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charts/colors8.xml" ContentType="application/vnd.ms-office.chartcolorstyle+xml"/>
  <Override PartName="/ppt/charts/style2.xml" ContentType="application/vnd.ms-office.chartstyl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charts/colors6.xml" ContentType="application/vnd.ms-office.chartcolorstyle+xml"/>
  <Override PartName="/ppt/charts/style13.xml" ContentType="application/vnd.ms-office.chart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colors4.xml" ContentType="application/vnd.ms-office.chartcolorstyle+xml"/>
  <Override PartName="/ppt/charts/style11.xml" ContentType="application/vnd.ms-office.chartstyl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charts/chart13.xml" ContentType="application/vnd.openxmlformats-officedocument.drawingml.chart+xml"/>
  <Override PartName="/ppt/charts/colors2.xml" ContentType="application/vnd.ms-office.chartcolorstyle+xml"/>
  <Override PartName="/ppt/charts/colors14.xml" ContentType="application/vnd.ms-office.chartcolorstyl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colors12.xml" ContentType="application/vnd.ms-office.chartcolorstyle+xml"/>
  <Override PartName="/ppt/charts/chart7.xml" ContentType="application/vnd.openxmlformats-officedocument.drawingml.chart+xml"/>
  <Override PartName="/ppt/charts/colors10.xml" ContentType="application/vnd.ms-office.chartcolorstyle+xml"/>
  <Override PartName="/ppt/charts/style7.xml" ContentType="application/vnd.ms-office.chartstyle+xml"/>
  <Override PartName="/ppt/charts/style9.xml" ContentType="application/vnd.ms-office.chartstyle+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charts/style5.xml" ContentType="application/vnd.ms-office.chartstyl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charts/style4.xml" ContentType="application/vnd.ms-office.chartstyle+xml"/>
  <Override PartName="/ppt/charts/style3.xml" ContentType="application/vnd.ms-office.chartstyle+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charts/style1.xml" ContentType="application/vnd.ms-office.chartstyle+xml"/>
  <Override PartName="/ppt/charts/style14.xml" ContentType="application/vnd.ms-office.chartstyle+xml"/>
  <Override PartName="/ppt/charts/colors9.xml" ContentType="application/vnd.ms-office.chartcolorstyl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charts/colors7.xml" ContentType="application/vnd.ms-office.chartcolorstyle+xml"/>
  <Override PartName="/ppt/charts/style12.xml" ContentType="application/vnd.ms-office.chartstyl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charts/style10.xml" ContentType="application/vnd.ms-office.chartstyle+xml"/>
  <Override PartName="/ppt/charts/colors5.xml" ContentType="application/vnd.ms-office.chartcolorstyl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charts/chart14.xml" ContentType="application/vnd.openxmlformats-officedocument.drawingml.chart+xml"/>
  <Override PartName="/docProps/app.xml" ContentType="application/vnd.openxmlformats-officedocument.extended-properties+xml"/>
  <Override PartName="/ppt/charts/colors3.xml" ContentType="application/vnd.ms-office.chartcolorstyle+xml"/>
  <Override PartName="/ppt/charts/colors13.xml" ContentType="application/vnd.ms-office.chartcolorstyle+xml"/>
  <Override PartName="/ppt/slides/slide11.xml" ContentType="application/vnd.openxmlformats-officedocument.presentationml.slide+xml"/>
  <Override PartName="/ppt/charts/chart8.xml" ContentType="application/vnd.openxmlformats-officedocument.drawingml.chart+xml"/>
  <Override PartName="/ppt/charts/chart12.xml" ContentType="application/vnd.openxmlformats-officedocument.drawingml.chart+xml"/>
  <Override PartName="/ppt/charts/colors1.xml" ContentType="application/vnd.ms-office.chartcolorstyle+xml"/>
  <Override PartName="/ppt/charts/colors11.xml" ContentType="application/vnd.ms-office.chartcolorstyle+xml"/>
  <Override PartName="/ppt/slideLayouts/slideLayout10.xml" ContentType="application/vnd.openxmlformats-officedocument.presentationml.slideLayout+xml"/>
  <Default Extension="gif" ContentType="image/gif"/>
  <Override PartName="/ppt/charts/chart6.xml" ContentType="application/vnd.openxmlformats-officedocument.drawingml.chart+xml"/>
  <Override PartName="/ppt/charts/chart10.xml" ContentType="application/vnd.openxmlformats-officedocument.drawingml.chart+xml"/>
  <Override PartName="/ppt/charts/style8.xml" ContentType="application/vnd.ms-office.chartstyle+xml"/>
  <Override PartName="/ppt/charts/chart4.xml" ContentType="application/vnd.openxmlformats-officedocument.drawingml.chart+xml"/>
  <Override PartName="/ppt/charts/style6.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18"/>
  </p:notesMasterIdLst>
  <p:sldIdLst>
    <p:sldId id="307" r:id="rId2"/>
    <p:sldId id="317" r:id="rId3"/>
    <p:sldId id="318" r:id="rId4"/>
    <p:sldId id="309" r:id="rId5"/>
    <p:sldId id="315" r:id="rId6"/>
    <p:sldId id="311" r:id="rId7"/>
    <p:sldId id="314" r:id="rId8"/>
    <p:sldId id="283" r:id="rId9"/>
    <p:sldId id="263" r:id="rId10"/>
    <p:sldId id="274" r:id="rId11"/>
    <p:sldId id="285" r:id="rId12"/>
    <p:sldId id="320" r:id="rId13"/>
    <p:sldId id="293" r:id="rId14"/>
    <p:sldId id="292" r:id="rId15"/>
    <p:sldId id="319" r:id="rId16"/>
    <p:sldId id="316" r:id="rId17"/>
  </p:sldIdLst>
  <p:sldSz cx="12192000" cy="6858000"/>
  <p:notesSz cx="6797675" cy="987266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cgPpi/r+uVletr1sfGkuWQ==" hashData="0m7dvZNYbEvTCtD/TjXK0Bvbkjc="/>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60" autoAdjust="0"/>
    <p:restoredTop sz="95394" autoAdjust="0"/>
  </p:normalViewPr>
  <p:slideViewPr>
    <p:cSldViewPr snapToGrid="0">
      <p:cViewPr varScale="1">
        <p:scale>
          <a:sx n="111" d="100"/>
          <a:sy n="111" d="100"/>
        </p:scale>
        <p:origin x="-732" y="-8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Office_Excel-Arbeitsblatt1.xlsx"/></Relationships>
</file>

<file path=ppt/charts/_rels/chart10.xml.rels><?xml version="1.0" encoding="UTF-8" standalone="yes"?>
<Relationships xmlns="http://schemas.openxmlformats.org/package/2006/relationships"><Relationship Id="rId3" Type="http://schemas.microsoft.com/office/2011/relationships/chartStyle" Target="style10.xml"/><Relationship Id="rId2" Type="http://schemas.microsoft.com/office/2011/relationships/chartColorStyle" Target="colors10.xml"/><Relationship Id="rId1" Type="http://schemas.openxmlformats.org/officeDocument/2006/relationships/package" Target="../embeddings/Microsoft_Office_Excel-Arbeitsblatt10.xlsx"/></Relationships>
</file>

<file path=ppt/charts/_rels/chart11.xml.rels><?xml version="1.0" encoding="UTF-8" standalone="yes"?>
<Relationships xmlns="http://schemas.openxmlformats.org/package/2006/relationships"><Relationship Id="rId3" Type="http://schemas.microsoft.com/office/2011/relationships/chartStyle" Target="style11.xml"/><Relationship Id="rId2" Type="http://schemas.microsoft.com/office/2011/relationships/chartColorStyle" Target="colors11.xml"/><Relationship Id="rId1" Type="http://schemas.openxmlformats.org/officeDocument/2006/relationships/package" Target="../embeddings/Microsoft_Office_Excel-Arbeitsblatt11.xlsx"/></Relationships>
</file>

<file path=ppt/charts/_rels/chart12.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package" Target="../embeddings/Microsoft_Office_Excel-Arbeitsblatt12.xlsx"/></Relationships>
</file>

<file path=ppt/charts/_rels/chart13.xml.rels><?xml version="1.0" encoding="UTF-8" standalone="yes"?>
<Relationships xmlns="http://schemas.openxmlformats.org/package/2006/relationships"><Relationship Id="rId3" Type="http://schemas.microsoft.com/office/2011/relationships/chartStyle" Target="style13.xml"/><Relationship Id="rId2" Type="http://schemas.microsoft.com/office/2011/relationships/chartColorStyle" Target="colors13.xml"/><Relationship Id="rId1" Type="http://schemas.openxmlformats.org/officeDocument/2006/relationships/package" Target="../embeddings/Microsoft_Office_Excel-Arbeitsblatt13.xlsx"/></Relationships>
</file>

<file path=ppt/charts/_rels/chart14.xml.rels><?xml version="1.0" encoding="UTF-8" standalone="yes"?>
<Relationships xmlns="http://schemas.openxmlformats.org/package/2006/relationships"><Relationship Id="rId3" Type="http://schemas.microsoft.com/office/2011/relationships/chartStyle" Target="style14.xml"/><Relationship Id="rId2" Type="http://schemas.microsoft.com/office/2011/relationships/chartColorStyle" Target="colors14.xml"/><Relationship Id="rId1" Type="http://schemas.openxmlformats.org/officeDocument/2006/relationships/package" Target="../embeddings/Microsoft_Office_Excel-Arbeitsblatt14.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Office_Excel-Arbeitsblat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Office_Excel-Arbeitsblatt3.xlsx"/></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Office_Excel-Arbeitsblatt4.xlsx"/></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Office_Excel-Arbeitsblatt5.xlsx"/></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package" Target="../embeddings/Microsoft_Office_Excel-Arbeitsblatt6.xlsx"/></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package" Target="../embeddings/Microsoft_Office_Excel-Arbeitsblatt7.xlsx"/></Relationships>
</file>

<file path=ppt/charts/_rels/chart8.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package" Target="../embeddings/Microsoft_Office_Excel-Arbeitsblatt8.xlsx"/></Relationships>
</file>

<file path=ppt/charts/_rels/chart9.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package" Target="../embeddings/Microsoft_Office_Excel-Arbeitsblatt9.xlsx"/></Relationships>
</file>

<file path=ppt/charts/chart1.xml><?xml version="1.0" encoding="utf-8"?>
<c:chartSpace xmlns:c="http://schemas.openxmlformats.org/drawingml/2006/chart" xmlns:a="http://schemas.openxmlformats.org/drawingml/2006/main" xmlns:r="http://schemas.openxmlformats.org/officeDocument/2006/relationships">
  <c:lang val="de-DE"/>
  <c:chart>
    <c:title>
      <c:tx>
        <c:strRef>
          <c:f>Tabelle1!$F$4</c:f>
          <c:strCache>
            <c:ptCount val="1"/>
            <c:pt idx="0">
              <c:v>Neubaustraße AUN = 1; W = 2</c:v>
            </c:pt>
          </c:strCache>
        </c:strRef>
      </c:tx>
      <c:layout>
        <c:manualLayout>
          <c:xMode val="edge"/>
          <c:yMode val="edge"/>
          <c:x val="0.27736789151356084"/>
          <c:y val="1.9431490966541808E-2"/>
        </c:manualLayout>
      </c:layout>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plotArea>
      <c:layout>
        <c:manualLayout>
          <c:layoutTarget val="inner"/>
          <c:xMode val="edge"/>
          <c:yMode val="edge"/>
          <c:x val="0.12369225721784778"/>
          <c:y val="2.7083430399602416E-2"/>
          <c:w val="0.84064107611548589"/>
          <c:h val="0.672681752159621"/>
        </c:manualLayout>
      </c:layout>
      <c:scatterChart>
        <c:scatterStyle val="lineMarker"/>
        <c:ser>
          <c:idx val="0"/>
          <c:order val="0"/>
          <c:spPr>
            <a:ln w="19050" cap="rnd">
              <a:solidFill>
                <a:schemeClr val="accent1"/>
              </a:solidFill>
              <a:round/>
            </a:ln>
            <a:effectLst/>
          </c:spPr>
          <c:marker>
            <c:symbol val="none"/>
          </c:marker>
          <c:xVal>
            <c:numRef>
              <c:f>Tabelle1!$F$7:$F$1007</c:f>
              <c:numCache>
                <c:formatCode>General</c:formatCode>
                <c:ptCount val="1001"/>
                <c:pt idx="0">
                  <c:v>1.0000000000000007E-7</c:v>
                </c:pt>
                <c:pt idx="1">
                  <c:v>0.10000006666666668</c:v>
                </c:pt>
                <c:pt idx="2">
                  <c:v>0.20000003333333338</c:v>
                </c:pt>
                <c:pt idx="3">
                  <c:v>0.3000000000000001</c:v>
                </c:pt>
                <c:pt idx="4">
                  <c:v>0.4</c:v>
                </c:pt>
                <c:pt idx="5">
                  <c:v>0.5</c:v>
                </c:pt>
                <c:pt idx="6">
                  <c:v>0.60000000000000009</c:v>
                </c:pt>
                <c:pt idx="7">
                  <c:v>0.70000000000000007</c:v>
                </c:pt>
                <c:pt idx="8">
                  <c:v>0.79999999999999993</c:v>
                </c:pt>
                <c:pt idx="9">
                  <c:v>0.9</c:v>
                </c:pt>
                <c:pt idx="10">
                  <c:v>1</c:v>
                </c:pt>
                <c:pt idx="11">
                  <c:v>1.1000000000000001</c:v>
                </c:pt>
                <c:pt idx="12">
                  <c:v>1.2</c:v>
                </c:pt>
                <c:pt idx="13">
                  <c:v>1.3</c:v>
                </c:pt>
                <c:pt idx="14">
                  <c:v>1.4</c:v>
                </c:pt>
                <c:pt idx="15">
                  <c:v>1.5000000000000002</c:v>
                </c:pt>
                <c:pt idx="16">
                  <c:v>1.6000000000000003</c:v>
                </c:pt>
                <c:pt idx="17">
                  <c:v>1.7000000000000006</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2.8000000000000007</c:v>
                </c:pt>
                <c:pt idx="29">
                  <c:v>2.9000000000000008</c:v>
                </c:pt>
                <c:pt idx="30">
                  <c:v>3.0000000000000013</c:v>
                </c:pt>
                <c:pt idx="31">
                  <c:v>3.1000000000000014</c:v>
                </c:pt>
                <c:pt idx="32">
                  <c:v>3.2000000000000015</c:v>
                </c:pt>
                <c:pt idx="33">
                  <c:v>3.3000000000000012</c:v>
                </c:pt>
                <c:pt idx="34">
                  <c:v>3.4000000000000017</c:v>
                </c:pt>
                <c:pt idx="35">
                  <c:v>3.5000000000000018</c:v>
                </c:pt>
                <c:pt idx="36">
                  <c:v>3.6000000000000019</c:v>
                </c:pt>
                <c:pt idx="37">
                  <c:v>3.7000000000000024</c:v>
                </c:pt>
                <c:pt idx="38">
                  <c:v>3.800000000000002</c:v>
                </c:pt>
                <c:pt idx="39">
                  <c:v>3.9000000000000021</c:v>
                </c:pt>
                <c:pt idx="40">
                  <c:v>4.0000000000000018</c:v>
                </c:pt>
                <c:pt idx="41">
                  <c:v>4.1000000000000005</c:v>
                </c:pt>
                <c:pt idx="42">
                  <c:v>4.2000000000000011</c:v>
                </c:pt>
                <c:pt idx="43">
                  <c:v>4.3000000000000007</c:v>
                </c:pt>
                <c:pt idx="44">
                  <c:v>4.4000000000000004</c:v>
                </c:pt>
                <c:pt idx="45">
                  <c:v>4.5</c:v>
                </c:pt>
                <c:pt idx="46">
                  <c:v>4.5999999999999996</c:v>
                </c:pt>
                <c:pt idx="47">
                  <c:v>4.6999999999999984</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5.9999999999999956</c:v>
                </c:pt>
                <c:pt idx="61">
                  <c:v>6.0999999999999943</c:v>
                </c:pt>
                <c:pt idx="62">
                  <c:v>6.199999999999994</c:v>
                </c:pt>
                <c:pt idx="63">
                  <c:v>6.2999999999999936</c:v>
                </c:pt>
                <c:pt idx="64">
                  <c:v>6.3999999999999924</c:v>
                </c:pt>
                <c:pt idx="65">
                  <c:v>6.4999999999999929</c:v>
                </c:pt>
                <c:pt idx="66">
                  <c:v>6.5999999999999925</c:v>
                </c:pt>
                <c:pt idx="67">
                  <c:v>6.6999999999999913</c:v>
                </c:pt>
                <c:pt idx="68">
                  <c:v>6.7999999999999918</c:v>
                </c:pt>
                <c:pt idx="69">
                  <c:v>6.8999999999999915</c:v>
                </c:pt>
                <c:pt idx="70">
                  <c:v>6.9999999999999911</c:v>
                </c:pt>
                <c:pt idx="71">
                  <c:v>7.0999999999999908</c:v>
                </c:pt>
                <c:pt idx="72">
                  <c:v>7.1999999999999895</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7.9999999999999885</c:v>
                </c:pt>
                <c:pt idx="81">
                  <c:v>8.099999999999989</c:v>
                </c:pt>
                <c:pt idx="82">
                  <c:v>8.1999999999999886</c:v>
                </c:pt>
                <c:pt idx="83">
                  <c:v>8.2999999999999865</c:v>
                </c:pt>
                <c:pt idx="84">
                  <c:v>8.3999999999999879</c:v>
                </c:pt>
                <c:pt idx="85">
                  <c:v>8.4999999999999876</c:v>
                </c:pt>
                <c:pt idx="86">
                  <c:v>8.5999999999999872</c:v>
                </c:pt>
                <c:pt idx="87">
                  <c:v>8.6999999999999869</c:v>
                </c:pt>
                <c:pt idx="88">
                  <c:v>8.7999999999999847</c:v>
                </c:pt>
                <c:pt idx="89">
                  <c:v>8.8999999999999861</c:v>
                </c:pt>
                <c:pt idx="90">
                  <c:v>8.9999999999999858</c:v>
                </c:pt>
                <c:pt idx="91">
                  <c:v>9.0999999999999854</c:v>
                </c:pt>
                <c:pt idx="92">
                  <c:v>9.1999999999999851</c:v>
                </c:pt>
                <c:pt idx="93">
                  <c:v>9.2999999999999847</c:v>
                </c:pt>
                <c:pt idx="94">
                  <c:v>9.3999999999999844</c:v>
                </c:pt>
                <c:pt idx="95">
                  <c:v>9.499999999999984</c:v>
                </c:pt>
                <c:pt idx="96">
                  <c:v>9.5999999999999854</c:v>
                </c:pt>
                <c:pt idx="97">
                  <c:v>9.6999999999999833</c:v>
                </c:pt>
                <c:pt idx="98">
                  <c:v>9.7999999999999829</c:v>
                </c:pt>
                <c:pt idx="99">
                  <c:v>9.8999999999999826</c:v>
                </c:pt>
                <c:pt idx="100">
                  <c:v>9.9999999999999822</c:v>
                </c:pt>
                <c:pt idx="101">
                  <c:v>10.099999999999982</c:v>
                </c:pt>
                <c:pt idx="102">
                  <c:v>10.199999999999982</c:v>
                </c:pt>
                <c:pt idx="103">
                  <c:v>10.299999999999979</c:v>
                </c:pt>
                <c:pt idx="104">
                  <c:v>10.399999999999981</c:v>
                </c:pt>
                <c:pt idx="105">
                  <c:v>10.49999999999998</c:v>
                </c:pt>
                <c:pt idx="106">
                  <c:v>10.59999999999998</c:v>
                </c:pt>
                <c:pt idx="107">
                  <c:v>10.69999999999998</c:v>
                </c:pt>
                <c:pt idx="108">
                  <c:v>10.799999999999979</c:v>
                </c:pt>
                <c:pt idx="109">
                  <c:v>10.899999999999979</c:v>
                </c:pt>
                <c:pt idx="110">
                  <c:v>10.999999999999979</c:v>
                </c:pt>
                <c:pt idx="111">
                  <c:v>11.099999999999978</c:v>
                </c:pt>
                <c:pt idx="112">
                  <c:v>11.199999999999976</c:v>
                </c:pt>
                <c:pt idx="113">
                  <c:v>11.299999999999976</c:v>
                </c:pt>
                <c:pt idx="114">
                  <c:v>11.399999999999977</c:v>
                </c:pt>
                <c:pt idx="115">
                  <c:v>11.499999999999977</c:v>
                </c:pt>
                <c:pt idx="116">
                  <c:v>11.599999999999977</c:v>
                </c:pt>
                <c:pt idx="117">
                  <c:v>11.699999999999974</c:v>
                </c:pt>
                <c:pt idx="118">
                  <c:v>11.799999999999974</c:v>
                </c:pt>
                <c:pt idx="119">
                  <c:v>11.899999999999975</c:v>
                </c:pt>
                <c:pt idx="120">
                  <c:v>11.999999999999975</c:v>
                </c:pt>
                <c:pt idx="121">
                  <c:v>12.099999999999975</c:v>
                </c:pt>
                <c:pt idx="122">
                  <c:v>12.199999999999974</c:v>
                </c:pt>
                <c:pt idx="123">
                  <c:v>12.299999999999972</c:v>
                </c:pt>
                <c:pt idx="124">
                  <c:v>12.399999999999974</c:v>
                </c:pt>
                <c:pt idx="125">
                  <c:v>12.499999999999973</c:v>
                </c:pt>
                <c:pt idx="126">
                  <c:v>12.599999999999973</c:v>
                </c:pt>
                <c:pt idx="127">
                  <c:v>12.699999999999973</c:v>
                </c:pt>
                <c:pt idx="128">
                  <c:v>12.799999999999972</c:v>
                </c:pt>
                <c:pt idx="129">
                  <c:v>12.899999999999972</c:v>
                </c:pt>
                <c:pt idx="130">
                  <c:v>12.999999999999972</c:v>
                </c:pt>
                <c:pt idx="131">
                  <c:v>13.099999999999971</c:v>
                </c:pt>
                <c:pt idx="132">
                  <c:v>13.199999999999971</c:v>
                </c:pt>
                <c:pt idx="133">
                  <c:v>13.299999999999971</c:v>
                </c:pt>
                <c:pt idx="134">
                  <c:v>13.399999999999972</c:v>
                </c:pt>
                <c:pt idx="135">
                  <c:v>13.499999999999972</c:v>
                </c:pt>
                <c:pt idx="136">
                  <c:v>13.599999999999971</c:v>
                </c:pt>
                <c:pt idx="137">
                  <c:v>13.699999999999969</c:v>
                </c:pt>
                <c:pt idx="138">
                  <c:v>13.799999999999969</c:v>
                </c:pt>
                <c:pt idx="139">
                  <c:v>13.89999999999997</c:v>
                </c:pt>
                <c:pt idx="140">
                  <c:v>13.999999999999968</c:v>
                </c:pt>
                <c:pt idx="141">
                  <c:v>14.099999999999968</c:v>
                </c:pt>
                <c:pt idx="142">
                  <c:v>14.199999999999967</c:v>
                </c:pt>
                <c:pt idx="143">
                  <c:v>14.299999999999967</c:v>
                </c:pt>
                <c:pt idx="144">
                  <c:v>14.399999999999968</c:v>
                </c:pt>
                <c:pt idx="145">
                  <c:v>14.499999999999966</c:v>
                </c:pt>
                <c:pt idx="146">
                  <c:v>14.599999999999966</c:v>
                </c:pt>
                <c:pt idx="147">
                  <c:v>14.699999999999966</c:v>
                </c:pt>
                <c:pt idx="148">
                  <c:v>14.799999999999965</c:v>
                </c:pt>
                <c:pt idx="149">
                  <c:v>14.899999999999967</c:v>
                </c:pt>
                <c:pt idx="150">
                  <c:v>14.999999999999966</c:v>
                </c:pt>
                <c:pt idx="151">
                  <c:v>15.099999999999964</c:v>
                </c:pt>
                <c:pt idx="152">
                  <c:v>15.199999999999964</c:v>
                </c:pt>
                <c:pt idx="153">
                  <c:v>15.299999999999963</c:v>
                </c:pt>
                <c:pt idx="154">
                  <c:v>15.399999999999965</c:v>
                </c:pt>
                <c:pt idx="155">
                  <c:v>15.499999999999964</c:v>
                </c:pt>
                <c:pt idx="156">
                  <c:v>15.599999999999964</c:v>
                </c:pt>
                <c:pt idx="157">
                  <c:v>15.699999999999962</c:v>
                </c:pt>
                <c:pt idx="158">
                  <c:v>15.799999999999962</c:v>
                </c:pt>
                <c:pt idx="159">
                  <c:v>15.899999999999961</c:v>
                </c:pt>
                <c:pt idx="160">
                  <c:v>15.999999999999964</c:v>
                </c:pt>
                <c:pt idx="161">
                  <c:v>16.099999999999962</c:v>
                </c:pt>
                <c:pt idx="162">
                  <c:v>16.19999999999996</c:v>
                </c:pt>
                <c:pt idx="163">
                  <c:v>16.299999999999962</c:v>
                </c:pt>
                <c:pt idx="164">
                  <c:v>16.399999999999963</c:v>
                </c:pt>
                <c:pt idx="165">
                  <c:v>16.499999999999961</c:v>
                </c:pt>
                <c:pt idx="166">
                  <c:v>16.599999999999966</c:v>
                </c:pt>
                <c:pt idx="167">
                  <c:v>16.699999999999967</c:v>
                </c:pt>
                <c:pt idx="168">
                  <c:v>16.799999999999969</c:v>
                </c:pt>
                <c:pt idx="169">
                  <c:v>16.89999999999997</c:v>
                </c:pt>
                <c:pt idx="170">
                  <c:v>16.999999999999972</c:v>
                </c:pt>
                <c:pt idx="171">
                  <c:v>17.099999999999973</c:v>
                </c:pt>
                <c:pt idx="172">
                  <c:v>17.199999999999974</c:v>
                </c:pt>
                <c:pt idx="173">
                  <c:v>17.299999999999976</c:v>
                </c:pt>
                <c:pt idx="174">
                  <c:v>17.399999999999977</c:v>
                </c:pt>
                <c:pt idx="175">
                  <c:v>17.499999999999979</c:v>
                </c:pt>
                <c:pt idx="176">
                  <c:v>17.59999999999998</c:v>
                </c:pt>
                <c:pt idx="177">
                  <c:v>17.699999999999985</c:v>
                </c:pt>
                <c:pt idx="178">
                  <c:v>17.799999999999983</c:v>
                </c:pt>
                <c:pt idx="179">
                  <c:v>17.899999999999984</c:v>
                </c:pt>
                <c:pt idx="180">
                  <c:v>17.999999999999986</c:v>
                </c:pt>
                <c:pt idx="181">
                  <c:v>18.099999999999987</c:v>
                </c:pt>
                <c:pt idx="182">
                  <c:v>18.199999999999992</c:v>
                </c:pt>
                <c:pt idx="183">
                  <c:v>18.299999999999986</c:v>
                </c:pt>
                <c:pt idx="184">
                  <c:v>18.399999999999988</c:v>
                </c:pt>
                <c:pt idx="185">
                  <c:v>18.499999999999989</c:v>
                </c:pt>
                <c:pt idx="186">
                  <c:v>18.599999999999991</c:v>
                </c:pt>
                <c:pt idx="187">
                  <c:v>18.699999999999996</c:v>
                </c:pt>
                <c:pt idx="188">
                  <c:v>18.799999999999994</c:v>
                </c:pt>
                <c:pt idx="189">
                  <c:v>18.899999999999999</c:v>
                </c:pt>
                <c:pt idx="190">
                  <c:v>19</c:v>
                </c:pt>
                <c:pt idx="191">
                  <c:v>19.100000000000001</c:v>
                </c:pt>
                <c:pt idx="192">
                  <c:v>19.200000000000003</c:v>
                </c:pt>
                <c:pt idx="193">
                  <c:v>19.300000000000004</c:v>
                </c:pt>
                <c:pt idx="194">
                  <c:v>19.400000000000006</c:v>
                </c:pt>
                <c:pt idx="195">
                  <c:v>19.500000000000007</c:v>
                </c:pt>
                <c:pt idx="196">
                  <c:v>19.600000000000012</c:v>
                </c:pt>
                <c:pt idx="197">
                  <c:v>19.70000000000001</c:v>
                </c:pt>
                <c:pt idx="198">
                  <c:v>19.800000000000011</c:v>
                </c:pt>
                <c:pt idx="199">
                  <c:v>19.900000000000013</c:v>
                </c:pt>
                <c:pt idx="200">
                  <c:v>20.000000000000014</c:v>
                </c:pt>
                <c:pt idx="201">
                  <c:v>20.100000000000019</c:v>
                </c:pt>
                <c:pt idx="202">
                  <c:v>20.200000000000017</c:v>
                </c:pt>
                <c:pt idx="203">
                  <c:v>20.300000000000018</c:v>
                </c:pt>
                <c:pt idx="204">
                  <c:v>20.40000000000002</c:v>
                </c:pt>
                <c:pt idx="205">
                  <c:v>20.500000000000021</c:v>
                </c:pt>
                <c:pt idx="206">
                  <c:v>20.600000000000026</c:v>
                </c:pt>
                <c:pt idx="207">
                  <c:v>20.700000000000024</c:v>
                </c:pt>
                <c:pt idx="208">
                  <c:v>20.800000000000029</c:v>
                </c:pt>
                <c:pt idx="209">
                  <c:v>20.900000000000027</c:v>
                </c:pt>
                <c:pt idx="210">
                  <c:v>21.000000000000028</c:v>
                </c:pt>
                <c:pt idx="211">
                  <c:v>21.10000000000003</c:v>
                </c:pt>
                <c:pt idx="212">
                  <c:v>21.200000000000028</c:v>
                </c:pt>
                <c:pt idx="213">
                  <c:v>21.300000000000033</c:v>
                </c:pt>
                <c:pt idx="214">
                  <c:v>21.400000000000031</c:v>
                </c:pt>
                <c:pt idx="215">
                  <c:v>21.500000000000036</c:v>
                </c:pt>
                <c:pt idx="216">
                  <c:v>21.600000000000037</c:v>
                </c:pt>
                <c:pt idx="217">
                  <c:v>21.700000000000035</c:v>
                </c:pt>
                <c:pt idx="218">
                  <c:v>21.80000000000004</c:v>
                </c:pt>
                <c:pt idx="219">
                  <c:v>21.900000000000038</c:v>
                </c:pt>
                <c:pt idx="220">
                  <c:v>22.000000000000043</c:v>
                </c:pt>
                <c:pt idx="221">
                  <c:v>22.100000000000044</c:v>
                </c:pt>
                <c:pt idx="222">
                  <c:v>22.200000000000042</c:v>
                </c:pt>
                <c:pt idx="223">
                  <c:v>22.300000000000047</c:v>
                </c:pt>
                <c:pt idx="224">
                  <c:v>22.400000000000045</c:v>
                </c:pt>
                <c:pt idx="225">
                  <c:v>22.50000000000005</c:v>
                </c:pt>
                <c:pt idx="226">
                  <c:v>22.600000000000051</c:v>
                </c:pt>
                <c:pt idx="227">
                  <c:v>22.700000000000053</c:v>
                </c:pt>
                <c:pt idx="228">
                  <c:v>22.800000000000054</c:v>
                </c:pt>
                <c:pt idx="229">
                  <c:v>22.900000000000052</c:v>
                </c:pt>
                <c:pt idx="230">
                  <c:v>23.000000000000057</c:v>
                </c:pt>
                <c:pt idx="231">
                  <c:v>23.100000000000058</c:v>
                </c:pt>
                <c:pt idx="232">
                  <c:v>23.20000000000006</c:v>
                </c:pt>
                <c:pt idx="233">
                  <c:v>23.300000000000061</c:v>
                </c:pt>
                <c:pt idx="234">
                  <c:v>23.400000000000063</c:v>
                </c:pt>
                <c:pt idx="235">
                  <c:v>23.500000000000064</c:v>
                </c:pt>
                <c:pt idx="236">
                  <c:v>23.600000000000065</c:v>
                </c:pt>
                <c:pt idx="237">
                  <c:v>23.700000000000067</c:v>
                </c:pt>
                <c:pt idx="238">
                  <c:v>23.800000000000068</c:v>
                </c:pt>
                <c:pt idx="239">
                  <c:v>23.90000000000007</c:v>
                </c:pt>
                <c:pt idx="240">
                  <c:v>24.000000000000071</c:v>
                </c:pt>
                <c:pt idx="241">
                  <c:v>24.100000000000076</c:v>
                </c:pt>
                <c:pt idx="242">
                  <c:v>24.200000000000074</c:v>
                </c:pt>
                <c:pt idx="243">
                  <c:v>24.300000000000075</c:v>
                </c:pt>
                <c:pt idx="244">
                  <c:v>24.400000000000077</c:v>
                </c:pt>
                <c:pt idx="245">
                  <c:v>24.500000000000078</c:v>
                </c:pt>
                <c:pt idx="246">
                  <c:v>24.600000000000083</c:v>
                </c:pt>
                <c:pt idx="247">
                  <c:v>24.700000000000081</c:v>
                </c:pt>
                <c:pt idx="248">
                  <c:v>24.800000000000086</c:v>
                </c:pt>
                <c:pt idx="249">
                  <c:v>24.900000000000084</c:v>
                </c:pt>
                <c:pt idx="250">
                  <c:v>25.000000000000085</c:v>
                </c:pt>
                <c:pt idx="251">
                  <c:v>25.10000000000009</c:v>
                </c:pt>
                <c:pt idx="252">
                  <c:v>25.200000000000088</c:v>
                </c:pt>
                <c:pt idx="253">
                  <c:v>25.30000000000009</c:v>
                </c:pt>
                <c:pt idx="254">
                  <c:v>25.400000000000087</c:v>
                </c:pt>
                <c:pt idx="255">
                  <c:v>25.500000000000092</c:v>
                </c:pt>
                <c:pt idx="256">
                  <c:v>25.600000000000094</c:v>
                </c:pt>
                <c:pt idx="257">
                  <c:v>25.700000000000092</c:v>
                </c:pt>
                <c:pt idx="258">
                  <c:v>25.800000000000097</c:v>
                </c:pt>
                <c:pt idx="259">
                  <c:v>25.900000000000095</c:v>
                </c:pt>
                <c:pt idx="260">
                  <c:v>26.000000000000099</c:v>
                </c:pt>
                <c:pt idx="261">
                  <c:v>26.100000000000101</c:v>
                </c:pt>
                <c:pt idx="262">
                  <c:v>26.200000000000102</c:v>
                </c:pt>
                <c:pt idx="263">
                  <c:v>26.300000000000104</c:v>
                </c:pt>
                <c:pt idx="264">
                  <c:v>26.400000000000102</c:v>
                </c:pt>
                <c:pt idx="265">
                  <c:v>26.500000000000107</c:v>
                </c:pt>
                <c:pt idx="266">
                  <c:v>26.600000000000108</c:v>
                </c:pt>
                <c:pt idx="267">
                  <c:v>26.700000000000109</c:v>
                </c:pt>
                <c:pt idx="268">
                  <c:v>26.800000000000111</c:v>
                </c:pt>
                <c:pt idx="269">
                  <c:v>26.900000000000112</c:v>
                </c:pt>
                <c:pt idx="270">
                  <c:v>27.000000000000114</c:v>
                </c:pt>
                <c:pt idx="271">
                  <c:v>27.100000000000115</c:v>
                </c:pt>
                <c:pt idx="272">
                  <c:v>27.200000000000117</c:v>
                </c:pt>
                <c:pt idx="273">
                  <c:v>27.300000000000118</c:v>
                </c:pt>
                <c:pt idx="274">
                  <c:v>27.400000000000119</c:v>
                </c:pt>
                <c:pt idx="275">
                  <c:v>27.500000000000121</c:v>
                </c:pt>
                <c:pt idx="276">
                  <c:v>27.600000000000126</c:v>
                </c:pt>
                <c:pt idx="277">
                  <c:v>27.700000000000124</c:v>
                </c:pt>
                <c:pt idx="278">
                  <c:v>27.800000000000125</c:v>
                </c:pt>
                <c:pt idx="279">
                  <c:v>27.900000000000126</c:v>
                </c:pt>
                <c:pt idx="280">
                  <c:v>28.000000000000128</c:v>
                </c:pt>
                <c:pt idx="281">
                  <c:v>28.100000000000133</c:v>
                </c:pt>
                <c:pt idx="282">
                  <c:v>28.200000000000127</c:v>
                </c:pt>
                <c:pt idx="283">
                  <c:v>28.300000000000132</c:v>
                </c:pt>
                <c:pt idx="284">
                  <c:v>28.40000000000013</c:v>
                </c:pt>
                <c:pt idx="285">
                  <c:v>28.500000000000131</c:v>
                </c:pt>
                <c:pt idx="286">
                  <c:v>28.600000000000136</c:v>
                </c:pt>
                <c:pt idx="287">
                  <c:v>28.700000000000134</c:v>
                </c:pt>
                <c:pt idx="288">
                  <c:v>28.800000000000139</c:v>
                </c:pt>
                <c:pt idx="289">
                  <c:v>28.900000000000137</c:v>
                </c:pt>
                <c:pt idx="290">
                  <c:v>29.000000000000142</c:v>
                </c:pt>
                <c:pt idx="291">
                  <c:v>29.100000000000144</c:v>
                </c:pt>
                <c:pt idx="292">
                  <c:v>29.200000000000141</c:v>
                </c:pt>
                <c:pt idx="293">
                  <c:v>29.300000000000146</c:v>
                </c:pt>
                <c:pt idx="294">
                  <c:v>29.400000000000144</c:v>
                </c:pt>
                <c:pt idx="295">
                  <c:v>29.500000000000149</c:v>
                </c:pt>
                <c:pt idx="296">
                  <c:v>29.600000000000151</c:v>
                </c:pt>
                <c:pt idx="297">
                  <c:v>29.700000000000152</c:v>
                </c:pt>
                <c:pt idx="298">
                  <c:v>29.800000000000153</c:v>
                </c:pt>
                <c:pt idx="299">
                  <c:v>29.900000000000151</c:v>
                </c:pt>
                <c:pt idx="300">
                  <c:v>30.000000000000156</c:v>
                </c:pt>
                <c:pt idx="301">
                  <c:v>30.100000000000158</c:v>
                </c:pt>
                <c:pt idx="302">
                  <c:v>30.200000000000159</c:v>
                </c:pt>
                <c:pt idx="303">
                  <c:v>30.300000000000161</c:v>
                </c:pt>
                <c:pt idx="304">
                  <c:v>30.400000000000162</c:v>
                </c:pt>
                <c:pt idx="305">
                  <c:v>30.500000000000163</c:v>
                </c:pt>
                <c:pt idx="306">
                  <c:v>30.600000000000165</c:v>
                </c:pt>
                <c:pt idx="307">
                  <c:v>30.700000000000166</c:v>
                </c:pt>
                <c:pt idx="308">
                  <c:v>30.800000000000168</c:v>
                </c:pt>
                <c:pt idx="309">
                  <c:v>30.900000000000169</c:v>
                </c:pt>
                <c:pt idx="310">
                  <c:v>31.000000000000171</c:v>
                </c:pt>
                <c:pt idx="311">
                  <c:v>31.100000000000176</c:v>
                </c:pt>
                <c:pt idx="312">
                  <c:v>31.200000000000173</c:v>
                </c:pt>
                <c:pt idx="313">
                  <c:v>31.300000000000175</c:v>
                </c:pt>
                <c:pt idx="314">
                  <c:v>31.400000000000176</c:v>
                </c:pt>
                <c:pt idx="315">
                  <c:v>31.500000000000178</c:v>
                </c:pt>
                <c:pt idx="316">
                  <c:v>31.600000000000183</c:v>
                </c:pt>
                <c:pt idx="317">
                  <c:v>31.70000000000018</c:v>
                </c:pt>
                <c:pt idx="318">
                  <c:v>31.800000000000185</c:v>
                </c:pt>
                <c:pt idx="319">
                  <c:v>31.900000000000183</c:v>
                </c:pt>
                <c:pt idx="320">
                  <c:v>32.000000000000185</c:v>
                </c:pt>
                <c:pt idx="321">
                  <c:v>32.100000000000186</c:v>
                </c:pt>
                <c:pt idx="322">
                  <c:v>32.200000000000188</c:v>
                </c:pt>
                <c:pt idx="323">
                  <c:v>32.300000000000182</c:v>
                </c:pt>
                <c:pt idx="324">
                  <c:v>32.40000000000019</c:v>
                </c:pt>
                <c:pt idx="325">
                  <c:v>32.500000000000192</c:v>
                </c:pt>
                <c:pt idx="326">
                  <c:v>32.600000000000193</c:v>
                </c:pt>
                <c:pt idx="327">
                  <c:v>32.700000000000202</c:v>
                </c:pt>
                <c:pt idx="328">
                  <c:v>32.800000000000196</c:v>
                </c:pt>
                <c:pt idx="329">
                  <c:v>32.900000000000198</c:v>
                </c:pt>
                <c:pt idx="330">
                  <c:v>33.000000000000199</c:v>
                </c:pt>
                <c:pt idx="331">
                  <c:v>33.1000000000002</c:v>
                </c:pt>
                <c:pt idx="332">
                  <c:v>33.200000000000202</c:v>
                </c:pt>
                <c:pt idx="333">
                  <c:v>33.300000000000196</c:v>
                </c:pt>
                <c:pt idx="334">
                  <c:v>33.400000000000205</c:v>
                </c:pt>
                <c:pt idx="335">
                  <c:v>33.500000000000206</c:v>
                </c:pt>
                <c:pt idx="336">
                  <c:v>33.600000000000207</c:v>
                </c:pt>
                <c:pt idx="337">
                  <c:v>33.700000000000209</c:v>
                </c:pt>
                <c:pt idx="338">
                  <c:v>33.800000000000203</c:v>
                </c:pt>
                <c:pt idx="339">
                  <c:v>33.900000000000205</c:v>
                </c:pt>
                <c:pt idx="340">
                  <c:v>34.000000000000206</c:v>
                </c:pt>
                <c:pt idx="341">
                  <c:v>34.100000000000215</c:v>
                </c:pt>
                <c:pt idx="342">
                  <c:v>34.200000000000216</c:v>
                </c:pt>
                <c:pt idx="343">
                  <c:v>34.30000000000021</c:v>
                </c:pt>
                <c:pt idx="344">
                  <c:v>34.400000000000212</c:v>
                </c:pt>
                <c:pt idx="345">
                  <c:v>34.50000000000022</c:v>
                </c:pt>
                <c:pt idx="346">
                  <c:v>34.600000000000222</c:v>
                </c:pt>
                <c:pt idx="347">
                  <c:v>34.700000000000223</c:v>
                </c:pt>
                <c:pt idx="348">
                  <c:v>34.800000000000225</c:v>
                </c:pt>
                <c:pt idx="349">
                  <c:v>34.900000000000226</c:v>
                </c:pt>
                <c:pt idx="350">
                  <c:v>35.000000000000227</c:v>
                </c:pt>
                <c:pt idx="351">
                  <c:v>35.100000000000229</c:v>
                </c:pt>
                <c:pt idx="352">
                  <c:v>35.20000000000023</c:v>
                </c:pt>
                <c:pt idx="353">
                  <c:v>35.300000000000225</c:v>
                </c:pt>
                <c:pt idx="354">
                  <c:v>35.400000000000226</c:v>
                </c:pt>
                <c:pt idx="355">
                  <c:v>35.500000000000234</c:v>
                </c:pt>
                <c:pt idx="356">
                  <c:v>35.600000000000236</c:v>
                </c:pt>
                <c:pt idx="357">
                  <c:v>35.700000000000237</c:v>
                </c:pt>
                <c:pt idx="358">
                  <c:v>35.800000000000232</c:v>
                </c:pt>
                <c:pt idx="359">
                  <c:v>35.90000000000024</c:v>
                </c:pt>
                <c:pt idx="360">
                  <c:v>36.000000000000242</c:v>
                </c:pt>
                <c:pt idx="361">
                  <c:v>36.100000000000243</c:v>
                </c:pt>
                <c:pt idx="362">
                  <c:v>36.200000000000252</c:v>
                </c:pt>
                <c:pt idx="363">
                  <c:v>36.300000000000246</c:v>
                </c:pt>
                <c:pt idx="364">
                  <c:v>36.400000000000247</c:v>
                </c:pt>
                <c:pt idx="365">
                  <c:v>36.500000000000249</c:v>
                </c:pt>
                <c:pt idx="366">
                  <c:v>36.60000000000025</c:v>
                </c:pt>
                <c:pt idx="367">
                  <c:v>36.700000000000252</c:v>
                </c:pt>
                <c:pt idx="368">
                  <c:v>36.800000000000246</c:v>
                </c:pt>
                <c:pt idx="369">
                  <c:v>36.900000000000254</c:v>
                </c:pt>
                <c:pt idx="370">
                  <c:v>37.000000000000256</c:v>
                </c:pt>
                <c:pt idx="371">
                  <c:v>37.100000000000257</c:v>
                </c:pt>
                <c:pt idx="372">
                  <c:v>37.200000000000259</c:v>
                </c:pt>
                <c:pt idx="373">
                  <c:v>37.300000000000253</c:v>
                </c:pt>
                <c:pt idx="374">
                  <c:v>37.400000000000254</c:v>
                </c:pt>
                <c:pt idx="375">
                  <c:v>37.500000000000256</c:v>
                </c:pt>
                <c:pt idx="376">
                  <c:v>37.600000000000264</c:v>
                </c:pt>
                <c:pt idx="377">
                  <c:v>37.700000000000266</c:v>
                </c:pt>
                <c:pt idx="378">
                  <c:v>37.80000000000026</c:v>
                </c:pt>
                <c:pt idx="379">
                  <c:v>37.900000000000261</c:v>
                </c:pt>
                <c:pt idx="380">
                  <c:v>38.00000000000027</c:v>
                </c:pt>
                <c:pt idx="381">
                  <c:v>38.100000000000271</c:v>
                </c:pt>
                <c:pt idx="382">
                  <c:v>38.200000000000273</c:v>
                </c:pt>
                <c:pt idx="383">
                  <c:v>38.300000000000274</c:v>
                </c:pt>
                <c:pt idx="384">
                  <c:v>38.400000000000276</c:v>
                </c:pt>
                <c:pt idx="385">
                  <c:v>38.500000000000277</c:v>
                </c:pt>
                <c:pt idx="386">
                  <c:v>38.600000000000279</c:v>
                </c:pt>
                <c:pt idx="387">
                  <c:v>38.70000000000028</c:v>
                </c:pt>
                <c:pt idx="388">
                  <c:v>38.800000000000274</c:v>
                </c:pt>
                <c:pt idx="389">
                  <c:v>38.900000000000276</c:v>
                </c:pt>
                <c:pt idx="390">
                  <c:v>39.000000000000284</c:v>
                </c:pt>
                <c:pt idx="391">
                  <c:v>39.100000000000286</c:v>
                </c:pt>
                <c:pt idx="392">
                  <c:v>39.200000000000287</c:v>
                </c:pt>
                <c:pt idx="393">
                  <c:v>39.300000000000281</c:v>
                </c:pt>
                <c:pt idx="394">
                  <c:v>39.40000000000029</c:v>
                </c:pt>
                <c:pt idx="395">
                  <c:v>39.500000000000291</c:v>
                </c:pt>
                <c:pt idx="396">
                  <c:v>39.600000000000293</c:v>
                </c:pt>
                <c:pt idx="397">
                  <c:v>39.700000000000301</c:v>
                </c:pt>
                <c:pt idx="398">
                  <c:v>39.800000000000296</c:v>
                </c:pt>
                <c:pt idx="399">
                  <c:v>39.900000000000297</c:v>
                </c:pt>
                <c:pt idx="400">
                  <c:v>40.000000000000298</c:v>
                </c:pt>
                <c:pt idx="401">
                  <c:v>40.1000000000003</c:v>
                </c:pt>
                <c:pt idx="402">
                  <c:v>40.200000000000301</c:v>
                </c:pt>
                <c:pt idx="403">
                  <c:v>40.300000000000296</c:v>
                </c:pt>
                <c:pt idx="404">
                  <c:v>40.400000000000304</c:v>
                </c:pt>
                <c:pt idx="405">
                  <c:v>40.500000000000306</c:v>
                </c:pt>
                <c:pt idx="406">
                  <c:v>40.600000000000307</c:v>
                </c:pt>
                <c:pt idx="407">
                  <c:v>40.700000000000308</c:v>
                </c:pt>
                <c:pt idx="408">
                  <c:v>40.800000000000303</c:v>
                </c:pt>
                <c:pt idx="409">
                  <c:v>40.900000000000304</c:v>
                </c:pt>
                <c:pt idx="410">
                  <c:v>41.000000000000306</c:v>
                </c:pt>
                <c:pt idx="411">
                  <c:v>41.100000000000314</c:v>
                </c:pt>
                <c:pt idx="412">
                  <c:v>41.200000000000315</c:v>
                </c:pt>
                <c:pt idx="413">
                  <c:v>41.30000000000031</c:v>
                </c:pt>
                <c:pt idx="414">
                  <c:v>41.400000000000311</c:v>
                </c:pt>
                <c:pt idx="415">
                  <c:v>41.50000000000032</c:v>
                </c:pt>
                <c:pt idx="416">
                  <c:v>41.600000000000321</c:v>
                </c:pt>
                <c:pt idx="417">
                  <c:v>41.700000000000323</c:v>
                </c:pt>
                <c:pt idx="418">
                  <c:v>41.800000000000324</c:v>
                </c:pt>
                <c:pt idx="419">
                  <c:v>41.900000000000325</c:v>
                </c:pt>
                <c:pt idx="420">
                  <c:v>42.000000000000327</c:v>
                </c:pt>
                <c:pt idx="421">
                  <c:v>42.100000000000328</c:v>
                </c:pt>
                <c:pt idx="422">
                  <c:v>42.20000000000033</c:v>
                </c:pt>
                <c:pt idx="423">
                  <c:v>42.300000000000324</c:v>
                </c:pt>
                <c:pt idx="424">
                  <c:v>42.400000000000325</c:v>
                </c:pt>
                <c:pt idx="425">
                  <c:v>42.500000000000334</c:v>
                </c:pt>
                <c:pt idx="426">
                  <c:v>42.600000000000335</c:v>
                </c:pt>
                <c:pt idx="427">
                  <c:v>42.700000000000337</c:v>
                </c:pt>
                <c:pt idx="428">
                  <c:v>42.800000000000331</c:v>
                </c:pt>
                <c:pt idx="429">
                  <c:v>42.90000000000034</c:v>
                </c:pt>
                <c:pt idx="430">
                  <c:v>43.000000000000341</c:v>
                </c:pt>
                <c:pt idx="431">
                  <c:v>43.100000000000342</c:v>
                </c:pt>
                <c:pt idx="432">
                  <c:v>43.200000000000351</c:v>
                </c:pt>
                <c:pt idx="433">
                  <c:v>43.300000000000345</c:v>
                </c:pt>
                <c:pt idx="434">
                  <c:v>43.400000000000347</c:v>
                </c:pt>
                <c:pt idx="435">
                  <c:v>43.500000000000348</c:v>
                </c:pt>
                <c:pt idx="436">
                  <c:v>43.60000000000035</c:v>
                </c:pt>
                <c:pt idx="437">
                  <c:v>43.700000000000351</c:v>
                </c:pt>
                <c:pt idx="438">
                  <c:v>43.800000000000345</c:v>
                </c:pt>
                <c:pt idx="439">
                  <c:v>43.900000000000354</c:v>
                </c:pt>
                <c:pt idx="440">
                  <c:v>44.000000000000355</c:v>
                </c:pt>
                <c:pt idx="441">
                  <c:v>44.100000000000357</c:v>
                </c:pt>
                <c:pt idx="442">
                  <c:v>44.200000000000358</c:v>
                </c:pt>
                <c:pt idx="443">
                  <c:v>44.300000000000352</c:v>
                </c:pt>
                <c:pt idx="444">
                  <c:v>44.400000000000354</c:v>
                </c:pt>
                <c:pt idx="445">
                  <c:v>44.500000000000355</c:v>
                </c:pt>
                <c:pt idx="446">
                  <c:v>44.600000000000364</c:v>
                </c:pt>
                <c:pt idx="447">
                  <c:v>44.700000000000365</c:v>
                </c:pt>
                <c:pt idx="448">
                  <c:v>44.80000000000036</c:v>
                </c:pt>
                <c:pt idx="449">
                  <c:v>44.900000000000361</c:v>
                </c:pt>
                <c:pt idx="450">
                  <c:v>45.000000000000362</c:v>
                </c:pt>
                <c:pt idx="451">
                  <c:v>45.100000000000371</c:v>
                </c:pt>
                <c:pt idx="452">
                  <c:v>45.200000000000372</c:v>
                </c:pt>
                <c:pt idx="453">
                  <c:v>45.300000000000374</c:v>
                </c:pt>
                <c:pt idx="454">
                  <c:v>45.400000000000375</c:v>
                </c:pt>
                <c:pt idx="455">
                  <c:v>45.500000000000377</c:v>
                </c:pt>
                <c:pt idx="456">
                  <c:v>45.600000000000378</c:v>
                </c:pt>
                <c:pt idx="457">
                  <c:v>45.700000000000379</c:v>
                </c:pt>
                <c:pt idx="458">
                  <c:v>45.800000000000374</c:v>
                </c:pt>
                <c:pt idx="459">
                  <c:v>45.900000000000375</c:v>
                </c:pt>
                <c:pt idx="460">
                  <c:v>46.000000000000384</c:v>
                </c:pt>
                <c:pt idx="461">
                  <c:v>46.100000000000385</c:v>
                </c:pt>
                <c:pt idx="462">
                  <c:v>46.200000000000387</c:v>
                </c:pt>
                <c:pt idx="463">
                  <c:v>46.300000000000381</c:v>
                </c:pt>
                <c:pt idx="464">
                  <c:v>46.400000000000382</c:v>
                </c:pt>
                <c:pt idx="465">
                  <c:v>46.500000000000391</c:v>
                </c:pt>
                <c:pt idx="466">
                  <c:v>46.600000000000392</c:v>
                </c:pt>
                <c:pt idx="467">
                  <c:v>46.700000000000401</c:v>
                </c:pt>
                <c:pt idx="468">
                  <c:v>46.800000000000395</c:v>
                </c:pt>
                <c:pt idx="469">
                  <c:v>46.900000000000396</c:v>
                </c:pt>
                <c:pt idx="470">
                  <c:v>47.000000000000398</c:v>
                </c:pt>
                <c:pt idx="471">
                  <c:v>47.100000000000399</c:v>
                </c:pt>
                <c:pt idx="472">
                  <c:v>47.200000000000401</c:v>
                </c:pt>
                <c:pt idx="473">
                  <c:v>47.300000000000395</c:v>
                </c:pt>
                <c:pt idx="474">
                  <c:v>47.400000000000404</c:v>
                </c:pt>
                <c:pt idx="475">
                  <c:v>47.500000000000405</c:v>
                </c:pt>
                <c:pt idx="476">
                  <c:v>47.600000000000406</c:v>
                </c:pt>
                <c:pt idx="477">
                  <c:v>47.700000000000408</c:v>
                </c:pt>
                <c:pt idx="478">
                  <c:v>47.800000000000402</c:v>
                </c:pt>
                <c:pt idx="479">
                  <c:v>47.900000000000404</c:v>
                </c:pt>
                <c:pt idx="480">
                  <c:v>48.000000000000405</c:v>
                </c:pt>
                <c:pt idx="481">
                  <c:v>48.100000000000414</c:v>
                </c:pt>
                <c:pt idx="482">
                  <c:v>48.200000000000415</c:v>
                </c:pt>
                <c:pt idx="483">
                  <c:v>48.300000000000409</c:v>
                </c:pt>
                <c:pt idx="484">
                  <c:v>48.400000000000411</c:v>
                </c:pt>
                <c:pt idx="485">
                  <c:v>48.500000000000412</c:v>
                </c:pt>
                <c:pt idx="486">
                  <c:v>48.600000000000421</c:v>
                </c:pt>
                <c:pt idx="487">
                  <c:v>48.700000000000422</c:v>
                </c:pt>
                <c:pt idx="488">
                  <c:v>48.800000000000416</c:v>
                </c:pt>
                <c:pt idx="489">
                  <c:v>48.900000000000425</c:v>
                </c:pt>
                <c:pt idx="490">
                  <c:v>49.000000000000426</c:v>
                </c:pt>
                <c:pt idx="491">
                  <c:v>49.100000000000428</c:v>
                </c:pt>
                <c:pt idx="492">
                  <c:v>49.200000000000429</c:v>
                </c:pt>
                <c:pt idx="493">
                  <c:v>49.300000000000423</c:v>
                </c:pt>
                <c:pt idx="494">
                  <c:v>49.400000000000425</c:v>
                </c:pt>
                <c:pt idx="495">
                  <c:v>49.500000000000426</c:v>
                </c:pt>
                <c:pt idx="496">
                  <c:v>49.600000000000435</c:v>
                </c:pt>
                <c:pt idx="497">
                  <c:v>49.700000000000436</c:v>
                </c:pt>
                <c:pt idx="498">
                  <c:v>49.800000000000431</c:v>
                </c:pt>
                <c:pt idx="499">
                  <c:v>49.900000000000432</c:v>
                </c:pt>
                <c:pt idx="500">
                  <c:v>50.000000000000441</c:v>
                </c:pt>
                <c:pt idx="501">
                  <c:v>50.100000000000442</c:v>
                </c:pt>
                <c:pt idx="502">
                  <c:v>50.200000000000443</c:v>
                </c:pt>
                <c:pt idx="503">
                  <c:v>50.300000000000445</c:v>
                </c:pt>
                <c:pt idx="504">
                  <c:v>50.400000000000446</c:v>
                </c:pt>
                <c:pt idx="505">
                  <c:v>50.500000000000448</c:v>
                </c:pt>
                <c:pt idx="506">
                  <c:v>50.600000000000449</c:v>
                </c:pt>
                <c:pt idx="507">
                  <c:v>50.70000000000045</c:v>
                </c:pt>
                <c:pt idx="508">
                  <c:v>50.800000000000445</c:v>
                </c:pt>
                <c:pt idx="509">
                  <c:v>50.900000000000446</c:v>
                </c:pt>
                <c:pt idx="510">
                  <c:v>51.000000000000455</c:v>
                </c:pt>
                <c:pt idx="511">
                  <c:v>51.100000000000456</c:v>
                </c:pt>
                <c:pt idx="512">
                  <c:v>51.200000000000458</c:v>
                </c:pt>
                <c:pt idx="513">
                  <c:v>51.300000000000452</c:v>
                </c:pt>
                <c:pt idx="514">
                  <c:v>51.400000000000453</c:v>
                </c:pt>
                <c:pt idx="515">
                  <c:v>51.500000000000455</c:v>
                </c:pt>
                <c:pt idx="516">
                  <c:v>51.600000000000456</c:v>
                </c:pt>
                <c:pt idx="517">
                  <c:v>51.700000000000465</c:v>
                </c:pt>
                <c:pt idx="518">
                  <c:v>51.800000000000459</c:v>
                </c:pt>
                <c:pt idx="519">
                  <c:v>51.90000000000046</c:v>
                </c:pt>
                <c:pt idx="520">
                  <c:v>52.000000000000462</c:v>
                </c:pt>
                <c:pt idx="521">
                  <c:v>52.10000000000047</c:v>
                </c:pt>
                <c:pt idx="522">
                  <c:v>52.200000000000472</c:v>
                </c:pt>
                <c:pt idx="523">
                  <c:v>52.300000000000466</c:v>
                </c:pt>
                <c:pt idx="524">
                  <c:v>52.400000000000475</c:v>
                </c:pt>
                <c:pt idx="525">
                  <c:v>52.500000000000476</c:v>
                </c:pt>
                <c:pt idx="526">
                  <c:v>52.600000000000477</c:v>
                </c:pt>
                <c:pt idx="527">
                  <c:v>52.700000000000479</c:v>
                </c:pt>
                <c:pt idx="528">
                  <c:v>52.800000000000473</c:v>
                </c:pt>
                <c:pt idx="529">
                  <c:v>52.900000000000475</c:v>
                </c:pt>
                <c:pt idx="530">
                  <c:v>53.000000000000476</c:v>
                </c:pt>
                <c:pt idx="531">
                  <c:v>53.100000000000485</c:v>
                </c:pt>
                <c:pt idx="532">
                  <c:v>53.200000000000486</c:v>
                </c:pt>
                <c:pt idx="533">
                  <c:v>53.30000000000048</c:v>
                </c:pt>
                <c:pt idx="534">
                  <c:v>53.400000000000482</c:v>
                </c:pt>
                <c:pt idx="535">
                  <c:v>53.50000000000049</c:v>
                </c:pt>
                <c:pt idx="536">
                  <c:v>53.600000000000492</c:v>
                </c:pt>
                <c:pt idx="537">
                  <c:v>53.700000000000493</c:v>
                </c:pt>
                <c:pt idx="538">
                  <c:v>53.800000000000495</c:v>
                </c:pt>
                <c:pt idx="539">
                  <c:v>53.900000000000496</c:v>
                </c:pt>
                <c:pt idx="540">
                  <c:v>54.000000000000497</c:v>
                </c:pt>
                <c:pt idx="541">
                  <c:v>54.100000000000499</c:v>
                </c:pt>
                <c:pt idx="542">
                  <c:v>54.2000000000005</c:v>
                </c:pt>
                <c:pt idx="543">
                  <c:v>54.300000000000495</c:v>
                </c:pt>
                <c:pt idx="544">
                  <c:v>54.400000000000496</c:v>
                </c:pt>
                <c:pt idx="545">
                  <c:v>54.500000000000504</c:v>
                </c:pt>
                <c:pt idx="546">
                  <c:v>54.600000000000506</c:v>
                </c:pt>
                <c:pt idx="547">
                  <c:v>54.700000000000507</c:v>
                </c:pt>
                <c:pt idx="548">
                  <c:v>54.800000000000502</c:v>
                </c:pt>
                <c:pt idx="549">
                  <c:v>54.900000000000503</c:v>
                </c:pt>
                <c:pt idx="550">
                  <c:v>55.000000000000504</c:v>
                </c:pt>
                <c:pt idx="551">
                  <c:v>55.100000000000506</c:v>
                </c:pt>
                <c:pt idx="552">
                  <c:v>55.200000000000514</c:v>
                </c:pt>
                <c:pt idx="553">
                  <c:v>55.300000000000509</c:v>
                </c:pt>
                <c:pt idx="554">
                  <c:v>55.40000000000051</c:v>
                </c:pt>
                <c:pt idx="555">
                  <c:v>55.500000000000512</c:v>
                </c:pt>
                <c:pt idx="556">
                  <c:v>55.60000000000052</c:v>
                </c:pt>
                <c:pt idx="557">
                  <c:v>55.700000000000522</c:v>
                </c:pt>
                <c:pt idx="558">
                  <c:v>55.800000000000516</c:v>
                </c:pt>
                <c:pt idx="559">
                  <c:v>55.900000000000524</c:v>
                </c:pt>
                <c:pt idx="560">
                  <c:v>56.000000000000526</c:v>
                </c:pt>
                <c:pt idx="561">
                  <c:v>56.100000000000527</c:v>
                </c:pt>
                <c:pt idx="562">
                  <c:v>56.200000000000529</c:v>
                </c:pt>
                <c:pt idx="563">
                  <c:v>56.300000000000523</c:v>
                </c:pt>
                <c:pt idx="564">
                  <c:v>56.400000000000524</c:v>
                </c:pt>
                <c:pt idx="565">
                  <c:v>56.500000000000526</c:v>
                </c:pt>
                <c:pt idx="566">
                  <c:v>56.600000000000534</c:v>
                </c:pt>
                <c:pt idx="567">
                  <c:v>56.700000000000536</c:v>
                </c:pt>
                <c:pt idx="568">
                  <c:v>56.80000000000053</c:v>
                </c:pt>
                <c:pt idx="569">
                  <c:v>56.900000000000531</c:v>
                </c:pt>
                <c:pt idx="570">
                  <c:v>57.00000000000054</c:v>
                </c:pt>
                <c:pt idx="571">
                  <c:v>57.100000000000541</c:v>
                </c:pt>
                <c:pt idx="572">
                  <c:v>57.200000000000543</c:v>
                </c:pt>
                <c:pt idx="573">
                  <c:v>57.300000000000544</c:v>
                </c:pt>
                <c:pt idx="574">
                  <c:v>57.400000000000546</c:v>
                </c:pt>
                <c:pt idx="575">
                  <c:v>57.500000000000547</c:v>
                </c:pt>
                <c:pt idx="576">
                  <c:v>57.600000000000549</c:v>
                </c:pt>
                <c:pt idx="577">
                  <c:v>57.70000000000055</c:v>
                </c:pt>
                <c:pt idx="578">
                  <c:v>57.800000000000544</c:v>
                </c:pt>
                <c:pt idx="579">
                  <c:v>57.900000000000546</c:v>
                </c:pt>
                <c:pt idx="580">
                  <c:v>58.000000000000554</c:v>
                </c:pt>
                <c:pt idx="581">
                  <c:v>58.100000000000556</c:v>
                </c:pt>
                <c:pt idx="582">
                  <c:v>58.200000000000557</c:v>
                </c:pt>
                <c:pt idx="583">
                  <c:v>58.300000000000551</c:v>
                </c:pt>
                <c:pt idx="584">
                  <c:v>58.400000000000553</c:v>
                </c:pt>
                <c:pt idx="585">
                  <c:v>58.500000000000554</c:v>
                </c:pt>
                <c:pt idx="586">
                  <c:v>58.600000000000556</c:v>
                </c:pt>
                <c:pt idx="587">
                  <c:v>58.700000000000564</c:v>
                </c:pt>
                <c:pt idx="588">
                  <c:v>58.800000000000558</c:v>
                </c:pt>
                <c:pt idx="589">
                  <c:v>58.90000000000056</c:v>
                </c:pt>
                <c:pt idx="590">
                  <c:v>59.000000000000561</c:v>
                </c:pt>
                <c:pt idx="591">
                  <c:v>59.10000000000057</c:v>
                </c:pt>
                <c:pt idx="592">
                  <c:v>59.200000000000571</c:v>
                </c:pt>
                <c:pt idx="593">
                  <c:v>59.300000000000566</c:v>
                </c:pt>
                <c:pt idx="594">
                  <c:v>59.400000000000574</c:v>
                </c:pt>
                <c:pt idx="595">
                  <c:v>59.500000000000576</c:v>
                </c:pt>
                <c:pt idx="596">
                  <c:v>59.600000000000577</c:v>
                </c:pt>
                <c:pt idx="597">
                  <c:v>59.700000000000578</c:v>
                </c:pt>
                <c:pt idx="598">
                  <c:v>59.800000000000573</c:v>
                </c:pt>
                <c:pt idx="599">
                  <c:v>59.900000000000574</c:v>
                </c:pt>
                <c:pt idx="600">
                  <c:v>60.000000000000576</c:v>
                </c:pt>
                <c:pt idx="601">
                  <c:v>60.100000000000584</c:v>
                </c:pt>
                <c:pt idx="602">
                  <c:v>60.200000000000585</c:v>
                </c:pt>
                <c:pt idx="603">
                  <c:v>60.30000000000058</c:v>
                </c:pt>
                <c:pt idx="604">
                  <c:v>60.400000000000581</c:v>
                </c:pt>
                <c:pt idx="605">
                  <c:v>60.50000000000059</c:v>
                </c:pt>
                <c:pt idx="606">
                  <c:v>60.600000000000591</c:v>
                </c:pt>
                <c:pt idx="607">
                  <c:v>60.700000000000593</c:v>
                </c:pt>
                <c:pt idx="608">
                  <c:v>60.800000000000594</c:v>
                </c:pt>
                <c:pt idx="609">
                  <c:v>60.900000000000595</c:v>
                </c:pt>
                <c:pt idx="610">
                  <c:v>61.000000000000597</c:v>
                </c:pt>
                <c:pt idx="611">
                  <c:v>61.100000000000598</c:v>
                </c:pt>
                <c:pt idx="612">
                  <c:v>61.2000000000006</c:v>
                </c:pt>
                <c:pt idx="613">
                  <c:v>61.300000000000594</c:v>
                </c:pt>
                <c:pt idx="614">
                  <c:v>61.400000000000595</c:v>
                </c:pt>
                <c:pt idx="615">
                  <c:v>61.500000000000604</c:v>
                </c:pt>
                <c:pt idx="616">
                  <c:v>61.600000000000605</c:v>
                </c:pt>
                <c:pt idx="617">
                  <c:v>61.700000000000607</c:v>
                </c:pt>
                <c:pt idx="618">
                  <c:v>61.800000000000601</c:v>
                </c:pt>
                <c:pt idx="619">
                  <c:v>61.900000000000603</c:v>
                </c:pt>
                <c:pt idx="620">
                  <c:v>62.000000000000604</c:v>
                </c:pt>
                <c:pt idx="621">
                  <c:v>62.100000000000605</c:v>
                </c:pt>
                <c:pt idx="622">
                  <c:v>62.200000000000614</c:v>
                </c:pt>
                <c:pt idx="623">
                  <c:v>62.300000000000608</c:v>
                </c:pt>
                <c:pt idx="624">
                  <c:v>62.40000000000061</c:v>
                </c:pt>
                <c:pt idx="625">
                  <c:v>62.500000000000611</c:v>
                </c:pt>
                <c:pt idx="626">
                  <c:v>62.60000000000062</c:v>
                </c:pt>
                <c:pt idx="627">
                  <c:v>62.700000000000621</c:v>
                </c:pt>
                <c:pt idx="628">
                  <c:v>62.800000000000615</c:v>
                </c:pt>
                <c:pt idx="629">
                  <c:v>62.900000000000624</c:v>
                </c:pt>
                <c:pt idx="630">
                  <c:v>63.000000000000625</c:v>
                </c:pt>
                <c:pt idx="631">
                  <c:v>63.100000000000627</c:v>
                </c:pt>
                <c:pt idx="632">
                  <c:v>63.200000000000628</c:v>
                </c:pt>
                <c:pt idx="633">
                  <c:v>63.300000000000622</c:v>
                </c:pt>
                <c:pt idx="634">
                  <c:v>63.400000000000624</c:v>
                </c:pt>
                <c:pt idx="635">
                  <c:v>63.500000000000625</c:v>
                </c:pt>
                <c:pt idx="636">
                  <c:v>63.600000000000634</c:v>
                </c:pt>
                <c:pt idx="637">
                  <c:v>63.700000000000635</c:v>
                </c:pt>
                <c:pt idx="638">
                  <c:v>63.80000000000063</c:v>
                </c:pt>
                <c:pt idx="639">
                  <c:v>63.900000000000631</c:v>
                </c:pt>
                <c:pt idx="640">
                  <c:v>64.000000000000639</c:v>
                </c:pt>
                <c:pt idx="641">
                  <c:v>64.10000000000062</c:v>
                </c:pt>
                <c:pt idx="642">
                  <c:v>64.200000000000628</c:v>
                </c:pt>
                <c:pt idx="643">
                  <c:v>64.300000000000608</c:v>
                </c:pt>
                <c:pt idx="644">
                  <c:v>64.400000000000617</c:v>
                </c:pt>
                <c:pt idx="645">
                  <c:v>64.500000000000611</c:v>
                </c:pt>
                <c:pt idx="646">
                  <c:v>64.600000000000591</c:v>
                </c:pt>
                <c:pt idx="647">
                  <c:v>64.7000000000006</c:v>
                </c:pt>
                <c:pt idx="648">
                  <c:v>64.80000000000058</c:v>
                </c:pt>
                <c:pt idx="649">
                  <c:v>64.900000000000603</c:v>
                </c:pt>
                <c:pt idx="650">
                  <c:v>65.000000000000583</c:v>
                </c:pt>
                <c:pt idx="651">
                  <c:v>65.100000000000563</c:v>
                </c:pt>
                <c:pt idx="652">
                  <c:v>65.200000000000571</c:v>
                </c:pt>
                <c:pt idx="653">
                  <c:v>65.300000000000551</c:v>
                </c:pt>
                <c:pt idx="654">
                  <c:v>65.40000000000056</c:v>
                </c:pt>
                <c:pt idx="655">
                  <c:v>65.500000000000554</c:v>
                </c:pt>
                <c:pt idx="656">
                  <c:v>65.600000000000549</c:v>
                </c:pt>
                <c:pt idx="657">
                  <c:v>65.700000000000543</c:v>
                </c:pt>
                <c:pt idx="658">
                  <c:v>65.800000000000523</c:v>
                </c:pt>
                <c:pt idx="659">
                  <c:v>65.900000000000531</c:v>
                </c:pt>
                <c:pt idx="660">
                  <c:v>66.000000000000512</c:v>
                </c:pt>
                <c:pt idx="661">
                  <c:v>66.100000000000506</c:v>
                </c:pt>
                <c:pt idx="662">
                  <c:v>66.200000000000514</c:v>
                </c:pt>
                <c:pt idx="663">
                  <c:v>66.300000000000509</c:v>
                </c:pt>
                <c:pt idx="664">
                  <c:v>66.400000000000503</c:v>
                </c:pt>
                <c:pt idx="665">
                  <c:v>66.500000000000483</c:v>
                </c:pt>
                <c:pt idx="666">
                  <c:v>66.600000000000477</c:v>
                </c:pt>
                <c:pt idx="667">
                  <c:v>66.700000000000486</c:v>
                </c:pt>
                <c:pt idx="668">
                  <c:v>66.80000000000048</c:v>
                </c:pt>
                <c:pt idx="669">
                  <c:v>66.900000000000475</c:v>
                </c:pt>
                <c:pt idx="670">
                  <c:v>67.000000000000469</c:v>
                </c:pt>
                <c:pt idx="671">
                  <c:v>67.100000000000449</c:v>
                </c:pt>
                <c:pt idx="672">
                  <c:v>67.200000000000472</c:v>
                </c:pt>
                <c:pt idx="673">
                  <c:v>67.300000000000452</c:v>
                </c:pt>
                <c:pt idx="674">
                  <c:v>67.400000000000446</c:v>
                </c:pt>
                <c:pt idx="675">
                  <c:v>67.500000000000441</c:v>
                </c:pt>
                <c:pt idx="676">
                  <c:v>67.600000000000421</c:v>
                </c:pt>
                <c:pt idx="677">
                  <c:v>67.700000000000429</c:v>
                </c:pt>
                <c:pt idx="678">
                  <c:v>67.800000000000409</c:v>
                </c:pt>
                <c:pt idx="679">
                  <c:v>67.900000000000432</c:v>
                </c:pt>
                <c:pt idx="680">
                  <c:v>68.000000000000412</c:v>
                </c:pt>
                <c:pt idx="681">
                  <c:v>68.100000000000392</c:v>
                </c:pt>
                <c:pt idx="682">
                  <c:v>68.200000000000401</c:v>
                </c:pt>
                <c:pt idx="683">
                  <c:v>68.300000000000381</c:v>
                </c:pt>
                <c:pt idx="684">
                  <c:v>68.400000000000404</c:v>
                </c:pt>
                <c:pt idx="685">
                  <c:v>68.500000000000384</c:v>
                </c:pt>
                <c:pt idx="686">
                  <c:v>68.600000000000378</c:v>
                </c:pt>
                <c:pt idx="687">
                  <c:v>68.700000000000372</c:v>
                </c:pt>
                <c:pt idx="688">
                  <c:v>68.800000000000352</c:v>
                </c:pt>
                <c:pt idx="689">
                  <c:v>68.900000000000361</c:v>
                </c:pt>
                <c:pt idx="690">
                  <c:v>69.000000000000355</c:v>
                </c:pt>
                <c:pt idx="691">
                  <c:v>69.10000000000035</c:v>
                </c:pt>
                <c:pt idx="692">
                  <c:v>69.200000000000344</c:v>
                </c:pt>
                <c:pt idx="693">
                  <c:v>69.300000000000338</c:v>
                </c:pt>
                <c:pt idx="694">
                  <c:v>69.400000000000333</c:v>
                </c:pt>
                <c:pt idx="695">
                  <c:v>69.500000000000313</c:v>
                </c:pt>
                <c:pt idx="696">
                  <c:v>69.600000000000307</c:v>
                </c:pt>
                <c:pt idx="697">
                  <c:v>69.700000000000315</c:v>
                </c:pt>
                <c:pt idx="698">
                  <c:v>69.80000000000031</c:v>
                </c:pt>
                <c:pt idx="699">
                  <c:v>69.900000000000304</c:v>
                </c:pt>
                <c:pt idx="700">
                  <c:v>70.000000000000298</c:v>
                </c:pt>
                <c:pt idx="701">
                  <c:v>70.100000000000279</c:v>
                </c:pt>
                <c:pt idx="702">
                  <c:v>70.200000000000287</c:v>
                </c:pt>
                <c:pt idx="703">
                  <c:v>70.300000000000281</c:v>
                </c:pt>
                <c:pt idx="704">
                  <c:v>70.400000000000276</c:v>
                </c:pt>
                <c:pt idx="705">
                  <c:v>70.50000000000027</c:v>
                </c:pt>
                <c:pt idx="706">
                  <c:v>70.60000000000025</c:v>
                </c:pt>
                <c:pt idx="707">
                  <c:v>70.700000000000273</c:v>
                </c:pt>
                <c:pt idx="708">
                  <c:v>70.800000000000253</c:v>
                </c:pt>
                <c:pt idx="709">
                  <c:v>70.900000000000247</c:v>
                </c:pt>
                <c:pt idx="710">
                  <c:v>71.000000000000242</c:v>
                </c:pt>
                <c:pt idx="711">
                  <c:v>71.100000000000222</c:v>
                </c:pt>
                <c:pt idx="712">
                  <c:v>71.20000000000023</c:v>
                </c:pt>
                <c:pt idx="713">
                  <c:v>71.30000000000021</c:v>
                </c:pt>
                <c:pt idx="714">
                  <c:v>71.400000000000233</c:v>
                </c:pt>
                <c:pt idx="715">
                  <c:v>71.500000000000213</c:v>
                </c:pt>
                <c:pt idx="716">
                  <c:v>71.600000000000193</c:v>
                </c:pt>
                <c:pt idx="717">
                  <c:v>71.700000000000202</c:v>
                </c:pt>
                <c:pt idx="718">
                  <c:v>71.800000000000182</c:v>
                </c:pt>
                <c:pt idx="719">
                  <c:v>71.90000000000019</c:v>
                </c:pt>
                <c:pt idx="720">
                  <c:v>72.000000000000185</c:v>
                </c:pt>
                <c:pt idx="721">
                  <c:v>72.100000000000179</c:v>
                </c:pt>
                <c:pt idx="722">
                  <c:v>72.200000000000173</c:v>
                </c:pt>
                <c:pt idx="723">
                  <c:v>72.300000000000168</c:v>
                </c:pt>
                <c:pt idx="724">
                  <c:v>72.400000000000162</c:v>
                </c:pt>
                <c:pt idx="725">
                  <c:v>72.500000000000156</c:v>
                </c:pt>
                <c:pt idx="726">
                  <c:v>72.600000000000151</c:v>
                </c:pt>
                <c:pt idx="727">
                  <c:v>72.700000000000145</c:v>
                </c:pt>
                <c:pt idx="728">
                  <c:v>72.800000000000139</c:v>
                </c:pt>
                <c:pt idx="729">
                  <c:v>72.900000000000134</c:v>
                </c:pt>
                <c:pt idx="730">
                  <c:v>73.000000000000128</c:v>
                </c:pt>
                <c:pt idx="731">
                  <c:v>73.100000000000108</c:v>
                </c:pt>
                <c:pt idx="732">
                  <c:v>73.200000000000117</c:v>
                </c:pt>
                <c:pt idx="733">
                  <c:v>73.300000000000111</c:v>
                </c:pt>
                <c:pt idx="734">
                  <c:v>73.400000000000105</c:v>
                </c:pt>
                <c:pt idx="735">
                  <c:v>73.500000000000099</c:v>
                </c:pt>
                <c:pt idx="736">
                  <c:v>73.60000000000008</c:v>
                </c:pt>
                <c:pt idx="737">
                  <c:v>73.700000000000102</c:v>
                </c:pt>
                <c:pt idx="738">
                  <c:v>73.800000000000082</c:v>
                </c:pt>
                <c:pt idx="739">
                  <c:v>73.900000000000077</c:v>
                </c:pt>
                <c:pt idx="740">
                  <c:v>74.000000000000071</c:v>
                </c:pt>
                <c:pt idx="741">
                  <c:v>74.100000000000051</c:v>
                </c:pt>
                <c:pt idx="742">
                  <c:v>74.20000000000006</c:v>
                </c:pt>
                <c:pt idx="743">
                  <c:v>74.300000000000054</c:v>
                </c:pt>
                <c:pt idx="744">
                  <c:v>74.400000000000063</c:v>
                </c:pt>
                <c:pt idx="745">
                  <c:v>74.500000000000043</c:v>
                </c:pt>
                <c:pt idx="746">
                  <c:v>74.600000000000023</c:v>
                </c:pt>
                <c:pt idx="747">
                  <c:v>74.700000000000031</c:v>
                </c:pt>
                <c:pt idx="748">
                  <c:v>74.800000000000011</c:v>
                </c:pt>
                <c:pt idx="749">
                  <c:v>74.90000000000002</c:v>
                </c:pt>
                <c:pt idx="750">
                  <c:v>75.000000000000014</c:v>
                </c:pt>
                <c:pt idx="751">
                  <c:v>75.100000000000009</c:v>
                </c:pt>
                <c:pt idx="752">
                  <c:v>75.2</c:v>
                </c:pt>
                <c:pt idx="753">
                  <c:v>75.3</c:v>
                </c:pt>
                <c:pt idx="754">
                  <c:v>75.399999999999991</c:v>
                </c:pt>
                <c:pt idx="755">
                  <c:v>75.5</c:v>
                </c:pt>
                <c:pt idx="756">
                  <c:v>75.599999999999994</c:v>
                </c:pt>
                <c:pt idx="757">
                  <c:v>75.699999999999974</c:v>
                </c:pt>
                <c:pt idx="758">
                  <c:v>75.799999999999983</c:v>
                </c:pt>
                <c:pt idx="759">
                  <c:v>75.899999999999963</c:v>
                </c:pt>
                <c:pt idx="760">
                  <c:v>75.999999999999972</c:v>
                </c:pt>
                <c:pt idx="761">
                  <c:v>76.099999999999966</c:v>
                </c:pt>
                <c:pt idx="762">
                  <c:v>76.199999999999946</c:v>
                </c:pt>
                <c:pt idx="763">
                  <c:v>76.299999999999955</c:v>
                </c:pt>
                <c:pt idx="764">
                  <c:v>76.399999999999935</c:v>
                </c:pt>
                <c:pt idx="765">
                  <c:v>76.499999999999943</c:v>
                </c:pt>
                <c:pt idx="766">
                  <c:v>76.599999999999923</c:v>
                </c:pt>
                <c:pt idx="767">
                  <c:v>76.699999999999932</c:v>
                </c:pt>
                <c:pt idx="768">
                  <c:v>76.799999999999926</c:v>
                </c:pt>
                <c:pt idx="769">
                  <c:v>76.899999999999906</c:v>
                </c:pt>
                <c:pt idx="770">
                  <c:v>76.999999999999915</c:v>
                </c:pt>
                <c:pt idx="771">
                  <c:v>77.099999999999895</c:v>
                </c:pt>
                <c:pt idx="772">
                  <c:v>77.199999999999903</c:v>
                </c:pt>
                <c:pt idx="773">
                  <c:v>77.299999999999898</c:v>
                </c:pt>
                <c:pt idx="774">
                  <c:v>77.399999999999892</c:v>
                </c:pt>
                <c:pt idx="775">
                  <c:v>77.499999999999886</c:v>
                </c:pt>
                <c:pt idx="776">
                  <c:v>77.599999999999866</c:v>
                </c:pt>
                <c:pt idx="777">
                  <c:v>77.699999999999861</c:v>
                </c:pt>
                <c:pt idx="778">
                  <c:v>77.799999999999869</c:v>
                </c:pt>
                <c:pt idx="779">
                  <c:v>77.899999999999864</c:v>
                </c:pt>
                <c:pt idx="780">
                  <c:v>77.999999999999858</c:v>
                </c:pt>
                <c:pt idx="781">
                  <c:v>78.099999999999852</c:v>
                </c:pt>
                <c:pt idx="782">
                  <c:v>78.199999999999832</c:v>
                </c:pt>
                <c:pt idx="783">
                  <c:v>78.299999999999827</c:v>
                </c:pt>
                <c:pt idx="784">
                  <c:v>78.399999999999821</c:v>
                </c:pt>
                <c:pt idx="785">
                  <c:v>78.499999999999829</c:v>
                </c:pt>
                <c:pt idx="786">
                  <c:v>78.599999999999824</c:v>
                </c:pt>
                <c:pt idx="787">
                  <c:v>78.699999999999804</c:v>
                </c:pt>
                <c:pt idx="788">
                  <c:v>78.799999999999812</c:v>
                </c:pt>
                <c:pt idx="789">
                  <c:v>78.899999999999793</c:v>
                </c:pt>
                <c:pt idx="790">
                  <c:v>78.999999999999801</c:v>
                </c:pt>
                <c:pt idx="791">
                  <c:v>79.099999999999795</c:v>
                </c:pt>
                <c:pt idx="792">
                  <c:v>79.199999999999775</c:v>
                </c:pt>
                <c:pt idx="793">
                  <c:v>79.299999999999784</c:v>
                </c:pt>
                <c:pt idx="794">
                  <c:v>79.399999999999764</c:v>
                </c:pt>
                <c:pt idx="795">
                  <c:v>79.499999999999787</c:v>
                </c:pt>
                <c:pt idx="796">
                  <c:v>79.599999999999767</c:v>
                </c:pt>
                <c:pt idx="797">
                  <c:v>79.699999999999747</c:v>
                </c:pt>
                <c:pt idx="798">
                  <c:v>79.799999999999756</c:v>
                </c:pt>
                <c:pt idx="799">
                  <c:v>79.899999999999736</c:v>
                </c:pt>
                <c:pt idx="800">
                  <c:v>79.999999999999744</c:v>
                </c:pt>
                <c:pt idx="801">
                  <c:v>80.099999999999724</c:v>
                </c:pt>
                <c:pt idx="802">
                  <c:v>80.199999999999733</c:v>
                </c:pt>
                <c:pt idx="803">
                  <c:v>80.299999999999727</c:v>
                </c:pt>
                <c:pt idx="804">
                  <c:v>80.399999999999707</c:v>
                </c:pt>
                <c:pt idx="805">
                  <c:v>80.499999999999716</c:v>
                </c:pt>
                <c:pt idx="806">
                  <c:v>80.599999999999696</c:v>
                </c:pt>
                <c:pt idx="807">
                  <c:v>80.69999999999969</c:v>
                </c:pt>
                <c:pt idx="808">
                  <c:v>80.799999999999699</c:v>
                </c:pt>
                <c:pt idx="809">
                  <c:v>80.899999999999693</c:v>
                </c:pt>
                <c:pt idx="810">
                  <c:v>80.999999999999687</c:v>
                </c:pt>
                <c:pt idx="811">
                  <c:v>81.099999999999667</c:v>
                </c:pt>
                <c:pt idx="812">
                  <c:v>81.199999999999662</c:v>
                </c:pt>
                <c:pt idx="813">
                  <c:v>81.29999999999967</c:v>
                </c:pt>
                <c:pt idx="814">
                  <c:v>81.399999999999665</c:v>
                </c:pt>
                <c:pt idx="815">
                  <c:v>81.499999999999659</c:v>
                </c:pt>
                <c:pt idx="816">
                  <c:v>81.599999999999653</c:v>
                </c:pt>
                <c:pt idx="817">
                  <c:v>81.699999999999633</c:v>
                </c:pt>
                <c:pt idx="818">
                  <c:v>81.799999999999642</c:v>
                </c:pt>
                <c:pt idx="819">
                  <c:v>81.899999999999622</c:v>
                </c:pt>
                <c:pt idx="820">
                  <c:v>81.999999999999631</c:v>
                </c:pt>
                <c:pt idx="821">
                  <c:v>82.099999999999625</c:v>
                </c:pt>
                <c:pt idx="822">
                  <c:v>82.199999999999605</c:v>
                </c:pt>
                <c:pt idx="823">
                  <c:v>82.299999999999613</c:v>
                </c:pt>
                <c:pt idx="824">
                  <c:v>82.399999999999594</c:v>
                </c:pt>
                <c:pt idx="825">
                  <c:v>82.499999999999616</c:v>
                </c:pt>
                <c:pt idx="826">
                  <c:v>82.599999999999596</c:v>
                </c:pt>
                <c:pt idx="827">
                  <c:v>82.699999999999577</c:v>
                </c:pt>
                <c:pt idx="828">
                  <c:v>82.799999999999585</c:v>
                </c:pt>
                <c:pt idx="829">
                  <c:v>82.899999999999565</c:v>
                </c:pt>
                <c:pt idx="830">
                  <c:v>82.999999999999588</c:v>
                </c:pt>
                <c:pt idx="831">
                  <c:v>83.099999999999568</c:v>
                </c:pt>
                <c:pt idx="832">
                  <c:v>83.199999999999562</c:v>
                </c:pt>
                <c:pt idx="833">
                  <c:v>83.299999999999557</c:v>
                </c:pt>
                <c:pt idx="834">
                  <c:v>83.399999999999537</c:v>
                </c:pt>
                <c:pt idx="835">
                  <c:v>83.499999999999545</c:v>
                </c:pt>
                <c:pt idx="836">
                  <c:v>83.599999999999525</c:v>
                </c:pt>
                <c:pt idx="837">
                  <c:v>83.69999999999952</c:v>
                </c:pt>
                <c:pt idx="838">
                  <c:v>83.799999999999528</c:v>
                </c:pt>
                <c:pt idx="839">
                  <c:v>83.899999999999523</c:v>
                </c:pt>
                <c:pt idx="840">
                  <c:v>83.999999999999517</c:v>
                </c:pt>
                <c:pt idx="841">
                  <c:v>84.099999999999497</c:v>
                </c:pt>
                <c:pt idx="842">
                  <c:v>84.199999999999491</c:v>
                </c:pt>
                <c:pt idx="843">
                  <c:v>84.2999999999995</c:v>
                </c:pt>
                <c:pt idx="844">
                  <c:v>84.399999999999494</c:v>
                </c:pt>
                <c:pt idx="845">
                  <c:v>84.499999999999488</c:v>
                </c:pt>
                <c:pt idx="846">
                  <c:v>84.599999999999483</c:v>
                </c:pt>
                <c:pt idx="847">
                  <c:v>84.699999999999463</c:v>
                </c:pt>
                <c:pt idx="848">
                  <c:v>84.799999999999471</c:v>
                </c:pt>
                <c:pt idx="849">
                  <c:v>84.899999999999466</c:v>
                </c:pt>
                <c:pt idx="850">
                  <c:v>84.99999999999946</c:v>
                </c:pt>
                <c:pt idx="851">
                  <c:v>85.099999999999454</c:v>
                </c:pt>
                <c:pt idx="852">
                  <c:v>85.199999999999434</c:v>
                </c:pt>
                <c:pt idx="853">
                  <c:v>85.299999999999443</c:v>
                </c:pt>
                <c:pt idx="854">
                  <c:v>85.399999999999423</c:v>
                </c:pt>
                <c:pt idx="855">
                  <c:v>85.499999999999432</c:v>
                </c:pt>
                <c:pt idx="856">
                  <c:v>85.599999999999426</c:v>
                </c:pt>
                <c:pt idx="857">
                  <c:v>85.699999999999406</c:v>
                </c:pt>
                <c:pt idx="858">
                  <c:v>85.799999999999415</c:v>
                </c:pt>
                <c:pt idx="859">
                  <c:v>85.899999999999395</c:v>
                </c:pt>
                <c:pt idx="860">
                  <c:v>85.999999999999417</c:v>
                </c:pt>
                <c:pt idx="861">
                  <c:v>86.099999999999397</c:v>
                </c:pt>
                <c:pt idx="862">
                  <c:v>86.199999999999392</c:v>
                </c:pt>
                <c:pt idx="863">
                  <c:v>86.299999999999386</c:v>
                </c:pt>
                <c:pt idx="864">
                  <c:v>86.399999999999366</c:v>
                </c:pt>
                <c:pt idx="865">
                  <c:v>86.499999999999375</c:v>
                </c:pt>
                <c:pt idx="866">
                  <c:v>86.599999999999369</c:v>
                </c:pt>
                <c:pt idx="867">
                  <c:v>86.699999999999363</c:v>
                </c:pt>
                <c:pt idx="868">
                  <c:v>86.799999999999358</c:v>
                </c:pt>
                <c:pt idx="869">
                  <c:v>86.899999999999352</c:v>
                </c:pt>
                <c:pt idx="870">
                  <c:v>86.999999999999346</c:v>
                </c:pt>
                <c:pt idx="871">
                  <c:v>87.099999999999326</c:v>
                </c:pt>
                <c:pt idx="872">
                  <c:v>87.199999999999321</c:v>
                </c:pt>
                <c:pt idx="873">
                  <c:v>87.299999999999329</c:v>
                </c:pt>
                <c:pt idx="874">
                  <c:v>87.399999999999324</c:v>
                </c:pt>
                <c:pt idx="875">
                  <c:v>87.499999999999318</c:v>
                </c:pt>
                <c:pt idx="876">
                  <c:v>87.599999999999312</c:v>
                </c:pt>
                <c:pt idx="877">
                  <c:v>87.699999999999292</c:v>
                </c:pt>
                <c:pt idx="878">
                  <c:v>87.799999999999301</c:v>
                </c:pt>
                <c:pt idx="879">
                  <c:v>87.899999999999295</c:v>
                </c:pt>
                <c:pt idx="880">
                  <c:v>87.999999999999289</c:v>
                </c:pt>
                <c:pt idx="881">
                  <c:v>88.099999999999284</c:v>
                </c:pt>
                <c:pt idx="882">
                  <c:v>88.199999999999264</c:v>
                </c:pt>
                <c:pt idx="883">
                  <c:v>88.299999999999287</c:v>
                </c:pt>
                <c:pt idx="884">
                  <c:v>88.399999999999267</c:v>
                </c:pt>
                <c:pt idx="885">
                  <c:v>88.499999999999261</c:v>
                </c:pt>
                <c:pt idx="886">
                  <c:v>88.599999999999255</c:v>
                </c:pt>
                <c:pt idx="887">
                  <c:v>88.699999999999235</c:v>
                </c:pt>
                <c:pt idx="888">
                  <c:v>88.799999999999244</c:v>
                </c:pt>
                <c:pt idx="889">
                  <c:v>88.899999999999224</c:v>
                </c:pt>
                <c:pt idx="890">
                  <c:v>88.999999999999247</c:v>
                </c:pt>
                <c:pt idx="891">
                  <c:v>89.099999999999227</c:v>
                </c:pt>
                <c:pt idx="892">
                  <c:v>89.199999999999207</c:v>
                </c:pt>
                <c:pt idx="893">
                  <c:v>89.299999999999216</c:v>
                </c:pt>
                <c:pt idx="894">
                  <c:v>89.399999999999196</c:v>
                </c:pt>
                <c:pt idx="895">
                  <c:v>89.499999999999204</c:v>
                </c:pt>
                <c:pt idx="896">
                  <c:v>89.599999999999199</c:v>
                </c:pt>
                <c:pt idx="897">
                  <c:v>89.699999999999193</c:v>
                </c:pt>
                <c:pt idx="898">
                  <c:v>89.799999999999187</c:v>
                </c:pt>
                <c:pt idx="899">
                  <c:v>89.899999999999167</c:v>
                </c:pt>
                <c:pt idx="900">
                  <c:v>89.999999999999176</c:v>
                </c:pt>
                <c:pt idx="901">
                  <c:v>90.09999999999917</c:v>
                </c:pt>
                <c:pt idx="902">
                  <c:v>90.199999999999164</c:v>
                </c:pt>
                <c:pt idx="903">
                  <c:v>90.299999999999159</c:v>
                </c:pt>
                <c:pt idx="904">
                  <c:v>90.399999999999153</c:v>
                </c:pt>
                <c:pt idx="905">
                  <c:v>90.499999999999147</c:v>
                </c:pt>
                <c:pt idx="906">
                  <c:v>90.599999999999127</c:v>
                </c:pt>
                <c:pt idx="907">
                  <c:v>90.699999999999122</c:v>
                </c:pt>
                <c:pt idx="908">
                  <c:v>90.79999999999913</c:v>
                </c:pt>
                <c:pt idx="909">
                  <c:v>90.899999999999125</c:v>
                </c:pt>
                <c:pt idx="910">
                  <c:v>90.999999999999119</c:v>
                </c:pt>
                <c:pt idx="911">
                  <c:v>91.099999999999113</c:v>
                </c:pt>
                <c:pt idx="912">
                  <c:v>91.199999999999093</c:v>
                </c:pt>
                <c:pt idx="913">
                  <c:v>91.299999999999116</c:v>
                </c:pt>
                <c:pt idx="914">
                  <c:v>91.399999999999096</c:v>
                </c:pt>
                <c:pt idx="915">
                  <c:v>91.499999999999091</c:v>
                </c:pt>
                <c:pt idx="916">
                  <c:v>91.599999999999085</c:v>
                </c:pt>
                <c:pt idx="917">
                  <c:v>91.699999999999065</c:v>
                </c:pt>
                <c:pt idx="918">
                  <c:v>91.799999999999088</c:v>
                </c:pt>
                <c:pt idx="919">
                  <c:v>91.899999999999068</c:v>
                </c:pt>
                <c:pt idx="920">
                  <c:v>91.999999999999076</c:v>
                </c:pt>
                <c:pt idx="921">
                  <c:v>92.099999999999056</c:v>
                </c:pt>
                <c:pt idx="922">
                  <c:v>92.199999999999037</c:v>
                </c:pt>
                <c:pt idx="923">
                  <c:v>92.299999999999045</c:v>
                </c:pt>
                <c:pt idx="924">
                  <c:v>92.399999999999025</c:v>
                </c:pt>
                <c:pt idx="925">
                  <c:v>92.499999999999048</c:v>
                </c:pt>
                <c:pt idx="926">
                  <c:v>92.599999999999028</c:v>
                </c:pt>
                <c:pt idx="927">
                  <c:v>92.699999999999022</c:v>
                </c:pt>
                <c:pt idx="928">
                  <c:v>92.799999999999017</c:v>
                </c:pt>
                <c:pt idx="929">
                  <c:v>92.899999999998997</c:v>
                </c:pt>
                <c:pt idx="930">
                  <c:v>92.999999999999005</c:v>
                </c:pt>
                <c:pt idx="931">
                  <c:v>93.099999999999</c:v>
                </c:pt>
                <c:pt idx="932">
                  <c:v>93.199999999998994</c:v>
                </c:pt>
                <c:pt idx="933">
                  <c:v>93.299999999998988</c:v>
                </c:pt>
                <c:pt idx="934">
                  <c:v>93.399999999998983</c:v>
                </c:pt>
                <c:pt idx="935">
                  <c:v>93.499999999998977</c:v>
                </c:pt>
                <c:pt idx="936">
                  <c:v>93.599999999998971</c:v>
                </c:pt>
                <c:pt idx="937">
                  <c:v>93.699999999998965</c:v>
                </c:pt>
                <c:pt idx="938">
                  <c:v>93.79999999999896</c:v>
                </c:pt>
                <c:pt idx="939">
                  <c:v>93.899999999998954</c:v>
                </c:pt>
                <c:pt idx="940">
                  <c:v>93.999999999998948</c:v>
                </c:pt>
                <c:pt idx="941">
                  <c:v>94.099999999998943</c:v>
                </c:pt>
                <c:pt idx="942">
                  <c:v>94.199999999998923</c:v>
                </c:pt>
                <c:pt idx="943">
                  <c:v>94.299999999998931</c:v>
                </c:pt>
                <c:pt idx="944">
                  <c:v>94.399999999998926</c:v>
                </c:pt>
                <c:pt idx="945">
                  <c:v>94.49999999999892</c:v>
                </c:pt>
                <c:pt idx="946">
                  <c:v>94.599999999998914</c:v>
                </c:pt>
                <c:pt idx="947">
                  <c:v>94.699999999998894</c:v>
                </c:pt>
                <c:pt idx="948">
                  <c:v>94.799999999998917</c:v>
                </c:pt>
                <c:pt idx="949">
                  <c:v>94.899999999998897</c:v>
                </c:pt>
                <c:pt idx="950">
                  <c:v>94.999999999998892</c:v>
                </c:pt>
                <c:pt idx="951">
                  <c:v>95.099999999998886</c:v>
                </c:pt>
                <c:pt idx="952">
                  <c:v>95.199999999998866</c:v>
                </c:pt>
                <c:pt idx="953">
                  <c:v>95.299999999998875</c:v>
                </c:pt>
                <c:pt idx="954">
                  <c:v>95.399999999998869</c:v>
                </c:pt>
                <c:pt idx="955">
                  <c:v>95.499999999998877</c:v>
                </c:pt>
                <c:pt idx="956">
                  <c:v>95.599999999998857</c:v>
                </c:pt>
                <c:pt idx="957">
                  <c:v>95.699999999998852</c:v>
                </c:pt>
                <c:pt idx="958">
                  <c:v>95.799999999998846</c:v>
                </c:pt>
                <c:pt idx="959">
                  <c:v>95.899999999998826</c:v>
                </c:pt>
                <c:pt idx="960">
                  <c:v>95.999999999998835</c:v>
                </c:pt>
                <c:pt idx="961">
                  <c:v>96.099999999998829</c:v>
                </c:pt>
                <c:pt idx="962">
                  <c:v>96.199999999998823</c:v>
                </c:pt>
                <c:pt idx="963">
                  <c:v>96.299999999998818</c:v>
                </c:pt>
                <c:pt idx="964">
                  <c:v>96.399999999998812</c:v>
                </c:pt>
                <c:pt idx="965">
                  <c:v>96.499999999998806</c:v>
                </c:pt>
                <c:pt idx="966">
                  <c:v>96.599999999998801</c:v>
                </c:pt>
                <c:pt idx="967">
                  <c:v>96.699999999998795</c:v>
                </c:pt>
                <c:pt idx="968">
                  <c:v>96.799999999998789</c:v>
                </c:pt>
                <c:pt idx="969">
                  <c:v>96.899999999998784</c:v>
                </c:pt>
                <c:pt idx="970">
                  <c:v>96.999999999998778</c:v>
                </c:pt>
                <c:pt idx="971">
                  <c:v>97.099999999998786</c:v>
                </c:pt>
                <c:pt idx="972">
                  <c:v>97.199999999998766</c:v>
                </c:pt>
                <c:pt idx="973">
                  <c:v>97.299999999998761</c:v>
                </c:pt>
                <c:pt idx="974">
                  <c:v>97.399999999998755</c:v>
                </c:pt>
                <c:pt idx="975">
                  <c:v>97.499999999998749</c:v>
                </c:pt>
                <c:pt idx="976">
                  <c:v>97.599999999998744</c:v>
                </c:pt>
                <c:pt idx="977">
                  <c:v>97.699999999998724</c:v>
                </c:pt>
                <c:pt idx="978">
                  <c:v>97.799999999998747</c:v>
                </c:pt>
                <c:pt idx="979">
                  <c:v>97.899999999998727</c:v>
                </c:pt>
                <c:pt idx="980">
                  <c:v>97.999999999998721</c:v>
                </c:pt>
                <c:pt idx="981">
                  <c:v>98.099999999998715</c:v>
                </c:pt>
                <c:pt idx="982">
                  <c:v>98.199999999998695</c:v>
                </c:pt>
                <c:pt idx="983">
                  <c:v>98.299999999998704</c:v>
                </c:pt>
                <c:pt idx="984">
                  <c:v>98.399999999998698</c:v>
                </c:pt>
                <c:pt idx="985">
                  <c:v>98.499999999998707</c:v>
                </c:pt>
                <c:pt idx="986">
                  <c:v>98.599999999998687</c:v>
                </c:pt>
                <c:pt idx="987">
                  <c:v>98.699999999998667</c:v>
                </c:pt>
                <c:pt idx="988">
                  <c:v>98.799999999998676</c:v>
                </c:pt>
                <c:pt idx="989">
                  <c:v>98.89999999999867</c:v>
                </c:pt>
                <c:pt idx="990">
                  <c:v>98.999999999998678</c:v>
                </c:pt>
                <c:pt idx="991">
                  <c:v>99.099999999998658</c:v>
                </c:pt>
                <c:pt idx="992">
                  <c:v>99.199999999998653</c:v>
                </c:pt>
                <c:pt idx="993">
                  <c:v>99.299999999998647</c:v>
                </c:pt>
                <c:pt idx="994">
                  <c:v>99.399999999998627</c:v>
                </c:pt>
                <c:pt idx="995">
                  <c:v>99.499999999998636</c:v>
                </c:pt>
                <c:pt idx="996">
                  <c:v>99.59999999999863</c:v>
                </c:pt>
                <c:pt idx="997">
                  <c:v>99.699999999998624</c:v>
                </c:pt>
                <c:pt idx="998">
                  <c:v>99.799999999998619</c:v>
                </c:pt>
                <c:pt idx="999">
                  <c:v>99.899999999998613</c:v>
                </c:pt>
                <c:pt idx="1000">
                  <c:v>99.999999999998607</c:v>
                </c:pt>
              </c:numCache>
            </c:numRef>
          </c:xVal>
          <c:yVal>
            <c:numRef>
              <c:f>Tabelle1!$G$7:$G$1007</c:f>
              <c:numCache>
                <c:formatCode>General</c:formatCode>
                <c:ptCount val="1001"/>
                <c:pt idx="0">
                  <c:v>1.0000000000000007E-7</c:v>
                </c:pt>
                <c:pt idx="1">
                  <c:v>-4.9999333333333347E-3</c:v>
                </c:pt>
                <c:pt idx="2">
                  <c:v>-9.9999666666666723E-3</c:v>
                </c:pt>
                <c:pt idx="3">
                  <c:v>-1.4999999999999998E-2</c:v>
                </c:pt>
                <c:pt idx="4">
                  <c:v>-1.2999999999999998E-2</c:v>
                </c:pt>
                <c:pt idx="5">
                  <c:v>-1.0999999999999999E-2</c:v>
                </c:pt>
                <c:pt idx="6">
                  <c:v>-9.0000000000000045E-3</c:v>
                </c:pt>
                <c:pt idx="7">
                  <c:v>-7.0000000000000027E-3</c:v>
                </c:pt>
                <c:pt idx="8">
                  <c:v>-5.000000000000001E-3</c:v>
                </c:pt>
                <c:pt idx="9">
                  <c:v>-3.7499750000000009E-3</c:v>
                </c:pt>
                <c:pt idx="10">
                  <c:v>-2.4999499999999999E-3</c:v>
                </c:pt>
                <c:pt idx="11">
                  <c:v>-1.2499249999999998E-3</c:v>
                </c:pt>
                <c:pt idx="12">
                  <c:v>1.0000000000000007E-7</c:v>
                </c:pt>
                <c:pt idx="13">
                  <c:v>-3.9999499999999995E-3</c:v>
                </c:pt>
                <c:pt idx="14">
                  <c:v>-8.0000000000000019E-3</c:v>
                </c:pt>
                <c:pt idx="15">
                  <c:v>-6.0000000000000019E-3</c:v>
                </c:pt>
                <c:pt idx="16">
                  <c:v>-4.000000000000001E-3</c:v>
                </c:pt>
                <c:pt idx="17">
                  <c:v>-2.0000000000000005E-3</c:v>
                </c:pt>
                <c:pt idx="18">
                  <c:v>-2.5000000000000005E-3</c:v>
                </c:pt>
                <c:pt idx="19">
                  <c:v>-3.0000000000000009E-3</c:v>
                </c:pt>
                <c:pt idx="20">
                  <c:v>-3.5000000000000009E-3</c:v>
                </c:pt>
                <c:pt idx="21">
                  <c:v>-4.000000000000001E-3</c:v>
                </c:pt>
                <c:pt idx="22">
                  <c:v>-4.5000000000000023E-3</c:v>
                </c:pt>
                <c:pt idx="23">
                  <c:v>-5.000000000000001E-3</c:v>
                </c:pt>
                <c:pt idx="24">
                  <c:v>-6.6666666666666688E-3</c:v>
                </c:pt>
                <c:pt idx="25">
                  <c:v>-8.3333333333333367E-3</c:v>
                </c:pt>
                <c:pt idx="26">
                  <c:v>-1.0000000000000002E-2</c:v>
                </c:pt>
                <c:pt idx="27">
                  <c:v>-9.6000000000000044E-3</c:v>
                </c:pt>
                <c:pt idx="28">
                  <c:v>-9.2000000000000033E-3</c:v>
                </c:pt>
                <c:pt idx="29">
                  <c:v>-8.8000000000000023E-3</c:v>
                </c:pt>
                <c:pt idx="30">
                  <c:v>-8.4000000000000047E-3</c:v>
                </c:pt>
                <c:pt idx="31">
                  <c:v>-8.0000000000000019E-3</c:v>
                </c:pt>
                <c:pt idx="32">
                  <c:v>-7.2500000000000021E-3</c:v>
                </c:pt>
                <c:pt idx="33">
                  <c:v>-6.5000000000000023E-3</c:v>
                </c:pt>
                <c:pt idx="34">
                  <c:v>-5.7500000000000016E-3</c:v>
                </c:pt>
                <c:pt idx="35">
                  <c:v>-5.000000000000001E-3</c:v>
                </c:pt>
                <c:pt idx="36">
                  <c:v>-4.2500000000000012E-3</c:v>
                </c:pt>
                <c:pt idx="37">
                  <c:v>-3.5000000000000001E-3</c:v>
                </c:pt>
                <c:pt idx="38">
                  <c:v>-2.7500000000000007E-3</c:v>
                </c:pt>
                <c:pt idx="39">
                  <c:v>-2.0000000000000005E-3</c:v>
                </c:pt>
                <c:pt idx="40">
                  <c:v>-2.6000000000000003E-3</c:v>
                </c:pt>
                <c:pt idx="41">
                  <c:v>-3.200000000000001E-3</c:v>
                </c:pt>
                <c:pt idx="42">
                  <c:v>-3.8000000000000013E-3</c:v>
                </c:pt>
                <c:pt idx="43">
                  <c:v>-4.4000000000000011E-3</c:v>
                </c:pt>
                <c:pt idx="44">
                  <c:v>-5.000000000000001E-3</c:v>
                </c:pt>
                <c:pt idx="45">
                  <c:v>-5.2000000000000006E-3</c:v>
                </c:pt>
                <c:pt idx="46">
                  <c:v>-5.400000000000002E-3</c:v>
                </c:pt>
                <c:pt idx="47">
                  <c:v>-5.6000000000000008E-3</c:v>
                </c:pt>
                <c:pt idx="48">
                  <c:v>-5.8000000000000022E-3</c:v>
                </c:pt>
                <c:pt idx="49">
                  <c:v>-6.0000000000000019E-3</c:v>
                </c:pt>
                <c:pt idx="50">
                  <c:v>-4.8571428571428567E-3</c:v>
                </c:pt>
                <c:pt idx="51">
                  <c:v>-3.7142857142857147E-3</c:v>
                </c:pt>
                <c:pt idx="52">
                  <c:v>-2.5714285714285717E-3</c:v>
                </c:pt>
                <c:pt idx="53">
                  <c:v>-1.4285714285714288E-3</c:v>
                </c:pt>
                <c:pt idx="54">
                  <c:v>-2.8571428571428503E-4</c:v>
                </c:pt>
                <c:pt idx="55">
                  <c:v>8.5714285714285775E-4</c:v>
                </c:pt>
                <c:pt idx="56">
                  <c:v>2.0000000000000005E-3</c:v>
                </c:pt>
                <c:pt idx="57">
                  <c:v>2.333333333333334E-3</c:v>
                </c:pt>
                <c:pt idx="58">
                  <c:v>2.666666666666667E-3</c:v>
                </c:pt>
                <c:pt idx="59">
                  <c:v>3.0000000000000009E-3</c:v>
                </c:pt>
                <c:pt idx="60">
                  <c:v>3.333333333333334E-3</c:v>
                </c:pt>
                <c:pt idx="61">
                  <c:v>3.6666666666666675E-3</c:v>
                </c:pt>
                <c:pt idx="62">
                  <c:v>4.000000000000001E-3</c:v>
                </c:pt>
                <c:pt idx="63">
                  <c:v>4.4000000000000011E-3</c:v>
                </c:pt>
                <c:pt idx="64">
                  <c:v>4.8000000000000013E-3</c:v>
                </c:pt>
                <c:pt idx="65">
                  <c:v>5.2000000000000006E-3</c:v>
                </c:pt>
                <c:pt idx="66">
                  <c:v>5.6000000000000008E-3</c:v>
                </c:pt>
                <c:pt idx="67">
                  <c:v>6.0000000000000019E-3</c:v>
                </c:pt>
                <c:pt idx="68">
                  <c:v>5.8000000000000022E-3</c:v>
                </c:pt>
                <c:pt idx="69">
                  <c:v>5.6000000000000008E-3</c:v>
                </c:pt>
                <c:pt idx="70">
                  <c:v>5.400000000000002E-3</c:v>
                </c:pt>
                <c:pt idx="71">
                  <c:v>5.2000000000000006E-3</c:v>
                </c:pt>
                <c:pt idx="72">
                  <c:v>5.000000000000001E-3</c:v>
                </c:pt>
                <c:pt idx="73">
                  <c:v>5.2000000000000006E-3</c:v>
                </c:pt>
                <c:pt idx="74">
                  <c:v>5.400000000000002E-3</c:v>
                </c:pt>
                <c:pt idx="75">
                  <c:v>5.6000000000000008E-3</c:v>
                </c:pt>
                <c:pt idx="76">
                  <c:v>5.8000000000000022E-3</c:v>
                </c:pt>
                <c:pt idx="77">
                  <c:v>6.0000000000000019E-3</c:v>
                </c:pt>
                <c:pt idx="78">
                  <c:v>6.2000000000000006E-3</c:v>
                </c:pt>
                <c:pt idx="79">
                  <c:v>6.4000000000000003E-3</c:v>
                </c:pt>
                <c:pt idx="80">
                  <c:v>6.6000000000000008E-3</c:v>
                </c:pt>
                <c:pt idx="81">
                  <c:v>6.8000000000000014E-3</c:v>
                </c:pt>
                <c:pt idx="82">
                  <c:v>7.000000000000001E-3</c:v>
                </c:pt>
                <c:pt idx="83">
                  <c:v>6.1428571428571435E-3</c:v>
                </c:pt>
                <c:pt idx="84">
                  <c:v>5.2857142857142868E-3</c:v>
                </c:pt>
                <c:pt idx="85">
                  <c:v>4.4285714285714293E-3</c:v>
                </c:pt>
                <c:pt idx="86">
                  <c:v>3.5714285714285722E-3</c:v>
                </c:pt>
                <c:pt idx="87">
                  <c:v>2.7142857142857147E-3</c:v>
                </c:pt>
                <c:pt idx="88">
                  <c:v>1.857142857142858E-3</c:v>
                </c:pt>
                <c:pt idx="89">
                  <c:v>1.0000000000000002E-3</c:v>
                </c:pt>
                <c:pt idx="90">
                  <c:v>7.142857142857145E-4</c:v>
                </c:pt>
                <c:pt idx="91">
                  <c:v>4.2857142857142877E-4</c:v>
                </c:pt>
                <c:pt idx="92">
                  <c:v>1.4285714285714284E-4</c:v>
                </c:pt>
                <c:pt idx="93">
                  <c:v>-1.4285714285714298E-4</c:v>
                </c:pt>
                <c:pt idx="94">
                  <c:v>-4.2857142857142898E-4</c:v>
                </c:pt>
                <c:pt idx="95">
                  <c:v>-7.142857142857145E-4</c:v>
                </c:pt>
                <c:pt idx="96">
                  <c:v>-1.0000000000000002E-3</c:v>
                </c:pt>
                <c:pt idx="97">
                  <c:v>-3.0000000000000009E-3</c:v>
                </c:pt>
                <c:pt idx="98">
                  <c:v>-5.000000000000001E-3</c:v>
                </c:pt>
                <c:pt idx="99">
                  <c:v>-4.1666500000000009E-3</c:v>
                </c:pt>
                <c:pt idx="100">
                  <c:v>-3.3333000000000008E-3</c:v>
                </c:pt>
                <c:pt idx="101">
                  <c:v>-2.4999499999999999E-3</c:v>
                </c:pt>
                <c:pt idx="102">
                  <c:v>-1.6666000000000003E-3</c:v>
                </c:pt>
                <c:pt idx="103">
                  <c:v>-8.3325000000000055E-4</c:v>
                </c:pt>
                <c:pt idx="104">
                  <c:v>1.0000000000000007E-7</c:v>
                </c:pt>
                <c:pt idx="105">
                  <c:v>5.7151428571428574E-4</c:v>
                </c:pt>
                <c:pt idx="106">
                  <c:v>1.1429285714285721E-3</c:v>
                </c:pt>
                <c:pt idx="107">
                  <c:v>1.7143428571428576E-3</c:v>
                </c:pt>
                <c:pt idx="108">
                  <c:v>2.2857571428571439E-3</c:v>
                </c:pt>
                <c:pt idx="109">
                  <c:v>2.8571714285714296E-3</c:v>
                </c:pt>
                <c:pt idx="110">
                  <c:v>3.4285857142857148E-3</c:v>
                </c:pt>
                <c:pt idx="111">
                  <c:v>4.000000000000001E-3</c:v>
                </c:pt>
                <c:pt idx="112">
                  <c:v>3.5714285714285722E-3</c:v>
                </c:pt>
                <c:pt idx="113">
                  <c:v>3.1428571428571439E-3</c:v>
                </c:pt>
                <c:pt idx="114">
                  <c:v>2.7142857142857147E-3</c:v>
                </c:pt>
                <c:pt idx="115">
                  <c:v>2.2857142857142868E-3</c:v>
                </c:pt>
                <c:pt idx="116">
                  <c:v>1.8571428571428573E-3</c:v>
                </c:pt>
                <c:pt idx="117">
                  <c:v>1.4285714285714288E-3</c:v>
                </c:pt>
                <c:pt idx="118">
                  <c:v>1.0000000000000002E-3</c:v>
                </c:pt>
                <c:pt idx="119">
                  <c:v>0</c:v>
                </c:pt>
                <c:pt idx="120">
                  <c:v>-1.0000000000000002E-3</c:v>
                </c:pt>
                <c:pt idx="121">
                  <c:v>-2.0000000000000005E-3</c:v>
                </c:pt>
                <c:pt idx="122">
                  <c:v>-3.0000000000000009E-3</c:v>
                </c:pt>
                <c:pt idx="123">
                  <c:v>-4.000000000000001E-3</c:v>
                </c:pt>
                <c:pt idx="124">
                  <c:v>-3.6250000000000011E-3</c:v>
                </c:pt>
                <c:pt idx="125">
                  <c:v>-3.2500000000000012E-3</c:v>
                </c:pt>
                <c:pt idx="126">
                  <c:v>-2.8750000000000004E-3</c:v>
                </c:pt>
                <c:pt idx="127">
                  <c:v>-2.5000000000000005E-3</c:v>
                </c:pt>
                <c:pt idx="128">
                  <c:v>-2.1250000000000006E-3</c:v>
                </c:pt>
                <c:pt idx="129">
                  <c:v>-1.7500000000000003E-3</c:v>
                </c:pt>
                <c:pt idx="130">
                  <c:v>-1.3750000000000001E-3</c:v>
                </c:pt>
                <c:pt idx="131">
                  <c:v>-1.0000000000000002E-3</c:v>
                </c:pt>
                <c:pt idx="132">
                  <c:v>-1.4000000000000002E-3</c:v>
                </c:pt>
                <c:pt idx="133">
                  <c:v>-1.8000000000000004E-3</c:v>
                </c:pt>
                <c:pt idx="134">
                  <c:v>-2.2000000000000006E-3</c:v>
                </c:pt>
                <c:pt idx="135">
                  <c:v>-2.6000000000000003E-3</c:v>
                </c:pt>
                <c:pt idx="136">
                  <c:v>-3.0000000000000009E-3</c:v>
                </c:pt>
                <c:pt idx="137">
                  <c:v>-3.8000000000000009E-3</c:v>
                </c:pt>
                <c:pt idx="138">
                  <c:v>-4.6000000000000008E-3</c:v>
                </c:pt>
                <c:pt idx="139">
                  <c:v>-5.4000000000000003E-3</c:v>
                </c:pt>
                <c:pt idx="140">
                  <c:v>-6.1999999999999998E-3</c:v>
                </c:pt>
                <c:pt idx="141">
                  <c:v>-7.000000000000001E-3</c:v>
                </c:pt>
                <c:pt idx="142">
                  <c:v>-5.7500000000000016E-3</c:v>
                </c:pt>
                <c:pt idx="143">
                  <c:v>-4.5000000000000014E-3</c:v>
                </c:pt>
                <c:pt idx="144">
                  <c:v>-3.2500000000000007E-3</c:v>
                </c:pt>
                <c:pt idx="145">
                  <c:v>-2.0000000000000005E-3</c:v>
                </c:pt>
                <c:pt idx="146">
                  <c:v>-7.5000000000000099E-4</c:v>
                </c:pt>
                <c:pt idx="147">
                  <c:v>4.9999999999999979E-4</c:v>
                </c:pt>
                <c:pt idx="148">
                  <c:v>1.7500000000000003E-3</c:v>
                </c:pt>
                <c:pt idx="149">
                  <c:v>3.0000000000000009E-3</c:v>
                </c:pt>
                <c:pt idx="150">
                  <c:v>2.2000000000000006E-3</c:v>
                </c:pt>
                <c:pt idx="151">
                  <c:v>1.4000000000000002E-3</c:v>
                </c:pt>
                <c:pt idx="152">
                  <c:v>6.0000000000000006E-4</c:v>
                </c:pt>
                <c:pt idx="153">
                  <c:v>-2.0000000000000015E-4</c:v>
                </c:pt>
                <c:pt idx="154">
                  <c:v>-1.0000000000000002E-3</c:v>
                </c:pt>
                <c:pt idx="155">
                  <c:v>-1.2000000000000003E-3</c:v>
                </c:pt>
                <c:pt idx="156">
                  <c:v>-1.4000000000000002E-3</c:v>
                </c:pt>
                <c:pt idx="157">
                  <c:v>-1.6000000000000005E-3</c:v>
                </c:pt>
                <c:pt idx="158">
                  <c:v>-1.8000000000000004E-3</c:v>
                </c:pt>
                <c:pt idx="159">
                  <c:v>-2.0000000000000005E-3</c:v>
                </c:pt>
                <c:pt idx="160">
                  <c:v>-6.0000000000000027E-4</c:v>
                </c:pt>
                <c:pt idx="161">
                  <c:v>8.0000000000000015E-4</c:v>
                </c:pt>
                <c:pt idx="162">
                  <c:v>2.2000000000000001E-3</c:v>
                </c:pt>
                <c:pt idx="163">
                  <c:v>3.6000000000000003E-3</c:v>
                </c:pt>
                <c:pt idx="164">
                  <c:v>5.000000000000001E-3</c:v>
                </c:pt>
                <c:pt idx="165">
                  <c:v>5.2000000000000006E-3</c:v>
                </c:pt>
                <c:pt idx="166">
                  <c:v>5.400000000000002E-3</c:v>
                </c:pt>
                <c:pt idx="167">
                  <c:v>5.6000000000000008E-3</c:v>
                </c:pt>
                <c:pt idx="168">
                  <c:v>5.8000000000000022E-3</c:v>
                </c:pt>
                <c:pt idx="169">
                  <c:v>6.0000000000000019E-3</c:v>
                </c:pt>
                <c:pt idx="170">
                  <c:v>6.2000000000000006E-3</c:v>
                </c:pt>
                <c:pt idx="171">
                  <c:v>6.4000000000000003E-3</c:v>
                </c:pt>
                <c:pt idx="172">
                  <c:v>6.6000000000000008E-3</c:v>
                </c:pt>
                <c:pt idx="173">
                  <c:v>6.8000000000000014E-3</c:v>
                </c:pt>
                <c:pt idx="174">
                  <c:v>7.000000000000001E-3</c:v>
                </c:pt>
                <c:pt idx="175">
                  <c:v>7.2000000000000007E-3</c:v>
                </c:pt>
                <c:pt idx="176">
                  <c:v>7.4000000000000012E-3</c:v>
                </c:pt>
                <c:pt idx="177">
                  <c:v>7.6000000000000017E-3</c:v>
                </c:pt>
                <c:pt idx="178">
                  <c:v>7.8000000000000014E-3</c:v>
                </c:pt>
                <c:pt idx="179">
                  <c:v>8.0000000000000019E-3</c:v>
                </c:pt>
                <c:pt idx="180">
                  <c:v>8.166666666666671E-3</c:v>
                </c:pt>
                <c:pt idx="181">
                  <c:v>8.3333333333333367E-3</c:v>
                </c:pt>
                <c:pt idx="182">
                  <c:v>8.5000000000000023E-3</c:v>
                </c:pt>
                <c:pt idx="183">
                  <c:v>8.6666666666666732E-3</c:v>
                </c:pt>
                <c:pt idx="184">
                  <c:v>8.8333333333333354E-3</c:v>
                </c:pt>
                <c:pt idx="185">
                  <c:v>9.0000000000000045E-3</c:v>
                </c:pt>
                <c:pt idx="186">
                  <c:v>8.0000000000000019E-3</c:v>
                </c:pt>
                <c:pt idx="187">
                  <c:v>7.000000000000001E-3</c:v>
                </c:pt>
                <c:pt idx="188">
                  <c:v>6.3333333333333358E-3</c:v>
                </c:pt>
                <c:pt idx="189">
                  <c:v>5.6666666666666671E-3</c:v>
                </c:pt>
                <c:pt idx="190">
                  <c:v>5.000000000000001E-3</c:v>
                </c:pt>
                <c:pt idx="191">
                  <c:v>6.0000000000000019E-3</c:v>
                </c:pt>
                <c:pt idx="192">
                  <c:v>7.0000000000000019E-3</c:v>
                </c:pt>
                <c:pt idx="193">
                  <c:v>8.0000000000000019E-3</c:v>
                </c:pt>
                <c:pt idx="194">
                  <c:v>9.0000000000000045E-3</c:v>
                </c:pt>
                <c:pt idx="195">
                  <c:v>1.0000000000000002E-2</c:v>
                </c:pt>
                <c:pt idx="196">
                  <c:v>1.0600000000000002E-2</c:v>
                </c:pt>
                <c:pt idx="197">
                  <c:v>1.1200000000000003E-2</c:v>
                </c:pt>
                <c:pt idx="198">
                  <c:v>1.1800000000000003E-2</c:v>
                </c:pt>
                <c:pt idx="199">
                  <c:v>1.2400000000000003E-2</c:v>
                </c:pt>
                <c:pt idx="200">
                  <c:v>1.3000000000000003E-2</c:v>
                </c:pt>
                <c:pt idx="201">
                  <c:v>1.3000000000000003E-2</c:v>
                </c:pt>
                <c:pt idx="202">
                  <c:v>1.3000000000000003E-2</c:v>
                </c:pt>
                <c:pt idx="203">
                  <c:v>1.3000000000000003E-2</c:v>
                </c:pt>
                <c:pt idx="204">
                  <c:v>1.3000000000000003E-2</c:v>
                </c:pt>
                <c:pt idx="205">
                  <c:v>1.3000000000000003E-2</c:v>
                </c:pt>
                <c:pt idx="206">
                  <c:v>1.3000000000000003E-2</c:v>
                </c:pt>
                <c:pt idx="207">
                  <c:v>1.3000000000000003E-2</c:v>
                </c:pt>
                <c:pt idx="208">
                  <c:v>1.4500000000000002E-2</c:v>
                </c:pt>
                <c:pt idx="209">
                  <c:v>1.6000000000000004E-2</c:v>
                </c:pt>
                <c:pt idx="210">
                  <c:v>1.7500000000000009E-2</c:v>
                </c:pt>
                <c:pt idx="211">
                  <c:v>1.9000000000000003E-2</c:v>
                </c:pt>
                <c:pt idx="212">
                  <c:v>1.8200000000000004E-2</c:v>
                </c:pt>
                <c:pt idx="213">
                  <c:v>1.7400000000000002E-2</c:v>
                </c:pt>
                <c:pt idx="214">
                  <c:v>1.6600000000000004E-2</c:v>
                </c:pt>
                <c:pt idx="215">
                  <c:v>1.5799999999999998E-2</c:v>
                </c:pt>
                <c:pt idx="216">
                  <c:v>1.4999999999999998E-2</c:v>
                </c:pt>
                <c:pt idx="217">
                  <c:v>1.5599999999999999E-2</c:v>
                </c:pt>
                <c:pt idx="218">
                  <c:v>1.6199999999999999E-2</c:v>
                </c:pt>
                <c:pt idx="219">
                  <c:v>1.6800000000000006E-2</c:v>
                </c:pt>
                <c:pt idx="220">
                  <c:v>1.7400000000000009E-2</c:v>
                </c:pt>
                <c:pt idx="221">
                  <c:v>1.8000000000000006E-2</c:v>
                </c:pt>
                <c:pt idx="222">
                  <c:v>1.7500000000000009E-2</c:v>
                </c:pt>
                <c:pt idx="223">
                  <c:v>1.7000000000000005E-2</c:v>
                </c:pt>
                <c:pt idx="224">
                  <c:v>1.6500000000000004E-2</c:v>
                </c:pt>
                <c:pt idx="225">
                  <c:v>1.6000000000000004E-2</c:v>
                </c:pt>
                <c:pt idx="226">
                  <c:v>1.5500000000000003E-2</c:v>
                </c:pt>
                <c:pt idx="227">
                  <c:v>1.4999999999999998E-2</c:v>
                </c:pt>
                <c:pt idx="228">
                  <c:v>1.4400000000000003E-2</c:v>
                </c:pt>
                <c:pt idx="229">
                  <c:v>1.3800000000000003E-2</c:v>
                </c:pt>
                <c:pt idx="230">
                  <c:v>1.3200000000000003E-2</c:v>
                </c:pt>
                <c:pt idx="231">
                  <c:v>1.2600000000000002E-2</c:v>
                </c:pt>
                <c:pt idx="232">
                  <c:v>1.2000000000000002E-2</c:v>
                </c:pt>
                <c:pt idx="233">
                  <c:v>1.1600000000000004E-2</c:v>
                </c:pt>
                <c:pt idx="234">
                  <c:v>1.1200000000000003E-2</c:v>
                </c:pt>
                <c:pt idx="235">
                  <c:v>1.0800000000000002E-2</c:v>
                </c:pt>
                <c:pt idx="236">
                  <c:v>1.0400000000000003E-2</c:v>
                </c:pt>
                <c:pt idx="237">
                  <c:v>1.0000000000000002E-2</c:v>
                </c:pt>
                <c:pt idx="238">
                  <c:v>9.2000000000000033E-3</c:v>
                </c:pt>
                <c:pt idx="239">
                  <c:v>8.4000000000000047E-3</c:v>
                </c:pt>
                <c:pt idx="240">
                  <c:v>7.6000000000000017E-3</c:v>
                </c:pt>
                <c:pt idx="241">
                  <c:v>6.8000000000000022E-3</c:v>
                </c:pt>
                <c:pt idx="242">
                  <c:v>6.0000000000000019E-3</c:v>
                </c:pt>
                <c:pt idx="243">
                  <c:v>6.0000000000000019E-3</c:v>
                </c:pt>
                <c:pt idx="244">
                  <c:v>6.0000000000000019E-3</c:v>
                </c:pt>
                <c:pt idx="245">
                  <c:v>6.0000000000000019E-3</c:v>
                </c:pt>
                <c:pt idx="246">
                  <c:v>6.0000000000000019E-3</c:v>
                </c:pt>
                <c:pt idx="247">
                  <c:v>6.0000000000000019E-3</c:v>
                </c:pt>
                <c:pt idx="248">
                  <c:v>6.2000000000000006E-3</c:v>
                </c:pt>
                <c:pt idx="249">
                  <c:v>6.4000000000000003E-3</c:v>
                </c:pt>
                <c:pt idx="250">
                  <c:v>6.6000000000000008E-3</c:v>
                </c:pt>
                <c:pt idx="251">
                  <c:v>6.8000000000000014E-3</c:v>
                </c:pt>
                <c:pt idx="252">
                  <c:v>7.000000000000001E-3</c:v>
                </c:pt>
                <c:pt idx="253">
                  <c:v>6.4000000000000003E-3</c:v>
                </c:pt>
                <c:pt idx="254">
                  <c:v>5.8000000000000013E-3</c:v>
                </c:pt>
                <c:pt idx="255">
                  <c:v>5.2000000000000006E-3</c:v>
                </c:pt>
                <c:pt idx="256">
                  <c:v>4.6000000000000008E-3</c:v>
                </c:pt>
                <c:pt idx="257">
                  <c:v>4.000000000000001E-3</c:v>
                </c:pt>
                <c:pt idx="258">
                  <c:v>4.000000000000001E-3</c:v>
                </c:pt>
                <c:pt idx="259">
                  <c:v>4.000000000000001E-3</c:v>
                </c:pt>
                <c:pt idx="260">
                  <c:v>4.000000000000001E-3</c:v>
                </c:pt>
                <c:pt idx="261">
                  <c:v>4.000000000000001E-3</c:v>
                </c:pt>
                <c:pt idx="262">
                  <c:v>4.000000000000001E-3</c:v>
                </c:pt>
                <c:pt idx="263">
                  <c:v>4.000000000000001E-3</c:v>
                </c:pt>
                <c:pt idx="264">
                  <c:v>4.000000000000001E-3</c:v>
                </c:pt>
                <c:pt idx="265">
                  <c:v>4.3333333333333349E-3</c:v>
                </c:pt>
                <c:pt idx="266">
                  <c:v>4.6666666666666679E-3</c:v>
                </c:pt>
                <c:pt idx="267">
                  <c:v>5.000000000000001E-3</c:v>
                </c:pt>
                <c:pt idx="268">
                  <c:v>5.3333333333333349E-3</c:v>
                </c:pt>
                <c:pt idx="269">
                  <c:v>5.6666666666666679E-3</c:v>
                </c:pt>
                <c:pt idx="270">
                  <c:v>6.0000000000000019E-3</c:v>
                </c:pt>
                <c:pt idx="271">
                  <c:v>3.2500000000000012E-3</c:v>
                </c:pt>
                <c:pt idx="272">
                  <c:v>5.0000000000000055E-4</c:v>
                </c:pt>
                <c:pt idx="273">
                  <c:v>-2.2500000000000011E-3</c:v>
                </c:pt>
                <c:pt idx="274">
                  <c:v>-5.000000000000001E-3</c:v>
                </c:pt>
                <c:pt idx="275">
                  <c:v>-3.8750000000000004E-3</c:v>
                </c:pt>
                <c:pt idx="276">
                  <c:v>-2.7500000000000007E-3</c:v>
                </c:pt>
                <c:pt idx="277">
                  <c:v>-1.6249999999999999E-3</c:v>
                </c:pt>
                <c:pt idx="278">
                  <c:v>-4.9999999999999979E-4</c:v>
                </c:pt>
                <c:pt idx="279">
                  <c:v>6.2500000000000077E-4</c:v>
                </c:pt>
                <c:pt idx="280">
                  <c:v>1.7500000000000013E-3</c:v>
                </c:pt>
                <c:pt idx="281">
                  <c:v>2.8750000000000004E-3</c:v>
                </c:pt>
                <c:pt idx="282">
                  <c:v>4.000000000000001E-3</c:v>
                </c:pt>
                <c:pt idx="283">
                  <c:v>4.000000000000001E-3</c:v>
                </c:pt>
                <c:pt idx="284">
                  <c:v>4.000000000000001E-3</c:v>
                </c:pt>
                <c:pt idx="285">
                  <c:v>4.000000000000001E-3</c:v>
                </c:pt>
                <c:pt idx="286">
                  <c:v>4.000000000000001E-3</c:v>
                </c:pt>
                <c:pt idx="287">
                  <c:v>4.000000000000001E-3</c:v>
                </c:pt>
                <c:pt idx="288">
                  <c:v>4.2000000000000006E-3</c:v>
                </c:pt>
                <c:pt idx="289">
                  <c:v>4.4000000000000011E-3</c:v>
                </c:pt>
                <c:pt idx="290">
                  <c:v>4.6000000000000008E-3</c:v>
                </c:pt>
                <c:pt idx="291">
                  <c:v>4.8000000000000013E-3</c:v>
                </c:pt>
                <c:pt idx="292">
                  <c:v>5.000000000000001E-3</c:v>
                </c:pt>
                <c:pt idx="293">
                  <c:v>5.3333333333333349E-3</c:v>
                </c:pt>
                <c:pt idx="294">
                  <c:v>5.6666666666666679E-3</c:v>
                </c:pt>
                <c:pt idx="295">
                  <c:v>6.0000000000000019E-3</c:v>
                </c:pt>
                <c:pt idx="296">
                  <c:v>4.8571428571428567E-3</c:v>
                </c:pt>
                <c:pt idx="297">
                  <c:v>3.7142857142857147E-3</c:v>
                </c:pt>
                <c:pt idx="298">
                  <c:v>2.5714285714285717E-3</c:v>
                </c:pt>
                <c:pt idx="299">
                  <c:v>1.4285714285714288E-3</c:v>
                </c:pt>
                <c:pt idx="300">
                  <c:v>2.8571428571428503E-4</c:v>
                </c:pt>
                <c:pt idx="301">
                  <c:v>-8.5714285714285775E-4</c:v>
                </c:pt>
                <c:pt idx="302">
                  <c:v>-2.0000000000000005E-3</c:v>
                </c:pt>
                <c:pt idx="303">
                  <c:v>-5.0000000000000012E-4</c:v>
                </c:pt>
                <c:pt idx="304">
                  <c:v>1.0000000000000002E-3</c:v>
                </c:pt>
                <c:pt idx="305">
                  <c:v>0</c:v>
                </c:pt>
                <c:pt idx="306">
                  <c:v>-1.0000000000000002E-3</c:v>
                </c:pt>
                <c:pt idx="307">
                  <c:v>-2.0000000000000005E-3</c:v>
                </c:pt>
                <c:pt idx="308">
                  <c:v>-3.0000000000000009E-3</c:v>
                </c:pt>
                <c:pt idx="309">
                  <c:v>-1.5714285714285721E-3</c:v>
                </c:pt>
                <c:pt idx="310">
                  <c:v>-1.4285714285714341E-4</c:v>
                </c:pt>
                <c:pt idx="311">
                  <c:v>1.285714285714285E-3</c:v>
                </c:pt>
                <c:pt idx="312">
                  <c:v>2.7142857142857142E-3</c:v>
                </c:pt>
                <c:pt idx="313">
                  <c:v>4.1428571428571426E-3</c:v>
                </c:pt>
                <c:pt idx="314">
                  <c:v>5.5714285714285718E-3</c:v>
                </c:pt>
                <c:pt idx="315">
                  <c:v>7.000000000000001E-3</c:v>
                </c:pt>
                <c:pt idx="316">
                  <c:v>7.000000000000001E-3</c:v>
                </c:pt>
                <c:pt idx="317">
                  <c:v>7.000000000000001E-3</c:v>
                </c:pt>
                <c:pt idx="318">
                  <c:v>7.000000000000001E-3</c:v>
                </c:pt>
                <c:pt idx="319">
                  <c:v>7.000000000000001E-3</c:v>
                </c:pt>
                <c:pt idx="320">
                  <c:v>7.000000000000001E-3</c:v>
                </c:pt>
                <c:pt idx="321">
                  <c:v>7.000000000000001E-3</c:v>
                </c:pt>
                <c:pt idx="322">
                  <c:v>7.000000000000001E-3</c:v>
                </c:pt>
                <c:pt idx="323">
                  <c:v>5.600019999999999E-3</c:v>
                </c:pt>
                <c:pt idx="324">
                  <c:v>4.2000400000000004E-3</c:v>
                </c:pt>
                <c:pt idx="325">
                  <c:v>2.8000600000000005E-3</c:v>
                </c:pt>
                <c:pt idx="326">
                  <c:v>1.4000799999999999E-3</c:v>
                </c:pt>
                <c:pt idx="327">
                  <c:v>1.0000000000000007E-7</c:v>
                </c:pt>
                <c:pt idx="328">
                  <c:v>1.0000800000000004E-3</c:v>
                </c:pt>
                <c:pt idx="329">
                  <c:v>2.0000600000000001E-3</c:v>
                </c:pt>
                <c:pt idx="330">
                  <c:v>3.0000400000000003E-3</c:v>
                </c:pt>
                <c:pt idx="331">
                  <c:v>4.0000200000000008E-3</c:v>
                </c:pt>
                <c:pt idx="332">
                  <c:v>5.000000000000001E-3</c:v>
                </c:pt>
                <c:pt idx="333">
                  <c:v>5.6000000000000008E-3</c:v>
                </c:pt>
                <c:pt idx="334">
                  <c:v>6.2000000000000024E-3</c:v>
                </c:pt>
                <c:pt idx="335">
                  <c:v>6.8000000000000022E-3</c:v>
                </c:pt>
                <c:pt idx="336">
                  <c:v>7.4000000000000021E-3</c:v>
                </c:pt>
                <c:pt idx="337">
                  <c:v>8.0000000000000019E-3</c:v>
                </c:pt>
                <c:pt idx="338">
                  <c:v>8.2000000000000007E-3</c:v>
                </c:pt>
                <c:pt idx="339">
                  <c:v>8.4000000000000047E-3</c:v>
                </c:pt>
                <c:pt idx="340">
                  <c:v>8.6000000000000017E-3</c:v>
                </c:pt>
                <c:pt idx="341">
                  <c:v>8.8000000000000023E-3</c:v>
                </c:pt>
                <c:pt idx="342">
                  <c:v>9.0000000000000045E-3</c:v>
                </c:pt>
                <c:pt idx="343">
                  <c:v>9.8000000000000049E-3</c:v>
                </c:pt>
                <c:pt idx="344">
                  <c:v>1.0600000000000005E-2</c:v>
                </c:pt>
                <c:pt idx="345">
                  <c:v>1.1400000000000004E-2</c:v>
                </c:pt>
                <c:pt idx="346">
                  <c:v>1.2200000000000003E-2</c:v>
                </c:pt>
                <c:pt idx="347">
                  <c:v>1.3000000000000003E-2</c:v>
                </c:pt>
                <c:pt idx="348">
                  <c:v>1.225E-2</c:v>
                </c:pt>
                <c:pt idx="349">
                  <c:v>1.1500000000000003E-2</c:v>
                </c:pt>
                <c:pt idx="350">
                  <c:v>1.0750000000000001E-2</c:v>
                </c:pt>
                <c:pt idx="351">
                  <c:v>1.0000000000000002E-2</c:v>
                </c:pt>
                <c:pt idx="352">
                  <c:v>1.0999999999999999E-2</c:v>
                </c:pt>
                <c:pt idx="353">
                  <c:v>1.2000000000000002E-2</c:v>
                </c:pt>
                <c:pt idx="354">
                  <c:v>1.3333333333333338E-2</c:v>
                </c:pt>
                <c:pt idx="355">
                  <c:v>1.4666666666666668E-2</c:v>
                </c:pt>
                <c:pt idx="356">
                  <c:v>1.6000000000000004E-2</c:v>
                </c:pt>
                <c:pt idx="357">
                  <c:v>1.4800000000000002E-2</c:v>
                </c:pt>
                <c:pt idx="358">
                  <c:v>1.3600000000000004E-2</c:v>
                </c:pt>
                <c:pt idx="359">
                  <c:v>1.2400000000000003E-2</c:v>
                </c:pt>
                <c:pt idx="360">
                  <c:v>1.1200000000000003E-2</c:v>
                </c:pt>
                <c:pt idx="361">
                  <c:v>1.0000000000000002E-2</c:v>
                </c:pt>
                <c:pt idx="362">
                  <c:v>9.0000000000000045E-3</c:v>
                </c:pt>
                <c:pt idx="363">
                  <c:v>8.0000000000000019E-3</c:v>
                </c:pt>
                <c:pt idx="364">
                  <c:v>7.0000000000000019E-3</c:v>
                </c:pt>
                <c:pt idx="365">
                  <c:v>6.0000000000000019E-3</c:v>
                </c:pt>
                <c:pt idx="366">
                  <c:v>5.000000000000001E-3</c:v>
                </c:pt>
                <c:pt idx="367">
                  <c:v>4.000000000000001E-3</c:v>
                </c:pt>
                <c:pt idx="368">
                  <c:v>3.0000000000000009E-3</c:v>
                </c:pt>
                <c:pt idx="369">
                  <c:v>2.0000000000000005E-3</c:v>
                </c:pt>
                <c:pt idx="370">
                  <c:v>2.8000000000000004E-3</c:v>
                </c:pt>
                <c:pt idx="371">
                  <c:v>3.6000000000000003E-3</c:v>
                </c:pt>
                <c:pt idx="372">
                  <c:v>4.4000000000000011E-3</c:v>
                </c:pt>
                <c:pt idx="373">
                  <c:v>5.2000000000000006E-3</c:v>
                </c:pt>
                <c:pt idx="374">
                  <c:v>6.0000000000000019E-3</c:v>
                </c:pt>
                <c:pt idx="375">
                  <c:v>7.3333333333333358E-3</c:v>
                </c:pt>
                <c:pt idx="376">
                  <c:v>8.6666666666666697E-3</c:v>
                </c:pt>
                <c:pt idx="377">
                  <c:v>1.0000000000000002E-2</c:v>
                </c:pt>
                <c:pt idx="378">
                  <c:v>8.7500125000000029E-3</c:v>
                </c:pt>
                <c:pt idx="379">
                  <c:v>7.5000250000000013E-3</c:v>
                </c:pt>
                <c:pt idx="380">
                  <c:v>6.2500375000000006E-3</c:v>
                </c:pt>
                <c:pt idx="381">
                  <c:v>5.0000500000000007E-3</c:v>
                </c:pt>
                <c:pt idx="382">
                  <c:v>3.7500625000000004E-3</c:v>
                </c:pt>
                <c:pt idx="383">
                  <c:v>2.5000749999999996E-3</c:v>
                </c:pt>
                <c:pt idx="384">
                  <c:v>1.2500875000000008E-3</c:v>
                </c:pt>
                <c:pt idx="385">
                  <c:v>1.0000000000000007E-7</c:v>
                </c:pt>
                <c:pt idx="386">
                  <c:v>1.1667500000000003E-3</c:v>
                </c:pt>
                <c:pt idx="387">
                  <c:v>2.3333999999999998E-3</c:v>
                </c:pt>
                <c:pt idx="388">
                  <c:v>3.5000499999999993E-3</c:v>
                </c:pt>
                <c:pt idx="389">
                  <c:v>4.6667000000000002E-3</c:v>
                </c:pt>
                <c:pt idx="390">
                  <c:v>5.833350000000001E-3</c:v>
                </c:pt>
                <c:pt idx="391">
                  <c:v>7.000000000000001E-3</c:v>
                </c:pt>
                <c:pt idx="392">
                  <c:v>7.4000000000000012E-3</c:v>
                </c:pt>
                <c:pt idx="393">
                  <c:v>7.8000000000000014E-3</c:v>
                </c:pt>
                <c:pt idx="394">
                  <c:v>8.2000000000000007E-3</c:v>
                </c:pt>
                <c:pt idx="395">
                  <c:v>8.6000000000000017E-3</c:v>
                </c:pt>
                <c:pt idx="396">
                  <c:v>9.0000000000000045E-3</c:v>
                </c:pt>
                <c:pt idx="397">
                  <c:v>9.3333333333333358E-3</c:v>
                </c:pt>
                <c:pt idx="398">
                  <c:v>9.6666666666666724E-3</c:v>
                </c:pt>
                <c:pt idx="399">
                  <c:v>1.0000000000000002E-2</c:v>
                </c:pt>
                <c:pt idx="400">
                  <c:v>8.8571428571428603E-3</c:v>
                </c:pt>
                <c:pt idx="401">
                  <c:v>7.7142857142857152E-3</c:v>
                </c:pt>
                <c:pt idx="402">
                  <c:v>6.5714285714285735E-3</c:v>
                </c:pt>
                <c:pt idx="403">
                  <c:v>5.4285714285714293E-3</c:v>
                </c:pt>
                <c:pt idx="404">
                  <c:v>4.2857142857142868E-3</c:v>
                </c:pt>
                <c:pt idx="405">
                  <c:v>3.1428571428571434E-3</c:v>
                </c:pt>
                <c:pt idx="406">
                  <c:v>2.0000000000000005E-3</c:v>
                </c:pt>
                <c:pt idx="407">
                  <c:v>2.0000000000000005E-3</c:v>
                </c:pt>
                <c:pt idx="408">
                  <c:v>2.0000000000000005E-3</c:v>
                </c:pt>
                <c:pt idx="409">
                  <c:v>2.0000000000000005E-3</c:v>
                </c:pt>
                <c:pt idx="410">
                  <c:v>2.0000000000000005E-3</c:v>
                </c:pt>
                <c:pt idx="411">
                  <c:v>2.0000000000000005E-3</c:v>
                </c:pt>
                <c:pt idx="412">
                  <c:v>-1.0000000000000002E-3</c:v>
                </c:pt>
                <c:pt idx="413">
                  <c:v>-4.0000000000000002E-4</c:v>
                </c:pt>
                <c:pt idx="414">
                  <c:v>2.0000000000000015E-4</c:v>
                </c:pt>
                <c:pt idx="415">
                  <c:v>8.0000000000000047E-4</c:v>
                </c:pt>
                <c:pt idx="416">
                  <c:v>1.4000000000000004E-3</c:v>
                </c:pt>
                <c:pt idx="417">
                  <c:v>2.0000000000000005E-3</c:v>
                </c:pt>
                <c:pt idx="418">
                  <c:v>2.4000000000000007E-3</c:v>
                </c:pt>
                <c:pt idx="419">
                  <c:v>2.8000000000000004E-3</c:v>
                </c:pt>
                <c:pt idx="420">
                  <c:v>3.200000000000001E-3</c:v>
                </c:pt>
                <c:pt idx="421">
                  <c:v>3.6000000000000003E-3</c:v>
                </c:pt>
                <c:pt idx="422">
                  <c:v>4.000000000000001E-3</c:v>
                </c:pt>
                <c:pt idx="423">
                  <c:v>4.6000000000000008E-3</c:v>
                </c:pt>
                <c:pt idx="424">
                  <c:v>5.2000000000000006E-3</c:v>
                </c:pt>
                <c:pt idx="425">
                  <c:v>5.8000000000000013E-3</c:v>
                </c:pt>
                <c:pt idx="426">
                  <c:v>6.4000000000000003E-3</c:v>
                </c:pt>
                <c:pt idx="427">
                  <c:v>7.000000000000001E-3</c:v>
                </c:pt>
                <c:pt idx="428">
                  <c:v>7.8333333333333362E-3</c:v>
                </c:pt>
                <c:pt idx="429">
                  <c:v>8.6666666666666697E-3</c:v>
                </c:pt>
                <c:pt idx="430">
                  <c:v>9.5000000000000032E-3</c:v>
                </c:pt>
                <c:pt idx="431">
                  <c:v>1.0333333333333335E-2</c:v>
                </c:pt>
                <c:pt idx="432">
                  <c:v>1.1166666666666668E-2</c:v>
                </c:pt>
                <c:pt idx="433">
                  <c:v>1.2000000000000002E-2</c:v>
                </c:pt>
                <c:pt idx="434">
                  <c:v>1.2400000000000003E-2</c:v>
                </c:pt>
                <c:pt idx="435">
                  <c:v>1.2799999999999999E-2</c:v>
                </c:pt>
                <c:pt idx="436">
                  <c:v>1.3200000000000003E-2</c:v>
                </c:pt>
                <c:pt idx="437">
                  <c:v>1.3599999999999999E-2</c:v>
                </c:pt>
                <c:pt idx="438">
                  <c:v>1.4E-2</c:v>
                </c:pt>
                <c:pt idx="439">
                  <c:v>1.4E-2</c:v>
                </c:pt>
                <c:pt idx="440">
                  <c:v>1.4E-2</c:v>
                </c:pt>
                <c:pt idx="441">
                  <c:v>1.4E-2</c:v>
                </c:pt>
                <c:pt idx="442">
                  <c:v>1.4E-2</c:v>
                </c:pt>
                <c:pt idx="443">
                  <c:v>1.4E-2</c:v>
                </c:pt>
                <c:pt idx="444">
                  <c:v>1.6000000000000004E-2</c:v>
                </c:pt>
                <c:pt idx="445">
                  <c:v>1.8000000000000006E-2</c:v>
                </c:pt>
                <c:pt idx="446">
                  <c:v>1.6600000000000011E-2</c:v>
                </c:pt>
                <c:pt idx="447">
                  <c:v>1.5200000000000005E-2</c:v>
                </c:pt>
                <c:pt idx="448">
                  <c:v>1.3800000000000007E-2</c:v>
                </c:pt>
                <c:pt idx="449">
                  <c:v>1.2400000000000003E-2</c:v>
                </c:pt>
                <c:pt idx="450">
                  <c:v>1.1000000000000003E-2</c:v>
                </c:pt>
                <c:pt idx="451">
                  <c:v>1.0000000000000002E-2</c:v>
                </c:pt>
                <c:pt idx="452">
                  <c:v>9.0000000000000045E-3</c:v>
                </c:pt>
                <c:pt idx="453">
                  <c:v>8.0000000000000019E-3</c:v>
                </c:pt>
                <c:pt idx="454">
                  <c:v>7.0000000000000019E-3</c:v>
                </c:pt>
                <c:pt idx="455">
                  <c:v>6.0000000000000019E-3</c:v>
                </c:pt>
                <c:pt idx="456">
                  <c:v>5.2000000000000006E-3</c:v>
                </c:pt>
                <c:pt idx="457">
                  <c:v>4.4000000000000011E-3</c:v>
                </c:pt>
                <c:pt idx="458">
                  <c:v>3.6000000000000003E-3</c:v>
                </c:pt>
                <c:pt idx="459">
                  <c:v>2.8000000000000004E-3</c:v>
                </c:pt>
                <c:pt idx="460">
                  <c:v>2.0000000000000005E-3</c:v>
                </c:pt>
                <c:pt idx="461">
                  <c:v>1.0000000000000002E-3</c:v>
                </c:pt>
                <c:pt idx="462">
                  <c:v>0</c:v>
                </c:pt>
                <c:pt idx="463">
                  <c:v>-1.0000000000000002E-3</c:v>
                </c:pt>
                <c:pt idx="464">
                  <c:v>1.0000000000000002E-3</c:v>
                </c:pt>
                <c:pt idx="465">
                  <c:v>3.0000000000000009E-3</c:v>
                </c:pt>
                <c:pt idx="466">
                  <c:v>2.0000000000000005E-3</c:v>
                </c:pt>
                <c:pt idx="467">
                  <c:v>1.0000000000000002E-3</c:v>
                </c:pt>
                <c:pt idx="468">
                  <c:v>0</c:v>
                </c:pt>
                <c:pt idx="469">
                  <c:v>-1.0000000000000002E-3</c:v>
                </c:pt>
                <c:pt idx="470">
                  <c:v>-2.0000000000000005E-3</c:v>
                </c:pt>
                <c:pt idx="471">
                  <c:v>-1.5000000000000005E-3</c:v>
                </c:pt>
                <c:pt idx="472">
                  <c:v>-1.0000000000000002E-3</c:v>
                </c:pt>
                <c:pt idx="473">
                  <c:v>-5.0000000000000012E-4</c:v>
                </c:pt>
                <c:pt idx="474">
                  <c:v>0</c:v>
                </c:pt>
                <c:pt idx="475">
                  <c:v>5.0000000000000012E-4</c:v>
                </c:pt>
                <c:pt idx="476">
                  <c:v>1.0000000000000002E-3</c:v>
                </c:pt>
                <c:pt idx="477">
                  <c:v>-6.0000000000000027E-4</c:v>
                </c:pt>
                <c:pt idx="478">
                  <c:v>-2.2000000000000006E-3</c:v>
                </c:pt>
                <c:pt idx="479">
                  <c:v>-3.8000000000000013E-3</c:v>
                </c:pt>
                <c:pt idx="480">
                  <c:v>-5.400000000000002E-3</c:v>
                </c:pt>
                <c:pt idx="481">
                  <c:v>-7.000000000000001E-3</c:v>
                </c:pt>
                <c:pt idx="482">
                  <c:v>-8.0000000000000019E-3</c:v>
                </c:pt>
                <c:pt idx="483">
                  <c:v>-9.0000000000000045E-3</c:v>
                </c:pt>
                <c:pt idx="484">
                  <c:v>-1.0000000000000002E-2</c:v>
                </c:pt>
                <c:pt idx="485">
                  <c:v>-1.0999999999999999E-2</c:v>
                </c:pt>
                <c:pt idx="486">
                  <c:v>-1.2000000000000002E-2</c:v>
                </c:pt>
                <c:pt idx="487">
                  <c:v>-1.1600000000000004E-2</c:v>
                </c:pt>
                <c:pt idx="488">
                  <c:v>-1.1200000000000003E-2</c:v>
                </c:pt>
                <c:pt idx="489">
                  <c:v>-1.0800000000000002E-2</c:v>
                </c:pt>
                <c:pt idx="490">
                  <c:v>-1.0400000000000003E-2</c:v>
                </c:pt>
                <c:pt idx="491">
                  <c:v>-1.0000000000000002E-2</c:v>
                </c:pt>
                <c:pt idx="492">
                  <c:v>-1.0800000000000002E-2</c:v>
                </c:pt>
                <c:pt idx="493">
                  <c:v>-1.1599999999999999E-2</c:v>
                </c:pt>
                <c:pt idx="494">
                  <c:v>-1.2400000000000003E-2</c:v>
                </c:pt>
                <c:pt idx="495">
                  <c:v>-1.3200000000000003E-2</c:v>
                </c:pt>
                <c:pt idx="496">
                  <c:v>-1.4E-2</c:v>
                </c:pt>
                <c:pt idx="497">
                  <c:v>-1.3800000000000003E-2</c:v>
                </c:pt>
                <c:pt idx="498">
                  <c:v>-1.3599999999999999E-2</c:v>
                </c:pt>
                <c:pt idx="499">
                  <c:v>-1.3400000000000004E-2</c:v>
                </c:pt>
                <c:pt idx="500">
                  <c:v>-1.3200000000000003E-2</c:v>
                </c:pt>
                <c:pt idx="501">
                  <c:v>-1.3000000000000003E-2</c:v>
                </c:pt>
                <c:pt idx="502">
                  <c:v>-1.2000000000000002E-2</c:v>
                </c:pt>
                <c:pt idx="503">
                  <c:v>-1.1000000000000003E-2</c:v>
                </c:pt>
                <c:pt idx="504">
                  <c:v>-1.0000000000000002E-2</c:v>
                </c:pt>
                <c:pt idx="505">
                  <c:v>-9.0000000000000045E-3</c:v>
                </c:pt>
                <c:pt idx="506">
                  <c:v>-8.0000000000000019E-3</c:v>
                </c:pt>
                <c:pt idx="507">
                  <c:v>-8.8000000000000023E-3</c:v>
                </c:pt>
                <c:pt idx="508">
                  <c:v>-9.6000000000000044E-3</c:v>
                </c:pt>
                <c:pt idx="509">
                  <c:v>-1.0400000000000003E-2</c:v>
                </c:pt>
                <c:pt idx="510">
                  <c:v>-1.1200000000000003E-2</c:v>
                </c:pt>
                <c:pt idx="511">
                  <c:v>-1.2000000000000002E-2</c:v>
                </c:pt>
                <c:pt idx="512">
                  <c:v>-1.0666666666666668E-2</c:v>
                </c:pt>
                <c:pt idx="513">
                  <c:v>-9.3333333333333358E-3</c:v>
                </c:pt>
                <c:pt idx="514">
                  <c:v>-8.0000000000000019E-3</c:v>
                </c:pt>
                <c:pt idx="515">
                  <c:v>-6.6666666666666688E-3</c:v>
                </c:pt>
                <c:pt idx="516">
                  <c:v>-5.3333333333333366E-3</c:v>
                </c:pt>
                <c:pt idx="517">
                  <c:v>-4.000000000000001E-3</c:v>
                </c:pt>
                <c:pt idx="518">
                  <c:v>-4.4000000000000011E-3</c:v>
                </c:pt>
                <c:pt idx="519">
                  <c:v>-4.8000000000000013E-3</c:v>
                </c:pt>
                <c:pt idx="520">
                  <c:v>-5.2000000000000006E-3</c:v>
                </c:pt>
                <c:pt idx="521">
                  <c:v>-5.6000000000000008E-3</c:v>
                </c:pt>
                <c:pt idx="522">
                  <c:v>-6.0000000000000019E-3</c:v>
                </c:pt>
                <c:pt idx="523">
                  <c:v>-7.2000000000000007E-3</c:v>
                </c:pt>
                <c:pt idx="524">
                  <c:v>-8.4000000000000047E-3</c:v>
                </c:pt>
                <c:pt idx="525">
                  <c:v>-9.6000000000000044E-3</c:v>
                </c:pt>
                <c:pt idx="526">
                  <c:v>-1.0800000000000002E-2</c:v>
                </c:pt>
                <c:pt idx="527">
                  <c:v>-1.2000000000000002E-2</c:v>
                </c:pt>
                <c:pt idx="528">
                  <c:v>-1.1600000000000004E-2</c:v>
                </c:pt>
                <c:pt idx="529">
                  <c:v>-1.1200000000000003E-2</c:v>
                </c:pt>
                <c:pt idx="530">
                  <c:v>-1.0800000000000002E-2</c:v>
                </c:pt>
                <c:pt idx="531">
                  <c:v>-1.0400000000000003E-2</c:v>
                </c:pt>
                <c:pt idx="532">
                  <c:v>-1.0000000000000002E-2</c:v>
                </c:pt>
                <c:pt idx="533">
                  <c:v>-1.0400000000000003E-2</c:v>
                </c:pt>
                <c:pt idx="534">
                  <c:v>-1.0800000000000002E-2</c:v>
                </c:pt>
                <c:pt idx="535">
                  <c:v>-1.1200000000000003E-2</c:v>
                </c:pt>
                <c:pt idx="536">
                  <c:v>-1.1600000000000004E-2</c:v>
                </c:pt>
                <c:pt idx="537">
                  <c:v>-1.2000000000000002E-2</c:v>
                </c:pt>
                <c:pt idx="538">
                  <c:v>-1.3000000000000003E-2</c:v>
                </c:pt>
                <c:pt idx="539">
                  <c:v>-1.4000000000000002E-2</c:v>
                </c:pt>
                <c:pt idx="540">
                  <c:v>-1.5000000000000003E-2</c:v>
                </c:pt>
                <c:pt idx="541">
                  <c:v>-1.6000000000000004E-2</c:v>
                </c:pt>
                <c:pt idx="542">
                  <c:v>-1.7000000000000005E-2</c:v>
                </c:pt>
                <c:pt idx="543">
                  <c:v>-1.6000000000000004E-2</c:v>
                </c:pt>
                <c:pt idx="544">
                  <c:v>-1.4999999999999998E-2</c:v>
                </c:pt>
                <c:pt idx="545">
                  <c:v>-1.4E-2</c:v>
                </c:pt>
                <c:pt idx="546">
                  <c:v>-1.4799999999999999E-2</c:v>
                </c:pt>
                <c:pt idx="547">
                  <c:v>-1.5599999999999999E-2</c:v>
                </c:pt>
                <c:pt idx="548">
                  <c:v>-1.6400000000000005E-2</c:v>
                </c:pt>
                <c:pt idx="549">
                  <c:v>-1.7200000000000007E-2</c:v>
                </c:pt>
                <c:pt idx="550">
                  <c:v>-1.8000000000000006E-2</c:v>
                </c:pt>
                <c:pt idx="551">
                  <c:v>-1.8500000000000006E-2</c:v>
                </c:pt>
                <c:pt idx="552">
                  <c:v>-1.9000000000000006E-2</c:v>
                </c:pt>
                <c:pt idx="553">
                  <c:v>-1.9500000000000007E-2</c:v>
                </c:pt>
                <c:pt idx="554">
                  <c:v>-2.0000000000000004E-2</c:v>
                </c:pt>
                <c:pt idx="555">
                  <c:v>-2.0500000000000001E-2</c:v>
                </c:pt>
                <c:pt idx="556">
                  <c:v>-2.1000000000000005E-2</c:v>
                </c:pt>
                <c:pt idx="557">
                  <c:v>-2.1200000000000004E-2</c:v>
                </c:pt>
                <c:pt idx="558">
                  <c:v>-2.1400000000000006E-2</c:v>
                </c:pt>
                <c:pt idx="559">
                  <c:v>-2.1600000000000005E-2</c:v>
                </c:pt>
                <c:pt idx="560">
                  <c:v>-2.180000000000001E-2</c:v>
                </c:pt>
                <c:pt idx="561">
                  <c:v>-2.2000000000000006E-2</c:v>
                </c:pt>
                <c:pt idx="562">
                  <c:v>-2.2200000000000008E-2</c:v>
                </c:pt>
                <c:pt idx="563">
                  <c:v>-2.2400000000000007E-2</c:v>
                </c:pt>
                <c:pt idx="564">
                  <c:v>-2.2600000000000006E-2</c:v>
                </c:pt>
                <c:pt idx="565">
                  <c:v>-2.2800000000000008E-2</c:v>
                </c:pt>
                <c:pt idx="566">
                  <c:v>-2.3000000000000003E-2</c:v>
                </c:pt>
                <c:pt idx="567">
                  <c:v>-2.2400000000000007E-2</c:v>
                </c:pt>
                <c:pt idx="568">
                  <c:v>-2.1800000000000007E-2</c:v>
                </c:pt>
                <c:pt idx="569">
                  <c:v>-2.1200000000000004E-2</c:v>
                </c:pt>
                <c:pt idx="570">
                  <c:v>-2.0600000000000004E-2</c:v>
                </c:pt>
                <c:pt idx="571">
                  <c:v>-2.0000000000000004E-2</c:v>
                </c:pt>
                <c:pt idx="572">
                  <c:v>-1.9333333333333338E-2</c:v>
                </c:pt>
                <c:pt idx="573">
                  <c:v>-1.8666666666666672E-2</c:v>
                </c:pt>
                <c:pt idx="574">
                  <c:v>-1.8000000000000006E-2</c:v>
                </c:pt>
                <c:pt idx="575">
                  <c:v>-1.8400000000000007E-2</c:v>
                </c:pt>
                <c:pt idx="576">
                  <c:v>-1.8800000000000004E-2</c:v>
                </c:pt>
                <c:pt idx="577">
                  <c:v>-1.9200000000000005E-2</c:v>
                </c:pt>
                <c:pt idx="578">
                  <c:v>-1.9599999999999999E-2</c:v>
                </c:pt>
                <c:pt idx="579">
                  <c:v>-2.0000000000000004E-2</c:v>
                </c:pt>
                <c:pt idx="580">
                  <c:v>-1.9428571428571434E-2</c:v>
                </c:pt>
                <c:pt idx="581">
                  <c:v>-1.8857142857142857E-2</c:v>
                </c:pt>
                <c:pt idx="582">
                  <c:v>-1.8285714285714291E-2</c:v>
                </c:pt>
                <c:pt idx="583">
                  <c:v>-1.7714285714285721E-2</c:v>
                </c:pt>
                <c:pt idx="584">
                  <c:v>-1.7142857142857151E-2</c:v>
                </c:pt>
                <c:pt idx="585">
                  <c:v>-1.6571428571428574E-2</c:v>
                </c:pt>
                <c:pt idx="586">
                  <c:v>-1.6000000000000004E-2</c:v>
                </c:pt>
                <c:pt idx="587">
                  <c:v>-1.8000000000000006E-2</c:v>
                </c:pt>
                <c:pt idx="588">
                  <c:v>-2.0000000000000004E-2</c:v>
                </c:pt>
                <c:pt idx="589">
                  <c:v>-2.2000000000000006E-2</c:v>
                </c:pt>
                <c:pt idx="590">
                  <c:v>-2.116666666666667E-2</c:v>
                </c:pt>
                <c:pt idx="591">
                  <c:v>-2.0333333333333342E-2</c:v>
                </c:pt>
                <c:pt idx="592">
                  <c:v>-1.9500000000000007E-2</c:v>
                </c:pt>
                <c:pt idx="593">
                  <c:v>-1.8666666666666672E-2</c:v>
                </c:pt>
                <c:pt idx="594">
                  <c:v>-1.7833333333333336E-2</c:v>
                </c:pt>
                <c:pt idx="595">
                  <c:v>-1.7000000000000005E-2</c:v>
                </c:pt>
                <c:pt idx="596">
                  <c:v>-1.8166666666666671E-2</c:v>
                </c:pt>
                <c:pt idx="597">
                  <c:v>-1.9333333333333338E-2</c:v>
                </c:pt>
                <c:pt idx="598">
                  <c:v>-2.0500000000000001E-2</c:v>
                </c:pt>
                <c:pt idx="599">
                  <c:v>-2.1666666666666674E-2</c:v>
                </c:pt>
                <c:pt idx="600">
                  <c:v>-2.2833333333333344E-2</c:v>
                </c:pt>
                <c:pt idx="601">
                  <c:v>-2.4000000000000004E-2</c:v>
                </c:pt>
                <c:pt idx="602">
                  <c:v>-2.2500000000000006E-2</c:v>
                </c:pt>
                <c:pt idx="603">
                  <c:v>-2.1000000000000005E-2</c:v>
                </c:pt>
                <c:pt idx="604">
                  <c:v>-1.9500000000000007E-2</c:v>
                </c:pt>
                <c:pt idx="605">
                  <c:v>-1.8000000000000006E-2</c:v>
                </c:pt>
                <c:pt idx="606">
                  <c:v>-2.0500000000000001E-2</c:v>
                </c:pt>
                <c:pt idx="607">
                  <c:v>-2.3000000000000003E-2</c:v>
                </c:pt>
                <c:pt idx="608">
                  <c:v>-2.0666666666666673E-2</c:v>
                </c:pt>
                <c:pt idx="609">
                  <c:v>-1.8333333333333337E-2</c:v>
                </c:pt>
                <c:pt idx="610">
                  <c:v>-1.6000000000000004E-2</c:v>
                </c:pt>
                <c:pt idx="611">
                  <c:v>-1.6400000000000005E-2</c:v>
                </c:pt>
                <c:pt idx="612">
                  <c:v>-1.6800000000000006E-2</c:v>
                </c:pt>
                <c:pt idx="613">
                  <c:v>-1.7200000000000007E-2</c:v>
                </c:pt>
                <c:pt idx="614">
                  <c:v>-1.7600000000000005E-2</c:v>
                </c:pt>
                <c:pt idx="615">
                  <c:v>-1.8000000000000006E-2</c:v>
                </c:pt>
                <c:pt idx="616">
                  <c:v>-1.8400000000000007E-2</c:v>
                </c:pt>
                <c:pt idx="617">
                  <c:v>-1.8800000000000004E-2</c:v>
                </c:pt>
                <c:pt idx="618">
                  <c:v>-1.9200000000000005E-2</c:v>
                </c:pt>
                <c:pt idx="619">
                  <c:v>-1.9599999999999999E-2</c:v>
                </c:pt>
                <c:pt idx="620">
                  <c:v>-2.0000000000000004E-2</c:v>
                </c:pt>
                <c:pt idx="621">
                  <c:v>-1.9400000000000004E-2</c:v>
                </c:pt>
                <c:pt idx="622">
                  <c:v>-1.8800000000000004E-2</c:v>
                </c:pt>
                <c:pt idx="623">
                  <c:v>-1.8200000000000004E-2</c:v>
                </c:pt>
                <c:pt idx="624">
                  <c:v>-1.7600000000000005E-2</c:v>
                </c:pt>
                <c:pt idx="625">
                  <c:v>-1.7000000000000005E-2</c:v>
                </c:pt>
                <c:pt idx="626">
                  <c:v>-1.6200000000000006E-2</c:v>
                </c:pt>
                <c:pt idx="627">
                  <c:v>-1.5400000000000004E-2</c:v>
                </c:pt>
                <c:pt idx="628">
                  <c:v>-1.4600000000000005E-2</c:v>
                </c:pt>
                <c:pt idx="629">
                  <c:v>-1.3800000000000007E-2</c:v>
                </c:pt>
                <c:pt idx="630">
                  <c:v>-1.3000000000000003E-2</c:v>
                </c:pt>
                <c:pt idx="631">
                  <c:v>-1.1833333333333338E-2</c:v>
                </c:pt>
                <c:pt idx="632">
                  <c:v>-1.0666666666666672E-2</c:v>
                </c:pt>
                <c:pt idx="633">
                  <c:v>-9.5000000000000032E-3</c:v>
                </c:pt>
                <c:pt idx="634">
                  <c:v>-8.3333333333333384E-3</c:v>
                </c:pt>
                <c:pt idx="635">
                  <c:v>-7.1666666666666693E-3</c:v>
                </c:pt>
                <c:pt idx="636">
                  <c:v>-6.0000000000000019E-3</c:v>
                </c:pt>
                <c:pt idx="637">
                  <c:v>-3.9999666666666678E-3</c:v>
                </c:pt>
                <c:pt idx="638">
                  <c:v>-1.9999333333333333E-3</c:v>
                </c:pt>
                <c:pt idx="639">
                  <c:v>1.0000000000000007E-7</c:v>
                </c:pt>
                <c:pt idx="640">
                  <c:v>-1.1999200000000002E-3</c:v>
                </c:pt>
                <c:pt idx="641">
                  <c:v>-2.3999400000000001E-3</c:v>
                </c:pt>
                <c:pt idx="642">
                  <c:v>-3.5999600000000006E-3</c:v>
                </c:pt>
                <c:pt idx="643">
                  <c:v>-4.7999800000000006E-3</c:v>
                </c:pt>
                <c:pt idx="644">
                  <c:v>-6.0000000000000019E-3</c:v>
                </c:pt>
                <c:pt idx="645">
                  <c:v>-5.5000000000000014E-3</c:v>
                </c:pt>
                <c:pt idx="646">
                  <c:v>-5.000000000000001E-3</c:v>
                </c:pt>
                <c:pt idx="647">
                  <c:v>-3.5000000000000009E-3</c:v>
                </c:pt>
                <c:pt idx="648">
                  <c:v>-2.0000000000000005E-3</c:v>
                </c:pt>
                <c:pt idx="649">
                  <c:v>-3.666666666666667E-3</c:v>
                </c:pt>
                <c:pt idx="650">
                  <c:v>-5.333333333333334E-3</c:v>
                </c:pt>
                <c:pt idx="651">
                  <c:v>-7.000000000000001E-3</c:v>
                </c:pt>
                <c:pt idx="652">
                  <c:v>-7.6000000000000009E-3</c:v>
                </c:pt>
                <c:pt idx="653">
                  <c:v>-8.2000000000000024E-3</c:v>
                </c:pt>
                <c:pt idx="654">
                  <c:v>-8.8000000000000023E-3</c:v>
                </c:pt>
                <c:pt idx="655">
                  <c:v>-9.4000000000000021E-3</c:v>
                </c:pt>
                <c:pt idx="656">
                  <c:v>-1.0000000000000002E-2</c:v>
                </c:pt>
                <c:pt idx="657">
                  <c:v>-9.4000000000000021E-3</c:v>
                </c:pt>
                <c:pt idx="658">
                  <c:v>-8.8000000000000023E-3</c:v>
                </c:pt>
                <c:pt idx="659">
                  <c:v>-8.2000000000000024E-3</c:v>
                </c:pt>
                <c:pt idx="660">
                  <c:v>-7.6000000000000009E-3</c:v>
                </c:pt>
                <c:pt idx="661">
                  <c:v>-7.000000000000001E-3</c:v>
                </c:pt>
                <c:pt idx="662">
                  <c:v>-4.6666333333333348E-3</c:v>
                </c:pt>
                <c:pt idx="663">
                  <c:v>-2.3332666666666664E-3</c:v>
                </c:pt>
                <c:pt idx="664">
                  <c:v>1.0000000000000007E-7</c:v>
                </c:pt>
                <c:pt idx="665">
                  <c:v>-9.9992000000000028E-4</c:v>
                </c:pt>
                <c:pt idx="666">
                  <c:v>-1.9999400000000008E-3</c:v>
                </c:pt>
                <c:pt idx="667">
                  <c:v>-2.9999600000000012E-3</c:v>
                </c:pt>
                <c:pt idx="668">
                  <c:v>-3.9999800000000011E-3</c:v>
                </c:pt>
                <c:pt idx="669">
                  <c:v>-5.000000000000001E-3</c:v>
                </c:pt>
                <c:pt idx="670">
                  <c:v>-3.3333000000000008E-3</c:v>
                </c:pt>
                <c:pt idx="671">
                  <c:v>-1.6666000000000003E-3</c:v>
                </c:pt>
                <c:pt idx="672">
                  <c:v>1.0000000000000007E-7</c:v>
                </c:pt>
                <c:pt idx="673">
                  <c:v>-1.1665833333333337E-3</c:v>
                </c:pt>
                <c:pt idx="674">
                  <c:v>-2.3332666666666673E-3</c:v>
                </c:pt>
                <c:pt idx="675">
                  <c:v>-3.4999500000000008E-3</c:v>
                </c:pt>
                <c:pt idx="676">
                  <c:v>-4.6666333333333348E-3</c:v>
                </c:pt>
                <c:pt idx="677">
                  <c:v>-5.833316666666667E-3</c:v>
                </c:pt>
                <c:pt idx="678">
                  <c:v>-7.000000000000001E-3</c:v>
                </c:pt>
                <c:pt idx="679">
                  <c:v>-6.4000000000000003E-3</c:v>
                </c:pt>
                <c:pt idx="680">
                  <c:v>-5.8000000000000013E-3</c:v>
                </c:pt>
                <c:pt idx="681">
                  <c:v>-5.2000000000000006E-3</c:v>
                </c:pt>
                <c:pt idx="682">
                  <c:v>-4.6000000000000008E-3</c:v>
                </c:pt>
                <c:pt idx="683">
                  <c:v>-4.000000000000001E-3</c:v>
                </c:pt>
                <c:pt idx="684">
                  <c:v>-2.6666333333333334E-3</c:v>
                </c:pt>
                <c:pt idx="685">
                  <c:v>-1.3332666666666668E-3</c:v>
                </c:pt>
                <c:pt idx="686">
                  <c:v>1.0000000000000007E-7</c:v>
                </c:pt>
                <c:pt idx="687">
                  <c:v>1.0000800000000004E-3</c:v>
                </c:pt>
                <c:pt idx="688">
                  <c:v>2.0000600000000001E-3</c:v>
                </c:pt>
                <c:pt idx="689">
                  <c:v>3.0000400000000003E-3</c:v>
                </c:pt>
                <c:pt idx="690">
                  <c:v>4.0000200000000008E-3</c:v>
                </c:pt>
                <c:pt idx="691">
                  <c:v>5.000000000000001E-3</c:v>
                </c:pt>
                <c:pt idx="692">
                  <c:v>4.4000000000000011E-3</c:v>
                </c:pt>
                <c:pt idx="693">
                  <c:v>3.8000000000000009E-3</c:v>
                </c:pt>
                <c:pt idx="694">
                  <c:v>3.2000000000000006E-3</c:v>
                </c:pt>
                <c:pt idx="695">
                  <c:v>2.6000000000000003E-3</c:v>
                </c:pt>
                <c:pt idx="696">
                  <c:v>2.0000000000000005E-3</c:v>
                </c:pt>
                <c:pt idx="697">
                  <c:v>3.333333333333334E-3</c:v>
                </c:pt>
                <c:pt idx="698">
                  <c:v>4.6666666666666671E-3</c:v>
                </c:pt>
                <c:pt idx="699">
                  <c:v>6.0000000000000019E-3</c:v>
                </c:pt>
                <c:pt idx="700">
                  <c:v>4.8000200000000012E-3</c:v>
                </c:pt>
                <c:pt idx="701">
                  <c:v>3.600040000000001E-3</c:v>
                </c:pt>
                <c:pt idx="702">
                  <c:v>2.4000599999999999E-3</c:v>
                </c:pt>
                <c:pt idx="703">
                  <c:v>1.2000800000000003E-3</c:v>
                </c:pt>
                <c:pt idx="704">
                  <c:v>1.0000000000000007E-7</c:v>
                </c:pt>
                <c:pt idx="705">
                  <c:v>1.6667333333333337E-3</c:v>
                </c:pt>
                <c:pt idx="706">
                  <c:v>3.3333666666666671E-3</c:v>
                </c:pt>
                <c:pt idx="707">
                  <c:v>5.000000000000001E-3</c:v>
                </c:pt>
                <c:pt idx="708">
                  <c:v>2.5000500000000006E-3</c:v>
                </c:pt>
                <c:pt idx="709">
                  <c:v>1.0000000000000007E-7</c:v>
                </c:pt>
                <c:pt idx="710">
                  <c:v>3.0000500000000002E-3</c:v>
                </c:pt>
                <c:pt idx="711">
                  <c:v>6.0000000000000019E-3</c:v>
                </c:pt>
                <c:pt idx="712">
                  <c:v>4.6000000000000008E-3</c:v>
                </c:pt>
                <c:pt idx="713">
                  <c:v>3.200000000000001E-3</c:v>
                </c:pt>
                <c:pt idx="714">
                  <c:v>1.8000000000000008E-3</c:v>
                </c:pt>
                <c:pt idx="715">
                  <c:v>4.0000000000000029E-4</c:v>
                </c:pt>
                <c:pt idx="716">
                  <c:v>-1.0000000000000002E-3</c:v>
                </c:pt>
                <c:pt idx="717">
                  <c:v>-6.6666666666666697E-4</c:v>
                </c:pt>
                <c:pt idx="718">
                  <c:v>-3.3333333333333348E-4</c:v>
                </c:pt>
                <c:pt idx="719">
                  <c:v>0</c:v>
                </c:pt>
                <c:pt idx="720">
                  <c:v>3.3333333333333343E-4</c:v>
                </c:pt>
                <c:pt idx="721">
                  <c:v>6.6666666666666675E-4</c:v>
                </c:pt>
                <c:pt idx="722">
                  <c:v>1.0000000000000002E-3</c:v>
                </c:pt>
                <c:pt idx="723">
                  <c:v>0</c:v>
                </c:pt>
                <c:pt idx="724">
                  <c:v>-1.0000000000000002E-3</c:v>
                </c:pt>
                <c:pt idx="725">
                  <c:v>-2.0000000000000005E-3</c:v>
                </c:pt>
                <c:pt idx="726">
                  <c:v>-3.0000000000000009E-3</c:v>
                </c:pt>
                <c:pt idx="727">
                  <c:v>-4.000000000000001E-3</c:v>
                </c:pt>
                <c:pt idx="728">
                  <c:v>-2.6666333333333334E-3</c:v>
                </c:pt>
                <c:pt idx="729">
                  <c:v>-1.3332666666666668E-3</c:v>
                </c:pt>
                <c:pt idx="730">
                  <c:v>1.0000000000000007E-7</c:v>
                </c:pt>
                <c:pt idx="731">
                  <c:v>-1.3332666666666672E-3</c:v>
                </c:pt>
                <c:pt idx="732">
                  <c:v>-2.6666333333333343E-3</c:v>
                </c:pt>
                <c:pt idx="733">
                  <c:v>-4.000000000000001E-3</c:v>
                </c:pt>
                <c:pt idx="734">
                  <c:v>-2.6000000000000003E-3</c:v>
                </c:pt>
                <c:pt idx="735">
                  <c:v>-1.2000000000000003E-3</c:v>
                </c:pt>
                <c:pt idx="736">
                  <c:v>1.9999999999999968E-4</c:v>
                </c:pt>
                <c:pt idx="737">
                  <c:v>1.6000000000000001E-3</c:v>
                </c:pt>
                <c:pt idx="738">
                  <c:v>3.0000000000000009E-3</c:v>
                </c:pt>
                <c:pt idx="739">
                  <c:v>2.8000000000000004E-3</c:v>
                </c:pt>
                <c:pt idx="740">
                  <c:v>2.6000000000000003E-3</c:v>
                </c:pt>
                <c:pt idx="741">
                  <c:v>2.4000000000000007E-3</c:v>
                </c:pt>
                <c:pt idx="742">
                  <c:v>2.2000000000000006E-3</c:v>
                </c:pt>
                <c:pt idx="743">
                  <c:v>2.0000000000000005E-3</c:v>
                </c:pt>
                <c:pt idx="744">
                  <c:v>1.6000200000000004E-3</c:v>
                </c:pt>
                <c:pt idx="745">
                  <c:v>1.2000400000000001E-3</c:v>
                </c:pt>
                <c:pt idx="746">
                  <c:v>8.0006000000000033E-4</c:v>
                </c:pt>
                <c:pt idx="747">
                  <c:v>4.0008000000000003E-4</c:v>
                </c:pt>
                <c:pt idx="748">
                  <c:v>1.0000000000000007E-7</c:v>
                </c:pt>
                <c:pt idx="749">
                  <c:v>-2.4999500000000008E-3</c:v>
                </c:pt>
                <c:pt idx="750">
                  <c:v>-5.000000000000001E-3</c:v>
                </c:pt>
                <c:pt idx="751">
                  <c:v>-4.4000000000000011E-3</c:v>
                </c:pt>
                <c:pt idx="752">
                  <c:v>-3.8000000000000009E-3</c:v>
                </c:pt>
                <c:pt idx="753">
                  <c:v>-3.2000000000000006E-3</c:v>
                </c:pt>
                <c:pt idx="754">
                  <c:v>-2.6000000000000003E-3</c:v>
                </c:pt>
                <c:pt idx="755">
                  <c:v>-2.0000000000000005E-3</c:v>
                </c:pt>
                <c:pt idx="756">
                  <c:v>-1.6666500000000006E-3</c:v>
                </c:pt>
                <c:pt idx="757">
                  <c:v>-1.3332999999999999E-3</c:v>
                </c:pt>
                <c:pt idx="758">
                  <c:v>-9.9995000000000053E-4</c:v>
                </c:pt>
                <c:pt idx="759">
                  <c:v>-6.6660000000000027E-4</c:v>
                </c:pt>
                <c:pt idx="760">
                  <c:v>-3.3325000000000005E-4</c:v>
                </c:pt>
                <c:pt idx="761">
                  <c:v>1.0000000000000007E-7</c:v>
                </c:pt>
                <c:pt idx="762">
                  <c:v>-9.9992000000000028E-4</c:v>
                </c:pt>
                <c:pt idx="763">
                  <c:v>-1.9999400000000008E-3</c:v>
                </c:pt>
                <c:pt idx="764">
                  <c:v>-2.9999600000000012E-3</c:v>
                </c:pt>
                <c:pt idx="765">
                  <c:v>-3.9999800000000011E-3</c:v>
                </c:pt>
                <c:pt idx="766">
                  <c:v>-5.000000000000001E-3</c:v>
                </c:pt>
                <c:pt idx="767">
                  <c:v>-2.4999499999999999E-3</c:v>
                </c:pt>
                <c:pt idx="768">
                  <c:v>1.0000000000000007E-7</c:v>
                </c:pt>
                <c:pt idx="769">
                  <c:v>-1.5999200000000001E-3</c:v>
                </c:pt>
                <c:pt idx="770">
                  <c:v>-3.1999400000000005E-3</c:v>
                </c:pt>
                <c:pt idx="771">
                  <c:v>-4.7999600000000007E-3</c:v>
                </c:pt>
                <c:pt idx="772">
                  <c:v>-6.3999800000000004E-3</c:v>
                </c:pt>
                <c:pt idx="773">
                  <c:v>-8.0000000000000019E-3</c:v>
                </c:pt>
                <c:pt idx="774">
                  <c:v>-5.000000000000001E-3</c:v>
                </c:pt>
                <c:pt idx="775">
                  <c:v>-2.0000000000000005E-3</c:v>
                </c:pt>
                <c:pt idx="776">
                  <c:v>1.0000000000000011E-3</c:v>
                </c:pt>
                <c:pt idx="777">
                  <c:v>4.000000000000001E-3</c:v>
                </c:pt>
                <c:pt idx="778">
                  <c:v>2.8000000000000004E-3</c:v>
                </c:pt>
                <c:pt idx="779">
                  <c:v>1.6000000000000001E-3</c:v>
                </c:pt>
                <c:pt idx="780">
                  <c:v>3.9999999999999986E-4</c:v>
                </c:pt>
                <c:pt idx="781">
                  <c:v>-8.0000000000000058E-4</c:v>
                </c:pt>
                <c:pt idx="782">
                  <c:v>-2.0000000000000005E-3</c:v>
                </c:pt>
                <c:pt idx="783">
                  <c:v>-1.5999800000000004E-3</c:v>
                </c:pt>
                <c:pt idx="784">
                  <c:v>-1.1999600000000001E-3</c:v>
                </c:pt>
                <c:pt idx="785">
                  <c:v>-7.9994000000000061E-4</c:v>
                </c:pt>
                <c:pt idx="786">
                  <c:v>-3.9992000000000033E-4</c:v>
                </c:pt>
                <c:pt idx="787">
                  <c:v>1.0000000000000007E-7</c:v>
                </c:pt>
                <c:pt idx="788">
                  <c:v>1.0000800000000004E-3</c:v>
                </c:pt>
                <c:pt idx="789">
                  <c:v>2.0000600000000001E-3</c:v>
                </c:pt>
                <c:pt idx="790">
                  <c:v>3.0000400000000003E-3</c:v>
                </c:pt>
                <c:pt idx="791">
                  <c:v>4.0000200000000008E-3</c:v>
                </c:pt>
                <c:pt idx="792">
                  <c:v>5.000000000000001E-3</c:v>
                </c:pt>
                <c:pt idx="793">
                  <c:v>4.0000200000000008E-3</c:v>
                </c:pt>
                <c:pt idx="794">
                  <c:v>3.0000400000000011E-3</c:v>
                </c:pt>
                <c:pt idx="795">
                  <c:v>2.000060000000001E-3</c:v>
                </c:pt>
                <c:pt idx="796">
                  <c:v>1.0000800000000008E-3</c:v>
                </c:pt>
                <c:pt idx="797">
                  <c:v>1.0000000000000007E-7</c:v>
                </c:pt>
                <c:pt idx="798">
                  <c:v>2.6667333333333341E-3</c:v>
                </c:pt>
                <c:pt idx="799">
                  <c:v>5.3333666666666689E-3</c:v>
                </c:pt>
                <c:pt idx="800">
                  <c:v>8.0000000000000019E-3</c:v>
                </c:pt>
                <c:pt idx="801">
                  <c:v>7.6000000000000017E-3</c:v>
                </c:pt>
                <c:pt idx="802">
                  <c:v>7.2000000000000007E-3</c:v>
                </c:pt>
                <c:pt idx="803">
                  <c:v>6.8000000000000022E-3</c:v>
                </c:pt>
                <c:pt idx="804">
                  <c:v>6.400000000000002E-3</c:v>
                </c:pt>
                <c:pt idx="805">
                  <c:v>6.0000000000000019E-3</c:v>
                </c:pt>
                <c:pt idx="806">
                  <c:v>6.2000000000000006E-3</c:v>
                </c:pt>
                <c:pt idx="807">
                  <c:v>6.4000000000000003E-3</c:v>
                </c:pt>
                <c:pt idx="808">
                  <c:v>6.6000000000000008E-3</c:v>
                </c:pt>
                <c:pt idx="809">
                  <c:v>6.8000000000000014E-3</c:v>
                </c:pt>
                <c:pt idx="810">
                  <c:v>7.000000000000001E-3</c:v>
                </c:pt>
                <c:pt idx="811">
                  <c:v>7.2000000000000007E-3</c:v>
                </c:pt>
                <c:pt idx="812">
                  <c:v>7.4000000000000012E-3</c:v>
                </c:pt>
                <c:pt idx="813">
                  <c:v>7.6000000000000017E-3</c:v>
                </c:pt>
                <c:pt idx="814">
                  <c:v>7.8000000000000014E-3</c:v>
                </c:pt>
                <c:pt idx="815">
                  <c:v>8.0000000000000019E-3</c:v>
                </c:pt>
                <c:pt idx="816">
                  <c:v>7.0000000000000019E-3</c:v>
                </c:pt>
                <c:pt idx="817">
                  <c:v>6.0000000000000019E-3</c:v>
                </c:pt>
                <c:pt idx="818">
                  <c:v>5.000000000000001E-3</c:v>
                </c:pt>
                <c:pt idx="819">
                  <c:v>4.000000000000001E-3</c:v>
                </c:pt>
                <c:pt idx="820">
                  <c:v>3.0000000000000009E-3</c:v>
                </c:pt>
                <c:pt idx="821">
                  <c:v>6.5000000000000023E-3</c:v>
                </c:pt>
                <c:pt idx="822">
                  <c:v>1.0000000000000002E-2</c:v>
                </c:pt>
                <c:pt idx="823">
                  <c:v>1.0400000000000003E-2</c:v>
                </c:pt>
                <c:pt idx="824">
                  <c:v>1.0800000000000002E-2</c:v>
                </c:pt>
                <c:pt idx="825">
                  <c:v>1.1200000000000003E-2</c:v>
                </c:pt>
                <c:pt idx="826">
                  <c:v>1.1600000000000004E-2</c:v>
                </c:pt>
                <c:pt idx="827">
                  <c:v>1.2000000000000002E-2</c:v>
                </c:pt>
                <c:pt idx="828">
                  <c:v>1.2000000000000002E-2</c:v>
                </c:pt>
                <c:pt idx="829">
                  <c:v>1.2000000000000002E-2</c:v>
                </c:pt>
                <c:pt idx="830">
                  <c:v>1.2000000000000002E-2</c:v>
                </c:pt>
                <c:pt idx="831">
                  <c:v>1.2000000000000002E-2</c:v>
                </c:pt>
                <c:pt idx="832">
                  <c:v>1.2000000000000002E-2</c:v>
                </c:pt>
                <c:pt idx="833">
                  <c:v>1.2400000000000003E-2</c:v>
                </c:pt>
                <c:pt idx="834">
                  <c:v>1.2799999999999999E-2</c:v>
                </c:pt>
                <c:pt idx="835">
                  <c:v>1.3200000000000003E-2</c:v>
                </c:pt>
                <c:pt idx="836">
                  <c:v>1.3599999999999999E-2</c:v>
                </c:pt>
                <c:pt idx="837">
                  <c:v>1.4E-2</c:v>
                </c:pt>
                <c:pt idx="838">
                  <c:v>1.4999999999999998E-2</c:v>
                </c:pt>
                <c:pt idx="839">
                  <c:v>1.6000000000000004E-2</c:v>
                </c:pt>
                <c:pt idx="840">
                  <c:v>1.7000000000000005E-2</c:v>
                </c:pt>
                <c:pt idx="841">
                  <c:v>1.8000000000000006E-2</c:v>
                </c:pt>
                <c:pt idx="842">
                  <c:v>1.666666666666667E-2</c:v>
                </c:pt>
                <c:pt idx="843">
                  <c:v>1.5333333333333336E-2</c:v>
                </c:pt>
                <c:pt idx="844">
                  <c:v>1.4E-2</c:v>
                </c:pt>
                <c:pt idx="845">
                  <c:v>1.4799999999999999E-2</c:v>
                </c:pt>
                <c:pt idx="846">
                  <c:v>1.5599999999999999E-2</c:v>
                </c:pt>
                <c:pt idx="847">
                  <c:v>1.6400000000000005E-2</c:v>
                </c:pt>
                <c:pt idx="848">
                  <c:v>1.7200000000000007E-2</c:v>
                </c:pt>
                <c:pt idx="849">
                  <c:v>1.8000000000000006E-2</c:v>
                </c:pt>
                <c:pt idx="850">
                  <c:v>1.7400000000000009E-2</c:v>
                </c:pt>
                <c:pt idx="851">
                  <c:v>1.6800000000000006E-2</c:v>
                </c:pt>
                <c:pt idx="852">
                  <c:v>1.6199999999999999E-2</c:v>
                </c:pt>
                <c:pt idx="853">
                  <c:v>1.5599999999999999E-2</c:v>
                </c:pt>
                <c:pt idx="854">
                  <c:v>1.4999999999999998E-2</c:v>
                </c:pt>
                <c:pt idx="855">
                  <c:v>1.4600000000000002E-2</c:v>
                </c:pt>
                <c:pt idx="856">
                  <c:v>1.4200000000000003E-2</c:v>
                </c:pt>
                <c:pt idx="857">
                  <c:v>1.3800000000000003E-2</c:v>
                </c:pt>
                <c:pt idx="858">
                  <c:v>1.3400000000000004E-2</c:v>
                </c:pt>
                <c:pt idx="859">
                  <c:v>1.3000000000000003E-2</c:v>
                </c:pt>
                <c:pt idx="860">
                  <c:v>1.2200000000000003E-2</c:v>
                </c:pt>
                <c:pt idx="861">
                  <c:v>1.1400000000000004E-2</c:v>
                </c:pt>
                <c:pt idx="862">
                  <c:v>1.0600000000000005E-2</c:v>
                </c:pt>
                <c:pt idx="863">
                  <c:v>9.8000000000000049E-3</c:v>
                </c:pt>
                <c:pt idx="864">
                  <c:v>9.0000000000000045E-3</c:v>
                </c:pt>
                <c:pt idx="865">
                  <c:v>8.4000000000000047E-3</c:v>
                </c:pt>
                <c:pt idx="866">
                  <c:v>7.8000000000000022E-3</c:v>
                </c:pt>
                <c:pt idx="867">
                  <c:v>7.2000000000000024E-3</c:v>
                </c:pt>
                <c:pt idx="868">
                  <c:v>6.6000000000000008E-3</c:v>
                </c:pt>
                <c:pt idx="869">
                  <c:v>6.0000000000000019E-3</c:v>
                </c:pt>
                <c:pt idx="870">
                  <c:v>6.0000000000000019E-3</c:v>
                </c:pt>
                <c:pt idx="871">
                  <c:v>6.0000000000000019E-3</c:v>
                </c:pt>
                <c:pt idx="872">
                  <c:v>6.0000000000000019E-3</c:v>
                </c:pt>
                <c:pt idx="873">
                  <c:v>6.0000000000000019E-3</c:v>
                </c:pt>
                <c:pt idx="874">
                  <c:v>6.0000000000000019E-3</c:v>
                </c:pt>
                <c:pt idx="875">
                  <c:v>5.400000000000002E-3</c:v>
                </c:pt>
                <c:pt idx="876">
                  <c:v>4.8000000000000013E-3</c:v>
                </c:pt>
                <c:pt idx="877">
                  <c:v>4.2000000000000006E-3</c:v>
                </c:pt>
                <c:pt idx="878">
                  <c:v>3.6000000000000003E-3</c:v>
                </c:pt>
                <c:pt idx="879">
                  <c:v>3.0000000000000009E-3</c:v>
                </c:pt>
                <c:pt idx="880">
                  <c:v>4.000000000000001E-3</c:v>
                </c:pt>
                <c:pt idx="881">
                  <c:v>5.0000000000000001E-3</c:v>
                </c:pt>
                <c:pt idx="882">
                  <c:v>6.0000000000000001E-3</c:v>
                </c:pt>
                <c:pt idx="883">
                  <c:v>7.000000000000001E-3</c:v>
                </c:pt>
                <c:pt idx="884">
                  <c:v>6.2000000000000006E-3</c:v>
                </c:pt>
                <c:pt idx="885">
                  <c:v>5.4000000000000003E-3</c:v>
                </c:pt>
                <c:pt idx="886">
                  <c:v>4.6000000000000008E-3</c:v>
                </c:pt>
                <c:pt idx="887">
                  <c:v>3.8000000000000009E-3</c:v>
                </c:pt>
                <c:pt idx="888">
                  <c:v>3.0000000000000009E-3</c:v>
                </c:pt>
                <c:pt idx="889">
                  <c:v>2.4000200000000005E-3</c:v>
                </c:pt>
                <c:pt idx="890">
                  <c:v>1.8000400000000004E-3</c:v>
                </c:pt>
                <c:pt idx="891">
                  <c:v>1.2000600000000002E-3</c:v>
                </c:pt>
                <c:pt idx="892">
                  <c:v>6.0008000000000001E-4</c:v>
                </c:pt>
                <c:pt idx="893">
                  <c:v>1.0000000000000007E-7</c:v>
                </c:pt>
                <c:pt idx="894">
                  <c:v>8.0008000000000065E-4</c:v>
                </c:pt>
                <c:pt idx="895">
                  <c:v>1.6000600000000004E-3</c:v>
                </c:pt>
                <c:pt idx="896">
                  <c:v>2.40004E-3</c:v>
                </c:pt>
                <c:pt idx="897">
                  <c:v>3.20002E-3</c:v>
                </c:pt>
                <c:pt idx="898">
                  <c:v>4.000000000000001E-3</c:v>
                </c:pt>
                <c:pt idx="899">
                  <c:v>2.4000000000000007E-3</c:v>
                </c:pt>
                <c:pt idx="900">
                  <c:v>8.0000000000000015E-4</c:v>
                </c:pt>
                <c:pt idx="901">
                  <c:v>-8.0000000000000058E-4</c:v>
                </c:pt>
                <c:pt idx="902">
                  <c:v>-2.4000000000000007E-3</c:v>
                </c:pt>
                <c:pt idx="903">
                  <c:v>-4.000000000000001E-3</c:v>
                </c:pt>
                <c:pt idx="904">
                  <c:v>-1.9999500000000003E-3</c:v>
                </c:pt>
                <c:pt idx="905">
                  <c:v>1.0000000000000007E-7</c:v>
                </c:pt>
                <c:pt idx="906">
                  <c:v>8.0008000000000065E-4</c:v>
                </c:pt>
                <c:pt idx="907">
                  <c:v>1.6000600000000004E-3</c:v>
                </c:pt>
                <c:pt idx="908">
                  <c:v>2.40004E-3</c:v>
                </c:pt>
                <c:pt idx="909">
                  <c:v>3.20002E-3</c:v>
                </c:pt>
                <c:pt idx="910">
                  <c:v>4.000000000000001E-3</c:v>
                </c:pt>
                <c:pt idx="911">
                  <c:v>2.0000500000000002E-3</c:v>
                </c:pt>
                <c:pt idx="912">
                  <c:v>1.0000000000000007E-7</c:v>
                </c:pt>
                <c:pt idx="913">
                  <c:v>2.0000499999999997E-3</c:v>
                </c:pt>
                <c:pt idx="914">
                  <c:v>4.000000000000001E-3</c:v>
                </c:pt>
                <c:pt idx="915">
                  <c:v>3.2000200000000009E-3</c:v>
                </c:pt>
                <c:pt idx="916">
                  <c:v>2.4000400000000004E-3</c:v>
                </c:pt>
                <c:pt idx="917">
                  <c:v>1.6000600000000008E-3</c:v>
                </c:pt>
                <c:pt idx="918">
                  <c:v>8.0008000000000065E-4</c:v>
                </c:pt>
                <c:pt idx="919">
                  <c:v>1.0000000000000007E-7</c:v>
                </c:pt>
                <c:pt idx="920">
                  <c:v>1.0000750000000002E-3</c:v>
                </c:pt>
                <c:pt idx="921">
                  <c:v>2.0000499999999997E-3</c:v>
                </c:pt>
                <c:pt idx="922">
                  <c:v>3.0000250000000003E-3</c:v>
                </c:pt>
                <c:pt idx="923">
                  <c:v>4.000000000000001E-3</c:v>
                </c:pt>
                <c:pt idx="924">
                  <c:v>3.2000200000000009E-3</c:v>
                </c:pt>
                <c:pt idx="925">
                  <c:v>2.4000400000000004E-3</c:v>
                </c:pt>
                <c:pt idx="926">
                  <c:v>1.6000600000000008E-3</c:v>
                </c:pt>
                <c:pt idx="927">
                  <c:v>8.0008000000000065E-4</c:v>
                </c:pt>
                <c:pt idx="928">
                  <c:v>1.0000000000000007E-7</c:v>
                </c:pt>
                <c:pt idx="929">
                  <c:v>-9.9993333333333375E-4</c:v>
                </c:pt>
                <c:pt idx="930">
                  <c:v>-1.9999666666666673E-3</c:v>
                </c:pt>
                <c:pt idx="931">
                  <c:v>-3.0000000000000009E-3</c:v>
                </c:pt>
                <c:pt idx="932">
                  <c:v>-2.0000000000000005E-3</c:v>
                </c:pt>
                <c:pt idx="933">
                  <c:v>-1.0000000000000002E-3</c:v>
                </c:pt>
                <c:pt idx="934">
                  <c:v>0</c:v>
                </c:pt>
                <c:pt idx="935">
                  <c:v>1.0000000000000002E-3</c:v>
                </c:pt>
                <c:pt idx="936">
                  <c:v>2.0000000000000005E-3</c:v>
                </c:pt>
                <c:pt idx="937">
                  <c:v>-1.5000000000000005E-3</c:v>
                </c:pt>
                <c:pt idx="938">
                  <c:v>-5.000000000000001E-3</c:v>
                </c:pt>
                <c:pt idx="939">
                  <c:v>-2.6000000000000003E-3</c:v>
                </c:pt>
                <c:pt idx="940">
                  <c:v>-1.9999999999999968E-4</c:v>
                </c:pt>
                <c:pt idx="941">
                  <c:v>2.200000000000001E-3</c:v>
                </c:pt>
                <c:pt idx="942">
                  <c:v>4.6000000000000017E-3</c:v>
                </c:pt>
                <c:pt idx="943">
                  <c:v>7.000000000000001E-3</c:v>
                </c:pt>
                <c:pt idx="944">
                  <c:v>6.6E-3</c:v>
                </c:pt>
                <c:pt idx="945">
                  <c:v>6.2000000000000006E-3</c:v>
                </c:pt>
                <c:pt idx="946">
                  <c:v>5.8000000000000013E-3</c:v>
                </c:pt>
                <c:pt idx="947">
                  <c:v>5.400000000000002E-3</c:v>
                </c:pt>
                <c:pt idx="948">
                  <c:v>5.000000000000001E-3</c:v>
                </c:pt>
                <c:pt idx="949">
                  <c:v>5.6666666666666671E-3</c:v>
                </c:pt>
                <c:pt idx="950">
                  <c:v>6.3333333333333358E-3</c:v>
                </c:pt>
                <c:pt idx="951">
                  <c:v>7.000000000000001E-3</c:v>
                </c:pt>
                <c:pt idx="952">
                  <c:v>5.600019999999999E-3</c:v>
                </c:pt>
                <c:pt idx="953">
                  <c:v>4.2000400000000004E-3</c:v>
                </c:pt>
                <c:pt idx="954">
                  <c:v>2.8000600000000005E-3</c:v>
                </c:pt>
                <c:pt idx="955">
                  <c:v>1.4000799999999999E-3</c:v>
                </c:pt>
                <c:pt idx="956">
                  <c:v>1.0000000000000007E-7</c:v>
                </c:pt>
                <c:pt idx="957">
                  <c:v>1.2000800000000003E-3</c:v>
                </c:pt>
                <c:pt idx="958">
                  <c:v>2.4000599999999999E-3</c:v>
                </c:pt>
                <c:pt idx="959">
                  <c:v>3.600040000000001E-3</c:v>
                </c:pt>
                <c:pt idx="960">
                  <c:v>4.8000200000000012E-3</c:v>
                </c:pt>
                <c:pt idx="961">
                  <c:v>6.0000000000000019E-3</c:v>
                </c:pt>
                <c:pt idx="962">
                  <c:v>6.0000000000000019E-3</c:v>
                </c:pt>
                <c:pt idx="963">
                  <c:v>6.0000000000000019E-3</c:v>
                </c:pt>
                <c:pt idx="964">
                  <c:v>6.0000000000000019E-3</c:v>
                </c:pt>
                <c:pt idx="965">
                  <c:v>6.0000000000000019E-3</c:v>
                </c:pt>
                <c:pt idx="966">
                  <c:v>6.0000000000000019E-3</c:v>
                </c:pt>
                <c:pt idx="967">
                  <c:v>6.0000000000000019E-3</c:v>
                </c:pt>
                <c:pt idx="968">
                  <c:v>6.400000000000002E-3</c:v>
                </c:pt>
                <c:pt idx="969">
                  <c:v>6.8000000000000022E-3</c:v>
                </c:pt>
                <c:pt idx="970">
                  <c:v>7.2000000000000007E-3</c:v>
                </c:pt>
                <c:pt idx="971">
                  <c:v>7.6000000000000017E-3</c:v>
                </c:pt>
                <c:pt idx="972">
                  <c:v>8.0000000000000019E-3</c:v>
                </c:pt>
                <c:pt idx="973">
                  <c:v>9.3333333333333358E-3</c:v>
                </c:pt>
                <c:pt idx="974">
                  <c:v>1.0666666666666668E-2</c:v>
                </c:pt>
                <c:pt idx="975">
                  <c:v>1.2000000000000002E-2</c:v>
                </c:pt>
                <c:pt idx="976">
                  <c:v>1.1400000000000004E-2</c:v>
                </c:pt>
                <c:pt idx="977">
                  <c:v>1.0800000000000002E-2</c:v>
                </c:pt>
                <c:pt idx="978">
                  <c:v>1.0200000000000002E-2</c:v>
                </c:pt>
                <c:pt idx="979">
                  <c:v>9.6000000000000044E-3</c:v>
                </c:pt>
                <c:pt idx="980">
                  <c:v>9.0000000000000045E-3</c:v>
                </c:pt>
                <c:pt idx="981">
                  <c:v>1.0750000000000001E-2</c:v>
                </c:pt>
                <c:pt idx="982">
                  <c:v>1.2500000000000002E-2</c:v>
                </c:pt>
                <c:pt idx="983">
                  <c:v>1.4250000000000001E-2</c:v>
                </c:pt>
                <c:pt idx="984">
                  <c:v>1.6000000000000004E-2</c:v>
                </c:pt>
                <c:pt idx="985">
                  <c:v>1.5200000000000003E-2</c:v>
                </c:pt>
                <c:pt idx="986">
                  <c:v>1.4400000000000003E-2</c:v>
                </c:pt>
                <c:pt idx="987">
                  <c:v>1.3600000000000004E-2</c:v>
                </c:pt>
                <c:pt idx="988">
                  <c:v>1.2800000000000002E-2</c:v>
                </c:pt>
                <c:pt idx="989">
                  <c:v>1.2000000000000002E-2</c:v>
                </c:pt>
                <c:pt idx="990">
                  <c:v>1.1600000000000004E-2</c:v>
                </c:pt>
                <c:pt idx="991">
                  <c:v>1.1200000000000003E-2</c:v>
                </c:pt>
                <c:pt idx="992">
                  <c:v>1.0800000000000002E-2</c:v>
                </c:pt>
                <c:pt idx="993">
                  <c:v>1.0400000000000003E-2</c:v>
                </c:pt>
                <c:pt idx="994">
                  <c:v>1.0000000000000002E-2</c:v>
                </c:pt>
                <c:pt idx="995">
                  <c:v>8.0000200000000018E-3</c:v>
                </c:pt>
                <c:pt idx="996">
                  <c:v>6.0000400000000008E-3</c:v>
                </c:pt>
                <c:pt idx="997">
                  <c:v>4.0000600000000006E-3</c:v>
                </c:pt>
                <c:pt idx="998">
                  <c:v>2.0000799999999996E-3</c:v>
                </c:pt>
                <c:pt idx="999">
                  <c:v>1.0000000000000007E-7</c:v>
                </c:pt>
                <c:pt idx="1000">
                  <c:v>1.0000000000000007E-7</c:v>
                </c:pt>
              </c:numCache>
            </c:numRef>
          </c:yVal>
        </c:ser>
        <c:dLbls/>
        <c:axId val="95900032"/>
        <c:axId val="93344512"/>
      </c:scatterChart>
      <c:valAx>
        <c:axId val="95900032"/>
        <c:scaling>
          <c:orientation val="minMax"/>
          <c:max val="100"/>
          <c:min val="0"/>
        </c:scaling>
        <c:axPos val="b"/>
        <c:majorGridlines>
          <c:spPr>
            <a:ln w="9525" cap="flat" cmpd="sng" algn="ctr">
              <a:solidFill>
                <a:schemeClr val="tx1">
                  <a:lumMod val="15000"/>
                  <a:lumOff val="85000"/>
                </a:schemeClr>
              </a:solidFill>
              <a:round/>
            </a:ln>
            <a:effectLst/>
          </c:spPr>
        </c:majorGridlines>
        <c:title>
          <c:tx>
            <c:strRef>
              <c:f>Tabelle1!$C$5</c:f>
              <c:strCache>
                <c:ptCount val="1"/>
                <c:pt idx="0">
                  <c:v>Weg [m]</c:v>
                </c:pt>
              </c:strCache>
            </c:strRef>
          </c:tx>
          <c:layout/>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93344512"/>
        <c:crossesAt val="-0.15000000000000005"/>
        <c:crossBetween val="midCat"/>
        <c:majorUnit val="20"/>
      </c:valAx>
      <c:valAx>
        <c:axId val="93344512"/>
        <c:scaling>
          <c:orientation val="minMax"/>
          <c:max val="0.15000000000000005"/>
          <c:min val="-0.15000000000000005"/>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95900032"/>
        <c:crosses val="autoZero"/>
        <c:crossBetween val="midCat"/>
        <c:majorUnit val="5.0000000000000017E-2"/>
        <c:minorUnit val="5.0000000000000017E-2"/>
      </c:valAx>
      <c:spPr>
        <a:noFill/>
        <a:ln>
          <a:noFill/>
        </a:ln>
        <a:effectLst/>
      </c:spPr>
    </c:plotArea>
    <c:plotVisOnly val="1"/>
    <c:dispBlanksAs val="gap"/>
  </c:chart>
  <c:spPr>
    <a:noFill/>
    <a:ln>
      <a:noFill/>
    </a:ln>
    <a:effectLst/>
  </c:spPr>
  <c:txPr>
    <a:bodyPr/>
    <a:lstStyle/>
    <a:p>
      <a:pPr>
        <a:defRPr/>
      </a:pPr>
      <a:endParaRPr lang="de-DE"/>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de-DE"/>
  <c:chart>
    <c:title>
      <c:tx>
        <c:strRef>
          <c:f>AUN!$D$37</c:f>
          <c:strCache>
            <c:ptCount val="1"/>
            <c:pt idx="0">
              <c:v>Energieausbeute mit durchschnittlichem Wirkungsgrad 60 % (Verluste 40 %); v = 50 km/h</c:v>
            </c:pt>
          </c:strCache>
        </c:strRef>
      </c:tx>
      <c:layout/>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plotArea>
      <c:layout/>
      <c:scatterChart>
        <c:scatterStyle val="lineMarker"/>
        <c:ser>
          <c:idx val="0"/>
          <c:order val="0"/>
          <c:tx>
            <c:strRef>
              <c:f>AUN!$E$5</c:f>
              <c:strCache>
                <c:ptCount val="1"/>
                <c:pt idx="0">
                  <c:v>2000 kg</c:v>
                </c:pt>
              </c:strCache>
            </c:strRef>
          </c:tx>
          <c:spPr>
            <a:ln w="19050" cap="rnd">
              <a:solidFill>
                <a:srgbClr val="00B050"/>
              </a:solidFill>
              <a:round/>
            </a:ln>
            <a:effectLst/>
          </c:spPr>
          <c:marker>
            <c:symbol val="circle"/>
            <c:size val="5"/>
            <c:spPr>
              <a:solidFill>
                <a:srgbClr val="00B050"/>
              </a:solidFill>
              <a:ln w="9525">
                <a:noFill/>
              </a:ln>
              <a:effectLst/>
            </c:spPr>
          </c:marker>
          <c:xVal>
            <c:numRef>
              <c:f>AUN!$D$7:$D$18</c:f>
              <c:numCache>
                <c:formatCode>0.00</c:formatCode>
                <c:ptCount val="12"/>
                <c:pt idx="0">
                  <c:v>0.56000000000000005</c:v>
                </c:pt>
                <c:pt idx="1">
                  <c:v>2.2599999999999998</c:v>
                </c:pt>
                <c:pt idx="2">
                  <c:v>6.28</c:v>
                </c:pt>
                <c:pt idx="3">
                  <c:v>12.3</c:v>
                </c:pt>
                <c:pt idx="4">
                  <c:v>20.34</c:v>
                </c:pt>
                <c:pt idx="5">
                  <c:v>25.110000000000003</c:v>
                </c:pt>
                <c:pt idx="6">
                  <c:v>26.110000000000003</c:v>
                </c:pt>
                <c:pt idx="7">
                  <c:v>27.68</c:v>
                </c:pt>
                <c:pt idx="8">
                  <c:v>33.21</c:v>
                </c:pt>
                <c:pt idx="9">
                  <c:v>36.160000000000004</c:v>
                </c:pt>
                <c:pt idx="10">
                  <c:v>49.220000000000006</c:v>
                </c:pt>
                <c:pt idx="11">
                  <c:v>52.790000000000006</c:v>
                </c:pt>
              </c:numCache>
            </c:numRef>
          </c:xVal>
          <c:yVal>
            <c:numRef>
              <c:f>AUN!$E$7:$E$18</c:f>
              <c:numCache>
                <c:formatCode>0.00</c:formatCode>
                <c:ptCount val="12"/>
                <c:pt idx="0">
                  <c:v>0.69003416551008367</c:v>
                </c:pt>
                <c:pt idx="1">
                  <c:v>1.3800683269712304</c:v>
                </c:pt>
                <c:pt idx="2">
                  <c:v>2.3001138755860921</c:v>
                </c:pt>
                <c:pt idx="3">
                  <c:v>3.2201594242009595</c:v>
                </c:pt>
                <c:pt idx="4">
                  <c:v>4.1402049728158286</c:v>
                </c:pt>
                <c:pt idx="5">
                  <c:v>4.6002277471232453</c:v>
                </c:pt>
                <c:pt idx="6">
                  <c:v>4.6922323019847418</c:v>
                </c:pt>
                <c:pt idx="7">
                  <c:v>4.8302391342769662</c:v>
                </c:pt>
                <c:pt idx="8">
                  <c:v>5.2902619085844149</c:v>
                </c:pt>
                <c:pt idx="9">
                  <c:v>5.5202732957381384</c:v>
                </c:pt>
                <c:pt idx="10">
                  <c:v>6.44031884435298</c:v>
                </c:pt>
                <c:pt idx="11">
                  <c:v>6.6703302315067141</c:v>
                </c:pt>
              </c:numCache>
            </c:numRef>
          </c:yVal>
        </c:ser>
        <c:ser>
          <c:idx val="1"/>
          <c:order val="1"/>
          <c:tx>
            <c:strRef>
              <c:f>AUN!$F$5</c:f>
              <c:strCache>
                <c:ptCount val="1"/>
                <c:pt idx="0">
                  <c:v>3000 kg</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AUN!$D$7:$D$18</c:f>
              <c:numCache>
                <c:formatCode>0.00</c:formatCode>
                <c:ptCount val="12"/>
                <c:pt idx="0">
                  <c:v>0.56000000000000005</c:v>
                </c:pt>
                <c:pt idx="1">
                  <c:v>2.2599999999999998</c:v>
                </c:pt>
                <c:pt idx="2">
                  <c:v>6.28</c:v>
                </c:pt>
                <c:pt idx="3">
                  <c:v>12.3</c:v>
                </c:pt>
                <c:pt idx="4">
                  <c:v>20.34</c:v>
                </c:pt>
                <c:pt idx="5">
                  <c:v>25.110000000000003</c:v>
                </c:pt>
                <c:pt idx="6">
                  <c:v>26.110000000000003</c:v>
                </c:pt>
                <c:pt idx="7">
                  <c:v>27.68</c:v>
                </c:pt>
                <c:pt idx="8">
                  <c:v>33.21</c:v>
                </c:pt>
                <c:pt idx="9">
                  <c:v>36.160000000000004</c:v>
                </c:pt>
                <c:pt idx="10">
                  <c:v>49.220000000000006</c:v>
                </c:pt>
                <c:pt idx="11">
                  <c:v>52.790000000000006</c:v>
                </c:pt>
              </c:numCache>
            </c:numRef>
          </c:xVal>
          <c:yVal>
            <c:numRef>
              <c:f>AUN!$F$7:$F$18</c:f>
              <c:numCache>
                <c:formatCode>0.00</c:formatCode>
                <c:ptCount val="12"/>
                <c:pt idx="0">
                  <c:v>0.9481871574817069</c:v>
                </c:pt>
                <c:pt idx="1">
                  <c:v>1.8963743088490113</c:v>
                </c:pt>
                <c:pt idx="2">
                  <c:v>3.1606238440054288</c:v>
                </c:pt>
                <c:pt idx="3">
                  <c:v>4.4248733791618395</c:v>
                </c:pt>
                <c:pt idx="4">
                  <c:v>5.6891229143182489</c:v>
                </c:pt>
                <c:pt idx="5">
                  <c:v>6.321247681896442</c:v>
                </c:pt>
                <c:pt idx="6">
                  <c:v>6.4476726354121316</c:v>
                </c:pt>
                <c:pt idx="7">
                  <c:v>6.6373100656855915</c:v>
                </c:pt>
                <c:pt idx="8">
                  <c:v>7.2694348332638015</c:v>
                </c:pt>
                <c:pt idx="9">
                  <c:v>7.5854972170528674</c:v>
                </c:pt>
                <c:pt idx="10">
                  <c:v>8.8497467522093078</c:v>
                </c:pt>
                <c:pt idx="11">
                  <c:v>9.165809135998412</c:v>
                </c:pt>
              </c:numCache>
            </c:numRef>
          </c:yVal>
        </c:ser>
        <c:ser>
          <c:idx val="2"/>
          <c:order val="2"/>
          <c:tx>
            <c:strRef>
              <c:f>AUN!$G$5</c:f>
              <c:strCache>
                <c:ptCount val="1"/>
                <c:pt idx="0">
                  <c:v>4000 kg</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AUN!$D$7:$D$18</c:f>
              <c:numCache>
                <c:formatCode>0.00</c:formatCode>
                <c:ptCount val="12"/>
                <c:pt idx="0">
                  <c:v>0.56000000000000005</c:v>
                </c:pt>
                <c:pt idx="1">
                  <c:v>2.2599999999999998</c:v>
                </c:pt>
                <c:pt idx="2">
                  <c:v>6.28</c:v>
                </c:pt>
                <c:pt idx="3">
                  <c:v>12.3</c:v>
                </c:pt>
                <c:pt idx="4">
                  <c:v>20.34</c:v>
                </c:pt>
                <c:pt idx="5">
                  <c:v>25.110000000000003</c:v>
                </c:pt>
                <c:pt idx="6">
                  <c:v>26.110000000000003</c:v>
                </c:pt>
                <c:pt idx="7">
                  <c:v>27.68</c:v>
                </c:pt>
                <c:pt idx="8">
                  <c:v>33.21</c:v>
                </c:pt>
                <c:pt idx="9">
                  <c:v>36.160000000000004</c:v>
                </c:pt>
                <c:pt idx="10">
                  <c:v>49.220000000000006</c:v>
                </c:pt>
                <c:pt idx="11">
                  <c:v>52.790000000000006</c:v>
                </c:pt>
              </c:numCache>
            </c:numRef>
          </c:xVal>
          <c:yVal>
            <c:numRef>
              <c:f>AUN!$G$7:$G$18</c:f>
              <c:numCache>
                <c:formatCode>0.00</c:formatCode>
                <c:ptCount val="12"/>
                <c:pt idx="0">
                  <c:v>1.2076108388562268</c:v>
                </c:pt>
                <c:pt idx="1">
                  <c:v>2.4152216695331044</c:v>
                </c:pt>
                <c:pt idx="2">
                  <c:v>4.0253694437689358</c:v>
                </c:pt>
                <c:pt idx="3">
                  <c:v>5.6355172180047655</c:v>
                </c:pt>
                <c:pt idx="4">
                  <c:v>7.2456649922405996</c:v>
                </c:pt>
                <c:pt idx="5">
                  <c:v>8.0507388793585122</c:v>
                </c:pt>
                <c:pt idx="6">
                  <c:v>8.2117536567820739</c:v>
                </c:pt>
                <c:pt idx="7">
                  <c:v>8.4532758229174849</c:v>
                </c:pt>
                <c:pt idx="8">
                  <c:v>9.2583497100353842</c:v>
                </c:pt>
                <c:pt idx="9">
                  <c:v>9.6608866535943694</c:v>
                </c:pt>
                <c:pt idx="10">
                  <c:v>11.271034427830168</c:v>
                </c:pt>
                <c:pt idx="11">
                  <c:v>11.673571371389135</c:v>
                </c:pt>
              </c:numCache>
            </c:numRef>
          </c:yVal>
        </c:ser>
        <c:ser>
          <c:idx val="3"/>
          <c:order val="3"/>
          <c:tx>
            <c:strRef>
              <c:f>AUN!$H$5</c:f>
              <c:strCache>
                <c:ptCount val="1"/>
                <c:pt idx="0">
                  <c:v>10000 kg</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AUN!$D$7:$D$18</c:f>
              <c:numCache>
                <c:formatCode>0.00</c:formatCode>
                <c:ptCount val="12"/>
                <c:pt idx="0">
                  <c:v>0.56000000000000005</c:v>
                </c:pt>
                <c:pt idx="1">
                  <c:v>2.2599999999999998</c:v>
                </c:pt>
                <c:pt idx="2">
                  <c:v>6.28</c:v>
                </c:pt>
                <c:pt idx="3">
                  <c:v>12.3</c:v>
                </c:pt>
                <c:pt idx="4">
                  <c:v>20.34</c:v>
                </c:pt>
                <c:pt idx="5">
                  <c:v>25.110000000000003</c:v>
                </c:pt>
                <c:pt idx="6">
                  <c:v>26.110000000000003</c:v>
                </c:pt>
                <c:pt idx="7">
                  <c:v>27.68</c:v>
                </c:pt>
                <c:pt idx="8">
                  <c:v>33.21</c:v>
                </c:pt>
                <c:pt idx="9">
                  <c:v>36.160000000000004</c:v>
                </c:pt>
                <c:pt idx="10">
                  <c:v>49.220000000000006</c:v>
                </c:pt>
                <c:pt idx="11">
                  <c:v>52.790000000000006</c:v>
                </c:pt>
              </c:numCache>
            </c:numRef>
          </c:xVal>
          <c:yVal>
            <c:numRef>
              <c:f>AUN!$H$7:$H$18</c:f>
              <c:numCache>
                <c:formatCode>0.00</c:formatCode>
                <c:ptCount val="12"/>
                <c:pt idx="0">
                  <c:v>2.7682533457313654</c:v>
                </c:pt>
                <c:pt idx="1">
                  <c:v>5.5365066710801454</c:v>
                </c:pt>
                <c:pt idx="2">
                  <c:v>9.227511104878463</c:v>
                </c:pt>
                <c:pt idx="3">
                  <c:v>12.918515538676804</c:v>
                </c:pt>
                <c:pt idx="4">
                  <c:v>16.609519972475105</c:v>
                </c:pt>
                <c:pt idx="5">
                  <c:v>18.455022189374304</c:v>
                </c:pt>
                <c:pt idx="6">
                  <c:v>18.824122632754133</c:v>
                </c:pt>
                <c:pt idx="7">
                  <c:v>19.377773297823751</c:v>
                </c:pt>
                <c:pt idx="8">
                  <c:v>21.223275514723028</c:v>
                </c:pt>
                <c:pt idx="9">
                  <c:v>22.146026623172588</c:v>
                </c:pt>
                <c:pt idx="10">
                  <c:v>25.837031056970901</c:v>
                </c:pt>
                <c:pt idx="11">
                  <c:v>26.759782165420493</c:v>
                </c:pt>
              </c:numCache>
            </c:numRef>
          </c:yVal>
        </c:ser>
        <c:ser>
          <c:idx val="4"/>
          <c:order val="4"/>
          <c:tx>
            <c:strRef>
              <c:f>AUN!$I$5</c:f>
              <c:strCache>
                <c:ptCount val="1"/>
                <c:pt idx="0">
                  <c:v>20000 kg</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AUN!$D$7:$D$18</c:f>
              <c:numCache>
                <c:formatCode>0.00</c:formatCode>
                <c:ptCount val="12"/>
                <c:pt idx="0">
                  <c:v>0.56000000000000005</c:v>
                </c:pt>
                <c:pt idx="1">
                  <c:v>2.2599999999999998</c:v>
                </c:pt>
                <c:pt idx="2">
                  <c:v>6.28</c:v>
                </c:pt>
                <c:pt idx="3">
                  <c:v>12.3</c:v>
                </c:pt>
                <c:pt idx="4">
                  <c:v>20.34</c:v>
                </c:pt>
                <c:pt idx="5">
                  <c:v>25.110000000000003</c:v>
                </c:pt>
                <c:pt idx="6">
                  <c:v>26.110000000000003</c:v>
                </c:pt>
                <c:pt idx="7">
                  <c:v>27.68</c:v>
                </c:pt>
                <c:pt idx="8">
                  <c:v>33.21</c:v>
                </c:pt>
                <c:pt idx="9">
                  <c:v>36.160000000000004</c:v>
                </c:pt>
                <c:pt idx="10">
                  <c:v>49.220000000000006</c:v>
                </c:pt>
                <c:pt idx="11">
                  <c:v>52.790000000000006</c:v>
                </c:pt>
              </c:numCache>
            </c:numRef>
          </c:xVal>
          <c:yVal>
            <c:numRef>
              <c:f>AUN!$I$7:$I$18</c:f>
              <c:numCache>
                <c:formatCode>0.00</c:formatCode>
                <c:ptCount val="12"/>
                <c:pt idx="0">
                  <c:v>5.3741912968996637</c:v>
                </c:pt>
                <c:pt idx="1">
                  <c:v>10.748382553011846</c:v>
                </c:pt>
                <c:pt idx="2">
                  <c:v>17.913970894494767</c:v>
                </c:pt>
                <c:pt idx="3">
                  <c:v>25.079559235977527</c:v>
                </c:pt>
                <c:pt idx="4">
                  <c:v>32.245147577460543</c:v>
                </c:pt>
                <c:pt idx="5">
                  <c:v>35.827941748201873</c:v>
                </c:pt>
                <c:pt idx="6">
                  <c:v>36.544500582350274</c:v>
                </c:pt>
                <c:pt idx="7">
                  <c:v>37.619338833572698</c:v>
                </c:pt>
                <c:pt idx="8">
                  <c:v>41.202133004314192</c:v>
                </c:pt>
                <c:pt idx="9">
                  <c:v>42.993530089684953</c:v>
                </c:pt>
                <c:pt idx="10">
                  <c:v>50.159118431167819</c:v>
                </c:pt>
                <c:pt idx="11">
                  <c:v>51.950515516538452</c:v>
                </c:pt>
              </c:numCache>
            </c:numRef>
          </c:yVal>
        </c:ser>
        <c:ser>
          <c:idx val="5"/>
          <c:order val="5"/>
          <c:tx>
            <c:strRef>
              <c:f>AUN!$J$5</c:f>
              <c:strCache>
                <c:ptCount val="1"/>
                <c:pt idx="0">
                  <c:v>30000 kg</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AUN!$D$7:$D$18</c:f>
              <c:numCache>
                <c:formatCode>0.00</c:formatCode>
                <c:ptCount val="12"/>
                <c:pt idx="0">
                  <c:v>0.56000000000000005</c:v>
                </c:pt>
                <c:pt idx="1">
                  <c:v>2.2599999999999998</c:v>
                </c:pt>
                <c:pt idx="2">
                  <c:v>6.28</c:v>
                </c:pt>
                <c:pt idx="3">
                  <c:v>12.3</c:v>
                </c:pt>
                <c:pt idx="4">
                  <c:v>20.34</c:v>
                </c:pt>
                <c:pt idx="5">
                  <c:v>25.110000000000003</c:v>
                </c:pt>
                <c:pt idx="6">
                  <c:v>26.110000000000003</c:v>
                </c:pt>
                <c:pt idx="7">
                  <c:v>27.68</c:v>
                </c:pt>
                <c:pt idx="8">
                  <c:v>33.21</c:v>
                </c:pt>
                <c:pt idx="9">
                  <c:v>36.160000000000004</c:v>
                </c:pt>
                <c:pt idx="10">
                  <c:v>49.220000000000006</c:v>
                </c:pt>
                <c:pt idx="11">
                  <c:v>52.790000000000006</c:v>
                </c:pt>
              </c:numCache>
            </c:numRef>
          </c:xVal>
          <c:yVal>
            <c:numRef>
              <c:f>AUN!$J$7:$J$18</c:f>
              <c:numCache>
                <c:formatCode>0.00</c:formatCode>
                <c:ptCount val="12"/>
                <c:pt idx="0">
                  <c:v>7.9811641738842951</c:v>
                </c:pt>
                <c:pt idx="1">
                  <c:v>15.962328286644967</c:v>
                </c:pt>
                <c:pt idx="2">
                  <c:v>26.603880436992622</c:v>
                </c:pt>
                <c:pt idx="3">
                  <c:v>37.245432587340105</c:v>
                </c:pt>
                <c:pt idx="4">
                  <c:v>47.886984737687584</c:v>
                </c:pt>
                <c:pt idx="5">
                  <c:v>53.207760812861302</c:v>
                </c:pt>
                <c:pt idx="6">
                  <c:v>54.271916027896005</c:v>
                </c:pt>
                <c:pt idx="7">
                  <c:v>55.868148850448627</c:v>
                </c:pt>
                <c:pt idx="8">
                  <c:v>61.188924925621905</c:v>
                </c:pt>
                <c:pt idx="9">
                  <c:v>63.849312963208696</c:v>
                </c:pt>
                <c:pt idx="10">
                  <c:v>74.490865113556566</c:v>
                </c:pt>
                <c:pt idx="11">
                  <c:v>77.151253151143521</c:v>
                </c:pt>
              </c:numCache>
            </c:numRef>
          </c:yVal>
        </c:ser>
        <c:ser>
          <c:idx val="6"/>
          <c:order val="6"/>
          <c:tx>
            <c:strRef>
              <c:f>AUN!$K$5</c:f>
              <c:strCache>
                <c:ptCount val="1"/>
                <c:pt idx="0">
                  <c:v>40000 kg</c:v>
                </c:pt>
              </c:strCache>
            </c:strRef>
          </c:tx>
          <c:spPr>
            <a:ln w="19050" cap="rnd">
              <a:solidFill>
                <a:srgbClr val="00B0F0"/>
              </a:solidFill>
              <a:round/>
            </a:ln>
            <a:effectLst/>
          </c:spPr>
          <c:marker>
            <c:symbol val="circle"/>
            <c:size val="5"/>
            <c:spPr>
              <a:solidFill>
                <a:srgbClr val="00B0F0"/>
              </a:solidFill>
              <a:ln w="9525">
                <a:solidFill>
                  <a:srgbClr val="00B0F0"/>
                </a:solidFill>
              </a:ln>
              <a:effectLst/>
            </c:spPr>
          </c:marker>
          <c:xVal>
            <c:numRef>
              <c:f>AUN!$D$7:$D$18</c:f>
              <c:numCache>
                <c:formatCode>0.00</c:formatCode>
                <c:ptCount val="12"/>
                <c:pt idx="0">
                  <c:v>0.56000000000000005</c:v>
                </c:pt>
                <c:pt idx="1">
                  <c:v>2.2599999999999998</c:v>
                </c:pt>
                <c:pt idx="2">
                  <c:v>6.28</c:v>
                </c:pt>
                <c:pt idx="3">
                  <c:v>12.3</c:v>
                </c:pt>
                <c:pt idx="4">
                  <c:v>20.34</c:v>
                </c:pt>
                <c:pt idx="5">
                  <c:v>25.110000000000003</c:v>
                </c:pt>
                <c:pt idx="6">
                  <c:v>26.110000000000003</c:v>
                </c:pt>
                <c:pt idx="7">
                  <c:v>27.68</c:v>
                </c:pt>
                <c:pt idx="8">
                  <c:v>33.21</c:v>
                </c:pt>
                <c:pt idx="9">
                  <c:v>36.160000000000004</c:v>
                </c:pt>
                <c:pt idx="10">
                  <c:v>49.220000000000006</c:v>
                </c:pt>
                <c:pt idx="11">
                  <c:v>52.790000000000006</c:v>
                </c:pt>
              </c:numCache>
            </c:numRef>
          </c:xVal>
          <c:yVal>
            <c:numRef>
              <c:f>AUN!$K$7:$K$18</c:f>
              <c:numCache>
                <c:formatCode>0.00</c:formatCode>
                <c:ptCount val="12"/>
                <c:pt idx="0">
                  <c:v>10.588512371584022</c:v>
                </c:pt>
                <c:pt idx="1">
                  <c:v>21.177024661714906</c:v>
                </c:pt>
                <c:pt idx="2">
                  <c:v>35.295041048556072</c:v>
                </c:pt>
                <c:pt idx="3">
                  <c:v>49.4130574353971</c:v>
                </c:pt>
                <c:pt idx="4">
                  <c:v>63.531073822238604</c:v>
                </c:pt>
                <c:pt idx="5">
                  <c:v>70.590082015658993</c:v>
                </c:pt>
                <c:pt idx="6">
                  <c:v>72.001883654343047</c:v>
                </c:pt>
                <c:pt idx="7">
                  <c:v>74.119586112369092</c:v>
                </c:pt>
                <c:pt idx="8">
                  <c:v>81.178594305789545</c:v>
                </c:pt>
                <c:pt idx="9">
                  <c:v>84.708098402499886</c:v>
                </c:pt>
                <c:pt idx="10">
                  <c:v>98.826114789341261</c:v>
                </c:pt>
                <c:pt idx="11">
                  <c:v>102.35561888605157</c:v>
                </c:pt>
              </c:numCache>
            </c:numRef>
          </c:yVal>
        </c:ser>
        <c:dLbls/>
        <c:axId val="94805376"/>
        <c:axId val="94823936"/>
      </c:scatterChart>
      <c:valAx>
        <c:axId val="94805376"/>
        <c:scaling>
          <c:orientation val="minMax"/>
        </c:scaling>
        <c:axPos val="b"/>
        <c:majorGridlines>
          <c:spPr>
            <a:ln w="9525" cap="flat" cmpd="sng" algn="ctr">
              <a:solidFill>
                <a:schemeClr val="tx1">
                  <a:lumMod val="15000"/>
                  <a:lumOff val="85000"/>
                </a:schemeClr>
              </a:solidFill>
              <a:round/>
            </a:ln>
            <a:effectLst/>
          </c:spPr>
        </c:majorGridlines>
        <c:title>
          <c:tx>
            <c:strRef>
              <c:f>AUN!$D$34</c:f>
              <c:strCache>
                <c:ptCount val="1"/>
                <c:pt idx="0">
                  <c:v>Allgemeine Unebenheit des Fahrbahn-Längsprofils AUN-Wert [cm³]</c:v>
                </c:pt>
              </c:strCache>
            </c:strRef>
          </c:tx>
          <c:layout/>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0" sourceLinked="0"/>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94823936"/>
        <c:crosses val="autoZero"/>
        <c:crossBetween val="midCat"/>
      </c:valAx>
      <c:valAx>
        <c:axId val="94823936"/>
        <c:scaling>
          <c:orientation val="minMax"/>
          <c:max val="180"/>
          <c:min val="0"/>
        </c:scaling>
        <c:axPos val="l"/>
        <c:majorGridlines>
          <c:spPr>
            <a:ln w="9525" cap="flat" cmpd="sng" algn="ctr">
              <a:solidFill>
                <a:schemeClr val="tx1">
                  <a:lumMod val="15000"/>
                  <a:lumOff val="85000"/>
                </a:schemeClr>
              </a:solidFill>
              <a:round/>
            </a:ln>
            <a:effectLst/>
          </c:spPr>
        </c:majorGridlines>
        <c:title>
          <c:tx>
            <c:strRef>
              <c:f>AUN!$D$35</c:f>
              <c:strCache>
                <c:ptCount val="1"/>
                <c:pt idx="0">
                  <c:v>Energie [kWh/100 km]</c:v>
                </c:pt>
              </c:strCache>
            </c:strRef>
          </c:tx>
          <c:layout/>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0" sourceLinked="0"/>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94805376"/>
        <c:crosses val="autoZero"/>
        <c:crossBetween val="midCat"/>
      </c:valAx>
      <c:spPr>
        <a:noFill/>
        <a:ln>
          <a:noFill/>
        </a:ln>
        <a:effectLst/>
      </c:spPr>
    </c:plotArea>
    <c:legend>
      <c:legendPos val="b"/>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chart>
  <c:spPr>
    <a:noFill/>
    <a:ln>
      <a:noFill/>
    </a:ln>
    <a:effectLst/>
  </c:spPr>
  <c:txPr>
    <a:bodyPr/>
    <a:lstStyle/>
    <a:p>
      <a:pPr>
        <a:defRPr/>
      </a:pPr>
      <a:endParaRPr lang="de-DE"/>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de-D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dirty="0" smtClean="0"/>
              <a:t>Leistung</a:t>
            </a:r>
            <a:r>
              <a:rPr lang="de-DE" baseline="0" dirty="0" smtClean="0"/>
              <a:t> mit durchschnittlichem Wirkungsgrad 60 % (40 % Verluste)</a:t>
            </a:r>
            <a:endParaRPr lang="de-DE" dirty="0"/>
          </a:p>
        </c:rich>
      </c:tx>
      <c:layout>
        <c:manualLayout>
          <c:xMode val="edge"/>
          <c:yMode val="edge"/>
          <c:x val="0.11796081217798536"/>
          <c:y val="7.6403151829008295E-2"/>
        </c:manualLayout>
      </c:layout>
      <c:spPr>
        <a:noFill/>
        <a:ln>
          <a:noFill/>
        </a:ln>
        <a:effectLst/>
      </c:spPr>
    </c:title>
    <c:plotArea>
      <c:layout>
        <c:manualLayout>
          <c:layoutTarget val="inner"/>
          <c:xMode val="edge"/>
          <c:yMode val="edge"/>
          <c:x val="0.14438670166229225"/>
          <c:y val="0.24057554701370476"/>
          <c:w val="0.50302952755905528"/>
          <c:h val="0.61998429461786497"/>
        </c:manualLayout>
      </c:layout>
      <c:scatterChart>
        <c:scatterStyle val="lineMarker"/>
        <c:ser>
          <c:idx val="1"/>
          <c:order val="0"/>
          <c:tx>
            <c:strRef>
              <c:f>Leistung!$F$3</c:f>
              <c:strCache>
                <c:ptCount val="1"/>
                <c:pt idx="0">
                  <c:v>Gesamtmasse: 1.500 kg SAF</c:v>
                </c:pt>
              </c:strCache>
            </c:strRef>
          </c:tx>
          <c:spPr>
            <a:ln w="12700" cap="rnd">
              <a:solidFill>
                <a:schemeClr val="accent1"/>
              </a:solidFill>
              <a:round/>
            </a:ln>
            <a:effectLst/>
          </c:spPr>
          <c:marker>
            <c:symbol val="square"/>
            <c:size val="5"/>
            <c:spPr>
              <a:solidFill>
                <a:schemeClr val="accent1"/>
              </a:solidFill>
              <a:ln w="9525">
                <a:noFill/>
              </a:ln>
              <a:effectLst/>
            </c:spPr>
          </c:marker>
          <c:xVal>
            <c:numRef>
              <c:f>Leistung!$E$11:$E$18</c:f>
              <c:numCache>
                <c:formatCode>General</c:formatCode>
                <c:ptCount val="8"/>
                <c:pt idx="0">
                  <c:v>10</c:v>
                </c:pt>
                <c:pt idx="1">
                  <c:v>20</c:v>
                </c:pt>
                <c:pt idx="2">
                  <c:v>30</c:v>
                </c:pt>
                <c:pt idx="3">
                  <c:v>50</c:v>
                </c:pt>
                <c:pt idx="4">
                  <c:v>75</c:v>
                </c:pt>
                <c:pt idx="5">
                  <c:v>100</c:v>
                </c:pt>
                <c:pt idx="6">
                  <c:v>125</c:v>
                </c:pt>
                <c:pt idx="7">
                  <c:v>150</c:v>
                </c:pt>
              </c:numCache>
            </c:numRef>
          </c:xVal>
          <c:yVal>
            <c:numRef>
              <c:f>Leistung!$G$11:$G$18</c:f>
              <c:numCache>
                <c:formatCode>0.000</c:formatCode>
                <c:ptCount val="8"/>
                <c:pt idx="0">
                  <c:v>0.33730538077078598</c:v>
                </c:pt>
                <c:pt idx="1">
                  <c:v>0.58882029195595142</c:v>
                </c:pt>
                <c:pt idx="2">
                  <c:v>0.76902016229481851</c:v>
                </c:pt>
                <c:pt idx="3">
                  <c:v>0.96826856079723289</c:v>
                </c:pt>
                <c:pt idx="4">
                  <c:v>1.1057468202543688</c:v>
                </c:pt>
                <c:pt idx="5">
                  <c:v>1.2278185291586712</c:v>
                </c:pt>
                <c:pt idx="6">
                  <c:v>1.3481713462663831</c:v>
                </c:pt>
                <c:pt idx="7">
                  <c:v>1.4816189019499553</c:v>
                </c:pt>
              </c:numCache>
            </c:numRef>
          </c:yVal>
        </c:ser>
        <c:ser>
          <c:idx val="3"/>
          <c:order val="1"/>
          <c:tx>
            <c:strRef>
              <c:f>Leistung!$F$7</c:f>
              <c:strCache>
                <c:ptCount val="1"/>
                <c:pt idx="0">
                  <c:v>Gesamtmasse 3.000 kg SAF</c:v>
                </c:pt>
              </c:strCache>
            </c:strRef>
          </c:tx>
          <c:spPr>
            <a:ln w="12700" cap="rnd">
              <a:solidFill>
                <a:schemeClr val="accent4"/>
              </a:solidFill>
              <a:round/>
            </a:ln>
            <a:effectLst/>
          </c:spPr>
          <c:marker>
            <c:symbol val="square"/>
            <c:size val="5"/>
            <c:spPr>
              <a:solidFill>
                <a:schemeClr val="accent4"/>
              </a:solidFill>
              <a:ln w="9525">
                <a:solidFill>
                  <a:schemeClr val="accent4"/>
                </a:solidFill>
              </a:ln>
              <a:effectLst/>
            </c:spPr>
          </c:marker>
          <c:xVal>
            <c:numRef>
              <c:f>Leistung!$E$11:$E$18</c:f>
              <c:numCache>
                <c:formatCode>General</c:formatCode>
                <c:ptCount val="8"/>
                <c:pt idx="0">
                  <c:v>10</c:v>
                </c:pt>
                <c:pt idx="1">
                  <c:v>20</c:v>
                </c:pt>
                <c:pt idx="2">
                  <c:v>30</c:v>
                </c:pt>
                <c:pt idx="3">
                  <c:v>50</c:v>
                </c:pt>
                <c:pt idx="4">
                  <c:v>75</c:v>
                </c:pt>
                <c:pt idx="5">
                  <c:v>100</c:v>
                </c:pt>
                <c:pt idx="6">
                  <c:v>125</c:v>
                </c:pt>
                <c:pt idx="7">
                  <c:v>150</c:v>
                </c:pt>
              </c:numCache>
            </c:numRef>
          </c:xVal>
          <c:yVal>
            <c:numRef>
              <c:f>Leistung!$I$11:$I$18</c:f>
              <c:numCache>
                <c:formatCode>0.000</c:formatCode>
                <c:ptCount val="8"/>
                <c:pt idx="0">
                  <c:v>0.66068801927962628</c:v>
                </c:pt>
                <c:pt idx="1">
                  <c:v>1.0775477082846197</c:v>
                </c:pt>
                <c:pt idx="2">
                  <c:v>1.3429827415027391</c:v>
                </c:pt>
                <c:pt idx="3">
                  <c:v>1.6408966928875348</c:v>
                </c:pt>
                <c:pt idx="4">
                  <c:v>1.9057864927117021</c:v>
                </c:pt>
                <c:pt idx="5">
                  <c:v>2.1549910462208999</c:v>
                </c:pt>
                <c:pt idx="6">
                  <c:v>2.4160873515820818</c:v>
                </c:pt>
                <c:pt idx="7">
                  <c:v>2.6749030761464345</c:v>
                </c:pt>
              </c:numCache>
            </c:numRef>
          </c:yVal>
        </c:ser>
        <c:ser>
          <c:idx val="5"/>
          <c:order val="2"/>
          <c:tx>
            <c:strRef>
              <c:f>Leistung!$F$5</c:f>
              <c:strCache>
                <c:ptCount val="1"/>
                <c:pt idx="0">
                  <c:v>Gesamtmasse: 15.000 kg SAF</c:v>
                </c:pt>
              </c:strCache>
            </c:strRef>
          </c:tx>
          <c:spPr>
            <a:ln w="12700" cap="rnd">
              <a:solidFill>
                <a:schemeClr val="accent6"/>
              </a:solidFill>
              <a:round/>
            </a:ln>
            <a:effectLst/>
          </c:spPr>
          <c:marker>
            <c:symbol val="square"/>
            <c:size val="5"/>
            <c:spPr>
              <a:solidFill>
                <a:schemeClr val="accent6"/>
              </a:solidFill>
              <a:ln w="9525">
                <a:solidFill>
                  <a:schemeClr val="accent6"/>
                </a:solidFill>
              </a:ln>
              <a:effectLst/>
            </c:spPr>
          </c:marker>
          <c:xVal>
            <c:numRef>
              <c:f>Leistung!$E$11:$E$18</c:f>
              <c:numCache>
                <c:formatCode>General</c:formatCode>
                <c:ptCount val="8"/>
                <c:pt idx="0">
                  <c:v>10</c:v>
                </c:pt>
                <c:pt idx="1">
                  <c:v>20</c:v>
                </c:pt>
                <c:pt idx="2">
                  <c:v>30</c:v>
                </c:pt>
                <c:pt idx="3">
                  <c:v>50</c:v>
                </c:pt>
                <c:pt idx="4">
                  <c:v>75</c:v>
                </c:pt>
                <c:pt idx="5">
                  <c:v>100</c:v>
                </c:pt>
                <c:pt idx="6">
                  <c:v>125</c:v>
                </c:pt>
                <c:pt idx="7">
                  <c:v>150</c:v>
                </c:pt>
              </c:numCache>
            </c:numRef>
          </c:xVal>
          <c:yVal>
            <c:numRef>
              <c:f>Leistung!$K$11:$K$18</c:f>
              <c:numCache>
                <c:formatCode>0.000</c:formatCode>
                <c:ptCount val="8"/>
                <c:pt idx="0">
                  <c:v>3.1865180081276252</c:v>
                </c:pt>
                <c:pt idx="1">
                  <c:v>4.7894898831955723</c:v>
                </c:pt>
                <c:pt idx="2">
                  <c:v>5.7702068309740344</c:v>
                </c:pt>
                <c:pt idx="3">
                  <c:v>7.0536083468999715</c:v>
                </c:pt>
                <c:pt idx="4">
                  <c:v>8.4076966284069687</c:v>
                </c:pt>
                <c:pt idx="5">
                  <c:v>9.7136801567320372</c:v>
                </c:pt>
                <c:pt idx="6">
                  <c:v>11.009678632284974</c:v>
                </c:pt>
                <c:pt idx="7">
                  <c:v>12.244078368305708</c:v>
                </c:pt>
              </c:numCache>
            </c:numRef>
          </c:yVal>
        </c:ser>
        <c:dLbls/>
        <c:axId val="80025856"/>
        <c:axId val="94827648"/>
      </c:scatterChart>
      <c:valAx>
        <c:axId val="80025856"/>
        <c:scaling>
          <c:orientation val="minMax"/>
          <c:max val="160"/>
          <c:min val="0"/>
        </c:scaling>
        <c:axPos val="b"/>
        <c:majorGridlines>
          <c:spPr>
            <a:ln w="9525" cap="flat" cmpd="sng" algn="ctr">
              <a:solidFill>
                <a:schemeClr val="tx1">
                  <a:lumMod val="15000"/>
                  <a:lumOff val="85000"/>
                </a:schemeClr>
              </a:solidFill>
              <a:round/>
            </a:ln>
            <a:effectLst/>
          </c:spPr>
        </c:majorGridlines>
        <c:title>
          <c:tx>
            <c:strRef>
              <c:f>Leistung!$J$3</c:f>
              <c:strCache>
                <c:ptCount val="1"/>
                <c:pt idx="0">
                  <c:v>Geschwindigkeit [km/h]</c:v>
                </c:pt>
              </c:strCache>
            </c:strRef>
          </c:tx>
          <c:layout/>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94827648"/>
        <c:crosses val="autoZero"/>
        <c:crossBetween val="midCat"/>
      </c:valAx>
      <c:valAx>
        <c:axId val="94827648"/>
        <c:scaling>
          <c:orientation val="minMax"/>
          <c:max val="25"/>
          <c:min val="0"/>
        </c:scaling>
        <c:axPos val="l"/>
        <c:majorGridlines>
          <c:spPr>
            <a:ln w="9525" cap="flat" cmpd="sng" algn="ctr">
              <a:solidFill>
                <a:schemeClr val="tx1">
                  <a:lumMod val="15000"/>
                  <a:lumOff val="85000"/>
                </a:schemeClr>
              </a:solidFill>
              <a:round/>
            </a:ln>
            <a:effectLst/>
          </c:spPr>
        </c:majorGridlines>
        <c:title>
          <c:tx>
            <c:strRef>
              <c:f>Leistung!$J$2</c:f>
              <c:strCache>
                <c:ptCount val="1"/>
                <c:pt idx="0">
                  <c:v>Elektrische Leistung [kW]</c:v>
                </c:pt>
              </c:strCache>
            </c:strRef>
          </c:tx>
          <c:layout/>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0" sourceLinked="0"/>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80025856"/>
        <c:crosses val="autoZero"/>
        <c:crossBetween val="midCat"/>
      </c:valAx>
      <c:spPr>
        <a:noFill/>
        <a:ln>
          <a:noFill/>
        </a:ln>
        <a:effectLst/>
      </c:spPr>
    </c:plotArea>
    <c:legend>
      <c:legendPos val="r"/>
      <c:layout>
        <c:manualLayout>
          <c:xMode val="edge"/>
          <c:yMode val="edge"/>
          <c:x val="0.61610995025607795"/>
          <c:y val="0.44794976290299932"/>
          <c:w val="0.3679501893353293"/>
          <c:h val="0.24201408231193111"/>
        </c:manualLayout>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chart>
  <c:spPr>
    <a:noFill/>
    <a:ln>
      <a:noFill/>
    </a:ln>
    <a:effectLst/>
  </c:spPr>
  <c:txPr>
    <a:bodyPr/>
    <a:lstStyle/>
    <a:p>
      <a:pPr>
        <a:defRPr/>
      </a:pPr>
      <a:endParaRPr lang="de-DE"/>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lang val="de-D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dirty="0" smtClean="0"/>
              <a:t>Leistung</a:t>
            </a:r>
            <a:r>
              <a:rPr lang="de-DE" baseline="0" dirty="0" smtClean="0"/>
              <a:t> mit theoretischem Wirkungsgrad 100 % (keine Verluste)</a:t>
            </a:r>
            <a:endParaRPr lang="de-DE" dirty="0"/>
          </a:p>
        </c:rich>
      </c:tx>
      <c:layout>
        <c:manualLayout>
          <c:xMode val="edge"/>
          <c:yMode val="edge"/>
          <c:x val="0.11590726189851425"/>
          <c:y val="8.42155984109169E-2"/>
        </c:manualLayout>
      </c:layout>
      <c:spPr>
        <a:noFill/>
        <a:ln>
          <a:noFill/>
        </a:ln>
        <a:effectLst/>
      </c:spPr>
    </c:title>
    <c:plotArea>
      <c:layout>
        <c:manualLayout>
          <c:layoutTarget val="inner"/>
          <c:xMode val="edge"/>
          <c:yMode val="edge"/>
          <c:x val="0.14438670166229225"/>
          <c:y val="0.2508333333333333"/>
          <c:w val="0.50960559348350176"/>
          <c:h val="0.60596399336609152"/>
        </c:manualLayout>
      </c:layout>
      <c:scatterChart>
        <c:scatterStyle val="lineMarker"/>
        <c:ser>
          <c:idx val="1"/>
          <c:order val="0"/>
          <c:tx>
            <c:strRef>
              <c:f>Leistung!$F$3</c:f>
              <c:strCache>
                <c:ptCount val="1"/>
                <c:pt idx="0">
                  <c:v>Gesamtmasse: 1.500 kg SAF</c:v>
                </c:pt>
              </c:strCache>
            </c:strRef>
          </c:tx>
          <c:spPr>
            <a:ln w="12700" cap="rnd">
              <a:solidFill>
                <a:schemeClr val="accent1"/>
              </a:solidFill>
              <a:round/>
            </a:ln>
            <a:effectLst/>
          </c:spPr>
          <c:marker>
            <c:symbol val="square"/>
            <c:size val="5"/>
            <c:spPr>
              <a:solidFill>
                <a:schemeClr val="accent1"/>
              </a:solidFill>
              <a:ln w="9525">
                <a:noFill/>
              </a:ln>
              <a:effectLst/>
            </c:spPr>
          </c:marker>
          <c:xVal>
            <c:numRef>
              <c:f>Leistung!$E$22:$E$29</c:f>
              <c:numCache>
                <c:formatCode>General</c:formatCode>
                <c:ptCount val="8"/>
                <c:pt idx="0">
                  <c:v>10</c:v>
                </c:pt>
                <c:pt idx="1">
                  <c:v>20</c:v>
                </c:pt>
                <c:pt idx="2">
                  <c:v>30</c:v>
                </c:pt>
                <c:pt idx="3">
                  <c:v>50</c:v>
                </c:pt>
                <c:pt idx="4">
                  <c:v>75</c:v>
                </c:pt>
                <c:pt idx="5">
                  <c:v>100</c:v>
                </c:pt>
                <c:pt idx="6">
                  <c:v>125</c:v>
                </c:pt>
                <c:pt idx="7">
                  <c:v>150</c:v>
                </c:pt>
              </c:numCache>
            </c:numRef>
          </c:xVal>
          <c:yVal>
            <c:numRef>
              <c:f>Leistung!$G$22:$G$29</c:f>
              <c:numCache>
                <c:formatCode>0.000</c:formatCode>
                <c:ptCount val="8"/>
                <c:pt idx="0">
                  <c:v>0.56217563461797682</c:v>
                </c:pt>
                <c:pt idx="1">
                  <c:v>0.98136715325991919</c:v>
                </c:pt>
                <c:pt idx="2">
                  <c:v>1.2817002704913638</c:v>
                </c:pt>
                <c:pt idx="3">
                  <c:v>1.6137809346620553</c:v>
                </c:pt>
                <c:pt idx="4">
                  <c:v>1.8429113670906148</c:v>
                </c:pt>
                <c:pt idx="5">
                  <c:v>2.0463642152644521</c:v>
                </c:pt>
                <c:pt idx="6">
                  <c:v>2.2469522437773057</c:v>
                </c:pt>
                <c:pt idx="7">
                  <c:v>2.4693648365832588</c:v>
                </c:pt>
              </c:numCache>
            </c:numRef>
          </c:yVal>
        </c:ser>
        <c:ser>
          <c:idx val="3"/>
          <c:order val="1"/>
          <c:tx>
            <c:strRef>
              <c:f>Leistung!$F$7</c:f>
              <c:strCache>
                <c:ptCount val="1"/>
                <c:pt idx="0">
                  <c:v>Gesamtmasse 3.000 kg SAF</c:v>
                </c:pt>
              </c:strCache>
            </c:strRef>
          </c:tx>
          <c:spPr>
            <a:ln w="12700" cap="rnd">
              <a:solidFill>
                <a:schemeClr val="accent4"/>
              </a:solidFill>
              <a:round/>
            </a:ln>
            <a:effectLst/>
          </c:spPr>
          <c:marker>
            <c:symbol val="square"/>
            <c:size val="5"/>
            <c:spPr>
              <a:solidFill>
                <a:schemeClr val="accent4"/>
              </a:solidFill>
              <a:ln w="9525">
                <a:noFill/>
              </a:ln>
              <a:effectLst/>
            </c:spPr>
          </c:marker>
          <c:xVal>
            <c:numRef>
              <c:f>Leistung!$E$22:$E$29</c:f>
              <c:numCache>
                <c:formatCode>General</c:formatCode>
                <c:ptCount val="8"/>
                <c:pt idx="0">
                  <c:v>10</c:v>
                </c:pt>
                <c:pt idx="1">
                  <c:v>20</c:v>
                </c:pt>
                <c:pt idx="2">
                  <c:v>30</c:v>
                </c:pt>
                <c:pt idx="3">
                  <c:v>50</c:v>
                </c:pt>
                <c:pt idx="4">
                  <c:v>75</c:v>
                </c:pt>
                <c:pt idx="5">
                  <c:v>100</c:v>
                </c:pt>
                <c:pt idx="6">
                  <c:v>125</c:v>
                </c:pt>
                <c:pt idx="7">
                  <c:v>150</c:v>
                </c:pt>
              </c:numCache>
            </c:numRef>
          </c:xVal>
          <c:yVal>
            <c:numRef>
              <c:f>Leistung!$I$22:$I$29</c:f>
              <c:numCache>
                <c:formatCode>0.000</c:formatCode>
                <c:ptCount val="8"/>
                <c:pt idx="0">
                  <c:v>1.1011466987993765</c:v>
                </c:pt>
                <c:pt idx="1">
                  <c:v>1.7959128471410328</c:v>
                </c:pt>
                <c:pt idx="2">
                  <c:v>2.2383045691712318</c:v>
                </c:pt>
                <c:pt idx="3">
                  <c:v>2.7348278214792248</c:v>
                </c:pt>
                <c:pt idx="4">
                  <c:v>3.1763108211861701</c:v>
                </c:pt>
                <c:pt idx="5">
                  <c:v>3.5916517437014992</c:v>
                </c:pt>
                <c:pt idx="6">
                  <c:v>4.0268122526368018</c:v>
                </c:pt>
                <c:pt idx="7">
                  <c:v>4.4581717935773915</c:v>
                </c:pt>
              </c:numCache>
            </c:numRef>
          </c:yVal>
        </c:ser>
        <c:ser>
          <c:idx val="5"/>
          <c:order val="2"/>
          <c:tx>
            <c:strRef>
              <c:f>Leistung!$F$5</c:f>
              <c:strCache>
                <c:ptCount val="1"/>
                <c:pt idx="0">
                  <c:v>Gesamtmasse: 15.000 kg SAF</c:v>
                </c:pt>
              </c:strCache>
            </c:strRef>
          </c:tx>
          <c:spPr>
            <a:ln w="12700" cap="rnd">
              <a:solidFill>
                <a:schemeClr val="accent6"/>
              </a:solidFill>
              <a:round/>
            </a:ln>
            <a:effectLst/>
          </c:spPr>
          <c:marker>
            <c:symbol val="square"/>
            <c:size val="5"/>
            <c:spPr>
              <a:solidFill>
                <a:schemeClr val="accent6"/>
              </a:solidFill>
              <a:ln w="9525">
                <a:noFill/>
              </a:ln>
              <a:effectLst/>
            </c:spPr>
          </c:marker>
          <c:xVal>
            <c:numRef>
              <c:f>Leistung!$E$22:$E$29</c:f>
              <c:numCache>
                <c:formatCode>General</c:formatCode>
                <c:ptCount val="8"/>
                <c:pt idx="0">
                  <c:v>10</c:v>
                </c:pt>
                <c:pt idx="1">
                  <c:v>20</c:v>
                </c:pt>
                <c:pt idx="2">
                  <c:v>30</c:v>
                </c:pt>
                <c:pt idx="3">
                  <c:v>50</c:v>
                </c:pt>
                <c:pt idx="4">
                  <c:v>75</c:v>
                </c:pt>
                <c:pt idx="5">
                  <c:v>100</c:v>
                </c:pt>
                <c:pt idx="6">
                  <c:v>125</c:v>
                </c:pt>
                <c:pt idx="7">
                  <c:v>150</c:v>
                </c:pt>
              </c:numCache>
            </c:numRef>
          </c:xVal>
          <c:yVal>
            <c:numRef>
              <c:f>Leistung!$K$22:$K$29</c:f>
              <c:numCache>
                <c:formatCode>0.000</c:formatCode>
                <c:ptCount val="8"/>
                <c:pt idx="0">
                  <c:v>5.3108633468793753</c:v>
                </c:pt>
                <c:pt idx="1">
                  <c:v>7.9824831386592869</c:v>
                </c:pt>
                <c:pt idx="2">
                  <c:v>9.6170113849567187</c:v>
                </c:pt>
                <c:pt idx="3">
                  <c:v>11.756013911499954</c:v>
                </c:pt>
                <c:pt idx="4">
                  <c:v>14.012827714011609</c:v>
                </c:pt>
                <c:pt idx="5">
                  <c:v>16.18946692788673</c:v>
                </c:pt>
                <c:pt idx="6">
                  <c:v>18.349464387141623</c:v>
                </c:pt>
                <c:pt idx="7">
                  <c:v>20.406797280509515</c:v>
                </c:pt>
              </c:numCache>
            </c:numRef>
          </c:yVal>
        </c:ser>
        <c:dLbls/>
        <c:axId val="122059008"/>
        <c:axId val="122061568"/>
      </c:scatterChart>
      <c:valAx>
        <c:axId val="122059008"/>
        <c:scaling>
          <c:orientation val="minMax"/>
          <c:max val="160"/>
          <c:min val="0"/>
        </c:scaling>
        <c:axPos val="b"/>
        <c:majorGridlines>
          <c:spPr>
            <a:ln w="9525" cap="flat" cmpd="sng" algn="ctr">
              <a:solidFill>
                <a:schemeClr val="tx1">
                  <a:lumMod val="15000"/>
                  <a:lumOff val="85000"/>
                </a:schemeClr>
              </a:solidFill>
              <a:round/>
            </a:ln>
            <a:effectLst/>
          </c:spPr>
        </c:majorGridlines>
        <c:title>
          <c:tx>
            <c:strRef>
              <c:f>Leistung!$J$3</c:f>
              <c:strCache>
                <c:ptCount val="1"/>
                <c:pt idx="0">
                  <c:v>Geschwindigkeit [km/h]</c:v>
                </c:pt>
              </c:strCache>
            </c:strRef>
          </c:tx>
          <c:layout/>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22061568"/>
        <c:crosses val="autoZero"/>
        <c:crossBetween val="midCat"/>
      </c:valAx>
      <c:valAx>
        <c:axId val="122061568"/>
        <c:scaling>
          <c:orientation val="minMax"/>
          <c:max val="25"/>
          <c:min val="0"/>
        </c:scaling>
        <c:axPos val="l"/>
        <c:majorGridlines>
          <c:spPr>
            <a:ln w="9525" cap="flat" cmpd="sng" algn="ctr">
              <a:solidFill>
                <a:schemeClr val="tx1">
                  <a:lumMod val="15000"/>
                  <a:lumOff val="85000"/>
                </a:schemeClr>
              </a:solidFill>
              <a:round/>
            </a:ln>
            <a:effectLst/>
          </c:spPr>
        </c:majorGridlines>
        <c:title>
          <c:tx>
            <c:strRef>
              <c:f>Leistung!$J$2</c:f>
              <c:strCache>
                <c:ptCount val="1"/>
                <c:pt idx="0">
                  <c:v>Elektrische Leistung [kW]</c:v>
                </c:pt>
              </c:strCache>
            </c:strRef>
          </c:tx>
          <c:layout/>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0" sourceLinked="0"/>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22059008"/>
        <c:crosses val="autoZero"/>
        <c:crossBetween val="midCat"/>
      </c:valAx>
      <c:spPr>
        <a:noFill/>
        <a:ln>
          <a:noFill/>
        </a:ln>
        <a:effectLst/>
      </c:spPr>
    </c:plotArea>
    <c:legend>
      <c:legendPos val="r"/>
      <c:layout>
        <c:manualLayout>
          <c:xMode val="edge"/>
          <c:yMode val="edge"/>
          <c:x val="0.63242329543243681"/>
          <c:y val="0.44878049153185984"/>
          <c:w val="0.36757670456756331"/>
          <c:h val="0.18275678262368839"/>
        </c:manualLayout>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chart>
  <c:spPr>
    <a:noFill/>
    <a:ln>
      <a:noFill/>
    </a:ln>
    <a:effectLst/>
  </c:spPr>
  <c:txPr>
    <a:bodyPr/>
    <a:lstStyle/>
    <a:p>
      <a:pPr>
        <a:defRPr/>
      </a:pPr>
      <a:endParaRPr lang="de-DE"/>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de-DE"/>
  <c:chart>
    <c:title>
      <c:tx>
        <c:strRef>
          <c:f>Energie!$A$13</c:f>
          <c:strCache>
            <c:ptCount val="1"/>
            <c:pt idx="0">
              <c:v>Energieausbeute mit theoretischem Wirkungsgrad 100 % (keine Verluste)</c:v>
            </c:pt>
          </c:strCache>
        </c:strRef>
      </c:tx>
      <c:layout>
        <c:manualLayout>
          <c:xMode val="edge"/>
          <c:yMode val="edge"/>
          <c:x val="0.16093425843909295"/>
          <c:y val="4.3964916267066084E-2"/>
        </c:manualLayout>
      </c:layout>
      <c:spPr>
        <a:solidFill>
          <a:schemeClr val="bg1"/>
        </a:solid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plotArea>
      <c:layout>
        <c:manualLayout>
          <c:layoutTarget val="inner"/>
          <c:xMode val="edge"/>
          <c:yMode val="edge"/>
          <c:x val="9.2581097019029751E-2"/>
          <c:y val="3.1975666099954281E-2"/>
          <c:w val="0.85808252243529548"/>
          <c:h val="0.89009006223080323"/>
        </c:manualLayout>
      </c:layout>
      <c:scatterChart>
        <c:scatterStyle val="lineMarker"/>
        <c:ser>
          <c:idx val="0"/>
          <c:order val="0"/>
          <c:tx>
            <c:strRef>
              <c:f>Energie!$A$15</c:f>
              <c:strCache>
                <c:ptCount val="1"/>
                <c:pt idx="0">
                  <c:v>1.500 kg SAF</c:v>
                </c:pt>
              </c:strCache>
            </c:strRef>
          </c:tx>
          <c:spPr>
            <a:ln w="12700" cap="rnd">
              <a:solidFill>
                <a:schemeClr val="accent2"/>
              </a:solidFill>
              <a:round/>
            </a:ln>
            <a:effectLst/>
          </c:spPr>
          <c:marker>
            <c:symbol val="square"/>
            <c:size val="5"/>
            <c:spPr>
              <a:solidFill>
                <a:schemeClr val="accent2"/>
              </a:solidFill>
              <a:ln w="9525">
                <a:noFill/>
              </a:ln>
              <a:effectLst/>
            </c:spPr>
          </c:marker>
          <c:xVal>
            <c:numRef>
              <c:f>Energie!$F$9:$F$15</c:f>
              <c:numCache>
                <c:formatCode>General</c:formatCode>
                <c:ptCount val="7"/>
                <c:pt idx="0">
                  <c:v>30</c:v>
                </c:pt>
                <c:pt idx="1">
                  <c:v>40</c:v>
                </c:pt>
                <c:pt idx="2">
                  <c:v>50</c:v>
                </c:pt>
                <c:pt idx="3">
                  <c:v>75</c:v>
                </c:pt>
                <c:pt idx="4">
                  <c:v>100</c:v>
                </c:pt>
                <c:pt idx="5">
                  <c:v>125</c:v>
                </c:pt>
                <c:pt idx="6">
                  <c:v>150</c:v>
                </c:pt>
              </c:numCache>
            </c:numRef>
          </c:xVal>
          <c:yVal>
            <c:numRef>
              <c:f>Energie!$G$9:$G$15</c:f>
              <c:numCache>
                <c:formatCode>General</c:formatCode>
                <c:ptCount val="7"/>
                <c:pt idx="0">
                  <c:v>2.5634005409827276</c:v>
                </c:pt>
                <c:pt idx="1">
                  <c:v>2.2206907994088438</c:v>
                </c:pt>
                <c:pt idx="2">
                  <c:v>1.9365371215944664</c:v>
                </c:pt>
                <c:pt idx="3">
                  <c:v>1.4743290936724911</c:v>
                </c:pt>
                <c:pt idx="4">
                  <c:v>1.2278185291586716</c:v>
                </c:pt>
                <c:pt idx="5">
                  <c:v>1.0785370770131064</c:v>
                </c:pt>
                <c:pt idx="6">
                  <c:v>0.98774593463330373</c:v>
                </c:pt>
              </c:numCache>
            </c:numRef>
          </c:yVal>
        </c:ser>
        <c:ser>
          <c:idx val="2"/>
          <c:order val="1"/>
          <c:tx>
            <c:strRef>
              <c:f>Energie!$A$17</c:f>
              <c:strCache>
                <c:ptCount val="1"/>
                <c:pt idx="0">
                  <c:v>3.000 kg SAF</c:v>
                </c:pt>
              </c:strCache>
            </c:strRef>
          </c:tx>
          <c:spPr>
            <a:ln w="12700" cap="rnd">
              <a:solidFill>
                <a:schemeClr val="tx1"/>
              </a:solidFill>
              <a:round/>
            </a:ln>
            <a:effectLst/>
          </c:spPr>
          <c:marker>
            <c:symbol val="square"/>
            <c:size val="5"/>
            <c:spPr>
              <a:solidFill>
                <a:schemeClr val="tx1"/>
              </a:solidFill>
              <a:ln w="9525">
                <a:noFill/>
              </a:ln>
              <a:effectLst/>
            </c:spPr>
          </c:marker>
          <c:xVal>
            <c:numRef>
              <c:f>Energie!$F$9:$F$15</c:f>
              <c:numCache>
                <c:formatCode>General</c:formatCode>
                <c:ptCount val="7"/>
                <c:pt idx="0">
                  <c:v>30</c:v>
                </c:pt>
                <c:pt idx="1">
                  <c:v>40</c:v>
                </c:pt>
                <c:pt idx="2">
                  <c:v>50</c:v>
                </c:pt>
                <c:pt idx="3">
                  <c:v>75</c:v>
                </c:pt>
                <c:pt idx="4">
                  <c:v>100</c:v>
                </c:pt>
                <c:pt idx="5">
                  <c:v>125</c:v>
                </c:pt>
                <c:pt idx="6">
                  <c:v>150</c:v>
                </c:pt>
              </c:numCache>
            </c:numRef>
          </c:xVal>
          <c:yVal>
            <c:numRef>
              <c:f>Energie!$I$20:$I$26</c:f>
              <c:numCache>
                <c:formatCode>General</c:formatCode>
                <c:ptCount val="7"/>
                <c:pt idx="0">
                  <c:v>7.4610152305707702</c:v>
                </c:pt>
                <c:pt idx="1">
                  <c:v>6.3110806500450076</c:v>
                </c:pt>
                <c:pt idx="2">
                  <c:v>5.4696556429584495</c:v>
                </c:pt>
                <c:pt idx="3">
                  <c:v>4.2350810949148938</c:v>
                </c:pt>
                <c:pt idx="4">
                  <c:v>3.5916517437014992</c:v>
                </c:pt>
                <c:pt idx="5">
                  <c:v>3.2214498021094418</c:v>
                </c:pt>
                <c:pt idx="6">
                  <c:v>2.9721145290515936</c:v>
                </c:pt>
              </c:numCache>
            </c:numRef>
          </c:yVal>
        </c:ser>
        <c:ser>
          <c:idx val="4"/>
          <c:order val="2"/>
          <c:tx>
            <c:strRef>
              <c:f>Energie!$A$19</c:f>
              <c:strCache>
                <c:ptCount val="1"/>
                <c:pt idx="0">
                  <c:v>5.000 kg SAF</c:v>
                </c:pt>
              </c:strCache>
            </c:strRef>
          </c:tx>
          <c:spPr>
            <a:ln w="12700" cap="rnd">
              <a:solidFill>
                <a:schemeClr val="accent6"/>
              </a:solidFill>
              <a:round/>
            </a:ln>
            <a:effectLst/>
          </c:spPr>
          <c:marker>
            <c:symbol val="square"/>
            <c:size val="5"/>
            <c:spPr>
              <a:solidFill>
                <a:schemeClr val="accent6"/>
              </a:solidFill>
              <a:ln w="9525">
                <a:noFill/>
              </a:ln>
              <a:effectLst/>
            </c:spPr>
          </c:marker>
          <c:xVal>
            <c:numRef>
              <c:f>Energie!$F$9:$F$15</c:f>
              <c:numCache>
                <c:formatCode>General</c:formatCode>
                <c:ptCount val="7"/>
                <c:pt idx="0">
                  <c:v>30</c:v>
                </c:pt>
                <c:pt idx="1">
                  <c:v>40</c:v>
                </c:pt>
                <c:pt idx="2">
                  <c:v>50</c:v>
                </c:pt>
                <c:pt idx="3">
                  <c:v>75</c:v>
                </c:pt>
                <c:pt idx="4">
                  <c:v>100</c:v>
                </c:pt>
                <c:pt idx="5">
                  <c:v>125</c:v>
                </c:pt>
                <c:pt idx="6">
                  <c:v>150</c:v>
                </c:pt>
              </c:numCache>
            </c:numRef>
          </c:xVal>
          <c:yVal>
            <c:numRef>
              <c:f>Energie!$K$20:$K$26</c:f>
              <c:numCache>
                <c:formatCode>General</c:formatCode>
                <c:ptCount val="7"/>
                <c:pt idx="0">
                  <c:v>11.58686735403499</c:v>
                </c:pt>
                <c:pt idx="1">
                  <c:v>9.7443274052954685</c:v>
                </c:pt>
                <c:pt idx="2">
                  <c:v>8.4703652194420798</c:v>
                </c:pt>
                <c:pt idx="3">
                  <c:v>6.6234021524282083</c:v>
                </c:pt>
                <c:pt idx="4">
                  <c:v>5.6935734371274771</c:v>
                </c:pt>
                <c:pt idx="5">
                  <c:v>5.1221528127536455</c:v>
                </c:pt>
                <c:pt idx="6">
                  <c:v>4.7517202317298617</c:v>
                </c:pt>
              </c:numCache>
            </c:numRef>
          </c:yVal>
        </c:ser>
        <c:ser>
          <c:idx val="6"/>
          <c:order val="3"/>
          <c:tx>
            <c:strRef>
              <c:f>Energie!$A$21</c:f>
              <c:strCache>
                <c:ptCount val="1"/>
                <c:pt idx="0">
                  <c:v>10.000 kg SAF</c:v>
                </c:pt>
              </c:strCache>
            </c:strRef>
          </c:tx>
          <c:spPr>
            <a:ln w="12700" cap="rnd">
              <a:solidFill>
                <a:schemeClr val="accent2">
                  <a:lumMod val="50000"/>
                </a:schemeClr>
              </a:solidFill>
              <a:round/>
            </a:ln>
            <a:effectLst/>
          </c:spPr>
          <c:marker>
            <c:symbol val="square"/>
            <c:size val="5"/>
            <c:spPr>
              <a:solidFill>
                <a:schemeClr val="accent2">
                  <a:lumMod val="50000"/>
                </a:schemeClr>
              </a:solidFill>
              <a:ln w="9525">
                <a:noFill/>
              </a:ln>
              <a:effectLst/>
            </c:spPr>
          </c:marker>
          <c:xVal>
            <c:numRef>
              <c:f>Energie!$F$9:$F$15</c:f>
              <c:numCache>
                <c:formatCode>General</c:formatCode>
                <c:ptCount val="7"/>
                <c:pt idx="0">
                  <c:v>30</c:v>
                </c:pt>
                <c:pt idx="1">
                  <c:v>40</c:v>
                </c:pt>
                <c:pt idx="2">
                  <c:v>50</c:v>
                </c:pt>
                <c:pt idx="3">
                  <c:v>75</c:v>
                </c:pt>
                <c:pt idx="4">
                  <c:v>100</c:v>
                </c:pt>
                <c:pt idx="5">
                  <c:v>125</c:v>
                </c:pt>
                <c:pt idx="6">
                  <c:v>150</c:v>
                </c:pt>
              </c:numCache>
            </c:numRef>
          </c:xVal>
          <c:yVal>
            <c:numRef>
              <c:f>Energie!$M$20:$M$26</c:f>
              <c:numCache>
                <c:formatCode>General</c:formatCode>
                <c:ptCount val="7"/>
                <c:pt idx="0">
                  <c:v>21.829817198904379</c:v>
                </c:pt>
                <c:pt idx="1">
                  <c:v>18.332786796829513</c:v>
                </c:pt>
                <c:pt idx="2">
                  <c:v>15.983382356052129</c:v>
                </c:pt>
                <c:pt idx="3">
                  <c:v>12.645191973262675</c:v>
                </c:pt>
                <c:pt idx="4">
                  <c:v>10.942531818047025</c:v>
                </c:pt>
                <c:pt idx="5">
                  <c:v>9.9007936895746163</c:v>
                </c:pt>
                <c:pt idx="6">
                  <c:v>9.1806427502329235</c:v>
                </c:pt>
              </c:numCache>
            </c:numRef>
          </c:yVal>
        </c:ser>
        <c:ser>
          <c:idx val="8"/>
          <c:order val="4"/>
          <c:tx>
            <c:strRef>
              <c:f>Energie!$A$23</c:f>
              <c:strCache>
                <c:ptCount val="1"/>
                <c:pt idx="0">
                  <c:v>20.000 kg SAF</c:v>
                </c:pt>
              </c:strCache>
            </c:strRef>
          </c:tx>
          <c:spPr>
            <a:ln w="12700" cap="rnd">
              <a:solidFill>
                <a:srgbClr val="00B0F0"/>
              </a:solidFill>
              <a:round/>
            </a:ln>
            <a:effectLst/>
          </c:spPr>
          <c:marker>
            <c:symbol val="square"/>
            <c:size val="5"/>
            <c:spPr>
              <a:solidFill>
                <a:srgbClr val="00B0F0"/>
              </a:solidFill>
              <a:ln w="9525">
                <a:noFill/>
              </a:ln>
              <a:effectLst/>
            </c:spPr>
          </c:marker>
          <c:xVal>
            <c:numRef>
              <c:f>Energie!$F$9:$F$15</c:f>
              <c:numCache>
                <c:formatCode>General</c:formatCode>
                <c:ptCount val="7"/>
                <c:pt idx="0">
                  <c:v>30</c:v>
                </c:pt>
                <c:pt idx="1">
                  <c:v>40</c:v>
                </c:pt>
                <c:pt idx="2">
                  <c:v>50</c:v>
                </c:pt>
                <c:pt idx="3">
                  <c:v>75</c:v>
                </c:pt>
                <c:pt idx="4">
                  <c:v>100</c:v>
                </c:pt>
                <c:pt idx="5">
                  <c:v>125</c:v>
                </c:pt>
                <c:pt idx="6">
                  <c:v>150</c:v>
                </c:pt>
              </c:numCache>
            </c:numRef>
          </c:xVal>
          <c:yVal>
            <c:numRef>
              <c:f>Energie!$O$20:$O$26</c:f>
              <c:numCache>
                <c:formatCode>General</c:formatCode>
                <c:ptCount val="7"/>
                <c:pt idx="0">
                  <c:v>42.280596398672749</c:v>
                </c:pt>
                <c:pt idx="1">
                  <c:v>35.517857089551669</c:v>
                </c:pt>
                <c:pt idx="2">
                  <c:v>31.043875713457716</c:v>
                </c:pt>
                <c:pt idx="3">
                  <c:v>24.727767856615934</c:v>
                </c:pt>
                <c:pt idx="4">
                  <c:v>21.436902669523462</c:v>
                </c:pt>
                <c:pt idx="5">
                  <c:v>19.456761276601586</c:v>
                </c:pt>
                <c:pt idx="6">
                  <c:v>18.027658832682317</c:v>
                </c:pt>
              </c:numCache>
            </c:numRef>
          </c:yVal>
        </c:ser>
        <c:dLbls/>
        <c:axId val="96119808"/>
        <c:axId val="96134272"/>
      </c:scatterChart>
      <c:valAx>
        <c:axId val="96119808"/>
        <c:scaling>
          <c:orientation val="minMax"/>
          <c:min val="20"/>
        </c:scaling>
        <c:axPos val="b"/>
        <c:majorGridlines>
          <c:spPr>
            <a:ln w="9525" cap="flat" cmpd="sng" algn="ctr">
              <a:solidFill>
                <a:schemeClr val="tx1">
                  <a:lumMod val="15000"/>
                  <a:lumOff val="85000"/>
                </a:schemeClr>
              </a:solidFill>
              <a:round/>
            </a:ln>
            <a:effectLst/>
          </c:spPr>
        </c:majorGridlines>
        <c:title>
          <c:tx>
            <c:strRef>
              <c:f>Energie!$A$26</c:f>
              <c:strCache>
                <c:ptCount val="1"/>
                <c:pt idx="0">
                  <c:v>Geschwindigkeit [km/h]</c:v>
                </c:pt>
              </c:strCache>
            </c:strRef>
          </c:tx>
          <c:layout>
            <c:manualLayout>
              <c:xMode val="edge"/>
              <c:yMode val="edge"/>
              <c:x val="0.38914428721093114"/>
              <c:y val="0.93314930841715393"/>
            </c:manualLayout>
          </c:layout>
          <c:spPr>
            <a:solidFill>
              <a:schemeClr val="bg1"/>
            </a:solid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96134272"/>
        <c:crosses val="autoZero"/>
        <c:crossBetween val="midCat"/>
      </c:valAx>
      <c:valAx>
        <c:axId val="96134272"/>
        <c:scaling>
          <c:orientation val="minMax"/>
          <c:max val="50"/>
          <c:min val="0"/>
        </c:scaling>
        <c:axPos val="l"/>
        <c:majorGridlines>
          <c:spPr>
            <a:ln w="9525" cap="flat" cmpd="sng" algn="ctr">
              <a:solidFill>
                <a:schemeClr val="tx1">
                  <a:lumMod val="15000"/>
                  <a:lumOff val="85000"/>
                </a:schemeClr>
              </a:solidFill>
              <a:round/>
            </a:ln>
            <a:effectLst/>
          </c:spPr>
        </c:majorGridlines>
        <c:title>
          <c:tx>
            <c:strRef>
              <c:f>Energie!$A$27</c:f>
              <c:strCache>
                <c:ptCount val="1"/>
                <c:pt idx="0">
                  <c:v>Rekuperierbare Energie [kWh]</c:v>
                </c:pt>
              </c:strCache>
            </c:strRef>
          </c:tx>
          <c:layout/>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96119808"/>
        <c:crosses val="autoZero"/>
        <c:crossBetween val="midCat"/>
      </c:valAx>
      <c:spPr>
        <a:noFill/>
        <a:ln>
          <a:noFill/>
        </a:ln>
        <a:effectLst/>
      </c:spPr>
    </c:plotArea>
    <c:legend>
      <c:legendPos val="b"/>
      <c:layout>
        <c:manualLayout>
          <c:xMode val="edge"/>
          <c:yMode val="edge"/>
          <c:x val="0.346758810834293"/>
          <c:y val="0.23200004660979823"/>
          <c:w val="0.5719662989658626"/>
          <c:h val="0.1226955880464691"/>
        </c:manualLayout>
      </c:layout>
      <c:spPr>
        <a:solidFill>
          <a:schemeClr val="bg1"/>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chart>
  <c:spPr>
    <a:noFill/>
    <a:ln>
      <a:noFill/>
    </a:ln>
    <a:effectLst/>
  </c:spPr>
  <c:txPr>
    <a:bodyPr/>
    <a:lstStyle/>
    <a:p>
      <a:pPr>
        <a:defRPr/>
      </a:pPr>
      <a:endParaRPr lang="de-DE"/>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lang val="de-DE"/>
  <c:chart>
    <c:title>
      <c:tx>
        <c:strRef>
          <c:f>Energie!$A$12</c:f>
          <c:strCache>
            <c:ptCount val="1"/>
            <c:pt idx="0">
              <c:v>Energieausbeute mit durchschnittlichem Wirkungsgrad 60 % (geschätzte Verluste 40 %)</c:v>
            </c:pt>
          </c:strCache>
        </c:strRef>
      </c:tx>
      <c:layout>
        <c:manualLayout>
          <c:xMode val="edge"/>
          <c:yMode val="edge"/>
          <c:x val="0.14181075486265901"/>
          <c:y val="3.6796643018916636E-2"/>
        </c:manualLayout>
      </c:layout>
      <c:spPr>
        <a:solidFill>
          <a:schemeClr val="bg1"/>
        </a:solid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plotArea>
      <c:layout>
        <c:manualLayout>
          <c:layoutTarget val="inner"/>
          <c:xMode val="edge"/>
          <c:yMode val="edge"/>
          <c:x val="9.2581097019029751E-2"/>
          <c:y val="2.6463825537974949E-2"/>
          <c:w val="0.85808252243529548"/>
          <c:h val="0.89560188558304954"/>
        </c:manualLayout>
      </c:layout>
      <c:scatterChart>
        <c:scatterStyle val="lineMarker"/>
        <c:ser>
          <c:idx val="0"/>
          <c:order val="0"/>
          <c:tx>
            <c:strRef>
              <c:f>Energie!$A$15</c:f>
              <c:strCache>
                <c:ptCount val="1"/>
                <c:pt idx="0">
                  <c:v>1.500 kg SAF</c:v>
                </c:pt>
              </c:strCache>
            </c:strRef>
          </c:tx>
          <c:spPr>
            <a:ln w="12700" cap="rnd">
              <a:solidFill>
                <a:schemeClr val="accent2"/>
              </a:solidFill>
              <a:round/>
            </a:ln>
            <a:effectLst/>
          </c:spPr>
          <c:marker>
            <c:symbol val="square"/>
            <c:size val="5"/>
            <c:spPr>
              <a:solidFill>
                <a:schemeClr val="accent2"/>
              </a:solidFill>
              <a:ln w="9525">
                <a:noFill/>
              </a:ln>
              <a:effectLst/>
            </c:spPr>
          </c:marker>
          <c:xVal>
            <c:numRef>
              <c:f>Energie!$F$9:$F$15</c:f>
              <c:numCache>
                <c:formatCode>General</c:formatCode>
                <c:ptCount val="7"/>
                <c:pt idx="0">
                  <c:v>30</c:v>
                </c:pt>
                <c:pt idx="1">
                  <c:v>40</c:v>
                </c:pt>
                <c:pt idx="2">
                  <c:v>50</c:v>
                </c:pt>
                <c:pt idx="3">
                  <c:v>75</c:v>
                </c:pt>
                <c:pt idx="4">
                  <c:v>100</c:v>
                </c:pt>
                <c:pt idx="5">
                  <c:v>125</c:v>
                </c:pt>
                <c:pt idx="6">
                  <c:v>150</c:v>
                </c:pt>
              </c:numCache>
            </c:numRef>
          </c:xVal>
          <c:yVal>
            <c:numRef>
              <c:f>Energie!$G$9:$G$15</c:f>
              <c:numCache>
                <c:formatCode>General</c:formatCode>
                <c:ptCount val="7"/>
                <c:pt idx="0">
                  <c:v>2.5634005409827276</c:v>
                </c:pt>
                <c:pt idx="1">
                  <c:v>2.2206907994088438</c:v>
                </c:pt>
                <c:pt idx="2">
                  <c:v>1.9365371215944664</c:v>
                </c:pt>
                <c:pt idx="3">
                  <c:v>1.4743290936724911</c:v>
                </c:pt>
                <c:pt idx="4">
                  <c:v>1.2278185291586716</c:v>
                </c:pt>
                <c:pt idx="5">
                  <c:v>1.0785370770131064</c:v>
                </c:pt>
                <c:pt idx="6">
                  <c:v>0.98774593463330373</c:v>
                </c:pt>
              </c:numCache>
            </c:numRef>
          </c:yVal>
        </c:ser>
        <c:ser>
          <c:idx val="2"/>
          <c:order val="1"/>
          <c:tx>
            <c:strRef>
              <c:f>Energie!$A$17</c:f>
              <c:strCache>
                <c:ptCount val="1"/>
                <c:pt idx="0">
                  <c:v>3.000 kg SAF</c:v>
                </c:pt>
              </c:strCache>
            </c:strRef>
          </c:tx>
          <c:spPr>
            <a:ln w="12700" cap="rnd">
              <a:solidFill>
                <a:schemeClr val="tx1"/>
              </a:solidFill>
              <a:round/>
            </a:ln>
            <a:effectLst/>
          </c:spPr>
          <c:marker>
            <c:symbol val="square"/>
            <c:size val="5"/>
            <c:spPr>
              <a:solidFill>
                <a:schemeClr val="tx1"/>
              </a:solidFill>
              <a:ln w="9525">
                <a:noFill/>
              </a:ln>
              <a:effectLst/>
            </c:spPr>
          </c:marker>
          <c:xVal>
            <c:numRef>
              <c:f>Energie!$F$9:$F$15</c:f>
              <c:numCache>
                <c:formatCode>General</c:formatCode>
                <c:ptCount val="7"/>
                <c:pt idx="0">
                  <c:v>30</c:v>
                </c:pt>
                <c:pt idx="1">
                  <c:v>40</c:v>
                </c:pt>
                <c:pt idx="2">
                  <c:v>50</c:v>
                </c:pt>
                <c:pt idx="3">
                  <c:v>75</c:v>
                </c:pt>
                <c:pt idx="4">
                  <c:v>100</c:v>
                </c:pt>
                <c:pt idx="5">
                  <c:v>125</c:v>
                </c:pt>
                <c:pt idx="6">
                  <c:v>150</c:v>
                </c:pt>
              </c:numCache>
            </c:numRef>
          </c:xVal>
          <c:yVal>
            <c:numRef>
              <c:f>Energie!$I$9:$I$15</c:f>
              <c:numCache>
                <c:formatCode>General</c:formatCode>
                <c:ptCount val="7"/>
                <c:pt idx="0">
                  <c:v>4.4766091383424644</c:v>
                </c:pt>
                <c:pt idx="1">
                  <c:v>3.7866483900270049</c:v>
                </c:pt>
                <c:pt idx="2">
                  <c:v>3.2817933857750705</c:v>
                </c:pt>
                <c:pt idx="3">
                  <c:v>2.5410486569489357</c:v>
                </c:pt>
                <c:pt idx="4">
                  <c:v>2.1549910462208999</c:v>
                </c:pt>
                <c:pt idx="5">
                  <c:v>1.9328698812656651</c:v>
                </c:pt>
                <c:pt idx="6">
                  <c:v>1.7832687174309556</c:v>
                </c:pt>
              </c:numCache>
            </c:numRef>
          </c:yVal>
        </c:ser>
        <c:ser>
          <c:idx val="4"/>
          <c:order val="2"/>
          <c:tx>
            <c:strRef>
              <c:f>Energie!$A$19</c:f>
              <c:strCache>
                <c:ptCount val="1"/>
                <c:pt idx="0">
                  <c:v>5.000 kg SAF</c:v>
                </c:pt>
              </c:strCache>
            </c:strRef>
          </c:tx>
          <c:spPr>
            <a:ln w="12700" cap="rnd">
              <a:solidFill>
                <a:schemeClr val="accent6"/>
              </a:solidFill>
              <a:round/>
            </a:ln>
            <a:effectLst/>
          </c:spPr>
          <c:marker>
            <c:symbol val="square"/>
            <c:size val="5"/>
            <c:spPr>
              <a:solidFill>
                <a:schemeClr val="accent6"/>
              </a:solidFill>
              <a:ln w="9525">
                <a:noFill/>
              </a:ln>
              <a:effectLst/>
            </c:spPr>
          </c:marker>
          <c:xVal>
            <c:numRef>
              <c:f>Energie!$F$9:$F$15</c:f>
              <c:numCache>
                <c:formatCode>General</c:formatCode>
                <c:ptCount val="7"/>
                <c:pt idx="0">
                  <c:v>30</c:v>
                </c:pt>
                <c:pt idx="1">
                  <c:v>40</c:v>
                </c:pt>
                <c:pt idx="2">
                  <c:v>50</c:v>
                </c:pt>
                <c:pt idx="3">
                  <c:v>75</c:v>
                </c:pt>
                <c:pt idx="4">
                  <c:v>100</c:v>
                </c:pt>
                <c:pt idx="5">
                  <c:v>125</c:v>
                </c:pt>
                <c:pt idx="6">
                  <c:v>150</c:v>
                </c:pt>
              </c:numCache>
            </c:numRef>
          </c:xVal>
          <c:yVal>
            <c:numRef>
              <c:f>Energie!$K$9:$K$15</c:f>
              <c:numCache>
                <c:formatCode>General</c:formatCode>
                <c:ptCount val="7"/>
                <c:pt idx="0">
                  <c:v>6.9521204124209923</c:v>
                </c:pt>
                <c:pt idx="1">
                  <c:v>5.8465964431772841</c:v>
                </c:pt>
                <c:pt idx="2">
                  <c:v>5.082219131665247</c:v>
                </c:pt>
                <c:pt idx="3">
                  <c:v>3.9740412914569259</c:v>
                </c:pt>
                <c:pt idx="4">
                  <c:v>3.4161440622764871</c:v>
                </c:pt>
                <c:pt idx="5">
                  <c:v>3.0732916876521879</c:v>
                </c:pt>
                <c:pt idx="6">
                  <c:v>2.8510321390379163</c:v>
                </c:pt>
              </c:numCache>
            </c:numRef>
          </c:yVal>
        </c:ser>
        <c:ser>
          <c:idx val="6"/>
          <c:order val="3"/>
          <c:tx>
            <c:strRef>
              <c:f>Energie!$A$21</c:f>
              <c:strCache>
                <c:ptCount val="1"/>
                <c:pt idx="0">
                  <c:v>10.000 kg SAF</c:v>
                </c:pt>
              </c:strCache>
            </c:strRef>
          </c:tx>
          <c:spPr>
            <a:ln w="12700" cap="rnd">
              <a:solidFill>
                <a:schemeClr val="accent2">
                  <a:lumMod val="50000"/>
                </a:schemeClr>
              </a:solidFill>
              <a:round/>
            </a:ln>
            <a:effectLst/>
          </c:spPr>
          <c:marker>
            <c:symbol val="square"/>
            <c:size val="5"/>
            <c:spPr>
              <a:solidFill>
                <a:schemeClr val="accent2">
                  <a:lumMod val="50000"/>
                </a:schemeClr>
              </a:solidFill>
              <a:ln w="9525">
                <a:noFill/>
              </a:ln>
              <a:effectLst/>
            </c:spPr>
          </c:marker>
          <c:xVal>
            <c:numRef>
              <c:f>Energie!$F$9:$F$15</c:f>
              <c:numCache>
                <c:formatCode>General</c:formatCode>
                <c:ptCount val="7"/>
                <c:pt idx="0">
                  <c:v>30</c:v>
                </c:pt>
                <c:pt idx="1">
                  <c:v>40</c:v>
                </c:pt>
                <c:pt idx="2">
                  <c:v>50</c:v>
                </c:pt>
                <c:pt idx="3">
                  <c:v>75</c:v>
                </c:pt>
                <c:pt idx="4">
                  <c:v>100</c:v>
                </c:pt>
                <c:pt idx="5">
                  <c:v>125</c:v>
                </c:pt>
                <c:pt idx="6">
                  <c:v>150</c:v>
                </c:pt>
              </c:numCache>
            </c:numRef>
          </c:xVal>
          <c:yVal>
            <c:numRef>
              <c:f>Energie!$M$9:$M$15</c:f>
              <c:numCache>
                <c:formatCode>General</c:formatCode>
                <c:ptCount val="7"/>
                <c:pt idx="0">
                  <c:v>13.097890319342627</c:v>
                </c:pt>
                <c:pt idx="1">
                  <c:v>10.99967207809771</c:v>
                </c:pt>
                <c:pt idx="2">
                  <c:v>9.5900294136312745</c:v>
                </c:pt>
                <c:pt idx="3">
                  <c:v>7.5871151839576054</c:v>
                </c:pt>
                <c:pt idx="4">
                  <c:v>6.5655190908282117</c:v>
                </c:pt>
                <c:pt idx="5">
                  <c:v>5.9404762137447706</c:v>
                </c:pt>
                <c:pt idx="6">
                  <c:v>5.5083856501397532</c:v>
                </c:pt>
              </c:numCache>
            </c:numRef>
          </c:yVal>
        </c:ser>
        <c:ser>
          <c:idx val="8"/>
          <c:order val="4"/>
          <c:tx>
            <c:strRef>
              <c:f>Energie!$A$23</c:f>
              <c:strCache>
                <c:ptCount val="1"/>
                <c:pt idx="0">
                  <c:v>20.000 kg SAF</c:v>
                </c:pt>
              </c:strCache>
            </c:strRef>
          </c:tx>
          <c:spPr>
            <a:ln w="12700" cap="rnd">
              <a:solidFill>
                <a:srgbClr val="00B0F0"/>
              </a:solidFill>
              <a:round/>
            </a:ln>
            <a:effectLst/>
          </c:spPr>
          <c:marker>
            <c:symbol val="square"/>
            <c:size val="5"/>
            <c:spPr>
              <a:solidFill>
                <a:srgbClr val="00B0F0"/>
              </a:solidFill>
              <a:ln w="9525">
                <a:noFill/>
              </a:ln>
              <a:effectLst/>
            </c:spPr>
          </c:marker>
          <c:xVal>
            <c:numRef>
              <c:f>Energie!$F$9:$F$15</c:f>
              <c:numCache>
                <c:formatCode>General</c:formatCode>
                <c:ptCount val="7"/>
                <c:pt idx="0">
                  <c:v>30</c:v>
                </c:pt>
                <c:pt idx="1">
                  <c:v>40</c:v>
                </c:pt>
                <c:pt idx="2">
                  <c:v>50</c:v>
                </c:pt>
                <c:pt idx="3">
                  <c:v>75</c:v>
                </c:pt>
                <c:pt idx="4">
                  <c:v>100</c:v>
                </c:pt>
                <c:pt idx="5">
                  <c:v>125</c:v>
                </c:pt>
                <c:pt idx="6">
                  <c:v>150</c:v>
                </c:pt>
              </c:numCache>
            </c:numRef>
          </c:xVal>
          <c:yVal>
            <c:numRef>
              <c:f>Energie!$O$9:$O$15</c:f>
              <c:numCache>
                <c:formatCode>General</c:formatCode>
                <c:ptCount val="7"/>
                <c:pt idx="0">
                  <c:v>25.368357839203643</c:v>
                </c:pt>
                <c:pt idx="1">
                  <c:v>21.310714253731003</c:v>
                </c:pt>
                <c:pt idx="2">
                  <c:v>18.626325428074633</c:v>
                </c:pt>
                <c:pt idx="3">
                  <c:v>14.836660713969565</c:v>
                </c:pt>
                <c:pt idx="4">
                  <c:v>12.862141601714077</c:v>
                </c:pt>
                <c:pt idx="5">
                  <c:v>11.674056765960952</c:v>
                </c:pt>
                <c:pt idx="6">
                  <c:v>10.816595299609393</c:v>
                </c:pt>
              </c:numCache>
            </c:numRef>
          </c:yVal>
        </c:ser>
        <c:dLbls/>
        <c:axId val="122110336"/>
        <c:axId val="122112640"/>
      </c:scatterChart>
      <c:valAx>
        <c:axId val="122110336"/>
        <c:scaling>
          <c:orientation val="minMax"/>
          <c:min val="20"/>
        </c:scaling>
        <c:axPos val="b"/>
        <c:majorGridlines>
          <c:spPr>
            <a:ln w="9525" cap="flat" cmpd="sng" algn="ctr">
              <a:solidFill>
                <a:schemeClr val="tx1">
                  <a:lumMod val="15000"/>
                  <a:lumOff val="85000"/>
                </a:schemeClr>
              </a:solidFill>
              <a:round/>
            </a:ln>
            <a:effectLst/>
          </c:spPr>
        </c:majorGridlines>
        <c:title>
          <c:tx>
            <c:strRef>
              <c:f>Energie!$A$26</c:f>
              <c:strCache>
                <c:ptCount val="1"/>
                <c:pt idx="0">
                  <c:v>Geschwindigkeit [km/h]</c:v>
                </c:pt>
              </c:strCache>
            </c:strRef>
          </c:tx>
          <c:layout>
            <c:manualLayout>
              <c:xMode val="edge"/>
              <c:yMode val="edge"/>
              <c:x val="0.38914428721093114"/>
              <c:y val="0.93314930841715393"/>
            </c:manualLayout>
          </c:layout>
          <c:spPr>
            <a:solidFill>
              <a:schemeClr val="bg1"/>
            </a:solid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22112640"/>
        <c:crosses val="autoZero"/>
        <c:crossBetween val="midCat"/>
      </c:valAx>
      <c:valAx>
        <c:axId val="122112640"/>
        <c:scaling>
          <c:orientation val="minMax"/>
          <c:max val="50"/>
          <c:min val="0"/>
        </c:scaling>
        <c:axPos val="l"/>
        <c:majorGridlines>
          <c:spPr>
            <a:ln w="9525" cap="flat" cmpd="sng" algn="ctr">
              <a:solidFill>
                <a:schemeClr val="tx1">
                  <a:lumMod val="15000"/>
                  <a:lumOff val="85000"/>
                </a:schemeClr>
              </a:solidFill>
              <a:round/>
            </a:ln>
            <a:effectLst/>
          </c:spPr>
        </c:majorGridlines>
        <c:title>
          <c:tx>
            <c:strRef>
              <c:f>Energie!$A$27</c:f>
              <c:strCache>
                <c:ptCount val="1"/>
                <c:pt idx="0">
                  <c:v>Rekuperierbare Energie [kWh]</c:v>
                </c:pt>
              </c:strCache>
            </c:strRef>
          </c:tx>
          <c:layout/>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22110336"/>
        <c:crosses val="autoZero"/>
        <c:crossBetween val="midCat"/>
      </c:valAx>
      <c:spPr>
        <a:noFill/>
        <a:ln>
          <a:noFill/>
        </a:ln>
        <a:effectLst/>
      </c:spPr>
    </c:plotArea>
    <c:legend>
      <c:legendPos val="b"/>
      <c:layout>
        <c:manualLayout>
          <c:xMode val="edge"/>
          <c:yMode val="edge"/>
          <c:x val="0.31090224162847935"/>
          <c:y val="0.22630827317196042"/>
          <c:w val="0.5719662989658626"/>
          <c:h val="0.13407913492214479"/>
        </c:manualLayout>
      </c:layout>
      <c:spPr>
        <a:solidFill>
          <a:schemeClr val="bg1"/>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chart>
  <c:spPr>
    <a:noFill/>
    <a:ln>
      <a:noFill/>
    </a:ln>
    <a:effectLst/>
  </c:spPr>
  <c:txPr>
    <a:bodyPr/>
    <a:lstStyle/>
    <a:p>
      <a:pPr>
        <a:defRPr/>
      </a:pPr>
      <a:endParaRPr lang="de-DE"/>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de-DE"/>
  <c:chart>
    <c:title>
      <c:tx>
        <c:strRef>
          <c:f>Tabelle1!$O$4</c:f>
          <c:strCache>
            <c:ptCount val="1"/>
            <c:pt idx="0">
              <c:v>Landstraße AUN = 6; w = 2 </c:v>
            </c:pt>
          </c:strCache>
        </c:strRef>
      </c:tx>
      <c:layout>
        <c:manualLayout>
          <c:xMode val="edge"/>
          <c:yMode val="edge"/>
          <c:x val="0.28605485674734749"/>
          <c:y val="9.2246651401754892E-2"/>
        </c:manualLayout>
      </c:layout>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plotArea>
      <c:layout>
        <c:manualLayout>
          <c:layoutTarget val="inner"/>
          <c:xMode val="edge"/>
          <c:yMode val="edge"/>
          <c:x val="0.13770396640587285"/>
          <c:y val="9.6391994868570127E-2"/>
          <c:w val="0.82119663167104118"/>
          <c:h val="0.73556186762876774"/>
        </c:manualLayout>
      </c:layout>
      <c:scatterChart>
        <c:scatterStyle val="lineMarker"/>
        <c:ser>
          <c:idx val="0"/>
          <c:order val="0"/>
          <c:spPr>
            <a:ln w="19050" cap="rnd">
              <a:solidFill>
                <a:schemeClr val="accent1"/>
              </a:solidFill>
              <a:round/>
            </a:ln>
            <a:effectLst/>
          </c:spPr>
          <c:marker>
            <c:symbol val="none"/>
          </c:marker>
          <c:xVal>
            <c:numRef>
              <c:f>Tabelle1!$O$7:$O$1007</c:f>
              <c:numCache>
                <c:formatCode>General</c:formatCode>
                <c:ptCount val="1001"/>
                <c:pt idx="0">
                  <c:v>1.0000000000000006E-7</c:v>
                </c:pt>
                <c:pt idx="1">
                  <c:v>0.10000008000000002</c:v>
                </c:pt>
                <c:pt idx="2">
                  <c:v>0.20000006000000001</c:v>
                </c:pt>
                <c:pt idx="3">
                  <c:v>0.30000004000000002</c:v>
                </c:pt>
                <c:pt idx="4">
                  <c:v>0.40000002000000001</c:v>
                </c:pt>
                <c:pt idx="5">
                  <c:v>0.5</c:v>
                </c:pt>
                <c:pt idx="6">
                  <c:v>0.60000000000000009</c:v>
                </c:pt>
                <c:pt idx="7">
                  <c:v>0.70000000000000007</c:v>
                </c:pt>
                <c:pt idx="8">
                  <c:v>0.79999999999999993</c:v>
                </c:pt>
                <c:pt idx="9">
                  <c:v>0.89999999999999991</c:v>
                </c:pt>
                <c:pt idx="10">
                  <c:v>0.99999999999999989</c:v>
                </c:pt>
                <c:pt idx="11">
                  <c:v>1.0999999999999996</c:v>
                </c:pt>
                <c:pt idx="12">
                  <c:v>1.2</c:v>
                </c:pt>
                <c:pt idx="13">
                  <c:v>1.3</c:v>
                </c:pt>
                <c:pt idx="14">
                  <c:v>1.4</c:v>
                </c:pt>
                <c:pt idx="15">
                  <c:v>1.5000000000000002</c:v>
                </c:pt>
                <c:pt idx="16">
                  <c:v>1.6000000000000003</c:v>
                </c:pt>
                <c:pt idx="17">
                  <c:v>1.7000000000000004</c:v>
                </c:pt>
                <c:pt idx="18">
                  <c:v>1.8000000000000003</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2.8000000000000007</c:v>
                </c:pt>
                <c:pt idx="29">
                  <c:v>2.9000000000000008</c:v>
                </c:pt>
                <c:pt idx="30">
                  <c:v>3.0000000000000013</c:v>
                </c:pt>
                <c:pt idx="31">
                  <c:v>3.1000000000000014</c:v>
                </c:pt>
                <c:pt idx="32">
                  <c:v>3.2000000000000015</c:v>
                </c:pt>
                <c:pt idx="33">
                  <c:v>3.3000000000000012</c:v>
                </c:pt>
                <c:pt idx="34">
                  <c:v>3.4000000000000017</c:v>
                </c:pt>
                <c:pt idx="35">
                  <c:v>3.5000000000000018</c:v>
                </c:pt>
                <c:pt idx="36">
                  <c:v>3.6000000000000019</c:v>
                </c:pt>
                <c:pt idx="37">
                  <c:v>3.7000000000000024</c:v>
                </c:pt>
                <c:pt idx="38">
                  <c:v>3.8000000000000012</c:v>
                </c:pt>
                <c:pt idx="39">
                  <c:v>3.9000000000000017</c:v>
                </c:pt>
                <c:pt idx="40">
                  <c:v>4.0000000000000018</c:v>
                </c:pt>
                <c:pt idx="41">
                  <c:v>4.1000000000000005</c:v>
                </c:pt>
                <c:pt idx="42">
                  <c:v>4.2000000000000011</c:v>
                </c:pt>
                <c:pt idx="43">
                  <c:v>4.3000000000000007</c:v>
                </c:pt>
                <c:pt idx="44">
                  <c:v>4.4000000000000004</c:v>
                </c:pt>
                <c:pt idx="45">
                  <c:v>4.5</c:v>
                </c:pt>
                <c:pt idx="46">
                  <c:v>4.5999999999999996</c:v>
                </c:pt>
                <c:pt idx="47">
                  <c:v>4.6999999999999984</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5.9999999999999956</c:v>
                </c:pt>
                <c:pt idx="61">
                  <c:v>6.0999999999999943</c:v>
                </c:pt>
                <c:pt idx="62">
                  <c:v>6.199999999999994</c:v>
                </c:pt>
                <c:pt idx="63">
                  <c:v>6.2999999999999936</c:v>
                </c:pt>
                <c:pt idx="64">
                  <c:v>6.3999999999999924</c:v>
                </c:pt>
                <c:pt idx="65">
                  <c:v>6.4999999999999929</c:v>
                </c:pt>
                <c:pt idx="66">
                  <c:v>6.5999999999999925</c:v>
                </c:pt>
                <c:pt idx="67">
                  <c:v>6.6999999999999913</c:v>
                </c:pt>
                <c:pt idx="68">
                  <c:v>6.7999999999999918</c:v>
                </c:pt>
                <c:pt idx="69">
                  <c:v>6.8999999999999915</c:v>
                </c:pt>
                <c:pt idx="70">
                  <c:v>6.9999999999999911</c:v>
                </c:pt>
                <c:pt idx="71">
                  <c:v>7.0999999999999908</c:v>
                </c:pt>
                <c:pt idx="72">
                  <c:v>7.1999999999999895</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7.9999999999999885</c:v>
                </c:pt>
                <c:pt idx="81">
                  <c:v>8.099999999999989</c:v>
                </c:pt>
                <c:pt idx="82">
                  <c:v>8.1999999999999886</c:v>
                </c:pt>
                <c:pt idx="83">
                  <c:v>8.2999999999999865</c:v>
                </c:pt>
                <c:pt idx="84">
                  <c:v>8.3999999999999879</c:v>
                </c:pt>
                <c:pt idx="85">
                  <c:v>8.4999999999999876</c:v>
                </c:pt>
                <c:pt idx="86">
                  <c:v>8.5999999999999872</c:v>
                </c:pt>
                <c:pt idx="87">
                  <c:v>8.6999999999999869</c:v>
                </c:pt>
                <c:pt idx="88">
                  <c:v>8.7999999999999847</c:v>
                </c:pt>
                <c:pt idx="89">
                  <c:v>8.8999999999999861</c:v>
                </c:pt>
                <c:pt idx="90">
                  <c:v>8.9999999999999858</c:v>
                </c:pt>
                <c:pt idx="91">
                  <c:v>9.0999999999999854</c:v>
                </c:pt>
                <c:pt idx="92">
                  <c:v>9.1999999999999851</c:v>
                </c:pt>
                <c:pt idx="93">
                  <c:v>9.2999999999999847</c:v>
                </c:pt>
                <c:pt idx="94">
                  <c:v>9.3999999999999844</c:v>
                </c:pt>
                <c:pt idx="95">
                  <c:v>9.499999999999984</c:v>
                </c:pt>
                <c:pt idx="96">
                  <c:v>9.5999999999999854</c:v>
                </c:pt>
                <c:pt idx="97">
                  <c:v>9.6999999999999833</c:v>
                </c:pt>
                <c:pt idx="98">
                  <c:v>9.7999999999999829</c:v>
                </c:pt>
                <c:pt idx="99">
                  <c:v>9.8999999999999826</c:v>
                </c:pt>
                <c:pt idx="100">
                  <c:v>9.9999999999999822</c:v>
                </c:pt>
                <c:pt idx="101">
                  <c:v>10.099999999999982</c:v>
                </c:pt>
                <c:pt idx="102">
                  <c:v>10.199999999999982</c:v>
                </c:pt>
                <c:pt idx="103">
                  <c:v>10.299999999999979</c:v>
                </c:pt>
                <c:pt idx="104">
                  <c:v>10.399999999999981</c:v>
                </c:pt>
                <c:pt idx="105">
                  <c:v>10.49999999999998</c:v>
                </c:pt>
                <c:pt idx="106">
                  <c:v>10.59999999999998</c:v>
                </c:pt>
                <c:pt idx="107">
                  <c:v>10.69999999999998</c:v>
                </c:pt>
                <c:pt idx="108">
                  <c:v>10.799999999999979</c:v>
                </c:pt>
                <c:pt idx="109">
                  <c:v>10.899999999999979</c:v>
                </c:pt>
                <c:pt idx="110">
                  <c:v>10.999999999999979</c:v>
                </c:pt>
                <c:pt idx="111">
                  <c:v>11.099999999999978</c:v>
                </c:pt>
                <c:pt idx="112">
                  <c:v>11.199999999999976</c:v>
                </c:pt>
                <c:pt idx="113">
                  <c:v>11.299999999999976</c:v>
                </c:pt>
                <c:pt idx="114">
                  <c:v>11.399999999999977</c:v>
                </c:pt>
                <c:pt idx="115">
                  <c:v>11.499999999999977</c:v>
                </c:pt>
                <c:pt idx="116">
                  <c:v>11.599999999999977</c:v>
                </c:pt>
                <c:pt idx="117">
                  <c:v>11.699999999999974</c:v>
                </c:pt>
                <c:pt idx="118">
                  <c:v>11.799999999999974</c:v>
                </c:pt>
                <c:pt idx="119">
                  <c:v>11.899999999999975</c:v>
                </c:pt>
                <c:pt idx="120">
                  <c:v>11.999999999999975</c:v>
                </c:pt>
                <c:pt idx="121">
                  <c:v>12.099999999999975</c:v>
                </c:pt>
                <c:pt idx="122">
                  <c:v>12.199999999999974</c:v>
                </c:pt>
                <c:pt idx="123">
                  <c:v>12.299999999999972</c:v>
                </c:pt>
                <c:pt idx="124">
                  <c:v>12.399999999999974</c:v>
                </c:pt>
                <c:pt idx="125">
                  <c:v>12.499999999999973</c:v>
                </c:pt>
                <c:pt idx="126">
                  <c:v>12.599999999999973</c:v>
                </c:pt>
                <c:pt idx="127">
                  <c:v>12.699999999999973</c:v>
                </c:pt>
                <c:pt idx="128">
                  <c:v>12.799999999999972</c:v>
                </c:pt>
                <c:pt idx="129">
                  <c:v>12.899999999999972</c:v>
                </c:pt>
                <c:pt idx="130">
                  <c:v>12.999999999999972</c:v>
                </c:pt>
                <c:pt idx="131">
                  <c:v>13.099999999999971</c:v>
                </c:pt>
                <c:pt idx="132">
                  <c:v>13.199999999999971</c:v>
                </c:pt>
                <c:pt idx="133">
                  <c:v>13.299999999999971</c:v>
                </c:pt>
                <c:pt idx="134">
                  <c:v>13.399999999999972</c:v>
                </c:pt>
                <c:pt idx="135">
                  <c:v>13.499999999999972</c:v>
                </c:pt>
                <c:pt idx="136">
                  <c:v>13.599999999999971</c:v>
                </c:pt>
                <c:pt idx="137">
                  <c:v>13.699999999999969</c:v>
                </c:pt>
                <c:pt idx="138">
                  <c:v>13.799999999999969</c:v>
                </c:pt>
                <c:pt idx="139">
                  <c:v>13.89999999999997</c:v>
                </c:pt>
                <c:pt idx="140">
                  <c:v>13.999999999999968</c:v>
                </c:pt>
                <c:pt idx="141">
                  <c:v>14.099999999999968</c:v>
                </c:pt>
                <c:pt idx="142">
                  <c:v>14.199999999999967</c:v>
                </c:pt>
                <c:pt idx="143">
                  <c:v>14.299999999999967</c:v>
                </c:pt>
                <c:pt idx="144">
                  <c:v>14.399999999999968</c:v>
                </c:pt>
                <c:pt idx="145">
                  <c:v>14.499999999999966</c:v>
                </c:pt>
                <c:pt idx="146">
                  <c:v>14.599999999999966</c:v>
                </c:pt>
                <c:pt idx="147">
                  <c:v>14.699999999999966</c:v>
                </c:pt>
                <c:pt idx="148">
                  <c:v>14.799999999999965</c:v>
                </c:pt>
                <c:pt idx="149">
                  <c:v>14.899999999999967</c:v>
                </c:pt>
                <c:pt idx="150">
                  <c:v>14.999999999999966</c:v>
                </c:pt>
                <c:pt idx="151">
                  <c:v>15.099999999999964</c:v>
                </c:pt>
                <c:pt idx="152">
                  <c:v>15.199999999999964</c:v>
                </c:pt>
                <c:pt idx="153">
                  <c:v>15.299999999999963</c:v>
                </c:pt>
                <c:pt idx="154">
                  <c:v>15.399999999999965</c:v>
                </c:pt>
                <c:pt idx="155">
                  <c:v>15.499999999999964</c:v>
                </c:pt>
                <c:pt idx="156">
                  <c:v>15.599999999999964</c:v>
                </c:pt>
                <c:pt idx="157">
                  <c:v>15.699999999999962</c:v>
                </c:pt>
                <c:pt idx="158">
                  <c:v>15.799999999999962</c:v>
                </c:pt>
                <c:pt idx="159">
                  <c:v>15.899999999999961</c:v>
                </c:pt>
                <c:pt idx="160">
                  <c:v>15.999999999999961</c:v>
                </c:pt>
                <c:pt idx="161">
                  <c:v>16.099999999999959</c:v>
                </c:pt>
                <c:pt idx="162">
                  <c:v>16.19999999999996</c:v>
                </c:pt>
                <c:pt idx="163">
                  <c:v>16.299999999999962</c:v>
                </c:pt>
                <c:pt idx="164">
                  <c:v>16.399999999999963</c:v>
                </c:pt>
                <c:pt idx="165">
                  <c:v>16.499999999999961</c:v>
                </c:pt>
                <c:pt idx="166">
                  <c:v>16.599999999999966</c:v>
                </c:pt>
                <c:pt idx="167">
                  <c:v>16.699999999999967</c:v>
                </c:pt>
                <c:pt idx="168">
                  <c:v>16.799999999999969</c:v>
                </c:pt>
                <c:pt idx="169">
                  <c:v>16.89999999999997</c:v>
                </c:pt>
                <c:pt idx="170">
                  <c:v>16.999999999999972</c:v>
                </c:pt>
                <c:pt idx="171">
                  <c:v>17.099999999999973</c:v>
                </c:pt>
                <c:pt idx="172">
                  <c:v>17.199999999999974</c:v>
                </c:pt>
                <c:pt idx="173">
                  <c:v>17.299999999999976</c:v>
                </c:pt>
                <c:pt idx="174">
                  <c:v>17.399999999999977</c:v>
                </c:pt>
                <c:pt idx="175">
                  <c:v>17.499999999999979</c:v>
                </c:pt>
                <c:pt idx="176">
                  <c:v>17.59999999999998</c:v>
                </c:pt>
                <c:pt idx="177">
                  <c:v>17.699999999999985</c:v>
                </c:pt>
                <c:pt idx="178">
                  <c:v>17.799999999999983</c:v>
                </c:pt>
                <c:pt idx="179">
                  <c:v>17.899999999999984</c:v>
                </c:pt>
                <c:pt idx="180">
                  <c:v>17.999999999999986</c:v>
                </c:pt>
                <c:pt idx="181">
                  <c:v>18.099999999999987</c:v>
                </c:pt>
                <c:pt idx="182">
                  <c:v>18.199999999999992</c:v>
                </c:pt>
                <c:pt idx="183">
                  <c:v>18.299999999999986</c:v>
                </c:pt>
                <c:pt idx="184">
                  <c:v>18.399999999999988</c:v>
                </c:pt>
                <c:pt idx="185">
                  <c:v>18.499999999999989</c:v>
                </c:pt>
                <c:pt idx="186">
                  <c:v>18.599999999999991</c:v>
                </c:pt>
                <c:pt idx="187">
                  <c:v>18.699999999999996</c:v>
                </c:pt>
                <c:pt idx="188">
                  <c:v>18.799999999999994</c:v>
                </c:pt>
                <c:pt idx="189">
                  <c:v>18.899999999999999</c:v>
                </c:pt>
                <c:pt idx="190">
                  <c:v>19</c:v>
                </c:pt>
                <c:pt idx="191">
                  <c:v>19.100000000000001</c:v>
                </c:pt>
                <c:pt idx="192">
                  <c:v>19.200000000000003</c:v>
                </c:pt>
                <c:pt idx="193">
                  <c:v>19.300000000000004</c:v>
                </c:pt>
                <c:pt idx="194">
                  <c:v>19.400000000000006</c:v>
                </c:pt>
                <c:pt idx="195">
                  <c:v>19.500000000000007</c:v>
                </c:pt>
                <c:pt idx="196">
                  <c:v>19.600000000000012</c:v>
                </c:pt>
                <c:pt idx="197">
                  <c:v>19.70000000000001</c:v>
                </c:pt>
                <c:pt idx="198">
                  <c:v>19.800000000000011</c:v>
                </c:pt>
                <c:pt idx="199">
                  <c:v>19.900000000000013</c:v>
                </c:pt>
                <c:pt idx="200">
                  <c:v>20.000000000000014</c:v>
                </c:pt>
                <c:pt idx="201">
                  <c:v>20.100000000000019</c:v>
                </c:pt>
                <c:pt idx="202">
                  <c:v>20.200000000000017</c:v>
                </c:pt>
                <c:pt idx="203">
                  <c:v>20.300000000000018</c:v>
                </c:pt>
                <c:pt idx="204">
                  <c:v>20.40000000000002</c:v>
                </c:pt>
                <c:pt idx="205">
                  <c:v>20.500000000000021</c:v>
                </c:pt>
                <c:pt idx="206">
                  <c:v>20.600000000000026</c:v>
                </c:pt>
                <c:pt idx="207">
                  <c:v>20.700000000000024</c:v>
                </c:pt>
                <c:pt idx="208">
                  <c:v>20.800000000000029</c:v>
                </c:pt>
                <c:pt idx="209">
                  <c:v>20.900000000000027</c:v>
                </c:pt>
                <c:pt idx="210">
                  <c:v>21.000000000000028</c:v>
                </c:pt>
                <c:pt idx="211">
                  <c:v>21.10000000000003</c:v>
                </c:pt>
                <c:pt idx="212">
                  <c:v>21.200000000000028</c:v>
                </c:pt>
                <c:pt idx="213">
                  <c:v>21.300000000000033</c:v>
                </c:pt>
                <c:pt idx="214">
                  <c:v>21.400000000000031</c:v>
                </c:pt>
                <c:pt idx="215">
                  <c:v>21.500000000000036</c:v>
                </c:pt>
                <c:pt idx="216">
                  <c:v>21.600000000000037</c:v>
                </c:pt>
                <c:pt idx="217">
                  <c:v>21.700000000000035</c:v>
                </c:pt>
                <c:pt idx="218">
                  <c:v>21.80000000000004</c:v>
                </c:pt>
                <c:pt idx="219">
                  <c:v>21.900000000000038</c:v>
                </c:pt>
                <c:pt idx="220">
                  <c:v>22.000000000000043</c:v>
                </c:pt>
                <c:pt idx="221">
                  <c:v>22.100000000000044</c:v>
                </c:pt>
                <c:pt idx="222">
                  <c:v>22.200000000000042</c:v>
                </c:pt>
                <c:pt idx="223">
                  <c:v>22.300000000000047</c:v>
                </c:pt>
                <c:pt idx="224">
                  <c:v>22.400000000000045</c:v>
                </c:pt>
                <c:pt idx="225">
                  <c:v>22.50000000000005</c:v>
                </c:pt>
                <c:pt idx="226">
                  <c:v>22.600000000000051</c:v>
                </c:pt>
                <c:pt idx="227">
                  <c:v>22.700000000000053</c:v>
                </c:pt>
                <c:pt idx="228">
                  <c:v>22.800000000000054</c:v>
                </c:pt>
                <c:pt idx="229">
                  <c:v>22.900000000000052</c:v>
                </c:pt>
                <c:pt idx="230">
                  <c:v>23.000000000000057</c:v>
                </c:pt>
                <c:pt idx="231">
                  <c:v>23.100000000000058</c:v>
                </c:pt>
                <c:pt idx="232">
                  <c:v>23.20000000000006</c:v>
                </c:pt>
                <c:pt idx="233">
                  <c:v>23.300000000000061</c:v>
                </c:pt>
                <c:pt idx="234">
                  <c:v>23.400000000000063</c:v>
                </c:pt>
                <c:pt idx="235">
                  <c:v>23.500000000000064</c:v>
                </c:pt>
                <c:pt idx="236">
                  <c:v>23.600000000000065</c:v>
                </c:pt>
                <c:pt idx="237">
                  <c:v>23.700000000000067</c:v>
                </c:pt>
                <c:pt idx="238">
                  <c:v>23.800000000000068</c:v>
                </c:pt>
                <c:pt idx="239">
                  <c:v>23.90000000000007</c:v>
                </c:pt>
                <c:pt idx="240">
                  <c:v>24.000000000000071</c:v>
                </c:pt>
                <c:pt idx="241">
                  <c:v>24.100000000000076</c:v>
                </c:pt>
                <c:pt idx="242">
                  <c:v>24.200000000000074</c:v>
                </c:pt>
                <c:pt idx="243">
                  <c:v>24.300000000000075</c:v>
                </c:pt>
                <c:pt idx="244">
                  <c:v>24.400000000000077</c:v>
                </c:pt>
                <c:pt idx="245">
                  <c:v>24.500000000000078</c:v>
                </c:pt>
                <c:pt idx="246">
                  <c:v>24.600000000000083</c:v>
                </c:pt>
                <c:pt idx="247">
                  <c:v>24.700000000000081</c:v>
                </c:pt>
                <c:pt idx="248">
                  <c:v>24.800000000000086</c:v>
                </c:pt>
                <c:pt idx="249">
                  <c:v>24.900000000000084</c:v>
                </c:pt>
                <c:pt idx="250">
                  <c:v>25.000000000000085</c:v>
                </c:pt>
                <c:pt idx="251">
                  <c:v>25.10000000000009</c:v>
                </c:pt>
                <c:pt idx="252">
                  <c:v>25.200000000000088</c:v>
                </c:pt>
                <c:pt idx="253">
                  <c:v>25.30000000000009</c:v>
                </c:pt>
                <c:pt idx="254">
                  <c:v>25.400000000000087</c:v>
                </c:pt>
                <c:pt idx="255">
                  <c:v>25.500000000000092</c:v>
                </c:pt>
                <c:pt idx="256">
                  <c:v>25.600000000000094</c:v>
                </c:pt>
                <c:pt idx="257">
                  <c:v>25.700000000000092</c:v>
                </c:pt>
                <c:pt idx="258">
                  <c:v>25.800000000000097</c:v>
                </c:pt>
                <c:pt idx="259">
                  <c:v>25.900000000000095</c:v>
                </c:pt>
                <c:pt idx="260">
                  <c:v>26.000000000000099</c:v>
                </c:pt>
                <c:pt idx="261">
                  <c:v>26.100000000000101</c:v>
                </c:pt>
                <c:pt idx="262">
                  <c:v>26.200000000000102</c:v>
                </c:pt>
                <c:pt idx="263">
                  <c:v>26.300000000000104</c:v>
                </c:pt>
                <c:pt idx="264">
                  <c:v>26.400000000000102</c:v>
                </c:pt>
                <c:pt idx="265">
                  <c:v>26.500000000000107</c:v>
                </c:pt>
                <c:pt idx="266">
                  <c:v>26.600000000000108</c:v>
                </c:pt>
                <c:pt idx="267">
                  <c:v>26.700000000000109</c:v>
                </c:pt>
                <c:pt idx="268">
                  <c:v>26.800000000000111</c:v>
                </c:pt>
                <c:pt idx="269">
                  <c:v>26.900000000000112</c:v>
                </c:pt>
                <c:pt idx="270">
                  <c:v>27.000000000000114</c:v>
                </c:pt>
                <c:pt idx="271">
                  <c:v>27.100000000000115</c:v>
                </c:pt>
                <c:pt idx="272">
                  <c:v>27.200000000000117</c:v>
                </c:pt>
                <c:pt idx="273">
                  <c:v>27.300000000000118</c:v>
                </c:pt>
                <c:pt idx="274">
                  <c:v>27.400000000000119</c:v>
                </c:pt>
                <c:pt idx="275">
                  <c:v>27.500000000000121</c:v>
                </c:pt>
                <c:pt idx="276">
                  <c:v>27.600000000000126</c:v>
                </c:pt>
                <c:pt idx="277">
                  <c:v>27.700000000000124</c:v>
                </c:pt>
                <c:pt idx="278">
                  <c:v>27.800000000000125</c:v>
                </c:pt>
                <c:pt idx="279">
                  <c:v>27.900000000000126</c:v>
                </c:pt>
                <c:pt idx="280">
                  <c:v>28.000000000000128</c:v>
                </c:pt>
                <c:pt idx="281">
                  <c:v>28.100000000000133</c:v>
                </c:pt>
                <c:pt idx="282">
                  <c:v>28.200000000000127</c:v>
                </c:pt>
                <c:pt idx="283">
                  <c:v>28.300000000000132</c:v>
                </c:pt>
                <c:pt idx="284">
                  <c:v>28.40000000000013</c:v>
                </c:pt>
                <c:pt idx="285">
                  <c:v>28.500000000000131</c:v>
                </c:pt>
                <c:pt idx="286">
                  <c:v>28.600000000000136</c:v>
                </c:pt>
                <c:pt idx="287">
                  <c:v>28.700000000000134</c:v>
                </c:pt>
                <c:pt idx="288">
                  <c:v>28.800000000000139</c:v>
                </c:pt>
                <c:pt idx="289">
                  <c:v>28.900000000000137</c:v>
                </c:pt>
                <c:pt idx="290">
                  <c:v>29.000000000000142</c:v>
                </c:pt>
                <c:pt idx="291">
                  <c:v>29.100000000000144</c:v>
                </c:pt>
                <c:pt idx="292">
                  <c:v>29.200000000000141</c:v>
                </c:pt>
                <c:pt idx="293">
                  <c:v>29.300000000000146</c:v>
                </c:pt>
                <c:pt idx="294">
                  <c:v>29.400000000000144</c:v>
                </c:pt>
                <c:pt idx="295">
                  <c:v>29.500000000000149</c:v>
                </c:pt>
                <c:pt idx="296">
                  <c:v>29.600000000000151</c:v>
                </c:pt>
                <c:pt idx="297">
                  <c:v>29.700000000000152</c:v>
                </c:pt>
                <c:pt idx="298">
                  <c:v>29.800000000000153</c:v>
                </c:pt>
                <c:pt idx="299">
                  <c:v>29.900000000000151</c:v>
                </c:pt>
                <c:pt idx="300">
                  <c:v>30.000000000000156</c:v>
                </c:pt>
                <c:pt idx="301">
                  <c:v>30.100000000000158</c:v>
                </c:pt>
                <c:pt idx="302">
                  <c:v>30.200000000000159</c:v>
                </c:pt>
                <c:pt idx="303">
                  <c:v>30.300000000000161</c:v>
                </c:pt>
                <c:pt idx="304">
                  <c:v>30.400000000000162</c:v>
                </c:pt>
                <c:pt idx="305">
                  <c:v>30.500000000000163</c:v>
                </c:pt>
                <c:pt idx="306">
                  <c:v>30.600000000000165</c:v>
                </c:pt>
                <c:pt idx="307">
                  <c:v>30.700000000000166</c:v>
                </c:pt>
                <c:pt idx="308">
                  <c:v>30.800000000000168</c:v>
                </c:pt>
                <c:pt idx="309">
                  <c:v>30.900000000000169</c:v>
                </c:pt>
                <c:pt idx="310">
                  <c:v>31.000000000000171</c:v>
                </c:pt>
                <c:pt idx="311">
                  <c:v>31.100000000000176</c:v>
                </c:pt>
                <c:pt idx="312">
                  <c:v>31.200000000000173</c:v>
                </c:pt>
                <c:pt idx="313">
                  <c:v>31.300000000000175</c:v>
                </c:pt>
                <c:pt idx="314">
                  <c:v>31.400000000000176</c:v>
                </c:pt>
                <c:pt idx="315">
                  <c:v>31.500000000000178</c:v>
                </c:pt>
                <c:pt idx="316">
                  <c:v>31.600000000000183</c:v>
                </c:pt>
                <c:pt idx="317">
                  <c:v>31.70000000000018</c:v>
                </c:pt>
                <c:pt idx="318">
                  <c:v>31.800000000000185</c:v>
                </c:pt>
                <c:pt idx="319">
                  <c:v>31.900000000000183</c:v>
                </c:pt>
                <c:pt idx="320">
                  <c:v>32.000000000000185</c:v>
                </c:pt>
                <c:pt idx="321">
                  <c:v>32.100000000000186</c:v>
                </c:pt>
                <c:pt idx="322">
                  <c:v>32.200000000000188</c:v>
                </c:pt>
                <c:pt idx="323">
                  <c:v>32.300000000000182</c:v>
                </c:pt>
                <c:pt idx="324">
                  <c:v>32.40000000000019</c:v>
                </c:pt>
                <c:pt idx="325">
                  <c:v>32.500000000000192</c:v>
                </c:pt>
                <c:pt idx="326">
                  <c:v>32.600000000000193</c:v>
                </c:pt>
                <c:pt idx="327">
                  <c:v>32.700000000000202</c:v>
                </c:pt>
                <c:pt idx="328">
                  <c:v>32.800000000000196</c:v>
                </c:pt>
                <c:pt idx="329">
                  <c:v>32.900000000000198</c:v>
                </c:pt>
                <c:pt idx="330">
                  <c:v>33.000000000000199</c:v>
                </c:pt>
                <c:pt idx="331">
                  <c:v>33.1000000000002</c:v>
                </c:pt>
                <c:pt idx="332">
                  <c:v>33.200000000000202</c:v>
                </c:pt>
                <c:pt idx="333">
                  <c:v>33.300000000000196</c:v>
                </c:pt>
                <c:pt idx="334">
                  <c:v>33.400000000000205</c:v>
                </c:pt>
                <c:pt idx="335">
                  <c:v>33.500000000000206</c:v>
                </c:pt>
                <c:pt idx="336">
                  <c:v>33.600000000000207</c:v>
                </c:pt>
                <c:pt idx="337">
                  <c:v>33.700000000000209</c:v>
                </c:pt>
                <c:pt idx="338">
                  <c:v>33.800000000000203</c:v>
                </c:pt>
                <c:pt idx="339">
                  <c:v>33.900000000000205</c:v>
                </c:pt>
                <c:pt idx="340">
                  <c:v>34.000000000000206</c:v>
                </c:pt>
                <c:pt idx="341">
                  <c:v>34.100000000000215</c:v>
                </c:pt>
                <c:pt idx="342">
                  <c:v>34.200000000000216</c:v>
                </c:pt>
                <c:pt idx="343">
                  <c:v>34.30000000000021</c:v>
                </c:pt>
                <c:pt idx="344">
                  <c:v>34.400000000000212</c:v>
                </c:pt>
                <c:pt idx="345">
                  <c:v>34.50000000000022</c:v>
                </c:pt>
                <c:pt idx="346">
                  <c:v>34.600000000000222</c:v>
                </c:pt>
                <c:pt idx="347">
                  <c:v>34.700000000000223</c:v>
                </c:pt>
                <c:pt idx="348">
                  <c:v>34.800000000000225</c:v>
                </c:pt>
                <c:pt idx="349">
                  <c:v>34.900000000000226</c:v>
                </c:pt>
                <c:pt idx="350">
                  <c:v>35.000000000000227</c:v>
                </c:pt>
                <c:pt idx="351">
                  <c:v>35.100000000000229</c:v>
                </c:pt>
                <c:pt idx="352">
                  <c:v>35.20000000000023</c:v>
                </c:pt>
                <c:pt idx="353">
                  <c:v>35.300000000000225</c:v>
                </c:pt>
                <c:pt idx="354">
                  <c:v>35.400000000000226</c:v>
                </c:pt>
                <c:pt idx="355">
                  <c:v>35.500000000000234</c:v>
                </c:pt>
                <c:pt idx="356">
                  <c:v>35.600000000000236</c:v>
                </c:pt>
                <c:pt idx="357">
                  <c:v>35.700000000000237</c:v>
                </c:pt>
                <c:pt idx="358">
                  <c:v>35.800000000000232</c:v>
                </c:pt>
                <c:pt idx="359">
                  <c:v>35.90000000000024</c:v>
                </c:pt>
                <c:pt idx="360">
                  <c:v>36.000000000000242</c:v>
                </c:pt>
                <c:pt idx="361">
                  <c:v>36.100000000000243</c:v>
                </c:pt>
                <c:pt idx="362">
                  <c:v>36.200000000000252</c:v>
                </c:pt>
                <c:pt idx="363">
                  <c:v>36.300000000000246</c:v>
                </c:pt>
                <c:pt idx="364">
                  <c:v>36.400000000000247</c:v>
                </c:pt>
                <c:pt idx="365">
                  <c:v>36.500000000000249</c:v>
                </c:pt>
                <c:pt idx="366">
                  <c:v>36.60000000000025</c:v>
                </c:pt>
                <c:pt idx="367">
                  <c:v>36.700000000000252</c:v>
                </c:pt>
                <c:pt idx="368">
                  <c:v>36.800000000000246</c:v>
                </c:pt>
                <c:pt idx="369">
                  <c:v>36.900000000000254</c:v>
                </c:pt>
                <c:pt idx="370">
                  <c:v>37.000000000000256</c:v>
                </c:pt>
                <c:pt idx="371">
                  <c:v>37.100000000000257</c:v>
                </c:pt>
                <c:pt idx="372">
                  <c:v>37.200000000000259</c:v>
                </c:pt>
                <c:pt idx="373">
                  <c:v>37.300000000000253</c:v>
                </c:pt>
                <c:pt idx="374">
                  <c:v>37.400000000000254</c:v>
                </c:pt>
                <c:pt idx="375">
                  <c:v>37.500000000000256</c:v>
                </c:pt>
                <c:pt idx="376">
                  <c:v>37.600000000000264</c:v>
                </c:pt>
                <c:pt idx="377">
                  <c:v>37.700000000000266</c:v>
                </c:pt>
                <c:pt idx="378">
                  <c:v>37.80000000000026</c:v>
                </c:pt>
                <c:pt idx="379">
                  <c:v>37.900000000000261</c:v>
                </c:pt>
                <c:pt idx="380">
                  <c:v>38.00000000000027</c:v>
                </c:pt>
                <c:pt idx="381">
                  <c:v>38.100000000000271</c:v>
                </c:pt>
                <c:pt idx="382">
                  <c:v>38.200000000000273</c:v>
                </c:pt>
                <c:pt idx="383">
                  <c:v>38.300000000000274</c:v>
                </c:pt>
                <c:pt idx="384">
                  <c:v>38.400000000000276</c:v>
                </c:pt>
                <c:pt idx="385">
                  <c:v>38.500000000000277</c:v>
                </c:pt>
                <c:pt idx="386">
                  <c:v>38.600000000000279</c:v>
                </c:pt>
                <c:pt idx="387">
                  <c:v>38.70000000000028</c:v>
                </c:pt>
                <c:pt idx="388">
                  <c:v>38.800000000000274</c:v>
                </c:pt>
                <c:pt idx="389">
                  <c:v>38.900000000000276</c:v>
                </c:pt>
                <c:pt idx="390">
                  <c:v>39.000000000000284</c:v>
                </c:pt>
                <c:pt idx="391">
                  <c:v>39.100000000000286</c:v>
                </c:pt>
                <c:pt idx="392">
                  <c:v>39.200000000000287</c:v>
                </c:pt>
                <c:pt idx="393">
                  <c:v>39.300000000000281</c:v>
                </c:pt>
                <c:pt idx="394">
                  <c:v>39.40000000000029</c:v>
                </c:pt>
                <c:pt idx="395">
                  <c:v>39.500000000000291</c:v>
                </c:pt>
                <c:pt idx="396">
                  <c:v>39.600000000000293</c:v>
                </c:pt>
                <c:pt idx="397">
                  <c:v>39.700000000000301</c:v>
                </c:pt>
                <c:pt idx="398">
                  <c:v>39.800000000000296</c:v>
                </c:pt>
                <c:pt idx="399">
                  <c:v>39.900000000000297</c:v>
                </c:pt>
                <c:pt idx="400">
                  <c:v>40.000000000000298</c:v>
                </c:pt>
                <c:pt idx="401">
                  <c:v>40.1000000000003</c:v>
                </c:pt>
                <c:pt idx="402">
                  <c:v>40.200000000000301</c:v>
                </c:pt>
                <c:pt idx="403">
                  <c:v>40.300000000000296</c:v>
                </c:pt>
                <c:pt idx="404">
                  <c:v>40.400000000000304</c:v>
                </c:pt>
                <c:pt idx="405">
                  <c:v>40.500000000000306</c:v>
                </c:pt>
                <c:pt idx="406">
                  <c:v>40.600000000000307</c:v>
                </c:pt>
                <c:pt idx="407">
                  <c:v>40.700000000000308</c:v>
                </c:pt>
                <c:pt idx="408">
                  <c:v>40.800000000000303</c:v>
                </c:pt>
                <c:pt idx="409">
                  <c:v>40.900000000000304</c:v>
                </c:pt>
                <c:pt idx="410">
                  <c:v>41.000000000000306</c:v>
                </c:pt>
                <c:pt idx="411">
                  <c:v>41.100000000000314</c:v>
                </c:pt>
                <c:pt idx="412">
                  <c:v>41.200000000000315</c:v>
                </c:pt>
                <c:pt idx="413">
                  <c:v>41.30000000000031</c:v>
                </c:pt>
                <c:pt idx="414">
                  <c:v>41.400000000000311</c:v>
                </c:pt>
                <c:pt idx="415">
                  <c:v>41.50000000000032</c:v>
                </c:pt>
                <c:pt idx="416">
                  <c:v>41.600000000000321</c:v>
                </c:pt>
                <c:pt idx="417">
                  <c:v>41.700000000000323</c:v>
                </c:pt>
                <c:pt idx="418">
                  <c:v>41.800000000000324</c:v>
                </c:pt>
                <c:pt idx="419">
                  <c:v>41.900000000000325</c:v>
                </c:pt>
                <c:pt idx="420">
                  <c:v>42.000000000000327</c:v>
                </c:pt>
                <c:pt idx="421">
                  <c:v>42.100000000000328</c:v>
                </c:pt>
                <c:pt idx="422">
                  <c:v>42.20000000000033</c:v>
                </c:pt>
                <c:pt idx="423">
                  <c:v>42.300000000000324</c:v>
                </c:pt>
                <c:pt idx="424">
                  <c:v>42.400000000000325</c:v>
                </c:pt>
                <c:pt idx="425">
                  <c:v>42.500000000000334</c:v>
                </c:pt>
                <c:pt idx="426">
                  <c:v>42.600000000000335</c:v>
                </c:pt>
                <c:pt idx="427">
                  <c:v>42.700000000000337</c:v>
                </c:pt>
                <c:pt idx="428">
                  <c:v>42.800000000000331</c:v>
                </c:pt>
                <c:pt idx="429">
                  <c:v>42.90000000000034</c:v>
                </c:pt>
                <c:pt idx="430">
                  <c:v>43.000000000000341</c:v>
                </c:pt>
                <c:pt idx="431">
                  <c:v>43.100000000000342</c:v>
                </c:pt>
                <c:pt idx="432">
                  <c:v>43.200000000000351</c:v>
                </c:pt>
                <c:pt idx="433">
                  <c:v>43.300000000000345</c:v>
                </c:pt>
                <c:pt idx="434">
                  <c:v>43.400000000000347</c:v>
                </c:pt>
                <c:pt idx="435">
                  <c:v>43.500000000000348</c:v>
                </c:pt>
                <c:pt idx="436">
                  <c:v>43.60000000000035</c:v>
                </c:pt>
                <c:pt idx="437">
                  <c:v>43.700000000000351</c:v>
                </c:pt>
                <c:pt idx="438">
                  <c:v>43.800000000000345</c:v>
                </c:pt>
                <c:pt idx="439">
                  <c:v>43.900000000000354</c:v>
                </c:pt>
                <c:pt idx="440">
                  <c:v>44.000000000000355</c:v>
                </c:pt>
                <c:pt idx="441">
                  <c:v>44.100000000000357</c:v>
                </c:pt>
                <c:pt idx="442">
                  <c:v>44.200000000000358</c:v>
                </c:pt>
                <c:pt idx="443">
                  <c:v>44.300000000000352</c:v>
                </c:pt>
                <c:pt idx="444">
                  <c:v>44.400000000000354</c:v>
                </c:pt>
                <c:pt idx="445">
                  <c:v>44.500000000000355</c:v>
                </c:pt>
                <c:pt idx="446">
                  <c:v>44.600000000000364</c:v>
                </c:pt>
                <c:pt idx="447">
                  <c:v>44.700000000000365</c:v>
                </c:pt>
                <c:pt idx="448">
                  <c:v>44.80000000000036</c:v>
                </c:pt>
                <c:pt idx="449">
                  <c:v>44.900000000000361</c:v>
                </c:pt>
                <c:pt idx="450">
                  <c:v>45.000000000000362</c:v>
                </c:pt>
                <c:pt idx="451">
                  <c:v>45.100000000000371</c:v>
                </c:pt>
                <c:pt idx="452">
                  <c:v>45.200000000000372</c:v>
                </c:pt>
                <c:pt idx="453">
                  <c:v>45.300000000000374</c:v>
                </c:pt>
                <c:pt idx="454">
                  <c:v>45.400000000000375</c:v>
                </c:pt>
                <c:pt idx="455">
                  <c:v>45.500000000000377</c:v>
                </c:pt>
                <c:pt idx="456">
                  <c:v>45.600000000000378</c:v>
                </c:pt>
                <c:pt idx="457">
                  <c:v>45.700000000000379</c:v>
                </c:pt>
                <c:pt idx="458">
                  <c:v>45.800000000000374</c:v>
                </c:pt>
                <c:pt idx="459">
                  <c:v>45.900000000000375</c:v>
                </c:pt>
                <c:pt idx="460">
                  <c:v>46.000000000000384</c:v>
                </c:pt>
                <c:pt idx="461">
                  <c:v>46.100000000000385</c:v>
                </c:pt>
                <c:pt idx="462">
                  <c:v>46.200000000000387</c:v>
                </c:pt>
                <c:pt idx="463">
                  <c:v>46.300000000000381</c:v>
                </c:pt>
                <c:pt idx="464">
                  <c:v>46.400000000000382</c:v>
                </c:pt>
                <c:pt idx="465">
                  <c:v>46.500000000000391</c:v>
                </c:pt>
                <c:pt idx="466">
                  <c:v>46.600000000000392</c:v>
                </c:pt>
                <c:pt idx="467">
                  <c:v>46.700000000000401</c:v>
                </c:pt>
                <c:pt idx="468">
                  <c:v>46.800000000000395</c:v>
                </c:pt>
                <c:pt idx="469">
                  <c:v>46.900000000000396</c:v>
                </c:pt>
                <c:pt idx="470">
                  <c:v>47.000000000000398</c:v>
                </c:pt>
                <c:pt idx="471">
                  <c:v>47.100000000000399</c:v>
                </c:pt>
                <c:pt idx="472">
                  <c:v>47.200000000000401</c:v>
                </c:pt>
                <c:pt idx="473">
                  <c:v>47.300000000000395</c:v>
                </c:pt>
                <c:pt idx="474">
                  <c:v>47.400000000000404</c:v>
                </c:pt>
                <c:pt idx="475">
                  <c:v>47.500000000000405</c:v>
                </c:pt>
                <c:pt idx="476">
                  <c:v>47.600000000000406</c:v>
                </c:pt>
                <c:pt idx="477">
                  <c:v>47.700000000000408</c:v>
                </c:pt>
                <c:pt idx="478">
                  <c:v>47.800000000000402</c:v>
                </c:pt>
                <c:pt idx="479">
                  <c:v>47.900000000000404</c:v>
                </c:pt>
                <c:pt idx="480">
                  <c:v>48.000000000000405</c:v>
                </c:pt>
                <c:pt idx="481">
                  <c:v>48.100000000000414</c:v>
                </c:pt>
                <c:pt idx="482">
                  <c:v>48.200000000000415</c:v>
                </c:pt>
                <c:pt idx="483">
                  <c:v>48.300000000000409</c:v>
                </c:pt>
                <c:pt idx="484">
                  <c:v>48.400000000000411</c:v>
                </c:pt>
                <c:pt idx="485">
                  <c:v>48.500000000000412</c:v>
                </c:pt>
                <c:pt idx="486">
                  <c:v>48.600000000000421</c:v>
                </c:pt>
                <c:pt idx="487">
                  <c:v>48.700000000000422</c:v>
                </c:pt>
                <c:pt idx="488">
                  <c:v>48.800000000000416</c:v>
                </c:pt>
                <c:pt idx="489">
                  <c:v>48.900000000000425</c:v>
                </c:pt>
                <c:pt idx="490">
                  <c:v>49.000000000000426</c:v>
                </c:pt>
                <c:pt idx="491">
                  <c:v>49.100000000000428</c:v>
                </c:pt>
                <c:pt idx="492">
                  <c:v>49.200000000000429</c:v>
                </c:pt>
                <c:pt idx="493">
                  <c:v>49.300000000000423</c:v>
                </c:pt>
                <c:pt idx="494">
                  <c:v>49.400000000000425</c:v>
                </c:pt>
                <c:pt idx="495">
                  <c:v>49.500000000000426</c:v>
                </c:pt>
                <c:pt idx="496">
                  <c:v>49.600000000000435</c:v>
                </c:pt>
                <c:pt idx="497">
                  <c:v>49.700000000000436</c:v>
                </c:pt>
                <c:pt idx="498">
                  <c:v>49.800000000000431</c:v>
                </c:pt>
                <c:pt idx="499">
                  <c:v>49.900000000000432</c:v>
                </c:pt>
                <c:pt idx="500">
                  <c:v>50.000000000000441</c:v>
                </c:pt>
                <c:pt idx="501">
                  <c:v>50.100000000000442</c:v>
                </c:pt>
                <c:pt idx="502">
                  <c:v>50.200000000000443</c:v>
                </c:pt>
                <c:pt idx="503">
                  <c:v>50.300000000000445</c:v>
                </c:pt>
                <c:pt idx="504">
                  <c:v>50.400000000000446</c:v>
                </c:pt>
                <c:pt idx="505">
                  <c:v>50.500000000000448</c:v>
                </c:pt>
                <c:pt idx="506">
                  <c:v>50.600000000000449</c:v>
                </c:pt>
                <c:pt idx="507">
                  <c:v>50.70000000000045</c:v>
                </c:pt>
                <c:pt idx="508">
                  <c:v>50.800000000000445</c:v>
                </c:pt>
                <c:pt idx="509">
                  <c:v>50.900000000000446</c:v>
                </c:pt>
                <c:pt idx="510">
                  <c:v>51.000000000000455</c:v>
                </c:pt>
                <c:pt idx="511">
                  <c:v>51.100000000000456</c:v>
                </c:pt>
                <c:pt idx="512">
                  <c:v>51.200000000000458</c:v>
                </c:pt>
                <c:pt idx="513">
                  <c:v>51.300000000000452</c:v>
                </c:pt>
                <c:pt idx="514">
                  <c:v>51.400000000000453</c:v>
                </c:pt>
                <c:pt idx="515">
                  <c:v>51.500000000000455</c:v>
                </c:pt>
                <c:pt idx="516">
                  <c:v>51.600000000000456</c:v>
                </c:pt>
                <c:pt idx="517">
                  <c:v>51.700000000000465</c:v>
                </c:pt>
                <c:pt idx="518">
                  <c:v>51.800000000000459</c:v>
                </c:pt>
                <c:pt idx="519">
                  <c:v>51.90000000000046</c:v>
                </c:pt>
                <c:pt idx="520">
                  <c:v>52.000000000000462</c:v>
                </c:pt>
                <c:pt idx="521">
                  <c:v>52.10000000000047</c:v>
                </c:pt>
                <c:pt idx="522">
                  <c:v>52.200000000000472</c:v>
                </c:pt>
                <c:pt idx="523">
                  <c:v>52.300000000000466</c:v>
                </c:pt>
                <c:pt idx="524">
                  <c:v>52.400000000000475</c:v>
                </c:pt>
                <c:pt idx="525">
                  <c:v>52.500000000000476</c:v>
                </c:pt>
                <c:pt idx="526">
                  <c:v>52.600000000000477</c:v>
                </c:pt>
                <c:pt idx="527">
                  <c:v>52.700000000000479</c:v>
                </c:pt>
                <c:pt idx="528">
                  <c:v>52.800000000000473</c:v>
                </c:pt>
                <c:pt idx="529">
                  <c:v>52.900000000000475</c:v>
                </c:pt>
                <c:pt idx="530">
                  <c:v>53.000000000000476</c:v>
                </c:pt>
                <c:pt idx="531">
                  <c:v>53.100000000000485</c:v>
                </c:pt>
                <c:pt idx="532">
                  <c:v>53.200000000000486</c:v>
                </c:pt>
                <c:pt idx="533">
                  <c:v>53.30000000000048</c:v>
                </c:pt>
                <c:pt idx="534">
                  <c:v>53.400000000000482</c:v>
                </c:pt>
                <c:pt idx="535">
                  <c:v>53.50000000000049</c:v>
                </c:pt>
                <c:pt idx="536">
                  <c:v>53.600000000000492</c:v>
                </c:pt>
                <c:pt idx="537">
                  <c:v>53.700000000000493</c:v>
                </c:pt>
                <c:pt idx="538">
                  <c:v>53.800000000000495</c:v>
                </c:pt>
                <c:pt idx="539">
                  <c:v>53.900000000000496</c:v>
                </c:pt>
                <c:pt idx="540">
                  <c:v>54.000000000000497</c:v>
                </c:pt>
                <c:pt idx="541">
                  <c:v>54.100000000000499</c:v>
                </c:pt>
                <c:pt idx="542">
                  <c:v>54.2000000000005</c:v>
                </c:pt>
                <c:pt idx="543">
                  <c:v>54.300000000000495</c:v>
                </c:pt>
                <c:pt idx="544">
                  <c:v>54.400000000000496</c:v>
                </c:pt>
                <c:pt idx="545">
                  <c:v>54.500000000000504</c:v>
                </c:pt>
                <c:pt idx="546">
                  <c:v>54.600000000000506</c:v>
                </c:pt>
                <c:pt idx="547">
                  <c:v>54.700000000000507</c:v>
                </c:pt>
                <c:pt idx="548">
                  <c:v>54.800000000000502</c:v>
                </c:pt>
                <c:pt idx="549">
                  <c:v>54.900000000000503</c:v>
                </c:pt>
                <c:pt idx="550">
                  <c:v>55.000000000000504</c:v>
                </c:pt>
                <c:pt idx="551">
                  <c:v>55.100000000000506</c:v>
                </c:pt>
                <c:pt idx="552">
                  <c:v>55.200000000000514</c:v>
                </c:pt>
                <c:pt idx="553">
                  <c:v>55.300000000000509</c:v>
                </c:pt>
                <c:pt idx="554">
                  <c:v>55.40000000000051</c:v>
                </c:pt>
                <c:pt idx="555">
                  <c:v>55.500000000000512</c:v>
                </c:pt>
                <c:pt idx="556">
                  <c:v>55.60000000000052</c:v>
                </c:pt>
                <c:pt idx="557">
                  <c:v>55.700000000000522</c:v>
                </c:pt>
                <c:pt idx="558">
                  <c:v>55.800000000000516</c:v>
                </c:pt>
                <c:pt idx="559">
                  <c:v>55.900000000000524</c:v>
                </c:pt>
                <c:pt idx="560">
                  <c:v>56.000000000000526</c:v>
                </c:pt>
                <c:pt idx="561">
                  <c:v>56.100000000000527</c:v>
                </c:pt>
                <c:pt idx="562">
                  <c:v>56.200000000000529</c:v>
                </c:pt>
                <c:pt idx="563">
                  <c:v>56.300000000000523</c:v>
                </c:pt>
                <c:pt idx="564">
                  <c:v>56.400000000000524</c:v>
                </c:pt>
                <c:pt idx="565">
                  <c:v>56.500000000000526</c:v>
                </c:pt>
                <c:pt idx="566">
                  <c:v>56.600000000000534</c:v>
                </c:pt>
                <c:pt idx="567">
                  <c:v>56.700000000000536</c:v>
                </c:pt>
                <c:pt idx="568">
                  <c:v>56.80000000000053</c:v>
                </c:pt>
                <c:pt idx="569">
                  <c:v>56.900000000000531</c:v>
                </c:pt>
                <c:pt idx="570">
                  <c:v>57.00000000000054</c:v>
                </c:pt>
                <c:pt idx="571">
                  <c:v>57.100000000000541</c:v>
                </c:pt>
                <c:pt idx="572">
                  <c:v>57.200000000000543</c:v>
                </c:pt>
                <c:pt idx="573">
                  <c:v>57.300000000000544</c:v>
                </c:pt>
                <c:pt idx="574">
                  <c:v>57.400000000000546</c:v>
                </c:pt>
                <c:pt idx="575">
                  <c:v>57.500000000000547</c:v>
                </c:pt>
                <c:pt idx="576">
                  <c:v>57.600000000000549</c:v>
                </c:pt>
                <c:pt idx="577">
                  <c:v>57.70000000000055</c:v>
                </c:pt>
                <c:pt idx="578">
                  <c:v>57.800000000000544</c:v>
                </c:pt>
                <c:pt idx="579">
                  <c:v>57.900000000000546</c:v>
                </c:pt>
                <c:pt idx="580">
                  <c:v>58.000000000000554</c:v>
                </c:pt>
                <c:pt idx="581">
                  <c:v>58.100000000000556</c:v>
                </c:pt>
                <c:pt idx="582">
                  <c:v>58.200000000000557</c:v>
                </c:pt>
                <c:pt idx="583">
                  <c:v>58.300000000000551</c:v>
                </c:pt>
                <c:pt idx="584">
                  <c:v>58.400000000000553</c:v>
                </c:pt>
                <c:pt idx="585">
                  <c:v>58.500000000000554</c:v>
                </c:pt>
                <c:pt idx="586">
                  <c:v>58.600000000000556</c:v>
                </c:pt>
                <c:pt idx="587">
                  <c:v>58.700000000000564</c:v>
                </c:pt>
                <c:pt idx="588">
                  <c:v>58.800000000000558</c:v>
                </c:pt>
                <c:pt idx="589">
                  <c:v>58.90000000000056</c:v>
                </c:pt>
                <c:pt idx="590">
                  <c:v>59.000000000000561</c:v>
                </c:pt>
                <c:pt idx="591">
                  <c:v>59.10000000000057</c:v>
                </c:pt>
                <c:pt idx="592">
                  <c:v>59.200000000000571</c:v>
                </c:pt>
                <c:pt idx="593">
                  <c:v>59.300000000000566</c:v>
                </c:pt>
                <c:pt idx="594">
                  <c:v>59.400000000000574</c:v>
                </c:pt>
                <c:pt idx="595">
                  <c:v>59.500000000000576</c:v>
                </c:pt>
                <c:pt idx="596">
                  <c:v>59.600000000000577</c:v>
                </c:pt>
                <c:pt idx="597">
                  <c:v>59.700000000000578</c:v>
                </c:pt>
                <c:pt idx="598">
                  <c:v>59.800000000000573</c:v>
                </c:pt>
                <c:pt idx="599">
                  <c:v>59.900000000000574</c:v>
                </c:pt>
                <c:pt idx="600">
                  <c:v>60.000000000000576</c:v>
                </c:pt>
                <c:pt idx="601">
                  <c:v>60.100000000000584</c:v>
                </c:pt>
                <c:pt idx="602">
                  <c:v>60.200000000000585</c:v>
                </c:pt>
                <c:pt idx="603">
                  <c:v>60.30000000000058</c:v>
                </c:pt>
                <c:pt idx="604">
                  <c:v>60.400000000000581</c:v>
                </c:pt>
                <c:pt idx="605">
                  <c:v>60.50000000000059</c:v>
                </c:pt>
                <c:pt idx="606">
                  <c:v>60.600000000000591</c:v>
                </c:pt>
                <c:pt idx="607">
                  <c:v>60.700000000000593</c:v>
                </c:pt>
                <c:pt idx="608">
                  <c:v>60.800000000000594</c:v>
                </c:pt>
                <c:pt idx="609">
                  <c:v>60.900000000000595</c:v>
                </c:pt>
                <c:pt idx="610">
                  <c:v>61.000000000000597</c:v>
                </c:pt>
                <c:pt idx="611">
                  <c:v>61.100000000000598</c:v>
                </c:pt>
                <c:pt idx="612">
                  <c:v>61.2000000000006</c:v>
                </c:pt>
                <c:pt idx="613">
                  <c:v>61.300000000000594</c:v>
                </c:pt>
                <c:pt idx="614">
                  <c:v>61.400000000000595</c:v>
                </c:pt>
                <c:pt idx="615">
                  <c:v>61.500000000000604</c:v>
                </c:pt>
                <c:pt idx="616">
                  <c:v>61.600000000000605</c:v>
                </c:pt>
                <c:pt idx="617">
                  <c:v>61.700000000000607</c:v>
                </c:pt>
                <c:pt idx="618">
                  <c:v>61.800000000000601</c:v>
                </c:pt>
                <c:pt idx="619">
                  <c:v>61.900000000000603</c:v>
                </c:pt>
                <c:pt idx="620">
                  <c:v>62.000000000000604</c:v>
                </c:pt>
                <c:pt idx="621">
                  <c:v>62.100000000000605</c:v>
                </c:pt>
                <c:pt idx="622">
                  <c:v>62.200000000000614</c:v>
                </c:pt>
                <c:pt idx="623">
                  <c:v>62.300000000000608</c:v>
                </c:pt>
                <c:pt idx="624">
                  <c:v>62.40000000000061</c:v>
                </c:pt>
                <c:pt idx="625">
                  <c:v>62.500000000000611</c:v>
                </c:pt>
                <c:pt idx="626">
                  <c:v>62.60000000000062</c:v>
                </c:pt>
                <c:pt idx="627">
                  <c:v>62.700000000000621</c:v>
                </c:pt>
                <c:pt idx="628">
                  <c:v>62.800000000000615</c:v>
                </c:pt>
                <c:pt idx="629">
                  <c:v>62.900000000000624</c:v>
                </c:pt>
                <c:pt idx="630">
                  <c:v>63.000000000000625</c:v>
                </c:pt>
                <c:pt idx="631">
                  <c:v>63.100000000000627</c:v>
                </c:pt>
                <c:pt idx="632">
                  <c:v>63.200000000000628</c:v>
                </c:pt>
                <c:pt idx="633">
                  <c:v>63.300000000000622</c:v>
                </c:pt>
                <c:pt idx="634">
                  <c:v>63.400000000000624</c:v>
                </c:pt>
                <c:pt idx="635">
                  <c:v>63.500000000000625</c:v>
                </c:pt>
                <c:pt idx="636">
                  <c:v>63.600000000000634</c:v>
                </c:pt>
                <c:pt idx="637">
                  <c:v>63.700000000000635</c:v>
                </c:pt>
                <c:pt idx="638">
                  <c:v>63.80000000000063</c:v>
                </c:pt>
                <c:pt idx="639">
                  <c:v>63.900000000000624</c:v>
                </c:pt>
                <c:pt idx="640">
                  <c:v>64.000000000000611</c:v>
                </c:pt>
                <c:pt idx="641">
                  <c:v>64.10000000000062</c:v>
                </c:pt>
                <c:pt idx="642">
                  <c:v>64.200000000000628</c:v>
                </c:pt>
                <c:pt idx="643">
                  <c:v>64.300000000000608</c:v>
                </c:pt>
                <c:pt idx="644">
                  <c:v>64.400000000000617</c:v>
                </c:pt>
                <c:pt idx="645">
                  <c:v>64.500000000000611</c:v>
                </c:pt>
                <c:pt idx="646">
                  <c:v>64.600000000000591</c:v>
                </c:pt>
                <c:pt idx="647">
                  <c:v>64.7000000000006</c:v>
                </c:pt>
                <c:pt idx="648">
                  <c:v>64.80000000000058</c:v>
                </c:pt>
                <c:pt idx="649">
                  <c:v>64.900000000000603</c:v>
                </c:pt>
                <c:pt idx="650">
                  <c:v>65.000000000000583</c:v>
                </c:pt>
                <c:pt idx="651">
                  <c:v>65.100000000000563</c:v>
                </c:pt>
                <c:pt idx="652">
                  <c:v>65.200000000000571</c:v>
                </c:pt>
                <c:pt idx="653">
                  <c:v>65.300000000000551</c:v>
                </c:pt>
                <c:pt idx="654">
                  <c:v>65.40000000000056</c:v>
                </c:pt>
                <c:pt idx="655">
                  <c:v>65.500000000000554</c:v>
                </c:pt>
                <c:pt idx="656">
                  <c:v>65.600000000000549</c:v>
                </c:pt>
                <c:pt idx="657">
                  <c:v>65.700000000000543</c:v>
                </c:pt>
                <c:pt idx="658">
                  <c:v>65.800000000000523</c:v>
                </c:pt>
                <c:pt idx="659">
                  <c:v>65.900000000000531</c:v>
                </c:pt>
                <c:pt idx="660">
                  <c:v>66.000000000000512</c:v>
                </c:pt>
                <c:pt idx="661">
                  <c:v>66.100000000000506</c:v>
                </c:pt>
                <c:pt idx="662">
                  <c:v>66.200000000000514</c:v>
                </c:pt>
                <c:pt idx="663">
                  <c:v>66.300000000000509</c:v>
                </c:pt>
                <c:pt idx="664">
                  <c:v>66.400000000000503</c:v>
                </c:pt>
                <c:pt idx="665">
                  <c:v>66.500000000000483</c:v>
                </c:pt>
                <c:pt idx="666">
                  <c:v>66.600000000000477</c:v>
                </c:pt>
                <c:pt idx="667">
                  <c:v>66.700000000000486</c:v>
                </c:pt>
                <c:pt idx="668">
                  <c:v>66.80000000000048</c:v>
                </c:pt>
                <c:pt idx="669">
                  <c:v>66.900000000000475</c:v>
                </c:pt>
                <c:pt idx="670">
                  <c:v>67.000000000000469</c:v>
                </c:pt>
                <c:pt idx="671">
                  <c:v>67.100000000000449</c:v>
                </c:pt>
                <c:pt idx="672">
                  <c:v>67.200000000000472</c:v>
                </c:pt>
                <c:pt idx="673">
                  <c:v>67.300000000000452</c:v>
                </c:pt>
                <c:pt idx="674">
                  <c:v>67.400000000000446</c:v>
                </c:pt>
                <c:pt idx="675">
                  <c:v>67.500000000000441</c:v>
                </c:pt>
                <c:pt idx="676">
                  <c:v>67.600000000000421</c:v>
                </c:pt>
                <c:pt idx="677">
                  <c:v>67.700000000000429</c:v>
                </c:pt>
                <c:pt idx="678">
                  <c:v>67.800000000000409</c:v>
                </c:pt>
                <c:pt idx="679">
                  <c:v>67.900000000000432</c:v>
                </c:pt>
                <c:pt idx="680">
                  <c:v>68.000000000000412</c:v>
                </c:pt>
                <c:pt idx="681">
                  <c:v>68.100000000000392</c:v>
                </c:pt>
                <c:pt idx="682">
                  <c:v>68.200000000000401</c:v>
                </c:pt>
                <c:pt idx="683">
                  <c:v>68.300000000000381</c:v>
                </c:pt>
                <c:pt idx="684">
                  <c:v>68.400000000000404</c:v>
                </c:pt>
                <c:pt idx="685">
                  <c:v>68.500000000000384</c:v>
                </c:pt>
                <c:pt idx="686">
                  <c:v>68.600000000000378</c:v>
                </c:pt>
                <c:pt idx="687">
                  <c:v>68.700000000000372</c:v>
                </c:pt>
                <c:pt idx="688">
                  <c:v>68.800000000000352</c:v>
                </c:pt>
                <c:pt idx="689">
                  <c:v>68.900000000000361</c:v>
                </c:pt>
                <c:pt idx="690">
                  <c:v>69.000000000000355</c:v>
                </c:pt>
                <c:pt idx="691">
                  <c:v>69.10000000000035</c:v>
                </c:pt>
                <c:pt idx="692">
                  <c:v>69.200000000000344</c:v>
                </c:pt>
                <c:pt idx="693">
                  <c:v>69.300000000000338</c:v>
                </c:pt>
                <c:pt idx="694">
                  <c:v>69.400000000000333</c:v>
                </c:pt>
                <c:pt idx="695">
                  <c:v>69.500000000000313</c:v>
                </c:pt>
                <c:pt idx="696">
                  <c:v>69.600000000000307</c:v>
                </c:pt>
                <c:pt idx="697">
                  <c:v>69.700000000000315</c:v>
                </c:pt>
                <c:pt idx="698">
                  <c:v>69.80000000000031</c:v>
                </c:pt>
                <c:pt idx="699">
                  <c:v>69.900000000000304</c:v>
                </c:pt>
                <c:pt idx="700">
                  <c:v>70.000000000000298</c:v>
                </c:pt>
                <c:pt idx="701">
                  <c:v>70.100000000000279</c:v>
                </c:pt>
                <c:pt idx="702">
                  <c:v>70.200000000000287</c:v>
                </c:pt>
                <c:pt idx="703">
                  <c:v>70.300000000000281</c:v>
                </c:pt>
                <c:pt idx="704">
                  <c:v>70.400000000000276</c:v>
                </c:pt>
                <c:pt idx="705">
                  <c:v>70.50000000000027</c:v>
                </c:pt>
                <c:pt idx="706">
                  <c:v>70.60000000000025</c:v>
                </c:pt>
                <c:pt idx="707">
                  <c:v>70.700000000000273</c:v>
                </c:pt>
                <c:pt idx="708">
                  <c:v>70.800000000000253</c:v>
                </c:pt>
                <c:pt idx="709">
                  <c:v>70.900000000000247</c:v>
                </c:pt>
                <c:pt idx="710">
                  <c:v>71.000000000000242</c:v>
                </c:pt>
                <c:pt idx="711">
                  <c:v>71.100000000000222</c:v>
                </c:pt>
                <c:pt idx="712">
                  <c:v>71.20000000000023</c:v>
                </c:pt>
                <c:pt idx="713">
                  <c:v>71.30000000000021</c:v>
                </c:pt>
                <c:pt idx="714">
                  <c:v>71.400000000000233</c:v>
                </c:pt>
                <c:pt idx="715">
                  <c:v>71.500000000000213</c:v>
                </c:pt>
                <c:pt idx="716">
                  <c:v>71.600000000000193</c:v>
                </c:pt>
                <c:pt idx="717">
                  <c:v>71.700000000000202</c:v>
                </c:pt>
                <c:pt idx="718">
                  <c:v>71.800000000000182</c:v>
                </c:pt>
                <c:pt idx="719">
                  <c:v>71.90000000000019</c:v>
                </c:pt>
                <c:pt idx="720">
                  <c:v>72.000000000000185</c:v>
                </c:pt>
                <c:pt idx="721">
                  <c:v>72.100000000000179</c:v>
                </c:pt>
                <c:pt idx="722">
                  <c:v>72.200000000000173</c:v>
                </c:pt>
                <c:pt idx="723">
                  <c:v>72.300000000000168</c:v>
                </c:pt>
                <c:pt idx="724">
                  <c:v>72.400000000000162</c:v>
                </c:pt>
                <c:pt idx="725">
                  <c:v>72.500000000000156</c:v>
                </c:pt>
                <c:pt idx="726">
                  <c:v>72.600000000000151</c:v>
                </c:pt>
                <c:pt idx="727">
                  <c:v>72.700000000000145</c:v>
                </c:pt>
                <c:pt idx="728">
                  <c:v>72.800000000000139</c:v>
                </c:pt>
                <c:pt idx="729">
                  <c:v>72.900000000000134</c:v>
                </c:pt>
                <c:pt idx="730">
                  <c:v>73.000000000000128</c:v>
                </c:pt>
                <c:pt idx="731">
                  <c:v>73.100000000000108</c:v>
                </c:pt>
                <c:pt idx="732">
                  <c:v>73.200000000000117</c:v>
                </c:pt>
                <c:pt idx="733">
                  <c:v>73.300000000000111</c:v>
                </c:pt>
                <c:pt idx="734">
                  <c:v>73.400000000000105</c:v>
                </c:pt>
                <c:pt idx="735">
                  <c:v>73.500000000000099</c:v>
                </c:pt>
                <c:pt idx="736">
                  <c:v>73.60000000000008</c:v>
                </c:pt>
                <c:pt idx="737">
                  <c:v>73.700000000000102</c:v>
                </c:pt>
                <c:pt idx="738">
                  <c:v>73.800000000000082</c:v>
                </c:pt>
                <c:pt idx="739">
                  <c:v>73.900000000000077</c:v>
                </c:pt>
                <c:pt idx="740">
                  <c:v>74.000000000000071</c:v>
                </c:pt>
                <c:pt idx="741">
                  <c:v>74.100000000000051</c:v>
                </c:pt>
                <c:pt idx="742">
                  <c:v>74.20000000000006</c:v>
                </c:pt>
                <c:pt idx="743">
                  <c:v>74.300000000000054</c:v>
                </c:pt>
                <c:pt idx="744">
                  <c:v>74.400000000000063</c:v>
                </c:pt>
                <c:pt idx="745">
                  <c:v>74.500000000000043</c:v>
                </c:pt>
                <c:pt idx="746">
                  <c:v>74.600000000000023</c:v>
                </c:pt>
                <c:pt idx="747">
                  <c:v>74.700000000000031</c:v>
                </c:pt>
                <c:pt idx="748">
                  <c:v>74.800000000000011</c:v>
                </c:pt>
                <c:pt idx="749">
                  <c:v>74.90000000000002</c:v>
                </c:pt>
                <c:pt idx="750">
                  <c:v>75.000000000000014</c:v>
                </c:pt>
                <c:pt idx="751">
                  <c:v>75.100000000000009</c:v>
                </c:pt>
                <c:pt idx="752">
                  <c:v>75.2</c:v>
                </c:pt>
                <c:pt idx="753">
                  <c:v>75.3</c:v>
                </c:pt>
                <c:pt idx="754">
                  <c:v>75.399999999999991</c:v>
                </c:pt>
                <c:pt idx="755">
                  <c:v>75.5</c:v>
                </c:pt>
                <c:pt idx="756">
                  <c:v>75.599999999999994</c:v>
                </c:pt>
                <c:pt idx="757">
                  <c:v>75.699999999999974</c:v>
                </c:pt>
                <c:pt idx="758">
                  <c:v>75.799999999999983</c:v>
                </c:pt>
                <c:pt idx="759">
                  <c:v>75.899999999999963</c:v>
                </c:pt>
                <c:pt idx="760">
                  <c:v>75.999999999999972</c:v>
                </c:pt>
                <c:pt idx="761">
                  <c:v>76.099999999999966</c:v>
                </c:pt>
                <c:pt idx="762">
                  <c:v>76.199999999999946</c:v>
                </c:pt>
                <c:pt idx="763">
                  <c:v>76.299999999999955</c:v>
                </c:pt>
                <c:pt idx="764">
                  <c:v>76.399999999999935</c:v>
                </c:pt>
                <c:pt idx="765">
                  <c:v>76.499999999999943</c:v>
                </c:pt>
                <c:pt idx="766">
                  <c:v>76.599999999999923</c:v>
                </c:pt>
                <c:pt idx="767">
                  <c:v>76.699999999999932</c:v>
                </c:pt>
                <c:pt idx="768">
                  <c:v>76.799999999999926</c:v>
                </c:pt>
                <c:pt idx="769">
                  <c:v>76.899999999999906</c:v>
                </c:pt>
                <c:pt idx="770">
                  <c:v>76.999999999999915</c:v>
                </c:pt>
                <c:pt idx="771">
                  <c:v>77.099999999999895</c:v>
                </c:pt>
                <c:pt idx="772">
                  <c:v>77.199999999999903</c:v>
                </c:pt>
                <c:pt idx="773">
                  <c:v>77.299999999999898</c:v>
                </c:pt>
                <c:pt idx="774">
                  <c:v>77.399999999999892</c:v>
                </c:pt>
                <c:pt idx="775">
                  <c:v>77.499999999999886</c:v>
                </c:pt>
                <c:pt idx="776">
                  <c:v>77.599999999999866</c:v>
                </c:pt>
                <c:pt idx="777">
                  <c:v>77.699999999999861</c:v>
                </c:pt>
                <c:pt idx="778">
                  <c:v>77.799999999999869</c:v>
                </c:pt>
                <c:pt idx="779">
                  <c:v>77.899999999999864</c:v>
                </c:pt>
                <c:pt idx="780">
                  <c:v>77.999999999999858</c:v>
                </c:pt>
                <c:pt idx="781">
                  <c:v>78.099999999999852</c:v>
                </c:pt>
                <c:pt idx="782">
                  <c:v>78.199999999999832</c:v>
                </c:pt>
                <c:pt idx="783">
                  <c:v>78.299999999999827</c:v>
                </c:pt>
                <c:pt idx="784">
                  <c:v>78.399999999999821</c:v>
                </c:pt>
                <c:pt idx="785">
                  <c:v>78.499999999999829</c:v>
                </c:pt>
                <c:pt idx="786">
                  <c:v>78.599999999999824</c:v>
                </c:pt>
                <c:pt idx="787">
                  <c:v>78.699999999999804</c:v>
                </c:pt>
                <c:pt idx="788">
                  <c:v>78.799999999999812</c:v>
                </c:pt>
                <c:pt idx="789">
                  <c:v>78.899999999999793</c:v>
                </c:pt>
                <c:pt idx="790">
                  <c:v>78.999999999999801</c:v>
                </c:pt>
                <c:pt idx="791">
                  <c:v>79.099999999999795</c:v>
                </c:pt>
                <c:pt idx="792">
                  <c:v>79.199999999999775</c:v>
                </c:pt>
                <c:pt idx="793">
                  <c:v>79.299999999999784</c:v>
                </c:pt>
                <c:pt idx="794">
                  <c:v>79.399999999999764</c:v>
                </c:pt>
                <c:pt idx="795">
                  <c:v>79.499999999999787</c:v>
                </c:pt>
                <c:pt idx="796">
                  <c:v>79.599999999999767</c:v>
                </c:pt>
                <c:pt idx="797">
                  <c:v>79.699999999999747</c:v>
                </c:pt>
                <c:pt idx="798">
                  <c:v>79.799999999999756</c:v>
                </c:pt>
                <c:pt idx="799">
                  <c:v>79.899999999999736</c:v>
                </c:pt>
                <c:pt idx="800">
                  <c:v>79.999999999999744</c:v>
                </c:pt>
                <c:pt idx="801">
                  <c:v>80.099999999999724</c:v>
                </c:pt>
                <c:pt idx="802">
                  <c:v>80.199999999999733</c:v>
                </c:pt>
                <c:pt idx="803">
                  <c:v>80.299999999999727</c:v>
                </c:pt>
                <c:pt idx="804">
                  <c:v>80.399999999999707</c:v>
                </c:pt>
                <c:pt idx="805">
                  <c:v>80.499999999999716</c:v>
                </c:pt>
                <c:pt idx="806">
                  <c:v>80.599999999999696</c:v>
                </c:pt>
                <c:pt idx="807">
                  <c:v>80.69999999999969</c:v>
                </c:pt>
                <c:pt idx="808">
                  <c:v>80.799999999999699</c:v>
                </c:pt>
                <c:pt idx="809">
                  <c:v>80.899999999999693</c:v>
                </c:pt>
                <c:pt idx="810">
                  <c:v>80.999999999999687</c:v>
                </c:pt>
                <c:pt idx="811">
                  <c:v>81.099999999999667</c:v>
                </c:pt>
                <c:pt idx="812">
                  <c:v>81.199999999999662</c:v>
                </c:pt>
                <c:pt idx="813">
                  <c:v>81.29999999999967</c:v>
                </c:pt>
                <c:pt idx="814">
                  <c:v>81.399999999999665</c:v>
                </c:pt>
                <c:pt idx="815">
                  <c:v>81.499999999999659</c:v>
                </c:pt>
                <c:pt idx="816">
                  <c:v>81.599999999999653</c:v>
                </c:pt>
                <c:pt idx="817">
                  <c:v>81.699999999999633</c:v>
                </c:pt>
                <c:pt idx="818">
                  <c:v>81.799999999999642</c:v>
                </c:pt>
                <c:pt idx="819">
                  <c:v>81.899999999999622</c:v>
                </c:pt>
                <c:pt idx="820">
                  <c:v>81.999999999999631</c:v>
                </c:pt>
                <c:pt idx="821">
                  <c:v>82.099999999999625</c:v>
                </c:pt>
                <c:pt idx="822">
                  <c:v>82.199999999999605</c:v>
                </c:pt>
                <c:pt idx="823">
                  <c:v>82.299999999999613</c:v>
                </c:pt>
                <c:pt idx="824">
                  <c:v>82.399999999999594</c:v>
                </c:pt>
                <c:pt idx="825">
                  <c:v>82.499999999999616</c:v>
                </c:pt>
                <c:pt idx="826">
                  <c:v>82.599999999999596</c:v>
                </c:pt>
                <c:pt idx="827">
                  <c:v>82.699999999999577</c:v>
                </c:pt>
                <c:pt idx="828">
                  <c:v>82.799999999999585</c:v>
                </c:pt>
                <c:pt idx="829">
                  <c:v>82.899999999999565</c:v>
                </c:pt>
                <c:pt idx="830">
                  <c:v>82.999999999999588</c:v>
                </c:pt>
                <c:pt idx="831">
                  <c:v>83.099999999999568</c:v>
                </c:pt>
                <c:pt idx="832">
                  <c:v>83.199999999999562</c:v>
                </c:pt>
                <c:pt idx="833">
                  <c:v>83.299999999999557</c:v>
                </c:pt>
                <c:pt idx="834">
                  <c:v>83.399999999999537</c:v>
                </c:pt>
                <c:pt idx="835">
                  <c:v>83.499999999999545</c:v>
                </c:pt>
                <c:pt idx="836">
                  <c:v>83.599999999999525</c:v>
                </c:pt>
                <c:pt idx="837">
                  <c:v>83.69999999999952</c:v>
                </c:pt>
                <c:pt idx="838">
                  <c:v>83.799999999999528</c:v>
                </c:pt>
                <c:pt idx="839">
                  <c:v>83.899999999999523</c:v>
                </c:pt>
                <c:pt idx="840">
                  <c:v>83.999999999999517</c:v>
                </c:pt>
                <c:pt idx="841">
                  <c:v>84.099999999999497</c:v>
                </c:pt>
                <c:pt idx="842">
                  <c:v>84.199999999999491</c:v>
                </c:pt>
                <c:pt idx="843">
                  <c:v>84.2999999999995</c:v>
                </c:pt>
                <c:pt idx="844">
                  <c:v>84.399999999999494</c:v>
                </c:pt>
                <c:pt idx="845">
                  <c:v>84.499999999999488</c:v>
                </c:pt>
                <c:pt idx="846">
                  <c:v>84.599999999999483</c:v>
                </c:pt>
                <c:pt idx="847">
                  <c:v>84.699999999999463</c:v>
                </c:pt>
                <c:pt idx="848">
                  <c:v>84.799999999999471</c:v>
                </c:pt>
                <c:pt idx="849">
                  <c:v>84.899999999999466</c:v>
                </c:pt>
                <c:pt idx="850">
                  <c:v>84.99999999999946</c:v>
                </c:pt>
                <c:pt idx="851">
                  <c:v>85.099999999999454</c:v>
                </c:pt>
                <c:pt idx="852">
                  <c:v>85.199999999999434</c:v>
                </c:pt>
                <c:pt idx="853">
                  <c:v>85.299999999999443</c:v>
                </c:pt>
                <c:pt idx="854">
                  <c:v>85.399999999999423</c:v>
                </c:pt>
                <c:pt idx="855">
                  <c:v>85.499999999999432</c:v>
                </c:pt>
                <c:pt idx="856">
                  <c:v>85.599999999999426</c:v>
                </c:pt>
                <c:pt idx="857">
                  <c:v>85.699999999999406</c:v>
                </c:pt>
                <c:pt idx="858">
                  <c:v>85.799999999999415</c:v>
                </c:pt>
                <c:pt idx="859">
                  <c:v>85.899999999999395</c:v>
                </c:pt>
                <c:pt idx="860">
                  <c:v>85.999999999999417</c:v>
                </c:pt>
                <c:pt idx="861">
                  <c:v>86.099999999999397</c:v>
                </c:pt>
                <c:pt idx="862">
                  <c:v>86.199999999999392</c:v>
                </c:pt>
                <c:pt idx="863">
                  <c:v>86.299999999999386</c:v>
                </c:pt>
                <c:pt idx="864">
                  <c:v>86.399999999999366</c:v>
                </c:pt>
                <c:pt idx="865">
                  <c:v>86.499999999999375</c:v>
                </c:pt>
                <c:pt idx="866">
                  <c:v>86.599999999999369</c:v>
                </c:pt>
                <c:pt idx="867">
                  <c:v>86.699999999999363</c:v>
                </c:pt>
                <c:pt idx="868">
                  <c:v>86.799999999999358</c:v>
                </c:pt>
                <c:pt idx="869">
                  <c:v>86.899999999999352</c:v>
                </c:pt>
                <c:pt idx="870">
                  <c:v>86.999999999999346</c:v>
                </c:pt>
                <c:pt idx="871">
                  <c:v>87.099999999999326</c:v>
                </c:pt>
                <c:pt idx="872">
                  <c:v>87.199999999999321</c:v>
                </c:pt>
                <c:pt idx="873">
                  <c:v>87.299999999999329</c:v>
                </c:pt>
                <c:pt idx="874">
                  <c:v>87.399999999999324</c:v>
                </c:pt>
                <c:pt idx="875">
                  <c:v>87.499999999999318</c:v>
                </c:pt>
                <c:pt idx="876">
                  <c:v>87.599999999999312</c:v>
                </c:pt>
                <c:pt idx="877">
                  <c:v>87.699999999999292</c:v>
                </c:pt>
                <c:pt idx="878">
                  <c:v>87.799999999999301</c:v>
                </c:pt>
                <c:pt idx="879">
                  <c:v>87.899999999999295</c:v>
                </c:pt>
                <c:pt idx="880">
                  <c:v>87.999999999999289</c:v>
                </c:pt>
                <c:pt idx="881">
                  <c:v>88.099999999999284</c:v>
                </c:pt>
                <c:pt idx="882">
                  <c:v>88.199999999999264</c:v>
                </c:pt>
                <c:pt idx="883">
                  <c:v>88.299999999999287</c:v>
                </c:pt>
                <c:pt idx="884">
                  <c:v>88.399999999999267</c:v>
                </c:pt>
                <c:pt idx="885">
                  <c:v>88.499999999999261</c:v>
                </c:pt>
                <c:pt idx="886">
                  <c:v>88.599999999999255</c:v>
                </c:pt>
                <c:pt idx="887">
                  <c:v>88.699999999999235</c:v>
                </c:pt>
                <c:pt idx="888">
                  <c:v>88.799999999999244</c:v>
                </c:pt>
                <c:pt idx="889">
                  <c:v>88.899999999999224</c:v>
                </c:pt>
                <c:pt idx="890">
                  <c:v>88.999999999999247</c:v>
                </c:pt>
                <c:pt idx="891">
                  <c:v>89.099999999999227</c:v>
                </c:pt>
                <c:pt idx="892">
                  <c:v>89.199999999999207</c:v>
                </c:pt>
                <c:pt idx="893">
                  <c:v>89.299999999999216</c:v>
                </c:pt>
                <c:pt idx="894">
                  <c:v>89.399999999999196</c:v>
                </c:pt>
                <c:pt idx="895">
                  <c:v>89.499999999999204</c:v>
                </c:pt>
                <c:pt idx="896">
                  <c:v>89.599999999999199</c:v>
                </c:pt>
                <c:pt idx="897">
                  <c:v>89.699999999999193</c:v>
                </c:pt>
                <c:pt idx="898">
                  <c:v>89.799999999999187</c:v>
                </c:pt>
                <c:pt idx="899">
                  <c:v>89.899999999999167</c:v>
                </c:pt>
                <c:pt idx="900">
                  <c:v>89.999999999999176</c:v>
                </c:pt>
                <c:pt idx="901">
                  <c:v>90.09999999999917</c:v>
                </c:pt>
                <c:pt idx="902">
                  <c:v>90.199999999999164</c:v>
                </c:pt>
                <c:pt idx="903">
                  <c:v>90.299999999999159</c:v>
                </c:pt>
                <c:pt idx="904">
                  <c:v>90.399999999999153</c:v>
                </c:pt>
                <c:pt idx="905">
                  <c:v>90.499999999999147</c:v>
                </c:pt>
                <c:pt idx="906">
                  <c:v>90.599999999999127</c:v>
                </c:pt>
                <c:pt idx="907">
                  <c:v>90.699999999999122</c:v>
                </c:pt>
                <c:pt idx="908">
                  <c:v>90.79999999999913</c:v>
                </c:pt>
                <c:pt idx="909">
                  <c:v>90.899999999999125</c:v>
                </c:pt>
                <c:pt idx="910">
                  <c:v>90.999999999999119</c:v>
                </c:pt>
                <c:pt idx="911">
                  <c:v>91.099999999999113</c:v>
                </c:pt>
                <c:pt idx="912">
                  <c:v>91.199999999999093</c:v>
                </c:pt>
                <c:pt idx="913">
                  <c:v>91.299999999999116</c:v>
                </c:pt>
                <c:pt idx="914">
                  <c:v>91.399999999999096</c:v>
                </c:pt>
                <c:pt idx="915">
                  <c:v>91.499999999999091</c:v>
                </c:pt>
                <c:pt idx="916">
                  <c:v>91.599999999999085</c:v>
                </c:pt>
                <c:pt idx="917">
                  <c:v>91.699999999999065</c:v>
                </c:pt>
                <c:pt idx="918">
                  <c:v>91.799999999999088</c:v>
                </c:pt>
                <c:pt idx="919">
                  <c:v>91.899999999999068</c:v>
                </c:pt>
                <c:pt idx="920">
                  <c:v>91.999999999999076</c:v>
                </c:pt>
                <c:pt idx="921">
                  <c:v>92.099999999999056</c:v>
                </c:pt>
                <c:pt idx="922">
                  <c:v>92.199999999999037</c:v>
                </c:pt>
                <c:pt idx="923">
                  <c:v>92.299999999999045</c:v>
                </c:pt>
                <c:pt idx="924">
                  <c:v>92.399999999999025</c:v>
                </c:pt>
                <c:pt idx="925">
                  <c:v>92.499999999999048</c:v>
                </c:pt>
                <c:pt idx="926">
                  <c:v>92.599999999999028</c:v>
                </c:pt>
                <c:pt idx="927">
                  <c:v>92.699999999999022</c:v>
                </c:pt>
                <c:pt idx="928">
                  <c:v>92.799999999999017</c:v>
                </c:pt>
                <c:pt idx="929">
                  <c:v>92.899999999998997</c:v>
                </c:pt>
                <c:pt idx="930">
                  <c:v>92.999999999999005</c:v>
                </c:pt>
                <c:pt idx="931">
                  <c:v>93.099999999999</c:v>
                </c:pt>
                <c:pt idx="932">
                  <c:v>93.199999999998994</c:v>
                </c:pt>
                <c:pt idx="933">
                  <c:v>93.299999999998988</c:v>
                </c:pt>
                <c:pt idx="934">
                  <c:v>93.399999999998983</c:v>
                </c:pt>
                <c:pt idx="935">
                  <c:v>93.499999999998977</c:v>
                </c:pt>
                <c:pt idx="936">
                  <c:v>93.599999999998971</c:v>
                </c:pt>
                <c:pt idx="937">
                  <c:v>93.699999999998965</c:v>
                </c:pt>
                <c:pt idx="938">
                  <c:v>93.79999999999896</c:v>
                </c:pt>
                <c:pt idx="939">
                  <c:v>93.899999999998954</c:v>
                </c:pt>
                <c:pt idx="940">
                  <c:v>93.999999999998948</c:v>
                </c:pt>
                <c:pt idx="941">
                  <c:v>94.099999999998943</c:v>
                </c:pt>
                <c:pt idx="942">
                  <c:v>94.199999999998923</c:v>
                </c:pt>
                <c:pt idx="943">
                  <c:v>94.299999999998931</c:v>
                </c:pt>
                <c:pt idx="944">
                  <c:v>94.399999999998926</c:v>
                </c:pt>
                <c:pt idx="945">
                  <c:v>94.49999999999892</c:v>
                </c:pt>
                <c:pt idx="946">
                  <c:v>94.599999999998914</c:v>
                </c:pt>
                <c:pt idx="947">
                  <c:v>94.699999999998894</c:v>
                </c:pt>
                <c:pt idx="948">
                  <c:v>94.799999999998917</c:v>
                </c:pt>
                <c:pt idx="949">
                  <c:v>94.899999999998897</c:v>
                </c:pt>
                <c:pt idx="950">
                  <c:v>94.999999999998892</c:v>
                </c:pt>
                <c:pt idx="951">
                  <c:v>95.099999999998886</c:v>
                </c:pt>
                <c:pt idx="952">
                  <c:v>95.199999999998866</c:v>
                </c:pt>
                <c:pt idx="953">
                  <c:v>95.299999999998875</c:v>
                </c:pt>
                <c:pt idx="954">
                  <c:v>95.399999999998869</c:v>
                </c:pt>
                <c:pt idx="955">
                  <c:v>95.499999999998877</c:v>
                </c:pt>
                <c:pt idx="956">
                  <c:v>95.599999999998857</c:v>
                </c:pt>
                <c:pt idx="957">
                  <c:v>95.699999999998852</c:v>
                </c:pt>
                <c:pt idx="958">
                  <c:v>95.799999999998846</c:v>
                </c:pt>
                <c:pt idx="959">
                  <c:v>95.899999999998826</c:v>
                </c:pt>
                <c:pt idx="960">
                  <c:v>95.999999999998835</c:v>
                </c:pt>
                <c:pt idx="961">
                  <c:v>96.099999999998829</c:v>
                </c:pt>
                <c:pt idx="962">
                  <c:v>96.199999999998823</c:v>
                </c:pt>
                <c:pt idx="963">
                  <c:v>96.299999999998818</c:v>
                </c:pt>
                <c:pt idx="964">
                  <c:v>96.399999999998812</c:v>
                </c:pt>
                <c:pt idx="965">
                  <c:v>96.499999999998806</c:v>
                </c:pt>
                <c:pt idx="966">
                  <c:v>96.599999999998801</c:v>
                </c:pt>
                <c:pt idx="967">
                  <c:v>96.699999999998795</c:v>
                </c:pt>
                <c:pt idx="968">
                  <c:v>96.799999999998789</c:v>
                </c:pt>
                <c:pt idx="969">
                  <c:v>96.899999999998784</c:v>
                </c:pt>
                <c:pt idx="970">
                  <c:v>96.999999999998778</c:v>
                </c:pt>
                <c:pt idx="971">
                  <c:v>97.099999999998786</c:v>
                </c:pt>
                <c:pt idx="972">
                  <c:v>97.199999999998766</c:v>
                </c:pt>
                <c:pt idx="973">
                  <c:v>97.299999999998761</c:v>
                </c:pt>
                <c:pt idx="974">
                  <c:v>97.399999999998755</c:v>
                </c:pt>
                <c:pt idx="975">
                  <c:v>97.499999999998749</c:v>
                </c:pt>
                <c:pt idx="976">
                  <c:v>97.599999999998744</c:v>
                </c:pt>
                <c:pt idx="977">
                  <c:v>97.699999999998724</c:v>
                </c:pt>
                <c:pt idx="978">
                  <c:v>97.799999999998747</c:v>
                </c:pt>
                <c:pt idx="979">
                  <c:v>97.899999999998727</c:v>
                </c:pt>
                <c:pt idx="980">
                  <c:v>97.999999999998721</c:v>
                </c:pt>
                <c:pt idx="981">
                  <c:v>98.099999999998715</c:v>
                </c:pt>
                <c:pt idx="982">
                  <c:v>98.199999999998695</c:v>
                </c:pt>
                <c:pt idx="983">
                  <c:v>98.299999999998704</c:v>
                </c:pt>
                <c:pt idx="984">
                  <c:v>98.399999999998698</c:v>
                </c:pt>
                <c:pt idx="985">
                  <c:v>98.499999999998707</c:v>
                </c:pt>
                <c:pt idx="986">
                  <c:v>98.599999999998687</c:v>
                </c:pt>
                <c:pt idx="987">
                  <c:v>98.699999999998667</c:v>
                </c:pt>
                <c:pt idx="988">
                  <c:v>98.799999999998676</c:v>
                </c:pt>
                <c:pt idx="989">
                  <c:v>98.89999999999867</c:v>
                </c:pt>
                <c:pt idx="990">
                  <c:v>98.999999999998678</c:v>
                </c:pt>
                <c:pt idx="991">
                  <c:v>99.099999999998658</c:v>
                </c:pt>
                <c:pt idx="992">
                  <c:v>99.199999999998653</c:v>
                </c:pt>
                <c:pt idx="993">
                  <c:v>99.299999999998647</c:v>
                </c:pt>
                <c:pt idx="994">
                  <c:v>99.399999999998627</c:v>
                </c:pt>
                <c:pt idx="995">
                  <c:v>99.499999999998636</c:v>
                </c:pt>
                <c:pt idx="996">
                  <c:v>99.59999999999863</c:v>
                </c:pt>
                <c:pt idx="997">
                  <c:v>99.699999999998624</c:v>
                </c:pt>
                <c:pt idx="998">
                  <c:v>99.799999999998619</c:v>
                </c:pt>
                <c:pt idx="999">
                  <c:v>99.899999999998613</c:v>
                </c:pt>
                <c:pt idx="1000">
                  <c:v>99.999999999998607</c:v>
                </c:pt>
              </c:numCache>
            </c:numRef>
          </c:xVal>
          <c:yVal>
            <c:numRef>
              <c:f>Tabelle1!$P$7:$P$1007</c:f>
              <c:numCache>
                <c:formatCode>General</c:formatCode>
                <c:ptCount val="1001"/>
                <c:pt idx="0">
                  <c:v>1.0000000000000006E-7</c:v>
                </c:pt>
                <c:pt idx="1">
                  <c:v>-2.9999200000000005E-3</c:v>
                </c:pt>
                <c:pt idx="2">
                  <c:v>-5.9999400000000005E-3</c:v>
                </c:pt>
                <c:pt idx="3">
                  <c:v>-8.999960000000003E-3</c:v>
                </c:pt>
                <c:pt idx="4">
                  <c:v>-1.199998E-2</c:v>
                </c:pt>
                <c:pt idx="5">
                  <c:v>-1.4999999999999998E-2</c:v>
                </c:pt>
                <c:pt idx="6">
                  <c:v>-1.3399999999999997E-2</c:v>
                </c:pt>
                <c:pt idx="7">
                  <c:v>-1.1800000000000003E-2</c:v>
                </c:pt>
                <c:pt idx="8">
                  <c:v>-1.0199999999999997E-2</c:v>
                </c:pt>
                <c:pt idx="9">
                  <c:v>-8.6000000000000017E-3</c:v>
                </c:pt>
                <c:pt idx="10">
                  <c:v>-7.000000000000001E-3</c:v>
                </c:pt>
                <c:pt idx="11">
                  <c:v>-1.0600000000000002E-2</c:v>
                </c:pt>
                <c:pt idx="12">
                  <c:v>-1.4200000000000001E-2</c:v>
                </c:pt>
                <c:pt idx="13">
                  <c:v>-1.7800000000000003E-2</c:v>
                </c:pt>
                <c:pt idx="14">
                  <c:v>-2.1400000000000002E-2</c:v>
                </c:pt>
                <c:pt idx="15">
                  <c:v>-2.5000000000000001E-2</c:v>
                </c:pt>
                <c:pt idx="16">
                  <c:v>-2.6000000000000002E-2</c:v>
                </c:pt>
                <c:pt idx="17">
                  <c:v>-2.7000000000000003E-2</c:v>
                </c:pt>
                <c:pt idx="18">
                  <c:v>-2.8000000000000001E-2</c:v>
                </c:pt>
                <c:pt idx="19">
                  <c:v>-2.8999999999999998E-2</c:v>
                </c:pt>
                <c:pt idx="20">
                  <c:v>-3.0000000000000002E-2</c:v>
                </c:pt>
                <c:pt idx="21">
                  <c:v>-2.5599999999999998E-2</c:v>
                </c:pt>
                <c:pt idx="22">
                  <c:v>-2.1200000000000004E-2</c:v>
                </c:pt>
                <c:pt idx="23">
                  <c:v>-1.6800000000000006E-2</c:v>
                </c:pt>
                <c:pt idx="24">
                  <c:v>-1.2400000000000001E-2</c:v>
                </c:pt>
                <c:pt idx="25">
                  <c:v>-8.0000000000000019E-3</c:v>
                </c:pt>
                <c:pt idx="26">
                  <c:v>-1.4400000000000001E-2</c:v>
                </c:pt>
                <c:pt idx="27">
                  <c:v>-2.0799999999999999E-2</c:v>
                </c:pt>
                <c:pt idx="28">
                  <c:v>-2.7200000000000005E-2</c:v>
                </c:pt>
                <c:pt idx="29">
                  <c:v>-3.3600000000000005E-2</c:v>
                </c:pt>
                <c:pt idx="30">
                  <c:v>-4.0000000000000008E-2</c:v>
                </c:pt>
                <c:pt idx="31">
                  <c:v>-3.7999999999999999E-2</c:v>
                </c:pt>
                <c:pt idx="32">
                  <c:v>-3.5999999999999997E-2</c:v>
                </c:pt>
                <c:pt idx="33">
                  <c:v>-3.4000000000000002E-2</c:v>
                </c:pt>
                <c:pt idx="34">
                  <c:v>-3.2000000000000008E-2</c:v>
                </c:pt>
                <c:pt idx="35">
                  <c:v>-3.0000000000000002E-2</c:v>
                </c:pt>
                <c:pt idx="36">
                  <c:v>-2.8000000000000001E-2</c:v>
                </c:pt>
                <c:pt idx="37">
                  <c:v>-2.5999999999999999E-2</c:v>
                </c:pt>
                <c:pt idx="38">
                  <c:v>-2.4E-2</c:v>
                </c:pt>
                <c:pt idx="39">
                  <c:v>-2.1999999999999999E-2</c:v>
                </c:pt>
                <c:pt idx="40">
                  <c:v>-2.0000000000000004E-2</c:v>
                </c:pt>
                <c:pt idx="41">
                  <c:v>-2.1999999999999999E-2</c:v>
                </c:pt>
                <c:pt idx="42">
                  <c:v>-2.4E-2</c:v>
                </c:pt>
                <c:pt idx="43">
                  <c:v>-2.5999999999999999E-2</c:v>
                </c:pt>
                <c:pt idx="44">
                  <c:v>-2.8000000000000001E-2</c:v>
                </c:pt>
                <c:pt idx="45">
                  <c:v>-3.0000000000000002E-2</c:v>
                </c:pt>
                <c:pt idx="46">
                  <c:v>-3.1399999999999997E-2</c:v>
                </c:pt>
                <c:pt idx="47">
                  <c:v>-3.2799999999999996E-2</c:v>
                </c:pt>
                <c:pt idx="48">
                  <c:v>-3.4199999999999994E-2</c:v>
                </c:pt>
                <c:pt idx="49">
                  <c:v>-3.5600000000000007E-2</c:v>
                </c:pt>
                <c:pt idx="50">
                  <c:v>-3.6999999999999998E-2</c:v>
                </c:pt>
                <c:pt idx="51">
                  <c:v>-3.3599999999999998E-2</c:v>
                </c:pt>
                <c:pt idx="52">
                  <c:v>-3.0199999999999998E-2</c:v>
                </c:pt>
                <c:pt idx="53">
                  <c:v>-2.6800000000000004E-2</c:v>
                </c:pt>
                <c:pt idx="54">
                  <c:v>-2.3400000000000001E-2</c:v>
                </c:pt>
                <c:pt idx="55">
                  <c:v>-2.0000000000000004E-2</c:v>
                </c:pt>
                <c:pt idx="56">
                  <c:v>-1.8000000000000006E-2</c:v>
                </c:pt>
                <c:pt idx="57">
                  <c:v>-1.6000000000000004E-2</c:v>
                </c:pt>
                <c:pt idx="58">
                  <c:v>-1.4E-2</c:v>
                </c:pt>
                <c:pt idx="59">
                  <c:v>-1.2E-2</c:v>
                </c:pt>
                <c:pt idx="60">
                  <c:v>-1.0000000000000002E-2</c:v>
                </c:pt>
                <c:pt idx="61">
                  <c:v>-1.2E-2</c:v>
                </c:pt>
                <c:pt idx="62">
                  <c:v>-1.4E-2</c:v>
                </c:pt>
                <c:pt idx="63">
                  <c:v>-1.6000000000000004E-2</c:v>
                </c:pt>
                <c:pt idx="64">
                  <c:v>-1.8000000000000006E-2</c:v>
                </c:pt>
                <c:pt idx="65">
                  <c:v>-2.0000000000000004E-2</c:v>
                </c:pt>
                <c:pt idx="66">
                  <c:v>-2.5000000000000001E-2</c:v>
                </c:pt>
                <c:pt idx="67">
                  <c:v>-3.0000000000000002E-2</c:v>
                </c:pt>
                <c:pt idx="68">
                  <c:v>-2.8000000000000001E-2</c:v>
                </c:pt>
                <c:pt idx="69">
                  <c:v>-2.5999999999999999E-2</c:v>
                </c:pt>
                <c:pt idx="70">
                  <c:v>-2.4E-2</c:v>
                </c:pt>
                <c:pt idx="71">
                  <c:v>-2.1999999999999999E-2</c:v>
                </c:pt>
                <c:pt idx="72">
                  <c:v>-2.0000000000000004E-2</c:v>
                </c:pt>
                <c:pt idx="73">
                  <c:v>-1.8333333333333333E-2</c:v>
                </c:pt>
                <c:pt idx="74">
                  <c:v>-1.666666666666667E-2</c:v>
                </c:pt>
                <c:pt idx="75">
                  <c:v>-1.4999999999999998E-2</c:v>
                </c:pt>
                <c:pt idx="76">
                  <c:v>-1.7000000000000001E-2</c:v>
                </c:pt>
                <c:pt idx="77">
                  <c:v>-1.9000000000000003E-2</c:v>
                </c:pt>
                <c:pt idx="78">
                  <c:v>-2.1000000000000005E-2</c:v>
                </c:pt>
                <c:pt idx="79">
                  <c:v>-2.3E-2</c:v>
                </c:pt>
                <c:pt idx="80">
                  <c:v>-2.5000000000000001E-2</c:v>
                </c:pt>
                <c:pt idx="81">
                  <c:v>-2.700000000000001E-2</c:v>
                </c:pt>
                <c:pt idx="82">
                  <c:v>-2.9000000000000001E-2</c:v>
                </c:pt>
                <c:pt idx="83">
                  <c:v>-3.100000000000001E-2</c:v>
                </c:pt>
                <c:pt idx="84">
                  <c:v>-3.3000000000000002E-2</c:v>
                </c:pt>
                <c:pt idx="85">
                  <c:v>-3.500000000000001E-2</c:v>
                </c:pt>
                <c:pt idx="86">
                  <c:v>-3.7500000000000006E-2</c:v>
                </c:pt>
                <c:pt idx="87">
                  <c:v>-4.0000000000000008E-2</c:v>
                </c:pt>
                <c:pt idx="88">
                  <c:v>-4.200000000000001E-2</c:v>
                </c:pt>
                <c:pt idx="89">
                  <c:v>-4.4000000000000011E-2</c:v>
                </c:pt>
                <c:pt idx="90">
                  <c:v>-4.5999999999999999E-2</c:v>
                </c:pt>
                <c:pt idx="91">
                  <c:v>-4.8000000000000001E-2</c:v>
                </c:pt>
                <c:pt idx="92">
                  <c:v>-0.05</c:v>
                </c:pt>
                <c:pt idx="93">
                  <c:v>-4.8000000000000001E-2</c:v>
                </c:pt>
                <c:pt idx="94">
                  <c:v>-4.5999999999999999E-2</c:v>
                </c:pt>
                <c:pt idx="95">
                  <c:v>-4.3999999999999997E-2</c:v>
                </c:pt>
                <c:pt idx="96">
                  <c:v>-4.200000000000001E-2</c:v>
                </c:pt>
                <c:pt idx="97">
                  <c:v>-4.0000000000000008E-2</c:v>
                </c:pt>
                <c:pt idx="98">
                  <c:v>-3.500000000000001E-2</c:v>
                </c:pt>
                <c:pt idx="99">
                  <c:v>-3.8800000000000001E-2</c:v>
                </c:pt>
                <c:pt idx="100">
                  <c:v>-4.2600000000000006E-2</c:v>
                </c:pt>
                <c:pt idx="101">
                  <c:v>-4.6400000000000004E-2</c:v>
                </c:pt>
                <c:pt idx="102">
                  <c:v>-5.0200000000000002E-2</c:v>
                </c:pt>
                <c:pt idx="103">
                  <c:v>-5.3999999999999999E-2</c:v>
                </c:pt>
                <c:pt idx="104">
                  <c:v>-5.0500000000000003E-2</c:v>
                </c:pt>
                <c:pt idx="105">
                  <c:v>-4.7000000000000007E-2</c:v>
                </c:pt>
                <c:pt idx="106">
                  <c:v>-5.0599999999999999E-2</c:v>
                </c:pt>
                <c:pt idx="107">
                  <c:v>-5.4200000000000005E-2</c:v>
                </c:pt>
                <c:pt idx="108">
                  <c:v>-5.7800000000000011E-2</c:v>
                </c:pt>
                <c:pt idx="109">
                  <c:v>-6.1400000000000003E-2</c:v>
                </c:pt>
                <c:pt idx="110">
                  <c:v>-6.5000000000000002E-2</c:v>
                </c:pt>
                <c:pt idx="111">
                  <c:v>-6.1000000000000006E-2</c:v>
                </c:pt>
                <c:pt idx="112">
                  <c:v>-5.7000000000000009E-2</c:v>
                </c:pt>
                <c:pt idx="113">
                  <c:v>-5.7000000000000009E-2</c:v>
                </c:pt>
                <c:pt idx="114">
                  <c:v>-5.7000000000000009E-2</c:v>
                </c:pt>
                <c:pt idx="115">
                  <c:v>-5.7000000000000009E-2</c:v>
                </c:pt>
                <c:pt idx="116">
                  <c:v>-5.7000000000000009E-2</c:v>
                </c:pt>
                <c:pt idx="117">
                  <c:v>-5.7000000000000009E-2</c:v>
                </c:pt>
                <c:pt idx="118">
                  <c:v>-5.8599999999999999E-2</c:v>
                </c:pt>
                <c:pt idx="119">
                  <c:v>-6.0200000000000004E-2</c:v>
                </c:pt>
                <c:pt idx="120">
                  <c:v>-6.1800000000000001E-2</c:v>
                </c:pt>
                <c:pt idx="121">
                  <c:v>-6.3400000000000012E-2</c:v>
                </c:pt>
                <c:pt idx="122">
                  <c:v>-6.5000000000000002E-2</c:v>
                </c:pt>
                <c:pt idx="123">
                  <c:v>-7.0000000000000021E-2</c:v>
                </c:pt>
                <c:pt idx="124">
                  <c:v>-7.5000000000000011E-2</c:v>
                </c:pt>
                <c:pt idx="125">
                  <c:v>-7.1999999999999995E-2</c:v>
                </c:pt>
                <c:pt idx="126">
                  <c:v>-6.8999999999999992E-2</c:v>
                </c:pt>
                <c:pt idx="127">
                  <c:v>-6.6000000000000003E-2</c:v>
                </c:pt>
                <c:pt idx="128">
                  <c:v>-6.3E-2</c:v>
                </c:pt>
                <c:pt idx="129">
                  <c:v>-6.0000000000000005E-2</c:v>
                </c:pt>
                <c:pt idx="130">
                  <c:v>-6.3333333333333353E-2</c:v>
                </c:pt>
                <c:pt idx="131">
                  <c:v>-6.666666666666668E-2</c:v>
                </c:pt>
                <c:pt idx="132">
                  <c:v>-7.0000000000000021E-2</c:v>
                </c:pt>
                <c:pt idx="133">
                  <c:v>-6.666666666666668E-2</c:v>
                </c:pt>
                <c:pt idx="134">
                  <c:v>-6.3333333333333353E-2</c:v>
                </c:pt>
                <c:pt idx="135">
                  <c:v>-6.0000000000000005E-2</c:v>
                </c:pt>
                <c:pt idx="136">
                  <c:v>-5.7400000000000007E-2</c:v>
                </c:pt>
                <c:pt idx="137">
                  <c:v>-5.4800000000000008E-2</c:v>
                </c:pt>
                <c:pt idx="138">
                  <c:v>-5.2200000000000003E-2</c:v>
                </c:pt>
                <c:pt idx="139">
                  <c:v>-4.9600000000000005E-2</c:v>
                </c:pt>
                <c:pt idx="140">
                  <c:v>-4.7000000000000007E-2</c:v>
                </c:pt>
                <c:pt idx="141">
                  <c:v>-4.3500000000000004E-2</c:v>
                </c:pt>
                <c:pt idx="142">
                  <c:v>-4.0000000000000008E-2</c:v>
                </c:pt>
                <c:pt idx="143">
                  <c:v>-3.7500000000000006E-2</c:v>
                </c:pt>
                <c:pt idx="144">
                  <c:v>-3.500000000000001E-2</c:v>
                </c:pt>
                <c:pt idx="145">
                  <c:v>-3.8333333333333344E-2</c:v>
                </c:pt>
                <c:pt idx="146">
                  <c:v>-4.1666666666666664E-2</c:v>
                </c:pt>
                <c:pt idx="147">
                  <c:v>-4.5000000000000005E-2</c:v>
                </c:pt>
                <c:pt idx="148">
                  <c:v>-4.1000000000000002E-2</c:v>
                </c:pt>
                <c:pt idx="149">
                  <c:v>-3.6999999999999998E-2</c:v>
                </c:pt>
                <c:pt idx="150">
                  <c:v>-3.3000000000000002E-2</c:v>
                </c:pt>
                <c:pt idx="151">
                  <c:v>-2.9000000000000001E-2</c:v>
                </c:pt>
                <c:pt idx="152">
                  <c:v>-2.5000000000000001E-2</c:v>
                </c:pt>
                <c:pt idx="153">
                  <c:v>-2.8000000000000001E-2</c:v>
                </c:pt>
                <c:pt idx="154">
                  <c:v>-3.1000000000000003E-2</c:v>
                </c:pt>
                <c:pt idx="155">
                  <c:v>-3.4000000000000002E-2</c:v>
                </c:pt>
                <c:pt idx="156">
                  <c:v>-3.7000000000000012E-2</c:v>
                </c:pt>
                <c:pt idx="157">
                  <c:v>-4.0000000000000008E-2</c:v>
                </c:pt>
                <c:pt idx="158">
                  <c:v>-3.8333333333333344E-2</c:v>
                </c:pt>
                <c:pt idx="159">
                  <c:v>-3.6666666666666674E-2</c:v>
                </c:pt>
                <c:pt idx="160">
                  <c:v>-3.500000000000001E-2</c:v>
                </c:pt>
                <c:pt idx="161">
                  <c:v>-3.2500000000000001E-2</c:v>
                </c:pt>
                <c:pt idx="162">
                  <c:v>-3.0000000000000002E-2</c:v>
                </c:pt>
                <c:pt idx="163">
                  <c:v>-2.8333333333333332E-2</c:v>
                </c:pt>
                <c:pt idx="164">
                  <c:v>-2.6666666666666672E-2</c:v>
                </c:pt>
                <c:pt idx="165">
                  <c:v>-2.5000000000000001E-2</c:v>
                </c:pt>
                <c:pt idx="166">
                  <c:v>-2.3E-2</c:v>
                </c:pt>
                <c:pt idx="167">
                  <c:v>-2.1000000000000005E-2</c:v>
                </c:pt>
                <c:pt idx="168">
                  <c:v>-1.9000000000000003E-2</c:v>
                </c:pt>
                <c:pt idx="169">
                  <c:v>-1.7000000000000001E-2</c:v>
                </c:pt>
                <c:pt idx="170">
                  <c:v>-1.4999999999999998E-2</c:v>
                </c:pt>
                <c:pt idx="171">
                  <c:v>-1.2999999999999998E-2</c:v>
                </c:pt>
                <c:pt idx="172">
                  <c:v>-1.0999999999999998E-2</c:v>
                </c:pt>
                <c:pt idx="173">
                  <c:v>-9.0000000000000028E-3</c:v>
                </c:pt>
                <c:pt idx="174">
                  <c:v>-7.0000000000000019E-3</c:v>
                </c:pt>
                <c:pt idx="175">
                  <c:v>-5.000000000000001E-3</c:v>
                </c:pt>
                <c:pt idx="176">
                  <c:v>-1.0499999999999997E-2</c:v>
                </c:pt>
                <c:pt idx="177">
                  <c:v>-1.6000000000000004E-2</c:v>
                </c:pt>
                <c:pt idx="178">
                  <c:v>-1.3800000000000003E-2</c:v>
                </c:pt>
                <c:pt idx="179">
                  <c:v>-1.1600000000000003E-2</c:v>
                </c:pt>
                <c:pt idx="180">
                  <c:v>-9.4000000000000038E-3</c:v>
                </c:pt>
                <c:pt idx="181">
                  <c:v>-7.2000000000000033E-3</c:v>
                </c:pt>
                <c:pt idx="182">
                  <c:v>-5.000000000000001E-3</c:v>
                </c:pt>
                <c:pt idx="183">
                  <c:v>-6.8000000000000022E-3</c:v>
                </c:pt>
                <c:pt idx="184">
                  <c:v>-8.6000000000000017E-3</c:v>
                </c:pt>
                <c:pt idx="185">
                  <c:v>-1.0400000000000001E-2</c:v>
                </c:pt>
                <c:pt idx="186">
                  <c:v>-1.2200000000000001E-2</c:v>
                </c:pt>
                <c:pt idx="187">
                  <c:v>-1.4E-2</c:v>
                </c:pt>
                <c:pt idx="188">
                  <c:v>-1.2200000000000001E-2</c:v>
                </c:pt>
                <c:pt idx="189">
                  <c:v>-1.0400000000000001E-2</c:v>
                </c:pt>
                <c:pt idx="190">
                  <c:v>-8.6000000000000017E-3</c:v>
                </c:pt>
                <c:pt idx="191">
                  <c:v>-6.8000000000000014E-3</c:v>
                </c:pt>
                <c:pt idx="192">
                  <c:v>-5.000000000000001E-3</c:v>
                </c:pt>
                <c:pt idx="193">
                  <c:v>-7.0000000000000001E-3</c:v>
                </c:pt>
                <c:pt idx="194">
                  <c:v>-9.0000000000000028E-3</c:v>
                </c:pt>
                <c:pt idx="195">
                  <c:v>-1.0999999999999998E-2</c:v>
                </c:pt>
                <c:pt idx="196">
                  <c:v>-1.2999999999999998E-2</c:v>
                </c:pt>
                <c:pt idx="197">
                  <c:v>-1.4999999999999998E-2</c:v>
                </c:pt>
                <c:pt idx="198">
                  <c:v>-1.6000000000000004E-2</c:v>
                </c:pt>
                <c:pt idx="199">
                  <c:v>-1.7000000000000001E-2</c:v>
                </c:pt>
                <c:pt idx="200">
                  <c:v>-1.8000000000000006E-2</c:v>
                </c:pt>
                <c:pt idx="201">
                  <c:v>-1.9000000000000003E-2</c:v>
                </c:pt>
                <c:pt idx="202">
                  <c:v>-2.0000000000000004E-2</c:v>
                </c:pt>
                <c:pt idx="203">
                  <c:v>-2.1999999999999999E-2</c:v>
                </c:pt>
                <c:pt idx="204">
                  <c:v>-2.4E-2</c:v>
                </c:pt>
                <c:pt idx="205">
                  <c:v>-2.5999999999999999E-2</c:v>
                </c:pt>
                <c:pt idx="206">
                  <c:v>-2.8000000000000001E-2</c:v>
                </c:pt>
                <c:pt idx="207">
                  <c:v>-3.0000000000000002E-2</c:v>
                </c:pt>
                <c:pt idx="208">
                  <c:v>-3.333333333333334E-2</c:v>
                </c:pt>
                <c:pt idx="209">
                  <c:v>-3.6666666666666674E-2</c:v>
                </c:pt>
                <c:pt idx="210">
                  <c:v>-4.0000000000000008E-2</c:v>
                </c:pt>
                <c:pt idx="211">
                  <c:v>-3.4000000000000002E-2</c:v>
                </c:pt>
                <c:pt idx="212">
                  <c:v>-2.8000000000000001E-2</c:v>
                </c:pt>
                <c:pt idx="213">
                  <c:v>-2.1999999999999999E-2</c:v>
                </c:pt>
                <c:pt idx="214">
                  <c:v>-1.6000000000000004E-2</c:v>
                </c:pt>
                <c:pt idx="215">
                  <c:v>-1.0000000000000002E-2</c:v>
                </c:pt>
                <c:pt idx="216">
                  <c:v>-7.999980000000002E-3</c:v>
                </c:pt>
                <c:pt idx="217">
                  <c:v>-5.9999600000000012E-3</c:v>
                </c:pt>
                <c:pt idx="218">
                  <c:v>-3.9999400000000004E-3</c:v>
                </c:pt>
                <c:pt idx="219">
                  <c:v>-1.9999200000000005E-3</c:v>
                </c:pt>
                <c:pt idx="220">
                  <c:v>1.0000000000000006E-7</c:v>
                </c:pt>
                <c:pt idx="221">
                  <c:v>3.6000800000000003E-3</c:v>
                </c:pt>
                <c:pt idx="222">
                  <c:v>7.200060000000002E-3</c:v>
                </c:pt>
                <c:pt idx="223">
                  <c:v>1.080004E-2</c:v>
                </c:pt>
                <c:pt idx="224">
                  <c:v>1.4400019999999999E-2</c:v>
                </c:pt>
                <c:pt idx="225">
                  <c:v>1.7999999999999999E-2</c:v>
                </c:pt>
                <c:pt idx="226">
                  <c:v>1.7800000000000003E-2</c:v>
                </c:pt>
                <c:pt idx="227">
                  <c:v>1.7600000000000001E-2</c:v>
                </c:pt>
                <c:pt idx="228">
                  <c:v>1.7399999999999999E-2</c:v>
                </c:pt>
                <c:pt idx="229">
                  <c:v>1.72E-2</c:v>
                </c:pt>
                <c:pt idx="230">
                  <c:v>1.7000000000000001E-2</c:v>
                </c:pt>
                <c:pt idx="231">
                  <c:v>1.5600000000000003E-2</c:v>
                </c:pt>
                <c:pt idx="232">
                  <c:v>1.4200000000000001E-2</c:v>
                </c:pt>
                <c:pt idx="233">
                  <c:v>1.2800000000000002E-2</c:v>
                </c:pt>
                <c:pt idx="234">
                  <c:v>1.1400000000000002E-2</c:v>
                </c:pt>
                <c:pt idx="235">
                  <c:v>1.0000000000000002E-2</c:v>
                </c:pt>
                <c:pt idx="236">
                  <c:v>8.8000000000000023E-3</c:v>
                </c:pt>
                <c:pt idx="237">
                  <c:v>7.6000000000000009E-3</c:v>
                </c:pt>
                <c:pt idx="238">
                  <c:v>6.3999999999999994E-3</c:v>
                </c:pt>
                <c:pt idx="239">
                  <c:v>5.1999999999999998E-3</c:v>
                </c:pt>
                <c:pt idx="240">
                  <c:v>4.000000000000001E-3</c:v>
                </c:pt>
                <c:pt idx="241">
                  <c:v>1.2999999999999998E-2</c:v>
                </c:pt>
                <c:pt idx="242">
                  <c:v>2.1999999999999999E-2</c:v>
                </c:pt>
                <c:pt idx="243">
                  <c:v>2.0600000000000004E-2</c:v>
                </c:pt>
                <c:pt idx="244">
                  <c:v>1.9199999999999998E-2</c:v>
                </c:pt>
                <c:pt idx="245">
                  <c:v>1.7800000000000003E-2</c:v>
                </c:pt>
                <c:pt idx="246">
                  <c:v>1.6399999999999998E-2</c:v>
                </c:pt>
                <c:pt idx="247">
                  <c:v>1.4999999999999998E-2</c:v>
                </c:pt>
                <c:pt idx="248">
                  <c:v>1.6750000000000001E-2</c:v>
                </c:pt>
                <c:pt idx="249">
                  <c:v>1.8499999999999999E-2</c:v>
                </c:pt>
                <c:pt idx="250">
                  <c:v>2.0250000000000001E-2</c:v>
                </c:pt>
                <c:pt idx="251">
                  <c:v>2.1999999999999999E-2</c:v>
                </c:pt>
                <c:pt idx="252">
                  <c:v>1.0000000000000002E-2</c:v>
                </c:pt>
                <c:pt idx="253">
                  <c:v>1.2E-2</c:v>
                </c:pt>
                <c:pt idx="254">
                  <c:v>1.4E-2</c:v>
                </c:pt>
                <c:pt idx="255">
                  <c:v>1.6000000000000004E-2</c:v>
                </c:pt>
                <c:pt idx="256">
                  <c:v>1.8000000000000006E-2</c:v>
                </c:pt>
                <c:pt idx="257">
                  <c:v>2.0000000000000004E-2</c:v>
                </c:pt>
                <c:pt idx="258">
                  <c:v>1.7000000000000001E-2</c:v>
                </c:pt>
                <c:pt idx="259">
                  <c:v>1.4E-2</c:v>
                </c:pt>
                <c:pt idx="260">
                  <c:v>1.0999999999999998E-2</c:v>
                </c:pt>
                <c:pt idx="261">
                  <c:v>8.0000000000000019E-3</c:v>
                </c:pt>
                <c:pt idx="262">
                  <c:v>5.000000000000001E-3</c:v>
                </c:pt>
                <c:pt idx="263">
                  <c:v>8.0000000000000019E-3</c:v>
                </c:pt>
                <c:pt idx="264">
                  <c:v>1.0999999999999998E-2</c:v>
                </c:pt>
                <c:pt idx="265">
                  <c:v>1.4000000000000002E-2</c:v>
                </c:pt>
                <c:pt idx="266">
                  <c:v>1.7000000000000001E-2</c:v>
                </c:pt>
                <c:pt idx="267">
                  <c:v>2.0000000000000004E-2</c:v>
                </c:pt>
                <c:pt idx="268">
                  <c:v>2.325E-2</c:v>
                </c:pt>
                <c:pt idx="269">
                  <c:v>2.6500000000000006E-2</c:v>
                </c:pt>
                <c:pt idx="270">
                  <c:v>2.9749999999999999E-2</c:v>
                </c:pt>
                <c:pt idx="271">
                  <c:v>3.3000000000000002E-2</c:v>
                </c:pt>
                <c:pt idx="272">
                  <c:v>3.0400000000000003E-2</c:v>
                </c:pt>
                <c:pt idx="273">
                  <c:v>2.7800000000000005E-2</c:v>
                </c:pt>
                <c:pt idx="274">
                  <c:v>2.5200000000000004E-2</c:v>
                </c:pt>
                <c:pt idx="275">
                  <c:v>2.2600000000000006E-2</c:v>
                </c:pt>
                <c:pt idx="276">
                  <c:v>2.0000000000000004E-2</c:v>
                </c:pt>
                <c:pt idx="277">
                  <c:v>2.2600000000000006E-2</c:v>
                </c:pt>
                <c:pt idx="278">
                  <c:v>2.5200000000000004E-2</c:v>
                </c:pt>
                <c:pt idx="279">
                  <c:v>2.7800000000000005E-2</c:v>
                </c:pt>
                <c:pt idx="280">
                  <c:v>3.0400000000000007E-2</c:v>
                </c:pt>
                <c:pt idx="281">
                  <c:v>3.3000000000000002E-2</c:v>
                </c:pt>
                <c:pt idx="282">
                  <c:v>3.5200000000000002E-2</c:v>
                </c:pt>
                <c:pt idx="283">
                  <c:v>3.740000000000001E-2</c:v>
                </c:pt>
                <c:pt idx="284">
                  <c:v>3.9599999999999996E-2</c:v>
                </c:pt>
                <c:pt idx="285">
                  <c:v>4.1800000000000004E-2</c:v>
                </c:pt>
                <c:pt idx="286">
                  <c:v>4.3999999999999997E-2</c:v>
                </c:pt>
                <c:pt idx="287">
                  <c:v>4.5200000000000004E-2</c:v>
                </c:pt>
                <c:pt idx="288">
                  <c:v>4.6400000000000004E-2</c:v>
                </c:pt>
                <c:pt idx="289">
                  <c:v>4.7600000000000003E-2</c:v>
                </c:pt>
                <c:pt idx="290">
                  <c:v>4.8800000000000003E-2</c:v>
                </c:pt>
                <c:pt idx="291">
                  <c:v>0.05</c:v>
                </c:pt>
                <c:pt idx="292">
                  <c:v>4.8000000000000001E-2</c:v>
                </c:pt>
                <c:pt idx="293">
                  <c:v>4.5999999999999999E-2</c:v>
                </c:pt>
                <c:pt idx="294">
                  <c:v>4.4000000000000011E-2</c:v>
                </c:pt>
                <c:pt idx="295">
                  <c:v>4.200000000000001E-2</c:v>
                </c:pt>
                <c:pt idx="296">
                  <c:v>4.3199999999999995E-2</c:v>
                </c:pt>
                <c:pt idx="297">
                  <c:v>4.4400000000000009E-2</c:v>
                </c:pt>
                <c:pt idx="298">
                  <c:v>4.5600000000000002E-2</c:v>
                </c:pt>
                <c:pt idx="299">
                  <c:v>4.6800000000000001E-2</c:v>
                </c:pt>
                <c:pt idx="300">
                  <c:v>4.8000000000000001E-2</c:v>
                </c:pt>
                <c:pt idx="301">
                  <c:v>4.4400000000000009E-2</c:v>
                </c:pt>
                <c:pt idx="302">
                  <c:v>4.0800000000000003E-2</c:v>
                </c:pt>
                <c:pt idx="303">
                  <c:v>3.7200000000000004E-2</c:v>
                </c:pt>
                <c:pt idx="304">
                  <c:v>3.3599999999999998E-2</c:v>
                </c:pt>
                <c:pt idx="305">
                  <c:v>3.0000000000000002E-2</c:v>
                </c:pt>
                <c:pt idx="306">
                  <c:v>3.1000000000000003E-2</c:v>
                </c:pt>
                <c:pt idx="307">
                  <c:v>3.2000000000000008E-2</c:v>
                </c:pt>
                <c:pt idx="308">
                  <c:v>3.3000000000000002E-2</c:v>
                </c:pt>
                <c:pt idx="309">
                  <c:v>3.4000000000000002E-2</c:v>
                </c:pt>
                <c:pt idx="310">
                  <c:v>3.500000000000001E-2</c:v>
                </c:pt>
                <c:pt idx="311">
                  <c:v>2.7500000000000007E-2</c:v>
                </c:pt>
                <c:pt idx="312">
                  <c:v>2.0000000000000004E-2</c:v>
                </c:pt>
                <c:pt idx="313">
                  <c:v>2.3E-2</c:v>
                </c:pt>
                <c:pt idx="314">
                  <c:v>2.5999999999999999E-2</c:v>
                </c:pt>
                <c:pt idx="315">
                  <c:v>3.0000000000000002E-2</c:v>
                </c:pt>
                <c:pt idx="316">
                  <c:v>3.1000000000000003E-2</c:v>
                </c:pt>
                <c:pt idx="317">
                  <c:v>3.2000000000000008E-2</c:v>
                </c:pt>
                <c:pt idx="318">
                  <c:v>3.3000000000000002E-2</c:v>
                </c:pt>
                <c:pt idx="319">
                  <c:v>3.0500000000000003E-2</c:v>
                </c:pt>
                <c:pt idx="320">
                  <c:v>2.8000000000000001E-2</c:v>
                </c:pt>
                <c:pt idx="321">
                  <c:v>2.7500000000000004E-2</c:v>
                </c:pt>
                <c:pt idx="322">
                  <c:v>2.7000000000000003E-2</c:v>
                </c:pt>
                <c:pt idx="323">
                  <c:v>2.6500000000000003E-2</c:v>
                </c:pt>
                <c:pt idx="324">
                  <c:v>2.5999999999999999E-2</c:v>
                </c:pt>
                <c:pt idx="325">
                  <c:v>3.2000000000000008E-2</c:v>
                </c:pt>
                <c:pt idx="326">
                  <c:v>3.7999999999999999E-2</c:v>
                </c:pt>
                <c:pt idx="327">
                  <c:v>4.3999999999999997E-2</c:v>
                </c:pt>
                <c:pt idx="328">
                  <c:v>4.066666666666667E-2</c:v>
                </c:pt>
                <c:pt idx="329">
                  <c:v>3.7333333333333343E-2</c:v>
                </c:pt>
                <c:pt idx="330">
                  <c:v>3.4000000000000002E-2</c:v>
                </c:pt>
                <c:pt idx="331">
                  <c:v>3.6400000000000009E-2</c:v>
                </c:pt>
                <c:pt idx="332">
                  <c:v>3.8800000000000001E-2</c:v>
                </c:pt>
                <c:pt idx="333">
                  <c:v>4.1199999999999994E-2</c:v>
                </c:pt>
                <c:pt idx="334">
                  <c:v>4.36E-2</c:v>
                </c:pt>
                <c:pt idx="335">
                  <c:v>4.5999999999999999E-2</c:v>
                </c:pt>
                <c:pt idx="336">
                  <c:v>4.1800000000000004E-2</c:v>
                </c:pt>
                <c:pt idx="337">
                  <c:v>3.7600000000000008E-2</c:v>
                </c:pt>
                <c:pt idx="338">
                  <c:v>3.3399999999999999E-2</c:v>
                </c:pt>
                <c:pt idx="339">
                  <c:v>2.9200000000000004E-2</c:v>
                </c:pt>
                <c:pt idx="340">
                  <c:v>2.5000000000000001E-2</c:v>
                </c:pt>
                <c:pt idx="341">
                  <c:v>2.1800000000000003E-2</c:v>
                </c:pt>
                <c:pt idx="342">
                  <c:v>1.8600000000000005E-2</c:v>
                </c:pt>
                <c:pt idx="343">
                  <c:v>1.5400000000000002E-2</c:v>
                </c:pt>
                <c:pt idx="344">
                  <c:v>1.2200000000000001E-2</c:v>
                </c:pt>
                <c:pt idx="345">
                  <c:v>9.0000000000000028E-3</c:v>
                </c:pt>
                <c:pt idx="346">
                  <c:v>1.2799999999999997E-2</c:v>
                </c:pt>
                <c:pt idx="347">
                  <c:v>1.6600000000000004E-2</c:v>
                </c:pt>
                <c:pt idx="348">
                  <c:v>2.0400000000000001E-2</c:v>
                </c:pt>
                <c:pt idx="349">
                  <c:v>2.4199999999999996E-2</c:v>
                </c:pt>
                <c:pt idx="350">
                  <c:v>2.8000000000000001E-2</c:v>
                </c:pt>
                <c:pt idx="351">
                  <c:v>2.3666666666666666E-2</c:v>
                </c:pt>
                <c:pt idx="352">
                  <c:v>1.9333333333333338E-2</c:v>
                </c:pt>
                <c:pt idx="353">
                  <c:v>1.4999999999999998E-2</c:v>
                </c:pt>
                <c:pt idx="354">
                  <c:v>1.7999999999999999E-2</c:v>
                </c:pt>
                <c:pt idx="355">
                  <c:v>2.0999999999999998E-2</c:v>
                </c:pt>
                <c:pt idx="356">
                  <c:v>2.4E-2</c:v>
                </c:pt>
                <c:pt idx="357">
                  <c:v>2.7000000000000003E-2</c:v>
                </c:pt>
                <c:pt idx="358">
                  <c:v>3.0000000000000002E-2</c:v>
                </c:pt>
                <c:pt idx="359">
                  <c:v>2.400002E-2</c:v>
                </c:pt>
                <c:pt idx="360">
                  <c:v>1.8000040000000002E-2</c:v>
                </c:pt>
                <c:pt idx="361">
                  <c:v>1.200006E-2</c:v>
                </c:pt>
                <c:pt idx="362">
                  <c:v>6.0000799999999988E-3</c:v>
                </c:pt>
                <c:pt idx="363">
                  <c:v>1.0000000000000006E-7</c:v>
                </c:pt>
                <c:pt idx="364">
                  <c:v>2.4000800000000002E-3</c:v>
                </c:pt>
                <c:pt idx="365">
                  <c:v>4.8000600000000018E-3</c:v>
                </c:pt>
                <c:pt idx="366">
                  <c:v>7.2000400000000022E-3</c:v>
                </c:pt>
                <c:pt idx="367">
                  <c:v>9.6000200000000008E-3</c:v>
                </c:pt>
                <c:pt idx="368">
                  <c:v>1.2E-2</c:v>
                </c:pt>
                <c:pt idx="369">
                  <c:v>9.6000200000000008E-3</c:v>
                </c:pt>
                <c:pt idx="370">
                  <c:v>7.2000400000000004E-3</c:v>
                </c:pt>
                <c:pt idx="371">
                  <c:v>4.8000599999999992E-3</c:v>
                </c:pt>
                <c:pt idx="372">
                  <c:v>2.4000799999999989E-3</c:v>
                </c:pt>
                <c:pt idx="373">
                  <c:v>1.0000000000000006E-7</c:v>
                </c:pt>
                <c:pt idx="374">
                  <c:v>3.5000500000000002E-3</c:v>
                </c:pt>
                <c:pt idx="375">
                  <c:v>7.000000000000001E-3</c:v>
                </c:pt>
                <c:pt idx="376">
                  <c:v>4.6000000000000008E-3</c:v>
                </c:pt>
                <c:pt idx="377">
                  <c:v>2.2000000000000001E-3</c:v>
                </c:pt>
                <c:pt idx="378">
                  <c:v>-2.0000000000000052E-4</c:v>
                </c:pt>
                <c:pt idx="379">
                  <c:v>-2.6000000000000016E-3</c:v>
                </c:pt>
                <c:pt idx="380">
                  <c:v>-5.000000000000001E-3</c:v>
                </c:pt>
                <c:pt idx="381">
                  <c:v>-1.5999999999999999E-3</c:v>
                </c:pt>
                <c:pt idx="382">
                  <c:v>1.8000000000000008E-3</c:v>
                </c:pt>
                <c:pt idx="383">
                  <c:v>5.2000000000000024E-3</c:v>
                </c:pt>
                <c:pt idx="384">
                  <c:v>8.6000000000000017E-3</c:v>
                </c:pt>
                <c:pt idx="385">
                  <c:v>1.2E-2</c:v>
                </c:pt>
                <c:pt idx="386">
                  <c:v>8.6000000000000017E-3</c:v>
                </c:pt>
                <c:pt idx="387">
                  <c:v>5.1999999999999998E-3</c:v>
                </c:pt>
                <c:pt idx="388">
                  <c:v>1.7999999999999995E-3</c:v>
                </c:pt>
                <c:pt idx="389">
                  <c:v>-1.6000000000000009E-3</c:v>
                </c:pt>
                <c:pt idx="390">
                  <c:v>-5.000000000000001E-3</c:v>
                </c:pt>
                <c:pt idx="391">
                  <c:v>-3.9999800000000002E-3</c:v>
                </c:pt>
                <c:pt idx="392">
                  <c:v>-2.9999599999999999E-3</c:v>
                </c:pt>
                <c:pt idx="393">
                  <c:v>-1.9999399999999995E-3</c:v>
                </c:pt>
                <c:pt idx="394">
                  <c:v>-9.9992000000000006E-4</c:v>
                </c:pt>
                <c:pt idx="395">
                  <c:v>1.0000000000000006E-7</c:v>
                </c:pt>
                <c:pt idx="396">
                  <c:v>-1.5999200000000001E-3</c:v>
                </c:pt>
                <c:pt idx="397">
                  <c:v>-3.1999400000000005E-3</c:v>
                </c:pt>
                <c:pt idx="398">
                  <c:v>-4.7999600000000007E-3</c:v>
                </c:pt>
                <c:pt idx="399">
                  <c:v>-6.3999800000000004E-3</c:v>
                </c:pt>
                <c:pt idx="400">
                  <c:v>-8.0000000000000019E-3</c:v>
                </c:pt>
                <c:pt idx="401">
                  <c:v>-5.3333000000000018E-3</c:v>
                </c:pt>
                <c:pt idx="402">
                  <c:v>-2.6666000000000012E-3</c:v>
                </c:pt>
                <c:pt idx="403">
                  <c:v>1.0000000000000006E-7</c:v>
                </c:pt>
                <c:pt idx="404">
                  <c:v>-1.1999200000000002E-3</c:v>
                </c:pt>
                <c:pt idx="405">
                  <c:v>-2.3999399999999997E-3</c:v>
                </c:pt>
                <c:pt idx="406">
                  <c:v>-3.5999600000000006E-3</c:v>
                </c:pt>
                <c:pt idx="407">
                  <c:v>-4.7999800000000006E-3</c:v>
                </c:pt>
                <c:pt idx="408">
                  <c:v>-6.000000000000001E-3</c:v>
                </c:pt>
                <c:pt idx="409">
                  <c:v>-4.4999749999999998E-3</c:v>
                </c:pt>
                <c:pt idx="410">
                  <c:v>-2.9999499999999999E-3</c:v>
                </c:pt>
                <c:pt idx="411">
                  <c:v>-1.499925E-3</c:v>
                </c:pt>
                <c:pt idx="412">
                  <c:v>1.0000000000000006E-7</c:v>
                </c:pt>
                <c:pt idx="413">
                  <c:v>2.8000799999999999E-3</c:v>
                </c:pt>
                <c:pt idx="414">
                  <c:v>5.6000600000000022E-3</c:v>
                </c:pt>
                <c:pt idx="415">
                  <c:v>8.4000400000000044E-3</c:v>
                </c:pt>
                <c:pt idx="416">
                  <c:v>1.1200020000000003E-2</c:v>
                </c:pt>
                <c:pt idx="417">
                  <c:v>1.4E-2</c:v>
                </c:pt>
                <c:pt idx="418">
                  <c:v>9.0000000000000028E-3</c:v>
                </c:pt>
                <c:pt idx="419">
                  <c:v>4.000000000000001E-3</c:v>
                </c:pt>
                <c:pt idx="420">
                  <c:v>-1.0000000000000002E-3</c:v>
                </c:pt>
                <c:pt idx="421">
                  <c:v>4.2500000000000003E-3</c:v>
                </c:pt>
                <c:pt idx="422">
                  <c:v>9.5000000000000032E-3</c:v>
                </c:pt>
                <c:pt idx="423">
                  <c:v>1.4749999999999997E-2</c:v>
                </c:pt>
                <c:pt idx="424">
                  <c:v>2.0000000000000004E-2</c:v>
                </c:pt>
                <c:pt idx="425">
                  <c:v>1.7000000000000001E-2</c:v>
                </c:pt>
                <c:pt idx="426">
                  <c:v>1.4E-2</c:v>
                </c:pt>
                <c:pt idx="427">
                  <c:v>1.0999999999999998E-2</c:v>
                </c:pt>
                <c:pt idx="428">
                  <c:v>8.0000000000000019E-3</c:v>
                </c:pt>
                <c:pt idx="429">
                  <c:v>5.000000000000001E-3</c:v>
                </c:pt>
                <c:pt idx="430">
                  <c:v>1.0333333333333333E-2</c:v>
                </c:pt>
                <c:pt idx="431">
                  <c:v>1.5666666666666669E-2</c:v>
                </c:pt>
                <c:pt idx="432">
                  <c:v>2.1000000000000005E-2</c:v>
                </c:pt>
                <c:pt idx="433">
                  <c:v>1.7600000000000001E-2</c:v>
                </c:pt>
                <c:pt idx="434">
                  <c:v>1.4200000000000001E-2</c:v>
                </c:pt>
                <c:pt idx="435">
                  <c:v>1.0800000000000002E-2</c:v>
                </c:pt>
                <c:pt idx="436">
                  <c:v>7.4000000000000012E-3</c:v>
                </c:pt>
                <c:pt idx="437">
                  <c:v>4.000000000000001E-3</c:v>
                </c:pt>
                <c:pt idx="438">
                  <c:v>1.066666666666667E-2</c:v>
                </c:pt>
                <c:pt idx="439">
                  <c:v>1.7333333333333333E-2</c:v>
                </c:pt>
                <c:pt idx="440">
                  <c:v>2.4E-2</c:v>
                </c:pt>
                <c:pt idx="441">
                  <c:v>2.1200000000000004E-2</c:v>
                </c:pt>
                <c:pt idx="442">
                  <c:v>1.8400000000000003E-2</c:v>
                </c:pt>
                <c:pt idx="443">
                  <c:v>1.5600000000000003E-2</c:v>
                </c:pt>
                <c:pt idx="444">
                  <c:v>1.2800000000000002E-2</c:v>
                </c:pt>
                <c:pt idx="445">
                  <c:v>1.0000000000000002E-2</c:v>
                </c:pt>
                <c:pt idx="446">
                  <c:v>1.2E-2</c:v>
                </c:pt>
                <c:pt idx="447">
                  <c:v>1.4E-2</c:v>
                </c:pt>
                <c:pt idx="448">
                  <c:v>1.6000000000000004E-2</c:v>
                </c:pt>
                <c:pt idx="449">
                  <c:v>1.8000000000000006E-2</c:v>
                </c:pt>
                <c:pt idx="450">
                  <c:v>2.0000000000000004E-2</c:v>
                </c:pt>
                <c:pt idx="451">
                  <c:v>2.1999999999999999E-2</c:v>
                </c:pt>
                <c:pt idx="452">
                  <c:v>2.4E-2</c:v>
                </c:pt>
                <c:pt idx="453">
                  <c:v>2.5999999999999999E-2</c:v>
                </c:pt>
                <c:pt idx="454">
                  <c:v>2.8000000000000001E-2</c:v>
                </c:pt>
                <c:pt idx="455">
                  <c:v>3.0000000000000002E-2</c:v>
                </c:pt>
                <c:pt idx="456">
                  <c:v>2.8000000000000001E-2</c:v>
                </c:pt>
                <c:pt idx="457">
                  <c:v>2.5999999999999999E-2</c:v>
                </c:pt>
                <c:pt idx="458">
                  <c:v>2.4E-2</c:v>
                </c:pt>
                <c:pt idx="459">
                  <c:v>2.1999999999999999E-2</c:v>
                </c:pt>
                <c:pt idx="460">
                  <c:v>2.0000000000000004E-2</c:v>
                </c:pt>
                <c:pt idx="461">
                  <c:v>1.8000000000000006E-2</c:v>
                </c:pt>
                <c:pt idx="462">
                  <c:v>1.6000000000000004E-2</c:v>
                </c:pt>
                <c:pt idx="463">
                  <c:v>1.4E-2</c:v>
                </c:pt>
                <c:pt idx="464">
                  <c:v>1.2E-2</c:v>
                </c:pt>
                <c:pt idx="465">
                  <c:v>1.0000000000000002E-2</c:v>
                </c:pt>
                <c:pt idx="466">
                  <c:v>1.3333333333333336E-2</c:v>
                </c:pt>
                <c:pt idx="467">
                  <c:v>1.666666666666667E-2</c:v>
                </c:pt>
                <c:pt idx="468">
                  <c:v>2.0000000000000004E-2</c:v>
                </c:pt>
                <c:pt idx="469">
                  <c:v>2.0600000000000004E-2</c:v>
                </c:pt>
                <c:pt idx="470">
                  <c:v>2.1200000000000004E-2</c:v>
                </c:pt>
                <c:pt idx="471">
                  <c:v>2.1800000000000003E-2</c:v>
                </c:pt>
                <c:pt idx="472">
                  <c:v>2.2400000000000003E-2</c:v>
                </c:pt>
                <c:pt idx="473">
                  <c:v>2.3E-2</c:v>
                </c:pt>
                <c:pt idx="474">
                  <c:v>2.4799999999999999E-2</c:v>
                </c:pt>
                <c:pt idx="475">
                  <c:v>2.6599999999999999E-2</c:v>
                </c:pt>
                <c:pt idx="476">
                  <c:v>2.8400000000000002E-2</c:v>
                </c:pt>
                <c:pt idx="477">
                  <c:v>3.0200000000000005E-2</c:v>
                </c:pt>
                <c:pt idx="478">
                  <c:v>3.2000000000000008E-2</c:v>
                </c:pt>
                <c:pt idx="479">
                  <c:v>2.9000000000000001E-2</c:v>
                </c:pt>
                <c:pt idx="480">
                  <c:v>2.6000000000000002E-2</c:v>
                </c:pt>
                <c:pt idx="481">
                  <c:v>2.3E-2</c:v>
                </c:pt>
                <c:pt idx="482">
                  <c:v>2.0000000000000004E-2</c:v>
                </c:pt>
                <c:pt idx="483">
                  <c:v>1.7000000000000001E-2</c:v>
                </c:pt>
                <c:pt idx="484">
                  <c:v>1.8600000000000005E-2</c:v>
                </c:pt>
                <c:pt idx="485">
                  <c:v>2.0200000000000006E-2</c:v>
                </c:pt>
                <c:pt idx="486">
                  <c:v>2.1800000000000003E-2</c:v>
                </c:pt>
                <c:pt idx="487">
                  <c:v>2.3400000000000001E-2</c:v>
                </c:pt>
                <c:pt idx="488">
                  <c:v>2.5000000000000001E-2</c:v>
                </c:pt>
                <c:pt idx="489">
                  <c:v>2.6000000000000002E-2</c:v>
                </c:pt>
                <c:pt idx="490">
                  <c:v>2.7000000000000003E-2</c:v>
                </c:pt>
                <c:pt idx="491">
                  <c:v>2.8000000000000001E-2</c:v>
                </c:pt>
                <c:pt idx="492">
                  <c:v>2.8999999999999998E-2</c:v>
                </c:pt>
                <c:pt idx="493">
                  <c:v>3.0000000000000002E-2</c:v>
                </c:pt>
                <c:pt idx="494">
                  <c:v>2.7000000000000003E-2</c:v>
                </c:pt>
                <c:pt idx="495">
                  <c:v>2.4E-2</c:v>
                </c:pt>
                <c:pt idx="496">
                  <c:v>2.0999999999999998E-2</c:v>
                </c:pt>
                <c:pt idx="497">
                  <c:v>1.7999999999999999E-2</c:v>
                </c:pt>
                <c:pt idx="498">
                  <c:v>1.4999999999999998E-2</c:v>
                </c:pt>
                <c:pt idx="499">
                  <c:v>7.5000500000000003E-3</c:v>
                </c:pt>
                <c:pt idx="500">
                  <c:v>1.0000000000000006E-7</c:v>
                </c:pt>
                <c:pt idx="501">
                  <c:v>2.0000800000000004E-3</c:v>
                </c:pt>
                <c:pt idx="502">
                  <c:v>4.0000600000000023E-3</c:v>
                </c:pt>
                <c:pt idx="503">
                  <c:v>6.0000400000000025E-3</c:v>
                </c:pt>
                <c:pt idx="504">
                  <c:v>8.00002E-3</c:v>
                </c:pt>
                <c:pt idx="505">
                  <c:v>1.0000000000000002E-2</c:v>
                </c:pt>
                <c:pt idx="506">
                  <c:v>1.2666666666666668E-2</c:v>
                </c:pt>
                <c:pt idx="507">
                  <c:v>1.5333333333333334E-2</c:v>
                </c:pt>
                <c:pt idx="508">
                  <c:v>1.7999999999999999E-2</c:v>
                </c:pt>
                <c:pt idx="509">
                  <c:v>1.4400019999999999E-2</c:v>
                </c:pt>
                <c:pt idx="510">
                  <c:v>1.080004E-2</c:v>
                </c:pt>
                <c:pt idx="511">
                  <c:v>7.2000599999999994E-3</c:v>
                </c:pt>
                <c:pt idx="512">
                  <c:v>3.600079999999999E-3</c:v>
                </c:pt>
                <c:pt idx="513">
                  <c:v>1.0000000000000006E-7</c:v>
                </c:pt>
                <c:pt idx="514">
                  <c:v>-5.999200000000001E-4</c:v>
                </c:pt>
                <c:pt idx="515">
                  <c:v>-1.19994E-3</c:v>
                </c:pt>
                <c:pt idx="516">
                  <c:v>-1.7999600000000002E-3</c:v>
                </c:pt>
                <c:pt idx="517">
                  <c:v>-2.3999799999999999E-3</c:v>
                </c:pt>
                <c:pt idx="518">
                  <c:v>-3.0000000000000005E-3</c:v>
                </c:pt>
                <c:pt idx="519">
                  <c:v>-2.3999800000000008E-3</c:v>
                </c:pt>
                <c:pt idx="520">
                  <c:v>-1.7999600000000004E-3</c:v>
                </c:pt>
                <c:pt idx="521">
                  <c:v>-1.1999400000000005E-3</c:v>
                </c:pt>
                <c:pt idx="522">
                  <c:v>-5.9992000000000053E-4</c:v>
                </c:pt>
                <c:pt idx="523">
                  <c:v>1.0000000000000006E-7</c:v>
                </c:pt>
                <c:pt idx="524">
                  <c:v>-2.9999200000000005E-3</c:v>
                </c:pt>
                <c:pt idx="525">
                  <c:v>-5.9999400000000005E-3</c:v>
                </c:pt>
                <c:pt idx="526">
                  <c:v>-8.999960000000003E-3</c:v>
                </c:pt>
                <c:pt idx="527">
                  <c:v>-1.199998E-2</c:v>
                </c:pt>
                <c:pt idx="528">
                  <c:v>-1.4999999999999998E-2</c:v>
                </c:pt>
                <c:pt idx="529">
                  <c:v>-1.2400000000000001E-2</c:v>
                </c:pt>
                <c:pt idx="530">
                  <c:v>-9.8000000000000032E-3</c:v>
                </c:pt>
                <c:pt idx="531">
                  <c:v>-7.2000000000000007E-3</c:v>
                </c:pt>
                <c:pt idx="532">
                  <c:v>-4.6000000000000008E-3</c:v>
                </c:pt>
                <c:pt idx="533">
                  <c:v>-2.0000000000000005E-3</c:v>
                </c:pt>
                <c:pt idx="534">
                  <c:v>-5.000000000000001E-3</c:v>
                </c:pt>
                <c:pt idx="535">
                  <c:v>-8.0000000000000019E-3</c:v>
                </c:pt>
                <c:pt idx="536">
                  <c:v>-1.1000000000000003E-2</c:v>
                </c:pt>
                <c:pt idx="537">
                  <c:v>-1.4E-2</c:v>
                </c:pt>
                <c:pt idx="538">
                  <c:v>-1.7000000000000001E-2</c:v>
                </c:pt>
                <c:pt idx="539">
                  <c:v>-1.5600000000000003E-2</c:v>
                </c:pt>
                <c:pt idx="540">
                  <c:v>-1.4200000000000001E-2</c:v>
                </c:pt>
                <c:pt idx="541">
                  <c:v>-1.2800000000000002E-2</c:v>
                </c:pt>
                <c:pt idx="542">
                  <c:v>-1.1400000000000002E-2</c:v>
                </c:pt>
                <c:pt idx="543">
                  <c:v>-1.0000000000000002E-2</c:v>
                </c:pt>
                <c:pt idx="544">
                  <c:v>-1.3333333333333336E-2</c:v>
                </c:pt>
                <c:pt idx="545">
                  <c:v>-1.666666666666667E-2</c:v>
                </c:pt>
                <c:pt idx="546">
                  <c:v>-2.0000000000000004E-2</c:v>
                </c:pt>
                <c:pt idx="547">
                  <c:v>-1.8571428571428576E-2</c:v>
                </c:pt>
                <c:pt idx="548">
                  <c:v>-1.7142857142857147E-2</c:v>
                </c:pt>
                <c:pt idx="549">
                  <c:v>-1.5714285714285719E-2</c:v>
                </c:pt>
                <c:pt idx="550">
                  <c:v>-1.4285714285714287E-2</c:v>
                </c:pt>
                <c:pt idx="551">
                  <c:v>-1.2857142857142857E-2</c:v>
                </c:pt>
                <c:pt idx="552">
                  <c:v>-1.1428571428571432E-2</c:v>
                </c:pt>
                <c:pt idx="553">
                  <c:v>-1.0000000000000002E-2</c:v>
                </c:pt>
                <c:pt idx="554">
                  <c:v>-7.999980000000002E-3</c:v>
                </c:pt>
                <c:pt idx="555">
                  <c:v>-5.9999600000000012E-3</c:v>
                </c:pt>
                <c:pt idx="556">
                  <c:v>-3.9999400000000004E-3</c:v>
                </c:pt>
                <c:pt idx="557">
                  <c:v>-1.9999200000000005E-3</c:v>
                </c:pt>
                <c:pt idx="558">
                  <c:v>1.0000000000000006E-7</c:v>
                </c:pt>
                <c:pt idx="559">
                  <c:v>3.5000500000000002E-3</c:v>
                </c:pt>
                <c:pt idx="560">
                  <c:v>7.000000000000001E-3</c:v>
                </c:pt>
                <c:pt idx="561">
                  <c:v>5.6000200000000016E-3</c:v>
                </c:pt>
                <c:pt idx="562">
                  <c:v>4.2000400000000012E-3</c:v>
                </c:pt>
                <c:pt idx="563">
                  <c:v>2.8000600000000009E-3</c:v>
                </c:pt>
                <c:pt idx="564">
                  <c:v>1.4000800000000008E-3</c:v>
                </c:pt>
                <c:pt idx="565">
                  <c:v>1.0000000000000006E-7</c:v>
                </c:pt>
                <c:pt idx="566">
                  <c:v>4.0000500000000015E-3</c:v>
                </c:pt>
                <c:pt idx="567">
                  <c:v>8.0000000000000019E-3</c:v>
                </c:pt>
                <c:pt idx="568">
                  <c:v>6.4000200000000019E-3</c:v>
                </c:pt>
                <c:pt idx="569">
                  <c:v>4.8000400000000011E-3</c:v>
                </c:pt>
                <c:pt idx="570">
                  <c:v>3.2000599999999998E-3</c:v>
                </c:pt>
                <c:pt idx="571">
                  <c:v>1.6000799999999998E-3</c:v>
                </c:pt>
                <c:pt idx="572">
                  <c:v>1.0000000000000006E-7</c:v>
                </c:pt>
                <c:pt idx="573">
                  <c:v>-3.3332666666666673E-3</c:v>
                </c:pt>
                <c:pt idx="574">
                  <c:v>-6.6666333333333348E-3</c:v>
                </c:pt>
                <c:pt idx="575">
                  <c:v>-1.0000000000000002E-2</c:v>
                </c:pt>
                <c:pt idx="576">
                  <c:v>-6.6666333333333348E-3</c:v>
                </c:pt>
                <c:pt idx="577">
                  <c:v>-3.3332666666666673E-3</c:v>
                </c:pt>
                <c:pt idx="578">
                  <c:v>1.0000000000000006E-7</c:v>
                </c:pt>
                <c:pt idx="579">
                  <c:v>-4.7999200000000009E-3</c:v>
                </c:pt>
                <c:pt idx="580">
                  <c:v>-9.599940000000003E-3</c:v>
                </c:pt>
                <c:pt idx="581">
                  <c:v>-1.439996E-2</c:v>
                </c:pt>
                <c:pt idx="582">
                  <c:v>-1.9199980000000002E-2</c:v>
                </c:pt>
                <c:pt idx="583">
                  <c:v>-2.4E-2</c:v>
                </c:pt>
                <c:pt idx="584">
                  <c:v>-1.7000000000000001E-2</c:v>
                </c:pt>
                <c:pt idx="585">
                  <c:v>-1.0000000000000002E-2</c:v>
                </c:pt>
                <c:pt idx="586">
                  <c:v>-1.2200000000000001E-2</c:v>
                </c:pt>
                <c:pt idx="587">
                  <c:v>-1.4400000000000001E-2</c:v>
                </c:pt>
                <c:pt idx="588">
                  <c:v>-1.6600000000000004E-2</c:v>
                </c:pt>
                <c:pt idx="589">
                  <c:v>-1.8800000000000004E-2</c:v>
                </c:pt>
                <c:pt idx="590">
                  <c:v>-2.1000000000000005E-2</c:v>
                </c:pt>
                <c:pt idx="591">
                  <c:v>-1.3666666666666669E-2</c:v>
                </c:pt>
                <c:pt idx="592">
                  <c:v>-6.3333333333333349E-3</c:v>
                </c:pt>
                <c:pt idx="593">
                  <c:v>1.0000000000000002E-3</c:v>
                </c:pt>
                <c:pt idx="594">
                  <c:v>-1.1999999999999997E-3</c:v>
                </c:pt>
                <c:pt idx="595">
                  <c:v>-3.3999999999999994E-3</c:v>
                </c:pt>
                <c:pt idx="596">
                  <c:v>-5.5999999999999999E-3</c:v>
                </c:pt>
                <c:pt idx="597">
                  <c:v>-7.8000000000000005E-3</c:v>
                </c:pt>
                <c:pt idx="598">
                  <c:v>-1.0000000000000002E-2</c:v>
                </c:pt>
                <c:pt idx="599">
                  <c:v>-6.000000000000001E-3</c:v>
                </c:pt>
                <c:pt idx="600">
                  <c:v>-2.0000000000000005E-3</c:v>
                </c:pt>
                <c:pt idx="601">
                  <c:v>2.0000000000000005E-3</c:v>
                </c:pt>
                <c:pt idx="602">
                  <c:v>-2.5000000000000009E-3</c:v>
                </c:pt>
                <c:pt idx="603">
                  <c:v>-7.000000000000001E-3</c:v>
                </c:pt>
                <c:pt idx="604">
                  <c:v>-5.4000000000000012E-3</c:v>
                </c:pt>
                <c:pt idx="605">
                  <c:v>-3.8000000000000004E-3</c:v>
                </c:pt>
                <c:pt idx="606">
                  <c:v>-2.2000000000000001E-3</c:v>
                </c:pt>
                <c:pt idx="607">
                  <c:v>-5.9999999999999995E-4</c:v>
                </c:pt>
                <c:pt idx="608">
                  <c:v>1.0000000000000002E-3</c:v>
                </c:pt>
                <c:pt idx="609">
                  <c:v>-2.2000000000000006E-3</c:v>
                </c:pt>
                <c:pt idx="610">
                  <c:v>-5.4000000000000012E-3</c:v>
                </c:pt>
                <c:pt idx="611">
                  <c:v>-8.6000000000000017E-3</c:v>
                </c:pt>
                <c:pt idx="612">
                  <c:v>-1.1800000000000003E-2</c:v>
                </c:pt>
                <c:pt idx="613">
                  <c:v>-1.4999999999999998E-2</c:v>
                </c:pt>
                <c:pt idx="614">
                  <c:v>-1.1800000000000003E-2</c:v>
                </c:pt>
                <c:pt idx="615">
                  <c:v>-8.6000000000000017E-3</c:v>
                </c:pt>
                <c:pt idx="616">
                  <c:v>-5.3999999999999994E-3</c:v>
                </c:pt>
                <c:pt idx="617">
                  <c:v>-2.1999999999999993E-3</c:v>
                </c:pt>
                <c:pt idx="618">
                  <c:v>1.0000000000000002E-3</c:v>
                </c:pt>
                <c:pt idx="619">
                  <c:v>-1.1999999999999997E-3</c:v>
                </c:pt>
                <c:pt idx="620">
                  <c:v>-3.3999999999999994E-3</c:v>
                </c:pt>
                <c:pt idx="621">
                  <c:v>-5.5999999999999999E-3</c:v>
                </c:pt>
                <c:pt idx="622">
                  <c:v>-7.8000000000000005E-3</c:v>
                </c:pt>
                <c:pt idx="623">
                  <c:v>-1.0000000000000002E-2</c:v>
                </c:pt>
                <c:pt idx="624">
                  <c:v>-7.999980000000002E-3</c:v>
                </c:pt>
                <c:pt idx="625">
                  <c:v>-5.9999600000000012E-3</c:v>
                </c:pt>
                <c:pt idx="626">
                  <c:v>-3.9999400000000004E-3</c:v>
                </c:pt>
                <c:pt idx="627">
                  <c:v>-1.9999200000000005E-3</c:v>
                </c:pt>
                <c:pt idx="628">
                  <c:v>1.0000000000000006E-7</c:v>
                </c:pt>
                <c:pt idx="629">
                  <c:v>-3.5999200000000004E-3</c:v>
                </c:pt>
                <c:pt idx="630">
                  <c:v>-7.1999399999999993E-3</c:v>
                </c:pt>
                <c:pt idx="631">
                  <c:v>-1.0799959999999999E-2</c:v>
                </c:pt>
                <c:pt idx="632">
                  <c:v>-1.4399979999999998E-2</c:v>
                </c:pt>
                <c:pt idx="633">
                  <c:v>-1.7999999999999999E-2</c:v>
                </c:pt>
                <c:pt idx="634">
                  <c:v>-1.5399999999999997E-2</c:v>
                </c:pt>
                <c:pt idx="635">
                  <c:v>-1.2799999999999997E-2</c:v>
                </c:pt>
                <c:pt idx="636">
                  <c:v>-1.0200000000000001E-2</c:v>
                </c:pt>
                <c:pt idx="637">
                  <c:v>-7.6000000000000017E-3</c:v>
                </c:pt>
                <c:pt idx="638">
                  <c:v>-5.000000000000001E-3</c:v>
                </c:pt>
                <c:pt idx="639">
                  <c:v>-9.0000000000000028E-3</c:v>
                </c:pt>
                <c:pt idx="640">
                  <c:v>-1.3000000000000001E-2</c:v>
                </c:pt>
                <c:pt idx="641">
                  <c:v>-1.7000000000000001E-2</c:v>
                </c:pt>
                <c:pt idx="642">
                  <c:v>-2.1000000000000005E-2</c:v>
                </c:pt>
                <c:pt idx="643">
                  <c:v>-2.5000000000000001E-2</c:v>
                </c:pt>
                <c:pt idx="644">
                  <c:v>-2.3E-2</c:v>
                </c:pt>
                <c:pt idx="645">
                  <c:v>-2.1000000000000005E-2</c:v>
                </c:pt>
                <c:pt idx="646">
                  <c:v>-2.2800000000000004E-2</c:v>
                </c:pt>
                <c:pt idx="647">
                  <c:v>-2.4600000000000004E-2</c:v>
                </c:pt>
                <c:pt idx="648">
                  <c:v>-2.6400000000000003E-2</c:v>
                </c:pt>
                <c:pt idx="649">
                  <c:v>-2.8199999999999996E-2</c:v>
                </c:pt>
                <c:pt idx="650">
                  <c:v>-3.0000000000000002E-2</c:v>
                </c:pt>
                <c:pt idx="651">
                  <c:v>-2.5999999999999999E-2</c:v>
                </c:pt>
                <c:pt idx="652">
                  <c:v>-2.1999999999999999E-2</c:v>
                </c:pt>
                <c:pt idx="653">
                  <c:v>-1.8000000000000006E-2</c:v>
                </c:pt>
                <c:pt idx="654">
                  <c:v>-1.4000000000000002E-2</c:v>
                </c:pt>
                <c:pt idx="655">
                  <c:v>-1.0000000000000002E-2</c:v>
                </c:pt>
                <c:pt idx="656">
                  <c:v>-1.6000000000000004E-2</c:v>
                </c:pt>
                <c:pt idx="657">
                  <c:v>-2.1999999999999999E-2</c:v>
                </c:pt>
                <c:pt idx="658">
                  <c:v>-2.8000000000000004E-2</c:v>
                </c:pt>
                <c:pt idx="659">
                  <c:v>-3.4000000000000002E-2</c:v>
                </c:pt>
                <c:pt idx="660">
                  <c:v>-4.0000000000000008E-2</c:v>
                </c:pt>
                <c:pt idx="661">
                  <c:v>-3.6400000000000009E-2</c:v>
                </c:pt>
                <c:pt idx="662">
                  <c:v>-3.280000000000001E-2</c:v>
                </c:pt>
                <c:pt idx="663">
                  <c:v>-2.9200000000000004E-2</c:v>
                </c:pt>
                <c:pt idx="664">
                  <c:v>-2.5599999999999998E-2</c:v>
                </c:pt>
                <c:pt idx="665">
                  <c:v>-2.1999999999999999E-2</c:v>
                </c:pt>
                <c:pt idx="666">
                  <c:v>-2.3599999999999996E-2</c:v>
                </c:pt>
                <c:pt idx="667">
                  <c:v>-2.5200000000000004E-2</c:v>
                </c:pt>
                <c:pt idx="668">
                  <c:v>-2.6800000000000001E-2</c:v>
                </c:pt>
                <c:pt idx="669">
                  <c:v>-2.8399999999999998E-2</c:v>
                </c:pt>
                <c:pt idx="670">
                  <c:v>-3.0000000000000002E-2</c:v>
                </c:pt>
                <c:pt idx="671">
                  <c:v>-3.1599999999999996E-2</c:v>
                </c:pt>
                <c:pt idx="672">
                  <c:v>-3.32E-2</c:v>
                </c:pt>
                <c:pt idx="673">
                  <c:v>-3.4799999999999998E-2</c:v>
                </c:pt>
                <c:pt idx="674">
                  <c:v>-3.6400000000000009E-2</c:v>
                </c:pt>
                <c:pt idx="675">
                  <c:v>-3.7999999999999999E-2</c:v>
                </c:pt>
                <c:pt idx="676">
                  <c:v>-3.15E-2</c:v>
                </c:pt>
                <c:pt idx="677">
                  <c:v>-2.5000000000000001E-2</c:v>
                </c:pt>
                <c:pt idx="678">
                  <c:v>-2.933333333333334E-2</c:v>
                </c:pt>
                <c:pt idx="679">
                  <c:v>-3.3666666666666664E-2</c:v>
                </c:pt>
                <c:pt idx="680">
                  <c:v>-3.7999999999999999E-2</c:v>
                </c:pt>
                <c:pt idx="681">
                  <c:v>-3.3857142857142856E-2</c:v>
                </c:pt>
                <c:pt idx="682">
                  <c:v>-2.9714285714285714E-2</c:v>
                </c:pt>
                <c:pt idx="683">
                  <c:v>-2.5571428571428578E-2</c:v>
                </c:pt>
                <c:pt idx="684">
                  <c:v>-2.1428571428571436E-2</c:v>
                </c:pt>
                <c:pt idx="685">
                  <c:v>-1.728571428571429E-2</c:v>
                </c:pt>
                <c:pt idx="686">
                  <c:v>-1.3142857142857149E-2</c:v>
                </c:pt>
                <c:pt idx="687">
                  <c:v>-9.0000000000000028E-3</c:v>
                </c:pt>
                <c:pt idx="688">
                  <c:v>-1.2428571428571429E-2</c:v>
                </c:pt>
                <c:pt idx="689">
                  <c:v>-1.5857142857142858E-2</c:v>
                </c:pt>
                <c:pt idx="690">
                  <c:v>-1.9285714285714291E-2</c:v>
                </c:pt>
                <c:pt idx="691">
                  <c:v>-2.2714285714285715E-2</c:v>
                </c:pt>
                <c:pt idx="692">
                  <c:v>-2.6142857142857141E-2</c:v>
                </c:pt>
                <c:pt idx="693">
                  <c:v>-2.9571428571428582E-2</c:v>
                </c:pt>
                <c:pt idx="694">
                  <c:v>-3.3000000000000002E-2</c:v>
                </c:pt>
                <c:pt idx="695">
                  <c:v>-2.8400000000000002E-2</c:v>
                </c:pt>
                <c:pt idx="696">
                  <c:v>-2.3800000000000002E-2</c:v>
                </c:pt>
                <c:pt idx="697">
                  <c:v>-1.9200000000000005E-2</c:v>
                </c:pt>
                <c:pt idx="698">
                  <c:v>-1.4600000000000004E-2</c:v>
                </c:pt>
                <c:pt idx="699">
                  <c:v>-1.0000000000000002E-2</c:v>
                </c:pt>
                <c:pt idx="700">
                  <c:v>-1.2E-2</c:v>
                </c:pt>
                <c:pt idx="701">
                  <c:v>-1.4E-2</c:v>
                </c:pt>
                <c:pt idx="702">
                  <c:v>-1.6000000000000004E-2</c:v>
                </c:pt>
                <c:pt idx="703">
                  <c:v>-1.8000000000000006E-2</c:v>
                </c:pt>
                <c:pt idx="704">
                  <c:v>-2.0000000000000004E-2</c:v>
                </c:pt>
                <c:pt idx="705">
                  <c:v>-2.1999999999999999E-2</c:v>
                </c:pt>
                <c:pt idx="706">
                  <c:v>-2.4E-2</c:v>
                </c:pt>
                <c:pt idx="707">
                  <c:v>-2.5999999999999999E-2</c:v>
                </c:pt>
                <c:pt idx="708">
                  <c:v>-2.8000000000000001E-2</c:v>
                </c:pt>
                <c:pt idx="709">
                  <c:v>-3.0000000000000002E-2</c:v>
                </c:pt>
                <c:pt idx="710">
                  <c:v>-3.333333333333334E-2</c:v>
                </c:pt>
                <c:pt idx="711">
                  <c:v>-3.6666666666666674E-2</c:v>
                </c:pt>
                <c:pt idx="712">
                  <c:v>-4.0000000000000008E-2</c:v>
                </c:pt>
                <c:pt idx="713">
                  <c:v>-3.7500000000000006E-2</c:v>
                </c:pt>
                <c:pt idx="714">
                  <c:v>-3.500000000000001E-2</c:v>
                </c:pt>
                <c:pt idx="715">
                  <c:v>-3.7500000000000006E-2</c:v>
                </c:pt>
                <c:pt idx="716">
                  <c:v>-4.0000000000000008E-2</c:v>
                </c:pt>
                <c:pt idx="717">
                  <c:v>-4.2500000000000003E-2</c:v>
                </c:pt>
                <c:pt idx="718">
                  <c:v>-4.5000000000000012E-2</c:v>
                </c:pt>
                <c:pt idx="719">
                  <c:v>-4.7500000000000007E-2</c:v>
                </c:pt>
                <c:pt idx="720">
                  <c:v>-0.05</c:v>
                </c:pt>
                <c:pt idx="721">
                  <c:v>-4.6800000000000001E-2</c:v>
                </c:pt>
                <c:pt idx="722">
                  <c:v>-4.36E-2</c:v>
                </c:pt>
                <c:pt idx="723">
                  <c:v>-4.0400000000000012E-2</c:v>
                </c:pt>
                <c:pt idx="724">
                  <c:v>-3.7200000000000011E-2</c:v>
                </c:pt>
                <c:pt idx="725">
                  <c:v>-3.4000000000000002E-2</c:v>
                </c:pt>
                <c:pt idx="726">
                  <c:v>-3.7800000000000007E-2</c:v>
                </c:pt>
                <c:pt idx="727">
                  <c:v>-4.1599999999999998E-2</c:v>
                </c:pt>
                <c:pt idx="728">
                  <c:v>-4.5400000000000003E-2</c:v>
                </c:pt>
                <c:pt idx="729">
                  <c:v>-4.9200000000000008E-2</c:v>
                </c:pt>
                <c:pt idx="730">
                  <c:v>-5.3000000000000005E-2</c:v>
                </c:pt>
                <c:pt idx="731">
                  <c:v>-5.1199999999999996E-2</c:v>
                </c:pt>
                <c:pt idx="732">
                  <c:v>-4.9400000000000006E-2</c:v>
                </c:pt>
                <c:pt idx="733">
                  <c:v>-4.7600000000000003E-2</c:v>
                </c:pt>
                <c:pt idx="734">
                  <c:v>-4.5800000000000007E-2</c:v>
                </c:pt>
                <c:pt idx="735">
                  <c:v>-4.3999999999999997E-2</c:v>
                </c:pt>
                <c:pt idx="736">
                  <c:v>-4.7200000000000006E-2</c:v>
                </c:pt>
                <c:pt idx="737">
                  <c:v>-5.0400000000000007E-2</c:v>
                </c:pt>
                <c:pt idx="738">
                  <c:v>-5.3600000000000002E-2</c:v>
                </c:pt>
                <c:pt idx="739">
                  <c:v>-5.6800000000000003E-2</c:v>
                </c:pt>
                <c:pt idx="740">
                  <c:v>-6.0000000000000005E-2</c:v>
                </c:pt>
                <c:pt idx="741">
                  <c:v>-5.9000000000000004E-2</c:v>
                </c:pt>
                <c:pt idx="742">
                  <c:v>-5.8000000000000003E-2</c:v>
                </c:pt>
                <c:pt idx="743">
                  <c:v>-5.7000000000000009E-2</c:v>
                </c:pt>
                <c:pt idx="744">
                  <c:v>-5.6000000000000001E-2</c:v>
                </c:pt>
                <c:pt idx="745">
                  <c:v>-5.5000000000000007E-2</c:v>
                </c:pt>
                <c:pt idx="746">
                  <c:v>-5.7857142857142871E-2</c:v>
                </c:pt>
                <c:pt idx="747">
                  <c:v>-6.0714285714285721E-2</c:v>
                </c:pt>
                <c:pt idx="748">
                  <c:v>-6.357142857142857E-2</c:v>
                </c:pt>
                <c:pt idx="749">
                  <c:v>-6.642857142857142E-2</c:v>
                </c:pt>
                <c:pt idx="750">
                  <c:v>-6.9285714285714284E-2</c:v>
                </c:pt>
                <c:pt idx="751">
                  <c:v>-7.2142857142857147E-2</c:v>
                </c:pt>
                <c:pt idx="752">
                  <c:v>-7.5000000000000011E-2</c:v>
                </c:pt>
                <c:pt idx="753">
                  <c:v>-7.1999999999999995E-2</c:v>
                </c:pt>
                <c:pt idx="754">
                  <c:v>-6.8999999999999992E-2</c:v>
                </c:pt>
                <c:pt idx="755">
                  <c:v>-6.6000000000000003E-2</c:v>
                </c:pt>
                <c:pt idx="756">
                  <c:v>-6.3E-2</c:v>
                </c:pt>
                <c:pt idx="757">
                  <c:v>-6.0000000000000005E-2</c:v>
                </c:pt>
                <c:pt idx="758">
                  <c:v>-6.3333333333333353E-2</c:v>
                </c:pt>
                <c:pt idx="759">
                  <c:v>-6.666666666666668E-2</c:v>
                </c:pt>
                <c:pt idx="760">
                  <c:v>-7.0000000000000021E-2</c:v>
                </c:pt>
                <c:pt idx="761">
                  <c:v>-6.666666666666668E-2</c:v>
                </c:pt>
                <c:pt idx="762">
                  <c:v>-6.3333333333333353E-2</c:v>
                </c:pt>
                <c:pt idx="763">
                  <c:v>-6.0000000000000005E-2</c:v>
                </c:pt>
                <c:pt idx="764">
                  <c:v>-5.6666666666666664E-2</c:v>
                </c:pt>
                <c:pt idx="765">
                  <c:v>-5.3333333333333351E-2</c:v>
                </c:pt>
                <c:pt idx="766">
                  <c:v>-0.05</c:v>
                </c:pt>
                <c:pt idx="767">
                  <c:v>-4.7200000000000006E-2</c:v>
                </c:pt>
                <c:pt idx="768">
                  <c:v>-4.4400000000000009E-2</c:v>
                </c:pt>
                <c:pt idx="769">
                  <c:v>-4.1599999999999998E-2</c:v>
                </c:pt>
                <c:pt idx="770">
                  <c:v>-3.8800000000000001E-2</c:v>
                </c:pt>
                <c:pt idx="771">
                  <c:v>-3.5999999999999997E-2</c:v>
                </c:pt>
                <c:pt idx="772">
                  <c:v>-3.7200000000000004E-2</c:v>
                </c:pt>
                <c:pt idx="773">
                  <c:v>-3.8399999999999997E-2</c:v>
                </c:pt>
                <c:pt idx="774">
                  <c:v>-3.960000000000001E-2</c:v>
                </c:pt>
                <c:pt idx="775">
                  <c:v>-4.0800000000000003E-2</c:v>
                </c:pt>
                <c:pt idx="776">
                  <c:v>-4.200000000000001E-2</c:v>
                </c:pt>
                <c:pt idx="777">
                  <c:v>-3.8600000000000002E-2</c:v>
                </c:pt>
                <c:pt idx="778">
                  <c:v>-3.5200000000000002E-2</c:v>
                </c:pt>
                <c:pt idx="779">
                  <c:v>-3.1800000000000002E-2</c:v>
                </c:pt>
                <c:pt idx="780">
                  <c:v>-2.8400000000000002E-2</c:v>
                </c:pt>
                <c:pt idx="781">
                  <c:v>-2.5000000000000001E-2</c:v>
                </c:pt>
                <c:pt idx="782">
                  <c:v>-2.8000000000000001E-2</c:v>
                </c:pt>
                <c:pt idx="783">
                  <c:v>-3.1000000000000003E-2</c:v>
                </c:pt>
                <c:pt idx="784">
                  <c:v>-3.4000000000000002E-2</c:v>
                </c:pt>
                <c:pt idx="785">
                  <c:v>-3.7000000000000012E-2</c:v>
                </c:pt>
                <c:pt idx="786">
                  <c:v>-4.0000000000000008E-2</c:v>
                </c:pt>
                <c:pt idx="787">
                  <c:v>-3.500000000000001E-2</c:v>
                </c:pt>
                <c:pt idx="788">
                  <c:v>-3.0000000000000002E-2</c:v>
                </c:pt>
                <c:pt idx="789">
                  <c:v>-2.5000000000000001E-2</c:v>
                </c:pt>
                <c:pt idx="790">
                  <c:v>-2.6666666666666672E-2</c:v>
                </c:pt>
                <c:pt idx="791">
                  <c:v>-2.8333333333333332E-2</c:v>
                </c:pt>
                <c:pt idx="792">
                  <c:v>-3.0000000000000002E-2</c:v>
                </c:pt>
                <c:pt idx="793">
                  <c:v>-2.5999999999999999E-2</c:v>
                </c:pt>
                <c:pt idx="794">
                  <c:v>-2.1999999999999999E-2</c:v>
                </c:pt>
                <c:pt idx="795">
                  <c:v>-1.8000000000000006E-2</c:v>
                </c:pt>
                <c:pt idx="796">
                  <c:v>-1.4000000000000002E-2</c:v>
                </c:pt>
                <c:pt idx="797">
                  <c:v>-1.0000000000000002E-2</c:v>
                </c:pt>
                <c:pt idx="798">
                  <c:v>-1.1400000000000002E-2</c:v>
                </c:pt>
                <c:pt idx="799">
                  <c:v>-1.2800000000000002E-2</c:v>
                </c:pt>
                <c:pt idx="800">
                  <c:v>-1.4200000000000001E-2</c:v>
                </c:pt>
                <c:pt idx="801">
                  <c:v>-1.5600000000000003E-2</c:v>
                </c:pt>
                <c:pt idx="802">
                  <c:v>-1.7000000000000001E-2</c:v>
                </c:pt>
                <c:pt idx="803">
                  <c:v>-1.1333300000000001E-2</c:v>
                </c:pt>
                <c:pt idx="804">
                  <c:v>-5.6666000000000017E-3</c:v>
                </c:pt>
                <c:pt idx="805">
                  <c:v>1.0000000000000006E-7</c:v>
                </c:pt>
                <c:pt idx="806">
                  <c:v>-1.9999200000000001E-3</c:v>
                </c:pt>
                <c:pt idx="807">
                  <c:v>-3.9999399999999996E-3</c:v>
                </c:pt>
                <c:pt idx="808">
                  <c:v>-5.9999600000000004E-3</c:v>
                </c:pt>
                <c:pt idx="809">
                  <c:v>-7.999980000000002E-3</c:v>
                </c:pt>
                <c:pt idx="810">
                  <c:v>-1.0000000000000002E-2</c:v>
                </c:pt>
                <c:pt idx="811">
                  <c:v>-7.3333333333333367E-3</c:v>
                </c:pt>
                <c:pt idx="812">
                  <c:v>-4.6666666666666679E-3</c:v>
                </c:pt>
                <c:pt idx="813">
                  <c:v>-2.0000000000000005E-3</c:v>
                </c:pt>
                <c:pt idx="814">
                  <c:v>-5.000000000000001E-3</c:v>
                </c:pt>
                <c:pt idx="815">
                  <c:v>-8.0000000000000019E-3</c:v>
                </c:pt>
                <c:pt idx="816">
                  <c:v>-1.1000000000000003E-2</c:v>
                </c:pt>
                <c:pt idx="817">
                  <c:v>-1.4E-2</c:v>
                </c:pt>
                <c:pt idx="818">
                  <c:v>-1.7000000000000001E-2</c:v>
                </c:pt>
                <c:pt idx="819">
                  <c:v>-1.5200000000000003E-2</c:v>
                </c:pt>
                <c:pt idx="820">
                  <c:v>-1.3400000000000002E-2</c:v>
                </c:pt>
                <c:pt idx="821">
                  <c:v>-1.1600000000000003E-2</c:v>
                </c:pt>
                <c:pt idx="822">
                  <c:v>-9.8000000000000032E-3</c:v>
                </c:pt>
                <c:pt idx="823">
                  <c:v>-8.0000000000000019E-3</c:v>
                </c:pt>
                <c:pt idx="824">
                  <c:v>-1.0400000000000001E-2</c:v>
                </c:pt>
                <c:pt idx="825">
                  <c:v>-1.2800000000000002E-2</c:v>
                </c:pt>
                <c:pt idx="826">
                  <c:v>-1.5200000000000003E-2</c:v>
                </c:pt>
                <c:pt idx="827">
                  <c:v>-1.7600000000000001E-2</c:v>
                </c:pt>
                <c:pt idx="828">
                  <c:v>-2.0000000000000004E-2</c:v>
                </c:pt>
                <c:pt idx="829">
                  <c:v>-2.6500000000000006E-2</c:v>
                </c:pt>
                <c:pt idx="830">
                  <c:v>-3.3000000000000002E-2</c:v>
                </c:pt>
                <c:pt idx="831">
                  <c:v>-3.0000000000000002E-2</c:v>
                </c:pt>
                <c:pt idx="832">
                  <c:v>-2.7000000000000003E-2</c:v>
                </c:pt>
                <c:pt idx="833">
                  <c:v>-2.9600000000000001E-2</c:v>
                </c:pt>
                <c:pt idx="834">
                  <c:v>-3.2199999999999999E-2</c:v>
                </c:pt>
                <c:pt idx="835">
                  <c:v>-3.4799999999999998E-2</c:v>
                </c:pt>
                <c:pt idx="836">
                  <c:v>-3.740000000000001E-2</c:v>
                </c:pt>
                <c:pt idx="837">
                  <c:v>-4.0000000000000008E-2</c:v>
                </c:pt>
                <c:pt idx="838">
                  <c:v>-3.6000000000000011E-2</c:v>
                </c:pt>
                <c:pt idx="839">
                  <c:v>-3.2000000000000008E-2</c:v>
                </c:pt>
                <c:pt idx="840">
                  <c:v>-2.8000000000000001E-2</c:v>
                </c:pt>
                <c:pt idx="841">
                  <c:v>-2.4E-2</c:v>
                </c:pt>
                <c:pt idx="842">
                  <c:v>-2.0000000000000004E-2</c:v>
                </c:pt>
                <c:pt idx="843">
                  <c:v>-1.599998E-2</c:v>
                </c:pt>
                <c:pt idx="844">
                  <c:v>-1.199996E-2</c:v>
                </c:pt>
                <c:pt idx="845">
                  <c:v>-7.9999400000000023E-3</c:v>
                </c:pt>
                <c:pt idx="846">
                  <c:v>-3.9999200000000014E-3</c:v>
                </c:pt>
                <c:pt idx="847">
                  <c:v>1.0000000000000006E-7</c:v>
                </c:pt>
                <c:pt idx="848">
                  <c:v>3.6000800000000003E-3</c:v>
                </c:pt>
                <c:pt idx="849">
                  <c:v>7.200060000000002E-3</c:v>
                </c:pt>
                <c:pt idx="850">
                  <c:v>1.080004E-2</c:v>
                </c:pt>
                <c:pt idx="851">
                  <c:v>1.4400019999999999E-2</c:v>
                </c:pt>
                <c:pt idx="852">
                  <c:v>1.7999999999999999E-2</c:v>
                </c:pt>
                <c:pt idx="853">
                  <c:v>1.6000000000000004E-2</c:v>
                </c:pt>
                <c:pt idx="854">
                  <c:v>1.3999999999999999E-2</c:v>
                </c:pt>
                <c:pt idx="855">
                  <c:v>1.2E-2</c:v>
                </c:pt>
                <c:pt idx="856">
                  <c:v>1.4E-2</c:v>
                </c:pt>
                <c:pt idx="857">
                  <c:v>1.6000000000000004E-2</c:v>
                </c:pt>
                <c:pt idx="858">
                  <c:v>1.7999999999999999E-2</c:v>
                </c:pt>
                <c:pt idx="859">
                  <c:v>1.6000000000000004E-2</c:v>
                </c:pt>
                <c:pt idx="860">
                  <c:v>1.3999999999999999E-2</c:v>
                </c:pt>
                <c:pt idx="861">
                  <c:v>1.1999999999999999E-2</c:v>
                </c:pt>
                <c:pt idx="862">
                  <c:v>1.0000000000000004E-2</c:v>
                </c:pt>
                <c:pt idx="863">
                  <c:v>8.0000000000000002E-3</c:v>
                </c:pt>
                <c:pt idx="864">
                  <c:v>5.9999999999999993E-3</c:v>
                </c:pt>
                <c:pt idx="865">
                  <c:v>3.9999999999999992E-3</c:v>
                </c:pt>
                <c:pt idx="866">
                  <c:v>2.0000000000000005E-3</c:v>
                </c:pt>
                <c:pt idx="867">
                  <c:v>8.3333333333333367E-3</c:v>
                </c:pt>
                <c:pt idx="868">
                  <c:v>1.466666666666667E-2</c:v>
                </c:pt>
                <c:pt idx="869">
                  <c:v>2.1000000000000005E-2</c:v>
                </c:pt>
                <c:pt idx="870">
                  <c:v>1.8800000000000004E-2</c:v>
                </c:pt>
                <c:pt idx="871">
                  <c:v>1.6600000000000004E-2</c:v>
                </c:pt>
                <c:pt idx="872">
                  <c:v>1.4400000000000001E-2</c:v>
                </c:pt>
                <c:pt idx="873">
                  <c:v>1.2200000000000001E-2</c:v>
                </c:pt>
                <c:pt idx="874">
                  <c:v>1.0000000000000002E-2</c:v>
                </c:pt>
                <c:pt idx="875">
                  <c:v>1.4999999999999998E-2</c:v>
                </c:pt>
                <c:pt idx="876">
                  <c:v>2.0000000000000004E-2</c:v>
                </c:pt>
                <c:pt idx="877">
                  <c:v>1.8000000000000006E-2</c:v>
                </c:pt>
                <c:pt idx="878">
                  <c:v>1.6000000000000004E-2</c:v>
                </c:pt>
                <c:pt idx="879">
                  <c:v>1.4E-2</c:v>
                </c:pt>
                <c:pt idx="880">
                  <c:v>1.2E-2</c:v>
                </c:pt>
                <c:pt idx="881">
                  <c:v>1.0000000000000002E-2</c:v>
                </c:pt>
                <c:pt idx="882">
                  <c:v>1.2E-2</c:v>
                </c:pt>
                <c:pt idx="883">
                  <c:v>1.4E-2</c:v>
                </c:pt>
                <c:pt idx="884">
                  <c:v>1.6000000000000004E-2</c:v>
                </c:pt>
                <c:pt idx="885">
                  <c:v>1.8000000000000006E-2</c:v>
                </c:pt>
                <c:pt idx="886">
                  <c:v>2.0000000000000004E-2</c:v>
                </c:pt>
                <c:pt idx="887">
                  <c:v>1.6600000000000004E-2</c:v>
                </c:pt>
                <c:pt idx="888">
                  <c:v>1.3200000000000002E-2</c:v>
                </c:pt>
                <c:pt idx="889">
                  <c:v>9.8000000000000032E-3</c:v>
                </c:pt>
                <c:pt idx="890">
                  <c:v>6.3999999999999994E-3</c:v>
                </c:pt>
                <c:pt idx="891">
                  <c:v>3.0000000000000005E-3</c:v>
                </c:pt>
                <c:pt idx="892">
                  <c:v>8.400000000000003E-3</c:v>
                </c:pt>
                <c:pt idx="893">
                  <c:v>1.3800000000000003E-2</c:v>
                </c:pt>
                <c:pt idx="894">
                  <c:v>1.9199999999999998E-2</c:v>
                </c:pt>
                <c:pt idx="895">
                  <c:v>2.4600000000000004E-2</c:v>
                </c:pt>
                <c:pt idx="896">
                  <c:v>3.0000000000000002E-2</c:v>
                </c:pt>
                <c:pt idx="897">
                  <c:v>2.8571428571428574E-2</c:v>
                </c:pt>
                <c:pt idx="898">
                  <c:v>2.7142857142857142E-2</c:v>
                </c:pt>
                <c:pt idx="899">
                  <c:v>2.5714285714285714E-2</c:v>
                </c:pt>
                <c:pt idx="900">
                  <c:v>2.4285714285714292E-2</c:v>
                </c:pt>
                <c:pt idx="901">
                  <c:v>2.2857142857142864E-2</c:v>
                </c:pt>
                <c:pt idx="902">
                  <c:v>2.1428571428571436E-2</c:v>
                </c:pt>
                <c:pt idx="903">
                  <c:v>2.0000000000000004E-2</c:v>
                </c:pt>
                <c:pt idx="904">
                  <c:v>2.1999999999999999E-2</c:v>
                </c:pt>
                <c:pt idx="905">
                  <c:v>2.4E-2</c:v>
                </c:pt>
                <c:pt idx="906">
                  <c:v>2.5999999999999999E-2</c:v>
                </c:pt>
                <c:pt idx="907">
                  <c:v>2.8000000000000001E-2</c:v>
                </c:pt>
                <c:pt idx="908">
                  <c:v>3.0000000000000002E-2</c:v>
                </c:pt>
                <c:pt idx="909">
                  <c:v>3.2000000000000008E-2</c:v>
                </c:pt>
                <c:pt idx="910">
                  <c:v>3.4000000000000002E-2</c:v>
                </c:pt>
                <c:pt idx="911">
                  <c:v>3.6000000000000011E-2</c:v>
                </c:pt>
                <c:pt idx="912">
                  <c:v>3.7999999999999999E-2</c:v>
                </c:pt>
                <c:pt idx="913">
                  <c:v>4.0000000000000008E-2</c:v>
                </c:pt>
                <c:pt idx="914">
                  <c:v>4.200000000000001E-2</c:v>
                </c:pt>
                <c:pt idx="915">
                  <c:v>4.4000000000000011E-2</c:v>
                </c:pt>
                <c:pt idx="916">
                  <c:v>4.5999999999999999E-2</c:v>
                </c:pt>
                <c:pt idx="917">
                  <c:v>4.8000000000000001E-2</c:v>
                </c:pt>
                <c:pt idx="918">
                  <c:v>0.05</c:v>
                </c:pt>
                <c:pt idx="919">
                  <c:v>4.5999999999999999E-2</c:v>
                </c:pt>
                <c:pt idx="920">
                  <c:v>4.200000000000001E-2</c:v>
                </c:pt>
                <c:pt idx="921">
                  <c:v>4.5999999999999999E-2</c:v>
                </c:pt>
                <c:pt idx="922">
                  <c:v>0.05</c:v>
                </c:pt>
                <c:pt idx="923">
                  <c:v>4.5999999999999999E-2</c:v>
                </c:pt>
                <c:pt idx="924">
                  <c:v>4.200000000000001E-2</c:v>
                </c:pt>
                <c:pt idx="925">
                  <c:v>4.5999999999999999E-2</c:v>
                </c:pt>
                <c:pt idx="926">
                  <c:v>0.05</c:v>
                </c:pt>
                <c:pt idx="927">
                  <c:v>4.5999999999999999E-2</c:v>
                </c:pt>
                <c:pt idx="928">
                  <c:v>4.200000000000001E-2</c:v>
                </c:pt>
                <c:pt idx="929">
                  <c:v>3.7999999999999999E-2</c:v>
                </c:pt>
                <c:pt idx="930">
                  <c:v>3.4000000000000002E-2</c:v>
                </c:pt>
                <c:pt idx="931">
                  <c:v>3.0000000000000002E-2</c:v>
                </c:pt>
                <c:pt idx="932">
                  <c:v>3.1000000000000003E-2</c:v>
                </c:pt>
                <c:pt idx="933">
                  <c:v>3.2000000000000008E-2</c:v>
                </c:pt>
                <c:pt idx="934">
                  <c:v>3.3000000000000002E-2</c:v>
                </c:pt>
                <c:pt idx="935">
                  <c:v>3.4000000000000002E-2</c:v>
                </c:pt>
                <c:pt idx="936">
                  <c:v>3.500000000000001E-2</c:v>
                </c:pt>
                <c:pt idx="937">
                  <c:v>3.2000000000000008E-2</c:v>
                </c:pt>
                <c:pt idx="938">
                  <c:v>2.9000000000000001E-2</c:v>
                </c:pt>
                <c:pt idx="939">
                  <c:v>2.6000000000000002E-2</c:v>
                </c:pt>
                <c:pt idx="940">
                  <c:v>2.3E-2</c:v>
                </c:pt>
                <c:pt idx="941">
                  <c:v>2.0000000000000004E-2</c:v>
                </c:pt>
                <c:pt idx="942">
                  <c:v>2.2600000000000006E-2</c:v>
                </c:pt>
                <c:pt idx="943">
                  <c:v>2.5200000000000004E-2</c:v>
                </c:pt>
                <c:pt idx="944">
                  <c:v>2.7800000000000005E-2</c:v>
                </c:pt>
                <c:pt idx="945">
                  <c:v>3.0400000000000007E-2</c:v>
                </c:pt>
                <c:pt idx="946">
                  <c:v>3.3000000000000002E-2</c:v>
                </c:pt>
                <c:pt idx="947">
                  <c:v>3.1400000000000011E-2</c:v>
                </c:pt>
                <c:pt idx="948">
                  <c:v>2.9800000000000004E-2</c:v>
                </c:pt>
                <c:pt idx="949">
                  <c:v>2.8200000000000006E-2</c:v>
                </c:pt>
                <c:pt idx="950">
                  <c:v>2.6600000000000006E-2</c:v>
                </c:pt>
                <c:pt idx="951">
                  <c:v>2.5000000000000001E-2</c:v>
                </c:pt>
                <c:pt idx="952">
                  <c:v>2.8400000000000002E-2</c:v>
                </c:pt>
                <c:pt idx="953">
                  <c:v>3.1800000000000002E-2</c:v>
                </c:pt>
                <c:pt idx="954">
                  <c:v>3.5200000000000002E-2</c:v>
                </c:pt>
                <c:pt idx="955">
                  <c:v>3.8600000000000002E-2</c:v>
                </c:pt>
                <c:pt idx="956">
                  <c:v>4.200000000000001E-2</c:v>
                </c:pt>
                <c:pt idx="957">
                  <c:v>4.02E-2</c:v>
                </c:pt>
                <c:pt idx="958">
                  <c:v>3.8400000000000011E-2</c:v>
                </c:pt>
                <c:pt idx="959">
                  <c:v>3.6600000000000008E-2</c:v>
                </c:pt>
                <c:pt idx="960">
                  <c:v>3.4800000000000011E-2</c:v>
                </c:pt>
                <c:pt idx="961">
                  <c:v>3.3000000000000002E-2</c:v>
                </c:pt>
                <c:pt idx="962">
                  <c:v>4.0000000000000008E-2</c:v>
                </c:pt>
                <c:pt idx="963">
                  <c:v>4.7000000000000007E-2</c:v>
                </c:pt>
                <c:pt idx="964">
                  <c:v>3.85E-2</c:v>
                </c:pt>
                <c:pt idx="965">
                  <c:v>3.0000000000000002E-2</c:v>
                </c:pt>
                <c:pt idx="966">
                  <c:v>2.7142857142857142E-2</c:v>
                </c:pt>
                <c:pt idx="967">
                  <c:v>2.4285714285714292E-2</c:v>
                </c:pt>
                <c:pt idx="968">
                  <c:v>2.1428571428571436E-2</c:v>
                </c:pt>
                <c:pt idx="969">
                  <c:v>1.8571428571428576E-2</c:v>
                </c:pt>
                <c:pt idx="970">
                  <c:v>1.5714285714285719E-2</c:v>
                </c:pt>
                <c:pt idx="971">
                  <c:v>1.2857142857142857E-2</c:v>
                </c:pt>
                <c:pt idx="972">
                  <c:v>1.0000000000000002E-2</c:v>
                </c:pt>
                <c:pt idx="973">
                  <c:v>1.3999999999999999E-2</c:v>
                </c:pt>
                <c:pt idx="974">
                  <c:v>1.7999999999999999E-2</c:v>
                </c:pt>
                <c:pt idx="975">
                  <c:v>2.1999999999999999E-2</c:v>
                </c:pt>
                <c:pt idx="976">
                  <c:v>2.5999999999999995E-2</c:v>
                </c:pt>
                <c:pt idx="977">
                  <c:v>3.0000000000000002E-2</c:v>
                </c:pt>
                <c:pt idx="978">
                  <c:v>2.7000000000000003E-2</c:v>
                </c:pt>
                <c:pt idx="979">
                  <c:v>2.4E-2</c:v>
                </c:pt>
                <c:pt idx="980">
                  <c:v>2.0999999999999998E-2</c:v>
                </c:pt>
                <c:pt idx="981">
                  <c:v>1.7999999999999999E-2</c:v>
                </c:pt>
                <c:pt idx="982">
                  <c:v>1.4999999999999998E-2</c:v>
                </c:pt>
                <c:pt idx="983">
                  <c:v>2.0333333333333335E-2</c:v>
                </c:pt>
                <c:pt idx="984">
                  <c:v>2.5666666666666667E-2</c:v>
                </c:pt>
                <c:pt idx="985">
                  <c:v>3.1000000000000003E-2</c:v>
                </c:pt>
                <c:pt idx="986">
                  <c:v>2.9899999999999999E-2</c:v>
                </c:pt>
                <c:pt idx="987">
                  <c:v>2.8799999999999999E-2</c:v>
                </c:pt>
                <c:pt idx="988">
                  <c:v>2.7700000000000002E-2</c:v>
                </c:pt>
                <c:pt idx="989">
                  <c:v>2.6599999999999999E-2</c:v>
                </c:pt>
                <c:pt idx="990">
                  <c:v>2.5500000000000002E-2</c:v>
                </c:pt>
                <c:pt idx="991">
                  <c:v>2.4400000000000002E-2</c:v>
                </c:pt>
                <c:pt idx="992">
                  <c:v>2.3299999999999998E-2</c:v>
                </c:pt>
                <c:pt idx="993">
                  <c:v>2.2200000000000004E-2</c:v>
                </c:pt>
                <c:pt idx="994">
                  <c:v>2.1100000000000001E-2</c:v>
                </c:pt>
                <c:pt idx="995">
                  <c:v>2.0000000000000004E-2</c:v>
                </c:pt>
                <c:pt idx="996">
                  <c:v>1.8000000000000006E-2</c:v>
                </c:pt>
                <c:pt idx="997">
                  <c:v>1.6000000000000004E-2</c:v>
                </c:pt>
                <c:pt idx="998">
                  <c:v>1.4E-2</c:v>
                </c:pt>
                <c:pt idx="999">
                  <c:v>1.2E-2</c:v>
                </c:pt>
                <c:pt idx="1000">
                  <c:v>1.0000000000000002E-2</c:v>
                </c:pt>
              </c:numCache>
            </c:numRef>
          </c:yVal>
        </c:ser>
        <c:dLbls/>
        <c:axId val="102904960"/>
        <c:axId val="103089664"/>
      </c:scatterChart>
      <c:valAx>
        <c:axId val="102904960"/>
        <c:scaling>
          <c:orientation val="minMax"/>
          <c:max val="100"/>
          <c:min val="0"/>
        </c:scaling>
        <c:axPos val="b"/>
        <c:majorGridlines>
          <c:spPr>
            <a:ln w="9525" cap="flat" cmpd="sng" algn="ctr">
              <a:solidFill>
                <a:schemeClr val="tx1">
                  <a:lumMod val="15000"/>
                  <a:lumOff val="85000"/>
                </a:schemeClr>
              </a:solidFill>
              <a:round/>
            </a:ln>
            <a:effectLst/>
          </c:spPr>
        </c:majorGridlines>
        <c:title>
          <c:tx>
            <c:strRef>
              <c:f>Tabelle1!$C$5</c:f>
              <c:strCache>
                <c:ptCount val="1"/>
                <c:pt idx="0">
                  <c:v>Weg [m]</c:v>
                </c:pt>
              </c:strCache>
            </c:strRef>
          </c:tx>
          <c:layout/>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03089664"/>
        <c:crossesAt val="-0.15000000000000005"/>
        <c:crossBetween val="midCat"/>
      </c:valAx>
      <c:valAx>
        <c:axId val="103089664"/>
        <c:scaling>
          <c:orientation val="minMax"/>
          <c:max val="0.15000000000000005"/>
          <c:min val="-0.15000000000000005"/>
        </c:scaling>
        <c:axPos val="l"/>
        <c:majorGridlines>
          <c:spPr>
            <a:ln w="9525" cap="flat" cmpd="sng" algn="ctr">
              <a:solidFill>
                <a:schemeClr val="tx1">
                  <a:lumMod val="15000"/>
                  <a:lumOff val="85000"/>
                </a:schemeClr>
              </a:solidFill>
              <a:round/>
            </a:ln>
            <a:effectLst/>
          </c:spPr>
        </c:majorGridlines>
        <c:title>
          <c:tx>
            <c:strRef>
              <c:f>Tabelle1!$C$6</c:f>
              <c:strCache>
                <c:ptCount val="1"/>
                <c:pt idx="0">
                  <c:v>Längsunebenheit [m]</c:v>
                </c:pt>
              </c:strCache>
            </c:strRef>
          </c:tx>
          <c:layout>
            <c:manualLayout>
              <c:xMode val="edge"/>
              <c:yMode val="edge"/>
              <c:x val="2.7054283313238545E-2"/>
              <c:y val="0.14440463693747396"/>
            </c:manualLayout>
          </c:layout>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02904960"/>
        <c:crosses val="autoZero"/>
        <c:crossBetween val="midCat"/>
        <c:majorUnit val="5.0000000000000017E-2"/>
      </c:valAx>
      <c:spPr>
        <a:noFill/>
        <a:ln>
          <a:noFill/>
        </a:ln>
        <a:effectLst/>
      </c:spPr>
    </c:plotArea>
    <c:plotVisOnly val="1"/>
    <c:dispBlanksAs val="gap"/>
  </c:chart>
  <c:spPr>
    <a:solidFill>
      <a:schemeClr val="bg1"/>
    </a:solidFill>
    <a:ln>
      <a:noFill/>
    </a:ln>
    <a:effectLst/>
  </c:spPr>
  <c:txPr>
    <a:bodyPr/>
    <a:lstStyle/>
    <a:p>
      <a:pPr>
        <a:defRPr/>
      </a:pPr>
      <a:endParaRPr lang="de-DE"/>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de-DE"/>
  <c:chart>
    <c:title>
      <c:tx>
        <c:strRef>
          <c:f>Tabelle1!$X$4</c:f>
          <c:strCache>
            <c:ptCount val="1"/>
            <c:pt idx="0">
              <c:v>Schlechte Landstraße AUN = 25; w = 2</c:v>
            </c:pt>
          </c:strCache>
        </c:strRef>
      </c:tx>
      <c:layout>
        <c:manualLayout>
          <c:xMode val="edge"/>
          <c:yMode val="edge"/>
          <c:x val="0.23757789832650469"/>
          <c:y val="0.12682494366488006"/>
        </c:manualLayout>
      </c:layout>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plotArea>
      <c:layout>
        <c:manualLayout>
          <c:layoutTarget val="inner"/>
          <c:xMode val="edge"/>
          <c:yMode val="edge"/>
          <c:x val="0.14313670166229225"/>
          <c:y val="0.13366909962562956"/>
          <c:w val="0.82119663167104118"/>
          <c:h val="0.60741154712848011"/>
        </c:manualLayout>
      </c:layout>
      <c:scatterChart>
        <c:scatterStyle val="lineMarker"/>
        <c:ser>
          <c:idx val="0"/>
          <c:order val="0"/>
          <c:spPr>
            <a:ln w="19050" cap="rnd">
              <a:solidFill>
                <a:schemeClr val="accent1"/>
              </a:solidFill>
              <a:round/>
            </a:ln>
            <a:effectLst/>
          </c:spPr>
          <c:marker>
            <c:symbol val="none"/>
          </c:marker>
          <c:xVal>
            <c:numRef>
              <c:f>Tabelle1!$X$7:$X$1007</c:f>
              <c:numCache>
                <c:formatCode>General</c:formatCode>
                <c:ptCount val="1001"/>
                <c:pt idx="0">
                  <c:v>1.0000000000000006E-7</c:v>
                </c:pt>
                <c:pt idx="1">
                  <c:v>0.10000008000000002</c:v>
                </c:pt>
                <c:pt idx="2">
                  <c:v>0.20000006000000001</c:v>
                </c:pt>
                <c:pt idx="3">
                  <c:v>0.30000004000000002</c:v>
                </c:pt>
                <c:pt idx="4">
                  <c:v>0.40000002000000001</c:v>
                </c:pt>
                <c:pt idx="5">
                  <c:v>0.5</c:v>
                </c:pt>
                <c:pt idx="6">
                  <c:v>0.60000000000000009</c:v>
                </c:pt>
                <c:pt idx="7">
                  <c:v>0.70000000000000007</c:v>
                </c:pt>
                <c:pt idx="8">
                  <c:v>0.79999999999999993</c:v>
                </c:pt>
                <c:pt idx="9">
                  <c:v>0.89999999999999991</c:v>
                </c:pt>
                <c:pt idx="10">
                  <c:v>1</c:v>
                </c:pt>
                <c:pt idx="11">
                  <c:v>1.1000000000000001</c:v>
                </c:pt>
                <c:pt idx="12">
                  <c:v>1.2</c:v>
                </c:pt>
                <c:pt idx="13">
                  <c:v>1.3</c:v>
                </c:pt>
                <c:pt idx="14">
                  <c:v>1.4</c:v>
                </c:pt>
                <c:pt idx="15">
                  <c:v>1.5000000000000002</c:v>
                </c:pt>
                <c:pt idx="16">
                  <c:v>1.6000000000000003</c:v>
                </c:pt>
                <c:pt idx="17">
                  <c:v>1.7000000000000004</c:v>
                </c:pt>
                <c:pt idx="18">
                  <c:v>1.8000000000000005</c:v>
                </c:pt>
                <c:pt idx="19">
                  <c:v>1.9000000000000008</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2.8000000000000007</c:v>
                </c:pt>
                <c:pt idx="29">
                  <c:v>2.9000000000000008</c:v>
                </c:pt>
                <c:pt idx="30">
                  <c:v>3.0000000000000013</c:v>
                </c:pt>
                <c:pt idx="31">
                  <c:v>3.1000000000000014</c:v>
                </c:pt>
                <c:pt idx="32">
                  <c:v>3.2000000000000015</c:v>
                </c:pt>
                <c:pt idx="33">
                  <c:v>3.3000000000000012</c:v>
                </c:pt>
                <c:pt idx="34">
                  <c:v>3.4000000000000017</c:v>
                </c:pt>
                <c:pt idx="35">
                  <c:v>3.5000000000000018</c:v>
                </c:pt>
                <c:pt idx="36">
                  <c:v>3.6000000000000019</c:v>
                </c:pt>
                <c:pt idx="37">
                  <c:v>3.7000000000000024</c:v>
                </c:pt>
                <c:pt idx="38">
                  <c:v>3.800000000000002</c:v>
                </c:pt>
                <c:pt idx="39">
                  <c:v>3.9000000000000021</c:v>
                </c:pt>
                <c:pt idx="40">
                  <c:v>4.0000000000000018</c:v>
                </c:pt>
                <c:pt idx="41">
                  <c:v>4.1000000000000005</c:v>
                </c:pt>
                <c:pt idx="42">
                  <c:v>4.2000000000000011</c:v>
                </c:pt>
                <c:pt idx="43">
                  <c:v>4.3000000000000007</c:v>
                </c:pt>
                <c:pt idx="44">
                  <c:v>4.4000000000000004</c:v>
                </c:pt>
                <c:pt idx="45">
                  <c:v>4.5</c:v>
                </c:pt>
                <c:pt idx="46">
                  <c:v>4.5999999999999996</c:v>
                </c:pt>
                <c:pt idx="47">
                  <c:v>4.6999999999999984</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5.9999999999999956</c:v>
                </c:pt>
                <c:pt idx="61">
                  <c:v>6.0999999999999943</c:v>
                </c:pt>
                <c:pt idx="62">
                  <c:v>6.199999999999994</c:v>
                </c:pt>
                <c:pt idx="63">
                  <c:v>6.2999999999999936</c:v>
                </c:pt>
                <c:pt idx="64">
                  <c:v>6.3999999999999924</c:v>
                </c:pt>
                <c:pt idx="65">
                  <c:v>6.4999999999999929</c:v>
                </c:pt>
                <c:pt idx="66">
                  <c:v>6.5999999999999925</c:v>
                </c:pt>
                <c:pt idx="67">
                  <c:v>6.6999999999999913</c:v>
                </c:pt>
                <c:pt idx="68">
                  <c:v>6.7999999999999918</c:v>
                </c:pt>
                <c:pt idx="69">
                  <c:v>6.8999999999999915</c:v>
                </c:pt>
                <c:pt idx="70">
                  <c:v>6.9999999999999911</c:v>
                </c:pt>
                <c:pt idx="71">
                  <c:v>7.0999999999999908</c:v>
                </c:pt>
                <c:pt idx="72">
                  <c:v>7.1999999999999895</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7.9999999999999885</c:v>
                </c:pt>
                <c:pt idx="81">
                  <c:v>8.099999999999989</c:v>
                </c:pt>
                <c:pt idx="82">
                  <c:v>8.1999999999999886</c:v>
                </c:pt>
                <c:pt idx="83">
                  <c:v>8.2999999999999865</c:v>
                </c:pt>
                <c:pt idx="84">
                  <c:v>8.3999999999999879</c:v>
                </c:pt>
                <c:pt idx="85">
                  <c:v>8.4999999999999876</c:v>
                </c:pt>
                <c:pt idx="86">
                  <c:v>8.5999999999999872</c:v>
                </c:pt>
                <c:pt idx="87">
                  <c:v>8.6999999999999869</c:v>
                </c:pt>
                <c:pt idx="88">
                  <c:v>8.7999999999999847</c:v>
                </c:pt>
                <c:pt idx="89">
                  <c:v>8.8999999999999861</c:v>
                </c:pt>
                <c:pt idx="90">
                  <c:v>8.9999999999999858</c:v>
                </c:pt>
                <c:pt idx="91">
                  <c:v>9.0999999999999854</c:v>
                </c:pt>
                <c:pt idx="92">
                  <c:v>9.1999999999999851</c:v>
                </c:pt>
                <c:pt idx="93">
                  <c:v>9.2999999999999847</c:v>
                </c:pt>
                <c:pt idx="94">
                  <c:v>9.3999999999999844</c:v>
                </c:pt>
                <c:pt idx="95">
                  <c:v>9.499999999999984</c:v>
                </c:pt>
                <c:pt idx="96">
                  <c:v>9.5999999999999854</c:v>
                </c:pt>
                <c:pt idx="97">
                  <c:v>9.6999999999999833</c:v>
                </c:pt>
                <c:pt idx="98">
                  <c:v>9.7999999999999829</c:v>
                </c:pt>
                <c:pt idx="99">
                  <c:v>9.8999999999999826</c:v>
                </c:pt>
                <c:pt idx="100">
                  <c:v>9.9999999999999822</c:v>
                </c:pt>
                <c:pt idx="101">
                  <c:v>10.099999999999982</c:v>
                </c:pt>
                <c:pt idx="102">
                  <c:v>10.199999999999982</c:v>
                </c:pt>
                <c:pt idx="103">
                  <c:v>10.299999999999979</c:v>
                </c:pt>
                <c:pt idx="104">
                  <c:v>10.399999999999981</c:v>
                </c:pt>
                <c:pt idx="105">
                  <c:v>10.49999999999998</c:v>
                </c:pt>
                <c:pt idx="106">
                  <c:v>10.59999999999998</c:v>
                </c:pt>
                <c:pt idx="107">
                  <c:v>10.69999999999998</c:v>
                </c:pt>
                <c:pt idx="108">
                  <c:v>10.799999999999979</c:v>
                </c:pt>
                <c:pt idx="109">
                  <c:v>10.899999999999979</c:v>
                </c:pt>
                <c:pt idx="110">
                  <c:v>10.999999999999979</c:v>
                </c:pt>
                <c:pt idx="111">
                  <c:v>11.099999999999978</c:v>
                </c:pt>
                <c:pt idx="112">
                  <c:v>11.199999999999976</c:v>
                </c:pt>
                <c:pt idx="113">
                  <c:v>11.299999999999976</c:v>
                </c:pt>
                <c:pt idx="114">
                  <c:v>11.399999999999977</c:v>
                </c:pt>
                <c:pt idx="115">
                  <c:v>11.499999999999977</c:v>
                </c:pt>
                <c:pt idx="116">
                  <c:v>11.599999999999977</c:v>
                </c:pt>
                <c:pt idx="117">
                  <c:v>11.699999999999974</c:v>
                </c:pt>
                <c:pt idx="118">
                  <c:v>11.799999999999974</c:v>
                </c:pt>
                <c:pt idx="119">
                  <c:v>11.899999999999975</c:v>
                </c:pt>
                <c:pt idx="120">
                  <c:v>11.999999999999975</c:v>
                </c:pt>
                <c:pt idx="121">
                  <c:v>12.099999999999975</c:v>
                </c:pt>
                <c:pt idx="122">
                  <c:v>12.199999999999974</c:v>
                </c:pt>
                <c:pt idx="123">
                  <c:v>12.299999999999972</c:v>
                </c:pt>
                <c:pt idx="124">
                  <c:v>12.399999999999974</c:v>
                </c:pt>
                <c:pt idx="125">
                  <c:v>12.499999999999973</c:v>
                </c:pt>
                <c:pt idx="126">
                  <c:v>12.599999999999973</c:v>
                </c:pt>
                <c:pt idx="127">
                  <c:v>12.699999999999973</c:v>
                </c:pt>
                <c:pt idx="128">
                  <c:v>12.799999999999972</c:v>
                </c:pt>
                <c:pt idx="129">
                  <c:v>12.899999999999972</c:v>
                </c:pt>
                <c:pt idx="130">
                  <c:v>12.999999999999972</c:v>
                </c:pt>
                <c:pt idx="131">
                  <c:v>13.099999999999971</c:v>
                </c:pt>
                <c:pt idx="132">
                  <c:v>13.199999999999971</c:v>
                </c:pt>
                <c:pt idx="133">
                  <c:v>13.299999999999971</c:v>
                </c:pt>
                <c:pt idx="134">
                  <c:v>13.399999999999972</c:v>
                </c:pt>
                <c:pt idx="135">
                  <c:v>13.499999999999972</c:v>
                </c:pt>
                <c:pt idx="136">
                  <c:v>13.599999999999971</c:v>
                </c:pt>
                <c:pt idx="137">
                  <c:v>13.699999999999969</c:v>
                </c:pt>
                <c:pt idx="138">
                  <c:v>13.799999999999969</c:v>
                </c:pt>
                <c:pt idx="139">
                  <c:v>13.89999999999997</c:v>
                </c:pt>
                <c:pt idx="140">
                  <c:v>13.999999999999968</c:v>
                </c:pt>
                <c:pt idx="141">
                  <c:v>14.099999999999968</c:v>
                </c:pt>
                <c:pt idx="142">
                  <c:v>14.199999999999967</c:v>
                </c:pt>
                <c:pt idx="143">
                  <c:v>14.299999999999967</c:v>
                </c:pt>
                <c:pt idx="144">
                  <c:v>14.399999999999968</c:v>
                </c:pt>
                <c:pt idx="145">
                  <c:v>14.499999999999966</c:v>
                </c:pt>
                <c:pt idx="146">
                  <c:v>14.599999999999966</c:v>
                </c:pt>
                <c:pt idx="147">
                  <c:v>14.699999999999966</c:v>
                </c:pt>
                <c:pt idx="148">
                  <c:v>14.799999999999965</c:v>
                </c:pt>
                <c:pt idx="149">
                  <c:v>14.899999999999967</c:v>
                </c:pt>
                <c:pt idx="150">
                  <c:v>14.999999999999966</c:v>
                </c:pt>
                <c:pt idx="151">
                  <c:v>15.099999999999964</c:v>
                </c:pt>
                <c:pt idx="152">
                  <c:v>15.199999999999964</c:v>
                </c:pt>
                <c:pt idx="153">
                  <c:v>15.299999999999963</c:v>
                </c:pt>
                <c:pt idx="154">
                  <c:v>15.399999999999965</c:v>
                </c:pt>
                <c:pt idx="155">
                  <c:v>15.499999999999964</c:v>
                </c:pt>
                <c:pt idx="156">
                  <c:v>15.599999999999964</c:v>
                </c:pt>
                <c:pt idx="157">
                  <c:v>15.699999999999962</c:v>
                </c:pt>
                <c:pt idx="158">
                  <c:v>15.799999999999962</c:v>
                </c:pt>
                <c:pt idx="159">
                  <c:v>15.899999999999961</c:v>
                </c:pt>
                <c:pt idx="160">
                  <c:v>15.999999999999961</c:v>
                </c:pt>
                <c:pt idx="161">
                  <c:v>16.099999999999959</c:v>
                </c:pt>
                <c:pt idx="162">
                  <c:v>16.19999999999996</c:v>
                </c:pt>
                <c:pt idx="163">
                  <c:v>16.299999999999962</c:v>
                </c:pt>
                <c:pt idx="164">
                  <c:v>16.399999999999963</c:v>
                </c:pt>
                <c:pt idx="165">
                  <c:v>16.499999999999961</c:v>
                </c:pt>
                <c:pt idx="166">
                  <c:v>16.599999999999966</c:v>
                </c:pt>
                <c:pt idx="167">
                  <c:v>16.699999999999967</c:v>
                </c:pt>
                <c:pt idx="168">
                  <c:v>16.799999999999969</c:v>
                </c:pt>
                <c:pt idx="169">
                  <c:v>16.89999999999997</c:v>
                </c:pt>
                <c:pt idx="170">
                  <c:v>16.999999999999972</c:v>
                </c:pt>
                <c:pt idx="171">
                  <c:v>17.099999999999973</c:v>
                </c:pt>
                <c:pt idx="172">
                  <c:v>17.199999999999974</c:v>
                </c:pt>
                <c:pt idx="173">
                  <c:v>17.299999999999976</c:v>
                </c:pt>
                <c:pt idx="174">
                  <c:v>17.399999999999977</c:v>
                </c:pt>
                <c:pt idx="175">
                  <c:v>17.499999999999979</c:v>
                </c:pt>
                <c:pt idx="176">
                  <c:v>17.59999999999998</c:v>
                </c:pt>
                <c:pt idx="177">
                  <c:v>17.699999999999985</c:v>
                </c:pt>
                <c:pt idx="178">
                  <c:v>17.799999999999983</c:v>
                </c:pt>
                <c:pt idx="179">
                  <c:v>17.899999999999984</c:v>
                </c:pt>
                <c:pt idx="180">
                  <c:v>17.999999999999986</c:v>
                </c:pt>
                <c:pt idx="181">
                  <c:v>18.099999999999987</c:v>
                </c:pt>
                <c:pt idx="182">
                  <c:v>18.199999999999992</c:v>
                </c:pt>
                <c:pt idx="183">
                  <c:v>18.299999999999986</c:v>
                </c:pt>
                <c:pt idx="184">
                  <c:v>18.399999999999988</c:v>
                </c:pt>
                <c:pt idx="185">
                  <c:v>18.499999999999989</c:v>
                </c:pt>
                <c:pt idx="186">
                  <c:v>18.599999999999991</c:v>
                </c:pt>
                <c:pt idx="187">
                  <c:v>18.699999999999996</c:v>
                </c:pt>
                <c:pt idx="188">
                  <c:v>18.799999999999994</c:v>
                </c:pt>
                <c:pt idx="189">
                  <c:v>18.899999999999999</c:v>
                </c:pt>
                <c:pt idx="190">
                  <c:v>19</c:v>
                </c:pt>
                <c:pt idx="191">
                  <c:v>19.100000000000001</c:v>
                </c:pt>
                <c:pt idx="192">
                  <c:v>19.200000000000003</c:v>
                </c:pt>
                <c:pt idx="193">
                  <c:v>19.300000000000004</c:v>
                </c:pt>
                <c:pt idx="194">
                  <c:v>19.400000000000006</c:v>
                </c:pt>
                <c:pt idx="195">
                  <c:v>19.500000000000007</c:v>
                </c:pt>
                <c:pt idx="196">
                  <c:v>19.600000000000012</c:v>
                </c:pt>
                <c:pt idx="197">
                  <c:v>19.70000000000001</c:v>
                </c:pt>
                <c:pt idx="198">
                  <c:v>19.800000000000011</c:v>
                </c:pt>
                <c:pt idx="199">
                  <c:v>19.900000000000013</c:v>
                </c:pt>
                <c:pt idx="200">
                  <c:v>20.000000000000014</c:v>
                </c:pt>
                <c:pt idx="201">
                  <c:v>20.100000000000019</c:v>
                </c:pt>
                <c:pt idx="202">
                  <c:v>20.200000000000017</c:v>
                </c:pt>
                <c:pt idx="203">
                  <c:v>20.300000000000018</c:v>
                </c:pt>
                <c:pt idx="204">
                  <c:v>20.40000000000002</c:v>
                </c:pt>
                <c:pt idx="205">
                  <c:v>20.500000000000021</c:v>
                </c:pt>
                <c:pt idx="206">
                  <c:v>20.600000000000026</c:v>
                </c:pt>
                <c:pt idx="207">
                  <c:v>20.700000000000024</c:v>
                </c:pt>
                <c:pt idx="208">
                  <c:v>20.800000000000029</c:v>
                </c:pt>
                <c:pt idx="209">
                  <c:v>20.900000000000027</c:v>
                </c:pt>
                <c:pt idx="210">
                  <c:v>21.000000000000028</c:v>
                </c:pt>
                <c:pt idx="211">
                  <c:v>21.10000000000003</c:v>
                </c:pt>
                <c:pt idx="212">
                  <c:v>21.200000000000028</c:v>
                </c:pt>
                <c:pt idx="213">
                  <c:v>21.300000000000033</c:v>
                </c:pt>
                <c:pt idx="214">
                  <c:v>21.400000000000031</c:v>
                </c:pt>
                <c:pt idx="215">
                  <c:v>21.500000000000036</c:v>
                </c:pt>
                <c:pt idx="216">
                  <c:v>21.600000000000037</c:v>
                </c:pt>
                <c:pt idx="217">
                  <c:v>21.700000000000035</c:v>
                </c:pt>
                <c:pt idx="218">
                  <c:v>21.80000000000004</c:v>
                </c:pt>
                <c:pt idx="219">
                  <c:v>21.900000000000038</c:v>
                </c:pt>
                <c:pt idx="220">
                  <c:v>22.000000000000043</c:v>
                </c:pt>
                <c:pt idx="221">
                  <c:v>22.100000000000044</c:v>
                </c:pt>
                <c:pt idx="222">
                  <c:v>22.200000000000042</c:v>
                </c:pt>
                <c:pt idx="223">
                  <c:v>22.300000000000047</c:v>
                </c:pt>
                <c:pt idx="224">
                  <c:v>22.400000000000045</c:v>
                </c:pt>
                <c:pt idx="225">
                  <c:v>22.50000000000005</c:v>
                </c:pt>
                <c:pt idx="226">
                  <c:v>22.600000000000051</c:v>
                </c:pt>
                <c:pt idx="227">
                  <c:v>22.700000000000053</c:v>
                </c:pt>
                <c:pt idx="228">
                  <c:v>22.800000000000054</c:v>
                </c:pt>
                <c:pt idx="229">
                  <c:v>22.900000000000052</c:v>
                </c:pt>
                <c:pt idx="230">
                  <c:v>23.000000000000057</c:v>
                </c:pt>
                <c:pt idx="231">
                  <c:v>23.100000000000058</c:v>
                </c:pt>
                <c:pt idx="232">
                  <c:v>23.20000000000006</c:v>
                </c:pt>
                <c:pt idx="233">
                  <c:v>23.300000000000061</c:v>
                </c:pt>
                <c:pt idx="234">
                  <c:v>23.400000000000063</c:v>
                </c:pt>
                <c:pt idx="235">
                  <c:v>23.500000000000064</c:v>
                </c:pt>
                <c:pt idx="236">
                  <c:v>23.600000000000065</c:v>
                </c:pt>
                <c:pt idx="237">
                  <c:v>23.700000000000067</c:v>
                </c:pt>
                <c:pt idx="238">
                  <c:v>23.800000000000068</c:v>
                </c:pt>
                <c:pt idx="239">
                  <c:v>23.90000000000007</c:v>
                </c:pt>
                <c:pt idx="240">
                  <c:v>24.000000000000071</c:v>
                </c:pt>
                <c:pt idx="241">
                  <c:v>24.100000000000076</c:v>
                </c:pt>
                <c:pt idx="242">
                  <c:v>24.200000000000074</c:v>
                </c:pt>
                <c:pt idx="243">
                  <c:v>24.300000000000075</c:v>
                </c:pt>
                <c:pt idx="244">
                  <c:v>24.400000000000077</c:v>
                </c:pt>
                <c:pt idx="245">
                  <c:v>24.500000000000078</c:v>
                </c:pt>
                <c:pt idx="246">
                  <c:v>24.600000000000083</c:v>
                </c:pt>
                <c:pt idx="247">
                  <c:v>24.700000000000081</c:v>
                </c:pt>
                <c:pt idx="248">
                  <c:v>24.800000000000086</c:v>
                </c:pt>
                <c:pt idx="249">
                  <c:v>24.900000000000084</c:v>
                </c:pt>
                <c:pt idx="250">
                  <c:v>25.000000000000085</c:v>
                </c:pt>
                <c:pt idx="251">
                  <c:v>25.10000000000009</c:v>
                </c:pt>
                <c:pt idx="252">
                  <c:v>25.200000000000088</c:v>
                </c:pt>
                <c:pt idx="253">
                  <c:v>25.30000000000009</c:v>
                </c:pt>
                <c:pt idx="254">
                  <c:v>25.400000000000087</c:v>
                </c:pt>
                <c:pt idx="255">
                  <c:v>25.500000000000092</c:v>
                </c:pt>
                <c:pt idx="256">
                  <c:v>25.600000000000094</c:v>
                </c:pt>
                <c:pt idx="257">
                  <c:v>25.700000000000092</c:v>
                </c:pt>
                <c:pt idx="258">
                  <c:v>25.800000000000097</c:v>
                </c:pt>
                <c:pt idx="259">
                  <c:v>25.900000000000095</c:v>
                </c:pt>
                <c:pt idx="260">
                  <c:v>26.000000000000099</c:v>
                </c:pt>
                <c:pt idx="261">
                  <c:v>26.100000000000101</c:v>
                </c:pt>
                <c:pt idx="262">
                  <c:v>26.200000000000102</c:v>
                </c:pt>
                <c:pt idx="263">
                  <c:v>26.300000000000104</c:v>
                </c:pt>
                <c:pt idx="264">
                  <c:v>26.400000000000102</c:v>
                </c:pt>
                <c:pt idx="265">
                  <c:v>26.500000000000107</c:v>
                </c:pt>
                <c:pt idx="266">
                  <c:v>26.600000000000108</c:v>
                </c:pt>
                <c:pt idx="267">
                  <c:v>26.700000000000109</c:v>
                </c:pt>
                <c:pt idx="268">
                  <c:v>26.800000000000111</c:v>
                </c:pt>
                <c:pt idx="269">
                  <c:v>26.900000000000112</c:v>
                </c:pt>
                <c:pt idx="270">
                  <c:v>27.000000000000114</c:v>
                </c:pt>
                <c:pt idx="271">
                  <c:v>27.100000000000115</c:v>
                </c:pt>
                <c:pt idx="272">
                  <c:v>27.200000000000117</c:v>
                </c:pt>
                <c:pt idx="273">
                  <c:v>27.300000000000118</c:v>
                </c:pt>
                <c:pt idx="274">
                  <c:v>27.400000000000119</c:v>
                </c:pt>
                <c:pt idx="275">
                  <c:v>27.500000000000121</c:v>
                </c:pt>
                <c:pt idx="276">
                  <c:v>27.600000000000126</c:v>
                </c:pt>
                <c:pt idx="277">
                  <c:v>27.700000000000124</c:v>
                </c:pt>
                <c:pt idx="278">
                  <c:v>27.800000000000125</c:v>
                </c:pt>
                <c:pt idx="279">
                  <c:v>27.900000000000126</c:v>
                </c:pt>
                <c:pt idx="280">
                  <c:v>28.000000000000128</c:v>
                </c:pt>
                <c:pt idx="281">
                  <c:v>28.100000000000133</c:v>
                </c:pt>
                <c:pt idx="282">
                  <c:v>28.200000000000127</c:v>
                </c:pt>
                <c:pt idx="283">
                  <c:v>28.300000000000132</c:v>
                </c:pt>
                <c:pt idx="284">
                  <c:v>28.40000000000013</c:v>
                </c:pt>
                <c:pt idx="285">
                  <c:v>28.500000000000131</c:v>
                </c:pt>
                <c:pt idx="286">
                  <c:v>28.600000000000136</c:v>
                </c:pt>
                <c:pt idx="287">
                  <c:v>28.700000000000134</c:v>
                </c:pt>
                <c:pt idx="288">
                  <c:v>28.800000000000139</c:v>
                </c:pt>
                <c:pt idx="289">
                  <c:v>28.900000000000137</c:v>
                </c:pt>
                <c:pt idx="290">
                  <c:v>29.000000000000142</c:v>
                </c:pt>
                <c:pt idx="291">
                  <c:v>29.100000000000144</c:v>
                </c:pt>
                <c:pt idx="292">
                  <c:v>29.200000000000141</c:v>
                </c:pt>
                <c:pt idx="293">
                  <c:v>29.300000000000146</c:v>
                </c:pt>
                <c:pt idx="294">
                  <c:v>29.400000000000144</c:v>
                </c:pt>
                <c:pt idx="295">
                  <c:v>29.500000000000149</c:v>
                </c:pt>
                <c:pt idx="296">
                  <c:v>29.600000000000151</c:v>
                </c:pt>
                <c:pt idx="297">
                  <c:v>29.700000000000152</c:v>
                </c:pt>
                <c:pt idx="298">
                  <c:v>29.800000000000153</c:v>
                </c:pt>
                <c:pt idx="299">
                  <c:v>29.900000000000151</c:v>
                </c:pt>
                <c:pt idx="300">
                  <c:v>30.000000000000156</c:v>
                </c:pt>
                <c:pt idx="301">
                  <c:v>30.100000000000158</c:v>
                </c:pt>
                <c:pt idx="302">
                  <c:v>30.200000000000159</c:v>
                </c:pt>
                <c:pt idx="303">
                  <c:v>30.300000000000161</c:v>
                </c:pt>
                <c:pt idx="304">
                  <c:v>30.400000000000162</c:v>
                </c:pt>
                <c:pt idx="305">
                  <c:v>30.500000000000163</c:v>
                </c:pt>
                <c:pt idx="306">
                  <c:v>30.600000000000165</c:v>
                </c:pt>
                <c:pt idx="307">
                  <c:v>30.700000000000166</c:v>
                </c:pt>
                <c:pt idx="308">
                  <c:v>30.800000000000168</c:v>
                </c:pt>
                <c:pt idx="309">
                  <c:v>30.900000000000169</c:v>
                </c:pt>
                <c:pt idx="310">
                  <c:v>31.000000000000171</c:v>
                </c:pt>
                <c:pt idx="311">
                  <c:v>31.100000000000176</c:v>
                </c:pt>
                <c:pt idx="312">
                  <c:v>31.200000000000173</c:v>
                </c:pt>
                <c:pt idx="313">
                  <c:v>31.300000000000175</c:v>
                </c:pt>
                <c:pt idx="314">
                  <c:v>31.400000000000176</c:v>
                </c:pt>
                <c:pt idx="315">
                  <c:v>31.500000000000178</c:v>
                </c:pt>
                <c:pt idx="316">
                  <c:v>31.600000000000183</c:v>
                </c:pt>
                <c:pt idx="317">
                  <c:v>31.70000000000018</c:v>
                </c:pt>
                <c:pt idx="318">
                  <c:v>31.800000000000185</c:v>
                </c:pt>
                <c:pt idx="319">
                  <c:v>31.900000000000183</c:v>
                </c:pt>
                <c:pt idx="320">
                  <c:v>32.000000000000185</c:v>
                </c:pt>
                <c:pt idx="321">
                  <c:v>32.100000000000186</c:v>
                </c:pt>
                <c:pt idx="322">
                  <c:v>32.200000000000188</c:v>
                </c:pt>
                <c:pt idx="323">
                  <c:v>32.300000000000182</c:v>
                </c:pt>
                <c:pt idx="324">
                  <c:v>32.40000000000019</c:v>
                </c:pt>
                <c:pt idx="325">
                  <c:v>32.500000000000192</c:v>
                </c:pt>
                <c:pt idx="326">
                  <c:v>32.600000000000193</c:v>
                </c:pt>
                <c:pt idx="327">
                  <c:v>32.700000000000202</c:v>
                </c:pt>
                <c:pt idx="328">
                  <c:v>32.800000000000196</c:v>
                </c:pt>
                <c:pt idx="329">
                  <c:v>32.900000000000198</c:v>
                </c:pt>
                <c:pt idx="330">
                  <c:v>33.000000000000199</c:v>
                </c:pt>
                <c:pt idx="331">
                  <c:v>33.1000000000002</c:v>
                </c:pt>
                <c:pt idx="332">
                  <c:v>33.200000000000202</c:v>
                </c:pt>
                <c:pt idx="333">
                  <c:v>33.300000000000196</c:v>
                </c:pt>
                <c:pt idx="334">
                  <c:v>33.400000000000205</c:v>
                </c:pt>
                <c:pt idx="335">
                  <c:v>33.500000000000206</c:v>
                </c:pt>
                <c:pt idx="336">
                  <c:v>33.600000000000207</c:v>
                </c:pt>
                <c:pt idx="337">
                  <c:v>33.700000000000209</c:v>
                </c:pt>
                <c:pt idx="338">
                  <c:v>33.800000000000203</c:v>
                </c:pt>
                <c:pt idx="339">
                  <c:v>33.900000000000205</c:v>
                </c:pt>
                <c:pt idx="340">
                  <c:v>34.000000000000206</c:v>
                </c:pt>
                <c:pt idx="341">
                  <c:v>34.100000000000215</c:v>
                </c:pt>
                <c:pt idx="342">
                  <c:v>34.200000000000216</c:v>
                </c:pt>
                <c:pt idx="343">
                  <c:v>34.30000000000021</c:v>
                </c:pt>
                <c:pt idx="344">
                  <c:v>34.400000000000212</c:v>
                </c:pt>
                <c:pt idx="345">
                  <c:v>34.50000000000022</c:v>
                </c:pt>
                <c:pt idx="346">
                  <c:v>34.600000000000222</c:v>
                </c:pt>
                <c:pt idx="347">
                  <c:v>34.700000000000223</c:v>
                </c:pt>
                <c:pt idx="348">
                  <c:v>34.800000000000225</c:v>
                </c:pt>
                <c:pt idx="349">
                  <c:v>34.900000000000226</c:v>
                </c:pt>
                <c:pt idx="350">
                  <c:v>35.000000000000227</c:v>
                </c:pt>
                <c:pt idx="351">
                  <c:v>35.100000000000229</c:v>
                </c:pt>
                <c:pt idx="352">
                  <c:v>35.20000000000023</c:v>
                </c:pt>
                <c:pt idx="353">
                  <c:v>35.300000000000225</c:v>
                </c:pt>
                <c:pt idx="354">
                  <c:v>35.400000000000226</c:v>
                </c:pt>
                <c:pt idx="355">
                  <c:v>35.500000000000234</c:v>
                </c:pt>
                <c:pt idx="356">
                  <c:v>35.600000000000236</c:v>
                </c:pt>
                <c:pt idx="357">
                  <c:v>35.700000000000237</c:v>
                </c:pt>
                <c:pt idx="358">
                  <c:v>35.800000000000232</c:v>
                </c:pt>
                <c:pt idx="359">
                  <c:v>35.90000000000024</c:v>
                </c:pt>
                <c:pt idx="360">
                  <c:v>36.000000000000242</c:v>
                </c:pt>
                <c:pt idx="361">
                  <c:v>36.100000000000243</c:v>
                </c:pt>
                <c:pt idx="362">
                  <c:v>36.200000000000252</c:v>
                </c:pt>
                <c:pt idx="363">
                  <c:v>36.300000000000246</c:v>
                </c:pt>
                <c:pt idx="364">
                  <c:v>36.400000000000247</c:v>
                </c:pt>
                <c:pt idx="365">
                  <c:v>36.500000000000249</c:v>
                </c:pt>
                <c:pt idx="366">
                  <c:v>36.60000000000025</c:v>
                </c:pt>
                <c:pt idx="367">
                  <c:v>36.700000000000252</c:v>
                </c:pt>
                <c:pt idx="368">
                  <c:v>36.800000000000246</c:v>
                </c:pt>
                <c:pt idx="369">
                  <c:v>36.900000000000254</c:v>
                </c:pt>
                <c:pt idx="370">
                  <c:v>37.000000000000256</c:v>
                </c:pt>
                <c:pt idx="371">
                  <c:v>37.100000000000257</c:v>
                </c:pt>
                <c:pt idx="372">
                  <c:v>37.200000000000259</c:v>
                </c:pt>
                <c:pt idx="373">
                  <c:v>37.300000000000253</c:v>
                </c:pt>
                <c:pt idx="374">
                  <c:v>37.400000000000254</c:v>
                </c:pt>
                <c:pt idx="375">
                  <c:v>37.500000000000256</c:v>
                </c:pt>
                <c:pt idx="376">
                  <c:v>37.600000000000264</c:v>
                </c:pt>
                <c:pt idx="377">
                  <c:v>37.700000000000266</c:v>
                </c:pt>
                <c:pt idx="378">
                  <c:v>37.80000000000026</c:v>
                </c:pt>
                <c:pt idx="379">
                  <c:v>37.900000000000261</c:v>
                </c:pt>
                <c:pt idx="380">
                  <c:v>38.00000000000027</c:v>
                </c:pt>
                <c:pt idx="381">
                  <c:v>38.100000000000271</c:v>
                </c:pt>
                <c:pt idx="382">
                  <c:v>38.200000000000273</c:v>
                </c:pt>
                <c:pt idx="383">
                  <c:v>38.300000000000274</c:v>
                </c:pt>
                <c:pt idx="384">
                  <c:v>38.400000000000276</c:v>
                </c:pt>
                <c:pt idx="385">
                  <c:v>38.500000000000277</c:v>
                </c:pt>
                <c:pt idx="386">
                  <c:v>38.600000000000279</c:v>
                </c:pt>
                <c:pt idx="387">
                  <c:v>38.70000000000028</c:v>
                </c:pt>
                <c:pt idx="388">
                  <c:v>38.800000000000274</c:v>
                </c:pt>
                <c:pt idx="389">
                  <c:v>38.900000000000276</c:v>
                </c:pt>
                <c:pt idx="390">
                  <c:v>39.000000000000284</c:v>
                </c:pt>
                <c:pt idx="391">
                  <c:v>39.100000000000286</c:v>
                </c:pt>
                <c:pt idx="392">
                  <c:v>39.200000000000287</c:v>
                </c:pt>
                <c:pt idx="393">
                  <c:v>39.300000000000281</c:v>
                </c:pt>
                <c:pt idx="394">
                  <c:v>39.40000000000029</c:v>
                </c:pt>
                <c:pt idx="395">
                  <c:v>39.500000000000291</c:v>
                </c:pt>
                <c:pt idx="396">
                  <c:v>39.600000000000293</c:v>
                </c:pt>
                <c:pt idx="397">
                  <c:v>39.700000000000301</c:v>
                </c:pt>
                <c:pt idx="398">
                  <c:v>39.800000000000296</c:v>
                </c:pt>
                <c:pt idx="399">
                  <c:v>39.900000000000297</c:v>
                </c:pt>
                <c:pt idx="400">
                  <c:v>40.000000000000298</c:v>
                </c:pt>
                <c:pt idx="401">
                  <c:v>40.1000000000003</c:v>
                </c:pt>
                <c:pt idx="402">
                  <c:v>40.200000000000301</c:v>
                </c:pt>
                <c:pt idx="403">
                  <c:v>40.300000000000296</c:v>
                </c:pt>
                <c:pt idx="404">
                  <c:v>40.400000000000304</c:v>
                </c:pt>
                <c:pt idx="405">
                  <c:v>40.500000000000306</c:v>
                </c:pt>
                <c:pt idx="406">
                  <c:v>40.600000000000307</c:v>
                </c:pt>
                <c:pt idx="407">
                  <c:v>40.700000000000308</c:v>
                </c:pt>
                <c:pt idx="408">
                  <c:v>40.800000000000303</c:v>
                </c:pt>
                <c:pt idx="409">
                  <c:v>40.900000000000304</c:v>
                </c:pt>
                <c:pt idx="410">
                  <c:v>41.000000000000306</c:v>
                </c:pt>
                <c:pt idx="411">
                  <c:v>41.100000000000314</c:v>
                </c:pt>
                <c:pt idx="412">
                  <c:v>41.200000000000315</c:v>
                </c:pt>
                <c:pt idx="413">
                  <c:v>41.30000000000031</c:v>
                </c:pt>
                <c:pt idx="414">
                  <c:v>41.400000000000311</c:v>
                </c:pt>
                <c:pt idx="415">
                  <c:v>41.50000000000032</c:v>
                </c:pt>
                <c:pt idx="416">
                  <c:v>41.600000000000321</c:v>
                </c:pt>
                <c:pt idx="417">
                  <c:v>41.700000000000323</c:v>
                </c:pt>
                <c:pt idx="418">
                  <c:v>41.800000000000324</c:v>
                </c:pt>
                <c:pt idx="419">
                  <c:v>41.900000000000325</c:v>
                </c:pt>
                <c:pt idx="420">
                  <c:v>42.000000000000327</c:v>
                </c:pt>
                <c:pt idx="421">
                  <c:v>42.100000000000328</c:v>
                </c:pt>
                <c:pt idx="422">
                  <c:v>42.20000000000033</c:v>
                </c:pt>
                <c:pt idx="423">
                  <c:v>42.300000000000324</c:v>
                </c:pt>
                <c:pt idx="424">
                  <c:v>42.400000000000325</c:v>
                </c:pt>
                <c:pt idx="425">
                  <c:v>42.500000000000334</c:v>
                </c:pt>
                <c:pt idx="426">
                  <c:v>42.600000000000335</c:v>
                </c:pt>
                <c:pt idx="427">
                  <c:v>42.700000000000337</c:v>
                </c:pt>
                <c:pt idx="428">
                  <c:v>42.800000000000331</c:v>
                </c:pt>
                <c:pt idx="429">
                  <c:v>42.90000000000034</c:v>
                </c:pt>
                <c:pt idx="430">
                  <c:v>43.000000000000341</c:v>
                </c:pt>
                <c:pt idx="431">
                  <c:v>43.100000000000342</c:v>
                </c:pt>
                <c:pt idx="432">
                  <c:v>43.200000000000351</c:v>
                </c:pt>
                <c:pt idx="433">
                  <c:v>43.300000000000345</c:v>
                </c:pt>
                <c:pt idx="434">
                  <c:v>43.400000000000347</c:v>
                </c:pt>
                <c:pt idx="435">
                  <c:v>43.500000000000348</c:v>
                </c:pt>
                <c:pt idx="436">
                  <c:v>43.60000000000035</c:v>
                </c:pt>
                <c:pt idx="437">
                  <c:v>43.700000000000351</c:v>
                </c:pt>
                <c:pt idx="438">
                  <c:v>43.800000000000345</c:v>
                </c:pt>
                <c:pt idx="439">
                  <c:v>43.900000000000354</c:v>
                </c:pt>
                <c:pt idx="440">
                  <c:v>44.000000000000355</c:v>
                </c:pt>
                <c:pt idx="441">
                  <c:v>44.100000000000357</c:v>
                </c:pt>
                <c:pt idx="442">
                  <c:v>44.200000000000358</c:v>
                </c:pt>
                <c:pt idx="443">
                  <c:v>44.300000000000352</c:v>
                </c:pt>
                <c:pt idx="444">
                  <c:v>44.400000000000354</c:v>
                </c:pt>
                <c:pt idx="445">
                  <c:v>44.500000000000355</c:v>
                </c:pt>
                <c:pt idx="446">
                  <c:v>44.600000000000364</c:v>
                </c:pt>
                <c:pt idx="447">
                  <c:v>44.700000000000365</c:v>
                </c:pt>
                <c:pt idx="448">
                  <c:v>44.80000000000036</c:v>
                </c:pt>
                <c:pt idx="449">
                  <c:v>44.900000000000361</c:v>
                </c:pt>
                <c:pt idx="450">
                  <c:v>45.000000000000362</c:v>
                </c:pt>
                <c:pt idx="451">
                  <c:v>45.100000000000371</c:v>
                </c:pt>
                <c:pt idx="452">
                  <c:v>45.200000000000372</c:v>
                </c:pt>
                <c:pt idx="453">
                  <c:v>45.300000000000374</c:v>
                </c:pt>
                <c:pt idx="454">
                  <c:v>45.400000000000375</c:v>
                </c:pt>
                <c:pt idx="455">
                  <c:v>45.500000000000377</c:v>
                </c:pt>
                <c:pt idx="456">
                  <c:v>45.600000000000378</c:v>
                </c:pt>
                <c:pt idx="457">
                  <c:v>45.700000000000379</c:v>
                </c:pt>
                <c:pt idx="458">
                  <c:v>45.800000000000374</c:v>
                </c:pt>
                <c:pt idx="459">
                  <c:v>45.900000000000375</c:v>
                </c:pt>
                <c:pt idx="460">
                  <c:v>46.000000000000384</c:v>
                </c:pt>
                <c:pt idx="461">
                  <c:v>46.100000000000385</c:v>
                </c:pt>
                <c:pt idx="462">
                  <c:v>46.200000000000387</c:v>
                </c:pt>
                <c:pt idx="463">
                  <c:v>46.300000000000381</c:v>
                </c:pt>
                <c:pt idx="464">
                  <c:v>46.400000000000382</c:v>
                </c:pt>
                <c:pt idx="465">
                  <c:v>46.500000000000391</c:v>
                </c:pt>
                <c:pt idx="466">
                  <c:v>46.600000000000392</c:v>
                </c:pt>
                <c:pt idx="467">
                  <c:v>46.700000000000401</c:v>
                </c:pt>
                <c:pt idx="468">
                  <c:v>46.800000000000395</c:v>
                </c:pt>
                <c:pt idx="469">
                  <c:v>46.900000000000396</c:v>
                </c:pt>
                <c:pt idx="470">
                  <c:v>47.000000000000398</c:v>
                </c:pt>
                <c:pt idx="471">
                  <c:v>47.100000000000399</c:v>
                </c:pt>
                <c:pt idx="472">
                  <c:v>47.200000000000401</c:v>
                </c:pt>
                <c:pt idx="473">
                  <c:v>47.300000000000395</c:v>
                </c:pt>
                <c:pt idx="474">
                  <c:v>47.400000000000404</c:v>
                </c:pt>
                <c:pt idx="475">
                  <c:v>47.500000000000405</c:v>
                </c:pt>
                <c:pt idx="476">
                  <c:v>47.600000000000406</c:v>
                </c:pt>
                <c:pt idx="477">
                  <c:v>47.700000000000408</c:v>
                </c:pt>
                <c:pt idx="478">
                  <c:v>47.800000000000402</c:v>
                </c:pt>
                <c:pt idx="479">
                  <c:v>47.900000000000404</c:v>
                </c:pt>
                <c:pt idx="480">
                  <c:v>48.000000000000405</c:v>
                </c:pt>
                <c:pt idx="481">
                  <c:v>48.100000000000414</c:v>
                </c:pt>
                <c:pt idx="482">
                  <c:v>48.200000000000415</c:v>
                </c:pt>
                <c:pt idx="483">
                  <c:v>48.300000000000409</c:v>
                </c:pt>
                <c:pt idx="484">
                  <c:v>48.400000000000411</c:v>
                </c:pt>
                <c:pt idx="485">
                  <c:v>48.500000000000412</c:v>
                </c:pt>
                <c:pt idx="486">
                  <c:v>48.600000000000421</c:v>
                </c:pt>
                <c:pt idx="487">
                  <c:v>48.700000000000422</c:v>
                </c:pt>
                <c:pt idx="488">
                  <c:v>48.800000000000416</c:v>
                </c:pt>
                <c:pt idx="489">
                  <c:v>48.900000000000425</c:v>
                </c:pt>
                <c:pt idx="490">
                  <c:v>49.000000000000426</c:v>
                </c:pt>
                <c:pt idx="491">
                  <c:v>49.100000000000428</c:v>
                </c:pt>
                <c:pt idx="492">
                  <c:v>49.200000000000429</c:v>
                </c:pt>
                <c:pt idx="493">
                  <c:v>49.300000000000423</c:v>
                </c:pt>
                <c:pt idx="494">
                  <c:v>49.400000000000425</c:v>
                </c:pt>
                <c:pt idx="495">
                  <c:v>49.500000000000426</c:v>
                </c:pt>
                <c:pt idx="496">
                  <c:v>49.600000000000435</c:v>
                </c:pt>
                <c:pt idx="497">
                  <c:v>49.700000000000436</c:v>
                </c:pt>
                <c:pt idx="498">
                  <c:v>49.800000000000431</c:v>
                </c:pt>
                <c:pt idx="499">
                  <c:v>49.900000000000432</c:v>
                </c:pt>
                <c:pt idx="500">
                  <c:v>50.000000000000441</c:v>
                </c:pt>
                <c:pt idx="501">
                  <c:v>50.100000000000442</c:v>
                </c:pt>
                <c:pt idx="502">
                  <c:v>50.200000000000443</c:v>
                </c:pt>
                <c:pt idx="503">
                  <c:v>50.300000000000445</c:v>
                </c:pt>
                <c:pt idx="504">
                  <c:v>50.400000000000446</c:v>
                </c:pt>
                <c:pt idx="505">
                  <c:v>50.500000000000448</c:v>
                </c:pt>
                <c:pt idx="506">
                  <c:v>50.600000000000449</c:v>
                </c:pt>
                <c:pt idx="507">
                  <c:v>50.70000000000045</c:v>
                </c:pt>
                <c:pt idx="508">
                  <c:v>50.800000000000445</c:v>
                </c:pt>
                <c:pt idx="509">
                  <c:v>50.900000000000446</c:v>
                </c:pt>
                <c:pt idx="510">
                  <c:v>51.000000000000455</c:v>
                </c:pt>
                <c:pt idx="511">
                  <c:v>51.100000000000456</c:v>
                </c:pt>
                <c:pt idx="512">
                  <c:v>51.200000000000458</c:v>
                </c:pt>
                <c:pt idx="513">
                  <c:v>51.300000000000452</c:v>
                </c:pt>
                <c:pt idx="514">
                  <c:v>51.400000000000453</c:v>
                </c:pt>
                <c:pt idx="515">
                  <c:v>51.500000000000455</c:v>
                </c:pt>
                <c:pt idx="516">
                  <c:v>51.600000000000456</c:v>
                </c:pt>
                <c:pt idx="517">
                  <c:v>51.700000000000465</c:v>
                </c:pt>
                <c:pt idx="518">
                  <c:v>51.800000000000459</c:v>
                </c:pt>
                <c:pt idx="519">
                  <c:v>51.90000000000046</c:v>
                </c:pt>
                <c:pt idx="520">
                  <c:v>52.000000000000462</c:v>
                </c:pt>
                <c:pt idx="521">
                  <c:v>52.10000000000047</c:v>
                </c:pt>
                <c:pt idx="522">
                  <c:v>52.200000000000472</c:v>
                </c:pt>
                <c:pt idx="523">
                  <c:v>52.300000000000466</c:v>
                </c:pt>
                <c:pt idx="524">
                  <c:v>52.400000000000475</c:v>
                </c:pt>
                <c:pt idx="525">
                  <c:v>52.500000000000476</c:v>
                </c:pt>
                <c:pt idx="526">
                  <c:v>52.600000000000477</c:v>
                </c:pt>
                <c:pt idx="527">
                  <c:v>52.700000000000479</c:v>
                </c:pt>
                <c:pt idx="528">
                  <c:v>52.800000000000473</c:v>
                </c:pt>
                <c:pt idx="529">
                  <c:v>52.900000000000475</c:v>
                </c:pt>
                <c:pt idx="530">
                  <c:v>53.000000000000476</c:v>
                </c:pt>
                <c:pt idx="531">
                  <c:v>53.100000000000485</c:v>
                </c:pt>
                <c:pt idx="532">
                  <c:v>53.200000000000486</c:v>
                </c:pt>
                <c:pt idx="533">
                  <c:v>53.30000000000048</c:v>
                </c:pt>
                <c:pt idx="534">
                  <c:v>53.400000000000482</c:v>
                </c:pt>
                <c:pt idx="535">
                  <c:v>53.50000000000049</c:v>
                </c:pt>
                <c:pt idx="536">
                  <c:v>53.600000000000492</c:v>
                </c:pt>
                <c:pt idx="537">
                  <c:v>53.700000000000493</c:v>
                </c:pt>
                <c:pt idx="538">
                  <c:v>53.800000000000495</c:v>
                </c:pt>
                <c:pt idx="539">
                  <c:v>53.900000000000496</c:v>
                </c:pt>
                <c:pt idx="540">
                  <c:v>54.000000000000497</c:v>
                </c:pt>
                <c:pt idx="541">
                  <c:v>54.100000000000499</c:v>
                </c:pt>
                <c:pt idx="542">
                  <c:v>54.2000000000005</c:v>
                </c:pt>
                <c:pt idx="543">
                  <c:v>54.300000000000495</c:v>
                </c:pt>
                <c:pt idx="544">
                  <c:v>54.400000000000496</c:v>
                </c:pt>
                <c:pt idx="545">
                  <c:v>54.500000000000504</c:v>
                </c:pt>
                <c:pt idx="546">
                  <c:v>54.600000000000506</c:v>
                </c:pt>
                <c:pt idx="547">
                  <c:v>54.700000000000507</c:v>
                </c:pt>
                <c:pt idx="548">
                  <c:v>54.800000000000502</c:v>
                </c:pt>
                <c:pt idx="549">
                  <c:v>54.900000000000503</c:v>
                </c:pt>
                <c:pt idx="550">
                  <c:v>55.000000000000504</c:v>
                </c:pt>
                <c:pt idx="551">
                  <c:v>55.100000000000506</c:v>
                </c:pt>
                <c:pt idx="552">
                  <c:v>55.200000000000514</c:v>
                </c:pt>
                <c:pt idx="553">
                  <c:v>55.300000000000509</c:v>
                </c:pt>
                <c:pt idx="554">
                  <c:v>55.40000000000051</c:v>
                </c:pt>
                <c:pt idx="555">
                  <c:v>55.500000000000512</c:v>
                </c:pt>
                <c:pt idx="556">
                  <c:v>55.60000000000052</c:v>
                </c:pt>
                <c:pt idx="557">
                  <c:v>55.700000000000522</c:v>
                </c:pt>
                <c:pt idx="558">
                  <c:v>55.800000000000516</c:v>
                </c:pt>
                <c:pt idx="559">
                  <c:v>55.900000000000524</c:v>
                </c:pt>
                <c:pt idx="560">
                  <c:v>56.000000000000526</c:v>
                </c:pt>
                <c:pt idx="561">
                  <c:v>56.100000000000527</c:v>
                </c:pt>
                <c:pt idx="562">
                  <c:v>56.200000000000529</c:v>
                </c:pt>
                <c:pt idx="563">
                  <c:v>56.300000000000523</c:v>
                </c:pt>
                <c:pt idx="564">
                  <c:v>56.400000000000524</c:v>
                </c:pt>
                <c:pt idx="565">
                  <c:v>56.500000000000526</c:v>
                </c:pt>
                <c:pt idx="566">
                  <c:v>56.600000000000534</c:v>
                </c:pt>
                <c:pt idx="567">
                  <c:v>56.700000000000536</c:v>
                </c:pt>
                <c:pt idx="568">
                  <c:v>56.80000000000053</c:v>
                </c:pt>
                <c:pt idx="569">
                  <c:v>56.900000000000531</c:v>
                </c:pt>
                <c:pt idx="570">
                  <c:v>57.00000000000054</c:v>
                </c:pt>
                <c:pt idx="571">
                  <c:v>57.100000000000541</c:v>
                </c:pt>
                <c:pt idx="572">
                  <c:v>57.200000000000543</c:v>
                </c:pt>
                <c:pt idx="573">
                  <c:v>57.300000000000544</c:v>
                </c:pt>
                <c:pt idx="574">
                  <c:v>57.400000000000546</c:v>
                </c:pt>
                <c:pt idx="575">
                  <c:v>57.500000000000547</c:v>
                </c:pt>
                <c:pt idx="576">
                  <c:v>57.600000000000549</c:v>
                </c:pt>
                <c:pt idx="577">
                  <c:v>57.70000000000055</c:v>
                </c:pt>
                <c:pt idx="578">
                  <c:v>57.800000000000544</c:v>
                </c:pt>
                <c:pt idx="579">
                  <c:v>57.900000000000546</c:v>
                </c:pt>
                <c:pt idx="580">
                  <c:v>58.000000000000554</c:v>
                </c:pt>
                <c:pt idx="581">
                  <c:v>58.100000000000556</c:v>
                </c:pt>
                <c:pt idx="582">
                  <c:v>58.200000000000557</c:v>
                </c:pt>
                <c:pt idx="583">
                  <c:v>58.300000000000551</c:v>
                </c:pt>
                <c:pt idx="584">
                  <c:v>58.400000000000553</c:v>
                </c:pt>
                <c:pt idx="585">
                  <c:v>58.500000000000554</c:v>
                </c:pt>
                <c:pt idx="586">
                  <c:v>58.600000000000556</c:v>
                </c:pt>
                <c:pt idx="587">
                  <c:v>58.700000000000564</c:v>
                </c:pt>
                <c:pt idx="588">
                  <c:v>58.800000000000558</c:v>
                </c:pt>
                <c:pt idx="589">
                  <c:v>58.90000000000056</c:v>
                </c:pt>
                <c:pt idx="590">
                  <c:v>59.000000000000561</c:v>
                </c:pt>
                <c:pt idx="591">
                  <c:v>59.10000000000057</c:v>
                </c:pt>
                <c:pt idx="592">
                  <c:v>59.200000000000571</c:v>
                </c:pt>
                <c:pt idx="593">
                  <c:v>59.300000000000566</c:v>
                </c:pt>
                <c:pt idx="594">
                  <c:v>59.400000000000574</c:v>
                </c:pt>
                <c:pt idx="595">
                  <c:v>59.500000000000576</c:v>
                </c:pt>
                <c:pt idx="596">
                  <c:v>59.600000000000577</c:v>
                </c:pt>
                <c:pt idx="597">
                  <c:v>59.700000000000578</c:v>
                </c:pt>
                <c:pt idx="598">
                  <c:v>59.800000000000573</c:v>
                </c:pt>
                <c:pt idx="599">
                  <c:v>59.900000000000574</c:v>
                </c:pt>
                <c:pt idx="600">
                  <c:v>60.000000000000576</c:v>
                </c:pt>
                <c:pt idx="601">
                  <c:v>60.100000000000584</c:v>
                </c:pt>
                <c:pt idx="602">
                  <c:v>60.200000000000585</c:v>
                </c:pt>
                <c:pt idx="603">
                  <c:v>60.30000000000058</c:v>
                </c:pt>
                <c:pt idx="604">
                  <c:v>60.400000000000581</c:v>
                </c:pt>
                <c:pt idx="605">
                  <c:v>60.50000000000059</c:v>
                </c:pt>
                <c:pt idx="606">
                  <c:v>60.600000000000591</c:v>
                </c:pt>
                <c:pt idx="607">
                  <c:v>60.700000000000593</c:v>
                </c:pt>
                <c:pt idx="608">
                  <c:v>60.800000000000594</c:v>
                </c:pt>
                <c:pt idx="609">
                  <c:v>60.900000000000595</c:v>
                </c:pt>
                <c:pt idx="610">
                  <c:v>61.000000000000597</c:v>
                </c:pt>
                <c:pt idx="611">
                  <c:v>61.100000000000598</c:v>
                </c:pt>
                <c:pt idx="612">
                  <c:v>61.2000000000006</c:v>
                </c:pt>
                <c:pt idx="613">
                  <c:v>61.300000000000594</c:v>
                </c:pt>
                <c:pt idx="614">
                  <c:v>61.400000000000595</c:v>
                </c:pt>
                <c:pt idx="615">
                  <c:v>61.500000000000604</c:v>
                </c:pt>
                <c:pt idx="616">
                  <c:v>61.600000000000605</c:v>
                </c:pt>
                <c:pt idx="617">
                  <c:v>61.700000000000607</c:v>
                </c:pt>
                <c:pt idx="618">
                  <c:v>61.800000000000601</c:v>
                </c:pt>
                <c:pt idx="619">
                  <c:v>61.900000000000603</c:v>
                </c:pt>
                <c:pt idx="620">
                  <c:v>62.000000000000604</c:v>
                </c:pt>
                <c:pt idx="621">
                  <c:v>62.100000000000605</c:v>
                </c:pt>
                <c:pt idx="622">
                  <c:v>62.200000000000614</c:v>
                </c:pt>
                <c:pt idx="623">
                  <c:v>62.300000000000608</c:v>
                </c:pt>
                <c:pt idx="624">
                  <c:v>62.40000000000061</c:v>
                </c:pt>
                <c:pt idx="625">
                  <c:v>62.500000000000611</c:v>
                </c:pt>
                <c:pt idx="626">
                  <c:v>62.60000000000062</c:v>
                </c:pt>
                <c:pt idx="627">
                  <c:v>62.700000000000621</c:v>
                </c:pt>
                <c:pt idx="628">
                  <c:v>62.800000000000615</c:v>
                </c:pt>
                <c:pt idx="629">
                  <c:v>62.900000000000624</c:v>
                </c:pt>
                <c:pt idx="630">
                  <c:v>63.000000000000625</c:v>
                </c:pt>
                <c:pt idx="631">
                  <c:v>63.100000000000627</c:v>
                </c:pt>
                <c:pt idx="632">
                  <c:v>63.200000000000628</c:v>
                </c:pt>
                <c:pt idx="633">
                  <c:v>63.300000000000622</c:v>
                </c:pt>
                <c:pt idx="634">
                  <c:v>63.400000000000624</c:v>
                </c:pt>
                <c:pt idx="635">
                  <c:v>63.500000000000625</c:v>
                </c:pt>
                <c:pt idx="636">
                  <c:v>63.600000000000634</c:v>
                </c:pt>
                <c:pt idx="637">
                  <c:v>63.700000000000635</c:v>
                </c:pt>
                <c:pt idx="638">
                  <c:v>63.80000000000063</c:v>
                </c:pt>
                <c:pt idx="639">
                  <c:v>63.900000000000624</c:v>
                </c:pt>
                <c:pt idx="640">
                  <c:v>64.000000000000611</c:v>
                </c:pt>
                <c:pt idx="641">
                  <c:v>64.10000000000062</c:v>
                </c:pt>
                <c:pt idx="642">
                  <c:v>64.200000000000628</c:v>
                </c:pt>
                <c:pt idx="643">
                  <c:v>64.300000000000608</c:v>
                </c:pt>
                <c:pt idx="644">
                  <c:v>64.400000000000617</c:v>
                </c:pt>
                <c:pt idx="645">
                  <c:v>64.500000000000611</c:v>
                </c:pt>
                <c:pt idx="646">
                  <c:v>64.600000000000591</c:v>
                </c:pt>
                <c:pt idx="647">
                  <c:v>64.7000000000006</c:v>
                </c:pt>
                <c:pt idx="648">
                  <c:v>64.80000000000058</c:v>
                </c:pt>
                <c:pt idx="649">
                  <c:v>64.900000000000603</c:v>
                </c:pt>
                <c:pt idx="650">
                  <c:v>65.000000000000583</c:v>
                </c:pt>
                <c:pt idx="651">
                  <c:v>65.100000000000563</c:v>
                </c:pt>
                <c:pt idx="652">
                  <c:v>65.200000000000571</c:v>
                </c:pt>
                <c:pt idx="653">
                  <c:v>65.300000000000551</c:v>
                </c:pt>
                <c:pt idx="654">
                  <c:v>65.40000000000056</c:v>
                </c:pt>
                <c:pt idx="655">
                  <c:v>65.500000000000554</c:v>
                </c:pt>
                <c:pt idx="656">
                  <c:v>65.600000000000549</c:v>
                </c:pt>
                <c:pt idx="657">
                  <c:v>65.700000000000543</c:v>
                </c:pt>
                <c:pt idx="658">
                  <c:v>65.800000000000523</c:v>
                </c:pt>
                <c:pt idx="659">
                  <c:v>65.900000000000531</c:v>
                </c:pt>
                <c:pt idx="660">
                  <c:v>66.000000000000512</c:v>
                </c:pt>
                <c:pt idx="661">
                  <c:v>66.100000000000506</c:v>
                </c:pt>
                <c:pt idx="662">
                  <c:v>66.200000000000514</c:v>
                </c:pt>
                <c:pt idx="663">
                  <c:v>66.300000000000509</c:v>
                </c:pt>
                <c:pt idx="664">
                  <c:v>66.400000000000503</c:v>
                </c:pt>
                <c:pt idx="665">
                  <c:v>66.500000000000483</c:v>
                </c:pt>
                <c:pt idx="666">
                  <c:v>66.600000000000477</c:v>
                </c:pt>
                <c:pt idx="667">
                  <c:v>66.700000000000486</c:v>
                </c:pt>
                <c:pt idx="668">
                  <c:v>66.80000000000048</c:v>
                </c:pt>
                <c:pt idx="669">
                  <c:v>66.900000000000475</c:v>
                </c:pt>
                <c:pt idx="670">
                  <c:v>67.000000000000469</c:v>
                </c:pt>
                <c:pt idx="671">
                  <c:v>67.100000000000449</c:v>
                </c:pt>
                <c:pt idx="672">
                  <c:v>67.200000000000472</c:v>
                </c:pt>
                <c:pt idx="673">
                  <c:v>67.300000000000452</c:v>
                </c:pt>
                <c:pt idx="674">
                  <c:v>67.400000000000446</c:v>
                </c:pt>
                <c:pt idx="675">
                  <c:v>67.500000000000441</c:v>
                </c:pt>
                <c:pt idx="676">
                  <c:v>67.600000000000421</c:v>
                </c:pt>
                <c:pt idx="677">
                  <c:v>67.700000000000429</c:v>
                </c:pt>
                <c:pt idx="678">
                  <c:v>67.800000000000409</c:v>
                </c:pt>
                <c:pt idx="679">
                  <c:v>67.900000000000432</c:v>
                </c:pt>
                <c:pt idx="680">
                  <c:v>68.000000000000412</c:v>
                </c:pt>
                <c:pt idx="681">
                  <c:v>68.100000000000392</c:v>
                </c:pt>
                <c:pt idx="682">
                  <c:v>68.200000000000401</c:v>
                </c:pt>
                <c:pt idx="683">
                  <c:v>68.300000000000381</c:v>
                </c:pt>
                <c:pt idx="684">
                  <c:v>68.400000000000404</c:v>
                </c:pt>
                <c:pt idx="685">
                  <c:v>68.500000000000384</c:v>
                </c:pt>
                <c:pt idx="686">
                  <c:v>68.600000000000378</c:v>
                </c:pt>
                <c:pt idx="687">
                  <c:v>68.700000000000372</c:v>
                </c:pt>
                <c:pt idx="688">
                  <c:v>68.800000000000352</c:v>
                </c:pt>
                <c:pt idx="689">
                  <c:v>68.900000000000361</c:v>
                </c:pt>
                <c:pt idx="690">
                  <c:v>69.000000000000355</c:v>
                </c:pt>
                <c:pt idx="691">
                  <c:v>69.10000000000035</c:v>
                </c:pt>
                <c:pt idx="692">
                  <c:v>69.200000000000344</c:v>
                </c:pt>
                <c:pt idx="693">
                  <c:v>69.300000000000338</c:v>
                </c:pt>
                <c:pt idx="694">
                  <c:v>69.400000000000333</c:v>
                </c:pt>
                <c:pt idx="695">
                  <c:v>69.500000000000313</c:v>
                </c:pt>
                <c:pt idx="696">
                  <c:v>69.600000000000307</c:v>
                </c:pt>
                <c:pt idx="697">
                  <c:v>69.700000000000315</c:v>
                </c:pt>
                <c:pt idx="698">
                  <c:v>69.80000000000031</c:v>
                </c:pt>
                <c:pt idx="699">
                  <c:v>69.900000000000304</c:v>
                </c:pt>
                <c:pt idx="700">
                  <c:v>70.000000000000298</c:v>
                </c:pt>
                <c:pt idx="701">
                  <c:v>70.100000000000279</c:v>
                </c:pt>
                <c:pt idx="702">
                  <c:v>70.200000000000287</c:v>
                </c:pt>
                <c:pt idx="703">
                  <c:v>70.300000000000281</c:v>
                </c:pt>
                <c:pt idx="704">
                  <c:v>70.400000000000276</c:v>
                </c:pt>
                <c:pt idx="705">
                  <c:v>70.50000000000027</c:v>
                </c:pt>
                <c:pt idx="706">
                  <c:v>70.60000000000025</c:v>
                </c:pt>
                <c:pt idx="707">
                  <c:v>70.700000000000273</c:v>
                </c:pt>
                <c:pt idx="708">
                  <c:v>70.800000000000253</c:v>
                </c:pt>
                <c:pt idx="709">
                  <c:v>70.900000000000247</c:v>
                </c:pt>
                <c:pt idx="710">
                  <c:v>71.000000000000242</c:v>
                </c:pt>
                <c:pt idx="711">
                  <c:v>71.100000000000222</c:v>
                </c:pt>
                <c:pt idx="712">
                  <c:v>71.20000000000023</c:v>
                </c:pt>
                <c:pt idx="713">
                  <c:v>71.30000000000021</c:v>
                </c:pt>
                <c:pt idx="714">
                  <c:v>71.400000000000233</c:v>
                </c:pt>
                <c:pt idx="715">
                  <c:v>71.500000000000213</c:v>
                </c:pt>
                <c:pt idx="716">
                  <c:v>71.600000000000193</c:v>
                </c:pt>
                <c:pt idx="717">
                  <c:v>71.700000000000202</c:v>
                </c:pt>
                <c:pt idx="718">
                  <c:v>71.800000000000182</c:v>
                </c:pt>
                <c:pt idx="719">
                  <c:v>71.90000000000019</c:v>
                </c:pt>
                <c:pt idx="720">
                  <c:v>72.000000000000185</c:v>
                </c:pt>
                <c:pt idx="721">
                  <c:v>72.100000000000179</c:v>
                </c:pt>
                <c:pt idx="722">
                  <c:v>72.200000000000173</c:v>
                </c:pt>
                <c:pt idx="723">
                  <c:v>72.300000000000168</c:v>
                </c:pt>
                <c:pt idx="724">
                  <c:v>72.400000000000162</c:v>
                </c:pt>
                <c:pt idx="725">
                  <c:v>72.500000000000156</c:v>
                </c:pt>
                <c:pt idx="726">
                  <c:v>72.600000000000151</c:v>
                </c:pt>
                <c:pt idx="727">
                  <c:v>72.700000000000145</c:v>
                </c:pt>
                <c:pt idx="728">
                  <c:v>72.800000000000139</c:v>
                </c:pt>
                <c:pt idx="729">
                  <c:v>72.900000000000134</c:v>
                </c:pt>
                <c:pt idx="730">
                  <c:v>73.000000000000128</c:v>
                </c:pt>
                <c:pt idx="731">
                  <c:v>73.100000000000108</c:v>
                </c:pt>
                <c:pt idx="732">
                  <c:v>73.200000000000117</c:v>
                </c:pt>
                <c:pt idx="733">
                  <c:v>73.300000000000111</c:v>
                </c:pt>
                <c:pt idx="734">
                  <c:v>73.400000000000105</c:v>
                </c:pt>
                <c:pt idx="735">
                  <c:v>73.500000000000099</c:v>
                </c:pt>
                <c:pt idx="736">
                  <c:v>73.60000000000008</c:v>
                </c:pt>
                <c:pt idx="737">
                  <c:v>73.700000000000102</c:v>
                </c:pt>
                <c:pt idx="738">
                  <c:v>73.800000000000082</c:v>
                </c:pt>
                <c:pt idx="739">
                  <c:v>73.900000000000077</c:v>
                </c:pt>
                <c:pt idx="740">
                  <c:v>74.000000000000071</c:v>
                </c:pt>
                <c:pt idx="741">
                  <c:v>74.100000000000051</c:v>
                </c:pt>
                <c:pt idx="742">
                  <c:v>74.20000000000006</c:v>
                </c:pt>
                <c:pt idx="743">
                  <c:v>74.300000000000054</c:v>
                </c:pt>
                <c:pt idx="744">
                  <c:v>74.400000000000063</c:v>
                </c:pt>
                <c:pt idx="745">
                  <c:v>74.500000000000043</c:v>
                </c:pt>
                <c:pt idx="746">
                  <c:v>74.600000000000023</c:v>
                </c:pt>
                <c:pt idx="747">
                  <c:v>74.700000000000031</c:v>
                </c:pt>
                <c:pt idx="748">
                  <c:v>74.800000000000011</c:v>
                </c:pt>
                <c:pt idx="749">
                  <c:v>74.90000000000002</c:v>
                </c:pt>
                <c:pt idx="750">
                  <c:v>75.000000000000014</c:v>
                </c:pt>
                <c:pt idx="751">
                  <c:v>75.100000000000009</c:v>
                </c:pt>
                <c:pt idx="752">
                  <c:v>75.2</c:v>
                </c:pt>
                <c:pt idx="753">
                  <c:v>75.3</c:v>
                </c:pt>
                <c:pt idx="754">
                  <c:v>75.399999999999991</c:v>
                </c:pt>
                <c:pt idx="755">
                  <c:v>75.5</c:v>
                </c:pt>
                <c:pt idx="756">
                  <c:v>75.599999999999994</c:v>
                </c:pt>
                <c:pt idx="757">
                  <c:v>75.699999999999974</c:v>
                </c:pt>
                <c:pt idx="758">
                  <c:v>75.799999999999983</c:v>
                </c:pt>
                <c:pt idx="759">
                  <c:v>75.899999999999963</c:v>
                </c:pt>
                <c:pt idx="760">
                  <c:v>75.999999999999972</c:v>
                </c:pt>
                <c:pt idx="761">
                  <c:v>76.099999999999966</c:v>
                </c:pt>
                <c:pt idx="762">
                  <c:v>76.199999999999946</c:v>
                </c:pt>
                <c:pt idx="763">
                  <c:v>76.299999999999955</c:v>
                </c:pt>
                <c:pt idx="764">
                  <c:v>76.399999999999935</c:v>
                </c:pt>
                <c:pt idx="765">
                  <c:v>76.499999999999943</c:v>
                </c:pt>
                <c:pt idx="766">
                  <c:v>76.599999999999923</c:v>
                </c:pt>
                <c:pt idx="767">
                  <c:v>76.699999999999932</c:v>
                </c:pt>
                <c:pt idx="768">
                  <c:v>76.799999999999926</c:v>
                </c:pt>
                <c:pt idx="769">
                  <c:v>76.899999999999906</c:v>
                </c:pt>
                <c:pt idx="770">
                  <c:v>76.999999999999915</c:v>
                </c:pt>
                <c:pt idx="771">
                  <c:v>77.099999999999895</c:v>
                </c:pt>
                <c:pt idx="772">
                  <c:v>77.199999999999903</c:v>
                </c:pt>
                <c:pt idx="773">
                  <c:v>77.299999999999898</c:v>
                </c:pt>
                <c:pt idx="774">
                  <c:v>77.399999999999892</c:v>
                </c:pt>
                <c:pt idx="775">
                  <c:v>77.499999999999886</c:v>
                </c:pt>
                <c:pt idx="776">
                  <c:v>77.599999999999866</c:v>
                </c:pt>
                <c:pt idx="777">
                  <c:v>77.699999999999861</c:v>
                </c:pt>
                <c:pt idx="778">
                  <c:v>77.799999999999869</c:v>
                </c:pt>
                <c:pt idx="779">
                  <c:v>77.899999999999864</c:v>
                </c:pt>
                <c:pt idx="780">
                  <c:v>77.999999999999858</c:v>
                </c:pt>
                <c:pt idx="781">
                  <c:v>78.099999999999852</c:v>
                </c:pt>
                <c:pt idx="782">
                  <c:v>78.199999999999832</c:v>
                </c:pt>
                <c:pt idx="783">
                  <c:v>78.299999999999827</c:v>
                </c:pt>
                <c:pt idx="784">
                  <c:v>78.399999999999821</c:v>
                </c:pt>
                <c:pt idx="785">
                  <c:v>78.499999999999829</c:v>
                </c:pt>
                <c:pt idx="786">
                  <c:v>78.599999999999824</c:v>
                </c:pt>
                <c:pt idx="787">
                  <c:v>78.699999999999804</c:v>
                </c:pt>
                <c:pt idx="788">
                  <c:v>78.799999999999812</c:v>
                </c:pt>
                <c:pt idx="789">
                  <c:v>78.899999999999793</c:v>
                </c:pt>
                <c:pt idx="790">
                  <c:v>78.999999999999801</c:v>
                </c:pt>
                <c:pt idx="791">
                  <c:v>79.099999999999795</c:v>
                </c:pt>
                <c:pt idx="792">
                  <c:v>79.199999999999775</c:v>
                </c:pt>
                <c:pt idx="793">
                  <c:v>79.299999999999784</c:v>
                </c:pt>
                <c:pt idx="794">
                  <c:v>79.399999999999764</c:v>
                </c:pt>
                <c:pt idx="795">
                  <c:v>79.499999999999787</c:v>
                </c:pt>
                <c:pt idx="796">
                  <c:v>79.599999999999767</c:v>
                </c:pt>
                <c:pt idx="797">
                  <c:v>79.699999999999747</c:v>
                </c:pt>
                <c:pt idx="798">
                  <c:v>79.799999999999756</c:v>
                </c:pt>
                <c:pt idx="799">
                  <c:v>79.899999999999736</c:v>
                </c:pt>
                <c:pt idx="800">
                  <c:v>79.999999999999744</c:v>
                </c:pt>
                <c:pt idx="801">
                  <c:v>80.099999999999724</c:v>
                </c:pt>
                <c:pt idx="802">
                  <c:v>80.199999999999733</c:v>
                </c:pt>
                <c:pt idx="803">
                  <c:v>80.299999999999727</c:v>
                </c:pt>
                <c:pt idx="804">
                  <c:v>80.399999999999707</c:v>
                </c:pt>
                <c:pt idx="805">
                  <c:v>80.499999999999716</c:v>
                </c:pt>
                <c:pt idx="806">
                  <c:v>80.599999999999696</c:v>
                </c:pt>
                <c:pt idx="807">
                  <c:v>80.69999999999969</c:v>
                </c:pt>
                <c:pt idx="808">
                  <c:v>80.799999999999699</c:v>
                </c:pt>
                <c:pt idx="809">
                  <c:v>80.899999999999693</c:v>
                </c:pt>
                <c:pt idx="810">
                  <c:v>80.999999999999687</c:v>
                </c:pt>
                <c:pt idx="811">
                  <c:v>81.099999999999667</c:v>
                </c:pt>
                <c:pt idx="812">
                  <c:v>81.199999999999662</c:v>
                </c:pt>
                <c:pt idx="813">
                  <c:v>81.29999999999967</c:v>
                </c:pt>
                <c:pt idx="814">
                  <c:v>81.399999999999665</c:v>
                </c:pt>
                <c:pt idx="815">
                  <c:v>81.499999999999659</c:v>
                </c:pt>
                <c:pt idx="816">
                  <c:v>81.599999999999653</c:v>
                </c:pt>
                <c:pt idx="817">
                  <c:v>81.699999999999633</c:v>
                </c:pt>
                <c:pt idx="818">
                  <c:v>81.799999999999642</c:v>
                </c:pt>
                <c:pt idx="819">
                  <c:v>81.899999999999622</c:v>
                </c:pt>
                <c:pt idx="820">
                  <c:v>81.999999999999631</c:v>
                </c:pt>
                <c:pt idx="821">
                  <c:v>82.099999999999625</c:v>
                </c:pt>
                <c:pt idx="822">
                  <c:v>82.199999999999605</c:v>
                </c:pt>
                <c:pt idx="823">
                  <c:v>82.299999999999613</c:v>
                </c:pt>
                <c:pt idx="824">
                  <c:v>82.399999999999594</c:v>
                </c:pt>
                <c:pt idx="825">
                  <c:v>82.499999999999616</c:v>
                </c:pt>
                <c:pt idx="826">
                  <c:v>82.599999999999596</c:v>
                </c:pt>
                <c:pt idx="827">
                  <c:v>82.699999999999577</c:v>
                </c:pt>
                <c:pt idx="828">
                  <c:v>82.799999999999585</c:v>
                </c:pt>
                <c:pt idx="829">
                  <c:v>82.899999999999565</c:v>
                </c:pt>
                <c:pt idx="830">
                  <c:v>82.999999999999588</c:v>
                </c:pt>
                <c:pt idx="831">
                  <c:v>83.099999999999568</c:v>
                </c:pt>
                <c:pt idx="832">
                  <c:v>83.199999999999562</c:v>
                </c:pt>
                <c:pt idx="833">
                  <c:v>83.299999999999557</c:v>
                </c:pt>
                <c:pt idx="834">
                  <c:v>83.399999999999537</c:v>
                </c:pt>
                <c:pt idx="835">
                  <c:v>83.499999999999545</c:v>
                </c:pt>
                <c:pt idx="836">
                  <c:v>83.599999999999525</c:v>
                </c:pt>
                <c:pt idx="837">
                  <c:v>83.69999999999952</c:v>
                </c:pt>
                <c:pt idx="838">
                  <c:v>83.799999999999528</c:v>
                </c:pt>
                <c:pt idx="839">
                  <c:v>83.899999999999523</c:v>
                </c:pt>
                <c:pt idx="840">
                  <c:v>83.999999999999517</c:v>
                </c:pt>
                <c:pt idx="841">
                  <c:v>84.099999999999497</c:v>
                </c:pt>
                <c:pt idx="842">
                  <c:v>84.199999999999491</c:v>
                </c:pt>
                <c:pt idx="843">
                  <c:v>84.2999999999995</c:v>
                </c:pt>
                <c:pt idx="844">
                  <c:v>84.399999999999494</c:v>
                </c:pt>
                <c:pt idx="845">
                  <c:v>84.499999999999488</c:v>
                </c:pt>
                <c:pt idx="846">
                  <c:v>84.599999999999483</c:v>
                </c:pt>
                <c:pt idx="847">
                  <c:v>84.699999999999463</c:v>
                </c:pt>
                <c:pt idx="848">
                  <c:v>84.799999999999471</c:v>
                </c:pt>
                <c:pt idx="849">
                  <c:v>84.899999999999466</c:v>
                </c:pt>
                <c:pt idx="850">
                  <c:v>84.99999999999946</c:v>
                </c:pt>
                <c:pt idx="851">
                  <c:v>85.099999999999454</c:v>
                </c:pt>
                <c:pt idx="852">
                  <c:v>85.199999999999434</c:v>
                </c:pt>
                <c:pt idx="853">
                  <c:v>85.299999999999443</c:v>
                </c:pt>
                <c:pt idx="854">
                  <c:v>85.399999999999423</c:v>
                </c:pt>
                <c:pt idx="855">
                  <c:v>85.499999999999432</c:v>
                </c:pt>
                <c:pt idx="856">
                  <c:v>85.599999999999426</c:v>
                </c:pt>
                <c:pt idx="857">
                  <c:v>85.699999999999406</c:v>
                </c:pt>
                <c:pt idx="858">
                  <c:v>85.799999999999415</c:v>
                </c:pt>
                <c:pt idx="859">
                  <c:v>85.899999999999395</c:v>
                </c:pt>
                <c:pt idx="860">
                  <c:v>85.999999999999417</c:v>
                </c:pt>
                <c:pt idx="861">
                  <c:v>86.099999999999397</c:v>
                </c:pt>
                <c:pt idx="862">
                  <c:v>86.199999999999392</c:v>
                </c:pt>
                <c:pt idx="863">
                  <c:v>86.299999999999386</c:v>
                </c:pt>
                <c:pt idx="864">
                  <c:v>86.399999999999366</c:v>
                </c:pt>
                <c:pt idx="865">
                  <c:v>86.499999999999375</c:v>
                </c:pt>
                <c:pt idx="866">
                  <c:v>86.599999999999369</c:v>
                </c:pt>
                <c:pt idx="867">
                  <c:v>86.699999999999363</c:v>
                </c:pt>
                <c:pt idx="868">
                  <c:v>86.799999999999358</c:v>
                </c:pt>
                <c:pt idx="869">
                  <c:v>86.899999999999352</c:v>
                </c:pt>
                <c:pt idx="870">
                  <c:v>86.999999999999346</c:v>
                </c:pt>
                <c:pt idx="871">
                  <c:v>87.099999999999326</c:v>
                </c:pt>
                <c:pt idx="872">
                  <c:v>87.199999999999321</c:v>
                </c:pt>
                <c:pt idx="873">
                  <c:v>87.299999999999329</c:v>
                </c:pt>
                <c:pt idx="874">
                  <c:v>87.399999999999324</c:v>
                </c:pt>
                <c:pt idx="875">
                  <c:v>87.499999999999318</c:v>
                </c:pt>
                <c:pt idx="876">
                  <c:v>87.599999999999312</c:v>
                </c:pt>
                <c:pt idx="877">
                  <c:v>87.699999999999292</c:v>
                </c:pt>
                <c:pt idx="878">
                  <c:v>87.799999999999301</c:v>
                </c:pt>
                <c:pt idx="879">
                  <c:v>87.899999999999295</c:v>
                </c:pt>
                <c:pt idx="880">
                  <c:v>87.999999999999289</c:v>
                </c:pt>
                <c:pt idx="881">
                  <c:v>88.099999999999284</c:v>
                </c:pt>
                <c:pt idx="882">
                  <c:v>88.199999999999264</c:v>
                </c:pt>
                <c:pt idx="883">
                  <c:v>88.299999999999287</c:v>
                </c:pt>
                <c:pt idx="884">
                  <c:v>88.399999999999267</c:v>
                </c:pt>
                <c:pt idx="885">
                  <c:v>88.499999999999261</c:v>
                </c:pt>
                <c:pt idx="886">
                  <c:v>88.599999999999255</c:v>
                </c:pt>
                <c:pt idx="887">
                  <c:v>88.699999999999235</c:v>
                </c:pt>
                <c:pt idx="888">
                  <c:v>88.799999999999244</c:v>
                </c:pt>
                <c:pt idx="889">
                  <c:v>88.899999999999224</c:v>
                </c:pt>
                <c:pt idx="890">
                  <c:v>88.999999999999247</c:v>
                </c:pt>
                <c:pt idx="891">
                  <c:v>89.099999999999227</c:v>
                </c:pt>
                <c:pt idx="892">
                  <c:v>89.199999999999207</c:v>
                </c:pt>
                <c:pt idx="893">
                  <c:v>89.299999999999216</c:v>
                </c:pt>
                <c:pt idx="894">
                  <c:v>89.399999999999196</c:v>
                </c:pt>
                <c:pt idx="895">
                  <c:v>89.499999999999204</c:v>
                </c:pt>
                <c:pt idx="896">
                  <c:v>89.599999999999199</c:v>
                </c:pt>
                <c:pt idx="897">
                  <c:v>89.699999999999193</c:v>
                </c:pt>
                <c:pt idx="898">
                  <c:v>89.799999999999187</c:v>
                </c:pt>
                <c:pt idx="899">
                  <c:v>89.899999999999167</c:v>
                </c:pt>
                <c:pt idx="900">
                  <c:v>89.999999999999176</c:v>
                </c:pt>
                <c:pt idx="901">
                  <c:v>90.09999999999917</c:v>
                </c:pt>
                <c:pt idx="902">
                  <c:v>90.199999999999164</c:v>
                </c:pt>
                <c:pt idx="903">
                  <c:v>90.299999999999159</c:v>
                </c:pt>
                <c:pt idx="904">
                  <c:v>90.399999999999153</c:v>
                </c:pt>
                <c:pt idx="905">
                  <c:v>90.499999999999147</c:v>
                </c:pt>
                <c:pt idx="906">
                  <c:v>90.599999999999127</c:v>
                </c:pt>
                <c:pt idx="907">
                  <c:v>90.699999999999122</c:v>
                </c:pt>
                <c:pt idx="908">
                  <c:v>90.79999999999913</c:v>
                </c:pt>
                <c:pt idx="909">
                  <c:v>90.899999999999125</c:v>
                </c:pt>
                <c:pt idx="910">
                  <c:v>90.999999999999119</c:v>
                </c:pt>
                <c:pt idx="911">
                  <c:v>91.099999999999113</c:v>
                </c:pt>
                <c:pt idx="912">
                  <c:v>91.199999999999093</c:v>
                </c:pt>
                <c:pt idx="913">
                  <c:v>91.299999999999116</c:v>
                </c:pt>
                <c:pt idx="914">
                  <c:v>91.399999999999096</c:v>
                </c:pt>
                <c:pt idx="915">
                  <c:v>91.499999999999091</c:v>
                </c:pt>
                <c:pt idx="916">
                  <c:v>91.599999999999085</c:v>
                </c:pt>
                <c:pt idx="917">
                  <c:v>91.699999999999065</c:v>
                </c:pt>
                <c:pt idx="918">
                  <c:v>91.799999999999088</c:v>
                </c:pt>
                <c:pt idx="919">
                  <c:v>91.899999999999068</c:v>
                </c:pt>
                <c:pt idx="920">
                  <c:v>91.999999999999076</c:v>
                </c:pt>
                <c:pt idx="921">
                  <c:v>92.099999999999056</c:v>
                </c:pt>
                <c:pt idx="922">
                  <c:v>92.199999999999037</c:v>
                </c:pt>
                <c:pt idx="923">
                  <c:v>92.299999999999045</c:v>
                </c:pt>
                <c:pt idx="924">
                  <c:v>92.399999999999025</c:v>
                </c:pt>
                <c:pt idx="925">
                  <c:v>92.499999999999048</c:v>
                </c:pt>
                <c:pt idx="926">
                  <c:v>92.599999999999028</c:v>
                </c:pt>
                <c:pt idx="927">
                  <c:v>92.699999999999022</c:v>
                </c:pt>
                <c:pt idx="928">
                  <c:v>92.799999999999017</c:v>
                </c:pt>
                <c:pt idx="929">
                  <c:v>92.899999999998997</c:v>
                </c:pt>
                <c:pt idx="930">
                  <c:v>92.999999999999005</c:v>
                </c:pt>
                <c:pt idx="931">
                  <c:v>93.099999999999</c:v>
                </c:pt>
                <c:pt idx="932">
                  <c:v>93.199999999998994</c:v>
                </c:pt>
                <c:pt idx="933">
                  <c:v>93.299999999998988</c:v>
                </c:pt>
                <c:pt idx="934">
                  <c:v>93.399999999998983</c:v>
                </c:pt>
                <c:pt idx="935">
                  <c:v>93.499999999998977</c:v>
                </c:pt>
                <c:pt idx="936">
                  <c:v>93.599999999998971</c:v>
                </c:pt>
                <c:pt idx="937">
                  <c:v>93.699999999998965</c:v>
                </c:pt>
                <c:pt idx="938">
                  <c:v>93.79999999999896</c:v>
                </c:pt>
                <c:pt idx="939">
                  <c:v>93.899999999998954</c:v>
                </c:pt>
                <c:pt idx="940">
                  <c:v>93.999999999998948</c:v>
                </c:pt>
                <c:pt idx="941">
                  <c:v>94.099999999998943</c:v>
                </c:pt>
                <c:pt idx="942">
                  <c:v>94.199999999998923</c:v>
                </c:pt>
                <c:pt idx="943">
                  <c:v>94.299999999998931</c:v>
                </c:pt>
                <c:pt idx="944">
                  <c:v>94.399999999998926</c:v>
                </c:pt>
                <c:pt idx="945">
                  <c:v>94.49999999999892</c:v>
                </c:pt>
                <c:pt idx="946">
                  <c:v>94.599999999998914</c:v>
                </c:pt>
                <c:pt idx="947">
                  <c:v>94.699999999998894</c:v>
                </c:pt>
                <c:pt idx="948">
                  <c:v>94.799999999998917</c:v>
                </c:pt>
                <c:pt idx="949">
                  <c:v>94.899999999998897</c:v>
                </c:pt>
                <c:pt idx="950">
                  <c:v>94.999999999998892</c:v>
                </c:pt>
                <c:pt idx="951">
                  <c:v>95.099999999998886</c:v>
                </c:pt>
                <c:pt idx="952">
                  <c:v>95.199999999998866</c:v>
                </c:pt>
                <c:pt idx="953">
                  <c:v>95.299999999998875</c:v>
                </c:pt>
                <c:pt idx="954">
                  <c:v>95.399999999998869</c:v>
                </c:pt>
                <c:pt idx="955">
                  <c:v>95.499999999998877</c:v>
                </c:pt>
                <c:pt idx="956">
                  <c:v>95.599999999998857</c:v>
                </c:pt>
                <c:pt idx="957">
                  <c:v>95.699999999998852</c:v>
                </c:pt>
                <c:pt idx="958">
                  <c:v>95.799999999998846</c:v>
                </c:pt>
                <c:pt idx="959">
                  <c:v>95.899999999998826</c:v>
                </c:pt>
                <c:pt idx="960">
                  <c:v>95.999999999998835</c:v>
                </c:pt>
                <c:pt idx="961">
                  <c:v>96.099999999998829</c:v>
                </c:pt>
                <c:pt idx="962">
                  <c:v>96.199999999998823</c:v>
                </c:pt>
                <c:pt idx="963">
                  <c:v>96.299999999998818</c:v>
                </c:pt>
                <c:pt idx="964">
                  <c:v>96.399999999998812</c:v>
                </c:pt>
                <c:pt idx="965">
                  <c:v>96.499999999998806</c:v>
                </c:pt>
                <c:pt idx="966">
                  <c:v>96.599999999998801</c:v>
                </c:pt>
                <c:pt idx="967">
                  <c:v>96.699999999998795</c:v>
                </c:pt>
                <c:pt idx="968">
                  <c:v>96.799999999998789</c:v>
                </c:pt>
                <c:pt idx="969">
                  <c:v>96.899999999998784</c:v>
                </c:pt>
                <c:pt idx="970">
                  <c:v>96.999999999998778</c:v>
                </c:pt>
                <c:pt idx="971">
                  <c:v>97.099999999998786</c:v>
                </c:pt>
                <c:pt idx="972">
                  <c:v>97.199999999998766</c:v>
                </c:pt>
                <c:pt idx="973">
                  <c:v>97.299999999998761</c:v>
                </c:pt>
                <c:pt idx="974">
                  <c:v>97.399999999998755</c:v>
                </c:pt>
                <c:pt idx="975">
                  <c:v>97.499999999998749</c:v>
                </c:pt>
                <c:pt idx="976">
                  <c:v>97.599999999998744</c:v>
                </c:pt>
                <c:pt idx="977">
                  <c:v>97.699999999998724</c:v>
                </c:pt>
                <c:pt idx="978">
                  <c:v>97.799999999998747</c:v>
                </c:pt>
                <c:pt idx="979">
                  <c:v>97.899999999998727</c:v>
                </c:pt>
                <c:pt idx="980">
                  <c:v>97.999999999998721</c:v>
                </c:pt>
                <c:pt idx="981">
                  <c:v>98.099999999998715</c:v>
                </c:pt>
                <c:pt idx="982">
                  <c:v>98.199999999998695</c:v>
                </c:pt>
                <c:pt idx="983">
                  <c:v>98.299999999998704</c:v>
                </c:pt>
                <c:pt idx="984">
                  <c:v>98.399999999998698</c:v>
                </c:pt>
                <c:pt idx="985">
                  <c:v>98.499999999998707</c:v>
                </c:pt>
                <c:pt idx="986">
                  <c:v>98.599999999998687</c:v>
                </c:pt>
                <c:pt idx="987">
                  <c:v>98.699999999998667</c:v>
                </c:pt>
                <c:pt idx="988">
                  <c:v>98.799999999998676</c:v>
                </c:pt>
                <c:pt idx="989">
                  <c:v>98.89999999999867</c:v>
                </c:pt>
                <c:pt idx="990">
                  <c:v>98.999999999998678</c:v>
                </c:pt>
                <c:pt idx="991">
                  <c:v>99.099999999998658</c:v>
                </c:pt>
                <c:pt idx="992">
                  <c:v>99.199999999998653</c:v>
                </c:pt>
                <c:pt idx="993">
                  <c:v>99.299999999998647</c:v>
                </c:pt>
                <c:pt idx="994">
                  <c:v>99.399999999998627</c:v>
                </c:pt>
                <c:pt idx="995">
                  <c:v>99.499999999998636</c:v>
                </c:pt>
                <c:pt idx="996">
                  <c:v>99.59999999999863</c:v>
                </c:pt>
                <c:pt idx="997">
                  <c:v>99.699999999998624</c:v>
                </c:pt>
                <c:pt idx="998">
                  <c:v>99.799999999998619</c:v>
                </c:pt>
                <c:pt idx="999">
                  <c:v>99.899999999998613</c:v>
                </c:pt>
                <c:pt idx="1000">
                  <c:v>99.999999999998607</c:v>
                </c:pt>
              </c:numCache>
            </c:numRef>
          </c:xVal>
          <c:yVal>
            <c:numRef>
              <c:f>Tabelle1!$Y$7:$Y$1007</c:f>
              <c:numCache>
                <c:formatCode>General</c:formatCode>
                <c:ptCount val="1001"/>
                <c:pt idx="0">
                  <c:v>1.0000000000000006E-7</c:v>
                </c:pt>
                <c:pt idx="1">
                  <c:v>1.0000000000000006E-7</c:v>
                </c:pt>
                <c:pt idx="2">
                  <c:v>1.0000000000000006E-7</c:v>
                </c:pt>
                <c:pt idx="3">
                  <c:v>1.0000000000000006E-7</c:v>
                </c:pt>
                <c:pt idx="4">
                  <c:v>1.0000000000000006E-7</c:v>
                </c:pt>
                <c:pt idx="5">
                  <c:v>1.0000000000000006E-7</c:v>
                </c:pt>
                <c:pt idx="6">
                  <c:v>4.0000666666666681E-3</c:v>
                </c:pt>
                <c:pt idx="7">
                  <c:v>8.000033333333335E-3</c:v>
                </c:pt>
                <c:pt idx="8">
                  <c:v>1.2E-2</c:v>
                </c:pt>
                <c:pt idx="9">
                  <c:v>7.6000000000000017E-3</c:v>
                </c:pt>
                <c:pt idx="10">
                  <c:v>3.2000000000000019E-3</c:v>
                </c:pt>
                <c:pt idx="11">
                  <c:v>-1.1999999999999979E-3</c:v>
                </c:pt>
                <c:pt idx="12">
                  <c:v>-5.5999999999999982E-3</c:v>
                </c:pt>
                <c:pt idx="13">
                  <c:v>-1.0000000000000002E-2</c:v>
                </c:pt>
                <c:pt idx="14">
                  <c:v>-1.5500000000000002E-2</c:v>
                </c:pt>
                <c:pt idx="15">
                  <c:v>-2.1000000000000005E-2</c:v>
                </c:pt>
                <c:pt idx="16">
                  <c:v>-2.1000000000000005E-2</c:v>
                </c:pt>
                <c:pt idx="17">
                  <c:v>-2.1000000000000005E-2</c:v>
                </c:pt>
                <c:pt idx="18">
                  <c:v>-2.1000000000000005E-2</c:v>
                </c:pt>
                <c:pt idx="19">
                  <c:v>-2.7333333333333341E-2</c:v>
                </c:pt>
                <c:pt idx="20">
                  <c:v>-3.3666666666666664E-2</c:v>
                </c:pt>
                <c:pt idx="21">
                  <c:v>-4.0000000000000008E-2</c:v>
                </c:pt>
                <c:pt idx="22">
                  <c:v>-4.0599999999999997E-2</c:v>
                </c:pt>
                <c:pt idx="23">
                  <c:v>-4.1199999999999994E-2</c:v>
                </c:pt>
                <c:pt idx="24">
                  <c:v>-4.1800000000000004E-2</c:v>
                </c:pt>
                <c:pt idx="25">
                  <c:v>-4.2400000000000007E-2</c:v>
                </c:pt>
                <c:pt idx="26">
                  <c:v>-4.3000000000000003E-2</c:v>
                </c:pt>
                <c:pt idx="27">
                  <c:v>-3.4249999999999996E-2</c:v>
                </c:pt>
                <c:pt idx="28">
                  <c:v>-2.5500000000000002E-2</c:v>
                </c:pt>
                <c:pt idx="29">
                  <c:v>-1.6750000000000001E-2</c:v>
                </c:pt>
                <c:pt idx="30">
                  <c:v>-8.0000000000000019E-3</c:v>
                </c:pt>
                <c:pt idx="31">
                  <c:v>-2.0000000000000004E-2</c:v>
                </c:pt>
                <c:pt idx="32">
                  <c:v>-3.2000000000000008E-2</c:v>
                </c:pt>
                <c:pt idx="33">
                  <c:v>-3.0800000000000004E-2</c:v>
                </c:pt>
                <c:pt idx="34">
                  <c:v>-2.9600000000000001E-2</c:v>
                </c:pt>
                <c:pt idx="35">
                  <c:v>-2.8400000000000002E-2</c:v>
                </c:pt>
                <c:pt idx="36">
                  <c:v>-2.7200000000000005E-2</c:v>
                </c:pt>
                <c:pt idx="37">
                  <c:v>-2.6000000000000002E-2</c:v>
                </c:pt>
                <c:pt idx="38">
                  <c:v>-3.8000000000000006E-2</c:v>
                </c:pt>
                <c:pt idx="39">
                  <c:v>-0.05</c:v>
                </c:pt>
                <c:pt idx="40">
                  <c:v>-5.400000000000002E-2</c:v>
                </c:pt>
                <c:pt idx="41">
                  <c:v>-5.8000000000000003E-2</c:v>
                </c:pt>
                <c:pt idx="42">
                  <c:v>-6.200000000000002E-2</c:v>
                </c:pt>
                <c:pt idx="43">
                  <c:v>-6.6000000000000003E-2</c:v>
                </c:pt>
                <c:pt idx="44">
                  <c:v>-7.0000000000000021E-2</c:v>
                </c:pt>
                <c:pt idx="45">
                  <c:v>-6.25E-2</c:v>
                </c:pt>
                <c:pt idx="46">
                  <c:v>-5.5000000000000007E-2</c:v>
                </c:pt>
                <c:pt idx="47">
                  <c:v>-5.7000000000000009E-2</c:v>
                </c:pt>
                <c:pt idx="48">
                  <c:v>-5.9000000000000011E-2</c:v>
                </c:pt>
                <c:pt idx="49">
                  <c:v>-6.1000000000000006E-2</c:v>
                </c:pt>
                <c:pt idx="50">
                  <c:v>-6.3E-2</c:v>
                </c:pt>
                <c:pt idx="51">
                  <c:v>-6.5000000000000002E-2</c:v>
                </c:pt>
                <c:pt idx="52">
                  <c:v>-7.1666666666666684E-2</c:v>
                </c:pt>
                <c:pt idx="53">
                  <c:v>-7.8333333333333352E-2</c:v>
                </c:pt>
                <c:pt idx="54">
                  <c:v>-8.5000000000000006E-2</c:v>
                </c:pt>
                <c:pt idx="55">
                  <c:v>-8.0000000000000016E-2</c:v>
                </c:pt>
                <c:pt idx="56">
                  <c:v>-7.5000000000000011E-2</c:v>
                </c:pt>
                <c:pt idx="57">
                  <c:v>-7.0000000000000021E-2</c:v>
                </c:pt>
                <c:pt idx="58">
                  <c:v>-6.5000000000000002E-2</c:v>
                </c:pt>
                <c:pt idx="59">
                  <c:v>-6.0000000000000005E-2</c:v>
                </c:pt>
                <c:pt idx="60">
                  <c:v>-5.8000000000000003E-2</c:v>
                </c:pt>
                <c:pt idx="61">
                  <c:v>-5.6000000000000001E-2</c:v>
                </c:pt>
                <c:pt idx="62">
                  <c:v>-5.3999999999999999E-2</c:v>
                </c:pt>
                <c:pt idx="63">
                  <c:v>-5.2000000000000018E-2</c:v>
                </c:pt>
                <c:pt idx="64">
                  <c:v>-0.05</c:v>
                </c:pt>
                <c:pt idx="65">
                  <c:v>-4.8000000000000001E-2</c:v>
                </c:pt>
                <c:pt idx="66">
                  <c:v>-4.5999999999999999E-2</c:v>
                </c:pt>
                <c:pt idx="67">
                  <c:v>-4.3999999999999997E-2</c:v>
                </c:pt>
                <c:pt idx="68">
                  <c:v>-4.200000000000001E-2</c:v>
                </c:pt>
                <c:pt idx="69">
                  <c:v>-4.0000000000000008E-2</c:v>
                </c:pt>
                <c:pt idx="70">
                  <c:v>-4.3000000000000003E-2</c:v>
                </c:pt>
                <c:pt idx="71">
                  <c:v>-4.5999999999999999E-2</c:v>
                </c:pt>
                <c:pt idx="72">
                  <c:v>-4.9000000000000009E-2</c:v>
                </c:pt>
                <c:pt idx="73">
                  <c:v>-5.2000000000000018E-2</c:v>
                </c:pt>
                <c:pt idx="74">
                  <c:v>-5.5000000000000007E-2</c:v>
                </c:pt>
                <c:pt idx="75">
                  <c:v>-4.8500000000000001E-2</c:v>
                </c:pt>
                <c:pt idx="76">
                  <c:v>-4.200000000000001E-2</c:v>
                </c:pt>
                <c:pt idx="77">
                  <c:v>-4.7000000000000007E-2</c:v>
                </c:pt>
                <c:pt idx="78">
                  <c:v>-5.2000000000000018E-2</c:v>
                </c:pt>
                <c:pt idx="79">
                  <c:v>-5.7000000000000009E-2</c:v>
                </c:pt>
                <c:pt idx="80">
                  <c:v>-5.16E-2</c:v>
                </c:pt>
                <c:pt idx="81">
                  <c:v>-4.6200000000000005E-2</c:v>
                </c:pt>
                <c:pt idx="82">
                  <c:v>-4.0800000000000003E-2</c:v>
                </c:pt>
                <c:pt idx="83">
                  <c:v>-3.5400000000000001E-2</c:v>
                </c:pt>
                <c:pt idx="84">
                  <c:v>-3.0000000000000002E-2</c:v>
                </c:pt>
                <c:pt idx="85">
                  <c:v>-2.4500000000000001E-2</c:v>
                </c:pt>
                <c:pt idx="86">
                  <c:v>-1.9000000000000003E-2</c:v>
                </c:pt>
                <c:pt idx="87">
                  <c:v>-1.3499999999999998E-2</c:v>
                </c:pt>
                <c:pt idx="88">
                  <c:v>-8.0000000000000019E-3</c:v>
                </c:pt>
                <c:pt idx="89">
                  <c:v>-1.2400000000000001E-2</c:v>
                </c:pt>
                <c:pt idx="90">
                  <c:v>-1.6799999999999999E-2</c:v>
                </c:pt>
                <c:pt idx="91">
                  <c:v>-2.12E-2</c:v>
                </c:pt>
                <c:pt idx="92">
                  <c:v>-2.5599999999999998E-2</c:v>
                </c:pt>
                <c:pt idx="93">
                  <c:v>-3.0000000000000002E-2</c:v>
                </c:pt>
                <c:pt idx="94">
                  <c:v>-2.5666666666666671E-2</c:v>
                </c:pt>
                <c:pt idx="95">
                  <c:v>-2.133333333333334E-2</c:v>
                </c:pt>
                <c:pt idx="96">
                  <c:v>-1.7000000000000001E-2</c:v>
                </c:pt>
                <c:pt idx="97">
                  <c:v>-1.3599979999999999E-2</c:v>
                </c:pt>
                <c:pt idx="98">
                  <c:v>-1.0199959999999998E-2</c:v>
                </c:pt>
                <c:pt idx="99">
                  <c:v>-6.7999400000000026E-3</c:v>
                </c:pt>
                <c:pt idx="100">
                  <c:v>-3.3999200000000012E-3</c:v>
                </c:pt>
                <c:pt idx="101">
                  <c:v>1.0000000000000006E-7</c:v>
                </c:pt>
                <c:pt idx="102">
                  <c:v>-9.9999500000000022E-3</c:v>
                </c:pt>
                <c:pt idx="103">
                  <c:v>-2.0000000000000004E-2</c:v>
                </c:pt>
                <c:pt idx="104">
                  <c:v>-1.6400000000000001E-2</c:v>
                </c:pt>
                <c:pt idx="105">
                  <c:v>-1.2799999999999997E-2</c:v>
                </c:pt>
                <c:pt idx="106">
                  <c:v>-9.2000000000000033E-3</c:v>
                </c:pt>
                <c:pt idx="107">
                  <c:v>-5.5999999999999999E-3</c:v>
                </c:pt>
                <c:pt idx="108">
                  <c:v>-2.0000000000000005E-3</c:v>
                </c:pt>
                <c:pt idx="109">
                  <c:v>-8.6000000000000017E-3</c:v>
                </c:pt>
                <c:pt idx="110">
                  <c:v>-1.5200000000000002E-2</c:v>
                </c:pt>
                <c:pt idx="111">
                  <c:v>-2.1800000000000003E-2</c:v>
                </c:pt>
                <c:pt idx="112">
                  <c:v>-2.8400000000000002E-2</c:v>
                </c:pt>
                <c:pt idx="113">
                  <c:v>-3.500000000000001E-2</c:v>
                </c:pt>
                <c:pt idx="114">
                  <c:v>-2.9000000000000008E-2</c:v>
                </c:pt>
                <c:pt idx="115">
                  <c:v>-2.3000000000000007E-2</c:v>
                </c:pt>
                <c:pt idx="116">
                  <c:v>-1.7000000000000001E-2</c:v>
                </c:pt>
                <c:pt idx="117">
                  <c:v>-1.1000000000000005E-2</c:v>
                </c:pt>
                <c:pt idx="118">
                  <c:v>-5.000000000000001E-3</c:v>
                </c:pt>
                <c:pt idx="119">
                  <c:v>2.4999999999999996E-3</c:v>
                </c:pt>
                <c:pt idx="120">
                  <c:v>1.0000000000000002E-2</c:v>
                </c:pt>
                <c:pt idx="121">
                  <c:v>4.6666666666666679E-3</c:v>
                </c:pt>
                <c:pt idx="122">
                  <c:v>-6.6666666666666621E-4</c:v>
                </c:pt>
                <c:pt idx="123">
                  <c:v>-6.000000000000001E-3</c:v>
                </c:pt>
                <c:pt idx="124">
                  <c:v>-6.6666666666666708E-4</c:v>
                </c:pt>
                <c:pt idx="125">
                  <c:v>4.6666666666666671E-3</c:v>
                </c:pt>
                <c:pt idx="126">
                  <c:v>1.0000000000000002E-2</c:v>
                </c:pt>
                <c:pt idx="127">
                  <c:v>3.6250000000000011E-3</c:v>
                </c:pt>
                <c:pt idx="128">
                  <c:v>-2.7499999999999994E-3</c:v>
                </c:pt>
                <c:pt idx="129">
                  <c:v>-9.1250000000000012E-3</c:v>
                </c:pt>
                <c:pt idx="130">
                  <c:v>-1.5499999999999998E-2</c:v>
                </c:pt>
                <c:pt idx="131">
                  <c:v>-2.1875000000000002E-2</c:v>
                </c:pt>
                <c:pt idx="132">
                  <c:v>-2.8250000000000001E-2</c:v>
                </c:pt>
                <c:pt idx="133">
                  <c:v>-3.4624999999999996E-2</c:v>
                </c:pt>
                <c:pt idx="134">
                  <c:v>-4.1000000000000002E-2</c:v>
                </c:pt>
                <c:pt idx="135">
                  <c:v>-3.6799999999999999E-2</c:v>
                </c:pt>
                <c:pt idx="136">
                  <c:v>-3.2600000000000004E-2</c:v>
                </c:pt>
                <c:pt idx="137">
                  <c:v>-2.8399999999999998E-2</c:v>
                </c:pt>
                <c:pt idx="138">
                  <c:v>-2.4199999999999996E-2</c:v>
                </c:pt>
                <c:pt idx="139">
                  <c:v>-2.0000000000000004E-2</c:v>
                </c:pt>
                <c:pt idx="140">
                  <c:v>-1.8000000000000006E-2</c:v>
                </c:pt>
                <c:pt idx="141">
                  <c:v>-1.6000000000000004E-2</c:v>
                </c:pt>
                <c:pt idx="142">
                  <c:v>-1.4E-2</c:v>
                </c:pt>
                <c:pt idx="143">
                  <c:v>-1.2E-2</c:v>
                </c:pt>
                <c:pt idx="144">
                  <c:v>-1.0000000000000002E-2</c:v>
                </c:pt>
                <c:pt idx="145">
                  <c:v>-3.7500000000000007E-3</c:v>
                </c:pt>
                <c:pt idx="146">
                  <c:v>2.5000000000000009E-3</c:v>
                </c:pt>
                <c:pt idx="147">
                  <c:v>8.7500000000000026E-3</c:v>
                </c:pt>
                <c:pt idx="148">
                  <c:v>1.5000000000000001E-2</c:v>
                </c:pt>
                <c:pt idx="149">
                  <c:v>2.1250000000000002E-2</c:v>
                </c:pt>
                <c:pt idx="150">
                  <c:v>2.7500000000000007E-2</c:v>
                </c:pt>
                <c:pt idx="151">
                  <c:v>3.3750000000000002E-2</c:v>
                </c:pt>
                <c:pt idx="152">
                  <c:v>4.0000000000000008E-2</c:v>
                </c:pt>
                <c:pt idx="153">
                  <c:v>3.0000000000000002E-2</c:v>
                </c:pt>
                <c:pt idx="154">
                  <c:v>2.0000000000000004E-2</c:v>
                </c:pt>
                <c:pt idx="155">
                  <c:v>1.0000000000000002E-2</c:v>
                </c:pt>
                <c:pt idx="156">
                  <c:v>1.2E-2</c:v>
                </c:pt>
                <c:pt idx="157">
                  <c:v>1.4E-2</c:v>
                </c:pt>
                <c:pt idx="158">
                  <c:v>1.6000000000000004E-2</c:v>
                </c:pt>
                <c:pt idx="159">
                  <c:v>1.8000000000000006E-2</c:v>
                </c:pt>
                <c:pt idx="160">
                  <c:v>2.0000000000000004E-2</c:v>
                </c:pt>
                <c:pt idx="161">
                  <c:v>2.4E-2</c:v>
                </c:pt>
                <c:pt idx="162">
                  <c:v>2.8000000000000001E-2</c:v>
                </c:pt>
                <c:pt idx="163">
                  <c:v>3.2000000000000008E-2</c:v>
                </c:pt>
                <c:pt idx="164">
                  <c:v>3.6000000000000011E-2</c:v>
                </c:pt>
                <c:pt idx="165">
                  <c:v>4.0000000000000008E-2</c:v>
                </c:pt>
                <c:pt idx="166">
                  <c:v>4.3999999999999997E-2</c:v>
                </c:pt>
                <c:pt idx="167">
                  <c:v>4.8000000000000001E-2</c:v>
                </c:pt>
                <c:pt idx="168">
                  <c:v>5.1999999999999998E-2</c:v>
                </c:pt>
                <c:pt idx="169">
                  <c:v>5.5999999999999994E-2</c:v>
                </c:pt>
                <c:pt idx="170">
                  <c:v>6.0000000000000005E-2</c:v>
                </c:pt>
                <c:pt idx="171">
                  <c:v>5.3333333333333344E-2</c:v>
                </c:pt>
                <c:pt idx="172">
                  <c:v>4.6666666666666676E-2</c:v>
                </c:pt>
                <c:pt idx="173">
                  <c:v>4.0000000000000008E-2</c:v>
                </c:pt>
                <c:pt idx="174">
                  <c:v>4.5999999999999999E-2</c:v>
                </c:pt>
                <c:pt idx="175">
                  <c:v>5.2000000000000018E-2</c:v>
                </c:pt>
                <c:pt idx="176">
                  <c:v>5.8000000000000003E-2</c:v>
                </c:pt>
                <c:pt idx="177">
                  <c:v>6.4000000000000015E-2</c:v>
                </c:pt>
                <c:pt idx="178">
                  <c:v>7.0000000000000021E-2</c:v>
                </c:pt>
                <c:pt idx="179">
                  <c:v>6.4000000000000015E-2</c:v>
                </c:pt>
                <c:pt idx="180">
                  <c:v>5.8000000000000003E-2</c:v>
                </c:pt>
                <c:pt idx="181">
                  <c:v>5.2000000000000018E-2</c:v>
                </c:pt>
                <c:pt idx="182">
                  <c:v>4.5999999999999999E-2</c:v>
                </c:pt>
                <c:pt idx="183">
                  <c:v>4.0000000000000008E-2</c:v>
                </c:pt>
                <c:pt idx="184">
                  <c:v>5.6000000000000008E-2</c:v>
                </c:pt>
                <c:pt idx="185">
                  <c:v>7.2000000000000022E-2</c:v>
                </c:pt>
                <c:pt idx="186">
                  <c:v>6.1333333333333351E-2</c:v>
                </c:pt>
                <c:pt idx="187">
                  <c:v>5.0666666666666679E-2</c:v>
                </c:pt>
                <c:pt idx="188">
                  <c:v>4.0000000000000008E-2</c:v>
                </c:pt>
                <c:pt idx="189">
                  <c:v>4.200000000000001E-2</c:v>
                </c:pt>
                <c:pt idx="190">
                  <c:v>4.4000000000000011E-2</c:v>
                </c:pt>
                <c:pt idx="191">
                  <c:v>4.5999999999999999E-2</c:v>
                </c:pt>
                <c:pt idx="192">
                  <c:v>4.8000000000000001E-2</c:v>
                </c:pt>
                <c:pt idx="193">
                  <c:v>0.05</c:v>
                </c:pt>
                <c:pt idx="194">
                  <c:v>4.2500000000000003E-2</c:v>
                </c:pt>
                <c:pt idx="195">
                  <c:v>3.500000000000001E-2</c:v>
                </c:pt>
                <c:pt idx="196">
                  <c:v>3.2500000000000001E-2</c:v>
                </c:pt>
                <c:pt idx="197">
                  <c:v>3.0000000000000002E-2</c:v>
                </c:pt>
                <c:pt idx="198">
                  <c:v>2.5999999999999999E-2</c:v>
                </c:pt>
                <c:pt idx="199">
                  <c:v>2.1999999999999999E-2</c:v>
                </c:pt>
                <c:pt idx="200">
                  <c:v>1.8000000000000006E-2</c:v>
                </c:pt>
                <c:pt idx="201">
                  <c:v>1.1000000000000003E-2</c:v>
                </c:pt>
                <c:pt idx="202">
                  <c:v>4.000000000000001E-3</c:v>
                </c:pt>
                <c:pt idx="203">
                  <c:v>1.0200000000000001E-2</c:v>
                </c:pt>
                <c:pt idx="204">
                  <c:v>1.6400000000000001E-2</c:v>
                </c:pt>
                <c:pt idx="205">
                  <c:v>2.2600000000000006E-2</c:v>
                </c:pt>
                <c:pt idx="206">
                  <c:v>2.8800000000000006E-2</c:v>
                </c:pt>
                <c:pt idx="207">
                  <c:v>3.500000000000001E-2</c:v>
                </c:pt>
                <c:pt idx="208">
                  <c:v>3.160000000000001E-2</c:v>
                </c:pt>
                <c:pt idx="209">
                  <c:v>2.8200000000000006E-2</c:v>
                </c:pt>
                <c:pt idx="210">
                  <c:v>2.4800000000000006E-2</c:v>
                </c:pt>
                <c:pt idx="211">
                  <c:v>2.1400000000000002E-2</c:v>
                </c:pt>
                <c:pt idx="212">
                  <c:v>1.8000000000000006E-2</c:v>
                </c:pt>
                <c:pt idx="213">
                  <c:v>2.4E-2</c:v>
                </c:pt>
                <c:pt idx="214">
                  <c:v>3.0000000000000002E-2</c:v>
                </c:pt>
                <c:pt idx="215">
                  <c:v>2.1500000000000002E-2</c:v>
                </c:pt>
                <c:pt idx="216">
                  <c:v>1.3000000000000001E-2</c:v>
                </c:pt>
                <c:pt idx="217">
                  <c:v>1.8400000000000003E-2</c:v>
                </c:pt>
                <c:pt idx="218">
                  <c:v>2.3800000000000002E-2</c:v>
                </c:pt>
                <c:pt idx="219">
                  <c:v>2.9200000000000004E-2</c:v>
                </c:pt>
                <c:pt idx="220">
                  <c:v>3.4600000000000006E-2</c:v>
                </c:pt>
                <c:pt idx="221">
                  <c:v>4.0000000000000008E-2</c:v>
                </c:pt>
                <c:pt idx="222">
                  <c:v>3.6000000000000011E-2</c:v>
                </c:pt>
                <c:pt idx="223">
                  <c:v>3.2000000000000008E-2</c:v>
                </c:pt>
                <c:pt idx="224">
                  <c:v>2.8000000000000001E-2</c:v>
                </c:pt>
                <c:pt idx="225">
                  <c:v>2.4E-2</c:v>
                </c:pt>
                <c:pt idx="226">
                  <c:v>2.0000000000000004E-2</c:v>
                </c:pt>
                <c:pt idx="227">
                  <c:v>3.3000000000000002E-2</c:v>
                </c:pt>
                <c:pt idx="228">
                  <c:v>4.5999999999999999E-2</c:v>
                </c:pt>
                <c:pt idx="229">
                  <c:v>4.0800000000000003E-2</c:v>
                </c:pt>
                <c:pt idx="230">
                  <c:v>3.5600000000000007E-2</c:v>
                </c:pt>
                <c:pt idx="231">
                  <c:v>3.0400000000000003E-2</c:v>
                </c:pt>
                <c:pt idx="232">
                  <c:v>2.5200000000000004E-2</c:v>
                </c:pt>
                <c:pt idx="233">
                  <c:v>2.0000000000000004E-2</c:v>
                </c:pt>
                <c:pt idx="234">
                  <c:v>2.5999999999999999E-2</c:v>
                </c:pt>
                <c:pt idx="235">
                  <c:v>3.2000000000000008E-2</c:v>
                </c:pt>
                <c:pt idx="236">
                  <c:v>3.7999999999999999E-2</c:v>
                </c:pt>
                <c:pt idx="237">
                  <c:v>2.8500000000000001E-2</c:v>
                </c:pt>
                <c:pt idx="238">
                  <c:v>1.9000000000000003E-2</c:v>
                </c:pt>
                <c:pt idx="239">
                  <c:v>2.2200000000000004E-2</c:v>
                </c:pt>
                <c:pt idx="240">
                  <c:v>2.5399999999999999E-2</c:v>
                </c:pt>
                <c:pt idx="241">
                  <c:v>2.86E-2</c:v>
                </c:pt>
                <c:pt idx="242">
                  <c:v>3.1800000000000002E-2</c:v>
                </c:pt>
                <c:pt idx="243">
                  <c:v>3.500000000000001E-2</c:v>
                </c:pt>
                <c:pt idx="244">
                  <c:v>3.0000000000000002E-2</c:v>
                </c:pt>
                <c:pt idx="245">
                  <c:v>2.5000000000000001E-2</c:v>
                </c:pt>
                <c:pt idx="246">
                  <c:v>2.0000000000000004E-2</c:v>
                </c:pt>
                <c:pt idx="247">
                  <c:v>1.5400000000000002E-2</c:v>
                </c:pt>
                <c:pt idx="248">
                  <c:v>1.0800000000000002E-2</c:v>
                </c:pt>
                <c:pt idx="249">
                  <c:v>6.2000000000000024E-3</c:v>
                </c:pt>
                <c:pt idx="250">
                  <c:v>1.6000000000000009E-3</c:v>
                </c:pt>
                <c:pt idx="251">
                  <c:v>-3.0000000000000005E-3</c:v>
                </c:pt>
                <c:pt idx="252">
                  <c:v>1.3333333333333342E-3</c:v>
                </c:pt>
                <c:pt idx="253">
                  <c:v>5.6666666666666688E-3</c:v>
                </c:pt>
                <c:pt idx="254">
                  <c:v>1.0000000000000002E-2</c:v>
                </c:pt>
                <c:pt idx="255">
                  <c:v>7.5000250000000013E-3</c:v>
                </c:pt>
                <c:pt idx="256">
                  <c:v>5.0000500000000007E-3</c:v>
                </c:pt>
                <c:pt idx="257">
                  <c:v>2.5000749999999992E-3</c:v>
                </c:pt>
                <c:pt idx="258">
                  <c:v>1.0000000000000006E-7</c:v>
                </c:pt>
                <c:pt idx="259">
                  <c:v>5.6667333333333359E-3</c:v>
                </c:pt>
                <c:pt idx="260">
                  <c:v>1.1333366666666667E-2</c:v>
                </c:pt>
                <c:pt idx="261">
                  <c:v>1.7000000000000001E-2</c:v>
                </c:pt>
                <c:pt idx="262">
                  <c:v>-3.0000000000000005E-3</c:v>
                </c:pt>
                <c:pt idx="263">
                  <c:v>2.5999999999999999E-3</c:v>
                </c:pt>
                <c:pt idx="264">
                  <c:v>8.2000000000000024E-3</c:v>
                </c:pt>
                <c:pt idx="265">
                  <c:v>1.3800000000000003E-2</c:v>
                </c:pt>
                <c:pt idx="266">
                  <c:v>1.9400000000000004E-2</c:v>
                </c:pt>
                <c:pt idx="267">
                  <c:v>2.5000000000000001E-2</c:v>
                </c:pt>
                <c:pt idx="268">
                  <c:v>2.6000000000000002E-2</c:v>
                </c:pt>
                <c:pt idx="269">
                  <c:v>2.7000000000000003E-2</c:v>
                </c:pt>
                <c:pt idx="270">
                  <c:v>2.8000000000000001E-2</c:v>
                </c:pt>
                <c:pt idx="271">
                  <c:v>2.8999999999999998E-2</c:v>
                </c:pt>
                <c:pt idx="272">
                  <c:v>3.0000000000000002E-2</c:v>
                </c:pt>
                <c:pt idx="273">
                  <c:v>2.5000000000000001E-2</c:v>
                </c:pt>
                <c:pt idx="274">
                  <c:v>2.0000000000000004E-2</c:v>
                </c:pt>
                <c:pt idx="275">
                  <c:v>1.6000020000000004E-2</c:v>
                </c:pt>
                <c:pt idx="276">
                  <c:v>1.200004E-2</c:v>
                </c:pt>
                <c:pt idx="277">
                  <c:v>8.0000600000000033E-3</c:v>
                </c:pt>
                <c:pt idx="278">
                  <c:v>4.0000800000000005E-3</c:v>
                </c:pt>
                <c:pt idx="279">
                  <c:v>1.0000000000000006E-7</c:v>
                </c:pt>
                <c:pt idx="280">
                  <c:v>3.7500750000000003E-3</c:v>
                </c:pt>
                <c:pt idx="281">
                  <c:v>7.5000500000000012E-3</c:v>
                </c:pt>
                <c:pt idx="282">
                  <c:v>1.1250025000000002E-2</c:v>
                </c:pt>
                <c:pt idx="283">
                  <c:v>1.4999999999999998E-2</c:v>
                </c:pt>
                <c:pt idx="284">
                  <c:v>1.9000000000000003E-2</c:v>
                </c:pt>
                <c:pt idx="285">
                  <c:v>2.3E-2</c:v>
                </c:pt>
                <c:pt idx="286">
                  <c:v>2.700000000000001E-2</c:v>
                </c:pt>
                <c:pt idx="287">
                  <c:v>3.100000000000001E-2</c:v>
                </c:pt>
                <c:pt idx="288">
                  <c:v>3.500000000000001E-2</c:v>
                </c:pt>
                <c:pt idx="289">
                  <c:v>2.7500000000000007E-2</c:v>
                </c:pt>
                <c:pt idx="290">
                  <c:v>2.0000000000000004E-2</c:v>
                </c:pt>
                <c:pt idx="291">
                  <c:v>2.6000000000000002E-2</c:v>
                </c:pt>
                <c:pt idx="292">
                  <c:v>3.2000000000000008E-2</c:v>
                </c:pt>
                <c:pt idx="293">
                  <c:v>3.8000000000000006E-2</c:v>
                </c:pt>
                <c:pt idx="294">
                  <c:v>4.3999999999999997E-2</c:v>
                </c:pt>
                <c:pt idx="295">
                  <c:v>0.05</c:v>
                </c:pt>
                <c:pt idx="296">
                  <c:v>4.4000000000000011E-2</c:v>
                </c:pt>
                <c:pt idx="297">
                  <c:v>3.8000000000000006E-2</c:v>
                </c:pt>
                <c:pt idx="298">
                  <c:v>3.2000000000000008E-2</c:v>
                </c:pt>
                <c:pt idx="299">
                  <c:v>2.6000000000000002E-2</c:v>
                </c:pt>
                <c:pt idx="300">
                  <c:v>2.0000000000000004E-2</c:v>
                </c:pt>
                <c:pt idx="301">
                  <c:v>2.0000000000000004E-2</c:v>
                </c:pt>
                <c:pt idx="302">
                  <c:v>2.0000000000000004E-2</c:v>
                </c:pt>
                <c:pt idx="303">
                  <c:v>1.0000050000000002E-2</c:v>
                </c:pt>
                <c:pt idx="304">
                  <c:v>1.0000000000000006E-7</c:v>
                </c:pt>
                <c:pt idx="305">
                  <c:v>6.666733333333336E-3</c:v>
                </c:pt>
                <c:pt idx="306">
                  <c:v>1.3333366666666667E-2</c:v>
                </c:pt>
                <c:pt idx="307">
                  <c:v>2.0000000000000004E-2</c:v>
                </c:pt>
                <c:pt idx="308">
                  <c:v>1.8000000000000006E-2</c:v>
                </c:pt>
                <c:pt idx="309">
                  <c:v>1.6000000000000004E-2</c:v>
                </c:pt>
                <c:pt idx="310">
                  <c:v>1.4E-2</c:v>
                </c:pt>
                <c:pt idx="311">
                  <c:v>1.2E-2</c:v>
                </c:pt>
                <c:pt idx="312">
                  <c:v>1.0000000000000002E-2</c:v>
                </c:pt>
                <c:pt idx="313">
                  <c:v>1.2500000000000001E-2</c:v>
                </c:pt>
                <c:pt idx="314">
                  <c:v>1.4999999999999998E-2</c:v>
                </c:pt>
                <c:pt idx="315">
                  <c:v>8.6000000000000017E-3</c:v>
                </c:pt>
                <c:pt idx="316">
                  <c:v>2.1999999999999993E-3</c:v>
                </c:pt>
                <c:pt idx="317">
                  <c:v>-4.2000000000000023E-3</c:v>
                </c:pt>
                <c:pt idx="318">
                  <c:v>-1.0600000000000004E-2</c:v>
                </c:pt>
                <c:pt idx="319">
                  <c:v>-1.7000000000000001E-2</c:v>
                </c:pt>
                <c:pt idx="320">
                  <c:v>-1.1333300000000001E-2</c:v>
                </c:pt>
                <c:pt idx="321">
                  <c:v>-5.6666000000000017E-3</c:v>
                </c:pt>
                <c:pt idx="322">
                  <c:v>1.0000000000000006E-7</c:v>
                </c:pt>
                <c:pt idx="323">
                  <c:v>5.0000500000000015E-3</c:v>
                </c:pt>
                <c:pt idx="324">
                  <c:v>1.0000000000000002E-2</c:v>
                </c:pt>
                <c:pt idx="325">
                  <c:v>4.6666666666666679E-3</c:v>
                </c:pt>
                <c:pt idx="326">
                  <c:v>-6.6666666666666621E-4</c:v>
                </c:pt>
                <c:pt idx="327">
                  <c:v>-6.000000000000001E-3</c:v>
                </c:pt>
                <c:pt idx="328">
                  <c:v>5.9999999999999993E-3</c:v>
                </c:pt>
                <c:pt idx="329">
                  <c:v>1.7999999999999995E-2</c:v>
                </c:pt>
                <c:pt idx="330">
                  <c:v>3.0000000000000002E-2</c:v>
                </c:pt>
                <c:pt idx="331">
                  <c:v>2.5000000000000001E-2</c:v>
                </c:pt>
                <c:pt idx="332">
                  <c:v>2.0000000000000004E-2</c:v>
                </c:pt>
                <c:pt idx="333">
                  <c:v>2.6000000000000002E-2</c:v>
                </c:pt>
                <c:pt idx="334">
                  <c:v>3.2000000000000008E-2</c:v>
                </c:pt>
                <c:pt idx="335">
                  <c:v>3.8000000000000006E-2</c:v>
                </c:pt>
                <c:pt idx="336">
                  <c:v>4.3999999999999997E-2</c:v>
                </c:pt>
                <c:pt idx="337">
                  <c:v>0.05</c:v>
                </c:pt>
                <c:pt idx="338">
                  <c:v>5.400000000000002E-2</c:v>
                </c:pt>
                <c:pt idx="339">
                  <c:v>5.8000000000000003E-2</c:v>
                </c:pt>
                <c:pt idx="340">
                  <c:v>6.200000000000002E-2</c:v>
                </c:pt>
                <c:pt idx="341">
                  <c:v>6.6000000000000003E-2</c:v>
                </c:pt>
                <c:pt idx="342">
                  <c:v>7.0000000000000021E-2</c:v>
                </c:pt>
                <c:pt idx="343">
                  <c:v>7.4000000000000024E-2</c:v>
                </c:pt>
                <c:pt idx="344">
                  <c:v>7.8000000000000014E-2</c:v>
                </c:pt>
                <c:pt idx="345">
                  <c:v>8.2000000000000003E-2</c:v>
                </c:pt>
                <c:pt idx="346">
                  <c:v>8.6000000000000021E-2</c:v>
                </c:pt>
                <c:pt idx="347">
                  <c:v>9.0000000000000011E-2</c:v>
                </c:pt>
                <c:pt idx="348">
                  <c:v>9.6666666666666692E-2</c:v>
                </c:pt>
                <c:pt idx="349">
                  <c:v>0.10333333333333333</c:v>
                </c:pt>
                <c:pt idx="350">
                  <c:v>0.11</c:v>
                </c:pt>
                <c:pt idx="351">
                  <c:v>0.10400000000000001</c:v>
                </c:pt>
                <c:pt idx="352">
                  <c:v>9.8000000000000018E-2</c:v>
                </c:pt>
                <c:pt idx="353">
                  <c:v>9.2000000000000026E-2</c:v>
                </c:pt>
                <c:pt idx="354">
                  <c:v>8.6000000000000021E-2</c:v>
                </c:pt>
                <c:pt idx="355">
                  <c:v>8.0000000000000016E-2</c:v>
                </c:pt>
                <c:pt idx="356">
                  <c:v>7.3999999999999996E-2</c:v>
                </c:pt>
                <c:pt idx="357">
                  <c:v>6.8000000000000019E-2</c:v>
                </c:pt>
                <c:pt idx="358">
                  <c:v>6.2000000000000006E-2</c:v>
                </c:pt>
                <c:pt idx="359">
                  <c:v>5.6000000000000001E-2</c:v>
                </c:pt>
                <c:pt idx="360">
                  <c:v>0.05</c:v>
                </c:pt>
                <c:pt idx="361">
                  <c:v>5.6000000000000001E-2</c:v>
                </c:pt>
                <c:pt idx="362">
                  <c:v>6.2000000000000006E-2</c:v>
                </c:pt>
                <c:pt idx="363">
                  <c:v>4.9666666666666685E-2</c:v>
                </c:pt>
                <c:pt idx="364">
                  <c:v>3.7333333333333336E-2</c:v>
                </c:pt>
                <c:pt idx="365">
                  <c:v>2.5000000000000001E-2</c:v>
                </c:pt>
                <c:pt idx="366">
                  <c:v>3.4000000000000002E-2</c:v>
                </c:pt>
                <c:pt idx="367">
                  <c:v>4.3000000000000003E-2</c:v>
                </c:pt>
                <c:pt idx="368">
                  <c:v>5.2000000000000018E-2</c:v>
                </c:pt>
                <c:pt idx="369">
                  <c:v>6.1000000000000013E-2</c:v>
                </c:pt>
                <c:pt idx="370">
                  <c:v>7.0000000000000021E-2</c:v>
                </c:pt>
                <c:pt idx="371">
                  <c:v>6.6000000000000003E-2</c:v>
                </c:pt>
                <c:pt idx="372">
                  <c:v>6.200000000000002E-2</c:v>
                </c:pt>
                <c:pt idx="373">
                  <c:v>5.8000000000000003E-2</c:v>
                </c:pt>
                <c:pt idx="374">
                  <c:v>5.400000000000002E-2</c:v>
                </c:pt>
                <c:pt idx="375">
                  <c:v>0.05</c:v>
                </c:pt>
                <c:pt idx="376">
                  <c:v>5.6000000000000001E-2</c:v>
                </c:pt>
                <c:pt idx="377">
                  <c:v>6.2000000000000006E-2</c:v>
                </c:pt>
                <c:pt idx="378">
                  <c:v>6.8000000000000019E-2</c:v>
                </c:pt>
                <c:pt idx="379">
                  <c:v>7.4000000000000024E-2</c:v>
                </c:pt>
                <c:pt idx="380">
                  <c:v>8.0000000000000016E-2</c:v>
                </c:pt>
                <c:pt idx="381">
                  <c:v>7.0000000000000021E-2</c:v>
                </c:pt>
                <c:pt idx="382">
                  <c:v>6.0000000000000005E-2</c:v>
                </c:pt>
                <c:pt idx="383">
                  <c:v>6.5500000000000003E-2</c:v>
                </c:pt>
                <c:pt idx="384">
                  <c:v>7.0999999999999994E-2</c:v>
                </c:pt>
                <c:pt idx="385">
                  <c:v>7.6499999999999999E-2</c:v>
                </c:pt>
                <c:pt idx="386">
                  <c:v>8.2000000000000017E-2</c:v>
                </c:pt>
                <c:pt idx="387">
                  <c:v>7.5400000000000009E-2</c:v>
                </c:pt>
                <c:pt idx="388">
                  <c:v>6.88E-2</c:v>
                </c:pt>
                <c:pt idx="389">
                  <c:v>6.2200000000000005E-2</c:v>
                </c:pt>
                <c:pt idx="390">
                  <c:v>5.5600000000000004E-2</c:v>
                </c:pt>
                <c:pt idx="391">
                  <c:v>4.9000000000000009E-2</c:v>
                </c:pt>
                <c:pt idx="392">
                  <c:v>6.1666666666666675E-2</c:v>
                </c:pt>
                <c:pt idx="393">
                  <c:v>7.4333333333333362E-2</c:v>
                </c:pt>
                <c:pt idx="394">
                  <c:v>8.7000000000000022E-2</c:v>
                </c:pt>
                <c:pt idx="395">
                  <c:v>8.8000000000000023E-2</c:v>
                </c:pt>
                <c:pt idx="396">
                  <c:v>8.9000000000000037E-2</c:v>
                </c:pt>
                <c:pt idx="397">
                  <c:v>9.0000000000000011E-2</c:v>
                </c:pt>
                <c:pt idx="398">
                  <c:v>9.1000000000000025E-2</c:v>
                </c:pt>
                <c:pt idx="399">
                  <c:v>9.2000000000000026E-2</c:v>
                </c:pt>
                <c:pt idx="400">
                  <c:v>8.5600000000000037E-2</c:v>
                </c:pt>
                <c:pt idx="401">
                  <c:v>7.9199999999999993E-2</c:v>
                </c:pt>
                <c:pt idx="402">
                  <c:v>7.2800000000000017E-2</c:v>
                </c:pt>
                <c:pt idx="403">
                  <c:v>6.6400000000000001E-2</c:v>
                </c:pt>
                <c:pt idx="404">
                  <c:v>6.0000000000000005E-2</c:v>
                </c:pt>
                <c:pt idx="405">
                  <c:v>0.05</c:v>
                </c:pt>
                <c:pt idx="406">
                  <c:v>4.0000000000000008E-2</c:v>
                </c:pt>
                <c:pt idx="407">
                  <c:v>4.6666666666666676E-2</c:v>
                </c:pt>
                <c:pt idx="408">
                  <c:v>5.3333333333333344E-2</c:v>
                </c:pt>
                <c:pt idx="409">
                  <c:v>6.0000000000000005E-2</c:v>
                </c:pt>
                <c:pt idx="410">
                  <c:v>5.6400000000000006E-2</c:v>
                </c:pt>
                <c:pt idx="411">
                  <c:v>5.2800000000000007E-2</c:v>
                </c:pt>
                <c:pt idx="412">
                  <c:v>4.9200000000000008E-2</c:v>
                </c:pt>
                <c:pt idx="413">
                  <c:v>4.5600000000000002E-2</c:v>
                </c:pt>
                <c:pt idx="414">
                  <c:v>4.200000000000001E-2</c:v>
                </c:pt>
                <c:pt idx="415">
                  <c:v>5.3500000000000013E-2</c:v>
                </c:pt>
                <c:pt idx="416">
                  <c:v>6.5000000000000002E-2</c:v>
                </c:pt>
                <c:pt idx="417">
                  <c:v>7.1000000000000008E-2</c:v>
                </c:pt>
                <c:pt idx="418">
                  <c:v>7.6999999999999999E-2</c:v>
                </c:pt>
                <c:pt idx="419">
                  <c:v>8.3000000000000018E-2</c:v>
                </c:pt>
                <c:pt idx="420">
                  <c:v>8.9000000000000037E-2</c:v>
                </c:pt>
                <c:pt idx="421">
                  <c:v>9.5000000000000015E-2</c:v>
                </c:pt>
                <c:pt idx="422">
                  <c:v>8.2500000000000004E-2</c:v>
                </c:pt>
                <c:pt idx="423">
                  <c:v>7.0000000000000021E-2</c:v>
                </c:pt>
                <c:pt idx="424">
                  <c:v>7.6666666666666689E-2</c:v>
                </c:pt>
                <c:pt idx="425">
                  <c:v>8.3333333333333343E-2</c:v>
                </c:pt>
                <c:pt idx="426">
                  <c:v>9.0000000000000011E-2</c:v>
                </c:pt>
                <c:pt idx="427">
                  <c:v>8.0000000000000016E-2</c:v>
                </c:pt>
                <c:pt idx="428">
                  <c:v>7.0000000000000021E-2</c:v>
                </c:pt>
                <c:pt idx="429">
                  <c:v>7.5500000000000012E-2</c:v>
                </c:pt>
                <c:pt idx="430">
                  <c:v>8.1000000000000003E-2</c:v>
                </c:pt>
                <c:pt idx="431">
                  <c:v>7.3200000000000001E-2</c:v>
                </c:pt>
                <c:pt idx="432">
                  <c:v>6.5400000000000014E-2</c:v>
                </c:pt>
                <c:pt idx="433">
                  <c:v>5.7600000000000012E-2</c:v>
                </c:pt>
                <c:pt idx="434">
                  <c:v>4.9800000000000011E-2</c:v>
                </c:pt>
                <c:pt idx="435">
                  <c:v>4.200000000000001E-2</c:v>
                </c:pt>
                <c:pt idx="436">
                  <c:v>5.1499999999999997E-2</c:v>
                </c:pt>
                <c:pt idx="437">
                  <c:v>6.1000000000000006E-2</c:v>
                </c:pt>
                <c:pt idx="438">
                  <c:v>5.7400000000000007E-2</c:v>
                </c:pt>
                <c:pt idx="439">
                  <c:v>5.3800000000000008E-2</c:v>
                </c:pt>
                <c:pt idx="440">
                  <c:v>5.0200000000000002E-2</c:v>
                </c:pt>
                <c:pt idx="441">
                  <c:v>4.6599999999999996E-2</c:v>
                </c:pt>
                <c:pt idx="442">
                  <c:v>4.3000000000000003E-2</c:v>
                </c:pt>
                <c:pt idx="443">
                  <c:v>5.4500000000000007E-2</c:v>
                </c:pt>
                <c:pt idx="444">
                  <c:v>6.6000000000000003E-2</c:v>
                </c:pt>
                <c:pt idx="445">
                  <c:v>5.7333333333333347E-2</c:v>
                </c:pt>
                <c:pt idx="446">
                  <c:v>4.8666666666666671E-2</c:v>
                </c:pt>
                <c:pt idx="447">
                  <c:v>4.0000000000000008E-2</c:v>
                </c:pt>
                <c:pt idx="448">
                  <c:v>3.5600000000000007E-2</c:v>
                </c:pt>
                <c:pt idx="449">
                  <c:v>3.1200000000000006E-2</c:v>
                </c:pt>
                <c:pt idx="450">
                  <c:v>2.6800000000000008E-2</c:v>
                </c:pt>
                <c:pt idx="451">
                  <c:v>2.240000000000001E-2</c:v>
                </c:pt>
                <c:pt idx="452">
                  <c:v>1.8000000000000006E-2</c:v>
                </c:pt>
                <c:pt idx="453">
                  <c:v>1.8400000000000007E-2</c:v>
                </c:pt>
                <c:pt idx="454">
                  <c:v>1.8800000000000004E-2</c:v>
                </c:pt>
                <c:pt idx="455">
                  <c:v>1.9200000000000005E-2</c:v>
                </c:pt>
                <c:pt idx="456">
                  <c:v>1.9599999999999999E-2</c:v>
                </c:pt>
                <c:pt idx="457">
                  <c:v>2.0000000000000004E-2</c:v>
                </c:pt>
                <c:pt idx="458">
                  <c:v>1.3333366666666667E-2</c:v>
                </c:pt>
                <c:pt idx="459">
                  <c:v>6.6667333333333342E-3</c:v>
                </c:pt>
                <c:pt idx="460">
                  <c:v>1.0000000000000006E-7</c:v>
                </c:pt>
                <c:pt idx="461">
                  <c:v>8.333400000000003E-3</c:v>
                </c:pt>
                <c:pt idx="462">
                  <c:v>1.6666700000000003E-2</c:v>
                </c:pt>
                <c:pt idx="463">
                  <c:v>2.5000000000000001E-2</c:v>
                </c:pt>
                <c:pt idx="464">
                  <c:v>1.8000000000000006E-2</c:v>
                </c:pt>
                <c:pt idx="465">
                  <c:v>1.0999999999999998E-2</c:v>
                </c:pt>
                <c:pt idx="466">
                  <c:v>3.9999999999999975E-3</c:v>
                </c:pt>
                <c:pt idx="467">
                  <c:v>-3.0000000000000035E-3</c:v>
                </c:pt>
                <c:pt idx="468">
                  <c:v>-1.0000000000000002E-2</c:v>
                </c:pt>
                <c:pt idx="469">
                  <c:v>-5.000000000000001E-3</c:v>
                </c:pt>
                <c:pt idx="470">
                  <c:v>0</c:v>
                </c:pt>
                <c:pt idx="471">
                  <c:v>5.0000000000000001E-3</c:v>
                </c:pt>
                <c:pt idx="472">
                  <c:v>1.0000000000000002E-2</c:v>
                </c:pt>
                <c:pt idx="473">
                  <c:v>1.4999999999999998E-2</c:v>
                </c:pt>
                <c:pt idx="474">
                  <c:v>1.9000000000000003E-2</c:v>
                </c:pt>
                <c:pt idx="475">
                  <c:v>2.3E-2</c:v>
                </c:pt>
                <c:pt idx="476">
                  <c:v>2.700000000000001E-2</c:v>
                </c:pt>
                <c:pt idx="477">
                  <c:v>3.100000000000001E-2</c:v>
                </c:pt>
                <c:pt idx="478">
                  <c:v>3.500000000000001E-2</c:v>
                </c:pt>
                <c:pt idx="479">
                  <c:v>3.0000000000000002E-2</c:v>
                </c:pt>
                <c:pt idx="480">
                  <c:v>2.5000000000000001E-2</c:v>
                </c:pt>
                <c:pt idx="481">
                  <c:v>2.0000000000000007E-2</c:v>
                </c:pt>
                <c:pt idx="482">
                  <c:v>1.5000000000000005E-2</c:v>
                </c:pt>
                <c:pt idx="483">
                  <c:v>1.0000000000000002E-2</c:v>
                </c:pt>
                <c:pt idx="484">
                  <c:v>5.0000500000000007E-3</c:v>
                </c:pt>
                <c:pt idx="485">
                  <c:v>1.0000000000000006E-7</c:v>
                </c:pt>
                <c:pt idx="486">
                  <c:v>1.0000080000000001E-2</c:v>
                </c:pt>
                <c:pt idx="487">
                  <c:v>2.000006E-2</c:v>
                </c:pt>
                <c:pt idx="488">
                  <c:v>3.0000040000000006E-2</c:v>
                </c:pt>
                <c:pt idx="489">
                  <c:v>4.0000020000000004E-2</c:v>
                </c:pt>
                <c:pt idx="490">
                  <c:v>0.05</c:v>
                </c:pt>
                <c:pt idx="491">
                  <c:v>4.200000000000001E-2</c:v>
                </c:pt>
                <c:pt idx="492">
                  <c:v>3.4000000000000002E-2</c:v>
                </c:pt>
                <c:pt idx="493">
                  <c:v>2.6000000000000002E-2</c:v>
                </c:pt>
                <c:pt idx="494">
                  <c:v>1.8000000000000006E-2</c:v>
                </c:pt>
                <c:pt idx="495">
                  <c:v>1.0000000000000002E-2</c:v>
                </c:pt>
                <c:pt idx="496">
                  <c:v>1.5500000000000002E-2</c:v>
                </c:pt>
                <c:pt idx="497">
                  <c:v>2.1000000000000005E-2</c:v>
                </c:pt>
                <c:pt idx="498">
                  <c:v>1.4800000000000001E-2</c:v>
                </c:pt>
                <c:pt idx="499">
                  <c:v>8.6000000000000035E-3</c:v>
                </c:pt>
                <c:pt idx="500">
                  <c:v>2.4000000000000033E-3</c:v>
                </c:pt>
                <c:pt idx="501">
                  <c:v>-3.7999999999999987E-3</c:v>
                </c:pt>
                <c:pt idx="502">
                  <c:v>-1.0000000000000002E-2</c:v>
                </c:pt>
                <c:pt idx="503">
                  <c:v>-6.000000000000001E-3</c:v>
                </c:pt>
                <c:pt idx="504">
                  <c:v>-2.0000000000000005E-3</c:v>
                </c:pt>
                <c:pt idx="505">
                  <c:v>2.0000000000000005E-3</c:v>
                </c:pt>
                <c:pt idx="506">
                  <c:v>6.000000000000001E-3</c:v>
                </c:pt>
                <c:pt idx="507">
                  <c:v>1.0000000000000002E-2</c:v>
                </c:pt>
                <c:pt idx="508">
                  <c:v>4.000000000000001E-3</c:v>
                </c:pt>
                <c:pt idx="509">
                  <c:v>-2.0000000000000005E-3</c:v>
                </c:pt>
                <c:pt idx="510">
                  <c:v>-8.0000000000000054E-3</c:v>
                </c:pt>
                <c:pt idx="511">
                  <c:v>-1.4E-2</c:v>
                </c:pt>
                <c:pt idx="512">
                  <c:v>-2.0000000000000004E-2</c:v>
                </c:pt>
                <c:pt idx="513">
                  <c:v>-2.4E-2</c:v>
                </c:pt>
                <c:pt idx="514">
                  <c:v>-2.8000000000000001E-2</c:v>
                </c:pt>
                <c:pt idx="515">
                  <c:v>-3.2000000000000008E-2</c:v>
                </c:pt>
                <c:pt idx="516">
                  <c:v>-3.6000000000000011E-2</c:v>
                </c:pt>
                <c:pt idx="517">
                  <c:v>-4.0000000000000008E-2</c:v>
                </c:pt>
                <c:pt idx="518">
                  <c:v>-3.2666666666666677E-2</c:v>
                </c:pt>
                <c:pt idx="519">
                  <c:v>-2.533333333333334E-2</c:v>
                </c:pt>
                <c:pt idx="520">
                  <c:v>-1.8000000000000006E-2</c:v>
                </c:pt>
                <c:pt idx="521">
                  <c:v>-2.866666666666667E-2</c:v>
                </c:pt>
                <c:pt idx="522">
                  <c:v>-3.9333333333333338E-2</c:v>
                </c:pt>
                <c:pt idx="523">
                  <c:v>-0.05</c:v>
                </c:pt>
                <c:pt idx="524">
                  <c:v>-4.3000000000000003E-2</c:v>
                </c:pt>
                <c:pt idx="525">
                  <c:v>-3.6000000000000011E-2</c:v>
                </c:pt>
                <c:pt idx="526">
                  <c:v>-2.8999999999999998E-2</c:v>
                </c:pt>
                <c:pt idx="527">
                  <c:v>-2.1999999999999999E-2</c:v>
                </c:pt>
                <c:pt idx="528">
                  <c:v>-1.4999999999999998E-2</c:v>
                </c:pt>
                <c:pt idx="529">
                  <c:v>-2.6666666666666668E-2</c:v>
                </c:pt>
                <c:pt idx="530">
                  <c:v>-3.8333333333333337E-2</c:v>
                </c:pt>
                <c:pt idx="531">
                  <c:v>-0.05</c:v>
                </c:pt>
                <c:pt idx="532">
                  <c:v>-5.6000000000000001E-2</c:v>
                </c:pt>
                <c:pt idx="533">
                  <c:v>-6.2000000000000006E-2</c:v>
                </c:pt>
                <c:pt idx="534">
                  <c:v>-6.8000000000000019E-2</c:v>
                </c:pt>
                <c:pt idx="535">
                  <c:v>-7.4000000000000024E-2</c:v>
                </c:pt>
                <c:pt idx="536">
                  <c:v>-8.0000000000000016E-2</c:v>
                </c:pt>
                <c:pt idx="537">
                  <c:v>-7.2500000000000023E-2</c:v>
                </c:pt>
                <c:pt idx="538">
                  <c:v>-6.5000000000000002E-2</c:v>
                </c:pt>
                <c:pt idx="539">
                  <c:v>-7.0000000000000021E-2</c:v>
                </c:pt>
                <c:pt idx="540">
                  <c:v>-7.5000000000000011E-2</c:v>
                </c:pt>
                <c:pt idx="541">
                  <c:v>-8.0000000000000016E-2</c:v>
                </c:pt>
                <c:pt idx="542">
                  <c:v>-8.5000000000000034E-2</c:v>
                </c:pt>
                <c:pt idx="543">
                  <c:v>-9.0000000000000011E-2</c:v>
                </c:pt>
                <c:pt idx="544">
                  <c:v>-0.1</c:v>
                </c:pt>
                <c:pt idx="545">
                  <c:v>-0.11</c:v>
                </c:pt>
                <c:pt idx="546">
                  <c:v>-0.10333333333333333</c:v>
                </c:pt>
                <c:pt idx="547">
                  <c:v>-9.6666666666666692E-2</c:v>
                </c:pt>
                <c:pt idx="548">
                  <c:v>-9.0000000000000011E-2</c:v>
                </c:pt>
                <c:pt idx="549">
                  <c:v>-9.2000000000000026E-2</c:v>
                </c:pt>
                <c:pt idx="550">
                  <c:v>-9.4000000000000014E-2</c:v>
                </c:pt>
                <c:pt idx="551">
                  <c:v>-9.6000000000000002E-2</c:v>
                </c:pt>
                <c:pt idx="552">
                  <c:v>-9.8000000000000018E-2</c:v>
                </c:pt>
                <c:pt idx="553">
                  <c:v>-0.1</c:v>
                </c:pt>
                <c:pt idx="554">
                  <c:v>-9.5000000000000015E-2</c:v>
                </c:pt>
                <c:pt idx="555">
                  <c:v>-9.0000000000000011E-2</c:v>
                </c:pt>
                <c:pt idx="556">
                  <c:v>-0.10500000000000001</c:v>
                </c:pt>
                <c:pt idx="557">
                  <c:v>-0.12000000000000001</c:v>
                </c:pt>
                <c:pt idx="558">
                  <c:v>-0.10833333333333335</c:v>
                </c:pt>
                <c:pt idx="559">
                  <c:v>-9.6666666666666692E-2</c:v>
                </c:pt>
                <c:pt idx="560">
                  <c:v>-8.5000000000000006E-2</c:v>
                </c:pt>
                <c:pt idx="561">
                  <c:v>-8.9500000000000038E-2</c:v>
                </c:pt>
                <c:pt idx="562">
                  <c:v>-9.4000000000000014E-2</c:v>
                </c:pt>
                <c:pt idx="563">
                  <c:v>-9.8500000000000032E-2</c:v>
                </c:pt>
                <c:pt idx="564">
                  <c:v>-0.10300000000000002</c:v>
                </c:pt>
                <c:pt idx="565">
                  <c:v>-0.10750000000000003</c:v>
                </c:pt>
                <c:pt idx="566">
                  <c:v>-0.112</c:v>
                </c:pt>
                <c:pt idx="567">
                  <c:v>-0.11650000000000002</c:v>
                </c:pt>
                <c:pt idx="568">
                  <c:v>-0.12100000000000001</c:v>
                </c:pt>
                <c:pt idx="569">
                  <c:v>-0.1255</c:v>
                </c:pt>
                <c:pt idx="570">
                  <c:v>-0.13</c:v>
                </c:pt>
                <c:pt idx="571">
                  <c:v>-0.12250000000000001</c:v>
                </c:pt>
                <c:pt idx="572">
                  <c:v>-0.115</c:v>
                </c:pt>
                <c:pt idx="573">
                  <c:v>-0.113</c:v>
                </c:pt>
                <c:pt idx="574">
                  <c:v>-0.111</c:v>
                </c:pt>
                <c:pt idx="575">
                  <c:v>-0.10900000000000001</c:v>
                </c:pt>
                <c:pt idx="576">
                  <c:v>-0.10700000000000001</c:v>
                </c:pt>
                <c:pt idx="577">
                  <c:v>-0.10500000000000001</c:v>
                </c:pt>
                <c:pt idx="578">
                  <c:v>-0.11</c:v>
                </c:pt>
                <c:pt idx="579">
                  <c:v>-0.115</c:v>
                </c:pt>
                <c:pt idx="580">
                  <c:v>-0.11</c:v>
                </c:pt>
                <c:pt idx="581">
                  <c:v>-0.10500000000000001</c:v>
                </c:pt>
                <c:pt idx="582">
                  <c:v>-0.1</c:v>
                </c:pt>
                <c:pt idx="583">
                  <c:v>-9.5000000000000015E-2</c:v>
                </c:pt>
                <c:pt idx="584">
                  <c:v>-9.0000000000000011E-2</c:v>
                </c:pt>
                <c:pt idx="585">
                  <c:v>-8.8000000000000023E-2</c:v>
                </c:pt>
                <c:pt idx="586">
                  <c:v>-8.6000000000000021E-2</c:v>
                </c:pt>
                <c:pt idx="587">
                  <c:v>-8.4000000000000019E-2</c:v>
                </c:pt>
                <c:pt idx="588">
                  <c:v>-8.2000000000000003E-2</c:v>
                </c:pt>
                <c:pt idx="589">
                  <c:v>-8.0000000000000016E-2</c:v>
                </c:pt>
                <c:pt idx="590">
                  <c:v>-7.5999999999999998E-2</c:v>
                </c:pt>
                <c:pt idx="591">
                  <c:v>-7.1999999999999995E-2</c:v>
                </c:pt>
                <c:pt idx="592">
                  <c:v>-6.8000000000000019E-2</c:v>
                </c:pt>
                <c:pt idx="593">
                  <c:v>-6.4000000000000015E-2</c:v>
                </c:pt>
                <c:pt idx="594">
                  <c:v>-6.0000000000000005E-2</c:v>
                </c:pt>
                <c:pt idx="595">
                  <c:v>-7.0000000000000021E-2</c:v>
                </c:pt>
                <c:pt idx="596">
                  <c:v>-8.0000000000000016E-2</c:v>
                </c:pt>
                <c:pt idx="597">
                  <c:v>-7.0000000000000021E-2</c:v>
                </c:pt>
                <c:pt idx="598">
                  <c:v>-6.0000000000000005E-2</c:v>
                </c:pt>
                <c:pt idx="599">
                  <c:v>-7.0999999999999994E-2</c:v>
                </c:pt>
                <c:pt idx="600">
                  <c:v>-8.2000000000000017E-2</c:v>
                </c:pt>
                <c:pt idx="601">
                  <c:v>-8.0600000000000033E-2</c:v>
                </c:pt>
                <c:pt idx="602">
                  <c:v>-7.9199999999999993E-2</c:v>
                </c:pt>
                <c:pt idx="603">
                  <c:v>-7.7800000000000008E-2</c:v>
                </c:pt>
                <c:pt idx="604">
                  <c:v>-7.640000000000001E-2</c:v>
                </c:pt>
                <c:pt idx="605">
                  <c:v>-7.5000000000000011E-2</c:v>
                </c:pt>
                <c:pt idx="606">
                  <c:v>-7.8000000000000014E-2</c:v>
                </c:pt>
                <c:pt idx="607">
                  <c:v>-8.1000000000000003E-2</c:v>
                </c:pt>
                <c:pt idx="608">
                  <c:v>-8.4000000000000019E-2</c:v>
                </c:pt>
                <c:pt idx="609">
                  <c:v>-7.5200000000000003E-2</c:v>
                </c:pt>
                <c:pt idx="610">
                  <c:v>-6.6400000000000001E-2</c:v>
                </c:pt>
                <c:pt idx="611">
                  <c:v>-5.7600000000000012E-2</c:v>
                </c:pt>
                <c:pt idx="612">
                  <c:v>-4.8800000000000003E-2</c:v>
                </c:pt>
                <c:pt idx="613">
                  <c:v>-4.0000000000000008E-2</c:v>
                </c:pt>
                <c:pt idx="614">
                  <c:v>-0.05</c:v>
                </c:pt>
                <c:pt idx="615">
                  <c:v>-6.0000000000000005E-2</c:v>
                </c:pt>
                <c:pt idx="616">
                  <c:v>-5.6000000000000001E-2</c:v>
                </c:pt>
                <c:pt idx="617">
                  <c:v>-5.1999999999999998E-2</c:v>
                </c:pt>
                <c:pt idx="618">
                  <c:v>-4.8000000000000001E-2</c:v>
                </c:pt>
                <c:pt idx="619">
                  <c:v>-4.3999999999999997E-2</c:v>
                </c:pt>
                <c:pt idx="620">
                  <c:v>-4.0000000000000008E-2</c:v>
                </c:pt>
                <c:pt idx="621">
                  <c:v>-3.4000000000000002E-2</c:v>
                </c:pt>
                <c:pt idx="622">
                  <c:v>-2.8000000000000001E-2</c:v>
                </c:pt>
                <c:pt idx="623">
                  <c:v>-2.1999999999999999E-2</c:v>
                </c:pt>
                <c:pt idx="624">
                  <c:v>-1.6000000000000004E-2</c:v>
                </c:pt>
                <c:pt idx="625">
                  <c:v>-1.0000000000000002E-2</c:v>
                </c:pt>
                <c:pt idx="626">
                  <c:v>-1.7500000000000005E-2</c:v>
                </c:pt>
                <c:pt idx="627">
                  <c:v>-2.5000000000000001E-2</c:v>
                </c:pt>
                <c:pt idx="628">
                  <c:v>-2.0375000000000004E-2</c:v>
                </c:pt>
                <c:pt idx="629">
                  <c:v>-1.575E-2</c:v>
                </c:pt>
                <c:pt idx="630">
                  <c:v>-1.1124999999999999E-2</c:v>
                </c:pt>
                <c:pt idx="631">
                  <c:v>-6.5000000000000006E-3</c:v>
                </c:pt>
                <c:pt idx="632">
                  <c:v>-1.8749999999999984E-3</c:v>
                </c:pt>
                <c:pt idx="633">
                  <c:v>2.7500000000000033E-3</c:v>
                </c:pt>
                <c:pt idx="634">
                  <c:v>7.3750000000000005E-3</c:v>
                </c:pt>
                <c:pt idx="635">
                  <c:v>1.2E-2</c:v>
                </c:pt>
                <c:pt idx="636">
                  <c:v>1.3333333333333342E-3</c:v>
                </c:pt>
                <c:pt idx="637">
                  <c:v>-9.3333333333333341E-3</c:v>
                </c:pt>
                <c:pt idx="638">
                  <c:v>-2.0000000000000004E-2</c:v>
                </c:pt>
                <c:pt idx="639">
                  <c:v>-1.8000000000000006E-2</c:v>
                </c:pt>
                <c:pt idx="640">
                  <c:v>-1.6000000000000004E-2</c:v>
                </c:pt>
                <c:pt idx="641">
                  <c:v>-1.4E-2</c:v>
                </c:pt>
                <c:pt idx="642">
                  <c:v>-1.2E-2</c:v>
                </c:pt>
                <c:pt idx="643">
                  <c:v>-1.0000000000000002E-2</c:v>
                </c:pt>
                <c:pt idx="644">
                  <c:v>-2.4E-2</c:v>
                </c:pt>
                <c:pt idx="645">
                  <c:v>-3.7999999999999999E-2</c:v>
                </c:pt>
                <c:pt idx="646">
                  <c:v>-3.4000000000000002E-2</c:v>
                </c:pt>
                <c:pt idx="647">
                  <c:v>-3.0000000000000002E-2</c:v>
                </c:pt>
                <c:pt idx="648">
                  <c:v>-3.4999999999999996E-2</c:v>
                </c:pt>
                <c:pt idx="649">
                  <c:v>-4.0000000000000008E-2</c:v>
                </c:pt>
                <c:pt idx="650">
                  <c:v>-4.5000000000000005E-2</c:v>
                </c:pt>
                <c:pt idx="651">
                  <c:v>-3.6500000000000005E-2</c:v>
                </c:pt>
                <c:pt idx="652">
                  <c:v>-2.8000000000000001E-2</c:v>
                </c:pt>
                <c:pt idx="653">
                  <c:v>-3.6500000000000005E-2</c:v>
                </c:pt>
                <c:pt idx="654">
                  <c:v>-4.5000000000000005E-2</c:v>
                </c:pt>
                <c:pt idx="655">
                  <c:v>-2.4999999999999998E-2</c:v>
                </c:pt>
                <c:pt idx="656">
                  <c:v>-5.000000000000001E-3</c:v>
                </c:pt>
                <c:pt idx="657">
                  <c:v>-1.1200000000000005E-2</c:v>
                </c:pt>
                <c:pt idx="658">
                  <c:v>-1.7400000000000006E-2</c:v>
                </c:pt>
                <c:pt idx="659">
                  <c:v>-2.3600000000000006E-2</c:v>
                </c:pt>
                <c:pt idx="660">
                  <c:v>-2.9800000000000007E-2</c:v>
                </c:pt>
                <c:pt idx="661">
                  <c:v>-3.6000000000000011E-2</c:v>
                </c:pt>
                <c:pt idx="662">
                  <c:v>-3.0500000000000006E-2</c:v>
                </c:pt>
                <c:pt idx="663">
                  <c:v>-2.5000000000000001E-2</c:v>
                </c:pt>
                <c:pt idx="664">
                  <c:v>-3.7500000000000006E-2</c:v>
                </c:pt>
                <c:pt idx="665">
                  <c:v>-0.05</c:v>
                </c:pt>
                <c:pt idx="666">
                  <c:v>-5.6666666666666678E-2</c:v>
                </c:pt>
                <c:pt idx="667">
                  <c:v>-6.3333333333333353E-2</c:v>
                </c:pt>
                <c:pt idx="668">
                  <c:v>-7.0000000000000021E-2</c:v>
                </c:pt>
                <c:pt idx="669">
                  <c:v>-6.0000000000000019E-2</c:v>
                </c:pt>
                <c:pt idx="670">
                  <c:v>-0.05</c:v>
                </c:pt>
                <c:pt idx="671">
                  <c:v>-6.0000000000000019E-2</c:v>
                </c:pt>
                <c:pt idx="672">
                  <c:v>-7.0000000000000021E-2</c:v>
                </c:pt>
                <c:pt idx="673">
                  <c:v>-6.4333333333333367E-2</c:v>
                </c:pt>
                <c:pt idx="674">
                  <c:v>-5.8666666666666679E-2</c:v>
                </c:pt>
                <c:pt idx="675">
                  <c:v>-5.3000000000000005E-2</c:v>
                </c:pt>
                <c:pt idx="676">
                  <c:v>-5.5400000000000005E-2</c:v>
                </c:pt>
                <c:pt idx="677">
                  <c:v>-5.7800000000000011E-2</c:v>
                </c:pt>
                <c:pt idx="678">
                  <c:v>-6.0200000000000004E-2</c:v>
                </c:pt>
                <c:pt idx="679">
                  <c:v>-6.2600000000000003E-2</c:v>
                </c:pt>
                <c:pt idx="680">
                  <c:v>-6.5000000000000002E-2</c:v>
                </c:pt>
                <c:pt idx="681">
                  <c:v>-7.5000000000000011E-2</c:v>
                </c:pt>
                <c:pt idx="682">
                  <c:v>-8.5000000000000006E-2</c:v>
                </c:pt>
                <c:pt idx="683">
                  <c:v>-8.0600000000000019E-2</c:v>
                </c:pt>
                <c:pt idx="684">
                  <c:v>-7.6200000000000004E-2</c:v>
                </c:pt>
                <c:pt idx="685">
                  <c:v>-7.1800000000000003E-2</c:v>
                </c:pt>
                <c:pt idx="686">
                  <c:v>-6.7400000000000015E-2</c:v>
                </c:pt>
                <c:pt idx="687">
                  <c:v>-6.3E-2</c:v>
                </c:pt>
                <c:pt idx="688">
                  <c:v>-5.9750000000000004E-2</c:v>
                </c:pt>
                <c:pt idx="689">
                  <c:v>-5.6500000000000002E-2</c:v>
                </c:pt>
                <c:pt idx="690">
                  <c:v>-5.3250000000000006E-2</c:v>
                </c:pt>
                <c:pt idx="691">
                  <c:v>-0.05</c:v>
                </c:pt>
                <c:pt idx="692">
                  <c:v>-4.8400000000000012E-2</c:v>
                </c:pt>
                <c:pt idx="693">
                  <c:v>-4.6800000000000001E-2</c:v>
                </c:pt>
                <c:pt idx="694">
                  <c:v>-4.5200000000000004E-2</c:v>
                </c:pt>
                <c:pt idx="695">
                  <c:v>-4.36E-2</c:v>
                </c:pt>
                <c:pt idx="696">
                  <c:v>-4.200000000000001E-2</c:v>
                </c:pt>
                <c:pt idx="697">
                  <c:v>-4.4400000000000009E-2</c:v>
                </c:pt>
                <c:pt idx="698">
                  <c:v>-4.6800000000000001E-2</c:v>
                </c:pt>
                <c:pt idx="699">
                  <c:v>-4.9200000000000015E-2</c:v>
                </c:pt>
                <c:pt idx="700">
                  <c:v>-5.1600000000000007E-2</c:v>
                </c:pt>
                <c:pt idx="701">
                  <c:v>-5.400000000000002E-2</c:v>
                </c:pt>
                <c:pt idx="702">
                  <c:v>-5.1199999999999996E-2</c:v>
                </c:pt>
                <c:pt idx="703">
                  <c:v>-4.8400000000000012E-2</c:v>
                </c:pt>
                <c:pt idx="704">
                  <c:v>-4.5600000000000002E-2</c:v>
                </c:pt>
                <c:pt idx="705">
                  <c:v>-4.2800000000000019E-2</c:v>
                </c:pt>
                <c:pt idx="706">
                  <c:v>-4.0000000000000008E-2</c:v>
                </c:pt>
                <c:pt idx="707">
                  <c:v>-4.9000000000000009E-2</c:v>
                </c:pt>
                <c:pt idx="708">
                  <c:v>-5.8000000000000003E-2</c:v>
                </c:pt>
                <c:pt idx="709">
                  <c:v>-4.3999999999999997E-2</c:v>
                </c:pt>
                <c:pt idx="710">
                  <c:v>-3.0000000000000002E-2</c:v>
                </c:pt>
                <c:pt idx="711">
                  <c:v>-2.5000000000000001E-2</c:v>
                </c:pt>
                <c:pt idx="712">
                  <c:v>-2.0000000000000004E-2</c:v>
                </c:pt>
                <c:pt idx="713">
                  <c:v>-1.5000000000000001E-2</c:v>
                </c:pt>
                <c:pt idx="714">
                  <c:v>-1.0000000000000004E-2</c:v>
                </c:pt>
                <c:pt idx="715">
                  <c:v>-5.000000000000001E-3</c:v>
                </c:pt>
                <c:pt idx="716">
                  <c:v>-1.7499999999999998E-2</c:v>
                </c:pt>
                <c:pt idx="717">
                  <c:v>-3.0000000000000002E-2</c:v>
                </c:pt>
                <c:pt idx="718">
                  <c:v>-2.5000000000000001E-2</c:v>
                </c:pt>
                <c:pt idx="719">
                  <c:v>-2.0000000000000004E-2</c:v>
                </c:pt>
                <c:pt idx="720">
                  <c:v>-2.6000000000000002E-2</c:v>
                </c:pt>
                <c:pt idx="721">
                  <c:v>-3.2000000000000008E-2</c:v>
                </c:pt>
                <c:pt idx="722">
                  <c:v>-2.6000000000000002E-2</c:v>
                </c:pt>
                <c:pt idx="723">
                  <c:v>-2.0000000000000004E-2</c:v>
                </c:pt>
                <c:pt idx="724">
                  <c:v>-1.599998E-2</c:v>
                </c:pt>
                <c:pt idx="725">
                  <c:v>-1.199996E-2</c:v>
                </c:pt>
                <c:pt idx="726">
                  <c:v>-7.9999400000000023E-3</c:v>
                </c:pt>
                <c:pt idx="727">
                  <c:v>-3.9999200000000014E-3</c:v>
                </c:pt>
                <c:pt idx="728">
                  <c:v>1.0000000000000006E-7</c:v>
                </c:pt>
                <c:pt idx="729">
                  <c:v>-7.6665999999999991E-3</c:v>
                </c:pt>
                <c:pt idx="730">
                  <c:v>-1.5333299999999998E-2</c:v>
                </c:pt>
                <c:pt idx="731">
                  <c:v>-2.3E-2</c:v>
                </c:pt>
                <c:pt idx="732">
                  <c:v>-1.8800000000000004E-2</c:v>
                </c:pt>
                <c:pt idx="733">
                  <c:v>-1.4600000000000002E-2</c:v>
                </c:pt>
                <c:pt idx="734">
                  <c:v>-1.0400000000000001E-2</c:v>
                </c:pt>
                <c:pt idx="735">
                  <c:v>-6.2000000000000024E-3</c:v>
                </c:pt>
                <c:pt idx="736">
                  <c:v>-2.0000000000000005E-3</c:v>
                </c:pt>
                <c:pt idx="737">
                  <c:v>-1.0666666666666666E-2</c:v>
                </c:pt>
                <c:pt idx="738">
                  <c:v>-1.9333333333333327E-2</c:v>
                </c:pt>
                <c:pt idx="739">
                  <c:v>-2.8000000000000001E-2</c:v>
                </c:pt>
                <c:pt idx="740">
                  <c:v>-3.0000000000000002E-2</c:v>
                </c:pt>
                <c:pt idx="741">
                  <c:v>-3.2000000000000008E-2</c:v>
                </c:pt>
                <c:pt idx="742">
                  <c:v>-3.4000000000000002E-2</c:v>
                </c:pt>
                <c:pt idx="743">
                  <c:v>-1.699995E-2</c:v>
                </c:pt>
                <c:pt idx="744">
                  <c:v>1.0000000000000006E-7</c:v>
                </c:pt>
                <c:pt idx="745">
                  <c:v>-4.9999500000000013E-3</c:v>
                </c:pt>
                <c:pt idx="746">
                  <c:v>-1.0000000000000002E-2</c:v>
                </c:pt>
                <c:pt idx="747">
                  <c:v>9.9999999999999959E-4</c:v>
                </c:pt>
                <c:pt idx="748">
                  <c:v>1.2E-2</c:v>
                </c:pt>
                <c:pt idx="749">
                  <c:v>8.6000000000000017E-3</c:v>
                </c:pt>
                <c:pt idx="750">
                  <c:v>5.1999999999999998E-3</c:v>
                </c:pt>
                <c:pt idx="751">
                  <c:v>1.7999999999999995E-3</c:v>
                </c:pt>
                <c:pt idx="752">
                  <c:v>-1.6000000000000009E-3</c:v>
                </c:pt>
                <c:pt idx="753">
                  <c:v>-5.000000000000001E-3</c:v>
                </c:pt>
                <c:pt idx="754">
                  <c:v>4.0000000000000018E-3</c:v>
                </c:pt>
                <c:pt idx="755">
                  <c:v>1.3000000000000001E-2</c:v>
                </c:pt>
                <c:pt idx="756">
                  <c:v>2.3999999999999994E-3</c:v>
                </c:pt>
                <c:pt idx="757">
                  <c:v>-8.2000000000000024E-3</c:v>
                </c:pt>
                <c:pt idx="758">
                  <c:v>-1.8800000000000011E-2</c:v>
                </c:pt>
                <c:pt idx="759">
                  <c:v>-2.9400000000000006E-2</c:v>
                </c:pt>
                <c:pt idx="760">
                  <c:v>-4.0000000000000008E-2</c:v>
                </c:pt>
                <c:pt idx="761">
                  <c:v>-3.7999999999999999E-2</c:v>
                </c:pt>
                <c:pt idx="762">
                  <c:v>-3.5999999999999997E-2</c:v>
                </c:pt>
                <c:pt idx="763">
                  <c:v>-3.4000000000000002E-2</c:v>
                </c:pt>
                <c:pt idx="764">
                  <c:v>-3.2000000000000008E-2</c:v>
                </c:pt>
                <c:pt idx="765">
                  <c:v>-3.0000000000000002E-2</c:v>
                </c:pt>
                <c:pt idx="766">
                  <c:v>-2.7500000000000004E-2</c:v>
                </c:pt>
                <c:pt idx="767">
                  <c:v>-2.5000000000000001E-2</c:v>
                </c:pt>
                <c:pt idx="768">
                  <c:v>-2.2500000000000003E-2</c:v>
                </c:pt>
                <c:pt idx="769">
                  <c:v>-2.0000000000000004E-2</c:v>
                </c:pt>
                <c:pt idx="770">
                  <c:v>-1.4E-2</c:v>
                </c:pt>
                <c:pt idx="771">
                  <c:v>-8.0000000000000019E-3</c:v>
                </c:pt>
                <c:pt idx="772">
                  <c:v>-1.9999999999999983E-3</c:v>
                </c:pt>
                <c:pt idx="773">
                  <c:v>4.000000000000001E-3</c:v>
                </c:pt>
                <c:pt idx="774">
                  <c:v>1.0000000000000004E-2</c:v>
                </c:pt>
                <c:pt idx="775">
                  <c:v>1.6000000000000007E-2</c:v>
                </c:pt>
                <c:pt idx="776">
                  <c:v>2.2000000000000006E-2</c:v>
                </c:pt>
                <c:pt idx="777">
                  <c:v>2.8000000000000001E-2</c:v>
                </c:pt>
                <c:pt idx="778">
                  <c:v>3.4000000000000002E-2</c:v>
                </c:pt>
                <c:pt idx="779">
                  <c:v>4.0000000000000008E-2</c:v>
                </c:pt>
                <c:pt idx="780">
                  <c:v>3.4000000000000002E-2</c:v>
                </c:pt>
                <c:pt idx="781">
                  <c:v>2.8000000000000001E-2</c:v>
                </c:pt>
                <c:pt idx="782">
                  <c:v>2.1999999999999999E-2</c:v>
                </c:pt>
                <c:pt idx="783">
                  <c:v>1.6000000000000004E-2</c:v>
                </c:pt>
                <c:pt idx="784">
                  <c:v>1.0000000000000002E-2</c:v>
                </c:pt>
                <c:pt idx="785">
                  <c:v>1.6000000000000004E-2</c:v>
                </c:pt>
                <c:pt idx="786">
                  <c:v>2.1999999999999999E-2</c:v>
                </c:pt>
                <c:pt idx="787">
                  <c:v>2.8000000000000001E-2</c:v>
                </c:pt>
                <c:pt idx="788">
                  <c:v>2.466666666666667E-2</c:v>
                </c:pt>
                <c:pt idx="789">
                  <c:v>2.133333333333334E-2</c:v>
                </c:pt>
                <c:pt idx="790">
                  <c:v>1.8000000000000006E-2</c:v>
                </c:pt>
                <c:pt idx="791">
                  <c:v>2.4400000000000002E-2</c:v>
                </c:pt>
                <c:pt idx="792">
                  <c:v>3.0800000000000004E-2</c:v>
                </c:pt>
                <c:pt idx="793">
                  <c:v>3.7200000000000011E-2</c:v>
                </c:pt>
                <c:pt idx="794">
                  <c:v>4.36E-2</c:v>
                </c:pt>
                <c:pt idx="795">
                  <c:v>0.05</c:v>
                </c:pt>
                <c:pt idx="796">
                  <c:v>5.6000000000000001E-2</c:v>
                </c:pt>
                <c:pt idx="797">
                  <c:v>6.2000000000000006E-2</c:v>
                </c:pt>
                <c:pt idx="798">
                  <c:v>5.1000000000000004E-2</c:v>
                </c:pt>
                <c:pt idx="799">
                  <c:v>4.0000000000000008E-2</c:v>
                </c:pt>
                <c:pt idx="800">
                  <c:v>4.4285714285714296E-2</c:v>
                </c:pt>
                <c:pt idx="801">
                  <c:v>4.8571428571428564E-2</c:v>
                </c:pt>
                <c:pt idx="802">
                  <c:v>5.2857142857142873E-2</c:v>
                </c:pt>
                <c:pt idx="803">
                  <c:v>5.7142857142857148E-2</c:v>
                </c:pt>
                <c:pt idx="804">
                  <c:v>6.1428571428571437E-2</c:v>
                </c:pt>
                <c:pt idx="805">
                  <c:v>6.5714285714285739E-2</c:v>
                </c:pt>
                <c:pt idx="806">
                  <c:v>7.0000000000000021E-2</c:v>
                </c:pt>
                <c:pt idx="807">
                  <c:v>6.4000000000000015E-2</c:v>
                </c:pt>
                <c:pt idx="808">
                  <c:v>5.8000000000000003E-2</c:v>
                </c:pt>
                <c:pt idx="809">
                  <c:v>5.2000000000000018E-2</c:v>
                </c:pt>
                <c:pt idx="810">
                  <c:v>4.5999999999999999E-2</c:v>
                </c:pt>
                <c:pt idx="811">
                  <c:v>4.0000000000000008E-2</c:v>
                </c:pt>
                <c:pt idx="812">
                  <c:v>5.6500000000000002E-2</c:v>
                </c:pt>
                <c:pt idx="813">
                  <c:v>7.3000000000000009E-2</c:v>
                </c:pt>
                <c:pt idx="814">
                  <c:v>6.2666666666666676E-2</c:v>
                </c:pt>
                <c:pt idx="815">
                  <c:v>5.233333333333335E-2</c:v>
                </c:pt>
                <c:pt idx="816">
                  <c:v>4.200000000000001E-2</c:v>
                </c:pt>
                <c:pt idx="817">
                  <c:v>4.36E-2</c:v>
                </c:pt>
                <c:pt idx="818">
                  <c:v>4.5200000000000004E-2</c:v>
                </c:pt>
                <c:pt idx="819">
                  <c:v>4.6800000000000001E-2</c:v>
                </c:pt>
                <c:pt idx="820">
                  <c:v>4.8400000000000012E-2</c:v>
                </c:pt>
                <c:pt idx="821">
                  <c:v>0.05</c:v>
                </c:pt>
                <c:pt idx="822">
                  <c:v>4.2500000000000003E-2</c:v>
                </c:pt>
                <c:pt idx="823">
                  <c:v>3.500000000000001E-2</c:v>
                </c:pt>
                <c:pt idx="824">
                  <c:v>2.7500000000000007E-2</c:v>
                </c:pt>
                <c:pt idx="825">
                  <c:v>2.0000000000000004E-2</c:v>
                </c:pt>
                <c:pt idx="826">
                  <c:v>1.8333333333333333E-2</c:v>
                </c:pt>
                <c:pt idx="827">
                  <c:v>1.666666666666667E-2</c:v>
                </c:pt>
                <c:pt idx="828">
                  <c:v>1.4999999999999998E-2</c:v>
                </c:pt>
                <c:pt idx="829">
                  <c:v>9.5000000000000032E-3</c:v>
                </c:pt>
                <c:pt idx="830">
                  <c:v>4.000000000000001E-3</c:v>
                </c:pt>
                <c:pt idx="831">
                  <c:v>1.1200000000000005E-2</c:v>
                </c:pt>
                <c:pt idx="832">
                  <c:v>1.8400000000000003E-2</c:v>
                </c:pt>
                <c:pt idx="833">
                  <c:v>2.5600000000000005E-2</c:v>
                </c:pt>
                <c:pt idx="834">
                  <c:v>3.280000000000001E-2</c:v>
                </c:pt>
                <c:pt idx="835">
                  <c:v>4.0000000000000008E-2</c:v>
                </c:pt>
                <c:pt idx="836">
                  <c:v>3.1666666666666676E-2</c:v>
                </c:pt>
                <c:pt idx="837">
                  <c:v>2.3333333333333338E-2</c:v>
                </c:pt>
                <c:pt idx="838">
                  <c:v>1.4999999999999998E-2</c:v>
                </c:pt>
                <c:pt idx="839">
                  <c:v>2.1666666666666671E-2</c:v>
                </c:pt>
                <c:pt idx="840">
                  <c:v>2.8333333333333339E-2</c:v>
                </c:pt>
                <c:pt idx="841">
                  <c:v>3.500000000000001E-2</c:v>
                </c:pt>
                <c:pt idx="842">
                  <c:v>2.35E-2</c:v>
                </c:pt>
                <c:pt idx="843">
                  <c:v>1.2E-2</c:v>
                </c:pt>
                <c:pt idx="844">
                  <c:v>1.7600000000000001E-2</c:v>
                </c:pt>
                <c:pt idx="845">
                  <c:v>2.3199999999999995E-2</c:v>
                </c:pt>
                <c:pt idx="846">
                  <c:v>2.8799999999999999E-2</c:v>
                </c:pt>
                <c:pt idx="847">
                  <c:v>3.44E-2</c:v>
                </c:pt>
                <c:pt idx="848">
                  <c:v>4.0000000000000008E-2</c:v>
                </c:pt>
                <c:pt idx="849">
                  <c:v>3.6999999999999998E-2</c:v>
                </c:pt>
                <c:pt idx="850">
                  <c:v>3.4000000000000002E-2</c:v>
                </c:pt>
                <c:pt idx="851">
                  <c:v>3.1000000000000003E-2</c:v>
                </c:pt>
                <c:pt idx="852">
                  <c:v>2.8000000000000001E-2</c:v>
                </c:pt>
                <c:pt idx="853">
                  <c:v>2.5000000000000001E-2</c:v>
                </c:pt>
                <c:pt idx="854">
                  <c:v>3.2333333333333339E-2</c:v>
                </c:pt>
                <c:pt idx="855">
                  <c:v>3.966666666666667E-2</c:v>
                </c:pt>
                <c:pt idx="856">
                  <c:v>4.7000000000000007E-2</c:v>
                </c:pt>
                <c:pt idx="857">
                  <c:v>3.2500000000000001E-2</c:v>
                </c:pt>
                <c:pt idx="858">
                  <c:v>1.8000000000000006E-2</c:v>
                </c:pt>
                <c:pt idx="859">
                  <c:v>2.9000000000000001E-2</c:v>
                </c:pt>
                <c:pt idx="860">
                  <c:v>4.0000000000000008E-2</c:v>
                </c:pt>
                <c:pt idx="861">
                  <c:v>2.9000000000000001E-2</c:v>
                </c:pt>
                <c:pt idx="862">
                  <c:v>1.8000000000000006E-2</c:v>
                </c:pt>
                <c:pt idx="863">
                  <c:v>2.2250000000000002E-2</c:v>
                </c:pt>
                <c:pt idx="864">
                  <c:v>2.6500000000000006E-2</c:v>
                </c:pt>
                <c:pt idx="865">
                  <c:v>3.0750000000000006E-2</c:v>
                </c:pt>
                <c:pt idx="866">
                  <c:v>3.500000000000001E-2</c:v>
                </c:pt>
                <c:pt idx="867">
                  <c:v>2.6500000000000006E-2</c:v>
                </c:pt>
                <c:pt idx="868">
                  <c:v>1.8000000000000006E-2</c:v>
                </c:pt>
                <c:pt idx="869">
                  <c:v>2.3666666666666669E-2</c:v>
                </c:pt>
                <c:pt idx="870">
                  <c:v>2.933333333333334E-2</c:v>
                </c:pt>
                <c:pt idx="871">
                  <c:v>3.500000000000001E-2</c:v>
                </c:pt>
                <c:pt idx="872">
                  <c:v>2.6500000000000006E-2</c:v>
                </c:pt>
                <c:pt idx="873">
                  <c:v>1.8000000000000006E-2</c:v>
                </c:pt>
                <c:pt idx="874">
                  <c:v>1.3400000000000004E-2</c:v>
                </c:pt>
                <c:pt idx="875">
                  <c:v>8.8000000000000023E-3</c:v>
                </c:pt>
                <c:pt idx="876">
                  <c:v>4.1999999999999989E-3</c:v>
                </c:pt>
                <c:pt idx="877">
                  <c:v>-4.0000000000000116E-4</c:v>
                </c:pt>
                <c:pt idx="878">
                  <c:v>-5.000000000000001E-3</c:v>
                </c:pt>
                <c:pt idx="879">
                  <c:v>4.0000000000000018E-3</c:v>
                </c:pt>
                <c:pt idx="880">
                  <c:v>1.3000000000000001E-2</c:v>
                </c:pt>
                <c:pt idx="881">
                  <c:v>6.000000000000001E-3</c:v>
                </c:pt>
                <c:pt idx="882">
                  <c:v>-1.0000000000000002E-3</c:v>
                </c:pt>
                <c:pt idx="883">
                  <c:v>2.2000000000000006E-3</c:v>
                </c:pt>
                <c:pt idx="884">
                  <c:v>5.4000000000000012E-3</c:v>
                </c:pt>
                <c:pt idx="885">
                  <c:v>8.6000000000000017E-3</c:v>
                </c:pt>
                <c:pt idx="886">
                  <c:v>1.1800000000000003E-2</c:v>
                </c:pt>
                <c:pt idx="887">
                  <c:v>1.4999999999999998E-2</c:v>
                </c:pt>
                <c:pt idx="888">
                  <c:v>8.3333333333333332E-3</c:v>
                </c:pt>
                <c:pt idx="889">
                  <c:v>1.6666666666666657E-3</c:v>
                </c:pt>
                <c:pt idx="890">
                  <c:v>-5.000000000000001E-3</c:v>
                </c:pt>
                <c:pt idx="891">
                  <c:v>0</c:v>
                </c:pt>
                <c:pt idx="892">
                  <c:v>5.000000000000001E-3</c:v>
                </c:pt>
                <c:pt idx="893">
                  <c:v>1.0000000000000004E-2</c:v>
                </c:pt>
                <c:pt idx="894">
                  <c:v>1.4999999999999998E-2</c:v>
                </c:pt>
                <c:pt idx="895">
                  <c:v>2.0000000000000004E-2</c:v>
                </c:pt>
                <c:pt idx="896">
                  <c:v>2.7500000000000007E-2</c:v>
                </c:pt>
                <c:pt idx="897">
                  <c:v>3.500000000000001E-2</c:v>
                </c:pt>
                <c:pt idx="898">
                  <c:v>3.2000000000000008E-2</c:v>
                </c:pt>
                <c:pt idx="899">
                  <c:v>2.9000000000000001E-2</c:v>
                </c:pt>
                <c:pt idx="900">
                  <c:v>2.6000000000000002E-2</c:v>
                </c:pt>
                <c:pt idx="901">
                  <c:v>2.3E-2</c:v>
                </c:pt>
                <c:pt idx="902">
                  <c:v>2.0000000000000004E-2</c:v>
                </c:pt>
                <c:pt idx="903">
                  <c:v>1.6000020000000004E-2</c:v>
                </c:pt>
                <c:pt idx="904">
                  <c:v>1.200004E-2</c:v>
                </c:pt>
                <c:pt idx="905">
                  <c:v>8.0000600000000033E-3</c:v>
                </c:pt>
                <c:pt idx="906">
                  <c:v>4.0000800000000005E-3</c:v>
                </c:pt>
                <c:pt idx="907">
                  <c:v>1.0000000000000006E-7</c:v>
                </c:pt>
                <c:pt idx="908">
                  <c:v>5.0000500000000015E-3</c:v>
                </c:pt>
                <c:pt idx="909">
                  <c:v>1.0000000000000002E-2</c:v>
                </c:pt>
                <c:pt idx="910">
                  <c:v>1.3000000000000001E-2</c:v>
                </c:pt>
                <c:pt idx="911">
                  <c:v>1.6000000000000004E-2</c:v>
                </c:pt>
                <c:pt idx="912">
                  <c:v>1.9000000000000006E-2</c:v>
                </c:pt>
                <c:pt idx="913">
                  <c:v>2.1999999999999999E-2</c:v>
                </c:pt>
                <c:pt idx="914">
                  <c:v>2.5000000000000001E-2</c:v>
                </c:pt>
                <c:pt idx="915">
                  <c:v>3.0500000000000006E-2</c:v>
                </c:pt>
                <c:pt idx="916">
                  <c:v>3.6000000000000011E-2</c:v>
                </c:pt>
                <c:pt idx="917">
                  <c:v>2.5500000000000002E-2</c:v>
                </c:pt>
                <c:pt idx="918">
                  <c:v>1.4999999999999998E-2</c:v>
                </c:pt>
                <c:pt idx="919">
                  <c:v>2.3E-2</c:v>
                </c:pt>
                <c:pt idx="920">
                  <c:v>3.1000000000000003E-2</c:v>
                </c:pt>
                <c:pt idx="921">
                  <c:v>3.9000000000000007E-2</c:v>
                </c:pt>
                <c:pt idx="922">
                  <c:v>4.7000000000000007E-2</c:v>
                </c:pt>
                <c:pt idx="923">
                  <c:v>5.5000000000000007E-2</c:v>
                </c:pt>
                <c:pt idx="924">
                  <c:v>4.5000000000000005E-2</c:v>
                </c:pt>
                <c:pt idx="925">
                  <c:v>3.500000000000001E-2</c:v>
                </c:pt>
                <c:pt idx="926">
                  <c:v>3.0000000000000002E-2</c:v>
                </c:pt>
                <c:pt idx="927">
                  <c:v>2.5000000000000001E-2</c:v>
                </c:pt>
                <c:pt idx="928">
                  <c:v>2.0799999999999999E-2</c:v>
                </c:pt>
                <c:pt idx="929">
                  <c:v>1.6600000000000004E-2</c:v>
                </c:pt>
                <c:pt idx="930">
                  <c:v>1.2400000000000001E-2</c:v>
                </c:pt>
                <c:pt idx="931">
                  <c:v>8.2000000000000024E-3</c:v>
                </c:pt>
                <c:pt idx="932">
                  <c:v>4.000000000000001E-3</c:v>
                </c:pt>
                <c:pt idx="933">
                  <c:v>1.2E-2</c:v>
                </c:pt>
                <c:pt idx="934">
                  <c:v>2.0000000000000004E-2</c:v>
                </c:pt>
                <c:pt idx="935">
                  <c:v>1.6799999999999999E-2</c:v>
                </c:pt>
                <c:pt idx="936">
                  <c:v>1.3600000000000003E-2</c:v>
                </c:pt>
                <c:pt idx="937">
                  <c:v>1.0400000000000001E-2</c:v>
                </c:pt>
                <c:pt idx="938">
                  <c:v>7.2000000000000007E-3</c:v>
                </c:pt>
                <c:pt idx="939">
                  <c:v>4.000000000000001E-3</c:v>
                </c:pt>
                <c:pt idx="940">
                  <c:v>1.1000000000000003E-2</c:v>
                </c:pt>
                <c:pt idx="941">
                  <c:v>1.8000000000000006E-2</c:v>
                </c:pt>
                <c:pt idx="942">
                  <c:v>1.1400000000000004E-2</c:v>
                </c:pt>
                <c:pt idx="943">
                  <c:v>4.8000000000000022E-3</c:v>
                </c:pt>
                <c:pt idx="944">
                  <c:v>-1.7999999999999958E-3</c:v>
                </c:pt>
                <c:pt idx="945">
                  <c:v>-8.4000000000000012E-3</c:v>
                </c:pt>
                <c:pt idx="946">
                  <c:v>-1.4999999999999998E-2</c:v>
                </c:pt>
                <c:pt idx="947">
                  <c:v>-1.0000000000000004E-2</c:v>
                </c:pt>
                <c:pt idx="948">
                  <c:v>-5.0000000000000001E-3</c:v>
                </c:pt>
                <c:pt idx="949">
                  <c:v>0</c:v>
                </c:pt>
                <c:pt idx="950">
                  <c:v>5.0000000000000018E-3</c:v>
                </c:pt>
                <c:pt idx="951">
                  <c:v>1.0000000000000002E-2</c:v>
                </c:pt>
                <c:pt idx="952">
                  <c:v>3.4999999999999996E-3</c:v>
                </c:pt>
                <c:pt idx="953">
                  <c:v>-3.0000000000000005E-3</c:v>
                </c:pt>
                <c:pt idx="954">
                  <c:v>3.6000000000000003E-3</c:v>
                </c:pt>
                <c:pt idx="955">
                  <c:v>1.0200000000000001E-2</c:v>
                </c:pt>
                <c:pt idx="956">
                  <c:v>1.6799999999999999E-2</c:v>
                </c:pt>
                <c:pt idx="957">
                  <c:v>2.3400000000000001E-2</c:v>
                </c:pt>
                <c:pt idx="958">
                  <c:v>3.0000000000000002E-2</c:v>
                </c:pt>
                <c:pt idx="959">
                  <c:v>2.5000000000000001E-2</c:v>
                </c:pt>
                <c:pt idx="960">
                  <c:v>2.0000000000000004E-2</c:v>
                </c:pt>
                <c:pt idx="961">
                  <c:v>2.6000000000000002E-2</c:v>
                </c:pt>
                <c:pt idx="962">
                  <c:v>3.2000000000000008E-2</c:v>
                </c:pt>
                <c:pt idx="963">
                  <c:v>3.8000000000000006E-2</c:v>
                </c:pt>
                <c:pt idx="964">
                  <c:v>4.3999999999999997E-2</c:v>
                </c:pt>
                <c:pt idx="965">
                  <c:v>0.05</c:v>
                </c:pt>
                <c:pt idx="966">
                  <c:v>5.3750000000000013E-2</c:v>
                </c:pt>
                <c:pt idx="967">
                  <c:v>5.7500000000000009E-2</c:v>
                </c:pt>
                <c:pt idx="968">
                  <c:v>6.1249999999999992E-2</c:v>
                </c:pt>
                <c:pt idx="969">
                  <c:v>6.5000000000000002E-2</c:v>
                </c:pt>
                <c:pt idx="970">
                  <c:v>6.8750000000000019E-2</c:v>
                </c:pt>
                <c:pt idx="971">
                  <c:v>7.2500000000000023E-2</c:v>
                </c:pt>
                <c:pt idx="972">
                  <c:v>7.6249999999999984E-2</c:v>
                </c:pt>
                <c:pt idx="973">
                  <c:v>8.0000000000000016E-2</c:v>
                </c:pt>
                <c:pt idx="974">
                  <c:v>8.6000000000000007E-2</c:v>
                </c:pt>
                <c:pt idx="975">
                  <c:v>9.2000000000000026E-2</c:v>
                </c:pt>
                <c:pt idx="976">
                  <c:v>9.8000000000000018E-2</c:v>
                </c:pt>
                <c:pt idx="977">
                  <c:v>0.10400000000000002</c:v>
                </c:pt>
                <c:pt idx="978">
                  <c:v>0.11</c:v>
                </c:pt>
                <c:pt idx="979">
                  <c:v>0.10400000000000001</c:v>
                </c:pt>
                <c:pt idx="980">
                  <c:v>9.8000000000000018E-2</c:v>
                </c:pt>
                <c:pt idx="981">
                  <c:v>9.2000000000000026E-2</c:v>
                </c:pt>
                <c:pt idx="982">
                  <c:v>8.6000000000000021E-2</c:v>
                </c:pt>
                <c:pt idx="983">
                  <c:v>8.0000000000000016E-2</c:v>
                </c:pt>
                <c:pt idx="984">
                  <c:v>7.3999999999999996E-2</c:v>
                </c:pt>
                <c:pt idx="985">
                  <c:v>6.8000000000000019E-2</c:v>
                </c:pt>
                <c:pt idx="986">
                  <c:v>6.2000000000000006E-2</c:v>
                </c:pt>
                <c:pt idx="987">
                  <c:v>5.6000000000000001E-2</c:v>
                </c:pt>
                <c:pt idx="988">
                  <c:v>0.05</c:v>
                </c:pt>
                <c:pt idx="989">
                  <c:v>5.6000000000000001E-2</c:v>
                </c:pt>
                <c:pt idx="990">
                  <c:v>6.2000000000000006E-2</c:v>
                </c:pt>
                <c:pt idx="991">
                  <c:v>4.2500000000000003E-2</c:v>
                </c:pt>
                <c:pt idx="992">
                  <c:v>2.3E-2</c:v>
                </c:pt>
                <c:pt idx="993">
                  <c:v>3.1399999999999997E-2</c:v>
                </c:pt>
                <c:pt idx="994">
                  <c:v>3.9800000000000002E-2</c:v>
                </c:pt>
                <c:pt idx="995">
                  <c:v>4.8200000000000007E-2</c:v>
                </c:pt>
                <c:pt idx="996">
                  <c:v>5.6599999999999998E-2</c:v>
                </c:pt>
                <c:pt idx="997">
                  <c:v>6.5000000000000002E-2</c:v>
                </c:pt>
                <c:pt idx="998">
                  <c:v>5.6666666666666678E-2</c:v>
                </c:pt>
                <c:pt idx="999">
                  <c:v>4.8333333333333353E-2</c:v>
                </c:pt>
                <c:pt idx="1000">
                  <c:v>4.0000000000000008E-2</c:v>
                </c:pt>
              </c:numCache>
            </c:numRef>
          </c:yVal>
        </c:ser>
        <c:dLbls/>
        <c:axId val="114234880"/>
        <c:axId val="114236800"/>
      </c:scatterChart>
      <c:valAx>
        <c:axId val="114234880"/>
        <c:scaling>
          <c:orientation val="minMax"/>
          <c:max val="100"/>
          <c:min val="0"/>
        </c:scaling>
        <c:axPos val="b"/>
        <c:majorGridlines>
          <c:spPr>
            <a:ln w="9525" cap="flat" cmpd="sng" algn="ctr">
              <a:solidFill>
                <a:schemeClr val="tx1">
                  <a:lumMod val="15000"/>
                  <a:lumOff val="85000"/>
                </a:schemeClr>
              </a:solidFill>
              <a:round/>
            </a:ln>
            <a:effectLst/>
          </c:spPr>
        </c:majorGridlines>
        <c:title>
          <c:tx>
            <c:strRef>
              <c:f>Tabelle1!$C$5</c:f>
              <c:strCache>
                <c:ptCount val="1"/>
                <c:pt idx="0">
                  <c:v>Weg [m]</c:v>
                </c:pt>
              </c:strCache>
            </c:strRef>
          </c:tx>
          <c:layout>
            <c:manualLayout>
              <c:xMode val="edge"/>
              <c:yMode val="edge"/>
              <c:x val="0.49814249646166897"/>
              <c:y val="0.76297823188482039"/>
            </c:manualLayout>
          </c:layout>
          <c:spPr>
            <a:solidFill>
              <a:schemeClr val="bg1"/>
            </a:solid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14236800"/>
        <c:crossesAt val="-0.15000000000000005"/>
        <c:crossBetween val="midCat"/>
      </c:valAx>
      <c:valAx>
        <c:axId val="114236800"/>
        <c:scaling>
          <c:orientation val="minMax"/>
          <c:max val="0.15000000000000005"/>
          <c:min val="-0.15000000000000005"/>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14234880"/>
        <c:crosses val="autoZero"/>
        <c:crossBetween val="midCat"/>
      </c:valAx>
      <c:spPr>
        <a:noFill/>
        <a:ln>
          <a:noFill/>
        </a:ln>
        <a:effectLst/>
      </c:spPr>
    </c:plotArea>
    <c:plotVisOnly val="1"/>
    <c:dispBlanksAs val="gap"/>
  </c:chart>
  <c:spPr>
    <a:solidFill>
      <a:schemeClr val="bg1"/>
    </a:solidFill>
    <a:ln>
      <a:noFill/>
    </a:ln>
    <a:effectLst/>
  </c:spPr>
  <c:txPr>
    <a:bodyPr/>
    <a:lstStyle/>
    <a:p>
      <a:pPr>
        <a:defRPr/>
      </a:pPr>
      <a:endParaRPr lang="de-DE"/>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de-DE"/>
  <c:chart>
    <c:title>
      <c:tx>
        <c:strRef>
          <c:f>Tabelle1!$O$3</c:f>
          <c:strCache>
            <c:ptCount val="1"/>
            <c:pt idx="0">
              <c:v>AUN = 6; w = 2</c:v>
            </c:pt>
          </c:strCache>
        </c:strRef>
      </c:tx>
      <c:layout>
        <c:manualLayout>
          <c:xMode val="edge"/>
          <c:yMode val="edge"/>
          <c:x val="0.68496182786594828"/>
          <c:y val="6.1864715332412473E-2"/>
        </c:manualLayout>
      </c:layout>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plotArea>
      <c:layout>
        <c:manualLayout>
          <c:layoutTarget val="inner"/>
          <c:xMode val="edge"/>
          <c:yMode val="edge"/>
          <c:x val="0.1270086334657492"/>
          <c:y val="8.2332236051888746E-2"/>
          <c:w val="0.83610243455423705"/>
          <c:h val="0.70693905396072321"/>
        </c:manualLayout>
      </c:layout>
      <c:scatterChart>
        <c:scatterStyle val="lineMarker"/>
        <c:ser>
          <c:idx val="0"/>
          <c:order val="0"/>
          <c:spPr>
            <a:ln w="12700" cap="rnd">
              <a:solidFill>
                <a:schemeClr val="accent1"/>
              </a:solidFill>
              <a:round/>
            </a:ln>
            <a:effectLst/>
          </c:spPr>
          <c:marker>
            <c:symbol val="square"/>
            <c:size val="2"/>
            <c:spPr>
              <a:solidFill>
                <a:schemeClr val="accent1"/>
              </a:solidFill>
              <a:ln w="9525">
                <a:solidFill>
                  <a:srgbClr val="FF0000"/>
                </a:solidFill>
              </a:ln>
              <a:effectLst/>
            </c:spPr>
          </c:marker>
          <c:xVal>
            <c:numRef>
              <c:f>Tabelle1!$R$7:$R$109</c:f>
              <c:numCache>
                <c:formatCode>General</c:formatCode>
                <c:ptCount val="103"/>
                <c:pt idx="0">
                  <c:v>6.2831853071796742E-2</c:v>
                </c:pt>
                <c:pt idx="1">
                  <c:v>0.12566370614359346</c:v>
                </c:pt>
                <c:pt idx="2">
                  <c:v>0.18849555921539027</c:v>
                </c:pt>
                <c:pt idx="3">
                  <c:v>0.25132741228718697</c:v>
                </c:pt>
                <c:pt idx="4">
                  <c:v>0.31415926535898381</c:v>
                </c:pt>
                <c:pt idx="5">
                  <c:v>0.37699111843078043</c:v>
                </c:pt>
                <c:pt idx="6">
                  <c:v>0.43982297150257732</c:v>
                </c:pt>
                <c:pt idx="7">
                  <c:v>0.50265482457437405</c:v>
                </c:pt>
                <c:pt idx="8">
                  <c:v>0.56548667764617078</c:v>
                </c:pt>
                <c:pt idx="9">
                  <c:v>0.62831853071796728</c:v>
                </c:pt>
                <c:pt idx="10">
                  <c:v>0.69115038378976401</c:v>
                </c:pt>
                <c:pt idx="11">
                  <c:v>0.75398223686156085</c:v>
                </c:pt>
                <c:pt idx="12">
                  <c:v>0.81681408993335758</c:v>
                </c:pt>
                <c:pt idx="13">
                  <c:v>0.87964594300515453</c:v>
                </c:pt>
                <c:pt idx="14">
                  <c:v>0.94247779607695092</c:v>
                </c:pt>
                <c:pt idx="15">
                  <c:v>1.0053096491487479</c:v>
                </c:pt>
                <c:pt idx="16">
                  <c:v>1.0681415022205447</c:v>
                </c:pt>
                <c:pt idx="17">
                  <c:v>1.1309733552923416</c:v>
                </c:pt>
                <c:pt idx="18">
                  <c:v>1.1938052083641382</c:v>
                </c:pt>
                <c:pt idx="19">
                  <c:v>1.2566370614359355</c:v>
                </c:pt>
                <c:pt idx="20">
                  <c:v>1.3194689145077321</c:v>
                </c:pt>
                <c:pt idx="21">
                  <c:v>1.3823007675795289</c:v>
                </c:pt>
                <c:pt idx="22">
                  <c:v>1.4451326206513257</c:v>
                </c:pt>
                <c:pt idx="23">
                  <c:v>1.5079644737231224</c:v>
                </c:pt>
                <c:pt idx="24">
                  <c:v>1.5707963267949194</c:v>
                </c:pt>
                <c:pt idx="25">
                  <c:v>1.6336281798667165</c:v>
                </c:pt>
                <c:pt idx="26">
                  <c:v>1.6964600329385133</c:v>
                </c:pt>
                <c:pt idx="27">
                  <c:v>1.7592918860103097</c:v>
                </c:pt>
                <c:pt idx="28">
                  <c:v>1.8221237390821068</c:v>
                </c:pt>
                <c:pt idx="29">
                  <c:v>1.8849555921539038</c:v>
                </c:pt>
                <c:pt idx="30">
                  <c:v>1.9477874452257007</c:v>
                </c:pt>
                <c:pt idx="31">
                  <c:v>2.0106192982974975</c:v>
                </c:pt>
                <c:pt idx="32">
                  <c:v>2.0734511513692939</c:v>
                </c:pt>
                <c:pt idx="33">
                  <c:v>2.1362830044410908</c:v>
                </c:pt>
                <c:pt idx="34">
                  <c:v>2.199114857512888</c:v>
                </c:pt>
                <c:pt idx="35">
                  <c:v>2.2619467105846844</c:v>
                </c:pt>
                <c:pt idx="36">
                  <c:v>2.3247785636564813</c:v>
                </c:pt>
                <c:pt idx="37">
                  <c:v>2.3876104167282777</c:v>
                </c:pt>
                <c:pt idx="38">
                  <c:v>2.4504422698000745</c:v>
                </c:pt>
                <c:pt idx="39">
                  <c:v>2.5132741228718718</c:v>
                </c:pt>
                <c:pt idx="40">
                  <c:v>2.5761059759436677</c:v>
                </c:pt>
                <c:pt idx="41">
                  <c:v>2.6389378290154655</c:v>
                </c:pt>
                <c:pt idx="42">
                  <c:v>2.7017696820872628</c:v>
                </c:pt>
                <c:pt idx="43">
                  <c:v>2.7646015351590592</c:v>
                </c:pt>
                <c:pt idx="44">
                  <c:v>2.8274333882308564</c:v>
                </c:pt>
                <c:pt idx="45">
                  <c:v>2.8902652413026533</c:v>
                </c:pt>
                <c:pt idx="46">
                  <c:v>2.9530970943744497</c:v>
                </c:pt>
                <c:pt idx="47">
                  <c:v>3.0159289474462465</c:v>
                </c:pt>
                <c:pt idx="48">
                  <c:v>3.0787608005180434</c:v>
                </c:pt>
                <c:pt idx="49">
                  <c:v>3.1415926535898397</c:v>
                </c:pt>
                <c:pt idx="50">
                  <c:v>3.2044245066616379</c:v>
                </c:pt>
                <c:pt idx="51">
                  <c:v>3.2672563597334343</c:v>
                </c:pt>
                <c:pt idx="52">
                  <c:v>3.3300882128052307</c:v>
                </c:pt>
                <c:pt idx="53">
                  <c:v>3.3929200658770275</c:v>
                </c:pt>
                <c:pt idx="54">
                  <c:v>3.4557519189488239</c:v>
                </c:pt>
                <c:pt idx="55">
                  <c:v>3.5185837720206212</c:v>
                </c:pt>
                <c:pt idx="56">
                  <c:v>3.5814156250924181</c:v>
                </c:pt>
                <c:pt idx="57">
                  <c:v>3.6442474781642149</c:v>
                </c:pt>
                <c:pt idx="58">
                  <c:v>3.7070793312360122</c:v>
                </c:pt>
                <c:pt idx="59">
                  <c:v>3.7699111843078086</c:v>
                </c:pt>
                <c:pt idx="60">
                  <c:v>3.8327430373796045</c:v>
                </c:pt>
                <c:pt idx="61">
                  <c:v>3.8955748904514027</c:v>
                </c:pt>
                <c:pt idx="62">
                  <c:v>3.9584067435231987</c:v>
                </c:pt>
                <c:pt idx="63">
                  <c:v>4.0212385965949959</c:v>
                </c:pt>
                <c:pt idx="64">
                  <c:v>4.0840704496667906</c:v>
                </c:pt>
                <c:pt idx="65">
                  <c:v>4.1469023027385887</c:v>
                </c:pt>
                <c:pt idx="66">
                  <c:v>4.209734155810386</c:v>
                </c:pt>
                <c:pt idx="67">
                  <c:v>4.2725660088821824</c:v>
                </c:pt>
                <c:pt idx="68">
                  <c:v>4.3353978619539779</c:v>
                </c:pt>
                <c:pt idx="69">
                  <c:v>4.3982297150257752</c:v>
                </c:pt>
                <c:pt idx="70">
                  <c:v>4.4610615680975707</c:v>
                </c:pt>
                <c:pt idx="71">
                  <c:v>4.523893421169368</c:v>
                </c:pt>
                <c:pt idx="72">
                  <c:v>4.5867252742411644</c:v>
                </c:pt>
                <c:pt idx="73">
                  <c:v>4.649557127312959</c:v>
                </c:pt>
                <c:pt idx="74">
                  <c:v>4.7123889803847563</c:v>
                </c:pt>
                <c:pt idx="75">
                  <c:v>4.7752208334565527</c:v>
                </c:pt>
                <c:pt idx="76">
                  <c:v>4.8380526865283491</c:v>
                </c:pt>
                <c:pt idx="77">
                  <c:v>4.9008845396001455</c:v>
                </c:pt>
                <c:pt idx="78">
                  <c:v>4.9637163926719419</c:v>
                </c:pt>
                <c:pt idx="79">
                  <c:v>5.0265482457437383</c:v>
                </c:pt>
                <c:pt idx="80">
                  <c:v>5.0893800988155355</c:v>
                </c:pt>
                <c:pt idx="81">
                  <c:v>5.1522119518873302</c:v>
                </c:pt>
                <c:pt idx="82">
                  <c:v>5.2150438049591283</c:v>
                </c:pt>
                <c:pt idx="83">
                  <c:v>5.277875658030923</c:v>
                </c:pt>
                <c:pt idx="84">
                  <c:v>5.3407075111027202</c:v>
                </c:pt>
                <c:pt idx="85">
                  <c:v>5.4035393641745175</c:v>
                </c:pt>
                <c:pt idx="86">
                  <c:v>5.4663712172463121</c:v>
                </c:pt>
                <c:pt idx="87">
                  <c:v>5.5292030703181094</c:v>
                </c:pt>
                <c:pt idx="88">
                  <c:v>5.5920349233899049</c:v>
                </c:pt>
                <c:pt idx="89">
                  <c:v>5.6548667764617004</c:v>
                </c:pt>
                <c:pt idx="90">
                  <c:v>5.7176986295334986</c:v>
                </c:pt>
                <c:pt idx="91">
                  <c:v>5.780530482605295</c:v>
                </c:pt>
                <c:pt idx="92">
                  <c:v>5.8433623356770914</c:v>
                </c:pt>
                <c:pt idx="93">
                  <c:v>5.9061941887488887</c:v>
                </c:pt>
                <c:pt idx="94">
                  <c:v>5.9690260418206851</c:v>
                </c:pt>
                <c:pt idx="95">
                  <c:v>6.0318578948924815</c:v>
                </c:pt>
                <c:pt idx="96">
                  <c:v>6.094689747964277</c:v>
                </c:pt>
                <c:pt idx="97">
                  <c:v>6.1575216010360716</c:v>
                </c:pt>
                <c:pt idx="98">
                  <c:v>6.2203534541078707</c:v>
                </c:pt>
                <c:pt idx="99">
                  <c:v>6.2831853071796662</c:v>
                </c:pt>
                <c:pt idx="100">
                  <c:v>6.3460171602514626</c:v>
                </c:pt>
                <c:pt idx="101">
                  <c:v>6.4088490133232598</c:v>
                </c:pt>
              </c:numCache>
            </c:numRef>
          </c:xVal>
          <c:yVal>
            <c:numRef>
              <c:f>Tabelle1!$S$7:$S$109</c:f>
              <c:numCache>
                <c:formatCode>General</c:formatCode>
                <c:ptCount val="103"/>
                <c:pt idx="0">
                  <c:v>207.95948081445979</c:v>
                </c:pt>
                <c:pt idx="1">
                  <c:v>1021.8798444373133</c:v>
                </c:pt>
                <c:pt idx="2">
                  <c:v>767.0325350597044</c:v>
                </c:pt>
                <c:pt idx="3">
                  <c:v>30.816829522041299</c:v>
                </c:pt>
                <c:pt idx="4">
                  <c:v>43.310845840952858</c:v>
                </c:pt>
                <c:pt idx="5">
                  <c:v>66.24315038911017</c:v>
                </c:pt>
                <c:pt idx="6">
                  <c:v>14.433623315536948</c:v>
                </c:pt>
                <c:pt idx="7">
                  <c:v>58.7059794437953</c:v>
                </c:pt>
                <c:pt idx="8">
                  <c:v>8.700331405140993</c:v>
                </c:pt>
                <c:pt idx="9">
                  <c:v>28.95537578384031</c:v>
                </c:pt>
                <c:pt idx="10">
                  <c:v>44.912993008475219</c:v>
                </c:pt>
                <c:pt idx="11">
                  <c:v>4.5460578176486672</c:v>
                </c:pt>
                <c:pt idx="12">
                  <c:v>14.256944343213069</c:v>
                </c:pt>
                <c:pt idx="13">
                  <c:v>15.100424602829621</c:v>
                </c:pt>
                <c:pt idx="14">
                  <c:v>1.4951610196148708</c:v>
                </c:pt>
                <c:pt idx="15">
                  <c:v>18.977535036284454</c:v>
                </c:pt>
                <c:pt idx="16">
                  <c:v>7.277866515136088</c:v>
                </c:pt>
                <c:pt idx="17">
                  <c:v>3.9449262030600671</c:v>
                </c:pt>
                <c:pt idx="18">
                  <c:v>9.944252554649486</c:v>
                </c:pt>
                <c:pt idx="19">
                  <c:v>0.17947861350134844</c:v>
                </c:pt>
                <c:pt idx="20">
                  <c:v>8.9203491010239517</c:v>
                </c:pt>
                <c:pt idx="21">
                  <c:v>3.0170651021866224</c:v>
                </c:pt>
                <c:pt idx="22">
                  <c:v>1.7311919536699734</c:v>
                </c:pt>
                <c:pt idx="23">
                  <c:v>7.1078564418212888</c:v>
                </c:pt>
                <c:pt idx="24">
                  <c:v>1.0321335225538362</c:v>
                </c:pt>
                <c:pt idx="25">
                  <c:v>6.1231616724420421</c:v>
                </c:pt>
                <c:pt idx="26">
                  <c:v>12.703693976615639</c:v>
                </c:pt>
                <c:pt idx="27">
                  <c:v>4.0493320899556924</c:v>
                </c:pt>
                <c:pt idx="28">
                  <c:v>2.9485912764553071</c:v>
                </c:pt>
                <c:pt idx="29">
                  <c:v>4.918441636093358</c:v>
                </c:pt>
                <c:pt idx="30">
                  <c:v>0.26249847186770398</c:v>
                </c:pt>
                <c:pt idx="31">
                  <c:v>2.2090606526981262</c:v>
                </c:pt>
                <c:pt idx="32">
                  <c:v>1.3372060959773904</c:v>
                </c:pt>
                <c:pt idx="33">
                  <c:v>0.20696509570188198</c:v>
                </c:pt>
                <c:pt idx="34">
                  <c:v>3.4228254567355503</c:v>
                </c:pt>
                <c:pt idx="35">
                  <c:v>0.15412738717049221</c:v>
                </c:pt>
                <c:pt idx="36">
                  <c:v>2.0685206262838536</c:v>
                </c:pt>
                <c:pt idx="37">
                  <c:v>4.0832169275867303</c:v>
                </c:pt>
                <c:pt idx="38">
                  <c:v>0.27080497869528647</c:v>
                </c:pt>
                <c:pt idx="39">
                  <c:v>1.8033055640929911</c:v>
                </c:pt>
                <c:pt idx="40">
                  <c:v>0.85433434822497967</c:v>
                </c:pt>
                <c:pt idx="41">
                  <c:v>0.33921911402220911</c:v>
                </c:pt>
                <c:pt idx="42">
                  <c:v>3.4493506737447883</c:v>
                </c:pt>
                <c:pt idx="43">
                  <c:v>0.74944270962210602</c:v>
                </c:pt>
                <c:pt idx="44">
                  <c:v>0.32222108152806966</c:v>
                </c:pt>
                <c:pt idx="45">
                  <c:v>0.57539612611791202</c:v>
                </c:pt>
                <c:pt idx="46">
                  <c:v>0.15519235979269744</c:v>
                </c:pt>
                <c:pt idx="47">
                  <c:v>3.5137842295128987</c:v>
                </c:pt>
                <c:pt idx="48">
                  <c:v>0.19348379529805357</c:v>
                </c:pt>
                <c:pt idx="49">
                  <c:v>0.46490964891907338</c:v>
                </c:pt>
                <c:pt idx="50">
                  <c:v>2.3545487449046352</c:v>
                </c:pt>
                <c:pt idx="51">
                  <c:v>0.12781225259481216</c:v>
                </c:pt>
                <c:pt idx="52">
                  <c:v>0.67101648317788054</c:v>
                </c:pt>
                <c:pt idx="53">
                  <c:v>0.42229127824565199</c:v>
                </c:pt>
                <c:pt idx="54">
                  <c:v>0.12164591231878859</c:v>
                </c:pt>
                <c:pt idx="55">
                  <c:v>1.9833704621842083</c:v>
                </c:pt>
                <c:pt idx="56">
                  <c:v>0.82060284264039518</c:v>
                </c:pt>
                <c:pt idx="57">
                  <c:v>1.6528518928590519</c:v>
                </c:pt>
                <c:pt idx="58">
                  <c:v>1.1086372277234817</c:v>
                </c:pt>
                <c:pt idx="59">
                  <c:v>0.80269417860591263</c:v>
                </c:pt>
                <c:pt idx="60">
                  <c:v>0.68818778573258543</c:v>
                </c:pt>
                <c:pt idx="61">
                  <c:v>2.7592310699137101</c:v>
                </c:pt>
                <c:pt idx="62">
                  <c:v>5.0002497331434477E-2</c:v>
                </c:pt>
                <c:pt idx="63">
                  <c:v>1.388702320529418</c:v>
                </c:pt>
                <c:pt idx="64">
                  <c:v>1.5843630528888766</c:v>
                </c:pt>
                <c:pt idx="65">
                  <c:v>0.38178273420912856</c:v>
                </c:pt>
                <c:pt idx="66">
                  <c:v>0.30814570710886835</c:v>
                </c:pt>
                <c:pt idx="67">
                  <c:v>0.62195361420448103</c:v>
                </c:pt>
                <c:pt idx="68">
                  <c:v>0.75936395254734945</c:v>
                </c:pt>
                <c:pt idx="69">
                  <c:v>1.4935062371508447</c:v>
                </c:pt>
                <c:pt idx="70">
                  <c:v>2.2986347100067469E-2</c:v>
                </c:pt>
                <c:pt idx="71">
                  <c:v>0.71562865650913854</c:v>
                </c:pt>
                <c:pt idx="72">
                  <c:v>0.30556196498843924</c:v>
                </c:pt>
                <c:pt idx="73">
                  <c:v>0.16363294127392652</c:v>
                </c:pt>
                <c:pt idx="74">
                  <c:v>0.10287506586347464</c:v>
                </c:pt>
                <c:pt idx="75">
                  <c:v>0.632603226677381</c:v>
                </c:pt>
                <c:pt idx="76">
                  <c:v>1.2716430888380246</c:v>
                </c:pt>
                <c:pt idx="77">
                  <c:v>1.1641491964756039</c:v>
                </c:pt>
                <c:pt idx="78">
                  <c:v>1.0409594154217776</c:v>
                </c:pt>
                <c:pt idx="79">
                  <c:v>3.9034876476583075E-2</c:v>
                </c:pt>
                <c:pt idx="80">
                  <c:v>0.52968453055466025</c:v>
                </c:pt>
                <c:pt idx="81">
                  <c:v>0.2832607932920036</c:v>
                </c:pt>
                <c:pt idx="82">
                  <c:v>0.83958365578841287</c:v>
                </c:pt>
                <c:pt idx="83">
                  <c:v>0.7383928096943575</c:v>
                </c:pt>
                <c:pt idx="84">
                  <c:v>0.36983465775552798</c:v>
                </c:pt>
                <c:pt idx="85">
                  <c:v>1.9977622272314779</c:v>
                </c:pt>
                <c:pt idx="86">
                  <c:v>0.33358566728292283</c:v>
                </c:pt>
                <c:pt idx="87">
                  <c:v>0.59952397625141152</c:v>
                </c:pt>
                <c:pt idx="88">
                  <c:v>0.28689734915497234</c:v>
                </c:pt>
                <c:pt idx="89">
                  <c:v>4.2834975565549264E-2</c:v>
                </c:pt>
                <c:pt idx="90">
                  <c:v>0.56200085523129062</c:v>
                </c:pt>
                <c:pt idx="91">
                  <c:v>0.69518454391891116</c:v>
                </c:pt>
                <c:pt idx="92">
                  <c:v>8.0210821096758991E-2</c:v>
                </c:pt>
                <c:pt idx="93">
                  <c:v>0.37814390863366498</c:v>
                </c:pt>
                <c:pt idx="94">
                  <c:v>0.15899966222995013</c:v>
                </c:pt>
                <c:pt idx="95">
                  <c:v>0.1447231087198052</c:v>
                </c:pt>
                <c:pt idx="96">
                  <c:v>0.6801831302998147</c:v>
                </c:pt>
                <c:pt idx="97">
                  <c:v>1.0302846957419587E-2</c:v>
                </c:pt>
                <c:pt idx="98">
                  <c:v>0.10748782415163642</c:v>
                </c:pt>
                <c:pt idx="99">
                  <c:v>1.6216484890614731</c:v>
                </c:pt>
                <c:pt idx="100">
                  <c:v>0.67858595596919169</c:v>
                </c:pt>
                <c:pt idx="101">
                  <c:v>8.2809710091274302E-2</c:v>
                </c:pt>
              </c:numCache>
            </c:numRef>
          </c:yVal>
        </c:ser>
        <c:ser>
          <c:idx val="1"/>
          <c:order val="1"/>
          <c:spPr>
            <a:ln w="19050" cap="rnd">
              <a:solidFill>
                <a:schemeClr val="accent2"/>
              </a:solidFill>
              <a:round/>
            </a:ln>
            <a:effectLst/>
          </c:spPr>
          <c:marker>
            <c:symbol val="none"/>
          </c:marker>
          <c:xVal>
            <c:numRef>
              <c:f>Tabelle1!$L$13:$L$18</c:f>
              <c:numCache>
                <c:formatCode>General</c:formatCode>
                <c:ptCount val="6"/>
                <c:pt idx="0">
                  <c:v>6.0000000000000005E-2</c:v>
                </c:pt>
                <c:pt idx="1">
                  <c:v>0.2</c:v>
                </c:pt>
                <c:pt idx="2">
                  <c:v>1</c:v>
                </c:pt>
                <c:pt idx="3">
                  <c:v>2</c:v>
                </c:pt>
                <c:pt idx="4">
                  <c:v>2.5</c:v>
                </c:pt>
                <c:pt idx="5">
                  <c:v>9</c:v>
                </c:pt>
              </c:numCache>
            </c:numRef>
          </c:xVal>
          <c:yVal>
            <c:numRef>
              <c:f>Tabelle1!$M$13:$M$18</c:f>
              <c:numCache>
                <c:formatCode>General</c:formatCode>
                <c:ptCount val="6"/>
                <c:pt idx="0">
                  <c:v>1065</c:v>
                </c:pt>
                <c:pt idx="1">
                  <c:v>118.41432880053016</c:v>
                </c:pt>
                <c:pt idx="2">
                  <c:v>6.2803207663352687</c:v>
                </c:pt>
                <c:pt idx="3">
                  <c:v>1.7729124214395555</c:v>
                </c:pt>
                <c:pt idx="4">
                  <c:v>1.1799237340994033</c:v>
                </c:pt>
                <c:pt idx="5">
                  <c:v>0.11396180538552919</c:v>
                </c:pt>
              </c:numCache>
            </c:numRef>
          </c:yVal>
        </c:ser>
        <c:dLbls/>
        <c:axId val="120631680"/>
        <c:axId val="120633600"/>
      </c:scatterChart>
      <c:valAx>
        <c:axId val="120631680"/>
        <c:scaling>
          <c:logBase val="10"/>
          <c:orientation val="minMax"/>
          <c:max val="10"/>
          <c:min val="1.0000000000000004E-2"/>
        </c:scaling>
        <c:axPos val="b"/>
        <c:majorGridlines>
          <c:spPr>
            <a:ln w="9525" cap="flat" cmpd="sng" algn="ctr">
              <a:solidFill>
                <a:schemeClr val="tx1">
                  <a:lumMod val="15000"/>
                  <a:lumOff val="85000"/>
                </a:schemeClr>
              </a:solidFill>
              <a:round/>
            </a:ln>
            <a:effectLst/>
          </c:spPr>
        </c:majorGridlines>
        <c:title>
          <c:tx>
            <c:strRef>
              <c:f>Tabelle1!$I$5</c:f>
              <c:strCache>
                <c:ptCount val="1"/>
                <c:pt idx="0">
                  <c:v>Weg-Kreisfrequenz Ω [1/m]</c:v>
                </c:pt>
              </c:strCache>
            </c:strRef>
          </c:tx>
          <c:layout>
            <c:manualLayout>
              <c:xMode val="edge"/>
              <c:yMode val="edge"/>
              <c:x val="0.3315404636920386"/>
              <c:y val="0.8830968551189694"/>
            </c:manualLayout>
          </c:layout>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20633600"/>
        <c:crossesAt val="1.0000000000000005E-3"/>
        <c:crossBetween val="midCat"/>
      </c:valAx>
      <c:valAx>
        <c:axId val="120633600"/>
        <c:scaling>
          <c:logBase val="10"/>
          <c:orientation val="minMax"/>
        </c:scaling>
        <c:axPos val="l"/>
        <c:majorGridlines>
          <c:spPr>
            <a:ln w="9525" cap="flat" cmpd="sng" algn="ctr">
              <a:solidFill>
                <a:schemeClr val="tx1">
                  <a:lumMod val="15000"/>
                  <a:lumOff val="85000"/>
                </a:schemeClr>
              </a:solidFill>
              <a:round/>
            </a:ln>
            <a:effectLst/>
          </c:spPr>
        </c:majorGridlines>
        <c:title>
          <c:tx>
            <c:strRef>
              <c:f>Tabelle1!$I$4</c:f>
              <c:strCache>
                <c:ptCount val="1"/>
                <c:pt idx="0">
                  <c:v>Spektrale Unebenheitsdichte                       Ф [cm³]</c:v>
                </c:pt>
              </c:strCache>
            </c:strRef>
          </c:tx>
          <c:layout>
            <c:manualLayout>
              <c:xMode val="edge"/>
              <c:yMode val="edge"/>
              <c:x val="0"/>
              <c:y val="4.2469965790450356E-2"/>
            </c:manualLayout>
          </c:layout>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20631680"/>
        <c:crossesAt val="1.0000000000000004E-2"/>
        <c:crossBetween val="midCat"/>
      </c:valAx>
      <c:spPr>
        <a:noFill/>
        <a:ln>
          <a:noFill/>
        </a:ln>
        <a:effectLst/>
      </c:spPr>
    </c:plotArea>
    <c:plotVisOnly val="1"/>
    <c:dispBlanksAs val="gap"/>
  </c:chart>
  <c:spPr>
    <a:solidFill>
      <a:schemeClr val="bg1"/>
    </a:solidFill>
    <a:ln>
      <a:noFill/>
    </a:ln>
    <a:effectLst/>
  </c:spPr>
  <c:txPr>
    <a:bodyPr/>
    <a:lstStyle/>
    <a:p>
      <a:pPr>
        <a:defRPr/>
      </a:pPr>
      <a:endParaRPr lang="de-DE"/>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de-DE"/>
  <c:chart>
    <c:title>
      <c:tx>
        <c:strRef>
          <c:f>Tabelle1!$X$3</c:f>
          <c:strCache>
            <c:ptCount val="1"/>
            <c:pt idx="0">
              <c:v>AUN = 25; w = 2</c:v>
            </c:pt>
          </c:strCache>
        </c:strRef>
      </c:tx>
      <c:layout>
        <c:manualLayout>
          <c:xMode val="edge"/>
          <c:yMode val="edge"/>
          <c:x val="0.6813608185436093"/>
          <c:y val="0.14670012776880639"/>
        </c:manualLayout>
      </c:layout>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plotArea>
      <c:layout>
        <c:manualLayout>
          <c:layoutTarget val="inner"/>
          <c:xMode val="edge"/>
          <c:yMode val="edge"/>
          <c:x val="9.6185554861703271E-2"/>
          <c:y val="0.14181761472641036"/>
          <c:w val="0.87270429490433044"/>
          <c:h val="0.63486756146155954"/>
        </c:manualLayout>
      </c:layout>
      <c:scatterChart>
        <c:scatterStyle val="lineMarker"/>
        <c:ser>
          <c:idx val="0"/>
          <c:order val="0"/>
          <c:spPr>
            <a:ln w="19050" cap="rnd">
              <a:solidFill>
                <a:schemeClr val="accent1"/>
              </a:solidFill>
              <a:round/>
            </a:ln>
            <a:effectLst/>
          </c:spPr>
          <c:marker>
            <c:symbol val="square"/>
            <c:size val="2"/>
            <c:spPr>
              <a:solidFill>
                <a:schemeClr val="accent1"/>
              </a:solidFill>
              <a:ln w="9525">
                <a:solidFill>
                  <a:srgbClr val="FF0000"/>
                </a:solidFill>
              </a:ln>
              <a:effectLst/>
            </c:spPr>
          </c:marker>
          <c:xVal>
            <c:numRef>
              <c:f>Tabelle1!$AA$7:$AA$109</c:f>
              <c:numCache>
                <c:formatCode>General</c:formatCode>
                <c:ptCount val="103"/>
                <c:pt idx="0">
                  <c:v>6.2831853071796742E-2</c:v>
                </c:pt>
                <c:pt idx="1">
                  <c:v>0.12566370614359346</c:v>
                </c:pt>
                <c:pt idx="2">
                  <c:v>0.18849555921539027</c:v>
                </c:pt>
                <c:pt idx="3">
                  <c:v>0.25132741228718697</c:v>
                </c:pt>
                <c:pt idx="4">
                  <c:v>0.31415926535898381</c:v>
                </c:pt>
                <c:pt idx="5">
                  <c:v>0.37699111843078043</c:v>
                </c:pt>
                <c:pt idx="6">
                  <c:v>0.43982297150257732</c:v>
                </c:pt>
                <c:pt idx="7">
                  <c:v>0.50265482457437405</c:v>
                </c:pt>
                <c:pt idx="8">
                  <c:v>0.56548667764617078</c:v>
                </c:pt>
                <c:pt idx="9">
                  <c:v>0.62831853071796728</c:v>
                </c:pt>
                <c:pt idx="10">
                  <c:v>0.69115038378976401</c:v>
                </c:pt>
                <c:pt idx="11">
                  <c:v>0.75398223686156085</c:v>
                </c:pt>
                <c:pt idx="12">
                  <c:v>0.81681408993335758</c:v>
                </c:pt>
                <c:pt idx="13">
                  <c:v>0.87964594300515453</c:v>
                </c:pt>
                <c:pt idx="14">
                  <c:v>0.94247779607695092</c:v>
                </c:pt>
                <c:pt idx="15">
                  <c:v>1.0053096491487479</c:v>
                </c:pt>
                <c:pt idx="16">
                  <c:v>1.0681415022205447</c:v>
                </c:pt>
                <c:pt idx="17">
                  <c:v>1.1309733552923416</c:v>
                </c:pt>
                <c:pt idx="18">
                  <c:v>1.1938052083641382</c:v>
                </c:pt>
                <c:pt idx="19">
                  <c:v>1.2566370614359355</c:v>
                </c:pt>
                <c:pt idx="20">
                  <c:v>1.3194689145077321</c:v>
                </c:pt>
                <c:pt idx="21">
                  <c:v>1.3823007675795289</c:v>
                </c:pt>
                <c:pt idx="22">
                  <c:v>1.4451326206513257</c:v>
                </c:pt>
                <c:pt idx="23">
                  <c:v>1.5079644737231224</c:v>
                </c:pt>
                <c:pt idx="24">
                  <c:v>1.5707963267949194</c:v>
                </c:pt>
                <c:pt idx="25">
                  <c:v>1.6336281798667165</c:v>
                </c:pt>
                <c:pt idx="26">
                  <c:v>1.6964600329385133</c:v>
                </c:pt>
                <c:pt idx="27">
                  <c:v>1.7592918860103097</c:v>
                </c:pt>
                <c:pt idx="28">
                  <c:v>1.8221237390821068</c:v>
                </c:pt>
                <c:pt idx="29">
                  <c:v>1.8849555921539038</c:v>
                </c:pt>
                <c:pt idx="30">
                  <c:v>1.9477874452257007</c:v>
                </c:pt>
                <c:pt idx="31">
                  <c:v>2.0106192982974975</c:v>
                </c:pt>
                <c:pt idx="32">
                  <c:v>2.0734511513692939</c:v>
                </c:pt>
                <c:pt idx="33">
                  <c:v>2.1362830044410908</c:v>
                </c:pt>
                <c:pt idx="34">
                  <c:v>2.199114857512888</c:v>
                </c:pt>
                <c:pt idx="35">
                  <c:v>2.2619467105846844</c:v>
                </c:pt>
                <c:pt idx="36">
                  <c:v>2.3247785636564813</c:v>
                </c:pt>
                <c:pt idx="37">
                  <c:v>2.3876104167282777</c:v>
                </c:pt>
                <c:pt idx="38">
                  <c:v>2.4504422698000745</c:v>
                </c:pt>
                <c:pt idx="39">
                  <c:v>2.5132741228718718</c:v>
                </c:pt>
                <c:pt idx="40">
                  <c:v>2.5761059759436677</c:v>
                </c:pt>
                <c:pt idx="41">
                  <c:v>2.6389378290154655</c:v>
                </c:pt>
                <c:pt idx="42">
                  <c:v>2.7017696820872628</c:v>
                </c:pt>
                <c:pt idx="43">
                  <c:v>2.7646015351590592</c:v>
                </c:pt>
                <c:pt idx="44">
                  <c:v>2.8274333882308564</c:v>
                </c:pt>
                <c:pt idx="45">
                  <c:v>2.8902652413026533</c:v>
                </c:pt>
                <c:pt idx="46">
                  <c:v>2.9530970943744497</c:v>
                </c:pt>
                <c:pt idx="47">
                  <c:v>3.0159289474462465</c:v>
                </c:pt>
                <c:pt idx="48">
                  <c:v>3.0787608005180434</c:v>
                </c:pt>
                <c:pt idx="49">
                  <c:v>3.1415926535898397</c:v>
                </c:pt>
                <c:pt idx="50">
                  <c:v>3.2044245066616379</c:v>
                </c:pt>
                <c:pt idx="51">
                  <c:v>3.2672563597334343</c:v>
                </c:pt>
                <c:pt idx="52">
                  <c:v>3.3300882128052307</c:v>
                </c:pt>
                <c:pt idx="53">
                  <c:v>3.3929200658770275</c:v>
                </c:pt>
                <c:pt idx="54">
                  <c:v>3.4557519189488239</c:v>
                </c:pt>
                <c:pt idx="55">
                  <c:v>3.5185837720206212</c:v>
                </c:pt>
                <c:pt idx="56">
                  <c:v>3.5814156250924181</c:v>
                </c:pt>
                <c:pt idx="57">
                  <c:v>3.6442474781642149</c:v>
                </c:pt>
                <c:pt idx="58">
                  <c:v>3.7070793312360122</c:v>
                </c:pt>
                <c:pt idx="59">
                  <c:v>3.7699111843078086</c:v>
                </c:pt>
                <c:pt idx="60">
                  <c:v>3.8327430373796045</c:v>
                </c:pt>
                <c:pt idx="61">
                  <c:v>3.8955748904514027</c:v>
                </c:pt>
                <c:pt idx="62">
                  <c:v>3.9584067435231987</c:v>
                </c:pt>
                <c:pt idx="63">
                  <c:v>4.0212385965949959</c:v>
                </c:pt>
                <c:pt idx="64">
                  <c:v>4.0840704496667906</c:v>
                </c:pt>
                <c:pt idx="65">
                  <c:v>4.1469023027385887</c:v>
                </c:pt>
                <c:pt idx="66">
                  <c:v>4.209734155810386</c:v>
                </c:pt>
                <c:pt idx="67">
                  <c:v>4.2725660088821824</c:v>
                </c:pt>
                <c:pt idx="68">
                  <c:v>4.3353978619539779</c:v>
                </c:pt>
                <c:pt idx="69">
                  <c:v>4.3982297150257752</c:v>
                </c:pt>
                <c:pt idx="70">
                  <c:v>4.4610615680975707</c:v>
                </c:pt>
                <c:pt idx="71">
                  <c:v>4.523893421169368</c:v>
                </c:pt>
                <c:pt idx="72">
                  <c:v>4.5867252742411644</c:v>
                </c:pt>
                <c:pt idx="73">
                  <c:v>4.649557127312959</c:v>
                </c:pt>
                <c:pt idx="74">
                  <c:v>4.7123889803847563</c:v>
                </c:pt>
                <c:pt idx="75">
                  <c:v>4.7752208334565527</c:v>
                </c:pt>
                <c:pt idx="76">
                  <c:v>4.8380526865283491</c:v>
                </c:pt>
                <c:pt idx="77">
                  <c:v>4.9008845396001455</c:v>
                </c:pt>
                <c:pt idx="78">
                  <c:v>4.9637163926719419</c:v>
                </c:pt>
                <c:pt idx="79">
                  <c:v>5.0265482457437383</c:v>
                </c:pt>
                <c:pt idx="80">
                  <c:v>5.0893800988155355</c:v>
                </c:pt>
                <c:pt idx="81">
                  <c:v>5.1522119518873302</c:v>
                </c:pt>
                <c:pt idx="82">
                  <c:v>5.2150438049591283</c:v>
                </c:pt>
                <c:pt idx="83">
                  <c:v>5.277875658030923</c:v>
                </c:pt>
                <c:pt idx="84">
                  <c:v>5.3407075111027202</c:v>
                </c:pt>
                <c:pt idx="85">
                  <c:v>5.4035393641745175</c:v>
                </c:pt>
                <c:pt idx="86">
                  <c:v>5.4663712172463121</c:v>
                </c:pt>
                <c:pt idx="87">
                  <c:v>5.5292030703181094</c:v>
                </c:pt>
                <c:pt idx="88">
                  <c:v>5.5920349233899049</c:v>
                </c:pt>
                <c:pt idx="89">
                  <c:v>5.6548667764617004</c:v>
                </c:pt>
                <c:pt idx="90">
                  <c:v>5.7176986295334986</c:v>
                </c:pt>
                <c:pt idx="91">
                  <c:v>5.780530482605295</c:v>
                </c:pt>
                <c:pt idx="92">
                  <c:v>5.8433623356770914</c:v>
                </c:pt>
                <c:pt idx="93">
                  <c:v>5.9061941887488887</c:v>
                </c:pt>
                <c:pt idx="94">
                  <c:v>5.9690260418206851</c:v>
                </c:pt>
                <c:pt idx="95">
                  <c:v>6.0318578948924815</c:v>
                </c:pt>
                <c:pt idx="96">
                  <c:v>6.094689747964277</c:v>
                </c:pt>
                <c:pt idx="97">
                  <c:v>6.1575216010360716</c:v>
                </c:pt>
                <c:pt idx="98">
                  <c:v>6.2203534541078707</c:v>
                </c:pt>
                <c:pt idx="99">
                  <c:v>6.2831853071796662</c:v>
                </c:pt>
                <c:pt idx="100">
                  <c:v>6.3460171602514626</c:v>
                </c:pt>
                <c:pt idx="101">
                  <c:v>6.4088490133232598</c:v>
                </c:pt>
              </c:numCache>
            </c:numRef>
          </c:xVal>
          <c:yVal>
            <c:numRef>
              <c:f>Tabelle1!$AB$7:$AB$109</c:f>
              <c:numCache>
                <c:formatCode>General</c:formatCode>
                <c:ptCount val="103"/>
                <c:pt idx="0">
                  <c:v>910.66848728651769</c:v>
                </c:pt>
                <c:pt idx="1">
                  <c:v>3051.4586930319251</c:v>
                </c:pt>
                <c:pt idx="2">
                  <c:v>175.13646324360761</c:v>
                </c:pt>
                <c:pt idx="3">
                  <c:v>652.13723866957685</c:v>
                </c:pt>
                <c:pt idx="4">
                  <c:v>357.78474685959083</c:v>
                </c:pt>
                <c:pt idx="5">
                  <c:v>350.61871862816099</c:v>
                </c:pt>
                <c:pt idx="6">
                  <c:v>68.763277052147515</c:v>
                </c:pt>
                <c:pt idx="7">
                  <c:v>144.72897781324241</c:v>
                </c:pt>
                <c:pt idx="8">
                  <c:v>97.244538990892792</c:v>
                </c:pt>
                <c:pt idx="9">
                  <c:v>57.98086830652376</c:v>
                </c:pt>
                <c:pt idx="10">
                  <c:v>185.12894330445727</c:v>
                </c:pt>
                <c:pt idx="11">
                  <c:v>13.503232126521207</c:v>
                </c:pt>
                <c:pt idx="12">
                  <c:v>34.37843386827565</c:v>
                </c:pt>
                <c:pt idx="13">
                  <c:v>28.484001244145325</c:v>
                </c:pt>
                <c:pt idx="14">
                  <c:v>25.637396288452223</c:v>
                </c:pt>
                <c:pt idx="15">
                  <c:v>114.18126347407851</c:v>
                </c:pt>
                <c:pt idx="16">
                  <c:v>34.467515223915633</c:v>
                </c:pt>
                <c:pt idx="17">
                  <c:v>14.311934010675952</c:v>
                </c:pt>
                <c:pt idx="18">
                  <c:v>41.253495021731304</c:v>
                </c:pt>
                <c:pt idx="19">
                  <c:v>20.443871227345383</c:v>
                </c:pt>
                <c:pt idx="20">
                  <c:v>10.340174738150354</c:v>
                </c:pt>
                <c:pt idx="21">
                  <c:v>26.401806493140256</c:v>
                </c:pt>
                <c:pt idx="22">
                  <c:v>0.95215338636724522</c:v>
                </c:pt>
                <c:pt idx="23">
                  <c:v>14.466650020973944</c:v>
                </c:pt>
                <c:pt idx="24">
                  <c:v>11.478410273208796</c:v>
                </c:pt>
                <c:pt idx="25">
                  <c:v>6.906518823039149</c:v>
                </c:pt>
                <c:pt idx="26">
                  <c:v>14.138691194109283</c:v>
                </c:pt>
                <c:pt idx="27">
                  <c:v>6.046333231122957</c:v>
                </c:pt>
                <c:pt idx="28">
                  <c:v>5.2580851249688214</c:v>
                </c:pt>
                <c:pt idx="29">
                  <c:v>4.3972790562623576</c:v>
                </c:pt>
                <c:pt idx="30">
                  <c:v>3.3565435853653831</c:v>
                </c:pt>
                <c:pt idx="31">
                  <c:v>14.994216892123356</c:v>
                </c:pt>
                <c:pt idx="32">
                  <c:v>1.9841040961796559</c:v>
                </c:pt>
                <c:pt idx="33">
                  <c:v>9.2663713303430075</c:v>
                </c:pt>
                <c:pt idx="34">
                  <c:v>26.017541091175005</c:v>
                </c:pt>
                <c:pt idx="35">
                  <c:v>7.3455760033487101</c:v>
                </c:pt>
                <c:pt idx="36">
                  <c:v>5.0576862007537775</c:v>
                </c:pt>
                <c:pt idx="37">
                  <c:v>6.528054717223295</c:v>
                </c:pt>
                <c:pt idx="38">
                  <c:v>2.5489327198117255</c:v>
                </c:pt>
                <c:pt idx="39">
                  <c:v>9.5928428600152191</c:v>
                </c:pt>
                <c:pt idx="40">
                  <c:v>2.5231264428692186</c:v>
                </c:pt>
                <c:pt idx="41">
                  <c:v>3.1289856970448473</c:v>
                </c:pt>
                <c:pt idx="42">
                  <c:v>9.408287400113597</c:v>
                </c:pt>
                <c:pt idx="43">
                  <c:v>1.6950795416238849</c:v>
                </c:pt>
                <c:pt idx="44">
                  <c:v>6.0386272206556351</c:v>
                </c:pt>
                <c:pt idx="45">
                  <c:v>1.7582682889506966</c:v>
                </c:pt>
                <c:pt idx="46">
                  <c:v>3.2434311087544256</c:v>
                </c:pt>
                <c:pt idx="47">
                  <c:v>9.410600708463404</c:v>
                </c:pt>
                <c:pt idx="48">
                  <c:v>8.6563340030772515</c:v>
                </c:pt>
                <c:pt idx="49">
                  <c:v>3.5919291310681865</c:v>
                </c:pt>
                <c:pt idx="50">
                  <c:v>4.7990911171657844</c:v>
                </c:pt>
                <c:pt idx="51">
                  <c:v>0.23518360396383886</c:v>
                </c:pt>
                <c:pt idx="52">
                  <c:v>4.7516281017843092</c:v>
                </c:pt>
                <c:pt idx="53">
                  <c:v>7.7120807256742614</c:v>
                </c:pt>
                <c:pt idx="54">
                  <c:v>1.4248314852384134</c:v>
                </c:pt>
                <c:pt idx="55">
                  <c:v>7.8749348143364557</c:v>
                </c:pt>
                <c:pt idx="56">
                  <c:v>4.2744945011486477</c:v>
                </c:pt>
                <c:pt idx="57">
                  <c:v>0.36432950777897094</c:v>
                </c:pt>
                <c:pt idx="58">
                  <c:v>4.1173589402242259</c:v>
                </c:pt>
                <c:pt idx="59">
                  <c:v>2.0808203784263886</c:v>
                </c:pt>
                <c:pt idx="60">
                  <c:v>2.201987453633008</c:v>
                </c:pt>
                <c:pt idx="61">
                  <c:v>3.0365127982549822</c:v>
                </c:pt>
                <c:pt idx="62">
                  <c:v>0.5889184258019774</c:v>
                </c:pt>
                <c:pt idx="63">
                  <c:v>3.5449628267009778</c:v>
                </c:pt>
                <c:pt idx="64">
                  <c:v>1.9449398128241668</c:v>
                </c:pt>
                <c:pt idx="65">
                  <c:v>0.55952901605702199</c:v>
                </c:pt>
                <c:pt idx="66">
                  <c:v>4.9704795974123472</c:v>
                </c:pt>
                <c:pt idx="67">
                  <c:v>1.1749968607690437</c:v>
                </c:pt>
                <c:pt idx="68">
                  <c:v>1.7699715916621765</c:v>
                </c:pt>
                <c:pt idx="69">
                  <c:v>1.7364080949084553</c:v>
                </c:pt>
                <c:pt idx="70">
                  <c:v>0.60923969736577877</c:v>
                </c:pt>
                <c:pt idx="71">
                  <c:v>1.5257483740461502</c:v>
                </c:pt>
                <c:pt idx="72">
                  <c:v>0.96881998404076564</c:v>
                </c:pt>
                <c:pt idx="73">
                  <c:v>0.84228879829627967</c:v>
                </c:pt>
                <c:pt idx="74">
                  <c:v>4.9593786671875231</c:v>
                </c:pt>
                <c:pt idx="75">
                  <c:v>2.6831814311659534</c:v>
                </c:pt>
                <c:pt idx="76">
                  <c:v>1.7133000044356339</c:v>
                </c:pt>
                <c:pt idx="77">
                  <c:v>2.5861173529552786</c:v>
                </c:pt>
                <c:pt idx="78">
                  <c:v>0.17608182846376988</c:v>
                </c:pt>
                <c:pt idx="79">
                  <c:v>2.1122293986914151</c:v>
                </c:pt>
                <c:pt idx="80">
                  <c:v>1.9222245890242657</c:v>
                </c:pt>
                <c:pt idx="81">
                  <c:v>0.39270855088155632</c:v>
                </c:pt>
                <c:pt idx="82">
                  <c:v>1.4285605374022508</c:v>
                </c:pt>
                <c:pt idx="83">
                  <c:v>1.2687382396262086</c:v>
                </c:pt>
                <c:pt idx="84">
                  <c:v>2.3207876897290172</c:v>
                </c:pt>
                <c:pt idx="85">
                  <c:v>0.5390908275402293</c:v>
                </c:pt>
                <c:pt idx="86">
                  <c:v>0.31387766007796786</c:v>
                </c:pt>
                <c:pt idx="87">
                  <c:v>1.268158090354093</c:v>
                </c:pt>
                <c:pt idx="88">
                  <c:v>1.9666328277449743</c:v>
                </c:pt>
                <c:pt idx="89">
                  <c:v>1.4288507116583911</c:v>
                </c:pt>
                <c:pt idx="90">
                  <c:v>2.3811959943328578</c:v>
                </c:pt>
                <c:pt idx="91">
                  <c:v>1.8522992601094475</c:v>
                </c:pt>
                <c:pt idx="92">
                  <c:v>0.34828265925038321</c:v>
                </c:pt>
                <c:pt idx="93">
                  <c:v>1.6557373362546299</c:v>
                </c:pt>
                <c:pt idx="94">
                  <c:v>0.21599379086082951</c:v>
                </c:pt>
                <c:pt idx="95">
                  <c:v>2.2180083580835301</c:v>
                </c:pt>
                <c:pt idx="96">
                  <c:v>2.984405116207129</c:v>
                </c:pt>
                <c:pt idx="97">
                  <c:v>2.1177724117706842</c:v>
                </c:pt>
                <c:pt idx="98">
                  <c:v>5.8126291615028798</c:v>
                </c:pt>
                <c:pt idx="99">
                  <c:v>2.9676865786775193</c:v>
                </c:pt>
                <c:pt idx="100">
                  <c:v>0.31470857774264982</c:v>
                </c:pt>
                <c:pt idx="101">
                  <c:v>3.1968106479163305</c:v>
                </c:pt>
              </c:numCache>
            </c:numRef>
          </c:yVal>
        </c:ser>
        <c:ser>
          <c:idx val="1"/>
          <c:order val="1"/>
          <c:spPr>
            <a:ln w="19050" cap="rnd">
              <a:solidFill>
                <a:schemeClr val="accent2"/>
              </a:solidFill>
              <a:round/>
            </a:ln>
            <a:effectLst/>
          </c:spPr>
          <c:marker>
            <c:symbol val="none"/>
          </c:marker>
          <c:xVal>
            <c:numRef>
              <c:f>Tabelle1!$U$13:$U$18</c:f>
              <c:numCache>
                <c:formatCode>General</c:formatCode>
                <c:ptCount val="6"/>
                <c:pt idx="0">
                  <c:v>6.0000000000000005E-2</c:v>
                </c:pt>
                <c:pt idx="1">
                  <c:v>0.2</c:v>
                </c:pt>
                <c:pt idx="2">
                  <c:v>1</c:v>
                </c:pt>
                <c:pt idx="3">
                  <c:v>2</c:v>
                </c:pt>
                <c:pt idx="4">
                  <c:v>2.5</c:v>
                </c:pt>
                <c:pt idx="5">
                  <c:v>9</c:v>
                </c:pt>
              </c:numCache>
            </c:numRef>
          </c:xVal>
          <c:yVal>
            <c:numRef>
              <c:f>Tabelle1!$V$13:$V$18</c:f>
              <c:numCache>
                <c:formatCode>General</c:formatCode>
                <c:ptCount val="6"/>
                <c:pt idx="0">
                  <c:v>3850</c:v>
                </c:pt>
                <c:pt idx="1">
                  <c:v>448.11765688385054</c:v>
                </c:pt>
                <c:pt idx="2">
                  <c:v>25.281068291676768</c:v>
                </c:pt>
                <c:pt idx="3">
                  <c:v>7.3291586170471605</c:v>
                </c:pt>
                <c:pt idx="4">
                  <c:v>4.919716624869733</c:v>
                </c:pt>
                <c:pt idx="5">
                  <c:v>0.49910948972763536</c:v>
                </c:pt>
              </c:numCache>
            </c:numRef>
          </c:yVal>
        </c:ser>
        <c:dLbls/>
        <c:axId val="121068928"/>
        <c:axId val="121071104"/>
      </c:scatterChart>
      <c:valAx>
        <c:axId val="121068928"/>
        <c:scaling>
          <c:logBase val="10"/>
          <c:orientation val="minMax"/>
          <c:max val="10"/>
          <c:min val="1.0000000000000004E-2"/>
        </c:scaling>
        <c:axPos val="b"/>
        <c:majorGridlines>
          <c:spPr>
            <a:ln w="9525" cap="flat" cmpd="sng" algn="ctr">
              <a:solidFill>
                <a:schemeClr val="tx1">
                  <a:lumMod val="15000"/>
                  <a:lumOff val="85000"/>
                </a:schemeClr>
              </a:solidFill>
              <a:round/>
            </a:ln>
            <a:effectLst/>
          </c:spPr>
        </c:majorGridlines>
        <c:title>
          <c:tx>
            <c:strRef>
              <c:f>Tabelle1!$I$5</c:f>
              <c:strCache>
                <c:ptCount val="1"/>
                <c:pt idx="0">
                  <c:v>Weg-Kreisfrequenz Ω [1/m]</c:v>
                </c:pt>
              </c:strCache>
            </c:strRef>
          </c:tx>
          <c:layout>
            <c:manualLayout>
              <c:xMode val="edge"/>
              <c:yMode val="edge"/>
              <c:x val="0.22379859685131284"/>
              <c:y val="0.81573463541103164"/>
            </c:manualLayout>
          </c:layout>
          <c:spPr>
            <a:solidFill>
              <a:schemeClr val="bg1"/>
            </a:solid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21071104"/>
        <c:crossesAt val="1.0000000000000005E-3"/>
        <c:crossBetween val="midCat"/>
      </c:valAx>
      <c:valAx>
        <c:axId val="121071104"/>
        <c:scaling>
          <c:logBase val="10"/>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21068928"/>
        <c:crossesAt val="1.0000000000000004E-2"/>
        <c:crossBetween val="midCat"/>
      </c:valAx>
      <c:spPr>
        <a:noFill/>
        <a:ln>
          <a:noFill/>
        </a:ln>
        <a:effectLst/>
      </c:spPr>
    </c:plotArea>
    <c:plotVisOnly val="1"/>
    <c:dispBlanksAs val="gap"/>
  </c:chart>
  <c:spPr>
    <a:solidFill>
      <a:schemeClr val="bg1"/>
    </a:solidFill>
    <a:ln>
      <a:noFill/>
    </a:ln>
    <a:effectLst/>
  </c:spPr>
  <c:txPr>
    <a:bodyPr/>
    <a:lstStyle/>
    <a:p>
      <a:pPr>
        <a:defRPr/>
      </a:pPr>
      <a:endParaRPr lang="de-DE"/>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de-DE"/>
  <c:chart>
    <c:title>
      <c:tx>
        <c:strRef>
          <c:f>Tabelle1!$F$3</c:f>
          <c:strCache>
            <c:ptCount val="1"/>
            <c:pt idx="0">
              <c:v>AUN = 1; w = 2</c:v>
            </c:pt>
          </c:strCache>
        </c:strRef>
      </c:tx>
      <c:layout>
        <c:manualLayout>
          <c:xMode val="edge"/>
          <c:yMode val="edge"/>
          <c:x val="0.69403455818022752"/>
          <c:y val="0.17457719585379164"/>
        </c:manualLayout>
      </c:layout>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plotArea>
      <c:layout>
        <c:manualLayout>
          <c:layoutTarget val="inner"/>
          <c:xMode val="edge"/>
          <c:yMode val="edge"/>
          <c:x val="0.14970603674540689"/>
          <c:y val="0.17171296296296298"/>
          <c:w val="0.81340507436570453"/>
          <c:h val="0.57391393997190598"/>
        </c:manualLayout>
      </c:layout>
      <c:scatterChart>
        <c:scatterStyle val="lineMarker"/>
        <c:ser>
          <c:idx val="0"/>
          <c:order val="0"/>
          <c:spPr>
            <a:ln w="12700" cap="rnd">
              <a:solidFill>
                <a:schemeClr val="accent1"/>
              </a:solidFill>
              <a:round/>
            </a:ln>
            <a:effectLst/>
          </c:spPr>
          <c:marker>
            <c:symbol val="square"/>
            <c:size val="2"/>
            <c:spPr>
              <a:solidFill>
                <a:schemeClr val="accent1"/>
              </a:solidFill>
              <a:ln w="9525">
                <a:solidFill>
                  <a:srgbClr val="FF0000"/>
                </a:solidFill>
              </a:ln>
              <a:effectLst/>
            </c:spPr>
          </c:marker>
          <c:xVal>
            <c:numRef>
              <c:f>Tabelle1!$I$7:$I$109</c:f>
              <c:numCache>
                <c:formatCode>General</c:formatCode>
                <c:ptCount val="103"/>
                <c:pt idx="0">
                  <c:v>1.0000000000000003E-5</c:v>
                </c:pt>
                <c:pt idx="1">
                  <c:v>6.2831853071796742E-2</c:v>
                </c:pt>
                <c:pt idx="2">
                  <c:v>0.12566370614359346</c:v>
                </c:pt>
                <c:pt idx="3">
                  <c:v>0.18849555921539027</c:v>
                </c:pt>
                <c:pt idx="4">
                  <c:v>0.25132741228718697</c:v>
                </c:pt>
                <c:pt idx="5">
                  <c:v>0.31415926535898381</c:v>
                </c:pt>
                <c:pt idx="6">
                  <c:v>0.37699111843078043</c:v>
                </c:pt>
                <c:pt idx="7">
                  <c:v>0.43982297150257732</c:v>
                </c:pt>
                <c:pt idx="8">
                  <c:v>0.50265482457437405</c:v>
                </c:pt>
                <c:pt idx="9">
                  <c:v>0.56548667764617078</c:v>
                </c:pt>
                <c:pt idx="10">
                  <c:v>0.62831853071796728</c:v>
                </c:pt>
                <c:pt idx="11">
                  <c:v>0.69115038378976401</c:v>
                </c:pt>
                <c:pt idx="12">
                  <c:v>0.75398223686156085</c:v>
                </c:pt>
                <c:pt idx="13">
                  <c:v>0.81681408993335758</c:v>
                </c:pt>
                <c:pt idx="14">
                  <c:v>0.87964594300515453</c:v>
                </c:pt>
                <c:pt idx="15">
                  <c:v>0.94247779607695092</c:v>
                </c:pt>
                <c:pt idx="16">
                  <c:v>1.0053096491487479</c:v>
                </c:pt>
                <c:pt idx="17">
                  <c:v>1.0681415022205447</c:v>
                </c:pt>
                <c:pt idx="18">
                  <c:v>1.1309733552923416</c:v>
                </c:pt>
                <c:pt idx="19">
                  <c:v>1.1938052083641382</c:v>
                </c:pt>
                <c:pt idx="20">
                  <c:v>1.2566370614359355</c:v>
                </c:pt>
                <c:pt idx="21">
                  <c:v>1.3194689145077321</c:v>
                </c:pt>
                <c:pt idx="22">
                  <c:v>1.3823007675795289</c:v>
                </c:pt>
                <c:pt idx="23">
                  <c:v>1.4451326206513257</c:v>
                </c:pt>
                <c:pt idx="24">
                  <c:v>1.5079644737231224</c:v>
                </c:pt>
                <c:pt idx="25">
                  <c:v>1.5707963267949194</c:v>
                </c:pt>
                <c:pt idx="26">
                  <c:v>1.6336281798667165</c:v>
                </c:pt>
                <c:pt idx="27">
                  <c:v>1.6964600329385133</c:v>
                </c:pt>
                <c:pt idx="28">
                  <c:v>1.7592918860103097</c:v>
                </c:pt>
                <c:pt idx="29">
                  <c:v>1.8221237390821068</c:v>
                </c:pt>
                <c:pt idx="30">
                  <c:v>1.8849555921539038</c:v>
                </c:pt>
                <c:pt idx="31">
                  <c:v>1.9477874452257007</c:v>
                </c:pt>
                <c:pt idx="32">
                  <c:v>2.0106192982974975</c:v>
                </c:pt>
                <c:pt idx="33">
                  <c:v>2.0734511513692939</c:v>
                </c:pt>
                <c:pt idx="34">
                  <c:v>2.1362830044410908</c:v>
                </c:pt>
                <c:pt idx="35">
                  <c:v>2.199114857512888</c:v>
                </c:pt>
                <c:pt idx="36">
                  <c:v>2.2619467105846844</c:v>
                </c:pt>
                <c:pt idx="37">
                  <c:v>2.3247785636564813</c:v>
                </c:pt>
                <c:pt idx="38">
                  <c:v>2.3876104167282777</c:v>
                </c:pt>
                <c:pt idx="39">
                  <c:v>2.4504422698000745</c:v>
                </c:pt>
                <c:pt idx="40">
                  <c:v>2.5132741228718718</c:v>
                </c:pt>
                <c:pt idx="41">
                  <c:v>2.5761059759436677</c:v>
                </c:pt>
                <c:pt idx="42">
                  <c:v>2.6389378290154655</c:v>
                </c:pt>
                <c:pt idx="43">
                  <c:v>2.7017696820872628</c:v>
                </c:pt>
                <c:pt idx="44">
                  <c:v>2.7646015351590592</c:v>
                </c:pt>
                <c:pt idx="45">
                  <c:v>2.8274333882308564</c:v>
                </c:pt>
                <c:pt idx="46">
                  <c:v>2.8902652413026533</c:v>
                </c:pt>
                <c:pt idx="47">
                  <c:v>2.9530970943744497</c:v>
                </c:pt>
                <c:pt idx="48">
                  <c:v>3.0159289474462465</c:v>
                </c:pt>
                <c:pt idx="49">
                  <c:v>3.0787608005180434</c:v>
                </c:pt>
                <c:pt idx="50">
                  <c:v>3.1415926535898397</c:v>
                </c:pt>
                <c:pt idx="51">
                  <c:v>3.2044245066616379</c:v>
                </c:pt>
                <c:pt idx="52">
                  <c:v>3.2672563597334343</c:v>
                </c:pt>
                <c:pt idx="53">
                  <c:v>3.3300882128052307</c:v>
                </c:pt>
                <c:pt idx="54">
                  <c:v>3.3929200658770275</c:v>
                </c:pt>
                <c:pt idx="55">
                  <c:v>3.4557519189488239</c:v>
                </c:pt>
                <c:pt idx="56">
                  <c:v>3.5185837720206212</c:v>
                </c:pt>
                <c:pt idx="57">
                  <c:v>3.5814156250924181</c:v>
                </c:pt>
                <c:pt idx="58">
                  <c:v>3.6442474781642149</c:v>
                </c:pt>
                <c:pt idx="59">
                  <c:v>3.7070793312360122</c:v>
                </c:pt>
                <c:pt idx="60">
                  <c:v>3.7699111843078086</c:v>
                </c:pt>
                <c:pt idx="61">
                  <c:v>3.8327430373796045</c:v>
                </c:pt>
                <c:pt idx="62">
                  <c:v>3.8955748904514027</c:v>
                </c:pt>
                <c:pt idx="63">
                  <c:v>3.9584067435231987</c:v>
                </c:pt>
                <c:pt idx="64">
                  <c:v>4.0212385965949959</c:v>
                </c:pt>
                <c:pt idx="65">
                  <c:v>4.0840704496667906</c:v>
                </c:pt>
                <c:pt idx="66">
                  <c:v>4.1469023027385887</c:v>
                </c:pt>
                <c:pt idx="67">
                  <c:v>4.209734155810386</c:v>
                </c:pt>
                <c:pt idx="68">
                  <c:v>4.2725660088821824</c:v>
                </c:pt>
                <c:pt idx="69">
                  <c:v>4.3353978619539779</c:v>
                </c:pt>
                <c:pt idx="70">
                  <c:v>4.3982297150257752</c:v>
                </c:pt>
                <c:pt idx="71">
                  <c:v>4.4610615680975707</c:v>
                </c:pt>
                <c:pt idx="72">
                  <c:v>4.523893421169368</c:v>
                </c:pt>
                <c:pt idx="73">
                  <c:v>4.5867252742411644</c:v>
                </c:pt>
                <c:pt idx="74">
                  <c:v>4.649557127312959</c:v>
                </c:pt>
                <c:pt idx="75">
                  <c:v>4.7123889803847563</c:v>
                </c:pt>
                <c:pt idx="76">
                  <c:v>4.7752208334565527</c:v>
                </c:pt>
                <c:pt idx="77">
                  <c:v>4.8380526865283491</c:v>
                </c:pt>
                <c:pt idx="78">
                  <c:v>4.9008845396001455</c:v>
                </c:pt>
                <c:pt idx="79">
                  <c:v>4.9637163926719419</c:v>
                </c:pt>
                <c:pt idx="80">
                  <c:v>5.0265482457437383</c:v>
                </c:pt>
                <c:pt idx="81">
                  <c:v>5.0893800988155355</c:v>
                </c:pt>
                <c:pt idx="82">
                  <c:v>5.1522119518873302</c:v>
                </c:pt>
                <c:pt idx="83">
                  <c:v>5.2150438049591283</c:v>
                </c:pt>
                <c:pt idx="84">
                  <c:v>5.277875658030923</c:v>
                </c:pt>
                <c:pt idx="85">
                  <c:v>5.3407075111027202</c:v>
                </c:pt>
                <c:pt idx="86">
                  <c:v>5.4035393641745175</c:v>
                </c:pt>
                <c:pt idx="87">
                  <c:v>5.4663712172463121</c:v>
                </c:pt>
                <c:pt idx="88">
                  <c:v>5.5292030703181094</c:v>
                </c:pt>
                <c:pt idx="89">
                  <c:v>5.5920349233899049</c:v>
                </c:pt>
                <c:pt idx="90">
                  <c:v>5.6548667764617004</c:v>
                </c:pt>
                <c:pt idx="91">
                  <c:v>5.7176986295334986</c:v>
                </c:pt>
                <c:pt idx="92">
                  <c:v>5.780530482605295</c:v>
                </c:pt>
                <c:pt idx="93">
                  <c:v>5.8433623356770914</c:v>
                </c:pt>
                <c:pt idx="94">
                  <c:v>5.9061941887488887</c:v>
                </c:pt>
                <c:pt idx="95">
                  <c:v>5.9690260418206851</c:v>
                </c:pt>
                <c:pt idx="96">
                  <c:v>6.0318578948924815</c:v>
                </c:pt>
                <c:pt idx="97">
                  <c:v>6.094689747964277</c:v>
                </c:pt>
                <c:pt idx="98">
                  <c:v>6.1575216010360716</c:v>
                </c:pt>
                <c:pt idx="99">
                  <c:v>6.2203534541078707</c:v>
                </c:pt>
                <c:pt idx="100">
                  <c:v>6.2831853071796662</c:v>
                </c:pt>
                <c:pt idx="101">
                  <c:v>6.3460171602514626</c:v>
                </c:pt>
                <c:pt idx="102">
                  <c:v>6.4088490133232598</c:v>
                </c:pt>
              </c:numCache>
            </c:numRef>
          </c:xVal>
          <c:yVal>
            <c:numRef>
              <c:f>Tabelle1!$J$7:$J$109</c:f>
              <c:numCache>
                <c:formatCode>General</c:formatCode>
                <c:ptCount val="103"/>
                <c:pt idx="0">
                  <c:v>0</c:v>
                </c:pt>
                <c:pt idx="1">
                  <c:v>59.746199983036455</c:v>
                </c:pt>
                <c:pt idx="2">
                  <c:v>94.252711110808164</c:v>
                </c:pt>
                <c:pt idx="3">
                  <c:v>9.9983945118529753</c:v>
                </c:pt>
                <c:pt idx="4">
                  <c:v>18.144932848986084</c:v>
                </c:pt>
                <c:pt idx="5">
                  <c:v>9.3986076121954998</c:v>
                </c:pt>
                <c:pt idx="6">
                  <c:v>3.3933021659210798</c:v>
                </c:pt>
                <c:pt idx="7">
                  <c:v>5.6840986608589175</c:v>
                </c:pt>
                <c:pt idx="8">
                  <c:v>17.310249649568309</c:v>
                </c:pt>
                <c:pt idx="9">
                  <c:v>6.6353209669737288</c:v>
                </c:pt>
                <c:pt idx="10">
                  <c:v>1.6110881550368255</c:v>
                </c:pt>
                <c:pt idx="11">
                  <c:v>3.7243289095376051</c:v>
                </c:pt>
                <c:pt idx="12">
                  <c:v>0.16052454499284832</c:v>
                </c:pt>
                <c:pt idx="13">
                  <c:v>3.8435026924644595</c:v>
                </c:pt>
                <c:pt idx="14">
                  <c:v>0.87039051594322525</c:v>
                </c:pt>
                <c:pt idx="15">
                  <c:v>1.9945874382554249</c:v>
                </c:pt>
                <c:pt idx="16">
                  <c:v>0.48440387133525659</c:v>
                </c:pt>
                <c:pt idx="17">
                  <c:v>1.8170045073474699</c:v>
                </c:pt>
                <c:pt idx="18">
                  <c:v>0.30625180789240342</c:v>
                </c:pt>
                <c:pt idx="19">
                  <c:v>0.75013960584706818</c:v>
                </c:pt>
                <c:pt idx="20">
                  <c:v>0.4596340048589454</c:v>
                </c:pt>
                <c:pt idx="21">
                  <c:v>0.99149038579918769</c:v>
                </c:pt>
                <c:pt idx="22">
                  <c:v>2.1723030079779817</c:v>
                </c:pt>
                <c:pt idx="23">
                  <c:v>0.17069952023798945</c:v>
                </c:pt>
                <c:pt idx="24">
                  <c:v>0.57101695351124393</c:v>
                </c:pt>
                <c:pt idx="25">
                  <c:v>0.60698665991916023</c:v>
                </c:pt>
                <c:pt idx="26">
                  <c:v>0.32989956997666642</c:v>
                </c:pt>
                <c:pt idx="27">
                  <c:v>0.91924936345830521</c:v>
                </c:pt>
                <c:pt idx="28">
                  <c:v>1.7614881030934954E-3</c:v>
                </c:pt>
                <c:pt idx="29">
                  <c:v>0.69778527629651077</c:v>
                </c:pt>
                <c:pt idx="30">
                  <c:v>0.58002376898166319</c:v>
                </c:pt>
                <c:pt idx="31">
                  <c:v>0.25970460945684259</c:v>
                </c:pt>
                <c:pt idx="32">
                  <c:v>0.86282225852976724</c:v>
                </c:pt>
                <c:pt idx="33">
                  <c:v>0.11734763450656781</c:v>
                </c:pt>
                <c:pt idx="34">
                  <c:v>0.36531932596782546</c:v>
                </c:pt>
                <c:pt idx="35">
                  <c:v>0.29280072280061414</c:v>
                </c:pt>
                <c:pt idx="36">
                  <c:v>1.0242350296462817E-2</c:v>
                </c:pt>
                <c:pt idx="37">
                  <c:v>0.6619971093017899</c:v>
                </c:pt>
                <c:pt idx="38">
                  <c:v>0.11006070813337489</c:v>
                </c:pt>
                <c:pt idx="39">
                  <c:v>8.3110395400464041E-2</c:v>
                </c:pt>
                <c:pt idx="40">
                  <c:v>0.54277278272587215</c:v>
                </c:pt>
                <c:pt idx="41">
                  <c:v>0.24854936851088083</c:v>
                </c:pt>
                <c:pt idx="42">
                  <c:v>0.27764733632420652</c:v>
                </c:pt>
                <c:pt idx="43">
                  <c:v>0.84821559641812849</c:v>
                </c:pt>
                <c:pt idx="44">
                  <c:v>0.78603789008963409</c:v>
                </c:pt>
                <c:pt idx="45">
                  <c:v>5.778972529579806E-2</c:v>
                </c:pt>
                <c:pt idx="46">
                  <c:v>8.7520463372378385E-2</c:v>
                </c:pt>
                <c:pt idx="47">
                  <c:v>0.29924805439195235</c:v>
                </c:pt>
                <c:pt idx="48">
                  <c:v>2.1558626841565655E-2</c:v>
                </c:pt>
                <c:pt idx="49">
                  <c:v>0.17469778050601051</c:v>
                </c:pt>
                <c:pt idx="50">
                  <c:v>8.3318173136234477E-2</c:v>
                </c:pt>
                <c:pt idx="51">
                  <c:v>4.0663597114950323E-2</c:v>
                </c:pt>
                <c:pt idx="52">
                  <c:v>0.29467068558402992</c:v>
                </c:pt>
                <c:pt idx="53">
                  <c:v>0.10248795441031364</c:v>
                </c:pt>
                <c:pt idx="54">
                  <c:v>0.22973813083548411</c:v>
                </c:pt>
                <c:pt idx="55">
                  <c:v>9.3436628259447735E-2</c:v>
                </c:pt>
                <c:pt idx="56">
                  <c:v>5.7846525629873094E-2</c:v>
                </c:pt>
                <c:pt idx="57">
                  <c:v>0.14380947561650501</c:v>
                </c:pt>
                <c:pt idx="58">
                  <c:v>5.6515629001500804E-2</c:v>
                </c:pt>
                <c:pt idx="59">
                  <c:v>0.25171563013281495</c:v>
                </c:pt>
                <c:pt idx="60">
                  <c:v>0.10856116353178751</c:v>
                </c:pt>
                <c:pt idx="61">
                  <c:v>4.1009736011259117E-2</c:v>
                </c:pt>
                <c:pt idx="62">
                  <c:v>5.6141561851035672E-2</c:v>
                </c:pt>
                <c:pt idx="63">
                  <c:v>0.1008905128095926</c:v>
                </c:pt>
                <c:pt idx="64">
                  <c:v>7.3959655190493065E-2</c:v>
                </c:pt>
                <c:pt idx="65">
                  <c:v>0.18114559542939906</c:v>
                </c:pt>
                <c:pt idx="66">
                  <c:v>1.4080365667574481E-2</c:v>
                </c:pt>
                <c:pt idx="67">
                  <c:v>8.9678677436830986E-2</c:v>
                </c:pt>
                <c:pt idx="68">
                  <c:v>7.5481637017440872E-2</c:v>
                </c:pt>
                <c:pt idx="69">
                  <c:v>5.7981105111545701E-2</c:v>
                </c:pt>
                <c:pt idx="70">
                  <c:v>0.10247182020520756</c:v>
                </c:pt>
                <c:pt idx="71">
                  <c:v>0.20289039376233514</c:v>
                </c:pt>
                <c:pt idx="72">
                  <c:v>9.0176710129578272E-3</c:v>
                </c:pt>
                <c:pt idx="73">
                  <c:v>9.0405294070903683E-2</c:v>
                </c:pt>
                <c:pt idx="74">
                  <c:v>1.6947170399797937E-3</c:v>
                </c:pt>
                <c:pt idx="75">
                  <c:v>0.13340927102222244</c:v>
                </c:pt>
                <c:pt idx="76">
                  <c:v>8.5721794476923088E-2</c:v>
                </c:pt>
                <c:pt idx="77">
                  <c:v>0.14213280342620666</c:v>
                </c:pt>
                <c:pt idx="78">
                  <c:v>8.1695316941940516E-2</c:v>
                </c:pt>
                <c:pt idx="79">
                  <c:v>9.9855591933941008E-3</c:v>
                </c:pt>
                <c:pt idx="80">
                  <c:v>8.8311589478408434E-2</c:v>
                </c:pt>
                <c:pt idx="81">
                  <c:v>0.21540716481338024</c:v>
                </c:pt>
                <c:pt idx="82">
                  <c:v>2.6784315829654511E-2</c:v>
                </c:pt>
                <c:pt idx="83">
                  <c:v>0.13223839851718727</c:v>
                </c:pt>
                <c:pt idx="84">
                  <c:v>0.14176813090767706</c:v>
                </c:pt>
                <c:pt idx="85">
                  <c:v>1.2922996524242284E-2</c:v>
                </c:pt>
                <c:pt idx="86">
                  <c:v>0.19097817161507338</c:v>
                </c:pt>
                <c:pt idx="87">
                  <c:v>0.20006419177669515</c:v>
                </c:pt>
                <c:pt idx="88">
                  <c:v>2.5068786158910627E-2</c:v>
                </c:pt>
                <c:pt idx="89">
                  <c:v>3.7721742089656868E-2</c:v>
                </c:pt>
                <c:pt idx="90">
                  <c:v>1.5505108786108453E-2</c:v>
                </c:pt>
                <c:pt idx="91">
                  <c:v>1.2516265561493094E-2</c:v>
                </c:pt>
                <c:pt idx="92">
                  <c:v>0.20355602765523004</c:v>
                </c:pt>
                <c:pt idx="93">
                  <c:v>1.3220107335287268E-2</c:v>
                </c:pt>
                <c:pt idx="94">
                  <c:v>5.7161797517325088E-3</c:v>
                </c:pt>
                <c:pt idx="95">
                  <c:v>3.4603887416322088E-2</c:v>
                </c:pt>
                <c:pt idx="96">
                  <c:v>1.8393236401718444E-2</c:v>
                </c:pt>
                <c:pt idx="97">
                  <c:v>1.8306211967978169E-2</c:v>
                </c:pt>
                <c:pt idx="98">
                  <c:v>1.7109648057772219E-2</c:v>
                </c:pt>
                <c:pt idx="99">
                  <c:v>1.9839693447384912E-2</c:v>
                </c:pt>
                <c:pt idx="100">
                  <c:v>1.5222861184189767E-3</c:v>
                </c:pt>
                <c:pt idx="101">
                  <c:v>9.6432483836250745E-3</c:v>
                </c:pt>
                <c:pt idx="102">
                  <c:v>5.6620829139971442E-2</c:v>
                </c:pt>
              </c:numCache>
            </c:numRef>
          </c:yVal>
        </c:ser>
        <c:ser>
          <c:idx val="1"/>
          <c:order val="1"/>
          <c:spPr>
            <a:ln w="19050" cap="rnd">
              <a:solidFill>
                <a:schemeClr val="accent2"/>
              </a:solidFill>
              <a:round/>
            </a:ln>
            <a:effectLst/>
          </c:spPr>
          <c:marker>
            <c:symbol val="none"/>
          </c:marker>
          <c:xVal>
            <c:numRef>
              <c:f>Tabelle1!$C$12:$C$17</c:f>
              <c:numCache>
                <c:formatCode>General</c:formatCode>
                <c:ptCount val="6"/>
                <c:pt idx="0">
                  <c:v>6.0000000000000005E-2</c:v>
                </c:pt>
                <c:pt idx="1">
                  <c:v>0.2</c:v>
                </c:pt>
                <c:pt idx="2">
                  <c:v>1</c:v>
                </c:pt>
                <c:pt idx="3">
                  <c:v>2</c:v>
                </c:pt>
                <c:pt idx="4">
                  <c:v>2.5</c:v>
                </c:pt>
                <c:pt idx="5">
                  <c:v>9</c:v>
                </c:pt>
              </c:numCache>
            </c:numRef>
          </c:xVal>
          <c:yVal>
            <c:numRef>
              <c:f>Tabelle1!$D$12:$D$17</c:f>
              <c:numCache>
                <c:formatCode>General</c:formatCode>
                <c:ptCount val="6"/>
                <c:pt idx="0">
                  <c:v>202</c:v>
                </c:pt>
                <c:pt idx="1">
                  <c:v>20.417771116001717</c:v>
                </c:pt>
                <c:pt idx="2">
                  <c:v>0.9529497141743738</c:v>
                </c:pt>
                <c:pt idx="3">
                  <c:v>0.25460447805062114</c:v>
                </c:pt>
                <c:pt idx="4">
                  <c:v>0.16646984818409882</c:v>
                </c:pt>
                <c:pt idx="5">
                  <c:v>1.4523004233460602E-2</c:v>
                </c:pt>
              </c:numCache>
            </c:numRef>
          </c:yVal>
        </c:ser>
        <c:dLbls/>
        <c:axId val="121383168"/>
        <c:axId val="121397248"/>
      </c:scatterChart>
      <c:valAx>
        <c:axId val="121383168"/>
        <c:scaling>
          <c:logBase val="10"/>
          <c:orientation val="minMax"/>
          <c:max val="10"/>
          <c:min val="1.0000000000000004E-2"/>
        </c:scaling>
        <c:axPos val="b"/>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21397248"/>
        <c:crossesAt val="1.0000000000000005E-3"/>
        <c:crossBetween val="midCat"/>
      </c:valAx>
      <c:valAx>
        <c:axId val="121397248"/>
        <c:scaling>
          <c:logBase val="10"/>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21383168"/>
        <c:crossesAt val="1.0000000000000004E-2"/>
        <c:crossBetween val="midCat"/>
      </c:valAx>
      <c:spPr>
        <a:noFill/>
        <a:ln>
          <a:noFill/>
        </a:ln>
        <a:effectLst/>
      </c:spPr>
    </c:plotArea>
    <c:plotVisOnly val="1"/>
    <c:dispBlanksAs val="gap"/>
  </c:chart>
  <c:spPr>
    <a:noFill/>
    <a:ln>
      <a:noFill/>
    </a:ln>
    <a:effectLst/>
  </c:spPr>
  <c:txPr>
    <a:bodyPr/>
    <a:lstStyle/>
    <a:p>
      <a:pPr>
        <a:defRPr/>
      </a:pPr>
      <a:endParaRPr lang="de-DE"/>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de-DE"/>
  <c:chart>
    <c:autoTitleDeleted val="1"/>
    <c:plotArea>
      <c:layout>
        <c:manualLayout>
          <c:layoutTarget val="inner"/>
          <c:xMode val="edge"/>
          <c:yMode val="edge"/>
          <c:x val="0.16707035339497955"/>
          <c:y val="0.20671355483689177"/>
          <c:w val="0.78978044520365553"/>
          <c:h val="0.46493389429886495"/>
        </c:manualLayout>
      </c:layout>
      <c:scatterChart>
        <c:scatterStyle val="lineMarker"/>
        <c:ser>
          <c:idx val="0"/>
          <c:order val="0"/>
          <c:tx>
            <c:strRef>
              <c:f>Tabelle1!$O$3</c:f>
              <c:strCache>
                <c:ptCount val="1"/>
                <c:pt idx="0">
                  <c:v>Längsprofil Straße</c:v>
                </c:pt>
              </c:strCache>
            </c:strRef>
          </c:tx>
          <c:spPr>
            <a:ln w="19050" cap="rnd">
              <a:solidFill>
                <a:schemeClr val="accent1"/>
              </a:solidFill>
              <a:round/>
            </a:ln>
            <a:effectLst/>
          </c:spPr>
          <c:marker>
            <c:symbol val="none"/>
          </c:marker>
          <c:xVal>
            <c:numRef>
              <c:f>Tabelle1!$I$15:$I$15001</c:f>
              <c:numCache>
                <c:formatCode>General</c:formatCode>
                <c:ptCount val="14987"/>
                <c:pt idx="0">
                  <c:v>0</c:v>
                </c:pt>
                <c:pt idx="1">
                  <c:v>8.0000000000000088E-3</c:v>
                </c:pt>
                <c:pt idx="2">
                  <c:v>1.6000000000000018E-2</c:v>
                </c:pt>
                <c:pt idx="3">
                  <c:v>2.4000000000000025E-2</c:v>
                </c:pt>
                <c:pt idx="4">
                  <c:v>3.2000000000000035E-2</c:v>
                </c:pt>
                <c:pt idx="5">
                  <c:v>4.0000000000000042E-2</c:v>
                </c:pt>
                <c:pt idx="6">
                  <c:v>4.8000000000000036E-2</c:v>
                </c:pt>
                <c:pt idx="7">
                  <c:v>5.6000000000000057E-2</c:v>
                </c:pt>
                <c:pt idx="8">
                  <c:v>6.4000000000000071E-2</c:v>
                </c:pt>
                <c:pt idx="9">
                  <c:v>7.2000000000000078E-2</c:v>
                </c:pt>
                <c:pt idx="10">
                  <c:v>8.0000000000000085E-2</c:v>
                </c:pt>
                <c:pt idx="11">
                  <c:v>8.8000000000000092E-2</c:v>
                </c:pt>
                <c:pt idx="12">
                  <c:v>9.6000000000000099E-2</c:v>
                </c:pt>
                <c:pt idx="13">
                  <c:v>0.10400000000000009</c:v>
                </c:pt>
                <c:pt idx="14">
                  <c:v>0.1120000000000001</c:v>
                </c:pt>
                <c:pt idx="15">
                  <c:v>0.12000000000000012</c:v>
                </c:pt>
                <c:pt idx="16">
                  <c:v>0.12800000000000011</c:v>
                </c:pt>
                <c:pt idx="17">
                  <c:v>0.13600000000000015</c:v>
                </c:pt>
                <c:pt idx="18">
                  <c:v>0.14400000000000016</c:v>
                </c:pt>
                <c:pt idx="19">
                  <c:v>0.15200000000000019</c:v>
                </c:pt>
                <c:pt idx="20">
                  <c:v>0.1600000000000002</c:v>
                </c:pt>
                <c:pt idx="21">
                  <c:v>0.1680000000000002</c:v>
                </c:pt>
                <c:pt idx="22">
                  <c:v>0.17600000000000021</c:v>
                </c:pt>
                <c:pt idx="23">
                  <c:v>0.18400000000000022</c:v>
                </c:pt>
                <c:pt idx="24">
                  <c:v>0.1920000000000002</c:v>
                </c:pt>
                <c:pt idx="25">
                  <c:v>0.20000000000000023</c:v>
                </c:pt>
                <c:pt idx="26">
                  <c:v>0.20800000000000024</c:v>
                </c:pt>
                <c:pt idx="27">
                  <c:v>0.21600000000000028</c:v>
                </c:pt>
                <c:pt idx="28">
                  <c:v>0.22400000000000028</c:v>
                </c:pt>
                <c:pt idx="29">
                  <c:v>0.23200000000000029</c:v>
                </c:pt>
                <c:pt idx="30">
                  <c:v>0.24000000000000032</c:v>
                </c:pt>
                <c:pt idx="31">
                  <c:v>0.24800000000000033</c:v>
                </c:pt>
                <c:pt idx="32">
                  <c:v>0.25600000000000028</c:v>
                </c:pt>
                <c:pt idx="33">
                  <c:v>0.26400000000000035</c:v>
                </c:pt>
                <c:pt idx="34">
                  <c:v>0.2720000000000003</c:v>
                </c:pt>
                <c:pt idx="35">
                  <c:v>0.2800000000000003</c:v>
                </c:pt>
                <c:pt idx="36">
                  <c:v>0.28800000000000031</c:v>
                </c:pt>
                <c:pt idx="37">
                  <c:v>0.29600000000000032</c:v>
                </c:pt>
                <c:pt idx="38">
                  <c:v>0.30400000000000038</c:v>
                </c:pt>
                <c:pt idx="39">
                  <c:v>0.31200000000000044</c:v>
                </c:pt>
                <c:pt idx="40">
                  <c:v>0.32000000000000045</c:v>
                </c:pt>
                <c:pt idx="41">
                  <c:v>0.32800000000000046</c:v>
                </c:pt>
                <c:pt idx="42">
                  <c:v>0.33600000000000046</c:v>
                </c:pt>
                <c:pt idx="43">
                  <c:v>0.34400000000000042</c:v>
                </c:pt>
                <c:pt idx="44">
                  <c:v>0.35200000000000042</c:v>
                </c:pt>
                <c:pt idx="45">
                  <c:v>0.36000000000000049</c:v>
                </c:pt>
                <c:pt idx="46">
                  <c:v>0.36800000000000049</c:v>
                </c:pt>
                <c:pt idx="47">
                  <c:v>0.3760000000000005</c:v>
                </c:pt>
                <c:pt idx="48">
                  <c:v>0.38400000000000051</c:v>
                </c:pt>
                <c:pt idx="49">
                  <c:v>0.39200000000000057</c:v>
                </c:pt>
                <c:pt idx="50">
                  <c:v>0.40000000000000052</c:v>
                </c:pt>
                <c:pt idx="51">
                  <c:v>0.40800000000000058</c:v>
                </c:pt>
                <c:pt idx="52">
                  <c:v>0.41600000000000059</c:v>
                </c:pt>
                <c:pt idx="53">
                  <c:v>0.4240000000000006</c:v>
                </c:pt>
                <c:pt idx="54">
                  <c:v>0.43200000000000061</c:v>
                </c:pt>
                <c:pt idx="55">
                  <c:v>0.44000000000000061</c:v>
                </c:pt>
                <c:pt idx="56">
                  <c:v>0.44800000000000062</c:v>
                </c:pt>
                <c:pt idx="57">
                  <c:v>0.45600000000000068</c:v>
                </c:pt>
                <c:pt idx="58">
                  <c:v>0.46400000000000069</c:v>
                </c:pt>
                <c:pt idx="59">
                  <c:v>0.4720000000000007</c:v>
                </c:pt>
                <c:pt idx="60">
                  <c:v>0.4800000000000007</c:v>
                </c:pt>
                <c:pt idx="61">
                  <c:v>0.48800000000000071</c:v>
                </c:pt>
                <c:pt idx="62">
                  <c:v>0.49600000000000072</c:v>
                </c:pt>
                <c:pt idx="63">
                  <c:v>0.50400000000000067</c:v>
                </c:pt>
                <c:pt idx="64">
                  <c:v>0.51200000000000068</c:v>
                </c:pt>
                <c:pt idx="65">
                  <c:v>0.52000000000000068</c:v>
                </c:pt>
                <c:pt idx="66">
                  <c:v>0.52800000000000069</c:v>
                </c:pt>
                <c:pt idx="67">
                  <c:v>0.5360000000000007</c:v>
                </c:pt>
                <c:pt idx="68">
                  <c:v>0.54400000000000071</c:v>
                </c:pt>
                <c:pt idx="69">
                  <c:v>0.55200000000000071</c:v>
                </c:pt>
                <c:pt idx="70">
                  <c:v>0.56000000000000072</c:v>
                </c:pt>
                <c:pt idx="71">
                  <c:v>0.56800000000000073</c:v>
                </c:pt>
                <c:pt idx="72">
                  <c:v>0.57600000000000073</c:v>
                </c:pt>
                <c:pt idx="73">
                  <c:v>0.58400000000000063</c:v>
                </c:pt>
                <c:pt idx="74">
                  <c:v>0.59200000000000064</c:v>
                </c:pt>
                <c:pt idx="75">
                  <c:v>0.60000000000000075</c:v>
                </c:pt>
                <c:pt idx="76">
                  <c:v>0.60800000000000098</c:v>
                </c:pt>
                <c:pt idx="77">
                  <c:v>0.61600000000000088</c:v>
                </c:pt>
                <c:pt idx="78">
                  <c:v>0.624000000000001</c:v>
                </c:pt>
                <c:pt idx="79">
                  <c:v>0.63200000000000089</c:v>
                </c:pt>
                <c:pt idx="80">
                  <c:v>0.64000000000000101</c:v>
                </c:pt>
                <c:pt idx="81">
                  <c:v>0.64800000000000091</c:v>
                </c:pt>
                <c:pt idx="82">
                  <c:v>0.65600000000000103</c:v>
                </c:pt>
                <c:pt idx="83">
                  <c:v>0.66400000000000103</c:v>
                </c:pt>
                <c:pt idx="84">
                  <c:v>0.67200000000000104</c:v>
                </c:pt>
                <c:pt idx="85">
                  <c:v>0.68000000000000094</c:v>
                </c:pt>
                <c:pt idx="86">
                  <c:v>0.68800000000000094</c:v>
                </c:pt>
                <c:pt idx="87">
                  <c:v>0.69600000000000095</c:v>
                </c:pt>
                <c:pt idx="88">
                  <c:v>0.70400000000000107</c:v>
                </c:pt>
                <c:pt idx="89">
                  <c:v>0.71200000000000108</c:v>
                </c:pt>
                <c:pt idx="90">
                  <c:v>0.72000000000000108</c:v>
                </c:pt>
                <c:pt idx="91">
                  <c:v>0.72800000000000109</c:v>
                </c:pt>
                <c:pt idx="92">
                  <c:v>0.7360000000000011</c:v>
                </c:pt>
                <c:pt idx="93">
                  <c:v>0.7440000000000011</c:v>
                </c:pt>
                <c:pt idx="94">
                  <c:v>0.75200000000000111</c:v>
                </c:pt>
                <c:pt idx="95">
                  <c:v>0.76000000000000112</c:v>
                </c:pt>
                <c:pt idx="96">
                  <c:v>0.76800000000000113</c:v>
                </c:pt>
                <c:pt idx="97">
                  <c:v>0.77600000000000113</c:v>
                </c:pt>
                <c:pt idx="98">
                  <c:v>0.78400000000000103</c:v>
                </c:pt>
                <c:pt idx="99">
                  <c:v>0.79200000000000104</c:v>
                </c:pt>
                <c:pt idx="100">
                  <c:v>0.80000000000000104</c:v>
                </c:pt>
                <c:pt idx="101">
                  <c:v>0.80800000000000105</c:v>
                </c:pt>
                <c:pt idx="102">
                  <c:v>0.81600000000000117</c:v>
                </c:pt>
                <c:pt idx="103">
                  <c:v>0.82400000000000118</c:v>
                </c:pt>
                <c:pt idx="104">
                  <c:v>0.83200000000000118</c:v>
                </c:pt>
                <c:pt idx="105">
                  <c:v>0.84000000000000119</c:v>
                </c:pt>
                <c:pt idx="106">
                  <c:v>0.8480000000000012</c:v>
                </c:pt>
                <c:pt idx="107">
                  <c:v>0.8560000000000012</c:v>
                </c:pt>
                <c:pt idx="108">
                  <c:v>0.86400000000000121</c:v>
                </c:pt>
                <c:pt idx="109">
                  <c:v>0.87200000000000133</c:v>
                </c:pt>
                <c:pt idx="110">
                  <c:v>0.88000000000000111</c:v>
                </c:pt>
                <c:pt idx="111">
                  <c:v>0.88800000000000123</c:v>
                </c:pt>
                <c:pt idx="112">
                  <c:v>0.89600000000000113</c:v>
                </c:pt>
                <c:pt idx="113">
                  <c:v>0.90400000000000125</c:v>
                </c:pt>
                <c:pt idx="114">
                  <c:v>0.91200000000000114</c:v>
                </c:pt>
                <c:pt idx="115">
                  <c:v>0.92000000000000137</c:v>
                </c:pt>
                <c:pt idx="116">
                  <c:v>0.92800000000000127</c:v>
                </c:pt>
                <c:pt idx="117">
                  <c:v>0.93600000000000139</c:v>
                </c:pt>
                <c:pt idx="118">
                  <c:v>0.94400000000000128</c:v>
                </c:pt>
                <c:pt idx="119">
                  <c:v>0.9520000000000014</c:v>
                </c:pt>
                <c:pt idx="120">
                  <c:v>0.9600000000000013</c:v>
                </c:pt>
                <c:pt idx="121">
                  <c:v>0.96800000000000141</c:v>
                </c:pt>
                <c:pt idx="122">
                  <c:v>0.97600000000000131</c:v>
                </c:pt>
                <c:pt idx="123">
                  <c:v>0.98400000000000132</c:v>
                </c:pt>
                <c:pt idx="124">
                  <c:v>0.99200000000000121</c:v>
                </c:pt>
                <c:pt idx="125">
                  <c:v>1.0000000000000013</c:v>
                </c:pt>
                <c:pt idx="126">
                  <c:v>1.0080000000000013</c:v>
                </c:pt>
                <c:pt idx="127">
                  <c:v>1.0160000000000013</c:v>
                </c:pt>
                <c:pt idx="128">
                  <c:v>1.0240000000000016</c:v>
                </c:pt>
                <c:pt idx="129">
                  <c:v>1.0320000000000016</c:v>
                </c:pt>
                <c:pt idx="130">
                  <c:v>1.0400000000000016</c:v>
                </c:pt>
                <c:pt idx="131">
                  <c:v>1.0480000000000016</c:v>
                </c:pt>
                <c:pt idx="132">
                  <c:v>1.0560000000000016</c:v>
                </c:pt>
                <c:pt idx="133">
                  <c:v>1.0640000000000016</c:v>
                </c:pt>
                <c:pt idx="134">
                  <c:v>1.0720000000000016</c:v>
                </c:pt>
                <c:pt idx="135">
                  <c:v>1.0800000000000016</c:v>
                </c:pt>
                <c:pt idx="136">
                  <c:v>1.0880000000000016</c:v>
                </c:pt>
                <c:pt idx="137">
                  <c:v>1.0960000000000016</c:v>
                </c:pt>
                <c:pt idx="138">
                  <c:v>1.1040000000000016</c:v>
                </c:pt>
                <c:pt idx="139">
                  <c:v>1.1120000000000017</c:v>
                </c:pt>
                <c:pt idx="140">
                  <c:v>1.1200000000000017</c:v>
                </c:pt>
                <c:pt idx="141">
                  <c:v>1.1280000000000017</c:v>
                </c:pt>
                <c:pt idx="142">
                  <c:v>1.1360000000000017</c:v>
                </c:pt>
                <c:pt idx="143">
                  <c:v>1.1440000000000017</c:v>
                </c:pt>
                <c:pt idx="144">
                  <c:v>1.1520000000000017</c:v>
                </c:pt>
                <c:pt idx="145">
                  <c:v>1.1600000000000017</c:v>
                </c:pt>
                <c:pt idx="146">
                  <c:v>1.1680000000000017</c:v>
                </c:pt>
                <c:pt idx="147">
                  <c:v>1.1760000000000017</c:v>
                </c:pt>
                <c:pt idx="148">
                  <c:v>1.1840000000000017</c:v>
                </c:pt>
                <c:pt idx="149">
                  <c:v>1.1920000000000017</c:v>
                </c:pt>
                <c:pt idx="150">
                  <c:v>1.2000000000000015</c:v>
                </c:pt>
                <c:pt idx="151">
                  <c:v>1.2080000000000015</c:v>
                </c:pt>
                <c:pt idx="152">
                  <c:v>1.2160000000000015</c:v>
                </c:pt>
                <c:pt idx="153">
                  <c:v>1.2240000000000015</c:v>
                </c:pt>
                <c:pt idx="154">
                  <c:v>1.2320000000000015</c:v>
                </c:pt>
                <c:pt idx="155">
                  <c:v>1.2400000000000015</c:v>
                </c:pt>
                <c:pt idx="156">
                  <c:v>1.2480000000000018</c:v>
                </c:pt>
                <c:pt idx="157">
                  <c:v>1.2560000000000018</c:v>
                </c:pt>
                <c:pt idx="158">
                  <c:v>1.2640000000000018</c:v>
                </c:pt>
                <c:pt idx="159">
                  <c:v>1.2720000000000018</c:v>
                </c:pt>
                <c:pt idx="160">
                  <c:v>1.2800000000000018</c:v>
                </c:pt>
                <c:pt idx="161">
                  <c:v>1.2880000000000018</c:v>
                </c:pt>
                <c:pt idx="162">
                  <c:v>1.2960000000000018</c:v>
                </c:pt>
                <c:pt idx="163">
                  <c:v>1.3040000000000018</c:v>
                </c:pt>
                <c:pt idx="164">
                  <c:v>1.3120000000000018</c:v>
                </c:pt>
                <c:pt idx="165">
                  <c:v>1.3200000000000018</c:v>
                </c:pt>
                <c:pt idx="166">
                  <c:v>1.3280000000000018</c:v>
                </c:pt>
                <c:pt idx="167">
                  <c:v>1.3360000000000019</c:v>
                </c:pt>
                <c:pt idx="168">
                  <c:v>1.3440000000000019</c:v>
                </c:pt>
                <c:pt idx="169">
                  <c:v>1.3520000000000019</c:v>
                </c:pt>
                <c:pt idx="170">
                  <c:v>1.3600000000000019</c:v>
                </c:pt>
                <c:pt idx="171">
                  <c:v>1.3680000000000019</c:v>
                </c:pt>
                <c:pt idx="172">
                  <c:v>1.3760000000000019</c:v>
                </c:pt>
                <c:pt idx="173">
                  <c:v>1.3840000000000019</c:v>
                </c:pt>
                <c:pt idx="174">
                  <c:v>1.3920000000000019</c:v>
                </c:pt>
                <c:pt idx="175">
                  <c:v>1.4000000000000017</c:v>
                </c:pt>
                <c:pt idx="176">
                  <c:v>1.4080000000000017</c:v>
                </c:pt>
                <c:pt idx="177">
                  <c:v>1.4160000000000017</c:v>
                </c:pt>
                <c:pt idx="178">
                  <c:v>1.4240000000000017</c:v>
                </c:pt>
                <c:pt idx="179">
                  <c:v>1.4320000000000017</c:v>
                </c:pt>
                <c:pt idx="180">
                  <c:v>1.4400000000000017</c:v>
                </c:pt>
                <c:pt idx="181">
                  <c:v>1.4480000000000017</c:v>
                </c:pt>
                <c:pt idx="182">
                  <c:v>1.4560000000000017</c:v>
                </c:pt>
                <c:pt idx="183">
                  <c:v>1.4640000000000017</c:v>
                </c:pt>
                <c:pt idx="184">
                  <c:v>1.472000000000002</c:v>
                </c:pt>
                <c:pt idx="185">
                  <c:v>1.480000000000002</c:v>
                </c:pt>
                <c:pt idx="186">
                  <c:v>1.488000000000002</c:v>
                </c:pt>
                <c:pt idx="187">
                  <c:v>1.496000000000002</c:v>
                </c:pt>
                <c:pt idx="188">
                  <c:v>1.504000000000002</c:v>
                </c:pt>
                <c:pt idx="189">
                  <c:v>1.512000000000002</c:v>
                </c:pt>
                <c:pt idx="190">
                  <c:v>1.520000000000002</c:v>
                </c:pt>
                <c:pt idx="191">
                  <c:v>1.528000000000002</c:v>
                </c:pt>
                <c:pt idx="192">
                  <c:v>1.536000000000002</c:v>
                </c:pt>
                <c:pt idx="193">
                  <c:v>1.544000000000002</c:v>
                </c:pt>
                <c:pt idx="194">
                  <c:v>1.552000000000002</c:v>
                </c:pt>
                <c:pt idx="195">
                  <c:v>1.5600000000000021</c:v>
                </c:pt>
                <c:pt idx="196">
                  <c:v>1.5680000000000021</c:v>
                </c:pt>
                <c:pt idx="197">
                  <c:v>1.5760000000000021</c:v>
                </c:pt>
                <c:pt idx="198">
                  <c:v>1.5840000000000021</c:v>
                </c:pt>
                <c:pt idx="199">
                  <c:v>1.5920000000000021</c:v>
                </c:pt>
                <c:pt idx="200">
                  <c:v>1.6000000000000021</c:v>
                </c:pt>
                <c:pt idx="201">
                  <c:v>1.6080000000000021</c:v>
                </c:pt>
                <c:pt idx="202">
                  <c:v>1.6160000000000021</c:v>
                </c:pt>
                <c:pt idx="203">
                  <c:v>1.6240000000000021</c:v>
                </c:pt>
                <c:pt idx="204">
                  <c:v>1.6320000000000021</c:v>
                </c:pt>
                <c:pt idx="205">
                  <c:v>1.6400000000000021</c:v>
                </c:pt>
                <c:pt idx="206">
                  <c:v>1.6480000000000021</c:v>
                </c:pt>
                <c:pt idx="207">
                  <c:v>1.6560000000000021</c:v>
                </c:pt>
                <c:pt idx="208">
                  <c:v>1.6640000000000021</c:v>
                </c:pt>
                <c:pt idx="209">
                  <c:v>1.6720000000000022</c:v>
                </c:pt>
                <c:pt idx="210">
                  <c:v>1.6800000000000022</c:v>
                </c:pt>
                <c:pt idx="211">
                  <c:v>1.6880000000000022</c:v>
                </c:pt>
                <c:pt idx="212">
                  <c:v>1.6960000000000022</c:v>
                </c:pt>
                <c:pt idx="213">
                  <c:v>1.704000000000002</c:v>
                </c:pt>
                <c:pt idx="214">
                  <c:v>1.712000000000002</c:v>
                </c:pt>
                <c:pt idx="215">
                  <c:v>1.720000000000002</c:v>
                </c:pt>
                <c:pt idx="216">
                  <c:v>1.728000000000002</c:v>
                </c:pt>
                <c:pt idx="217">
                  <c:v>1.736000000000002</c:v>
                </c:pt>
                <c:pt idx="218">
                  <c:v>1.744000000000002</c:v>
                </c:pt>
                <c:pt idx="219">
                  <c:v>1.752000000000002</c:v>
                </c:pt>
                <c:pt idx="220">
                  <c:v>1.7600000000000022</c:v>
                </c:pt>
                <c:pt idx="221">
                  <c:v>1.7680000000000022</c:v>
                </c:pt>
                <c:pt idx="222">
                  <c:v>1.7760000000000022</c:v>
                </c:pt>
                <c:pt idx="223">
                  <c:v>1.7840000000000025</c:v>
                </c:pt>
                <c:pt idx="224">
                  <c:v>1.7920000000000025</c:v>
                </c:pt>
                <c:pt idx="225">
                  <c:v>1.8000000000000025</c:v>
                </c:pt>
                <c:pt idx="226">
                  <c:v>1.8080000000000025</c:v>
                </c:pt>
                <c:pt idx="227">
                  <c:v>1.8160000000000025</c:v>
                </c:pt>
                <c:pt idx="228">
                  <c:v>1.8240000000000027</c:v>
                </c:pt>
                <c:pt idx="229">
                  <c:v>1.8320000000000027</c:v>
                </c:pt>
                <c:pt idx="230">
                  <c:v>1.8400000000000027</c:v>
                </c:pt>
                <c:pt idx="231">
                  <c:v>1.848000000000003</c:v>
                </c:pt>
                <c:pt idx="232">
                  <c:v>1.8560000000000032</c:v>
                </c:pt>
                <c:pt idx="233">
                  <c:v>1.8640000000000032</c:v>
                </c:pt>
                <c:pt idx="234">
                  <c:v>1.8720000000000032</c:v>
                </c:pt>
                <c:pt idx="235">
                  <c:v>1.8800000000000032</c:v>
                </c:pt>
                <c:pt idx="236">
                  <c:v>1.8880000000000035</c:v>
                </c:pt>
                <c:pt idx="237">
                  <c:v>1.8960000000000035</c:v>
                </c:pt>
                <c:pt idx="238">
                  <c:v>1.9040000000000035</c:v>
                </c:pt>
                <c:pt idx="239">
                  <c:v>1.9120000000000035</c:v>
                </c:pt>
                <c:pt idx="240">
                  <c:v>1.9200000000000037</c:v>
                </c:pt>
                <c:pt idx="241">
                  <c:v>1.9280000000000037</c:v>
                </c:pt>
                <c:pt idx="242">
                  <c:v>1.9360000000000037</c:v>
                </c:pt>
                <c:pt idx="243">
                  <c:v>1.9440000000000037</c:v>
                </c:pt>
                <c:pt idx="244">
                  <c:v>1.952000000000004</c:v>
                </c:pt>
                <c:pt idx="245">
                  <c:v>1.960000000000004</c:v>
                </c:pt>
                <c:pt idx="246">
                  <c:v>1.968000000000004</c:v>
                </c:pt>
                <c:pt idx="247">
                  <c:v>1.9760000000000042</c:v>
                </c:pt>
                <c:pt idx="248">
                  <c:v>1.9840000000000042</c:v>
                </c:pt>
                <c:pt idx="249">
                  <c:v>1.9920000000000042</c:v>
                </c:pt>
                <c:pt idx="250">
                  <c:v>2.000000000000004</c:v>
                </c:pt>
                <c:pt idx="251">
                  <c:v>2.008000000000004</c:v>
                </c:pt>
                <c:pt idx="252">
                  <c:v>2.016000000000004</c:v>
                </c:pt>
                <c:pt idx="253">
                  <c:v>2.0240000000000045</c:v>
                </c:pt>
                <c:pt idx="254">
                  <c:v>2.032000000000004</c:v>
                </c:pt>
                <c:pt idx="255">
                  <c:v>2.0400000000000045</c:v>
                </c:pt>
                <c:pt idx="256">
                  <c:v>2.0480000000000045</c:v>
                </c:pt>
                <c:pt idx="257">
                  <c:v>2.0560000000000045</c:v>
                </c:pt>
                <c:pt idx="258">
                  <c:v>2.0640000000000049</c:v>
                </c:pt>
                <c:pt idx="259">
                  <c:v>2.0720000000000045</c:v>
                </c:pt>
                <c:pt idx="260">
                  <c:v>2.0800000000000054</c:v>
                </c:pt>
                <c:pt idx="261">
                  <c:v>2.0880000000000054</c:v>
                </c:pt>
                <c:pt idx="262">
                  <c:v>2.096000000000005</c:v>
                </c:pt>
                <c:pt idx="263">
                  <c:v>2.1040000000000054</c:v>
                </c:pt>
                <c:pt idx="264">
                  <c:v>2.1120000000000054</c:v>
                </c:pt>
                <c:pt idx="265">
                  <c:v>2.1200000000000059</c:v>
                </c:pt>
                <c:pt idx="266">
                  <c:v>2.1280000000000059</c:v>
                </c:pt>
                <c:pt idx="267">
                  <c:v>2.1360000000000054</c:v>
                </c:pt>
                <c:pt idx="268">
                  <c:v>2.1440000000000068</c:v>
                </c:pt>
                <c:pt idx="269">
                  <c:v>2.1520000000000064</c:v>
                </c:pt>
                <c:pt idx="270">
                  <c:v>2.1600000000000068</c:v>
                </c:pt>
                <c:pt idx="271">
                  <c:v>2.1680000000000068</c:v>
                </c:pt>
                <c:pt idx="272">
                  <c:v>2.1760000000000068</c:v>
                </c:pt>
                <c:pt idx="273">
                  <c:v>2.1840000000000073</c:v>
                </c:pt>
                <c:pt idx="274">
                  <c:v>2.1920000000000068</c:v>
                </c:pt>
                <c:pt idx="275">
                  <c:v>2.2000000000000073</c:v>
                </c:pt>
                <c:pt idx="276">
                  <c:v>2.2080000000000077</c:v>
                </c:pt>
                <c:pt idx="277">
                  <c:v>2.2160000000000073</c:v>
                </c:pt>
                <c:pt idx="278">
                  <c:v>2.2240000000000077</c:v>
                </c:pt>
                <c:pt idx="279">
                  <c:v>2.2320000000000073</c:v>
                </c:pt>
                <c:pt idx="280">
                  <c:v>2.2400000000000082</c:v>
                </c:pt>
                <c:pt idx="281">
                  <c:v>2.2480000000000082</c:v>
                </c:pt>
                <c:pt idx="282">
                  <c:v>2.2560000000000078</c:v>
                </c:pt>
                <c:pt idx="283">
                  <c:v>2.2640000000000082</c:v>
                </c:pt>
                <c:pt idx="284">
                  <c:v>2.2720000000000078</c:v>
                </c:pt>
                <c:pt idx="285">
                  <c:v>2.2800000000000082</c:v>
                </c:pt>
                <c:pt idx="286">
                  <c:v>2.2880000000000082</c:v>
                </c:pt>
                <c:pt idx="287">
                  <c:v>2.2960000000000083</c:v>
                </c:pt>
                <c:pt idx="288">
                  <c:v>2.3040000000000087</c:v>
                </c:pt>
                <c:pt idx="289">
                  <c:v>2.3120000000000083</c:v>
                </c:pt>
                <c:pt idx="290">
                  <c:v>2.3200000000000087</c:v>
                </c:pt>
                <c:pt idx="291">
                  <c:v>2.3280000000000087</c:v>
                </c:pt>
                <c:pt idx="292">
                  <c:v>2.3360000000000083</c:v>
                </c:pt>
                <c:pt idx="293">
                  <c:v>2.3440000000000087</c:v>
                </c:pt>
                <c:pt idx="294">
                  <c:v>2.3520000000000083</c:v>
                </c:pt>
                <c:pt idx="295">
                  <c:v>2.3600000000000088</c:v>
                </c:pt>
                <c:pt idx="296">
                  <c:v>2.3680000000000097</c:v>
                </c:pt>
                <c:pt idx="297">
                  <c:v>2.3760000000000092</c:v>
                </c:pt>
                <c:pt idx="298">
                  <c:v>2.3840000000000097</c:v>
                </c:pt>
                <c:pt idx="299">
                  <c:v>2.3920000000000092</c:v>
                </c:pt>
                <c:pt idx="300">
                  <c:v>2.4000000000000101</c:v>
                </c:pt>
                <c:pt idx="301">
                  <c:v>2.4080000000000101</c:v>
                </c:pt>
                <c:pt idx="302">
                  <c:v>2.4160000000000097</c:v>
                </c:pt>
                <c:pt idx="303">
                  <c:v>2.4240000000000101</c:v>
                </c:pt>
                <c:pt idx="304">
                  <c:v>2.4320000000000102</c:v>
                </c:pt>
                <c:pt idx="305">
                  <c:v>2.4400000000000106</c:v>
                </c:pt>
                <c:pt idx="306">
                  <c:v>2.4480000000000106</c:v>
                </c:pt>
                <c:pt idx="307">
                  <c:v>2.4560000000000102</c:v>
                </c:pt>
                <c:pt idx="308">
                  <c:v>2.4640000000000111</c:v>
                </c:pt>
                <c:pt idx="309">
                  <c:v>2.4720000000000106</c:v>
                </c:pt>
                <c:pt idx="310">
                  <c:v>2.4800000000000111</c:v>
                </c:pt>
                <c:pt idx="311">
                  <c:v>2.4880000000000115</c:v>
                </c:pt>
                <c:pt idx="312">
                  <c:v>2.4960000000000111</c:v>
                </c:pt>
                <c:pt idx="313">
                  <c:v>2.5040000000000115</c:v>
                </c:pt>
                <c:pt idx="314">
                  <c:v>2.5120000000000111</c:v>
                </c:pt>
                <c:pt idx="315">
                  <c:v>2.5200000000000116</c:v>
                </c:pt>
                <c:pt idx="316">
                  <c:v>2.5280000000000125</c:v>
                </c:pt>
                <c:pt idx="317">
                  <c:v>2.536000000000012</c:v>
                </c:pt>
                <c:pt idx="318">
                  <c:v>2.5440000000000125</c:v>
                </c:pt>
                <c:pt idx="319">
                  <c:v>2.5520000000000125</c:v>
                </c:pt>
                <c:pt idx="320">
                  <c:v>2.5600000000000129</c:v>
                </c:pt>
                <c:pt idx="321">
                  <c:v>2.5680000000000129</c:v>
                </c:pt>
                <c:pt idx="322">
                  <c:v>2.5760000000000125</c:v>
                </c:pt>
                <c:pt idx="323">
                  <c:v>2.584000000000013</c:v>
                </c:pt>
                <c:pt idx="324">
                  <c:v>2.592000000000013</c:v>
                </c:pt>
                <c:pt idx="325">
                  <c:v>2.6000000000000134</c:v>
                </c:pt>
                <c:pt idx="326">
                  <c:v>2.6080000000000134</c:v>
                </c:pt>
                <c:pt idx="327">
                  <c:v>2.6160000000000134</c:v>
                </c:pt>
                <c:pt idx="328">
                  <c:v>2.6240000000000139</c:v>
                </c:pt>
                <c:pt idx="329">
                  <c:v>2.6320000000000134</c:v>
                </c:pt>
                <c:pt idx="330">
                  <c:v>2.6400000000000139</c:v>
                </c:pt>
                <c:pt idx="331">
                  <c:v>2.6480000000000143</c:v>
                </c:pt>
                <c:pt idx="332">
                  <c:v>2.6560000000000139</c:v>
                </c:pt>
                <c:pt idx="333">
                  <c:v>2.6640000000000144</c:v>
                </c:pt>
                <c:pt idx="334">
                  <c:v>2.6720000000000144</c:v>
                </c:pt>
                <c:pt idx="335">
                  <c:v>2.6800000000000148</c:v>
                </c:pt>
                <c:pt idx="336">
                  <c:v>2.6880000000000148</c:v>
                </c:pt>
                <c:pt idx="337">
                  <c:v>2.6960000000000144</c:v>
                </c:pt>
                <c:pt idx="338">
                  <c:v>2.7040000000000153</c:v>
                </c:pt>
                <c:pt idx="339">
                  <c:v>2.7120000000000148</c:v>
                </c:pt>
                <c:pt idx="340">
                  <c:v>2.7200000000000153</c:v>
                </c:pt>
                <c:pt idx="341">
                  <c:v>2.7280000000000157</c:v>
                </c:pt>
                <c:pt idx="342">
                  <c:v>2.7360000000000153</c:v>
                </c:pt>
                <c:pt idx="343">
                  <c:v>2.7440000000000158</c:v>
                </c:pt>
                <c:pt idx="344">
                  <c:v>2.7520000000000153</c:v>
                </c:pt>
                <c:pt idx="345">
                  <c:v>2.7600000000000162</c:v>
                </c:pt>
                <c:pt idx="346">
                  <c:v>2.7680000000000162</c:v>
                </c:pt>
                <c:pt idx="347">
                  <c:v>2.7760000000000158</c:v>
                </c:pt>
                <c:pt idx="348">
                  <c:v>2.7840000000000162</c:v>
                </c:pt>
                <c:pt idx="349">
                  <c:v>2.7920000000000162</c:v>
                </c:pt>
                <c:pt idx="350">
                  <c:v>2.8000000000000167</c:v>
                </c:pt>
                <c:pt idx="351">
                  <c:v>2.8080000000000167</c:v>
                </c:pt>
                <c:pt idx="352">
                  <c:v>2.8160000000000167</c:v>
                </c:pt>
                <c:pt idx="353">
                  <c:v>2.8240000000000172</c:v>
                </c:pt>
                <c:pt idx="354">
                  <c:v>2.8320000000000167</c:v>
                </c:pt>
                <c:pt idx="355">
                  <c:v>2.8400000000000172</c:v>
                </c:pt>
                <c:pt idx="356">
                  <c:v>2.8480000000000172</c:v>
                </c:pt>
                <c:pt idx="357">
                  <c:v>2.8560000000000167</c:v>
                </c:pt>
                <c:pt idx="358">
                  <c:v>2.8640000000000172</c:v>
                </c:pt>
                <c:pt idx="359">
                  <c:v>2.8720000000000168</c:v>
                </c:pt>
                <c:pt idx="360">
                  <c:v>2.8800000000000181</c:v>
                </c:pt>
                <c:pt idx="361">
                  <c:v>2.8880000000000181</c:v>
                </c:pt>
                <c:pt idx="362">
                  <c:v>2.8960000000000177</c:v>
                </c:pt>
                <c:pt idx="363">
                  <c:v>2.9040000000000181</c:v>
                </c:pt>
                <c:pt idx="364">
                  <c:v>2.9120000000000177</c:v>
                </c:pt>
                <c:pt idx="365">
                  <c:v>2.9200000000000181</c:v>
                </c:pt>
                <c:pt idx="366">
                  <c:v>2.9280000000000186</c:v>
                </c:pt>
                <c:pt idx="367">
                  <c:v>2.9360000000000182</c:v>
                </c:pt>
                <c:pt idx="368">
                  <c:v>2.9440000000000186</c:v>
                </c:pt>
                <c:pt idx="369">
                  <c:v>2.9520000000000182</c:v>
                </c:pt>
                <c:pt idx="370">
                  <c:v>2.9600000000000191</c:v>
                </c:pt>
                <c:pt idx="371">
                  <c:v>2.9680000000000191</c:v>
                </c:pt>
                <c:pt idx="372">
                  <c:v>2.9760000000000186</c:v>
                </c:pt>
                <c:pt idx="373">
                  <c:v>2.9840000000000191</c:v>
                </c:pt>
                <c:pt idx="374">
                  <c:v>2.9920000000000191</c:v>
                </c:pt>
                <c:pt idx="375">
                  <c:v>3.0000000000000195</c:v>
                </c:pt>
                <c:pt idx="376">
                  <c:v>3.0080000000000195</c:v>
                </c:pt>
                <c:pt idx="377">
                  <c:v>3.0160000000000191</c:v>
                </c:pt>
                <c:pt idx="378">
                  <c:v>3.02400000000002</c:v>
                </c:pt>
                <c:pt idx="379">
                  <c:v>3.0320000000000196</c:v>
                </c:pt>
                <c:pt idx="380">
                  <c:v>3.04000000000002</c:v>
                </c:pt>
                <c:pt idx="381">
                  <c:v>3.04800000000002</c:v>
                </c:pt>
                <c:pt idx="382">
                  <c:v>3.05600000000002</c:v>
                </c:pt>
                <c:pt idx="383">
                  <c:v>3.0640000000000205</c:v>
                </c:pt>
                <c:pt idx="384">
                  <c:v>3.07200000000002</c:v>
                </c:pt>
                <c:pt idx="385">
                  <c:v>3.0800000000000205</c:v>
                </c:pt>
                <c:pt idx="386">
                  <c:v>3.088000000000021</c:v>
                </c:pt>
                <c:pt idx="387">
                  <c:v>3.0960000000000205</c:v>
                </c:pt>
                <c:pt idx="388">
                  <c:v>3.104000000000021</c:v>
                </c:pt>
                <c:pt idx="389">
                  <c:v>3.1120000000000205</c:v>
                </c:pt>
                <c:pt idx="390">
                  <c:v>3.1200000000000214</c:v>
                </c:pt>
                <c:pt idx="391">
                  <c:v>3.1280000000000214</c:v>
                </c:pt>
                <c:pt idx="392">
                  <c:v>3.136000000000021</c:v>
                </c:pt>
                <c:pt idx="393">
                  <c:v>3.1440000000000214</c:v>
                </c:pt>
                <c:pt idx="394">
                  <c:v>3.152000000000021</c:v>
                </c:pt>
                <c:pt idx="395">
                  <c:v>3.1600000000000219</c:v>
                </c:pt>
                <c:pt idx="396">
                  <c:v>3.1680000000000219</c:v>
                </c:pt>
                <c:pt idx="397">
                  <c:v>3.1760000000000215</c:v>
                </c:pt>
                <c:pt idx="398">
                  <c:v>3.1840000000000228</c:v>
                </c:pt>
                <c:pt idx="399">
                  <c:v>3.1920000000000224</c:v>
                </c:pt>
                <c:pt idx="400">
                  <c:v>3.2000000000000228</c:v>
                </c:pt>
                <c:pt idx="401">
                  <c:v>3.2080000000000228</c:v>
                </c:pt>
                <c:pt idx="402">
                  <c:v>3.2160000000000228</c:v>
                </c:pt>
                <c:pt idx="403">
                  <c:v>3.2240000000000233</c:v>
                </c:pt>
                <c:pt idx="404">
                  <c:v>3.2320000000000229</c:v>
                </c:pt>
                <c:pt idx="405">
                  <c:v>3.2400000000000233</c:v>
                </c:pt>
                <c:pt idx="406">
                  <c:v>3.2480000000000238</c:v>
                </c:pt>
                <c:pt idx="407">
                  <c:v>3.2560000000000233</c:v>
                </c:pt>
                <c:pt idx="408">
                  <c:v>3.2640000000000238</c:v>
                </c:pt>
                <c:pt idx="409">
                  <c:v>3.2720000000000233</c:v>
                </c:pt>
                <c:pt idx="410">
                  <c:v>3.2800000000000242</c:v>
                </c:pt>
                <c:pt idx="411">
                  <c:v>3.2880000000000242</c:v>
                </c:pt>
                <c:pt idx="412">
                  <c:v>3.2960000000000238</c:v>
                </c:pt>
                <c:pt idx="413">
                  <c:v>3.3040000000000238</c:v>
                </c:pt>
                <c:pt idx="414">
                  <c:v>3.3120000000000238</c:v>
                </c:pt>
                <c:pt idx="415">
                  <c:v>3.3200000000000243</c:v>
                </c:pt>
                <c:pt idx="416">
                  <c:v>3.3280000000000243</c:v>
                </c:pt>
                <c:pt idx="417">
                  <c:v>3.3360000000000238</c:v>
                </c:pt>
                <c:pt idx="418">
                  <c:v>3.3440000000000247</c:v>
                </c:pt>
                <c:pt idx="419">
                  <c:v>3.3520000000000243</c:v>
                </c:pt>
                <c:pt idx="420">
                  <c:v>3.3600000000000247</c:v>
                </c:pt>
                <c:pt idx="421">
                  <c:v>3.3680000000000248</c:v>
                </c:pt>
                <c:pt idx="422">
                  <c:v>3.3760000000000243</c:v>
                </c:pt>
                <c:pt idx="423">
                  <c:v>3.3840000000000248</c:v>
                </c:pt>
                <c:pt idx="424">
                  <c:v>3.3920000000000243</c:v>
                </c:pt>
                <c:pt idx="425">
                  <c:v>3.4000000000000248</c:v>
                </c:pt>
                <c:pt idx="426">
                  <c:v>3.4080000000000257</c:v>
                </c:pt>
                <c:pt idx="427">
                  <c:v>3.4160000000000252</c:v>
                </c:pt>
                <c:pt idx="428">
                  <c:v>3.4240000000000257</c:v>
                </c:pt>
                <c:pt idx="429">
                  <c:v>3.4320000000000253</c:v>
                </c:pt>
                <c:pt idx="430">
                  <c:v>3.4400000000000261</c:v>
                </c:pt>
                <c:pt idx="431">
                  <c:v>3.4480000000000262</c:v>
                </c:pt>
                <c:pt idx="432">
                  <c:v>3.4560000000000257</c:v>
                </c:pt>
                <c:pt idx="433">
                  <c:v>3.4640000000000266</c:v>
                </c:pt>
                <c:pt idx="434">
                  <c:v>3.4720000000000262</c:v>
                </c:pt>
                <c:pt idx="435">
                  <c:v>3.4800000000000266</c:v>
                </c:pt>
                <c:pt idx="436">
                  <c:v>3.4880000000000271</c:v>
                </c:pt>
                <c:pt idx="437">
                  <c:v>3.4960000000000262</c:v>
                </c:pt>
                <c:pt idx="438">
                  <c:v>3.5040000000000271</c:v>
                </c:pt>
                <c:pt idx="439">
                  <c:v>3.5120000000000271</c:v>
                </c:pt>
                <c:pt idx="440">
                  <c:v>3.5200000000000271</c:v>
                </c:pt>
                <c:pt idx="441">
                  <c:v>3.5280000000000276</c:v>
                </c:pt>
                <c:pt idx="442">
                  <c:v>3.5360000000000267</c:v>
                </c:pt>
                <c:pt idx="443">
                  <c:v>3.5440000000000276</c:v>
                </c:pt>
                <c:pt idx="444">
                  <c:v>3.5520000000000276</c:v>
                </c:pt>
                <c:pt idx="445">
                  <c:v>3.5600000000000276</c:v>
                </c:pt>
                <c:pt idx="446">
                  <c:v>3.568000000000028</c:v>
                </c:pt>
                <c:pt idx="447">
                  <c:v>3.576000000000028</c:v>
                </c:pt>
                <c:pt idx="448">
                  <c:v>3.5840000000000281</c:v>
                </c:pt>
                <c:pt idx="449">
                  <c:v>3.5920000000000281</c:v>
                </c:pt>
                <c:pt idx="450">
                  <c:v>3.6000000000000281</c:v>
                </c:pt>
                <c:pt idx="451">
                  <c:v>3.6080000000000285</c:v>
                </c:pt>
                <c:pt idx="452">
                  <c:v>3.6160000000000285</c:v>
                </c:pt>
                <c:pt idx="453">
                  <c:v>3.6240000000000285</c:v>
                </c:pt>
                <c:pt idx="454">
                  <c:v>3.6320000000000285</c:v>
                </c:pt>
                <c:pt idx="455">
                  <c:v>3.6400000000000294</c:v>
                </c:pt>
                <c:pt idx="456">
                  <c:v>3.648000000000029</c:v>
                </c:pt>
                <c:pt idx="457">
                  <c:v>3.656000000000029</c:v>
                </c:pt>
                <c:pt idx="458">
                  <c:v>3.664000000000029</c:v>
                </c:pt>
                <c:pt idx="459">
                  <c:v>3.672000000000029</c:v>
                </c:pt>
                <c:pt idx="460">
                  <c:v>3.6800000000000299</c:v>
                </c:pt>
                <c:pt idx="461">
                  <c:v>3.6880000000000295</c:v>
                </c:pt>
                <c:pt idx="462">
                  <c:v>3.6960000000000295</c:v>
                </c:pt>
                <c:pt idx="463">
                  <c:v>3.7040000000000308</c:v>
                </c:pt>
                <c:pt idx="464">
                  <c:v>3.7120000000000295</c:v>
                </c:pt>
                <c:pt idx="465">
                  <c:v>3.7200000000000308</c:v>
                </c:pt>
                <c:pt idx="466">
                  <c:v>3.7280000000000313</c:v>
                </c:pt>
                <c:pt idx="467">
                  <c:v>3.7360000000000304</c:v>
                </c:pt>
                <c:pt idx="468">
                  <c:v>3.7440000000000313</c:v>
                </c:pt>
                <c:pt idx="469">
                  <c:v>3.7520000000000304</c:v>
                </c:pt>
                <c:pt idx="470">
                  <c:v>3.7600000000000313</c:v>
                </c:pt>
                <c:pt idx="471">
                  <c:v>3.7680000000000318</c:v>
                </c:pt>
                <c:pt idx="472">
                  <c:v>3.7760000000000309</c:v>
                </c:pt>
                <c:pt idx="473">
                  <c:v>3.7840000000000318</c:v>
                </c:pt>
                <c:pt idx="474">
                  <c:v>3.7920000000000318</c:v>
                </c:pt>
                <c:pt idx="475">
                  <c:v>3.8000000000000314</c:v>
                </c:pt>
                <c:pt idx="476">
                  <c:v>3.8080000000000318</c:v>
                </c:pt>
                <c:pt idx="477">
                  <c:v>3.8160000000000323</c:v>
                </c:pt>
                <c:pt idx="478">
                  <c:v>3.8240000000000318</c:v>
                </c:pt>
                <c:pt idx="479">
                  <c:v>3.8320000000000323</c:v>
                </c:pt>
                <c:pt idx="480">
                  <c:v>3.8400000000000332</c:v>
                </c:pt>
                <c:pt idx="481">
                  <c:v>3.8480000000000327</c:v>
                </c:pt>
                <c:pt idx="482">
                  <c:v>3.8560000000000327</c:v>
                </c:pt>
                <c:pt idx="483">
                  <c:v>3.8640000000000327</c:v>
                </c:pt>
                <c:pt idx="484">
                  <c:v>3.8720000000000327</c:v>
                </c:pt>
                <c:pt idx="485">
                  <c:v>3.8800000000000332</c:v>
                </c:pt>
                <c:pt idx="486">
                  <c:v>3.8880000000000332</c:v>
                </c:pt>
                <c:pt idx="487">
                  <c:v>3.8960000000000328</c:v>
                </c:pt>
                <c:pt idx="488">
                  <c:v>3.9040000000000341</c:v>
                </c:pt>
                <c:pt idx="489">
                  <c:v>3.9120000000000328</c:v>
                </c:pt>
                <c:pt idx="490">
                  <c:v>3.9200000000000341</c:v>
                </c:pt>
                <c:pt idx="491">
                  <c:v>3.9280000000000332</c:v>
                </c:pt>
                <c:pt idx="492">
                  <c:v>3.9360000000000337</c:v>
                </c:pt>
                <c:pt idx="493">
                  <c:v>3.9440000000000341</c:v>
                </c:pt>
                <c:pt idx="494">
                  <c:v>3.9520000000000337</c:v>
                </c:pt>
                <c:pt idx="495">
                  <c:v>3.9600000000000342</c:v>
                </c:pt>
                <c:pt idx="496">
                  <c:v>3.9680000000000346</c:v>
                </c:pt>
                <c:pt idx="497">
                  <c:v>3.9760000000000337</c:v>
                </c:pt>
                <c:pt idx="498">
                  <c:v>3.9840000000000346</c:v>
                </c:pt>
                <c:pt idx="499">
                  <c:v>3.9920000000000337</c:v>
                </c:pt>
                <c:pt idx="500">
                  <c:v>4.0000000000000355</c:v>
                </c:pt>
                <c:pt idx="501">
                  <c:v>4.0080000000000355</c:v>
                </c:pt>
                <c:pt idx="502">
                  <c:v>4.0160000000000338</c:v>
                </c:pt>
                <c:pt idx="503">
                  <c:v>4.0240000000000329</c:v>
                </c:pt>
                <c:pt idx="504">
                  <c:v>4.0320000000000338</c:v>
                </c:pt>
                <c:pt idx="505">
                  <c:v>4.0400000000000329</c:v>
                </c:pt>
                <c:pt idx="506">
                  <c:v>4.0480000000000329</c:v>
                </c:pt>
                <c:pt idx="507">
                  <c:v>4.056000000000032</c:v>
                </c:pt>
                <c:pt idx="508">
                  <c:v>4.0640000000000311</c:v>
                </c:pt>
                <c:pt idx="509">
                  <c:v>4.072000000000032</c:v>
                </c:pt>
                <c:pt idx="510">
                  <c:v>4.0800000000000312</c:v>
                </c:pt>
                <c:pt idx="511">
                  <c:v>4.0880000000000312</c:v>
                </c:pt>
                <c:pt idx="512">
                  <c:v>4.0960000000000303</c:v>
                </c:pt>
                <c:pt idx="513">
                  <c:v>4.1040000000000294</c:v>
                </c:pt>
                <c:pt idx="514">
                  <c:v>4.1120000000000294</c:v>
                </c:pt>
                <c:pt idx="515">
                  <c:v>4.1200000000000285</c:v>
                </c:pt>
                <c:pt idx="516">
                  <c:v>4.1280000000000285</c:v>
                </c:pt>
                <c:pt idx="517">
                  <c:v>4.1360000000000294</c:v>
                </c:pt>
                <c:pt idx="518">
                  <c:v>4.1440000000000285</c:v>
                </c:pt>
                <c:pt idx="519">
                  <c:v>4.1520000000000286</c:v>
                </c:pt>
                <c:pt idx="520">
                  <c:v>4.1600000000000277</c:v>
                </c:pt>
                <c:pt idx="521">
                  <c:v>4.1680000000000277</c:v>
                </c:pt>
                <c:pt idx="522">
                  <c:v>4.1760000000000286</c:v>
                </c:pt>
                <c:pt idx="523">
                  <c:v>4.1840000000000268</c:v>
                </c:pt>
                <c:pt idx="524">
                  <c:v>4.1920000000000268</c:v>
                </c:pt>
                <c:pt idx="525">
                  <c:v>4.2000000000000277</c:v>
                </c:pt>
                <c:pt idx="526">
                  <c:v>4.2080000000000268</c:v>
                </c:pt>
                <c:pt idx="527">
                  <c:v>4.2160000000000268</c:v>
                </c:pt>
                <c:pt idx="528">
                  <c:v>4.2240000000000251</c:v>
                </c:pt>
                <c:pt idx="529">
                  <c:v>4.232000000000026</c:v>
                </c:pt>
                <c:pt idx="530">
                  <c:v>4.240000000000026</c:v>
                </c:pt>
                <c:pt idx="531">
                  <c:v>4.2480000000000251</c:v>
                </c:pt>
                <c:pt idx="532">
                  <c:v>4.2560000000000251</c:v>
                </c:pt>
                <c:pt idx="533">
                  <c:v>4.2640000000000224</c:v>
                </c:pt>
                <c:pt idx="534">
                  <c:v>4.2720000000000233</c:v>
                </c:pt>
                <c:pt idx="535">
                  <c:v>4.2800000000000233</c:v>
                </c:pt>
                <c:pt idx="536">
                  <c:v>4.2880000000000233</c:v>
                </c:pt>
                <c:pt idx="537">
                  <c:v>4.2960000000000234</c:v>
                </c:pt>
                <c:pt idx="538">
                  <c:v>4.3040000000000225</c:v>
                </c:pt>
                <c:pt idx="539">
                  <c:v>4.3120000000000216</c:v>
                </c:pt>
                <c:pt idx="540">
                  <c:v>4.3200000000000216</c:v>
                </c:pt>
                <c:pt idx="541">
                  <c:v>4.3280000000000207</c:v>
                </c:pt>
                <c:pt idx="542">
                  <c:v>4.3360000000000216</c:v>
                </c:pt>
                <c:pt idx="543">
                  <c:v>4.3440000000000207</c:v>
                </c:pt>
                <c:pt idx="544">
                  <c:v>4.352000000000019</c:v>
                </c:pt>
                <c:pt idx="545">
                  <c:v>4.360000000000019</c:v>
                </c:pt>
                <c:pt idx="546">
                  <c:v>4.368000000000019</c:v>
                </c:pt>
                <c:pt idx="547">
                  <c:v>4.376000000000019</c:v>
                </c:pt>
                <c:pt idx="548">
                  <c:v>4.3840000000000181</c:v>
                </c:pt>
                <c:pt idx="549">
                  <c:v>4.3920000000000172</c:v>
                </c:pt>
                <c:pt idx="550">
                  <c:v>4.4000000000000181</c:v>
                </c:pt>
                <c:pt idx="551">
                  <c:v>4.4080000000000181</c:v>
                </c:pt>
                <c:pt idx="552">
                  <c:v>4.4160000000000172</c:v>
                </c:pt>
                <c:pt idx="553">
                  <c:v>4.4240000000000164</c:v>
                </c:pt>
                <c:pt idx="554">
                  <c:v>4.4320000000000173</c:v>
                </c:pt>
                <c:pt idx="555">
                  <c:v>4.4400000000000164</c:v>
                </c:pt>
                <c:pt idx="556">
                  <c:v>4.4480000000000164</c:v>
                </c:pt>
                <c:pt idx="557">
                  <c:v>4.4560000000000164</c:v>
                </c:pt>
                <c:pt idx="558">
                  <c:v>4.4640000000000155</c:v>
                </c:pt>
                <c:pt idx="559">
                  <c:v>4.4720000000000164</c:v>
                </c:pt>
                <c:pt idx="560">
                  <c:v>4.4800000000000155</c:v>
                </c:pt>
                <c:pt idx="561">
                  <c:v>4.4880000000000155</c:v>
                </c:pt>
                <c:pt idx="562">
                  <c:v>4.4960000000000155</c:v>
                </c:pt>
                <c:pt idx="563">
                  <c:v>4.5040000000000129</c:v>
                </c:pt>
                <c:pt idx="564">
                  <c:v>4.5120000000000129</c:v>
                </c:pt>
                <c:pt idx="565">
                  <c:v>4.5200000000000129</c:v>
                </c:pt>
                <c:pt idx="566">
                  <c:v>4.528000000000012</c:v>
                </c:pt>
                <c:pt idx="567">
                  <c:v>4.5360000000000129</c:v>
                </c:pt>
                <c:pt idx="568">
                  <c:v>4.544000000000012</c:v>
                </c:pt>
                <c:pt idx="569">
                  <c:v>4.5520000000000111</c:v>
                </c:pt>
                <c:pt idx="570">
                  <c:v>4.5600000000000112</c:v>
                </c:pt>
                <c:pt idx="571">
                  <c:v>4.5680000000000103</c:v>
                </c:pt>
                <c:pt idx="572">
                  <c:v>4.5760000000000112</c:v>
                </c:pt>
                <c:pt idx="573">
                  <c:v>4.5840000000000103</c:v>
                </c:pt>
                <c:pt idx="574">
                  <c:v>4.5920000000000094</c:v>
                </c:pt>
                <c:pt idx="575">
                  <c:v>4.6000000000000094</c:v>
                </c:pt>
                <c:pt idx="576">
                  <c:v>4.6080000000000094</c:v>
                </c:pt>
                <c:pt idx="577">
                  <c:v>4.6160000000000085</c:v>
                </c:pt>
                <c:pt idx="578">
                  <c:v>4.6240000000000077</c:v>
                </c:pt>
                <c:pt idx="579">
                  <c:v>4.6320000000000086</c:v>
                </c:pt>
                <c:pt idx="580">
                  <c:v>4.6400000000000086</c:v>
                </c:pt>
                <c:pt idx="581">
                  <c:v>4.6480000000000086</c:v>
                </c:pt>
                <c:pt idx="582">
                  <c:v>4.6560000000000077</c:v>
                </c:pt>
                <c:pt idx="583">
                  <c:v>4.6640000000000068</c:v>
                </c:pt>
                <c:pt idx="584">
                  <c:v>4.6720000000000077</c:v>
                </c:pt>
                <c:pt idx="585">
                  <c:v>4.6800000000000068</c:v>
                </c:pt>
                <c:pt idx="586">
                  <c:v>4.6880000000000068</c:v>
                </c:pt>
                <c:pt idx="587">
                  <c:v>4.6960000000000068</c:v>
                </c:pt>
                <c:pt idx="588">
                  <c:v>4.704000000000006</c:v>
                </c:pt>
                <c:pt idx="589">
                  <c:v>4.712000000000006</c:v>
                </c:pt>
                <c:pt idx="590">
                  <c:v>4.7200000000000051</c:v>
                </c:pt>
                <c:pt idx="591">
                  <c:v>4.7280000000000051</c:v>
                </c:pt>
                <c:pt idx="592">
                  <c:v>4.736000000000006</c:v>
                </c:pt>
                <c:pt idx="593">
                  <c:v>4.7440000000000042</c:v>
                </c:pt>
                <c:pt idx="594">
                  <c:v>4.7520000000000042</c:v>
                </c:pt>
                <c:pt idx="595">
                  <c:v>4.7600000000000042</c:v>
                </c:pt>
                <c:pt idx="596">
                  <c:v>4.7680000000000025</c:v>
                </c:pt>
                <c:pt idx="597">
                  <c:v>4.7760000000000034</c:v>
                </c:pt>
                <c:pt idx="598">
                  <c:v>4.7840000000000025</c:v>
                </c:pt>
                <c:pt idx="599">
                  <c:v>4.7920000000000025</c:v>
                </c:pt>
                <c:pt idx="600">
                  <c:v>4.8000000000000025</c:v>
                </c:pt>
                <c:pt idx="601">
                  <c:v>4.8080000000000016</c:v>
                </c:pt>
                <c:pt idx="602">
                  <c:v>4.8160000000000016</c:v>
                </c:pt>
                <c:pt idx="603">
                  <c:v>4.8240000000000007</c:v>
                </c:pt>
                <c:pt idx="604">
                  <c:v>4.8320000000000007</c:v>
                </c:pt>
                <c:pt idx="605">
                  <c:v>4.8400000000000007</c:v>
                </c:pt>
                <c:pt idx="606">
                  <c:v>4.8480000000000008</c:v>
                </c:pt>
                <c:pt idx="607">
                  <c:v>4.855999999999999</c:v>
                </c:pt>
                <c:pt idx="608">
                  <c:v>4.863999999999999</c:v>
                </c:pt>
                <c:pt idx="609">
                  <c:v>4.871999999999999</c:v>
                </c:pt>
                <c:pt idx="610">
                  <c:v>4.879999999999999</c:v>
                </c:pt>
                <c:pt idx="611">
                  <c:v>4.8879999999999981</c:v>
                </c:pt>
                <c:pt idx="612">
                  <c:v>4.8959999999999972</c:v>
                </c:pt>
                <c:pt idx="613">
                  <c:v>4.9039999999999981</c:v>
                </c:pt>
                <c:pt idx="614">
                  <c:v>4.9119999999999973</c:v>
                </c:pt>
                <c:pt idx="615">
                  <c:v>4.9199999999999973</c:v>
                </c:pt>
                <c:pt idx="616">
                  <c:v>4.9279999999999964</c:v>
                </c:pt>
                <c:pt idx="617">
                  <c:v>4.9359999999999964</c:v>
                </c:pt>
                <c:pt idx="618">
                  <c:v>4.9439999999999964</c:v>
                </c:pt>
                <c:pt idx="619">
                  <c:v>4.9519999999999964</c:v>
                </c:pt>
                <c:pt idx="620">
                  <c:v>4.9599999999999964</c:v>
                </c:pt>
                <c:pt idx="621">
                  <c:v>4.9679999999999955</c:v>
                </c:pt>
                <c:pt idx="622">
                  <c:v>4.9759999999999964</c:v>
                </c:pt>
                <c:pt idx="623">
                  <c:v>4.9839999999999955</c:v>
                </c:pt>
                <c:pt idx="624">
                  <c:v>4.9919999999999956</c:v>
                </c:pt>
                <c:pt idx="625">
                  <c:v>4.9999999999999938</c:v>
                </c:pt>
                <c:pt idx="626">
                  <c:v>5.0079999999999929</c:v>
                </c:pt>
                <c:pt idx="627">
                  <c:v>5.0159999999999929</c:v>
                </c:pt>
                <c:pt idx="628">
                  <c:v>5.023999999999992</c:v>
                </c:pt>
                <c:pt idx="629">
                  <c:v>5.0319999999999929</c:v>
                </c:pt>
                <c:pt idx="630">
                  <c:v>5.0399999999999929</c:v>
                </c:pt>
                <c:pt idx="631">
                  <c:v>5.0479999999999912</c:v>
                </c:pt>
                <c:pt idx="632">
                  <c:v>5.0559999999999912</c:v>
                </c:pt>
                <c:pt idx="633">
                  <c:v>5.0639999999999912</c:v>
                </c:pt>
                <c:pt idx="634">
                  <c:v>5.0719999999999912</c:v>
                </c:pt>
                <c:pt idx="635">
                  <c:v>5.0799999999999912</c:v>
                </c:pt>
                <c:pt idx="636">
                  <c:v>5.0879999999999894</c:v>
                </c:pt>
                <c:pt idx="637">
                  <c:v>5.0959999999999894</c:v>
                </c:pt>
                <c:pt idx="638">
                  <c:v>5.1039999999999894</c:v>
                </c:pt>
                <c:pt idx="639">
                  <c:v>5.1119999999999886</c:v>
                </c:pt>
                <c:pt idx="640">
                  <c:v>5.1199999999999886</c:v>
                </c:pt>
                <c:pt idx="641">
                  <c:v>5.1279999999999886</c:v>
                </c:pt>
                <c:pt idx="642">
                  <c:v>5.1359999999999886</c:v>
                </c:pt>
                <c:pt idx="643">
                  <c:v>5.1439999999999886</c:v>
                </c:pt>
                <c:pt idx="644">
                  <c:v>5.1519999999999877</c:v>
                </c:pt>
                <c:pt idx="645">
                  <c:v>5.1599999999999877</c:v>
                </c:pt>
                <c:pt idx="646">
                  <c:v>5.1679999999999868</c:v>
                </c:pt>
                <c:pt idx="647">
                  <c:v>5.1759999999999868</c:v>
                </c:pt>
                <c:pt idx="648">
                  <c:v>5.1839999999999868</c:v>
                </c:pt>
                <c:pt idx="649">
                  <c:v>5.1919999999999868</c:v>
                </c:pt>
                <c:pt idx="650">
                  <c:v>5.199999999999986</c:v>
                </c:pt>
                <c:pt idx="651">
                  <c:v>5.207999999999986</c:v>
                </c:pt>
                <c:pt idx="652">
                  <c:v>5.2159999999999851</c:v>
                </c:pt>
                <c:pt idx="653">
                  <c:v>5.2239999999999851</c:v>
                </c:pt>
                <c:pt idx="654">
                  <c:v>5.231999999999986</c:v>
                </c:pt>
                <c:pt idx="655">
                  <c:v>5.2399999999999851</c:v>
                </c:pt>
                <c:pt idx="656">
                  <c:v>5.2479999999999842</c:v>
                </c:pt>
                <c:pt idx="657">
                  <c:v>5.2559999999999842</c:v>
                </c:pt>
                <c:pt idx="658">
                  <c:v>5.2639999999999825</c:v>
                </c:pt>
                <c:pt idx="659">
                  <c:v>5.2719999999999834</c:v>
                </c:pt>
                <c:pt idx="660">
                  <c:v>5.2799999999999834</c:v>
                </c:pt>
                <c:pt idx="661">
                  <c:v>5.2879999999999825</c:v>
                </c:pt>
                <c:pt idx="662">
                  <c:v>5.2959999999999825</c:v>
                </c:pt>
                <c:pt idx="663">
                  <c:v>5.3039999999999816</c:v>
                </c:pt>
                <c:pt idx="664">
                  <c:v>5.3119999999999816</c:v>
                </c:pt>
                <c:pt idx="665">
                  <c:v>5.3199999999999816</c:v>
                </c:pt>
                <c:pt idx="666">
                  <c:v>5.3279999999999799</c:v>
                </c:pt>
                <c:pt idx="667">
                  <c:v>5.3359999999999808</c:v>
                </c:pt>
                <c:pt idx="668">
                  <c:v>5.3439999999999808</c:v>
                </c:pt>
                <c:pt idx="669">
                  <c:v>5.3519999999999799</c:v>
                </c:pt>
                <c:pt idx="670">
                  <c:v>5.3599999999999799</c:v>
                </c:pt>
                <c:pt idx="671">
                  <c:v>5.3679999999999781</c:v>
                </c:pt>
                <c:pt idx="672">
                  <c:v>5.375999999999979</c:v>
                </c:pt>
                <c:pt idx="673">
                  <c:v>5.383999999999979</c:v>
                </c:pt>
                <c:pt idx="674">
                  <c:v>5.3919999999999781</c:v>
                </c:pt>
                <c:pt idx="675">
                  <c:v>5.3999999999999782</c:v>
                </c:pt>
                <c:pt idx="676">
                  <c:v>5.4079999999999782</c:v>
                </c:pt>
                <c:pt idx="677">
                  <c:v>5.4159999999999773</c:v>
                </c:pt>
                <c:pt idx="678">
                  <c:v>5.4239999999999773</c:v>
                </c:pt>
                <c:pt idx="679">
                  <c:v>5.4319999999999782</c:v>
                </c:pt>
                <c:pt idx="680">
                  <c:v>5.4399999999999773</c:v>
                </c:pt>
                <c:pt idx="681">
                  <c:v>5.4479999999999764</c:v>
                </c:pt>
                <c:pt idx="682">
                  <c:v>5.4559999999999764</c:v>
                </c:pt>
                <c:pt idx="683">
                  <c:v>5.4639999999999764</c:v>
                </c:pt>
                <c:pt idx="684">
                  <c:v>5.4719999999999773</c:v>
                </c:pt>
                <c:pt idx="685">
                  <c:v>5.4799999999999764</c:v>
                </c:pt>
                <c:pt idx="686">
                  <c:v>5.4879999999999756</c:v>
                </c:pt>
                <c:pt idx="687">
                  <c:v>5.4959999999999756</c:v>
                </c:pt>
                <c:pt idx="688">
                  <c:v>5.5039999999999738</c:v>
                </c:pt>
                <c:pt idx="689">
                  <c:v>5.5119999999999738</c:v>
                </c:pt>
                <c:pt idx="690">
                  <c:v>5.5199999999999729</c:v>
                </c:pt>
                <c:pt idx="691">
                  <c:v>5.527999999999972</c:v>
                </c:pt>
                <c:pt idx="692">
                  <c:v>5.5359999999999729</c:v>
                </c:pt>
                <c:pt idx="693">
                  <c:v>5.5439999999999721</c:v>
                </c:pt>
                <c:pt idx="694">
                  <c:v>5.5519999999999721</c:v>
                </c:pt>
                <c:pt idx="695">
                  <c:v>5.5599999999999721</c:v>
                </c:pt>
                <c:pt idx="696">
                  <c:v>5.5679999999999703</c:v>
                </c:pt>
                <c:pt idx="697">
                  <c:v>5.5759999999999712</c:v>
                </c:pt>
                <c:pt idx="698">
                  <c:v>5.5839999999999703</c:v>
                </c:pt>
                <c:pt idx="699">
                  <c:v>5.5919999999999703</c:v>
                </c:pt>
                <c:pt idx="700">
                  <c:v>5.5999999999999703</c:v>
                </c:pt>
                <c:pt idx="701">
                  <c:v>5.6079999999999695</c:v>
                </c:pt>
                <c:pt idx="702">
                  <c:v>5.6159999999999695</c:v>
                </c:pt>
                <c:pt idx="703">
                  <c:v>5.6239999999999695</c:v>
                </c:pt>
                <c:pt idx="704">
                  <c:v>5.6319999999999695</c:v>
                </c:pt>
                <c:pt idx="705">
                  <c:v>5.6399999999999695</c:v>
                </c:pt>
                <c:pt idx="706">
                  <c:v>5.6479999999999677</c:v>
                </c:pt>
                <c:pt idx="707">
                  <c:v>5.6559999999999677</c:v>
                </c:pt>
                <c:pt idx="708">
                  <c:v>5.6639999999999677</c:v>
                </c:pt>
                <c:pt idx="709">
                  <c:v>5.6719999999999677</c:v>
                </c:pt>
                <c:pt idx="710">
                  <c:v>5.6799999999999677</c:v>
                </c:pt>
                <c:pt idx="711">
                  <c:v>5.6879999999999669</c:v>
                </c:pt>
                <c:pt idx="712">
                  <c:v>5.695999999999966</c:v>
                </c:pt>
                <c:pt idx="713">
                  <c:v>5.7039999999999669</c:v>
                </c:pt>
                <c:pt idx="714">
                  <c:v>5.7119999999999669</c:v>
                </c:pt>
                <c:pt idx="715">
                  <c:v>5.719999999999966</c:v>
                </c:pt>
                <c:pt idx="716">
                  <c:v>5.7279999999999651</c:v>
                </c:pt>
                <c:pt idx="717">
                  <c:v>5.7359999999999651</c:v>
                </c:pt>
                <c:pt idx="718">
                  <c:v>5.7439999999999651</c:v>
                </c:pt>
                <c:pt idx="719">
                  <c:v>5.7519999999999651</c:v>
                </c:pt>
                <c:pt idx="720">
                  <c:v>5.7599999999999634</c:v>
                </c:pt>
                <c:pt idx="721">
                  <c:v>5.7679999999999625</c:v>
                </c:pt>
                <c:pt idx="722">
                  <c:v>5.7759999999999634</c:v>
                </c:pt>
                <c:pt idx="723">
                  <c:v>5.7839999999999634</c:v>
                </c:pt>
                <c:pt idx="724">
                  <c:v>5.7919999999999634</c:v>
                </c:pt>
                <c:pt idx="725">
                  <c:v>5.7999999999999625</c:v>
                </c:pt>
                <c:pt idx="726">
                  <c:v>5.8079999999999616</c:v>
                </c:pt>
                <c:pt idx="727">
                  <c:v>5.8159999999999616</c:v>
                </c:pt>
                <c:pt idx="728">
                  <c:v>5.8239999999999608</c:v>
                </c:pt>
                <c:pt idx="729">
                  <c:v>5.8319999999999617</c:v>
                </c:pt>
                <c:pt idx="730">
                  <c:v>5.8399999999999617</c:v>
                </c:pt>
                <c:pt idx="731">
                  <c:v>5.847999999999959</c:v>
                </c:pt>
                <c:pt idx="732">
                  <c:v>5.855999999999959</c:v>
                </c:pt>
                <c:pt idx="733">
                  <c:v>5.8639999999999581</c:v>
                </c:pt>
                <c:pt idx="734">
                  <c:v>5.871999999999959</c:v>
                </c:pt>
                <c:pt idx="735">
                  <c:v>5.879999999999959</c:v>
                </c:pt>
                <c:pt idx="736">
                  <c:v>5.8879999999999573</c:v>
                </c:pt>
                <c:pt idx="737">
                  <c:v>5.8959999999999573</c:v>
                </c:pt>
                <c:pt idx="738">
                  <c:v>5.9039999999999582</c:v>
                </c:pt>
                <c:pt idx="739">
                  <c:v>5.9119999999999573</c:v>
                </c:pt>
                <c:pt idx="740">
                  <c:v>5.9199999999999573</c:v>
                </c:pt>
                <c:pt idx="741">
                  <c:v>5.9279999999999564</c:v>
                </c:pt>
                <c:pt idx="742">
                  <c:v>5.9359999999999564</c:v>
                </c:pt>
                <c:pt idx="743">
                  <c:v>5.9439999999999564</c:v>
                </c:pt>
                <c:pt idx="744">
                  <c:v>5.9519999999999564</c:v>
                </c:pt>
                <c:pt idx="745">
                  <c:v>5.9599999999999564</c:v>
                </c:pt>
                <c:pt idx="746">
                  <c:v>5.9679999999999556</c:v>
                </c:pt>
                <c:pt idx="747">
                  <c:v>5.9759999999999556</c:v>
                </c:pt>
                <c:pt idx="748">
                  <c:v>5.9839999999999556</c:v>
                </c:pt>
                <c:pt idx="749">
                  <c:v>5.9919999999999556</c:v>
                </c:pt>
                <c:pt idx="750">
                  <c:v>5.9999999999999538</c:v>
                </c:pt>
                <c:pt idx="751">
                  <c:v>6.0079999999999529</c:v>
                </c:pt>
                <c:pt idx="752">
                  <c:v>6.0159999999999529</c:v>
                </c:pt>
                <c:pt idx="753">
                  <c:v>6.0239999999999521</c:v>
                </c:pt>
                <c:pt idx="754">
                  <c:v>6.031999999999953</c:v>
                </c:pt>
                <c:pt idx="755">
                  <c:v>6.0399999999999521</c:v>
                </c:pt>
                <c:pt idx="756">
                  <c:v>6.0479999999999512</c:v>
                </c:pt>
                <c:pt idx="757">
                  <c:v>6.0559999999999512</c:v>
                </c:pt>
                <c:pt idx="758">
                  <c:v>6.0639999999999503</c:v>
                </c:pt>
                <c:pt idx="759">
                  <c:v>6.0719999999999512</c:v>
                </c:pt>
                <c:pt idx="760">
                  <c:v>6.0799999999999512</c:v>
                </c:pt>
                <c:pt idx="761">
                  <c:v>6.0879999999999495</c:v>
                </c:pt>
                <c:pt idx="762">
                  <c:v>6.0959999999999495</c:v>
                </c:pt>
                <c:pt idx="763">
                  <c:v>6.1039999999999495</c:v>
                </c:pt>
                <c:pt idx="764">
                  <c:v>6.1119999999999495</c:v>
                </c:pt>
                <c:pt idx="765">
                  <c:v>6.1199999999999495</c:v>
                </c:pt>
                <c:pt idx="766">
                  <c:v>6.1279999999999477</c:v>
                </c:pt>
                <c:pt idx="767">
                  <c:v>6.1359999999999486</c:v>
                </c:pt>
                <c:pt idx="768">
                  <c:v>6.1439999999999486</c:v>
                </c:pt>
                <c:pt idx="769">
                  <c:v>6.1519999999999477</c:v>
                </c:pt>
                <c:pt idx="770">
                  <c:v>6.1599999999999477</c:v>
                </c:pt>
                <c:pt idx="771">
                  <c:v>6.1679999999999469</c:v>
                </c:pt>
                <c:pt idx="772">
                  <c:v>6.1759999999999469</c:v>
                </c:pt>
                <c:pt idx="773">
                  <c:v>6.1839999999999469</c:v>
                </c:pt>
                <c:pt idx="774">
                  <c:v>6.1919999999999469</c:v>
                </c:pt>
                <c:pt idx="775">
                  <c:v>6.199999999999946</c:v>
                </c:pt>
                <c:pt idx="776">
                  <c:v>6.207999999999946</c:v>
                </c:pt>
                <c:pt idx="777">
                  <c:v>6.2159999999999451</c:v>
                </c:pt>
                <c:pt idx="778">
                  <c:v>6.2239999999999451</c:v>
                </c:pt>
                <c:pt idx="779">
                  <c:v>6.231999999999946</c:v>
                </c:pt>
                <c:pt idx="780">
                  <c:v>6.2399999999999451</c:v>
                </c:pt>
                <c:pt idx="781">
                  <c:v>6.2479999999999443</c:v>
                </c:pt>
                <c:pt idx="782">
                  <c:v>6.2559999999999443</c:v>
                </c:pt>
                <c:pt idx="783">
                  <c:v>6.2639999999999425</c:v>
                </c:pt>
                <c:pt idx="784">
                  <c:v>6.2719999999999434</c:v>
                </c:pt>
                <c:pt idx="785">
                  <c:v>6.2799999999999434</c:v>
                </c:pt>
                <c:pt idx="786">
                  <c:v>6.2879999999999425</c:v>
                </c:pt>
                <c:pt idx="787">
                  <c:v>6.2959999999999425</c:v>
                </c:pt>
                <c:pt idx="788">
                  <c:v>6.3039999999999417</c:v>
                </c:pt>
                <c:pt idx="789">
                  <c:v>6.3119999999999417</c:v>
                </c:pt>
                <c:pt idx="790">
                  <c:v>6.3199999999999417</c:v>
                </c:pt>
                <c:pt idx="791">
                  <c:v>6.3279999999999399</c:v>
                </c:pt>
                <c:pt idx="792">
                  <c:v>6.3359999999999408</c:v>
                </c:pt>
                <c:pt idx="793">
                  <c:v>6.3439999999999399</c:v>
                </c:pt>
                <c:pt idx="794">
                  <c:v>6.3519999999999399</c:v>
                </c:pt>
                <c:pt idx="795">
                  <c:v>6.3599999999999399</c:v>
                </c:pt>
                <c:pt idx="796">
                  <c:v>6.367999999999939</c:v>
                </c:pt>
                <c:pt idx="797">
                  <c:v>6.375999999999939</c:v>
                </c:pt>
                <c:pt idx="798">
                  <c:v>6.3839999999999391</c:v>
                </c:pt>
                <c:pt idx="799">
                  <c:v>6.3919999999999382</c:v>
                </c:pt>
                <c:pt idx="800">
                  <c:v>6.3999999999999382</c:v>
                </c:pt>
                <c:pt idx="801">
                  <c:v>6.4079999999999382</c:v>
                </c:pt>
                <c:pt idx="802">
                  <c:v>6.4159999999999373</c:v>
                </c:pt>
                <c:pt idx="803">
                  <c:v>6.4239999999999373</c:v>
                </c:pt>
                <c:pt idx="804">
                  <c:v>6.4319999999999382</c:v>
                </c:pt>
                <c:pt idx="805">
                  <c:v>6.4399999999999373</c:v>
                </c:pt>
                <c:pt idx="806">
                  <c:v>6.4479999999999364</c:v>
                </c:pt>
                <c:pt idx="807">
                  <c:v>6.4559999999999365</c:v>
                </c:pt>
                <c:pt idx="808">
                  <c:v>6.4639999999999365</c:v>
                </c:pt>
                <c:pt idx="809">
                  <c:v>6.4719999999999374</c:v>
                </c:pt>
                <c:pt idx="810">
                  <c:v>6.4799999999999365</c:v>
                </c:pt>
                <c:pt idx="811">
                  <c:v>6.4879999999999356</c:v>
                </c:pt>
                <c:pt idx="812">
                  <c:v>6.4959999999999356</c:v>
                </c:pt>
                <c:pt idx="813">
                  <c:v>6.5039999999999338</c:v>
                </c:pt>
                <c:pt idx="814">
                  <c:v>6.5119999999999338</c:v>
                </c:pt>
                <c:pt idx="815">
                  <c:v>6.519999999999933</c:v>
                </c:pt>
                <c:pt idx="816">
                  <c:v>6.5279999999999321</c:v>
                </c:pt>
                <c:pt idx="817">
                  <c:v>6.535999999999933</c:v>
                </c:pt>
                <c:pt idx="818">
                  <c:v>6.5439999999999321</c:v>
                </c:pt>
                <c:pt idx="819">
                  <c:v>6.5519999999999321</c:v>
                </c:pt>
                <c:pt idx="820">
                  <c:v>6.5599999999999321</c:v>
                </c:pt>
                <c:pt idx="821">
                  <c:v>6.5679999999999303</c:v>
                </c:pt>
                <c:pt idx="822">
                  <c:v>6.5759999999999312</c:v>
                </c:pt>
                <c:pt idx="823">
                  <c:v>6.5839999999999304</c:v>
                </c:pt>
                <c:pt idx="824">
                  <c:v>6.5919999999999304</c:v>
                </c:pt>
                <c:pt idx="825">
                  <c:v>6.5999999999999304</c:v>
                </c:pt>
                <c:pt idx="826">
                  <c:v>6.6079999999999295</c:v>
                </c:pt>
                <c:pt idx="827">
                  <c:v>6.6159999999999295</c:v>
                </c:pt>
                <c:pt idx="828">
                  <c:v>6.6239999999999295</c:v>
                </c:pt>
                <c:pt idx="829">
                  <c:v>6.6319999999999295</c:v>
                </c:pt>
                <c:pt idx="830">
                  <c:v>6.6399999999999295</c:v>
                </c:pt>
                <c:pt idx="831">
                  <c:v>6.6479999999999277</c:v>
                </c:pt>
                <c:pt idx="832">
                  <c:v>6.6559999999999278</c:v>
                </c:pt>
                <c:pt idx="833">
                  <c:v>6.6639999999999278</c:v>
                </c:pt>
                <c:pt idx="834">
                  <c:v>6.6719999999999278</c:v>
                </c:pt>
                <c:pt idx="835">
                  <c:v>6.6799999999999278</c:v>
                </c:pt>
                <c:pt idx="836">
                  <c:v>6.6879999999999269</c:v>
                </c:pt>
                <c:pt idx="837">
                  <c:v>6.695999999999926</c:v>
                </c:pt>
                <c:pt idx="838">
                  <c:v>6.7039999999999269</c:v>
                </c:pt>
                <c:pt idx="839">
                  <c:v>6.7119999999999269</c:v>
                </c:pt>
                <c:pt idx="840">
                  <c:v>6.719999999999926</c:v>
                </c:pt>
                <c:pt idx="841">
                  <c:v>6.7279999999999252</c:v>
                </c:pt>
                <c:pt idx="842">
                  <c:v>6.7359999999999252</c:v>
                </c:pt>
                <c:pt idx="843">
                  <c:v>6.7439999999999252</c:v>
                </c:pt>
                <c:pt idx="844">
                  <c:v>6.7519999999999252</c:v>
                </c:pt>
                <c:pt idx="845">
                  <c:v>6.7599999999999234</c:v>
                </c:pt>
                <c:pt idx="846">
                  <c:v>6.7679999999999225</c:v>
                </c:pt>
                <c:pt idx="847">
                  <c:v>6.7759999999999234</c:v>
                </c:pt>
                <c:pt idx="848">
                  <c:v>6.7839999999999234</c:v>
                </c:pt>
                <c:pt idx="849">
                  <c:v>6.7919999999999234</c:v>
                </c:pt>
                <c:pt idx="850">
                  <c:v>6.7999999999999226</c:v>
                </c:pt>
                <c:pt idx="851">
                  <c:v>6.8079999999999217</c:v>
                </c:pt>
                <c:pt idx="852">
                  <c:v>6.8159999999999217</c:v>
                </c:pt>
                <c:pt idx="853">
                  <c:v>6.8239999999999208</c:v>
                </c:pt>
                <c:pt idx="854">
                  <c:v>6.8319999999999217</c:v>
                </c:pt>
                <c:pt idx="855">
                  <c:v>6.8399999999999217</c:v>
                </c:pt>
                <c:pt idx="856">
                  <c:v>6.847999999999919</c:v>
                </c:pt>
                <c:pt idx="857">
                  <c:v>6.855999999999919</c:v>
                </c:pt>
                <c:pt idx="858">
                  <c:v>6.8639999999999182</c:v>
                </c:pt>
                <c:pt idx="859">
                  <c:v>6.8719999999999191</c:v>
                </c:pt>
                <c:pt idx="860">
                  <c:v>6.8799999999999191</c:v>
                </c:pt>
                <c:pt idx="861">
                  <c:v>6.8879999999999173</c:v>
                </c:pt>
                <c:pt idx="862">
                  <c:v>6.8959999999999173</c:v>
                </c:pt>
                <c:pt idx="863">
                  <c:v>6.9039999999999182</c:v>
                </c:pt>
                <c:pt idx="864">
                  <c:v>6.9119999999999173</c:v>
                </c:pt>
                <c:pt idx="865">
                  <c:v>6.9199999999999173</c:v>
                </c:pt>
                <c:pt idx="866">
                  <c:v>6.9279999999999164</c:v>
                </c:pt>
                <c:pt idx="867">
                  <c:v>6.9359999999999173</c:v>
                </c:pt>
                <c:pt idx="868">
                  <c:v>6.9439999999999173</c:v>
                </c:pt>
                <c:pt idx="869">
                  <c:v>6.9519999999999165</c:v>
                </c:pt>
                <c:pt idx="870">
                  <c:v>6.9599999999999165</c:v>
                </c:pt>
                <c:pt idx="871">
                  <c:v>6.9679999999999156</c:v>
                </c:pt>
                <c:pt idx="872">
                  <c:v>6.9759999999999165</c:v>
                </c:pt>
                <c:pt idx="873">
                  <c:v>6.9839999999999156</c:v>
                </c:pt>
                <c:pt idx="874">
                  <c:v>6.9919999999999156</c:v>
                </c:pt>
                <c:pt idx="875">
                  <c:v>6.9999999999999156</c:v>
                </c:pt>
                <c:pt idx="876">
                  <c:v>7.0079999999999147</c:v>
                </c:pt>
                <c:pt idx="877">
                  <c:v>7.0159999999999147</c:v>
                </c:pt>
                <c:pt idx="878">
                  <c:v>7.0239999999999148</c:v>
                </c:pt>
                <c:pt idx="879">
                  <c:v>7.0319999999999139</c:v>
                </c:pt>
                <c:pt idx="880">
                  <c:v>7.0399999999999139</c:v>
                </c:pt>
                <c:pt idx="881">
                  <c:v>7.047999999999913</c:v>
                </c:pt>
                <c:pt idx="882">
                  <c:v>7.055999999999913</c:v>
                </c:pt>
                <c:pt idx="883">
                  <c:v>7.063999999999913</c:v>
                </c:pt>
                <c:pt idx="884">
                  <c:v>7.071999999999913</c:v>
                </c:pt>
                <c:pt idx="885">
                  <c:v>7.079999999999913</c:v>
                </c:pt>
                <c:pt idx="886">
                  <c:v>7.0879999999999121</c:v>
                </c:pt>
                <c:pt idx="887">
                  <c:v>7.0959999999999122</c:v>
                </c:pt>
                <c:pt idx="888">
                  <c:v>7.1039999999999122</c:v>
                </c:pt>
                <c:pt idx="889">
                  <c:v>7.1119999999999122</c:v>
                </c:pt>
                <c:pt idx="890">
                  <c:v>7.1199999999999113</c:v>
                </c:pt>
                <c:pt idx="891">
                  <c:v>7.1279999999999104</c:v>
                </c:pt>
                <c:pt idx="892">
                  <c:v>7.1359999999999113</c:v>
                </c:pt>
                <c:pt idx="893">
                  <c:v>7.1439999999999113</c:v>
                </c:pt>
                <c:pt idx="894">
                  <c:v>7.1519999999999113</c:v>
                </c:pt>
                <c:pt idx="895">
                  <c:v>7.1599999999999104</c:v>
                </c:pt>
                <c:pt idx="896">
                  <c:v>7.1679999999999096</c:v>
                </c:pt>
                <c:pt idx="897">
                  <c:v>7.1759999999999105</c:v>
                </c:pt>
                <c:pt idx="898">
                  <c:v>7.1839999999999105</c:v>
                </c:pt>
                <c:pt idx="899">
                  <c:v>7.1919999999999105</c:v>
                </c:pt>
                <c:pt idx="900">
                  <c:v>7.1999999999999105</c:v>
                </c:pt>
                <c:pt idx="901">
                  <c:v>7.2079999999999105</c:v>
                </c:pt>
                <c:pt idx="902">
                  <c:v>7.2159999999999105</c:v>
                </c:pt>
                <c:pt idx="903">
                  <c:v>7.2239999999999105</c:v>
                </c:pt>
                <c:pt idx="904">
                  <c:v>7.2319999999999114</c:v>
                </c:pt>
                <c:pt idx="905">
                  <c:v>7.2399999999999114</c:v>
                </c:pt>
                <c:pt idx="906">
                  <c:v>7.2479999999999096</c:v>
                </c:pt>
                <c:pt idx="907">
                  <c:v>7.2559999999999096</c:v>
                </c:pt>
                <c:pt idx="908">
                  <c:v>7.2639999999999096</c:v>
                </c:pt>
                <c:pt idx="909">
                  <c:v>7.2719999999999105</c:v>
                </c:pt>
                <c:pt idx="910">
                  <c:v>7.2799999999999105</c:v>
                </c:pt>
                <c:pt idx="911">
                  <c:v>7.2879999999999097</c:v>
                </c:pt>
                <c:pt idx="912">
                  <c:v>7.2959999999999088</c:v>
                </c:pt>
                <c:pt idx="913">
                  <c:v>7.3039999999999088</c:v>
                </c:pt>
                <c:pt idx="914">
                  <c:v>7.3119999999999088</c:v>
                </c:pt>
                <c:pt idx="915">
                  <c:v>7.3199999999999088</c:v>
                </c:pt>
                <c:pt idx="916">
                  <c:v>7.3279999999999079</c:v>
                </c:pt>
                <c:pt idx="917">
                  <c:v>7.3359999999999079</c:v>
                </c:pt>
                <c:pt idx="918">
                  <c:v>7.3439999999999079</c:v>
                </c:pt>
                <c:pt idx="919">
                  <c:v>7.3519999999999079</c:v>
                </c:pt>
                <c:pt idx="920">
                  <c:v>7.3599999999999079</c:v>
                </c:pt>
                <c:pt idx="921">
                  <c:v>7.3679999999999071</c:v>
                </c:pt>
                <c:pt idx="922">
                  <c:v>7.375999999999908</c:v>
                </c:pt>
                <c:pt idx="923">
                  <c:v>7.3839999999999071</c:v>
                </c:pt>
                <c:pt idx="924">
                  <c:v>7.3919999999999071</c:v>
                </c:pt>
                <c:pt idx="925">
                  <c:v>7.3999999999999071</c:v>
                </c:pt>
                <c:pt idx="926">
                  <c:v>7.4079999999999071</c:v>
                </c:pt>
                <c:pt idx="927">
                  <c:v>7.4159999999999071</c:v>
                </c:pt>
                <c:pt idx="928">
                  <c:v>7.4239999999999062</c:v>
                </c:pt>
                <c:pt idx="929">
                  <c:v>7.4319999999999071</c:v>
                </c:pt>
                <c:pt idx="930">
                  <c:v>7.4399999999999071</c:v>
                </c:pt>
                <c:pt idx="931">
                  <c:v>7.4479999999999063</c:v>
                </c:pt>
                <c:pt idx="932">
                  <c:v>7.4559999999999063</c:v>
                </c:pt>
                <c:pt idx="933">
                  <c:v>7.4639999999999054</c:v>
                </c:pt>
                <c:pt idx="934">
                  <c:v>7.4719999999999063</c:v>
                </c:pt>
                <c:pt idx="935">
                  <c:v>7.4799999999999063</c:v>
                </c:pt>
                <c:pt idx="936">
                  <c:v>7.4879999999999054</c:v>
                </c:pt>
                <c:pt idx="937">
                  <c:v>7.4959999999999054</c:v>
                </c:pt>
                <c:pt idx="938">
                  <c:v>7.5039999999999054</c:v>
                </c:pt>
                <c:pt idx="939">
                  <c:v>7.5119999999999054</c:v>
                </c:pt>
                <c:pt idx="940">
                  <c:v>7.5199999999999054</c:v>
                </c:pt>
                <c:pt idx="941">
                  <c:v>7.5279999999999045</c:v>
                </c:pt>
                <c:pt idx="942">
                  <c:v>7.5359999999999054</c:v>
                </c:pt>
                <c:pt idx="943">
                  <c:v>7.5439999999999037</c:v>
                </c:pt>
                <c:pt idx="944">
                  <c:v>7.5519999999999037</c:v>
                </c:pt>
                <c:pt idx="945">
                  <c:v>7.5599999999999037</c:v>
                </c:pt>
                <c:pt idx="946">
                  <c:v>7.5679999999999028</c:v>
                </c:pt>
                <c:pt idx="947">
                  <c:v>7.5759999999999037</c:v>
                </c:pt>
                <c:pt idx="948">
                  <c:v>7.5839999999999028</c:v>
                </c:pt>
                <c:pt idx="949">
                  <c:v>7.5919999999999028</c:v>
                </c:pt>
                <c:pt idx="950">
                  <c:v>7.5999999999999028</c:v>
                </c:pt>
                <c:pt idx="951">
                  <c:v>7.607999999999902</c:v>
                </c:pt>
                <c:pt idx="952">
                  <c:v>7.615999999999902</c:v>
                </c:pt>
                <c:pt idx="953">
                  <c:v>7.623999999999902</c:v>
                </c:pt>
                <c:pt idx="954">
                  <c:v>7.631999999999902</c:v>
                </c:pt>
                <c:pt idx="955">
                  <c:v>7.639999999999902</c:v>
                </c:pt>
                <c:pt idx="956">
                  <c:v>7.6479999999999011</c:v>
                </c:pt>
                <c:pt idx="957">
                  <c:v>7.6559999999999011</c:v>
                </c:pt>
                <c:pt idx="958">
                  <c:v>7.6639999999999011</c:v>
                </c:pt>
                <c:pt idx="959">
                  <c:v>7.671999999999902</c:v>
                </c:pt>
                <c:pt idx="960">
                  <c:v>7.6799999999999011</c:v>
                </c:pt>
                <c:pt idx="961">
                  <c:v>7.6879999999999002</c:v>
                </c:pt>
                <c:pt idx="962">
                  <c:v>7.6959999999999003</c:v>
                </c:pt>
                <c:pt idx="963">
                  <c:v>7.7039999999999011</c:v>
                </c:pt>
                <c:pt idx="964">
                  <c:v>7.7119999999999012</c:v>
                </c:pt>
                <c:pt idx="965">
                  <c:v>7.7199999999999012</c:v>
                </c:pt>
                <c:pt idx="966">
                  <c:v>7.7279999999998994</c:v>
                </c:pt>
                <c:pt idx="967">
                  <c:v>7.7359999999999003</c:v>
                </c:pt>
                <c:pt idx="968">
                  <c:v>7.7439999999999003</c:v>
                </c:pt>
                <c:pt idx="969">
                  <c:v>7.7519999999999003</c:v>
                </c:pt>
                <c:pt idx="970">
                  <c:v>7.7599999999999003</c:v>
                </c:pt>
                <c:pt idx="971">
                  <c:v>7.7679999999998994</c:v>
                </c:pt>
                <c:pt idx="972">
                  <c:v>7.7759999999998994</c:v>
                </c:pt>
                <c:pt idx="973">
                  <c:v>7.7839999999998994</c:v>
                </c:pt>
                <c:pt idx="974">
                  <c:v>7.7919999999999003</c:v>
                </c:pt>
                <c:pt idx="975">
                  <c:v>7.7999999999999003</c:v>
                </c:pt>
                <c:pt idx="976">
                  <c:v>7.8079999999998995</c:v>
                </c:pt>
                <c:pt idx="977">
                  <c:v>7.8159999999998995</c:v>
                </c:pt>
                <c:pt idx="978">
                  <c:v>7.8239999999998986</c:v>
                </c:pt>
                <c:pt idx="979">
                  <c:v>7.8319999999998995</c:v>
                </c:pt>
                <c:pt idx="980">
                  <c:v>7.8399999999998995</c:v>
                </c:pt>
                <c:pt idx="981">
                  <c:v>7.8479999999998986</c:v>
                </c:pt>
                <c:pt idx="982">
                  <c:v>7.8559999999998986</c:v>
                </c:pt>
                <c:pt idx="983">
                  <c:v>7.8639999999998986</c:v>
                </c:pt>
                <c:pt idx="984">
                  <c:v>7.8719999999998986</c:v>
                </c:pt>
                <c:pt idx="985">
                  <c:v>7.8799999999998986</c:v>
                </c:pt>
                <c:pt idx="986">
                  <c:v>7.8879999999998978</c:v>
                </c:pt>
                <c:pt idx="987">
                  <c:v>7.8959999999998978</c:v>
                </c:pt>
                <c:pt idx="988">
                  <c:v>7.9039999999998978</c:v>
                </c:pt>
                <c:pt idx="989">
                  <c:v>7.9119999999998978</c:v>
                </c:pt>
                <c:pt idx="990">
                  <c:v>7.9199999999998969</c:v>
                </c:pt>
                <c:pt idx="991">
                  <c:v>7.9279999999998951</c:v>
                </c:pt>
                <c:pt idx="992">
                  <c:v>7.935999999999896</c:v>
                </c:pt>
                <c:pt idx="993">
                  <c:v>7.9439999999998951</c:v>
                </c:pt>
                <c:pt idx="994">
                  <c:v>7.9519999999998934</c:v>
                </c:pt>
                <c:pt idx="995">
                  <c:v>7.9599999999998934</c:v>
                </c:pt>
                <c:pt idx="996">
                  <c:v>7.9679999999998925</c:v>
                </c:pt>
                <c:pt idx="997">
                  <c:v>7.9759999999998925</c:v>
                </c:pt>
                <c:pt idx="998">
                  <c:v>7.9839999999998925</c:v>
                </c:pt>
                <c:pt idx="999">
                  <c:v>7.9919999999998916</c:v>
                </c:pt>
                <c:pt idx="1000">
                  <c:v>7.9999999999998916</c:v>
                </c:pt>
                <c:pt idx="1001">
                  <c:v>8.007999999999889</c:v>
                </c:pt>
                <c:pt idx="1002">
                  <c:v>8.0159999999998899</c:v>
                </c:pt>
                <c:pt idx="1003">
                  <c:v>8.023999999999889</c:v>
                </c:pt>
                <c:pt idx="1004">
                  <c:v>8.0319999999998881</c:v>
                </c:pt>
                <c:pt idx="1005">
                  <c:v>8.0399999999998872</c:v>
                </c:pt>
                <c:pt idx="1006">
                  <c:v>8.0479999999998881</c:v>
                </c:pt>
                <c:pt idx="1007">
                  <c:v>8.055999999999889</c:v>
                </c:pt>
                <c:pt idx="1008">
                  <c:v>8.0639999999998864</c:v>
                </c:pt>
                <c:pt idx="1009">
                  <c:v>8.0719999999998873</c:v>
                </c:pt>
                <c:pt idx="1010">
                  <c:v>8.0799999999998864</c:v>
                </c:pt>
                <c:pt idx="1011">
                  <c:v>8.0879999999998855</c:v>
                </c:pt>
                <c:pt idx="1012">
                  <c:v>8.0959999999998864</c:v>
                </c:pt>
                <c:pt idx="1013">
                  <c:v>8.1039999999998855</c:v>
                </c:pt>
                <c:pt idx="1014">
                  <c:v>8.1119999999998829</c:v>
                </c:pt>
                <c:pt idx="1015">
                  <c:v>8.1199999999998855</c:v>
                </c:pt>
                <c:pt idx="1016">
                  <c:v>8.1279999999998829</c:v>
                </c:pt>
                <c:pt idx="1017">
                  <c:v>8.1359999999998855</c:v>
                </c:pt>
                <c:pt idx="1018">
                  <c:v>8.1439999999998829</c:v>
                </c:pt>
                <c:pt idx="1019">
                  <c:v>8.1519999999998838</c:v>
                </c:pt>
                <c:pt idx="1020">
                  <c:v>8.1599999999998847</c:v>
                </c:pt>
                <c:pt idx="1021">
                  <c:v>8.1679999999998838</c:v>
                </c:pt>
                <c:pt idx="1022">
                  <c:v>8.1759999999998847</c:v>
                </c:pt>
                <c:pt idx="1023">
                  <c:v>8.1839999999998838</c:v>
                </c:pt>
                <c:pt idx="1024">
                  <c:v>8.1919999999998829</c:v>
                </c:pt>
                <c:pt idx="1025">
                  <c:v>8.199999999999882</c:v>
                </c:pt>
                <c:pt idx="1026">
                  <c:v>8.2079999999998829</c:v>
                </c:pt>
                <c:pt idx="1027">
                  <c:v>8.2159999999998821</c:v>
                </c:pt>
                <c:pt idx="1028">
                  <c:v>8.2239999999998812</c:v>
                </c:pt>
                <c:pt idx="1029">
                  <c:v>8.2319999999998803</c:v>
                </c:pt>
                <c:pt idx="1030">
                  <c:v>8.2399999999998812</c:v>
                </c:pt>
                <c:pt idx="1031">
                  <c:v>8.2479999999998785</c:v>
                </c:pt>
                <c:pt idx="1032">
                  <c:v>8.255999999999883</c:v>
                </c:pt>
                <c:pt idx="1033">
                  <c:v>8.2639999999998803</c:v>
                </c:pt>
                <c:pt idx="1034">
                  <c:v>8.2719999999998777</c:v>
                </c:pt>
                <c:pt idx="1035">
                  <c:v>8.2799999999998803</c:v>
                </c:pt>
                <c:pt idx="1036">
                  <c:v>8.2879999999998777</c:v>
                </c:pt>
                <c:pt idx="1037">
                  <c:v>8.2959999999998786</c:v>
                </c:pt>
                <c:pt idx="1038">
                  <c:v>8.3039999999998795</c:v>
                </c:pt>
                <c:pt idx="1039">
                  <c:v>8.3119999999998786</c:v>
                </c:pt>
                <c:pt idx="1040">
                  <c:v>8.3199999999998795</c:v>
                </c:pt>
                <c:pt idx="1041">
                  <c:v>8.3279999999998786</c:v>
                </c:pt>
                <c:pt idx="1042">
                  <c:v>8.3359999999998777</c:v>
                </c:pt>
                <c:pt idx="1043">
                  <c:v>8.3439999999998786</c:v>
                </c:pt>
                <c:pt idx="1044">
                  <c:v>8.3519999999998777</c:v>
                </c:pt>
                <c:pt idx="1045">
                  <c:v>8.3599999999998786</c:v>
                </c:pt>
                <c:pt idx="1046">
                  <c:v>8.3679999999998778</c:v>
                </c:pt>
                <c:pt idx="1047">
                  <c:v>8.3759999999998787</c:v>
                </c:pt>
                <c:pt idx="1048">
                  <c:v>8.383999999999876</c:v>
                </c:pt>
                <c:pt idx="1049">
                  <c:v>8.3919999999998769</c:v>
                </c:pt>
                <c:pt idx="1050">
                  <c:v>8.399999999999876</c:v>
                </c:pt>
                <c:pt idx="1051">
                  <c:v>8.4079999999998751</c:v>
                </c:pt>
                <c:pt idx="1052">
                  <c:v>8.4159999999998742</c:v>
                </c:pt>
                <c:pt idx="1053">
                  <c:v>8.4239999999998751</c:v>
                </c:pt>
                <c:pt idx="1054">
                  <c:v>8.4319999999998725</c:v>
                </c:pt>
                <c:pt idx="1055">
                  <c:v>8.4399999999998734</c:v>
                </c:pt>
                <c:pt idx="1056">
                  <c:v>8.4479999999998707</c:v>
                </c:pt>
                <c:pt idx="1057">
                  <c:v>8.4559999999998752</c:v>
                </c:pt>
                <c:pt idx="1058">
                  <c:v>8.4639999999998725</c:v>
                </c:pt>
                <c:pt idx="1059">
                  <c:v>8.4719999999998716</c:v>
                </c:pt>
                <c:pt idx="1060">
                  <c:v>8.4799999999998708</c:v>
                </c:pt>
                <c:pt idx="1061">
                  <c:v>8.4879999999998716</c:v>
                </c:pt>
                <c:pt idx="1062">
                  <c:v>8.4959999999998708</c:v>
                </c:pt>
                <c:pt idx="1063">
                  <c:v>8.5039999999998717</c:v>
                </c:pt>
                <c:pt idx="1064">
                  <c:v>8.511999999999869</c:v>
                </c:pt>
                <c:pt idx="1065">
                  <c:v>8.5199999999998717</c:v>
                </c:pt>
                <c:pt idx="1066">
                  <c:v>8.527999999999869</c:v>
                </c:pt>
                <c:pt idx="1067">
                  <c:v>8.5359999999998699</c:v>
                </c:pt>
                <c:pt idx="1068">
                  <c:v>8.5439999999998673</c:v>
                </c:pt>
                <c:pt idx="1069">
                  <c:v>8.5519999999998699</c:v>
                </c:pt>
                <c:pt idx="1070">
                  <c:v>8.559999999999869</c:v>
                </c:pt>
                <c:pt idx="1071">
                  <c:v>8.5679999999998664</c:v>
                </c:pt>
                <c:pt idx="1072">
                  <c:v>8.5759999999998673</c:v>
                </c:pt>
                <c:pt idx="1073">
                  <c:v>8.5839999999998664</c:v>
                </c:pt>
                <c:pt idx="1074">
                  <c:v>8.5919999999998655</c:v>
                </c:pt>
                <c:pt idx="1075">
                  <c:v>8.5999999999998646</c:v>
                </c:pt>
                <c:pt idx="1076">
                  <c:v>8.6079999999998638</c:v>
                </c:pt>
                <c:pt idx="1077">
                  <c:v>8.6159999999998647</c:v>
                </c:pt>
                <c:pt idx="1078">
                  <c:v>8.6239999999998638</c:v>
                </c:pt>
                <c:pt idx="1079">
                  <c:v>8.6319999999998629</c:v>
                </c:pt>
                <c:pt idx="1080">
                  <c:v>8.639999999999862</c:v>
                </c:pt>
                <c:pt idx="1081">
                  <c:v>8.6479999999998611</c:v>
                </c:pt>
                <c:pt idx="1082">
                  <c:v>8.6559999999998638</c:v>
                </c:pt>
                <c:pt idx="1083">
                  <c:v>8.6639999999998629</c:v>
                </c:pt>
                <c:pt idx="1084">
                  <c:v>8.6719999999998603</c:v>
                </c:pt>
                <c:pt idx="1085">
                  <c:v>8.6799999999998594</c:v>
                </c:pt>
                <c:pt idx="1086">
                  <c:v>8.6879999999998603</c:v>
                </c:pt>
                <c:pt idx="1087">
                  <c:v>8.6959999999998594</c:v>
                </c:pt>
                <c:pt idx="1088">
                  <c:v>8.7039999999998585</c:v>
                </c:pt>
                <c:pt idx="1089">
                  <c:v>8.7119999999998559</c:v>
                </c:pt>
                <c:pt idx="1090">
                  <c:v>8.7199999999998585</c:v>
                </c:pt>
                <c:pt idx="1091">
                  <c:v>8.7279999999998559</c:v>
                </c:pt>
                <c:pt idx="1092">
                  <c:v>8.735999999999855</c:v>
                </c:pt>
                <c:pt idx="1093">
                  <c:v>8.7439999999998559</c:v>
                </c:pt>
                <c:pt idx="1094">
                  <c:v>8.751999999999855</c:v>
                </c:pt>
                <c:pt idx="1095">
                  <c:v>8.7599999999998577</c:v>
                </c:pt>
                <c:pt idx="1096">
                  <c:v>8.767999999999855</c:v>
                </c:pt>
                <c:pt idx="1097">
                  <c:v>8.7759999999998541</c:v>
                </c:pt>
                <c:pt idx="1098">
                  <c:v>8.783999999999855</c:v>
                </c:pt>
                <c:pt idx="1099">
                  <c:v>8.7919999999998524</c:v>
                </c:pt>
                <c:pt idx="1100">
                  <c:v>8.7999999999998533</c:v>
                </c:pt>
                <c:pt idx="1101">
                  <c:v>8.8079999999998524</c:v>
                </c:pt>
                <c:pt idx="1102">
                  <c:v>8.8159999999998533</c:v>
                </c:pt>
                <c:pt idx="1103">
                  <c:v>8.8239999999998524</c:v>
                </c:pt>
                <c:pt idx="1104">
                  <c:v>8.8319999999998515</c:v>
                </c:pt>
                <c:pt idx="1105">
                  <c:v>8.8399999999998506</c:v>
                </c:pt>
                <c:pt idx="1106">
                  <c:v>8.8479999999998498</c:v>
                </c:pt>
                <c:pt idx="1107">
                  <c:v>8.8559999999998524</c:v>
                </c:pt>
                <c:pt idx="1108">
                  <c:v>8.8639999999998516</c:v>
                </c:pt>
                <c:pt idx="1109">
                  <c:v>8.8719999999998524</c:v>
                </c:pt>
                <c:pt idx="1110">
                  <c:v>8.8799999999998516</c:v>
                </c:pt>
                <c:pt idx="1111">
                  <c:v>8.8879999999998525</c:v>
                </c:pt>
                <c:pt idx="1112">
                  <c:v>8.8959999999998516</c:v>
                </c:pt>
                <c:pt idx="1113">
                  <c:v>8.9039999999998489</c:v>
                </c:pt>
                <c:pt idx="1114">
                  <c:v>8.9119999999998463</c:v>
                </c:pt>
                <c:pt idx="1115">
                  <c:v>8.9199999999998489</c:v>
                </c:pt>
                <c:pt idx="1116">
                  <c:v>8.9279999999998463</c:v>
                </c:pt>
                <c:pt idx="1117">
                  <c:v>8.9359999999998472</c:v>
                </c:pt>
                <c:pt idx="1118">
                  <c:v>8.9439999999998445</c:v>
                </c:pt>
                <c:pt idx="1119">
                  <c:v>8.9519999999998472</c:v>
                </c:pt>
                <c:pt idx="1120">
                  <c:v>8.9599999999998463</c:v>
                </c:pt>
                <c:pt idx="1121">
                  <c:v>8.9679999999998454</c:v>
                </c:pt>
                <c:pt idx="1122">
                  <c:v>8.9759999999998445</c:v>
                </c:pt>
                <c:pt idx="1123">
                  <c:v>8.9839999999998454</c:v>
                </c:pt>
                <c:pt idx="1124">
                  <c:v>8.9919999999998428</c:v>
                </c:pt>
                <c:pt idx="1125">
                  <c:v>8.9999999999998455</c:v>
                </c:pt>
                <c:pt idx="1126">
                  <c:v>9.0079999999998428</c:v>
                </c:pt>
                <c:pt idx="1127">
                  <c:v>9.0159999999998455</c:v>
                </c:pt>
                <c:pt idx="1128">
                  <c:v>9.0239999999998428</c:v>
                </c:pt>
                <c:pt idx="1129">
                  <c:v>9.0319999999998402</c:v>
                </c:pt>
                <c:pt idx="1130">
                  <c:v>9.0399999999998393</c:v>
                </c:pt>
                <c:pt idx="1131">
                  <c:v>9.0479999999998384</c:v>
                </c:pt>
                <c:pt idx="1132">
                  <c:v>9.0559999999998411</c:v>
                </c:pt>
                <c:pt idx="1133">
                  <c:v>9.0639999999998402</c:v>
                </c:pt>
                <c:pt idx="1134">
                  <c:v>9.0719999999998375</c:v>
                </c:pt>
                <c:pt idx="1135">
                  <c:v>9.0799999999998366</c:v>
                </c:pt>
                <c:pt idx="1136">
                  <c:v>9.0879999999998375</c:v>
                </c:pt>
                <c:pt idx="1137">
                  <c:v>9.0959999999998367</c:v>
                </c:pt>
                <c:pt idx="1138">
                  <c:v>9.1039999999998358</c:v>
                </c:pt>
                <c:pt idx="1139">
                  <c:v>9.1119999999998349</c:v>
                </c:pt>
                <c:pt idx="1140">
                  <c:v>9.1199999999998358</c:v>
                </c:pt>
                <c:pt idx="1141">
                  <c:v>9.1279999999998349</c:v>
                </c:pt>
                <c:pt idx="1142">
                  <c:v>9.135999999999834</c:v>
                </c:pt>
                <c:pt idx="1143">
                  <c:v>9.1439999999998332</c:v>
                </c:pt>
                <c:pt idx="1144">
                  <c:v>9.151999999999834</c:v>
                </c:pt>
                <c:pt idx="1145">
                  <c:v>9.1599999999998349</c:v>
                </c:pt>
                <c:pt idx="1146">
                  <c:v>9.1679999999998323</c:v>
                </c:pt>
                <c:pt idx="1147">
                  <c:v>9.1759999999998332</c:v>
                </c:pt>
                <c:pt idx="1148">
                  <c:v>9.1839999999998323</c:v>
                </c:pt>
                <c:pt idx="1149">
                  <c:v>9.1919999999998314</c:v>
                </c:pt>
                <c:pt idx="1150">
                  <c:v>9.1999999999998305</c:v>
                </c:pt>
                <c:pt idx="1151">
                  <c:v>9.2079999999998279</c:v>
                </c:pt>
                <c:pt idx="1152">
                  <c:v>9.2159999999998305</c:v>
                </c:pt>
                <c:pt idx="1153">
                  <c:v>9.2239999999998279</c:v>
                </c:pt>
                <c:pt idx="1154">
                  <c:v>9.231999999999827</c:v>
                </c:pt>
                <c:pt idx="1155">
                  <c:v>9.2399999999998279</c:v>
                </c:pt>
                <c:pt idx="1156">
                  <c:v>9.247999999999827</c:v>
                </c:pt>
                <c:pt idx="1157">
                  <c:v>9.2559999999998297</c:v>
                </c:pt>
                <c:pt idx="1158">
                  <c:v>9.263999999999827</c:v>
                </c:pt>
                <c:pt idx="1159">
                  <c:v>9.2719999999998244</c:v>
                </c:pt>
                <c:pt idx="1160">
                  <c:v>9.2799999999998271</c:v>
                </c:pt>
                <c:pt idx="1161">
                  <c:v>9.2879999999998244</c:v>
                </c:pt>
                <c:pt idx="1162">
                  <c:v>9.2959999999998253</c:v>
                </c:pt>
                <c:pt idx="1163">
                  <c:v>9.3039999999998244</c:v>
                </c:pt>
                <c:pt idx="1164">
                  <c:v>9.3119999999998235</c:v>
                </c:pt>
                <c:pt idx="1165">
                  <c:v>9.3199999999998244</c:v>
                </c:pt>
                <c:pt idx="1166">
                  <c:v>9.3279999999998235</c:v>
                </c:pt>
                <c:pt idx="1167">
                  <c:v>9.3359999999998227</c:v>
                </c:pt>
                <c:pt idx="1168">
                  <c:v>9.3439999999998218</c:v>
                </c:pt>
                <c:pt idx="1169">
                  <c:v>9.3519999999998227</c:v>
                </c:pt>
                <c:pt idx="1170">
                  <c:v>9.3599999999998236</c:v>
                </c:pt>
                <c:pt idx="1171">
                  <c:v>9.3679999999998227</c:v>
                </c:pt>
                <c:pt idx="1172">
                  <c:v>9.3759999999998218</c:v>
                </c:pt>
                <c:pt idx="1173">
                  <c:v>9.3839999999998227</c:v>
                </c:pt>
                <c:pt idx="1174">
                  <c:v>9.39199999999982</c:v>
                </c:pt>
                <c:pt idx="1175">
                  <c:v>9.3999999999998209</c:v>
                </c:pt>
                <c:pt idx="1176">
                  <c:v>9.4079999999998201</c:v>
                </c:pt>
                <c:pt idx="1177">
                  <c:v>9.415999999999821</c:v>
                </c:pt>
                <c:pt idx="1178">
                  <c:v>9.4239999999998201</c:v>
                </c:pt>
                <c:pt idx="1179">
                  <c:v>9.4319999999998174</c:v>
                </c:pt>
                <c:pt idx="1180">
                  <c:v>9.4399999999998165</c:v>
                </c:pt>
                <c:pt idx="1181">
                  <c:v>9.4479999999998174</c:v>
                </c:pt>
                <c:pt idx="1182">
                  <c:v>9.4559999999998183</c:v>
                </c:pt>
                <c:pt idx="1183">
                  <c:v>9.4639999999998174</c:v>
                </c:pt>
                <c:pt idx="1184">
                  <c:v>9.4719999999998148</c:v>
                </c:pt>
                <c:pt idx="1185">
                  <c:v>9.4799999999998175</c:v>
                </c:pt>
                <c:pt idx="1186">
                  <c:v>9.4879999999998148</c:v>
                </c:pt>
                <c:pt idx="1187">
                  <c:v>9.4959999999998175</c:v>
                </c:pt>
                <c:pt idx="1188">
                  <c:v>9.5039999999998148</c:v>
                </c:pt>
                <c:pt idx="1189">
                  <c:v>9.5119999999998122</c:v>
                </c:pt>
                <c:pt idx="1190">
                  <c:v>9.5199999999998148</c:v>
                </c:pt>
                <c:pt idx="1191">
                  <c:v>9.5279999999998122</c:v>
                </c:pt>
                <c:pt idx="1192">
                  <c:v>9.5359999999998131</c:v>
                </c:pt>
                <c:pt idx="1193">
                  <c:v>9.5439999999998104</c:v>
                </c:pt>
                <c:pt idx="1194">
                  <c:v>9.5519999999998131</c:v>
                </c:pt>
                <c:pt idx="1195">
                  <c:v>9.5599999999998122</c:v>
                </c:pt>
                <c:pt idx="1196">
                  <c:v>9.5679999999998095</c:v>
                </c:pt>
                <c:pt idx="1197">
                  <c:v>9.5759999999998104</c:v>
                </c:pt>
                <c:pt idx="1198">
                  <c:v>9.5839999999998096</c:v>
                </c:pt>
                <c:pt idx="1199">
                  <c:v>9.5919999999998087</c:v>
                </c:pt>
                <c:pt idx="1200">
                  <c:v>9.5999999999998078</c:v>
                </c:pt>
                <c:pt idx="1201">
                  <c:v>9.6079999999998069</c:v>
                </c:pt>
                <c:pt idx="1202">
                  <c:v>9.615999999999806</c:v>
                </c:pt>
                <c:pt idx="1203">
                  <c:v>9.6239999999998069</c:v>
                </c:pt>
                <c:pt idx="1204">
                  <c:v>9.6319999999998043</c:v>
                </c:pt>
                <c:pt idx="1205">
                  <c:v>9.6399999999998052</c:v>
                </c:pt>
                <c:pt idx="1206">
                  <c:v>9.6479999999998025</c:v>
                </c:pt>
                <c:pt idx="1207">
                  <c:v>9.655999999999807</c:v>
                </c:pt>
                <c:pt idx="1208">
                  <c:v>9.6639999999998043</c:v>
                </c:pt>
                <c:pt idx="1209">
                  <c:v>9.6719999999998034</c:v>
                </c:pt>
                <c:pt idx="1210">
                  <c:v>9.6799999999998025</c:v>
                </c:pt>
                <c:pt idx="1211">
                  <c:v>9.6879999999998034</c:v>
                </c:pt>
                <c:pt idx="1212">
                  <c:v>9.6959999999998026</c:v>
                </c:pt>
                <c:pt idx="1213">
                  <c:v>9.7039999999998017</c:v>
                </c:pt>
                <c:pt idx="1214">
                  <c:v>9.711999999999799</c:v>
                </c:pt>
                <c:pt idx="1215">
                  <c:v>9.7199999999998017</c:v>
                </c:pt>
                <c:pt idx="1216">
                  <c:v>9.727999999999799</c:v>
                </c:pt>
                <c:pt idx="1217">
                  <c:v>9.7359999999998017</c:v>
                </c:pt>
                <c:pt idx="1218">
                  <c:v>9.743999999999799</c:v>
                </c:pt>
                <c:pt idx="1219">
                  <c:v>9.7519999999998017</c:v>
                </c:pt>
                <c:pt idx="1220">
                  <c:v>9.7599999999998008</c:v>
                </c:pt>
                <c:pt idx="1221">
                  <c:v>9.7679999999998</c:v>
                </c:pt>
                <c:pt idx="1222">
                  <c:v>9.7759999999997991</c:v>
                </c:pt>
                <c:pt idx="1223">
                  <c:v>9.7839999999998</c:v>
                </c:pt>
                <c:pt idx="1224">
                  <c:v>9.7919999999997973</c:v>
                </c:pt>
                <c:pt idx="1225">
                  <c:v>9.7999999999997964</c:v>
                </c:pt>
                <c:pt idx="1226">
                  <c:v>9.8079999999997973</c:v>
                </c:pt>
                <c:pt idx="1227">
                  <c:v>9.8159999999997982</c:v>
                </c:pt>
                <c:pt idx="1228">
                  <c:v>9.8239999999997973</c:v>
                </c:pt>
                <c:pt idx="1229">
                  <c:v>9.8319999999997947</c:v>
                </c:pt>
                <c:pt idx="1230">
                  <c:v>9.8399999999997956</c:v>
                </c:pt>
                <c:pt idx="1231">
                  <c:v>9.8479999999997947</c:v>
                </c:pt>
                <c:pt idx="1232">
                  <c:v>9.8559999999997974</c:v>
                </c:pt>
                <c:pt idx="1233">
                  <c:v>9.8639999999997965</c:v>
                </c:pt>
                <c:pt idx="1234">
                  <c:v>9.8719999999997938</c:v>
                </c:pt>
                <c:pt idx="1235">
                  <c:v>9.8799999999997947</c:v>
                </c:pt>
                <c:pt idx="1236">
                  <c:v>9.8879999999997938</c:v>
                </c:pt>
                <c:pt idx="1237">
                  <c:v>9.8959999999997947</c:v>
                </c:pt>
                <c:pt idx="1238">
                  <c:v>9.9039999999997921</c:v>
                </c:pt>
                <c:pt idx="1239">
                  <c:v>9.9119999999997894</c:v>
                </c:pt>
                <c:pt idx="1240">
                  <c:v>9.9199999999997921</c:v>
                </c:pt>
                <c:pt idx="1241">
                  <c:v>9.9279999999997894</c:v>
                </c:pt>
                <c:pt idx="1242">
                  <c:v>9.9359999999997903</c:v>
                </c:pt>
                <c:pt idx="1243">
                  <c:v>9.9439999999997877</c:v>
                </c:pt>
                <c:pt idx="1244">
                  <c:v>9.9519999999997903</c:v>
                </c:pt>
                <c:pt idx="1245">
                  <c:v>9.9599999999997895</c:v>
                </c:pt>
                <c:pt idx="1246">
                  <c:v>9.9679999999997868</c:v>
                </c:pt>
                <c:pt idx="1247">
                  <c:v>9.9759999999997895</c:v>
                </c:pt>
                <c:pt idx="1248">
                  <c:v>9.9839999999997868</c:v>
                </c:pt>
                <c:pt idx="1249">
                  <c:v>9.9919999999997877</c:v>
                </c:pt>
                <c:pt idx="1250">
                  <c:v>9.9999999999997868</c:v>
                </c:pt>
                <c:pt idx="1251">
                  <c:v>10.007999999999784</c:v>
                </c:pt>
                <c:pt idx="1252">
                  <c:v>10.015999999999787</c:v>
                </c:pt>
                <c:pt idx="1253">
                  <c:v>10.023999999999784</c:v>
                </c:pt>
                <c:pt idx="1254">
                  <c:v>10.031999999999783</c:v>
                </c:pt>
                <c:pt idx="1255">
                  <c:v>10.039999999999782</c:v>
                </c:pt>
                <c:pt idx="1256">
                  <c:v>10.047999999999783</c:v>
                </c:pt>
                <c:pt idx="1257">
                  <c:v>10.055999999999784</c:v>
                </c:pt>
                <c:pt idx="1258">
                  <c:v>10.063999999999783</c:v>
                </c:pt>
                <c:pt idx="1259">
                  <c:v>10.071999999999782</c:v>
                </c:pt>
                <c:pt idx="1260">
                  <c:v>10.079999999999783</c:v>
                </c:pt>
                <c:pt idx="1261">
                  <c:v>10.087999999999782</c:v>
                </c:pt>
                <c:pt idx="1262">
                  <c:v>10.095999999999782</c:v>
                </c:pt>
                <c:pt idx="1263">
                  <c:v>10.103999999999779</c:v>
                </c:pt>
                <c:pt idx="1264">
                  <c:v>10.111999999999778</c:v>
                </c:pt>
                <c:pt idx="1265">
                  <c:v>10.119999999999779</c:v>
                </c:pt>
                <c:pt idx="1266">
                  <c:v>10.127999999999778</c:v>
                </c:pt>
                <c:pt idx="1267">
                  <c:v>10.135999999999777</c:v>
                </c:pt>
                <c:pt idx="1268">
                  <c:v>10.143999999999775</c:v>
                </c:pt>
                <c:pt idx="1269">
                  <c:v>10.151999999999777</c:v>
                </c:pt>
                <c:pt idx="1270">
                  <c:v>10.159999999999776</c:v>
                </c:pt>
                <c:pt idx="1271">
                  <c:v>10.167999999999775</c:v>
                </c:pt>
                <c:pt idx="1272">
                  <c:v>10.175999999999776</c:v>
                </c:pt>
                <c:pt idx="1273">
                  <c:v>10.183999999999775</c:v>
                </c:pt>
                <c:pt idx="1274">
                  <c:v>10.191999999999775</c:v>
                </c:pt>
                <c:pt idx="1275">
                  <c:v>10.199999999999774</c:v>
                </c:pt>
                <c:pt idx="1276">
                  <c:v>10.207999999999773</c:v>
                </c:pt>
                <c:pt idx="1277">
                  <c:v>10.215999999999774</c:v>
                </c:pt>
                <c:pt idx="1278">
                  <c:v>10.223999999999773</c:v>
                </c:pt>
                <c:pt idx="1279">
                  <c:v>10.23199999999977</c:v>
                </c:pt>
                <c:pt idx="1280">
                  <c:v>10.239999999999771</c:v>
                </c:pt>
                <c:pt idx="1281">
                  <c:v>10.24799999999977</c:v>
                </c:pt>
                <c:pt idx="1282">
                  <c:v>10.255999999999773</c:v>
                </c:pt>
                <c:pt idx="1283">
                  <c:v>10.26399999999977</c:v>
                </c:pt>
                <c:pt idx="1284">
                  <c:v>10.271999999999769</c:v>
                </c:pt>
                <c:pt idx="1285">
                  <c:v>10.27999999999977</c:v>
                </c:pt>
                <c:pt idx="1286">
                  <c:v>10.287999999999769</c:v>
                </c:pt>
                <c:pt idx="1287">
                  <c:v>10.29599999999977</c:v>
                </c:pt>
                <c:pt idx="1288">
                  <c:v>10.303999999999771</c:v>
                </c:pt>
                <c:pt idx="1289">
                  <c:v>10.311999999999768</c:v>
                </c:pt>
                <c:pt idx="1290">
                  <c:v>10.319999999999771</c:v>
                </c:pt>
                <c:pt idx="1291">
                  <c:v>10.327999999999768</c:v>
                </c:pt>
                <c:pt idx="1292">
                  <c:v>10.335999999999768</c:v>
                </c:pt>
                <c:pt idx="1293">
                  <c:v>10.343999999999767</c:v>
                </c:pt>
                <c:pt idx="1294">
                  <c:v>10.351999999999768</c:v>
                </c:pt>
                <c:pt idx="1295">
                  <c:v>10.359999999999769</c:v>
                </c:pt>
                <c:pt idx="1296">
                  <c:v>10.367999999999766</c:v>
                </c:pt>
                <c:pt idx="1297">
                  <c:v>10.375999999999767</c:v>
                </c:pt>
                <c:pt idx="1298">
                  <c:v>10.383999999999766</c:v>
                </c:pt>
                <c:pt idx="1299">
                  <c:v>10.391999999999765</c:v>
                </c:pt>
                <c:pt idx="1300">
                  <c:v>10.399999999999764</c:v>
                </c:pt>
                <c:pt idx="1301">
                  <c:v>10.407999999999763</c:v>
                </c:pt>
                <c:pt idx="1302">
                  <c:v>10.415999999999764</c:v>
                </c:pt>
                <c:pt idx="1303">
                  <c:v>10.423999999999763</c:v>
                </c:pt>
                <c:pt idx="1304">
                  <c:v>10.431999999999762</c:v>
                </c:pt>
                <c:pt idx="1305">
                  <c:v>10.439999999999761</c:v>
                </c:pt>
                <c:pt idx="1306">
                  <c:v>10.447999999999762</c:v>
                </c:pt>
                <c:pt idx="1307">
                  <c:v>10.455999999999763</c:v>
                </c:pt>
                <c:pt idx="1308">
                  <c:v>10.463999999999761</c:v>
                </c:pt>
                <c:pt idx="1309">
                  <c:v>10.47199999999976</c:v>
                </c:pt>
                <c:pt idx="1310">
                  <c:v>10.479999999999759</c:v>
                </c:pt>
                <c:pt idx="1311">
                  <c:v>10.48799999999976</c:v>
                </c:pt>
                <c:pt idx="1312">
                  <c:v>10.495999999999759</c:v>
                </c:pt>
                <c:pt idx="1313">
                  <c:v>10.503999999999756</c:v>
                </c:pt>
                <c:pt idx="1314">
                  <c:v>10.511999999999755</c:v>
                </c:pt>
                <c:pt idx="1315">
                  <c:v>10.519999999999756</c:v>
                </c:pt>
                <c:pt idx="1316">
                  <c:v>10.527999999999755</c:v>
                </c:pt>
                <c:pt idx="1317">
                  <c:v>10.535999999999754</c:v>
                </c:pt>
                <c:pt idx="1318">
                  <c:v>10.543999999999754</c:v>
                </c:pt>
                <c:pt idx="1319">
                  <c:v>10.551999999999754</c:v>
                </c:pt>
                <c:pt idx="1320">
                  <c:v>10.559999999999755</c:v>
                </c:pt>
                <c:pt idx="1321">
                  <c:v>10.567999999999754</c:v>
                </c:pt>
                <c:pt idx="1322">
                  <c:v>10.575999999999754</c:v>
                </c:pt>
                <c:pt idx="1323">
                  <c:v>10.583999999999754</c:v>
                </c:pt>
                <c:pt idx="1324">
                  <c:v>10.591999999999752</c:v>
                </c:pt>
                <c:pt idx="1325">
                  <c:v>10.599999999999753</c:v>
                </c:pt>
                <c:pt idx="1326">
                  <c:v>10.60799999999975</c:v>
                </c:pt>
                <c:pt idx="1327">
                  <c:v>10.615999999999753</c:v>
                </c:pt>
                <c:pt idx="1328">
                  <c:v>10.62399999999975</c:v>
                </c:pt>
                <c:pt idx="1329">
                  <c:v>10.631999999999749</c:v>
                </c:pt>
                <c:pt idx="1330">
                  <c:v>10.63999999999975</c:v>
                </c:pt>
                <c:pt idx="1331">
                  <c:v>10.647999999999747</c:v>
                </c:pt>
                <c:pt idx="1332">
                  <c:v>10.655999999999752</c:v>
                </c:pt>
                <c:pt idx="1333">
                  <c:v>10.663999999999749</c:v>
                </c:pt>
                <c:pt idx="1334">
                  <c:v>10.671999999999748</c:v>
                </c:pt>
                <c:pt idx="1335">
                  <c:v>10.679999999999747</c:v>
                </c:pt>
                <c:pt idx="1336">
                  <c:v>10.687999999999748</c:v>
                </c:pt>
                <c:pt idx="1337">
                  <c:v>10.695999999999747</c:v>
                </c:pt>
                <c:pt idx="1338">
                  <c:v>10.703999999999747</c:v>
                </c:pt>
                <c:pt idx="1339">
                  <c:v>10.711999999999744</c:v>
                </c:pt>
                <c:pt idx="1340">
                  <c:v>10.719999999999747</c:v>
                </c:pt>
                <c:pt idx="1341">
                  <c:v>10.727999999999744</c:v>
                </c:pt>
                <c:pt idx="1342">
                  <c:v>10.735999999999745</c:v>
                </c:pt>
                <c:pt idx="1343">
                  <c:v>10.743999999999742</c:v>
                </c:pt>
                <c:pt idx="1344">
                  <c:v>10.751999999999745</c:v>
                </c:pt>
                <c:pt idx="1345">
                  <c:v>10.759999999999744</c:v>
                </c:pt>
                <c:pt idx="1346">
                  <c:v>10.767999999999743</c:v>
                </c:pt>
                <c:pt idx="1347">
                  <c:v>10.775999999999742</c:v>
                </c:pt>
                <c:pt idx="1348">
                  <c:v>10.783999999999743</c:v>
                </c:pt>
                <c:pt idx="1349">
                  <c:v>10.79199999999974</c:v>
                </c:pt>
                <c:pt idx="1350">
                  <c:v>10.799999999999741</c:v>
                </c:pt>
                <c:pt idx="1351">
                  <c:v>10.80799999999974</c:v>
                </c:pt>
                <c:pt idx="1352">
                  <c:v>10.815999999999741</c:v>
                </c:pt>
                <c:pt idx="1353">
                  <c:v>10.82399999999974</c:v>
                </c:pt>
                <c:pt idx="1354">
                  <c:v>10.83199999999974</c:v>
                </c:pt>
                <c:pt idx="1355">
                  <c:v>10.839999999999739</c:v>
                </c:pt>
                <c:pt idx="1356">
                  <c:v>10.847999999999736</c:v>
                </c:pt>
                <c:pt idx="1357">
                  <c:v>10.855999999999741</c:v>
                </c:pt>
                <c:pt idx="1358">
                  <c:v>10.863999999999738</c:v>
                </c:pt>
                <c:pt idx="1359">
                  <c:v>10.871999999999737</c:v>
                </c:pt>
                <c:pt idx="1360">
                  <c:v>10.879999999999736</c:v>
                </c:pt>
                <c:pt idx="1361">
                  <c:v>10.887999999999737</c:v>
                </c:pt>
                <c:pt idx="1362">
                  <c:v>10.895999999999736</c:v>
                </c:pt>
                <c:pt idx="1363">
                  <c:v>10.903999999999735</c:v>
                </c:pt>
                <c:pt idx="1364">
                  <c:v>10.911999999999734</c:v>
                </c:pt>
                <c:pt idx="1365">
                  <c:v>10.919999999999735</c:v>
                </c:pt>
                <c:pt idx="1366">
                  <c:v>10.927999999999734</c:v>
                </c:pt>
                <c:pt idx="1367">
                  <c:v>10.935999999999733</c:v>
                </c:pt>
                <c:pt idx="1368">
                  <c:v>10.943999999999733</c:v>
                </c:pt>
                <c:pt idx="1369">
                  <c:v>10.951999999999734</c:v>
                </c:pt>
                <c:pt idx="1370">
                  <c:v>10.959999999999734</c:v>
                </c:pt>
                <c:pt idx="1371">
                  <c:v>10.967999999999732</c:v>
                </c:pt>
                <c:pt idx="1372">
                  <c:v>10.975999999999731</c:v>
                </c:pt>
                <c:pt idx="1373">
                  <c:v>10.983999999999732</c:v>
                </c:pt>
                <c:pt idx="1374">
                  <c:v>10.991999999999729</c:v>
                </c:pt>
                <c:pt idx="1375">
                  <c:v>10.99999999999973</c:v>
                </c:pt>
                <c:pt idx="1376">
                  <c:v>11.007999999999727</c:v>
                </c:pt>
                <c:pt idx="1377">
                  <c:v>11.01599999999973</c:v>
                </c:pt>
                <c:pt idx="1378">
                  <c:v>11.023999999999727</c:v>
                </c:pt>
                <c:pt idx="1379">
                  <c:v>11.031999999999725</c:v>
                </c:pt>
                <c:pt idx="1380">
                  <c:v>11.039999999999726</c:v>
                </c:pt>
                <c:pt idx="1381">
                  <c:v>11.047999999999725</c:v>
                </c:pt>
                <c:pt idx="1382">
                  <c:v>11.055999999999727</c:v>
                </c:pt>
                <c:pt idx="1383">
                  <c:v>11.063999999999726</c:v>
                </c:pt>
                <c:pt idx="1384">
                  <c:v>11.071999999999724</c:v>
                </c:pt>
                <c:pt idx="1385">
                  <c:v>11.079999999999725</c:v>
                </c:pt>
                <c:pt idx="1386">
                  <c:v>11.087999999999724</c:v>
                </c:pt>
                <c:pt idx="1387">
                  <c:v>11.095999999999725</c:v>
                </c:pt>
                <c:pt idx="1388">
                  <c:v>11.103999999999722</c:v>
                </c:pt>
                <c:pt idx="1389">
                  <c:v>11.111999999999721</c:v>
                </c:pt>
                <c:pt idx="1390">
                  <c:v>11.119999999999722</c:v>
                </c:pt>
                <c:pt idx="1391">
                  <c:v>11.127999999999721</c:v>
                </c:pt>
                <c:pt idx="1392">
                  <c:v>11.13599999999972</c:v>
                </c:pt>
                <c:pt idx="1393">
                  <c:v>11.143999999999719</c:v>
                </c:pt>
                <c:pt idx="1394">
                  <c:v>11.15199999999972</c:v>
                </c:pt>
                <c:pt idx="1395">
                  <c:v>11.159999999999721</c:v>
                </c:pt>
                <c:pt idx="1396">
                  <c:v>11.16799999999972</c:v>
                </c:pt>
                <c:pt idx="1397">
                  <c:v>11.175999999999721</c:v>
                </c:pt>
                <c:pt idx="1398">
                  <c:v>11.18399999999972</c:v>
                </c:pt>
                <c:pt idx="1399">
                  <c:v>11.19199999999972</c:v>
                </c:pt>
                <c:pt idx="1400">
                  <c:v>11.199999999999719</c:v>
                </c:pt>
                <c:pt idx="1401">
                  <c:v>11.207999999999716</c:v>
                </c:pt>
                <c:pt idx="1402">
                  <c:v>11.215999999999719</c:v>
                </c:pt>
                <c:pt idx="1403">
                  <c:v>11.223999999999716</c:v>
                </c:pt>
                <c:pt idx="1404">
                  <c:v>11.231999999999715</c:v>
                </c:pt>
                <c:pt idx="1405">
                  <c:v>11.239999999999714</c:v>
                </c:pt>
                <c:pt idx="1406">
                  <c:v>11.247999999999715</c:v>
                </c:pt>
                <c:pt idx="1407">
                  <c:v>11.255999999999716</c:v>
                </c:pt>
                <c:pt idx="1408">
                  <c:v>11.263999999999715</c:v>
                </c:pt>
                <c:pt idx="1409">
                  <c:v>11.271999999999712</c:v>
                </c:pt>
                <c:pt idx="1410">
                  <c:v>11.279999999999715</c:v>
                </c:pt>
                <c:pt idx="1411">
                  <c:v>11.287999999999712</c:v>
                </c:pt>
                <c:pt idx="1412">
                  <c:v>11.295999999999713</c:v>
                </c:pt>
                <c:pt idx="1413">
                  <c:v>11.303999999999714</c:v>
                </c:pt>
                <c:pt idx="1414">
                  <c:v>11.311999999999712</c:v>
                </c:pt>
                <c:pt idx="1415">
                  <c:v>11.319999999999714</c:v>
                </c:pt>
                <c:pt idx="1416">
                  <c:v>11.327999999999712</c:v>
                </c:pt>
                <c:pt idx="1417">
                  <c:v>11.335999999999711</c:v>
                </c:pt>
                <c:pt idx="1418">
                  <c:v>11.34399999999971</c:v>
                </c:pt>
                <c:pt idx="1419">
                  <c:v>11.351999999999711</c:v>
                </c:pt>
                <c:pt idx="1420">
                  <c:v>11.359999999999712</c:v>
                </c:pt>
                <c:pt idx="1421">
                  <c:v>11.367999999999709</c:v>
                </c:pt>
                <c:pt idx="1422">
                  <c:v>11.375999999999708</c:v>
                </c:pt>
                <c:pt idx="1423">
                  <c:v>11.383999999999709</c:v>
                </c:pt>
                <c:pt idx="1424">
                  <c:v>11.391999999999706</c:v>
                </c:pt>
                <c:pt idx="1425">
                  <c:v>11.399999999999707</c:v>
                </c:pt>
                <c:pt idx="1426">
                  <c:v>11.407999999999706</c:v>
                </c:pt>
                <c:pt idx="1427">
                  <c:v>11.415999999999707</c:v>
                </c:pt>
                <c:pt idx="1428">
                  <c:v>11.423999999999706</c:v>
                </c:pt>
                <c:pt idx="1429">
                  <c:v>11.431999999999704</c:v>
                </c:pt>
                <c:pt idx="1430">
                  <c:v>11.439999999999705</c:v>
                </c:pt>
                <c:pt idx="1431">
                  <c:v>11.447999999999704</c:v>
                </c:pt>
                <c:pt idx="1432">
                  <c:v>11.455999999999706</c:v>
                </c:pt>
                <c:pt idx="1433">
                  <c:v>11.463999999999704</c:v>
                </c:pt>
                <c:pt idx="1434">
                  <c:v>11.471999999999703</c:v>
                </c:pt>
                <c:pt idx="1435">
                  <c:v>11.479999999999702</c:v>
                </c:pt>
                <c:pt idx="1436">
                  <c:v>11.487999999999703</c:v>
                </c:pt>
                <c:pt idx="1437">
                  <c:v>11.495999999999702</c:v>
                </c:pt>
                <c:pt idx="1438">
                  <c:v>11.503999999999701</c:v>
                </c:pt>
                <c:pt idx="1439">
                  <c:v>11.5119999999997</c:v>
                </c:pt>
                <c:pt idx="1440">
                  <c:v>11.519999999999701</c:v>
                </c:pt>
                <c:pt idx="1441">
                  <c:v>11.5279999999997</c:v>
                </c:pt>
                <c:pt idx="1442">
                  <c:v>11.535999999999701</c:v>
                </c:pt>
                <c:pt idx="1443">
                  <c:v>11.543999999999699</c:v>
                </c:pt>
                <c:pt idx="1444">
                  <c:v>11.551999999999701</c:v>
                </c:pt>
                <c:pt idx="1445">
                  <c:v>11.5599999999997</c:v>
                </c:pt>
                <c:pt idx="1446">
                  <c:v>11.567999999999698</c:v>
                </c:pt>
                <c:pt idx="1447">
                  <c:v>11.575999999999699</c:v>
                </c:pt>
                <c:pt idx="1448">
                  <c:v>11.583999999999698</c:v>
                </c:pt>
                <c:pt idx="1449">
                  <c:v>11.591999999999697</c:v>
                </c:pt>
                <c:pt idx="1450">
                  <c:v>11.599999999999696</c:v>
                </c:pt>
                <c:pt idx="1451">
                  <c:v>11.607999999999695</c:v>
                </c:pt>
                <c:pt idx="1452">
                  <c:v>11.615999999999696</c:v>
                </c:pt>
                <c:pt idx="1453">
                  <c:v>11.623999999999695</c:v>
                </c:pt>
                <c:pt idx="1454">
                  <c:v>11.631999999999692</c:v>
                </c:pt>
                <c:pt idx="1455">
                  <c:v>11.639999999999693</c:v>
                </c:pt>
                <c:pt idx="1456">
                  <c:v>11.647999999999692</c:v>
                </c:pt>
                <c:pt idx="1457">
                  <c:v>11.655999999999695</c:v>
                </c:pt>
                <c:pt idx="1458">
                  <c:v>11.663999999999694</c:v>
                </c:pt>
                <c:pt idx="1459">
                  <c:v>11.671999999999692</c:v>
                </c:pt>
                <c:pt idx="1460">
                  <c:v>11.679999999999691</c:v>
                </c:pt>
                <c:pt idx="1461">
                  <c:v>11.687999999999692</c:v>
                </c:pt>
                <c:pt idx="1462">
                  <c:v>11.695999999999691</c:v>
                </c:pt>
                <c:pt idx="1463">
                  <c:v>11.70399999999969</c:v>
                </c:pt>
                <c:pt idx="1464">
                  <c:v>11.711999999999687</c:v>
                </c:pt>
                <c:pt idx="1465">
                  <c:v>11.71999999999969</c:v>
                </c:pt>
                <c:pt idx="1466">
                  <c:v>11.727999999999687</c:v>
                </c:pt>
                <c:pt idx="1467">
                  <c:v>11.735999999999686</c:v>
                </c:pt>
                <c:pt idx="1468">
                  <c:v>11.743999999999685</c:v>
                </c:pt>
                <c:pt idx="1469">
                  <c:v>11.751999999999686</c:v>
                </c:pt>
                <c:pt idx="1470">
                  <c:v>11.759999999999687</c:v>
                </c:pt>
                <c:pt idx="1471">
                  <c:v>11.767999999999684</c:v>
                </c:pt>
                <c:pt idx="1472">
                  <c:v>11.775999999999685</c:v>
                </c:pt>
                <c:pt idx="1473">
                  <c:v>11.783999999999686</c:v>
                </c:pt>
                <c:pt idx="1474">
                  <c:v>11.791999999999684</c:v>
                </c:pt>
                <c:pt idx="1475">
                  <c:v>11.799999999999685</c:v>
                </c:pt>
                <c:pt idx="1476">
                  <c:v>11.807999999999684</c:v>
                </c:pt>
                <c:pt idx="1477">
                  <c:v>11.815999999999685</c:v>
                </c:pt>
                <c:pt idx="1478">
                  <c:v>11.823999999999684</c:v>
                </c:pt>
                <c:pt idx="1479">
                  <c:v>11.831999999999683</c:v>
                </c:pt>
                <c:pt idx="1480">
                  <c:v>11.839999999999682</c:v>
                </c:pt>
                <c:pt idx="1481">
                  <c:v>11.847999999999679</c:v>
                </c:pt>
                <c:pt idx="1482">
                  <c:v>11.855999999999684</c:v>
                </c:pt>
                <c:pt idx="1483">
                  <c:v>11.863999999999681</c:v>
                </c:pt>
                <c:pt idx="1484">
                  <c:v>11.87199999999968</c:v>
                </c:pt>
                <c:pt idx="1485">
                  <c:v>11.879999999999679</c:v>
                </c:pt>
                <c:pt idx="1486">
                  <c:v>11.88799999999968</c:v>
                </c:pt>
                <c:pt idx="1487">
                  <c:v>11.895999999999679</c:v>
                </c:pt>
                <c:pt idx="1488">
                  <c:v>11.903999999999678</c:v>
                </c:pt>
                <c:pt idx="1489">
                  <c:v>11.911999999999676</c:v>
                </c:pt>
                <c:pt idx="1490">
                  <c:v>11.919999999999678</c:v>
                </c:pt>
                <c:pt idx="1491">
                  <c:v>11.927999999999676</c:v>
                </c:pt>
                <c:pt idx="1492">
                  <c:v>11.935999999999677</c:v>
                </c:pt>
                <c:pt idx="1493">
                  <c:v>11.943999999999674</c:v>
                </c:pt>
                <c:pt idx="1494">
                  <c:v>11.951999999999677</c:v>
                </c:pt>
                <c:pt idx="1495">
                  <c:v>11.959999999999676</c:v>
                </c:pt>
                <c:pt idx="1496">
                  <c:v>11.967999999999675</c:v>
                </c:pt>
                <c:pt idx="1497">
                  <c:v>11.975999999999674</c:v>
                </c:pt>
                <c:pt idx="1498">
                  <c:v>11.983999999999675</c:v>
                </c:pt>
                <c:pt idx="1499">
                  <c:v>11.991999999999672</c:v>
                </c:pt>
                <c:pt idx="1500">
                  <c:v>11.999999999999673</c:v>
                </c:pt>
                <c:pt idx="1501">
                  <c:v>12.00799999999967</c:v>
                </c:pt>
                <c:pt idx="1502">
                  <c:v>12.015999999999671</c:v>
                </c:pt>
                <c:pt idx="1503">
                  <c:v>12.023999999999672</c:v>
                </c:pt>
                <c:pt idx="1504">
                  <c:v>12.03199999999967</c:v>
                </c:pt>
                <c:pt idx="1505">
                  <c:v>12.039999999999671</c:v>
                </c:pt>
                <c:pt idx="1506">
                  <c:v>12.04799999999967</c:v>
                </c:pt>
                <c:pt idx="1507">
                  <c:v>12.055999999999672</c:v>
                </c:pt>
                <c:pt idx="1508">
                  <c:v>12.063999999999671</c:v>
                </c:pt>
                <c:pt idx="1509">
                  <c:v>12.071999999999669</c:v>
                </c:pt>
                <c:pt idx="1510">
                  <c:v>12.079999999999668</c:v>
                </c:pt>
                <c:pt idx="1511">
                  <c:v>12.087999999999669</c:v>
                </c:pt>
                <c:pt idx="1512">
                  <c:v>12.095999999999668</c:v>
                </c:pt>
                <c:pt idx="1513">
                  <c:v>12.103999999999667</c:v>
                </c:pt>
                <c:pt idx="1514">
                  <c:v>12.111999999999664</c:v>
                </c:pt>
                <c:pt idx="1515">
                  <c:v>12.119999999999667</c:v>
                </c:pt>
                <c:pt idx="1516">
                  <c:v>12.127999999999664</c:v>
                </c:pt>
                <c:pt idx="1517">
                  <c:v>12.135999999999665</c:v>
                </c:pt>
                <c:pt idx="1518">
                  <c:v>12.143999999999664</c:v>
                </c:pt>
                <c:pt idx="1519">
                  <c:v>12.151999999999665</c:v>
                </c:pt>
                <c:pt idx="1520">
                  <c:v>12.159999999999666</c:v>
                </c:pt>
                <c:pt idx="1521">
                  <c:v>12.167999999999664</c:v>
                </c:pt>
                <c:pt idx="1522">
                  <c:v>12.175999999999664</c:v>
                </c:pt>
                <c:pt idx="1523">
                  <c:v>12.183999999999664</c:v>
                </c:pt>
                <c:pt idx="1524">
                  <c:v>12.191999999999663</c:v>
                </c:pt>
                <c:pt idx="1525">
                  <c:v>12.199999999999662</c:v>
                </c:pt>
                <c:pt idx="1526">
                  <c:v>12.207999999999659</c:v>
                </c:pt>
                <c:pt idx="1527">
                  <c:v>12.215999999999662</c:v>
                </c:pt>
                <c:pt idx="1528">
                  <c:v>12.223999999999659</c:v>
                </c:pt>
                <c:pt idx="1529">
                  <c:v>12.231999999999658</c:v>
                </c:pt>
                <c:pt idx="1530">
                  <c:v>12.239999999999657</c:v>
                </c:pt>
                <c:pt idx="1531">
                  <c:v>12.247999999999658</c:v>
                </c:pt>
                <c:pt idx="1532">
                  <c:v>12.255999999999659</c:v>
                </c:pt>
                <c:pt idx="1533">
                  <c:v>12.263999999999658</c:v>
                </c:pt>
                <c:pt idx="1534">
                  <c:v>12.271999999999656</c:v>
                </c:pt>
                <c:pt idx="1535">
                  <c:v>12.279999999999658</c:v>
                </c:pt>
                <c:pt idx="1536">
                  <c:v>12.287999999999656</c:v>
                </c:pt>
                <c:pt idx="1537">
                  <c:v>12.295999999999657</c:v>
                </c:pt>
                <c:pt idx="1538">
                  <c:v>12.303999999999656</c:v>
                </c:pt>
                <c:pt idx="1539">
                  <c:v>12.311999999999655</c:v>
                </c:pt>
                <c:pt idx="1540">
                  <c:v>12.319999999999656</c:v>
                </c:pt>
                <c:pt idx="1541">
                  <c:v>12.327999999999655</c:v>
                </c:pt>
                <c:pt idx="1542">
                  <c:v>12.335999999999654</c:v>
                </c:pt>
                <c:pt idx="1543">
                  <c:v>12.343999999999653</c:v>
                </c:pt>
                <c:pt idx="1544">
                  <c:v>12.351999999999654</c:v>
                </c:pt>
                <c:pt idx="1545">
                  <c:v>12.359999999999655</c:v>
                </c:pt>
                <c:pt idx="1546">
                  <c:v>12.367999999999652</c:v>
                </c:pt>
                <c:pt idx="1547">
                  <c:v>12.375999999999653</c:v>
                </c:pt>
                <c:pt idx="1548">
                  <c:v>12.383999999999652</c:v>
                </c:pt>
                <c:pt idx="1549">
                  <c:v>12.391999999999651</c:v>
                </c:pt>
                <c:pt idx="1550">
                  <c:v>12.399999999999652</c:v>
                </c:pt>
                <c:pt idx="1551">
                  <c:v>12.407999999999651</c:v>
                </c:pt>
                <c:pt idx="1552">
                  <c:v>12.415999999999652</c:v>
                </c:pt>
                <c:pt idx="1553">
                  <c:v>12.423999999999651</c:v>
                </c:pt>
                <c:pt idx="1554">
                  <c:v>12.431999999999649</c:v>
                </c:pt>
                <c:pt idx="1555">
                  <c:v>12.439999999999648</c:v>
                </c:pt>
                <c:pt idx="1556">
                  <c:v>12.447999999999649</c:v>
                </c:pt>
                <c:pt idx="1557">
                  <c:v>12.45599999999965</c:v>
                </c:pt>
                <c:pt idx="1558">
                  <c:v>12.463999999999649</c:v>
                </c:pt>
                <c:pt idx="1559">
                  <c:v>12.471999999999646</c:v>
                </c:pt>
                <c:pt idx="1560">
                  <c:v>12.479999999999647</c:v>
                </c:pt>
                <c:pt idx="1561">
                  <c:v>12.487999999999646</c:v>
                </c:pt>
                <c:pt idx="1562">
                  <c:v>12.495999999999647</c:v>
                </c:pt>
                <c:pt idx="1563">
                  <c:v>12.503999999999646</c:v>
                </c:pt>
                <c:pt idx="1564">
                  <c:v>12.511999999999643</c:v>
                </c:pt>
                <c:pt idx="1565">
                  <c:v>12.519999999999646</c:v>
                </c:pt>
                <c:pt idx="1566">
                  <c:v>12.527999999999643</c:v>
                </c:pt>
                <c:pt idx="1567">
                  <c:v>12.535999999999644</c:v>
                </c:pt>
                <c:pt idx="1568">
                  <c:v>12.543999999999642</c:v>
                </c:pt>
                <c:pt idx="1569">
                  <c:v>12.551999999999644</c:v>
                </c:pt>
                <c:pt idx="1570">
                  <c:v>12.559999999999643</c:v>
                </c:pt>
                <c:pt idx="1571">
                  <c:v>12.567999999999641</c:v>
                </c:pt>
                <c:pt idx="1572">
                  <c:v>12.575999999999642</c:v>
                </c:pt>
                <c:pt idx="1573">
                  <c:v>12.583999999999641</c:v>
                </c:pt>
                <c:pt idx="1574">
                  <c:v>12.59199999999964</c:v>
                </c:pt>
                <c:pt idx="1575">
                  <c:v>12.599999999999639</c:v>
                </c:pt>
                <c:pt idx="1576">
                  <c:v>12.607999999999636</c:v>
                </c:pt>
                <c:pt idx="1577">
                  <c:v>12.615999999999637</c:v>
                </c:pt>
                <c:pt idx="1578">
                  <c:v>12.623999999999636</c:v>
                </c:pt>
                <c:pt idx="1579">
                  <c:v>12.631999999999636</c:v>
                </c:pt>
                <c:pt idx="1580">
                  <c:v>12.639999999999636</c:v>
                </c:pt>
                <c:pt idx="1581">
                  <c:v>12.647999999999634</c:v>
                </c:pt>
                <c:pt idx="1582">
                  <c:v>12.655999999999638</c:v>
                </c:pt>
                <c:pt idx="1583">
                  <c:v>12.663999999999636</c:v>
                </c:pt>
                <c:pt idx="1584">
                  <c:v>12.671999999999635</c:v>
                </c:pt>
                <c:pt idx="1585">
                  <c:v>12.679999999999634</c:v>
                </c:pt>
                <c:pt idx="1586">
                  <c:v>12.687999999999635</c:v>
                </c:pt>
                <c:pt idx="1587">
                  <c:v>12.695999999999634</c:v>
                </c:pt>
                <c:pt idx="1588">
                  <c:v>12.703999999999633</c:v>
                </c:pt>
                <c:pt idx="1589">
                  <c:v>12.71199999999963</c:v>
                </c:pt>
                <c:pt idx="1590">
                  <c:v>12.719999999999633</c:v>
                </c:pt>
                <c:pt idx="1591">
                  <c:v>12.72799999999963</c:v>
                </c:pt>
                <c:pt idx="1592">
                  <c:v>12.735999999999629</c:v>
                </c:pt>
                <c:pt idx="1593">
                  <c:v>12.743999999999629</c:v>
                </c:pt>
                <c:pt idx="1594">
                  <c:v>12.751999999999629</c:v>
                </c:pt>
                <c:pt idx="1595">
                  <c:v>12.75999999999963</c:v>
                </c:pt>
                <c:pt idx="1596">
                  <c:v>12.767999999999629</c:v>
                </c:pt>
                <c:pt idx="1597">
                  <c:v>12.775999999999629</c:v>
                </c:pt>
                <c:pt idx="1598">
                  <c:v>12.783999999999629</c:v>
                </c:pt>
                <c:pt idx="1599">
                  <c:v>12.791999999999627</c:v>
                </c:pt>
                <c:pt idx="1600">
                  <c:v>12.799999999999626</c:v>
                </c:pt>
                <c:pt idx="1601">
                  <c:v>12.807999999999627</c:v>
                </c:pt>
                <c:pt idx="1602">
                  <c:v>12.815999999999626</c:v>
                </c:pt>
                <c:pt idx="1603">
                  <c:v>12.823999999999627</c:v>
                </c:pt>
                <c:pt idx="1604">
                  <c:v>12.831999999999624</c:v>
                </c:pt>
                <c:pt idx="1605">
                  <c:v>12.839999999999625</c:v>
                </c:pt>
                <c:pt idx="1606">
                  <c:v>12.847999999999622</c:v>
                </c:pt>
                <c:pt idx="1607">
                  <c:v>12.855999999999627</c:v>
                </c:pt>
                <c:pt idx="1608">
                  <c:v>12.863999999999624</c:v>
                </c:pt>
                <c:pt idx="1609">
                  <c:v>12.871999999999623</c:v>
                </c:pt>
                <c:pt idx="1610">
                  <c:v>12.879999999999624</c:v>
                </c:pt>
                <c:pt idx="1611">
                  <c:v>12.887999999999623</c:v>
                </c:pt>
                <c:pt idx="1612">
                  <c:v>12.895999999999624</c:v>
                </c:pt>
                <c:pt idx="1613">
                  <c:v>12.903999999999622</c:v>
                </c:pt>
                <c:pt idx="1614">
                  <c:v>12.911999999999621</c:v>
                </c:pt>
                <c:pt idx="1615">
                  <c:v>12.919999999999622</c:v>
                </c:pt>
                <c:pt idx="1616">
                  <c:v>12.927999999999621</c:v>
                </c:pt>
                <c:pt idx="1617">
                  <c:v>12.935999999999622</c:v>
                </c:pt>
                <c:pt idx="1618">
                  <c:v>12.943999999999619</c:v>
                </c:pt>
                <c:pt idx="1619">
                  <c:v>12.951999999999622</c:v>
                </c:pt>
                <c:pt idx="1620">
                  <c:v>12.959999999999621</c:v>
                </c:pt>
                <c:pt idx="1621">
                  <c:v>12.967999999999618</c:v>
                </c:pt>
                <c:pt idx="1622">
                  <c:v>12.975999999999619</c:v>
                </c:pt>
                <c:pt idx="1623">
                  <c:v>12.983999999999618</c:v>
                </c:pt>
                <c:pt idx="1624">
                  <c:v>12.991999999999617</c:v>
                </c:pt>
                <c:pt idx="1625">
                  <c:v>12.999999999999618</c:v>
                </c:pt>
                <c:pt idx="1626">
                  <c:v>13.007999999999615</c:v>
                </c:pt>
                <c:pt idx="1627">
                  <c:v>13.015999999999618</c:v>
                </c:pt>
                <c:pt idx="1628">
                  <c:v>13.023999999999615</c:v>
                </c:pt>
                <c:pt idx="1629">
                  <c:v>13.031999999999615</c:v>
                </c:pt>
                <c:pt idx="1630">
                  <c:v>13.039999999999614</c:v>
                </c:pt>
                <c:pt idx="1631">
                  <c:v>13.047999999999613</c:v>
                </c:pt>
                <c:pt idx="1632">
                  <c:v>13.055999999999615</c:v>
                </c:pt>
                <c:pt idx="1633">
                  <c:v>13.063999999999615</c:v>
                </c:pt>
                <c:pt idx="1634">
                  <c:v>13.071999999999612</c:v>
                </c:pt>
                <c:pt idx="1635">
                  <c:v>13.079999999999611</c:v>
                </c:pt>
                <c:pt idx="1636">
                  <c:v>13.087999999999612</c:v>
                </c:pt>
                <c:pt idx="1637">
                  <c:v>13.095999999999611</c:v>
                </c:pt>
                <c:pt idx="1638">
                  <c:v>13.10399999999961</c:v>
                </c:pt>
                <c:pt idx="1639">
                  <c:v>13.111999999999609</c:v>
                </c:pt>
                <c:pt idx="1640">
                  <c:v>13.11999999999961</c:v>
                </c:pt>
                <c:pt idx="1641">
                  <c:v>13.127999999999609</c:v>
                </c:pt>
                <c:pt idx="1642">
                  <c:v>13.135999999999608</c:v>
                </c:pt>
                <c:pt idx="1643">
                  <c:v>13.143999999999606</c:v>
                </c:pt>
                <c:pt idx="1644">
                  <c:v>13.151999999999608</c:v>
                </c:pt>
                <c:pt idx="1645">
                  <c:v>13.159999999999608</c:v>
                </c:pt>
                <c:pt idx="1646">
                  <c:v>13.167999999999607</c:v>
                </c:pt>
                <c:pt idx="1647">
                  <c:v>13.175999999999606</c:v>
                </c:pt>
                <c:pt idx="1648">
                  <c:v>13.183999999999607</c:v>
                </c:pt>
                <c:pt idx="1649">
                  <c:v>13.191999999999604</c:v>
                </c:pt>
                <c:pt idx="1650">
                  <c:v>13.199999999999605</c:v>
                </c:pt>
                <c:pt idx="1651">
                  <c:v>13.207999999999602</c:v>
                </c:pt>
                <c:pt idx="1652">
                  <c:v>13.215999999999605</c:v>
                </c:pt>
                <c:pt idx="1653">
                  <c:v>13.223999999999602</c:v>
                </c:pt>
                <c:pt idx="1654">
                  <c:v>13.231999999999601</c:v>
                </c:pt>
                <c:pt idx="1655">
                  <c:v>13.239999999999602</c:v>
                </c:pt>
                <c:pt idx="1656">
                  <c:v>13.2479999999996</c:v>
                </c:pt>
                <c:pt idx="1657">
                  <c:v>13.255999999999604</c:v>
                </c:pt>
                <c:pt idx="1658">
                  <c:v>13.263999999999601</c:v>
                </c:pt>
                <c:pt idx="1659">
                  <c:v>13.271999999999599</c:v>
                </c:pt>
                <c:pt idx="1660">
                  <c:v>13.2799999999996</c:v>
                </c:pt>
                <c:pt idx="1661">
                  <c:v>13.287999999999599</c:v>
                </c:pt>
                <c:pt idx="1662">
                  <c:v>13.2959999999996</c:v>
                </c:pt>
                <c:pt idx="1663">
                  <c:v>13.303999999999599</c:v>
                </c:pt>
                <c:pt idx="1664">
                  <c:v>13.311999999999596</c:v>
                </c:pt>
                <c:pt idx="1665">
                  <c:v>13.319999999999599</c:v>
                </c:pt>
                <c:pt idx="1666">
                  <c:v>13.327999999999596</c:v>
                </c:pt>
                <c:pt idx="1667">
                  <c:v>13.335999999999597</c:v>
                </c:pt>
                <c:pt idx="1668">
                  <c:v>13.343999999999594</c:v>
                </c:pt>
                <c:pt idx="1669">
                  <c:v>13.351999999999597</c:v>
                </c:pt>
                <c:pt idx="1670">
                  <c:v>13.359999999999596</c:v>
                </c:pt>
                <c:pt idx="1671">
                  <c:v>13.367999999999595</c:v>
                </c:pt>
                <c:pt idx="1672">
                  <c:v>13.375999999999596</c:v>
                </c:pt>
                <c:pt idx="1673">
                  <c:v>13.383999999999595</c:v>
                </c:pt>
                <c:pt idx="1674">
                  <c:v>13.391999999999594</c:v>
                </c:pt>
                <c:pt idx="1675">
                  <c:v>13.399999999999594</c:v>
                </c:pt>
                <c:pt idx="1676">
                  <c:v>13.407999999999593</c:v>
                </c:pt>
                <c:pt idx="1677">
                  <c:v>13.415999999999592</c:v>
                </c:pt>
                <c:pt idx="1678">
                  <c:v>13.423999999999593</c:v>
                </c:pt>
                <c:pt idx="1679">
                  <c:v>13.43199999999959</c:v>
                </c:pt>
                <c:pt idx="1680">
                  <c:v>13.439999999999589</c:v>
                </c:pt>
                <c:pt idx="1681">
                  <c:v>13.447999999999588</c:v>
                </c:pt>
                <c:pt idx="1682">
                  <c:v>13.455999999999591</c:v>
                </c:pt>
                <c:pt idx="1683">
                  <c:v>13.46399999999959</c:v>
                </c:pt>
                <c:pt idx="1684">
                  <c:v>13.471999999999587</c:v>
                </c:pt>
                <c:pt idx="1685">
                  <c:v>13.479999999999588</c:v>
                </c:pt>
                <c:pt idx="1686">
                  <c:v>13.487999999999587</c:v>
                </c:pt>
                <c:pt idx="1687">
                  <c:v>13.495999999999588</c:v>
                </c:pt>
                <c:pt idx="1688">
                  <c:v>13.503999999999586</c:v>
                </c:pt>
                <c:pt idx="1689">
                  <c:v>13.511999999999585</c:v>
                </c:pt>
                <c:pt idx="1690">
                  <c:v>13.519999999999586</c:v>
                </c:pt>
                <c:pt idx="1691">
                  <c:v>13.527999999999585</c:v>
                </c:pt>
                <c:pt idx="1692">
                  <c:v>13.535999999999584</c:v>
                </c:pt>
                <c:pt idx="1693">
                  <c:v>13.543999999999583</c:v>
                </c:pt>
                <c:pt idx="1694">
                  <c:v>13.551999999999584</c:v>
                </c:pt>
                <c:pt idx="1695">
                  <c:v>13.559999999999585</c:v>
                </c:pt>
                <c:pt idx="1696">
                  <c:v>13.567999999999582</c:v>
                </c:pt>
                <c:pt idx="1697">
                  <c:v>13.575999999999583</c:v>
                </c:pt>
                <c:pt idx="1698">
                  <c:v>13.583999999999582</c:v>
                </c:pt>
                <c:pt idx="1699">
                  <c:v>13.591999999999581</c:v>
                </c:pt>
                <c:pt idx="1700">
                  <c:v>13.59999999999958</c:v>
                </c:pt>
                <c:pt idx="1701">
                  <c:v>13.60799999999958</c:v>
                </c:pt>
                <c:pt idx="1702">
                  <c:v>13.61599999999958</c:v>
                </c:pt>
                <c:pt idx="1703">
                  <c:v>13.62399999999958</c:v>
                </c:pt>
                <c:pt idx="1704">
                  <c:v>13.631999999999577</c:v>
                </c:pt>
                <c:pt idx="1705">
                  <c:v>13.639999999999578</c:v>
                </c:pt>
                <c:pt idx="1706">
                  <c:v>13.647999999999575</c:v>
                </c:pt>
                <c:pt idx="1707">
                  <c:v>13.65599999999958</c:v>
                </c:pt>
                <c:pt idx="1708">
                  <c:v>13.663999999999577</c:v>
                </c:pt>
                <c:pt idx="1709">
                  <c:v>13.671999999999574</c:v>
                </c:pt>
                <c:pt idx="1710">
                  <c:v>13.679999999999575</c:v>
                </c:pt>
                <c:pt idx="1711">
                  <c:v>13.687999999999574</c:v>
                </c:pt>
                <c:pt idx="1712">
                  <c:v>13.695999999999575</c:v>
                </c:pt>
                <c:pt idx="1713">
                  <c:v>13.703999999999573</c:v>
                </c:pt>
                <c:pt idx="1714">
                  <c:v>13.711999999999572</c:v>
                </c:pt>
                <c:pt idx="1715">
                  <c:v>13.719999999999573</c:v>
                </c:pt>
                <c:pt idx="1716">
                  <c:v>13.727999999999572</c:v>
                </c:pt>
                <c:pt idx="1717">
                  <c:v>13.735999999999573</c:v>
                </c:pt>
                <c:pt idx="1718">
                  <c:v>13.74399999999957</c:v>
                </c:pt>
                <c:pt idx="1719">
                  <c:v>13.751999999999573</c:v>
                </c:pt>
                <c:pt idx="1720">
                  <c:v>13.759999999999572</c:v>
                </c:pt>
                <c:pt idx="1721">
                  <c:v>13.767999999999571</c:v>
                </c:pt>
                <c:pt idx="1722">
                  <c:v>13.77599999999957</c:v>
                </c:pt>
                <c:pt idx="1723">
                  <c:v>13.783999999999571</c:v>
                </c:pt>
                <c:pt idx="1724">
                  <c:v>13.791999999999568</c:v>
                </c:pt>
                <c:pt idx="1725">
                  <c:v>13.799999999999569</c:v>
                </c:pt>
                <c:pt idx="1726">
                  <c:v>13.80799999999957</c:v>
                </c:pt>
                <c:pt idx="1727">
                  <c:v>13.815999999999571</c:v>
                </c:pt>
                <c:pt idx="1728">
                  <c:v>13.82399999999957</c:v>
                </c:pt>
                <c:pt idx="1729">
                  <c:v>13.831999999999567</c:v>
                </c:pt>
                <c:pt idx="1730">
                  <c:v>13.839999999999566</c:v>
                </c:pt>
                <c:pt idx="1731">
                  <c:v>13.847999999999567</c:v>
                </c:pt>
                <c:pt idx="1732">
                  <c:v>13.855999999999568</c:v>
                </c:pt>
                <c:pt idx="1733">
                  <c:v>13.863999999999567</c:v>
                </c:pt>
                <c:pt idx="1734">
                  <c:v>13.871999999999566</c:v>
                </c:pt>
                <c:pt idx="1735">
                  <c:v>13.879999999999567</c:v>
                </c:pt>
                <c:pt idx="1736">
                  <c:v>13.887999999999566</c:v>
                </c:pt>
                <c:pt idx="1737">
                  <c:v>13.895999999999566</c:v>
                </c:pt>
                <c:pt idx="1738">
                  <c:v>13.903999999999565</c:v>
                </c:pt>
                <c:pt idx="1739">
                  <c:v>13.911999999999562</c:v>
                </c:pt>
                <c:pt idx="1740">
                  <c:v>13.919999999999563</c:v>
                </c:pt>
                <c:pt idx="1741">
                  <c:v>13.92799999999956</c:v>
                </c:pt>
                <c:pt idx="1742">
                  <c:v>13.935999999999565</c:v>
                </c:pt>
                <c:pt idx="1743">
                  <c:v>13.943999999999562</c:v>
                </c:pt>
                <c:pt idx="1744">
                  <c:v>13.951999999999563</c:v>
                </c:pt>
                <c:pt idx="1745">
                  <c:v>13.959999999999562</c:v>
                </c:pt>
                <c:pt idx="1746">
                  <c:v>13.967999999999559</c:v>
                </c:pt>
                <c:pt idx="1747">
                  <c:v>13.97599999999956</c:v>
                </c:pt>
                <c:pt idx="1748">
                  <c:v>13.983999999999559</c:v>
                </c:pt>
                <c:pt idx="1749">
                  <c:v>13.991999999999557</c:v>
                </c:pt>
                <c:pt idx="1750">
                  <c:v>13.999999999999556</c:v>
                </c:pt>
                <c:pt idx="1751">
                  <c:v>14.007999999999559</c:v>
                </c:pt>
                <c:pt idx="1752">
                  <c:v>14.015999999999559</c:v>
                </c:pt>
                <c:pt idx="1753">
                  <c:v>14.023999999999557</c:v>
                </c:pt>
                <c:pt idx="1754">
                  <c:v>14.031999999999554</c:v>
                </c:pt>
                <c:pt idx="1755">
                  <c:v>14.039999999999555</c:v>
                </c:pt>
                <c:pt idx="1756">
                  <c:v>14.047999999999552</c:v>
                </c:pt>
                <c:pt idx="1757">
                  <c:v>14.055999999999555</c:v>
                </c:pt>
                <c:pt idx="1758">
                  <c:v>14.063999999999552</c:v>
                </c:pt>
                <c:pt idx="1759">
                  <c:v>14.071999999999552</c:v>
                </c:pt>
                <c:pt idx="1760">
                  <c:v>14.079999999999554</c:v>
                </c:pt>
                <c:pt idx="1761">
                  <c:v>14.087999999999553</c:v>
                </c:pt>
                <c:pt idx="1762">
                  <c:v>14.095999999999552</c:v>
                </c:pt>
                <c:pt idx="1763">
                  <c:v>14.103999999999552</c:v>
                </c:pt>
                <c:pt idx="1764">
                  <c:v>14.111999999999551</c:v>
                </c:pt>
                <c:pt idx="1765">
                  <c:v>14.11999999999955</c:v>
                </c:pt>
                <c:pt idx="1766">
                  <c:v>14.127999999999549</c:v>
                </c:pt>
                <c:pt idx="1767">
                  <c:v>14.13599999999955</c:v>
                </c:pt>
                <c:pt idx="1768">
                  <c:v>14.143999999999547</c:v>
                </c:pt>
                <c:pt idx="1769">
                  <c:v>14.15199999999955</c:v>
                </c:pt>
                <c:pt idx="1770">
                  <c:v>14.159999999999551</c:v>
                </c:pt>
                <c:pt idx="1771">
                  <c:v>14.16799999999955</c:v>
                </c:pt>
                <c:pt idx="1772">
                  <c:v>14.175999999999549</c:v>
                </c:pt>
                <c:pt idx="1773">
                  <c:v>14.183999999999546</c:v>
                </c:pt>
                <c:pt idx="1774">
                  <c:v>14.191999999999545</c:v>
                </c:pt>
                <c:pt idx="1775">
                  <c:v>14.199999999999546</c:v>
                </c:pt>
                <c:pt idx="1776">
                  <c:v>14.207999999999544</c:v>
                </c:pt>
                <c:pt idx="1777">
                  <c:v>14.215999999999545</c:v>
                </c:pt>
                <c:pt idx="1778">
                  <c:v>14.223999999999545</c:v>
                </c:pt>
                <c:pt idx="1779">
                  <c:v>14.231999999999545</c:v>
                </c:pt>
                <c:pt idx="1780">
                  <c:v>14.239999999999544</c:v>
                </c:pt>
                <c:pt idx="1781">
                  <c:v>14.247999999999543</c:v>
                </c:pt>
                <c:pt idx="1782">
                  <c:v>14.255999999999544</c:v>
                </c:pt>
                <c:pt idx="1783">
                  <c:v>14.263999999999543</c:v>
                </c:pt>
                <c:pt idx="1784">
                  <c:v>14.27199999999954</c:v>
                </c:pt>
                <c:pt idx="1785">
                  <c:v>14.279999999999539</c:v>
                </c:pt>
                <c:pt idx="1786">
                  <c:v>14.287999999999538</c:v>
                </c:pt>
                <c:pt idx="1787">
                  <c:v>14.295999999999543</c:v>
                </c:pt>
                <c:pt idx="1788">
                  <c:v>14.303999999999542</c:v>
                </c:pt>
                <c:pt idx="1789">
                  <c:v>14.311999999999539</c:v>
                </c:pt>
                <c:pt idx="1790">
                  <c:v>14.31999999999954</c:v>
                </c:pt>
                <c:pt idx="1791">
                  <c:v>14.327999999999539</c:v>
                </c:pt>
                <c:pt idx="1792">
                  <c:v>14.335999999999538</c:v>
                </c:pt>
                <c:pt idx="1793">
                  <c:v>14.343999999999536</c:v>
                </c:pt>
                <c:pt idx="1794">
                  <c:v>14.351999999999537</c:v>
                </c:pt>
                <c:pt idx="1795">
                  <c:v>14.359999999999536</c:v>
                </c:pt>
                <c:pt idx="1796">
                  <c:v>14.367999999999538</c:v>
                </c:pt>
                <c:pt idx="1797">
                  <c:v>14.375999999999538</c:v>
                </c:pt>
                <c:pt idx="1798">
                  <c:v>14.383999999999537</c:v>
                </c:pt>
                <c:pt idx="1799">
                  <c:v>14.391999999999534</c:v>
                </c:pt>
                <c:pt idx="1800">
                  <c:v>14.399999999999535</c:v>
                </c:pt>
                <c:pt idx="1801">
                  <c:v>14.407999999999532</c:v>
                </c:pt>
                <c:pt idx="1802">
                  <c:v>14.415999999999533</c:v>
                </c:pt>
                <c:pt idx="1803">
                  <c:v>14.423999999999532</c:v>
                </c:pt>
                <c:pt idx="1804">
                  <c:v>14.43199999999953</c:v>
                </c:pt>
                <c:pt idx="1805">
                  <c:v>14.439999999999532</c:v>
                </c:pt>
                <c:pt idx="1806">
                  <c:v>14.447999999999531</c:v>
                </c:pt>
                <c:pt idx="1807">
                  <c:v>14.455999999999534</c:v>
                </c:pt>
                <c:pt idx="1808">
                  <c:v>14.463999999999531</c:v>
                </c:pt>
                <c:pt idx="1809">
                  <c:v>14.471999999999529</c:v>
                </c:pt>
                <c:pt idx="1810">
                  <c:v>14.47999999999953</c:v>
                </c:pt>
                <c:pt idx="1811">
                  <c:v>14.487999999999527</c:v>
                </c:pt>
                <c:pt idx="1812">
                  <c:v>14.495999999999526</c:v>
                </c:pt>
                <c:pt idx="1813">
                  <c:v>14.503999999999529</c:v>
                </c:pt>
                <c:pt idx="1814">
                  <c:v>14.511999999999528</c:v>
                </c:pt>
                <c:pt idx="1815">
                  <c:v>14.519999999999527</c:v>
                </c:pt>
                <c:pt idx="1816">
                  <c:v>14.527999999999524</c:v>
                </c:pt>
                <c:pt idx="1817">
                  <c:v>14.535999999999525</c:v>
                </c:pt>
                <c:pt idx="1818">
                  <c:v>14.543999999999523</c:v>
                </c:pt>
                <c:pt idx="1819">
                  <c:v>14.551999999999524</c:v>
                </c:pt>
                <c:pt idx="1820">
                  <c:v>14.559999999999524</c:v>
                </c:pt>
                <c:pt idx="1821">
                  <c:v>14.567999999999525</c:v>
                </c:pt>
                <c:pt idx="1822">
                  <c:v>14.575999999999524</c:v>
                </c:pt>
                <c:pt idx="1823">
                  <c:v>14.583999999999524</c:v>
                </c:pt>
                <c:pt idx="1824">
                  <c:v>14.591999999999523</c:v>
                </c:pt>
                <c:pt idx="1825">
                  <c:v>14.599999999999522</c:v>
                </c:pt>
                <c:pt idx="1826">
                  <c:v>14.607999999999521</c:v>
                </c:pt>
                <c:pt idx="1827">
                  <c:v>14.61599999999952</c:v>
                </c:pt>
                <c:pt idx="1828">
                  <c:v>14.623999999999519</c:v>
                </c:pt>
                <c:pt idx="1829">
                  <c:v>14.631999999999518</c:v>
                </c:pt>
                <c:pt idx="1830">
                  <c:v>14.639999999999521</c:v>
                </c:pt>
                <c:pt idx="1831">
                  <c:v>14.647999999999518</c:v>
                </c:pt>
                <c:pt idx="1832">
                  <c:v>14.655999999999521</c:v>
                </c:pt>
                <c:pt idx="1833">
                  <c:v>14.66399999999952</c:v>
                </c:pt>
                <c:pt idx="1834">
                  <c:v>14.671999999999517</c:v>
                </c:pt>
                <c:pt idx="1835">
                  <c:v>14.679999999999518</c:v>
                </c:pt>
                <c:pt idx="1836">
                  <c:v>14.687999999999516</c:v>
                </c:pt>
                <c:pt idx="1837">
                  <c:v>14.695999999999517</c:v>
                </c:pt>
                <c:pt idx="1838">
                  <c:v>14.703999999999517</c:v>
                </c:pt>
                <c:pt idx="1839">
                  <c:v>14.711999999999517</c:v>
                </c:pt>
                <c:pt idx="1840">
                  <c:v>14.719999999999516</c:v>
                </c:pt>
                <c:pt idx="1841">
                  <c:v>14.727999999999515</c:v>
                </c:pt>
                <c:pt idx="1842">
                  <c:v>14.735999999999514</c:v>
                </c:pt>
                <c:pt idx="1843">
                  <c:v>14.743999999999513</c:v>
                </c:pt>
                <c:pt idx="1844">
                  <c:v>14.751999999999512</c:v>
                </c:pt>
                <c:pt idx="1845">
                  <c:v>14.759999999999513</c:v>
                </c:pt>
                <c:pt idx="1846">
                  <c:v>14.767999999999514</c:v>
                </c:pt>
                <c:pt idx="1847">
                  <c:v>14.775999999999515</c:v>
                </c:pt>
                <c:pt idx="1848">
                  <c:v>14.783999999999512</c:v>
                </c:pt>
                <c:pt idx="1849">
                  <c:v>14.791999999999511</c:v>
                </c:pt>
                <c:pt idx="1850">
                  <c:v>14.79999999999951</c:v>
                </c:pt>
                <c:pt idx="1851">
                  <c:v>14.807999999999511</c:v>
                </c:pt>
                <c:pt idx="1852">
                  <c:v>14.81599999999951</c:v>
                </c:pt>
                <c:pt idx="1853">
                  <c:v>14.82399999999951</c:v>
                </c:pt>
                <c:pt idx="1854">
                  <c:v>14.831999999999507</c:v>
                </c:pt>
                <c:pt idx="1855">
                  <c:v>14.839999999999511</c:v>
                </c:pt>
                <c:pt idx="1856">
                  <c:v>14.847999999999509</c:v>
                </c:pt>
                <c:pt idx="1857">
                  <c:v>14.855999999999511</c:v>
                </c:pt>
                <c:pt idx="1858">
                  <c:v>14.863999999999509</c:v>
                </c:pt>
                <c:pt idx="1859">
                  <c:v>14.871999999999506</c:v>
                </c:pt>
                <c:pt idx="1860">
                  <c:v>14.879999999999507</c:v>
                </c:pt>
                <c:pt idx="1861">
                  <c:v>14.887999999999504</c:v>
                </c:pt>
                <c:pt idx="1862">
                  <c:v>14.895999999999505</c:v>
                </c:pt>
                <c:pt idx="1863">
                  <c:v>14.903999999999506</c:v>
                </c:pt>
                <c:pt idx="1864">
                  <c:v>14.911999999999505</c:v>
                </c:pt>
                <c:pt idx="1865">
                  <c:v>14.919999999999504</c:v>
                </c:pt>
                <c:pt idx="1866">
                  <c:v>14.927999999999503</c:v>
                </c:pt>
                <c:pt idx="1867">
                  <c:v>14.935999999999504</c:v>
                </c:pt>
                <c:pt idx="1868">
                  <c:v>14.943999999999502</c:v>
                </c:pt>
                <c:pt idx="1869">
                  <c:v>14.951999999999503</c:v>
                </c:pt>
                <c:pt idx="1870">
                  <c:v>14.959999999999502</c:v>
                </c:pt>
                <c:pt idx="1871">
                  <c:v>14.967999999999504</c:v>
                </c:pt>
                <c:pt idx="1872">
                  <c:v>14.975999999999503</c:v>
                </c:pt>
                <c:pt idx="1873">
                  <c:v>14.983999999999503</c:v>
                </c:pt>
                <c:pt idx="1874">
                  <c:v>14.9919999999995</c:v>
                </c:pt>
                <c:pt idx="1875">
                  <c:v>14.999999999999501</c:v>
                </c:pt>
                <c:pt idx="1876">
                  <c:v>15.0079999999995</c:v>
                </c:pt>
                <c:pt idx="1877">
                  <c:v>15.015999999999499</c:v>
                </c:pt>
                <c:pt idx="1878">
                  <c:v>15.023999999999496</c:v>
                </c:pt>
                <c:pt idx="1879">
                  <c:v>15.031999999999499</c:v>
                </c:pt>
                <c:pt idx="1880">
                  <c:v>15.0399999999995</c:v>
                </c:pt>
                <c:pt idx="1881">
                  <c:v>15.047999999999497</c:v>
                </c:pt>
                <c:pt idx="1882">
                  <c:v>15.055999999999498</c:v>
                </c:pt>
                <c:pt idx="1883">
                  <c:v>15.063999999999497</c:v>
                </c:pt>
                <c:pt idx="1884">
                  <c:v>15.071999999999496</c:v>
                </c:pt>
                <c:pt idx="1885">
                  <c:v>15.079999999999496</c:v>
                </c:pt>
                <c:pt idx="1886">
                  <c:v>15.087999999999495</c:v>
                </c:pt>
                <c:pt idx="1887">
                  <c:v>15.095999999999494</c:v>
                </c:pt>
                <c:pt idx="1888">
                  <c:v>15.103999999999496</c:v>
                </c:pt>
                <c:pt idx="1889">
                  <c:v>15.111999999999494</c:v>
                </c:pt>
                <c:pt idx="1890">
                  <c:v>15.119999999999495</c:v>
                </c:pt>
                <c:pt idx="1891">
                  <c:v>15.127999999999492</c:v>
                </c:pt>
                <c:pt idx="1892">
                  <c:v>15.135999999999493</c:v>
                </c:pt>
                <c:pt idx="1893">
                  <c:v>15.14399999999949</c:v>
                </c:pt>
                <c:pt idx="1894">
                  <c:v>15.151999999999489</c:v>
                </c:pt>
                <c:pt idx="1895">
                  <c:v>15.15999999999949</c:v>
                </c:pt>
                <c:pt idx="1896">
                  <c:v>15.167999999999493</c:v>
                </c:pt>
                <c:pt idx="1897">
                  <c:v>15.175999999999492</c:v>
                </c:pt>
                <c:pt idx="1898">
                  <c:v>15.183999999999489</c:v>
                </c:pt>
                <c:pt idx="1899">
                  <c:v>15.191999999999489</c:v>
                </c:pt>
                <c:pt idx="1900">
                  <c:v>15.199999999999489</c:v>
                </c:pt>
                <c:pt idx="1901">
                  <c:v>15.207999999999487</c:v>
                </c:pt>
                <c:pt idx="1902">
                  <c:v>15.215999999999486</c:v>
                </c:pt>
                <c:pt idx="1903">
                  <c:v>15.223999999999485</c:v>
                </c:pt>
                <c:pt idx="1904">
                  <c:v>15.231999999999488</c:v>
                </c:pt>
                <c:pt idx="1905">
                  <c:v>15.239999999999487</c:v>
                </c:pt>
                <c:pt idx="1906">
                  <c:v>15.247999999999484</c:v>
                </c:pt>
                <c:pt idx="1907">
                  <c:v>15.255999999999487</c:v>
                </c:pt>
                <c:pt idx="1908">
                  <c:v>15.263999999999484</c:v>
                </c:pt>
                <c:pt idx="1909">
                  <c:v>15.271999999999483</c:v>
                </c:pt>
                <c:pt idx="1910">
                  <c:v>15.279999999999482</c:v>
                </c:pt>
                <c:pt idx="1911">
                  <c:v>15.287999999999482</c:v>
                </c:pt>
                <c:pt idx="1912">
                  <c:v>15.295999999999484</c:v>
                </c:pt>
                <c:pt idx="1913">
                  <c:v>15.303999999999485</c:v>
                </c:pt>
                <c:pt idx="1914">
                  <c:v>15.311999999999482</c:v>
                </c:pt>
                <c:pt idx="1915">
                  <c:v>15.319999999999483</c:v>
                </c:pt>
                <c:pt idx="1916">
                  <c:v>15.327999999999482</c:v>
                </c:pt>
                <c:pt idx="1917">
                  <c:v>15.335999999999482</c:v>
                </c:pt>
                <c:pt idx="1918">
                  <c:v>15.343999999999479</c:v>
                </c:pt>
                <c:pt idx="1919">
                  <c:v>15.351999999999483</c:v>
                </c:pt>
                <c:pt idx="1920">
                  <c:v>15.359999999999484</c:v>
                </c:pt>
                <c:pt idx="1921">
                  <c:v>15.367999999999482</c:v>
                </c:pt>
                <c:pt idx="1922">
                  <c:v>15.375999999999481</c:v>
                </c:pt>
                <c:pt idx="1923">
                  <c:v>15.38399999999948</c:v>
                </c:pt>
                <c:pt idx="1924">
                  <c:v>15.391999999999477</c:v>
                </c:pt>
                <c:pt idx="1925">
                  <c:v>15.399999999999476</c:v>
                </c:pt>
                <c:pt idx="1926">
                  <c:v>15.407999999999479</c:v>
                </c:pt>
                <c:pt idx="1927">
                  <c:v>15.41599999999948</c:v>
                </c:pt>
                <c:pt idx="1928">
                  <c:v>15.423999999999477</c:v>
                </c:pt>
                <c:pt idx="1929">
                  <c:v>15.431999999999475</c:v>
                </c:pt>
                <c:pt idx="1930">
                  <c:v>15.439999999999475</c:v>
                </c:pt>
                <c:pt idx="1931">
                  <c:v>15.447999999999475</c:v>
                </c:pt>
                <c:pt idx="1932">
                  <c:v>15.455999999999475</c:v>
                </c:pt>
                <c:pt idx="1933">
                  <c:v>15.463999999999475</c:v>
                </c:pt>
                <c:pt idx="1934">
                  <c:v>15.471999999999476</c:v>
                </c:pt>
                <c:pt idx="1935">
                  <c:v>15.479999999999476</c:v>
                </c:pt>
                <c:pt idx="1936">
                  <c:v>15.487999999999474</c:v>
                </c:pt>
                <c:pt idx="1937">
                  <c:v>15.495999999999475</c:v>
                </c:pt>
                <c:pt idx="1938">
                  <c:v>15.503999999999472</c:v>
                </c:pt>
                <c:pt idx="1939">
                  <c:v>15.511999999999471</c:v>
                </c:pt>
                <c:pt idx="1940">
                  <c:v>15.51999999999947</c:v>
                </c:pt>
                <c:pt idx="1941">
                  <c:v>15.527999999999469</c:v>
                </c:pt>
                <c:pt idx="1942">
                  <c:v>15.535999999999472</c:v>
                </c:pt>
                <c:pt idx="1943">
                  <c:v>15.543999999999471</c:v>
                </c:pt>
                <c:pt idx="1944">
                  <c:v>15.55199999999947</c:v>
                </c:pt>
                <c:pt idx="1945">
                  <c:v>15.559999999999471</c:v>
                </c:pt>
                <c:pt idx="1946">
                  <c:v>15.56799999999947</c:v>
                </c:pt>
                <c:pt idx="1947">
                  <c:v>15.575999999999471</c:v>
                </c:pt>
                <c:pt idx="1948">
                  <c:v>15.583999999999468</c:v>
                </c:pt>
                <c:pt idx="1949">
                  <c:v>15.591999999999466</c:v>
                </c:pt>
                <c:pt idx="1950">
                  <c:v>15.599999999999467</c:v>
                </c:pt>
                <c:pt idx="1951">
                  <c:v>15.607999999999469</c:v>
                </c:pt>
                <c:pt idx="1952">
                  <c:v>15.615999999999469</c:v>
                </c:pt>
                <c:pt idx="1953">
                  <c:v>15.623999999999466</c:v>
                </c:pt>
                <c:pt idx="1954">
                  <c:v>15.631999999999465</c:v>
                </c:pt>
                <c:pt idx="1955">
                  <c:v>15.639999999999464</c:v>
                </c:pt>
                <c:pt idx="1956">
                  <c:v>15.647999999999463</c:v>
                </c:pt>
                <c:pt idx="1957">
                  <c:v>15.655999999999464</c:v>
                </c:pt>
                <c:pt idx="1958">
                  <c:v>15.663999999999463</c:v>
                </c:pt>
                <c:pt idx="1959">
                  <c:v>15.671999999999462</c:v>
                </c:pt>
                <c:pt idx="1960">
                  <c:v>15.679999999999465</c:v>
                </c:pt>
                <c:pt idx="1961">
                  <c:v>15.687999999999462</c:v>
                </c:pt>
                <c:pt idx="1962">
                  <c:v>15.695999999999463</c:v>
                </c:pt>
                <c:pt idx="1963">
                  <c:v>15.703999999999462</c:v>
                </c:pt>
                <c:pt idx="1964">
                  <c:v>15.71199999999946</c:v>
                </c:pt>
                <c:pt idx="1965">
                  <c:v>15.719999999999459</c:v>
                </c:pt>
                <c:pt idx="1966">
                  <c:v>15.727999999999458</c:v>
                </c:pt>
                <c:pt idx="1967">
                  <c:v>15.735999999999457</c:v>
                </c:pt>
                <c:pt idx="1968">
                  <c:v>15.743999999999454</c:v>
                </c:pt>
                <c:pt idx="1969">
                  <c:v>15.751999999999459</c:v>
                </c:pt>
                <c:pt idx="1970">
                  <c:v>15.75999999999946</c:v>
                </c:pt>
                <c:pt idx="1971">
                  <c:v>15.767999999999457</c:v>
                </c:pt>
                <c:pt idx="1972">
                  <c:v>15.775999999999456</c:v>
                </c:pt>
                <c:pt idx="1973">
                  <c:v>15.783999999999455</c:v>
                </c:pt>
                <c:pt idx="1974">
                  <c:v>15.791999999999453</c:v>
                </c:pt>
                <c:pt idx="1975">
                  <c:v>15.799999999999454</c:v>
                </c:pt>
                <c:pt idx="1976">
                  <c:v>15.807999999999454</c:v>
                </c:pt>
                <c:pt idx="1977">
                  <c:v>15.815999999999454</c:v>
                </c:pt>
                <c:pt idx="1978">
                  <c:v>15.823999999999456</c:v>
                </c:pt>
                <c:pt idx="1979">
                  <c:v>15.831999999999454</c:v>
                </c:pt>
                <c:pt idx="1980">
                  <c:v>15.839999999999455</c:v>
                </c:pt>
                <c:pt idx="1981">
                  <c:v>15.847999999999452</c:v>
                </c:pt>
                <c:pt idx="1982">
                  <c:v>15.855999999999455</c:v>
                </c:pt>
                <c:pt idx="1983">
                  <c:v>15.863999999999452</c:v>
                </c:pt>
                <c:pt idx="1984">
                  <c:v>15.871999999999451</c:v>
                </c:pt>
                <c:pt idx="1985">
                  <c:v>15.879999999999452</c:v>
                </c:pt>
                <c:pt idx="1986">
                  <c:v>15.887999999999449</c:v>
                </c:pt>
                <c:pt idx="1987">
                  <c:v>15.895999999999452</c:v>
                </c:pt>
                <c:pt idx="1988">
                  <c:v>15.903999999999451</c:v>
                </c:pt>
                <c:pt idx="1989">
                  <c:v>15.91199999999945</c:v>
                </c:pt>
                <c:pt idx="1990">
                  <c:v>15.919999999999449</c:v>
                </c:pt>
                <c:pt idx="1991">
                  <c:v>15.927999999999448</c:v>
                </c:pt>
                <c:pt idx="1992">
                  <c:v>15.935999999999447</c:v>
                </c:pt>
                <c:pt idx="1993">
                  <c:v>15.943999999999447</c:v>
                </c:pt>
                <c:pt idx="1994">
                  <c:v>15.951999999999446</c:v>
                </c:pt>
                <c:pt idx="1995">
                  <c:v>15.959999999999447</c:v>
                </c:pt>
                <c:pt idx="1996">
                  <c:v>15.967999999999448</c:v>
                </c:pt>
                <c:pt idx="1997">
                  <c:v>15.975999999999448</c:v>
                </c:pt>
                <c:pt idx="1998">
                  <c:v>15.983999999999446</c:v>
                </c:pt>
                <c:pt idx="1999">
                  <c:v>15.991999999999445</c:v>
                </c:pt>
                <c:pt idx="2000">
                  <c:v>15.999999999999444</c:v>
                </c:pt>
                <c:pt idx="2001">
                  <c:v>16.007999999999441</c:v>
                </c:pt>
                <c:pt idx="2002">
                  <c:v>16.01599999999944</c:v>
                </c:pt>
                <c:pt idx="2003">
                  <c:v>16.02399999999944</c:v>
                </c:pt>
                <c:pt idx="2004">
                  <c:v>16.031999999999446</c:v>
                </c:pt>
                <c:pt idx="2005">
                  <c:v>16.039999999999441</c:v>
                </c:pt>
                <c:pt idx="2006">
                  <c:v>16.04799999999944</c:v>
                </c:pt>
                <c:pt idx="2007">
                  <c:v>16.05599999999944</c:v>
                </c:pt>
                <c:pt idx="2008">
                  <c:v>16.063999999999439</c:v>
                </c:pt>
                <c:pt idx="2009">
                  <c:v>16.071999999999438</c:v>
                </c:pt>
                <c:pt idx="2010">
                  <c:v>16.079999999999437</c:v>
                </c:pt>
                <c:pt idx="2011">
                  <c:v>16.087999999999436</c:v>
                </c:pt>
                <c:pt idx="2012">
                  <c:v>16.095999999999439</c:v>
                </c:pt>
                <c:pt idx="2013">
                  <c:v>16.103999999999438</c:v>
                </c:pt>
                <c:pt idx="2014">
                  <c:v>16.111999999999441</c:v>
                </c:pt>
                <c:pt idx="2015">
                  <c:v>16.11999999999944</c:v>
                </c:pt>
                <c:pt idx="2016">
                  <c:v>16.127999999999435</c:v>
                </c:pt>
                <c:pt idx="2017">
                  <c:v>16.135999999999434</c:v>
                </c:pt>
                <c:pt idx="2018">
                  <c:v>16.143999999999433</c:v>
                </c:pt>
                <c:pt idx="2019">
                  <c:v>16.151999999999436</c:v>
                </c:pt>
                <c:pt idx="2020">
                  <c:v>16.159999999999435</c:v>
                </c:pt>
                <c:pt idx="2021">
                  <c:v>16.167999999999434</c:v>
                </c:pt>
                <c:pt idx="2022">
                  <c:v>16.175999999999433</c:v>
                </c:pt>
                <c:pt idx="2023">
                  <c:v>16.183999999999433</c:v>
                </c:pt>
                <c:pt idx="2024">
                  <c:v>16.191999999999435</c:v>
                </c:pt>
                <c:pt idx="2025">
                  <c:v>16.199999999999431</c:v>
                </c:pt>
                <c:pt idx="2026">
                  <c:v>16.20799999999943</c:v>
                </c:pt>
                <c:pt idx="2027">
                  <c:v>16.215999999999433</c:v>
                </c:pt>
                <c:pt idx="2028">
                  <c:v>16.223999999999432</c:v>
                </c:pt>
                <c:pt idx="2029">
                  <c:v>16.231999999999431</c:v>
                </c:pt>
                <c:pt idx="2030">
                  <c:v>16.23999999999943</c:v>
                </c:pt>
                <c:pt idx="2031">
                  <c:v>16.247999999999433</c:v>
                </c:pt>
                <c:pt idx="2032">
                  <c:v>16.255999999999428</c:v>
                </c:pt>
                <c:pt idx="2033">
                  <c:v>16.263999999999427</c:v>
                </c:pt>
                <c:pt idx="2034">
                  <c:v>16.27199999999943</c:v>
                </c:pt>
                <c:pt idx="2035">
                  <c:v>16.279999999999433</c:v>
                </c:pt>
                <c:pt idx="2036">
                  <c:v>16.287999999999428</c:v>
                </c:pt>
                <c:pt idx="2037">
                  <c:v>16.295999999999427</c:v>
                </c:pt>
                <c:pt idx="2038">
                  <c:v>16.30399999999943</c:v>
                </c:pt>
                <c:pt idx="2039">
                  <c:v>16.311999999999433</c:v>
                </c:pt>
                <c:pt idx="2040">
                  <c:v>16.319999999999428</c:v>
                </c:pt>
                <c:pt idx="2041">
                  <c:v>16.327999999999427</c:v>
                </c:pt>
                <c:pt idx="2042">
                  <c:v>16.335999999999427</c:v>
                </c:pt>
                <c:pt idx="2043">
                  <c:v>16.343999999999429</c:v>
                </c:pt>
                <c:pt idx="2044">
                  <c:v>16.351999999999428</c:v>
                </c:pt>
                <c:pt idx="2045">
                  <c:v>16.359999999999427</c:v>
                </c:pt>
                <c:pt idx="2046">
                  <c:v>16.367999999999427</c:v>
                </c:pt>
                <c:pt idx="2047">
                  <c:v>16.375999999999426</c:v>
                </c:pt>
                <c:pt idx="2048">
                  <c:v>16.383999999999421</c:v>
                </c:pt>
                <c:pt idx="2049">
                  <c:v>16.391999999999424</c:v>
                </c:pt>
                <c:pt idx="2050">
                  <c:v>16.399999999999423</c:v>
                </c:pt>
                <c:pt idx="2051">
                  <c:v>16.407999999999426</c:v>
                </c:pt>
                <c:pt idx="2052">
                  <c:v>16.415999999999421</c:v>
                </c:pt>
                <c:pt idx="2053">
                  <c:v>16.42399999999942</c:v>
                </c:pt>
                <c:pt idx="2054">
                  <c:v>16.431999999999423</c:v>
                </c:pt>
                <c:pt idx="2055">
                  <c:v>16.439999999999422</c:v>
                </c:pt>
                <c:pt idx="2056">
                  <c:v>16.447999999999418</c:v>
                </c:pt>
                <c:pt idx="2057">
                  <c:v>16.455999999999417</c:v>
                </c:pt>
                <c:pt idx="2058">
                  <c:v>16.463999999999416</c:v>
                </c:pt>
                <c:pt idx="2059">
                  <c:v>16.471999999999422</c:v>
                </c:pt>
                <c:pt idx="2060">
                  <c:v>16.479999999999418</c:v>
                </c:pt>
                <c:pt idx="2061">
                  <c:v>16.487999999999417</c:v>
                </c:pt>
                <c:pt idx="2062">
                  <c:v>16.495999999999416</c:v>
                </c:pt>
                <c:pt idx="2063">
                  <c:v>16.503999999999415</c:v>
                </c:pt>
                <c:pt idx="2064">
                  <c:v>16.511999999999418</c:v>
                </c:pt>
                <c:pt idx="2065">
                  <c:v>16.519999999999417</c:v>
                </c:pt>
                <c:pt idx="2066">
                  <c:v>16.52799999999942</c:v>
                </c:pt>
                <c:pt idx="2067">
                  <c:v>16.535999999999415</c:v>
                </c:pt>
                <c:pt idx="2068">
                  <c:v>16.543999999999414</c:v>
                </c:pt>
                <c:pt idx="2069">
                  <c:v>16.551999999999417</c:v>
                </c:pt>
                <c:pt idx="2070">
                  <c:v>16.559999999999416</c:v>
                </c:pt>
                <c:pt idx="2071">
                  <c:v>16.567999999999415</c:v>
                </c:pt>
                <c:pt idx="2072">
                  <c:v>16.575999999999411</c:v>
                </c:pt>
                <c:pt idx="2073">
                  <c:v>16.58399999999941</c:v>
                </c:pt>
                <c:pt idx="2074">
                  <c:v>16.591999999999416</c:v>
                </c:pt>
                <c:pt idx="2075">
                  <c:v>16.599999999999415</c:v>
                </c:pt>
                <c:pt idx="2076">
                  <c:v>16.607999999999414</c:v>
                </c:pt>
                <c:pt idx="2077">
                  <c:v>16.615999999999413</c:v>
                </c:pt>
                <c:pt idx="2078">
                  <c:v>16.623999999999413</c:v>
                </c:pt>
                <c:pt idx="2079">
                  <c:v>16.631999999999412</c:v>
                </c:pt>
                <c:pt idx="2080">
                  <c:v>16.639999999999411</c:v>
                </c:pt>
                <c:pt idx="2081">
                  <c:v>16.64799999999941</c:v>
                </c:pt>
                <c:pt idx="2082">
                  <c:v>16.655999999999413</c:v>
                </c:pt>
                <c:pt idx="2083">
                  <c:v>16.663999999999408</c:v>
                </c:pt>
                <c:pt idx="2084">
                  <c:v>16.671999999999411</c:v>
                </c:pt>
                <c:pt idx="2085">
                  <c:v>16.67999999999941</c:v>
                </c:pt>
                <c:pt idx="2086">
                  <c:v>16.687999999999409</c:v>
                </c:pt>
                <c:pt idx="2087">
                  <c:v>16.695999999999405</c:v>
                </c:pt>
                <c:pt idx="2088">
                  <c:v>16.703999999999404</c:v>
                </c:pt>
                <c:pt idx="2089">
                  <c:v>16.711999999999406</c:v>
                </c:pt>
                <c:pt idx="2090">
                  <c:v>16.719999999999409</c:v>
                </c:pt>
                <c:pt idx="2091">
                  <c:v>16.727999999999405</c:v>
                </c:pt>
                <c:pt idx="2092">
                  <c:v>16.735999999999404</c:v>
                </c:pt>
                <c:pt idx="2093">
                  <c:v>16.743999999999403</c:v>
                </c:pt>
                <c:pt idx="2094">
                  <c:v>16.751999999999406</c:v>
                </c:pt>
                <c:pt idx="2095">
                  <c:v>16.759999999999401</c:v>
                </c:pt>
                <c:pt idx="2096">
                  <c:v>16.7679999999994</c:v>
                </c:pt>
                <c:pt idx="2097">
                  <c:v>16.775999999999396</c:v>
                </c:pt>
                <c:pt idx="2098">
                  <c:v>16.783999999999402</c:v>
                </c:pt>
                <c:pt idx="2099">
                  <c:v>16.791999999999401</c:v>
                </c:pt>
                <c:pt idx="2100">
                  <c:v>16.7999999999994</c:v>
                </c:pt>
                <c:pt idx="2101">
                  <c:v>16.807999999999399</c:v>
                </c:pt>
                <c:pt idx="2102">
                  <c:v>16.815999999999399</c:v>
                </c:pt>
                <c:pt idx="2103">
                  <c:v>16.823999999999394</c:v>
                </c:pt>
                <c:pt idx="2104">
                  <c:v>16.831999999999397</c:v>
                </c:pt>
                <c:pt idx="2105">
                  <c:v>16.839999999999396</c:v>
                </c:pt>
                <c:pt idx="2106">
                  <c:v>16.847999999999399</c:v>
                </c:pt>
                <c:pt idx="2107">
                  <c:v>16.855999999999394</c:v>
                </c:pt>
                <c:pt idx="2108">
                  <c:v>16.863999999999393</c:v>
                </c:pt>
                <c:pt idx="2109">
                  <c:v>16.871999999999396</c:v>
                </c:pt>
                <c:pt idx="2110">
                  <c:v>16.879999999999391</c:v>
                </c:pt>
                <c:pt idx="2111">
                  <c:v>16.887999999999391</c:v>
                </c:pt>
                <c:pt idx="2112">
                  <c:v>16.89599999999939</c:v>
                </c:pt>
                <c:pt idx="2113">
                  <c:v>16.903999999999389</c:v>
                </c:pt>
                <c:pt idx="2114">
                  <c:v>16.911999999999392</c:v>
                </c:pt>
                <c:pt idx="2115">
                  <c:v>16.919999999999391</c:v>
                </c:pt>
                <c:pt idx="2116">
                  <c:v>16.92799999999939</c:v>
                </c:pt>
                <c:pt idx="2117">
                  <c:v>16.935999999999389</c:v>
                </c:pt>
                <c:pt idx="2118">
                  <c:v>16.943999999999388</c:v>
                </c:pt>
                <c:pt idx="2119">
                  <c:v>16.951999999999387</c:v>
                </c:pt>
                <c:pt idx="2120">
                  <c:v>16.959999999999386</c:v>
                </c:pt>
                <c:pt idx="2121">
                  <c:v>16.967999999999389</c:v>
                </c:pt>
                <c:pt idx="2122">
                  <c:v>16.975999999999388</c:v>
                </c:pt>
                <c:pt idx="2123">
                  <c:v>16.983999999999384</c:v>
                </c:pt>
                <c:pt idx="2124">
                  <c:v>16.991999999999386</c:v>
                </c:pt>
                <c:pt idx="2125">
                  <c:v>16.999999999999389</c:v>
                </c:pt>
                <c:pt idx="2126">
                  <c:v>17.007999999999388</c:v>
                </c:pt>
                <c:pt idx="2127">
                  <c:v>17.015999999999387</c:v>
                </c:pt>
                <c:pt idx="2128">
                  <c:v>17.023999999999386</c:v>
                </c:pt>
                <c:pt idx="2129">
                  <c:v>17.031999999999385</c:v>
                </c:pt>
                <c:pt idx="2130">
                  <c:v>17.039999999999388</c:v>
                </c:pt>
                <c:pt idx="2131">
                  <c:v>17.047999999999387</c:v>
                </c:pt>
                <c:pt idx="2132">
                  <c:v>17.055999999999386</c:v>
                </c:pt>
                <c:pt idx="2133">
                  <c:v>17.063999999999382</c:v>
                </c:pt>
                <c:pt idx="2134">
                  <c:v>17.071999999999385</c:v>
                </c:pt>
                <c:pt idx="2135">
                  <c:v>17.079999999999384</c:v>
                </c:pt>
                <c:pt idx="2136">
                  <c:v>17.087999999999383</c:v>
                </c:pt>
                <c:pt idx="2137">
                  <c:v>17.095999999999382</c:v>
                </c:pt>
                <c:pt idx="2138">
                  <c:v>17.103999999999381</c:v>
                </c:pt>
                <c:pt idx="2139">
                  <c:v>17.111999999999387</c:v>
                </c:pt>
                <c:pt idx="2140">
                  <c:v>17.119999999999386</c:v>
                </c:pt>
                <c:pt idx="2141">
                  <c:v>17.127999999999385</c:v>
                </c:pt>
                <c:pt idx="2142">
                  <c:v>17.135999999999381</c:v>
                </c:pt>
                <c:pt idx="2143">
                  <c:v>17.14399999999938</c:v>
                </c:pt>
                <c:pt idx="2144">
                  <c:v>17.151999999999383</c:v>
                </c:pt>
                <c:pt idx="2145">
                  <c:v>17.159999999999378</c:v>
                </c:pt>
                <c:pt idx="2146">
                  <c:v>17.167999999999378</c:v>
                </c:pt>
                <c:pt idx="2147">
                  <c:v>17.175999999999377</c:v>
                </c:pt>
                <c:pt idx="2148">
                  <c:v>17.183999999999376</c:v>
                </c:pt>
                <c:pt idx="2149">
                  <c:v>17.191999999999378</c:v>
                </c:pt>
                <c:pt idx="2150">
                  <c:v>17.199999999999378</c:v>
                </c:pt>
                <c:pt idx="2151">
                  <c:v>17.207999999999377</c:v>
                </c:pt>
                <c:pt idx="2152">
                  <c:v>17.215999999999376</c:v>
                </c:pt>
                <c:pt idx="2153">
                  <c:v>17.223999999999371</c:v>
                </c:pt>
                <c:pt idx="2154">
                  <c:v>17.231999999999374</c:v>
                </c:pt>
                <c:pt idx="2155">
                  <c:v>17.239999999999373</c:v>
                </c:pt>
                <c:pt idx="2156">
                  <c:v>17.247999999999372</c:v>
                </c:pt>
                <c:pt idx="2157">
                  <c:v>17.255999999999368</c:v>
                </c:pt>
                <c:pt idx="2158">
                  <c:v>17.263999999999371</c:v>
                </c:pt>
                <c:pt idx="2159">
                  <c:v>17.271999999999373</c:v>
                </c:pt>
                <c:pt idx="2160">
                  <c:v>17.279999999999372</c:v>
                </c:pt>
                <c:pt idx="2161">
                  <c:v>17.287999999999368</c:v>
                </c:pt>
                <c:pt idx="2162">
                  <c:v>17.295999999999367</c:v>
                </c:pt>
                <c:pt idx="2163">
                  <c:v>17.30399999999937</c:v>
                </c:pt>
                <c:pt idx="2164">
                  <c:v>17.311999999999372</c:v>
                </c:pt>
                <c:pt idx="2165">
                  <c:v>17.319999999999368</c:v>
                </c:pt>
                <c:pt idx="2166">
                  <c:v>17.327999999999371</c:v>
                </c:pt>
                <c:pt idx="2167">
                  <c:v>17.33599999999937</c:v>
                </c:pt>
                <c:pt idx="2168">
                  <c:v>17.343999999999369</c:v>
                </c:pt>
                <c:pt idx="2169">
                  <c:v>17.351999999999368</c:v>
                </c:pt>
                <c:pt idx="2170">
                  <c:v>17.359999999999367</c:v>
                </c:pt>
                <c:pt idx="2171">
                  <c:v>17.367999999999366</c:v>
                </c:pt>
                <c:pt idx="2172">
                  <c:v>17.375999999999362</c:v>
                </c:pt>
                <c:pt idx="2173">
                  <c:v>17.383999999999361</c:v>
                </c:pt>
                <c:pt idx="2174">
                  <c:v>17.391999999999367</c:v>
                </c:pt>
                <c:pt idx="2175">
                  <c:v>17.399999999999366</c:v>
                </c:pt>
                <c:pt idx="2176">
                  <c:v>17.407999999999362</c:v>
                </c:pt>
                <c:pt idx="2177">
                  <c:v>17.415999999999361</c:v>
                </c:pt>
                <c:pt idx="2178">
                  <c:v>17.42399999999936</c:v>
                </c:pt>
                <c:pt idx="2179">
                  <c:v>17.431999999999363</c:v>
                </c:pt>
                <c:pt idx="2180">
                  <c:v>17.439999999999362</c:v>
                </c:pt>
                <c:pt idx="2181">
                  <c:v>17.447999999999357</c:v>
                </c:pt>
                <c:pt idx="2182">
                  <c:v>17.45599999999936</c:v>
                </c:pt>
                <c:pt idx="2183">
                  <c:v>17.463999999999359</c:v>
                </c:pt>
                <c:pt idx="2184">
                  <c:v>17.471999999999362</c:v>
                </c:pt>
                <c:pt idx="2185">
                  <c:v>17.479999999999357</c:v>
                </c:pt>
                <c:pt idx="2186">
                  <c:v>17.487999999999357</c:v>
                </c:pt>
                <c:pt idx="2187">
                  <c:v>17.495999999999356</c:v>
                </c:pt>
                <c:pt idx="2188">
                  <c:v>17.503999999999355</c:v>
                </c:pt>
                <c:pt idx="2189">
                  <c:v>17.511999999999357</c:v>
                </c:pt>
                <c:pt idx="2190">
                  <c:v>17.51999999999936</c:v>
                </c:pt>
                <c:pt idx="2191">
                  <c:v>17.527999999999359</c:v>
                </c:pt>
                <c:pt idx="2192">
                  <c:v>17.535999999999355</c:v>
                </c:pt>
                <c:pt idx="2193">
                  <c:v>17.543999999999354</c:v>
                </c:pt>
                <c:pt idx="2194">
                  <c:v>17.551999999999357</c:v>
                </c:pt>
                <c:pt idx="2195">
                  <c:v>17.559999999999356</c:v>
                </c:pt>
                <c:pt idx="2196">
                  <c:v>17.567999999999351</c:v>
                </c:pt>
                <c:pt idx="2197">
                  <c:v>17.57599999999935</c:v>
                </c:pt>
                <c:pt idx="2198">
                  <c:v>17.583999999999353</c:v>
                </c:pt>
                <c:pt idx="2199">
                  <c:v>17.591999999999356</c:v>
                </c:pt>
                <c:pt idx="2200">
                  <c:v>17.599999999999351</c:v>
                </c:pt>
                <c:pt idx="2201">
                  <c:v>17.607999999999354</c:v>
                </c:pt>
                <c:pt idx="2202">
                  <c:v>17.615999999999353</c:v>
                </c:pt>
                <c:pt idx="2203">
                  <c:v>17.623999999999352</c:v>
                </c:pt>
                <c:pt idx="2204">
                  <c:v>17.631999999999351</c:v>
                </c:pt>
                <c:pt idx="2205">
                  <c:v>17.63999999999935</c:v>
                </c:pt>
                <c:pt idx="2206">
                  <c:v>17.647999999999353</c:v>
                </c:pt>
                <c:pt idx="2207">
                  <c:v>17.655999999999352</c:v>
                </c:pt>
                <c:pt idx="2208">
                  <c:v>17.663999999999348</c:v>
                </c:pt>
                <c:pt idx="2209">
                  <c:v>17.67199999999935</c:v>
                </c:pt>
                <c:pt idx="2210">
                  <c:v>17.67999999999935</c:v>
                </c:pt>
                <c:pt idx="2211">
                  <c:v>17.687999999999349</c:v>
                </c:pt>
                <c:pt idx="2212">
                  <c:v>17.695999999999344</c:v>
                </c:pt>
                <c:pt idx="2213">
                  <c:v>17.703999999999343</c:v>
                </c:pt>
                <c:pt idx="2214">
                  <c:v>17.71199999999935</c:v>
                </c:pt>
                <c:pt idx="2215">
                  <c:v>17.719999999999349</c:v>
                </c:pt>
                <c:pt idx="2216">
                  <c:v>17.727999999999344</c:v>
                </c:pt>
                <c:pt idx="2217">
                  <c:v>17.735999999999343</c:v>
                </c:pt>
                <c:pt idx="2218">
                  <c:v>17.743999999999343</c:v>
                </c:pt>
                <c:pt idx="2219">
                  <c:v>17.751999999999342</c:v>
                </c:pt>
                <c:pt idx="2220">
                  <c:v>17.759999999999341</c:v>
                </c:pt>
                <c:pt idx="2221">
                  <c:v>17.767999999999343</c:v>
                </c:pt>
                <c:pt idx="2222">
                  <c:v>17.775999999999343</c:v>
                </c:pt>
                <c:pt idx="2223">
                  <c:v>17.783999999999338</c:v>
                </c:pt>
                <c:pt idx="2224">
                  <c:v>17.791999999999341</c:v>
                </c:pt>
                <c:pt idx="2225">
                  <c:v>17.79999999999934</c:v>
                </c:pt>
                <c:pt idx="2226">
                  <c:v>17.807999999999343</c:v>
                </c:pt>
                <c:pt idx="2227">
                  <c:v>17.815999999999342</c:v>
                </c:pt>
                <c:pt idx="2228">
                  <c:v>17.823999999999337</c:v>
                </c:pt>
                <c:pt idx="2229">
                  <c:v>17.83199999999934</c:v>
                </c:pt>
                <c:pt idx="2230">
                  <c:v>17.839999999999343</c:v>
                </c:pt>
                <c:pt idx="2231">
                  <c:v>17.847999999999342</c:v>
                </c:pt>
                <c:pt idx="2232">
                  <c:v>17.855999999999337</c:v>
                </c:pt>
                <c:pt idx="2233">
                  <c:v>17.863999999999336</c:v>
                </c:pt>
                <c:pt idx="2234">
                  <c:v>17.871999999999339</c:v>
                </c:pt>
                <c:pt idx="2235">
                  <c:v>17.879999999999335</c:v>
                </c:pt>
                <c:pt idx="2236">
                  <c:v>17.887999999999334</c:v>
                </c:pt>
                <c:pt idx="2237">
                  <c:v>17.895999999999333</c:v>
                </c:pt>
                <c:pt idx="2238">
                  <c:v>17.903999999999332</c:v>
                </c:pt>
                <c:pt idx="2239">
                  <c:v>17.911999999999335</c:v>
                </c:pt>
                <c:pt idx="2240">
                  <c:v>17.919999999999334</c:v>
                </c:pt>
                <c:pt idx="2241">
                  <c:v>17.927999999999333</c:v>
                </c:pt>
                <c:pt idx="2242">
                  <c:v>17.935999999999332</c:v>
                </c:pt>
                <c:pt idx="2243">
                  <c:v>17.943999999999328</c:v>
                </c:pt>
                <c:pt idx="2244">
                  <c:v>17.95199999999933</c:v>
                </c:pt>
                <c:pt idx="2245">
                  <c:v>17.959999999999329</c:v>
                </c:pt>
                <c:pt idx="2246">
                  <c:v>17.967999999999329</c:v>
                </c:pt>
                <c:pt idx="2247">
                  <c:v>17.975999999999324</c:v>
                </c:pt>
                <c:pt idx="2248">
                  <c:v>17.983999999999327</c:v>
                </c:pt>
                <c:pt idx="2249">
                  <c:v>17.991999999999329</c:v>
                </c:pt>
                <c:pt idx="2250">
                  <c:v>17.999999999999329</c:v>
                </c:pt>
                <c:pt idx="2251">
                  <c:v>18.007999999999328</c:v>
                </c:pt>
                <c:pt idx="2252">
                  <c:v>18.015999999999327</c:v>
                </c:pt>
                <c:pt idx="2253">
                  <c:v>18.023999999999329</c:v>
                </c:pt>
                <c:pt idx="2254">
                  <c:v>18.031999999999332</c:v>
                </c:pt>
                <c:pt idx="2255">
                  <c:v>18.039999999999328</c:v>
                </c:pt>
                <c:pt idx="2256">
                  <c:v>18.047999999999327</c:v>
                </c:pt>
                <c:pt idx="2257">
                  <c:v>18.055999999999329</c:v>
                </c:pt>
                <c:pt idx="2258">
                  <c:v>18.063999999999329</c:v>
                </c:pt>
                <c:pt idx="2259">
                  <c:v>18.071999999999328</c:v>
                </c:pt>
                <c:pt idx="2260">
                  <c:v>18.079999999999327</c:v>
                </c:pt>
                <c:pt idx="2261">
                  <c:v>18.087999999999326</c:v>
                </c:pt>
                <c:pt idx="2262">
                  <c:v>18.095999999999322</c:v>
                </c:pt>
                <c:pt idx="2263">
                  <c:v>18.103999999999324</c:v>
                </c:pt>
                <c:pt idx="2264">
                  <c:v>18.111999999999327</c:v>
                </c:pt>
                <c:pt idx="2265">
                  <c:v>18.11999999999933</c:v>
                </c:pt>
                <c:pt idx="2266">
                  <c:v>18.127999999999325</c:v>
                </c:pt>
                <c:pt idx="2267">
                  <c:v>18.135999999999324</c:v>
                </c:pt>
                <c:pt idx="2268">
                  <c:v>18.143999999999323</c:v>
                </c:pt>
                <c:pt idx="2269">
                  <c:v>18.151999999999326</c:v>
                </c:pt>
                <c:pt idx="2270">
                  <c:v>18.159999999999325</c:v>
                </c:pt>
                <c:pt idx="2271">
                  <c:v>18.167999999999321</c:v>
                </c:pt>
                <c:pt idx="2272">
                  <c:v>18.17599999999932</c:v>
                </c:pt>
                <c:pt idx="2273">
                  <c:v>18.183999999999319</c:v>
                </c:pt>
                <c:pt idx="2274">
                  <c:v>18.191999999999325</c:v>
                </c:pt>
                <c:pt idx="2275">
                  <c:v>18.199999999999321</c:v>
                </c:pt>
                <c:pt idx="2276">
                  <c:v>18.20799999999932</c:v>
                </c:pt>
                <c:pt idx="2277">
                  <c:v>18.215999999999319</c:v>
                </c:pt>
                <c:pt idx="2278">
                  <c:v>18.223999999999315</c:v>
                </c:pt>
                <c:pt idx="2279">
                  <c:v>18.231999999999317</c:v>
                </c:pt>
                <c:pt idx="2280">
                  <c:v>18.239999999999316</c:v>
                </c:pt>
                <c:pt idx="2281">
                  <c:v>18.247999999999312</c:v>
                </c:pt>
                <c:pt idx="2282">
                  <c:v>18.255999999999311</c:v>
                </c:pt>
                <c:pt idx="2283">
                  <c:v>18.263999999999314</c:v>
                </c:pt>
                <c:pt idx="2284">
                  <c:v>18.271999999999316</c:v>
                </c:pt>
                <c:pt idx="2285">
                  <c:v>18.279999999999312</c:v>
                </c:pt>
                <c:pt idx="2286">
                  <c:v>18.287999999999311</c:v>
                </c:pt>
                <c:pt idx="2287">
                  <c:v>18.29599999999931</c:v>
                </c:pt>
                <c:pt idx="2288">
                  <c:v>18.303999999999313</c:v>
                </c:pt>
                <c:pt idx="2289">
                  <c:v>18.311999999999315</c:v>
                </c:pt>
                <c:pt idx="2290">
                  <c:v>18.319999999999311</c:v>
                </c:pt>
                <c:pt idx="2291">
                  <c:v>18.32799999999931</c:v>
                </c:pt>
                <c:pt idx="2292">
                  <c:v>18.335999999999313</c:v>
                </c:pt>
                <c:pt idx="2293">
                  <c:v>18.343999999999312</c:v>
                </c:pt>
                <c:pt idx="2294">
                  <c:v>18.351999999999311</c:v>
                </c:pt>
                <c:pt idx="2295">
                  <c:v>18.35999999999931</c:v>
                </c:pt>
                <c:pt idx="2296">
                  <c:v>18.367999999999309</c:v>
                </c:pt>
                <c:pt idx="2297">
                  <c:v>18.375999999999305</c:v>
                </c:pt>
                <c:pt idx="2298">
                  <c:v>18.383999999999304</c:v>
                </c:pt>
                <c:pt idx="2299">
                  <c:v>18.391999999999307</c:v>
                </c:pt>
                <c:pt idx="2300">
                  <c:v>18.399999999999309</c:v>
                </c:pt>
                <c:pt idx="2301">
                  <c:v>18.407999999999305</c:v>
                </c:pt>
                <c:pt idx="2302">
                  <c:v>18.415999999999304</c:v>
                </c:pt>
                <c:pt idx="2303">
                  <c:v>18.423999999999303</c:v>
                </c:pt>
                <c:pt idx="2304">
                  <c:v>18.431999999999306</c:v>
                </c:pt>
                <c:pt idx="2305">
                  <c:v>18.439999999999301</c:v>
                </c:pt>
                <c:pt idx="2306">
                  <c:v>18.447999999999301</c:v>
                </c:pt>
                <c:pt idx="2307">
                  <c:v>18.4559999999993</c:v>
                </c:pt>
                <c:pt idx="2308">
                  <c:v>18.463999999999302</c:v>
                </c:pt>
                <c:pt idx="2309">
                  <c:v>18.471999999999301</c:v>
                </c:pt>
                <c:pt idx="2310">
                  <c:v>18.479999999999301</c:v>
                </c:pt>
                <c:pt idx="2311">
                  <c:v>18.4879999999993</c:v>
                </c:pt>
                <c:pt idx="2312">
                  <c:v>18.495999999999299</c:v>
                </c:pt>
                <c:pt idx="2313">
                  <c:v>18.503999999999298</c:v>
                </c:pt>
                <c:pt idx="2314">
                  <c:v>18.511999999999301</c:v>
                </c:pt>
                <c:pt idx="2315">
                  <c:v>18.5199999999993</c:v>
                </c:pt>
                <c:pt idx="2316">
                  <c:v>18.527999999999302</c:v>
                </c:pt>
                <c:pt idx="2317">
                  <c:v>18.535999999999298</c:v>
                </c:pt>
                <c:pt idx="2318">
                  <c:v>18.543999999999297</c:v>
                </c:pt>
                <c:pt idx="2319">
                  <c:v>18.5519999999993</c:v>
                </c:pt>
                <c:pt idx="2320">
                  <c:v>18.559999999999299</c:v>
                </c:pt>
                <c:pt idx="2321">
                  <c:v>18.567999999999294</c:v>
                </c:pt>
                <c:pt idx="2322">
                  <c:v>18.575999999999294</c:v>
                </c:pt>
                <c:pt idx="2323">
                  <c:v>18.583999999999293</c:v>
                </c:pt>
                <c:pt idx="2324">
                  <c:v>18.591999999999299</c:v>
                </c:pt>
                <c:pt idx="2325">
                  <c:v>18.599999999999294</c:v>
                </c:pt>
                <c:pt idx="2326">
                  <c:v>18.607999999999297</c:v>
                </c:pt>
                <c:pt idx="2327">
                  <c:v>18.615999999999296</c:v>
                </c:pt>
                <c:pt idx="2328">
                  <c:v>18.623999999999292</c:v>
                </c:pt>
                <c:pt idx="2329">
                  <c:v>18.631999999999294</c:v>
                </c:pt>
                <c:pt idx="2330">
                  <c:v>18.639999999999294</c:v>
                </c:pt>
                <c:pt idx="2331">
                  <c:v>18.647999999999293</c:v>
                </c:pt>
                <c:pt idx="2332">
                  <c:v>18.655999999999292</c:v>
                </c:pt>
                <c:pt idx="2333">
                  <c:v>18.663999999999291</c:v>
                </c:pt>
                <c:pt idx="2334">
                  <c:v>18.671999999999294</c:v>
                </c:pt>
                <c:pt idx="2335">
                  <c:v>18.679999999999293</c:v>
                </c:pt>
                <c:pt idx="2336">
                  <c:v>18.687999999999292</c:v>
                </c:pt>
                <c:pt idx="2337">
                  <c:v>18.695999999999287</c:v>
                </c:pt>
                <c:pt idx="2338">
                  <c:v>18.703999999999287</c:v>
                </c:pt>
                <c:pt idx="2339">
                  <c:v>18.711999999999293</c:v>
                </c:pt>
                <c:pt idx="2340">
                  <c:v>18.719999999999292</c:v>
                </c:pt>
                <c:pt idx="2341">
                  <c:v>18.727999999999287</c:v>
                </c:pt>
                <c:pt idx="2342">
                  <c:v>18.735999999999287</c:v>
                </c:pt>
                <c:pt idx="2343">
                  <c:v>18.743999999999289</c:v>
                </c:pt>
                <c:pt idx="2344">
                  <c:v>18.751999999999288</c:v>
                </c:pt>
                <c:pt idx="2345">
                  <c:v>18.759999999999287</c:v>
                </c:pt>
                <c:pt idx="2346">
                  <c:v>18.767999999999287</c:v>
                </c:pt>
                <c:pt idx="2347">
                  <c:v>18.775999999999289</c:v>
                </c:pt>
                <c:pt idx="2348">
                  <c:v>18.783999999999285</c:v>
                </c:pt>
                <c:pt idx="2349">
                  <c:v>18.791999999999287</c:v>
                </c:pt>
                <c:pt idx="2350">
                  <c:v>18.799999999999287</c:v>
                </c:pt>
                <c:pt idx="2351">
                  <c:v>18.807999999999289</c:v>
                </c:pt>
                <c:pt idx="2352">
                  <c:v>18.815999999999285</c:v>
                </c:pt>
                <c:pt idx="2353">
                  <c:v>18.823999999999284</c:v>
                </c:pt>
                <c:pt idx="2354">
                  <c:v>18.831999999999287</c:v>
                </c:pt>
                <c:pt idx="2355">
                  <c:v>18.839999999999289</c:v>
                </c:pt>
                <c:pt idx="2356">
                  <c:v>18.847999999999285</c:v>
                </c:pt>
                <c:pt idx="2357">
                  <c:v>18.855999999999284</c:v>
                </c:pt>
                <c:pt idx="2358">
                  <c:v>18.863999999999283</c:v>
                </c:pt>
                <c:pt idx="2359">
                  <c:v>18.871999999999286</c:v>
                </c:pt>
                <c:pt idx="2360">
                  <c:v>18.879999999999281</c:v>
                </c:pt>
                <c:pt idx="2361">
                  <c:v>18.88799999999928</c:v>
                </c:pt>
                <c:pt idx="2362">
                  <c:v>18.89599999999928</c:v>
                </c:pt>
                <c:pt idx="2363">
                  <c:v>18.903999999999279</c:v>
                </c:pt>
                <c:pt idx="2364">
                  <c:v>18.911999999999281</c:v>
                </c:pt>
                <c:pt idx="2365">
                  <c:v>18.919999999999281</c:v>
                </c:pt>
                <c:pt idx="2366">
                  <c:v>18.92799999999928</c:v>
                </c:pt>
                <c:pt idx="2367">
                  <c:v>18.935999999999279</c:v>
                </c:pt>
                <c:pt idx="2368">
                  <c:v>18.943999999999274</c:v>
                </c:pt>
                <c:pt idx="2369">
                  <c:v>18.951999999999277</c:v>
                </c:pt>
                <c:pt idx="2370">
                  <c:v>18.959999999999276</c:v>
                </c:pt>
                <c:pt idx="2371">
                  <c:v>18.967999999999272</c:v>
                </c:pt>
                <c:pt idx="2372">
                  <c:v>18.975999999999271</c:v>
                </c:pt>
                <c:pt idx="2373">
                  <c:v>18.983999999999273</c:v>
                </c:pt>
                <c:pt idx="2374">
                  <c:v>18.991999999999276</c:v>
                </c:pt>
                <c:pt idx="2375">
                  <c:v>18.999999999999272</c:v>
                </c:pt>
                <c:pt idx="2376">
                  <c:v>19.007999999999274</c:v>
                </c:pt>
                <c:pt idx="2377">
                  <c:v>19.015999999999273</c:v>
                </c:pt>
                <c:pt idx="2378">
                  <c:v>19.023999999999273</c:v>
                </c:pt>
                <c:pt idx="2379">
                  <c:v>19.031999999999275</c:v>
                </c:pt>
                <c:pt idx="2380">
                  <c:v>19.039999999999271</c:v>
                </c:pt>
                <c:pt idx="2381">
                  <c:v>19.04799999999927</c:v>
                </c:pt>
                <c:pt idx="2382">
                  <c:v>19.055999999999273</c:v>
                </c:pt>
                <c:pt idx="2383">
                  <c:v>19.063999999999272</c:v>
                </c:pt>
                <c:pt idx="2384">
                  <c:v>19.071999999999271</c:v>
                </c:pt>
                <c:pt idx="2385">
                  <c:v>19.07999999999927</c:v>
                </c:pt>
                <c:pt idx="2386">
                  <c:v>19.087999999999269</c:v>
                </c:pt>
                <c:pt idx="2387">
                  <c:v>19.095999999999265</c:v>
                </c:pt>
                <c:pt idx="2388">
                  <c:v>19.103999999999267</c:v>
                </c:pt>
                <c:pt idx="2389">
                  <c:v>19.11199999999927</c:v>
                </c:pt>
                <c:pt idx="2390">
                  <c:v>19.119999999999273</c:v>
                </c:pt>
                <c:pt idx="2391">
                  <c:v>19.127999999999268</c:v>
                </c:pt>
                <c:pt idx="2392">
                  <c:v>19.135999999999267</c:v>
                </c:pt>
                <c:pt idx="2393">
                  <c:v>19.143999999999266</c:v>
                </c:pt>
                <c:pt idx="2394">
                  <c:v>19.151999999999269</c:v>
                </c:pt>
                <c:pt idx="2395">
                  <c:v>19.159999999999265</c:v>
                </c:pt>
                <c:pt idx="2396">
                  <c:v>19.167999999999264</c:v>
                </c:pt>
                <c:pt idx="2397">
                  <c:v>19.175999999999263</c:v>
                </c:pt>
                <c:pt idx="2398">
                  <c:v>19.183999999999262</c:v>
                </c:pt>
                <c:pt idx="2399">
                  <c:v>19.191999999999265</c:v>
                </c:pt>
                <c:pt idx="2400">
                  <c:v>19.199999999999264</c:v>
                </c:pt>
                <c:pt idx="2401">
                  <c:v>19.207999999999263</c:v>
                </c:pt>
                <c:pt idx="2402">
                  <c:v>19.215999999999262</c:v>
                </c:pt>
                <c:pt idx="2403">
                  <c:v>19.223999999999258</c:v>
                </c:pt>
                <c:pt idx="2404">
                  <c:v>19.23199999999926</c:v>
                </c:pt>
                <c:pt idx="2405">
                  <c:v>19.239999999999259</c:v>
                </c:pt>
                <c:pt idx="2406">
                  <c:v>19.247999999999259</c:v>
                </c:pt>
                <c:pt idx="2407">
                  <c:v>19.255999999999254</c:v>
                </c:pt>
                <c:pt idx="2408">
                  <c:v>19.263999999999257</c:v>
                </c:pt>
                <c:pt idx="2409">
                  <c:v>19.27199999999926</c:v>
                </c:pt>
                <c:pt idx="2410">
                  <c:v>19.279999999999259</c:v>
                </c:pt>
                <c:pt idx="2411">
                  <c:v>19.287999999999254</c:v>
                </c:pt>
                <c:pt idx="2412">
                  <c:v>19.295999999999253</c:v>
                </c:pt>
                <c:pt idx="2413">
                  <c:v>19.303999999999256</c:v>
                </c:pt>
                <c:pt idx="2414">
                  <c:v>19.311999999999255</c:v>
                </c:pt>
                <c:pt idx="2415">
                  <c:v>19.319999999999254</c:v>
                </c:pt>
                <c:pt idx="2416">
                  <c:v>19.327999999999253</c:v>
                </c:pt>
                <c:pt idx="2417">
                  <c:v>19.335999999999256</c:v>
                </c:pt>
                <c:pt idx="2418">
                  <c:v>19.343999999999252</c:v>
                </c:pt>
                <c:pt idx="2419">
                  <c:v>19.351999999999254</c:v>
                </c:pt>
                <c:pt idx="2420">
                  <c:v>19.359999999999253</c:v>
                </c:pt>
                <c:pt idx="2421">
                  <c:v>19.367999999999252</c:v>
                </c:pt>
                <c:pt idx="2422">
                  <c:v>19.375999999999252</c:v>
                </c:pt>
                <c:pt idx="2423">
                  <c:v>19.383999999999247</c:v>
                </c:pt>
                <c:pt idx="2424">
                  <c:v>19.39199999999925</c:v>
                </c:pt>
                <c:pt idx="2425">
                  <c:v>19.399999999999253</c:v>
                </c:pt>
                <c:pt idx="2426">
                  <c:v>19.407999999999252</c:v>
                </c:pt>
                <c:pt idx="2427">
                  <c:v>19.415999999999247</c:v>
                </c:pt>
                <c:pt idx="2428">
                  <c:v>19.423999999999246</c:v>
                </c:pt>
                <c:pt idx="2429">
                  <c:v>19.431999999999249</c:v>
                </c:pt>
                <c:pt idx="2430">
                  <c:v>19.439999999999245</c:v>
                </c:pt>
                <c:pt idx="2431">
                  <c:v>19.447999999999244</c:v>
                </c:pt>
                <c:pt idx="2432">
                  <c:v>19.455999999999243</c:v>
                </c:pt>
                <c:pt idx="2433">
                  <c:v>19.463999999999245</c:v>
                </c:pt>
                <c:pt idx="2434">
                  <c:v>19.471999999999245</c:v>
                </c:pt>
                <c:pt idx="2435">
                  <c:v>19.479999999999244</c:v>
                </c:pt>
                <c:pt idx="2436">
                  <c:v>19.487999999999243</c:v>
                </c:pt>
                <c:pt idx="2437">
                  <c:v>19.495999999999238</c:v>
                </c:pt>
                <c:pt idx="2438">
                  <c:v>19.503999999999241</c:v>
                </c:pt>
                <c:pt idx="2439">
                  <c:v>19.511999999999244</c:v>
                </c:pt>
                <c:pt idx="2440">
                  <c:v>19.519999999999243</c:v>
                </c:pt>
                <c:pt idx="2441">
                  <c:v>19.527999999999242</c:v>
                </c:pt>
                <c:pt idx="2442">
                  <c:v>19.535999999999241</c:v>
                </c:pt>
                <c:pt idx="2443">
                  <c:v>19.54399999999924</c:v>
                </c:pt>
                <c:pt idx="2444">
                  <c:v>19.551999999999243</c:v>
                </c:pt>
                <c:pt idx="2445">
                  <c:v>19.559999999999242</c:v>
                </c:pt>
                <c:pt idx="2446">
                  <c:v>19.567999999999238</c:v>
                </c:pt>
                <c:pt idx="2447">
                  <c:v>19.575999999999237</c:v>
                </c:pt>
                <c:pt idx="2448">
                  <c:v>19.583999999999236</c:v>
                </c:pt>
                <c:pt idx="2449">
                  <c:v>19.591999999999235</c:v>
                </c:pt>
                <c:pt idx="2450">
                  <c:v>19.599999999999238</c:v>
                </c:pt>
                <c:pt idx="2451">
                  <c:v>19.60799999999924</c:v>
                </c:pt>
                <c:pt idx="2452">
                  <c:v>19.615999999999239</c:v>
                </c:pt>
                <c:pt idx="2453">
                  <c:v>19.623999999999235</c:v>
                </c:pt>
                <c:pt idx="2454">
                  <c:v>19.631999999999238</c:v>
                </c:pt>
                <c:pt idx="2455">
                  <c:v>19.639999999999237</c:v>
                </c:pt>
                <c:pt idx="2456">
                  <c:v>19.647999999999236</c:v>
                </c:pt>
                <c:pt idx="2457">
                  <c:v>19.655999999999231</c:v>
                </c:pt>
                <c:pt idx="2458">
                  <c:v>19.663999999999234</c:v>
                </c:pt>
                <c:pt idx="2459">
                  <c:v>19.671999999999237</c:v>
                </c:pt>
                <c:pt idx="2460">
                  <c:v>19.679999999999236</c:v>
                </c:pt>
                <c:pt idx="2461">
                  <c:v>19.687999999999231</c:v>
                </c:pt>
                <c:pt idx="2462">
                  <c:v>19.695999999999231</c:v>
                </c:pt>
                <c:pt idx="2463">
                  <c:v>19.70399999999923</c:v>
                </c:pt>
                <c:pt idx="2464">
                  <c:v>19.711999999999232</c:v>
                </c:pt>
                <c:pt idx="2465">
                  <c:v>19.719999999999228</c:v>
                </c:pt>
                <c:pt idx="2466">
                  <c:v>19.727999999999231</c:v>
                </c:pt>
                <c:pt idx="2467">
                  <c:v>19.73599999999923</c:v>
                </c:pt>
                <c:pt idx="2468">
                  <c:v>19.743999999999229</c:v>
                </c:pt>
                <c:pt idx="2469">
                  <c:v>19.751999999999232</c:v>
                </c:pt>
                <c:pt idx="2470">
                  <c:v>19.759999999999227</c:v>
                </c:pt>
                <c:pt idx="2471">
                  <c:v>19.767999999999226</c:v>
                </c:pt>
                <c:pt idx="2472">
                  <c:v>19.775999999999229</c:v>
                </c:pt>
                <c:pt idx="2473">
                  <c:v>19.783999999999224</c:v>
                </c:pt>
                <c:pt idx="2474">
                  <c:v>19.791999999999227</c:v>
                </c:pt>
                <c:pt idx="2475">
                  <c:v>19.799999999999226</c:v>
                </c:pt>
                <c:pt idx="2476">
                  <c:v>19.807999999999232</c:v>
                </c:pt>
                <c:pt idx="2477">
                  <c:v>19.815999999999228</c:v>
                </c:pt>
                <c:pt idx="2478">
                  <c:v>19.823999999999227</c:v>
                </c:pt>
                <c:pt idx="2479">
                  <c:v>19.83199999999923</c:v>
                </c:pt>
                <c:pt idx="2480">
                  <c:v>19.839999999999225</c:v>
                </c:pt>
                <c:pt idx="2481">
                  <c:v>19.847999999999224</c:v>
                </c:pt>
                <c:pt idx="2482">
                  <c:v>19.855999999999227</c:v>
                </c:pt>
                <c:pt idx="2483">
                  <c:v>19.863999999999226</c:v>
                </c:pt>
                <c:pt idx="2484">
                  <c:v>19.871999999999225</c:v>
                </c:pt>
                <c:pt idx="2485">
                  <c:v>19.879999999999225</c:v>
                </c:pt>
                <c:pt idx="2486">
                  <c:v>19.887999999999224</c:v>
                </c:pt>
                <c:pt idx="2487">
                  <c:v>19.895999999999223</c:v>
                </c:pt>
                <c:pt idx="2488">
                  <c:v>19.903999999999222</c:v>
                </c:pt>
                <c:pt idx="2489">
                  <c:v>19.911999999999225</c:v>
                </c:pt>
                <c:pt idx="2490">
                  <c:v>19.919999999999224</c:v>
                </c:pt>
                <c:pt idx="2491">
                  <c:v>19.927999999999223</c:v>
                </c:pt>
                <c:pt idx="2492">
                  <c:v>19.935999999999222</c:v>
                </c:pt>
                <c:pt idx="2493">
                  <c:v>19.943999999999217</c:v>
                </c:pt>
                <c:pt idx="2494">
                  <c:v>19.95199999999922</c:v>
                </c:pt>
                <c:pt idx="2495">
                  <c:v>19.959999999999219</c:v>
                </c:pt>
                <c:pt idx="2496">
                  <c:v>19.967999999999215</c:v>
                </c:pt>
                <c:pt idx="2497">
                  <c:v>19.975999999999217</c:v>
                </c:pt>
                <c:pt idx="2498">
                  <c:v>19.983999999999217</c:v>
                </c:pt>
                <c:pt idx="2499">
                  <c:v>19.991999999999219</c:v>
                </c:pt>
                <c:pt idx="2500">
                  <c:v>19.999999999999215</c:v>
                </c:pt>
                <c:pt idx="2501">
                  <c:v>20.007999999999218</c:v>
                </c:pt>
                <c:pt idx="2502">
                  <c:v>20.015999999999217</c:v>
                </c:pt>
                <c:pt idx="2503">
                  <c:v>20.023999999999216</c:v>
                </c:pt>
                <c:pt idx="2504">
                  <c:v>20.031999999999215</c:v>
                </c:pt>
                <c:pt idx="2505">
                  <c:v>20.039999999999218</c:v>
                </c:pt>
                <c:pt idx="2506">
                  <c:v>20.047999999999217</c:v>
                </c:pt>
                <c:pt idx="2507">
                  <c:v>20.055999999999216</c:v>
                </c:pt>
                <c:pt idx="2508">
                  <c:v>20.063999999999211</c:v>
                </c:pt>
                <c:pt idx="2509">
                  <c:v>20.071999999999214</c:v>
                </c:pt>
                <c:pt idx="2510">
                  <c:v>20.079999999999213</c:v>
                </c:pt>
                <c:pt idx="2511">
                  <c:v>20.087999999999212</c:v>
                </c:pt>
                <c:pt idx="2512">
                  <c:v>20.095999999999208</c:v>
                </c:pt>
                <c:pt idx="2513">
                  <c:v>20.103999999999214</c:v>
                </c:pt>
                <c:pt idx="2514">
                  <c:v>20.111999999999217</c:v>
                </c:pt>
                <c:pt idx="2515">
                  <c:v>20.119999999999216</c:v>
                </c:pt>
                <c:pt idx="2516">
                  <c:v>20.127999999999211</c:v>
                </c:pt>
                <c:pt idx="2517">
                  <c:v>20.135999999999211</c:v>
                </c:pt>
                <c:pt idx="2518">
                  <c:v>20.14399999999921</c:v>
                </c:pt>
                <c:pt idx="2519">
                  <c:v>20.151999999999212</c:v>
                </c:pt>
                <c:pt idx="2520">
                  <c:v>20.159999999999208</c:v>
                </c:pt>
                <c:pt idx="2521">
                  <c:v>20.167999999999211</c:v>
                </c:pt>
                <c:pt idx="2522">
                  <c:v>20.17599999999921</c:v>
                </c:pt>
                <c:pt idx="2523">
                  <c:v>20.183999999999209</c:v>
                </c:pt>
                <c:pt idx="2524">
                  <c:v>20.191999999999208</c:v>
                </c:pt>
                <c:pt idx="2525">
                  <c:v>20.199999999999207</c:v>
                </c:pt>
                <c:pt idx="2526">
                  <c:v>20.207999999999206</c:v>
                </c:pt>
                <c:pt idx="2527">
                  <c:v>20.215999999999202</c:v>
                </c:pt>
                <c:pt idx="2528">
                  <c:v>20.223999999999201</c:v>
                </c:pt>
                <c:pt idx="2529">
                  <c:v>20.231999999999204</c:v>
                </c:pt>
                <c:pt idx="2530">
                  <c:v>20.239999999999206</c:v>
                </c:pt>
                <c:pt idx="2531">
                  <c:v>20.247999999999202</c:v>
                </c:pt>
                <c:pt idx="2532">
                  <c:v>20.255999999999201</c:v>
                </c:pt>
                <c:pt idx="2533">
                  <c:v>20.2639999999992</c:v>
                </c:pt>
                <c:pt idx="2534">
                  <c:v>20.271999999999203</c:v>
                </c:pt>
                <c:pt idx="2535">
                  <c:v>20.279999999999202</c:v>
                </c:pt>
                <c:pt idx="2536">
                  <c:v>20.287999999999197</c:v>
                </c:pt>
                <c:pt idx="2537">
                  <c:v>20.295999999999196</c:v>
                </c:pt>
                <c:pt idx="2538">
                  <c:v>20.303999999999199</c:v>
                </c:pt>
                <c:pt idx="2539">
                  <c:v>20.311999999999205</c:v>
                </c:pt>
                <c:pt idx="2540">
                  <c:v>20.319999999999201</c:v>
                </c:pt>
                <c:pt idx="2541">
                  <c:v>20.3279999999992</c:v>
                </c:pt>
                <c:pt idx="2542">
                  <c:v>20.335999999999199</c:v>
                </c:pt>
                <c:pt idx="2543">
                  <c:v>20.343999999999195</c:v>
                </c:pt>
                <c:pt idx="2544">
                  <c:v>20.351999999999197</c:v>
                </c:pt>
                <c:pt idx="2545">
                  <c:v>20.359999999999197</c:v>
                </c:pt>
                <c:pt idx="2546">
                  <c:v>20.367999999999196</c:v>
                </c:pt>
                <c:pt idx="2547">
                  <c:v>20.375999999999191</c:v>
                </c:pt>
                <c:pt idx="2548">
                  <c:v>20.383999999999194</c:v>
                </c:pt>
                <c:pt idx="2549">
                  <c:v>20.391999999999197</c:v>
                </c:pt>
                <c:pt idx="2550">
                  <c:v>20.399999999999196</c:v>
                </c:pt>
                <c:pt idx="2551">
                  <c:v>20.407999999999191</c:v>
                </c:pt>
                <c:pt idx="2552">
                  <c:v>20.41599999999919</c:v>
                </c:pt>
                <c:pt idx="2553">
                  <c:v>20.423999999999189</c:v>
                </c:pt>
                <c:pt idx="2554">
                  <c:v>20.431999999999192</c:v>
                </c:pt>
                <c:pt idx="2555">
                  <c:v>20.439999999999188</c:v>
                </c:pt>
                <c:pt idx="2556">
                  <c:v>20.447999999999187</c:v>
                </c:pt>
                <c:pt idx="2557">
                  <c:v>20.455999999999189</c:v>
                </c:pt>
                <c:pt idx="2558">
                  <c:v>20.463999999999189</c:v>
                </c:pt>
                <c:pt idx="2559">
                  <c:v>20.471999999999188</c:v>
                </c:pt>
                <c:pt idx="2560">
                  <c:v>20.479999999999187</c:v>
                </c:pt>
                <c:pt idx="2561">
                  <c:v>20.487999999999186</c:v>
                </c:pt>
                <c:pt idx="2562">
                  <c:v>20.495999999999189</c:v>
                </c:pt>
                <c:pt idx="2563">
                  <c:v>20.503999999999188</c:v>
                </c:pt>
                <c:pt idx="2564">
                  <c:v>20.51199999999919</c:v>
                </c:pt>
                <c:pt idx="2565">
                  <c:v>20.51999999999919</c:v>
                </c:pt>
                <c:pt idx="2566">
                  <c:v>20.527999999999192</c:v>
                </c:pt>
                <c:pt idx="2567">
                  <c:v>20.535999999999188</c:v>
                </c:pt>
                <c:pt idx="2568">
                  <c:v>20.543999999999187</c:v>
                </c:pt>
                <c:pt idx="2569">
                  <c:v>20.55199999999919</c:v>
                </c:pt>
                <c:pt idx="2570">
                  <c:v>20.559999999999185</c:v>
                </c:pt>
                <c:pt idx="2571">
                  <c:v>20.567999999999184</c:v>
                </c:pt>
                <c:pt idx="2572">
                  <c:v>20.575999999999183</c:v>
                </c:pt>
                <c:pt idx="2573">
                  <c:v>20.583999999999183</c:v>
                </c:pt>
                <c:pt idx="2574">
                  <c:v>20.591999999999185</c:v>
                </c:pt>
                <c:pt idx="2575">
                  <c:v>20.599999999999184</c:v>
                </c:pt>
                <c:pt idx="2576">
                  <c:v>20.607999999999187</c:v>
                </c:pt>
                <c:pt idx="2577">
                  <c:v>20.615999999999186</c:v>
                </c:pt>
                <c:pt idx="2578">
                  <c:v>20.623999999999185</c:v>
                </c:pt>
                <c:pt idx="2579">
                  <c:v>20.631999999999184</c:v>
                </c:pt>
                <c:pt idx="2580">
                  <c:v>20.639999999999183</c:v>
                </c:pt>
                <c:pt idx="2581">
                  <c:v>20.647999999999183</c:v>
                </c:pt>
                <c:pt idx="2582">
                  <c:v>20.655999999999178</c:v>
                </c:pt>
                <c:pt idx="2583">
                  <c:v>20.663999999999181</c:v>
                </c:pt>
                <c:pt idx="2584">
                  <c:v>20.671999999999183</c:v>
                </c:pt>
                <c:pt idx="2585">
                  <c:v>20.679999999999183</c:v>
                </c:pt>
                <c:pt idx="2586">
                  <c:v>20.687999999999178</c:v>
                </c:pt>
                <c:pt idx="2587">
                  <c:v>20.695999999999177</c:v>
                </c:pt>
                <c:pt idx="2588">
                  <c:v>20.703999999999176</c:v>
                </c:pt>
                <c:pt idx="2589">
                  <c:v>20.711999999999179</c:v>
                </c:pt>
                <c:pt idx="2590">
                  <c:v>20.719999999999175</c:v>
                </c:pt>
                <c:pt idx="2591">
                  <c:v>20.727999999999177</c:v>
                </c:pt>
                <c:pt idx="2592">
                  <c:v>20.735999999999176</c:v>
                </c:pt>
                <c:pt idx="2593">
                  <c:v>20.743999999999176</c:v>
                </c:pt>
                <c:pt idx="2594">
                  <c:v>20.751999999999175</c:v>
                </c:pt>
                <c:pt idx="2595">
                  <c:v>20.759999999999174</c:v>
                </c:pt>
                <c:pt idx="2596">
                  <c:v>20.767999999999173</c:v>
                </c:pt>
                <c:pt idx="2597">
                  <c:v>20.775999999999172</c:v>
                </c:pt>
                <c:pt idx="2598">
                  <c:v>20.783999999999168</c:v>
                </c:pt>
                <c:pt idx="2599">
                  <c:v>20.791999999999174</c:v>
                </c:pt>
                <c:pt idx="2600">
                  <c:v>20.799999999999173</c:v>
                </c:pt>
                <c:pt idx="2601">
                  <c:v>20.807999999999176</c:v>
                </c:pt>
                <c:pt idx="2602">
                  <c:v>20.815999999999171</c:v>
                </c:pt>
                <c:pt idx="2603">
                  <c:v>20.82399999999917</c:v>
                </c:pt>
                <c:pt idx="2604">
                  <c:v>20.831999999999173</c:v>
                </c:pt>
                <c:pt idx="2605">
                  <c:v>20.839999999999172</c:v>
                </c:pt>
                <c:pt idx="2606">
                  <c:v>20.847999999999168</c:v>
                </c:pt>
                <c:pt idx="2607">
                  <c:v>20.85599999999917</c:v>
                </c:pt>
                <c:pt idx="2608">
                  <c:v>20.863999999999169</c:v>
                </c:pt>
                <c:pt idx="2609">
                  <c:v>20.871999999999172</c:v>
                </c:pt>
                <c:pt idx="2610">
                  <c:v>20.879999999999168</c:v>
                </c:pt>
                <c:pt idx="2611">
                  <c:v>20.887999999999167</c:v>
                </c:pt>
                <c:pt idx="2612">
                  <c:v>20.895999999999166</c:v>
                </c:pt>
                <c:pt idx="2613">
                  <c:v>20.903999999999161</c:v>
                </c:pt>
                <c:pt idx="2614">
                  <c:v>20.911999999999164</c:v>
                </c:pt>
                <c:pt idx="2615">
                  <c:v>20.919999999999167</c:v>
                </c:pt>
                <c:pt idx="2616">
                  <c:v>20.927999999999166</c:v>
                </c:pt>
                <c:pt idx="2617">
                  <c:v>20.935999999999162</c:v>
                </c:pt>
                <c:pt idx="2618">
                  <c:v>20.943999999999161</c:v>
                </c:pt>
                <c:pt idx="2619">
                  <c:v>20.951999999999163</c:v>
                </c:pt>
                <c:pt idx="2620">
                  <c:v>20.959999999999162</c:v>
                </c:pt>
                <c:pt idx="2621">
                  <c:v>20.967999999999162</c:v>
                </c:pt>
                <c:pt idx="2622">
                  <c:v>20.975999999999157</c:v>
                </c:pt>
                <c:pt idx="2623">
                  <c:v>20.98399999999916</c:v>
                </c:pt>
                <c:pt idx="2624">
                  <c:v>20.991999999999162</c:v>
                </c:pt>
                <c:pt idx="2625">
                  <c:v>20.999999999999162</c:v>
                </c:pt>
                <c:pt idx="2626">
                  <c:v>21.007999999999161</c:v>
                </c:pt>
                <c:pt idx="2627">
                  <c:v>21.01599999999916</c:v>
                </c:pt>
                <c:pt idx="2628">
                  <c:v>21.023999999999159</c:v>
                </c:pt>
                <c:pt idx="2629">
                  <c:v>21.031999999999158</c:v>
                </c:pt>
                <c:pt idx="2630">
                  <c:v>21.039999999999157</c:v>
                </c:pt>
                <c:pt idx="2631">
                  <c:v>21.04799999999916</c:v>
                </c:pt>
                <c:pt idx="2632">
                  <c:v>21.055999999999159</c:v>
                </c:pt>
                <c:pt idx="2633">
                  <c:v>21.063999999999155</c:v>
                </c:pt>
                <c:pt idx="2634">
                  <c:v>21.071999999999157</c:v>
                </c:pt>
                <c:pt idx="2635">
                  <c:v>21.079999999999156</c:v>
                </c:pt>
                <c:pt idx="2636">
                  <c:v>21.087999999999152</c:v>
                </c:pt>
                <c:pt idx="2637">
                  <c:v>21.095999999999151</c:v>
                </c:pt>
                <c:pt idx="2638">
                  <c:v>21.103999999999154</c:v>
                </c:pt>
                <c:pt idx="2639">
                  <c:v>21.11199999999916</c:v>
                </c:pt>
                <c:pt idx="2640">
                  <c:v>21.119999999999155</c:v>
                </c:pt>
                <c:pt idx="2641">
                  <c:v>21.127999999999155</c:v>
                </c:pt>
                <c:pt idx="2642">
                  <c:v>21.135999999999154</c:v>
                </c:pt>
                <c:pt idx="2643">
                  <c:v>21.143999999999153</c:v>
                </c:pt>
                <c:pt idx="2644">
                  <c:v>21.151999999999155</c:v>
                </c:pt>
                <c:pt idx="2645">
                  <c:v>21.159999999999151</c:v>
                </c:pt>
                <c:pt idx="2646">
                  <c:v>21.167999999999154</c:v>
                </c:pt>
                <c:pt idx="2647">
                  <c:v>21.175999999999153</c:v>
                </c:pt>
                <c:pt idx="2648">
                  <c:v>21.183999999999152</c:v>
                </c:pt>
                <c:pt idx="2649">
                  <c:v>21.191999999999151</c:v>
                </c:pt>
                <c:pt idx="2650">
                  <c:v>21.19999999999915</c:v>
                </c:pt>
                <c:pt idx="2651">
                  <c:v>21.207999999999149</c:v>
                </c:pt>
                <c:pt idx="2652">
                  <c:v>21.215999999999145</c:v>
                </c:pt>
                <c:pt idx="2653">
                  <c:v>21.223999999999144</c:v>
                </c:pt>
                <c:pt idx="2654">
                  <c:v>21.231999999999147</c:v>
                </c:pt>
                <c:pt idx="2655">
                  <c:v>21.239999999999149</c:v>
                </c:pt>
                <c:pt idx="2656">
                  <c:v>21.247999999999145</c:v>
                </c:pt>
                <c:pt idx="2657">
                  <c:v>21.255999999999144</c:v>
                </c:pt>
                <c:pt idx="2658">
                  <c:v>21.263999999999143</c:v>
                </c:pt>
                <c:pt idx="2659">
                  <c:v>21.271999999999146</c:v>
                </c:pt>
                <c:pt idx="2660">
                  <c:v>21.279999999999141</c:v>
                </c:pt>
                <c:pt idx="2661">
                  <c:v>21.28799999999914</c:v>
                </c:pt>
                <c:pt idx="2662">
                  <c:v>21.29599999999914</c:v>
                </c:pt>
                <c:pt idx="2663">
                  <c:v>21.303999999999146</c:v>
                </c:pt>
                <c:pt idx="2664">
                  <c:v>21.311999999999145</c:v>
                </c:pt>
                <c:pt idx="2665">
                  <c:v>21.319999999999144</c:v>
                </c:pt>
                <c:pt idx="2666">
                  <c:v>21.327999999999143</c:v>
                </c:pt>
                <c:pt idx="2667">
                  <c:v>21.335999999999142</c:v>
                </c:pt>
                <c:pt idx="2668">
                  <c:v>21.343999999999138</c:v>
                </c:pt>
                <c:pt idx="2669">
                  <c:v>21.351999999999141</c:v>
                </c:pt>
                <c:pt idx="2670">
                  <c:v>21.35999999999914</c:v>
                </c:pt>
                <c:pt idx="2671">
                  <c:v>21.367999999999142</c:v>
                </c:pt>
                <c:pt idx="2672">
                  <c:v>21.375999999999138</c:v>
                </c:pt>
                <c:pt idx="2673">
                  <c:v>21.383999999999137</c:v>
                </c:pt>
                <c:pt idx="2674">
                  <c:v>21.39199999999914</c:v>
                </c:pt>
                <c:pt idx="2675">
                  <c:v>21.399999999999139</c:v>
                </c:pt>
                <c:pt idx="2676">
                  <c:v>21.407999999999134</c:v>
                </c:pt>
                <c:pt idx="2677">
                  <c:v>21.415999999999134</c:v>
                </c:pt>
                <c:pt idx="2678">
                  <c:v>21.423999999999133</c:v>
                </c:pt>
                <c:pt idx="2679">
                  <c:v>21.431999999999132</c:v>
                </c:pt>
                <c:pt idx="2680">
                  <c:v>21.439999999999134</c:v>
                </c:pt>
                <c:pt idx="2681">
                  <c:v>21.447999999999134</c:v>
                </c:pt>
                <c:pt idx="2682">
                  <c:v>21.455999999999133</c:v>
                </c:pt>
                <c:pt idx="2683">
                  <c:v>21.463999999999128</c:v>
                </c:pt>
                <c:pt idx="2684">
                  <c:v>21.471999999999131</c:v>
                </c:pt>
                <c:pt idx="2685">
                  <c:v>21.47999999999913</c:v>
                </c:pt>
                <c:pt idx="2686">
                  <c:v>21.487999999999129</c:v>
                </c:pt>
                <c:pt idx="2687">
                  <c:v>21.495999999999128</c:v>
                </c:pt>
                <c:pt idx="2688">
                  <c:v>21.503999999999131</c:v>
                </c:pt>
                <c:pt idx="2689">
                  <c:v>21.511999999999134</c:v>
                </c:pt>
                <c:pt idx="2690">
                  <c:v>21.519999999999133</c:v>
                </c:pt>
                <c:pt idx="2691">
                  <c:v>21.527999999999132</c:v>
                </c:pt>
                <c:pt idx="2692">
                  <c:v>21.535999999999127</c:v>
                </c:pt>
                <c:pt idx="2693">
                  <c:v>21.543999999999127</c:v>
                </c:pt>
                <c:pt idx="2694">
                  <c:v>21.551999999999133</c:v>
                </c:pt>
                <c:pt idx="2695">
                  <c:v>21.559999999999128</c:v>
                </c:pt>
                <c:pt idx="2696">
                  <c:v>21.567999999999127</c:v>
                </c:pt>
                <c:pt idx="2697">
                  <c:v>21.575999999999127</c:v>
                </c:pt>
                <c:pt idx="2698">
                  <c:v>21.583999999999129</c:v>
                </c:pt>
                <c:pt idx="2699">
                  <c:v>21.591999999999128</c:v>
                </c:pt>
                <c:pt idx="2700">
                  <c:v>21.599999999999127</c:v>
                </c:pt>
                <c:pt idx="2701">
                  <c:v>21.60799999999913</c:v>
                </c:pt>
                <c:pt idx="2702">
                  <c:v>21.615999999999129</c:v>
                </c:pt>
                <c:pt idx="2703">
                  <c:v>21.623999999999125</c:v>
                </c:pt>
                <c:pt idx="2704">
                  <c:v>21.631999999999127</c:v>
                </c:pt>
                <c:pt idx="2705">
                  <c:v>21.63999999999913</c:v>
                </c:pt>
                <c:pt idx="2706">
                  <c:v>21.647999999999129</c:v>
                </c:pt>
                <c:pt idx="2707">
                  <c:v>21.655999999999125</c:v>
                </c:pt>
                <c:pt idx="2708">
                  <c:v>21.663999999999124</c:v>
                </c:pt>
                <c:pt idx="2709">
                  <c:v>21.671999999999127</c:v>
                </c:pt>
                <c:pt idx="2710">
                  <c:v>21.679999999999126</c:v>
                </c:pt>
                <c:pt idx="2711">
                  <c:v>21.687999999999121</c:v>
                </c:pt>
                <c:pt idx="2712">
                  <c:v>21.69599999999912</c:v>
                </c:pt>
                <c:pt idx="2713">
                  <c:v>21.70399999999912</c:v>
                </c:pt>
                <c:pt idx="2714">
                  <c:v>21.711999999999126</c:v>
                </c:pt>
                <c:pt idx="2715">
                  <c:v>21.719999999999121</c:v>
                </c:pt>
                <c:pt idx="2716">
                  <c:v>21.72799999999912</c:v>
                </c:pt>
                <c:pt idx="2717">
                  <c:v>21.73599999999912</c:v>
                </c:pt>
                <c:pt idx="2718">
                  <c:v>21.743999999999119</c:v>
                </c:pt>
                <c:pt idx="2719">
                  <c:v>21.751999999999118</c:v>
                </c:pt>
                <c:pt idx="2720">
                  <c:v>21.759999999999117</c:v>
                </c:pt>
                <c:pt idx="2721">
                  <c:v>21.767999999999116</c:v>
                </c:pt>
                <c:pt idx="2722">
                  <c:v>21.775999999999112</c:v>
                </c:pt>
                <c:pt idx="2723">
                  <c:v>21.783999999999114</c:v>
                </c:pt>
                <c:pt idx="2724">
                  <c:v>21.791999999999117</c:v>
                </c:pt>
                <c:pt idx="2725">
                  <c:v>21.799999999999116</c:v>
                </c:pt>
                <c:pt idx="2726">
                  <c:v>21.807999999999115</c:v>
                </c:pt>
                <c:pt idx="2727">
                  <c:v>21.815999999999114</c:v>
                </c:pt>
                <c:pt idx="2728">
                  <c:v>21.823999999999113</c:v>
                </c:pt>
                <c:pt idx="2729">
                  <c:v>21.831999999999116</c:v>
                </c:pt>
                <c:pt idx="2730">
                  <c:v>21.839999999999115</c:v>
                </c:pt>
                <c:pt idx="2731">
                  <c:v>21.847999999999111</c:v>
                </c:pt>
                <c:pt idx="2732">
                  <c:v>21.855999999999113</c:v>
                </c:pt>
                <c:pt idx="2733">
                  <c:v>21.863999999999113</c:v>
                </c:pt>
                <c:pt idx="2734">
                  <c:v>21.871999999999115</c:v>
                </c:pt>
                <c:pt idx="2735">
                  <c:v>21.879999999999111</c:v>
                </c:pt>
                <c:pt idx="2736">
                  <c:v>21.88799999999911</c:v>
                </c:pt>
                <c:pt idx="2737">
                  <c:v>21.895999999999109</c:v>
                </c:pt>
                <c:pt idx="2738">
                  <c:v>21.903999999999105</c:v>
                </c:pt>
                <c:pt idx="2739">
                  <c:v>21.911999999999107</c:v>
                </c:pt>
                <c:pt idx="2740">
                  <c:v>21.91999999999911</c:v>
                </c:pt>
                <c:pt idx="2741">
                  <c:v>21.927999999999109</c:v>
                </c:pt>
                <c:pt idx="2742">
                  <c:v>21.935999999999105</c:v>
                </c:pt>
                <c:pt idx="2743">
                  <c:v>21.943999999999104</c:v>
                </c:pt>
                <c:pt idx="2744">
                  <c:v>21.951999999999106</c:v>
                </c:pt>
                <c:pt idx="2745">
                  <c:v>21.959999999999106</c:v>
                </c:pt>
                <c:pt idx="2746">
                  <c:v>21.967999999999101</c:v>
                </c:pt>
                <c:pt idx="2747">
                  <c:v>21.9759999999991</c:v>
                </c:pt>
                <c:pt idx="2748">
                  <c:v>21.983999999999099</c:v>
                </c:pt>
                <c:pt idx="2749">
                  <c:v>21.991999999999106</c:v>
                </c:pt>
                <c:pt idx="2750">
                  <c:v>21.999999999999101</c:v>
                </c:pt>
                <c:pt idx="2751">
                  <c:v>22.007999999999104</c:v>
                </c:pt>
                <c:pt idx="2752">
                  <c:v>22.015999999999103</c:v>
                </c:pt>
                <c:pt idx="2753">
                  <c:v>22.023999999999102</c:v>
                </c:pt>
                <c:pt idx="2754">
                  <c:v>22.031999999999101</c:v>
                </c:pt>
                <c:pt idx="2755">
                  <c:v>22.0399999999991</c:v>
                </c:pt>
                <c:pt idx="2756">
                  <c:v>22.047999999999099</c:v>
                </c:pt>
                <c:pt idx="2757">
                  <c:v>22.055999999999099</c:v>
                </c:pt>
                <c:pt idx="2758">
                  <c:v>22.063999999999098</c:v>
                </c:pt>
                <c:pt idx="2759">
                  <c:v>22.0719999999991</c:v>
                </c:pt>
                <c:pt idx="2760">
                  <c:v>22.079999999999099</c:v>
                </c:pt>
                <c:pt idx="2761">
                  <c:v>22.087999999999099</c:v>
                </c:pt>
                <c:pt idx="2762">
                  <c:v>22.095999999999094</c:v>
                </c:pt>
                <c:pt idx="2763">
                  <c:v>22.103999999999097</c:v>
                </c:pt>
                <c:pt idx="2764">
                  <c:v>22.111999999999099</c:v>
                </c:pt>
                <c:pt idx="2765">
                  <c:v>22.119999999999095</c:v>
                </c:pt>
                <c:pt idx="2766">
                  <c:v>22.127999999999098</c:v>
                </c:pt>
                <c:pt idx="2767">
                  <c:v>22.135999999999097</c:v>
                </c:pt>
                <c:pt idx="2768">
                  <c:v>22.143999999999096</c:v>
                </c:pt>
                <c:pt idx="2769">
                  <c:v>22.151999999999095</c:v>
                </c:pt>
                <c:pt idx="2770">
                  <c:v>22.159999999999094</c:v>
                </c:pt>
                <c:pt idx="2771">
                  <c:v>22.167999999999093</c:v>
                </c:pt>
                <c:pt idx="2772">
                  <c:v>22.175999999999092</c:v>
                </c:pt>
                <c:pt idx="2773">
                  <c:v>22.183999999999092</c:v>
                </c:pt>
                <c:pt idx="2774">
                  <c:v>22.191999999999094</c:v>
                </c:pt>
                <c:pt idx="2775">
                  <c:v>22.199999999999093</c:v>
                </c:pt>
                <c:pt idx="2776">
                  <c:v>22.207999999999092</c:v>
                </c:pt>
                <c:pt idx="2777">
                  <c:v>22.215999999999092</c:v>
                </c:pt>
                <c:pt idx="2778">
                  <c:v>22.223999999999087</c:v>
                </c:pt>
                <c:pt idx="2779">
                  <c:v>22.23199999999909</c:v>
                </c:pt>
                <c:pt idx="2780">
                  <c:v>22.239999999999092</c:v>
                </c:pt>
                <c:pt idx="2781">
                  <c:v>22.247999999999088</c:v>
                </c:pt>
                <c:pt idx="2782">
                  <c:v>22.255999999999087</c:v>
                </c:pt>
                <c:pt idx="2783">
                  <c:v>22.263999999999086</c:v>
                </c:pt>
                <c:pt idx="2784">
                  <c:v>22.271999999999093</c:v>
                </c:pt>
                <c:pt idx="2785">
                  <c:v>22.279999999999088</c:v>
                </c:pt>
                <c:pt idx="2786">
                  <c:v>22.287999999999087</c:v>
                </c:pt>
                <c:pt idx="2787">
                  <c:v>22.295999999999086</c:v>
                </c:pt>
                <c:pt idx="2788">
                  <c:v>22.303999999999085</c:v>
                </c:pt>
                <c:pt idx="2789">
                  <c:v>22.311999999999088</c:v>
                </c:pt>
                <c:pt idx="2790">
                  <c:v>22.319999999999091</c:v>
                </c:pt>
                <c:pt idx="2791">
                  <c:v>22.32799999999909</c:v>
                </c:pt>
                <c:pt idx="2792">
                  <c:v>22.335999999999085</c:v>
                </c:pt>
                <c:pt idx="2793">
                  <c:v>22.343999999999085</c:v>
                </c:pt>
                <c:pt idx="2794">
                  <c:v>22.351999999999087</c:v>
                </c:pt>
                <c:pt idx="2795">
                  <c:v>22.359999999999086</c:v>
                </c:pt>
                <c:pt idx="2796">
                  <c:v>22.367999999999086</c:v>
                </c:pt>
                <c:pt idx="2797">
                  <c:v>22.375999999999081</c:v>
                </c:pt>
                <c:pt idx="2798">
                  <c:v>22.383999999999084</c:v>
                </c:pt>
                <c:pt idx="2799">
                  <c:v>22.391999999999086</c:v>
                </c:pt>
                <c:pt idx="2800">
                  <c:v>22.399999999999086</c:v>
                </c:pt>
                <c:pt idx="2801">
                  <c:v>22.407999999999081</c:v>
                </c:pt>
                <c:pt idx="2802">
                  <c:v>22.41599999999908</c:v>
                </c:pt>
                <c:pt idx="2803">
                  <c:v>22.423999999999079</c:v>
                </c:pt>
                <c:pt idx="2804">
                  <c:v>22.431999999999078</c:v>
                </c:pt>
                <c:pt idx="2805">
                  <c:v>22.439999999999078</c:v>
                </c:pt>
                <c:pt idx="2806">
                  <c:v>22.44799999999908</c:v>
                </c:pt>
                <c:pt idx="2807">
                  <c:v>22.455999999999079</c:v>
                </c:pt>
                <c:pt idx="2808">
                  <c:v>22.463999999999075</c:v>
                </c:pt>
                <c:pt idx="2809">
                  <c:v>22.471999999999078</c:v>
                </c:pt>
                <c:pt idx="2810">
                  <c:v>22.479999999999077</c:v>
                </c:pt>
                <c:pt idx="2811">
                  <c:v>22.487999999999076</c:v>
                </c:pt>
                <c:pt idx="2812">
                  <c:v>22.495999999999071</c:v>
                </c:pt>
                <c:pt idx="2813">
                  <c:v>22.503999999999074</c:v>
                </c:pt>
                <c:pt idx="2814">
                  <c:v>22.51199999999908</c:v>
                </c:pt>
                <c:pt idx="2815">
                  <c:v>22.519999999999079</c:v>
                </c:pt>
                <c:pt idx="2816">
                  <c:v>22.527999999999075</c:v>
                </c:pt>
                <c:pt idx="2817">
                  <c:v>22.535999999999074</c:v>
                </c:pt>
                <c:pt idx="2818">
                  <c:v>22.543999999999073</c:v>
                </c:pt>
                <c:pt idx="2819">
                  <c:v>22.551999999999076</c:v>
                </c:pt>
                <c:pt idx="2820">
                  <c:v>22.559999999999071</c:v>
                </c:pt>
                <c:pt idx="2821">
                  <c:v>22.567999999999074</c:v>
                </c:pt>
                <c:pt idx="2822">
                  <c:v>22.575999999999073</c:v>
                </c:pt>
                <c:pt idx="2823">
                  <c:v>22.583999999999072</c:v>
                </c:pt>
                <c:pt idx="2824">
                  <c:v>22.591999999999071</c:v>
                </c:pt>
                <c:pt idx="2825">
                  <c:v>22.599999999999071</c:v>
                </c:pt>
                <c:pt idx="2826">
                  <c:v>22.607999999999073</c:v>
                </c:pt>
                <c:pt idx="2827">
                  <c:v>22.615999999999072</c:v>
                </c:pt>
                <c:pt idx="2828">
                  <c:v>22.623999999999068</c:v>
                </c:pt>
                <c:pt idx="2829">
                  <c:v>22.631999999999071</c:v>
                </c:pt>
                <c:pt idx="2830">
                  <c:v>22.639999999999073</c:v>
                </c:pt>
                <c:pt idx="2831">
                  <c:v>22.647999999999072</c:v>
                </c:pt>
                <c:pt idx="2832">
                  <c:v>22.655999999999068</c:v>
                </c:pt>
                <c:pt idx="2833">
                  <c:v>22.663999999999067</c:v>
                </c:pt>
                <c:pt idx="2834">
                  <c:v>22.67199999999907</c:v>
                </c:pt>
                <c:pt idx="2835">
                  <c:v>22.679999999999065</c:v>
                </c:pt>
                <c:pt idx="2836">
                  <c:v>22.687999999999064</c:v>
                </c:pt>
                <c:pt idx="2837">
                  <c:v>22.695999999999064</c:v>
                </c:pt>
                <c:pt idx="2838">
                  <c:v>22.703999999999066</c:v>
                </c:pt>
                <c:pt idx="2839">
                  <c:v>22.711999999999065</c:v>
                </c:pt>
                <c:pt idx="2840">
                  <c:v>22.719999999999064</c:v>
                </c:pt>
                <c:pt idx="2841">
                  <c:v>22.727999999999064</c:v>
                </c:pt>
                <c:pt idx="2842">
                  <c:v>22.735999999999063</c:v>
                </c:pt>
                <c:pt idx="2843">
                  <c:v>22.743999999999062</c:v>
                </c:pt>
                <c:pt idx="2844">
                  <c:v>22.751999999999061</c:v>
                </c:pt>
                <c:pt idx="2845">
                  <c:v>22.75999999999906</c:v>
                </c:pt>
                <c:pt idx="2846">
                  <c:v>22.767999999999063</c:v>
                </c:pt>
                <c:pt idx="2847">
                  <c:v>22.775999999999062</c:v>
                </c:pt>
                <c:pt idx="2848">
                  <c:v>22.783999999999057</c:v>
                </c:pt>
                <c:pt idx="2849">
                  <c:v>22.79199999999906</c:v>
                </c:pt>
                <c:pt idx="2850">
                  <c:v>22.799999999999059</c:v>
                </c:pt>
                <c:pt idx="2851">
                  <c:v>22.807999999999058</c:v>
                </c:pt>
                <c:pt idx="2852">
                  <c:v>22.815999999999057</c:v>
                </c:pt>
                <c:pt idx="2853">
                  <c:v>22.823999999999057</c:v>
                </c:pt>
                <c:pt idx="2854">
                  <c:v>22.831999999999059</c:v>
                </c:pt>
                <c:pt idx="2855">
                  <c:v>22.839999999999058</c:v>
                </c:pt>
                <c:pt idx="2856">
                  <c:v>22.847999999999058</c:v>
                </c:pt>
                <c:pt idx="2857">
                  <c:v>22.855999999999057</c:v>
                </c:pt>
                <c:pt idx="2858">
                  <c:v>22.863999999999056</c:v>
                </c:pt>
                <c:pt idx="2859">
                  <c:v>22.871999999999055</c:v>
                </c:pt>
                <c:pt idx="2860">
                  <c:v>22.879999999999054</c:v>
                </c:pt>
                <c:pt idx="2861">
                  <c:v>22.887999999999053</c:v>
                </c:pt>
                <c:pt idx="2862">
                  <c:v>22.895999999999052</c:v>
                </c:pt>
                <c:pt idx="2863">
                  <c:v>22.903999999999048</c:v>
                </c:pt>
                <c:pt idx="2864">
                  <c:v>22.911999999999054</c:v>
                </c:pt>
                <c:pt idx="2865">
                  <c:v>22.919999999999053</c:v>
                </c:pt>
                <c:pt idx="2866">
                  <c:v>22.927999999999052</c:v>
                </c:pt>
                <c:pt idx="2867">
                  <c:v>22.935999999999048</c:v>
                </c:pt>
                <c:pt idx="2868">
                  <c:v>22.943999999999047</c:v>
                </c:pt>
                <c:pt idx="2869">
                  <c:v>22.95199999999905</c:v>
                </c:pt>
                <c:pt idx="2870">
                  <c:v>22.959999999999049</c:v>
                </c:pt>
                <c:pt idx="2871">
                  <c:v>22.967999999999044</c:v>
                </c:pt>
                <c:pt idx="2872">
                  <c:v>22.975999999999043</c:v>
                </c:pt>
                <c:pt idx="2873">
                  <c:v>22.983999999999046</c:v>
                </c:pt>
                <c:pt idx="2874">
                  <c:v>22.991999999999049</c:v>
                </c:pt>
                <c:pt idx="2875">
                  <c:v>22.999999999999044</c:v>
                </c:pt>
                <c:pt idx="2876">
                  <c:v>23.007999999999047</c:v>
                </c:pt>
                <c:pt idx="2877">
                  <c:v>23.015999999999046</c:v>
                </c:pt>
                <c:pt idx="2878">
                  <c:v>23.023999999999042</c:v>
                </c:pt>
                <c:pt idx="2879">
                  <c:v>23.031999999999044</c:v>
                </c:pt>
                <c:pt idx="2880">
                  <c:v>23.039999999999043</c:v>
                </c:pt>
                <c:pt idx="2881">
                  <c:v>23.047999999999043</c:v>
                </c:pt>
                <c:pt idx="2882">
                  <c:v>23.055999999999042</c:v>
                </c:pt>
                <c:pt idx="2883">
                  <c:v>23.063999999999041</c:v>
                </c:pt>
                <c:pt idx="2884">
                  <c:v>23.071999999999043</c:v>
                </c:pt>
                <c:pt idx="2885">
                  <c:v>23.079999999999043</c:v>
                </c:pt>
                <c:pt idx="2886">
                  <c:v>23.087999999999042</c:v>
                </c:pt>
                <c:pt idx="2887">
                  <c:v>23.095999999999037</c:v>
                </c:pt>
                <c:pt idx="2888">
                  <c:v>23.10399999999904</c:v>
                </c:pt>
                <c:pt idx="2889">
                  <c:v>23.111999999999043</c:v>
                </c:pt>
                <c:pt idx="2890">
                  <c:v>23.119999999999045</c:v>
                </c:pt>
                <c:pt idx="2891">
                  <c:v>23.127999999999041</c:v>
                </c:pt>
                <c:pt idx="2892">
                  <c:v>23.13599999999904</c:v>
                </c:pt>
                <c:pt idx="2893">
                  <c:v>23.143999999999039</c:v>
                </c:pt>
                <c:pt idx="2894">
                  <c:v>23.151999999999038</c:v>
                </c:pt>
                <c:pt idx="2895">
                  <c:v>23.159999999999037</c:v>
                </c:pt>
                <c:pt idx="2896">
                  <c:v>23.167999999999036</c:v>
                </c:pt>
                <c:pt idx="2897">
                  <c:v>23.175999999999036</c:v>
                </c:pt>
                <c:pt idx="2898">
                  <c:v>23.183999999999031</c:v>
                </c:pt>
                <c:pt idx="2899">
                  <c:v>23.191999999999037</c:v>
                </c:pt>
                <c:pt idx="2900">
                  <c:v>23.199999999999037</c:v>
                </c:pt>
                <c:pt idx="2901">
                  <c:v>23.207999999999036</c:v>
                </c:pt>
                <c:pt idx="2902">
                  <c:v>23.215999999999031</c:v>
                </c:pt>
                <c:pt idx="2903">
                  <c:v>23.22399999999903</c:v>
                </c:pt>
                <c:pt idx="2904">
                  <c:v>23.231999999999033</c:v>
                </c:pt>
                <c:pt idx="2905">
                  <c:v>23.239999999999032</c:v>
                </c:pt>
                <c:pt idx="2906">
                  <c:v>23.247999999999028</c:v>
                </c:pt>
                <c:pt idx="2907">
                  <c:v>23.255999999999027</c:v>
                </c:pt>
                <c:pt idx="2908">
                  <c:v>23.263999999999029</c:v>
                </c:pt>
                <c:pt idx="2909">
                  <c:v>23.271999999999032</c:v>
                </c:pt>
                <c:pt idx="2910">
                  <c:v>23.279999999999028</c:v>
                </c:pt>
                <c:pt idx="2911">
                  <c:v>23.287999999999027</c:v>
                </c:pt>
                <c:pt idx="2912">
                  <c:v>23.295999999999029</c:v>
                </c:pt>
                <c:pt idx="2913">
                  <c:v>23.303999999999032</c:v>
                </c:pt>
                <c:pt idx="2914">
                  <c:v>23.311999999999031</c:v>
                </c:pt>
                <c:pt idx="2915">
                  <c:v>23.31999999999903</c:v>
                </c:pt>
                <c:pt idx="2916">
                  <c:v>23.32799999999903</c:v>
                </c:pt>
                <c:pt idx="2917">
                  <c:v>23.335999999999032</c:v>
                </c:pt>
                <c:pt idx="2918">
                  <c:v>23.343999999999028</c:v>
                </c:pt>
                <c:pt idx="2919">
                  <c:v>23.35199999999903</c:v>
                </c:pt>
                <c:pt idx="2920">
                  <c:v>23.35999999999903</c:v>
                </c:pt>
                <c:pt idx="2921">
                  <c:v>23.367999999999025</c:v>
                </c:pt>
                <c:pt idx="2922">
                  <c:v>23.375999999999024</c:v>
                </c:pt>
                <c:pt idx="2923">
                  <c:v>23.383999999999023</c:v>
                </c:pt>
                <c:pt idx="2924">
                  <c:v>23.39199999999903</c:v>
                </c:pt>
                <c:pt idx="2925">
                  <c:v>23.399999999999025</c:v>
                </c:pt>
                <c:pt idx="2926">
                  <c:v>23.407999999999024</c:v>
                </c:pt>
                <c:pt idx="2927">
                  <c:v>23.415999999999023</c:v>
                </c:pt>
                <c:pt idx="2928">
                  <c:v>23.423999999999022</c:v>
                </c:pt>
                <c:pt idx="2929">
                  <c:v>23.431999999999025</c:v>
                </c:pt>
                <c:pt idx="2930">
                  <c:v>23.439999999999021</c:v>
                </c:pt>
                <c:pt idx="2931">
                  <c:v>23.44799999999902</c:v>
                </c:pt>
                <c:pt idx="2932">
                  <c:v>23.455999999999023</c:v>
                </c:pt>
                <c:pt idx="2933">
                  <c:v>23.463999999999022</c:v>
                </c:pt>
                <c:pt idx="2934">
                  <c:v>23.471999999999021</c:v>
                </c:pt>
                <c:pt idx="2935">
                  <c:v>23.47999999999902</c:v>
                </c:pt>
                <c:pt idx="2936">
                  <c:v>23.487999999999019</c:v>
                </c:pt>
                <c:pt idx="2937">
                  <c:v>23.495999999999015</c:v>
                </c:pt>
                <c:pt idx="2938">
                  <c:v>23.503999999999017</c:v>
                </c:pt>
                <c:pt idx="2939">
                  <c:v>23.511999999999023</c:v>
                </c:pt>
                <c:pt idx="2940">
                  <c:v>23.519999999999023</c:v>
                </c:pt>
                <c:pt idx="2941">
                  <c:v>23.527999999999018</c:v>
                </c:pt>
                <c:pt idx="2942">
                  <c:v>23.535999999999017</c:v>
                </c:pt>
                <c:pt idx="2943">
                  <c:v>23.543999999999016</c:v>
                </c:pt>
                <c:pt idx="2944">
                  <c:v>23.551999999999019</c:v>
                </c:pt>
                <c:pt idx="2945">
                  <c:v>23.559999999999015</c:v>
                </c:pt>
                <c:pt idx="2946">
                  <c:v>23.567999999999014</c:v>
                </c:pt>
                <c:pt idx="2947">
                  <c:v>23.575999999999016</c:v>
                </c:pt>
                <c:pt idx="2948">
                  <c:v>23.583999999999016</c:v>
                </c:pt>
                <c:pt idx="2949">
                  <c:v>23.591999999999015</c:v>
                </c:pt>
                <c:pt idx="2950">
                  <c:v>23.599999999999014</c:v>
                </c:pt>
                <c:pt idx="2951">
                  <c:v>23.607999999999016</c:v>
                </c:pt>
                <c:pt idx="2952">
                  <c:v>23.615999999999016</c:v>
                </c:pt>
                <c:pt idx="2953">
                  <c:v>23.623999999999011</c:v>
                </c:pt>
                <c:pt idx="2954">
                  <c:v>23.631999999999014</c:v>
                </c:pt>
                <c:pt idx="2955">
                  <c:v>23.639999999999016</c:v>
                </c:pt>
                <c:pt idx="2956">
                  <c:v>23.647999999999016</c:v>
                </c:pt>
                <c:pt idx="2957">
                  <c:v>23.655999999999011</c:v>
                </c:pt>
                <c:pt idx="2958">
                  <c:v>23.66399999999901</c:v>
                </c:pt>
                <c:pt idx="2959">
                  <c:v>23.671999999999013</c:v>
                </c:pt>
                <c:pt idx="2960">
                  <c:v>23.679999999999012</c:v>
                </c:pt>
                <c:pt idx="2961">
                  <c:v>23.687999999999008</c:v>
                </c:pt>
                <c:pt idx="2962">
                  <c:v>23.695999999999007</c:v>
                </c:pt>
                <c:pt idx="2963">
                  <c:v>23.703999999999009</c:v>
                </c:pt>
                <c:pt idx="2964">
                  <c:v>23.711999999999012</c:v>
                </c:pt>
                <c:pt idx="2965">
                  <c:v>23.719999999999008</c:v>
                </c:pt>
                <c:pt idx="2966">
                  <c:v>23.727999999999007</c:v>
                </c:pt>
                <c:pt idx="2967">
                  <c:v>23.735999999999006</c:v>
                </c:pt>
                <c:pt idx="2968">
                  <c:v>23.743999999999001</c:v>
                </c:pt>
                <c:pt idx="2969">
                  <c:v>23.751999999999004</c:v>
                </c:pt>
                <c:pt idx="2970">
                  <c:v>23.759999999999003</c:v>
                </c:pt>
                <c:pt idx="2971">
                  <c:v>23.767999999999006</c:v>
                </c:pt>
                <c:pt idx="2972">
                  <c:v>23.775999999999001</c:v>
                </c:pt>
                <c:pt idx="2973">
                  <c:v>23.783999999999001</c:v>
                </c:pt>
                <c:pt idx="2974">
                  <c:v>23.791999999999003</c:v>
                </c:pt>
                <c:pt idx="2975">
                  <c:v>23.799999999999002</c:v>
                </c:pt>
                <c:pt idx="2976">
                  <c:v>23.807999999999005</c:v>
                </c:pt>
                <c:pt idx="2977">
                  <c:v>23.815999999999001</c:v>
                </c:pt>
                <c:pt idx="2978">
                  <c:v>23.823999999999</c:v>
                </c:pt>
                <c:pt idx="2979">
                  <c:v>23.831999999999002</c:v>
                </c:pt>
                <c:pt idx="2980">
                  <c:v>23.839999999999005</c:v>
                </c:pt>
                <c:pt idx="2981">
                  <c:v>23.847999999999001</c:v>
                </c:pt>
                <c:pt idx="2982">
                  <c:v>23.855999999999</c:v>
                </c:pt>
                <c:pt idx="2983">
                  <c:v>23.863999999998999</c:v>
                </c:pt>
                <c:pt idx="2984">
                  <c:v>23.871999999998998</c:v>
                </c:pt>
                <c:pt idx="2985">
                  <c:v>23.879999999998997</c:v>
                </c:pt>
                <c:pt idx="2986">
                  <c:v>23.887999999998996</c:v>
                </c:pt>
                <c:pt idx="2987">
                  <c:v>23.895999999998992</c:v>
                </c:pt>
                <c:pt idx="2988">
                  <c:v>23.903999999998991</c:v>
                </c:pt>
                <c:pt idx="2989">
                  <c:v>23.911999999998997</c:v>
                </c:pt>
                <c:pt idx="2990">
                  <c:v>23.919999999998996</c:v>
                </c:pt>
                <c:pt idx="2991">
                  <c:v>23.927999999998992</c:v>
                </c:pt>
                <c:pt idx="2992">
                  <c:v>23.935999999998991</c:v>
                </c:pt>
                <c:pt idx="2993">
                  <c:v>23.94399999999899</c:v>
                </c:pt>
                <c:pt idx="2994">
                  <c:v>23.951999999998993</c:v>
                </c:pt>
                <c:pt idx="2995">
                  <c:v>23.959999999998992</c:v>
                </c:pt>
                <c:pt idx="2996">
                  <c:v>23.967999999998987</c:v>
                </c:pt>
                <c:pt idx="2997">
                  <c:v>23.975999999998987</c:v>
                </c:pt>
                <c:pt idx="2998">
                  <c:v>23.983999999998989</c:v>
                </c:pt>
                <c:pt idx="2999">
                  <c:v>23.991999999998992</c:v>
                </c:pt>
                <c:pt idx="3000">
                  <c:v>23.999999999998987</c:v>
                </c:pt>
                <c:pt idx="3001">
                  <c:v>24.00799999999899</c:v>
                </c:pt>
                <c:pt idx="3002">
                  <c:v>24.015999999998993</c:v>
                </c:pt>
                <c:pt idx="3003">
                  <c:v>24.023999999998988</c:v>
                </c:pt>
                <c:pt idx="3004">
                  <c:v>24.031999999998991</c:v>
                </c:pt>
                <c:pt idx="3005">
                  <c:v>24.03999999999899</c:v>
                </c:pt>
                <c:pt idx="3006">
                  <c:v>24.047999999998989</c:v>
                </c:pt>
                <c:pt idx="3007">
                  <c:v>24.055999999998988</c:v>
                </c:pt>
                <c:pt idx="3008">
                  <c:v>24.063999999998988</c:v>
                </c:pt>
                <c:pt idx="3009">
                  <c:v>24.07199999999899</c:v>
                </c:pt>
                <c:pt idx="3010">
                  <c:v>24.079999999998989</c:v>
                </c:pt>
                <c:pt idx="3011">
                  <c:v>24.087999999998985</c:v>
                </c:pt>
                <c:pt idx="3012">
                  <c:v>24.095999999998984</c:v>
                </c:pt>
                <c:pt idx="3013">
                  <c:v>24.103999999998987</c:v>
                </c:pt>
                <c:pt idx="3014">
                  <c:v>24.111999999998989</c:v>
                </c:pt>
                <c:pt idx="3015">
                  <c:v>24.119999999998988</c:v>
                </c:pt>
                <c:pt idx="3016">
                  <c:v>24.127999999998988</c:v>
                </c:pt>
                <c:pt idx="3017">
                  <c:v>24.135999999998987</c:v>
                </c:pt>
                <c:pt idx="3018">
                  <c:v>24.143999999998986</c:v>
                </c:pt>
                <c:pt idx="3019">
                  <c:v>24.151999999998985</c:v>
                </c:pt>
                <c:pt idx="3020">
                  <c:v>24.159999999998984</c:v>
                </c:pt>
                <c:pt idx="3021">
                  <c:v>24.167999999998983</c:v>
                </c:pt>
                <c:pt idx="3022">
                  <c:v>24.175999999998982</c:v>
                </c:pt>
                <c:pt idx="3023">
                  <c:v>24.183999999998978</c:v>
                </c:pt>
                <c:pt idx="3024">
                  <c:v>24.191999999998984</c:v>
                </c:pt>
                <c:pt idx="3025">
                  <c:v>24.199999999998983</c:v>
                </c:pt>
                <c:pt idx="3026">
                  <c:v>24.207999999998982</c:v>
                </c:pt>
                <c:pt idx="3027">
                  <c:v>24.215999999998978</c:v>
                </c:pt>
                <c:pt idx="3028">
                  <c:v>24.223999999998977</c:v>
                </c:pt>
                <c:pt idx="3029">
                  <c:v>24.23199999999898</c:v>
                </c:pt>
                <c:pt idx="3030">
                  <c:v>24.239999999998975</c:v>
                </c:pt>
                <c:pt idx="3031">
                  <c:v>24.247999999998974</c:v>
                </c:pt>
                <c:pt idx="3032">
                  <c:v>24.255999999998973</c:v>
                </c:pt>
                <c:pt idx="3033">
                  <c:v>24.263999999998976</c:v>
                </c:pt>
                <c:pt idx="3034">
                  <c:v>24.271999999998975</c:v>
                </c:pt>
                <c:pt idx="3035">
                  <c:v>24.279999999998974</c:v>
                </c:pt>
                <c:pt idx="3036">
                  <c:v>24.287999999998974</c:v>
                </c:pt>
                <c:pt idx="3037">
                  <c:v>24.295999999998973</c:v>
                </c:pt>
                <c:pt idx="3038">
                  <c:v>24.303999999998975</c:v>
                </c:pt>
                <c:pt idx="3039">
                  <c:v>24.311999999998974</c:v>
                </c:pt>
                <c:pt idx="3040">
                  <c:v>24.319999999998974</c:v>
                </c:pt>
                <c:pt idx="3041">
                  <c:v>24.327999999998976</c:v>
                </c:pt>
                <c:pt idx="3042">
                  <c:v>24.335999999998975</c:v>
                </c:pt>
                <c:pt idx="3043">
                  <c:v>24.343999999998971</c:v>
                </c:pt>
                <c:pt idx="3044">
                  <c:v>24.351999999998974</c:v>
                </c:pt>
                <c:pt idx="3045">
                  <c:v>24.359999999998973</c:v>
                </c:pt>
                <c:pt idx="3046">
                  <c:v>24.367999999998968</c:v>
                </c:pt>
                <c:pt idx="3047">
                  <c:v>24.375999999998967</c:v>
                </c:pt>
                <c:pt idx="3048">
                  <c:v>24.383999999998967</c:v>
                </c:pt>
                <c:pt idx="3049">
                  <c:v>24.391999999998973</c:v>
                </c:pt>
                <c:pt idx="3050">
                  <c:v>24.399999999998968</c:v>
                </c:pt>
                <c:pt idx="3051">
                  <c:v>24.407999999998967</c:v>
                </c:pt>
                <c:pt idx="3052">
                  <c:v>24.415999999998967</c:v>
                </c:pt>
                <c:pt idx="3053">
                  <c:v>24.423999999998966</c:v>
                </c:pt>
                <c:pt idx="3054">
                  <c:v>24.431999999998965</c:v>
                </c:pt>
                <c:pt idx="3055">
                  <c:v>24.439999999998964</c:v>
                </c:pt>
                <c:pt idx="3056">
                  <c:v>24.447999999998963</c:v>
                </c:pt>
                <c:pt idx="3057">
                  <c:v>24.455999999998966</c:v>
                </c:pt>
                <c:pt idx="3058">
                  <c:v>24.463999999998961</c:v>
                </c:pt>
                <c:pt idx="3059">
                  <c:v>24.471999999998964</c:v>
                </c:pt>
                <c:pt idx="3060">
                  <c:v>24.479999999998963</c:v>
                </c:pt>
                <c:pt idx="3061">
                  <c:v>24.487999999998962</c:v>
                </c:pt>
                <c:pt idx="3062">
                  <c:v>24.495999999998958</c:v>
                </c:pt>
                <c:pt idx="3063">
                  <c:v>24.50399999999896</c:v>
                </c:pt>
                <c:pt idx="3064">
                  <c:v>24.511999999998967</c:v>
                </c:pt>
                <c:pt idx="3065">
                  <c:v>24.519999999998966</c:v>
                </c:pt>
                <c:pt idx="3066">
                  <c:v>24.527999999998961</c:v>
                </c:pt>
                <c:pt idx="3067">
                  <c:v>24.53599999999896</c:v>
                </c:pt>
                <c:pt idx="3068">
                  <c:v>24.54399999999896</c:v>
                </c:pt>
                <c:pt idx="3069">
                  <c:v>24.551999999998962</c:v>
                </c:pt>
                <c:pt idx="3070">
                  <c:v>24.559999999998958</c:v>
                </c:pt>
                <c:pt idx="3071">
                  <c:v>24.567999999998957</c:v>
                </c:pt>
                <c:pt idx="3072">
                  <c:v>24.57599999999896</c:v>
                </c:pt>
                <c:pt idx="3073">
                  <c:v>24.583999999998959</c:v>
                </c:pt>
                <c:pt idx="3074">
                  <c:v>24.591999999998958</c:v>
                </c:pt>
                <c:pt idx="3075">
                  <c:v>24.599999999998957</c:v>
                </c:pt>
                <c:pt idx="3076">
                  <c:v>24.60799999999896</c:v>
                </c:pt>
                <c:pt idx="3077">
                  <c:v>24.615999999998955</c:v>
                </c:pt>
                <c:pt idx="3078">
                  <c:v>24.623999999998954</c:v>
                </c:pt>
                <c:pt idx="3079">
                  <c:v>24.631999999998957</c:v>
                </c:pt>
                <c:pt idx="3080">
                  <c:v>24.63999999999896</c:v>
                </c:pt>
                <c:pt idx="3081">
                  <c:v>24.647999999998955</c:v>
                </c:pt>
                <c:pt idx="3082">
                  <c:v>24.655999999998954</c:v>
                </c:pt>
                <c:pt idx="3083">
                  <c:v>24.663999999998953</c:v>
                </c:pt>
                <c:pt idx="3084">
                  <c:v>24.671999999998956</c:v>
                </c:pt>
                <c:pt idx="3085">
                  <c:v>24.679999999998955</c:v>
                </c:pt>
                <c:pt idx="3086">
                  <c:v>24.687999999998951</c:v>
                </c:pt>
                <c:pt idx="3087">
                  <c:v>24.69599999999895</c:v>
                </c:pt>
                <c:pt idx="3088">
                  <c:v>24.703999999998949</c:v>
                </c:pt>
                <c:pt idx="3089">
                  <c:v>24.711999999998955</c:v>
                </c:pt>
                <c:pt idx="3090">
                  <c:v>24.719999999998951</c:v>
                </c:pt>
                <c:pt idx="3091">
                  <c:v>24.72799999999895</c:v>
                </c:pt>
                <c:pt idx="3092">
                  <c:v>24.735999999998949</c:v>
                </c:pt>
                <c:pt idx="3093">
                  <c:v>24.743999999998945</c:v>
                </c:pt>
                <c:pt idx="3094">
                  <c:v>24.751999999998947</c:v>
                </c:pt>
                <c:pt idx="3095">
                  <c:v>24.759999999998946</c:v>
                </c:pt>
                <c:pt idx="3096">
                  <c:v>24.767999999998946</c:v>
                </c:pt>
                <c:pt idx="3097">
                  <c:v>24.775999999998941</c:v>
                </c:pt>
                <c:pt idx="3098">
                  <c:v>24.783999999998944</c:v>
                </c:pt>
                <c:pt idx="3099">
                  <c:v>24.791999999998946</c:v>
                </c:pt>
                <c:pt idx="3100">
                  <c:v>24.799999999998946</c:v>
                </c:pt>
                <c:pt idx="3101">
                  <c:v>24.807999999998945</c:v>
                </c:pt>
                <c:pt idx="3102">
                  <c:v>24.815999999998944</c:v>
                </c:pt>
                <c:pt idx="3103">
                  <c:v>24.823999999998943</c:v>
                </c:pt>
                <c:pt idx="3104">
                  <c:v>24.831999999998946</c:v>
                </c:pt>
                <c:pt idx="3105">
                  <c:v>24.839999999998941</c:v>
                </c:pt>
                <c:pt idx="3106">
                  <c:v>24.84799999999894</c:v>
                </c:pt>
                <c:pt idx="3107">
                  <c:v>24.855999999998943</c:v>
                </c:pt>
                <c:pt idx="3108">
                  <c:v>24.863999999998942</c:v>
                </c:pt>
                <c:pt idx="3109">
                  <c:v>24.871999999998941</c:v>
                </c:pt>
                <c:pt idx="3110">
                  <c:v>24.87999999999894</c:v>
                </c:pt>
                <c:pt idx="3111">
                  <c:v>24.887999999998939</c:v>
                </c:pt>
                <c:pt idx="3112">
                  <c:v>24.895999999998939</c:v>
                </c:pt>
                <c:pt idx="3113">
                  <c:v>24.903999999998934</c:v>
                </c:pt>
                <c:pt idx="3114">
                  <c:v>24.911999999998937</c:v>
                </c:pt>
                <c:pt idx="3115">
                  <c:v>24.919999999998939</c:v>
                </c:pt>
                <c:pt idx="3116">
                  <c:v>24.927999999998939</c:v>
                </c:pt>
                <c:pt idx="3117">
                  <c:v>24.935999999998934</c:v>
                </c:pt>
                <c:pt idx="3118">
                  <c:v>24.943999999998933</c:v>
                </c:pt>
                <c:pt idx="3119">
                  <c:v>24.951999999998936</c:v>
                </c:pt>
                <c:pt idx="3120">
                  <c:v>24.959999999998931</c:v>
                </c:pt>
                <c:pt idx="3121">
                  <c:v>24.967999999998931</c:v>
                </c:pt>
                <c:pt idx="3122">
                  <c:v>24.97599999999893</c:v>
                </c:pt>
                <c:pt idx="3123">
                  <c:v>24.983999999998929</c:v>
                </c:pt>
                <c:pt idx="3124">
                  <c:v>24.991999999998932</c:v>
                </c:pt>
                <c:pt idx="3125">
                  <c:v>24.999999999998931</c:v>
                </c:pt>
                <c:pt idx="3126">
                  <c:v>25.007999999998933</c:v>
                </c:pt>
                <c:pt idx="3127">
                  <c:v>25.015999999998932</c:v>
                </c:pt>
                <c:pt idx="3128">
                  <c:v>25.023999999998932</c:v>
                </c:pt>
                <c:pt idx="3129">
                  <c:v>25.031999999998931</c:v>
                </c:pt>
                <c:pt idx="3130">
                  <c:v>25.03999999999893</c:v>
                </c:pt>
                <c:pt idx="3131">
                  <c:v>25.047999999998932</c:v>
                </c:pt>
                <c:pt idx="3132">
                  <c:v>25.055999999998928</c:v>
                </c:pt>
                <c:pt idx="3133">
                  <c:v>25.063999999998927</c:v>
                </c:pt>
                <c:pt idx="3134">
                  <c:v>25.07199999999893</c:v>
                </c:pt>
                <c:pt idx="3135">
                  <c:v>25.079999999998932</c:v>
                </c:pt>
                <c:pt idx="3136">
                  <c:v>25.087999999998928</c:v>
                </c:pt>
                <c:pt idx="3137">
                  <c:v>25.095999999998927</c:v>
                </c:pt>
                <c:pt idx="3138">
                  <c:v>25.10399999999893</c:v>
                </c:pt>
                <c:pt idx="3139">
                  <c:v>25.111999999998929</c:v>
                </c:pt>
                <c:pt idx="3140">
                  <c:v>25.119999999998928</c:v>
                </c:pt>
                <c:pt idx="3141">
                  <c:v>25.127999999998931</c:v>
                </c:pt>
                <c:pt idx="3142">
                  <c:v>25.13599999999893</c:v>
                </c:pt>
                <c:pt idx="3143">
                  <c:v>25.143999999998925</c:v>
                </c:pt>
                <c:pt idx="3144">
                  <c:v>25.151999999998928</c:v>
                </c:pt>
                <c:pt idx="3145">
                  <c:v>25.159999999998927</c:v>
                </c:pt>
                <c:pt idx="3146">
                  <c:v>25.167999999998926</c:v>
                </c:pt>
                <c:pt idx="3147">
                  <c:v>25.175999999998925</c:v>
                </c:pt>
                <c:pt idx="3148">
                  <c:v>25.183999999998921</c:v>
                </c:pt>
                <c:pt idx="3149">
                  <c:v>25.191999999998927</c:v>
                </c:pt>
                <c:pt idx="3150">
                  <c:v>25.199999999998926</c:v>
                </c:pt>
                <c:pt idx="3151">
                  <c:v>25.207999999998925</c:v>
                </c:pt>
                <c:pt idx="3152">
                  <c:v>25.215999999998921</c:v>
                </c:pt>
                <c:pt idx="3153">
                  <c:v>25.22399999999892</c:v>
                </c:pt>
                <c:pt idx="3154">
                  <c:v>25.231999999998923</c:v>
                </c:pt>
                <c:pt idx="3155">
                  <c:v>25.239999999998918</c:v>
                </c:pt>
                <c:pt idx="3156">
                  <c:v>25.247999999998918</c:v>
                </c:pt>
                <c:pt idx="3157">
                  <c:v>25.25599999999892</c:v>
                </c:pt>
                <c:pt idx="3158">
                  <c:v>25.263999999998919</c:v>
                </c:pt>
                <c:pt idx="3159">
                  <c:v>25.271999999998918</c:v>
                </c:pt>
                <c:pt idx="3160">
                  <c:v>25.279999999998918</c:v>
                </c:pt>
                <c:pt idx="3161">
                  <c:v>25.287999999998917</c:v>
                </c:pt>
                <c:pt idx="3162">
                  <c:v>25.295999999998916</c:v>
                </c:pt>
                <c:pt idx="3163">
                  <c:v>25.303999999998915</c:v>
                </c:pt>
                <c:pt idx="3164">
                  <c:v>25.311999999998921</c:v>
                </c:pt>
                <c:pt idx="3165">
                  <c:v>25.31999999999892</c:v>
                </c:pt>
                <c:pt idx="3166">
                  <c:v>25.327999999998919</c:v>
                </c:pt>
                <c:pt idx="3167">
                  <c:v>25.335999999998915</c:v>
                </c:pt>
                <c:pt idx="3168">
                  <c:v>25.343999999998914</c:v>
                </c:pt>
                <c:pt idx="3169">
                  <c:v>25.351999999998917</c:v>
                </c:pt>
                <c:pt idx="3170">
                  <c:v>25.359999999998916</c:v>
                </c:pt>
                <c:pt idx="3171">
                  <c:v>25.367999999998911</c:v>
                </c:pt>
                <c:pt idx="3172">
                  <c:v>25.375999999998914</c:v>
                </c:pt>
                <c:pt idx="3173">
                  <c:v>25.383999999998913</c:v>
                </c:pt>
                <c:pt idx="3174">
                  <c:v>25.391999999998916</c:v>
                </c:pt>
                <c:pt idx="3175">
                  <c:v>25.399999999998911</c:v>
                </c:pt>
                <c:pt idx="3176">
                  <c:v>25.407999999998911</c:v>
                </c:pt>
                <c:pt idx="3177">
                  <c:v>25.41599999999891</c:v>
                </c:pt>
                <c:pt idx="3178">
                  <c:v>25.423999999998909</c:v>
                </c:pt>
                <c:pt idx="3179">
                  <c:v>25.431999999998908</c:v>
                </c:pt>
                <c:pt idx="3180">
                  <c:v>25.439999999998911</c:v>
                </c:pt>
                <c:pt idx="3181">
                  <c:v>25.44799999999891</c:v>
                </c:pt>
                <c:pt idx="3182">
                  <c:v>25.455999999998909</c:v>
                </c:pt>
                <c:pt idx="3183">
                  <c:v>25.463999999998904</c:v>
                </c:pt>
                <c:pt idx="3184">
                  <c:v>25.471999999998907</c:v>
                </c:pt>
                <c:pt idx="3185">
                  <c:v>25.479999999998906</c:v>
                </c:pt>
                <c:pt idx="3186">
                  <c:v>25.487999999998902</c:v>
                </c:pt>
                <c:pt idx="3187">
                  <c:v>25.495999999998901</c:v>
                </c:pt>
                <c:pt idx="3188">
                  <c:v>25.503999999998907</c:v>
                </c:pt>
                <c:pt idx="3189">
                  <c:v>25.51199999999891</c:v>
                </c:pt>
                <c:pt idx="3190">
                  <c:v>25.519999999998905</c:v>
                </c:pt>
                <c:pt idx="3191">
                  <c:v>25.527999999998904</c:v>
                </c:pt>
                <c:pt idx="3192">
                  <c:v>25.535999999998904</c:v>
                </c:pt>
                <c:pt idx="3193">
                  <c:v>25.543999999998903</c:v>
                </c:pt>
                <c:pt idx="3194">
                  <c:v>25.551999999998905</c:v>
                </c:pt>
                <c:pt idx="3195">
                  <c:v>25.559999999998901</c:v>
                </c:pt>
                <c:pt idx="3196">
                  <c:v>25.567999999998904</c:v>
                </c:pt>
                <c:pt idx="3197">
                  <c:v>25.575999999998903</c:v>
                </c:pt>
                <c:pt idx="3198">
                  <c:v>25.583999999998902</c:v>
                </c:pt>
                <c:pt idx="3199">
                  <c:v>25.591999999998901</c:v>
                </c:pt>
                <c:pt idx="3200">
                  <c:v>25.5999999999989</c:v>
                </c:pt>
                <c:pt idx="3201">
                  <c:v>25.607999999998903</c:v>
                </c:pt>
                <c:pt idx="3202">
                  <c:v>25.615999999998898</c:v>
                </c:pt>
                <c:pt idx="3203">
                  <c:v>25.623999999998897</c:v>
                </c:pt>
                <c:pt idx="3204">
                  <c:v>25.6319999999989</c:v>
                </c:pt>
                <c:pt idx="3205">
                  <c:v>25.639999999998903</c:v>
                </c:pt>
                <c:pt idx="3206">
                  <c:v>25.647999999998898</c:v>
                </c:pt>
                <c:pt idx="3207">
                  <c:v>25.655999999998897</c:v>
                </c:pt>
                <c:pt idx="3208">
                  <c:v>25.663999999998897</c:v>
                </c:pt>
                <c:pt idx="3209">
                  <c:v>25.671999999998899</c:v>
                </c:pt>
                <c:pt idx="3210">
                  <c:v>25.679999999998895</c:v>
                </c:pt>
                <c:pt idx="3211">
                  <c:v>25.687999999998894</c:v>
                </c:pt>
                <c:pt idx="3212">
                  <c:v>25.695999999998893</c:v>
                </c:pt>
                <c:pt idx="3213">
                  <c:v>25.703999999998896</c:v>
                </c:pt>
                <c:pt idx="3214">
                  <c:v>25.711999999998895</c:v>
                </c:pt>
                <c:pt idx="3215">
                  <c:v>25.719999999998894</c:v>
                </c:pt>
                <c:pt idx="3216">
                  <c:v>25.727999999998893</c:v>
                </c:pt>
                <c:pt idx="3217">
                  <c:v>25.735999999998892</c:v>
                </c:pt>
                <c:pt idx="3218">
                  <c:v>25.743999999998888</c:v>
                </c:pt>
                <c:pt idx="3219">
                  <c:v>25.75199999999889</c:v>
                </c:pt>
                <c:pt idx="3220">
                  <c:v>25.75999999999889</c:v>
                </c:pt>
                <c:pt idx="3221">
                  <c:v>25.767999999998892</c:v>
                </c:pt>
                <c:pt idx="3222">
                  <c:v>25.775999999998888</c:v>
                </c:pt>
                <c:pt idx="3223">
                  <c:v>25.783999999998887</c:v>
                </c:pt>
                <c:pt idx="3224">
                  <c:v>25.79199999999889</c:v>
                </c:pt>
                <c:pt idx="3225">
                  <c:v>25.799999999998892</c:v>
                </c:pt>
                <c:pt idx="3226">
                  <c:v>25.807999999998891</c:v>
                </c:pt>
                <c:pt idx="3227">
                  <c:v>25.815999999998891</c:v>
                </c:pt>
                <c:pt idx="3228">
                  <c:v>25.82399999999889</c:v>
                </c:pt>
                <c:pt idx="3229">
                  <c:v>25.831999999998889</c:v>
                </c:pt>
                <c:pt idx="3230">
                  <c:v>25.839999999998891</c:v>
                </c:pt>
                <c:pt idx="3231">
                  <c:v>25.847999999998891</c:v>
                </c:pt>
                <c:pt idx="3232">
                  <c:v>25.85599999999889</c:v>
                </c:pt>
                <c:pt idx="3233">
                  <c:v>25.863999999998885</c:v>
                </c:pt>
                <c:pt idx="3234">
                  <c:v>25.871999999998888</c:v>
                </c:pt>
                <c:pt idx="3235">
                  <c:v>25.879999999998887</c:v>
                </c:pt>
                <c:pt idx="3236">
                  <c:v>25.887999999998886</c:v>
                </c:pt>
                <c:pt idx="3237">
                  <c:v>25.895999999998885</c:v>
                </c:pt>
                <c:pt idx="3238">
                  <c:v>25.903999999998881</c:v>
                </c:pt>
                <c:pt idx="3239">
                  <c:v>25.911999999998887</c:v>
                </c:pt>
                <c:pt idx="3240">
                  <c:v>25.919999999998886</c:v>
                </c:pt>
                <c:pt idx="3241">
                  <c:v>25.927999999998885</c:v>
                </c:pt>
                <c:pt idx="3242">
                  <c:v>25.935999999998881</c:v>
                </c:pt>
                <c:pt idx="3243">
                  <c:v>25.94399999999888</c:v>
                </c:pt>
                <c:pt idx="3244">
                  <c:v>25.951999999998883</c:v>
                </c:pt>
                <c:pt idx="3245">
                  <c:v>25.959999999998878</c:v>
                </c:pt>
                <c:pt idx="3246">
                  <c:v>25.967999999998877</c:v>
                </c:pt>
                <c:pt idx="3247">
                  <c:v>25.975999999998876</c:v>
                </c:pt>
                <c:pt idx="3248">
                  <c:v>25.983999999998876</c:v>
                </c:pt>
                <c:pt idx="3249">
                  <c:v>25.991999999998878</c:v>
                </c:pt>
                <c:pt idx="3250">
                  <c:v>25.999999999998877</c:v>
                </c:pt>
                <c:pt idx="3251">
                  <c:v>26.00799999999888</c:v>
                </c:pt>
                <c:pt idx="3252">
                  <c:v>26.015999999998879</c:v>
                </c:pt>
                <c:pt idx="3253">
                  <c:v>26.023999999998875</c:v>
                </c:pt>
                <c:pt idx="3254">
                  <c:v>26.031999999998877</c:v>
                </c:pt>
                <c:pt idx="3255">
                  <c:v>26.039999999998876</c:v>
                </c:pt>
                <c:pt idx="3256">
                  <c:v>26.047999999998876</c:v>
                </c:pt>
                <c:pt idx="3257">
                  <c:v>26.055999999998871</c:v>
                </c:pt>
                <c:pt idx="3258">
                  <c:v>26.063999999998874</c:v>
                </c:pt>
                <c:pt idx="3259">
                  <c:v>26.071999999998877</c:v>
                </c:pt>
                <c:pt idx="3260">
                  <c:v>26.079999999998876</c:v>
                </c:pt>
                <c:pt idx="3261">
                  <c:v>26.087999999998871</c:v>
                </c:pt>
                <c:pt idx="3262">
                  <c:v>26.09599999999887</c:v>
                </c:pt>
                <c:pt idx="3263">
                  <c:v>26.103999999998873</c:v>
                </c:pt>
                <c:pt idx="3264">
                  <c:v>26.111999999998876</c:v>
                </c:pt>
                <c:pt idx="3265">
                  <c:v>26.119999999998871</c:v>
                </c:pt>
                <c:pt idx="3266">
                  <c:v>26.127999999998874</c:v>
                </c:pt>
                <c:pt idx="3267">
                  <c:v>26.135999999998873</c:v>
                </c:pt>
                <c:pt idx="3268">
                  <c:v>26.143999999998872</c:v>
                </c:pt>
                <c:pt idx="3269">
                  <c:v>26.151999999998871</c:v>
                </c:pt>
                <c:pt idx="3270">
                  <c:v>26.15999999999887</c:v>
                </c:pt>
                <c:pt idx="3271">
                  <c:v>26.167999999998869</c:v>
                </c:pt>
                <c:pt idx="3272">
                  <c:v>26.175999999998872</c:v>
                </c:pt>
                <c:pt idx="3273">
                  <c:v>26.183999999998868</c:v>
                </c:pt>
                <c:pt idx="3274">
                  <c:v>26.19199999999887</c:v>
                </c:pt>
                <c:pt idx="3275">
                  <c:v>26.19999999999887</c:v>
                </c:pt>
                <c:pt idx="3276">
                  <c:v>26.207999999998865</c:v>
                </c:pt>
                <c:pt idx="3277">
                  <c:v>26.215999999998864</c:v>
                </c:pt>
                <c:pt idx="3278">
                  <c:v>26.223999999998863</c:v>
                </c:pt>
                <c:pt idx="3279">
                  <c:v>26.231999999998866</c:v>
                </c:pt>
                <c:pt idx="3280">
                  <c:v>26.239999999998865</c:v>
                </c:pt>
                <c:pt idx="3281">
                  <c:v>26.247999999998864</c:v>
                </c:pt>
                <c:pt idx="3282">
                  <c:v>26.255999999998863</c:v>
                </c:pt>
                <c:pt idx="3283">
                  <c:v>26.263999999998862</c:v>
                </c:pt>
                <c:pt idx="3284">
                  <c:v>26.271999999998865</c:v>
                </c:pt>
                <c:pt idx="3285">
                  <c:v>26.279999999998861</c:v>
                </c:pt>
                <c:pt idx="3286">
                  <c:v>26.28799999999886</c:v>
                </c:pt>
                <c:pt idx="3287">
                  <c:v>26.295999999998859</c:v>
                </c:pt>
                <c:pt idx="3288">
                  <c:v>26.303999999998858</c:v>
                </c:pt>
                <c:pt idx="3289">
                  <c:v>26.311999999998864</c:v>
                </c:pt>
                <c:pt idx="3290">
                  <c:v>26.319999999998863</c:v>
                </c:pt>
                <c:pt idx="3291">
                  <c:v>26.327999999998863</c:v>
                </c:pt>
                <c:pt idx="3292">
                  <c:v>26.335999999998858</c:v>
                </c:pt>
                <c:pt idx="3293">
                  <c:v>26.343999999998857</c:v>
                </c:pt>
                <c:pt idx="3294">
                  <c:v>26.35199999999886</c:v>
                </c:pt>
                <c:pt idx="3295">
                  <c:v>26.359999999998855</c:v>
                </c:pt>
                <c:pt idx="3296">
                  <c:v>26.367999999998855</c:v>
                </c:pt>
                <c:pt idx="3297">
                  <c:v>26.375999999998854</c:v>
                </c:pt>
                <c:pt idx="3298">
                  <c:v>26.383999999998856</c:v>
                </c:pt>
                <c:pt idx="3299">
                  <c:v>26.391999999998855</c:v>
                </c:pt>
                <c:pt idx="3300">
                  <c:v>26.399999999998855</c:v>
                </c:pt>
                <c:pt idx="3301">
                  <c:v>26.407999999998854</c:v>
                </c:pt>
                <c:pt idx="3302">
                  <c:v>26.415999999998853</c:v>
                </c:pt>
                <c:pt idx="3303">
                  <c:v>26.423999999998852</c:v>
                </c:pt>
                <c:pt idx="3304">
                  <c:v>26.431999999998851</c:v>
                </c:pt>
                <c:pt idx="3305">
                  <c:v>26.43999999999885</c:v>
                </c:pt>
                <c:pt idx="3306">
                  <c:v>26.447999999998849</c:v>
                </c:pt>
                <c:pt idx="3307">
                  <c:v>26.455999999998852</c:v>
                </c:pt>
                <c:pt idx="3308">
                  <c:v>26.463999999998848</c:v>
                </c:pt>
                <c:pt idx="3309">
                  <c:v>26.47199999999885</c:v>
                </c:pt>
                <c:pt idx="3310">
                  <c:v>26.479999999998849</c:v>
                </c:pt>
                <c:pt idx="3311">
                  <c:v>26.487999999998845</c:v>
                </c:pt>
                <c:pt idx="3312">
                  <c:v>26.495999999998844</c:v>
                </c:pt>
                <c:pt idx="3313">
                  <c:v>26.503999999998847</c:v>
                </c:pt>
                <c:pt idx="3314">
                  <c:v>26.511999999998849</c:v>
                </c:pt>
                <c:pt idx="3315">
                  <c:v>26.519999999998848</c:v>
                </c:pt>
                <c:pt idx="3316">
                  <c:v>26.527999999998848</c:v>
                </c:pt>
                <c:pt idx="3317">
                  <c:v>26.535999999998847</c:v>
                </c:pt>
                <c:pt idx="3318">
                  <c:v>26.543999999998846</c:v>
                </c:pt>
                <c:pt idx="3319">
                  <c:v>26.551999999998845</c:v>
                </c:pt>
                <c:pt idx="3320">
                  <c:v>26.559999999998844</c:v>
                </c:pt>
                <c:pt idx="3321">
                  <c:v>26.567999999998843</c:v>
                </c:pt>
                <c:pt idx="3322">
                  <c:v>26.575999999998842</c:v>
                </c:pt>
                <c:pt idx="3323">
                  <c:v>26.583999999998838</c:v>
                </c:pt>
                <c:pt idx="3324">
                  <c:v>26.591999999998844</c:v>
                </c:pt>
                <c:pt idx="3325">
                  <c:v>26.599999999998843</c:v>
                </c:pt>
                <c:pt idx="3326">
                  <c:v>26.607999999998846</c:v>
                </c:pt>
                <c:pt idx="3327">
                  <c:v>26.615999999998841</c:v>
                </c:pt>
                <c:pt idx="3328">
                  <c:v>26.623999999998841</c:v>
                </c:pt>
                <c:pt idx="3329">
                  <c:v>26.631999999998843</c:v>
                </c:pt>
                <c:pt idx="3330">
                  <c:v>26.639999999998842</c:v>
                </c:pt>
                <c:pt idx="3331">
                  <c:v>26.647999999998838</c:v>
                </c:pt>
                <c:pt idx="3332">
                  <c:v>26.655999999998837</c:v>
                </c:pt>
                <c:pt idx="3333">
                  <c:v>26.66399999999884</c:v>
                </c:pt>
                <c:pt idx="3334">
                  <c:v>26.671999999998842</c:v>
                </c:pt>
                <c:pt idx="3335">
                  <c:v>26.679999999998838</c:v>
                </c:pt>
                <c:pt idx="3336">
                  <c:v>26.687999999998837</c:v>
                </c:pt>
                <c:pt idx="3337">
                  <c:v>26.695999999998836</c:v>
                </c:pt>
                <c:pt idx="3338">
                  <c:v>26.703999999998832</c:v>
                </c:pt>
                <c:pt idx="3339">
                  <c:v>26.711999999998834</c:v>
                </c:pt>
                <c:pt idx="3340">
                  <c:v>26.719999999998834</c:v>
                </c:pt>
                <c:pt idx="3341">
                  <c:v>26.727999999998836</c:v>
                </c:pt>
                <c:pt idx="3342">
                  <c:v>26.735999999998832</c:v>
                </c:pt>
                <c:pt idx="3343">
                  <c:v>26.743999999998831</c:v>
                </c:pt>
                <c:pt idx="3344">
                  <c:v>26.751999999998834</c:v>
                </c:pt>
                <c:pt idx="3345">
                  <c:v>26.759999999998833</c:v>
                </c:pt>
                <c:pt idx="3346">
                  <c:v>26.767999999998832</c:v>
                </c:pt>
                <c:pt idx="3347">
                  <c:v>26.775999999998827</c:v>
                </c:pt>
                <c:pt idx="3348">
                  <c:v>26.783999999998827</c:v>
                </c:pt>
                <c:pt idx="3349">
                  <c:v>26.791999999998833</c:v>
                </c:pt>
                <c:pt idx="3350">
                  <c:v>26.799999999998832</c:v>
                </c:pt>
                <c:pt idx="3351">
                  <c:v>26.807999999998831</c:v>
                </c:pt>
                <c:pt idx="3352">
                  <c:v>26.81599999999883</c:v>
                </c:pt>
                <c:pt idx="3353">
                  <c:v>26.823999999998833</c:v>
                </c:pt>
                <c:pt idx="3354">
                  <c:v>26.831999999998832</c:v>
                </c:pt>
                <c:pt idx="3355">
                  <c:v>26.839999999998831</c:v>
                </c:pt>
                <c:pt idx="3356">
                  <c:v>26.84799999999883</c:v>
                </c:pt>
                <c:pt idx="3357">
                  <c:v>26.855999999998833</c:v>
                </c:pt>
                <c:pt idx="3358">
                  <c:v>26.863999999998828</c:v>
                </c:pt>
                <c:pt idx="3359">
                  <c:v>26.871999999998831</c:v>
                </c:pt>
                <c:pt idx="3360">
                  <c:v>26.87999999999883</c:v>
                </c:pt>
                <c:pt idx="3361">
                  <c:v>26.887999999998829</c:v>
                </c:pt>
                <c:pt idx="3362">
                  <c:v>26.895999999998825</c:v>
                </c:pt>
                <c:pt idx="3363">
                  <c:v>26.903999999998824</c:v>
                </c:pt>
                <c:pt idx="3364">
                  <c:v>26.911999999998827</c:v>
                </c:pt>
                <c:pt idx="3365">
                  <c:v>26.919999999998829</c:v>
                </c:pt>
                <c:pt idx="3366">
                  <c:v>26.927999999998825</c:v>
                </c:pt>
                <c:pt idx="3367">
                  <c:v>26.935999999998824</c:v>
                </c:pt>
                <c:pt idx="3368">
                  <c:v>26.943999999998823</c:v>
                </c:pt>
                <c:pt idx="3369">
                  <c:v>26.951999999998826</c:v>
                </c:pt>
                <c:pt idx="3370">
                  <c:v>26.959999999998821</c:v>
                </c:pt>
                <c:pt idx="3371">
                  <c:v>26.96799999999882</c:v>
                </c:pt>
                <c:pt idx="3372">
                  <c:v>26.97599999999882</c:v>
                </c:pt>
                <c:pt idx="3373">
                  <c:v>26.983999999998822</c:v>
                </c:pt>
                <c:pt idx="3374">
                  <c:v>26.991999999998821</c:v>
                </c:pt>
                <c:pt idx="3375">
                  <c:v>26.99999999999882</c:v>
                </c:pt>
                <c:pt idx="3376">
                  <c:v>27.007999999998823</c:v>
                </c:pt>
                <c:pt idx="3377">
                  <c:v>27.015999999998822</c:v>
                </c:pt>
                <c:pt idx="3378">
                  <c:v>27.023999999998818</c:v>
                </c:pt>
                <c:pt idx="3379">
                  <c:v>27.031999999998821</c:v>
                </c:pt>
                <c:pt idx="3380">
                  <c:v>27.03999999999882</c:v>
                </c:pt>
                <c:pt idx="3381">
                  <c:v>27.047999999998822</c:v>
                </c:pt>
                <c:pt idx="3382">
                  <c:v>27.055999999998818</c:v>
                </c:pt>
                <c:pt idx="3383">
                  <c:v>27.063999999998817</c:v>
                </c:pt>
                <c:pt idx="3384">
                  <c:v>27.07199999999882</c:v>
                </c:pt>
                <c:pt idx="3385">
                  <c:v>27.079999999998815</c:v>
                </c:pt>
                <c:pt idx="3386">
                  <c:v>27.087999999998814</c:v>
                </c:pt>
                <c:pt idx="3387">
                  <c:v>27.095999999998813</c:v>
                </c:pt>
                <c:pt idx="3388">
                  <c:v>27.103999999998816</c:v>
                </c:pt>
                <c:pt idx="3389">
                  <c:v>27.111999999998819</c:v>
                </c:pt>
                <c:pt idx="3390">
                  <c:v>27.119999999998818</c:v>
                </c:pt>
                <c:pt idx="3391">
                  <c:v>27.127999999998817</c:v>
                </c:pt>
                <c:pt idx="3392">
                  <c:v>27.135999999998816</c:v>
                </c:pt>
                <c:pt idx="3393">
                  <c:v>27.143999999998815</c:v>
                </c:pt>
                <c:pt idx="3394">
                  <c:v>27.151999999998814</c:v>
                </c:pt>
                <c:pt idx="3395">
                  <c:v>27.159999999998814</c:v>
                </c:pt>
                <c:pt idx="3396">
                  <c:v>27.167999999998816</c:v>
                </c:pt>
                <c:pt idx="3397">
                  <c:v>27.175999999998815</c:v>
                </c:pt>
                <c:pt idx="3398">
                  <c:v>27.183999999998811</c:v>
                </c:pt>
                <c:pt idx="3399">
                  <c:v>27.191999999998814</c:v>
                </c:pt>
                <c:pt idx="3400">
                  <c:v>27.199999999998813</c:v>
                </c:pt>
                <c:pt idx="3401">
                  <c:v>27.207999999998808</c:v>
                </c:pt>
                <c:pt idx="3402">
                  <c:v>27.215999999998807</c:v>
                </c:pt>
                <c:pt idx="3403">
                  <c:v>27.223999999998806</c:v>
                </c:pt>
                <c:pt idx="3404">
                  <c:v>27.231999999998809</c:v>
                </c:pt>
                <c:pt idx="3405">
                  <c:v>27.239999999998808</c:v>
                </c:pt>
                <c:pt idx="3406">
                  <c:v>27.247999999998807</c:v>
                </c:pt>
                <c:pt idx="3407">
                  <c:v>27.255999999998807</c:v>
                </c:pt>
                <c:pt idx="3408">
                  <c:v>27.263999999998806</c:v>
                </c:pt>
                <c:pt idx="3409">
                  <c:v>27.271999999998805</c:v>
                </c:pt>
                <c:pt idx="3410">
                  <c:v>27.279999999998804</c:v>
                </c:pt>
                <c:pt idx="3411">
                  <c:v>27.287999999998803</c:v>
                </c:pt>
                <c:pt idx="3412">
                  <c:v>27.295999999998802</c:v>
                </c:pt>
                <c:pt idx="3413">
                  <c:v>27.303999999998805</c:v>
                </c:pt>
                <c:pt idx="3414">
                  <c:v>27.311999999998807</c:v>
                </c:pt>
                <c:pt idx="3415">
                  <c:v>27.319999999998807</c:v>
                </c:pt>
                <c:pt idx="3416">
                  <c:v>27.327999999998806</c:v>
                </c:pt>
                <c:pt idx="3417">
                  <c:v>27.335999999998801</c:v>
                </c:pt>
                <c:pt idx="3418">
                  <c:v>27.3439999999988</c:v>
                </c:pt>
                <c:pt idx="3419">
                  <c:v>27.351999999998803</c:v>
                </c:pt>
                <c:pt idx="3420">
                  <c:v>27.359999999998802</c:v>
                </c:pt>
                <c:pt idx="3421">
                  <c:v>27.367999999998801</c:v>
                </c:pt>
                <c:pt idx="3422">
                  <c:v>27.3759999999988</c:v>
                </c:pt>
                <c:pt idx="3423">
                  <c:v>27.3839999999988</c:v>
                </c:pt>
                <c:pt idx="3424">
                  <c:v>27.391999999998802</c:v>
                </c:pt>
                <c:pt idx="3425">
                  <c:v>27.399999999998798</c:v>
                </c:pt>
                <c:pt idx="3426">
                  <c:v>27.407999999998797</c:v>
                </c:pt>
                <c:pt idx="3427">
                  <c:v>27.415999999998796</c:v>
                </c:pt>
                <c:pt idx="3428">
                  <c:v>27.423999999998792</c:v>
                </c:pt>
                <c:pt idx="3429">
                  <c:v>27.431999999998798</c:v>
                </c:pt>
                <c:pt idx="3430">
                  <c:v>27.439999999998797</c:v>
                </c:pt>
                <c:pt idx="3431">
                  <c:v>27.447999999998796</c:v>
                </c:pt>
                <c:pt idx="3432">
                  <c:v>27.455999999998792</c:v>
                </c:pt>
                <c:pt idx="3433">
                  <c:v>27.463999999998791</c:v>
                </c:pt>
                <c:pt idx="3434">
                  <c:v>27.471999999998793</c:v>
                </c:pt>
                <c:pt idx="3435">
                  <c:v>27.479999999998793</c:v>
                </c:pt>
                <c:pt idx="3436">
                  <c:v>27.487999999998792</c:v>
                </c:pt>
                <c:pt idx="3437">
                  <c:v>27.495999999998791</c:v>
                </c:pt>
                <c:pt idx="3438">
                  <c:v>27.503999999998793</c:v>
                </c:pt>
                <c:pt idx="3439">
                  <c:v>27.511999999998796</c:v>
                </c:pt>
                <c:pt idx="3440">
                  <c:v>27.519999999998795</c:v>
                </c:pt>
                <c:pt idx="3441">
                  <c:v>27.527999999998791</c:v>
                </c:pt>
                <c:pt idx="3442">
                  <c:v>27.53599999999879</c:v>
                </c:pt>
                <c:pt idx="3443">
                  <c:v>27.543999999998793</c:v>
                </c:pt>
                <c:pt idx="3444">
                  <c:v>27.551999999998792</c:v>
                </c:pt>
                <c:pt idx="3445">
                  <c:v>27.559999999998791</c:v>
                </c:pt>
                <c:pt idx="3446">
                  <c:v>27.56799999999879</c:v>
                </c:pt>
                <c:pt idx="3447">
                  <c:v>27.575999999998793</c:v>
                </c:pt>
                <c:pt idx="3448">
                  <c:v>27.583999999998788</c:v>
                </c:pt>
                <c:pt idx="3449">
                  <c:v>27.591999999998791</c:v>
                </c:pt>
                <c:pt idx="3450">
                  <c:v>27.59999999999879</c:v>
                </c:pt>
                <c:pt idx="3451">
                  <c:v>27.607999999998793</c:v>
                </c:pt>
                <c:pt idx="3452">
                  <c:v>27.615999999998788</c:v>
                </c:pt>
                <c:pt idx="3453">
                  <c:v>27.623999999998791</c:v>
                </c:pt>
                <c:pt idx="3454">
                  <c:v>27.631999999998794</c:v>
                </c:pt>
                <c:pt idx="3455">
                  <c:v>27.639999999998793</c:v>
                </c:pt>
                <c:pt idx="3456">
                  <c:v>27.647999999998788</c:v>
                </c:pt>
                <c:pt idx="3457">
                  <c:v>27.655999999998787</c:v>
                </c:pt>
                <c:pt idx="3458">
                  <c:v>27.663999999998786</c:v>
                </c:pt>
                <c:pt idx="3459">
                  <c:v>27.671999999998789</c:v>
                </c:pt>
                <c:pt idx="3460">
                  <c:v>27.679999999998788</c:v>
                </c:pt>
                <c:pt idx="3461">
                  <c:v>27.687999999998787</c:v>
                </c:pt>
                <c:pt idx="3462">
                  <c:v>27.695999999998786</c:v>
                </c:pt>
                <c:pt idx="3463">
                  <c:v>27.703999999998786</c:v>
                </c:pt>
                <c:pt idx="3464">
                  <c:v>27.711999999998785</c:v>
                </c:pt>
                <c:pt idx="3465">
                  <c:v>27.719999999998784</c:v>
                </c:pt>
                <c:pt idx="3466">
                  <c:v>27.727999999998783</c:v>
                </c:pt>
                <c:pt idx="3467">
                  <c:v>27.735999999998782</c:v>
                </c:pt>
                <c:pt idx="3468">
                  <c:v>27.743999999998781</c:v>
                </c:pt>
                <c:pt idx="3469">
                  <c:v>27.751999999998784</c:v>
                </c:pt>
                <c:pt idx="3470">
                  <c:v>27.759999999998783</c:v>
                </c:pt>
                <c:pt idx="3471">
                  <c:v>27.767999999998782</c:v>
                </c:pt>
                <c:pt idx="3472">
                  <c:v>27.775999999998778</c:v>
                </c:pt>
                <c:pt idx="3473">
                  <c:v>27.783999999998777</c:v>
                </c:pt>
                <c:pt idx="3474">
                  <c:v>27.791999999998783</c:v>
                </c:pt>
                <c:pt idx="3475">
                  <c:v>27.799999999998775</c:v>
                </c:pt>
                <c:pt idx="3476">
                  <c:v>27.807999999998781</c:v>
                </c:pt>
                <c:pt idx="3477">
                  <c:v>27.815999999998777</c:v>
                </c:pt>
                <c:pt idx="3478">
                  <c:v>27.823999999998779</c:v>
                </c:pt>
                <c:pt idx="3479">
                  <c:v>27.831999999998779</c:v>
                </c:pt>
                <c:pt idx="3480">
                  <c:v>27.839999999998778</c:v>
                </c:pt>
                <c:pt idx="3481">
                  <c:v>27.84799999999878</c:v>
                </c:pt>
                <c:pt idx="3482">
                  <c:v>27.855999999998776</c:v>
                </c:pt>
                <c:pt idx="3483">
                  <c:v>27.863999999998775</c:v>
                </c:pt>
                <c:pt idx="3484">
                  <c:v>27.871999999998774</c:v>
                </c:pt>
                <c:pt idx="3485">
                  <c:v>27.879999999998777</c:v>
                </c:pt>
                <c:pt idx="3486">
                  <c:v>27.887999999998772</c:v>
                </c:pt>
                <c:pt idx="3487">
                  <c:v>27.895999999998775</c:v>
                </c:pt>
                <c:pt idx="3488">
                  <c:v>27.903999999998774</c:v>
                </c:pt>
                <c:pt idx="3489">
                  <c:v>27.911999999998773</c:v>
                </c:pt>
                <c:pt idx="3490">
                  <c:v>27.919999999998776</c:v>
                </c:pt>
                <c:pt idx="3491">
                  <c:v>27.927999999998768</c:v>
                </c:pt>
                <c:pt idx="3492">
                  <c:v>27.935999999998771</c:v>
                </c:pt>
                <c:pt idx="3493">
                  <c:v>27.943999999998766</c:v>
                </c:pt>
                <c:pt idx="3494">
                  <c:v>27.951999999998772</c:v>
                </c:pt>
                <c:pt idx="3495">
                  <c:v>27.959999999998765</c:v>
                </c:pt>
                <c:pt idx="3496">
                  <c:v>27.967999999998767</c:v>
                </c:pt>
                <c:pt idx="3497">
                  <c:v>27.97599999999877</c:v>
                </c:pt>
                <c:pt idx="3498">
                  <c:v>27.983999999998762</c:v>
                </c:pt>
                <c:pt idx="3499">
                  <c:v>27.991999999998768</c:v>
                </c:pt>
                <c:pt idx="3500">
                  <c:v>27.999999999998764</c:v>
                </c:pt>
                <c:pt idx="3501">
                  <c:v>28.00799999999877</c:v>
                </c:pt>
                <c:pt idx="3502">
                  <c:v>28.015999999998765</c:v>
                </c:pt>
                <c:pt idx="3503">
                  <c:v>28.023999999998765</c:v>
                </c:pt>
                <c:pt idx="3504">
                  <c:v>28.031999999998771</c:v>
                </c:pt>
                <c:pt idx="3505">
                  <c:v>28.039999999998766</c:v>
                </c:pt>
                <c:pt idx="3506">
                  <c:v>28.047999999998765</c:v>
                </c:pt>
                <c:pt idx="3507">
                  <c:v>28.055999999998761</c:v>
                </c:pt>
                <c:pt idx="3508">
                  <c:v>28.063999999998764</c:v>
                </c:pt>
                <c:pt idx="3509">
                  <c:v>28.071999999998763</c:v>
                </c:pt>
                <c:pt idx="3510">
                  <c:v>28.079999999998766</c:v>
                </c:pt>
                <c:pt idx="3511">
                  <c:v>28.087999999998758</c:v>
                </c:pt>
                <c:pt idx="3512">
                  <c:v>28.09599999999876</c:v>
                </c:pt>
                <c:pt idx="3513">
                  <c:v>28.103999999998766</c:v>
                </c:pt>
                <c:pt idx="3514">
                  <c:v>28.111999999998762</c:v>
                </c:pt>
                <c:pt idx="3515">
                  <c:v>28.119999999998765</c:v>
                </c:pt>
                <c:pt idx="3516">
                  <c:v>28.12799999999876</c:v>
                </c:pt>
                <c:pt idx="3517">
                  <c:v>28.135999999998763</c:v>
                </c:pt>
                <c:pt idx="3518">
                  <c:v>28.143999999998755</c:v>
                </c:pt>
                <c:pt idx="3519">
                  <c:v>28.151999999998761</c:v>
                </c:pt>
                <c:pt idx="3520">
                  <c:v>28.159999999998757</c:v>
                </c:pt>
                <c:pt idx="3521">
                  <c:v>28.167999999998759</c:v>
                </c:pt>
                <c:pt idx="3522">
                  <c:v>28.175999999998758</c:v>
                </c:pt>
                <c:pt idx="3523">
                  <c:v>28.183999999998754</c:v>
                </c:pt>
                <c:pt idx="3524">
                  <c:v>28.19199999999876</c:v>
                </c:pt>
                <c:pt idx="3525">
                  <c:v>28.199999999998756</c:v>
                </c:pt>
                <c:pt idx="3526">
                  <c:v>28.207999999998755</c:v>
                </c:pt>
                <c:pt idx="3527">
                  <c:v>28.215999999998751</c:v>
                </c:pt>
                <c:pt idx="3528">
                  <c:v>28.223999999998753</c:v>
                </c:pt>
                <c:pt idx="3529">
                  <c:v>28.231999999998759</c:v>
                </c:pt>
                <c:pt idx="3530">
                  <c:v>28.239999999998751</c:v>
                </c:pt>
                <c:pt idx="3531">
                  <c:v>28.247999999998754</c:v>
                </c:pt>
                <c:pt idx="3532">
                  <c:v>28.25599999999875</c:v>
                </c:pt>
                <c:pt idx="3533">
                  <c:v>28.263999999998752</c:v>
                </c:pt>
                <c:pt idx="3534">
                  <c:v>28.271999999998748</c:v>
                </c:pt>
                <c:pt idx="3535">
                  <c:v>28.279999999998751</c:v>
                </c:pt>
                <c:pt idx="3536">
                  <c:v>28.287999999998746</c:v>
                </c:pt>
                <c:pt idx="3537">
                  <c:v>28.295999999998749</c:v>
                </c:pt>
                <c:pt idx="3538">
                  <c:v>28.303999999998751</c:v>
                </c:pt>
                <c:pt idx="3539">
                  <c:v>28.311999999998751</c:v>
                </c:pt>
                <c:pt idx="3540">
                  <c:v>28.319999999998753</c:v>
                </c:pt>
                <c:pt idx="3541">
                  <c:v>28.327999999998745</c:v>
                </c:pt>
                <c:pt idx="3542">
                  <c:v>28.335999999998748</c:v>
                </c:pt>
                <c:pt idx="3543">
                  <c:v>28.343999999998744</c:v>
                </c:pt>
                <c:pt idx="3544">
                  <c:v>28.35199999999875</c:v>
                </c:pt>
                <c:pt idx="3545">
                  <c:v>28.359999999998745</c:v>
                </c:pt>
                <c:pt idx="3546">
                  <c:v>28.367999999998744</c:v>
                </c:pt>
                <c:pt idx="3547">
                  <c:v>28.375999999998747</c:v>
                </c:pt>
                <c:pt idx="3548">
                  <c:v>28.383999999998743</c:v>
                </c:pt>
                <c:pt idx="3549">
                  <c:v>28.391999999998745</c:v>
                </c:pt>
                <c:pt idx="3550">
                  <c:v>28.399999999998741</c:v>
                </c:pt>
                <c:pt idx="3551">
                  <c:v>28.407999999998744</c:v>
                </c:pt>
                <c:pt idx="3552">
                  <c:v>28.415999999998739</c:v>
                </c:pt>
                <c:pt idx="3553">
                  <c:v>28.423999999998742</c:v>
                </c:pt>
                <c:pt idx="3554">
                  <c:v>28.431999999998737</c:v>
                </c:pt>
                <c:pt idx="3555">
                  <c:v>28.43999999999874</c:v>
                </c:pt>
                <c:pt idx="3556">
                  <c:v>28.447999999998743</c:v>
                </c:pt>
                <c:pt idx="3557">
                  <c:v>28.455999999998735</c:v>
                </c:pt>
                <c:pt idx="3558">
                  <c:v>28.463999999998737</c:v>
                </c:pt>
                <c:pt idx="3559">
                  <c:v>28.471999999998737</c:v>
                </c:pt>
                <c:pt idx="3560">
                  <c:v>28.479999999998739</c:v>
                </c:pt>
                <c:pt idx="3561">
                  <c:v>28.487999999998731</c:v>
                </c:pt>
                <c:pt idx="3562">
                  <c:v>28.495999999998734</c:v>
                </c:pt>
                <c:pt idx="3563">
                  <c:v>28.503999999998733</c:v>
                </c:pt>
                <c:pt idx="3564">
                  <c:v>28.511999999998739</c:v>
                </c:pt>
                <c:pt idx="3565">
                  <c:v>28.519999999998738</c:v>
                </c:pt>
                <c:pt idx="3566">
                  <c:v>28.527999999998734</c:v>
                </c:pt>
                <c:pt idx="3567">
                  <c:v>28.535999999998737</c:v>
                </c:pt>
                <c:pt idx="3568">
                  <c:v>28.543999999998732</c:v>
                </c:pt>
                <c:pt idx="3569">
                  <c:v>28.551999999998735</c:v>
                </c:pt>
                <c:pt idx="3570">
                  <c:v>28.55999999999873</c:v>
                </c:pt>
                <c:pt idx="3571">
                  <c:v>28.567999999998733</c:v>
                </c:pt>
                <c:pt idx="3572">
                  <c:v>28.575999999998732</c:v>
                </c:pt>
                <c:pt idx="3573">
                  <c:v>28.583999999998728</c:v>
                </c:pt>
                <c:pt idx="3574">
                  <c:v>28.591999999998734</c:v>
                </c:pt>
                <c:pt idx="3575">
                  <c:v>28.59999999999873</c:v>
                </c:pt>
                <c:pt idx="3576">
                  <c:v>28.607999999998736</c:v>
                </c:pt>
                <c:pt idx="3577">
                  <c:v>28.615999999998731</c:v>
                </c:pt>
                <c:pt idx="3578">
                  <c:v>28.62399999999873</c:v>
                </c:pt>
                <c:pt idx="3579">
                  <c:v>28.631999999998733</c:v>
                </c:pt>
                <c:pt idx="3580">
                  <c:v>28.639999999998736</c:v>
                </c:pt>
                <c:pt idx="3581">
                  <c:v>28.647999999998728</c:v>
                </c:pt>
                <c:pt idx="3582">
                  <c:v>28.65599999999873</c:v>
                </c:pt>
                <c:pt idx="3583">
                  <c:v>28.66399999999873</c:v>
                </c:pt>
                <c:pt idx="3584">
                  <c:v>28.671999999998729</c:v>
                </c:pt>
                <c:pt idx="3585">
                  <c:v>28.679999999998731</c:v>
                </c:pt>
                <c:pt idx="3586">
                  <c:v>28.687999999998727</c:v>
                </c:pt>
                <c:pt idx="3587">
                  <c:v>28.69599999999873</c:v>
                </c:pt>
                <c:pt idx="3588">
                  <c:v>28.703999999998725</c:v>
                </c:pt>
                <c:pt idx="3589">
                  <c:v>28.711999999998728</c:v>
                </c:pt>
                <c:pt idx="3590">
                  <c:v>28.719999999998723</c:v>
                </c:pt>
                <c:pt idx="3591">
                  <c:v>28.727999999998726</c:v>
                </c:pt>
                <c:pt idx="3592">
                  <c:v>28.735999999998725</c:v>
                </c:pt>
                <c:pt idx="3593">
                  <c:v>28.743999999998721</c:v>
                </c:pt>
                <c:pt idx="3594">
                  <c:v>28.751999999998727</c:v>
                </c:pt>
                <c:pt idx="3595">
                  <c:v>28.759999999998723</c:v>
                </c:pt>
                <c:pt idx="3596">
                  <c:v>28.767999999998725</c:v>
                </c:pt>
                <c:pt idx="3597">
                  <c:v>28.775999999998717</c:v>
                </c:pt>
                <c:pt idx="3598">
                  <c:v>28.78399999999872</c:v>
                </c:pt>
                <c:pt idx="3599">
                  <c:v>28.791999999998719</c:v>
                </c:pt>
                <c:pt idx="3600">
                  <c:v>28.799999999998718</c:v>
                </c:pt>
                <c:pt idx="3601">
                  <c:v>28.807999999998724</c:v>
                </c:pt>
                <c:pt idx="3602">
                  <c:v>28.81599999999872</c:v>
                </c:pt>
                <c:pt idx="3603">
                  <c:v>28.823999999998723</c:v>
                </c:pt>
                <c:pt idx="3604">
                  <c:v>28.831999999998718</c:v>
                </c:pt>
                <c:pt idx="3605">
                  <c:v>28.839999999998721</c:v>
                </c:pt>
                <c:pt idx="3606">
                  <c:v>28.847999999998716</c:v>
                </c:pt>
                <c:pt idx="3607">
                  <c:v>28.855999999998719</c:v>
                </c:pt>
                <c:pt idx="3608">
                  <c:v>28.863999999998711</c:v>
                </c:pt>
                <c:pt idx="3609">
                  <c:v>28.871999999998717</c:v>
                </c:pt>
                <c:pt idx="3610">
                  <c:v>28.87999999999872</c:v>
                </c:pt>
                <c:pt idx="3611">
                  <c:v>28.887999999998716</c:v>
                </c:pt>
                <c:pt idx="3612">
                  <c:v>28.895999999998715</c:v>
                </c:pt>
                <c:pt idx="3613">
                  <c:v>28.90399999999871</c:v>
                </c:pt>
                <c:pt idx="3614">
                  <c:v>28.911999999998717</c:v>
                </c:pt>
                <c:pt idx="3615">
                  <c:v>28.919999999998712</c:v>
                </c:pt>
                <c:pt idx="3616">
                  <c:v>28.927999999998711</c:v>
                </c:pt>
                <c:pt idx="3617">
                  <c:v>28.935999999998714</c:v>
                </c:pt>
                <c:pt idx="3618">
                  <c:v>28.943999999998709</c:v>
                </c:pt>
                <c:pt idx="3619">
                  <c:v>28.951999999998716</c:v>
                </c:pt>
                <c:pt idx="3620">
                  <c:v>28.959999999998708</c:v>
                </c:pt>
                <c:pt idx="3621">
                  <c:v>28.96799999999871</c:v>
                </c:pt>
                <c:pt idx="3622">
                  <c:v>28.975999999998706</c:v>
                </c:pt>
                <c:pt idx="3623">
                  <c:v>28.983999999998709</c:v>
                </c:pt>
                <c:pt idx="3624">
                  <c:v>28.991999999998704</c:v>
                </c:pt>
                <c:pt idx="3625">
                  <c:v>28.999999999998707</c:v>
                </c:pt>
                <c:pt idx="3626">
                  <c:v>29.007999999998713</c:v>
                </c:pt>
                <c:pt idx="3627">
                  <c:v>29.015999999998705</c:v>
                </c:pt>
                <c:pt idx="3628">
                  <c:v>29.023999999998708</c:v>
                </c:pt>
                <c:pt idx="3629">
                  <c:v>29.031999999998707</c:v>
                </c:pt>
                <c:pt idx="3630">
                  <c:v>29.03999999999871</c:v>
                </c:pt>
                <c:pt idx="3631">
                  <c:v>29.047999999998705</c:v>
                </c:pt>
                <c:pt idx="3632">
                  <c:v>29.055999999998704</c:v>
                </c:pt>
                <c:pt idx="3633">
                  <c:v>29.063999999998707</c:v>
                </c:pt>
                <c:pt idx="3634">
                  <c:v>29.071999999998706</c:v>
                </c:pt>
                <c:pt idx="3635">
                  <c:v>29.079999999998705</c:v>
                </c:pt>
                <c:pt idx="3636">
                  <c:v>29.087999999998701</c:v>
                </c:pt>
                <c:pt idx="3637">
                  <c:v>29.095999999998703</c:v>
                </c:pt>
                <c:pt idx="3638">
                  <c:v>29.103999999998702</c:v>
                </c:pt>
                <c:pt idx="3639">
                  <c:v>29.111999999998709</c:v>
                </c:pt>
                <c:pt idx="3640">
                  <c:v>29.119999999998701</c:v>
                </c:pt>
                <c:pt idx="3641">
                  <c:v>29.127999999998703</c:v>
                </c:pt>
                <c:pt idx="3642">
                  <c:v>29.135999999998706</c:v>
                </c:pt>
                <c:pt idx="3643">
                  <c:v>29.143999999998698</c:v>
                </c:pt>
                <c:pt idx="3644">
                  <c:v>29.151999999998704</c:v>
                </c:pt>
                <c:pt idx="3645">
                  <c:v>29.1599999999987</c:v>
                </c:pt>
                <c:pt idx="3646">
                  <c:v>29.167999999998703</c:v>
                </c:pt>
                <c:pt idx="3647">
                  <c:v>29.175999999998695</c:v>
                </c:pt>
                <c:pt idx="3648">
                  <c:v>29.183999999998697</c:v>
                </c:pt>
                <c:pt idx="3649">
                  <c:v>29.191999999998703</c:v>
                </c:pt>
                <c:pt idx="3650">
                  <c:v>29.199999999998695</c:v>
                </c:pt>
                <c:pt idx="3651">
                  <c:v>29.207999999998698</c:v>
                </c:pt>
                <c:pt idx="3652">
                  <c:v>29.215999999998694</c:v>
                </c:pt>
                <c:pt idx="3653">
                  <c:v>29.223999999998696</c:v>
                </c:pt>
                <c:pt idx="3654">
                  <c:v>29.231999999998695</c:v>
                </c:pt>
                <c:pt idx="3655">
                  <c:v>29.239999999998695</c:v>
                </c:pt>
                <c:pt idx="3656">
                  <c:v>29.247999999998697</c:v>
                </c:pt>
                <c:pt idx="3657">
                  <c:v>29.255999999998693</c:v>
                </c:pt>
                <c:pt idx="3658">
                  <c:v>29.263999999998696</c:v>
                </c:pt>
                <c:pt idx="3659">
                  <c:v>29.271999999998691</c:v>
                </c:pt>
                <c:pt idx="3660">
                  <c:v>29.279999999998694</c:v>
                </c:pt>
                <c:pt idx="3661">
                  <c:v>29.287999999998693</c:v>
                </c:pt>
                <c:pt idx="3662">
                  <c:v>29.295999999998692</c:v>
                </c:pt>
                <c:pt idx="3663">
                  <c:v>29.303999999998691</c:v>
                </c:pt>
                <c:pt idx="3664">
                  <c:v>29.311999999998694</c:v>
                </c:pt>
                <c:pt idx="3665">
                  <c:v>29.319999999998696</c:v>
                </c:pt>
                <c:pt idx="3666">
                  <c:v>29.327999999998692</c:v>
                </c:pt>
                <c:pt idx="3667">
                  <c:v>29.335999999998691</c:v>
                </c:pt>
                <c:pt idx="3668">
                  <c:v>29.34399999999869</c:v>
                </c:pt>
                <c:pt idx="3669">
                  <c:v>29.351999999998696</c:v>
                </c:pt>
                <c:pt idx="3670">
                  <c:v>29.359999999998688</c:v>
                </c:pt>
                <c:pt idx="3671">
                  <c:v>29.367999999998691</c:v>
                </c:pt>
                <c:pt idx="3672">
                  <c:v>29.37599999999869</c:v>
                </c:pt>
                <c:pt idx="3673">
                  <c:v>29.383999999998689</c:v>
                </c:pt>
                <c:pt idx="3674">
                  <c:v>29.391999999998696</c:v>
                </c:pt>
                <c:pt idx="3675">
                  <c:v>29.399999999998688</c:v>
                </c:pt>
                <c:pt idx="3676">
                  <c:v>29.40799999999869</c:v>
                </c:pt>
                <c:pt idx="3677">
                  <c:v>29.415999999998686</c:v>
                </c:pt>
                <c:pt idx="3678">
                  <c:v>29.423999999998685</c:v>
                </c:pt>
                <c:pt idx="3679">
                  <c:v>29.431999999998684</c:v>
                </c:pt>
                <c:pt idx="3680">
                  <c:v>29.439999999998687</c:v>
                </c:pt>
                <c:pt idx="3681">
                  <c:v>29.447999999998689</c:v>
                </c:pt>
                <c:pt idx="3682">
                  <c:v>29.455999999998681</c:v>
                </c:pt>
                <c:pt idx="3683">
                  <c:v>29.463999999998684</c:v>
                </c:pt>
                <c:pt idx="3684">
                  <c:v>29.471999999998683</c:v>
                </c:pt>
                <c:pt idx="3685">
                  <c:v>29.479999999998686</c:v>
                </c:pt>
                <c:pt idx="3686">
                  <c:v>29.487999999998678</c:v>
                </c:pt>
                <c:pt idx="3687">
                  <c:v>29.495999999998681</c:v>
                </c:pt>
                <c:pt idx="3688">
                  <c:v>29.503999999998687</c:v>
                </c:pt>
                <c:pt idx="3689">
                  <c:v>29.511999999998686</c:v>
                </c:pt>
                <c:pt idx="3690">
                  <c:v>29.519999999998689</c:v>
                </c:pt>
                <c:pt idx="3691">
                  <c:v>29.527999999998681</c:v>
                </c:pt>
                <c:pt idx="3692">
                  <c:v>29.535999999998683</c:v>
                </c:pt>
                <c:pt idx="3693">
                  <c:v>29.543999999998675</c:v>
                </c:pt>
                <c:pt idx="3694">
                  <c:v>29.551999999998682</c:v>
                </c:pt>
                <c:pt idx="3695">
                  <c:v>29.559999999998677</c:v>
                </c:pt>
                <c:pt idx="3696">
                  <c:v>29.56799999999868</c:v>
                </c:pt>
                <c:pt idx="3697">
                  <c:v>29.575999999998682</c:v>
                </c:pt>
                <c:pt idx="3698">
                  <c:v>29.583999999998674</c:v>
                </c:pt>
                <c:pt idx="3699">
                  <c:v>29.591999999998681</c:v>
                </c:pt>
                <c:pt idx="3700">
                  <c:v>29.599999999998676</c:v>
                </c:pt>
                <c:pt idx="3701">
                  <c:v>29.607999999998679</c:v>
                </c:pt>
                <c:pt idx="3702">
                  <c:v>29.615999999998674</c:v>
                </c:pt>
                <c:pt idx="3703">
                  <c:v>29.623999999998677</c:v>
                </c:pt>
                <c:pt idx="3704">
                  <c:v>29.631999999998676</c:v>
                </c:pt>
                <c:pt idx="3705">
                  <c:v>29.639999999998679</c:v>
                </c:pt>
                <c:pt idx="3706">
                  <c:v>29.647999999998678</c:v>
                </c:pt>
                <c:pt idx="3707">
                  <c:v>29.655999999998674</c:v>
                </c:pt>
                <c:pt idx="3708">
                  <c:v>29.663999999998676</c:v>
                </c:pt>
                <c:pt idx="3709">
                  <c:v>29.671999999998672</c:v>
                </c:pt>
                <c:pt idx="3710">
                  <c:v>29.679999999998675</c:v>
                </c:pt>
                <c:pt idx="3711">
                  <c:v>29.68799999999867</c:v>
                </c:pt>
                <c:pt idx="3712">
                  <c:v>29.695999999998673</c:v>
                </c:pt>
                <c:pt idx="3713">
                  <c:v>29.703999999998665</c:v>
                </c:pt>
                <c:pt idx="3714">
                  <c:v>29.711999999998671</c:v>
                </c:pt>
                <c:pt idx="3715">
                  <c:v>29.719999999998674</c:v>
                </c:pt>
                <c:pt idx="3716">
                  <c:v>29.727999999998669</c:v>
                </c:pt>
                <c:pt idx="3717">
                  <c:v>29.735999999998668</c:v>
                </c:pt>
                <c:pt idx="3718">
                  <c:v>29.743999999998664</c:v>
                </c:pt>
                <c:pt idx="3719">
                  <c:v>29.75199999999867</c:v>
                </c:pt>
                <c:pt idx="3720">
                  <c:v>29.759999999998666</c:v>
                </c:pt>
                <c:pt idx="3721">
                  <c:v>29.767999999998665</c:v>
                </c:pt>
                <c:pt idx="3722">
                  <c:v>29.77599999999866</c:v>
                </c:pt>
                <c:pt idx="3723">
                  <c:v>29.783999999998663</c:v>
                </c:pt>
                <c:pt idx="3724">
                  <c:v>29.791999999998669</c:v>
                </c:pt>
                <c:pt idx="3725">
                  <c:v>29.799999999998661</c:v>
                </c:pt>
                <c:pt idx="3726">
                  <c:v>29.807999999998668</c:v>
                </c:pt>
                <c:pt idx="3727">
                  <c:v>29.815999999998663</c:v>
                </c:pt>
                <c:pt idx="3728">
                  <c:v>29.823999999998666</c:v>
                </c:pt>
                <c:pt idx="3729">
                  <c:v>29.831999999998661</c:v>
                </c:pt>
                <c:pt idx="3730">
                  <c:v>29.839999999998664</c:v>
                </c:pt>
                <c:pt idx="3731">
                  <c:v>29.84799999999866</c:v>
                </c:pt>
                <c:pt idx="3732">
                  <c:v>29.855999999998662</c:v>
                </c:pt>
                <c:pt idx="3733">
                  <c:v>29.863999999998661</c:v>
                </c:pt>
                <c:pt idx="3734">
                  <c:v>29.871999999998661</c:v>
                </c:pt>
                <c:pt idx="3735">
                  <c:v>29.879999999998663</c:v>
                </c:pt>
                <c:pt idx="3736">
                  <c:v>29.887999999998655</c:v>
                </c:pt>
                <c:pt idx="3737">
                  <c:v>29.895999999998658</c:v>
                </c:pt>
                <c:pt idx="3738">
                  <c:v>29.903999999998653</c:v>
                </c:pt>
                <c:pt idx="3739">
                  <c:v>29.91199999999866</c:v>
                </c:pt>
                <c:pt idx="3740">
                  <c:v>29.919999999998655</c:v>
                </c:pt>
                <c:pt idx="3741">
                  <c:v>29.927999999998654</c:v>
                </c:pt>
                <c:pt idx="3742">
                  <c:v>29.935999999998657</c:v>
                </c:pt>
                <c:pt idx="3743">
                  <c:v>29.943999999998653</c:v>
                </c:pt>
                <c:pt idx="3744">
                  <c:v>29.951999999998655</c:v>
                </c:pt>
                <c:pt idx="3745">
                  <c:v>29.959999999998651</c:v>
                </c:pt>
                <c:pt idx="3746">
                  <c:v>29.967999999998653</c:v>
                </c:pt>
                <c:pt idx="3747">
                  <c:v>29.975999999998649</c:v>
                </c:pt>
                <c:pt idx="3748">
                  <c:v>29.983999999998652</c:v>
                </c:pt>
                <c:pt idx="3749">
                  <c:v>29.991999999998647</c:v>
                </c:pt>
                <c:pt idx="3750">
                  <c:v>29.99999999999865</c:v>
                </c:pt>
                <c:pt idx="3751">
                  <c:v>30.007999999998656</c:v>
                </c:pt>
                <c:pt idx="3752">
                  <c:v>30.015999999998648</c:v>
                </c:pt>
                <c:pt idx="3753">
                  <c:v>30.023999999998651</c:v>
                </c:pt>
                <c:pt idx="3754">
                  <c:v>30.03199999999865</c:v>
                </c:pt>
                <c:pt idx="3755">
                  <c:v>30.039999999998653</c:v>
                </c:pt>
                <c:pt idx="3756">
                  <c:v>30.047999999998645</c:v>
                </c:pt>
                <c:pt idx="3757">
                  <c:v>30.055999999998647</c:v>
                </c:pt>
                <c:pt idx="3758">
                  <c:v>30.063999999998643</c:v>
                </c:pt>
                <c:pt idx="3759">
                  <c:v>30.071999999998649</c:v>
                </c:pt>
                <c:pt idx="3760">
                  <c:v>30.079999999998648</c:v>
                </c:pt>
                <c:pt idx="3761">
                  <c:v>30.087999999998644</c:v>
                </c:pt>
                <c:pt idx="3762">
                  <c:v>30.095999999998647</c:v>
                </c:pt>
                <c:pt idx="3763">
                  <c:v>30.103999999998646</c:v>
                </c:pt>
                <c:pt idx="3764">
                  <c:v>30.111999999998648</c:v>
                </c:pt>
                <c:pt idx="3765">
                  <c:v>30.119999999998644</c:v>
                </c:pt>
                <c:pt idx="3766">
                  <c:v>30.127999999998647</c:v>
                </c:pt>
                <c:pt idx="3767">
                  <c:v>30.135999999998649</c:v>
                </c:pt>
                <c:pt idx="3768">
                  <c:v>30.143999999998641</c:v>
                </c:pt>
                <c:pt idx="3769">
                  <c:v>30.151999999998647</c:v>
                </c:pt>
                <c:pt idx="3770">
                  <c:v>30.159999999998643</c:v>
                </c:pt>
                <c:pt idx="3771">
                  <c:v>30.167999999998646</c:v>
                </c:pt>
                <c:pt idx="3772">
                  <c:v>30.175999999998638</c:v>
                </c:pt>
                <c:pt idx="3773">
                  <c:v>30.18399999999864</c:v>
                </c:pt>
                <c:pt idx="3774">
                  <c:v>30.191999999998639</c:v>
                </c:pt>
                <c:pt idx="3775">
                  <c:v>30.199999999998642</c:v>
                </c:pt>
                <c:pt idx="3776">
                  <c:v>30.207999999998641</c:v>
                </c:pt>
                <c:pt idx="3777">
                  <c:v>30.215999999998637</c:v>
                </c:pt>
                <c:pt idx="3778">
                  <c:v>30.22399999999864</c:v>
                </c:pt>
                <c:pt idx="3779">
                  <c:v>30.231999999998635</c:v>
                </c:pt>
                <c:pt idx="3780">
                  <c:v>30.239999999998638</c:v>
                </c:pt>
                <c:pt idx="3781">
                  <c:v>30.247999999998633</c:v>
                </c:pt>
                <c:pt idx="3782">
                  <c:v>30.255999999998636</c:v>
                </c:pt>
                <c:pt idx="3783">
                  <c:v>30.263999999998632</c:v>
                </c:pt>
                <c:pt idx="3784">
                  <c:v>30.271999999998634</c:v>
                </c:pt>
                <c:pt idx="3785">
                  <c:v>30.279999999998637</c:v>
                </c:pt>
                <c:pt idx="3786">
                  <c:v>30.287999999998632</c:v>
                </c:pt>
                <c:pt idx="3787">
                  <c:v>30.295999999998632</c:v>
                </c:pt>
                <c:pt idx="3788">
                  <c:v>30.303999999998631</c:v>
                </c:pt>
                <c:pt idx="3789">
                  <c:v>30.311999999998637</c:v>
                </c:pt>
                <c:pt idx="3790">
                  <c:v>30.319999999998636</c:v>
                </c:pt>
                <c:pt idx="3791">
                  <c:v>30.327999999998635</c:v>
                </c:pt>
                <c:pt idx="3792">
                  <c:v>30.335999999998634</c:v>
                </c:pt>
                <c:pt idx="3793">
                  <c:v>30.34399999999863</c:v>
                </c:pt>
                <c:pt idx="3794">
                  <c:v>30.351999999998636</c:v>
                </c:pt>
                <c:pt idx="3795">
                  <c:v>30.359999999998632</c:v>
                </c:pt>
                <c:pt idx="3796">
                  <c:v>30.367999999998631</c:v>
                </c:pt>
                <c:pt idx="3797">
                  <c:v>30.37599999999863</c:v>
                </c:pt>
                <c:pt idx="3798">
                  <c:v>30.383999999998633</c:v>
                </c:pt>
                <c:pt idx="3799">
                  <c:v>30.391999999998628</c:v>
                </c:pt>
                <c:pt idx="3800">
                  <c:v>30.399999999998631</c:v>
                </c:pt>
                <c:pt idx="3801">
                  <c:v>30.40799999999863</c:v>
                </c:pt>
                <c:pt idx="3802">
                  <c:v>30.415999999998625</c:v>
                </c:pt>
                <c:pt idx="3803">
                  <c:v>30.423999999998628</c:v>
                </c:pt>
                <c:pt idx="3804">
                  <c:v>30.431999999998627</c:v>
                </c:pt>
                <c:pt idx="3805">
                  <c:v>30.43999999999863</c:v>
                </c:pt>
                <c:pt idx="3806">
                  <c:v>30.447999999998625</c:v>
                </c:pt>
                <c:pt idx="3807">
                  <c:v>30.455999999998625</c:v>
                </c:pt>
                <c:pt idx="3808">
                  <c:v>30.463999999998627</c:v>
                </c:pt>
                <c:pt idx="3809">
                  <c:v>30.471999999998626</c:v>
                </c:pt>
                <c:pt idx="3810">
                  <c:v>30.479999999998629</c:v>
                </c:pt>
                <c:pt idx="3811">
                  <c:v>30.487999999998621</c:v>
                </c:pt>
                <c:pt idx="3812">
                  <c:v>30.495999999998624</c:v>
                </c:pt>
                <c:pt idx="3813">
                  <c:v>30.503999999998623</c:v>
                </c:pt>
                <c:pt idx="3814">
                  <c:v>30.511999999998629</c:v>
                </c:pt>
                <c:pt idx="3815">
                  <c:v>30.519999999998628</c:v>
                </c:pt>
                <c:pt idx="3816">
                  <c:v>30.527999999998624</c:v>
                </c:pt>
                <c:pt idx="3817">
                  <c:v>30.535999999998626</c:v>
                </c:pt>
                <c:pt idx="3818">
                  <c:v>30.543999999998618</c:v>
                </c:pt>
                <c:pt idx="3819">
                  <c:v>30.551999999998625</c:v>
                </c:pt>
                <c:pt idx="3820">
                  <c:v>30.55999999999862</c:v>
                </c:pt>
                <c:pt idx="3821">
                  <c:v>30.567999999998623</c:v>
                </c:pt>
                <c:pt idx="3822">
                  <c:v>30.575999999998615</c:v>
                </c:pt>
                <c:pt idx="3823">
                  <c:v>30.583999999998618</c:v>
                </c:pt>
                <c:pt idx="3824">
                  <c:v>30.591999999998624</c:v>
                </c:pt>
                <c:pt idx="3825">
                  <c:v>30.599999999998619</c:v>
                </c:pt>
                <c:pt idx="3826">
                  <c:v>30.607999999998626</c:v>
                </c:pt>
                <c:pt idx="3827">
                  <c:v>30.615999999998618</c:v>
                </c:pt>
                <c:pt idx="3828">
                  <c:v>30.62399999999862</c:v>
                </c:pt>
                <c:pt idx="3829">
                  <c:v>30.631999999998619</c:v>
                </c:pt>
                <c:pt idx="3830">
                  <c:v>30.639999999998619</c:v>
                </c:pt>
                <c:pt idx="3831">
                  <c:v>30.647999999998621</c:v>
                </c:pt>
                <c:pt idx="3832">
                  <c:v>30.655999999998617</c:v>
                </c:pt>
                <c:pt idx="3833">
                  <c:v>30.663999999998619</c:v>
                </c:pt>
                <c:pt idx="3834">
                  <c:v>30.671999999998615</c:v>
                </c:pt>
                <c:pt idx="3835">
                  <c:v>30.679999999998618</c:v>
                </c:pt>
                <c:pt idx="3836">
                  <c:v>30.687999999998613</c:v>
                </c:pt>
                <c:pt idx="3837">
                  <c:v>30.695999999998616</c:v>
                </c:pt>
                <c:pt idx="3838">
                  <c:v>30.703999999998615</c:v>
                </c:pt>
                <c:pt idx="3839">
                  <c:v>30.711999999998614</c:v>
                </c:pt>
                <c:pt idx="3840">
                  <c:v>30.719999999998617</c:v>
                </c:pt>
                <c:pt idx="3841">
                  <c:v>30.727999999998612</c:v>
                </c:pt>
                <c:pt idx="3842">
                  <c:v>30.735999999998615</c:v>
                </c:pt>
                <c:pt idx="3843">
                  <c:v>30.743999999998607</c:v>
                </c:pt>
                <c:pt idx="3844">
                  <c:v>30.751999999998613</c:v>
                </c:pt>
                <c:pt idx="3845">
                  <c:v>30.759999999998605</c:v>
                </c:pt>
                <c:pt idx="3846">
                  <c:v>30.767999999998608</c:v>
                </c:pt>
                <c:pt idx="3847">
                  <c:v>30.775999999998611</c:v>
                </c:pt>
                <c:pt idx="3848">
                  <c:v>30.783999999998606</c:v>
                </c:pt>
                <c:pt idx="3849">
                  <c:v>30.791999999998612</c:v>
                </c:pt>
                <c:pt idx="3850">
                  <c:v>30.799999999998604</c:v>
                </c:pt>
                <c:pt idx="3851">
                  <c:v>30.807999999998611</c:v>
                </c:pt>
                <c:pt idx="3852">
                  <c:v>30.815999999998606</c:v>
                </c:pt>
                <c:pt idx="3853">
                  <c:v>30.823999999998605</c:v>
                </c:pt>
                <c:pt idx="3854">
                  <c:v>30.831999999998605</c:v>
                </c:pt>
                <c:pt idx="3855">
                  <c:v>30.839999999998607</c:v>
                </c:pt>
                <c:pt idx="3856">
                  <c:v>30.84799999999861</c:v>
                </c:pt>
                <c:pt idx="3857">
                  <c:v>30.855999999998605</c:v>
                </c:pt>
                <c:pt idx="3858">
                  <c:v>30.863999999998605</c:v>
                </c:pt>
                <c:pt idx="3859">
                  <c:v>30.871999999998604</c:v>
                </c:pt>
                <c:pt idx="3860">
                  <c:v>30.879999999998606</c:v>
                </c:pt>
                <c:pt idx="3861">
                  <c:v>30.887999999998598</c:v>
                </c:pt>
                <c:pt idx="3862">
                  <c:v>30.895999999998601</c:v>
                </c:pt>
                <c:pt idx="3863">
                  <c:v>30.903999999998597</c:v>
                </c:pt>
                <c:pt idx="3864">
                  <c:v>30.911999999998603</c:v>
                </c:pt>
                <c:pt idx="3865">
                  <c:v>30.919999999998605</c:v>
                </c:pt>
                <c:pt idx="3866">
                  <c:v>30.927999999998598</c:v>
                </c:pt>
                <c:pt idx="3867">
                  <c:v>30.9359999999986</c:v>
                </c:pt>
                <c:pt idx="3868">
                  <c:v>30.943999999998596</c:v>
                </c:pt>
                <c:pt idx="3869">
                  <c:v>30.951999999998598</c:v>
                </c:pt>
                <c:pt idx="3870">
                  <c:v>30.959999999998594</c:v>
                </c:pt>
                <c:pt idx="3871">
                  <c:v>30.967999999998597</c:v>
                </c:pt>
                <c:pt idx="3872">
                  <c:v>30.975999999998592</c:v>
                </c:pt>
                <c:pt idx="3873">
                  <c:v>30.983999999998591</c:v>
                </c:pt>
                <c:pt idx="3874">
                  <c:v>30.991999999998598</c:v>
                </c:pt>
                <c:pt idx="3875">
                  <c:v>30.999999999998593</c:v>
                </c:pt>
                <c:pt idx="3876">
                  <c:v>31.007999999998599</c:v>
                </c:pt>
                <c:pt idx="3877">
                  <c:v>31.015999999998591</c:v>
                </c:pt>
                <c:pt idx="3878">
                  <c:v>31.023999999998594</c:v>
                </c:pt>
                <c:pt idx="3879">
                  <c:v>31.031999999998593</c:v>
                </c:pt>
                <c:pt idx="3880">
                  <c:v>31.039999999998596</c:v>
                </c:pt>
                <c:pt idx="3881">
                  <c:v>31.047999999998591</c:v>
                </c:pt>
                <c:pt idx="3882">
                  <c:v>31.055999999998591</c:v>
                </c:pt>
                <c:pt idx="3883">
                  <c:v>31.063999999998593</c:v>
                </c:pt>
                <c:pt idx="3884">
                  <c:v>31.071999999998596</c:v>
                </c:pt>
                <c:pt idx="3885">
                  <c:v>31.079999999998591</c:v>
                </c:pt>
                <c:pt idx="3886">
                  <c:v>31.087999999998591</c:v>
                </c:pt>
                <c:pt idx="3887">
                  <c:v>31.09599999999859</c:v>
                </c:pt>
                <c:pt idx="3888">
                  <c:v>31.103999999998589</c:v>
                </c:pt>
                <c:pt idx="3889">
                  <c:v>31.111999999998595</c:v>
                </c:pt>
                <c:pt idx="3890">
                  <c:v>31.119999999998591</c:v>
                </c:pt>
                <c:pt idx="3891">
                  <c:v>31.127999999998593</c:v>
                </c:pt>
                <c:pt idx="3892">
                  <c:v>31.135999999998596</c:v>
                </c:pt>
                <c:pt idx="3893">
                  <c:v>31.143999999998588</c:v>
                </c:pt>
                <c:pt idx="3894">
                  <c:v>31.151999999998594</c:v>
                </c:pt>
                <c:pt idx="3895">
                  <c:v>31.15999999999859</c:v>
                </c:pt>
                <c:pt idx="3896">
                  <c:v>31.167999999998589</c:v>
                </c:pt>
                <c:pt idx="3897">
                  <c:v>31.175999999998584</c:v>
                </c:pt>
                <c:pt idx="3898">
                  <c:v>31.183999999998587</c:v>
                </c:pt>
                <c:pt idx="3899">
                  <c:v>31.191999999998586</c:v>
                </c:pt>
                <c:pt idx="3900">
                  <c:v>31.199999999998589</c:v>
                </c:pt>
                <c:pt idx="3901">
                  <c:v>31.207999999998588</c:v>
                </c:pt>
                <c:pt idx="3902">
                  <c:v>31.215999999998584</c:v>
                </c:pt>
                <c:pt idx="3903">
                  <c:v>31.223999999998586</c:v>
                </c:pt>
                <c:pt idx="3904">
                  <c:v>31.231999999998582</c:v>
                </c:pt>
                <c:pt idx="3905">
                  <c:v>31.239999999998584</c:v>
                </c:pt>
                <c:pt idx="3906">
                  <c:v>31.24799999999858</c:v>
                </c:pt>
                <c:pt idx="3907">
                  <c:v>31.255999999998583</c:v>
                </c:pt>
                <c:pt idx="3908">
                  <c:v>31.263999999998575</c:v>
                </c:pt>
                <c:pt idx="3909">
                  <c:v>31.271999999998581</c:v>
                </c:pt>
                <c:pt idx="3910">
                  <c:v>31.279999999998584</c:v>
                </c:pt>
                <c:pt idx="3911">
                  <c:v>31.287999999998579</c:v>
                </c:pt>
                <c:pt idx="3912">
                  <c:v>31.295999999998578</c:v>
                </c:pt>
                <c:pt idx="3913">
                  <c:v>31.303999999998577</c:v>
                </c:pt>
                <c:pt idx="3914">
                  <c:v>31.311999999998584</c:v>
                </c:pt>
                <c:pt idx="3915">
                  <c:v>31.319999999998579</c:v>
                </c:pt>
                <c:pt idx="3916">
                  <c:v>31.327999999998578</c:v>
                </c:pt>
                <c:pt idx="3917">
                  <c:v>31.335999999998581</c:v>
                </c:pt>
                <c:pt idx="3918">
                  <c:v>31.343999999998577</c:v>
                </c:pt>
                <c:pt idx="3919">
                  <c:v>31.351999999998583</c:v>
                </c:pt>
                <c:pt idx="3920">
                  <c:v>31.359999999998575</c:v>
                </c:pt>
                <c:pt idx="3921">
                  <c:v>31.367999999998577</c:v>
                </c:pt>
                <c:pt idx="3922">
                  <c:v>31.375999999998573</c:v>
                </c:pt>
                <c:pt idx="3923">
                  <c:v>31.383999999998576</c:v>
                </c:pt>
                <c:pt idx="3924">
                  <c:v>31.391999999998571</c:v>
                </c:pt>
                <c:pt idx="3925">
                  <c:v>31.399999999998574</c:v>
                </c:pt>
                <c:pt idx="3926">
                  <c:v>31.407999999998577</c:v>
                </c:pt>
                <c:pt idx="3927">
                  <c:v>31.415999999998572</c:v>
                </c:pt>
                <c:pt idx="3928">
                  <c:v>31.423999999998571</c:v>
                </c:pt>
                <c:pt idx="3929">
                  <c:v>31.43199999999857</c:v>
                </c:pt>
                <c:pt idx="3930">
                  <c:v>31.439999999998573</c:v>
                </c:pt>
                <c:pt idx="3931">
                  <c:v>31.447999999998565</c:v>
                </c:pt>
                <c:pt idx="3932">
                  <c:v>31.455999999998568</c:v>
                </c:pt>
                <c:pt idx="3933">
                  <c:v>31.46399999999857</c:v>
                </c:pt>
                <c:pt idx="3934">
                  <c:v>31.47199999999857</c:v>
                </c:pt>
                <c:pt idx="3935">
                  <c:v>31.479999999998572</c:v>
                </c:pt>
                <c:pt idx="3936">
                  <c:v>31.487999999998564</c:v>
                </c:pt>
                <c:pt idx="3937">
                  <c:v>31.495999999998567</c:v>
                </c:pt>
                <c:pt idx="3938">
                  <c:v>31.503999999998566</c:v>
                </c:pt>
                <c:pt idx="3939">
                  <c:v>31.511999999998569</c:v>
                </c:pt>
                <c:pt idx="3940">
                  <c:v>31.519999999998564</c:v>
                </c:pt>
                <c:pt idx="3941">
                  <c:v>31.527999999998567</c:v>
                </c:pt>
                <c:pt idx="3942">
                  <c:v>31.53599999999857</c:v>
                </c:pt>
                <c:pt idx="3943">
                  <c:v>31.543999999998565</c:v>
                </c:pt>
                <c:pt idx="3944">
                  <c:v>31.551999999998568</c:v>
                </c:pt>
                <c:pt idx="3945">
                  <c:v>31.559999999998563</c:v>
                </c:pt>
                <c:pt idx="3946">
                  <c:v>31.567999999998566</c:v>
                </c:pt>
                <c:pt idx="3947">
                  <c:v>31.575999999998558</c:v>
                </c:pt>
                <c:pt idx="3948">
                  <c:v>31.583999999998561</c:v>
                </c:pt>
                <c:pt idx="3949">
                  <c:v>31.591999999998567</c:v>
                </c:pt>
                <c:pt idx="3950">
                  <c:v>31.599999999998563</c:v>
                </c:pt>
                <c:pt idx="3951">
                  <c:v>31.607999999998569</c:v>
                </c:pt>
                <c:pt idx="3952">
                  <c:v>31.615999999998561</c:v>
                </c:pt>
                <c:pt idx="3953">
                  <c:v>31.623999999998563</c:v>
                </c:pt>
                <c:pt idx="3954">
                  <c:v>31.631999999998559</c:v>
                </c:pt>
                <c:pt idx="3955">
                  <c:v>31.639999999998562</c:v>
                </c:pt>
                <c:pt idx="3956">
                  <c:v>31.647999999998564</c:v>
                </c:pt>
                <c:pt idx="3957">
                  <c:v>31.65599999999856</c:v>
                </c:pt>
                <c:pt idx="3958">
                  <c:v>31.663999999998563</c:v>
                </c:pt>
                <c:pt idx="3959">
                  <c:v>31.671999999998558</c:v>
                </c:pt>
                <c:pt idx="3960">
                  <c:v>31.679999999998561</c:v>
                </c:pt>
                <c:pt idx="3961">
                  <c:v>31.687999999998556</c:v>
                </c:pt>
                <c:pt idx="3962">
                  <c:v>31.695999999998559</c:v>
                </c:pt>
                <c:pt idx="3963">
                  <c:v>31.703999999998551</c:v>
                </c:pt>
                <c:pt idx="3964">
                  <c:v>31.711999999998557</c:v>
                </c:pt>
                <c:pt idx="3965">
                  <c:v>31.71999999999856</c:v>
                </c:pt>
                <c:pt idx="3966">
                  <c:v>31.727999999998556</c:v>
                </c:pt>
                <c:pt idx="3967">
                  <c:v>31.735999999998555</c:v>
                </c:pt>
                <c:pt idx="3968">
                  <c:v>31.74399999999855</c:v>
                </c:pt>
                <c:pt idx="3969">
                  <c:v>31.751999999998556</c:v>
                </c:pt>
                <c:pt idx="3970">
                  <c:v>31.759999999998552</c:v>
                </c:pt>
                <c:pt idx="3971">
                  <c:v>31.767999999998551</c:v>
                </c:pt>
                <c:pt idx="3972">
                  <c:v>31.775999999998554</c:v>
                </c:pt>
                <c:pt idx="3973">
                  <c:v>31.783999999998549</c:v>
                </c:pt>
                <c:pt idx="3974">
                  <c:v>31.791999999998556</c:v>
                </c:pt>
                <c:pt idx="3975">
                  <c:v>31.799999999998548</c:v>
                </c:pt>
                <c:pt idx="3976">
                  <c:v>31.807999999998554</c:v>
                </c:pt>
                <c:pt idx="3977">
                  <c:v>31.815999999998549</c:v>
                </c:pt>
                <c:pt idx="3978">
                  <c:v>31.823999999998552</c:v>
                </c:pt>
                <c:pt idx="3979">
                  <c:v>31.831999999998548</c:v>
                </c:pt>
                <c:pt idx="3980">
                  <c:v>31.83999999999855</c:v>
                </c:pt>
                <c:pt idx="3981">
                  <c:v>31.847999999998553</c:v>
                </c:pt>
                <c:pt idx="3982">
                  <c:v>31.855999999998545</c:v>
                </c:pt>
                <c:pt idx="3983">
                  <c:v>31.863999999998548</c:v>
                </c:pt>
                <c:pt idx="3984">
                  <c:v>31.871999999998547</c:v>
                </c:pt>
                <c:pt idx="3985">
                  <c:v>31.879999999998549</c:v>
                </c:pt>
                <c:pt idx="3986">
                  <c:v>31.887999999998545</c:v>
                </c:pt>
                <c:pt idx="3987">
                  <c:v>31.895999999998544</c:v>
                </c:pt>
                <c:pt idx="3988">
                  <c:v>31.903999999998547</c:v>
                </c:pt>
                <c:pt idx="3989">
                  <c:v>31.911999999998553</c:v>
                </c:pt>
                <c:pt idx="3990">
                  <c:v>31.919999999998556</c:v>
                </c:pt>
                <c:pt idx="3991">
                  <c:v>31.927999999998555</c:v>
                </c:pt>
                <c:pt idx="3992">
                  <c:v>31.935999999998558</c:v>
                </c:pt>
                <c:pt idx="3993">
                  <c:v>31.94399999999856</c:v>
                </c:pt>
                <c:pt idx="3994">
                  <c:v>31.951999999998559</c:v>
                </c:pt>
                <c:pt idx="3995">
                  <c:v>31.959999999998558</c:v>
                </c:pt>
                <c:pt idx="3996">
                  <c:v>31.967999999998561</c:v>
                </c:pt>
                <c:pt idx="3997">
                  <c:v>31.975999999998564</c:v>
                </c:pt>
                <c:pt idx="3998">
                  <c:v>31.983999999998566</c:v>
                </c:pt>
                <c:pt idx="3999">
                  <c:v>31.991999999998573</c:v>
                </c:pt>
                <c:pt idx="4000">
                  <c:v>31.999999999998575</c:v>
                </c:pt>
                <c:pt idx="4001">
                  <c:v>32.007999999998574</c:v>
                </c:pt>
                <c:pt idx="4002">
                  <c:v>32.015999999998577</c:v>
                </c:pt>
                <c:pt idx="4003">
                  <c:v>32.02399999999858</c:v>
                </c:pt>
                <c:pt idx="4004">
                  <c:v>32.031999999998575</c:v>
                </c:pt>
                <c:pt idx="4005">
                  <c:v>32.039999999998585</c:v>
                </c:pt>
                <c:pt idx="4006">
                  <c:v>32.047999999998574</c:v>
                </c:pt>
                <c:pt idx="4007">
                  <c:v>32.055999999998576</c:v>
                </c:pt>
                <c:pt idx="4008">
                  <c:v>32.063999999998586</c:v>
                </c:pt>
                <c:pt idx="4009">
                  <c:v>32.071999999998582</c:v>
                </c:pt>
                <c:pt idx="4010">
                  <c:v>32.079999999998591</c:v>
                </c:pt>
                <c:pt idx="4011">
                  <c:v>32.087999999998594</c:v>
                </c:pt>
                <c:pt idx="4012">
                  <c:v>32.095999999998604</c:v>
                </c:pt>
                <c:pt idx="4013">
                  <c:v>32.103999999998599</c:v>
                </c:pt>
                <c:pt idx="4014">
                  <c:v>32.111999999998595</c:v>
                </c:pt>
                <c:pt idx="4015">
                  <c:v>32.119999999998605</c:v>
                </c:pt>
                <c:pt idx="4016">
                  <c:v>32.127999999998607</c:v>
                </c:pt>
                <c:pt idx="4017">
                  <c:v>32.13599999999861</c:v>
                </c:pt>
                <c:pt idx="4018">
                  <c:v>32.143999999998606</c:v>
                </c:pt>
                <c:pt idx="4019">
                  <c:v>32.151999999998601</c:v>
                </c:pt>
                <c:pt idx="4020">
                  <c:v>32.159999999998604</c:v>
                </c:pt>
                <c:pt idx="4021">
                  <c:v>32.167999999998614</c:v>
                </c:pt>
                <c:pt idx="4022">
                  <c:v>32.175999999998616</c:v>
                </c:pt>
                <c:pt idx="4023">
                  <c:v>32.183999999998612</c:v>
                </c:pt>
                <c:pt idx="4024">
                  <c:v>32.191999999998622</c:v>
                </c:pt>
                <c:pt idx="4025">
                  <c:v>32.199999999998631</c:v>
                </c:pt>
                <c:pt idx="4026">
                  <c:v>32.207999999998627</c:v>
                </c:pt>
                <c:pt idx="4027">
                  <c:v>32.21599999999863</c:v>
                </c:pt>
                <c:pt idx="4028">
                  <c:v>32.223999999998632</c:v>
                </c:pt>
                <c:pt idx="4029">
                  <c:v>32.231999999998642</c:v>
                </c:pt>
                <c:pt idx="4030">
                  <c:v>32.239999999998652</c:v>
                </c:pt>
                <c:pt idx="4031">
                  <c:v>32.247999999998648</c:v>
                </c:pt>
                <c:pt idx="4032">
                  <c:v>32.25599999999865</c:v>
                </c:pt>
                <c:pt idx="4033">
                  <c:v>32.263999999998653</c:v>
                </c:pt>
                <c:pt idx="4034">
                  <c:v>32.271999999998656</c:v>
                </c:pt>
                <c:pt idx="4035">
                  <c:v>32.279999999998665</c:v>
                </c:pt>
                <c:pt idx="4036">
                  <c:v>32.287999999998661</c:v>
                </c:pt>
                <c:pt idx="4037">
                  <c:v>32.295999999998678</c:v>
                </c:pt>
                <c:pt idx="4038">
                  <c:v>32.303999999998666</c:v>
                </c:pt>
                <c:pt idx="4039">
                  <c:v>32.311999999998669</c:v>
                </c:pt>
                <c:pt idx="4040">
                  <c:v>32.319999999998672</c:v>
                </c:pt>
                <c:pt idx="4041">
                  <c:v>32.327999999998681</c:v>
                </c:pt>
                <c:pt idx="4042">
                  <c:v>32.335999999998691</c:v>
                </c:pt>
                <c:pt idx="4043">
                  <c:v>32.343999999998694</c:v>
                </c:pt>
                <c:pt idx="4044">
                  <c:v>32.351999999998689</c:v>
                </c:pt>
                <c:pt idx="4045">
                  <c:v>32.359999999998692</c:v>
                </c:pt>
                <c:pt idx="4046">
                  <c:v>32.367999999998702</c:v>
                </c:pt>
                <c:pt idx="4047">
                  <c:v>32.375999999998712</c:v>
                </c:pt>
                <c:pt idx="4048">
                  <c:v>32.383999999998714</c:v>
                </c:pt>
                <c:pt idx="4049">
                  <c:v>32.391999999998717</c:v>
                </c:pt>
                <c:pt idx="4050">
                  <c:v>32.399999999998727</c:v>
                </c:pt>
                <c:pt idx="4051">
                  <c:v>32.407999999998722</c:v>
                </c:pt>
                <c:pt idx="4052">
                  <c:v>32.415999999998732</c:v>
                </c:pt>
                <c:pt idx="4053">
                  <c:v>32.423999999998735</c:v>
                </c:pt>
                <c:pt idx="4054">
                  <c:v>32.431999999998737</c:v>
                </c:pt>
                <c:pt idx="4055">
                  <c:v>32.439999999998747</c:v>
                </c:pt>
                <c:pt idx="4056">
                  <c:v>32.447999999998743</c:v>
                </c:pt>
                <c:pt idx="4057">
                  <c:v>32.455999999998753</c:v>
                </c:pt>
                <c:pt idx="4058">
                  <c:v>32.463999999998755</c:v>
                </c:pt>
                <c:pt idx="4059">
                  <c:v>32.471999999998751</c:v>
                </c:pt>
                <c:pt idx="4060">
                  <c:v>32.479999999998753</c:v>
                </c:pt>
                <c:pt idx="4061">
                  <c:v>32.487999999998756</c:v>
                </c:pt>
                <c:pt idx="4062">
                  <c:v>32.495999999998773</c:v>
                </c:pt>
                <c:pt idx="4063">
                  <c:v>32.503999999998769</c:v>
                </c:pt>
                <c:pt idx="4064">
                  <c:v>32.511999999998771</c:v>
                </c:pt>
                <c:pt idx="4065">
                  <c:v>32.519999999998781</c:v>
                </c:pt>
                <c:pt idx="4066">
                  <c:v>32.527999999998784</c:v>
                </c:pt>
                <c:pt idx="4067">
                  <c:v>32.535999999998786</c:v>
                </c:pt>
                <c:pt idx="4068">
                  <c:v>32.543999999998782</c:v>
                </c:pt>
                <c:pt idx="4069">
                  <c:v>32.551999999998792</c:v>
                </c:pt>
                <c:pt idx="4070">
                  <c:v>32.559999999998801</c:v>
                </c:pt>
                <c:pt idx="4071">
                  <c:v>32.567999999998804</c:v>
                </c:pt>
                <c:pt idx="4072">
                  <c:v>32.575999999998807</c:v>
                </c:pt>
                <c:pt idx="4073">
                  <c:v>32.583999999998802</c:v>
                </c:pt>
                <c:pt idx="4074">
                  <c:v>32.591999999998812</c:v>
                </c:pt>
                <c:pt idx="4075">
                  <c:v>32.599999999998815</c:v>
                </c:pt>
                <c:pt idx="4076">
                  <c:v>32.607999999998817</c:v>
                </c:pt>
                <c:pt idx="4077">
                  <c:v>32.615999999998827</c:v>
                </c:pt>
                <c:pt idx="4078">
                  <c:v>32.62399999999883</c:v>
                </c:pt>
                <c:pt idx="4079">
                  <c:v>32.631999999998833</c:v>
                </c:pt>
                <c:pt idx="4080">
                  <c:v>32.639999999998835</c:v>
                </c:pt>
                <c:pt idx="4081">
                  <c:v>32.647999999998831</c:v>
                </c:pt>
                <c:pt idx="4082">
                  <c:v>32.655999999998841</c:v>
                </c:pt>
                <c:pt idx="4083">
                  <c:v>32.663999999998843</c:v>
                </c:pt>
                <c:pt idx="4084">
                  <c:v>32.671999999998853</c:v>
                </c:pt>
                <c:pt idx="4085">
                  <c:v>32.679999999998856</c:v>
                </c:pt>
                <c:pt idx="4086">
                  <c:v>32.687999999998851</c:v>
                </c:pt>
                <c:pt idx="4087">
                  <c:v>32.695999999998868</c:v>
                </c:pt>
                <c:pt idx="4088">
                  <c:v>32.703999999998864</c:v>
                </c:pt>
                <c:pt idx="4089">
                  <c:v>32.711999999998859</c:v>
                </c:pt>
                <c:pt idx="4090">
                  <c:v>32.719999999998862</c:v>
                </c:pt>
                <c:pt idx="4091">
                  <c:v>32.727999999998879</c:v>
                </c:pt>
                <c:pt idx="4092">
                  <c:v>32.735999999998889</c:v>
                </c:pt>
                <c:pt idx="4093">
                  <c:v>32.743999999998884</c:v>
                </c:pt>
                <c:pt idx="4094">
                  <c:v>32.75199999999888</c:v>
                </c:pt>
                <c:pt idx="4095">
                  <c:v>32.759999999998882</c:v>
                </c:pt>
                <c:pt idx="4096">
                  <c:v>32.767999999998892</c:v>
                </c:pt>
                <c:pt idx="4097">
                  <c:v>32.775999999998895</c:v>
                </c:pt>
                <c:pt idx="4098">
                  <c:v>32.783999999998898</c:v>
                </c:pt>
                <c:pt idx="4099">
                  <c:v>32.791999999998907</c:v>
                </c:pt>
                <c:pt idx="4100">
                  <c:v>32.79999999999891</c:v>
                </c:pt>
                <c:pt idx="4101">
                  <c:v>32.807999999998906</c:v>
                </c:pt>
                <c:pt idx="4102">
                  <c:v>32.815999999998908</c:v>
                </c:pt>
                <c:pt idx="4103">
                  <c:v>32.823999999998911</c:v>
                </c:pt>
                <c:pt idx="4104">
                  <c:v>32.831999999998914</c:v>
                </c:pt>
                <c:pt idx="4105">
                  <c:v>32.839999999998916</c:v>
                </c:pt>
                <c:pt idx="4106">
                  <c:v>32.847999999998912</c:v>
                </c:pt>
                <c:pt idx="4107">
                  <c:v>32.855999999998929</c:v>
                </c:pt>
                <c:pt idx="4108">
                  <c:v>32.863999999998931</c:v>
                </c:pt>
                <c:pt idx="4109">
                  <c:v>32.871999999998934</c:v>
                </c:pt>
                <c:pt idx="4110">
                  <c:v>32.879999999998937</c:v>
                </c:pt>
                <c:pt idx="4111">
                  <c:v>32.887999999998932</c:v>
                </c:pt>
                <c:pt idx="4112">
                  <c:v>32.895999999998949</c:v>
                </c:pt>
                <c:pt idx="4113">
                  <c:v>32.903999999998952</c:v>
                </c:pt>
                <c:pt idx="4114">
                  <c:v>32.911999999998955</c:v>
                </c:pt>
                <c:pt idx="4115">
                  <c:v>32.919999999998957</c:v>
                </c:pt>
                <c:pt idx="4116">
                  <c:v>32.92799999999896</c:v>
                </c:pt>
                <c:pt idx="4117">
                  <c:v>32.935999999998963</c:v>
                </c:pt>
                <c:pt idx="4118">
                  <c:v>32.943999999998965</c:v>
                </c:pt>
                <c:pt idx="4119">
                  <c:v>32.951999999998961</c:v>
                </c:pt>
                <c:pt idx="4120">
                  <c:v>32.959999999998971</c:v>
                </c:pt>
                <c:pt idx="4121">
                  <c:v>32.967999999998973</c:v>
                </c:pt>
                <c:pt idx="4122">
                  <c:v>32.975999999998983</c:v>
                </c:pt>
                <c:pt idx="4123">
                  <c:v>32.983999999998986</c:v>
                </c:pt>
                <c:pt idx="4124">
                  <c:v>32.991999999998988</c:v>
                </c:pt>
                <c:pt idx="4125">
                  <c:v>32.999999999998998</c:v>
                </c:pt>
                <c:pt idx="4126">
                  <c:v>33.007999999999001</c:v>
                </c:pt>
                <c:pt idx="4127">
                  <c:v>33.015999999999003</c:v>
                </c:pt>
                <c:pt idx="4128">
                  <c:v>33.023999999999006</c:v>
                </c:pt>
                <c:pt idx="4129">
                  <c:v>33.031999999999002</c:v>
                </c:pt>
                <c:pt idx="4130">
                  <c:v>33.039999999999011</c:v>
                </c:pt>
                <c:pt idx="4131">
                  <c:v>33.047999999999014</c:v>
                </c:pt>
                <c:pt idx="4132">
                  <c:v>33.055999999999017</c:v>
                </c:pt>
                <c:pt idx="4133">
                  <c:v>33.063999999999027</c:v>
                </c:pt>
                <c:pt idx="4134">
                  <c:v>33.071999999999022</c:v>
                </c:pt>
                <c:pt idx="4135">
                  <c:v>33.079999999999032</c:v>
                </c:pt>
                <c:pt idx="4136">
                  <c:v>33.087999999999028</c:v>
                </c:pt>
                <c:pt idx="4137">
                  <c:v>33.095999999999037</c:v>
                </c:pt>
                <c:pt idx="4138">
                  <c:v>33.103999999999047</c:v>
                </c:pt>
                <c:pt idx="4139">
                  <c:v>33.111999999999043</c:v>
                </c:pt>
                <c:pt idx="4140">
                  <c:v>33.119999999999052</c:v>
                </c:pt>
                <c:pt idx="4141">
                  <c:v>33.127999999999055</c:v>
                </c:pt>
                <c:pt idx="4142">
                  <c:v>33.135999999999058</c:v>
                </c:pt>
                <c:pt idx="4143">
                  <c:v>33.143999999999053</c:v>
                </c:pt>
                <c:pt idx="4144">
                  <c:v>33.151999999999056</c:v>
                </c:pt>
                <c:pt idx="4145">
                  <c:v>33.159999999999059</c:v>
                </c:pt>
                <c:pt idx="4146">
                  <c:v>33.167999999999068</c:v>
                </c:pt>
                <c:pt idx="4147">
                  <c:v>33.175999999999078</c:v>
                </c:pt>
                <c:pt idx="4148">
                  <c:v>33.183999999999081</c:v>
                </c:pt>
                <c:pt idx="4149">
                  <c:v>33.191999999999084</c:v>
                </c:pt>
                <c:pt idx="4150">
                  <c:v>33.199999999999086</c:v>
                </c:pt>
                <c:pt idx="4151">
                  <c:v>33.207999999999082</c:v>
                </c:pt>
                <c:pt idx="4152">
                  <c:v>33.215999999999092</c:v>
                </c:pt>
                <c:pt idx="4153">
                  <c:v>33.223999999999094</c:v>
                </c:pt>
                <c:pt idx="4154">
                  <c:v>33.231999999999104</c:v>
                </c:pt>
                <c:pt idx="4155">
                  <c:v>33.239999999999107</c:v>
                </c:pt>
                <c:pt idx="4156">
                  <c:v>33.247999999999102</c:v>
                </c:pt>
                <c:pt idx="4157">
                  <c:v>33.255999999999112</c:v>
                </c:pt>
                <c:pt idx="4158">
                  <c:v>33.263999999999115</c:v>
                </c:pt>
                <c:pt idx="4159">
                  <c:v>33.27199999999911</c:v>
                </c:pt>
                <c:pt idx="4160">
                  <c:v>33.279999999999113</c:v>
                </c:pt>
                <c:pt idx="4161">
                  <c:v>33.287999999999123</c:v>
                </c:pt>
                <c:pt idx="4162">
                  <c:v>33.29599999999914</c:v>
                </c:pt>
                <c:pt idx="4163">
                  <c:v>33.303999999999128</c:v>
                </c:pt>
                <c:pt idx="4164">
                  <c:v>33.311999999999124</c:v>
                </c:pt>
                <c:pt idx="4165">
                  <c:v>33.319999999999126</c:v>
                </c:pt>
                <c:pt idx="4166">
                  <c:v>33.327999999999136</c:v>
                </c:pt>
                <c:pt idx="4167">
                  <c:v>33.335999999999139</c:v>
                </c:pt>
                <c:pt idx="4168">
                  <c:v>33.343999999999149</c:v>
                </c:pt>
                <c:pt idx="4169">
                  <c:v>33.351999999999144</c:v>
                </c:pt>
                <c:pt idx="4170">
                  <c:v>33.359999999999154</c:v>
                </c:pt>
                <c:pt idx="4171">
                  <c:v>33.367999999999157</c:v>
                </c:pt>
                <c:pt idx="4172">
                  <c:v>33.375999999999159</c:v>
                </c:pt>
                <c:pt idx="4173">
                  <c:v>33.383999999999155</c:v>
                </c:pt>
                <c:pt idx="4174">
                  <c:v>33.391999999999165</c:v>
                </c:pt>
                <c:pt idx="4175">
                  <c:v>33.399999999999181</c:v>
                </c:pt>
                <c:pt idx="4176">
                  <c:v>33.407999999999177</c:v>
                </c:pt>
                <c:pt idx="4177">
                  <c:v>33.41599999999918</c:v>
                </c:pt>
                <c:pt idx="4178">
                  <c:v>33.423999999999182</c:v>
                </c:pt>
                <c:pt idx="4179">
                  <c:v>33.431999999999185</c:v>
                </c:pt>
                <c:pt idx="4180">
                  <c:v>33.439999999999188</c:v>
                </c:pt>
                <c:pt idx="4181">
                  <c:v>33.447999999999197</c:v>
                </c:pt>
                <c:pt idx="4182">
                  <c:v>33.4559999999992</c:v>
                </c:pt>
                <c:pt idx="4183">
                  <c:v>33.463999999999203</c:v>
                </c:pt>
                <c:pt idx="4184">
                  <c:v>33.471999999999205</c:v>
                </c:pt>
                <c:pt idx="4185">
                  <c:v>33.479999999999208</c:v>
                </c:pt>
                <c:pt idx="4186">
                  <c:v>33.487999999999204</c:v>
                </c:pt>
                <c:pt idx="4187">
                  <c:v>33.495999999999221</c:v>
                </c:pt>
                <c:pt idx="4188">
                  <c:v>33.503999999999223</c:v>
                </c:pt>
                <c:pt idx="4189">
                  <c:v>33.511999999999226</c:v>
                </c:pt>
                <c:pt idx="4190">
                  <c:v>33.519999999999229</c:v>
                </c:pt>
                <c:pt idx="4191">
                  <c:v>33.527999999999231</c:v>
                </c:pt>
                <c:pt idx="4192">
                  <c:v>33.535999999999241</c:v>
                </c:pt>
                <c:pt idx="4193">
                  <c:v>33.543999999999237</c:v>
                </c:pt>
                <c:pt idx="4194">
                  <c:v>33.551999999999232</c:v>
                </c:pt>
                <c:pt idx="4195">
                  <c:v>33.559999999999249</c:v>
                </c:pt>
                <c:pt idx="4196">
                  <c:v>33.567999999999252</c:v>
                </c:pt>
                <c:pt idx="4197">
                  <c:v>33.575999999999262</c:v>
                </c:pt>
                <c:pt idx="4198">
                  <c:v>33.583999999999257</c:v>
                </c:pt>
                <c:pt idx="4199">
                  <c:v>33.59199999999926</c:v>
                </c:pt>
                <c:pt idx="4200">
                  <c:v>33.599999999999262</c:v>
                </c:pt>
                <c:pt idx="4201">
                  <c:v>33.607999999999265</c:v>
                </c:pt>
                <c:pt idx="4202">
                  <c:v>33.615999999999282</c:v>
                </c:pt>
                <c:pt idx="4203">
                  <c:v>33.623999999999285</c:v>
                </c:pt>
                <c:pt idx="4204">
                  <c:v>33.63199999999928</c:v>
                </c:pt>
                <c:pt idx="4205">
                  <c:v>33.639999999999283</c:v>
                </c:pt>
                <c:pt idx="4206">
                  <c:v>33.647999999999286</c:v>
                </c:pt>
                <c:pt idx="4207">
                  <c:v>33.655999999999288</c:v>
                </c:pt>
                <c:pt idx="4208">
                  <c:v>33.663999999999298</c:v>
                </c:pt>
                <c:pt idx="4209">
                  <c:v>33.671999999999301</c:v>
                </c:pt>
                <c:pt idx="4210">
                  <c:v>33.679999999999303</c:v>
                </c:pt>
                <c:pt idx="4211">
                  <c:v>33.687999999999306</c:v>
                </c:pt>
                <c:pt idx="4212">
                  <c:v>33.695999999999316</c:v>
                </c:pt>
                <c:pt idx="4213">
                  <c:v>33.703999999999311</c:v>
                </c:pt>
                <c:pt idx="4214">
                  <c:v>33.711999999999314</c:v>
                </c:pt>
                <c:pt idx="4215">
                  <c:v>33.719999999999317</c:v>
                </c:pt>
                <c:pt idx="4216">
                  <c:v>33.727999999999334</c:v>
                </c:pt>
                <c:pt idx="4217">
                  <c:v>33.735999999999336</c:v>
                </c:pt>
                <c:pt idx="4218">
                  <c:v>33.743999999999332</c:v>
                </c:pt>
                <c:pt idx="4219">
                  <c:v>33.751999999999335</c:v>
                </c:pt>
                <c:pt idx="4220">
                  <c:v>33.759999999999337</c:v>
                </c:pt>
                <c:pt idx="4221">
                  <c:v>33.767999999999347</c:v>
                </c:pt>
                <c:pt idx="4222">
                  <c:v>33.77599999999935</c:v>
                </c:pt>
                <c:pt idx="4223">
                  <c:v>33.783999999999352</c:v>
                </c:pt>
                <c:pt idx="4224">
                  <c:v>33.791999999999362</c:v>
                </c:pt>
                <c:pt idx="4225">
                  <c:v>33.799999999999365</c:v>
                </c:pt>
                <c:pt idx="4226">
                  <c:v>33.807999999999353</c:v>
                </c:pt>
                <c:pt idx="4227">
                  <c:v>33.815999999999356</c:v>
                </c:pt>
                <c:pt idx="4228">
                  <c:v>33.823999999999366</c:v>
                </c:pt>
                <c:pt idx="4229">
                  <c:v>33.831999999999361</c:v>
                </c:pt>
                <c:pt idx="4230">
                  <c:v>33.839999999999371</c:v>
                </c:pt>
                <c:pt idx="4231">
                  <c:v>33.847999999999374</c:v>
                </c:pt>
                <c:pt idx="4232">
                  <c:v>33.855999999999376</c:v>
                </c:pt>
                <c:pt idx="4233">
                  <c:v>33.863999999999386</c:v>
                </c:pt>
                <c:pt idx="4234">
                  <c:v>33.871999999999382</c:v>
                </c:pt>
                <c:pt idx="4235">
                  <c:v>33.879999999999391</c:v>
                </c:pt>
                <c:pt idx="4236">
                  <c:v>33.887999999999394</c:v>
                </c:pt>
                <c:pt idx="4237">
                  <c:v>33.895999999999404</c:v>
                </c:pt>
                <c:pt idx="4238">
                  <c:v>33.9039999999994</c:v>
                </c:pt>
                <c:pt idx="4239">
                  <c:v>33.911999999999395</c:v>
                </c:pt>
                <c:pt idx="4240">
                  <c:v>33.919999999999405</c:v>
                </c:pt>
                <c:pt idx="4241">
                  <c:v>33.927999999999415</c:v>
                </c:pt>
                <c:pt idx="4242">
                  <c:v>33.935999999999417</c:v>
                </c:pt>
                <c:pt idx="4243">
                  <c:v>33.94399999999942</c:v>
                </c:pt>
                <c:pt idx="4244">
                  <c:v>33.951999999999416</c:v>
                </c:pt>
                <c:pt idx="4245">
                  <c:v>33.959999999999425</c:v>
                </c:pt>
                <c:pt idx="4246">
                  <c:v>33.967999999999428</c:v>
                </c:pt>
                <c:pt idx="4247">
                  <c:v>33.975999999999431</c:v>
                </c:pt>
                <c:pt idx="4248">
                  <c:v>33.98399999999944</c:v>
                </c:pt>
                <c:pt idx="4249">
                  <c:v>33.991999999999443</c:v>
                </c:pt>
                <c:pt idx="4250">
                  <c:v>33.999999999999453</c:v>
                </c:pt>
                <c:pt idx="4251">
                  <c:v>34.007999999999448</c:v>
                </c:pt>
                <c:pt idx="4252">
                  <c:v>34.015999999999451</c:v>
                </c:pt>
                <c:pt idx="4253">
                  <c:v>34.023999999999461</c:v>
                </c:pt>
                <c:pt idx="4254">
                  <c:v>34.031999999999456</c:v>
                </c:pt>
                <c:pt idx="4255">
                  <c:v>34.039999999999459</c:v>
                </c:pt>
                <c:pt idx="4256">
                  <c:v>34.047999999999462</c:v>
                </c:pt>
                <c:pt idx="4257">
                  <c:v>34.055999999999472</c:v>
                </c:pt>
                <c:pt idx="4258">
                  <c:v>34.063999999999481</c:v>
                </c:pt>
                <c:pt idx="4259">
                  <c:v>34.071999999999477</c:v>
                </c:pt>
                <c:pt idx="4260">
                  <c:v>34.07999999999948</c:v>
                </c:pt>
                <c:pt idx="4261">
                  <c:v>34.087999999999475</c:v>
                </c:pt>
                <c:pt idx="4262">
                  <c:v>34.095999999999492</c:v>
                </c:pt>
                <c:pt idx="4263">
                  <c:v>34.103999999999488</c:v>
                </c:pt>
                <c:pt idx="4264">
                  <c:v>34.111999999999497</c:v>
                </c:pt>
                <c:pt idx="4265">
                  <c:v>34.1199999999995</c:v>
                </c:pt>
                <c:pt idx="4266">
                  <c:v>34.127999999999503</c:v>
                </c:pt>
                <c:pt idx="4267">
                  <c:v>34.135999999999513</c:v>
                </c:pt>
                <c:pt idx="4268">
                  <c:v>34.143999999999508</c:v>
                </c:pt>
                <c:pt idx="4269">
                  <c:v>34.151999999999504</c:v>
                </c:pt>
                <c:pt idx="4270">
                  <c:v>34.159999999999506</c:v>
                </c:pt>
                <c:pt idx="4271">
                  <c:v>34.167999999999516</c:v>
                </c:pt>
                <c:pt idx="4272">
                  <c:v>34.175999999999533</c:v>
                </c:pt>
                <c:pt idx="4273">
                  <c:v>34.183999999999529</c:v>
                </c:pt>
                <c:pt idx="4274">
                  <c:v>34.191999999999531</c:v>
                </c:pt>
                <c:pt idx="4275">
                  <c:v>34.199999999999541</c:v>
                </c:pt>
                <c:pt idx="4276">
                  <c:v>34.207999999999537</c:v>
                </c:pt>
                <c:pt idx="4277">
                  <c:v>34.215999999999539</c:v>
                </c:pt>
                <c:pt idx="4278">
                  <c:v>34.223999999999549</c:v>
                </c:pt>
                <c:pt idx="4279">
                  <c:v>34.231999999999552</c:v>
                </c:pt>
                <c:pt idx="4280">
                  <c:v>34.239999999999561</c:v>
                </c:pt>
                <c:pt idx="4281">
                  <c:v>34.247999999999557</c:v>
                </c:pt>
                <c:pt idx="4282">
                  <c:v>34.25599999999956</c:v>
                </c:pt>
                <c:pt idx="4283">
                  <c:v>34.263999999999562</c:v>
                </c:pt>
                <c:pt idx="4284">
                  <c:v>34.271999999999565</c:v>
                </c:pt>
                <c:pt idx="4285">
                  <c:v>34.279999999999568</c:v>
                </c:pt>
                <c:pt idx="4286">
                  <c:v>34.287999999999577</c:v>
                </c:pt>
                <c:pt idx="4287">
                  <c:v>34.295999999999587</c:v>
                </c:pt>
                <c:pt idx="4288">
                  <c:v>34.303999999999576</c:v>
                </c:pt>
                <c:pt idx="4289">
                  <c:v>34.311999999999578</c:v>
                </c:pt>
                <c:pt idx="4290">
                  <c:v>34.319999999999581</c:v>
                </c:pt>
                <c:pt idx="4291">
                  <c:v>34.327999999999591</c:v>
                </c:pt>
                <c:pt idx="4292">
                  <c:v>34.335999999999601</c:v>
                </c:pt>
                <c:pt idx="4293">
                  <c:v>34.343999999999596</c:v>
                </c:pt>
                <c:pt idx="4294">
                  <c:v>34.351999999999599</c:v>
                </c:pt>
                <c:pt idx="4295">
                  <c:v>34.359999999999602</c:v>
                </c:pt>
                <c:pt idx="4296">
                  <c:v>34.367999999999604</c:v>
                </c:pt>
                <c:pt idx="4297">
                  <c:v>34.375999999999614</c:v>
                </c:pt>
                <c:pt idx="4298">
                  <c:v>34.38399999999961</c:v>
                </c:pt>
                <c:pt idx="4299">
                  <c:v>34.391999999999612</c:v>
                </c:pt>
                <c:pt idx="4300">
                  <c:v>34.399999999999629</c:v>
                </c:pt>
                <c:pt idx="4301">
                  <c:v>34.407999999999625</c:v>
                </c:pt>
                <c:pt idx="4302">
                  <c:v>34.415999999999634</c:v>
                </c:pt>
                <c:pt idx="4303">
                  <c:v>34.423999999999637</c:v>
                </c:pt>
                <c:pt idx="4304">
                  <c:v>34.43199999999964</c:v>
                </c:pt>
                <c:pt idx="4305">
                  <c:v>34.439999999999642</c:v>
                </c:pt>
                <c:pt idx="4306">
                  <c:v>34.447999999999645</c:v>
                </c:pt>
                <c:pt idx="4307">
                  <c:v>34.455999999999655</c:v>
                </c:pt>
                <c:pt idx="4308">
                  <c:v>34.463999999999658</c:v>
                </c:pt>
                <c:pt idx="4309">
                  <c:v>34.471999999999653</c:v>
                </c:pt>
                <c:pt idx="4310">
                  <c:v>34.479999999999656</c:v>
                </c:pt>
                <c:pt idx="4311">
                  <c:v>34.487999999999658</c:v>
                </c:pt>
                <c:pt idx="4312">
                  <c:v>34.495999999999668</c:v>
                </c:pt>
                <c:pt idx="4313">
                  <c:v>34.503999999999678</c:v>
                </c:pt>
                <c:pt idx="4314">
                  <c:v>34.511999999999674</c:v>
                </c:pt>
                <c:pt idx="4315">
                  <c:v>34.519999999999676</c:v>
                </c:pt>
                <c:pt idx="4316">
                  <c:v>34.527999999999686</c:v>
                </c:pt>
                <c:pt idx="4317">
                  <c:v>34.535999999999689</c:v>
                </c:pt>
                <c:pt idx="4318">
                  <c:v>34.543999999999691</c:v>
                </c:pt>
                <c:pt idx="4319">
                  <c:v>34.551999999999694</c:v>
                </c:pt>
                <c:pt idx="4320">
                  <c:v>34.559999999999711</c:v>
                </c:pt>
                <c:pt idx="4321">
                  <c:v>34.567999999999714</c:v>
                </c:pt>
                <c:pt idx="4322">
                  <c:v>34.575999999999716</c:v>
                </c:pt>
                <c:pt idx="4323">
                  <c:v>34.583999999999712</c:v>
                </c:pt>
                <c:pt idx="4324">
                  <c:v>34.591999999999722</c:v>
                </c:pt>
                <c:pt idx="4325">
                  <c:v>34.599999999999724</c:v>
                </c:pt>
                <c:pt idx="4326">
                  <c:v>34.607999999999727</c:v>
                </c:pt>
                <c:pt idx="4327">
                  <c:v>34.615999999999737</c:v>
                </c:pt>
                <c:pt idx="4328">
                  <c:v>34.623999999999739</c:v>
                </c:pt>
                <c:pt idx="4329">
                  <c:v>34.631999999999742</c:v>
                </c:pt>
                <c:pt idx="4330">
                  <c:v>34.639999999999745</c:v>
                </c:pt>
                <c:pt idx="4331">
                  <c:v>34.647999999999747</c:v>
                </c:pt>
                <c:pt idx="4332">
                  <c:v>34.65599999999975</c:v>
                </c:pt>
                <c:pt idx="4333">
                  <c:v>34.66399999999976</c:v>
                </c:pt>
                <c:pt idx="4334">
                  <c:v>34.671999999999763</c:v>
                </c:pt>
                <c:pt idx="4335">
                  <c:v>34.679999999999765</c:v>
                </c:pt>
                <c:pt idx="4336">
                  <c:v>34.687999999999761</c:v>
                </c:pt>
                <c:pt idx="4337">
                  <c:v>34.695999999999771</c:v>
                </c:pt>
                <c:pt idx="4338">
                  <c:v>34.703999999999773</c:v>
                </c:pt>
                <c:pt idx="4339">
                  <c:v>34.711999999999769</c:v>
                </c:pt>
                <c:pt idx="4340">
                  <c:v>34.719999999999779</c:v>
                </c:pt>
                <c:pt idx="4341">
                  <c:v>34.727999999999788</c:v>
                </c:pt>
                <c:pt idx="4342">
                  <c:v>34.735999999999798</c:v>
                </c:pt>
                <c:pt idx="4343">
                  <c:v>34.743999999999794</c:v>
                </c:pt>
                <c:pt idx="4344">
                  <c:v>34.751999999999789</c:v>
                </c:pt>
                <c:pt idx="4345">
                  <c:v>34.759999999999799</c:v>
                </c:pt>
                <c:pt idx="4346">
                  <c:v>34.767999999999809</c:v>
                </c:pt>
                <c:pt idx="4347">
                  <c:v>34.775999999999812</c:v>
                </c:pt>
                <c:pt idx="4348">
                  <c:v>34.783999999999807</c:v>
                </c:pt>
                <c:pt idx="4349">
                  <c:v>34.791999999999817</c:v>
                </c:pt>
                <c:pt idx="4350">
                  <c:v>34.79999999999982</c:v>
                </c:pt>
                <c:pt idx="4351">
                  <c:v>34.807999999999815</c:v>
                </c:pt>
                <c:pt idx="4352">
                  <c:v>34.815999999999818</c:v>
                </c:pt>
                <c:pt idx="4353">
                  <c:v>34.823999999999828</c:v>
                </c:pt>
                <c:pt idx="4354">
                  <c:v>34.831999999999823</c:v>
                </c:pt>
                <c:pt idx="4355">
                  <c:v>34.839999999999833</c:v>
                </c:pt>
                <c:pt idx="4356">
                  <c:v>34.847999999999828</c:v>
                </c:pt>
                <c:pt idx="4357">
                  <c:v>34.855999999999838</c:v>
                </c:pt>
                <c:pt idx="4358">
                  <c:v>34.863999999999848</c:v>
                </c:pt>
                <c:pt idx="4359">
                  <c:v>34.871999999999851</c:v>
                </c:pt>
                <c:pt idx="4360">
                  <c:v>34.879999999999853</c:v>
                </c:pt>
                <c:pt idx="4361">
                  <c:v>34.887999999999849</c:v>
                </c:pt>
                <c:pt idx="4362">
                  <c:v>34.895999999999859</c:v>
                </c:pt>
                <c:pt idx="4363">
                  <c:v>34.903999999999861</c:v>
                </c:pt>
                <c:pt idx="4364">
                  <c:v>34.911999999999864</c:v>
                </c:pt>
                <c:pt idx="4365">
                  <c:v>34.919999999999867</c:v>
                </c:pt>
                <c:pt idx="4366">
                  <c:v>34.927999999999869</c:v>
                </c:pt>
                <c:pt idx="4367">
                  <c:v>34.935999999999879</c:v>
                </c:pt>
                <c:pt idx="4368">
                  <c:v>34.943999999999882</c:v>
                </c:pt>
                <c:pt idx="4369">
                  <c:v>34.951999999999877</c:v>
                </c:pt>
                <c:pt idx="4370">
                  <c:v>34.95999999999988</c:v>
                </c:pt>
                <c:pt idx="4371">
                  <c:v>34.967999999999883</c:v>
                </c:pt>
                <c:pt idx="4372">
                  <c:v>34.9759999999999</c:v>
                </c:pt>
                <c:pt idx="4373">
                  <c:v>34.983999999999902</c:v>
                </c:pt>
                <c:pt idx="4374">
                  <c:v>34.991999999999905</c:v>
                </c:pt>
                <c:pt idx="4375">
                  <c:v>34.999999999999908</c:v>
                </c:pt>
                <c:pt idx="4376">
                  <c:v>35.007999999999903</c:v>
                </c:pt>
                <c:pt idx="4377">
                  <c:v>35.015999999999913</c:v>
                </c:pt>
                <c:pt idx="4378">
                  <c:v>35.023999999999916</c:v>
                </c:pt>
                <c:pt idx="4379">
                  <c:v>35.031999999999918</c:v>
                </c:pt>
                <c:pt idx="4380">
                  <c:v>35.039999999999928</c:v>
                </c:pt>
                <c:pt idx="4381">
                  <c:v>35.047999999999931</c:v>
                </c:pt>
                <c:pt idx="4382">
                  <c:v>35.055999999999933</c:v>
                </c:pt>
                <c:pt idx="4383">
                  <c:v>35.063999999999936</c:v>
                </c:pt>
                <c:pt idx="4384">
                  <c:v>35.071999999999932</c:v>
                </c:pt>
                <c:pt idx="4385">
                  <c:v>35.079999999999941</c:v>
                </c:pt>
                <c:pt idx="4386">
                  <c:v>35.087999999999937</c:v>
                </c:pt>
                <c:pt idx="4387">
                  <c:v>35.095999999999961</c:v>
                </c:pt>
                <c:pt idx="4388">
                  <c:v>35.103999999999957</c:v>
                </c:pt>
                <c:pt idx="4389">
                  <c:v>35.111999999999952</c:v>
                </c:pt>
                <c:pt idx="4390">
                  <c:v>35.119999999999962</c:v>
                </c:pt>
                <c:pt idx="4391">
                  <c:v>35.127999999999965</c:v>
                </c:pt>
                <c:pt idx="4392">
                  <c:v>35.135999999999967</c:v>
                </c:pt>
                <c:pt idx="4393">
                  <c:v>35.143999999999963</c:v>
                </c:pt>
                <c:pt idx="4394">
                  <c:v>35.151999999999965</c:v>
                </c:pt>
                <c:pt idx="4395">
                  <c:v>35.159999999999982</c:v>
                </c:pt>
                <c:pt idx="4396">
                  <c:v>35.167999999999985</c:v>
                </c:pt>
                <c:pt idx="4397">
                  <c:v>35.175999999999988</c:v>
                </c:pt>
                <c:pt idx="4398">
                  <c:v>35.183999999999983</c:v>
                </c:pt>
                <c:pt idx="4399">
                  <c:v>35.191999999999993</c:v>
                </c:pt>
                <c:pt idx="4400">
                  <c:v>35.199999999999996</c:v>
                </c:pt>
                <c:pt idx="4401">
                  <c:v>35.207999999999998</c:v>
                </c:pt>
                <c:pt idx="4402">
                  <c:v>35.216000000000008</c:v>
                </c:pt>
                <c:pt idx="4403">
                  <c:v>35.224000000000011</c:v>
                </c:pt>
                <c:pt idx="4404">
                  <c:v>35.232000000000014</c:v>
                </c:pt>
                <c:pt idx="4405">
                  <c:v>35.240000000000009</c:v>
                </c:pt>
                <c:pt idx="4406">
                  <c:v>35.248000000000012</c:v>
                </c:pt>
                <c:pt idx="4407">
                  <c:v>35.256000000000014</c:v>
                </c:pt>
                <c:pt idx="4408">
                  <c:v>35.264000000000017</c:v>
                </c:pt>
                <c:pt idx="4409">
                  <c:v>35.272000000000027</c:v>
                </c:pt>
                <c:pt idx="4410">
                  <c:v>35.28000000000003</c:v>
                </c:pt>
                <c:pt idx="4411">
                  <c:v>35.288000000000032</c:v>
                </c:pt>
                <c:pt idx="4412">
                  <c:v>35.296000000000042</c:v>
                </c:pt>
                <c:pt idx="4413">
                  <c:v>35.30400000000003</c:v>
                </c:pt>
                <c:pt idx="4414">
                  <c:v>35.31200000000004</c:v>
                </c:pt>
                <c:pt idx="4415">
                  <c:v>35.320000000000043</c:v>
                </c:pt>
                <c:pt idx="4416">
                  <c:v>35.328000000000053</c:v>
                </c:pt>
                <c:pt idx="4417">
                  <c:v>35.336000000000048</c:v>
                </c:pt>
                <c:pt idx="4418">
                  <c:v>35.344000000000051</c:v>
                </c:pt>
                <c:pt idx="4419">
                  <c:v>35.352000000000054</c:v>
                </c:pt>
                <c:pt idx="4420">
                  <c:v>35.360000000000056</c:v>
                </c:pt>
                <c:pt idx="4421">
                  <c:v>35.368000000000066</c:v>
                </c:pt>
                <c:pt idx="4422">
                  <c:v>35.376000000000062</c:v>
                </c:pt>
                <c:pt idx="4423">
                  <c:v>35.384000000000064</c:v>
                </c:pt>
                <c:pt idx="4424">
                  <c:v>35.392000000000081</c:v>
                </c:pt>
                <c:pt idx="4425">
                  <c:v>35.400000000000077</c:v>
                </c:pt>
                <c:pt idx="4426">
                  <c:v>35.408000000000087</c:v>
                </c:pt>
                <c:pt idx="4427">
                  <c:v>35.416000000000082</c:v>
                </c:pt>
                <c:pt idx="4428">
                  <c:v>35.424000000000092</c:v>
                </c:pt>
                <c:pt idx="4429">
                  <c:v>35.432000000000102</c:v>
                </c:pt>
                <c:pt idx="4430">
                  <c:v>35.440000000000097</c:v>
                </c:pt>
                <c:pt idx="4431">
                  <c:v>35.4480000000001</c:v>
                </c:pt>
                <c:pt idx="4432">
                  <c:v>35.456000000000095</c:v>
                </c:pt>
                <c:pt idx="4433">
                  <c:v>35.464000000000105</c:v>
                </c:pt>
                <c:pt idx="4434">
                  <c:v>35.472000000000115</c:v>
                </c:pt>
                <c:pt idx="4435">
                  <c:v>35.480000000000111</c:v>
                </c:pt>
                <c:pt idx="4436">
                  <c:v>35.48800000000012</c:v>
                </c:pt>
                <c:pt idx="4437">
                  <c:v>35.496000000000123</c:v>
                </c:pt>
                <c:pt idx="4438">
                  <c:v>35.504000000000126</c:v>
                </c:pt>
                <c:pt idx="4439">
                  <c:v>35.512000000000128</c:v>
                </c:pt>
                <c:pt idx="4440">
                  <c:v>35.520000000000131</c:v>
                </c:pt>
                <c:pt idx="4441">
                  <c:v>35.528000000000148</c:v>
                </c:pt>
                <c:pt idx="4442">
                  <c:v>35.536000000000143</c:v>
                </c:pt>
                <c:pt idx="4443">
                  <c:v>35.544000000000146</c:v>
                </c:pt>
                <c:pt idx="4444">
                  <c:v>35.552000000000149</c:v>
                </c:pt>
                <c:pt idx="4445">
                  <c:v>35.560000000000151</c:v>
                </c:pt>
                <c:pt idx="4446">
                  <c:v>35.568000000000161</c:v>
                </c:pt>
                <c:pt idx="4447">
                  <c:v>35.576000000000157</c:v>
                </c:pt>
                <c:pt idx="4448">
                  <c:v>35.58400000000016</c:v>
                </c:pt>
                <c:pt idx="4449">
                  <c:v>35.592000000000169</c:v>
                </c:pt>
                <c:pt idx="4450">
                  <c:v>35.600000000000172</c:v>
                </c:pt>
                <c:pt idx="4451">
                  <c:v>35.608000000000182</c:v>
                </c:pt>
                <c:pt idx="4452">
                  <c:v>35.616000000000177</c:v>
                </c:pt>
                <c:pt idx="4453">
                  <c:v>35.62400000000018</c:v>
                </c:pt>
                <c:pt idx="4454">
                  <c:v>35.632000000000183</c:v>
                </c:pt>
                <c:pt idx="4455">
                  <c:v>35.640000000000192</c:v>
                </c:pt>
                <c:pt idx="4456">
                  <c:v>35.648000000000202</c:v>
                </c:pt>
                <c:pt idx="4457">
                  <c:v>35.656000000000198</c:v>
                </c:pt>
                <c:pt idx="4458">
                  <c:v>35.6640000000002</c:v>
                </c:pt>
                <c:pt idx="4459">
                  <c:v>35.672000000000203</c:v>
                </c:pt>
                <c:pt idx="4460">
                  <c:v>35.680000000000206</c:v>
                </c:pt>
                <c:pt idx="4461">
                  <c:v>35.688000000000208</c:v>
                </c:pt>
                <c:pt idx="4462">
                  <c:v>35.696000000000218</c:v>
                </c:pt>
                <c:pt idx="4463">
                  <c:v>35.704000000000221</c:v>
                </c:pt>
                <c:pt idx="4464">
                  <c:v>35.712000000000231</c:v>
                </c:pt>
                <c:pt idx="4465">
                  <c:v>35.720000000000233</c:v>
                </c:pt>
                <c:pt idx="4466">
                  <c:v>35.728000000000236</c:v>
                </c:pt>
                <c:pt idx="4467">
                  <c:v>35.736000000000232</c:v>
                </c:pt>
                <c:pt idx="4468">
                  <c:v>35.744000000000234</c:v>
                </c:pt>
                <c:pt idx="4469">
                  <c:v>35.752000000000251</c:v>
                </c:pt>
                <c:pt idx="4470">
                  <c:v>35.760000000000254</c:v>
                </c:pt>
                <c:pt idx="4471">
                  <c:v>35.768000000000256</c:v>
                </c:pt>
                <c:pt idx="4472">
                  <c:v>35.776000000000252</c:v>
                </c:pt>
                <c:pt idx="4473">
                  <c:v>35.784000000000255</c:v>
                </c:pt>
                <c:pt idx="4474">
                  <c:v>35.792000000000264</c:v>
                </c:pt>
                <c:pt idx="4475">
                  <c:v>35.800000000000253</c:v>
                </c:pt>
                <c:pt idx="4476">
                  <c:v>35.80800000000027</c:v>
                </c:pt>
                <c:pt idx="4477">
                  <c:v>35.816000000000265</c:v>
                </c:pt>
                <c:pt idx="4478">
                  <c:v>35.824000000000275</c:v>
                </c:pt>
                <c:pt idx="4479">
                  <c:v>35.832000000000278</c:v>
                </c:pt>
                <c:pt idx="4480">
                  <c:v>35.840000000000273</c:v>
                </c:pt>
                <c:pt idx="4481">
                  <c:v>35.848000000000276</c:v>
                </c:pt>
                <c:pt idx="4482">
                  <c:v>35.856000000000279</c:v>
                </c:pt>
                <c:pt idx="4483">
                  <c:v>35.864000000000296</c:v>
                </c:pt>
                <c:pt idx="4484">
                  <c:v>35.872000000000298</c:v>
                </c:pt>
                <c:pt idx="4485">
                  <c:v>35.880000000000294</c:v>
                </c:pt>
                <c:pt idx="4486">
                  <c:v>35.888000000000304</c:v>
                </c:pt>
                <c:pt idx="4487">
                  <c:v>35.896000000000306</c:v>
                </c:pt>
                <c:pt idx="4488">
                  <c:v>35.904000000000302</c:v>
                </c:pt>
                <c:pt idx="4489">
                  <c:v>35.912000000000305</c:v>
                </c:pt>
                <c:pt idx="4490">
                  <c:v>35.920000000000321</c:v>
                </c:pt>
                <c:pt idx="4491">
                  <c:v>35.928000000000331</c:v>
                </c:pt>
                <c:pt idx="4492">
                  <c:v>35.936000000000327</c:v>
                </c:pt>
                <c:pt idx="4493">
                  <c:v>35.944000000000322</c:v>
                </c:pt>
                <c:pt idx="4494">
                  <c:v>35.952000000000325</c:v>
                </c:pt>
                <c:pt idx="4495">
                  <c:v>35.960000000000335</c:v>
                </c:pt>
                <c:pt idx="4496">
                  <c:v>35.968000000000337</c:v>
                </c:pt>
                <c:pt idx="4497">
                  <c:v>35.976000000000347</c:v>
                </c:pt>
                <c:pt idx="4498">
                  <c:v>35.984000000000343</c:v>
                </c:pt>
                <c:pt idx="4499">
                  <c:v>35.992000000000353</c:v>
                </c:pt>
                <c:pt idx="4500">
                  <c:v>36.000000000000355</c:v>
                </c:pt>
                <c:pt idx="4501">
                  <c:v>36.008000000000358</c:v>
                </c:pt>
                <c:pt idx="4502">
                  <c:v>36.016000000000354</c:v>
                </c:pt>
                <c:pt idx="4503">
                  <c:v>36.024000000000356</c:v>
                </c:pt>
                <c:pt idx="4504">
                  <c:v>36.032000000000366</c:v>
                </c:pt>
                <c:pt idx="4505">
                  <c:v>36.040000000000376</c:v>
                </c:pt>
                <c:pt idx="4506">
                  <c:v>36.048000000000378</c:v>
                </c:pt>
                <c:pt idx="4507">
                  <c:v>36.056000000000374</c:v>
                </c:pt>
                <c:pt idx="4508">
                  <c:v>36.064000000000384</c:v>
                </c:pt>
                <c:pt idx="4509">
                  <c:v>36.072000000000386</c:v>
                </c:pt>
                <c:pt idx="4510">
                  <c:v>36.080000000000382</c:v>
                </c:pt>
                <c:pt idx="4511">
                  <c:v>36.088000000000392</c:v>
                </c:pt>
                <c:pt idx="4512">
                  <c:v>36.096000000000402</c:v>
                </c:pt>
                <c:pt idx="4513">
                  <c:v>36.104000000000404</c:v>
                </c:pt>
                <c:pt idx="4514">
                  <c:v>36.112000000000407</c:v>
                </c:pt>
                <c:pt idx="4515">
                  <c:v>36.12000000000041</c:v>
                </c:pt>
                <c:pt idx="4516">
                  <c:v>36.128000000000412</c:v>
                </c:pt>
                <c:pt idx="4517">
                  <c:v>36.136000000000415</c:v>
                </c:pt>
                <c:pt idx="4518">
                  <c:v>36.14400000000041</c:v>
                </c:pt>
                <c:pt idx="4519">
                  <c:v>36.15200000000042</c:v>
                </c:pt>
                <c:pt idx="4520">
                  <c:v>36.160000000000423</c:v>
                </c:pt>
                <c:pt idx="4521">
                  <c:v>36.168000000000433</c:v>
                </c:pt>
                <c:pt idx="4522">
                  <c:v>36.176000000000435</c:v>
                </c:pt>
                <c:pt idx="4523">
                  <c:v>36.184000000000431</c:v>
                </c:pt>
                <c:pt idx="4524">
                  <c:v>36.192000000000448</c:v>
                </c:pt>
                <c:pt idx="4525">
                  <c:v>36.200000000000443</c:v>
                </c:pt>
                <c:pt idx="4526">
                  <c:v>36.208000000000453</c:v>
                </c:pt>
                <c:pt idx="4527">
                  <c:v>36.216000000000449</c:v>
                </c:pt>
                <c:pt idx="4528">
                  <c:v>36.224000000000451</c:v>
                </c:pt>
                <c:pt idx="4529">
                  <c:v>36.232000000000461</c:v>
                </c:pt>
                <c:pt idx="4530">
                  <c:v>36.240000000000464</c:v>
                </c:pt>
                <c:pt idx="4531">
                  <c:v>36.248000000000467</c:v>
                </c:pt>
                <c:pt idx="4532">
                  <c:v>36.256000000000462</c:v>
                </c:pt>
                <c:pt idx="4533">
                  <c:v>36.264000000000472</c:v>
                </c:pt>
                <c:pt idx="4534">
                  <c:v>36.272000000000482</c:v>
                </c:pt>
                <c:pt idx="4535">
                  <c:v>36.280000000000477</c:v>
                </c:pt>
                <c:pt idx="4536">
                  <c:v>36.28800000000048</c:v>
                </c:pt>
                <c:pt idx="4537">
                  <c:v>36.296000000000497</c:v>
                </c:pt>
                <c:pt idx="4538">
                  <c:v>36.304000000000485</c:v>
                </c:pt>
                <c:pt idx="4539">
                  <c:v>36.312000000000495</c:v>
                </c:pt>
                <c:pt idx="4540">
                  <c:v>36.320000000000498</c:v>
                </c:pt>
                <c:pt idx="4541">
                  <c:v>36.3280000000005</c:v>
                </c:pt>
                <c:pt idx="4542">
                  <c:v>36.336000000000496</c:v>
                </c:pt>
                <c:pt idx="4543">
                  <c:v>36.344000000000499</c:v>
                </c:pt>
                <c:pt idx="4544">
                  <c:v>36.352000000000508</c:v>
                </c:pt>
                <c:pt idx="4545">
                  <c:v>36.360000000000511</c:v>
                </c:pt>
                <c:pt idx="4546">
                  <c:v>36.368000000000521</c:v>
                </c:pt>
                <c:pt idx="4547">
                  <c:v>36.376000000000516</c:v>
                </c:pt>
                <c:pt idx="4548">
                  <c:v>36.384000000000519</c:v>
                </c:pt>
                <c:pt idx="4549">
                  <c:v>36.392000000000529</c:v>
                </c:pt>
                <c:pt idx="4550">
                  <c:v>36.400000000000524</c:v>
                </c:pt>
                <c:pt idx="4551">
                  <c:v>36.408000000000541</c:v>
                </c:pt>
                <c:pt idx="4552">
                  <c:v>36.416000000000544</c:v>
                </c:pt>
                <c:pt idx="4553">
                  <c:v>36.424000000000547</c:v>
                </c:pt>
                <c:pt idx="4554">
                  <c:v>36.432000000000549</c:v>
                </c:pt>
                <c:pt idx="4555">
                  <c:v>36.440000000000545</c:v>
                </c:pt>
                <c:pt idx="4556">
                  <c:v>36.448000000000555</c:v>
                </c:pt>
                <c:pt idx="4557">
                  <c:v>36.45600000000055</c:v>
                </c:pt>
                <c:pt idx="4558">
                  <c:v>36.464000000000553</c:v>
                </c:pt>
                <c:pt idx="4559">
                  <c:v>36.47200000000057</c:v>
                </c:pt>
                <c:pt idx="4560">
                  <c:v>36.480000000000565</c:v>
                </c:pt>
                <c:pt idx="4561">
                  <c:v>36.488000000000575</c:v>
                </c:pt>
                <c:pt idx="4562">
                  <c:v>36.496000000000578</c:v>
                </c:pt>
                <c:pt idx="4563">
                  <c:v>36.504000000000573</c:v>
                </c:pt>
                <c:pt idx="4564">
                  <c:v>36.512000000000576</c:v>
                </c:pt>
                <c:pt idx="4565">
                  <c:v>36.520000000000586</c:v>
                </c:pt>
                <c:pt idx="4566">
                  <c:v>36.528000000000603</c:v>
                </c:pt>
                <c:pt idx="4567">
                  <c:v>36.536000000000598</c:v>
                </c:pt>
                <c:pt idx="4568">
                  <c:v>36.544000000000594</c:v>
                </c:pt>
                <c:pt idx="4569">
                  <c:v>36.552000000000604</c:v>
                </c:pt>
                <c:pt idx="4570">
                  <c:v>36.560000000000606</c:v>
                </c:pt>
                <c:pt idx="4571">
                  <c:v>36.568000000000609</c:v>
                </c:pt>
                <c:pt idx="4572">
                  <c:v>36.576000000000604</c:v>
                </c:pt>
                <c:pt idx="4573">
                  <c:v>36.584000000000614</c:v>
                </c:pt>
                <c:pt idx="4574">
                  <c:v>36.592000000000631</c:v>
                </c:pt>
                <c:pt idx="4575">
                  <c:v>36.600000000000627</c:v>
                </c:pt>
                <c:pt idx="4576">
                  <c:v>36.608000000000629</c:v>
                </c:pt>
                <c:pt idx="4577">
                  <c:v>36.616000000000625</c:v>
                </c:pt>
                <c:pt idx="4578">
                  <c:v>36.624000000000635</c:v>
                </c:pt>
                <c:pt idx="4579">
                  <c:v>36.632000000000637</c:v>
                </c:pt>
                <c:pt idx="4580">
                  <c:v>36.640000000000647</c:v>
                </c:pt>
                <c:pt idx="4581">
                  <c:v>36.64800000000065</c:v>
                </c:pt>
                <c:pt idx="4582">
                  <c:v>36.656000000000645</c:v>
                </c:pt>
                <c:pt idx="4583">
                  <c:v>36.664000000000655</c:v>
                </c:pt>
                <c:pt idx="4584">
                  <c:v>36.672000000000658</c:v>
                </c:pt>
                <c:pt idx="4585">
                  <c:v>36.680000000000653</c:v>
                </c:pt>
                <c:pt idx="4586">
                  <c:v>36.688000000000656</c:v>
                </c:pt>
                <c:pt idx="4587">
                  <c:v>36.696000000000673</c:v>
                </c:pt>
                <c:pt idx="4588">
                  <c:v>36.704000000000676</c:v>
                </c:pt>
                <c:pt idx="4589">
                  <c:v>36.712000000000678</c:v>
                </c:pt>
                <c:pt idx="4590">
                  <c:v>36.720000000000681</c:v>
                </c:pt>
                <c:pt idx="4591">
                  <c:v>36.728000000000691</c:v>
                </c:pt>
                <c:pt idx="4592">
                  <c:v>36.736000000000686</c:v>
                </c:pt>
                <c:pt idx="4593">
                  <c:v>36.744000000000682</c:v>
                </c:pt>
                <c:pt idx="4594">
                  <c:v>36.752000000000699</c:v>
                </c:pt>
                <c:pt idx="4595">
                  <c:v>36.760000000000709</c:v>
                </c:pt>
                <c:pt idx="4596">
                  <c:v>36.768000000000718</c:v>
                </c:pt>
                <c:pt idx="4597">
                  <c:v>36.776000000000714</c:v>
                </c:pt>
                <c:pt idx="4598">
                  <c:v>36.784000000000709</c:v>
                </c:pt>
                <c:pt idx="4599">
                  <c:v>36.792000000000719</c:v>
                </c:pt>
                <c:pt idx="4600">
                  <c:v>36.800000000000715</c:v>
                </c:pt>
                <c:pt idx="4601">
                  <c:v>36.808000000000732</c:v>
                </c:pt>
                <c:pt idx="4602">
                  <c:v>36.816000000000727</c:v>
                </c:pt>
                <c:pt idx="4603">
                  <c:v>36.82400000000073</c:v>
                </c:pt>
                <c:pt idx="4604">
                  <c:v>36.832000000000733</c:v>
                </c:pt>
                <c:pt idx="4605">
                  <c:v>36.840000000000735</c:v>
                </c:pt>
                <c:pt idx="4606">
                  <c:v>36.848000000000738</c:v>
                </c:pt>
                <c:pt idx="4607">
                  <c:v>36.856000000000741</c:v>
                </c:pt>
                <c:pt idx="4608">
                  <c:v>36.86400000000075</c:v>
                </c:pt>
                <c:pt idx="4609">
                  <c:v>36.872000000000753</c:v>
                </c:pt>
                <c:pt idx="4610">
                  <c:v>36.880000000000756</c:v>
                </c:pt>
                <c:pt idx="4611">
                  <c:v>36.888000000000758</c:v>
                </c:pt>
                <c:pt idx="4612">
                  <c:v>36.896000000000761</c:v>
                </c:pt>
                <c:pt idx="4613">
                  <c:v>36.904000000000764</c:v>
                </c:pt>
                <c:pt idx="4614">
                  <c:v>36.912000000000766</c:v>
                </c:pt>
                <c:pt idx="4615">
                  <c:v>36.920000000000783</c:v>
                </c:pt>
                <c:pt idx="4616">
                  <c:v>36.928000000000786</c:v>
                </c:pt>
                <c:pt idx="4617">
                  <c:v>36.936000000000782</c:v>
                </c:pt>
                <c:pt idx="4618">
                  <c:v>36.944000000000784</c:v>
                </c:pt>
                <c:pt idx="4619">
                  <c:v>36.952000000000787</c:v>
                </c:pt>
                <c:pt idx="4620">
                  <c:v>36.960000000000797</c:v>
                </c:pt>
                <c:pt idx="4621">
                  <c:v>36.968000000000799</c:v>
                </c:pt>
                <c:pt idx="4622">
                  <c:v>36.976000000000802</c:v>
                </c:pt>
                <c:pt idx="4623">
                  <c:v>36.984000000000805</c:v>
                </c:pt>
                <c:pt idx="4624">
                  <c:v>36.992000000000814</c:v>
                </c:pt>
                <c:pt idx="4625">
                  <c:v>37.00000000000081</c:v>
                </c:pt>
                <c:pt idx="4626">
                  <c:v>37.008000000000813</c:v>
                </c:pt>
                <c:pt idx="4627">
                  <c:v>37.016000000000815</c:v>
                </c:pt>
                <c:pt idx="4628">
                  <c:v>37.024000000000818</c:v>
                </c:pt>
                <c:pt idx="4629">
                  <c:v>37.032000000000835</c:v>
                </c:pt>
                <c:pt idx="4630">
                  <c:v>37.04000000000083</c:v>
                </c:pt>
                <c:pt idx="4631">
                  <c:v>37.048000000000833</c:v>
                </c:pt>
                <c:pt idx="4632">
                  <c:v>37.056000000000836</c:v>
                </c:pt>
                <c:pt idx="4633">
                  <c:v>37.064000000000838</c:v>
                </c:pt>
                <c:pt idx="4634">
                  <c:v>37.072000000000848</c:v>
                </c:pt>
                <c:pt idx="4635">
                  <c:v>37.080000000000851</c:v>
                </c:pt>
                <c:pt idx="4636">
                  <c:v>37.088000000000854</c:v>
                </c:pt>
                <c:pt idx="4637">
                  <c:v>37.096000000000863</c:v>
                </c:pt>
                <c:pt idx="4638">
                  <c:v>37.104000000000859</c:v>
                </c:pt>
                <c:pt idx="4639">
                  <c:v>37.112000000000862</c:v>
                </c:pt>
                <c:pt idx="4640">
                  <c:v>37.120000000000871</c:v>
                </c:pt>
                <c:pt idx="4641">
                  <c:v>37.128000000000874</c:v>
                </c:pt>
                <c:pt idx="4642">
                  <c:v>37.136000000000877</c:v>
                </c:pt>
                <c:pt idx="4643">
                  <c:v>37.144000000000872</c:v>
                </c:pt>
                <c:pt idx="4644">
                  <c:v>37.152000000000882</c:v>
                </c:pt>
                <c:pt idx="4645">
                  <c:v>37.160000000000892</c:v>
                </c:pt>
                <c:pt idx="4646">
                  <c:v>37.168000000000895</c:v>
                </c:pt>
                <c:pt idx="4647">
                  <c:v>37.176000000000897</c:v>
                </c:pt>
                <c:pt idx="4648">
                  <c:v>37.184000000000893</c:v>
                </c:pt>
                <c:pt idx="4649">
                  <c:v>37.19200000000091</c:v>
                </c:pt>
                <c:pt idx="4650">
                  <c:v>37.200000000000905</c:v>
                </c:pt>
                <c:pt idx="4651">
                  <c:v>37.208000000000908</c:v>
                </c:pt>
                <c:pt idx="4652">
                  <c:v>37.216000000000903</c:v>
                </c:pt>
                <c:pt idx="4653">
                  <c:v>37.224000000000913</c:v>
                </c:pt>
                <c:pt idx="4654">
                  <c:v>37.232000000000923</c:v>
                </c:pt>
                <c:pt idx="4655">
                  <c:v>37.240000000000919</c:v>
                </c:pt>
                <c:pt idx="4656">
                  <c:v>37.248000000000928</c:v>
                </c:pt>
                <c:pt idx="4657">
                  <c:v>37.256000000000931</c:v>
                </c:pt>
                <c:pt idx="4658">
                  <c:v>37.264000000000934</c:v>
                </c:pt>
                <c:pt idx="4659">
                  <c:v>37.272000000000936</c:v>
                </c:pt>
                <c:pt idx="4660">
                  <c:v>37.280000000000939</c:v>
                </c:pt>
                <c:pt idx="4661">
                  <c:v>37.288000000000949</c:v>
                </c:pt>
                <c:pt idx="4662">
                  <c:v>37.296000000000959</c:v>
                </c:pt>
                <c:pt idx="4663">
                  <c:v>37.304000000000947</c:v>
                </c:pt>
                <c:pt idx="4664">
                  <c:v>37.31200000000095</c:v>
                </c:pt>
                <c:pt idx="4665">
                  <c:v>37.320000000000952</c:v>
                </c:pt>
                <c:pt idx="4666">
                  <c:v>37.328000000000962</c:v>
                </c:pt>
                <c:pt idx="4667">
                  <c:v>37.336000000000958</c:v>
                </c:pt>
                <c:pt idx="4668">
                  <c:v>37.34400000000096</c:v>
                </c:pt>
                <c:pt idx="4669">
                  <c:v>37.35200000000097</c:v>
                </c:pt>
                <c:pt idx="4670">
                  <c:v>37.360000000000973</c:v>
                </c:pt>
                <c:pt idx="4671">
                  <c:v>37.368000000000983</c:v>
                </c:pt>
                <c:pt idx="4672">
                  <c:v>37.376000000000978</c:v>
                </c:pt>
                <c:pt idx="4673">
                  <c:v>37.384000000000974</c:v>
                </c:pt>
                <c:pt idx="4674">
                  <c:v>37.392000000000991</c:v>
                </c:pt>
                <c:pt idx="4675">
                  <c:v>37.400000000000986</c:v>
                </c:pt>
                <c:pt idx="4676">
                  <c:v>37.408000000001003</c:v>
                </c:pt>
                <c:pt idx="4677">
                  <c:v>37.416000000000999</c:v>
                </c:pt>
                <c:pt idx="4678">
                  <c:v>37.424000000001001</c:v>
                </c:pt>
                <c:pt idx="4679">
                  <c:v>37.432000000001011</c:v>
                </c:pt>
                <c:pt idx="4680">
                  <c:v>37.440000000001007</c:v>
                </c:pt>
                <c:pt idx="4681">
                  <c:v>37.448000000001009</c:v>
                </c:pt>
                <c:pt idx="4682">
                  <c:v>37.456000000001005</c:v>
                </c:pt>
                <c:pt idx="4683">
                  <c:v>37.464000000001015</c:v>
                </c:pt>
                <c:pt idx="4684">
                  <c:v>37.472000000001032</c:v>
                </c:pt>
                <c:pt idx="4685">
                  <c:v>37.480000000001027</c:v>
                </c:pt>
                <c:pt idx="4686">
                  <c:v>37.48800000000103</c:v>
                </c:pt>
                <c:pt idx="4687">
                  <c:v>37.496000000001033</c:v>
                </c:pt>
                <c:pt idx="4688">
                  <c:v>37.504000000001035</c:v>
                </c:pt>
                <c:pt idx="4689">
                  <c:v>37.512000000001038</c:v>
                </c:pt>
                <c:pt idx="4690">
                  <c:v>37.520000000001048</c:v>
                </c:pt>
                <c:pt idx="4691">
                  <c:v>37.528000000001057</c:v>
                </c:pt>
                <c:pt idx="4692">
                  <c:v>37.536000000001053</c:v>
                </c:pt>
                <c:pt idx="4693">
                  <c:v>37.544000000001056</c:v>
                </c:pt>
                <c:pt idx="4694">
                  <c:v>37.552000000001058</c:v>
                </c:pt>
                <c:pt idx="4695">
                  <c:v>37.560000000001061</c:v>
                </c:pt>
                <c:pt idx="4696">
                  <c:v>37.568000000001071</c:v>
                </c:pt>
                <c:pt idx="4697">
                  <c:v>37.576000000001066</c:v>
                </c:pt>
                <c:pt idx="4698">
                  <c:v>37.584000000001076</c:v>
                </c:pt>
                <c:pt idx="4699">
                  <c:v>37.592000000001086</c:v>
                </c:pt>
                <c:pt idx="4700">
                  <c:v>37.600000000001081</c:v>
                </c:pt>
                <c:pt idx="4701">
                  <c:v>37.608000000001091</c:v>
                </c:pt>
                <c:pt idx="4702">
                  <c:v>37.616000000001087</c:v>
                </c:pt>
                <c:pt idx="4703">
                  <c:v>37.624000000001089</c:v>
                </c:pt>
                <c:pt idx="4704">
                  <c:v>37.632000000001099</c:v>
                </c:pt>
                <c:pt idx="4705">
                  <c:v>37.640000000001102</c:v>
                </c:pt>
                <c:pt idx="4706">
                  <c:v>37.648000000001112</c:v>
                </c:pt>
                <c:pt idx="4707">
                  <c:v>37.656000000001107</c:v>
                </c:pt>
                <c:pt idx="4708">
                  <c:v>37.66400000000111</c:v>
                </c:pt>
                <c:pt idx="4709">
                  <c:v>37.672000000001113</c:v>
                </c:pt>
                <c:pt idx="4710">
                  <c:v>37.680000000001115</c:v>
                </c:pt>
                <c:pt idx="4711">
                  <c:v>37.688000000001118</c:v>
                </c:pt>
                <c:pt idx="4712">
                  <c:v>37.696000000001135</c:v>
                </c:pt>
                <c:pt idx="4713">
                  <c:v>37.70400000000113</c:v>
                </c:pt>
                <c:pt idx="4714">
                  <c:v>37.712000000001133</c:v>
                </c:pt>
                <c:pt idx="4715">
                  <c:v>37.720000000001143</c:v>
                </c:pt>
                <c:pt idx="4716">
                  <c:v>37.728000000001146</c:v>
                </c:pt>
                <c:pt idx="4717">
                  <c:v>37.736000000001148</c:v>
                </c:pt>
                <c:pt idx="4718">
                  <c:v>37.744000000001151</c:v>
                </c:pt>
                <c:pt idx="4719">
                  <c:v>37.752000000001161</c:v>
                </c:pt>
                <c:pt idx="4720">
                  <c:v>37.760000000001163</c:v>
                </c:pt>
                <c:pt idx="4721">
                  <c:v>37.768000000001166</c:v>
                </c:pt>
                <c:pt idx="4722">
                  <c:v>37.776000000001162</c:v>
                </c:pt>
                <c:pt idx="4723">
                  <c:v>37.784000000001164</c:v>
                </c:pt>
                <c:pt idx="4724">
                  <c:v>37.792000000001174</c:v>
                </c:pt>
                <c:pt idx="4725">
                  <c:v>37.80000000000117</c:v>
                </c:pt>
                <c:pt idx="4726">
                  <c:v>37.808000000001179</c:v>
                </c:pt>
                <c:pt idx="4727">
                  <c:v>37.816000000001175</c:v>
                </c:pt>
                <c:pt idx="4728">
                  <c:v>37.824000000001185</c:v>
                </c:pt>
                <c:pt idx="4729">
                  <c:v>37.832000000001187</c:v>
                </c:pt>
                <c:pt idx="4730">
                  <c:v>37.84000000000119</c:v>
                </c:pt>
                <c:pt idx="4731">
                  <c:v>37.848000000001193</c:v>
                </c:pt>
                <c:pt idx="4732">
                  <c:v>37.856000000001195</c:v>
                </c:pt>
                <c:pt idx="4733">
                  <c:v>37.864000000001205</c:v>
                </c:pt>
                <c:pt idx="4734">
                  <c:v>37.872000000001208</c:v>
                </c:pt>
                <c:pt idx="4735">
                  <c:v>37.880000000001203</c:v>
                </c:pt>
                <c:pt idx="4736">
                  <c:v>37.888000000001206</c:v>
                </c:pt>
                <c:pt idx="4737">
                  <c:v>37.896000000001216</c:v>
                </c:pt>
                <c:pt idx="4738">
                  <c:v>37.904000000001211</c:v>
                </c:pt>
                <c:pt idx="4739">
                  <c:v>37.912000000001221</c:v>
                </c:pt>
                <c:pt idx="4740">
                  <c:v>37.920000000001231</c:v>
                </c:pt>
                <c:pt idx="4741">
                  <c:v>37.928000000001241</c:v>
                </c:pt>
                <c:pt idx="4742">
                  <c:v>37.936000000001236</c:v>
                </c:pt>
                <c:pt idx="4743">
                  <c:v>37.944000000001232</c:v>
                </c:pt>
                <c:pt idx="4744">
                  <c:v>37.952000000001242</c:v>
                </c:pt>
                <c:pt idx="4745">
                  <c:v>37.960000000001251</c:v>
                </c:pt>
                <c:pt idx="4746">
                  <c:v>37.968000000001254</c:v>
                </c:pt>
                <c:pt idx="4747">
                  <c:v>37.976000000001257</c:v>
                </c:pt>
                <c:pt idx="4748">
                  <c:v>37.984000000001252</c:v>
                </c:pt>
                <c:pt idx="4749">
                  <c:v>37.992000000001262</c:v>
                </c:pt>
                <c:pt idx="4750">
                  <c:v>38.000000000001265</c:v>
                </c:pt>
                <c:pt idx="4751">
                  <c:v>38.008000000001267</c:v>
                </c:pt>
                <c:pt idx="4752">
                  <c:v>38.01600000000127</c:v>
                </c:pt>
                <c:pt idx="4753">
                  <c:v>38.024000000001273</c:v>
                </c:pt>
                <c:pt idx="4754">
                  <c:v>38.032000000001283</c:v>
                </c:pt>
                <c:pt idx="4755">
                  <c:v>38.040000000001285</c:v>
                </c:pt>
                <c:pt idx="4756">
                  <c:v>38.048000000001288</c:v>
                </c:pt>
                <c:pt idx="4757">
                  <c:v>38.056000000001291</c:v>
                </c:pt>
                <c:pt idx="4758">
                  <c:v>38.064000000001293</c:v>
                </c:pt>
                <c:pt idx="4759">
                  <c:v>38.072000000001303</c:v>
                </c:pt>
                <c:pt idx="4760">
                  <c:v>38.080000000001299</c:v>
                </c:pt>
                <c:pt idx="4761">
                  <c:v>38.088000000001301</c:v>
                </c:pt>
                <c:pt idx="4762">
                  <c:v>38.096000000001311</c:v>
                </c:pt>
                <c:pt idx="4763">
                  <c:v>38.104000000001314</c:v>
                </c:pt>
                <c:pt idx="4764">
                  <c:v>38.112000000001316</c:v>
                </c:pt>
                <c:pt idx="4765">
                  <c:v>38.120000000001319</c:v>
                </c:pt>
                <c:pt idx="4766">
                  <c:v>38.128000000001329</c:v>
                </c:pt>
                <c:pt idx="4767">
                  <c:v>38.136000000001332</c:v>
                </c:pt>
                <c:pt idx="4768">
                  <c:v>38.144000000001327</c:v>
                </c:pt>
                <c:pt idx="4769">
                  <c:v>38.15200000000133</c:v>
                </c:pt>
                <c:pt idx="4770">
                  <c:v>38.160000000001332</c:v>
                </c:pt>
                <c:pt idx="4771">
                  <c:v>38.168000000001349</c:v>
                </c:pt>
                <c:pt idx="4772">
                  <c:v>38.176000000001352</c:v>
                </c:pt>
                <c:pt idx="4773">
                  <c:v>38.184000000001348</c:v>
                </c:pt>
                <c:pt idx="4774">
                  <c:v>38.192000000001357</c:v>
                </c:pt>
                <c:pt idx="4775">
                  <c:v>38.200000000001353</c:v>
                </c:pt>
                <c:pt idx="4776">
                  <c:v>38.208000000001363</c:v>
                </c:pt>
                <c:pt idx="4777">
                  <c:v>38.216000000001358</c:v>
                </c:pt>
                <c:pt idx="4778">
                  <c:v>38.224000000001361</c:v>
                </c:pt>
                <c:pt idx="4779">
                  <c:v>38.232000000001378</c:v>
                </c:pt>
                <c:pt idx="4780">
                  <c:v>38.240000000001373</c:v>
                </c:pt>
                <c:pt idx="4781">
                  <c:v>38.248000000001383</c:v>
                </c:pt>
                <c:pt idx="4782">
                  <c:v>38.256000000001379</c:v>
                </c:pt>
                <c:pt idx="4783">
                  <c:v>38.264000000001381</c:v>
                </c:pt>
                <c:pt idx="4784">
                  <c:v>38.272000000001391</c:v>
                </c:pt>
                <c:pt idx="4785">
                  <c:v>38.280000000001387</c:v>
                </c:pt>
                <c:pt idx="4786">
                  <c:v>38.288000000001404</c:v>
                </c:pt>
                <c:pt idx="4787">
                  <c:v>38.296000000001406</c:v>
                </c:pt>
                <c:pt idx="4788">
                  <c:v>38.304000000001395</c:v>
                </c:pt>
                <c:pt idx="4789">
                  <c:v>38.312000000001404</c:v>
                </c:pt>
                <c:pt idx="4790">
                  <c:v>38.320000000001407</c:v>
                </c:pt>
                <c:pt idx="4791">
                  <c:v>38.32800000000141</c:v>
                </c:pt>
                <c:pt idx="4792">
                  <c:v>38.336000000001405</c:v>
                </c:pt>
                <c:pt idx="4793">
                  <c:v>38.344000000001415</c:v>
                </c:pt>
                <c:pt idx="4794">
                  <c:v>38.352000000001425</c:v>
                </c:pt>
                <c:pt idx="4795">
                  <c:v>38.360000000001428</c:v>
                </c:pt>
                <c:pt idx="4796">
                  <c:v>38.36800000000143</c:v>
                </c:pt>
                <c:pt idx="4797">
                  <c:v>38.376000000001426</c:v>
                </c:pt>
                <c:pt idx="4798">
                  <c:v>38.384000000001429</c:v>
                </c:pt>
                <c:pt idx="4799">
                  <c:v>38.392000000001438</c:v>
                </c:pt>
                <c:pt idx="4800">
                  <c:v>38.400000000001441</c:v>
                </c:pt>
                <c:pt idx="4801">
                  <c:v>38.408000000001451</c:v>
                </c:pt>
                <c:pt idx="4802">
                  <c:v>38.416000000001446</c:v>
                </c:pt>
                <c:pt idx="4803">
                  <c:v>38.424000000001456</c:v>
                </c:pt>
                <c:pt idx="4804">
                  <c:v>38.432000000001459</c:v>
                </c:pt>
                <c:pt idx="4805">
                  <c:v>38.440000000001454</c:v>
                </c:pt>
                <c:pt idx="4806">
                  <c:v>38.448000000001464</c:v>
                </c:pt>
                <c:pt idx="4807">
                  <c:v>38.45600000000146</c:v>
                </c:pt>
                <c:pt idx="4808">
                  <c:v>38.464000000001477</c:v>
                </c:pt>
                <c:pt idx="4809">
                  <c:v>38.472000000001479</c:v>
                </c:pt>
                <c:pt idx="4810">
                  <c:v>38.480000000001475</c:v>
                </c:pt>
                <c:pt idx="4811">
                  <c:v>38.488000000001485</c:v>
                </c:pt>
                <c:pt idx="4812">
                  <c:v>38.496000000001487</c:v>
                </c:pt>
                <c:pt idx="4813">
                  <c:v>38.50400000000149</c:v>
                </c:pt>
                <c:pt idx="4814">
                  <c:v>38.512000000001493</c:v>
                </c:pt>
                <c:pt idx="4815">
                  <c:v>38.520000000001502</c:v>
                </c:pt>
                <c:pt idx="4816">
                  <c:v>38.528000000001512</c:v>
                </c:pt>
                <c:pt idx="4817">
                  <c:v>38.536000000001508</c:v>
                </c:pt>
                <c:pt idx="4818">
                  <c:v>38.544000000001503</c:v>
                </c:pt>
                <c:pt idx="4819">
                  <c:v>38.552000000001506</c:v>
                </c:pt>
                <c:pt idx="4820">
                  <c:v>38.560000000001516</c:v>
                </c:pt>
                <c:pt idx="4821">
                  <c:v>38.568000000001518</c:v>
                </c:pt>
                <c:pt idx="4822">
                  <c:v>38.576000000001528</c:v>
                </c:pt>
                <c:pt idx="4823">
                  <c:v>38.584000000001524</c:v>
                </c:pt>
                <c:pt idx="4824">
                  <c:v>38.592000000001541</c:v>
                </c:pt>
                <c:pt idx="4825">
                  <c:v>38.600000000001536</c:v>
                </c:pt>
                <c:pt idx="4826">
                  <c:v>38.608000000001539</c:v>
                </c:pt>
                <c:pt idx="4827">
                  <c:v>38.616000000001542</c:v>
                </c:pt>
                <c:pt idx="4828">
                  <c:v>38.624000000001551</c:v>
                </c:pt>
                <c:pt idx="4829">
                  <c:v>38.632000000001561</c:v>
                </c:pt>
                <c:pt idx="4830">
                  <c:v>38.640000000001557</c:v>
                </c:pt>
                <c:pt idx="4831">
                  <c:v>38.648000000001559</c:v>
                </c:pt>
                <c:pt idx="4832">
                  <c:v>38.656000000001555</c:v>
                </c:pt>
                <c:pt idx="4833">
                  <c:v>38.664000000001565</c:v>
                </c:pt>
                <c:pt idx="4834">
                  <c:v>38.672000000001567</c:v>
                </c:pt>
                <c:pt idx="4835">
                  <c:v>38.68000000000157</c:v>
                </c:pt>
                <c:pt idx="4836">
                  <c:v>38.688000000001573</c:v>
                </c:pt>
                <c:pt idx="4837">
                  <c:v>38.696000000001582</c:v>
                </c:pt>
                <c:pt idx="4838">
                  <c:v>38.704000000001585</c:v>
                </c:pt>
                <c:pt idx="4839">
                  <c:v>38.712000000001588</c:v>
                </c:pt>
                <c:pt idx="4840">
                  <c:v>38.720000000001598</c:v>
                </c:pt>
                <c:pt idx="4841">
                  <c:v>38.7280000000016</c:v>
                </c:pt>
                <c:pt idx="4842">
                  <c:v>38.736000000001603</c:v>
                </c:pt>
                <c:pt idx="4843">
                  <c:v>38.744000000001598</c:v>
                </c:pt>
                <c:pt idx="4844">
                  <c:v>38.752000000001601</c:v>
                </c:pt>
                <c:pt idx="4845">
                  <c:v>38.760000000001611</c:v>
                </c:pt>
                <c:pt idx="4846">
                  <c:v>38.768000000001621</c:v>
                </c:pt>
                <c:pt idx="4847">
                  <c:v>38.776000000001616</c:v>
                </c:pt>
                <c:pt idx="4848">
                  <c:v>38.784000000001612</c:v>
                </c:pt>
                <c:pt idx="4849">
                  <c:v>38.792000000001629</c:v>
                </c:pt>
                <c:pt idx="4850">
                  <c:v>38.800000000001624</c:v>
                </c:pt>
                <c:pt idx="4851">
                  <c:v>38.808000000001627</c:v>
                </c:pt>
                <c:pt idx="4852">
                  <c:v>38.816000000001623</c:v>
                </c:pt>
                <c:pt idx="4853">
                  <c:v>38.824000000001632</c:v>
                </c:pt>
                <c:pt idx="4854">
                  <c:v>38.832000000001642</c:v>
                </c:pt>
                <c:pt idx="4855">
                  <c:v>38.840000000001645</c:v>
                </c:pt>
                <c:pt idx="4856">
                  <c:v>38.848000000001647</c:v>
                </c:pt>
                <c:pt idx="4857">
                  <c:v>38.856000000001643</c:v>
                </c:pt>
                <c:pt idx="4858">
                  <c:v>38.864000000001646</c:v>
                </c:pt>
                <c:pt idx="4859">
                  <c:v>38.872000000001655</c:v>
                </c:pt>
                <c:pt idx="4860">
                  <c:v>38.880000000001658</c:v>
                </c:pt>
                <c:pt idx="4861">
                  <c:v>38.888000000001661</c:v>
                </c:pt>
                <c:pt idx="4862">
                  <c:v>38.896000000001671</c:v>
                </c:pt>
                <c:pt idx="4863">
                  <c:v>38.904000000001666</c:v>
                </c:pt>
                <c:pt idx="4864">
                  <c:v>38.912000000001676</c:v>
                </c:pt>
                <c:pt idx="4865">
                  <c:v>38.920000000001679</c:v>
                </c:pt>
                <c:pt idx="4866">
                  <c:v>38.928000000001681</c:v>
                </c:pt>
                <c:pt idx="4867">
                  <c:v>38.936000000001684</c:v>
                </c:pt>
                <c:pt idx="4868">
                  <c:v>38.944000000001694</c:v>
                </c:pt>
                <c:pt idx="4869">
                  <c:v>38.952000000001696</c:v>
                </c:pt>
                <c:pt idx="4870">
                  <c:v>38.960000000001699</c:v>
                </c:pt>
                <c:pt idx="4871">
                  <c:v>38.968000000001709</c:v>
                </c:pt>
                <c:pt idx="4872">
                  <c:v>38.976000000001711</c:v>
                </c:pt>
                <c:pt idx="4873">
                  <c:v>38.984000000001707</c:v>
                </c:pt>
                <c:pt idx="4874">
                  <c:v>38.992000000001717</c:v>
                </c:pt>
                <c:pt idx="4875">
                  <c:v>39.000000000001712</c:v>
                </c:pt>
                <c:pt idx="4876">
                  <c:v>39.008000000001729</c:v>
                </c:pt>
                <c:pt idx="4877">
                  <c:v>39.016000000001732</c:v>
                </c:pt>
                <c:pt idx="4878">
                  <c:v>39.024000000001735</c:v>
                </c:pt>
                <c:pt idx="4879">
                  <c:v>39.032000000001737</c:v>
                </c:pt>
                <c:pt idx="4880">
                  <c:v>39.040000000001733</c:v>
                </c:pt>
                <c:pt idx="4881">
                  <c:v>39.048000000001743</c:v>
                </c:pt>
                <c:pt idx="4882">
                  <c:v>39.056000000001738</c:v>
                </c:pt>
                <c:pt idx="4883">
                  <c:v>39.064000000001748</c:v>
                </c:pt>
                <c:pt idx="4884">
                  <c:v>39.072000000001758</c:v>
                </c:pt>
                <c:pt idx="4885">
                  <c:v>39.080000000001753</c:v>
                </c:pt>
                <c:pt idx="4886">
                  <c:v>39.088000000001763</c:v>
                </c:pt>
                <c:pt idx="4887">
                  <c:v>39.096000000001766</c:v>
                </c:pt>
                <c:pt idx="4888">
                  <c:v>39.104000000001761</c:v>
                </c:pt>
                <c:pt idx="4889">
                  <c:v>39.112000000001771</c:v>
                </c:pt>
                <c:pt idx="4890">
                  <c:v>39.120000000001774</c:v>
                </c:pt>
                <c:pt idx="4891">
                  <c:v>39.128000000001791</c:v>
                </c:pt>
                <c:pt idx="4892">
                  <c:v>39.136000000001786</c:v>
                </c:pt>
                <c:pt idx="4893">
                  <c:v>39.144000000001782</c:v>
                </c:pt>
                <c:pt idx="4894">
                  <c:v>39.152000000001792</c:v>
                </c:pt>
                <c:pt idx="4895">
                  <c:v>39.160000000001794</c:v>
                </c:pt>
                <c:pt idx="4896">
                  <c:v>39.168000000001804</c:v>
                </c:pt>
                <c:pt idx="4897">
                  <c:v>39.176000000001807</c:v>
                </c:pt>
                <c:pt idx="4898">
                  <c:v>39.184000000001802</c:v>
                </c:pt>
                <c:pt idx="4899">
                  <c:v>39.192000000001819</c:v>
                </c:pt>
                <c:pt idx="4900">
                  <c:v>39.200000000001815</c:v>
                </c:pt>
                <c:pt idx="4901">
                  <c:v>39.208000000001817</c:v>
                </c:pt>
                <c:pt idx="4902">
                  <c:v>39.216000000001813</c:v>
                </c:pt>
                <c:pt idx="4903">
                  <c:v>39.22400000000183</c:v>
                </c:pt>
                <c:pt idx="4904">
                  <c:v>39.23200000000184</c:v>
                </c:pt>
                <c:pt idx="4905">
                  <c:v>39.240000000001835</c:v>
                </c:pt>
                <c:pt idx="4906">
                  <c:v>39.248000000001838</c:v>
                </c:pt>
                <c:pt idx="4907">
                  <c:v>39.256000000001833</c:v>
                </c:pt>
                <c:pt idx="4908">
                  <c:v>39.264000000001843</c:v>
                </c:pt>
                <c:pt idx="4909">
                  <c:v>39.272000000001846</c:v>
                </c:pt>
                <c:pt idx="4910">
                  <c:v>39.280000000001856</c:v>
                </c:pt>
                <c:pt idx="4911">
                  <c:v>39.288000000001858</c:v>
                </c:pt>
                <c:pt idx="4912">
                  <c:v>39.296000000001868</c:v>
                </c:pt>
                <c:pt idx="4913">
                  <c:v>39.304000000001857</c:v>
                </c:pt>
                <c:pt idx="4914">
                  <c:v>39.312000000001859</c:v>
                </c:pt>
                <c:pt idx="4915">
                  <c:v>39.320000000001862</c:v>
                </c:pt>
                <c:pt idx="4916">
                  <c:v>39.328000000001879</c:v>
                </c:pt>
                <c:pt idx="4917">
                  <c:v>39.336000000001881</c:v>
                </c:pt>
                <c:pt idx="4918">
                  <c:v>39.344000000001877</c:v>
                </c:pt>
                <c:pt idx="4919">
                  <c:v>39.35200000000188</c:v>
                </c:pt>
                <c:pt idx="4920">
                  <c:v>39.360000000001882</c:v>
                </c:pt>
                <c:pt idx="4921">
                  <c:v>39.368000000001892</c:v>
                </c:pt>
                <c:pt idx="4922">
                  <c:v>39.376000000001902</c:v>
                </c:pt>
                <c:pt idx="4923">
                  <c:v>39.384000000001897</c:v>
                </c:pt>
                <c:pt idx="4924">
                  <c:v>39.392000000001907</c:v>
                </c:pt>
                <c:pt idx="4925">
                  <c:v>39.400000000001903</c:v>
                </c:pt>
                <c:pt idx="4926">
                  <c:v>39.408000000001913</c:v>
                </c:pt>
                <c:pt idx="4927">
                  <c:v>39.416000000001908</c:v>
                </c:pt>
                <c:pt idx="4928">
                  <c:v>39.424000000001911</c:v>
                </c:pt>
                <c:pt idx="4929">
                  <c:v>39.432000000001928</c:v>
                </c:pt>
                <c:pt idx="4930">
                  <c:v>39.440000000001923</c:v>
                </c:pt>
                <c:pt idx="4931">
                  <c:v>39.448000000001933</c:v>
                </c:pt>
                <c:pt idx="4932">
                  <c:v>39.456000000001929</c:v>
                </c:pt>
                <c:pt idx="4933">
                  <c:v>39.464000000001931</c:v>
                </c:pt>
                <c:pt idx="4934">
                  <c:v>39.472000000001941</c:v>
                </c:pt>
                <c:pt idx="4935">
                  <c:v>39.480000000001937</c:v>
                </c:pt>
                <c:pt idx="4936">
                  <c:v>39.488000000001939</c:v>
                </c:pt>
                <c:pt idx="4937">
                  <c:v>39.496000000001956</c:v>
                </c:pt>
                <c:pt idx="4938">
                  <c:v>39.504000000001952</c:v>
                </c:pt>
                <c:pt idx="4939">
                  <c:v>39.512000000001962</c:v>
                </c:pt>
                <c:pt idx="4940">
                  <c:v>39.520000000001964</c:v>
                </c:pt>
                <c:pt idx="4941">
                  <c:v>39.528000000001967</c:v>
                </c:pt>
                <c:pt idx="4942">
                  <c:v>39.536000000001962</c:v>
                </c:pt>
                <c:pt idx="4943">
                  <c:v>39.544000000001965</c:v>
                </c:pt>
                <c:pt idx="4944">
                  <c:v>39.552000000001968</c:v>
                </c:pt>
                <c:pt idx="4945">
                  <c:v>39.560000000001985</c:v>
                </c:pt>
                <c:pt idx="4946">
                  <c:v>39.568000000001987</c:v>
                </c:pt>
                <c:pt idx="4947">
                  <c:v>39.576000000001983</c:v>
                </c:pt>
                <c:pt idx="4948">
                  <c:v>39.584000000001986</c:v>
                </c:pt>
                <c:pt idx="4949">
                  <c:v>39.592000000001995</c:v>
                </c:pt>
                <c:pt idx="4950">
                  <c:v>39.600000000001998</c:v>
                </c:pt>
                <c:pt idx="4951">
                  <c:v>39.608000000002008</c:v>
                </c:pt>
                <c:pt idx="4952">
                  <c:v>39.616000000002003</c:v>
                </c:pt>
                <c:pt idx="4953">
                  <c:v>39.624000000002006</c:v>
                </c:pt>
                <c:pt idx="4954">
                  <c:v>39.632000000002009</c:v>
                </c:pt>
                <c:pt idx="4955">
                  <c:v>39.640000000002004</c:v>
                </c:pt>
                <c:pt idx="4956">
                  <c:v>39.648000000002014</c:v>
                </c:pt>
                <c:pt idx="4957">
                  <c:v>39.65600000000201</c:v>
                </c:pt>
                <c:pt idx="4958">
                  <c:v>39.664000000002012</c:v>
                </c:pt>
                <c:pt idx="4959">
                  <c:v>39.672000000002022</c:v>
                </c:pt>
                <c:pt idx="4960">
                  <c:v>39.680000000002025</c:v>
                </c:pt>
                <c:pt idx="4961">
                  <c:v>39.688000000002035</c:v>
                </c:pt>
                <c:pt idx="4962">
                  <c:v>39.696000000002037</c:v>
                </c:pt>
                <c:pt idx="4963">
                  <c:v>39.70400000000204</c:v>
                </c:pt>
                <c:pt idx="4964">
                  <c:v>39.712000000002043</c:v>
                </c:pt>
                <c:pt idx="4965">
                  <c:v>39.720000000002052</c:v>
                </c:pt>
                <c:pt idx="4966">
                  <c:v>39.728000000002055</c:v>
                </c:pt>
                <c:pt idx="4967">
                  <c:v>39.736000000002051</c:v>
                </c:pt>
                <c:pt idx="4968">
                  <c:v>39.744000000002053</c:v>
                </c:pt>
                <c:pt idx="4969">
                  <c:v>39.752000000002056</c:v>
                </c:pt>
                <c:pt idx="4970">
                  <c:v>39.760000000002066</c:v>
                </c:pt>
                <c:pt idx="4971">
                  <c:v>39.768000000002068</c:v>
                </c:pt>
                <c:pt idx="4972">
                  <c:v>39.776000000002071</c:v>
                </c:pt>
                <c:pt idx="4973">
                  <c:v>39.784000000002074</c:v>
                </c:pt>
                <c:pt idx="4974">
                  <c:v>39.792000000002083</c:v>
                </c:pt>
                <c:pt idx="4975">
                  <c:v>39.800000000002072</c:v>
                </c:pt>
                <c:pt idx="4976">
                  <c:v>39.808000000002082</c:v>
                </c:pt>
                <c:pt idx="4977">
                  <c:v>39.816000000002084</c:v>
                </c:pt>
                <c:pt idx="4978">
                  <c:v>39.824000000002094</c:v>
                </c:pt>
                <c:pt idx="4979">
                  <c:v>39.832000000002097</c:v>
                </c:pt>
                <c:pt idx="4980">
                  <c:v>39.840000000002092</c:v>
                </c:pt>
                <c:pt idx="4981">
                  <c:v>39.848000000002095</c:v>
                </c:pt>
                <c:pt idx="4982">
                  <c:v>39.856000000002098</c:v>
                </c:pt>
                <c:pt idx="4983">
                  <c:v>39.8640000000021</c:v>
                </c:pt>
                <c:pt idx="4984">
                  <c:v>39.87200000000211</c:v>
                </c:pt>
                <c:pt idx="4985">
                  <c:v>39.880000000002113</c:v>
                </c:pt>
                <c:pt idx="4986">
                  <c:v>39.888000000002116</c:v>
                </c:pt>
                <c:pt idx="4987">
                  <c:v>39.896000000002125</c:v>
                </c:pt>
                <c:pt idx="4988">
                  <c:v>39.904000000002121</c:v>
                </c:pt>
                <c:pt idx="4989">
                  <c:v>39.912000000002124</c:v>
                </c:pt>
                <c:pt idx="4990">
                  <c:v>39.920000000002126</c:v>
                </c:pt>
                <c:pt idx="4991">
                  <c:v>39.928000000002143</c:v>
                </c:pt>
                <c:pt idx="4992">
                  <c:v>39.936000000002146</c:v>
                </c:pt>
                <c:pt idx="4993">
                  <c:v>39.944000000002141</c:v>
                </c:pt>
                <c:pt idx="4994">
                  <c:v>39.952000000002144</c:v>
                </c:pt>
                <c:pt idx="4995">
                  <c:v>39.960000000002154</c:v>
                </c:pt>
                <c:pt idx="4996">
                  <c:v>39.968000000002156</c:v>
                </c:pt>
                <c:pt idx="4997">
                  <c:v>39.976000000002152</c:v>
                </c:pt>
                <c:pt idx="4998">
                  <c:v>39.984000000002155</c:v>
                </c:pt>
                <c:pt idx="4999">
                  <c:v>39.992000000002172</c:v>
                </c:pt>
                <c:pt idx="5000">
                  <c:v>40.000000000002174</c:v>
                </c:pt>
                <c:pt idx="5001">
                  <c:v>40.008000000002177</c:v>
                </c:pt>
                <c:pt idx="5002">
                  <c:v>40.016000000002172</c:v>
                </c:pt>
                <c:pt idx="5003">
                  <c:v>40.024000000002175</c:v>
                </c:pt>
                <c:pt idx="5004">
                  <c:v>40.032000000002185</c:v>
                </c:pt>
                <c:pt idx="5005">
                  <c:v>40.040000000002195</c:v>
                </c:pt>
                <c:pt idx="5006">
                  <c:v>40.048000000002197</c:v>
                </c:pt>
                <c:pt idx="5007">
                  <c:v>40.056000000002193</c:v>
                </c:pt>
                <c:pt idx="5008">
                  <c:v>40.064000000002196</c:v>
                </c:pt>
                <c:pt idx="5009">
                  <c:v>40.072000000002205</c:v>
                </c:pt>
                <c:pt idx="5010">
                  <c:v>40.080000000002201</c:v>
                </c:pt>
                <c:pt idx="5011">
                  <c:v>40.088000000002204</c:v>
                </c:pt>
                <c:pt idx="5012">
                  <c:v>40.096000000002221</c:v>
                </c:pt>
                <c:pt idx="5013">
                  <c:v>40.104000000002216</c:v>
                </c:pt>
                <c:pt idx="5014">
                  <c:v>40.112000000002226</c:v>
                </c:pt>
                <c:pt idx="5015">
                  <c:v>40.120000000002229</c:v>
                </c:pt>
                <c:pt idx="5016">
                  <c:v>40.128000000002231</c:v>
                </c:pt>
                <c:pt idx="5017">
                  <c:v>40.136000000002234</c:v>
                </c:pt>
                <c:pt idx="5018">
                  <c:v>40.144000000002229</c:v>
                </c:pt>
                <c:pt idx="5019">
                  <c:v>40.152000000002246</c:v>
                </c:pt>
                <c:pt idx="5020">
                  <c:v>40.160000000002249</c:v>
                </c:pt>
                <c:pt idx="5021">
                  <c:v>40.168000000002252</c:v>
                </c:pt>
                <c:pt idx="5022">
                  <c:v>40.176000000002254</c:v>
                </c:pt>
                <c:pt idx="5023">
                  <c:v>40.18400000000225</c:v>
                </c:pt>
                <c:pt idx="5024">
                  <c:v>40.19200000000226</c:v>
                </c:pt>
                <c:pt idx="5025">
                  <c:v>40.200000000002255</c:v>
                </c:pt>
                <c:pt idx="5026">
                  <c:v>40.208000000002272</c:v>
                </c:pt>
                <c:pt idx="5027">
                  <c:v>40.216000000002275</c:v>
                </c:pt>
                <c:pt idx="5028">
                  <c:v>40.224000000002277</c:v>
                </c:pt>
                <c:pt idx="5029">
                  <c:v>40.23200000000228</c:v>
                </c:pt>
                <c:pt idx="5030">
                  <c:v>40.240000000002276</c:v>
                </c:pt>
                <c:pt idx="5031">
                  <c:v>40.248000000002286</c:v>
                </c:pt>
                <c:pt idx="5032">
                  <c:v>40.256000000002281</c:v>
                </c:pt>
                <c:pt idx="5033">
                  <c:v>40.264000000002298</c:v>
                </c:pt>
                <c:pt idx="5034">
                  <c:v>40.272000000002301</c:v>
                </c:pt>
                <c:pt idx="5035">
                  <c:v>40.280000000002296</c:v>
                </c:pt>
                <c:pt idx="5036">
                  <c:v>40.288000000002306</c:v>
                </c:pt>
                <c:pt idx="5037">
                  <c:v>40.296000000002309</c:v>
                </c:pt>
                <c:pt idx="5038">
                  <c:v>40.304000000002297</c:v>
                </c:pt>
                <c:pt idx="5039">
                  <c:v>40.312000000002307</c:v>
                </c:pt>
                <c:pt idx="5040">
                  <c:v>40.320000000002324</c:v>
                </c:pt>
                <c:pt idx="5041">
                  <c:v>40.328000000002326</c:v>
                </c:pt>
                <c:pt idx="5042">
                  <c:v>40.336000000002322</c:v>
                </c:pt>
                <c:pt idx="5043">
                  <c:v>40.344000000002318</c:v>
                </c:pt>
                <c:pt idx="5044">
                  <c:v>40.352000000002327</c:v>
                </c:pt>
                <c:pt idx="5045">
                  <c:v>40.36000000000233</c:v>
                </c:pt>
                <c:pt idx="5046">
                  <c:v>40.36800000000234</c:v>
                </c:pt>
                <c:pt idx="5047">
                  <c:v>40.376000000002342</c:v>
                </c:pt>
                <c:pt idx="5048">
                  <c:v>40.384000000002338</c:v>
                </c:pt>
                <c:pt idx="5049">
                  <c:v>40.392000000002355</c:v>
                </c:pt>
                <c:pt idx="5050">
                  <c:v>40.40000000000235</c:v>
                </c:pt>
                <c:pt idx="5051">
                  <c:v>40.408000000002353</c:v>
                </c:pt>
                <c:pt idx="5052">
                  <c:v>40.416000000002349</c:v>
                </c:pt>
                <c:pt idx="5053">
                  <c:v>40.424000000002358</c:v>
                </c:pt>
                <c:pt idx="5054">
                  <c:v>40.432000000002361</c:v>
                </c:pt>
                <c:pt idx="5055">
                  <c:v>40.440000000002371</c:v>
                </c:pt>
                <c:pt idx="5056">
                  <c:v>40.448000000002374</c:v>
                </c:pt>
                <c:pt idx="5057">
                  <c:v>40.456000000002369</c:v>
                </c:pt>
                <c:pt idx="5058">
                  <c:v>40.464000000002379</c:v>
                </c:pt>
                <c:pt idx="5059">
                  <c:v>40.472000000002382</c:v>
                </c:pt>
                <c:pt idx="5060">
                  <c:v>40.480000000002384</c:v>
                </c:pt>
                <c:pt idx="5061">
                  <c:v>40.488000000002394</c:v>
                </c:pt>
                <c:pt idx="5062">
                  <c:v>40.496000000002397</c:v>
                </c:pt>
                <c:pt idx="5063">
                  <c:v>40.504000000002399</c:v>
                </c:pt>
                <c:pt idx="5064">
                  <c:v>40.512000000002402</c:v>
                </c:pt>
                <c:pt idx="5065">
                  <c:v>40.520000000002405</c:v>
                </c:pt>
                <c:pt idx="5066">
                  <c:v>40.528000000002415</c:v>
                </c:pt>
                <c:pt idx="5067">
                  <c:v>40.53600000000241</c:v>
                </c:pt>
                <c:pt idx="5068">
                  <c:v>40.544000000002413</c:v>
                </c:pt>
                <c:pt idx="5069">
                  <c:v>40.552000000002415</c:v>
                </c:pt>
                <c:pt idx="5070">
                  <c:v>40.560000000002425</c:v>
                </c:pt>
                <c:pt idx="5071">
                  <c:v>40.568000000002435</c:v>
                </c:pt>
                <c:pt idx="5072">
                  <c:v>40.576000000002431</c:v>
                </c:pt>
                <c:pt idx="5073">
                  <c:v>40.584000000002433</c:v>
                </c:pt>
                <c:pt idx="5074">
                  <c:v>40.592000000002443</c:v>
                </c:pt>
                <c:pt idx="5075">
                  <c:v>40.600000000002446</c:v>
                </c:pt>
                <c:pt idx="5076">
                  <c:v>40.608000000002448</c:v>
                </c:pt>
                <c:pt idx="5077">
                  <c:v>40.616000000002444</c:v>
                </c:pt>
                <c:pt idx="5078">
                  <c:v>40.624000000002454</c:v>
                </c:pt>
                <c:pt idx="5079">
                  <c:v>40.632000000002456</c:v>
                </c:pt>
                <c:pt idx="5080">
                  <c:v>40.640000000002459</c:v>
                </c:pt>
                <c:pt idx="5081">
                  <c:v>40.648000000002462</c:v>
                </c:pt>
                <c:pt idx="5082">
                  <c:v>40.656000000002464</c:v>
                </c:pt>
                <c:pt idx="5083">
                  <c:v>40.664000000002474</c:v>
                </c:pt>
                <c:pt idx="5084">
                  <c:v>40.672000000002477</c:v>
                </c:pt>
                <c:pt idx="5085">
                  <c:v>40.680000000002472</c:v>
                </c:pt>
                <c:pt idx="5086">
                  <c:v>40.688000000002475</c:v>
                </c:pt>
                <c:pt idx="5087">
                  <c:v>40.696000000002492</c:v>
                </c:pt>
                <c:pt idx="5088">
                  <c:v>40.704000000002495</c:v>
                </c:pt>
                <c:pt idx="5089">
                  <c:v>40.712000000002497</c:v>
                </c:pt>
                <c:pt idx="5090">
                  <c:v>40.7200000000025</c:v>
                </c:pt>
                <c:pt idx="5091">
                  <c:v>40.728000000002503</c:v>
                </c:pt>
                <c:pt idx="5092">
                  <c:v>40.736000000002505</c:v>
                </c:pt>
                <c:pt idx="5093">
                  <c:v>40.744000000002501</c:v>
                </c:pt>
                <c:pt idx="5094">
                  <c:v>40.752000000002511</c:v>
                </c:pt>
                <c:pt idx="5095">
                  <c:v>40.76000000000252</c:v>
                </c:pt>
                <c:pt idx="5096">
                  <c:v>40.768000000002523</c:v>
                </c:pt>
                <c:pt idx="5097">
                  <c:v>40.776000000002526</c:v>
                </c:pt>
                <c:pt idx="5098">
                  <c:v>40.784000000002521</c:v>
                </c:pt>
                <c:pt idx="5099">
                  <c:v>40.792000000002531</c:v>
                </c:pt>
                <c:pt idx="5100">
                  <c:v>40.800000000002527</c:v>
                </c:pt>
                <c:pt idx="5101">
                  <c:v>40.808000000002544</c:v>
                </c:pt>
                <c:pt idx="5102">
                  <c:v>40.816000000002539</c:v>
                </c:pt>
                <c:pt idx="5103">
                  <c:v>40.824000000002542</c:v>
                </c:pt>
                <c:pt idx="5104">
                  <c:v>40.832000000002544</c:v>
                </c:pt>
                <c:pt idx="5105">
                  <c:v>40.840000000002547</c:v>
                </c:pt>
                <c:pt idx="5106">
                  <c:v>40.84800000000255</c:v>
                </c:pt>
                <c:pt idx="5107">
                  <c:v>40.856000000002545</c:v>
                </c:pt>
                <c:pt idx="5108">
                  <c:v>40.864000000002548</c:v>
                </c:pt>
                <c:pt idx="5109">
                  <c:v>40.872000000002565</c:v>
                </c:pt>
                <c:pt idx="5110">
                  <c:v>40.880000000002568</c:v>
                </c:pt>
                <c:pt idx="5111">
                  <c:v>40.88800000000257</c:v>
                </c:pt>
                <c:pt idx="5112">
                  <c:v>40.896000000002573</c:v>
                </c:pt>
                <c:pt idx="5113">
                  <c:v>40.904000000002569</c:v>
                </c:pt>
                <c:pt idx="5114">
                  <c:v>40.912000000002578</c:v>
                </c:pt>
                <c:pt idx="5115">
                  <c:v>40.920000000002581</c:v>
                </c:pt>
                <c:pt idx="5116">
                  <c:v>40.928000000002598</c:v>
                </c:pt>
                <c:pt idx="5117">
                  <c:v>40.936000000002593</c:v>
                </c:pt>
                <c:pt idx="5118">
                  <c:v>40.944000000002589</c:v>
                </c:pt>
                <c:pt idx="5119">
                  <c:v>40.952000000002599</c:v>
                </c:pt>
                <c:pt idx="5120">
                  <c:v>40.960000000002601</c:v>
                </c:pt>
                <c:pt idx="5121">
                  <c:v>40.968000000002604</c:v>
                </c:pt>
                <c:pt idx="5122">
                  <c:v>40.976000000002607</c:v>
                </c:pt>
                <c:pt idx="5123">
                  <c:v>40.984000000002617</c:v>
                </c:pt>
                <c:pt idx="5124">
                  <c:v>40.992000000002626</c:v>
                </c:pt>
                <c:pt idx="5125">
                  <c:v>41.000000000002622</c:v>
                </c:pt>
                <c:pt idx="5126">
                  <c:v>41.008000000002625</c:v>
                </c:pt>
                <c:pt idx="5127">
                  <c:v>41.016000000002627</c:v>
                </c:pt>
                <c:pt idx="5128">
                  <c:v>41.02400000000263</c:v>
                </c:pt>
                <c:pt idx="5129">
                  <c:v>41.03200000000264</c:v>
                </c:pt>
                <c:pt idx="5130">
                  <c:v>41.040000000002642</c:v>
                </c:pt>
                <c:pt idx="5131">
                  <c:v>41.048000000002645</c:v>
                </c:pt>
                <c:pt idx="5132">
                  <c:v>41.056000000002648</c:v>
                </c:pt>
                <c:pt idx="5133">
                  <c:v>41.06400000000265</c:v>
                </c:pt>
                <c:pt idx="5134">
                  <c:v>41.072000000002653</c:v>
                </c:pt>
                <c:pt idx="5135">
                  <c:v>41.080000000002649</c:v>
                </c:pt>
                <c:pt idx="5136">
                  <c:v>41.088000000002658</c:v>
                </c:pt>
                <c:pt idx="5137">
                  <c:v>41.096000000002675</c:v>
                </c:pt>
                <c:pt idx="5138">
                  <c:v>41.104000000002671</c:v>
                </c:pt>
                <c:pt idx="5139">
                  <c:v>41.112000000002674</c:v>
                </c:pt>
                <c:pt idx="5140">
                  <c:v>41.120000000002676</c:v>
                </c:pt>
                <c:pt idx="5141">
                  <c:v>41.128000000002686</c:v>
                </c:pt>
                <c:pt idx="5142">
                  <c:v>41.136000000002682</c:v>
                </c:pt>
                <c:pt idx="5143">
                  <c:v>41.144000000002684</c:v>
                </c:pt>
                <c:pt idx="5144">
                  <c:v>41.152000000002701</c:v>
                </c:pt>
                <c:pt idx="5145">
                  <c:v>41.160000000002711</c:v>
                </c:pt>
                <c:pt idx="5146">
                  <c:v>41.168000000002714</c:v>
                </c:pt>
                <c:pt idx="5147">
                  <c:v>41.176000000002709</c:v>
                </c:pt>
                <c:pt idx="5148">
                  <c:v>41.184000000002705</c:v>
                </c:pt>
                <c:pt idx="5149">
                  <c:v>41.192000000002722</c:v>
                </c:pt>
                <c:pt idx="5150">
                  <c:v>41.200000000002717</c:v>
                </c:pt>
                <c:pt idx="5151">
                  <c:v>41.208000000002734</c:v>
                </c:pt>
                <c:pt idx="5152">
                  <c:v>41.21600000000273</c:v>
                </c:pt>
                <c:pt idx="5153">
                  <c:v>41.224000000002732</c:v>
                </c:pt>
                <c:pt idx="5154">
                  <c:v>41.232000000002742</c:v>
                </c:pt>
                <c:pt idx="5155">
                  <c:v>41.240000000002738</c:v>
                </c:pt>
                <c:pt idx="5156">
                  <c:v>41.248000000002747</c:v>
                </c:pt>
                <c:pt idx="5157">
                  <c:v>41.256000000002743</c:v>
                </c:pt>
                <c:pt idx="5158">
                  <c:v>41.264000000002753</c:v>
                </c:pt>
                <c:pt idx="5159">
                  <c:v>41.272000000002762</c:v>
                </c:pt>
                <c:pt idx="5160">
                  <c:v>41.280000000002758</c:v>
                </c:pt>
                <c:pt idx="5161">
                  <c:v>41.288000000002761</c:v>
                </c:pt>
                <c:pt idx="5162">
                  <c:v>41.296000000002763</c:v>
                </c:pt>
                <c:pt idx="5163">
                  <c:v>41.304000000002759</c:v>
                </c:pt>
                <c:pt idx="5164">
                  <c:v>41.312000000002762</c:v>
                </c:pt>
                <c:pt idx="5165">
                  <c:v>41.320000000002779</c:v>
                </c:pt>
                <c:pt idx="5166">
                  <c:v>41.328000000002781</c:v>
                </c:pt>
                <c:pt idx="5167">
                  <c:v>41.336000000002784</c:v>
                </c:pt>
                <c:pt idx="5168">
                  <c:v>41.344000000002779</c:v>
                </c:pt>
                <c:pt idx="5169">
                  <c:v>41.352000000002782</c:v>
                </c:pt>
                <c:pt idx="5170">
                  <c:v>41.360000000002792</c:v>
                </c:pt>
                <c:pt idx="5171">
                  <c:v>41.368000000002802</c:v>
                </c:pt>
                <c:pt idx="5172">
                  <c:v>41.376000000002804</c:v>
                </c:pt>
                <c:pt idx="5173">
                  <c:v>41.3840000000028</c:v>
                </c:pt>
                <c:pt idx="5174">
                  <c:v>41.39200000000281</c:v>
                </c:pt>
                <c:pt idx="5175">
                  <c:v>41.400000000002805</c:v>
                </c:pt>
                <c:pt idx="5176">
                  <c:v>41.408000000002815</c:v>
                </c:pt>
                <c:pt idx="5177">
                  <c:v>41.416000000002811</c:v>
                </c:pt>
                <c:pt idx="5178">
                  <c:v>41.42400000000282</c:v>
                </c:pt>
                <c:pt idx="5179">
                  <c:v>41.432000000002823</c:v>
                </c:pt>
                <c:pt idx="5180">
                  <c:v>41.440000000002826</c:v>
                </c:pt>
                <c:pt idx="5181">
                  <c:v>41.448000000002835</c:v>
                </c:pt>
                <c:pt idx="5182">
                  <c:v>41.456000000002831</c:v>
                </c:pt>
                <c:pt idx="5183">
                  <c:v>41.464000000002841</c:v>
                </c:pt>
                <c:pt idx="5184">
                  <c:v>41.472000000002843</c:v>
                </c:pt>
                <c:pt idx="5185">
                  <c:v>41.480000000002846</c:v>
                </c:pt>
                <c:pt idx="5186">
                  <c:v>41.488000000002849</c:v>
                </c:pt>
                <c:pt idx="5187">
                  <c:v>41.496000000002851</c:v>
                </c:pt>
                <c:pt idx="5188">
                  <c:v>41.504000000002854</c:v>
                </c:pt>
                <c:pt idx="5189">
                  <c:v>41.512000000002864</c:v>
                </c:pt>
                <c:pt idx="5190">
                  <c:v>41.520000000002867</c:v>
                </c:pt>
                <c:pt idx="5191">
                  <c:v>41.528000000002869</c:v>
                </c:pt>
                <c:pt idx="5192">
                  <c:v>41.536000000002872</c:v>
                </c:pt>
                <c:pt idx="5193">
                  <c:v>41.544000000002875</c:v>
                </c:pt>
                <c:pt idx="5194">
                  <c:v>41.552000000002877</c:v>
                </c:pt>
                <c:pt idx="5195">
                  <c:v>41.56000000000288</c:v>
                </c:pt>
                <c:pt idx="5196">
                  <c:v>41.568000000002897</c:v>
                </c:pt>
                <c:pt idx="5197">
                  <c:v>41.576000000002892</c:v>
                </c:pt>
                <c:pt idx="5198">
                  <c:v>41.584000000002895</c:v>
                </c:pt>
                <c:pt idx="5199">
                  <c:v>41.592000000002905</c:v>
                </c:pt>
                <c:pt idx="5200">
                  <c:v>41.6000000000029</c:v>
                </c:pt>
                <c:pt idx="5201">
                  <c:v>41.608000000002903</c:v>
                </c:pt>
                <c:pt idx="5202">
                  <c:v>41.616000000002906</c:v>
                </c:pt>
                <c:pt idx="5203">
                  <c:v>41.624000000002908</c:v>
                </c:pt>
                <c:pt idx="5204">
                  <c:v>41.632000000002918</c:v>
                </c:pt>
                <c:pt idx="5205">
                  <c:v>41.640000000002921</c:v>
                </c:pt>
                <c:pt idx="5206">
                  <c:v>41.648000000002931</c:v>
                </c:pt>
                <c:pt idx="5207">
                  <c:v>41.656000000002926</c:v>
                </c:pt>
                <c:pt idx="5208">
                  <c:v>41.664000000002929</c:v>
                </c:pt>
                <c:pt idx="5209">
                  <c:v>41.672000000002932</c:v>
                </c:pt>
                <c:pt idx="5210">
                  <c:v>41.680000000002934</c:v>
                </c:pt>
                <c:pt idx="5211">
                  <c:v>41.688000000002937</c:v>
                </c:pt>
                <c:pt idx="5212">
                  <c:v>41.696000000002954</c:v>
                </c:pt>
                <c:pt idx="5213">
                  <c:v>41.704000000002949</c:v>
                </c:pt>
                <c:pt idx="5214">
                  <c:v>41.712000000002952</c:v>
                </c:pt>
                <c:pt idx="5215">
                  <c:v>41.720000000002962</c:v>
                </c:pt>
                <c:pt idx="5216">
                  <c:v>41.728000000002964</c:v>
                </c:pt>
                <c:pt idx="5217">
                  <c:v>41.73600000000296</c:v>
                </c:pt>
                <c:pt idx="5218">
                  <c:v>41.744000000002956</c:v>
                </c:pt>
                <c:pt idx="5219">
                  <c:v>41.752000000002965</c:v>
                </c:pt>
                <c:pt idx="5220">
                  <c:v>41.760000000002982</c:v>
                </c:pt>
                <c:pt idx="5221">
                  <c:v>41.768000000002985</c:v>
                </c:pt>
                <c:pt idx="5222">
                  <c:v>41.776000000002981</c:v>
                </c:pt>
                <c:pt idx="5223">
                  <c:v>41.784000000002976</c:v>
                </c:pt>
                <c:pt idx="5224">
                  <c:v>41.792000000002993</c:v>
                </c:pt>
                <c:pt idx="5225">
                  <c:v>41.800000000002981</c:v>
                </c:pt>
                <c:pt idx="5226">
                  <c:v>41.808000000002991</c:v>
                </c:pt>
                <c:pt idx="5227">
                  <c:v>41.816000000002994</c:v>
                </c:pt>
                <c:pt idx="5228">
                  <c:v>41.824000000003004</c:v>
                </c:pt>
                <c:pt idx="5229">
                  <c:v>41.832000000003006</c:v>
                </c:pt>
                <c:pt idx="5230">
                  <c:v>41.840000000003002</c:v>
                </c:pt>
                <c:pt idx="5231">
                  <c:v>41.848000000003005</c:v>
                </c:pt>
                <c:pt idx="5232">
                  <c:v>41.856000000003007</c:v>
                </c:pt>
                <c:pt idx="5233">
                  <c:v>41.86400000000301</c:v>
                </c:pt>
                <c:pt idx="5234">
                  <c:v>41.87200000000302</c:v>
                </c:pt>
                <c:pt idx="5235">
                  <c:v>41.880000000003022</c:v>
                </c:pt>
                <c:pt idx="5236">
                  <c:v>41.888000000003025</c:v>
                </c:pt>
                <c:pt idx="5237">
                  <c:v>41.896000000003035</c:v>
                </c:pt>
                <c:pt idx="5238">
                  <c:v>41.90400000000303</c:v>
                </c:pt>
                <c:pt idx="5239">
                  <c:v>41.91200000000304</c:v>
                </c:pt>
                <c:pt idx="5240">
                  <c:v>41.920000000003043</c:v>
                </c:pt>
                <c:pt idx="5241">
                  <c:v>41.928000000003053</c:v>
                </c:pt>
                <c:pt idx="5242">
                  <c:v>41.936000000003048</c:v>
                </c:pt>
                <c:pt idx="5243">
                  <c:v>41.944000000003051</c:v>
                </c:pt>
                <c:pt idx="5244">
                  <c:v>41.952000000003054</c:v>
                </c:pt>
                <c:pt idx="5245">
                  <c:v>41.960000000003056</c:v>
                </c:pt>
                <c:pt idx="5246">
                  <c:v>41.968000000003066</c:v>
                </c:pt>
                <c:pt idx="5247">
                  <c:v>41.976000000003062</c:v>
                </c:pt>
                <c:pt idx="5248">
                  <c:v>41.984000000003064</c:v>
                </c:pt>
                <c:pt idx="5249">
                  <c:v>41.992000000003081</c:v>
                </c:pt>
                <c:pt idx="5250">
                  <c:v>42.000000000003077</c:v>
                </c:pt>
                <c:pt idx="5251">
                  <c:v>42.008000000003086</c:v>
                </c:pt>
                <c:pt idx="5252">
                  <c:v>42.016000000003082</c:v>
                </c:pt>
                <c:pt idx="5253">
                  <c:v>42.024000000003092</c:v>
                </c:pt>
                <c:pt idx="5254">
                  <c:v>42.032000000003102</c:v>
                </c:pt>
                <c:pt idx="5255">
                  <c:v>42.040000000003097</c:v>
                </c:pt>
                <c:pt idx="5256">
                  <c:v>42.0480000000031</c:v>
                </c:pt>
                <c:pt idx="5257">
                  <c:v>42.056000000003095</c:v>
                </c:pt>
                <c:pt idx="5258">
                  <c:v>42.064000000003105</c:v>
                </c:pt>
                <c:pt idx="5259">
                  <c:v>42.072000000003115</c:v>
                </c:pt>
                <c:pt idx="5260">
                  <c:v>42.08000000000311</c:v>
                </c:pt>
                <c:pt idx="5261">
                  <c:v>42.08800000000312</c:v>
                </c:pt>
                <c:pt idx="5262">
                  <c:v>42.096000000003123</c:v>
                </c:pt>
                <c:pt idx="5263">
                  <c:v>42.104000000003126</c:v>
                </c:pt>
                <c:pt idx="5264">
                  <c:v>42.112000000003128</c:v>
                </c:pt>
                <c:pt idx="5265">
                  <c:v>42.120000000003131</c:v>
                </c:pt>
                <c:pt idx="5266">
                  <c:v>42.128000000003148</c:v>
                </c:pt>
                <c:pt idx="5267">
                  <c:v>42.136000000003143</c:v>
                </c:pt>
                <c:pt idx="5268">
                  <c:v>42.144000000003146</c:v>
                </c:pt>
                <c:pt idx="5269">
                  <c:v>42.152000000003149</c:v>
                </c:pt>
                <c:pt idx="5270">
                  <c:v>42.160000000003151</c:v>
                </c:pt>
                <c:pt idx="5271">
                  <c:v>42.168000000003161</c:v>
                </c:pt>
                <c:pt idx="5272">
                  <c:v>42.176000000003164</c:v>
                </c:pt>
                <c:pt idx="5273">
                  <c:v>42.184000000003159</c:v>
                </c:pt>
                <c:pt idx="5274">
                  <c:v>42.192000000003169</c:v>
                </c:pt>
                <c:pt idx="5275">
                  <c:v>42.200000000003172</c:v>
                </c:pt>
                <c:pt idx="5276">
                  <c:v>42.208000000003182</c:v>
                </c:pt>
                <c:pt idx="5277">
                  <c:v>42.216000000003177</c:v>
                </c:pt>
                <c:pt idx="5278">
                  <c:v>42.224000000003187</c:v>
                </c:pt>
                <c:pt idx="5279">
                  <c:v>42.232000000003197</c:v>
                </c:pt>
                <c:pt idx="5280">
                  <c:v>42.240000000003192</c:v>
                </c:pt>
                <c:pt idx="5281">
                  <c:v>42.248000000003202</c:v>
                </c:pt>
                <c:pt idx="5282">
                  <c:v>42.256000000003198</c:v>
                </c:pt>
                <c:pt idx="5283">
                  <c:v>42.2640000000032</c:v>
                </c:pt>
                <c:pt idx="5284">
                  <c:v>42.27200000000321</c:v>
                </c:pt>
                <c:pt idx="5285">
                  <c:v>42.280000000003206</c:v>
                </c:pt>
                <c:pt idx="5286">
                  <c:v>42.288000000003215</c:v>
                </c:pt>
                <c:pt idx="5287">
                  <c:v>42.296000000003218</c:v>
                </c:pt>
                <c:pt idx="5288">
                  <c:v>42.304000000003214</c:v>
                </c:pt>
                <c:pt idx="5289">
                  <c:v>42.312000000003216</c:v>
                </c:pt>
                <c:pt idx="5290">
                  <c:v>42.320000000003226</c:v>
                </c:pt>
                <c:pt idx="5291">
                  <c:v>42.328000000003236</c:v>
                </c:pt>
                <c:pt idx="5292">
                  <c:v>42.336000000003231</c:v>
                </c:pt>
                <c:pt idx="5293">
                  <c:v>42.344000000003234</c:v>
                </c:pt>
                <c:pt idx="5294">
                  <c:v>42.352000000003244</c:v>
                </c:pt>
                <c:pt idx="5295">
                  <c:v>42.360000000003247</c:v>
                </c:pt>
                <c:pt idx="5296">
                  <c:v>42.368000000003249</c:v>
                </c:pt>
                <c:pt idx="5297">
                  <c:v>42.376000000003245</c:v>
                </c:pt>
                <c:pt idx="5298">
                  <c:v>42.384000000003248</c:v>
                </c:pt>
                <c:pt idx="5299">
                  <c:v>42.392000000003264</c:v>
                </c:pt>
                <c:pt idx="5300">
                  <c:v>42.40000000000326</c:v>
                </c:pt>
                <c:pt idx="5301">
                  <c:v>42.40800000000327</c:v>
                </c:pt>
                <c:pt idx="5302">
                  <c:v>42.416000000003265</c:v>
                </c:pt>
                <c:pt idx="5303">
                  <c:v>42.424000000003275</c:v>
                </c:pt>
                <c:pt idx="5304">
                  <c:v>42.432000000003278</c:v>
                </c:pt>
                <c:pt idx="5305">
                  <c:v>42.440000000003273</c:v>
                </c:pt>
                <c:pt idx="5306">
                  <c:v>42.44800000000329</c:v>
                </c:pt>
                <c:pt idx="5307">
                  <c:v>42.456000000003286</c:v>
                </c:pt>
                <c:pt idx="5308">
                  <c:v>42.464000000003296</c:v>
                </c:pt>
                <c:pt idx="5309">
                  <c:v>42.472000000003298</c:v>
                </c:pt>
                <c:pt idx="5310">
                  <c:v>42.480000000003294</c:v>
                </c:pt>
                <c:pt idx="5311">
                  <c:v>42.488000000003304</c:v>
                </c:pt>
                <c:pt idx="5312">
                  <c:v>42.496000000003306</c:v>
                </c:pt>
                <c:pt idx="5313">
                  <c:v>42.504000000003302</c:v>
                </c:pt>
                <c:pt idx="5314">
                  <c:v>42.512000000003312</c:v>
                </c:pt>
                <c:pt idx="5315">
                  <c:v>42.520000000003321</c:v>
                </c:pt>
                <c:pt idx="5316">
                  <c:v>42.528000000003331</c:v>
                </c:pt>
                <c:pt idx="5317">
                  <c:v>42.536000000003327</c:v>
                </c:pt>
                <c:pt idx="5318">
                  <c:v>42.544000000003322</c:v>
                </c:pt>
                <c:pt idx="5319">
                  <c:v>42.552000000003325</c:v>
                </c:pt>
                <c:pt idx="5320">
                  <c:v>42.560000000003335</c:v>
                </c:pt>
                <c:pt idx="5321">
                  <c:v>42.568000000003337</c:v>
                </c:pt>
                <c:pt idx="5322">
                  <c:v>42.576000000003347</c:v>
                </c:pt>
                <c:pt idx="5323">
                  <c:v>42.584000000003343</c:v>
                </c:pt>
                <c:pt idx="5324">
                  <c:v>42.592000000003353</c:v>
                </c:pt>
                <c:pt idx="5325">
                  <c:v>42.600000000003355</c:v>
                </c:pt>
                <c:pt idx="5326">
                  <c:v>42.608000000003358</c:v>
                </c:pt>
                <c:pt idx="5327">
                  <c:v>42.616000000003353</c:v>
                </c:pt>
                <c:pt idx="5328">
                  <c:v>42.624000000003356</c:v>
                </c:pt>
                <c:pt idx="5329">
                  <c:v>42.632000000003366</c:v>
                </c:pt>
                <c:pt idx="5330">
                  <c:v>42.640000000003376</c:v>
                </c:pt>
                <c:pt idx="5331">
                  <c:v>42.648000000003378</c:v>
                </c:pt>
                <c:pt idx="5332">
                  <c:v>42.656000000003374</c:v>
                </c:pt>
                <c:pt idx="5333">
                  <c:v>42.664000000003384</c:v>
                </c:pt>
                <c:pt idx="5334">
                  <c:v>42.672000000003386</c:v>
                </c:pt>
                <c:pt idx="5335">
                  <c:v>42.680000000003382</c:v>
                </c:pt>
                <c:pt idx="5336">
                  <c:v>42.688000000003392</c:v>
                </c:pt>
                <c:pt idx="5337">
                  <c:v>42.696000000003401</c:v>
                </c:pt>
                <c:pt idx="5338">
                  <c:v>42.704000000003404</c:v>
                </c:pt>
                <c:pt idx="5339">
                  <c:v>42.712000000003407</c:v>
                </c:pt>
                <c:pt idx="5340">
                  <c:v>42.720000000003409</c:v>
                </c:pt>
                <c:pt idx="5341">
                  <c:v>42.728000000003412</c:v>
                </c:pt>
                <c:pt idx="5342">
                  <c:v>42.736000000003415</c:v>
                </c:pt>
                <c:pt idx="5343">
                  <c:v>42.74400000000341</c:v>
                </c:pt>
                <c:pt idx="5344">
                  <c:v>42.75200000000342</c:v>
                </c:pt>
                <c:pt idx="5345">
                  <c:v>42.760000000003423</c:v>
                </c:pt>
                <c:pt idx="5346">
                  <c:v>42.768000000003433</c:v>
                </c:pt>
                <c:pt idx="5347">
                  <c:v>42.776000000003435</c:v>
                </c:pt>
                <c:pt idx="5348">
                  <c:v>42.784000000003431</c:v>
                </c:pt>
                <c:pt idx="5349">
                  <c:v>42.792000000003448</c:v>
                </c:pt>
                <c:pt idx="5350">
                  <c:v>42.800000000003436</c:v>
                </c:pt>
                <c:pt idx="5351">
                  <c:v>42.808000000003446</c:v>
                </c:pt>
                <c:pt idx="5352">
                  <c:v>42.816000000003442</c:v>
                </c:pt>
                <c:pt idx="5353">
                  <c:v>42.824000000003444</c:v>
                </c:pt>
                <c:pt idx="5354">
                  <c:v>42.832000000003454</c:v>
                </c:pt>
                <c:pt idx="5355">
                  <c:v>42.840000000003457</c:v>
                </c:pt>
                <c:pt idx="5356">
                  <c:v>42.848000000003459</c:v>
                </c:pt>
                <c:pt idx="5357">
                  <c:v>42.856000000003455</c:v>
                </c:pt>
                <c:pt idx="5358">
                  <c:v>42.864000000003465</c:v>
                </c:pt>
                <c:pt idx="5359">
                  <c:v>42.872000000003474</c:v>
                </c:pt>
                <c:pt idx="5360">
                  <c:v>42.880000000003477</c:v>
                </c:pt>
                <c:pt idx="5361">
                  <c:v>42.88800000000348</c:v>
                </c:pt>
                <c:pt idx="5362">
                  <c:v>42.89600000000349</c:v>
                </c:pt>
                <c:pt idx="5363">
                  <c:v>42.904000000003485</c:v>
                </c:pt>
                <c:pt idx="5364">
                  <c:v>42.912000000003495</c:v>
                </c:pt>
                <c:pt idx="5365">
                  <c:v>42.920000000003498</c:v>
                </c:pt>
                <c:pt idx="5366">
                  <c:v>42.928000000003507</c:v>
                </c:pt>
                <c:pt idx="5367">
                  <c:v>42.936000000003503</c:v>
                </c:pt>
                <c:pt idx="5368">
                  <c:v>42.944000000003498</c:v>
                </c:pt>
                <c:pt idx="5369">
                  <c:v>42.952000000003508</c:v>
                </c:pt>
                <c:pt idx="5370">
                  <c:v>42.960000000003511</c:v>
                </c:pt>
                <c:pt idx="5371">
                  <c:v>42.968000000003521</c:v>
                </c:pt>
                <c:pt idx="5372">
                  <c:v>42.976000000003523</c:v>
                </c:pt>
                <c:pt idx="5373">
                  <c:v>42.984000000003519</c:v>
                </c:pt>
                <c:pt idx="5374">
                  <c:v>42.992000000003536</c:v>
                </c:pt>
                <c:pt idx="5375">
                  <c:v>43.000000000003531</c:v>
                </c:pt>
                <c:pt idx="5376">
                  <c:v>43.008000000003541</c:v>
                </c:pt>
                <c:pt idx="5377">
                  <c:v>43.016000000003544</c:v>
                </c:pt>
                <c:pt idx="5378">
                  <c:v>43.024000000003547</c:v>
                </c:pt>
                <c:pt idx="5379">
                  <c:v>43.032000000003556</c:v>
                </c:pt>
                <c:pt idx="5380">
                  <c:v>43.040000000003552</c:v>
                </c:pt>
                <c:pt idx="5381">
                  <c:v>43.048000000003555</c:v>
                </c:pt>
                <c:pt idx="5382">
                  <c:v>43.056000000003557</c:v>
                </c:pt>
                <c:pt idx="5383">
                  <c:v>43.06400000000356</c:v>
                </c:pt>
                <c:pt idx="5384">
                  <c:v>43.07200000000357</c:v>
                </c:pt>
                <c:pt idx="5385">
                  <c:v>43.080000000003565</c:v>
                </c:pt>
                <c:pt idx="5386">
                  <c:v>43.088000000003575</c:v>
                </c:pt>
                <c:pt idx="5387">
                  <c:v>43.096000000003585</c:v>
                </c:pt>
                <c:pt idx="5388">
                  <c:v>43.10400000000358</c:v>
                </c:pt>
                <c:pt idx="5389">
                  <c:v>43.11200000000359</c:v>
                </c:pt>
                <c:pt idx="5390">
                  <c:v>43.120000000003593</c:v>
                </c:pt>
                <c:pt idx="5391">
                  <c:v>43.128000000003603</c:v>
                </c:pt>
                <c:pt idx="5392">
                  <c:v>43.136000000003598</c:v>
                </c:pt>
                <c:pt idx="5393">
                  <c:v>43.144000000003594</c:v>
                </c:pt>
                <c:pt idx="5394">
                  <c:v>43.152000000003596</c:v>
                </c:pt>
                <c:pt idx="5395">
                  <c:v>43.160000000003606</c:v>
                </c:pt>
                <c:pt idx="5396">
                  <c:v>43.168000000003616</c:v>
                </c:pt>
                <c:pt idx="5397">
                  <c:v>43.176000000003611</c:v>
                </c:pt>
                <c:pt idx="5398">
                  <c:v>43.184000000003614</c:v>
                </c:pt>
                <c:pt idx="5399">
                  <c:v>43.192000000003631</c:v>
                </c:pt>
                <c:pt idx="5400">
                  <c:v>43.200000000003627</c:v>
                </c:pt>
                <c:pt idx="5401">
                  <c:v>43.208000000003629</c:v>
                </c:pt>
                <c:pt idx="5402">
                  <c:v>43.216000000003625</c:v>
                </c:pt>
                <c:pt idx="5403">
                  <c:v>43.224000000003642</c:v>
                </c:pt>
                <c:pt idx="5404">
                  <c:v>43.232000000003652</c:v>
                </c:pt>
                <c:pt idx="5405">
                  <c:v>43.240000000003647</c:v>
                </c:pt>
                <c:pt idx="5406">
                  <c:v>43.24800000000365</c:v>
                </c:pt>
                <c:pt idx="5407">
                  <c:v>43.256000000003645</c:v>
                </c:pt>
                <c:pt idx="5408">
                  <c:v>43.264000000003655</c:v>
                </c:pt>
                <c:pt idx="5409">
                  <c:v>43.272000000003658</c:v>
                </c:pt>
                <c:pt idx="5410">
                  <c:v>43.28000000000366</c:v>
                </c:pt>
                <c:pt idx="5411">
                  <c:v>43.28800000000367</c:v>
                </c:pt>
                <c:pt idx="5412">
                  <c:v>43.296000000003673</c:v>
                </c:pt>
                <c:pt idx="5413">
                  <c:v>43.304000000003668</c:v>
                </c:pt>
                <c:pt idx="5414">
                  <c:v>43.312000000003671</c:v>
                </c:pt>
                <c:pt idx="5415">
                  <c:v>43.320000000003674</c:v>
                </c:pt>
                <c:pt idx="5416">
                  <c:v>43.328000000003684</c:v>
                </c:pt>
                <c:pt idx="5417">
                  <c:v>43.336000000003679</c:v>
                </c:pt>
                <c:pt idx="5418">
                  <c:v>43.344000000003689</c:v>
                </c:pt>
                <c:pt idx="5419">
                  <c:v>43.352000000003692</c:v>
                </c:pt>
                <c:pt idx="5420">
                  <c:v>43.360000000003701</c:v>
                </c:pt>
                <c:pt idx="5421">
                  <c:v>43.368000000003711</c:v>
                </c:pt>
                <c:pt idx="5422">
                  <c:v>43.376000000003707</c:v>
                </c:pt>
                <c:pt idx="5423">
                  <c:v>43.384000000003702</c:v>
                </c:pt>
                <c:pt idx="5424">
                  <c:v>43.392000000003712</c:v>
                </c:pt>
                <c:pt idx="5425">
                  <c:v>43.400000000003715</c:v>
                </c:pt>
                <c:pt idx="5426">
                  <c:v>43.408000000003732</c:v>
                </c:pt>
                <c:pt idx="5427">
                  <c:v>43.416000000003727</c:v>
                </c:pt>
                <c:pt idx="5428">
                  <c:v>43.42400000000373</c:v>
                </c:pt>
                <c:pt idx="5429">
                  <c:v>43.432000000003733</c:v>
                </c:pt>
                <c:pt idx="5430">
                  <c:v>43.440000000003735</c:v>
                </c:pt>
                <c:pt idx="5431">
                  <c:v>43.448000000003738</c:v>
                </c:pt>
                <c:pt idx="5432">
                  <c:v>43.456000000003741</c:v>
                </c:pt>
                <c:pt idx="5433">
                  <c:v>43.464000000003743</c:v>
                </c:pt>
                <c:pt idx="5434">
                  <c:v>43.472000000003753</c:v>
                </c:pt>
                <c:pt idx="5435">
                  <c:v>43.480000000003756</c:v>
                </c:pt>
                <c:pt idx="5436">
                  <c:v>43.488000000003758</c:v>
                </c:pt>
                <c:pt idx="5437">
                  <c:v>43.496000000003761</c:v>
                </c:pt>
                <c:pt idx="5438">
                  <c:v>43.504000000003764</c:v>
                </c:pt>
                <c:pt idx="5439">
                  <c:v>43.512000000003766</c:v>
                </c:pt>
                <c:pt idx="5440">
                  <c:v>43.520000000003769</c:v>
                </c:pt>
                <c:pt idx="5441">
                  <c:v>43.528000000003786</c:v>
                </c:pt>
                <c:pt idx="5442">
                  <c:v>43.536000000003781</c:v>
                </c:pt>
                <c:pt idx="5443">
                  <c:v>43.544000000003784</c:v>
                </c:pt>
                <c:pt idx="5444">
                  <c:v>43.552000000003787</c:v>
                </c:pt>
                <c:pt idx="5445">
                  <c:v>43.560000000003789</c:v>
                </c:pt>
                <c:pt idx="5446">
                  <c:v>43.568000000003799</c:v>
                </c:pt>
                <c:pt idx="5447">
                  <c:v>43.576000000003802</c:v>
                </c:pt>
                <c:pt idx="5448">
                  <c:v>43.584000000003805</c:v>
                </c:pt>
                <c:pt idx="5449">
                  <c:v>43.592000000003814</c:v>
                </c:pt>
                <c:pt idx="5450">
                  <c:v>43.60000000000381</c:v>
                </c:pt>
                <c:pt idx="5451">
                  <c:v>43.608000000003813</c:v>
                </c:pt>
                <c:pt idx="5452">
                  <c:v>43.616000000003815</c:v>
                </c:pt>
                <c:pt idx="5453">
                  <c:v>43.624000000003832</c:v>
                </c:pt>
                <c:pt idx="5454">
                  <c:v>43.632000000003835</c:v>
                </c:pt>
                <c:pt idx="5455">
                  <c:v>43.64000000000383</c:v>
                </c:pt>
                <c:pt idx="5456">
                  <c:v>43.648000000003833</c:v>
                </c:pt>
                <c:pt idx="5457">
                  <c:v>43.656000000003836</c:v>
                </c:pt>
                <c:pt idx="5458">
                  <c:v>43.664000000003838</c:v>
                </c:pt>
                <c:pt idx="5459">
                  <c:v>43.672000000003855</c:v>
                </c:pt>
                <c:pt idx="5460">
                  <c:v>43.680000000003851</c:v>
                </c:pt>
                <c:pt idx="5461">
                  <c:v>43.688000000003861</c:v>
                </c:pt>
                <c:pt idx="5462">
                  <c:v>43.696000000003863</c:v>
                </c:pt>
                <c:pt idx="5463">
                  <c:v>43.704000000003859</c:v>
                </c:pt>
                <c:pt idx="5464">
                  <c:v>43.712000000003862</c:v>
                </c:pt>
                <c:pt idx="5465">
                  <c:v>43.720000000003871</c:v>
                </c:pt>
                <c:pt idx="5466">
                  <c:v>43.728000000003888</c:v>
                </c:pt>
                <c:pt idx="5467">
                  <c:v>43.736000000003884</c:v>
                </c:pt>
                <c:pt idx="5468">
                  <c:v>43.744000000003879</c:v>
                </c:pt>
                <c:pt idx="5469">
                  <c:v>43.752000000003882</c:v>
                </c:pt>
                <c:pt idx="5470">
                  <c:v>43.760000000003892</c:v>
                </c:pt>
                <c:pt idx="5471">
                  <c:v>43.768000000003894</c:v>
                </c:pt>
                <c:pt idx="5472">
                  <c:v>43.776000000003897</c:v>
                </c:pt>
                <c:pt idx="5473">
                  <c:v>43.784000000003893</c:v>
                </c:pt>
                <c:pt idx="5474">
                  <c:v>43.79200000000391</c:v>
                </c:pt>
                <c:pt idx="5475">
                  <c:v>43.800000000003905</c:v>
                </c:pt>
                <c:pt idx="5476">
                  <c:v>43.808000000003908</c:v>
                </c:pt>
                <c:pt idx="5477">
                  <c:v>43.816000000003903</c:v>
                </c:pt>
                <c:pt idx="5478">
                  <c:v>43.824000000003906</c:v>
                </c:pt>
                <c:pt idx="5479">
                  <c:v>43.832000000003916</c:v>
                </c:pt>
                <c:pt idx="5480">
                  <c:v>43.840000000003911</c:v>
                </c:pt>
                <c:pt idx="5481">
                  <c:v>43.848000000003921</c:v>
                </c:pt>
                <c:pt idx="5482">
                  <c:v>43.856000000003924</c:v>
                </c:pt>
                <c:pt idx="5483">
                  <c:v>43.864000000003934</c:v>
                </c:pt>
                <c:pt idx="5484">
                  <c:v>43.872000000003936</c:v>
                </c:pt>
                <c:pt idx="5485">
                  <c:v>43.880000000003932</c:v>
                </c:pt>
                <c:pt idx="5486">
                  <c:v>43.888000000003942</c:v>
                </c:pt>
                <c:pt idx="5487">
                  <c:v>43.896000000003951</c:v>
                </c:pt>
                <c:pt idx="5488">
                  <c:v>43.904000000003947</c:v>
                </c:pt>
                <c:pt idx="5489">
                  <c:v>43.91200000000395</c:v>
                </c:pt>
                <c:pt idx="5490">
                  <c:v>43.920000000003959</c:v>
                </c:pt>
                <c:pt idx="5491">
                  <c:v>43.928000000003962</c:v>
                </c:pt>
                <c:pt idx="5492">
                  <c:v>43.936000000003965</c:v>
                </c:pt>
                <c:pt idx="5493">
                  <c:v>43.94400000000396</c:v>
                </c:pt>
                <c:pt idx="5494">
                  <c:v>43.95200000000397</c:v>
                </c:pt>
                <c:pt idx="5495">
                  <c:v>43.960000000003973</c:v>
                </c:pt>
                <c:pt idx="5496">
                  <c:v>43.968000000003983</c:v>
                </c:pt>
                <c:pt idx="5497">
                  <c:v>43.976000000003978</c:v>
                </c:pt>
                <c:pt idx="5498">
                  <c:v>43.984000000003981</c:v>
                </c:pt>
                <c:pt idx="5499">
                  <c:v>43.992000000003998</c:v>
                </c:pt>
                <c:pt idx="5500">
                  <c:v>44.000000000003993</c:v>
                </c:pt>
                <c:pt idx="5501">
                  <c:v>44.008000000004003</c:v>
                </c:pt>
                <c:pt idx="5502">
                  <c:v>44.016000000003999</c:v>
                </c:pt>
                <c:pt idx="5503">
                  <c:v>44.024000000004001</c:v>
                </c:pt>
                <c:pt idx="5504">
                  <c:v>44.032000000004011</c:v>
                </c:pt>
                <c:pt idx="5505">
                  <c:v>44.040000000004007</c:v>
                </c:pt>
                <c:pt idx="5506">
                  <c:v>44.048000000004016</c:v>
                </c:pt>
                <c:pt idx="5507">
                  <c:v>44.056000000004012</c:v>
                </c:pt>
                <c:pt idx="5508">
                  <c:v>44.064000000004022</c:v>
                </c:pt>
                <c:pt idx="5509">
                  <c:v>44.072000000004032</c:v>
                </c:pt>
                <c:pt idx="5510">
                  <c:v>44.080000000004027</c:v>
                </c:pt>
                <c:pt idx="5511">
                  <c:v>44.08800000000403</c:v>
                </c:pt>
                <c:pt idx="5512">
                  <c:v>44.096000000004032</c:v>
                </c:pt>
                <c:pt idx="5513">
                  <c:v>44.104000000004035</c:v>
                </c:pt>
                <c:pt idx="5514">
                  <c:v>44.112000000004052</c:v>
                </c:pt>
                <c:pt idx="5515">
                  <c:v>44.120000000004055</c:v>
                </c:pt>
                <c:pt idx="5516">
                  <c:v>44.128000000004057</c:v>
                </c:pt>
                <c:pt idx="5517">
                  <c:v>44.136000000004053</c:v>
                </c:pt>
                <c:pt idx="5518">
                  <c:v>44.144000000004056</c:v>
                </c:pt>
                <c:pt idx="5519">
                  <c:v>44.152000000004058</c:v>
                </c:pt>
                <c:pt idx="5520">
                  <c:v>44.160000000004061</c:v>
                </c:pt>
                <c:pt idx="5521">
                  <c:v>44.168000000004071</c:v>
                </c:pt>
                <c:pt idx="5522">
                  <c:v>44.176000000004073</c:v>
                </c:pt>
                <c:pt idx="5523">
                  <c:v>44.184000000004076</c:v>
                </c:pt>
                <c:pt idx="5524">
                  <c:v>44.192000000004086</c:v>
                </c:pt>
                <c:pt idx="5525">
                  <c:v>44.200000000004081</c:v>
                </c:pt>
                <c:pt idx="5526">
                  <c:v>44.208000000004091</c:v>
                </c:pt>
                <c:pt idx="5527">
                  <c:v>44.216000000004087</c:v>
                </c:pt>
                <c:pt idx="5528">
                  <c:v>44.224000000004089</c:v>
                </c:pt>
                <c:pt idx="5529">
                  <c:v>44.232000000004106</c:v>
                </c:pt>
                <c:pt idx="5530">
                  <c:v>44.240000000004102</c:v>
                </c:pt>
                <c:pt idx="5531">
                  <c:v>44.248000000004112</c:v>
                </c:pt>
                <c:pt idx="5532">
                  <c:v>44.256000000004107</c:v>
                </c:pt>
                <c:pt idx="5533">
                  <c:v>44.26400000000411</c:v>
                </c:pt>
                <c:pt idx="5534">
                  <c:v>44.272000000004113</c:v>
                </c:pt>
                <c:pt idx="5535">
                  <c:v>44.280000000004122</c:v>
                </c:pt>
                <c:pt idx="5536">
                  <c:v>44.288000000004132</c:v>
                </c:pt>
                <c:pt idx="5537">
                  <c:v>44.296000000004135</c:v>
                </c:pt>
                <c:pt idx="5538">
                  <c:v>44.304000000004123</c:v>
                </c:pt>
                <c:pt idx="5539">
                  <c:v>44.312000000004126</c:v>
                </c:pt>
                <c:pt idx="5540">
                  <c:v>44.320000000004136</c:v>
                </c:pt>
                <c:pt idx="5541">
                  <c:v>44.328000000004153</c:v>
                </c:pt>
                <c:pt idx="5542">
                  <c:v>44.336000000004148</c:v>
                </c:pt>
                <c:pt idx="5543">
                  <c:v>44.344000000004144</c:v>
                </c:pt>
                <c:pt idx="5544">
                  <c:v>44.352000000004146</c:v>
                </c:pt>
                <c:pt idx="5545">
                  <c:v>44.360000000004156</c:v>
                </c:pt>
                <c:pt idx="5546">
                  <c:v>44.368000000004159</c:v>
                </c:pt>
                <c:pt idx="5547">
                  <c:v>44.376000000004161</c:v>
                </c:pt>
                <c:pt idx="5548">
                  <c:v>44.384000000004164</c:v>
                </c:pt>
                <c:pt idx="5549">
                  <c:v>44.392000000004181</c:v>
                </c:pt>
                <c:pt idx="5550">
                  <c:v>44.400000000004177</c:v>
                </c:pt>
                <c:pt idx="5551">
                  <c:v>44.408000000004179</c:v>
                </c:pt>
                <c:pt idx="5552">
                  <c:v>44.416000000004175</c:v>
                </c:pt>
                <c:pt idx="5553">
                  <c:v>44.424000000004185</c:v>
                </c:pt>
                <c:pt idx="5554">
                  <c:v>44.432000000004201</c:v>
                </c:pt>
                <c:pt idx="5555">
                  <c:v>44.440000000004197</c:v>
                </c:pt>
                <c:pt idx="5556">
                  <c:v>44.4480000000042</c:v>
                </c:pt>
                <c:pt idx="5557">
                  <c:v>44.456000000004195</c:v>
                </c:pt>
                <c:pt idx="5558">
                  <c:v>44.464000000004205</c:v>
                </c:pt>
                <c:pt idx="5559">
                  <c:v>44.472000000004208</c:v>
                </c:pt>
                <c:pt idx="5560">
                  <c:v>44.480000000004203</c:v>
                </c:pt>
                <c:pt idx="5561">
                  <c:v>44.488000000004206</c:v>
                </c:pt>
                <c:pt idx="5562">
                  <c:v>44.496000000004223</c:v>
                </c:pt>
                <c:pt idx="5563">
                  <c:v>44.504000000004226</c:v>
                </c:pt>
                <c:pt idx="5564">
                  <c:v>44.512000000004228</c:v>
                </c:pt>
                <c:pt idx="5565">
                  <c:v>44.520000000004231</c:v>
                </c:pt>
                <c:pt idx="5566">
                  <c:v>44.528000000004241</c:v>
                </c:pt>
                <c:pt idx="5567">
                  <c:v>44.536000000004236</c:v>
                </c:pt>
                <c:pt idx="5568">
                  <c:v>44.544000000004232</c:v>
                </c:pt>
                <c:pt idx="5569">
                  <c:v>44.552000000004249</c:v>
                </c:pt>
                <c:pt idx="5570">
                  <c:v>44.560000000004251</c:v>
                </c:pt>
                <c:pt idx="5571">
                  <c:v>44.568000000004261</c:v>
                </c:pt>
                <c:pt idx="5572">
                  <c:v>44.576000000004257</c:v>
                </c:pt>
                <c:pt idx="5573">
                  <c:v>44.584000000004252</c:v>
                </c:pt>
                <c:pt idx="5574">
                  <c:v>44.592000000004262</c:v>
                </c:pt>
                <c:pt idx="5575">
                  <c:v>44.600000000004265</c:v>
                </c:pt>
                <c:pt idx="5576">
                  <c:v>44.608000000004282</c:v>
                </c:pt>
                <c:pt idx="5577">
                  <c:v>44.616000000004277</c:v>
                </c:pt>
                <c:pt idx="5578">
                  <c:v>44.62400000000428</c:v>
                </c:pt>
                <c:pt idx="5579">
                  <c:v>44.632000000004282</c:v>
                </c:pt>
                <c:pt idx="5580">
                  <c:v>44.640000000004285</c:v>
                </c:pt>
                <c:pt idx="5581">
                  <c:v>44.648000000004288</c:v>
                </c:pt>
                <c:pt idx="5582">
                  <c:v>44.65600000000429</c:v>
                </c:pt>
                <c:pt idx="5583">
                  <c:v>44.664000000004293</c:v>
                </c:pt>
                <c:pt idx="5584">
                  <c:v>44.672000000004303</c:v>
                </c:pt>
                <c:pt idx="5585">
                  <c:v>44.680000000004306</c:v>
                </c:pt>
                <c:pt idx="5586">
                  <c:v>44.688000000004308</c:v>
                </c:pt>
                <c:pt idx="5587">
                  <c:v>44.696000000004311</c:v>
                </c:pt>
                <c:pt idx="5588">
                  <c:v>44.704000000004314</c:v>
                </c:pt>
                <c:pt idx="5589">
                  <c:v>44.712000000004316</c:v>
                </c:pt>
                <c:pt idx="5590">
                  <c:v>44.720000000004319</c:v>
                </c:pt>
                <c:pt idx="5591">
                  <c:v>44.728000000004336</c:v>
                </c:pt>
                <c:pt idx="5592">
                  <c:v>44.736000000004331</c:v>
                </c:pt>
                <c:pt idx="5593">
                  <c:v>44.744000000004334</c:v>
                </c:pt>
                <c:pt idx="5594">
                  <c:v>44.752000000004337</c:v>
                </c:pt>
                <c:pt idx="5595">
                  <c:v>44.760000000004339</c:v>
                </c:pt>
                <c:pt idx="5596">
                  <c:v>44.768000000004349</c:v>
                </c:pt>
                <c:pt idx="5597">
                  <c:v>44.776000000004352</c:v>
                </c:pt>
                <c:pt idx="5598">
                  <c:v>44.784000000004347</c:v>
                </c:pt>
                <c:pt idx="5599">
                  <c:v>44.792000000004364</c:v>
                </c:pt>
                <c:pt idx="5600">
                  <c:v>44.800000000004353</c:v>
                </c:pt>
                <c:pt idx="5601">
                  <c:v>44.808000000004355</c:v>
                </c:pt>
                <c:pt idx="5602">
                  <c:v>44.816000000004358</c:v>
                </c:pt>
                <c:pt idx="5603">
                  <c:v>44.824000000004361</c:v>
                </c:pt>
                <c:pt idx="5604">
                  <c:v>44.832000000004371</c:v>
                </c:pt>
                <c:pt idx="5605">
                  <c:v>44.840000000004366</c:v>
                </c:pt>
                <c:pt idx="5606">
                  <c:v>44.848000000004376</c:v>
                </c:pt>
                <c:pt idx="5607">
                  <c:v>44.856000000004379</c:v>
                </c:pt>
                <c:pt idx="5608">
                  <c:v>44.864000000004381</c:v>
                </c:pt>
                <c:pt idx="5609">
                  <c:v>44.872000000004391</c:v>
                </c:pt>
                <c:pt idx="5610">
                  <c:v>44.880000000004394</c:v>
                </c:pt>
                <c:pt idx="5611">
                  <c:v>44.888000000004396</c:v>
                </c:pt>
                <c:pt idx="5612">
                  <c:v>44.896000000004399</c:v>
                </c:pt>
                <c:pt idx="5613">
                  <c:v>44.904000000004395</c:v>
                </c:pt>
                <c:pt idx="5614">
                  <c:v>44.912000000004404</c:v>
                </c:pt>
                <c:pt idx="5615">
                  <c:v>44.920000000004414</c:v>
                </c:pt>
                <c:pt idx="5616">
                  <c:v>44.928000000004417</c:v>
                </c:pt>
                <c:pt idx="5617">
                  <c:v>44.93600000000442</c:v>
                </c:pt>
                <c:pt idx="5618">
                  <c:v>44.944000000004415</c:v>
                </c:pt>
                <c:pt idx="5619">
                  <c:v>44.952000000004425</c:v>
                </c:pt>
                <c:pt idx="5620">
                  <c:v>44.960000000004428</c:v>
                </c:pt>
                <c:pt idx="5621">
                  <c:v>44.96800000000443</c:v>
                </c:pt>
                <c:pt idx="5622">
                  <c:v>44.976000000004426</c:v>
                </c:pt>
                <c:pt idx="5623">
                  <c:v>44.984000000004436</c:v>
                </c:pt>
                <c:pt idx="5624">
                  <c:v>44.992000000004452</c:v>
                </c:pt>
                <c:pt idx="5625">
                  <c:v>45.000000000004448</c:v>
                </c:pt>
                <c:pt idx="5626">
                  <c:v>45.008000000004451</c:v>
                </c:pt>
                <c:pt idx="5627">
                  <c:v>45.016000000004446</c:v>
                </c:pt>
                <c:pt idx="5628">
                  <c:v>45.024000000004456</c:v>
                </c:pt>
                <c:pt idx="5629">
                  <c:v>45.032000000004459</c:v>
                </c:pt>
                <c:pt idx="5630">
                  <c:v>45.040000000004454</c:v>
                </c:pt>
                <c:pt idx="5631">
                  <c:v>45.048000000004471</c:v>
                </c:pt>
                <c:pt idx="5632">
                  <c:v>45.056000000004474</c:v>
                </c:pt>
                <c:pt idx="5633">
                  <c:v>45.064000000004476</c:v>
                </c:pt>
                <c:pt idx="5634">
                  <c:v>45.072000000004479</c:v>
                </c:pt>
                <c:pt idx="5635">
                  <c:v>45.080000000004475</c:v>
                </c:pt>
                <c:pt idx="5636">
                  <c:v>45.088000000004484</c:v>
                </c:pt>
                <c:pt idx="5637">
                  <c:v>45.096000000004487</c:v>
                </c:pt>
                <c:pt idx="5638">
                  <c:v>45.10400000000449</c:v>
                </c:pt>
                <c:pt idx="5639">
                  <c:v>45.1120000000045</c:v>
                </c:pt>
                <c:pt idx="5640">
                  <c:v>45.120000000004502</c:v>
                </c:pt>
                <c:pt idx="5641">
                  <c:v>45.128000000004512</c:v>
                </c:pt>
                <c:pt idx="5642">
                  <c:v>45.136000000004508</c:v>
                </c:pt>
                <c:pt idx="5643">
                  <c:v>45.144000000004503</c:v>
                </c:pt>
                <c:pt idx="5644">
                  <c:v>45.152000000004506</c:v>
                </c:pt>
                <c:pt idx="5645">
                  <c:v>45.160000000004516</c:v>
                </c:pt>
                <c:pt idx="5646">
                  <c:v>45.168000000004518</c:v>
                </c:pt>
                <c:pt idx="5647">
                  <c:v>45.176000000004528</c:v>
                </c:pt>
                <c:pt idx="5648">
                  <c:v>45.184000000004524</c:v>
                </c:pt>
                <c:pt idx="5649">
                  <c:v>45.192000000004533</c:v>
                </c:pt>
                <c:pt idx="5650">
                  <c:v>45.200000000004536</c:v>
                </c:pt>
                <c:pt idx="5651">
                  <c:v>45.208000000004539</c:v>
                </c:pt>
                <c:pt idx="5652">
                  <c:v>45.216000000004541</c:v>
                </c:pt>
                <c:pt idx="5653">
                  <c:v>45.224000000004551</c:v>
                </c:pt>
                <c:pt idx="5654">
                  <c:v>45.232000000004561</c:v>
                </c:pt>
                <c:pt idx="5655">
                  <c:v>45.240000000004557</c:v>
                </c:pt>
                <c:pt idx="5656">
                  <c:v>45.248000000004559</c:v>
                </c:pt>
                <c:pt idx="5657">
                  <c:v>45.256000000004555</c:v>
                </c:pt>
                <c:pt idx="5658">
                  <c:v>45.264000000004565</c:v>
                </c:pt>
                <c:pt idx="5659">
                  <c:v>45.272000000004567</c:v>
                </c:pt>
                <c:pt idx="5660">
                  <c:v>45.28000000000457</c:v>
                </c:pt>
                <c:pt idx="5661">
                  <c:v>45.28800000000458</c:v>
                </c:pt>
                <c:pt idx="5662">
                  <c:v>45.296000000004582</c:v>
                </c:pt>
                <c:pt idx="5663">
                  <c:v>45.304000000004578</c:v>
                </c:pt>
                <c:pt idx="5664">
                  <c:v>45.312000000004581</c:v>
                </c:pt>
                <c:pt idx="5665">
                  <c:v>45.32000000000459</c:v>
                </c:pt>
                <c:pt idx="5666">
                  <c:v>45.328000000004593</c:v>
                </c:pt>
                <c:pt idx="5667">
                  <c:v>45.336000000004596</c:v>
                </c:pt>
                <c:pt idx="5668">
                  <c:v>45.344000000004598</c:v>
                </c:pt>
                <c:pt idx="5669">
                  <c:v>45.352000000004601</c:v>
                </c:pt>
                <c:pt idx="5670">
                  <c:v>45.360000000004604</c:v>
                </c:pt>
                <c:pt idx="5671">
                  <c:v>45.368000000004614</c:v>
                </c:pt>
                <c:pt idx="5672">
                  <c:v>45.376000000004609</c:v>
                </c:pt>
                <c:pt idx="5673">
                  <c:v>45.384000000004605</c:v>
                </c:pt>
                <c:pt idx="5674">
                  <c:v>45.392000000004622</c:v>
                </c:pt>
                <c:pt idx="5675">
                  <c:v>45.400000000004624</c:v>
                </c:pt>
                <c:pt idx="5676">
                  <c:v>45.408000000004634</c:v>
                </c:pt>
                <c:pt idx="5677">
                  <c:v>45.41600000000463</c:v>
                </c:pt>
                <c:pt idx="5678">
                  <c:v>45.424000000004632</c:v>
                </c:pt>
                <c:pt idx="5679">
                  <c:v>45.432000000004642</c:v>
                </c:pt>
                <c:pt idx="5680">
                  <c:v>45.440000000004645</c:v>
                </c:pt>
                <c:pt idx="5681">
                  <c:v>45.448000000004654</c:v>
                </c:pt>
                <c:pt idx="5682">
                  <c:v>45.45600000000465</c:v>
                </c:pt>
                <c:pt idx="5683">
                  <c:v>45.464000000004653</c:v>
                </c:pt>
                <c:pt idx="5684">
                  <c:v>45.472000000004655</c:v>
                </c:pt>
                <c:pt idx="5685">
                  <c:v>45.480000000004658</c:v>
                </c:pt>
                <c:pt idx="5686">
                  <c:v>45.488000000004661</c:v>
                </c:pt>
                <c:pt idx="5687">
                  <c:v>45.49600000000467</c:v>
                </c:pt>
                <c:pt idx="5688">
                  <c:v>45.504000000004673</c:v>
                </c:pt>
                <c:pt idx="5689">
                  <c:v>45.512000000004676</c:v>
                </c:pt>
                <c:pt idx="5690">
                  <c:v>45.520000000004686</c:v>
                </c:pt>
                <c:pt idx="5691">
                  <c:v>45.528000000004688</c:v>
                </c:pt>
                <c:pt idx="5692">
                  <c:v>45.536000000004691</c:v>
                </c:pt>
                <c:pt idx="5693">
                  <c:v>45.544000000004694</c:v>
                </c:pt>
                <c:pt idx="5694">
                  <c:v>45.552000000004696</c:v>
                </c:pt>
                <c:pt idx="5695">
                  <c:v>45.560000000004713</c:v>
                </c:pt>
                <c:pt idx="5696">
                  <c:v>45.568000000004716</c:v>
                </c:pt>
                <c:pt idx="5697">
                  <c:v>45.576000000004711</c:v>
                </c:pt>
                <c:pt idx="5698">
                  <c:v>45.584000000004714</c:v>
                </c:pt>
                <c:pt idx="5699">
                  <c:v>45.592000000004724</c:v>
                </c:pt>
                <c:pt idx="5700">
                  <c:v>45.600000000004719</c:v>
                </c:pt>
                <c:pt idx="5701">
                  <c:v>45.608000000004729</c:v>
                </c:pt>
                <c:pt idx="5702">
                  <c:v>45.616000000004732</c:v>
                </c:pt>
                <c:pt idx="5703">
                  <c:v>45.624000000004742</c:v>
                </c:pt>
                <c:pt idx="5704">
                  <c:v>45.632000000004744</c:v>
                </c:pt>
                <c:pt idx="5705">
                  <c:v>45.640000000004747</c:v>
                </c:pt>
                <c:pt idx="5706">
                  <c:v>45.64800000000475</c:v>
                </c:pt>
                <c:pt idx="5707">
                  <c:v>45.656000000004752</c:v>
                </c:pt>
                <c:pt idx="5708">
                  <c:v>45.664000000004755</c:v>
                </c:pt>
                <c:pt idx="5709">
                  <c:v>45.672000000004765</c:v>
                </c:pt>
                <c:pt idx="5710">
                  <c:v>45.68000000000476</c:v>
                </c:pt>
                <c:pt idx="5711">
                  <c:v>45.688000000004763</c:v>
                </c:pt>
                <c:pt idx="5712">
                  <c:v>45.696000000004773</c:v>
                </c:pt>
                <c:pt idx="5713">
                  <c:v>45.704000000004768</c:v>
                </c:pt>
                <c:pt idx="5714">
                  <c:v>45.712000000004778</c:v>
                </c:pt>
                <c:pt idx="5715">
                  <c:v>45.720000000004788</c:v>
                </c:pt>
                <c:pt idx="5716">
                  <c:v>45.728000000004791</c:v>
                </c:pt>
                <c:pt idx="5717">
                  <c:v>45.736000000004793</c:v>
                </c:pt>
                <c:pt idx="5718">
                  <c:v>45.744000000004789</c:v>
                </c:pt>
                <c:pt idx="5719">
                  <c:v>45.752000000004799</c:v>
                </c:pt>
                <c:pt idx="5720">
                  <c:v>45.760000000004808</c:v>
                </c:pt>
                <c:pt idx="5721">
                  <c:v>45.768000000004811</c:v>
                </c:pt>
                <c:pt idx="5722">
                  <c:v>45.776000000004807</c:v>
                </c:pt>
                <c:pt idx="5723">
                  <c:v>45.784000000004802</c:v>
                </c:pt>
                <c:pt idx="5724">
                  <c:v>45.792000000004819</c:v>
                </c:pt>
                <c:pt idx="5725">
                  <c:v>45.800000000004815</c:v>
                </c:pt>
                <c:pt idx="5726">
                  <c:v>45.808000000004817</c:v>
                </c:pt>
                <c:pt idx="5727">
                  <c:v>45.81600000000482</c:v>
                </c:pt>
                <c:pt idx="5728">
                  <c:v>45.824000000004823</c:v>
                </c:pt>
                <c:pt idx="5729">
                  <c:v>45.832000000004832</c:v>
                </c:pt>
                <c:pt idx="5730">
                  <c:v>45.840000000004828</c:v>
                </c:pt>
                <c:pt idx="5731">
                  <c:v>45.848000000004831</c:v>
                </c:pt>
                <c:pt idx="5732">
                  <c:v>45.85600000000484</c:v>
                </c:pt>
                <c:pt idx="5733">
                  <c:v>45.864000000004843</c:v>
                </c:pt>
                <c:pt idx="5734">
                  <c:v>45.872000000004853</c:v>
                </c:pt>
                <c:pt idx="5735">
                  <c:v>45.880000000004848</c:v>
                </c:pt>
                <c:pt idx="5736">
                  <c:v>45.888000000004851</c:v>
                </c:pt>
                <c:pt idx="5737">
                  <c:v>45.896000000004861</c:v>
                </c:pt>
                <c:pt idx="5738">
                  <c:v>45.904000000004856</c:v>
                </c:pt>
                <c:pt idx="5739">
                  <c:v>45.912000000004866</c:v>
                </c:pt>
                <c:pt idx="5740">
                  <c:v>45.920000000004869</c:v>
                </c:pt>
                <c:pt idx="5741">
                  <c:v>45.928000000004879</c:v>
                </c:pt>
                <c:pt idx="5742">
                  <c:v>45.936000000004881</c:v>
                </c:pt>
                <c:pt idx="5743">
                  <c:v>45.944000000004877</c:v>
                </c:pt>
                <c:pt idx="5744">
                  <c:v>45.95200000000488</c:v>
                </c:pt>
                <c:pt idx="5745">
                  <c:v>45.960000000004882</c:v>
                </c:pt>
                <c:pt idx="5746">
                  <c:v>45.968000000004892</c:v>
                </c:pt>
                <c:pt idx="5747">
                  <c:v>45.976000000004902</c:v>
                </c:pt>
                <c:pt idx="5748">
                  <c:v>45.984000000004897</c:v>
                </c:pt>
                <c:pt idx="5749">
                  <c:v>45.992000000004907</c:v>
                </c:pt>
                <c:pt idx="5750">
                  <c:v>46.000000000004903</c:v>
                </c:pt>
                <c:pt idx="5751">
                  <c:v>46.008000000004913</c:v>
                </c:pt>
                <c:pt idx="5752">
                  <c:v>46.016000000004908</c:v>
                </c:pt>
                <c:pt idx="5753">
                  <c:v>46.024000000004911</c:v>
                </c:pt>
                <c:pt idx="5754">
                  <c:v>46.032000000004928</c:v>
                </c:pt>
                <c:pt idx="5755">
                  <c:v>46.040000000004923</c:v>
                </c:pt>
                <c:pt idx="5756">
                  <c:v>46.048000000004933</c:v>
                </c:pt>
                <c:pt idx="5757">
                  <c:v>46.056000000004929</c:v>
                </c:pt>
                <c:pt idx="5758">
                  <c:v>46.064000000004931</c:v>
                </c:pt>
                <c:pt idx="5759">
                  <c:v>46.072000000004941</c:v>
                </c:pt>
                <c:pt idx="5760">
                  <c:v>46.080000000004937</c:v>
                </c:pt>
                <c:pt idx="5761">
                  <c:v>46.088000000004939</c:v>
                </c:pt>
                <c:pt idx="5762">
                  <c:v>46.096000000004956</c:v>
                </c:pt>
                <c:pt idx="5763">
                  <c:v>46.104000000004952</c:v>
                </c:pt>
                <c:pt idx="5764">
                  <c:v>46.112000000004961</c:v>
                </c:pt>
                <c:pt idx="5765">
                  <c:v>46.120000000004964</c:v>
                </c:pt>
                <c:pt idx="5766">
                  <c:v>46.128000000004967</c:v>
                </c:pt>
                <c:pt idx="5767">
                  <c:v>46.136000000004962</c:v>
                </c:pt>
                <c:pt idx="5768">
                  <c:v>46.144000000004965</c:v>
                </c:pt>
                <c:pt idx="5769">
                  <c:v>46.152000000004982</c:v>
                </c:pt>
                <c:pt idx="5770">
                  <c:v>46.160000000004985</c:v>
                </c:pt>
                <c:pt idx="5771">
                  <c:v>46.168000000004987</c:v>
                </c:pt>
                <c:pt idx="5772">
                  <c:v>46.176000000004983</c:v>
                </c:pt>
                <c:pt idx="5773">
                  <c:v>46.184000000004986</c:v>
                </c:pt>
                <c:pt idx="5774">
                  <c:v>46.192000000004995</c:v>
                </c:pt>
                <c:pt idx="5775">
                  <c:v>46.200000000004998</c:v>
                </c:pt>
                <c:pt idx="5776">
                  <c:v>46.208000000005008</c:v>
                </c:pt>
                <c:pt idx="5777">
                  <c:v>46.216000000005003</c:v>
                </c:pt>
                <c:pt idx="5778">
                  <c:v>46.224000000005013</c:v>
                </c:pt>
                <c:pt idx="5779">
                  <c:v>46.232000000005016</c:v>
                </c:pt>
                <c:pt idx="5780">
                  <c:v>46.240000000005011</c:v>
                </c:pt>
                <c:pt idx="5781">
                  <c:v>46.248000000005021</c:v>
                </c:pt>
                <c:pt idx="5782">
                  <c:v>46.256000000005017</c:v>
                </c:pt>
                <c:pt idx="5783">
                  <c:v>46.264000000005019</c:v>
                </c:pt>
                <c:pt idx="5784">
                  <c:v>46.272000000005036</c:v>
                </c:pt>
                <c:pt idx="5785">
                  <c:v>46.280000000005032</c:v>
                </c:pt>
                <c:pt idx="5786">
                  <c:v>46.288000000005042</c:v>
                </c:pt>
                <c:pt idx="5787">
                  <c:v>46.296000000005044</c:v>
                </c:pt>
                <c:pt idx="5788">
                  <c:v>46.30400000000504</c:v>
                </c:pt>
                <c:pt idx="5789">
                  <c:v>46.312000000005042</c:v>
                </c:pt>
                <c:pt idx="5790">
                  <c:v>46.320000000005052</c:v>
                </c:pt>
                <c:pt idx="5791">
                  <c:v>46.328000000005062</c:v>
                </c:pt>
                <c:pt idx="5792">
                  <c:v>46.336000000005058</c:v>
                </c:pt>
                <c:pt idx="5793">
                  <c:v>46.344000000005053</c:v>
                </c:pt>
                <c:pt idx="5794">
                  <c:v>46.352000000005056</c:v>
                </c:pt>
                <c:pt idx="5795">
                  <c:v>46.360000000005066</c:v>
                </c:pt>
                <c:pt idx="5796">
                  <c:v>46.368000000005068</c:v>
                </c:pt>
                <c:pt idx="5797">
                  <c:v>46.376000000005071</c:v>
                </c:pt>
                <c:pt idx="5798">
                  <c:v>46.384000000005074</c:v>
                </c:pt>
                <c:pt idx="5799">
                  <c:v>46.392000000005083</c:v>
                </c:pt>
                <c:pt idx="5800">
                  <c:v>46.400000000005086</c:v>
                </c:pt>
                <c:pt idx="5801">
                  <c:v>46.408000000005089</c:v>
                </c:pt>
                <c:pt idx="5802">
                  <c:v>46.416000000005091</c:v>
                </c:pt>
                <c:pt idx="5803">
                  <c:v>46.424000000005101</c:v>
                </c:pt>
                <c:pt idx="5804">
                  <c:v>46.432000000005104</c:v>
                </c:pt>
                <c:pt idx="5805">
                  <c:v>46.440000000005099</c:v>
                </c:pt>
                <c:pt idx="5806">
                  <c:v>46.448000000005102</c:v>
                </c:pt>
                <c:pt idx="5807">
                  <c:v>46.456000000005105</c:v>
                </c:pt>
                <c:pt idx="5808">
                  <c:v>46.464000000005115</c:v>
                </c:pt>
                <c:pt idx="5809">
                  <c:v>46.472000000005117</c:v>
                </c:pt>
                <c:pt idx="5810">
                  <c:v>46.48000000000512</c:v>
                </c:pt>
                <c:pt idx="5811">
                  <c:v>46.488000000005123</c:v>
                </c:pt>
                <c:pt idx="5812">
                  <c:v>46.496000000005132</c:v>
                </c:pt>
                <c:pt idx="5813">
                  <c:v>46.504000000005128</c:v>
                </c:pt>
                <c:pt idx="5814">
                  <c:v>46.512000000005131</c:v>
                </c:pt>
                <c:pt idx="5815">
                  <c:v>46.520000000005147</c:v>
                </c:pt>
                <c:pt idx="5816">
                  <c:v>46.52800000000515</c:v>
                </c:pt>
                <c:pt idx="5817">
                  <c:v>46.536000000005153</c:v>
                </c:pt>
                <c:pt idx="5818">
                  <c:v>46.544000000005148</c:v>
                </c:pt>
                <c:pt idx="5819">
                  <c:v>46.552000000005151</c:v>
                </c:pt>
                <c:pt idx="5820">
                  <c:v>46.560000000005161</c:v>
                </c:pt>
                <c:pt idx="5821">
                  <c:v>46.568000000005163</c:v>
                </c:pt>
                <c:pt idx="5822">
                  <c:v>46.576000000005159</c:v>
                </c:pt>
                <c:pt idx="5823">
                  <c:v>46.584000000005162</c:v>
                </c:pt>
                <c:pt idx="5824">
                  <c:v>46.592000000005179</c:v>
                </c:pt>
                <c:pt idx="5825">
                  <c:v>46.600000000005181</c:v>
                </c:pt>
                <c:pt idx="5826">
                  <c:v>46.608000000005184</c:v>
                </c:pt>
                <c:pt idx="5827">
                  <c:v>46.61600000000518</c:v>
                </c:pt>
                <c:pt idx="5828">
                  <c:v>46.624000000005182</c:v>
                </c:pt>
                <c:pt idx="5829">
                  <c:v>46.632000000005192</c:v>
                </c:pt>
                <c:pt idx="5830">
                  <c:v>46.640000000005188</c:v>
                </c:pt>
                <c:pt idx="5831">
                  <c:v>46.648000000005204</c:v>
                </c:pt>
                <c:pt idx="5832">
                  <c:v>46.6560000000052</c:v>
                </c:pt>
                <c:pt idx="5833">
                  <c:v>46.664000000005203</c:v>
                </c:pt>
                <c:pt idx="5834">
                  <c:v>46.672000000005212</c:v>
                </c:pt>
                <c:pt idx="5835">
                  <c:v>46.680000000005208</c:v>
                </c:pt>
                <c:pt idx="5836">
                  <c:v>46.688000000005211</c:v>
                </c:pt>
                <c:pt idx="5837">
                  <c:v>46.696000000005213</c:v>
                </c:pt>
                <c:pt idx="5838">
                  <c:v>46.704000000005216</c:v>
                </c:pt>
                <c:pt idx="5839">
                  <c:v>46.712000000005233</c:v>
                </c:pt>
                <c:pt idx="5840">
                  <c:v>46.720000000005236</c:v>
                </c:pt>
                <c:pt idx="5841">
                  <c:v>46.728000000005238</c:v>
                </c:pt>
                <c:pt idx="5842">
                  <c:v>46.736000000005241</c:v>
                </c:pt>
                <c:pt idx="5843">
                  <c:v>46.744000000005236</c:v>
                </c:pt>
                <c:pt idx="5844">
                  <c:v>46.752000000005239</c:v>
                </c:pt>
                <c:pt idx="5845">
                  <c:v>46.760000000005249</c:v>
                </c:pt>
                <c:pt idx="5846">
                  <c:v>46.768000000005259</c:v>
                </c:pt>
                <c:pt idx="5847">
                  <c:v>46.776000000005261</c:v>
                </c:pt>
                <c:pt idx="5848">
                  <c:v>46.784000000005257</c:v>
                </c:pt>
                <c:pt idx="5849">
                  <c:v>46.792000000005267</c:v>
                </c:pt>
                <c:pt idx="5850">
                  <c:v>46.800000000005255</c:v>
                </c:pt>
                <c:pt idx="5851">
                  <c:v>46.808000000005265</c:v>
                </c:pt>
                <c:pt idx="5852">
                  <c:v>46.816000000005261</c:v>
                </c:pt>
                <c:pt idx="5853">
                  <c:v>46.82400000000527</c:v>
                </c:pt>
                <c:pt idx="5854">
                  <c:v>46.83200000000528</c:v>
                </c:pt>
                <c:pt idx="5855">
                  <c:v>46.840000000005276</c:v>
                </c:pt>
                <c:pt idx="5856">
                  <c:v>46.848000000005285</c:v>
                </c:pt>
                <c:pt idx="5857">
                  <c:v>46.856000000005281</c:v>
                </c:pt>
                <c:pt idx="5858">
                  <c:v>46.864000000005291</c:v>
                </c:pt>
                <c:pt idx="5859">
                  <c:v>46.872000000005293</c:v>
                </c:pt>
                <c:pt idx="5860">
                  <c:v>46.880000000005296</c:v>
                </c:pt>
                <c:pt idx="5861">
                  <c:v>46.888000000005306</c:v>
                </c:pt>
                <c:pt idx="5862">
                  <c:v>46.896000000005309</c:v>
                </c:pt>
                <c:pt idx="5863">
                  <c:v>46.904000000005304</c:v>
                </c:pt>
                <c:pt idx="5864">
                  <c:v>46.912000000005314</c:v>
                </c:pt>
                <c:pt idx="5865">
                  <c:v>46.920000000005317</c:v>
                </c:pt>
                <c:pt idx="5866">
                  <c:v>46.928000000005319</c:v>
                </c:pt>
                <c:pt idx="5867">
                  <c:v>46.936000000005322</c:v>
                </c:pt>
                <c:pt idx="5868">
                  <c:v>46.944000000005325</c:v>
                </c:pt>
                <c:pt idx="5869">
                  <c:v>46.952000000005334</c:v>
                </c:pt>
                <c:pt idx="5870">
                  <c:v>46.960000000005337</c:v>
                </c:pt>
                <c:pt idx="5871">
                  <c:v>46.968000000005347</c:v>
                </c:pt>
                <c:pt idx="5872">
                  <c:v>46.976000000005342</c:v>
                </c:pt>
                <c:pt idx="5873">
                  <c:v>46.984000000005345</c:v>
                </c:pt>
                <c:pt idx="5874">
                  <c:v>46.992000000005355</c:v>
                </c:pt>
                <c:pt idx="5875">
                  <c:v>47.000000000005357</c:v>
                </c:pt>
                <c:pt idx="5876">
                  <c:v>47.00800000000536</c:v>
                </c:pt>
                <c:pt idx="5877">
                  <c:v>47.016000000005356</c:v>
                </c:pt>
                <c:pt idx="5878">
                  <c:v>47.024000000005366</c:v>
                </c:pt>
                <c:pt idx="5879">
                  <c:v>47.032000000005368</c:v>
                </c:pt>
                <c:pt idx="5880">
                  <c:v>47.040000000005371</c:v>
                </c:pt>
                <c:pt idx="5881">
                  <c:v>47.048000000005381</c:v>
                </c:pt>
                <c:pt idx="5882">
                  <c:v>47.056000000005376</c:v>
                </c:pt>
                <c:pt idx="5883">
                  <c:v>47.064000000005386</c:v>
                </c:pt>
                <c:pt idx="5884">
                  <c:v>47.072000000005389</c:v>
                </c:pt>
                <c:pt idx="5885">
                  <c:v>47.080000000005391</c:v>
                </c:pt>
                <c:pt idx="5886">
                  <c:v>47.088000000005401</c:v>
                </c:pt>
                <c:pt idx="5887">
                  <c:v>47.096000000005404</c:v>
                </c:pt>
                <c:pt idx="5888">
                  <c:v>47.104000000005406</c:v>
                </c:pt>
                <c:pt idx="5889">
                  <c:v>47.112000000005409</c:v>
                </c:pt>
                <c:pt idx="5890">
                  <c:v>47.120000000005412</c:v>
                </c:pt>
                <c:pt idx="5891">
                  <c:v>47.128000000005422</c:v>
                </c:pt>
                <c:pt idx="5892">
                  <c:v>47.136000000005417</c:v>
                </c:pt>
                <c:pt idx="5893">
                  <c:v>47.14400000000542</c:v>
                </c:pt>
                <c:pt idx="5894">
                  <c:v>47.152000000005422</c:v>
                </c:pt>
                <c:pt idx="5895">
                  <c:v>47.160000000005432</c:v>
                </c:pt>
                <c:pt idx="5896">
                  <c:v>47.168000000005442</c:v>
                </c:pt>
                <c:pt idx="5897">
                  <c:v>47.176000000005438</c:v>
                </c:pt>
                <c:pt idx="5898">
                  <c:v>47.18400000000544</c:v>
                </c:pt>
                <c:pt idx="5899">
                  <c:v>47.19200000000545</c:v>
                </c:pt>
                <c:pt idx="5900">
                  <c:v>47.200000000005453</c:v>
                </c:pt>
                <c:pt idx="5901">
                  <c:v>47.208000000005455</c:v>
                </c:pt>
                <c:pt idx="5902">
                  <c:v>47.216000000005458</c:v>
                </c:pt>
                <c:pt idx="5903">
                  <c:v>47.224000000005461</c:v>
                </c:pt>
                <c:pt idx="5904">
                  <c:v>47.232000000005463</c:v>
                </c:pt>
                <c:pt idx="5905">
                  <c:v>47.240000000005466</c:v>
                </c:pt>
                <c:pt idx="5906">
                  <c:v>47.248000000005469</c:v>
                </c:pt>
                <c:pt idx="5907">
                  <c:v>47.256000000005471</c:v>
                </c:pt>
                <c:pt idx="5908">
                  <c:v>47.264000000005481</c:v>
                </c:pt>
                <c:pt idx="5909">
                  <c:v>47.272000000005491</c:v>
                </c:pt>
                <c:pt idx="5910">
                  <c:v>47.280000000005487</c:v>
                </c:pt>
                <c:pt idx="5911">
                  <c:v>47.288000000005489</c:v>
                </c:pt>
                <c:pt idx="5912">
                  <c:v>47.296000000005499</c:v>
                </c:pt>
                <c:pt idx="5913">
                  <c:v>47.304000000005495</c:v>
                </c:pt>
                <c:pt idx="5914">
                  <c:v>47.312000000005497</c:v>
                </c:pt>
                <c:pt idx="5915">
                  <c:v>47.3200000000055</c:v>
                </c:pt>
                <c:pt idx="5916">
                  <c:v>47.32800000000551</c:v>
                </c:pt>
                <c:pt idx="5917">
                  <c:v>47.336000000005505</c:v>
                </c:pt>
                <c:pt idx="5918">
                  <c:v>47.344000000005508</c:v>
                </c:pt>
                <c:pt idx="5919">
                  <c:v>47.352000000005511</c:v>
                </c:pt>
                <c:pt idx="5920">
                  <c:v>47.36000000000552</c:v>
                </c:pt>
                <c:pt idx="5921">
                  <c:v>47.368000000005523</c:v>
                </c:pt>
                <c:pt idx="5922">
                  <c:v>47.376000000005526</c:v>
                </c:pt>
                <c:pt idx="5923">
                  <c:v>47.384000000005521</c:v>
                </c:pt>
                <c:pt idx="5924">
                  <c:v>47.392000000005538</c:v>
                </c:pt>
                <c:pt idx="5925">
                  <c:v>47.400000000005541</c:v>
                </c:pt>
                <c:pt idx="5926">
                  <c:v>47.408000000005543</c:v>
                </c:pt>
                <c:pt idx="5927">
                  <c:v>47.416000000005546</c:v>
                </c:pt>
                <c:pt idx="5928">
                  <c:v>47.424000000005549</c:v>
                </c:pt>
                <c:pt idx="5929">
                  <c:v>47.432000000005551</c:v>
                </c:pt>
                <c:pt idx="5930">
                  <c:v>47.440000000005554</c:v>
                </c:pt>
                <c:pt idx="5931">
                  <c:v>47.448000000005557</c:v>
                </c:pt>
                <c:pt idx="5932">
                  <c:v>47.45600000000556</c:v>
                </c:pt>
                <c:pt idx="5933">
                  <c:v>47.464000000005562</c:v>
                </c:pt>
                <c:pt idx="5934">
                  <c:v>47.472000000005572</c:v>
                </c:pt>
                <c:pt idx="5935">
                  <c:v>47.480000000005575</c:v>
                </c:pt>
                <c:pt idx="5936">
                  <c:v>47.488000000005577</c:v>
                </c:pt>
                <c:pt idx="5937">
                  <c:v>47.49600000000558</c:v>
                </c:pt>
                <c:pt idx="5938">
                  <c:v>47.504000000005576</c:v>
                </c:pt>
                <c:pt idx="5939">
                  <c:v>47.512000000005585</c:v>
                </c:pt>
                <c:pt idx="5940">
                  <c:v>47.520000000005602</c:v>
                </c:pt>
                <c:pt idx="5941">
                  <c:v>47.528000000005605</c:v>
                </c:pt>
                <c:pt idx="5942">
                  <c:v>47.5360000000056</c:v>
                </c:pt>
                <c:pt idx="5943">
                  <c:v>47.544000000005596</c:v>
                </c:pt>
                <c:pt idx="5944">
                  <c:v>47.552000000005606</c:v>
                </c:pt>
                <c:pt idx="5945">
                  <c:v>47.560000000005608</c:v>
                </c:pt>
                <c:pt idx="5946">
                  <c:v>47.568000000005611</c:v>
                </c:pt>
                <c:pt idx="5947">
                  <c:v>47.576000000005614</c:v>
                </c:pt>
                <c:pt idx="5948">
                  <c:v>47.584000000005624</c:v>
                </c:pt>
                <c:pt idx="5949">
                  <c:v>47.592000000005633</c:v>
                </c:pt>
                <c:pt idx="5950">
                  <c:v>47.600000000005629</c:v>
                </c:pt>
                <c:pt idx="5951">
                  <c:v>47.608000000005632</c:v>
                </c:pt>
                <c:pt idx="5952">
                  <c:v>47.616000000005634</c:v>
                </c:pt>
                <c:pt idx="5953">
                  <c:v>47.624000000005637</c:v>
                </c:pt>
                <c:pt idx="5954">
                  <c:v>47.632000000005647</c:v>
                </c:pt>
                <c:pt idx="5955">
                  <c:v>47.640000000005642</c:v>
                </c:pt>
                <c:pt idx="5956">
                  <c:v>47.648000000005652</c:v>
                </c:pt>
                <c:pt idx="5957">
                  <c:v>47.656000000005655</c:v>
                </c:pt>
                <c:pt idx="5958">
                  <c:v>47.664000000005657</c:v>
                </c:pt>
                <c:pt idx="5959">
                  <c:v>47.67200000000566</c:v>
                </c:pt>
                <c:pt idx="5960">
                  <c:v>47.680000000005656</c:v>
                </c:pt>
                <c:pt idx="5961">
                  <c:v>47.688000000005665</c:v>
                </c:pt>
                <c:pt idx="5962">
                  <c:v>47.696000000005668</c:v>
                </c:pt>
                <c:pt idx="5963">
                  <c:v>47.704000000005671</c:v>
                </c:pt>
                <c:pt idx="5964">
                  <c:v>47.712000000005681</c:v>
                </c:pt>
                <c:pt idx="5965">
                  <c:v>47.720000000005683</c:v>
                </c:pt>
                <c:pt idx="5966">
                  <c:v>47.728000000005693</c:v>
                </c:pt>
                <c:pt idx="5967">
                  <c:v>47.736000000005689</c:v>
                </c:pt>
                <c:pt idx="5968">
                  <c:v>47.744000000005691</c:v>
                </c:pt>
                <c:pt idx="5969">
                  <c:v>47.752000000005701</c:v>
                </c:pt>
                <c:pt idx="5970">
                  <c:v>47.760000000005704</c:v>
                </c:pt>
                <c:pt idx="5971">
                  <c:v>47.768000000005706</c:v>
                </c:pt>
                <c:pt idx="5972">
                  <c:v>47.776000000005716</c:v>
                </c:pt>
                <c:pt idx="5973">
                  <c:v>47.784000000005712</c:v>
                </c:pt>
                <c:pt idx="5974">
                  <c:v>47.792000000005729</c:v>
                </c:pt>
                <c:pt idx="5975">
                  <c:v>47.800000000005717</c:v>
                </c:pt>
                <c:pt idx="5976">
                  <c:v>47.808000000005727</c:v>
                </c:pt>
                <c:pt idx="5977">
                  <c:v>47.816000000005722</c:v>
                </c:pt>
                <c:pt idx="5978">
                  <c:v>47.824000000005732</c:v>
                </c:pt>
                <c:pt idx="5979">
                  <c:v>47.832000000005742</c:v>
                </c:pt>
                <c:pt idx="5980">
                  <c:v>47.840000000005737</c:v>
                </c:pt>
                <c:pt idx="5981">
                  <c:v>47.848000000005747</c:v>
                </c:pt>
                <c:pt idx="5982">
                  <c:v>47.856000000005743</c:v>
                </c:pt>
                <c:pt idx="5983">
                  <c:v>47.864000000005753</c:v>
                </c:pt>
                <c:pt idx="5984">
                  <c:v>47.872000000005755</c:v>
                </c:pt>
                <c:pt idx="5985">
                  <c:v>47.880000000005751</c:v>
                </c:pt>
                <c:pt idx="5986">
                  <c:v>47.888000000005761</c:v>
                </c:pt>
                <c:pt idx="5987">
                  <c:v>47.896000000005763</c:v>
                </c:pt>
                <c:pt idx="5988">
                  <c:v>47.904000000005766</c:v>
                </c:pt>
                <c:pt idx="5989">
                  <c:v>47.912000000005769</c:v>
                </c:pt>
                <c:pt idx="5990">
                  <c:v>47.920000000005778</c:v>
                </c:pt>
                <c:pt idx="5991">
                  <c:v>47.928000000005788</c:v>
                </c:pt>
                <c:pt idx="5992">
                  <c:v>47.936000000005784</c:v>
                </c:pt>
                <c:pt idx="5993">
                  <c:v>47.944000000005786</c:v>
                </c:pt>
                <c:pt idx="5994">
                  <c:v>47.952000000005789</c:v>
                </c:pt>
                <c:pt idx="5995">
                  <c:v>47.960000000005799</c:v>
                </c:pt>
                <c:pt idx="5996">
                  <c:v>47.968000000005809</c:v>
                </c:pt>
                <c:pt idx="5997">
                  <c:v>47.976000000005804</c:v>
                </c:pt>
                <c:pt idx="5998">
                  <c:v>47.9840000000058</c:v>
                </c:pt>
                <c:pt idx="5999">
                  <c:v>47.99200000000581</c:v>
                </c:pt>
                <c:pt idx="6000">
                  <c:v>48.000000000005812</c:v>
                </c:pt>
                <c:pt idx="6001">
                  <c:v>48.008000000005822</c:v>
                </c:pt>
                <c:pt idx="6002">
                  <c:v>48.016000000005818</c:v>
                </c:pt>
                <c:pt idx="6003">
                  <c:v>48.024000000005827</c:v>
                </c:pt>
                <c:pt idx="6004">
                  <c:v>48.03200000000583</c:v>
                </c:pt>
                <c:pt idx="6005">
                  <c:v>48.040000000005833</c:v>
                </c:pt>
                <c:pt idx="6006">
                  <c:v>48.048000000005835</c:v>
                </c:pt>
                <c:pt idx="6007">
                  <c:v>48.056000000005838</c:v>
                </c:pt>
                <c:pt idx="6008">
                  <c:v>48.064000000005848</c:v>
                </c:pt>
                <c:pt idx="6009">
                  <c:v>48.07200000000585</c:v>
                </c:pt>
                <c:pt idx="6010">
                  <c:v>48.080000000005853</c:v>
                </c:pt>
                <c:pt idx="6011">
                  <c:v>48.088000000005856</c:v>
                </c:pt>
                <c:pt idx="6012">
                  <c:v>48.096000000005859</c:v>
                </c:pt>
                <c:pt idx="6013">
                  <c:v>48.104000000005861</c:v>
                </c:pt>
                <c:pt idx="6014">
                  <c:v>48.112000000005871</c:v>
                </c:pt>
                <c:pt idx="6015">
                  <c:v>48.120000000005874</c:v>
                </c:pt>
                <c:pt idx="6016">
                  <c:v>48.128000000005876</c:v>
                </c:pt>
                <c:pt idx="6017">
                  <c:v>48.136000000005879</c:v>
                </c:pt>
                <c:pt idx="6018">
                  <c:v>48.144000000005882</c:v>
                </c:pt>
                <c:pt idx="6019">
                  <c:v>48.152000000005884</c:v>
                </c:pt>
                <c:pt idx="6020">
                  <c:v>48.160000000005894</c:v>
                </c:pt>
                <c:pt idx="6021">
                  <c:v>48.168000000005904</c:v>
                </c:pt>
                <c:pt idx="6022">
                  <c:v>48.176000000005899</c:v>
                </c:pt>
                <c:pt idx="6023">
                  <c:v>48.184000000005902</c:v>
                </c:pt>
                <c:pt idx="6024">
                  <c:v>48.192000000005912</c:v>
                </c:pt>
                <c:pt idx="6025">
                  <c:v>48.200000000005907</c:v>
                </c:pt>
                <c:pt idx="6026">
                  <c:v>48.20800000000591</c:v>
                </c:pt>
                <c:pt idx="6027">
                  <c:v>48.216000000005913</c:v>
                </c:pt>
                <c:pt idx="6028">
                  <c:v>48.224000000005923</c:v>
                </c:pt>
                <c:pt idx="6029">
                  <c:v>48.232000000005925</c:v>
                </c:pt>
                <c:pt idx="6030">
                  <c:v>48.240000000005928</c:v>
                </c:pt>
                <c:pt idx="6031">
                  <c:v>48.248000000005931</c:v>
                </c:pt>
                <c:pt idx="6032">
                  <c:v>48.256000000005933</c:v>
                </c:pt>
                <c:pt idx="6033">
                  <c:v>48.264000000005936</c:v>
                </c:pt>
                <c:pt idx="6034">
                  <c:v>48.272000000005946</c:v>
                </c:pt>
                <c:pt idx="6035">
                  <c:v>48.280000000005948</c:v>
                </c:pt>
                <c:pt idx="6036">
                  <c:v>48.288000000005958</c:v>
                </c:pt>
                <c:pt idx="6037">
                  <c:v>48.296000000005961</c:v>
                </c:pt>
                <c:pt idx="6038">
                  <c:v>48.304000000005949</c:v>
                </c:pt>
                <c:pt idx="6039">
                  <c:v>48.312000000005952</c:v>
                </c:pt>
                <c:pt idx="6040">
                  <c:v>48.320000000005962</c:v>
                </c:pt>
                <c:pt idx="6041">
                  <c:v>48.328000000005964</c:v>
                </c:pt>
                <c:pt idx="6042">
                  <c:v>48.336000000005967</c:v>
                </c:pt>
                <c:pt idx="6043">
                  <c:v>48.34400000000597</c:v>
                </c:pt>
                <c:pt idx="6044">
                  <c:v>48.352000000005972</c:v>
                </c:pt>
                <c:pt idx="6045">
                  <c:v>48.360000000005982</c:v>
                </c:pt>
                <c:pt idx="6046">
                  <c:v>48.368000000005985</c:v>
                </c:pt>
                <c:pt idx="6047">
                  <c:v>48.37600000000598</c:v>
                </c:pt>
                <c:pt idx="6048">
                  <c:v>48.384000000005976</c:v>
                </c:pt>
                <c:pt idx="6049">
                  <c:v>48.392000000005993</c:v>
                </c:pt>
                <c:pt idx="6050">
                  <c:v>48.400000000006003</c:v>
                </c:pt>
                <c:pt idx="6051">
                  <c:v>48.408000000006005</c:v>
                </c:pt>
                <c:pt idx="6052">
                  <c:v>48.416000000005994</c:v>
                </c:pt>
                <c:pt idx="6053">
                  <c:v>48.424000000006004</c:v>
                </c:pt>
                <c:pt idx="6054">
                  <c:v>48.432000000006006</c:v>
                </c:pt>
                <c:pt idx="6055">
                  <c:v>48.440000000006002</c:v>
                </c:pt>
                <c:pt idx="6056">
                  <c:v>48.448000000006004</c:v>
                </c:pt>
                <c:pt idx="6057">
                  <c:v>48.456000000006007</c:v>
                </c:pt>
                <c:pt idx="6058">
                  <c:v>48.464000000006024</c:v>
                </c:pt>
                <c:pt idx="6059">
                  <c:v>48.472000000006027</c:v>
                </c:pt>
                <c:pt idx="6060">
                  <c:v>48.480000000006022</c:v>
                </c:pt>
                <c:pt idx="6061">
                  <c:v>48.488000000006025</c:v>
                </c:pt>
                <c:pt idx="6062">
                  <c:v>48.496000000006035</c:v>
                </c:pt>
                <c:pt idx="6063">
                  <c:v>48.50400000000603</c:v>
                </c:pt>
                <c:pt idx="6064">
                  <c:v>48.51200000000604</c:v>
                </c:pt>
                <c:pt idx="6065">
                  <c:v>48.520000000006043</c:v>
                </c:pt>
                <c:pt idx="6066">
                  <c:v>48.528000000006053</c:v>
                </c:pt>
                <c:pt idx="6067">
                  <c:v>48.536000000006055</c:v>
                </c:pt>
                <c:pt idx="6068">
                  <c:v>48.544000000006051</c:v>
                </c:pt>
                <c:pt idx="6069">
                  <c:v>48.552000000006053</c:v>
                </c:pt>
                <c:pt idx="6070">
                  <c:v>48.560000000006056</c:v>
                </c:pt>
                <c:pt idx="6071">
                  <c:v>48.568000000006066</c:v>
                </c:pt>
                <c:pt idx="6072">
                  <c:v>48.576000000006061</c:v>
                </c:pt>
                <c:pt idx="6073">
                  <c:v>48.584000000006071</c:v>
                </c:pt>
                <c:pt idx="6074">
                  <c:v>48.592000000006081</c:v>
                </c:pt>
                <c:pt idx="6075">
                  <c:v>48.600000000006084</c:v>
                </c:pt>
                <c:pt idx="6076">
                  <c:v>48.608000000006086</c:v>
                </c:pt>
                <c:pt idx="6077">
                  <c:v>48.616000000006082</c:v>
                </c:pt>
                <c:pt idx="6078">
                  <c:v>48.624000000006092</c:v>
                </c:pt>
                <c:pt idx="6079">
                  <c:v>48.632000000006101</c:v>
                </c:pt>
                <c:pt idx="6080">
                  <c:v>48.640000000006104</c:v>
                </c:pt>
                <c:pt idx="6081">
                  <c:v>48.648000000006107</c:v>
                </c:pt>
                <c:pt idx="6082">
                  <c:v>48.656000000006102</c:v>
                </c:pt>
                <c:pt idx="6083">
                  <c:v>48.664000000006105</c:v>
                </c:pt>
                <c:pt idx="6084">
                  <c:v>48.672000000006115</c:v>
                </c:pt>
                <c:pt idx="6085">
                  <c:v>48.68000000000611</c:v>
                </c:pt>
                <c:pt idx="6086">
                  <c:v>48.68800000000612</c:v>
                </c:pt>
                <c:pt idx="6087">
                  <c:v>48.69600000000613</c:v>
                </c:pt>
                <c:pt idx="6088">
                  <c:v>48.704000000006126</c:v>
                </c:pt>
                <c:pt idx="6089">
                  <c:v>48.712000000006135</c:v>
                </c:pt>
                <c:pt idx="6090">
                  <c:v>48.720000000006138</c:v>
                </c:pt>
                <c:pt idx="6091">
                  <c:v>48.728000000006148</c:v>
                </c:pt>
                <c:pt idx="6092">
                  <c:v>48.736000000006143</c:v>
                </c:pt>
                <c:pt idx="6093">
                  <c:v>48.744000000006146</c:v>
                </c:pt>
                <c:pt idx="6094">
                  <c:v>48.752000000006156</c:v>
                </c:pt>
                <c:pt idx="6095">
                  <c:v>48.760000000006158</c:v>
                </c:pt>
                <c:pt idx="6096">
                  <c:v>48.768000000006161</c:v>
                </c:pt>
                <c:pt idx="6097">
                  <c:v>48.776000000006164</c:v>
                </c:pt>
                <c:pt idx="6098">
                  <c:v>48.784000000006159</c:v>
                </c:pt>
                <c:pt idx="6099">
                  <c:v>48.792000000006169</c:v>
                </c:pt>
                <c:pt idx="6100">
                  <c:v>48.800000000006165</c:v>
                </c:pt>
                <c:pt idx="6101">
                  <c:v>48.808000000006174</c:v>
                </c:pt>
                <c:pt idx="6102">
                  <c:v>48.816000000006177</c:v>
                </c:pt>
                <c:pt idx="6103">
                  <c:v>48.82400000000618</c:v>
                </c:pt>
                <c:pt idx="6104">
                  <c:v>48.83200000000619</c:v>
                </c:pt>
                <c:pt idx="6105">
                  <c:v>48.840000000006185</c:v>
                </c:pt>
                <c:pt idx="6106">
                  <c:v>48.848000000006195</c:v>
                </c:pt>
                <c:pt idx="6107">
                  <c:v>48.85600000000619</c:v>
                </c:pt>
                <c:pt idx="6108">
                  <c:v>48.8640000000062</c:v>
                </c:pt>
                <c:pt idx="6109">
                  <c:v>48.872000000006203</c:v>
                </c:pt>
                <c:pt idx="6110">
                  <c:v>48.880000000006198</c:v>
                </c:pt>
                <c:pt idx="6111">
                  <c:v>48.888000000006208</c:v>
                </c:pt>
                <c:pt idx="6112">
                  <c:v>48.896000000006211</c:v>
                </c:pt>
                <c:pt idx="6113">
                  <c:v>48.904000000006214</c:v>
                </c:pt>
                <c:pt idx="6114">
                  <c:v>48.912000000006216</c:v>
                </c:pt>
                <c:pt idx="6115">
                  <c:v>48.920000000006226</c:v>
                </c:pt>
                <c:pt idx="6116">
                  <c:v>48.928000000006236</c:v>
                </c:pt>
                <c:pt idx="6117">
                  <c:v>48.936000000006231</c:v>
                </c:pt>
                <c:pt idx="6118">
                  <c:v>48.944000000006234</c:v>
                </c:pt>
                <c:pt idx="6119">
                  <c:v>48.952000000006244</c:v>
                </c:pt>
                <c:pt idx="6120">
                  <c:v>48.960000000006247</c:v>
                </c:pt>
                <c:pt idx="6121">
                  <c:v>48.968000000006249</c:v>
                </c:pt>
                <c:pt idx="6122">
                  <c:v>48.976000000006252</c:v>
                </c:pt>
                <c:pt idx="6123">
                  <c:v>48.984000000006247</c:v>
                </c:pt>
                <c:pt idx="6124">
                  <c:v>48.992000000006264</c:v>
                </c:pt>
                <c:pt idx="6125">
                  <c:v>49.00000000000626</c:v>
                </c:pt>
                <c:pt idx="6126">
                  <c:v>49.00800000000627</c:v>
                </c:pt>
                <c:pt idx="6127">
                  <c:v>49.016000000006265</c:v>
                </c:pt>
                <c:pt idx="6128">
                  <c:v>49.024000000006275</c:v>
                </c:pt>
                <c:pt idx="6129">
                  <c:v>49.032000000006285</c:v>
                </c:pt>
                <c:pt idx="6130">
                  <c:v>49.04000000000628</c:v>
                </c:pt>
                <c:pt idx="6131">
                  <c:v>49.04800000000629</c:v>
                </c:pt>
                <c:pt idx="6132">
                  <c:v>49.056000000006286</c:v>
                </c:pt>
                <c:pt idx="6133">
                  <c:v>49.064000000006295</c:v>
                </c:pt>
                <c:pt idx="6134">
                  <c:v>49.072000000006298</c:v>
                </c:pt>
                <c:pt idx="6135">
                  <c:v>49.080000000006294</c:v>
                </c:pt>
                <c:pt idx="6136">
                  <c:v>49.088000000006296</c:v>
                </c:pt>
                <c:pt idx="6137">
                  <c:v>49.096000000006306</c:v>
                </c:pt>
                <c:pt idx="6138">
                  <c:v>49.104000000006309</c:v>
                </c:pt>
                <c:pt idx="6139">
                  <c:v>49.112000000006311</c:v>
                </c:pt>
                <c:pt idx="6140">
                  <c:v>49.120000000006321</c:v>
                </c:pt>
                <c:pt idx="6141">
                  <c:v>49.128000000006331</c:v>
                </c:pt>
                <c:pt idx="6142">
                  <c:v>49.136000000006327</c:v>
                </c:pt>
                <c:pt idx="6143">
                  <c:v>49.144000000006322</c:v>
                </c:pt>
                <c:pt idx="6144">
                  <c:v>49.152000000006325</c:v>
                </c:pt>
                <c:pt idx="6145">
                  <c:v>49.160000000006342</c:v>
                </c:pt>
                <c:pt idx="6146">
                  <c:v>49.168000000006352</c:v>
                </c:pt>
                <c:pt idx="6147">
                  <c:v>49.176000000006347</c:v>
                </c:pt>
                <c:pt idx="6148">
                  <c:v>49.184000000006343</c:v>
                </c:pt>
                <c:pt idx="6149">
                  <c:v>49.192000000006352</c:v>
                </c:pt>
                <c:pt idx="6150">
                  <c:v>49.200000000006355</c:v>
                </c:pt>
                <c:pt idx="6151">
                  <c:v>49.208000000006358</c:v>
                </c:pt>
                <c:pt idx="6152">
                  <c:v>49.216000000006353</c:v>
                </c:pt>
                <c:pt idx="6153">
                  <c:v>49.22400000000637</c:v>
                </c:pt>
                <c:pt idx="6154">
                  <c:v>49.232000000006373</c:v>
                </c:pt>
                <c:pt idx="6155">
                  <c:v>49.240000000006376</c:v>
                </c:pt>
                <c:pt idx="6156">
                  <c:v>49.248000000006378</c:v>
                </c:pt>
                <c:pt idx="6157">
                  <c:v>49.256000000006374</c:v>
                </c:pt>
                <c:pt idx="6158">
                  <c:v>49.264000000006384</c:v>
                </c:pt>
                <c:pt idx="6159">
                  <c:v>49.272000000006386</c:v>
                </c:pt>
                <c:pt idx="6160">
                  <c:v>49.280000000006396</c:v>
                </c:pt>
                <c:pt idx="6161">
                  <c:v>49.288000000006399</c:v>
                </c:pt>
                <c:pt idx="6162">
                  <c:v>49.296000000006401</c:v>
                </c:pt>
                <c:pt idx="6163">
                  <c:v>49.304000000006397</c:v>
                </c:pt>
                <c:pt idx="6164">
                  <c:v>49.3120000000064</c:v>
                </c:pt>
                <c:pt idx="6165">
                  <c:v>49.320000000006402</c:v>
                </c:pt>
                <c:pt idx="6166">
                  <c:v>49.328000000006405</c:v>
                </c:pt>
                <c:pt idx="6167">
                  <c:v>49.336000000006408</c:v>
                </c:pt>
                <c:pt idx="6168">
                  <c:v>49.344000000006417</c:v>
                </c:pt>
                <c:pt idx="6169">
                  <c:v>49.35200000000642</c:v>
                </c:pt>
                <c:pt idx="6170">
                  <c:v>49.360000000006423</c:v>
                </c:pt>
                <c:pt idx="6171">
                  <c:v>49.368000000006425</c:v>
                </c:pt>
                <c:pt idx="6172">
                  <c:v>49.376000000006428</c:v>
                </c:pt>
                <c:pt idx="6173">
                  <c:v>49.384000000006424</c:v>
                </c:pt>
                <c:pt idx="6174">
                  <c:v>49.392000000006441</c:v>
                </c:pt>
                <c:pt idx="6175">
                  <c:v>49.400000000006436</c:v>
                </c:pt>
                <c:pt idx="6176">
                  <c:v>49.408000000006446</c:v>
                </c:pt>
                <c:pt idx="6177">
                  <c:v>49.416000000006449</c:v>
                </c:pt>
                <c:pt idx="6178">
                  <c:v>49.424000000006451</c:v>
                </c:pt>
                <c:pt idx="6179">
                  <c:v>49.432000000006454</c:v>
                </c:pt>
                <c:pt idx="6180">
                  <c:v>49.440000000006457</c:v>
                </c:pt>
                <c:pt idx="6181">
                  <c:v>49.448000000006459</c:v>
                </c:pt>
                <c:pt idx="6182">
                  <c:v>49.456000000006455</c:v>
                </c:pt>
                <c:pt idx="6183">
                  <c:v>49.464000000006465</c:v>
                </c:pt>
                <c:pt idx="6184">
                  <c:v>49.472000000006474</c:v>
                </c:pt>
                <c:pt idx="6185">
                  <c:v>49.480000000006477</c:v>
                </c:pt>
                <c:pt idx="6186">
                  <c:v>49.48800000000648</c:v>
                </c:pt>
                <c:pt idx="6187">
                  <c:v>49.496000000006482</c:v>
                </c:pt>
                <c:pt idx="6188">
                  <c:v>49.504000000006485</c:v>
                </c:pt>
                <c:pt idx="6189">
                  <c:v>49.512000000006495</c:v>
                </c:pt>
                <c:pt idx="6190">
                  <c:v>49.520000000006497</c:v>
                </c:pt>
                <c:pt idx="6191">
                  <c:v>49.528000000006507</c:v>
                </c:pt>
                <c:pt idx="6192">
                  <c:v>49.536000000006503</c:v>
                </c:pt>
                <c:pt idx="6193">
                  <c:v>49.544000000006498</c:v>
                </c:pt>
                <c:pt idx="6194">
                  <c:v>49.552000000006508</c:v>
                </c:pt>
                <c:pt idx="6195">
                  <c:v>49.560000000006511</c:v>
                </c:pt>
                <c:pt idx="6196">
                  <c:v>49.568000000006521</c:v>
                </c:pt>
                <c:pt idx="6197">
                  <c:v>49.576000000006523</c:v>
                </c:pt>
                <c:pt idx="6198">
                  <c:v>49.584000000006519</c:v>
                </c:pt>
                <c:pt idx="6199">
                  <c:v>49.592000000006536</c:v>
                </c:pt>
                <c:pt idx="6200">
                  <c:v>49.600000000006531</c:v>
                </c:pt>
                <c:pt idx="6201">
                  <c:v>49.608000000006541</c:v>
                </c:pt>
                <c:pt idx="6202">
                  <c:v>49.616000000006544</c:v>
                </c:pt>
                <c:pt idx="6203">
                  <c:v>49.624000000006554</c:v>
                </c:pt>
                <c:pt idx="6204">
                  <c:v>49.632000000006556</c:v>
                </c:pt>
                <c:pt idx="6205">
                  <c:v>49.640000000006552</c:v>
                </c:pt>
                <c:pt idx="6206">
                  <c:v>49.648000000006554</c:v>
                </c:pt>
                <c:pt idx="6207">
                  <c:v>49.656000000006557</c:v>
                </c:pt>
                <c:pt idx="6208">
                  <c:v>49.66400000000656</c:v>
                </c:pt>
                <c:pt idx="6209">
                  <c:v>49.672000000006577</c:v>
                </c:pt>
                <c:pt idx="6210">
                  <c:v>49.680000000006572</c:v>
                </c:pt>
                <c:pt idx="6211">
                  <c:v>49.688000000006575</c:v>
                </c:pt>
                <c:pt idx="6212">
                  <c:v>49.696000000006585</c:v>
                </c:pt>
                <c:pt idx="6213">
                  <c:v>49.70400000000658</c:v>
                </c:pt>
                <c:pt idx="6214">
                  <c:v>49.71200000000659</c:v>
                </c:pt>
                <c:pt idx="6215">
                  <c:v>49.720000000006593</c:v>
                </c:pt>
                <c:pt idx="6216">
                  <c:v>49.728000000006602</c:v>
                </c:pt>
                <c:pt idx="6217">
                  <c:v>49.736000000006605</c:v>
                </c:pt>
                <c:pt idx="6218">
                  <c:v>49.744000000006601</c:v>
                </c:pt>
                <c:pt idx="6219">
                  <c:v>49.752000000006603</c:v>
                </c:pt>
                <c:pt idx="6220">
                  <c:v>49.760000000006606</c:v>
                </c:pt>
                <c:pt idx="6221">
                  <c:v>49.768000000006616</c:v>
                </c:pt>
                <c:pt idx="6222">
                  <c:v>49.776000000006611</c:v>
                </c:pt>
                <c:pt idx="6223">
                  <c:v>49.784000000006614</c:v>
                </c:pt>
                <c:pt idx="6224">
                  <c:v>49.792000000006631</c:v>
                </c:pt>
                <c:pt idx="6225">
                  <c:v>49.800000000006627</c:v>
                </c:pt>
                <c:pt idx="6226">
                  <c:v>49.808000000006629</c:v>
                </c:pt>
                <c:pt idx="6227">
                  <c:v>49.816000000006625</c:v>
                </c:pt>
                <c:pt idx="6228">
                  <c:v>49.824000000006635</c:v>
                </c:pt>
                <c:pt idx="6229">
                  <c:v>49.832000000006644</c:v>
                </c:pt>
                <c:pt idx="6230">
                  <c:v>49.84000000000664</c:v>
                </c:pt>
                <c:pt idx="6231">
                  <c:v>49.848000000006643</c:v>
                </c:pt>
                <c:pt idx="6232">
                  <c:v>49.856000000006645</c:v>
                </c:pt>
                <c:pt idx="6233">
                  <c:v>49.864000000006648</c:v>
                </c:pt>
                <c:pt idx="6234">
                  <c:v>49.872000000006658</c:v>
                </c:pt>
                <c:pt idx="6235">
                  <c:v>49.880000000006653</c:v>
                </c:pt>
                <c:pt idx="6236">
                  <c:v>49.888000000006663</c:v>
                </c:pt>
                <c:pt idx="6237">
                  <c:v>49.896000000006666</c:v>
                </c:pt>
                <c:pt idx="6238">
                  <c:v>49.904000000006668</c:v>
                </c:pt>
                <c:pt idx="6239">
                  <c:v>49.912000000006671</c:v>
                </c:pt>
                <c:pt idx="6240">
                  <c:v>49.920000000006681</c:v>
                </c:pt>
                <c:pt idx="6241">
                  <c:v>49.928000000006691</c:v>
                </c:pt>
                <c:pt idx="6242">
                  <c:v>49.936000000006686</c:v>
                </c:pt>
                <c:pt idx="6243">
                  <c:v>49.944000000006689</c:v>
                </c:pt>
                <c:pt idx="6244">
                  <c:v>49.952000000006691</c:v>
                </c:pt>
                <c:pt idx="6245">
                  <c:v>49.960000000006701</c:v>
                </c:pt>
                <c:pt idx="6246">
                  <c:v>49.968000000006711</c:v>
                </c:pt>
                <c:pt idx="6247">
                  <c:v>49.976000000006707</c:v>
                </c:pt>
                <c:pt idx="6248">
                  <c:v>49.984000000006709</c:v>
                </c:pt>
                <c:pt idx="6249">
                  <c:v>49.992000000006719</c:v>
                </c:pt>
                <c:pt idx="6250">
                  <c:v>50.000000000006722</c:v>
                </c:pt>
                <c:pt idx="6251">
                  <c:v>50.008000000006732</c:v>
                </c:pt>
                <c:pt idx="6252">
                  <c:v>50.016000000006727</c:v>
                </c:pt>
                <c:pt idx="6253">
                  <c:v>50.02400000000673</c:v>
                </c:pt>
                <c:pt idx="6254">
                  <c:v>50.032000000006732</c:v>
                </c:pt>
                <c:pt idx="6255">
                  <c:v>50.040000000006735</c:v>
                </c:pt>
                <c:pt idx="6256">
                  <c:v>50.048000000006752</c:v>
                </c:pt>
                <c:pt idx="6257">
                  <c:v>50.056000000006748</c:v>
                </c:pt>
                <c:pt idx="6258">
                  <c:v>50.06400000000675</c:v>
                </c:pt>
                <c:pt idx="6259">
                  <c:v>50.072000000006753</c:v>
                </c:pt>
                <c:pt idx="6260">
                  <c:v>50.080000000006756</c:v>
                </c:pt>
                <c:pt idx="6261">
                  <c:v>50.088000000006758</c:v>
                </c:pt>
                <c:pt idx="6262">
                  <c:v>50.096000000006761</c:v>
                </c:pt>
                <c:pt idx="6263">
                  <c:v>50.104000000006764</c:v>
                </c:pt>
                <c:pt idx="6264">
                  <c:v>50.112000000006773</c:v>
                </c:pt>
                <c:pt idx="6265">
                  <c:v>50.120000000006783</c:v>
                </c:pt>
                <c:pt idx="6266">
                  <c:v>50.128000000006786</c:v>
                </c:pt>
                <c:pt idx="6267">
                  <c:v>50.136000000006781</c:v>
                </c:pt>
                <c:pt idx="6268">
                  <c:v>50.144000000006784</c:v>
                </c:pt>
                <c:pt idx="6269">
                  <c:v>50.152000000006787</c:v>
                </c:pt>
                <c:pt idx="6270">
                  <c:v>50.160000000006789</c:v>
                </c:pt>
                <c:pt idx="6271">
                  <c:v>50.168000000006799</c:v>
                </c:pt>
                <c:pt idx="6272">
                  <c:v>50.176000000006802</c:v>
                </c:pt>
                <c:pt idx="6273">
                  <c:v>50.184000000006804</c:v>
                </c:pt>
                <c:pt idx="6274">
                  <c:v>50.192000000006814</c:v>
                </c:pt>
                <c:pt idx="6275">
                  <c:v>50.20000000000681</c:v>
                </c:pt>
                <c:pt idx="6276">
                  <c:v>50.208000000006813</c:v>
                </c:pt>
                <c:pt idx="6277">
                  <c:v>50.216000000006815</c:v>
                </c:pt>
                <c:pt idx="6278">
                  <c:v>50.224000000006818</c:v>
                </c:pt>
                <c:pt idx="6279">
                  <c:v>50.232000000006835</c:v>
                </c:pt>
                <c:pt idx="6280">
                  <c:v>50.24000000000683</c:v>
                </c:pt>
                <c:pt idx="6281">
                  <c:v>50.248000000006833</c:v>
                </c:pt>
                <c:pt idx="6282">
                  <c:v>50.256000000006836</c:v>
                </c:pt>
                <c:pt idx="6283">
                  <c:v>50.264000000006838</c:v>
                </c:pt>
                <c:pt idx="6284">
                  <c:v>50.272000000006848</c:v>
                </c:pt>
                <c:pt idx="6285">
                  <c:v>50.280000000006851</c:v>
                </c:pt>
                <c:pt idx="6286">
                  <c:v>50.288000000006853</c:v>
                </c:pt>
                <c:pt idx="6287">
                  <c:v>50.296000000006863</c:v>
                </c:pt>
                <c:pt idx="6288">
                  <c:v>50.304000000006852</c:v>
                </c:pt>
                <c:pt idx="6289">
                  <c:v>50.312000000006854</c:v>
                </c:pt>
                <c:pt idx="6290">
                  <c:v>50.320000000006864</c:v>
                </c:pt>
                <c:pt idx="6291">
                  <c:v>50.328000000006867</c:v>
                </c:pt>
                <c:pt idx="6292">
                  <c:v>50.336000000006862</c:v>
                </c:pt>
                <c:pt idx="6293">
                  <c:v>50.344000000006872</c:v>
                </c:pt>
                <c:pt idx="6294">
                  <c:v>50.352000000006875</c:v>
                </c:pt>
                <c:pt idx="6295">
                  <c:v>50.360000000006885</c:v>
                </c:pt>
                <c:pt idx="6296">
                  <c:v>50.368000000006887</c:v>
                </c:pt>
                <c:pt idx="6297">
                  <c:v>50.37600000000689</c:v>
                </c:pt>
                <c:pt idx="6298">
                  <c:v>50.384000000006886</c:v>
                </c:pt>
                <c:pt idx="6299">
                  <c:v>50.392000000006902</c:v>
                </c:pt>
                <c:pt idx="6300">
                  <c:v>50.400000000006905</c:v>
                </c:pt>
                <c:pt idx="6301">
                  <c:v>50.408000000006908</c:v>
                </c:pt>
                <c:pt idx="6302">
                  <c:v>50.416000000006903</c:v>
                </c:pt>
                <c:pt idx="6303">
                  <c:v>50.424000000006906</c:v>
                </c:pt>
                <c:pt idx="6304">
                  <c:v>50.432000000006916</c:v>
                </c:pt>
                <c:pt idx="6305">
                  <c:v>50.440000000006911</c:v>
                </c:pt>
                <c:pt idx="6306">
                  <c:v>50.448000000006928</c:v>
                </c:pt>
                <c:pt idx="6307">
                  <c:v>50.456000000006924</c:v>
                </c:pt>
                <c:pt idx="6308">
                  <c:v>50.464000000006934</c:v>
                </c:pt>
                <c:pt idx="6309">
                  <c:v>50.472000000006936</c:v>
                </c:pt>
                <c:pt idx="6310">
                  <c:v>50.480000000006932</c:v>
                </c:pt>
                <c:pt idx="6311">
                  <c:v>50.488000000006942</c:v>
                </c:pt>
                <c:pt idx="6312">
                  <c:v>50.496000000006951</c:v>
                </c:pt>
                <c:pt idx="6313">
                  <c:v>50.504000000006954</c:v>
                </c:pt>
                <c:pt idx="6314">
                  <c:v>50.512000000006957</c:v>
                </c:pt>
                <c:pt idx="6315">
                  <c:v>50.520000000006959</c:v>
                </c:pt>
                <c:pt idx="6316">
                  <c:v>50.528000000006962</c:v>
                </c:pt>
                <c:pt idx="6317">
                  <c:v>50.536000000006965</c:v>
                </c:pt>
                <c:pt idx="6318">
                  <c:v>50.54400000000696</c:v>
                </c:pt>
                <c:pt idx="6319">
                  <c:v>50.55200000000697</c:v>
                </c:pt>
                <c:pt idx="6320">
                  <c:v>50.56000000000698</c:v>
                </c:pt>
                <c:pt idx="6321">
                  <c:v>50.568000000006982</c:v>
                </c:pt>
                <c:pt idx="6322">
                  <c:v>50.576000000006985</c:v>
                </c:pt>
                <c:pt idx="6323">
                  <c:v>50.584000000006981</c:v>
                </c:pt>
                <c:pt idx="6324">
                  <c:v>50.592000000006998</c:v>
                </c:pt>
                <c:pt idx="6325">
                  <c:v>50.600000000006993</c:v>
                </c:pt>
                <c:pt idx="6326">
                  <c:v>50.608000000007003</c:v>
                </c:pt>
                <c:pt idx="6327">
                  <c:v>50.616000000007006</c:v>
                </c:pt>
                <c:pt idx="6328">
                  <c:v>50.624000000007008</c:v>
                </c:pt>
                <c:pt idx="6329">
                  <c:v>50.632000000007011</c:v>
                </c:pt>
                <c:pt idx="6330">
                  <c:v>50.640000000007014</c:v>
                </c:pt>
                <c:pt idx="6331">
                  <c:v>50.648000000007016</c:v>
                </c:pt>
                <c:pt idx="6332">
                  <c:v>50.656000000007012</c:v>
                </c:pt>
                <c:pt idx="6333">
                  <c:v>50.664000000007022</c:v>
                </c:pt>
                <c:pt idx="6334">
                  <c:v>50.672000000007031</c:v>
                </c:pt>
                <c:pt idx="6335">
                  <c:v>50.680000000007034</c:v>
                </c:pt>
                <c:pt idx="6336">
                  <c:v>50.688000000007037</c:v>
                </c:pt>
                <c:pt idx="6337">
                  <c:v>50.696000000007039</c:v>
                </c:pt>
                <c:pt idx="6338">
                  <c:v>50.704000000007042</c:v>
                </c:pt>
                <c:pt idx="6339">
                  <c:v>50.712000000007052</c:v>
                </c:pt>
                <c:pt idx="6340">
                  <c:v>50.720000000007055</c:v>
                </c:pt>
                <c:pt idx="6341">
                  <c:v>50.728000000007064</c:v>
                </c:pt>
                <c:pt idx="6342">
                  <c:v>50.73600000000706</c:v>
                </c:pt>
                <c:pt idx="6343">
                  <c:v>50.744000000007055</c:v>
                </c:pt>
                <c:pt idx="6344">
                  <c:v>50.752000000007065</c:v>
                </c:pt>
                <c:pt idx="6345">
                  <c:v>50.760000000007068</c:v>
                </c:pt>
                <c:pt idx="6346">
                  <c:v>50.768000000007078</c:v>
                </c:pt>
                <c:pt idx="6347">
                  <c:v>50.776000000007073</c:v>
                </c:pt>
                <c:pt idx="6348">
                  <c:v>50.784000000007076</c:v>
                </c:pt>
                <c:pt idx="6349">
                  <c:v>50.792000000007093</c:v>
                </c:pt>
                <c:pt idx="6350">
                  <c:v>50.800000000007081</c:v>
                </c:pt>
                <c:pt idx="6351">
                  <c:v>50.808000000007091</c:v>
                </c:pt>
                <c:pt idx="6352">
                  <c:v>50.816000000007094</c:v>
                </c:pt>
                <c:pt idx="6353">
                  <c:v>50.824000000007096</c:v>
                </c:pt>
                <c:pt idx="6354">
                  <c:v>50.832000000007099</c:v>
                </c:pt>
                <c:pt idx="6355">
                  <c:v>50.840000000007095</c:v>
                </c:pt>
                <c:pt idx="6356">
                  <c:v>50.848000000007104</c:v>
                </c:pt>
                <c:pt idx="6357">
                  <c:v>50.856000000007107</c:v>
                </c:pt>
                <c:pt idx="6358">
                  <c:v>50.86400000000711</c:v>
                </c:pt>
                <c:pt idx="6359">
                  <c:v>50.87200000000712</c:v>
                </c:pt>
                <c:pt idx="6360">
                  <c:v>50.880000000007115</c:v>
                </c:pt>
                <c:pt idx="6361">
                  <c:v>50.888000000007125</c:v>
                </c:pt>
                <c:pt idx="6362">
                  <c:v>50.896000000007128</c:v>
                </c:pt>
                <c:pt idx="6363">
                  <c:v>50.904000000007123</c:v>
                </c:pt>
                <c:pt idx="6364">
                  <c:v>50.912000000007126</c:v>
                </c:pt>
                <c:pt idx="6365">
                  <c:v>50.920000000007143</c:v>
                </c:pt>
                <c:pt idx="6366">
                  <c:v>50.928000000007152</c:v>
                </c:pt>
                <c:pt idx="6367">
                  <c:v>50.936000000007148</c:v>
                </c:pt>
                <c:pt idx="6368">
                  <c:v>50.944000000007144</c:v>
                </c:pt>
                <c:pt idx="6369">
                  <c:v>50.952000000007146</c:v>
                </c:pt>
                <c:pt idx="6370">
                  <c:v>50.960000000007156</c:v>
                </c:pt>
                <c:pt idx="6371">
                  <c:v>50.968000000007159</c:v>
                </c:pt>
                <c:pt idx="6372">
                  <c:v>50.976000000007154</c:v>
                </c:pt>
                <c:pt idx="6373">
                  <c:v>50.984000000007164</c:v>
                </c:pt>
                <c:pt idx="6374">
                  <c:v>50.992000000007181</c:v>
                </c:pt>
                <c:pt idx="6375">
                  <c:v>51.000000000007176</c:v>
                </c:pt>
                <c:pt idx="6376">
                  <c:v>51.008000000007179</c:v>
                </c:pt>
                <c:pt idx="6377">
                  <c:v>51.016000000007175</c:v>
                </c:pt>
                <c:pt idx="6378">
                  <c:v>51.024000000007184</c:v>
                </c:pt>
                <c:pt idx="6379">
                  <c:v>51.032000000007187</c:v>
                </c:pt>
                <c:pt idx="6380">
                  <c:v>51.04000000000719</c:v>
                </c:pt>
                <c:pt idx="6381">
                  <c:v>51.0480000000072</c:v>
                </c:pt>
                <c:pt idx="6382">
                  <c:v>51.056000000007195</c:v>
                </c:pt>
                <c:pt idx="6383">
                  <c:v>51.064000000007205</c:v>
                </c:pt>
                <c:pt idx="6384">
                  <c:v>51.072000000007208</c:v>
                </c:pt>
                <c:pt idx="6385">
                  <c:v>51.080000000007203</c:v>
                </c:pt>
                <c:pt idx="6386">
                  <c:v>51.088000000007206</c:v>
                </c:pt>
                <c:pt idx="6387">
                  <c:v>51.096000000007216</c:v>
                </c:pt>
                <c:pt idx="6388">
                  <c:v>51.104000000007211</c:v>
                </c:pt>
                <c:pt idx="6389">
                  <c:v>51.112000000007228</c:v>
                </c:pt>
                <c:pt idx="6390">
                  <c:v>51.120000000007231</c:v>
                </c:pt>
                <c:pt idx="6391">
                  <c:v>51.128000000007233</c:v>
                </c:pt>
                <c:pt idx="6392">
                  <c:v>51.136000000007236</c:v>
                </c:pt>
                <c:pt idx="6393">
                  <c:v>51.144000000007232</c:v>
                </c:pt>
                <c:pt idx="6394">
                  <c:v>51.152000000007241</c:v>
                </c:pt>
                <c:pt idx="6395">
                  <c:v>51.160000000007251</c:v>
                </c:pt>
                <c:pt idx="6396">
                  <c:v>51.168000000007254</c:v>
                </c:pt>
                <c:pt idx="6397">
                  <c:v>51.176000000007257</c:v>
                </c:pt>
                <c:pt idx="6398">
                  <c:v>51.184000000007252</c:v>
                </c:pt>
                <c:pt idx="6399">
                  <c:v>51.192000000007262</c:v>
                </c:pt>
                <c:pt idx="6400">
                  <c:v>51.200000000007265</c:v>
                </c:pt>
                <c:pt idx="6401">
                  <c:v>51.208000000007267</c:v>
                </c:pt>
                <c:pt idx="6402">
                  <c:v>51.21600000000727</c:v>
                </c:pt>
                <c:pt idx="6403">
                  <c:v>51.224000000007273</c:v>
                </c:pt>
                <c:pt idx="6404">
                  <c:v>51.232000000007282</c:v>
                </c:pt>
                <c:pt idx="6405">
                  <c:v>51.240000000007285</c:v>
                </c:pt>
                <c:pt idx="6406">
                  <c:v>51.248000000007288</c:v>
                </c:pt>
                <c:pt idx="6407">
                  <c:v>51.25600000000729</c:v>
                </c:pt>
                <c:pt idx="6408">
                  <c:v>51.264000000007293</c:v>
                </c:pt>
                <c:pt idx="6409">
                  <c:v>51.272000000007303</c:v>
                </c:pt>
                <c:pt idx="6410">
                  <c:v>51.280000000007298</c:v>
                </c:pt>
                <c:pt idx="6411">
                  <c:v>51.288000000007308</c:v>
                </c:pt>
                <c:pt idx="6412">
                  <c:v>51.296000000007311</c:v>
                </c:pt>
                <c:pt idx="6413">
                  <c:v>51.304000000007306</c:v>
                </c:pt>
                <c:pt idx="6414">
                  <c:v>51.312000000007309</c:v>
                </c:pt>
                <c:pt idx="6415">
                  <c:v>51.320000000007312</c:v>
                </c:pt>
                <c:pt idx="6416">
                  <c:v>51.328000000007322</c:v>
                </c:pt>
                <c:pt idx="6417">
                  <c:v>51.336000000007324</c:v>
                </c:pt>
                <c:pt idx="6418">
                  <c:v>51.344000000007327</c:v>
                </c:pt>
                <c:pt idx="6419">
                  <c:v>51.35200000000733</c:v>
                </c:pt>
                <c:pt idx="6420">
                  <c:v>51.360000000007332</c:v>
                </c:pt>
                <c:pt idx="6421">
                  <c:v>51.368000000007342</c:v>
                </c:pt>
                <c:pt idx="6422">
                  <c:v>51.376000000007345</c:v>
                </c:pt>
                <c:pt idx="6423">
                  <c:v>51.38400000000734</c:v>
                </c:pt>
                <c:pt idx="6424">
                  <c:v>51.39200000000735</c:v>
                </c:pt>
                <c:pt idx="6425">
                  <c:v>51.400000000007353</c:v>
                </c:pt>
                <c:pt idx="6426">
                  <c:v>51.408000000007355</c:v>
                </c:pt>
                <c:pt idx="6427">
                  <c:v>51.416000000007358</c:v>
                </c:pt>
                <c:pt idx="6428">
                  <c:v>51.424000000007361</c:v>
                </c:pt>
                <c:pt idx="6429">
                  <c:v>51.43200000000737</c:v>
                </c:pt>
                <c:pt idx="6430">
                  <c:v>51.440000000007366</c:v>
                </c:pt>
                <c:pt idx="6431">
                  <c:v>51.448000000007376</c:v>
                </c:pt>
                <c:pt idx="6432">
                  <c:v>51.456000000007379</c:v>
                </c:pt>
                <c:pt idx="6433">
                  <c:v>51.464000000007381</c:v>
                </c:pt>
                <c:pt idx="6434">
                  <c:v>51.472000000007391</c:v>
                </c:pt>
                <c:pt idx="6435">
                  <c:v>51.480000000007394</c:v>
                </c:pt>
                <c:pt idx="6436">
                  <c:v>51.488000000007396</c:v>
                </c:pt>
                <c:pt idx="6437">
                  <c:v>51.496000000007399</c:v>
                </c:pt>
                <c:pt idx="6438">
                  <c:v>51.504000000007402</c:v>
                </c:pt>
                <c:pt idx="6439">
                  <c:v>51.512000000007404</c:v>
                </c:pt>
                <c:pt idx="6440">
                  <c:v>51.520000000007414</c:v>
                </c:pt>
                <c:pt idx="6441">
                  <c:v>51.528000000007417</c:v>
                </c:pt>
                <c:pt idx="6442">
                  <c:v>51.536000000007412</c:v>
                </c:pt>
                <c:pt idx="6443">
                  <c:v>51.544000000007415</c:v>
                </c:pt>
                <c:pt idx="6444">
                  <c:v>51.552000000007425</c:v>
                </c:pt>
                <c:pt idx="6445">
                  <c:v>51.560000000007435</c:v>
                </c:pt>
                <c:pt idx="6446">
                  <c:v>51.568000000007437</c:v>
                </c:pt>
                <c:pt idx="6447">
                  <c:v>51.57600000000744</c:v>
                </c:pt>
                <c:pt idx="6448">
                  <c:v>51.584000000007435</c:v>
                </c:pt>
                <c:pt idx="6449">
                  <c:v>51.592000000007452</c:v>
                </c:pt>
                <c:pt idx="6450">
                  <c:v>51.600000000007448</c:v>
                </c:pt>
                <c:pt idx="6451">
                  <c:v>51.608000000007451</c:v>
                </c:pt>
                <c:pt idx="6452">
                  <c:v>51.616000000007453</c:v>
                </c:pt>
                <c:pt idx="6453">
                  <c:v>51.624000000007456</c:v>
                </c:pt>
                <c:pt idx="6454">
                  <c:v>51.632000000007466</c:v>
                </c:pt>
                <c:pt idx="6455">
                  <c:v>51.640000000007461</c:v>
                </c:pt>
                <c:pt idx="6456">
                  <c:v>51.648000000007471</c:v>
                </c:pt>
                <c:pt idx="6457">
                  <c:v>51.656000000007474</c:v>
                </c:pt>
                <c:pt idx="6458">
                  <c:v>51.664000000007476</c:v>
                </c:pt>
                <c:pt idx="6459">
                  <c:v>51.672000000007486</c:v>
                </c:pt>
                <c:pt idx="6460">
                  <c:v>51.680000000007482</c:v>
                </c:pt>
                <c:pt idx="6461">
                  <c:v>51.688000000007492</c:v>
                </c:pt>
                <c:pt idx="6462">
                  <c:v>51.696000000007501</c:v>
                </c:pt>
                <c:pt idx="6463">
                  <c:v>51.704000000007497</c:v>
                </c:pt>
                <c:pt idx="6464">
                  <c:v>51.7120000000075</c:v>
                </c:pt>
                <c:pt idx="6465">
                  <c:v>51.720000000007502</c:v>
                </c:pt>
                <c:pt idx="6466">
                  <c:v>51.728000000007512</c:v>
                </c:pt>
                <c:pt idx="6467">
                  <c:v>51.736000000007515</c:v>
                </c:pt>
                <c:pt idx="6468">
                  <c:v>51.74400000000751</c:v>
                </c:pt>
                <c:pt idx="6469">
                  <c:v>51.75200000000752</c:v>
                </c:pt>
                <c:pt idx="6470">
                  <c:v>51.760000000007523</c:v>
                </c:pt>
                <c:pt idx="6471">
                  <c:v>51.768000000007532</c:v>
                </c:pt>
                <c:pt idx="6472">
                  <c:v>51.776000000007528</c:v>
                </c:pt>
                <c:pt idx="6473">
                  <c:v>51.784000000007524</c:v>
                </c:pt>
                <c:pt idx="6474">
                  <c:v>51.792000000007548</c:v>
                </c:pt>
                <c:pt idx="6475">
                  <c:v>51.800000000007536</c:v>
                </c:pt>
                <c:pt idx="6476">
                  <c:v>51.808000000007546</c:v>
                </c:pt>
                <c:pt idx="6477">
                  <c:v>51.816000000007541</c:v>
                </c:pt>
                <c:pt idx="6478">
                  <c:v>51.824000000007544</c:v>
                </c:pt>
                <c:pt idx="6479">
                  <c:v>51.832000000007554</c:v>
                </c:pt>
                <c:pt idx="6480">
                  <c:v>51.840000000007549</c:v>
                </c:pt>
                <c:pt idx="6481">
                  <c:v>51.848000000007552</c:v>
                </c:pt>
                <c:pt idx="6482">
                  <c:v>51.856000000007555</c:v>
                </c:pt>
                <c:pt idx="6483">
                  <c:v>51.864000000007564</c:v>
                </c:pt>
                <c:pt idx="6484">
                  <c:v>51.872000000007574</c:v>
                </c:pt>
                <c:pt idx="6485">
                  <c:v>51.88000000000757</c:v>
                </c:pt>
                <c:pt idx="6486">
                  <c:v>51.888000000007573</c:v>
                </c:pt>
                <c:pt idx="6487">
                  <c:v>51.896000000007575</c:v>
                </c:pt>
                <c:pt idx="6488">
                  <c:v>51.904000000007578</c:v>
                </c:pt>
                <c:pt idx="6489">
                  <c:v>51.912000000007595</c:v>
                </c:pt>
                <c:pt idx="6490">
                  <c:v>51.920000000007597</c:v>
                </c:pt>
                <c:pt idx="6491">
                  <c:v>51.9280000000076</c:v>
                </c:pt>
                <c:pt idx="6492">
                  <c:v>51.936000000007596</c:v>
                </c:pt>
                <c:pt idx="6493">
                  <c:v>51.944000000007598</c:v>
                </c:pt>
                <c:pt idx="6494">
                  <c:v>51.952000000007601</c:v>
                </c:pt>
                <c:pt idx="6495">
                  <c:v>51.960000000007604</c:v>
                </c:pt>
                <c:pt idx="6496">
                  <c:v>51.968000000007606</c:v>
                </c:pt>
                <c:pt idx="6497">
                  <c:v>51.976000000007616</c:v>
                </c:pt>
                <c:pt idx="6498">
                  <c:v>51.984000000007619</c:v>
                </c:pt>
                <c:pt idx="6499">
                  <c:v>51.992000000007629</c:v>
                </c:pt>
                <c:pt idx="6500">
                  <c:v>52.000000000007624</c:v>
                </c:pt>
                <c:pt idx="6501">
                  <c:v>52.008000000007634</c:v>
                </c:pt>
                <c:pt idx="6502">
                  <c:v>52.016000000007629</c:v>
                </c:pt>
                <c:pt idx="6503">
                  <c:v>52.024000000007632</c:v>
                </c:pt>
                <c:pt idx="6504">
                  <c:v>52.032000000007649</c:v>
                </c:pt>
                <c:pt idx="6505">
                  <c:v>52.040000000007645</c:v>
                </c:pt>
                <c:pt idx="6506">
                  <c:v>52.048000000007654</c:v>
                </c:pt>
                <c:pt idx="6507">
                  <c:v>52.05600000000765</c:v>
                </c:pt>
                <c:pt idx="6508">
                  <c:v>52.064000000007653</c:v>
                </c:pt>
                <c:pt idx="6509">
                  <c:v>52.072000000007655</c:v>
                </c:pt>
                <c:pt idx="6510">
                  <c:v>52.080000000007658</c:v>
                </c:pt>
                <c:pt idx="6511">
                  <c:v>52.088000000007661</c:v>
                </c:pt>
                <c:pt idx="6512">
                  <c:v>52.096000000007677</c:v>
                </c:pt>
                <c:pt idx="6513">
                  <c:v>52.104000000007673</c:v>
                </c:pt>
                <c:pt idx="6514">
                  <c:v>52.112000000007676</c:v>
                </c:pt>
                <c:pt idx="6515">
                  <c:v>52.120000000007686</c:v>
                </c:pt>
                <c:pt idx="6516">
                  <c:v>52.128000000007688</c:v>
                </c:pt>
                <c:pt idx="6517">
                  <c:v>52.136000000007691</c:v>
                </c:pt>
                <c:pt idx="6518">
                  <c:v>52.144000000007694</c:v>
                </c:pt>
                <c:pt idx="6519">
                  <c:v>52.152000000007703</c:v>
                </c:pt>
                <c:pt idx="6520">
                  <c:v>52.160000000007713</c:v>
                </c:pt>
                <c:pt idx="6521">
                  <c:v>52.168000000007716</c:v>
                </c:pt>
                <c:pt idx="6522">
                  <c:v>52.176000000007711</c:v>
                </c:pt>
                <c:pt idx="6523">
                  <c:v>52.184000000007714</c:v>
                </c:pt>
                <c:pt idx="6524">
                  <c:v>52.192000000007724</c:v>
                </c:pt>
                <c:pt idx="6525">
                  <c:v>52.200000000007719</c:v>
                </c:pt>
                <c:pt idx="6526">
                  <c:v>52.208000000007736</c:v>
                </c:pt>
                <c:pt idx="6527">
                  <c:v>52.216000000007732</c:v>
                </c:pt>
                <c:pt idx="6528">
                  <c:v>52.224000000007742</c:v>
                </c:pt>
                <c:pt idx="6529">
                  <c:v>52.232000000007744</c:v>
                </c:pt>
                <c:pt idx="6530">
                  <c:v>52.240000000007747</c:v>
                </c:pt>
                <c:pt idx="6531">
                  <c:v>52.24800000000775</c:v>
                </c:pt>
                <c:pt idx="6532">
                  <c:v>52.256000000007752</c:v>
                </c:pt>
                <c:pt idx="6533">
                  <c:v>52.264000000007755</c:v>
                </c:pt>
                <c:pt idx="6534">
                  <c:v>52.272000000007765</c:v>
                </c:pt>
                <c:pt idx="6535">
                  <c:v>52.28000000000776</c:v>
                </c:pt>
                <c:pt idx="6536">
                  <c:v>52.288000000007763</c:v>
                </c:pt>
                <c:pt idx="6537">
                  <c:v>52.296000000007773</c:v>
                </c:pt>
                <c:pt idx="6538">
                  <c:v>52.304000000007761</c:v>
                </c:pt>
                <c:pt idx="6539">
                  <c:v>52.312000000007771</c:v>
                </c:pt>
                <c:pt idx="6540">
                  <c:v>52.320000000007781</c:v>
                </c:pt>
                <c:pt idx="6541">
                  <c:v>52.328000000007783</c:v>
                </c:pt>
                <c:pt idx="6542">
                  <c:v>52.336000000007786</c:v>
                </c:pt>
                <c:pt idx="6543">
                  <c:v>52.344000000007782</c:v>
                </c:pt>
                <c:pt idx="6544">
                  <c:v>52.352000000007791</c:v>
                </c:pt>
                <c:pt idx="6545">
                  <c:v>52.360000000007801</c:v>
                </c:pt>
                <c:pt idx="6546">
                  <c:v>52.368000000007804</c:v>
                </c:pt>
                <c:pt idx="6547">
                  <c:v>52.376000000007799</c:v>
                </c:pt>
                <c:pt idx="6548">
                  <c:v>52.384000000007795</c:v>
                </c:pt>
                <c:pt idx="6549">
                  <c:v>52.392000000007812</c:v>
                </c:pt>
                <c:pt idx="6550">
                  <c:v>52.400000000007815</c:v>
                </c:pt>
                <c:pt idx="6551">
                  <c:v>52.408000000007817</c:v>
                </c:pt>
                <c:pt idx="6552">
                  <c:v>52.41600000000782</c:v>
                </c:pt>
                <c:pt idx="6553">
                  <c:v>52.424000000007823</c:v>
                </c:pt>
                <c:pt idx="6554">
                  <c:v>52.432000000007832</c:v>
                </c:pt>
                <c:pt idx="6555">
                  <c:v>52.440000000007828</c:v>
                </c:pt>
                <c:pt idx="6556">
                  <c:v>52.448000000007831</c:v>
                </c:pt>
                <c:pt idx="6557">
                  <c:v>52.45600000000784</c:v>
                </c:pt>
                <c:pt idx="6558">
                  <c:v>52.464000000007843</c:v>
                </c:pt>
                <c:pt idx="6559">
                  <c:v>52.472000000007853</c:v>
                </c:pt>
                <c:pt idx="6560">
                  <c:v>52.480000000007848</c:v>
                </c:pt>
                <c:pt idx="6561">
                  <c:v>52.488000000007851</c:v>
                </c:pt>
                <c:pt idx="6562">
                  <c:v>52.496000000007861</c:v>
                </c:pt>
                <c:pt idx="6563">
                  <c:v>52.504000000007856</c:v>
                </c:pt>
                <c:pt idx="6564">
                  <c:v>52.512000000007859</c:v>
                </c:pt>
                <c:pt idx="6565">
                  <c:v>52.520000000007869</c:v>
                </c:pt>
                <c:pt idx="6566">
                  <c:v>52.528000000007879</c:v>
                </c:pt>
                <c:pt idx="6567">
                  <c:v>52.536000000007881</c:v>
                </c:pt>
                <c:pt idx="6568">
                  <c:v>52.544000000007877</c:v>
                </c:pt>
                <c:pt idx="6569">
                  <c:v>52.55200000000788</c:v>
                </c:pt>
                <c:pt idx="6570">
                  <c:v>52.560000000007882</c:v>
                </c:pt>
                <c:pt idx="6571">
                  <c:v>52.568000000007892</c:v>
                </c:pt>
                <c:pt idx="6572">
                  <c:v>52.576000000007888</c:v>
                </c:pt>
                <c:pt idx="6573">
                  <c:v>52.584000000007897</c:v>
                </c:pt>
                <c:pt idx="6574">
                  <c:v>52.592000000007907</c:v>
                </c:pt>
                <c:pt idx="6575">
                  <c:v>52.600000000007903</c:v>
                </c:pt>
                <c:pt idx="6576">
                  <c:v>52.608000000007912</c:v>
                </c:pt>
                <c:pt idx="6577">
                  <c:v>52.616000000007908</c:v>
                </c:pt>
                <c:pt idx="6578">
                  <c:v>52.624000000007911</c:v>
                </c:pt>
                <c:pt idx="6579">
                  <c:v>52.632000000007913</c:v>
                </c:pt>
                <c:pt idx="6580">
                  <c:v>52.640000000007916</c:v>
                </c:pt>
                <c:pt idx="6581">
                  <c:v>52.648000000007933</c:v>
                </c:pt>
                <c:pt idx="6582">
                  <c:v>52.656000000007928</c:v>
                </c:pt>
                <c:pt idx="6583">
                  <c:v>52.664000000007931</c:v>
                </c:pt>
                <c:pt idx="6584">
                  <c:v>52.672000000007941</c:v>
                </c:pt>
                <c:pt idx="6585">
                  <c:v>52.680000000007936</c:v>
                </c:pt>
                <c:pt idx="6586">
                  <c:v>52.688000000007939</c:v>
                </c:pt>
                <c:pt idx="6587">
                  <c:v>52.696000000007949</c:v>
                </c:pt>
                <c:pt idx="6588">
                  <c:v>52.704000000007952</c:v>
                </c:pt>
                <c:pt idx="6589">
                  <c:v>52.712000000007961</c:v>
                </c:pt>
                <c:pt idx="6590">
                  <c:v>52.720000000007964</c:v>
                </c:pt>
                <c:pt idx="6591">
                  <c:v>52.728000000007967</c:v>
                </c:pt>
                <c:pt idx="6592">
                  <c:v>52.736000000007962</c:v>
                </c:pt>
                <c:pt idx="6593">
                  <c:v>52.744000000007965</c:v>
                </c:pt>
                <c:pt idx="6594">
                  <c:v>52.752000000007968</c:v>
                </c:pt>
                <c:pt idx="6595">
                  <c:v>52.760000000007977</c:v>
                </c:pt>
                <c:pt idx="6596">
                  <c:v>52.76800000000798</c:v>
                </c:pt>
                <c:pt idx="6597">
                  <c:v>52.776000000007983</c:v>
                </c:pt>
                <c:pt idx="6598">
                  <c:v>52.784000000007985</c:v>
                </c:pt>
                <c:pt idx="6599">
                  <c:v>52.792000000007995</c:v>
                </c:pt>
                <c:pt idx="6600">
                  <c:v>52.800000000007991</c:v>
                </c:pt>
                <c:pt idx="6601">
                  <c:v>52.808000000007993</c:v>
                </c:pt>
                <c:pt idx="6602">
                  <c:v>52.816000000007996</c:v>
                </c:pt>
                <c:pt idx="6603">
                  <c:v>52.824000000007999</c:v>
                </c:pt>
                <c:pt idx="6604">
                  <c:v>52.832000000008009</c:v>
                </c:pt>
                <c:pt idx="6605">
                  <c:v>52.840000000008004</c:v>
                </c:pt>
                <c:pt idx="6606">
                  <c:v>52.848000000008014</c:v>
                </c:pt>
                <c:pt idx="6607">
                  <c:v>52.856000000008009</c:v>
                </c:pt>
                <c:pt idx="6608">
                  <c:v>52.864000000008012</c:v>
                </c:pt>
                <c:pt idx="6609">
                  <c:v>52.872000000008022</c:v>
                </c:pt>
                <c:pt idx="6610">
                  <c:v>52.880000000008025</c:v>
                </c:pt>
                <c:pt idx="6611">
                  <c:v>52.888000000008027</c:v>
                </c:pt>
                <c:pt idx="6612">
                  <c:v>52.896000000008037</c:v>
                </c:pt>
                <c:pt idx="6613">
                  <c:v>52.90400000000804</c:v>
                </c:pt>
                <c:pt idx="6614">
                  <c:v>52.912000000008042</c:v>
                </c:pt>
                <c:pt idx="6615">
                  <c:v>52.920000000008052</c:v>
                </c:pt>
                <c:pt idx="6616">
                  <c:v>52.928000000008055</c:v>
                </c:pt>
                <c:pt idx="6617">
                  <c:v>52.93600000000805</c:v>
                </c:pt>
                <c:pt idx="6618">
                  <c:v>52.944000000008046</c:v>
                </c:pt>
                <c:pt idx="6619">
                  <c:v>52.952000000008056</c:v>
                </c:pt>
                <c:pt idx="6620">
                  <c:v>52.960000000008066</c:v>
                </c:pt>
                <c:pt idx="6621">
                  <c:v>52.968000000008068</c:v>
                </c:pt>
                <c:pt idx="6622">
                  <c:v>52.976000000008071</c:v>
                </c:pt>
                <c:pt idx="6623">
                  <c:v>52.984000000008074</c:v>
                </c:pt>
                <c:pt idx="6624">
                  <c:v>52.992000000008083</c:v>
                </c:pt>
                <c:pt idx="6625">
                  <c:v>53.000000000008079</c:v>
                </c:pt>
                <c:pt idx="6626">
                  <c:v>53.008000000008089</c:v>
                </c:pt>
                <c:pt idx="6627">
                  <c:v>53.016000000008091</c:v>
                </c:pt>
                <c:pt idx="6628">
                  <c:v>53.024000000008101</c:v>
                </c:pt>
                <c:pt idx="6629">
                  <c:v>53.032000000008104</c:v>
                </c:pt>
                <c:pt idx="6630">
                  <c:v>53.040000000008099</c:v>
                </c:pt>
                <c:pt idx="6631">
                  <c:v>53.048000000008102</c:v>
                </c:pt>
                <c:pt idx="6632">
                  <c:v>53.056000000008105</c:v>
                </c:pt>
                <c:pt idx="6633">
                  <c:v>53.064000000008107</c:v>
                </c:pt>
                <c:pt idx="6634">
                  <c:v>53.072000000008117</c:v>
                </c:pt>
                <c:pt idx="6635">
                  <c:v>53.08000000000812</c:v>
                </c:pt>
                <c:pt idx="6636">
                  <c:v>53.088000000008122</c:v>
                </c:pt>
                <c:pt idx="6637">
                  <c:v>53.096000000008132</c:v>
                </c:pt>
                <c:pt idx="6638">
                  <c:v>53.104000000008128</c:v>
                </c:pt>
                <c:pt idx="6639">
                  <c:v>53.11200000000813</c:v>
                </c:pt>
                <c:pt idx="6640">
                  <c:v>53.120000000008133</c:v>
                </c:pt>
                <c:pt idx="6641">
                  <c:v>53.12800000000815</c:v>
                </c:pt>
                <c:pt idx="6642">
                  <c:v>53.136000000008153</c:v>
                </c:pt>
                <c:pt idx="6643">
                  <c:v>53.144000000008148</c:v>
                </c:pt>
                <c:pt idx="6644">
                  <c:v>53.152000000008151</c:v>
                </c:pt>
                <c:pt idx="6645">
                  <c:v>53.160000000008161</c:v>
                </c:pt>
                <c:pt idx="6646">
                  <c:v>53.168000000008163</c:v>
                </c:pt>
                <c:pt idx="6647">
                  <c:v>53.176000000008159</c:v>
                </c:pt>
                <c:pt idx="6648">
                  <c:v>53.184000000008162</c:v>
                </c:pt>
                <c:pt idx="6649">
                  <c:v>53.192000000008179</c:v>
                </c:pt>
                <c:pt idx="6650">
                  <c:v>53.200000000008181</c:v>
                </c:pt>
                <c:pt idx="6651">
                  <c:v>53.208000000008184</c:v>
                </c:pt>
                <c:pt idx="6652">
                  <c:v>53.216000000008179</c:v>
                </c:pt>
                <c:pt idx="6653">
                  <c:v>53.224000000008182</c:v>
                </c:pt>
                <c:pt idx="6654">
                  <c:v>53.232000000008192</c:v>
                </c:pt>
                <c:pt idx="6655">
                  <c:v>53.240000000008202</c:v>
                </c:pt>
                <c:pt idx="6656">
                  <c:v>53.248000000008204</c:v>
                </c:pt>
                <c:pt idx="6657">
                  <c:v>53.2560000000082</c:v>
                </c:pt>
                <c:pt idx="6658">
                  <c:v>53.264000000008203</c:v>
                </c:pt>
                <c:pt idx="6659">
                  <c:v>53.272000000008212</c:v>
                </c:pt>
                <c:pt idx="6660">
                  <c:v>53.280000000008208</c:v>
                </c:pt>
                <c:pt idx="6661">
                  <c:v>53.288000000008211</c:v>
                </c:pt>
                <c:pt idx="6662">
                  <c:v>53.296000000008227</c:v>
                </c:pt>
                <c:pt idx="6663">
                  <c:v>53.304000000008216</c:v>
                </c:pt>
                <c:pt idx="6664">
                  <c:v>53.312000000008226</c:v>
                </c:pt>
                <c:pt idx="6665">
                  <c:v>53.320000000008228</c:v>
                </c:pt>
                <c:pt idx="6666">
                  <c:v>53.328000000008231</c:v>
                </c:pt>
                <c:pt idx="6667">
                  <c:v>53.336000000008234</c:v>
                </c:pt>
                <c:pt idx="6668">
                  <c:v>53.344000000008229</c:v>
                </c:pt>
                <c:pt idx="6669">
                  <c:v>53.352000000008246</c:v>
                </c:pt>
                <c:pt idx="6670">
                  <c:v>53.360000000008249</c:v>
                </c:pt>
                <c:pt idx="6671">
                  <c:v>53.368000000008252</c:v>
                </c:pt>
                <c:pt idx="6672">
                  <c:v>53.376000000008254</c:v>
                </c:pt>
                <c:pt idx="6673">
                  <c:v>53.38400000000825</c:v>
                </c:pt>
                <c:pt idx="6674">
                  <c:v>53.39200000000826</c:v>
                </c:pt>
                <c:pt idx="6675">
                  <c:v>53.400000000008255</c:v>
                </c:pt>
                <c:pt idx="6676">
                  <c:v>53.408000000008272</c:v>
                </c:pt>
                <c:pt idx="6677">
                  <c:v>53.416000000008275</c:v>
                </c:pt>
                <c:pt idx="6678">
                  <c:v>53.424000000008277</c:v>
                </c:pt>
                <c:pt idx="6679">
                  <c:v>53.43200000000828</c:v>
                </c:pt>
                <c:pt idx="6680">
                  <c:v>53.440000000008276</c:v>
                </c:pt>
                <c:pt idx="6681">
                  <c:v>53.448000000008285</c:v>
                </c:pt>
                <c:pt idx="6682">
                  <c:v>53.456000000008281</c:v>
                </c:pt>
                <c:pt idx="6683">
                  <c:v>53.464000000008298</c:v>
                </c:pt>
                <c:pt idx="6684">
                  <c:v>53.4720000000083</c:v>
                </c:pt>
                <c:pt idx="6685">
                  <c:v>53.480000000008296</c:v>
                </c:pt>
                <c:pt idx="6686">
                  <c:v>53.488000000008306</c:v>
                </c:pt>
                <c:pt idx="6687">
                  <c:v>53.496000000008308</c:v>
                </c:pt>
                <c:pt idx="6688">
                  <c:v>53.504000000008304</c:v>
                </c:pt>
                <c:pt idx="6689">
                  <c:v>53.512000000008314</c:v>
                </c:pt>
                <c:pt idx="6690">
                  <c:v>53.520000000008331</c:v>
                </c:pt>
                <c:pt idx="6691">
                  <c:v>53.528000000008333</c:v>
                </c:pt>
                <c:pt idx="6692">
                  <c:v>53.536000000008329</c:v>
                </c:pt>
                <c:pt idx="6693">
                  <c:v>53.544000000008324</c:v>
                </c:pt>
                <c:pt idx="6694">
                  <c:v>53.552000000008334</c:v>
                </c:pt>
                <c:pt idx="6695">
                  <c:v>53.560000000008337</c:v>
                </c:pt>
                <c:pt idx="6696">
                  <c:v>53.568000000008347</c:v>
                </c:pt>
                <c:pt idx="6697">
                  <c:v>53.576000000008349</c:v>
                </c:pt>
                <c:pt idx="6698">
                  <c:v>53.584000000008345</c:v>
                </c:pt>
                <c:pt idx="6699">
                  <c:v>53.592000000008362</c:v>
                </c:pt>
                <c:pt idx="6700">
                  <c:v>53.600000000008357</c:v>
                </c:pt>
                <c:pt idx="6701">
                  <c:v>53.60800000000836</c:v>
                </c:pt>
                <c:pt idx="6702">
                  <c:v>53.616000000008356</c:v>
                </c:pt>
                <c:pt idx="6703">
                  <c:v>53.624000000008365</c:v>
                </c:pt>
                <c:pt idx="6704">
                  <c:v>53.632000000008368</c:v>
                </c:pt>
                <c:pt idx="6705">
                  <c:v>53.640000000008378</c:v>
                </c:pt>
                <c:pt idx="6706">
                  <c:v>53.648000000008381</c:v>
                </c:pt>
                <c:pt idx="6707">
                  <c:v>53.656000000008376</c:v>
                </c:pt>
                <c:pt idx="6708">
                  <c:v>53.664000000008386</c:v>
                </c:pt>
                <c:pt idx="6709">
                  <c:v>53.672000000008389</c:v>
                </c:pt>
                <c:pt idx="6710">
                  <c:v>53.680000000008391</c:v>
                </c:pt>
                <c:pt idx="6711">
                  <c:v>53.688000000008401</c:v>
                </c:pt>
                <c:pt idx="6712">
                  <c:v>53.696000000008404</c:v>
                </c:pt>
                <c:pt idx="6713">
                  <c:v>53.704000000008406</c:v>
                </c:pt>
                <c:pt idx="6714">
                  <c:v>53.712000000008409</c:v>
                </c:pt>
                <c:pt idx="6715">
                  <c:v>53.720000000008412</c:v>
                </c:pt>
                <c:pt idx="6716">
                  <c:v>53.728000000008421</c:v>
                </c:pt>
                <c:pt idx="6717">
                  <c:v>53.736000000008417</c:v>
                </c:pt>
                <c:pt idx="6718">
                  <c:v>53.74400000000842</c:v>
                </c:pt>
                <c:pt idx="6719">
                  <c:v>53.752000000008422</c:v>
                </c:pt>
                <c:pt idx="6720">
                  <c:v>53.760000000008432</c:v>
                </c:pt>
                <c:pt idx="6721">
                  <c:v>53.768000000008442</c:v>
                </c:pt>
                <c:pt idx="6722">
                  <c:v>53.776000000008437</c:v>
                </c:pt>
                <c:pt idx="6723">
                  <c:v>53.78400000000844</c:v>
                </c:pt>
                <c:pt idx="6724">
                  <c:v>53.79200000000845</c:v>
                </c:pt>
                <c:pt idx="6725">
                  <c:v>53.800000000008446</c:v>
                </c:pt>
                <c:pt idx="6726">
                  <c:v>53.808000000008448</c:v>
                </c:pt>
                <c:pt idx="6727">
                  <c:v>53.816000000008444</c:v>
                </c:pt>
                <c:pt idx="6728">
                  <c:v>53.824000000008454</c:v>
                </c:pt>
                <c:pt idx="6729">
                  <c:v>53.832000000008456</c:v>
                </c:pt>
                <c:pt idx="6730">
                  <c:v>53.840000000008459</c:v>
                </c:pt>
                <c:pt idx="6731">
                  <c:v>53.848000000008462</c:v>
                </c:pt>
                <c:pt idx="6732">
                  <c:v>53.856000000008464</c:v>
                </c:pt>
                <c:pt idx="6733">
                  <c:v>53.864000000008474</c:v>
                </c:pt>
                <c:pt idx="6734">
                  <c:v>53.872000000008477</c:v>
                </c:pt>
                <c:pt idx="6735">
                  <c:v>53.880000000008472</c:v>
                </c:pt>
                <c:pt idx="6736">
                  <c:v>53.888000000008482</c:v>
                </c:pt>
                <c:pt idx="6737">
                  <c:v>53.896000000008492</c:v>
                </c:pt>
                <c:pt idx="6738">
                  <c:v>53.904000000008494</c:v>
                </c:pt>
                <c:pt idx="6739">
                  <c:v>53.912000000008497</c:v>
                </c:pt>
                <c:pt idx="6740">
                  <c:v>53.9200000000085</c:v>
                </c:pt>
                <c:pt idx="6741">
                  <c:v>53.928000000008502</c:v>
                </c:pt>
                <c:pt idx="6742">
                  <c:v>53.936000000008505</c:v>
                </c:pt>
                <c:pt idx="6743">
                  <c:v>53.944000000008508</c:v>
                </c:pt>
                <c:pt idx="6744">
                  <c:v>53.95200000000851</c:v>
                </c:pt>
                <c:pt idx="6745">
                  <c:v>53.96000000000852</c:v>
                </c:pt>
                <c:pt idx="6746">
                  <c:v>53.968000000008523</c:v>
                </c:pt>
                <c:pt idx="6747">
                  <c:v>53.976000000008526</c:v>
                </c:pt>
                <c:pt idx="6748">
                  <c:v>53.984000000008521</c:v>
                </c:pt>
                <c:pt idx="6749">
                  <c:v>53.992000000008531</c:v>
                </c:pt>
                <c:pt idx="6750">
                  <c:v>54.000000000008541</c:v>
                </c:pt>
                <c:pt idx="6751">
                  <c:v>54.008000000008543</c:v>
                </c:pt>
                <c:pt idx="6752">
                  <c:v>54.016000000008546</c:v>
                </c:pt>
                <c:pt idx="6753">
                  <c:v>54.024000000008549</c:v>
                </c:pt>
                <c:pt idx="6754">
                  <c:v>54.032000000008551</c:v>
                </c:pt>
                <c:pt idx="6755">
                  <c:v>54.040000000008554</c:v>
                </c:pt>
                <c:pt idx="6756">
                  <c:v>54.048000000008557</c:v>
                </c:pt>
                <c:pt idx="6757">
                  <c:v>54.056000000008559</c:v>
                </c:pt>
                <c:pt idx="6758">
                  <c:v>54.064000000008562</c:v>
                </c:pt>
                <c:pt idx="6759">
                  <c:v>54.072000000008572</c:v>
                </c:pt>
                <c:pt idx="6760">
                  <c:v>54.080000000008575</c:v>
                </c:pt>
                <c:pt idx="6761">
                  <c:v>54.088000000008577</c:v>
                </c:pt>
                <c:pt idx="6762">
                  <c:v>54.09600000000858</c:v>
                </c:pt>
                <c:pt idx="6763">
                  <c:v>54.10400000000859</c:v>
                </c:pt>
                <c:pt idx="6764">
                  <c:v>54.112000000008592</c:v>
                </c:pt>
                <c:pt idx="6765">
                  <c:v>54.120000000008602</c:v>
                </c:pt>
                <c:pt idx="6766">
                  <c:v>54.128000000008605</c:v>
                </c:pt>
                <c:pt idx="6767">
                  <c:v>54.1360000000086</c:v>
                </c:pt>
                <c:pt idx="6768">
                  <c:v>54.144000000008596</c:v>
                </c:pt>
                <c:pt idx="6769">
                  <c:v>54.152000000008606</c:v>
                </c:pt>
                <c:pt idx="6770">
                  <c:v>54.160000000008615</c:v>
                </c:pt>
                <c:pt idx="6771">
                  <c:v>54.168000000008618</c:v>
                </c:pt>
                <c:pt idx="6772">
                  <c:v>54.176000000008621</c:v>
                </c:pt>
                <c:pt idx="6773">
                  <c:v>54.184000000008616</c:v>
                </c:pt>
                <c:pt idx="6774">
                  <c:v>54.192000000008633</c:v>
                </c:pt>
                <c:pt idx="6775">
                  <c:v>54.200000000008629</c:v>
                </c:pt>
                <c:pt idx="6776">
                  <c:v>54.208000000008632</c:v>
                </c:pt>
                <c:pt idx="6777">
                  <c:v>54.216000000008641</c:v>
                </c:pt>
                <c:pt idx="6778">
                  <c:v>54.224000000008651</c:v>
                </c:pt>
                <c:pt idx="6779">
                  <c:v>54.232000000008654</c:v>
                </c:pt>
                <c:pt idx="6780">
                  <c:v>54.240000000008649</c:v>
                </c:pt>
                <c:pt idx="6781">
                  <c:v>54.248000000008652</c:v>
                </c:pt>
                <c:pt idx="6782">
                  <c:v>54.256000000008655</c:v>
                </c:pt>
                <c:pt idx="6783">
                  <c:v>54.264000000008657</c:v>
                </c:pt>
                <c:pt idx="6784">
                  <c:v>54.272000000008667</c:v>
                </c:pt>
                <c:pt idx="6785">
                  <c:v>54.28000000000867</c:v>
                </c:pt>
                <c:pt idx="6786">
                  <c:v>54.288000000008672</c:v>
                </c:pt>
                <c:pt idx="6787">
                  <c:v>54.296000000008682</c:v>
                </c:pt>
                <c:pt idx="6788">
                  <c:v>54.304000000008671</c:v>
                </c:pt>
                <c:pt idx="6789">
                  <c:v>54.312000000008673</c:v>
                </c:pt>
                <c:pt idx="6790">
                  <c:v>54.320000000008676</c:v>
                </c:pt>
                <c:pt idx="6791">
                  <c:v>54.328000000008686</c:v>
                </c:pt>
                <c:pt idx="6792">
                  <c:v>54.336000000008696</c:v>
                </c:pt>
                <c:pt idx="6793">
                  <c:v>54.344000000008691</c:v>
                </c:pt>
                <c:pt idx="6794">
                  <c:v>54.352000000008701</c:v>
                </c:pt>
                <c:pt idx="6795">
                  <c:v>54.360000000008711</c:v>
                </c:pt>
                <c:pt idx="6796">
                  <c:v>54.368000000008713</c:v>
                </c:pt>
                <c:pt idx="6797">
                  <c:v>54.376000000008709</c:v>
                </c:pt>
                <c:pt idx="6798">
                  <c:v>54.384000000008704</c:v>
                </c:pt>
                <c:pt idx="6799">
                  <c:v>54.392000000008721</c:v>
                </c:pt>
                <c:pt idx="6800">
                  <c:v>54.400000000008731</c:v>
                </c:pt>
                <c:pt idx="6801">
                  <c:v>54.408000000008734</c:v>
                </c:pt>
                <c:pt idx="6802">
                  <c:v>54.416000000008729</c:v>
                </c:pt>
                <c:pt idx="6803">
                  <c:v>54.424000000008732</c:v>
                </c:pt>
                <c:pt idx="6804">
                  <c:v>54.432000000008742</c:v>
                </c:pt>
                <c:pt idx="6805">
                  <c:v>54.440000000008737</c:v>
                </c:pt>
                <c:pt idx="6806">
                  <c:v>54.448000000008747</c:v>
                </c:pt>
                <c:pt idx="6807">
                  <c:v>54.456000000008743</c:v>
                </c:pt>
                <c:pt idx="6808">
                  <c:v>54.464000000008753</c:v>
                </c:pt>
                <c:pt idx="6809">
                  <c:v>54.472000000008762</c:v>
                </c:pt>
                <c:pt idx="6810">
                  <c:v>54.480000000008758</c:v>
                </c:pt>
                <c:pt idx="6811">
                  <c:v>54.488000000008761</c:v>
                </c:pt>
                <c:pt idx="6812">
                  <c:v>54.496000000008763</c:v>
                </c:pt>
                <c:pt idx="6813">
                  <c:v>54.504000000008766</c:v>
                </c:pt>
                <c:pt idx="6814">
                  <c:v>54.512000000008769</c:v>
                </c:pt>
                <c:pt idx="6815">
                  <c:v>54.520000000008778</c:v>
                </c:pt>
                <c:pt idx="6816">
                  <c:v>54.528000000008788</c:v>
                </c:pt>
                <c:pt idx="6817">
                  <c:v>54.536000000008791</c:v>
                </c:pt>
                <c:pt idx="6818">
                  <c:v>54.544000000008786</c:v>
                </c:pt>
                <c:pt idx="6819">
                  <c:v>54.552000000008789</c:v>
                </c:pt>
                <c:pt idx="6820">
                  <c:v>54.560000000008799</c:v>
                </c:pt>
                <c:pt idx="6821">
                  <c:v>54.568000000008809</c:v>
                </c:pt>
                <c:pt idx="6822">
                  <c:v>54.576000000008804</c:v>
                </c:pt>
                <c:pt idx="6823">
                  <c:v>54.5840000000088</c:v>
                </c:pt>
                <c:pt idx="6824">
                  <c:v>54.592000000008817</c:v>
                </c:pt>
                <c:pt idx="6825">
                  <c:v>54.600000000008812</c:v>
                </c:pt>
                <c:pt idx="6826">
                  <c:v>54.608000000008822</c:v>
                </c:pt>
                <c:pt idx="6827">
                  <c:v>54.616000000008817</c:v>
                </c:pt>
                <c:pt idx="6828">
                  <c:v>54.624000000008827</c:v>
                </c:pt>
                <c:pt idx="6829">
                  <c:v>54.63200000000883</c:v>
                </c:pt>
                <c:pt idx="6830">
                  <c:v>54.640000000008833</c:v>
                </c:pt>
                <c:pt idx="6831">
                  <c:v>54.648000000008842</c:v>
                </c:pt>
                <c:pt idx="6832">
                  <c:v>54.656000000008838</c:v>
                </c:pt>
                <c:pt idx="6833">
                  <c:v>54.664000000008848</c:v>
                </c:pt>
                <c:pt idx="6834">
                  <c:v>54.67200000000885</c:v>
                </c:pt>
                <c:pt idx="6835">
                  <c:v>54.680000000008853</c:v>
                </c:pt>
                <c:pt idx="6836">
                  <c:v>54.688000000008856</c:v>
                </c:pt>
                <c:pt idx="6837">
                  <c:v>54.696000000008858</c:v>
                </c:pt>
                <c:pt idx="6838">
                  <c:v>54.704000000008861</c:v>
                </c:pt>
                <c:pt idx="6839">
                  <c:v>54.712000000008871</c:v>
                </c:pt>
                <c:pt idx="6840">
                  <c:v>54.720000000008874</c:v>
                </c:pt>
                <c:pt idx="6841">
                  <c:v>54.728000000008876</c:v>
                </c:pt>
                <c:pt idx="6842">
                  <c:v>54.736000000008879</c:v>
                </c:pt>
                <c:pt idx="6843">
                  <c:v>54.744000000008882</c:v>
                </c:pt>
                <c:pt idx="6844">
                  <c:v>54.752000000008884</c:v>
                </c:pt>
                <c:pt idx="6845">
                  <c:v>54.760000000008887</c:v>
                </c:pt>
                <c:pt idx="6846">
                  <c:v>54.76800000000889</c:v>
                </c:pt>
                <c:pt idx="6847">
                  <c:v>54.776000000008899</c:v>
                </c:pt>
                <c:pt idx="6848">
                  <c:v>54.784000000008902</c:v>
                </c:pt>
                <c:pt idx="6849">
                  <c:v>54.792000000008912</c:v>
                </c:pt>
                <c:pt idx="6850">
                  <c:v>54.8000000000089</c:v>
                </c:pt>
                <c:pt idx="6851">
                  <c:v>54.808000000008903</c:v>
                </c:pt>
                <c:pt idx="6852">
                  <c:v>54.816000000008906</c:v>
                </c:pt>
                <c:pt idx="6853">
                  <c:v>54.824000000008908</c:v>
                </c:pt>
                <c:pt idx="6854">
                  <c:v>54.832000000008918</c:v>
                </c:pt>
                <c:pt idx="6855">
                  <c:v>54.840000000008921</c:v>
                </c:pt>
                <c:pt idx="6856">
                  <c:v>54.848000000008923</c:v>
                </c:pt>
                <c:pt idx="6857">
                  <c:v>54.856000000008926</c:v>
                </c:pt>
                <c:pt idx="6858">
                  <c:v>54.864000000008929</c:v>
                </c:pt>
                <c:pt idx="6859">
                  <c:v>54.872000000008931</c:v>
                </c:pt>
                <c:pt idx="6860">
                  <c:v>54.880000000008934</c:v>
                </c:pt>
                <c:pt idx="6861">
                  <c:v>54.888000000008951</c:v>
                </c:pt>
                <c:pt idx="6862">
                  <c:v>54.896000000008954</c:v>
                </c:pt>
                <c:pt idx="6863">
                  <c:v>54.904000000008949</c:v>
                </c:pt>
                <c:pt idx="6864">
                  <c:v>54.912000000008952</c:v>
                </c:pt>
                <c:pt idx="6865">
                  <c:v>54.920000000008962</c:v>
                </c:pt>
                <c:pt idx="6866">
                  <c:v>54.928000000008964</c:v>
                </c:pt>
                <c:pt idx="6867">
                  <c:v>54.93600000000896</c:v>
                </c:pt>
                <c:pt idx="6868">
                  <c:v>54.94400000000897</c:v>
                </c:pt>
                <c:pt idx="6869">
                  <c:v>54.952000000008972</c:v>
                </c:pt>
                <c:pt idx="6870">
                  <c:v>54.960000000008982</c:v>
                </c:pt>
                <c:pt idx="6871">
                  <c:v>54.968000000008985</c:v>
                </c:pt>
                <c:pt idx="6872">
                  <c:v>54.97600000000898</c:v>
                </c:pt>
                <c:pt idx="6873">
                  <c:v>54.984000000008976</c:v>
                </c:pt>
                <c:pt idx="6874">
                  <c:v>54.992000000008993</c:v>
                </c:pt>
                <c:pt idx="6875">
                  <c:v>55.000000000009003</c:v>
                </c:pt>
                <c:pt idx="6876">
                  <c:v>55.008000000009005</c:v>
                </c:pt>
                <c:pt idx="6877">
                  <c:v>55.016000000009001</c:v>
                </c:pt>
                <c:pt idx="6878">
                  <c:v>55.024000000009003</c:v>
                </c:pt>
                <c:pt idx="6879">
                  <c:v>55.032000000009013</c:v>
                </c:pt>
                <c:pt idx="6880">
                  <c:v>55.040000000009009</c:v>
                </c:pt>
                <c:pt idx="6881">
                  <c:v>55.048000000009012</c:v>
                </c:pt>
                <c:pt idx="6882">
                  <c:v>55.056000000009021</c:v>
                </c:pt>
                <c:pt idx="6883">
                  <c:v>55.064000000009031</c:v>
                </c:pt>
                <c:pt idx="6884">
                  <c:v>55.072000000009034</c:v>
                </c:pt>
                <c:pt idx="6885">
                  <c:v>55.080000000009029</c:v>
                </c:pt>
                <c:pt idx="6886">
                  <c:v>55.088000000009032</c:v>
                </c:pt>
                <c:pt idx="6887">
                  <c:v>55.096000000009042</c:v>
                </c:pt>
                <c:pt idx="6888">
                  <c:v>55.104000000009052</c:v>
                </c:pt>
                <c:pt idx="6889">
                  <c:v>55.112000000009054</c:v>
                </c:pt>
                <c:pt idx="6890">
                  <c:v>55.120000000009057</c:v>
                </c:pt>
                <c:pt idx="6891">
                  <c:v>55.12800000000906</c:v>
                </c:pt>
                <c:pt idx="6892">
                  <c:v>55.136000000009062</c:v>
                </c:pt>
                <c:pt idx="6893">
                  <c:v>55.144000000009058</c:v>
                </c:pt>
                <c:pt idx="6894">
                  <c:v>55.15200000000906</c:v>
                </c:pt>
                <c:pt idx="6895">
                  <c:v>55.160000000009077</c:v>
                </c:pt>
                <c:pt idx="6896">
                  <c:v>55.16800000000908</c:v>
                </c:pt>
                <c:pt idx="6897">
                  <c:v>55.176000000009083</c:v>
                </c:pt>
                <c:pt idx="6898">
                  <c:v>55.184000000009078</c:v>
                </c:pt>
                <c:pt idx="6899">
                  <c:v>55.192000000009088</c:v>
                </c:pt>
                <c:pt idx="6900">
                  <c:v>55.200000000009091</c:v>
                </c:pt>
                <c:pt idx="6901">
                  <c:v>55.208000000009093</c:v>
                </c:pt>
                <c:pt idx="6902">
                  <c:v>55.216000000009103</c:v>
                </c:pt>
                <c:pt idx="6903">
                  <c:v>55.224000000009106</c:v>
                </c:pt>
                <c:pt idx="6904">
                  <c:v>55.232000000009108</c:v>
                </c:pt>
                <c:pt idx="6905">
                  <c:v>55.240000000009111</c:v>
                </c:pt>
                <c:pt idx="6906">
                  <c:v>55.248000000009114</c:v>
                </c:pt>
                <c:pt idx="6907">
                  <c:v>55.256000000009109</c:v>
                </c:pt>
                <c:pt idx="6908">
                  <c:v>55.264000000009112</c:v>
                </c:pt>
                <c:pt idx="6909">
                  <c:v>55.272000000009129</c:v>
                </c:pt>
                <c:pt idx="6910">
                  <c:v>55.280000000009132</c:v>
                </c:pt>
                <c:pt idx="6911">
                  <c:v>55.288000000009134</c:v>
                </c:pt>
                <c:pt idx="6912">
                  <c:v>55.296000000009137</c:v>
                </c:pt>
                <c:pt idx="6913">
                  <c:v>55.304000000009125</c:v>
                </c:pt>
                <c:pt idx="6914">
                  <c:v>55.312000000009135</c:v>
                </c:pt>
                <c:pt idx="6915">
                  <c:v>55.320000000009138</c:v>
                </c:pt>
                <c:pt idx="6916">
                  <c:v>55.328000000009148</c:v>
                </c:pt>
                <c:pt idx="6917">
                  <c:v>55.33600000000915</c:v>
                </c:pt>
                <c:pt idx="6918">
                  <c:v>55.344000000009146</c:v>
                </c:pt>
                <c:pt idx="6919">
                  <c:v>55.352000000009156</c:v>
                </c:pt>
                <c:pt idx="6920">
                  <c:v>55.360000000009158</c:v>
                </c:pt>
                <c:pt idx="6921">
                  <c:v>55.368000000009161</c:v>
                </c:pt>
                <c:pt idx="6922">
                  <c:v>55.376000000009164</c:v>
                </c:pt>
                <c:pt idx="6923">
                  <c:v>55.384000000009159</c:v>
                </c:pt>
                <c:pt idx="6924">
                  <c:v>55.392000000009169</c:v>
                </c:pt>
                <c:pt idx="6925">
                  <c:v>55.400000000009179</c:v>
                </c:pt>
                <c:pt idx="6926">
                  <c:v>55.408000000009181</c:v>
                </c:pt>
                <c:pt idx="6927">
                  <c:v>55.416000000009184</c:v>
                </c:pt>
                <c:pt idx="6928">
                  <c:v>55.424000000009187</c:v>
                </c:pt>
                <c:pt idx="6929">
                  <c:v>55.432000000009189</c:v>
                </c:pt>
                <c:pt idx="6930">
                  <c:v>55.440000000009192</c:v>
                </c:pt>
                <c:pt idx="6931">
                  <c:v>55.448000000009202</c:v>
                </c:pt>
                <c:pt idx="6932">
                  <c:v>55.456000000009197</c:v>
                </c:pt>
                <c:pt idx="6933">
                  <c:v>55.464000000009207</c:v>
                </c:pt>
                <c:pt idx="6934">
                  <c:v>55.47200000000921</c:v>
                </c:pt>
                <c:pt idx="6935">
                  <c:v>55.480000000009206</c:v>
                </c:pt>
                <c:pt idx="6936">
                  <c:v>55.488000000009215</c:v>
                </c:pt>
                <c:pt idx="6937">
                  <c:v>55.496000000009218</c:v>
                </c:pt>
                <c:pt idx="6938">
                  <c:v>55.504000000009221</c:v>
                </c:pt>
                <c:pt idx="6939">
                  <c:v>55.512000000009223</c:v>
                </c:pt>
                <c:pt idx="6940">
                  <c:v>55.520000000009233</c:v>
                </c:pt>
                <c:pt idx="6941">
                  <c:v>55.528000000009236</c:v>
                </c:pt>
                <c:pt idx="6942">
                  <c:v>55.536000000009238</c:v>
                </c:pt>
                <c:pt idx="6943">
                  <c:v>55.544000000009241</c:v>
                </c:pt>
                <c:pt idx="6944">
                  <c:v>55.552000000009251</c:v>
                </c:pt>
                <c:pt idx="6945">
                  <c:v>55.560000000009239</c:v>
                </c:pt>
                <c:pt idx="6946">
                  <c:v>55.568000000009256</c:v>
                </c:pt>
                <c:pt idx="6947">
                  <c:v>55.576000000009259</c:v>
                </c:pt>
                <c:pt idx="6948">
                  <c:v>55.584000000009254</c:v>
                </c:pt>
                <c:pt idx="6949">
                  <c:v>55.592000000009271</c:v>
                </c:pt>
                <c:pt idx="6950">
                  <c:v>55.60000000000926</c:v>
                </c:pt>
                <c:pt idx="6951">
                  <c:v>55.608000000009277</c:v>
                </c:pt>
                <c:pt idx="6952">
                  <c:v>55.616000000009265</c:v>
                </c:pt>
                <c:pt idx="6953">
                  <c:v>55.624000000009282</c:v>
                </c:pt>
                <c:pt idx="6954">
                  <c:v>55.632000000009292</c:v>
                </c:pt>
                <c:pt idx="6955">
                  <c:v>55.64000000000928</c:v>
                </c:pt>
                <c:pt idx="6956">
                  <c:v>55.648000000009297</c:v>
                </c:pt>
                <c:pt idx="6957">
                  <c:v>55.656000000009286</c:v>
                </c:pt>
                <c:pt idx="6958">
                  <c:v>55.664000000009302</c:v>
                </c:pt>
                <c:pt idx="6959">
                  <c:v>55.672000000009298</c:v>
                </c:pt>
                <c:pt idx="6960">
                  <c:v>55.680000000009301</c:v>
                </c:pt>
                <c:pt idx="6961">
                  <c:v>55.688000000009303</c:v>
                </c:pt>
                <c:pt idx="6962">
                  <c:v>55.696000000009313</c:v>
                </c:pt>
                <c:pt idx="6963">
                  <c:v>55.704000000009316</c:v>
                </c:pt>
                <c:pt idx="6964">
                  <c:v>55.712000000009311</c:v>
                </c:pt>
                <c:pt idx="6965">
                  <c:v>55.720000000009328</c:v>
                </c:pt>
                <c:pt idx="6966">
                  <c:v>55.728000000009324</c:v>
                </c:pt>
                <c:pt idx="6967">
                  <c:v>55.736000000009334</c:v>
                </c:pt>
                <c:pt idx="6968">
                  <c:v>55.744000000009322</c:v>
                </c:pt>
                <c:pt idx="6969">
                  <c:v>55.752000000009332</c:v>
                </c:pt>
                <c:pt idx="6970">
                  <c:v>55.760000000009349</c:v>
                </c:pt>
                <c:pt idx="6971">
                  <c:v>55.768000000009344</c:v>
                </c:pt>
                <c:pt idx="6972">
                  <c:v>55.776000000009354</c:v>
                </c:pt>
                <c:pt idx="6973">
                  <c:v>55.784000000009343</c:v>
                </c:pt>
                <c:pt idx="6974">
                  <c:v>55.792000000009359</c:v>
                </c:pt>
                <c:pt idx="6975">
                  <c:v>55.800000000009355</c:v>
                </c:pt>
                <c:pt idx="6976">
                  <c:v>55.808000000009358</c:v>
                </c:pt>
                <c:pt idx="6977">
                  <c:v>55.81600000000936</c:v>
                </c:pt>
                <c:pt idx="6978">
                  <c:v>55.824000000009356</c:v>
                </c:pt>
                <c:pt idx="6979">
                  <c:v>55.832000000009373</c:v>
                </c:pt>
                <c:pt idx="6980">
                  <c:v>55.840000000009361</c:v>
                </c:pt>
                <c:pt idx="6981">
                  <c:v>55.848000000009378</c:v>
                </c:pt>
                <c:pt idx="6982">
                  <c:v>55.856000000009381</c:v>
                </c:pt>
                <c:pt idx="6983">
                  <c:v>55.864000000009376</c:v>
                </c:pt>
                <c:pt idx="6984">
                  <c:v>55.872000000009393</c:v>
                </c:pt>
                <c:pt idx="6985">
                  <c:v>55.880000000009382</c:v>
                </c:pt>
                <c:pt idx="6986">
                  <c:v>55.888000000009399</c:v>
                </c:pt>
                <c:pt idx="6987">
                  <c:v>55.896000000009401</c:v>
                </c:pt>
                <c:pt idx="6988">
                  <c:v>55.904000000009404</c:v>
                </c:pt>
                <c:pt idx="6989">
                  <c:v>55.912000000009414</c:v>
                </c:pt>
                <c:pt idx="6990">
                  <c:v>55.920000000009409</c:v>
                </c:pt>
                <c:pt idx="6991">
                  <c:v>55.928000000009419</c:v>
                </c:pt>
                <c:pt idx="6992">
                  <c:v>55.936000000009415</c:v>
                </c:pt>
                <c:pt idx="6993">
                  <c:v>55.944000000009424</c:v>
                </c:pt>
                <c:pt idx="6994">
                  <c:v>55.952000000009434</c:v>
                </c:pt>
                <c:pt idx="6995">
                  <c:v>55.96000000000943</c:v>
                </c:pt>
                <c:pt idx="6996">
                  <c:v>55.968000000009447</c:v>
                </c:pt>
                <c:pt idx="6997">
                  <c:v>55.976000000009435</c:v>
                </c:pt>
                <c:pt idx="6998">
                  <c:v>55.984000000009445</c:v>
                </c:pt>
                <c:pt idx="6999">
                  <c:v>55.992000000009448</c:v>
                </c:pt>
                <c:pt idx="7000">
                  <c:v>56.00000000000945</c:v>
                </c:pt>
                <c:pt idx="7001">
                  <c:v>56.00800000000946</c:v>
                </c:pt>
                <c:pt idx="7002">
                  <c:v>56.016000000009456</c:v>
                </c:pt>
                <c:pt idx="7003">
                  <c:v>56.024000000009465</c:v>
                </c:pt>
                <c:pt idx="7004">
                  <c:v>56.032000000009461</c:v>
                </c:pt>
                <c:pt idx="7005">
                  <c:v>56.040000000009471</c:v>
                </c:pt>
                <c:pt idx="7006">
                  <c:v>56.048000000009466</c:v>
                </c:pt>
                <c:pt idx="7007">
                  <c:v>56.056000000009476</c:v>
                </c:pt>
                <c:pt idx="7008">
                  <c:v>56.064000000009486</c:v>
                </c:pt>
                <c:pt idx="7009">
                  <c:v>56.072000000009481</c:v>
                </c:pt>
                <c:pt idx="7010">
                  <c:v>56.080000000009491</c:v>
                </c:pt>
                <c:pt idx="7011">
                  <c:v>56.088000000009487</c:v>
                </c:pt>
                <c:pt idx="7012">
                  <c:v>56.096000000009504</c:v>
                </c:pt>
                <c:pt idx="7013">
                  <c:v>56.104000000009492</c:v>
                </c:pt>
                <c:pt idx="7014">
                  <c:v>56.112000000009502</c:v>
                </c:pt>
                <c:pt idx="7015">
                  <c:v>56.120000000009512</c:v>
                </c:pt>
                <c:pt idx="7016">
                  <c:v>56.128000000009514</c:v>
                </c:pt>
                <c:pt idx="7017">
                  <c:v>56.136000000009517</c:v>
                </c:pt>
                <c:pt idx="7018">
                  <c:v>56.144000000009505</c:v>
                </c:pt>
                <c:pt idx="7019">
                  <c:v>56.152000000009522</c:v>
                </c:pt>
                <c:pt idx="7020">
                  <c:v>56.160000000009518</c:v>
                </c:pt>
                <c:pt idx="7021">
                  <c:v>56.168000000009535</c:v>
                </c:pt>
                <c:pt idx="7022">
                  <c:v>56.176000000009523</c:v>
                </c:pt>
                <c:pt idx="7023">
                  <c:v>56.184000000009526</c:v>
                </c:pt>
                <c:pt idx="7024">
                  <c:v>56.19200000000955</c:v>
                </c:pt>
                <c:pt idx="7025">
                  <c:v>56.200000000009538</c:v>
                </c:pt>
                <c:pt idx="7026">
                  <c:v>56.208000000009555</c:v>
                </c:pt>
                <c:pt idx="7027">
                  <c:v>56.216000000009551</c:v>
                </c:pt>
                <c:pt idx="7028">
                  <c:v>56.224000000009553</c:v>
                </c:pt>
                <c:pt idx="7029">
                  <c:v>56.232000000009556</c:v>
                </c:pt>
                <c:pt idx="7030">
                  <c:v>56.240000000009559</c:v>
                </c:pt>
                <c:pt idx="7031">
                  <c:v>56.248000000009569</c:v>
                </c:pt>
                <c:pt idx="7032">
                  <c:v>56.256000000009564</c:v>
                </c:pt>
                <c:pt idx="7033">
                  <c:v>56.264000000009581</c:v>
                </c:pt>
                <c:pt idx="7034">
                  <c:v>56.272000000009569</c:v>
                </c:pt>
                <c:pt idx="7035">
                  <c:v>56.280000000009579</c:v>
                </c:pt>
                <c:pt idx="7036">
                  <c:v>56.288000000009582</c:v>
                </c:pt>
                <c:pt idx="7037">
                  <c:v>56.296000000009592</c:v>
                </c:pt>
                <c:pt idx="7038">
                  <c:v>56.304000000009594</c:v>
                </c:pt>
                <c:pt idx="7039">
                  <c:v>56.31200000000959</c:v>
                </c:pt>
                <c:pt idx="7040">
                  <c:v>56.3200000000096</c:v>
                </c:pt>
                <c:pt idx="7041">
                  <c:v>56.328000000009602</c:v>
                </c:pt>
                <c:pt idx="7042">
                  <c:v>56.336000000009605</c:v>
                </c:pt>
                <c:pt idx="7043">
                  <c:v>56.344000000009594</c:v>
                </c:pt>
                <c:pt idx="7044">
                  <c:v>56.352000000009603</c:v>
                </c:pt>
                <c:pt idx="7045">
                  <c:v>56.36000000000962</c:v>
                </c:pt>
                <c:pt idx="7046">
                  <c:v>56.368000000009616</c:v>
                </c:pt>
                <c:pt idx="7047">
                  <c:v>56.376000000009626</c:v>
                </c:pt>
                <c:pt idx="7048">
                  <c:v>56.384000000009614</c:v>
                </c:pt>
                <c:pt idx="7049">
                  <c:v>56.392000000009631</c:v>
                </c:pt>
                <c:pt idx="7050">
                  <c:v>56.400000000009626</c:v>
                </c:pt>
                <c:pt idx="7051">
                  <c:v>56.408000000009636</c:v>
                </c:pt>
                <c:pt idx="7052">
                  <c:v>56.416000000009646</c:v>
                </c:pt>
                <c:pt idx="7053">
                  <c:v>56.424000000009642</c:v>
                </c:pt>
                <c:pt idx="7054">
                  <c:v>56.432000000009651</c:v>
                </c:pt>
                <c:pt idx="7055">
                  <c:v>56.440000000009647</c:v>
                </c:pt>
                <c:pt idx="7056">
                  <c:v>56.448000000009657</c:v>
                </c:pt>
                <c:pt idx="7057">
                  <c:v>56.456000000009645</c:v>
                </c:pt>
                <c:pt idx="7058">
                  <c:v>56.464000000009655</c:v>
                </c:pt>
                <c:pt idx="7059">
                  <c:v>56.472000000009672</c:v>
                </c:pt>
                <c:pt idx="7060">
                  <c:v>56.48000000000966</c:v>
                </c:pt>
                <c:pt idx="7061">
                  <c:v>56.488000000009677</c:v>
                </c:pt>
                <c:pt idx="7062">
                  <c:v>56.496000000009673</c:v>
                </c:pt>
                <c:pt idx="7063">
                  <c:v>56.504000000009675</c:v>
                </c:pt>
                <c:pt idx="7064">
                  <c:v>56.512000000009678</c:v>
                </c:pt>
                <c:pt idx="7065">
                  <c:v>56.520000000009688</c:v>
                </c:pt>
                <c:pt idx="7066">
                  <c:v>56.528000000009683</c:v>
                </c:pt>
                <c:pt idx="7067">
                  <c:v>56.536000000009693</c:v>
                </c:pt>
                <c:pt idx="7068">
                  <c:v>56.544000000009703</c:v>
                </c:pt>
                <c:pt idx="7069">
                  <c:v>56.552000000009699</c:v>
                </c:pt>
                <c:pt idx="7070">
                  <c:v>56.560000000009715</c:v>
                </c:pt>
                <c:pt idx="7071">
                  <c:v>56.568000000009718</c:v>
                </c:pt>
                <c:pt idx="7072">
                  <c:v>56.576000000009721</c:v>
                </c:pt>
                <c:pt idx="7073">
                  <c:v>56.584000000009709</c:v>
                </c:pt>
                <c:pt idx="7074">
                  <c:v>56.592000000009726</c:v>
                </c:pt>
                <c:pt idx="7075">
                  <c:v>56.600000000009736</c:v>
                </c:pt>
                <c:pt idx="7076">
                  <c:v>56.608000000009739</c:v>
                </c:pt>
                <c:pt idx="7077">
                  <c:v>56.616000000009741</c:v>
                </c:pt>
                <c:pt idx="7078">
                  <c:v>56.624000000009737</c:v>
                </c:pt>
                <c:pt idx="7079">
                  <c:v>56.632000000009747</c:v>
                </c:pt>
                <c:pt idx="7080">
                  <c:v>56.640000000009742</c:v>
                </c:pt>
                <c:pt idx="7081">
                  <c:v>56.648000000009759</c:v>
                </c:pt>
                <c:pt idx="7082">
                  <c:v>56.656000000009762</c:v>
                </c:pt>
                <c:pt idx="7083">
                  <c:v>56.664000000009757</c:v>
                </c:pt>
                <c:pt idx="7084">
                  <c:v>56.672000000009767</c:v>
                </c:pt>
                <c:pt idx="7085">
                  <c:v>56.680000000009763</c:v>
                </c:pt>
                <c:pt idx="7086">
                  <c:v>56.688000000009772</c:v>
                </c:pt>
                <c:pt idx="7087">
                  <c:v>56.696000000009768</c:v>
                </c:pt>
                <c:pt idx="7088">
                  <c:v>56.704000000009778</c:v>
                </c:pt>
                <c:pt idx="7089">
                  <c:v>56.712000000009787</c:v>
                </c:pt>
                <c:pt idx="7090">
                  <c:v>56.72000000000979</c:v>
                </c:pt>
                <c:pt idx="7091">
                  <c:v>56.7280000000098</c:v>
                </c:pt>
                <c:pt idx="7092">
                  <c:v>56.736000000009788</c:v>
                </c:pt>
                <c:pt idx="7093">
                  <c:v>56.744000000009798</c:v>
                </c:pt>
                <c:pt idx="7094">
                  <c:v>56.752000000009794</c:v>
                </c:pt>
                <c:pt idx="7095">
                  <c:v>56.760000000009811</c:v>
                </c:pt>
                <c:pt idx="7096">
                  <c:v>56.76800000000982</c:v>
                </c:pt>
                <c:pt idx="7097">
                  <c:v>56.776000000009809</c:v>
                </c:pt>
                <c:pt idx="7098">
                  <c:v>56.784000000009812</c:v>
                </c:pt>
                <c:pt idx="7099">
                  <c:v>56.792000000009821</c:v>
                </c:pt>
                <c:pt idx="7100">
                  <c:v>56.800000000009817</c:v>
                </c:pt>
                <c:pt idx="7101">
                  <c:v>56.808000000009812</c:v>
                </c:pt>
                <c:pt idx="7102">
                  <c:v>56.816000000009822</c:v>
                </c:pt>
                <c:pt idx="7103">
                  <c:v>56.824000000009832</c:v>
                </c:pt>
                <c:pt idx="7104">
                  <c:v>56.832000000009835</c:v>
                </c:pt>
                <c:pt idx="7105">
                  <c:v>56.840000000009837</c:v>
                </c:pt>
                <c:pt idx="7106">
                  <c:v>56.848000000009833</c:v>
                </c:pt>
                <c:pt idx="7107">
                  <c:v>56.856000000009843</c:v>
                </c:pt>
                <c:pt idx="7108">
                  <c:v>56.864000000009838</c:v>
                </c:pt>
                <c:pt idx="7109">
                  <c:v>56.872000000009855</c:v>
                </c:pt>
                <c:pt idx="7110">
                  <c:v>56.880000000009851</c:v>
                </c:pt>
                <c:pt idx="7111">
                  <c:v>56.888000000009853</c:v>
                </c:pt>
                <c:pt idx="7112">
                  <c:v>56.896000000009863</c:v>
                </c:pt>
                <c:pt idx="7113">
                  <c:v>56.904000000009859</c:v>
                </c:pt>
                <c:pt idx="7114">
                  <c:v>56.912000000009868</c:v>
                </c:pt>
                <c:pt idx="7115">
                  <c:v>56.920000000009871</c:v>
                </c:pt>
                <c:pt idx="7116">
                  <c:v>56.928000000009888</c:v>
                </c:pt>
                <c:pt idx="7117">
                  <c:v>56.936000000009869</c:v>
                </c:pt>
                <c:pt idx="7118">
                  <c:v>56.944000000009879</c:v>
                </c:pt>
                <c:pt idx="7119">
                  <c:v>56.952000000009889</c:v>
                </c:pt>
                <c:pt idx="7120">
                  <c:v>56.960000000009892</c:v>
                </c:pt>
                <c:pt idx="7121">
                  <c:v>56.968000000009908</c:v>
                </c:pt>
                <c:pt idx="7122">
                  <c:v>56.976000000009897</c:v>
                </c:pt>
                <c:pt idx="7123">
                  <c:v>56.9840000000099</c:v>
                </c:pt>
                <c:pt idx="7124">
                  <c:v>56.992000000009909</c:v>
                </c:pt>
                <c:pt idx="7125">
                  <c:v>57.000000000009912</c:v>
                </c:pt>
                <c:pt idx="7126">
                  <c:v>57.008000000009922</c:v>
                </c:pt>
                <c:pt idx="7127">
                  <c:v>57.01600000000991</c:v>
                </c:pt>
                <c:pt idx="7128">
                  <c:v>57.024000000009927</c:v>
                </c:pt>
                <c:pt idx="7129">
                  <c:v>57.032000000009923</c:v>
                </c:pt>
                <c:pt idx="7130">
                  <c:v>57.040000000009933</c:v>
                </c:pt>
                <c:pt idx="7131">
                  <c:v>57.048000000009928</c:v>
                </c:pt>
                <c:pt idx="7132">
                  <c:v>57.056000000009931</c:v>
                </c:pt>
                <c:pt idx="7133">
                  <c:v>57.064000000009933</c:v>
                </c:pt>
                <c:pt idx="7134">
                  <c:v>57.072000000009943</c:v>
                </c:pt>
                <c:pt idx="7135">
                  <c:v>57.080000000009953</c:v>
                </c:pt>
                <c:pt idx="7136">
                  <c:v>57.088000000009949</c:v>
                </c:pt>
                <c:pt idx="7137">
                  <c:v>57.096000000009958</c:v>
                </c:pt>
                <c:pt idx="7138">
                  <c:v>57.104000000009954</c:v>
                </c:pt>
                <c:pt idx="7139">
                  <c:v>57.112000000009964</c:v>
                </c:pt>
                <c:pt idx="7140">
                  <c:v>57.120000000009959</c:v>
                </c:pt>
                <c:pt idx="7141">
                  <c:v>57.128000000009969</c:v>
                </c:pt>
                <c:pt idx="7142">
                  <c:v>57.136000000009979</c:v>
                </c:pt>
                <c:pt idx="7143">
                  <c:v>57.144000000009967</c:v>
                </c:pt>
                <c:pt idx="7144">
                  <c:v>57.152000000009984</c:v>
                </c:pt>
                <c:pt idx="7145">
                  <c:v>57.16000000000998</c:v>
                </c:pt>
                <c:pt idx="7146">
                  <c:v>57.168000000009989</c:v>
                </c:pt>
                <c:pt idx="7147">
                  <c:v>57.176000000009985</c:v>
                </c:pt>
                <c:pt idx="7148">
                  <c:v>57.184000000009988</c:v>
                </c:pt>
                <c:pt idx="7149">
                  <c:v>57.19200000000999</c:v>
                </c:pt>
                <c:pt idx="7150">
                  <c:v>57.20000000001</c:v>
                </c:pt>
                <c:pt idx="7151">
                  <c:v>57.208000000010003</c:v>
                </c:pt>
                <c:pt idx="7152">
                  <c:v>57.216000000010006</c:v>
                </c:pt>
                <c:pt idx="7153">
                  <c:v>57.224000000010008</c:v>
                </c:pt>
                <c:pt idx="7154">
                  <c:v>57.232000000010011</c:v>
                </c:pt>
                <c:pt idx="7155">
                  <c:v>57.240000000010014</c:v>
                </c:pt>
                <c:pt idx="7156">
                  <c:v>57.248000000010009</c:v>
                </c:pt>
                <c:pt idx="7157">
                  <c:v>57.256000000010012</c:v>
                </c:pt>
                <c:pt idx="7158">
                  <c:v>57.264000000010029</c:v>
                </c:pt>
                <c:pt idx="7159">
                  <c:v>57.272000000010031</c:v>
                </c:pt>
                <c:pt idx="7160">
                  <c:v>57.280000000010034</c:v>
                </c:pt>
                <c:pt idx="7161">
                  <c:v>57.28800000001003</c:v>
                </c:pt>
                <c:pt idx="7162">
                  <c:v>57.296000000010039</c:v>
                </c:pt>
                <c:pt idx="7163">
                  <c:v>57.304000000010028</c:v>
                </c:pt>
                <c:pt idx="7164">
                  <c:v>57.312000000010045</c:v>
                </c:pt>
                <c:pt idx="7165">
                  <c:v>57.32000000001004</c:v>
                </c:pt>
                <c:pt idx="7166">
                  <c:v>57.32800000001005</c:v>
                </c:pt>
                <c:pt idx="7167">
                  <c:v>57.336000000010053</c:v>
                </c:pt>
                <c:pt idx="7168">
                  <c:v>57.344000000010048</c:v>
                </c:pt>
                <c:pt idx="7169">
                  <c:v>57.352000000010058</c:v>
                </c:pt>
                <c:pt idx="7170">
                  <c:v>57.360000000010054</c:v>
                </c:pt>
                <c:pt idx="7171">
                  <c:v>57.36800000001007</c:v>
                </c:pt>
                <c:pt idx="7172">
                  <c:v>57.376000000010059</c:v>
                </c:pt>
                <c:pt idx="7173">
                  <c:v>57.384000000010069</c:v>
                </c:pt>
                <c:pt idx="7174">
                  <c:v>57.392000000010086</c:v>
                </c:pt>
                <c:pt idx="7175">
                  <c:v>57.400000000010074</c:v>
                </c:pt>
                <c:pt idx="7176">
                  <c:v>57.408000000010091</c:v>
                </c:pt>
                <c:pt idx="7177">
                  <c:v>57.416000000010079</c:v>
                </c:pt>
                <c:pt idx="7178">
                  <c:v>57.424000000010096</c:v>
                </c:pt>
                <c:pt idx="7179">
                  <c:v>57.432000000010092</c:v>
                </c:pt>
                <c:pt idx="7180">
                  <c:v>57.440000000010095</c:v>
                </c:pt>
                <c:pt idx="7181">
                  <c:v>57.448000000010104</c:v>
                </c:pt>
                <c:pt idx="7182">
                  <c:v>57.4560000000101</c:v>
                </c:pt>
                <c:pt idx="7183">
                  <c:v>57.46400000001011</c:v>
                </c:pt>
                <c:pt idx="7184">
                  <c:v>57.472000000010105</c:v>
                </c:pt>
                <c:pt idx="7185">
                  <c:v>57.480000000010115</c:v>
                </c:pt>
                <c:pt idx="7186">
                  <c:v>57.488000000010111</c:v>
                </c:pt>
                <c:pt idx="7187">
                  <c:v>57.496000000010127</c:v>
                </c:pt>
                <c:pt idx="7188">
                  <c:v>57.504000000010116</c:v>
                </c:pt>
                <c:pt idx="7189">
                  <c:v>57.512000000010126</c:v>
                </c:pt>
                <c:pt idx="7190">
                  <c:v>57.520000000010143</c:v>
                </c:pt>
                <c:pt idx="7191">
                  <c:v>57.528000000010138</c:v>
                </c:pt>
                <c:pt idx="7192">
                  <c:v>57.536000000010148</c:v>
                </c:pt>
                <c:pt idx="7193">
                  <c:v>57.544000000010136</c:v>
                </c:pt>
                <c:pt idx="7194">
                  <c:v>57.552000000010146</c:v>
                </c:pt>
                <c:pt idx="7195">
                  <c:v>57.560000000010149</c:v>
                </c:pt>
                <c:pt idx="7196">
                  <c:v>57.568000000010159</c:v>
                </c:pt>
                <c:pt idx="7197">
                  <c:v>57.576000000010161</c:v>
                </c:pt>
                <c:pt idx="7198">
                  <c:v>57.584000000010157</c:v>
                </c:pt>
                <c:pt idx="7199">
                  <c:v>57.592000000010181</c:v>
                </c:pt>
                <c:pt idx="7200">
                  <c:v>57.600000000010162</c:v>
                </c:pt>
                <c:pt idx="7201">
                  <c:v>57.608000000010179</c:v>
                </c:pt>
                <c:pt idx="7202">
                  <c:v>57.616000000010175</c:v>
                </c:pt>
                <c:pt idx="7203">
                  <c:v>57.624000000010184</c:v>
                </c:pt>
                <c:pt idx="7204">
                  <c:v>57.63200000001018</c:v>
                </c:pt>
                <c:pt idx="7205">
                  <c:v>57.64000000001019</c:v>
                </c:pt>
                <c:pt idx="7206">
                  <c:v>57.6480000000102</c:v>
                </c:pt>
                <c:pt idx="7207">
                  <c:v>57.656000000010195</c:v>
                </c:pt>
                <c:pt idx="7208">
                  <c:v>57.664000000010205</c:v>
                </c:pt>
                <c:pt idx="7209">
                  <c:v>57.6720000000102</c:v>
                </c:pt>
                <c:pt idx="7210">
                  <c:v>57.680000000010203</c:v>
                </c:pt>
                <c:pt idx="7211">
                  <c:v>57.688000000010206</c:v>
                </c:pt>
                <c:pt idx="7212">
                  <c:v>57.696000000010216</c:v>
                </c:pt>
                <c:pt idx="7213">
                  <c:v>57.704000000010225</c:v>
                </c:pt>
                <c:pt idx="7214">
                  <c:v>57.712000000010221</c:v>
                </c:pt>
                <c:pt idx="7215">
                  <c:v>57.720000000010231</c:v>
                </c:pt>
                <c:pt idx="7216">
                  <c:v>57.728000000010233</c:v>
                </c:pt>
                <c:pt idx="7217">
                  <c:v>57.736000000010236</c:v>
                </c:pt>
                <c:pt idx="7218">
                  <c:v>57.744000000010224</c:v>
                </c:pt>
                <c:pt idx="7219">
                  <c:v>57.752000000010241</c:v>
                </c:pt>
                <c:pt idx="7220">
                  <c:v>57.760000000010237</c:v>
                </c:pt>
                <c:pt idx="7221">
                  <c:v>57.768000000010254</c:v>
                </c:pt>
                <c:pt idx="7222">
                  <c:v>57.776000000010256</c:v>
                </c:pt>
                <c:pt idx="7223">
                  <c:v>57.784000000010245</c:v>
                </c:pt>
                <c:pt idx="7224">
                  <c:v>57.792000000010262</c:v>
                </c:pt>
                <c:pt idx="7225">
                  <c:v>57.80000000001025</c:v>
                </c:pt>
                <c:pt idx="7226">
                  <c:v>57.80800000001026</c:v>
                </c:pt>
                <c:pt idx="7227">
                  <c:v>57.816000000010249</c:v>
                </c:pt>
                <c:pt idx="7228">
                  <c:v>57.824000000010265</c:v>
                </c:pt>
                <c:pt idx="7229">
                  <c:v>57.832000000010275</c:v>
                </c:pt>
                <c:pt idx="7230">
                  <c:v>57.840000000010271</c:v>
                </c:pt>
                <c:pt idx="7231">
                  <c:v>57.848000000010281</c:v>
                </c:pt>
                <c:pt idx="7232">
                  <c:v>57.856000000010269</c:v>
                </c:pt>
                <c:pt idx="7233">
                  <c:v>57.864000000010286</c:v>
                </c:pt>
                <c:pt idx="7234">
                  <c:v>57.872000000010281</c:v>
                </c:pt>
                <c:pt idx="7235">
                  <c:v>57.880000000010291</c:v>
                </c:pt>
                <c:pt idx="7236">
                  <c:v>57.888000000010294</c:v>
                </c:pt>
                <c:pt idx="7237">
                  <c:v>57.896000000010304</c:v>
                </c:pt>
                <c:pt idx="7238">
                  <c:v>57.904000000010299</c:v>
                </c:pt>
                <c:pt idx="7239">
                  <c:v>57.912000000010302</c:v>
                </c:pt>
                <c:pt idx="7240">
                  <c:v>57.920000000010312</c:v>
                </c:pt>
                <c:pt idx="7241">
                  <c:v>57.928000000010314</c:v>
                </c:pt>
                <c:pt idx="7242">
                  <c:v>57.936000000010324</c:v>
                </c:pt>
                <c:pt idx="7243">
                  <c:v>57.944000000010313</c:v>
                </c:pt>
                <c:pt idx="7244">
                  <c:v>57.952000000010322</c:v>
                </c:pt>
                <c:pt idx="7245">
                  <c:v>57.960000000010332</c:v>
                </c:pt>
                <c:pt idx="7246">
                  <c:v>57.968000000010335</c:v>
                </c:pt>
                <c:pt idx="7247">
                  <c:v>57.976000000010345</c:v>
                </c:pt>
                <c:pt idx="7248">
                  <c:v>57.984000000010333</c:v>
                </c:pt>
                <c:pt idx="7249">
                  <c:v>57.99200000001035</c:v>
                </c:pt>
                <c:pt idx="7250">
                  <c:v>58.000000000010346</c:v>
                </c:pt>
                <c:pt idx="7251">
                  <c:v>58.008000000010355</c:v>
                </c:pt>
                <c:pt idx="7252">
                  <c:v>58.016000000010358</c:v>
                </c:pt>
                <c:pt idx="7253">
                  <c:v>58.024000000010354</c:v>
                </c:pt>
                <c:pt idx="7254">
                  <c:v>58.03200000001037</c:v>
                </c:pt>
                <c:pt idx="7255">
                  <c:v>58.040000000010359</c:v>
                </c:pt>
                <c:pt idx="7256">
                  <c:v>58.048000000010376</c:v>
                </c:pt>
                <c:pt idx="7257">
                  <c:v>58.056000000010364</c:v>
                </c:pt>
                <c:pt idx="7258">
                  <c:v>58.064000000010374</c:v>
                </c:pt>
                <c:pt idx="7259">
                  <c:v>58.072000000010391</c:v>
                </c:pt>
                <c:pt idx="7260">
                  <c:v>58.080000000010379</c:v>
                </c:pt>
                <c:pt idx="7261">
                  <c:v>58.088000000010396</c:v>
                </c:pt>
                <c:pt idx="7262">
                  <c:v>58.096000000010392</c:v>
                </c:pt>
                <c:pt idx="7263">
                  <c:v>58.104000000010394</c:v>
                </c:pt>
                <c:pt idx="7264">
                  <c:v>58.112000000010397</c:v>
                </c:pt>
                <c:pt idx="7265">
                  <c:v>58.120000000010407</c:v>
                </c:pt>
                <c:pt idx="7266">
                  <c:v>58.128000000010417</c:v>
                </c:pt>
                <c:pt idx="7267">
                  <c:v>58.136000000010405</c:v>
                </c:pt>
                <c:pt idx="7268">
                  <c:v>58.144000000010415</c:v>
                </c:pt>
                <c:pt idx="7269">
                  <c:v>58.15200000001041</c:v>
                </c:pt>
                <c:pt idx="7270">
                  <c:v>58.160000000010427</c:v>
                </c:pt>
                <c:pt idx="7271">
                  <c:v>58.168000000010423</c:v>
                </c:pt>
                <c:pt idx="7272">
                  <c:v>58.176000000010426</c:v>
                </c:pt>
                <c:pt idx="7273">
                  <c:v>58.184000000010435</c:v>
                </c:pt>
                <c:pt idx="7274">
                  <c:v>58.192000000010438</c:v>
                </c:pt>
                <c:pt idx="7275">
                  <c:v>58.200000000010448</c:v>
                </c:pt>
                <c:pt idx="7276">
                  <c:v>58.208000000010443</c:v>
                </c:pt>
                <c:pt idx="7277">
                  <c:v>58.216000000010446</c:v>
                </c:pt>
                <c:pt idx="7278">
                  <c:v>58.224000000010449</c:v>
                </c:pt>
                <c:pt idx="7279">
                  <c:v>58.232000000010459</c:v>
                </c:pt>
                <c:pt idx="7280">
                  <c:v>58.240000000010461</c:v>
                </c:pt>
                <c:pt idx="7281">
                  <c:v>58.248000000010464</c:v>
                </c:pt>
                <c:pt idx="7282">
                  <c:v>58.256000000010474</c:v>
                </c:pt>
                <c:pt idx="7283">
                  <c:v>58.264000000010462</c:v>
                </c:pt>
                <c:pt idx="7284">
                  <c:v>58.272000000010479</c:v>
                </c:pt>
                <c:pt idx="7285">
                  <c:v>58.280000000010475</c:v>
                </c:pt>
                <c:pt idx="7286">
                  <c:v>58.288000000010484</c:v>
                </c:pt>
                <c:pt idx="7287">
                  <c:v>58.296000000010501</c:v>
                </c:pt>
                <c:pt idx="7288">
                  <c:v>58.304000000010483</c:v>
                </c:pt>
                <c:pt idx="7289">
                  <c:v>58.312000000010492</c:v>
                </c:pt>
                <c:pt idx="7290">
                  <c:v>58.320000000010495</c:v>
                </c:pt>
                <c:pt idx="7291">
                  <c:v>58.328000000010505</c:v>
                </c:pt>
                <c:pt idx="7292">
                  <c:v>58.336000000010493</c:v>
                </c:pt>
                <c:pt idx="7293">
                  <c:v>58.344000000010496</c:v>
                </c:pt>
                <c:pt idx="7294">
                  <c:v>58.352000000010513</c:v>
                </c:pt>
                <c:pt idx="7295">
                  <c:v>58.360000000010508</c:v>
                </c:pt>
                <c:pt idx="7296">
                  <c:v>58.368000000010525</c:v>
                </c:pt>
                <c:pt idx="7297">
                  <c:v>58.376000000010514</c:v>
                </c:pt>
                <c:pt idx="7298">
                  <c:v>58.384000000010516</c:v>
                </c:pt>
                <c:pt idx="7299">
                  <c:v>58.392000000010526</c:v>
                </c:pt>
                <c:pt idx="7300">
                  <c:v>58.400000000010529</c:v>
                </c:pt>
                <c:pt idx="7301">
                  <c:v>58.408000000010546</c:v>
                </c:pt>
                <c:pt idx="7302">
                  <c:v>58.416000000010534</c:v>
                </c:pt>
                <c:pt idx="7303">
                  <c:v>58.424000000010544</c:v>
                </c:pt>
                <c:pt idx="7304">
                  <c:v>58.432000000010547</c:v>
                </c:pt>
                <c:pt idx="7305">
                  <c:v>58.440000000010549</c:v>
                </c:pt>
                <c:pt idx="7306">
                  <c:v>58.448000000010545</c:v>
                </c:pt>
                <c:pt idx="7307">
                  <c:v>58.456000000010548</c:v>
                </c:pt>
                <c:pt idx="7308">
                  <c:v>58.464000000010564</c:v>
                </c:pt>
                <c:pt idx="7309">
                  <c:v>58.47200000001056</c:v>
                </c:pt>
                <c:pt idx="7310">
                  <c:v>58.48000000001057</c:v>
                </c:pt>
                <c:pt idx="7311">
                  <c:v>58.488000000010565</c:v>
                </c:pt>
                <c:pt idx="7312">
                  <c:v>58.496000000010575</c:v>
                </c:pt>
                <c:pt idx="7313">
                  <c:v>58.504000000010571</c:v>
                </c:pt>
                <c:pt idx="7314">
                  <c:v>58.51200000001058</c:v>
                </c:pt>
                <c:pt idx="7315">
                  <c:v>58.520000000010576</c:v>
                </c:pt>
                <c:pt idx="7316">
                  <c:v>58.528000000010593</c:v>
                </c:pt>
                <c:pt idx="7317">
                  <c:v>58.536000000010596</c:v>
                </c:pt>
                <c:pt idx="7318">
                  <c:v>58.544000000010591</c:v>
                </c:pt>
                <c:pt idx="7319">
                  <c:v>58.552000000010601</c:v>
                </c:pt>
                <c:pt idx="7320">
                  <c:v>58.560000000010604</c:v>
                </c:pt>
                <c:pt idx="7321">
                  <c:v>58.568000000010606</c:v>
                </c:pt>
                <c:pt idx="7322">
                  <c:v>58.576000000010602</c:v>
                </c:pt>
                <c:pt idx="7323">
                  <c:v>58.584000000010604</c:v>
                </c:pt>
                <c:pt idx="7324">
                  <c:v>58.592000000010628</c:v>
                </c:pt>
                <c:pt idx="7325">
                  <c:v>58.600000000010624</c:v>
                </c:pt>
                <c:pt idx="7326">
                  <c:v>58.608000000010634</c:v>
                </c:pt>
                <c:pt idx="7327">
                  <c:v>58.616000000010622</c:v>
                </c:pt>
                <c:pt idx="7328">
                  <c:v>58.624000000010632</c:v>
                </c:pt>
                <c:pt idx="7329">
                  <c:v>58.632000000010635</c:v>
                </c:pt>
                <c:pt idx="7330">
                  <c:v>58.640000000010644</c:v>
                </c:pt>
                <c:pt idx="7331">
                  <c:v>58.64800000001064</c:v>
                </c:pt>
                <c:pt idx="7332">
                  <c:v>58.656000000010643</c:v>
                </c:pt>
                <c:pt idx="7333">
                  <c:v>58.664000000010653</c:v>
                </c:pt>
                <c:pt idx="7334">
                  <c:v>58.672000000010655</c:v>
                </c:pt>
                <c:pt idx="7335">
                  <c:v>58.680000000010658</c:v>
                </c:pt>
                <c:pt idx="7336">
                  <c:v>58.688000000010653</c:v>
                </c:pt>
                <c:pt idx="7337">
                  <c:v>58.69600000001067</c:v>
                </c:pt>
                <c:pt idx="7338">
                  <c:v>58.704000000010659</c:v>
                </c:pt>
                <c:pt idx="7339">
                  <c:v>58.712000000010676</c:v>
                </c:pt>
                <c:pt idx="7340">
                  <c:v>58.720000000010685</c:v>
                </c:pt>
                <c:pt idx="7341">
                  <c:v>58.728000000010681</c:v>
                </c:pt>
                <c:pt idx="7342">
                  <c:v>58.736000000010691</c:v>
                </c:pt>
                <c:pt idx="7343">
                  <c:v>58.744000000010679</c:v>
                </c:pt>
                <c:pt idx="7344">
                  <c:v>58.752000000010696</c:v>
                </c:pt>
                <c:pt idx="7345">
                  <c:v>58.760000000010692</c:v>
                </c:pt>
                <c:pt idx="7346">
                  <c:v>58.768000000010709</c:v>
                </c:pt>
                <c:pt idx="7347">
                  <c:v>58.776000000010711</c:v>
                </c:pt>
                <c:pt idx="7348">
                  <c:v>58.784000000010707</c:v>
                </c:pt>
                <c:pt idx="7349">
                  <c:v>58.792000000010724</c:v>
                </c:pt>
                <c:pt idx="7350">
                  <c:v>58.800000000010705</c:v>
                </c:pt>
                <c:pt idx="7351">
                  <c:v>58.808000000010722</c:v>
                </c:pt>
                <c:pt idx="7352">
                  <c:v>58.81600000001071</c:v>
                </c:pt>
                <c:pt idx="7353">
                  <c:v>58.824000000010727</c:v>
                </c:pt>
                <c:pt idx="7354">
                  <c:v>58.832000000010723</c:v>
                </c:pt>
                <c:pt idx="7355">
                  <c:v>58.840000000010726</c:v>
                </c:pt>
                <c:pt idx="7356">
                  <c:v>58.848000000010742</c:v>
                </c:pt>
                <c:pt idx="7357">
                  <c:v>58.856000000010731</c:v>
                </c:pt>
                <c:pt idx="7358">
                  <c:v>58.864000000010748</c:v>
                </c:pt>
                <c:pt idx="7359">
                  <c:v>58.872000000010743</c:v>
                </c:pt>
                <c:pt idx="7360">
                  <c:v>58.880000000010746</c:v>
                </c:pt>
                <c:pt idx="7361">
                  <c:v>58.888000000010749</c:v>
                </c:pt>
                <c:pt idx="7362">
                  <c:v>58.896000000010758</c:v>
                </c:pt>
                <c:pt idx="7363">
                  <c:v>58.904000000010761</c:v>
                </c:pt>
                <c:pt idx="7364">
                  <c:v>58.912000000010764</c:v>
                </c:pt>
                <c:pt idx="7365">
                  <c:v>58.920000000010781</c:v>
                </c:pt>
                <c:pt idx="7366">
                  <c:v>58.928000000010769</c:v>
                </c:pt>
                <c:pt idx="7367">
                  <c:v>58.936000000010779</c:v>
                </c:pt>
                <c:pt idx="7368">
                  <c:v>58.944000000010774</c:v>
                </c:pt>
                <c:pt idx="7369">
                  <c:v>58.952000000010784</c:v>
                </c:pt>
                <c:pt idx="7370">
                  <c:v>58.960000000010801</c:v>
                </c:pt>
                <c:pt idx="7371">
                  <c:v>58.968000000010797</c:v>
                </c:pt>
                <c:pt idx="7372">
                  <c:v>58.976000000010799</c:v>
                </c:pt>
                <c:pt idx="7373">
                  <c:v>58.984000000010795</c:v>
                </c:pt>
                <c:pt idx="7374">
                  <c:v>58.992000000010812</c:v>
                </c:pt>
                <c:pt idx="7375">
                  <c:v>59.0000000000108</c:v>
                </c:pt>
                <c:pt idx="7376">
                  <c:v>59.00800000001081</c:v>
                </c:pt>
                <c:pt idx="7377">
                  <c:v>59.01600000001082</c:v>
                </c:pt>
                <c:pt idx="7378">
                  <c:v>59.024000000010815</c:v>
                </c:pt>
                <c:pt idx="7379">
                  <c:v>59.032000000010832</c:v>
                </c:pt>
                <c:pt idx="7380">
                  <c:v>59.040000000010821</c:v>
                </c:pt>
                <c:pt idx="7381">
                  <c:v>59.04800000001083</c:v>
                </c:pt>
                <c:pt idx="7382">
                  <c:v>59.056000000010826</c:v>
                </c:pt>
                <c:pt idx="7383">
                  <c:v>59.064000000010836</c:v>
                </c:pt>
                <c:pt idx="7384">
                  <c:v>59.072000000010853</c:v>
                </c:pt>
                <c:pt idx="7385">
                  <c:v>59.080000000010841</c:v>
                </c:pt>
                <c:pt idx="7386">
                  <c:v>59.088000000010851</c:v>
                </c:pt>
                <c:pt idx="7387">
                  <c:v>59.096000000010854</c:v>
                </c:pt>
                <c:pt idx="7388">
                  <c:v>59.104000000010856</c:v>
                </c:pt>
                <c:pt idx="7389">
                  <c:v>59.112000000010852</c:v>
                </c:pt>
                <c:pt idx="7390">
                  <c:v>59.120000000010862</c:v>
                </c:pt>
                <c:pt idx="7391">
                  <c:v>59.128000000010879</c:v>
                </c:pt>
                <c:pt idx="7392">
                  <c:v>59.136000000010867</c:v>
                </c:pt>
                <c:pt idx="7393">
                  <c:v>59.144000000010877</c:v>
                </c:pt>
                <c:pt idx="7394">
                  <c:v>59.152000000010872</c:v>
                </c:pt>
                <c:pt idx="7395">
                  <c:v>59.160000000010882</c:v>
                </c:pt>
                <c:pt idx="7396">
                  <c:v>59.168000000010885</c:v>
                </c:pt>
                <c:pt idx="7397">
                  <c:v>59.176000000010887</c:v>
                </c:pt>
                <c:pt idx="7398">
                  <c:v>59.184000000010897</c:v>
                </c:pt>
                <c:pt idx="7399">
                  <c:v>59.1920000000109</c:v>
                </c:pt>
                <c:pt idx="7400">
                  <c:v>59.200000000010903</c:v>
                </c:pt>
                <c:pt idx="7401">
                  <c:v>59.208000000010905</c:v>
                </c:pt>
                <c:pt idx="7402">
                  <c:v>59.216000000010908</c:v>
                </c:pt>
                <c:pt idx="7403">
                  <c:v>59.224000000010903</c:v>
                </c:pt>
                <c:pt idx="7404">
                  <c:v>59.232000000010913</c:v>
                </c:pt>
                <c:pt idx="7405">
                  <c:v>59.240000000010923</c:v>
                </c:pt>
                <c:pt idx="7406">
                  <c:v>59.248000000010919</c:v>
                </c:pt>
                <c:pt idx="7407">
                  <c:v>59.256000000010928</c:v>
                </c:pt>
                <c:pt idx="7408">
                  <c:v>59.264000000010931</c:v>
                </c:pt>
                <c:pt idx="7409">
                  <c:v>59.272000000010941</c:v>
                </c:pt>
                <c:pt idx="7410">
                  <c:v>59.280000000010929</c:v>
                </c:pt>
                <c:pt idx="7411">
                  <c:v>59.288000000010939</c:v>
                </c:pt>
                <c:pt idx="7412">
                  <c:v>59.296000000010956</c:v>
                </c:pt>
                <c:pt idx="7413">
                  <c:v>59.304000000010944</c:v>
                </c:pt>
                <c:pt idx="7414">
                  <c:v>59.312000000010954</c:v>
                </c:pt>
                <c:pt idx="7415">
                  <c:v>59.32000000001095</c:v>
                </c:pt>
                <c:pt idx="7416">
                  <c:v>59.32800000001096</c:v>
                </c:pt>
                <c:pt idx="7417">
                  <c:v>59.336000000010955</c:v>
                </c:pt>
                <c:pt idx="7418">
                  <c:v>59.344000000010958</c:v>
                </c:pt>
                <c:pt idx="7419">
                  <c:v>59.352000000010975</c:v>
                </c:pt>
                <c:pt idx="7420">
                  <c:v>59.36000000001097</c:v>
                </c:pt>
                <c:pt idx="7421">
                  <c:v>59.36800000001098</c:v>
                </c:pt>
                <c:pt idx="7422">
                  <c:v>59.376000000010976</c:v>
                </c:pt>
                <c:pt idx="7423">
                  <c:v>59.384000000010978</c:v>
                </c:pt>
                <c:pt idx="7424">
                  <c:v>59.392000000010981</c:v>
                </c:pt>
                <c:pt idx="7425">
                  <c:v>59.400000000010991</c:v>
                </c:pt>
                <c:pt idx="7426">
                  <c:v>59.408000000011</c:v>
                </c:pt>
                <c:pt idx="7427">
                  <c:v>59.416000000010996</c:v>
                </c:pt>
                <c:pt idx="7428">
                  <c:v>59.424000000011006</c:v>
                </c:pt>
                <c:pt idx="7429">
                  <c:v>59.432000000011001</c:v>
                </c:pt>
                <c:pt idx="7430">
                  <c:v>59.440000000011004</c:v>
                </c:pt>
                <c:pt idx="7431">
                  <c:v>59.448000000011007</c:v>
                </c:pt>
                <c:pt idx="7432">
                  <c:v>59.456000000011009</c:v>
                </c:pt>
                <c:pt idx="7433">
                  <c:v>59.464000000011005</c:v>
                </c:pt>
                <c:pt idx="7434">
                  <c:v>59.472000000011022</c:v>
                </c:pt>
                <c:pt idx="7435">
                  <c:v>59.480000000011024</c:v>
                </c:pt>
                <c:pt idx="7436">
                  <c:v>59.488000000011027</c:v>
                </c:pt>
                <c:pt idx="7437">
                  <c:v>59.496000000011037</c:v>
                </c:pt>
                <c:pt idx="7438">
                  <c:v>59.504000000011025</c:v>
                </c:pt>
                <c:pt idx="7439">
                  <c:v>59.512000000011042</c:v>
                </c:pt>
                <c:pt idx="7440">
                  <c:v>59.520000000011038</c:v>
                </c:pt>
                <c:pt idx="7441">
                  <c:v>59.528000000011055</c:v>
                </c:pt>
                <c:pt idx="7442">
                  <c:v>59.536000000011057</c:v>
                </c:pt>
                <c:pt idx="7443">
                  <c:v>59.544000000011046</c:v>
                </c:pt>
                <c:pt idx="7444">
                  <c:v>59.552000000011056</c:v>
                </c:pt>
                <c:pt idx="7445">
                  <c:v>59.560000000011058</c:v>
                </c:pt>
                <c:pt idx="7446">
                  <c:v>59.568000000011068</c:v>
                </c:pt>
                <c:pt idx="7447">
                  <c:v>59.576000000011064</c:v>
                </c:pt>
                <c:pt idx="7448">
                  <c:v>59.584000000011066</c:v>
                </c:pt>
                <c:pt idx="7449">
                  <c:v>59.592000000011069</c:v>
                </c:pt>
                <c:pt idx="7450">
                  <c:v>59.600000000011079</c:v>
                </c:pt>
                <c:pt idx="7451">
                  <c:v>59.608000000011089</c:v>
                </c:pt>
                <c:pt idx="7452">
                  <c:v>59.616000000011084</c:v>
                </c:pt>
                <c:pt idx="7453">
                  <c:v>59.624000000011101</c:v>
                </c:pt>
                <c:pt idx="7454">
                  <c:v>59.632000000011089</c:v>
                </c:pt>
                <c:pt idx="7455">
                  <c:v>59.640000000011099</c:v>
                </c:pt>
                <c:pt idx="7456">
                  <c:v>59.648000000011109</c:v>
                </c:pt>
                <c:pt idx="7457">
                  <c:v>59.656000000011105</c:v>
                </c:pt>
                <c:pt idx="7458">
                  <c:v>59.664000000011114</c:v>
                </c:pt>
                <c:pt idx="7459">
                  <c:v>59.67200000001111</c:v>
                </c:pt>
                <c:pt idx="7460">
                  <c:v>59.68000000001112</c:v>
                </c:pt>
                <c:pt idx="7461">
                  <c:v>59.688000000011129</c:v>
                </c:pt>
                <c:pt idx="7462">
                  <c:v>59.696000000011132</c:v>
                </c:pt>
                <c:pt idx="7463">
                  <c:v>59.704000000011135</c:v>
                </c:pt>
                <c:pt idx="7464">
                  <c:v>59.71200000001113</c:v>
                </c:pt>
                <c:pt idx="7465">
                  <c:v>59.720000000011147</c:v>
                </c:pt>
                <c:pt idx="7466">
                  <c:v>59.728000000011157</c:v>
                </c:pt>
                <c:pt idx="7467">
                  <c:v>59.736000000011153</c:v>
                </c:pt>
                <c:pt idx="7468">
                  <c:v>59.744000000011155</c:v>
                </c:pt>
                <c:pt idx="7469">
                  <c:v>59.752000000011151</c:v>
                </c:pt>
                <c:pt idx="7470">
                  <c:v>59.760000000011161</c:v>
                </c:pt>
                <c:pt idx="7471">
                  <c:v>59.768000000011178</c:v>
                </c:pt>
                <c:pt idx="7472">
                  <c:v>59.776000000011166</c:v>
                </c:pt>
                <c:pt idx="7473">
                  <c:v>59.784000000011176</c:v>
                </c:pt>
                <c:pt idx="7474">
                  <c:v>59.792000000011178</c:v>
                </c:pt>
                <c:pt idx="7475">
                  <c:v>59.800000000011174</c:v>
                </c:pt>
                <c:pt idx="7476">
                  <c:v>59.808000000011191</c:v>
                </c:pt>
                <c:pt idx="7477">
                  <c:v>59.816000000011179</c:v>
                </c:pt>
                <c:pt idx="7478">
                  <c:v>59.824000000011196</c:v>
                </c:pt>
                <c:pt idx="7479">
                  <c:v>59.832000000011192</c:v>
                </c:pt>
                <c:pt idx="7480">
                  <c:v>59.840000000011194</c:v>
                </c:pt>
                <c:pt idx="7481">
                  <c:v>59.848000000011197</c:v>
                </c:pt>
                <c:pt idx="7482">
                  <c:v>59.8560000000112</c:v>
                </c:pt>
                <c:pt idx="7483">
                  <c:v>59.864000000011195</c:v>
                </c:pt>
                <c:pt idx="7484">
                  <c:v>59.872000000011205</c:v>
                </c:pt>
                <c:pt idx="7485">
                  <c:v>59.880000000011215</c:v>
                </c:pt>
                <c:pt idx="7486">
                  <c:v>59.88800000001121</c:v>
                </c:pt>
                <c:pt idx="7487">
                  <c:v>59.896000000011227</c:v>
                </c:pt>
                <c:pt idx="7488">
                  <c:v>59.904000000011216</c:v>
                </c:pt>
                <c:pt idx="7489">
                  <c:v>59.912000000011226</c:v>
                </c:pt>
                <c:pt idx="7490">
                  <c:v>59.920000000011228</c:v>
                </c:pt>
                <c:pt idx="7491">
                  <c:v>59.928000000011238</c:v>
                </c:pt>
                <c:pt idx="7492">
                  <c:v>59.936000000011248</c:v>
                </c:pt>
                <c:pt idx="7493">
                  <c:v>59.944000000011236</c:v>
                </c:pt>
                <c:pt idx="7494">
                  <c:v>59.952000000011246</c:v>
                </c:pt>
                <c:pt idx="7495">
                  <c:v>59.960000000011249</c:v>
                </c:pt>
                <c:pt idx="7496">
                  <c:v>59.968000000011259</c:v>
                </c:pt>
                <c:pt idx="7497">
                  <c:v>59.976000000011254</c:v>
                </c:pt>
                <c:pt idx="7498">
                  <c:v>59.984000000011257</c:v>
                </c:pt>
                <c:pt idx="7499">
                  <c:v>59.992000000011259</c:v>
                </c:pt>
                <c:pt idx="7500">
                  <c:v>60.000000000011262</c:v>
                </c:pt>
                <c:pt idx="7501">
                  <c:v>60.008000000011279</c:v>
                </c:pt>
                <c:pt idx="7502">
                  <c:v>60.016000000011275</c:v>
                </c:pt>
                <c:pt idx="7503">
                  <c:v>60.024000000011284</c:v>
                </c:pt>
                <c:pt idx="7504">
                  <c:v>60.03200000001128</c:v>
                </c:pt>
                <c:pt idx="7505">
                  <c:v>60.04000000001129</c:v>
                </c:pt>
                <c:pt idx="7506">
                  <c:v>60.048000000011285</c:v>
                </c:pt>
                <c:pt idx="7507">
                  <c:v>60.056000000011295</c:v>
                </c:pt>
                <c:pt idx="7508">
                  <c:v>60.064000000011305</c:v>
                </c:pt>
                <c:pt idx="7509">
                  <c:v>60.0720000000113</c:v>
                </c:pt>
                <c:pt idx="7510">
                  <c:v>60.080000000011303</c:v>
                </c:pt>
                <c:pt idx="7511">
                  <c:v>60.088000000011306</c:v>
                </c:pt>
                <c:pt idx="7512">
                  <c:v>60.096000000011315</c:v>
                </c:pt>
                <c:pt idx="7513">
                  <c:v>60.104000000011304</c:v>
                </c:pt>
                <c:pt idx="7514">
                  <c:v>60.112000000011321</c:v>
                </c:pt>
                <c:pt idx="7515">
                  <c:v>60.120000000011316</c:v>
                </c:pt>
                <c:pt idx="7516">
                  <c:v>60.128000000011333</c:v>
                </c:pt>
                <c:pt idx="7517">
                  <c:v>60.136000000011336</c:v>
                </c:pt>
                <c:pt idx="7518">
                  <c:v>60.144000000011324</c:v>
                </c:pt>
                <c:pt idx="7519">
                  <c:v>60.152000000011341</c:v>
                </c:pt>
                <c:pt idx="7520">
                  <c:v>60.160000000011337</c:v>
                </c:pt>
                <c:pt idx="7521">
                  <c:v>60.168000000011354</c:v>
                </c:pt>
                <c:pt idx="7522">
                  <c:v>60.176000000011342</c:v>
                </c:pt>
                <c:pt idx="7523">
                  <c:v>60.184000000011345</c:v>
                </c:pt>
                <c:pt idx="7524">
                  <c:v>60.192000000011362</c:v>
                </c:pt>
                <c:pt idx="7525">
                  <c:v>60.200000000011357</c:v>
                </c:pt>
                <c:pt idx="7526">
                  <c:v>60.208000000011367</c:v>
                </c:pt>
                <c:pt idx="7527">
                  <c:v>60.216000000011356</c:v>
                </c:pt>
                <c:pt idx="7528">
                  <c:v>60.224000000011372</c:v>
                </c:pt>
                <c:pt idx="7529">
                  <c:v>60.232000000011368</c:v>
                </c:pt>
                <c:pt idx="7530">
                  <c:v>60.240000000011378</c:v>
                </c:pt>
                <c:pt idx="7531">
                  <c:v>60.248000000011373</c:v>
                </c:pt>
                <c:pt idx="7532">
                  <c:v>60.256000000011376</c:v>
                </c:pt>
                <c:pt idx="7533">
                  <c:v>60.264000000011393</c:v>
                </c:pt>
                <c:pt idx="7534">
                  <c:v>60.272000000011388</c:v>
                </c:pt>
                <c:pt idx="7535">
                  <c:v>60.280000000011398</c:v>
                </c:pt>
                <c:pt idx="7536">
                  <c:v>60.288000000011401</c:v>
                </c:pt>
                <c:pt idx="7537">
                  <c:v>60.296000000011411</c:v>
                </c:pt>
                <c:pt idx="7538">
                  <c:v>60.304000000011392</c:v>
                </c:pt>
                <c:pt idx="7539">
                  <c:v>60.312000000011402</c:v>
                </c:pt>
                <c:pt idx="7540">
                  <c:v>60.320000000011412</c:v>
                </c:pt>
                <c:pt idx="7541">
                  <c:v>60.328000000011414</c:v>
                </c:pt>
                <c:pt idx="7542">
                  <c:v>60.336000000011424</c:v>
                </c:pt>
                <c:pt idx="7543">
                  <c:v>60.344000000011413</c:v>
                </c:pt>
                <c:pt idx="7544">
                  <c:v>60.352000000011422</c:v>
                </c:pt>
                <c:pt idx="7545">
                  <c:v>60.360000000011425</c:v>
                </c:pt>
                <c:pt idx="7546">
                  <c:v>60.368000000011435</c:v>
                </c:pt>
                <c:pt idx="7547">
                  <c:v>60.376000000011445</c:v>
                </c:pt>
                <c:pt idx="7548">
                  <c:v>60.384000000011433</c:v>
                </c:pt>
                <c:pt idx="7549">
                  <c:v>60.39200000001145</c:v>
                </c:pt>
                <c:pt idx="7550">
                  <c:v>60.400000000011445</c:v>
                </c:pt>
                <c:pt idx="7551">
                  <c:v>60.408000000011455</c:v>
                </c:pt>
                <c:pt idx="7552">
                  <c:v>60.416000000011444</c:v>
                </c:pt>
                <c:pt idx="7553">
                  <c:v>60.424000000011453</c:v>
                </c:pt>
                <c:pt idx="7554">
                  <c:v>60.432000000011456</c:v>
                </c:pt>
                <c:pt idx="7555">
                  <c:v>60.440000000011459</c:v>
                </c:pt>
                <c:pt idx="7556">
                  <c:v>60.448000000011476</c:v>
                </c:pt>
                <c:pt idx="7557">
                  <c:v>60.456000000011464</c:v>
                </c:pt>
                <c:pt idx="7558">
                  <c:v>60.464000000011474</c:v>
                </c:pt>
                <c:pt idx="7559">
                  <c:v>60.472000000011477</c:v>
                </c:pt>
                <c:pt idx="7560">
                  <c:v>60.480000000011479</c:v>
                </c:pt>
                <c:pt idx="7561">
                  <c:v>60.488000000011475</c:v>
                </c:pt>
                <c:pt idx="7562">
                  <c:v>60.496000000011492</c:v>
                </c:pt>
                <c:pt idx="7563">
                  <c:v>60.504000000011494</c:v>
                </c:pt>
                <c:pt idx="7564">
                  <c:v>60.512000000011497</c:v>
                </c:pt>
                <c:pt idx="7565">
                  <c:v>60.520000000011507</c:v>
                </c:pt>
                <c:pt idx="7566">
                  <c:v>60.528000000011502</c:v>
                </c:pt>
                <c:pt idx="7567">
                  <c:v>60.536000000011505</c:v>
                </c:pt>
                <c:pt idx="7568">
                  <c:v>60.544000000011501</c:v>
                </c:pt>
                <c:pt idx="7569">
                  <c:v>60.55200000001151</c:v>
                </c:pt>
                <c:pt idx="7570">
                  <c:v>60.560000000011527</c:v>
                </c:pt>
                <c:pt idx="7571">
                  <c:v>60.568000000011523</c:v>
                </c:pt>
                <c:pt idx="7572">
                  <c:v>60.576000000011526</c:v>
                </c:pt>
                <c:pt idx="7573">
                  <c:v>60.584000000011521</c:v>
                </c:pt>
                <c:pt idx="7574">
                  <c:v>60.592000000011538</c:v>
                </c:pt>
                <c:pt idx="7575">
                  <c:v>60.600000000011548</c:v>
                </c:pt>
                <c:pt idx="7576">
                  <c:v>60.608000000011543</c:v>
                </c:pt>
                <c:pt idx="7577">
                  <c:v>60.616000000011546</c:v>
                </c:pt>
                <c:pt idx="7578">
                  <c:v>60.624000000011549</c:v>
                </c:pt>
                <c:pt idx="7579">
                  <c:v>60.632000000011558</c:v>
                </c:pt>
                <c:pt idx="7580">
                  <c:v>60.640000000011554</c:v>
                </c:pt>
                <c:pt idx="7581">
                  <c:v>60.648000000011564</c:v>
                </c:pt>
                <c:pt idx="7582">
                  <c:v>60.656000000011574</c:v>
                </c:pt>
                <c:pt idx="7583">
                  <c:v>60.664000000011562</c:v>
                </c:pt>
                <c:pt idx="7584">
                  <c:v>60.672000000011579</c:v>
                </c:pt>
                <c:pt idx="7585">
                  <c:v>60.680000000011574</c:v>
                </c:pt>
                <c:pt idx="7586">
                  <c:v>60.688000000011584</c:v>
                </c:pt>
                <c:pt idx="7587">
                  <c:v>60.69600000001158</c:v>
                </c:pt>
                <c:pt idx="7588">
                  <c:v>60.70400000001159</c:v>
                </c:pt>
                <c:pt idx="7589">
                  <c:v>60.712000000011599</c:v>
                </c:pt>
                <c:pt idx="7590">
                  <c:v>60.720000000011602</c:v>
                </c:pt>
                <c:pt idx="7591">
                  <c:v>60.728000000011612</c:v>
                </c:pt>
                <c:pt idx="7592">
                  <c:v>60.7360000000116</c:v>
                </c:pt>
                <c:pt idx="7593">
                  <c:v>60.744000000011603</c:v>
                </c:pt>
                <c:pt idx="7594">
                  <c:v>60.75200000001162</c:v>
                </c:pt>
                <c:pt idx="7595">
                  <c:v>60.760000000011615</c:v>
                </c:pt>
                <c:pt idx="7596">
                  <c:v>60.768000000011632</c:v>
                </c:pt>
                <c:pt idx="7597">
                  <c:v>60.776000000011621</c:v>
                </c:pt>
                <c:pt idx="7598">
                  <c:v>60.784000000011623</c:v>
                </c:pt>
                <c:pt idx="7599">
                  <c:v>60.792000000011633</c:v>
                </c:pt>
                <c:pt idx="7600">
                  <c:v>60.800000000011629</c:v>
                </c:pt>
                <c:pt idx="7601">
                  <c:v>60.808000000011646</c:v>
                </c:pt>
                <c:pt idx="7602">
                  <c:v>60.816000000011634</c:v>
                </c:pt>
                <c:pt idx="7603">
                  <c:v>60.824000000011644</c:v>
                </c:pt>
                <c:pt idx="7604">
                  <c:v>60.832000000011647</c:v>
                </c:pt>
                <c:pt idx="7605">
                  <c:v>60.840000000011649</c:v>
                </c:pt>
                <c:pt idx="7606">
                  <c:v>60.848000000011645</c:v>
                </c:pt>
                <c:pt idx="7607">
                  <c:v>60.856000000011647</c:v>
                </c:pt>
                <c:pt idx="7608">
                  <c:v>60.864000000011664</c:v>
                </c:pt>
                <c:pt idx="7609">
                  <c:v>60.87200000001166</c:v>
                </c:pt>
                <c:pt idx="7610">
                  <c:v>60.88000000001167</c:v>
                </c:pt>
                <c:pt idx="7611">
                  <c:v>60.888000000011665</c:v>
                </c:pt>
                <c:pt idx="7612">
                  <c:v>60.896000000011675</c:v>
                </c:pt>
                <c:pt idx="7613">
                  <c:v>60.904000000011671</c:v>
                </c:pt>
                <c:pt idx="7614">
                  <c:v>60.91200000001168</c:v>
                </c:pt>
                <c:pt idx="7615">
                  <c:v>60.920000000011676</c:v>
                </c:pt>
                <c:pt idx="7616">
                  <c:v>60.928000000011693</c:v>
                </c:pt>
                <c:pt idx="7617">
                  <c:v>60.936000000011703</c:v>
                </c:pt>
                <c:pt idx="7618">
                  <c:v>60.944000000011691</c:v>
                </c:pt>
                <c:pt idx="7619">
                  <c:v>60.952000000011708</c:v>
                </c:pt>
                <c:pt idx="7620">
                  <c:v>60.960000000011703</c:v>
                </c:pt>
                <c:pt idx="7621">
                  <c:v>60.968000000011713</c:v>
                </c:pt>
                <c:pt idx="7622">
                  <c:v>60.976000000011709</c:v>
                </c:pt>
                <c:pt idx="7623">
                  <c:v>60.984000000011712</c:v>
                </c:pt>
                <c:pt idx="7624">
                  <c:v>60.992000000011735</c:v>
                </c:pt>
                <c:pt idx="7625">
                  <c:v>61.000000000011731</c:v>
                </c:pt>
                <c:pt idx="7626">
                  <c:v>61.008000000011741</c:v>
                </c:pt>
                <c:pt idx="7627">
                  <c:v>61.016000000011729</c:v>
                </c:pt>
                <c:pt idx="7628">
                  <c:v>61.024000000011739</c:v>
                </c:pt>
                <c:pt idx="7629">
                  <c:v>61.032000000011742</c:v>
                </c:pt>
                <c:pt idx="7630">
                  <c:v>61.040000000011752</c:v>
                </c:pt>
                <c:pt idx="7631">
                  <c:v>61.048000000011761</c:v>
                </c:pt>
                <c:pt idx="7632">
                  <c:v>61.05600000001175</c:v>
                </c:pt>
                <c:pt idx="7633">
                  <c:v>61.06400000001176</c:v>
                </c:pt>
                <c:pt idx="7634">
                  <c:v>61.072000000011762</c:v>
                </c:pt>
                <c:pt idx="7635">
                  <c:v>61.080000000011765</c:v>
                </c:pt>
                <c:pt idx="7636">
                  <c:v>61.08800000001176</c:v>
                </c:pt>
                <c:pt idx="7637">
                  <c:v>61.096000000011777</c:v>
                </c:pt>
                <c:pt idx="7638">
                  <c:v>61.104000000011766</c:v>
                </c:pt>
                <c:pt idx="7639">
                  <c:v>61.112000000011783</c:v>
                </c:pt>
                <c:pt idx="7640">
                  <c:v>61.120000000011792</c:v>
                </c:pt>
                <c:pt idx="7641">
                  <c:v>61.128000000011788</c:v>
                </c:pt>
                <c:pt idx="7642">
                  <c:v>61.136000000011798</c:v>
                </c:pt>
                <c:pt idx="7643">
                  <c:v>61.144000000011786</c:v>
                </c:pt>
                <c:pt idx="7644">
                  <c:v>61.152000000011803</c:v>
                </c:pt>
                <c:pt idx="7645">
                  <c:v>61.160000000011799</c:v>
                </c:pt>
                <c:pt idx="7646">
                  <c:v>61.168000000011808</c:v>
                </c:pt>
                <c:pt idx="7647">
                  <c:v>61.176000000011811</c:v>
                </c:pt>
                <c:pt idx="7648">
                  <c:v>61.184000000011807</c:v>
                </c:pt>
                <c:pt idx="7649">
                  <c:v>61.192000000011824</c:v>
                </c:pt>
                <c:pt idx="7650">
                  <c:v>61.200000000011812</c:v>
                </c:pt>
                <c:pt idx="7651">
                  <c:v>61.208000000011829</c:v>
                </c:pt>
                <c:pt idx="7652">
                  <c:v>61.216000000011817</c:v>
                </c:pt>
                <c:pt idx="7653">
                  <c:v>61.224000000011834</c:v>
                </c:pt>
                <c:pt idx="7654">
                  <c:v>61.23200000001183</c:v>
                </c:pt>
                <c:pt idx="7655">
                  <c:v>61.240000000011833</c:v>
                </c:pt>
                <c:pt idx="7656">
                  <c:v>61.248000000011849</c:v>
                </c:pt>
                <c:pt idx="7657">
                  <c:v>61.256000000011838</c:v>
                </c:pt>
                <c:pt idx="7658">
                  <c:v>61.264000000011855</c:v>
                </c:pt>
                <c:pt idx="7659">
                  <c:v>61.27200000001185</c:v>
                </c:pt>
                <c:pt idx="7660">
                  <c:v>61.280000000011853</c:v>
                </c:pt>
                <c:pt idx="7661">
                  <c:v>61.288000000011856</c:v>
                </c:pt>
                <c:pt idx="7662">
                  <c:v>61.296000000011865</c:v>
                </c:pt>
                <c:pt idx="7663">
                  <c:v>61.304000000011861</c:v>
                </c:pt>
                <c:pt idx="7664">
                  <c:v>61.312000000011864</c:v>
                </c:pt>
                <c:pt idx="7665">
                  <c:v>61.320000000011873</c:v>
                </c:pt>
                <c:pt idx="7666">
                  <c:v>61.328000000011869</c:v>
                </c:pt>
                <c:pt idx="7667">
                  <c:v>61.336000000011879</c:v>
                </c:pt>
                <c:pt idx="7668">
                  <c:v>61.344000000011874</c:v>
                </c:pt>
                <c:pt idx="7669">
                  <c:v>61.352000000011884</c:v>
                </c:pt>
                <c:pt idx="7670">
                  <c:v>61.36000000001188</c:v>
                </c:pt>
                <c:pt idx="7671">
                  <c:v>61.368000000011889</c:v>
                </c:pt>
                <c:pt idx="7672">
                  <c:v>61.376000000011899</c:v>
                </c:pt>
                <c:pt idx="7673">
                  <c:v>61.384000000011895</c:v>
                </c:pt>
                <c:pt idx="7674">
                  <c:v>61.392000000011912</c:v>
                </c:pt>
                <c:pt idx="7675">
                  <c:v>61.4000000000119</c:v>
                </c:pt>
                <c:pt idx="7676">
                  <c:v>61.40800000001191</c:v>
                </c:pt>
                <c:pt idx="7677">
                  <c:v>61.416000000011906</c:v>
                </c:pt>
                <c:pt idx="7678">
                  <c:v>61.424000000011915</c:v>
                </c:pt>
                <c:pt idx="7679">
                  <c:v>61.432000000011932</c:v>
                </c:pt>
                <c:pt idx="7680">
                  <c:v>61.440000000011921</c:v>
                </c:pt>
                <c:pt idx="7681">
                  <c:v>61.44800000001193</c:v>
                </c:pt>
                <c:pt idx="7682">
                  <c:v>61.456000000011926</c:v>
                </c:pt>
                <c:pt idx="7683">
                  <c:v>61.464000000011936</c:v>
                </c:pt>
                <c:pt idx="7684">
                  <c:v>61.472000000011931</c:v>
                </c:pt>
                <c:pt idx="7685">
                  <c:v>61.480000000011941</c:v>
                </c:pt>
                <c:pt idx="7686">
                  <c:v>61.488000000011937</c:v>
                </c:pt>
                <c:pt idx="7687">
                  <c:v>61.496000000011954</c:v>
                </c:pt>
                <c:pt idx="7688">
                  <c:v>61.504000000011956</c:v>
                </c:pt>
                <c:pt idx="7689">
                  <c:v>61.512000000011952</c:v>
                </c:pt>
                <c:pt idx="7690">
                  <c:v>61.520000000011962</c:v>
                </c:pt>
                <c:pt idx="7691">
                  <c:v>61.528000000011964</c:v>
                </c:pt>
                <c:pt idx="7692">
                  <c:v>61.536000000011967</c:v>
                </c:pt>
                <c:pt idx="7693">
                  <c:v>61.544000000011955</c:v>
                </c:pt>
                <c:pt idx="7694">
                  <c:v>61.552000000011972</c:v>
                </c:pt>
                <c:pt idx="7695">
                  <c:v>61.560000000011982</c:v>
                </c:pt>
                <c:pt idx="7696">
                  <c:v>61.568000000011985</c:v>
                </c:pt>
                <c:pt idx="7697">
                  <c:v>61.576000000011987</c:v>
                </c:pt>
                <c:pt idx="7698">
                  <c:v>61.584000000011976</c:v>
                </c:pt>
                <c:pt idx="7699">
                  <c:v>61.592000000012</c:v>
                </c:pt>
                <c:pt idx="7700">
                  <c:v>61.600000000011988</c:v>
                </c:pt>
                <c:pt idx="7701">
                  <c:v>61.608000000012005</c:v>
                </c:pt>
                <c:pt idx="7702">
                  <c:v>61.616000000012001</c:v>
                </c:pt>
                <c:pt idx="7703">
                  <c:v>61.624000000011996</c:v>
                </c:pt>
                <c:pt idx="7704">
                  <c:v>61.632000000012006</c:v>
                </c:pt>
                <c:pt idx="7705">
                  <c:v>61.640000000012002</c:v>
                </c:pt>
                <c:pt idx="7706">
                  <c:v>61.648000000012011</c:v>
                </c:pt>
                <c:pt idx="7707">
                  <c:v>61.656000000012007</c:v>
                </c:pt>
                <c:pt idx="7708">
                  <c:v>61.664000000012024</c:v>
                </c:pt>
                <c:pt idx="7709">
                  <c:v>61.672000000012034</c:v>
                </c:pt>
                <c:pt idx="7710">
                  <c:v>61.680000000012022</c:v>
                </c:pt>
                <c:pt idx="7711">
                  <c:v>61.688000000012032</c:v>
                </c:pt>
                <c:pt idx="7712">
                  <c:v>61.696000000012035</c:v>
                </c:pt>
                <c:pt idx="7713">
                  <c:v>61.704000000012044</c:v>
                </c:pt>
                <c:pt idx="7714">
                  <c:v>61.71200000001204</c:v>
                </c:pt>
                <c:pt idx="7715">
                  <c:v>61.72000000001205</c:v>
                </c:pt>
                <c:pt idx="7716">
                  <c:v>61.728000000012059</c:v>
                </c:pt>
                <c:pt idx="7717">
                  <c:v>61.736000000012055</c:v>
                </c:pt>
                <c:pt idx="7718">
                  <c:v>61.744000000012058</c:v>
                </c:pt>
                <c:pt idx="7719">
                  <c:v>61.752000000012053</c:v>
                </c:pt>
                <c:pt idx="7720">
                  <c:v>61.76000000001207</c:v>
                </c:pt>
                <c:pt idx="7721">
                  <c:v>61.768000000012066</c:v>
                </c:pt>
                <c:pt idx="7722">
                  <c:v>61.776000000012075</c:v>
                </c:pt>
                <c:pt idx="7723">
                  <c:v>61.784000000012078</c:v>
                </c:pt>
                <c:pt idx="7724">
                  <c:v>61.792000000012081</c:v>
                </c:pt>
                <c:pt idx="7725">
                  <c:v>61.800000000012083</c:v>
                </c:pt>
                <c:pt idx="7726">
                  <c:v>61.808000000012079</c:v>
                </c:pt>
                <c:pt idx="7727">
                  <c:v>61.816000000012089</c:v>
                </c:pt>
                <c:pt idx="7728">
                  <c:v>61.824000000012084</c:v>
                </c:pt>
                <c:pt idx="7729">
                  <c:v>61.832000000012094</c:v>
                </c:pt>
                <c:pt idx="7730">
                  <c:v>61.840000000012097</c:v>
                </c:pt>
                <c:pt idx="7731">
                  <c:v>61.8480000000121</c:v>
                </c:pt>
                <c:pt idx="7732">
                  <c:v>61.856000000012102</c:v>
                </c:pt>
                <c:pt idx="7733">
                  <c:v>61.864000000012098</c:v>
                </c:pt>
                <c:pt idx="7734">
                  <c:v>61.872000000012115</c:v>
                </c:pt>
                <c:pt idx="7735">
                  <c:v>61.880000000012103</c:v>
                </c:pt>
                <c:pt idx="7736">
                  <c:v>61.88800000001212</c:v>
                </c:pt>
                <c:pt idx="7737">
                  <c:v>61.89600000001213</c:v>
                </c:pt>
                <c:pt idx="7738">
                  <c:v>61.904000000012118</c:v>
                </c:pt>
                <c:pt idx="7739">
                  <c:v>61.912000000012135</c:v>
                </c:pt>
                <c:pt idx="7740">
                  <c:v>61.920000000012131</c:v>
                </c:pt>
                <c:pt idx="7741">
                  <c:v>61.928000000012148</c:v>
                </c:pt>
                <c:pt idx="7742">
                  <c:v>61.936000000012136</c:v>
                </c:pt>
                <c:pt idx="7743">
                  <c:v>61.944000000012139</c:v>
                </c:pt>
                <c:pt idx="7744">
                  <c:v>61.952000000012148</c:v>
                </c:pt>
                <c:pt idx="7745">
                  <c:v>61.960000000012151</c:v>
                </c:pt>
                <c:pt idx="7746">
                  <c:v>61.968000000012161</c:v>
                </c:pt>
                <c:pt idx="7747">
                  <c:v>61.976000000012156</c:v>
                </c:pt>
                <c:pt idx="7748">
                  <c:v>61.984000000012159</c:v>
                </c:pt>
                <c:pt idx="7749">
                  <c:v>61.992000000012162</c:v>
                </c:pt>
                <c:pt idx="7750">
                  <c:v>62.000000000012172</c:v>
                </c:pt>
                <c:pt idx="7751">
                  <c:v>62.008000000012181</c:v>
                </c:pt>
                <c:pt idx="7752">
                  <c:v>62.016000000012177</c:v>
                </c:pt>
                <c:pt idx="7753">
                  <c:v>62.024000000012194</c:v>
                </c:pt>
                <c:pt idx="7754">
                  <c:v>62.032000000012182</c:v>
                </c:pt>
                <c:pt idx="7755">
                  <c:v>62.040000000012192</c:v>
                </c:pt>
                <c:pt idx="7756">
                  <c:v>62.048000000012195</c:v>
                </c:pt>
                <c:pt idx="7757">
                  <c:v>62.056000000012197</c:v>
                </c:pt>
                <c:pt idx="7758">
                  <c:v>62.064000000012207</c:v>
                </c:pt>
                <c:pt idx="7759">
                  <c:v>62.072000000012203</c:v>
                </c:pt>
                <c:pt idx="7760">
                  <c:v>62.080000000012213</c:v>
                </c:pt>
                <c:pt idx="7761">
                  <c:v>62.088000000012208</c:v>
                </c:pt>
                <c:pt idx="7762">
                  <c:v>62.096000000012225</c:v>
                </c:pt>
                <c:pt idx="7763">
                  <c:v>62.104000000012213</c:v>
                </c:pt>
                <c:pt idx="7764">
                  <c:v>62.112000000012223</c:v>
                </c:pt>
                <c:pt idx="7765">
                  <c:v>62.120000000012226</c:v>
                </c:pt>
                <c:pt idx="7766">
                  <c:v>62.128000000012236</c:v>
                </c:pt>
                <c:pt idx="7767">
                  <c:v>62.136000000012245</c:v>
                </c:pt>
                <c:pt idx="7768">
                  <c:v>62.144000000012234</c:v>
                </c:pt>
                <c:pt idx="7769">
                  <c:v>62.152000000012244</c:v>
                </c:pt>
                <c:pt idx="7770">
                  <c:v>62.160000000012246</c:v>
                </c:pt>
                <c:pt idx="7771">
                  <c:v>62.168000000012256</c:v>
                </c:pt>
                <c:pt idx="7772">
                  <c:v>62.176000000012245</c:v>
                </c:pt>
                <c:pt idx="7773">
                  <c:v>62.184000000012247</c:v>
                </c:pt>
                <c:pt idx="7774">
                  <c:v>62.192000000012271</c:v>
                </c:pt>
                <c:pt idx="7775">
                  <c:v>62.20000000001226</c:v>
                </c:pt>
                <c:pt idx="7776">
                  <c:v>62.208000000012277</c:v>
                </c:pt>
                <c:pt idx="7777">
                  <c:v>62.216000000012265</c:v>
                </c:pt>
                <c:pt idx="7778">
                  <c:v>62.224000000012275</c:v>
                </c:pt>
                <c:pt idx="7779">
                  <c:v>62.232000000012277</c:v>
                </c:pt>
                <c:pt idx="7780">
                  <c:v>62.24000000001228</c:v>
                </c:pt>
                <c:pt idx="7781">
                  <c:v>62.248000000012276</c:v>
                </c:pt>
                <c:pt idx="7782">
                  <c:v>62.256000000012286</c:v>
                </c:pt>
                <c:pt idx="7783">
                  <c:v>62.264000000012295</c:v>
                </c:pt>
                <c:pt idx="7784">
                  <c:v>62.272000000012298</c:v>
                </c:pt>
                <c:pt idx="7785">
                  <c:v>62.280000000012301</c:v>
                </c:pt>
                <c:pt idx="7786">
                  <c:v>62.288000000012296</c:v>
                </c:pt>
                <c:pt idx="7787">
                  <c:v>62.296000000012306</c:v>
                </c:pt>
                <c:pt idx="7788">
                  <c:v>62.304000000012294</c:v>
                </c:pt>
                <c:pt idx="7789">
                  <c:v>62.312000000012304</c:v>
                </c:pt>
                <c:pt idx="7790">
                  <c:v>62.320000000012321</c:v>
                </c:pt>
                <c:pt idx="7791">
                  <c:v>62.328000000012324</c:v>
                </c:pt>
                <c:pt idx="7792">
                  <c:v>62.336000000012326</c:v>
                </c:pt>
                <c:pt idx="7793">
                  <c:v>62.344000000012315</c:v>
                </c:pt>
                <c:pt idx="7794">
                  <c:v>62.352000000012325</c:v>
                </c:pt>
                <c:pt idx="7795">
                  <c:v>62.360000000012327</c:v>
                </c:pt>
                <c:pt idx="7796">
                  <c:v>62.368000000012344</c:v>
                </c:pt>
                <c:pt idx="7797">
                  <c:v>62.376000000012347</c:v>
                </c:pt>
                <c:pt idx="7798">
                  <c:v>62.384000000012335</c:v>
                </c:pt>
                <c:pt idx="7799">
                  <c:v>62.392000000012352</c:v>
                </c:pt>
                <c:pt idx="7800">
                  <c:v>62.400000000012348</c:v>
                </c:pt>
                <c:pt idx="7801">
                  <c:v>62.408000000012358</c:v>
                </c:pt>
                <c:pt idx="7802">
                  <c:v>62.416000000012346</c:v>
                </c:pt>
                <c:pt idx="7803">
                  <c:v>62.424000000012363</c:v>
                </c:pt>
                <c:pt idx="7804">
                  <c:v>62.432000000012358</c:v>
                </c:pt>
                <c:pt idx="7805">
                  <c:v>62.440000000012368</c:v>
                </c:pt>
                <c:pt idx="7806">
                  <c:v>62.448000000012378</c:v>
                </c:pt>
                <c:pt idx="7807">
                  <c:v>62.456000000012367</c:v>
                </c:pt>
                <c:pt idx="7808">
                  <c:v>62.464000000012383</c:v>
                </c:pt>
                <c:pt idx="7809">
                  <c:v>62.472000000012379</c:v>
                </c:pt>
                <c:pt idx="7810">
                  <c:v>62.480000000012389</c:v>
                </c:pt>
                <c:pt idx="7811">
                  <c:v>62.488000000012384</c:v>
                </c:pt>
                <c:pt idx="7812">
                  <c:v>62.496000000012394</c:v>
                </c:pt>
                <c:pt idx="7813">
                  <c:v>62.504000000012397</c:v>
                </c:pt>
                <c:pt idx="7814">
                  <c:v>62.512000000012399</c:v>
                </c:pt>
                <c:pt idx="7815">
                  <c:v>62.520000000012409</c:v>
                </c:pt>
                <c:pt idx="7816">
                  <c:v>62.528000000012405</c:v>
                </c:pt>
                <c:pt idx="7817">
                  <c:v>62.536000000012415</c:v>
                </c:pt>
                <c:pt idx="7818">
                  <c:v>62.544000000012403</c:v>
                </c:pt>
                <c:pt idx="7819">
                  <c:v>62.55200000001242</c:v>
                </c:pt>
                <c:pt idx="7820">
                  <c:v>62.560000000012415</c:v>
                </c:pt>
                <c:pt idx="7821">
                  <c:v>62.568000000012425</c:v>
                </c:pt>
                <c:pt idx="7822">
                  <c:v>62.576000000012435</c:v>
                </c:pt>
                <c:pt idx="7823">
                  <c:v>62.584000000012423</c:v>
                </c:pt>
                <c:pt idx="7824">
                  <c:v>62.592000000012447</c:v>
                </c:pt>
                <c:pt idx="7825">
                  <c:v>62.600000000012436</c:v>
                </c:pt>
                <c:pt idx="7826">
                  <c:v>62.608000000012446</c:v>
                </c:pt>
                <c:pt idx="7827">
                  <c:v>62.616000000012441</c:v>
                </c:pt>
                <c:pt idx="7828">
                  <c:v>62.624000000012451</c:v>
                </c:pt>
                <c:pt idx="7829">
                  <c:v>62.632000000012461</c:v>
                </c:pt>
                <c:pt idx="7830">
                  <c:v>62.640000000012449</c:v>
                </c:pt>
                <c:pt idx="7831">
                  <c:v>62.648000000012466</c:v>
                </c:pt>
                <c:pt idx="7832">
                  <c:v>62.656000000012455</c:v>
                </c:pt>
                <c:pt idx="7833">
                  <c:v>62.664000000012472</c:v>
                </c:pt>
                <c:pt idx="7834">
                  <c:v>62.672000000012474</c:v>
                </c:pt>
                <c:pt idx="7835">
                  <c:v>62.680000000012477</c:v>
                </c:pt>
                <c:pt idx="7836">
                  <c:v>62.688000000012472</c:v>
                </c:pt>
                <c:pt idx="7837">
                  <c:v>62.696000000012482</c:v>
                </c:pt>
                <c:pt idx="7838">
                  <c:v>62.704000000012492</c:v>
                </c:pt>
                <c:pt idx="7839">
                  <c:v>62.712000000012495</c:v>
                </c:pt>
                <c:pt idx="7840">
                  <c:v>62.720000000012504</c:v>
                </c:pt>
                <c:pt idx="7841">
                  <c:v>62.7280000000125</c:v>
                </c:pt>
                <c:pt idx="7842">
                  <c:v>62.736000000012503</c:v>
                </c:pt>
                <c:pt idx="7843">
                  <c:v>62.744000000012498</c:v>
                </c:pt>
                <c:pt idx="7844">
                  <c:v>62.752000000012508</c:v>
                </c:pt>
                <c:pt idx="7845">
                  <c:v>62.760000000012525</c:v>
                </c:pt>
                <c:pt idx="7846">
                  <c:v>62.76800000001252</c:v>
                </c:pt>
                <c:pt idx="7847">
                  <c:v>62.776000000012523</c:v>
                </c:pt>
                <c:pt idx="7848">
                  <c:v>62.784000000012519</c:v>
                </c:pt>
                <c:pt idx="7849">
                  <c:v>62.792000000012536</c:v>
                </c:pt>
                <c:pt idx="7850">
                  <c:v>62.800000000012517</c:v>
                </c:pt>
                <c:pt idx="7851">
                  <c:v>62.808000000012534</c:v>
                </c:pt>
                <c:pt idx="7852">
                  <c:v>62.816000000012536</c:v>
                </c:pt>
                <c:pt idx="7853">
                  <c:v>62.824000000012539</c:v>
                </c:pt>
                <c:pt idx="7854">
                  <c:v>62.832000000012549</c:v>
                </c:pt>
                <c:pt idx="7855">
                  <c:v>62.840000000012537</c:v>
                </c:pt>
                <c:pt idx="7856">
                  <c:v>62.848000000012547</c:v>
                </c:pt>
                <c:pt idx="7857">
                  <c:v>62.856000000012543</c:v>
                </c:pt>
                <c:pt idx="7858">
                  <c:v>62.864000000012553</c:v>
                </c:pt>
                <c:pt idx="7859">
                  <c:v>62.872000000012569</c:v>
                </c:pt>
                <c:pt idx="7860">
                  <c:v>62.880000000012558</c:v>
                </c:pt>
                <c:pt idx="7861">
                  <c:v>62.888000000012568</c:v>
                </c:pt>
                <c:pt idx="7862">
                  <c:v>62.89600000001257</c:v>
                </c:pt>
                <c:pt idx="7863">
                  <c:v>62.904000000012573</c:v>
                </c:pt>
                <c:pt idx="7864">
                  <c:v>62.912000000012569</c:v>
                </c:pt>
                <c:pt idx="7865">
                  <c:v>62.920000000012585</c:v>
                </c:pt>
                <c:pt idx="7866">
                  <c:v>62.928000000012595</c:v>
                </c:pt>
                <c:pt idx="7867">
                  <c:v>62.936000000012591</c:v>
                </c:pt>
                <c:pt idx="7868">
                  <c:v>62.944000000012593</c:v>
                </c:pt>
                <c:pt idx="7869">
                  <c:v>62.952000000012589</c:v>
                </c:pt>
                <c:pt idx="7870">
                  <c:v>62.960000000012599</c:v>
                </c:pt>
                <c:pt idx="7871">
                  <c:v>62.968000000012601</c:v>
                </c:pt>
                <c:pt idx="7872">
                  <c:v>62.976000000012604</c:v>
                </c:pt>
                <c:pt idx="7873">
                  <c:v>62.984000000012614</c:v>
                </c:pt>
                <c:pt idx="7874">
                  <c:v>62.992000000012624</c:v>
                </c:pt>
                <c:pt idx="7875">
                  <c:v>63.000000000012619</c:v>
                </c:pt>
                <c:pt idx="7876">
                  <c:v>63.008000000012622</c:v>
                </c:pt>
                <c:pt idx="7877">
                  <c:v>63.016000000012625</c:v>
                </c:pt>
                <c:pt idx="7878">
                  <c:v>63.024000000012627</c:v>
                </c:pt>
                <c:pt idx="7879">
                  <c:v>63.032000000012644</c:v>
                </c:pt>
                <c:pt idx="7880">
                  <c:v>63.040000000012647</c:v>
                </c:pt>
                <c:pt idx="7881">
                  <c:v>63.048000000012642</c:v>
                </c:pt>
                <c:pt idx="7882">
                  <c:v>63.056000000012645</c:v>
                </c:pt>
                <c:pt idx="7883">
                  <c:v>63.064000000012648</c:v>
                </c:pt>
                <c:pt idx="7884">
                  <c:v>63.072000000012657</c:v>
                </c:pt>
                <c:pt idx="7885">
                  <c:v>63.080000000012646</c:v>
                </c:pt>
                <c:pt idx="7886">
                  <c:v>63.088000000012663</c:v>
                </c:pt>
                <c:pt idx="7887">
                  <c:v>63.096000000012658</c:v>
                </c:pt>
                <c:pt idx="7888">
                  <c:v>63.104000000012668</c:v>
                </c:pt>
                <c:pt idx="7889">
                  <c:v>63.112000000012678</c:v>
                </c:pt>
                <c:pt idx="7890">
                  <c:v>63.120000000012674</c:v>
                </c:pt>
                <c:pt idx="7891">
                  <c:v>63.12800000001269</c:v>
                </c:pt>
                <c:pt idx="7892">
                  <c:v>63.136000000012679</c:v>
                </c:pt>
                <c:pt idx="7893">
                  <c:v>63.144000000012689</c:v>
                </c:pt>
                <c:pt idx="7894">
                  <c:v>63.152000000012684</c:v>
                </c:pt>
                <c:pt idx="7895">
                  <c:v>63.160000000012701</c:v>
                </c:pt>
                <c:pt idx="7896">
                  <c:v>63.168000000012711</c:v>
                </c:pt>
                <c:pt idx="7897">
                  <c:v>63.176000000012706</c:v>
                </c:pt>
                <c:pt idx="7898">
                  <c:v>63.184000000012709</c:v>
                </c:pt>
                <c:pt idx="7899">
                  <c:v>63.192000000012712</c:v>
                </c:pt>
                <c:pt idx="7900">
                  <c:v>63.200000000012722</c:v>
                </c:pt>
                <c:pt idx="7901">
                  <c:v>63.208000000012717</c:v>
                </c:pt>
                <c:pt idx="7902">
                  <c:v>63.216000000012727</c:v>
                </c:pt>
                <c:pt idx="7903">
                  <c:v>63.224000000012737</c:v>
                </c:pt>
                <c:pt idx="7904">
                  <c:v>63.232000000012732</c:v>
                </c:pt>
                <c:pt idx="7905">
                  <c:v>63.240000000012742</c:v>
                </c:pt>
                <c:pt idx="7906">
                  <c:v>63.248000000012738</c:v>
                </c:pt>
                <c:pt idx="7907">
                  <c:v>63.256000000012747</c:v>
                </c:pt>
                <c:pt idx="7908">
                  <c:v>63.264000000012743</c:v>
                </c:pt>
                <c:pt idx="7909">
                  <c:v>63.272000000012753</c:v>
                </c:pt>
                <c:pt idx="7910">
                  <c:v>63.280000000012755</c:v>
                </c:pt>
                <c:pt idx="7911">
                  <c:v>63.288000000012758</c:v>
                </c:pt>
                <c:pt idx="7912">
                  <c:v>63.296000000012768</c:v>
                </c:pt>
                <c:pt idx="7913">
                  <c:v>63.304000000012749</c:v>
                </c:pt>
                <c:pt idx="7914">
                  <c:v>63.312000000012766</c:v>
                </c:pt>
                <c:pt idx="7915">
                  <c:v>63.320000000012762</c:v>
                </c:pt>
                <c:pt idx="7916">
                  <c:v>63.328000000012779</c:v>
                </c:pt>
                <c:pt idx="7917">
                  <c:v>63.336000000012781</c:v>
                </c:pt>
                <c:pt idx="7918">
                  <c:v>63.344000000012777</c:v>
                </c:pt>
                <c:pt idx="7919">
                  <c:v>63.352000000012794</c:v>
                </c:pt>
                <c:pt idx="7920">
                  <c:v>63.360000000012782</c:v>
                </c:pt>
                <c:pt idx="7921">
                  <c:v>63.368000000012799</c:v>
                </c:pt>
                <c:pt idx="7922">
                  <c:v>63.376000000012795</c:v>
                </c:pt>
                <c:pt idx="7923">
                  <c:v>63.384000000012797</c:v>
                </c:pt>
                <c:pt idx="7924">
                  <c:v>63.392000000012814</c:v>
                </c:pt>
                <c:pt idx="7925">
                  <c:v>63.400000000012803</c:v>
                </c:pt>
                <c:pt idx="7926">
                  <c:v>63.408000000012812</c:v>
                </c:pt>
                <c:pt idx="7927">
                  <c:v>63.416000000012808</c:v>
                </c:pt>
                <c:pt idx="7928">
                  <c:v>63.424000000012825</c:v>
                </c:pt>
                <c:pt idx="7929">
                  <c:v>63.43200000001282</c:v>
                </c:pt>
                <c:pt idx="7930">
                  <c:v>63.440000000012823</c:v>
                </c:pt>
                <c:pt idx="7931">
                  <c:v>63.44800000001284</c:v>
                </c:pt>
                <c:pt idx="7932">
                  <c:v>63.456000000012828</c:v>
                </c:pt>
                <c:pt idx="7933">
                  <c:v>63.464000000012845</c:v>
                </c:pt>
                <c:pt idx="7934">
                  <c:v>63.472000000012841</c:v>
                </c:pt>
                <c:pt idx="7935">
                  <c:v>63.480000000012843</c:v>
                </c:pt>
                <c:pt idx="7936">
                  <c:v>63.488000000012846</c:v>
                </c:pt>
                <c:pt idx="7937">
                  <c:v>63.496000000012856</c:v>
                </c:pt>
                <c:pt idx="7938">
                  <c:v>63.504000000012859</c:v>
                </c:pt>
                <c:pt idx="7939">
                  <c:v>63.512000000012854</c:v>
                </c:pt>
                <c:pt idx="7940">
                  <c:v>63.520000000012871</c:v>
                </c:pt>
                <c:pt idx="7941">
                  <c:v>63.528000000012867</c:v>
                </c:pt>
                <c:pt idx="7942">
                  <c:v>63.536000000012876</c:v>
                </c:pt>
                <c:pt idx="7943">
                  <c:v>63.544000000012865</c:v>
                </c:pt>
                <c:pt idx="7944">
                  <c:v>63.552000000012875</c:v>
                </c:pt>
                <c:pt idx="7945">
                  <c:v>63.560000000012892</c:v>
                </c:pt>
                <c:pt idx="7946">
                  <c:v>63.568000000012887</c:v>
                </c:pt>
                <c:pt idx="7947">
                  <c:v>63.576000000012897</c:v>
                </c:pt>
                <c:pt idx="7948">
                  <c:v>63.584000000012885</c:v>
                </c:pt>
                <c:pt idx="7949">
                  <c:v>63.592000000012902</c:v>
                </c:pt>
                <c:pt idx="7950">
                  <c:v>63.600000000012905</c:v>
                </c:pt>
                <c:pt idx="7951">
                  <c:v>63.608000000012908</c:v>
                </c:pt>
                <c:pt idx="7952">
                  <c:v>63.61600000001291</c:v>
                </c:pt>
                <c:pt idx="7953">
                  <c:v>63.624000000012906</c:v>
                </c:pt>
                <c:pt idx="7954">
                  <c:v>63.632000000012923</c:v>
                </c:pt>
                <c:pt idx="7955">
                  <c:v>63.640000000012911</c:v>
                </c:pt>
                <c:pt idx="7956">
                  <c:v>63.648000000012928</c:v>
                </c:pt>
                <c:pt idx="7957">
                  <c:v>63.656000000012931</c:v>
                </c:pt>
                <c:pt idx="7958">
                  <c:v>63.664000000012926</c:v>
                </c:pt>
                <c:pt idx="7959">
                  <c:v>63.672000000012943</c:v>
                </c:pt>
                <c:pt idx="7960">
                  <c:v>63.680000000012932</c:v>
                </c:pt>
                <c:pt idx="7961">
                  <c:v>63.688000000012948</c:v>
                </c:pt>
                <c:pt idx="7962">
                  <c:v>63.696000000012951</c:v>
                </c:pt>
                <c:pt idx="7963">
                  <c:v>63.704000000012954</c:v>
                </c:pt>
                <c:pt idx="7964">
                  <c:v>63.712000000012964</c:v>
                </c:pt>
                <c:pt idx="7965">
                  <c:v>63.720000000012959</c:v>
                </c:pt>
                <c:pt idx="7966">
                  <c:v>63.728000000012969</c:v>
                </c:pt>
                <c:pt idx="7967">
                  <c:v>63.736000000012965</c:v>
                </c:pt>
                <c:pt idx="7968">
                  <c:v>63.744000000012974</c:v>
                </c:pt>
                <c:pt idx="7969">
                  <c:v>63.752000000012984</c:v>
                </c:pt>
                <c:pt idx="7970">
                  <c:v>63.76000000001298</c:v>
                </c:pt>
                <c:pt idx="7971">
                  <c:v>63.768000000012989</c:v>
                </c:pt>
                <c:pt idx="7972">
                  <c:v>63.776000000012985</c:v>
                </c:pt>
                <c:pt idx="7973">
                  <c:v>63.784000000012995</c:v>
                </c:pt>
                <c:pt idx="7974">
                  <c:v>63.792000000012997</c:v>
                </c:pt>
                <c:pt idx="7975">
                  <c:v>63.800000000012993</c:v>
                </c:pt>
                <c:pt idx="7976">
                  <c:v>63.808000000012996</c:v>
                </c:pt>
                <c:pt idx="7977">
                  <c:v>63.816000000012984</c:v>
                </c:pt>
                <c:pt idx="7978">
                  <c:v>63.824000000012994</c:v>
                </c:pt>
                <c:pt idx="7979">
                  <c:v>63.832000000012997</c:v>
                </c:pt>
                <c:pt idx="7980">
                  <c:v>63.840000000012985</c:v>
                </c:pt>
                <c:pt idx="7981">
                  <c:v>63.848000000012981</c:v>
                </c:pt>
                <c:pt idx="7982">
                  <c:v>63.856000000012969</c:v>
                </c:pt>
                <c:pt idx="7983">
                  <c:v>63.864000000012986</c:v>
                </c:pt>
                <c:pt idx="7984">
                  <c:v>63.872000000012982</c:v>
                </c:pt>
                <c:pt idx="7985">
                  <c:v>63.880000000012977</c:v>
                </c:pt>
                <c:pt idx="7986">
                  <c:v>63.888000000012973</c:v>
                </c:pt>
                <c:pt idx="7987">
                  <c:v>63.89600000001299</c:v>
                </c:pt>
                <c:pt idx="7988">
                  <c:v>63.904000000012978</c:v>
                </c:pt>
                <c:pt idx="7989">
                  <c:v>63.912000000012974</c:v>
                </c:pt>
                <c:pt idx="7990">
                  <c:v>63.920000000012976</c:v>
                </c:pt>
                <c:pt idx="7991">
                  <c:v>63.928000000012972</c:v>
                </c:pt>
                <c:pt idx="7992">
                  <c:v>63.936000000012974</c:v>
                </c:pt>
                <c:pt idx="7993">
                  <c:v>63.94400000001297</c:v>
                </c:pt>
                <c:pt idx="7994">
                  <c:v>63.952000000012966</c:v>
                </c:pt>
                <c:pt idx="7995">
                  <c:v>63.960000000012961</c:v>
                </c:pt>
                <c:pt idx="7996">
                  <c:v>63.968000000012964</c:v>
                </c:pt>
                <c:pt idx="7997">
                  <c:v>63.976000000012974</c:v>
                </c:pt>
                <c:pt idx="7998">
                  <c:v>63.984000000012955</c:v>
                </c:pt>
                <c:pt idx="7999">
                  <c:v>63.992000000012965</c:v>
                </c:pt>
                <c:pt idx="8000">
                  <c:v>64.00000000001296</c:v>
                </c:pt>
                <c:pt idx="8001">
                  <c:v>64.008000000012956</c:v>
                </c:pt>
                <c:pt idx="8002">
                  <c:v>64.016000000012966</c:v>
                </c:pt>
                <c:pt idx="8003">
                  <c:v>64.024000000012961</c:v>
                </c:pt>
                <c:pt idx="8004">
                  <c:v>64.032000000012957</c:v>
                </c:pt>
                <c:pt idx="8005">
                  <c:v>64.040000000012967</c:v>
                </c:pt>
                <c:pt idx="8006">
                  <c:v>64.048000000012962</c:v>
                </c:pt>
                <c:pt idx="8007">
                  <c:v>64.056000000012972</c:v>
                </c:pt>
                <c:pt idx="8008">
                  <c:v>64.064000000012967</c:v>
                </c:pt>
                <c:pt idx="8009">
                  <c:v>64.072000000012949</c:v>
                </c:pt>
                <c:pt idx="8010">
                  <c:v>64.080000000012944</c:v>
                </c:pt>
                <c:pt idx="8011">
                  <c:v>64.088000000012954</c:v>
                </c:pt>
                <c:pt idx="8012">
                  <c:v>64.096000000012964</c:v>
                </c:pt>
                <c:pt idx="8013">
                  <c:v>64.104000000012945</c:v>
                </c:pt>
                <c:pt idx="8014">
                  <c:v>64.112000000012941</c:v>
                </c:pt>
                <c:pt idx="8015">
                  <c:v>64.120000000012922</c:v>
                </c:pt>
                <c:pt idx="8016">
                  <c:v>64.128000000012932</c:v>
                </c:pt>
                <c:pt idx="8017">
                  <c:v>64.136000000012942</c:v>
                </c:pt>
                <c:pt idx="8018">
                  <c:v>64.144000000012937</c:v>
                </c:pt>
                <c:pt idx="8019">
                  <c:v>64.152000000012919</c:v>
                </c:pt>
                <c:pt idx="8020">
                  <c:v>64.160000000012928</c:v>
                </c:pt>
                <c:pt idx="8021">
                  <c:v>64.168000000012938</c:v>
                </c:pt>
                <c:pt idx="8022">
                  <c:v>64.17600000001292</c:v>
                </c:pt>
                <c:pt idx="8023">
                  <c:v>64.184000000012929</c:v>
                </c:pt>
                <c:pt idx="8024">
                  <c:v>64.192000000012911</c:v>
                </c:pt>
                <c:pt idx="8025">
                  <c:v>64.200000000012921</c:v>
                </c:pt>
                <c:pt idx="8026">
                  <c:v>64.20800000001293</c:v>
                </c:pt>
                <c:pt idx="8027">
                  <c:v>64.216000000012926</c:v>
                </c:pt>
                <c:pt idx="8028">
                  <c:v>64.224000000012921</c:v>
                </c:pt>
                <c:pt idx="8029">
                  <c:v>64.232000000012917</c:v>
                </c:pt>
                <c:pt idx="8030">
                  <c:v>64.240000000012927</c:v>
                </c:pt>
                <c:pt idx="8031">
                  <c:v>64.248000000012922</c:v>
                </c:pt>
                <c:pt idx="8032">
                  <c:v>64.256000000012932</c:v>
                </c:pt>
                <c:pt idx="8033">
                  <c:v>64.264000000012928</c:v>
                </c:pt>
                <c:pt idx="8034">
                  <c:v>64.272000000012909</c:v>
                </c:pt>
                <c:pt idx="8035">
                  <c:v>64.280000000012933</c:v>
                </c:pt>
                <c:pt idx="8036">
                  <c:v>64.288000000012914</c:v>
                </c:pt>
                <c:pt idx="8037">
                  <c:v>64.296000000012924</c:v>
                </c:pt>
                <c:pt idx="8038">
                  <c:v>64.304000000012906</c:v>
                </c:pt>
                <c:pt idx="8039">
                  <c:v>64.312000000012901</c:v>
                </c:pt>
                <c:pt idx="8040">
                  <c:v>64.320000000012882</c:v>
                </c:pt>
                <c:pt idx="8041">
                  <c:v>64.328000000012878</c:v>
                </c:pt>
                <c:pt idx="8042">
                  <c:v>64.336000000012902</c:v>
                </c:pt>
                <c:pt idx="8043">
                  <c:v>64.344000000012898</c:v>
                </c:pt>
                <c:pt idx="8044">
                  <c:v>64.352000000012879</c:v>
                </c:pt>
                <c:pt idx="8045">
                  <c:v>64.360000000012874</c:v>
                </c:pt>
                <c:pt idx="8046">
                  <c:v>64.36800000001287</c:v>
                </c:pt>
                <c:pt idx="8047">
                  <c:v>64.376000000012851</c:v>
                </c:pt>
                <c:pt idx="8048">
                  <c:v>64.384000000012861</c:v>
                </c:pt>
                <c:pt idx="8049">
                  <c:v>64.392000000012857</c:v>
                </c:pt>
                <c:pt idx="8050">
                  <c:v>64.400000000012867</c:v>
                </c:pt>
                <c:pt idx="8051">
                  <c:v>64.408000000012862</c:v>
                </c:pt>
                <c:pt idx="8052">
                  <c:v>64.416000000012858</c:v>
                </c:pt>
                <c:pt idx="8053">
                  <c:v>64.424000000012853</c:v>
                </c:pt>
                <c:pt idx="8054">
                  <c:v>64.432000000012835</c:v>
                </c:pt>
                <c:pt idx="8055">
                  <c:v>64.440000000012844</c:v>
                </c:pt>
                <c:pt idx="8056">
                  <c:v>64.448000000012826</c:v>
                </c:pt>
                <c:pt idx="8057">
                  <c:v>64.456000000012821</c:v>
                </c:pt>
                <c:pt idx="8058">
                  <c:v>64.464000000012831</c:v>
                </c:pt>
                <c:pt idx="8059">
                  <c:v>64.472000000012812</c:v>
                </c:pt>
                <c:pt idx="8060">
                  <c:v>64.480000000012822</c:v>
                </c:pt>
                <c:pt idx="8061">
                  <c:v>64.488000000012804</c:v>
                </c:pt>
                <c:pt idx="8062">
                  <c:v>64.496000000012813</c:v>
                </c:pt>
                <c:pt idx="8063">
                  <c:v>64.504000000012795</c:v>
                </c:pt>
                <c:pt idx="8064">
                  <c:v>64.51200000001279</c:v>
                </c:pt>
                <c:pt idx="8065">
                  <c:v>64.520000000012786</c:v>
                </c:pt>
                <c:pt idx="8066">
                  <c:v>64.528000000012781</c:v>
                </c:pt>
                <c:pt idx="8067">
                  <c:v>64.536000000012777</c:v>
                </c:pt>
                <c:pt idx="8068">
                  <c:v>64.544000000012787</c:v>
                </c:pt>
                <c:pt idx="8069">
                  <c:v>64.552000000012768</c:v>
                </c:pt>
                <c:pt idx="8070">
                  <c:v>64.560000000012764</c:v>
                </c:pt>
                <c:pt idx="8071">
                  <c:v>64.568000000012773</c:v>
                </c:pt>
                <c:pt idx="8072">
                  <c:v>64.576000000012755</c:v>
                </c:pt>
                <c:pt idx="8073">
                  <c:v>64.584000000012765</c:v>
                </c:pt>
                <c:pt idx="8074">
                  <c:v>64.592000000012746</c:v>
                </c:pt>
                <c:pt idx="8075">
                  <c:v>64.600000000012741</c:v>
                </c:pt>
                <c:pt idx="8076">
                  <c:v>64.608000000012723</c:v>
                </c:pt>
                <c:pt idx="8077">
                  <c:v>64.616000000012733</c:v>
                </c:pt>
                <c:pt idx="8078">
                  <c:v>64.624000000012728</c:v>
                </c:pt>
                <c:pt idx="8079">
                  <c:v>64.63200000001271</c:v>
                </c:pt>
                <c:pt idx="8080">
                  <c:v>64.640000000012733</c:v>
                </c:pt>
                <c:pt idx="8081">
                  <c:v>64.648000000012715</c:v>
                </c:pt>
                <c:pt idx="8082">
                  <c:v>64.65600000001271</c:v>
                </c:pt>
                <c:pt idx="8083">
                  <c:v>64.664000000012706</c:v>
                </c:pt>
                <c:pt idx="8084">
                  <c:v>64.672000000012687</c:v>
                </c:pt>
                <c:pt idx="8085">
                  <c:v>64.680000000012683</c:v>
                </c:pt>
                <c:pt idx="8086">
                  <c:v>64.688000000012678</c:v>
                </c:pt>
                <c:pt idx="8087">
                  <c:v>64.696000000012702</c:v>
                </c:pt>
                <c:pt idx="8088">
                  <c:v>64.704000000012698</c:v>
                </c:pt>
                <c:pt idx="8089">
                  <c:v>64.712000000012694</c:v>
                </c:pt>
                <c:pt idx="8090">
                  <c:v>64.720000000012675</c:v>
                </c:pt>
                <c:pt idx="8091">
                  <c:v>64.728000000012671</c:v>
                </c:pt>
                <c:pt idx="8092">
                  <c:v>64.736000000012666</c:v>
                </c:pt>
                <c:pt idx="8093">
                  <c:v>64.744000000012676</c:v>
                </c:pt>
                <c:pt idx="8094">
                  <c:v>64.752000000012657</c:v>
                </c:pt>
                <c:pt idx="8095">
                  <c:v>64.760000000012667</c:v>
                </c:pt>
                <c:pt idx="8096">
                  <c:v>64.768000000012663</c:v>
                </c:pt>
                <c:pt idx="8097">
                  <c:v>64.776000000012644</c:v>
                </c:pt>
                <c:pt idx="8098">
                  <c:v>64.784000000012654</c:v>
                </c:pt>
                <c:pt idx="8099">
                  <c:v>64.792000000012635</c:v>
                </c:pt>
                <c:pt idx="8100">
                  <c:v>64.800000000012631</c:v>
                </c:pt>
                <c:pt idx="8101">
                  <c:v>64.808000000012612</c:v>
                </c:pt>
                <c:pt idx="8102">
                  <c:v>64.816000000012622</c:v>
                </c:pt>
                <c:pt idx="8103">
                  <c:v>64.824000000012617</c:v>
                </c:pt>
                <c:pt idx="8104">
                  <c:v>64.832000000012613</c:v>
                </c:pt>
                <c:pt idx="8105">
                  <c:v>64.840000000012623</c:v>
                </c:pt>
                <c:pt idx="8106">
                  <c:v>64.84800000001259</c:v>
                </c:pt>
                <c:pt idx="8107">
                  <c:v>64.856000000012585</c:v>
                </c:pt>
                <c:pt idx="8108">
                  <c:v>64.864000000012595</c:v>
                </c:pt>
                <c:pt idx="8109">
                  <c:v>64.872000000012562</c:v>
                </c:pt>
                <c:pt idx="8110">
                  <c:v>64.880000000012572</c:v>
                </c:pt>
                <c:pt idx="8111">
                  <c:v>64.888000000012568</c:v>
                </c:pt>
                <c:pt idx="8112">
                  <c:v>64.896000000012563</c:v>
                </c:pt>
                <c:pt idx="8113">
                  <c:v>64.904000000012587</c:v>
                </c:pt>
                <c:pt idx="8114">
                  <c:v>64.912000000012569</c:v>
                </c:pt>
                <c:pt idx="8115">
                  <c:v>64.920000000012564</c:v>
                </c:pt>
                <c:pt idx="8116">
                  <c:v>64.928000000012545</c:v>
                </c:pt>
                <c:pt idx="8117">
                  <c:v>64.936000000012555</c:v>
                </c:pt>
                <c:pt idx="8118">
                  <c:v>64.944000000012551</c:v>
                </c:pt>
                <c:pt idx="8119">
                  <c:v>64.952000000012532</c:v>
                </c:pt>
                <c:pt idx="8120">
                  <c:v>64.960000000012542</c:v>
                </c:pt>
                <c:pt idx="8121">
                  <c:v>64.968000000012523</c:v>
                </c:pt>
                <c:pt idx="8122">
                  <c:v>64.976000000012533</c:v>
                </c:pt>
                <c:pt idx="8123">
                  <c:v>64.984000000012529</c:v>
                </c:pt>
                <c:pt idx="8124">
                  <c:v>64.992000000012524</c:v>
                </c:pt>
                <c:pt idx="8125">
                  <c:v>65.000000000012506</c:v>
                </c:pt>
                <c:pt idx="8126">
                  <c:v>65.008000000012501</c:v>
                </c:pt>
                <c:pt idx="8127">
                  <c:v>65.016000000012497</c:v>
                </c:pt>
                <c:pt idx="8128">
                  <c:v>65.024000000012492</c:v>
                </c:pt>
                <c:pt idx="8129">
                  <c:v>65.032000000012502</c:v>
                </c:pt>
                <c:pt idx="8130">
                  <c:v>65.040000000012498</c:v>
                </c:pt>
                <c:pt idx="8131">
                  <c:v>65.048000000012493</c:v>
                </c:pt>
                <c:pt idx="8132">
                  <c:v>65.056000000012475</c:v>
                </c:pt>
                <c:pt idx="8133">
                  <c:v>65.064000000012484</c:v>
                </c:pt>
                <c:pt idx="8134">
                  <c:v>65.072000000012451</c:v>
                </c:pt>
                <c:pt idx="8135">
                  <c:v>65.080000000012461</c:v>
                </c:pt>
                <c:pt idx="8136">
                  <c:v>65.088000000012457</c:v>
                </c:pt>
                <c:pt idx="8137">
                  <c:v>65.096000000012467</c:v>
                </c:pt>
                <c:pt idx="8138">
                  <c:v>65.104000000012462</c:v>
                </c:pt>
                <c:pt idx="8139">
                  <c:v>65.112000000012443</c:v>
                </c:pt>
                <c:pt idx="8140">
                  <c:v>65.120000000012439</c:v>
                </c:pt>
                <c:pt idx="8141">
                  <c:v>65.12800000001242</c:v>
                </c:pt>
                <c:pt idx="8142">
                  <c:v>65.13600000001243</c:v>
                </c:pt>
                <c:pt idx="8143">
                  <c:v>65.144000000012426</c:v>
                </c:pt>
                <c:pt idx="8144">
                  <c:v>65.152000000012407</c:v>
                </c:pt>
                <c:pt idx="8145">
                  <c:v>65.160000000012417</c:v>
                </c:pt>
                <c:pt idx="8146">
                  <c:v>65.168000000012412</c:v>
                </c:pt>
                <c:pt idx="8147">
                  <c:v>65.176000000012408</c:v>
                </c:pt>
                <c:pt idx="8148">
                  <c:v>65.184000000012404</c:v>
                </c:pt>
                <c:pt idx="8149">
                  <c:v>65.192000000012399</c:v>
                </c:pt>
                <c:pt idx="8150">
                  <c:v>65.200000000012395</c:v>
                </c:pt>
                <c:pt idx="8151">
                  <c:v>65.20800000001239</c:v>
                </c:pt>
                <c:pt idx="8152">
                  <c:v>65.2160000000124</c:v>
                </c:pt>
                <c:pt idx="8153">
                  <c:v>65.224000000012396</c:v>
                </c:pt>
                <c:pt idx="8154">
                  <c:v>65.232000000012377</c:v>
                </c:pt>
                <c:pt idx="8155">
                  <c:v>65.240000000012387</c:v>
                </c:pt>
                <c:pt idx="8156">
                  <c:v>65.248000000012382</c:v>
                </c:pt>
                <c:pt idx="8157">
                  <c:v>65.256000000012364</c:v>
                </c:pt>
                <c:pt idx="8158">
                  <c:v>65.264000000012388</c:v>
                </c:pt>
                <c:pt idx="8159">
                  <c:v>65.272000000012355</c:v>
                </c:pt>
                <c:pt idx="8160">
                  <c:v>65.280000000012365</c:v>
                </c:pt>
                <c:pt idx="8161">
                  <c:v>65.288000000012346</c:v>
                </c:pt>
                <c:pt idx="8162">
                  <c:v>65.296000000012356</c:v>
                </c:pt>
                <c:pt idx="8163">
                  <c:v>65.304000000012337</c:v>
                </c:pt>
                <c:pt idx="8164">
                  <c:v>65.312000000012333</c:v>
                </c:pt>
                <c:pt idx="8165">
                  <c:v>65.320000000012328</c:v>
                </c:pt>
                <c:pt idx="8166">
                  <c:v>65.32800000001231</c:v>
                </c:pt>
                <c:pt idx="8167">
                  <c:v>65.336000000012334</c:v>
                </c:pt>
                <c:pt idx="8168">
                  <c:v>65.344000000012329</c:v>
                </c:pt>
                <c:pt idx="8169">
                  <c:v>65.35200000001231</c:v>
                </c:pt>
                <c:pt idx="8170">
                  <c:v>65.360000000012306</c:v>
                </c:pt>
                <c:pt idx="8171">
                  <c:v>65.368000000012302</c:v>
                </c:pt>
                <c:pt idx="8172">
                  <c:v>65.376000000012283</c:v>
                </c:pt>
                <c:pt idx="8173">
                  <c:v>65.384000000012293</c:v>
                </c:pt>
                <c:pt idx="8174">
                  <c:v>65.392000000012303</c:v>
                </c:pt>
                <c:pt idx="8175">
                  <c:v>65.400000000012298</c:v>
                </c:pt>
                <c:pt idx="8176">
                  <c:v>65.408000000012294</c:v>
                </c:pt>
                <c:pt idx="8177">
                  <c:v>65.416000000012289</c:v>
                </c:pt>
                <c:pt idx="8178">
                  <c:v>65.424000000012285</c:v>
                </c:pt>
                <c:pt idx="8179">
                  <c:v>65.432000000012266</c:v>
                </c:pt>
                <c:pt idx="8180">
                  <c:v>65.440000000012276</c:v>
                </c:pt>
                <c:pt idx="8181">
                  <c:v>65.448000000012271</c:v>
                </c:pt>
                <c:pt idx="8182">
                  <c:v>65.456000000012267</c:v>
                </c:pt>
                <c:pt idx="8183">
                  <c:v>65.464000000012277</c:v>
                </c:pt>
                <c:pt idx="8184">
                  <c:v>65.472000000012244</c:v>
                </c:pt>
                <c:pt idx="8185">
                  <c:v>65.480000000012254</c:v>
                </c:pt>
                <c:pt idx="8186">
                  <c:v>65.488000000012235</c:v>
                </c:pt>
                <c:pt idx="8187">
                  <c:v>65.496000000012245</c:v>
                </c:pt>
                <c:pt idx="8188">
                  <c:v>65.504000000012226</c:v>
                </c:pt>
                <c:pt idx="8189">
                  <c:v>65.512000000012222</c:v>
                </c:pt>
                <c:pt idx="8190">
                  <c:v>65.520000000012217</c:v>
                </c:pt>
                <c:pt idx="8191">
                  <c:v>65.528000000012213</c:v>
                </c:pt>
                <c:pt idx="8192">
                  <c:v>65.536000000012223</c:v>
                </c:pt>
                <c:pt idx="8193">
                  <c:v>65.544000000012218</c:v>
                </c:pt>
                <c:pt idx="8194">
                  <c:v>65.5520000000122</c:v>
                </c:pt>
                <c:pt idx="8195">
                  <c:v>65.560000000012195</c:v>
                </c:pt>
                <c:pt idx="8196">
                  <c:v>65.568000000012191</c:v>
                </c:pt>
                <c:pt idx="8197">
                  <c:v>65.576000000012186</c:v>
                </c:pt>
                <c:pt idx="8198">
                  <c:v>65.584000000012196</c:v>
                </c:pt>
                <c:pt idx="8199">
                  <c:v>65.592000000012177</c:v>
                </c:pt>
                <c:pt idx="8200">
                  <c:v>65.600000000012173</c:v>
                </c:pt>
                <c:pt idx="8201">
                  <c:v>65.608000000012169</c:v>
                </c:pt>
                <c:pt idx="8202">
                  <c:v>65.616000000012164</c:v>
                </c:pt>
                <c:pt idx="8203">
                  <c:v>65.62400000001216</c:v>
                </c:pt>
                <c:pt idx="8204">
                  <c:v>65.632000000012155</c:v>
                </c:pt>
                <c:pt idx="8205">
                  <c:v>65.640000000012165</c:v>
                </c:pt>
                <c:pt idx="8206">
                  <c:v>65.648000000012146</c:v>
                </c:pt>
                <c:pt idx="8207">
                  <c:v>65.656000000012142</c:v>
                </c:pt>
                <c:pt idx="8208">
                  <c:v>65.664000000012152</c:v>
                </c:pt>
                <c:pt idx="8209">
                  <c:v>65.672000000012119</c:v>
                </c:pt>
                <c:pt idx="8210">
                  <c:v>65.680000000012129</c:v>
                </c:pt>
                <c:pt idx="8211">
                  <c:v>65.68800000001211</c:v>
                </c:pt>
                <c:pt idx="8212">
                  <c:v>65.69600000001212</c:v>
                </c:pt>
                <c:pt idx="8213">
                  <c:v>65.70400000001213</c:v>
                </c:pt>
                <c:pt idx="8214">
                  <c:v>65.712000000012125</c:v>
                </c:pt>
                <c:pt idx="8215">
                  <c:v>65.720000000012107</c:v>
                </c:pt>
                <c:pt idx="8216">
                  <c:v>65.728000000012102</c:v>
                </c:pt>
                <c:pt idx="8217">
                  <c:v>65.736000000012112</c:v>
                </c:pt>
                <c:pt idx="8218">
                  <c:v>65.744000000012107</c:v>
                </c:pt>
                <c:pt idx="8219">
                  <c:v>65.752000000012103</c:v>
                </c:pt>
                <c:pt idx="8220">
                  <c:v>65.760000000012099</c:v>
                </c:pt>
                <c:pt idx="8221">
                  <c:v>65.768000000012094</c:v>
                </c:pt>
                <c:pt idx="8222">
                  <c:v>65.776000000012075</c:v>
                </c:pt>
                <c:pt idx="8223">
                  <c:v>65.784000000012085</c:v>
                </c:pt>
                <c:pt idx="8224">
                  <c:v>65.792000000012067</c:v>
                </c:pt>
                <c:pt idx="8225">
                  <c:v>65.800000000012062</c:v>
                </c:pt>
                <c:pt idx="8226">
                  <c:v>65.808000000012072</c:v>
                </c:pt>
                <c:pt idx="8227">
                  <c:v>65.816000000012068</c:v>
                </c:pt>
                <c:pt idx="8228">
                  <c:v>65.824000000012063</c:v>
                </c:pt>
                <c:pt idx="8229">
                  <c:v>65.832000000012044</c:v>
                </c:pt>
                <c:pt idx="8230">
                  <c:v>65.840000000012054</c:v>
                </c:pt>
                <c:pt idx="8231">
                  <c:v>65.848000000012021</c:v>
                </c:pt>
                <c:pt idx="8232">
                  <c:v>65.856000000012017</c:v>
                </c:pt>
                <c:pt idx="8233">
                  <c:v>65.864000000012027</c:v>
                </c:pt>
                <c:pt idx="8234">
                  <c:v>65.872000000012008</c:v>
                </c:pt>
                <c:pt idx="8235">
                  <c:v>65.880000000012004</c:v>
                </c:pt>
                <c:pt idx="8236">
                  <c:v>65.888000000011985</c:v>
                </c:pt>
                <c:pt idx="8237">
                  <c:v>65.896000000011981</c:v>
                </c:pt>
                <c:pt idx="8238">
                  <c:v>65.90400000001199</c:v>
                </c:pt>
                <c:pt idx="8239">
                  <c:v>65.912000000011986</c:v>
                </c:pt>
                <c:pt idx="8240">
                  <c:v>65.920000000011981</c:v>
                </c:pt>
                <c:pt idx="8241">
                  <c:v>65.928000000011963</c:v>
                </c:pt>
                <c:pt idx="8242">
                  <c:v>65.936000000011973</c:v>
                </c:pt>
                <c:pt idx="8243">
                  <c:v>65.944000000011982</c:v>
                </c:pt>
                <c:pt idx="8244">
                  <c:v>65.95200000001195</c:v>
                </c:pt>
                <c:pt idx="8245">
                  <c:v>65.960000000011973</c:v>
                </c:pt>
                <c:pt idx="8246">
                  <c:v>65.968000000011955</c:v>
                </c:pt>
                <c:pt idx="8247">
                  <c:v>65.97600000001195</c:v>
                </c:pt>
                <c:pt idx="8248">
                  <c:v>65.984000000011946</c:v>
                </c:pt>
                <c:pt idx="8249">
                  <c:v>65.992000000011942</c:v>
                </c:pt>
                <c:pt idx="8250">
                  <c:v>66.000000000011923</c:v>
                </c:pt>
                <c:pt idx="8251">
                  <c:v>66.008000000011918</c:v>
                </c:pt>
                <c:pt idx="8252">
                  <c:v>66.016000000011928</c:v>
                </c:pt>
                <c:pt idx="8253">
                  <c:v>66.02400000001191</c:v>
                </c:pt>
                <c:pt idx="8254">
                  <c:v>66.032000000011919</c:v>
                </c:pt>
                <c:pt idx="8255">
                  <c:v>66.040000000011915</c:v>
                </c:pt>
                <c:pt idx="8256">
                  <c:v>66.048000000011911</c:v>
                </c:pt>
                <c:pt idx="8257">
                  <c:v>66.056000000011892</c:v>
                </c:pt>
                <c:pt idx="8258">
                  <c:v>66.064000000011902</c:v>
                </c:pt>
                <c:pt idx="8259">
                  <c:v>66.072000000011869</c:v>
                </c:pt>
                <c:pt idx="8260">
                  <c:v>66.080000000011879</c:v>
                </c:pt>
                <c:pt idx="8261">
                  <c:v>66.088000000011888</c:v>
                </c:pt>
                <c:pt idx="8262">
                  <c:v>66.096000000011884</c:v>
                </c:pt>
                <c:pt idx="8263">
                  <c:v>66.104000000011879</c:v>
                </c:pt>
                <c:pt idx="8264">
                  <c:v>66.112000000011861</c:v>
                </c:pt>
                <c:pt idx="8265">
                  <c:v>66.120000000011856</c:v>
                </c:pt>
                <c:pt idx="8266">
                  <c:v>66.128000000011838</c:v>
                </c:pt>
                <c:pt idx="8267">
                  <c:v>66.136000000011848</c:v>
                </c:pt>
                <c:pt idx="8268">
                  <c:v>66.144000000011857</c:v>
                </c:pt>
                <c:pt idx="8269">
                  <c:v>66.152000000011839</c:v>
                </c:pt>
                <c:pt idx="8270">
                  <c:v>66.160000000011848</c:v>
                </c:pt>
                <c:pt idx="8271">
                  <c:v>66.16800000001183</c:v>
                </c:pt>
                <c:pt idx="8272">
                  <c:v>66.176000000011825</c:v>
                </c:pt>
                <c:pt idx="8273">
                  <c:v>66.184000000011821</c:v>
                </c:pt>
                <c:pt idx="8274">
                  <c:v>66.192000000011816</c:v>
                </c:pt>
                <c:pt idx="8275">
                  <c:v>66.200000000011812</c:v>
                </c:pt>
                <c:pt idx="8276">
                  <c:v>66.208000000011808</c:v>
                </c:pt>
                <c:pt idx="8277">
                  <c:v>66.216000000011817</c:v>
                </c:pt>
                <c:pt idx="8278">
                  <c:v>66.224000000011813</c:v>
                </c:pt>
                <c:pt idx="8279">
                  <c:v>66.232000000011809</c:v>
                </c:pt>
                <c:pt idx="8280">
                  <c:v>66.240000000011804</c:v>
                </c:pt>
                <c:pt idx="8281">
                  <c:v>66.2480000000118</c:v>
                </c:pt>
                <c:pt idx="8282">
                  <c:v>66.256000000011781</c:v>
                </c:pt>
                <c:pt idx="8283">
                  <c:v>66.264000000011791</c:v>
                </c:pt>
                <c:pt idx="8284">
                  <c:v>66.272000000011772</c:v>
                </c:pt>
                <c:pt idx="8285">
                  <c:v>66.280000000011782</c:v>
                </c:pt>
                <c:pt idx="8286">
                  <c:v>66.288000000011778</c:v>
                </c:pt>
                <c:pt idx="8287">
                  <c:v>66.296000000011773</c:v>
                </c:pt>
                <c:pt idx="8288">
                  <c:v>66.304000000011769</c:v>
                </c:pt>
                <c:pt idx="8289">
                  <c:v>66.31200000001175</c:v>
                </c:pt>
                <c:pt idx="8290">
                  <c:v>66.320000000011746</c:v>
                </c:pt>
                <c:pt idx="8291">
                  <c:v>66.328000000011741</c:v>
                </c:pt>
                <c:pt idx="8292">
                  <c:v>66.336000000011751</c:v>
                </c:pt>
                <c:pt idx="8293">
                  <c:v>66.344000000011746</c:v>
                </c:pt>
                <c:pt idx="8294">
                  <c:v>66.352000000011728</c:v>
                </c:pt>
                <c:pt idx="8295">
                  <c:v>66.360000000011738</c:v>
                </c:pt>
                <c:pt idx="8296">
                  <c:v>66.368000000011719</c:v>
                </c:pt>
                <c:pt idx="8297">
                  <c:v>66.376000000011715</c:v>
                </c:pt>
                <c:pt idx="8298">
                  <c:v>66.38400000001171</c:v>
                </c:pt>
                <c:pt idx="8299">
                  <c:v>66.392000000011706</c:v>
                </c:pt>
                <c:pt idx="8300">
                  <c:v>66.400000000011715</c:v>
                </c:pt>
                <c:pt idx="8301">
                  <c:v>66.408000000011711</c:v>
                </c:pt>
                <c:pt idx="8302">
                  <c:v>66.416000000011707</c:v>
                </c:pt>
                <c:pt idx="8303">
                  <c:v>66.424000000011702</c:v>
                </c:pt>
                <c:pt idx="8304">
                  <c:v>66.432000000011698</c:v>
                </c:pt>
                <c:pt idx="8305">
                  <c:v>66.440000000011693</c:v>
                </c:pt>
                <c:pt idx="8306">
                  <c:v>66.448000000011703</c:v>
                </c:pt>
                <c:pt idx="8307">
                  <c:v>66.456000000011684</c:v>
                </c:pt>
                <c:pt idx="8308">
                  <c:v>66.464000000011694</c:v>
                </c:pt>
                <c:pt idx="8309">
                  <c:v>66.472000000011661</c:v>
                </c:pt>
                <c:pt idx="8310">
                  <c:v>66.480000000011671</c:v>
                </c:pt>
                <c:pt idx="8311">
                  <c:v>66.488000000011652</c:v>
                </c:pt>
                <c:pt idx="8312">
                  <c:v>66.496000000011662</c:v>
                </c:pt>
                <c:pt idx="8313">
                  <c:v>66.504000000011672</c:v>
                </c:pt>
                <c:pt idx="8314">
                  <c:v>66.512000000011653</c:v>
                </c:pt>
                <c:pt idx="8315">
                  <c:v>66.520000000011649</c:v>
                </c:pt>
                <c:pt idx="8316">
                  <c:v>66.52800000001163</c:v>
                </c:pt>
                <c:pt idx="8317">
                  <c:v>66.53600000001164</c:v>
                </c:pt>
                <c:pt idx="8318">
                  <c:v>66.544000000011636</c:v>
                </c:pt>
                <c:pt idx="8319">
                  <c:v>66.552000000011617</c:v>
                </c:pt>
                <c:pt idx="8320">
                  <c:v>66.560000000011613</c:v>
                </c:pt>
                <c:pt idx="8321">
                  <c:v>66.568000000011608</c:v>
                </c:pt>
                <c:pt idx="8322">
                  <c:v>66.576000000011618</c:v>
                </c:pt>
                <c:pt idx="8323">
                  <c:v>66.584000000011613</c:v>
                </c:pt>
                <c:pt idx="8324">
                  <c:v>66.592000000011609</c:v>
                </c:pt>
                <c:pt idx="8325">
                  <c:v>66.60000000001159</c:v>
                </c:pt>
                <c:pt idx="8326">
                  <c:v>66.608000000011586</c:v>
                </c:pt>
                <c:pt idx="8327">
                  <c:v>66.616000000011582</c:v>
                </c:pt>
                <c:pt idx="8328">
                  <c:v>66.624000000011577</c:v>
                </c:pt>
                <c:pt idx="8329">
                  <c:v>66.632000000011573</c:v>
                </c:pt>
                <c:pt idx="8330">
                  <c:v>66.640000000011582</c:v>
                </c:pt>
                <c:pt idx="8331">
                  <c:v>66.648000000011578</c:v>
                </c:pt>
                <c:pt idx="8332">
                  <c:v>66.656000000011559</c:v>
                </c:pt>
                <c:pt idx="8333">
                  <c:v>66.664000000011555</c:v>
                </c:pt>
                <c:pt idx="8334">
                  <c:v>66.672000000011536</c:v>
                </c:pt>
                <c:pt idx="8335">
                  <c:v>66.680000000011532</c:v>
                </c:pt>
                <c:pt idx="8336">
                  <c:v>66.688000000011527</c:v>
                </c:pt>
                <c:pt idx="8337">
                  <c:v>66.696000000011523</c:v>
                </c:pt>
                <c:pt idx="8338">
                  <c:v>66.704000000011533</c:v>
                </c:pt>
                <c:pt idx="8339">
                  <c:v>66.712000000011528</c:v>
                </c:pt>
                <c:pt idx="8340">
                  <c:v>66.72000000001151</c:v>
                </c:pt>
                <c:pt idx="8341">
                  <c:v>66.728000000011519</c:v>
                </c:pt>
                <c:pt idx="8342">
                  <c:v>66.736000000011515</c:v>
                </c:pt>
                <c:pt idx="8343">
                  <c:v>66.744000000011525</c:v>
                </c:pt>
                <c:pt idx="8344">
                  <c:v>66.752000000011492</c:v>
                </c:pt>
                <c:pt idx="8345">
                  <c:v>66.760000000011502</c:v>
                </c:pt>
                <c:pt idx="8346">
                  <c:v>66.768000000011483</c:v>
                </c:pt>
                <c:pt idx="8347">
                  <c:v>66.776000000011479</c:v>
                </c:pt>
                <c:pt idx="8348">
                  <c:v>66.784000000011503</c:v>
                </c:pt>
                <c:pt idx="8349">
                  <c:v>66.792000000011484</c:v>
                </c:pt>
                <c:pt idx="8350">
                  <c:v>66.80000000001148</c:v>
                </c:pt>
                <c:pt idx="8351">
                  <c:v>66.808000000011461</c:v>
                </c:pt>
                <c:pt idx="8352">
                  <c:v>66.816000000011471</c:v>
                </c:pt>
                <c:pt idx="8353">
                  <c:v>66.824000000011452</c:v>
                </c:pt>
                <c:pt idx="8354">
                  <c:v>66.832000000011448</c:v>
                </c:pt>
                <c:pt idx="8355">
                  <c:v>66.840000000011457</c:v>
                </c:pt>
                <c:pt idx="8356">
                  <c:v>66.848000000011453</c:v>
                </c:pt>
                <c:pt idx="8357">
                  <c:v>66.856000000011448</c:v>
                </c:pt>
                <c:pt idx="8358">
                  <c:v>66.864000000011444</c:v>
                </c:pt>
                <c:pt idx="8359">
                  <c:v>66.872000000011425</c:v>
                </c:pt>
                <c:pt idx="8360">
                  <c:v>66.880000000011421</c:v>
                </c:pt>
                <c:pt idx="8361">
                  <c:v>66.888000000011417</c:v>
                </c:pt>
                <c:pt idx="8362">
                  <c:v>66.896000000011412</c:v>
                </c:pt>
                <c:pt idx="8363">
                  <c:v>66.904000000011422</c:v>
                </c:pt>
                <c:pt idx="8364">
                  <c:v>66.912000000011417</c:v>
                </c:pt>
                <c:pt idx="8365">
                  <c:v>66.920000000011413</c:v>
                </c:pt>
                <c:pt idx="8366">
                  <c:v>66.928000000011409</c:v>
                </c:pt>
                <c:pt idx="8367">
                  <c:v>66.936000000011404</c:v>
                </c:pt>
                <c:pt idx="8368">
                  <c:v>66.944000000011414</c:v>
                </c:pt>
                <c:pt idx="8369">
                  <c:v>66.952000000011381</c:v>
                </c:pt>
                <c:pt idx="8370">
                  <c:v>66.960000000011391</c:v>
                </c:pt>
                <c:pt idx="8371">
                  <c:v>66.968000000011386</c:v>
                </c:pt>
                <c:pt idx="8372">
                  <c:v>66.976000000011382</c:v>
                </c:pt>
                <c:pt idx="8373">
                  <c:v>66.984000000011392</c:v>
                </c:pt>
                <c:pt idx="8374">
                  <c:v>66.992000000011373</c:v>
                </c:pt>
                <c:pt idx="8375">
                  <c:v>67.000000000011369</c:v>
                </c:pt>
                <c:pt idx="8376">
                  <c:v>67.00800000001135</c:v>
                </c:pt>
                <c:pt idx="8377">
                  <c:v>67.01600000001136</c:v>
                </c:pt>
                <c:pt idx="8378">
                  <c:v>67.024000000011355</c:v>
                </c:pt>
                <c:pt idx="8379">
                  <c:v>67.032000000011351</c:v>
                </c:pt>
                <c:pt idx="8380">
                  <c:v>67.040000000011347</c:v>
                </c:pt>
                <c:pt idx="8381">
                  <c:v>67.048000000011342</c:v>
                </c:pt>
                <c:pt idx="8382">
                  <c:v>67.056000000011338</c:v>
                </c:pt>
                <c:pt idx="8383">
                  <c:v>67.064000000011333</c:v>
                </c:pt>
                <c:pt idx="8384">
                  <c:v>67.072000000011315</c:v>
                </c:pt>
                <c:pt idx="8385">
                  <c:v>67.08000000001131</c:v>
                </c:pt>
                <c:pt idx="8386">
                  <c:v>67.088000000011306</c:v>
                </c:pt>
                <c:pt idx="8387">
                  <c:v>67.096000000011315</c:v>
                </c:pt>
                <c:pt idx="8388">
                  <c:v>67.104000000011311</c:v>
                </c:pt>
                <c:pt idx="8389">
                  <c:v>67.112000000011292</c:v>
                </c:pt>
                <c:pt idx="8390">
                  <c:v>67.120000000011288</c:v>
                </c:pt>
                <c:pt idx="8391">
                  <c:v>67.128000000011284</c:v>
                </c:pt>
                <c:pt idx="8392">
                  <c:v>67.136000000011279</c:v>
                </c:pt>
                <c:pt idx="8393">
                  <c:v>67.144000000011303</c:v>
                </c:pt>
                <c:pt idx="8394">
                  <c:v>67.15200000001127</c:v>
                </c:pt>
                <c:pt idx="8395">
                  <c:v>67.16000000001128</c:v>
                </c:pt>
                <c:pt idx="8396">
                  <c:v>67.168000000011261</c:v>
                </c:pt>
                <c:pt idx="8397">
                  <c:v>67.176000000011257</c:v>
                </c:pt>
                <c:pt idx="8398">
                  <c:v>67.184000000011252</c:v>
                </c:pt>
                <c:pt idx="8399">
                  <c:v>67.192000000011248</c:v>
                </c:pt>
                <c:pt idx="8400">
                  <c:v>67.200000000011272</c:v>
                </c:pt>
                <c:pt idx="8401">
                  <c:v>67.208000000011253</c:v>
                </c:pt>
                <c:pt idx="8402">
                  <c:v>67.216000000011263</c:v>
                </c:pt>
                <c:pt idx="8403">
                  <c:v>67.224000000011245</c:v>
                </c:pt>
                <c:pt idx="8404">
                  <c:v>67.23200000001124</c:v>
                </c:pt>
                <c:pt idx="8405">
                  <c:v>67.240000000011236</c:v>
                </c:pt>
                <c:pt idx="8406">
                  <c:v>67.248000000011231</c:v>
                </c:pt>
                <c:pt idx="8407">
                  <c:v>67.256000000011213</c:v>
                </c:pt>
                <c:pt idx="8408">
                  <c:v>67.264000000011222</c:v>
                </c:pt>
                <c:pt idx="8409">
                  <c:v>67.272000000011218</c:v>
                </c:pt>
                <c:pt idx="8410">
                  <c:v>67.280000000011214</c:v>
                </c:pt>
                <c:pt idx="8411">
                  <c:v>67.288000000011209</c:v>
                </c:pt>
                <c:pt idx="8412">
                  <c:v>67.296000000011205</c:v>
                </c:pt>
                <c:pt idx="8413">
                  <c:v>67.3040000000112</c:v>
                </c:pt>
                <c:pt idx="8414">
                  <c:v>67.312000000011182</c:v>
                </c:pt>
                <c:pt idx="8415">
                  <c:v>67.320000000011177</c:v>
                </c:pt>
                <c:pt idx="8416">
                  <c:v>67.328000000011173</c:v>
                </c:pt>
                <c:pt idx="8417">
                  <c:v>67.336000000011182</c:v>
                </c:pt>
                <c:pt idx="8418">
                  <c:v>67.344000000011192</c:v>
                </c:pt>
                <c:pt idx="8419">
                  <c:v>67.352000000011159</c:v>
                </c:pt>
                <c:pt idx="8420">
                  <c:v>67.360000000011169</c:v>
                </c:pt>
                <c:pt idx="8421">
                  <c:v>67.368000000011151</c:v>
                </c:pt>
                <c:pt idx="8422">
                  <c:v>67.376000000011146</c:v>
                </c:pt>
                <c:pt idx="8423">
                  <c:v>67.384000000011156</c:v>
                </c:pt>
                <c:pt idx="8424">
                  <c:v>67.392000000011151</c:v>
                </c:pt>
                <c:pt idx="8425">
                  <c:v>67.400000000011147</c:v>
                </c:pt>
                <c:pt idx="8426">
                  <c:v>67.408000000011143</c:v>
                </c:pt>
                <c:pt idx="8427">
                  <c:v>67.416000000011152</c:v>
                </c:pt>
                <c:pt idx="8428">
                  <c:v>67.424000000011134</c:v>
                </c:pt>
                <c:pt idx="8429">
                  <c:v>67.432000000011129</c:v>
                </c:pt>
                <c:pt idx="8430">
                  <c:v>67.440000000011125</c:v>
                </c:pt>
                <c:pt idx="8431">
                  <c:v>67.44800000001112</c:v>
                </c:pt>
                <c:pt idx="8432">
                  <c:v>67.456000000011116</c:v>
                </c:pt>
                <c:pt idx="8433">
                  <c:v>67.464000000011126</c:v>
                </c:pt>
                <c:pt idx="8434">
                  <c:v>67.472000000011093</c:v>
                </c:pt>
                <c:pt idx="8435">
                  <c:v>67.480000000011103</c:v>
                </c:pt>
                <c:pt idx="8436">
                  <c:v>67.488000000011098</c:v>
                </c:pt>
                <c:pt idx="8437">
                  <c:v>67.496000000011094</c:v>
                </c:pt>
                <c:pt idx="8438">
                  <c:v>67.504000000011104</c:v>
                </c:pt>
                <c:pt idx="8439">
                  <c:v>67.512000000011085</c:v>
                </c:pt>
                <c:pt idx="8440">
                  <c:v>67.52000000001108</c:v>
                </c:pt>
                <c:pt idx="8441">
                  <c:v>67.528000000011062</c:v>
                </c:pt>
                <c:pt idx="8442">
                  <c:v>67.536000000011072</c:v>
                </c:pt>
                <c:pt idx="8443">
                  <c:v>67.544000000011067</c:v>
                </c:pt>
                <c:pt idx="8444">
                  <c:v>67.552000000011049</c:v>
                </c:pt>
                <c:pt idx="8445">
                  <c:v>67.560000000011073</c:v>
                </c:pt>
                <c:pt idx="8446">
                  <c:v>67.568000000011054</c:v>
                </c:pt>
                <c:pt idx="8447">
                  <c:v>67.576000000011049</c:v>
                </c:pt>
                <c:pt idx="8448">
                  <c:v>67.584000000011045</c:v>
                </c:pt>
                <c:pt idx="8449">
                  <c:v>67.592000000011041</c:v>
                </c:pt>
                <c:pt idx="8450">
                  <c:v>67.600000000011022</c:v>
                </c:pt>
                <c:pt idx="8451">
                  <c:v>67.608000000011018</c:v>
                </c:pt>
                <c:pt idx="8452">
                  <c:v>67.616000000011013</c:v>
                </c:pt>
                <c:pt idx="8453">
                  <c:v>67.624000000011009</c:v>
                </c:pt>
                <c:pt idx="8454">
                  <c:v>67.632000000011018</c:v>
                </c:pt>
                <c:pt idx="8455">
                  <c:v>67.640000000011014</c:v>
                </c:pt>
                <c:pt idx="8456">
                  <c:v>67.64800000001101</c:v>
                </c:pt>
                <c:pt idx="8457">
                  <c:v>67.656000000010991</c:v>
                </c:pt>
                <c:pt idx="8458">
                  <c:v>67.664000000011001</c:v>
                </c:pt>
                <c:pt idx="8459">
                  <c:v>67.672000000010968</c:v>
                </c:pt>
                <c:pt idx="8460">
                  <c:v>67.680000000010978</c:v>
                </c:pt>
                <c:pt idx="8461">
                  <c:v>67.688000000010973</c:v>
                </c:pt>
                <c:pt idx="8462">
                  <c:v>67.696000000010983</c:v>
                </c:pt>
                <c:pt idx="8463">
                  <c:v>67.704000000010993</c:v>
                </c:pt>
                <c:pt idx="8464">
                  <c:v>67.712000000010974</c:v>
                </c:pt>
                <c:pt idx="8465">
                  <c:v>67.72000000001097</c:v>
                </c:pt>
                <c:pt idx="8466">
                  <c:v>67.728000000010951</c:v>
                </c:pt>
                <c:pt idx="8467">
                  <c:v>67.736000000010961</c:v>
                </c:pt>
                <c:pt idx="8468">
                  <c:v>67.744000000010971</c:v>
                </c:pt>
                <c:pt idx="8469">
                  <c:v>67.752000000010938</c:v>
                </c:pt>
                <c:pt idx="8470">
                  <c:v>67.760000000010933</c:v>
                </c:pt>
                <c:pt idx="8471">
                  <c:v>67.768000000010929</c:v>
                </c:pt>
                <c:pt idx="8472">
                  <c:v>67.77600000001091</c:v>
                </c:pt>
                <c:pt idx="8473">
                  <c:v>67.78400000001092</c:v>
                </c:pt>
                <c:pt idx="8474">
                  <c:v>67.792000000010916</c:v>
                </c:pt>
                <c:pt idx="8475">
                  <c:v>67.800000000010911</c:v>
                </c:pt>
                <c:pt idx="8476">
                  <c:v>67.808000000010892</c:v>
                </c:pt>
                <c:pt idx="8477">
                  <c:v>67.816000000010902</c:v>
                </c:pt>
                <c:pt idx="8478">
                  <c:v>67.824000000010898</c:v>
                </c:pt>
                <c:pt idx="8479">
                  <c:v>67.832000000010879</c:v>
                </c:pt>
                <c:pt idx="8480">
                  <c:v>67.840000000010903</c:v>
                </c:pt>
                <c:pt idx="8481">
                  <c:v>67.848000000010884</c:v>
                </c:pt>
                <c:pt idx="8482">
                  <c:v>67.85600000001088</c:v>
                </c:pt>
                <c:pt idx="8483">
                  <c:v>67.864000000010876</c:v>
                </c:pt>
                <c:pt idx="8484">
                  <c:v>67.872000000010857</c:v>
                </c:pt>
                <c:pt idx="8485">
                  <c:v>67.880000000010853</c:v>
                </c:pt>
                <c:pt idx="8486">
                  <c:v>67.888000000010848</c:v>
                </c:pt>
                <c:pt idx="8487">
                  <c:v>67.896000000010872</c:v>
                </c:pt>
                <c:pt idx="8488">
                  <c:v>67.904000000010868</c:v>
                </c:pt>
                <c:pt idx="8489">
                  <c:v>67.912000000010863</c:v>
                </c:pt>
                <c:pt idx="8490">
                  <c:v>67.920000000010845</c:v>
                </c:pt>
                <c:pt idx="8491">
                  <c:v>67.92800000001084</c:v>
                </c:pt>
                <c:pt idx="8492">
                  <c:v>67.936000000010836</c:v>
                </c:pt>
                <c:pt idx="8493">
                  <c:v>67.944000000010845</c:v>
                </c:pt>
                <c:pt idx="8494">
                  <c:v>67.952000000010813</c:v>
                </c:pt>
                <c:pt idx="8495">
                  <c:v>67.960000000010822</c:v>
                </c:pt>
                <c:pt idx="8496">
                  <c:v>67.968000000010832</c:v>
                </c:pt>
                <c:pt idx="8497">
                  <c:v>67.976000000010814</c:v>
                </c:pt>
                <c:pt idx="8498">
                  <c:v>67.984000000010823</c:v>
                </c:pt>
                <c:pt idx="8499">
                  <c:v>67.992000000010805</c:v>
                </c:pt>
                <c:pt idx="8500">
                  <c:v>68.0000000000108</c:v>
                </c:pt>
                <c:pt idx="8501">
                  <c:v>68.008000000010782</c:v>
                </c:pt>
                <c:pt idx="8502">
                  <c:v>68.016000000010791</c:v>
                </c:pt>
                <c:pt idx="8503">
                  <c:v>68.024000000010787</c:v>
                </c:pt>
                <c:pt idx="8504">
                  <c:v>68.032000000010783</c:v>
                </c:pt>
                <c:pt idx="8505">
                  <c:v>68.040000000010792</c:v>
                </c:pt>
                <c:pt idx="8506">
                  <c:v>68.048000000010774</c:v>
                </c:pt>
                <c:pt idx="8507">
                  <c:v>68.056000000010769</c:v>
                </c:pt>
                <c:pt idx="8508">
                  <c:v>68.064000000010765</c:v>
                </c:pt>
                <c:pt idx="8509">
                  <c:v>68.072000000010746</c:v>
                </c:pt>
                <c:pt idx="8510">
                  <c:v>68.080000000010756</c:v>
                </c:pt>
                <c:pt idx="8511">
                  <c:v>68.088000000010751</c:v>
                </c:pt>
                <c:pt idx="8512">
                  <c:v>68.096000000010747</c:v>
                </c:pt>
                <c:pt idx="8513">
                  <c:v>68.104000000010743</c:v>
                </c:pt>
                <c:pt idx="8514">
                  <c:v>68.112000000010738</c:v>
                </c:pt>
                <c:pt idx="8515">
                  <c:v>68.12000000001072</c:v>
                </c:pt>
                <c:pt idx="8516">
                  <c:v>68.128000000010715</c:v>
                </c:pt>
                <c:pt idx="8517">
                  <c:v>68.136000000010711</c:v>
                </c:pt>
                <c:pt idx="8518">
                  <c:v>68.14400000001072</c:v>
                </c:pt>
                <c:pt idx="8519">
                  <c:v>68.152000000010702</c:v>
                </c:pt>
                <c:pt idx="8520">
                  <c:v>68.160000000010712</c:v>
                </c:pt>
                <c:pt idx="8521">
                  <c:v>68.168000000010693</c:v>
                </c:pt>
                <c:pt idx="8522">
                  <c:v>68.176000000010688</c:v>
                </c:pt>
                <c:pt idx="8523">
                  <c:v>68.184000000010698</c:v>
                </c:pt>
                <c:pt idx="8524">
                  <c:v>68.19200000001068</c:v>
                </c:pt>
                <c:pt idx="8525">
                  <c:v>68.200000000010704</c:v>
                </c:pt>
                <c:pt idx="8526">
                  <c:v>68.208000000010685</c:v>
                </c:pt>
                <c:pt idx="8527">
                  <c:v>68.216000000010695</c:v>
                </c:pt>
                <c:pt idx="8528">
                  <c:v>68.224000000010676</c:v>
                </c:pt>
                <c:pt idx="8529">
                  <c:v>68.232000000010672</c:v>
                </c:pt>
                <c:pt idx="8530">
                  <c:v>68.240000000010667</c:v>
                </c:pt>
                <c:pt idx="8531">
                  <c:v>68.248000000010663</c:v>
                </c:pt>
                <c:pt idx="8532">
                  <c:v>68.256000000010673</c:v>
                </c:pt>
                <c:pt idx="8533">
                  <c:v>68.264000000010668</c:v>
                </c:pt>
                <c:pt idx="8534">
                  <c:v>68.27200000001065</c:v>
                </c:pt>
                <c:pt idx="8535">
                  <c:v>68.280000000010645</c:v>
                </c:pt>
                <c:pt idx="8536">
                  <c:v>68.288000000010641</c:v>
                </c:pt>
                <c:pt idx="8537">
                  <c:v>68.296000000010636</c:v>
                </c:pt>
                <c:pt idx="8538">
                  <c:v>68.304000000010632</c:v>
                </c:pt>
                <c:pt idx="8539">
                  <c:v>68.312000000010613</c:v>
                </c:pt>
                <c:pt idx="8540">
                  <c:v>68.320000000010609</c:v>
                </c:pt>
                <c:pt idx="8541">
                  <c:v>68.328000000010618</c:v>
                </c:pt>
                <c:pt idx="8542">
                  <c:v>68.336000000010614</c:v>
                </c:pt>
                <c:pt idx="8543">
                  <c:v>68.344000000010624</c:v>
                </c:pt>
                <c:pt idx="8544">
                  <c:v>68.352000000010591</c:v>
                </c:pt>
                <c:pt idx="8545">
                  <c:v>68.360000000010601</c:v>
                </c:pt>
                <c:pt idx="8546">
                  <c:v>68.368000000010582</c:v>
                </c:pt>
                <c:pt idx="8547">
                  <c:v>68.376000000010578</c:v>
                </c:pt>
                <c:pt idx="8548">
                  <c:v>68.384000000010587</c:v>
                </c:pt>
                <c:pt idx="8549">
                  <c:v>68.392000000010583</c:v>
                </c:pt>
                <c:pt idx="8550">
                  <c:v>68.400000000010593</c:v>
                </c:pt>
                <c:pt idx="8551">
                  <c:v>68.408000000010574</c:v>
                </c:pt>
                <c:pt idx="8552">
                  <c:v>68.416000000010584</c:v>
                </c:pt>
                <c:pt idx="8553">
                  <c:v>68.424000000010565</c:v>
                </c:pt>
                <c:pt idx="8554">
                  <c:v>68.432000000010561</c:v>
                </c:pt>
                <c:pt idx="8555">
                  <c:v>68.440000000010571</c:v>
                </c:pt>
                <c:pt idx="8556">
                  <c:v>68.448000000010566</c:v>
                </c:pt>
                <c:pt idx="8557">
                  <c:v>68.456000000010562</c:v>
                </c:pt>
                <c:pt idx="8558">
                  <c:v>68.464000000010557</c:v>
                </c:pt>
                <c:pt idx="8559">
                  <c:v>68.472000000010539</c:v>
                </c:pt>
                <c:pt idx="8560">
                  <c:v>68.480000000010534</c:v>
                </c:pt>
                <c:pt idx="8561">
                  <c:v>68.48800000001053</c:v>
                </c:pt>
                <c:pt idx="8562">
                  <c:v>68.496000000010525</c:v>
                </c:pt>
                <c:pt idx="8563">
                  <c:v>68.504000000010521</c:v>
                </c:pt>
                <c:pt idx="8564">
                  <c:v>68.512000000010516</c:v>
                </c:pt>
                <c:pt idx="8565">
                  <c:v>68.520000000010512</c:v>
                </c:pt>
                <c:pt idx="8566">
                  <c:v>68.528000000010508</c:v>
                </c:pt>
                <c:pt idx="8567">
                  <c:v>68.536000000010503</c:v>
                </c:pt>
                <c:pt idx="8568">
                  <c:v>68.544000000010513</c:v>
                </c:pt>
                <c:pt idx="8569">
                  <c:v>68.55200000001048</c:v>
                </c:pt>
                <c:pt idx="8570">
                  <c:v>68.56000000001049</c:v>
                </c:pt>
                <c:pt idx="8571">
                  <c:v>68.568000000010485</c:v>
                </c:pt>
                <c:pt idx="8572">
                  <c:v>68.576000000010481</c:v>
                </c:pt>
                <c:pt idx="8573">
                  <c:v>68.584000000010477</c:v>
                </c:pt>
                <c:pt idx="8574">
                  <c:v>68.592000000010472</c:v>
                </c:pt>
                <c:pt idx="8575">
                  <c:v>68.600000000010468</c:v>
                </c:pt>
                <c:pt idx="8576">
                  <c:v>68.608000000010449</c:v>
                </c:pt>
                <c:pt idx="8577">
                  <c:v>68.616000000010473</c:v>
                </c:pt>
                <c:pt idx="8578">
                  <c:v>68.624000000010454</c:v>
                </c:pt>
                <c:pt idx="8579">
                  <c:v>68.63200000001045</c:v>
                </c:pt>
                <c:pt idx="8580">
                  <c:v>68.640000000010446</c:v>
                </c:pt>
                <c:pt idx="8581">
                  <c:v>68.648000000010441</c:v>
                </c:pt>
                <c:pt idx="8582">
                  <c:v>68.656000000010422</c:v>
                </c:pt>
                <c:pt idx="8583">
                  <c:v>68.664000000010432</c:v>
                </c:pt>
                <c:pt idx="8584">
                  <c:v>68.672000000010414</c:v>
                </c:pt>
                <c:pt idx="8585">
                  <c:v>68.680000000010409</c:v>
                </c:pt>
                <c:pt idx="8586">
                  <c:v>68.688000000010419</c:v>
                </c:pt>
                <c:pt idx="8587">
                  <c:v>68.696000000010415</c:v>
                </c:pt>
                <c:pt idx="8588">
                  <c:v>68.704000000010424</c:v>
                </c:pt>
                <c:pt idx="8589">
                  <c:v>68.712000000010406</c:v>
                </c:pt>
                <c:pt idx="8590">
                  <c:v>68.720000000010401</c:v>
                </c:pt>
                <c:pt idx="8591">
                  <c:v>68.728000000010383</c:v>
                </c:pt>
                <c:pt idx="8592">
                  <c:v>68.736000000010392</c:v>
                </c:pt>
                <c:pt idx="8593">
                  <c:v>68.744000000010416</c:v>
                </c:pt>
                <c:pt idx="8594">
                  <c:v>68.752000000010383</c:v>
                </c:pt>
                <c:pt idx="8595">
                  <c:v>68.760000000010393</c:v>
                </c:pt>
                <c:pt idx="8596">
                  <c:v>68.768000000010375</c:v>
                </c:pt>
                <c:pt idx="8597">
                  <c:v>68.77600000001037</c:v>
                </c:pt>
                <c:pt idx="8598">
                  <c:v>68.784000000010366</c:v>
                </c:pt>
                <c:pt idx="8599">
                  <c:v>68.792000000010361</c:v>
                </c:pt>
                <c:pt idx="8600">
                  <c:v>68.800000000010357</c:v>
                </c:pt>
                <c:pt idx="8601">
                  <c:v>68.808000000010352</c:v>
                </c:pt>
                <c:pt idx="8602">
                  <c:v>68.816000000010362</c:v>
                </c:pt>
                <c:pt idx="8603">
                  <c:v>68.824000000010344</c:v>
                </c:pt>
                <c:pt idx="8604">
                  <c:v>68.832000000010339</c:v>
                </c:pt>
                <c:pt idx="8605">
                  <c:v>68.840000000010335</c:v>
                </c:pt>
                <c:pt idx="8606">
                  <c:v>68.84800000001033</c:v>
                </c:pt>
                <c:pt idx="8607">
                  <c:v>68.856000000010312</c:v>
                </c:pt>
                <c:pt idx="8608">
                  <c:v>68.864000000010321</c:v>
                </c:pt>
                <c:pt idx="8609">
                  <c:v>68.872000000010303</c:v>
                </c:pt>
                <c:pt idx="8610">
                  <c:v>68.880000000010313</c:v>
                </c:pt>
                <c:pt idx="8611">
                  <c:v>68.888000000010308</c:v>
                </c:pt>
                <c:pt idx="8612">
                  <c:v>68.896000000010304</c:v>
                </c:pt>
                <c:pt idx="8613">
                  <c:v>68.904000000010299</c:v>
                </c:pt>
                <c:pt idx="8614">
                  <c:v>68.912000000010295</c:v>
                </c:pt>
                <c:pt idx="8615">
                  <c:v>68.920000000010276</c:v>
                </c:pt>
                <c:pt idx="8616">
                  <c:v>68.928000000010272</c:v>
                </c:pt>
                <c:pt idx="8617">
                  <c:v>68.936000000010267</c:v>
                </c:pt>
                <c:pt idx="8618">
                  <c:v>68.944000000010277</c:v>
                </c:pt>
                <c:pt idx="8619">
                  <c:v>68.952000000010273</c:v>
                </c:pt>
                <c:pt idx="8620">
                  <c:v>68.960000000010268</c:v>
                </c:pt>
                <c:pt idx="8621">
                  <c:v>68.968000000010264</c:v>
                </c:pt>
                <c:pt idx="8622">
                  <c:v>68.976000000010245</c:v>
                </c:pt>
                <c:pt idx="8623">
                  <c:v>68.984000000010255</c:v>
                </c:pt>
                <c:pt idx="8624">
                  <c:v>68.992000000010236</c:v>
                </c:pt>
                <c:pt idx="8625">
                  <c:v>69.000000000010232</c:v>
                </c:pt>
                <c:pt idx="8626">
                  <c:v>69.008000000010213</c:v>
                </c:pt>
                <c:pt idx="8627">
                  <c:v>69.016000000010223</c:v>
                </c:pt>
                <c:pt idx="8628">
                  <c:v>69.024000000010233</c:v>
                </c:pt>
                <c:pt idx="8629">
                  <c:v>69.032000000010214</c:v>
                </c:pt>
                <c:pt idx="8630">
                  <c:v>69.040000000010224</c:v>
                </c:pt>
                <c:pt idx="8631">
                  <c:v>69.048000000010205</c:v>
                </c:pt>
                <c:pt idx="8632">
                  <c:v>69.056000000010201</c:v>
                </c:pt>
                <c:pt idx="8633">
                  <c:v>69.064000000010196</c:v>
                </c:pt>
                <c:pt idx="8634">
                  <c:v>69.072000000010178</c:v>
                </c:pt>
                <c:pt idx="8635">
                  <c:v>69.080000000010187</c:v>
                </c:pt>
                <c:pt idx="8636">
                  <c:v>69.088000000010183</c:v>
                </c:pt>
                <c:pt idx="8637">
                  <c:v>69.096000000010193</c:v>
                </c:pt>
                <c:pt idx="8638">
                  <c:v>69.104000000010174</c:v>
                </c:pt>
                <c:pt idx="8639">
                  <c:v>69.11200000001017</c:v>
                </c:pt>
                <c:pt idx="8640">
                  <c:v>69.120000000010151</c:v>
                </c:pt>
                <c:pt idx="8641">
                  <c:v>69.128000000010147</c:v>
                </c:pt>
                <c:pt idx="8642">
                  <c:v>69.136000000010156</c:v>
                </c:pt>
                <c:pt idx="8643">
                  <c:v>69.144000000010166</c:v>
                </c:pt>
                <c:pt idx="8644">
                  <c:v>69.152000000010148</c:v>
                </c:pt>
                <c:pt idx="8645">
                  <c:v>69.160000000010143</c:v>
                </c:pt>
                <c:pt idx="8646">
                  <c:v>69.168000000010139</c:v>
                </c:pt>
                <c:pt idx="8647">
                  <c:v>69.17600000001012</c:v>
                </c:pt>
                <c:pt idx="8648">
                  <c:v>69.18400000001013</c:v>
                </c:pt>
                <c:pt idx="8649">
                  <c:v>69.192000000010111</c:v>
                </c:pt>
                <c:pt idx="8650">
                  <c:v>69.200000000010121</c:v>
                </c:pt>
                <c:pt idx="8651">
                  <c:v>69.208000000010117</c:v>
                </c:pt>
                <c:pt idx="8652">
                  <c:v>69.216000000010126</c:v>
                </c:pt>
                <c:pt idx="8653">
                  <c:v>69.224000000010122</c:v>
                </c:pt>
                <c:pt idx="8654">
                  <c:v>69.232000000010103</c:v>
                </c:pt>
                <c:pt idx="8655">
                  <c:v>69.240000000010113</c:v>
                </c:pt>
                <c:pt idx="8656">
                  <c:v>69.248000000010094</c:v>
                </c:pt>
                <c:pt idx="8657">
                  <c:v>69.25600000001009</c:v>
                </c:pt>
                <c:pt idx="8658">
                  <c:v>69.2640000000101</c:v>
                </c:pt>
                <c:pt idx="8659">
                  <c:v>69.272000000010081</c:v>
                </c:pt>
                <c:pt idx="8660">
                  <c:v>69.280000000010077</c:v>
                </c:pt>
                <c:pt idx="8661">
                  <c:v>69.288000000010072</c:v>
                </c:pt>
                <c:pt idx="8662">
                  <c:v>69.296000000010082</c:v>
                </c:pt>
                <c:pt idx="8663">
                  <c:v>69.304000000010063</c:v>
                </c:pt>
                <c:pt idx="8664">
                  <c:v>69.312000000010073</c:v>
                </c:pt>
                <c:pt idx="8665">
                  <c:v>69.320000000010054</c:v>
                </c:pt>
                <c:pt idx="8666">
                  <c:v>69.32800000001005</c:v>
                </c:pt>
                <c:pt idx="8667">
                  <c:v>69.336000000010046</c:v>
                </c:pt>
                <c:pt idx="8668">
                  <c:v>69.344000000010055</c:v>
                </c:pt>
                <c:pt idx="8669">
                  <c:v>69.352000000010023</c:v>
                </c:pt>
                <c:pt idx="8670">
                  <c:v>69.360000000010032</c:v>
                </c:pt>
                <c:pt idx="8671">
                  <c:v>69.368000000010028</c:v>
                </c:pt>
                <c:pt idx="8672">
                  <c:v>69.376000000010009</c:v>
                </c:pt>
                <c:pt idx="8673">
                  <c:v>69.384000000010033</c:v>
                </c:pt>
                <c:pt idx="8674">
                  <c:v>69.392000000010015</c:v>
                </c:pt>
                <c:pt idx="8675">
                  <c:v>69.400000000010024</c:v>
                </c:pt>
                <c:pt idx="8676">
                  <c:v>69.408000000010006</c:v>
                </c:pt>
                <c:pt idx="8677">
                  <c:v>69.416000000010015</c:v>
                </c:pt>
                <c:pt idx="8678">
                  <c:v>69.424000000009983</c:v>
                </c:pt>
                <c:pt idx="8679">
                  <c:v>69.432000000009978</c:v>
                </c:pt>
                <c:pt idx="8680">
                  <c:v>69.440000000010002</c:v>
                </c:pt>
                <c:pt idx="8681">
                  <c:v>69.448000000009984</c:v>
                </c:pt>
                <c:pt idx="8682">
                  <c:v>69.456000000009979</c:v>
                </c:pt>
                <c:pt idx="8683">
                  <c:v>69.464000000009975</c:v>
                </c:pt>
                <c:pt idx="8684">
                  <c:v>69.472000000009956</c:v>
                </c:pt>
                <c:pt idx="8685">
                  <c:v>69.480000000009952</c:v>
                </c:pt>
                <c:pt idx="8686">
                  <c:v>69.488000000009947</c:v>
                </c:pt>
                <c:pt idx="8687">
                  <c:v>69.496000000009957</c:v>
                </c:pt>
                <c:pt idx="8688">
                  <c:v>69.504000000009952</c:v>
                </c:pt>
                <c:pt idx="8689">
                  <c:v>69.512000000009948</c:v>
                </c:pt>
                <c:pt idx="8690">
                  <c:v>69.520000000009929</c:v>
                </c:pt>
                <c:pt idx="8691">
                  <c:v>69.528000000009925</c:v>
                </c:pt>
                <c:pt idx="8692">
                  <c:v>69.536000000009921</c:v>
                </c:pt>
                <c:pt idx="8693">
                  <c:v>69.54400000000993</c:v>
                </c:pt>
                <c:pt idx="8694">
                  <c:v>69.552000000009897</c:v>
                </c:pt>
                <c:pt idx="8695">
                  <c:v>69.560000000009907</c:v>
                </c:pt>
                <c:pt idx="8696">
                  <c:v>69.568000000009903</c:v>
                </c:pt>
                <c:pt idx="8697">
                  <c:v>69.576000000009898</c:v>
                </c:pt>
                <c:pt idx="8698">
                  <c:v>69.584000000009908</c:v>
                </c:pt>
                <c:pt idx="8699">
                  <c:v>69.59200000000989</c:v>
                </c:pt>
                <c:pt idx="8700">
                  <c:v>69.600000000009885</c:v>
                </c:pt>
                <c:pt idx="8701">
                  <c:v>69.608000000009866</c:v>
                </c:pt>
                <c:pt idx="8702">
                  <c:v>69.616000000009876</c:v>
                </c:pt>
                <c:pt idx="8703">
                  <c:v>69.624000000009872</c:v>
                </c:pt>
                <c:pt idx="8704">
                  <c:v>69.632000000009867</c:v>
                </c:pt>
                <c:pt idx="8705">
                  <c:v>69.640000000009863</c:v>
                </c:pt>
                <c:pt idx="8706">
                  <c:v>69.648000000009858</c:v>
                </c:pt>
                <c:pt idx="8707">
                  <c:v>69.656000000009854</c:v>
                </c:pt>
                <c:pt idx="8708">
                  <c:v>69.66400000000985</c:v>
                </c:pt>
                <c:pt idx="8709">
                  <c:v>69.672000000009845</c:v>
                </c:pt>
                <c:pt idx="8710">
                  <c:v>69.680000000009841</c:v>
                </c:pt>
                <c:pt idx="8711">
                  <c:v>69.688000000009836</c:v>
                </c:pt>
                <c:pt idx="8712">
                  <c:v>69.696000000009832</c:v>
                </c:pt>
                <c:pt idx="8713">
                  <c:v>69.704000000009842</c:v>
                </c:pt>
                <c:pt idx="8714">
                  <c:v>69.712000000009823</c:v>
                </c:pt>
                <c:pt idx="8715">
                  <c:v>69.720000000009819</c:v>
                </c:pt>
                <c:pt idx="8716">
                  <c:v>69.728000000009814</c:v>
                </c:pt>
                <c:pt idx="8717">
                  <c:v>69.73600000000981</c:v>
                </c:pt>
                <c:pt idx="8718">
                  <c:v>69.744000000009834</c:v>
                </c:pt>
                <c:pt idx="8719">
                  <c:v>69.752000000009801</c:v>
                </c:pt>
                <c:pt idx="8720">
                  <c:v>69.760000000009811</c:v>
                </c:pt>
                <c:pt idx="8721">
                  <c:v>69.768000000009792</c:v>
                </c:pt>
                <c:pt idx="8722">
                  <c:v>69.776000000009788</c:v>
                </c:pt>
                <c:pt idx="8723">
                  <c:v>69.784000000009783</c:v>
                </c:pt>
                <c:pt idx="8724">
                  <c:v>69.792000000009779</c:v>
                </c:pt>
                <c:pt idx="8725">
                  <c:v>69.800000000009788</c:v>
                </c:pt>
                <c:pt idx="8726">
                  <c:v>69.80800000000977</c:v>
                </c:pt>
                <c:pt idx="8727">
                  <c:v>69.81600000000978</c:v>
                </c:pt>
                <c:pt idx="8728">
                  <c:v>69.824000000009761</c:v>
                </c:pt>
                <c:pt idx="8729">
                  <c:v>69.832000000009756</c:v>
                </c:pt>
                <c:pt idx="8730">
                  <c:v>69.840000000009752</c:v>
                </c:pt>
                <c:pt idx="8731">
                  <c:v>69.848000000009748</c:v>
                </c:pt>
                <c:pt idx="8732">
                  <c:v>69.856000000009729</c:v>
                </c:pt>
                <c:pt idx="8733">
                  <c:v>69.864000000009739</c:v>
                </c:pt>
                <c:pt idx="8734">
                  <c:v>69.872000000009706</c:v>
                </c:pt>
                <c:pt idx="8735">
                  <c:v>69.880000000009716</c:v>
                </c:pt>
                <c:pt idx="8736">
                  <c:v>69.888000000009697</c:v>
                </c:pt>
                <c:pt idx="8737">
                  <c:v>69.896000000009707</c:v>
                </c:pt>
                <c:pt idx="8738">
                  <c:v>69.904000000009717</c:v>
                </c:pt>
                <c:pt idx="8739">
                  <c:v>69.912000000009712</c:v>
                </c:pt>
                <c:pt idx="8740">
                  <c:v>69.920000000009708</c:v>
                </c:pt>
                <c:pt idx="8741">
                  <c:v>69.928000000009689</c:v>
                </c:pt>
                <c:pt idx="8742">
                  <c:v>69.936000000009699</c:v>
                </c:pt>
                <c:pt idx="8743">
                  <c:v>69.944000000009694</c:v>
                </c:pt>
                <c:pt idx="8744">
                  <c:v>69.952000000009676</c:v>
                </c:pt>
                <c:pt idx="8745">
                  <c:v>69.960000000009686</c:v>
                </c:pt>
                <c:pt idx="8746">
                  <c:v>69.968000000009681</c:v>
                </c:pt>
                <c:pt idx="8747">
                  <c:v>69.976000000009662</c:v>
                </c:pt>
                <c:pt idx="8748">
                  <c:v>69.984000000009672</c:v>
                </c:pt>
                <c:pt idx="8749">
                  <c:v>69.992000000009668</c:v>
                </c:pt>
                <c:pt idx="8750">
                  <c:v>70.000000000009649</c:v>
                </c:pt>
                <c:pt idx="8751">
                  <c:v>70.008000000009659</c:v>
                </c:pt>
                <c:pt idx="8752">
                  <c:v>70.016000000009655</c:v>
                </c:pt>
                <c:pt idx="8753">
                  <c:v>70.02400000000965</c:v>
                </c:pt>
                <c:pt idx="8754">
                  <c:v>70.032000000009631</c:v>
                </c:pt>
                <c:pt idx="8755">
                  <c:v>70.040000000009641</c:v>
                </c:pt>
                <c:pt idx="8756">
                  <c:v>70.048000000009623</c:v>
                </c:pt>
                <c:pt idx="8757">
                  <c:v>70.056000000009618</c:v>
                </c:pt>
                <c:pt idx="8758">
                  <c:v>70.064000000009628</c:v>
                </c:pt>
                <c:pt idx="8759">
                  <c:v>70.072000000009595</c:v>
                </c:pt>
                <c:pt idx="8760">
                  <c:v>70.080000000009619</c:v>
                </c:pt>
                <c:pt idx="8761">
                  <c:v>70.0880000000096</c:v>
                </c:pt>
                <c:pt idx="8762">
                  <c:v>70.09600000000961</c:v>
                </c:pt>
                <c:pt idx="8763">
                  <c:v>70.104000000009592</c:v>
                </c:pt>
                <c:pt idx="8764">
                  <c:v>70.112000000009587</c:v>
                </c:pt>
                <c:pt idx="8765">
                  <c:v>70.120000000009568</c:v>
                </c:pt>
                <c:pt idx="8766">
                  <c:v>70.128000000009564</c:v>
                </c:pt>
                <c:pt idx="8767">
                  <c:v>70.136000000009588</c:v>
                </c:pt>
                <c:pt idx="8768">
                  <c:v>70.144000000009584</c:v>
                </c:pt>
                <c:pt idx="8769">
                  <c:v>70.152000000009565</c:v>
                </c:pt>
                <c:pt idx="8770">
                  <c:v>70.16000000000956</c:v>
                </c:pt>
                <c:pt idx="8771">
                  <c:v>70.168000000009556</c:v>
                </c:pt>
                <c:pt idx="8772">
                  <c:v>70.176000000009537</c:v>
                </c:pt>
                <c:pt idx="8773">
                  <c:v>70.184000000009547</c:v>
                </c:pt>
                <c:pt idx="8774">
                  <c:v>70.192000000009543</c:v>
                </c:pt>
                <c:pt idx="8775">
                  <c:v>70.200000000009553</c:v>
                </c:pt>
                <c:pt idx="8776">
                  <c:v>70.208000000009548</c:v>
                </c:pt>
                <c:pt idx="8777">
                  <c:v>70.216000000009544</c:v>
                </c:pt>
                <c:pt idx="8778">
                  <c:v>70.224000000009539</c:v>
                </c:pt>
                <c:pt idx="8779">
                  <c:v>70.232000000009521</c:v>
                </c:pt>
                <c:pt idx="8780">
                  <c:v>70.24000000000953</c:v>
                </c:pt>
                <c:pt idx="8781">
                  <c:v>70.248000000009512</c:v>
                </c:pt>
                <c:pt idx="8782">
                  <c:v>70.256000000009507</c:v>
                </c:pt>
                <c:pt idx="8783">
                  <c:v>70.264000000009517</c:v>
                </c:pt>
                <c:pt idx="8784">
                  <c:v>70.272000000009498</c:v>
                </c:pt>
                <c:pt idx="8785">
                  <c:v>70.280000000009508</c:v>
                </c:pt>
                <c:pt idx="8786">
                  <c:v>70.28800000000949</c:v>
                </c:pt>
                <c:pt idx="8787">
                  <c:v>70.296000000009499</c:v>
                </c:pt>
                <c:pt idx="8788">
                  <c:v>70.304000000009481</c:v>
                </c:pt>
                <c:pt idx="8789">
                  <c:v>70.312000000009476</c:v>
                </c:pt>
                <c:pt idx="8790">
                  <c:v>70.320000000009472</c:v>
                </c:pt>
                <c:pt idx="8791">
                  <c:v>70.328000000009467</c:v>
                </c:pt>
                <c:pt idx="8792">
                  <c:v>70.336000000009463</c:v>
                </c:pt>
                <c:pt idx="8793">
                  <c:v>70.344000000009473</c:v>
                </c:pt>
                <c:pt idx="8794">
                  <c:v>70.352000000009454</c:v>
                </c:pt>
                <c:pt idx="8795">
                  <c:v>70.36000000000945</c:v>
                </c:pt>
                <c:pt idx="8796">
                  <c:v>70.368000000009459</c:v>
                </c:pt>
                <c:pt idx="8797">
                  <c:v>70.376000000009441</c:v>
                </c:pt>
                <c:pt idx="8798">
                  <c:v>70.384000000009451</c:v>
                </c:pt>
                <c:pt idx="8799">
                  <c:v>70.392000000009432</c:v>
                </c:pt>
                <c:pt idx="8800">
                  <c:v>70.400000000009442</c:v>
                </c:pt>
                <c:pt idx="8801">
                  <c:v>70.408000000009423</c:v>
                </c:pt>
                <c:pt idx="8802">
                  <c:v>70.416000000009433</c:v>
                </c:pt>
                <c:pt idx="8803">
                  <c:v>70.424000000009428</c:v>
                </c:pt>
                <c:pt idx="8804">
                  <c:v>70.43200000000941</c:v>
                </c:pt>
                <c:pt idx="8805">
                  <c:v>70.44000000000942</c:v>
                </c:pt>
                <c:pt idx="8806">
                  <c:v>70.448000000009415</c:v>
                </c:pt>
                <c:pt idx="8807">
                  <c:v>70.456000000009411</c:v>
                </c:pt>
                <c:pt idx="8808">
                  <c:v>70.464000000009406</c:v>
                </c:pt>
                <c:pt idx="8809">
                  <c:v>70.472000000009388</c:v>
                </c:pt>
                <c:pt idx="8810">
                  <c:v>70.480000000009383</c:v>
                </c:pt>
                <c:pt idx="8811">
                  <c:v>70.488000000009379</c:v>
                </c:pt>
                <c:pt idx="8812">
                  <c:v>70.496000000009403</c:v>
                </c:pt>
                <c:pt idx="8813">
                  <c:v>70.504000000009384</c:v>
                </c:pt>
                <c:pt idx="8814">
                  <c:v>70.51200000000938</c:v>
                </c:pt>
                <c:pt idx="8815">
                  <c:v>70.520000000009361</c:v>
                </c:pt>
                <c:pt idx="8816">
                  <c:v>70.528000000009357</c:v>
                </c:pt>
                <c:pt idx="8817">
                  <c:v>70.536000000009352</c:v>
                </c:pt>
                <c:pt idx="8818">
                  <c:v>70.544000000009362</c:v>
                </c:pt>
                <c:pt idx="8819">
                  <c:v>70.552000000009343</c:v>
                </c:pt>
                <c:pt idx="8820">
                  <c:v>70.560000000009353</c:v>
                </c:pt>
                <c:pt idx="8821">
                  <c:v>70.568000000009349</c:v>
                </c:pt>
                <c:pt idx="8822">
                  <c:v>70.57600000000933</c:v>
                </c:pt>
                <c:pt idx="8823">
                  <c:v>70.58400000000934</c:v>
                </c:pt>
                <c:pt idx="8824">
                  <c:v>70.592000000009321</c:v>
                </c:pt>
                <c:pt idx="8825">
                  <c:v>70.600000000009317</c:v>
                </c:pt>
                <c:pt idx="8826">
                  <c:v>70.608000000009298</c:v>
                </c:pt>
                <c:pt idx="8827">
                  <c:v>70.616000000009308</c:v>
                </c:pt>
                <c:pt idx="8828">
                  <c:v>70.624000000009318</c:v>
                </c:pt>
                <c:pt idx="8829">
                  <c:v>70.632000000009299</c:v>
                </c:pt>
                <c:pt idx="8830">
                  <c:v>70.640000000009309</c:v>
                </c:pt>
                <c:pt idx="8831">
                  <c:v>70.64800000000929</c:v>
                </c:pt>
                <c:pt idx="8832">
                  <c:v>70.656000000009286</c:v>
                </c:pt>
                <c:pt idx="8833">
                  <c:v>70.664000000009281</c:v>
                </c:pt>
                <c:pt idx="8834">
                  <c:v>70.672000000009263</c:v>
                </c:pt>
                <c:pt idx="8835">
                  <c:v>70.680000000009272</c:v>
                </c:pt>
                <c:pt idx="8836">
                  <c:v>70.688000000009268</c:v>
                </c:pt>
                <c:pt idx="8837">
                  <c:v>70.696000000009278</c:v>
                </c:pt>
                <c:pt idx="8838">
                  <c:v>70.704000000009273</c:v>
                </c:pt>
                <c:pt idx="8839">
                  <c:v>70.712000000009255</c:v>
                </c:pt>
                <c:pt idx="8840">
                  <c:v>70.72000000000925</c:v>
                </c:pt>
                <c:pt idx="8841">
                  <c:v>70.728000000009231</c:v>
                </c:pt>
                <c:pt idx="8842">
                  <c:v>70.736000000009241</c:v>
                </c:pt>
                <c:pt idx="8843">
                  <c:v>70.744000000009237</c:v>
                </c:pt>
                <c:pt idx="8844">
                  <c:v>70.752000000009218</c:v>
                </c:pt>
                <c:pt idx="8845">
                  <c:v>70.760000000009228</c:v>
                </c:pt>
                <c:pt idx="8846">
                  <c:v>70.768000000009209</c:v>
                </c:pt>
                <c:pt idx="8847">
                  <c:v>70.776000000009219</c:v>
                </c:pt>
                <c:pt idx="8848">
                  <c:v>70.784000000009215</c:v>
                </c:pt>
                <c:pt idx="8849">
                  <c:v>70.79200000000921</c:v>
                </c:pt>
                <c:pt idx="8850">
                  <c:v>70.800000000009192</c:v>
                </c:pt>
                <c:pt idx="8851">
                  <c:v>70.808000000009187</c:v>
                </c:pt>
                <c:pt idx="8852">
                  <c:v>70.816000000009183</c:v>
                </c:pt>
                <c:pt idx="8853">
                  <c:v>70.824000000009178</c:v>
                </c:pt>
                <c:pt idx="8854">
                  <c:v>70.832000000009188</c:v>
                </c:pt>
                <c:pt idx="8855">
                  <c:v>70.840000000009184</c:v>
                </c:pt>
                <c:pt idx="8856">
                  <c:v>70.848000000009179</c:v>
                </c:pt>
                <c:pt idx="8857">
                  <c:v>70.856000000009161</c:v>
                </c:pt>
                <c:pt idx="8858">
                  <c:v>70.86400000000917</c:v>
                </c:pt>
                <c:pt idx="8859">
                  <c:v>70.872000000009137</c:v>
                </c:pt>
                <c:pt idx="8860">
                  <c:v>70.880000000009147</c:v>
                </c:pt>
                <c:pt idx="8861">
                  <c:v>70.888000000009143</c:v>
                </c:pt>
                <c:pt idx="8862">
                  <c:v>70.896000000009153</c:v>
                </c:pt>
                <c:pt idx="8863">
                  <c:v>70.904000000009162</c:v>
                </c:pt>
                <c:pt idx="8864">
                  <c:v>70.912000000009144</c:v>
                </c:pt>
                <c:pt idx="8865">
                  <c:v>70.920000000009139</c:v>
                </c:pt>
                <c:pt idx="8866">
                  <c:v>70.928000000009121</c:v>
                </c:pt>
                <c:pt idx="8867">
                  <c:v>70.93600000000913</c:v>
                </c:pt>
                <c:pt idx="8868">
                  <c:v>70.944000000009126</c:v>
                </c:pt>
                <c:pt idx="8869">
                  <c:v>70.952000000009107</c:v>
                </c:pt>
                <c:pt idx="8870">
                  <c:v>70.960000000009117</c:v>
                </c:pt>
                <c:pt idx="8871">
                  <c:v>70.968000000009113</c:v>
                </c:pt>
                <c:pt idx="8872">
                  <c:v>70.976000000009108</c:v>
                </c:pt>
                <c:pt idx="8873">
                  <c:v>70.984000000009104</c:v>
                </c:pt>
                <c:pt idx="8874">
                  <c:v>70.992000000009099</c:v>
                </c:pt>
                <c:pt idx="8875">
                  <c:v>71.000000000009081</c:v>
                </c:pt>
                <c:pt idx="8876">
                  <c:v>71.008000000009076</c:v>
                </c:pt>
                <c:pt idx="8877">
                  <c:v>71.016000000009086</c:v>
                </c:pt>
                <c:pt idx="8878">
                  <c:v>71.024000000009082</c:v>
                </c:pt>
                <c:pt idx="8879">
                  <c:v>71.032000000009063</c:v>
                </c:pt>
                <c:pt idx="8880">
                  <c:v>71.040000000009073</c:v>
                </c:pt>
                <c:pt idx="8881">
                  <c:v>71.048000000009068</c:v>
                </c:pt>
                <c:pt idx="8882">
                  <c:v>71.05600000000905</c:v>
                </c:pt>
                <c:pt idx="8883">
                  <c:v>71.064000000009074</c:v>
                </c:pt>
                <c:pt idx="8884">
                  <c:v>71.072000000009041</c:v>
                </c:pt>
                <c:pt idx="8885">
                  <c:v>71.080000000009051</c:v>
                </c:pt>
                <c:pt idx="8886">
                  <c:v>71.088000000009032</c:v>
                </c:pt>
                <c:pt idx="8887">
                  <c:v>71.096000000009042</c:v>
                </c:pt>
                <c:pt idx="8888">
                  <c:v>71.104000000009023</c:v>
                </c:pt>
                <c:pt idx="8889">
                  <c:v>71.112000000009019</c:v>
                </c:pt>
                <c:pt idx="8890">
                  <c:v>71.120000000009014</c:v>
                </c:pt>
                <c:pt idx="8891">
                  <c:v>71.128000000008996</c:v>
                </c:pt>
                <c:pt idx="8892">
                  <c:v>71.136000000009005</c:v>
                </c:pt>
                <c:pt idx="8893">
                  <c:v>71.144000000009015</c:v>
                </c:pt>
                <c:pt idx="8894">
                  <c:v>71.152000000008996</c:v>
                </c:pt>
                <c:pt idx="8895">
                  <c:v>71.160000000008992</c:v>
                </c:pt>
                <c:pt idx="8896">
                  <c:v>71.168000000008988</c:v>
                </c:pt>
                <c:pt idx="8897">
                  <c:v>71.176000000008969</c:v>
                </c:pt>
                <c:pt idx="8898">
                  <c:v>71.184000000008979</c:v>
                </c:pt>
                <c:pt idx="8899">
                  <c:v>71.192000000008989</c:v>
                </c:pt>
                <c:pt idx="8900">
                  <c:v>71.200000000008984</c:v>
                </c:pt>
                <c:pt idx="8901">
                  <c:v>71.20800000000898</c:v>
                </c:pt>
                <c:pt idx="8902">
                  <c:v>71.216000000008975</c:v>
                </c:pt>
                <c:pt idx="8903">
                  <c:v>71.224000000008971</c:v>
                </c:pt>
                <c:pt idx="8904">
                  <c:v>71.232000000008952</c:v>
                </c:pt>
                <c:pt idx="8905">
                  <c:v>71.240000000008962</c:v>
                </c:pt>
                <c:pt idx="8906">
                  <c:v>71.248000000008957</c:v>
                </c:pt>
                <c:pt idx="8907">
                  <c:v>71.256000000008953</c:v>
                </c:pt>
                <c:pt idx="8908">
                  <c:v>71.264000000008963</c:v>
                </c:pt>
                <c:pt idx="8909">
                  <c:v>71.27200000000893</c:v>
                </c:pt>
                <c:pt idx="8910">
                  <c:v>71.28000000000894</c:v>
                </c:pt>
                <c:pt idx="8911">
                  <c:v>71.288000000008921</c:v>
                </c:pt>
                <c:pt idx="8912">
                  <c:v>71.296000000008931</c:v>
                </c:pt>
                <c:pt idx="8913">
                  <c:v>71.304000000008912</c:v>
                </c:pt>
                <c:pt idx="8914">
                  <c:v>71.312000000008908</c:v>
                </c:pt>
                <c:pt idx="8915">
                  <c:v>71.320000000008918</c:v>
                </c:pt>
                <c:pt idx="8916">
                  <c:v>71.328000000008899</c:v>
                </c:pt>
                <c:pt idx="8917">
                  <c:v>71.336000000008909</c:v>
                </c:pt>
                <c:pt idx="8918">
                  <c:v>71.344000000008904</c:v>
                </c:pt>
                <c:pt idx="8919">
                  <c:v>71.352000000008886</c:v>
                </c:pt>
                <c:pt idx="8920">
                  <c:v>71.360000000008881</c:v>
                </c:pt>
                <c:pt idx="8921">
                  <c:v>71.368000000008877</c:v>
                </c:pt>
                <c:pt idx="8922">
                  <c:v>71.376000000008872</c:v>
                </c:pt>
                <c:pt idx="8923">
                  <c:v>71.384000000008882</c:v>
                </c:pt>
                <c:pt idx="8924">
                  <c:v>71.392000000008878</c:v>
                </c:pt>
                <c:pt idx="8925">
                  <c:v>71.400000000008873</c:v>
                </c:pt>
                <c:pt idx="8926">
                  <c:v>71.408000000008869</c:v>
                </c:pt>
                <c:pt idx="8927">
                  <c:v>71.416000000008864</c:v>
                </c:pt>
                <c:pt idx="8928">
                  <c:v>71.42400000000886</c:v>
                </c:pt>
                <c:pt idx="8929">
                  <c:v>71.432000000008856</c:v>
                </c:pt>
                <c:pt idx="8930">
                  <c:v>71.440000000008865</c:v>
                </c:pt>
                <c:pt idx="8931">
                  <c:v>71.448000000008847</c:v>
                </c:pt>
                <c:pt idx="8932">
                  <c:v>71.456000000008842</c:v>
                </c:pt>
                <c:pt idx="8933">
                  <c:v>71.464000000008852</c:v>
                </c:pt>
                <c:pt idx="8934">
                  <c:v>71.472000000008819</c:v>
                </c:pt>
                <c:pt idx="8935">
                  <c:v>71.480000000008829</c:v>
                </c:pt>
                <c:pt idx="8936">
                  <c:v>71.48800000000881</c:v>
                </c:pt>
                <c:pt idx="8937">
                  <c:v>71.49600000000882</c:v>
                </c:pt>
                <c:pt idx="8938">
                  <c:v>71.504000000008816</c:v>
                </c:pt>
                <c:pt idx="8939">
                  <c:v>71.512000000008811</c:v>
                </c:pt>
                <c:pt idx="8940">
                  <c:v>71.520000000008793</c:v>
                </c:pt>
                <c:pt idx="8941">
                  <c:v>71.528000000008788</c:v>
                </c:pt>
                <c:pt idx="8942">
                  <c:v>71.536000000008798</c:v>
                </c:pt>
                <c:pt idx="8943">
                  <c:v>71.544000000008793</c:v>
                </c:pt>
                <c:pt idx="8944">
                  <c:v>71.552000000008789</c:v>
                </c:pt>
                <c:pt idx="8945">
                  <c:v>71.560000000008785</c:v>
                </c:pt>
                <c:pt idx="8946">
                  <c:v>71.56800000000878</c:v>
                </c:pt>
                <c:pt idx="8947">
                  <c:v>71.576000000008762</c:v>
                </c:pt>
                <c:pt idx="8948">
                  <c:v>71.584000000008771</c:v>
                </c:pt>
                <c:pt idx="8949">
                  <c:v>71.592000000008753</c:v>
                </c:pt>
                <c:pt idx="8950">
                  <c:v>71.600000000008748</c:v>
                </c:pt>
                <c:pt idx="8951">
                  <c:v>71.608000000008758</c:v>
                </c:pt>
                <c:pt idx="8952">
                  <c:v>71.616000000008754</c:v>
                </c:pt>
                <c:pt idx="8953">
                  <c:v>71.624000000008749</c:v>
                </c:pt>
                <c:pt idx="8954">
                  <c:v>71.63200000000873</c:v>
                </c:pt>
                <c:pt idx="8955">
                  <c:v>71.64000000000874</c:v>
                </c:pt>
                <c:pt idx="8956">
                  <c:v>71.648000000008722</c:v>
                </c:pt>
                <c:pt idx="8957">
                  <c:v>71.656000000008717</c:v>
                </c:pt>
                <c:pt idx="8958">
                  <c:v>71.664000000008713</c:v>
                </c:pt>
                <c:pt idx="8959">
                  <c:v>71.672000000008694</c:v>
                </c:pt>
                <c:pt idx="8960">
                  <c:v>71.680000000008718</c:v>
                </c:pt>
                <c:pt idx="8961">
                  <c:v>71.688000000008699</c:v>
                </c:pt>
                <c:pt idx="8962">
                  <c:v>71.696000000008709</c:v>
                </c:pt>
                <c:pt idx="8963">
                  <c:v>71.704000000008705</c:v>
                </c:pt>
                <c:pt idx="8964">
                  <c:v>71.7120000000087</c:v>
                </c:pt>
                <c:pt idx="8965">
                  <c:v>71.720000000008682</c:v>
                </c:pt>
                <c:pt idx="8966">
                  <c:v>71.728000000008677</c:v>
                </c:pt>
                <c:pt idx="8967">
                  <c:v>71.736000000008687</c:v>
                </c:pt>
                <c:pt idx="8968">
                  <c:v>71.744000000008697</c:v>
                </c:pt>
                <c:pt idx="8969">
                  <c:v>71.752000000008678</c:v>
                </c:pt>
                <c:pt idx="8970">
                  <c:v>71.760000000008674</c:v>
                </c:pt>
                <c:pt idx="8971">
                  <c:v>71.768000000008669</c:v>
                </c:pt>
                <c:pt idx="8972">
                  <c:v>71.776000000008651</c:v>
                </c:pt>
                <c:pt idx="8973">
                  <c:v>71.78400000000866</c:v>
                </c:pt>
                <c:pt idx="8974">
                  <c:v>71.792000000008656</c:v>
                </c:pt>
                <c:pt idx="8975">
                  <c:v>71.800000000008623</c:v>
                </c:pt>
                <c:pt idx="8976">
                  <c:v>71.808000000008619</c:v>
                </c:pt>
                <c:pt idx="8977">
                  <c:v>71.816000000008628</c:v>
                </c:pt>
                <c:pt idx="8978">
                  <c:v>71.82400000000861</c:v>
                </c:pt>
                <c:pt idx="8979">
                  <c:v>71.832000000008605</c:v>
                </c:pt>
                <c:pt idx="8980">
                  <c:v>71.840000000008615</c:v>
                </c:pt>
                <c:pt idx="8981">
                  <c:v>71.848000000008611</c:v>
                </c:pt>
                <c:pt idx="8982">
                  <c:v>71.856000000008592</c:v>
                </c:pt>
                <c:pt idx="8983">
                  <c:v>71.864000000008602</c:v>
                </c:pt>
                <c:pt idx="8984">
                  <c:v>71.872000000008569</c:v>
                </c:pt>
                <c:pt idx="8985">
                  <c:v>71.880000000008579</c:v>
                </c:pt>
                <c:pt idx="8986">
                  <c:v>71.888000000008589</c:v>
                </c:pt>
                <c:pt idx="8987">
                  <c:v>71.896000000008584</c:v>
                </c:pt>
                <c:pt idx="8988">
                  <c:v>71.904000000008594</c:v>
                </c:pt>
                <c:pt idx="8989">
                  <c:v>71.912000000008575</c:v>
                </c:pt>
                <c:pt idx="8990">
                  <c:v>71.920000000008571</c:v>
                </c:pt>
                <c:pt idx="8991">
                  <c:v>71.928000000008552</c:v>
                </c:pt>
                <c:pt idx="8992">
                  <c:v>71.936000000008562</c:v>
                </c:pt>
                <c:pt idx="8993">
                  <c:v>71.944000000008586</c:v>
                </c:pt>
                <c:pt idx="8994">
                  <c:v>71.952000000008553</c:v>
                </c:pt>
                <c:pt idx="8995">
                  <c:v>71.960000000008563</c:v>
                </c:pt>
                <c:pt idx="8996">
                  <c:v>71.968000000008544</c:v>
                </c:pt>
                <c:pt idx="8997">
                  <c:v>71.97600000000854</c:v>
                </c:pt>
                <c:pt idx="8998">
                  <c:v>71.984000000008535</c:v>
                </c:pt>
                <c:pt idx="8999">
                  <c:v>71.992000000008531</c:v>
                </c:pt>
                <c:pt idx="9000">
                  <c:v>72.000000000008512</c:v>
                </c:pt>
                <c:pt idx="9001">
                  <c:v>72.008000000008508</c:v>
                </c:pt>
                <c:pt idx="9002">
                  <c:v>72.016000000008532</c:v>
                </c:pt>
                <c:pt idx="9003">
                  <c:v>72.024000000008513</c:v>
                </c:pt>
                <c:pt idx="9004">
                  <c:v>72.032000000008509</c:v>
                </c:pt>
                <c:pt idx="9005">
                  <c:v>72.040000000008504</c:v>
                </c:pt>
                <c:pt idx="9006">
                  <c:v>72.0480000000085</c:v>
                </c:pt>
                <c:pt idx="9007">
                  <c:v>72.056000000008481</c:v>
                </c:pt>
                <c:pt idx="9008">
                  <c:v>72.064000000008491</c:v>
                </c:pt>
                <c:pt idx="9009">
                  <c:v>72.072000000008472</c:v>
                </c:pt>
                <c:pt idx="9010">
                  <c:v>72.080000000008482</c:v>
                </c:pt>
                <c:pt idx="9011">
                  <c:v>72.088000000008478</c:v>
                </c:pt>
                <c:pt idx="9012">
                  <c:v>72.096000000008473</c:v>
                </c:pt>
                <c:pt idx="9013">
                  <c:v>72.104000000008469</c:v>
                </c:pt>
                <c:pt idx="9014">
                  <c:v>72.11200000000845</c:v>
                </c:pt>
                <c:pt idx="9015">
                  <c:v>72.120000000008446</c:v>
                </c:pt>
                <c:pt idx="9016">
                  <c:v>72.128000000008441</c:v>
                </c:pt>
                <c:pt idx="9017">
                  <c:v>72.136000000008451</c:v>
                </c:pt>
                <c:pt idx="9018">
                  <c:v>72.144000000008447</c:v>
                </c:pt>
                <c:pt idx="9019">
                  <c:v>72.152000000008428</c:v>
                </c:pt>
                <c:pt idx="9020">
                  <c:v>72.160000000008438</c:v>
                </c:pt>
                <c:pt idx="9021">
                  <c:v>72.168000000008419</c:v>
                </c:pt>
                <c:pt idx="9022">
                  <c:v>72.176000000008415</c:v>
                </c:pt>
                <c:pt idx="9023">
                  <c:v>72.18400000000841</c:v>
                </c:pt>
                <c:pt idx="9024">
                  <c:v>72.192000000008406</c:v>
                </c:pt>
                <c:pt idx="9025">
                  <c:v>72.200000000008416</c:v>
                </c:pt>
                <c:pt idx="9026">
                  <c:v>72.208000000008411</c:v>
                </c:pt>
                <c:pt idx="9027">
                  <c:v>72.216000000008407</c:v>
                </c:pt>
                <c:pt idx="9028">
                  <c:v>72.224000000008402</c:v>
                </c:pt>
                <c:pt idx="9029">
                  <c:v>72.232000000008398</c:v>
                </c:pt>
                <c:pt idx="9030">
                  <c:v>72.240000000008393</c:v>
                </c:pt>
                <c:pt idx="9031">
                  <c:v>72.248000000008403</c:v>
                </c:pt>
                <c:pt idx="9032">
                  <c:v>72.256000000008385</c:v>
                </c:pt>
                <c:pt idx="9033">
                  <c:v>72.264000000008394</c:v>
                </c:pt>
                <c:pt idx="9034">
                  <c:v>72.272000000008362</c:v>
                </c:pt>
                <c:pt idx="9035">
                  <c:v>72.280000000008371</c:v>
                </c:pt>
                <c:pt idx="9036">
                  <c:v>72.288000000008353</c:v>
                </c:pt>
                <c:pt idx="9037">
                  <c:v>72.296000000008362</c:v>
                </c:pt>
                <c:pt idx="9038">
                  <c:v>72.304000000008372</c:v>
                </c:pt>
                <c:pt idx="9039">
                  <c:v>72.312000000008354</c:v>
                </c:pt>
                <c:pt idx="9040">
                  <c:v>72.320000000008349</c:v>
                </c:pt>
                <c:pt idx="9041">
                  <c:v>72.328000000008331</c:v>
                </c:pt>
                <c:pt idx="9042">
                  <c:v>72.33600000000834</c:v>
                </c:pt>
                <c:pt idx="9043">
                  <c:v>72.344000000008336</c:v>
                </c:pt>
                <c:pt idx="9044">
                  <c:v>72.352000000008317</c:v>
                </c:pt>
                <c:pt idx="9045">
                  <c:v>72.360000000008313</c:v>
                </c:pt>
                <c:pt idx="9046">
                  <c:v>72.368000000008308</c:v>
                </c:pt>
                <c:pt idx="9047">
                  <c:v>72.376000000008318</c:v>
                </c:pt>
                <c:pt idx="9048">
                  <c:v>72.384000000008314</c:v>
                </c:pt>
                <c:pt idx="9049">
                  <c:v>72.392000000008309</c:v>
                </c:pt>
                <c:pt idx="9050">
                  <c:v>72.400000000008305</c:v>
                </c:pt>
                <c:pt idx="9051">
                  <c:v>72.4080000000083</c:v>
                </c:pt>
                <c:pt idx="9052">
                  <c:v>72.416000000008296</c:v>
                </c:pt>
                <c:pt idx="9053">
                  <c:v>72.424000000008292</c:v>
                </c:pt>
                <c:pt idx="9054">
                  <c:v>72.432000000008287</c:v>
                </c:pt>
                <c:pt idx="9055">
                  <c:v>72.440000000008297</c:v>
                </c:pt>
                <c:pt idx="9056">
                  <c:v>72.448000000008292</c:v>
                </c:pt>
                <c:pt idx="9057">
                  <c:v>72.456000000008274</c:v>
                </c:pt>
                <c:pt idx="9058">
                  <c:v>72.464000000008284</c:v>
                </c:pt>
                <c:pt idx="9059">
                  <c:v>72.472000000008251</c:v>
                </c:pt>
                <c:pt idx="9060">
                  <c:v>72.48000000000826</c:v>
                </c:pt>
                <c:pt idx="9061">
                  <c:v>72.488000000008256</c:v>
                </c:pt>
                <c:pt idx="9062">
                  <c:v>72.496000000008266</c:v>
                </c:pt>
                <c:pt idx="9063">
                  <c:v>72.504000000008247</c:v>
                </c:pt>
                <c:pt idx="9064">
                  <c:v>72.512000000008243</c:v>
                </c:pt>
                <c:pt idx="9065">
                  <c:v>72.520000000008238</c:v>
                </c:pt>
                <c:pt idx="9066">
                  <c:v>72.52800000000822</c:v>
                </c:pt>
                <c:pt idx="9067">
                  <c:v>72.536000000008229</c:v>
                </c:pt>
                <c:pt idx="9068">
                  <c:v>72.544000000008225</c:v>
                </c:pt>
                <c:pt idx="9069">
                  <c:v>72.552000000008192</c:v>
                </c:pt>
                <c:pt idx="9070">
                  <c:v>72.560000000008202</c:v>
                </c:pt>
                <c:pt idx="9071">
                  <c:v>72.568000000008198</c:v>
                </c:pt>
                <c:pt idx="9072">
                  <c:v>72.576000000008179</c:v>
                </c:pt>
                <c:pt idx="9073">
                  <c:v>72.584000000008203</c:v>
                </c:pt>
                <c:pt idx="9074">
                  <c:v>72.592000000008184</c:v>
                </c:pt>
                <c:pt idx="9075">
                  <c:v>72.60000000000818</c:v>
                </c:pt>
                <c:pt idx="9076">
                  <c:v>72.608000000008161</c:v>
                </c:pt>
                <c:pt idx="9077">
                  <c:v>72.616000000008171</c:v>
                </c:pt>
                <c:pt idx="9078">
                  <c:v>72.624000000008152</c:v>
                </c:pt>
                <c:pt idx="9079">
                  <c:v>72.632000000008148</c:v>
                </c:pt>
                <c:pt idx="9080">
                  <c:v>72.640000000008172</c:v>
                </c:pt>
                <c:pt idx="9081">
                  <c:v>72.648000000008153</c:v>
                </c:pt>
                <c:pt idx="9082">
                  <c:v>72.656000000008149</c:v>
                </c:pt>
                <c:pt idx="9083">
                  <c:v>72.664000000008144</c:v>
                </c:pt>
                <c:pt idx="9084">
                  <c:v>72.672000000008126</c:v>
                </c:pt>
                <c:pt idx="9085">
                  <c:v>72.680000000008121</c:v>
                </c:pt>
                <c:pt idx="9086">
                  <c:v>72.688000000008117</c:v>
                </c:pt>
                <c:pt idx="9087">
                  <c:v>72.696000000008112</c:v>
                </c:pt>
                <c:pt idx="9088">
                  <c:v>72.704000000008122</c:v>
                </c:pt>
                <c:pt idx="9089">
                  <c:v>72.712000000008132</c:v>
                </c:pt>
                <c:pt idx="9090">
                  <c:v>72.720000000008113</c:v>
                </c:pt>
                <c:pt idx="9091">
                  <c:v>72.728000000008109</c:v>
                </c:pt>
                <c:pt idx="9092">
                  <c:v>72.736000000008104</c:v>
                </c:pt>
                <c:pt idx="9093">
                  <c:v>72.744000000008114</c:v>
                </c:pt>
                <c:pt idx="9094">
                  <c:v>72.752000000008081</c:v>
                </c:pt>
                <c:pt idx="9095">
                  <c:v>72.760000000008091</c:v>
                </c:pt>
                <c:pt idx="9096">
                  <c:v>72.768000000008087</c:v>
                </c:pt>
                <c:pt idx="9097">
                  <c:v>72.776000000008082</c:v>
                </c:pt>
                <c:pt idx="9098">
                  <c:v>72.784000000008092</c:v>
                </c:pt>
                <c:pt idx="9099">
                  <c:v>72.792000000008073</c:v>
                </c:pt>
                <c:pt idx="9100">
                  <c:v>72.800000000008069</c:v>
                </c:pt>
                <c:pt idx="9101">
                  <c:v>72.80800000000805</c:v>
                </c:pt>
                <c:pt idx="9102">
                  <c:v>72.81600000000806</c:v>
                </c:pt>
                <c:pt idx="9103">
                  <c:v>72.824000000008056</c:v>
                </c:pt>
                <c:pt idx="9104">
                  <c:v>72.832000000008051</c:v>
                </c:pt>
                <c:pt idx="9105">
                  <c:v>72.840000000008047</c:v>
                </c:pt>
                <c:pt idx="9106">
                  <c:v>72.848000000008042</c:v>
                </c:pt>
                <c:pt idx="9107">
                  <c:v>72.856000000008038</c:v>
                </c:pt>
                <c:pt idx="9108">
                  <c:v>72.864000000008033</c:v>
                </c:pt>
                <c:pt idx="9109">
                  <c:v>72.872000000008015</c:v>
                </c:pt>
                <c:pt idx="9110">
                  <c:v>72.88000000000801</c:v>
                </c:pt>
                <c:pt idx="9111">
                  <c:v>72.888000000008006</c:v>
                </c:pt>
                <c:pt idx="9112">
                  <c:v>72.896000000008016</c:v>
                </c:pt>
                <c:pt idx="9113">
                  <c:v>72.904000000008025</c:v>
                </c:pt>
                <c:pt idx="9114">
                  <c:v>72.912000000008007</c:v>
                </c:pt>
                <c:pt idx="9115">
                  <c:v>72.920000000008002</c:v>
                </c:pt>
                <c:pt idx="9116">
                  <c:v>72.928000000007998</c:v>
                </c:pt>
                <c:pt idx="9117">
                  <c:v>72.936000000007994</c:v>
                </c:pt>
                <c:pt idx="9118">
                  <c:v>72.944000000008018</c:v>
                </c:pt>
                <c:pt idx="9119">
                  <c:v>72.952000000007985</c:v>
                </c:pt>
                <c:pt idx="9120">
                  <c:v>72.960000000007994</c:v>
                </c:pt>
                <c:pt idx="9121">
                  <c:v>72.968000000007976</c:v>
                </c:pt>
                <c:pt idx="9122">
                  <c:v>72.976000000007971</c:v>
                </c:pt>
                <c:pt idx="9123">
                  <c:v>72.984000000007967</c:v>
                </c:pt>
                <c:pt idx="9124">
                  <c:v>72.992000000007963</c:v>
                </c:pt>
                <c:pt idx="9125">
                  <c:v>73.000000000007972</c:v>
                </c:pt>
                <c:pt idx="9126">
                  <c:v>73.008000000007954</c:v>
                </c:pt>
                <c:pt idx="9127">
                  <c:v>73.016000000007963</c:v>
                </c:pt>
                <c:pt idx="9128">
                  <c:v>73.024000000007945</c:v>
                </c:pt>
                <c:pt idx="9129">
                  <c:v>73.03200000000794</c:v>
                </c:pt>
                <c:pt idx="9130">
                  <c:v>73.040000000007936</c:v>
                </c:pt>
                <c:pt idx="9131">
                  <c:v>73.048000000007931</c:v>
                </c:pt>
                <c:pt idx="9132">
                  <c:v>73.056000000007913</c:v>
                </c:pt>
                <c:pt idx="9133">
                  <c:v>73.064000000007923</c:v>
                </c:pt>
                <c:pt idx="9134">
                  <c:v>73.072000000007918</c:v>
                </c:pt>
                <c:pt idx="9135">
                  <c:v>73.080000000007914</c:v>
                </c:pt>
                <c:pt idx="9136">
                  <c:v>73.088000000007909</c:v>
                </c:pt>
                <c:pt idx="9137">
                  <c:v>73.096000000007905</c:v>
                </c:pt>
                <c:pt idx="9138">
                  <c:v>73.1040000000079</c:v>
                </c:pt>
                <c:pt idx="9139">
                  <c:v>73.112000000007882</c:v>
                </c:pt>
                <c:pt idx="9140">
                  <c:v>73.120000000007877</c:v>
                </c:pt>
                <c:pt idx="9141">
                  <c:v>73.128000000007873</c:v>
                </c:pt>
                <c:pt idx="9142">
                  <c:v>73.136000000007883</c:v>
                </c:pt>
                <c:pt idx="9143">
                  <c:v>73.144000000007892</c:v>
                </c:pt>
                <c:pt idx="9144">
                  <c:v>73.15200000000786</c:v>
                </c:pt>
                <c:pt idx="9145">
                  <c:v>73.160000000007869</c:v>
                </c:pt>
                <c:pt idx="9146">
                  <c:v>73.168000000007851</c:v>
                </c:pt>
                <c:pt idx="9147">
                  <c:v>73.176000000007846</c:v>
                </c:pt>
                <c:pt idx="9148">
                  <c:v>73.184000000007856</c:v>
                </c:pt>
                <c:pt idx="9149">
                  <c:v>73.192000000007852</c:v>
                </c:pt>
                <c:pt idx="9150">
                  <c:v>73.200000000007847</c:v>
                </c:pt>
                <c:pt idx="9151">
                  <c:v>73.208000000007843</c:v>
                </c:pt>
                <c:pt idx="9152">
                  <c:v>73.216000000007853</c:v>
                </c:pt>
                <c:pt idx="9153">
                  <c:v>73.224000000007834</c:v>
                </c:pt>
                <c:pt idx="9154">
                  <c:v>73.232000000007829</c:v>
                </c:pt>
                <c:pt idx="9155">
                  <c:v>73.240000000007825</c:v>
                </c:pt>
                <c:pt idx="9156">
                  <c:v>73.248000000007821</c:v>
                </c:pt>
                <c:pt idx="9157">
                  <c:v>73.256000000007816</c:v>
                </c:pt>
                <c:pt idx="9158">
                  <c:v>73.264000000007826</c:v>
                </c:pt>
                <c:pt idx="9159">
                  <c:v>73.272000000007793</c:v>
                </c:pt>
                <c:pt idx="9160">
                  <c:v>73.280000000007803</c:v>
                </c:pt>
                <c:pt idx="9161">
                  <c:v>73.288000000007798</c:v>
                </c:pt>
                <c:pt idx="9162">
                  <c:v>73.296000000007794</c:v>
                </c:pt>
                <c:pt idx="9163">
                  <c:v>73.30400000000779</c:v>
                </c:pt>
                <c:pt idx="9164">
                  <c:v>73.312000000007785</c:v>
                </c:pt>
                <c:pt idx="9165">
                  <c:v>73.320000000007781</c:v>
                </c:pt>
                <c:pt idx="9166">
                  <c:v>73.328000000007762</c:v>
                </c:pt>
                <c:pt idx="9167">
                  <c:v>73.336000000007772</c:v>
                </c:pt>
                <c:pt idx="9168">
                  <c:v>73.344000000007767</c:v>
                </c:pt>
                <c:pt idx="9169">
                  <c:v>73.352000000007749</c:v>
                </c:pt>
                <c:pt idx="9170">
                  <c:v>73.360000000007773</c:v>
                </c:pt>
                <c:pt idx="9171">
                  <c:v>73.368000000007754</c:v>
                </c:pt>
                <c:pt idx="9172">
                  <c:v>73.37600000000775</c:v>
                </c:pt>
                <c:pt idx="9173">
                  <c:v>73.384000000007745</c:v>
                </c:pt>
                <c:pt idx="9174">
                  <c:v>73.392000000007741</c:v>
                </c:pt>
                <c:pt idx="9175">
                  <c:v>73.400000000007736</c:v>
                </c:pt>
                <c:pt idx="9176">
                  <c:v>73.408000000007732</c:v>
                </c:pt>
                <c:pt idx="9177">
                  <c:v>73.416000000007742</c:v>
                </c:pt>
                <c:pt idx="9178">
                  <c:v>73.424000000007723</c:v>
                </c:pt>
                <c:pt idx="9179">
                  <c:v>73.432000000007733</c:v>
                </c:pt>
                <c:pt idx="9180">
                  <c:v>73.440000000007728</c:v>
                </c:pt>
                <c:pt idx="9181">
                  <c:v>73.448000000007724</c:v>
                </c:pt>
                <c:pt idx="9182">
                  <c:v>73.456000000007705</c:v>
                </c:pt>
                <c:pt idx="9183">
                  <c:v>73.464000000007715</c:v>
                </c:pt>
                <c:pt idx="9184">
                  <c:v>73.472000000007682</c:v>
                </c:pt>
                <c:pt idx="9185">
                  <c:v>73.480000000007692</c:v>
                </c:pt>
                <c:pt idx="9186">
                  <c:v>73.488000000007702</c:v>
                </c:pt>
                <c:pt idx="9187">
                  <c:v>73.496000000007697</c:v>
                </c:pt>
                <c:pt idx="9188">
                  <c:v>73.504000000007693</c:v>
                </c:pt>
                <c:pt idx="9189">
                  <c:v>73.512000000007674</c:v>
                </c:pt>
                <c:pt idx="9190">
                  <c:v>73.52000000000767</c:v>
                </c:pt>
                <c:pt idx="9191">
                  <c:v>73.528000000007651</c:v>
                </c:pt>
                <c:pt idx="9192">
                  <c:v>73.536000000007661</c:v>
                </c:pt>
                <c:pt idx="9193">
                  <c:v>73.544000000007671</c:v>
                </c:pt>
                <c:pt idx="9194">
                  <c:v>73.552000000007652</c:v>
                </c:pt>
                <c:pt idx="9195">
                  <c:v>73.560000000007662</c:v>
                </c:pt>
                <c:pt idx="9196">
                  <c:v>73.568000000007643</c:v>
                </c:pt>
                <c:pt idx="9197">
                  <c:v>73.576000000007639</c:v>
                </c:pt>
                <c:pt idx="9198">
                  <c:v>73.584000000007634</c:v>
                </c:pt>
                <c:pt idx="9199">
                  <c:v>73.59200000000763</c:v>
                </c:pt>
                <c:pt idx="9200">
                  <c:v>73.600000000007611</c:v>
                </c:pt>
                <c:pt idx="9201">
                  <c:v>73.608000000007607</c:v>
                </c:pt>
                <c:pt idx="9202">
                  <c:v>73.616000000007617</c:v>
                </c:pt>
                <c:pt idx="9203">
                  <c:v>73.624000000007612</c:v>
                </c:pt>
                <c:pt idx="9204">
                  <c:v>73.632000000007608</c:v>
                </c:pt>
                <c:pt idx="9205">
                  <c:v>73.640000000007603</c:v>
                </c:pt>
                <c:pt idx="9206">
                  <c:v>73.648000000007599</c:v>
                </c:pt>
                <c:pt idx="9207">
                  <c:v>73.65600000000758</c:v>
                </c:pt>
                <c:pt idx="9208">
                  <c:v>73.66400000000759</c:v>
                </c:pt>
                <c:pt idx="9209">
                  <c:v>73.672000000007571</c:v>
                </c:pt>
                <c:pt idx="9210">
                  <c:v>73.680000000007581</c:v>
                </c:pt>
                <c:pt idx="9211">
                  <c:v>73.688000000007563</c:v>
                </c:pt>
                <c:pt idx="9212">
                  <c:v>73.696000000007572</c:v>
                </c:pt>
                <c:pt idx="9213">
                  <c:v>73.704000000007582</c:v>
                </c:pt>
                <c:pt idx="9214">
                  <c:v>73.712000000007563</c:v>
                </c:pt>
                <c:pt idx="9215">
                  <c:v>73.720000000007573</c:v>
                </c:pt>
                <c:pt idx="9216">
                  <c:v>73.728000000007555</c:v>
                </c:pt>
                <c:pt idx="9217">
                  <c:v>73.736000000007564</c:v>
                </c:pt>
                <c:pt idx="9218">
                  <c:v>73.74400000000756</c:v>
                </c:pt>
                <c:pt idx="9219">
                  <c:v>73.752000000007513</c:v>
                </c:pt>
                <c:pt idx="9220">
                  <c:v>73.760000000007523</c:v>
                </c:pt>
                <c:pt idx="9221">
                  <c:v>73.768000000007532</c:v>
                </c:pt>
                <c:pt idx="9222">
                  <c:v>73.776000000007514</c:v>
                </c:pt>
                <c:pt idx="9223">
                  <c:v>73.784000000007524</c:v>
                </c:pt>
                <c:pt idx="9224">
                  <c:v>73.792000000007505</c:v>
                </c:pt>
                <c:pt idx="9225">
                  <c:v>73.8000000000075</c:v>
                </c:pt>
                <c:pt idx="9226">
                  <c:v>73.808000000007482</c:v>
                </c:pt>
                <c:pt idx="9227">
                  <c:v>73.816000000007492</c:v>
                </c:pt>
                <c:pt idx="9228">
                  <c:v>73.824000000007487</c:v>
                </c:pt>
                <c:pt idx="9229">
                  <c:v>73.832000000007483</c:v>
                </c:pt>
                <c:pt idx="9230">
                  <c:v>73.840000000007493</c:v>
                </c:pt>
                <c:pt idx="9231">
                  <c:v>73.848000000007474</c:v>
                </c:pt>
                <c:pt idx="9232">
                  <c:v>73.856000000007469</c:v>
                </c:pt>
                <c:pt idx="9233">
                  <c:v>73.864000000007465</c:v>
                </c:pt>
                <c:pt idx="9234">
                  <c:v>73.872000000007446</c:v>
                </c:pt>
                <c:pt idx="9235">
                  <c:v>73.880000000007456</c:v>
                </c:pt>
                <c:pt idx="9236">
                  <c:v>73.888000000007452</c:v>
                </c:pt>
                <c:pt idx="9237">
                  <c:v>73.896000000007447</c:v>
                </c:pt>
                <c:pt idx="9238">
                  <c:v>73.904000000007457</c:v>
                </c:pt>
                <c:pt idx="9239">
                  <c:v>73.912000000007453</c:v>
                </c:pt>
                <c:pt idx="9240">
                  <c:v>73.920000000007434</c:v>
                </c:pt>
                <c:pt idx="9241">
                  <c:v>73.92800000000743</c:v>
                </c:pt>
                <c:pt idx="9242">
                  <c:v>73.936000000007425</c:v>
                </c:pt>
                <c:pt idx="9243">
                  <c:v>73.944000000007435</c:v>
                </c:pt>
                <c:pt idx="9244">
                  <c:v>73.952000000007416</c:v>
                </c:pt>
                <c:pt idx="9245">
                  <c:v>73.960000000007426</c:v>
                </c:pt>
                <c:pt idx="9246">
                  <c:v>73.968000000007407</c:v>
                </c:pt>
                <c:pt idx="9247">
                  <c:v>73.976000000007403</c:v>
                </c:pt>
                <c:pt idx="9248">
                  <c:v>73.984000000007413</c:v>
                </c:pt>
                <c:pt idx="9249">
                  <c:v>73.992000000007394</c:v>
                </c:pt>
                <c:pt idx="9250">
                  <c:v>74.00000000000739</c:v>
                </c:pt>
                <c:pt idx="9251">
                  <c:v>74.008000000007385</c:v>
                </c:pt>
                <c:pt idx="9252">
                  <c:v>74.016000000007395</c:v>
                </c:pt>
                <c:pt idx="9253">
                  <c:v>74.024000000007376</c:v>
                </c:pt>
                <c:pt idx="9254">
                  <c:v>74.032000000007372</c:v>
                </c:pt>
                <c:pt idx="9255">
                  <c:v>74.040000000007367</c:v>
                </c:pt>
                <c:pt idx="9256">
                  <c:v>74.048000000007363</c:v>
                </c:pt>
                <c:pt idx="9257">
                  <c:v>74.056000000007373</c:v>
                </c:pt>
                <c:pt idx="9258">
                  <c:v>74.064000000007368</c:v>
                </c:pt>
                <c:pt idx="9259">
                  <c:v>74.07200000000735</c:v>
                </c:pt>
                <c:pt idx="9260">
                  <c:v>74.080000000007345</c:v>
                </c:pt>
                <c:pt idx="9261">
                  <c:v>74.088000000007341</c:v>
                </c:pt>
                <c:pt idx="9262">
                  <c:v>74.096000000007336</c:v>
                </c:pt>
                <c:pt idx="9263">
                  <c:v>74.104000000007332</c:v>
                </c:pt>
                <c:pt idx="9264">
                  <c:v>74.112000000007328</c:v>
                </c:pt>
                <c:pt idx="9265">
                  <c:v>74.120000000007309</c:v>
                </c:pt>
                <c:pt idx="9266">
                  <c:v>74.128000000007319</c:v>
                </c:pt>
                <c:pt idx="9267">
                  <c:v>74.136000000007314</c:v>
                </c:pt>
                <c:pt idx="9268">
                  <c:v>74.144000000007324</c:v>
                </c:pt>
                <c:pt idx="9269">
                  <c:v>74.152000000007291</c:v>
                </c:pt>
                <c:pt idx="9270">
                  <c:v>74.160000000007301</c:v>
                </c:pt>
                <c:pt idx="9271">
                  <c:v>74.168000000007282</c:v>
                </c:pt>
                <c:pt idx="9272">
                  <c:v>74.176000000007278</c:v>
                </c:pt>
                <c:pt idx="9273">
                  <c:v>74.184000000007302</c:v>
                </c:pt>
                <c:pt idx="9274">
                  <c:v>74.192000000007283</c:v>
                </c:pt>
                <c:pt idx="9275">
                  <c:v>74.200000000007293</c:v>
                </c:pt>
                <c:pt idx="9276">
                  <c:v>74.208000000007274</c:v>
                </c:pt>
                <c:pt idx="9277">
                  <c:v>74.216000000007284</c:v>
                </c:pt>
                <c:pt idx="9278">
                  <c:v>74.224000000007265</c:v>
                </c:pt>
                <c:pt idx="9279">
                  <c:v>74.232000000007261</c:v>
                </c:pt>
                <c:pt idx="9280">
                  <c:v>74.240000000007271</c:v>
                </c:pt>
                <c:pt idx="9281">
                  <c:v>74.248000000007266</c:v>
                </c:pt>
                <c:pt idx="9282">
                  <c:v>74.256000000007262</c:v>
                </c:pt>
                <c:pt idx="9283">
                  <c:v>74.264000000007258</c:v>
                </c:pt>
                <c:pt idx="9284">
                  <c:v>74.272000000007239</c:v>
                </c:pt>
                <c:pt idx="9285">
                  <c:v>74.280000000007234</c:v>
                </c:pt>
                <c:pt idx="9286">
                  <c:v>74.28800000000723</c:v>
                </c:pt>
                <c:pt idx="9287">
                  <c:v>74.296000000007226</c:v>
                </c:pt>
                <c:pt idx="9288">
                  <c:v>74.304000000007221</c:v>
                </c:pt>
                <c:pt idx="9289">
                  <c:v>74.312000000007217</c:v>
                </c:pt>
                <c:pt idx="9290">
                  <c:v>74.320000000007212</c:v>
                </c:pt>
                <c:pt idx="9291">
                  <c:v>74.328000000007208</c:v>
                </c:pt>
                <c:pt idx="9292">
                  <c:v>74.336000000007203</c:v>
                </c:pt>
                <c:pt idx="9293">
                  <c:v>74.344000000007213</c:v>
                </c:pt>
                <c:pt idx="9294">
                  <c:v>74.35200000000718</c:v>
                </c:pt>
                <c:pt idx="9295">
                  <c:v>74.36000000000719</c:v>
                </c:pt>
                <c:pt idx="9296">
                  <c:v>74.368000000007186</c:v>
                </c:pt>
                <c:pt idx="9297">
                  <c:v>74.376000000007181</c:v>
                </c:pt>
                <c:pt idx="9298">
                  <c:v>74.384000000007177</c:v>
                </c:pt>
                <c:pt idx="9299">
                  <c:v>74.392000000007172</c:v>
                </c:pt>
                <c:pt idx="9300">
                  <c:v>74.400000000007182</c:v>
                </c:pt>
                <c:pt idx="9301">
                  <c:v>74.408000000007164</c:v>
                </c:pt>
                <c:pt idx="9302">
                  <c:v>74.416000000007188</c:v>
                </c:pt>
                <c:pt idx="9303">
                  <c:v>74.424000000007169</c:v>
                </c:pt>
                <c:pt idx="9304">
                  <c:v>74.432000000007164</c:v>
                </c:pt>
                <c:pt idx="9305">
                  <c:v>74.44000000000716</c:v>
                </c:pt>
                <c:pt idx="9306">
                  <c:v>74.448000000007156</c:v>
                </c:pt>
                <c:pt idx="9307">
                  <c:v>74.456000000007137</c:v>
                </c:pt>
                <c:pt idx="9308">
                  <c:v>74.464000000007147</c:v>
                </c:pt>
                <c:pt idx="9309">
                  <c:v>74.472000000007128</c:v>
                </c:pt>
                <c:pt idx="9310">
                  <c:v>74.480000000007124</c:v>
                </c:pt>
                <c:pt idx="9311">
                  <c:v>74.488000000007133</c:v>
                </c:pt>
                <c:pt idx="9312">
                  <c:v>74.496000000007129</c:v>
                </c:pt>
                <c:pt idx="9313">
                  <c:v>74.504000000007125</c:v>
                </c:pt>
                <c:pt idx="9314">
                  <c:v>74.512000000007106</c:v>
                </c:pt>
                <c:pt idx="9315">
                  <c:v>74.520000000007101</c:v>
                </c:pt>
                <c:pt idx="9316">
                  <c:v>74.528000000007083</c:v>
                </c:pt>
                <c:pt idx="9317">
                  <c:v>74.536000000007093</c:v>
                </c:pt>
                <c:pt idx="9318">
                  <c:v>74.544000000007117</c:v>
                </c:pt>
                <c:pt idx="9319">
                  <c:v>74.552000000007084</c:v>
                </c:pt>
                <c:pt idx="9320">
                  <c:v>74.560000000007093</c:v>
                </c:pt>
                <c:pt idx="9321">
                  <c:v>74.568000000007075</c:v>
                </c:pt>
                <c:pt idx="9322">
                  <c:v>74.57600000000707</c:v>
                </c:pt>
                <c:pt idx="9323">
                  <c:v>74.584000000007066</c:v>
                </c:pt>
                <c:pt idx="9324">
                  <c:v>74.592000000007062</c:v>
                </c:pt>
                <c:pt idx="9325">
                  <c:v>74.600000000007057</c:v>
                </c:pt>
                <c:pt idx="9326">
                  <c:v>74.608000000007053</c:v>
                </c:pt>
                <c:pt idx="9327">
                  <c:v>74.616000000007062</c:v>
                </c:pt>
                <c:pt idx="9328">
                  <c:v>74.624000000007044</c:v>
                </c:pt>
                <c:pt idx="9329">
                  <c:v>74.632000000007039</c:v>
                </c:pt>
                <c:pt idx="9330">
                  <c:v>74.640000000007035</c:v>
                </c:pt>
                <c:pt idx="9331">
                  <c:v>74.648000000007031</c:v>
                </c:pt>
                <c:pt idx="9332">
                  <c:v>74.656000000007012</c:v>
                </c:pt>
                <c:pt idx="9333">
                  <c:v>74.664000000007022</c:v>
                </c:pt>
                <c:pt idx="9334">
                  <c:v>74.672000000007003</c:v>
                </c:pt>
                <c:pt idx="9335">
                  <c:v>74.680000000007013</c:v>
                </c:pt>
                <c:pt idx="9336">
                  <c:v>74.688000000007008</c:v>
                </c:pt>
                <c:pt idx="9337">
                  <c:v>74.696000000007004</c:v>
                </c:pt>
                <c:pt idx="9338">
                  <c:v>74.704000000006985</c:v>
                </c:pt>
                <c:pt idx="9339">
                  <c:v>74.712000000006981</c:v>
                </c:pt>
                <c:pt idx="9340">
                  <c:v>74.720000000006962</c:v>
                </c:pt>
                <c:pt idx="9341">
                  <c:v>74.728000000006958</c:v>
                </c:pt>
                <c:pt idx="9342">
                  <c:v>74.736000000006968</c:v>
                </c:pt>
                <c:pt idx="9343">
                  <c:v>74.744000000006963</c:v>
                </c:pt>
                <c:pt idx="9344">
                  <c:v>74.752000000006959</c:v>
                </c:pt>
                <c:pt idx="9345">
                  <c:v>74.760000000006954</c:v>
                </c:pt>
                <c:pt idx="9346">
                  <c:v>74.76800000000695</c:v>
                </c:pt>
                <c:pt idx="9347">
                  <c:v>74.776000000006931</c:v>
                </c:pt>
                <c:pt idx="9348">
                  <c:v>74.784000000006941</c:v>
                </c:pt>
                <c:pt idx="9349">
                  <c:v>74.792000000006922</c:v>
                </c:pt>
                <c:pt idx="9350">
                  <c:v>74.800000000006918</c:v>
                </c:pt>
                <c:pt idx="9351">
                  <c:v>74.808000000006913</c:v>
                </c:pt>
                <c:pt idx="9352">
                  <c:v>74.816000000006909</c:v>
                </c:pt>
                <c:pt idx="9353">
                  <c:v>74.824000000006919</c:v>
                </c:pt>
                <c:pt idx="9354">
                  <c:v>74.8320000000069</c:v>
                </c:pt>
                <c:pt idx="9355">
                  <c:v>74.84000000000691</c:v>
                </c:pt>
                <c:pt idx="9356">
                  <c:v>74.848000000006891</c:v>
                </c:pt>
                <c:pt idx="9357">
                  <c:v>74.856000000006887</c:v>
                </c:pt>
                <c:pt idx="9358">
                  <c:v>74.864000000006882</c:v>
                </c:pt>
                <c:pt idx="9359">
                  <c:v>74.872000000006864</c:v>
                </c:pt>
                <c:pt idx="9360">
                  <c:v>74.880000000006888</c:v>
                </c:pt>
                <c:pt idx="9361">
                  <c:v>74.888000000006869</c:v>
                </c:pt>
                <c:pt idx="9362">
                  <c:v>74.896000000006879</c:v>
                </c:pt>
                <c:pt idx="9363">
                  <c:v>74.904000000006874</c:v>
                </c:pt>
                <c:pt idx="9364">
                  <c:v>74.91200000000687</c:v>
                </c:pt>
                <c:pt idx="9365">
                  <c:v>74.920000000006851</c:v>
                </c:pt>
                <c:pt idx="9366">
                  <c:v>74.928000000006847</c:v>
                </c:pt>
                <c:pt idx="9367">
                  <c:v>74.936000000006857</c:v>
                </c:pt>
                <c:pt idx="9368">
                  <c:v>74.944000000006866</c:v>
                </c:pt>
                <c:pt idx="9369">
                  <c:v>74.952000000006848</c:v>
                </c:pt>
                <c:pt idx="9370">
                  <c:v>74.960000000006843</c:v>
                </c:pt>
                <c:pt idx="9371">
                  <c:v>74.968000000006839</c:v>
                </c:pt>
                <c:pt idx="9372">
                  <c:v>74.97600000000682</c:v>
                </c:pt>
                <c:pt idx="9373">
                  <c:v>74.98400000000683</c:v>
                </c:pt>
                <c:pt idx="9374">
                  <c:v>74.992000000006811</c:v>
                </c:pt>
                <c:pt idx="9375">
                  <c:v>75.000000000006807</c:v>
                </c:pt>
                <c:pt idx="9376">
                  <c:v>75.008000000006803</c:v>
                </c:pt>
                <c:pt idx="9377">
                  <c:v>75.016000000006812</c:v>
                </c:pt>
                <c:pt idx="9378">
                  <c:v>75.024000000006808</c:v>
                </c:pt>
                <c:pt idx="9379">
                  <c:v>75.032000000006789</c:v>
                </c:pt>
                <c:pt idx="9380">
                  <c:v>75.040000000006799</c:v>
                </c:pt>
                <c:pt idx="9381">
                  <c:v>75.04800000000678</c:v>
                </c:pt>
                <c:pt idx="9382">
                  <c:v>75.056000000006776</c:v>
                </c:pt>
                <c:pt idx="9383">
                  <c:v>75.064000000006786</c:v>
                </c:pt>
                <c:pt idx="9384">
                  <c:v>75.072000000006767</c:v>
                </c:pt>
                <c:pt idx="9385">
                  <c:v>75.080000000006763</c:v>
                </c:pt>
                <c:pt idx="9386">
                  <c:v>75.088000000006758</c:v>
                </c:pt>
                <c:pt idx="9387">
                  <c:v>75.096000000006768</c:v>
                </c:pt>
                <c:pt idx="9388">
                  <c:v>75.104000000006749</c:v>
                </c:pt>
                <c:pt idx="9389">
                  <c:v>75.112000000006759</c:v>
                </c:pt>
                <c:pt idx="9390">
                  <c:v>75.12000000000674</c:v>
                </c:pt>
                <c:pt idx="9391">
                  <c:v>75.128000000006736</c:v>
                </c:pt>
                <c:pt idx="9392">
                  <c:v>75.136000000006732</c:v>
                </c:pt>
                <c:pt idx="9393">
                  <c:v>75.144000000006741</c:v>
                </c:pt>
                <c:pt idx="9394">
                  <c:v>75.152000000006709</c:v>
                </c:pt>
                <c:pt idx="9395">
                  <c:v>75.160000000006718</c:v>
                </c:pt>
                <c:pt idx="9396">
                  <c:v>75.168000000006714</c:v>
                </c:pt>
                <c:pt idx="9397">
                  <c:v>75.176000000006695</c:v>
                </c:pt>
                <c:pt idx="9398">
                  <c:v>75.184000000006719</c:v>
                </c:pt>
                <c:pt idx="9399">
                  <c:v>75.192000000006701</c:v>
                </c:pt>
                <c:pt idx="9400">
                  <c:v>75.20000000000671</c:v>
                </c:pt>
                <c:pt idx="9401">
                  <c:v>75.208000000006692</c:v>
                </c:pt>
                <c:pt idx="9402">
                  <c:v>75.216000000006701</c:v>
                </c:pt>
                <c:pt idx="9403">
                  <c:v>75.224000000006683</c:v>
                </c:pt>
                <c:pt idx="9404">
                  <c:v>75.232000000006678</c:v>
                </c:pt>
                <c:pt idx="9405">
                  <c:v>75.240000000006702</c:v>
                </c:pt>
                <c:pt idx="9406">
                  <c:v>75.248000000006684</c:v>
                </c:pt>
                <c:pt idx="9407">
                  <c:v>75.256000000006679</c:v>
                </c:pt>
                <c:pt idx="9408">
                  <c:v>75.264000000006675</c:v>
                </c:pt>
                <c:pt idx="9409">
                  <c:v>75.272000000006656</c:v>
                </c:pt>
                <c:pt idx="9410">
                  <c:v>75.280000000006652</c:v>
                </c:pt>
                <c:pt idx="9411">
                  <c:v>75.288000000006647</c:v>
                </c:pt>
                <c:pt idx="9412">
                  <c:v>75.296000000006657</c:v>
                </c:pt>
                <c:pt idx="9413">
                  <c:v>75.304000000006653</c:v>
                </c:pt>
                <c:pt idx="9414">
                  <c:v>75.312000000006648</c:v>
                </c:pt>
                <c:pt idx="9415">
                  <c:v>75.32000000000663</c:v>
                </c:pt>
                <c:pt idx="9416">
                  <c:v>75.328000000006625</c:v>
                </c:pt>
                <c:pt idx="9417">
                  <c:v>75.336000000006621</c:v>
                </c:pt>
                <c:pt idx="9418">
                  <c:v>75.344000000006631</c:v>
                </c:pt>
                <c:pt idx="9419">
                  <c:v>75.352000000006598</c:v>
                </c:pt>
                <c:pt idx="9420">
                  <c:v>75.360000000006607</c:v>
                </c:pt>
                <c:pt idx="9421">
                  <c:v>75.368000000006603</c:v>
                </c:pt>
                <c:pt idx="9422">
                  <c:v>75.376000000006599</c:v>
                </c:pt>
                <c:pt idx="9423">
                  <c:v>75.384000000006608</c:v>
                </c:pt>
                <c:pt idx="9424">
                  <c:v>75.39200000000659</c:v>
                </c:pt>
                <c:pt idx="9425">
                  <c:v>75.4000000000066</c:v>
                </c:pt>
                <c:pt idx="9426">
                  <c:v>75.408000000006581</c:v>
                </c:pt>
                <c:pt idx="9427">
                  <c:v>75.416000000006591</c:v>
                </c:pt>
                <c:pt idx="9428">
                  <c:v>75.424000000006586</c:v>
                </c:pt>
                <c:pt idx="9429">
                  <c:v>75.432000000006582</c:v>
                </c:pt>
                <c:pt idx="9430">
                  <c:v>75.440000000006577</c:v>
                </c:pt>
                <c:pt idx="9431">
                  <c:v>75.448000000006573</c:v>
                </c:pt>
                <c:pt idx="9432">
                  <c:v>75.456000000006568</c:v>
                </c:pt>
                <c:pt idx="9433">
                  <c:v>75.464000000006564</c:v>
                </c:pt>
                <c:pt idx="9434">
                  <c:v>75.472000000006545</c:v>
                </c:pt>
                <c:pt idx="9435">
                  <c:v>75.480000000006555</c:v>
                </c:pt>
                <c:pt idx="9436">
                  <c:v>75.488000000006551</c:v>
                </c:pt>
                <c:pt idx="9437">
                  <c:v>75.496000000006546</c:v>
                </c:pt>
                <c:pt idx="9438">
                  <c:v>75.504000000006542</c:v>
                </c:pt>
                <c:pt idx="9439">
                  <c:v>75.512000000006523</c:v>
                </c:pt>
                <c:pt idx="9440">
                  <c:v>75.520000000006519</c:v>
                </c:pt>
                <c:pt idx="9441">
                  <c:v>75.528000000006514</c:v>
                </c:pt>
                <c:pt idx="9442">
                  <c:v>75.53600000000651</c:v>
                </c:pt>
                <c:pt idx="9443">
                  <c:v>75.54400000000652</c:v>
                </c:pt>
                <c:pt idx="9444">
                  <c:v>75.552000000006501</c:v>
                </c:pt>
                <c:pt idx="9445">
                  <c:v>75.560000000006511</c:v>
                </c:pt>
                <c:pt idx="9446">
                  <c:v>75.568000000006492</c:v>
                </c:pt>
                <c:pt idx="9447">
                  <c:v>75.576000000006488</c:v>
                </c:pt>
                <c:pt idx="9448">
                  <c:v>75.584000000006498</c:v>
                </c:pt>
                <c:pt idx="9449">
                  <c:v>75.592000000006479</c:v>
                </c:pt>
                <c:pt idx="9450">
                  <c:v>75.600000000006489</c:v>
                </c:pt>
                <c:pt idx="9451">
                  <c:v>75.60800000000647</c:v>
                </c:pt>
                <c:pt idx="9452">
                  <c:v>75.61600000000648</c:v>
                </c:pt>
                <c:pt idx="9453">
                  <c:v>75.624000000006461</c:v>
                </c:pt>
                <c:pt idx="9454">
                  <c:v>75.632000000006457</c:v>
                </c:pt>
                <c:pt idx="9455">
                  <c:v>75.640000000006452</c:v>
                </c:pt>
                <c:pt idx="9456">
                  <c:v>75.648000000006448</c:v>
                </c:pt>
                <c:pt idx="9457">
                  <c:v>75.656000000006458</c:v>
                </c:pt>
                <c:pt idx="9458">
                  <c:v>75.664000000006453</c:v>
                </c:pt>
                <c:pt idx="9459">
                  <c:v>75.672000000006435</c:v>
                </c:pt>
                <c:pt idx="9460">
                  <c:v>75.68000000000643</c:v>
                </c:pt>
                <c:pt idx="9461">
                  <c:v>75.688000000006426</c:v>
                </c:pt>
                <c:pt idx="9462">
                  <c:v>75.696000000006421</c:v>
                </c:pt>
                <c:pt idx="9463">
                  <c:v>75.704000000006431</c:v>
                </c:pt>
                <c:pt idx="9464">
                  <c:v>75.712000000006412</c:v>
                </c:pt>
                <c:pt idx="9465">
                  <c:v>75.720000000006408</c:v>
                </c:pt>
                <c:pt idx="9466">
                  <c:v>75.728000000006418</c:v>
                </c:pt>
                <c:pt idx="9467">
                  <c:v>75.736000000006413</c:v>
                </c:pt>
                <c:pt idx="9468">
                  <c:v>75.744000000006423</c:v>
                </c:pt>
                <c:pt idx="9469">
                  <c:v>75.752000000006376</c:v>
                </c:pt>
                <c:pt idx="9470">
                  <c:v>75.760000000006386</c:v>
                </c:pt>
                <c:pt idx="9471">
                  <c:v>75.768000000006381</c:v>
                </c:pt>
                <c:pt idx="9472">
                  <c:v>75.776000000006363</c:v>
                </c:pt>
                <c:pt idx="9473">
                  <c:v>75.784000000006372</c:v>
                </c:pt>
                <c:pt idx="9474">
                  <c:v>75.792000000006368</c:v>
                </c:pt>
                <c:pt idx="9475">
                  <c:v>75.800000000006349</c:v>
                </c:pt>
                <c:pt idx="9476">
                  <c:v>75.808000000006359</c:v>
                </c:pt>
                <c:pt idx="9477">
                  <c:v>75.816000000006355</c:v>
                </c:pt>
                <c:pt idx="9478">
                  <c:v>75.82400000000635</c:v>
                </c:pt>
                <c:pt idx="9479">
                  <c:v>75.832000000006332</c:v>
                </c:pt>
                <c:pt idx="9480">
                  <c:v>75.840000000006341</c:v>
                </c:pt>
                <c:pt idx="9481">
                  <c:v>75.848000000006323</c:v>
                </c:pt>
                <c:pt idx="9482">
                  <c:v>75.856000000006318</c:v>
                </c:pt>
                <c:pt idx="9483">
                  <c:v>75.864000000006328</c:v>
                </c:pt>
                <c:pt idx="9484">
                  <c:v>75.872000000006295</c:v>
                </c:pt>
                <c:pt idx="9485">
                  <c:v>75.880000000006319</c:v>
                </c:pt>
                <c:pt idx="9486">
                  <c:v>75.888000000006301</c:v>
                </c:pt>
                <c:pt idx="9487">
                  <c:v>75.89600000000631</c:v>
                </c:pt>
                <c:pt idx="9488">
                  <c:v>75.904000000006306</c:v>
                </c:pt>
                <c:pt idx="9489">
                  <c:v>75.912000000006302</c:v>
                </c:pt>
                <c:pt idx="9490">
                  <c:v>75.920000000006283</c:v>
                </c:pt>
                <c:pt idx="9491">
                  <c:v>75.928000000006278</c:v>
                </c:pt>
                <c:pt idx="9492">
                  <c:v>75.936000000006302</c:v>
                </c:pt>
                <c:pt idx="9493">
                  <c:v>75.944000000006298</c:v>
                </c:pt>
                <c:pt idx="9494">
                  <c:v>75.952000000006279</c:v>
                </c:pt>
                <c:pt idx="9495">
                  <c:v>75.960000000006275</c:v>
                </c:pt>
                <c:pt idx="9496">
                  <c:v>75.968000000006271</c:v>
                </c:pt>
                <c:pt idx="9497">
                  <c:v>75.976000000006252</c:v>
                </c:pt>
                <c:pt idx="9498">
                  <c:v>75.984000000006262</c:v>
                </c:pt>
                <c:pt idx="9499">
                  <c:v>75.992000000006257</c:v>
                </c:pt>
                <c:pt idx="9500">
                  <c:v>76.000000000006253</c:v>
                </c:pt>
                <c:pt idx="9501">
                  <c:v>76.008000000006248</c:v>
                </c:pt>
                <c:pt idx="9502">
                  <c:v>76.016000000006244</c:v>
                </c:pt>
                <c:pt idx="9503">
                  <c:v>76.024000000006239</c:v>
                </c:pt>
                <c:pt idx="9504">
                  <c:v>76.032000000006221</c:v>
                </c:pt>
                <c:pt idx="9505">
                  <c:v>76.040000000006231</c:v>
                </c:pt>
                <c:pt idx="9506">
                  <c:v>76.048000000006212</c:v>
                </c:pt>
                <c:pt idx="9507">
                  <c:v>76.056000000006208</c:v>
                </c:pt>
                <c:pt idx="9508">
                  <c:v>76.064000000006217</c:v>
                </c:pt>
                <c:pt idx="9509">
                  <c:v>76.072000000006199</c:v>
                </c:pt>
                <c:pt idx="9510">
                  <c:v>76.080000000006208</c:v>
                </c:pt>
                <c:pt idx="9511">
                  <c:v>76.08800000000619</c:v>
                </c:pt>
                <c:pt idx="9512">
                  <c:v>76.0960000000062</c:v>
                </c:pt>
                <c:pt idx="9513">
                  <c:v>76.104000000006181</c:v>
                </c:pt>
                <c:pt idx="9514">
                  <c:v>76.112000000006176</c:v>
                </c:pt>
                <c:pt idx="9515">
                  <c:v>76.120000000006172</c:v>
                </c:pt>
                <c:pt idx="9516">
                  <c:v>76.128000000006168</c:v>
                </c:pt>
                <c:pt idx="9517">
                  <c:v>76.136000000006163</c:v>
                </c:pt>
                <c:pt idx="9518">
                  <c:v>76.144000000006173</c:v>
                </c:pt>
                <c:pt idx="9519">
                  <c:v>76.152000000006154</c:v>
                </c:pt>
                <c:pt idx="9520">
                  <c:v>76.16000000000615</c:v>
                </c:pt>
                <c:pt idx="9521">
                  <c:v>76.168000000006145</c:v>
                </c:pt>
                <c:pt idx="9522">
                  <c:v>76.176000000006141</c:v>
                </c:pt>
                <c:pt idx="9523">
                  <c:v>76.184000000006151</c:v>
                </c:pt>
                <c:pt idx="9524">
                  <c:v>76.192000000006132</c:v>
                </c:pt>
                <c:pt idx="9525">
                  <c:v>76.200000000006142</c:v>
                </c:pt>
                <c:pt idx="9526">
                  <c:v>76.208000000006123</c:v>
                </c:pt>
                <c:pt idx="9527">
                  <c:v>76.216000000006133</c:v>
                </c:pt>
                <c:pt idx="9528">
                  <c:v>76.224000000006129</c:v>
                </c:pt>
                <c:pt idx="9529">
                  <c:v>76.23200000000611</c:v>
                </c:pt>
                <c:pt idx="9530">
                  <c:v>76.24000000000612</c:v>
                </c:pt>
                <c:pt idx="9531">
                  <c:v>76.248000000006115</c:v>
                </c:pt>
                <c:pt idx="9532">
                  <c:v>76.256000000006111</c:v>
                </c:pt>
                <c:pt idx="9533">
                  <c:v>76.264000000006106</c:v>
                </c:pt>
                <c:pt idx="9534">
                  <c:v>76.272000000006088</c:v>
                </c:pt>
                <c:pt idx="9535">
                  <c:v>76.280000000006098</c:v>
                </c:pt>
                <c:pt idx="9536">
                  <c:v>76.288000000006079</c:v>
                </c:pt>
                <c:pt idx="9537">
                  <c:v>76.296000000006103</c:v>
                </c:pt>
                <c:pt idx="9538">
                  <c:v>76.304000000006084</c:v>
                </c:pt>
                <c:pt idx="9539">
                  <c:v>76.31200000000608</c:v>
                </c:pt>
                <c:pt idx="9540">
                  <c:v>76.320000000006061</c:v>
                </c:pt>
                <c:pt idx="9541">
                  <c:v>76.328000000006057</c:v>
                </c:pt>
                <c:pt idx="9542">
                  <c:v>76.336000000006052</c:v>
                </c:pt>
                <c:pt idx="9543">
                  <c:v>76.344000000006062</c:v>
                </c:pt>
                <c:pt idx="9544">
                  <c:v>76.352000000006058</c:v>
                </c:pt>
                <c:pt idx="9545">
                  <c:v>76.360000000006053</c:v>
                </c:pt>
                <c:pt idx="9546">
                  <c:v>76.368000000006049</c:v>
                </c:pt>
                <c:pt idx="9547">
                  <c:v>76.37600000000603</c:v>
                </c:pt>
                <c:pt idx="9548">
                  <c:v>76.38400000000604</c:v>
                </c:pt>
                <c:pt idx="9549">
                  <c:v>76.392000000006021</c:v>
                </c:pt>
                <c:pt idx="9550">
                  <c:v>76.400000000006031</c:v>
                </c:pt>
                <c:pt idx="9551">
                  <c:v>76.408000000006012</c:v>
                </c:pt>
                <c:pt idx="9552">
                  <c:v>76.416000000006022</c:v>
                </c:pt>
                <c:pt idx="9553">
                  <c:v>76.424000000006032</c:v>
                </c:pt>
                <c:pt idx="9554">
                  <c:v>76.432000000006013</c:v>
                </c:pt>
                <c:pt idx="9555">
                  <c:v>76.440000000006023</c:v>
                </c:pt>
                <c:pt idx="9556">
                  <c:v>76.448000000006004</c:v>
                </c:pt>
                <c:pt idx="9557">
                  <c:v>76.456000000006</c:v>
                </c:pt>
                <c:pt idx="9558">
                  <c:v>76.464000000005996</c:v>
                </c:pt>
                <c:pt idx="9559">
                  <c:v>76.472000000005977</c:v>
                </c:pt>
                <c:pt idx="9560">
                  <c:v>76.480000000005987</c:v>
                </c:pt>
                <c:pt idx="9561">
                  <c:v>76.488000000005982</c:v>
                </c:pt>
                <c:pt idx="9562">
                  <c:v>76.496000000005992</c:v>
                </c:pt>
                <c:pt idx="9563">
                  <c:v>76.504000000005973</c:v>
                </c:pt>
                <c:pt idx="9564">
                  <c:v>76.512000000005969</c:v>
                </c:pt>
                <c:pt idx="9565">
                  <c:v>76.52000000000595</c:v>
                </c:pt>
                <c:pt idx="9566">
                  <c:v>76.528000000005946</c:v>
                </c:pt>
                <c:pt idx="9567">
                  <c:v>76.536000000005956</c:v>
                </c:pt>
                <c:pt idx="9568">
                  <c:v>76.544000000005965</c:v>
                </c:pt>
                <c:pt idx="9569">
                  <c:v>76.552000000005933</c:v>
                </c:pt>
                <c:pt idx="9570">
                  <c:v>76.560000000005942</c:v>
                </c:pt>
                <c:pt idx="9571">
                  <c:v>76.568000000005938</c:v>
                </c:pt>
                <c:pt idx="9572">
                  <c:v>76.576000000005919</c:v>
                </c:pt>
                <c:pt idx="9573">
                  <c:v>76.584000000005929</c:v>
                </c:pt>
                <c:pt idx="9574">
                  <c:v>76.59200000000591</c:v>
                </c:pt>
                <c:pt idx="9575">
                  <c:v>76.600000000005906</c:v>
                </c:pt>
                <c:pt idx="9576">
                  <c:v>76.608000000005902</c:v>
                </c:pt>
                <c:pt idx="9577">
                  <c:v>76.616000000005911</c:v>
                </c:pt>
                <c:pt idx="9578">
                  <c:v>76.624000000005893</c:v>
                </c:pt>
                <c:pt idx="9579">
                  <c:v>76.632000000005888</c:v>
                </c:pt>
                <c:pt idx="9580">
                  <c:v>76.640000000005898</c:v>
                </c:pt>
                <c:pt idx="9581">
                  <c:v>76.648000000005879</c:v>
                </c:pt>
                <c:pt idx="9582">
                  <c:v>76.656000000005889</c:v>
                </c:pt>
                <c:pt idx="9583">
                  <c:v>76.664000000005885</c:v>
                </c:pt>
                <c:pt idx="9584">
                  <c:v>76.672000000005866</c:v>
                </c:pt>
                <c:pt idx="9585">
                  <c:v>76.680000000005862</c:v>
                </c:pt>
                <c:pt idx="9586">
                  <c:v>76.688000000005857</c:v>
                </c:pt>
                <c:pt idx="9587">
                  <c:v>76.696000000005853</c:v>
                </c:pt>
                <c:pt idx="9588">
                  <c:v>76.704000000005863</c:v>
                </c:pt>
                <c:pt idx="9589">
                  <c:v>76.712000000005844</c:v>
                </c:pt>
                <c:pt idx="9590">
                  <c:v>76.72000000000584</c:v>
                </c:pt>
                <c:pt idx="9591">
                  <c:v>76.728000000005821</c:v>
                </c:pt>
                <c:pt idx="9592">
                  <c:v>76.736000000005831</c:v>
                </c:pt>
                <c:pt idx="9593">
                  <c:v>76.744000000005826</c:v>
                </c:pt>
                <c:pt idx="9594">
                  <c:v>76.752000000005808</c:v>
                </c:pt>
                <c:pt idx="9595">
                  <c:v>76.760000000005817</c:v>
                </c:pt>
                <c:pt idx="9596">
                  <c:v>76.768000000005813</c:v>
                </c:pt>
                <c:pt idx="9597">
                  <c:v>76.776000000005808</c:v>
                </c:pt>
                <c:pt idx="9598">
                  <c:v>76.784000000005804</c:v>
                </c:pt>
                <c:pt idx="9599">
                  <c:v>76.7920000000058</c:v>
                </c:pt>
                <c:pt idx="9600">
                  <c:v>76.800000000005781</c:v>
                </c:pt>
                <c:pt idx="9601">
                  <c:v>76.808000000005777</c:v>
                </c:pt>
                <c:pt idx="9602">
                  <c:v>76.816000000005786</c:v>
                </c:pt>
                <c:pt idx="9603">
                  <c:v>76.824000000005782</c:v>
                </c:pt>
                <c:pt idx="9604">
                  <c:v>76.832000000005763</c:v>
                </c:pt>
                <c:pt idx="9605">
                  <c:v>76.840000000005773</c:v>
                </c:pt>
                <c:pt idx="9606">
                  <c:v>76.848000000005769</c:v>
                </c:pt>
                <c:pt idx="9607">
                  <c:v>76.85600000000575</c:v>
                </c:pt>
                <c:pt idx="9608">
                  <c:v>76.86400000000576</c:v>
                </c:pt>
                <c:pt idx="9609">
                  <c:v>76.872000000005741</c:v>
                </c:pt>
                <c:pt idx="9610">
                  <c:v>76.880000000005751</c:v>
                </c:pt>
                <c:pt idx="9611">
                  <c:v>76.888000000005732</c:v>
                </c:pt>
                <c:pt idx="9612">
                  <c:v>76.896000000005742</c:v>
                </c:pt>
                <c:pt idx="9613">
                  <c:v>76.904000000005752</c:v>
                </c:pt>
                <c:pt idx="9614">
                  <c:v>76.912000000005733</c:v>
                </c:pt>
                <c:pt idx="9615">
                  <c:v>76.920000000005729</c:v>
                </c:pt>
                <c:pt idx="9616">
                  <c:v>76.92800000000571</c:v>
                </c:pt>
                <c:pt idx="9617">
                  <c:v>76.93600000000572</c:v>
                </c:pt>
                <c:pt idx="9618">
                  <c:v>76.94400000000573</c:v>
                </c:pt>
                <c:pt idx="9619">
                  <c:v>76.952000000005711</c:v>
                </c:pt>
                <c:pt idx="9620">
                  <c:v>76.960000000005707</c:v>
                </c:pt>
                <c:pt idx="9621">
                  <c:v>76.968000000005702</c:v>
                </c:pt>
                <c:pt idx="9622">
                  <c:v>76.976000000005698</c:v>
                </c:pt>
                <c:pt idx="9623">
                  <c:v>76.984000000005693</c:v>
                </c:pt>
                <c:pt idx="9624">
                  <c:v>76.992000000005703</c:v>
                </c:pt>
                <c:pt idx="9625">
                  <c:v>77.000000000005684</c:v>
                </c:pt>
                <c:pt idx="9626">
                  <c:v>77.00800000000568</c:v>
                </c:pt>
                <c:pt idx="9627">
                  <c:v>77.016000000005675</c:v>
                </c:pt>
                <c:pt idx="9628">
                  <c:v>77.024000000005671</c:v>
                </c:pt>
                <c:pt idx="9629">
                  <c:v>77.032000000005652</c:v>
                </c:pt>
                <c:pt idx="9630">
                  <c:v>77.040000000005662</c:v>
                </c:pt>
                <c:pt idx="9631">
                  <c:v>77.048000000005672</c:v>
                </c:pt>
                <c:pt idx="9632">
                  <c:v>77.056000000005653</c:v>
                </c:pt>
                <c:pt idx="9633">
                  <c:v>77.064000000005663</c:v>
                </c:pt>
                <c:pt idx="9634">
                  <c:v>77.07200000000563</c:v>
                </c:pt>
                <c:pt idx="9635">
                  <c:v>77.08000000000564</c:v>
                </c:pt>
                <c:pt idx="9636">
                  <c:v>77.088000000005621</c:v>
                </c:pt>
                <c:pt idx="9637">
                  <c:v>77.096000000005631</c:v>
                </c:pt>
                <c:pt idx="9638">
                  <c:v>77.104000000005612</c:v>
                </c:pt>
                <c:pt idx="9639">
                  <c:v>77.112000000005608</c:v>
                </c:pt>
                <c:pt idx="9640">
                  <c:v>77.120000000005618</c:v>
                </c:pt>
                <c:pt idx="9641">
                  <c:v>77.128000000005599</c:v>
                </c:pt>
                <c:pt idx="9642">
                  <c:v>77.136000000005609</c:v>
                </c:pt>
                <c:pt idx="9643">
                  <c:v>77.144000000005605</c:v>
                </c:pt>
                <c:pt idx="9644">
                  <c:v>77.152000000005586</c:v>
                </c:pt>
                <c:pt idx="9645">
                  <c:v>77.160000000005581</c:v>
                </c:pt>
                <c:pt idx="9646">
                  <c:v>77.168000000005577</c:v>
                </c:pt>
                <c:pt idx="9647">
                  <c:v>77.176000000005573</c:v>
                </c:pt>
                <c:pt idx="9648">
                  <c:v>77.184000000005582</c:v>
                </c:pt>
                <c:pt idx="9649">
                  <c:v>77.192000000005578</c:v>
                </c:pt>
                <c:pt idx="9650">
                  <c:v>77.200000000005573</c:v>
                </c:pt>
                <c:pt idx="9651">
                  <c:v>77.208000000005569</c:v>
                </c:pt>
                <c:pt idx="9652">
                  <c:v>77.216000000005565</c:v>
                </c:pt>
                <c:pt idx="9653">
                  <c:v>77.22400000000556</c:v>
                </c:pt>
                <c:pt idx="9654">
                  <c:v>77.232000000005556</c:v>
                </c:pt>
                <c:pt idx="9655">
                  <c:v>77.240000000005566</c:v>
                </c:pt>
                <c:pt idx="9656">
                  <c:v>77.248000000005547</c:v>
                </c:pt>
                <c:pt idx="9657">
                  <c:v>77.256000000005542</c:v>
                </c:pt>
                <c:pt idx="9658">
                  <c:v>77.264000000005552</c:v>
                </c:pt>
                <c:pt idx="9659">
                  <c:v>77.272000000005519</c:v>
                </c:pt>
                <c:pt idx="9660">
                  <c:v>77.280000000005529</c:v>
                </c:pt>
                <c:pt idx="9661">
                  <c:v>77.288000000005511</c:v>
                </c:pt>
                <c:pt idx="9662">
                  <c:v>77.29600000000552</c:v>
                </c:pt>
                <c:pt idx="9663">
                  <c:v>77.304000000005516</c:v>
                </c:pt>
                <c:pt idx="9664">
                  <c:v>77.312000000005511</c:v>
                </c:pt>
                <c:pt idx="9665">
                  <c:v>77.320000000005493</c:v>
                </c:pt>
                <c:pt idx="9666">
                  <c:v>77.328000000005488</c:v>
                </c:pt>
                <c:pt idx="9667">
                  <c:v>77.336000000005498</c:v>
                </c:pt>
                <c:pt idx="9668">
                  <c:v>77.344000000005494</c:v>
                </c:pt>
                <c:pt idx="9669">
                  <c:v>77.352000000005489</c:v>
                </c:pt>
                <c:pt idx="9670">
                  <c:v>77.360000000005485</c:v>
                </c:pt>
                <c:pt idx="9671">
                  <c:v>77.36800000000548</c:v>
                </c:pt>
                <c:pt idx="9672">
                  <c:v>77.376000000005462</c:v>
                </c:pt>
                <c:pt idx="9673">
                  <c:v>77.384000000005472</c:v>
                </c:pt>
                <c:pt idx="9674">
                  <c:v>77.392000000005453</c:v>
                </c:pt>
                <c:pt idx="9675">
                  <c:v>77.400000000005463</c:v>
                </c:pt>
                <c:pt idx="9676">
                  <c:v>77.408000000005444</c:v>
                </c:pt>
                <c:pt idx="9677">
                  <c:v>77.416000000005454</c:v>
                </c:pt>
                <c:pt idx="9678">
                  <c:v>77.424000000005435</c:v>
                </c:pt>
                <c:pt idx="9679">
                  <c:v>77.432000000005431</c:v>
                </c:pt>
                <c:pt idx="9680">
                  <c:v>77.440000000005426</c:v>
                </c:pt>
                <c:pt idx="9681">
                  <c:v>77.448000000005422</c:v>
                </c:pt>
                <c:pt idx="9682">
                  <c:v>77.456000000005417</c:v>
                </c:pt>
                <c:pt idx="9683">
                  <c:v>77.464000000005427</c:v>
                </c:pt>
                <c:pt idx="9684">
                  <c:v>77.472000000005409</c:v>
                </c:pt>
                <c:pt idx="9685">
                  <c:v>77.480000000005404</c:v>
                </c:pt>
                <c:pt idx="9686">
                  <c:v>77.4880000000054</c:v>
                </c:pt>
                <c:pt idx="9687">
                  <c:v>77.496000000005395</c:v>
                </c:pt>
                <c:pt idx="9688">
                  <c:v>77.504000000005391</c:v>
                </c:pt>
                <c:pt idx="9689">
                  <c:v>77.512000000005386</c:v>
                </c:pt>
                <c:pt idx="9690">
                  <c:v>77.520000000005382</c:v>
                </c:pt>
                <c:pt idx="9691">
                  <c:v>77.528000000005378</c:v>
                </c:pt>
                <c:pt idx="9692">
                  <c:v>77.536000000005373</c:v>
                </c:pt>
                <c:pt idx="9693">
                  <c:v>77.544000000005383</c:v>
                </c:pt>
                <c:pt idx="9694">
                  <c:v>77.55200000000535</c:v>
                </c:pt>
                <c:pt idx="9695">
                  <c:v>77.56000000000536</c:v>
                </c:pt>
                <c:pt idx="9696">
                  <c:v>77.568000000005355</c:v>
                </c:pt>
                <c:pt idx="9697">
                  <c:v>77.576000000005351</c:v>
                </c:pt>
                <c:pt idx="9698">
                  <c:v>77.584000000005346</c:v>
                </c:pt>
                <c:pt idx="9699">
                  <c:v>77.592000000005342</c:v>
                </c:pt>
                <c:pt idx="9700">
                  <c:v>77.600000000005338</c:v>
                </c:pt>
                <c:pt idx="9701">
                  <c:v>77.608000000005319</c:v>
                </c:pt>
                <c:pt idx="9702">
                  <c:v>77.616000000005329</c:v>
                </c:pt>
                <c:pt idx="9703">
                  <c:v>77.62400000000531</c:v>
                </c:pt>
                <c:pt idx="9704">
                  <c:v>77.632000000005306</c:v>
                </c:pt>
                <c:pt idx="9705">
                  <c:v>77.640000000005315</c:v>
                </c:pt>
                <c:pt idx="9706">
                  <c:v>77.648000000005311</c:v>
                </c:pt>
                <c:pt idx="9707">
                  <c:v>77.656000000005292</c:v>
                </c:pt>
                <c:pt idx="9708">
                  <c:v>77.664000000005302</c:v>
                </c:pt>
                <c:pt idx="9709">
                  <c:v>77.672000000005283</c:v>
                </c:pt>
                <c:pt idx="9710">
                  <c:v>77.680000000005279</c:v>
                </c:pt>
                <c:pt idx="9711">
                  <c:v>77.688000000005289</c:v>
                </c:pt>
                <c:pt idx="9712">
                  <c:v>77.696000000005284</c:v>
                </c:pt>
                <c:pt idx="9713">
                  <c:v>77.704000000005294</c:v>
                </c:pt>
                <c:pt idx="9714">
                  <c:v>77.712000000005276</c:v>
                </c:pt>
                <c:pt idx="9715">
                  <c:v>77.720000000005271</c:v>
                </c:pt>
                <c:pt idx="9716">
                  <c:v>77.728000000005252</c:v>
                </c:pt>
                <c:pt idx="9717">
                  <c:v>77.736000000005262</c:v>
                </c:pt>
                <c:pt idx="9718">
                  <c:v>77.744000000005286</c:v>
                </c:pt>
                <c:pt idx="9719">
                  <c:v>77.752000000005253</c:v>
                </c:pt>
                <c:pt idx="9720">
                  <c:v>77.760000000005263</c:v>
                </c:pt>
                <c:pt idx="9721">
                  <c:v>77.768000000005244</c:v>
                </c:pt>
                <c:pt idx="9722">
                  <c:v>77.77600000000524</c:v>
                </c:pt>
                <c:pt idx="9723">
                  <c:v>77.784000000005236</c:v>
                </c:pt>
                <c:pt idx="9724">
                  <c:v>77.792000000005231</c:v>
                </c:pt>
                <c:pt idx="9725">
                  <c:v>77.800000000005213</c:v>
                </c:pt>
                <c:pt idx="9726">
                  <c:v>77.808000000005208</c:v>
                </c:pt>
                <c:pt idx="9727">
                  <c:v>77.816000000005232</c:v>
                </c:pt>
                <c:pt idx="9728">
                  <c:v>77.824000000005213</c:v>
                </c:pt>
                <c:pt idx="9729">
                  <c:v>77.832000000005209</c:v>
                </c:pt>
                <c:pt idx="9730">
                  <c:v>77.840000000005205</c:v>
                </c:pt>
                <c:pt idx="9731">
                  <c:v>77.8480000000052</c:v>
                </c:pt>
                <c:pt idx="9732">
                  <c:v>77.856000000005182</c:v>
                </c:pt>
                <c:pt idx="9733">
                  <c:v>77.864000000005191</c:v>
                </c:pt>
                <c:pt idx="9734">
                  <c:v>77.872000000005173</c:v>
                </c:pt>
                <c:pt idx="9735">
                  <c:v>77.880000000005182</c:v>
                </c:pt>
                <c:pt idx="9736">
                  <c:v>77.888000000005178</c:v>
                </c:pt>
                <c:pt idx="9737">
                  <c:v>77.896000000005174</c:v>
                </c:pt>
                <c:pt idx="9738">
                  <c:v>77.904000000005183</c:v>
                </c:pt>
                <c:pt idx="9739">
                  <c:v>77.912000000005165</c:v>
                </c:pt>
                <c:pt idx="9740">
                  <c:v>77.92000000000516</c:v>
                </c:pt>
                <c:pt idx="9741">
                  <c:v>77.928000000005156</c:v>
                </c:pt>
                <c:pt idx="9742">
                  <c:v>77.936000000005166</c:v>
                </c:pt>
                <c:pt idx="9743">
                  <c:v>77.944000000005161</c:v>
                </c:pt>
                <c:pt idx="9744">
                  <c:v>77.952000000005143</c:v>
                </c:pt>
                <c:pt idx="9745">
                  <c:v>77.960000000005152</c:v>
                </c:pt>
                <c:pt idx="9746">
                  <c:v>77.968000000005134</c:v>
                </c:pt>
                <c:pt idx="9747">
                  <c:v>77.976000000005129</c:v>
                </c:pt>
                <c:pt idx="9748">
                  <c:v>77.984000000005125</c:v>
                </c:pt>
                <c:pt idx="9749">
                  <c:v>77.99200000000512</c:v>
                </c:pt>
                <c:pt idx="9750">
                  <c:v>78.000000000005116</c:v>
                </c:pt>
                <c:pt idx="9751">
                  <c:v>78.008000000005111</c:v>
                </c:pt>
                <c:pt idx="9752">
                  <c:v>78.016000000005107</c:v>
                </c:pt>
                <c:pt idx="9753">
                  <c:v>78.024000000005103</c:v>
                </c:pt>
                <c:pt idx="9754">
                  <c:v>78.032000000005098</c:v>
                </c:pt>
                <c:pt idx="9755">
                  <c:v>78.040000000005094</c:v>
                </c:pt>
                <c:pt idx="9756">
                  <c:v>78.048000000005104</c:v>
                </c:pt>
                <c:pt idx="9757">
                  <c:v>78.056000000005085</c:v>
                </c:pt>
                <c:pt idx="9758">
                  <c:v>78.064000000005095</c:v>
                </c:pt>
                <c:pt idx="9759">
                  <c:v>78.072000000005062</c:v>
                </c:pt>
                <c:pt idx="9760">
                  <c:v>78.080000000005072</c:v>
                </c:pt>
                <c:pt idx="9761">
                  <c:v>78.088000000005053</c:v>
                </c:pt>
                <c:pt idx="9762">
                  <c:v>78.096000000005063</c:v>
                </c:pt>
                <c:pt idx="9763">
                  <c:v>78.104000000005072</c:v>
                </c:pt>
                <c:pt idx="9764">
                  <c:v>78.112000000005054</c:v>
                </c:pt>
                <c:pt idx="9765">
                  <c:v>78.120000000005049</c:v>
                </c:pt>
                <c:pt idx="9766">
                  <c:v>78.128000000005031</c:v>
                </c:pt>
                <c:pt idx="9767">
                  <c:v>78.136000000005041</c:v>
                </c:pt>
                <c:pt idx="9768">
                  <c:v>78.144000000005036</c:v>
                </c:pt>
                <c:pt idx="9769">
                  <c:v>78.152000000005017</c:v>
                </c:pt>
                <c:pt idx="9770">
                  <c:v>78.160000000005013</c:v>
                </c:pt>
                <c:pt idx="9771">
                  <c:v>78.168000000005009</c:v>
                </c:pt>
                <c:pt idx="9772">
                  <c:v>78.176000000005018</c:v>
                </c:pt>
                <c:pt idx="9773">
                  <c:v>78.184000000005014</c:v>
                </c:pt>
                <c:pt idx="9774">
                  <c:v>78.192000000005009</c:v>
                </c:pt>
                <c:pt idx="9775">
                  <c:v>78.200000000005005</c:v>
                </c:pt>
                <c:pt idx="9776">
                  <c:v>78.208000000005001</c:v>
                </c:pt>
                <c:pt idx="9777">
                  <c:v>78.216000000004982</c:v>
                </c:pt>
                <c:pt idx="9778">
                  <c:v>78.224000000004978</c:v>
                </c:pt>
                <c:pt idx="9779">
                  <c:v>78.232000000004973</c:v>
                </c:pt>
                <c:pt idx="9780">
                  <c:v>78.240000000004983</c:v>
                </c:pt>
                <c:pt idx="9781">
                  <c:v>78.248000000004978</c:v>
                </c:pt>
                <c:pt idx="9782">
                  <c:v>78.25600000000496</c:v>
                </c:pt>
                <c:pt idx="9783">
                  <c:v>78.26400000000497</c:v>
                </c:pt>
                <c:pt idx="9784">
                  <c:v>78.272000000004937</c:v>
                </c:pt>
                <c:pt idx="9785">
                  <c:v>78.280000000004947</c:v>
                </c:pt>
                <c:pt idx="9786">
                  <c:v>78.288000000004942</c:v>
                </c:pt>
                <c:pt idx="9787">
                  <c:v>78.296000000004952</c:v>
                </c:pt>
                <c:pt idx="9788">
                  <c:v>78.304000000004933</c:v>
                </c:pt>
                <c:pt idx="9789">
                  <c:v>78.312000000004929</c:v>
                </c:pt>
                <c:pt idx="9790">
                  <c:v>78.320000000004924</c:v>
                </c:pt>
                <c:pt idx="9791">
                  <c:v>78.328000000004906</c:v>
                </c:pt>
                <c:pt idx="9792">
                  <c:v>78.336000000004915</c:v>
                </c:pt>
                <c:pt idx="9793">
                  <c:v>78.344000000004911</c:v>
                </c:pt>
                <c:pt idx="9794">
                  <c:v>78.352000000004892</c:v>
                </c:pt>
                <c:pt idx="9795">
                  <c:v>78.360000000004902</c:v>
                </c:pt>
                <c:pt idx="9796">
                  <c:v>78.368000000004898</c:v>
                </c:pt>
                <c:pt idx="9797">
                  <c:v>78.376000000004893</c:v>
                </c:pt>
                <c:pt idx="9798">
                  <c:v>78.384000000004889</c:v>
                </c:pt>
                <c:pt idx="9799">
                  <c:v>78.392000000004884</c:v>
                </c:pt>
                <c:pt idx="9800">
                  <c:v>78.40000000000488</c:v>
                </c:pt>
                <c:pt idx="9801">
                  <c:v>78.408000000004876</c:v>
                </c:pt>
                <c:pt idx="9802">
                  <c:v>78.416000000004885</c:v>
                </c:pt>
                <c:pt idx="9803">
                  <c:v>78.424000000004881</c:v>
                </c:pt>
                <c:pt idx="9804">
                  <c:v>78.432000000004862</c:v>
                </c:pt>
                <c:pt idx="9805">
                  <c:v>78.440000000004872</c:v>
                </c:pt>
                <c:pt idx="9806">
                  <c:v>78.448000000004868</c:v>
                </c:pt>
                <c:pt idx="9807">
                  <c:v>78.456000000004849</c:v>
                </c:pt>
                <c:pt idx="9808">
                  <c:v>78.464000000004873</c:v>
                </c:pt>
                <c:pt idx="9809">
                  <c:v>78.47200000000484</c:v>
                </c:pt>
                <c:pt idx="9810">
                  <c:v>78.48000000000485</c:v>
                </c:pt>
                <c:pt idx="9811">
                  <c:v>78.488000000004831</c:v>
                </c:pt>
                <c:pt idx="9812">
                  <c:v>78.496000000004841</c:v>
                </c:pt>
                <c:pt idx="9813">
                  <c:v>78.504000000004822</c:v>
                </c:pt>
                <c:pt idx="9814">
                  <c:v>78.512000000004818</c:v>
                </c:pt>
                <c:pt idx="9815">
                  <c:v>78.520000000004814</c:v>
                </c:pt>
                <c:pt idx="9816">
                  <c:v>78.528000000004795</c:v>
                </c:pt>
                <c:pt idx="9817">
                  <c:v>78.536000000004819</c:v>
                </c:pt>
                <c:pt idx="9818">
                  <c:v>78.544000000004814</c:v>
                </c:pt>
                <c:pt idx="9819">
                  <c:v>78.552000000004796</c:v>
                </c:pt>
                <c:pt idx="9820">
                  <c:v>78.560000000004791</c:v>
                </c:pt>
                <c:pt idx="9821">
                  <c:v>78.568000000004787</c:v>
                </c:pt>
                <c:pt idx="9822">
                  <c:v>78.576000000004768</c:v>
                </c:pt>
                <c:pt idx="9823">
                  <c:v>78.584000000004778</c:v>
                </c:pt>
                <c:pt idx="9824">
                  <c:v>78.592000000004788</c:v>
                </c:pt>
                <c:pt idx="9825">
                  <c:v>78.600000000004769</c:v>
                </c:pt>
                <c:pt idx="9826">
                  <c:v>78.608000000004765</c:v>
                </c:pt>
                <c:pt idx="9827">
                  <c:v>78.61600000000476</c:v>
                </c:pt>
                <c:pt idx="9828">
                  <c:v>78.624000000004756</c:v>
                </c:pt>
                <c:pt idx="9829">
                  <c:v>78.632000000004737</c:v>
                </c:pt>
                <c:pt idx="9830">
                  <c:v>78.640000000004747</c:v>
                </c:pt>
                <c:pt idx="9831">
                  <c:v>78.648000000004743</c:v>
                </c:pt>
                <c:pt idx="9832">
                  <c:v>78.656000000004738</c:v>
                </c:pt>
                <c:pt idx="9833">
                  <c:v>78.664000000004748</c:v>
                </c:pt>
                <c:pt idx="9834">
                  <c:v>78.672000000004715</c:v>
                </c:pt>
                <c:pt idx="9835">
                  <c:v>78.680000000004725</c:v>
                </c:pt>
                <c:pt idx="9836">
                  <c:v>78.688000000004706</c:v>
                </c:pt>
                <c:pt idx="9837">
                  <c:v>78.696000000004716</c:v>
                </c:pt>
                <c:pt idx="9838">
                  <c:v>78.704000000004712</c:v>
                </c:pt>
                <c:pt idx="9839">
                  <c:v>78.712000000004707</c:v>
                </c:pt>
                <c:pt idx="9840">
                  <c:v>78.720000000004703</c:v>
                </c:pt>
                <c:pt idx="9841">
                  <c:v>78.728000000004698</c:v>
                </c:pt>
                <c:pt idx="9842">
                  <c:v>78.736000000004708</c:v>
                </c:pt>
                <c:pt idx="9843">
                  <c:v>78.744000000004704</c:v>
                </c:pt>
                <c:pt idx="9844">
                  <c:v>78.752000000004685</c:v>
                </c:pt>
                <c:pt idx="9845">
                  <c:v>78.76000000000468</c:v>
                </c:pt>
                <c:pt idx="9846">
                  <c:v>78.768000000004676</c:v>
                </c:pt>
                <c:pt idx="9847">
                  <c:v>78.776000000004672</c:v>
                </c:pt>
                <c:pt idx="9848">
                  <c:v>78.784000000004681</c:v>
                </c:pt>
                <c:pt idx="9849">
                  <c:v>78.792000000004663</c:v>
                </c:pt>
                <c:pt idx="9850">
                  <c:v>78.800000000004658</c:v>
                </c:pt>
                <c:pt idx="9851">
                  <c:v>78.808000000004654</c:v>
                </c:pt>
                <c:pt idx="9852">
                  <c:v>78.816000000004649</c:v>
                </c:pt>
                <c:pt idx="9853">
                  <c:v>78.824000000004659</c:v>
                </c:pt>
                <c:pt idx="9854">
                  <c:v>78.832000000004641</c:v>
                </c:pt>
                <c:pt idx="9855">
                  <c:v>78.84000000000465</c:v>
                </c:pt>
                <c:pt idx="9856">
                  <c:v>78.848000000004618</c:v>
                </c:pt>
                <c:pt idx="9857">
                  <c:v>78.856000000004599</c:v>
                </c:pt>
                <c:pt idx="9858">
                  <c:v>78.864000000004609</c:v>
                </c:pt>
                <c:pt idx="9859">
                  <c:v>78.872000000004604</c:v>
                </c:pt>
                <c:pt idx="9860">
                  <c:v>78.8800000000046</c:v>
                </c:pt>
                <c:pt idx="9861">
                  <c:v>78.888000000004595</c:v>
                </c:pt>
                <c:pt idx="9862">
                  <c:v>78.896000000004591</c:v>
                </c:pt>
                <c:pt idx="9863">
                  <c:v>78.904000000004601</c:v>
                </c:pt>
                <c:pt idx="9864">
                  <c:v>78.912000000004582</c:v>
                </c:pt>
                <c:pt idx="9865">
                  <c:v>78.920000000004578</c:v>
                </c:pt>
                <c:pt idx="9866">
                  <c:v>78.928000000004573</c:v>
                </c:pt>
                <c:pt idx="9867">
                  <c:v>78.936000000004583</c:v>
                </c:pt>
                <c:pt idx="9868">
                  <c:v>78.944000000004593</c:v>
                </c:pt>
                <c:pt idx="9869">
                  <c:v>78.95200000000456</c:v>
                </c:pt>
                <c:pt idx="9870">
                  <c:v>78.96000000000457</c:v>
                </c:pt>
                <c:pt idx="9871">
                  <c:v>78.968000000004551</c:v>
                </c:pt>
                <c:pt idx="9872">
                  <c:v>78.976000000004547</c:v>
                </c:pt>
                <c:pt idx="9873">
                  <c:v>78.984000000004556</c:v>
                </c:pt>
                <c:pt idx="9874">
                  <c:v>78.992000000004552</c:v>
                </c:pt>
                <c:pt idx="9875">
                  <c:v>79.000000000004533</c:v>
                </c:pt>
                <c:pt idx="9876">
                  <c:v>79.008000000004529</c:v>
                </c:pt>
                <c:pt idx="9877">
                  <c:v>79.016000000004539</c:v>
                </c:pt>
                <c:pt idx="9878">
                  <c:v>79.02400000000452</c:v>
                </c:pt>
                <c:pt idx="9879">
                  <c:v>79.032000000004516</c:v>
                </c:pt>
                <c:pt idx="9880">
                  <c:v>79.040000000004511</c:v>
                </c:pt>
                <c:pt idx="9881">
                  <c:v>79.048000000004507</c:v>
                </c:pt>
                <c:pt idx="9882">
                  <c:v>79.056000000004502</c:v>
                </c:pt>
                <c:pt idx="9883">
                  <c:v>79.064000000004512</c:v>
                </c:pt>
                <c:pt idx="9884">
                  <c:v>79.072000000004493</c:v>
                </c:pt>
                <c:pt idx="9885">
                  <c:v>79.080000000004489</c:v>
                </c:pt>
                <c:pt idx="9886">
                  <c:v>79.088000000004484</c:v>
                </c:pt>
                <c:pt idx="9887">
                  <c:v>79.09600000000448</c:v>
                </c:pt>
                <c:pt idx="9888">
                  <c:v>79.104000000004476</c:v>
                </c:pt>
                <c:pt idx="9889">
                  <c:v>79.112000000004471</c:v>
                </c:pt>
                <c:pt idx="9890">
                  <c:v>79.120000000004467</c:v>
                </c:pt>
                <c:pt idx="9891">
                  <c:v>79.128000000004448</c:v>
                </c:pt>
                <c:pt idx="9892">
                  <c:v>79.136000000004458</c:v>
                </c:pt>
                <c:pt idx="9893">
                  <c:v>79.144000000004468</c:v>
                </c:pt>
                <c:pt idx="9894">
                  <c:v>79.152000000004435</c:v>
                </c:pt>
                <c:pt idx="9895">
                  <c:v>79.160000000004459</c:v>
                </c:pt>
                <c:pt idx="9896">
                  <c:v>79.16800000000444</c:v>
                </c:pt>
                <c:pt idx="9897">
                  <c:v>79.176000000004436</c:v>
                </c:pt>
                <c:pt idx="9898">
                  <c:v>79.184000000004431</c:v>
                </c:pt>
                <c:pt idx="9899">
                  <c:v>79.192000000004427</c:v>
                </c:pt>
                <c:pt idx="9900">
                  <c:v>79.200000000004422</c:v>
                </c:pt>
                <c:pt idx="9901">
                  <c:v>79.208000000004418</c:v>
                </c:pt>
                <c:pt idx="9902">
                  <c:v>79.216000000004428</c:v>
                </c:pt>
                <c:pt idx="9903">
                  <c:v>79.224000000004409</c:v>
                </c:pt>
                <c:pt idx="9904">
                  <c:v>79.232000000004419</c:v>
                </c:pt>
                <c:pt idx="9905">
                  <c:v>79.240000000004414</c:v>
                </c:pt>
                <c:pt idx="9906">
                  <c:v>79.24800000000441</c:v>
                </c:pt>
                <c:pt idx="9907">
                  <c:v>79.256000000004391</c:v>
                </c:pt>
                <c:pt idx="9908">
                  <c:v>79.264000000004401</c:v>
                </c:pt>
                <c:pt idx="9909">
                  <c:v>79.272000000004368</c:v>
                </c:pt>
                <c:pt idx="9910">
                  <c:v>79.280000000004378</c:v>
                </c:pt>
                <c:pt idx="9911">
                  <c:v>79.288000000004388</c:v>
                </c:pt>
                <c:pt idx="9912">
                  <c:v>79.296000000004383</c:v>
                </c:pt>
                <c:pt idx="9913">
                  <c:v>79.304000000004379</c:v>
                </c:pt>
                <c:pt idx="9914">
                  <c:v>79.31200000000436</c:v>
                </c:pt>
                <c:pt idx="9915">
                  <c:v>79.320000000004356</c:v>
                </c:pt>
                <c:pt idx="9916">
                  <c:v>79.328000000004337</c:v>
                </c:pt>
                <c:pt idx="9917">
                  <c:v>79.336000000004347</c:v>
                </c:pt>
                <c:pt idx="9918">
                  <c:v>79.344000000004357</c:v>
                </c:pt>
                <c:pt idx="9919">
                  <c:v>79.352000000004338</c:v>
                </c:pt>
                <c:pt idx="9920">
                  <c:v>79.360000000004348</c:v>
                </c:pt>
                <c:pt idx="9921">
                  <c:v>79.368000000004329</c:v>
                </c:pt>
                <c:pt idx="9922">
                  <c:v>79.376000000004325</c:v>
                </c:pt>
                <c:pt idx="9923">
                  <c:v>79.38400000000432</c:v>
                </c:pt>
                <c:pt idx="9924">
                  <c:v>79.392000000004316</c:v>
                </c:pt>
                <c:pt idx="9925">
                  <c:v>79.400000000004312</c:v>
                </c:pt>
                <c:pt idx="9926">
                  <c:v>79.408000000004307</c:v>
                </c:pt>
                <c:pt idx="9927">
                  <c:v>79.416000000004317</c:v>
                </c:pt>
                <c:pt idx="9928">
                  <c:v>79.424000000004312</c:v>
                </c:pt>
                <c:pt idx="9929">
                  <c:v>79.432000000004308</c:v>
                </c:pt>
                <c:pt idx="9930">
                  <c:v>79.440000000004304</c:v>
                </c:pt>
                <c:pt idx="9931">
                  <c:v>79.448000000004299</c:v>
                </c:pt>
                <c:pt idx="9932">
                  <c:v>79.456000000004281</c:v>
                </c:pt>
                <c:pt idx="9933">
                  <c:v>79.46400000000429</c:v>
                </c:pt>
                <c:pt idx="9934">
                  <c:v>79.472000000004272</c:v>
                </c:pt>
                <c:pt idx="9935">
                  <c:v>79.480000000004281</c:v>
                </c:pt>
                <c:pt idx="9936">
                  <c:v>79.488000000004263</c:v>
                </c:pt>
                <c:pt idx="9937">
                  <c:v>79.496000000004273</c:v>
                </c:pt>
                <c:pt idx="9938">
                  <c:v>79.504000000004268</c:v>
                </c:pt>
                <c:pt idx="9939">
                  <c:v>79.51200000000425</c:v>
                </c:pt>
                <c:pt idx="9940">
                  <c:v>79.520000000004259</c:v>
                </c:pt>
                <c:pt idx="9941">
                  <c:v>79.528000000004241</c:v>
                </c:pt>
                <c:pt idx="9942">
                  <c:v>79.53600000000425</c:v>
                </c:pt>
                <c:pt idx="9943">
                  <c:v>79.544000000004246</c:v>
                </c:pt>
                <c:pt idx="9944">
                  <c:v>79.552000000004227</c:v>
                </c:pt>
                <c:pt idx="9945">
                  <c:v>79.560000000004223</c:v>
                </c:pt>
                <c:pt idx="9946">
                  <c:v>79.568000000004218</c:v>
                </c:pt>
                <c:pt idx="9947">
                  <c:v>79.576000000004214</c:v>
                </c:pt>
                <c:pt idx="9948">
                  <c:v>79.58400000000421</c:v>
                </c:pt>
                <c:pt idx="9949">
                  <c:v>79.592000000004219</c:v>
                </c:pt>
                <c:pt idx="9950">
                  <c:v>79.600000000004201</c:v>
                </c:pt>
                <c:pt idx="9951">
                  <c:v>79.608000000004196</c:v>
                </c:pt>
                <c:pt idx="9952">
                  <c:v>79.616000000004192</c:v>
                </c:pt>
                <c:pt idx="9953">
                  <c:v>79.624000000004187</c:v>
                </c:pt>
                <c:pt idx="9954">
                  <c:v>79.632000000004169</c:v>
                </c:pt>
                <c:pt idx="9955">
                  <c:v>79.640000000004179</c:v>
                </c:pt>
                <c:pt idx="9956">
                  <c:v>79.648000000004188</c:v>
                </c:pt>
                <c:pt idx="9957">
                  <c:v>79.65600000000417</c:v>
                </c:pt>
                <c:pt idx="9958">
                  <c:v>79.664000000004179</c:v>
                </c:pt>
                <c:pt idx="9959">
                  <c:v>79.672000000004147</c:v>
                </c:pt>
                <c:pt idx="9960">
                  <c:v>79.680000000004156</c:v>
                </c:pt>
                <c:pt idx="9961">
                  <c:v>79.688000000004138</c:v>
                </c:pt>
                <c:pt idx="9962">
                  <c:v>79.696000000004148</c:v>
                </c:pt>
                <c:pt idx="9963">
                  <c:v>79.704000000004157</c:v>
                </c:pt>
                <c:pt idx="9964">
                  <c:v>79.712000000004153</c:v>
                </c:pt>
                <c:pt idx="9965">
                  <c:v>79.720000000004148</c:v>
                </c:pt>
                <c:pt idx="9966">
                  <c:v>79.72800000000413</c:v>
                </c:pt>
                <c:pt idx="9967">
                  <c:v>79.73600000000414</c:v>
                </c:pt>
                <c:pt idx="9968">
                  <c:v>79.744000000004135</c:v>
                </c:pt>
                <c:pt idx="9969">
                  <c:v>79.752000000004116</c:v>
                </c:pt>
                <c:pt idx="9970">
                  <c:v>79.760000000004112</c:v>
                </c:pt>
                <c:pt idx="9971">
                  <c:v>79.768000000004108</c:v>
                </c:pt>
                <c:pt idx="9972">
                  <c:v>79.776000000004103</c:v>
                </c:pt>
                <c:pt idx="9973">
                  <c:v>79.784000000004113</c:v>
                </c:pt>
                <c:pt idx="9974">
                  <c:v>79.792000000004109</c:v>
                </c:pt>
                <c:pt idx="9975">
                  <c:v>79.800000000004076</c:v>
                </c:pt>
                <c:pt idx="9976">
                  <c:v>79.808000000004071</c:v>
                </c:pt>
                <c:pt idx="9977">
                  <c:v>79.816000000004081</c:v>
                </c:pt>
                <c:pt idx="9978">
                  <c:v>79.824000000004062</c:v>
                </c:pt>
                <c:pt idx="9979">
                  <c:v>79.832000000004058</c:v>
                </c:pt>
                <c:pt idx="9980">
                  <c:v>79.840000000004068</c:v>
                </c:pt>
                <c:pt idx="9981">
                  <c:v>79.848000000004049</c:v>
                </c:pt>
                <c:pt idx="9982">
                  <c:v>79.856000000004059</c:v>
                </c:pt>
                <c:pt idx="9983">
                  <c:v>79.864000000004054</c:v>
                </c:pt>
                <c:pt idx="9984">
                  <c:v>79.872000000004036</c:v>
                </c:pt>
                <c:pt idx="9985">
                  <c:v>79.880000000004031</c:v>
                </c:pt>
                <c:pt idx="9986">
                  <c:v>79.888000000004027</c:v>
                </c:pt>
                <c:pt idx="9987">
                  <c:v>79.896000000004022</c:v>
                </c:pt>
                <c:pt idx="9988">
                  <c:v>79.904000000004032</c:v>
                </c:pt>
                <c:pt idx="9989">
                  <c:v>79.912000000004028</c:v>
                </c:pt>
                <c:pt idx="9990">
                  <c:v>79.920000000004009</c:v>
                </c:pt>
                <c:pt idx="9991">
                  <c:v>79.928000000004019</c:v>
                </c:pt>
                <c:pt idx="9992">
                  <c:v>79.936000000004015</c:v>
                </c:pt>
                <c:pt idx="9993">
                  <c:v>79.944000000004024</c:v>
                </c:pt>
                <c:pt idx="9994">
                  <c:v>79.952000000003991</c:v>
                </c:pt>
                <c:pt idx="9995">
                  <c:v>79.960000000004001</c:v>
                </c:pt>
                <c:pt idx="9996">
                  <c:v>79.968000000003983</c:v>
                </c:pt>
                <c:pt idx="9997">
                  <c:v>79.976000000003978</c:v>
                </c:pt>
                <c:pt idx="9998">
                  <c:v>79.984000000004002</c:v>
                </c:pt>
                <c:pt idx="9999">
                  <c:v>79.992000000003983</c:v>
                </c:pt>
                <c:pt idx="10000">
                  <c:v>80.000000000003979</c:v>
                </c:pt>
                <c:pt idx="10001">
                  <c:v>80.00800000000396</c:v>
                </c:pt>
                <c:pt idx="10002">
                  <c:v>80.01600000000397</c:v>
                </c:pt>
                <c:pt idx="10003">
                  <c:v>80.024000000003952</c:v>
                </c:pt>
                <c:pt idx="10004">
                  <c:v>80.032000000003947</c:v>
                </c:pt>
                <c:pt idx="10005">
                  <c:v>80.040000000003957</c:v>
                </c:pt>
                <c:pt idx="10006">
                  <c:v>80.048000000003952</c:v>
                </c:pt>
                <c:pt idx="10007">
                  <c:v>80.056000000003948</c:v>
                </c:pt>
                <c:pt idx="10008">
                  <c:v>80.064000000003944</c:v>
                </c:pt>
                <c:pt idx="10009">
                  <c:v>80.072000000003925</c:v>
                </c:pt>
                <c:pt idx="10010">
                  <c:v>80.08000000000392</c:v>
                </c:pt>
                <c:pt idx="10011">
                  <c:v>80.088000000003916</c:v>
                </c:pt>
                <c:pt idx="10012">
                  <c:v>80.096000000003912</c:v>
                </c:pt>
                <c:pt idx="10013">
                  <c:v>80.104000000003907</c:v>
                </c:pt>
                <c:pt idx="10014">
                  <c:v>80.112000000003903</c:v>
                </c:pt>
                <c:pt idx="10015">
                  <c:v>80.120000000003898</c:v>
                </c:pt>
                <c:pt idx="10016">
                  <c:v>80.128000000003894</c:v>
                </c:pt>
                <c:pt idx="10017">
                  <c:v>80.136000000003889</c:v>
                </c:pt>
                <c:pt idx="10018">
                  <c:v>80.144000000003899</c:v>
                </c:pt>
                <c:pt idx="10019">
                  <c:v>80.152000000003866</c:v>
                </c:pt>
                <c:pt idx="10020">
                  <c:v>80.160000000003876</c:v>
                </c:pt>
                <c:pt idx="10021">
                  <c:v>80.168000000003872</c:v>
                </c:pt>
                <c:pt idx="10022">
                  <c:v>80.176000000003867</c:v>
                </c:pt>
                <c:pt idx="10023">
                  <c:v>80.184000000003863</c:v>
                </c:pt>
                <c:pt idx="10024">
                  <c:v>80.192000000003858</c:v>
                </c:pt>
                <c:pt idx="10025">
                  <c:v>80.200000000003868</c:v>
                </c:pt>
                <c:pt idx="10026">
                  <c:v>80.20800000000385</c:v>
                </c:pt>
                <c:pt idx="10027">
                  <c:v>80.216000000003874</c:v>
                </c:pt>
                <c:pt idx="10028">
                  <c:v>80.224000000003855</c:v>
                </c:pt>
                <c:pt idx="10029">
                  <c:v>80.23200000000385</c:v>
                </c:pt>
                <c:pt idx="10030">
                  <c:v>80.240000000003846</c:v>
                </c:pt>
                <c:pt idx="10031">
                  <c:v>80.248000000003842</c:v>
                </c:pt>
                <c:pt idx="10032">
                  <c:v>80.256000000003823</c:v>
                </c:pt>
                <c:pt idx="10033">
                  <c:v>80.264000000003833</c:v>
                </c:pt>
                <c:pt idx="10034">
                  <c:v>80.272000000003814</c:v>
                </c:pt>
                <c:pt idx="10035">
                  <c:v>80.28000000000381</c:v>
                </c:pt>
                <c:pt idx="10036">
                  <c:v>80.288000000003819</c:v>
                </c:pt>
                <c:pt idx="10037">
                  <c:v>80.296000000003815</c:v>
                </c:pt>
                <c:pt idx="10038">
                  <c:v>80.304000000003811</c:v>
                </c:pt>
                <c:pt idx="10039">
                  <c:v>80.312000000003792</c:v>
                </c:pt>
                <c:pt idx="10040">
                  <c:v>80.320000000003787</c:v>
                </c:pt>
                <c:pt idx="10041">
                  <c:v>80.328000000003769</c:v>
                </c:pt>
                <c:pt idx="10042">
                  <c:v>80.336000000003779</c:v>
                </c:pt>
                <c:pt idx="10043">
                  <c:v>80.344000000003803</c:v>
                </c:pt>
                <c:pt idx="10044">
                  <c:v>80.35200000000377</c:v>
                </c:pt>
                <c:pt idx="10045">
                  <c:v>80.36000000000378</c:v>
                </c:pt>
                <c:pt idx="10046">
                  <c:v>80.368000000003761</c:v>
                </c:pt>
                <c:pt idx="10047">
                  <c:v>80.376000000003756</c:v>
                </c:pt>
                <c:pt idx="10048">
                  <c:v>80.384000000003752</c:v>
                </c:pt>
                <c:pt idx="10049">
                  <c:v>80.392000000003748</c:v>
                </c:pt>
                <c:pt idx="10050">
                  <c:v>80.400000000003757</c:v>
                </c:pt>
                <c:pt idx="10051">
                  <c:v>80.408000000003753</c:v>
                </c:pt>
                <c:pt idx="10052">
                  <c:v>80.416000000003763</c:v>
                </c:pt>
                <c:pt idx="10053">
                  <c:v>80.424000000003744</c:v>
                </c:pt>
                <c:pt idx="10054">
                  <c:v>80.43200000000374</c:v>
                </c:pt>
                <c:pt idx="10055">
                  <c:v>80.440000000003735</c:v>
                </c:pt>
                <c:pt idx="10056">
                  <c:v>80.448000000003731</c:v>
                </c:pt>
                <c:pt idx="10057">
                  <c:v>80.456000000003712</c:v>
                </c:pt>
                <c:pt idx="10058">
                  <c:v>80.464000000003722</c:v>
                </c:pt>
                <c:pt idx="10059">
                  <c:v>80.472000000003703</c:v>
                </c:pt>
                <c:pt idx="10060">
                  <c:v>80.480000000003713</c:v>
                </c:pt>
                <c:pt idx="10061">
                  <c:v>80.488000000003709</c:v>
                </c:pt>
                <c:pt idx="10062">
                  <c:v>80.496000000003704</c:v>
                </c:pt>
                <c:pt idx="10063">
                  <c:v>80.5040000000037</c:v>
                </c:pt>
                <c:pt idx="10064">
                  <c:v>80.512000000003681</c:v>
                </c:pt>
                <c:pt idx="10065">
                  <c:v>80.520000000003677</c:v>
                </c:pt>
                <c:pt idx="10066">
                  <c:v>80.528000000003672</c:v>
                </c:pt>
                <c:pt idx="10067">
                  <c:v>80.536000000003682</c:v>
                </c:pt>
                <c:pt idx="10068">
                  <c:v>80.544000000003692</c:v>
                </c:pt>
                <c:pt idx="10069">
                  <c:v>80.552000000003659</c:v>
                </c:pt>
                <c:pt idx="10070">
                  <c:v>80.560000000003669</c:v>
                </c:pt>
                <c:pt idx="10071">
                  <c:v>80.56800000000365</c:v>
                </c:pt>
                <c:pt idx="10072">
                  <c:v>80.576000000003646</c:v>
                </c:pt>
                <c:pt idx="10073">
                  <c:v>80.584000000003655</c:v>
                </c:pt>
                <c:pt idx="10074">
                  <c:v>80.592000000003651</c:v>
                </c:pt>
                <c:pt idx="10075">
                  <c:v>80.600000000003632</c:v>
                </c:pt>
                <c:pt idx="10076">
                  <c:v>80.608000000003628</c:v>
                </c:pt>
                <c:pt idx="10077">
                  <c:v>80.616000000003638</c:v>
                </c:pt>
                <c:pt idx="10078">
                  <c:v>80.624000000003619</c:v>
                </c:pt>
                <c:pt idx="10079">
                  <c:v>80.632000000003615</c:v>
                </c:pt>
                <c:pt idx="10080">
                  <c:v>80.64000000000361</c:v>
                </c:pt>
                <c:pt idx="10081">
                  <c:v>80.648000000003606</c:v>
                </c:pt>
                <c:pt idx="10082">
                  <c:v>80.656000000003601</c:v>
                </c:pt>
                <c:pt idx="10083">
                  <c:v>80.664000000003611</c:v>
                </c:pt>
                <c:pt idx="10084">
                  <c:v>80.672000000003578</c:v>
                </c:pt>
                <c:pt idx="10085">
                  <c:v>80.680000000003588</c:v>
                </c:pt>
                <c:pt idx="10086">
                  <c:v>80.688000000003584</c:v>
                </c:pt>
                <c:pt idx="10087">
                  <c:v>80.696000000003579</c:v>
                </c:pt>
                <c:pt idx="10088">
                  <c:v>80.704000000003603</c:v>
                </c:pt>
                <c:pt idx="10089">
                  <c:v>80.712000000003584</c:v>
                </c:pt>
                <c:pt idx="10090">
                  <c:v>80.72000000000358</c:v>
                </c:pt>
                <c:pt idx="10091">
                  <c:v>80.728000000003561</c:v>
                </c:pt>
                <c:pt idx="10092">
                  <c:v>80.736000000003571</c:v>
                </c:pt>
                <c:pt idx="10093">
                  <c:v>80.744000000003567</c:v>
                </c:pt>
                <c:pt idx="10094">
                  <c:v>80.752000000003548</c:v>
                </c:pt>
                <c:pt idx="10095">
                  <c:v>80.760000000003572</c:v>
                </c:pt>
                <c:pt idx="10096">
                  <c:v>80.768000000003553</c:v>
                </c:pt>
                <c:pt idx="10097">
                  <c:v>80.776000000003549</c:v>
                </c:pt>
                <c:pt idx="10098">
                  <c:v>80.784000000003545</c:v>
                </c:pt>
                <c:pt idx="10099">
                  <c:v>80.79200000000354</c:v>
                </c:pt>
                <c:pt idx="10100">
                  <c:v>80.800000000003521</c:v>
                </c:pt>
                <c:pt idx="10101">
                  <c:v>80.808000000003517</c:v>
                </c:pt>
                <c:pt idx="10102">
                  <c:v>80.816000000003513</c:v>
                </c:pt>
                <c:pt idx="10103">
                  <c:v>80.824000000003508</c:v>
                </c:pt>
                <c:pt idx="10104">
                  <c:v>80.832000000003518</c:v>
                </c:pt>
                <c:pt idx="10105">
                  <c:v>80.840000000003513</c:v>
                </c:pt>
                <c:pt idx="10106">
                  <c:v>80.848000000003481</c:v>
                </c:pt>
                <c:pt idx="10107">
                  <c:v>80.856000000003476</c:v>
                </c:pt>
                <c:pt idx="10108">
                  <c:v>80.864000000003486</c:v>
                </c:pt>
                <c:pt idx="10109">
                  <c:v>80.872000000003467</c:v>
                </c:pt>
                <c:pt idx="10110">
                  <c:v>80.880000000003463</c:v>
                </c:pt>
                <c:pt idx="10111">
                  <c:v>80.888000000003458</c:v>
                </c:pt>
                <c:pt idx="10112">
                  <c:v>80.896000000003468</c:v>
                </c:pt>
                <c:pt idx="10113">
                  <c:v>80.904000000003464</c:v>
                </c:pt>
                <c:pt idx="10114">
                  <c:v>80.912000000003474</c:v>
                </c:pt>
                <c:pt idx="10115">
                  <c:v>80.920000000003455</c:v>
                </c:pt>
                <c:pt idx="10116">
                  <c:v>80.928000000003451</c:v>
                </c:pt>
                <c:pt idx="10117">
                  <c:v>80.936000000003446</c:v>
                </c:pt>
                <c:pt idx="10118">
                  <c:v>80.944000000003456</c:v>
                </c:pt>
                <c:pt idx="10119">
                  <c:v>80.952000000003423</c:v>
                </c:pt>
                <c:pt idx="10120">
                  <c:v>80.960000000003433</c:v>
                </c:pt>
                <c:pt idx="10121">
                  <c:v>80.968000000003428</c:v>
                </c:pt>
                <c:pt idx="10122">
                  <c:v>80.97600000000341</c:v>
                </c:pt>
                <c:pt idx="10123">
                  <c:v>80.984000000003434</c:v>
                </c:pt>
                <c:pt idx="10124">
                  <c:v>80.992000000003415</c:v>
                </c:pt>
                <c:pt idx="10125">
                  <c:v>81.000000000003411</c:v>
                </c:pt>
                <c:pt idx="10126">
                  <c:v>81.008000000003392</c:v>
                </c:pt>
                <c:pt idx="10127">
                  <c:v>81.016000000003402</c:v>
                </c:pt>
                <c:pt idx="10128">
                  <c:v>81.024000000003383</c:v>
                </c:pt>
                <c:pt idx="10129">
                  <c:v>81.032000000003379</c:v>
                </c:pt>
                <c:pt idx="10130">
                  <c:v>81.040000000003403</c:v>
                </c:pt>
                <c:pt idx="10131">
                  <c:v>81.048000000003384</c:v>
                </c:pt>
                <c:pt idx="10132">
                  <c:v>81.05600000000338</c:v>
                </c:pt>
                <c:pt idx="10133">
                  <c:v>81.064000000003375</c:v>
                </c:pt>
                <c:pt idx="10134">
                  <c:v>81.072000000003356</c:v>
                </c:pt>
                <c:pt idx="10135">
                  <c:v>81.080000000003352</c:v>
                </c:pt>
                <c:pt idx="10136">
                  <c:v>81.088000000003348</c:v>
                </c:pt>
                <c:pt idx="10137">
                  <c:v>81.096000000003357</c:v>
                </c:pt>
                <c:pt idx="10138">
                  <c:v>81.104000000003353</c:v>
                </c:pt>
                <c:pt idx="10139">
                  <c:v>81.112000000003349</c:v>
                </c:pt>
                <c:pt idx="10140">
                  <c:v>81.12000000000333</c:v>
                </c:pt>
                <c:pt idx="10141">
                  <c:v>81.128000000003325</c:v>
                </c:pt>
                <c:pt idx="10142">
                  <c:v>81.136000000003321</c:v>
                </c:pt>
                <c:pt idx="10143">
                  <c:v>81.144000000003331</c:v>
                </c:pt>
                <c:pt idx="10144">
                  <c:v>81.152000000003298</c:v>
                </c:pt>
                <c:pt idx="10145">
                  <c:v>81.160000000003308</c:v>
                </c:pt>
                <c:pt idx="10146">
                  <c:v>81.168000000003303</c:v>
                </c:pt>
                <c:pt idx="10147">
                  <c:v>81.176000000003299</c:v>
                </c:pt>
                <c:pt idx="10148">
                  <c:v>81.184000000003309</c:v>
                </c:pt>
                <c:pt idx="10149">
                  <c:v>81.19200000000329</c:v>
                </c:pt>
                <c:pt idx="10150">
                  <c:v>81.2000000000033</c:v>
                </c:pt>
                <c:pt idx="10151">
                  <c:v>81.208000000003281</c:v>
                </c:pt>
                <c:pt idx="10152">
                  <c:v>81.216000000003291</c:v>
                </c:pt>
                <c:pt idx="10153">
                  <c:v>81.224000000003286</c:v>
                </c:pt>
                <c:pt idx="10154">
                  <c:v>81.232000000003282</c:v>
                </c:pt>
                <c:pt idx="10155">
                  <c:v>81.240000000003292</c:v>
                </c:pt>
                <c:pt idx="10156">
                  <c:v>81.248000000003273</c:v>
                </c:pt>
                <c:pt idx="10157">
                  <c:v>81.256000000003269</c:v>
                </c:pt>
                <c:pt idx="10158">
                  <c:v>81.264000000003264</c:v>
                </c:pt>
                <c:pt idx="10159">
                  <c:v>81.272000000003246</c:v>
                </c:pt>
                <c:pt idx="10160">
                  <c:v>81.280000000003255</c:v>
                </c:pt>
                <c:pt idx="10161">
                  <c:v>81.288000000003251</c:v>
                </c:pt>
                <c:pt idx="10162">
                  <c:v>81.296000000003247</c:v>
                </c:pt>
                <c:pt idx="10163">
                  <c:v>81.304000000003242</c:v>
                </c:pt>
                <c:pt idx="10164">
                  <c:v>81.312000000003238</c:v>
                </c:pt>
                <c:pt idx="10165">
                  <c:v>81.320000000003219</c:v>
                </c:pt>
                <c:pt idx="10166">
                  <c:v>81.328000000003215</c:v>
                </c:pt>
                <c:pt idx="10167">
                  <c:v>81.33600000000321</c:v>
                </c:pt>
                <c:pt idx="10168">
                  <c:v>81.34400000000322</c:v>
                </c:pt>
                <c:pt idx="10169">
                  <c:v>81.352000000003201</c:v>
                </c:pt>
                <c:pt idx="10170">
                  <c:v>81.360000000003211</c:v>
                </c:pt>
                <c:pt idx="10171">
                  <c:v>81.368000000003192</c:v>
                </c:pt>
                <c:pt idx="10172">
                  <c:v>81.376000000003188</c:v>
                </c:pt>
                <c:pt idx="10173">
                  <c:v>81.384000000003198</c:v>
                </c:pt>
                <c:pt idx="10174">
                  <c:v>81.392000000003179</c:v>
                </c:pt>
                <c:pt idx="10175">
                  <c:v>81.400000000003203</c:v>
                </c:pt>
                <c:pt idx="10176">
                  <c:v>81.408000000003184</c:v>
                </c:pt>
                <c:pt idx="10177">
                  <c:v>81.416000000003194</c:v>
                </c:pt>
                <c:pt idx="10178">
                  <c:v>81.424000000003176</c:v>
                </c:pt>
                <c:pt idx="10179">
                  <c:v>81.432000000003171</c:v>
                </c:pt>
                <c:pt idx="10180">
                  <c:v>81.440000000003167</c:v>
                </c:pt>
                <c:pt idx="10181">
                  <c:v>81.448000000003162</c:v>
                </c:pt>
                <c:pt idx="10182">
                  <c:v>81.456000000003172</c:v>
                </c:pt>
                <c:pt idx="10183">
                  <c:v>81.464000000003168</c:v>
                </c:pt>
                <c:pt idx="10184">
                  <c:v>81.472000000003149</c:v>
                </c:pt>
                <c:pt idx="10185">
                  <c:v>81.480000000003145</c:v>
                </c:pt>
                <c:pt idx="10186">
                  <c:v>81.48800000000314</c:v>
                </c:pt>
                <c:pt idx="10187">
                  <c:v>81.496000000003136</c:v>
                </c:pt>
                <c:pt idx="10188">
                  <c:v>81.504000000003131</c:v>
                </c:pt>
                <c:pt idx="10189">
                  <c:v>81.512000000003113</c:v>
                </c:pt>
                <c:pt idx="10190">
                  <c:v>81.520000000003108</c:v>
                </c:pt>
                <c:pt idx="10191">
                  <c:v>81.528000000003118</c:v>
                </c:pt>
                <c:pt idx="10192">
                  <c:v>81.536000000003114</c:v>
                </c:pt>
                <c:pt idx="10193">
                  <c:v>81.544000000003123</c:v>
                </c:pt>
                <c:pt idx="10194">
                  <c:v>81.55200000000309</c:v>
                </c:pt>
                <c:pt idx="10195">
                  <c:v>81.5600000000031</c:v>
                </c:pt>
                <c:pt idx="10196">
                  <c:v>81.568000000003082</c:v>
                </c:pt>
                <c:pt idx="10197">
                  <c:v>81.576000000003077</c:v>
                </c:pt>
                <c:pt idx="10198">
                  <c:v>81.584000000003087</c:v>
                </c:pt>
                <c:pt idx="10199">
                  <c:v>81.592000000003083</c:v>
                </c:pt>
                <c:pt idx="10200">
                  <c:v>81.600000000003078</c:v>
                </c:pt>
                <c:pt idx="10201">
                  <c:v>81.608000000003059</c:v>
                </c:pt>
                <c:pt idx="10202">
                  <c:v>81.616000000003069</c:v>
                </c:pt>
                <c:pt idx="10203">
                  <c:v>81.624000000003051</c:v>
                </c:pt>
                <c:pt idx="10204">
                  <c:v>81.632000000003046</c:v>
                </c:pt>
                <c:pt idx="10205">
                  <c:v>81.640000000003056</c:v>
                </c:pt>
                <c:pt idx="10206">
                  <c:v>81.648000000003051</c:v>
                </c:pt>
                <c:pt idx="10207">
                  <c:v>81.656000000003033</c:v>
                </c:pt>
                <c:pt idx="10208">
                  <c:v>81.664000000003043</c:v>
                </c:pt>
                <c:pt idx="10209">
                  <c:v>81.672000000003024</c:v>
                </c:pt>
                <c:pt idx="10210">
                  <c:v>81.68000000000302</c:v>
                </c:pt>
                <c:pt idx="10211">
                  <c:v>81.688000000003015</c:v>
                </c:pt>
                <c:pt idx="10212">
                  <c:v>81.696000000003011</c:v>
                </c:pt>
                <c:pt idx="10213">
                  <c:v>81.70400000000302</c:v>
                </c:pt>
                <c:pt idx="10214">
                  <c:v>81.712000000003016</c:v>
                </c:pt>
                <c:pt idx="10215">
                  <c:v>81.720000000003012</c:v>
                </c:pt>
                <c:pt idx="10216">
                  <c:v>81.728000000002993</c:v>
                </c:pt>
                <c:pt idx="10217">
                  <c:v>81.736000000003003</c:v>
                </c:pt>
                <c:pt idx="10218">
                  <c:v>81.744000000003012</c:v>
                </c:pt>
                <c:pt idx="10219">
                  <c:v>81.75200000000298</c:v>
                </c:pt>
                <c:pt idx="10220">
                  <c:v>81.760000000003004</c:v>
                </c:pt>
                <c:pt idx="10221">
                  <c:v>81.768000000002985</c:v>
                </c:pt>
                <c:pt idx="10222">
                  <c:v>81.776000000002981</c:v>
                </c:pt>
                <c:pt idx="10223">
                  <c:v>81.784000000002976</c:v>
                </c:pt>
                <c:pt idx="10224">
                  <c:v>81.792000000002972</c:v>
                </c:pt>
                <c:pt idx="10225">
                  <c:v>81.800000000002953</c:v>
                </c:pt>
                <c:pt idx="10226">
                  <c:v>81.808000000002949</c:v>
                </c:pt>
                <c:pt idx="10227">
                  <c:v>81.816000000002973</c:v>
                </c:pt>
                <c:pt idx="10228">
                  <c:v>81.824000000002954</c:v>
                </c:pt>
                <c:pt idx="10229">
                  <c:v>81.832000000002949</c:v>
                </c:pt>
                <c:pt idx="10230">
                  <c:v>81.840000000002945</c:v>
                </c:pt>
                <c:pt idx="10231">
                  <c:v>81.848000000002912</c:v>
                </c:pt>
                <c:pt idx="10232">
                  <c:v>81.856000000002908</c:v>
                </c:pt>
                <c:pt idx="10233">
                  <c:v>81.864000000002932</c:v>
                </c:pt>
                <c:pt idx="10234">
                  <c:v>81.872000000002899</c:v>
                </c:pt>
                <c:pt idx="10235">
                  <c:v>81.880000000002909</c:v>
                </c:pt>
                <c:pt idx="10236">
                  <c:v>81.88800000000289</c:v>
                </c:pt>
                <c:pt idx="10237">
                  <c:v>81.8960000000029</c:v>
                </c:pt>
                <c:pt idx="10238">
                  <c:v>81.904000000002895</c:v>
                </c:pt>
                <c:pt idx="10239">
                  <c:v>81.912000000002891</c:v>
                </c:pt>
                <c:pt idx="10240">
                  <c:v>81.920000000002887</c:v>
                </c:pt>
                <c:pt idx="10241">
                  <c:v>81.928000000002882</c:v>
                </c:pt>
                <c:pt idx="10242">
                  <c:v>81.936000000002892</c:v>
                </c:pt>
                <c:pt idx="10243">
                  <c:v>81.944000000002887</c:v>
                </c:pt>
                <c:pt idx="10244">
                  <c:v>81.952000000002869</c:v>
                </c:pt>
                <c:pt idx="10245">
                  <c:v>81.960000000002864</c:v>
                </c:pt>
                <c:pt idx="10246">
                  <c:v>81.96800000000286</c:v>
                </c:pt>
                <c:pt idx="10247">
                  <c:v>81.976000000002855</c:v>
                </c:pt>
                <c:pt idx="10248">
                  <c:v>81.984000000002865</c:v>
                </c:pt>
                <c:pt idx="10249">
                  <c:v>81.992000000002847</c:v>
                </c:pt>
                <c:pt idx="10250">
                  <c:v>82.000000000002842</c:v>
                </c:pt>
                <c:pt idx="10251">
                  <c:v>82.008000000002838</c:v>
                </c:pt>
                <c:pt idx="10252">
                  <c:v>82.016000000002833</c:v>
                </c:pt>
                <c:pt idx="10253">
                  <c:v>82.024000000002829</c:v>
                </c:pt>
                <c:pt idx="10254">
                  <c:v>82.03200000000281</c:v>
                </c:pt>
                <c:pt idx="10255">
                  <c:v>82.04000000000282</c:v>
                </c:pt>
                <c:pt idx="10256">
                  <c:v>82.048000000002816</c:v>
                </c:pt>
                <c:pt idx="10257">
                  <c:v>82.056000000002811</c:v>
                </c:pt>
                <c:pt idx="10258">
                  <c:v>82.064000000002807</c:v>
                </c:pt>
                <c:pt idx="10259">
                  <c:v>82.072000000002788</c:v>
                </c:pt>
                <c:pt idx="10260">
                  <c:v>82.080000000002798</c:v>
                </c:pt>
                <c:pt idx="10261">
                  <c:v>82.088000000002779</c:v>
                </c:pt>
                <c:pt idx="10262">
                  <c:v>82.096000000002803</c:v>
                </c:pt>
                <c:pt idx="10263">
                  <c:v>82.104000000002785</c:v>
                </c:pt>
                <c:pt idx="10264">
                  <c:v>82.11200000000278</c:v>
                </c:pt>
                <c:pt idx="10265">
                  <c:v>82.120000000002761</c:v>
                </c:pt>
                <c:pt idx="10266">
                  <c:v>82.128000000002757</c:v>
                </c:pt>
                <c:pt idx="10267">
                  <c:v>82.136000000002753</c:v>
                </c:pt>
                <c:pt idx="10268">
                  <c:v>82.144000000002762</c:v>
                </c:pt>
                <c:pt idx="10269">
                  <c:v>82.152000000002758</c:v>
                </c:pt>
                <c:pt idx="10270">
                  <c:v>82.160000000002753</c:v>
                </c:pt>
                <c:pt idx="10271">
                  <c:v>82.168000000002749</c:v>
                </c:pt>
                <c:pt idx="10272">
                  <c:v>82.17600000000273</c:v>
                </c:pt>
                <c:pt idx="10273">
                  <c:v>82.18400000000274</c:v>
                </c:pt>
                <c:pt idx="10274">
                  <c:v>82.192000000002722</c:v>
                </c:pt>
                <c:pt idx="10275">
                  <c:v>82.200000000002731</c:v>
                </c:pt>
                <c:pt idx="10276">
                  <c:v>82.208000000002713</c:v>
                </c:pt>
                <c:pt idx="10277">
                  <c:v>82.216000000002722</c:v>
                </c:pt>
                <c:pt idx="10278">
                  <c:v>82.224000000002732</c:v>
                </c:pt>
                <c:pt idx="10279">
                  <c:v>82.232000000002714</c:v>
                </c:pt>
                <c:pt idx="10280">
                  <c:v>82.240000000002723</c:v>
                </c:pt>
                <c:pt idx="10281">
                  <c:v>82.248000000002705</c:v>
                </c:pt>
                <c:pt idx="10282">
                  <c:v>82.2560000000027</c:v>
                </c:pt>
                <c:pt idx="10283">
                  <c:v>82.264000000002696</c:v>
                </c:pt>
                <c:pt idx="10284">
                  <c:v>82.272000000002677</c:v>
                </c:pt>
                <c:pt idx="10285">
                  <c:v>82.280000000002687</c:v>
                </c:pt>
                <c:pt idx="10286">
                  <c:v>82.288000000002683</c:v>
                </c:pt>
                <c:pt idx="10287">
                  <c:v>82.296000000002692</c:v>
                </c:pt>
                <c:pt idx="10288">
                  <c:v>82.304000000002674</c:v>
                </c:pt>
                <c:pt idx="10289">
                  <c:v>82.312000000002669</c:v>
                </c:pt>
                <c:pt idx="10290">
                  <c:v>82.320000000002651</c:v>
                </c:pt>
                <c:pt idx="10291">
                  <c:v>82.328000000002646</c:v>
                </c:pt>
                <c:pt idx="10292">
                  <c:v>82.336000000002656</c:v>
                </c:pt>
                <c:pt idx="10293">
                  <c:v>82.344000000002666</c:v>
                </c:pt>
                <c:pt idx="10294">
                  <c:v>82.352000000002633</c:v>
                </c:pt>
                <c:pt idx="10295">
                  <c:v>82.360000000002643</c:v>
                </c:pt>
                <c:pt idx="10296">
                  <c:v>82.368000000002638</c:v>
                </c:pt>
                <c:pt idx="10297">
                  <c:v>82.37600000000262</c:v>
                </c:pt>
                <c:pt idx="10298">
                  <c:v>82.384000000002629</c:v>
                </c:pt>
                <c:pt idx="10299">
                  <c:v>82.392000000002611</c:v>
                </c:pt>
                <c:pt idx="10300">
                  <c:v>82.40000000000262</c:v>
                </c:pt>
                <c:pt idx="10301">
                  <c:v>82.408000000002616</c:v>
                </c:pt>
                <c:pt idx="10302">
                  <c:v>82.416000000002626</c:v>
                </c:pt>
                <c:pt idx="10303">
                  <c:v>82.424000000002607</c:v>
                </c:pt>
                <c:pt idx="10304">
                  <c:v>82.432000000002603</c:v>
                </c:pt>
                <c:pt idx="10305">
                  <c:v>82.440000000002613</c:v>
                </c:pt>
                <c:pt idx="10306">
                  <c:v>82.448000000002594</c:v>
                </c:pt>
                <c:pt idx="10307">
                  <c:v>82.456000000002604</c:v>
                </c:pt>
                <c:pt idx="10308">
                  <c:v>82.464000000002599</c:v>
                </c:pt>
                <c:pt idx="10309">
                  <c:v>82.472000000002581</c:v>
                </c:pt>
                <c:pt idx="10310">
                  <c:v>82.480000000002576</c:v>
                </c:pt>
                <c:pt idx="10311">
                  <c:v>82.488000000002572</c:v>
                </c:pt>
                <c:pt idx="10312">
                  <c:v>82.496000000002567</c:v>
                </c:pt>
                <c:pt idx="10313">
                  <c:v>82.504000000002563</c:v>
                </c:pt>
                <c:pt idx="10314">
                  <c:v>82.512000000002573</c:v>
                </c:pt>
                <c:pt idx="10315">
                  <c:v>82.520000000002554</c:v>
                </c:pt>
                <c:pt idx="10316">
                  <c:v>82.52800000000255</c:v>
                </c:pt>
                <c:pt idx="10317">
                  <c:v>82.536000000002545</c:v>
                </c:pt>
                <c:pt idx="10318">
                  <c:v>82.544000000002555</c:v>
                </c:pt>
                <c:pt idx="10319">
                  <c:v>82.552000000002522</c:v>
                </c:pt>
                <c:pt idx="10320">
                  <c:v>82.560000000002532</c:v>
                </c:pt>
                <c:pt idx="10321">
                  <c:v>82.568000000002513</c:v>
                </c:pt>
                <c:pt idx="10322">
                  <c:v>82.576000000002509</c:v>
                </c:pt>
                <c:pt idx="10323">
                  <c:v>82.584000000002533</c:v>
                </c:pt>
                <c:pt idx="10324">
                  <c:v>82.592000000002514</c:v>
                </c:pt>
                <c:pt idx="10325">
                  <c:v>82.60000000000251</c:v>
                </c:pt>
                <c:pt idx="10326">
                  <c:v>82.608000000002491</c:v>
                </c:pt>
                <c:pt idx="10327">
                  <c:v>82.616000000002501</c:v>
                </c:pt>
                <c:pt idx="10328">
                  <c:v>82.624000000002482</c:v>
                </c:pt>
                <c:pt idx="10329">
                  <c:v>82.632000000002478</c:v>
                </c:pt>
                <c:pt idx="10330">
                  <c:v>82.640000000002487</c:v>
                </c:pt>
                <c:pt idx="10331">
                  <c:v>82.648000000002483</c:v>
                </c:pt>
                <c:pt idx="10332">
                  <c:v>82.65600000000245</c:v>
                </c:pt>
                <c:pt idx="10333">
                  <c:v>82.66400000000246</c:v>
                </c:pt>
                <c:pt idx="10334">
                  <c:v>82.672000000002441</c:v>
                </c:pt>
                <c:pt idx="10335">
                  <c:v>82.680000000002451</c:v>
                </c:pt>
                <c:pt idx="10336">
                  <c:v>82.688000000002432</c:v>
                </c:pt>
                <c:pt idx="10337">
                  <c:v>82.696000000002442</c:v>
                </c:pt>
                <c:pt idx="10338">
                  <c:v>82.704000000002452</c:v>
                </c:pt>
                <c:pt idx="10339">
                  <c:v>82.712000000002433</c:v>
                </c:pt>
                <c:pt idx="10340">
                  <c:v>82.720000000002429</c:v>
                </c:pt>
                <c:pt idx="10341">
                  <c:v>82.72800000000241</c:v>
                </c:pt>
                <c:pt idx="10342">
                  <c:v>82.73600000000242</c:v>
                </c:pt>
                <c:pt idx="10343">
                  <c:v>82.74400000000243</c:v>
                </c:pt>
                <c:pt idx="10344">
                  <c:v>82.752000000002411</c:v>
                </c:pt>
                <c:pt idx="10345">
                  <c:v>82.760000000002407</c:v>
                </c:pt>
                <c:pt idx="10346">
                  <c:v>82.768000000002402</c:v>
                </c:pt>
                <c:pt idx="10347">
                  <c:v>82.776000000002398</c:v>
                </c:pt>
                <c:pt idx="10348">
                  <c:v>82.784000000002393</c:v>
                </c:pt>
                <c:pt idx="10349">
                  <c:v>82.792000000002403</c:v>
                </c:pt>
                <c:pt idx="10350">
                  <c:v>82.800000000002385</c:v>
                </c:pt>
                <c:pt idx="10351">
                  <c:v>82.80800000000238</c:v>
                </c:pt>
                <c:pt idx="10352">
                  <c:v>82.816000000002376</c:v>
                </c:pt>
                <c:pt idx="10353">
                  <c:v>82.824000000002371</c:v>
                </c:pt>
                <c:pt idx="10354">
                  <c:v>82.832000000002353</c:v>
                </c:pt>
                <c:pt idx="10355">
                  <c:v>82.840000000002362</c:v>
                </c:pt>
                <c:pt idx="10356">
                  <c:v>82.848000000002372</c:v>
                </c:pt>
                <c:pt idx="10357">
                  <c:v>82.856000000002354</c:v>
                </c:pt>
                <c:pt idx="10358">
                  <c:v>82.864000000002363</c:v>
                </c:pt>
                <c:pt idx="10359">
                  <c:v>82.87200000000233</c:v>
                </c:pt>
                <c:pt idx="10360">
                  <c:v>82.88000000000234</c:v>
                </c:pt>
                <c:pt idx="10361">
                  <c:v>82.888000000002322</c:v>
                </c:pt>
                <c:pt idx="10362">
                  <c:v>82.896000000002331</c:v>
                </c:pt>
                <c:pt idx="10363">
                  <c:v>82.904000000002327</c:v>
                </c:pt>
                <c:pt idx="10364">
                  <c:v>82.912000000002323</c:v>
                </c:pt>
                <c:pt idx="10365">
                  <c:v>82.920000000002332</c:v>
                </c:pt>
                <c:pt idx="10366">
                  <c:v>82.928000000002314</c:v>
                </c:pt>
                <c:pt idx="10367">
                  <c:v>82.936000000002323</c:v>
                </c:pt>
                <c:pt idx="10368">
                  <c:v>82.944000000002319</c:v>
                </c:pt>
                <c:pt idx="10369">
                  <c:v>82.9520000000023</c:v>
                </c:pt>
                <c:pt idx="10370">
                  <c:v>82.960000000002296</c:v>
                </c:pt>
                <c:pt idx="10371">
                  <c:v>82.968000000002291</c:v>
                </c:pt>
                <c:pt idx="10372">
                  <c:v>82.976000000002287</c:v>
                </c:pt>
                <c:pt idx="10373">
                  <c:v>82.984000000002297</c:v>
                </c:pt>
                <c:pt idx="10374">
                  <c:v>82.992000000002292</c:v>
                </c:pt>
                <c:pt idx="10375">
                  <c:v>83.000000000002274</c:v>
                </c:pt>
                <c:pt idx="10376">
                  <c:v>83.008000000002269</c:v>
                </c:pt>
                <c:pt idx="10377">
                  <c:v>83.016000000002265</c:v>
                </c:pt>
                <c:pt idx="10378">
                  <c:v>83.02400000000226</c:v>
                </c:pt>
                <c:pt idx="10379">
                  <c:v>83.032000000002256</c:v>
                </c:pt>
                <c:pt idx="10380">
                  <c:v>83.040000000002266</c:v>
                </c:pt>
                <c:pt idx="10381">
                  <c:v>83.048000000002247</c:v>
                </c:pt>
                <c:pt idx="10382">
                  <c:v>83.056000000002243</c:v>
                </c:pt>
                <c:pt idx="10383">
                  <c:v>83.064000000002252</c:v>
                </c:pt>
                <c:pt idx="10384">
                  <c:v>83.07200000000222</c:v>
                </c:pt>
                <c:pt idx="10385">
                  <c:v>83.080000000002229</c:v>
                </c:pt>
                <c:pt idx="10386">
                  <c:v>83.088000000002211</c:v>
                </c:pt>
                <c:pt idx="10387">
                  <c:v>83.096000000002221</c:v>
                </c:pt>
                <c:pt idx="10388">
                  <c:v>83.104000000002216</c:v>
                </c:pt>
                <c:pt idx="10389">
                  <c:v>83.112000000002212</c:v>
                </c:pt>
                <c:pt idx="10390">
                  <c:v>83.120000000002193</c:v>
                </c:pt>
                <c:pt idx="10391">
                  <c:v>83.128000000002189</c:v>
                </c:pt>
                <c:pt idx="10392">
                  <c:v>83.136000000002198</c:v>
                </c:pt>
                <c:pt idx="10393">
                  <c:v>83.144000000002194</c:v>
                </c:pt>
                <c:pt idx="10394">
                  <c:v>83.152000000002189</c:v>
                </c:pt>
                <c:pt idx="10395">
                  <c:v>83.160000000002185</c:v>
                </c:pt>
                <c:pt idx="10396">
                  <c:v>83.168000000002181</c:v>
                </c:pt>
                <c:pt idx="10397">
                  <c:v>83.176000000002162</c:v>
                </c:pt>
                <c:pt idx="10398">
                  <c:v>83.184000000002172</c:v>
                </c:pt>
                <c:pt idx="10399">
                  <c:v>83.192000000002153</c:v>
                </c:pt>
                <c:pt idx="10400">
                  <c:v>83.200000000002163</c:v>
                </c:pt>
                <c:pt idx="10401">
                  <c:v>83.208000000002173</c:v>
                </c:pt>
                <c:pt idx="10402">
                  <c:v>83.216000000002168</c:v>
                </c:pt>
                <c:pt idx="10403">
                  <c:v>83.224000000002164</c:v>
                </c:pt>
                <c:pt idx="10404">
                  <c:v>83.232000000002145</c:v>
                </c:pt>
                <c:pt idx="10405">
                  <c:v>83.240000000002155</c:v>
                </c:pt>
                <c:pt idx="10406">
                  <c:v>83.248000000002136</c:v>
                </c:pt>
                <c:pt idx="10407">
                  <c:v>83.256000000002132</c:v>
                </c:pt>
                <c:pt idx="10408">
                  <c:v>83.264000000002127</c:v>
                </c:pt>
                <c:pt idx="10409">
                  <c:v>83.272000000002109</c:v>
                </c:pt>
                <c:pt idx="10410">
                  <c:v>83.280000000002133</c:v>
                </c:pt>
                <c:pt idx="10411">
                  <c:v>83.288000000002114</c:v>
                </c:pt>
                <c:pt idx="10412">
                  <c:v>83.296000000002124</c:v>
                </c:pt>
                <c:pt idx="10413">
                  <c:v>83.304000000002105</c:v>
                </c:pt>
                <c:pt idx="10414">
                  <c:v>83.312000000002101</c:v>
                </c:pt>
                <c:pt idx="10415">
                  <c:v>83.320000000002082</c:v>
                </c:pt>
                <c:pt idx="10416">
                  <c:v>83.328000000002078</c:v>
                </c:pt>
                <c:pt idx="10417">
                  <c:v>83.336000000002102</c:v>
                </c:pt>
                <c:pt idx="10418">
                  <c:v>83.344000000002097</c:v>
                </c:pt>
                <c:pt idx="10419">
                  <c:v>83.352000000002079</c:v>
                </c:pt>
                <c:pt idx="10420">
                  <c:v>83.360000000002074</c:v>
                </c:pt>
                <c:pt idx="10421">
                  <c:v>83.36800000000207</c:v>
                </c:pt>
                <c:pt idx="10422">
                  <c:v>83.376000000002051</c:v>
                </c:pt>
                <c:pt idx="10423">
                  <c:v>83.384000000002061</c:v>
                </c:pt>
                <c:pt idx="10424">
                  <c:v>83.392000000002056</c:v>
                </c:pt>
                <c:pt idx="10425">
                  <c:v>83.400000000002066</c:v>
                </c:pt>
                <c:pt idx="10426">
                  <c:v>83.408000000002062</c:v>
                </c:pt>
                <c:pt idx="10427">
                  <c:v>83.416000000002057</c:v>
                </c:pt>
                <c:pt idx="10428">
                  <c:v>83.424000000002053</c:v>
                </c:pt>
                <c:pt idx="10429">
                  <c:v>83.432000000002034</c:v>
                </c:pt>
                <c:pt idx="10430">
                  <c:v>83.440000000002044</c:v>
                </c:pt>
                <c:pt idx="10431">
                  <c:v>83.448000000002025</c:v>
                </c:pt>
                <c:pt idx="10432">
                  <c:v>83.456000000002021</c:v>
                </c:pt>
                <c:pt idx="10433">
                  <c:v>83.464000000002031</c:v>
                </c:pt>
                <c:pt idx="10434">
                  <c:v>83.472000000002012</c:v>
                </c:pt>
                <c:pt idx="10435">
                  <c:v>83.480000000002022</c:v>
                </c:pt>
                <c:pt idx="10436">
                  <c:v>83.488000000002003</c:v>
                </c:pt>
                <c:pt idx="10437">
                  <c:v>83.496000000001999</c:v>
                </c:pt>
                <c:pt idx="10438">
                  <c:v>83.50400000000198</c:v>
                </c:pt>
                <c:pt idx="10439">
                  <c:v>83.512000000001976</c:v>
                </c:pt>
                <c:pt idx="10440">
                  <c:v>83.520000000001971</c:v>
                </c:pt>
                <c:pt idx="10441">
                  <c:v>83.528000000001967</c:v>
                </c:pt>
                <c:pt idx="10442">
                  <c:v>83.536000000001962</c:v>
                </c:pt>
                <c:pt idx="10443">
                  <c:v>83.544000000001972</c:v>
                </c:pt>
                <c:pt idx="10444">
                  <c:v>83.552000000001954</c:v>
                </c:pt>
                <c:pt idx="10445">
                  <c:v>83.560000000001949</c:v>
                </c:pt>
                <c:pt idx="10446">
                  <c:v>83.568000000001959</c:v>
                </c:pt>
                <c:pt idx="10447">
                  <c:v>83.57600000000194</c:v>
                </c:pt>
                <c:pt idx="10448">
                  <c:v>83.58400000000195</c:v>
                </c:pt>
                <c:pt idx="10449">
                  <c:v>83.592000000001931</c:v>
                </c:pt>
                <c:pt idx="10450">
                  <c:v>83.600000000001927</c:v>
                </c:pt>
                <c:pt idx="10451">
                  <c:v>83.608000000001908</c:v>
                </c:pt>
                <c:pt idx="10452">
                  <c:v>83.616000000001918</c:v>
                </c:pt>
                <c:pt idx="10453">
                  <c:v>83.624000000001914</c:v>
                </c:pt>
                <c:pt idx="10454">
                  <c:v>83.632000000001895</c:v>
                </c:pt>
                <c:pt idx="10455">
                  <c:v>83.640000000001919</c:v>
                </c:pt>
                <c:pt idx="10456">
                  <c:v>83.6480000000019</c:v>
                </c:pt>
                <c:pt idx="10457">
                  <c:v>83.656000000001868</c:v>
                </c:pt>
                <c:pt idx="10458">
                  <c:v>83.664000000001877</c:v>
                </c:pt>
                <c:pt idx="10459">
                  <c:v>83.672000000001859</c:v>
                </c:pt>
                <c:pt idx="10460">
                  <c:v>83.680000000001868</c:v>
                </c:pt>
                <c:pt idx="10461">
                  <c:v>83.688000000001864</c:v>
                </c:pt>
                <c:pt idx="10462">
                  <c:v>83.69600000000186</c:v>
                </c:pt>
                <c:pt idx="10463">
                  <c:v>83.704000000001869</c:v>
                </c:pt>
                <c:pt idx="10464">
                  <c:v>83.712000000001851</c:v>
                </c:pt>
                <c:pt idx="10465">
                  <c:v>83.720000000001846</c:v>
                </c:pt>
                <c:pt idx="10466">
                  <c:v>83.728000000001842</c:v>
                </c:pt>
                <c:pt idx="10467">
                  <c:v>83.736000000001852</c:v>
                </c:pt>
                <c:pt idx="10468">
                  <c:v>83.744000000001847</c:v>
                </c:pt>
                <c:pt idx="10469">
                  <c:v>83.752000000001829</c:v>
                </c:pt>
                <c:pt idx="10470">
                  <c:v>83.760000000001838</c:v>
                </c:pt>
                <c:pt idx="10471">
                  <c:v>83.76800000000182</c:v>
                </c:pt>
                <c:pt idx="10472">
                  <c:v>83.776000000001815</c:v>
                </c:pt>
                <c:pt idx="10473">
                  <c:v>83.784000000001811</c:v>
                </c:pt>
                <c:pt idx="10474">
                  <c:v>83.792000000001806</c:v>
                </c:pt>
                <c:pt idx="10475">
                  <c:v>83.800000000001802</c:v>
                </c:pt>
                <c:pt idx="10476">
                  <c:v>83.808000000001798</c:v>
                </c:pt>
                <c:pt idx="10477">
                  <c:v>83.816000000001793</c:v>
                </c:pt>
                <c:pt idx="10478">
                  <c:v>83.824000000001789</c:v>
                </c:pt>
                <c:pt idx="10479">
                  <c:v>83.832000000001784</c:v>
                </c:pt>
                <c:pt idx="10480">
                  <c:v>83.84000000000178</c:v>
                </c:pt>
                <c:pt idx="10481">
                  <c:v>83.848000000001775</c:v>
                </c:pt>
                <c:pt idx="10482">
                  <c:v>83.856000000001771</c:v>
                </c:pt>
                <c:pt idx="10483">
                  <c:v>83.864000000001781</c:v>
                </c:pt>
                <c:pt idx="10484">
                  <c:v>83.872000000001748</c:v>
                </c:pt>
                <c:pt idx="10485">
                  <c:v>83.880000000001758</c:v>
                </c:pt>
                <c:pt idx="10486">
                  <c:v>83.888000000001739</c:v>
                </c:pt>
                <c:pt idx="10487">
                  <c:v>83.896000000001749</c:v>
                </c:pt>
                <c:pt idx="10488">
                  <c:v>83.904000000001773</c:v>
                </c:pt>
                <c:pt idx="10489">
                  <c:v>83.912000000001754</c:v>
                </c:pt>
                <c:pt idx="10490">
                  <c:v>83.92000000000175</c:v>
                </c:pt>
                <c:pt idx="10491">
                  <c:v>83.928000000001731</c:v>
                </c:pt>
                <c:pt idx="10492">
                  <c:v>83.936000000001741</c:v>
                </c:pt>
                <c:pt idx="10493">
                  <c:v>83.944000000001736</c:v>
                </c:pt>
                <c:pt idx="10494">
                  <c:v>83.952000000001718</c:v>
                </c:pt>
                <c:pt idx="10495">
                  <c:v>83.960000000001713</c:v>
                </c:pt>
                <c:pt idx="10496">
                  <c:v>83.968000000001709</c:v>
                </c:pt>
                <c:pt idx="10497">
                  <c:v>83.976000000001719</c:v>
                </c:pt>
                <c:pt idx="10498">
                  <c:v>83.984000000001714</c:v>
                </c:pt>
                <c:pt idx="10499">
                  <c:v>83.99200000000171</c:v>
                </c:pt>
                <c:pt idx="10500">
                  <c:v>84.000000000001691</c:v>
                </c:pt>
                <c:pt idx="10501">
                  <c:v>84.008000000001687</c:v>
                </c:pt>
                <c:pt idx="10502">
                  <c:v>84.016000000001682</c:v>
                </c:pt>
                <c:pt idx="10503">
                  <c:v>84.024000000001678</c:v>
                </c:pt>
                <c:pt idx="10504">
                  <c:v>84.032000000001688</c:v>
                </c:pt>
                <c:pt idx="10505">
                  <c:v>84.040000000001683</c:v>
                </c:pt>
                <c:pt idx="10506">
                  <c:v>84.048000000001679</c:v>
                </c:pt>
                <c:pt idx="10507">
                  <c:v>84.05600000000166</c:v>
                </c:pt>
                <c:pt idx="10508">
                  <c:v>84.06400000000167</c:v>
                </c:pt>
                <c:pt idx="10509">
                  <c:v>84.072000000001637</c:v>
                </c:pt>
                <c:pt idx="10510">
                  <c:v>84.080000000001647</c:v>
                </c:pt>
                <c:pt idx="10511">
                  <c:v>84.088000000001642</c:v>
                </c:pt>
                <c:pt idx="10512">
                  <c:v>84.096000000001652</c:v>
                </c:pt>
                <c:pt idx="10513">
                  <c:v>84.104000000001648</c:v>
                </c:pt>
                <c:pt idx="10514">
                  <c:v>84.112000000001629</c:v>
                </c:pt>
                <c:pt idx="10515">
                  <c:v>84.120000000001625</c:v>
                </c:pt>
                <c:pt idx="10516">
                  <c:v>84.128000000001606</c:v>
                </c:pt>
                <c:pt idx="10517">
                  <c:v>84.136000000001616</c:v>
                </c:pt>
                <c:pt idx="10518">
                  <c:v>84.144000000001611</c:v>
                </c:pt>
                <c:pt idx="10519">
                  <c:v>84.152000000001593</c:v>
                </c:pt>
                <c:pt idx="10520">
                  <c:v>84.160000000001602</c:v>
                </c:pt>
                <c:pt idx="10521">
                  <c:v>84.168000000001598</c:v>
                </c:pt>
                <c:pt idx="10522">
                  <c:v>84.176000000001594</c:v>
                </c:pt>
                <c:pt idx="10523">
                  <c:v>84.184000000001589</c:v>
                </c:pt>
                <c:pt idx="10524">
                  <c:v>84.192000000001585</c:v>
                </c:pt>
                <c:pt idx="10525">
                  <c:v>84.20000000000158</c:v>
                </c:pt>
                <c:pt idx="10526">
                  <c:v>84.208000000001576</c:v>
                </c:pt>
                <c:pt idx="10527">
                  <c:v>84.216000000001586</c:v>
                </c:pt>
                <c:pt idx="10528">
                  <c:v>84.224000000001581</c:v>
                </c:pt>
                <c:pt idx="10529">
                  <c:v>84.232000000001563</c:v>
                </c:pt>
                <c:pt idx="10530">
                  <c:v>84.240000000001572</c:v>
                </c:pt>
                <c:pt idx="10531">
                  <c:v>84.248000000001568</c:v>
                </c:pt>
                <c:pt idx="10532">
                  <c:v>84.256000000001549</c:v>
                </c:pt>
                <c:pt idx="10533">
                  <c:v>84.264000000001573</c:v>
                </c:pt>
                <c:pt idx="10534">
                  <c:v>84.27200000000154</c:v>
                </c:pt>
                <c:pt idx="10535">
                  <c:v>84.28000000000155</c:v>
                </c:pt>
                <c:pt idx="10536">
                  <c:v>84.288000000001531</c:v>
                </c:pt>
                <c:pt idx="10537">
                  <c:v>84.296000000001541</c:v>
                </c:pt>
                <c:pt idx="10538">
                  <c:v>84.304000000001523</c:v>
                </c:pt>
                <c:pt idx="10539">
                  <c:v>84.312000000001518</c:v>
                </c:pt>
                <c:pt idx="10540">
                  <c:v>84.320000000001514</c:v>
                </c:pt>
                <c:pt idx="10541">
                  <c:v>84.328000000001495</c:v>
                </c:pt>
                <c:pt idx="10542">
                  <c:v>84.336000000001519</c:v>
                </c:pt>
                <c:pt idx="10543">
                  <c:v>84.344000000001515</c:v>
                </c:pt>
                <c:pt idx="10544">
                  <c:v>84.352000000001496</c:v>
                </c:pt>
                <c:pt idx="10545">
                  <c:v>84.360000000001492</c:v>
                </c:pt>
                <c:pt idx="10546">
                  <c:v>84.368000000001487</c:v>
                </c:pt>
                <c:pt idx="10547">
                  <c:v>84.376000000001468</c:v>
                </c:pt>
                <c:pt idx="10548">
                  <c:v>84.384000000001478</c:v>
                </c:pt>
                <c:pt idx="10549">
                  <c:v>84.392000000001488</c:v>
                </c:pt>
                <c:pt idx="10550">
                  <c:v>84.400000000001484</c:v>
                </c:pt>
                <c:pt idx="10551">
                  <c:v>84.408000000001479</c:v>
                </c:pt>
                <c:pt idx="10552">
                  <c:v>84.416000000001475</c:v>
                </c:pt>
                <c:pt idx="10553">
                  <c:v>84.42400000000147</c:v>
                </c:pt>
                <c:pt idx="10554">
                  <c:v>84.432000000001452</c:v>
                </c:pt>
                <c:pt idx="10555">
                  <c:v>84.440000000001461</c:v>
                </c:pt>
                <c:pt idx="10556">
                  <c:v>84.448000000001457</c:v>
                </c:pt>
                <c:pt idx="10557">
                  <c:v>84.456000000001453</c:v>
                </c:pt>
                <c:pt idx="10558">
                  <c:v>84.464000000001462</c:v>
                </c:pt>
                <c:pt idx="10559">
                  <c:v>84.472000000001429</c:v>
                </c:pt>
                <c:pt idx="10560">
                  <c:v>84.480000000001439</c:v>
                </c:pt>
                <c:pt idx="10561">
                  <c:v>84.488000000001421</c:v>
                </c:pt>
                <c:pt idx="10562">
                  <c:v>84.49600000000143</c:v>
                </c:pt>
                <c:pt idx="10563">
                  <c:v>84.504000000001412</c:v>
                </c:pt>
                <c:pt idx="10564">
                  <c:v>84.512000000001407</c:v>
                </c:pt>
                <c:pt idx="10565">
                  <c:v>84.520000000001403</c:v>
                </c:pt>
                <c:pt idx="10566">
                  <c:v>84.528000000001398</c:v>
                </c:pt>
                <c:pt idx="10567">
                  <c:v>84.536000000001408</c:v>
                </c:pt>
                <c:pt idx="10568">
                  <c:v>84.544000000001404</c:v>
                </c:pt>
                <c:pt idx="10569">
                  <c:v>84.552000000001371</c:v>
                </c:pt>
                <c:pt idx="10570">
                  <c:v>84.560000000001381</c:v>
                </c:pt>
                <c:pt idx="10571">
                  <c:v>84.568000000001362</c:v>
                </c:pt>
                <c:pt idx="10572">
                  <c:v>84.576000000001358</c:v>
                </c:pt>
                <c:pt idx="10573">
                  <c:v>84.584000000001353</c:v>
                </c:pt>
                <c:pt idx="10574">
                  <c:v>84.592000000001349</c:v>
                </c:pt>
                <c:pt idx="10575">
                  <c:v>84.600000000001359</c:v>
                </c:pt>
                <c:pt idx="10576">
                  <c:v>84.60800000000134</c:v>
                </c:pt>
                <c:pt idx="10577">
                  <c:v>84.61600000000135</c:v>
                </c:pt>
                <c:pt idx="10578">
                  <c:v>84.624000000001331</c:v>
                </c:pt>
                <c:pt idx="10579">
                  <c:v>84.632000000001327</c:v>
                </c:pt>
                <c:pt idx="10580">
                  <c:v>84.640000000001322</c:v>
                </c:pt>
                <c:pt idx="10581">
                  <c:v>84.648000000001318</c:v>
                </c:pt>
                <c:pt idx="10582">
                  <c:v>84.656000000001313</c:v>
                </c:pt>
                <c:pt idx="10583">
                  <c:v>84.664000000001309</c:v>
                </c:pt>
                <c:pt idx="10584">
                  <c:v>84.672000000001304</c:v>
                </c:pt>
                <c:pt idx="10585">
                  <c:v>84.6800000000013</c:v>
                </c:pt>
                <c:pt idx="10586">
                  <c:v>84.688000000001296</c:v>
                </c:pt>
                <c:pt idx="10587">
                  <c:v>84.696000000001291</c:v>
                </c:pt>
                <c:pt idx="10588">
                  <c:v>84.704000000001301</c:v>
                </c:pt>
                <c:pt idx="10589">
                  <c:v>84.712000000001282</c:v>
                </c:pt>
                <c:pt idx="10590">
                  <c:v>84.720000000001278</c:v>
                </c:pt>
                <c:pt idx="10591">
                  <c:v>84.728000000001288</c:v>
                </c:pt>
                <c:pt idx="10592">
                  <c:v>84.736000000001283</c:v>
                </c:pt>
                <c:pt idx="10593">
                  <c:v>84.744000000001293</c:v>
                </c:pt>
                <c:pt idx="10594">
                  <c:v>84.75200000000126</c:v>
                </c:pt>
                <c:pt idx="10595">
                  <c:v>84.76000000000127</c:v>
                </c:pt>
                <c:pt idx="10596">
                  <c:v>84.768000000001251</c:v>
                </c:pt>
                <c:pt idx="10597">
                  <c:v>84.776000000001247</c:v>
                </c:pt>
                <c:pt idx="10598">
                  <c:v>84.784000000001257</c:v>
                </c:pt>
                <c:pt idx="10599">
                  <c:v>84.792000000001252</c:v>
                </c:pt>
                <c:pt idx="10600">
                  <c:v>84.800000000001248</c:v>
                </c:pt>
                <c:pt idx="10601">
                  <c:v>84.808000000001229</c:v>
                </c:pt>
                <c:pt idx="10602">
                  <c:v>84.816000000001239</c:v>
                </c:pt>
                <c:pt idx="10603">
                  <c:v>84.82400000000122</c:v>
                </c:pt>
                <c:pt idx="10604">
                  <c:v>84.832000000001216</c:v>
                </c:pt>
                <c:pt idx="10605">
                  <c:v>84.840000000001211</c:v>
                </c:pt>
                <c:pt idx="10606">
                  <c:v>84.848000000001207</c:v>
                </c:pt>
                <c:pt idx="10607">
                  <c:v>84.856000000001202</c:v>
                </c:pt>
                <c:pt idx="10608">
                  <c:v>84.864000000001212</c:v>
                </c:pt>
                <c:pt idx="10609">
                  <c:v>84.872000000001194</c:v>
                </c:pt>
                <c:pt idx="10610">
                  <c:v>84.880000000001189</c:v>
                </c:pt>
                <c:pt idx="10611">
                  <c:v>84.888000000001185</c:v>
                </c:pt>
                <c:pt idx="10612">
                  <c:v>84.89600000000118</c:v>
                </c:pt>
                <c:pt idx="10613">
                  <c:v>84.90400000000119</c:v>
                </c:pt>
                <c:pt idx="10614">
                  <c:v>84.912000000001186</c:v>
                </c:pt>
                <c:pt idx="10615">
                  <c:v>84.920000000001181</c:v>
                </c:pt>
                <c:pt idx="10616">
                  <c:v>84.928000000001163</c:v>
                </c:pt>
                <c:pt idx="10617">
                  <c:v>84.936000000001172</c:v>
                </c:pt>
                <c:pt idx="10618">
                  <c:v>84.944000000001182</c:v>
                </c:pt>
                <c:pt idx="10619">
                  <c:v>84.952000000001149</c:v>
                </c:pt>
                <c:pt idx="10620">
                  <c:v>84.960000000001173</c:v>
                </c:pt>
                <c:pt idx="10621">
                  <c:v>84.968000000001155</c:v>
                </c:pt>
                <c:pt idx="10622">
                  <c:v>84.97600000000115</c:v>
                </c:pt>
                <c:pt idx="10623">
                  <c:v>84.984000000001146</c:v>
                </c:pt>
                <c:pt idx="10624">
                  <c:v>84.992000000001141</c:v>
                </c:pt>
                <c:pt idx="10625">
                  <c:v>85.000000000001123</c:v>
                </c:pt>
                <c:pt idx="10626">
                  <c:v>85.008000000001118</c:v>
                </c:pt>
                <c:pt idx="10627">
                  <c:v>85.016000000001128</c:v>
                </c:pt>
                <c:pt idx="10628">
                  <c:v>85.024000000001109</c:v>
                </c:pt>
                <c:pt idx="10629">
                  <c:v>85.032000000001119</c:v>
                </c:pt>
                <c:pt idx="10630">
                  <c:v>85.040000000001115</c:v>
                </c:pt>
                <c:pt idx="10631">
                  <c:v>85.04800000000111</c:v>
                </c:pt>
                <c:pt idx="10632">
                  <c:v>85.056000000001092</c:v>
                </c:pt>
                <c:pt idx="10633">
                  <c:v>85.064000000001101</c:v>
                </c:pt>
                <c:pt idx="10634">
                  <c:v>85.072000000001069</c:v>
                </c:pt>
                <c:pt idx="10635">
                  <c:v>85.080000000001078</c:v>
                </c:pt>
                <c:pt idx="10636">
                  <c:v>85.088000000001088</c:v>
                </c:pt>
                <c:pt idx="10637">
                  <c:v>85.096000000001084</c:v>
                </c:pt>
                <c:pt idx="10638">
                  <c:v>85.104000000001079</c:v>
                </c:pt>
                <c:pt idx="10639">
                  <c:v>85.112000000001061</c:v>
                </c:pt>
                <c:pt idx="10640">
                  <c:v>85.120000000001056</c:v>
                </c:pt>
                <c:pt idx="10641">
                  <c:v>85.128000000001038</c:v>
                </c:pt>
                <c:pt idx="10642">
                  <c:v>85.136000000001047</c:v>
                </c:pt>
                <c:pt idx="10643">
                  <c:v>85.144000000001057</c:v>
                </c:pt>
                <c:pt idx="10644">
                  <c:v>85.152000000001038</c:v>
                </c:pt>
                <c:pt idx="10645">
                  <c:v>85.160000000001048</c:v>
                </c:pt>
                <c:pt idx="10646">
                  <c:v>85.16800000000103</c:v>
                </c:pt>
                <c:pt idx="10647">
                  <c:v>85.176000000001025</c:v>
                </c:pt>
                <c:pt idx="10648">
                  <c:v>85.184000000001021</c:v>
                </c:pt>
                <c:pt idx="10649">
                  <c:v>85.192000000001016</c:v>
                </c:pt>
                <c:pt idx="10650">
                  <c:v>85.200000000001012</c:v>
                </c:pt>
                <c:pt idx="10651">
                  <c:v>85.208000000001007</c:v>
                </c:pt>
                <c:pt idx="10652">
                  <c:v>85.216000000001017</c:v>
                </c:pt>
                <c:pt idx="10653">
                  <c:v>85.224000000001013</c:v>
                </c:pt>
                <c:pt idx="10654">
                  <c:v>85.232000000001008</c:v>
                </c:pt>
                <c:pt idx="10655">
                  <c:v>85.240000000001004</c:v>
                </c:pt>
                <c:pt idx="10656">
                  <c:v>85.248000000000999</c:v>
                </c:pt>
                <c:pt idx="10657">
                  <c:v>85.256000000000981</c:v>
                </c:pt>
                <c:pt idx="10658">
                  <c:v>85.264000000000991</c:v>
                </c:pt>
                <c:pt idx="10659">
                  <c:v>85.272000000000972</c:v>
                </c:pt>
                <c:pt idx="10660">
                  <c:v>85.280000000000982</c:v>
                </c:pt>
                <c:pt idx="10661">
                  <c:v>85.288000000000963</c:v>
                </c:pt>
                <c:pt idx="10662">
                  <c:v>85.296000000000973</c:v>
                </c:pt>
                <c:pt idx="10663">
                  <c:v>85.304000000000968</c:v>
                </c:pt>
                <c:pt idx="10664">
                  <c:v>85.31200000000095</c:v>
                </c:pt>
                <c:pt idx="10665">
                  <c:v>85.320000000000945</c:v>
                </c:pt>
                <c:pt idx="10666">
                  <c:v>85.328000000000941</c:v>
                </c:pt>
                <c:pt idx="10667">
                  <c:v>85.336000000000951</c:v>
                </c:pt>
                <c:pt idx="10668">
                  <c:v>85.344000000000946</c:v>
                </c:pt>
                <c:pt idx="10669">
                  <c:v>85.352000000000928</c:v>
                </c:pt>
                <c:pt idx="10670">
                  <c:v>85.360000000000923</c:v>
                </c:pt>
                <c:pt idx="10671">
                  <c:v>85.368000000000919</c:v>
                </c:pt>
                <c:pt idx="10672">
                  <c:v>85.376000000000914</c:v>
                </c:pt>
                <c:pt idx="10673">
                  <c:v>85.38400000000091</c:v>
                </c:pt>
                <c:pt idx="10674">
                  <c:v>85.392000000000905</c:v>
                </c:pt>
                <c:pt idx="10675">
                  <c:v>85.400000000000915</c:v>
                </c:pt>
                <c:pt idx="10676">
                  <c:v>85.408000000000911</c:v>
                </c:pt>
                <c:pt idx="10677">
                  <c:v>85.416000000000906</c:v>
                </c:pt>
                <c:pt idx="10678">
                  <c:v>85.424000000000902</c:v>
                </c:pt>
                <c:pt idx="10679">
                  <c:v>85.432000000000883</c:v>
                </c:pt>
                <c:pt idx="10680">
                  <c:v>85.440000000000893</c:v>
                </c:pt>
                <c:pt idx="10681">
                  <c:v>85.448000000000903</c:v>
                </c:pt>
                <c:pt idx="10682">
                  <c:v>85.456000000000884</c:v>
                </c:pt>
                <c:pt idx="10683">
                  <c:v>85.464000000000894</c:v>
                </c:pt>
                <c:pt idx="10684">
                  <c:v>85.472000000000861</c:v>
                </c:pt>
                <c:pt idx="10685">
                  <c:v>85.480000000000871</c:v>
                </c:pt>
                <c:pt idx="10686">
                  <c:v>85.488000000000852</c:v>
                </c:pt>
                <c:pt idx="10687">
                  <c:v>85.496000000000862</c:v>
                </c:pt>
                <c:pt idx="10688">
                  <c:v>85.504000000000872</c:v>
                </c:pt>
                <c:pt idx="10689">
                  <c:v>85.512000000000853</c:v>
                </c:pt>
                <c:pt idx="10690">
                  <c:v>85.520000000000849</c:v>
                </c:pt>
                <c:pt idx="10691">
                  <c:v>85.52800000000083</c:v>
                </c:pt>
                <c:pt idx="10692">
                  <c:v>85.53600000000084</c:v>
                </c:pt>
                <c:pt idx="10693">
                  <c:v>85.544000000000835</c:v>
                </c:pt>
                <c:pt idx="10694">
                  <c:v>85.552000000000817</c:v>
                </c:pt>
                <c:pt idx="10695">
                  <c:v>85.560000000000812</c:v>
                </c:pt>
                <c:pt idx="10696">
                  <c:v>85.568000000000808</c:v>
                </c:pt>
                <c:pt idx="10697">
                  <c:v>85.576000000000818</c:v>
                </c:pt>
                <c:pt idx="10698">
                  <c:v>85.584000000000813</c:v>
                </c:pt>
                <c:pt idx="10699">
                  <c:v>85.592000000000809</c:v>
                </c:pt>
                <c:pt idx="10700">
                  <c:v>85.60000000000079</c:v>
                </c:pt>
                <c:pt idx="10701">
                  <c:v>85.608000000000786</c:v>
                </c:pt>
                <c:pt idx="10702">
                  <c:v>85.616000000000781</c:v>
                </c:pt>
                <c:pt idx="10703">
                  <c:v>85.624000000000777</c:v>
                </c:pt>
                <c:pt idx="10704">
                  <c:v>85.632000000000772</c:v>
                </c:pt>
                <c:pt idx="10705">
                  <c:v>85.640000000000782</c:v>
                </c:pt>
                <c:pt idx="10706">
                  <c:v>85.648000000000778</c:v>
                </c:pt>
                <c:pt idx="10707">
                  <c:v>85.656000000000759</c:v>
                </c:pt>
                <c:pt idx="10708">
                  <c:v>85.664000000000769</c:v>
                </c:pt>
                <c:pt idx="10709">
                  <c:v>85.672000000000736</c:v>
                </c:pt>
                <c:pt idx="10710">
                  <c:v>85.680000000000746</c:v>
                </c:pt>
                <c:pt idx="10711">
                  <c:v>85.688000000000741</c:v>
                </c:pt>
                <c:pt idx="10712">
                  <c:v>85.696000000000751</c:v>
                </c:pt>
                <c:pt idx="10713">
                  <c:v>85.704000000000732</c:v>
                </c:pt>
                <c:pt idx="10714">
                  <c:v>85.712000000000728</c:v>
                </c:pt>
                <c:pt idx="10715">
                  <c:v>85.720000000000709</c:v>
                </c:pt>
                <c:pt idx="10716">
                  <c:v>85.728000000000719</c:v>
                </c:pt>
                <c:pt idx="10717">
                  <c:v>85.736000000000715</c:v>
                </c:pt>
                <c:pt idx="10718">
                  <c:v>85.744000000000725</c:v>
                </c:pt>
                <c:pt idx="10719">
                  <c:v>85.752000000000692</c:v>
                </c:pt>
                <c:pt idx="10720">
                  <c:v>85.760000000000701</c:v>
                </c:pt>
                <c:pt idx="10721">
                  <c:v>85.768000000000683</c:v>
                </c:pt>
                <c:pt idx="10722">
                  <c:v>85.776000000000678</c:v>
                </c:pt>
                <c:pt idx="10723">
                  <c:v>85.784000000000702</c:v>
                </c:pt>
                <c:pt idx="10724">
                  <c:v>85.792000000000684</c:v>
                </c:pt>
                <c:pt idx="10725">
                  <c:v>85.800000000000679</c:v>
                </c:pt>
                <c:pt idx="10726">
                  <c:v>85.808000000000661</c:v>
                </c:pt>
                <c:pt idx="10727">
                  <c:v>85.81600000000067</c:v>
                </c:pt>
                <c:pt idx="10728">
                  <c:v>85.824000000000652</c:v>
                </c:pt>
                <c:pt idx="10729">
                  <c:v>85.832000000000647</c:v>
                </c:pt>
                <c:pt idx="10730">
                  <c:v>85.840000000000657</c:v>
                </c:pt>
                <c:pt idx="10731">
                  <c:v>85.848000000000653</c:v>
                </c:pt>
                <c:pt idx="10732">
                  <c:v>85.856000000000648</c:v>
                </c:pt>
                <c:pt idx="10733">
                  <c:v>85.864000000000644</c:v>
                </c:pt>
                <c:pt idx="10734">
                  <c:v>85.872000000000625</c:v>
                </c:pt>
                <c:pt idx="10735">
                  <c:v>85.880000000000621</c:v>
                </c:pt>
                <c:pt idx="10736">
                  <c:v>85.888000000000616</c:v>
                </c:pt>
                <c:pt idx="10737">
                  <c:v>85.896000000000612</c:v>
                </c:pt>
                <c:pt idx="10738">
                  <c:v>85.904000000000622</c:v>
                </c:pt>
                <c:pt idx="10739">
                  <c:v>85.912000000000617</c:v>
                </c:pt>
                <c:pt idx="10740">
                  <c:v>85.920000000000613</c:v>
                </c:pt>
                <c:pt idx="10741">
                  <c:v>85.928000000000608</c:v>
                </c:pt>
                <c:pt idx="10742">
                  <c:v>85.936000000000604</c:v>
                </c:pt>
                <c:pt idx="10743">
                  <c:v>85.944000000000614</c:v>
                </c:pt>
                <c:pt idx="10744">
                  <c:v>85.952000000000581</c:v>
                </c:pt>
                <c:pt idx="10745">
                  <c:v>85.960000000000591</c:v>
                </c:pt>
                <c:pt idx="10746">
                  <c:v>85.968000000000586</c:v>
                </c:pt>
                <c:pt idx="10747">
                  <c:v>85.976000000000582</c:v>
                </c:pt>
                <c:pt idx="10748">
                  <c:v>85.984000000000577</c:v>
                </c:pt>
                <c:pt idx="10749">
                  <c:v>85.992000000000573</c:v>
                </c:pt>
                <c:pt idx="10750">
                  <c:v>86.000000000000568</c:v>
                </c:pt>
                <c:pt idx="10751">
                  <c:v>86.00800000000055</c:v>
                </c:pt>
                <c:pt idx="10752">
                  <c:v>86.01600000000056</c:v>
                </c:pt>
                <c:pt idx="10753">
                  <c:v>86.024000000000555</c:v>
                </c:pt>
                <c:pt idx="10754">
                  <c:v>86.032000000000551</c:v>
                </c:pt>
                <c:pt idx="10755">
                  <c:v>86.040000000000546</c:v>
                </c:pt>
                <c:pt idx="10756">
                  <c:v>86.048000000000542</c:v>
                </c:pt>
                <c:pt idx="10757">
                  <c:v>86.056000000000523</c:v>
                </c:pt>
                <c:pt idx="10758">
                  <c:v>86.064000000000533</c:v>
                </c:pt>
                <c:pt idx="10759">
                  <c:v>86.072000000000514</c:v>
                </c:pt>
                <c:pt idx="10760">
                  <c:v>86.08000000000051</c:v>
                </c:pt>
                <c:pt idx="10761">
                  <c:v>86.088000000000505</c:v>
                </c:pt>
                <c:pt idx="10762">
                  <c:v>86.096000000000515</c:v>
                </c:pt>
                <c:pt idx="10763">
                  <c:v>86.104000000000511</c:v>
                </c:pt>
                <c:pt idx="10764">
                  <c:v>86.112000000000492</c:v>
                </c:pt>
                <c:pt idx="10765">
                  <c:v>86.120000000000488</c:v>
                </c:pt>
                <c:pt idx="10766">
                  <c:v>86.128000000000469</c:v>
                </c:pt>
                <c:pt idx="10767">
                  <c:v>86.136000000000479</c:v>
                </c:pt>
                <c:pt idx="10768">
                  <c:v>86.144000000000503</c:v>
                </c:pt>
                <c:pt idx="10769">
                  <c:v>86.15200000000047</c:v>
                </c:pt>
                <c:pt idx="10770">
                  <c:v>86.16000000000048</c:v>
                </c:pt>
                <c:pt idx="10771">
                  <c:v>86.168000000000461</c:v>
                </c:pt>
                <c:pt idx="10772">
                  <c:v>86.176000000000457</c:v>
                </c:pt>
                <c:pt idx="10773">
                  <c:v>86.184000000000452</c:v>
                </c:pt>
                <c:pt idx="10774">
                  <c:v>86.192000000000448</c:v>
                </c:pt>
                <c:pt idx="10775">
                  <c:v>86.200000000000472</c:v>
                </c:pt>
                <c:pt idx="10776">
                  <c:v>86.208000000000453</c:v>
                </c:pt>
                <c:pt idx="10777">
                  <c:v>86.216000000000463</c:v>
                </c:pt>
                <c:pt idx="10778">
                  <c:v>86.224000000000444</c:v>
                </c:pt>
                <c:pt idx="10779">
                  <c:v>86.23200000000044</c:v>
                </c:pt>
                <c:pt idx="10780">
                  <c:v>86.240000000000435</c:v>
                </c:pt>
                <c:pt idx="10781">
                  <c:v>86.248000000000431</c:v>
                </c:pt>
                <c:pt idx="10782">
                  <c:v>86.256000000000412</c:v>
                </c:pt>
                <c:pt idx="10783">
                  <c:v>86.264000000000422</c:v>
                </c:pt>
                <c:pt idx="10784">
                  <c:v>86.272000000000418</c:v>
                </c:pt>
                <c:pt idx="10785">
                  <c:v>86.280000000000413</c:v>
                </c:pt>
                <c:pt idx="10786">
                  <c:v>86.288000000000409</c:v>
                </c:pt>
                <c:pt idx="10787">
                  <c:v>86.296000000000404</c:v>
                </c:pt>
                <c:pt idx="10788">
                  <c:v>86.3040000000004</c:v>
                </c:pt>
                <c:pt idx="10789">
                  <c:v>86.312000000000381</c:v>
                </c:pt>
                <c:pt idx="10790">
                  <c:v>86.320000000000377</c:v>
                </c:pt>
                <c:pt idx="10791">
                  <c:v>86.328000000000372</c:v>
                </c:pt>
                <c:pt idx="10792">
                  <c:v>86.336000000000382</c:v>
                </c:pt>
                <c:pt idx="10793">
                  <c:v>86.344000000000392</c:v>
                </c:pt>
                <c:pt idx="10794">
                  <c:v>86.352000000000359</c:v>
                </c:pt>
                <c:pt idx="10795">
                  <c:v>86.360000000000369</c:v>
                </c:pt>
                <c:pt idx="10796">
                  <c:v>86.36800000000035</c:v>
                </c:pt>
                <c:pt idx="10797">
                  <c:v>86.376000000000346</c:v>
                </c:pt>
                <c:pt idx="10798">
                  <c:v>86.384000000000356</c:v>
                </c:pt>
                <c:pt idx="10799">
                  <c:v>86.392000000000351</c:v>
                </c:pt>
                <c:pt idx="10800">
                  <c:v>86.400000000000347</c:v>
                </c:pt>
                <c:pt idx="10801">
                  <c:v>86.408000000000342</c:v>
                </c:pt>
                <c:pt idx="10802">
                  <c:v>86.416000000000352</c:v>
                </c:pt>
                <c:pt idx="10803">
                  <c:v>86.424000000000333</c:v>
                </c:pt>
                <c:pt idx="10804">
                  <c:v>86.432000000000329</c:v>
                </c:pt>
                <c:pt idx="10805">
                  <c:v>86.440000000000325</c:v>
                </c:pt>
                <c:pt idx="10806">
                  <c:v>86.44800000000032</c:v>
                </c:pt>
                <c:pt idx="10807">
                  <c:v>86.456000000000316</c:v>
                </c:pt>
                <c:pt idx="10808">
                  <c:v>86.464000000000325</c:v>
                </c:pt>
                <c:pt idx="10809">
                  <c:v>86.472000000000293</c:v>
                </c:pt>
                <c:pt idx="10810">
                  <c:v>86.480000000000302</c:v>
                </c:pt>
                <c:pt idx="10811">
                  <c:v>86.488000000000298</c:v>
                </c:pt>
                <c:pt idx="10812">
                  <c:v>86.496000000000294</c:v>
                </c:pt>
                <c:pt idx="10813">
                  <c:v>86.504000000000303</c:v>
                </c:pt>
                <c:pt idx="10814">
                  <c:v>86.512000000000285</c:v>
                </c:pt>
                <c:pt idx="10815">
                  <c:v>86.52000000000028</c:v>
                </c:pt>
                <c:pt idx="10816">
                  <c:v>86.528000000000262</c:v>
                </c:pt>
                <c:pt idx="10817">
                  <c:v>86.536000000000271</c:v>
                </c:pt>
                <c:pt idx="10818">
                  <c:v>86.544000000000267</c:v>
                </c:pt>
                <c:pt idx="10819">
                  <c:v>86.552000000000248</c:v>
                </c:pt>
                <c:pt idx="10820">
                  <c:v>86.560000000000272</c:v>
                </c:pt>
                <c:pt idx="10821">
                  <c:v>86.568000000000254</c:v>
                </c:pt>
                <c:pt idx="10822">
                  <c:v>86.576000000000249</c:v>
                </c:pt>
                <c:pt idx="10823">
                  <c:v>86.584000000000245</c:v>
                </c:pt>
                <c:pt idx="10824">
                  <c:v>86.59200000000024</c:v>
                </c:pt>
                <c:pt idx="10825">
                  <c:v>86.600000000000222</c:v>
                </c:pt>
                <c:pt idx="10826">
                  <c:v>86.608000000000217</c:v>
                </c:pt>
                <c:pt idx="10827">
                  <c:v>86.616000000000213</c:v>
                </c:pt>
                <c:pt idx="10828">
                  <c:v>86.624000000000208</c:v>
                </c:pt>
                <c:pt idx="10829">
                  <c:v>86.632000000000218</c:v>
                </c:pt>
                <c:pt idx="10830">
                  <c:v>86.640000000000214</c:v>
                </c:pt>
                <c:pt idx="10831">
                  <c:v>86.648000000000209</c:v>
                </c:pt>
                <c:pt idx="10832">
                  <c:v>86.656000000000191</c:v>
                </c:pt>
                <c:pt idx="10833">
                  <c:v>86.6640000000002</c:v>
                </c:pt>
                <c:pt idx="10834">
                  <c:v>86.672000000000168</c:v>
                </c:pt>
                <c:pt idx="10835">
                  <c:v>86.680000000000177</c:v>
                </c:pt>
                <c:pt idx="10836">
                  <c:v>86.688000000000173</c:v>
                </c:pt>
                <c:pt idx="10837">
                  <c:v>86.696000000000183</c:v>
                </c:pt>
                <c:pt idx="10838">
                  <c:v>86.704000000000164</c:v>
                </c:pt>
                <c:pt idx="10839">
                  <c:v>86.71200000000016</c:v>
                </c:pt>
                <c:pt idx="10840">
                  <c:v>86.720000000000155</c:v>
                </c:pt>
                <c:pt idx="10841">
                  <c:v>86.728000000000151</c:v>
                </c:pt>
                <c:pt idx="10842">
                  <c:v>86.736000000000146</c:v>
                </c:pt>
                <c:pt idx="10843">
                  <c:v>86.744000000000156</c:v>
                </c:pt>
                <c:pt idx="10844">
                  <c:v>86.752000000000123</c:v>
                </c:pt>
                <c:pt idx="10845">
                  <c:v>86.760000000000133</c:v>
                </c:pt>
                <c:pt idx="10846">
                  <c:v>86.768000000000129</c:v>
                </c:pt>
                <c:pt idx="10847">
                  <c:v>86.77600000000011</c:v>
                </c:pt>
                <c:pt idx="10848">
                  <c:v>86.78400000000012</c:v>
                </c:pt>
                <c:pt idx="10849">
                  <c:v>86.792000000000115</c:v>
                </c:pt>
                <c:pt idx="10850">
                  <c:v>86.800000000000111</c:v>
                </c:pt>
                <c:pt idx="10851">
                  <c:v>86.808000000000092</c:v>
                </c:pt>
                <c:pt idx="10852">
                  <c:v>86.816000000000102</c:v>
                </c:pt>
                <c:pt idx="10853">
                  <c:v>86.824000000000098</c:v>
                </c:pt>
                <c:pt idx="10854">
                  <c:v>86.832000000000079</c:v>
                </c:pt>
                <c:pt idx="10855">
                  <c:v>86.840000000000103</c:v>
                </c:pt>
                <c:pt idx="10856">
                  <c:v>86.848000000000084</c:v>
                </c:pt>
                <c:pt idx="10857">
                  <c:v>86.85600000000008</c:v>
                </c:pt>
                <c:pt idx="10858">
                  <c:v>86.864000000000075</c:v>
                </c:pt>
                <c:pt idx="10859">
                  <c:v>86.872000000000057</c:v>
                </c:pt>
                <c:pt idx="10860">
                  <c:v>86.880000000000052</c:v>
                </c:pt>
                <c:pt idx="10861">
                  <c:v>86.888000000000048</c:v>
                </c:pt>
                <c:pt idx="10862">
                  <c:v>86.896000000000072</c:v>
                </c:pt>
                <c:pt idx="10863">
                  <c:v>86.904000000000067</c:v>
                </c:pt>
                <c:pt idx="10864">
                  <c:v>86.912000000000063</c:v>
                </c:pt>
                <c:pt idx="10865">
                  <c:v>86.920000000000044</c:v>
                </c:pt>
                <c:pt idx="10866">
                  <c:v>86.92800000000004</c:v>
                </c:pt>
                <c:pt idx="10867">
                  <c:v>86.936000000000035</c:v>
                </c:pt>
                <c:pt idx="10868">
                  <c:v>86.944000000000045</c:v>
                </c:pt>
                <c:pt idx="10869">
                  <c:v>86.952000000000012</c:v>
                </c:pt>
                <c:pt idx="10870">
                  <c:v>86.960000000000022</c:v>
                </c:pt>
                <c:pt idx="10871">
                  <c:v>86.968000000000032</c:v>
                </c:pt>
                <c:pt idx="10872">
                  <c:v>86.976000000000013</c:v>
                </c:pt>
                <c:pt idx="10873">
                  <c:v>86.984000000000023</c:v>
                </c:pt>
                <c:pt idx="10874">
                  <c:v>86.992000000000004</c:v>
                </c:pt>
                <c:pt idx="10875">
                  <c:v>87</c:v>
                </c:pt>
                <c:pt idx="10876">
                  <c:v>87.007999999999996</c:v>
                </c:pt>
                <c:pt idx="10877">
                  <c:v>87.015999999999991</c:v>
                </c:pt>
                <c:pt idx="10878">
                  <c:v>87.023999999999987</c:v>
                </c:pt>
                <c:pt idx="10879">
                  <c:v>87.031999999999996</c:v>
                </c:pt>
                <c:pt idx="10880">
                  <c:v>87.039999999999992</c:v>
                </c:pt>
                <c:pt idx="10881">
                  <c:v>87.047999999999988</c:v>
                </c:pt>
                <c:pt idx="10882">
                  <c:v>87.055999999999969</c:v>
                </c:pt>
                <c:pt idx="10883">
                  <c:v>87.063999999999965</c:v>
                </c:pt>
                <c:pt idx="10884">
                  <c:v>87.07199999999996</c:v>
                </c:pt>
                <c:pt idx="10885">
                  <c:v>87.079999999999956</c:v>
                </c:pt>
                <c:pt idx="10886">
                  <c:v>87.087999999999965</c:v>
                </c:pt>
                <c:pt idx="10887">
                  <c:v>87.095999999999947</c:v>
                </c:pt>
                <c:pt idx="10888">
                  <c:v>87.103999999999942</c:v>
                </c:pt>
                <c:pt idx="10889">
                  <c:v>87.111999999999952</c:v>
                </c:pt>
                <c:pt idx="10890">
                  <c:v>87.119999999999933</c:v>
                </c:pt>
                <c:pt idx="10891">
                  <c:v>87.127999999999929</c:v>
                </c:pt>
                <c:pt idx="10892">
                  <c:v>87.13599999999991</c:v>
                </c:pt>
                <c:pt idx="10893">
                  <c:v>87.14399999999992</c:v>
                </c:pt>
                <c:pt idx="10894">
                  <c:v>87.151999999999916</c:v>
                </c:pt>
                <c:pt idx="10895">
                  <c:v>87.159999999999911</c:v>
                </c:pt>
                <c:pt idx="10896">
                  <c:v>87.167999999999907</c:v>
                </c:pt>
                <c:pt idx="10897">
                  <c:v>87.175999999999888</c:v>
                </c:pt>
                <c:pt idx="10898">
                  <c:v>87.183999999999898</c:v>
                </c:pt>
                <c:pt idx="10899">
                  <c:v>87.191999999999894</c:v>
                </c:pt>
                <c:pt idx="10900">
                  <c:v>87.199999999999903</c:v>
                </c:pt>
                <c:pt idx="10901">
                  <c:v>87.207999999999899</c:v>
                </c:pt>
                <c:pt idx="10902">
                  <c:v>87.215999999999894</c:v>
                </c:pt>
                <c:pt idx="10903">
                  <c:v>87.223999999999876</c:v>
                </c:pt>
                <c:pt idx="10904">
                  <c:v>87.231999999999886</c:v>
                </c:pt>
                <c:pt idx="10905">
                  <c:v>87.239999999999867</c:v>
                </c:pt>
                <c:pt idx="10906">
                  <c:v>87.247999999999877</c:v>
                </c:pt>
                <c:pt idx="10907">
                  <c:v>87.255999999999872</c:v>
                </c:pt>
                <c:pt idx="10908">
                  <c:v>87.263999999999868</c:v>
                </c:pt>
                <c:pt idx="10909">
                  <c:v>87.271999999999863</c:v>
                </c:pt>
                <c:pt idx="10910">
                  <c:v>87.279999999999845</c:v>
                </c:pt>
                <c:pt idx="10911">
                  <c:v>87.287999999999855</c:v>
                </c:pt>
                <c:pt idx="10912">
                  <c:v>87.295999999999836</c:v>
                </c:pt>
                <c:pt idx="10913">
                  <c:v>87.303999999999832</c:v>
                </c:pt>
                <c:pt idx="10914">
                  <c:v>87.311999999999827</c:v>
                </c:pt>
                <c:pt idx="10915">
                  <c:v>87.319999999999823</c:v>
                </c:pt>
                <c:pt idx="10916">
                  <c:v>87.327999999999832</c:v>
                </c:pt>
                <c:pt idx="10917">
                  <c:v>87.335999999999814</c:v>
                </c:pt>
                <c:pt idx="10918">
                  <c:v>87.343999999999824</c:v>
                </c:pt>
                <c:pt idx="10919">
                  <c:v>87.351999999999805</c:v>
                </c:pt>
                <c:pt idx="10920">
                  <c:v>87.3599999999998</c:v>
                </c:pt>
                <c:pt idx="10921">
                  <c:v>87.367999999999796</c:v>
                </c:pt>
                <c:pt idx="10922">
                  <c:v>87.375999999999777</c:v>
                </c:pt>
                <c:pt idx="10923">
                  <c:v>87.383999999999787</c:v>
                </c:pt>
                <c:pt idx="10924">
                  <c:v>87.391999999999797</c:v>
                </c:pt>
                <c:pt idx="10925">
                  <c:v>87.399999999999793</c:v>
                </c:pt>
                <c:pt idx="10926">
                  <c:v>87.407999999999788</c:v>
                </c:pt>
                <c:pt idx="10927">
                  <c:v>87.415999999999784</c:v>
                </c:pt>
                <c:pt idx="10928">
                  <c:v>87.423999999999765</c:v>
                </c:pt>
                <c:pt idx="10929">
                  <c:v>87.431999999999775</c:v>
                </c:pt>
                <c:pt idx="10930">
                  <c:v>87.43999999999977</c:v>
                </c:pt>
                <c:pt idx="10931">
                  <c:v>87.44799999999978</c:v>
                </c:pt>
                <c:pt idx="10932">
                  <c:v>87.455999999999747</c:v>
                </c:pt>
                <c:pt idx="10933">
                  <c:v>87.463999999999757</c:v>
                </c:pt>
                <c:pt idx="10934">
                  <c:v>87.471999999999753</c:v>
                </c:pt>
                <c:pt idx="10935">
                  <c:v>87.479999999999734</c:v>
                </c:pt>
                <c:pt idx="10936">
                  <c:v>87.487999999999744</c:v>
                </c:pt>
                <c:pt idx="10937">
                  <c:v>87.495999999999725</c:v>
                </c:pt>
                <c:pt idx="10938">
                  <c:v>87.503999999999721</c:v>
                </c:pt>
                <c:pt idx="10939">
                  <c:v>87.51199999999973</c:v>
                </c:pt>
                <c:pt idx="10940">
                  <c:v>87.519999999999726</c:v>
                </c:pt>
                <c:pt idx="10941">
                  <c:v>87.527999999999707</c:v>
                </c:pt>
                <c:pt idx="10942">
                  <c:v>87.535999999999703</c:v>
                </c:pt>
                <c:pt idx="10943">
                  <c:v>87.543999999999713</c:v>
                </c:pt>
                <c:pt idx="10944">
                  <c:v>87.551999999999694</c:v>
                </c:pt>
                <c:pt idx="10945">
                  <c:v>87.559999999999675</c:v>
                </c:pt>
                <c:pt idx="10946">
                  <c:v>87.567999999999685</c:v>
                </c:pt>
                <c:pt idx="10947">
                  <c:v>87.575999999999652</c:v>
                </c:pt>
                <c:pt idx="10948">
                  <c:v>87.583999999999662</c:v>
                </c:pt>
                <c:pt idx="10949">
                  <c:v>87.591999999999686</c:v>
                </c:pt>
                <c:pt idx="10950">
                  <c:v>87.599999999999667</c:v>
                </c:pt>
                <c:pt idx="10951">
                  <c:v>87.607999999999663</c:v>
                </c:pt>
                <c:pt idx="10952">
                  <c:v>87.615999999999644</c:v>
                </c:pt>
                <c:pt idx="10953">
                  <c:v>87.62399999999964</c:v>
                </c:pt>
                <c:pt idx="10954">
                  <c:v>87.631999999999636</c:v>
                </c:pt>
                <c:pt idx="10955">
                  <c:v>87.639999999999631</c:v>
                </c:pt>
                <c:pt idx="10956">
                  <c:v>87.647999999999627</c:v>
                </c:pt>
                <c:pt idx="10957">
                  <c:v>87.655999999999608</c:v>
                </c:pt>
                <c:pt idx="10958">
                  <c:v>87.663999999999632</c:v>
                </c:pt>
                <c:pt idx="10959">
                  <c:v>87.671999999999613</c:v>
                </c:pt>
                <c:pt idx="10960">
                  <c:v>87.679999999999609</c:v>
                </c:pt>
                <c:pt idx="10961">
                  <c:v>87.687999999999604</c:v>
                </c:pt>
                <c:pt idx="10962">
                  <c:v>87.6959999999996</c:v>
                </c:pt>
                <c:pt idx="10963">
                  <c:v>87.703999999999596</c:v>
                </c:pt>
                <c:pt idx="10964">
                  <c:v>87.711999999999605</c:v>
                </c:pt>
                <c:pt idx="10965">
                  <c:v>87.719999999999601</c:v>
                </c:pt>
                <c:pt idx="10966">
                  <c:v>87.727999999999597</c:v>
                </c:pt>
                <c:pt idx="10967">
                  <c:v>87.735999999999592</c:v>
                </c:pt>
                <c:pt idx="10968">
                  <c:v>87.743999999999588</c:v>
                </c:pt>
                <c:pt idx="10969">
                  <c:v>87.751999999999583</c:v>
                </c:pt>
                <c:pt idx="10970">
                  <c:v>87.759999999999565</c:v>
                </c:pt>
                <c:pt idx="10971">
                  <c:v>87.767999999999574</c:v>
                </c:pt>
                <c:pt idx="10972">
                  <c:v>87.775999999999556</c:v>
                </c:pt>
                <c:pt idx="10973">
                  <c:v>87.783999999999565</c:v>
                </c:pt>
                <c:pt idx="10974">
                  <c:v>87.791999999999561</c:v>
                </c:pt>
                <c:pt idx="10975">
                  <c:v>87.799999999999557</c:v>
                </c:pt>
                <c:pt idx="10976">
                  <c:v>87.807999999999552</c:v>
                </c:pt>
                <c:pt idx="10977">
                  <c:v>87.815999999999534</c:v>
                </c:pt>
                <c:pt idx="10978">
                  <c:v>87.823999999999529</c:v>
                </c:pt>
                <c:pt idx="10979">
                  <c:v>87.831999999999525</c:v>
                </c:pt>
                <c:pt idx="10980">
                  <c:v>87.83999999999952</c:v>
                </c:pt>
                <c:pt idx="10981">
                  <c:v>87.84799999999953</c:v>
                </c:pt>
                <c:pt idx="10982">
                  <c:v>87.855999999999511</c:v>
                </c:pt>
                <c:pt idx="10983">
                  <c:v>87.863999999999507</c:v>
                </c:pt>
                <c:pt idx="10984">
                  <c:v>87.871999999999503</c:v>
                </c:pt>
                <c:pt idx="10985">
                  <c:v>87.879999999999498</c:v>
                </c:pt>
                <c:pt idx="10986">
                  <c:v>87.887999999999494</c:v>
                </c:pt>
                <c:pt idx="10987">
                  <c:v>87.895999999999503</c:v>
                </c:pt>
                <c:pt idx="10988">
                  <c:v>87.903999999999499</c:v>
                </c:pt>
                <c:pt idx="10989">
                  <c:v>87.911999999999509</c:v>
                </c:pt>
                <c:pt idx="10990">
                  <c:v>87.91999999999949</c:v>
                </c:pt>
                <c:pt idx="10991">
                  <c:v>87.927999999999486</c:v>
                </c:pt>
                <c:pt idx="10992">
                  <c:v>87.935999999999467</c:v>
                </c:pt>
                <c:pt idx="10993">
                  <c:v>87.943999999999477</c:v>
                </c:pt>
                <c:pt idx="10994">
                  <c:v>87.951999999999487</c:v>
                </c:pt>
                <c:pt idx="10995">
                  <c:v>87.959999999999468</c:v>
                </c:pt>
                <c:pt idx="10996">
                  <c:v>87.967999999999478</c:v>
                </c:pt>
                <c:pt idx="10997">
                  <c:v>87.975999999999445</c:v>
                </c:pt>
                <c:pt idx="10998">
                  <c:v>87.983999999999455</c:v>
                </c:pt>
                <c:pt idx="10999">
                  <c:v>87.99199999999945</c:v>
                </c:pt>
                <c:pt idx="11000">
                  <c:v>87.999999999999446</c:v>
                </c:pt>
                <c:pt idx="11001">
                  <c:v>88.007999999999427</c:v>
                </c:pt>
                <c:pt idx="11002">
                  <c:v>88.015999999999423</c:v>
                </c:pt>
                <c:pt idx="11003">
                  <c:v>88.023999999999432</c:v>
                </c:pt>
                <c:pt idx="11004">
                  <c:v>88.031999999999428</c:v>
                </c:pt>
                <c:pt idx="11005">
                  <c:v>88.039999999999424</c:v>
                </c:pt>
                <c:pt idx="11006">
                  <c:v>88.047999999999419</c:v>
                </c:pt>
                <c:pt idx="11007">
                  <c:v>88.055999999999401</c:v>
                </c:pt>
                <c:pt idx="11008">
                  <c:v>88.063999999999396</c:v>
                </c:pt>
                <c:pt idx="11009">
                  <c:v>88.071999999999392</c:v>
                </c:pt>
                <c:pt idx="11010">
                  <c:v>88.079999999999387</c:v>
                </c:pt>
                <c:pt idx="11011">
                  <c:v>88.087999999999397</c:v>
                </c:pt>
                <c:pt idx="11012">
                  <c:v>88.095999999999393</c:v>
                </c:pt>
                <c:pt idx="11013">
                  <c:v>88.103999999999374</c:v>
                </c:pt>
                <c:pt idx="11014">
                  <c:v>88.111999999999384</c:v>
                </c:pt>
                <c:pt idx="11015">
                  <c:v>88.119999999999365</c:v>
                </c:pt>
                <c:pt idx="11016">
                  <c:v>88.127999999999361</c:v>
                </c:pt>
                <c:pt idx="11017">
                  <c:v>88.135999999999356</c:v>
                </c:pt>
                <c:pt idx="11018">
                  <c:v>88.143999999999366</c:v>
                </c:pt>
                <c:pt idx="11019">
                  <c:v>88.151999999999347</c:v>
                </c:pt>
                <c:pt idx="11020">
                  <c:v>88.159999999999343</c:v>
                </c:pt>
                <c:pt idx="11021">
                  <c:v>88.167999999999353</c:v>
                </c:pt>
                <c:pt idx="11022">
                  <c:v>88.17599999999932</c:v>
                </c:pt>
                <c:pt idx="11023">
                  <c:v>88.18399999999933</c:v>
                </c:pt>
                <c:pt idx="11024">
                  <c:v>88.191999999999325</c:v>
                </c:pt>
                <c:pt idx="11025">
                  <c:v>88.199999999999321</c:v>
                </c:pt>
                <c:pt idx="11026">
                  <c:v>88.20799999999933</c:v>
                </c:pt>
                <c:pt idx="11027">
                  <c:v>88.215999999999326</c:v>
                </c:pt>
                <c:pt idx="11028">
                  <c:v>88.223999999999307</c:v>
                </c:pt>
                <c:pt idx="11029">
                  <c:v>88.231999999999317</c:v>
                </c:pt>
                <c:pt idx="11030">
                  <c:v>88.239999999999313</c:v>
                </c:pt>
                <c:pt idx="11031">
                  <c:v>88.247999999999308</c:v>
                </c:pt>
                <c:pt idx="11032">
                  <c:v>88.25599999999929</c:v>
                </c:pt>
                <c:pt idx="11033">
                  <c:v>88.263999999999299</c:v>
                </c:pt>
                <c:pt idx="11034">
                  <c:v>88.271999999999295</c:v>
                </c:pt>
                <c:pt idx="11035">
                  <c:v>88.279999999999276</c:v>
                </c:pt>
                <c:pt idx="11036">
                  <c:v>88.287999999999286</c:v>
                </c:pt>
                <c:pt idx="11037">
                  <c:v>88.295999999999282</c:v>
                </c:pt>
                <c:pt idx="11038">
                  <c:v>88.303999999999263</c:v>
                </c:pt>
                <c:pt idx="11039">
                  <c:v>88.311999999999287</c:v>
                </c:pt>
                <c:pt idx="11040">
                  <c:v>88.319999999999268</c:v>
                </c:pt>
                <c:pt idx="11041">
                  <c:v>88.327999999999264</c:v>
                </c:pt>
                <c:pt idx="11042">
                  <c:v>88.335999999999245</c:v>
                </c:pt>
                <c:pt idx="11043">
                  <c:v>88.343999999999255</c:v>
                </c:pt>
                <c:pt idx="11044">
                  <c:v>88.351999999999236</c:v>
                </c:pt>
                <c:pt idx="11045">
                  <c:v>88.359999999999232</c:v>
                </c:pt>
                <c:pt idx="11046">
                  <c:v>88.367999999999242</c:v>
                </c:pt>
                <c:pt idx="11047">
                  <c:v>88.375999999999209</c:v>
                </c:pt>
                <c:pt idx="11048">
                  <c:v>88.383999999999233</c:v>
                </c:pt>
                <c:pt idx="11049">
                  <c:v>88.391999999999229</c:v>
                </c:pt>
                <c:pt idx="11050">
                  <c:v>88.399999999999224</c:v>
                </c:pt>
                <c:pt idx="11051">
                  <c:v>88.40799999999922</c:v>
                </c:pt>
                <c:pt idx="11052">
                  <c:v>88.415999999999215</c:v>
                </c:pt>
                <c:pt idx="11053">
                  <c:v>88.423999999999197</c:v>
                </c:pt>
                <c:pt idx="11054">
                  <c:v>88.431999999999206</c:v>
                </c:pt>
                <c:pt idx="11055">
                  <c:v>88.439999999999216</c:v>
                </c:pt>
                <c:pt idx="11056">
                  <c:v>88.447999999999212</c:v>
                </c:pt>
                <c:pt idx="11057">
                  <c:v>88.455999999999193</c:v>
                </c:pt>
                <c:pt idx="11058">
                  <c:v>88.463999999999189</c:v>
                </c:pt>
                <c:pt idx="11059">
                  <c:v>88.471999999999184</c:v>
                </c:pt>
                <c:pt idx="11060">
                  <c:v>88.479999999999166</c:v>
                </c:pt>
                <c:pt idx="11061">
                  <c:v>88.487999999999175</c:v>
                </c:pt>
                <c:pt idx="11062">
                  <c:v>88.495999999999171</c:v>
                </c:pt>
                <c:pt idx="11063">
                  <c:v>88.503999999999166</c:v>
                </c:pt>
                <c:pt idx="11064">
                  <c:v>88.511999999999176</c:v>
                </c:pt>
                <c:pt idx="11065">
                  <c:v>88.519999999999158</c:v>
                </c:pt>
                <c:pt idx="11066">
                  <c:v>88.527999999999153</c:v>
                </c:pt>
                <c:pt idx="11067">
                  <c:v>88.535999999999135</c:v>
                </c:pt>
                <c:pt idx="11068">
                  <c:v>88.543999999999144</c:v>
                </c:pt>
                <c:pt idx="11069">
                  <c:v>88.551999999999126</c:v>
                </c:pt>
                <c:pt idx="11070">
                  <c:v>88.559999999999121</c:v>
                </c:pt>
                <c:pt idx="11071">
                  <c:v>88.567999999999131</c:v>
                </c:pt>
                <c:pt idx="11072">
                  <c:v>88.575999999999112</c:v>
                </c:pt>
                <c:pt idx="11073">
                  <c:v>88.583999999999122</c:v>
                </c:pt>
                <c:pt idx="11074">
                  <c:v>88.591999999999118</c:v>
                </c:pt>
                <c:pt idx="11075">
                  <c:v>88.599999999999113</c:v>
                </c:pt>
                <c:pt idx="11076">
                  <c:v>88.607999999999095</c:v>
                </c:pt>
                <c:pt idx="11077">
                  <c:v>88.61599999999909</c:v>
                </c:pt>
                <c:pt idx="11078">
                  <c:v>88.623999999999086</c:v>
                </c:pt>
                <c:pt idx="11079">
                  <c:v>88.631999999999096</c:v>
                </c:pt>
                <c:pt idx="11080">
                  <c:v>88.639999999999077</c:v>
                </c:pt>
                <c:pt idx="11081">
                  <c:v>88.647999999999087</c:v>
                </c:pt>
                <c:pt idx="11082">
                  <c:v>88.655999999999068</c:v>
                </c:pt>
                <c:pt idx="11083">
                  <c:v>88.663999999999064</c:v>
                </c:pt>
                <c:pt idx="11084">
                  <c:v>88.671999999999073</c:v>
                </c:pt>
                <c:pt idx="11085">
                  <c:v>88.679999999999055</c:v>
                </c:pt>
                <c:pt idx="11086">
                  <c:v>88.687999999999064</c:v>
                </c:pt>
                <c:pt idx="11087">
                  <c:v>88.695999999999046</c:v>
                </c:pt>
                <c:pt idx="11088">
                  <c:v>88.703999999999056</c:v>
                </c:pt>
                <c:pt idx="11089">
                  <c:v>88.711999999999051</c:v>
                </c:pt>
                <c:pt idx="11090">
                  <c:v>88.719999999999047</c:v>
                </c:pt>
                <c:pt idx="11091">
                  <c:v>88.727999999999042</c:v>
                </c:pt>
                <c:pt idx="11092">
                  <c:v>88.735999999999024</c:v>
                </c:pt>
                <c:pt idx="11093">
                  <c:v>88.743999999999048</c:v>
                </c:pt>
                <c:pt idx="11094">
                  <c:v>88.751999999999029</c:v>
                </c:pt>
                <c:pt idx="11095">
                  <c:v>88.759999999999025</c:v>
                </c:pt>
                <c:pt idx="11096">
                  <c:v>88.76799999999902</c:v>
                </c:pt>
                <c:pt idx="11097">
                  <c:v>88.775999999999001</c:v>
                </c:pt>
                <c:pt idx="11098">
                  <c:v>88.783999999998997</c:v>
                </c:pt>
                <c:pt idx="11099">
                  <c:v>88.791999999999007</c:v>
                </c:pt>
                <c:pt idx="11100">
                  <c:v>88.799999999999017</c:v>
                </c:pt>
                <c:pt idx="11101">
                  <c:v>88.807999999998998</c:v>
                </c:pt>
                <c:pt idx="11102">
                  <c:v>88.815999999998994</c:v>
                </c:pt>
                <c:pt idx="11103">
                  <c:v>88.823999999998975</c:v>
                </c:pt>
                <c:pt idx="11104">
                  <c:v>88.831999999998985</c:v>
                </c:pt>
                <c:pt idx="11105">
                  <c:v>88.839999999998966</c:v>
                </c:pt>
                <c:pt idx="11106">
                  <c:v>88.847999999998962</c:v>
                </c:pt>
                <c:pt idx="11107">
                  <c:v>88.855999999998943</c:v>
                </c:pt>
                <c:pt idx="11108">
                  <c:v>88.863999999998953</c:v>
                </c:pt>
                <c:pt idx="11109">
                  <c:v>88.871999999998934</c:v>
                </c:pt>
                <c:pt idx="11110">
                  <c:v>88.87999999999893</c:v>
                </c:pt>
                <c:pt idx="11111">
                  <c:v>88.887999999998925</c:v>
                </c:pt>
                <c:pt idx="11112">
                  <c:v>88.895999999998921</c:v>
                </c:pt>
                <c:pt idx="11113">
                  <c:v>88.903999999998931</c:v>
                </c:pt>
                <c:pt idx="11114">
                  <c:v>88.91199999999894</c:v>
                </c:pt>
                <c:pt idx="11115">
                  <c:v>88.919999999998922</c:v>
                </c:pt>
                <c:pt idx="11116">
                  <c:v>88.927999999998917</c:v>
                </c:pt>
                <c:pt idx="11117">
                  <c:v>88.935999999998913</c:v>
                </c:pt>
                <c:pt idx="11118">
                  <c:v>88.943999999998908</c:v>
                </c:pt>
                <c:pt idx="11119">
                  <c:v>88.951999999998904</c:v>
                </c:pt>
                <c:pt idx="11120">
                  <c:v>88.9599999999989</c:v>
                </c:pt>
                <c:pt idx="11121">
                  <c:v>88.967999999998909</c:v>
                </c:pt>
                <c:pt idx="11122">
                  <c:v>88.975999999998876</c:v>
                </c:pt>
                <c:pt idx="11123">
                  <c:v>88.983999999998886</c:v>
                </c:pt>
                <c:pt idx="11124">
                  <c:v>88.991999999998896</c:v>
                </c:pt>
                <c:pt idx="11125">
                  <c:v>88.999999999998877</c:v>
                </c:pt>
                <c:pt idx="11126">
                  <c:v>89.007999999998887</c:v>
                </c:pt>
                <c:pt idx="11127">
                  <c:v>89.015999999998868</c:v>
                </c:pt>
                <c:pt idx="11128">
                  <c:v>89.023999999998864</c:v>
                </c:pt>
                <c:pt idx="11129">
                  <c:v>89.03199999999886</c:v>
                </c:pt>
                <c:pt idx="11130">
                  <c:v>89.039999999998855</c:v>
                </c:pt>
                <c:pt idx="11131">
                  <c:v>89.047999999998851</c:v>
                </c:pt>
                <c:pt idx="11132">
                  <c:v>89.055999999998832</c:v>
                </c:pt>
                <c:pt idx="11133">
                  <c:v>89.063999999998842</c:v>
                </c:pt>
                <c:pt idx="11134">
                  <c:v>89.071999999998823</c:v>
                </c:pt>
                <c:pt idx="11135">
                  <c:v>89.079999999998833</c:v>
                </c:pt>
                <c:pt idx="11136">
                  <c:v>89.087999999998829</c:v>
                </c:pt>
                <c:pt idx="11137">
                  <c:v>89.095999999998824</c:v>
                </c:pt>
                <c:pt idx="11138">
                  <c:v>89.103999999998805</c:v>
                </c:pt>
                <c:pt idx="11139">
                  <c:v>89.111999999998815</c:v>
                </c:pt>
                <c:pt idx="11140">
                  <c:v>89.119999999998797</c:v>
                </c:pt>
                <c:pt idx="11141">
                  <c:v>89.127999999998792</c:v>
                </c:pt>
                <c:pt idx="11142">
                  <c:v>89.135999999998802</c:v>
                </c:pt>
                <c:pt idx="11143">
                  <c:v>89.143999999998798</c:v>
                </c:pt>
                <c:pt idx="11144">
                  <c:v>89.151999999998793</c:v>
                </c:pt>
                <c:pt idx="11145">
                  <c:v>89.159999999998774</c:v>
                </c:pt>
                <c:pt idx="11146">
                  <c:v>89.167999999998784</c:v>
                </c:pt>
                <c:pt idx="11147">
                  <c:v>89.175999999998751</c:v>
                </c:pt>
                <c:pt idx="11148">
                  <c:v>89.183999999998761</c:v>
                </c:pt>
                <c:pt idx="11149">
                  <c:v>89.191999999998771</c:v>
                </c:pt>
                <c:pt idx="11150">
                  <c:v>89.199999999998766</c:v>
                </c:pt>
                <c:pt idx="11151">
                  <c:v>89.207999999998776</c:v>
                </c:pt>
                <c:pt idx="11152">
                  <c:v>89.215999999998758</c:v>
                </c:pt>
                <c:pt idx="11153">
                  <c:v>89.223999999998753</c:v>
                </c:pt>
                <c:pt idx="11154">
                  <c:v>89.231999999998749</c:v>
                </c:pt>
                <c:pt idx="11155">
                  <c:v>89.239999999998744</c:v>
                </c:pt>
                <c:pt idx="11156">
                  <c:v>89.24799999999874</c:v>
                </c:pt>
                <c:pt idx="11157">
                  <c:v>89.255999999998721</c:v>
                </c:pt>
                <c:pt idx="11158">
                  <c:v>89.263999999998731</c:v>
                </c:pt>
                <c:pt idx="11159">
                  <c:v>89.271999999998727</c:v>
                </c:pt>
                <c:pt idx="11160">
                  <c:v>89.279999999998722</c:v>
                </c:pt>
                <c:pt idx="11161">
                  <c:v>89.287999999998718</c:v>
                </c:pt>
                <c:pt idx="11162">
                  <c:v>89.295999999998713</c:v>
                </c:pt>
                <c:pt idx="11163">
                  <c:v>89.303999999998695</c:v>
                </c:pt>
                <c:pt idx="11164">
                  <c:v>89.311999999998704</c:v>
                </c:pt>
                <c:pt idx="11165">
                  <c:v>89.3199999999987</c:v>
                </c:pt>
                <c:pt idx="11166">
                  <c:v>89.327999999998696</c:v>
                </c:pt>
                <c:pt idx="11167">
                  <c:v>89.335999999998677</c:v>
                </c:pt>
                <c:pt idx="11168">
                  <c:v>89.343999999998687</c:v>
                </c:pt>
                <c:pt idx="11169">
                  <c:v>89.351999999998682</c:v>
                </c:pt>
                <c:pt idx="11170">
                  <c:v>89.359999999998664</c:v>
                </c:pt>
                <c:pt idx="11171">
                  <c:v>89.367999999998688</c:v>
                </c:pt>
                <c:pt idx="11172">
                  <c:v>89.375999999998655</c:v>
                </c:pt>
                <c:pt idx="11173">
                  <c:v>89.383999999998665</c:v>
                </c:pt>
                <c:pt idx="11174">
                  <c:v>89.39199999999866</c:v>
                </c:pt>
                <c:pt idx="11175">
                  <c:v>89.399999999998656</c:v>
                </c:pt>
                <c:pt idx="11176">
                  <c:v>89.407999999998651</c:v>
                </c:pt>
                <c:pt idx="11177">
                  <c:v>89.415999999998647</c:v>
                </c:pt>
                <c:pt idx="11178">
                  <c:v>89.423999999998642</c:v>
                </c:pt>
                <c:pt idx="11179">
                  <c:v>89.431999999998638</c:v>
                </c:pt>
                <c:pt idx="11180">
                  <c:v>89.439999999998648</c:v>
                </c:pt>
                <c:pt idx="11181">
                  <c:v>89.447999999998643</c:v>
                </c:pt>
                <c:pt idx="11182">
                  <c:v>89.455999999998625</c:v>
                </c:pt>
                <c:pt idx="11183">
                  <c:v>89.46399999999862</c:v>
                </c:pt>
                <c:pt idx="11184">
                  <c:v>89.471999999998616</c:v>
                </c:pt>
                <c:pt idx="11185">
                  <c:v>89.479999999998597</c:v>
                </c:pt>
                <c:pt idx="11186">
                  <c:v>89.487999999998607</c:v>
                </c:pt>
                <c:pt idx="11187">
                  <c:v>89.495999999998617</c:v>
                </c:pt>
                <c:pt idx="11188">
                  <c:v>89.503999999998598</c:v>
                </c:pt>
                <c:pt idx="11189">
                  <c:v>89.511999999998608</c:v>
                </c:pt>
                <c:pt idx="11190">
                  <c:v>89.519999999998589</c:v>
                </c:pt>
                <c:pt idx="11191">
                  <c:v>89.527999999998585</c:v>
                </c:pt>
                <c:pt idx="11192">
                  <c:v>89.535999999998566</c:v>
                </c:pt>
                <c:pt idx="11193">
                  <c:v>89.543999999998576</c:v>
                </c:pt>
                <c:pt idx="11194">
                  <c:v>89.551999999998571</c:v>
                </c:pt>
                <c:pt idx="11195">
                  <c:v>89.559999999998567</c:v>
                </c:pt>
                <c:pt idx="11196">
                  <c:v>89.567999999998577</c:v>
                </c:pt>
                <c:pt idx="11197">
                  <c:v>89.575999999998544</c:v>
                </c:pt>
                <c:pt idx="11198">
                  <c:v>89.583999999998554</c:v>
                </c:pt>
                <c:pt idx="11199">
                  <c:v>89.591999999998549</c:v>
                </c:pt>
                <c:pt idx="11200">
                  <c:v>89.599999999998545</c:v>
                </c:pt>
                <c:pt idx="11201">
                  <c:v>89.607999999998526</c:v>
                </c:pt>
                <c:pt idx="11202">
                  <c:v>89.615999999998522</c:v>
                </c:pt>
                <c:pt idx="11203">
                  <c:v>89.623999999998517</c:v>
                </c:pt>
                <c:pt idx="11204">
                  <c:v>89.631999999998527</c:v>
                </c:pt>
                <c:pt idx="11205">
                  <c:v>89.639999999998523</c:v>
                </c:pt>
                <c:pt idx="11206">
                  <c:v>89.647999999998518</c:v>
                </c:pt>
                <c:pt idx="11207">
                  <c:v>89.6559999999985</c:v>
                </c:pt>
                <c:pt idx="11208">
                  <c:v>89.663999999998495</c:v>
                </c:pt>
                <c:pt idx="11209">
                  <c:v>89.671999999998491</c:v>
                </c:pt>
                <c:pt idx="11210">
                  <c:v>89.679999999998486</c:v>
                </c:pt>
                <c:pt idx="11211">
                  <c:v>89.687999999998496</c:v>
                </c:pt>
                <c:pt idx="11212">
                  <c:v>89.695999999998477</c:v>
                </c:pt>
                <c:pt idx="11213">
                  <c:v>89.703999999998487</c:v>
                </c:pt>
                <c:pt idx="11214">
                  <c:v>89.711999999998497</c:v>
                </c:pt>
                <c:pt idx="11215">
                  <c:v>89.719999999998478</c:v>
                </c:pt>
                <c:pt idx="11216">
                  <c:v>89.727999999998474</c:v>
                </c:pt>
                <c:pt idx="11217">
                  <c:v>89.735999999998469</c:v>
                </c:pt>
                <c:pt idx="11218">
                  <c:v>89.743999999998479</c:v>
                </c:pt>
                <c:pt idx="11219">
                  <c:v>89.751999999998461</c:v>
                </c:pt>
                <c:pt idx="11220">
                  <c:v>89.759999999998456</c:v>
                </c:pt>
                <c:pt idx="11221">
                  <c:v>89.767999999998452</c:v>
                </c:pt>
                <c:pt idx="11222">
                  <c:v>89.775999999998433</c:v>
                </c:pt>
                <c:pt idx="11223">
                  <c:v>89.783999999998443</c:v>
                </c:pt>
                <c:pt idx="11224">
                  <c:v>89.791999999998438</c:v>
                </c:pt>
                <c:pt idx="11225">
                  <c:v>89.799999999998434</c:v>
                </c:pt>
                <c:pt idx="11226">
                  <c:v>89.80799999999843</c:v>
                </c:pt>
                <c:pt idx="11227">
                  <c:v>89.815999999998425</c:v>
                </c:pt>
                <c:pt idx="11228">
                  <c:v>89.823999999998406</c:v>
                </c:pt>
                <c:pt idx="11229">
                  <c:v>89.831999999998416</c:v>
                </c:pt>
                <c:pt idx="11230">
                  <c:v>89.839999999998412</c:v>
                </c:pt>
                <c:pt idx="11231">
                  <c:v>89.847999999998407</c:v>
                </c:pt>
                <c:pt idx="11232">
                  <c:v>89.855999999998403</c:v>
                </c:pt>
                <c:pt idx="11233">
                  <c:v>89.863999999998398</c:v>
                </c:pt>
                <c:pt idx="11234">
                  <c:v>89.871999999998394</c:v>
                </c:pt>
                <c:pt idx="11235">
                  <c:v>89.879999999998375</c:v>
                </c:pt>
                <c:pt idx="11236">
                  <c:v>89.887999999998385</c:v>
                </c:pt>
                <c:pt idx="11237">
                  <c:v>89.895999999998367</c:v>
                </c:pt>
                <c:pt idx="11238">
                  <c:v>89.903999999998376</c:v>
                </c:pt>
                <c:pt idx="11239">
                  <c:v>89.9119999999984</c:v>
                </c:pt>
                <c:pt idx="11240">
                  <c:v>89.919999999998382</c:v>
                </c:pt>
                <c:pt idx="11241">
                  <c:v>89.927999999998377</c:v>
                </c:pt>
                <c:pt idx="11242">
                  <c:v>89.935999999998359</c:v>
                </c:pt>
                <c:pt idx="11243">
                  <c:v>89.943999999998368</c:v>
                </c:pt>
                <c:pt idx="11244">
                  <c:v>89.951999999998336</c:v>
                </c:pt>
                <c:pt idx="11245">
                  <c:v>89.959999999998331</c:v>
                </c:pt>
                <c:pt idx="11246">
                  <c:v>89.967999999998341</c:v>
                </c:pt>
                <c:pt idx="11247">
                  <c:v>89.975999999998322</c:v>
                </c:pt>
                <c:pt idx="11248">
                  <c:v>89.983999999998318</c:v>
                </c:pt>
                <c:pt idx="11249">
                  <c:v>89.991999999998328</c:v>
                </c:pt>
                <c:pt idx="11250">
                  <c:v>89.999999999998309</c:v>
                </c:pt>
                <c:pt idx="11251">
                  <c:v>90.007999999998304</c:v>
                </c:pt>
                <c:pt idx="11252">
                  <c:v>90.0159999999983</c:v>
                </c:pt>
                <c:pt idx="11253">
                  <c:v>90.023999999998296</c:v>
                </c:pt>
                <c:pt idx="11254">
                  <c:v>90.031999999998291</c:v>
                </c:pt>
                <c:pt idx="11255">
                  <c:v>90.039999999998287</c:v>
                </c:pt>
                <c:pt idx="11256">
                  <c:v>90.047999999998297</c:v>
                </c:pt>
                <c:pt idx="11257">
                  <c:v>90.055999999998264</c:v>
                </c:pt>
                <c:pt idx="11258">
                  <c:v>90.063999999998288</c:v>
                </c:pt>
                <c:pt idx="11259">
                  <c:v>90.071999999998269</c:v>
                </c:pt>
                <c:pt idx="11260">
                  <c:v>90.079999999998265</c:v>
                </c:pt>
                <c:pt idx="11261">
                  <c:v>90.08799999999826</c:v>
                </c:pt>
                <c:pt idx="11262">
                  <c:v>90.095999999998256</c:v>
                </c:pt>
                <c:pt idx="11263">
                  <c:v>90.103999999998237</c:v>
                </c:pt>
                <c:pt idx="11264">
                  <c:v>90.111999999998247</c:v>
                </c:pt>
                <c:pt idx="11265">
                  <c:v>90.119999999998242</c:v>
                </c:pt>
                <c:pt idx="11266">
                  <c:v>90.127999999998224</c:v>
                </c:pt>
                <c:pt idx="11267">
                  <c:v>90.135999999998234</c:v>
                </c:pt>
                <c:pt idx="11268">
                  <c:v>90.143999999998229</c:v>
                </c:pt>
                <c:pt idx="11269">
                  <c:v>90.151999999998225</c:v>
                </c:pt>
                <c:pt idx="11270">
                  <c:v>90.159999999998206</c:v>
                </c:pt>
                <c:pt idx="11271">
                  <c:v>90.167999999998216</c:v>
                </c:pt>
                <c:pt idx="11272">
                  <c:v>90.175999999998183</c:v>
                </c:pt>
                <c:pt idx="11273">
                  <c:v>90.183999999998193</c:v>
                </c:pt>
                <c:pt idx="11274">
                  <c:v>90.191999999998217</c:v>
                </c:pt>
                <c:pt idx="11275">
                  <c:v>90.199999999998198</c:v>
                </c:pt>
                <c:pt idx="11276">
                  <c:v>90.207999999998208</c:v>
                </c:pt>
                <c:pt idx="11277">
                  <c:v>90.215999999998189</c:v>
                </c:pt>
                <c:pt idx="11278">
                  <c:v>90.223999999998185</c:v>
                </c:pt>
                <c:pt idx="11279">
                  <c:v>90.23199999999818</c:v>
                </c:pt>
                <c:pt idx="11280">
                  <c:v>90.239999999998176</c:v>
                </c:pt>
                <c:pt idx="11281">
                  <c:v>90.247999999998186</c:v>
                </c:pt>
                <c:pt idx="11282">
                  <c:v>90.255999999998167</c:v>
                </c:pt>
                <c:pt idx="11283">
                  <c:v>90.263999999998177</c:v>
                </c:pt>
                <c:pt idx="11284">
                  <c:v>90.271999999998158</c:v>
                </c:pt>
                <c:pt idx="11285">
                  <c:v>90.279999999998154</c:v>
                </c:pt>
                <c:pt idx="11286">
                  <c:v>90.287999999998149</c:v>
                </c:pt>
                <c:pt idx="11287">
                  <c:v>90.295999999998145</c:v>
                </c:pt>
                <c:pt idx="11288">
                  <c:v>90.303999999998126</c:v>
                </c:pt>
                <c:pt idx="11289">
                  <c:v>90.311999999998136</c:v>
                </c:pt>
                <c:pt idx="11290">
                  <c:v>90.319999999998132</c:v>
                </c:pt>
                <c:pt idx="11291">
                  <c:v>90.327999999998127</c:v>
                </c:pt>
                <c:pt idx="11292">
                  <c:v>90.335999999998123</c:v>
                </c:pt>
                <c:pt idx="11293">
                  <c:v>90.343999999998118</c:v>
                </c:pt>
                <c:pt idx="11294">
                  <c:v>90.351999999998114</c:v>
                </c:pt>
                <c:pt idx="11295">
                  <c:v>90.359999999998095</c:v>
                </c:pt>
                <c:pt idx="11296">
                  <c:v>90.367999999998105</c:v>
                </c:pt>
                <c:pt idx="11297">
                  <c:v>90.375999999998086</c:v>
                </c:pt>
                <c:pt idx="11298">
                  <c:v>90.383999999998096</c:v>
                </c:pt>
                <c:pt idx="11299">
                  <c:v>90.391999999998092</c:v>
                </c:pt>
                <c:pt idx="11300">
                  <c:v>90.399999999998087</c:v>
                </c:pt>
                <c:pt idx="11301">
                  <c:v>90.407999999998097</c:v>
                </c:pt>
                <c:pt idx="11302">
                  <c:v>90.415999999998078</c:v>
                </c:pt>
                <c:pt idx="11303">
                  <c:v>90.423999999998074</c:v>
                </c:pt>
                <c:pt idx="11304">
                  <c:v>90.431999999998084</c:v>
                </c:pt>
                <c:pt idx="11305">
                  <c:v>90.439999999998079</c:v>
                </c:pt>
                <c:pt idx="11306">
                  <c:v>90.447999999998075</c:v>
                </c:pt>
                <c:pt idx="11307">
                  <c:v>90.455999999998056</c:v>
                </c:pt>
                <c:pt idx="11308">
                  <c:v>90.463999999998066</c:v>
                </c:pt>
                <c:pt idx="11309">
                  <c:v>90.471999999998047</c:v>
                </c:pt>
                <c:pt idx="11310">
                  <c:v>90.479999999998043</c:v>
                </c:pt>
                <c:pt idx="11311">
                  <c:v>90.487999999998038</c:v>
                </c:pt>
                <c:pt idx="11312">
                  <c:v>90.495999999998034</c:v>
                </c:pt>
                <c:pt idx="11313">
                  <c:v>90.50399999999803</c:v>
                </c:pt>
                <c:pt idx="11314">
                  <c:v>90.511999999998039</c:v>
                </c:pt>
                <c:pt idx="11315">
                  <c:v>90.519999999998021</c:v>
                </c:pt>
                <c:pt idx="11316">
                  <c:v>90.527999999998016</c:v>
                </c:pt>
                <c:pt idx="11317">
                  <c:v>90.535999999998012</c:v>
                </c:pt>
                <c:pt idx="11318">
                  <c:v>90.543999999998007</c:v>
                </c:pt>
                <c:pt idx="11319">
                  <c:v>90.551999999998017</c:v>
                </c:pt>
                <c:pt idx="11320">
                  <c:v>90.559999999997999</c:v>
                </c:pt>
                <c:pt idx="11321">
                  <c:v>90.567999999998008</c:v>
                </c:pt>
                <c:pt idx="11322">
                  <c:v>90.575999999997975</c:v>
                </c:pt>
                <c:pt idx="11323">
                  <c:v>90.583999999997985</c:v>
                </c:pt>
                <c:pt idx="11324">
                  <c:v>90.591999999997981</c:v>
                </c:pt>
                <c:pt idx="11325">
                  <c:v>90.599999999997976</c:v>
                </c:pt>
                <c:pt idx="11326">
                  <c:v>90.607999999997986</c:v>
                </c:pt>
                <c:pt idx="11327">
                  <c:v>90.615999999997968</c:v>
                </c:pt>
                <c:pt idx="11328">
                  <c:v>90.623999999997963</c:v>
                </c:pt>
                <c:pt idx="11329">
                  <c:v>90.631999999997959</c:v>
                </c:pt>
                <c:pt idx="11330">
                  <c:v>90.639999999997954</c:v>
                </c:pt>
                <c:pt idx="11331">
                  <c:v>90.64799999999795</c:v>
                </c:pt>
                <c:pt idx="11332">
                  <c:v>90.655999999997931</c:v>
                </c:pt>
                <c:pt idx="11333">
                  <c:v>90.663999999997927</c:v>
                </c:pt>
                <c:pt idx="11334">
                  <c:v>90.671999999997922</c:v>
                </c:pt>
                <c:pt idx="11335">
                  <c:v>90.679999999997932</c:v>
                </c:pt>
                <c:pt idx="11336">
                  <c:v>90.687999999997928</c:v>
                </c:pt>
                <c:pt idx="11337">
                  <c:v>90.695999999997923</c:v>
                </c:pt>
                <c:pt idx="11338">
                  <c:v>90.703999999997919</c:v>
                </c:pt>
                <c:pt idx="11339">
                  <c:v>90.711999999997929</c:v>
                </c:pt>
                <c:pt idx="11340">
                  <c:v>90.71999999999791</c:v>
                </c:pt>
                <c:pt idx="11341">
                  <c:v>90.727999999997905</c:v>
                </c:pt>
                <c:pt idx="11342">
                  <c:v>90.735999999997901</c:v>
                </c:pt>
                <c:pt idx="11343">
                  <c:v>90.743999999997911</c:v>
                </c:pt>
                <c:pt idx="11344">
                  <c:v>90.751999999997906</c:v>
                </c:pt>
                <c:pt idx="11345">
                  <c:v>90.759999999997888</c:v>
                </c:pt>
                <c:pt idx="11346">
                  <c:v>90.767999999997897</c:v>
                </c:pt>
                <c:pt idx="11347">
                  <c:v>90.775999999997865</c:v>
                </c:pt>
                <c:pt idx="11348">
                  <c:v>90.783999999997874</c:v>
                </c:pt>
                <c:pt idx="11349">
                  <c:v>90.791999999997884</c:v>
                </c:pt>
                <c:pt idx="11350">
                  <c:v>90.799999999997851</c:v>
                </c:pt>
                <c:pt idx="11351">
                  <c:v>90.807999999997847</c:v>
                </c:pt>
                <c:pt idx="11352">
                  <c:v>90.815999999997842</c:v>
                </c:pt>
                <c:pt idx="11353">
                  <c:v>90.823999999997824</c:v>
                </c:pt>
                <c:pt idx="11354">
                  <c:v>90.831999999997848</c:v>
                </c:pt>
                <c:pt idx="11355">
                  <c:v>90.839999999997829</c:v>
                </c:pt>
                <c:pt idx="11356">
                  <c:v>90.847999999997839</c:v>
                </c:pt>
                <c:pt idx="11357">
                  <c:v>90.855999999997806</c:v>
                </c:pt>
                <c:pt idx="11358">
                  <c:v>90.863999999997816</c:v>
                </c:pt>
                <c:pt idx="11359">
                  <c:v>90.871999999997797</c:v>
                </c:pt>
                <c:pt idx="11360">
                  <c:v>90.879999999997793</c:v>
                </c:pt>
                <c:pt idx="11361">
                  <c:v>90.887999999997817</c:v>
                </c:pt>
                <c:pt idx="11362">
                  <c:v>90.895999999997798</c:v>
                </c:pt>
                <c:pt idx="11363">
                  <c:v>90.903999999997808</c:v>
                </c:pt>
                <c:pt idx="11364">
                  <c:v>90.911999999997803</c:v>
                </c:pt>
                <c:pt idx="11365">
                  <c:v>90.919999999997799</c:v>
                </c:pt>
                <c:pt idx="11366">
                  <c:v>90.92799999999778</c:v>
                </c:pt>
                <c:pt idx="11367">
                  <c:v>90.935999999997776</c:v>
                </c:pt>
                <c:pt idx="11368">
                  <c:v>90.943999999997786</c:v>
                </c:pt>
                <c:pt idx="11369">
                  <c:v>90.951999999997781</c:v>
                </c:pt>
                <c:pt idx="11370">
                  <c:v>90.959999999997777</c:v>
                </c:pt>
                <c:pt idx="11371">
                  <c:v>90.967999999997772</c:v>
                </c:pt>
                <c:pt idx="11372">
                  <c:v>90.975999999997754</c:v>
                </c:pt>
                <c:pt idx="11373">
                  <c:v>90.983999999997749</c:v>
                </c:pt>
                <c:pt idx="11374">
                  <c:v>90.991999999997759</c:v>
                </c:pt>
                <c:pt idx="11375">
                  <c:v>90.99999999999774</c:v>
                </c:pt>
                <c:pt idx="11376">
                  <c:v>91.007999999997736</c:v>
                </c:pt>
                <c:pt idx="11377">
                  <c:v>91.015999999997732</c:v>
                </c:pt>
                <c:pt idx="11378">
                  <c:v>91.023999999997727</c:v>
                </c:pt>
                <c:pt idx="11379">
                  <c:v>91.031999999997737</c:v>
                </c:pt>
                <c:pt idx="11380">
                  <c:v>91.039999999997718</c:v>
                </c:pt>
                <c:pt idx="11381">
                  <c:v>91.047999999997728</c:v>
                </c:pt>
                <c:pt idx="11382">
                  <c:v>91.055999999997695</c:v>
                </c:pt>
                <c:pt idx="11383">
                  <c:v>91.063999999997705</c:v>
                </c:pt>
                <c:pt idx="11384">
                  <c:v>91.071999999997701</c:v>
                </c:pt>
                <c:pt idx="11385">
                  <c:v>91.079999999997696</c:v>
                </c:pt>
                <c:pt idx="11386">
                  <c:v>91.087999999997692</c:v>
                </c:pt>
                <c:pt idx="11387">
                  <c:v>91.095999999997687</c:v>
                </c:pt>
                <c:pt idx="11388">
                  <c:v>91.103999999997683</c:v>
                </c:pt>
                <c:pt idx="11389">
                  <c:v>91.111999999997678</c:v>
                </c:pt>
                <c:pt idx="11390">
                  <c:v>91.119999999997674</c:v>
                </c:pt>
                <c:pt idx="11391">
                  <c:v>91.12799999999767</c:v>
                </c:pt>
                <c:pt idx="11392">
                  <c:v>91.135999999997665</c:v>
                </c:pt>
                <c:pt idx="11393">
                  <c:v>91.143999999997661</c:v>
                </c:pt>
                <c:pt idx="11394">
                  <c:v>91.151999999997656</c:v>
                </c:pt>
                <c:pt idx="11395">
                  <c:v>91.159999999997652</c:v>
                </c:pt>
                <c:pt idx="11396">
                  <c:v>91.167999999997647</c:v>
                </c:pt>
                <c:pt idx="11397">
                  <c:v>91.175999999997629</c:v>
                </c:pt>
                <c:pt idx="11398">
                  <c:v>91.183999999997624</c:v>
                </c:pt>
                <c:pt idx="11399">
                  <c:v>91.191999999997634</c:v>
                </c:pt>
                <c:pt idx="11400">
                  <c:v>91.19999999999763</c:v>
                </c:pt>
                <c:pt idx="11401">
                  <c:v>91.207999999997639</c:v>
                </c:pt>
                <c:pt idx="11402">
                  <c:v>91.215999999997621</c:v>
                </c:pt>
                <c:pt idx="11403">
                  <c:v>91.223999999997616</c:v>
                </c:pt>
                <c:pt idx="11404">
                  <c:v>91.231999999997626</c:v>
                </c:pt>
                <c:pt idx="11405">
                  <c:v>91.239999999997607</c:v>
                </c:pt>
                <c:pt idx="11406">
                  <c:v>91.247999999997631</c:v>
                </c:pt>
                <c:pt idx="11407">
                  <c:v>91.255999999997599</c:v>
                </c:pt>
                <c:pt idx="11408">
                  <c:v>91.263999999997608</c:v>
                </c:pt>
                <c:pt idx="11409">
                  <c:v>91.27199999999759</c:v>
                </c:pt>
                <c:pt idx="11410">
                  <c:v>91.279999999997585</c:v>
                </c:pt>
                <c:pt idx="11411">
                  <c:v>91.287999999997581</c:v>
                </c:pt>
                <c:pt idx="11412">
                  <c:v>91.295999999997576</c:v>
                </c:pt>
                <c:pt idx="11413">
                  <c:v>91.303999999997586</c:v>
                </c:pt>
                <c:pt idx="11414">
                  <c:v>91.311999999997582</c:v>
                </c:pt>
                <c:pt idx="11415">
                  <c:v>91.319999999997577</c:v>
                </c:pt>
                <c:pt idx="11416">
                  <c:v>91.327999999997559</c:v>
                </c:pt>
                <c:pt idx="11417">
                  <c:v>91.335999999997554</c:v>
                </c:pt>
                <c:pt idx="11418">
                  <c:v>91.34399999999755</c:v>
                </c:pt>
                <c:pt idx="11419">
                  <c:v>91.351999999997545</c:v>
                </c:pt>
                <c:pt idx="11420">
                  <c:v>91.359999999997527</c:v>
                </c:pt>
                <c:pt idx="11421">
                  <c:v>91.367999999997537</c:v>
                </c:pt>
                <c:pt idx="11422">
                  <c:v>91.375999999997532</c:v>
                </c:pt>
                <c:pt idx="11423">
                  <c:v>91.383999999997528</c:v>
                </c:pt>
                <c:pt idx="11424">
                  <c:v>91.391999999997537</c:v>
                </c:pt>
                <c:pt idx="11425">
                  <c:v>91.399999999997519</c:v>
                </c:pt>
                <c:pt idx="11426">
                  <c:v>91.407999999997529</c:v>
                </c:pt>
                <c:pt idx="11427">
                  <c:v>91.41599999999751</c:v>
                </c:pt>
                <c:pt idx="11428">
                  <c:v>91.423999999997505</c:v>
                </c:pt>
                <c:pt idx="11429">
                  <c:v>91.431999999997515</c:v>
                </c:pt>
                <c:pt idx="11430">
                  <c:v>91.439999999997511</c:v>
                </c:pt>
                <c:pt idx="11431">
                  <c:v>91.447999999997521</c:v>
                </c:pt>
                <c:pt idx="11432">
                  <c:v>91.455999999997488</c:v>
                </c:pt>
                <c:pt idx="11433">
                  <c:v>91.463999999997498</c:v>
                </c:pt>
                <c:pt idx="11434">
                  <c:v>91.471999999997479</c:v>
                </c:pt>
                <c:pt idx="11435">
                  <c:v>91.479999999997474</c:v>
                </c:pt>
                <c:pt idx="11436">
                  <c:v>91.487999999997484</c:v>
                </c:pt>
                <c:pt idx="11437">
                  <c:v>91.49599999999748</c:v>
                </c:pt>
                <c:pt idx="11438">
                  <c:v>91.503999999997461</c:v>
                </c:pt>
                <c:pt idx="11439">
                  <c:v>91.511999999997471</c:v>
                </c:pt>
                <c:pt idx="11440">
                  <c:v>91.519999999997466</c:v>
                </c:pt>
                <c:pt idx="11441">
                  <c:v>91.527999999997448</c:v>
                </c:pt>
                <c:pt idx="11442">
                  <c:v>91.535999999997443</c:v>
                </c:pt>
                <c:pt idx="11443">
                  <c:v>91.543999999997439</c:v>
                </c:pt>
                <c:pt idx="11444">
                  <c:v>91.551999999997435</c:v>
                </c:pt>
                <c:pt idx="11445">
                  <c:v>91.55999999999743</c:v>
                </c:pt>
                <c:pt idx="11446">
                  <c:v>91.56799999999744</c:v>
                </c:pt>
                <c:pt idx="11447">
                  <c:v>91.575999999997407</c:v>
                </c:pt>
                <c:pt idx="11448">
                  <c:v>91.583999999997417</c:v>
                </c:pt>
                <c:pt idx="11449">
                  <c:v>91.591999999997427</c:v>
                </c:pt>
                <c:pt idx="11450">
                  <c:v>91.599999999997408</c:v>
                </c:pt>
                <c:pt idx="11451">
                  <c:v>91.607999999997418</c:v>
                </c:pt>
                <c:pt idx="11452">
                  <c:v>91.615999999997399</c:v>
                </c:pt>
                <c:pt idx="11453">
                  <c:v>91.623999999997395</c:v>
                </c:pt>
                <c:pt idx="11454">
                  <c:v>91.63199999999739</c:v>
                </c:pt>
                <c:pt idx="11455">
                  <c:v>91.639999999997386</c:v>
                </c:pt>
                <c:pt idx="11456">
                  <c:v>91.647999999997381</c:v>
                </c:pt>
                <c:pt idx="11457">
                  <c:v>91.655999999997363</c:v>
                </c:pt>
                <c:pt idx="11458">
                  <c:v>91.663999999997387</c:v>
                </c:pt>
                <c:pt idx="11459">
                  <c:v>91.671999999997368</c:v>
                </c:pt>
                <c:pt idx="11460">
                  <c:v>91.679999999997364</c:v>
                </c:pt>
                <c:pt idx="11461">
                  <c:v>91.687999999997359</c:v>
                </c:pt>
                <c:pt idx="11462">
                  <c:v>91.695999999997355</c:v>
                </c:pt>
                <c:pt idx="11463">
                  <c:v>91.703999999997336</c:v>
                </c:pt>
                <c:pt idx="11464">
                  <c:v>91.711999999997346</c:v>
                </c:pt>
                <c:pt idx="11465">
                  <c:v>91.719999999997341</c:v>
                </c:pt>
                <c:pt idx="11466">
                  <c:v>91.727999999997337</c:v>
                </c:pt>
                <c:pt idx="11467">
                  <c:v>91.735999999997318</c:v>
                </c:pt>
                <c:pt idx="11468">
                  <c:v>91.743999999997328</c:v>
                </c:pt>
                <c:pt idx="11469">
                  <c:v>91.751999999997309</c:v>
                </c:pt>
                <c:pt idx="11470">
                  <c:v>91.759999999997305</c:v>
                </c:pt>
                <c:pt idx="11471">
                  <c:v>91.767999999997315</c:v>
                </c:pt>
                <c:pt idx="11472">
                  <c:v>91.775999999997296</c:v>
                </c:pt>
                <c:pt idx="11473">
                  <c:v>91.783999999997306</c:v>
                </c:pt>
                <c:pt idx="11474">
                  <c:v>91.791999999997302</c:v>
                </c:pt>
                <c:pt idx="11475">
                  <c:v>91.799999999997297</c:v>
                </c:pt>
                <c:pt idx="11476">
                  <c:v>91.807999999997278</c:v>
                </c:pt>
                <c:pt idx="11477">
                  <c:v>91.815999999997274</c:v>
                </c:pt>
                <c:pt idx="11478">
                  <c:v>91.82399999999727</c:v>
                </c:pt>
                <c:pt idx="11479">
                  <c:v>91.831999999997279</c:v>
                </c:pt>
                <c:pt idx="11480">
                  <c:v>91.839999999997261</c:v>
                </c:pt>
                <c:pt idx="11481">
                  <c:v>91.84799999999727</c:v>
                </c:pt>
                <c:pt idx="11482">
                  <c:v>91.855999999997252</c:v>
                </c:pt>
                <c:pt idx="11483">
                  <c:v>91.863999999997247</c:v>
                </c:pt>
                <c:pt idx="11484">
                  <c:v>91.871999999997243</c:v>
                </c:pt>
                <c:pt idx="11485">
                  <c:v>91.879999999997224</c:v>
                </c:pt>
                <c:pt idx="11486">
                  <c:v>91.887999999997234</c:v>
                </c:pt>
                <c:pt idx="11487">
                  <c:v>91.89599999999723</c:v>
                </c:pt>
                <c:pt idx="11488">
                  <c:v>91.903999999997239</c:v>
                </c:pt>
                <c:pt idx="11489">
                  <c:v>91.911999999997235</c:v>
                </c:pt>
                <c:pt idx="11490">
                  <c:v>91.919999999997231</c:v>
                </c:pt>
                <c:pt idx="11491">
                  <c:v>91.927999999997226</c:v>
                </c:pt>
                <c:pt idx="11492">
                  <c:v>91.935999999997208</c:v>
                </c:pt>
                <c:pt idx="11493">
                  <c:v>91.943999999997231</c:v>
                </c:pt>
                <c:pt idx="11494">
                  <c:v>91.951999999997213</c:v>
                </c:pt>
                <c:pt idx="11495">
                  <c:v>91.959999999997208</c:v>
                </c:pt>
                <c:pt idx="11496">
                  <c:v>91.967999999997204</c:v>
                </c:pt>
                <c:pt idx="11497">
                  <c:v>91.975999999997185</c:v>
                </c:pt>
                <c:pt idx="11498">
                  <c:v>91.983999999997181</c:v>
                </c:pt>
                <c:pt idx="11499">
                  <c:v>91.991999999997191</c:v>
                </c:pt>
                <c:pt idx="11500">
                  <c:v>91.9999999999972</c:v>
                </c:pt>
                <c:pt idx="11501">
                  <c:v>92.007999999997182</c:v>
                </c:pt>
                <c:pt idx="11502">
                  <c:v>92.015999999997177</c:v>
                </c:pt>
                <c:pt idx="11503">
                  <c:v>92.023999999997159</c:v>
                </c:pt>
                <c:pt idx="11504">
                  <c:v>92.031999999997169</c:v>
                </c:pt>
                <c:pt idx="11505">
                  <c:v>92.03999999999715</c:v>
                </c:pt>
                <c:pt idx="11506">
                  <c:v>92.04799999999716</c:v>
                </c:pt>
                <c:pt idx="11507">
                  <c:v>92.055999999997127</c:v>
                </c:pt>
                <c:pt idx="11508">
                  <c:v>92.063999999997137</c:v>
                </c:pt>
                <c:pt idx="11509">
                  <c:v>92.071999999997146</c:v>
                </c:pt>
                <c:pt idx="11510">
                  <c:v>92.079999999997128</c:v>
                </c:pt>
                <c:pt idx="11511">
                  <c:v>92.087999999997137</c:v>
                </c:pt>
                <c:pt idx="11512">
                  <c:v>92.095999999997119</c:v>
                </c:pt>
                <c:pt idx="11513">
                  <c:v>92.103999999997114</c:v>
                </c:pt>
                <c:pt idx="11514">
                  <c:v>92.11199999999711</c:v>
                </c:pt>
                <c:pt idx="11515">
                  <c:v>92.119999999997106</c:v>
                </c:pt>
                <c:pt idx="11516">
                  <c:v>92.127999999997101</c:v>
                </c:pt>
                <c:pt idx="11517">
                  <c:v>92.135999999997097</c:v>
                </c:pt>
                <c:pt idx="11518">
                  <c:v>92.143999999997106</c:v>
                </c:pt>
                <c:pt idx="11519">
                  <c:v>92.151999999997088</c:v>
                </c:pt>
                <c:pt idx="11520">
                  <c:v>92.159999999997083</c:v>
                </c:pt>
                <c:pt idx="11521">
                  <c:v>92.167999999997079</c:v>
                </c:pt>
                <c:pt idx="11522">
                  <c:v>92.17599999999706</c:v>
                </c:pt>
                <c:pt idx="11523">
                  <c:v>92.18399999999707</c:v>
                </c:pt>
                <c:pt idx="11524">
                  <c:v>92.19199999999708</c:v>
                </c:pt>
                <c:pt idx="11525">
                  <c:v>92.199999999997061</c:v>
                </c:pt>
                <c:pt idx="11526">
                  <c:v>92.207999999997071</c:v>
                </c:pt>
                <c:pt idx="11527">
                  <c:v>92.215999999997067</c:v>
                </c:pt>
                <c:pt idx="11528">
                  <c:v>92.223999999997048</c:v>
                </c:pt>
                <c:pt idx="11529">
                  <c:v>92.231999999997058</c:v>
                </c:pt>
                <c:pt idx="11530">
                  <c:v>92.239999999997039</c:v>
                </c:pt>
                <c:pt idx="11531">
                  <c:v>92.247999999997049</c:v>
                </c:pt>
                <c:pt idx="11532">
                  <c:v>92.25599999999703</c:v>
                </c:pt>
                <c:pt idx="11533">
                  <c:v>92.26399999999704</c:v>
                </c:pt>
                <c:pt idx="11534">
                  <c:v>92.271999999997021</c:v>
                </c:pt>
                <c:pt idx="11535">
                  <c:v>92.279999999997017</c:v>
                </c:pt>
                <c:pt idx="11536">
                  <c:v>92.287999999997012</c:v>
                </c:pt>
                <c:pt idx="11537">
                  <c:v>92.295999999996994</c:v>
                </c:pt>
                <c:pt idx="11538">
                  <c:v>92.303999999997004</c:v>
                </c:pt>
                <c:pt idx="11539">
                  <c:v>92.311999999996999</c:v>
                </c:pt>
                <c:pt idx="11540">
                  <c:v>92.319999999996995</c:v>
                </c:pt>
                <c:pt idx="11541">
                  <c:v>92.327999999996976</c:v>
                </c:pt>
                <c:pt idx="11542">
                  <c:v>92.335999999996972</c:v>
                </c:pt>
                <c:pt idx="11543">
                  <c:v>92.343999999996967</c:v>
                </c:pt>
                <c:pt idx="11544">
                  <c:v>92.351999999996963</c:v>
                </c:pt>
                <c:pt idx="11545">
                  <c:v>92.359999999996973</c:v>
                </c:pt>
                <c:pt idx="11546">
                  <c:v>92.367999999996968</c:v>
                </c:pt>
                <c:pt idx="11547">
                  <c:v>92.375999999996949</c:v>
                </c:pt>
                <c:pt idx="11548">
                  <c:v>92.383999999996945</c:v>
                </c:pt>
                <c:pt idx="11549">
                  <c:v>92.391999999996955</c:v>
                </c:pt>
                <c:pt idx="11550">
                  <c:v>92.399999999996936</c:v>
                </c:pt>
                <c:pt idx="11551">
                  <c:v>92.407999999996946</c:v>
                </c:pt>
                <c:pt idx="11552">
                  <c:v>92.415999999996927</c:v>
                </c:pt>
                <c:pt idx="11553">
                  <c:v>92.423999999996923</c:v>
                </c:pt>
                <c:pt idx="11554">
                  <c:v>92.431999999996947</c:v>
                </c:pt>
                <c:pt idx="11555">
                  <c:v>92.439999999996928</c:v>
                </c:pt>
                <c:pt idx="11556">
                  <c:v>92.447999999996938</c:v>
                </c:pt>
                <c:pt idx="11557">
                  <c:v>92.455999999996905</c:v>
                </c:pt>
                <c:pt idx="11558">
                  <c:v>92.463999999996915</c:v>
                </c:pt>
                <c:pt idx="11559">
                  <c:v>92.471999999996896</c:v>
                </c:pt>
                <c:pt idx="11560">
                  <c:v>92.479999999996892</c:v>
                </c:pt>
                <c:pt idx="11561">
                  <c:v>92.487999999996902</c:v>
                </c:pt>
                <c:pt idx="11562">
                  <c:v>92.495999999996897</c:v>
                </c:pt>
                <c:pt idx="11563">
                  <c:v>92.503999999996893</c:v>
                </c:pt>
                <c:pt idx="11564">
                  <c:v>92.511999999996888</c:v>
                </c:pt>
                <c:pt idx="11565">
                  <c:v>92.519999999996884</c:v>
                </c:pt>
                <c:pt idx="11566">
                  <c:v>92.527999999996865</c:v>
                </c:pt>
                <c:pt idx="11567">
                  <c:v>92.535999999996861</c:v>
                </c:pt>
                <c:pt idx="11568">
                  <c:v>92.543999999996871</c:v>
                </c:pt>
                <c:pt idx="11569">
                  <c:v>92.551999999996866</c:v>
                </c:pt>
                <c:pt idx="11570">
                  <c:v>92.559999999996847</c:v>
                </c:pt>
                <c:pt idx="11571">
                  <c:v>92.567999999996857</c:v>
                </c:pt>
                <c:pt idx="11572">
                  <c:v>92.575999999996839</c:v>
                </c:pt>
                <c:pt idx="11573">
                  <c:v>92.583999999996834</c:v>
                </c:pt>
                <c:pt idx="11574">
                  <c:v>92.591999999996844</c:v>
                </c:pt>
                <c:pt idx="11575">
                  <c:v>92.599999999996825</c:v>
                </c:pt>
                <c:pt idx="11576">
                  <c:v>92.607999999996821</c:v>
                </c:pt>
                <c:pt idx="11577">
                  <c:v>92.615999999996816</c:v>
                </c:pt>
                <c:pt idx="11578">
                  <c:v>92.623999999996812</c:v>
                </c:pt>
                <c:pt idx="11579">
                  <c:v>92.631999999996822</c:v>
                </c:pt>
                <c:pt idx="11580">
                  <c:v>92.639999999996803</c:v>
                </c:pt>
                <c:pt idx="11581">
                  <c:v>92.647999999996813</c:v>
                </c:pt>
                <c:pt idx="11582">
                  <c:v>92.65599999999678</c:v>
                </c:pt>
                <c:pt idx="11583">
                  <c:v>92.66399999999679</c:v>
                </c:pt>
                <c:pt idx="11584">
                  <c:v>92.671999999996785</c:v>
                </c:pt>
                <c:pt idx="11585">
                  <c:v>92.679999999996781</c:v>
                </c:pt>
                <c:pt idx="11586">
                  <c:v>92.687999999996777</c:v>
                </c:pt>
                <c:pt idx="11587">
                  <c:v>92.695999999996772</c:v>
                </c:pt>
                <c:pt idx="11588">
                  <c:v>92.703999999996782</c:v>
                </c:pt>
                <c:pt idx="11589">
                  <c:v>92.711999999996777</c:v>
                </c:pt>
                <c:pt idx="11590">
                  <c:v>92.719999999996787</c:v>
                </c:pt>
                <c:pt idx="11591">
                  <c:v>92.727999999996769</c:v>
                </c:pt>
                <c:pt idx="11592">
                  <c:v>92.735999999996764</c:v>
                </c:pt>
                <c:pt idx="11593">
                  <c:v>92.74399999999676</c:v>
                </c:pt>
                <c:pt idx="11594">
                  <c:v>92.751999999996755</c:v>
                </c:pt>
                <c:pt idx="11595">
                  <c:v>92.759999999996737</c:v>
                </c:pt>
                <c:pt idx="11596">
                  <c:v>92.767999999996746</c:v>
                </c:pt>
                <c:pt idx="11597">
                  <c:v>92.775999999996728</c:v>
                </c:pt>
                <c:pt idx="11598">
                  <c:v>92.783999999996723</c:v>
                </c:pt>
                <c:pt idx="11599">
                  <c:v>92.791999999996747</c:v>
                </c:pt>
                <c:pt idx="11600">
                  <c:v>92.799999999996729</c:v>
                </c:pt>
                <c:pt idx="11601">
                  <c:v>92.807999999996724</c:v>
                </c:pt>
                <c:pt idx="11602">
                  <c:v>92.815999999996706</c:v>
                </c:pt>
                <c:pt idx="11603">
                  <c:v>92.823999999996701</c:v>
                </c:pt>
                <c:pt idx="11604">
                  <c:v>92.831999999996697</c:v>
                </c:pt>
                <c:pt idx="11605">
                  <c:v>92.839999999996692</c:v>
                </c:pt>
                <c:pt idx="11606">
                  <c:v>92.847999999996716</c:v>
                </c:pt>
                <c:pt idx="11607">
                  <c:v>92.855999999996683</c:v>
                </c:pt>
                <c:pt idx="11608">
                  <c:v>92.863999999996693</c:v>
                </c:pt>
                <c:pt idx="11609">
                  <c:v>92.871999999996675</c:v>
                </c:pt>
                <c:pt idx="11610">
                  <c:v>92.87999999999667</c:v>
                </c:pt>
                <c:pt idx="11611">
                  <c:v>92.887999999996666</c:v>
                </c:pt>
                <c:pt idx="11612">
                  <c:v>92.895999999996661</c:v>
                </c:pt>
                <c:pt idx="11613">
                  <c:v>92.903999999996671</c:v>
                </c:pt>
                <c:pt idx="11614">
                  <c:v>92.911999999996681</c:v>
                </c:pt>
                <c:pt idx="11615">
                  <c:v>92.919999999996676</c:v>
                </c:pt>
                <c:pt idx="11616">
                  <c:v>92.927999999996658</c:v>
                </c:pt>
                <c:pt idx="11617">
                  <c:v>92.935999999996653</c:v>
                </c:pt>
                <c:pt idx="11618">
                  <c:v>92.943999999996649</c:v>
                </c:pt>
                <c:pt idx="11619">
                  <c:v>92.95199999999663</c:v>
                </c:pt>
                <c:pt idx="11620">
                  <c:v>92.959999999996626</c:v>
                </c:pt>
                <c:pt idx="11621">
                  <c:v>92.967999999996621</c:v>
                </c:pt>
                <c:pt idx="11622">
                  <c:v>92.975999999996603</c:v>
                </c:pt>
                <c:pt idx="11623">
                  <c:v>92.983999999996612</c:v>
                </c:pt>
                <c:pt idx="11624">
                  <c:v>92.991999999996608</c:v>
                </c:pt>
                <c:pt idx="11625">
                  <c:v>92.999999999996618</c:v>
                </c:pt>
                <c:pt idx="11626">
                  <c:v>93.007999999996599</c:v>
                </c:pt>
                <c:pt idx="11627">
                  <c:v>93.015999999996595</c:v>
                </c:pt>
                <c:pt idx="11628">
                  <c:v>93.023999999996576</c:v>
                </c:pt>
                <c:pt idx="11629">
                  <c:v>93.031999999996586</c:v>
                </c:pt>
                <c:pt idx="11630">
                  <c:v>93.039999999996567</c:v>
                </c:pt>
                <c:pt idx="11631">
                  <c:v>93.047999999996577</c:v>
                </c:pt>
                <c:pt idx="11632">
                  <c:v>93.055999999996573</c:v>
                </c:pt>
                <c:pt idx="11633">
                  <c:v>93.063999999996568</c:v>
                </c:pt>
                <c:pt idx="11634">
                  <c:v>93.071999999996564</c:v>
                </c:pt>
                <c:pt idx="11635">
                  <c:v>93.079999999996545</c:v>
                </c:pt>
                <c:pt idx="11636">
                  <c:v>93.087999999996555</c:v>
                </c:pt>
                <c:pt idx="11637">
                  <c:v>93.095999999996536</c:v>
                </c:pt>
                <c:pt idx="11638">
                  <c:v>93.103999999996532</c:v>
                </c:pt>
                <c:pt idx="11639">
                  <c:v>93.111999999996527</c:v>
                </c:pt>
                <c:pt idx="11640">
                  <c:v>93.119999999996523</c:v>
                </c:pt>
                <c:pt idx="11641">
                  <c:v>93.127999999996533</c:v>
                </c:pt>
                <c:pt idx="11642">
                  <c:v>93.135999999996514</c:v>
                </c:pt>
                <c:pt idx="11643">
                  <c:v>93.143999999996524</c:v>
                </c:pt>
                <c:pt idx="11644">
                  <c:v>93.151999999996505</c:v>
                </c:pt>
                <c:pt idx="11645">
                  <c:v>93.159999999996501</c:v>
                </c:pt>
                <c:pt idx="11646">
                  <c:v>93.167999999996496</c:v>
                </c:pt>
                <c:pt idx="11647">
                  <c:v>93.175999999996478</c:v>
                </c:pt>
                <c:pt idx="11648">
                  <c:v>93.183999999996487</c:v>
                </c:pt>
                <c:pt idx="11649">
                  <c:v>93.191999999996497</c:v>
                </c:pt>
                <c:pt idx="11650">
                  <c:v>93.199999999996493</c:v>
                </c:pt>
                <c:pt idx="11651">
                  <c:v>93.207999999996488</c:v>
                </c:pt>
                <c:pt idx="11652">
                  <c:v>93.215999999996484</c:v>
                </c:pt>
                <c:pt idx="11653">
                  <c:v>93.223999999996465</c:v>
                </c:pt>
                <c:pt idx="11654">
                  <c:v>93.231999999996475</c:v>
                </c:pt>
                <c:pt idx="11655">
                  <c:v>93.239999999996471</c:v>
                </c:pt>
                <c:pt idx="11656">
                  <c:v>93.24799999999648</c:v>
                </c:pt>
                <c:pt idx="11657">
                  <c:v>93.255999999996462</c:v>
                </c:pt>
                <c:pt idx="11658">
                  <c:v>93.263999999996457</c:v>
                </c:pt>
                <c:pt idx="11659">
                  <c:v>93.271999999996453</c:v>
                </c:pt>
                <c:pt idx="11660">
                  <c:v>93.279999999996434</c:v>
                </c:pt>
                <c:pt idx="11661">
                  <c:v>93.287999999996444</c:v>
                </c:pt>
                <c:pt idx="11662">
                  <c:v>93.295999999996425</c:v>
                </c:pt>
                <c:pt idx="11663">
                  <c:v>93.303999999996421</c:v>
                </c:pt>
                <c:pt idx="11664">
                  <c:v>93.311999999996431</c:v>
                </c:pt>
                <c:pt idx="11665">
                  <c:v>93.319999999996426</c:v>
                </c:pt>
                <c:pt idx="11666">
                  <c:v>93.327999999996422</c:v>
                </c:pt>
                <c:pt idx="11667">
                  <c:v>93.335999999996403</c:v>
                </c:pt>
                <c:pt idx="11668">
                  <c:v>93.343999999996413</c:v>
                </c:pt>
                <c:pt idx="11669">
                  <c:v>93.351999999996394</c:v>
                </c:pt>
                <c:pt idx="11670">
                  <c:v>93.35999999999639</c:v>
                </c:pt>
                <c:pt idx="11671">
                  <c:v>93.3679999999964</c:v>
                </c:pt>
                <c:pt idx="11672">
                  <c:v>93.375999999996381</c:v>
                </c:pt>
                <c:pt idx="11673">
                  <c:v>93.383999999996377</c:v>
                </c:pt>
                <c:pt idx="11674">
                  <c:v>93.391999999996386</c:v>
                </c:pt>
                <c:pt idx="11675">
                  <c:v>93.399999999996382</c:v>
                </c:pt>
                <c:pt idx="11676">
                  <c:v>93.407999999996377</c:v>
                </c:pt>
                <c:pt idx="11677">
                  <c:v>93.415999999996387</c:v>
                </c:pt>
                <c:pt idx="11678">
                  <c:v>93.423999999996369</c:v>
                </c:pt>
                <c:pt idx="11679">
                  <c:v>93.431999999996378</c:v>
                </c:pt>
                <c:pt idx="11680">
                  <c:v>93.43999999999636</c:v>
                </c:pt>
                <c:pt idx="11681">
                  <c:v>93.44799999999637</c:v>
                </c:pt>
                <c:pt idx="11682">
                  <c:v>93.455999999996337</c:v>
                </c:pt>
                <c:pt idx="11683">
                  <c:v>93.463999999996346</c:v>
                </c:pt>
                <c:pt idx="11684">
                  <c:v>93.471999999996342</c:v>
                </c:pt>
                <c:pt idx="11685">
                  <c:v>93.479999999996323</c:v>
                </c:pt>
                <c:pt idx="11686">
                  <c:v>93.487999999996347</c:v>
                </c:pt>
                <c:pt idx="11687">
                  <c:v>93.495999999996329</c:v>
                </c:pt>
                <c:pt idx="11688">
                  <c:v>93.503999999996324</c:v>
                </c:pt>
                <c:pt idx="11689">
                  <c:v>93.51199999999632</c:v>
                </c:pt>
                <c:pt idx="11690">
                  <c:v>93.519999999996315</c:v>
                </c:pt>
                <c:pt idx="11691">
                  <c:v>93.527999999996297</c:v>
                </c:pt>
                <c:pt idx="11692">
                  <c:v>93.535999999996292</c:v>
                </c:pt>
                <c:pt idx="11693">
                  <c:v>93.543999999996316</c:v>
                </c:pt>
                <c:pt idx="11694">
                  <c:v>93.551999999996298</c:v>
                </c:pt>
                <c:pt idx="11695">
                  <c:v>93.559999999996293</c:v>
                </c:pt>
                <c:pt idx="11696">
                  <c:v>93.567999999996289</c:v>
                </c:pt>
                <c:pt idx="11697">
                  <c:v>93.57599999999627</c:v>
                </c:pt>
                <c:pt idx="11698">
                  <c:v>93.583999999996266</c:v>
                </c:pt>
                <c:pt idx="11699">
                  <c:v>93.591999999996276</c:v>
                </c:pt>
                <c:pt idx="11700">
                  <c:v>93.599999999996271</c:v>
                </c:pt>
                <c:pt idx="11701">
                  <c:v>93.607999999996267</c:v>
                </c:pt>
                <c:pt idx="11702">
                  <c:v>93.615999999996262</c:v>
                </c:pt>
                <c:pt idx="11703">
                  <c:v>93.623999999996244</c:v>
                </c:pt>
                <c:pt idx="11704">
                  <c:v>93.631999999996253</c:v>
                </c:pt>
                <c:pt idx="11705">
                  <c:v>93.639999999996235</c:v>
                </c:pt>
                <c:pt idx="11706">
                  <c:v>93.647999999996244</c:v>
                </c:pt>
                <c:pt idx="11707">
                  <c:v>93.655999999996212</c:v>
                </c:pt>
                <c:pt idx="11708">
                  <c:v>93.663999999996207</c:v>
                </c:pt>
                <c:pt idx="11709">
                  <c:v>93.671999999996203</c:v>
                </c:pt>
                <c:pt idx="11710">
                  <c:v>93.679999999996198</c:v>
                </c:pt>
                <c:pt idx="11711">
                  <c:v>93.687999999996194</c:v>
                </c:pt>
                <c:pt idx="11712">
                  <c:v>93.695999999996204</c:v>
                </c:pt>
                <c:pt idx="11713">
                  <c:v>93.703999999996199</c:v>
                </c:pt>
                <c:pt idx="11714">
                  <c:v>93.711999999996209</c:v>
                </c:pt>
                <c:pt idx="11715">
                  <c:v>93.71999999999619</c:v>
                </c:pt>
                <c:pt idx="11716">
                  <c:v>93.727999999996186</c:v>
                </c:pt>
                <c:pt idx="11717">
                  <c:v>93.735999999996167</c:v>
                </c:pt>
                <c:pt idx="11718">
                  <c:v>93.743999999996177</c:v>
                </c:pt>
                <c:pt idx="11719">
                  <c:v>93.751999999996187</c:v>
                </c:pt>
                <c:pt idx="11720">
                  <c:v>93.759999999996168</c:v>
                </c:pt>
                <c:pt idx="11721">
                  <c:v>93.767999999996178</c:v>
                </c:pt>
                <c:pt idx="11722">
                  <c:v>93.775999999996145</c:v>
                </c:pt>
                <c:pt idx="11723">
                  <c:v>93.783999999996155</c:v>
                </c:pt>
                <c:pt idx="11724">
                  <c:v>93.79199999999615</c:v>
                </c:pt>
                <c:pt idx="11725">
                  <c:v>93.799999999996146</c:v>
                </c:pt>
                <c:pt idx="11726">
                  <c:v>93.807999999996127</c:v>
                </c:pt>
                <c:pt idx="11727">
                  <c:v>93.815999999996123</c:v>
                </c:pt>
                <c:pt idx="11728">
                  <c:v>93.823999999996133</c:v>
                </c:pt>
                <c:pt idx="11729">
                  <c:v>93.831999999996128</c:v>
                </c:pt>
                <c:pt idx="11730">
                  <c:v>93.839999999996124</c:v>
                </c:pt>
                <c:pt idx="11731">
                  <c:v>93.847999999996119</c:v>
                </c:pt>
                <c:pt idx="11732">
                  <c:v>93.855999999996101</c:v>
                </c:pt>
                <c:pt idx="11733">
                  <c:v>93.863999999996096</c:v>
                </c:pt>
                <c:pt idx="11734">
                  <c:v>93.871999999996092</c:v>
                </c:pt>
                <c:pt idx="11735">
                  <c:v>93.879999999996087</c:v>
                </c:pt>
                <c:pt idx="11736">
                  <c:v>93.887999999996097</c:v>
                </c:pt>
                <c:pt idx="11737">
                  <c:v>93.895999999996093</c:v>
                </c:pt>
                <c:pt idx="11738">
                  <c:v>93.903999999996088</c:v>
                </c:pt>
                <c:pt idx="11739">
                  <c:v>93.911999999996098</c:v>
                </c:pt>
                <c:pt idx="11740">
                  <c:v>93.91999999999608</c:v>
                </c:pt>
                <c:pt idx="11741">
                  <c:v>93.927999999996075</c:v>
                </c:pt>
                <c:pt idx="11742">
                  <c:v>93.935999999996071</c:v>
                </c:pt>
                <c:pt idx="11743">
                  <c:v>93.94399999999608</c:v>
                </c:pt>
                <c:pt idx="11744">
                  <c:v>93.951999999996076</c:v>
                </c:pt>
                <c:pt idx="11745">
                  <c:v>93.959999999996057</c:v>
                </c:pt>
                <c:pt idx="11746">
                  <c:v>93.967999999996067</c:v>
                </c:pt>
                <c:pt idx="11747">
                  <c:v>93.975999999996034</c:v>
                </c:pt>
                <c:pt idx="11748">
                  <c:v>93.983999999996044</c:v>
                </c:pt>
                <c:pt idx="11749">
                  <c:v>93.99199999999604</c:v>
                </c:pt>
                <c:pt idx="11750">
                  <c:v>93.999999999996035</c:v>
                </c:pt>
                <c:pt idx="11751">
                  <c:v>94.007999999996031</c:v>
                </c:pt>
                <c:pt idx="11752">
                  <c:v>94.015999999996026</c:v>
                </c:pt>
                <c:pt idx="11753">
                  <c:v>94.023999999996022</c:v>
                </c:pt>
                <c:pt idx="11754">
                  <c:v>94.031999999996017</c:v>
                </c:pt>
                <c:pt idx="11755">
                  <c:v>94.039999999996013</c:v>
                </c:pt>
                <c:pt idx="11756">
                  <c:v>94.047999999996009</c:v>
                </c:pt>
                <c:pt idx="11757">
                  <c:v>94.05599999999599</c:v>
                </c:pt>
                <c:pt idx="11758">
                  <c:v>94.063999999996</c:v>
                </c:pt>
                <c:pt idx="11759">
                  <c:v>94.071999999995995</c:v>
                </c:pt>
                <c:pt idx="11760">
                  <c:v>94.079999999995977</c:v>
                </c:pt>
                <c:pt idx="11761">
                  <c:v>94.087999999995986</c:v>
                </c:pt>
                <c:pt idx="11762">
                  <c:v>94.095999999995982</c:v>
                </c:pt>
                <c:pt idx="11763">
                  <c:v>94.103999999995963</c:v>
                </c:pt>
                <c:pt idx="11764">
                  <c:v>94.111999999995987</c:v>
                </c:pt>
                <c:pt idx="11765">
                  <c:v>94.119999999995969</c:v>
                </c:pt>
                <c:pt idx="11766">
                  <c:v>94.127999999995964</c:v>
                </c:pt>
                <c:pt idx="11767">
                  <c:v>94.135999999995946</c:v>
                </c:pt>
                <c:pt idx="11768">
                  <c:v>94.143999999995955</c:v>
                </c:pt>
                <c:pt idx="11769">
                  <c:v>94.151999999995937</c:v>
                </c:pt>
                <c:pt idx="11770">
                  <c:v>94.159999999995932</c:v>
                </c:pt>
                <c:pt idx="11771">
                  <c:v>94.167999999995942</c:v>
                </c:pt>
                <c:pt idx="11772">
                  <c:v>94.175999999995909</c:v>
                </c:pt>
                <c:pt idx="11773">
                  <c:v>94.183999999995933</c:v>
                </c:pt>
                <c:pt idx="11774">
                  <c:v>94.191999999995929</c:v>
                </c:pt>
                <c:pt idx="11775">
                  <c:v>94.199999999995924</c:v>
                </c:pt>
                <c:pt idx="11776">
                  <c:v>94.20799999999592</c:v>
                </c:pt>
                <c:pt idx="11777">
                  <c:v>94.215999999995915</c:v>
                </c:pt>
                <c:pt idx="11778">
                  <c:v>94.223999999995897</c:v>
                </c:pt>
                <c:pt idx="11779">
                  <c:v>94.231999999995907</c:v>
                </c:pt>
                <c:pt idx="11780">
                  <c:v>94.239999999995916</c:v>
                </c:pt>
                <c:pt idx="11781">
                  <c:v>94.247999999995912</c:v>
                </c:pt>
                <c:pt idx="11782">
                  <c:v>94.255999999995893</c:v>
                </c:pt>
                <c:pt idx="11783">
                  <c:v>94.263999999995889</c:v>
                </c:pt>
                <c:pt idx="11784">
                  <c:v>94.271999999995884</c:v>
                </c:pt>
                <c:pt idx="11785">
                  <c:v>94.279999999995866</c:v>
                </c:pt>
                <c:pt idx="11786">
                  <c:v>94.287999999995876</c:v>
                </c:pt>
                <c:pt idx="11787">
                  <c:v>94.295999999995871</c:v>
                </c:pt>
                <c:pt idx="11788">
                  <c:v>94.303999999995867</c:v>
                </c:pt>
                <c:pt idx="11789">
                  <c:v>94.311999999995876</c:v>
                </c:pt>
                <c:pt idx="11790">
                  <c:v>94.319999999995858</c:v>
                </c:pt>
                <c:pt idx="11791">
                  <c:v>94.327999999995853</c:v>
                </c:pt>
                <c:pt idx="11792">
                  <c:v>94.335999999995835</c:v>
                </c:pt>
                <c:pt idx="11793">
                  <c:v>94.343999999995845</c:v>
                </c:pt>
                <c:pt idx="11794">
                  <c:v>94.351999999995826</c:v>
                </c:pt>
                <c:pt idx="11795">
                  <c:v>94.359999999995821</c:v>
                </c:pt>
                <c:pt idx="11796">
                  <c:v>94.367999999995831</c:v>
                </c:pt>
                <c:pt idx="11797">
                  <c:v>94.375999999995813</c:v>
                </c:pt>
                <c:pt idx="11798">
                  <c:v>94.383999999995822</c:v>
                </c:pt>
                <c:pt idx="11799">
                  <c:v>94.391999999995818</c:v>
                </c:pt>
                <c:pt idx="11800">
                  <c:v>94.399999999995813</c:v>
                </c:pt>
                <c:pt idx="11801">
                  <c:v>94.407999999995809</c:v>
                </c:pt>
                <c:pt idx="11802">
                  <c:v>94.415999999995805</c:v>
                </c:pt>
                <c:pt idx="11803">
                  <c:v>94.4239999999958</c:v>
                </c:pt>
                <c:pt idx="11804">
                  <c:v>94.43199999999581</c:v>
                </c:pt>
                <c:pt idx="11805">
                  <c:v>94.439999999995791</c:v>
                </c:pt>
                <c:pt idx="11806">
                  <c:v>94.447999999995801</c:v>
                </c:pt>
                <c:pt idx="11807">
                  <c:v>94.455999999995782</c:v>
                </c:pt>
                <c:pt idx="11808">
                  <c:v>94.463999999995778</c:v>
                </c:pt>
                <c:pt idx="11809">
                  <c:v>94.471999999995788</c:v>
                </c:pt>
                <c:pt idx="11810">
                  <c:v>94.479999999995769</c:v>
                </c:pt>
                <c:pt idx="11811">
                  <c:v>94.487999999995779</c:v>
                </c:pt>
                <c:pt idx="11812">
                  <c:v>94.49599999999576</c:v>
                </c:pt>
                <c:pt idx="11813">
                  <c:v>94.503999999995756</c:v>
                </c:pt>
                <c:pt idx="11814">
                  <c:v>94.511999999995751</c:v>
                </c:pt>
                <c:pt idx="11815">
                  <c:v>94.519999999995747</c:v>
                </c:pt>
                <c:pt idx="11816">
                  <c:v>94.527999999995743</c:v>
                </c:pt>
                <c:pt idx="11817">
                  <c:v>94.535999999995724</c:v>
                </c:pt>
                <c:pt idx="11818">
                  <c:v>94.543999999995748</c:v>
                </c:pt>
                <c:pt idx="11819">
                  <c:v>94.551999999995729</c:v>
                </c:pt>
                <c:pt idx="11820">
                  <c:v>94.559999999995725</c:v>
                </c:pt>
                <c:pt idx="11821">
                  <c:v>94.56799999999572</c:v>
                </c:pt>
                <c:pt idx="11822">
                  <c:v>94.575999999995702</c:v>
                </c:pt>
                <c:pt idx="11823">
                  <c:v>94.583999999995697</c:v>
                </c:pt>
                <c:pt idx="11824">
                  <c:v>94.591999999995707</c:v>
                </c:pt>
                <c:pt idx="11825">
                  <c:v>94.599999999995717</c:v>
                </c:pt>
                <c:pt idx="11826">
                  <c:v>94.607999999995698</c:v>
                </c:pt>
                <c:pt idx="11827">
                  <c:v>94.615999999995694</c:v>
                </c:pt>
                <c:pt idx="11828">
                  <c:v>94.623999999995675</c:v>
                </c:pt>
                <c:pt idx="11829">
                  <c:v>94.631999999995685</c:v>
                </c:pt>
                <c:pt idx="11830">
                  <c:v>94.639999999995666</c:v>
                </c:pt>
                <c:pt idx="11831">
                  <c:v>94.647999999995676</c:v>
                </c:pt>
                <c:pt idx="11832">
                  <c:v>94.655999999995657</c:v>
                </c:pt>
                <c:pt idx="11833">
                  <c:v>94.663999999995667</c:v>
                </c:pt>
                <c:pt idx="11834">
                  <c:v>94.671999999995663</c:v>
                </c:pt>
                <c:pt idx="11835">
                  <c:v>94.679999999995644</c:v>
                </c:pt>
                <c:pt idx="11836">
                  <c:v>94.687999999995654</c:v>
                </c:pt>
                <c:pt idx="11837">
                  <c:v>94.695999999995635</c:v>
                </c:pt>
                <c:pt idx="11838">
                  <c:v>94.703999999995645</c:v>
                </c:pt>
                <c:pt idx="11839">
                  <c:v>94.711999999995641</c:v>
                </c:pt>
                <c:pt idx="11840">
                  <c:v>94.719999999995636</c:v>
                </c:pt>
                <c:pt idx="11841">
                  <c:v>94.727999999995632</c:v>
                </c:pt>
                <c:pt idx="11842">
                  <c:v>94.735999999995627</c:v>
                </c:pt>
                <c:pt idx="11843">
                  <c:v>94.743999999995637</c:v>
                </c:pt>
                <c:pt idx="11844">
                  <c:v>94.751999999995618</c:v>
                </c:pt>
                <c:pt idx="11845">
                  <c:v>94.759999999995614</c:v>
                </c:pt>
                <c:pt idx="11846">
                  <c:v>94.76799999999561</c:v>
                </c:pt>
                <c:pt idx="11847">
                  <c:v>94.775999999995591</c:v>
                </c:pt>
                <c:pt idx="11848">
                  <c:v>94.783999999995601</c:v>
                </c:pt>
                <c:pt idx="11849">
                  <c:v>94.79199999999561</c:v>
                </c:pt>
                <c:pt idx="11850">
                  <c:v>94.799999999995606</c:v>
                </c:pt>
                <c:pt idx="11851">
                  <c:v>94.807999999995587</c:v>
                </c:pt>
                <c:pt idx="11852">
                  <c:v>94.815999999995583</c:v>
                </c:pt>
                <c:pt idx="11853">
                  <c:v>94.823999999995564</c:v>
                </c:pt>
                <c:pt idx="11854">
                  <c:v>94.831999999995574</c:v>
                </c:pt>
                <c:pt idx="11855">
                  <c:v>94.83999999999557</c:v>
                </c:pt>
                <c:pt idx="11856">
                  <c:v>94.847999999995551</c:v>
                </c:pt>
                <c:pt idx="11857">
                  <c:v>94.855999999995532</c:v>
                </c:pt>
                <c:pt idx="11858">
                  <c:v>94.863999999995542</c:v>
                </c:pt>
                <c:pt idx="11859">
                  <c:v>94.871999999995523</c:v>
                </c:pt>
                <c:pt idx="11860">
                  <c:v>94.879999999995533</c:v>
                </c:pt>
                <c:pt idx="11861">
                  <c:v>94.887999999995529</c:v>
                </c:pt>
                <c:pt idx="11862">
                  <c:v>94.895999999995524</c:v>
                </c:pt>
                <c:pt idx="11863">
                  <c:v>94.90399999999552</c:v>
                </c:pt>
                <c:pt idx="11864">
                  <c:v>94.91199999999553</c:v>
                </c:pt>
                <c:pt idx="11865">
                  <c:v>94.919999999995511</c:v>
                </c:pt>
                <c:pt idx="11866">
                  <c:v>94.927999999995507</c:v>
                </c:pt>
                <c:pt idx="11867">
                  <c:v>94.935999999995516</c:v>
                </c:pt>
                <c:pt idx="11868">
                  <c:v>94.943999999995512</c:v>
                </c:pt>
                <c:pt idx="11869">
                  <c:v>94.951999999995508</c:v>
                </c:pt>
                <c:pt idx="11870">
                  <c:v>94.959999999995489</c:v>
                </c:pt>
                <c:pt idx="11871">
                  <c:v>94.967999999995499</c:v>
                </c:pt>
                <c:pt idx="11872">
                  <c:v>94.975999999995466</c:v>
                </c:pt>
                <c:pt idx="11873">
                  <c:v>94.983999999995476</c:v>
                </c:pt>
                <c:pt idx="11874">
                  <c:v>94.991999999995485</c:v>
                </c:pt>
                <c:pt idx="11875">
                  <c:v>94.999999999995481</c:v>
                </c:pt>
                <c:pt idx="11876">
                  <c:v>95.007999999995477</c:v>
                </c:pt>
                <c:pt idx="11877">
                  <c:v>95.015999999995458</c:v>
                </c:pt>
                <c:pt idx="11878">
                  <c:v>95.023999999995453</c:v>
                </c:pt>
                <c:pt idx="11879">
                  <c:v>95.031999999995449</c:v>
                </c:pt>
                <c:pt idx="11880">
                  <c:v>95.039999999995445</c:v>
                </c:pt>
                <c:pt idx="11881">
                  <c:v>95.04799999999544</c:v>
                </c:pt>
                <c:pt idx="11882">
                  <c:v>95.055999999995421</c:v>
                </c:pt>
                <c:pt idx="11883">
                  <c:v>95.063999999995431</c:v>
                </c:pt>
                <c:pt idx="11884">
                  <c:v>95.071999999995427</c:v>
                </c:pt>
                <c:pt idx="11885">
                  <c:v>95.079999999995422</c:v>
                </c:pt>
                <c:pt idx="11886">
                  <c:v>95.087999999995418</c:v>
                </c:pt>
                <c:pt idx="11887">
                  <c:v>95.095999999995414</c:v>
                </c:pt>
                <c:pt idx="11888">
                  <c:v>95.103999999995395</c:v>
                </c:pt>
                <c:pt idx="11889">
                  <c:v>95.111999999995405</c:v>
                </c:pt>
                <c:pt idx="11890">
                  <c:v>95.1199999999954</c:v>
                </c:pt>
                <c:pt idx="11891">
                  <c:v>95.127999999995396</c:v>
                </c:pt>
                <c:pt idx="11892">
                  <c:v>95.135999999995377</c:v>
                </c:pt>
                <c:pt idx="11893">
                  <c:v>95.143999999995387</c:v>
                </c:pt>
                <c:pt idx="11894">
                  <c:v>95.151999999995382</c:v>
                </c:pt>
                <c:pt idx="11895">
                  <c:v>95.159999999995364</c:v>
                </c:pt>
                <c:pt idx="11896">
                  <c:v>95.167999999995388</c:v>
                </c:pt>
                <c:pt idx="11897">
                  <c:v>95.175999999995355</c:v>
                </c:pt>
                <c:pt idx="11898">
                  <c:v>95.183999999995365</c:v>
                </c:pt>
                <c:pt idx="11899">
                  <c:v>95.19199999999536</c:v>
                </c:pt>
                <c:pt idx="11900">
                  <c:v>95.199999999995356</c:v>
                </c:pt>
                <c:pt idx="11901">
                  <c:v>95.207999999995351</c:v>
                </c:pt>
                <c:pt idx="11902">
                  <c:v>95.215999999995347</c:v>
                </c:pt>
                <c:pt idx="11903">
                  <c:v>95.223999999995343</c:v>
                </c:pt>
                <c:pt idx="11904">
                  <c:v>95.231999999995338</c:v>
                </c:pt>
                <c:pt idx="11905">
                  <c:v>95.239999999995334</c:v>
                </c:pt>
                <c:pt idx="11906">
                  <c:v>95.247999999995344</c:v>
                </c:pt>
                <c:pt idx="11907">
                  <c:v>95.255999999995325</c:v>
                </c:pt>
                <c:pt idx="11908">
                  <c:v>95.26399999999532</c:v>
                </c:pt>
                <c:pt idx="11909">
                  <c:v>95.271999999995316</c:v>
                </c:pt>
                <c:pt idx="11910">
                  <c:v>95.279999999995297</c:v>
                </c:pt>
                <c:pt idx="11911">
                  <c:v>95.287999999995307</c:v>
                </c:pt>
                <c:pt idx="11912">
                  <c:v>95.295999999995317</c:v>
                </c:pt>
                <c:pt idx="11913">
                  <c:v>95.303999999995298</c:v>
                </c:pt>
                <c:pt idx="11914">
                  <c:v>95.311999999995308</c:v>
                </c:pt>
                <c:pt idx="11915">
                  <c:v>95.319999999995289</c:v>
                </c:pt>
                <c:pt idx="11916">
                  <c:v>95.327999999995285</c:v>
                </c:pt>
                <c:pt idx="11917">
                  <c:v>95.335999999995266</c:v>
                </c:pt>
                <c:pt idx="11918">
                  <c:v>95.343999999995276</c:v>
                </c:pt>
                <c:pt idx="11919">
                  <c:v>95.351999999995272</c:v>
                </c:pt>
                <c:pt idx="11920">
                  <c:v>95.359999999995267</c:v>
                </c:pt>
                <c:pt idx="11921">
                  <c:v>95.367999999995277</c:v>
                </c:pt>
                <c:pt idx="11922">
                  <c:v>95.375999999995244</c:v>
                </c:pt>
                <c:pt idx="11923">
                  <c:v>95.383999999995254</c:v>
                </c:pt>
                <c:pt idx="11924">
                  <c:v>95.391999999995249</c:v>
                </c:pt>
                <c:pt idx="11925">
                  <c:v>95.399999999995245</c:v>
                </c:pt>
                <c:pt idx="11926">
                  <c:v>95.407999999995241</c:v>
                </c:pt>
                <c:pt idx="11927">
                  <c:v>95.415999999995236</c:v>
                </c:pt>
                <c:pt idx="11928">
                  <c:v>95.423999999995246</c:v>
                </c:pt>
                <c:pt idx="11929">
                  <c:v>95.431999999995242</c:v>
                </c:pt>
                <c:pt idx="11930">
                  <c:v>95.439999999995237</c:v>
                </c:pt>
                <c:pt idx="11931">
                  <c:v>95.447999999995233</c:v>
                </c:pt>
                <c:pt idx="11932">
                  <c:v>95.455999999995214</c:v>
                </c:pt>
                <c:pt idx="11933">
                  <c:v>95.46399999999521</c:v>
                </c:pt>
                <c:pt idx="11934">
                  <c:v>95.471999999995205</c:v>
                </c:pt>
                <c:pt idx="11935">
                  <c:v>95.479999999995201</c:v>
                </c:pt>
                <c:pt idx="11936">
                  <c:v>95.48799999999521</c:v>
                </c:pt>
                <c:pt idx="11937">
                  <c:v>95.495999999995206</c:v>
                </c:pt>
                <c:pt idx="11938">
                  <c:v>95.503999999995187</c:v>
                </c:pt>
                <c:pt idx="11939">
                  <c:v>95.511999999995197</c:v>
                </c:pt>
                <c:pt idx="11940">
                  <c:v>95.519999999995179</c:v>
                </c:pt>
                <c:pt idx="11941">
                  <c:v>95.527999999995174</c:v>
                </c:pt>
                <c:pt idx="11942">
                  <c:v>95.53599999999517</c:v>
                </c:pt>
                <c:pt idx="11943">
                  <c:v>95.543999999995179</c:v>
                </c:pt>
                <c:pt idx="11944">
                  <c:v>95.551999999995147</c:v>
                </c:pt>
                <c:pt idx="11945">
                  <c:v>95.559999999995142</c:v>
                </c:pt>
                <c:pt idx="11946">
                  <c:v>95.567999999995138</c:v>
                </c:pt>
                <c:pt idx="11947">
                  <c:v>95.575999999995133</c:v>
                </c:pt>
                <c:pt idx="11948">
                  <c:v>95.583999999995129</c:v>
                </c:pt>
                <c:pt idx="11949">
                  <c:v>95.591999999995139</c:v>
                </c:pt>
                <c:pt idx="11950">
                  <c:v>95.59999999999512</c:v>
                </c:pt>
                <c:pt idx="11951">
                  <c:v>95.607999999995116</c:v>
                </c:pt>
                <c:pt idx="11952">
                  <c:v>95.615999999995097</c:v>
                </c:pt>
                <c:pt idx="11953">
                  <c:v>95.623999999995092</c:v>
                </c:pt>
                <c:pt idx="11954">
                  <c:v>95.631999999995116</c:v>
                </c:pt>
                <c:pt idx="11955">
                  <c:v>95.639999999995098</c:v>
                </c:pt>
                <c:pt idx="11956">
                  <c:v>95.647999999995108</c:v>
                </c:pt>
                <c:pt idx="11957">
                  <c:v>95.655999999995075</c:v>
                </c:pt>
                <c:pt idx="11958">
                  <c:v>95.663999999995085</c:v>
                </c:pt>
                <c:pt idx="11959">
                  <c:v>95.671999999995066</c:v>
                </c:pt>
                <c:pt idx="11960">
                  <c:v>95.679999999995061</c:v>
                </c:pt>
                <c:pt idx="11961">
                  <c:v>95.687999999995071</c:v>
                </c:pt>
                <c:pt idx="11962">
                  <c:v>95.695999999995067</c:v>
                </c:pt>
                <c:pt idx="11963">
                  <c:v>95.703999999995077</c:v>
                </c:pt>
                <c:pt idx="11964">
                  <c:v>95.711999999995072</c:v>
                </c:pt>
                <c:pt idx="11965">
                  <c:v>95.719999999995068</c:v>
                </c:pt>
                <c:pt idx="11966">
                  <c:v>95.727999999995049</c:v>
                </c:pt>
                <c:pt idx="11967">
                  <c:v>95.735999999995045</c:v>
                </c:pt>
                <c:pt idx="11968">
                  <c:v>95.74399999999504</c:v>
                </c:pt>
                <c:pt idx="11969">
                  <c:v>95.751999999995036</c:v>
                </c:pt>
                <c:pt idx="11970">
                  <c:v>95.759999999995031</c:v>
                </c:pt>
                <c:pt idx="11971">
                  <c:v>95.767999999995041</c:v>
                </c:pt>
                <c:pt idx="11972">
                  <c:v>95.775999999995022</c:v>
                </c:pt>
                <c:pt idx="11973">
                  <c:v>95.783999999995018</c:v>
                </c:pt>
                <c:pt idx="11974">
                  <c:v>95.791999999995014</c:v>
                </c:pt>
                <c:pt idx="11975">
                  <c:v>95.799999999994995</c:v>
                </c:pt>
                <c:pt idx="11976">
                  <c:v>95.807999999994991</c:v>
                </c:pt>
                <c:pt idx="11977">
                  <c:v>95.815999999994986</c:v>
                </c:pt>
                <c:pt idx="11978">
                  <c:v>95.823999999994982</c:v>
                </c:pt>
                <c:pt idx="11979">
                  <c:v>95.831999999994977</c:v>
                </c:pt>
                <c:pt idx="11980">
                  <c:v>95.839999999994973</c:v>
                </c:pt>
                <c:pt idx="11981">
                  <c:v>95.847999999994983</c:v>
                </c:pt>
                <c:pt idx="11982">
                  <c:v>95.85599999999495</c:v>
                </c:pt>
                <c:pt idx="11983">
                  <c:v>95.863999999994974</c:v>
                </c:pt>
                <c:pt idx="11984">
                  <c:v>95.871999999994955</c:v>
                </c:pt>
                <c:pt idx="11985">
                  <c:v>95.879999999994951</c:v>
                </c:pt>
                <c:pt idx="11986">
                  <c:v>95.887999999994946</c:v>
                </c:pt>
                <c:pt idx="11987">
                  <c:v>95.895999999994942</c:v>
                </c:pt>
                <c:pt idx="11988">
                  <c:v>95.903999999994937</c:v>
                </c:pt>
                <c:pt idx="11989">
                  <c:v>95.911999999994947</c:v>
                </c:pt>
                <c:pt idx="11990">
                  <c:v>95.919999999994943</c:v>
                </c:pt>
                <c:pt idx="11991">
                  <c:v>95.927999999994924</c:v>
                </c:pt>
                <c:pt idx="11992">
                  <c:v>95.93599999999492</c:v>
                </c:pt>
                <c:pt idx="11993">
                  <c:v>95.943999999994929</c:v>
                </c:pt>
                <c:pt idx="11994">
                  <c:v>95.951999999994925</c:v>
                </c:pt>
                <c:pt idx="11995">
                  <c:v>95.959999999994906</c:v>
                </c:pt>
                <c:pt idx="11996">
                  <c:v>95.967999999994916</c:v>
                </c:pt>
                <c:pt idx="11997">
                  <c:v>95.975999999994883</c:v>
                </c:pt>
                <c:pt idx="11998">
                  <c:v>95.983999999994893</c:v>
                </c:pt>
                <c:pt idx="11999">
                  <c:v>95.991999999994917</c:v>
                </c:pt>
                <c:pt idx="12000">
                  <c:v>95.999999999994898</c:v>
                </c:pt>
                <c:pt idx="12001">
                  <c:v>96.007999999994894</c:v>
                </c:pt>
                <c:pt idx="12002">
                  <c:v>96.015999999994875</c:v>
                </c:pt>
                <c:pt idx="12003">
                  <c:v>96.023999999994871</c:v>
                </c:pt>
                <c:pt idx="12004">
                  <c:v>96.031999999994866</c:v>
                </c:pt>
                <c:pt idx="12005">
                  <c:v>96.039999999994862</c:v>
                </c:pt>
                <c:pt idx="12006">
                  <c:v>96.047999999994872</c:v>
                </c:pt>
                <c:pt idx="12007">
                  <c:v>96.055999999994853</c:v>
                </c:pt>
                <c:pt idx="12008">
                  <c:v>96.063999999994863</c:v>
                </c:pt>
                <c:pt idx="12009">
                  <c:v>96.071999999994844</c:v>
                </c:pt>
                <c:pt idx="12010">
                  <c:v>96.07999999999484</c:v>
                </c:pt>
                <c:pt idx="12011">
                  <c:v>96.087999999994835</c:v>
                </c:pt>
                <c:pt idx="12012">
                  <c:v>96.095999999994831</c:v>
                </c:pt>
                <c:pt idx="12013">
                  <c:v>96.103999999994812</c:v>
                </c:pt>
                <c:pt idx="12014">
                  <c:v>96.111999999994822</c:v>
                </c:pt>
                <c:pt idx="12015">
                  <c:v>96.119999999994832</c:v>
                </c:pt>
                <c:pt idx="12016">
                  <c:v>96.127999999994813</c:v>
                </c:pt>
                <c:pt idx="12017">
                  <c:v>96.135999999994809</c:v>
                </c:pt>
                <c:pt idx="12018">
                  <c:v>96.143999999994804</c:v>
                </c:pt>
                <c:pt idx="12019">
                  <c:v>96.1519999999948</c:v>
                </c:pt>
                <c:pt idx="12020">
                  <c:v>96.159999999994781</c:v>
                </c:pt>
                <c:pt idx="12021">
                  <c:v>96.167999999994791</c:v>
                </c:pt>
                <c:pt idx="12022">
                  <c:v>96.175999999994772</c:v>
                </c:pt>
                <c:pt idx="12023">
                  <c:v>96.183999999994782</c:v>
                </c:pt>
                <c:pt idx="12024">
                  <c:v>96.191999999994792</c:v>
                </c:pt>
                <c:pt idx="12025">
                  <c:v>96.199999999994773</c:v>
                </c:pt>
                <c:pt idx="12026">
                  <c:v>96.207999999994783</c:v>
                </c:pt>
                <c:pt idx="12027">
                  <c:v>96.215999999994764</c:v>
                </c:pt>
                <c:pt idx="12028">
                  <c:v>96.22399999999476</c:v>
                </c:pt>
                <c:pt idx="12029">
                  <c:v>96.23199999999477</c:v>
                </c:pt>
                <c:pt idx="12030">
                  <c:v>96.239999999994765</c:v>
                </c:pt>
                <c:pt idx="12031">
                  <c:v>96.247999999994761</c:v>
                </c:pt>
                <c:pt idx="12032">
                  <c:v>96.255999999994742</c:v>
                </c:pt>
                <c:pt idx="12033">
                  <c:v>96.263999999994752</c:v>
                </c:pt>
                <c:pt idx="12034">
                  <c:v>96.271999999994733</c:v>
                </c:pt>
                <c:pt idx="12035">
                  <c:v>96.279999999994729</c:v>
                </c:pt>
                <c:pt idx="12036">
                  <c:v>96.287999999994724</c:v>
                </c:pt>
                <c:pt idx="12037">
                  <c:v>96.29599999999472</c:v>
                </c:pt>
                <c:pt idx="12038">
                  <c:v>96.303999999994716</c:v>
                </c:pt>
                <c:pt idx="12039">
                  <c:v>96.311999999994725</c:v>
                </c:pt>
                <c:pt idx="12040">
                  <c:v>96.319999999994707</c:v>
                </c:pt>
                <c:pt idx="12041">
                  <c:v>96.327999999994702</c:v>
                </c:pt>
                <c:pt idx="12042">
                  <c:v>96.335999999994698</c:v>
                </c:pt>
                <c:pt idx="12043">
                  <c:v>96.343999999994693</c:v>
                </c:pt>
                <c:pt idx="12044">
                  <c:v>96.351999999994703</c:v>
                </c:pt>
                <c:pt idx="12045">
                  <c:v>96.359999999994685</c:v>
                </c:pt>
                <c:pt idx="12046">
                  <c:v>96.367999999994694</c:v>
                </c:pt>
                <c:pt idx="12047">
                  <c:v>96.375999999994661</c:v>
                </c:pt>
                <c:pt idx="12048">
                  <c:v>96.383999999994671</c:v>
                </c:pt>
                <c:pt idx="12049">
                  <c:v>96.391999999994667</c:v>
                </c:pt>
                <c:pt idx="12050">
                  <c:v>96.399999999994662</c:v>
                </c:pt>
                <c:pt idx="12051">
                  <c:v>96.407999999994686</c:v>
                </c:pt>
                <c:pt idx="12052">
                  <c:v>96.415999999994668</c:v>
                </c:pt>
                <c:pt idx="12053">
                  <c:v>96.423999999994663</c:v>
                </c:pt>
                <c:pt idx="12054">
                  <c:v>96.431999999994659</c:v>
                </c:pt>
                <c:pt idx="12055">
                  <c:v>96.439999999994654</c:v>
                </c:pt>
                <c:pt idx="12056">
                  <c:v>96.44799999999465</c:v>
                </c:pt>
                <c:pt idx="12057">
                  <c:v>96.455999999994631</c:v>
                </c:pt>
                <c:pt idx="12058">
                  <c:v>96.463999999994627</c:v>
                </c:pt>
                <c:pt idx="12059">
                  <c:v>96.471999999994622</c:v>
                </c:pt>
                <c:pt idx="12060">
                  <c:v>96.479999999994632</c:v>
                </c:pt>
                <c:pt idx="12061">
                  <c:v>96.487999999994628</c:v>
                </c:pt>
                <c:pt idx="12062">
                  <c:v>96.495999999994623</c:v>
                </c:pt>
                <c:pt idx="12063">
                  <c:v>96.503999999994605</c:v>
                </c:pt>
                <c:pt idx="12064">
                  <c:v>96.511999999994615</c:v>
                </c:pt>
                <c:pt idx="12065">
                  <c:v>96.519999999994596</c:v>
                </c:pt>
                <c:pt idx="12066">
                  <c:v>96.527999999994591</c:v>
                </c:pt>
                <c:pt idx="12067">
                  <c:v>96.535999999994587</c:v>
                </c:pt>
                <c:pt idx="12068">
                  <c:v>96.543999999994597</c:v>
                </c:pt>
                <c:pt idx="12069">
                  <c:v>96.551999999994592</c:v>
                </c:pt>
                <c:pt idx="12070">
                  <c:v>96.559999999994574</c:v>
                </c:pt>
                <c:pt idx="12071">
                  <c:v>96.567999999994584</c:v>
                </c:pt>
                <c:pt idx="12072">
                  <c:v>96.575999999994551</c:v>
                </c:pt>
                <c:pt idx="12073">
                  <c:v>96.58399999999456</c:v>
                </c:pt>
                <c:pt idx="12074">
                  <c:v>96.59199999999457</c:v>
                </c:pt>
                <c:pt idx="12075">
                  <c:v>96.599999999994566</c:v>
                </c:pt>
                <c:pt idx="12076">
                  <c:v>96.607999999994547</c:v>
                </c:pt>
                <c:pt idx="12077">
                  <c:v>96.615999999994543</c:v>
                </c:pt>
                <c:pt idx="12078">
                  <c:v>96.623999999994538</c:v>
                </c:pt>
                <c:pt idx="12079">
                  <c:v>96.631999999994534</c:v>
                </c:pt>
                <c:pt idx="12080">
                  <c:v>96.639999999994529</c:v>
                </c:pt>
                <c:pt idx="12081">
                  <c:v>96.647999999994525</c:v>
                </c:pt>
                <c:pt idx="12082">
                  <c:v>96.655999999994506</c:v>
                </c:pt>
                <c:pt idx="12083">
                  <c:v>96.663999999994516</c:v>
                </c:pt>
                <c:pt idx="12084">
                  <c:v>96.671999999994512</c:v>
                </c:pt>
                <c:pt idx="12085">
                  <c:v>96.679999999994493</c:v>
                </c:pt>
                <c:pt idx="12086">
                  <c:v>96.687999999994503</c:v>
                </c:pt>
                <c:pt idx="12087">
                  <c:v>96.695999999994498</c:v>
                </c:pt>
                <c:pt idx="12088">
                  <c:v>96.703999999994494</c:v>
                </c:pt>
                <c:pt idx="12089">
                  <c:v>96.711999999994518</c:v>
                </c:pt>
                <c:pt idx="12090">
                  <c:v>96.719999999994499</c:v>
                </c:pt>
                <c:pt idx="12091">
                  <c:v>96.727999999994495</c:v>
                </c:pt>
                <c:pt idx="12092">
                  <c:v>96.735999999994476</c:v>
                </c:pt>
                <c:pt idx="12093">
                  <c:v>96.743999999994486</c:v>
                </c:pt>
                <c:pt idx="12094">
                  <c:v>96.751999999994467</c:v>
                </c:pt>
                <c:pt idx="12095">
                  <c:v>96.759999999994463</c:v>
                </c:pt>
                <c:pt idx="12096">
                  <c:v>96.767999999994487</c:v>
                </c:pt>
                <c:pt idx="12097">
                  <c:v>96.775999999994454</c:v>
                </c:pt>
                <c:pt idx="12098">
                  <c:v>96.783999999994464</c:v>
                </c:pt>
                <c:pt idx="12099">
                  <c:v>96.791999999994459</c:v>
                </c:pt>
                <c:pt idx="12100">
                  <c:v>96.799999999994455</c:v>
                </c:pt>
                <c:pt idx="12101">
                  <c:v>96.807999999994436</c:v>
                </c:pt>
                <c:pt idx="12102">
                  <c:v>96.815999999994432</c:v>
                </c:pt>
                <c:pt idx="12103">
                  <c:v>96.823999999994413</c:v>
                </c:pt>
                <c:pt idx="12104">
                  <c:v>96.831999999994423</c:v>
                </c:pt>
                <c:pt idx="12105">
                  <c:v>96.839999999994433</c:v>
                </c:pt>
                <c:pt idx="12106">
                  <c:v>96.847999999994428</c:v>
                </c:pt>
                <c:pt idx="12107">
                  <c:v>96.85599999999441</c:v>
                </c:pt>
                <c:pt idx="12108">
                  <c:v>96.863999999994405</c:v>
                </c:pt>
                <c:pt idx="12109">
                  <c:v>96.871999999994401</c:v>
                </c:pt>
                <c:pt idx="12110">
                  <c:v>96.879999999994382</c:v>
                </c:pt>
                <c:pt idx="12111">
                  <c:v>96.887999999994392</c:v>
                </c:pt>
                <c:pt idx="12112">
                  <c:v>96.895999999994373</c:v>
                </c:pt>
                <c:pt idx="12113">
                  <c:v>96.903999999994383</c:v>
                </c:pt>
                <c:pt idx="12114">
                  <c:v>96.911999999994379</c:v>
                </c:pt>
                <c:pt idx="12115">
                  <c:v>96.919999999994374</c:v>
                </c:pt>
                <c:pt idx="12116">
                  <c:v>96.92799999999437</c:v>
                </c:pt>
                <c:pt idx="12117">
                  <c:v>96.935999999994365</c:v>
                </c:pt>
                <c:pt idx="12118">
                  <c:v>96.943999999994361</c:v>
                </c:pt>
                <c:pt idx="12119">
                  <c:v>96.951999999994356</c:v>
                </c:pt>
                <c:pt idx="12120">
                  <c:v>96.959999999994352</c:v>
                </c:pt>
                <c:pt idx="12121">
                  <c:v>96.967999999994348</c:v>
                </c:pt>
                <c:pt idx="12122">
                  <c:v>96.975999999994329</c:v>
                </c:pt>
                <c:pt idx="12123">
                  <c:v>96.983999999994325</c:v>
                </c:pt>
                <c:pt idx="12124">
                  <c:v>96.991999999994334</c:v>
                </c:pt>
                <c:pt idx="12125">
                  <c:v>96.99999999999433</c:v>
                </c:pt>
                <c:pt idx="12126">
                  <c:v>97.007999999994325</c:v>
                </c:pt>
                <c:pt idx="12127">
                  <c:v>97.015999999994307</c:v>
                </c:pt>
                <c:pt idx="12128">
                  <c:v>97.023999999994302</c:v>
                </c:pt>
                <c:pt idx="12129">
                  <c:v>97.031999999994312</c:v>
                </c:pt>
                <c:pt idx="12130">
                  <c:v>97.039999999994293</c:v>
                </c:pt>
                <c:pt idx="12131">
                  <c:v>97.047999999994317</c:v>
                </c:pt>
                <c:pt idx="12132">
                  <c:v>97.055999999994285</c:v>
                </c:pt>
                <c:pt idx="12133">
                  <c:v>97.063999999994294</c:v>
                </c:pt>
                <c:pt idx="12134">
                  <c:v>97.071999999994276</c:v>
                </c:pt>
                <c:pt idx="12135">
                  <c:v>97.079999999994271</c:v>
                </c:pt>
                <c:pt idx="12136">
                  <c:v>97.087999999994267</c:v>
                </c:pt>
                <c:pt idx="12137">
                  <c:v>97.095999999994262</c:v>
                </c:pt>
                <c:pt idx="12138">
                  <c:v>97.103999999994272</c:v>
                </c:pt>
                <c:pt idx="12139">
                  <c:v>97.111999999994268</c:v>
                </c:pt>
                <c:pt idx="12140">
                  <c:v>97.119999999994263</c:v>
                </c:pt>
                <c:pt idx="12141">
                  <c:v>97.127999999994245</c:v>
                </c:pt>
                <c:pt idx="12142">
                  <c:v>97.13599999999424</c:v>
                </c:pt>
                <c:pt idx="12143">
                  <c:v>97.143999999994236</c:v>
                </c:pt>
                <c:pt idx="12144">
                  <c:v>97.151999999994231</c:v>
                </c:pt>
                <c:pt idx="12145">
                  <c:v>97.159999999994213</c:v>
                </c:pt>
                <c:pt idx="12146">
                  <c:v>97.167999999994223</c:v>
                </c:pt>
                <c:pt idx="12147">
                  <c:v>97.175999999994218</c:v>
                </c:pt>
                <c:pt idx="12148">
                  <c:v>97.183999999994214</c:v>
                </c:pt>
                <c:pt idx="12149">
                  <c:v>97.191999999994223</c:v>
                </c:pt>
                <c:pt idx="12150">
                  <c:v>97.199999999994205</c:v>
                </c:pt>
                <c:pt idx="12151">
                  <c:v>97.207999999994215</c:v>
                </c:pt>
                <c:pt idx="12152">
                  <c:v>97.215999999994196</c:v>
                </c:pt>
                <c:pt idx="12153">
                  <c:v>97.223999999994192</c:v>
                </c:pt>
                <c:pt idx="12154">
                  <c:v>97.231999999994201</c:v>
                </c:pt>
                <c:pt idx="12155">
                  <c:v>97.239999999994197</c:v>
                </c:pt>
                <c:pt idx="12156">
                  <c:v>97.247999999994207</c:v>
                </c:pt>
                <c:pt idx="12157">
                  <c:v>97.255999999994174</c:v>
                </c:pt>
                <c:pt idx="12158">
                  <c:v>97.263999999994184</c:v>
                </c:pt>
                <c:pt idx="12159">
                  <c:v>97.271999999994165</c:v>
                </c:pt>
                <c:pt idx="12160">
                  <c:v>97.27999999999416</c:v>
                </c:pt>
                <c:pt idx="12161">
                  <c:v>97.28799999999417</c:v>
                </c:pt>
                <c:pt idx="12162">
                  <c:v>97.295999999994166</c:v>
                </c:pt>
                <c:pt idx="12163">
                  <c:v>97.303999999994147</c:v>
                </c:pt>
                <c:pt idx="12164">
                  <c:v>97.311999999994157</c:v>
                </c:pt>
                <c:pt idx="12165">
                  <c:v>97.319999999994153</c:v>
                </c:pt>
                <c:pt idx="12166">
                  <c:v>97.327999999994134</c:v>
                </c:pt>
                <c:pt idx="12167">
                  <c:v>97.335999999994129</c:v>
                </c:pt>
                <c:pt idx="12168">
                  <c:v>97.343999999994125</c:v>
                </c:pt>
                <c:pt idx="12169">
                  <c:v>97.351999999994121</c:v>
                </c:pt>
                <c:pt idx="12170">
                  <c:v>97.359999999994116</c:v>
                </c:pt>
                <c:pt idx="12171">
                  <c:v>97.367999999994126</c:v>
                </c:pt>
                <c:pt idx="12172">
                  <c:v>97.375999999994093</c:v>
                </c:pt>
                <c:pt idx="12173">
                  <c:v>97.383999999994103</c:v>
                </c:pt>
                <c:pt idx="12174">
                  <c:v>97.391999999994113</c:v>
                </c:pt>
                <c:pt idx="12175">
                  <c:v>97.399999999994094</c:v>
                </c:pt>
                <c:pt idx="12176">
                  <c:v>97.407999999994104</c:v>
                </c:pt>
                <c:pt idx="12177">
                  <c:v>97.415999999994099</c:v>
                </c:pt>
                <c:pt idx="12178">
                  <c:v>97.423999999994095</c:v>
                </c:pt>
                <c:pt idx="12179">
                  <c:v>97.43199999999409</c:v>
                </c:pt>
                <c:pt idx="12180">
                  <c:v>97.439999999994086</c:v>
                </c:pt>
                <c:pt idx="12181">
                  <c:v>97.447999999994082</c:v>
                </c:pt>
                <c:pt idx="12182">
                  <c:v>97.455999999994063</c:v>
                </c:pt>
                <c:pt idx="12183">
                  <c:v>97.463999999994087</c:v>
                </c:pt>
                <c:pt idx="12184">
                  <c:v>97.471999999994068</c:v>
                </c:pt>
                <c:pt idx="12185">
                  <c:v>97.479999999994064</c:v>
                </c:pt>
                <c:pt idx="12186">
                  <c:v>97.487999999994059</c:v>
                </c:pt>
                <c:pt idx="12187">
                  <c:v>97.495999999994055</c:v>
                </c:pt>
                <c:pt idx="12188">
                  <c:v>97.503999999994036</c:v>
                </c:pt>
                <c:pt idx="12189">
                  <c:v>97.511999999994046</c:v>
                </c:pt>
                <c:pt idx="12190">
                  <c:v>97.519999999994027</c:v>
                </c:pt>
                <c:pt idx="12191">
                  <c:v>97.527999999994023</c:v>
                </c:pt>
                <c:pt idx="12192">
                  <c:v>97.535999999994033</c:v>
                </c:pt>
                <c:pt idx="12193">
                  <c:v>97.543999999994028</c:v>
                </c:pt>
                <c:pt idx="12194">
                  <c:v>97.551999999993996</c:v>
                </c:pt>
                <c:pt idx="12195">
                  <c:v>97.559999999993991</c:v>
                </c:pt>
                <c:pt idx="12196">
                  <c:v>97.567999999994001</c:v>
                </c:pt>
                <c:pt idx="12197">
                  <c:v>97.575999999993982</c:v>
                </c:pt>
                <c:pt idx="12198">
                  <c:v>97.583999999993992</c:v>
                </c:pt>
                <c:pt idx="12199">
                  <c:v>97.591999999993988</c:v>
                </c:pt>
                <c:pt idx="12200">
                  <c:v>97.599999999993983</c:v>
                </c:pt>
                <c:pt idx="12201">
                  <c:v>97.607999999993964</c:v>
                </c:pt>
                <c:pt idx="12202">
                  <c:v>97.61599999999396</c:v>
                </c:pt>
                <c:pt idx="12203">
                  <c:v>97.623999999993956</c:v>
                </c:pt>
                <c:pt idx="12204">
                  <c:v>97.631999999993965</c:v>
                </c:pt>
                <c:pt idx="12205">
                  <c:v>97.639999999993947</c:v>
                </c:pt>
                <c:pt idx="12206">
                  <c:v>97.647999999993957</c:v>
                </c:pt>
                <c:pt idx="12207">
                  <c:v>97.655999999993938</c:v>
                </c:pt>
                <c:pt idx="12208">
                  <c:v>97.663999999993933</c:v>
                </c:pt>
                <c:pt idx="12209">
                  <c:v>97.671999999993929</c:v>
                </c:pt>
                <c:pt idx="12210">
                  <c:v>97.67999999999391</c:v>
                </c:pt>
                <c:pt idx="12211">
                  <c:v>97.68799999999392</c:v>
                </c:pt>
                <c:pt idx="12212">
                  <c:v>97.695999999993916</c:v>
                </c:pt>
                <c:pt idx="12213">
                  <c:v>97.703999999993925</c:v>
                </c:pt>
                <c:pt idx="12214">
                  <c:v>97.711999999993921</c:v>
                </c:pt>
                <c:pt idx="12215">
                  <c:v>97.719999999993917</c:v>
                </c:pt>
                <c:pt idx="12216">
                  <c:v>97.727999999993912</c:v>
                </c:pt>
                <c:pt idx="12217">
                  <c:v>97.735999999993894</c:v>
                </c:pt>
                <c:pt idx="12218">
                  <c:v>97.743999999993918</c:v>
                </c:pt>
                <c:pt idx="12219">
                  <c:v>97.751999999993899</c:v>
                </c:pt>
                <c:pt idx="12220">
                  <c:v>97.759999999993894</c:v>
                </c:pt>
                <c:pt idx="12221">
                  <c:v>97.76799999999389</c:v>
                </c:pt>
                <c:pt idx="12222">
                  <c:v>97.775999999993871</c:v>
                </c:pt>
                <c:pt idx="12223">
                  <c:v>97.783999999993867</c:v>
                </c:pt>
                <c:pt idx="12224">
                  <c:v>97.791999999993877</c:v>
                </c:pt>
                <c:pt idx="12225">
                  <c:v>97.799999999993886</c:v>
                </c:pt>
                <c:pt idx="12226">
                  <c:v>97.807999999993868</c:v>
                </c:pt>
                <c:pt idx="12227">
                  <c:v>97.815999999993863</c:v>
                </c:pt>
                <c:pt idx="12228">
                  <c:v>97.823999999993845</c:v>
                </c:pt>
                <c:pt idx="12229">
                  <c:v>97.831999999993855</c:v>
                </c:pt>
                <c:pt idx="12230">
                  <c:v>97.839999999993836</c:v>
                </c:pt>
                <c:pt idx="12231">
                  <c:v>97.847999999993846</c:v>
                </c:pt>
                <c:pt idx="12232">
                  <c:v>97.855999999993813</c:v>
                </c:pt>
                <c:pt idx="12233">
                  <c:v>97.863999999993823</c:v>
                </c:pt>
                <c:pt idx="12234">
                  <c:v>97.871999999993832</c:v>
                </c:pt>
                <c:pt idx="12235">
                  <c:v>97.879999999993814</c:v>
                </c:pt>
                <c:pt idx="12236">
                  <c:v>97.887999999993824</c:v>
                </c:pt>
                <c:pt idx="12237">
                  <c:v>97.895999999993805</c:v>
                </c:pt>
                <c:pt idx="12238">
                  <c:v>97.903999999993815</c:v>
                </c:pt>
                <c:pt idx="12239">
                  <c:v>97.91199999999381</c:v>
                </c:pt>
                <c:pt idx="12240">
                  <c:v>97.919999999993806</c:v>
                </c:pt>
                <c:pt idx="12241">
                  <c:v>97.927999999993801</c:v>
                </c:pt>
                <c:pt idx="12242">
                  <c:v>97.935999999993797</c:v>
                </c:pt>
                <c:pt idx="12243">
                  <c:v>97.943999999993807</c:v>
                </c:pt>
                <c:pt idx="12244">
                  <c:v>97.951999999993788</c:v>
                </c:pt>
                <c:pt idx="12245">
                  <c:v>97.959999999993784</c:v>
                </c:pt>
                <c:pt idx="12246">
                  <c:v>97.967999999993779</c:v>
                </c:pt>
                <c:pt idx="12247">
                  <c:v>97.975999999993761</c:v>
                </c:pt>
                <c:pt idx="12248">
                  <c:v>97.98399999999377</c:v>
                </c:pt>
                <c:pt idx="12249">
                  <c:v>97.99199999999378</c:v>
                </c:pt>
                <c:pt idx="12250">
                  <c:v>97.999999999993761</c:v>
                </c:pt>
                <c:pt idx="12251">
                  <c:v>98.007999999993757</c:v>
                </c:pt>
                <c:pt idx="12252">
                  <c:v>98.015999999993753</c:v>
                </c:pt>
                <c:pt idx="12253">
                  <c:v>98.023999999993734</c:v>
                </c:pt>
                <c:pt idx="12254">
                  <c:v>98.031999999993744</c:v>
                </c:pt>
                <c:pt idx="12255">
                  <c:v>98.039999999993725</c:v>
                </c:pt>
                <c:pt idx="12256">
                  <c:v>98.047999999993735</c:v>
                </c:pt>
                <c:pt idx="12257">
                  <c:v>98.055999999993716</c:v>
                </c:pt>
                <c:pt idx="12258">
                  <c:v>98.063999999993726</c:v>
                </c:pt>
                <c:pt idx="12259">
                  <c:v>98.071999999993707</c:v>
                </c:pt>
                <c:pt idx="12260">
                  <c:v>98.079999999993703</c:v>
                </c:pt>
                <c:pt idx="12261">
                  <c:v>98.087999999993713</c:v>
                </c:pt>
                <c:pt idx="12262">
                  <c:v>98.095999999993694</c:v>
                </c:pt>
                <c:pt idx="12263">
                  <c:v>98.10399999999369</c:v>
                </c:pt>
                <c:pt idx="12264">
                  <c:v>98.111999999993699</c:v>
                </c:pt>
                <c:pt idx="12265">
                  <c:v>98.119999999993695</c:v>
                </c:pt>
                <c:pt idx="12266">
                  <c:v>98.127999999993676</c:v>
                </c:pt>
                <c:pt idx="12267">
                  <c:v>98.135999999993672</c:v>
                </c:pt>
                <c:pt idx="12268">
                  <c:v>98.143999999993667</c:v>
                </c:pt>
                <c:pt idx="12269">
                  <c:v>98.151999999993663</c:v>
                </c:pt>
                <c:pt idx="12270">
                  <c:v>98.159999999993673</c:v>
                </c:pt>
                <c:pt idx="12271">
                  <c:v>98.167999999993668</c:v>
                </c:pt>
                <c:pt idx="12272">
                  <c:v>98.17599999999365</c:v>
                </c:pt>
                <c:pt idx="12273">
                  <c:v>98.183999999993645</c:v>
                </c:pt>
                <c:pt idx="12274">
                  <c:v>98.191999999993655</c:v>
                </c:pt>
                <c:pt idx="12275">
                  <c:v>98.199999999993636</c:v>
                </c:pt>
                <c:pt idx="12276">
                  <c:v>98.207999999993646</c:v>
                </c:pt>
                <c:pt idx="12277">
                  <c:v>98.215999999993642</c:v>
                </c:pt>
                <c:pt idx="12278">
                  <c:v>98.223999999993623</c:v>
                </c:pt>
                <c:pt idx="12279">
                  <c:v>98.231999999993647</c:v>
                </c:pt>
                <c:pt idx="12280">
                  <c:v>98.239999999993628</c:v>
                </c:pt>
                <c:pt idx="12281">
                  <c:v>98.247999999993638</c:v>
                </c:pt>
                <c:pt idx="12282">
                  <c:v>98.255999999993605</c:v>
                </c:pt>
                <c:pt idx="12283">
                  <c:v>98.263999999993615</c:v>
                </c:pt>
                <c:pt idx="12284">
                  <c:v>98.271999999993596</c:v>
                </c:pt>
                <c:pt idx="12285">
                  <c:v>98.279999999993592</c:v>
                </c:pt>
                <c:pt idx="12286">
                  <c:v>98.287999999993616</c:v>
                </c:pt>
                <c:pt idx="12287">
                  <c:v>98.295999999993597</c:v>
                </c:pt>
                <c:pt idx="12288">
                  <c:v>98.303999999993593</c:v>
                </c:pt>
                <c:pt idx="12289">
                  <c:v>98.311999999993589</c:v>
                </c:pt>
                <c:pt idx="12290">
                  <c:v>98.319999999993584</c:v>
                </c:pt>
                <c:pt idx="12291">
                  <c:v>98.327999999993565</c:v>
                </c:pt>
                <c:pt idx="12292">
                  <c:v>98.335999999993561</c:v>
                </c:pt>
                <c:pt idx="12293">
                  <c:v>98.343999999993571</c:v>
                </c:pt>
                <c:pt idx="12294">
                  <c:v>98.351999999993566</c:v>
                </c:pt>
                <c:pt idx="12295">
                  <c:v>98.359999999993562</c:v>
                </c:pt>
                <c:pt idx="12296">
                  <c:v>98.367999999993557</c:v>
                </c:pt>
                <c:pt idx="12297">
                  <c:v>98.375999999993539</c:v>
                </c:pt>
                <c:pt idx="12298">
                  <c:v>98.383999999993534</c:v>
                </c:pt>
                <c:pt idx="12299">
                  <c:v>98.391999999993544</c:v>
                </c:pt>
                <c:pt idx="12300">
                  <c:v>98.399999999993526</c:v>
                </c:pt>
                <c:pt idx="12301">
                  <c:v>98.407999999993535</c:v>
                </c:pt>
                <c:pt idx="12302">
                  <c:v>98.415999999993531</c:v>
                </c:pt>
                <c:pt idx="12303">
                  <c:v>98.423999999993526</c:v>
                </c:pt>
                <c:pt idx="12304">
                  <c:v>98.431999999993536</c:v>
                </c:pt>
                <c:pt idx="12305">
                  <c:v>98.439999999993518</c:v>
                </c:pt>
                <c:pt idx="12306">
                  <c:v>98.447999999993527</c:v>
                </c:pt>
                <c:pt idx="12307">
                  <c:v>98.455999999993494</c:v>
                </c:pt>
                <c:pt idx="12308">
                  <c:v>98.463999999993504</c:v>
                </c:pt>
                <c:pt idx="12309">
                  <c:v>98.4719999999935</c:v>
                </c:pt>
                <c:pt idx="12310">
                  <c:v>98.479999999993495</c:v>
                </c:pt>
                <c:pt idx="12311">
                  <c:v>98.487999999993491</c:v>
                </c:pt>
                <c:pt idx="12312">
                  <c:v>98.495999999993487</c:v>
                </c:pt>
                <c:pt idx="12313">
                  <c:v>98.503999999993482</c:v>
                </c:pt>
                <c:pt idx="12314">
                  <c:v>98.511999999993478</c:v>
                </c:pt>
                <c:pt idx="12315">
                  <c:v>98.519999999993487</c:v>
                </c:pt>
                <c:pt idx="12316">
                  <c:v>98.527999999993469</c:v>
                </c:pt>
                <c:pt idx="12317">
                  <c:v>98.535999999993464</c:v>
                </c:pt>
                <c:pt idx="12318">
                  <c:v>98.54399999999346</c:v>
                </c:pt>
                <c:pt idx="12319">
                  <c:v>98.551999999993427</c:v>
                </c:pt>
                <c:pt idx="12320">
                  <c:v>98.559999999993423</c:v>
                </c:pt>
                <c:pt idx="12321">
                  <c:v>98.567999999993447</c:v>
                </c:pt>
                <c:pt idx="12322">
                  <c:v>98.575999999993414</c:v>
                </c:pt>
                <c:pt idx="12323">
                  <c:v>98.583999999993424</c:v>
                </c:pt>
                <c:pt idx="12324">
                  <c:v>98.591999999993419</c:v>
                </c:pt>
                <c:pt idx="12325">
                  <c:v>98.599999999993415</c:v>
                </c:pt>
                <c:pt idx="12326">
                  <c:v>98.607999999993396</c:v>
                </c:pt>
                <c:pt idx="12327">
                  <c:v>98.615999999993392</c:v>
                </c:pt>
                <c:pt idx="12328">
                  <c:v>98.623999999993387</c:v>
                </c:pt>
                <c:pt idx="12329">
                  <c:v>98.631999999993397</c:v>
                </c:pt>
                <c:pt idx="12330">
                  <c:v>98.639999999993393</c:v>
                </c:pt>
                <c:pt idx="12331">
                  <c:v>98.647999999993388</c:v>
                </c:pt>
                <c:pt idx="12332">
                  <c:v>98.655999999993369</c:v>
                </c:pt>
                <c:pt idx="12333">
                  <c:v>98.663999999993365</c:v>
                </c:pt>
                <c:pt idx="12334">
                  <c:v>98.671999999993361</c:v>
                </c:pt>
                <c:pt idx="12335">
                  <c:v>98.679999999993356</c:v>
                </c:pt>
                <c:pt idx="12336">
                  <c:v>98.687999999993366</c:v>
                </c:pt>
                <c:pt idx="12337">
                  <c:v>98.695999999993347</c:v>
                </c:pt>
                <c:pt idx="12338">
                  <c:v>98.703999999993357</c:v>
                </c:pt>
                <c:pt idx="12339">
                  <c:v>98.711999999993367</c:v>
                </c:pt>
                <c:pt idx="12340">
                  <c:v>98.719999999993348</c:v>
                </c:pt>
                <c:pt idx="12341">
                  <c:v>98.727999999993344</c:v>
                </c:pt>
                <c:pt idx="12342">
                  <c:v>98.735999999993325</c:v>
                </c:pt>
                <c:pt idx="12343">
                  <c:v>98.743999999993335</c:v>
                </c:pt>
                <c:pt idx="12344">
                  <c:v>98.75199999999333</c:v>
                </c:pt>
                <c:pt idx="12345">
                  <c:v>98.759999999993326</c:v>
                </c:pt>
                <c:pt idx="12346">
                  <c:v>98.767999999993322</c:v>
                </c:pt>
                <c:pt idx="12347">
                  <c:v>98.775999999993303</c:v>
                </c:pt>
                <c:pt idx="12348">
                  <c:v>98.783999999993313</c:v>
                </c:pt>
                <c:pt idx="12349">
                  <c:v>98.791999999993308</c:v>
                </c:pt>
                <c:pt idx="12350">
                  <c:v>98.799999999993304</c:v>
                </c:pt>
                <c:pt idx="12351">
                  <c:v>98.807999999993299</c:v>
                </c:pt>
                <c:pt idx="12352">
                  <c:v>98.815999999993295</c:v>
                </c:pt>
                <c:pt idx="12353">
                  <c:v>98.823999999993276</c:v>
                </c:pt>
                <c:pt idx="12354">
                  <c:v>98.831999999993286</c:v>
                </c:pt>
                <c:pt idx="12355">
                  <c:v>98.839999999993267</c:v>
                </c:pt>
                <c:pt idx="12356">
                  <c:v>98.847999999993277</c:v>
                </c:pt>
                <c:pt idx="12357">
                  <c:v>98.855999999993273</c:v>
                </c:pt>
                <c:pt idx="12358">
                  <c:v>98.863999999993268</c:v>
                </c:pt>
                <c:pt idx="12359">
                  <c:v>98.871999999993264</c:v>
                </c:pt>
                <c:pt idx="12360">
                  <c:v>98.879999999993245</c:v>
                </c:pt>
                <c:pt idx="12361">
                  <c:v>98.887999999993255</c:v>
                </c:pt>
                <c:pt idx="12362">
                  <c:v>98.895999999993236</c:v>
                </c:pt>
                <c:pt idx="12363">
                  <c:v>98.903999999993246</c:v>
                </c:pt>
                <c:pt idx="12364">
                  <c:v>98.911999999993256</c:v>
                </c:pt>
                <c:pt idx="12365">
                  <c:v>98.919999999993237</c:v>
                </c:pt>
                <c:pt idx="12366">
                  <c:v>98.927999999993247</c:v>
                </c:pt>
                <c:pt idx="12367">
                  <c:v>98.935999999993228</c:v>
                </c:pt>
                <c:pt idx="12368">
                  <c:v>98.943999999993238</c:v>
                </c:pt>
                <c:pt idx="12369">
                  <c:v>98.95199999999322</c:v>
                </c:pt>
                <c:pt idx="12370">
                  <c:v>98.959999999993215</c:v>
                </c:pt>
                <c:pt idx="12371">
                  <c:v>98.967999999993211</c:v>
                </c:pt>
                <c:pt idx="12372">
                  <c:v>98.975999999993192</c:v>
                </c:pt>
                <c:pt idx="12373">
                  <c:v>98.983999999993216</c:v>
                </c:pt>
                <c:pt idx="12374">
                  <c:v>98.991999999993212</c:v>
                </c:pt>
                <c:pt idx="12375">
                  <c:v>98.999999999993207</c:v>
                </c:pt>
                <c:pt idx="12376">
                  <c:v>99.007999999993189</c:v>
                </c:pt>
                <c:pt idx="12377">
                  <c:v>99.015999999993184</c:v>
                </c:pt>
                <c:pt idx="12378">
                  <c:v>99.023999999993165</c:v>
                </c:pt>
                <c:pt idx="12379">
                  <c:v>99.031999999993175</c:v>
                </c:pt>
                <c:pt idx="12380">
                  <c:v>99.039999999993171</c:v>
                </c:pt>
                <c:pt idx="12381">
                  <c:v>99.047999999993181</c:v>
                </c:pt>
                <c:pt idx="12382">
                  <c:v>99.055999999993162</c:v>
                </c:pt>
                <c:pt idx="12383">
                  <c:v>99.063999999993158</c:v>
                </c:pt>
                <c:pt idx="12384">
                  <c:v>99.071999999993153</c:v>
                </c:pt>
                <c:pt idx="12385">
                  <c:v>99.079999999993134</c:v>
                </c:pt>
                <c:pt idx="12386">
                  <c:v>99.087999999993144</c:v>
                </c:pt>
                <c:pt idx="12387">
                  <c:v>99.095999999993126</c:v>
                </c:pt>
                <c:pt idx="12388">
                  <c:v>99.103999999993121</c:v>
                </c:pt>
                <c:pt idx="12389">
                  <c:v>99.111999999993131</c:v>
                </c:pt>
                <c:pt idx="12390">
                  <c:v>99.119999999993126</c:v>
                </c:pt>
                <c:pt idx="12391">
                  <c:v>99.127999999993122</c:v>
                </c:pt>
                <c:pt idx="12392">
                  <c:v>99.135999999993103</c:v>
                </c:pt>
                <c:pt idx="12393">
                  <c:v>99.143999999993113</c:v>
                </c:pt>
                <c:pt idx="12394">
                  <c:v>99.151999999993095</c:v>
                </c:pt>
                <c:pt idx="12395">
                  <c:v>99.15999999999309</c:v>
                </c:pt>
                <c:pt idx="12396">
                  <c:v>99.1679999999931</c:v>
                </c:pt>
                <c:pt idx="12397">
                  <c:v>99.175999999993081</c:v>
                </c:pt>
                <c:pt idx="12398">
                  <c:v>99.183999999993077</c:v>
                </c:pt>
                <c:pt idx="12399">
                  <c:v>99.191999999993087</c:v>
                </c:pt>
                <c:pt idx="12400">
                  <c:v>99.199999999993082</c:v>
                </c:pt>
                <c:pt idx="12401">
                  <c:v>99.207999999993078</c:v>
                </c:pt>
                <c:pt idx="12402">
                  <c:v>99.215999999993087</c:v>
                </c:pt>
                <c:pt idx="12403">
                  <c:v>99.223999999993069</c:v>
                </c:pt>
                <c:pt idx="12404">
                  <c:v>99.231999999993079</c:v>
                </c:pt>
                <c:pt idx="12405">
                  <c:v>99.23999999999306</c:v>
                </c:pt>
                <c:pt idx="12406">
                  <c:v>99.24799999999307</c:v>
                </c:pt>
                <c:pt idx="12407">
                  <c:v>99.255999999993037</c:v>
                </c:pt>
                <c:pt idx="12408">
                  <c:v>99.263999999993047</c:v>
                </c:pt>
                <c:pt idx="12409">
                  <c:v>99.271999999993042</c:v>
                </c:pt>
                <c:pt idx="12410">
                  <c:v>99.279999999993024</c:v>
                </c:pt>
                <c:pt idx="12411">
                  <c:v>99.287999999993048</c:v>
                </c:pt>
                <c:pt idx="12412">
                  <c:v>99.295999999993029</c:v>
                </c:pt>
                <c:pt idx="12413">
                  <c:v>99.303999999993025</c:v>
                </c:pt>
                <c:pt idx="12414">
                  <c:v>99.31199999999302</c:v>
                </c:pt>
                <c:pt idx="12415">
                  <c:v>99.319999999993016</c:v>
                </c:pt>
                <c:pt idx="12416">
                  <c:v>99.327999999992997</c:v>
                </c:pt>
                <c:pt idx="12417">
                  <c:v>99.335999999992993</c:v>
                </c:pt>
                <c:pt idx="12418">
                  <c:v>99.343999999993017</c:v>
                </c:pt>
                <c:pt idx="12419">
                  <c:v>99.351999999992998</c:v>
                </c:pt>
                <c:pt idx="12420">
                  <c:v>99.359999999992993</c:v>
                </c:pt>
                <c:pt idx="12421">
                  <c:v>99.367999999992989</c:v>
                </c:pt>
                <c:pt idx="12422">
                  <c:v>99.37599999999297</c:v>
                </c:pt>
                <c:pt idx="12423">
                  <c:v>99.383999999992966</c:v>
                </c:pt>
                <c:pt idx="12424">
                  <c:v>99.391999999992976</c:v>
                </c:pt>
                <c:pt idx="12425">
                  <c:v>99.399999999992971</c:v>
                </c:pt>
                <c:pt idx="12426">
                  <c:v>99.407999999992981</c:v>
                </c:pt>
                <c:pt idx="12427">
                  <c:v>99.415999999992977</c:v>
                </c:pt>
                <c:pt idx="12428">
                  <c:v>99.423999999992958</c:v>
                </c:pt>
                <c:pt idx="12429">
                  <c:v>99.431999999992968</c:v>
                </c:pt>
                <c:pt idx="12430">
                  <c:v>99.439999999992949</c:v>
                </c:pt>
                <c:pt idx="12431">
                  <c:v>99.447999999992945</c:v>
                </c:pt>
                <c:pt idx="12432">
                  <c:v>99.455999999992926</c:v>
                </c:pt>
                <c:pt idx="12433">
                  <c:v>99.463999999992922</c:v>
                </c:pt>
                <c:pt idx="12434">
                  <c:v>99.471999999992917</c:v>
                </c:pt>
                <c:pt idx="12435">
                  <c:v>99.479999999992913</c:v>
                </c:pt>
                <c:pt idx="12436">
                  <c:v>99.487999999992908</c:v>
                </c:pt>
                <c:pt idx="12437">
                  <c:v>99.495999999992904</c:v>
                </c:pt>
                <c:pt idx="12438">
                  <c:v>99.503999999992899</c:v>
                </c:pt>
                <c:pt idx="12439">
                  <c:v>99.511999999992909</c:v>
                </c:pt>
                <c:pt idx="12440">
                  <c:v>99.519999999992891</c:v>
                </c:pt>
                <c:pt idx="12441">
                  <c:v>99.527999999992886</c:v>
                </c:pt>
                <c:pt idx="12442">
                  <c:v>99.535999999992882</c:v>
                </c:pt>
                <c:pt idx="12443">
                  <c:v>99.543999999992877</c:v>
                </c:pt>
                <c:pt idx="12444">
                  <c:v>99.551999999992887</c:v>
                </c:pt>
                <c:pt idx="12445">
                  <c:v>99.559999999992868</c:v>
                </c:pt>
                <c:pt idx="12446">
                  <c:v>99.567999999992878</c:v>
                </c:pt>
                <c:pt idx="12447">
                  <c:v>99.575999999992845</c:v>
                </c:pt>
                <c:pt idx="12448">
                  <c:v>99.583999999992855</c:v>
                </c:pt>
                <c:pt idx="12449">
                  <c:v>99.591999999992851</c:v>
                </c:pt>
                <c:pt idx="12450">
                  <c:v>99.599999999992846</c:v>
                </c:pt>
                <c:pt idx="12451">
                  <c:v>99.607999999992842</c:v>
                </c:pt>
                <c:pt idx="12452">
                  <c:v>99.615999999992823</c:v>
                </c:pt>
                <c:pt idx="12453">
                  <c:v>99.623999999992833</c:v>
                </c:pt>
                <c:pt idx="12454">
                  <c:v>99.631999999992829</c:v>
                </c:pt>
                <c:pt idx="12455">
                  <c:v>99.639999999992824</c:v>
                </c:pt>
                <c:pt idx="12456">
                  <c:v>99.64799999999282</c:v>
                </c:pt>
                <c:pt idx="12457">
                  <c:v>99.655999999992801</c:v>
                </c:pt>
                <c:pt idx="12458">
                  <c:v>99.663999999992797</c:v>
                </c:pt>
                <c:pt idx="12459">
                  <c:v>99.671999999992792</c:v>
                </c:pt>
                <c:pt idx="12460">
                  <c:v>99.679999999992802</c:v>
                </c:pt>
                <c:pt idx="12461">
                  <c:v>99.687999999992797</c:v>
                </c:pt>
                <c:pt idx="12462">
                  <c:v>99.695999999992793</c:v>
                </c:pt>
                <c:pt idx="12463">
                  <c:v>99.703999999992789</c:v>
                </c:pt>
                <c:pt idx="12464">
                  <c:v>99.711999999992798</c:v>
                </c:pt>
                <c:pt idx="12465">
                  <c:v>99.71999999999278</c:v>
                </c:pt>
                <c:pt idx="12466">
                  <c:v>99.727999999992775</c:v>
                </c:pt>
                <c:pt idx="12467">
                  <c:v>99.735999999992771</c:v>
                </c:pt>
                <c:pt idx="12468">
                  <c:v>99.743999999992781</c:v>
                </c:pt>
                <c:pt idx="12469">
                  <c:v>99.751999999992776</c:v>
                </c:pt>
                <c:pt idx="12470">
                  <c:v>99.759999999992758</c:v>
                </c:pt>
                <c:pt idx="12471">
                  <c:v>99.767999999992767</c:v>
                </c:pt>
                <c:pt idx="12472">
                  <c:v>99.775999999992735</c:v>
                </c:pt>
                <c:pt idx="12473">
                  <c:v>99.783999999992744</c:v>
                </c:pt>
                <c:pt idx="12474">
                  <c:v>99.79199999999274</c:v>
                </c:pt>
                <c:pt idx="12475">
                  <c:v>99.799999999992735</c:v>
                </c:pt>
                <c:pt idx="12476">
                  <c:v>99.807999999992731</c:v>
                </c:pt>
                <c:pt idx="12477">
                  <c:v>99.815999999992727</c:v>
                </c:pt>
                <c:pt idx="12478">
                  <c:v>99.823999999992722</c:v>
                </c:pt>
                <c:pt idx="12479">
                  <c:v>99.831999999992718</c:v>
                </c:pt>
                <c:pt idx="12480">
                  <c:v>99.839999999992713</c:v>
                </c:pt>
                <c:pt idx="12481">
                  <c:v>99.847999999992709</c:v>
                </c:pt>
                <c:pt idx="12482">
                  <c:v>99.85599999999269</c:v>
                </c:pt>
                <c:pt idx="12483">
                  <c:v>99.8639999999927</c:v>
                </c:pt>
                <c:pt idx="12484">
                  <c:v>99.871999999992696</c:v>
                </c:pt>
                <c:pt idx="12485">
                  <c:v>99.879999999992677</c:v>
                </c:pt>
                <c:pt idx="12486">
                  <c:v>99.887999999992687</c:v>
                </c:pt>
                <c:pt idx="12487">
                  <c:v>99.895999999992682</c:v>
                </c:pt>
                <c:pt idx="12488">
                  <c:v>99.903999999992678</c:v>
                </c:pt>
                <c:pt idx="12489">
                  <c:v>99.911999999992702</c:v>
                </c:pt>
                <c:pt idx="12490">
                  <c:v>99.919999999992683</c:v>
                </c:pt>
                <c:pt idx="12491">
                  <c:v>99.927999999992679</c:v>
                </c:pt>
                <c:pt idx="12492">
                  <c:v>99.93599999999266</c:v>
                </c:pt>
                <c:pt idx="12493">
                  <c:v>99.94399999999267</c:v>
                </c:pt>
                <c:pt idx="12494">
                  <c:v>99.951999999992651</c:v>
                </c:pt>
                <c:pt idx="12495">
                  <c:v>99.959999999992647</c:v>
                </c:pt>
                <c:pt idx="12496">
                  <c:v>99.967999999992657</c:v>
                </c:pt>
                <c:pt idx="12497">
                  <c:v>99.975999999992624</c:v>
                </c:pt>
                <c:pt idx="12498">
                  <c:v>99.983999999992648</c:v>
                </c:pt>
                <c:pt idx="12499">
                  <c:v>99.991999999992643</c:v>
                </c:pt>
                <c:pt idx="12500">
                  <c:v>99.999999999992639</c:v>
                </c:pt>
                <c:pt idx="12501">
                  <c:v>100.00799999999263</c:v>
                </c:pt>
                <c:pt idx="12502">
                  <c:v>100.01599999999262</c:v>
                </c:pt>
                <c:pt idx="12503">
                  <c:v>100.02399999999261</c:v>
                </c:pt>
                <c:pt idx="12504">
                  <c:v>100.03199999999261</c:v>
                </c:pt>
                <c:pt idx="12505">
                  <c:v>100.0399999999926</c:v>
                </c:pt>
                <c:pt idx="12506">
                  <c:v>100.04799999999261</c:v>
                </c:pt>
                <c:pt idx="12507">
                  <c:v>100.05599999999259</c:v>
                </c:pt>
                <c:pt idx="12508">
                  <c:v>100.06399999999259</c:v>
                </c:pt>
                <c:pt idx="12509">
                  <c:v>100.07199999999258</c:v>
                </c:pt>
                <c:pt idx="12510">
                  <c:v>100.07999999999258</c:v>
                </c:pt>
                <c:pt idx="12511">
                  <c:v>100.08799999999258</c:v>
                </c:pt>
                <c:pt idx="12512">
                  <c:v>100.09599999999257</c:v>
                </c:pt>
                <c:pt idx="12513">
                  <c:v>100.10399999999257</c:v>
                </c:pt>
                <c:pt idx="12514">
                  <c:v>100.11199999999258</c:v>
                </c:pt>
                <c:pt idx="12515">
                  <c:v>100.11999999999256</c:v>
                </c:pt>
                <c:pt idx="12516">
                  <c:v>100.12799999999255</c:v>
                </c:pt>
                <c:pt idx="12517">
                  <c:v>100.13599999999253</c:v>
                </c:pt>
                <c:pt idx="12518">
                  <c:v>100.14399999999254</c:v>
                </c:pt>
                <c:pt idx="12519">
                  <c:v>100.15199999999254</c:v>
                </c:pt>
                <c:pt idx="12520">
                  <c:v>100.15999999999252</c:v>
                </c:pt>
                <c:pt idx="12521">
                  <c:v>100.16799999999253</c:v>
                </c:pt>
                <c:pt idx="12522">
                  <c:v>100.17599999999251</c:v>
                </c:pt>
                <c:pt idx="12523">
                  <c:v>100.18399999999252</c:v>
                </c:pt>
                <c:pt idx="12524">
                  <c:v>100.19199999999252</c:v>
                </c:pt>
                <c:pt idx="12525">
                  <c:v>100.19999999999251</c:v>
                </c:pt>
                <c:pt idx="12526">
                  <c:v>100.20799999999252</c:v>
                </c:pt>
                <c:pt idx="12527">
                  <c:v>100.2159999999925</c:v>
                </c:pt>
                <c:pt idx="12528">
                  <c:v>100.2239999999925</c:v>
                </c:pt>
                <c:pt idx="12529">
                  <c:v>100.23199999999251</c:v>
                </c:pt>
                <c:pt idx="12530">
                  <c:v>100.23999999999251</c:v>
                </c:pt>
                <c:pt idx="12531">
                  <c:v>100.2479999999925</c:v>
                </c:pt>
                <c:pt idx="12532">
                  <c:v>100.25599999999248</c:v>
                </c:pt>
                <c:pt idx="12533">
                  <c:v>100.26399999999248</c:v>
                </c:pt>
                <c:pt idx="12534">
                  <c:v>100.27199999999247</c:v>
                </c:pt>
                <c:pt idx="12535">
                  <c:v>100.27999999999247</c:v>
                </c:pt>
                <c:pt idx="12536">
                  <c:v>100.28799999999248</c:v>
                </c:pt>
                <c:pt idx="12537">
                  <c:v>100.29599999999247</c:v>
                </c:pt>
                <c:pt idx="12538">
                  <c:v>100.30399999999246</c:v>
                </c:pt>
                <c:pt idx="12539">
                  <c:v>100.31199999999247</c:v>
                </c:pt>
                <c:pt idx="12540">
                  <c:v>100.31999999999245</c:v>
                </c:pt>
                <c:pt idx="12541">
                  <c:v>100.32799999999244</c:v>
                </c:pt>
                <c:pt idx="12542">
                  <c:v>100.33599999999242</c:v>
                </c:pt>
                <c:pt idx="12543">
                  <c:v>100.34399999999243</c:v>
                </c:pt>
                <c:pt idx="12544">
                  <c:v>100.35199999999243</c:v>
                </c:pt>
                <c:pt idx="12545">
                  <c:v>100.35999999999243</c:v>
                </c:pt>
                <c:pt idx="12546">
                  <c:v>100.36799999999243</c:v>
                </c:pt>
                <c:pt idx="12547">
                  <c:v>100.3759999999924</c:v>
                </c:pt>
                <c:pt idx="12548">
                  <c:v>100.38399999999241</c:v>
                </c:pt>
                <c:pt idx="12549">
                  <c:v>100.39199999999241</c:v>
                </c:pt>
                <c:pt idx="12550">
                  <c:v>100.3999999999924</c:v>
                </c:pt>
                <c:pt idx="12551">
                  <c:v>100.40799999999241</c:v>
                </c:pt>
                <c:pt idx="12552">
                  <c:v>100.41599999999241</c:v>
                </c:pt>
                <c:pt idx="12553">
                  <c:v>100.4239999999924</c:v>
                </c:pt>
                <c:pt idx="12554">
                  <c:v>100.4319999999924</c:v>
                </c:pt>
                <c:pt idx="12555">
                  <c:v>100.43999999999239</c:v>
                </c:pt>
                <c:pt idx="12556">
                  <c:v>100.44799999999239</c:v>
                </c:pt>
                <c:pt idx="12557">
                  <c:v>100.45599999999237</c:v>
                </c:pt>
                <c:pt idx="12558">
                  <c:v>100.46399999999238</c:v>
                </c:pt>
                <c:pt idx="12559">
                  <c:v>100.47199999999238</c:v>
                </c:pt>
                <c:pt idx="12560">
                  <c:v>100.47999999999236</c:v>
                </c:pt>
                <c:pt idx="12561">
                  <c:v>100.48799999999237</c:v>
                </c:pt>
                <c:pt idx="12562">
                  <c:v>100.49599999999236</c:v>
                </c:pt>
                <c:pt idx="12563">
                  <c:v>100.50399999999235</c:v>
                </c:pt>
                <c:pt idx="12564">
                  <c:v>100.51199999999236</c:v>
                </c:pt>
                <c:pt idx="12565">
                  <c:v>100.51999999999234</c:v>
                </c:pt>
                <c:pt idx="12566">
                  <c:v>100.52799999999233</c:v>
                </c:pt>
                <c:pt idx="12567">
                  <c:v>100.53599999999233</c:v>
                </c:pt>
                <c:pt idx="12568">
                  <c:v>100.54399999999234</c:v>
                </c:pt>
                <c:pt idx="12569">
                  <c:v>100.55199999999232</c:v>
                </c:pt>
                <c:pt idx="12570">
                  <c:v>100.55999999999231</c:v>
                </c:pt>
                <c:pt idx="12571">
                  <c:v>100.56799999999232</c:v>
                </c:pt>
                <c:pt idx="12572">
                  <c:v>100.57599999999229</c:v>
                </c:pt>
                <c:pt idx="12573">
                  <c:v>100.5839999999923</c:v>
                </c:pt>
                <c:pt idx="12574">
                  <c:v>100.59199999999231</c:v>
                </c:pt>
                <c:pt idx="12575">
                  <c:v>100.59999999999231</c:v>
                </c:pt>
                <c:pt idx="12576">
                  <c:v>100.60799999999229</c:v>
                </c:pt>
                <c:pt idx="12577">
                  <c:v>100.61599999999228</c:v>
                </c:pt>
                <c:pt idx="12578">
                  <c:v>100.62399999999226</c:v>
                </c:pt>
                <c:pt idx="12579">
                  <c:v>100.63199999999227</c:v>
                </c:pt>
                <c:pt idx="12580">
                  <c:v>100.63999999999227</c:v>
                </c:pt>
                <c:pt idx="12581">
                  <c:v>100.64799999999228</c:v>
                </c:pt>
                <c:pt idx="12582">
                  <c:v>100.65599999999226</c:v>
                </c:pt>
                <c:pt idx="12583">
                  <c:v>100.66399999999226</c:v>
                </c:pt>
                <c:pt idx="12584">
                  <c:v>100.67199999999225</c:v>
                </c:pt>
                <c:pt idx="12585">
                  <c:v>100.67999999999223</c:v>
                </c:pt>
                <c:pt idx="12586">
                  <c:v>100.68799999999224</c:v>
                </c:pt>
                <c:pt idx="12587">
                  <c:v>100.69599999999222</c:v>
                </c:pt>
                <c:pt idx="12588">
                  <c:v>100.70399999999223</c:v>
                </c:pt>
                <c:pt idx="12589">
                  <c:v>100.71199999999224</c:v>
                </c:pt>
                <c:pt idx="12590">
                  <c:v>100.71999999999224</c:v>
                </c:pt>
                <c:pt idx="12591">
                  <c:v>100.72799999999224</c:v>
                </c:pt>
                <c:pt idx="12592">
                  <c:v>100.73599999999222</c:v>
                </c:pt>
                <c:pt idx="12593">
                  <c:v>100.74399999999223</c:v>
                </c:pt>
                <c:pt idx="12594">
                  <c:v>100.75199999999221</c:v>
                </c:pt>
                <c:pt idx="12595">
                  <c:v>100.7599999999922</c:v>
                </c:pt>
                <c:pt idx="12596">
                  <c:v>100.76799999999221</c:v>
                </c:pt>
                <c:pt idx="12597">
                  <c:v>100.77599999999219</c:v>
                </c:pt>
                <c:pt idx="12598">
                  <c:v>100.7839999999922</c:v>
                </c:pt>
                <c:pt idx="12599">
                  <c:v>100.7919999999922</c:v>
                </c:pt>
                <c:pt idx="12600">
                  <c:v>100.7999999999922</c:v>
                </c:pt>
                <c:pt idx="12601">
                  <c:v>100.80799999999218</c:v>
                </c:pt>
                <c:pt idx="12602">
                  <c:v>100.81599999999217</c:v>
                </c:pt>
                <c:pt idx="12603">
                  <c:v>100.82399999999217</c:v>
                </c:pt>
                <c:pt idx="12604">
                  <c:v>100.83199999999218</c:v>
                </c:pt>
                <c:pt idx="12605">
                  <c:v>100.83999999999216</c:v>
                </c:pt>
                <c:pt idx="12606">
                  <c:v>100.84799999999217</c:v>
                </c:pt>
                <c:pt idx="12607">
                  <c:v>100.85599999999215</c:v>
                </c:pt>
                <c:pt idx="12608">
                  <c:v>100.86399999999215</c:v>
                </c:pt>
                <c:pt idx="12609">
                  <c:v>100.87199999999214</c:v>
                </c:pt>
                <c:pt idx="12610">
                  <c:v>100.87999999999212</c:v>
                </c:pt>
                <c:pt idx="12611">
                  <c:v>100.88799999999213</c:v>
                </c:pt>
                <c:pt idx="12612">
                  <c:v>100.89599999999213</c:v>
                </c:pt>
                <c:pt idx="12613">
                  <c:v>100.90399999999214</c:v>
                </c:pt>
                <c:pt idx="12614">
                  <c:v>100.91199999999213</c:v>
                </c:pt>
                <c:pt idx="12615">
                  <c:v>100.91999999999213</c:v>
                </c:pt>
                <c:pt idx="12616">
                  <c:v>100.92799999999212</c:v>
                </c:pt>
                <c:pt idx="12617">
                  <c:v>100.93599999999211</c:v>
                </c:pt>
                <c:pt idx="12618">
                  <c:v>100.94399999999212</c:v>
                </c:pt>
                <c:pt idx="12619">
                  <c:v>100.95199999999211</c:v>
                </c:pt>
                <c:pt idx="12620">
                  <c:v>100.95999999999211</c:v>
                </c:pt>
                <c:pt idx="12621">
                  <c:v>100.9679999999921</c:v>
                </c:pt>
                <c:pt idx="12622">
                  <c:v>100.97599999999208</c:v>
                </c:pt>
                <c:pt idx="12623">
                  <c:v>100.98399999999208</c:v>
                </c:pt>
                <c:pt idx="12624">
                  <c:v>100.99199999999209</c:v>
                </c:pt>
                <c:pt idx="12625">
                  <c:v>100.99999999999208</c:v>
                </c:pt>
                <c:pt idx="12626">
                  <c:v>101.00799999999208</c:v>
                </c:pt>
                <c:pt idx="12627">
                  <c:v>101.01599999999208</c:v>
                </c:pt>
                <c:pt idx="12628">
                  <c:v>101.02399999999206</c:v>
                </c:pt>
                <c:pt idx="12629">
                  <c:v>101.03199999999207</c:v>
                </c:pt>
                <c:pt idx="12630">
                  <c:v>101.03999999999205</c:v>
                </c:pt>
                <c:pt idx="12631">
                  <c:v>101.04799999999206</c:v>
                </c:pt>
                <c:pt idx="12632">
                  <c:v>101.05599999999204</c:v>
                </c:pt>
                <c:pt idx="12633">
                  <c:v>101.06399999999203</c:v>
                </c:pt>
                <c:pt idx="12634">
                  <c:v>101.07199999999203</c:v>
                </c:pt>
                <c:pt idx="12635">
                  <c:v>101.07999999999203</c:v>
                </c:pt>
                <c:pt idx="12636">
                  <c:v>101.08799999999204</c:v>
                </c:pt>
                <c:pt idx="12637">
                  <c:v>101.09599999999202</c:v>
                </c:pt>
                <c:pt idx="12638">
                  <c:v>101.10399999999201</c:v>
                </c:pt>
                <c:pt idx="12639">
                  <c:v>101.11199999999199</c:v>
                </c:pt>
                <c:pt idx="12640">
                  <c:v>101.11999999999199</c:v>
                </c:pt>
                <c:pt idx="12641">
                  <c:v>101.12799999999199</c:v>
                </c:pt>
                <c:pt idx="12642">
                  <c:v>101.13599999999198</c:v>
                </c:pt>
                <c:pt idx="12643">
                  <c:v>101.14399999999199</c:v>
                </c:pt>
                <c:pt idx="12644">
                  <c:v>101.15199999999197</c:v>
                </c:pt>
                <c:pt idx="12645">
                  <c:v>101.15999999999197</c:v>
                </c:pt>
                <c:pt idx="12646">
                  <c:v>101.16799999999196</c:v>
                </c:pt>
                <c:pt idx="12647">
                  <c:v>101.17599999999194</c:v>
                </c:pt>
                <c:pt idx="12648">
                  <c:v>101.18399999999195</c:v>
                </c:pt>
                <c:pt idx="12649">
                  <c:v>101.19199999999196</c:v>
                </c:pt>
                <c:pt idx="12650">
                  <c:v>101.19999999999196</c:v>
                </c:pt>
                <c:pt idx="12651">
                  <c:v>101.20799999999196</c:v>
                </c:pt>
                <c:pt idx="12652">
                  <c:v>101.21599999999195</c:v>
                </c:pt>
                <c:pt idx="12653">
                  <c:v>101.22399999999193</c:v>
                </c:pt>
                <c:pt idx="12654">
                  <c:v>101.23199999999194</c:v>
                </c:pt>
                <c:pt idx="12655">
                  <c:v>101.23999999999192</c:v>
                </c:pt>
                <c:pt idx="12656">
                  <c:v>101.24799999999193</c:v>
                </c:pt>
                <c:pt idx="12657">
                  <c:v>101.25599999999191</c:v>
                </c:pt>
                <c:pt idx="12658">
                  <c:v>101.26399999999192</c:v>
                </c:pt>
                <c:pt idx="12659">
                  <c:v>101.27199999999192</c:v>
                </c:pt>
                <c:pt idx="12660">
                  <c:v>101.2799999999919</c:v>
                </c:pt>
                <c:pt idx="12661">
                  <c:v>101.28799999999191</c:v>
                </c:pt>
                <c:pt idx="12662">
                  <c:v>101.29599999999189</c:v>
                </c:pt>
                <c:pt idx="12663">
                  <c:v>101.30399999999189</c:v>
                </c:pt>
                <c:pt idx="12664">
                  <c:v>101.3119999999919</c:v>
                </c:pt>
                <c:pt idx="12665">
                  <c:v>101.31999999999189</c:v>
                </c:pt>
                <c:pt idx="12666">
                  <c:v>101.32799999999187</c:v>
                </c:pt>
                <c:pt idx="12667">
                  <c:v>101.33599999999187</c:v>
                </c:pt>
                <c:pt idx="12668">
                  <c:v>101.34399999999188</c:v>
                </c:pt>
                <c:pt idx="12669">
                  <c:v>101.35199999999186</c:v>
                </c:pt>
                <c:pt idx="12670">
                  <c:v>101.35999999999186</c:v>
                </c:pt>
                <c:pt idx="12671">
                  <c:v>101.36799999999187</c:v>
                </c:pt>
                <c:pt idx="12672">
                  <c:v>101.37599999999185</c:v>
                </c:pt>
                <c:pt idx="12673">
                  <c:v>101.38399999999184</c:v>
                </c:pt>
                <c:pt idx="12674">
                  <c:v>101.39199999999185</c:v>
                </c:pt>
                <c:pt idx="12675">
                  <c:v>101.39999999999183</c:v>
                </c:pt>
                <c:pt idx="12676">
                  <c:v>101.40799999999184</c:v>
                </c:pt>
                <c:pt idx="12677">
                  <c:v>101.41599999999184</c:v>
                </c:pt>
                <c:pt idx="12678">
                  <c:v>101.42399999999182</c:v>
                </c:pt>
                <c:pt idx="12679">
                  <c:v>101.43199999999183</c:v>
                </c:pt>
                <c:pt idx="12680">
                  <c:v>101.43999999999183</c:v>
                </c:pt>
                <c:pt idx="12681">
                  <c:v>101.44799999999184</c:v>
                </c:pt>
                <c:pt idx="12682">
                  <c:v>101.4559999999918</c:v>
                </c:pt>
                <c:pt idx="12683">
                  <c:v>101.46399999999181</c:v>
                </c:pt>
                <c:pt idx="12684">
                  <c:v>101.47199999999179</c:v>
                </c:pt>
                <c:pt idx="12685">
                  <c:v>101.47999999999179</c:v>
                </c:pt>
                <c:pt idx="12686">
                  <c:v>101.4879999999918</c:v>
                </c:pt>
                <c:pt idx="12687">
                  <c:v>101.4959999999918</c:v>
                </c:pt>
                <c:pt idx="12688">
                  <c:v>101.50399999999179</c:v>
                </c:pt>
                <c:pt idx="12689">
                  <c:v>101.51199999999179</c:v>
                </c:pt>
                <c:pt idx="12690">
                  <c:v>101.51999999999178</c:v>
                </c:pt>
                <c:pt idx="12691">
                  <c:v>101.52799999999176</c:v>
                </c:pt>
                <c:pt idx="12692">
                  <c:v>101.53599999999176</c:v>
                </c:pt>
                <c:pt idx="12693">
                  <c:v>101.54399999999177</c:v>
                </c:pt>
                <c:pt idx="12694">
                  <c:v>101.55199999999176</c:v>
                </c:pt>
                <c:pt idx="12695">
                  <c:v>101.55999999999176</c:v>
                </c:pt>
                <c:pt idx="12696">
                  <c:v>101.56799999999176</c:v>
                </c:pt>
                <c:pt idx="12697">
                  <c:v>101.57599999999174</c:v>
                </c:pt>
                <c:pt idx="12698">
                  <c:v>101.58399999999173</c:v>
                </c:pt>
                <c:pt idx="12699">
                  <c:v>101.59199999999174</c:v>
                </c:pt>
                <c:pt idx="12700">
                  <c:v>101.59999999999172</c:v>
                </c:pt>
                <c:pt idx="12701">
                  <c:v>101.60799999999172</c:v>
                </c:pt>
                <c:pt idx="12702">
                  <c:v>101.61599999999171</c:v>
                </c:pt>
                <c:pt idx="12703">
                  <c:v>101.62399999999171</c:v>
                </c:pt>
                <c:pt idx="12704">
                  <c:v>101.63199999999172</c:v>
                </c:pt>
                <c:pt idx="12705">
                  <c:v>101.6399999999917</c:v>
                </c:pt>
                <c:pt idx="12706">
                  <c:v>101.64799999999171</c:v>
                </c:pt>
                <c:pt idx="12707">
                  <c:v>101.65599999999168</c:v>
                </c:pt>
                <c:pt idx="12708">
                  <c:v>101.66399999999169</c:v>
                </c:pt>
                <c:pt idx="12709">
                  <c:v>101.67199999999168</c:v>
                </c:pt>
                <c:pt idx="12710">
                  <c:v>101.67999999999168</c:v>
                </c:pt>
                <c:pt idx="12711">
                  <c:v>101.68799999999167</c:v>
                </c:pt>
                <c:pt idx="12712">
                  <c:v>101.69599999999167</c:v>
                </c:pt>
                <c:pt idx="12713">
                  <c:v>101.70399999999168</c:v>
                </c:pt>
                <c:pt idx="12714">
                  <c:v>101.71199999999168</c:v>
                </c:pt>
                <c:pt idx="12715">
                  <c:v>101.71999999999167</c:v>
                </c:pt>
                <c:pt idx="12716">
                  <c:v>101.72799999999167</c:v>
                </c:pt>
                <c:pt idx="12717">
                  <c:v>101.73599999999166</c:v>
                </c:pt>
                <c:pt idx="12718">
                  <c:v>101.74399999999166</c:v>
                </c:pt>
                <c:pt idx="12719">
                  <c:v>101.75199999999165</c:v>
                </c:pt>
                <c:pt idx="12720">
                  <c:v>101.75999999999163</c:v>
                </c:pt>
                <c:pt idx="12721">
                  <c:v>101.76799999999164</c:v>
                </c:pt>
                <c:pt idx="12722">
                  <c:v>101.77599999999163</c:v>
                </c:pt>
                <c:pt idx="12723">
                  <c:v>101.78399999999162</c:v>
                </c:pt>
                <c:pt idx="12724">
                  <c:v>101.79199999999163</c:v>
                </c:pt>
                <c:pt idx="12725">
                  <c:v>101.79999999999163</c:v>
                </c:pt>
                <c:pt idx="12726">
                  <c:v>101.80799999999162</c:v>
                </c:pt>
                <c:pt idx="12727">
                  <c:v>101.8159999999916</c:v>
                </c:pt>
                <c:pt idx="12728">
                  <c:v>101.8239999999916</c:v>
                </c:pt>
                <c:pt idx="12729">
                  <c:v>101.83199999999161</c:v>
                </c:pt>
                <c:pt idx="12730">
                  <c:v>101.83999999999159</c:v>
                </c:pt>
                <c:pt idx="12731">
                  <c:v>101.8479999999916</c:v>
                </c:pt>
                <c:pt idx="12732">
                  <c:v>101.85599999999158</c:v>
                </c:pt>
                <c:pt idx="12733">
                  <c:v>101.86399999999159</c:v>
                </c:pt>
                <c:pt idx="12734">
                  <c:v>101.87199999999157</c:v>
                </c:pt>
                <c:pt idx="12735">
                  <c:v>101.87999999999157</c:v>
                </c:pt>
                <c:pt idx="12736">
                  <c:v>101.88799999999156</c:v>
                </c:pt>
                <c:pt idx="12737">
                  <c:v>101.89599999999156</c:v>
                </c:pt>
                <c:pt idx="12738">
                  <c:v>101.90399999999157</c:v>
                </c:pt>
                <c:pt idx="12739">
                  <c:v>101.91199999999158</c:v>
                </c:pt>
                <c:pt idx="12740">
                  <c:v>101.91999999999157</c:v>
                </c:pt>
                <c:pt idx="12741">
                  <c:v>101.92799999999156</c:v>
                </c:pt>
                <c:pt idx="12742">
                  <c:v>101.93599999999155</c:v>
                </c:pt>
                <c:pt idx="12743">
                  <c:v>101.94399999999155</c:v>
                </c:pt>
                <c:pt idx="12744">
                  <c:v>101.95199999999154</c:v>
                </c:pt>
                <c:pt idx="12745">
                  <c:v>101.95999999999152</c:v>
                </c:pt>
                <c:pt idx="12746">
                  <c:v>101.96799999999153</c:v>
                </c:pt>
                <c:pt idx="12747">
                  <c:v>101.97599999999152</c:v>
                </c:pt>
                <c:pt idx="12748">
                  <c:v>101.98399999999152</c:v>
                </c:pt>
                <c:pt idx="12749">
                  <c:v>101.99199999999153</c:v>
                </c:pt>
                <c:pt idx="12750">
                  <c:v>101.99999999999152</c:v>
                </c:pt>
                <c:pt idx="12751">
                  <c:v>102.00799999999151</c:v>
                </c:pt>
                <c:pt idx="12752">
                  <c:v>102.01599999999149</c:v>
                </c:pt>
                <c:pt idx="12753">
                  <c:v>102.02399999999149</c:v>
                </c:pt>
                <c:pt idx="12754">
                  <c:v>102.0319999999915</c:v>
                </c:pt>
                <c:pt idx="12755">
                  <c:v>102.03999999999149</c:v>
                </c:pt>
                <c:pt idx="12756">
                  <c:v>102.0479999999915</c:v>
                </c:pt>
                <c:pt idx="12757">
                  <c:v>102.05599999999147</c:v>
                </c:pt>
                <c:pt idx="12758">
                  <c:v>102.06399999999148</c:v>
                </c:pt>
                <c:pt idx="12759">
                  <c:v>102.07199999999146</c:v>
                </c:pt>
                <c:pt idx="12760">
                  <c:v>102.07999999999146</c:v>
                </c:pt>
                <c:pt idx="12761">
                  <c:v>102.08799999999147</c:v>
                </c:pt>
                <c:pt idx="12762">
                  <c:v>102.09599999999146</c:v>
                </c:pt>
                <c:pt idx="12763">
                  <c:v>102.10399999999144</c:v>
                </c:pt>
                <c:pt idx="12764">
                  <c:v>102.11199999999145</c:v>
                </c:pt>
                <c:pt idx="12765">
                  <c:v>102.11999999999145</c:v>
                </c:pt>
                <c:pt idx="12766">
                  <c:v>102.12799999999143</c:v>
                </c:pt>
                <c:pt idx="12767">
                  <c:v>102.13599999999143</c:v>
                </c:pt>
                <c:pt idx="12768">
                  <c:v>102.14399999999142</c:v>
                </c:pt>
                <c:pt idx="12769">
                  <c:v>102.15199999999142</c:v>
                </c:pt>
                <c:pt idx="12770">
                  <c:v>102.15999999999141</c:v>
                </c:pt>
                <c:pt idx="12771">
                  <c:v>102.16799999999142</c:v>
                </c:pt>
                <c:pt idx="12772">
                  <c:v>102.17599999999139</c:v>
                </c:pt>
                <c:pt idx="12773">
                  <c:v>102.1839999999914</c:v>
                </c:pt>
                <c:pt idx="12774">
                  <c:v>102.19199999999141</c:v>
                </c:pt>
                <c:pt idx="12775">
                  <c:v>102.19999999999139</c:v>
                </c:pt>
                <c:pt idx="12776">
                  <c:v>102.2079999999914</c:v>
                </c:pt>
                <c:pt idx="12777">
                  <c:v>102.2159999999914</c:v>
                </c:pt>
                <c:pt idx="12778">
                  <c:v>102.22399999999139</c:v>
                </c:pt>
                <c:pt idx="12779">
                  <c:v>102.23199999999139</c:v>
                </c:pt>
                <c:pt idx="12780">
                  <c:v>102.23999999999138</c:v>
                </c:pt>
                <c:pt idx="12781">
                  <c:v>102.24799999999138</c:v>
                </c:pt>
                <c:pt idx="12782">
                  <c:v>102.25599999999136</c:v>
                </c:pt>
                <c:pt idx="12783">
                  <c:v>102.26399999999137</c:v>
                </c:pt>
                <c:pt idx="12784">
                  <c:v>102.27199999999137</c:v>
                </c:pt>
                <c:pt idx="12785">
                  <c:v>102.27999999999136</c:v>
                </c:pt>
                <c:pt idx="12786">
                  <c:v>102.28799999999136</c:v>
                </c:pt>
                <c:pt idx="12787">
                  <c:v>102.29599999999135</c:v>
                </c:pt>
                <c:pt idx="12788">
                  <c:v>102.30399999999133</c:v>
                </c:pt>
                <c:pt idx="12789">
                  <c:v>102.31199999999134</c:v>
                </c:pt>
                <c:pt idx="12790">
                  <c:v>102.31999999999132</c:v>
                </c:pt>
                <c:pt idx="12791">
                  <c:v>102.32799999999132</c:v>
                </c:pt>
                <c:pt idx="12792">
                  <c:v>102.33599999999132</c:v>
                </c:pt>
                <c:pt idx="12793">
                  <c:v>102.34399999999133</c:v>
                </c:pt>
                <c:pt idx="12794">
                  <c:v>102.35199999999132</c:v>
                </c:pt>
                <c:pt idx="12795">
                  <c:v>102.3599999999913</c:v>
                </c:pt>
                <c:pt idx="12796">
                  <c:v>102.36799999999131</c:v>
                </c:pt>
                <c:pt idx="12797">
                  <c:v>102.37599999999128</c:v>
                </c:pt>
                <c:pt idx="12798">
                  <c:v>102.38399999999129</c:v>
                </c:pt>
                <c:pt idx="12799">
                  <c:v>102.3919999999913</c:v>
                </c:pt>
                <c:pt idx="12800">
                  <c:v>102.39999999999129</c:v>
                </c:pt>
                <c:pt idx="12801">
                  <c:v>102.4079999999913</c:v>
                </c:pt>
                <c:pt idx="12802">
                  <c:v>102.41599999999129</c:v>
                </c:pt>
                <c:pt idx="12803">
                  <c:v>102.42399999999128</c:v>
                </c:pt>
                <c:pt idx="12804">
                  <c:v>102.43199999999128</c:v>
                </c:pt>
                <c:pt idx="12805">
                  <c:v>102.43999999999127</c:v>
                </c:pt>
                <c:pt idx="12806">
                  <c:v>102.44799999999128</c:v>
                </c:pt>
                <c:pt idx="12807">
                  <c:v>102.45599999999126</c:v>
                </c:pt>
                <c:pt idx="12808">
                  <c:v>102.46399999999126</c:v>
                </c:pt>
                <c:pt idx="12809">
                  <c:v>102.47199999999125</c:v>
                </c:pt>
                <c:pt idx="12810">
                  <c:v>102.47999999999125</c:v>
                </c:pt>
                <c:pt idx="12811">
                  <c:v>102.48799999999125</c:v>
                </c:pt>
                <c:pt idx="12812">
                  <c:v>102.49599999999124</c:v>
                </c:pt>
                <c:pt idx="12813">
                  <c:v>102.50399999999122</c:v>
                </c:pt>
                <c:pt idx="12814">
                  <c:v>102.51199999999123</c:v>
                </c:pt>
                <c:pt idx="12815">
                  <c:v>102.51999999999123</c:v>
                </c:pt>
                <c:pt idx="12816">
                  <c:v>102.52799999999122</c:v>
                </c:pt>
                <c:pt idx="12817">
                  <c:v>102.5359999999912</c:v>
                </c:pt>
                <c:pt idx="12818">
                  <c:v>102.54399999999121</c:v>
                </c:pt>
                <c:pt idx="12819">
                  <c:v>102.55199999999121</c:v>
                </c:pt>
                <c:pt idx="12820">
                  <c:v>102.55999999999119</c:v>
                </c:pt>
                <c:pt idx="12821">
                  <c:v>102.5679999999912</c:v>
                </c:pt>
                <c:pt idx="12822">
                  <c:v>102.57599999999118</c:v>
                </c:pt>
                <c:pt idx="12823">
                  <c:v>102.58399999999119</c:v>
                </c:pt>
                <c:pt idx="12824">
                  <c:v>102.59199999999119</c:v>
                </c:pt>
                <c:pt idx="12825">
                  <c:v>102.59999999999118</c:v>
                </c:pt>
                <c:pt idx="12826">
                  <c:v>102.60799999999116</c:v>
                </c:pt>
                <c:pt idx="12827">
                  <c:v>102.61599999999116</c:v>
                </c:pt>
                <c:pt idx="12828">
                  <c:v>102.62399999999116</c:v>
                </c:pt>
                <c:pt idx="12829">
                  <c:v>102.63199999999117</c:v>
                </c:pt>
                <c:pt idx="12830">
                  <c:v>102.63999999999116</c:v>
                </c:pt>
                <c:pt idx="12831">
                  <c:v>102.64799999999116</c:v>
                </c:pt>
                <c:pt idx="12832">
                  <c:v>102.65599999999114</c:v>
                </c:pt>
                <c:pt idx="12833">
                  <c:v>102.66399999999113</c:v>
                </c:pt>
                <c:pt idx="12834">
                  <c:v>102.67199999999113</c:v>
                </c:pt>
                <c:pt idx="12835">
                  <c:v>102.67999999999113</c:v>
                </c:pt>
                <c:pt idx="12836">
                  <c:v>102.68799999999112</c:v>
                </c:pt>
                <c:pt idx="12837">
                  <c:v>102.69599999999112</c:v>
                </c:pt>
                <c:pt idx="12838">
                  <c:v>102.70399999999113</c:v>
                </c:pt>
                <c:pt idx="12839">
                  <c:v>102.71199999999114</c:v>
                </c:pt>
                <c:pt idx="12840">
                  <c:v>102.71999999999112</c:v>
                </c:pt>
                <c:pt idx="12841">
                  <c:v>102.72799999999111</c:v>
                </c:pt>
                <c:pt idx="12842">
                  <c:v>102.73599999999109</c:v>
                </c:pt>
                <c:pt idx="12843">
                  <c:v>102.7439999999911</c:v>
                </c:pt>
                <c:pt idx="12844">
                  <c:v>102.7519999999911</c:v>
                </c:pt>
                <c:pt idx="12845">
                  <c:v>102.75999999999109</c:v>
                </c:pt>
                <c:pt idx="12846">
                  <c:v>102.7679999999911</c:v>
                </c:pt>
                <c:pt idx="12847">
                  <c:v>102.77599999999107</c:v>
                </c:pt>
                <c:pt idx="12848">
                  <c:v>102.78399999999108</c:v>
                </c:pt>
                <c:pt idx="12849">
                  <c:v>102.79199999999108</c:v>
                </c:pt>
                <c:pt idx="12850">
                  <c:v>102.79999999999107</c:v>
                </c:pt>
                <c:pt idx="12851">
                  <c:v>102.80799999999107</c:v>
                </c:pt>
                <c:pt idx="12852">
                  <c:v>102.81599999999106</c:v>
                </c:pt>
                <c:pt idx="12853">
                  <c:v>102.82399999999106</c:v>
                </c:pt>
                <c:pt idx="12854">
                  <c:v>102.83199999999106</c:v>
                </c:pt>
                <c:pt idx="12855">
                  <c:v>102.83999999999105</c:v>
                </c:pt>
                <c:pt idx="12856">
                  <c:v>102.84799999999105</c:v>
                </c:pt>
                <c:pt idx="12857">
                  <c:v>102.85599999999103</c:v>
                </c:pt>
                <c:pt idx="12858">
                  <c:v>102.86399999999102</c:v>
                </c:pt>
                <c:pt idx="12859">
                  <c:v>102.87199999999102</c:v>
                </c:pt>
                <c:pt idx="12860">
                  <c:v>102.87999999999101</c:v>
                </c:pt>
                <c:pt idx="12861">
                  <c:v>102.88799999999102</c:v>
                </c:pt>
                <c:pt idx="12862">
                  <c:v>102.89599999999102</c:v>
                </c:pt>
                <c:pt idx="12863">
                  <c:v>102.90399999999102</c:v>
                </c:pt>
                <c:pt idx="12864">
                  <c:v>102.91199999999102</c:v>
                </c:pt>
                <c:pt idx="12865">
                  <c:v>102.91999999999101</c:v>
                </c:pt>
                <c:pt idx="12866">
                  <c:v>102.927999999991</c:v>
                </c:pt>
                <c:pt idx="12867">
                  <c:v>102.935999999991</c:v>
                </c:pt>
                <c:pt idx="12868">
                  <c:v>102.94399999999101</c:v>
                </c:pt>
                <c:pt idx="12869">
                  <c:v>102.95199999999099</c:v>
                </c:pt>
                <c:pt idx="12870">
                  <c:v>102.95999999999098</c:v>
                </c:pt>
                <c:pt idx="12871">
                  <c:v>102.96799999999099</c:v>
                </c:pt>
                <c:pt idx="12872">
                  <c:v>102.97599999999096</c:v>
                </c:pt>
                <c:pt idx="12873">
                  <c:v>102.98399999999097</c:v>
                </c:pt>
                <c:pt idx="12874">
                  <c:v>102.99199999999098</c:v>
                </c:pt>
                <c:pt idx="12875">
                  <c:v>102.99999999999098</c:v>
                </c:pt>
                <c:pt idx="12876">
                  <c:v>103.00799999999096</c:v>
                </c:pt>
                <c:pt idx="12877">
                  <c:v>103.01599999999095</c:v>
                </c:pt>
                <c:pt idx="12878">
                  <c:v>103.02399999999093</c:v>
                </c:pt>
                <c:pt idx="12879">
                  <c:v>103.03199999999094</c:v>
                </c:pt>
                <c:pt idx="12880">
                  <c:v>103.03999999999094</c:v>
                </c:pt>
                <c:pt idx="12881">
                  <c:v>103.04799999999094</c:v>
                </c:pt>
                <c:pt idx="12882">
                  <c:v>103.05599999999092</c:v>
                </c:pt>
                <c:pt idx="12883">
                  <c:v>103.06399999999093</c:v>
                </c:pt>
                <c:pt idx="12884">
                  <c:v>103.07199999999092</c:v>
                </c:pt>
                <c:pt idx="12885">
                  <c:v>103.0799999999909</c:v>
                </c:pt>
                <c:pt idx="12886">
                  <c:v>103.08799999999091</c:v>
                </c:pt>
                <c:pt idx="12887">
                  <c:v>103.09599999999089</c:v>
                </c:pt>
                <c:pt idx="12888">
                  <c:v>103.10399999999089</c:v>
                </c:pt>
                <c:pt idx="12889">
                  <c:v>103.1119999999909</c:v>
                </c:pt>
                <c:pt idx="12890">
                  <c:v>103.1199999999909</c:v>
                </c:pt>
                <c:pt idx="12891">
                  <c:v>103.12799999999089</c:v>
                </c:pt>
                <c:pt idx="12892">
                  <c:v>103.13599999999087</c:v>
                </c:pt>
                <c:pt idx="12893">
                  <c:v>103.14399999999088</c:v>
                </c:pt>
                <c:pt idx="12894">
                  <c:v>103.15199999999086</c:v>
                </c:pt>
                <c:pt idx="12895">
                  <c:v>103.15999999999086</c:v>
                </c:pt>
                <c:pt idx="12896">
                  <c:v>103.16799999999087</c:v>
                </c:pt>
                <c:pt idx="12897">
                  <c:v>103.17599999999085</c:v>
                </c:pt>
                <c:pt idx="12898">
                  <c:v>103.18399999999086</c:v>
                </c:pt>
                <c:pt idx="12899">
                  <c:v>103.19199999999086</c:v>
                </c:pt>
                <c:pt idx="12900">
                  <c:v>103.19999999999085</c:v>
                </c:pt>
                <c:pt idx="12901">
                  <c:v>103.20799999999085</c:v>
                </c:pt>
                <c:pt idx="12902">
                  <c:v>103.21599999999084</c:v>
                </c:pt>
                <c:pt idx="12903">
                  <c:v>103.22399999999082</c:v>
                </c:pt>
                <c:pt idx="12904">
                  <c:v>103.23199999999083</c:v>
                </c:pt>
                <c:pt idx="12905">
                  <c:v>103.23999999999083</c:v>
                </c:pt>
                <c:pt idx="12906">
                  <c:v>103.24799999999084</c:v>
                </c:pt>
                <c:pt idx="12907">
                  <c:v>103.25599999999082</c:v>
                </c:pt>
                <c:pt idx="12908">
                  <c:v>103.26399999999082</c:v>
                </c:pt>
                <c:pt idx="12909">
                  <c:v>103.27199999999081</c:v>
                </c:pt>
                <c:pt idx="12910">
                  <c:v>103.27999999999079</c:v>
                </c:pt>
                <c:pt idx="12911">
                  <c:v>103.2879999999908</c:v>
                </c:pt>
                <c:pt idx="12912">
                  <c:v>103.2959999999908</c:v>
                </c:pt>
                <c:pt idx="12913">
                  <c:v>103.30399999999079</c:v>
                </c:pt>
                <c:pt idx="12914">
                  <c:v>103.31199999999079</c:v>
                </c:pt>
                <c:pt idx="12915">
                  <c:v>103.31999999999078</c:v>
                </c:pt>
                <c:pt idx="12916">
                  <c:v>103.32799999999078</c:v>
                </c:pt>
                <c:pt idx="12917">
                  <c:v>103.33599999999076</c:v>
                </c:pt>
                <c:pt idx="12918">
                  <c:v>103.34399999999077</c:v>
                </c:pt>
                <c:pt idx="12919">
                  <c:v>103.35199999999077</c:v>
                </c:pt>
                <c:pt idx="12920">
                  <c:v>103.35999999999076</c:v>
                </c:pt>
                <c:pt idx="12921">
                  <c:v>103.36799999999076</c:v>
                </c:pt>
                <c:pt idx="12922">
                  <c:v>103.37599999999074</c:v>
                </c:pt>
                <c:pt idx="12923">
                  <c:v>103.38399999999073</c:v>
                </c:pt>
                <c:pt idx="12924">
                  <c:v>103.39199999999074</c:v>
                </c:pt>
                <c:pt idx="12925">
                  <c:v>103.39999999999074</c:v>
                </c:pt>
                <c:pt idx="12926">
                  <c:v>103.40799999999074</c:v>
                </c:pt>
                <c:pt idx="12927">
                  <c:v>103.41599999999073</c:v>
                </c:pt>
                <c:pt idx="12928">
                  <c:v>103.42399999999073</c:v>
                </c:pt>
                <c:pt idx="12929">
                  <c:v>103.43199999999074</c:v>
                </c:pt>
                <c:pt idx="12930">
                  <c:v>103.43999999999072</c:v>
                </c:pt>
                <c:pt idx="12931">
                  <c:v>103.44799999999073</c:v>
                </c:pt>
                <c:pt idx="12932">
                  <c:v>103.45599999999069</c:v>
                </c:pt>
                <c:pt idx="12933">
                  <c:v>103.4639999999907</c:v>
                </c:pt>
                <c:pt idx="12934">
                  <c:v>103.4719999999907</c:v>
                </c:pt>
                <c:pt idx="12935">
                  <c:v>103.4799999999907</c:v>
                </c:pt>
                <c:pt idx="12936">
                  <c:v>103.48799999999071</c:v>
                </c:pt>
                <c:pt idx="12937">
                  <c:v>103.49599999999069</c:v>
                </c:pt>
                <c:pt idx="12938">
                  <c:v>103.50399999999068</c:v>
                </c:pt>
                <c:pt idx="12939">
                  <c:v>103.51199999999068</c:v>
                </c:pt>
                <c:pt idx="12940">
                  <c:v>103.51999999999067</c:v>
                </c:pt>
                <c:pt idx="12941">
                  <c:v>103.52799999999067</c:v>
                </c:pt>
                <c:pt idx="12942">
                  <c:v>103.53599999999066</c:v>
                </c:pt>
                <c:pt idx="12943">
                  <c:v>103.54399999999067</c:v>
                </c:pt>
                <c:pt idx="12944">
                  <c:v>103.55199999999066</c:v>
                </c:pt>
                <c:pt idx="12945">
                  <c:v>103.55999999999065</c:v>
                </c:pt>
                <c:pt idx="12946">
                  <c:v>103.56799999999065</c:v>
                </c:pt>
                <c:pt idx="12947">
                  <c:v>103.57599999999063</c:v>
                </c:pt>
                <c:pt idx="12948">
                  <c:v>103.58399999999062</c:v>
                </c:pt>
                <c:pt idx="12949">
                  <c:v>103.59199999999063</c:v>
                </c:pt>
                <c:pt idx="12950">
                  <c:v>103.59999999999063</c:v>
                </c:pt>
                <c:pt idx="12951">
                  <c:v>103.60799999999062</c:v>
                </c:pt>
                <c:pt idx="12952">
                  <c:v>103.61599999999062</c:v>
                </c:pt>
                <c:pt idx="12953">
                  <c:v>103.6239999999906</c:v>
                </c:pt>
                <c:pt idx="12954">
                  <c:v>103.63199999999061</c:v>
                </c:pt>
                <c:pt idx="12955">
                  <c:v>103.63999999999059</c:v>
                </c:pt>
                <c:pt idx="12956">
                  <c:v>103.6479999999906</c:v>
                </c:pt>
                <c:pt idx="12957">
                  <c:v>103.65599999999058</c:v>
                </c:pt>
                <c:pt idx="12958">
                  <c:v>103.66399999999059</c:v>
                </c:pt>
                <c:pt idx="12959">
                  <c:v>103.67199999999059</c:v>
                </c:pt>
                <c:pt idx="12960">
                  <c:v>103.67999999999057</c:v>
                </c:pt>
                <c:pt idx="12961">
                  <c:v>103.68799999999058</c:v>
                </c:pt>
                <c:pt idx="12962">
                  <c:v>103.69599999999056</c:v>
                </c:pt>
                <c:pt idx="12963">
                  <c:v>103.70399999999057</c:v>
                </c:pt>
                <c:pt idx="12964">
                  <c:v>103.71199999999058</c:v>
                </c:pt>
                <c:pt idx="12965">
                  <c:v>103.71999999999058</c:v>
                </c:pt>
                <c:pt idx="12966">
                  <c:v>103.72799999999056</c:v>
                </c:pt>
                <c:pt idx="12967">
                  <c:v>103.73599999999055</c:v>
                </c:pt>
                <c:pt idx="12968">
                  <c:v>103.74399999999056</c:v>
                </c:pt>
                <c:pt idx="12969">
                  <c:v>103.75199999999055</c:v>
                </c:pt>
                <c:pt idx="12970">
                  <c:v>103.75999999999054</c:v>
                </c:pt>
                <c:pt idx="12971">
                  <c:v>103.76799999999054</c:v>
                </c:pt>
                <c:pt idx="12972">
                  <c:v>103.77599999999052</c:v>
                </c:pt>
                <c:pt idx="12973">
                  <c:v>103.78399999999053</c:v>
                </c:pt>
                <c:pt idx="12974">
                  <c:v>103.79199999999054</c:v>
                </c:pt>
                <c:pt idx="12975">
                  <c:v>103.79999999999052</c:v>
                </c:pt>
                <c:pt idx="12976">
                  <c:v>103.80799999999051</c:v>
                </c:pt>
                <c:pt idx="12977">
                  <c:v>103.81599999999051</c:v>
                </c:pt>
                <c:pt idx="12978">
                  <c:v>103.82399999999049</c:v>
                </c:pt>
                <c:pt idx="12979">
                  <c:v>103.8319999999905</c:v>
                </c:pt>
                <c:pt idx="12980">
                  <c:v>103.8399999999905</c:v>
                </c:pt>
                <c:pt idx="12981">
                  <c:v>103.84799999999051</c:v>
                </c:pt>
                <c:pt idx="12982">
                  <c:v>103.85599999999047</c:v>
                </c:pt>
                <c:pt idx="12983">
                  <c:v>103.86399999999048</c:v>
                </c:pt>
                <c:pt idx="12984">
                  <c:v>103.87199999999046</c:v>
                </c:pt>
                <c:pt idx="12985">
                  <c:v>103.87999999999046</c:v>
                </c:pt>
                <c:pt idx="12986">
                  <c:v>103.88799999999047</c:v>
                </c:pt>
                <c:pt idx="12987">
                  <c:v>103.89599999999047</c:v>
                </c:pt>
                <c:pt idx="12988">
                  <c:v>103.90399999999048</c:v>
                </c:pt>
                <c:pt idx="12989">
                  <c:v>103.91199999999047</c:v>
                </c:pt>
                <c:pt idx="12990">
                  <c:v>103.91999999999047</c:v>
                </c:pt>
                <c:pt idx="12991">
                  <c:v>103.92799999999045</c:v>
                </c:pt>
                <c:pt idx="12992">
                  <c:v>103.93599999999044</c:v>
                </c:pt>
                <c:pt idx="12993">
                  <c:v>103.94399999999044</c:v>
                </c:pt>
                <c:pt idx="12994">
                  <c:v>103.95199999999043</c:v>
                </c:pt>
                <c:pt idx="12995">
                  <c:v>103.95999999999043</c:v>
                </c:pt>
                <c:pt idx="12996">
                  <c:v>103.96799999999044</c:v>
                </c:pt>
                <c:pt idx="12997">
                  <c:v>103.97599999999042</c:v>
                </c:pt>
                <c:pt idx="12998">
                  <c:v>103.98399999999042</c:v>
                </c:pt>
                <c:pt idx="12999">
                  <c:v>103.99199999999043</c:v>
                </c:pt>
                <c:pt idx="13000">
                  <c:v>103.99999999999041</c:v>
                </c:pt>
                <c:pt idx="13001">
                  <c:v>104.0079999999904</c:v>
                </c:pt>
                <c:pt idx="13002">
                  <c:v>104.0159999999904</c:v>
                </c:pt>
                <c:pt idx="13003">
                  <c:v>104.02399999999039</c:v>
                </c:pt>
                <c:pt idx="13004">
                  <c:v>104.0319999999904</c:v>
                </c:pt>
                <c:pt idx="13005">
                  <c:v>104.03999999999039</c:v>
                </c:pt>
                <c:pt idx="13006">
                  <c:v>104.0479999999904</c:v>
                </c:pt>
                <c:pt idx="13007">
                  <c:v>104.05599999999036</c:v>
                </c:pt>
                <c:pt idx="13008">
                  <c:v>104.06399999999037</c:v>
                </c:pt>
                <c:pt idx="13009">
                  <c:v>104.07199999999037</c:v>
                </c:pt>
                <c:pt idx="13010">
                  <c:v>104.07999999999036</c:v>
                </c:pt>
                <c:pt idx="13011">
                  <c:v>104.08799999999036</c:v>
                </c:pt>
                <c:pt idx="13012">
                  <c:v>104.09599999999035</c:v>
                </c:pt>
                <c:pt idx="13013">
                  <c:v>104.10399999999035</c:v>
                </c:pt>
                <c:pt idx="13014">
                  <c:v>104.11199999999035</c:v>
                </c:pt>
                <c:pt idx="13015">
                  <c:v>104.11999999999034</c:v>
                </c:pt>
                <c:pt idx="13016">
                  <c:v>104.12799999999032</c:v>
                </c:pt>
                <c:pt idx="13017">
                  <c:v>104.13599999999032</c:v>
                </c:pt>
                <c:pt idx="13018">
                  <c:v>104.14399999999033</c:v>
                </c:pt>
                <c:pt idx="13019">
                  <c:v>104.15199999999032</c:v>
                </c:pt>
                <c:pt idx="13020">
                  <c:v>104.1599999999903</c:v>
                </c:pt>
                <c:pt idx="13021">
                  <c:v>104.16799999999031</c:v>
                </c:pt>
                <c:pt idx="13022">
                  <c:v>104.1759999999903</c:v>
                </c:pt>
                <c:pt idx="13023">
                  <c:v>104.18399999999029</c:v>
                </c:pt>
                <c:pt idx="13024">
                  <c:v>104.1919999999903</c:v>
                </c:pt>
                <c:pt idx="13025">
                  <c:v>104.1999999999903</c:v>
                </c:pt>
                <c:pt idx="13026">
                  <c:v>104.20799999999031</c:v>
                </c:pt>
                <c:pt idx="13027">
                  <c:v>104.21599999999029</c:v>
                </c:pt>
                <c:pt idx="13028">
                  <c:v>104.22399999999028</c:v>
                </c:pt>
                <c:pt idx="13029">
                  <c:v>104.23199999999028</c:v>
                </c:pt>
                <c:pt idx="13030">
                  <c:v>104.23999999999027</c:v>
                </c:pt>
                <c:pt idx="13031">
                  <c:v>104.24799999999028</c:v>
                </c:pt>
                <c:pt idx="13032">
                  <c:v>104.25599999999027</c:v>
                </c:pt>
                <c:pt idx="13033">
                  <c:v>104.26399999999028</c:v>
                </c:pt>
                <c:pt idx="13034">
                  <c:v>104.27199999999026</c:v>
                </c:pt>
                <c:pt idx="13035">
                  <c:v>104.27999999999025</c:v>
                </c:pt>
                <c:pt idx="13036">
                  <c:v>104.28799999999025</c:v>
                </c:pt>
                <c:pt idx="13037">
                  <c:v>104.29599999999024</c:v>
                </c:pt>
                <c:pt idx="13038">
                  <c:v>104.30399999999022</c:v>
                </c:pt>
                <c:pt idx="13039">
                  <c:v>104.31199999999023</c:v>
                </c:pt>
                <c:pt idx="13040">
                  <c:v>104.31999999999023</c:v>
                </c:pt>
                <c:pt idx="13041">
                  <c:v>104.32799999999023</c:v>
                </c:pt>
                <c:pt idx="13042">
                  <c:v>104.33599999999022</c:v>
                </c:pt>
                <c:pt idx="13043">
                  <c:v>104.34399999999022</c:v>
                </c:pt>
                <c:pt idx="13044">
                  <c:v>104.35199999999021</c:v>
                </c:pt>
                <c:pt idx="13045">
                  <c:v>104.35999999999019</c:v>
                </c:pt>
                <c:pt idx="13046">
                  <c:v>104.3679999999902</c:v>
                </c:pt>
                <c:pt idx="13047">
                  <c:v>104.37599999999019</c:v>
                </c:pt>
                <c:pt idx="13048">
                  <c:v>104.38399999999019</c:v>
                </c:pt>
                <c:pt idx="13049">
                  <c:v>104.3919999999902</c:v>
                </c:pt>
                <c:pt idx="13050">
                  <c:v>104.39999999999019</c:v>
                </c:pt>
                <c:pt idx="13051">
                  <c:v>104.4079999999902</c:v>
                </c:pt>
                <c:pt idx="13052">
                  <c:v>104.41599999999018</c:v>
                </c:pt>
                <c:pt idx="13053">
                  <c:v>104.42399999999017</c:v>
                </c:pt>
                <c:pt idx="13054">
                  <c:v>104.43199999999018</c:v>
                </c:pt>
                <c:pt idx="13055">
                  <c:v>104.43999999999018</c:v>
                </c:pt>
                <c:pt idx="13056">
                  <c:v>104.44799999999019</c:v>
                </c:pt>
                <c:pt idx="13057">
                  <c:v>104.45599999999015</c:v>
                </c:pt>
                <c:pt idx="13058">
                  <c:v>104.46399999999016</c:v>
                </c:pt>
                <c:pt idx="13059">
                  <c:v>104.47199999999015</c:v>
                </c:pt>
                <c:pt idx="13060">
                  <c:v>104.47999999999014</c:v>
                </c:pt>
                <c:pt idx="13061">
                  <c:v>104.48799999999014</c:v>
                </c:pt>
                <c:pt idx="13062">
                  <c:v>104.49599999999013</c:v>
                </c:pt>
                <c:pt idx="13063">
                  <c:v>104.50399999999013</c:v>
                </c:pt>
                <c:pt idx="13064">
                  <c:v>104.51199999999014</c:v>
                </c:pt>
                <c:pt idx="13065">
                  <c:v>104.51999999999013</c:v>
                </c:pt>
                <c:pt idx="13066">
                  <c:v>104.52799999999012</c:v>
                </c:pt>
                <c:pt idx="13067">
                  <c:v>104.53599999999011</c:v>
                </c:pt>
                <c:pt idx="13068">
                  <c:v>104.54399999999011</c:v>
                </c:pt>
                <c:pt idx="13069">
                  <c:v>104.5519999999901</c:v>
                </c:pt>
                <c:pt idx="13070">
                  <c:v>104.5599999999901</c:v>
                </c:pt>
                <c:pt idx="13071">
                  <c:v>104.56799999999011</c:v>
                </c:pt>
                <c:pt idx="13072">
                  <c:v>104.57599999999007</c:v>
                </c:pt>
                <c:pt idx="13073">
                  <c:v>104.58399999999008</c:v>
                </c:pt>
                <c:pt idx="13074">
                  <c:v>104.59199999999009</c:v>
                </c:pt>
                <c:pt idx="13075">
                  <c:v>104.59999999999008</c:v>
                </c:pt>
                <c:pt idx="13076">
                  <c:v>104.60799999999007</c:v>
                </c:pt>
                <c:pt idx="13077">
                  <c:v>104.61599999999007</c:v>
                </c:pt>
                <c:pt idx="13078">
                  <c:v>104.62399999999006</c:v>
                </c:pt>
                <c:pt idx="13079">
                  <c:v>104.63199999999006</c:v>
                </c:pt>
                <c:pt idx="13080">
                  <c:v>104.63999999999005</c:v>
                </c:pt>
                <c:pt idx="13081">
                  <c:v>104.64799999999005</c:v>
                </c:pt>
                <c:pt idx="13082">
                  <c:v>104.65599999999003</c:v>
                </c:pt>
                <c:pt idx="13083">
                  <c:v>104.66399999999004</c:v>
                </c:pt>
                <c:pt idx="13084">
                  <c:v>104.67199999999002</c:v>
                </c:pt>
                <c:pt idx="13085">
                  <c:v>104.67999999999002</c:v>
                </c:pt>
                <c:pt idx="13086">
                  <c:v>104.68799999999003</c:v>
                </c:pt>
                <c:pt idx="13087">
                  <c:v>104.69599999999002</c:v>
                </c:pt>
                <c:pt idx="13088">
                  <c:v>104.70399999999002</c:v>
                </c:pt>
                <c:pt idx="13089">
                  <c:v>104.71199999999003</c:v>
                </c:pt>
                <c:pt idx="13090">
                  <c:v>104.71999999998999</c:v>
                </c:pt>
                <c:pt idx="13091">
                  <c:v>104.72799999998999</c:v>
                </c:pt>
                <c:pt idx="13092">
                  <c:v>104.73599999998999</c:v>
                </c:pt>
                <c:pt idx="13093">
                  <c:v>104.74399999999</c:v>
                </c:pt>
                <c:pt idx="13094">
                  <c:v>104.75199999998999</c:v>
                </c:pt>
                <c:pt idx="13095">
                  <c:v>104.75999999998997</c:v>
                </c:pt>
                <c:pt idx="13096">
                  <c:v>104.76799999998998</c:v>
                </c:pt>
                <c:pt idx="13097">
                  <c:v>104.77599999998995</c:v>
                </c:pt>
                <c:pt idx="13098">
                  <c:v>104.78399999998996</c:v>
                </c:pt>
                <c:pt idx="13099">
                  <c:v>104.79199999998997</c:v>
                </c:pt>
                <c:pt idx="13100">
                  <c:v>104.79999999998996</c:v>
                </c:pt>
                <c:pt idx="13101">
                  <c:v>104.80799999998996</c:v>
                </c:pt>
                <c:pt idx="13102">
                  <c:v>104.81599999998994</c:v>
                </c:pt>
                <c:pt idx="13103">
                  <c:v>104.82399999998994</c:v>
                </c:pt>
                <c:pt idx="13104">
                  <c:v>104.83199999998993</c:v>
                </c:pt>
                <c:pt idx="13105">
                  <c:v>104.83999999998993</c:v>
                </c:pt>
                <c:pt idx="13106">
                  <c:v>104.84799999998992</c:v>
                </c:pt>
                <c:pt idx="13107">
                  <c:v>104.8559999999899</c:v>
                </c:pt>
                <c:pt idx="13108">
                  <c:v>104.86399999998991</c:v>
                </c:pt>
                <c:pt idx="13109">
                  <c:v>104.87199999998991</c:v>
                </c:pt>
                <c:pt idx="13110">
                  <c:v>104.87999999998991</c:v>
                </c:pt>
                <c:pt idx="13111">
                  <c:v>104.8879999999899</c:v>
                </c:pt>
                <c:pt idx="13112">
                  <c:v>104.8959999999899</c:v>
                </c:pt>
                <c:pt idx="13113">
                  <c:v>104.90399999998989</c:v>
                </c:pt>
                <c:pt idx="13114">
                  <c:v>104.9119999999899</c:v>
                </c:pt>
                <c:pt idx="13115">
                  <c:v>104.9199999999899</c:v>
                </c:pt>
                <c:pt idx="13116">
                  <c:v>104.92799999998989</c:v>
                </c:pt>
                <c:pt idx="13117">
                  <c:v>104.93599999998987</c:v>
                </c:pt>
                <c:pt idx="13118">
                  <c:v>104.94399999998988</c:v>
                </c:pt>
                <c:pt idx="13119">
                  <c:v>104.95199999998988</c:v>
                </c:pt>
                <c:pt idx="13120">
                  <c:v>104.95999999998986</c:v>
                </c:pt>
                <c:pt idx="13121">
                  <c:v>104.96799999998987</c:v>
                </c:pt>
                <c:pt idx="13122">
                  <c:v>104.97599999998985</c:v>
                </c:pt>
                <c:pt idx="13123">
                  <c:v>104.98399999998986</c:v>
                </c:pt>
                <c:pt idx="13124">
                  <c:v>104.99199999998986</c:v>
                </c:pt>
                <c:pt idx="13125">
                  <c:v>104.99999999998985</c:v>
                </c:pt>
                <c:pt idx="13126">
                  <c:v>105.00799999998983</c:v>
                </c:pt>
                <c:pt idx="13127">
                  <c:v>105.01599999998983</c:v>
                </c:pt>
                <c:pt idx="13128">
                  <c:v>105.02399999998983</c:v>
                </c:pt>
                <c:pt idx="13129">
                  <c:v>105.03199999998982</c:v>
                </c:pt>
                <c:pt idx="13130">
                  <c:v>105.03999999998982</c:v>
                </c:pt>
                <c:pt idx="13131">
                  <c:v>105.04799999998983</c:v>
                </c:pt>
                <c:pt idx="13132">
                  <c:v>105.05599999998981</c:v>
                </c:pt>
                <c:pt idx="13133">
                  <c:v>105.0639999999898</c:v>
                </c:pt>
                <c:pt idx="13134">
                  <c:v>105.0719999999898</c:v>
                </c:pt>
                <c:pt idx="13135">
                  <c:v>105.07999999998978</c:v>
                </c:pt>
                <c:pt idx="13136">
                  <c:v>105.08799999998979</c:v>
                </c:pt>
                <c:pt idx="13137">
                  <c:v>105.09599999998979</c:v>
                </c:pt>
                <c:pt idx="13138">
                  <c:v>105.10399999998978</c:v>
                </c:pt>
                <c:pt idx="13139">
                  <c:v>105.11199999998979</c:v>
                </c:pt>
                <c:pt idx="13140">
                  <c:v>105.11999999998977</c:v>
                </c:pt>
                <c:pt idx="13141">
                  <c:v>105.12799999998977</c:v>
                </c:pt>
                <c:pt idx="13142">
                  <c:v>105.13599999998975</c:v>
                </c:pt>
                <c:pt idx="13143">
                  <c:v>105.14399999998976</c:v>
                </c:pt>
                <c:pt idx="13144">
                  <c:v>105.15199999998975</c:v>
                </c:pt>
                <c:pt idx="13145">
                  <c:v>105.15999999998975</c:v>
                </c:pt>
                <c:pt idx="13146">
                  <c:v>105.16799999998976</c:v>
                </c:pt>
                <c:pt idx="13147">
                  <c:v>105.17599999998973</c:v>
                </c:pt>
                <c:pt idx="13148">
                  <c:v>105.18399999998974</c:v>
                </c:pt>
                <c:pt idx="13149">
                  <c:v>105.19199999998973</c:v>
                </c:pt>
                <c:pt idx="13150">
                  <c:v>105.19999999998973</c:v>
                </c:pt>
                <c:pt idx="13151">
                  <c:v>105.20799999998972</c:v>
                </c:pt>
                <c:pt idx="13152">
                  <c:v>105.21599999998972</c:v>
                </c:pt>
                <c:pt idx="13153">
                  <c:v>105.22399999998972</c:v>
                </c:pt>
                <c:pt idx="13154">
                  <c:v>105.23199999998972</c:v>
                </c:pt>
                <c:pt idx="13155">
                  <c:v>105.23999999998972</c:v>
                </c:pt>
                <c:pt idx="13156">
                  <c:v>105.24799999998972</c:v>
                </c:pt>
                <c:pt idx="13157">
                  <c:v>105.2559999999897</c:v>
                </c:pt>
                <c:pt idx="13158">
                  <c:v>105.26399999998969</c:v>
                </c:pt>
                <c:pt idx="13159">
                  <c:v>105.27199999998969</c:v>
                </c:pt>
                <c:pt idx="13160">
                  <c:v>105.27999999998968</c:v>
                </c:pt>
                <c:pt idx="13161">
                  <c:v>105.28799999998969</c:v>
                </c:pt>
                <c:pt idx="13162">
                  <c:v>105.29599999998969</c:v>
                </c:pt>
                <c:pt idx="13163">
                  <c:v>105.30399999998967</c:v>
                </c:pt>
                <c:pt idx="13164">
                  <c:v>105.31199999998968</c:v>
                </c:pt>
                <c:pt idx="13165">
                  <c:v>105.31999999998966</c:v>
                </c:pt>
                <c:pt idx="13166">
                  <c:v>105.32799999998966</c:v>
                </c:pt>
                <c:pt idx="13167">
                  <c:v>105.33599999998965</c:v>
                </c:pt>
                <c:pt idx="13168">
                  <c:v>105.34399999998966</c:v>
                </c:pt>
                <c:pt idx="13169">
                  <c:v>105.35199999998964</c:v>
                </c:pt>
                <c:pt idx="13170">
                  <c:v>105.35999999998964</c:v>
                </c:pt>
                <c:pt idx="13171">
                  <c:v>105.36799999998965</c:v>
                </c:pt>
                <c:pt idx="13172">
                  <c:v>105.37599999998962</c:v>
                </c:pt>
                <c:pt idx="13173">
                  <c:v>105.38399999998963</c:v>
                </c:pt>
                <c:pt idx="13174">
                  <c:v>105.39199999998962</c:v>
                </c:pt>
                <c:pt idx="13175">
                  <c:v>105.39999999998962</c:v>
                </c:pt>
                <c:pt idx="13176">
                  <c:v>105.40799999998963</c:v>
                </c:pt>
                <c:pt idx="13177">
                  <c:v>105.41599999998962</c:v>
                </c:pt>
                <c:pt idx="13178">
                  <c:v>105.4239999999896</c:v>
                </c:pt>
                <c:pt idx="13179">
                  <c:v>105.43199999998961</c:v>
                </c:pt>
                <c:pt idx="13180">
                  <c:v>105.43999999998961</c:v>
                </c:pt>
                <c:pt idx="13181">
                  <c:v>105.44799999998961</c:v>
                </c:pt>
                <c:pt idx="13182">
                  <c:v>105.45599999998959</c:v>
                </c:pt>
                <c:pt idx="13183">
                  <c:v>105.4639999999896</c:v>
                </c:pt>
                <c:pt idx="13184">
                  <c:v>105.47199999998959</c:v>
                </c:pt>
                <c:pt idx="13185">
                  <c:v>105.47999999998957</c:v>
                </c:pt>
                <c:pt idx="13186">
                  <c:v>105.48799999998958</c:v>
                </c:pt>
                <c:pt idx="13187">
                  <c:v>105.49599999998956</c:v>
                </c:pt>
                <c:pt idx="13188">
                  <c:v>105.50399999998956</c:v>
                </c:pt>
                <c:pt idx="13189">
                  <c:v>105.51199999998957</c:v>
                </c:pt>
                <c:pt idx="13190">
                  <c:v>105.51999999998957</c:v>
                </c:pt>
                <c:pt idx="13191">
                  <c:v>105.52799999998956</c:v>
                </c:pt>
                <c:pt idx="13192">
                  <c:v>105.53599999998954</c:v>
                </c:pt>
                <c:pt idx="13193">
                  <c:v>105.54399999998955</c:v>
                </c:pt>
                <c:pt idx="13194">
                  <c:v>105.55199999998953</c:v>
                </c:pt>
                <c:pt idx="13195">
                  <c:v>105.55999999998953</c:v>
                </c:pt>
                <c:pt idx="13196">
                  <c:v>105.56799999998952</c:v>
                </c:pt>
                <c:pt idx="13197">
                  <c:v>105.57599999998951</c:v>
                </c:pt>
                <c:pt idx="13198">
                  <c:v>105.58399999998952</c:v>
                </c:pt>
                <c:pt idx="13199">
                  <c:v>105.59199999998953</c:v>
                </c:pt>
                <c:pt idx="13200">
                  <c:v>105.59999999998952</c:v>
                </c:pt>
                <c:pt idx="13201">
                  <c:v>105.6079999999895</c:v>
                </c:pt>
                <c:pt idx="13202">
                  <c:v>105.6159999999895</c:v>
                </c:pt>
                <c:pt idx="13203">
                  <c:v>105.62399999998948</c:v>
                </c:pt>
                <c:pt idx="13204">
                  <c:v>105.63199999998949</c:v>
                </c:pt>
                <c:pt idx="13205">
                  <c:v>105.63999999998948</c:v>
                </c:pt>
                <c:pt idx="13206">
                  <c:v>105.64799999998949</c:v>
                </c:pt>
                <c:pt idx="13207">
                  <c:v>105.65599999998948</c:v>
                </c:pt>
                <c:pt idx="13208">
                  <c:v>105.66399999998947</c:v>
                </c:pt>
                <c:pt idx="13209">
                  <c:v>105.67199999998947</c:v>
                </c:pt>
                <c:pt idx="13210">
                  <c:v>105.67999999998945</c:v>
                </c:pt>
                <c:pt idx="13211">
                  <c:v>105.68799999998946</c:v>
                </c:pt>
                <c:pt idx="13212">
                  <c:v>105.69599999998945</c:v>
                </c:pt>
                <c:pt idx="13213">
                  <c:v>105.70399999998946</c:v>
                </c:pt>
                <c:pt idx="13214">
                  <c:v>105.71199999998946</c:v>
                </c:pt>
                <c:pt idx="13215">
                  <c:v>105.71999999998945</c:v>
                </c:pt>
                <c:pt idx="13216">
                  <c:v>105.72799999998945</c:v>
                </c:pt>
                <c:pt idx="13217">
                  <c:v>105.73599999998943</c:v>
                </c:pt>
                <c:pt idx="13218">
                  <c:v>105.74399999998944</c:v>
                </c:pt>
                <c:pt idx="13219">
                  <c:v>105.75199999998942</c:v>
                </c:pt>
                <c:pt idx="13220">
                  <c:v>105.75999999998942</c:v>
                </c:pt>
                <c:pt idx="13221">
                  <c:v>105.76799999998943</c:v>
                </c:pt>
                <c:pt idx="13222">
                  <c:v>105.77599999998941</c:v>
                </c:pt>
                <c:pt idx="13223">
                  <c:v>105.7839999999894</c:v>
                </c:pt>
                <c:pt idx="13224">
                  <c:v>105.79199999998941</c:v>
                </c:pt>
                <c:pt idx="13225">
                  <c:v>105.79999999998941</c:v>
                </c:pt>
                <c:pt idx="13226">
                  <c:v>105.80799999998939</c:v>
                </c:pt>
                <c:pt idx="13227">
                  <c:v>105.81599999998939</c:v>
                </c:pt>
                <c:pt idx="13228">
                  <c:v>105.82399999998938</c:v>
                </c:pt>
                <c:pt idx="13229">
                  <c:v>105.83199999998939</c:v>
                </c:pt>
                <c:pt idx="13230">
                  <c:v>105.83999999998937</c:v>
                </c:pt>
                <c:pt idx="13231">
                  <c:v>105.84799999998938</c:v>
                </c:pt>
                <c:pt idx="13232">
                  <c:v>105.85599999998935</c:v>
                </c:pt>
                <c:pt idx="13233">
                  <c:v>105.86399999998936</c:v>
                </c:pt>
                <c:pt idx="13234">
                  <c:v>105.87199999998936</c:v>
                </c:pt>
                <c:pt idx="13235">
                  <c:v>105.87999999998935</c:v>
                </c:pt>
                <c:pt idx="13236">
                  <c:v>105.88799999998936</c:v>
                </c:pt>
                <c:pt idx="13237">
                  <c:v>105.89599999998934</c:v>
                </c:pt>
                <c:pt idx="13238">
                  <c:v>105.90399999998935</c:v>
                </c:pt>
                <c:pt idx="13239">
                  <c:v>105.91199999998935</c:v>
                </c:pt>
                <c:pt idx="13240">
                  <c:v>105.91999999998934</c:v>
                </c:pt>
                <c:pt idx="13241">
                  <c:v>105.92799999998932</c:v>
                </c:pt>
                <c:pt idx="13242">
                  <c:v>105.93599999998932</c:v>
                </c:pt>
                <c:pt idx="13243">
                  <c:v>105.94399999998933</c:v>
                </c:pt>
                <c:pt idx="13244">
                  <c:v>105.95199999998933</c:v>
                </c:pt>
                <c:pt idx="13245">
                  <c:v>105.95999999998932</c:v>
                </c:pt>
                <c:pt idx="13246">
                  <c:v>105.96799999998932</c:v>
                </c:pt>
                <c:pt idx="13247">
                  <c:v>105.9759999999893</c:v>
                </c:pt>
                <c:pt idx="13248">
                  <c:v>105.98399999998929</c:v>
                </c:pt>
                <c:pt idx="13249">
                  <c:v>105.9919999999893</c:v>
                </c:pt>
                <c:pt idx="13250">
                  <c:v>105.9999999999893</c:v>
                </c:pt>
                <c:pt idx="13251">
                  <c:v>106.00799999998929</c:v>
                </c:pt>
                <c:pt idx="13252">
                  <c:v>106.01599999998929</c:v>
                </c:pt>
                <c:pt idx="13253">
                  <c:v>106.02399999998927</c:v>
                </c:pt>
                <c:pt idx="13254">
                  <c:v>106.03199999998928</c:v>
                </c:pt>
                <c:pt idx="13255">
                  <c:v>106.03999999998926</c:v>
                </c:pt>
                <c:pt idx="13256">
                  <c:v>106.04799999998927</c:v>
                </c:pt>
                <c:pt idx="13257">
                  <c:v>106.05599999998925</c:v>
                </c:pt>
                <c:pt idx="13258">
                  <c:v>106.06399999998926</c:v>
                </c:pt>
                <c:pt idx="13259">
                  <c:v>106.07199999998926</c:v>
                </c:pt>
                <c:pt idx="13260">
                  <c:v>106.07999999998924</c:v>
                </c:pt>
                <c:pt idx="13261">
                  <c:v>106.08799999998925</c:v>
                </c:pt>
                <c:pt idx="13262">
                  <c:v>106.09599999998923</c:v>
                </c:pt>
                <c:pt idx="13263">
                  <c:v>106.10399999998923</c:v>
                </c:pt>
                <c:pt idx="13264">
                  <c:v>106.11199999998922</c:v>
                </c:pt>
                <c:pt idx="13265">
                  <c:v>106.11999999998922</c:v>
                </c:pt>
                <c:pt idx="13266">
                  <c:v>106.12799999998921</c:v>
                </c:pt>
                <c:pt idx="13267">
                  <c:v>106.13599999998921</c:v>
                </c:pt>
                <c:pt idx="13268">
                  <c:v>106.14399999998922</c:v>
                </c:pt>
                <c:pt idx="13269">
                  <c:v>106.1519999999892</c:v>
                </c:pt>
                <c:pt idx="13270">
                  <c:v>106.1599999999892</c:v>
                </c:pt>
                <c:pt idx="13271">
                  <c:v>106.16799999998919</c:v>
                </c:pt>
                <c:pt idx="13272">
                  <c:v>106.17599999998917</c:v>
                </c:pt>
                <c:pt idx="13273">
                  <c:v>106.18399999998918</c:v>
                </c:pt>
                <c:pt idx="13274">
                  <c:v>106.19199999998919</c:v>
                </c:pt>
                <c:pt idx="13275">
                  <c:v>106.19999999998917</c:v>
                </c:pt>
                <c:pt idx="13276">
                  <c:v>106.20799999998918</c:v>
                </c:pt>
                <c:pt idx="13277">
                  <c:v>106.21599999998918</c:v>
                </c:pt>
                <c:pt idx="13278">
                  <c:v>106.22399999998916</c:v>
                </c:pt>
                <c:pt idx="13279">
                  <c:v>106.23199999998917</c:v>
                </c:pt>
                <c:pt idx="13280">
                  <c:v>106.23999999998917</c:v>
                </c:pt>
                <c:pt idx="13281">
                  <c:v>106.24799999998918</c:v>
                </c:pt>
                <c:pt idx="13282">
                  <c:v>106.25599999998914</c:v>
                </c:pt>
                <c:pt idx="13283">
                  <c:v>106.26399999998915</c:v>
                </c:pt>
                <c:pt idx="13284">
                  <c:v>106.27199999998913</c:v>
                </c:pt>
                <c:pt idx="13285">
                  <c:v>106.27999999998913</c:v>
                </c:pt>
                <c:pt idx="13286">
                  <c:v>106.28799999998914</c:v>
                </c:pt>
                <c:pt idx="13287">
                  <c:v>106.29599999998912</c:v>
                </c:pt>
                <c:pt idx="13288">
                  <c:v>106.30399999998912</c:v>
                </c:pt>
                <c:pt idx="13289">
                  <c:v>106.31199999998913</c:v>
                </c:pt>
                <c:pt idx="13290">
                  <c:v>106.31999999998912</c:v>
                </c:pt>
                <c:pt idx="13291">
                  <c:v>106.3279999999891</c:v>
                </c:pt>
                <c:pt idx="13292">
                  <c:v>106.3359999999891</c:v>
                </c:pt>
                <c:pt idx="13293">
                  <c:v>106.34399999998909</c:v>
                </c:pt>
                <c:pt idx="13294">
                  <c:v>106.35199999998909</c:v>
                </c:pt>
                <c:pt idx="13295">
                  <c:v>106.35999999998909</c:v>
                </c:pt>
                <c:pt idx="13296">
                  <c:v>106.3679999999891</c:v>
                </c:pt>
                <c:pt idx="13297">
                  <c:v>106.37599999998908</c:v>
                </c:pt>
                <c:pt idx="13298">
                  <c:v>106.38399999998907</c:v>
                </c:pt>
                <c:pt idx="13299">
                  <c:v>106.39199999998908</c:v>
                </c:pt>
                <c:pt idx="13300">
                  <c:v>106.39999999998906</c:v>
                </c:pt>
                <c:pt idx="13301">
                  <c:v>106.40799999998907</c:v>
                </c:pt>
                <c:pt idx="13302">
                  <c:v>106.41599999998907</c:v>
                </c:pt>
                <c:pt idx="13303">
                  <c:v>106.42399999998906</c:v>
                </c:pt>
                <c:pt idx="13304">
                  <c:v>106.43199999998907</c:v>
                </c:pt>
                <c:pt idx="13305">
                  <c:v>106.43999999998906</c:v>
                </c:pt>
                <c:pt idx="13306">
                  <c:v>106.44799999998907</c:v>
                </c:pt>
                <c:pt idx="13307">
                  <c:v>106.45599999998903</c:v>
                </c:pt>
                <c:pt idx="13308">
                  <c:v>106.46399999998904</c:v>
                </c:pt>
                <c:pt idx="13309">
                  <c:v>106.47199999998902</c:v>
                </c:pt>
                <c:pt idx="13310">
                  <c:v>106.47999999998902</c:v>
                </c:pt>
                <c:pt idx="13311">
                  <c:v>106.48799999998903</c:v>
                </c:pt>
                <c:pt idx="13312">
                  <c:v>106.49599999998902</c:v>
                </c:pt>
                <c:pt idx="13313">
                  <c:v>106.50399999998902</c:v>
                </c:pt>
                <c:pt idx="13314">
                  <c:v>106.51199999998902</c:v>
                </c:pt>
                <c:pt idx="13315">
                  <c:v>106.51999999998901</c:v>
                </c:pt>
                <c:pt idx="13316">
                  <c:v>106.52799999998899</c:v>
                </c:pt>
                <c:pt idx="13317">
                  <c:v>106.53599999998899</c:v>
                </c:pt>
                <c:pt idx="13318">
                  <c:v>106.543999999989</c:v>
                </c:pt>
                <c:pt idx="13319">
                  <c:v>106.55199999998899</c:v>
                </c:pt>
                <c:pt idx="13320">
                  <c:v>106.55999999998897</c:v>
                </c:pt>
                <c:pt idx="13321">
                  <c:v>106.56799999998898</c:v>
                </c:pt>
                <c:pt idx="13322">
                  <c:v>106.57599999998897</c:v>
                </c:pt>
                <c:pt idx="13323">
                  <c:v>106.58399999998896</c:v>
                </c:pt>
                <c:pt idx="13324">
                  <c:v>106.59199999998897</c:v>
                </c:pt>
                <c:pt idx="13325">
                  <c:v>106.59999999998897</c:v>
                </c:pt>
                <c:pt idx="13326">
                  <c:v>106.60799999998896</c:v>
                </c:pt>
                <c:pt idx="13327">
                  <c:v>106.61599999998894</c:v>
                </c:pt>
                <c:pt idx="13328">
                  <c:v>106.62399999998894</c:v>
                </c:pt>
                <c:pt idx="13329">
                  <c:v>106.63199999998893</c:v>
                </c:pt>
                <c:pt idx="13330">
                  <c:v>106.63999999998893</c:v>
                </c:pt>
                <c:pt idx="13331">
                  <c:v>106.64799999998894</c:v>
                </c:pt>
                <c:pt idx="13332">
                  <c:v>106.65599999998891</c:v>
                </c:pt>
                <c:pt idx="13333">
                  <c:v>106.66399999998892</c:v>
                </c:pt>
                <c:pt idx="13334">
                  <c:v>106.67199999998891</c:v>
                </c:pt>
                <c:pt idx="13335">
                  <c:v>106.67999999998891</c:v>
                </c:pt>
                <c:pt idx="13336">
                  <c:v>106.6879999999889</c:v>
                </c:pt>
                <c:pt idx="13337">
                  <c:v>106.6959999999889</c:v>
                </c:pt>
                <c:pt idx="13338">
                  <c:v>106.70399999998889</c:v>
                </c:pt>
                <c:pt idx="13339">
                  <c:v>106.7119999999889</c:v>
                </c:pt>
                <c:pt idx="13340">
                  <c:v>106.7199999999889</c:v>
                </c:pt>
                <c:pt idx="13341">
                  <c:v>106.7279999999889</c:v>
                </c:pt>
                <c:pt idx="13342">
                  <c:v>106.73599999998889</c:v>
                </c:pt>
                <c:pt idx="13343">
                  <c:v>106.74399999998889</c:v>
                </c:pt>
                <c:pt idx="13344">
                  <c:v>106.75199999998888</c:v>
                </c:pt>
                <c:pt idx="13345">
                  <c:v>106.75999999998886</c:v>
                </c:pt>
                <c:pt idx="13346">
                  <c:v>106.76799999998887</c:v>
                </c:pt>
                <c:pt idx="13347">
                  <c:v>106.77599999998885</c:v>
                </c:pt>
                <c:pt idx="13348">
                  <c:v>106.78399999998886</c:v>
                </c:pt>
                <c:pt idx="13349">
                  <c:v>106.79199999998887</c:v>
                </c:pt>
                <c:pt idx="13350">
                  <c:v>106.79999999998886</c:v>
                </c:pt>
                <c:pt idx="13351">
                  <c:v>106.80799999998885</c:v>
                </c:pt>
                <c:pt idx="13352">
                  <c:v>106.81599999998883</c:v>
                </c:pt>
                <c:pt idx="13353">
                  <c:v>106.82399999998883</c:v>
                </c:pt>
                <c:pt idx="13354">
                  <c:v>106.83199999998882</c:v>
                </c:pt>
                <c:pt idx="13355">
                  <c:v>106.83999999998882</c:v>
                </c:pt>
                <c:pt idx="13356">
                  <c:v>106.84799999998883</c:v>
                </c:pt>
                <c:pt idx="13357">
                  <c:v>106.85599999998881</c:v>
                </c:pt>
                <c:pt idx="13358">
                  <c:v>106.86399999998882</c:v>
                </c:pt>
                <c:pt idx="13359">
                  <c:v>106.8719999999888</c:v>
                </c:pt>
                <c:pt idx="13360">
                  <c:v>106.8799999999888</c:v>
                </c:pt>
                <c:pt idx="13361">
                  <c:v>106.88799999998879</c:v>
                </c:pt>
                <c:pt idx="13362">
                  <c:v>106.89599999998879</c:v>
                </c:pt>
                <c:pt idx="13363">
                  <c:v>106.9039999999888</c:v>
                </c:pt>
                <c:pt idx="13364">
                  <c:v>106.91199999998881</c:v>
                </c:pt>
                <c:pt idx="13365">
                  <c:v>106.9199999999888</c:v>
                </c:pt>
                <c:pt idx="13366">
                  <c:v>106.92799999998878</c:v>
                </c:pt>
                <c:pt idx="13367">
                  <c:v>106.93599999998878</c:v>
                </c:pt>
                <c:pt idx="13368">
                  <c:v>106.94399999998878</c:v>
                </c:pt>
                <c:pt idx="13369">
                  <c:v>106.95199999998877</c:v>
                </c:pt>
                <c:pt idx="13370">
                  <c:v>106.95999999998877</c:v>
                </c:pt>
                <c:pt idx="13371">
                  <c:v>106.96799999998878</c:v>
                </c:pt>
                <c:pt idx="13372">
                  <c:v>106.97599999998874</c:v>
                </c:pt>
                <c:pt idx="13373">
                  <c:v>106.98399999998875</c:v>
                </c:pt>
                <c:pt idx="13374">
                  <c:v>106.99199999998876</c:v>
                </c:pt>
                <c:pt idx="13375">
                  <c:v>106.99999999998875</c:v>
                </c:pt>
                <c:pt idx="13376">
                  <c:v>107.00799999998874</c:v>
                </c:pt>
                <c:pt idx="13377">
                  <c:v>107.01599999998872</c:v>
                </c:pt>
                <c:pt idx="13378">
                  <c:v>107.02399999998872</c:v>
                </c:pt>
                <c:pt idx="13379">
                  <c:v>107.03199999998873</c:v>
                </c:pt>
                <c:pt idx="13380">
                  <c:v>107.03999999998872</c:v>
                </c:pt>
                <c:pt idx="13381">
                  <c:v>107.04799999998872</c:v>
                </c:pt>
                <c:pt idx="13382">
                  <c:v>107.0559999999887</c:v>
                </c:pt>
                <c:pt idx="13383">
                  <c:v>107.06399999998871</c:v>
                </c:pt>
                <c:pt idx="13384">
                  <c:v>107.07199999998869</c:v>
                </c:pt>
                <c:pt idx="13385">
                  <c:v>107.07999999998869</c:v>
                </c:pt>
                <c:pt idx="13386">
                  <c:v>107.0879999999887</c:v>
                </c:pt>
                <c:pt idx="13387">
                  <c:v>107.09599999998869</c:v>
                </c:pt>
                <c:pt idx="13388">
                  <c:v>107.10399999998867</c:v>
                </c:pt>
                <c:pt idx="13389">
                  <c:v>107.11199999998868</c:v>
                </c:pt>
                <c:pt idx="13390">
                  <c:v>107.11999999998866</c:v>
                </c:pt>
                <c:pt idx="13391">
                  <c:v>107.12799999998866</c:v>
                </c:pt>
                <c:pt idx="13392">
                  <c:v>107.13599999998866</c:v>
                </c:pt>
                <c:pt idx="13393">
                  <c:v>107.14399999998867</c:v>
                </c:pt>
                <c:pt idx="13394">
                  <c:v>107.15199999998866</c:v>
                </c:pt>
                <c:pt idx="13395">
                  <c:v>107.15999999998864</c:v>
                </c:pt>
                <c:pt idx="13396">
                  <c:v>107.16799999998865</c:v>
                </c:pt>
                <c:pt idx="13397">
                  <c:v>107.17599999998862</c:v>
                </c:pt>
                <c:pt idx="13398">
                  <c:v>107.18399999998863</c:v>
                </c:pt>
                <c:pt idx="13399">
                  <c:v>107.19199999998862</c:v>
                </c:pt>
                <c:pt idx="13400">
                  <c:v>107.19999999998862</c:v>
                </c:pt>
                <c:pt idx="13401">
                  <c:v>107.20799999998863</c:v>
                </c:pt>
                <c:pt idx="13402">
                  <c:v>107.21599999998863</c:v>
                </c:pt>
                <c:pt idx="13403">
                  <c:v>107.22399999998862</c:v>
                </c:pt>
                <c:pt idx="13404">
                  <c:v>107.23199999998862</c:v>
                </c:pt>
                <c:pt idx="13405">
                  <c:v>107.23999999998861</c:v>
                </c:pt>
                <c:pt idx="13406">
                  <c:v>107.24799999998861</c:v>
                </c:pt>
                <c:pt idx="13407">
                  <c:v>107.25599999998859</c:v>
                </c:pt>
                <c:pt idx="13408">
                  <c:v>107.2639999999886</c:v>
                </c:pt>
                <c:pt idx="13409">
                  <c:v>107.27199999998859</c:v>
                </c:pt>
                <c:pt idx="13410">
                  <c:v>107.27999999998859</c:v>
                </c:pt>
                <c:pt idx="13411">
                  <c:v>107.28799999998859</c:v>
                </c:pt>
                <c:pt idx="13412">
                  <c:v>107.29599999998858</c:v>
                </c:pt>
                <c:pt idx="13413">
                  <c:v>107.30399999998856</c:v>
                </c:pt>
                <c:pt idx="13414">
                  <c:v>107.31199999998857</c:v>
                </c:pt>
                <c:pt idx="13415">
                  <c:v>107.31999999998857</c:v>
                </c:pt>
                <c:pt idx="13416">
                  <c:v>107.32799999998856</c:v>
                </c:pt>
                <c:pt idx="13417">
                  <c:v>107.33599999998854</c:v>
                </c:pt>
                <c:pt idx="13418">
                  <c:v>107.34399999998855</c:v>
                </c:pt>
                <c:pt idx="13419">
                  <c:v>107.35199999998855</c:v>
                </c:pt>
                <c:pt idx="13420">
                  <c:v>107.35999999998853</c:v>
                </c:pt>
                <c:pt idx="13421">
                  <c:v>107.36799999998854</c:v>
                </c:pt>
                <c:pt idx="13422">
                  <c:v>107.37599999998851</c:v>
                </c:pt>
                <c:pt idx="13423">
                  <c:v>107.38399999998852</c:v>
                </c:pt>
                <c:pt idx="13424">
                  <c:v>107.39199999998853</c:v>
                </c:pt>
                <c:pt idx="13425">
                  <c:v>107.39999999998852</c:v>
                </c:pt>
                <c:pt idx="13426">
                  <c:v>107.40799999998852</c:v>
                </c:pt>
                <c:pt idx="13427">
                  <c:v>107.41599999998851</c:v>
                </c:pt>
                <c:pt idx="13428">
                  <c:v>107.42399999998851</c:v>
                </c:pt>
                <c:pt idx="13429">
                  <c:v>107.43199999998851</c:v>
                </c:pt>
                <c:pt idx="13430">
                  <c:v>107.4399999999885</c:v>
                </c:pt>
                <c:pt idx="13431">
                  <c:v>107.44799999998851</c:v>
                </c:pt>
                <c:pt idx="13432">
                  <c:v>107.45599999998849</c:v>
                </c:pt>
                <c:pt idx="13433">
                  <c:v>107.46399999998849</c:v>
                </c:pt>
                <c:pt idx="13434">
                  <c:v>107.47199999998848</c:v>
                </c:pt>
                <c:pt idx="13435">
                  <c:v>107.47999999998846</c:v>
                </c:pt>
                <c:pt idx="13436">
                  <c:v>107.48799999998847</c:v>
                </c:pt>
                <c:pt idx="13437">
                  <c:v>107.49599999998847</c:v>
                </c:pt>
                <c:pt idx="13438">
                  <c:v>107.50399999998847</c:v>
                </c:pt>
                <c:pt idx="13439">
                  <c:v>107.51199999998848</c:v>
                </c:pt>
                <c:pt idx="13440">
                  <c:v>107.51999999998846</c:v>
                </c:pt>
                <c:pt idx="13441">
                  <c:v>107.52799999998845</c:v>
                </c:pt>
                <c:pt idx="13442">
                  <c:v>107.53599999998843</c:v>
                </c:pt>
                <c:pt idx="13443">
                  <c:v>107.54399999998844</c:v>
                </c:pt>
                <c:pt idx="13444">
                  <c:v>107.55199999998842</c:v>
                </c:pt>
                <c:pt idx="13445">
                  <c:v>107.55999999998842</c:v>
                </c:pt>
                <c:pt idx="13446">
                  <c:v>107.56799999998843</c:v>
                </c:pt>
                <c:pt idx="13447">
                  <c:v>107.57599999998841</c:v>
                </c:pt>
                <c:pt idx="13448">
                  <c:v>107.58399999998842</c:v>
                </c:pt>
                <c:pt idx="13449">
                  <c:v>107.59199999998842</c:v>
                </c:pt>
                <c:pt idx="13450">
                  <c:v>107.59999999998841</c:v>
                </c:pt>
                <c:pt idx="13451">
                  <c:v>107.60799999998839</c:v>
                </c:pt>
                <c:pt idx="13452">
                  <c:v>107.61599999998839</c:v>
                </c:pt>
                <c:pt idx="13453">
                  <c:v>107.62399999998838</c:v>
                </c:pt>
                <c:pt idx="13454">
                  <c:v>107.63199999998839</c:v>
                </c:pt>
                <c:pt idx="13455">
                  <c:v>107.63999999998839</c:v>
                </c:pt>
                <c:pt idx="13456">
                  <c:v>107.64799999998839</c:v>
                </c:pt>
                <c:pt idx="13457">
                  <c:v>107.65599999998837</c:v>
                </c:pt>
                <c:pt idx="13458">
                  <c:v>107.66399999998836</c:v>
                </c:pt>
                <c:pt idx="13459">
                  <c:v>107.67199999998836</c:v>
                </c:pt>
                <c:pt idx="13460">
                  <c:v>107.67999999998835</c:v>
                </c:pt>
                <c:pt idx="13461">
                  <c:v>107.68799999998836</c:v>
                </c:pt>
                <c:pt idx="13462">
                  <c:v>107.69599999998836</c:v>
                </c:pt>
                <c:pt idx="13463">
                  <c:v>107.70399999998835</c:v>
                </c:pt>
                <c:pt idx="13464">
                  <c:v>107.71199999998836</c:v>
                </c:pt>
                <c:pt idx="13465">
                  <c:v>107.71999999998835</c:v>
                </c:pt>
                <c:pt idx="13466">
                  <c:v>107.72799999998834</c:v>
                </c:pt>
                <c:pt idx="13467">
                  <c:v>107.73599999998832</c:v>
                </c:pt>
                <c:pt idx="13468">
                  <c:v>107.74399999998833</c:v>
                </c:pt>
                <c:pt idx="13469">
                  <c:v>107.75199999998833</c:v>
                </c:pt>
                <c:pt idx="13470">
                  <c:v>107.75999999998832</c:v>
                </c:pt>
                <c:pt idx="13471">
                  <c:v>107.76799999998833</c:v>
                </c:pt>
                <c:pt idx="13472">
                  <c:v>107.7759999999883</c:v>
                </c:pt>
                <c:pt idx="13473">
                  <c:v>107.78399999998831</c:v>
                </c:pt>
                <c:pt idx="13474">
                  <c:v>107.79199999998831</c:v>
                </c:pt>
                <c:pt idx="13475">
                  <c:v>107.7999999999883</c:v>
                </c:pt>
                <c:pt idx="13476">
                  <c:v>107.8079999999883</c:v>
                </c:pt>
                <c:pt idx="13477">
                  <c:v>107.81599999998829</c:v>
                </c:pt>
                <c:pt idx="13478">
                  <c:v>107.82399999998827</c:v>
                </c:pt>
                <c:pt idx="13479">
                  <c:v>107.83199999998828</c:v>
                </c:pt>
                <c:pt idx="13480">
                  <c:v>107.83999999998828</c:v>
                </c:pt>
                <c:pt idx="13481">
                  <c:v>107.84799999998828</c:v>
                </c:pt>
                <c:pt idx="13482">
                  <c:v>107.85599999998826</c:v>
                </c:pt>
                <c:pt idx="13483">
                  <c:v>107.86399999998827</c:v>
                </c:pt>
                <c:pt idx="13484">
                  <c:v>107.87199999998826</c:v>
                </c:pt>
                <c:pt idx="13485">
                  <c:v>107.87999999998824</c:v>
                </c:pt>
                <c:pt idx="13486">
                  <c:v>107.88799999998825</c:v>
                </c:pt>
                <c:pt idx="13487">
                  <c:v>107.89599999998823</c:v>
                </c:pt>
                <c:pt idx="13488">
                  <c:v>107.90399999998824</c:v>
                </c:pt>
                <c:pt idx="13489">
                  <c:v>107.91199999998825</c:v>
                </c:pt>
                <c:pt idx="13490">
                  <c:v>107.91999999998824</c:v>
                </c:pt>
                <c:pt idx="13491">
                  <c:v>107.92799999998823</c:v>
                </c:pt>
                <c:pt idx="13492">
                  <c:v>107.93599999998823</c:v>
                </c:pt>
                <c:pt idx="13493">
                  <c:v>107.94399999998824</c:v>
                </c:pt>
                <c:pt idx="13494">
                  <c:v>107.95199999998822</c:v>
                </c:pt>
                <c:pt idx="13495">
                  <c:v>107.95999999998821</c:v>
                </c:pt>
                <c:pt idx="13496">
                  <c:v>107.96799999998821</c:v>
                </c:pt>
                <c:pt idx="13497">
                  <c:v>107.97599999998819</c:v>
                </c:pt>
                <c:pt idx="13498">
                  <c:v>107.9839999999882</c:v>
                </c:pt>
                <c:pt idx="13499">
                  <c:v>107.99199999998821</c:v>
                </c:pt>
                <c:pt idx="13500">
                  <c:v>107.9999999999882</c:v>
                </c:pt>
                <c:pt idx="13501">
                  <c:v>108.00799999998819</c:v>
                </c:pt>
                <c:pt idx="13502">
                  <c:v>108.01599999998818</c:v>
                </c:pt>
                <c:pt idx="13503">
                  <c:v>108.02399999998816</c:v>
                </c:pt>
                <c:pt idx="13504">
                  <c:v>108.03199999998817</c:v>
                </c:pt>
                <c:pt idx="13505">
                  <c:v>108.03999999998817</c:v>
                </c:pt>
                <c:pt idx="13506">
                  <c:v>108.04799999998818</c:v>
                </c:pt>
                <c:pt idx="13507">
                  <c:v>108.05599999998816</c:v>
                </c:pt>
                <c:pt idx="13508">
                  <c:v>108.06399999998816</c:v>
                </c:pt>
                <c:pt idx="13509">
                  <c:v>108.07199999998815</c:v>
                </c:pt>
                <c:pt idx="13510">
                  <c:v>108.07999999998813</c:v>
                </c:pt>
                <c:pt idx="13511">
                  <c:v>108.08799999998814</c:v>
                </c:pt>
                <c:pt idx="13512">
                  <c:v>108.09599999998812</c:v>
                </c:pt>
                <c:pt idx="13513">
                  <c:v>108.10399999998812</c:v>
                </c:pt>
                <c:pt idx="13514">
                  <c:v>108.11199999998813</c:v>
                </c:pt>
                <c:pt idx="13515">
                  <c:v>108.11999999998812</c:v>
                </c:pt>
                <c:pt idx="13516">
                  <c:v>108.12799999998812</c:v>
                </c:pt>
                <c:pt idx="13517">
                  <c:v>108.1359999999881</c:v>
                </c:pt>
                <c:pt idx="13518">
                  <c:v>108.14399999998811</c:v>
                </c:pt>
                <c:pt idx="13519">
                  <c:v>108.15199999998809</c:v>
                </c:pt>
                <c:pt idx="13520">
                  <c:v>108.15999999998809</c:v>
                </c:pt>
                <c:pt idx="13521">
                  <c:v>108.1679999999881</c:v>
                </c:pt>
                <c:pt idx="13522">
                  <c:v>108.17599999998808</c:v>
                </c:pt>
                <c:pt idx="13523">
                  <c:v>108.18399999998807</c:v>
                </c:pt>
                <c:pt idx="13524">
                  <c:v>108.19199999998808</c:v>
                </c:pt>
                <c:pt idx="13525">
                  <c:v>108.19999999998808</c:v>
                </c:pt>
                <c:pt idx="13526">
                  <c:v>108.20799999998808</c:v>
                </c:pt>
                <c:pt idx="13527">
                  <c:v>108.21599999998807</c:v>
                </c:pt>
                <c:pt idx="13528">
                  <c:v>108.22399999998807</c:v>
                </c:pt>
                <c:pt idx="13529">
                  <c:v>108.23199999998808</c:v>
                </c:pt>
                <c:pt idx="13530">
                  <c:v>108.23999999998806</c:v>
                </c:pt>
                <c:pt idx="13531">
                  <c:v>108.24799999998807</c:v>
                </c:pt>
                <c:pt idx="13532">
                  <c:v>108.25599999998803</c:v>
                </c:pt>
                <c:pt idx="13533">
                  <c:v>108.26399999998804</c:v>
                </c:pt>
                <c:pt idx="13534">
                  <c:v>108.27199999998804</c:v>
                </c:pt>
                <c:pt idx="13535">
                  <c:v>108.27999999998802</c:v>
                </c:pt>
                <c:pt idx="13536">
                  <c:v>108.28799999998803</c:v>
                </c:pt>
                <c:pt idx="13537">
                  <c:v>108.29599999998803</c:v>
                </c:pt>
                <c:pt idx="13538">
                  <c:v>108.30399999998802</c:v>
                </c:pt>
                <c:pt idx="13539">
                  <c:v>108.31199999998802</c:v>
                </c:pt>
                <c:pt idx="13540">
                  <c:v>108.31999999998801</c:v>
                </c:pt>
                <c:pt idx="13541">
                  <c:v>108.32799999998799</c:v>
                </c:pt>
                <c:pt idx="13542">
                  <c:v>108.33599999998799</c:v>
                </c:pt>
                <c:pt idx="13543">
                  <c:v>108.343999999988</c:v>
                </c:pt>
                <c:pt idx="13544">
                  <c:v>108.351999999988</c:v>
                </c:pt>
                <c:pt idx="13545">
                  <c:v>108.35999999998799</c:v>
                </c:pt>
                <c:pt idx="13546">
                  <c:v>108.36799999998799</c:v>
                </c:pt>
                <c:pt idx="13547">
                  <c:v>108.37599999998797</c:v>
                </c:pt>
                <c:pt idx="13548">
                  <c:v>108.38399999998796</c:v>
                </c:pt>
                <c:pt idx="13549">
                  <c:v>108.39199999998797</c:v>
                </c:pt>
                <c:pt idx="13550">
                  <c:v>108.39999999998797</c:v>
                </c:pt>
                <c:pt idx="13551">
                  <c:v>108.40799999998798</c:v>
                </c:pt>
                <c:pt idx="13552">
                  <c:v>108.41599999998797</c:v>
                </c:pt>
                <c:pt idx="13553">
                  <c:v>108.42399999998796</c:v>
                </c:pt>
                <c:pt idx="13554">
                  <c:v>108.43199999998797</c:v>
                </c:pt>
                <c:pt idx="13555">
                  <c:v>108.43999999998795</c:v>
                </c:pt>
                <c:pt idx="13556">
                  <c:v>108.44799999998796</c:v>
                </c:pt>
                <c:pt idx="13557">
                  <c:v>108.45599999998792</c:v>
                </c:pt>
                <c:pt idx="13558">
                  <c:v>108.46399999998793</c:v>
                </c:pt>
                <c:pt idx="13559">
                  <c:v>108.47199999998793</c:v>
                </c:pt>
                <c:pt idx="13560">
                  <c:v>108.47999999998792</c:v>
                </c:pt>
                <c:pt idx="13561">
                  <c:v>108.48799999998793</c:v>
                </c:pt>
                <c:pt idx="13562">
                  <c:v>108.49599999998792</c:v>
                </c:pt>
                <c:pt idx="13563">
                  <c:v>108.50399999998791</c:v>
                </c:pt>
                <c:pt idx="13564">
                  <c:v>108.51199999998791</c:v>
                </c:pt>
                <c:pt idx="13565">
                  <c:v>108.5199999999879</c:v>
                </c:pt>
                <c:pt idx="13566">
                  <c:v>108.5279999999879</c:v>
                </c:pt>
                <c:pt idx="13567">
                  <c:v>108.53599999998789</c:v>
                </c:pt>
                <c:pt idx="13568">
                  <c:v>108.5439999999879</c:v>
                </c:pt>
                <c:pt idx="13569">
                  <c:v>108.55199999998788</c:v>
                </c:pt>
                <c:pt idx="13570">
                  <c:v>108.55999999998788</c:v>
                </c:pt>
                <c:pt idx="13571">
                  <c:v>108.56799999998788</c:v>
                </c:pt>
                <c:pt idx="13572">
                  <c:v>108.57599999998786</c:v>
                </c:pt>
                <c:pt idx="13573">
                  <c:v>108.58399999998787</c:v>
                </c:pt>
                <c:pt idx="13574">
                  <c:v>108.59199999998788</c:v>
                </c:pt>
                <c:pt idx="13575">
                  <c:v>108.59999999998786</c:v>
                </c:pt>
                <c:pt idx="13576">
                  <c:v>108.60799999998785</c:v>
                </c:pt>
                <c:pt idx="13577">
                  <c:v>108.61599999998785</c:v>
                </c:pt>
                <c:pt idx="13578">
                  <c:v>108.62399999998783</c:v>
                </c:pt>
                <c:pt idx="13579">
                  <c:v>108.63199999998784</c:v>
                </c:pt>
                <c:pt idx="13580">
                  <c:v>108.63999999998782</c:v>
                </c:pt>
                <c:pt idx="13581">
                  <c:v>108.64799999998783</c:v>
                </c:pt>
                <c:pt idx="13582">
                  <c:v>108.65599999998781</c:v>
                </c:pt>
                <c:pt idx="13583">
                  <c:v>108.66399999998782</c:v>
                </c:pt>
                <c:pt idx="13584">
                  <c:v>108.6719999999878</c:v>
                </c:pt>
                <c:pt idx="13585">
                  <c:v>108.6799999999878</c:v>
                </c:pt>
                <c:pt idx="13586">
                  <c:v>108.68799999998781</c:v>
                </c:pt>
                <c:pt idx="13587">
                  <c:v>108.69599999998779</c:v>
                </c:pt>
                <c:pt idx="13588">
                  <c:v>108.7039999999878</c:v>
                </c:pt>
                <c:pt idx="13589">
                  <c:v>108.71199999998781</c:v>
                </c:pt>
                <c:pt idx="13590">
                  <c:v>108.71999999998781</c:v>
                </c:pt>
                <c:pt idx="13591">
                  <c:v>108.72799999998779</c:v>
                </c:pt>
                <c:pt idx="13592">
                  <c:v>108.73599999998778</c:v>
                </c:pt>
                <c:pt idx="13593">
                  <c:v>108.74399999998778</c:v>
                </c:pt>
                <c:pt idx="13594">
                  <c:v>108.75199999998777</c:v>
                </c:pt>
                <c:pt idx="13595">
                  <c:v>108.75999999998777</c:v>
                </c:pt>
                <c:pt idx="13596">
                  <c:v>108.76799999998778</c:v>
                </c:pt>
                <c:pt idx="13597">
                  <c:v>108.77599999998776</c:v>
                </c:pt>
                <c:pt idx="13598">
                  <c:v>108.78399999998776</c:v>
                </c:pt>
                <c:pt idx="13599">
                  <c:v>108.79199999998777</c:v>
                </c:pt>
                <c:pt idx="13600">
                  <c:v>108.79999999998775</c:v>
                </c:pt>
                <c:pt idx="13601">
                  <c:v>108.80799999998774</c:v>
                </c:pt>
                <c:pt idx="13602">
                  <c:v>108.81599999998772</c:v>
                </c:pt>
                <c:pt idx="13603">
                  <c:v>108.82399999998772</c:v>
                </c:pt>
                <c:pt idx="13604">
                  <c:v>108.83199999998773</c:v>
                </c:pt>
                <c:pt idx="13605">
                  <c:v>108.83999999998773</c:v>
                </c:pt>
                <c:pt idx="13606">
                  <c:v>108.84799999998774</c:v>
                </c:pt>
                <c:pt idx="13607">
                  <c:v>108.8559999999877</c:v>
                </c:pt>
                <c:pt idx="13608">
                  <c:v>108.86399999998771</c:v>
                </c:pt>
                <c:pt idx="13609">
                  <c:v>108.87199999998769</c:v>
                </c:pt>
                <c:pt idx="13610">
                  <c:v>108.87999999998769</c:v>
                </c:pt>
                <c:pt idx="13611">
                  <c:v>108.8879999999877</c:v>
                </c:pt>
                <c:pt idx="13612">
                  <c:v>108.89599999998769</c:v>
                </c:pt>
                <c:pt idx="13613">
                  <c:v>108.9039999999877</c:v>
                </c:pt>
                <c:pt idx="13614">
                  <c:v>108.9119999999877</c:v>
                </c:pt>
                <c:pt idx="13615">
                  <c:v>108.9199999999877</c:v>
                </c:pt>
                <c:pt idx="13616">
                  <c:v>108.92799999998768</c:v>
                </c:pt>
                <c:pt idx="13617">
                  <c:v>108.93599999998767</c:v>
                </c:pt>
                <c:pt idx="13618">
                  <c:v>108.94399999998768</c:v>
                </c:pt>
                <c:pt idx="13619">
                  <c:v>108.95199999998768</c:v>
                </c:pt>
                <c:pt idx="13620">
                  <c:v>108.95999999998766</c:v>
                </c:pt>
                <c:pt idx="13621">
                  <c:v>108.96799999998767</c:v>
                </c:pt>
                <c:pt idx="13622">
                  <c:v>108.97599999998765</c:v>
                </c:pt>
                <c:pt idx="13623">
                  <c:v>108.98399999998765</c:v>
                </c:pt>
                <c:pt idx="13624">
                  <c:v>108.99199999998766</c:v>
                </c:pt>
                <c:pt idx="13625">
                  <c:v>108.99999999998764</c:v>
                </c:pt>
                <c:pt idx="13626">
                  <c:v>109.00799999998763</c:v>
                </c:pt>
                <c:pt idx="13627">
                  <c:v>109.01599999998763</c:v>
                </c:pt>
                <c:pt idx="13628">
                  <c:v>109.02399999998762</c:v>
                </c:pt>
                <c:pt idx="13629">
                  <c:v>109.03199999998762</c:v>
                </c:pt>
                <c:pt idx="13630">
                  <c:v>109.03999999998761</c:v>
                </c:pt>
                <c:pt idx="13631">
                  <c:v>109.04799999998762</c:v>
                </c:pt>
                <c:pt idx="13632">
                  <c:v>109.05599999998759</c:v>
                </c:pt>
                <c:pt idx="13633">
                  <c:v>109.0639999999876</c:v>
                </c:pt>
                <c:pt idx="13634">
                  <c:v>109.0719999999876</c:v>
                </c:pt>
                <c:pt idx="13635">
                  <c:v>109.07999999998759</c:v>
                </c:pt>
                <c:pt idx="13636">
                  <c:v>109.08799999998759</c:v>
                </c:pt>
                <c:pt idx="13637">
                  <c:v>109.09599999998758</c:v>
                </c:pt>
                <c:pt idx="13638">
                  <c:v>109.10399999998756</c:v>
                </c:pt>
                <c:pt idx="13639">
                  <c:v>109.11199999998757</c:v>
                </c:pt>
                <c:pt idx="13640">
                  <c:v>109.11999999998757</c:v>
                </c:pt>
                <c:pt idx="13641">
                  <c:v>109.12799999998757</c:v>
                </c:pt>
                <c:pt idx="13642">
                  <c:v>109.13599999998756</c:v>
                </c:pt>
                <c:pt idx="13643">
                  <c:v>109.14399999998756</c:v>
                </c:pt>
                <c:pt idx="13644">
                  <c:v>109.15199999998755</c:v>
                </c:pt>
                <c:pt idx="13645">
                  <c:v>109.15999999998753</c:v>
                </c:pt>
                <c:pt idx="13646">
                  <c:v>109.16799999998754</c:v>
                </c:pt>
                <c:pt idx="13647">
                  <c:v>109.17599999998751</c:v>
                </c:pt>
                <c:pt idx="13648">
                  <c:v>109.18399999998752</c:v>
                </c:pt>
                <c:pt idx="13649">
                  <c:v>109.19199999998753</c:v>
                </c:pt>
                <c:pt idx="13650">
                  <c:v>109.19999999998753</c:v>
                </c:pt>
                <c:pt idx="13651">
                  <c:v>109.20799999998754</c:v>
                </c:pt>
                <c:pt idx="13652">
                  <c:v>109.21599999998752</c:v>
                </c:pt>
                <c:pt idx="13653">
                  <c:v>109.22399999998751</c:v>
                </c:pt>
                <c:pt idx="13654">
                  <c:v>109.23199999998751</c:v>
                </c:pt>
                <c:pt idx="13655">
                  <c:v>109.2399999999875</c:v>
                </c:pt>
                <c:pt idx="13656">
                  <c:v>109.24799999998751</c:v>
                </c:pt>
                <c:pt idx="13657">
                  <c:v>109.25599999998749</c:v>
                </c:pt>
                <c:pt idx="13658">
                  <c:v>109.2639999999875</c:v>
                </c:pt>
                <c:pt idx="13659">
                  <c:v>109.27199999998749</c:v>
                </c:pt>
                <c:pt idx="13660">
                  <c:v>109.27999999998748</c:v>
                </c:pt>
                <c:pt idx="13661">
                  <c:v>109.28799999998748</c:v>
                </c:pt>
                <c:pt idx="13662">
                  <c:v>109.29599999998747</c:v>
                </c:pt>
                <c:pt idx="13663">
                  <c:v>109.30399999998747</c:v>
                </c:pt>
                <c:pt idx="13664">
                  <c:v>109.31199999998748</c:v>
                </c:pt>
                <c:pt idx="13665">
                  <c:v>109.31999999998746</c:v>
                </c:pt>
                <c:pt idx="13666">
                  <c:v>109.32799999998745</c:v>
                </c:pt>
                <c:pt idx="13667">
                  <c:v>109.33599999998745</c:v>
                </c:pt>
                <c:pt idx="13668">
                  <c:v>109.34399999998745</c:v>
                </c:pt>
                <c:pt idx="13669">
                  <c:v>109.35199999998744</c:v>
                </c:pt>
                <c:pt idx="13670">
                  <c:v>109.35999999998742</c:v>
                </c:pt>
                <c:pt idx="13671">
                  <c:v>109.36799999998743</c:v>
                </c:pt>
                <c:pt idx="13672">
                  <c:v>109.37599999998741</c:v>
                </c:pt>
                <c:pt idx="13673">
                  <c:v>109.38399999998742</c:v>
                </c:pt>
                <c:pt idx="13674">
                  <c:v>109.39199999998743</c:v>
                </c:pt>
                <c:pt idx="13675">
                  <c:v>109.39999999998741</c:v>
                </c:pt>
                <c:pt idx="13676">
                  <c:v>109.40799999998742</c:v>
                </c:pt>
                <c:pt idx="13677">
                  <c:v>109.41599999998741</c:v>
                </c:pt>
                <c:pt idx="13678">
                  <c:v>109.4239999999874</c:v>
                </c:pt>
                <c:pt idx="13679">
                  <c:v>109.43199999998741</c:v>
                </c:pt>
                <c:pt idx="13680">
                  <c:v>109.43999999998741</c:v>
                </c:pt>
                <c:pt idx="13681">
                  <c:v>109.4479999999874</c:v>
                </c:pt>
                <c:pt idx="13682">
                  <c:v>109.45599999998738</c:v>
                </c:pt>
                <c:pt idx="13683">
                  <c:v>109.46399999998739</c:v>
                </c:pt>
                <c:pt idx="13684">
                  <c:v>109.47199999998737</c:v>
                </c:pt>
                <c:pt idx="13685">
                  <c:v>109.47999999998737</c:v>
                </c:pt>
                <c:pt idx="13686">
                  <c:v>109.48799999998738</c:v>
                </c:pt>
                <c:pt idx="13687">
                  <c:v>109.49599999998738</c:v>
                </c:pt>
                <c:pt idx="13688">
                  <c:v>109.50399999998736</c:v>
                </c:pt>
                <c:pt idx="13689">
                  <c:v>109.51199999998737</c:v>
                </c:pt>
                <c:pt idx="13690">
                  <c:v>109.51999999998735</c:v>
                </c:pt>
                <c:pt idx="13691">
                  <c:v>109.52799999998734</c:v>
                </c:pt>
                <c:pt idx="13692">
                  <c:v>109.53599999998734</c:v>
                </c:pt>
                <c:pt idx="13693">
                  <c:v>109.54399999998734</c:v>
                </c:pt>
                <c:pt idx="13694">
                  <c:v>109.55199999998733</c:v>
                </c:pt>
                <c:pt idx="13695">
                  <c:v>109.55999999998733</c:v>
                </c:pt>
                <c:pt idx="13696">
                  <c:v>109.56799999998734</c:v>
                </c:pt>
                <c:pt idx="13697">
                  <c:v>109.5759999999873</c:v>
                </c:pt>
                <c:pt idx="13698">
                  <c:v>109.58399999998731</c:v>
                </c:pt>
                <c:pt idx="13699">
                  <c:v>109.59199999998731</c:v>
                </c:pt>
                <c:pt idx="13700">
                  <c:v>109.5999999999873</c:v>
                </c:pt>
                <c:pt idx="13701">
                  <c:v>109.6079999999873</c:v>
                </c:pt>
                <c:pt idx="13702">
                  <c:v>109.6159999999873</c:v>
                </c:pt>
                <c:pt idx="13703">
                  <c:v>109.62399999998729</c:v>
                </c:pt>
                <c:pt idx="13704">
                  <c:v>109.63199999998729</c:v>
                </c:pt>
                <c:pt idx="13705">
                  <c:v>109.63999999998728</c:v>
                </c:pt>
                <c:pt idx="13706">
                  <c:v>109.64799999998728</c:v>
                </c:pt>
                <c:pt idx="13707">
                  <c:v>109.65599999998726</c:v>
                </c:pt>
                <c:pt idx="13708">
                  <c:v>109.66399999998727</c:v>
                </c:pt>
                <c:pt idx="13709">
                  <c:v>109.67199999998726</c:v>
                </c:pt>
                <c:pt idx="13710">
                  <c:v>109.67999999998726</c:v>
                </c:pt>
                <c:pt idx="13711">
                  <c:v>109.68799999998726</c:v>
                </c:pt>
                <c:pt idx="13712">
                  <c:v>109.69599999998725</c:v>
                </c:pt>
                <c:pt idx="13713">
                  <c:v>109.70399999998725</c:v>
                </c:pt>
                <c:pt idx="13714">
                  <c:v>109.71199999998726</c:v>
                </c:pt>
                <c:pt idx="13715">
                  <c:v>109.71999999998724</c:v>
                </c:pt>
                <c:pt idx="13716">
                  <c:v>109.72799999998723</c:v>
                </c:pt>
                <c:pt idx="13717">
                  <c:v>109.73599999998723</c:v>
                </c:pt>
                <c:pt idx="13718">
                  <c:v>109.74399999998724</c:v>
                </c:pt>
                <c:pt idx="13719">
                  <c:v>109.75199999998723</c:v>
                </c:pt>
                <c:pt idx="13720">
                  <c:v>109.75999999998722</c:v>
                </c:pt>
                <c:pt idx="13721">
                  <c:v>109.76799999998723</c:v>
                </c:pt>
                <c:pt idx="13722">
                  <c:v>109.77599999998719</c:v>
                </c:pt>
                <c:pt idx="13723">
                  <c:v>109.7839999999872</c:v>
                </c:pt>
                <c:pt idx="13724">
                  <c:v>109.79199999998721</c:v>
                </c:pt>
                <c:pt idx="13725">
                  <c:v>109.79999999998721</c:v>
                </c:pt>
                <c:pt idx="13726">
                  <c:v>109.80799999998719</c:v>
                </c:pt>
                <c:pt idx="13727">
                  <c:v>109.81599999998718</c:v>
                </c:pt>
                <c:pt idx="13728">
                  <c:v>109.82399999998718</c:v>
                </c:pt>
                <c:pt idx="13729">
                  <c:v>109.83199999998718</c:v>
                </c:pt>
                <c:pt idx="13730">
                  <c:v>109.83999999998717</c:v>
                </c:pt>
                <c:pt idx="13731">
                  <c:v>109.84799999998718</c:v>
                </c:pt>
                <c:pt idx="13732">
                  <c:v>109.85599999998716</c:v>
                </c:pt>
                <c:pt idx="13733">
                  <c:v>109.86399999998716</c:v>
                </c:pt>
                <c:pt idx="13734">
                  <c:v>109.87199999998715</c:v>
                </c:pt>
                <c:pt idx="13735">
                  <c:v>109.87999999998713</c:v>
                </c:pt>
                <c:pt idx="13736">
                  <c:v>109.88799999998714</c:v>
                </c:pt>
                <c:pt idx="13737">
                  <c:v>109.89599999998714</c:v>
                </c:pt>
                <c:pt idx="13738">
                  <c:v>109.90399999998714</c:v>
                </c:pt>
                <c:pt idx="13739">
                  <c:v>109.91199999998715</c:v>
                </c:pt>
                <c:pt idx="13740">
                  <c:v>109.91999999998714</c:v>
                </c:pt>
                <c:pt idx="13741">
                  <c:v>109.92799999998714</c:v>
                </c:pt>
                <c:pt idx="13742">
                  <c:v>109.93599999998712</c:v>
                </c:pt>
                <c:pt idx="13743">
                  <c:v>109.94399999998713</c:v>
                </c:pt>
                <c:pt idx="13744">
                  <c:v>109.95199999998711</c:v>
                </c:pt>
                <c:pt idx="13745">
                  <c:v>109.9599999999871</c:v>
                </c:pt>
                <c:pt idx="13746">
                  <c:v>109.96799999998711</c:v>
                </c:pt>
                <c:pt idx="13747">
                  <c:v>109.9759999999871</c:v>
                </c:pt>
                <c:pt idx="13748">
                  <c:v>109.98399999998711</c:v>
                </c:pt>
                <c:pt idx="13749">
                  <c:v>109.9919999999871</c:v>
                </c:pt>
                <c:pt idx="13750">
                  <c:v>109.9999999999871</c:v>
                </c:pt>
                <c:pt idx="13751">
                  <c:v>110.00799999998708</c:v>
                </c:pt>
                <c:pt idx="13752">
                  <c:v>110.01599999998707</c:v>
                </c:pt>
                <c:pt idx="13753">
                  <c:v>110.02399999998707</c:v>
                </c:pt>
                <c:pt idx="13754">
                  <c:v>110.03199999998708</c:v>
                </c:pt>
                <c:pt idx="13755">
                  <c:v>110.03999999998707</c:v>
                </c:pt>
                <c:pt idx="13756">
                  <c:v>110.04799999998707</c:v>
                </c:pt>
                <c:pt idx="13757">
                  <c:v>110.05599999998705</c:v>
                </c:pt>
                <c:pt idx="13758">
                  <c:v>110.06399999998705</c:v>
                </c:pt>
                <c:pt idx="13759">
                  <c:v>110.07199999998704</c:v>
                </c:pt>
                <c:pt idx="13760">
                  <c:v>110.07999999998702</c:v>
                </c:pt>
                <c:pt idx="13761">
                  <c:v>110.08799999998703</c:v>
                </c:pt>
                <c:pt idx="13762">
                  <c:v>110.09599999998703</c:v>
                </c:pt>
                <c:pt idx="13763">
                  <c:v>110.10399999998702</c:v>
                </c:pt>
                <c:pt idx="13764">
                  <c:v>110.11199999998703</c:v>
                </c:pt>
                <c:pt idx="13765">
                  <c:v>110.11999999998702</c:v>
                </c:pt>
                <c:pt idx="13766">
                  <c:v>110.12799999998701</c:v>
                </c:pt>
                <c:pt idx="13767">
                  <c:v>110.13599999998698</c:v>
                </c:pt>
                <c:pt idx="13768">
                  <c:v>110.14399999998699</c:v>
                </c:pt>
                <c:pt idx="13769">
                  <c:v>110.15199999998698</c:v>
                </c:pt>
                <c:pt idx="13770">
                  <c:v>110.15999999998698</c:v>
                </c:pt>
                <c:pt idx="13771">
                  <c:v>110.16799999998699</c:v>
                </c:pt>
                <c:pt idx="13772">
                  <c:v>110.17599999998696</c:v>
                </c:pt>
                <c:pt idx="13773">
                  <c:v>110.18399999998697</c:v>
                </c:pt>
                <c:pt idx="13774">
                  <c:v>110.19199999998696</c:v>
                </c:pt>
                <c:pt idx="13775">
                  <c:v>110.19999999998696</c:v>
                </c:pt>
                <c:pt idx="13776">
                  <c:v>110.20799999998697</c:v>
                </c:pt>
                <c:pt idx="13777">
                  <c:v>110.21599999998696</c:v>
                </c:pt>
                <c:pt idx="13778">
                  <c:v>110.22399999998694</c:v>
                </c:pt>
                <c:pt idx="13779">
                  <c:v>110.23199999998695</c:v>
                </c:pt>
                <c:pt idx="13780">
                  <c:v>110.23999999998695</c:v>
                </c:pt>
                <c:pt idx="13781">
                  <c:v>110.24799999998694</c:v>
                </c:pt>
                <c:pt idx="13782">
                  <c:v>110.25599999998693</c:v>
                </c:pt>
                <c:pt idx="13783">
                  <c:v>110.26399999998692</c:v>
                </c:pt>
                <c:pt idx="13784">
                  <c:v>110.27199999998692</c:v>
                </c:pt>
                <c:pt idx="13785">
                  <c:v>110.27999999998691</c:v>
                </c:pt>
                <c:pt idx="13786">
                  <c:v>110.28799999998692</c:v>
                </c:pt>
                <c:pt idx="13787">
                  <c:v>110.2959999999869</c:v>
                </c:pt>
                <c:pt idx="13788">
                  <c:v>110.3039999999869</c:v>
                </c:pt>
                <c:pt idx="13789">
                  <c:v>110.31199999998691</c:v>
                </c:pt>
                <c:pt idx="13790">
                  <c:v>110.31999999998689</c:v>
                </c:pt>
                <c:pt idx="13791">
                  <c:v>110.32799999998689</c:v>
                </c:pt>
                <c:pt idx="13792">
                  <c:v>110.33599999998688</c:v>
                </c:pt>
                <c:pt idx="13793">
                  <c:v>110.34399999998689</c:v>
                </c:pt>
                <c:pt idx="13794">
                  <c:v>110.35199999998687</c:v>
                </c:pt>
                <c:pt idx="13795">
                  <c:v>110.35999999998687</c:v>
                </c:pt>
                <c:pt idx="13796">
                  <c:v>110.36799999998686</c:v>
                </c:pt>
                <c:pt idx="13797">
                  <c:v>110.37599999998685</c:v>
                </c:pt>
                <c:pt idx="13798">
                  <c:v>110.38399999998686</c:v>
                </c:pt>
                <c:pt idx="13799">
                  <c:v>110.39199999998687</c:v>
                </c:pt>
                <c:pt idx="13800">
                  <c:v>110.39999999998686</c:v>
                </c:pt>
                <c:pt idx="13801">
                  <c:v>110.40799999998686</c:v>
                </c:pt>
                <c:pt idx="13802">
                  <c:v>110.41599999998685</c:v>
                </c:pt>
                <c:pt idx="13803">
                  <c:v>110.42399999998683</c:v>
                </c:pt>
                <c:pt idx="13804">
                  <c:v>110.43199999998684</c:v>
                </c:pt>
                <c:pt idx="13805">
                  <c:v>110.43999999998682</c:v>
                </c:pt>
                <c:pt idx="13806">
                  <c:v>110.44799999998683</c:v>
                </c:pt>
                <c:pt idx="13807">
                  <c:v>110.45599999998682</c:v>
                </c:pt>
                <c:pt idx="13808">
                  <c:v>110.46399999998683</c:v>
                </c:pt>
                <c:pt idx="13809">
                  <c:v>110.47199999998682</c:v>
                </c:pt>
                <c:pt idx="13810">
                  <c:v>110.4799999999868</c:v>
                </c:pt>
                <c:pt idx="13811">
                  <c:v>110.48799999998681</c:v>
                </c:pt>
                <c:pt idx="13812">
                  <c:v>110.49599999998679</c:v>
                </c:pt>
                <c:pt idx="13813">
                  <c:v>110.50399999998679</c:v>
                </c:pt>
                <c:pt idx="13814">
                  <c:v>110.5119999999868</c:v>
                </c:pt>
                <c:pt idx="13815">
                  <c:v>110.51999999998679</c:v>
                </c:pt>
                <c:pt idx="13816">
                  <c:v>110.52799999998679</c:v>
                </c:pt>
                <c:pt idx="13817">
                  <c:v>110.53599999998677</c:v>
                </c:pt>
                <c:pt idx="13818">
                  <c:v>110.54399999998678</c:v>
                </c:pt>
                <c:pt idx="13819">
                  <c:v>110.55199999998676</c:v>
                </c:pt>
                <c:pt idx="13820">
                  <c:v>110.55999999998676</c:v>
                </c:pt>
                <c:pt idx="13821">
                  <c:v>110.56799999998677</c:v>
                </c:pt>
                <c:pt idx="13822">
                  <c:v>110.57599999998675</c:v>
                </c:pt>
                <c:pt idx="13823">
                  <c:v>110.58399999998674</c:v>
                </c:pt>
                <c:pt idx="13824">
                  <c:v>110.59199999998675</c:v>
                </c:pt>
                <c:pt idx="13825">
                  <c:v>110.59999999998675</c:v>
                </c:pt>
                <c:pt idx="13826">
                  <c:v>110.60799999998673</c:v>
                </c:pt>
                <c:pt idx="13827">
                  <c:v>110.61599999998673</c:v>
                </c:pt>
                <c:pt idx="13828">
                  <c:v>110.62399999998671</c:v>
                </c:pt>
                <c:pt idx="13829">
                  <c:v>110.63199999998672</c:v>
                </c:pt>
                <c:pt idx="13830">
                  <c:v>110.63999999998671</c:v>
                </c:pt>
                <c:pt idx="13831">
                  <c:v>110.64799999998672</c:v>
                </c:pt>
                <c:pt idx="13832">
                  <c:v>110.65599999998669</c:v>
                </c:pt>
                <c:pt idx="13833">
                  <c:v>110.6639999999867</c:v>
                </c:pt>
                <c:pt idx="13834">
                  <c:v>110.6719999999867</c:v>
                </c:pt>
                <c:pt idx="13835">
                  <c:v>110.67999999998668</c:v>
                </c:pt>
                <c:pt idx="13836">
                  <c:v>110.68799999998669</c:v>
                </c:pt>
                <c:pt idx="13837">
                  <c:v>110.69599999998668</c:v>
                </c:pt>
                <c:pt idx="13838">
                  <c:v>110.70399999998669</c:v>
                </c:pt>
                <c:pt idx="13839">
                  <c:v>110.71199999998669</c:v>
                </c:pt>
                <c:pt idx="13840">
                  <c:v>110.71999999998668</c:v>
                </c:pt>
                <c:pt idx="13841">
                  <c:v>110.72799999998666</c:v>
                </c:pt>
                <c:pt idx="13842">
                  <c:v>110.73599999998666</c:v>
                </c:pt>
                <c:pt idx="13843">
                  <c:v>110.74399999998667</c:v>
                </c:pt>
                <c:pt idx="13844">
                  <c:v>110.75199999998667</c:v>
                </c:pt>
                <c:pt idx="13845">
                  <c:v>110.75999999998666</c:v>
                </c:pt>
                <c:pt idx="13846">
                  <c:v>110.76799999998666</c:v>
                </c:pt>
                <c:pt idx="13847">
                  <c:v>110.77599999998664</c:v>
                </c:pt>
                <c:pt idx="13848">
                  <c:v>110.78399999998663</c:v>
                </c:pt>
                <c:pt idx="13849">
                  <c:v>110.79199999998664</c:v>
                </c:pt>
                <c:pt idx="13850">
                  <c:v>110.79999999998662</c:v>
                </c:pt>
                <c:pt idx="13851">
                  <c:v>110.80799999998662</c:v>
                </c:pt>
                <c:pt idx="13852">
                  <c:v>110.81599999998662</c:v>
                </c:pt>
                <c:pt idx="13853">
                  <c:v>110.82399999998661</c:v>
                </c:pt>
                <c:pt idx="13854">
                  <c:v>110.83199999998662</c:v>
                </c:pt>
                <c:pt idx="13855">
                  <c:v>110.8399999999866</c:v>
                </c:pt>
                <c:pt idx="13856">
                  <c:v>110.84799999998661</c:v>
                </c:pt>
                <c:pt idx="13857">
                  <c:v>110.85599999998658</c:v>
                </c:pt>
                <c:pt idx="13858">
                  <c:v>110.86399999998659</c:v>
                </c:pt>
                <c:pt idx="13859">
                  <c:v>110.87199999998658</c:v>
                </c:pt>
                <c:pt idx="13860">
                  <c:v>110.87999999998658</c:v>
                </c:pt>
                <c:pt idx="13861">
                  <c:v>110.88799999998659</c:v>
                </c:pt>
                <c:pt idx="13862">
                  <c:v>110.89599999998657</c:v>
                </c:pt>
                <c:pt idx="13863">
                  <c:v>110.90399999998658</c:v>
                </c:pt>
                <c:pt idx="13864">
                  <c:v>110.91199999998658</c:v>
                </c:pt>
                <c:pt idx="13865">
                  <c:v>110.91999999998657</c:v>
                </c:pt>
                <c:pt idx="13866">
                  <c:v>110.92799999998657</c:v>
                </c:pt>
                <c:pt idx="13867">
                  <c:v>110.93599999998656</c:v>
                </c:pt>
                <c:pt idx="13868">
                  <c:v>110.94399999998656</c:v>
                </c:pt>
                <c:pt idx="13869">
                  <c:v>110.95199999998655</c:v>
                </c:pt>
                <c:pt idx="13870">
                  <c:v>110.95999999998655</c:v>
                </c:pt>
                <c:pt idx="13871">
                  <c:v>110.96799999998655</c:v>
                </c:pt>
                <c:pt idx="13872">
                  <c:v>110.97599999998653</c:v>
                </c:pt>
                <c:pt idx="13873">
                  <c:v>110.98399999998652</c:v>
                </c:pt>
                <c:pt idx="13874">
                  <c:v>110.99199999998653</c:v>
                </c:pt>
                <c:pt idx="13875">
                  <c:v>110.99999999998653</c:v>
                </c:pt>
                <c:pt idx="13876">
                  <c:v>111.00799999998652</c:v>
                </c:pt>
                <c:pt idx="13877">
                  <c:v>111.01599999998652</c:v>
                </c:pt>
                <c:pt idx="13878">
                  <c:v>111.0239999999865</c:v>
                </c:pt>
                <c:pt idx="13879">
                  <c:v>111.03199999998651</c:v>
                </c:pt>
                <c:pt idx="13880">
                  <c:v>111.03999999998649</c:v>
                </c:pt>
                <c:pt idx="13881">
                  <c:v>111.0479999999865</c:v>
                </c:pt>
                <c:pt idx="13882">
                  <c:v>111.05599999998648</c:v>
                </c:pt>
                <c:pt idx="13883">
                  <c:v>111.06399999998649</c:v>
                </c:pt>
                <c:pt idx="13884">
                  <c:v>111.07199999998647</c:v>
                </c:pt>
                <c:pt idx="13885">
                  <c:v>111.07999999998647</c:v>
                </c:pt>
                <c:pt idx="13886">
                  <c:v>111.08799999998648</c:v>
                </c:pt>
                <c:pt idx="13887">
                  <c:v>111.09599999998646</c:v>
                </c:pt>
                <c:pt idx="13888">
                  <c:v>111.10399999998646</c:v>
                </c:pt>
                <c:pt idx="13889">
                  <c:v>111.11199999998647</c:v>
                </c:pt>
                <c:pt idx="13890">
                  <c:v>111.11999999998646</c:v>
                </c:pt>
                <c:pt idx="13891">
                  <c:v>111.12799999998647</c:v>
                </c:pt>
                <c:pt idx="13892">
                  <c:v>111.13599999998648</c:v>
                </c:pt>
                <c:pt idx="13893">
                  <c:v>111.14399999998649</c:v>
                </c:pt>
                <c:pt idx="13894">
                  <c:v>111.1519999999865</c:v>
                </c:pt>
                <c:pt idx="13895">
                  <c:v>111.15999999998651</c:v>
                </c:pt>
                <c:pt idx="13896">
                  <c:v>111.16799999998652</c:v>
                </c:pt>
                <c:pt idx="13897">
                  <c:v>111.17599999998652</c:v>
                </c:pt>
                <c:pt idx="13898">
                  <c:v>111.18399999998654</c:v>
                </c:pt>
                <c:pt idx="13899">
                  <c:v>111.19199999998656</c:v>
                </c:pt>
                <c:pt idx="13900">
                  <c:v>111.19999999998656</c:v>
                </c:pt>
                <c:pt idx="13901">
                  <c:v>111.20799999998658</c:v>
                </c:pt>
                <c:pt idx="13902">
                  <c:v>111.21599999998659</c:v>
                </c:pt>
                <c:pt idx="13903">
                  <c:v>111.22399999998659</c:v>
                </c:pt>
                <c:pt idx="13904">
                  <c:v>111.23199999998661</c:v>
                </c:pt>
                <c:pt idx="13905">
                  <c:v>111.23999999998662</c:v>
                </c:pt>
                <c:pt idx="13906">
                  <c:v>111.24799999998663</c:v>
                </c:pt>
                <c:pt idx="13907">
                  <c:v>111.25599999998663</c:v>
                </c:pt>
                <c:pt idx="13908">
                  <c:v>111.26399999998665</c:v>
                </c:pt>
                <c:pt idx="13909">
                  <c:v>111.27199999998666</c:v>
                </c:pt>
                <c:pt idx="13910">
                  <c:v>111.27999999998666</c:v>
                </c:pt>
                <c:pt idx="13911">
                  <c:v>111.28799999998668</c:v>
                </c:pt>
                <c:pt idx="13912">
                  <c:v>111.29599999998669</c:v>
                </c:pt>
                <c:pt idx="13913">
                  <c:v>111.30399999998669</c:v>
                </c:pt>
                <c:pt idx="13914">
                  <c:v>111.31199999998671</c:v>
                </c:pt>
                <c:pt idx="13915">
                  <c:v>111.31999999998672</c:v>
                </c:pt>
                <c:pt idx="13916">
                  <c:v>111.32799999998672</c:v>
                </c:pt>
                <c:pt idx="13917">
                  <c:v>111.33599999998673</c:v>
                </c:pt>
                <c:pt idx="13918">
                  <c:v>111.34399999998675</c:v>
                </c:pt>
                <c:pt idx="13919">
                  <c:v>111.35199999998676</c:v>
                </c:pt>
                <c:pt idx="13920">
                  <c:v>111.35999999998675</c:v>
                </c:pt>
                <c:pt idx="13921">
                  <c:v>111.36799999998676</c:v>
                </c:pt>
                <c:pt idx="13922">
                  <c:v>111.37599999998676</c:v>
                </c:pt>
                <c:pt idx="13923">
                  <c:v>111.38399999998678</c:v>
                </c:pt>
                <c:pt idx="13924">
                  <c:v>111.39199999998679</c:v>
                </c:pt>
                <c:pt idx="13925">
                  <c:v>111.3999999999868</c:v>
                </c:pt>
                <c:pt idx="13926">
                  <c:v>111.40799999998683</c:v>
                </c:pt>
                <c:pt idx="13927">
                  <c:v>111.41599999998682</c:v>
                </c:pt>
                <c:pt idx="13928">
                  <c:v>111.42399999998683</c:v>
                </c:pt>
                <c:pt idx="13929">
                  <c:v>111.43199999998686</c:v>
                </c:pt>
                <c:pt idx="13930">
                  <c:v>111.43999999998687</c:v>
                </c:pt>
                <c:pt idx="13931">
                  <c:v>111.44799999998688</c:v>
                </c:pt>
                <c:pt idx="13932">
                  <c:v>111.45599999998687</c:v>
                </c:pt>
                <c:pt idx="13933">
                  <c:v>111.4639999999869</c:v>
                </c:pt>
                <c:pt idx="13934">
                  <c:v>111.47199999998689</c:v>
                </c:pt>
                <c:pt idx="13935">
                  <c:v>111.4799999999869</c:v>
                </c:pt>
                <c:pt idx="13936">
                  <c:v>111.48799999998693</c:v>
                </c:pt>
                <c:pt idx="13937">
                  <c:v>111.49599999998692</c:v>
                </c:pt>
                <c:pt idx="13938">
                  <c:v>111.50399999998693</c:v>
                </c:pt>
                <c:pt idx="13939">
                  <c:v>111.51199999998695</c:v>
                </c:pt>
                <c:pt idx="13940">
                  <c:v>111.51999999998696</c:v>
                </c:pt>
                <c:pt idx="13941">
                  <c:v>111.52799999998696</c:v>
                </c:pt>
                <c:pt idx="13942">
                  <c:v>111.53599999998697</c:v>
                </c:pt>
                <c:pt idx="13943">
                  <c:v>111.54399999998699</c:v>
                </c:pt>
                <c:pt idx="13944">
                  <c:v>111.55199999998699</c:v>
                </c:pt>
                <c:pt idx="13945">
                  <c:v>111.55999999998701</c:v>
                </c:pt>
                <c:pt idx="13946">
                  <c:v>111.56799999998704</c:v>
                </c:pt>
                <c:pt idx="13947">
                  <c:v>111.57599999998702</c:v>
                </c:pt>
                <c:pt idx="13948">
                  <c:v>111.58399999998704</c:v>
                </c:pt>
                <c:pt idx="13949">
                  <c:v>111.59199999998707</c:v>
                </c:pt>
                <c:pt idx="13950">
                  <c:v>111.59999999998708</c:v>
                </c:pt>
                <c:pt idx="13951">
                  <c:v>111.60799999998707</c:v>
                </c:pt>
                <c:pt idx="13952">
                  <c:v>111.61599999998708</c:v>
                </c:pt>
                <c:pt idx="13953">
                  <c:v>111.62399999998709</c:v>
                </c:pt>
                <c:pt idx="13954">
                  <c:v>111.6319999999871</c:v>
                </c:pt>
                <c:pt idx="13955">
                  <c:v>111.63999999998711</c:v>
                </c:pt>
                <c:pt idx="13956">
                  <c:v>111.64799999998714</c:v>
                </c:pt>
                <c:pt idx="13957">
                  <c:v>111.65599999998712</c:v>
                </c:pt>
                <c:pt idx="13958">
                  <c:v>111.66399999998714</c:v>
                </c:pt>
                <c:pt idx="13959">
                  <c:v>111.67199999998715</c:v>
                </c:pt>
                <c:pt idx="13960">
                  <c:v>111.67999999998716</c:v>
                </c:pt>
                <c:pt idx="13961">
                  <c:v>111.68799999998717</c:v>
                </c:pt>
                <c:pt idx="13962">
                  <c:v>111.69599999998718</c:v>
                </c:pt>
                <c:pt idx="13963">
                  <c:v>111.7039999999872</c:v>
                </c:pt>
                <c:pt idx="13964">
                  <c:v>111.71199999998721</c:v>
                </c:pt>
                <c:pt idx="13965">
                  <c:v>111.71999999998721</c:v>
                </c:pt>
                <c:pt idx="13966">
                  <c:v>111.72799999998722</c:v>
                </c:pt>
                <c:pt idx="13967">
                  <c:v>111.73599999998723</c:v>
                </c:pt>
                <c:pt idx="13968">
                  <c:v>111.74399999998724</c:v>
                </c:pt>
                <c:pt idx="13969">
                  <c:v>111.75199999998725</c:v>
                </c:pt>
                <c:pt idx="13970">
                  <c:v>111.75999999998726</c:v>
                </c:pt>
                <c:pt idx="13971">
                  <c:v>111.76799999998728</c:v>
                </c:pt>
                <c:pt idx="13972">
                  <c:v>111.77599999998726</c:v>
                </c:pt>
                <c:pt idx="13973">
                  <c:v>111.78399999998729</c:v>
                </c:pt>
                <c:pt idx="13974">
                  <c:v>111.79199999998731</c:v>
                </c:pt>
                <c:pt idx="13975">
                  <c:v>111.79999999998731</c:v>
                </c:pt>
                <c:pt idx="13976">
                  <c:v>111.80799999998732</c:v>
                </c:pt>
                <c:pt idx="13977">
                  <c:v>111.81599999998733</c:v>
                </c:pt>
                <c:pt idx="13978">
                  <c:v>111.82399999998732</c:v>
                </c:pt>
                <c:pt idx="13979">
                  <c:v>111.83199999998735</c:v>
                </c:pt>
                <c:pt idx="13980">
                  <c:v>111.83999999998736</c:v>
                </c:pt>
                <c:pt idx="13981">
                  <c:v>111.84799999998738</c:v>
                </c:pt>
                <c:pt idx="13982">
                  <c:v>111.85599999998736</c:v>
                </c:pt>
                <c:pt idx="13983">
                  <c:v>111.86399999998739</c:v>
                </c:pt>
                <c:pt idx="13984">
                  <c:v>111.87199999998739</c:v>
                </c:pt>
                <c:pt idx="13985">
                  <c:v>111.87999999998739</c:v>
                </c:pt>
                <c:pt idx="13986">
                  <c:v>111.88799999998741</c:v>
                </c:pt>
                <c:pt idx="13987">
                  <c:v>111.89599999998742</c:v>
                </c:pt>
                <c:pt idx="13988">
                  <c:v>111.90399999998743</c:v>
                </c:pt>
                <c:pt idx="13989">
                  <c:v>111.91199999998746</c:v>
                </c:pt>
                <c:pt idx="13990">
                  <c:v>111.91999999998747</c:v>
                </c:pt>
                <c:pt idx="13991">
                  <c:v>111.92799999998748</c:v>
                </c:pt>
                <c:pt idx="13992">
                  <c:v>111.93599999998747</c:v>
                </c:pt>
                <c:pt idx="13993">
                  <c:v>111.9439999999875</c:v>
                </c:pt>
                <c:pt idx="13994">
                  <c:v>111.95199999998751</c:v>
                </c:pt>
                <c:pt idx="13995">
                  <c:v>111.9599999999875</c:v>
                </c:pt>
                <c:pt idx="13996">
                  <c:v>111.96799999998753</c:v>
                </c:pt>
                <c:pt idx="13997">
                  <c:v>111.97599999998752</c:v>
                </c:pt>
                <c:pt idx="13998">
                  <c:v>111.98399999998753</c:v>
                </c:pt>
                <c:pt idx="13999">
                  <c:v>111.99199999998756</c:v>
                </c:pt>
                <c:pt idx="14000">
                  <c:v>111.99999999998757</c:v>
                </c:pt>
                <c:pt idx="14001">
                  <c:v>112.00799999998758</c:v>
                </c:pt>
                <c:pt idx="14002">
                  <c:v>112.01599999998757</c:v>
                </c:pt>
                <c:pt idx="14003">
                  <c:v>112.02399999998758</c:v>
                </c:pt>
                <c:pt idx="14004">
                  <c:v>112.0319999999876</c:v>
                </c:pt>
                <c:pt idx="14005">
                  <c:v>112.0399999999876</c:v>
                </c:pt>
                <c:pt idx="14006">
                  <c:v>112.04799999998762</c:v>
                </c:pt>
                <c:pt idx="14007">
                  <c:v>112.05599999998762</c:v>
                </c:pt>
                <c:pt idx="14008">
                  <c:v>112.06399999998763</c:v>
                </c:pt>
                <c:pt idx="14009">
                  <c:v>112.07199999998764</c:v>
                </c:pt>
                <c:pt idx="14010">
                  <c:v>112.07999999998763</c:v>
                </c:pt>
                <c:pt idx="14011">
                  <c:v>112.08799999998766</c:v>
                </c:pt>
                <c:pt idx="14012">
                  <c:v>112.09599999998767</c:v>
                </c:pt>
                <c:pt idx="14013">
                  <c:v>112.10399999998766</c:v>
                </c:pt>
                <c:pt idx="14014">
                  <c:v>112.11199999998769</c:v>
                </c:pt>
                <c:pt idx="14015">
                  <c:v>112.1199999999877</c:v>
                </c:pt>
                <c:pt idx="14016">
                  <c:v>112.12799999998769</c:v>
                </c:pt>
                <c:pt idx="14017">
                  <c:v>112.1359999999877</c:v>
                </c:pt>
                <c:pt idx="14018">
                  <c:v>112.14399999998773</c:v>
                </c:pt>
                <c:pt idx="14019">
                  <c:v>112.15199999998772</c:v>
                </c:pt>
                <c:pt idx="14020">
                  <c:v>112.15999999998773</c:v>
                </c:pt>
                <c:pt idx="14021">
                  <c:v>112.16799999998776</c:v>
                </c:pt>
                <c:pt idx="14022">
                  <c:v>112.17599999998775</c:v>
                </c:pt>
                <c:pt idx="14023">
                  <c:v>112.18399999998776</c:v>
                </c:pt>
                <c:pt idx="14024">
                  <c:v>112.19199999998779</c:v>
                </c:pt>
                <c:pt idx="14025">
                  <c:v>112.1999999999878</c:v>
                </c:pt>
                <c:pt idx="14026">
                  <c:v>112.20799999998781</c:v>
                </c:pt>
                <c:pt idx="14027">
                  <c:v>112.21599999998782</c:v>
                </c:pt>
                <c:pt idx="14028">
                  <c:v>112.22399999998783</c:v>
                </c:pt>
                <c:pt idx="14029">
                  <c:v>112.23199999998783</c:v>
                </c:pt>
                <c:pt idx="14030">
                  <c:v>112.23999999998784</c:v>
                </c:pt>
                <c:pt idx="14031">
                  <c:v>112.24799999998787</c:v>
                </c:pt>
                <c:pt idx="14032">
                  <c:v>112.25599999998786</c:v>
                </c:pt>
                <c:pt idx="14033">
                  <c:v>112.26399999998787</c:v>
                </c:pt>
                <c:pt idx="14034">
                  <c:v>112.27199999998788</c:v>
                </c:pt>
                <c:pt idx="14035">
                  <c:v>112.27999999998789</c:v>
                </c:pt>
                <c:pt idx="14036">
                  <c:v>112.2879999999879</c:v>
                </c:pt>
                <c:pt idx="14037">
                  <c:v>112.29599999998791</c:v>
                </c:pt>
                <c:pt idx="14038">
                  <c:v>112.30399999998792</c:v>
                </c:pt>
                <c:pt idx="14039">
                  <c:v>112.31199999998793</c:v>
                </c:pt>
                <c:pt idx="14040">
                  <c:v>112.31999999998794</c:v>
                </c:pt>
                <c:pt idx="14041">
                  <c:v>112.32799999998795</c:v>
                </c:pt>
                <c:pt idx="14042">
                  <c:v>112.33599999998796</c:v>
                </c:pt>
                <c:pt idx="14043">
                  <c:v>112.34399999998797</c:v>
                </c:pt>
                <c:pt idx="14044">
                  <c:v>112.35199999998798</c:v>
                </c:pt>
                <c:pt idx="14045">
                  <c:v>112.35999999998799</c:v>
                </c:pt>
                <c:pt idx="14046">
                  <c:v>112.367999999988</c:v>
                </c:pt>
                <c:pt idx="14047">
                  <c:v>112.375999999988</c:v>
                </c:pt>
                <c:pt idx="14048">
                  <c:v>112.38399999998802</c:v>
                </c:pt>
                <c:pt idx="14049">
                  <c:v>112.39199999998803</c:v>
                </c:pt>
                <c:pt idx="14050">
                  <c:v>112.39999999998804</c:v>
                </c:pt>
                <c:pt idx="14051">
                  <c:v>112.40799999998806</c:v>
                </c:pt>
                <c:pt idx="14052">
                  <c:v>112.41599999998807</c:v>
                </c:pt>
                <c:pt idx="14053">
                  <c:v>112.42399999998807</c:v>
                </c:pt>
                <c:pt idx="14054">
                  <c:v>112.43199999998809</c:v>
                </c:pt>
                <c:pt idx="14055">
                  <c:v>112.43999999998809</c:v>
                </c:pt>
                <c:pt idx="14056">
                  <c:v>112.44799999998811</c:v>
                </c:pt>
                <c:pt idx="14057">
                  <c:v>112.45599999998809</c:v>
                </c:pt>
                <c:pt idx="14058">
                  <c:v>112.46399999998812</c:v>
                </c:pt>
                <c:pt idx="14059">
                  <c:v>112.47199999998813</c:v>
                </c:pt>
                <c:pt idx="14060">
                  <c:v>112.47999999998812</c:v>
                </c:pt>
                <c:pt idx="14061">
                  <c:v>112.48799999998815</c:v>
                </c:pt>
                <c:pt idx="14062">
                  <c:v>112.49599999998816</c:v>
                </c:pt>
                <c:pt idx="14063">
                  <c:v>112.50399999998817</c:v>
                </c:pt>
                <c:pt idx="14064">
                  <c:v>112.51199999998818</c:v>
                </c:pt>
                <c:pt idx="14065">
                  <c:v>112.51999999998819</c:v>
                </c:pt>
                <c:pt idx="14066">
                  <c:v>112.5279999999882</c:v>
                </c:pt>
                <c:pt idx="14067">
                  <c:v>112.53599999998819</c:v>
                </c:pt>
                <c:pt idx="14068">
                  <c:v>112.54399999998822</c:v>
                </c:pt>
                <c:pt idx="14069">
                  <c:v>112.55199999998823</c:v>
                </c:pt>
                <c:pt idx="14070">
                  <c:v>112.55999999998822</c:v>
                </c:pt>
                <c:pt idx="14071">
                  <c:v>112.56799999998825</c:v>
                </c:pt>
                <c:pt idx="14072">
                  <c:v>112.57599999998824</c:v>
                </c:pt>
                <c:pt idx="14073">
                  <c:v>112.58399999998827</c:v>
                </c:pt>
                <c:pt idx="14074">
                  <c:v>112.59199999998827</c:v>
                </c:pt>
                <c:pt idx="14075">
                  <c:v>112.59999999998828</c:v>
                </c:pt>
                <c:pt idx="14076">
                  <c:v>112.60799999998829</c:v>
                </c:pt>
                <c:pt idx="14077">
                  <c:v>112.61599999998829</c:v>
                </c:pt>
                <c:pt idx="14078">
                  <c:v>112.6239999999883</c:v>
                </c:pt>
                <c:pt idx="14079">
                  <c:v>112.63199999998832</c:v>
                </c:pt>
                <c:pt idx="14080">
                  <c:v>112.63999999998832</c:v>
                </c:pt>
                <c:pt idx="14081">
                  <c:v>112.64799999998834</c:v>
                </c:pt>
                <c:pt idx="14082">
                  <c:v>112.65599999998834</c:v>
                </c:pt>
                <c:pt idx="14083">
                  <c:v>112.66399999998836</c:v>
                </c:pt>
                <c:pt idx="14084">
                  <c:v>112.67199999998836</c:v>
                </c:pt>
                <c:pt idx="14085">
                  <c:v>112.67999999998837</c:v>
                </c:pt>
                <c:pt idx="14086">
                  <c:v>112.68799999998839</c:v>
                </c:pt>
                <c:pt idx="14087">
                  <c:v>112.69599999998839</c:v>
                </c:pt>
                <c:pt idx="14088">
                  <c:v>112.70399999998841</c:v>
                </c:pt>
                <c:pt idx="14089">
                  <c:v>112.71199999998844</c:v>
                </c:pt>
                <c:pt idx="14090">
                  <c:v>112.71999999998843</c:v>
                </c:pt>
                <c:pt idx="14091">
                  <c:v>112.72799999998844</c:v>
                </c:pt>
                <c:pt idx="14092">
                  <c:v>112.73599999998845</c:v>
                </c:pt>
                <c:pt idx="14093">
                  <c:v>112.74399999998847</c:v>
                </c:pt>
                <c:pt idx="14094">
                  <c:v>112.75199999998847</c:v>
                </c:pt>
                <c:pt idx="14095">
                  <c:v>112.75999999998848</c:v>
                </c:pt>
                <c:pt idx="14096">
                  <c:v>112.7679999999885</c:v>
                </c:pt>
                <c:pt idx="14097">
                  <c:v>112.77599999998849</c:v>
                </c:pt>
                <c:pt idx="14098">
                  <c:v>112.78399999998851</c:v>
                </c:pt>
                <c:pt idx="14099">
                  <c:v>112.79199999998853</c:v>
                </c:pt>
                <c:pt idx="14100">
                  <c:v>112.79999999998853</c:v>
                </c:pt>
                <c:pt idx="14101">
                  <c:v>112.80799999998852</c:v>
                </c:pt>
                <c:pt idx="14102">
                  <c:v>112.81599999998853</c:v>
                </c:pt>
                <c:pt idx="14103">
                  <c:v>112.82399999998854</c:v>
                </c:pt>
                <c:pt idx="14104">
                  <c:v>112.83199999998857</c:v>
                </c:pt>
                <c:pt idx="14105">
                  <c:v>112.83999999998856</c:v>
                </c:pt>
                <c:pt idx="14106">
                  <c:v>112.84799999998859</c:v>
                </c:pt>
                <c:pt idx="14107">
                  <c:v>112.85599999998858</c:v>
                </c:pt>
                <c:pt idx="14108">
                  <c:v>112.86399999998859</c:v>
                </c:pt>
                <c:pt idx="14109">
                  <c:v>112.8719999999886</c:v>
                </c:pt>
                <c:pt idx="14110">
                  <c:v>112.87999999998861</c:v>
                </c:pt>
                <c:pt idx="14111">
                  <c:v>112.88799999998862</c:v>
                </c:pt>
                <c:pt idx="14112">
                  <c:v>112.89599999998863</c:v>
                </c:pt>
                <c:pt idx="14113">
                  <c:v>112.90399999998866</c:v>
                </c:pt>
                <c:pt idx="14114">
                  <c:v>112.91199999998868</c:v>
                </c:pt>
                <c:pt idx="14115">
                  <c:v>112.91999999998868</c:v>
                </c:pt>
                <c:pt idx="14116">
                  <c:v>112.92799999998869</c:v>
                </c:pt>
                <c:pt idx="14117">
                  <c:v>112.9359999999887</c:v>
                </c:pt>
                <c:pt idx="14118">
                  <c:v>112.9439999999887</c:v>
                </c:pt>
                <c:pt idx="14119">
                  <c:v>112.95199999998871</c:v>
                </c:pt>
                <c:pt idx="14120">
                  <c:v>112.95999999998872</c:v>
                </c:pt>
                <c:pt idx="14121">
                  <c:v>112.96799999998873</c:v>
                </c:pt>
                <c:pt idx="14122">
                  <c:v>112.97599999998873</c:v>
                </c:pt>
                <c:pt idx="14123">
                  <c:v>112.98399999998875</c:v>
                </c:pt>
                <c:pt idx="14124">
                  <c:v>112.99199999998878</c:v>
                </c:pt>
                <c:pt idx="14125">
                  <c:v>112.99999999998877</c:v>
                </c:pt>
                <c:pt idx="14126">
                  <c:v>113.00799999998878</c:v>
                </c:pt>
                <c:pt idx="14127">
                  <c:v>113.01599999998879</c:v>
                </c:pt>
                <c:pt idx="14128">
                  <c:v>113.02399999998879</c:v>
                </c:pt>
                <c:pt idx="14129">
                  <c:v>113.03199999998881</c:v>
                </c:pt>
                <c:pt idx="14130">
                  <c:v>113.03999999998882</c:v>
                </c:pt>
                <c:pt idx="14131">
                  <c:v>113.04799999998883</c:v>
                </c:pt>
                <c:pt idx="14132">
                  <c:v>113.05599999998883</c:v>
                </c:pt>
                <c:pt idx="14133">
                  <c:v>113.06399999998885</c:v>
                </c:pt>
                <c:pt idx="14134">
                  <c:v>113.07199999998886</c:v>
                </c:pt>
                <c:pt idx="14135">
                  <c:v>113.07999999998886</c:v>
                </c:pt>
                <c:pt idx="14136">
                  <c:v>113.08799999998888</c:v>
                </c:pt>
                <c:pt idx="14137">
                  <c:v>113.09599999998889</c:v>
                </c:pt>
                <c:pt idx="14138">
                  <c:v>113.10399999998889</c:v>
                </c:pt>
                <c:pt idx="14139">
                  <c:v>113.11199999998891</c:v>
                </c:pt>
                <c:pt idx="14140">
                  <c:v>113.11999999998892</c:v>
                </c:pt>
                <c:pt idx="14141">
                  <c:v>113.12799999998892</c:v>
                </c:pt>
                <c:pt idx="14142">
                  <c:v>113.13599999998893</c:v>
                </c:pt>
                <c:pt idx="14143">
                  <c:v>113.14399999998895</c:v>
                </c:pt>
                <c:pt idx="14144">
                  <c:v>113.15199999998894</c:v>
                </c:pt>
                <c:pt idx="14145">
                  <c:v>113.15999999998895</c:v>
                </c:pt>
                <c:pt idx="14146">
                  <c:v>113.16799999998896</c:v>
                </c:pt>
                <c:pt idx="14147">
                  <c:v>113.17599999998896</c:v>
                </c:pt>
                <c:pt idx="14148">
                  <c:v>113.18399999998898</c:v>
                </c:pt>
                <c:pt idx="14149">
                  <c:v>113.19199999998899</c:v>
                </c:pt>
                <c:pt idx="14150">
                  <c:v>113.199999999989</c:v>
                </c:pt>
                <c:pt idx="14151">
                  <c:v>113.20799999998903</c:v>
                </c:pt>
                <c:pt idx="14152">
                  <c:v>113.21599999998902</c:v>
                </c:pt>
                <c:pt idx="14153">
                  <c:v>113.22399999998903</c:v>
                </c:pt>
                <c:pt idx="14154">
                  <c:v>113.23199999998906</c:v>
                </c:pt>
                <c:pt idx="14155">
                  <c:v>113.23999999998907</c:v>
                </c:pt>
                <c:pt idx="14156">
                  <c:v>113.24799999998908</c:v>
                </c:pt>
                <c:pt idx="14157">
                  <c:v>113.25599999998907</c:v>
                </c:pt>
                <c:pt idx="14158">
                  <c:v>113.2639999999891</c:v>
                </c:pt>
                <c:pt idx="14159">
                  <c:v>113.27199999998909</c:v>
                </c:pt>
                <c:pt idx="14160">
                  <c:v>113.2799999999891</c:v>
                </c:pt>
                <c:pt idx="14161">
                  <c:v>113.28799999998913</c:v>
                </c:pt>
                <c:pt idx="14162">
                  <c:v>113.29599999998912</c:v>
                </c:pt>
                <c:pt idx="14163">
                  <c:v>113.30399999998913</c:v>
                </c:pt>
                <c:pt idx="14164">
                  <c:v>113.31199999998915</c:v>
                </c:pt>
                <c:pt idx="14165">
                  <c:v>113.31999999998916</c:v>
                </c:pt>
                <c:pt idx="14166">
                  <c:v>113.32799999998916</c:v>
                </c:pt>
                <c:pt idx="14167">
                  <c:v>113.33599999998917</c:v>
                </c:pt>
                <c:pt idx="14168">
                  <c:v>113.34399999998919</c:v>
                </c:pt>
                <c:pt idx="14169">
                  <c:v>113.35199999998919</c:v>
                </c:pt>
                <c:pt idx="14170">
                  <c:v>113.3599999999892</c:v>
                </c:pt>
                <c:pt idx="14171">
                  <c:v>113.36799999998922</c:v>
                </c:pt>
                <c:pt idx="14172">
                  <c:v>113.3759999999892</c:v>
                </c:pt>
                <c:pt idx="14173">
                  <c:v>113.38399999998923</c:v>
                </c:pt>
                <c:pt idx="14174">
                  <c:v>113.39199999998925</c:v>
                </c:pt>
                <c:pt idx="14175">
                  <c:v>113.39999999998926</c:v>
                </c:pt>
                <c:pt idx="14176">
                  <c:v>113.40799999998927</c:v>
                </c:pt>
                <c:pt idx="14177">
                  <c:v>113.41599999998928</c:v>
                </c:pt>
                <c:pt idx="14178">
                  <c:v>113.42399999998929</c:v>
                </c:pt>
                <c:pt idx="14179">
                  <c:v>113.4319999999893</c:v>
                </c:pt>
                <c:pt idx="14180">
                  <c:v>113.43999999998931</c:v>
                </c:pt>
                <c:pt idx="14181">
                  <c:v>113.44799999998934</c:v>
                </c:pt>
                <c:pt idx="14182">
                  <c:v>113.45599999998932</c:v>
                </c:pt>
                <c:pt idx="14183">
                  <c:v>113.46399999998934</c:v>
                </c:pt>
                <c:pt idx="14184">
                  <c:v>113.47199999998935</c:v>
                </c:pt>
                <c:pt idx="14185">
                  <c:v>113.47999999998936</c:v>
                </c:pt>
                <c:pt idx="14186">
                  <c:v>113.48799999998937</c:v>
                </c:pt>
                <c:pt idx="14187">
                  <c:v>113.49599999998938</c:v>
                </c:pt>
                <c:pt idx="14188">
                  <c:v>113.50399999998939</c:v>
                </c:pt>
                <c:pt idx="14189">
                  <c:v>113.5119999999894</c:v>
                </c:pt>
                <c:pt idx="14190">
                  <c:v>113.51999999998939</c:v>
                </c:pt>
                <c:pt idx="14191">
                  <c:v>113.5279999999894</c:v>
                </c:pt>
                <c:pt idx="14192">
                  <c:v>113.53599999998941</c:v>
                </c:pt>
                <c:pt idx="14193">
                  <c:v>113.54399999998942</c:v>
                </c:pt>
                <c:pt idx="14194">
                  <c:v>113.55199999998943</c:v>
                </c:pt>
                <c:pt idx="14195">
                  <c:v>113.55999999998944</c:v>
                </c:pt>
                <c:pt idx="14196">
                  <c:v>113.56799999998947</c:v>
                </c:pt>
                <c:pt idx="14197">
                  <c:v>113.57599999998945</c:v>
                </c:pt>
                <c:pt idx="14198">
                  <c:v>113.58399999998947</c:v>
                </c:pt>
                <c:pt idx="14199">
                  <c:v>113.5919999999895</c:v>
                </c:pt>
                <c:pt idx="14200">
                  <c:v>113.59999999998949</c:v>
                </c:pt>
                <c:pt idx="14201">
                  <c:v>113.6079999999895</c:v>
                </c:pt>
                <c:pt idx="14202">
                  <c:v>113.61599999998951</c:v>
                </c:pt>
                <c:pt idx="14203">
                  <c:v>113.62399999998951</c:v>
                </c:pt>
                <c:pt idx="14204">
                  <c:v>113.63199999998953</c:v>
                </c:pt>
                <c:pt idx="14205">
                  <c:v>113.63999999998954</c:v>
                </c:pt>
                <c:pt idx="14206">
                  <c:v>113.64799999998957</c:v>
                </c:pt>
                <c:pt idx="14207">
                  <c:v>113.65599999998955</c:v>
                </c:pt>
                <c:pt idx="14208">
                  <c:v>113.66399999998957</c:v>
                </c:pt>
                <c:pt idx="14209">
                  <c:v>113.67199999998958</c:v>
                </c:pt>
                <c:pt idx="14210">
                  <c:v>113.67999999998958</c:v>
                </c:pt>
                <c:pt idx="14211">
                  <c:v>113.6879999999896</c:v>
                </c:pt>
                <c:pt idx="14212">
                  <c:v>113.69599999998961</c:v>
                </c:pt>
                <c:pt idx="14213">
                  <c:v>113.70399999998962</c:v>
                </c:pt>
                <c:pt idx="14214">
                  <c:v>113.71199999998964</c:v>
                </c:pt>
                <c:pt idx="14215">
                  <c:v>113.71999999998965</c:v>
                </c:pt>
                <c:pt idx="14216">
                  <c:v>113.72799999998966</c:v>
                </c:pt>
                <c:pt idx="14217">
                  <c:v>113.73599999998966</c:v>
                </c:pt>
                <c:pt idx="14218">
                  <c:v>113.74399999998968</c:v>
                </c:pt>
                <c:pt idx="14219">
                  <c:v>113.75199999998969</c:v>
                </c:pt>
                <c:pt idx="14220">
                  <c:v>113.75999999998969</c:v>
                </c:pt>
                <c:pt idx="14221">
                  <c:v>113.76799999998971</c:v>
                </c:pt>
                <c:pt idx="14222">
                  <c:v>113.77599999998971</c:v>
                </c:pt>
                <c:pt idx="14223">
                  <c:v>113.78399999998972</c:v>
                </c:pt>
                <c:pt idx="14224">
                  <c:v>113.79199999998974</c:v>
                </c:pt>
                <c:pt idx="14225">
                  <c:v>113.79999999998975</c:v>
                </c:pt>
                <c:pt idx="14226">
                  <c:v>113.80799999998976</c:v>
                </c:pt>
                <c:pt idx="14227">
                  <c:v>113.81599999998976</c:v>
                </c:pt>
                <c:pt idx="14228">
                  <c:v>113.82399999998977</c:v>
                </c:pt>
                <c:pt idx="14229">
                  <c:v>113.83199999998979</c:v>
                </c:pt>
                <c:pt idx="14230">
                  <c:v>113.83999999998979</c:v>
                </c:pt>
                <c:pt idx="14231">
                  <c:v>113.84799999998981</c:v>
                </c:pt>
                <c:pt idx="14232">
                  <c:v>113.85599999998981</c:v>
                </c:pt>
                <c:pt idx="14233">
                  <c:v>113.86399999998982</c:v>
                </c:pt>
                <c:pt idx="14234">
                  <c:v>113.87199999998981</c:v>
                </c:pt>
                <c:pt idx="14235">
                  <c:v>113.87999999998982</c:v>
                </c:pt>
                <c:pt idx="14236">
                  <c:v>113.88799999998984</c:v>
                </c:pt>
                <c:pt idx="14237">
                  <c:v>113.89599999998985</c:v>
                </c:pt>
                <c:pt idx="14238">
                  <c:v>113.90399999998986</c:v>
                </c:pt>
                <c:pt idx="14239">
                  <c:v>113.91199999998989</c:v>
                </c:pt>
                <c:pt idx="14240">
                  <c:v>113.9199999999899</c:v>
                </c:pt>
                <c:pt idx="14241">
                  <c:v>113.92799999998989</c:v>
                </c:pt>
                <c:pt idx="14242">
                  <c:v>113.9359999999899</c:v>
                </c:pt>
                <c:pt idx="14243">
                  <c:v>113.94399999998993</c:v>
                </c:pt>
                <c:pt idx="14244">
                  <c:v>113.95199999998992</c:v>
                </c:pt>
                <c:pt idx="14245">
                  <c:v>113.95999999998993</c:v>
                </c:pt>
                <c:pt idx="14246">
                  <c:v>113.96799999998996</c:v>
                </c:pt>
                <c:pt idx="14247">
                  <c:v>113.97599999998995</c:v>
                </c:pt>
                <c:pt idx="14248">
                  <c:v>113.98399999998996</c:v>
                </c:pt>
                <c:pt idx="14249">
                  <c:v>113.99199999998999</c:v>
                </c:pt>
                <c:pt idx="14250">
                  <c:v>113.99999999999</c:v>
                </c:pt>
                <c:pt idx="14251">
                  <c:v>114.00799999998999</c:v>
                </c:pt>
                <c:pt idx="14252">
                  <c:v>114.01599999999002</c:v>
                </c:pt>
                <c:pt idx="14253">
                  <c:v>114.02399999999002</c:v>
                </c:pt>
                <c:pt idx="14254">
                  <c:v>114.03199999999003</c:v>
                </c:pt>
                <c:pt idx="14255">
                  <c:v>114.03999999999004</c:v>
                </c:pt>
                <c:pt idx="14256">
                  <c:v>114.04799999999007</c:v>
                </c:pt>
                <c:pt idx="14257">
                  <c:v>114.05599999999006</c:v>
                </c:pt>
                <c:pt idx="14258">
                  <c:v>114.06399999999007</c:v>
                </c:pt>
                <c:pt idx="14259">
                  <c:v>114.07199999999008</c:v>
                </c:pt>
                <c:pt idx="14260">
                  <c:v>114.07999999999009</c:v>
                </c:pt>
                <c:pt idx="14261">
                  <c:v>114.0879999999901</c:v>
                </c:pt>
                <c:pt idx="14262">
                  <c:v>114.09599999999011</c:v>
                </c:pt>
                <c:pt idx="14263">
                  <c:v>114.10399999999012</c:v>
                </c:pt>
                <c:pt idx="14264">
                  <c:v>114.11199999999013</c:v>
                </c:pt>
                <c:pt idx="14265">
                  <c:v>114.11999999999014</c:v>
                </c:pt>
                <c:pt idx="14266">
                  <c:v>114.12799999999015</c:v>
                </c:pt>
                <c:pt idx="14267">
                  <c:v>114.13599999999016</c:v>
                </c:pt>
                <c:pt idx="14268">
                  <c:v>114.14399999999017</c:v>
                </c:pt>
                <c:pt idx="14269">
                  <c:v>114.15199999999018</c:v>
                </c:pt>
                <c:pt idx="14270">
                  <c:v>114.15999999999019</c:v>
                </c:pt>
                <c:pt idx="14271">
                  <c:v>114.1679999999902</c:v>
                </c:pt>
                <c:pt idx="14272">
                  <c:v>114.1759999999902</c:v>
                </c:pt>
                <c:pt idx="14273">
                  <c:v>114.18399999999022</c:v>
                </c:pt>
                <c:pt idx="14274">
                  <c:v>114.19199999999023</c:v>
                </c:pt>
                <c:pt idx="14275">
                  <c:v>114.19999999999024</c:v>
                </c:pt>
                <c:pt idx="14276">
                  <c:v>114.20799999999026</c:v>
                </c:pt>
                <c:pt idx="14277">
                  <c:v>114.21599999999027</c:v>
                </c:pt>
                <c:pt idx="14278">
                  <c:v>114.22399999999027</c:v>
                </c:pt>
                <c:pt idx="14279">
                  <c:v>114.23199999999028</c:v>
                </c:pt>
                <c:pt idx="14280">
                  <c:v>114.23999999999029</c:v>
                </c:pt>
                <c:pt idx="14281">
                  <c:v>114.24799999999031</c:v>
                </c:pt>
                <c:pt idx="14282">
                  <c:v>114.25599999999029</c:v>
                </c:pt>
                <c:pt idx="14283">
                  <c:v>114.26399999999032</c:v>
                </c:pt>
                <c:pt idx="14284">
                  <c:v>114.27199999999033</c:v>
                </c:pt>
                <c:pt idx="14285">
                  <c:v>114.27999999999032</c:v>
                </c:pt>
                <c:pt idx="14286">
                  <c:v>114.28799999999035</c:v>
                </c:pt>
                <c:pt idx="14287">
                  <c:v>114.29599999999036</c:v>
                </c:pt>
                <c:pt idx="14288">
                  <c:v>114.30399999999037</c:v>
                </c:pt>
                <c:pt idx="14289">
                  <c:v>114.31199999999038</c:v>
                </c:pt>
                <c:pt idx="14290">
                  <c:v>114.31999999999039</c:v>
                </c:pt>
                <c:pt idx="14291">
                  <c:v>114.3279999999904</c:v>
                </c:pt>
                <c:pt idx="14292">
                  <c:v>114.33599999999039</c:v>
                </c:pt>
                <c:pt idx="14293">
                  <c:v>114.34399999999042</c:v>
                </c:pt>
                <c:pt idx="14294">
                  <c:v>114.35199999999043</c:v>
                </c:pt>
                <c:pt idx="14295">
                  <c:v>114.35999999999042</c:v>
                </c:pt>
                <c:pt idx="14296">
                  <c:v>114.36799999999045</c:v>
                </c:pt>
                <c:pt idx="14297">
                  <c:v>114.37599999999044</c:v>
                </c:pt>
                <c:pt idx="14298">
                  <c:v>114.38399999999046</c:v>
                </c:pt>
                <c:pt idx="14299">
                  <c:v>114.39199999999047</c:v>
                </c:pt>
                <c:pt idx="14300">
                  <c:v>114.39999999999048</c:v>
                </c:pt>
                <c:pt idx="14301">
                  <c:v>114.40799999999051</c:v>
                </c:pt>
                <c:pt idx="14302">
                  <c:v>114.4159999999905</c:v>
                </c:pt>
                <c:pt idx="14303">
                  <c:v>114.42399999999051</c:v>
                </c:pt>
                <c:pt idx="14304">
                  <c:v>114.43199999999054</c:v>
                </c:pt>
                <c:pt idx="14305">
                  <c:v>114.43999999999053</c:v>
                </c:pt>
                <c:pt idx="14306">
                  <c:v>114.44799999999056</c:v>
                </c:pt>
                <c:pt idx="14307">
                  <c:v>114.45599999999055</c:v>
                </c:pt>
                <c:pt idx="14308">
                  <c:v>114.46399999999058</c:v>
                </c:pt>
                <c:pt idx="14309">
                  <c:v>114.47199999999057</c:v>
                </c:pt>
                <c:pt idx="14310">
                  <c:v>114.47999999999058</c:v>
                </c:pt>
                <c:pt idx="14311">
                  <c:v>114.48799999999061</c:v>
                </c:pt>
                <c:pt idx="14312">
                  <c:v>114.4959999999906</c:v>
                </c:pt>
                <c:pt idx="14313">
                  <c:v>114.50399999999061</c:v>
                </c:pt>
                <c:pt idx="14314">
                  <c:v>114.51199999999064</c:v>
                </c:pt>
                <c:pt idx="14315">
                  <c:v>114.51999999999063</c:v>
                </c:pt>
                <c:pt idx="14316">
                  <c:v>114.52799999999064</c:v>
                </c:pt>
                <c:pt idx="14317">
                  <c:v>114.53599999999065</c:v>
                </c:pt>
                <c:pt idx="14318">
                  <c:v>114.54399999999067</c:v>
                </c:pt>
                <c:pt idx="14319">
                  <c:v>114.55199999999067</c:v>
                </c:pt>
                <c:pt idx="14320">
                  <c:v>114.55999999999068</c:v>
                </c:pt>
                <c:pt idx="14321">
                  <c:v>114.5679999999907</c:v>
                </c:pt>
                <c:pt idx="14322">
                  <c:v>114.57599999999069</c:v>
                </c:pt>
                <c:pt idx="14323">
                  <c:v>114.58399999999071</c:v>
                </c:pt>
                <c:pt idx="14324">
                  <c:v>114.59199999999072</c:v>
                </c:pt>
                <c:pt idx="14325">
                  <c:v>114.59999999999073</c:v>
                </c:pt>
                <c:pt idx="14326">
                  <c:v>114.60799999999072</c:v>
                </c:pt>
                <c:pt idx="14327">
                  <c:v>114.61599999999073</c:v>
                </c:pt>
                <c:pt idx="14328">
                  <c:v>114.62399999999074</c:v>
                </c:pt>
                <c:pt idx="14329">
                  <c:v>114.63199999999077</c:v>
                </c:pt>
                <c:pt idx="14330">
                  <c:v>114.63999999999076</c:v>
                </c:pt>
                <c:pt idx="14331">
                  <c:v>114.64799999999079</c:v>
                </c:pt>
                <c:pt idx="14332">
                  <c:v>114.65599999999078</c:v>
                </c:pt>
                <c:pt idx="14333">
                  <c:v>114.66399999999079</c:v>
                </c:pt>
                <c:pt idx="14334">
                  <c:v>114.6719999999908</c:v>
                </c:pt>
                <c:pt idx="14335">
                  <c:v>114.67999999999081</c:v>
                </c:pt>
                <c:pt idx="14336">
                  <c:v>114.68799999999082</c:v>
                </c:pt>
                <c:pt idx="14337">
                  <c:v>114.69599999999083</c:v>
                </c:pt>
                <c:pt idx="14338">
                  <c:v>114.70399999999086</c:v>
                </c:pt>
                <c:pt idx="14339">
                  <c:v>114.71199999999088</c:v>
                </c:pt>
                <c:pt idx="14340">
                  <c:v>114.71999999999088</c:v>
                </c:pt>
                <c:pt idx="14341">
                  <c:v>114.72799999999089</c:v>
                </c:pt>
                <c:pt idx="14342">
                  <c:v>114.7359999999909</c:v>
                </c:pt>
                <c:pt idx="14343">
                  <c:v>114.7439999999909</c:v>
                </c:pt>
                <c:pt idx="14344">
                  <c:v>114.75199999999091</c:v>
                </c:pt>
                <c:pt idx="14345">
                  <c:v>114.75999999999092</c:v>
                </c:pt>
                <c:pt idx="14346">
                  <c:v>114.76799999999093</c:v>
                </c:pt>
                <c:pt idx="14347">
                  <c:v>114.77599999999093</c:v>
                </c:pt>
                <c:pt idx="14348">
                  <c:v>114.78399999999095</c:v>
                </c:pt>
                <c:pt idx="14349">
                  <c:v>114.79199999999098</c:v>
                </c:pt>
                <c:pt idx="14350">
                  <c:v>114.79999999999097</c:v>
                </c:pt>
                <c:pt idx="14351">
                  <c:v>114.80799999999098</c:v>
                </c:pt>
                <c:pt idx="14352">
                  <c:v>114.81599999999099</c:v>
                </c:pt>
                <c:pt idx="14353">
                  <c:v>114.82399999999099</c:v>
                </c:pt>
                <c:pt idx="14354">
                  <c:v>114.83199999999101</c:v>
                </c:pt>
                <c:pt idx="14355">
                  <c:v>114.83999999999102</c:v>
                </c:pt>
                <c:pt idx="14356">
                  <c:v>114.84799999999103</c:v>
                </c:pt>
                <c:pt idx="14357">
                  <c:v>114.85599999999103</c:v>
                </c:pt>
                <c:pt idx="14358">
                  <c:v>114.86399999999105</c:v>
                </c:pt>
                <c:pt idx="14359">
                  <c:v>114.87199999999106</c:v>
                </c:pt>
                <c:pt idx="14360">
                  <c:v>114.87999999999106</c:v>
                </c:pt>
                <c:pt idx="14361">
                  <c:v>114.88799999999108</c:v>
                </c:pt>
                <c:pt idx="14362">
                  <c:v>114.89599999999109</c:v>
                </c:pt>
                <c:pt idx="14363">
                  <c:v>114.9039999999911</c:v>
                </c:pt>
                <c:pt idx="14364">
                  <c:v>114.91199999999112</c:v>
                </c:pt>
                <c:pt idx="14365">
                  <c:v>114.91999999999113</c:v>
                </c:pt>
                <c:pt idx="14366">
                  <c:v>114.92799999999113</c:v>
                </c:pt>
                <c:pt idx="14367">
                  <c:v>114.93599999999114</c:v>
                </c:pt>
                <c:pt idx="14368">
                  <c:v>114.94399999999116</c:v>
                </c:pt>
                <c:pt idx="14369">
                  <c:v>114.95199999999116</c:v>
                </c:pt>
                <c:pt idx="14370">
                  <c:v>114.95999999999117</c:v>
                </c:pt>
                <c:pt idx="14371">
                  <c:v>114.96799999999118</c:v>
                </c:pt>
                <c:pt idx="14372">
                  <c:v>114.97599999999117</c:v>
                </c:pt>
                <c:pt idx="14373">
                  <c:v>114.9839999999912</c:v>
                </c:pt>
                <c:pt idx="14374">
                  <c:v>114.99199999999121</c:v>
                </c:pt>
                <c:pt idx="14375">
                  <c:v>114.99999999999122</c:v>
                </c:pt>
                <c:pt idx="14376">
                  <c:v>115.00799999999123</c:v>
                </c:pt>
                <c:pt idx="14377">
                  <c:v>115.01599999999122</c:v>
                </c:pt>
                <c:pt idx="14378">
                  <c:v>115.02399999999123</c:v>
                </c:pt>
                <c:pt idx="14379">
                  <c:v>115.03199999999126</c:v>
                </c:pt>
                <c:pt idx="14380">
                  <c:v>115.03999999999127</c:v>
                </c:pt>
                <c:pt idx="14381">
                  <c:v>115.04799999999128</c:v>
                </c:pt>
                <c:pt idx="14382">
                  <c:v>115.05599999999127</c:v>
                </c:pt>
                <c:pt idx="14383">
                  <c:v>115.0639999999913</c:v>
                </c:pt>
                <c:pt idx="14384">
                  <c:v>115.07199999999129</c:v>
                </c:pt>
                <c:pt idx="14385">
                  <c:v>115.0799999999913</c:v>
                </c:pt>
                <c:pt idx="14386">
                  <c:v>115.08799999999133</c:v>
                </c:pt>
                <c:pt idx="14387">
                  <c:v>115.09599999999132</c:v>
                </c:pt>
                <c:pt idx="14388">
                  <c:v>115.10399999999133</c:v>
                </c:pt>
                <c:pt idx="14389">
                  <c:v>115.11199999999135</c:v>
                </c:pt>
                <c:pt idx="14390">
                  <c:v>115.11999999999136</c:v>
                </c:pt>
                <c:pt idx="14391">
                  <c:v>115.12799999999136</c:v>
                </c:pt>
                <c:pt idx="14392">
                  <c:v>115.13599999999137</c:v>
                </c:pt>
                <c:pt idx="14393">
                  <c:v>115.14399999999139</c:v>
                </c:pt>
                <c:pt idx="14394">
                  <c:v>115.15199999999139</c:v>
                </c:pt>
                <c:pt idx="14395">
                  <c:v>115.1599999999914</c:v>
                </c:pt>
                <c:pt idx="14396">
                  <c:v>115.16799999999142</c:v>
                </c:pt>
                <c:pt idx="14397">
                  <c:v>115.1759999999914</c:v>
                </c:pt>
                <c:pt idx="14398">
                  <c:v>115.18399999999143</c:v>
                </c:pt>
                <c:pt idx="14399">
                  <c:v>115.19199999999145</c:v>
                </c:pt>
                <c:pt idx="14400">
                  <c:v>115.19999999999146</c:v>
                </c:pt>
                <c:pt idx="14401">
                  <c:v>115.20799999999147</c:v>
                </c:pt>
                <c:pt idx="14402">
                  <c:v>115.21599999999148</c:v>
                </c:pt>
                <c:pt idx="14403">
                  <c:v>115.22399999999149</c:v>
                </c:pt>
                <c:pt idx="14404">
                  <c:v>115.2319999999915</c:v>
                </c:pt>
                <c:pt idx="14405">
                  <c:v>115.23999999999151</c:v>
                </c:pt>
                <c:pt idx="14406">
                  <c:v>115.24799999999153</c:v>
                </c:pt>
                <c:pt idx="14407">
                  <c:v>115.25599999999152</c:v>
                </c:pt>
                <c:pt idx="14408">
                  <c:v>115.26399999999154</c:v>
                </c:pt>
                <c:pt idx="14409">
                  <c:v>115.27199999999155</c:v>
                </c:pt>
                <c:pt idx="14410">
                  <c:v>115.27999999999156</c:v>
                </c:pt>
                <c:pt idx="14411">
                  <c:v>115.28799999999157</c:v>
                </c:pt>
                <c:pt idx="14412">
                  <c:v>115.29599999999158</c:v>
                </c:pt>
                <c:pt idx="14413">
                  <c:v>115.30399999999159</c:v>
                </c:pt>
                <c:pt idx="14414">
                  <c:v>115.3119999999916</c:v>
                </c:pt>
                <c:pt idx="14415">
                  <c:v>115.31999999999159</c:v>
                </c:pt>
                <c:pt idx="14416">
                  <c:v>115.3279999999916</c:v>
                </c:pt>
                <c:pt idx="14417">
                  <c:v>115.33599999999161</c:v>
                </c:pt>
                <c:pt idx="14418">
                  <c:v>115.34399999999162</c:v>
                </c:pt>
                <c:pt idx="14419">
                  <c:v>115.35199999999163</c:v>
                </c:pt>
                <c:pt idx="14420">
                  <c:v>115.35999999999164</c:v>
                </c:pt>
                <c:pt idx="14421">
                  <c:v>115.36799999999167</c:v>
                </c:pt>
                <c:pt idx="14422">
                  <c:v>115.37599999999165</c:v>
                </c:pt>
                <c:pt idx="14423">
                  <c:v>115.38399999999167</c:v>
                </c:pt>
                <c:pt idx="14424">
                  <c:v>115.3919999999917</c:v>
                </c:pt>
                <c:pt idx="14425">
                  <c:v>115.39999999999169</c:v>
                </c:pt>
                <c:pt idx="14426">
                  <c:v>115.40799999999172</c:v>
                </c:pt>
                <c:pt idx="14427">
                  <c:v>115.41599999999173</c:v>
                </c:pt>
                <c:pt idx="14428">
                  <c:v>115.42399999999172</c:v>
                </c:pt>
                <c:pt idx="14429">
                  <c:v>115.43199999999175</c:v>
                </c:pt>
                <c:pt idx="14430">
                  <c:v>115.43999999999176</c:v>
                </c:pt>
                <c:pt idx="14431">
                  <c:v>115.44799999999178</c:v>
                </c:pt>
                <c:pt idx="14432">
                  <c:v>115.45599999999176</c:v>
                </c:pt>
                <c:pt idx="14433">
                  <c:v>115.46399999999178</c:v>
                </c:pt>
                <c:pt idx="14434">
                  <c:v>115.47199999999179</c:v>
                </c:pt>
                <c:pt idx="14435">
                  <c:v>115.47999999999179</c:v>
                </c:pt>
                <c:pt idx="14436">
                  <c:v>115.48799999999181</c:v>
                </c:pt>
                <c:pt idx="14437">
                  <c:v>115.49599999999182</c:v>
                </c:pt>
                <c:pt idx="14438">
                  <c:v>115.50399999999182</c:v>
                </c:pt>
                <c:pt idx="14439">
                  <c:v>115.51199999999184</c:v>
                </c:pt>
                <c:pt idx="14440">
                  <c:v>115.51999999999185</c:v>
                </c:pt>
                <c:pt idx="14441">
                  <c:v>115.52799999999186</c:v>
                </c:pt>
                <c:pt idx="14442">
                  <c:v>115.53599999999186</c:v>
                </c:pt>
                <c:pt idx="14443">
                  <c:v>115.54399999999188</c:v>
                </c:pt>
                <c:pt idx="14444">
                  <c:v>115.55199999999189</c:v>
                </c:pt>
                <c:pt idx="14445">
                  <c:v>115.55999999999189</c:v>
                </c:pt>
                <c:pt idx="14446">
                  <c:v>115.56799999999191</c:v>
                </c:pt>
                <c:pt idx="14447">
                  <c:v>115.57599999999191</c:v>
                </c:pt>
                <c:pt idx="14448">
                  <c:v>115.58399999999192</c:v>
                </c:pt>
                <c:pt idx="14449">
                  <c:v>115.59199999999194</c:v>
                </c:pt>
                <c:pt idx="14450">
                  <c:v>115.59999999999195</c:v>
                </c:pt>
                <c:pt idx="14451">
                  <c:v>115.60799999999196</c:v>
                </c:pt>
                <c:pt idx="14452">
                  <c:v>115.61599999999196</c:v>
                </c:pt>
                <c:pt idx="14453">
                  <c:v>115.62399999999197</c:v>
                </c:pt>
                <c:pt idx="14454">
                  <c:v>115.63199999999199</c:v>
                </c:pt>
                <c:pt idx="14455">
                  <c:v>115.63999999999199</c:v>
                </c:pt>
                <c:pt idx="14456">
                  <c:v>115.64799999999202</c:v>
                </c:pt>
                <c:pt idx="14457">
                  <c:v>115.65599999999202</c:v>
                </c:pt>
                <c:pt idx="14458">
                  <c:v>115.66399999999203</c:v>
                </c:pt>
                <c:pt idx="14459">
                  <c:v>115.67199999999202</c:v>
                </c:pt>
                <c:pt idx="14460">
                  <c:v>115.67999999999203</c:v>
                </c:pt>
                <c:pt idx="14461">
                  <c:v>115.68799999999206</c:v>
                </c:pt>
                <c:pt idx="14462">
                  <c:v>115.69599999999207</c:v>
                </c:pt>
                <c:pt idx="14463">
                  <c:v>115.70399999999208</c:v>
                </c:pt>
                <c:pt idx="14464">
                  <c:v>115.7119999999921</c:v>
                </c:pt>
                <c:pt idx="14465">
                  <c:v>115.71999999999211</c:v>
                </c:pt>
                <c:pt idx="14466">
                  <c:v>115.72799999999211</c:v>
                </c:pt>
                <c:pt idx="14467">
                  <c:v>115.73599999999212</c:v>
                </c:pt>
                <c:pt idx="14468">
                  <c:v>115.74399999999214</c:v>
                </c:pt>
                <c:pt idx="14469">
                  <c:v>115.75199999999214</c:v>
                </c:pt>
                <c:pt idx="14470">
                  <c:v>115.75999999999215</c:v>
                </c:pt>
                <c:pt idx="14471">
                  <c:v>115.76799999999217</c:v>
                </c:pt>
                <c:pt idx="14472">
                  <c:v>115.77599999999217</c:v>
                </c:pt>
                <c:pt idx="14473">
                  <c:v>115.78399999999218</c:v>
                </c:pt>
                <c:pt idx="14474">
                  <c:v>115.7919999999922</c:v>
                </c:pt>
                <c:pt idx="14475">
                  <c:v>115.79999999999221</c:v>
                </c:pt>
                <c:pt idx="14476">
                  <c:v>115.80799999999221</c:v>
                </c:pt>
                <c:pt idx="14477">
                  <c:v>115.81599999999221</c:v>
                </c:pt>
                <c:pt idx="14478">
                  <c:v>115.82399999999222</c:v>
                </c:pt>
                <c:pt idx="14479">
                  <c:v>115.83199999999223</c:v>
                </c:pt>
                <c:pt idx="14480">
                  <c:v>115.83999999999224</c:v>
                </c:pt>
                <c:pt idx="14481">
                  <c:v>115.84799999999227</c:v>
                </c:pt>
                <c:pt idx="14482">
                  <c:v>115.85599999999226</c:v>
                </c:pt>
                <c:pt idx="14483">
                  <c:v>115.86399999999227</c:v>
                </c:pt>
                <c:pt idx="14484">
                  <c:v>115.87199999999228</c:v>
                </c:pt>
                <c:pt idx="14485">
                  <c:v>115.87999999999229</c:v>
                </c:pt>
                <c:pt idx="14486">
                  <c:v>115.8879999999923</c:v>
                </c:pt>
                <c:pt idx="14487">
                  <c:v>115.89599999999231</c:v>
                </c:pt>
                <c:pt idx="14488">
                  <c:v>115.90399999999234</c:v>
                </c:pt>
                <c:pt idx="14489">
                  <c:v>115.91199999999235</c:v>
                </c:pt>
                <c:pt idx="14490">
                  <c:v>115.91999999999236</c:v>
                </c:pt>
                <c:pt idx="14491">
                  <c:v>115.92799999999237</c:v>
                </c:pt>
                <c:pt idx="14492">
                  <c:v>115.93599999999238</c:v>
                </c:pt>
                <c:pt idx="14493">
                  <c:v>115.94399999999239</c:v>
                </c:pt>
                <c:pt idx="14494">
                  <c:v>115.9519999999924</c:v>
                </c:pt>
                <c:pt idx="14495">
                  <c:v>115.95999999999241</c:v>
                </c:pt>
                <c:pt idx="14496">
                  <c:v>115.96799999999241</c:v>
                </c:pt>
                <c:pt idx="14497">
                  <c:v>115.97599999999241</c:v>
                </c:pt>
                <c:pt idx="14498">
                  <c:v>115.98399999999243</c:v>
                </c:pt>
                <c:pt idx="14499">
                  <c:v>115.99199999999244</c:v>
                </c:pt>
                <c:pt idx="14500">
                  <c:v>115.99999999999245</c:v>
                </c:pt>
                <c:pt idx="14501">
                  <c:v>116.00799999999246</c:v>
                </c:pt>
                <c:pt idx="14502">
                  <c:v>116.01599999999247</c:v>
                </c:pt>
                <c:pt idx="14503">
                  <c:v>116.02399999999247</c:v>
                </c:pt>
                <c:pt idx="14504">
                  <c:v>116.03199999999248</c:v>
                </c:pt>
                <c:pt idx="14505">
                  <c:v>116.03999999999249</c:v>
                </c:pt>
                <c:pt idx="14506">
                  <c:v>116.04799999999251</c:v>
                </c:pt>
                <c:pt idx="14507">
                  <c:v>116.05599999999249</c:v>
                </c:pt>
                <c:pt idx="14508">
                  <c:v>116.06399999999252</c:v>
                </c:pt>
                <c:pt idx="14509">
                  <c:v>116.07199999999253</c:v>
                </c:pt>
                <c:pt idx="14510">
                  <c:v>116.07999999999252</c:v>
                </c:pt>
                <c:pt idx="14511">
                  <c:v>116.08799999999255</c:v>
                </c:pt>
                <c:pt idx="14512">
                  <c:v>116.09599999999256</c:v>
                </c:pt>
                <c:pt idx="14513">
                  <c:v>116.10399999999257</c:v>
                </c:pt>
                <c:pt idx="14514">
                  <c:v>116.11199999999258</c:v>
                </c:pt>
                <c:pt idx="14515">
                  <c:v>116.11999999999259</c:v>
                </c:pt>
                <c:pt idx="14516">
                  <c:v>116.1279999999926</c:v>
                </c:pt>
                <c:pt idx="14517">
                  <c:v>116.13599999999259</c:v>
                </c:pt>
                <c:pt idx="14518">
                  <c:v>116.14399999999262</c:v>
                </c:pt>
                <c:pt idx="14519">
                  <c:v>116.15199999999263</c:v>
                </c:pt>
                <c:pt idx="14520">
                  <c:v>116.15999999999262</c:v>
                </c:pt>
                <c:pt idx="14521">
                  <c:v>116.16799999999265</c:v>
                </c:pt>
                <c:pt idx="14522">
                  <c:v>116.17599999999264</c:v>
                </c:pt>
                <c:pt idx="14523">
                  <c:v>116.18399999999266</c:v>
                </c:pt>
                <c:pt idx="14524">
                  <c:v>116.19199999999267</c:v>
                </c:pt>
                <c:pt idx="14525">
                  <c:v>116.19999999999268</c:v>
                </c:pt>
                <c:pt idx="14526">
                  <c:v>116.20799999999271</c:v>
                </c:pt>
                <c:pt idx="14527">
                  <c:v>116.2159999999927</c:v>
                </c:pt>
                <c:pt idx="14528">
                  <c:v>116.22399999999271</c:v>
                </c:pt>
                <c:pt idx="14529">
                  <c:v>116.23199999999274</c:v>
                </c:pt>
                <c:pt idx="14530">
                  <c:v>116.23999999999273</c:v>
                </c:pt>
                <c:pt idx="14531">
                  <c:v>116.24799999999276</c:v>
                </c:pt>
                <c:pt idx="14532">
                  <c:v>116.25599999999275</c:v>
                </c:pt>
                <c:pt idx="14533">
                  <c:v>116.26399999999278</c:v>
                </c:pt>
                <c:pt idx="14534">
                  <c:v>116.27199999999277</c:v>
                </c:pt>
                <c:pt idx="14535">
                  <c:v>116.27999999999278</c:v>
                </c:pt>
                <c:pt idx="14536">
                  <c:v>116.28799999999281</c:v>
                </c:pt>
                <c:pt idx="14537">
                  <c:v>116.2959999999928</c:v>
                </c:pt>
                <c:pt idx="14538">
                  <c:v>116.30399999999281</c:v>
                </c:pt>
                <c:pt idx="14539">
                  <c:v>116.31199999999284</c:v>
                </c:pt>
                <c:pt idx="14540">
                  <c:v>116.31999999999283</c:v>
                </c:pt>
                <c:pt idx="14541">
                  <c:v>116.32799999999284</c:v>
                </c:pt>
                <c:pt idx="14542">
                  <c:v>116.33599999999285</c:v>
                </c:pt>
                <c:pt idx="14543">
                  <c:v>116.34399999999287</c:v>
                </c:pt>
                <c:pt idx="14544">
                  <c:v>116.35199999999287</c:v>
                </c:pt>
                <c:pt idx="14545">
                  <c:v>116.35999999999288</c:v>
                </c:pt>
                <c:pt idx="14546">
                  <c:v>116.3679999999929</c:v>
                </c:pt>
                <c:pt idx="14547">
                  <c:v>116.37599999999289</c:v>
                </c:pt>
                <c:pt idx="14548">
                  <c:v>116.38399999999289</c:v>
                </c:pt>
                <c:pt idx="14549">
                  <c:v>116.39199999999292</c:v>
                </c:pt>
                <c:pt idx="14550">
                  <c:v>116.39999999999293</c:v>
                </c:pt>
                <c:pt idx="14551">
                  <c:v>116.40799999999294</c:v>
                </c:pt>
                <c:pt idx="14552">
                  <c:v>116.41599999999295</c:v>
                </c:pt>
                <c:pt idx="14553">
                  <c:v>116.42399999999296</c:v>
                </c:pt>
                <c:pt idx="14554">
                  <c:v>116.43199999999298</c:v>
                </c:pt>
                <c:pt idx="14555">
                  <c:v>116.43999999999298</c:v>
                </c:pt>
                <c:pt idx="14556">
                  <c:v>116.447999999993</c:v>
                </c:pt>
                <c:pt idx="14557">
                  <c:v>116.455999999993</c:v>
                </c:pt>
                <c:pt idx="14558">
                  <c:v>116.46399999999301</c:v>
                </c:pt>
                <c:pt idx="14559">
                  <c:v>116.47199999999302</c:v>
                </c:pt>
                <c:pt idx="14560">
                  <c:v>116.47999999999303</c:v>
                </c:pt>
                <c:pt idx="14561">
                  <c:v>116.48799999999304</c:v>
                </c:pt>
                <c:pt idx="14562">
                  <c:v>116.49599999999305</c:v>
                </c:pt>
                <c:pt idx="14563">
                  <c:v>116.50399999999306</c:v>
                </c:pt>
                <c:pt idx="14564">
                  <c:v>116.51199999999308</c:v>
                </c:pt>
                <c:pt idx="14565">
                  <c:v>116.51999999999308</c:v>
                </c:pt>
                <c:pt idx="14566">
                  <c:v>116.52799999999309</c:v>
                </c:pt>
                <c:pt idx="14567">
                  <c:v>116.53599999999309</c:v>
                </c:pt>
                <c:pt idx="14568">
                  <c:v>116.5439999999931</c:v>
                </c:pt>
                <c:pt idx="14569">
                  <c:v>116.55199999999311</c:v>
                </c:pt>
                <c:pt idx="14570">
                  <c:v>116.55999999999312</c:v>
                </c:pt>
                <c:pt idx="14571">
                  <c:v>116.56799999999313</c:v>
                </c:pt>
                <c:pt idx="14572">
                  <c:v>116.57599999999313</c:v>
                </c:pt>
                <c:pt idx="14573">
                  <c:v>116.58399999999315</c:v>
                </c:pt>
                <c:pt idx="14574">
                  <c:v>116.59199999999318</c:v>
                </c:pt>
                <c:pt idx="14575">
                  <c:v>116.59999999999317</c:v>
                </c:pt>
                <c:pt idx="14576">
                  <c:v>116.60799999999318</c:v>
                </c:pt>
                <c:pt idx="14577">
                  <c:v>116.61599999999319</c:v>
                </c:pt>
                <c:pt idx="14578">
                  <c:v>116.62399999999319</c:v>
                </c:pt>
                <c:pt idx="14579">
                  <c:v>116.63199999999321</c:v>
                </c:pt>
                <c:pt idx="14580">
                  <c:v>116.63999999999322</c:v>
                </c:pt>
                <c:pt idx="14581">
                  <c:v>116.64799999999323</c:v>
                </c:pt>
                <c:pt idx="14582">
                  <c:v>116.65599999999323</c:v>
                </c:pt>
                <c:pt idx="14583">
                  <c:v>116.66399999999325</c:v>
                </c:pt>
                <c:pt idx="14584">
                  <c:v>116.67199999999326</c:v>
                </c:pt>
                <c:pt idx="14585">
                  <c:v>116.67999999999326</c:v>
                </c:pt>
                <c:pt idx="14586">
                  <c:v>116.68799999999328</c:v>
                </c:pt>
                <c:pt idx="14587">
                  <c:v>116.69599999999329</c:v>
                </c:pt>
                <c:pt idx="14588">
                  <c:v>116.7039999999933</c:v>
                </c:pt>
                <c:pt idx="14589">
                  <c:v>116.71199999999332</c:v>
                </c:pt>
                <c:pt idx="14590">
                  <c:v>116.71999999999333</c:v>
                </c:pt>
                <c:pt idx="14591">
                  <c:v>116.72799999999333</c:v>
                </c:pt>
                <c:pt idx="14592">
                  <c:v>116.73599999999334</c:v>
                </c:pt>
                <c:pt idx="14593">
                  <c:v>116.74399999999335</c:v>
                </c:pt>
                <c:pt idx="14594">
                  <c:v>116.75199999999336</c:v>
                </c:pt>
                <c:pt idx="14595">
                  <c:v>116.75999999999337</c:v>
                </c:pt>
                <c:pt idx="14596">
                  <c:v>116.76799999999338</c:v>
                </c:pt>
                <c:pt idx="14597">
                  <c:v>116.77599999999337</c:v>
                </c:pt>
                <c:pt idx="14598">
                  <c:v>116.7839999999934</c:v>
                </c:pt>
                <c:pt idx="14599">
                  <c:v>116.79199999999341</c:v>
                </c:pt>
                <c:pt idx="14600">
                  <c:v>116.79999999999342</c:v>
                </c:pt>
                <c:pt idx="14601">
                  <c:v>116.80799999999343</c:v>
                </c:pt>
                <c:pt idx="14602">
                  <c:v>116.81599999999342</c:v>
                </c:pt>
                <c:pt idx="14603">
                  <c:v>116.82399999999343</c:v>
                </c:pt>
                <c:pt idx="14604">
                  <c:v>116.83199999999346</c:v>
                </c:pt>
                <c:pt idx="14605">
                  <c:v>116.83999999999347</c:v>
                </c:pt>
                <c:pt idx="14606">
                  <c:v>116.84799999999348</c:v>
                </c:pt>
                <c:pt idx="14607">
                  <c:v>116.85599999999347</c:v>
                </c:pt>
                <c:pt idx="14608">
                  <c:v>116.8639999999935</c:v>
                </c:pt>
                <c:pt idx="14609">
                  <c:v>116.87199999999349</c:v>
                </c:pt>
                <c:pt idx="14610">
                  <c:v>116.8799999999935</c:v>
                </c:pt>
                <c:pt idx="14611">
                  <c:v>116.88799999999353</c:v>
                </c:pt>
                <c:pt idx="14612">
                  <c:v>116.89599999999352</c:v>
                </c:pt>
                <c:pt idx="14613">
                  <c:v>116.90399999999354</c:v>
                </c:pt>
                <c:pt idx="14614">
                  <c:v>116.91199999999357</c:v>
                </c:pt>
                <c:pt idx="14615">
                  <c:v>116.91999999999358</c:v>
                </c:pt>
                <c:pt idx="14616">
                  <c:v>116.92799999999357</c:v>
                </c:pt>
                <c:pt idx="14617">
                  <c:v>116.93599999999358</c:v>
                </c:pt>
                <c:pt idx="14618">
                  <c:v>116.94399999999361</c:v>
                </c:pt>
                <c:pt idx="14619">
                  <c:v>116.9519999999936</c:v>
                </c:pt>
                <c:pt idx="14620">
                  <c:v>116.95999999999361</c:v>
                </c:pt>
                <c:pt idx="14621">
                  <c:v>116.96799999999364</c:v>
                </c:pt>
                <c:pt idx="14622">
                  <c:v>116.97599999999362</c:v>
                </c:pt>
                <c:pt idx="14623">
                  <c:v>116.98399999999364</c:v>
                </c:pt>
                <c:pt idx="14624">
                  <c:v>116.99199999999367</c:v>
                </c:pt>
                <c:pt idx="14625">
                  <c:v>116.99999999999368</c:v>
                </c:pt>
                <c:pt idx="14626">
                  <c:v>117.00799999999367</c:v>
                </c:pt>
                <c:pt idx="14627">
                  <c:v>117.01599999999368</c:v>
                </c:pt>
                <c:pt idx="14628">
                  <c:v>117.02399999999369</c:v>
                </c:pt>
                <c:pt idx="14629">
                  <c:v>117.0319999999937</c:v>
                </c:pt>
                <c:pt idx="14630">
                  <c:v>117.03999999999371</c:v>
                </c:pt>
                <c:pt idx="14631">
                  <c:v>117.04799999999373</c:v>
                </c:pt>
                <c:pt idx="14632">
                  <c:v>117.05599999999372</c:v>
                </c:pt>
                <c:pt idx="14633">
                  <c:v>117.06399999999374</c:v>
                </c:pt>
                <c:pt idx="14634">
                  <c:v>117.07199999999375</c:v>
                </c:pt>
                <c:pt idx="14635">
                  <c:v>117.07999999999376</c:v>
                </c:pt>
                <c:pt idx="14636">
                  <c:v>117.08799999999377</c:v>
                </c:pt>
                <c:pt idx="14637">
                  <c:v>117.09599999999378</c:v>
                </c:pt>
                <c:pt idx="14638">
                  <c:v>117.10399999999377</c:v>
                </c:pt>
                <c:pt idx="14639">
                  <c:v>117.1119999999938</c:v>
                </c:pt>
                <c:pt idx="14640">
                  <c:v>117.11999999999379</c:v>
                </c:pt>
                <c:pt idx="14641">
                  <c:v>117.1279999999938</c:v>
                </c:pt>
                <c:pt idx="14642">
                  <c:v>117.13599999999381</c:v>
                </c:pt>
                <c:pt idx="14643">
                  <c:v>117.14399999999382</c:v>
                </c:pt>
                <c:pt idx="14644">
                  <c:v>117.15199999999383</c:v>
                </c:pt>
                <c:pt idx="14645">
                  <c:v>117.15999999999384</c:v>
                </c:pt>
                <c:pt idx="14646">
                  <c:v>117.16799999999387</c:v>
                </c:pt>
                <c:pt idx="14647">
                  <c:v>117.17599999999385</c:v>
                </c:pt>
                <c:pt idx="14648">
                  <c:v>117.18399999999387</c:v>
                </c:pt>
                <c:pt idx="14649">
                  <c:v>117.1919999999939</c:v>
                </c:pt>
                <c:pt idx="14650">
                  <c:v>117.19999999999389</c:v>
                </c:pt>
                <c:pt idx="14651">
                  <c:v>117.20799999999392</c:v>
                </c:pt>
                <c:pt idx="14652">
                  <c:v>117.21599999999393</c:v>
                </c:pt>
                <c:pt idx="14653">
                  <c:v>117.22399999999392</c:v>
                </c:pt>
                <c:pt idx="14654">
                  <c:v>117.23199999999395</c:v>
                </c:pt>
                <c:pt idx="14655">
                  <c:v>117.23999999999396</c:v>
                </c:pt>
                <c:pt idx="14656">
                  <c:v>117.24799999999398</c:v>
                </c:pt>
                <c:pt idx="14657">
                  <c:v>117.25599999999396</c:v>
                </c:pt>
                <c:pt idx="14658">
                  <c:v>117.26399999999398</c:v>
                </c:pt>
                <c:pt idx="14659">
                  <c:v>117.27199999999399</c:v>
                </c:pt>
                <c:pt idx="14660">
                  <c:v>117.27999999999399</c:v>
                </c:pt>
                <c:pt idx="14661">
                  <c:v>117.28799999999401</c:v>
                </c:pt>
                <c:pt idx="14662">
                  <c:v>117.29599999999402</c:v>
                </c:pt>
                <c:pt idx="14663">
                  <c:v>117.30399999999402</c:v>
                </c:pt>
                <c:pt idx="14664">
                  <c:v>117.31199999999404</c:v>
                </c:pt>
                <c:pt idx="14665">
                  <c:v>117.31999999999405</c:v>
                </c:pt>
                <c:pt idx="14666">
                  <c:v>117.32799999999406</c:v>
                </c:pt>
                <c:pt idx="14667">
                  <c:v>117.33599999999406</c:v>
                </c:pt>
                <c:pt idx="14668">
                  <c:v>117.34399999999408</c:v>
                </c:pt>
                <c:pt idx="14669">
                  <c:v>117.35199999999409</c:v>
                </c:pt>
                <c:pt idx="14670">
                  <c:v>117.35999999999409</c:v>
                </c:pt>
                <c:pt idx="14671">
                  <c:v>117.36799999999411</c:v>
                </c:pt>
                <c:pt idx="14672">
                  <c:v>117.37599999999411</c:v>
                </c:pt>
                <c:pt idx="14673">
                  <c:v>117.38399999999412</c:v>
                </c:pt>
                <c:pt idx="14674">
                  <c:v>117.39199999999414</c:v>
                </c:pt>
                <c:pt idx="14675">
                  <c:v>117.39999999999415</c:v>
                </c:pt>
                <c:pt idx="14676">
                  <c:v>117.40799999999417</c:v>
                </c:pt>
                <c:pt idx="14677">
                  <c:v>117.41599999999417</c:v>
                </c:pt>
                <c:pt idx="14678">
                  <c:v>117.42399999999418</c:v>
                </c:pt>
                <c:pt idx="14679">
                  <c:v>117.4319999999942</c:v>
                </c:pt>
                <c:pt idx="14680">
                  <c:v>117.4399999999942</c:v>
                </c:pt>
                <c:pt idx="14681">
                  <c:v>117.44799999999422</c:v>
                </c:pt>
                <c:pt idx="14682">
                  <c:v>117.45599999999422</c:v>
                </c:pt>
                <c:pt idx="14683">
                  <c:v>117.46399999999423</c:v>
                </c:pt>
                <c:pt idx="14684">
                  <c:v>117.47199999999422</c:v>
                </c:pt>
                <c:pt idx="14685">
                  <c:v>117.47999999999423</c:v>
                </c:pt>
                <c:pt idx="14686">
                  <c:v>117.48799999999426</c:v>
                </c:pt>
                <c:pt idx="14687">
                  <c:v>117.49599999999427</c:v>
                </c:pt>
                <c:pt idx="14688">
                  <c:v>117.50399999999426</c:v>
                </c:pt>
                <c:pt idx="14689">
                  <c:v>117.51199999999429</c:v>
                </c:pt>
                <c:pt idx="14690">
                  <c:v>117.5199999999943</c:v>
                </c:pt>
                <c:pt idx="14691">
                  <c:v>117.52799999999429</c:v>
                </c:pt>
                <c:pt idx="14692">
                  <c:v>117.5359999999943</c:v>
                </c:pt>
                <c:pt idx="14693">
                  <c:v>117.54399999999433</c:v>
                </c:pt>
                <c:pt idx="14694">
                  <c:v>117.55199999999432</c:v>
                </c:pt>
                <c:pt idx="14695">
                  <c:v>117.55999999999433</c:v>
                </c:pt>
                <c:pt idx="14696">
                  <c:v>117.56799999999436</c:v>
                </c:pt>
                <c:pt idx="14697">
                  <c:v>117.57599999999435</c:v>
                </c:pt>
                <c:pt idx="14698">
                  <c:v>117.58399999999436</c:v>
                </c:pt>
                <c:pt idx="14699">
                  <c:v>117.59199999999439</c:v>
                </c:pt>
                <c:pt idx="14700">
                  <c:v>117.5999999999944</c:v>
                </c:pt>
                <c:pt idx="14701">
                  <c:v>117.60799999999439</c:v>
                </c:pt>
                <c:pt idx="14702">
                  <c:v>117.6159999999944</c:v>
                </c:pt>
                <c:pt idx="14703">
                  <c:v>117.62399999999441</c:v>
                </c:pt>
                <c:pt idx="14704">
                  <c:v>117.63199999999442</c:v>
                </c:pt>
                <c:pt idx="14705">
                  <c:v>117.63999999999443</c:v>
                </c:pt>
                <c:pt idx="14706">
                  <c:v>117.64799999999445</c:v>
                </c:pt>
                <c:pt idx="14707">
                  <c:v>117.65599999999445</c:v>
                </c:pt>
                <c:pt idx="14708">
                  <c:v>117.66399999999446</c:v>
                </c:pt>
                <c:pt idx="14709">
                  <c:v>117.67199999999447</c:v>
                </c:pt>
                <c:pt idx="14710">
                  <c:v>117.67999999999448</c:v>
                </c:pt>
                <c:pt idx="14711">
                  <c:v>117.68799999999449</c:v>
                </c:pt>
                <c:pt idx="14712">
                  <c:v>117.6959999999945</c:v>
                </c:pt>
                <c:pt idx="14713">
                  <c:v>117.70399999999452</c:v>
                </c:pt>
                <c:pt idx="14714">
                  <c:v>117.71199999999453</c:v>
                </c:pt>
                <c:pt idx="14715">
                  <c:v>117.71999999999454</c:v>
                </c:pt>
                <c:pt idx="14716">
                  <c:v>117.72799999999455</c:v>
                </c:pt>
                <c:pt idx="14717">
                  <c:v>117.73599999999456</c:v>
                </c:pt>
                <c:pt idx="14718">
                  <c:v>117.74399999999457</c:v>
                </c:pt>
                <c:pt idx="14719">
                  <c:v>117.75199999999458</c:v>
                </c:pt>
                <c:pt idx="14720">
                  <c:v>117.75999999999459</c:v>
                </c:pt>
                <c:pt idx="14721">
                  <c:v>117.7679999999946</c:v>
                </c:pt>
                <c:pt idx="14722">
                  <c:v>117.7759999999946</c:v>
                </c:pt>
                <c:pt idx="14723">
                  <c:v>117.78399999999462</c:v>
                </c:pt>
                <c:pt idx="14724">
                  <c:v>117.79199999999463</c:v>
                </c:pt>
                <c:pt idx="14725">
                  <c:v>117.79999999999464</c:v>
                </c:pt>
                <c:pt idx="14726">
                  <c:v>117.80799999999465</c:v>
                </c:pt>
                <c:pt idx="14727">
                  <c:v>117.81599999999466</c:v>
                </c:pt>
                <c:pt idx="14728">
                  <c:v>117.82399999999465</c:v>
                </c:pt>
                <c:pt idx="14729">
                  <c:v>117.83199999999466</c:v>
                </c:pt>
                <c:pt idx="14730">
                  <c:v>117.83999999999467</c:v>
                </c:pt>
                <c:pt idx="14731">
                  <c:v>117.8479999999947</c:v>
                </c:pt>
                <c:pt idx="14732">
                  <c:v>117.85599999999468</c:v>
                </c:pt>
                <c:pt idx="14733">
                  <c:v>117.8639999999947</c:v>
                </c:pt>
                <c:pt idx="14734">
                  <c:v>117.87199999999471</c:v>
                </c:pt>
                <c:pt idx="14735">
                  <c:v>117.87999999999471</c:v>
                </c:pt>
                <c:pt idx="14736">
                  <c:v>117.88799999999473</c:v>
                </c:pt>
                <c:pt idx="14737">
                  <c:v>117.89599999999474</c:v>
                </c:pt>
                <c:pt idx="14738">
                  <c:v>117.90399999999477</c:v>
                </c:pt>
                <c:pt idx="14739">
                  <c:v>117.91199999999478</c:v>
                </c:pt>
                <c:pt idx="14740">
                  <c:v>117.91999999999479</c:v>
                </c:pt>
                <c:pt idx="14741">
                  <c:v>117.9279999999948</c:v>
                </c:pt>
                <c:pt idx="14742">
                  <c:v>117.93599999999479</c:v>
                </c:pt>
                <c:pt idx="14743">
                  <c:v>117.94399999999482</c:v>
                </c:pt>
                <c:pt idx="14744">
                  <c:v>117.95199999999483</c:v>
                </c:pt>
                <c:pt idx="14745">
                  <c:v>117.95999999999482</c:v>
                </c:pt>
                <c:pt idx="14746">
                  <c:v>117.96799999999484</c:v>
                </c:pt>
                <c:pt idx="14747">
                  <c:v>117.97599999999484</c:v>
                </c:pt>
                <c:pt idx="14748">
                  <c:v>117.98399999999486</c:v>
                </c:pt>
                <c:pt idx="14749">
                  <c:v>117.99199999999487</c:v>
                </c:pt>
                <c:pt idx="14750">
                  <c:v>117.99999999999488</c:v>
                </c:pt>
                <c:pt idx="14751">
                  <c:v>118.00799999999489</c:v>
                </c:pt>
                <c:pt idx="14752">
                  <c:v>118.01599999999489</c:v>
                </c:pt>
                <c:pt idx="14753">
                  <c:v>118.0239999999949</c:v>
                </c:pt>
                <c:pt idx="14754">
                  <c:v>118.03199999999492</c:v>
                </c:pt>
                <c:pt idx="14755">
                  <c:v>118.03999999999492</c:v>
                </c:pt>
                <c:pt idx="14756">
                  <c:v>118.04799999999494</c:v>
                </c:pt>
                <c:pt idx="14757">
                  <c:v>118.05599999999494</c:v>
                </c:pt>
                <c:pt idx="14758">
                  <c:v>118.06399999999496</c:v>
                </c:pt>
                <c:pt idx="14759">
                  <c:v>118.07199999999496</c:v>
                </c:pt>
                <c:pt idx="14760">
                  <c:v>118.07999999999497</c:v>
                </c:pt>
                <c:pt idx="14761">
                  <c:v>118.08799999999499</c:v>
                </c:pt>
                <c:pt idx="14762">
                  <c:v>118.09599999999499</c:v>
                </c:pt>
                <c:pt idx="14763">
                  <c:v>118.10399999999501</c:v>
                </c:pt>
                <c:pt idx="14764">
                  <c:v>118.11199999999504</c:v>
                </c:pt>
                <c:pt idx="14765">
                  <c:v>118.11999999999503</c:v>
                </c:pt>
                <c:pt idx="14766">
                  <c:v>118.12799999999504</c:v>
                </c:pt>
                <c:pt idx="14767">
                  <c:v>118.13599999999505</c:v>
                </c:pt>
                <c:pt idx="14768">
                  <c:v>118.14399999999507</c:v>
                </c:pt>
                <c:pt idx="14769">
                  <c:v>118.15199999999507</c:v>
                </c:pt>
                <c:pt idx="14770">
                  <c:v>118.15999999999508</c:v>
                </c:pt>
                <c:pt idx="14771">
                  <c:v>118.1679999999951</c:v>
                </c:pt>
                <c:pt idx="14772">
                  <c:v>118.17599999999508</c:v>
                </c:pt>
                <c:pt idx="14773">
                  <c:v>118.18399999999509</c:v>
                </c:pt>
                <c:pt idx="14774">
                  <c:v>118.19199999999512</c:v>
                </c:pt>
                <c:pt idx="14775">
                  <c:v>118.19999999999513</c:v>
                </c:pt>
                <c:pt idx="14776">
                  <c:v>118.20799999999514</c:v>
                </c:pt>
                <c:pt idx="14777">
                  <c:v>118.21599999999515</c:v>
                </c:pt>
                <c:pt idx="14778">
                  <c:v>118.22399999999516</c:v>
                </c:pt>
                <c:pt idx="14779">
                  <c:v>118.23199999999518</c:v>
                </c:pt>
                <c:pt idx="14780">
                  <c:v>118.23999999999518</c:v>
                </c:pt>
                <c:pt idx="14781">
                  <c:v>118.2479999999952</c:v>
                </c:pt>
                <c:pt idx="14782">
                  <c:v>118.2559999999952</c:v>
                </c:pt>
                <c:pt idx="14783">
                  <c:v>118.26399999999521</c:v>
                </c:pt>
                <c:pt idx="14784">
                  <c:v>118.27199999999522</c:v>
                </c:pt>
                <c:pt idx="14785">
                  <c:v>118.27999999999523</c:v>
                </c:pt>
                <c:pt idx="14786">
                  <c:v>118.28799999999524</c:v>
                </c:pt>
                <c:pt idx="14787">
                  <c:v>118.29599999999525</c:v>
                </c:pt>
                <c:pt idx="14788">
                  <c:v>118.30399999999526</c:v>
                </c:pt>
                <c:pt idx="14789">
                  <c:v>118.31199999999528</c:v>
                </c:pt>
                <c:pt idx="14790">
                  <c:v>118.31999999999528</c:v>
                </c:pt>
                <c:pt idx="14791">
                  <c:v>118.32799999999528</c:v>
                </c:pt>
                <c:pt idx="14792">
                  <c:v>118.33599999999529</c:v>
                </c:pt>
                <c:pt idx="14793">
                  <c:v>118.3439999999953</c:v>
                </c:pt>
                <c:pt idx="14794">
                  <c:v>118.35199999999531</c:v>
                </c:pt>
                <c:pt idx="14795">
                  <c:v>118.35999999999532</c:v>
                </c:pt>
                <c:pt idx="14796">
                  <c:v>118.36799999999533</c:v>
                </c:pt>
                <c:pt idx="14797">
                  <c:v>118.37599999999533</c:v>
                </c:pt>
                <c:pt idx="14798">
                  <c:v>118.38399999999535</c:v>
                </c:pt>
                <c:pt idx="14799">
                  <c:v>118.39199999999538</c:v>
                </c:pt>
                <c:pt idx="14800">
                  <c:v>118.39999999999537</c:v>
                </c:pt>
                <c:pt idx="14801">
                  <c:v>118.4079999999954</c:v>
                </c:pt>
                <c:pt idx="14802">
                  <c:v>118.41599999999541</c:v>
                </c:pt>
                <c:pt idx="14803">
                  <c:v>118.4239999999954</c:v>
                </c:pt>
                <c:pt idx="14804">
                  <c:v>118.43199999999543</c:v>
                </c:pt>
                <c:pt idx="14805">
                  <c:v>118.43999999999544</c:v>
                </c:pt>
                <c:pt idx="14806">
                  <c:v>118.44799999999545</c:v>
                </c:pt>
                <c:pt idx="14807">
                  <c:v>118.45599999999544</c:v>
                </c:pt>
                <c:pt idx="14808">
                  <c:v>118.46399999999547</c:v>
                </c:pt>
                <c:pt idx="14809">
                  <c:v>118.47199999999548</c:v>
                </c:pt>
                <c:pt idx="14810">
                  <c:v>118.47999999999547</c:v>
                </c:pt>
                <c:pt idx="14811">
                  <c:v>118.48799999999549</c:v>
                </c:pt>
                <c:pt idx="14812">
                  <c:v>118.4959999999955</c:v>
                </c:pt>
                <c:pt idx="14813">
                  <c:v>118.5039999999955</c:v>
                </c:pt>
                <c:pt idx="14814">
                  <c:v>118.51199999999552</c:v>
                </c:pt>
                <c:pt idx="14815">
                  <c:v>118.51999999999553</c:v>
                </c:pt>
                <c:pt idx="14816">
                  <c:v>118.52799999999553</c:v>
                </c:pt>
                <c:pt idx="14817">
                  <c:v>118.53599999999552</c:v>
                </c:pt>
                <c:pt idx="14818">
                  <c:v>118.54399999999555</c:v>
                </c:pt>
                <c:pt idx="14819">
                  <c:v>118.55199999999556</c:v>
                </c:pt>
                <c:pt idx="14820">
                  <c:v>118.55999999999557</c:v>
                </c:pt>
                <c:pt idx="14821">
                  <c:v>118.56799999999558</c:v>
                </c:pt>
                <c:pt idx="14822">
                  <c:v>118.57599999999557</c:v>
                </c:pt>
                <c:pt idx="14823">
                  <c:v>118.5839999999956</c:v>
                </c:pt>
                <c:pt idx="14824">
                  <c:v>118.59199999999561</c:v>
                </c:pt>
                <c:pt idx="14825">
                  <c:v>118.59999999999562</c:v>
                </c:pt>
                <c:pt idx="14826">
                  <c:v>118.60799999999563</c:v>
                </c:pt>
                <c:pt idx="14827">
                  <c:v>118.61599999999562</c:v>
                </c:pt>
                <c:pt idx="14828">
                  <c:v>118.62399999999563</c:v>
                </c:pt>
                <c:pt idx="14829">
                  <c:v>118.63199999999566</c:v>
                </c:pt>
                <c:pt idx="14830">
                  <c:v>118.63999999999567</c:v>
                </c:pt>
                <c:pt idx="14831">
                  <c:v>118.64799999999568</c:v>
                </c:pt>
                <c:pt idx="14832">
                  <c:v>118.65599999999567</c:v>
                </c:pt>
                <c:pt idx="14833">
                  <c:v>118.6639999999957</c:v>
                </c:pt>
                <c:pt idx="14834">
                  <c:v>118.67199999999569</c:v>
                </c:pt>
                <c:pt idx="14835">
                  <c:v>118.6799999999957</c:v>
                </c:pt>
                <c:pt idx="14836">
                  <c:v>118.68799999999572</c:v>
                </c:pt>
                <c:pt idx="14837">
                  <c:v>118.69599999999572</c:v>
                </c:pt>
                <c:pt idx="14838">
                  <c:v>118.70399999999574</c:v>
                </c:pt>
                <c:pt idx="14839">
                  <c:v>118.71199999999577</c:v>
                </c:pt>
                <c:pt idx="14840">
                  <c:v>118.71999999999578</c:v>
                </c:pt>
                <c:pt idx="14841">
                  <c:v>118.72799999999577</c:v>
                </c:pt>
                <c:pt idx="14842">
                  <c:v>118.73599999999578</c:v>
                </c:pt>
                <c:pt idx="14843">
                  <c:v>118.74399999999581</c:v>
                </c:pt>
                <c:pt idx="14844">
                  <c:v>118.7519999999958</c:v>
                </c:pt>
                <c:pt idx="14845">
                  <c:v>118.75999999999581</c:v>
                </c:pt>
                <c:pt idx="14846">
                  <c:v>118.76799999999584</c:v>
                </c:pt>
                <c:pt idx="14847">
                  <c:v>118.77599999999582</c:v>
                </c:pt>
                <c:pt idx="14848">
                  <c:v>118.78399999999584</c:v>
                </c:pt>
                <c:pt idx="14849">
                  <c:v>118.79199999999587</c:v>
                </c:pt>
                <c:pt idx="14850">
                  <c:v>118.79999999999588</c:v>
                </c:pt>
                <c:pt idx="14851">
                  <c:v>118.80799999999587</c:v>
                </c:pt>
                <c:pt idx="14852">
                  <c:v>118.81599999999588</c:v>
                </c:pt>
                <c:pt idx="14853">
                  <c:v>118.82399999999589</c:v>
                </c:pt>
                <c:pt idx="14854">
                  <c:v>118.8319999999959</c:v>
                </c:pt>
                <c:pt idx="14855">
                  <c:v>118.83999999999591</c:v>
                </c:pt>
                <c:pt idx="14856">
                  <c:v>118.84799999999593</c:v>
                </c:pt>
                <c:pt idx="14857">
                  <c:v>118.85599999999592</c:v>
                </c:pt>
                <c:pt idx="14858">
                  <c:v>118.86399999999594</c:v>
                </c:pt>
                <c:pt idx="14859">
                  <c:v>118.87199999999595</c:v>
                </c:pt>
                <c:pt idx="14860">
                  <c:v>118.87999999999596</c:v>
                </c:pt>
                <c:pt idx="14861">
                  <c:v>118.88799999999597</c:v>
                </c:pt>
                <c:pt idx="14862">
                  <c:v>118.89599999999596</c:v>
                </c:pt>
                <c:pt idx="14863">
                  <c:v>118.90399999999599</c:v>
                </c:pt>
                <c:pt idx="14864">
                  <c:v>118.91199999999601</c:v>
                </c:pt>
                <c:pt idx="14865">
                  <c:v>118.91999999999601</c:v>
                </c:pt>
                <c:pt idx="14866">
                  <c:v>118.92799999999602</c:v>
                </c:pt>
                <c:pt idx="14867">
                  <c:v>118.93599999999603</c:v>
                </c:pt>
                <c:pt idx="14868">
                  <c:v>118.94399999999604</c:v>
                </c:pt>
                <c:pt idx="14869">
                  <c:v>118.95199999999605</c:v>
                </c:pt>
                <c:pt idx="14870">
                  <c:v>118.95999999999606</c:v>
                </c:pt>
                <c:pt idx="14871">
                  <c:v>118.96799999999608</c:v>
                </c:pt>
                <c:pt idx="14872">
                  <c:v>118.97599999999606</c:v>
                </c:pt>
                <c:pt idx="14873">
                  <c:v>118.98399999999609</c:v>
                </c:pt>
                <c:pt idx="14874">
                  <c:v>118.99199999999611</c:v>
                </c:pt>
                <c:pt idx="14875">
                  <c:v>118.99999999999611</c:v>
                </c:pt>
                <c:pt idx="14876">
                  <c:v>119.00799999999612</c:v>
                </c:pt>
                <c:pt idx="14877">
                  <c:v>119.01599999999613</c:v>
                </c:pt>
                <c:pt idx="14878">
                  <c:v>119.02399999999612</c:v>
                </c:pt>
                <c:pt idx="14879">
                  <c:v>119.03199999999615</c:v>
                </c:pt>
                <c:pt idx="14880">
                  <c:v>119.03999999999616</c:v>
                </c:pt>
                <c:pt idx="14881">
                  <c:v>119.04799999999618</c:v>
                </c:pt>
                <c:pt idx="14882">
                  <c:v>119.05599999999616</c:v>
                </c:pt>
                <c:pt idx="14883">
                  <c:v>119.06399999999618</c:v>
                </c:pt>
                <c:pt idx="14884">
                  <c:v>119.07199999999619</c:v>
                </c:pt>
                <c:pt idx="14885">
                  <c:v>119.07999999999619</c:v>
                </c:pt>
                <c:pt idx="14886">
                  <c:v>119.08799999999621</c:v>
                </c:pt>
                <c:pt idx="14887">
                  <c:v>119.09599999999622</c:v>
                </c:pt>
                <c:pt idx="14888">
                  <c:v>119.10399999999622</c:v>
                </c:pt>
                <c:pt idx="14889">
                  <c:v>119.11199999999624</c:v>
                </c:pt>
                <c:pt idx="14890">
                  <c:v>119.11999999999625</c:v>
                </c:pt>
                <c:pt idx="14891">
                  <c:v>119.12799999999626</c:v>
                </c:pt>
                <c:pt idx="14892">
                  <c:v>119.13599999999626</c:v>
                </c:pt>
                <c:pt idx="14893">
                  <c:v>119.14399999999628</c:v>
                </c:pt>
                <c:pt idx="14894">
                  <c:v>119.15199999999629</c:v>
                </c:pt>
                <c:pt idx="14895">
                  <c:v>119.15999999999629</c:v>
                </c:pt>
                <c:pt idx="14896">
                  <c:v>119.16799999999631</c:v>
                </c:pt>
                <c:pt idx="14897">
                  <c:v>119.17599999999631</c:v>
                </c:pt>
                <c:pt idx="14898">
                  <c:v>119.18399999999632</c:v>
                </c:pt>
                <c:pt idx="14899">
                  <c:v>119.19199999999634</c:v>
                </c:pt>
                <c:pt idx="14900">
                  <c:v>119.19999999999635</c:v>
                </c:pt>
                <c:pt idx="14901">
                  <c:v>119.20799999999637</c:v>
                </c:pt>
                <c:pt idx="14902">
                  <c:v>119.21599999999637</c:v>
                </c:pt>
                <c:pt idx="14903">
                  <c:v>119.22399999999638</c:v>
                </c:pt>
                <c:pt idx="14904">
                  <c:v>119.2319999999964</c:v>
                </c:pt>
                <c:pt idx="14905">
                  <c:v>119.2399999999964</c:v>
                </c:pt>
                <c:pt idx="14906">
                  <c:v>119.24799999999642</c:v>
                </c:pt>
                <c:pt idx="14907">
                  <c:v>119.2559999999964</c:v>
                </c:pt>
                <c:pt idx="14908">
                  <c:v>119.26399999999643</c:v>
                </c:pt>
                <c:pt idx="14909">
                  <c:v>119.27199999999642</c:v>
                </c:pt>
                <c:pt idx="14910">
                  <c:v>119.27999999999643</c:v>
                </c:pt>
                <c:pt idx="14911">
                  <c:v>119.28799999999646</c:v>
                </c:pt>
                <c:pt idx="14912">
                  <c:v>119.29599999999647</c:v>
                </c:pt>
                <c:pt idx="14913">
                  <c:v>119.30399999999646</c:v>
                </c:pt>
                <c:pt idx="14914">
                  <c:v>119.31199999999649</c:v>
                </c:pt>
                <c:pt idx="14915">
                  <c:v>119.3199999999965</c:v>
                </c:pt>
                <c:pt idx="14916">
                  <c:v>119.32799999999649</c:v>
                </c:pt>
                <c:pt idx="14917">
                  <c:v>119.3359999999965</c:v>
                </c:pt>
                <c:pt idx="14918">
                  <c:v>119.34399999999653</c:v>
                </c:pt>
                <c:pt idx="14919">
                  <c:v>119.35199999999652</c:v>
                </c:pt>
                <c:pt idx="14920">
                  <c:v>119.35999999999653</c:v>
                </c:pt>
                <c:pt idx="14921">
                  <c:v>119.36799999999656</c:v>
                </c:pt>
                <c:pt idx="14922">
                  <c:v>119.37599999999655</c:v>
                </c:pt>
                <c:pt idx="14923">
                  <c:v>119.38399999999656</c:v>
                </c:pt>
                <c:pt idx="14924">
                  <c:v>119.39199999999659</c:v>
                </c:pt>
                <c:pt idx="14925">
                  <c:v>119.3999999999966</c:v>
                </c:pt>
                <c:pt idx="14926">
                  <c:v>119.4079999999966</c:v>
                </c:pt>
                <c:pt idx="14927">
                  <c:v>119.41599999999661</c:v>
                </c:pt>
                <c:pt idx="14928">
                  <c:v>119.42399999999662</c:v>
                </c:pt>
                <c:pt idx="14929">
                  <c:v>119.43199999999663</c:v>
                </c:pt>
                <c:pt idx="14930">
                  <c:v>119.43999999999664</c:v>
                </c:pt>
                <c:pt idx="14931">
                  <c:v>119.44799999999667</c:v>
                </c:pt>
                <c:pt idx="14932">
                  <c:v>119.45599999999666</c:v>
                </c:pt>
                <c:pt idx="14933">
                  <c:v>119.46399999999667</c:v>
                </c:pt>
                <c:pt idx="14934">
                  <c:v>119.47199999999668</c:v>
                </c:pt>
                <c:pt idx="14935">
                  <c:v>119.47999999999669</c:v>
                </c:pt>
                <c:pt idx="14936">
                  <c:v>119.4879999999967</c:v>
                </c:pt>
                <c:pt idx="14937">
                  <c:v>119.49599999999671</c:v>
                </c:pt>
                <c:pt idx="14938">
                  <c:v>119.50399999999672</c:v>
                </c:pt>
                <c:pt idx="14939">
                  <c:v>119.51199999999673</c:v>
                </c:pt>
                <c:pt idx="14940">
                  <c:v>119.51999999999674</c:v>
                </c:pt>
                <c:pt idx="14941">
                  <c:v>119.52799999999675</c:v>
                </c:pt>
                <c:pt idx="14942">
                  <c:v>119.53599999999676</c:v>
                </c:pt>
                <c:pt idx="14943">
                  <c:v>119.54399999999677</c:v>
                </c:pt>
                <c:pt idx="14944">
                  <c:v>119.55199999999678</c:v>
                </c:pt>
                <c:pt idx="14945">
                  <c:v>119.55999999999679</c:v>
                </c:pt>
                <c:pt idx="14946">
                  <c:v>119.5679999999968</c:v>
                </c:pt>
                <c:pt idx="14947">
                  <c:v>119.5759999999968</c:v>
                </c:pt>
                <c:pt idx="14948">
                  <c:v>119.58399999999682</c:v>
                </c:pt>
                <c:pt idx="14949">
                  <c:v>119.59199999999683</c:v>
                </c:pt>
                <c:pt idx="14950">
                  <c:v>119.59999999999684</c:v>
                </c:pt>
                <c:pt idx="14951">
                  <c:v>119.60799999999685</c:v>
                </c:pt>
                <c:pt idx="14952">
                  <c:v>119.61599999999684</c:v>
                </c:pt>
                <c:pt idx="14953">
                  <c:v>119.62399999999685</c:v>
                </c:pt>
                <c:pt idx="14954">
                  <c:v>119.63199999999686</c:v>
                </c:pt>
                <c:pt idx="14955">
                  <c:v>119.63999999999687</c:v>
                </c:pt>
                <c:pt idx="14956">
                  <c:v>119.6479999999969</c:v>
                </c:pt>
                <c:pt idx="14957">
                  <c:v>119.65599999999688</c:v>
                </c:pt>
                <c:pt idx="14958">
                  <c:v>119.6639999999969</c:v>
                </c:pt>
                <c:pt idx="14959">
                  <c:v>119.67199999999691</c:v>
                </c:pt>
                <c:pt idx="14960">
                  <c:v>119.67999999999691</c:v>
                </c:pt>
                <c:pt idx="14961">
                  <c:v>119.68799999999693</c:v>
                </c:pt>
                <c:pt idx="14962">
                  <c:v>119.69599999999694</c:v>
                </c:pt>
                <c:pt idx="14963">
                  <c:v>119.70399999999697</c:v>
                </c:pt>
                <c:pt idx="14964">
                  <c:v>119.71199999999698</c:v>
                </c:pt>
                <c:pt idx="14965">
                  <c:v>119.71999999999699</c:v>
                </c:pt>
                <c:pt idx="14966">
                  <c:v>119.727999999997</c:v>
                </c:pt>
                <c:pt idx="14967">
                  <c:v>119.73599999999699</c:v>
                </c:pt>
                <c:pt idx="14968">
                  <c:v>119.74399999999703</c:v>
                </c:pt>
                <c:pt idx="14969">
                  <c:v>119.75199999999704</c:v>
                </c:pt>
                <c:pt idx="14970">
                  <c:v>119.75999999999704</c:v>
                </c:pt>
                <c:pt idx="14971">
                  <c:v>119.76799999999706</c:v>
                </c:pt>
                <c:pt idx="14972">
                  <c:v>119.77599999999705</c:v>
                </c:pt>
                <c:pt idx="14973">
                  <c:v>119.78399999999708</c:v>
                </c:pt>
                <c:pt idx="14974">
                  <c:v>119.79199999999709</c:v>
                </c:pt>
                <c:pt idx="14975">
                  <c:v>119.7999999999971</c:v>
                </c:pt>
                <c:pt idx="14976">
                  <c:v>119.80799999999711</c:v>
                </c:pt>
                <c:pt idx="14977">
                  <c:v>119.8159999999971</c:v>
                </c:pt>
                <c:pt idx="14978">
                  <c:v>119.82399999999711</c:v>
                </c:pt>
                <c:pt idx="14979">
                  <c:v>119.83199999999714</c:v>
                </c:pt>
                <c:pt idx="14980">
                  <c:v>119.83999999999713</c:v>
                </c:pt>
                <c:pt idx="14981">
                  <c:v>119.84799999999716</c:v>
                </c:pt>
                <c:pt idx="14982">
                  <c:v>119.85599999999715</c:v>
                </c:pt>
                <c:pt idx="14983">
                  <c:v>119.86399999999718</c:v>
                </c:pt>
                <c:pt idx="14984">
                  <c:v>119.87199999999717</c:v>
                </c:pt>
                <c:pt idx="14985">
                  <c:v>119.87999999999718</c:v>
                </c:pt>
                <c:pt idx="14986">
                  <c:v>119.88799999999721</c:v>
                </c:pt>
              </c:numCache>
            </c:numRef>
          </c:xVal>
          <c:yVal>
            <c:numRef>
              <c:f>Tabelle1!$J$15:$J$15001</c:f>
              <c:numCache>
                <c:formatCode>General</c:formatCode>
                <c:ptCount val="14987"/>
                <c:pt idx="0">
                  <c:v>0</c:v>
                </c:pt>
                <c:pt idx="1">
                  <c:v>1.0000000000000007E-9</c:v>
                </c:pt>
                <c:pt idx="2">
                  <c:v>1.0000000000000007E-9</c:v>
                </c:pt>
                <c:pt idx="3">
                  <c:v>1.0000000000000007E-9</c:v>
                </c:pt>
                <c:pt idx="4">
                  <c:v>1.0000000000000007E-9</c:v>
                </c:pt>
                <c:pt idx="5">
                  <c:v>1.0000000000000007E-9</c:v>
                </c:pt>
                <c:pt idx="6">
                  <c:v>1.0000000000000007E-9</c:v>
                </c:pt>
                <c:pt idx="7">
                  <c:v>1.0000000000000007E-9</c:v>
                </c:pt>
                <c:pt idx="8">
                  <c:v>1.0000000000000007E-9</c:v>
                </c:pt>
                <c:pt idx="9">
                  <c:v>1.0000000000000007E-9</c:v>
                </c:pt>
                <c:pt idx="10">
                  <c:v>1.0000000000000007E-9</c:v>
                </c:pt>
                <c:pt idx="11">
                  <c:v>1.0000000000000007E-9</c:v>
                </c:pt>
                <c:pt idx="12">
                  <c:v>1.0000000000000007E-9</c:v>
                </c:pt>
                <c:pt idx="13">
                  <c:v>1.0000000000000007E-9</c:v>
                </c:pt>
                <c:pt idx="14">
                  <c:v>1.0000000000000007E-9</c:v>
                </c:pt>
                <c:pt idx="15">
                  <c:v>1.0000000000000007E-9</c:v>
                </c:pt>
                <c:pt idx="16">
                  <c:v>1.0000000000000007E-9</c:v>
                </c:pt>
                <c:pt idx="17">
                  <c:v>1.0000000000000007E-9</c:v>
                </c:pt>
                <c:pt idx="18">
                  <c:v>1.0000000000000007E-9</c:v>
                </c:pt>
                <c:pt idx="19">
                  <c:v>1.0000000000000007E-9</c:v>
                </c:pt>
                <c:pt idx="20">
                  <c:v>1.0000000000000007E-9</c:v>
                </c:pt>
                <c:pt idx="21">
                  <c:v>1.0000000000000007E-9</c:v>
                </c:pt>
                <c:pt idx="22">
                  <c:v>1.0000000000000007E-9</c:v>
                </c:pt>
                <c:pt idx="23">
                  <c:v>1.0000000000000007E-9</c:v>
                </c:pt>
                <c:pt idx="24">
                  <c:v>1.0000000000000007E-9</c:v>
                </c:pt>
                <c:pt idx="25">
                  <c:v>1.0000000000000007E-9</c:v>
                </c:pt>
                <c:pt idx="26">
                  <c:v>1.0000000000000007E-9</c:v>
                </c:pt>
                <c:pt idx="27">
                  <c:v>1.0000000000000007E-9</c:v>
                </c:pt>
                <c:pt idx="28">
                  <c:v>1.0000000000000007E-9</c:v>
                </c:pt>
                <c:pt idx="29">
                  <c:v>1.0000000000000007E-9</c:v>
                </c:pt>
                <c:pt idx="30">
                  <c:v>1.0000000000000007E-9</c:v>
                </c:pt>
                <c:pt idx="31">
                  <c:v>1.0000000000000007E-9</c:v>
                </c:pt>
                <c:pt idx="32">
                  <c:v>1.0000000000000007E-9</c:v>
                </c:pt>
                <c:pt idx="33">
                  <c:v>1.0000000000000007E-9</c:v>
                </c:pt>
                <c:pt idx="34">
                  <c:v>1.0000000000000007E-9</c:v>
                </c:pt>
                <c:pt idx="35">
                  <c:v>1.0000000000000007E-9</c:v>
                </c:pt>
                <c:pt idx="36">
                  <c:v>1.0000000000000007E-9</c:v>
                </c:pt>
                <c:pt idx="37">
                  <c:v>1.0000000000000007E-9</c:v>
                </c:pt>
                <c:pt idx="38">
                  <c:v>1.0000000000000007E-9</c:v>
                </c:pt>
                <c:pt idx="39">
                  <c:v>1.0000000000000007E-9</c:v>
                </c:pt>
                <c:pt idx="40">
                  <c:v>1.0000000000000007E-9</c:v>
                </c:pt>
                <c:pt idx="41">
                  <c:v>1.0000000000000007E-9</c:v>
                </c:pt>
                <c:pt idx="42">
                  <c:v>1.0000000000000007E-9</c:v>
                </c:pt>
                <c:pt idx="43">
                  <c:v>1.0000000000000007E-9</c:v>
                </c:pt>
                <c:pt idx="44">
                  <c:v>1.0000000000000007E-9</c:v>
                </c:pt>
                <c:pt idx="45">
                  <c:v>1.0000000000000007E-9</c:v>
                </c:pt>
                <c:pt idx="46">
                  <c:v>1.0000000000000007E-9</c:v>
                </c:pt>
                <c:pt idx="47">
                  <c:v>1.0000000000000007E-9</c:v>
                </c:pt>
                <c:pt idx="48">
                  <c:v>1.0000000000000007E-9</c:v>
                </c:pt>
                <c:pt idx="49">
                  <c:v>1.0000000000000007E-9</c:v>
                </c:pt>
                <c:pt idx="50">
                  <c:v>1.0000000000000007E-9</c:v>
                </c:pt>
                <c:pt idx="51">
                  <c:v>1.0000000000000007E-9</c:v>
                </c:pt>
                <c:pt idx="52">
                  <c:v>1.0000000000000007E-9</c:v>
                </c:pt>
                <c:pt idx="53">
                  <c:v>1.0000000000000007E-9</c:v>
                </c:pt>
                <c:pt idx="54">
                  <c:v>1.0000000000000007E-9</c:v>
                </c:pt>
                <c:pt idx="55">
                  <c:v>1.0000000000000007E-9</c:v>
                </c:pt>
                <c:pt idx="56">
                  <c:v>1.0000000000000007E-9</c:v>
                </c:pt>
                <c:pt idx="57">
                  <c:v>1.0000000000000007E-9</c:v>
                </c:pt>
                <c:pt idx="58">
                  <c:v>1.0000000000000007E-9</c:v>
                </c:pt>
                <c:pt idx="59">
                  <c:v>1.0000000000000007E-9</c:v>
                </c:pt>
                <c:pt idx="60">
                  <c:v>1.0000000000000007E-9</c:v>
                </c:pt>
                <c:pt idx="61">
                  <c:v>1.0000000000000007E-9</c:v>
                </c:pt>
                <c:pt idx="62">
                  <c:v>1.0000000000000007E-9</c:v>
                </c:pt>
                <c:pt idx="63">
                  <c:v>3.1579047368421065E-4</c:v>
                </c:pt>
                <c:pt idx="64">
                  <c:v>6.3157994736842129E-4</c:v>
                </c:pt>
                <c:pt idx="65">
                  <c:v>9.473694210526322E-4</c:v>
                </c:pt>
                <c:pt idx="66">
                  <c:v>1.2631588947368427E-3</c:v>
                </c:pt>
                <c:pt idx="67">
                  <c:v>1.5789483684210529E-3</c:v>
                </c:pt>
                <c:pt idx="68">
                  <c:v>1.8947378421052636E-3</c:v>
                </c:pt>
                <c:pt idx="69">
                  <c:v>2.2105273157894748E-3</c:v>
                </c:pt>
                <c:pt idx="70">
                  <c:v>2.5263167894736841E-3</c:v>
                </c:pt>
                <c:pt idx="71">
                  <c:v>2.8421062631578953E-3</c:v>
                </c:pt>
                <c:pt idx="72">
                  <c:v>3.1578957368421055E-3</c:v>
                </c:pt>
                <c:pt idx="73">
                  <c:v>3.4736852105263171E-3</c:v>
                </c:pt>
                <c:pt idx="74">
                  <c:v>3.7894746842105274E-3</c:v>
                </c:pt>
                <c:pt idx="75">
                  <c:v>4.105264157894738E-3</c:v>
                </c:pt>
                <c:pt idx="76">
                  <c:v>4.4210536315789474E-3</c:v>
                </c:pt>
                <c:pt idx="77">
                  <c:v>4.736843105263162E-3</c:v>
                </c:pt>
                <c:pt idx="78">
                  <c:v>5.052632578947368E-3</c:v>
                </c:pt>
                <c:pt idx="79">
                  <c:v>5.3684220526315791E-3</c:v>
                </c:pt>
                <c:pt idx="80">
                  <c:v>5.6842115263157876E-3</c:v>
                </c:pt>
                <c:pt idx="81">
                  <c:v>6.0000010000000005E-3</c:v>
                </c:pt>
                <c:pt idx="82">
                  <c:v>6.3157904736842107E-3</c:v>
                </c:pt>
                <c:pt idx="83">
                  <c:v>6.6315799473684219E-3</c:v>
                </c:pt>
                <c:pt idx="84">
                  <c:v>6.9473694210526338E-3</c:v>
                </c:pt>
                <c:pt idx="85">
                  <c:v>7.2631588947368432E-3</c:v>
                </c:pt>
                <c:pt idx="86">
                  <c:v>7.5789483684210535E-3</c:v>
                </c:pt>
                <c:pt idx="87">
                  <c:v>7.8947378421052629E-3</c:v>
                </c:pt>
                <c:pt idx="88">
                  <c:v>8.2105273157894749E-3</c:v>
                </c:pt>
                <c:pt idx="89">
                  <c:v>8.5263167894736834E-3</c:v>
                </c:pt>
                <c:pt idx="90">
                  <c:v>8.8421062631578989E-3</c:v>
                </c:pt>
                <c:pt idx="91">
                  <c:v>9.1578957368421074E-3</c:v>
                </c:pt>
                <c:pt idx="92">
                  <c:v>9.4736852105263229E-3</c:v>
                </c:pt>
                <c:pt idx="93">
                  <c:v>9.7894746842105244E-3</c:v>
                </c:pt>
                <c:pt idx="94">
                  <c:v>1.0105264157894736E-2</c:v>
                </c:pt>
                <c:pt idx="95">
                  <c:v>1.042105363157895E-2</c:v>
                </c:pt>
                <c:pt idx="96">
                  <c:v>1.073684310526316E-2</c:v>
                </c:pt>
                <c:pt idx="97">
                  <c:v>1.1052632578947369E-2</c:v>
                </c:pt>
                <c:pt idx="98">
                  <c:v>1.1368422052631581E-2</c:v>
                </c:pt>
                <c:pt idx="99">
                  <c:v>1.1684211526315793E-2</c:v>
                </c:pt>
                <c:pt idx="100">
                  <c:v>1.2000001000000001E-2</c:v>
                </c:pt>
                <c:pt idx="101">
                  <c:v>1.1645162290322583E-2</c:v>
                </c:pt>
                <c:pt idx="102">
                  <c:v>1.129032358064516E-2</c:v>
                </c:pt>
                <c:pt idx="103">
                  <c:v>1.0935484870967743E-2</c:v>
                </c:pt>
                <c:pt idx="104">
                  <c:v>1.0580646161290322E-2</c:v>
                </c:pt>
                <c:pt idx="105">
                  <c:v>1.0225807451612903E-2</c:v>
                </c:pt>
                <c:pt idx="106">
                  <c:v>9.8709687419354826E-3</c:v>
                </c:pt>
                <c:pt idx="107">
                  <c:v>9.5161300322580671E-3</c:v>
                </c:pt>
                <c:pt idx="108">
                  <c:v>9.1612913225806447E-3</c:v>
                </c:pt>
                <c:pt idx="109">
                  <c:v>8.806452612903231E-3</c:v>
                </c:pt>
                <c:pt idx="110">
                  <c:v>8.4516139032258068E-3</c:v>
                </c:pt>
                <c:pt idx="111">
                  <c:v>8.0967751935483862E-3</c:v>
                </c:pt>
                <c:pt idx="112">
                  <c:v>7.7419364838709707E-3</c:v>
                </c:pt>
                <c:pt idx="113">
                  <c:v>7.3870977741935491E-3</c:v>
                </c:pt>
                <c:pt idx="114">
                  <c:v>7.0322590645161311E-3</c:v>
                </c:pt>
                <c:pt idx="115">
                  <c:v>6.6774203548387104E-3</c:v>
                </c:pt>
                <c:pt idx="116">
                  <c:v>6.3225816451612906E-3</c:v>
                </c:pt>
                <c:pt idx="117">
                  <c:v>5.9677429354838734E-3</c:v>
                </c:pt>
                <c:pt idx="118">
                  <c:v>5.6129042258064501E-3</c:v>
                </c:pt>
                <c:pt idx="119">
                  <c:v>5.258065516129032E-3</c:v>
                </c:pt>
                <c:pt idx="120">
                  <c:v>4.9032268064516139E-3</c:v>
                </c:pt>
                <c:pt idx="121">
                  <c:v>4.5483880967741959E-3</c:v>
                </c:pt>
                <c:pt idx="122">
                  <c:v>4.1935493870967752E-3</c:v>
                </c:pt>
                <c:pt idx="123">
                  <c:v>3.8387106774193554E-3</c:v>
                </c:pt>
                <c:pt idx="124">
                  <c:v>3.4838719677419377E-3</c:v>
                </c:pt>
                <c:pt idx="125">
                  <c:v>3.1290332580645175E-3</c:v>
                </c:pt>
                <c:pt idx="126">
                  <c:v>2.774194548387099E-3</c:v>
                </c:pt>
                <c:pt idx="127">
                  <c:v>2.419355838709677E-3</c:v>
                </c:pt>
                <c:pt idx="128">
                  <c:v>2.0645171290322589E-3</c:v>
                </c:pt>
                <c:pt idx="129">
                  <c:v>1.7096784193548387E-3</c:v>
                </c:pt>
                <c:pt idx="130">
                  <c:v>1.3548397096774204E-3</c:v>
                </c:pt>
                <c:pt idx="131">
                  <c:v>1.0000009999999995E-3</c:v>
                </c:pt>
                <c:pt idx="132">
                  <c:v>6.4516229032258099E-4</c:v>
                </c:pt>
                <c:pt idx="133">
                  <c:v>2.9032358064516215E-4</c:v>
                </c:pt>
                <c:pt idx="134">
                  <c:v>-6.4515129032258783E-5</c:v>
                </c:pt>
                <c:pt idx="135">
                  <c:v>-4.1935383870967736E-4</c:v>
                </c:pt>
                <c:pt idx="136">
                  <c:v>-7.7419254838709619E-4</c:v>
                </c:pt>
                <c:pt idx="137">
                  <c:v>-1.1290312580645168E-3</c:v>
                </c:pt>
                <c:pt idx="138">
                  <c:v>-1.4838699677419355E-3</c:v>
                </c:pt>
                <c:pt idx="139">
                  <c:v>-1.838708677419354E-3</c:v>
                </c:pt>
                <c:pt idx="140">
                  <c:v>-2.1935473870967758E-3</c:v>
                </c:pt>
                <c:pt idx="141">
                  <c:v>-2.5483860967741943E-3</c:v>
                </c:pt>
                <c:pt idx="142">
                  <c:v>-2.9032248064516128E-3</c:v>
                </c:pt>
                <c:pt idx="143">
                  <c:v>-3.2580635161290335E-3</c:v>
                </c:pt>
                <c:pt idx="144">
                  <c:v>-3.612902225806452E-3</c:v>
                </c:pt>
                <c:pt idx="145">
                  <c:v>-3.96774093548387E-3</c:v>
                </c:pt>
                <c:pt idx="146">
                  <c:v>-4.3225796451612907E-3</c:v>
                </c:pt>
                <c:pt idx="147">
                  <c:v>-4.6774183548387097E-3</c:v>
                </c:pt>
                <c:pt idx="148">
                  <c:v>-5.0322570645161295E-3</c:v>
                </c:pt>
                <c:pt idx="149">
                  <c:v>-5.3870957741935484E-3</c:v>
                </c:pt>
                <c:pt idx="150">
                  <c:v>-5.7419344838709691E-3</c:v>
                </c:pt>
                <c:pt idx="151">
                  <c:v>-6.0967731935483906E-3</c:v>
                </c:pt>
                <c:pt idx="152">
                  <c:v>-6.4516119032258087E-3</c:v>
                </c:pt>
                <c:pt idx="153">
                  <c:v>-6.8064506129032268E-3</c:v>
                </c:pt>
                <c:pt idx="154">
                  <c:v>-7.1612893225806483E-3</c:v>
                </c:pt>
                <c:pt idx="155">
                  <c:v>-7.5161280322580673E-3</c:v>
                </c:pt>
                <c:pt idx="156">
                  <c:v>-7.8709667419354836E-3</c:v>
                </c:pt>
                <c:pt idx="157">
                  <c:v>-8.2258054516129026E-3</c:v>
                </c:pt>
                <c:pt idx="158">
                  <c:v>-8.580644161290325E-3</c:v>
                </c:pt>
                <c:pt idx="159">
                  <c:v>-8.9354828709677508E-3</c:v>
                </c:pt>
                <c:pt idx="160">
                  <c:v>-9.2903215806451576E-3</c:v>
                </c:pt>
                <c:pt idx="161">
                  <c:v>-9.6451602903225801E-3</c:v>
                </c:pt>
                <c:pt idx="162">
                  <c:v>-9.9999990000000025E-3</c:v>
                </c:pt>
                <c:pt idx="163">
                  <c:v>-1.0439998999999998E-2</c:v>
                </c:pt>
                <c:pt idx="164">
                  <c:v>-1.0879999E-2</c:v>
                </c:pt>
                <c:pt idx="165">
                  <c:v>-1.1319998999999999E-2</c:v>
                </c:pt>
                <c:pt idx="166">
                  <c:v>-1.1759999E-2</c:v>
                </c:pt>
                <c:pt idx="167">
                  <c:v>-1.2199998999999998E-2</c:v>
                </c:pt>
                <c:pt idx="168">
                  <c:v>-1.2639998999999997E-2</c:v>
                </c:pt>
                <c:pt idx="169">
                  <c:v>-1.3079998999999998E-2</c:v>
                </c:pt>
                <c:pt idx="170">
                  <c:v>-1.3519999E-2</c:v>
                </c:pt>
                <c:pt idx="171">
                  <c:v>-1.3959999000000001E-2</c:v>
                </c:pt>
                <c:pt idx="172">
                  <c:v>-1.4399999E-2</c:v>
                </c:pt>
                <c:pt idx="173">
                  <c:v>-1.4839999E-2</c:v>
                </c:pt>
                <c:pt idx="174">
                  <c:v>-1.5279999000000001E-2</c:v>
                </c:pt>
                <c:pt idx="175">
                  <c:v>-1.5719999000000002E-2</c:v>
                </c:pt>
                <c:pt idx="176">
                  <c:v>-1.6159999000000001E-2</c:v>
                </c:pt>
                <c:pt idx="177">
                  <c:v>-1.6599999000000001E-2</c:v>
                </c:pt>
                <c:pt idx="178">
                  <c:v>-1.7039999E-2</c:v>
                </c:pt>
                <c:pt idx="179">
                  <c:v>-1.7479999000000003E-2</c:v>
                </c:pt>
                <c:pt idx="180">
                  <c:v>-1.7919998999999999E-2</c:v>
                </c:pt>
                <c:pt idx="181">
                  <c:v>-1.8359999000000002E-2</c:v>
                </c:pt>
                <c:pt idx="182">
                  <c:v>-1.8799999000000001E-2</c:v>
                </c:pt>
                <c:pt idx="183">
                  <c:v>-1.9239999000000001E-2</c:v>
                </c:pt>
                <c:pt idx="184">
                  <c:v>-1.9679999E-2</c:v>
                </c:pt>
                <c:pt idx="185">
                  <c:v>-2.0119999000000003E-2</c:v>
                </c:pt>
                <c:pt idx="186">
                  <c:v>-2.0559998999999999E-2</c:v>
                </c:pt>
                <c:pt idx="187">
                  <c:v>-2.0999999000000002E-2</c:v>
                </c:pt>
                <c:pt idx="188">
                  <c:v>-2.0999999000000002E-2</c:v>
                </c:pt>
                <c:pt idx="189">
                  <c:v>-2.0999999000000002E-2</c:v>
                </c:pt>
                <c:pt idx="190">
                  <c:v>-2.0999999000000002E-2</c:v>
                </c:pt>
                <c:pt idx="191">
                  <c:v>-2.0999999000000002E-2</c:v>
                </c:pt>
                <c:pt idx="192">
                  <c:v>-2.0999999000000002E-2</c:v>
                </c:pt>
                <c:pt idx="193">
                  <c:v>-2.0999999000000002E-2</c:v>
                </c:pt>
                <c:pt idx="194">
                  <c:v>-2.0999999000000002E-2</c:v>
                </c:pt>
                <c:pt idx="195">
                  <c:v>-2.0999999000000002E-2</c:v>
                </c:pt>
                <c:pt idx="196">
                  <c:v>-2.0999999000000002E-2</c:v>
                </c:pt>
                <c:pt idx="197">
                  <c:v>-2.0999999000000002E-2</c:v>
                </c:pt>
                <c:pt idx="198">
                  <c:v>-2.0999999000000002E-2</c:v>
                </c:pt>
                <c:pt idx="199">
                  <c:v>-2.0999999000000002E-2</c:v>
                </c:pt>
                <c:pt idx="200">
                  <c:v>-2.0999999000000002E-2</c:v>
                </c:pt>
                <c:pt idx="201">
                  <c:v>-2.0999999000000002E-2</c:v>
                </c:pt>
                <c:pt idx="202">
                  <c:v>-2.0999999000000002E-2</c:v>
                </c:pt>
                <c:pt idx="203">
                  <c:v>-2.0999999000000002E-2</c:v>
                </c:pt>
                <c:pt idx="204">
                  <c:v>-2.0999999000000002E-2</c:v>
                </c:pt>
                <c:pt idx="205">
                  <c:v>-2.0999999000000002E-2</c:v>
                </c:pt>
                <c:pt idx="206">
                  <c:v>-2.0999999000000002E-2</c:v>
                </c:pt>
                <c:pt idx="207">
                  <c:v>-2.0999999000000002E-2</c:v>
                </c:pt>
                <c:pt idx="208">
                  <c:v>-2.0999999000000002E-2</c:v>
                </c:pt>
                <c:pt idx="209">
                  <c:v>-2.0999999000000002E-2</c:v>
                </c:pt>
                <c:pt idx="210">
                  <c:v>-2.0999999000000002E-2</c:v>
                </c:pt>
                <c:pt idx="211">
                  <c:v>-2.0999999000000002E-2</c:v>
                </c:pt>
                <c:pt idx="212">
                  <c:v>-2.0999999000000002E-2</c:v>
                </c:pt>
                <c:pt idx="213">
                  <c:v>-2.0999999000000002E-2</c:v>
                </c:pt>
                <c:pt idx="214">
                  <c:v>-2.0999999000000002E-2</c:v>
                </c:pt>
                <c:pt idx="215">
                  <c:v>-2.0999999000000002E-2</c:v>
                </c:pt>
                <c:pt idx="216">
                  <c:v>-2.0999999000000002E-2</c:v>
                </c:pt>
                <c:pt idx="217">
                  <c:v>-2.0999999000000002E-2</c:v>
                </c:pt>
                <c:pt idx="218">
                  <c:v>-2.0999999000000002E-2</c:v>
                </c:pt>
                <c:pt idx="219">
                  <c:v>-2.0999999000000002E-2</c:v>
                </c:pt>
                <c:pt idx="220">
                  <c:v>-2.0999999000000002E-2</c:v>
                </c:pt>
                <c:pt idx="221">
                  <c:v>-2.0999999000000002E-2</c:v>
                </c:pt>
                <c:pt idx="222">
                  <c:v>-2.0999999000000002E-2</c:v>
                </c:pt>
                <c:pt idx="223">
                  <c:v>-2.0999999000000002E-2</c:v>
                </c:pt>
                <c:pt idx="224">
                  <c:v>-2.0999999000000002E-2</c:v>
                </c:pt>
                <c:pt idx="225">
                  <c:v>-2.0999999000000002E-2</c:v>
                </c:pt>
                <c:pt idx="226">
                  <c:v>-2.1513512513513529E-2</c:v>
                </c:pt>
                <c:pt idx="227">
                  <c:v>-2.2027026027027035E-2</c:v>
                </c:pt>
                <c:pt idx="228">
                  <c:v>-2.2540539540540541E-2</c:v>
                </c:pt>
                <c:pt idx="229">
                  <c:v>-2.3054053054054054E-2</c:v>
                </c:pt>
                <c:pt idx="230">
                  <c:v>-2.3567566567567571E-2</c:v>
                </c:pt>
                <c:pt idx="231">
                  <c:v>-2.4081080081081088E-2</c:v>
                </c:pt>
                <c:pt idx="232">
                  <c:v>-2.4594593594594597E-2</c:v>
                </c:pt>
                <c:pt idx="233">
                  <c:v>-2.510810710810811E-2</c:v>
                </c:pt>
                <c:pt idx="234">
                  <c:v>-2.562162062162163E-2</c:v>
                </c:pt>
                <c:pt idx="235">
                  <c:v>-2.613513413513514E-2</c:v>
                </c:pt>
                <c:pt idx="236">
                  <c:v>-2.6648647648648657E-2</c:v>
                </c:pt>
                <c:pt idx="237">
                  <c:v>-2.7162161162162166E-2</c:v>
                </c:pt>
                <c:pt idx="238">
                  <c:v>-2.767567467567569E-2</c:v>
                </c:pt>
                <c:pt idx="239">
                  <c:v>-2.8189188189189196E-2</c:v>
                </c:pt>
                <c:pt idx="240">
                  <c:v>-2.8702701702702702E-2</c:v>
                </c:pt>
                <c:pt idx="241">
                  <c:v>-2.9216215216216222E-2</c:v>
                </c:pt>
                <c:pt idx="242">
                  <c:v>-2.9729728729729742E-2</c:v>
                </c:pt>
                <c:pt idx="243">
                  <c:v>-3.0243242243243252E-2</c:v>
                </c:pt>
                <c:pt idx="244">
                  <c:v>-3.0756755756756758E-2</c:v>
                </c:pt>
                <c:pt idx="245">
                  <c:v>-3.1270269270270282E-2</c:v>
                </c:pt>
                <c:pt idx="246">
                  <c:v>-3.1783782783783791E-2</c:v>
                </c:pt>
                <c:pt idx="247">
                  <c:v>-3.2297296297297301E-2</c:v>
                </c:pt>
                <c:pt idx="248">
                  <c:v>-3.2810809810810825E-2</c:v>
                </c:pt>
                <c:pt idx="249">
                  <c:v>-3.3324323324324334E-2</c:v>
                </c:pt>
                <c:pt idx="250">
                  <c:v>-3.3837836837837837E-2</c:v>
                </c:pt>
                <c:pt idx="251">
                  <c:v>-3.4351350351351354E-2</c:v>
                </c:pt>
                <c:pt idx="252">
                  <c:v>-3.486486386486487E-2</c:v>
                </c:pt>
                <c:pt idx="253">
                  <c:v>-3.5378377378378387E-2</c:v>
                </c:pt>
                <c:pt idx="254">
                  <c:v>-3.5891890891891896E-2</c:v>
                </c:pt>
                <c:pt idx="255">
                  <c:v>-3.6405404405405413E-2</c:v>
                </c:pt>
                <c:pt idx="256">
                  <c:v>-3.6918917918918936E-2</c:v>
                </c:pt>
                <c:pt idx="257">
                  <c:v>-3.7432431432432439E-2</c:v>
                </c:pt>
                <c:pt idx="258">
                  <c:v>-3.7945944945945956E-2</c:v>
                </c:pt>
                <c:pt idx="259">
                  <c:v>-3.8459458459459459E-2</c:v>
                </c:pt>
                <c:pt idx="260">
                  <c:v>-3.8972971972972982E-2</c:v>
                </c:pt>
                <c:pt idx="261">
                  <c:v>-3.9486485486486485E-2</c:v>
                </c:pt>
                <c:pt idx="262">
                  <c:v>-3.9999999000000001E-2</c:v>
                </c:pt>
                <c:pt idx="263">
                  <c:v>-4.0047618047619069E-2</c:v>
                </c:pt>
                <c:pt idx="264">
                  <c:v>-4.0095237095238115E-2</c:v>
                </c:pt>
                <c:pt idx="265">
                  <c:v>-4.0142856142857147E-2</c:v>
                </c:pt>
                <c:pt idx="266">
                  <c:v>-4.0190475190476194E-2</c:v>
                </c:pt>
                <c:pt idx="267">
                  <c:v>-4.0238094238095254E-2</c:v>
                </c:pt>
                <c:pt idx="268">
                  <c:v>-4.0285713285714286E-2</c:v>
                </c:pt>
                <c:pt idx="269">
                  <c:v>-4.033333233333336E-2</c:v>
                </c:pt>
                <c:pt idx="270">
                  <c:v>-4.0380951380952393E-2</c:v>
                </c:pt>
                <c:pt idx="271">
                  <c:v>-4.0428570428571425E-2</c:v>
                </c:pt>
                <c:pt idx="272">
                  <c:v>-4.0476189476190479E-2</c:v>
                </c:pt>
                <c:pt idx="273">
                  <c:v>-4.0523808523809518E-2</c:v>
                </c:pt>
                <c:pt idx="274">
                  <c:v>-4.0571427571428578E-2</c:v>
                </c:pt>
                <c:pt idx="275">
                  <c:v>-4.0619046619047625E-2</c:v>
                </c:pt>
                <c:pt idx="276">
                  <c:v>-4.0666665666666678E-2</c:v>
                </c:pt>
                <c:pt idx="277">
                  <c:v>-4.0714284714285731E-2</c:v>
                </c:pt>
                <c:pt idx="278">
                  <c:v>-4.0761903761904764E-2</c:v>
                </c:pt>
                <c:pt idx="279">
                  <c:v>-4.0809522809523817E-2</c:v>
                </c:pt>
                <c:pt idx="280">
                  <c:v>-4.085714185714287E-2</c:v>
                </c:pt>
                <c:pt idx="281">
                  <c:v>-4.090476090476191E-2</c:v>
                </c:pt>
                <c:pt idx="282">
                  <c:v>-4.095237995238097E-2</c:v>
                </c:pt>
                <c:pt idx="283">
                  <c:v>-4.0999999000000009E-2</c:v>
                </c:pt>
                <c:pt idx="284">
                  <c:v>-4.1047618047619056E-2</c:v>
                </c:pt>
                <c:pt idx="285">
                  <c:v>-4.1095237095238109E-2</c:v>
                </c:pt>
                <c:pt idx="286">
                  <c:v>-4.1142856142857141E-2</c:v>
                </c:pt>
                <c:pt idx="287">
                  <c:v>-4.1190475190476195E-2</c:v>
                </c:pt>
                <c:pt idx="288">
                  <c:v>-4.1238094238095255E-2</c:v>
                </c:pt>
                <c:pt idx="289">
                  <c:v>-4.128571328571428E-2</c:v>
                </c:pt>
                <c:pt idx="290">
                  <c:v>-4.1333332333333341E-2</c:v>
                </c:pt>
                <c:pt idx="291">
                  <c:v>-4.138095138095238E-2</c:v>
                </c:pt>
                <c:pt idx="292">
                  <c:v>-4.1428570428571426E-2</c:v>
                </c:pt>
                <c:pt idx="293">
                  <c:v>-4.1476189476190473E-2</c:v>
                </c:pt>
                <c:pt idx="294">
                  <c:v>-4.1523808523809512E-2</c:v>
                </c:pt>
                <c:pt idx="295">
                  <c:v>-4.1571427571428565E-2</c:v>
                </c:pt>
                <c:pt idx="296">
                  <c:v>-4.1619046619047619E-2</c:v>
                </c:pt>
                <c:pt idx="297">
                  <c:v>-4.1666665666666672E-2</c:v>
                </c:pt>
                <c:pt idx="298">
                  <c:v>-4.1714284714285718E-2</c:v>
                </c:pt>
                <c:pt idx="299">
                  <c:v>-4.1761903761904758E-2</c:v>
                </c:pt>
                <c:pt idx="300">
                  <c:v>-4.1809522809523811E-2</c:v>
                </c:pt>
                <c:pt idx="301">
                  <c:v>-4.1857141857142871E-2</c:v>
                </c:pt>
                <c:pt idx="302">
                  <c:v>-4.1904760904761897E-2</c:v>
                </c:pt>
                <c:pt idx="303">
                  <c:v>-4.1952379952380957E-2</c:v>
                </c:pt>
                <c:pt idx="304">
                  <c:v>-4.1999998999999996E-2</c:v>
                </c:pt>
                <c:pt idx="305">
                  <c:v>-4.2047618047619063E-2</c:v>
                </c:pt>
                <c:pt idx="306">
                  <c:v>-4.2095237095238117E-2</c:v>
                </c:pt>
                <c:pt idx="307">
                  <c:v>-4.2142856142857135E-2</c:v>
                </c:pt>
                <c:pt idx="308">
                  <c:v>-4.2190475190476195E-2</c:v>
                </c:pt>
                <c:pt idx="309">
                  <c:v>-4.2238094238095249E-2</c:v>
                </c:pt>
                <c:pt idx="310">
                  <c:v>-4.2285713285714281E-2</c:v>
                </c:pt>
                <c:pt idx="311">
                  <c:v>-4.2333332333333341E-2</c:v>
                </c:pt>
                <c:pt idx="312">
                  <c:v>-4.2380951380952381E-2</c:v>
                </c:pt>
                <c:pt idx="313">
                  <c:v>-4.2428570428571434E-2</c:v>
                </c:pt>
                <c:pt idx="314">
                  <c:v>-4.2476189476190467E-2</c:v>
                </c:pt>
                <c:pt idx="315">
                  <c:v>-4.2523808523809506E-2</c:v>
                </c:pt>
                <c:pt idx="316">
                  <c:v>-4.2571427571428573E-2</c:v>
                </c:pt>
                <c:pt idx="317">
                  <c:v>-4.2619046619047612E-2</c:v>
                </c:pt>
                <c:pt idx="318">
                  <c:v>-4.266666566666668E-2</c:v>
                </c:pt>
                <c:pt idx="319">
                  <c:v>-4.2714284714285726E-2</c:v>
                </c:pt>
                <c:pt idx="320">
                  <c:v>-4.2761903761904765E-2</c:v>
                </c:pt>
                <c:pt idx="321">
                  <c:v>-4.2809522809523819E-2</c:v>
                </c:pt>
                <c:pt idx="322">
                  <c:v>-4.2857141857142865E-2</c:v>
                </c:pt>
                <c:pt idx="323">
                  <c:v>-4.2904760904761904E-2</c:v>
                </c:pt>
                <c:pt idx="324">
                  <c:v>-4.2952379952380965E-2</c:v>
                </c:pt>
                <c:pt idx="325">
                  <c:v>-4.2999998999999997E-2</c:v>
                </c:pt>
                <c:pt idx="326">
                  <c:v>-4.2299998999999991E-2</c:v>
                </c:pt>
                <c:pt idx="327">
                  <c:v>-4.1599998999999992E-2</c:v>
                </c:pt>
                <c:pt idx="328">
                  <c:v>-4.0899998999999992E-2</c:v>
                </c:pt>
                <c:pt idx="329">
                  <c:v>-4.0199998999999986E-2</c:v>
                </c:pt>
                <c:pt idx="330">
                  <c:v>-3.9499999000000001E-2</c:v>
                </c:pt>
                <c:pt idx="331">
                  <c:v>-3.8799998999999995E-2</c:v>
                </c:pt>
                <c:pt idx="332">
                  <c:v>-3.8099998999999996E-2</c:v>
                </c:pt>
                <c:pt idx="333">
                  <c:v>-3.7399998999999996E-2</c:v>
                </c:pt>
                <c:pt idx="334">
                  <c:v>-3.6699999000000004E-2</c:v>
                </c:pt>
                <c:pt idx="335">
                  <c:v>-3.5999998999999991E-2</c:v>
                </c:pt>
                <c:pt idx="336">
                  <c:v>-3.5299999000000006E-2</c:v>
                </c:pt>
                <c:pt idx="337">
                  <c:v>-3.4599998999999999E-2</c:v>
                </c:pt>
                <c:pt idx="338">
                  <c:v>-3.3899999E-2</c:v>
                </c:pt>
                <c:pt idx="339">
                  <c:v>-3.3199998999999994E-2</c:v>
                </c:pt>
                <c:pt idx="340">
                  <c:v>-3.2499999000000002E-2</c:v>
                </c:pt>
                <c:pt idx="341">
                  <c:v>-3.1799998999999995E-2</c:v>
                </c:pt>
                <c:pt idx="342">
                  <c:v>-3.1099999E-2</c:v>
                </c:pt>
                <c:pt idx="343">
                  <c:v>-3.0399999E-2</c:v>
                </c:pt>
                <c:pt idx="344">
                  <c:v>-2.9699998999999998E-2</c:v>
                </c:pt>
                <c:pt idx="345">
                  <c:v>-2.8999998999999995E-2</c:v>
                </c:pt>
                <c:pt idx="346">
                  <c:v>-2.8299999000000003E-2</c:v>
                </c:pt>
                <c:pt idx="347">
                  <c:v>-2.7599999000000004E-2</c:v>
                </c:pt>
                <c:pt idx="348">
                  <c:v>-2.6899999000000004E-2</c:v>
                </c:pt>
                <c:pt idx="349">
                  <c:v>-2.6199999000000002E-2</c:v>
                </c:pt>
                <c:pt idx="350">
                  <c:v>-2.5499998999999999E-2</c:v>
                </c:pt>
                <c:pt idx="351">
                  <c:v>-2.4799998999999996E-2</c:v>
                </c:pt>
                <c:pt idx="352">
                  <c:v>-2.4099999E-2</c:v>
                </c:pt>
                <c:pt idx="353">
                  <c:v>-2.3399998999999994E-2</c:v>
                </c:pt>
                <c:pt idx="354">
                  <c:v>-2.2699999000000005E-2</c:v>
                </c:pt>
                <c:pt idx="355">
                  <c:v>-2.1999999000000003E-2</c:v>
                </c:pt>
                <c:pt idx="356">
                  <c:v>-2.1299999000000003E-2</c:v>
                </c:pt>
                <c:pt idx="357">
                  <c:v>-2.0599999000000001E-2</c:v>
                </c:pt>
                <c:pt idx="358">
                  <c:v>-1.9899998999999998E-2</c:v>
                </c:pt>
                <c:pt idx="359">
                  <c:v>-1.9199998999999995E-2</c:v>
                </c:pt>
                <c:pt idx="360">
                  <c:v>-1.8499999E-2</c:v>
                </c:pt>
                <c:pt idx="361">
                  <c:v>-1.7799999E-2</c:v>
                </c:pt>
                <c:pt idx="362">
                  <c:v>-1.7099998999999998E-2</c:v>
                </c:pt>
                <c:pt idx="363">
                  <c:v>-1.6399998999999998E-2</c:v>
                </c:pt>
                <c:pt idx="364">
                  <c:v>-1.5699998999999996E-2</c:v>
                </c:pt>
                <c:pt idx="365">
                  <c:v>-1.4999998999999995E-2</c:v>
                </c:pt>
                <c:pt idx="366">
                  <c:v>-1.4299998999999996E-2</c:v>
                </c:pt>
                <c:pt idx="367">
                  <c:v>-1.3599999E-2</c:v>
                </c:pt>
                <c:pt idx="368">
                  <c:v>-1.2899998999999995E-2</c:v>
                </c:pt>
                <c:pt idx="369">
                  <c:v>-1.2199998999999998E-2</c:v>
                </c:pt>
                <c:pt idx="370">
                  <c:v>-1.1499999E-2</c:v>
                </c:pt>
                <c:pt idx="371">
                  <c:v>-1.0799998999999998E-2</c:v>
                </c:pt>
                <c:pt idx="372">
                  <c:v>-1.0099998999999998E-2</c:v>
                </c:pt>
                <c:pt idx="373">
                  <c:v>-9.3999990000000044E-3</c:v>
                </c:pt>
                <c:pt idx="374">
                  <c:v>-8.6999990000000017E-3</c:v>
                </c:pt>
                <c:pt idx="375">
                  <c:v>-7.9999990000000024E-3</c:v>
                </c:pt>
                <c:pt idx="376">
                  <c:v>-8.9599990000000049E-3</c:v>
                </c:pt>
                <c:pt idx="377">
                  <c:v>-9.919999000000004E-3</c:v>
                </c:pt>
                <c:pt idx="378">
                  <c:v>-1.0879999000000001E-2</c:v>
                </c:pt>
                <c:pt idx="379">
                  <c:v>-1.1839999E-2</c:v>
                </c:pt>
                <c:pt idx="380">
                  <c:v>-1.2799998999999999E-2</c:v>
                </c:pt>
                <c:pt idx="381">
                  <c:v>-1.3759999E-2</c:v>
                </c:pt>
                <c:pt idx="382">
                  <c:v>-1.4719998999999999E-2</c:v>
                </c:pt>
                <c:pt idx="383">
                  <c:v>-1.5679999000000003E-2</c:v>
                </c:pt>
                <c:pt idx="384">
                  <c:v>-1.6639999000000003E-2</c:v>
                </c:pt>
                <c:pt idx="385">
                  <c:v>-1.7599999000000005E-2</c:v>
                </c:pt>
                <c:pt idx="386">
                  <c:v>-1.8559999000000004E-2</c:v>
                </c:pt>
                <c:pt idx="387">
                  <c:v>-1.9519999E-2</c:v>
                </c:pt>
                <c:pt idx="388">
                  <c:v>-2.0479999000000006E-2</c:v>
                </c:pt>
                <c:pt idx="389">
                  <c:v>-2.1439999000000005E-2</c:v>
                </c:pt>
                <c:pt idx="390">
                  <c:v>-2.2399999000000007E-2</c:v>
                </c:pt>
                <c:pt idx="391">
                  <c:v>-2.3359999000000003E-2</c:v>
                </c:pt>
                <c:pt idx="392">
                  <c:v>-2.4319999000000005E-2</c:v>
                </c:pt>
                <c:pt idx="393">
                  <c:v>-2.5279999000000004E-2</c:v>
                </c:pt>
                <c:pt idx="394">
                  <c:v>-2.623999900000001E-2</c:v>
                </c:pt>
                <c:pt idx="395">
                  <c:v>-2.7199999000000002E-2</c:v>
                </c:pt>
                <c:pt idx="396">
                  <c:v>-2.8159999000000002E-2</c:v>
                </c:pt>
                <c:pt idx="397">
                  <c:v>-2.9119999000000004E-2</c:v>
                </c:pt>
                <c:pt idx="398">
                  <c:v>-3.007999900000001E-2</c:v>
                </c:pt>
                <c:pt idx="399">
                  <c:v>-3.1039999000000006E-2</c:v>
                </c:pt>
                <c:pt idx="400">
                  <c:v>-3.1999999000000001E-2</c:v>
                </c:pt>
                <c:pt idx="401">
                  <c:v>-3.1903224806451615E-2</c:v>
                </c:pt>
                <c:pt idx="402">
                  <c:v>-3.1806450612903235E-2</c:v>
                </c:pt>
                <c:pt idx="403">
                  <c:v>-3.1709676419354849E-2</c:v>
                </c:pt>
                <c:pt idx="404">
                  <c:v>-3.1612902225806462E-2</c:v>
                </c:pt>
                <c:pt idx="405">
                  <c:v>-3.1516128032258069E-2</c:v>
                </c:pt>
                <c:pt idx="406">
                  <c:v>-3.1419353838709682E-2</c:v>
                </c:pt>
                <c:pt idx="407">
                  <c:v>-3.1322579645161289E-2</c:v>
                </c:pt>
                <c:pt idx="408">
                  <c:v>-3.1225805451612913E-2</c:v>
                </c:pt>
                <c:pt idx="409">
                  <c:v>-3.112903125806453E-2</c:v>
                </c:pt>
                <c:pt idx="410">
                  <c:v>-3.1032257064516146E-2</c:v>
                </c:pt>
                <c:pt idx="411">
                  <c:v>-3.093548287096775E-2</c:v>
                </c:pt>
                <c:pt idx="412">
                  <c:v>-3.0838708677419367E-2</c:v>
                </c:pt>
                <c:pt idx="413">
                  <c:v>-3.0741934483870983E-2</c:v>
                </c:pt>
                <c:pt idx="414">
                  <c:v>-3.064516029032259E-2</c:v>
                </c:pt>
                <c:pt idx="415">
                  <c:v>-3.05483860967742E-2</c:v>
                </c:pt>
                <c:pt idx="416">
                  <c:v>-3.0451611903225814E-2</c:v>
                </c:pt>
                <c:pt idx="417">
                  <c:v>-3.0354837709677431E-2</c:v>
                </c:pt>
                <c:pt idx="418">
                  <c:v>-3.0258063516129044E-2</c:v>
                </c:pt>
                <c:pt idx="419">
                  <c:v>-3.0161289322580647E-2</c:v>
                </c:pt>
                <c:pt idx="420">
                  <c:v>-3.0064515129032257E-2</c:v>
                </c:pt>
                <c:pt idx="421">
                  <c:v>-2.9967740935483874E-2</c:v>
                </c:pt>
                <c:pt idx="422">
                  <c:v>-2.9870966741935491E-2</c:v>
                </c:pt>
                <c:pt idx="423">
                  <c:v>-2.9774192548387104E-2</c:v>
                </c:pt>
                <c:pt idx="424">
                  <c:v>-2.9677418354838711E-2</c:v>
                </c:pt>
                <c:pt idx="425">
                  <c:v>-2.9580644161290328E-2</c:v>
                </c:pt>
                <c:pt idx="426">
                  <c:v>-2.9483869967741945E-2</c:v>
                </c:pt>
                <c:pt idx="427">
                  <c:v>-2.9387095774193555E-2</c:v>
                </c:pt>
                <c:pt idx="428">
                  <c:v>-2.9290321580645172E-2</c:v>
                </c:pt>
                <c:pt idx="429">
                  <c:v>-2.9193547387096778E-2</c:v>
                </c:pt>
                <c:pt idx="430">
                  <c:v>-2.9096773193548389E-2</c:v>
                </c:pt>
                <c:pt idx="431">
                  <c:v>-2.8999998999999999E-2</c:v>
                </c:pt>
                <c:pt idx="432">
                  <c:v>-2.8903224806451615E-2</c:v>
                </c:pt>
                <c:pt idx="433">
                  <c:v>-2.8806450612903232E-2</c:v>
                </c:pt>
                <c:pt idx="434">
                  <c:v>-2.8709676419354846E-2</c:v>
                </c:pt>
                <c:pt idx="435">
                  <c:v>-2.8612902225806452E-2</c:v>
                </c:pt>
                <c:pt idx="436">
                  <c:v>-2.8516128032258059E-2</c:v>
                </c:pt>
                <c:pt idx="437">
                  <c:v>-2.8419353838709686E-2</c:v>
                </c:pt>
                <c:pt idx="438">
                  <c:v>-2.8322579645161289E-2</c:v>
                </c:pt>
                <c:pt idx="439">
                  <c:v>-2.822580545161291E-2</c:v>
                </c:pt>
                <c:pt idx="440">
                  <c:v>-2.812903125806452E-2</c:v>
                </c:pt>
                <c:pt idx="441">
                  <c:v>-2.8032257064516137E-2</c:v>
                </c:pt>
                <c:pt idx="442">
                  <c:v>-2.793548287096775E-2</c:v>
                </c:pt>
                <c:pt idx="443">
                  <c:v>-2.7838708677419367E-2</c:v>
                </c:pt>
                <c:pt idx="444">
                  <c:v>-2.7741934483870984E-2</c:v>
                </c:pt>
                <c:pt idx="445">
                  <c:v>-2.7645160290322591E-2</c:v>
                </c:pt>
                <c:pt idx="446">
                  <c:v>-2.7548386096774197E-2</c:v>
                </c:pt>
                <c:pt idx="447">
                  <c:v>-2.7451611903225814E-2</c:v>
                </c:pt>
                <c:pt idx="448">
                  <c:v>-2.7354837709677431E-2</c:v>
                </c:pt>
                <c:pt idx="449">
                  <c:v>-2.7258063516129048E-2</c:v>
                </c:pt>
                <c:pt idx="450">
                  <c:v>-2.7161289322580648E-2</c:v>
                </c:pt>
                <c:pt idx="451">
                  <c:v>-2.7064515129032265E-2</c:v>
                </c:pt>
                <c:pt idx="452">
                  <c:v>-2.6967740935483871E-2</c:v>
                </c:pt>
                <c:pt idx="453">
                  <c:v>-2.6870966741935488E-2</c:v>
                </c:pt>
                <c:pt idx="454">
                  <c:v>-2.6774192548387098E-2</c:v>
                </c:pt>
                <c:pt idx="455">
                  <c:v>-2.6677418354838712E-2</c:v>
                </c:pt>
                <c:pt idx="456">
                  <c:v>-2.6580644161290329E-2</c:v>
                </c:pt>
                <c:pt idx="457">
                  <c:v>-2.6483869967741946E-2</c:v>
                </c:pt>
                <c:pt idx="458">
                  <c:v>-2.6387095774193556E-2</c:v>
                </c:pt>
                <c:pt idx="459">
                  <c:v>-2.6290321580645169E-2</c:v>
                </c:pt>
                <c:pt idx="460">
                  <c:v>-2.6193547387096786E-2</c:v>
                </c:pt>
                <c:pt idx="461">
                  <c:v>-2.6096773193548389E-2</c:v>
                </c:pt>
                <c:pt idx="462">
                  <c:v>-2.5999999000000006E-2</c:v>
                </c:pt>
                <c:pt idx="463">
                  <c:v>-2.6959999000000002E-2</c:v>
                </c:pt>
                <c:pt idx="464">
                  <c:v>-2.7919999000000008E-2</c:v>
                </c:pt>
                <c:pt idx="465">
                  <c:v>-2.8879999000000003E-2</c:v>
                </c:pt>
                <c:pt idx="466">
                  <c:v>-2.9839999000000006E-2</c:v>
                </c:pt>
                <c:pt idx="467">
                  <c:v>-3.0799999000000002E-2</c:v>
                </c:pt>
                <c:pt idx="468">
                  <c:v>-3.1759999000000004E-2</c:v>
                </c:pt>
                <c:pt idx="469">
                  <c:v>-3.2719999000000007E-2</c:v>
                </c:pt>
                <c:pt idx="470">
                  <c:v>-3.3679999000000002E-2</c:v>
                </c:pt>
                <c:pt idx="471">
                  <c:v>-3.4639999000000012E-2</c:v>
                </c:pt>
                <c:pt idx="472">
                  <c:v>-3.5599999E-2</c:v>
                </c:pt>
                <c:pt idx="473">
                  <c:v>-3.6559998999999996E-2</c:v>
                </c:pt>
                <c:pt idx="474">
                  <c:v>-3.7519999000000005E-2</c:v>
                </c:pt>
                <c:pt idx="475">
                  <c:v>-3.8479999000000008E-2</c:v>
                </c:pt>
                <c:pt idx="476">
                  <c:v>-3.9439999000000003E-2</c:v>
                </c:pt>
                <c:pt idx="477">
                  <c:v>-4.0399998999999999E-2</c:v>
                </c:pt>
                <c:pt idx="478">
                  <c:v>-4.1359999000000001E-2</c:v>
                </c:pt>
                <c:pt idx="479">
                  <c:v>-4.2319999000000004E-2</c:v>
                </c:pt>
                <c:pt idx="480">
                  <c:v>-4.3279998999999993E-2</c:v>
                </c:pt>
                <c:pt idx="481">
                  <c:v>-4.4239999000000009E-2</c:v>
                </c:pt>
                <c:pt idx="482">
                  <c:v>-4.5199999000000018E-2</c:v>
                </c:pt>
                <c:pt idx="483">
                  <c:v>-4.6159999E-2</c:v>
                </c:pt>
                <c:pt idx="484">
                  <c:v>-4.7119999000000003E-2</c:v>
                </c:pt>
                <c:pt idx="485">
                  <c:v>-4.8079998999999991E-2</c:v>
                </c:pt>
                <c:pt idx="486">
                  <c:v>-4.9039998999999994E-2</c:v>
                </c:pt>
                <c:pt idx="487">
                  <c:v>-4.9999999000000003E-2</c:v>
                </c:pt>
                <c:pt idx="488">
                  <c:v>-5.0317459317460331E-2</c:v>
                </c:pt>
                <c:pt idx="489">
                  <c:v>-5.0634919634920637E-2</c:v>
                </c:pt>
                <c:pt idx="490">
                  <c:v>-5.0952379952380951E-2</c:v>
                </c:pt>
                <c:pt idx="491">
                  <c:v>-5.1269840269841271E-2</c:v>
                </c:pt>
                <c:pt idx="492">
                  <c:v>-5.1587300587301585E-2</c:v>
                </c:pt>
                <c:pt idx="493">
                  <c:v>-5.1904760904761912E-2</c:v>
                </c:pt>
                <c:pt idx="494">
                  <c:v>-5.2222221222222233E-2</c:v>
                </c:pt>
                <c:pt idx="495">
                  <c:v>-5.2539681539682553E-2</c:v>
                </c:pt>
                <c:pt idx="496">
                  <c:v>-5.2857141857142867E-2</c:v>
                </c:pt>
                <c:pt idx="497">
                  <c:v>-5.3174602174603167E-2</c:v>
                </c:pt>
                <c:pt idx="498">
                  <c:v>-5.3492062492063494E-2</c:v>
                </c:pt>
                <c:pt idx="499">
                  <c:v>-5.3809522809523815E-2</c:v>
                </c:pt>
                <c:pt idx="500">
                  <c:v>-5.4126983126984135E-2</c:v>
                </c:pt>
                <c:pt idx="501">
                  <c:v>-5.4444443444444449E-2</c:v>
                </c:pt>
                <c:pt idx="502">
                  <c:v>-5.4761903761904769E-2</c:v>
                </c:pt>
                <c:pt idx="503">
                  <c:v>-5.5079364079365076E-2</c:v>
                </c:pt>
                <c:pt idx="504">
                  <c:v>-5.539682439682541E-2</c:v>
                </c:pt>
                <c:pt idx="505">
                  <c:v>-5.5714284714285731E-2</c:v>
                </c:pt>
                <c:pt idx="506">
                  <c:v>-5.6031745031746037E-2</c:v>
                </c:pt>
                <c:pt idx="507">
                  <c:v>-5.6349205349206358E-2</c:v>
                </c:pt>
                <c:pt idx="508">
                  <c:v>-5.6666665666666664E-2</c:v>
                </c:pt>
                <c:pt idx="509">
                  <c:v>-5.6984125984126992E-2</c:v>
                </c:pt>
                <c:pt idx="510">
                  <c:v>-5.7301586301587305E-2</c:v>
                </c:pt>
                <c:pt idx="511">
                  <c:v>-5.7619046619047619E-2</c:v>
                </c:pt>
                <c:pt idx="512">
                  <c:v>-5.7936506936507939E-2</c:v>
                </c:pt>
                <c:pt idx="513">
                  <c:v>-5.8253967253968274E-2</c:v>
                </c:pt>
                <c:pt idx="514">
                  <c:v>-5.8571427571428573E-2</c:v>
                </c:pt>
                <c:pt idx="515">
                  <c:v>-5.8888887888888894E-2</c:v>
                </c:pt>
                <c:pt idx="516">
                  <c:v>-5.9206348206349214E-2</c:v>
                </c:pt>
                <c:pt idx="517">
                  <c:v>-5.9523808523809514E-2</c:v>
                </c:pt>
                <c:pt idx="518">
                  <c:v>-5.9841268841269848E-2</c:v>
                </c:pt>
                <c:pt idx="519">
                  <c:v>-6.0158729158730169E-2</c:v>
                </c:pt>
                <c:pt idx="520">
                  <c:v>-6.0476189476190476E-2</c:v>
                </c:pt>
                <c:pt idx="521">
                  <c:v>-6.0793649793650803E-2</c:v>
                </c:pt>
                <c:pt idx="522">
                  <c:v>-6.1111110111111117E-2</c:v>
                </c:pt>
                <c:pt idx="523">
                  <c:v>-6.142857042857143E-2</c:v>
                </c:pt>
                <c:pt idx="524">
                  <c:v>-6.1746030746031765E-2</c:v>
                </c:pt>
                <c:pt idx="525">
                  <c:v>-6.2063491063492078E-2</c:v>
                </c:pt>
                <c:pt idx="526">
                  <c:v>-6.2380951380952385E-2</c:v>
                </c:pt>
                <c:pt idx="527">
                  <c:v>-6.2698411698412712E-2</c:v>
                </c:pt>
                <c:pt idx="528">
                  <c:v>-6.3015872015873026E-2</c:v>
                </c:pt>
                <c:pt idx="529">
                  <c:v>-6.3333332333333353E-2</c:v>
                </c:pt>
                <c:pt idx="530">
                  <c:v>-6.3650792650793667E-2</c:v>
                </c:pt>
                <c:pt idx="531">
                  <c:v>-6.3968252968253966E-2</c:v>
                </c:pt>
                <c:pt idx="532">
                  <c:v>-6.428571328571428E-2</c:v>
                </c:pt>
                <c:pt idx="533">
                  <c:v>-6.4603173603174607E-2</c:v>
                </c:pt>
                <c:pt idx="534">
                  <c:v>-6.4920633920634935E-2</c:v>
                </c:pt>
                <c:pt idx="535">
                  <c:v>-6.5238094238095262E-2</c:v>
                </c:pt>
                <c:pt idx="536">
                  <c:v>-6.5555554555555562E-2</c:v>
                </c:pt>
                <c:pt idx="537">
                  <c:v>-6.5873014873015889E-2</c:v>
                </c:pt>
                <c:pt idx="538">
                  <c:v>-6.6190475190476189E-2</c:v>
                </c:pt>
                <c:pt idx="539">
                  <c:v>-6.6507935507936503E-2</c:v>
                </c:pt>
                <c:pt idx="540">
                  <c:v>-6.682539582539683E-2</c:v>
                </c:pt>
                <c:pt idx="541">
                  <c:v>-6.7142856142857144E-2</c:v>
                </c:pt>
                <c:pt idx="542">
                  <c:v>-6.7460316460317471E-2</c:v>
                </c:pt>
                <c:pt idx="543">
                  <c:v>-6.7777776777777785E-2</c:v>
                </c:pt>
                <c:pt idx="544">
                  <c:v>-6.8095237095238112E-2</c:v>
                </c:pt>
                <c:pt idx="545">
                  <c:v>-6.8412697412698426E-2</c:v>
                </c:pt>
                <c:pt idx="546">
                  <c:v>-6.8730157730158725E-2</c:v>
                </c:pt>
                <c:pt idx="547">
                  <c:v>-6.9047618047619067E-2</c:v>
                </c:pt>
                <c:pt idx="548">
                  <c:v>-6.936507836507938E-2</c:v>
                </c:pt>
                <c:pt idx="549">
                  <c:v>-6.9682538682539694E-2</c:v>
                </c:pt>
                <c:pt idx="550">
                  <c:v>-6.9999999000000021E-2</c:v>
                </c:pt>
                <c:pt idx="551">
                  <c:v>-6.9399999000000018E-2</c:v>
                </c:pt>
                <c:pt idx="552">
                  <c:v>-6.8799999000000014E-2</c:v>
                </c:pt>
                <c:pt idx="553">
                  <c:v>-6.8199999000000011E-2</c:v>
                </c:pt>
                <c:pt idx="554">
                  <c:v>-6.7599999000000022E-2</c:v>
                </c:pt>
                <c:pt idx="555">
                  <c:v>-6.6999999000000018E-2</c:v>
                </c:pt>
                <c:pt idx="556">
                  <c:v>-6.6399999000000015E-2</c:v>
                </c:pt>
                <c:pt idx="557">
                  <c:v>-6.5799999000000026E-2</c:v>
                </c:pt>
                <c:pt idx="558">
                  <c:v>-6.5199999000000022E-2</c:v>
                </c:pt>
                <c:pt idx="559">
                  <c:v>-6.4599999000000019E-2</c:v>
                </c:pt>
                <c:pt idx="560">
                  <c:v>-6.3999999000000002E-2</c:v>
                </c:pt>
                <c:pt idx="561">
                  <c:v>-6.3399998999999999E-2</c:v>
                </c:pt>
                <c:pt idx="562">
                  <c:v>-6.2799999000000009E-2</c:v>
                </c:pt>
                <c:pt idx="563">
                  <c:v>-6.219999900000002E-2</c:v>
                </c:pt>
                <c:pt idx="564">
                  <c:v>-6.1599998999999996E-2</c:v>
                </c:pt>
                <c:pt idx="565">
                  <c:v>-6.0999998999999999E-2</c:v>
                </c:pt>
                <c:pt idx="566">
                  <c:v>-6.0399999000000003E-2</c:v>
                </c:pt>
                <c:pt idx="567">
                  <c:v>-5.979999900000002E-2</c:v>
                </c:pt>
                <c:pt idx="568">
                  <c:v>-5.919999900000001E-2</c:v>
                </c:pt>
                <c:pt idx="569">
                  <c:v>-5.8599999000000007E-2</c:v>
                </c:pt>
                <c:pt idx="570">
                  <c:v>-5.7999999000000003E-2</c:v>
                </c:pt>
                <c:pt idx="571">
                  <c:v>-5.7399999000000014E-2</c:v>
                </c:pt>
                <c:pt idx="572">
                  <c:v>-5.6799999000000011E-2</c:v>
                </c:pt>
                <c:pt idx="573">
                  <c:v>-5.6199999000000007E-2</c:v>
                </c:pt>
                <c:pt idx="574">
                  <c:v>-5.559999899999999E-2</c:v>
                </c:pt>
                <c:pt idx="575">
                  <c:v>-5.4999998999999994E-2</c:v>
                </c:pt>
                <c:pt idx="576">
                  <c:v>-5.5161289322580659E-2</c:v>
                </c:pt>
                <c:pt idx="577">
                  <c:v>-5.5322579645161303E-2</c:v>
                </c:pt>
                <c:pt idx="578">
                  <c:v>-5.5483869967741933E-2</c:v>
                </c:pt>
                <c:pt idx="579">
                  <c:v>-5.5645160290322564E-2</c:v>
                </c:pt>
                <c:pt idx="580">
                  <c:v>-5.5806450612903243E-2</c:v>
                </c:pt>
                <c:pt idx="581">
                  <c:v>-5.596774093548388E-2</c:v>
                </c:pt>
                <c:pt idx="582">
                  <c:v>-5.6129031258064517E-2</c:v>
                </c:pt>
                <c:pt idx="583">
                  <c:v>-5.6290321580645154E-2</c:v>
                </c:pt>
                <c:pt idx="584">
                  <c:v>-5.6451611903225819E-2</c:v>
                </c:pt>
                <c:pt idx="585">
                  <c:v>-5.6612902225806463E-2</c:v>
                </c:pt>
                <c:pt idx="586">
                  <c:v>-5.6774192548387087E-2</c:v>
                </c:pt>
                <c:pt idx="587">
                  <c:v>-5.6935482870967738E-2</c:v>
                </c:pt>
                <c:pt idx="588">
                  <c:v>-5.709677319354841E-2</c:v>
                </c:pt>
                <c:pt idx="589">
                  <c:v>-5.7258063516129026E-2</c:v>
                </c:pt>
                <c:pt idx="590">
                  <c:v>-5.7419353838709691E-2</c:v>
                </c:pt>
                <c:pt idx="591">
                  <c:v>-5.7580644161290322E-2</c:v>
                </c:pt>
                <c:pt idx="592">
                  <c:v>-5.7741934483870973E-2</c:v>
                </c:pt>
                <c:pt idx="593">
                  <c:v>-5.7903224806451631E-2</c:v>
                </c:pt>
                <c:pt idx="594">
                  <c:v>-5.8064515129032261E-2</c:v>
                </c:pt>
                <c:pt idx="595">
                  <c:v>-5.8225805451612885E-2</c:v>
                </c:pt>
                <c:pt idx="596">
                  <c:v>-5.8387095774193556E-2</c:v>
                </c:pt>
                <c:pt idx="597">
                  <c:v>-5.8548386096774173E-2</c:v>
                </c:pt>
                <c:pt idx="598">
                  <c:v>-5.8709676419354838E-2</c:v>
                </c:pt>
                <c:pt idx="599">
                  <c:v>-5.8870966741935482E-2</c:v>
                </c:pt>
                <c:pt idx="600">
                  <c:v>-5.903225706451614E-2</c:v>
                </c:pt>
                <c:pt idx="601">
                  <c:v>-5.9193547387096784E-2</c:v>
                </c:pt>
                <c:pt idx="602">
                  <c:v>-5.9354837709677422E-2</c:v>
                </c:pt>
                <c:pt idx="603">
                  <c:v>-5.9516128032258073E-2</c:v>
                </c:pt>
                <c:pt idx="604">
                  <c:v>-5.9677418354838724E-2</c:v>
                </c:pt>
                <c:pt idx="605">
                  <c:v>-5.9838708677419354E-2</c:v>
                </c:pt>
                <c:pt idx="606">
                  <c:v>-5.9999999000000005E-2</c:v>
                </c:pt>
                <c:pt idx="607">
                  <c:v>-6.0161289322580663E-2</c:v>
                </c:pt>
                <c:pt idx="608">
                  <c:v>-6.0322579645161301E-2</c:v>
                </c:pt>
                <c:pt idx="609">
                  <c:v>-6.0483869967741938E-2</c:v>
                </c:pt>
                <c:pt idx="610">
                  <c:v>-6.0645160290322568E-2</c:v>
                </c:pt>
                <c:pt idx="611">
                  <c:v>-6.080645061290324E-2</c:v>
                </c:pt>
                <c:pt idx="612">
                  <c:v>-6.0967740935483884E-2</c:v>
                </c:pt>
                <c:pt idx="613">
                  <c:v>-6.1129031258064515E-2</c:v>
                </c:pt>
                <c:pt idx="614">
                  <c:v>-6.1290321580645166E-2</c:v>
                </c:pt>
                <c:pt idx="615">
                  <c:v>-6.1451611903225824E-2</c:v>
                </c:pt>
                <c:pt idx="616">
                  <c:v>-6.1612902225806461E-2</c:v>
                </c:pt>
                <c:pt idx="617">
                  <c:v>-6.1774192548387098E-2</c:v>
                </c:pt>
                <c:pt idx="618">
                  <c:v>-6.1935482870967735E-2</c:v>
                </c:pt>
                <c:pt idx="619">
                  <c:v>-6.2096773193548414E-2</c:v>
                </c:pt>
                <c:pt idx="620">
                  <c:v>-6.2258063516129024E-2</c:v>
                </c:pt>
                <c:pt idx="621">
                  <c:v>-6.2419353838709696E-2</c:v>
                </c:pt>
                <c:pt idx="622">
                  <c:v>-6.2580644161290319E-2</c:v>
                </c:pt>
                <c:pt idx="623">
                  <c:v>-6.274193448387097E-2</c:v>
                </c:pt>
                <c:pt idx="624">
                  <c:v>-6.2903224806451635E-2</c:v>
                </c:pt>
                <c:pt idx="625">
                  <c:v>-6.3064515129032273E-2</c:v>
                </c:pt>
                <c:pt idx="626">
                  <c:v>-6.3225805451612882E-2</c:v>
                </c:pt>
                <c:pt idx="627">
                  <c:v>-6.3387095774193561E-2</c:v>
                </c:pt>
                <c:pt idx="628">
                  <c:v>-6.354838609677417E-2</c:v>
                </c:pt>
                <c:pt idx="629">
                  <c:v>-6.3709676419354835E-2</c:v>
                </c:pt>
                <c:pt idx="630">
                  <c:v>-6.3870966741935473E-2</c:v>
                </c:pt>
                <c:pt idx="631">
                  <c:v>-6.4032257064516138E-2</c:v>
                </c:pt>
                <c:pt idx="632">
                  <c:v>-6.4193547387096775E-2</c:v>
                </c:pt>
                <c:pt idx="633">
                  <c:v>-6.4354837709677412E-2</c:v>
                </c:pt>
                <c:pt idx="634">
                  <c:v>-6.4516128032258077E-2</c:v>
                </c:pt>
                <c:pt idx="635">
                  <c:v>-6.4677418354838714E-2</c:v>
                </c:pt>
                <c:pt idx="636">
                  <c:v>-6.4838708677419352E-2</c:v>
                </c:pt>
                <c:pt idx="637">
                  <c:v>-6.4999999000000017E-2</c:v>
                </c:pt>
                <c:pt idx="638">
                  <c:v>-6.5526314789473683E-2</c:v>
                </c:pt>
                <c:pt idx="639">
                  <c:v>-6.6052630578947377E-2</c:v>
                </c:pt>
                <c:pt idx="640">
                  <c:v>-6.6578946368421044E-2</c:v>
                </c:pt>
                <c:pt idx="641">
                  <c:v>-6.7105262157894738E-2</c:v>
                </c:pt>
                <c:pt idx="642">
                  <c:v>-6.7631577947368432E-2</c:v>
                </c:pt>
                <c:pt idx="643">
                  <c:v>-6.8157893736842098E-2</c:v>
                </c:pt>
                <c:pt idx="644">
                  <c:v>-6.8684209526315779E-2</c:v>
                </c:pt>
                <c:pt idx="645">
                  <c:v>-6.9210525315789473E-2</c:v>
                </c:pt>
                <c:pt idx="646">
                  <c:v>-6.9736841105263167E-2</c:v>
                </c:pt>
                <c:pt idx="647">
                  <c:v>-7.0263156894736833E-2</c:v>
                </c:pt>
                <c:pt idx="648">
                  <c:v>-7.0789472684210528E-2</c:v>
                </c:pt>
                <c:pt idx="649">
                  <c:v>-7.1315788473684208E-2</c:v>
                </c:pt>
                <c:pt idx="650">
                  <c:v>-7.1842104263157888E-2</c:v>
                </c:pt>
                <c:pt idx="651">
                  <c:v>-7.236842005263161E-2</c:v>
                </c:pt>
                <c:pt idx="652">
                  <c:v>-7.289473584210529E-2</c:v>
                </c:pt>
                <c:pt idx="653">
                  <c:v>-7.3421051631578943E-2</c:v>
                </c:pt>
                <c:pt idx="654">
                  <c:v>-7.3947367421052637E-2</c:v>
                </c:pt>
                <c:pt idx="655">
                  <c:v>-7.4473683210526345E-2</c:v>
                </c:pt>
                <c:pt idx="656">
                  <c:v>-7.4999999000000026E-2</c:v>
                </c:pt>
                <c:pt idx="657">
                  <c:v>-7.5526314789473692E-2</c:v>
                </c:pt>
                <c:pt idx="658">
                  <c:v>-7.6052630578947386E-2</c:v>
                </c:pt>
                <c:pt idx="659">
                  <c:v>-7.6578946368421053E-2</c:v>
                </c:pt>
                <c:pt idx="660">
                  <c:v>-7.7105262157894761E-2</c:v>
                </c:pt>
                <c:pt idx="661">
                  <c:v>-7.7631577947368441E-2</c:v>
                </c:pt>
                <c:pt idx="662">
                  <c:v>-7.8157893736842107E-2</c:v>
                </c:pt>
                <c:pt idx="663">
                  <c:v>-7.8684209526315788E-2</c:v>
                </c:pt>
                <c:pt idx="664">
                  <c:v>-7.9210525315789482E-2</c:v>
                </c:pt>
                <c:pt idx="665">
                  <c:v>-7.9736841105263176E-2</c:v>
                </c:pt>
                <c:pt idx="666">
                  <c:v>-8.0263156894736828E-2</c:v>
                </c:pt>
                <c:pt idx="667">
                  <c:v>-8.078947268421055E-2</c:v>
                </c:pt>
                <c:pt idx="668">
                  <c:v>-8.1315788473684203E-2</c:v>
                </c:pt>
                <c:pt idx="669">
                  <c:v>-8.1842104263157869E-2</c:v>
                </c:pt>
                <c:pt idx="670">
                  <c:v>-8.2368420052631577E-2</c:v>
                </c:pt>
                <c:pt idx="671">
                  <c:v>-8.289473584210523E-2</c:v>
                </c:pt>
                <c:pt idx="672">
                  <c:v>-8.3421051631578952E-2</c:v>
                </c:pt>
                <c:pt idx="673">
                  <c:v>-8.3947367421052674E-2</c:v>
                </c:pt>
                <c:pt idx="674">
                  <c:v>-8.4473683210526299E-2</c:v>
                </c:pt>
                <c:pt idx="675">
                  <c:v>-8.4999999000000021E-2</c:v>
                </c:pt>
                <c:pt idx="676">
                  <c:v>-8.4596773193548414E-2</c:v>
                </c:pt>
                <c:pt idx="677">
                  <c:v>-8.4193547387096807E-2</c:v>
                </c:pt>
                <c:pt idx="678">
                  <c:v>-8.3790321580645213E-2</c:v>
                </c:pt>
                <c:pt idx="679">
                  <c:v>-8.3387095774193579E-2</c:v>
                </c:pt>
                <c:pt idx="680">
                  <c:v>-8.2983869967741944E-2</c:v>
                </c:pt>
                <c:pt idx="681">
                  <c:v>-8.2580644161290337E-2</c:v>
                </c:pt>
                <c:pt idx="682">
                  <c:v>-8.2177418354838702E-2</c:v>
                </c:pt>
                <c:pt idx="683">
                  <c:v>-8.1774192548387151E-2</c:v>
                </c:pt>
                <c:pt idx="684">
                  <c:v>-8.1370966741935502E-2</c:v>
                </c:pt>
                <c:pt idx="685">
                  <c:v>-8.0967740935483881E-2</c:v>
                </c:pt>
                <c:pt idx="686">
                  <c:v>-8.0564515129032288E-2</c:v>
                </c:pt>
                <c:pt idx="687">
                  <c:v>-8.0161289322580653E-2</c:v>
                </c:pt>
                <c:pt idx="688">
                  <c:v>-7.9758063516129032E-2</c:v>
                </c:pt>
                <c:pt idx="689">
                  <c:v>-7.9354837709677439E-2</c:v>
                </c:pt>
                <c:pt idx="690">
                  <c:v>-7.8951611903225818E-2</c:v>
                </c:pt>
                <c:pt idx="691">
                  <c:v>-7.8548386096774184E-2</c:v>
                </c:pt>
                <c:pt idx="692">
                  <c:v>-7.8145160290322577E-2</c:v>
                </c:pt>
                <c:pt idx="693">
                  <c:v>-7.774193448387097E-2</c:v>
                </c:pt>
                <c:pt idx="694">
                  <c:v>-7.7338708677419363E-2</c:v>
                </c:pt>
                <c:pt idx="695">
                  <c:v>-7.6935482870967742E-2</c:v>
                </c:pt>
                <c:pt idx="696">
                  <c:v>-7.6532257064516149E-2</c:v>
                </c:pt>
                <c:pt idx="697">
                  <c:v>-7.6129031258064514E-2</c:v>
                </c:pt>
                <c:pt idx="698">
                  <c:v>-7.5725805451612907E-2</c:v>
                </c:pt>
                <c:pt idx="699">
                  <c:v>-7.5322579645161314E-2</c:v>
                </c:pt>
                <c:pt idx="700">
                  <c:v>-7.4919353838709693E-2</c:v>
                </c:pt>
                <c:pt idx="701">
                  <c:v>-7.4516128032258086E-2</c:v>
                </c:pt>
                <c:pt idx="702">
                  <c:v>-7.4112902225806479E-2</c:v>
                </c:pt>
                <c:pt idx="703">
                  <c:v>-7.3709676419354844E-2</c:v>
                </c:pt>
                <c:pt idx="704">
                  <c:v>-7.3306450612903237E-2</c:v>
                </c:pt>
                <c:pt idx="705">
                  <c:v>-7.2903224806451644E-2</c:v>
                </c:pt>
                <c:pt idx="706">
                  <c:v>-7.2499999000000023E-2</c:v>
                </c:pt>
                <c:pt idx="707">
                  <c:v>-7.2096773193548416E-2</c:v>
                </c:pt>
                <c:pt idx="708">
                  <c:v>-7.1693547387096782E-2</c:v>
                </c:pt>
                <c:pt idx="709">
                  <c:v>-7.1290321580645161E-2</c:v>
                </c:pt>
                <c:pt idx="710">
                  <c:v>-7.0887095774193554E-2</c:v>
                </c:pt>
                <c:pt idx="711">
                  <c:v>-7.0483869967741933E-2</c:v>
                </c:pt>
                <c:pt idx="712">
                  <c:v>-7.008064416129034E-2</c:v>
                </c:pt>
                <c:pt idx="713">
                  <c:v>-6.9677418354838719E-2</c:v>
                </c:pt>
                <c:pt idx="714">
                  <c:v>-6.9274192548387098E-2</c:v>
                </c:pt>
                <c:pt idx="715">
                  <c:v>-6.8870966741935491E-2</c:v>
                </c:pt>
                <c:pt idx="716">
                  <c:v>-6.8467740935483884E-2</c:v>
                </c:pt>
                <c:pt idx="717">
                  <c:v>-6.8064515129032277E-2</c:v>
                </c:pt>
                <c:pt idx="718">
                  <c:v>-6.7661289322580656E-2</c:v>
                </c:pt>
                <c:pt idx="719">
                  <c:v>-6.7258063516129021E-2</c:v>
                </c:pt>
                <c:pt idx="720">
                  <c:v>-6.68548377096774E-2</c:v>
                </c:pt>
                <c:pt idx="721">
                  <c:v>-6.6451611903225821E-2</c:v>
                </c:pt>
                <c:pt idx="722">
                  <c:v>-6.60483860967742E-2</c:v>
                </c:pt>
                <c:pt idx="723">
                  <c:v>-6.5645160290322566E-2</c:v>
                </c:pt>
                <c:pt idx="724">
                  <c:v>-6.5241934483870959E-2</c:v>
                </c:pt>
                <c:pt idx="725">
                  <c:v>-6.4838708677419352E-2</c:v>
                </c:pt>
                <c:pt idx="726">
                  <c:v>-6.4435482870967759E-2</c:v>
                </c:pt>
                <c:pt idx="727">
                  <c:v>-6.4032257064516138E-2</c:v>
                </c:pt>
                <c:pt idx="728">
                  <c:v>-6.3629031258064517E-2</c:v>
                </c:pt>
                <c:pt idx="729">
                  <c:v>-6.3225805451612896E-2</c:v>
                </c:pt>
                <c:pt idx="730">
                  <c:v>-6.2822579645161303E-2</c:v>
                </c:pt>
                <c:pt idx="731">
                  <c:v>-6.2419353838709696E-2</c:v>
                </c:pt>
                <c:pt idx="732">
                  <c:v>-6.2016128032258082E-2</c:v>
                </c:pt>
                <c:pt idx="733">
                  <c:v>-6.1612902225806461E-2</c:v>
                </c:pt>
                <c:pt idx="734">
                  <c:v>-6.1209676419354833E-2</c:v>
                </c:pt>
                <c:pt idx="735">
                  <c:v>-6.080645061290324E-2</c:v>
                </c:pt>
                <c:pt idx="736">
                  <c:v>-6.0403224806451633E-2</c:v>
                </c:pt>
                <c:pt idx="737">
                  <c:v>-5.9999999000000005E-2</c:v>
                </c:pt>
                <c:pt idx="738">
                  <c:v>-5.9841268841269848E-2</c:v>
                </c:pt>
                <c:pt idx="739">
                  <c:v>-5.9682538682539685E-2</c:v>
                </c:pt>
                <c:pt idx="740">
                  <c:v>-5.9523808523809514E-2</c:v>
                </c:pt>
                <c:pt idx="741">
                  <c:v>-5.9365078365079364E-2</c:v>
                </c:pt>
                <c:pt idx="742">
                  <c:v>-5.9206348206349214E-2</c:v>
                </c:pt>
                <c:pt idx="743">
                  <c:v>-5.9047618047619065E-2</c:v>
                </c:pt>
                <c:pt idx="744">
                  <c:v>-5.8888887888888894E-2</c:v>
                </c:pt>
                <c:pt idx="745">
                  <c:v>-5.8730157730158723E-2</c:v>
                </c:pt>
                <c:pt idx="746">
                  <c:v>-5.8571427571428573E-2</c:v>
                </c:pt>
                <c:pt idx="747">
                  <c:v>-5.8412697412698431E-2</c:v>
                </c:pt>
                <c:pt idx="748">
                  <c:v>-5.8253967253968267E-2</c:v>
                </c:pt>
                <c:pt idx="749">
                  <c:v>-5.8095237095238103E-2</c:v>
                </c:pt>
                <c:pt idx="750">
                  <c:v>-5.7936506936507939E-2</c:v>
                </c:pt>
                <c:pt idx="751">
                  <c:v>-5.7777776777777783E-2</c:v>
                </c:pt>
                <c:pt idx="752">
                  <c:v>-5.7619046619047619E-2</c:v>
                </c:pt>
                <c:pt idx="753">
                  <c:v>-5.7460316460317462E-2</c:v>
                </c:pt>
                <c:pt idx="754">
                  <c:v>-5.7301586301587305E-2</c:v>
                </c:pt>
                <c:pt idx="755">
                  <c:v>-5.7142856142857142E-2</c:v>
                </c:pt>
                <c:pt idx="756">
                  <c:v>-5.6984125984126992E-2</c:v>
                </c:pt>
                <c:pt idx="757">
                  <c:v>-5.6825395825396828E-2</c:v>
                </c:pt>
                <c:pt idx="758">
                  <c:v>-5.6666665666666664E-2</c:v>
                </c:pt>
                <c:pt idx="759">
                  <c:v>-5.6507935507936514E-2</c:v>
                </c:pt>
                <c:pt idx="760">
                  <c:v>-5.6349205349206358E-2</c:v>
                </c:pt>
                <c:pt idx="761">
                  <c:v>-5.6190475190476187E-2</c:v>
                </c:pt>
                <c:pt idx="762">
                  <c:v>-5.6031745031746023E-2</c:v>
                </c:pt>
                <c:pt idx="763">
                  <c:v>-5.587301487301588E-2</c:v>
                </c:pt>
                <c:pt idx="764">
                  <c:v>-5.5714284714285724E-2</c:v>
                </c:pt>
                <c:pt idx="765">
                  <c:v>-5.5555554555555546E-2</c:v>
                </c:pt>
                <c:pt idx="766">
                  <c:v>-5.539682439682541E-2</c:v>
                </c:pt>
                <c:pt idx="767">
                  <c:v>-5.5238094238095239E-2</c:v>
                </c:pt>
                <c:pt idx="768">
                  <c:v>-5.5079364079365076E-2</c:v>
                </c:pt>
                <c:pt idx="769">
                  <c:v>-5.4920633920634933E-2</c:v>
                </c:pt>
                <c:pt idx="770">
                  <c:v>-5.4761903761904769E-2</c:v>
                </c:pt>
                <c:pt idx="771">
                  <c:v>-5.4603173603174592E-2</c:v>
                </c:pt>
                <c:pt idx="772">
                  <c:v>-5.4444443444444449E-2</c:v>
                </c:pt>
                <c:pt idx="773">
                  <c:v>-5.4285713285714292E-2</c:v>
                </c:pt>
                <c:pt idx="774">
                  <c:v>-5.4126983126984135E-2</c:v>
                </c:pt>
                <c:pt idx="775">
                  <c:v>-5.3968252968253964E-2</c:v>
                </c:pt>
                <c:pt idx="776">
                  <c:v>-5.3809522809523808E-2</c:v>
                </c:pt>
                <c:pt idx="777">
                  <c:v>-5.3650792650793651E-2</c:v>
                </c:pt>
                <c:pt idx="778">
                  <c:v>-5.3492062492063494E-2</c:v>
                </c:pt>
                <c:pt idx="779">
                  <c:v>-5.3333332333333344E-2</c:v>
                </c:pt>
                <c:pt idx="780">
                  <c:v>-5.3174602174603167E-2</c:v>
                </c:pt>
                <c:pt idx="781">
                  <c:v>-5.301587201587301E-2</c:v>
                </c:pt>
                <c:pt idx="782">
                  <c:v>-5.2857141857142867E-2</c:v>
                </c:pt>
                <c:pt idx="783">
                  <c:v>-5.269841169841271E-2</c:v>
                </c:pt>
                <c:pt idx="784">
                  <c:v>-5.2539681539682553E-2</c:v>
                </c:pt>
                <c:pt idx="785">
                  <c:v>-5.2380951380952383E-2</c:v>
                </c:pt>
                <c:pt idx="786">
                  <c:v>-5.2222221222222233E-2</c:v>
                </c:pt>
                <c:pt idx="787">
                  <c:v>-5.2063491063492076E-2</c:v>
                </c:pt>
                <c:pt idx="788">
                  <c:v>-5.1904760904761912E-2</c:v>
                </c:pt>
                <c:pt idx="789">
                  <c:v>-5.1746030746031769E-2</c:v>
                </c:pt>
                <c:pt idx="790">
                  <c:v>-5.1587300587301585E-2</c:v>
                </c:pt>
                <c:pt idx="791">
                  <c:v>-5.1428570428571428E-2</c:v>
                </c:pt>
                <c:pt idx="792">
                  <c:v>-5.1269840269841271E-2</c:v>
                </c:pt>
                <c:pt idx="793">
                  <c:v>-5.1111110111111122E-2</c:v>
                </c:pt>
                <c:pt idx="794">
                  <c:v>-5.0952379952380972E-2</c:v>
                </c:pt>
                <c:pt idx="795">
                  <c:v>-5.0793649793650794E-2</c:v>
                </c:pt>
                <c:pt idx="796">
                  <c:v>-5.0634919634920637E-2</c:v>
                </c:pt>
                <c:pt idx="797">
                  <c:v>-5.0476189476190467E-2</c:v>
                </c:pt>
                <c:pt idx="798">
                  <c:v>-5.0317459317460331E-2</c:v>
                </c:pt>
                <c:pt idx="799">
                  <c:v>-5.015872915873016E-2</c:v>
                </c:pt>
                <c:pt idx="800">
                  <c:v>-4.9999999000000003E-2</c:v>
                </c:pt>
                <c:pt idx="801">
                  <c:v>-4.9838708677419352E-2</c:v>
                </c:pt>
                <c:pt idx="802">
                  <c:v>-4.9677418354838722E-2</c:v>
                </c:pt>
                <c:pt idx="803">
                  <c:v>-4.9516128032258071E-2</c:v>
                </c:pt>
                <c:pt idx="804">
                  <c:v>-4.935483770967742E-2</c:v>
                </c:pt>
                <c:pt idx="805">
                  <c:v>-4.9193547387096782E-2</c:v>
                </c:pt>
                <c:pt idx="806">
                  <c:v>-4.9032257064516131E-2</c:v>
                </c:pt>
                <c:pt idx="807">
                  <c:v>-4.887096674193548E-2</c:v>
                </c:pt>
                <c:pt idx="808">
                  <c:v>-4.8709676419354836E-2</c:v>
                </c:pt>
                <c:pt idx="809">
                  <c:v>-4.8548386096774178E-2</c:v>
                </c:pt>
                <c:pt idx="810">
                  <c:v>-4.8387095774193555E-2</c:v>
                </c:pt>
                <c:pt idx="811">
                  <c:v>-4.8225805451612883E-2</c:v>
                </c:pt>
                <c:pt idx="812">
                  <c:v>-4.8064515129032273E-2</c:v>
                </c:pt>
                <c:pt idx="813">
                  <c:v>-4.7903224806451629E-2</c:v>
                </c:pt>
                <c:pt idx="814">
                  <c:v>-4.7741934483870964E-2</c:v>
                </c:pt>
                <c:pt idx="815">
                  <c:v>-4.758064416129032E-2</c:v>
                </c:pt>
                <c:pt idx="816">
                  <c:v>-4.7419353838709689E-2</c:v>
                </c:pt>
                <c:pt idx="817">
                  <c:v>-4.7258063516129017E-2</c:v>
                </c:pt>
                <c:pt idx="818">
                  <c:v>-4.7096773193548408E-2</c:v>
                </c:pt>
                <c:pt idx="819">
                  <c:v>-4.6935482870967736E-2</c:v>
                </c:pt>
                <c:pt idx="820">
                  <c:v>-4.6774192548387092E-2</c:v>
                </c:pt>
                <c:pt idx="821">
                  <c:v>-4.6612902225806462E-2</c:v>
                </c:pt>
                <c:pt idx="822">
                  <c:v>-4.645161190322581E-2</c:v>
                </c:pt>
                <c:pt idx="823">
                  <c:v>-4.6290321580645159E-2</c:v>
                </c:pt>
                <c:pt idx="824">
                  <c:v>-4.6129031258064515E-2</c:v>
                </c:pt>
                <c:pt idx="825">
                  <c:v>-4.5967740935483871E-2</c:v>
                </c:pt>
                <c:pt idx="826">
                  <c:v>-4.5806450612903241E-2</c:v>
                </c:pt>
                <c:pt idx="827">
                  <c:v>-4.5645160290322562E-2</c:v>
                </c:pt>
                <c:pt idx="828">
                  <c:v>-4.5483869967741938E-2</c:v>
                </c:pt>
                <c:pt idx="829">
                  <c:v>-4.5322579645161301E-2</c:v>
                </c:pt>
                <c:pt idx="830">
                  <c:v>-4.5161289322580664E-2</c:v>
                </c:pt>
                <c:pt idx="831">
                  <c:v>-4.4999998999999999E-2</c:v>
                </c:pt>
                <c:pt idx="832">
                  <c:v>-4.4838708677419362E-2</c:v>
                </c:pt>
                <c:pt idx="833">
                  <c:v>-4.4677418354838724E-2</c:v>
                </c:pt>
                <c:pt idx="834">
                  <c:v>-4.451612803225808E-2</c:v>
                </c:pt>
                <c:pt idx="835">
                  <c:v>-4.4354837709677422E-2</c:v>
                </c:pt>
                <c:pt idx="836">
                  <c:v>-4.4193547387096792E-2</c:v>
                </c:pt>
                <c:pt idx="837">
                  <c:v>-4.4032257064516141E-2</c:v>
                </c:pt>
                <c:pt idx="838">
                  <c:v>-4.387096674193549E-2</c:v>
                </c:pt>
                <c:pt idx="839">
                  <c:v>-4.3709676419354832E-2</c:v>
                </c:pt>
                <c:pt idx="840">
                  <c:v>-4.3548386096774173E-2</c:v>
                </c:pt>
                <c:pt idx="841">
                  <c:v>-4.338709577419355E-2</c:v>
                </c:pt>
                <c:pt idx="842">
                  <c:v>-4.3225805451612892E-2</c:v>
                </c:pt>
                <c:pt idx="843">
                  <c:v>-4.3064515129032269E-2</c:v>
                </c:pt>
                <c:pt idx="844">
                  <c:v>-4.2903224806451638E-2</c:v>
                </c:pt>
                <c:pt idx="845">
                  <c:v>-4.2741934483870973E-2</c:v>
                </c:pt>
                <c:pt idx="846">
                  <c:v>-4.2580644161290329E-2</c:v>
                </c:pt>
                <c:pt idx="847">
                  <c:v>-4.2419353838709692E-2</c:v>
                </c:pt>
                <c:pt idx="848">
                  <c:v>-4.225806351612902E-2</c:v>
                </c:pt>
                <c:pt idx="849">
                  <c:v>-4.209677319354841E-2</c:v>
                </c:pt>
                <c:pt idx="850">
                  <c:v>-4.1935482870967752E-2</c:v>
                </c:pt>
                <c:pt idx="851">
                  <c:v>-4.177419254838708E-2</c:v>
                </c:pt>
                <c:pt idx="852">
                  <c:v>-4.1612902225806471E-2</c:v>
                </c:pt>
                <c:pt idx="853">
                  <c:v>-4.145161190322582E-2</c:v>
                </c:pt>
                <c:pt idx="854">
                  <c:v>-4.1290321580645169E-2</c:v>
                </c:pt>
                <c:pt idx="855">
                  <c:v>-4.1129031258064511E-2</c:v>
                </c:pt>
                <c:pt idx="856">
                  <c:v>-4.096774093548388E-2</c:v>
                </c:pt>
                <c:pt idx="857">
                  <c:v>-4.0806450612903243E-2</c:v>
                </c:pt>
                <c:pt idx="858">
                  <c:v>-4.0645160290322571E-2</c:v>
                </c:pt>
                <c:pt idx="859">
                  <c:v>-4.0483869967741934E-2</c:v>
                </c:pt>
                <c:pt idx="860">
                  <c:v>-4.0322579645161304E-2</c:v>
                </c:pt>
                <c:pt idx="861">
                  <c:v>-4.0161289322580659E-2</c:v>
                </c:pt>
                <c:pt idx="862">
                  <c:v>-3.9999999000000001E-2</c:v>
                </c:pt>
                <c:pt idx="863">
                  <c:v>-4.0238094238095254E-2</c:v>
                </c:pt>
                <c:pt idx="864">
                  <c:v>-4.0476189476190479E-2</c:v>
                </c:pt>
                <c:pt idx="865">
                  <c:v>-4.0714284714285731E-2</c:v>
                </c:pt>
                <c:pt idx="866">
                  <c:v>-4.095237995238097E-2</c:v>
                </c:pt>
                <c:pt idx="867">
                  <c:v>-4.1190475190476195E-2</c:v>
                </c:pt>
                <c:pt idx="868">
                  <c:v>-4.1428570428571426E-2</c:v>
                </c:pt>
                <c:pt idx="869">
                  <c:v>-4.1666665666666672E-2</c:v>
                </c:pt>
                <c:pt idx="870">
                  <c:v>-4.1904760904761897E-2</c:v>
                </c:pt>
                <c:pt idx="871">
                  <c:v>-4.2142856142857135E-2</c:v>
                </c:pt>
                <c:pt idx="872">
                  <c:v>-4.2380951380952381E-2</c:v>
                </c:pt>
                <c:pt idx="873">
                  <c:v>-4.2619046619047612E-2</c:v>
                </c:pt>
                <c:pt idx="874">
                  <c:v>-4.2857141857142865E-2</c:v>
                </c:pt>
                <c:pt idx="875">
                  <c:v>-4.3095237095238111E-2</c:v>
                </c:pt>
                <c:pt idx="876">
                  <c:v>-4.3333332333333349E-2</c:v>
                </c:pt>
                <c:pt idx="877">
                  <c:v>-4.3571427571428567E-2</c:v>
                </c:pt>
                <c:pt idx="878">
                  <c:v>-4.3809522809523813E-2</c:v>
                </c:pt>
                <c:pt idx="879">
                  <c:v>-4.4047618047619065E-2</c:v>
                </c:pt>
                <c:pt idx="880">
                  <c:v>-4.4285713285714283E-2</c:v>
                </c:pt>
                <c:pt idx="881">
                  <c:v>-4.4523808523809508E-2</c:v>
                </c:pt>
                <c:pt idx="882">
                  <c:v>-4.4761903761904767E-2</c:v>
                </c:pt>
                <c:pt idx="883">
                  <c:v>-4.4999998999999999E-2</c:v>
                </c:pt>
                <c:pt idx="884">
                  <c:v>-4.5238094238095251E-2</c:v>
                </c:pt>
                <c:pt idx="885">
                  <c:v>-4.5476189476190476E-2</c:v>
                </c:pt>
                <c:pt idx="886">
                  <c:v>-4.5714284714285729E-2</c:v>
                </c:pt>
                <c:pt idx="887">
                  <c:v>-4.595237995238096E-2</c:v>
                </c:pt>
                <c:pt idx="888">
                  <c:v>-4.6190475190476185E-2</c:v>
                </c:pt>
                <c:pt idx="889">
                  <c:v>-4.6428570428571424E-2</c:v>
                </c:pt>
                <c:pt idx="890">
                  <c:v>-4.6666665666666669E-2</c:v>
                </c:pt>
                <c:pt idx="891">
                  <c:v>-4.6904760904761901E-2</c:v>
                </c:pt>
                <c:pt idx="892">
                  <c:v>-4.714285614285714E-2</c:v>
                </c:pt>
                <c:pt idx="893">
                  <c:v>-4.7380951380952385E-2</c:v>
                </c:pt>
                <c:pt idx="894">
                  <c:v>-4.7619046619047624E-2</c:v>
                </c:pt>
                <c:pt idx="895">
                  <c:v>-4.7857141857142876E-2</c:v>
                </c:pt>
                <c:pt idx="896">
                  <c:v>-4.8095237095238101E-2</c:v>
                </c:pt>
                <c:pt idx="897">
                  <c:v>-4.833333233333334E-2</c:v>
                </c:pt>
                <c:pt idx="898">
                  <c:v>-4.8571427571428571E-2</c:v>
                </c:pt>
                <c:pt idx="899">
                  <c:v>-4.8809522809523817E-2</c:v>
                </c:pt>
                <c:pt idx="900">
                  <c:v>-4.9047618047619063E-2</c:v>
                </c:pt>
                <c:pt idx="901">
                  <c:v>-4.9285713285714294E-2</c:v>
                </c:pt>
                <c:pt idx="902">
                  <c:v>-4.9523808523809519E-2</c:v>
                </c:pt>
                <c:pt idx="903">
                  <c:v>-4.9761903761904765E-2</c:v>
                </c:pt>
                <c:pt idx="904">
                  <c:v>-4.9999999000000003E-2</c:v>
                </c:pt>
                <c:pt idx="905">
                  <c:v>-5.0238094238095249E-2</c:v>
                </c:pt>
                <c:pt idx="906">
                  <c:v>-5.0476189476190467E-2</c:v>
                </c:pt>
                <c:pt idx="907">
                  <c:v>-5.0714284714285726E-2</c:v>
                </c:pt>
                <c:pt idx="908">
                  <c:v>-5.0952379952380972E-2</c:v>
                </c:pt>
                <c:pt idx="909">
                  <c:v>-5.119047519047619E-2</c:v>
                </c:pt>
                <c:pt idx="910">
                  <c:v>-5.1428570428571428E-2</c:v>
                </c:pt>
                <c:pt idx="911">
                  <c:v>-5.1666665666666674E-2</c:v>
                </c:pt>
                <c:pt idx="912">
                  <c:v>-5.1904760904761912E-2</c:v>
                </c:pt>
                <c:pt idx="913">
                  <c:v>-5.2142856142857137E-2</c:v>
                </c:pt>
                <c:pt idx="914">
                  <c:v>-5.2380951380952383E-2</c:v>
                </c:pt>
                <c:pt idx="915">
                  <c:v>-5.2619046619047614E-2</c:v>
                </c:pt>
                <c:pt idx="916">
                  <c:v>-5.2857141857142867E-2</c:v>
                </c:pt>
                <c:pt idx="917">
                  <c:v>-5.3095237095238106E-2</c:v>
                </c:pt>
                <c:pt idx="918">
                  <c:v>-5.3333332333333344E-2</c:v>
                </c:pt>
                <c:pt idx="919">
                  <c:v>-5.3571427571428562E-2</c:v>
                </c:pt>
                <c:pt idx="920">
                  <c:v>-5.3809522809523808E-2</c:v>
                </c:pt>
                <c:pt idx="921">
                  <c:v>-5.4047618047619046E-2</c:v>
                </c:pt>
                <c:pt idx="922">
                  <c:v>-5.4285713285714292E-2</c:v>
                </c:pt>
                <c:pt idx="923">
                  <c:v>-5.452380852380951E-2</c:v>
                </c:pt>
                <c:pt idx="924">
                  <c:v>-5.4761903761904769E-2</c:v>
                </c:pt>
                <c:pt idx="925">
                  <c:v>-5.4999998999999994E-2</c:v>
                </c:pt>
                <c:pt idx="926">
                  <c:v>-5.4479999000000008E-2</c:v>
                </c:pt>
                <c:pt idx="927">
                  <c:v>-5.3959998999999995E-2</c:v>
                </c:pt>
                <c:pt idx="928">
                  <c:v>-5.3439999000000009E-2</c:v>
                </c:pt>
                <c:pt idx="929">
                  <c:v>-5.2919999000000002E-2</c:v>
                </c:pt>
                <c:pt idx="930">
                  <c:v>-5.2399999000000017E-2</c:v>
                </c:pt>
                <c:pt idx="931">
                  <c:v>-5.1879998999999989E-2</c:v>
                </c:pt>
                <c:pt idx="932">
                  <c:v>-5.1359998999999996E-2</c:v>
                </c:pt>
                <c:pt idx="933">
                  <c:v>-5.0839999000000011E-2</c:v>
                </c:pt>
                <c:pt idx="934">
                  <c:v>-5.0319999000000004E-2</c:v>
                </c:pt>
                <c:pt idx="935">
                  <c:v>-4.9799999000000025E-2</c:v>
                </c:pt>
                <c:pt idx="936">
                  <c:v>-4.9279998999999991E-2</c:v>
                </c:pt>
                <c:pt idx="937">
                  <c:v>-4.8759998999999998E-2</c:v>
                </c:pt>
                <c:pt idx="938">
                  <c:v>-4.8239998999999992E-2</c:v>
                </c:pt>
                <c:pt idx="939">
                  <c:v>-4.7719999000000006E-2</c:v>
                </c:pt>
                <c:pt idx="940">
                  <c:v>-4.7199998999999992E-2</c:v>
                </c:pt>
                <c:pt idx="941">
                  <c:v>-4.6679998999999993E-2</c:v>
                </c:pt>
                <c:pt idx="942">
                  <c:v>-4.6159999E-2</c:v>
                </c:pt>
                <c:pt idx="943">
                  <c:v>-4.5639999000000001E-2</c:v>
                </c:pt>
                <c:pt idx="944">
                  <c:v>-4.5119999000000008E-2</c:v>
                </c:pt>
                <c:pt idx="945">
                  <c:v>-4.4599998999999994E-2</c:v>
                </c:pt>
                <c:pt idx="946">
                  <c:v>-4.4079999000000009E-2</c:v>
                </c:pt>
                <c:pt idx="947">
                  <c:v>-4.3559999000000002E-2</c:v>
                </c:pt>
                <c:pt idx="948">
                  <c:v>-4.3039999000000002E-2</c:v>
                </c:pt>
                <c:pt idx="949">
                  <c:v>-4.2519999000000003E-2</c:v>
                </c:pt>
                <c:pt idx="950">
                  <c:v>-4.1999998999999996E-2</c:v>
                </c:pt>
                <c:pt idx="951">
                  <c:v>-4.2405404405405404E-2</c:v>
                </c:pt>
                <c:pt idx="952">
                  <c:v>-4.281080981081082E-2</c:v>
                </c:pt>
                <c:pt idx="953">
                  <c:v>-4.3216215216216235E-2</c:v>
                </c:pt>
                <c:pt idx="954">
                  <c:v>-4.3621620621621629E-2</c:v>
                </c:pt>
                <c:pt idx="955">
                  <c:v>-4.402702602702703E-2</c:v>
                </c:pt>
                <c:pt idx="956">
                  <c:v>-4.4432431432432452E-2</c:v>
                </c:pt>
                <c:pt idx="957">
                  <c:v>-4.4837836837837861E-2</c:v>
                </c:pt>
                <c:pt idx="958">
                  <c:v>-4.5243242243243262E-2</c:v>
                </c:pt>
                <c:pt idx="959">
                  <c:v>-4.5648647648648663E-2</c:v>
                </c:pt>
                <c:pt idx="960">
                  <c:v>-4.605405305405405E-2</c:v>
                </c:pt>
                <c:pt idx="961">
                  <c:v>-4.6459458459459445E-2</c:v>
                </c:pt>
                <c:pt idx="962">
                  <c:v>-4.6864863864864867E-2</c:v>
                </c:pt>
                <c:pt idx="963">
                  <c:v>-4.7270269270270268E-2</c:v>
                </c:pt>
                <c:pt idx="964">
                  <c:v>-4.7675674675675676E-2</c:v>
                </c:pt>
                <c:pt idx="965">
                  <c:v>-4.8081080081081085E-2</c:v>
                </c:pt>
                <c:pt idx="966">
                  <c:v>-4.8486485486486493E-2</c:v>
                </c:pt>
                <c:pt idx="967">
                  <c:v>-4.8891890891891901E-2</c:v>
                </c:pt>
                <c:pt idx="968">
                  <c:v>-4.9297296297297309E-2</c:v>
                </c:pt>
                <c:pt idx="969">
                  <c:v>-4.9702701702702717E-2</c:v>
                </c:pt>
                <c:pt idx="970">
                  <c:v>-5.0108107108108112E-2</c:v>
                </c:pt>
                <c:pt idx="971">
                  <c:v>-5.051351251351352E-2</c:v>
                </c:pt>
                <c:pt idx="972">
                  <c:v>-5.0918917918918935E-2</c:v>
                </c:pt>
                <c:pt idx="973">
                  <c:v>-5.1324323324324322E-2</c:v>
                </c:pt>
                <c:pt idx="974">
                  <c:v>-5.1729728729729717E-2</c:v>
                </c:pt>
                <c:pt idx="975">
                  <c:v>-5.2135134135135146E-2</c:v>
                </c:pt>
                <c:pt idx="976">
                  <c:v>-5.2540539540540547E-2</c:v>
                </c:pt>
                <c:pt idx="977">
                  <c:v>-5.2945944945945962E-2</c:v>
                </c:pt>
                <c:pt idx="978">
                  <c:v>-5.3351350351351357E-2</c:v>
                </c:pt>
                <c:pt idx="979">
                  <c:v>-5.3756755756756758E-2</c:v>
                </c:pt>
                <c:pt idx="980">
                  <c:v>-5.4162161162162166E-2</c:v>
                </c:pt>
                <c:pt idx="981">
                  <c:v>-5.4567566567567567E-2</c:v>
                </c:pt>
                <c:pt idx="982">
                  <c:v>-5.4972971972972989E-2</c:v>
                </c:pt>
                <c:pt idx="983">
                  <c:v>-5.5378377378378384E-2</c:v>
                </c:pt>
                <c:pt idx="984">
                  <c:v>-5.5783782783783792E-2</c:v>
                </c:pt>
                <c:pt idx="985">
                  <c:v>-5.6189188189189172E-2</c:v>
                </c:pt>
                <c:pt idx="986">
                  <c:v>-5.6594593594594587E-2</c:v>
                </c:pt>
                <c:pt idx="987">
                  <c:v>-5.6999998999999996E-2</c:v>
                </c:pt>
                <c:pt idx="988">
                  <c:v>-5.6571427571428572E-2</c:v>
                </c:pt>
                <c:pt idx="989">
                  <c:v>-5.6142856142857141E-2</c:v>
                </c:pt>
                <c:pt idx="990">
                  <c:v>-5.5714284714285731E-2</c:v>
                </c:pt>
                <c:pt idx="991">
                  <c:v>-5.5285713285714279E-2</c:v>
                </c:pt>
                <c:pt idx="992">
                  <c:v>-5.4857141857142876E-2</c:v>
                </c:pt>
                <c:pt idx="993">
                  <c:v>-5.4428570428571431E-2</c:v>
                </c:pt>
                <c:pt idx="994">
                  <c:v>-5.3999999000000007E-2</c:v>
                </c:pt>
                <c:pt idx="995">
                  <c:v>-5.3571427571428583E-2</c:v>
                </c:pt>
                <c:pt idx="996">
                  <c:v>-5.3142856142857124E-2</c:v>
                </c:pt>
                <c:pt idx="997">
                  <c:v>-5.2714284714285728E-2</c:v>
                </c:pt>
                <c:pt idx="998">
                  <c:v>-5.2285713285714283E-2</c:v>
                </c:pt>
                <c:pt idx="999">
                  <c:v>-5.1857141857142873E-2</c:v>
                </c:pt>
                <c:pt idx="1000">
                  <c:v>-5.1428570428571428E-2</c:v>
                </c:pt>
                <c:pt idx="1001">
                  <c:v>-5.0999999000000011E-2</c:v>
                </c:pt>
                <c:pt idx="1002">
                  <c:v>-5.0571427571428573E-2</c:v>
                </c:pt>
                <c:pt idx="1003">
                  <c:v>-5.0142856142857135E-2</c:v>
                </c:pt>
                <c:pt idx="1004">
                  <c:v>-4.9714284714285725E-2</c:v>
                </c:pt>
                <c:pt idx="1005">
                  <c:v>-4.9285713285714294E-2</c:v>
                </c:pt>
                <c:pt idx="1006">
                  <c:v>-4.885714185714287E-2</c:v>
                </c:pt>
                <c:pt idx="1007">
                  <c:v>-4.8428570428571426E-2</c:v>
                </c:pt>
                <c:pt idx="1008">
                  <c:v>-4.7999999000000002E-2</c:v>
                </c:pt>
                <c:pt idx="1009">
                  <c:v>-4.7571427571428571E-2</c:v>
                </c:pt>
                <c:pt idx="1010">
                  <c:v>-4.714285614285714E-2</c:v>
                </c:pt>
                <c:pt idx="1011">
                  <c:v>-4.671428471428573E-2</c:v>
                </c:pt>
                <c:pt idx="1012">
                  <c:v>-4.6285713285714285E-2</c:v>
                </c:pt>
                <c:pt idx="1013">
                  <c:v>-4.5857141857142875E-2</c:v>
                </c:pt>
                <c:pt idx="1014">
                  <c:v>-4.542857042857143E-2</c:v>
                </c:pt>
                <c:pt idx="1015">
                  <c:v>-4.499999900000002E-2</c:v>
                </c:pt>
                <c:pt idx="1016">
                  <c:v>-4.4571427571428575E-2</c:v>
                </c:pt>
                <c:pt idx="1017">
                  <c:v>-4.4142856142857137E-2</c:v>
                </c:pt>
                <c:pt idx="1018">
                  <c:v>-4.371428471428572E-2</c:v>
                </c:pt>
                <c:pt idx="1019">
                  <c:v>-4.3285713285714282E-2</c:v>
                </c:pt>
                <c:pt idx="1020">
                  <c:v>-4.2857141857142865E-2</c:v>
                </c:pt>
                <c:pt idx="1021">
                  <c:v>-4.2428570428571434E-2</c:v>
                </c:pt>
                <c:pt idx="1022">
                  <c:v>-4.1999998999999996E-2</c:v>
                </c:pt>
                <c:pt idx="1023">
                  <c:v>-4.1571427571428565E-2</c:v>
                </c:pt>
                <c:pt idx="1024">
                  <c:v>-4.1142856142857141E-2</c:v>
                </c:pt>
                <c:pt idx="1025">
                  <c:v>-4.0714284714285731E-2</c:v>
                </c:pt>
                <c:pt idx="1026">
                  <c:v>-4.0285713285714286E-2</c:v>
                </c:pt>
                <c:pt idx="1027">
                  <c:v>-3.9857141857142862E-2</c:v>
                </c:pt>
                <c:pt idx="1028">
                  <c:v>-3.9428570428571431E-2</c:v>
                </c:pt>
                <c:pt idx="1029">
                  <c:v>-3.8999999E-2</c:v>
                </c:pt>
                <c:pt idx="1030">
                  <c:v>-3.8571427571428583E-2</c:v>
                </c:pt>
                <c:pt idx="1031">
                  <c:v>-3.8142856142857139E-2</c:v>
                </c:pt>
                <c:pt idx="1032">
                  <c:v>-3.7714284714285715E-2</c:v>
                </c:pt>
                <c:pt idx="1033">
                  <c:v>-3.7285713285714304E-2</c:v>
                </c:pt>
                <c:pt idx="1034">
                  <c:v>-3.6857141857142867E-2</c:v>
                </c:pt>
                <c:pt idx="1035">
                  <c:v>-3.6428570428571436E-2</c:v>
                </c:pt>
                <c:pt idx="1036">
                  <c:v>-3.5999999000000005E-2</c:v>
                </c:pt>
                <c:pt idx="1037">
                  <c:v>-3.5571427571428581E-2</c:v>
                </c:pt>
                <c:pt idx="1038">
                  <c:v>-3.5142856142857143E-2</c:v>
                </c:pt>
                <c:pt idx="1039">
                  <c:v>-3.4714284714285719E-2</c:v>
                </c:pt>
                <c:pt idx="1040">
                  <c:v>-3.4285713285714295E-2</c:v>
                </c:pt>
                <c:pt idx="1041">
                  <c:v>-3.3857141857142857E-2</c:v>
                </c:pt>
                <c:pt idx="1042">
                  <c:v>-3.342857042857144E-2</c:v>
                </c:pt>
                <c:pt idx="1043">
                  <c:v>-3.2999999000000002E-2</c:v>
                </c:pt>
                <c:pt idx="1044">
                  <c:v>-3.2571427571428578E-2</c:v>
                </c:pt>
                <c:pt idx="1045">
                  <c:v>-3.2142856142857147E-2</c:v>
                </c:pt>
                <c:pt idx="1046">
                  <c:v>-3.1714284714285716E-2</c:v>
                </c:pt>
                <c:pt idx="1047">
                  <c:v>-3.1285713285714292E-2</c:v>
                </c:pt>
                <c:pt idx="1048">
                  <c:v>-3.0857141857142865E-2</c:v>
                </c:pt>
                <c:pt idx="1049">
                  <c:v>-3.0428570428571441E-2</c:v>
                </c:pt>
                <c:pt idx="1050">
                  <c:v>-2.9999999000000006E-2</c:v>
                </c:pt>
                <c:pt idx="1051">
                  <c:v>-2.9559999E-2</c:v>
                </c:pt>
                <c:pt idx="1052">
                  <c:v>-2.9119999000000001E-2</c:v>
                </c:pt>
                <c:pt idx="1053">
                  <c:v>-2.8679999000000005E-2</c:v>
                </c:pt>
                <c:pt idx="1054">
                  <c:v>-2.8239999000000002E-2</c:v>
                </c:pt>
                <c:pt idx="1055">
                  <c:v>-2.7799999000000002E-2</c:v>
                </c:pt>
                <c:pt idx="1056">
                  <c:v>-2.7359999000000006E-2</c:v>
                </c:pt>
                <c:pt idx="1057">
                  <c:v>-2.6919999000000003E-2</c:v>
                </c:pt>
                <c:pt idx="1058">
                  <c:v>-2.6479999000000011E-2</c:v>
                </c:pt>
                <c:pt idx="1059">
                  <c:v>-2.6039999000000005E-2</c:v>
                </c:pt>
                <c:pt idx="1060">
                  <c:v>-2.5599999000000002E-2</c:v>
                </c:pt>
                <c:pt idx="1061">
                  <c:v>-2.5159998999999999E-2</c:v>
                </c:pt>
                <c:pt idx="1062">
                  <c:v>-2.4719999000000003E-2</c:v>
                </c:pt>
                <c:pt idx="1063">
                  <c:v>-2.4279999000000003E-2</c:v>
                </c:pt>
                <c:pt idx="1064">
                  <c:v>-2.3839999000000004E-2</c:v>
                </c:pt>
                <c:pt idx="1065">
                  <c:v>-2.3399998999999998E-2</c:v>
                </c:pt>
                <c:pt idx="1066">
                  <c:v>-2.2959999000000002E-2</c:v>
                </c:pt>
                <c:pt idx="1067">
                  <c:v>-2.2519999000000002E-2</c:v>
                </c:pt>
                <c:pt idx="1068">
                  <c:v>-2.2079999000000006E-2</c:v>
                </c:pt>
                <c:pt idx="1069">
                  <c:v>-2.163999900000001E-2</c:v>
                </c:pt>
                <c:pt idx="1070">
                  <c:v>-2.1199999000000001E-2</c:v>
                </c:pt>
                <c:pt idx="1071">
                  <c:v>-2.0759999000000001E-2</c:v>
                </c:pt>
                <c:pt idx="1072">
                  <c:v>-2.0319998999999998E-2</c:v>
                </c:pt>
                <c:pt idx="1073">
                  <c:v>-1.9879999000000002E-2</c:v>
                </c:pt>
                <c:pt idx="1074">
                  <c:v>-1.9439998999999999E-2</c:v>
                </c:pt>
                <c:pt idx="1075">
                  <c:v>-1.8999999E-2</c:v>
                </c:pt>
                <c:pt idx="1076">
                  <c:v>-1.8559999000000001E-2</c:v>
                </c:pt>
                <c:pt idx="1077">
                  <c:v>-1.8119999000000001E-2</c:v>
                </c:pt>
                <c:pt idx="1078">
                  <c:v>-1.7679998999999998E-2</c:v>
                </c:pt>
                <c:pt idx="1079">
                  <c:v>-1.7239999000000002E-2</c:v>
                </c:pt>
                <c:pt idx="1080">
                  <c:v>-1.6799998999999999E-2</c:v>
                </c:pt>
                <c:pt idx="1081">
                  <c:v>-1.6359999E-2</c:v>
                </c:pt>
                <c:pt idx="1082">
                  <c:v>-1.5919999000000001E-2</c:v>
                </c:pt>
                <c:pt idx="1083">
                  <c:v>-1.5479998999999998E-2</c:v>
                </c:pt>
                <c:pt idx="1084">
                  <c:v>-1.5039998999999998E-2</c:v>
                </c:pt>
                <c:pt idx="1085">
                  <c:v>-1.4599998999999995E-2</c:v>
                </c:pt>
                <c:pt idx="1086">
                  <c:v>-1.4159998999999998E-2</c:v>
                </c:pt>
                <c:pt idx="1087">
                  <c:v>-1.3719999E-2</c:v>
                </c:pt>
                <c:pt idx="1088">
                  <c:v>-1.3279998999999999E-2</c:v>
                </c:pt>
                <c:pt idx="1089">
                  <c:v>-1.2839999E-2</c:v>
                </c:pt>
                <c:pt idx="1090">
                  <c:v>-1.2399998999999998E-2</c:v>
                </c:pt>
                <c:pt idx="1091">
                  <c:v>-1.1959998999999997E-2</c:v>
                </c:pt>
                <c:pt idx="1092">
                  <c:v>-1.1519999E-2</c:v>
                </c:pt>
                <c:pt idx="1093">
                  <c:v>-1.1079999E-2</c:v>
                </c:pt>
                <c:pt idx="1094">
                  <c:v>-1.0639998999999999E-2</c:v>
                </c:pt>
                <c:pt idx="1095">
                  <c:v>-1.0199998999999998E-2</c:v>
                </c:pt>
                <c:pt idx="1096">
                  <c:v>-9.7599990000000036E-3</c:v>
                </c:pt>
                <c:pt idx="1097">
                  <c:v>-9.3199990000000024E-3</c:v>
                </c:pt>
                <c:pt idx="1098">
                  <c:v>-8.8799990000000047E-3</c:v>
                </c:pt>
                <c:pt idx="1099">
                  <c:v>-8.4399990000000018E-3</c:v>
                </c:pt>
                <c:pt idx="1100">
                  <c:v>-7.9999990000000024E-3</c:v>
                </c:pt>
                <c:pt idx="1101">
                  <c:v>-8.3548377096774231E-3</c:v>
                </c:pt>
                <c:pt idx="1102">
                  <c:v>-8.7096764193548403E-3</c:v>
                </c:pt>
                <c:pt idx="1103">
                  <c:v>-9.064515129032261E-3</c:v>
                </c:pt>
                <c:pt idx="1104">
                  <c:v>-9.4193538387096817E-3</c:v>
                </c:pt>
                <c:pt idx="1105">
                  <c:v>-9.7741925483871006E-3</c:v>
                </c:pt>
                <c:pt idx="1106">
                  <c:v>-1.012903125806452E-2</c:v>
                </c:pt>
                <c:pt idx="1107">
                  <c:v>-1.0483869967741938E-2</c:v>
                </c:pt>
                <c:pt idx="1108">
                  <c:v>-1.0838708677419359E-2</c:v>
                </c:pt>
                <c:pt idx="1109">
                  <c:v>-1.1193547387096775E-2</c:v>
                </c:pt>
                <c:pt idx="1110">
                  <c:v>-1.1548386096774195E-2</c:v>
                </c:pt>
                <c:pt idx="1111">
                  <c:v>-1.1903224806451614E-2</c:v>
                </c:pt>
                <c:pt idx="1112">
                  <c:v>-1.2258063516129028E-2</c:v>
                </c:pt>
                <c:pt idx="1113">
                  <c:v>-1.2612902225806452E-2</c:v>
                </c:pt>
                <c:pt idx="1114">
                  <c:v>-1.2967740935483871E-2</c:v>
                </c:pt>
                <c:pt idx="1115">
                  <c:v>-1.3322579645161299E-2</c:v>
                </c:pt>
                <c:pt idx="1116">
                  <c:v>-1.3677418354838712E-2</c:v>
                </c:pt>
                <c:pt idx="1117">
                  <c:v>-1.4032257064516131E-2</c:v>
                </c:pt>
                <c:pt idx="1118">
                  <c:v>-1.4387095774193547E-2</c:v>
                </c:pt>
                <c:pt idx="1119">
                  <c:v>-1.4741934483870968E-2</c:v>
                </c:pt>
                <c:pt idx="1120">
                  <c:v>-1.5096773193548392E-2</c:v>
                </c:pt>
                <c:pt idx="1121">
                  <c:v>-1.5451611903225804E-2</c:v>
                </c:pt>
                <c:pt idx="1122">
                  <c:v>-1.5806450612903231E-2</c:v>
                </c:pt>
                <c:pt idx="1123">
                  <c:v>-1.6161289322580652E-2</c:v>
                </c:pt>
                <c:pt idx="1124">
                  <c:v>-1.6516128032258066E-2</c:v>
                </c:pt>
                <c:pt idx="1125">
                  <c:v>-1.687096674193549E-2</c:v>
                </c:pt>
                <c:pt idx="1126">
                  <c:v>-1.7225805451612911E-2</c:v>
                </c:pt>
                <c:pt idx="1127">
                  <c:v>-1.7580644161290324E-2</c:v>
                </c:pt>
                <c:pt idx="1128">
                  <c:v>-1.7935482870967741E-2</c:v>
                </c:pt>
                <c:pt idx="1129">
                  <c:v>-1.8290321580645162E-2</c:v>
                </c:pt>
                <c:pt idx="1130">
                  <c:v>-1.8645160290322583E-2</c:v>
                </c:pt>
                <c:pt idx="1131">
                  <c:v>-1.8999999E-2</c:v>
                </c:pt>
                <c:pt idx="1132">
                  <c:v>-1.9354837709677424E-2</c:v>
                </c:pt>
                <c:pt idx="1133">
                  <c:v>-1.9709676419354841E-2</c:v>
                </c:pt>
                <c:pt idx="1134">
                  <c:v>-2.0064515129032255E-2</c:v>
                </c:pt>
                <c:pt idx="1135">
                  <c:v>-2.0419353838709683E-2</c:v>
                </c:pt>
                <c:pt idx="1136">
                  <c:v>-2.07741925483871E-2</c:v>
                </c:pt>
                <c:pt idx="1137">
                  <c:v>-2.1129031258064521E-2</c:v>
                </c:pt>
                <c:pt idx="1138">
                  <c:v>-2.1483869967741945E-2</c:v>
                </c:pt>
                <c:pt idx="1139">
                  <c:v>-2.1838708677419365E-2</c:v>
                </c:pt>
                <c:pt idx="1140">
                  <c:v>-2.2193547387096783E-2</c:v>
                </c:pt>
                <c:pt idx="1141">
                  <c:v>-2.2548386096774196E-2</c:v>
                </c:pt>
                <c:pt idx="1142">
                  <c:v>-2.2903224806451614E-2</c:v>
                </c:pt>
                <c:pt idx="1143">
                  <c:v>-2.3258063516129041E-2</c:v>
                </c:pt>
                <c:pt idx="1144">
                  <c:v>-2.3612902225806455E-2</c:v>
                </c:pt>
                <c:pt idx="1145">
                  <c:v>-2.3967740935483869E-2</c:v>
                </c:pt>
                <c:pt idx="1146">
                  <c:v>-2.4322579645161286E-2</c:v>
                </c:pt>
                <c:pt idx="1147">
                  <c:v>-2.467741835483871E-2</c:v>
                </c:pt>
                <c:pt idx="1148">
                  <c:v>-2.5032257064516141E-2</c:v>
                </c:pt>
                <c:pt idx="1149">
                  <c:v>-2.5387095774193555E-2</c:v>
                </c:pt>
                <c:pt idx="1150">
                  <c:v>-2.5741934483870983E-2</c:v>
                </c:pt>
                <c:pt idx="1151">
                  <c:v>-2.6096773193548389E-2</c:v>
                </c:pt>
                <c:pt idx="1152">
                  <c:v>-2.6451611903225813E-2</c:v>
                </c:pt>
                <c:pt idx="1153">
                  <c:v>-2.6806450612903234E-2</c:v>
                </c:pt>
                <c:pt idx="1154">
                  <c:v>-2.7161289322580648E-2</c:v>
                </c:pt>
                <c:pt idx="1155">
                  <c:v>-2.7516128032258065E-2</c:v>
                </c:pt>
                <c:pt idx="1156">
                  <c:v>-2.7870966741935489E-2</c:v>
                </c:pt>
                <c:pt idx="1157">
                  <c:v>-2.822580545161291E-2</c:v>
                </c:pt>
                <c:pt idx="1158">
                  <c:v>-2.8580644161290327E-2</c:v>
                </c:pt>
                <c:pt idx="1159">
                  <c:v>-2.8935482870967748E-2</c:v>
                </c:pt>
                <c:pt idx="1160">
                  <c:v>-2.9290321580645168E-2</c:v>
                </c:pt>
                <c:pt idx="1161">
                  <c:v>-2.9645160290322586E-2</c:v>
                </c:pt>
                <c:pt idx="1162">
                  <c:v>-2.9999999000000006E-2</c:v>
                </c:pt>
                <c:pt idx="1163">
                  <c:v>-2.9657893736842106E-2</c:v>
                </c:pt>
                <c:pt idx="1164">
                  <c:v>-2.9315788473684212E-2</c:v>
                </c:pt>
                <c:pt idx="1165">
                  <c:v>-2.8973683210526322E-2</c:v>
                </c:pt>
                <c:pt idx="1166">
                  <c:v>-2.8631577947368425E-2</c:v>
                </c:pt>
                <c:pt idx="1167">
                  <c:v>-2.8289472684210542E-2</c:v>
                </c:pt>
                <c:pt idx="1168">
                  <c:v>-2.7947367421052645E-2</c:v>
                </c:pt>
                <c:pt idx="1169">
                  <c:v>-2.7605262157894751E-2</c:v>
                </c:pt>
                <c:pt idx="1170">
                  <c:v>-2.7263156894736844E-2</c:v>
                </c:pt>
                <c:pt idx="1171">
                  <c:v>-2.6921051631578947E-2</c:v>
                </c:pt>
                <c:pt idx="1172">
                  <c:v>-2.6578946368421057E-2</c:v>
                </c:pt>
                <c:pt idx="1173">
                  <c:v>-2.6236841105263174E-2</c:v>
                </c:pt>
                <c:pt idx="1174">
                  <c:v>-2.589473584210527E-2</c:v>
                </c:pt>
                <c:pt idx="1175">
                  <c:v>-2.5552630578947372E-2</c:v>
                </c:pt>
                <c:pt idx="1176">
                  <c:v>-2.5210525315789475E-2</c:v>
                </c:pt>
                <c:pt idx="1177">
                  <c:v>-2.4868420052631575E-2</c:v>
                </c:pt>
                <c:pt idx="1178">
                  <c:v>-2.4526314789473695E-2</c:v>
                </c:pt>
                <c:pt idx="1179">
                  <c:v>-2.4184209526315795E-2</c:v>
                </c:pt>
                <c:pt idx="1180">
                  <c:v>-2.3842104263157894E-2</c:v>
                </c:pt>
                <c:pt idx="1181">
                  <c:v>-2.3499999000000004E-2</c:v>
                </c:pt>
                <c:pt idx="1182">
                  <c:v>-2.3157893736842107E-2</c:v>
                </c:pt>
                <c:pt idx="1183">
                  <c:v>-2.281578847368422E-2</c:v>
                </c:pt>
                <c:pt idx="1184">
                  <c:v>-2.247368321052633E-2</c:v>
                </c:pt>
                <c:pt idx="1185">
                  <c:v>-2.213157794736843E-2</c:v>
                </c:pt>
                <c:pt idx="1186">
                  <c:v>-2.1789472684210536E-2</c:v>
                </c:pt>
                <c:pt idx="1187">
                  <c:v>-2.1447367421052646E-2</c:v>
                </c:pt>
                <c:pt idx="1188">
                  <c:v>-2.1105262157894742E-2</c:v>
                </c:pt>
                <c:pt idx="1189">
                  <c:v>-2.0763156894736838E-2</c:v>
                </c:pt>
                <c:pt idx="1190">
                  <c:v>-2.0421051631578944E-2</c:v>
                </c:pt>
                <c:pt idx="1191">
                  <c:v>-2.0078946368421058E-2</c:v>
                </c:pt>
                <c:pt idx="1192">
                  <c:v>-1.9736841105263161E-2</c:v>
                </c:pt>
                <c:pt idx="1193">
                  <c:v>-1.9394735842105267E-2</c:v>
                </c:pt>
                <c:pt idx="1194">
                  <c:v>-1.905263057894737E-2</c:v>
                </c:pt>
                <c:pt idx="1195">
                  <c:v>-1.871052531578948E-2</c:v>
                </c:pt>
                <c:pt idx="1196">
                  <c:v>-1.8368420052631583E-2</c:v>
                </c:pt>
                <c:pt idx="1197">
                  <c:v>-1.8026314789473686E-2</c:v>
                </c:pt>
                <c:pt idx="1198">
                  <c:v>-1.7684209526315789E-2</c:v>
                </c:pt>
                <c:pt idx="1199">
                  <c:v>-1.7342104263157899E-2</c:v>
                </c:pt>
                <c:pt idx="1200">
                  <c:v>-1.6999999000000002E-2</c:v>
                </c:pt>
                <c:pt idx="1201">
                  <c:v>-1.672580545161291E-2</c:v>
                </c:pt>
                <c:pt idx="1202">
                  <c:v>-1.6451611903225808E-2</c:v>
                </c:pt>
                <c:pt idx="1203">
                  <c:v>-1.6177418354838709E-2</c:v>
                </c:pt>
                <c:pt idx="1204">
                  <c:v>-1.5903224806451618E-2</c:v>
                </c:pt>
                <c:pt idx="1205">
                  <c:v>-1.5629031258064519E-2</c:v>
                </c:pt>
                <c:pt idx="1206">
                  <c:v>-1.5354837709677422E-2</c:v>
                </c:pt>
                <c:pt idx="1207">
                  <c:v>-1.5080644161290324E-2</c:v>
                </c:pt>
                <c:pt idx="1208">
                  <c:v>-1.4806450612903227E-2</c:v>
                </c:pt>
                <c:pt idx="1209">
                  <c:v>-1.4532257064516132E-2</c:v>
                </c:pt>
                <c:pt idx="1210">
                  <c:v>-1.4258063516129032E-2</c:v>
                </c:pt>
                <c:pt idx="1211">
                  <c:v>-1.3983869967741942E-2</c:v>
                </c:pt>
                <c:pt idx="1212">
                  <c:v>-1.3709676419354841E-2</c:v>
                </c:pt>
                <c:pt idx="1213">
                  <c:v>-1.3435482870967743E-2</c:v>
                </c:pt>
                <c:pt idx="1214">
                  <c:v>-1.3161289322580646E-2</c:v>
                </c:pt>
                <c:pt idx="1215">
                  <c:v>-1.2887095774193547E-2</c:v>
                </c:pt>
                <c:pt idx="1216">
                  <c:v>-1.2612902225806452E-2</c:v>
                </c:pt>
                <c:pt idx="1217">
                  <c:v>-1.2338708677419359E-2</c:v>
                </c:pt>
                <c:pt idx="1218">
                  <c:v>-1.2064515129032262E-2</c:v>
                </c:pt>
                <c:pt idx="1219">
                  <c:v>-1.1790321580645163E-2</c:v>
                </c:pt>
                <c:pt idx="1220">
                  <c:v>-1.1516128032258068E-2</c:v>
                </c:pt>
                <c:pt idx="1221">
                  <c:v>-1.124193448387097E-2</c:v>
                </c:pt>
                <c:pt idx="1222">
                  <c:v>-1.0967740935483871E-2</c:v>
                </c:pt>
                <c:pt idx="1223">
                  <c:v>-1.0693547387096778E-2</c:v>
                </c:pt>
                <c:pt idx="1224">
                  <c:v>-1.0419353838709676E-2</c:v>
                </c:pt>
                <c:pt idx="1225">
                  <c:v>-1.0145160290322582E-2</c:v>
                </c:pt>
                <c:pt idx="1226">
                  <c:v>-9.8709667419354854E-3</c:v>
                </c:pt>
                <c:pt idx="1227">
                  <c:v>-9.5967731935483868E-3</c:v>
                </c:pt>
                <c:pt idx="1228">
                  <c:v>-9.3225796451612934E-3</c:v>
                </c:pt>
                <c:pt idx="1229">
                  <c:v>-9.0483860967741948E-3</c:v>
                </c:pt>
                <c:pt idx="1230">
                  <c:v>-8.774192548387098E-3</c:v>
                </c:pt>
                <c:pt idx="1231">
                  <c:v>-8.4999990000000046E-3</c:v>
                </c:pt>
                <c:pt idx="1232">
                  <c:v>-8.2258054516129026E-3</c:v>
                </c:pt>
                <c:pt idx="1233">
                  <c:v>-7.9516119032258074E-3</c:v>
                </c:pt>
                <c:pt idx="1234">
                  <c:v>-7.6774183548387106E-3</c:v>
                </c:pt>
                <c:pt idx="1235">
                  <c:v>-7.4032248064516137E-3</c:v>
                </c:pt>
                <c:pt idx="1236">
                  <c:v>-7.1290312580645152E-3</c:v>
                </c:pt>
                <c:pt idx="1237">
                  <c:v>-6.8548377096774183E-3</c:v>
                </c:pt>
                <c:pt idx="1238">
                  <c:v>-6.5806441612903249E-3</c:v>
                </c:pt>
                <c:pt idx="1239">
                  <c:v>-6.3064506129032272E-3</c:v>
                </c:pt>
                <c:pt idx="1240">
                  <c:v>-6.0322570645161304E-3</c:v>
                </c:pt>
                <c:pt idx="1241">
                  <c:v>-5.7580635161290335E-3</c:v>
                </c:pt>
                <c:pt idx="1242">
                  <c:v>-5.4838699677419358E-3</c:v>
                </c:pt>
                <c:pt idx="1243">
                  <c:v>-5.2096764193548407E-3</c:v>
                </c:pt>
                <c:pt idx="1244">
                  <c:v>-4.9354828709677421E-3</c:v>
                </c:pt>
                <c:pt idx="1245">
                  <c:v>-4.6612893225806452E-3</c:v>
                </c:pt>
                <c:pt idx="1246">
                  <c:v>-4.3870957741935484E-3</c:v>
                </c:pt>
                <c:pt idx="1247">
                  <c:v>-4.1129022258064507E-3</c:v>
                </c:pt>
                <c:pt idx="1248">
                  <c:v>-3.8387086774193543E-3</c:v>
                </c:pt>
                <c:pt idx="1249">
                  <c:v>-3.5645151290322578E-3</c:v>
                </c:pt>
                <c:pt idx="1250">
                  <c:v>-3.2903215806451623E-3</c:v>
                </c:pt>
                <c:pt idx="1251">
                  <c:v>-3.0161280322580633E-3</c:v>
                </c:pt>
                <c:pt idx="1252">
                  <c:v>-2.7419344838709677E-3</c:v>
                </c:pt>
                <c:pt idx="1253">
                  <c:v>-2.4677409354838709E-3</c:v>
                </c:pt>
                <c:pt idx="1254">
                  <c:v>-2.1935473870967736E-3</c:v>
                </c:pt>
                <c:pt idx="1255">
                  <c:v>-1.9193538387096767E-3</c:v>
                </c:pt>
                <c:pt idx="1256">
                  <c:v>-1.6451602903225801E-3</c:v>
                </c:pt>
                <c:pt idx="1257">
                  <c:v>-1.3709667419354824E-3</c:v>
                </c:pt>
                <c:pt idx="1258">
                  <c:v>-1.0967731935483862E-3</c:v>
                </c:pt>
                <c:pt idx="1259">
                  <c:v>-8.225796451612901E-4</c:v>
                </c:pt>
                <c:pt idx="1260">
                  <c:v>-5.4838609677419173E-4</c:v>
                </c:pt>
                <c:pt idx="1261">
                  <c:v>-2.7419254838709559E-4</c:v>
                </c:pt>
                <c:pt idx="1262">
                  <c:v>1.0000000000000007E-9</c:v>
                </c:pt>
                <c:pt idx="1263">
                  <c:v>-7.9999900000000024E-4</c:v>
                </c:pt>
                <c:pt idx="1264">
                  <c:v>-1.599999E-3</c:v>
                </c:pt>
                <c:pt idx="1265">
                  <c:v>-2.3999989999999999E-3</c:v>
                </c:pt>
                <c:pt idx="1266">
                  <c:v>-3.1999990000000007E-3</c:v>
                </c:pt>
                <c:pt idx="1267">
                  <c:v>-3.9999990000000006E-3</c:v>
                </c:pt>
                <c:pt idx="1268">
                  <c:v>-4.799999000000001E-3</c:v>
                </c:pt>
                <c:pt idx="1269">
                  <c:v>-5.5999990000000022E-3</c:v>
                </c:pt>
                <c:pt idx="1270">
                  <c:v>-6.3999990000000026E-3</c:v>
                </c:pt>
                <c:pt idx="1271">
                  <c:v>-7.1999990000000012E-3</c:v>
                </c:pt>
                <c:pt idx="1272">
                  <c:v>-7.9999990000000024E-3</c:v>
                </c:pt>
                <c:pt idx="1273">
                  <c:v>-8.7999990000000028E-3</c:v>
                </c:pt>
                <c:pt idx="1274">
                  <c:v>-9.5999990000000014E-3</c:v>
                </c:pt>
                <c:pt idx="1275">
                  <c:v>-1.0399998999999998E-2</c:v>
                </c:pt>
                <c:pt idx="1276">
                  <c:v>-1.1199998999999999E-2</c:v>
                </c:pt>
                <c:pt idx="1277">
                  <c:v>-1.1999998999999997E-2</c:v>
                </c:pt>
                <c:pt idx="1278">
                  <c:v>-1.2799998999999996E-2</c:v>
                </c:pt>
                <c:pt idx="1279">
                  <c:v>-1.3599999E-2</c:v>
                </c:pt>
                <c:pt idx="1280">
                  <c:v>-1.4399998999999997E-2</c:v>
                </c:pt>
                <c:pt idx="1281">
                  <c:v>-1.5199998999999997E-2</c:v>
                </c:pt>
                <c:pt idx="1282">
                  <c:v>-1.5999999000000001E-2</c:v>
                </c:pt>
                <c:pt idx="1283">
                  <c:v>-1.6799998999999999E-2</c:v>
                </c:pt>
                <c:pt idx="1284">
                  <c:v>-1.7599998999999998E-2</c:v>
                </c:pt>
                <c:pt idx="1285">
                  <c:v>-1.8399999E-2</c:v>
                </c:pt>
                <c:pt idx="1286">
                  <c:v>-1.9199998999999999E-2</c:v>
                </c:pt>
                <c:pt idx="1287">
                  <c:v>-1.9999999000000001E-2</c:v>
                </c:pt>
                <c:pt idx="1288">
                  <c:v>-1.9714284714285723E-2</c:v>
                </c:pt>
                <c:pt idx="1289">
                  <c:v>-1.9428570428571431E-2</c:v>
                </c:pt>
                <c:pt idx="1290">
                  <c:v>-1.9142856142857146E-2</c:v>
                </c:pt>
                <c:pt idx="1291">
                  <c:v>-1.8857141857142861E-2</c:v>
                </c:pt>
                <c:pt idx="1292">
                  <c:v>-1.8571427571428573E-2</c:v>
                </c:pt>
                <c:pt idx="1293">
                  <c:v>-1.8285713285714288E-2</c:v>
                </c:pt>
                <c:pt idx="1294">
                  <c:v>-1.7999998999999996E-2</c:v>
                </c:pt>
                <c:pt idx="1295">
                  <c:v>-1.7714284714285718E-2</c:v>
                </c:pt>
                <c:pt idx="1296">
                  <c:v>-1.7428570428571429E-2</c:v>
                </c:pt>
                <c:pt idx="1297">
                  <c:v>-1.7142856142857144E-2</c:v>
                </c:pt>
                <c:pt idx="1298">
                  <c:v>-1.6857141857142859E-2</c:v>
                </c:pt>
                <c:pt idx="1299">
                  <c:v>-1.6571427571428571E-2</c:v>
                </c:pt>
                <c:pt idx="1300">
                  <c:v>-1.6285713285714289E-2</c:v>
                </c:pt>
                <c:pt idx="1301">
                  <c:v>-1.5999999000000001E-2</c:v>
                </c:pt>
                <c:pt idx="1302">
                  <c:v>-1.5714284714285716E-2</c:v>
                </c:pt>
                <c:pt idx="1303">
                  <c:v>-1.5428570428571431E-2</c:v>
                </c:pt>
                <c:pt idx="1304">
                  <c:v>-1.5142856142857148E-2</c:v>
                </c:pt>
                <c:pt idx="1305">
                  <c:v>-1.4857141857142856E-2</c:v>
                </c:pt>
                <c:pt idx="1306">
                  <c:v>-1.4571427571428569E-2</c:v>
                </c:pt>
                <c:pt idx="1307">
                  <c:v>-1.4285713285714288E-2</c:v>
                </c:pt>
                <c:pt idx="1308">
                  <c:v>-1.3999999000000001E-2</c:v>
                </c:pt>
                <c:pt idx="1309">
                  <c:v>-1.3714284714285719E-2</c:v>
                </c:pt>
                <c:pt idx="1310">
                  <c:v>-1.3428570428571431E-2</c:v>
                </c:pt>
                <c:pt idx="1311">
                  <c:v>-1.3142856142857146E-2</c:v>
                </c:pt>
                <c:pt idx="1312">
                  <c:v>-1.2857141857142857E-2</c:v>
                </c:pt>
                <c:pt idx="1313">
                  <c:v>-1.2571427571428572E-2</c:v>
                </c:pt>
                <c:pt idx="1314">
                  <c:v>-1.2285713285714287E-2</c:v>
                </c:pt>
                <c:pt idx="1315">
                  <c:v>-1.1999999000000001E-2</c:v>
                </c:pt>
                <c:pt idx="1316">
                  <c:v>-1.1714284714285718E-2</c:v>
                </c:pt>
                <c:pt idx="1317">
                  <c:v>-1.1428570428571431E-2</c:v>
                </c:pt>
                <c:pt idx="1318">
                  <c:v>-1.1142856142857148E-2</c:v>
                </c:pt>
                <c:pt idx="1319">
                  <c:v>-1.0857141857142857E-2</c:v>
                </c:pt>
                <c:pt idx="1320">
                  <c:v>-1.0571427571428571E-2</c:v>
                </c:pt>
                <c:pt idx="1321">
                  <c:v>-1.0285713285714287E-2</c:v>
                </c:pt>
                <c:pt idx="1322">
                  <c:v>-9.9999990000000025E-3</c:v>
                </c:pt>
                <c:pt idx="1323">
                  <c:v>-9.7142847142857158E-3</c:v>
                </c:pt>
                <c:pt idx="1324">
                  <c:v>-9.428570428571429E-3</c:v>
                </c:pt>
                <c:pt idx="1325">
                  <c:v>-9.1428561428571423E-3</c:v>
                </c:pt>
                <c:pt idx="1326">
                  <c:v>-8.8571418571428608E-3</c:v>
                </c:pt>
                <c:pt idx="1327">
                  <c:v>-8.5714275714285724E-3</c:v>
                </c:pt>
                <c:pt idx="1328">
                  <c:v>-8.2857132857142891E-3</c:v>
                </c:pt>
                <c:pt idx="1329">
                  <c:v>-7.9999990000000042E-3</c:v>
                </c:pt>
                <c:pt idx="1330">
                  <c:v>-7.7142847142857157E-3</c:v>
                </c:pt>
                <c:pt idx="1331">
                  <c:v>-7.4285704285714316E-3</c:v>
                </c:pt>
                <c:pt idx="1332">
                  <c:v>-7.1428561428571432E-3</c:v>
                </c:pt>
                <c:pt idx="1333">
                  <c:v>-6.8571418571428591E-3</c:v>
                </c:pt>
                <c:pt idx="1334">
                  <c:v>-6.5714275714285732E-3</c:v>
                </c:pt>
                <c:pt idx="1335">
                  <c:v>-6.2857132857142891E-3</c:v>
                </c:pt>
                <c:pt idx="1336">
                  <c:v>-5.9999990000000033E-3</c:v>
                </c:pt>
                <c:pt idx="1337">
                  <c:v>-5.7142847142857165E-3</c:v>
                </c:pt>
                <c:pt idx="1338">
                  <c:v>-5.4285704285714316E-3</c:v>
                </c:pt>
                <c:pt idx="1339">
                  <c:v>-5.1428561428571449E-3</c:v>
                </c:pt>
                <c:pt idx="1340">
                  <c:v>-4.8571418571428581E-3</c:v>
                </c:pt>
                <c:pt idx="1341">
                  <c:v>-4.5714275714285723E-3</c:v>
                </c:pt>
                <c:pt idx="1342">
                  <c:v>-4.2857132857142891E-3</c:v>
                </c:pt>
                <c:pt idx="1343">
                  <c:v>-3.9999990000000032E-3</c:v>
                </c:pt>
                <c:pt idx="1344">
                  <c:v>-3.7142847142857169E-3</c:v>
                </c:pt>
                <c:pt idx="1345">
                  <c:v>-3.4285704285714324E-3</c:v>
                </c:pt>
                <c:pt idx="1346">
                  <c:v>-3.1428561428571448E-3</c:v>
                </c:pt>
                <c:pt idx="1347">
                  <c:v>-2.8571418571428607E-3</c:v>
                </c:pt>
                <c:pt idx="1348">
                  <c:v>-2.5714275714285736E-3</c:v>
                </c:pt>
                <c:pt idx="1349">
                  <c:v>-2.2857132857142886E-3</c:v>
                </c:pt>
                <c:pt idx="1350">
                  <c:v>-1.9999990000000001E-3</c:v>
                </c:pt>
                <c:pt idx="1351">
                  <c:v>-2.532257064516129E-3</c:v>
                </c:pt>
                <c:pt idx="1352">
                  <c:v>-3.0645151290322587E-3</c:v>
                </c:pt>
                <c:pt idx="1353">
                  <c:v>-3.5967731935483875E-3</c:v>
                </c:pt>
                <c:pt idx="1354">
                  <c:v>-4.1290312580645168E-3</c:v>
                </c:pt>
                <c:pt idx="1355">
                  <c:v>-4.661289322580647E-3</c:v>
                </c:pt>
                <c:pt idx="1356">
                  <c:v>-5.1935473870967754E-3</c:v>
                </c:pt>
                <c:pt idx="1357">
                  <c:v>-5.7258054516129038E-3</c:v>
                </c:pt>
                <c:pt idx="1358">
                  <c:v>-6.2580635161290339E-3</c:v>
                </c:pt>
                <c:pt idx="1359">
                  <c:v>-6.7903215806451641E-3</c:v>
                </c:pt>
                <c:pt idx="1360">
                  <c:v>-7.3225796451612916E-3</c:v>
                </c:pt>
                <c:pt idx="1361">
                  <c:v>-7.8548377096774209E-3</c:v>
                </c:pt>
                <c:pt idx="1362">
                  <c:v>-8.3870957741935502E-3</c:v>
                </c:pt>
                <c:pt idx="1363">
                  <c:v>-8.9193538387096812E-3</c:v>
                </c:pt>
                <c:pt idx="1364">
                  <c:v>-9.4516119032258105E-3</c:v>
                </c:pt>
                <c:pt idx="1365">
                  <c:v>-9.9838699677419415E-3</c:v>
                </c:pt>
                <c:pt idx="1366">
                  <c:v>-1.0516128032258069E-2</c:v>
                </c:pt>
                <c:pt idx="1367">
                  <c:v>-1.1048386096774198E-2</c:v>
                </c:pt>
                <c:pt idx="1368">
                  <c:v>-1.1580644161290328E-2</c:v>
                </c:pt>
                <c:pt idx="1369">
                  <c:v>-1.2112902225806453E-2</c:v>
                </c:pt>
                <c:pt idx="1370">
                  <c:v>-1.2645160290322584E-2</c:v>
                </c:pt>
                <c:pt idx="1371">
                  <c:v>-1.3177418354838714E-2</c:v>
                </c:pt>
                <c:pt idx="1372">
                  <c:v>-1.3709676419354841E-2</c:v>
                </c:pt>
                <c:pt idx="1373">
                  <c:v>-1.4241934483870971E-2</c:v>
                </c:pt>
                <c:pt idx="1374">
                  <c:v>-1.4774192548387102E-2</c:v>
                </c:pt>
                <c:pt idx="1375">
                  <c:v>-1.5306450612903233E-2</c:v>
                </c:pt>
                <c:pt idx="1376">
                  <c:v>-1.583870867741936E-2</c:v>
                </c:pt>
                <c:pt idx="1377">
                  <c:v>-1.6370966741935489E-2</c:v>
                </c:pt>
                <c:pt idx="1378">
                  <c:v>-1.6903224806451619E-2</c:v>
                </c:pt>
                <c:pt idx="1379">
                  <c:v>-1.7435482870967745E-2</c:v>
                </c:pt>
                <c:pt idx="1380">
                  <c:v>-1.7967740935483874E-2</c:v>
                </c:pt>
                <c:pt idx="1381">
                  <c:v>-1.8499999000000003E-2</c:v>
                </c:pt>
                <c:pt idx="1382">
                  <c:v>-1.9032257064516136E-2</c:v>
                </c:pt>
                <c:pt idx="1383">
                  <c:v>-1.9564515129032269E-2</c:v>
                </c:pt>
                <c:pt idx="1384">
                  <c:v>-2.0096773193548387E-2</c:v>
                </c:pt>
                <c:pt idx="1385">
                  <c:v>-2.0629031258064524E-2</c:v>
                </c:pt>
                <c:pt idx="1386">
                  <c:v>-2.1161289322580643E-2</c:v>
                </c:pt>
                <c:pt idx="1387">
                  <c:v>-2.1693547387096782E-2</c:v>
                </c:pt>
                <c:pt idx="1388">
                  <c:v>-2.2225805451612912E-2</c:v>
                </c:pt>
                <c:pt idx="1389">
                  <c:v>-2.2758063516129041E-2</c:v>
                </c:pt>
                <c:pt idx="1390">
                  <c:v>-2.329032158064517E-2</c:v>
                </c:pt>
                <c:pt idx="1391">
                  <c:v>-2.3822579645161285E-2</c:v>
                </c:pt>
                <c:pt idx="1392">
                  <c:v>-2.4354837709677425E-2</c:v>
                </c:pt>
                <c:pt idx="1393">
                  <c:v>-2.4887095774193558E-2</c:v>
                </c:pt>
                <c:pt idx="1394">
                  <c:v>-2.5419353838709684E-2</c:v>
                </c:pt>
                <c:pt idx="1395">
                  <c:v>-2.5951611903225813E-2</c:v>
                </c:pt>
                <c:pt idx="1396">
                  <c:v>-2.6483869967741946E-2</c:v>
                </c:pt>
                <c:pt idx="1397">
                  <c:v>-2.7016128032258068E-2</c:v>
                </c:pt>
                <c:pt idx="1398">
                  <c:v>-2.7548386096774204E-2</c:v>
                </c:pt>
                <c:pt idx="1399">
                  <c:v>-2.8080644161290334E-2</c:v>
                </c:pt>
                <c:pt idx="1400">
                  <c:v>-2.8612902225806463E-2</c:v>
                </c:pt>
                <c:pt idx="1401">
                  <c:v>-2.9145160290322589E-2</c:v>
                </c:pt>
                <c:pt idx="1402">
                  <c:v>-2.9677418354838715E-2</c:v>
                </c:pt>
                <c:pt idx="1403">
                  <c:v>-3.0209676419354854E-2</c:v>
                </c:pt>
                <c:pt idx="1404">
                  <c:v>-3.0741934483870987E-2</c:v>
                </c:pt>
                <c:pt idx="1405">
                  <c:v>-3.1274192548387113E-2</c:v>
                </c:pt>
                <c:pt idx="1406">
                  <c:v>-3.1806450612903242E-2</c:v>
                </c:pt>
                <c:pt idx="1407">
                  <c:v>-3.2338708677419378E-2</c:v>
                </c:pt>
                <c:pt idx="1408">
                  <c:v>-3.2870966741935494E-2</c:v>
                </c:pt>
                <c:pt idx="1409">
                  <c:v>-3.3403224806451616E-2</c:v>
                </c:pt>
                <c:pt idx="1410">
                  <c:v>-3.3935482870967745E-2</c:v>
                </c:pt>
                <c:pt idx="1411">
                  <c:v>-3.4467740935483875E-2</c:v>
                </c:pt>
                <c:pt idx="1412">
                  <c:v>-3.4999999000000004E-2</c:v>
                </c:pt>
                <c:pt idx="1413">
                  <c:v>-3.4523808523809547E-2</c:v>
                </c:pt>
                <c:pt idx="1414">
                  <c:v>-3.4047618047619056E-2</c:v>
                </c:pt>
                <c:pt idx="1415">
                  <c:v>-3.3571427571428586E-2</c:v>
                </c:pt>
                <c:pt idx="1416">
                  <c:v>-3.3095237095238102E-2</c:v>
                </c:pt>
                <c:pt idx="1417">
                  <c:v>-3.2619046619047631E-2</c:v>
                </c:pt>
                <c:pt idx="1418">
                  <c:v>-3.2142856142857147E-2</c:v>
                </c:pt>
                <c:pt idx="1419">
                  <c:v>-3.1666665666666677E-2</c:v>
                </c:pt>
                <c:pt idx="1420">
                  <c:v>-3.1190475190476196E-2</c:v>
                </c:pt>
                <c:pt idx="1421">
                  <c:v>-3.0714284714285715E-2</c:v>
                </c:pt>
                <c:pt idx="1422">
                  <c:v>-3.0238094238095242E-2</c:v>
                </c:pt>
                <c:pt idx="1423">
                  <c:v>-2.9761903761904778E-2</c:v>
                </c:pt>
                <c:pt idx="1424">
                  <c:v>-2.9285713285714297E-2</c:v>
                </c:pt>
                <c:pt idx="1425">
                  <c:v>-2.8809522809523824E-2</c:v>
                </c:pt>
                <c:pt idx="1426">
                  <c:v>-2.8333332333333339E-2</c:v>
                </c:pt>
                <c:pt idx="1427">
                  <c:v>-2.7857141857142866E-2</c:v>
                </c:pt>
                <c:pt idx="1428">
                  <c:v>-2.7380951380952392E-2</c:v>
                </c:pt>
                <c:pt idx="1429">
                  <c:v>-2.6904760904761911E-2</c:v>
                </c:pt>
                <c:pt idx="1430">
                  <c:v>-2.6428570428571441E-2</c:v>
                </c:pt>
                <c:pt idx="1431">
                  <c:v>-2.5952379952380953E-2</c:v>
                </c:pt>
                <c:pt idx="1432">
                  <c:v>-2.5476189476190483E-2</c:v>
                </c:pt>
                <c:pt idx="1433">
                  <c:v>-2.4999999000000005E-2</c:v>
                </c:pt>
                <c:pt idx="1434">
                  <c:v>-2.4523808523809539E-2</c:v>
                </c:pt>
                <c:pt idx="1435">
                  <c:v>-2.4047618047619061E-2</c:v>
                </c:pt>
                <c:pt idx="1436">
                  <c:v>-2.357142757142858E-2</c:v>
                </c:pt>
                <c:pt idx="1437">
                  <c:v>-2.3095237095238103E-2</c:v>
                </c:pt>
                <c:pt idx="1438">
                  <c:v>-2.2619046619047633E-2</c:v>
                </c:pt>
                <c:pt idx="1439">
                  <c:v>-2.2142856142857149E-2</c:v>
                </c:pt>
                <c:pt idx="1440">
                  <c:v>-2.1666665666666675E-2</c:v>
                </c:pt>
                <c:pt idx="1441">
                  <c:v>-2.1190475190476191E-2</c:v>
                </c:pt>
                <c:pt idx="1442">
                  <c:v>-2.0714284714285717E-2</c:v>
                </c:pt>
                <c:pt idx="1443">
                  <c:v>-2.023809423809524E-2</c:v>
                </c:pt>
                <c:pt idx="1444">
                  <c:v>-1.9761903761904769E-2</c:v>
                </c:pt>
                <c:pt idx="1445">
                  <c:v>-1.9285713285714292E-2</c:v>
                </c:pt>
                <c:pt idx="1446">
                  <c:v>-1.8809522809523818E-2</c:v>
                </c:pt>
                <c:pt idx="1447">
                  <c:v>-1.8333332333333337E-2</c:v>
                </c:pt>
                <c:pt idx="1448">
                  <c:v>-1.7857141857142864E-2</c:v>
                </c:pt>
                <c:pt idx="1449">
                  <c:v>-1.738095138095239E-2</c:v>
                </c:pt>
                <c:pt idx="1450">
                  <c:v>-1.6904760904761909E-2</c:v>
                </c:pt>
                <c:pt idx="1451">
                  <c:v>-1.6428570428571439E-2</c:v>
                </c:pt>
                <c:pt idx="1452">
                  <c:v>-1.5952379952380961E-2</c:v>
                </c:pt>
                <c:pt idx="1453">
                  <c:v>-1.5476189476190481E-2</c:v>
                </c:pt>
                <c:pt idx="1454">
                  <c:v>-1.4999999000000005E-2</c:v>
                </c:pt>
                <c:pt idx="1455">
                  <c:v>-1.4523808523809528E-2</c:v>
                </c:pt>
                <c:pt idx="1456">
                  <c:v>-1.4047618047619054E-2</c:v>
                </c:pt>
                <c:pt idx="1457">
                  <c:v>-1.3571427571428573E-2</c:v>
                </c:pt>
                <c:pt idx="1458">
                  <c:v>-1.3095237095238101E-2</c:v>
                </c:pt>
                <c:pt idx="1459">
                  <c:v>-1.2619046619047624E-2</c:v>
                </c:pt>
                <c:pt idx="1460">
                  <c:v>-1.2142856142857147E-2</c:v>
                </c:pt>
                <c:pt idx="1461">
                  <c:v>-1.1666665666666675E-2</c:v>
                </c:pt>
                <c:pt idx="1462">
                  <c:v>-1.1190475190476196E-2</c:v>
                </c:pt>
                <c:pt idx="1463">
                  <c:v>-1.0714284714285722E-2</c:v>
                </c:pt>
                <c:pt idx="1464">
                  <c:v>-1.0238094238095243E-2</c:v>
                </c:pt>
                <c:pt idx="1465">
                  <c:v>-9.7619037619047638E-3</c:v>
                </c:pt>
                <c:pt idx="1466">
                  <c:v>-9.2857132857142918E-3</c:v>
                </c:pt>
                <c:pt idx="1467">
                  <c:v>-8.8095228095238197E-3</c:v>
                </c:pt>
                <c:pt idx="1468">
                  <c:v>-8.3333323333333389E-3</c:v>
                </c:pt>
                <c:pt idx="1469">
                  <c:v>-7.8571418571428617E-3</c:v>
                </c:pt>
                <c:pt idx="1470">
                  <c:v>-7.3809513809523844E-3</c:v>
                </c:pt>
                <c:pt idx="1471">
                  <c:v>-6.9047609047619106E-3</c:v>
                </c:pt>
                <c:pt idx="1472">
                  <c:v>-6.4285704285714351E-3</c:v>
                </c:pt>
                <c:pt idx="1473">
                  <c:v>-5.952379952380956E-3</c:v>
                </c:pt>
                <c:pt idx="1474">
                  <c:v>-5.4761894761904814E-3</c:v>
                </c:pt>
                <c:pt idx="1475">
                  <c:v>-4.9999990000000006E-3</c:v>
                </c:pt>
                <c:pt idx="1476">
                  <c:v>-4.3999989999999999E-3</c:v>
                </c:pt>
                <c:pt idx="1477">
                  <c:v>-3.799999000000001E-3</c:v>
                </c:pt>
                <c:pt idx="1478">
                  <c:v>-3.1999990000000007E-3</c:v>
                </c:pt>
                <c:pt idx="1479">
                  <c:v>-2.5999990000000004E-3</c:v>
                </c:pt>
                <c:pt idx="1480">
                  <c:v>-1.9999990000000001E-3</c:v>
                </c:pt>
                <c:pt idx="1481">
                  <c:v>-1.3999990000000001E-3</c:v>
                </c:pt>
                <c:pt idx="1482">
                  <c:v>-7.9999900000000035E-4</c:v>
                </c:pt>
                <c:pt idx="1483">
                  <c:v>-1.9999900000000021E-4</c:v>
                </c:pt>
                <c:pt idx="1484">
                  <c:v>4.0000100000000041E-4</c:v>
                </c:pt>
                <c:pt idx="1485">
                  <c:v>1.0000009999999999E-3</c:v>
                </c:pt>
                <c:pt idx="1486">
                  <c:v>1.6000009999999996E-3</c:v>
                </c:pt>
                <c:pt idx="1487">
                  <c:v>2.2000009999999996E-3</c:v>
                </c:pt>
                <c:pt idx="1488">
                  <c:v>2.8000010000000007E-3</c:v>
                </c:pt>
                <c:pt idx="1489">
                  <c:v>3.4000010000000002E-3</c:v>
                </c:pt>
                <c:pt idx="1490">
                  <c:v>4.0000009999999996E-3</c:v>
                </c:pt>
                <c:pt idx="1491">
                  <c:v>4.6000009999999985E-3</c:v>
                </c:pt>
                <c:pt idx="1492">
                  <c:v>5.2000010000000018E-3</c:v>
                </c:pt>
                <c:pt idx="1493">
                  <c:v>5.8000010000000025E-3</c:v>
                </c:pt>
                <c:pt idx="1494">
                  <c:v>6.4000010000000006E-3</c:v>
                </c:pt>
                <c:pt idx="1495">
                  <c:v>7.0000010000000022E-3</c:v>
                </c:pt>
                <c:pt idx="1496">
                  <c:v>7.6000010000000012E-3</c:v>
                </c:pt>
                <c:pt idx="1497">
                  <c:v>8.2000010000000019E-3</c:v>
                </c:pt>
                <c:pt idx="1498">
                  <c:v>8.8000010000000017E-3</c:v>
                </c:pt>
                <c:pt idx="1499">
                  <c:v>9.4000010000000033E-3</c:v>
                </c:pt>
                <c:pt idx="1500">
                  <c:v>1.0000001000000001E-2</c:v>
                </c:pt>
                <c:pt idx="1501">
                  <c:v>9.5675685675675696E-3</c:v>
                </c:pt>
                <c:pt idx="1502">
                  <c:v>9.1351361351351378E-3</c:v>
                </c:pt>
                <c:pt idx="1503">
                  <c:v>8.7027037027027025E-3</c:v>
                </c:pt>
                <c:pt idx="1504">
                  <c:v>8.2702712702702689E-3</c:v>
                </c:pt>
                <c:pt idx="1505">
                  <c:v>7.8378388378378388E-3</c:v>
                </c:pt>
                <c:pt idx="1506">
                  <c:v>7.4054064054054078E-3</c:v>
                </c:pt>
                <c:pt idx="1507">
                  <c:v>6.9729739729729743E-3</c:v>
                </c:pt>
                <c:pt idx="1508">
                  <c:v>6.5405415405405416E-3</c:v>
                </c:pt>
                <c:pt idx="1509">
                  <c:v>6.1081091081081097E-3</c:v>
                </c:pt>
                <c:pt idx="1510">
                  <c:v>5.675676675675677E-3</c:v>
                </c:pt>
                <c:pt idx="1511">
                  <c:v>5.2432442432432452E-3</c:v>
                </c:pt>
                <c:pt idx="1512">
                  <c:v>4.8108118108108108E-3</c:v>
                </c:pt>
                <c:pt idx="1513">
                  <c:v>4.3783793783783798E-3</c:v>
                </c:pt>
                <c:pt idx="1514">
                  <c:v>3.9459469459459471E-3</c:v>
                </c:pt>
                <c:pt idx="1515">
                  <c:v>3.5135145135135144E-3</c:v>
                </c:pt>
                <c:pt idx="1516">
                  <c:v>3.0810820810810817E-3</c:v>
                </c:pt>
                <c:pt idx="1517">
                  <c:v>2.6486496486486494E-3</c:v>
                </c:pt>
                <c:pt idx="1518">
                  <c:v>2.2162172162162172E-3</c:v>
                </c:pt>
                <c:pt idx="1519">
                  <c:v>1.7837847837837842E-3</c:v>
                </c:pt>
                <c:pt idx="1520">
                  <c:v>1.3513523513513522E-3</c:v>
                </c:pt>
                <c:pt idx="1521">
                  <c:v>9.1891991891891907E-4</c:v>
                </c:pt>
                <c:pt idx="1522">
                  <c:v>4.8648748648648659E-4</c:v>
                </c:pt>
                <c:pt idx="1523">
                  <c:v>5.405505405405409E-5</c:v>
                </c:pt>
                <c:pt idx="1524">
                  <c:v>-3.7837737837837849E-4</c:v>
                </c:pt>
                <c:pt idx="1525">
                  <c:v>-8.1080981081081097E-4</c:v>
                </c:pt>
                <c:pt idx="1526">
                  <c:v>-1.2432422432432436E-3</c:v>
                </c:pt>
                <c:pt idx="1527">
                  <c:v>-1.675674675675676E-3</c:v>
                </c:pt>
                <c:pt idx="1528">
                  <c:v>-2.1081071081081085E-3</c:v>
                </c:pt>
                <c:pt idx="1529">
                  <c:v>-2.5405395405405421E-3</c:v>
                </c:pt>
                <c:pt idx="1530">
                  <c:v>-2.9729719729729739E-3</c:v>
                </c:pt>
                <c:pt idx="1531">
                  <c:v>-3.4054044054054062E-3</c:v>
                </c:pt>
                <c:pt idx="1532">
                  <c:v>-3.8378368378378385E-3</c:v>
                </c:pt>
                <c:pt idx="1533">
                  <c:v>-4.2702692702702725E-3</c:v>
                </c:pt>
                <c:pt idx="1534">
                  <c:v>-4.7027017027027043E-3</c:v>
                </c:pt>
                <c:pt idx="1535">
                  <c:v>-5.1351341351351361E-3</c:v>
                </c:pt>
                <c:pt idx="1536">
                  <c:v>-5.5675665675675671E-3</c:v>
                </c:pt>
                <c:pt idx="1537">
                  <c:v>-5.9999990000000024E-3</c:v>
                </c:pt>
                <c:pt idx="1538">
                  <c:v>-5.5789463684210528E-3</c:v>
                </c:pt>
                <c:pt idx="1539">
                  <c:v>-5.1578937368421058E-3</c:v>
                </c:pt>
                <c:pt idx="1540">
                  <c:v>-4.7368411052631605E-3</c:v>
                </c:pt>
                <c:pt idx="1541">
                  <c:v>-4.3157884736842109E-3</c:v>
                </c:pt>
                <c:pt idx="1542">
                  <c:v>-3.8947358421052643E-3</c:v>
                </c:pt>
                <c:pt idx="1543">
                  <c:v>-3.4736832105263173E-3</c:v>
                </c:pt>
                <c:pt idx="1544">
                  <c:v>-3.0526305789473698E-3</c:v>
                </c:pt>
                <c:pt idx="1545">
                  <c:v>-2.631577947368422E-3</c:v>
                </c:pt>
                <c:pt idx="1546">
                  <c:v>-2.2105253157894745E-3</c:v>
                </c:pt>
                <c:pt idx="1547">
                  <c:v>-1.7894726842105271E-3</c:v>
                </c:pt>
                <c:pt idx="1548">
                  <c:v>-1.3684200526315796E-3</c:v>
                </c:pt>
                <c:pt idx="1549">
                  <c:v>-9.4736742105263228E-4</c:v>
                </c:pt>
                <c:pt idx="1550">
                  <c:v>-5.2631478947368429E-4</c:v>
                </c:pt>
                <c:pt idx="1551">
                  <c:v>-1.0526215789473771E-4</c:v>
                </c:pt>
                <c:pt idx="1552">
                  <c:v>3.1579047368421E-4</c:v>
                </c:pt>
                <c:pt idx="1553">
                  <c:v>7.368431052631575E-4</c:v>
                </c:pt>
                <c:pt idx="1554">
                  <c:v>1.1578957368421053E-3</c:v>
                </c:pt>
                <c:pt idx="1555">
                  <c:v>1.5789483684210529E-3</c:v>
                </c:pt>
                <c:pt idx="1556">
                  <c:v>2.0000009999999991E-3</c:v>
                </c:pt>
                <c:pt idx="1557">
                  <c:v>2.4210536315789465E-3</c:v>
                </c:pt>
                <c:pt idx="1558">
                  <c:v>2.8421062631578944E-3</c:v>
                </c:pt>
                <c:pt idx="1559">
                  <c:v>3.2631588947368423E-3</c:v>
                </c:pt>
                <c:pt idx="1560">
                  <c:v>3.6842115263157902E-3</c:v>
                </c:pt>
                <c:pt idx="1561">
                  <c:v>4.105264157894738E-3</c:v>
                </c:pt>
                <c:pt idx="1562">
                  <c:v>4.5263167894736842E-3</c:v>
                </c:pt>
                <c:pt idx="1563">
                  <c:v>4.9473694210526347E-3</c:v>
                </c:pt>
                <c:pt idx="1564">
                  <c:v>5.3684220526315791E-3</c:v>
                </c:pt>
                <c:pt idx="1565">
                  <c:v>5.7894746842105278E-3</c:v>
                </c:pt>
                <c:pt idx="1566">
                  <c:v>6.2105273157894757E-3</c:v>
                </c:pt>
                <c:pt idx="1567">
                  <c:v>6.631579947368421E-3</c:v>
                </c:pt>
                <c:pt idx="1568">
                  <c:v>7.0526325789473697E-3</c:v>
                </c:pt>
                <c:pt idx="1569">
                  <c:v>7.4736852105263167E-3</c:v>
                </c:pt>
                <c:pt idx="1570">
                  <c:v>7.8947378421052612E-3</c:v>
                </c:pt>
                <c:pt idx="1571">
                  <c:v>8.3157904736842151E-3</c:v>
                </c:pt>
                <c:pt idx="1572">
                  <c:v>8.7368431052631569E-3</c:v>
                </c:pt>
                <c:pt idx="1573">
                  <c:v>9.1578957368421074E-3</c:v>
                </c:pt>
                <c:pt idx="1574">
                  <c:v>9.5789483684210527E-3</c:v>
                </c:pt>
                <c:pt idx="1575">
                  <c:v>1.0000001000000001E-2</c:v>
                </c:pt>
                <c:pt idx="1576">
                  <c:v>9.4900010000000031E-3</c:v>
                </c:pt>
                <c:pt idx="1577">
                  <c:v>8.9800010000000031E-3</c:v>
                </c:pt>
                <c:pt idx="1578">
                  <c:v>8.470001000000003E-3</c:v>
                </c:pt>
                <c:pt idx="1579">
                  <c:v>7.960001000000003E-3</c:v>
                </c:pt>
                <c:pt idx="1580">
                  <c:v>7.4500010000000012E-3</c:v>
                </c:pt>
                <c:pt idx="1581">
                  <c:v>6.9400010000000021E-3</c:v>
                </c:pt>
                <c:pt idx="1582">
                  <c:v>6.4300010000000029E-3</c:v>
                </c:pt>
                <c:pt idx="1583">
                  <c:v>5.920001000000002E-3</c:v>
                </c:pt>
                <c:pt idx="1584">
                  <c:v>5.410001000000002E-3</c:v>
                </c:pt>
                <c:pt idx="1585">
                  <c:v>4.9000010000000011E-3</c:v>
                </c:pt>
                <c:pt idx="1586">
                  <c:v>4.390001000000001E-3</c:v>
                </c:pt>
                <c:pt idx="1587">
                  <c:v>3.880001000000001E-3</c:v>
                </c:pt>
                <c:pt idx="1588">
                  <c:v>3.3700010000000018E-3</c:v>
                </c:pt>
                <c:pt idx="1589">
                  <c:v>2.8600010000000013E-3</c:v>
                </c:pt>
                <c:pt idx="1590">
                  <c:v>2.3500010000000022E-3</c:v>
                </c:pt>
                <c:pt idx="1591">
                  <c:v>1.8400010000000015E-3</c:v>
                </c:pt>
                <c:pt idx="1592">
                  <c:v>1.3300010000000008E-3</c:v>
                </c:pt>
                <c:pt idx="1593">
                  <c:v>8.2000100000000152E-4</c:v>
                </c:pt>
                <c:pt idx="1594">
                  <c:v>3.1000100000000099E-4</c:v>
                </c:pt>
                <c:pt idx="1595">
                  <c:v>-1.9999899999999964E-4</c:v>
                </c:pt>
                <c:pt idx="1596">
                  <c:v>-7.0999899999999903E-4</c:v>
                </c:pt>
                <c:pt idx="1597">
                  <c:v>-1.2199989999999981E-3</c:v>
                </c:pt>
                <c:pt idx="1598">
                  <c:v>-1.7299989999999977E-3</c:v>
                </c:pt>
                <c:pt idx="1599">
                  <c:v>-2.239998999999999E-3</c:v>
                </c:pt>
                <c:pt idx="1600">
                  <c:v>-2.7499989999999991E-3</c:v>
                </c:pt>
                <c:pt idx="1601">
                  <c:v>-3.2599989999999982E-3</c:v>
                </c:pt>
                <c:pt idx="1602">
                  <c:v>-3.769999E-3</c:v>
                </c:pt>
                <c:pt idx="1603">
                  <c:v>-4.2799989999999996E-3</c:v>
                </c:pt>
                <c:pt idx="1604">
                  <c:v>-4.7899989999999988E-3</c:v>
                </c:pt>
                <c:pt idx="1605">
                  <c:v>-5.2999989999999979E-3</c:v>
                </c:pt>
                <c:pt idx="1606">
                  <c:v>-5.8099989999999997E-3</c:v>
                </c:pt>
                <c:pt idx="1607">
                  <c:v>-6.3199989999999989E-3</c:v>
                </c:pt>
                <c:pt idx="1608">
                  <c:v>-6.8299989999999981E-3</c:v>
                </c:pt>
                <c:pt idx="1609">
                  <c:v>-7.3399989999999998E-3</c:v>
                </c:pt>
                <c:pt idx="1610">
                  <c:v>-7.8499989999999999E-3</c:v>
                </c:pt>
                <c:pt idx="1611">
                  <c:v>-8.3599990000000034E-3</c:v>
                </c:pt>
                <c:pt idx="1612">
                  <c:v>-8.8699989999999999E-3</c:v>
                </c:pt>
                <c:pt idx="1613">
                  <c:v>-9.3799990000000034E-3</c:v>
                </c:pt>
                <c:pt idx="1614">
                  <c:v>-9.8899990000000035E-3</c:v>
                </c:pt>
                <c:pt idx="1615">
                  <c:v>-1.0399998999999998E-2</c:v>
                </c:pt>
                <c:pt idx="1616">
                  <c:v>-1.0909998999999997E-2</c:v>
                </c:pt>
                <c:pt idx="1617">
                  <c:v>-1.1419998999999997E-2</c:v>
                </c:pt>
                <c:pt idx="1618">
                  <c:v>-1.1929999000000002E-2</c:v>
                </c:pt>
                <c:pt idx="1619">
                  <c:v>-1.2439998999999993E-2</c:v>
                </c:pt>
                <c:pt idx="1620">
                  <c:v>-1.2949998999999998E-2</c:v>
                </c:pt>
                <c:pt idx="1621">
                  <c:v>-1.3459998999999993E-2</c:v>
                </c:pt>
                <c:pt idx="1622">
                  <c:v>-1.3969998999999997E-2</c:v>
                </c:pt>
                <c:pt idx="1623">
                  <c:v>-1.4479998999999997E-2</c:v>
                </c:pt>
                <c:pt idx="1624">
                  <c:v>-1.4989998999999995E-2</c:v>
                </c:pt>
                <c:pt idx="1625">
                  <c:v>-1.5499998999999995E-2</c:v>
                </c:pt>
                <c:pt idx="1626">
                  <c:v>-1.6009999E-2</c:v>
                </c:pt>
                <c:pt idx="1627">
                  <c:v>-1.6519998999999997E-2</c:v>
                </c:pt>
                <c:pt idx="1628">
                  <c:v>-1.7029998999999997E-2</c:v>
                </c:pt>
                <c:pt idx="1629">
                  <c:v>-1.7539999000000001E-2</c:v>
                </c:pt>
                <c:pt idx="1630">
                  <c:v>-1.8049998999999997E-2</c:v>
                </c:pt>
                <c:pt idx="1631">
                  <c:v>-1.8559998999999997E-2</c:v>
                </c:pt>
                <c:pt idx="1632">
                  <c:v>-1.9069999000000001E-2</c:v>
                </c:pt>
                <c:pt idx="1633">
                  <c:v>-1.9579998999999997E-2</c:v>
                </c:pt>
                <c:pt idx="1634">
                  <c:v>-2.0089999000000004E-2</c:v>
                </c:pt>
                <c:pt idx="1635">
                  <c:v>-2.0599998999999994E-2</c:v>
                </c:pt>
                <c:pt idx="1636">
                  <c:v>-2.1109998999999997E-2</c:v>
                </c:pt>
                <c:pt idx="1637">
                  <c:v>-2.1619999000000004E-2</c:v>
                </c:pt>
                <c:pt idx="1638">
                  <c:v>-2.2129999000000001E-2</c:v>
                </c:pt>
                <c:pt idx="1639">
                  <c:v>-2.2639999000000008E-2</c:v>
                </c:pt>
                <c:pt idx="1640">
                  <c:v>-2.3149999000000001E-2</c:v>
                </c:pt>
                <c:pt idx="1641">
                  <c:v>-2.3659998999999998E-2</c:v>
                </c:pt>
                <c:pt idx="1642">
                  <c:v>-2.4169998999999994E-2</c:v>
                </c:pt>
                <c:pt idx="1643">
                  <c:v>-2.4679999000000005E-2</c:v>
                </c:pt>
                <c:pt idx="1644">
                  <c:v>-2.5189999000000001E-2</c:v>
                </c:pt>
                <c:pt idx="1645">
                  <c:v>-2.5699999000000005E-2</c:v>
                </c:pt>
                <c:pt idx="1646">
                  <c:v>-2.6209999000000001E-2</c:v>
                </c:pt>
                <c:pt idx="1647">
                  <c:v>-2.6719998999999998E-2</c:v>
                </c:pt>
                <c:pt idx="1648">
                  <c:v>-2.7229998999999998E-2</c:v>
                </c:pt>
                <c:pt idx="1649">
                  <c:v>-2.7739999000000005E-2</c:v>
                </c:pt>
                <c:pt idx="1650">
                  <c:v>-2.8249999000000001E-2</c:v>
                </c:pt>
                <c:pt idx="1651">
                  <c:v>-2.8759998999999998E-2</c:v>
                </c:pt>
                <c:pt idx="1652">
                  <c:v>-2.9269998999999998E-2</c:v>
                </c:pt>
                <c:pt idx="1653">
                  <c:v>-2.9779998999999998E-2</c:v>
                </c:pt>
                <c:pt idx="1654">
                  <c:v>-3.0289999000000005E-2</c:v>
                </c:pt>
                <c:pt idx="1655">
                  <c:v>-3.0799999000000002E-2</c:v>
                </c:pt>
                <c:pt idx="1656">
                  <c:v>-3.1309998999999991E-2</c:v>
                </c:pt>
                <c:pt idx="1657">
                  <c:v>-3.1819999000000002E-2</c:v>
                </c:pt>
                <c:pt idx="1658">
                  <c:v>-3.2329998999999991E-2</c:v>
                </c:pt>
                <c:pt idx="1659">
                  <c:v>-3.2839999000000002E-2</c:v>
                </c:pt>
                <c:pt idx="1660">
                  <c:v>-3.3349998999999998E-2</c:v>
                </c:pt>
                <c:pt idx="1661">
                  <c:v>-3.3859999000000002E-2</c:v>
                </c:pt>
                <c:pt idx="1662">
                  <c:v>-3.4369998999999991E-2</c:v>
                </c:pt>
                <c:pt idx="1663">
                  <c:v>-3.4879999000000002E-2</c:v>
                </c:pt>
                <c:pt idx="1664">
                  <c:v>-3.5389998999999991E-2</c:v>
                </c:pt>
                <c:pt idx="1665">
                  <c:v>-3.5899999000000002E-2</c:v>
                </c:pt>
                <c:pt idx="1666">
                  <c:v>-3.6409999000000005E-2</c:v>
                </c:pt>
                <c:pt idx="1667">
                  <c:v>-3.6919998999999995E-2</c:v>
                </c:pt>
                <c:pt idx="1668">
                  <c:v>-3.7429998999999999E-2</c:v>
                </c:pt>
                <c:pt idx="1669">
                  <c:v>-3.7939999000000002E-2</c:v>
                </c:pt>
                <c:pt idx="1670">
                  <c:v>-3.8449998999999992E-2</c:v>
                </c:pt>
                <c:pt idx="1671">
                  <c:v>-3.8959998999999995E-2</c:v>
                </c:pt>
                <c:pt idx="1672">
                  <c:v>-3.9469999000000006E-2</c:v>
                </c:pt>
                <c:pt idx="1673">
                  <c:v>-3.9979998999999995E-2</c:v>
                </c:pt>
                <c:pt idx="1674">
                  <c:v>-4.0489998999999985E-2</c:v>
                </c:pt>
                <c:pt idx="1675">
                  <c:v>-4.0999998999999995E-2</c:v>
                </c:pt>
                <c:pt idx="1676">
                  <c:v>-4.0661289322580639E-2</c:v>
                </c:pt>
                <c:pt idx="1677">
                  <c:v>-4.0322579645161304E-2</c:v>
                </c:pt>
                <c:pt idx="1678">
                  <c:v>-3.9983869967741933E-2</c:v>
                </c:pt>
                <c:pt idx="1679">
                  <c:v>-3.9645160290322584E-2</c:v>
                </c:pt>
                <c:pt idx="1680">
                  <c:v>-3.9306450612903221E-2</c:v>
                </c:pt>
                <c:pt idx="1681">
                  <c:v>-3.8967740935483865E-2</c:v>
                </c:pt>
                <c:pt idx="1682">
                  <c:v>-3.8629031258064515E-2</c:v>
                </c:pt>
                <c:pt idx="1683">
                  <c:v>-3.8290321580645152E-2</c:v>
                </c:pt>
                <c:pt idx="1684">
                  <c:v>-3.795161190322581E-2</c:v>
                </c:pt>
                <c:pt idx="1685">
                  <c:v>-3.7612902225806454E-2</c:v>
                </c:pt>
                <c:pt idx="1686">
                  <c:v>-3.7274192548387097E-2</c:v>
                </c:pt>
                <c:pt idx="1687">
                  <c:v>-3.6935482870967741E-2</c:v>
                </c:pt>
                <c:pt idx="1688">
                  <c:v>-3.6596773193548378E-2</c:v>
                </c:pt>
                <c:pt idx="1689">
                  <c:v>-3.6258063516129042E-2</c:v>
                </c:pt>
                <c:pt idx="1690">
                  <c:v>-3.5919353838709672E-2</c:v>
                </c:pt>
                <c:pt idx="1691">
                  <c:v>-3.5580644161290316E-2</c:v>
                </c:pt>
                <c:pt idx="1692">
                  <c:v>-3.5241934483870974E-2</c:v>
                </c:pt>
                <c:pt idx="1693">
                  <c:v>-3.490322480645161E-2</c:v>
                </c:pt>
                <c:pt idx="1694">
                  <c:v>-3.4564515129032254E-2</c:v>
                </c:pt>
                <c:pt idx="1695">
                  <c:v>-3.4225805451612905E-2</c:v>
                </c:pt>
                <c:pt idx="1696">
                  <c:v>-3.3887095774193556E-2</c:v>
                </c:pt>
                <c:pt idx="1697">
                  <c:v>-3.3548386096774185E-2</c:v>
                </c:pt>
                <c:pt idx="1698">
                  <c:v>-3.3209676419354843E-2</c:v>
                </c:pt>
                <c:pt idx="1699">
                  <c:v>-3.2870966741935487E-2</c:v>
                </c:pt>
                <c:pt idx="1700">
                  <c:v>-3.2532257064516137E-2</c:v>
                </c:pt>
                <c:pt idx="1701">
                  <c:v>-3.2193547387096781E-2</c:v>
                </c:pt>
                <c:pt idx="1702">
                  <c:v>-3.1854837709677418E-2</c:v>
                </c:pt>
                <c:pt idx="1703">
                  <c:v>-3.1516128032258062E-2</c:v>
                </c:pt>
                <c:pt idx="1704">
                  <c:v>-3.1177418354838702E-2</c:v>
                </c:pt>
                <c:pt idx="1705">
                  <c:v>-3.083870867741936E-2</c:v>
                </c:pt>
                <c:pt idx="1706">
                  <c:v>-3.0499999E-2</c:v>
                </c:pt>
                <c:pt idx="1707">
                  <c:v>-3.0161289322580637E-2</c:v>
                </c:pt>
                <c:pt idx="1708">
                  <c:v>-2.9822579645161284E-2</c:v>
                </c:pt>
                <c:pt idx="1709">
                  <c:v>-2.9483869967741935E-2</c:v>
                </c:pt>
                <c:pt idx="1710">
                  <c:v>-2.9145160290322578E-2</c:v>
                </c:pt>
                <c:pt idx="1711">
                  <c:v>-2.8806450612903222E-2</c:v>
                </c:pt>
                <c:pt idx="1712">
                  <c:v>-2.8467740935483866E-2</c:v>
                </c:pt>
                <c:pt idx="1713">
                  <c:v>-2.812903125806451E-2</c:v>
                </c:pt>
                <c:pt idx="1714">
                  <c:v>-2.7790321580645164E-2</c:v>
                </c:pt>
                <c:pt idx="1715">
                  <c:v>-2.7451611903225811E-2</c:v>
                </c:pt>
                <c:pt idx="1716">
                  <c:v>-2.7112902225806448E-2</c:v>
                </c:pt>
                <c:pt idx="1717">
                  <c:v>-2.6774192548387091E-2</c:v>
                </c:pt>
                <c:pt idx="1718">
                  <c:v>-2.6435482870967746E-2</c:v>
                </c:pt>
                <c:pt idx="1719">
                  <c:v>-2.6096773193548379E-2</c:v>
                </c:pt>
                <c:pt idx="1720">
                  <c:v>-2.5758063516129037E-2</c:v>
                </c:pt>
                <c:pt idx="1721">
                  <c:v>-2.5419353838709684E-2</c:v>
                </c:pt>
                <c:pt idx="1722">
                  <c:v>-2.5080644161290321E-2</c:v>
                </c:pt>
                <c:pt idx="1723">
                  <c:v>-2.4741934483870975E-2</c:v>
                </c:pt>
                <c:pt idx="1724">
                  <c:v>-2.4403224806451608E-2</c:v>
                </c:pt>
                <c:pt idx="1725">
                  <c:v>-2.4064515129032248E-2</c:v>
                </c:pt>
                <c:pt idx="1726">
                  <c:v>-2.3725805451612896E-2</c:v>
                </c:pt>
                <c:pt idx="1727">
                  <c:v>-2.338709577419355E-2</c:v>
                </c:pt>
                <c:pt idx="1728">
                  <c:v>-2.3048386096774193E-2</c:v>
                </c:pt>
                <c:pt idx="1729">
                  <c:v>-2.2709676419354837E-2</c:v>
                </c:pt>
                <c:pt idx="1730">
                  <c:v>-2.2370966741935481E-2</c:v>
                </c:pt>
                <c:pt idx="1731">
                  <c:v>-2.2032257064516135E-2</c:v>
                </c:pt>
                <c:pt idx="1732">
                  <c:v>-2.1693547387096779E-2</c:v>
                </c:pt>
                <c:pt idx="1733">
                  <c:v>-2.1354837709677416E-2</c:v>
                </c:pt>
                <c:pt idx="1734">
                  <c:v>-2.1016128032258063E-2</c:v>
                </c:pt>
                <c:pt idx="1735">
                  <c:v>-2.0677418354838707E-2</c:v>
                </c:pt>
                <c:pt idx="1736">
                  <c:v>-2.0338708677419357E-2</c:v>
                </c:pt>
                <c:pt idx="1737">
                  <c:v>-1.9999999000000001E-2</c:v>
                </c:pt>
                <c:pt idx="1738">
                  <c:v>-1.9841268841269844E-2</c:v>
                </c:pt>
                <c:pt idx="1739">
                  <c:v>-1.9682538682539684E-2</c:v>
                </c:pt>
                <c:pt idx="1740">
                  <c:v>-1.9523808523809527E-2</c:v>
                </c:pt>
                <c:pt idx="1741">
                  <c:v>-1.9365078365079367E-2</c:v>
                </c:pt>
                <c:pt idx="1742">
                  <c:v>-1.920634820634921E-2</c:v>
                </c:pt>
                <c:pt idx="1743">
                  <c:v>-1.9047618047619053E-2</c:v>
                </c:pt>
                <c:pt idx="1744">
                  <c:v>-1.888888788888889E-2</c:v>
                </c:pt>
                <c:pt idx="1745">
                  <c:v>-1.8730157730158733E-2</c:v>
                </c:pt>
                <c:pt idx="1746">
                  <c:v>-1.8571427571428573E-2</c:v>
                </c:pt>
                <c:pt idx="1747">
                  <c:v>-1.8412697412698412E-2</c:v>
                </c:pt>
                <c:pt idx="1748">
                  <c:v>-1.8253967253968256E-2</c:v>
                </c:pt>
                <c:pt idx="1749">
                  <c:v>-1.8095237095238095E-2</c:v>
                </c:pt>
                <c:pt idx="1750">
                  <c:v>-1.7936506936507935E-2</c:v>
                </c:pt>
                <c:pt idx="1751">
                  <c:v>-1.7777776777777782E-2</c:v>
                </c:pt>
                <c:pt idx="1752">
                  <c:v>-1.7619046619047622E-2</c:v>
                </c:pt>
                <c:pt idx="1753">
                  <c:v>-1.7460316460317461E-2</c:v>
                </c:pt>
                <c:pt idx="1754">
                  <c:v>-1.7301586301587304E-2</c:v>
                </c:pt>
                <c:pt idx="1755">
                  <c:v>-1.7142856142857144E-2</c:v>
                </c:pt>
                <c:pt idx="1756">
                  <c:v>-1.6984125984126987E-2</c:v>
                </c:pt>
                <c:pt idx="1757">
                  <c:v>-1.6825395825396824E-2</c:v>
                </c:pt>
                <c:pt idx="1758">
                  <c:v>-1.666666566666667E-2</c:v>
                </c:pt>
                <c:pt idx="1759">
                  <c:v>-1.6507935507936514E-2</c:v>
                </c:pt>
                <c:pt idx="1760">
                  <c:v>-1.6349205349206353E-2</c:v>
                </c:pt>
                <c:pt idx="1761">
                  <c:v>-1.6190475190476193E-2</c:v>
                </c:pt>
                <c:pt idx="1762">
                  <c:v>-1.6031745031746033E-2</c:v>
                </c:pt>
                <c:pt idx="1763">
                  <c:v>-1.5873014873015873E-2</c:v>
                </c:pt>
                <c:pt idx="1764">
                  <c:v>-1.5714284714285716E-2</c:v>
                </c:pt>
                <c:pt idx="1765">
                  <c:v>-1.5555554555555559E-2</c:v>
                </c:pt>
                <c:pt idx="1766">
                  <c:v>-1.5396824396825401E-2</c:v>
                </c:pt>
                <c:pt idx="1767">
                  <c:v>-1.523809423809524E-2</c:v>
                </c:pt>
                <c:pt idx="1768">
                  <c:v>-1.507936407936508E-2</c:v>
                </c:pt>
                <c:pt idx="1769">
                  <c:v>-1.4920633920634918E-2</c:v>
                </c:pt>
                <c:pt idx="1770">
                  <c:v>-1.476190376190476E-2</c:v>
                </c:pt>
                <c:pt idx="1771">
                  <c:v>-1.4603173603174601E-2</c:v>
                </c:pt>
                <c:pt idx="1772">
                  <c:v>-1.4444443444444443E-2</c:v>
                </c:pt>
                <c:pt idx="1773">
                  <c:v>-1.4285713285714288E-2</c:v>
                </c:pt>
                <c:pt idx="1774">
                  <c:v>-1.4126983126984124E-2</c:v>
                </c:pt>
                <c:pt idx="1775">
                  <c:v>-1.3968252968253969E-2</c:v>
                </c:pt>
                <c:pt idx="1776">
                  <c:v>-1.380952280952381E-2</c:v>
                </c:pt>
                <c:pt idx="1777">
                  <c:v>-1.365079265079365E-2</c:v>
                </c:pt>
                <c:pt idx="1778">
                  <c:v>-1.3492062492063493E-2</c:v>
                </c:pt>
                <c:pt idx="1779">
                  <c:v>-1.3333332333333331E-2</c:v>
                </c:pt>
                <c:pt idx="1780">
                  <c:v>-1.3174602174603173E-2</c:v>
                </c:pt>
                <c:pt idx="1781">
                  <c:v>-1.3015872015873019E-2</c:v>
                </c:pt>
                <c:pt idx="1782">
                  <c:v>-1.2857141857142857E-2</c:v>
                </c:pt>
                <c:pt idx="1783">
                  <c:v>-1.2698411698412702E-2</c:v>
                </c:pt>
                <c:pt idx="1784">
                  <c:v>-1.253968153968254E-2</c:v>
                </c:pt>
                <c:pt idx="1785">
                  <c:v>-1.2380951380952382E-2</c:v>
                </c:pt>
                <c:pt idx="1786">
                  <c:v>-1.2222221222222223E-2</c:v>
                </c:pt>
                <c:pt idx="1787">
                  <c:v>-1.2063491063492061E-2</c:v>
                </c:pt>
                <c:pt idx="1788">
                  <c:v>-1.1904760904761905E-2</c:v>
                </c:pt>
                <c:pt idx="1789">
                  <c:v>-1.174603074603175E-2</c:v>
                </c:pt>
                <c:pt idx="1790">
                  <c:v>-1.1587300587301589E-2</c:v>
                </c:pt>
                <c:pt idx="1791">
                  <c:v>-1.1428570428571431E-2</c:v>
                </c:pt>
                <c:pt idx="1792">
                  <c:v>-1.1269840269841271E-2</c:v>
                </c:pt>
                <c:pt idx="1793">
                  <c:v>-1.1111110111111112E-2</c:v>
                </c:pt>
                <c:pt idx="1794">
                  <c:v>-1.0952379952380957E-2</c:v>
                </c:pt>
                <c:pt idx="1795">
                  <c:v>-1.0793649793650793E-2</c:v>
                </c:pt>
                <c:pt idx="1796">
                  <c:v>-1.0634919634920635E-2</c:v>
                </c:pt>
                <c:pt idx="1797">
                  <c:v>-1.0476189476190478E-2</c:v>
                </c:pt>
                <c:pt idx="1798">
                  <c:v>-1.0317459317460323E-2</c:v>
                </c:pt>
                <c:pt idx="1799">
                  <c:v>-1.0158729158730161E-2</c:v>
                </c:pt>
                <c:pt idx="1800">
                  <c:v>-9.9999990000000025E-3</c:v>
                </c:pt>
                <c:pt idx="1801">
                  <c:v>-9.499999000000002E-3</c:v>
                </c:pt>
                <c:pt idx="1802">
                  <c:v>-8.9999990000000033E-3</c:v>
                </c:pt>
                <c:pt idx="1803">
                  <c:v>-8.4999990000000046E-3</c:v>
                </c:pt>
                <c:pt idx="1804">
                  <c:v>-7.9999990000000024E-3</c:v>
                </c:pt>
                <c:pt idx="1805">
                  <c:v>-7.499999000000002E-3</c:v>
                </c:pt>
                <c:pt idx="1806">
                  <c:v>-6.9999990000000007E-3</c:v>
                </c:pt>
                <c:pt idx="1807">
                  <c:v>-6.4999990000000028E-3</c:v>
                </c:pt>
                <c:pt idx="1808">
                  <c:v>-5.9999990000000024E-3</c:v>
                </c:pt>
                <c:pt idx="1809">
                  <c:v>-5.4999990000000019E-3</c:v>
                </c:pt>
                <c:pt idx="1810">
                  <c:v>-4.9999990000000024E-3</c:v>
                </c:pt>
                <c:pt idx="1811">
                  <c:v>-4.4999990000000019E-3</c:v>
                </c:pt>
                <c:pt idx="1812">
                  <c:v>-3.9999989999999997E-3</c:v>
                </c:pt>
                <c:pt idx="1813">
                  <c:v>-3.4999990000000006E-3</c:v>
                </c:pt>
                <c:pt idx="1814">
                  <c:v>-2.9999989999999997E-3</c:v>
                </c:pt>
                <c:pt idx="1815">
                  <c:v>-2.4999990000000006E-3</c:v>
                </c:pt>
                <c:pt idx="1816">
                  <c:v>-1.9999990000000001E-3</c:v>
                </c:pt>
                <c:pt idx="1817">
                  <c:v>-1.4999989999999997E-3</c:v>
                </c:pt>
                <c:pt idx="1818">
                  <c:v>-9.9999900000000055E-4</c:v>
                </c:pt>
                <c:pt idx="1819">
                  <c:v>-4.9999899999999999E-4</c:v>
                </c:pt>
                <c:pt idx="1820">
                  <c:v>9.9999999947364498E-10</c:v>
                </c:pt>
                <c:pt idx="1821">
                  <c:v>5.0000100000000003E-4</c:v>
                </c:pt>
                <c:pt idx="1822">
                  <c:v>1.0000010000000006E-3</c:v>
                </c:pt>
                <c:pt idx="1823">
                  <c:v>1.500001000000001E-3</c:v>
                </c:pt>
                <c:pt idx="1824">
                  <c:v>2.0000010000000017E-3</c:v>
                </c:pt>
                <c:pt idx="1825">
                  <c:v>2.5000009999999995E-3</c:v>
                </c:pt>
                <c:pt idx="1826">
                  <c:v>3.0000010000000008E-3</c:v>
                </c:pt>
                <c:pt idx="1827">
                  <c:v>3.5000010000000013E-3</c:v>
                </c:pt>
                <c:pt idx="1828">
                  <c:v>4.0000010000000004E-3</c:v>
                </c:pt>
                <c:pt idx="1829">
                  <c:v>4.5000010000000017E-3</c:v>
                </c:pt>
                <c:pt idx="1830">
                  <c:v>5.0000010000000004E-3</c:v>
                </c:pt>
                <c:pt idx="1831">
                  <c:v>5.5000010000000009E-3</c:v>
                </c:pt>
                <c:pt idx="1832">
                  <c:v>6.0000010000000022E-3</c:v>
                </c:pt>
                <c:pt idx="1833">
                  <c:v>6.5000010000000018E-3</c:v>
                </c:pt>
                <c:pt idx="1834">
                  <c:v>7.0000010000000022E-3</c:v>
                </c:pt>
                <c:pt idx="1835">
                  <c:v>7.5000009999999992E-3</c:v>
                </c:pt>
                <c:pt idx="1836">
                  <c:v>8.0000010000000031E-3</c:v>
                </c:pt>
                <c:pt idx="1837">
                  <c:v>8.5000010000000001E-3</c:v>
                </c:pt>
                <c:pt idx="1838">
                  <c:v>9.0000010000000005E-3</c:v>
                </c:pt>
                <c:pt idx="1839">
                  <c:v>9.5000010000000027E-3</c:v>
                </c:pt>
                <c:pt idx="1840">
                  <c:v>1.0000001E-2</c:v>
                </c:pt>
                <c:pt idx="1841">
                  <c:v>1.0500001000000004E-2</c:v>
                </c:pt>
                <c:pt idx="1842">
                  <c:v>1.1000001000000001E-2</c:v>
                </c:pt>
                <c:pt idx="1843">
                  <c:v>1.1500001000000001E-2</c:v>
                </c:pt>
                <c:pt idx="1844">
                  <c:v>1.2000001000000001E-2</c:v>
                </c:pt>
                <c:pt idx="1845">
                  <c:v>1.2500001E-2</c:v>
                </c:pt>
                <c:pt idx="1846">
                  <c:v>1.3000001000000002E-2</c:v>
                </c:pt>
                <c:pt idx="1847">
                  <c:v>1.3500001000000001E-2</c:v>
                </c:pt>
                <c:pt idx="1848">
                  <c:v>1.4000001000000001E-2</c:v>
                </c:pt>
                <c:pt idx="1849">
                  <c:v>1.4500001000000002E-2</c:v>
                </c:pt>
                <c:pt idx="1850">
                  <c:v>1.5000001000000001E-2</c:v>
                </c:pt>
                <c:pt idx="1851">
                  <c:v>1.5500001000000003E-2</c:v>
                </c:pt>
                <c:pt idx="1852">
                  <c:v>1.6000001000000003E-2</c:v>
                </c:pt>
                <c:pt idx="1853">
                  <c:v>1.6500001000000004E-2</c:v>
                </c:pt>
                <c:pt idx="1854">
                  <c:v>1.7000001000000001E-2</c:v>
                </c:pt>
                <c:pt idx="1855">
                  <c:v>1.7500001000000001E-2</c:v>
                </c:pt>
                <c:pt idx="1856">
                  <c:v>1.8000001000000005E-2</c:v>
                </c:pt>
                <c:pt idx="1857">
                  <c:v>1.8500001000000002E-2</c:v>
                </c:pt>
                <c:pt idx="1858">
                  <c:v>1.9000001000000006E-2</c:v>
                </c:pt>
                <c:pt idx="1859">
                  <c:v>1.9500001000000003E-2</c:v>
                </c:pt>
                <c:pt idx="1860">
                  <c:v>2.0000001E-2</c:v>
                </c:pt>
                <c:pt idx="1861">
                  <c:v>2.0500001E-2</c:v>
                </c:pt>
                <c:pt idx="1862">
                  <c:v>2.1000001000000001E-2</c:v>
                </c:pt>
                <c:pt idx="1863">
                  <c:v>2.1500001000000001E-2</c:v>
                </c:pt>
                <c:pt idx="1864">
                  <c:v>2.2000001000000002E-2</c:v>
                </c:pt>
                <c:pt idx="1865">
                  <c:v>2.2500001000000002E-2</c:v>
                </c:pt>
                <c:pt idx="1866">
                  <c:v>2.3000001000000003E-2</c:v>
                </c:pt>
                <c:pt idx="1867">
                  <c:v>2.3500000999999996E-2</c:v>
                </c:pt>
                <c:pt idx="1868">
                  <c:v>2.4000001000000003E-2</c:v>
                </c:pt>
                <c:pt idx="1869">
                  <c:v>2.4500000999999997E-2</c:v>
                </c:pt>
                <c:pt idx="1870">
                  <c:v>2.5000001000000001E-2</c:v>
                </c:pt>
                <c:pt idx="1871">
                  <c:v>2.5500000999999998E-2</c:v>
                </c:pt>
                <c:pt idx="1872">
                  <c:v>2.6000001000000002E-2</c:v>
                </c:pt>
                <c:pt idx="1873">
                  <c:v>2.6500000999999999E-2</c:v>
                </c:pt>
                <c:pt idx="1874">
                  <c:v>2.7000001000000003E-2</c:v>
                </c:pt>
                <c:pt idx="1875">
                  <c:v>2.7500001000000003E-2</c:v>
                </c:pt>
                <c:pt idx="1876">
                  <c:v>2.8000001E-2</c:v>
                </c:pt>
                <c:pt idx="1877">
                  <c:v>2.8500000999999997E-2</c:v>
                </c:pt>
                <c:pt idx="1878">
                  <c:v>2.9000001000000001E-2</c:v>
                </c:pt>
                <c:pt idx="1879">
                  <c:v>2.9500000999999998E-2</c:v>
                </c:pt>
                <c:pt idx="1880">
                  <c:v>3.0000001000000002E-2</c:v>
                </c:pt>
                <c:pt idx="1881">
                  <c:v>3.0500000999999995E-2</c:v>
                </c:pt>
                <c:pt idx="1882">
                  <c:v>3.1000001000000006E-2</c:v>
                </c:pt>
                <c:pt idx="1883">
                  <c:v>3.1500001E-2</c:v>
                </c:pt>
                <c:pt idx="1884">
                  <c:v>3.2000001000000007E-2</c:v>
                </c:pt>
                <c:pt idx="1885">
                  <c:v>3.2500001000000001E-2</c:v>
                </c:pt>
                <c:pt idx="1886">
                  <c:v>3.3000000999999994E-2</c:v>
                </c:pt>
                <c:pt idx="1887">
                  <c:v>3.3500001000000001E-2</c:v>
                </c:pt>
                <c:pt idx="1888">
                  <c:v>3.4000001000000002E-2</c:v>
                </c:pt>
                <c:pt idx="1889">
                  <c:v>3.4500001000000002E-2</c:v>
                </c:pt>
                <c:pt idx="1890">
                  <c:v>3.5000000999999996E-2</c:v>
                </c:pt>
                <c:pt idx="1891">
                  <c:v>3.5500000999999996E-2</c:v>
                </c:pt>
                <c:pt idx="1892">
                  <c:v>3.6000001000000011E-2</c:v>
                </c:pt>
                <c:pt idx="1893">
                  <c:v>3.6500001000000004E-2</c:v>
                </c:pt>
                <c:pt idx="1894">
                  <c:v>3.7000001000000005E-2</c:v>
                </c:pt>
                <c:pt idx="1895">
                  <c:v>3.7500001000000005E-2</c:v>
                </c:pt>
                <c:pt idx="1896">
                  <c:v>3.8000001000000005E-2</c:v>
                </c:pt>
                <c:pt idx="1897">
                  <c:v>3.8500001000000006E-2</c:v>
                </c:pt>
                <c:pt idx="1898">
                  <c:v>3.9000000999999999E-2</c:v>
                </c:pt>
                <c:pt idx="1899">
                  <c:v>3.9500001E-2</c:v>
                </c:pt>
                <c:pt idx="1900">
                  <c:v>4.0000001000000007E-2</c:v>
                </c:pt>
                <c:pt idx="1901">
                  <c:v>3.9189190189189198E-2</c:v>
                </c:pt>
                <c:pt idx="1902">
                  <c:v>3.8378379378378381E-2</c:v>
                </c:pt>
                <c:pt idx="1903">
                  <c:v>3.7567568567567579E-2</c:v>
                </c:pt>
                <c:pt idx="1904">
                  <c:v>3.6756757756756755E-2</c:v>
                </c:pt>
                <c:pt idx="1905">
                  <c:v>3.594594694594596E-2</c:v>
                </c:pt>
                <c:pt idx="1906">
                  <c:v>3.5135136135135143E-2</c:v>
                </c:pt>
                <c:pt idx="1907">
                  <c:v>3.4324325324324334E-2</c:v>
                </c:pt>
                <c:pt idx="1908">
                  <c:v>3.3513514513513525E-2</c:v>
                </c:pt>
                <c:pt idx="1909">
                  <c:v>3.2702703702702701E-2</c:v>
                </c:pt>
                <c:pt idx="1910">
                  <c:v>3.1891892891891892E-2</c:v>
                </c:pt>
                <c:pt idx="1911">
                  <c:v>3.1081082081081086E-2</c:v>
                </c:pt>
                <c:pt idx="1912">
                  <c:v>3.0270271270270283E-2</c:v>
                </c:pt>
                <c:pt idx="1913">
                  <c:v>2.9459460459459467E-2</c:v>
                </c:pt>
                <c:pt idx="1914">
                  <c:v>2.8648649648648647E-2</c:v>
                </c:pt>
                <c:pt idx="1915">
                  <c:v>2.7837838837837844E-2</c:v>
                </c:pt>
                <c:pt idx="1916">
                  <c:v>2.7027028027027035E-2</c:v>
                </c:pt>
                <c:pt idx="1917">
                  <c:v>2.6216217216216225E-2</c:v>
                </c:pt>
                <c:pt idx="1918">
                  <c:v>2.5405406405405409E-2</c:v>
                </c:pt>
                <c:pt idx="1919">
                  <c:v>2.4594595594594596E-2</c:v>
                </c:pt>
                <c:pt idx="1920">
                  <c:v>2.3783784783783787E-2</c:v>
                </c:pt>
                <c:pt idx="1921">
                  <c:v>2.2972973972972988E-2</c:v>
                </c:pt>
                <c:pt idx="1922">
                  <c:v>2.2162163162162168E-2</c:v>
                </c:pt>
                <c:pt idx="1923">
                  <c:v>2.1351352351351355E-2</c:v>
                </c:pt>
                <c:pt idx="1924">
                  <c:v>2.0540541540540538E-2</c:v>
                </c:pt>
                <c:pt idx="1925">
                  <c:v>1.9729730729729736E-2</c:v>
                </c:pt>
                <c:pt idx="1926">
                  <c:v>1.8918919918918923E-2</c:v>
                </c:pt>
                <c:pt idx="1927">
                  <c:v>1.810810910810811E-2</c:v>
                </c:pt>
                <c:pt idx="1928">
                  <c:v>1.7297298297297301E-2</c:v>
                </c:pt>
                <c:pt idx="1929">
                  <c:v>1.6486487486486495E-2</c:v>
                </c:pt>
                <c:pt idx="1930">
                  <c:v>1.5675676675675682E-2</c:v>
                </c:pt>
                <c:pt idx="1931">
                  <c:v>1.4864865864864869E-2</c:v>
                </c:pt>
                <c:pt idx="1932">
                  <c:v>1.4054055054054057E-2</c:v>
                </c:pt>
                <c:pt idx="1933">
                  <c:v>1.3243244243243246E-2</c:v>
                </c:pt>
                <c:pt idx="1934">
                  <c:v>1.2432433432432433E-2</c:v>
                </c:pt>
                <c:pt idx="1935">
                  <c:v>1.162162262162162E-2</c:v>
                </c:pt>
                <c:pt idx="1936">
                  <c:v>1.0810811810810811E-2</c:v>
                </c:pt>
                <c:pt idx="1937">
                  <c:v>1.0000001000000001E-2</c:v>
                </c:pt>
                <c:pt idx="1938">
                  <c:v>1.015873115873016E-2</c:v>
                </c:pt>
                <c:pt idx="1939">
                  <c:v>1.031746131746032E-2</c:v>
                </c:pt>
                <c:pt idx="1940">
                  <c:v>1.0476191476190477E-2</c:v>
                </c:pt>
                <c:pt idx="1941">
                  <c:v>1.0634921634920637E-2</c:v>
                </c:pt>
                <c:pt idx="1942">
                  <c:v>1.0793651793650797E-2</c:v>
                </c:pt>
                <c:pt idx="1943">
                  <c:v>1.0952381952380952E-2</c:v>
                </c:pt>
                <c:pt idx="1944">
                  <c:v>1.1111112111111113E-2</c:v>
                </c:pt>
                <c:pt idx="1945">
                  <c:v>1.1269842269841271E-2</c:v>
                </c:pt>
                <c:pt idx="1946">
                  <c:v>1.142857242857143E-2</c:v>
                </c:pt>
                <c:pt idx="1947">
                  <c:v>1.1587302587301587E-2</c:v>
                </c:pt>
                <c:pt idx="1948">
                  <c:v>1.1746032746031749E-2</c:v>
                </c:pt>
                <c:pt idx="1949">
                  <c:v>1.1904762904761904E-2</c:v>
                </c:pt>
                <c:pt idx="1950">
                  <c:v>1.2063493063492066E-2</c:v>
                </c:pt>
                <c:pt idx="1951">
                  <c:v>1.2222223222222222E-2</c:v>
                </c:pt>
                <c:pt idx="1952">
                  <c:v>1.2380953380952381E-2</c:v>
                </c:pt>
                <c:pt idx="1953">
                  <c:v>1.2539683539682539E-2</c:v>
                </c:pt>
                <c:pt idx="1954">
                  <c:v>1.2698413698412701E-2</c:v>
                </c:pt>
                <c:pt idx="1955">
                  <c:v>1.2857143857142856E-2</c:v>
                </c:pt>
                <c:pt idx="1956">
                  <c:v>1.301587401587302E-2</c:v>
                </c:pt>
                <c:pt idx="1957">
                  <c:v>1.3174604174603173E-2</c:v>
                </c:pt>
                <c:pt idx="1958">
                  <c:v>1.3333334333333337E-2</c:v>
                </c:pt>
                <c:pt idx="1959">
                  <c:v>1.3492064492063496E-2</c:v>
                </c:pt>
                <c:pt idx="1960">
                  <c:v>1.3650794650793649E-2</c:v>
                </c:pt>
                <c:pt idx="1961">
                  <c:v>1.3809524809523809E-2</c:v>
                </c:pt>
                <c:pt idx="1962">
                  <c:v>1.3968254968253969E-2</c:v>
                </c:pt>
                <c:pt idx="1963">
                  <c:v>1.4126985126984126E-2</c:v>
                </c:pt>
                <c:pt idx="1964">
                  <c:v>1.4285715285714286E-2</c:v>
                </c:pt>
                <c:pt idx="1965">
                  <c:v>1.4444445444444445E-2</c:v>
                </c:pt>
                <c:pt idx="1966">
                  <c:v>1.4603175603174607E-2</c:v>
                </c:pt>
                <c:pt idx="1967">
                  <c:v>1.476190576190476E-2</c:v>
                </c:pt>
                <c:pt idx="1968">
                  <c:v>1.4920635920634919E-2</c:v>
                </c:pt>
                <c:pt idx="1969">
                  <c:v>1.5079366079365077E-2</c:v>
                </c:pt>
                <c:pt idx="1970">
                  <c:v>1.5238096238095238E-2</c:v>
                </c:pt>
                <c:pt idx="1971">
                  <c:v>1.53968263968254E-2</c:v>
                </c:pt>
                <c:pt idx="1972">
                  <c:v>1.5555556555555556E-2</c:v>
                </c:pt>
                <c:pt idx="1973">
                  <c:v>1.5714286714285715E-2</c:v>
                </c:pt>
                <c:pt idx="1974">
                  <c:v>1.5873016873015872E-2</c:v>
                </c:pt>
                <c:pt idx="1975">
                  <c:v>1.6031747031746032E-2</c:v>
                </c:pt>
                <c:pt idx="1976">
                  <c:v>1.6190477190476192E-2</c:v>
                </c:pt>
                <c:pt idx="1977">
                  <c:v>1.6349207349206352E-2</c:v>
                </c:pt>
                <c:pt idx="1978">
                  <c:v>1.6507937507936506E-2</c:v>
                </c:pt>
                <c:pt idx="1979">
                  <c:v>1.6666667666666669E-2</c:v>
                </c:pt>
                <c:pt idx="1980">
                  <c:v>1.6825397825396823E-2</c:v>
                </c:pt>
                <c:pt idx="1981">
                  <c:v>1.6984127984126983E-2</c:v>
                </c:pt>
                <c:pt idx="1982">
                  <c:v>1.7142858142857147E-2</c:v>
                </c:pt>
                <c:pt idx="1983">
                  <c:v>1.7301588301587303E-2</c:v>
                </c:pt>
                <c:pt idx="1984">
                  <c:v>1.7460318460317464E-2</c:v>
                </c:pt>
                <c:pt idx="1985">
                  <c:v>1.761904861904762E-2</c:v>
                </c:pt>
                <c:pt idx="1986">
                  <c:v>1.7777778777777777E-2</c:v>
                </c:pt>
                <c:pt idx="1987">
                  <c:v>1.7936508936507937E-2</c:v>
                </c:pt>
                <c:pt idx="1988">
                  <c:v>1.8095239095238098E-2</c:v>
                </c:pt>
                <c:pt idx="1989">
                  <c:v>1.8253969253968255E-2</c:v>
                </c:pt>
                <c:pt idx="1990">
                  <c:v>1.8412699412698411E-2</c:v>
                </c:pt>
                <c:pt idx="1991">
                  <c:v>1.8571429571428575E-2</c:v>
                </c:pt>
                <c:pt idx="1992">
                  <c:v>1.8730159730158732E-2</c:v>
                </c:pt>
                <c:pt idx="1993">
                  <c:v>1.8888889888888889E-2</c:v>
                </c:pt>
                <c:pt idx="1994">
                  <c:v>1.9047620047619049E-2</c:v>
                </c:pt>
                <c:pt idx="1995">
                  <c:v>1.9206350206349206E-2</c:v>
                </c:pt>
                <c:pt idx="1996">
                  <c:v>1.9365080365079366E-2</c:v>
                </c:pt>
                <c:pt idx="1997">
                  <c:v>1.9523810523809523E-2</c:v>
                </c:pt>
                <c:pt idx="1998">
                  <c:v>1.9682540682539686E-2</c:v>
                </c:pt>
                <c:pt idx="1999">
                  <c:v>1.9841270841269843E-2</c:v>
                </c:pt>
                <c:pt idx="2000">
                  <c:v>2.0000001E-2</c:v>
                </c:pt>
                <c:pt idx="2001">
                  <c:v>2.0322581645161281E-2</c:v>
                </c:pt>
                <c:pt idx="2002">
                  <c:v>2.0645162290322584E-2</c:v>
                </c:pt>
                <c:pt idx="2003">
                  <c:v>2.0967742935483872E-2</c:v>
                </c:pt>
                <c:pt idx="2004">
                  <c:v>2.1290323580645164E-2</c:v>
                </c:pt>
                <c:pt idx="2005">
                  <c:v>2.1612904225806452E-2</c:v>
                </c:pt>
                <c:pt idx="2006">
                  <c:v>2.1935484870967744E-2</c:v>
                </c:pt>
                <c:pt idx="2007">
                  <c:v>2.2258065516129039E-2</c:v>
                </c:pt>
                <c:pt idx="2008">
                  <c:v>2.2580646161290331E-2</c:v>
                </c:pt>
                <c:pt idx="2009">
                  <c:v>2.2903226806451616E-2</c:v>
                </c:pt>
                <c:pt idx="2010">
                  <c:v>2.3225807451612911E-2</c:v>
                </c:pt>
                <c:pt idx="2011">
                  <c:v>2.3548388096774196E-2</c:v>
                </c:pt>
                <c:pt idx="2012">
                  <c:v>2.3870968741935485E-2</c:v>
                </c:pt>
                <c:pt idx="2013">
                  <c:v>2.4193549387096776E-2</c:v>
                </c:pt>
                <c:pt idx="2014">
                  <c:v>2.4516130032258061E-2</c:v>
                </c:pt>
                <c:pt idx="2015">
                  <c:v>2.4838710677419364E-2</c:v>
                </c:pt>
                <c:pt idx="2016">
                  <c:v>2.5161291322580642E-2</c:v>
                </c:pt>
                <c:pt idx="2017">
                  <c:v>2.548387196774194E-2</c:v>
                </c:pt>
                <c:pt idx="2018">
                  <c:v>2.5806452612903225E-2</c:v>
                </c:pt>
                <c:pt idx="2019">
                  <c:v>2.6129033258064517E-2</c:v>
                </c:pt>
                <c:pt idx="2020">
                  <c:v>2.6451613903225805E-2</c:v>
                </c:pt>
                <c:pt idx="2021">
                  <c:v>2.6774194548387097E-2</c:v>
                </c:pt>
                <c:pt idx="2022">
                  <c:v>2.7096775193548393E-2</c:v>
                </c:pt>
                <c:pt idx="2023">
                  <c:v>2.7419355838709684E-2</c:v>
                </c:pt>
                <c:pt idx="2024">
                  <c:v>2.7741936483870983E-2</c:v>
                </c:pt>
                <c:pt idx="2025">
                  <c:v>2.8064517129032258E-2</c:v>
                </c:pt>
                <c:pt idx="2026">
                  <c:v>2.8387097774193557E-2</c:v>
                </c:pt>
                <c:pt idx="2027">
                  <c:v>2.8709678419354845E-2</c:v>
                </c:pt>
                <c:pt idx="2028">
                  <c:v>2.9032259064516137E-2</c:v>
                </c:pt>
                <c:pt idx="2029">
                  <c:v>2.9354839709677418E-2</c:v>
                </c:pt>
                <c:pt idx="2030">
                  <c:v>2.9677420354838707E-2</c:v>
                </c:pt>
                <c:pt idx="2031">
                  <c:v>3.0000001000000002E-2</c:v>
                </c:pt>
                <c:pt idx="2032">
                  <c:v>3.0322581645161287E-2</c:v>
                </c:pt>
                <c:pt idx="2033">
                  <c:v>3.0645162290322586E-2</c:v>
                </c:pt>
                <c:pt idx="2034">
                  <c:v>3.0967742935483877E-2</c:v>
                </c:pt>
                <c:pt idx="2035">
                  <c:v>3.1290323580645173E-2</c:v>
                </c:pt>
                <c:pt idx="2036">
                  <c:v>3.1612904225806454E-2</c:v>
                </c:pt>
                <c:pt idx="2037">
                  <c:v>3.1935484870967742E-2</c:v>
                </c:pt>
                <c:pt idx="2038">
                  <c:v>3.2258065516129038E-2</c:v>
                </c:pt>
                <c:pt idx="2039">
                  <c:v>3.2580646161290333E-2</c:v>
                </c:pt>
                <c:pt idx="2040">
                  <c:v>3.2903226806451615E-2</c:v>
                </c:pt>
                <c:pt idx="2041">
                  <c:v>3.322580745161291E-2</c:v>
                </c:pt>
                <c:pt idx="2042">
                  <c:v>3.3548388096774191E-2</c:v>
                </c:pt>
                <c:pt idx="2043">
                  <c:v>3.3870968741935494E-2</c:v>
                </c:pt>
                <c:pt idx="2044">
                  <c:v>3.4193549387096775E-2</c:v>
                </c:pt>
                <c:pt idx="2045">
                  <c:v>3.4516130032258063E-2</c:v>
                </c:pt>
                <c:pt idx="2046">
                  <c:v>3.4838710677419359E-2</c:v>
                </c:pt>
                <c:pt idx="2047">
                  <c:v>3.516129132258064E-2</c:v>
                </c:pt>
                <c:pt idx="2048">
                  <c:v>3.5483871967741942E-2</c:v>
                </c:pt>
                <c:pt idx="2049">
                  <c:v>3.5806452612903238E-2</c:v>
                </c:pt>
                <c:pt idx="2050">
                  <c:v>3.6129033258064519E-2</c:v>
                </c:pt>
                <c:pt idx="2051">
                  <c:v>3.6451613903225814E-2</c:v>
                </c:pt>
                <c:pt idx="2052">
                  <c:v>3.6774194548387096E-2</c:v>
                </c:pt>
                <c:pt idx="2053">
                  <c:v>3.7096775193548391E-2</c:v>
                </c:pt>
                <c:pt idx="2054">
                  <c:v>3.7419355838709686E-2</c:v>
                </c:pt>
                <c:pt idx="2055">
                  <c:v>3.7741936483870989E-2</c:v>
                </c:pt>
                <c:pt idx="2056">
                  <c:v>3.806451712903227E-2</c:v>
                </c:pt>
                <c:pt idx="2057">
                  <c:v>3.8387097774193558E-2</c:v>
                </c:pt>
                <c:pt idx="2058">
                  <c:v>3.8709678419354847E-2</c:v>
                </c:pt>
                <c:pt idx="2059">
                  <c:v>3.9032259064516142E-2</c:v>
                </c:pt>
                <c:pt idx="2060">
                  <c:v>3.9354839709677431E-2</c:v>
                </c:pt>
                <c:pt idx="2061">
                  <c:v>3.9677420354838705E-2</c:v>
                </c:pt>
                <c:pt idx="2062">
                  <c:v>4.0000001000000007E-2</c:v>
                </c:pt>
                <c:pt idx="2063">
                  <c:v>4.0317461317460335E-2</c:v>
                </c:pt>
                <c:pt idx="2064">
                  <c:v>4.0634921634920641E-2</c:v>
                </c:pt>
                <c:pt idx="2065">
                  <c:v>4.0952381952380976E-2</c:v>
                </c:pt>
                <c:pt idx="2066">
                  <c:v>4.1269842269841275E-2</c:v>
                </c:pt>
                <c:pt idx="2067">
                  <c:v>4.1587302587301589E-2</c:v>
                </c:pt>
                <c:pt idx="2068">
                  <c:v>4.1904762904761902E-2</c:v>
                </c:pt>
                <c:pt idx="2069">
                  <c:v>4.222222322222223E-2</c:v>
                </c:pt>
                <c:pt idx="2070">
                  <c:v>4.253968353968255E-2</c:v>
                </c:pt>
                <c:pt idx="2071">
                  <c:v>4.2857143857142871E-2</c:v>
                </c:pt>
                <c:pt idx="2072">
                  <c:v>4.3174604174603178E-2</c:v>
                </c:pt>
                <c:pt idx="2073">
                  <c:v>4.3492064492063498E-2</c:v>
                </c:pt>
                <c:pt idx="2074">
                  <c:v>4.3809524809523819E-2</c:v>
                </c:pt>
                <c:pt idx="2075">
                  <c:v>4.4126985126984132E-2</c:v>
                </c:pt>
                <c:pt idx="2076">
                  <c:v>4.4444445444444453E-2</c:v>
                </c:pt>
                <c:pt idx="2077">
                  <c:v>4.4761905761904773E-2</c:v>
                </c:pt>
                <c:pt idx="2078">
                  <c:v>4.5079366079365066E-2</c:v>
                </c:pt>
                <c:pt idx="2079">
                  <c:v>4.5396826396825414E-2</c:v>
                </c:pt>
                <c:pt idx="2080">
                  <c:v>4.5714286714285721E-2</c:v>
                </c:pt>
                <c:pt idx="2081">
                  <c:v>4.6031747031746034E-2</c:v>
                </c:pt>
                <c:pt idx="2082">
                  <c:v>4.6349207349206369E-2</c:v>
                </c:pt>
                <c:pt idx="2083">
                  <c:v>4.6666667666666689E-2</c:v>
                </c:pt>
                <c:pt idx="2084">
                  <c:v>4.6984127984126996E-2</c:v>
                </c:pt>
                <c:pt idx="2085">
                  <c:v>4.7301588301587302E-2</c:v>
                </c:pt>
                <c:pt idx="2086">
                  <c:v>4.7619048619047616E-2</c:v>
                </c:pt>
                <c:pt idx="2087">
                  <c:v>4.7936508936507943E-2</c:v>
                </c:pt>
                <c:pt idx="2088">
                  <c:v>4.8253969253968271E-2</c:v>
                </c:pt>
                <c:pt idx="2089">
                  <c:v>4.8571429571428563E-2</c:v>
                </c:pt>
                <c:pt idx="2090">
                  <c:v>4.8888889888888884E-2</c:v>
                </c:pt>
                <c:pt idx="2091">
                  <c:v>4.9206350206349218E-2</c:v>
                </c:pt>
                <c:pt idx="2092">
                  <c:v>4.9523810523809525E-2</c:v>
                </c:pt>
                <c:pt idx="2093">
                  <c:v>4.9841270841269859E-2</c:v>
                </c:pt>
                <c:pt idx="2094">
                  <c:v>5.0158731158730173E-2</c:v>
                </c:pt>
                <c:pt idx="2095">
                  <c:v>5.047619147619048E-2</c:v>
                </c:pt>
                <c:pt idx="2096">
                  <c:v>5.07936517936508E-2</c:v>
                </c:pt>
                <c:pt idx="2097">
                  <c:v>5.1111112111111114E-2</c:v>
                </c:pt>
                <c:pt idx="2098">
                  <c:v>5.142857242857142E-2</c:v>
                </c:pt>
                <c:pt idx="2099">
                  <c:v>5.1746032746031775E-2</c:v>
                </c:pt>
                <c:pt idx="2100">
                  <c:v>5.2063493063492082E-2</c:v>
                </c:pt>
                <c:pt idx="2101">
                  <c:v>5.2380953380952382E-2</c:v>
                </c:pt>
                <c:pt idx="2102">
                  <c:v>5.2698413698412709E-2</c:v>
                </c:pt>
                <c:pt idx="2103">
                  <c:v>5.3015874015873023E-2</c:v>
                </c:pt>
                <c:pt idx="2104">
                  <c:v>5.3333334333333357E-2</c:v>
                </c:pt>
                <c:pt idx="2105">
                  <c:v>5.3650794650793664E-2</c:v>
                </c:pt>
                <c:pt idx="2106">
                  <c:v>5.3968254968253963E-2</c:v>
                </c:pt>
                <c:pt idx="2107">
                  <c:v>5.4285715285714277E-2</c:v>
                </c:pt>
                <c:pt idx="2108">
                  <c:v>5.4603175603174597E-2</c:v>
                </c:pt>
                <c:pt idx="2109">
                  <c:v>5.4920635920634939E-2</c:v>
                </c:pt>
                <c:pt idx="2110">
                  <c:v>5.5238096238095245E-2</c:v>
                </c:pt>
                <c:pt idx="2111">
                  <c:v>5.5555556555555552E-2</c:v>
                </c:pt>
                <c:pt idx="2112">
                  <c:v>5.5873016873015879E-2</c:v>
                </c:pt>
                <c:pt idx="2113">
                  <c:v>5.6190477190476214E-2</c:v>
                </c:pt>
                <c:pt idx="2114">
                  <c:v>5.650793750793652E-2</c:v>
                </c:pt>
                <c:pt idx="2115">
                  <c:v>5.6825397825396834E-2</c:v>
                </c:pt>
                <c:pt idx="2116">
                  <c:v>5.7142858142857147E-2</c:v>
                </c:pt>
                <c:pt idx="2117">
                  <c:v>5.7460318460317461E-2</c:v>
                </c:pt>
                <c:pt idx="2118">
                  <c:v>5.7777778777777775E-2</c:v>
                </c:pt>
                <c:pt idx="2119">
                  <c:v>5.8095239095238109E-2</c:v>
                </c:pt>
                <c:pt idx="2120">
                  <c:v>5.8412699412698436E-2</c:v>
                </c:pt>
                <c:pt idx="2121">
                  <c:v>5.8730159730158729E-2</c:v>
                </c:pt>
                <c:pt idx="2122">
                  <c:v>5.9047620047619064E-2</c:v>
                </c:pt>
                <c:pt idx="2123">
                  <c:v>5.936508036507937E-2</c:v>
                </c:pt>
                <c:pt idx="2124">
                  <c:v>5.9682540682539684E-2</c:v>
                </c:pt>
                <c:pt idx="2125">
                  <c:v>6.0000001000000011E-2</c:v>
                </c:pt>
                <c:pt idx="2126">
                  <c:v>5.9459460459459462E-2</c:v>
                </c:pt>
                <c:pt idx="2127">
                  <c:v>5.8918919918918941E-2</c:v>
                </c:pt>
                <c:pt idx="2128">
                  <c:v>5.8378379378378378E-2</c:v>
                </c:pt>
                <c:pt idx="2129">
                  <c:v>5.783783883783785E-2</c:v>
                </c:pt>
                <c:pt idx="2130">
                  <c:v>5.7297298297297308E-2</c:v>
                </c:pt>
                <c:pt idx="2131">
                  <c:v>5.6756757756756773E-2</c:v>
                </c:pt>
                <c:pt idx="2132">
                  <c:v>5.6216217216216238E-2</c:v>
                </c:pt>
                <c:pt idx="2133">
                  <c:v>5.5675676675675675E-2</c:v>
                </c:pt>
                <c:pt idx="2134">
                  <c:v>5.5135136135135134E-2</c:v>
                </c:pt>
                <c:pt idx="2135">
                  <c:v>5.4594595594594598E-2</c:v>
                </c:pt>
                <c:pt idx="2136">
                  <c:v>5.4054055054054063E-2</c:v>
                </c:pt>
                <c:pt idx="2137">
                  <c:v>5.3513514513513528E-2</c:v>
                </c:pt>
                <c:pt idx="2138">
                  <c:v>5.297297397297298E-2</c:v>
                </c:pt>
                <c:pt idx="2139">
                  <c:v>5.2432433432432445E-2</c:v>
                </c:pt>
                <c:pt idx="2140">
                  <c:v>5.1891892891891903E-2</c:v>
                </c:pt>
                <c:pt idx="2141">
                  <c:v>5.1351352351351354E-2</c:v>
                </c:pt>
                <c:pt idx="2142">
                  <c:v>5.0810811810810826E-2</c:v>
                </c:pt>
                <c:pt idx="2143">
                  <c:v>5.0270271270270284E-2</c:v>
                </c:pt>
                <c:pt idx="2144">
                  <c:v>4.9729730729729735E-2</c:v>
                </c:pt>
                <c:pt idx="2145">
                  <c:v>4.9189190189189186E-2</c:v>
                </c:pt>
                <c:pt idx="2146">
                  <c:v>4.8648649648648658E-2</c:v>
                </c:pt>
                <c:pt idx="2147">
                  <c:v>4.8108109108108102E-2</c:v>
                </c:pt>
                <c:pt idx="2148">
                  <c:v>4.756756856756756E-2</c:v>
                </c:pt>
                <c:pt idx="2149">
                  <c:v>4.7027028027027032E-2</c:v>
                </c:pt>
                <c:pt idx="2150">
                  <c:v>4.648648748648649E-2</c:v>
                </c:pt>
                <c:pt idx="2151">
                  <c:v>4.5945946945945955E-2</c:v>
                </c:pt>
                <c:pt idx="2152">
                  <c:v>4.5405406405405413E-2</c:v>
                </c:pt>
                <c:pt idx="2153">
                  <c:v>4.4864865864864864E-2</c:v>
                </c:pt>
                <c:pt idx="2154">
                  <c:v>4.4324325324324329E-2</c:v>
                </c:pt>
                <c:pt idx="2155">
                  <c:v>4.3783784783783787E-2</c:v>
                </c:pt>
                <c:pt idx="2156">
                  <c:v>4.3243244243243245E-2</c:v>
                </c:pt>
                <c:pt idx="2157">
                  <c:v>4.270270370270271E-2</c:v>
                </c:pt>
                <c:pt idx="2158">
                  <c:v>4.2162163162162168E-2</c:v>
                </c:pt>
                <c:pt idx="2159">
                  <c:v>4.1621622621621633E-2</c:v>
                </c:pt>
                <c:pt idx="2160">
                  <c:v>4.1081082081081077E-2</c:v>
                </c:pt>
                <c:pt idx="2161">
                  <c:v>4.0540541540540535E-2</c:v>
                </c:pt>
                <c:pt idx="2162">
                  <c:v>4.0000001000000007E-2</c:v>
                </c:pt>
                <c:pt idx="2163">
                  <c:v>4.0476191476190485E-2</c:v>
                </c:pt>
                <c:pt idx="2164">
                  <c:v>4.0952381952380976E-2</c:v>
                </c:pt>
                <c:pt idx="2165">
                  <c:v>4.1428572428571425E-2</c:v>
                </c:pt>
                <c:pt idx="2166">
                  <c:v>4.1904762904761902E-2</c:v>
                </c:pt>
                <c:pt idx="2167">
                  <c:v>4.2380953380952387E-2</c:v>
                </c:pt>
                <c:pt idx="2168">
                  <c:v>4.2857143857142871E-2</c:v>
                </c:pt>
                <c:pt idx="2169">
                  <c:v>4.3333334333333348E-2</c:v>
                </c:pt>
                <c:pt idx="2170">
                  <c:v>4.3809524809523832E-2</c:v>
                </c:pt>
                <c:pt idx="2171">
                  <c:v>4.4285715285714289E-2</c:v>
                </c:pt>
                <c:pt idx="2172">
                  <c:v>4.4761905761904773E-2</c:v>
                </c:pt>
                <c:pt idx="2173">
                  <c:v>4.5238096238095257E-2</c:v>
                </c:pt>
                <c:pt idx="2174">
                  <c:v>4.5714286714285728E-2</c:v>
                </c:pt>
                <c:pt idx="2175">
                  <c:v>4.6190477190476205E-2</c:v>
                </c:pt>
                <c:pt idx="2176">
                  <c:v>4.6666667666666689E-2</c:v>
                </c:pt>
                <c:pt idx="2177">
                  <c:v>4.7142858142857146E-2</c:v>
                </c:pt>
                <c:pt idx="2178">
                  <c:v>4.7619048619047616E-2</c:v>
                </c:pt>
                <c:pt idx="2179">
                  <c:v>4.80952390952381E-2</c:v>
                </c:pt>
                <c:pt idx="2180">
                  <c:v>4.8571429571428577E-2</c:v>
                </c:pt>
                <c:pt idx="2181">
                  <c:v>4.9047620047619075E-2</c:v>
                </c:pt>
                <c:pt idx="2182">
                  <c:v>4.9523810523809525E-2</c:v>
                </c:pt>
                <c:pt idx="2183">
                  <c:v>5.0000001000000009E-2</c:v>
                </c:pt>
                <c:pt idx="2184">
                  <c:v>5.0476191476190493E-2</c:v>
                </c:pt>
                <c:pt idx="2185">
                  <c:v>5.0952381952380978E-2</c:v>
                </c:pt>
                <c:pt idx="2186">
                  <c:v>5.142857242857142E-2</c:v>
                </c:pt>
                <c:pt idx="2187">
                  <c:v>5.1904762904761904E-2</c:v>
                </c:pt>
                <c:pt idx="2188">
                  <c:v>5.2380953380952382E-2</c:v>
                </c:pt>
                <c:pt idx="2189">
                  <c:v>5.2857143857142873E-2</c:v>
                </c:pt>
                <c:pt idx="2190">
                  <c:v>5.3333334333333364E-2</c:v>
                </c:pt>
                <c:pt idx="2191">
                  <c:v>5.380952480952382E-2</c:v>
                </c:pt>
                <c:pt idx="2192">
                  <c:v>5.4285715285714291E-2</c:v>
                </c:pt>
                <c:pt idx="2193">
                  <c:v>5.4761905761904775E-2</c:v>
                </c:pt>
                <c:pt idx="2194">
                  <c:v>5.5238096238095266E-2</c:v>
                </c:pt>
                <c:pt idx="2195">
                  <c:v>5.571428671428573E-2</c:v>
                </c:pt>
                <c:pt idx="2196">
                  <c:v>5.6190477190476214E-2</c:v>
                </c:pt>
                <c:pt idx="2197">
                  <c:v>5.6666667666666677E-2</c:v>
                </c:pt>
                <c:pt idx="2198">
                  <c:v>5.7142858142857147E-2</c:v>
                </c:pt>
                <c:pt idx="2199">
                  <c:v>5.7619048619047625E-2</c:v>
                </c:pt>
                <c:pt idx="2200">
                  <c:v>5.8095239095238109E-2</c:v>
                </c:pt>
                <c:pt idx="2201">
                  <c:v>5.8571429571428579E-2</c:v>
                </c:pt>
                <c:pt idx="2202">
                  <c:v>5.9047620047619077E-2</c:v>
                </c:pt>
                <c:pt idx="2203">
                  <c:v>5.9523810523809527E-2</c:v>
                </c:pt>
                <c:pt idx="2204">
                  <c:v>6.0000001000000018E-2</c:v>
                </c:pt>
                <c:pt idx="2205">
                  <c:v>6.0476191476190495E-2</c:v>
                </c:pt>
                <c:pt idx="2206">
                  <c:v>6.095238195238098E-2</c:v>
                </c:pt>
                <c:pt idx="2207">
                  <c:v>6.1428572428571436E-2</c:v>
                </c:pt>
                <c:pt idx="2208">
                  <c:v>6.1904762904761906E-2</c:v>
                </c:pt>
                <c:pt idx="2209">
                  <c:v>6.2380953380952384E-2</c:v>
                </c:pt>
                <c:pt idx="2210">
                  <c:v>6.2857143857142875E-2</c:v>
                </c:pt>
                <c:pt idx="2211">
                  <c:v>6.3333334333333352E-2</c:v>
                </c:pt>
                <c:pt idx="2212">
                  <c:v>6.3809524809523829E-2</c:v>
                </c:pt>
                <c:pt idx="2213">
                  <c:v>6.4285715285714307E-2</c:v>
                </c:pt>
                <c:pt idx="2214">
                  <c:v>6.476190576190477E-2</c:v>
                </c:pt>
                <c:pt idx="2215">
                  <c:v>6.5238096238095261E-2</c:v>
                </c:pt>
                <c:pt idx="2216">
                  <c:v>6.5714286714285738E-2</c:v>
                </c:pt>
                <c:pt idx="2217">
                  <c:v>6.6190477190476216E-2</c:v>
                </c:pt>
                <c:pt idx="2218">
                  <c:v>6.6666667666666693E-2</c:v>
                </c:pt>
                <c:pt idx="2219">
                  <c:v>6.7142858142857142E-2</c:v>
                </c:pt>
                <c:pt idx="2220">
                  <c:v>6.7619048619047634E-2</c:v>
                </c:pt>
                <c:pt idx="2221">
                  <c:v>6.8095239095238125E-2</c:v>
                </c:pt>
                <c:pt idx="2222">
                  <c:v>6.8571429571428574E-2</c:v>
                </c:pt>
                <c:pt idx="2223">
                  <c:v>6.9047620047619093E-2</c:v>
                </c:pt>
                <c:pt idx="2224">
                  <c:v>6.9523810523809543E-2</c:v>
                </c:pt>
                <c:pt idx="2225">
                  <c:v>7.000000100000002E-2</c:v>
                </c:pt>
                <c:pt idx="2226">
                  <c:v>6.9516130032258094E-2</c:v>
                </c:pt>
                <c:pt idx="2227">
                  <c:v>6.9032259064516155E-2</c:v>
                </c:pt>
                <c:pt idx="2228">
                  <c:v>6.8548388096774188E-2</c:v>
                </c:pt>
                <c:pt idx="2229">
                  <c:v>6.8064517129032304E-2</c:v>
                </c:pt>
                <c:pt idx="2230">
                  <c:v>6.7580646161290336E-2</c:v>
                </c:pt>
                <c:pt idx="2231">
                  <c:v>6.7096775193548411E-2</c:v>
                </c:pt>
                <c:pt idx="2232">
                  <c:v>6.6612904225806471E-2</c:v>
                </c:pt>
                <c:pt idx="2233">
                  <c:v>6.6129033258064518E-2</c:v>
                </c:pt>
                <c:pt idx="2234">
                  <c:v>6.5645162290322578E-2</c:v>
                </c:pt>
                <c:pt idx="2235">
                  <c:v>6.5161291322580667E-2</c:v>
                </c:pt>
                <c:pt idx="2236">
                  <c:v>6.4677420354838741E-2</c:v>
                </c:pt>
                <c:pt idx="2237">
                  <c:v>6.4193549387096802E-2</c:v>
                </c:pt>
                <c:pt idx="2238">
                  <c:v>6.3709678419354848E-2</c:v>
                </c:pt>
                <c:pt idx="2239">
                  <c:v>6.3225807451612895E-2</c:v>
                </c:pt>
                <c:pt idx="2240">
                  <c:v>6.2741936483870969E-2</c:v>
                </c:pt>
                <c:pt idx="2241">
                  <c:v>6.2258065516129037E-2</c:v>
                </c:pt>
                <c:pt idx="2242">
                  <c:v>6.1774194548387111E-2</c:v>
                </c:pt>
                <c:pt idx="2243">
                  <c:v>6.1290323580645172E-2</c:v>
                </c:pt>
                <c:pt idx="2244">
                  <c:v>6.0806452612903239E-2</c:v>
                </c:pt>
                <c:pt idx="2245">
                  <c:v>6.032258164516132E-2</c:v>
                </c:pt>
                <c:pt idx="2246">
                  <c:v>5.9838710677419367E-2</c:v>
                </c:pt>
                <c:pt idx="2247">
                  <c:v>5.9354839709677427E-2</c:v>
                </c:pt>
                <c:pt idx="2248">
                  <c:v>5.8870968741935502E-2</c:v>
                </c:pt>
                <c:pt idx="2249">
                  <c:v>5.8387097774193569E-2</c:v>
                </c:pt>
                <c:pt idx="2250">
                  <c:v>5.7903226806451637E-2</c:v>
                </c:pt>
                <c:pt idx="2251">
                  <c:v>5.7419355838709697E-2</c:v>
                </c:pt>
                <c:pt idx="2252">
                  <c:v>5.6935484870967758E-2</c:v>
                </c:pt>
                <c:pt idx="2253">
                  <c:v>5.6451613903225818E-2</c:v>
                </c:pt>
                <c:pt idx="2254">
                  <c:v>5.5967742935483886E-2</c:v>
                </c:pt>
                <c:pt idx="2255">
                  <c:v>5.5483871967741946E-2</c:v>
                </c:pt>
                <c:pt idx="2256">
                  <c:v>5.5000001000000021E-2</c:v>
                </c:pt>
                <c:pt idx="2257">
                  <c:v>5.4516130032258088E-2</c:v>
                </c:pt>
                <c:pt idx="2258">
                  <c:v>5.4032259064516149E-2</c:v>
                </c:pt>
                <c:pt idx="2259">
                  <c:v>5.3548388096774188E-2</c:v>
                </c:pt>
                <c:pt idx="2260">
                  <c:v>5.3064517129032276E-2</c:v>
                </c:pt>
                <c:pt idx="2261">
                  <c:v>5.258064616129033E-2</c:v>
                </c:pt>
                <c:pt idx="2262">
                  <c:v>5.2096775193548404E-2</c:v>
                </c:pt>
                <c:pt idx="2263">
                  <c:v>5.1612904225806465E-2</c:v>
                </c:pt>
                <c:pt idx="2264">
                  <c:v>5.1129033258064518E-2</c:v>
                </c:pt>
                <c:pt idx="2265">
                  <c:v>5.0645162290322572E-2</c:v>
                </c:pt>
                <c:pt idx="2266">
                  <c:v>5.0161291322580667E-2</c:v>
                </c:pt>
                <c:pt idx="2267">
                  <c:v>4.9677420354838728E-2</c:v>
                </c:pt>
                <c:pt idx="2268">
                  <c:v>4.9193549387096788E-2</c:v>
                </c:pt>
                <c:pt idx="2269">
                  <c:v>4.8709678419354842E-2</c:v>
                </c:pt>
                <c:pt idx="2270">
                  <c:v>4.8225807451612902E-2</c:v>
                </c:pt>
                <c:pt idx="2271">
                  <c:v>4.774193648387097E-2</c:v>
                </c:pt>
                <c:pt idx="2272">
                  <c:v>4.7258065516129023E-2</c:v>
                </c:pt>
                <c:pt idx="2273">
                  <c:v>4.6774194548387105E-2</c:v>
                </c:pt>
                <c:pt idx="2274">
                  <c:v>4.6290323580645165E-2</c:v>
                </c:pt>
                <c:pt idx="2275">
                  <c:v>4.580645261290324E-2</c:v>
                </c:pt>
                <c:pt idx="2276">
                  <c:v>4.5322581645161307E-2</c:v>
                </c:pt>
                <c:pt idx="2277">
                  <c:v>4.4838710677419368E-2</c:v>
                </c:pt>
                <c:pt idx="2278">
                  <c:v>4.4354839709677421E-2</c:v>
                </c:pt>
                <c:pt idx="2279">
                  <c:v>4.3870968741935495E-2</c:v>
                </c:pt>
                <c:pt idx="2280">
                  <c:v>4.3387097774193563E-2</c:v>
                </c:pt>
                <c:pt idx="2281">
                  <c:v>4.2903226806451637E-2</c:v>
                </c:pt>
                <c:pt idx="2282">
                  <c:v>4.2419355838709684E-2</c:v>
                </c:pt>
                <c:pt idx="2283">
                  <c:v>4.1935484870967758E-2</c:v>
                </c:pt>
                <c:pt idx="2284">
                  <c:v>4.1451613903225819E-2</c:v>
                </c:pt>
                <c:pt idx="2285">
                  <c:v>4.0967742935483879E-2</c:v>
                </c:pt>
                <c:pt idx="2286">
                  <c:v>4.048387196774194E-2</c:v>
                </c:pt>
                <c:pt idx="2287">
                  <c:v>4.0000001000000007E-2</c:v>
                </c:pt>
                <c:pt idx="2288">
                  <c:v>4.1280000999999997E-2</c:v>
                </c:pt>
                <c:pt idx="2289">
                  <c:v>4.2560001000000021E-2</c:v>
                </c:pt>
                <c:pt idx="2290">
                  <c:v>4.3840001000000003E-2</c:v>
                </c:pt>
                <c:pt idx="2291">
                  <c:v>4.5120001000000014E-2</c:v>
                </c:pt>
                <c:pt idx="2292">
                  <c:v>4.6400000999999996E-2</c:v>
                </c:pt>
                <c:pt idx="2293">
                  <c:v>4.7680001000000007E-2</c:v>
                </c:pt>
                <c:pt idx="2294">
                  <c:v>4.896000100000001E-2</c:v>
                </c:pt>
                <c:pt idx="2295">
                  <c:v>5.0240001000000006E-2</c:v>
                </c:pt>
                <c:pt idx="2296">
                  <c:v>5.1520001000000003E-2</c:v>
                </c:pt>
                <c:pt idx="2297">
                  <c:v>5.280000100000002E-2</c:v>
                </c:pt>
                <c:pt idx="2298">
                  <c:v>5.4080001000000023E-2</c:v>
                </c:pt>
                <c:pt idx="2299">
                  <c:v>5.536000100000002E-2</c:v>
                </c:pt>
                <c:pt idx="2300">
                  <c:v>5.6640001000000009E-2</c:v>
                </c:pt>
                <c:pt idx="2301">
                  <c:v>5.792000100000002E-2</c:v>
                </c:pt>
                <c:pt idx="2302">
                  <c:v>5.9200001000000016E-2</c:v>
                </c:pt>
                <c:pt idx="2303">
                  <c:v>6.0480001000000019E-2</c:v>
                </c:pt>
                <c:pt idx="2304">
                  <c:v>6.176000100000003E-2</c:v>
                </c:pt>
                <c:pt idx="2305">
                  <c:v>6.3040001000000012E-2</c:v>
                </c:pt>
                <c:pt idx="2306">
                  <c:v>6.4320001000000016E-2</c:v>
                </c:pt>
                <c:pt idx="2307">
                  <c:v>6.5600001000000019E-2</c:v>
                </c:pt>
                <c:pt idx="2308">
                  <c:v>6.6880001000000022E-2</c:v>
                </c:pt>
                <c:pt idx="2309">
                  <c:v>6.8160001000000012E-2</c:v>
                </c:pt>
                <c:pt idx="2310">
                  <c:v>6.9440001000000029E-2</c:v>
                </c:pt>
                <c:pt idx="2311">
                  <c:v>7.0720001000000032E-2</c:v>
                </c:pt>
                <c:pt idx="2312">
                  <c:v>7.2000001000000022E-2</c:v>
                </c:pt>
                <c:pt idx="2313">
                  <c:v>7.11578957368421E-2</c:v>
                </c:pt>
                <c:pt idx="2314">
                  <c:v>7.0315790473684234E-2</c:v>
                </c:pt>
                <c:pt idx="2315">
                  <c:v>6.9473685210526354E-2</c:v>
                </c:pt>
                <c:pt idx="2316">
                  <c:v>6.8631579947368432E-2</c:v>
                </c:pt>
                <c:pt idx="2317">
                  <c:v>6.7789474684210538E-2</c:v>
                </c:pt>
                <c:pt idx="2318">
                  <c:v>6.694736942105263E-2</c:v>
                </c:pt>
                <c:pt idx="2319">
                  <c:v>6.6105264157894764E-2</c:v>
                </c:pt>
                <c:pt idx="2320">
                  <c:v>6.526315889473687E-2</c:v>
                </c:pt>
                <c:pt idx="2321">
                  <c:v>6.4421053631578962E-2</c:v>
                </c:pt>
                <c:pt idx="2322">
                  <c:v>6.3578948368421068E-2</c:v>
                </c:pt>
                <c:pt idx="2323">
                  <c:v>6.2736843105263174E-2</c:v>
                </c:pt>
                <c:pt idx="2324">
                  <c:v>6.1894737842105294E-2</c:v>
                </c:pt>
                <c:pt idx="2325">
                  <c:v>6.1052632578947379E-2</c:v>
                </c:pt>
                <c:pt idx="2326">
                  <c:v>6.0210527315789492E-2</c:v>
                </c:pt>
                <c:pt idx="2327">
                  <c:v>5.9368422052631611E-2</c:v>
                </c:pt>
                <c:pt idx="2328">
                  <c:v>5.852631678947369E-2</c:v>
                </c:pt>
                <c:pt idx="2329">
                  <c:v>5.768421152631581E-2</c:v>
                </c:pt>
                <c:pt idx="2330">
                  <c:v>5.6842106263157895E-2</c:v>
                </c:pt>
                <c:pt idx="2331">
                  <c:v>5.6000001000000015E-2</c:v>
                </c:pt>
                <c:pt idx="2332">
                  <c:v>5.5157895736842107E-2</c:v>
                </c:pt>
                <c:pt idx="2333">
                  <c:v>5.431579047368422E-2</c:v>
                </c:pt>
                <c:pt idx="2334">
                  <c:v>5.3473685210526339E-2</c:v>
                </c:pt>
                <c:pt idx="2335">
                  <c:v>5.2631579947368431E-2</c:v>
                </c:pt>
                <c:pt idx="2336">
                  <c:v>5.1789474684210537E-2</c:v>
                </c:pt>
                <c:pt idx="2337">
                  <c:v>5.0947369421052636E-2</c:v>
                </c:pt>
                <c:pt idx="2338">
                  <c:v>5.0105264157894749E-2</c:v>
                </c:pt>
                <c:pt idx="2339">
                  <c:v>4.9263158894736862E-2</c:v>
                </c:pt>
                <c:pt idx="2340">
                  <c:v>4.8421053631578947E-2</c:v>
                </c:pt>
                <c:pt idx="2341">
                  <c:v>4.7578948368421047E-2</c:v>
                </c:pt>
                <c:pt idx="2342">
                  <c:v>4.6736843105263166E-2</c:v>
                </c:pt>
                <c:pt idx="2343">
                  <c:v>4.58947378421053E-2</c:v>
                </c:pt>
                <c:pt idx="2344">
                  <c:v>4.5052632578947392E-2</c:v>
                </c:pt>
                <c:pt idx="2345">
                  <c:v>4.4210527315789484E-2</c:v>
                </c:pt>
                <c:pt idx="2346">
                  <c:v>4.3368422052631597E-2</c:v>
                </c:pt>
                <c:pt idx="2347">
                  <c:v>4.2526316789473689E-2</c:v>
                </c:pt>
                <c:pt idx="2348">
                  <c:v>4.1684211526315795E-2</c:v>
                </c:pt>
                <c:pt idx="2349">
                  <c:v>4.0842106263157887E-2</c:v>
                </c:pt>
                <c:pt idx="2350">
                  <c:v>4.0000001000000007E-2</c:v>
                </c:pt>
                <c:pt idx="2351">
                  <c:v>4.0161291322580665E-2</c:v>
                </c:pt>
                <c:pt idx="2352">
                  <c:v>4.0322581645161316E-2</c:v>
                </c:pt>
                <c:pt idx="2353">
                  <c:v>4.0483871967741954E-2</c:v>
                </c:pt>
                <c:pt idx="2354">
                  <c:v>4.0645162290322563E-2</c:v>
                </c:pt>
                <c:pt idx="2355">
                  <c:v>4.0806452612903249E-2</c:v>
                </c:pt>
                <c:pt idx="2356">
                  <c:v>4.0967742935483879E-2</c:v>
                </c:pt>
                <c:pt idx="2357">
                  <c:v>4.112903325806451E-2</c:v>
                </c:pt>
                <c:pt idx="2358">
                  <c:v>4.1290323580645161E-2</c:v>
                </c:pt>
                <c:pt idx="2359">
                  <c:v>4.1451613903225819E-2</c:v>
                </c:pt>
                <c:pt idx="2360">
                  <c:v>4.1612904225806477E-2</c:v>
                </c:pt>
                <c:pt idx="2361">
                  <c:v>4.17741945483871E-2</c:v>
                </c:pt>
                <c:pt idx="2362">
                  <c:v>4.1935484870967744E-2</c:v>
                </c:pt>
                <c:pt idx="2363">
                  <c:v>4.2096775193548416E-2</c:v>
                </c:pt>
                <c:pt idx="2364">
                  <c:v>4.2258065516129019E-2</c:v>
                </c:pt>
                <c:pt idx="2365">
                  <c:v>4.2419355838709684E-2</c:v>
                </c:pt>
                <c:pt idx="2366">
                  <c:v>4.2580646161290321E-2</c:v>
                </c:pt>
                <c:pt idx="2367">
                  <c:v>4.2741936483870965E-2</c:v>
                </c:pt>
                <c:pt idx="2368">
                  <c:v>4.2903226806451637E-2</c:v>
                </c:pt>
                <c:pt idx="2369">
                  <c:v>4.3064517129032275E-2</c:v>
                </c:pt>
                <c:pt idx="2370">
                  <c:v>4.3225807451612898E-2</c:v>
                </c:pt>
                <c:pt idx="2371">
                  <c:v>4.3387097774193563E-2</c:v>
                </c:pt>
                <c:pt idx="2372">
                  <c:v>4.3548388096774172E-2</c:v>
                </c:pt>
                <c:pt idx="2373">
                  <c:v>4.3709678419354837E-2</c:v>
                </c:pt>
                <c:pt idx="2374">
                  <c:v>4.3870968741935482E-2</c:v>
                </c:pt>
                <c:pt idx="2375">
                  <c:v>4.403225906451614E-2</c:v>
                </c:pt>
                <c:pt idx="2376">
                  <c:v>4.4193549387096777E-2</c:v>
                </c:pt>
                <c:pt idx="2377">
                  <c:v>4.4354839709677421E-2</c:v>
                </c:pt>
                <c:pt idx="2378">
                  <c:v>4.4516130032258086E-2</c:v>
                </c:pt>
                <c:pt idx="2379">
                  <c:v>4.4677420354838723E-2</c:v>
                </c:pt>
                <c:pt idx="2380">
                  <c:v>4.4838710677419361E-2</c:v>
                </c:pt>
                <c:pt idx="2381">
                  <c:v>4.5000001000000019E-2</c:v>
                </c:pt>
                <c:pt idx="2382">
                  <c:v>4.5161291322580663E-2</c:v>
                </c:pt>
                <c:pt idx="2383">
                  <c:v>4.5322581645161307E-2</c:v>
                </c:pt>
                <c:pt idx="2384">
                  <c:v>4.5483871967741937E-2</c:v>
                </c:pt>
                <c:pt idx="2385">
                  <c:v>4.5645162290322561E-2</c:v>
                </c:pt>
                <c:pt idx="2386">
                  <c:v>4.580645261290324E-2</c:v>
                </c:pt>
                <c:pt idx="2387">
                  <c:v>4.5967742935483877E-2</c:v>
                </c:pt>
                <c:pt idx="2388">
                  <c:v>4.6129033258064507E-2</c:v>
                </c:pt>
                <c:pt idx="2389">
                  <c:v>4.6290323580645165E-2</c:v>
                </c:pt>
                <c:pt idx="2390">
                  <c:v>4.6451613903225816E-2</c:v>
                </c:pt>
                <c:pt idx="2391">
                  <c:v>4.6612904225806467E-2</c:v>
                </c:pt>
                <c:pt idx="2392">
                  <c:v>4.6774194548387105E-2</c:v>
                </c:pt>
                <c:pt idx="2393">
                  <c:v>4.6935484870967749E-2</c:v>
                </c:pt>
                <c:pt idx="2394">
                  <c:v>4.7096775193548407E-2</c:v>
                </c:pt>
                <c:pt idx="2395">
                  <c:v>4.7258065516129023E-2</c:v>
                </c:pt>
                <c:pt idx="2396">
                  <c:v>4.7419355838709688E-2</c:v>
                </c:pt>
                <c:pt idx="2397">
                  <c:v>4.7580646161290326E-2</c:v>
                </c:pt>
                <c:pt idx="2398">
                  <c:v>4.774193648387097E-2</c:v>
                </c:pt>
                <c:pt idx="2399">
                  <c:v>4.7903226806451628E-2</c:v>
                </c:pt>
                <c:pt idx="2400">
                  <c:v>4.8064517129032286E-2</c:v>
                </c:pt>
                <c:pt idx="2401">
                  <c:v>4.8225807451612888E-2</c:v>
                </c:pt>
                <c:pt idx="2402">
                  <c:v>4.838709777419356E-2</c:v>
                </c:pt>
                <c:pt idx="2403">
                  <c:v>4.854838809677417E-2</c:v>
                </c:pt>
                <c:pt idx="2404">
                  <c:v>4.8709678419354842E-2</c:v>
                </c:pt>
                <c:pt idx="2405">
                  <c:v>4.8870968741935486E-2</c:v>
                </c:pt>
                <c:pt idx="2406">
                  <c:v>4.9032259064516137E-2</c:v>
                </c:pt>
                <c:pt idx="2407">
                  <c:v>4.9193549387096781E-2</c:v>
                </c:pt>
                <c:pt idx="2408">
                  <c:v>4.9354839709677426E-2</c:v>
                </c:pt>
                <c:pt idx="2409">
                  <c:v>4.9516130032258077E-2</c:v>
                </c:pt>
                <c:pt idx="2410">
                  <c:v>4.9677420354838728E-2</c:v>
                </c:pt>
                <c:pt idx="2411">
                  <c:v>4.9838710677419358E-2</c:v>
                </c:pt>
                <c:pt idx="2412">
                  <c:v>5.0000001000000009E-2</c:v>
                </c:pt>
                <c:pt idx="2413">
                  <c:v>4.940000100000002E-2</c:v>
                </c:pt>
                <c:pt idx="2414">
                  <c:v>4.880000100000001E-2</c:v>
                </c:pt>
                <c:pt idx="2415">
                  <c:v>4.8200001000000013E-2</c:v>
                </c:pt>
                <c:pt idx="2416">
                  <c:v>4.7600001000000003E-2</c:v>
                </c:pt>
                <c:pt idx="2417">
                  <c:v>4.700000100000002E-2</c:v>
                </c:pt>
                <c:pt idx="2418">
                  <c:v>4.6400000999999996E-2</c:v>
                </c:pt>
                <c:pt idx="2419">
                  <c:v>4.5800001000000021E-2</c:v>
                </c:pt>
                <c:pt idx="2420">
                  <c:v>4.520000100000001E-2</c:v>
                </c:pt>
                <c:pt idx="2421">
                  <c:v>4.4600001000000007E-2</c:v>
                </c:pt>
                <c:pt idx="2422">
                  <c:v>4.4000001000000011E-2</c:v>
                </c:pt>
                <c:pt idx="2423">
                  <c:v>4.3400001000000007E-2</c:v>
                </c:pt>
                <c:pt idx="2424">
                  <c:v>4.2800001000000011E-2</c:v>
                </c:pt>
                <c:pt idx="2425">
                  <c:v>4.2200001000000008E-2</c:v>
                </c:pt>
                <c:pt idx="2426">
                  <c:v>4.1600001000000011E-2</c:v>
                </c:pt>
                <c:pt idx="2427">
                  <c:v>4.1000001000000015E-2</c:v>
                </c:pt>
                <c:pt idx="2428">
                  <c:v>4.0400001000000019E-2</c:v>
                </c:pt>
                <c:pt idx="2429">
                  <c:v>3.9800001000000002E-2</c:v>
                </c:pt>
                <c:pt idx="2430">
                  <c:v>3.9200001000000005E-2</c:v>
                </c:pt>
                <c:pt idx="2431">
                  <c:v>3.8600001000000009E-2</c:v>
                </c:pt>
                <c:pt idx="2432">
                  <c:v>3.8000000999999999E-2</c:v>
                </c:pt>
                <c:pt idx="2433">
                  <c:v>3.7400001000000002E-2</c:v>
                </c:pt>
                <c:pt idx="2434">
                  <c:v>3.6800001000000006E-2</c:v>
                </c:pt>
                <c:pt idx="2435">
                  <c:v>3.6200001000000002E-2</c:v>
                </c:pt>
                <c:pt idx="2436">
                  <c:v>3.5600001000000006E-2</c:v>
                </c:pt>
                <c:pt idx="2437">
                  <c:v>3.500000100000001E-2</c:v>
                </c:pt>
                <c:pt idx="2438">
                  <c:v>3.4800001000000004E-2</c:v>
                </c:pt>
                <c:pt idx="2439">
                  <c:v>3.4600001000000005E-2</c:v>
                </c:pt>
                <c:pt idx="2440">
                  <c:v>3.4400000999999999E-2</c:v>
                </c:pt>
                <c:pt idx="2441">
                  <c:v>3.4200001000000001E-2</c:v>
                </c:pt>
                <c:pt idx="2442">
                  <c:v>3.4000001000000002E-2</c:v>
                </c:pt>
                <c:pt idx="2443">
                  <c:v>3.3800001000000003E-2</c:v>
                </c:pt>
                <c:pt idx="2444">
                  <c:v>3.3600001000000004E-2</c:v>
                </c:pt>
                <c:pt idx="2445">
                  <c:v>3.3400000999999999E-2</c:v>
                </c:pt>
                <c:pt idx="2446">
                  <c:v>3.3200001E-2</c:v>
                </c:pt>
                <c:pt idx="2447">
                  <c:v>3.3000001000000001E-2</c:v>
                </c:pt>
                <c:pt idx="2448">
                  <c:v>3.2800001000000002E-2</c:v>
                </c:pt>
                <c:pt idx="2449">
                  <c:v>3.260000100000001E-2</c:v>
                </c:pt>
                <c:pt idx="2450">
                  <c:v>3.2400001000000005E-2</c:v>
                </c:pt>
                <c:pt idx="2451">
                  <c:v>3.2200001000000006E-2</c:v>
                </c:pt>
                <c:pt idx="2452">
                  <c:v>3.2000001000000007E-2</c:v>
                </c:pt>
                <c:pt idx="2453">
                  <c:v>3.1800001000000001E-2</c:v>
                </c:pt>
                <c:pt idx="2454">
                  <c:v>3.1600001000000009E-2</c:v>
                </c:pt>
                <c:pt idx="2455">
                  <c:v>3.1400001000000004E-2</c:v>
                </c:pt>
                <c:pt idx="2456">
                  <c:v>3.1200001000000002E-2</c:v>
                </c:pt>
                <c:pt idx="2457">
                  <c:v>3.1000001000000003E-2</c:v>
                </c:pt>
                <c:pt idx="2458">
                  <c:v>3.0800001000000004E-2</c:v>
                </c:pt>
                <c:pt idx="2459">
                  <c:v>3.0600001000000002E-2</c:v>
                </c:pt>
                <c:pt idx="2460">
                  <c:v>3.0400001000000003E-2</c:v>
                </c:pt>
                <c:pt idx="2461">
                  <c:v>3.0200001000000001E-2</c:v>
                </c:pt>
                <c:pt idx="2462">
                  <c:v>3.0000001000000002E-2</c:v>
                </c:pt>
                <c:pt idx="2463">
                  <c:v>2.9684211526315799E-2</c:v>
                </c:pt>
                <c:pt idx="2464">
                  <c:v>2.9368422052631574E-2</c:v>
                </c:pt>
                <c:pt idx="2465">
                  <c:v>2.9052632578947375E-2</c:v>
                </c:pt>
                <c:pt idx="2466">
                  <c:v>2.8736843105263164E-2</c:v>
                </c:pt>
                <c:pt idx="2467">
                  <c:v>2.8421053631578944E-2</c:v>
                </c:pt>
                <c:pt idx="2468">
                  <c:v>2.8105264157894737E-2</c:v>
                </c:pt>
                <c:pt idx="2469">
                  <c:v>2.7789474684210537E-2</c:v>
                </c:pt>
                <c:pt idx="2470">
                  <c:v>2.7473685210526323E-2</c:v>
                </c:pt>
                <c:pt idx="2471">
                  <c:v>2.7157895736842106E-2</c:v>
                </c:pt>
                <c:pt idx="2472">
                  <c:v>2.6842106263157896E-2</c:v>
                </c:pt>
                <c:pt idx="2473">
                  <c:v>2.6526316789473692E-2</c:v>
                </c:pt>
                <c:pt idx="2474">
                  <c:v>2.6210527315789475E-2</c:v>
                </c:pt>
                <c:pt idx="2475">
                  <c:v>2.5894737842105265E-2</c:v>
                </c:pt>
                <c:pt idx="2476">
                  <c:v>2.5578948368421055E-2</c:v>
                </c:pt>
                <c:pt idx="2477">
                  <c:v>2.5263158894736841E-2</c:v>
                </c:pt>
                <c:pt idx="2478">
                  <c:v>2.4947369421052634E-2</c:v>
                </c:pt>
                <c:pt idx="2479">
                  <c:v>2.4631579947368424E-2</c:v>
                </c:pt>
                <c:pt idx="2480">
                  <c:v>2.4315790473684217E-2</c:v>
                </c:pt>
                <c:pt idx="2481">
                  <c:v>2.4000001000000003E-2</c:v>
                </c:pt>
                <c:pt idx="2482">
                  <c:v>2.3684211526315797E-2</c:v>
                </c:pt>
                <c:pt idx="2483">
                  <c:v>2.3368422052631573E-2</c:v>
                </c:pt>
                <c:pt idx="2484">
                  <c:v>2.3052632578947369E-2</c:v>
                </c:pt>
                <c:pt idx="2485">
                  <c:v>2.2736843105263166E-2</c:v>
                </c:pt>
                <c:pt idx="2486">
                  <c:v>2.2421053631578952E-2</c:v>
                </c:pt>
                <c:pt idx="2487">
                  <c:v>2.2105264157894745E-2</c:v>
                </c:pt>
                <c:pt idx="2488">
                  <c:v>2.1789474684210539E-2</c:v>
                </c:pt>
                <c:pt idx="2489">
                  <c:v>2.1473685210526325E-2</c:v>
                </c:pt>
                <c:pt idx="2490">
                  <c:v>2.1157895736842111E-2</c:v>
                </c:pt>
                <c:pt idx="2491">
                  <c:v>2.0842106263157897E-2</c:v>
                </c:pt>
                <c:pt idx="2492">
                  <c:v>2.0526316789473691E-2</c:v>
                </c:pt>
                <c:pt idx="2493">
                  <c:v>2.021052731578948E-2</c:v>
                </c:pt>
                <c:pt idx="2494">
                  <c:v>1.989473784210527E-2</c:v>
                </c:pt>
                <c:pt idx="2495">
                  <c:v>1.9578948368421053E-2</c:v>
                </c:pt>
                <c:pt idx="2496">
                  <c:v>1.9263158894736853E-2</c:v>
                </c:pt>
                <c:pt idx="2497">
                  <c:v>1.8947369421052639E-2</c:v>
                </c:pt>
                <c:pt idx="2498">
                  <c:v>1.8631579947368433E-2</c:v>
                </c:pt>
                <c:pt idx="2499">
                  <c:v>1.8315790473684212E-2</c:v>
                </c:pt>
                <c:pt idx="2500">
                  <c:v>1.8000001000000005E-2</c:v>
                </c:pt>
                <c:pt idx="2501">
                  <c:v>1.7440001000000007E-2</c:v>
                </c:pt>
                <c:pt idx="2502">
                  <c:v>1.6880001000000006E-2</c:v>
                </c:pt>
                <c:pt idx="2503">
                  <c:v>1.6320001000000008E-2</c:v>
                </c:pt>
                <c:pt idx="2504">
                  <c:v>1.5760001000000006E-2</c:v>
                </c:pt>
                <c:pt idx="2505">
                  <c:v>1.5200001000000005E-2</c:v>
                </c:pt>
                <c:pt idx="2506">
                  <c:v>1.4640001000000005E-2</c:v>
                </c:pt>
                <c:pt idx="2507">
                  <c:v>1.4080001000000003E-2</c:v>
                </c:pt>
                <c:pt idx="2508">
                  <c:v>1.3520001000000005E-2</c:v>
                </c:pt>
                <c:pt idx="2509">
                  <c:v>1.2960001000000002E-2</c:v>
                </c:pt>
                <c:pt idx="2510">
                  <c:v>1.2400001000000003E-2</c:v>
                </c:pt>
                <c:pt idx="2511">
                  <c:v>1.1840001000000001E-2</c:v>
                </c:pt>
                <c:pt idx="2512">
                  <c:v>1.1280001000000003E-2</c:v>
                </c:pt>
                <c:pt idx="2513">
                  <c:v>1.0720001000000005E-2</c:v>
                </c:pt>
                <c:pt idx="2514">
                  <c:v>1.0160001000000002E-2</c:v>
                </c:pt>
                <c:pt idx="2515">
                  <c:v>9.6000010000000021E-3</c:v>
                </c:pt>
                <c:pt idx="2516">
                  <c:v>9.0400010000000006E-3</c:v>
                </c:pt>
                <c:pt idx="2517">
                  <c:v>8.4800010000000026E-3</c:v>
                </c:pt>
                <c:pt idx="2518">
                  <c:v>7.9200010000000029E-3</c:v>
                </c:pt>
                <c:pt idx="2519">
                  <c:v>7.3600010000000014E-3</c:v>
                </c:pt>
                <c:pt idx="2520">
                  <c:v>6.8000010000000008E-3</c:v>
                </c:pt>
                <c:pt idx="2521">
                  <c:v>6.2400009999999994E-3</c:v>
                </c:pt>
                <c:pt idx="2522">
                  <c:v>5.6800009999999988E-3</c:v>
                </c:pt>
                <c:pt idx="2523">
                  <c:v>5.1200010000000008E-3</c:v>
                </c:pt>
                <c:pt idx="2524">
                  <c:v>4.5600010000000002E-3</c:v>
                </c:pt>
                <c:pt idx="2525">
                  <c:v>4.0000010000000004E-3</c:v>
                </c:pt>
                <c:pt idx="2526">
                  <c:v>4.5000010000000009E-3</c:v>
                </c:pt>
                <c:pt idx="2527">
                  <c:v>5.0000010000000013E-3</c:v>
                </c:pt>
                <c:pt idx="2528">
                  <c:v>5.5000010000000018E-3</c:v>
                </c:pt>
                <c:pt idx="2529">
                  <c:v>6.0000010000000022E-3</c:v>
                </c:pt>
                <c:pt idx="2530">
                  <c:v>6.5000010000000009E-3</c:v>
                </c:pt>
                <c:pt idx="2531">
                  <c:v>7.0000010000000022E-3</c:v>
                </c:pt>
                <c:pt idx="2532">
                  <c:v>7.5000010000000027E-3</c:v>
                </c:pt>
                <c:pt idx="2533">
                  <c:v>8.0000010000000031E-3</c:v>
                </c:pt>
                <c:pt idx="2534">
                  <c:v>8.5000010000000001E-3</c:v>
                </c:pt>
                <c:pt idx="2535">
                  <c:v>9.0000010000000005E-3</c:v>
                </c:pt>
                <c:pt idx="2536">
                  <c:v>9.5000010000000027E-3</c:v>
                </c:pt>
                <c:pt idx="2537">
                  <c:v>1.0000001000000001E-2</c:v>
                </c:pt>
                <c:pt idx="2538">
                  <c:v>1.0500001000000004E-2</c:v>
                </c:pt>
                <c:pt idx="2539">
                  <c:v>1.1000001000000006E-2</c:v>
                </c:pt>
                <c:pt idx="2540">
                  <c:v>1.1500001000000001E-2</c:v>
                </c:pt>
                <c:pt idx="2541">
                  <c:v>1.2000001000000001E-2</c:v>
                </c:pt>
                <c:pt idx="2542">
                  <c:v>1.2500001000000002E-2</c:v>
                </c:pt>
                <c:pt idx="2543">
                  <c:v>1.3000001000000002E-2</c:v>
                </c:pt>
                <c:pt idx="2544">
                  <c:v>1.3500001000000003E-2</c:v>
                </c:pt>
                <c:pt idx="2545">
                  <c:v>1.4000001000000001E-2</c:v>
                </c:pt>
                <c:pt idx="2546">
                  <c:v>1.4500001000000002E-2</c:v>
                </c:pt>
                <c:pt idx="2547">
                  <c:v>1.5000001000000002E-2</c:v>
                </c:pt>
                <c:pt idx="2548">
                  <c:v>1.5500001000000003E-2</c:v>
                </c:pt>
                <c:pt idx="2549">
                  <c:v>1.6000001000000003E-2</c:v>
                </c:pt>
                <c:pt idx="2550">
                  <c:v>1.6500001000000004E-2</c:v>
                </c:pt>
                <c:pt idx="2551">
                  <c:v>1.7000001000000001E-2</c:v>
                </c:pt>
                <c:pt idx="2552">
                  <c:v>1.7500001000000001E-2</c:v>
                </c:pt>
                <c:pt idx="2553">
                  <c:v>1.8000001000000005E-2</c:v>
                </c:pt>
                <c:pt idx="2554">
                  <c:v>1.8500001000000005E-2</c:v>
                </c:pt>
                <c:pt idx="2555">
                  <c:v>1.9000001000000002E-2</c:v>
                </c:pt>
                <c:pt idx="2556">
                  <c:v>1.9500001000000003E-2</c:v>
                </c:pt>
                <c:pt idx="2557">
                  <c:v>2.0000001000000003E-2</c:v>
                </c:pt>
                <c:pt idx="2558">
                  <c:v>2.0500001E-2</c:v>
                </c:pt>
                <c:pt idx="2559">
                  <c:v>2.1000001000000008E-2</c:v>
                </c:pt>
                <c:pt idx="2560">
                  <c:v>2.1500001000000001E-2</c:v>
                </c:pt>
                <c:pt idx="2561">
                  <c:v>2.2000001000000002E-2</c:v>
                </c:pt>
                <c:pt idx="2562">
                  <c:v>2.2500001000000002E-2</c:v>
                </c:pt>
                <c:pt idx="2563">
                  <c:v>2.3000001000000003E-2</c:v>
                </c:pt>
                <c:pt idx="2564">
                  <c:v>2.3500001000000003E-2</c:v>
                </c:pt>
                <c:pt idx="2565">
                  <c:v>2.4000001000000003E-2</c:v>
                </c:pt>
                <c:pt idx="2566">
                  <c:v>2.4500001000000004E-2</c:v>
                </c:pt>
                <c:pt idx="2567">
                  <c:v>2.5000001000000004E-2</c:v>
                </c:pt>
                <c:pt idx="2568">
                  <c:v>2.5500000999999998E-2</c:v>
                </c:pt>
                <c:pt idx="2569">
                  <c:v>2.6000001000000005E-2</c:v>
                </c:pt>
                <c:pt idx="2570">
                  <c:v>2.6500000999999999E-2</c:v>
                </c:pt>
                <c:pt idx="2571">
                  <c:v>2.7000001000000006E-2</c:v>
                </c:pt>
                <c:pt idx="2572">
                  <c:v>2.7500001000000007E-2</c:v>
                </c:pt>
                <c:pt idx="2573">
                  <c:v>2.8000001000000007E-2</c:v>
                </c:pt>
                <c:pt idx="2574">
                  <c:v>2.8500001000000004E-2</c:v>
                </c:pt>
                <c:pt idx="2575">
                  <c:v>2.9000001000000001E-2</c:v>
                </c:pt>
                <c:pt idx="2576">
                  <c:v>2.9500001000000005E-2</c:v>
                </c:pt>
                <c:pt idx="2577">
                  <c:v>3.0000001000000002E-2</c:v>
                </c:pt>
                <c:pt idx="2578">
                  <c:v>3.0500001000000006E-2</c:v>
                </c:pt>
                <c:pt idx="2579">
                  <c:v>3.1000001000000006E-2</c:v>
                </c:pt>
                <c:pt idx="2580">
                  <c:v>3.1500001E-2</c:v>
                </c:pt>
                <c:pt idx="2581">
                  <c:v>3.2000001000000014E-2</c:v>
                </c:pt>
                <c:pt idx="2582">
                  <c:v>3.2500001000000001E-2</c:v>
                </c:pt>
                <c:pt idx="2583">
                  <c:v>3.3000001000000008E-2</c:v>
                </c:pt>
                <c:pt idx="2584">
                  <c:v>3.3500001000000001E-2</c:v>
                </c:pt>
                <c:pt idx="2585">
                  <c:v>3.4000001000000002E-2</c:v>
                </c:pt>
                <c:pt idx="2586">
                  <c:v>3.4500001000000002E-2</c:v>
                </c:pt>
                <c:pt idx="2587">
                  <c:v>3.500000100000001E-2</c:v>
                </c:pt>
                <c:pt idx="2588">
                  <c:v>3.4730159730158736E-2</c:v>
                </c:pt>
                <c:pt idx="2589">
                  <c:v>3.4460318460317475E-2</c:v>
                </c:pt>
                <c:pt idx="2590">
                  <c:v>3.4190477190476194E-2</c:v>
                </c:pt>
                <c:pt idx="2591">
                  <c:v>3.392063592063492E-2</c:v>
                </c:pt>
                <c:pt idx="2592">
                  <c:v>3.3650794650793653E-2</c:v>
                </c:pt>
                <c:pt idx="2593">
                  <c:v>3.3380953380952386E-2</c:v>
                </c:pt>
                <c:pt idx="2594">
                  <c:v>3.3111112111111118E-2</c:v>
                </c:pt>
                <c:pt idx="2595">
                  <c:v>3.2841270841269858E-2</c:v>
                </c:pt>
                <c:pt idx="2596">
                  <c:v>3.2571429571428584E-2</c:v>
                </c:pt>
                <c:pt idx="2597">
                  <c:v>3.2301588301587303E-2</c:v>
                </c:pt>
                <c:pt idx="2598">
                  <c:v>3.2031747031746043E-2</c:v>
                </c:pt>
                <c:pt idx="2599">
                  <c:v>3.1761905761904782E-2</c:v>
                </c:pt>
                <c:pt idx="2600">
                  <c:v>3.1492064492063494E-2</c:v>
                </c:pt>
                <c:pt idx="2601">
                  <c:v>3.1222223222222227E-2</c:v>
                </c:pt>
                <c:pt idx="2602">
                  <c:v>3.0952381952380949E-2</c:v>
                </c:pt>
                <c:pt idx="2603">
                  <c:v>3.0682540682539689E-2</c:v>
                </c:pt>
                <c:pt idx="2604">
                  <c:v>3.0412699412698412E-2</c:v>
                </c:pt>
                <c:pt idx="2605">
                  <c:v>3.0142858142857144E-2</c:v>
                </c:pt>
                <c:pt idx="2606">
                  <c:v>2.9873016873015888E-2</c:v>
                </c:pt>
                <c:pt idx="2607">
                  <c:v>2.9603175603174617E-2</c:v>
                </c:pt>
                <c:pt idx="2608">
                  <c:v>2.9333334333333343E-2</c:v>
                </c:pt>
                <c:pt idx="2609">
                  <c:v>2.9063493063492065E-2</c:v>
                </c:pt>
                <c:pt idx="2610">
                  <c:v>2.8793651793650794E-2</c:v>
                </c:pt>
                <c:pt idx="2611">
                  <c:v>2.8523810523809541E-2</c:v>
                </c:pt>
                <c:pt idx="2612">
                  <c:v>2.8253969253968263E-2</c:v>
                </c:pt>
                <c:pt idx="2613">
                  <c:v>2.7984127984126993E-2</c:v>
                </c:pt>
                <c:pt idx="2614">
                  <c:v>2.7714286714285715E-2</c:v>
                </c:pt>
                <c:pt idx="2615">
                  <c:v>2.7444445444444455E-2</c:v>
                </c:pt>
                <c:pt idx="2616">
                  <c:v>2.7174604174603188E-2</c:v>
                </c:pt>
                <c:pt idx="2617">
                  <c:v>2.6904762904761913E-2</c:v>
                </c:pt>
                <c:pt idx="2618">
                  <c:v>2.6634921634920643E-2</c:v>
                </c:pt>
                <c:pt idx="2619">
                  <c:v>2.6365080365079376E-2</c:v>
                </c:pt>
                <c:pt idx="2620">
                  <c:v>2.6095239095238098E-2</c:v>
                </c:pt>
                <c:pt idx="2621">
                  <c:v>2.5825397825396838E-2</c:v>
                </c:pt>
                <c:pt idx="2622">
                  <c:v>2.555555655555556E-2</c:v>
                </c:pt>
                <c:pt idx="2623">
                  <c:v>2.5285715285714296E-2</c:v>
                </c:pt>
                <c:pt idx="2624">
                  <c:v>2.5015874015873026E-2</c:v>
                </c:pt>
                <c:pt idx="2625">
                  <c:v>2.4746032746031748E-2</c:v>
                </c:pt>
                <c:pt idx="2626">
                  <c:v>2.4476191476190484E-2</c:v>
                </c:pt>
                <c:pt idx="2627">
                  <c:v>2.4206350206349213E-2</c:v>
                </c:pt>
                <c:pt idx="2628">
                  <c:v>2.3936508936507943E-2</c:v>
                </c:pt>
                <c:pt idx="2629">
                  <c:v>2.3666667666666672E-2</c:v>
                </c:pt>
                <c:pt idx="2630">
                  <c:v>2.3396826396825395E-2</c:v>
                </c:pt>
                <c:pt idx="2631">
                  <c:v>2.3126985126984131E-2</c:v>
                </c:pt>
                <c:pt idx="2632">
                  <c:v>2.2857143857142867E-2</c:v>
                </c:pt>
                <c:pt idx="2633">
                  <c:v>2.25873025873016E-2</c:v>
                </c:pt>
                <c:pt idx="2634">
                  <c:v>2.2317461317460322E-2</c:v>
                </c:pt>
                <c:pt idx="2635">
                  <c:v>2.2047620047619055E-2</c:v>
                </c:pt>
                <c:pt idx="2636">
                  <c:v>2.1777778777777795E-2</c:v>
                </c:pt>
                <c:pt idx="2637">
                  <c:v>2.1507937507936521E-2</c:v>
                </c:pt>
                <c:pt idx="2638">
                  <c:v>2.1238096238095239E-2</c:v>
                </c:pt>
                <c:pt idx="2639">
                  <c:v>2.0968254968253969E-2</c:v>
                </c:pt>
                <c:pt idx="2640">
                  <c:v>2.0698413698412702E-2</c:v>
                </c:pt>
                <c:pt idx="2641">
                  <c:v>2.0428572428571438E-2</c:v>
                </c:pt>
                <c:pt idx="2642">
                  <c:v>2.015873115873016E-2</c:v>
                </c:pt>
                <c:pt idx="2643">
                  <c:v>1.98888898888889E-2</c:v>
                </c:pt>
                <c:pt idx="2644">
                  <c:v>1.9619048619047626E-2</c:v>
                </c:pt>
                <c:pt idx="2645">
                  <c:v>1.9349207349206358E-2</c:v>
                </c:pt>
                <c:pt idx="2646">
                  <c:v>1.9079366079365084E-2</c:v>
                </c:pt>
                <c:pt idx="2647">
                  <c:v>1.8809524809523817E-2</c:v>
                </c:pt>
                <c:pt idx="2648">
                  <c:v>1.8539683539682543E-2</c:v>
                </c:pt>
                <c:pt idx="2649">
                  <c:v>1.8269842269841279E-2</c:v>
                </c:pt>
                <c:pt idx="2650">
                  <c:v>1.8000001000000005E-2</c:v>
                </c:pt>
                <c:pt idx="2651">
                  <c:v>1.8480001000000006E-2</c:v>
                </c:pt>
                <c:pt idx="2652">
                  <c:v>1.8960001000000004E-2</c:v>
                </c:pt>
                <c:pt idx="2653">
                  <c:v>1.9440001000000005E-2</c:v>
                </c:pt>
                <c:pt idx="2654">
                  <c:v>1.9920001000000007E-2</c:v>
                </c:pt>
                <c:pt idx="2655">
                  <c:v>2.0400001000000004E-2</c:v>
                </c:pt>
                <c:pt idx="2656">
                  <c:v>2.0880001000000002E-2</c:v>
                </c:pt>
                <c:pt idx="2657">
                  <c:v>2.1360001000000003E-2</c:v>
                </c:pt>
                <c:pt idx="2658">
                  <c:v>2.1840001000000001E-2</c:v>
                </c:pt>
                <c:pt idx="2659">
                  <c:v>2.2320000999999999E-2</c:v>
                </c:pt>
                <c:pt idx="2660">
                  <c:v>2.2800001000000004E-2</c:v>
                </c:pt>
                <c:pt idx="2661">
                  <c:v>2.3280000999999998E-2</c:v>
                </c:pt>
                <c:pt idx="2662">
                  <c:v>2.3760000999999999E-2</c:v>
                </c:pt>
                <c:pt idx="2663">
                  <c:v>2.4240001000000001E-2</c:v>
                </c:pt>
                <c:pt idx="2664">
                  <c:v>2.4720000999999995E-2</c:v>
                </c:pt>
                <c:pt idx="2665">
                  <c:v>2.5200001E-2</c:v>
                </c:pt>
                <c:pt idx="2666">
                  <c:v>2.5680001000000001E-2</c:v>
                </c:pt>
                <c:pt idx="2667">
                  <c:v>2.6160000999999999E-2</c:v>
                </c:pt>
                <c:pt idx="2668">
                  <c:v>2.6640001000000003E-2</c:v>
                </c:pt>
                <c:pt idx="2669">
                  <c:v>2.7120000999999998E-2</c:v>
                </c:pt>
                <c:pt idx="2670">
                  <c:v>2.7600001000000002E-2</c:v>
                </c:pt>
                <c:pt idx="2671">
                  <c:v>2.8080001E-2</c:v>
                </c:pt>
                <c:pt idx="2672">
                  <c:v>2.8560000999999995E-2</c:v>
                </c:pt>
                <c:pt idx="2673">
                  <c:v>2.9040001000000006E-2</c:v>
                </c:pt>
                <c:pt idx="2674">
                  <c:v>2.9520000999999997E-2</c:v>
                </c:pt>
                <c:pt idx="2675">
                  <c:v>3.0000001000000002E-2</c:v>
                </c:pt>
                <c:pt idx="2676">
                  <c:v>2.9320000999999995E-2</c:v>
                </c:pt>
                <c:pt idx="2677">
                  <c:v>2.8640001000000002E-2</c:v>
                </c:pt>
                <c:pt idx="2678">
                  <c:v>2.7960000999999998E-2</c:v>
                </c:pt>
                <c:pt idx="2679">
                  <c:v>2.7280001000000005E-2</c:v>
                </c:pt>
                <c:pt idx="2680">
                  <c:v>2.6600001000000002E-2</c:v>
                </c:pt>
                <c:pt idx="2681">
                  <c:v>2.5920000999999998E-2</c:v>
                </c:pt>
                <c:pt idx="2682">
                  <c:v>2.5240001000000001E-2</c:v>
                </c:pt>
                <c:pt idx="2683">
                  <c:v>2.4560000999999998E-2</c:v>
                </c:pt>
                <c:pt idx="2684">
                  <c:v>2.3880001000000001E-2</c:v>
                </c:pt>
                <c:pt idx="2685">
                  <c:v>2.3200000999999998E-2</c:v>
                </c:pt>
                <c:pt idx="2686">
                  <c:v>2.2520000999999998E-2</c:v>
                </c:pt>
                <c:pt idx="2687">
                  <c:v>2.1840001000000001E-2</c:v>
                </c:pt>
                <c:pt idx="2688">
                  <c:v>2.1160000999999998E-2</c:v>
                </c:pt>
                <c:pt idx="2689">
                  <c:v>2.0480001000000001E-2</c:v>
                </c:pt>
                <c:pt idx="2690">
                  <c:v>1.9800001000000005E-2</c:v>
                </c:pt>
                <c:pt idx="2691">
                  <c:v>1.9120001000000005E-2</c:v>
                </c:pt>
                <c:pt idx="2692">
                  <c:v>1.8440001000000001E-2</c:v>
                </c:pt>
                <c:pt idx="2693">
                  <c:v>1.7760001000000004E-2</c:v>
                </c:pt>
                <c:pt idx="2694">
                  <c:v>1.7080001000000001E-2</c:v>
                </c:pt>
                <c:pt idx="2695">
                  <c:v>1.6400001000000004E-2</c:v>
                </c:pt>
                <c:pt idx="2696">
                  <c:v>1.5720001000000004E-2</c:v>
                </c:pt>
                <c:pt idx="2697">
                  <c:v>1.5040001000000002E-2</c:v>
                </c:pt>
                <c:pt idx="2698">
                  <c:v>1.4360001000000002E-2</c:v>
                </c:pt>
                <c:pt idx="2699">
                  <c:v>1.3680001000000006E-2</c:v>
                </c:pt>
                <c:pt idx="2700">
                  <c:v>1.3000001000000002E-2</c:v>
                </c:pt>
                <c:pt idx="2701">
                  <c:v>1.3435484870967743E-2</c:v>
                </c:pt>
                <c:pt idx="2702">
                  <c:v>1.387096874193549E-2</c:v>
                </c:pt>
                <c:pt idx="2703">
                  <c:v>1.4306452612903229E-2</c:v>
                </c:pt>
                <c:pt idx="2704">
                  <c:v>1.474193648387097E-2</c:v>
                </c:pt>
                <c:pt idx="2705">
                  <c:v>1.5177420354838713E-2</c:v>
                </c:pt>
                <c:pt idx="2706">
                  <c:v>1.5612904225806454E-2</c:v>
                </c:pt>
                <c:pt idx="2707">
                  <c:v>1.6048388096774197E-2</c:v>
                </c:pt>
                <c:pt idx="2708">
                  <c:v>1.6483871967741939E-2</c:v>
                </c:pt>
                <c:pt idx="2709">
                  <c:v>1.6919355838709682E-2</c:v>
                </c:pt>
                <c:pt idx="2710">
                  <c:v>1.7354839709677421E-2</c:v>
                </c:pt>
                <c:pt idx="2711">
                  <c:v>1.7790323580645161E-2</c:v>
                </c:pt>
                <c:pt idx="2712">
                  <c:v>1.8225807451612907E-2</c:v>
                </c:pt>
                <c:pt idx="2713">
                  <c:v>1.866129132258065E-2</c:v>
                </c:pt>
                <c:pt idx="2714">
                  <c:v>1.9096775193548392E-2</c:v>
                </c:pt>
                <c:pt idx="2715">
                  <c:v>1.9532259064516139E-2</c:v>
                </c:pt>
                <c:pt idx="2716">
                  <c:v>1.9967742935483871E-2</c:v>
                </c:pt>
                <c:pt idx="2717">
                  <c:v>2.0403226806451614E-2</c:v>
                </c:pt>
                <c:pt idx="2718">
                  <c:v>2.0838710677419374E-2</c:v>
                </c:pt>
                <c:pt idx="2719">
                  <c:v>2.1274194548387092E-2</c:v>
                </c:pt>
                <c:pt idx="2720">
                  <c:v>2.1709678419354849E-2</c:v>
                </c:pt>
                <c:pt idx="2721">
                  <c:v>2.2145162290322585E-2</c:v>
                </c:pt>
                <c:pt idx="2722">
                  <c:v>2.2580646161290331E-2</c:v>
                </c:pt>
                <c:pt idx="2723">
                  <c:v>2.3016130032258067E-2</c:v>
                </c:pt>
                <c:pt idx="2724">
                  <c:v>2.3451613903225806E-2</c:v>
                </c:pt>
                <c:pt idx="2725">
                  <c:v>2.3887097774193563E-2</c:v>
                </c:pt>
                <c:pt idx="2726">
                  <c:v>2.4322581645161281E-2</c:v>
                </c:pt>
                <c:pt idx="2727">
                  <c:v>2.4758065516129042E-2</c:v>
                </c:pt>
                <c:pt idx="2728">
                  <c:v>2.5193549387096777E-2</c:v>
                </c:pt>
                <c:pt idx="2729">
                  <c:v>2.5629033258064524E-2</c:v>
                </c:pt>
                <c:pt idx="2730">
                  <c:v>2.6064517129032259E-2</c:v>
                </c:pt>
                <c:pt idx="2731">
                  <c:v>2.6500000999999999E-2</c:v>
                </c:pt>
                <c:pt idx="2732">
                  <c:v>2.6935484870967741E-2</c:v>
                </c:pt>
                <c:pt idx="2733">
                  <c:v>2.7370968741935488E-2</c:v>
                </c:pt>
                <c:pt idx="2734">
                  <c:v>2.7806452612903234E-2</c:v>
                </c:pt>
                <c:pt idx="2735">
                  <c:v>2.8241936483870984E-2</c:v>
                </c:pt>
                <c:pt idx="2736">
                  <c:v>2.8677420354838709E-2</c:v>
                </c:pt>
                <c:pt idx="2737">
                  <c:v>2.9112904225806448E-2</c:v>
                </c:pt>
                <c:pt idx="2738">
                  <c:v>2.9548388096774198E-2</c:v>
                </c:pt>
                <c:pt idx="2739">
                  <c:v>2.9983871967741937E-2</c:v>
                </c:pt>
                <c:pt idx="2740">
                  <c:v>3.0419355838709684E-2</c:v>
                </c:pt>
                <c:pt idx="2741">
                  <c:v>3.0854839709677416E-2</c:v>
                </c:pt>
                <c:pt idx="2742">
                  <c:v>3.1290323580645173E-2</c:v>
                </c:pt>
                <c:pt idx="2743">
                  <c:v>3.1725807451612908E-2</c:v>
                </c:pt>
                <c:pt idx="2744">
                  <c:v>3.2161291322580644E-2</c:v>
                </c:pt>
                <c:pt idx="2745">
                  <c:v>3.2596775193548394E-2</c:v>
                </c:pt>
                <c:pt idx="2746">
                  <c:v>3.3032259064516137E-2</c:v>
                </c:pt>
                <c:pt idx="2747">
                  <c:v>3.346774293548388E-2</c:v>
                </c:pt>
                <c:pt idx="2748">
                  <c:v>3.3903226806451615E-2</c:v>
                </c:pt>
                <c:pt idx="2749">
                  <c:v>3.4338710677419365E-2</c:v>
                </c:pt>
                <c:pt idx="2750">
                  <c:v>3.4774194548387094E-2</c:v>
                </c:pt>
                <c:pt idx="2751">
                  <c:v>3.5209678419354858E-2</c:v>
                </c:pt>
                <c:pt idx="2752">
                  <c:v>3.5645162290322586E-2</c:v>
                </c:pt>
                <c:pt idx="2753">
                  <c:v>3.6080646161290329E-2</c:v>
                </c:pt>
                <c:pt idx="2754">
                  <c:v>3.6516130032258065E-2</c:v>
                </c:pt>
                <c:pt idx="2755">
                  <c:v>3.6951613903225815E-2</c:v>
                </c:pt>
                <c:pt idx="2756">
                  <c:v>3.7387097774193558E-2</c:v>
                </c:pt>
                <c:pt idx="2757">
                  <c:v>3.7822581645161293E-2</c:v>
                </c:pt>
                <c:pt idx="2758">
                  <c:v>3.8258065516129043E-2</c:v>
                </c:pt>
                <c:pt idx="2759">
                  <c:v>3.8693549387096772E-2</c:v>
                </c:pt>
                <c:pt idx="2760">
                  <c:v>3.9129033258064515E-2</c:v>
                </c:pt>
                <c:pt idx="2761">
                  <c:v>3.9564517129032258E-2</c:v>
                </c:pt>
                <c:pt idx="2762">
                  <c:v>4.0000001000000007E-2</c:v>
                </c:pt>
                <c:pt idx="2763">
                  <c:v>3.9682540682539694E-2</c:v>
                </c:pt>
                <c:pt idx="2764">
                  <c:v>3.9365080365079373E-2</c:v>
                </c:pt>
                <c:pt idx="2765">
                  <c:v>3.904762004761906E-2</c:v>
                </c:pt>
                <c:pt idx="2766">
                  <c:v>3.8730159730158725E-2</c:v>
                </c:pt>
                <c:pt idx="2767">
                  <c:v>3.8412699412698419E-2</c:v>
                </c:pt>
                <c:pt idx="2768">
                  <c:v>3.8095239095238098E-2</c:v>
                </c:pt>
                <c:pt idx="2769">
                  <c:v>3.7777778777777792E-2</c:v>
                </c:pt>
                <c:pt idx="2770">
                  <c:v>3.7460318460317478E-2</c:v>
                </c:pt>
                <c:pt idx="2771">
                  <c:v>3.7142858142857144E-2</c:v>
                </c:pt>
                <c:pt idx="2772">
                  <c:v>3.6825397825396837E-2</c:v>
                </c:pt>
                <c:pt idx="2773">
                  <c:v>3.6507937507936516E-2</c:v>
                </c:pt>
                <c:pt idx="2774">
                  <c:v>3.6190477190476196E-2</c:v>
                </c:pt>
                <c:pt idx="2775">
                  <c:v>3.5873016873015882E-2</c:v>
                </c:pt>
                <c:pt idx="2776">
                  <c:v>3.5555556555555555E-2</c:v>
                </c:pt>
                <c:pt idx="2777">
                  <c:v>3.5238096238095241E-2</c:v>
                </c:pt>
                <c:pt idx="2778">
                  <c:v>3.4920635920634921E-2</c:v>
                </c:pt>
                <c:pt idx="2779">
                  <c:v>3.4603175603174621E-2</c:v>
                </c:pt>
                <c:pt idx="2780">
                  <c:v>3.4285715285714301E-2</c:v>
                </c:pt>
                <c:pt idx="2781">
                  <c:v>3.3968254968253973E-2</c:v>
                </c:pt>
                <c:pt idx="2782">
                  <c:v>3.3650794650793653E-2</c:v>
                </c:pt>
                <c:pt idx="2783">
                  <c:v>3.3333334333333332E-2</c:v>
                </c:pt>
                <c:pt idx="2784">
                  <c:v>3.3015874015873026E-2</c:v>
                </c:pt>
                <c:pt idx="2785">
                  <c:v>3.2698413698412698E-2</c:v>
                </c:pt>
                <c:pt idx="2786">
                  <c:v>3.2380953380952385E-2</c:v>
                </c:pt>
                <c:pt idx="2787">
                  <c:v>3.2063493063492064E-2</c:v>
                </c:pt>
                <c:pt idx="2788">
                  <c:v>3.1746032746031744E-2</c:v>
                </c:pt>
                <c:pt idx="2789">
                  <c:v>3.1428572428571437E-2</c:v>
                </c:pt>
                <c:pt idx="2790">
                  <c:v>3.1111112111111117E-2</c:v>
                </c:pt>
                <c:pt idx="2791">
                  <c:v>3.0793651793650793E-2</c:v>
                </c:pt>
                <c:pt idx="2792">
                  <c:v>3.0476191476190479E-2</c:v>
                </c:pt>
                <c:pt idx="2793">
                  <c:v>3.0158731158730159E-2</c:v>
                </c:pt>
                <c:pt idx="2794">
                  <c:v>2.9841270841269852E-2</c:v>
                </c:pt>
                <c:pt idx="2795">
                  <c:v>2.9523810523809535E-2</c:v>
                </c:pt>
                <c:pt idx="2796">
                  <c:v>2.9206350206349211E-2</c:v>
                </c:pt>
                <c:pt idx="2797">
                  <c:v>2.8888889888888887E-2</c:v>
                </c:pt>
                <c:pt idx="2798">
                  <c:v>2.8571429571428573E-2</c:v>
                </c:pt>
                <c:pt idx="2799">
                  <c:v>2.8253969253968253E-2</c:v>
                </c:pt>
                <c:pt idx="2800">
                  <c:v>2.7936508936507939E-2</c:v>
                </c:pt>
                <c:pt idx="2801">
                  <c:v>2.7619048619047629E-2</c:v>
                </c:pt>
                <c:pt idx="2802">
                  <c:v>2.7301588301587305E-2</c:v>
                </c:pt>
                <c:pt idx="2803">
                  <c:v>2.6984127984126992E-2</c:v>
                </c:pt>
                <c:pt idx="2804">
                  <c:v>2.6666667666666675E-2</c:v>
                </c:pt>
                <c:pt idx="2805">
                  <c:v>2.6349207349206354E-2</c:v>
                </c:pt>
                <c:pt idx="2806">
                  <c:v>2.6031747031746037E-2</c:v>
                </c:pt>
                <c:pt idx="2807">
                  <c:v>2.5714286714285713E-2</c:v>
                </c:pt>
                <c:pt idx="2808">
                  <c:v>2.5396826396825396E-2</c:v>
                </c:pt>
                <c:pt idx="2809">
                  <c:v>2.5079366079365093E-2</c:v>
                </c:pt>
                <c:pt idx="2810">
                  <c:v>2.4761905761904769E-2</c:v>
                </c:pt>
                <c:pt idx="2811">
                  <c:v>2.4444445444444449E-2</c:v>
                </c:pt>
                <c:pt idx="2812">
                  <c:v>2.4126985126984128E-2</c:v>
                </c:pt>
                <c:pt idx="2813">
                  <c:v>2.3809524809523811E-2</c:v>
                </c:pt>
                <c:pt idx="2814">
                  <c:v>2.3492064492063491E-2</c:v>
                </c:pt>
                <c:pt idx="2815">
                  <c:v>2.3174604174603177E-2</c:v>
                </c:pt>
                <c:pt idx="2816">
                  <c:v>2.2857143857142867E-2</c:v>
                </c:pt>
                <c:pt idx="2817">
                  <c:v>2.2539683539682547E-2</c:v>
                </c:pt>
                <c:pt idx="2818">
                  <c:v>2.2222223222222229E-2</c:v>
                </c:pt>
                <c:pt idx="2819">
                  <c:v>2.1904762904761909E-2</c:v>
                </c:pt>
                <c:pt idx="2820">
                  <c:v>2.1587302587301595E-2</c:v>
                </c:pt>
                <c:pt idx="2821">
                  <c:v>2.1269842269841275E-2</c:v>
                </c:pt>
                <c:pt idx="2822">
                  <c:v>2.0952381952380944E-2</c:v>
                </c:pt>
                <c:pt idx="2823">
                  <c:v>2.0634921634920637E-2</c:v>
                </c:pt>
                <c:pt idx="2824">
                  <c:v>2.031746131746032E-2</c:v>
                </c:pt>
                <c:pt idx="2825">
                  <c:v>2.0000001E-2</c:v>
                </c:pt>
                <c:pt idx="2826">
                  <c:v>2.1040001000000003E-2</c:v>
                </c:pt>
                <c:pt idx="2827">
                  <c:v>2.2080001000000002E-2</c:v>
                </c:pt>
                <c:pt idx="2828">
                  <c:v>2.3120000999999994E-2</c:v>
                </c:pt>
                <c:pt idx="2829">
                  <c:v>2.4160000999999997E-2</c:v>
                </c:pt>
                <c:pt idx="2830">
                  <c:v>2.5200001E-2</c:v>
                </c:pt>
                <c:pt idx="2831">
                  <c:v>2.6240001000000002E-2</c:v>
                </c:pt>
                <c:pt idx="2832">
                  <c:v>2.7280001000000005E-2</c:v>
                </c:pt>
                <c:pt idx="2833">
                  <c:v>2.8320000999999994E-2</c:v>
                </c:pt>
                <c:pt idx="2834">
                  <c:v>2.9360000999999997E-2</c:v>
                </c:pt>
                <c:pt idx="2835">
                  <c:v>3.0400001000000003E-2</c:v>
                </c:pt>
                <c:pt idx="2836">
                  <c:v>3.1440001000000002E-2</c:v>
                </c:pt>
                <c:pt idx="2837">
                  <c:v>3.2480001000000001E-2</c:v>
                </c:pt>
                <c:pt idx="2838">
                  <c:v>3.3520000999999994E-2</c:v>
                </c:pt>
                <c:pt idx="2839">
                  <c:v>3.4560001E-2</c:v>
                </c:pt>
                <c:pt idx="2840">
                  <c:v>3.5600001000000006E-2</c:v>
                </c:pt>
                <c:pt idx="2841">
                  <c:v>3.6640001000000005E-2</c:v>
                </c:pt>
                <c:pt idx="2842">
                  <c:v>3.7680001000000005E-2</c:v>
                </c:pt>
                <c:pt idx="2843">
                  <c:v>3.8720001000000004E-2</c:v>
                </c:pt>
                <c:pt idx="2844">
                  <c:v>3.9760001000000003E-2</c:v>
                </c:pt>
                <c:pt idx="2845">
                  <c:v>4.0800001000000002E-2</c:v>
                </c:pt>
                <c:pt idx="2846">
                  <c:v>4.1840001000000002E-2</c:v>
                </c:pt>
                <c:pt idx="2847">
                  <c:v>4.2880000999999994E-2</c:v>
                </c:pt>
                <c:pt idx="2848">
                  <c:v>4.3920001000000014E-2</c:v>
                </c:pt>
                <c:pt idx="2849">
                  <c:v>4.4960001000000006E-2</c:v>
                </c:pt>
                <c:pt idx="2850">
                  <c:v>4.6000000999999999E-2</c:v>
                </c:pt>
                <c:pt idx="2851">
                  <c:v>4.5580646161290317E-2</c:v>
                </c:pt>
                <c:pt idx="2852">
                  <c:v>4.5161291322580656E-2</c:v>
                </c:pt>
                <c:pt idx="2853">
                  <c:v>4.4741936483870967E-2</c:v>
                </c:pt>
                <c:pt idx="2854">
                  <c:v>4.4322581645161313E-2</c:v>
                </c:pt>
                <c:pt idx="2855">
                  <c:v>4.3903226806451624E-2</c:v>
                </c:pt>
                <c:pt idx="2856">
                  <c:v>4.3483871967741936E-2</c:v>
                </c:pt>
                <c:pt idx="2857">
                  <c:v>4.3064517129032268E-2</c:v>
                </c:pt>
                <c:pt idx="2858">
                  <c:v>4.2645162290322565E-2</c:v>
                </c:pt>
                <c:pt idx="2859">
                  <c:v>4.2225807451612897E-2</c:v>
                </c:pt>
                <c:pt idx="2860">
                  <c:v>4.1806452612903236E-2</c:v>
                </c:pt>
                <c:pt idx="2861">
                  <c:v>4.1387097774193554E-2</c:v>
                </c:pt>
                <c:pt idx="2862">
                  <c:v>4.0967742935483879E-2</c:v>
                </c:pt>
                <c:pt idx="2863">
                  <c:v>4.0548388096774184E-2</c:v>
                </c:pt>
                <c:pt idx="2864">
                  <c:v>4.0129033258064516E-2</c:v>
                </c:pt>
                <c:pt idx="2865">
                  <c:v>3.9709678419354848E-2</c:v>
                </c:pt>
                <c:pt idx="2866">
                  <c:v>3.9290323580645166E-2</c:v>
                </c:pt>
                <c:pt idx="2867">
                  <c:v>3.8870968741935491E-2</c:v>
                </c:pt>
                <c:pt idx="2868">
                  <c:v>3.8451613903225802E-2</c:v>
                </c:pt>
                <c:pt idx="2869">
                  <c:v>3.8032259064516134E-2</c:v>
                </c:pt>
                <c:pt idx="2870">
                  <c:v>3.7612904225806452E-2</c:v>
                </c:pt>
                <c:pt idx="2871">
                  <c:v>3.7193549387096778E-2</c:v>
                </c:pt>
                <c:pt idx="2872">
                  <c:v>3.6774194548387096E-2</c:v>
                </c:pt>
                <c:pt idx="2873">
                  <c:v>3.6354839709677414E-2</c:v>
                </c:pt>
                <c:pt idx="2874">
                  <c:v>3.5935484870967739E-2</c:v>
                </c:pt>
                <c:pt idx="2875">
                  <c:v>3.5516130032258057E-2</c:v>
                </c:pt>
                <c:pt idx="2876">
                  <c:v>3.5096775193548389E-2</c:v>
                </c:pt>
                <c:pt idx="2877">
                  <c:v>3.4677420354838707E-2</c:v>
                </c:pt>
                <c:pt idx="2878">
                  <c:v>3.4258065516129046E-2</c:v>
                </c:pt>
                <c:pt idx="2879">
                  <c:v>3.3838710677419358E-2</c:v>
                </c:pt>
                <c:pt idx="2880">
                  <c:v>3.3419355838709676E-2</c:v>
                </c:pt>
                <c:pt idx="2881">
                  <c:v>3.3000001000000001E-2</c:v>
                </c:pt>
                <c:pt idx="2882">
                  <c:v>3.2580646161290333E-2</c:v>
                </c:pt>
                <c:pt idx="2883">
                  <c:v>3.2161291322580644E-2</c:v>
                </c:pt>
                <c:pt idx="2884">
                  <c:v>3.1741936483870983E-2</c:v>
                </c:pt>
                <c:pt idx="2885">
                  <c:v>3.1322581645161281E-2</c:v>
                </c:pt>
                <c:pt idx="2886">
                  <c:v>3.0903226806451616E-2</c:v>
                </c:pt>
                <c:pt idx="2887">
                  <c:v>3.0483871967741941E-2</c:v>
                </c:pt>
                <c:pt idx="2888">
                  <c:v>3.0064517129032256E-2</c:v>
                </c:pt>
                <c:pt idx="2889">
                  <c:v>2.9645162290322585E-2</c:v>
                </c:pt>
                <c:pt idx="2890">
                  <c:v>2.9225807451612903E-2</c:v>
                </c:pt>
                <c:pt idx="2891">
                  <c:v>2.8806452612903224E-2</c:v>
                </c:pt>
                <c:pt idx="2892">
                  <c:v>2.8387097774193553E-2</c:v>
                </c:pt>
                <c:pt idx="2893">
                  <c:v>2.7967742935483868E-2</c:v>
                </c:pt>
                <c:pt idx="2894">
                  <c:v>2.75483880967742E-2</c:v>
                </c:pt>
                <c:pt idx="2895">
                  <c:v>2.7129033258064518E-2</c:v>
                </c:pt>
                <c:pt idx="2896">
                  <c:v>2.6709678419354843E-2</c:v>
                </c:pt>
                <c:pt idx="2897">
                  <c:v>2.6290323580645165E-2</c:v>
                </c:pt>
                <c:pt idx="2898">
                  <c:v>2.5870968741935483E-2</c:v>
                </c:pt>
                <c:pt idx="2899">
                  <c:v>2.5451613903225805E-2</c:v>
                </c:pt>
                <c:pt idx="2900">
                  <c:v>2.5032259064516133E-2</c:v>
                </c:pt>
                <c:pt idx="2901">
                  <c:v>2.4612904225806448E-2</c:v>
                </c:pt>
                <c:pt idx="2902">
                  <c:v>2.4193549387096776E-2</c:v>
                </c:pt>
                <c:pt idx="2903">
                  <c:v>2.3774194548387088E-2</c:v>
                </c:pt>
                <c:pt idx="2904">
                  <c:v>2.3354839709677413E-2</c:v>
                </c:pt>
                <c:pt idx="2905">
                  <c:v>2.2935484870967741E-2</c:v>
                </c:pt>
                <c:pt idx="2906">
                  <c:v>2.2516130032258063E-2</c:v>
                </c:pt>
                <c:pt idx="2907">
                  <c:v>2.2096775193548385E-2</c:v>
                </c:pt>
                <c:pt idx="2908">
                  <c:v>2.1677420354838703E-2</c:v>
                </c:pt>
                <c:pt idx="2909">
                  <c:v>2.1258065516129038E-2</c:v>
                </c:pt>
                <c:pt idx="2910">
                  <c:v>2.0838710677419367E-2</c:v>
                </c:pt>
                <c:pt idx="2911">
                  <c:v>2.0419355838709678E-2</c:v>
                </c:pt>
                <c:pt idx="2912">
                  <c:v>2.0000001E-2</c:v>
                </c:pt>
                <c:pt idx="2913">
                  <c:v>2.047368521052632E-2</c:v>
                </c:pt>
                <c:pt idx="2914">
                  <c:v>2.0947369421052634E-2</c:v>
                </c:pt>
                <c:pt idx="2915">
                  <c:v>2.1421053631578951E-2</c:v>
                </c:pt>
                <c:pt idx="2916">
                  <c:v>2.1894737842105265E-2</c:v>
                </c:pt>
                <c:pt idx="2917">
                  <c:v>2.2368422052631575E-2</c:v>
                </c:pt>
                <c:pt idx="2918">
                  <c:v>2.2842106263157892E-2</c:v>
                </c:pt>
                <c:pt idx="2919">
                  <c:v>2.3315790473684209E-2</c:v>
                </c:pt>
                <c:pt idx="2920">
                  <c:v>2.378947468421053E-2</c:v>
                </c:pt>
                <c:pt idx="2921">
                  <c:v>2.4263158894736837E-2</c:v>
                </c:pt>
                <c:pt idx="2922">
                  <c:v>2.4736843105263161E-2</c:v>
                </c:pt>
                <c:pt idx="2923">
                  <c:v>2.5210527315789474E-2</c:v>
                </c:pt>
                <c:pt idx="2924">
                  <c:v>2.5684211526315798E-2</c:v>
                </c:pt>
                <c:pt idx="2925">
                  <c:v>2.6157895736842102E-2</c:v>
                </c:pt>
                <c:pt idx="2926">
                  <c:v>2.6631579947368422E-2</c:v>
                </c:pt>
                <c:pt idx="2927">
                  <c:v>2.7105264157894736E-2</c:v>
                </c:pt>
                <c:pt idx="2928">
                  <c:v>2.757894836842106E-2</c:v>
                </c:pt>
                <c:pt idx="2929">
                  <c:v>2.8052632578947374E-2</c:v>
                </c:pt>
                <c:pt idx="2930">
                  <c:v>2.8526316789473691E-2</c:v>
                </c:pt>
                <c:pt idx="2931">
                  <c:v>2.9000001000000001E-2</c:v>
                </c:pt>
                <c:pt idx="2932">
                  <c:v>2.9473685210526315E-2</c:v>
                </c:pt>
                <c:pt idx="2933">
                  <c:v>2.9947369421052635E-2</c:v>
                </c:pt>
                <c:pt idx="2934">
                  <c:v>3.0421053631578942E-2</c:v>
                </c:pt>
                <c:pt idx="2935">
                  <c:v>3.0894737842105262E-2</c:v>
                </c:pt>
                <c:pt idx="2936">
                  <c:v>3.136842205263158E-2</c:v>
                </c:pt>
                <c:pt idx="2937">
                  <c:v>3.1842106263157893E-2</c:v>
                </c:pt>
                <c:pt idx="2938">
                  <c:v>3.2315790473684214E-2</c:v>
                </c:pt>
                <c:pt idx="2939">
                  <c:v>3.2789474684210528E-2</c:v>
                </c:pt>
                <c:pt idx="2940">
                  <c:v>3.3263158894736834E-2</c:v>
                </c:pt>
                <c:pt idx="2941">
                  <c:v>3.3736843105263162E-2</c:v>
                </c:pt>
                <c:pt idx="2942">
                  <c:v>3.4210527315789468E-2</c:v>
                </c:pt>
                <c:pt idx="2943">
                  <c:v>3.4684211526315803E-2</c:v>
                </c:pt>
                <c:pt idx="2944">
                  <c:v>3.5157895736842103E-2</c:v>
                </c:pt>
                <c:pt idx="2945">
                  <c:v>3.5631579947368416E-2</c:v>
                </c:pt>
                <c:pt idx="2946">
                  <c:v>3.6105264157894737E-2</c:v>
                </c:pt>
                <c:pt idx="2947">
                  <c:v>3.6578948368421051E-2</c:v>
                </c:pt>
                <c:pt idx="2948">
                  <c:v>3.7052632578947378E-2</c:v>
                </c:pt>
                <c:pt idx="2949">
                  <c:v>3.7526316789473692E-2</c:v>
                </c:pt>
                <c:pt idx="2950">
                  <c:v>3.8000000999999999E-2</c:v>
                </c:pt>
                <c:pt idx="2951">
                  <c:v>3.7240001000000002E-2</c:v>
                </c:pt>
                <c:pt idx="2952">
                  <c:v>3.6480001000000005E-2</c:v>
                </c:pt>
                <c:pt idx="2953">
                  <c:v>3.5720001000000001E-2</c:v>
                </c:pt>
                <c:pt idx="2954">
                  <c:v>3.4960000999999997E-2</c:v>
                </c:pt>
                <c:pt idx="2955">
                  <c:v>3.4200001000000001E-2</c:v>
                </c:pt>
                <c:pt idx="2956">
                  <c:v>3.3440001000000004E-2</c:v>
                </c:pt>
                <c:pt idx="2957">
                  <c:v>3.2680001E-2</c:v>
                </c:pt>
                <c:pt idx="2958">
                  <c:v>3.1920000999999996E-2</c:v>
                </c:pt>
                <c:pt idx="2959">
                  <c:v>3.1160001E-2</c:v>
                </c:pt>
                <c:pt idx="2960">
                  <c:v>3.0400001000000003E-2</c:v>
                </c:pt>
                <c:pt idx="2961">
                  <c:v>2.9640001000000003E-2</c:v>
                </c:pt>
                <c:pt idx="2962">
                  <c:v>2.8880000999999999E-2</c:v>
                </c:pt>
                <c:pt idx="2963">
                  <c:v>2.8120000999999992E-2</c:v>
                </c:pt>
                <c:pt idx="2964">
                  <c:v>2.7360000999999998E-2</c:v>
                </c:pt>
                <c:pt idx="2965">
                  <c:v>2.6600001000000002E-2</c:v>
                </c:pt>
                <c:pt idx="2966">
                  <c:v>2.5840001000000001E-2</c:v>
                </c:pt>
                <c:pt idx="2967">
                  <c:v>2.5080001000000001E-2</c:v>
                </c:pt>
                <c:pt idx="2968">
                  <c:v>2.4320000999999997E-2</c:v>
                </c:pt>
                <c:pt idx="2969">
                  <c:v>2.3560000999999994E-2</c:v>
                </c:pt>
                <c:pt idx="2970">
                  <c:v>2.2800001000000004E-2</c:v>
                </c:pt>
                <c:pt idx="2971">
                  <c:v>2.2040001000000004E-2</c:v>
                </c:pt>
                <c:pt idx="2972">
                  <c:v>2.1280001000000003E-2</c:v>
                </c:pt>
                <c:pt idx="2973">
                  <c:v>2.0520000999999996E-2</c:v>
                </c:pt>
                <c:pt idx="2974">
                  <c:v>1.9760001000000003E-2</c:v>
                </c:pt>
                <c:pt idx="2975">
                  <c:v>1.9000001000000002E-2</c:v>
                </c:pt>
                <c:pt idx="2976">
                  <c:v>1.9258065516129033E-2</c:v>
                </c:pt>
                <c:pt idx="2977">
                  <c:v>1.9516130032258067E-2</c:v>
                </c:pt>
                <c:pt idx="2978">
                  <c:v>1.9774194548387101E-2</c:v>
                </c:pt>
                <c:pt idx="2979">
                  <c:v>2.0032259064516136E-2</c:v>
                </c:pt>
                <c:pt idx="2980">
                  <c:v>2.0290323580645173E-2</c:v>
                </c:pt>
                <c:pt idx="2981">
                  <c:v>2.0548388096774197E-2</c:v>
                </c:pt>
                <c:pt idx="2982">
                  <c:v>2.0806452612903231E-2</c:v>
                </c:pt>
                <c:pt idx="2983">
                  <c:v>2.1064517129032255E-2</c:v>
                </c:pt>
                <c:pt idx="2984">
                  <c:v>2.1322581645161282E-2</c:v>
                </c:pt>
                <c:pt idx="2985">
                  <c:v>2.158064616129033E-2</c:v>
                </c:pt>
                <c:pt idx="2986">
                  <c:v>2.1838710677419368E-2</c:v>
                </c:pt>
                <c:pt idx="2987">
                  <c:v>2.2096775193548392E-2</c:v>
                </c:pt>
                <c:pt idx="2988">
                  <c:v>2.2354839709677422E-2</c:v>
                </c:pt>
                <c:pt idx="2989">
                  <c:v>2.2612904225806453E-2</c:v>
                </c:pt>
                <c:pt idx="2990">
                  <c:v>2.2870968741935491E-2</c:v>
                </c:pt>
                <c:pt idx="2991">
                  <c:v>2.3129033258064514E-2</c:v>
                </c:pt>
                <c:pt idx="2992">
                  <c:v>2.3387097774193556E-2</c:v>
                </c:pt>
                <c:pt idx="2993">
                  <c:v>2.364516229032259E-2</c:v>
                </c:pt>
                <c:pt idx="2994">
                  <c:v>2.3903226806451613E-2</c:v>
                </c:pt>
                <c:pt idx="2995">
                  <c:v>2.4161291322580644E-2</c:v>
                </c:pt>
                <c:pt idx="2996">
                  <c:v>2.4419355838709678E-2</c:v>
                </c:pt>
                <c:pt idx="2997">
                  <c:v>2.4677420354838706E-2</c:v>
                </c:pt>
                <c:pt idx="2998">
                  <c:v>2.493548487096774E-2</c:v>
                </c:pt>
                <c:pt idx="2999">
                  <c:v>2.5193549387096777E-2</c:v>
                </c:pt>
                <c:pt idx="3000">
                  <c:v>2.5451613903225815E-2</c:v>
                </c:pt>
                <c:pt idx="3001">
                  <c:v>2.5709678419354846E-2</c:v>
                </c:pt>
                <c:pt idx="3002">
                  <c:v>2.5967742935483876E-2</c:v>
                </c:pt>
                <c:pt idx="3003">
                  <c:v>2.6225807451612907E-2</c:v>
                </c:pt>
                <c:pt idx="3004">
                  <c:v>2.6483871967741945E-2</c:v>
                </c:pt>
                <c:pt idx="3005">
                  <c:v>2.6741936483870982E-2</c:v>
                </c:pt>
                <c:pt idx="3006">
                  <c:v>2.7000001000000003E-2</c:v>
                </c:pt>
                <c:pt idx="3007">
                  <c:v>2.7258065516129044E-2</c:v>
                </c:pt>
                <c:pt idx="3008">
                  <c:v>2.7516130032258068E-2</c:v>
                </c:pt>
                <c:pt idx="3009">
                  <c:v>2.7774194548387098E-2</c:v>
                </c:pt>
                <c:pt idx="3010">
                  <c:v>2.8032259064516136E-2</c:v>
                </c:pt>
                <c:pt idx="3011">
                  <c:v>2.8290323580645173E-2</c:v>
                </c:pt>
                <c:pt idx="3012">
                  <c:v>2.8548388096774197E-2</c:v>
                </c:pt>
                <c:pt idx="3013">
                  <c:v>2.8806452612903228E-2</c:v>
                </c:pt>
                <c:pt idx="3014">
                  <c:v>2.9064517129032259E-2</c:v>
                </c:pt>
                <c:pt idx="3015">
                  <c:v>2.9322581645161286E-2</c:v>
                </c:pt>
                <c:pt idx="3016">
                  <c:v>2.9580646161290327E-2</c:v>
                </c:pt>
                <c:pt idx="3017">
                  <c:v>2.9838710677419365E-2</c:v>
                </c:pt>
                <c:pt idx="3018">
                  <c:v>3.0096775193548388E-2</c:v>
                </c:pt>
                <c:pt idx="3019">
                  <c:v>3.0354839709677419E-2</c:v>
                </c:pt>
                <c:pt idx="3020">
                  <c:v>3.0612904225806457E-2</c:v>
                </c:pt>
                <c:pt idx="3021">
                  <c:v>3.0870968741935487E-2</c:v>
                </c:pt>
                <c:pt idx="3022">
                  <c:v>3.1129033258064522E-2</c:v>
                </c:pt>
                <c:pt idx="3023">
                  <c:v>3.1387097774193559E-2</c:v>
                </c:pt>
                <c:pt idx="3024">
                  <c:v>3.1645162290322583E-2</c:v>
                </c:pt>
                <c:pt idx="3025">
                  <c:v>3.1903226806451614E-2</c:v>
                </c:pt>
                <c:pt idx="3026">
                  <c:v>3.2161291322580644E-2</c:v>
                </c:pt>
                <c:pt idx="3027">
                  <c:v>3.2419355838709682E-2</c:v>
                </c:pt>
                <c:pt idx="3028">
                  <c:v>3.2677420354838713E-2</c:v>
                </c:pt>
                <c:pt idx="3029">
                  <c:v>3.293548487096775E-2</c:v>
                </c:pt>
                <c:pt idx="3030">
                  <c:v>3.3193549387096774E-2</c:v>
                </c:pt>
                <c:pt idx="3031">
                  <c:v>3.3451613903225812E-2</c:v>
                </c:pt>
                <c:pt idx="3032">
                  <c:v>3.3709678419354849E-2</c:v>
                </c:pt>
                <c:pt idx="3033">
                  <c:v>3.3967742935483873E-2</c:v>
                </c:pt>
                <c:pt idx="3034">
                  <c:v>3.4225807451612911E-2</c:v>
                </c:pt>
                <c:pt idx="3035">
                  <c:v>3.4483871967741941E-2</c:v>
                </c:pt>
                <c:pt idx="3036">
                  <c:v>3.4741936483870986E-2</c:v>
                </c:pt>
                <c:pt idx="3037">
                  <c:v>3.500000100000001E-2</c:v>
                </c:pt>
                <c:pt idx="3038">
                  <c:v>3.4605264157894743E-2</c:v>
                </c:pt>
                <c:pt idx="3039">
                  <c:v>3.4210527315789475E-2</c:v>
                </c:pt>
                <c:pt idx="3040">
                  <c:v>3.3815790473684222E-2</c:v>
                </c:pt>
                <c:pt idx="3041">
                  <c:v>3.3421053631578948E-2</c:v>
                </c:pt>
                <c:pt idx="3042">
                  <c:v>3.3026316789473688E-2</c:v>
                </c:pt>
                <c:pt idx="3043">
                  <c:v>3.2631579947368428E-2</c:v>
                </c:pt>
                <c:pt idx="3044">
                  <c:v>3.2236843105263174E-2</c:v>
                </c:pt>
                <c:pt idx="3045">
                  <c:v>3.1842106263157893E-2</c:v>
                </c:pt>
                <c:pt idx="3046">
                  <c:v>3.1447369421052647E-2</c:v>
                </c:pt>
                <c:pt idx="3047">
                  <c:v>3.1052632578947376E-2</c:v>
                </c:pt>
                <c:pt idx="3048">
                  <c:v>3.0657895736842113E-2</c:v>
                </c:pt>
                <c:pt idx="3049">
                  <c:v>3.0263158894736839E-2</c:v>
                </c:pt>
                <c:pt idx="3050">
                  <c:v>2.9868422052631578E-2</c:v>
                </c:pt>
                <c:pt idx="3051">
                  <c:v>2.9473685210526325E-2</c:v>
                </c:pt>
                <c:pt idx="3052">
                  <c:v>2.9078948368421058E-2</c:v>
                </c:pt>
                <c:pt idx="3053">
                  <c:v>2.8684211526315798E-2</c:v>
                </c:pt>
                <c:pt idx="3054">
                  <c:v>2.8289474684210534E-2</c:v>
                </c:pt>
                <c:pt idx="3055">
                  <c:v>2.789473784210527E-2</c:v>
                </c:pt>
                <c:pt idx="3056">
                  <c:v>2.7500001000000007E-2</c:v>
                </c:pt>
                <c:pt idx="3057">
                  <c:v>2.7105264157894739E-2</c:v>
                </c:pt>
                <c:pt idx="3058">
                  <c:v>2.6710527315789469E-2</c:v>
                </c:pt>
                <c:pt idx="3059">
                  <c:v>2.6315790473684212E-2</c:v>
                </c:pt>
                <c:pt idx="3060">
                  <c:v>2.5921053631578948E-2</c:v>
                </c:pt>
                <c:pt idx="3061">
                  <c:v>2.5526316789473692E-2</c:v>
                </c:pt>
                <c:pt idx="3062">
                  <c:v>2.5131579947368417E-2</c:v>
                </c:pt>
                <c:pt idx="3063">
                  <c:v>2.4736843105263164E-2</c:v>
                </c:pt>
                <c:pt idx="3064">
                  <c:v>2.4342106263157894E-2</c:v>
                </c:pt>
                <c:pt idx="3065">
                  <c:v>2.3947369421052633E-2</c:v>
                </c:pt>
                <c:pt idx="3066">
                  <c:v>2.355263257894737E-2</c:v>
                </c:pt>
                <c:pt idx="3067">
                  <c:v>2.3157895736842102E-2</c:v>
                </c:pt>
                <c:pt idx="3068">
                  <c:v>2.2763158894736839E-2</c:v>
                </c:pt>
                <c:pt idx="3069">
                  <c:v>2.2368422052631575E-2</c:v>
                </c:pt>
                <c:pt idx="3070">
                  <c:v>2.1973685210526315E-2</c:v>
                </c:pt>
                <c:pt idx="3071">
                  <c:v>2.1578948368421055E-2</c:v>
                </c:pt>
                <c:pt idx="3072">
                  <c:v>2.1184211526315798E-2</c:v>
                </c:pt>
                <c:pt idx="3073">
                  <c:v>2.0789474684210531E-2</c:v>
                </c:pt>
                <c:pt idx="3074">
                  <c:v>2.039473784210526E-2</c:v>
                </c:pt>
                <c:pt idx="3075">
                  <c:v>2.0000001E-2</c:v>
                </c:pt>
                <c:pt idx="3076">
                  <c:v>1.9629033258064518E-2</c:v>
                </c:pt>
                <c:pt idx="3077">
                  <c:v>1.9258065516129033E-2</c:v>
                </c:pt>
                <c:pt idx="3078">
                  <c:v>1.8887097774193548E-2</c:v>
                </c:pt>
                <c:pt idx="3079">
                  <c:v>1.8516130032258063E-2</c:v>
                </c:pt>
                <c:pt idx="3080">
                  <c:v>1.8145162290322581E-2</c:v>
                </c:pt>
                <c:pt idx="3081">
                  <c:v>1.7774194548387096E-2</c:v>
                </c:pt>
                <c:pt idx="3082">
                  <c:v>1.7403226806451611E-2</c:v>
                </c:pt>
                <c:pt idx="3083">
                  <c:v>1.703225906451613E-2</c:v>
                </c:pt>
                <c:pt idx="3084">
                  <c:v>1.6661291322580641E-2</c:v>
                </c:pt>
                <c:pt idx="3085">
                  <c:v>1.6290323580645159E-2</c:v>
                </c:pt>
                <c:pt idx="3086">
                  <c:v>1.5919355838709681E-2</c:v>
                </c:pt>
                <c:pt idx="3087">
                  <c:v>1.5548388096774194E-2</c:v>
                </c:pt>
                <c:pt idx="3088">
                  <c:v>1.5177420354838711E-2</c:v>
                </c:pt>
                <c:pt idx="3089">
                  <c:v>1.4806452612903226E-2</c:v>
                </c:pt>
                <c:pt idx="3090">
                  <c:v>1.4435484870967741E-2</c:v>
                </c:pt>
                <c:pt idx="3091">
                  <c:v>1.4064517129032259E-2</c:v>
                </c:pt>
                <c:pt idx="3092">
                  <c:v>1.3693549387096774E-2</c:v>
                </c:pt>
                <c:pt idx="3093">
                  <c:v>1.3322581645161294E-2</c:v>
                </c:pt>
                <c:pt idx="3094">
                  <c:v>1.2951613903225804E-2</c:v>
                </c:pt>
                <c:pt idx="3095">
                  <c:v>1.2580646161290317E-2</c:v>
                </c:pt>
                <c:pt idx="3096">
                  <c:v>1.2209678419354841E-2</c:v>
                </c:pt>
                <c:pt idx="3097">
                  <c:v>1.1838710677419359E-2</c:v>
                </c:pt>
                <c:pt idx="3098">
                  <c:v>1.146774293548387E-2</c:v>
                </c:pt>
                <c:pt idx="3099">
                  <c:v>1.1096775193548389E-2</c:v>
                </c:pt>
                <c:pt idx="3100">
                  <c:v>1.0725807451612907E-2</c:v>
                </c:pt>
                <c:pt idx="3101">
                  <c:v>1.0354839709677422E-2</c:v>
                </c:pt>
                <c:pt idx="3102">
                  <c:v>9.983871967741937E-3</c:v>
                </c:pt>
                <c:pt idx="3103">
                  <c:v>9.6129042258064571E-3</c:v>
                </c:pt>
                <c:pt idx="3104">
                  <c:v>9.2419364838709651E-3</c:v>
                </c:pt>
                <c:pt idx="3105">
                  <c:v>8.8709687419354834E-3</c:v>
                </c:pt>
                <c:pt idx="3106">
                  <c:v>8.5000010000000001E-3</c:v>
                </c:pt>
                <c:pt idx="3107">
                  <c:v>8.1290332580645185E-3</c:v>
                </c:pt>
                <c:pt idx="3108">
                  <c:v>7.7580655161290325E-3</c:v>
                </c:pt>
                <c:pt idx="3109">
                  <c:v>7.3870977741935483E-3</c:v>
                </c:pt>
                <c:pt idx="3110">
                  <c:v>7.0161300322580632E-3</c:v>
                </c:pt>
                <c:pt idx="3111">
                  <c:v>6.6451622903225807E-3</c:v>
                </c:pt>
                <c:pt idx="3112">
                  <c:v>6.2741945483870956E-3</c:v>
                </c:pt>
                <c:pt idx="3113">
                  <c:v>5.9032268064516122E-3</c:v>
                </c:pt>
                <c:pt idx="3114">
                  <c:v>5.5322590645161289E-3</c:v>
                </c:pt>
                <c:pt idx="3115">
                  <c:v>5.1612913225806455E-3</c:v>
                </c:pt>
                <c:pt idx="3116">
                  <c:v>4.790323580645163E-3</c:v>
                </c:pt>
                <c:pt idx="3117">
                  <c:v>4.4193558387096788E-3</c:v>
                </c:pt>
                <c:pt idx="3118">
                  <c:v>4.0483880967741945E-3</c:v>
                </c:pt>
                <c:pt idx="3119">
                  <c:v>3.6774203548387099E-3</c:v>
                </c:pt>
                <c:pt idx="3120">
                  <c:v>3.3064526129032252E-3</c:v>
                </c:pt>
                <c:pt idx="3121">
                  <c:v>2.9354848709677423E-3</c:v>
                </c:pt>
                <c:pt idx="3122">
                  <c:v>2.5645171290322581E-3</c:v>
                </c:pt>
                <c:pt idx="3123">
                  <c:v>2.1935493870967747E-3</c:v>
                </c:pt>
                <c:pt idx="3124">
                  <c:v>1.8225816451612903E-3</c:v>
                </c:pt>
                <c:pt idx="3125">
                  <c:v>1.4516139032258062E-3</c:v>
                </c:pt>
                <c:pt idx="3126">
                  <c:v>1.0806461612903225E-3</c:v>
                </c:pt>
                <c:pt idx="3127">
                  <c:v>7.0967841935483801E-4</c:v>
                </c:pt>
                <c:pt idx="3128">
                  <c:v>3.3871067741935389E-4</c:v>
                </c:pt>
                <c:pt idx="3129">
                  <c:v>-3.2257064516127988E-5</c:v>
                </c:pt>
                <c:pt idx="3130">
                  <c:v>-4.0322480645161213E-4</c:v>
                </c:pt>
                <c:pt idx="3131">
                  <c:v>-7.7419254838709619E-4</c:v>
                </c:pt>
                <c:pt idx="3132">
                  <c:v>-1.1451602903225799E-3</c:v>
                </c:pt>
                <c:pt idx="3133">
                  <c:v>-1.5161280322580641E-3</c:v>
                </c:pt>
                <c:pt idx="3134">
                  <c:v>-1.8870957741935483E-3</c:v>
                </c:pt>
                <c:pt idx="3135">
                  <c:v>-2.2580635161290321E-3</c:v>
                </c:pt>
                <c:pt idx="3136">
                  <c:v>-2.6290312580645172E-3</c:v>
                </c:pt>
                <c:pt idx="3137">
                  <c:v>-2.9999989999999997E-3</c:v>
                </c:pt>
                <c:pt idx="3138">
                  <c:v>-2.6578937368421061E-3</c:v>
                </c:pt>
                <c:pt idx="3139">
                  <c:v>-2.31578847368421E-3</c:v>
                </c:pt>
                <c:pt idx="3140">
                  <c:v>-1.9736832105263159E-3</c:v>
                </c:pt>
                <c:pt idx="3141">
                  <c:v>-1.6315779473684211E-3</c:v>
                </c:pt>
                <c:pt idx="3142">
                  <c:v>-1.2894726842105264E-3</c:v>
                </c:pt>
                <c:pt idx="3143">
                  <c:v>-9.4736742105263195E-4</c:v>
                </c:pt>
                <c:pt idx="3144">
                  <c:v>-6.0526215789473653E-4</c:v>
                </c:pt>
                <c:pt idx="3145">
                  <c:v>-2.6315689473684181E-4</c:v>
                </c:pt>
                <c:pt idx="3146">
                  <c:v>7.8948368421052906E-5</c:v>
                </c:pt>
                <c:pt idx="3147">
                  <c:v>4.2105363157894768E-4</c:v>
                </c:pt>
                <c:pt idx="3148">
                  <c:v>7.6315889473684223E-4</c:v>
                </c:pt>
                <c:pt idx="3149">
                  <c:v>1.1052641578947375E-3</c:v>
                </c:pt>
                <c:pt idx="3150">
                  <c:v>1.4473694210526322E-3</c:v>
                </c:pt>
                <c:pt idx="3151">
                  <c:v>1.7894746842105271E-3</c:v>
                </c:pt>
                <c:pt idx="3152">
                  <c:v>2.1315799473684222E-3</c:v>
                </c:pt>
                <c:pt idx="3153">
                  <c:v>2.4736852105263171E-3</c:v>
                </c:pt>
                <c:pt idx="3154">
                  <c:v>2.8157904736842107E-3</c:v>
                </c:pt>
                <c:pt idx="3155">
                  <c:v>3.157895736842106E-3</c:v>
                </c:pt>
                <c:pt idx="3156">
                  <c:v>3.5000010000000013E-3</c:v>
                </c:pt>
                <c:pt idx="3157">
                  <c:v>3.8421062631578953E-3</c:v>
                </c:pt>
                <c:pt idx="3158">
                  <c:v>4.184211526315788E-3</c:v>
                </c:pt>
                <c:pt idx="3159">
                  <c:v>4.5263167894736859E-3</c:v>
                </c:pt>
                <c:pt idx="3160">
                  <c:v>4.8684220526315804E-3</c:v>
                </c:pt>
                <c:pt idx="3161">
                  <c:v>5.2105273157894766E-3</c:v>
                </c:pt>
                <c:pt idx="3162">
                  <c:v>5.5526325789473693E-3</c:v>
                </c:pt>
                <c:pt idx="3163">
                  <c:v>5.8947378421052646E-3</c:v>
                </c:pt>
                <c:pt idx="3164">
                  <c:v>6.2368431052631625E-3</c:v>
                </c:pt>
                <c:pt idx="3165">
                  <c:v>6.5789483684210543E-3</c:v>
                </c:pt>
                <c:pt idx="3166">
                  <c:v>6.9210536315789497E-3</c:v>
                </c:pt>
                <c:pt idx="3167">
                  <c:v>7.2631588947368441E-3</c:v>
                </c:pt>
                <c:pt idx="3168">
                  <c:v>7.6052641578947394E-3</c:v>
                </c:pt>
                <c:pt idx="3169">
                  <c:v>7.9473694210526365E-3</c:v>
                </c:pt>
                <c:pt idx="3170">
                  <c:v>8.2894746842105248E-3</c:v>
                </c:pt>
                <c:pt idx="3171">
                  <c:v>8.6315799473684236E-3</c:v>
                </c:pt>
                <c:pt idx="3172">
                  <c:v>8.9736852105263224E-3</c:v>
                </c:pt>
                <c:pt idx="3173">
                  <c:v>9.3157904736842143E-3</c:v>
                </c:pt>
                <c:pt idx="3174">
                  <c:v>9.6578957368421078E-3</c:v>
                </c:pt>
                <c:pt idx="3175">
                  <c:v>1.0000001000000001E-2</c:v>
                </c:pt>
                <c:pt idx="3176">
                  <c:v>9.8000010000000026E-3</c:v>
                </c:pt>
                <c:pt idx="3177">
                  <c:v>9.6000010000000004E-3</c:v>
                </c:pt>
                <c:pt idx="3178">
                  <c:v>9.4000010000000033E-3</c:v>
                </c:pt>
                <c:pt idx="3179">
                  <c:v>9.2000010000000011E-3</c:v>
                </c:pt>
                <c:pt idx="3180">
                  <c:v>9.0000010000000005E-3</c:v>
                </c:pt>
                <c:pt idx="3181">
                  <c:v>8.8000010000000017E-3</c:v>
                </c:pt>
                <c:pt idx="3182">
                  <c:v>8.6000010000000029E-3</c:v>
                </c:pt>
                <c:pt idx="3183">
                  <c:v>8.4000010000000007E-3</c:v>
                </c:pt>
                <c:pt idx="3184">
                  <c:v>8.2000010000000036E-3</c:v>
                </c:pt>
                <c:pt idx="3185">
                  <c:v>8.0000010000000031E-3</c:v>
                </c:pt>
                <c:pt idx="3186">
                  <c:v>7.8000010000000017E-3</c:v>
                </c:pt>
                <c:pt idx="3187">
                  <c:v>7.6000010000000012E-3</c:v>
                </c:pt>
                <c:pt idx="3188">
                  <c:v>7.4000010000000024E-3</c:v>
                </c:pt>
                <c:pt idx="3189">
                  <c:v>7.2000010000000019E-3</c:v>
                </c:pt>
                <c:pt idx="3190">
                  <c:v>7.0000010000000022E-3</c:v>
                </c:pt>
                <c:pt idx="3191">
                  <c:v>6.8000010000000008E-3</c:v>
                </c:pt>
                <c:pt idx="3192">
                  <c:v>6.6000009999999994E-3</c:v>
                </c:pt>
                <c:pt idx="3193">
                  <c:v>6.4000010000000024E-3</c:v>
                </c:pt>
                <c:pt idx="3194">
                  <c:v>6.200001000000001E-3</c:v>
                </c:pt>
                <c:pt idx="3195">
                  <c:v>6.0000010000000022E-3</c:v>
                </c:pt>
                <c:pt idx="3196">
                  <c:v>5.8000010000000025E-3</c:v>
                </c:pt>
                <c:pt idx="3197">
                  <c:v>5.600001000000002E-3</c:v>
                </c:pt>
                <c:pt idx="3198">
                  <c:v>5.4000010000000024E-3</c:v>
                </c:pt>
                <c:pt idx="3199">
                  <c:v>5.2000010000000018E-3</c:v>
                </c:pt>
                <c:pt idx="3200">
                  <c:v>5.0000010000000013E-3</c:v>
                </c:pt>
                <c:pt idx="3201">
                  <c:v>4.8000010000000017E-3</c:v>
                </c:pt>
                <c:pt idx="3202">
                  <c:v>4.6000010000000003E-3</c:v>
                </c:pt>
                <c:pt idx="3203">
                  <c:v>4.4000010000000006E-3</c:v>
                </c:pt>
                <c:pt idx="3204">
                  <c:v>4.2000010000000018E-3</c:v>
                </c:pt>
                <c:pt idx="3205">
                  <c:v>4.0000010000000004E-3</c:v>
                </c:pt>
                <c:pt idx="3206">
                  <c:v>3.8000010000000016E-3</c:v>
                </c:pt>
                <c:pt idx="3207">
                  <c:v>3.6000010000000007E-3</c:v>
                </c:pt>
                <c:pt idx="3208">
                  <c:v>3.4000010000000006E-3</c:v>
                </c:pt>
                <c:pt idx="3209">
                  <c:v>3.2000010000000009E-3</c:v>
                </c:pt>
                <c:pt idx="3210">
                  <c:v>3.0000010000000008E-3</c:v>
                </c:pt>
                <c:pt idx="3211">
                  <c:v>2.8000010000000012E-3</c:v>
                </c:pt>
                <c:pt idx="3212">
                  <c:v>2.6000010000000015E-3</c:v>
                </c:pt>
                <c:pt idx="3213">
                  <c:v>2.400001000000001E-3</c:v>
                </c:pt>
                <c:pt idx="3214">
                  <c:v>2.2000010000000013E-3</c:v>
                </c:pt>
                <c:pt idx="3215">
                  <c:v>2.0000009999999999E-3</c:v>
                </c:pt>
                <c:pt idx="3216">
                  <c:v>1.8000010000000003E-3</c:v>
                </c:pt>
                <c:pt idx="3217">
                  <c:v>1.6000010000000011E-3</c:v>
                </c:pt>
                <c:pt idx="3218">
                  <c:v>1.400001000000001E-3</c:v>
                </c:pt>
                <c:pt idx="3219">
                  <c:v>1.2000010000000005E-3</c:v>
                </c:pt>
                <c:pt idx="3220">
                  <c:v>1.0000010000000006E-3</c:v>
                </c:pt>
                <c:pt idx="3221">
                  <c:v>8.0000100000000027E-4</c:v>
                </c:pt>
                <c:pt idx="3222">
                  <c:v>6.0000100000000007E-4</c:v>
                </c:pt>
                <c:pt idx="3223">
                  <c:v>4.0000100000000101E-4</c:v>
                </c:pt>
                <c:pt idx="3224">
                  <c:v>2.0000100000000081E-4</c:v>
                </c:pt>
                <c:pt idx="3225">
                  <c:v>1.0000000000000007E-9</c:v>
                </c:pt>
                <c:pt idx="3226">
                  <c:v>4.5946045945945965E-4</c:v>
                </c:pt>
                <c:pt idx="3227">
                  <c:v>9.1891991891891907E-4</c:v>
                </c:pt>
                <c:pt idx="3228">
                  <c:v>1.3783793783783786E-3</c:v>
                </c:pt>
                <c:pt idx="3229">
                  <c:v>1.8378388378378382E-3</c:v>
                </c:pt>
                <c:pt idx="3230">
                  <c:v>2.2972982972972985E-3</c:v>
                </c:pt>
                <c:pt idx="3231">
                  <c:v>2.7567577567567583E-3</c:v>
                </c:pt>
                <c:pt idx="3232">
                  <c:v>3.2162172162162176E-3</c:v>
                </c:pt>
                <c:pt idx="3233">
                  <c:v>3.6756766756756766E-3</c:v>
                </c:pt>
                <c:pt idx="3234">
                  <c:v>4.1351361351351359E-3</c:v>
                </c:pt>
                <c:pt idx="3235">
                  <c:v>4.5945955945945957E-3</c:v>
                </c:pt>
                <c:pt idx="3236">
                  <c:v>5.0540550540540538E-3</c:v>
                </c:pt>
                <c:pt idx="3237">
                  <c:v>5.5135145135135136E-3</c:v>
                </c:pt>
                <c:pt idx="3238">
                  <c:v>5.9729739729729742E-3</c:v>
                </c:pt>
                <c:pt idx="3239">
                  <c:v>6.4324334324324349E-3</c:v>
                </c:pt>
                <c:pt idx="3240">
                  <c:v>6.891892891891893E-3</c:v>
                </c:pt>
                <c:pt idx="3241">
                  <c:v>7.3513523513513519E-3</c:v>
                </c:pt>
                <c:pt idx="3242">
                  <c:v>7.8108118108108108E-3</c:v>
                </c:pt>
                <c:pt idx="3243">
                  <c:v>8.2702712702702706E-3</c:v>
                </c:pt>
                <c:pt idx="3244">
                  <c:v>8.7297307297297313E-3</c:v>
                </c:pt>
                <c:pt idx="3245">
                  <c:v>9.1891901891891902E-3</c:v>
                </c:pt>
                <c:pt idx="3246">
                  <c:v>9.6486496486486526E-3</c:v>
                </c:pt>
                <c:pt idx="3247">
                  <c:v>1.0108109108108113E-2</c:v>
                </c:pt>
                <c:pt idx="3248">
                  <c:v>1.0567568567567572E-2</c:v>
                </c:pt>
                <c:pt idx="3249">
                  <c:v>1.1027028027027031E-2</c:v>
                </c:pt>
                <c:pt idx="3250">
                  <c:v>1.1486487486486488E-2</c:v>
                </c:pt>
                <c:pt idx="3251">
                  <c:v>1.1945946945945946E-2</c:v>
                </c:pt>
                <c:pt idx="3252">
                  <c:v>1.2405406405405408E-2</c:v>
                </c:pt>
                <c:pt idx="3253">
                  <c:v>1.2864865864864869E-2</c:v>
                </c:pt>
                <c:pt idx="3254">
                  <c:v>1.3324325324324328E-2</c:v>
                </c:pt>
                <c:pt idx="3255">
                  <c:v>1.378378478378379E-2</c:v>
                </c:pt>
                <c:pt idx="3256">
                  <c:v>1.4243244243243244E-2</c:v>
                </c:pt>
                <c:pt idx="3257">
                  <c:v>1.4702703702702706E-2</c:v>
                </c:pt>
                <c:pt idx="3258">
                  <c:v>1.5162163162162165E-2</c:v>
                </c:pt>
                <c:pt idx="3259">
                  <c:v>1.5621622621621622E-2</c:v>
                </c:pt>
                <c:pt idx="3260">
                  <c:v>1.6081082081081083E-2</c:v>
                </c:pt>
                <c:pt idx="3261">
                  <c:v>1.6540541540540545E-2</c:v>
                </c:pt>
                <c:pt idx="3262">
                  <c:v>1.7000001000000001E-2</c:v>
                </c:pt>
                <c:pt idx="3263">
                  <c:v>1.5461539461538469E-2</c:v>
                </c:pt>
                <c:pt idx="3264">
                  <c:v>1.3923077923076925E-2</c:v>
                </c:pt>
                <c:pt idx="3265">
                  <c:v>1.2384616384615387E-2</c:v>
                </c:pt>
                <c:pt idx="3266">
                  <c:v>1.0846154846153852E-2</c:v>
                </c:pt>
                <c:pt idx="3267">
                  <c:v>9.3076933076923114E-3</c:v>
                </c:pt>
                <c:pt idx="3268">
                  <c:v>7.7692317692307725E-3</c:v>
                </c:pt>
                <c:pt idx="3269">
                  <c:v>6.2307702307692319E-3</c:v>
                </c:pt>
                <c:pt idx="3270">
                  <c:v>4.6923086923076947E-3</c:v>
                </c:pt>
                <c:pt idx="3271">
                  <c:v>3.1538471538461576E-3</c:v>
                </c:pt>
                <c:pt idx="3272">
                  <c:v>1.6153856153846172E-3</c:v>
                </c:pt>
                <c:pt idx="3273">
                  <c:v>7.6924076923077267E-5</c:v>
                </c:pt>
                <c:pt idx="3274">
                  <c:v>-1.4615374615384604E-3</c:v>
                </c:pt>
                <c:pt idx="3275">
                  <c:v>-2.9999989999999997E-3</c:v>
                </c:pt>
                <c:pt idx="3276">
                  <c:v>-2.5483860967741943E-3</c:v>
                </c:pt>
                <c:pt idx="3277">
                  <c:v>-2.0967731935483866E-3</c:v>
                </c:pt>
                <c:pt idx="3278">
                  <c:v>-1.645160290322581E-3</c:v>
                </c:pt>
                <c:pt idx="3279">
                  <c:v>-1.1935473870967744E-3</c:v>
                </c:pt>
                <c:pt idx="3280">
                  <c:v>-7.419344838709679E-4</c:v>
                </c:pt>
                <c:pt idx="3281">
                  <c:v>-2.9032158064516158E-4</c:v>
                </c:pt>
                <c:pt idx="3282">
                  <c:v>1.612913225806451E-4</c:v>
                </c:pt>
                <c:pt idx="3283">
                  <c:v>6.1290422580645161E-4</c:v>
                </c:pt>
                <c:pt idx="3284">
                  <c:v>1.0645171290322585E-3</c:v>
                </c:pt>
                <c:pt idx="3285">
                  <c:v>1.5161300322580648E-3</c:v>
                </c:pt>
                <c:pt idx="3286">
                  <c:v>1.9677429354838715E-3</c:v>
                </c:pt>
                <c:pt idx="3287">
                  <c:v>2.419355838709677E-3</c:v>
                </c:pt>
                <c:pt idx="3288">
                  <c:v>2.8709687419354842E-3</c:v>
                </c:pt>
                <c:pt idx="3289">
                  <c:v>3.3225816451612909E-3</c:v>
                </c:pt>
                <c:pt idx="3290">
                  <c:v>3.7741945483870986E-3</c:v>
                </c:pt>
                <c:pt idx="3291">
                  <c:v>4.2258074516129032E-3</c:v>
                </c:pt>
                <c:pt idx="3292">
                  <c:v>4.6774203548387103E-3</c:v>
                </c:pt>
                <c:pt idx="3293">
                  <c:v>5.1290332580645158E-3</c:v>
                </c:pt>
                <c:pt idx="3294">
                  <c:v>5.5806461612903238E-3</c:v>
                </c:pt>
                <c:pt idx="3295">
                  <c:v>6.032259064516131E-3</c:v>
                </c:pt>
                <c:pt idx="3296">
                  <c:v>6.4838719677419374E-3</c:v>
                </c:pt>
                <c:pt idx="3297">
                  <c:v>6.9354848709677411E-3</c:v>
                </c:pt>
                <c:pt idx="3298">
                  <c:v>7.3870977741935483E-3</c:v>
                </c:pt>
                <c:pt idx="3299">
                  <c:v>7.8387106774193537E-3</c:v>
                </c:pt>
                <c:pt idx="3300">
                  <c:v>8.2903235806451609E-3</c:v>
                </c:pt>
                <c:pt idx="3301">
                  <c:v>8.7419364838709646E-3</c:v>
                </c:pt>
                <c:pt idx="3302">
                  <c:v>9.1935493870967753E-3</c:v>
                </c:pt>
                <c:pt idx="3303">
                  <c:v>9.645162290322579E-3</c:v>
                </c:pt>
                <c:pt idx="3304">
                  <c:v>1.0096775193548388E-2</c:v>
                </c:pt>
                <c:pt idx="3305">
                  <c:v>1.0548388096774193E-2</c:v>
                </c:pt>
                <c:pt idx="3306">
                  <c:v>1.1000001000000001E-2</c:v>
                </c:pt>
                <c:pt idx="3307">
                  <c:v>1.1451613903225804E-2</c:v>
                </c:pt>
                <c:pt idx="3308">
                  <c:v>1.1903226806451611E-2</c:v>
                </c:pt>
                <c:pt idx="3309">
                  <c:v>1.2354839709677422E-2</c:v>
                </c:pt>
                <c:pt idx="3310">
                  <c:v>1.2806452612903229E-2</c:v>
                </c:pt>
                <c:pt idx="3311">
                  <c:v>1.3258065516129031E-2</c:v>
                </c:pt>
                <c:pt idx="3312">
                  <c:v>1.3709678419354842E-2</c:v>
                </c:pt>
                <c:pt idx="3313">
                  <c:v>1.4161291322580644E-2</c:v>
                </c:pt>
                <c:pt idx="3314">
                  <c:v>1.4612904225806451E-2</c:v>
                </c:pt>
                <c:pt idx="3315">
                  <c:v>1.5064517129032262E-2</c:v>
                </c:pt>
                <c:pt idx="3316">
                  <c:v>1.5516130032258066E-2</c:v>
                </c:pt>
                <c:pt idx="3317">
                  <c:v>1.5967742935483871E-2</c:v>
                </c:pt>
                <c:pt idx="3318">
                  <c:v>1.6419355838709682E-2</c:v>
                </c:pt>
                <c:pt idx="3319">
                  <c:v>1.6870968741935489E-2</c:v>
                </c:pt>
                <c:pt idx="3320">
                  <c:v>1.7322581645161296E-2</c:v>
                </c:pt>
                <c:pt idx="3321">
                  <c:v>1.7774194548387096E-2</c:v>
                </c:pt>
                <c:pt idx="3322">
                  <c:v>1.8225807451612907E-2</c:v>
                </c:pt>
                <c:pt idx="3323">
                  <c:v>1.8677420354838711E-2</c:v>
                </c:pt>
                <c:pt idx="3324">
                  <c:v>1.9129033258064521E-2</c:v>
                </c:pt>
                <c:pt idx="3325">
                  <c:v>1.9580646161290322E-2</c:v>
                </c:pt>
                <c:pt idx="3326">
                  <c:v>2.0032259064516136E-2</c:v>
                </c:pt>
                <c:pt idx="3327">
                  <c:v>2.0483871967741936E-2</c:v>
                </c:pt>
                <c:pt idx="3328">
                  <c:v>2.0935484870967743E-2</c:v>
                </c:pt>
                <c:pt idx="3329">
                  <c:v>2.1387097774193557E-2</c:v>
                </c:pt>
                <c:pt idx="3330">
                  <c:v>2.1838710677419368E-2</c:v>
                </c:pt>
                <c:pt idx="3331">
                  <c:v>2.2290323580645165E-2</c:v>
                </c:pt>
                <c:pt idx="3332">
                  <c:v>2.2741936483870982E-2</c:v>
                </c:pt>
                <c:pt idx="3333">
                  <c:v>2.3193549387096772E-2</c:v>
                </c:pt>
                <c:pt idx="3334">
                  <c:v>2.364516229032259E-2</c:v>
                </c:pt>
                <c:pt idx="3335">
                  <c:v>2.4096775193548383E-2</c:v>
                </c:pt>
                <c:pt idx="3336">
                  <c:v>2.4548388096774197E-2</c:v>
                </c:pt>
                <c:pt idx="3337">
                  <c:v>2.5000001000000001E-2</c:v>
                </c:pt>
                <c:pt idx="3338">
                  <c:v>2.5079366079365086E-2</c:v>
                </c:pt>
                <c:pt idx="3339">
                  <c:v>2.5158731158730154E-2</c:v>
                </c:pt>
                <c:pt idx="3340">
                  <c:v>2.5238096238095233E-2</c:v>
                </c:pt>
                <c:pt idx="3341">
                  <c:v>2.5317461317460314E-2</c:v>
                </c:pt>
                <c:pt idx="3342">
                  <c:v>2.5396826396825393E-2</c:v>
                </c:pt>
                <c:pt idx="3343">
                  <c:v>2.5476191476190475E-2</c:v>
                </c:pt>
                <c:pt idx="3344">
                  <c:v>2.5555556555555553E-2</c:v>
                </c:pt>
                <c:pt idx="3345">
                  <c:v>2.5634921634920638E-2</c:v>
                </c:pt>
                <c:pt idx="3346">
                  <c:v>2.5714286714285713E-2</c:v>
                </c:pt>
                <c:pt idx="3347">
                  <c:v>2.5793651793650792E-2</c:v>
                </c:pt>
                <c:pt idx="3348">
                  <c:v>2.5873016873015884E-2</c:v>
                </c:pt>
                <c:pt idx="3349">
                  <c:v>2.5952381952380945E-2</c:v>
                </c:pt>
                <c:pt idx="3350">
                  <c:v>2.6031747031746037E-2</c:v>
                </c:pt>
                <c:pt idx="3351">
                  <c:v>2.6111112111111116E-2</c:v>
                </c:pt>
                <c:pt idx="3352">
                  <c:v>2.6190477190476191E-2</c:v>
                </c:pt>
                <c:pt idx="3353">
                  <c:v>2.6269842269841276E-2</c:v>
                </c:pt>
                <c:pt idx="3354">
                  <c:v>2.6349207349206354E-2</c:v>
                </c:pt>
                <c:pt idx="3355">
                  <c:v>2.6428572428571433E-2</c:v>
                </c:pt>
                <c:pt idx="3356">
                  <c:v>2.6507937507936511E-2</c:v>
                </c:pt>
                <c:pt idx="3357">
                  <c:v>2.6587302587301596E-2</c:v>
                </c:pt>
                <c:pt idx="3358">
                  <c:v>2.6666667666666671E-2</c:v>
                </c:pt>
                <c:pt idx="3359">
                  <c:v>2.6746032746031746E-2</c:v>
                </c:pt>
                <c:pt idx="3360">
                  <c:v>2.6825397825396828E-2</c:v>
                </c:pt>
                <c:pt idx="3361">
                  <c:v>2.6904762904761903E-2</c:v>
                </c:pt>
                <c:pt idx="3362">
                  <c:v>2.6984127984126992E-2</c:v>
                </c:pt>
                <c:pt idx="3363">
                  <c:v>2.7063493063492067E-2</c:v>
                </c:pt>
                <c:pt idx="3364">
                  <c:v>2.7142858142857142E-2</c:v>
                </c:pt>
                <c:pt idx="3365">
                  <c:v>2.7222223222222224E-2</c:v>
                </c:pt>
                <c:pt idx="3366">
                  <c:v>2.7301588301587298E-2</c:v>
                </c:pt>
                <c:pt idx="3367">
                  <c:v>2.7380953380952384E-2</c:v>
                </c:pt>
                <c:pt idx="3368">
                  <c:v>2.7460318460317466E-2</c:v>
                </c:pt>
                <c:pt idx="3369">
                  <c:v>2.7539683539682541E-2</c:v>
                </c:pt>
                <c:pt idx="3370">
                  <c:v>2.7619048619047619E-2</c:v>
                </c:pt>
                <c:pt idx="3371">
                  <c:v>2.7698413698412701E-2</c:v>
                </c:pt>
                <c:pt idx="3372">
                  <c:v>2.7777778777777786E-2</c:v>
                </c:pt>
                <c:pt idx="3373">
                  <c:v>2.7857143857142858E-2</c:v>
                </c:pt>
                <c:pt idx="3374">
                  <c:v>2.7936508936507932E-2</c:v>
                </c:pt>
                <c:pt idx="3375">
                  <c:v>2.8015874015873014E-2</c:v>
                </c:pt>
                <c:pt idx="3376">
                  <c:v>2.8095239095238089E-2</c:v>
                </c:pt>
                <c:pt idx="3377">
                  <c:v>2.8174604174603178E-2</c:v>
                </c:pt>
                <c:pt idx="3378">
                  <c:v>2.8253969253968253E-2</c:v>
                </c:pt>
                <c:pt idx="3379">
                  <c:v>2.8333334333333335E-2</c:v>
                </c:pt>
                <c:pt idx="3380">
                  <c:v>2.841269941269841E-2</c:v>
                </c:pt>
                <c:pt idx="3381">
                  <c:v>2.8492064492063492E-2</c:v>
                </c:pt>
                <c:pt idx="3382">
                  <c:v>2.8571429571428573E-2</c:v>
                </c:pt>
                <c:pt idx="3383">
                  <c:v>2.8650794650793648E-2</c:v>
                </c:pt>
                <c:pt idx="3384">
                  <c:v>2.8730159730158727E-2</c:v>
                </c:pt>
                <c:pt idx="3385">
                  <c:v>2.8809524809523812E-2</c:v>
                </c:pt>
                <c:pt idx="3386">
                  <c:v>2.8888889888888887E-2</c:v>
                </c:pt>
                <c:pt idx="3387">
                  <c:v>2.8968254968253965E-2</c:v>
                </c:pt>
                <c:pt idx="3388">
                  <c:v>2.9047620047619047E-2</c:v>
                </c:pt>
                <c:pt idx="3389">
                  <c:v>2.9126985126984126E-2</c:v>
                </c:pt>
                <c:pt idx="3390">
                  <c:v>2.9206350206349208E-2</c:v>
                </c:pt>
                <c:pt idx="3391">
                  <c:v>2.9285715285714289E-2</c:v>
                </c:pt>
                <c:pt idx="3392">
                  <c:v>2.9365080365079364E-2</c:v>
                </c:pt>
                <c:pt idx="3393">
                  <c:v>2.9444445444444443E-2</c:v>
                </c:pt>
                <c:pt idx="3394">
                  <c:v>2.9523810523809531E-2</c:v>
                </c:pt>
                <c:pt idx="3395">
                  <c:v>2.9603175603174617E-2</c:v>
                </c:pt>
                <c:pt idx="3396">
                  <c:v>2.9682540682539685E-2</c:v>
                </c:pt>
                <c:pt idx="3397">
                  <c:v>2.976190576190477E-2</c:v>
                </c:pt>
                <c:pt idx="3398">
                  <c:v>2.9841270841269849E-2</c:v>
                </c:pt>
                <c:pt idx="3399">
                  <c:v>2.9920635920634923E-2</c:v>
                </c:pt>
                <c:pt idx="3400">
                  <c:v>3.0000001000000002E-2</c:v>
                </c:pt>
                <c:pt idx="3401">
                  <c:v>2.9600001000000001E-2</c:v>
                </c:pt>
                <c:pt idx="3402">
                  <c:v>2.9200000999999996E-2</c:v>
                </c:pt>
                <c:pt idx="3403">
                  <c:v>2.8800001000000002E-2</c:v>
                </c:pt>
                <c:pt idx="3404">
                  <c:v>2.8400001000000001E-2</c:v>
                </c:pt>
                <c:pt idx="3405">
                  <c:v>2.8000001E-2</c:v>
                </c:pt>
                <c:pt idx="3406">
                  <c:v>2.7600001000000002E-2</c:v>
                </c:pt>
                <c:pt idx="3407">
                  <c:v>2.7200001000000005E-2</c:v>
                </c:pt>
                <c:pt idx="3408">
                  <c:v>2.6800001000000004E-2</c:v>
                </c:pt>
                <c:pt idx="3409">
                  <c:v>2.6400001000000003E-2</c:v>
                </c:pt>
                <c:pt idx="3410">
                  <c:v>2.6000001000000002E-2</c:v>
                </c:pt>
                <c:pt idx="3411">
                  <c:v>2.5600001000000001E-2</c:v>
                </c:pt>
                <c:pt idx="3412">
                  <c:v>2.5200001E-2</c:v>
                </c:pt>
                <c:pt idx="3413">
                  <c:v>2.4800001000000002E-2</c:v>
                </c:pt>
                <c:pt idx="3414">
                  <c:v>2.4400001000000001E-2</c:v>
                </c:pt>
                <c:pt idx="3415">
                  <c:v>2.4000001E-2</c:v>
                </c:pt>
                <c:pt idx="3416">
                  <c:v>2.3600000999999995E-2</c:v>
                </c:pt>
                <c:pt idx="3417">
                  <c:v>2.3200000999999998E-2</c:v>
                </c:pt>
                <c:pt idx="3418">
                  <c:v>2.2800001000000004E-2</c:v>
                </c:pt>
                <c:pt idx="3419">
                  <c:v>2.2400000999999999E-2</c:v>
                </c:pt>
                <c:pt idx="3420">
                  <c:v>2.2000000999999998E-2</c:v>
                </c:pt>
                <c:pt idx="3421">
                  <c:v>2.1600001000000001E-2</c:v>
                </c:pt>
                <c:pt idx="3422">
                  <c:v>2.1200001000000003E-2</c:v>
                </c:pt>
                <c:pt idx="3423">
                  <c:v>2.0800001000000002E-2</c:v>
                </c:pt>
                <c:pt idx="3424">
                  <c:v>2.0400001000000001E-2</c:v>
                </c:pt>
                <c:pt idx="3425">
                  <c:v>2.0000001E-2</c:v>
                </c:pt>
                <c:pt idx="3426">
                  <c:v>1.9677420354838712E-2</c:v>
                </c:pt>
                <c:pt idx="3427">
                  <c:v>1.9354839709677423E-2</c:v>
                </c:pt>
                <c:pt idx="3428">
                  <c:v>1.9032259064516131E-2</c:v>
                </c:pt>
                <c:pt idx="3429">
                  <c:v>1.8709678419354843E-2</c:v>
                </c:pt>
                <c:pt idx="3430">
                  <c:v>1.8387097774193548E-2</c:v>
                </c:pt>
                <c:pt idx="3431">
                  <c:v>1.8064517129032259E-2</c:v>
                </c:pt>
                <c:pt idx="3432">
                  <c:v>1.7741936483870964E-2</c:v>
                </c:pt>
                <c:pt idx="3433">
                  <c:v>1.7419355838709679E-2</c:v>
                </c:pt>
                <c:pt idx="3434">
                  <c:v>1.7096775193548387E-2</c:v>
                </c:pt>
                <c:pt idx="3435">
                  <c:v>1.6774194548387099E-2</c:v>
                </c:pt>
                <c:pt idx="3436">
                  <c:v>1.6451613903225804E-2</c:v>
                </c:pt>
                <c:pt idx="3437">
                  <c:v>1.6129033258064519E-2</c:v>
                </c:pt>
                <c:pt idx="3438">
                  <c:v>1.5806452612903227E-2</c:v>
                </c:pt>
                <c:pt idx="3439">
                  <c:v>1.5483871967741935E-2</c:v>
                </c:pt>
                <c:pt idx="3440">
                  <c:v>1.5161291322580643E-2</c:v>
                </c:pt>
                <c:pt idx="3441">
                  <c:v>1.4838710677419353E-2</c:v>
                </c:pt>
                <c:pt idx="3442">
                  <c:v>1.4516130032258063E-2</c:v>
                </c:pt>
                <c:pt idx="3443">
                  <c:v>1.4193549387096773E-2</c:v>
                </c:pt>
                <c:pt idx="3444">
                  <c:v>1.3870968741935484E-2</c:v>
                </c:pt>
                <c:pt idx="3445">
                  <c:v>1.3548388096774194E-2</c:v>
                </c:pt>
                <c:pt idx="3446">
                  <c:v>1.3225807451612904E-2</c:v>
                </c:pt>
                <c:pt idx="3447">
                  <c:v>1.2903226806451611E-2</c:v>
                </c:pt>
                <c:pt idx="3448">
                  <c:v>1.2580646161290317E-2</c:v>
                </c:pt>
                <c:pt idx="3449">
                  <c:v>1.225806551612903E-2</c:v>
                </c:pt>
                <c:pt idx="3450">
                  <c:v>1.1935484870967742E-2</c:v>
                </c:pt>
                <c:pt idx="3451">
                  <c:v>1.1612904225806452E-2</c:v>
                </c:pt>
                <c:pt idx="3452">
                  <c:v>1.129032358064516E-2</c:v>
                </c:pt>
                <c:pt idx="3453">
                  <c:v>1.0967742935483868E-2</c:v>
                </c:pt>
                <c:pt idx="3454">
                  <c:v>1.0645162290322582E-2</c:v>
                </c:pt>
                <c:pt idx="3455">
                  <c:v>1.0322581645161293E-2</c:v>
                </c:pt>
                <c:pt idx="3456">
                  <c:v>1.0000001E-2</c:v>
                </c:pt>
                <c:pt idx="3457">
                  <c:v>9.6774203548387096E-3</c:v>
                </c:pt>
                <c:pt idx="3458">
                  <c:v>9.3548397096774212E-3</c:v>
                </c:pt>
                <c:pt idx="3459">
                  <c:v>9.0322590645161276E-3</c:v>
                </c:pt>
                <c:pt idx="3460">
                  <c:v>8.7096784193548375E-3</c:v>
                </c:pt>
                <c:pt idx="3461">
                  <c:v>8.3870977741935492E-3</c:v>
                </c:pt>
                <c:pt idx="3462">
                  <c:v>8.0645171290322573E-3</c:v>
                </c:pt>
                <c:pt idx="3463">
                  <c:v>7.7419364838709689E-3</c:v>
                </c:pt>
                <c:pt idx="3464">
                  <c:v>7.4193558387096771E-3</c:v>
                </c:pt>
                <c:pt idx="3465">
                  <c:v>7.0967751935483887E-3</c:v>
                </c:pt>
                <c:pt idx="3466">
                  <c:v>6.7741945483870952E-3</c:v>
                </c:pt>
                <c:pt idx="3467">
                  <c:v>6.4516139032258085E-3</c:v>
                </c:pt>
                <c:pt idx="3468">
                  <c:v>6.1290332580645167E-3</c:v>
                </c:pt>
                <c:pt idx="3469">
                  <c:v>5.8064526129032248E-3</c:v>
                </c:pt>
                <c:pt idx="3470">
                  <c:v>5.4838719677419339E-3</c:v>
                </c:pt>
                <c:pt idx="3471">
                  <c:v>5.1612913225806455E-3</c:v>
                </c:pt>
                <c:pt idx="3472">
                  <c:v>4.8387106774193537E-3</c:v>
                </c:pt>
                <c:pt idx="3473">
                  <c:v>4.5161300322580644E-3</c:v>
                </c:pt>
                <c:pt idx="3474">
                  <c:v>4.1935493870967734E-3</c:v>
                </c:pt>
                <c:pt idx="3475">
                  <c:v>3.8709687419354842E-3</c:v>
                </c:pt>
                <c:pt idx="3476">
                  <c:v>3.5483880967741937E-3</c:v>
                </c:pt>
                <c:pt idx="3477">
                  <c:v>3.225807451612904E-3</c:v>
                </c:pt>
                <c:pt idx="3478">
                  <c:v>2.9032268064516117E-3</c:v>
                </c:pt>
                <c:pt idx="3479">
                  <c:v>2.5806461612903212E-3</c:v>
                </c:pt>
                <c:pt idx="3480">
                  <c:v>2.2580655161290306E-3</c:v>
                </c:pt>
                <c:pt idx="3481">
                  <c:v>1.9354848709677414E-3</c:v>
                </c:pt>
                <c:pt idx="3482">
                  <c:v>1.6129042258064511E-3</c:v>
                </c:pt>
                <c:pt idx="3483">
                  <c:v>1.290323580645161E-3</c:v>
                </c:pt>
                <c:pt idx="3484">
                  <c:v>9.6774293548387077E-4</c:v>
                </c:pt>
                <c:pt idx="3485">
                  <c:v>6.451622903225786E-4</c:v>
                </c:pt>
                <c:pt idx="3486">
                  <c:v>3.2258164516128849E-4</c:v>
                </c:pt>
                <c:pt idx="3487">
                  <c:v>1.0000000000000007E-9</c:v>
                </c:pt>
                <c:pt idx="3488">
                  <c:v>3.0000100000000004E-4</c:v>
                </c:pt>
                <c:pt idx="3489">
                  <c:v>6.0000100000000007E-4</c:v>
                </c:pt>
                <c:pt idx="3490">
                  <c:v>9.0000100000000053E-4</c:v>
                </c:pt>
                <c:pt idx="3491">
                  <c:v>1.200001E-3</c:v>
                </c:pt>
                <c:pt idx="3492">
                  <c:v>1.5000010000000002E-3</c:v>
                </c:pt>
                <c:pt idx="3493">
                  <c:v>1.8000010000000003E-3</c:v>
                </c:pt>
                <c:pt idx="3494">
                  <c:v>2.1000010000000002E-3</c:v>
                </c:pt>
                <c:pt idx="3495">
                  <c:v>2.4000010000000006E-3</c:v>
                </c:pt>
                <c:pt idx="3496">
                  <c:v>2.7000010000000009E-3</c:v>
                </c:pt>
                <c:pt idx="3497">
                  <c:v>3.0000010000000008E-3</c:v>
                </c:pt>
                <c:pt idx="3498">
                  <c:v>3.3000009999999995E-3</c:v>
                </c:pt>
                <c:pt idx="3499">
                  <c:v>3.6000010000000002E-3</c:v>
                </c:pt>
                <c:pt idx="3500">
                  <c:v>3.9000010000000006E-3</c:v>
                </c:pt>
                <c:pt idx="3501">
                  <c:v>4.2000010000000009E-3</c:v>
                </c:pt>
                <c:pt idx="3502">
                  <c:v>4.5000010000000009E-3</c:v>
                </c:pt>
                <c:pt idx="3503">
                  <c:v>4.8000009999999999E-3</c:v>
                </c:pt>
                <c:pt idx="3504">
                  <c:v>5.1000009999999998E-3</c:v>
                </c:pt>
                <c:pt idx="3505">
                  <c:v>5.4000010000000006E-3</c:v>
                </c:pt>
                <c:pt idx="3506">
                  <c:v>5.7000009999999997E-3</c:v>
                </c:pt>
                <c:pt idx="3507">
                  <c:v>6.0000010000000005E-3</c:v>
                </c:pt>
                <c:pt idx="3508">
                  <c:v>6.3000010000000004E-3</c:v>
                </c:pt>
                <c:pt idx="3509">
                  <c:v>6.6000009999999994E-3</c:v>
                </c:pt>
                <c:pt idx="3510">
                  <c:v>6.9000010000000002E-3</c:v>
                </c:pt>
                <c:pt idx="3511">
                  <c:v>7.2000010000000001E-3</c:v>
                </c:pt>
                <c:pt idx="3512">
                  <c:v>7.5000009999999992E-3</c:v>
                </c:pt>
                <c:pt idx="3513">
                  <c:v>7.8000010000000009E-3</c:v>
                </c:pt>
                <c:pt idx="3514">
                  <c:v>8.1000010000000025E-3</c:v>
                </c:pt>
                <c:pt idx="3515">
                  <c:v>8.4000010000000024E-3</c:v>
                </c:pt>
                <c:pt idx="3516">
                  <c:v>8.7000010000000041E-3</c:v>
                </c:pt>
                <c:pt idx="3517">
                  <c:v>9.0000010000000023E-3</c:v>
                </c:pt>
                <c:pt idx="3518">
                  <c:v>9.3000010000000039E-3</c:v>
                </c:pt>
                <c:pt idx="3519">
                  <c:v>9.6000010000000021E-3</c:v>
                </c:pt>
                <c:pt idx="3520">
                  <c:v>9.9000010000000038E-3</c:v>
                </c:pt>
                <c:pt idx="3521">
                  <c:v>1.0200001000000002E-2</c:v>
                </c:pt>
                <c:pt idx="3522">
                  <c:v>1.0500001000000004E-2</c:v>
                </c:pt>
                <c:pt idx="3523">
                  <c:v>1.0800001000000005E-2</c:v>
                </c:pt>
                <c:pt idx="3524">
                  <c:v>1.1100001000000003E-2</c:v>
                </c:pt>
                <c:pt idx="3525">
                  <c:v>1.1400001000000003E-2</c:v>
                </c:pt>
                <c:pt idx="3526">
                  <c:v>1.1700001000000003E-2</c:v>
                </c:pt>
                <c:pt idx="3527">
                  <c:v>1.2000001000000001E-2</c:v>
                </c:pt>
                <c:pt idx="3528">
                  <c:v>1.2300001000000001E-2</c:v>
                </c:pt>
                <c:pt idx="3529">
                  <c:v>1.2600001000000001E-2</c:v>
                </c:pt>
                <c:pt idx="3530">
                  <c:v>1.2900001000000003E-2</c:v>
                </c:pt>
                <c:pt idx="3531">
                  <c:v>1.3200001000000001E-2</c:v>
                </c:pt>
                <c:pt idx="3532">
                  <c:v>1.3500001000000001E-2</c:v>
                </c:pt>
                <c:pt idx="3533">
                  <c:v>1.3800001000000001E-2</c:v>
                </c:pt>
                <c:pt idx="3534">
                  <c:v>1.4100000999999999E-2</c:v>
                </c:pt>
                <c:pt idx="3535">
                  <c:v>1.4400001000000001E-2</c:v>
                </c:pt>
                <c:pt idx="3536">
                  <c:v>1.4700001000000002E-2</c:v>
                </c:pt>
                <c:pt idx="3537">
                  <c:v>1.5000001000000002E-2</c:v>
                </c:pt>
                <c:pt idx="3538">
                  <c:v>1.5317461317460323E-2</c:v>
                </c:pt>
                <c:pt idx="3539">
                  <c:v>1.563492163492064E-2</c:v>
                </c:pt>
                <c:pt idx="3540">
                  <c:v>1.5952381952380953E-2</c:v>
                </c:pt>
                <c:pt idx="3541">
                  <c:v>1.626984226984127E-2</c:v>
                </c:pt>
                <c:pt idx="3542">
                  <c:v>1.6587302587301588E-2</c:v>
                </c:pt>
                <c:pt idx="3543">
                  <c:v>1.6904762904761905E-2</c:v>
                </c:pt>
                <c:pt idx="3544">
                  <c:v>1.7222223222222225E-2</c:v>
                </c:pt>
                <c:pt idx="3545">
                  <c:v>1.7539683539682539E-2</c:v>
                </c:pt>
                <c:pt idx="3546">
                  <c:v>1.7857143857142859E-2</c:v>
                </c:pt>
                <c:pt idx="3547">
                  <c:v>1.8174604174603176E-2</c:v>
                </c:pt>
                <c:pt idx="3548">
                  <c:v>1.8492064492063493E-2</c:v>
                </c:pt>
                <c:pt idx="3549">
                  <c:v>1.8809524809523814E-2</c:v>
                </c:pt>
                <c:pt idx="3550">
                  <c:v>1.9126985126984127E-2</c:v>
                </c:pt>
                <c:pt idx="3551">
                  <c:v>1.9444445444444448E-2</c:v>
                </c:pt>
                <c:pt idx="3552">
                  <c:v>1.9761905761904765E-2</c:v>
                </c:pt>
                <c:pt idx="3553">
                  <c:v>2.0079366079365089E-2</c:v>
                </c:pt>
                <c:pt idx="3554">
                  <c:v>2.0396826396825395E-2</c:v>
                </c:pt>
                <c:pt idx="3555">
                  <c:v>2.0714286714285712E-2</c:v>
                </c:pt>
                <c:pt idx="3556">
                  <c:v>2.1031747031746036E-2</c:v>
                </c:pt>
                <c:pt idx="3557">
                  <c:v>2.134920734920635E-2</c:v>
                </c:pt>
                <c:pt idx="3558">
                  <c:v>2.1666667666666674E-2</c:v>
                </c:pt>
                <c:pt idx="3559">
                  <c:v>2.1984127984126991E-2</c:v>
                </c:pt>
                <c:pt idx="3560">
                  <c:v>2.2301588301587297E-2</c:v>
                </c:pt>
                <c:pt idx="3561">
                  <c:v>2.2619048619047628E-2</c:v>
                </c:pt>
                <c:pt idx="3562">
                  <c:v>2.2936508936507942E-2</c:v>
                </c:pt>
                <c:pt idx="3563">
                  <c:v>2.3253969253968252E-2</c:v>
                </c:pt>
                <c:pt idx="3564">
                  <c:v>2.3571429571428573E-2</c:v>
                </c:pt>
                <c:pt idx="3565">
                  <c:v>2.3888889888888879E-2</c:v>
                </c:pt>
                <c:pt idx="3566">
                  <c:v>2.420635020634921E-2</c:v>
                </c:pt>
                <c:pt idx="3567">
                  <c:v>2.4523810523809534E-2</c:v>
                </c:pt>
                <c:pt idx="3568">
                  <c:v>2.4841270841269848E-2</c:v>
                </c:pt>
                <c:pt idx="3569">
                  <c:v>2.5158731158730158E-2</c:v>
                </c:pt>
                <c:pt idx="3570">
                  <c:v>2.5476191476190485E-2</c:v>
                </c:pt>
                <c:pt idx="3571">
                  <c:v>2.5793651793650792E-2</c:v>
                </c:pt>
                <c:pt idx="3572">
                  <c:v>2.6111112111111116E-2</c:v>
                </c:pt>
                <c:pt idx="3573">
                  <c:v>2.6428572428571433E-2</c:v>
                </c:pt>
                <c:pt idx="3574">
                  <c:v>2.6746032746031746E-2</c:v>
                </c:pt>
                <c:pt idx="3575">
                  <c:v>2.7063493063492067E-2</c:v>
                </c:pt>
                <c:pt idx="3576">
                  <c:v>2.7380953380952387E-2</c:v>
                </c:pt>
                <c:pt idx="3577">
                  <c:v>2.7698413698412704E-2</c:v>
                </c:pt>
                <c:pt idx="3578">
                  <c:v>2.8015874015873025E-2</c:v>
                </c:pt>
                <c:pt idx="3579">
                  <c:v>2.8333334333333335E-2</c:v>
                </c:pt>
                <c:pt idx="3580">
                  <c:v>2.8650794650793648E-2</c:v>
                </c:pt>
                <c:pt idx="3581">
                  <c:v>2.8968254968253965E-2</c:v>
                </c:pt>
                <c:pt idx="3582">
                  <c:v>2.9285715285714289E-2</c:v>
                </c:pt>
                <c:pt idx="3583">
                  <c:v>2.9603175603174617E-2</c:v>
                </c:pt>
                <c:pt idx="3584">
                  <c:v>2.9920635920634927E-2</c:v>
                </c:pt>
                <c:pt idx="3585">
                  <c:v>3.023809623809524E-2</c:v>
                </c:pt>
                <c:pt idx="3586">
                  <c:v>3.0555556555555561E-2</c:v>
                </c:pt>
                <c:pt idx="3587">
                  <c:v>3.0873016873015881E-2</c:v>
                </c:pt>
                <c:pt idx="3588">
                  <c:v>3.1190477190476192E-2</c:v>
                </c:pt>
                <c:pt idx="3589">
                  <c:v>3.1507937507936512E-2</c:v>
                </c:pt>
                <c:pt idx="3590">
                  <c:v>3.1825397825396826E-2</c:v>
                </c:pt>
                <c:pt idx="3591">
                  <c:v>3.2142858142857139E-2</c:v>
                </c:pt>
                <c:pt idx="3592">
                  <c:v>3.246031846031748E-2</c:v>
                </c:pt>
                <c:pt idx="3593">
                  <c:v>3.2777778777777794E-2</c:v>
                </c:pt>
                <c:pt idx="3594">
                  <c:v>3.3095239095238094E-2</c:v>
                </c:pt>
                <c:pt idx="3595">
                  <c:v>3.3412699412698414E-2</c:v>
                </c:pt>
                <c:pt idx="3596">
                  <c:v>3.3730159730158728E-2</c:v>
                </c:pt>
                <c:pt idx="3597">
                  <c:v>3.4047620047619055E-2</c:v>
                </c:pt>
                <c:pt idx="3598">
                  <c:v>3.4365080365079362E-2</c:v>
                </c:pt>
                <c:pt idx="3599">
                  <c:v>3.4682540682539689E-2</c:v>
                </c:pt>
                <c:pt idx="3600">
                  <c:v>3.500000100000001E-2</c:v>
                </c:pt>
                <c:pt idx="3601">
                  <c:v>3.4400000999999999E-2</c:v>
                </c:pt>
                <c:pt idx="3602">
                  <c:v>3.3800001000000003E-2</c:v>
                </c:pt>
                <c:pt idx="3603">
                  <c:v>3.3200001E-2</c:v>
                </c:pt>
                <c:pt idx="3604">
                  <c:v>3.260000100000001E-2</c:v>
                </c:pt>
                <c:pt idx="3605">
                  <c:v>3.2000001000000007E-2</c:v>
                </c:pt>
                <c:pt idx="3606">
                  <c:v>3.1400001000000004E-2</c:v>
                </c:pt>
                <c:pt idx="3607">
                  <c:v>3.0800001000000007E-2</c:v>
                </c:pt>
                <c:pt idx="3608">
                  <c:v>3.0200001000000008E-2</c:v>
                </c:pt>
                <c:pt idx="3609">
                  <c:v>2.9600001000000001E-2</c:v>
                </c:pt>
                <c:pt idx="3610">
                  <c:v>2.9000001000000001E-2</c:v>
                </c:pt>
                <c:pt idx="3611">
                  <c:v>2.8400001000000001E-2</c:v>
                </c:pt>
                <c:pt idx="3612">
                  <c:v>2.7800001000000005E-2</c:v>
                </c:pt>
                <c:pt idx="3613">
                  <c:v>2.7200001000000005E-2</c:v>
                </c:pt>
                <c:pt idx="3614">
                  <c:v>2.6600001000000002E-2</c:v>
                </c:pt>
                <c:pt idx="3615">
                  <c:v>2.6000001000000002E-2</c:v>
                </c:pt>
                <c:pt idx="3616">
                  <c:v>2.5400001000000002E-2</c:v>
                </c:pt>
                <c:pt idx="3617">
                  <c:v>2.4800001000000002E-2</c:v>
                </c:pt>
                <c:pt idx="3618">
                  <c:v>2.4200000999999999E-2</c:v>
                </c:pt>
                <c:pt idx="3619">
                  <c:v>2.3600000999999995E-2</c:v>
                </c:pt>
                <c:pt idx="3620">
                  <c:v>2.3000001000000003E-2</c:v>
                </c:pt>
                <c:pt idx="3621">
                  <c:v>2.2400000999999999E-2</c:v>
                </c:pt>
                <c:pt idx="3622">
                  <c:v>2.1800001000000003E-2</c:v>
                </c:pt>
                <c:pt idx="3623">
                  <c:v>2.1200001000000003E-2</c:v>
                </c:pt>
                <c:pt idx="3624">
                  <c:v>2.0600001E-2</c:v>
                </c:pt>
                <c:pt idx="3625">
                  <c:v>2.0000001E-2</c:v>
                </c:pt>
                <c:pt idx="3626">
                  <c:v>2.0483871967741936E-2</c:v>
                </c:pt>
                <c:pt idx="3627">
                  <c:v>2.0967742935483872E-2</c:v>
                </c:pt>
                <c:pt idx="3628">
                  <c:v>2.1451613903225811E-2</c:v>
                </c:pt>
                <c:pt idx="3629">
                  <c:v>2.1935484870967741E-2</c:v>
                </c:pt>
                <c:pt idx="3630">
                  <c:v>2.2419355838709683E-2</c:v>
                </c:pt>
                <c:pt idx="3631">
                  <c:v>2.2903226806451616E-2</c:v>
                </c:pt>
                <c:pt idx="3632">
                  <c:v>2.3387097774193556E-2</c:v>
                </c:pt>
                <c:pt idx="3633">
                  <c:v>2.3870968741935485E-2</c:v>
                </c:pt>
                <c:pt idx="3634">
                  <c:v>2.4354839709677417E-2</c:v>
                </c:pt>
                <c:pt idx="3635">
                  <c:v>2.4838710677419364E-2</c:v>
                </c:pt>
                <c:pt idx="3636">
                  <c:v>2.5322581645161282E-2</c:v>
                </c:pt>
                <c:pt idx="3637">
                  <c:v>2.5806452612903225E-2</c:v>
                </c:pt>
                <c:pt idx="3638">
                  <c:v>2.6290323580645172E-2</c:v>
                </c:pt>
                <c:pt idx="3639">
                  <c:v>2.677419454838709E-2</c:v>
                </c:pt>
                <c:pt idx="3640">
                  <c:v>2.7258065516129044E-2</c:v>
                </c:pt>
                <c:pt idx="3641">
                  <c:v>2.7741936483870983E-2</c:v>
                </c:pt>
                <c:pt idx="3642">
                  <c:v>2.8225807451612905E-2</c:v>
                </c:pt>
                <c:pt idx="3643">
                  <c:v>2.8709678419354845E-2</c:v>
                </c:pt>
                <c:pt idx="3644">
                  <c:v>2.9193549387096777E-2</c:v>
                </c:pt>
                <c:pt idx="3645">
                  <c:v>2.9677420354838707E-2</c:v>
                </c:pt>
                <c:pt idx="3646">
                  <c:v>3.0161291322580643E-2</c:v>
                </c:pt>
                <c:pt idx="3647">
                  <c:v>3.0645162290322586E-2</c:v>
                </c:pt>
                <c:pt idx="3648">
                  <c:v>3.1129033258064518E-2</c:v>
                </c:pt>
                <c:pt idx="3649">
                  <c:v>3.1612904225806454E-2</c:v>
                </c:pt>
                <c:pt idx="3650">
                  <c:v>3.2096775193548394E-2</c:v>
                </c:pt>
                <c:pt idx="3651">
                  <c:v>3.2580646161290333E-2</c:v>
                </c:pt>
                <c:pt idx="3652">
                  <c:v>3.3064517129032259E-2</c:v>
                </c:pt>
                <c:pt idx="3653">
                  <c:v>3.3548388096774191E-2</c:v>
                </c:pt>
                <c:pt idx="3654">
                  <c:v>3.4032259064516138E-2</c:v>
                </c:pt>
                <c:pt idx="3655">
                  <c:v>3.4516130032258063E-2</c:v>
                </c:pt>
                <c:pt idx="3656">
                  <c:v>3.500000100000001E-2</c:v>
                </c:pt>
                <c:pt idx="3657">
                  <c:v>3.5483871967741942E-2</c:v>
                </c:pt>
                <c:pt idx="3658">
                  <c:v>3.5967742935483875E-2</c:v>
                </c:pt>
                <c:pt idx="3659">
                  <c:v>3.6451613903225807E-2</c:v>
                </c:pt>
                <c:pt idx="3660">
                  <c:v>3.693548487096774E-2</c:v>
                </c:pt>
                <c:pt idx="3661">
                  <c:v>3.7419355838709686E-2</c:v>
                </c:pt>
                <c:pt idx="3662">
                  <c:v>3.7903226806451612E-2</c:v>
                </c:pt>
                <c:pt idx="3663">
                  <c:v>3.8387097774193558E-2</c:v>
                </c:pt>
                <c:pt idx="3664">
                  <c:v>3.8870968741935491E-2</c:v>
                </c:pt>
                <c:pt idx="3665">
                  <c:v>3.9354839709677431E-2</c:v>
                </c:pt>
                <c:pt idx="3666">
                  <c:v>3.983871067741937E-2</c:v>
                </c:pt>
                <c:pt idx="3667">
                  <c:v>4.0322581645161316E-2</c:v>
                </c:pt>
                <c:pt idx="3668">
                  <c:v>4.0806452612903249E-2</c:v>
                </c:pt>
                <c:pt idx="3669">
                  <c:v>4.1290323580645161E-2</c:v>
                </c:pt>
                <c:pt idx="3670">
                  <c:v>4.1774194548387086E-2</c:v>
                </c:pt>
                <c:pt idx="3671">
                  <c:v>4.2258065516129019E-2</c:v>
                </c:pt>
                <c:pt idx="3672">
                  <c:v>4.2741936483870965E-2</c:v>
                </c:pt>
                <c:pt idx="3673">
                  <c:v>4.3225807451612898E-2</c:v>
                </c:pt>
                <c:pt idx="3674">
                  <c:v>4.3709678419354824E-2</c:v>
                </c:pt>
                <c:pt idx="3675">
                  <c:v>4.4193549387096777E-2</c:v>
                </c:pt>
                <c:pt idx="3676">
                  <c:v>4.4677420354838723E-2</c:v>
                </c:pt>
                <c:pt idx="3677">
                  <c:v>4.5161291322580663E-2</c:v>
                </c:pt>
                <c:pt idx="3678">
                  <c:v>4.5645162290322561E-2</c:v>
                </c:pt>
                <c:pt idx="3679">
                  <c:v>4.61290332580645E-2</c:v>
                </c:pt>
                <c:pt idx="3680">
                  <c:v>4.6612904225806467E-2</c:v>
                </c:pt>
                <c:pt idx="3681">
                  <c:v>4.7096775193548407E-2</c:v>
                </c:pt>
                <c:pt idx="3682">
                  <c:v>4.7580646161290326E-2</c:v>
                </c:pt>
                <c:pt idx="3683">
                  <c:v>4.8064517129032265E-2</c:v>
                </c:pt>
                <c:pt idx="3684">
                  <c:v>4.854838809677417E-2</c:v>
                </c:pt>
                <c:pt idx="3685">
                  <c:v>4.9032259064516137E-2</c:v>
                </c:pt>
                <c:pt idx="3686">
                  <c:v>4.9516130032258084E-2</c:v>
                </c:pt>
                <c:pt idx="3687">
                  <c:v>5.0000001000000009E-2</c:v>
                </c:pt>
                <c:pt idx="3688">
                  <c:v>4.9523810523809525E-2</c:v>
                </c:pt>
                <c:pt idx="3689">
                  <c:v>4.9047620047619075E-2</c:v>
                </c:pt>
                <c:pt idx="3690">
                  <c:v>4.8571429571428563E-2</c:v>
                </c:pt>
                <c:pt idx="3691">
                  <c:v>4.80952390952381E-2</c:v>
                </c:pt>
                <c:pt idx="3692">
                  <c:v>4.7619048619047616E-2</c:v>
                </c:pt>
                <c:pt idx="3693">
                  <c:v>4.7142858142857146E-2</c:v>
                </c:pt>
                <c:pt idx="3694">
                  <c:v>4.6666667666666689E-2</c:v>
                </c:pt>
                <c:pt idx="3695">
                  <c:v>4.6190477190476191E-2</c:v>
                </c:pt>
                <c:pt idx="3696">
                  <c:v>4.5714286714285721E-2</c:v>
                </c:pt>
                <c:pt idx="3697">
                  <c:v>4.5238096238095257E-2</c:v>
                </c:pt>
                <c:pt idx="3698">
                  <c:v>4.4761905761904773E-2</c:v>
                </c:pt>
                <c:pt idx="3699">
                  <c:v>4.4285715285714289E-2</c:v>
                </c:pt>
                <c:pt idx="3700">
                  <c:v>4.3809524809523819E-2</c:v>
                </c:pt>
                <c:pt idx="3701">
                  <c:v>4.3333334333333348E-2</c:v>
                </c:pt>
                <c:pt idx="3702">
                  <c:v>4.2857143857142871E-2</c:v>
                </c:pt>
                <c:pt idx="3703">
                  <c:v>4.2380953380952387E-2</c:v>
                </c:pt>
                <c:pt idx="3704">
                  <c:v>4.1904762904761902E-2</c:v>
                </c:pt>
                <c:pt idx="3705">
                  <c:v>4.1428572428571425E-2</c:v>
                </c:pt>
                <c:pt idx="3706">
                  <c:v>4.0952381952380976E-2</c:v>
                </c:pt>
                <c:pt idx="3707">
                  <c:v>4.0476191476190485E-2</c:v>
                </c:pt>
                <c:pt idx="3708">
                  <c:v>4.0000001000000007E-2</c:v>
                </c:pt>
                <c:pt idx="3709">
                  <c:v>3.9523810523809544E-2</c:v>
                </c:pt>
                <c:pt idx="3710">
                  <c:v>3.904762004761906E-2</c:v>
                </c:pt>
                <c:pt idx="3711">
                  <c:v>3.8571429571428575E-2</c:v>
                </c:pt>
                <c:pt idx="3712">
                  <c:v>3.8095239095238098E-2</c:v>
                </c:pt>
                <c:pt idx="3713">
                  <c:v>3.7619048619047628E-2</c:v>
                </c:pt>
                <c:pt idx="3714">
                  <c:v>3.7142858142857144E-2</c:v>
                </c:pt>
                <c:pt idx="3715">
                  <c:v>3.6666667666666673E-2</c:v>
                </c:pt>
                <c:pt idx="3716">
                  <c:v>3.6190477190476196E-2</c:v>
                </c:pt>
                <c:pt idx="3717">
                  <c:v>3.5714286714285712E-2</c:v>
                </c:pt>
                <c:pt idx="3718">
                  <c:v>3.5238096238095241E-2</c:v>
                </c:pt>
                <c:pt idx="3719">
                  <c:v>3.4761905761904771E-2</c:v>
                </c:pt>
                <c:pt idx="3720">
                  <c:v>3.4285715285714301E-2</c:v>
                </c:pt>
                <c:pt idx="3721">
                  <c:v>3.380952480952381E-2</c:v>
                </c:pt>
                <c:pt idx="3722">
                  <c:v>3.3333334333333332E-2</c:v>
                </c:pt>
                <c:pt idx="3723">
                  <c:v>3.2857143857142869E-2</c:v>
                </c:pt>
                <c:pt idx="3724">
                  <c:v>3.2380953380952385E-2</c:v>
                </c:pt>
                <c:pt idx="3725">
                  <c:v>3.1904762904761914E-2</c:v>
                </c:pt>
                <c:pt idx="3726">
                  <c:v>3.1428572428571437E-2</c:v>
                </c:pt>
                <c:pt idx="3727">
                  <c:v>3.0952381952380949E-2</c:v>
                </c:pt>
                <c:pt idx="3728">
                  <c:v>3.0476191476190479E-2</c:v>
                </c:pt>
                <c:pt idx="3729">
                  <c:v>3.0000001000000002E-2</c:v>
                </c:pt>
                <c:pt idx="3730">
                  <c:v>2.9523810523809535E-2</c:v>
                </c:pt>
                <c:pt idx="3731">
                  <c:v>2.9047620047619054E-2</c:v>
                </c:pt>
                <c:pt idx="3732">
                  <c:v>2.8571429571428573E-2</c:v>
                </c:pt>
                <c:pt idx="3733">
                  <c:v>2.8095239095238089E-2</c:v>
                </c:pt>
                <c:pt idx="3734">
                  <c:v>2.7619048619047629E-2</c:v>
                </c:pt>
                <c:pt idx="3735">
                  <c:v>2.7142858142857142E-2</c:v>
                </c:pt>
                <c:pt idx="3736">
                  <c:v>2.6666667666666675E-2</c:v>
                </c:pt>
                <c:pt idx="3737">
                  <c:v>2.6190477190476191E-2</c:v>
                </c:pt>
                <c:pt idx="3738">
                  <c:v>2.5714286714285713E-2</c:v>
                </c:pt>
                <c:pt idx="3739">
                  <c:v>2.5238096238095239E-2</c:v>
                </c:pt>
                <c:pt idx="3740">
                  <c:v>2.4761905761904769E-2</c:v>
                </c:pt>
                <c:pt idx="3741">
                  <c:v>2.4285715285714295E-2</c:v>
                </c:pt>
                <c:pt idx="3742">
                  <c:v>2.3809524809523811E-2</c:v>
                </c:pt>
                <c:pt idx="3743">
                  <c:v>2.3333334333333337E-2</c:v>
                </c:pt>
                <c:pt idx="3744">
                  <c:v>2.2857143857142867E-2</c:v>
                </c:pt>
                <c:pt idx="3745">
                  <c:v>2.2380953380952383E-2</c:v>
                </c:pt>
                <c:pt idx="3746">
                  <c:v>2.1904762904761909E-2</c:v>
                </c:pt>
                <c:pt idx="3747">
                  <c:v>2.1428572428571439E-2</c:v>
                </c:pt>
                <c:pt idx="3748">
                  <c:v>2.0952381952380944E-2</c:v>
                </c:pt>
                <c:pt idx="3749">
                  <c:v>2.0476191476190484E-2</c:v>
                </c:pt>
                <c:pt idx="3750">
                  <c:v>2.0000001E-2</c:v>
                </c:pt>
                <c:pt idx="3751">
                  <c:v>2.0000001E-2</c:v>
                </c:pt>
                <c:pt idx="3752">
                  <c:v>2.0000001E-2</c:v>
                </c:pt>
                <c:pt idx="3753">
                  <c:v>2.0000001E-2</c:v>
                </c:pt>
                <c:pt idx="3754">
                  <c:v>2.0000001E-2</c:v>
                </c:pt>
                <c:pt idx="3755">
                  <c:v>2.0000001E-2</c:v>
                </c:pt>
                <c:pt idx="3756">
                  <c:v>2.0000001E-2</c:v>
                </c:pt>
                <c:pt idx="3757">
                  <c:v>2.0000001E-2</c:v>
                </c:pt>
                <c:pt idx="3758">
                  <c:v>2.0000001E-2</c:v>
                </c:pt>
                <c:pt idx="3759">
                  <c:v>2.0000001E-2</c:v>
                </c:pt>
                <c:pt idx="3760">
                  <c:v>2.0000001E-2</c:v>
                </c:pt>
                <c:pt idx="3761">
                  <c:v>2.0000001E-2</c:v>
                </c:pt>
                <c:pt idx="3762">
                  <c:v>2.0000001E-2</c:v>
                </c:pt>
                <c:pt idx="3763">
                  <c:v>2.0000001E-2</c:v>
                </c:pt>
                <c:pt idx="3764">
                  <c:v>2.0000001E-2</c:v>
                </c:pt>
                <c:pt idx="3765">
                  <c:v>2.0000001E-2</c:v>
                </c:pt>
                <c:pt idx="3766">
                  <c:v>2.0000001E-2</c:v>
                </c:pt>
                <c:pt idx="3767">
                  <c:v>2.0000001E-2</c:v>
                </c:pt>
                <c:pt idx="3768">
                  <c:v>2.0000001E-2</c:v>
                </c:pt>
                <c:pt idx="3769">
                  <c:v>2.0000001E-2</c:v>
                </c:pt>
                <c:pt idx="3770">
                  <c:v>2.0000001E-2</c:v>
                </c:pt>
                <c:pt idx="3771">
                  <c:v>2.0000001E-2</c:v>
                </c:pt>
                <c:pt idx="3772">
                  <c:v>2.0000001E-2</c:v>
                </c:pt>
                <c:pt idx="3773">
                  <c:v>2.0000001E-2</c:v>
                </c:pt>
                <c:pt idx="3774">
                  <c:v>2.0000001E-2</c:v>
                </c:pt>
                <c:pt idx="3775">
                  <c:v>2.0000001E-2</c:v>
                </c:pt>
                <c:pt idx="3776">
                  <c:v>1.9200001000000001E-2</c:v>
                </c:pt>
                <c:pt idx="3777">
                  <c:v>1.8400001000000003E-2</c:v>
                </c:pt>
                <c:pt idx="3778">
                  <c:v>1.7600000999999997E-2</c:v>
                </c:pt>
                <c:pt idx="3779">
                  <c:v>1.6800001000000002E-2</c:v>
                </c:pt>
                <c:pt idx="3780">
                  <c:v>1.6000001000000003E-2</c:v>
                </c:pt>
                <c:pt idx="3781">
                  <c:v>1.5200000999999999E-2</c:v>
                </c:pt>
                <c:pt idx="3782">
                  <c:v>1.4400000999999997E-2</c:v>
                </c:pt>
                <c:pt idx="3783">
                  <c:v>1.3600001E-2</c:v>
                </c:pt>
                <c:pt idx="3784">
                  <c:v>1.2800001000000002E-2</c:v>
                </c:pt>
                <c:pt idx="3785">
                  <c:v>1.2000001000000001E-2</c:v>
                </c:pt>
                <c:pt idx="3786">
                  <c:v>1.1200001000000001E-2</c:v>
                </c:pt>
                <c:pt idx="3787">
                  <c:v>1.0400001000000001E-2</c:v>
                </c:pt>
                <c:pt idx="3788">
                  <c:v>9.6000010000000004E-3</c:v>
                </c:pt>
                <c:pt idx="3789">
                  <c:v>8.8000010000000017E-3</c:v>
                </c:pt>
                <c:pt idx="3790">
                  <c:v>8.0000010000000031E-3</c:v>
                </c:pt>
                <c:pt idx="3791">
                  <c:v>7.2000010000000019E-3</c:v>
                </c:pt>
                <c:pt idx="3792">
                  <c:v>6.4000010000000006E-3</c:v>
                </c:pt>
                <c:pt idx="3793">
                  <c:v>5.600001000000002E-3</c:v>
                </c:pt>
                <c:pt idx="3794">
                  <c:v>4.8000010000000017E-3</c:v>
                </c:pt>
                <c:pt idx="3795">
                  <c:v>4.0000010000000022E-3</c:v>
                </c:pt>
                <c:pt idx="3796">
                  <c:v>3.2000010000000022E-3</c:v>
                </c:pt>
                <c:pt idx="3797">
                  <c:v>2.400001000000001E-3</c:v>
                </c:pt>
                <c:pt idx="3798">
                  <c:v>1.6000010000000024E-3</c:v>
                </c:pt>
                <c:pt idx="3799">
                  <c:v>8.0000100000000136E-4</c:v>
                </c:pt>
                <c:pt idx="3800">
                  <c:v>1.0000000000000007E-9</c:v>
                </c:pt>
                <c:pt idx="3801">
                  <c:v>5.4054154054054067E-4</c:v>
                </c:pt>
                <c:pt idx="3802">
                  <c:v>1.0810820810810814E-3</c:v>
                </c:pt>
                <c:pt idx="3803">
                  <c:v>1.6216226216216219E-3</c:v>
                </c:pt>
                <c:pt idx="3804">
                  <c:v>2.162163162162163E-3</c:v>
                </c:pt>
                <c:pt idx="3805">
                  <c:v>2.7027037027027036E-3</c:v>
                </c:pt>
                <c:pt idx="3806">
                  <c:v>3.2432442432432439E-3</c:v>
                </c:pt>
                <c:pt idx="3807">
                  <c:v>3.7837847837837845E-3</c:v>
                </c:pt>
                <c:pt idx="3808">
                  <c:v>4.3243253243243247E-3</c:v>
                </c:pt>
                <c:pt idx="3809">
                  <c:v>4.8648658648648658E-3</c:v>
                </c:pt>
                <c:pt idx="3810">
                  <c:v>5.4054064054054052E-3</c:v>
                </c:pt>
                <c:pt idx="3811">
                  <c:v>5.9459469459459463E-3</c:v>
                </c:pt>
                <c:pt idx="3812">
                  <c:v>6.4864874864864874E-3</c:v>
                </c:pt>
                <c:pt idx="3813">
                  <c:v>7.0270280270270267E-3</c:v>
                </c:pt>
                <c:pt idx="3814">
                  <c:v>7.5675685675675661E-3</c:v>
                </c:pt>
                <c:pt idx="3815">
                  <c:v>8.1081091081081063E-3</c:v>
                </c:pt>
                <c:pt idx="3816">
                  <c:v>8.6486496486486517E-3</c:v>
                </c:pt>
                <c:pt idx="3817">
                  <c:v>9.1891901891891902E-3</c:v>
                </c:pt>
                <c:pt idx="3818">
                  <c:v>9.7297307297297304E-3</c:v>
                </c:pt>
                <c:pt idx="3819">
                  <c:v>1.0270271270270271E-2</c:v>
                </c:pt>
                <c:pt idx="3820">
                  <c:v>1.0810811810810811E-2</c:v>
                </c:pt>
                <c:pt idx="3821">
                  <c:v>1.1351352351351351E-2</c:v>
                </c:pt>
                <c:pt idx="3822">
                  <c:v>1.189189289189189E-2</c:v>
                </c:pt>
                <c:pt idx="3823">
                  <c:v>1.2432433432432433E-2</c:v>
                </c:pt>
                <c:pt idx="3824">
                  <c:v>1.2972973972972972E-2</c:v>
                </c:pt>
                <c:pt idx="3825">
                  <c:v>1.3513514513513517E-2</c:v>
                </c:pt>
                <c:pt idx="3826">
                  <c:v>1.4054055054054054E-2</c:v>
                </c:pt>
                <c:pt idx="3827">
                  <c:v>1.4594595594594594E-2</c:v>
                </c:pt>
                <c:pt idx="3828">
                  <c:v>1.5135136135135136E-2</c:v>
                </c:pt>
                <c:pt idx="3829">
                  <c:v>1.5675676675675675E-2</c:v>
                </c:pt>
                <c:pt idx="3830">
                  <c:v>1.621621721621622E-2</c:v>
                </c:pt>
                <c:pt idx="3831">
                  <c:v>1.6756757756756762E-2</c:v>
                </c:pt>
                <c:pt idx="3832">
                  <c:v>1.7297298297297297E-2</c:v>
                </c:pt>
                <c:pt idx="3833">
                  <c:v>1.7837838837837839E-2</c:v>
                </c:pt>
                <c:pt idx="3834">
                  <c:v>1.8378379378378381E-2</c:v>
                </c:pt>
                <c:pt idx="3835">
                  <c:v>1.8918919918918919E-2</c:v>
                </c:pt>
                <c:pt idx="3836">
                  <c:v>1.9459460459459461E-2</c:v>
                </c:pt>
                <c:pt idx="3837">
                  <c:v>2.0000001E-2</c:v>
                </c:pt>
                <c:pt idx="3838">
                  <c:v>1.9841270841269843E-2</c:v>
                </c:pt>
                <c:pt idx="3839">
                  <c:v>1.9682540682539686E-2</c:v>
                </c:pt>
                <c:pt idx="3840">
                  <c:v>1.9523810523809523E-2</c:v>
                </c:pt>
                <c:pt idx="3841">
                  <c:v>1.9365080365079366E-2</c:v>
                </c:pt>
                <c:pt idx="3842">
                  <c:v>1.9206350206349209E-2</c:v>
                </c:pt>
                <c:pt idx="3843">
                  <c:v>1.9047620047619052E-2</c:v>
                </c:pt>
                <c:pt idx="3844">
                  <c:v>1.8888889888888889E-2</c:v>
                </c:pt>
                <c:pt idx="3845">
                  <c:v>1.8730159730158732E-2</c:v>
                </c:pt>
                <c:pt idx="3846">
                  <c:v>1.8571429571428575E-2</c:v>
                </c:pt>
                <c:pt idx="3847">
                  <c:v>1.8412699412698411E-2</c:v>
                </c:pt>
                <c:pt idx="3848">
                  <c:v>1.8253969253968255E-2</c:v>
                </c:pt>
                <c:pt idx="3849">
                  <c:v>1.8095239095238098E-2</c:v>
                </c:pt>
                <c:pt idx="3850">
                  <c:v>1.7936508936507937E-2</c:v>
                </c:pt>
                <c:pt idx="3851">
                  <c:v>1.7777778777777781E-2</c:v>
                </c:pt>
                <c:pt idx="3852">
                  <c:v>1.761904861904762E-2</c:v>
                </c:pt>
                <c:pt idx="3853">
                  <c:v>1.7460318460317464E-2</c:v>
                </c:pt>
                <c:pt idx="3854">
                  <c:v>1.7301588301587303E-2</c:v>
                </c:pt>
                <c:pt idx="3855">
                  <c:v>1.7142858142857147E-2</c:v>
                </c:pt>
                <c:pt idx="3856">
                  <c:v>1.6984127984126983E-2</c:v>
                </c:pt>
                <c:pt idx="3857">
                  <c:v>1.6825397825396823E-2</c:v>
                </c:pt>
                <c:pt idx="3858">
                  <c:v>1.6666667666666669E-2</c:v>
                </c:pt>
                <c:pt idx="3859">
                  <c:v>1.6507937507936509E-2</c:v>
                </c:pt>
                <c:pt idx="3860">
                  <c:v>1.6349207349206352E-2</c:v>
                </c:pt>
                <c:pt idx="3861">
                  <c:v>1.6190477190476192E-2</c:v>
                </c:pt>
                <c:pt idx="3862">
                  <c:v>1.6031747031746032E-2</c:v>
                </c:pt>
                <c:pt idx="3863">
                  <c:v>1.5873016873015872E-2</c:v>
                </c:pt>
                <c:pt idx="3864">
                  <c:v>1.5714286714285715E-2</c:v>
                </c:pt>
                <c:pt idx="3865">
                  <c:v>1.5555556555555558E-2</c:v>
                </c:pt>
                <c:pt idx="3866">
                  <c:v>1.53968263968254E-2</c:v>
                </c:pt>
                <c:pt idx="3867">
                  <c:v>1.5238096238095239E-2</c:v>
                </c:pt>
                <c:pt idx="3868">
                  <c:v>1.5079366079365079E-2</c:v>
                </c:pt>
                <c:pt idx="3869">
                  <c:v>1.4920635920634919E-2</c:v>
                </c:pt>
                <c:pt idx="3870">
                  <c:v>1.476190576190476E-2</c:v>
                </c:pt>
                <c:pt idx="3871">
                  <c:v>1.4603175603174607E-2</c:v>
                </c:pt>
                <c:pt idx="3872">
                  <c:v>1.4444445444444445E-2</c:v>
                </c:pt>
                <c:pt idx="3873">
                  <c:v>1.4285715285714288E-2</c:v>
                </c:pt>
                <c:pt idx="3874">
                  <c:v>1.4126985126984128E-2</c:v>
                </c:pt>
                <c:pt idx="3875">
                  <c:v>1.3968254968253969E-2</c:v>
                </c:pt>
                <c:pt idx="3876">
                  <c:v>1.3809524809523811E-2</c:v>
                </c:pt>
                <c:pt idx="3877">
                  <c:v>1.3650794650793649E-2</c:v>
                </c:pt>
                <c:pt idx="3878">
                  <c:v>1.3492064492063496E-2</c:v>
                </c:pt>
                <c:pt idx="3879">
                  <c:v>1.3333334333333337E-2</c:v>
                </c:pt>
                <c:pt idx="3880">
                  <c:v>1.3174604174603173E-2</c:v>
                </c:pt>
                <c:pt idx="3881">
                  <c:v>1.301587401587302E-2</c:v>
                </c:pt>
                <c:pt idx="3882">
                  <c:v>1.2857143857142858E-2</c:v>
                </c:pt>
                <c:pt idx="3883">
                  <c:v>1.2698413698412701E-2</c:v>
                </c:pt>
                <c:pt idx="3884">
                  <c:v>1.2539683539682539E-2</c:v>
                </c:pt>
                <c:pt idx="3885">
                  <c:v>1.2380953380952383E-2</c:v>
                </c:pt>
                <c:pt idx="3886">
                  <c:v>1.2222223222222222E-2</c:v>
                </c:pt>
                <c:pt idx="3887">
                  <c:v>1.2063493063492066E-2</c:v>
                </c:pt>
                <c:pt idx="3888">
                  <c:v>1.1904762904761904E-2</c:v>
                </c:pt>
                <c:pt idx="3889">
                  <c:v>1.1746032746031749E-2</c:v>
                </c:pt>
                <c:pt idx="3890">
                  <c:v>1.1587302587301588E-2</c:v>
                </c:pt>
                <c:pt idx="3891">
                  <c:v>1.1428572428571435E-2</c:v>
                </c:pt>
                <c:pt idx="3892">
                  <c:v>1.1269842269841271E-2</c:v>
                </c:pt>
                <c:pt idx="3893">
                  <c:v>1.1111112111111113E-2</c:v>
                </c:pt>
                <c:pt idx="3894">
                  <c:v>1.0952381952380952E-2</c:v>
                </c:pt>
                <c:pt idx="3895">
                  <c:v>1.0793651793650797E-2</c:v>
                </c:pt>
                <c:pt idx="3896">
                  <c:v>1.0634921634920637E-2</c:v>
                </c:pt>
                <c:pt idx="3897">
                  <c:v>1.0476191476190477E-2</c:v>
                </c:pt>
                <c:pt idx="3898">
                  <c:v>1.0317461317460322E-2</c:v>
                </c:pt>
                <c:pt idx="3899">
                  <c:v>1.0158731158730162E-2</c:v>
                </c:pt>
                <c:pt idx="3900">
                  <c:v>1.0000001000000001E-2</c:v>
                </c:pt>
                <c:pt idx="3901">
                  <c:v>1.0200001000000002E-2</c:v>
                </c:pt>
                <c:pt idx="3902">
                  <c:v>1.0400001000000002E-2</c:v>
                </c:pt>
                <c:pt idx="3903">
                  <c:v>1.0600001000000003E-2</c:v>
                </c:pt>
                <c:pt idx="3904">
                  <c:v>1.0800001000000005E-2</c:v>
                </c:pt>
                <c:pt idx="3905">
                  <c:v>1.1000001000000006E-2</c:v>
                </c:pt>
                <c:pt idx="3906">
                  <c:v>1.1200001000000001E-2</c:v>
                </c:pt>
                <c:pt idx="3907">
                  <c:v>1.1400001000000003E-2</c:v>
                </c:pt>
                <c:pt idx="3908">
                  <c:v>1.1600001000000004E-2</c:v>
                </c:pt>
                <c:pt idx="3909">
                  <c:v>1.1800001000000001E-2</c:v>
                </c:pt>
                <c:pt idx="3910">
                  <c:v>1.2000001000000001E-2</c:v>
                </c:pt>
                <c:pt idx="3911">
                  <c:v>1.2200001000000002E-2</c:v>
                </c:pt>
                <c:pt idx="3912">
                  <c:v>1.2400001000000003E-2</c:v>
                </c:pt>
                <c:pt idx="3913">
                  <c:v>1.2600001000000001E-2</c:v>
                </c:pt>
                <c:pt idx="3914">
                  <c:v>1.2800001000000002E-2</c:v>
                </c:pt>
                <c:pt idx="3915">
                  <c:v>1.3000001000000002E-2</c:v>
                </c:pt>
                <c:pt idx="3916">
                  <c:v>1.3200001000000003E-2</c:v>
                </c:pt>
                <c:pt idx="3917">
                  <c:v>1.3400001000000005E-2</c:v>
                </c:pt>
                <c:pt idx="3918">
                  <c:v>1.3600001000000006E-2</c:v>
                </c:pt>
                <c:pt idx="3919">
                  <c:v>1.3800001000000003E-2</c:v>
                </c:pt>
                <c:pt idx="3920">
                  <c:v>1.4000001000000001E-2</c:v>
                </c:pt>
                <c:pt idx="3921">
                  <c:v>1.4200001000000002E-2</c:v>
                </c:pt>
                <c:pt idx="3922">
                  <c:v>1.4400001000000001E-2</c:v>
                </c:pt>
                <c:pt idx="3923">
                  <c:v>1.4600001000000001E-2</c:v>
                </c:pt>
                <c:pt idx="3924">
                  <c:v>1.4800001000000002E-2</c:v>
                </c:pt>
                <c:pt idx="3925">
                  <c:v>1.5000001000000002E-2</c:v>
                </c:pt>
                <c:pt idx="3926">
                  <c:v>1.4483871967741941E-2</c:v>
                </c:pt>
                <c:pt idx="3927">
                  <c:v>1.3967742935483871E-2</c:v>
                </c:pt>
                <c:pt idx="3928">
                  <c:v>1.3451613903225806E-2</c:v>
                </c:pt>
                <c:pt idx="3929">
                  <c:v>1.2935484870967741E-2</c:v>
                </c:pt>
                <c:pt idx="3930">
                  <c:v>1.241935583870968E-2</c:v>
                </c:pt>
                <c:pt idx="3931">
                  <c:v>1.1903226806451611E-2</c:v>
                </c:pt>
                <c:pt idx="3932">
                  <c:v>1.1387097774193548E-2</c:v>
                </c:pt>
                <c:pt idx="3933">
                  <c:v>1.0870968741935487E-2</c:v>
                </c:pt>
                <c:pt idx="3934">
                  <c:v>1.0354839709677422E-2</c:v>
                </c:pt>
                <c:pt idx="3935">
                  <c:v>9.8387106774193572E-3</c:v>
                </c:pt>
                <c:pt idx="3936">
                  <c:v>9.3225816451612941E-3</c:v>
                </c:pt>
                <c:pt idx="3937">
                  <c:v>8.806452612903231E-3</c:v>
                </c:pt>
                <c:pt idx="3938">
                  <c:v>8.2903235806451609E-3</c:v>
                </c:pt>
                <c:pt idx="3939">
                  <c:v>7.7741945483870978E-3</c:v>
                </c:pt>
                <c:pt idx="3940">
                  <c:v>7.2580655161290338E-3</c:v>
                </c:pt>
                <c:pt idx="3941">
                  <c:v>6.7419364838709698E-3</c:v>
                </c:pt>
                <c:pt idx="3942">
                  <c:v>6.2258074516129032E-3</c:v>
                </c:pt>
                <c:pt idx="3943">
                  <c:v>5.7096784193548418E-3</c:v>
                </c:pt>
                <c:pt idx="3944">
                  <c:v>5.1935493870967761E-3</c:v>
                </c:pt>
                <c:pt idx="3945">
                  <c:v>4.6774203548387103E-3</c:v>
                </c:pt>
                <c:pt idx="3946">
                  <c:v>4.1612913225806463E-3</c:v>
                </c:pt>
                <c:pt idx="3947">
                  <c:v>3.6451622903225819E-3</c:v>
                </c:pt>
                <c:pt idx="3948">
                  <c:v>3.1290332580645188E-3</c:v>
                </c:pt>
                <c:pt idx="3949">
                  <c:v>2.6129042258064526E-3</c:v>
                </c:pt>
                <c:pt idx="3950">
                  <c:v>2.0967751935483873E-3</c:v>
                </c:pt>
                <c:pt idx="3951">
                  <c:v>1.5806461612903227E-3</c:v>
                </c:pt>
                <c:pt idx="3952">
                  <c:v>1.0645171290322591E-3</c:v>
                </c:pt>
                <c:pt idx="3953">
                  <c:v>5.4838809677419502E-4</c:v>
                </c:pt>
                <c:pt idx="3954">
                  <c:v>3.2259064516129165E-5</c:v>
                </c:pt>
                <c:pt idx="3955">
                  <c:v>-4.8386996774193465E-4</c:v>
                </c:pt>
                <c:pt idx="3956">
                  <c:v>-9.9999900000000055E-4</c:v>
                </c:pt>
                <c:pt idx="3957">
                  <c:v>-1.5161280322580641E-3</c:v>
                </c:pt>
                <c:pt idx="3958">
                  <c:v>-2.0322570645161277E-3</c:v>
                </c:pt>
                <c:pt idx="3959">
                  <c:v>-2.5483860967741943E-3</c:v>
                </c:pt>
                <c:pt idx="3960">
                  <c:v>-3.0645151290322574E-3</c:v>
                </c:pt>
                <c:pt idx="3961">
                  <c:v>-3.580644161290324E-3</c:v>
                </c:pt>
                <c:pt idx="3962">
                  <c:v>-4.0967731935483889E-3</c:v>
                </c:pt>
                <c:pt idx="3963">
                  <c:v>-4.6129022258064494E-3</c:v>
                </c:pt>
                <c:pt idx="3964">
                  <c:v>-5.1290312580645125E-3</c:v>
                </c:pt>
                <c:pt idx="3965">
                  <c:v>-5.64516029032258E-3</c:v>
                </c:pt>
                <c:pt idx="3966">
                  <c:v>-6.1612893225806474E-3</c:v>
                </c:pt>
                <c:pt idx="3967">
                  <c:v>-6.6774183548387106E-3</c:v>
                </c:pt>
                <c:pt idx="3968">
                  <c:v>-7.1935473870967737E-3</c:v>
                </c:pt>
                <c:pt idx="3969">
                  <c:v>-7.709676419354842E-3</c:v>
                </c:pt>
                <c:pt idx="3970">
                  <c:v>-8.2258054516129043E-3</c:v>
                </c:pt>
                <c:pt idx="3971">
                  <c:v>-8.7419344838709657E-3</c:v>
                </c:pt>
                <c:pt idx="3972">
                  <c:v>-9.258063516129034E-3</c:v>
                </c:pt>
                <c:pt idx="3973">
                  <c:v>-9.7741925483871006E-3</c:v>
                </c:pt>
                <c:pt idx="3974">
                  <c:v>-1.029032158064516E-2</c:v>
                </c:pt>
                <c:pt idx="3975">
                  <c:v>-1.0806450612903229E-2</c:v>
                </c:pt>
                <c:pt idx="3976">
                  <c:v>-1.1322579645161299E-2</c:v>
                </c:pt>
                <c:pt idx="3977">
                  <c:v>-1.183870867741936E-2</c:v>
                </c:pt>
                <c:pt idx="3978">
                  <c:v>-1.2354837709677421E-2</c:v>
                </c:pt>
                <c:pt idx="3979">
                  <c:v>-1.2870966741935483E-2</c:v>
                </c:pt>
                <c:pt idx="3980">
                  <c:v>-1.3387095774193548E-2</c:v>
                </c:pt>
                <c:pt idx="3981">
                  <c:v>-1.3903224806451613E-2</c:v>
                </c:pt>
                <c:pt idx="3982">
                  <c:v>-1.4419353838709676E-2</c:v>
                </c:pt>
                <c:pt idx="3983">
                  <c:v>-1.4935482870967742E-2</c:v>
                </c:pt>
                <c:pt idx="3984">
                  <c:v>-1.5451611903225804E-2</c:v>
                </c:pt>
                <c:pt idx="3985">
                  <c:v>-1.5967740935483869E-2</c:v>
                </c:pt>
                <c:pt idx="3986">
                  <c:v>-1.648386996774194E-2</c:v>
                </c:pt>
                <c:pt idx="3987">
                  <c:v>-1.6999999000000002E-2</c:v>
                </c:pt>
                <c:pt idx="3988">
                  <c:v>-1.6552630578947368E-2</c:v>
                </c:pt>
                <c:pt idx="3989">
                  <c:v>-1.6105262157894738E-2</c:v>
                </c:pt>
                <c:pt idx="3990">
                  <c:v>-1.5657893736842107E-2</c:v>
                </c:pt>
                <c:pt idx="3991">
                  <c:v>-1.5210525315789477E-2</c:v>
                </c:pt>
                <c:pt idx="3992">
                  <c:v>-1.4763156894736847E-2</c:v>
                </c:pt>
                <c:pt idx="3993">
                  <c:v>-1.4315788473684211E-2</c:v>
                </c:pt>
                <c:pt idx="3994">
                  <c:v>-1.3868420052631582E-2</c:v>
                </c:pt>
                <c:pt idx="3995">
                  <c:v>-1.3421051631578952E-2</c:v>
                </c:pt>
                <c:pt idx="3996">
                  <c:v>-1.2973683210526318E-2</c:v>
                </c:pt>
                <c:pt idx="3997">
                  <c:v>-1.2526314789473685E-2</c:v>
                </c:pt>
                <c:pt idx="3998">
                  <c:v>-1.2078946368421049E-2</c:v>
                </c:pt>
                <c:pt idx="3999">
                  <c:v>-1.1631577947368424E-2</c:v>
                </c:pt>
                <c:pt idx="4000">
                  <c:v>-1.1184209526315794E-2</c:v>
                </c:pt>
                <c:pt idx="4001">
                  <c:v>-1.0736841105263161E-2</c:v>
                </c:pt>
                <c:pt idx="4002">
                  <c:v>-1.0289472684210529E-2</c:v>
                </c:pt>
                <c:pt idx="4003">
                  <c:v>-9.8421042631578973E-3</c:v>
                </c:pt>
                <c:pt idx="4004">
                  <c:v>-9.394735842105267E-3</c:v>
                </c:pt>
                <c:pt idx="4005">
                  <c:v>-8.9473674210526297E-3</c:v>
                </c:pt>
                <c:pt idx="4006">
                  <c:v>-8.4999990000000046E-3</c:v>
                </c:pt>
                <c:pt idx="4007">
                  <c:v>-8.052630578947376E-3</c:v>
                </c:pt>
                <c:pt idx="4008">
                  <c:v>-7.6052621578947396E-3</c:v>
                </c:pt>
                <c:pt idx="4009">
                  <c:v>-7.1578937368421067E-3</c:v>
                </c:pt>
                <c:pt idx="4010">
                  <c:v>-6.7105253157894737E-3</c:v>
                </c:pt>
                <c:pt idx="4011">
                  <c:v>-6.2631568947368417E-3</c:v>
                </c:pt>
                <c:pt idx="4012">
                  <c:v>-5.8157884736842096E-3</c:v>
                </c:pt>
                <c:pt idx="4013">
                  <c:v>-5.3684200526315784E-3</c:v>
                </c:pt>
                <c:pt idx="4014">
                  <c:v>-4.9210516315789481E-3</c:v>
                </c:pt>
                <c:pt idx="4015">
                  <c:v>-4.4736832105263177E-3</c:v>
                </c:pt>
                <c:pt idx="4016">
                  <c:v>-4.0263147894736848E-3</c:v>
                </c:pt>
                <c:pt idx="4017">
                  <c:v>-3.5789463684210527E-3</c:v>
                </c:pt>
                <c:pt idx="4018">
                  <c:v>-3.1315779473684207E-3</c:v>
                </c:pt>
                <c:pt idx="4019">
                  <c:v>-2.6842095263157882E-3</c:v>
                </c:pt>
                <c:pt idx="4020">
                  <c:v>-2.2368411052631565E-3</c:v>
                </c:pt>
                <c:pt idx="4021">
                  <c:v>-1.7894726842105249E-3</c:v>
                </c:pt>
                <c:pt idx="4022">
                  <c:v>-1.342104263157893E-3</c:v>
                </c:pt>
                <c:pt idx="4023">
                  <c:v>-8.9473584210526076E-4</c:v>
                </c:pt>
                <c:pt idx="4024">
                  <c:v>-4.4736742105262918E-4</c:v>
                </c:pt>
                <c:pt idx="4025">
                  <c:v>1.0000000000000007E-9</c:v>
                </c:pt>
                <c:pt idx="4026">
                  <c:v>4.0000100000000003E-4</c:v>
                </c:pt>
                <c:pt idx="4027">
                  <c:v>8.0000100000000016E-4</c:v>
                </c:pt>
                <c:pt idx="4028">
                  <c:v>1.200001E-3</c:v>
                </c:pt>
                <c:pt idx="4029">
                  <c:v>1.6000010000000002E-3</c:v>
                </c:pt>
                <c:pt idx="4030">
                  <c:v>2.0000009999999999E-3</c:v>
                </c:pt>
                <c:pt idx="4031">
                  <c:v>2.4000010000000006E-3</c:v>
                </c:pt>
                <c:pt idx="4032">
                  <c:v>2.8000010000000007E-3</c:v>
                </c:pt>
                <c:pt idx="4033">
                  <c:v>3.2000010000000009E-3</c:v>
                </c:pt>
                <c:pt idx="4034">
                  <c:v>3.6000010000000002E-3</c:v>
                </c:pt>
                <c:pt idx="4035">
                  <c:v>4.0000010000000004E-3</c:v>
                </c:pt>
                <c:pt idx="4036">
                  <c:v>4.4000010000000006E-3</c:v>
                </c:pt>
                <c:pt idx="4037">
                  <c:v>4.8000009999999999E-3</c:v>
                </c:pt>
                <c:pt idx="4038">
                  <c:v>5.2000009999999992E-3</c:v>
                </c:pt>
                <c:pt idx="4039">
                  <c:v>5.6000010000000003E-3</c:v>
                </c:pt>
                <c:pt idx="4040">
                  <c:v>6.0000010000000005E-3</c:v>
                </c:pt>
                <c:pt idx="4041">
                  <c:v>6.4000010000000006E-3</c:v>
                </c:pt>
                <c:pt idx="4042">
                  <c:v>6.8000010000000008E-3</c:v>
                </c:pt>
                <c:pt idx="4043">
                  <c:v>7.2000010000000001E-3</c:v>
                </c:pt>
                <c:pt idx="4044">
                  <c:v>7.6000010000000003E-3</c:v>
                </c:pt>
                <c:pt idx="4045">
                  <c:v>8.0000010000000031E-3</c:v>
                </c:pt>
                <c:pt idx="4046">
                  <c:v>8.4000010000000024E-3</c:v>
                </c:pt>
                <c:pt idx="4047">
                  <c:v>8.8000010000000017E-3</c:v>
                </c:pt>
                <c:pt idx="4048">
                  <c:v>9.2000010000000011E-3</c:v>
                </c:pt>
                <c:pt idx="4049">
                  <c:v>9.6000010000000021E-3</c:v>
                </c:pt>
                <c:pt idx="4050">
                  <c:v>1.0000001000000001E-2</c:v>
                </c:pt>
                <c:pt idx="4051">
                  <c:v>9.5675685675675696E-3</c:v>
                </c:pt>
                <c:pt idx="4052">
                  <c:v>9.1351361351351378E-3</c:v>
                </c:pt>
                <c:pt idx="4053">
                  <c:v>8.7027037027027025E-3</c:v>
                </c:pt>
                <c:pt idx="4054">
                  <c:v>8.2702712702702689E-3</c:v>
                </c:pt>
                <c:pt idx="4055">
                  <c:v>7.8378388378378388E-3</c:v>
                </c:pt>
                <c:pt idx="4056">
                  <c:v>7.4054064054054078E-3</c:v>
                </c:pt>
                <c:pt idx="4057">
                  <c:v>6.9729739729729743E-3</c:v>
                </c:pt>
                <c:pt idx="4058">
                  <c:v>6.5405415405405416E-3</c:v>
                </c:pt>
                <c:pt idx="4059">
                  <c:v>6.1081091081081097E-3</c:v>
                </c:pt>
                <c:pt idx="4060">
                  <c:v>5.675676675675677E-3</c:v>
                </c:pt>
                <c:pt idx="4061">
                  <c:v>5.2432442432432452E-3</c:v>
                </c:pt>
                <c:pt idx="4062">
                  <c:v>4.8108118108108108E-3</c:v>
                </c:pt>
                <c:pt idx="4063">
                  <c:v>4.3783793783783798E-3</c:v>
                </c:pt>
                <c:pt idx="4064">
                  <c:v>3.9459469459459471E-3</c:v>
                </c:pt>
                <c:pt idx="4065">
                  <c:v>3.5135145135135144E-3</c:v>
                </c:pt>
                <c:pt idx="4066">
                  <c:v>3.0810820810810817E-3</c:v>
                </c:pt>
                <c:pt idx="4067">
                  <c:v>2.6486496486486494E-3</c:v>
                </c:pt>
                <c:pt idx="4068">
                  <c:v>2.2162172162162172E-3</c:v>
                </c:pt>
                <c:pt idx="4069">
                  <c:v>1.7837847837837842E-3</c:v>
                </c:pt>
                <c:pt idx="4070">
                  <c:v>1.3513523513513522E-3</c:v>
                </c:pt>
                <c:pt idx="4071">
                  <c:v>9.1891991891891907E-4</c:v>
                </c:pt>
                <c:pt idx="4072">
                  <c:v>4.8648748648648659E-4</c:v>
                </c:pt>
                <c:pt idx="4073">
                  <c:v>5.405505405405409E-5</c:v>
                </c:pt>
                <c:pt idx="4074">
                  <c:v>-3.7837737837837849E-4</c:v>
                </c:pt>
                <c:pt idx="4075">
                  <c:v>-8.1080981081081097E-4</c:v>
                </c:pt>
                <c:pt idx="4076">
                  <c:v>-1.2432422432432436E-3</c:v>
                </c:pt>
                <c:pt idx="4077">
                  <c:v>-1.675674675675676E-3</c:v>
                </c:pt>
                <c:pt idx="4078">
                  <c:v>-2.1081071081081085E-3</c:v>
                </c:pt>
                <c:pt idx="4079">
                  <c:v>-2.5405395405405421E-3</c:v>
                </c:pt>
                <c:pt idx="4080">
                  <c:v>-2.9729719729729739E-3</c:v>
                </c:pt>
                <c:pt idx="4081">
                  <c:v>-3.4054044054054062E-3</c:v>
                </c:pt>
                <c:pt idx="4082">
                  <c:v>-3.8378368378378385E-3</c:v>
                </c:pt>
                <c:pt idx="4083">
                  <c:v>-4.2702692702702725E-3</c:v>
                </c:pt>
                <c:pt idx="4084">
                  <c:v>-4.7027017027027043E-3</c:v>
                </c:pt>
                <c:pt idx="4085">
                  <c:v>-5.1351341351351361E-3</c:v>
                </c:pt>
                <c:pt idx="4086">
                  <c:v>-5.5675665675675671E-3</c:v>
                </c:pt>
                <c:pt idx="4087">
                  <c:v>-5.9999990000000024E-3</c:v>
                </c:pt>
                <c:pt idx="4088">
                  <c:v>-5.052630578947369E-3</c:v>
                </c:pt>
                <c:pt idx="4089">
                  <c:v>-4.1052621578947382E-3</c:v>
                </c:pt>
                <c:pt idx="4090">
                  <c:v>-3.1578937368421066E-3</c:v>
                </c:pt>
                <c:pt idx="4091">
                  <c:v>-2.2105253157894749E-3</c:v>
                </c:pt>
                <c:pt idx="4092">
                  <c:v>-1.2631568947368437E-3</c:v>
                </c:pt>
                <c:pt idx="4093">
                  <c:v>-3.1578847368421106E-4</c:v>
                </c:pt>
                <c:pt idx="4094">
                  <c:v>6.3157994736842043E-4</c:v>
                </c:pt>
                <c:pt idx="4095">
                  <c:v>1.5789483684210519E-3</c:v>
                </c:pt>
                <c:pt idx="4096">
                  <c:v>2.5263167894736833E-3</c:v>
                </c:pt>
                <c:pt idx="4097">
                  <c:v>3.4736852105263149E-3</c:v>
                </c:pt>
                <c:pt idx="4098">
                  <c:v>4.4210536315789474E-3</c:v>
                </c:pt>
                <c:pt idx="4099">
                  <c:v>5.3684220526315791E-3</c:v>
                </c:pt>
                <c:pt idx="4100">
                  <c:v>6.315790473684209E-3</c:v>
                </c:pt>
                <c:pt idx="4101">
                  <c:v>7.2631588947368424E-3</c:v>
                </c:pt>
                <c:pt idx="4102">
                  <c:v>8.2105273157894731E-3</c:v>
                </c:pt>
                <c:pt idx="4103">
                  <c:v>9.1578957368421074E-3</c:v>
                </c:pt>
                <c:pt idx="4104">
                  <c:v>1.0105264157894733E-2</c:v>
                </c:pt>
                <c:pt idx="4105">
                  <c:v>1.1052632578947362E-2</c:v>
                </c:pt>
                <c:pt idx="4106">
                  <c:v>1.2000001E-2</c:v>
                </c:pt>
                <c:pt idx="4107">
                  <c:v>1.2947369421052629E-2</c:v>
                </c:pt>
                <c:pt idx="4108">
                  <c:v>1.3894737842105261E-2</c:v>
                </c:pt>
                <c:pt idx="4109">
                  <c:v>1.4842106263157897E-2</c:v>
                </c:pt>
                <c:pt idx="4110">
                  <c:v>1.5789474684210526E-2</c:v>
                </c:pt>
                <c:pt idx="4111">
                  <c:v>1.6736843105263161E-2</c:v>
                </c:pt>
                <c:pt idx="4112">
                  <c:v>1.7684211526315788E-2</c:v>
                </c:pt>
                <c:pt idx="4113">
                  <c:v>1.8631579947368426E-2</c:v>
                </c:pt>
                <c:pt idx="4114">
                  <c:v>1.9578948368421046E-2</c:v>
                </c:pt>
                <c:pt idx="4115">
                  <c:v>2.0526316789473691E-2</c:v>
                </c:pt>
                <c:pt idx="4116">
                  <c:v>2.1473685210526321E-2</c:v>
                </c:pt>
                <c:pt idx="4117">
                  <c:v>2.2421053631578945E-2</c:v>
                </c:pt>
                <c:pt idx="4118">
                  <c:v>2.3368422052631569E-2</c:v>
                </c:pt>
                <c:pt idx="4119">
                  <c:v>2.4315790473684207E-2</c:v>
                </c:pt>
                <c:pt idx="4120">
                  <c:v>2.5263158894736834E-2</c:v>
                </c:pt>
                <c:pt idx="4121">
                  <c:v>2.6210527315789475E-2</c:v>
                </c:pt>
                <c:pt idx="4122">
                  <c:v>2.7157895736842106E-2</c:v>
                </c:pt>
                <c:pt idx="4123">
                  <c:v>2.8105264157894737E-2</c:v>
                </c:pt>
                <c:pt idx="4124">
                  <c:v>2.9052632578947371E-2</c:v>
                </c:pt>
                <c:pt idx="4125">
                  <c:v>3.0000001000000002E-2</c:v>
                </c:pt>
                <c:pt idx="4126">
                  <c:v>2.9600001000000001E-2</c:v>
                </c:pt>
                <c:pt idx="4127">
                  <c:v>2.9200000999999996E-2</c:v>
                </c:pt>
                <c:pt idx="4128">
                  <c:v>2.8800001000000002E-2</c:v>
                </c:pt>
                <c:pt idx="4129">
                  <c:v>2.8400001000000001E-2</c:v>
                </c:pt>
                <c:pt idx="4130">
                  <c:v>2.8000001E-2</c:v>
                </c:pt>
                <c:pt idx="4131">
                  <c:v>2.7600001000000002E-2</c:v>
                </c:pt>
                <c:pt idx="4132">
                  <c:v>2.7200001000000005E-2</c:v>
                </c:pt>
                <c:pt idx="4133">
                  <c:v>2.6800001000000004E-2</c:v>
                </c:pt>
                <c:pt idx="4134">
                  <c:v>2.6400001000000003E-2</c:v>
                </c:pt>
                <c:pt idx="4135">
                  <c:v>2.6000001000000002E-2</c:v>
                </c:pt>
                <c:pt idx="4136">
                  <c:v>2.5600001000000001E-2</c:v>
                </c:pt>
                <c:pt idx="4137">
                  <c:v>2.5200001E-2</c:v>
                </c:pt>
                <c:pt idx="4138">
                  <c:v>2.4800001000000002E-2</c:v>
                </c:pt>
                <c:pt idx="4139">
                  <c:v>2.4400001000000001E-2</c:v>
                </c:pt>
                <c:pt idx="4140">
                  <c:v>2.4000001E-2</c:v>
                </c:pt>
                <c:pt idx="4141">
                  <c:v>2.3600000999999995E-2</c:v>
                </c:pt>
                <c:pt idx="4142">
                  <c:v>2.3200000999999998E-2</c:v>
                </c:pt>
                <c:pt idx="4143">
                  <c:v>2.2800001000000004E-2</c:v>
                </c:pt>
                <c:pt idx="4144">
                  <c:v>2.2400000999999999E-2</c:v>
                </c:pt>
                <c:pt idx="4145">
                  <c:v>2.2000000999999998E-2</c:v>
                </c:pt>
                <c:pt idx="4146">
                  <c:v>2.1600001000000001E-2</c:v>
                </c:pt>
                <c:pt idx="4147">
                  <c:v>2.1200001000000003E-2</c:v>
                </c:pt>
                <c:pt idx="4148">
                  <c:v>2.0800001000000002E-2</c:v>
                </c:pt>
                <c:pt idx="4149">
                  <c:v>2.0400001000000001E-2</c:v>
                </c:pt>
                <c:pt idx="4150">
                  <c:v>2.0000001E-2</c:v>
                </c:pt>
                <c:pt idx="4151">
                  <c:v>2.0483871967741936E-2</c:v>
                </c:pt>
                <c:pt idx="4152">
                  <c:v>2.0967742935483872E-2</c:v>
                </c:pt>
                <c:pt idx="4153">
                  <c:v>2.1451613903225811E-2</c:v>
                </c:pt>
                <c:pt idx="4154">
                  <c:v>2.1935484870967741E-2</c:v>
                </c:pt>
                <c:pt idx="4155">
                  <c:v>2.2419355838709683E-2</c:v>
                </c:pt>
                <c:pt idx="4156">
                  <c:v>2.2903226806451616E-2</c:v>
                </c:pt>
                <c:pt idx="4157">
                  <c:v>2.3387097774193556E-2</c:v>
                </c:pt>
                <c:pt idx="4158">
                  <c:v>2.3870968741935485E-2</c:v>
                </c:pt>
                <c:pt idx="4159">
                  <c:v>2.4354839709677417E-2</c:v>
                </c:pt>
                <c:pt idx="4160">
                  <c:v>2.4838710677419364E-2</c:v>
                </c:pt>
                <c:pt idx="4161">
                  <c:v>2.5322581645161282E-2</c:v>
                </c:pt>
                <c:pt idx="4162">
                  <c:v>2.5806452612903225E-2</c:v>
                </c:pt>
                <c:pt idx="4163">
                  <c:v>2.6290323580645172E-2</c:v>
                </c:pt>
                <c:pt idx="4164">
                  <c:v>2.677419454838709E-2</c:v>
                </c:pt>
                <c:pt idx="4165">
                  <c:v>2.7258065516129044E-2</c:v>
                </c:pt>
                <c:pt idx="4166">
                  <c:v>2.7741936483870983E-2</c:v>
                </c:pt>
                <c:pt idx="4167">
                  <c:v>2.8225807451612905E-2</c:v>
                </c:pt>
                <c:pt idx="4168">
                  <c:v>2.8709678419354845E-2</c:v>
                </c:pt>
                <c:pt idx="4169">
                  <c:v>2.9193549387096777E-2</c:v>
                </c:pt>
                <c:pt idx="4170">
                  <c:v>2.9677420354838707E-2</c:v>
                </c:pt>
                <c:pt idx="4171">
                  <c:v>3.0161291322580643E-2</c:v>
                </c:pt>
                <c:pt idx="4172">
                  <c:v>3.0645162290322586E-2</c:v>
                </c:pt>
                <c:pt idx="4173">
                  <c:v>3.1129033258064518E-2</c:v>
                </c:pt>
                <c:pt idx="4174">
                  <c:v>3.1612904225806454E-2</c:v>
                </c:pt>
                <c:pt idx="4175">
                  <c:v>3.2096775193548394E-2</c:v>
                </c:pt>
                <c:pt idx="4176">
                  <c:v>3.2580646161290333E-2</c:v>
                </c:pt>
                <c:pt idx="4177">
                  <c:v>3.3064517129032259E-2</c:v>
                </c:pt>
                <c:pt idx="4178">
                  <c:v>3.3548388096774191E-2</c:v>
                </c:pt>
                <c:pt idx="4179">
                  <c:v>3.4032259064516138E-2</c:v>
                </c:pt>
                <c:pt idx="4180">
                  <c:v>3.4516130032258063E-2</c:v>
                </c:pt>
                <c:pt idx="4181">
                  <c:v>3.500000100000001E-2</c:v>
                </c:pt>
                <c:pt idx="4182">
                  <c:v>3.5483871967741942E-2</c:v>
                </c:pt>
                <c:pt idx="4183">
                  <c:v>3.5967742935483875E-2</c:v>
                </c:pt>
                <c:pt idx="4184">
                  <c:v>3.6451613903225807E-2</c:v>
                </c:pt>
                <c:pt idx="4185">
                  <c:v>3.693548487096774E-2</c:v>
                </c:pt>
                <c:pt idx="4186">
                  <c:v>3.7419355838709686E-2</c:v>
                </c:pt>
                <c:pt idx="4187">
                  <c:v>3.7903226806451612E-2</c:v>
                </c:pt>
                <c:pt idx="4188">
                  <c:v>3.8387097774193558E-2</c:v>
                </c:pt>
                <c:pt idx="4189">
                  <c:v>3.8870968741935491E-2</c:v>
                </c:pt>
                <c:pt idx="4190">
                  <c:v>3.9354839709677431E-2</c:v>
                </c:pt>
                <c:pt idx="4191">
                  <c:v>3.983871067741937E-2</c:v>
                </c:pt>
                <c:pt idx="4192">
                  <c:v>4.0322581645161316E-2</c:v>
                </c:pt>
                <c:pt idx="4193">
                  <c:v>4.0806452612903249E-2</c:v>
                </c:pt>
                <c:pt idx="4194">
                  <c:v>4.1290323580645161E-2</c:v>
                </c:pt>
                <c:pt idx="4195">
                  <c:v>4.1774194548387086E-2</c:v>
                </c:pt>
                <c:pt idx="4196">
                  <c:v>4.2258065516129019E-2</c:v>
                </c:pt>
                <c:pt idx="4197">
                  <c:v>4.2741936483870965E-2</c:v>
                </c:pt>
                <c:pt idx="4198">
                  <c:v>4.3225807451612898E-2</c:v>
                </c:pt>
                <c:pt idx="4199">
                  <c:v>4.3709678419354824E-2</c:v>
                </c:pt>
                <c:pt idx="4200">
                  <c:v>4.4193549387096777E-2</c:v>
                </c:pt>
                <c:pt idx="4201">
                  <c:v>4.4677420354838723E-2</c:v>
                </c:pt>
                <c:pt idx="4202">
                  <c:v>4.5161291322580663E-2</c:v>
                </c:pt>
                <c:pt idx="4203">
                  <c:v>4.5645162290322561E-2</c:v>
                </c:pt>
                <c:pt idx="4204">
                  <c:v>4.61290332580645E-2</c:v>
                </c:pt>
                <c:pt idx="4205">
                  <c:v>4.6612904225806467E-2</c:v>
                </c:pt>
                <c:pt idx="4206">
                  <c:v>4.7096775193548407E-2</c:v>
                </c:pt>
                <c:pt idx="4207">
                  <c:v>4.7580646161290326E-2</c:v>
                </c:pt>
                <c:pt idx="4208">
                  <c:v>4.8064517129032265E-2</c:v>
                </c:pt>
                <c:pt idx="4209">
                  <c:v>4.854838809677417E-2</c:v>
                </c:pt>
                <c:pt idx="4210">
                  <c:v>4.9032259064516137E-2</c:v>
                </c:pt>
                <c:pt idx="4211">
                  <c:v>4.9516130032258084E-2</c:v>
                </c:pt>
                <c:pt idx="4212">
                  <c:v>5.0000001000000009E-2</c:v>
                </c:pt>
                <c:pt idx="4213">
                  <c:v>5.0317461317460337E-2</c:v>
                </c:pt>
                <c:pt idx="4214">
                  <c:v>5.063492163492065E-2</c:v>
                </c:pt>
                <c:pt idx="4215">
                  <c:v>5.0952381952380964E-2</c:v>
                </c:pt>
                <c:pt idx="4216">
                  <c:v>5.1269842269841277E-2</c:v>
                </c:pt>
                <c:pt idx="4217">
                  <c:v>5.1587302587301584E-2</c:v>
                </c:pt>
                <c:pt idx="4218">
                  <c:v>5.1904762904761904E-2</c:v>
                </c:pt>
                <c:pt idx="4219">
                  <c:v>5.2222223222222239E-2</c:v>
                </c:pt>
                <c:pt idx="4220">
                  <c:v>5.2539683539682559E-2</c:v>
                </c:pt>
                <c:pt idx="4221">
                  <c:v>5.2857143857142873E-2</c:v>
                </c:pt>
                <c:pt idx="4222">
                  <c:v>5.3174604174603173E-2</c:v>
                </c:pt>
                <c:pt idx="4223">
                  <c:v>5.3492064492063507E-2</c:v>
                </c:pt>
                <c:pt idx="4224">
                  <c:v>5.380952480952382E-2</c:v>
                </c:pt>
                <c:pt idx="4225">
                  <c:v>5.4126985126984127E-2</c:v>
                </c:pt>
                <c:pt idx="4226">
                  <c:v>5.4444445444444454E-2</c:v>
                </c:pt>
                <c:pt idx="4227">
                  <c:v>5.4761905761904775E-2</c:v>
                </c:pt>
                <c:pt idx="4228">
                  <c:v>5.5079366079365068E-2</c:v>
                </c:pt>
                <c:pt idx="4229">
                  <c:v>5.5396826396825416E-2</c:v>
                </c:pt>
                <c:pt idx="4230">
                  <c:v>5.571428671428573E-2</c:v>
                </c:pt>
                <c:pt idx="4231">
                  <c:v>5.6031747031746057E-2</c:v>
                </c:pt>
                <c:pt idx="4232">
                  <c:v>5.6349207349206371E-2</c:v>
                </c:pt>
                <c:pt idx="4233">
                  <c:v>5.6666667666666677E-2</c:v>
                </c:pt>
                <c:pt idx="4234">
                  <c:v>5.6984127984126998E-2</c:v>
                </c:pt>
                <c:pt idx="4235">
                  <c:v>5.7301588301587304E-2</c:v>
                </c:pt>
                <c:pt idx="4236">
                  <c:v>5.7619048619047625E-2</c:v>
                </c:pt>
                <c:pt idx="4237">
                  <c:v>5.7936508936507945E-2</c:v>
                </c:pt>
                <c:pt idx="4238">
                  <c:v>5.825396925396828E-2</c:v>
                </c:pt>
                <c:pt idx="4239">
                  <c:v>5.8571429571428579E-2</c:v>
                </c:pt>
                <c:pt idx="4240">
                  <c:v>5.8888889888888893E-2</c:v>
                </c:pt>
                <c:pt idx="4241">
                  <c:v>5.920635020634922E-2</c:v>
                </c:pt>
                <c:pt idx="4242">
                  <c:v>5.9523810523809527E-2</c:v>
                </c:pt>
                <c:pt idx="4243">
                  <c:v>5.9841270841269861E-2</c:v>
                </c:pt>
                <c:pt idx="4244">
                  <c:v>6.0158731158730189E-2</c:v>
                </c:pt>
                <c:pt idx="4245">
                  <c:v>6.0476191476190495E-2</c:v>
                </c:pt>
                <c:pt idx="4246">
                  <c:v>6.0793651793650809E-2</c:v>
                </c:pt>
                <c:pt idx="4247">
                  <c:v>6.1111112111111116E-2</c:v>
                </c:pt>
                <c:pt idx="4248">
                  <c:v>6.1428572428571436E-2</c:v>
                </c:pt>
                <c:pt idx="4249">
                  <c:v>6.174603274603177E-2</c:v>
                </c:pt>
                <c:pt idx="4250">
                  <c:v>6.2063493063492084E-2</c:v>
                </c:pt>
                <c:pt idx="4251">
                  <c:v>6.2380953380952384E-2</c:v>
                </c:pt>
                <c:pt idx="4252">
                  <c:v>6.2698413698412711E-2</c:v>
                </c:pt>
                <c:pt idx="4253">
                  <c:v>6.3015874015873038E-2</c:v>
                </c:pt>
                <c:pt idx="4254">
                  <c:v>6.3333334333333352E-2</c:v>
                </c:pt>
                <c:pt idx="4255">
                  <c:v>6.3650794650793666E-2</c:v>
                </c:pt>
                <c:pt idx="4256">
                  <c:v>6.3968254968253979E-2</c:v>
                </c:pt>
                <c:pt idx="4257">
                  <c:v>6.4285715285714293E-2</c:v>
                </c:pt>
                <c:pt idx="4258">
                  <c:v>6.460317560317462E-2</c:v>
                </c:pt>
                <c:pt idx="4259">
                  <c:v>6.4920635920634934E-2</c:v>
                </c:pt>
                <c:pt idx="4260">
                  <c:v>6.5238096238095261E-2</c:v>
                </c:pt>
                <c:pt idx="4261">
                  <c:v>6.5555556555555561E-2</c:v>
                </c:pt>
                <c:pt idx="4262">
                  <c:v>6.5873016873015902E-2</c:v>
                </c:pt>
                <c:pt idx="4263">
                  <c:v>6.6190477190476216E-2</c:v>
                </c:pt>
                <c:pt idx="4264">
                  <c:v>6.6507937507936529E-2</c:v>
                </c:pt>
                <c:pt idx="4265">
                  <c:v>6.6825397825396843E-2</c:v>
                </c:pt>
                <c:pt idx="4266">
                  <c:v>6.7142858142857142E-2</c:v>
                </c:pt>
                <c:pt idx="4267">
                  <c:v>6.746031846031747E-2</c:v>
                </c:pt>
                <c:pt idx="4268">
                  <c:v>6.7777778777777783E-2</c:v>
                </c:pt>
                <c:pt idx="4269">
                  <c:v>6.8095239095238125E-2</c:v>
                </c:pt>
                <c:pt idx="4270">
                  <c:v>6.8412699412698438E-2</c:v>
                </c:pt>
                <c:pt idx="4271">
                  <c:v>6.8730159730158738E-2</c:v>
                </c:pt>
                <c:pt idx="4272">
                  <c:v>6.9047620047619093E-2</c:v>
                </c:pt>
                <c:pt idx="4273">
                  <c:v>6.9365080365079393E-2</c:v>
                </c:pt>
                <c:pt idx="4274">
                  <c:v>6.9682540682539693E-2</c:v>
                </c:pt>
                <c:pt idx="4275">
                  <c:v>7.000000100000002E-2</c:v>
                </c:pt>
                <c:pt idx="4276">
                  <c:v>7.0322581645161322E-2</c:v>
                </c:pt>
                <c:pt idx="4277">
                  <c:v>7.0645162290322583E-2</c:v>
                </c:pt>
                <c:pt idx="4278">
                  <c:v>7.0967742935483899E-2</c:v>
                </c:pt>
                <c:pt idx="4279">
                  <c:v>7.1290323580645173E-2</c:v>
                </c:pt>
                <c:pt idx="4280">
                  <c:v>7.1612904225806476E-2</c:v>
                </c:pt>
                <c:pt idx="4281">
                  <c:v>7.1935484870967764E-2</c:v>
                </c:pt>
                <c:pt idx="4282">
                  <c:v>7.2258065516129039E-2</c:v>
                </c:pt>
                <c:pt idx="4283">
                  <c:v>7.2580646161290327E-2</c:v>
                </c:pt>
                <c:pt idx="4284">
                  <c:v>7.2903226806451643E-2</c:v>
                </c:pt>
                <c:pt idx="4285">
                  <c:v>7.3225807451612918E-2</c:v>
                </c:pt>
                <c:pt idx="4286">
                  <c:v>7.3548388096774206E-2</c:v>
                </c:pt>
                <c:pt idx="4287">
                  <c:v>7.3870968741935494E-2</c:v>
                </c:pt>
                <c:pt idx="4288">
                  <c:v>7.4193549387096797E-2</c:v>
                </c:pt>
                <c:pt idx="4289">
                  <c:v>7.4516130032258085E-2</c:v>
                </c:pt>
                <c:pt idx="4290">
                  <c:v>7.4838710677419373E-2</c:v>
                </c:pt>
                <c:pt idx="4291">
                  <c:v>7.5161291322580676E-2</c:v>
                </c:pt>
                <c:pt idx="4292">
                  <c:v>7.548387196774195E-2</c:v>
                </c:pt>
                <c:pt idx="4293">
                  <c:v>7.5806452612903252E-2</c:v>
                </c:pt>
                <c:pt idx="4294">
                  <c:v>7.6129033258064527E-2</c:v>
                </c:pt>
                <c:pt idx="4295">
                  <c:v>7.6451613903225829E-2</c:v>
                </c:pt>
                <c:pt idx="4296">
                  <c:v>7.6774194548387104E-2</c:v>
                </c:pt>
                <c:pt idx="4297">
                  <c:v>7.7096775193548406E-2</c:v>
                </c:pt>
                <c:pt idx="4298">
                  <c:v>7.7419355838709694E-2</c:v>
                </c:pt>
                <c:pt idx="4299">
                  <c:v>7.7741936483870969E-2</c:v>
                </c:pt>
                <c:pt idx="4300">
                  <c:v>7.8064517129032285E-2</c:v>
                </c:pt>
                <c:pt idx="4301">
                  <c:v>7.8387097774193573E-2</c:v>
                </c:pt>
                <c:pt idx="4302">
                  <c:v>7.8709678419354848E-2</c:v>
                </c:pt>
                <c:pt idx="4303">
                  <c:v>7.903225906451615E-2</c:v>
                </c:pt>
                <c:pt idx="4304">
                  <c:v>7.9354839709677424E-2</c:v>
                </c:pt>
                <c:pt idx="4305">
                  <c:v>7.9677420354838727E-2</c:v>
                </c:pt>
                <c:pt idx="4306">
                  <c:v>8.0000001000000015E-2</c:v>
                </c:pt>
                <c:pt idx="4307">
                  <c:v>8.0322581645161262E-2</c:v>
                </c:pt>
                <c:pt idx="4308">
                  <c:v>8.0645162290322606E-2</c:v>
                </c:pt>
                <c:pt idx="4309">
                  <c:v>8.096774293548388E-2</c:v>
                </c:pt>
                <c:pt idx="4310">
                  <c:v>8.1290323580645182E-2</c:v>
                </c:pt>
                <c:pt idx="4311">
                  <c:v>8.1612904225806457E-2</c:v>
                </c:pt>
                <c:pt idx="4312">
                  <c:v>8.1935484870967731E-2</c:v>
                </c:pt>
                <c:pt idx="4313">
                  <c:v>8.2258065516129061E-2</c:v>
                </c:pt>
                <c:pt idx="4314">
                  <c:v>8.2580646161290364E-2</c:v>
                </c:pt>
                <c:pt idx="4315">
                  <c:v>8.290322680645161E-2</c:v>
                </c:pt>
                <c:pt idx="4316">
                  <c:v>8.322580745161294E-2</c:v>
                </c:pt>
                <c:pt idx="4317">
                  <c:v>8.3548388096774215E-2</c:v>
                </c:pt>
                <c:pt idx="4318">
                  <c:v>8.3870968741935531E-2</c:v>
                </c:pt>
                <c:pt idx="4319">
                  <c:v>8.4193549387096805E-2</c:v>
                </c:pt>
                <c:pt idx="4320">
                  <c:v>8.4516130032258066E-2</c:v>
                </c:pt>
                <c:pt idx="4321">
                  <c:v>8.4838710677419368E-2</c:v>
                </c:pt>
                <c:pt idx="4322">
                  <c:v>8.5161291322580657E-2</c:v>
                </c:pt>
                <c:pt idx="4323">
                  <c:v>8.5483871967741931E-2</c:v>
                </c:pt>
                <c:pt idx="4324">
                  <c:v>8.580645261290322E-2</c:v>
                </c:pt>
                <c:pt idx="4325">
                  <c:v>8.6129033258064508E-2</c:v>
                </c:pt>
                <c:pt idx="4326">
                  <c:v>8.645161390322581E-2</c:v>
                </c:pt>
                <c:pt idx="4327">
                  <c:v>8.6774194548387126E-2</c:v>
                </c:pt>
                <c:pt idx="4328">
                  <c:v>8.7096775193548387E-2</c:v>
                </c:pt>
                <c:pt idx="4329">
                  <c:v>8.7419355838709661E-2</c:v>
                </c:pt>
                <c:pt idx="4330">
                  <c:v>8.7741936483870978E-2</c:v>
                </c:pt>
                <c:pt idx="4331">
                  <c:v>8.806451712903228E-2</c:v>
                </c:pt>
                <c:pt idx="4332">
                  <c:v>8.838709777419354E-2</c:v>
                </c:pt>
                <c:pt idx="4333">
                  <c:v>8.8709678419354843E-2</c:v>
                </c:pt>
                <c:pt idx="4334">
                  <c:v>8.9032259064516145E-2</c:v>
                </c:pt>
                <c:pt idx="4335">
                  <c:v>8.9354839709677475E-2</c:v>
                </c:pt>
                <c:pt idx="4336">
                  <c:v>8.9677420354838722E-2</c:v>
                </c:pt>
                <c:pt idx="4337">
                  <c:v>9.0000001000000024E-2</c:v>
                </c:pt>
                <c:pt idx="4338">
                  <c:v>9.0526316789473718E-2</c:v>
                </c:pt>
                <c:pt idx="4339">
                  <c:v>9.1052632578947371E-2</c:v>
                </c:pt>
                <c:pt idx="4340">
                  <c:v>9.1578948368421065E-2</c:v>
                </c:pt>
                <c:pt idx="4341">
                  <c:v>9.2105264157894745E-2</c:v>
                </c:pt>
                <c:pt idx="4342">
                  <c:v>9.2631579947368425E-2</c:v>
                </c:pt>
                <c:pt idx="4343">
                  <c:v>9.3157895736842161E-2</c:v>
                </c:pt>
                <c:pt idx="4344">
                  <c:v>9.3684211526315772E-2</c:v>
                </c:pt>
                <c:pt idx="4345">
                  <c:v>9.421052731578948E-2</c:v>
                </c:pt>
                <c:pt idx="4346">
                  <c:v>9.4736843105263188E-2</c:v>
                </c:pt>
                <c:pt idx="4347">
                  <c:v>9.5263158894736841E-2</c:v>
                </c:pt>
                <c:pt idx="4348">
                  <c:v>9.5789474684210521E-2</c:v>
                </c:pt>
                <c:pt idx="4349">
                  <c:v>9.6315790473684201E-2</c:v>
                </c:pt>
                <c:pt idx="4350">
                  <c:v>9.6842106263157882E-2</c:v>
                </c:pt>
                <c:pt idx="4351">
                  <c:v>9.7368422052631576E-2</c:v>
                </c:pt>
                <c:pt idx="4352">
                  <c:v>9.7894737842105228E-2</c:v>
                </c:pt>
                <c:pt idx="4353">
                  <c:v>9.8421053631578964E-2</c:v>
                </c:pt>
                <c:pt idx="4354">
                  <c:v>9.8947369421052672E-2</c:v>
                </c:pt>
                <c:pt idx="4355">
                  <c:v>9.9473685210526311E-2</c:v>
                </c:pt>
                <c:pt idx="4356">
                  <c:v>0.10000000099999999</c:v>
                </c:pt>
                <c:pt idx="4357">
                  <c:v>0.10052631678947367</c:v>
                </c:pt>
                <c:pt idx="4358">
                  <c:v>0.10105263257894737</c:v>
                </c:pt>
                <c:pt idx="4359">
                  <c:v>0.10157894836842103</c:v>
                </c:pt>
                <c:pt idx="4360">
                  <c:v>0.10210526415789474</c:v>
                </c:pt>
                <c:pt idx="4361">
                  <c:v>0.10263157994736842</c:v>
                </c:pt>
                <c:pt idx="4362">
                  <c:v>0.10315789573684209</c:v>
                </c:pt>
                <c:pt idx="4363">
                  <c:v>0.10368421152631579</c:v>
                </c:pt>
                <c:pt idx="4364">
                  <c:v>0.10421052731578948</c:v>
                </c:pt>
                <c:pt idx="4365">
                  <c:v>0.10473684310526316</c:v>
                </c:pt>
                <c:pt idx="4366">
                  <c:v>0.10526315889473682</c:v>
                </c:pt>
                <c:pt idx="4367">
                  <c:v>0.10578947468421054</c:v>
                </c:pt>
                <c:pt idx="4368">
                  <c:v>0.10631579047368424</c:v>
                </c:pt>
                <c:pt idx="4369">
                  <c:v>0.1068421062631579</c:v>
                </c:pt>
                <c:pt idx="4370">
                  <c:v>0.10736842205263158</c:v>
                </c:pt>
                <c:pt idx="4371">
                  <c:v>0.10789473784210526</c:v>
                </c:pt>
                <c:pt idx="4372">
                  <c:v>0.10842105363157897</c:v>
                </c:pt>
                <c:pt idx="4373">
                  <c:v>0.10894736942105263</c:v>
                </c:pt>
                <c:pt idx="4374">
                  <c:v>0.10947368521052633</c:v>
                </c:pt>
                <c:pt idx="4375">
                  <c:v>0.110000001</c:v>
                </c:pt>
                <c:pt idx="4376">
                  <c:v>0.10951613003225807</c:v>
                </c:pt>
                <c:pt idx="4377">
                  <c:v>0.10903225906451613</c:v>
                </c:pt>
                <c:pt idx="4378">
                  <c:v>0.10854838809677418</c:v>
                </c:pt>
                <c:pt idx="4379">
                  <c:v>0.10806451712903226</c:v>
                </c:pt>
                <c:pt idx="4380">
                  <c:v>0.10758064616129034</c:v>
                </c:pt>
                <c:pt idx="4381">
                  <c:v>0.1070967751935484</c:v>
                </c:pt>
                <c:pt idx="4382">
                  <c:v>0.10661290422580647</c:v>
                </c:pt>
                <c:pt idx="4383">
                  <c:v>0.10612903325806453</c:v>
                </c:pt>
                <c:pt idx="4384">
                  <c:v>0.10564516229032257</c:v>
                </c:pt>
                <c:pt idx="4385">
                  <c:v>0.10516129132258065</c:v>
                </c:pt>
                <c:pt idx="4386">
                  <c:v>0.10467742035483868</c:v>
                </c:pt>
                <c:pt idx="4387">
                  <c:v>0.10419354938709678</c:v>
                </c:pt>
                <c:pt idx="4388">
                  <c:v>0.10370967841935484</c:v>
                </c:pt>
                <c:pt idx="4389">
                  <c:v>0.10322580745161293</c:v>
                </c:pt>
                <c:pt idx="4390">
                  <c:v>0.10274193648387098</c:v>
                </c:pt>
                <c:pt idx="4391">
                  <c:v>0.10225806551612905</c:v>
                </c:pt>
                <c:pt idx="4392">
                  <c:v>0.10177419454838711</c:v>
                </c:pt>
                <c:pt idx="4393">
                  <c:v>0.10129032358064517</c:v>
                </c:pt>
                <c:pt idx="4394">
                  <c:v>0.10080645261290321</c:v>
                </c:pt>
                <c:pt idx="4395">
                  <c:v>0.10032258164516128</c:v>
                </c:pt>
                <c:pt idx="4396">
                  <c:v>9.9838710677419368E-2</c:v>
                </c:pt>
                <c:pt idx="4397">
                  <c:v>9.9354839709677456E-2</c:v>
                </c:pt>
                <c:pt idx="4398">
                  <c:v>9.8870968741935503E-2</c:v>
                </c:pt>
                <c:pt idx="4399">
                  <c:v>9.8387097774193549E-2</c:v>
                </c:pt>
                <c:pt idx="4400">
                  <c:v>9.790322680645161E-2</c:v>
                </c:pt>
                <c:pt idx="4401">
                  <c:v>9.741935583870967E-2</c:v>
                </c:pt>
                <c:pt idx="4402">
                  <c:v>9.6935484870967731E-2</c:v>
                </c:pt>
                <c:pt idx="4403">
                  <c:v>9.6451613903225764E-2</c:v>
                </c:pt>
                <c:pt idx="4404">
                  <c:v>9.5967742935483921E-2</c:v>
                </c:pt>
                <c:pt idx="4405">
                  <c:v>9.5483871967741926E-2</c:v>
                </c:pt>
                <c:pt idx="4406">
                  <c:v>9.5000001000000001E-2</c:v>
                </c:pt>
                <c:pt idx="4407">
                  <c:v>9.4516130032258061E-2</c:v>
                </c:pt>
                <c:pt idx="4408">
                  <c:v>9.4032259064516149E-2</c:v>
                </c:pt>
                <c:pt idx="4409">
                  <c:v>9.3548388096774224E-2</c:v>
                </c:pt>
                <c:pt idx="4410">
                  <c:v>9.3064517129032284E-2</c:v>
                </c:pt>
                <c:pt idx="4411">
                  <c:v>9.2580646161290345E-2</c:v>
                </c:pt>
                <c:pt idx="4412">
                  <c:v>9.2096775193548391E-2</c:v>
                </c:pt>
                <c:pt idx="4413">
                  <c:v>9.1612904225806466E-2</c:v>
                </c:pt>
                <c:pt idx="4414">
                  <c:v>9.1129033258064526E-2</c:v>
                </c:pt>
                <c:pt idx="4415">
                  <c:v>9.0645162290322601E-2</c:v>
                </c:pt>
                <c:pt idx="4416">
                  <c:v>9.0161291322580647E-2</c:v>
                </c:pt>
                <c:pt idx="4417">
                  <c:v>8.9677420354838722E-2</c:v>
                </c:pt>
                <c:pt idx="4418">
                  <c:v>8.9193549387096782E-2</c:v>
                </c:pt>
                <c:pt idx="4419">
                  <c:v>8.8709678419354843E-2</c:v>
                </c:pt>
                <c:pt idx="4420">
                  <c:v>8.8225807451612945E-2</c:v>
                </c:pt>
                <c:pt idx="4421">
                  <c:v>8.7741936483870978E-2</c:v>
                </c:pt>
                <c:pt idx="4422">
                  <c:v>8.7258065516129066E-2</c:v>
                </c:pt>
                <c:pt idx="4423">
                  <c:v>8.6774194548387126E-2</c:v>
                </c:pt>
                <c:pt idx="4424">
                  <c:v>8.6290323580645201E-2</c:v>
                </c:pt>
                <c:pt idx="4425">
                  <c:v>8.580645261290322E-2</c:v>
                </c:pt>
                <c:pt idx="4426">
                  <c:v>8.5322581645161266E-2</c:v>
                </c:pt>
                <c:pt idx="4427">
                  <c:v>8.4838710677419368E-2</c:v>
                </c:pt>
                <c:pt idx="4428">
                  <c:v>8.4354839709677457E-2</c:v>
                </c:pt>
                <c:pt idx="4429">
                  <c:v>8.3870968741935503E-2</c:v>
                </c:pt>
                <c:pt idx="4430">
                  <c:v>8.338709777419355E-2</c:v>
                </c:pt>
                <c:pt idx="4431">
                  <c:v>8.290322680645161E-2</c:v>
                </c:pt>
                <c:pt idx="4432">
                  <c:v>8.2419355838709671E-2</c:v>
                </c:pt>
                <c:pt idx="4433">
                  <c:v>8.1935484870967731E-2</c:v>
                </c:pt>
                <c:pt idx="4434">
                  <c:v>8.1451613903225764E-2</c:v>
                </c:pt>
                <c:pt idx="4435">
                  <c:v>8.096774293548388E-2</c:v>
                </c:pt>
                <c:pt idx="4436">
                  <c:v>8.0483871967741913E-2</c:v>
                </c:pt>
                <c:pt idx="4437">
                  <c:v>8.0000001000000015E-2</c:v>
                </c:pt>
                <c:pt idx="4438">
                  <c:v>7.9523810523809524E-2</c:v>
                </c:pt>
                <c:pt idx="4439">
                  <c:v>7.9047620047619074E-2</c:v>
                </c:pt>
                <c:pt idx="4440">
                  <c:v>7.8571429571428569E-2</c:v>
                </c:pt>
                <c:pt idx="4441">
                  <c:v>7.8095239095238106E-2</c:v>
                </c:pt>
                <c:pt idx="4442">
                  <c:v>7.7619048619047615E-2</c:v>
                </c:pt>
                <c:pt idx="4443">
                  <c:v>7.7142858142857124E-2</c:v>
                </c:pt>
                <c:pt idx="4444">
                  <c:v>7.6666667666666674E-2</c:v>
                </c:pt>
                <c:pt idx="4445">
                  <c:v>7.6190477190476183E-2</c:v>
                </c:pt>
                <c:pt idx="4446">
                  <c:v>7.571428671428572E-2</c:v>
                </c:pt>
                <c:pt idx="4447">
                  <c:v>7.5238096238095242E-2</c:v>
                </c:pt>
                <c:pt idx="4448">
                  <c:v>7.4761905761904751E-2</c:v>
                </c:pt>
                <c:pt idx="4449">
                  <c:v>7.4285715285714288E-2</c:v>
                </c:pt>
                <c:pt idx="4450">
                  <c:v>7.3809524809523824E-2</c:v>
                </c:pt>
                <c:pt idx="4451">
                  <c:v>7.3333334333333347E-2</c:v>
                </c:pt>
                <c:pt idx="4452">
                  <c:v>7.285714385714287E-2</c:v>
                </c:pt>
                <c:pt idx="4453">
                  <c:v>7.2380953380952379E-2</c:v>
                </c:pt>
                <c:pt idx="4454">
                  <c:v>7.1904762904761901E-2</c:v>
                </c:pt>
                <c:pt idx="4455">
                  <c:v>7.142857242857141E-2</c:v>
                </c:pt>
                <c:pt idx="4456">
                  <c:v>7.0952381952380975E-2</c:v>
                </c:pt>
                <c:pt idx="4457">
                  <c:v>7.047619147619047E-2</c:v>
                </c:pt>
                <c:pt idx="4458">
                  <c:v>7.0000000999999992E-2</c:v>
                </c:pt>
                <c:pt idx="4459">
                  <c:v>6.9523810523809515E-2</c:v>
                </c:pt>
                <c:pt idx="4460">
                  <c:v>6.9047620047619065E-2</c:v>
                </c:pt>
                <c:pt idx="4461">
                  <c:v>6.8571429571428574E-2</c:v>
                </c:pt>
                <c:pt idx="4462">
                  <c:v>6.8095239095238111E-2</c:v>
                </c:pt>
                <c:pt idx="4463">
                  <c:v>6.761904861904762E-2</c:v>
                </c:pt>
                <c:pt idx="4464">
                  <c:v>6.7142858142857142E-2</c:v>
                </c:pt>
                <c:pt idx="4465">
                  <c:v>6.6666667666666679E-2</c:v>
                </c:pt>
                <c:pt idx="4466">
                  <c:v>6.6190477190476202E-2</c:v>
                </c:pt>
                <c:pt idx="4467">
                  <c:v>6.5714286714285725E-2</c:v>
                </c:pt>
                <c:pt idx="4468">
                  <c:v>6.5238096238095233E-2</c:v>
                </c:pt>
                <c:pt idx="4469">
                  <c:v>6.476190576190477E-2</c:v>
                </c:pt>
                <c:pt idx="4470">
                  <c:v>6.4285715285714279E-2</c:v>
                </c:pt>
                <c:pt idx="4471">
                  <c:v>6.3809524809523815E-2</c:v>
                </c:pt>
                <c:pt idx="4472">
                  <c:v>6.3333334333333352E-2</c:v>
                </c:pt>
                <c:pt idx="4473">
                  <c:v>6.2857143857142875E-2</c:v>
                </c:pt>
                <c:pt idx="4474">
                  <c:v>6.2380953380952384E-2</c:v>
                </c:pt>
                <c:pt idx="4475">
                  <c:v>6.1904762904761906E-2</c:v>
                </c:pt>
                <c:pt idx="4476">
                  <c:v>6.1428572428571422E-2</c:v>
                </c:pt>
                <c:pt idx="4477">
                  <c:v>6.0952381952380966E-2</c:v>
                </c:pt>
                <c:pt idx="4478">
                  <c:v>6.0476191476190481E-2</c:v>
                </c:pt>
                <c:pt idx="4479">
                  <c:v>6.0000001000000011E-2</c:v>
                </c:pt>
                <c:pt idx="4480">
                  <c:v>5.952381052380952E-2</c:v>
                </c:pt>
                <c:pt idx="4481">
                  <c:v>5.9047620047619064E-2</c:v>
                </c:pt>
                <c:pt idx="4482">
                  <c:v>5.8571429571428565E-2</c:v>
                </c:pt>
                <c:pt idx="4483">
                  <c:v>5.8095239095238109E-2</c:v>
                </c:pt>
                <c:pt idx="4484">
                  <c:v>5.7619048619047625E-2</c:v>
                </c:pt>
                <c:pt idx="4485">
                  <c:v>5.7142858142857147E-2</c:v>
                </c:pt>
                <c:pt idx="4486">
                  <c:v>5.6666667666666677E-2</c:v>
                </c:pt>
                <c:pt idx="4487">
                  <c:v>5.6190477190476214E-2</c:v>
                </c:pt>
                <c:pt idx="4488">
                  <c:v>5.571428671428573E-2</c:v>
                </c:pt>
                <c:pt idx="4489">
                  <c:v>5.5238096238095245E-2</c:v>
                </c:pt>
                <c:pt idx="4490">
                  <c:v>5.4761905761904775E-2</c:v>
                </c:pt>
                <c:pt idx="4491">
                  <c:v>5.4285715285714277E-2</c:v>
                </c:pt>
                <c:pt idx="4492">
                  <c:v>5.380952480952382E-2</c:v>
                </c:pt>
                <c:pt idx="4493">
                  <c:v>5.3333334333333357E-2</c:v>
                </c:pt>
                <c:pt idx="4494">
                  <c:v>5.2857143857142873E-2</c:v>
                </c:pt>
                <c:pt idx="4495">
                  <c:v>5.2380953380952382E-2</c:v>
                </c:pt>
                <c:pt idx="4496">
                  <c:v>5.1904762904761904E-2</c:v>
                </c:pt>
                <c:pt idx="4497">
                  <c:v>5.142857242857142E-2</c:v>
                </c:pt>
                <c:pt idx="4498">
                  <c:v>5.0952381952380978E-2</c:v>
                </c:pt>
                <c:pt idx="4499">
                  <c:v>5.0476191476190493E-2</c:v>
                </c:pt>
                <c:pt idx="4500">
                  <c:v>5.0000001000000009E-2</c:v>
                </c:pt>
                <c:pt idx="4501">
                  <c:v>5.048000100000001E-2</c:v>
                </c:pt>
                <c:pt idx="4502">
                  <c:v>5.0960001000000019E-2</c:v>
                </c:pt>
                <c:pt idx="4503">
                  <c:v>5.1440001000000013E-2</c:v>
                </c:pt>
                <c:pt idx="4504">
                  <c:v>5.1920001000000007E-2</c:v>
                </c:pt>
                <c:pt idx="4505">
                  <c:v>5.2400001000000009E-2</c:v>
                </c:pt>
                <c:pt idx="4506">
                  <c:v>5.288000100000001E-2</c:v>
                </c:pt>
                <c:pt idx="4507">
                  <c:v>5.3360001000000011E-2</c:v>
                </c:pt>
                <c:pt idx="4508">
                  <c:v>5.3840001000000012E-2</c:v>
                </c:pt>
                <c:pt idx="4509">
                  <c:v>5.4320001000000021E-2</c:v>
                </c:pt>
                <c:pt idx="4510">
                  <c:v>5.4800001000000022E-2</c:v>
                </c:pt>
                <c:pt idx="4511">
                  <c:v>5.5280001000000016E-2</c:v>
                </c:pt>
                <c:pt idx="4512">
                  <c:v>5.5760001000000003E-2</c:v>
                </c:pt>
                <c:pt idx="4513">
                  <c:v>5.6240000999999991E-2</c:v>
                </c:pt>
                <c:pt idx="4514">
                  <c:v>5.6720000999999999E-2</c:v>
                </c:pt>
                <c:pt idx="4515">
                  <c:v>5.7200001000000007E-2</c:v>
                </c:pt>
                <c:pt idx="4516">
                  <c:v>5.7680001000000009E-2</c:v>
                </c:pt>
                <c:pt idx="4517">
                  <c:v>5.816000100000001E-2</c:v>
                </c:pt>
                <c:pt idx="4518">
                  <c:v>5.8640000999999997E-2</c:v>
                </c:pt>
                <c:pt idx="4519">
                  <c:v>5.9120001000000019E-2</c:v>
                </c:pt>
                <c:pt idx="4520">
                  <c:v>5.9600001000000007E-2</c:v>
                </c:pt>
                <c:pt idx="4521">
                  <c:v>6.0080001000000008E-2</c:v>
                </c:pt>
                <c:pt idx="4522">
                  <c:v>6.0560001000000009E-2</c:v>
                </c:pt>
                <c:pt idx="4523">
                  <c:v>6.1040001000000003E-2</c:v>
                </c:pt>
                <c:pt idx="4524">
                  <c:v>6.1520001000000012E-2</c:v>
                </c:pt>
                <c:pt idx="4525">
                  <c:v>6.200000100000002E-2</c:v>
                </c:pt>
                <c:pt idx="4526">
                  <c:v>6.1000001000000012E-2</c:v>
                </c:pt>
                <c:pt idx="4527">
                  <c:v>6.0000001000000011E-2</c:v>
                </c:pt>
                <c:pt idx="4528">
                  <c:v>5.900000100000001E-2</c:v>
                </c:pt>
                <c:pt idx="4529">
                  <c:v>5.8000001000000009E-2</c:v>
                </c:pt>
                <c:pt idx="4530">
                  <c:v>5.7000001000000008E-2</c:v>
                </c:pt>
                <c:pt idx="4531">
                  <c:v>5.6000001000000015E-2</c:v>
                </c:pt>
                <c:pt idx="4532">
                  <c:v>5.5000001000000007E-2</c:v>
                </c:pt>
                <c:pt idx="4533">
                  <c:v>5.400000100000002E-2</c:v>
                </c:pt>
                <c:pt idx="4534">
                  <c:v>5.3000000999999998E-2</c:v>
                </c:pt>
                <c:pt idx="4535">
                  <c:v>5.2000001000000011E-2</c:v>
                </c:pt>
                <c:pt idx="4536">
                  <c:v>5.1000000999999996E-2</c:v>
                </c:pt>
                <c:pt idx="4537">
                  <c:v>5.0000001000000009E-2</c:v>
                </c:pt>
                <c:pt idx="4538">
                  <c:v>4.9000000999999994E-2</c:v>
                </c:pt>
                <c:pt idx="4539">
                  <c:v>4.8000001000000007E-2</c:v>
                </c:pt>
                <c:pt idx="4540">
                  <c:v>4.700000100000002E-2</c:v>
                </c:pt>
                <c:pt idx="4541">
                  <c:v>4.6000000999999999E-2</c:v>
                </c:pt>
                <c:pt idx="4542">
                  <c:v>4.5000001000000019E-2</c:v>
                </c:pt>
                <c:pt idx="4543">
                  <c:v>4.4000001000000004E-2</c:v>
                </c:pt>
                <c:pt idx="4544">
                  <c:v>4.3000001000000003E-2</c:v>
                </c:pt>
                <c:pt idx="4545">
                  <c:v>4.2000001000000009E-2</c:v>
                </c:pt>
                <c:pt idx="4546">
                  <c:v>4.1000001000000001E-2</c:v>
                </c:pt>
                <c:pt idx="4547">
                  <c:v>4.0000000999999986E-2</c:v>
                </c:pt>
                <c:pt idx="4548">
                  <c:v>3.9000000999999999E-2</c:v>
                </c:pt>
                <c:pt idx="4549">
                  <c:v>3.8000000999999999E-2</c:v>
                </c:pt>
                <c:pt idx="4550">
                  <c:v>3.7000001000000005E-2</c:v>
                </c:pt>
                <c:pt idx="4551">
                  <c:v>3.6000001000000004E-2</c:v>
                </c:pt>
                <c:pt idx="4552">
                  <c:v>3.5000000999999996E-2</c:v>
                </c:pt>
                <c:pt idx="4553">
                  <c:v>3.4000000999999995E-2</c:v>
                </c:pt>
                <c:pt idx="4554">
                  <c:v>3.3000001000000001E-2</c:v>
                </c:pt>
                <c:pt idx="4555">
                  <c:v>3.2000001000000007E-2</c:v>
                </c:pt>
                <c:pt idx="4556">
                  <c:v>3.1000001000000003E-2</c:v>
                </c:pt>
                <c:pt idx="4557">
                  <c:v>3.0000001000000002E-2</c:v>
                </c:pt>
                <c:pt idx="4558">
                  <c:v>2.9000001000000001E-2</c:v>
                </c:pt>
                <c:pt idx="4559">
                  <c:v>2.8000001E-2</c:v>
                </c:pt>
                <c:pt idx="4560">
                  <c:v>2.7000000999999999E-2</c:v>
                </c:pt>
                <c:pt idx="4561">
                  <c:v>2.6000001000000002E-2</c:v>
                </c:pt>
                <c:pt idx="4562">
                  <c:v>2.5000001000000001E-2</c:v>
                </c:pt>
                <c:pt idx="4563">
                  <c:v>2.5714286714285713E-2</c:v>
                </c:pt>
                <c:pt idx="4564">
                  <c:v>2.6428572428571433E-2</c:v>
                </c:pt>
                <c:pt idx="4565">
                  <c:v>2.7142858142857142E-2</c:v>
                </c:pt>
                <c:pt idx="4566">
                  <c:v>2.7857143857142861E-2</c:v>
                </c:pt>
                <c:pt idx="4567">
                  <c:v>2.8571429571428573E-2</c:v>
                </c:pt>
                <c:pt idx="4568">
                  <c:v>2.9285715285714293E-2</c:v>
                </c:pt>
                <c:pt idx="4569">
                  <c:v>3.0000001000000002E-2</c:v>
                </c:pt>
                <c:pt idx="4570">
                  <c:v>3.0714286714285714E-2</c:v>
                </c:pt>
                <c:pt idx="4571">
                  <c:v>3.1428572428571437E-2</c:v>
                </c:pt>
                <c:pt idx="4572">
                  <c:v>3.2142858142857139E-2</c:v>
                </c:pt>
                <c:pt idx="4573">
                  <c:v>3.2857143857142869E-2</c:v>
                </c:pt>
                <c:pt idx="4574">
                  <c:v>3.3571429571428571E-2</c:v>
                </c:pt>
                <c:pt idx="4575">
                  <c:v>3.4285715285714301E-2</c:v>
                </c:pt>
                <c:pt idx="4576">
                  <c:v>3.500000100000001E-2</c:v>
                </c:pt>
                <c:pt idx="4577">
                  <c:v>3.5714286714285712E-2</c:v>
                </c:pt>
                <c:pt idx="4578">
                  <c:v>3.6428572428571442E-2</c:v>
                </c:pt>
                <c:pt idx="4579">
                  <c:v>3.7142858142857144E-2</c:v>
                </c:pt>
                <c:pt idx="4580">
                  <c:v>3.7857143857142866E-2</c:v>
                </c:pt>
                <c:pt idx="4581">
                  <c:v>3.8571429571428582E-2</c:v>
                </c:pt>
                <c:pt idx="4582">
                  <c:v>3.9285715285714298E-2</c:v>
                </c:pt>
                <c:pt idx="4583">
                  <c:v>4.0000001000000007E-2</c:v>
                </c:pt>
                <c:pt idx="4584">
                  <c:v>4.071428671428573E-2</c:v>
                </c:pt>
                <c:pt idx="4585">
                  <c:v>4.1428572428571425E-2</c:v>
                </c:pt>
                <c:pt idx="4586">
                  <c:v>4.2142858142857141E-2</c:v>
                </c:pt>
                <c:pt idx="4587">
                  <c:v>4.2857143857142871E-2</c:v>
                </c:pt>
                <c:pt idx="4588">
                  <c:v>4.3571429571428566E-2</c:v>
                </c:pt>
                <c:pt idx="4589">
                  <c:v>4.4285715285714289E-2</c:v>
                </c:pt>
                <c:pt idx="4590">
                  <c:v>4.5000001000000019E-2</c:v>
                </c:pt>
                <c:pt idx="4591">
                  <c:v>4.5714286714285728E-2</c:v>
                </c:pt>
                <c:pt idx="4592">
                  <c:v>4.642857242857143E-2</c:v>
                </c:pt>
                <c:pt idx="4593">
                  <c:v>4.7142858142857146E-2</c:v>
                </c:pt>
                <c:pt idx="4594">
                  <c:v>4.7857143857142875E-2</c:v>
                </c:pt>
                <c:pt idx="4595">
                  <c:v>4.8571429571428577E-2</c:v>
                </c:pt>
                <c:pt idx="4596">
                  <c:v>4.9285715285714286E-2</c:v>
                </c:pt>
                <c:pt idx="4597">
                  <c:v>5.0000001000000016E-2</c:v>
                </c:pt>
                <c:pt idx="4598">
                  <c:v>5.0714286714285739E-2</c:v>
                </c:pt>
                <c:pt idx="4599">
                  <c:v>5.142857242857142E-2</c:v>
                </c:pt>
                <c:pt idx="4600">
                  <c:v>5.2142858142857143E-2</c:v>
                </c:pt>
                <c:pt idx="4601">
                  <c:v>5.2857143857142873E-2</c:v>
                </c:pt>
                <c:pt idx="4602">
                  <c:v>5.3571429571428575E-2</c:v>
                </c:pt>
                <c:pt idx="4603">
                  <c:v>5.4285715285714298E-2</c:v>
                </c:pt>
                <c:pt idx="4604">
                  <c:v>5.5000001000000021E-2</c:v>
                </c:pt>
                <c:pt idx="4605">
                  <c:v>5.571428671428573E-2</c:v>
                </c:pt>
                <c:pt idx="4606">
                  <c:v>5.6428572428571432E-2</c:v>
                </c:pt>
                <c:pt idx="4607">
                  <c:v>5.7142858142857147E-2</c:v>
                </c:pt>
                <c:pt idx="4608">
                  <c:v>5.7857143857142884E-2</c:v>
                </c:pt>
                <c:pt idx="4609">
                  <c:v>5.8571429571428579E-2</c:v>
                </c:pt>
                <c:pt idx="4610">
                  <c:v>5.9285715285714295E-2</c:v>
                </c:pt>
                <c:pt idx="4611">
                  <c:v>6.0000001000000018E-2</c:v>
                </c:pt>
                <c:pt idx="4612">
                  <c:v>6.0714286714285727E-2</c:v>
                </c:pt>
                <c:pt idx="4613">
                  <c:v>6.1428572428571436E-2</c:v>
                </c:pt>
                <c:pt idx="4614">
                  <c:v>6.2142858142857145E-2</c:v>
                </c:pt>
                <c:pt idx="4615">
                  <c:v>6.2857143857142875E-2</c:v>
                </c:pt>
                <c:pt idx="4616">
                  <c:v>6.3571429571428584E-2</c:v>
                </c:pt>
                <c:pt idx="4617">
                  <c:v>6.4285715285714307E-2</c:v>
                </c:pt>
                <c:pt idx="4618">
                  <c:v>6.5000001000000029E-2</c:v>
                </c:pt>
                <c:pt idx="4619">
                  <c:v>6.5714286714285738E-2</c:v>
                </c:pt>
                <c:pt idx="4620">
                  <c:v>6.642857242857142E-2</c:v>
                </c:pt>
                <c:pt idx="4621">
                  <c:v>6.7142858142857142E-2</c:v>
                </c:pt>
                <c:pt idx="4622">
                  <c:v>6.7857143857142893E-2</c:v>
                </c:pt>
                <c:pt idx="4623">
                  <c:v>6.8571429571428588E-2</c:v>
                </c:pt>
                <c:pt idx="4624">
                  <c:v>6.9285715285714297E-2</c:v>
                </c:pt>
                <c:pt idx="4625">
                  <c:v>7.000000100000002E-2</c:v>
                </c:pt>
                <c:pt idx="4626">
                  <c:v>6.9677420354838732E-2</c:v>
                </c:pt>
                <c:pt idx="4627">
                  <c:v>6.9354839709677429E-2</c:v>
                </c:pt>
                <c:pt idx="4628">
                  <c:v>6.9032259064516155E-2</c:v>
                </c:pt>
                <c:pt idx="4629">
                  <c:v>6.8709678419354853E-2</c:v>
                </c:pt>
                <c:pt idx="4630">
                  <c:v>6.8387097774193564E-2</c:v>
                </c:pt>
                <c:pt idx="4631">
                  <c:v>6.8064517129032304E-2</c:v>
                </c:pt>
                <c:pt idx="4632">
                  <c:v>6.7741936483870988E-2</c:v>
                </c:pt>
                <c:pt idx="4633">
                  <c:v>6.7419355838709699E-2</c:v>
                </c:pt>
                <c:pt idx="4634">
                  <c:v>6.7096775193548411E-2</c:v>
                </c:pt>
                <c:pt idx="4635">
                  <c:v>6.6774194548387109E-2</c:v>
                </c:pt>
                <c:pt idx="4636">
                  <c:v>6.645161390322582E-2</c:v>
                </c:pt>
                <c:pt idx="4637">
                  <c:v>6.6129033258064518E-2</c:v>
                </c:pt>
                <c:pt idx="4638">
                  <c:v>6.5806452612903243E-2</c:v>
                </c:pt>
                <c:pt idx="4639">
                  <c:v>6.5483871967741955E-2</c:v>
                </c:pt>
                <c:pt idx="4640">
                  <c:v>6.5161291322580667E-2</c:v>
                </c:pt>
                <c:pt idx="4641">
                  <c:v>6.4838710677419364E-2</c:v>
                </c:pt>
                <c:pt idx="4642">
                  <c:v>6.4516130032258104E-2</c:v>
                </c:pt>
                <c:pt idx="4643">
                  <c:v>6.4193549387096802E-2</c:v>
                </c:pt>
                <c:pt idx="4644">
                  <c:v>6.3870968741935485E-2</c:v>
                </c:pt>
                <c:pt idx="4645">
                  <c:v>6.3548388096774183E-2</c:v>
                </c:pt>
                <c:pt idx="4646">
                  <c:v>6.3225807451612895E-2</c:v>
                </c:pt>
                <c:pt idx="4647">
                  <c:v>6.2903226806451634E-2</c:v>
                </c:pt>
                <c:pt idx="4648">
                  <c:v>6.2580646161290332E-2</c:v>
                </c:pt>
                <c:pt idx="4649">
                  <c:v>6.2258065516129037E-2</c:v>
                </c:pt>
                <c:pt idx="4650">
                  <c:v>6.1935484870967769E-2</c:v>
                </c:pt>
                <c:pt idx="4651">
                  <c:v>6.1612904225806481E-2</c:v>
                </c:pt>
                <c:pt idx="4652">
                  <c:v>6.1290323580645172E-2</c:v>
                </c:pt>
                <c:pt idx="4653">
                  <c:v>6.096774293548389E-2</c:v>
                </c:pt>
                <c:pt idx="4654">
                  <c:v>6.0645162290322581E-2</c:v>
                </c:pt>
                <c:pt idx="4655">
                  <c:v>6.032258164516132E-2</c:v>
                </c:pt>
                <c:pt idx="4656">
                  <c:v>6.0000001000000018E-2</c:v>
                </c:pt>
                <c:pt idx="4657">
                  <c:v>5.9677420354838737E-2</c:v>
                </c:pt>
                <c:pt idx="4658">
                  <c:v>5.9354839709677427E-2</c:v>
                </c:pt>
                <c:pt idx="4659">
                  <c:v>5.9032259064516139E-2</c:v>
                </c:pt>
                <c:pt idx="4660">
                  <c:v>5.8709678419354837E-2</c:v>
                </c:pt>
                <c:pt idx="4661">
                  <c:v>5.8387097774193569E-2</c:v>
                </c:pt>
                <c:pt idx="4662">
                  <c:v>5.8064517129032281E-2</c:v>
                </c:pt>
                <c:pt idx="4663">
                  <c:v>5.7741936483870972E-2</c:v>
                </c:pt>
                <c:pt idx="4664">
                  <c:v>5.741935583870969E-2</c:v>
                </c:pt>
                <c:pt idx="4665">
                  <c:v>5.7096775193548416E-2</c:v>
                </c:pt>
                <c:pt idx="4666">
                  <c:v>5.67741945483871E-2</c:v>
                </c:pt>
                <c:pt idx="4667">
                  <c:v>5.6451613903225818E-2</c:v>
                </c:pt>
                <c:pt idx="4668">
                  <c:v>5.6129033258064509E-2</c:v>
                </c:pt>
                <c:pt idx="4669">
                  <c:v>5.5806452612903248E-2</c:v>
                </c:pt>
                <c:pt idx="4670">
                  <c:v>5.5483871967741946E-2</c:v>
                </c:pt>
                <c:pt idx="4671">
                  <c:v>5.5161291322580665E-2</c:v>
                </c:pt>
                <c:pt idx="4672">
                  <c:v>5.4838710677419369E-2</c:v>
                </c:pt>
                <c:pt idx="4673">
                  <c:v>5.4516130032258088E-2</c:v>
                </c:pt>
                <c:pt idx="4674">
                  <c:v>5.4193549387096786E-2</c:v>
                </c:pt>
                <c:pt idx="4675">
                  <c:v>5.387096874193549E-2</c:v>
                </c:pt>
                <c:pt idx="4676">
                  <c:v>5.3548388096774181E-2</c:v>
                </c:pt>
                <c:pt idx="4677">
                  <c:v>5.32258074516129E-2</c:v>
                </c:pt>
                <c:pt idx="4678">
                  <c:v>5.2903226806451625E-2</c:v>
                </c:pt>
                <c:pt idx="4679">
                  <c:v>5.258064616129033E-2</c:v>
                </c:pt>
                <c:pt idx="4680">
                  <c:v>5.2258065516129028E-2</c:v>
                </c:pt>
                <c:pt idx="4681">
                  <c:v>5.193548487096776E-2</c:v>
                </c:pt>
                <c:pt idx="4682">
                  <c:v>5.1612904225806465E-2</c:v>
                </c:pt>
                <c:pt idx="4683">
                  <c:v>5.1290323580645163E-2</c:v>
                </c:pt>
                <c:pt idx="4684">
                  <c:v>5.0967742935483881E-2</c:v>
                </c:pt>
                <c:pt idx="4685">
                  <c:v>5.0645162290322572E-2</c:v>
                </c:pt>
                <c:pt idx="4686">
                  <c:v>5.0322581645161304E-2</c:v>
                </c:pt>
                <c:pt idx="4687">
                  <c:v>5.0000001000000009E-2</c:v>
                </c:pt>
                <c:pt idx="4688">
                  <c:v>5.047619147619048E-2</c:v>
                </c:pt>
                <c:pt idx="4689">
                  <c:v>5.0952381952380964E-2</c:v>
                </c:pt>
                <c:pt idx="4690">
                  <c:v>5.142857242857142E-2</c:v>
                </c:pt>
                <c:pt idx="4691">
                  <c:v>5.1904762904761904E-2</c:v>
                </c:pt>
                <c:pt idx="4692">
                  <c:v>5.2380953380952382E-2</c:v>
                </c:pt>
                <c:pt idx="4693">
                  <c:v>5.2857143857142873E-2</c:v>
                </c:pt>
                <c:pt idx="4694">
                  <c:v>5.3333334333333357E-2</c:v>
                </c:pt>
                <c:pt idx="4695">
                  <c:v>5.380952480952382E-2</c:v>
                </c:pt>
                <c:pt idx="4696">
                  <c:v>5.4285715285714291E-2</c:v>
                </c:pt>
                <c:pt idx="4697">
                  <c:v>5.4761905761904775E-2</c:v>
                </c:pt>
                <c:pt idx="4698">
                  <c:v>5.5238096238095245E-2</c:v>
                </c:pt>
                <c:pt idx="4699">
                  <c:v>5.571428671428573E-2</c:v>
                </c:pt>
                <c:pt idx="4700">
                  <c:v>5.6190477190476193E-2</c:v>
                </c:pt>
                <c:pt idx="4701">
                  <c:v>5.666666766666667E-2</c:v>
                </c:pt>
                <c:pt idx="4702">
                  <c:v>5.7142858142857147E-2</c:v>
                </c:pt>
                <c:pt idx="4703">
                  <c:v>5.7619048619047625E-2</c:v>
                </c:pt>
                <c:pt idx="4704">
                  <c:v>5.8095239095238109E-2</c:v>
                </c:pt>
                <c:pt idx="4705">
                  <c:v>5.8571429571428565E-2</c:v>
                </c:pt>
                <c:pt idx="4706">
                  <c:v>5.9047620047619064E-2</c:v>
                </c:pt>
                <c:pt idx="4707">
                  <c:v>5.952381052380952E-2</c:v>
                </c:pt>
                <c:pt idx="4708">
                  <c:v>6.0000001000000011E-2</c:v>
                </c:pt>
                <c:pt idx="4709">
                  <c:v>6.0476191476190481E-2</c:v>
                </c:pt>
                <c:pt idx="4710">
                  <c:v>6.0952381952380966E-2</c:v>
                </c:pt>
                <c:pt idx="4711">
                  <c:v>6.1428572428571422E-2</c:v>
                </c:pt>
                <c:pt idx="4712">
                  <c:v>6.1904762904761899E-2</c:v>
                </c:pt>
                <c:pt idx="4713">
                  <c:v>6.2380953380952384E-2</c:v>
                </c:pt>
                <c:pt idx="4714">
                  <c:v>6.2857143857142875E-2</c:v>
                </c:pt>
                <c:pt idx="4715">
                  <c:v>6.3333334333333352E-2</c:v>
                </c:pt>
                <c:pt idx="4716">
                  <c:v>6.3809524809523815E-2</c:v>
                </c:pt>
                <c:pt idx="4717">
                  <c:v>6.4285715285714279E-2</c:v>
                </c:pt>
                <c:pt idx="4718">
                  <c:v>6.476190576190477E-2</c:v>
                </c:pt>
                <c:pt idx="4719">
                  <c:v>6.5238096238095233E-2</c:v>
                </c:pt>
                <c:pt idx="4720">
                  <c:v>6.5714286714285725E-2</c:v>
                </c:pt>
                <c:pt idx="4721">
                  <c:v>6.6190477190476202E-2</c:v>
                </c:pt>
                <c:pt idx="4722">
                  <c:v>6.6666667666666679E-2</c:v>
                </c:pt>
                <c:pt idx="4723">
                  <c:v>6.7142858142857142E-2</c:v>
                </c:pt>
                <c:pt idx="4724">
                  <c:v>6.7619048619047606E-2</c:v>
                </c:pt>
                <c:pt idx="4725">
                  <c:v>6.8095239095238111E-2</c:v>
                </c:pt>
                <c:pt idx="4726">
                  <c:v>6.8571429571428574E-2</c:v>
                </c:pt>
                <c:pt idx="4727">
                  <c:v>6.9047620047619065E-2</c:v>
                </c:pt>
                <c:pt idx="4728">
                  <c:v>6.9523810523809515E-2</c:v>
                </c:pt>
                <c:pt idx="4729">
                  <c:v>7.0000000999999992E-2</c:v>
                </c:pt>
                <c:pt idx="4730">
                  <c:v>7.047619147619047E-2</c:v>
                </c:pt>
                <c:pt idx="4731">
                  <c:v>7.0952381952380975E-2</c:v>
                </c:pt>
                <c:pt idx="4732">
                  <c:v>7.142857242857141E-2</c:v>
                </c:pt>
                <c:pt idx="4733">
                  <c:v>7.1904762904761901E-2</c:v>
                </c:pt>
                <c:pt idx="4734">
                  <c:v>7.2380953380952379E-2</c:v>
                </c:pt>
                <c:pt idx="4735">
                  <c:v>7.285714385714287E-2</c:v>
                </c:pt>
                <c:pt idx="4736">
                  <c:v>7.3333334333333347E-2</c:v>
                </c:pt>
                <c:pt idx="4737">
                  <c:v>7.3809524809523824E-2</c:v>
                </c:pt>
                <c:pt idx="4738">
                  <c:v>7.4285715285714288E-2</c:v>
                </c:pt>
                <c:pt idx="4739">
                  <c:v>7.4761905761904751E-2</c:v>
                </c:pt>
                <c:pt idx="4740">
                  <c:v>7.5238096238095242E-2</c:v>
                </c:pt>
                <c:pt idx="4741">
                  <c:v>7.571428671428572E-2</c:v>
                </c:pt>
                <c:pt idx="4742">
                  <c:v>7.6190477190476183E-2</c:v>
                </c:pt>
                <c:pt idx="4743">
                  <c:v>7.6666667666666674E-2</c:v>
                </c:pt>
                <c:pt idx="4744">
                  <c:v>7.7142858142857124E-2</c:v>
                </c:pt>
                <c:pt idx="4745">
                  <c:v>7.7619048619047615E-2</c:v>
                </c:pt>
                <c:pt idx="4746">
                  <c:v>7.8095239095238106E-2</c:v>
                </c:pt>
                <c:pt idx="4747">
                  <c:v>7.8571429571428569E-2</c:v>
                </c:pt>
                <c:pt idx="4748">
                  <c:v>7.9047620047619074E-2</c:v>
                </c:pt>
                <c:pt idx="4749">
                  <c:v>7.9523810523809524E-2</c:v>
                </c:pt>
                <c:pt idx="4750">
                  <c:v>8.0000001000000015E-2</c:v>
                </c:pt>
                <c:pt idx="4751">
                  <c:v>7.9200000999999992E-2</c:v>
                </c:pt>
                <c:pt idx="4752">
                  <c:v>7.8400000999999997E-2</c:v>
                </c:pt>
                <c:pt idx="4753">
                  <c:v>7.7600000999999988E-2</c:v>
                </c:pt>
                <c:pt idx="4754">
                  <c:v>7.6800000999999993E-2</c:v>
                </c:pt>
                <c:pt idx="4755">
                  <c:v>7.6000000999999998E-2</c:v>
                </c:pt>
                <c:pt idx="4756">
                  <c:v>7.5200001000000002E-2</c:v>
                </c:pt>
                <c:pt idx="4757">
                  <c:v>7.4400000999999993E-2</c:v>
                </c:pt>
                <c:pt idx="4758">
                  <c:v>7.3600000999999998E-2</c:v>
                </c:pt>
                <c:pt idx="4759">
                  <c:v>7.2800001000000017E-2</c:v>
                </c:pt>
                <c:pt idx="4760">
                  <c:v>7.2000000999999994E-2</c:v>
                </c:pt>
                <c:pt idx="4761">
                  <c:v>7.1200000999999999E-2</c:v>
                </c:pt>
                <c:pt idx="4762">
                  <c:v>7.0400001000000018E-2</c:v>
                </c:pt>
                <c:pt idx="4763">
                  <c:v>6.9600001000000022E-2</c:v>
                </c:pt>
                <c:pt idx="4764">
                  <c:v>6.8800001000000013E-2</c:v>
                </c:pt>
                <c:pt idx="4765">
                  <c:v>6.8000001000000004E-2</c:v>
                </c:pt>
                <c:pt idx="4766">
                  <c:v>6.7200000999999995E-2</c:v>
                </c:pt>
                <c:pt idx="4767">
                  <c:v>6.6400001E-2</c:v>
                </c:pt>
                <c:pt idx="4768">
                  <c:v>6.5600001000000019E-2</c:v>
                </c:pt>
                <c:pt idx="4769">
                  <c:v>6.480000100000001E-2</c:v>
                </c:pt>
                <c:pt idx="4770">
                  <c:v>6.4000001000000015E-2</c:v>
                </c:pt>
                <c:pt idx="4771">
                  <c:v>6.3200000999999992E-2</c:v>
                </c:pt>
                <c:pt idx="4772">
                  <c:v>6.240000100000001E-2</c:v>
                </c:pt>
                <c:pt idx="4773">
                  <c:v>6.1600001000000001E-2</c:v>
                </c:pt>
                <c:pt idx="4774">
                  <c:v>6.080000100000002E-2</c:v>
                </c:pt>
                <c:pt idx="4775">
                  <c:v>6.0000001000000011E-2</c:v>
                </c:pt>
                <c:pt idx="4776">
                  <c:v>6.0440001000000007E-2</c:v>
                </c:pt>
                <c:pt idx="4777">
                  <c:v>6.088000100000001E-2</c:v>
                </c:pt>
                <c:pt idx="4778">
                  <c:v>6.1320000999999999E-2</c:v>
                </c:pt>
                <c:pt idx="4779">
                  <c:v>6.1760001000000009E-2</c:v>
                </c:pt>
                <c:pt idx="4780">
                  <c:v>6.2200000999999998E-2</c:v>
                </c:pt>
                <c:pt idx="4781">
                  <c:v>6.2640001000000001E-2</c:v>
                </c:pt>
                <c:pt idx="4782">
                  <c:v>6.3080000999999997E-2</c:v>
                </c:pt>
                <c:pt idx="4783">
                  <c:v>6.3520000999999993E-2</c:v>
                </c:pt>
                <c:pt idx="4784">
                  <c:v>6.3960001000000002E-2</c:v>
                </c:pt>
                <c:pt idx="4785">
                  <c:v>6.4400000999999998E-2</c:v>
                </c:pt>
                <c:pt idx="4786">
                  <c:v>6.4840001000000022E-2</c:v>
                </c:pt>
                <c:pt idx="4787">
                  <c:v>6.5280001000000004E-2</c:v>
                </c:pt>
                <c:pt idx="4788">
                  <c:v>6.5720001000000014E-2</c:v>
                </c:pt>
                <c:pt idx="4789">
                  <c:v>6.6160000999999996E-2</c:v>
                </c:pt>
                <c:pt idx="4790">
                  <c:v>6.6600000999999978E-2</c:v>
                </c:pt>
                <c:pt idx="4791">
                  <c:v>6.7040001000000002E-2</c:v>
                </c:pt>
                <c:pt idx="4792">
                  <c:v>6.7480000999999998E-2</c:v>
                </c:pt>
                <c:pt idx="4793">
                  <c:v>6.7920001000000021E-2</c:v>
                </c:pt>
                <c:pt idx="4794">
                  <c:v>6.8360001000000017E-2</c:v>
                </c:pt>
                <c:pt idx="4795">
                  <c:v>6.8800001000000013E-2</c:v>
                </c:pt>
                <c:pt idx="4796">
                  <c:v>6.9240000999999995E-2</c:v>
                </c:pt>
                <c:pt idx="4797">
                  <c:v>6.9680000999999991E-2</c:v>
                </c:pt>
                <c:pt idx="4798">
                  <c:v>7.0120001000000001E-2</c:v>
                </c:pt>
                <c:pt idx="4799">
                  <c:v>7.0560000999999997E-2</c:v>
                </c:pt>
                <c:pt idx="4800">
                  <c:v>7.1000000999999993E-2</c:v>
                </c:pt>
                <c:pt idx="4801">
                  <c:v>7.1440000999999989E-2</c:v>
                </c:pt>
                <c:pt idx="4802">
                  <c:v>7.1880000999999999E-2</c:v>
                </c:pt>
                <c:pt idx="4803">
                  <c:v>7.2320001000000009E-2</c:v>
                </c:pt>
                <c:pt idx="4804">
                  <c:v>7.2760001000000005E-2</c:v>
                </c:pt>
                <c:pt idx="4805">
                  <c:v>7.3200001000000001E-2</c:v>
                </c:pt>
                <c:pt idx="4806">
                  <c:v>7.3640000999999997E-2</c:v>
                </c:pt>
                <c:pt idx="4807">
                  <c:v>7.4080000999999993E-2</c:v>
                </c:pt>
                <c:pt idx="4808">
                  <c:v>7.4520000999999989E-2</c:v>
                </c:pt>
                <c:pt idx="4809">
                  <c:v>7.4960000999999984E-2</c:v>
                </c:pt>
                <c:pt idx="4810">
                  <c:v>7.5400000999999994E-2</c:v>
                </c:pt>
                <c:pt idx="4811">
                  <c:v>7.584000099999999E-2</c:v>
                </c:pt>
                <c:pt idx="4812">
                  <c:v>7.6280001E-2</c:v>
                </c:pt>
                <c:pt idx="4813">
                  <c:v>7.6720000999999996E-2</c:v>
                </c:pt>
                <c:pt idx="4814">
                  <c:v>7.7160000999999992E-2</c:v>
                </c:pt>
                <c:pt idx="4815">
                  <c:v>7.7600000999999988E-2</c:v>
                </c:pt>
                <c:pt idx="4816">
                  <c:v>7.8040000999999984E-2</c:v>
                </c:pt>
                <c:pt idx="4817">
                  <c:v>7.8480000999999994E-2</c:v>
                </c:pt>
                <c:pt idx="4818">
                  <c:v>7.892000099999999E-2</c:v>
                </c:pt>
                <c:pt idx="4819">
                  <c:v>7.9360001000000013E-2</c:v>
                </c:pt>
                <c:pt idx="4820">
                  <c:v>7.9800001000000009E-2</c:v>
                </c:pt>
                <c:pt idx="4821">
                  <c:v>8.0240001000000005E-2</c:v>
                </c:pt>
                <c:pt idx="4822">
                  <c:v>8.0680001000000015E-2</c:v>
                </c:pt>
                <c:pt idx="4823">
                  <c:v>8.1120001000000025E-2</c:v>
                </c:pt>
                <c:pt idx="4824">
                  <c:v>8.1560001000000021E-2</c:v>
                </c:pt>
                <c:pt idx="4825">
                  <c:v>8.2000001000000031E-2</c:v>
                </c:pt>
                <c:pt idx="4826">
                  <c:v>8.1467742935483867E-2</c:v>
                </c:pt>
                <c:pt idx="4827">
                  <c:v>8.093548487096773E-2</c:v>
                </c:pt>
                <c:pt idx="4828">
                  <c:v>8.0403226806451566E-2</c:v>
                </c:pt>
                <c:pt idx="4829">
                  <c:v>7.9870968741935486E-2</c:v>
                </c:pt>
                <c:pt idx="4830">
                  <c:v>7.9338710677419363E-2</c:v>
                </c:pt>
                <c:pt idx="4831">
                  <c:v>7.8806452612903227E-2</c:v>
                </c:pt>
                <c:pt idx="4832">
                  <c:v>7.8274194548387091E-2</c:v>
                </c:pt>
                <c:pt idx="4833">
                  <c:v>7.7741936483870969E-2</c:v>
                </c:pt>
                <c:pt idx="4834">
                  <c:v>7.7209678419354819E-2</c:v>
                </c:pt>
                <c:pt idx="4835">
                  <c:v>7.667742035483871E-2</c:v>
                </c:pt>
                <c:pt idx="4836">
                  <c:v>7.614516229032256E-2</c:v>
                </c:pt>
                <c:pt idx="4837">
                  <c:v>7.5612904225806452E-2</c:v>
                </c:pt>
                <c:pt idx="4838">
                  <c:v>7.5080646161290329E-2</c:v>
                </c:pt>
                <c:pt idx="4839">
                  <c:v>7.4548388096774179E-2</c:v>
                </c:pt>
                <c:pt idx="4840">
                  <c:v>7.4016130032258085E-2</c:v>
                </c:pt>
                <c:pt idx="4841">
                  <c:v>7.3483871967741934E-2</c:v>
                </c:pt>
                <c:pt idx="4842">
                  <c:v>7.2951613903225812E-2</c:v>
                </c:pt>
                <c:pt idx="4843">
                  <c:v>7.241935583870969E-2</c:v>
                </c:pt>
                <c:pt idx="4844">
                  <c:v>7.1887097774193554E-2</c:v>
                </c:pt>
                <c:pt idx="4845">
                  <c:v>7.1354839709677403E-2</c:v>
                </c:pt>
                <c:pt idx="4846">
                  <c:v>7.0822581645161295E-2</c:v>
                </c:pt>
                <c:pt idx="4847">
                  <c:v>7.0290323580645159E-2</c:v>
                </c:pt>
                <c:pt idx="4848">
                  <c:v>6.9758065516129023E-2</c:v>
                </c:pt>
                <c:pt idx="4849">
                  <c:v>6.92258074516129E-2</c:v>
                </c:pt>
                <c:pt idx="4850">
                  <c:v>6.8693549387096764E-2</c:v>
                </c:pt>
                <c:pt idx="4851">
                  <c:v>6.8161291322580655E-2</c:v>
                </c:pt>
                <c:pt idx="4852">
                  <c:v>6.7629033258064505E-2</c:v>
                </c:pt>
                <c:pt idx="4853">
                  <c:v>6.7096775193548397E-2</c:v>
                </c:pt>
                <c:pt idx="4854">
                  <c:v>6.6564517129032261E-2</c:v>
                </c:pt>
                <c:pt idx="4855">
                  <c:v>6.6032259064516124E-2</c:v>
                </c:pt>
                <c:pt idx="4856">
                  <c:v>6.5500001000000002E-2</c:v>
                </c:pt>
                <c:pt idx="4857">
                  <c:v>6.496774293548388E-2</c:v>
                </c:pt>
                <c:pt idx="4858">
                  <c:v>6.4435484870967744E-2</c:v>
                </c:pt>
                <c:pt idx="4859">
                  <c:v>6.3903226806451621E-2</c:v>
                </c:pt>
                <c:pt idx="4860">
                  <c:v>6.3370968741935499E-2</c:v>
                </c:pt>
                <c:pt idx="4861">
                  <c:v>6.2838710677419363E-2</c:v>
                </c:pt>
                <c:pt idx="4862">
                  <c:v>6.230645261290324E-2</c:v>
                </c:pt>
                <c:pt idx="4863">
                  <c:v>6.177419454838709E-2</c:v>
                </c:pt>
                <c:pt idx="4864">
                  <c:v>6.1241936483870961E-2</c:v>
                </c:pt>
                <c:pt idx="4865">
                  <c:v>6.0709678419354832E-2</c:v>
                </c:pt>
                <c:pt idx="4866">
                  <c:v>6.0177420354838723E-2</c:v>
                </c:pt>
                <c:pt idx="4867">
                  <c:v>5.9645162290322566E-2</c:v>
                </c:pt>
                <c:pt idx="4868">
                  <c:v>5.9112904225806479E-2</c:v>
                </c:pt>
                <c:pt idx="4869">
                  <c:v>5.8580646161290328E-2</c:v>
                </c:pt>
                <c:pt idx="4870">
                  <c:v>5.8048388096774171E-2</c:v>
                </c:pt>
                <c:pt idx="4871">
                  <c:v>5.7516130032258077E-2</c:v>
                </c:pt>
                <c:pt idx="4872">
                  <c:v>5.6983871967741934E-2</c:v>
                </c:pt>
                <c:pt idx="4873">
                  <c:v>5.6451613903225818E-2</c:v>
                </c:pt>
                <c:pt idx="4874">
                  <c:v>5.5919355838709682E-2</c:v>
                </c:pt>
                <c:pt idx="4875">
                  <c:v>5.538709777419356E-2</c:v>
                </c:pt>
                <c:pt idx="4876">
                  <c:v>5.4854839709677417E-2</c:v>
                </c:pt>
                <c:pt idx="4877">
                  <c:v>5.4322581645161308E-2</c:v>
                </c:pt>
                <c:pt idx="4878">
                  <c:v>5.3790323580645179E-2</c:v>
                </c:pt>
                <c:pt idx="4879">
                  <c:v>5.3258065516129015E-2</c:v>
                </c:pt>
                <c:pt idx="4880">
                  <c:v>5.2725807451612913E-2</c:v>
                </c:pt>
                <c:pt idx="4881">
                  <c:v>5.2193549387096784E-2</c:v>
                </c:pt>
                <c:pt idx="4882">
                  <c:v>5.1661291322580669E-2</c:v>
                </c:pt>
                <c:pt idx="4883">
                  <c:v>5.1129033258064518E-2</c:v>
                </c:pt>
                <c:pt idx="4884">
                  <c:v>5.0596775193548403E-2</c:v>
                </c:pt>
                <c:pt idx="4885">
                  <c:v>5.0064517129032288E-2</c:v>
                </c:pt>
                <c:pt idx="4886">
                  <c:v>4.9532259064516145E-2</c:v>
                </c:pt>
                <c:pt idx="4887">
                  <c:v>4.9000001000000022E-2</c:v>
                </c:pt>
                <c:pt idx="4888">
                  <c:v>5.0000001000000009E-2</c:v>
                </c:pt>
                <c:pt idx="4889">
                  <c:v>5.1000001000000017E-2</c:v>
                </c:pt>
                <c:pt idx="4890">
                  <c:v>5.2000001000000011E-2</c:v>
                </c:pt>
                <c:pt idx="4891">
                  <c:v>5.3000000999999998E-2</c:v>
                </c:pt>
                <c:pt idx="4892">
                  <c:v>5.400000100000002E-2</c:v>
                </c:pt>
                <c:pt idx="4893">
                  <c:v>5.5000001000000007E-2</c:v>
                </c:pt>
                <c:pt idx="4894">
                  <c:v>5.6000001000000008E-2</c:v>
                </c:pt>
                <c:pt idx="4895">
                  <c:v>5.7000001000000008E-2</c:v>
                </c:pt>
                <c:pt idx="4896">
                  <c:v>5.8000001000000009E-2</c:v>
                </c:pt>
                <c:pt idx="4897">
                  <c:v>5.9000001000000003E-2</c:v>
                </c:pt>
                <c:pt idx="4898">
                  <c:v>6.0000001000000011E-2</c:v>
                </c:pt>
                <c:pt idx="4899">
                  <c:v>6.1000000999999998E-2</c:v>
                </c:pt>
                <c:pt idx="4900">
                  <c:v>6.200000100000002E-2</c:v>
                </c:pt>
                <c:pt idx="4901">
                  <c:v>6.3000001000000014E-2</c:v>
                </c:pt>
                <c:pt idx="4902">
                  <c:v>6.4000001000000015E-2</c:v>
                </c:pt>
                <c:pt idx="4903">
                  <c:v>6.5000000999999988E-2</c:v>
                </c:pt>
                <c:pt idx="4904">
                  <c:v>6.6000001000000003E-2</c:v>
                </c:pt>
                <c:pt idx="4905">
                  <c:v>6.700000099999999E-2</c:v>
                </c:pt>
                <c:pt idx="4906">
                  <c:v>6.8000001000000004E-2</c:v>
                </c:pt>
                <c:pt idx="4907">
                  <c:v>6.9000000999999991E-2</c:v>
                </c:pt>
                <c:pt idx="4908">
                  <c:v>7.0000000999999992E-2</c:v>
                </c:pt>
                <c:pt idx="4909">
                  <c:v>7.1000000999999993E-2</c:v>
                </c:pt>
                <c:pt idx="4910">
                  <c:v>7.2000000999999994E-2</c:v>
                </c:pt>
                <c:pt idx="4911">
                  <c:v>7.3000000999999995E-2</c:v>
                </c:pt>
                <c:pt idx="4912">
                  <c:v>7.400000100000001E-2</c:v>
                </c:pt>
                <c:pt idx="4913">
                  <c:v>7.5000000999999997E-2</c:v>
                </c:pt>
                <c:pt idx="4914">
                  <c:v>7.6000000999999984E-2</c:v>
                </c:pt>
                <c:pt idx="4915">
                  <c:v>7.7000000999999998E-2</c:v>
                </c:pt>
                <c:pt idx="4916">
                  <c:v>7.8000000999999985E-2</c:v>
                </c:pt>
                <c:pt idx="4917">
                  <c:v>7.9000001000000014E-2</c:v>
                </c:pt>
                <c:pt idx="4918">
                  <c:v>8.0000001000000015E-2</c:v>
                </c:pt>
                <c:pt idx="4919">
                  <c:v>8.1000001000000016E-2</c:v>
                </c:pt>
                <c:pt idx="4920">
                  <c:v>8.2000001000000031E-2</c:v>
                </c:pt>
                <c:pt idx="4921">
                  <c:v>8.3000001000000032E-2</c:v>
                </c:pt>
                <c:pt idx="4922">
                  <c:v>8.4000001000000019E-2</c:v>
                </c:pt>
                <c:pt idx="4923">
                  <c:v>8.5000001000000019E-2</c:v>
                </c:pt>
                <c:pt idx="4924">
                  <c:v>8.600000100000002E-2</c:v>
                </c:pt>
                <c:pt idx="4925">
                  <c:v>8.7000001000000007E-2</c:v>
                </c:pt>
                <c:pt idx="4926">
                  <c:v>8.708064616129034E-2</c:v>
                </c:pt>
                <c:pt idx="4927">
                  <c:v>8.7161291322580631E-2</c:v>
                </c:pt>
                <c:pt idx="4928">
                  <c:v>8.7241936483870963E-2</c:v>
                </c:pt>
                <c:pt idx="4929">
                  <c:v>8.7322581645161254E-2</c:v>
                </c:pt>
                <c:pt idx="4930">
                  <c:v>8.7403226806451587E-2</c:v>
                </c:pt>
                <c:pt idx="4931">
                  <c:v>8.7483871967741919E-2</c:v>
                </c:pt>
                <c:pt idx="4932">
                  <c:v>8.7564517129032279E-2</c:v>
                </c:pt>
                <c:pt idx="4933">
                  <c:v>8.7645162290322598E-2</c:v>
                </c:pt>
                <c:pt idx="4934">
                  <c:v>8.772580745161293E-2</c:v>
                </c:pt>
                <c:pt idx="4935">
                  <c:v>8.7806452612903194E-2</c:v>
                </c:pt>
                <c:pt idx="4936">
                  <c:v>8.7887097774193526E-2</c:v>
                </c:pt>
                <c:pt idx="4937">
                  <c:v>8.79677429354839E-2</c:v>
                </c:pt>
                <c:pt idx="4938">
                  <c:v>8.8048388096774219E-2</c:v>
                </c:pt>
                <c:pt idx="4939">
                  <c:v>8.8129033258064537E-2</c:v>
                </c:pt>
                <c:pt idx="4940">
                  <c:v>8.8209678419354814E-2</c:v>
                </c:pt>
                <c:pt idx="4941">
                  <c:v>8.8290323580645175E-2</c:v>
                </c:pt>
                <c:pt idx="4942">
                  <c:v>8.8370968741935479E-2</c:v>
                </c:pt>
                <c:pt idx="4943">
                  <c:v>8.8451613903225784E-2</c:v>
                </c:pt>
                <c:pt idx="4944">
                  <c:v>8.8532259064516117E-2</c:v>
                </c:pt>
                <c:pt idx="4945">
                  <c:v>8.8612904225806477E-2</c:v>
                </c:pt>
                <c:pt idx="4946">
                  <c:v>8.8693549387096796E-2</c:v>
                </c:pt>
                <c:pt idx="4947">
                  <c:v>8.8774194548387114E-2</c:v>
                </c:pt>
                <c:pt idx="4948">
                  <c:v>8.8854839709677447E-2</c:v>
                </c:pt>
                <c:pt idx="4949">
                  <c:v>8.8935484870967724E-2</c:v>
                </c:pt>
                <c:pt idx="4950">
                  <c:v>8.9016130032258042E-2</c:v>
                </c:pt>
                <c:pt idx="4951">
                  <c:v>8.9096775193548375E-2</c:v>
                </c:pt>
                <c:pt idx="4952">
                  <c:v>8.9177420354838721E-2</c:v>
                </c:pt>
                <c:pt idx="4953">
                  <c:v>8.9258065516129054E-2</c:v>
                </c:pt>
                <c:pt idx="4954">
                  <c:v>8.9338710677419345E-2</c:v>
                </c:pt>
                <c:pt idx="4955">
                  <c:v>8.9419355838709663E-2</c:v>
                </c:pt>
                <c:pt idx="4956">
                  <c:v>8.9500001000000037E-2</c:v>
                </c:pt>
                <c:pt idx="4957">
                  <c:v>8.9580646161290328E-2</c:v>
                </c:pt>
                <c:pt idx="4958">
                  <c:v>8.9661291322580661E-2</c:v>
                </c:pt>
                <c:pt idx="4959">
                  <c:v>8.9741936483870979E-2</c:v>
                </c:pt>
                <c:pt idx="4960">
                  <c:v>8.9822581645161284E-2</c:v>
                </c:pt>
                <c:pt idx="4961">
                  <c:v>8.9903226806451603E-2</c:v>
                </c:pt>
                <c:pt idx="4962">
                  <c:v>8.9983871967741921E-2</c:v>
                </c:pt>
                <c:pt idx="4963">
                  <c:v>9.0064517129032254E-2</c:v>
                </c:pt>
                <c:pt idx="4964">
                  <c:v>9.01451622903226E-2</c:v>
                </c:pt>
                <c:pt idx="4965">
                  <c:v>9.0225807451612919E-2</c:v>
                </c:pt>
                <c:pt idx="4966">
                  <c:v>9.0306452612903224E-2</c:v>
                </c:pt>
                <c:pt idx="4967">
                  <c:v>9.0387097774193514E-2</c:v>
                </c:pt>
                <c:pt idx="4968">
                  <c:v>9.0467742935483875E-2</c:v>
                </c:pt>
                <c:pt idx="4969">
                  <c:v>9.0548388096774207E-2</c:v>
                </c:pt>
                <c:pt idx="4970">
                  <c:v>9.062903325806454E-2</c:v>
                </c:pt>
                <c:pt idx="4971">
                  <c:v>9.0709678419354831E-2</c:v>
                </c:pt>
                <c:pt idx="4972">
                  <c:v>9.0790323580645191E-2</c:v>
                </c:pt>
                <c:pt idx="4973">
                  <c:v>9.0870968741935482E-2</c:v>
                </c:pt>
                <c:pt idx="4974">
                  <c:v>9.0951613903225786E-2</c:v>
                </c:pt>
                <c:pt idx="4975">
                  <c:v>9.1032259064516105E-2</c:v>
                </c:pt>
                <c:pt idx="4976">
                  <c:v>9.1112904225806451E-2</c:v>
                </c:pt>
                <c:pt idx="4977">
                  <c:v>9.1193549387096798E-2</c:v>
                </c:pt>
                <c:pt idx="4978">
                  <c:v>9.1274194548387116E-2</c:v>
                </c:pt>
                <c:pt idx="4979">
                  <c:v>9.1354839709677435E-2</c:v>
                </c:pt>
                <c:pt idx="4980">
                  <c:v>9.1435484870967698E-2</c:v>
                </c:pt>
                <c:pt idx="4981">
                  <c:v>9.1516130032258045E-2</c:v>
                </c:pt>
                <c:pt idx="4982">
                  <c:v>9.1596775193548377E-2</c:v>
                </c:pt>
                <c:pt idx="4983">
                  <c:v>9.167742035483871E-2</c:v>
                </c:pt>
                <c:pt idx="4984">
                  <c:v>9.1758065516129056E-2</c:v>
                </c:pt>
                <c:pt idx="4985">
                  <c:v>9.1838710677419333E-2</c:v>
                </c:pt>
                <c:pt idx="4986">
                  <c:v>9.1919355838709665E-2</c:v>
                </c:pt>
                <c:pt idx="4987">
                  <c:v>9.2000001000000012E-2</c:v>
                </c:pt>
                <c:pt idx="4988">
                  <c:v>9.1492064492063513E-2</c:v>
                </c:pt>
                <c:pt idx="4989">
                  <c:v>9.0984127984126986E-2</c:v>
                </c:pt>
                <c:pt idx="4990">
                  <c:v>9.0476191476190473E-2</c:v>
                </c:pt>
                <c:pt idx="4991">
                  <c:v>8.9968254968253975E-2</c:v>
                </c:pt>
                <c:pt idx="4992">
                  <c:v>8.9460318460317462E-2</c:v>
                </c:pt>
                <c:pt idx="4993">
                  <c:v>8.8952381952380963E-2</c:v>
                </c:pt>
                <c:pt idx="4994">
                  <c:v>8.844444544444445E-2</c:v>
                </c:pt>
                <c:pt idx="4995">
                  <c:v>8.7936508936507923E-2</c:v>
                </c:pt>
                <c:pt idx="4996">
                  <c:v>8.7428572428571424E-2</c:v>
                </c:pt>
                <c:pt idx="4997">
                  <c:v>8.6920635920634939E-2</c:v>
                </c:pt>
                <c:pt idx="4998">
                  <c:v>8.6412699412698399E-2</c:v>
                </c:pt>
                <c:pt idx="4999">
                  <c:v>8.5904762904761928E-2</c:v>
                </c:pt>
                <c:pt idx="5000">
                  <c:v>8.5396826396825415E-2</c:v>
                </c:pt>
                <c:pt idx="5001">
                  <c:v>8.4888889888888888E-2</c:v>
                </c:pt>
                <c:pt idx="5002">
                  <c:v>8.4380953380952389E-2</c:v>
                </c:pt>
                <c:pt idx="5003">
                  <c:v>8.3873016873015863E-2</c:v>
                </c:pt>
                <c:pt idx="5004">
                  <c:v>8.3365080365079391E-2</c:v>
                </c:pt>
                <c:pt idx="5005">
                  <c:v>8.2857143857142851E-2</c:v>
                </c:pt>
                <c:pt idx="5006">
                  <c:v>8.2349207349206324E-2</c:v>
                </c:pt>
                <c:pt idx="5007">
                  <c:v>8.1841270841269825E-2</c:v>
                </c:pt>
                <c:pt idx="5008">
                  <c:v>8.1333334333333313E-2</c:v>
                </c:pt>
                <c:pt idx="5009">
                  <c:v>8.0825397825396841E-2</c:v>
                </c:pt>
                <c:pt idx="5010">
                  <c:v>8.0317461317460342E-2</c:v>
                </c:pt>
                <c:pt idx="5011">
                  <c:v>7.9809524809523816E-2</c:v>
                </c:pt>
                <c:pt idx="5012">
                  <c:v>7.9301588301587303E-2</c:v>
                </c:pt>
                <c:pt idx="5013">
                  <c:v>7.8793651793650804E-2</c:v>
                </c:pt>
                <c:pt idx="5014">
                  <c:v>7.8285715285714277E-2</c:v>
                </c:pt>
                <c:pt idx="5015">
                  <c:v>7.7777778777777765E-2</c:v>
                </c:pt>
                <c:pt idx="5016">
                  <c:v>7.726984226984128E-2</c:v>
                </c:pt>
                <c:pt idx="5017">
                  <c:v>7.6761905761904753E-2</c:v>
                </c:pt>
                <c:pt idx="5018">
                  <c:v>7.6253969253968254E-2</c:v>
                </c:pt>
                <c:pt idx="5019">
                  <c:v>7.5746032746031769E-2</c:v>
                </c:pt>
                <c:pt idx="5020">
                  <c:v>7.5238096238095242E-2</c:v>
                </c:pt>
                <c:pt idx="5021">
                  <c:v>7.4730159730158729E-2</c:v>
                </c:pt>
                <c:pt idx="5022">
                  <c:v>7.4222223222222231E-2</c:v>
                </c:pt>
                <c:pt idx="5023">
                  <c:v>7.3714286714285732E-2</c:v>
                </c:pt>
                <c:pt idx="5024">
                  <c:v>7.3206350206349219E-2</c:v>
                </c:pt>
                <c:pt idx="5025">
                  <c:v>7.269841369841272E-2</c:v>
                </c:pt>
                <c:pt idx="5026">
                  <c:v>7.2190477190476193E-2</c:v>
                </c:pt>
                <c:pt idx="5027">
                  <c:v>7.168254068253968E-2</c:v>
                </c:pt>
                <c:pt idx="5028">
                  <c:v>7.1174604174603168E-2</c:v>
                </c:pt>
                <c:pt idx="5029">
                  <c:v>7.0666667666666683E-2</c:v>
                </c:pt>
                <c:pt idx="5030">
                  <c:v>7.0158731158730184E-2</c:v>
                </c:pt>
                <c:pt idx="5031">
                  <c:v>6.9650794650793657E-2</c:v>
                </c:pt>
                <c:pt idx="5032">
                  <c:v>6.9142858142857144E-2</c:v>
                </c:pt>
                <c:pt idx="5033">
                  <c:v>6.8634921634920645E-2</c:v>
                </c:pt>
                <c:pt idx="5034">
                  <c:v>6.8126985126984133E-2</c:v>
                </c:pt>
                <c:pt idx="5035">
                  <c:v>6.761904861904762E-2</c:v>
                </c:pt>
                <c:pt idx="5036">
                  <c:v>6.7111112111111121E-2</c:v>
                </c:pt>
                <c:pt idx="5037">
                  <c:v>6.6603175603174594E-2</c:v>
                </c:pt>
                <c:pt idx="5038">
                  <c:v>6.6095239095238109E-2</c:v>
                </c:pt>
                <c:pt idx="5039">
                  <c:v>6.5587302587301582E-2</c:v>
                </c:pt>
                <c:pt idx="5040">
                  <c:v>6.507936607936507E-2</c:v>
                </c:pt>
                <c:pt idx="5041">
                  <c:v>6.4571429571428571E-2</c:v>
                </c:pt>
                <c:pt idx="5042">
                  <c:v>6.4063493063492072E-2</c:v>
                </c:pt>
                <c:pt idx="5043">
                  <c:v>6.3555556555555559E-2</c:v>
                </c:pt>
                <c:pt idx="5044">
                  <c:v>6.304762004761906E-2</c:v>
                </c:pt>
                <c:pt idx="5045">
                  <c:v>6.2539683539682561E-2</c:v>
                </c:pt>
                <c:pt idx="5046">
                  <c:v>6.2031747031746055E-2</c:v>
                </c:pt>
                <c:pt idx="5047">
                  <c:v>6.1523810523809522E-2</c:v>
                </c:pt>
                <c:pt idx="5048">
                  <c:v>6.1015874015873023E-2</c:v>
                </c:pt>
                <c:pt idx="5049">
                  <c:v>6.0507937507936531E-2</c:v>
                </c:pt>
                <c:pt idx="5050">
                  <c:v>6.0000001000000011E-2</c:v>
                </c:pt>
                <c:pt idx="5051">
                  <c:v>5.9200001000000009E-2</c:v>
                </c:pt>
                <c:pt idx="5052">
                  <c:v>5.8400001000000007E-2</c:v>
                </c:pt>
                <c:pt idx="5053">
                  <c:v>5.7600000999999998E-2</c:v>
                </c:pt>
                <c:pt idx="5054">
                  <c:v>5.680000100000001E-2</c:v>
                </c:pt>
                <c:pt idx="5055">
                  <c:v>5.6000001000000008E-2</c:v>
                </c:pt>
                <c:pt idx="5056">
                  <c:v>5.5200001000000012E-2</c:v>
                </c:pt>
                <c:pt idx="5057">
                  <c:v>5.440000100000001E-2</c:v>
                </c:pt>
                <c:pt idx="5058">
                  <c:v>5.3600001000000015E-2</c:v>
                </c:pt>
                <c:pt idx="5059">
                  <c:v>5.280000100000002E-2</c:v>
                </c:pt>
                <c:pt idx="5060">
                  <c:v>5.2000001000000011E-2</c:v>
                </c:pt>
                <c:pt idx="5061">
                  <c:v>5.1200001000000002E-2</c:v>
                </c:pt>
                <c:pt idx="5062">
                  <c:v>5.0400001000000007E-2</c:v>
                </c:pt>
                <c:pt idx="5063">
                  <c:v>4.9600001000000019E-2</c:v>
                </c:pt>
                <c:pt idx="5064">
                  <c:v>4.880000100000001E-2</c:v>
                </c:pt>
                <c:pt idx="5065">
                  <c:v>4.8000001000000007E-2</c:v>
                </c:pt>
                <c:pt idx="5066">
                  <c:v>4.7200000999999998E-2</c:v>
                </c:pt>
                <c:pt idx="5067">
                  <c:v>4.6400000999999996E-2</c:v>
                </c:pt>
                <c:pt idx="5068">
                  <c:v>4.5600001000000001E-2</c:v>
                </c:pt>
                <c:pt idx="5069">
                  <c:v>4.4800001000000006E-2</c:v>
                </c:pt>
                <c:pt idx="5070">
                  <c:v>4.4000001000000004E-2</c:v>
                </c:pt>
                <c:pt idx="5071">
                  <c:v>4.3200001000000009E-2</c:v>
                </c:pt>
                <c:pt idx="5072">
                  <c:v>4.240000100000002E-2</c:v>
                </c:pt>
                <c:pt idx="5073">
                  <c:v>4.1600001000000011E-2</c:v>
                </c:pt>
                <c:pt idx="5074">
                  <c:v>4.0800001000000009E-2</c:v>
                </c:pt>
                <c:pt idx="5075">
                  <c:v>4.0000001000000007E-2</c:v>
                </c:pt>
                <c:pt idx="5076">
                  <c:v>4.0540541540540549E-2</c:v>
                </c:pt>
                <c:pt idx="5077">
                  <c:v>4.1081082081081077E-2</c:v>
                </c:pt>
                <c:pt idx="5078">
                  <c:v>4.1621622621621633E-2</c:v>
                </c:pt>
                <c:pt idx="5079">
                  <c:v>4.2162163162162168E-2</c:v>
                </c:pt>
                <c:pt idx="5080">
                  <c:v>4.270270370270271E-2</c:v>
                </c:pt>
                <c:pt idx="5081">
                  <c:v>4.3243244243243259E-2</c:v>
                </c:pt>
                <c:pt idx="5082">
                  <c:v>4.3783784783783787E-2</c:v>
                </c:pt>
                <c:pt idx="5083">
                  <c:v>4.4324325324324329E-2</c:v>
                </c:pt>
                <c:pt idx="5084">
                  <c:v>4.4864865864864864E-2</c:v>
                </c:pt>
                <c:pt idx="5085">
                  <c:v>4.5405406405405413E-2</c:v>
                </c:pt>
                <c:pt idx="5086">
                  <c:v>4.5945946945945955E-2</c:v>
                </c:pt>
                <c:pt idx="5087">
                  <c:v>4.648648748648649E-2</c:v>
                </c:pt>
                <c:pt idx="5088">
                  <c:v>4.7027028027027032E-2</c:v>
                </c:pt>
                <c:pt idx="5089">
                  <c:v>4.756756856756756E-2</c:v>
                </c:pt>
                <c:pt idx="5090">
                  <c:v>4.8108109108108102E-2</c:v>
                </c:pt>
                <c:pt idx="5091">
                  <c:v>4.8648649648648658E-2</c:v>
                </c:pt>
                <c:pt idx="5092">
                  <c:v>4.9189190189189186E-2</c:v>
                </c:pt>
                <c:pt idx="5093">
                  <c:v>4.9729730729729735E-2</c:v>
                </c:pt>
                <c:pt idx="5094">
                  <c:v>5.0270271270270284E-2</c:v>
                </c:pt>
                <c:pt idx="5095">
                  <c:v>5.0810811810810833E-2</c:v>
                </c:pt>
                <c:pt idx="5096">
                  <c:v>5.1351352351351354E-2</c:v>
                </c:pt>
                <c:pt idx="5097">
                  <c:v>5.1891892891891903E-2</c:v>
                </c:pt>
                <c:pt idx="5098">
                  <c:v>5.2432433432432445E-2</c:v>
                </c:pt>
                <c:pt idx="5099">
                  <c:v>5.297297397297298E-2</c:v>
                </c:pt>
                <c:pt idx="5100">
                  <c:v>5.3513514513513528E-2</c:v>
                </c:pt>
                <c:pt idx="5101">
                  <c:v>5.4054055054054063E-2</c:v>
                </c:pt>
                <c:pt idx="5102">
                  <c:v>5.4594595594594598E-2</c:v>
                </c:pt>
                <c:pt idx="5103">
                  <c:v>5.5135136135135134E-2</c:v>
                </c:pt>
                <c:pt idx="5104">
                  <c:v>5.5675676675675675E-2</c:v>
                </c:pt>
                <c:pt idx="5105">
                  <c:v>5.6216217216216238E-2</c:v>
                </c:pt>
                <c:pt idx="5106">
                  <c:v>5.675675775675678E-2</c:v>
                </c:pt>
                <c:pt idx="5107">
                  <c:v>5.7297298297297308E-2</c:v>
                </c:pt>
                <c:pt idx="5108">
                  <c:v>5.783783883783785E-2</c:v>
                </c:pt>
                <c:pt idx="5109">
                  <c:v>5.8378379378378378E-2</c:v>
                </c:pt>
                <c:pt idx="5110">
                  <c:v>5.8918919918918941E-2</c:v>
                </c:pt>
                <c:pt idx="5111">
                  <c:v>5.9459460459459476E-2</c:v>
                </c:pt>
                <c:pt idx="5112">
                  <c:v>6.0000001000000011E-2</c:v>
                </c:pt>
                <c:pt idx="5113">
                  <c:v>5.9714286714285733E-2</c:v>
                </c:pt>
                <c:pt idx="5114">
                  <c:v>5.9428572428571434E-2</c:v>
                </c:pt>
                <c:pt idx="5115">
                  <c:v>5.9142858142857149E-2</c:v>
                </c:pt>
                <c:pt idx="5116">
                  <c:v>5.8857143857142871E-2</c:v>
                </c:pt>
                <c:pt idx="5117">
                  <c:v>5.8571429571428565E-2</c:v>
                </c:pt>
                <c:pt idx="5118">
                  <c:v>5.828571528571428E-2</c:v>
                </c:pt>
                <c:pt idx="5119">
                  <c:v>5.8000001000000009E-2</c:v>
                </c:pt>
                <c:pt idx="5120">
                  <c:v>5.7714286714285731E-2</c:v>
                </c:pt>
                <c:pt idx="5121">
                  <c:v>5.7428572428571432E-2</c:v>
                </c:pt>
                <c:pt idx="5122">
                  <c:v>5.7142858142857147E-2</c:v>
                </c:pt>
                <c:pt idx="5123">
                  <c:v>5.6857143857142869E-2</c:v>
                </c:pt>
                <c:pt idx="5124">
                  <c:v>5.6571429571428578E-2</c:v>
                </c:pt>
                <c:pt idx="5125">
                  <c:v>5.6285715285714279E-2</c:v>
                </c:pt>
                <c:pt idx="5126">
                  <c:v>5.6000001000000015E-2</c:v>
                </c:pt>
                <c:pt idx="5127">
                  <c:v>5.571428671428573E-2</c:v>
                </c:pt>
                <c:pt idx="5128">
                  <c:v>5.5428572428571424E-2</c:v>
                </c:pt>
                <c:pt idx="5129">
                  <c:v>5.5142858142857146E-2</c:v>
                </c:pt>
                <c:pt idx="5130">
                  <c:v>5.4857143857142875E-2</c:v>
                </c:pt>
                <c:pt idx="5131">
                  <c:v>5.4571429571428583E-2</c:v>
                </c:pt>
                <c:pt idx="5132">
                  <c:v>5.4285715285714291E-2</c:v>
                </c:pt>
                <c:pt idx="5133">
                  <c:v>5.400000100000002E-2</c:v>
                </c:pt>
                <c:pt idx="5134">
                  <c:v>5.3714286714285728E-2</c:v>
                </c:pt>
                <c:pt idx="5135">
                  <c:v>5.3428572428571422E-2</c:v>
                </c:pt>
                <c:pt idx="5136">
                  <c:v>5.314285814285713E-2</c:v>
                </c:pt>
                <c:pt idx="5137">
                  <c:v>5.2857143857142873E-2</c:v>
                </c:pt>
                <c:pt idx="5138">
                  <c:v>5.2571429571428574E-2</c:v>
                </c:pt>
                <c:pt idx="5139">
                  <c:v>5.2285715285714289E-2</c:v>
                </c:pt>
                <c:pt idx="5140">
                  <c:v>5.2000001000000011E-2</c:v>
                </c:pt>
                <c:pt idx="5141">
                  <c:v>5.1714286714285726E-2</c:v>
                </c:pt>
                <c:pt idx="5142">
                  <c:v>5.142857242857142E-2</c:v>
                </c:pt>
                <c:pt idx="5143">
                  <c:v>5.1142858142857135E-2</c:v>
                </c:pt>
                <c:pt idx="5144">
                  <c:v>5.0857143857142871E-2</c:v>
                </c:pt>
                <c:pt idx="5145">
                  <c:v>5.0571429571428572E-2</c:v>
                </c:pt>
                <c:pt idx="5146">
                  <c:v>5.0285715285714287E-2</c:v>
                </c:pt>
                <c:pt idx="5147">
                  <c:v>5.0000001000000009E-2</c:v>
                </c:pt>
                <c:pt idx="5148">
                  <c:v>4.9714286714285731E-2</c:v>
                </c:pt>
                <c:pt idx="5149">
                  <c:v>4.9428572428571432E-2</c:v>
                </c:pt>
                <c:pt idx="5150">
                  <c:v>4.9142858142857147E-2</c:v>
                </c:pt>
                <c:pt idx="5151">
                  <c:v>4.8857143857142869E-2</c:v>
                </c:pt>
                <c:pt idx="5152">
                  <c:v>4.8571429571428563E-2</c:v>
                </c:pt>
                <c:pt idx="5153">
                  <c:v>4.8285715285714285E-2</c:v>
                </c:pt>
                <c:pt idx="5154">
                  <c:v>4.8000001000000007E-2</c:v>
                </c:pt>
                <c:pt idx="5155">
                  <c:v>4.7714286714285729E-2</c:v>
                </c:pt>
                <c:pt idx="5156">
                  <c:v>4.7428572428571431E-2</c:v>
                </c:pt>
                <c:pt idx="5157">
                  <c:v>4.7142858142857146E-2</c:v>
                </c:pt>
                <c:pt idx="5158">
                  <c:v>4.6857143857142868E-2</c:v>
                </c:pt>
                <c:pt idx="5159">
                  <c:v>4.6571429571428576E-2</c:v>
                </c:pt>
                <c:pt idx="5160">
                  <c:v>4.6285715285714284E-2</c:v>
                </c:pt>
                <c:pt idx="5161">
                  <c:v>4.6000001000000013E-2</c:v>
                </c:pt>
                <c:pt idx="5162">
                  <c:v>4.5714286714285728E-2</c:v>
                </c:pt>
                <c:pt idx="5163">
                  <c:v>4.5428572428571436E-2</c:v>
                </c:pt>
                <c:pt idx="5164">
                  <c:v>4.514285814285713E-2</c:v>
                </c:pt>
                <c:pt idx="5165">
                  <c:v>4.4857143857142873E-2</c:v>
                </c:pt>
                <c:pt idx="5166">
                  <c:v>4.4571429571428574E-2</c:v>
                </c:pt>
                <c:pt idx="5167">
                  <c:v>4.4285715285714289E-2</c:v>
                </c:pt>
                <c:pt idx="5168">
                  <c:v>4.4000001000000011E-2</c:v>
                </c:pt>
                <c:pt idx="5169">
                  <c:v>4.3714286714285726E-2</c:v>
                </c:pt>
                <c:pt idx="5170">
                  <c:v>4.3428572428571427E-2</c:v>
                </c:pt>
                <c:pt idx="5171">
                  <c:v>4.3142858142857128E-2</c:v>
                </c:pt>
                <c:pt idx="5172">
                  <c:v>4.2857143857142871E-2</c:v>
                </c:pt>
                <c:pt idx="5173">
                  <c:v>4.2571429571428572E-2</c:v>
                </c:pt>
                <c:pt idx="5174">
                  <c:v>4.2285715285714287E-2</c:v>
                </c:pt>
                <c:pt idx="5175">
                  <c:v>4.2000001000000009E-2</c:v>
                </c:pt>
                <c:pt idx="5176">
                  <c:v>4.2920000999999999E-2</c:v>
                </c:pt>
                <c:pt idx="5177">
                  <c:v>4.3840001000000003E-2</c:v>
                </c:pt>
                <c:pt idx="5178">
                  <c:v>4.4760001000000015E-2</c:v>
                </c:pt>
                <c:pt idx="5179">
                  <c:v>4.5680001000000012E-2</c:v>
                </c:pt>
                <c:pt idx="5180">
                  <c:v>4.6600001000000002E-2</c:v>
                </c:pt>
                <c:pt idx="5181">
                  <c:v>4.7520000999999999E-2</c:v>
                </c:pt>
                <c:pt idx="5182">
                  <c:v>4.8440001000000003E-2</c:v>
                </c:pt>
                <c:pt idx="5183">
                  <c:v>4.9360001000000014E-2</c:v>
                </c:pt>
                <c:pt idx="5184">
                  <c:v>5.0280001000000012E-2</c:v>
                </c:pt>
                <c:pt idx="5185">
                  <c:v>5.1200001000000002E-2</c:v>
                </c:pt>
                <c:pt idx="5186">
                  <c:v>5.2120001000000013E-2</c:v>
                </c:pt>
                <c:pt idx="5187">
                  <c:v>5.3040001000000003E-2</c:v>
                </c:pt>
                <c:pt idx="5188">
                  <c:v>5.3960001000000007E-2</c:v>
                </c:pt>
                <c:pt idx="5189">
                  <c:v>5.4880001000000025E-2</c:v>
                </c:pt>
                <c:pt idx="5190">
                  <c:v>5.5800001000000009E-2</c:v>
                </c:pt>
                <c:pt idx="5191">
                  <c:v>5.6720000999999999E-2</c:v>
                </c:pt>
                <c:pt idx="5192">
                  <c:v>5.7640001000000003E-2</c:v>
                </c:pt>
                <c:pt idx="5193">
                  <c:v>5.8560001000000007E-2</c:v>
                </c:pt>
                <c:pt idx="5194">
                  <c:v>5.9480001000000025E-2</c:v>
                </c:pt>
                <c:pt idx="5195">
                  <c:v>6.0400001000000009E-2</c:v>
                </c:pt>
                <c:pt idx="5196">
                  <c:v>6.1320001000000013E-2</c:v>
                </c:pt>
                <c:pt idx="5197">
                  <c:v>6.2240001000000003E-2</c:v>
                </c:pt>
                <c:pt idx="5198">
                  <c:v>6.3160001000000021E-2</c:v>
                </c:pt>
                <c:pt idx="5199">
                  <c:v>6.4080001000000025E-2</c:v>
                </c:pt>
                <c:pt idx="5200">
                  <c:v>6.5000001000000016E-2</c:v>
                </c:pt>
                <c:pt idx="5201">
                  <c:v>6.5483871967741955E-2</c:v>
                </c:pt>
                <c:pt idx="5202">
                  <c:v>6.5967742935483881E-2</c:v>
                </c:pt>
                <c:pt idx="5203">
                  <c:v>6.645161390322582E-2</c:v>
                </c:pt>
                <c:pt idx="5204">
                  <c:v>6.693548487096776E-2</c:v>
                </c:pt>
                <c:pt idx="5205">
                  <c:v>6.7419355838709699E-2</c:v>
                </c:pt>
                <c:pt idx="5206">
                  <c:v>6.7903226806451625E-2</c:v>
                </c:pt>
                <c:pt idx="5207">
                  <c:v>6.8387097774193564E-2</c:v>
                </c:pt>
                <c:pt idx="5208">
                  <c:v>6.887096874193549E-2</c:v>
                </c:pt>
                <c:pt idx="5209">
                  <c:v>6.9354839709677429E-2</c:v>
                </c:pt>
                <c:pt idx="5210">
                  <c:v>6.9838710677419369E-2</c:v>
                </c:pt>
                <c:pt idx="5211">
                  <c:v>7.0322581645161322E-2</c:v>
                </c:pt>
                <c:pt idx="5212">
                  <c:v>7.0806452612903234E-2</c:v>
                </c:pt>
                <c:pt idx="5213">
                  <c:v>7.129032358064516E-2</c:v>
                </c:pt>
                <c:pt idx="5214">
                  <c:v>7.1774194548387099E-2</c:v>
                </c:pt>
                <c:pt idx="5215">
                  <c:v>7.2258065516129039E-2</c:v>
                </c:pt>
                <c:pt idx="5216">
                  <c:v>7.2741936483870978E-2</c:v>
                </c:pt>
                <c:pt idx="5217">
                  <c:v>7.322580745161289E-2</c:v>
                </c:pt>
                <c:pt idx="5218">
                  <c:v>7.3709678419354829E-2</c:v>
                </c:pt>
                <c:pt idx="5219">
                  <c:v>7.4193549387096783E-2</c:v>
                </c:pt>
                <c:pt idx="5220">
                  <c:v>7.4677420354838736E-2</c:v>
                </c:pt>
                <c:pt idx="5221">
                  <c:v>7.5161291322580676E-2</c:v>
                </c:pt>
                <c:pt idx="5222">
                  <c:v>7.5645162290322573E-2</c:v>
                </c:pt>
                <c:pt idx="5223">
                  <c:v>7.6129033258064499E-2</c:v>
                </c:pt>
                <c:pt idx="5224">
                  <c:v>7.6612904225806466E-2</c:v>
                </c:pt>
                <c:pt idx="5225">
                  <c:v>7.7096775193548406E-2</c:v>
                </c:pt>
                <c:pt idx="5226">
                  <c:v>7.7580646161290318E-2</c:v>
                </c:pt>
                <c:pt idx="5227">
                  <c:v>7.8064517129032285E-2</c:v>
                </c:pt>
                <c:pt idx="5228">
                  <c:v>7.8548388096774183E-2</c:v>
                </c:pt>
                <c:pt idx="5229">
                  <c:v>7.903225906451615E-2</c:v>
                </c:pt>
                <c:pt idx="5230">
                  <c:v>7.9516130032258076E-2</c:v>
                </c:pt>
                <c:pt idx="5231">
                  <c:v>8.0000001000000015E-2</c:v>
                </c:pt>
                <c:pt idx="5232">
                  <c:v>8.0483871967741913E-2</c:v>
                </c:pt>
                <c:pt idx="5233">
                  <c:v>8.096774293548388E-2</c:v>
                </c:pt>
                <c:pt idx="5234">
                  <c:v>8.1451613903225792E-2</c:v>
                </c:pt>
                <c:pt idx="5235">
                  <c:v>8.1935484870967731E-2</c:v>
                </c:pt>
                <c:pt idx="5236">
                  <c:v>8.2419355838709671E-2</c:v>
                </c:pt>
                <c:pt idx="5237">
                  <c:v>8.290322680645161E-2</c:v>
                </c:pt>
                <c:pt idx="5238">
                  <c:v>8.3387097774193564E-2</c:v>
                </c:pt>
                <c:pt idx="5239">
                  <c:v>8.3870968741935503E-2</c:v>
                </c:pt>
                <c:pt idx="5240">
                  <c:v>8.4354839709677457E-2</c:v>
                </c:pt>
                <c:pt idx="5241">
                  <c:v>8.4838710677419368E-2</c:v>
                </c:pt>
                <c:pt idx="5242">
                  <c:v>8.5322581645161266E-2</c:v>
                </c:pt>
                <c:pt idx="5243">
                  <c:v>8.580645261290322E-2</c:v>
                </c:pt>
                <c:pt idx="5244">
                  <c:v>8.6290323580645201E-2</c:v>
                </c:pt>
                <c:pt idx="5245">
                  <c:v>8.6774194548387126E-2</c:v>
                </c:pt>
                <c:pt idx="5246">
                  <c:v>8.7258065516129066E-2</c:v>
                </c:pt>
                <c:pt idx="5247">
                  <c:v>8.7741936483870978E-2</c:v>
                </c:pt>
                <c:pt idx="5248">
                  <c:v>8.8225807451612945E-2</c:v>
                </c:pt>
                <c:pt idx="5249">
                  <c:v>8.8709678419354843E-2</c:v>
                </c:pt>
                <c:pt idx="5250">
                  <c:v>8.9193549387096782E-2</c:v>
                </c:pt>
                <c:pt idx="5251">
                  <c:v>8.9677420354838722E-2</c:v>
                </c:pt>
                <c:pt idx="5252">
                  <c:v>9.0161291322580647E-2</c:v>
                </c:pt>
                <c:pt idx="5253">
                  <c:v>9.0645162290322601E-2</c:v>
                </c:pt>
                <c:pt idx="5254">
                  <c:v>9.1129033258064526E-2</c:v>
                </c:pt>
                <c:pt idx="5255">
                  <c:v>9.1612904225806466E-2</c:v>
                </c:pt>
                <c:pt idx="5256">
                  <c:v>9.2096775193548391E-2</c:v>
                </c:pt>
                <c:pt idx="5257">
                  <c:v>9.2580646161290345E-2</c:v>
                </c:pt>
                <c:pt idx="5258">
                  <c:v>9.3064517129032284E-2</c:v>
                </c:pt>
                <c:pt idx="5259">
                  <c:v>9.3548388096774224E-2</c:v>
                </c:pt>
                <c:pt idx="5260">
                  <c:v>9.4032259064516149E-2</c:v>
                </c:pt>
                <c:pt idx="5261">
                  <c:v>9.4516130032258061E-2</c:v>
                </c:pt>
                <c:pt idx="5262">
                  <c:v>9.5000001000000001E-2</c:v>
                </c:pt>
                <c:pt idx="5263">
                  <c:v>9.4000001000000014E-2</c:v>
                </c:pt>
                <c:pt idx="5264">
                  <c:v>9.300000100000004E-2</c:v>
                </c:pt>
                <c:pt idx="5265">
                  <c:v>9.2000001000000012E-2</c:v>
                </c:pt>
                <c:pt idx="5266">
                  <c:v>9.1000001000000025E-2</c:v>
                </c:pt>
                <c:pt idx="5267">
                  <c:v>9.0000001000000024E-2</c:v>
                </c:pt>
                <c:pt idx="5268">
                  <c:v>8.9000001000000023E-2</c:v>
                </c:pt>
                <c:pt idx="5269">
                  <c:v>8.8000001000000022E-2</c:v>
                </c:pt>
                <c:pt idx="5270">
                  <c:v>8.7000000999999993E-2</c:v>
                </c:pt>
                <c:pt idx="5271">
                  <c:v>8.6000001000000006E-2</c:v>
                </c:pt>
                <c:pt idx="5272">
                  <c:v>8.5000001000000019E-2</c:v>
                </c:pt>
                <c:pt idx="5273">
                  <c:v>8.4000001000000019E-2</c:v>
                </c:pt>
                <c:pt idx="5274">
                  <c:v>8.3000001000000004E-2</c:v>
                </c:pt>
                <c:pt idx="5275">
                  <c:v>8.2000000999999989E-2</c:v>
                </c:pt>
                <c:pt idx="5276">
                  <c:v>8.1000001000000002E-2</c:v>
                </c:pt>
                <c:pt idx="5277">
                  <c:v>8.0000001000000015E-2</c:v>
                </c:pt>
                <c:pt idx="5278">
                  <c:v>7.9000001000000014E-2</c:v>
                </c:pt>
                <c:pt idx="5279">
                  <c:v>7.8000001000000013E-2</c:v>
                </c:pt>
                <c:pt idx="5280">
                  <c:v>7.7000000999999998E-2</c:v>
                </c:pt>
                <c:pt idx="5281">
                  <c:v>7.6000001000000011E-2</c:v>
                </c:pt>
                <c:pt idx="5282">
                  <c:v>7.5000001000000024E-2</c:v>
                </c:pt>
                <c:pt idx="5283">
                  <c:v>7.4000001000000024E-2</c:v>
                </c:pt>
                <c:pt idx="5284">
                  <c:v>7.3000001000000023E-2</c:v>
                </c:pt>
                <c:pt idx="5285">
                  <c:v>7.2000001000000022E-2</c:v>
                </c:pt>
                <c:pt idx="5286">
                  <c:v>7.1000001000000021E-2</c:v>
                </c:pt>
                <c:pt idx="5287">
                  <c:v>7.000000100000002E-2</c:v>
                </c:pt>
                <c:pt idx="5288">
                  <c:v>7.0526316789473686E-2</c:v>
                </c:pt>
                <c:pt idx="5289">
                  <c:v>7.1052632578947394E-2</c:v>
                </c:pt>
                <c:pt idx="5290">
                  <c:v>7.1578948368421061E-2</c:v>
                </c:pt>
                <c:pt idx="5291">
                  <c:v>7.2105264157894755E-2</c:v>
                </c:pt>
                <c:pt idx="5292">
                  <c:v>7.2631579947368421E-2</c:v>
                </c:pt>
                <c:pt idx="5293">
                  <c:v>7.3157895736842116E-2</c:v>
                </c:pt>
                <c:pt idx="5294">
                  <c:v>7.368421152631581E-2</c:v>
                </c:pt>
                <c:pt idx="5295">
                  <c:v>7.421052731578949E-2</c:v>
                </c:pt>
                <c:pt idx="5296">
                  <c:v>7.473684310526317E-2</c:v>
                </c:pt>
                <c:pt idx="5297">
                  <c:v>7.5263158894736865E-2</c:v>
                </c:pt>
                <c:pt idx="5298">
                  <c:v>7.5789474684210531E-2</c:v>
                </c:pt>
                <c:pt idx="5299">
                  <c:v>7.6315790473684211E-2</c:v>
                </c:pt>
                <c:pt idx="5300">
                  <c:v>7.6842106263157892E-2</c:v>
                </c:pt>
                <c:pt idx="5301">
                  <c:v>7.7368422052631614E-2</c:v>
                </c:pt>
                <c:pt idx="5302">
                  <c:v>7.7894737842105308E-2</c:v>
                </c:pt>
                <c:pt idx="5303">
                  <c:v>7.8421053631578946E-2</c:v>
                </c:pt>
                <c:pt idx="5304">
                  <c:v>7.8947369421052627E-2</c:v>
                </c:pt>
                <c:pt idx="5305">
                  <c:v>7.9473685210526335E-2</c:v>
                </c:pt>
                <c:pt idx="5306">
                  <c:v>8.0000001000000015E-2</c:v>
                </c:pt>
                <c:pt idx="5307">
                  <c:v>8.0526316789473737E-2</c:v>
                </c:pt>
                <c:pt idx="5308">
                  <c:v>8.1052632578947389E-2</c:v>
                </c:pt>
                <c:pt idx="5309">
                  <c:v>8.1578948368421084E-2</c:v>
                </c:pt>
                <c:pt idx="5310">
                  <c:v>8.210526415789475E-2</c:v>
                </c:pt>
                <c:pt idx="5311">
                  <c:v>8.263157994736843E-2</c:v>
                </c:pt>
                <c:pt idx="5312">
                  <c:v>8.3157895736842138E-2</c:v>
                </c:pt>
                <c:pt idx="5313">
                  <c:v>8.3684211526315791E-2</c:v>
                </c:pt>
                <c:pt idx="5314">
                  <c:v>8.4210527315789513E-2</c:v>
                </c:pt>
                <c:pt idx="5315">
                  <c:v>8.4736843105263207E-2</c:v>
                </c:pt>
                <c:pt idx="5316">
                  <c:v>8.5263158894736832E-2</c:v>
                </c:pt>
                <c:pt idx="5317">
                  <c:v>8.5789474684210512E-2</c:v>
                </c:pt>
                <c:pt idx="5318">
                  <c:v>8.6315790473684192E-2</c:v>
                </c:pt>
                <c:pt idx="5319">
                  <c:v>8.6842106263157873E-2</c:v>
                </c:pt>
                <c:pt idx="5320">
                  <c:v>8.7368422052631567E-2</c:v>
                </c:pt>
                <c:pt idx="5321">
                  <c:v>8.7894737842105206E-2</c:v>
                </c:pt>
                <c:pt idx="5322">
                  <c:v>8.8421053631578955E-2</c:v>
                </c:pt>
                <c:pt idx="5323">
                  <c:v>8.8947369421052677E-2</c:v>
                </c:pt>
                <c:pt idx="5324">
                  <c:v>8.9473685210526302E-2</c:v>
                </c:pt>
                <c:pt idx="5325">
                  <c:v>9.0000001000000024E-2</c:v>
                </c:pt>
                <c:pt idx="5326">
                  <c:v>8.9200001000000015E-2</c:v>
                </c:pt>
                <c:pt idx="5327">
                  <c:v>8.840000100000002E-2</c:v>
                </c:pt>
                <c:pt idx="5328">
                  <c:v>8.7600001000000025E-2</c:v>
                </c:pt>
                <c:pt idx="5329">
                  <c:v>8.6800001000000016E-2</c:v>
                </c:pt>
                <c:pt idx="5330">
                  <c:v>8.600000100000002E-2</c:v>
                </c:pt>
                <c:pt idx="5331">
                  <c:v>8.5200001000000011E-2</c:v>
                </c:pt>
                <c:pt idx="5332">
                  <c:v>8.4400001000000002E-2</c:v>
                </c:pt>
                <c:pt idx="5333">
                  <c:v>8.3600001000000021E-2</c:v>
                </c:pt>
                <c:pt idx="5334">
                  <c:v>8.2800001000000012E-2</c:v>
                </c:pt>
                <c:pt idx="5335">
                  <c:v>8.2000000999999989E-2</c:v>
                </c:pt>
                <c:pt idx="5336">
                  <c:v>8.1200000999999994E-2</c:v>
                </c:pt>
                <c:pt idx="5337">
                  <c:v>8.0400001000000026E-2</c:v>
                </c:pt>
                <c:pt idx="5338">
                  <c:v>7.9600001000000017E-2</c:v>
                </c:pt>
                <c:pt idx="5339">
                  <c:v>7.8800001000000022E-2</c:v>
                </c:pt>
                <c:pt idx="5340">
                  <c:v>7.8000000999999999E-2</c:v>
                </c:pt>
                <c:pt idx="5341">
                  <c:v>7.7200001000000004E-2</c:v>
                </c:pt>
                <c:pt idx="5342">
                  <c:v>7.6400001000000023E-2</c:v>
                </c:pt>
                <c:pt idx="5343">
                  <c:v>7.5600001000000014E-2</c:v>
                </c:pt>
                <c:pt idx="5344">
                  <c:v>7.4800001000000019E-2</c:v>
                </c:pt>
                <c:pt idx="5345">
                  <c:v>7.4000001000000024E-2</c:v>
                </c:pt>
                <c:pt idx="5346">
                  <c:v>7.3200001000000001E-2</c:v>
                </c:pt>
                <c:pt idx="5347">
                  <c:v>7.2400001000000033E-2</c:v>
                </c:pt>
                <c:pt idx="5348">
                  <c:v>7.160000100000001E-2</c:v>
                </c:pt>
                <c:pt idx="5349">
                  <c:v>7.0800001000000029E-2</c:v>
                </c:pt>
                <c:pt idx="5350">
                  <c:v>7.000000100000002E-2</c:v>
                </c:pt>
                <c:pt idx="5351">
                  <c:v>7.0440001000000002E-2</c:v>
                </c:pt>
                <c:pt idx="5352">
                  <c:v>7.0880001000000026E-2</c:v>
                </c:pt>
                <c:pt idx="5353">
                  <c:v>7.1320001000000022E-2</c:v>
                </c:pt>
                <c:pt idx="5354">
                  <c:v>7.1760001000000018E-2</c:v>
                </c:pt>
                <c:pt idx="5355">
                  <c:v>7.2200001000000014E-2</c:v>
                </c:pt>
                <c:pt idx="5356">
                  <c:v>7.264000100000001E-2</c:v>
                </c:pt>
                <c:pt idx="5357">
                  <c:v>7.3080001000000019E-2</c:v>
                </c:pt>
                <c:pt idx="5358">
                  <c:v>7.3520001000000001E-2</c:v>
                </c:pt>
                <c:pt idx="5359">
                  <c:v>7.3960000999999997E-2</c:v>
                </c:pt>
                <c:pt idx="5360">
                  <c:v>7.4400001000000021E-2</c:v>
                </c:pt>
                <c:pt idx="5361">
                  <c:v>7.4840001000000017E-2</c:v>
                </c:pt>
                <c:pt idx="5362">
                  <c:v>7.5280000999999999E-2</c:v>
                </c:pt>
                <c:pt idx="5363">
                  <c:v>7.5720001000000023E-2</c:v>
                </c:pt>
                <c:pt idx="5364">
                  <c:v>7.6160001000000019E-2</c:v>
                </c:pt>
                <c:pt idx="5365">
                  <c:v>7.6600001000000001E-2</c:v>
                </c:pt>
                <c:pt idx="5366">
                  <c:v>7.7040000999999997E-2</c:v>
                </c:pt>
                <c:pt idx="5367">
                  <c:v>7.7480000999999993E-2</c:v>
                </c:pt>
                <c:pt idx="5368">
                  <c:v>7.7920000999999989E-2</c:v>
                </c:pt>
                <c:pt idx="5369">
                  <c:v>7.8360001000000012E-2</c:v>
                </c:pt>
                <c:pt idx="5370">
                  <c:v>7.8800001000000008E-2</c:v>
                </c:pt>
                <c:pt idx="5371">
                  <c:v>7.924000099999999E-2</c:v>
                </c:pt>
                <c:pt idx="5372">
                  <c:v>7.9680001000000014E-2</c:v>
                </c:pt>
                <c:pt idx="5373">
                  <c:v>8.0120001000000024E-2</c:v>
                </c:pt>
                <c:pt idx="5374">
                  <c:v>8.0560001000000034E-2</c:v>
                </c:pt>
                <c:pt idx="5375">
                  <c:v>8.1000001000000016E-2</c:v>
                </c:pt>
                <c:pt idx="5376">
                  <c:v>8.0370968741935486E-2</c:v>
                </c:pt>
                <c:pt idx="5377">
                  <c:v>7.974193648387097E-2</c:v>
                </c:pt>
                <c:pt idx="5378">
                  <c:v>7.9112904225806469E-2</c:v>
                </c:pt>
                <c:pt idx="5379">
                  <c:v>7.8483871967741939E-2</c:v>
                </c:pt>
                <c:pt idx="5380">
                  <c:v>7.7854839709677409E-2</c:v>
                </c:pt>
                <c:pt idx="5381">
                  <c:v>7.7225807451612893E-2</c:v>
                </c:pt>
                <c:pt idx="5382">
                  <c:v>7.6596775193548391E-2</c:v>
                </c:pt>
                <c:pt idx="5383">
                  <c:v>7.5967742935483876E-2</c:v>
                </c:pt>
                <c:pt idx="5384">
                  <c:v>7.533871067741936E-2</c:v>
                </c:pt>
                <c:pt idx="5385">
                  <c:v>7.470967841935483E-2</c:v>
                </c:pt>
                <c:pt idx="5386">
                  <c:v>7.4080646161290314E-2</c:v>
                </c:pt>
                <c:pt idx="5387">
                  <c:v>7.3451613903225813E-2</c:v>
                </c:pt>
                <c:pt idx="5388">
                  <c:v>7.2822581645161297E-2</c:v>
                </c:pt>
                <c:pt idx="5389">
                  <c:v>7.2193549387096781E-2</c:v>
                </c:pt>
                <c:pt idx="5390">
                  <c:v>7.1564517129032265E-2</c:v>
                </c:pt>
                <c:pt idx="5391">
                  <c:v>7.0935484870967749E-2</c:v>
                </c:pt>
                <c:pt idx="5392">
                  <c:v>7.0306452612903234E-2</c:v>
                </c:pt>
                <c:pt idx="5393">
                  <c:v>6.9677420354838718E-2</c:v>
                </c:pt>
                <c:pt idx="5394">
                  <c:v>6.9048388096774188E-2</c:v>
                </c:pt>
                <c:pt idx="5395">
                  <c:v>6.8419355838709672E-2</c:v>
                </c:pt>
                <c:pt idx="5396">
                  <c:v>6.779032358064517E-2</c:v>
                </c:pt>
                <c:pt idx="5397">
                  <c:v>6.7161291322580655E-2</c:v>
                </c:pt>
                <c:pt idx="5398">
                  <c:v>6.6532259064516125E-2</c:v>
                </c:pt>
                <c:pt idx="5399">
                  <c:v>6.5903226806451623E-2</c:v>
                </c:pt>
                <c:pt idx="5400">
                  <c:v>6.5274194548387093E-2</c:v>
                </c:pt>
                <c:pt idx="5401">
                  <c:v>6.4645162290322564E-2</c:v>
                </c:pt>
                <c:pt idx="5402">
                  <c:v>6.4016130032258076E-2</c:v>
                </c:pt>
                <c:pt idx="5403">
                  <c:v>6.338709777419356E-2</c:v>
                </c:pt>
                <c:pt idx="5404">
                  <c:v>6.275806551612903E-2</c:v>
                </c:pt>
                <c:pt idx="5405">
                  <c:v>6.2129033258064507E-2</c:v>
                </c:pt>
                <c:pt idx="5406">
                  <c:v>6.1500000999999999E-2</c:v>
                </c:pt>
                <c:pt idx="5407">
                  <c:v>6.0870968741935483E-2</c:v>
                </c:pt>
                <c:pt idx="5408">
                  <c:v>6.024193648387096E-2</c:v>
                </c:pt>
                <c:pt idx="5409">
                  <c:v>5.9612904225806465E-2</c:v>
                </c:pt>
                <c:pt idx="5410">
                  <c:v>5.8983871967741935E-2</c:v>
                </c:pt>
                <c:pt idx="5411">
                  <c:v>5.8354839709677413E-2</c:v>
                </c:pt>
                <c:pt idx="5412">
                  <c:v>5.7725807451612904E-2</c:v>
                </c:pt>
                <c:pt idx="5413">
                  <c:v>5.7096775193548402E-2</c:v>
                </c:pt>
                <c:pt idx="5414">
                  <c:v>5.6467742935483879E-2</c:v>
                </c:pt>
                <c:pt idx="5415">
                  <c:v>5.5838710677419356E-2</c:v>
                </c:pt>
                <c:pt idx="5416">
                  <c:v>5.5209678419354834E-2</c:v>
                </c:pt>
                <c:pt idx="5417">
                  <c:v>5.4580646161290332E-2</c:v>
                </c:pt>
                <c:pt idx="5418">
                  <c:v>5.3951613903225809E-2</c:v>
                </c:pt>
                <c:pt idx="5419">
                  <c:v>5.3322581645161307E-2</c:v>
                </c:pt>
                <c:pt idx="5420">
                  <c:v>5.2693549387096777E-2</c:v>
                </c:pt>
                <c:pt idx="5421">
                  <c:v>5.2064517129032283E-2</c:v>
                </c:pt>
                <c:pt idx="5422">
                  <c:v>5.143548487096776E-2</c:v>
                </c:pt>
                <c:pt idx="5423">
                  <c:v>5.080645261290323E-2</c:v>
                </c:pt>
                <c:pt idx="5424">
                  <c:v>5.0177420354838728E-2</c:v>
                </c:pt>
                <c:pt idx="5425">
                  <c:v>4.9548388096774178E-2</c:v>
                </c:pt>
                <c:pt idx="5426">
                  <c:v>4.8919355838709683E-2</c:v>
                </c:pt>
                <c:pt idx="5427">
                  <c:v>4.8290323580645167E-2</c:v>
                </c:pt>
                <c:pt idx="5428">
                  <c:v>4.7661291322580665E-2</c:v>
                </c:pt>
                <c:pt idx="5429">
                  <c:v>4.7032259064516135E-2</c:v>
                </c:pt>
                <c:pt idx="5430">
                  <c:v>4.6403226806451627E-2</c:v>
                </c:pt>
                <c:pt idx="5431">
                  <c:v>4.5774194548387104E-2</c:v>
                </c:pt>
                <c:pt idx="5432">
                  <c:v>4.5145162290322574E-2</c:v>
                </c:pt>
                <c:pt idx="5433">
                  <c:v>4.4516130032258086E-2</c:v>
                </c:pt>
                <c:pt idx="5434">
                  <c:v>4.3887097774193556E-2</c:v>
                </c:pt>
                <c:pt idx="5435">
                  <c:v>4.325806551612902E-2</c:v>
                </c:pt>
                <c:pt idx="5436">
                  <c:v>4.2629033258064511E-2</c:v>
                </c:pt>
                <c:pt idx="5437">
                  <c:v>4.2000001000000009E-2</c:v>
                </c:pt>
                <c:pt idx="5438">
                  <c:v>4.2760001000000006E-2</c:v>
                </c:pt>
                <c:pt idx="5439">
                  <c:v>4.3520001000000003E-2</c:v>
                </c:pt>
                <c:pt idx="5440">
                  <c:v>4.4280000999999999E-2</c:v>
                </c:pt>
                <c:pt idx="5441">
                  <c:v>4.504000100000001E-2</c:v>
                </c:pt>
                <c:pt idx="5442">
                  <c:v>4.5800001000000021E-2</c:v>
                </c:pt>
                <c:pt idx="5443">
                  <c:v>4.6560000999999997E-2</c:v>
                </c:pt>
                <c:pt idx="5444">
                  <c:v>4.7320001000000021E-2</c:v>
                </c:pt>
                <c:pt idx="5445">
                  <c:v>4.8080001000000004E-2</c:v>
                </c:pt>
                <c:pt idx="5446">
                  <c:v>4.8840001000000015E-2</c:v>
                </c:pt>
                <c:pt idx="5447">
                  <c:v>4.9600001000000019E-2</c:v>
                </c:pt>
                <c:pt idx="5448">
                  <c:v>5.0360001000000022E-2</c:v>
                </c:pt>
                <c:pt idx="5449">
                  <c:v>5.1120001000000012E-2</c:v>
                </c:pt>
                <c:pt idx="5450">
                  <c:v>5.1880001000000009E-2</c:v>
                </c:pt>
                <c:pt idx="5451">
                  <c:v>5.2640001000000013E-2</c:v>
                </c:pt>
                <c:pt idx="5452">
                  <c:v>5.3400001000000009E-2</c:v>
                </c:pt>
                <c:pt idx="5453">
                  <c:v>5.4160001000000006E-2</c:v>
                </c:pt>
                <c:pt idx="5454">
                  <c:v>5.492000100000001E-2</c:v>
                </c:pt>
                <c:pt idx="5455">
                  <c:v>5.5680001000000007E-2</c:v>
                </c:pt>
                <c:pt idx="5456">
                  <c:v>5.6440001000000004E-2</c:v>
                </c:pt>
                <c:pt idx="5457">
                  <c:v>5.7200001000000007E-2</c:v>
                </c:pt>
                <c:pt idx="5458">
                  <c:v>5.7960001000000011E-2</c:v>
                </c:pt>
                <c:pt idx="5459">
                  <c:v>5.8720001000000008E-2</c:v>
                </c:pt>
                <c:pt idx="5460">
                  <c:v>5.9480001000000005E-2</c:v>
                </c:pt>
                <c:pt idx="5461">
                  <c:v>6.0240001000000001E-2</c:v>
                </c:pt>
                <c:pt idx="5462">
                  <c:v>6.1000000999999998E-2</c:v>
                </c:pt>
                <c:pt idx="5463">
                  <c:v>6.071428671428572E-2</c:v>
                </c:pt>
                <c:pt idx="5464">
                  <c:v>6.0428572428571428E-2</c:v>
                </c:pt>
                <c:pt idx="5465">
                  <c:v>6.0142858142857136E-2</c:v>
                </c:pt>
                <c:pt idx="5466">
                  <c:v>5.9857143857142879E-2</c:v>
                </c:pt>
                <c:pt idx="5467">
                  <c:v>5.9571429571428573E-2</c:v>
                </c:pt>
                <c:pt idx="5468">
                  <c:v>5.9285715285714281E-2</c:v>
                </c:pt>
                <c:pt idx="5469">
                  <c:v>5.9000001000000003E-2</c:v>
                </c:pt>
                <c:pt idx="5470">
                  <c:v>5.8714286714285718E-2</c:v>
                </c:pt>
                <c:pt idx="5471">
                  <c:v>5.8428572428571426E-2</c:v>
                </c:pt>
                <c:pt idx="5472">
                  <c:v>5.8142858142857134E-2</c:v>
                </c:pt>
                <c:pt idx="5473">
                  <c:v>5.7857143857142877E-2</c:v>
                </c:pt>
                <c:pt idx="5474">
                  <c:v>5.7571429571428571E-2</c:v>
                </c:pt>
                <c:pt idx="5475">
                  <c:v>5.7285715285714287E-2</c:v>
                </c:pt>
                <c:pt idx="5476">
                  <c:v>5.7000001000000008E-2</c:v>
                </c:pt>
                <c:pt idx="5477">
                  <c:v>5.6714286714285717E-2</c:v>
                </c:pt>
                <c:pt idx="5478">
                  <c:v>5.6428572428571425E-2</c:v>
                </c:pt>
                <c:pt idx="5479">
                  <c:v>5.6142858142857133E-2</c:v>
                </c:pt>
                <c:pt idx="5480">
                  <c:v>5.5857143857142869E-2</c:v>
                </c:pt>
                <c:pt idx="5481">
                  <c:v>5.557142957142857E-2</c:v>
                </c:pt>
                <c:pt idx="5482">
                  <c:v>5.5285715285714285E-2</c:v>
                </c:pt>
                <c:pt idx="5483">
                  <c:v>5.5000001000000007E-2</c:v>
                </c:pt>
                <c:pt idx="5484">
                  <c:v>5.4714286714285736E-2</c:v>
                </c:pt>
                <c:pt idx="5485">
                  <c:v>5.4428572428571423E-2</c:v>
                </c:pt>
                <c:pt idx="5486">
                  <c:v>5.4142858142857131E-2</c:v>
                </c:pt>
                <c:pt idx="5487">
                  <c:v>5.385714385714286E-2</c:v>
                </c:pt>
                <c:pt idx="5488">
                  <c:v>5.3571429571428568E-2</c:v>
                </c:pt>
                <c:pt idx="5489">
                  <c:v>5.3285715285714276E-2</c:v>
                </c:pt>
                <c:pt idx="5490">
                  <c:v>5.3000000999999998E-2</c:v>
                </c:pt>
                <c:pt idx="5491">
                  <c:v>5.271428671428572E-2</c:v>
                </c:pt>
                <c:pt idx="5492">
                  <c:v>5.2428572428571435E-2</c:v>
                </c:pt>
                <c:pt idx="5493">
                  <c:v>5.2142858142857143E-2</c:v>
                </c:pt>
                <c:pt idx="5494">
                  <c:v>5.1857143857142879E-2</c:v>
                </c:pt>
                <c:pt idx="5495">
                  <c:v>5.1571429571428566E-2</c:v>
                </c:pt>
                <c:pt idx="5496">
                  <c:v>5.1285715285714274E-2</c:v>
                </c:pt>
                <c:pt idx="5497">
                  <c:v>5.1000000999999996E-2</c:v>
                </c:pt>
                <c:pt idx="5498">
                  <c:v>5.0714286714285718E-2</c:v>
                </c:pt>
                <c:pt idx="5499">
                  <c:v>5.0428572428571426E-2</c:v>
                </c:pt>
                <c:pt idx="5500">
                  <c:v>5.0142858142857141E-2</c:v>
                </c:pt>
                <c:pt idx="5501">
                  <c:v>4.9857143857142877E-2</c:v>
                </c:pt>
                <c:pt idx="5502">
                  <c:v>4.9571429571428564E-2</c:v>
                </c:pt>
                <c:pt idx="5503">
                  <c:v>4.9285715285714279E-2</c:v>
                </c:pt>
                <c:pt idx="5504">
                  <c:v>4.9000000999999994E-2</c:v>
                </c:pt>
                <c:pt idx="5505">
                  <c:v>4.8714286714285716E-2</c:v>
                </c:pt>
                <c:pt idx="5506">
                  <c:v>4.8428572428571424E-2</c:v>
                </c:pt>
                <c:pt idx="5507">
                  <c:v>4.8142858142857139E-2</c:v>
                </c:pt>
                <c:pt idx="5508">
                  <c:v>4.7857143857142875E-2</c:v>
                </c:pt>
                <c:pt idx="5509">
                  <c:v>4.7571429571428576E-2</c:v>
                </c:pt>
                <c:pt idx="5510">
                  <c:v>4.7285715285714285E-2</c:v>
                </c:pt>
                <c:pt idx="5511">
                  <c:v>4.700000100000002E-2</c:v>
                </c:pt>
                <c:pt idx="5512">
                  <c:v>4.6714286714285728E-2</c:v>
                </c:pt>
                <c:pt idx="5513">
                  <c:v>4.642857242857143E-2</c:v>
                </c:pt>
                <c:pt idx="5514">
                  <c:v>4.6142858142857138E-2</c:v>
                </c:pt>
                <c:pt idx="5515">
                  <c:v>4.5857143857142874E-2</c:v>
                </c:pt>
                <c:pt idx="5516">
                  <c:v>4.5571429571428575E-2</c:v>
                </c:pt>
                <c:pt idx="5517">
                  <c:v>4.5285715285714283E-2</c:v>
                </c:pt>
                <c:pt idx="5518">
                  <c:v>4.5000001000000019E-2</c:v>
                </c:pt>
                <c:pt idx="5519">
                  <c:v>4.4714286714285734E-2</c:v>
                </c:pt>
                <c:pt idx="5520">
                  <c:v>4.4428572428571442E-2</c:v>
                </c:pt>
                <c:pt idx="5521">
                  <c:v>4.4142858142857136E-2</c:v>
                </c:pt>
                <c:pt idx="5522">
                  <c:v>4.3857143857142872E-2</c:v>
                </c:pt>
                <c:pt idx="5523">
                  <c:v>4.3571429571428566E-2</c:v>
                </c:pt>
                <c:pt idx="5524">
                  <c:v>4.3285715285714281E-2</c:v>
                </c:pt>
                <c:pt idx="5525">
                  <c:v>4.3000001000000003E-2</c:v>
                </c:pt>
                <c:pt idx="5526">
                  <c:v>4.3920001E-2</c:v>
                </c:pt>
                <c:pt idx="5527">
                  <c:v>4.4840001000000004E-2</c:v>
                </c:pt>
                <c:pt idx="5528">
                  <c:v>4.5760001000000015E-2</c:v>
                </c:pt>
                <c:pt idx="5529">
                  <c:v>4.6680001000000013E-2</c:v>
                </c:pt>
                <c:pt idx="5530">
                  <c:v>4.7600001000000003E-2</c:v>
                </c:pt>
                <c:pt idx="5531">
                  <c:v>4.8520001000000014E-2</c:v>
                </c:pt>
                <c:pt idx="5532">
                  <c:v>4.9440001000000011E-2</c:v>
                </c:pt>
                <c:pt idx="5533">
                  <c:v>5.0360001000000022E-2</c:v>
                </c:pt>
                <c:pt idx="5534">
                  <c:v>5.1280001000000013E-2</c:v>
                </c:pt>
                <c:pt idx="5535">
                  <c:v>5.2200001000000003E-2</c:v>
                </c:pt>
                <c:pt idx="5536">
                  <c:v>5.3120001000000014E-2</c:v>
                </c:pt>
                <c:pt idx="5537">
                  <c:v>5.4040001000000011E-2</c:v>
                </c:pt>
                <c:pt idx="5538">
                  <c:v>5.4960001000000022E-2</c:v>
                </c:pt>
                <c:pt idx="5539">
                  <c:v>5.5880001000000019E-2</c:v>
                </c:pt>
                <c:pt idx="5540">
                  <c:v>5.6800001000000017E-2</c:v>
                </c:pt>
                <c:pt idx="5541">
                  <c:v>5.7720001000000021E-2</c:v>
                </c:pt>
                <c:pt idx="5542">
                  <c:v>5.8640000999999997E-2</c:v>
                </c:pt>
                <c:pt idx="5543">
                  <c:v>5.9560001000000022E-2</c:v>
                </c:pt>
                <c:pt idx="5544">
                  <c:v>6.0480001000000019E-2</c:v>
                </c:pt>
                <c:pt idx="5545">
                  <c:v>6.1400001000000017E-2</c:v>
                </c:pt>
                <c:pt idx="5546">
                  <c:v>6.2320001000000021E-2</c:v>
                </c:pt>
                <c:pt idx="5547">
                  <c:v>6.3240001000000004E-2</c:v>
                </c:pt>
                <c:pt idx="5548">
                  <c:v>6.4160001000000022E-2</c:v>
                </c:pt>
                <c:pt idx="5549">
                  <c:v>6.5080000999999998E-2</c:v>
                </c:pt>
                <c:pt idx="5550">
                  <c:v>6.6000001000000003E-2</c:v>
                </c:pt>
                <c:pt idx="5551">
                  <c:v>6.5297298297297302E-2</c:v>
                </c:pt>
                <c:pt idx="5552">
                  <c:v>6.45945955945946E-2</c:v>
                </c:pt>
                <c:pt idx="5553">
                  <c:v>6.3891892891891913E-2</c:v>
                </c:pt>
                <c:pt idx="5554">
                  <c:v>6.3189190189189184E-2</c:v>
                </c:pt>
                <c:pt idx="5555">
                  <c:v>6.2486487486486504E-2</c:v>
                </c:pt>
                <c:pt idx="5556">
                  <c:v>6.1783784783783796E-2</c:v>
                </c:pt>
                <c:pt idx="5557">
                  <c:v>6.1081082081081088E-2</c:v>
                </c:pt>
                <c:pt idx="5558">
                  <c:v>6.037837937837838E-2</c:v>
                </c:pt>
                <c:pt idx="5559">
                  <c:v>5.9675676675675679E-2</c:v>
                </c:pt>
                <c:pt idx="5560">
                  <c:v>5.8972973972972992E-2</c:v>
                </c:pt>
                <c:pt idx="5561">
                  <c:v>5.827027127027027E-2</c:v>
                </c:pt>
                <c:pt idx="5562">
                  <c:v>5.7567568567567569E-2</c:v>
                </c:pt>
                <c:pt idx="5563">
                  <c:v>5.6864865864864868E-2</c:v>
                </c:pt>
                <c:pt idx="5564">
                  <c:v>5.616216316216216E-2</c:v>
                </c:pt>
                <c:pt idx="5565">
                  <c:v>5.5459460459459473E-2</c:v>
                </c:pt>
                <c:pt idx="5566">
                  <c:v>5.4756757756756785E-2</c:v>
                </c:pt>
                <c:pt idx="5567">
                  <c:v>5.4054055054054063E-2</c:v>
                </c:pt>
                <c:pt idx="5568">
                  <c:v>5.3351352351351362E-2</c:v>
                </c:pt>
                <c:pt idx="5569">
                  <c:v>5.2648649648648661E-2</c:v>
                </c:pt>
                <c:pt idx="5570">
                  <c:v>5.1945946945945953E-2</c:v>
                </c:pt>
                <c:pt idx="5571">
                  <c:v>5.1243244243243259E-2</c:v>
                </c:pt>
                <c:pt idx="5572">
                  <c:v>5.0540541540540544E-2</c:v>
                </c:pt>
                <c:pt idx="5573">
                  <c:v>4.9837838837837871E-2</c:v>
                </c:pt>
                <c:pt idx="5574">
                  <c:v>4.9135136135135142E-2</c:v>
                </c:pt>
                <c:pt idx="5575">
                  <c:v>4.8432433432432462E-2</c:v>
                </c:pt>
                <c:pt idx="5576">
                  <c:v>4.7729730729729754E-2</c:v>
                </c:pt>
                <c:pt idx="5577">
                  <c:v>4.7027028027027032E-2</c:v>
                </c:pt>
                <c:pt idx="5578">
                  <c:v>4.6324325324324324E-2</c:v>
                </c:pt>
                <c:pt idx="5579">
                  <c:v>4.5621622621621637E-2</c:v>
                </c:pt>
                <c:pt idx="5580">
                  <c:v>4.4918919918918936E-2</c:v>
                </c:pt>
                <c:pt idx="5581">
                  <c:v>4.4216217216216241E-2</c:v>
                </c:pt>
                <c:pt idx="5582">
                  <c:v>4.3513514513513527E-2</c:v>
                </c:pt>
                <c:pt idx="5583">
                  <c:v>4.2810811810810825E-2</c:v>
                </c:pt>
                <c:pt idx="5584">
                  <c:v>4.210810910810811E-2</c:v>
                </c:pt>
                <c:pt idx="5585">
                  <c:v>4.1405406405405409E-2</c:v>
                </c:pt>
                <c:pt idx="5586">
                  <c:v>4.0702703702702708E-2</c:v>
                </c:pt>
                <c:pt idx="5587">
                  <c:v>4.0000001000000007E-2</c:v>
                </c:pt>
                <c:pt idx="5588">
                  <c:v>3.9650794650793658E-2</c:v>
                </c:pt>
                <c:pt idx="5589">
                  <c:v>3.9301588301587295E-2</c:v>
                </c:pt>
                <c:pt idx="5590">
                  <c:v>3.8952381952380953E-2</c:v>
                </c:pt>
                <c:pt idx="5591">
                  <c:v>3.8603175603174618E-2</c:v>
                </c:pt>
                <c:pt idx="5592">
                  <c:v>3.8253969253968262E-2</c:v>
                </c:pt>
                <c:pt idx="5593">
                  <c:v>3.7904762904761913E-2</c:v>
                </c:pt>
                <c:pt idx="5594">
                  <c:v>3.7555556555555564E-2</c:v>
                </c:pt>
                <c:pt idx="5595">
                  <c:v>3.7206350206349215E-2</c:v>
                </c:pt>
                <c:pt idx="5596">
                  <c:v>3.6857143857142873E-2</c:v>
                </c:pt>
                <c:pt idx="5597">
                  <c:v>3.6507937507936516E-2</c:v>
                </c:pt>
                <c:pt idx="5598">
                  <c:v>3.615873115873016E-2</c:v>
                </c:pt>
                <c:pt idx="5599">
                  <c:v>3.5809524809523811E-2</c:v>
                </c:pt>
                <c:pt idx="5600">
                  <c:v>3.5460318460317469E-2</c:v>
                </c:pt>
                <c:pt idx="5601">
                  <c:v>3.511111211111112E-2</c:v>
                </c:pt>
                <c:pt idx="5602">
                  <c:v>3.4761905761904771E-2</c:v>
                </c:pt>
                <c:pt idx="5603">
                  <c:v>3.4412699412698415E-2</c:v>
                </c:pt>
                <c:pt idx="5604">
                  <c:v>3.4063493063492066E-2</c:v>
                </c:pt>
                <c:pt idx="5605">
                  <c:v>3.3714286714285717E-2</c:v>
                </c:pt>
                <c:pt idx="5606">
                  <c:v>3.3365080365079375E-2</c:v>
                </c:pt>
                <c:pt idx="5607">
                  <c:v>3.3015874015873026E-2</c:v>
                </c:pt>
                <c:pt idx="5608">
                  <c:v>3.2666667666666677E-2</c:v>
                </c:pt>
                <c:pt idx="5609">
                  <c:v>3.2317461317460328E-2</c:v>
                </c:pt>
                <c:pt idx="5610">
                  <c:v>3.1968254968253972E-2</c:v>
                </c:pt>
                <c:pt idx="5611">
                  <c:v>3.1619048619047629E-2</c:v>
                </c:pt>
                <c:pt idx="5612">
                  <c:v>3.126984226984128E-2</c:v>
                </c:pt>
                <c:pt idx="5613">
                  <c:v>3.0920635920634928E-2</c:v>
                </c:pt>
                <c:pt idx="5614">
                  <c:v>3.0571429571428575E-2</c:v>
                </c:pt>
                <c:pt idx="5615">
                  <c:v>3.0222223222222226E-2</c:v>
                </c:pt>
                <c:pt idx="5616">
                  <c:v>2.9873016873015888E-2</c:v>
                </c:pt>
                <c:pt idx="5617">
                  <c:v>2.9523810523809542E-2</c:v>
                </c:pt>
                <c:pt idx="5618">
                  <c:v>2.9174604174603182E-2</c:v>
                </c:pt>
                <c:pt idx="5619">
                  <c:v>2.882539782539683E-2</c:v>
                </c:pt>
                <c:pt idx="5620">
                  <c:v>2.8476191476190477E-2</c:v>
                </c:pt>
                <c:pt idx="5621">
                  <c:v>2.8126985126984132E-2</c:v>
                </c:pt>
                <c:pt idx="5622">
                  <c:v>2.7777778777777793E-2</c:v>
                </c:pt>
                <c:pt idx="5623">
                  <c:v>2.7428572428571441E-2</c:v>
                </c:pt>
                <c:pt idx="5624">
                  <c:v>2.7079366079365095E-2</c:v>
                </c:pt>
                <c:pt idx="5625">
                  <c:v>2.6730159730158735E-2</c:v>
                </c:pt>
                <c:pt idx="5626">
                  <c:v>2.6380953380952386E-2</c:v>
                </c:pt>
                <c:pt idx="5627">
                  <c:v>2.6031747031746044E-2</c:v>
                </c:pt>
                <c:pt idx="5628">
                  <c:v>2.5682540682539685E-2</c:v>
                </c:pt>
                <c:pt idx="5629">
                  <c:v>2.5333334333333339E-2</c:v>
                </c:pt>
                <c:pt idx="5630">
                  <c:v>2.4984127984126994E-2</c:v>
                </c:pt>
                <c:pt idx="5631">
                  <c:v>2.4634921634920641E-2</c:v>
                </c:pt>
                <c:pt idx="5632">
                  <c:v>2.4285715285714299E-2</c:v>
                </c:pt>
                <c:pt idx="5633">
                  <c:v>2.3936508936507936E-2</c:v>
                </c:pt>
                <c:pt idx="5634">
                  <c:v>2.3587302587301597E-2</c:v>
                </c:pt>
                <c:pt idx="5635">
                  <c:v>2.3238096238095238E-2</c:v>
                </c:pt>
                <c:pt idx="5636">
                  <c:v>2.2888889888888889E-2</c:v>
                </c:pt>
                <c:pt idx="5637">
                  <c:v>2.2539683539682547E-2</c:v>
                </c:pt>
                <c:pt idx="5638">
                  <c:v>2.2190477190476197E-2</c:v>
                </c:pt>
                <c:pt idx="5639">
                  <c:v>2.1841270841269852E-2</c:v>
                </c:pt>
                <c:pt idx="5640">
                  <c:v>2.1492064492063492E-2</c:v>
                </c:pt>
                <c:pt idx="5641">
                  <c:v>2.1142858142857147E-2</c:v>
                </c:pt>
                <c:pt idx="5642">
                  <c:v>2.0793651793650791E-2</c:v>
                </c:pt>
                <c:pt idx="5643">
                  <c:v>2.0444445444444449E-2</c:v>
                </c:pt>
                <c:pt idx="5644">
                  <c:v>2.0095239095238093E-2</c:v>
                </c:pt>
                <c:pt idx="5645">
                  <c:v>1.9746032746031754E-2</c:v>
                </c:pt>
                <c:pt idx="5646">
                  <c:v>1.9396826396825405E-2</c:v>
                </c:pt>
                <c:pt idx="5647">
                  <c:v>1.9047620047619052E-2</c:v>
                </c:pt>
                <c:pt idx="5648">
                  <c:v>1.8698413698412703E-2</c:v>
                </c:pt>
                <c:pt idx="5649">
                  <c:v>1.8349207349206358E-2</c:v>
                </c:pt>
                <c:pt idx="5650">
                  <c:v>1.8000001000000005E-2</c:v>
                </c:pt>
                <c:pt idx="5651">
                  <c:v>1.8032259064516134E-2</c:v>
                </c:pt>
                <c:pt idx="5652">
                  <c:v>1.8064517129032263E-2</c:v>
                </c:pt>
                <c:pt idx="5653">
                  <c:v>1.8096775193548395E-2</c:v>
                </c:pt>
                <c:pt idx="5654">
                  <c:v>1.812903325806452E-2</c:v>
                </c:pt>
                <c:pt idx="5655">
                  <c:v>1.8161291322580649E-2</c:v>
                </c:pt>
                <c:pt idx="5656">
                  <c:v>1.8193549387096782E-2</c:v>
                </c:pt>
                <c:pt idx="5657">
                  <c:v>1.822580745161291E-2</c:v>
                </c:pt>
                <c:pt idx="5658">
                  <c:v>1.8258065516129032E-2</c:v>
                </c:pt>
                <c:pt idx="5659">
                  <c:v>1.8290323580645165E-2</c:v>
                </c:pt>
                <c:pt idx="5660">
                  <c:v>1.83225816451613E-2</c:v>
                </c:pt>
                <c:pt idx="5661">
                  <c:v>1.8354839709677426E-2</c:v>
                </c:pt>
                <c:pt idx="5662">
                  <c:v>1.8387097774193551E-2</c:v>
                </c:pt>
                <c:pt idx="5663">
                  <c:v>1.841935583870968E-2</c:v>
                </c:pt>
                <c:pt idx="5664">
                  <c:v>1.8451613903225809E-2</c:v>
                </c:pt>
                <c:pt idx="5665">
                  <c:v>1.8483871967741941E-2</c:v>
                </c:pt>
                <c:pt idx="5666">
                  <c:v>1.851613003225807E-2</c:v>
                </c:pt>
                <c:pt idx="5667">
                  <c:v>1.8548388096774199E-2</c:v>
                </c:pt>
                <c:pt idx="5668">
                  <c:v>1.8580646161290324E-2</c:v>
                </c:pt>
                <c:pt idx="5669">
                  <c:v>1.8612904225806453E-2</c:v>
                </c:pt>
                <c:pt idx="5670">
                  <c:v>1.8645162290322585E-2</c:v>
                </c:pt>
                <c:pt idx="5671">
                  <c:v>1.8677420354838714E-2</c:v>
                </c:pt>
                <c:pt idx="5672">
                  <c:v>1.8709678419354843E-2</c:v>
                </c:pt>
                <c:pt idx="5673">
                  <c:v>1.8741936483870968E-2</c:v>
                </c:pt>
                <c:pt idx="5674">
                  <c:v>1.8774194548387101E-2</c:v>
                </c:pt>
                <c:pt idx="5675">
                  <c:v>1.8806452612903229E-2</c:v>
                </c:pt>
                <c:pt idx="5676">
                  <c:v>1.8838710677419362E-2</c:v>
                </c:pt>
                <c:pt idx="5677">
                  <c:v>1.8870968741935491E-2</c:v>
                </c:pt>
                <c:pt idx="5678">
                  <c:v>1.8903226806451612E-2</c:v>
                </c:pt>
                <c:pt idx="5679">
                  <c:v>1.8935484870967741E-2</c:v>
                </c:pt>
                <c:pt idx="5680">
                  <c:v>1.896774293548387E-2</c:v>
                </c:pt>
                <c:pt idx="5681">
                  <c:v>1.9000001000000006E-2</c:v>
                </c:pt>
                <c:pt idx="5682">
                  <c:v>1.9032259064516135E-2</c:v>
                </c:pt>
                <c:pt idx="5683">
                  <c:v>1.9064517129032264E-2</c:v>
                </c:pt>
                <c:pt idx="5684">
                  <c:v>1.9096775193548392E-2</c:v>
                </c:pt>
                <c:pt idx="5685">
                  <c:v>1.9129033258064521E-2</c:v>
                </c:pt>
                <c:pt idx="5686">
                  <c:v>1.9161291322580643E-2</c:v>
                </c:pt>
                <c:pt idx="5687">
                  <c:v>1.9193549387096779E-2</c:v>
                </c:pt>
                <c:pt idx="5688">
                  <c:v>1.9225807451612908E-2</c:v>
                </c:pt>
                <c:pt idx="5689">
                  <c:v>1.9258065516129033E-2</c:v>
                </c:pt>
                <c:pt idx="5690">
                  <c:v>1.9290323580645162E-2</c:v>
                </c:pt>
                <c:pt idx="5691">
                  <c:v>1.9322581645161298E-2</c:v>
                </c:pt>
                <c:pt idx="5692">
                  <c:v>1.9354839709677423E-2</c:v>
                </c:pt>
                <c:pt idx="5693">
                  <c:v>1.9387097774193549E-2</c:v>
                </c:pt>
                <c:pt idx="5694">
                  <c:v>1.9419355838709681E-2</c:v>
                </c:pt>
                <c:pt idx="5695">
                  <c:v>1.9451613903225806E-2</c:v>
                </c:pt>
                <c:pt idx="5696">
                  <c:v>1.9483871967741938E-2</c:v>
                </c:pt>
                <c:pt idx="5697">
                  <c:v>1.9516130032258067E-2</c:v>
                </c:pt>
                <c:pt idx="5698">
                  <c:v>1.9548388096774196E-2</c:v>
                </c:pt>
                <c:pt idx="5699">
                  <c:v>1.9580646161290322E-2</c:v>
                </c:pt>
                <c:pt idx="5700">
                  <c:v>1.9612904225806454E-2</c:v>
                </c:pt>
                <c:pt idx="5701">
                  <c:v>1.9645162290322583E-2</c:v>
                </c:pt>
                <c:pt idx="5702">
                  <c:v>1.9677420354838712E-2</c:v>
                </c:pt>
                <c:pt idx="5703">
                  <c:v>1.970967841935484E-2</c:v>
                </c:pt>
                <c:pt idx="5704">
                  <c:v>1.9741936483870969E-2</c:v>
                </c:pt>
                <c:pt idx="5705">
                  <c:v>1.9774194548387101E-2</c:v>
                </c:pt>
                <c:pt idx="5706">
                  <c:v>1.9806452612903227E-2</c:v>
                </c:pt>
                <c:pt idx="5707">
                  <c:v>1.9838710677419356E-2</c:v>
                </c:pt>
                <c:pt idx="5708">
                  <c:v>1.9870968741935485E-2</c:v>
                </c:pt>
                <c:pt idx="5709">
                  <c:v>1.9903226806451613E-2</c:v>
                </c:pt>
                <c:pt idx="5710">
                  <c:v>1.9935484870967746E-2</c:v>
                </c:pt>
                <c:pt idx="5711">
                  <c:v>1.9967742935483871E-2</c:v>
                </c:pt>
                <c:pt idx="5712">
                  <c:v>2.0000001E-2</c:v>
                </c:pt>
                <c:pt idx="5713">
                  <c:v>1.9473685210526323E-2</c:v>
                </c:pt>
                <c:pt idx="5714">
                  <c:v>1.8947369421052636E-2</c:v>
                </c:pt>
                <c:pt idx="5715">
                  <c:v>1.8421053631578949E-2</c:v>
                </c:pt>
                <c:pt idx="5716">
                  <c:v>1.7894737842105261E-2</c:v>
                </c:pt>
                <c:pt idx="5717">
                  <c:v>1.7368422052631581E-2</c:v>
                </c:pt>
                <c:pt idx="5718">
                  <c:v>1.6842106263157901E-2</c:v>
                </c:pt>
                <c:pt idx="5719">
                  <c:v>1.631579047368421E-2</c:v>
                </c:pt>
                <c:pt idx="5720">
                  <c:v>1.578947468421053E-2</c:v>
                </c:pt>
                <c:pt idx="5721">
                  <c:v>1.5263158894736843E-2</c:v>
                </c:pt>
                <c:pt idx="5722">
                  <c:v>1.4736843105263157E-2</c:v>
                </c:pt>
                <c:pt idx="5723">
                  <c:v>1.4210527315789475E-2</c:v>
                </c:pt>
                <c:pt idx="5724">
                  <c:v>1.368421152631579E-2</c:v>
                </c:pt>
                <c:pt idx="5725">
                  <c:v>1.3157895736842106E-2</c:v>
                </c:pt>
                <c:pt idx="5726">
                  <c:v>1.2631579947368424E-2</c:v>
                </c:pt>
                <c:pt idx="5727">
                  <c:v>1.2105264157894731E-2</c:v>
                </c:pt>
                <c:pt idx="5728">
                  <c:v>1.1578948368421051E-2</c:v>
                </c:pt>
                <c:pt idx="5729">
                  <c:v>1.1052632578947365E-2</c:v>
                </c:pt>
                <c:pt idx="5730">
                  <c:v>1.0526316789473682E-2</c:v>
                </c:pt>
                <c:pt idx="5731">
                  <c:v>1.0000001E-2</c:v>
                </c:pt>
                <c:pt idx="5732">
                  <c:v>9.4736852105263194E-3</c:v>
                </c:pt>
                <c:pt idx="5733">
                  <c:v>8.9473694210526287E-3</c:v>
                </c:pt>
                <c:pt idx="5734">
                  <c:v>8.4210536315789484E-3</c:v>
                </c:pt>
                <c:pt idx="5735">
                  <c:v>7.8947378421052612E-3</c:v>
                </c:pt>
                <c:pt idx="5736">
                  <c:v>7.3684220526315791E-3</c:v>
                </c:pt>
                <c:pt idx="5737">
                  <c:v>6.8421062631578954E-3</c:v>
                </c:pt>
                <c:pt idx="5738">
                  <c:v>6.3157904736842116E-3</c:v>
                </c:pt>
                <c:pt idx="5739">
                  <c:v>5.7894746842105278E-3</c:v>
                </c:pt>
                <c:pt idx="5740">
                  <c:v>5.2631588947368423E-3</c:v>
                </c:pt>
                <c:pt idx="5741">
                  <c:v>4.7368431052631612E-3</c:v>
                </c:pt>
                <c:pt idx="5742">
                  <c:v>4.2105273157894722E-3</c:v>
                </c:pt>
                <c:pt idx="5743">
                  <c:v>3.6842115263157889E-3</c:v>
                </c:pt>
                <c:pt idx="5744">
                  <c:v>3.1578957368421055E-3</c:v>
                </c:pt>
                <c:pt idx="5745">
                  <c:v>2.6315799473684213E-3</c:v>
                </c:pt>
                <c:pt idx="5746">
                  <c:v>2.1052641578947376E-3</c:v>
                </c:pt>
                <c:pt idx="5747">
                  <c:v>1.5789483684210519E-3</c:v>
                </c:pt>
                <c:pt idx="5748">
                  <c:v>1.0526325789473683E-3</c:v>
                </c:pt>
                <c:pt idx="5749">
                  <c:v>5.2631678947368432E-4</c:v>
                </c:pt>
                <c:pt idx="5750">
                  <c:v>1.0000000000000007E-9</c:v>
                </c:pt>
                <c:pt idx="5751">
                  <c:v>6.7567667567567584E-4</c:v>
                </c:pt>
                <c:pt idx="5752">
                  <c:v>1.3513523513513522E-3</c:v>
                </c:pt>
                <c:pt idx="5753">
                  <c:v>2.0270280270270275E-3</c:v>
                </c:pt>
                <c:pt idx="5754">
                  <c:v>2.7027037027027041E-3</c:v>
                </c:pt>
                <c:pt idx="5755">
                  <c:v>3.3783793783783793E-3</c:v>
                </c:pt>
                <c:pt idx="5756">
                  <c:v>4.0540550540540555E-3</c:v>
                </c:pt>
                <c:pt idx="5757">
                  <c:v>4.7297307297297303E-3</c:v>
                </c:pt>
                <c:pt idx="5758">
                  <c:v>5.405406405405406E-3</c:v>
                </c:pt>
                <c:pt idx="5759">
                  <c:v>6.0810820810810826E-3</c:v>
                </c:pt>
                <c:pt idx="5760">
                  <c:v>6.7567577567567566E-3</c:v>
                </c:pt>
                <c:pt idx="5761">
                  <c:v>7.4324334324324341E-3</c:v>
                </c:pt>
                <c:pt idx="5762">
                  <c:v>8.1081091081081098E-3</c:v>
                </c:pt>
                <c:pt idx="5763">
                  <c:v>8.7837847837837855E-3</c:v>
                </c:pt>
                <c:pt idx="5764">
                  <c:v>9.4594604594594629E-3</c:v>
                </c:pt>
                <c:pt idx="5765">
                  <c:v>1.0135136135135137E-2</c:v>
                </c:pt>
                <c:pt idx="5766">
                  <c:v>1.0810811810810816E-2</c:v>
                </c:pt>
                <c:pt idx="5767">
                  <c:v>1.1486487486486488E-2</c:v>
                </c:pt>
                <c:pt idx="5768">
                  <c:v>1.2162163162162164E-2</c:v>
                </c:pt>
                <c:pt idx="5769">
                  <c:v>1.2837838837837841E-2</c:v>
                </c:pt>
                <c:pt idx="5770">
                  <c:v>1.3513514513513517E-2</c:v>
                </c:pt>
                <c:pt idx="5771">
                  <c:v>1.4189190189189191E-2</c:v>
                </c:pt>
                <c:pt idx="5772">
                  <c:v>1.4864865864864869E-2</c:v>
                </c:pt>
                <c:pt idx="5773">
                  <c:v>1.5540541540540544E-2</c:v>
                </c:pt>
                <c:pt idx="5774">
                  <c:v>1.621621721621622E-2</c:v>
                </c:pt>
                <c:pt idx="5775">
                  <c:v>1.6891892891891892E-2</c:v>
                </c:pt>
                <c:pt idx="5776">
                  <c:v>1.7567568567567571E-2</c:v>
                </c:pt>
                <c:pt idx="5777">
                  <c:v>1.8243244243243247E-2</c:v>
                </c:pt>
                <c:pt idx="5778">
                  <c:v>1.8918919918918923E-2</c:v>
                </c:pt>
                <c:pt idx="5779">
                  <c:v>1.9594595594594602E-2</c:v>
                </c:pt>
                <c:pt idx="5780">
                  <c:v>2.0270271270270278E-2</c:v>
                </c:pt>
                <c:pt idx="5781">
                  <c:v>2.0945946945945954E-2</c:v>
                </c:pt>
                <c:pt idx="5782">
                  <c:v>2.1621622621621629E-2</c:v>
                </c:pt>
                <c:pt idx="5783">
                  <c:v>2.2297298297297298E-2</c:v>
                </c:pt>
                <c:pt idx="5784">
                  <c:v>2.2972973972972984E-2</c:v>
                </c:pt>
                <c:pt idx="5785">
                  <c:v>2.3648649648648642E-2</c:v>
                </c:pt>
                <c:pt idx="5786">
                  <c:v>2.4324325324324325E-2</c:v>
                </c:pt>
                <c:pt idx="5787">
                  <c:v>2.5000001000000001E-2</c:v>
                </c:pt>
                <c:pt idx="5788">
                  <c:v>2.4444445444444449E-2</c:v>
                </c:pt>
                <c:pt idx="5789">
                  <c:v>2.3888889888888879E-2</c:v>
                </c:pt>
                <c:pt idx="5790">
                  <c:v>2.3333334333333337E-2</c:v>
                </c:pt>
                <c:pt idx="5791">
                  <c:v>2.2777778777777785E-2</c:v>
                </c:pt>
                <c:pt idx="5792">
                  <c:v>2.2222223222222229E-2</c:v>
                </c:pt>
                <c:pt idx="5793">
                  <c:v>2.166666766666667E-2</c:v>
                </c:pt>
                <c:pt idx="5794">
                  <c:v>2.1111112111111118E-2</c:v>
                </c:pt>
                <c:pt idx="5795">
                  <c:v>2.0555556555555556E-2</c:v>
                </c:pt>
                <c:pt idx="5796">
                  <c:v>2.0000001E-2</c:v>
                </c:pt>
                <c:pt idx="5797">
                  <c:v>1.9444445444444448E-2</c:v>
                </c:pt>
                <c:pt idx="5798">
                  <c:v>1.8888889888888889E-2</c:v>
                </c:pt>
                <c:pt idx="5799">
                  <c:v>1.8333334333333336E-2</c:v>
                </c:pt>
                <c:pt idx="5800">
                  <c:v>1.7777778777777777E-2</c:v>
                </c:pt>
                <c:pt idx="5801">
                  <c:v>1.7222223222222225E-2</c:v>
                </c:pt>
                <c:pt idx="5802">
                  <c:v>1.6666667666666669E-2</c:v>
                </c:pt>
                <c:pt idx="5803">
                  <c:v>1.611111211111111E-2</c:v>
                </c:pt>
                <c:pt idx="5804">
                  <c:v>1.5555556555555556E-2</c:v>
                </c:pt>
                <c:pt idx="5805">
                  <c:v>1.5000001000000001E-2</c:v>
                </c:pt>
                <c:pt idx="5806">
                  <c:v>1.4444445444444442E-2</c:v>
                </c:pt>
                <c:pt idx="5807">
                  <c:v>1.3888889888888893E-2</c:v>
                </c:pt>
                <c:pt idx="5808">
                  <c:v>1.3333334333333337E-2</c:v>
                </c:pt>
                <c:pt idx="5809">
                  <c:v>1.2777778777777781E-2</c:v>
                </c:pt>
                <c:pt idx="5810">
                  <c:v>1.2222223222222222E-2</c:v>
                </c:pt>
                <c:pt idx="5811">
                  <c:v>1.1666667666666667E-2</c:v>
                </c:pt>
                <c:pt idx="5812">
                  <c:v>1.1111112111111109E-2</c:v>
                </c:pt>
                <c:pt idx="5813">
                  <c:v>1.0555556555555555E-2</c:v>
                </c:pt>
                <c:pt idx="5814">
                  <c:v>1.0000001E-2</c:v>
                </c:pt>
                <c:pt idx="5815">
                  <c:v>9.4444454444444458E-3</c:v>
                </c:pt>
                <c:pt idx="5816">
                  <c:v>8.8888898888888918E-3</c:v>
                </c:pt>
                <c:pt idx="5817">
                  <c:v>8.3333343333333344E-3</c:v>
                </c:pt>
                <c:pt idx="5818">
                  <c:v>7.7777787777777779E-3</c:v>
                </c:pt>
                <c:pt idx="5819">
                  <c:v>7.2222232222222231E-3</c:v>
                </c:pt>
                <c:pt idx="5820">
                  <c:v>6.6666676666666674E-3</c:v>
                </c:pt>
                <c:pt idx="5821">
                  <c:v>6.1111121111111109E-3</c:v>
                </c:pt>
                <c:pt idx="5822">
                  <c:v>5.5555565555555535E-3</c:v>
                </c:pt>
                <c:pt idx="5823">
                  <c:v>5.0000009999999996E-3</c:v>
                </c:pt>
                <c:pt idx="5824">
                  <c:v>4.4444454444444465E-3</c:v>
                </c:pt>
                <c:pt idx="5825">
                  <c:v>3.8888898888888874E-3</c:v>
                </c:pt>
                <c:pt idx="5826">
                  <c:v>3.3333343333333339E-3</c:v>
                </c:pt>
                <c:pt idx="5827">
                  <c:v>2.7777787777777761E-3</c:v>
                </c:pt>
                <c:pt idx="5828">
                  <c:v>2.2222232222222226E-3</c:v>
                </c:pt>
                <c:pt idx="5829">
                  <c:v>1.6666676666666684E-3</c:v>
                </c:pt>
                <c:pt idx="5830">
                  <c:v>1.1111121111111104E-3</c:v>
                </c:pt>
                <c:pt idx="5831">
                  <c:v>5.5555655555555655E-4</c:v>
                </c:pt>
                <c:pt idx="5832">
                  <c:v>9.9999999836342177E-10</c:v>
                </c:pt>
                <c:pt idx="5833">
                  <c:v>-5.5555455555555521E-4</c:v>
                </c:pt>
                <c:pt idx="5834">
                  <c:v>-1.1111101111111136E-3</c:v>
                </c:pt>
                <c:pt idx="5835">
                  <c:v>-1.6666656666666673E-3</c:v>
                </c:pt>
                <c:pt idx="5836">
                  <c:v>-2.222221222222221E-3</c:v>
                </c:pt>
                <c:pt idx="5837">
                  <c:v>-2.7777767777777797E-3</c:v>
                </c:pt>
                <c:pt idx="5838">
                  <c:v>-3.3333323333333319E-3</c:v>
                </c:pt>
                <c:pt idx="5839">
                  <c:v>-3.8888878888888906E-3</c:v>
                </c:pt>
                <c:pt idx="5840">
                  <c:v>-4.4444434444444441E-3</c:v>
                </c:pt>
                <c:pt idx="5841">
                  <c:v>-4.9999990000000032E-3</c:v>
                </c:pt>
                <c:pt idx="5842">
                  <c:v>-5.5555545555555546E-3</c:v>
                </c:pt>
                <c:pt idx="5843">
                  <c:v>-6.1111101111111102E-3</c:v>
                </c:pt>
                <c:pt idx="5844">
                  <c:v>-6.6666656666666676E-3</c:v>
                </c:pt>
                <c:pt idx="5845">
                  <c:v>-7.2222212222222224E-3</c:v>
                </c:pt>
                <c:pt idx="5846">
                  <c:v>-7.7777767777777789E-3</c:v>
                </c:pt>
                <c:pt idx="5847">
                  <c:v>-8.3333323333333337E-3</c:v>
                </c:pt>
                <c:pt idx="5848">
                  <c:v>-8.8888878888888911E-3</c:v>
                </c:pt>
                <c:pt idx="5849">
                  <c:v>-9.4444434444444451E-3</c:v>
                </c:pt>
                <c:pt idx="5850">
                  <c:v>-9.9999990000000025E-3</c:v>
                </c:pt>
                <c:pt idx="5851">
                  <c:v>-9.5967731935483903E-3</c:v>
                </c:pt>
                <c:pt idx="5852">
                  <c:v>-9.1935473870967746E-3</c:v>
                </c:pt>
                <c:pt idx="5853">
                  <c:v>-8.7903215806451607E-3</c:v>
                </c:pt>
                <c:pt idx="5854">
                  <c:v>-8.3870957741935502E-3</c:v>
                </c:pt>
                <c:pt idx="5855">
                  <c:v>-7.983869967741938E-3</c:v>
                </c:pt>
                <c:pt idx="5856">
                  <c:v>-7.5806441612903249E-3</c:v>
                </c:pt>
                <c:pt idx="5857">
                  <c:v>-7.1774183548387101E-3</c:v>
                </c:pt>
                <c:pt idx="5858">
                  <c:v>-6.7741925483870971E-3</c:v>
                </c:pt>
                <c:pt idx="5859">
                  <c:v>-6.3709667419354849E-3</c:v>
                </c:pt>
                <c:pt idx="5860">
                  <c:v>-5.9677409354838735E-3</c:v>
                </c:pt>
                <c:pt idx="5861">
                  <c:v>-5.5645151290322587E-3</c:v>
                </c:pt>
                <c:pt idx="5862">
                  <c:v>-5.1612893225806474E-3</c:v>
                </c:pt>
                <c:pt idx="5863">
                  <c:v>-4.7580635161290335E-3</c:v>
                </c:pt>
                <c:pt idx="5864">
                  <c:v>-4.3548377096774196E-3</c:v>
                </c:pt>
                <c:pt idx="5865">
                  <c:v>-3.9516119032258065E-3</c:v>
                </c:pt>
                <c:pt idx="5866">
                  <c:v>-3.5483860967741952E-3</c:v>
                </c:pt>
                <c:pt idx="5867">
                  <c:v>-3.1451602903225825E-3</c:v>
                </c:pt>
                <c:pt idx="5868">
                  <c:v>-2.7419344838709686E-3</c:v>
                </c:pt>
                <c:pt idx="5869">
                  <c:v>-2.3387086774193555E-3</c:v>
                </c:pt>
                <c:pt idx="5870">
                  <c:v>-1.9354828709677435E-3</c:v>
                </c:pt>
                <c:pt idx="5871">
                  <c:v>-1.5322570645161303E-3</c:v>
                </c:pt>
                <c:pt idx="5872">
                  <c:v>-1.1290312580645168E-3</c:v>
                </c:pt>
                <c:pt idx="5873">
                  <c:v>-7.2580545161290424E-4</c:v>
                </c:pt>
                <c:pt idx="5874">
                  <c:v>-3.2257964516129074E-4</c:v>
                </c:pt>
                <c:pt idx="5875">
                  <c:v>8.0646161290322014E-5</c:v>
                </c:pt>
                <c:pt idx="5876">
                  <c:v>4.8387196774193458E-4</c:v>
                </c:pt>
                <c:pt idx="5877">
                  <c:v>8.8709777419354694E-4</c:v>
                </c:pt>
                <c:pt idx="5878">
                  <c:v>1.2903235806451599E-3</c:v>
                </c:pt>
                <c:pt idx="5879">
                  <c:v>1.6935493870967747E-3</c:v>
                </c:pt>
                <c:pt idx="5880">
                  <c:v>2.0967751935483865E-3</c:v>
                </c:pt>
                <c:pt idx="5881">
                  <c:v>2.5000009999999995E-3</c:v>
                </c:pt>
                <c:pt idx="5882">
                  <c:v>2.903226806451613E-3</c:v>
                </c:pt>
                <c:pt idx="5883">
                  <c:v>3.3064526129032239E-3</c:v>
                </c:pt>
                <c:pt idx="5884">
                  <c:v>3.709678419354837E-3</c:v>
                </c:pt>
                <c:pt idx="5885">
                  <c:v>4.1129042258064488E-3</c:v>
                </c:pt>
                <c:pt idx="5886">
                  <c:v>4.5161300322580653E-3</c:v>
                </c:pt>
                <c:pt idx="5887">
                  <c:v>4.9193558387096784E-3</c:v>
                </c:pt>
                <c:pt idx="5888">
                  <c:v>5.3225816451612897E-3</c:v>
                </c:pt>
                <c:pt idx="5889">
                  <c:v>5.7258074516129027E-3</c:v>
                </c:pt>
                <c:pt idx="5890">
                  <c:v>6.1290332580645158E-3</c:v>
                </c:pt>
                <c:pt idx="5891">
                  <c:v>6.5322590645161297E-3</c:v>
                </c:pt>
                <c:pt idx="5892">
                  <c:v>6.9354848709677411E-3</c:v>
                </c:pt>
                <c:pt idx="5893">
                  <c:v>7.3387106774193541E-3</c:v>
                </c:pt>
                <c:pt idx="5894">
                  <c:v>7.7419364838709698E-3</c:v>
                </c:pt>
                <c:pt idx="5895">
                  <c:v>8.1451622903225794E-3</c:v>
                </c:pt>
                <c:pt idx="5896">
                  <c:v>8.5483880967741916E-3</c:v>
                </c:pt>
                <c:pt idx="5897">
                  <c:v>8.9516139032258055E-3</c:v>
                </c:pt>
                <c:pt idx="5898">
                  <c:v>9.3548397096774229E-3</c:v>
                </c:pt>
                <c:pt idx="5899">
                  <c:v>9.7580655161290351E-3</c:v>
                </c:pt>
                <c:pt idx="5900">
                  <c:v>1.0161291322580644E-2</c:v>
                </c:pt>
                <c:pt idx="5901">
                  <c:v>1.0564517129032258E-2</c:v>
                </c:pt>
                <c:pt idx="5902">
                  <c:v>1.0967742935483868E-2</c:v>
                </c:pt>
                <c:pt idx="5903">
                  <c:v>1.1370968741935487E-2</c:v>
                </c:pt>
                <c:pt idx="5904">
                  <c:v>1.17741945483871E-2</c:v>
                </c:pt>
                <c:pt idx="5905">
                  <c:v>1.217742035483871E-2</c:v>
                </c:pt>
                <c:pt idx="5906">
                  <c:v>1.2580646161290317E-2</c:v>
                </c:pt>
                <c:pt idx="5907">
                  <c:v>1.2983871967741934E-2</c:v>
                </c:pt>
                <c:pt idx="5908">
                  <c:v>1.3387097774193547E-2</c:v>
                </c:pt>
                <c:pt idx="5909">
                  <c:v>1.3790323580645161E-2</c:v>
                </c:pt>
                <c:pt idx="5910">
                  <c:v>1.4193549387096773E-2</c:v>
                </c:pt>
                <c:pt idx="5911">
                  <c:v>1.4596775193548383E-2</c:v>
                </c:pt>
                <c:pt idx="5912">
                  <c:v>1.5000001000000002E-2</c:v>
                </c:pt>
                <c:pt idx="5913">
                  <c:v>1.5317461317460323E-2</c:v>
                </c:pt>
                <c:pt idx="5914">
                  <c:v>1.563492163492064E-2</c:v>
                </c:pt>
                <c:pt idx="5915">
                  <c:v>1.5952381952380953E-2</c:v>
                </c:pt>
                <c:pt idx="5916">
                  <c:v>1.626984226984127E-2</c:v>
                </c:pt>
                <c:pt idx="5917">
                  <c:v>1.6587302587301588E-2</c:v>
                </c:pt>
                <c:pt idx="5918">
                  <c:v>1.6904762904761905E-2</c:v>
                </c:pt>
                <c:pt idx="5919">
                  <c:v>1.7222223222222225E-2</c:v>
                </c:pt>
                <c:pt idx="5920">
                  <c:v>1.7539683539682539E-2</c:v>
                </c:pt>
                <c:pt idx="5921">
                  <c:v>1.7857143857142859E-2</c:v>
                </c:pt>
                <c:pt idx="5922">
                  <c:v>1.8174604174603176E-2</c:v>
                </c:pt>
                <c:pt idx="5923">
                  <c:v>1.8492064492063493E-2</c:v>
                </c:pt>
                <c:pt idx="5924">
                  <c:v>1.8809524809523814E-2</c:v>
                </c:pt>
                <c:pt idx="5925">
                  <c:v>1.9126985126984127E-2</c:v>
                </c:pt>
                <c:pt idx="5926">
                  <c:v>1.9444445444444448E-2</c:v>
                </c:pt>
                <c:pt idx="5927">
                  <c:v>1.9761905761904765E-2</c:v>
                </c:pt>
                <c:pt idx="5928">
                  <c:v>2.0079366079365089E-2</c:v>
                </c:pt>
                <c:pt idx="5929">
                  <c:v>2.0396826396825395E-2</c:v>
                </c:pt>
                <c:pt idx="5930">
                  <c:v>2.0714286714285712E-2</c:v>
                </c:pt>
                <c:pt idx="5931">
                  <c:v>2.1031747031746036E-2</c:v>
                </c:pt>
                <c:pt idx="5932">
                  <c:v>2.134920734920635E-2</c:v>
                </c:pt>
                <c:pt idx="5933">
                  <c:v>2.1666667666666674E-2</c:v>
                </c:pt>
                <c:pt idx="5934">
                  <c:v>2.1984127984126991E-2</c:v>
                </c:pt>
                <c:pt idx="5935">
                  <c:v>2.2301588301587297E-2</c:v>
                </c:pt>
                <c:pt idx="5936">
                  <c:v>2.2619048619047628E-2</c:v>
                </c:pt>
                <c:pt idx="5937">
                  <c:v>2.2936508936507942E-2</c:v>
                </c:pt>
                <c:pt idx="5938">
                  <c:v>2.3253969253968252E-2</c:v>
                </c:pt>
                <c:pt idx="5939">
                  <c:v>2.3571429571428573E-2</c:v>
                </c:pt>
                <c:pt idx="5940">
                  <c:v>2.3888889888888879E-2</c:v>
                </c:pt>
                <c:pt idx="5941">
                  <c:v>2.420635020634921E-2</c:v>
                </c:pt>
                <c:pt idx="5942">
                  <c:v>2.4523810523809534E-2</c:v>
                </c:pt>
                <c:pt idx="5943">
                  <c:v>2.4841270841269848E-2</c:v>
                </c:pt>
                <c:pt idx="5944">
                  <c:v>2.5158731158730158E-2</c:v>
                </c:pt>
                <c:pt idx="5945">
                  <c:v>2.5476191476190485E-2</c:v>
                </c:pt>
                <c:pt idx="5946">
                  <c:v>2.5793651793650792E-2</c:v>
                </c:pt>
                <c:pt idx="5947">
                  <c:v>2.6111112111111116E-2</c:v>
                </c:pt>
                <c:pt idx="5948">
                  <c:v>2.6428572428571433E-2</c:v>
                </c:pt>
                <c:pt idx="5949">
                  <c:v>2.6746032746031746E-2</c:v>
                </c:pt>
                <c:pt idx="5950">
                  <c:v>2.7063493063492067E-2</c:v>
                </c:pt>
                <c:pt idx="5951">
                  <c:v>2.7380953380952387E-2</c:v>
                </c:pt>
                <c:pt idx="5952">
                  <c:v>2.7698413698412704E-2</c:v>
                </c:pt>
                <c:pt idx="5953">
                  <c:v>2.8015874015873025E-2</c:v>
                </c:pt>
                <c:pt idx="5954">
                  <c:v>2.8333334333333335E-2</c:v>
                </c:pt>
                <c:pt idx="5955">
                  <c:v>2.8650794650793648E-2</c:v>
                </c:pt>
                <c:pt idx="5956">
                  <c:v>2.8968254968253965E-2</c:v>
                </c:pt>
                <c:pt idx="5957">
                  <c:v>2.9285715285714289E-2</c:v>
                </c:pt>
                <c:pt idx="5958">
                  <c:v>2.9603175603174617E-2</c:v>
                </c:pt>
                <c:pt idx="5959">
                  <c:v>2.9920635920634927E-2</c:v>
                </c:pt>
                <c:pt idx="5960">
                  <c:v>3.023809623809524E-2</c:v>
                </c:pt>
                <c:pt idx="5961">
                  <c:v>3.0555556555555561E-2</c:v>
                </c:pt>
                <c:pt idx="5962">
                  <c:v>3.0873016873015881E-2</c:v>
                </c:pt>
                <c:pt idx="5963">
                  <c:v>3.1190477190476192E-2</c:v>
                </c:pt>
                <c:pt idx="5964">
                  <c:v>3.1507937507936512E-2</c:v>
                </c:pt>
                <c:pt idx="5965">
                  <c:v>3.1825397825396826E-2</c:v>
                </c:pt>
                <c:pt idx="5966">
                  <c:v>3.2142858142857139E-2</c:v>
                </c:pt>
                <c:pt idx="5967">
                  <c:v>3.246031846031748E-2</c:v>
                </c:pt>
                <c:pt idx="5968">
                  <c:v>3.2777778777777794E-2</c:v>
                </c:pt>
                <c:pt idx="5969">
                  <c:v>3.3095239095238094E-2</c:v>
                </c:pt>
                <c:pt idx="5970">
                  <c:v>3.3412699412698414E-2</c:v>
                </c:pt>
                <c:pt idx="5971">
                  <c:v>3.3730159730158728E-2</c:v>
                </c:pt>
                <c:pt idx="5972">
                  <c:v>3.4047620047619055E-2</c:v>
                </c:pt>
                <c:pt idx="5973">
                  <c:v>3.4365080365079362E-2</c:v>
                </c:pt>
                <c:pt idx="5974">
                  <c:v>3.4682540682539689E-2</c:v>
                </c:pt>
                <c:pt idx="5975">
                  <c:v>3.500000100000001E-2</c:v>
                </c:pt>
                <c:pt idx="5976">
                  <c:v>3.4596775193548389E-2</c:v>
                </c:pt>
                <c:pt idx="5977">
                  <c:v>3.4193549387096775E-2</c:v>
                </c:pt>
                <c:pt idx="5978">
                  <c:v>3.3790323580645168E-2</c:v>
                </c:pt>
                <c:pt idx="5979">
                  <c:v>3.3387097774193561E-2</c:v>
                </c:pt>
                <c:pt idx="5980">
                  <c:v>3.2983871967741947E-2</c:v>
                </c:pt>
                <c:pt idx="5981">
                  <c:v>3.2580646161290333E-2</c:v>
                </c:pt>
                <c:pt idx="5982">
                  <c:v>3.2177420354838705E-2</c:v>
                </c:pt>
                <c:pt idx="5983">
                  <c:v>3.1774194548387098E-2</c:v>
                </c:pt>
                <c:pt idx="5984">
                  <c:v>3.1370968741935484E-2</c:v>
                </c:pt>
                <c:pt idx="5985">
                  <c:v>3.0967742935483877E-2</c:v>
                </c:pt>
                <c:pt idx="5986">
                  <c:v>3.0564517129032267E-2</c:v>
                </c:pt>
                <c:pt idx="5987">
                  <c:v>3.0161291322580646E-2</c:v>
                </c:pt>
                <c:pt idx="5988">
                  <c:v>2.9758065516129036E-2</c:v>
                </c:pt>
                <c:pt idx="5989">
                  <c:v>2.9354839709677422E-2</c:v>
                </c:pt>
                <c:pt idx="5990">
                  <c:v>2.8951613903225811E-2</c:v>
                </c:pt>
                <c:pt idx="5991">
                  <c:v>2.8548388096774201E-2</c:v>
                </c:pt>
                <c:pt idx="5992">
                  <c:v>2.8145162290322587E-2</c:v>
                </c:pt>
                <c:pt idx="5993">
                  <c:v>2.774193648387099E-2</c:v>
                </c:pt>
                <c:pt idx="5994">
                  <c:v>2.7338710677419369E-2</c:v>
                </c:pt>
                <c:pt idx="5995">
                  <c:v>2.6935484870967741E-2</c:v>
                </c:pt>
                <c:pt idx="5996">
                  <c:v>2.6532259064516135E-2</c:v>
                </c:pt>
                <c:pt idx="5997">
                  <c:v>2.6129033258064521E-2</c:v>
                </c:pt>
                <c:pt idx="5998">
                  <c:v>2.5725807451612914E-2</c:v>
                </c:pt>
                <c:pt idx="5999">
                  <c:v>2.5322581645161286E-2</c:v>
                </c:pt>
                <c:pt idx="6000">
                  <c:v>2.4919355838709682E-2</c:v>
                </c:pt>
                <c:pt idx="6001">
                  <c:v>2.4516130032258065E-2</c:v>
                </c:pt>
                <c:pt idx="6002">
                  <c:v>2.4112904225806451E-2</c:v>
                </c:pt>
                <c:pt idx="6003">
                  <c:v>2.3709678419354851E-2</c:v>
                </c:pt>
                <c:pt idx="6004">
                  <c:v>2.330645261290323E-2</c:v>
                </c:pt>
                <c:pt idx="6005">
                  <c:v>2.2903226806451616E-2</c:v>
                </c:pt>
                <c:pt idx="6006">
                  <c:v>2.2500001000000002E-2</c:v>
                </c:pt>
                <c:pt idx="6007">
                  <c:v>2.2096775193548392E-2</c:v>
                </c:pt>
                <c:pt idx="6008">
                  <c:v>2.1693549387096785E-2</c:v>
                </c:pt>
                <c:pt idx="6009">
                  <c:v>2.1290323580645174E-2</c:v>
                </c:pt>
                <c:pt idx="6010">
                  <c:v>2.0887097774193564E-2</c:v>
                </c:pt>
                <c:pt idx="6011">
                  <c:v>2.0483871967741943E-2</c:v>
                </c:pt>
                <c:pt idx="6012">
                  <c:v>2.0080646161290325E-2</c:v>
                </c:pt>
                <c:pt idx="6013">
                  <c:v>1.9677420354838718E-2</c:v>
                </c:pt>
                <c:pt idx="6014">
                  <c:v>1.9274194548387105E-2</c:v>
                </c:pt>
                <c:pt idx="6015">
                  <c:v>1.8870968741935491E-2</c:v>
                </c:pt>
                <c:pt idx="6016">
                  <c:v>1.8467742935483877E-2</c:v>
                </c:pt>
                <c:pt idx="6017">
                  <c:v>1.8064517129032263E-2</c:v>
                </c:pt>
                <c:pt idx="6018">
                  <c:v>1.7661291322580649E-2</c:v>
                </c:pt>
                <c:pt idx="6019">
                  <c:v>1.7258065516129035E-2</c:v>
                </c:pt>
                <c:pt idx="6020">
                  <c:v>1.6854839709677428E-2</c:v>
                </c:pt>
                <c:pt idx="6021">
                  <c:v>1.645161390322581E-2</c:v>
                </c:pt>
                <c:pt idx="6022">
                  <c:v>1.60483880967742E-2</c:v>
                </c:pt>
                <c:pt idx="6023">
                  <c:v>1.5645162290322586E-2</c:v>
                </c:pt>
                <c:pt idx="6024">
                  <c:v>1.524193648387097E-2</c:v>
                </c:pt>
                <c:pt idx="6025">
                  <c:v>1.483871067741936E-2</c:v>
                </c:pt>
                <c:pt idx="6026">
                  <c:v>1.4435484870967749E-2</c:v>
                </c:pt>
                <c:pt idx="6027">
                  <c:v>1.4032259064516134E-2</c:v>
                </c:pt>
                <c:pt idx="6028">
                  <c:v>1.3629033258064522E-2</c:v>
                </c:pt>
                <c:pt idx="6029">
                  <c:v>1.3225807451612911E-2</c:v>
                </c:pt>
                <c:pt idx="6030">
                  <c:v>1.2822581645161299E-2</c:v>
                </c:pt>
                <c:pt idx="6031">
                  <c:v>1.2419355838709682E-2</c:v>
                </c:pt>
                <c:pt idx="6032">
                  <c:v>1.2016130032258069E-2</c:v>
                </c:pt>
                <c:pt idx="6033">
                  <c:v>1.1612904225806457E-2</c:v>
                </c:pt>
                <c:pt idx="6034">
                  <c:v>1.1209678419354843E-2</c:v>
                </c:pt>
                <c:pt idx="6035">
                  <c:v>1.0806452612903231E-2</c:v>
                </c:pt>
                <c:pt idx="6036">
                  <c:v>1.0403226806451617E-2</c:v>
                </c:pt>
                <c:pt idx="6037">
                  <c:v>1.0000001000000001E-2</c:v>
                </c:pt>
                <c:pt idx="6038">
                  <c:v>9.6000010000000004E-3</c:v>
                </c:pt>
                <c:pt idx="6039">
                  <c:v>9.2000010000000011E-3</c:v>
                </c:pt>
                <c:pt idx="6040">
                  <c:v>8.8000010000000017E-3</c:v>
                </c:pt>
                <c:pt idx="6041">
                  <c:v>8.4000010000000007E-3</c:v>
                </c:pt>
                <c:pt idx="6042">
                  <c:v>8.0000010000000031E-3</c:v>
                </c:pt>
                <c:pt idx="6043">
                  <c:v>7.6000010000000012E-3</c:v>
                </c:pt>
                <c:pt idx="6044">
                  <c:v>7.2000010000000019E-3</c:v>
                </c:pt>
                <c:pt idx="6045">
                  <c:v>6.8000010000000008E-3</c:v>
                </c:pt>
                <c:pt idx="6046">
                  <c:v>6.4000010000000024E-3</c:v>
                </c:pt>
                <c:pt idx="6047">
                  <c:v>6.0000010000000022E-3</c:v>
                </c:pt>
                <c:pt idx="6048">
                  <c:v>5.600001000000002E-3</c:v>
                </c:pt>
                <c:pt idx="6049">
                  <c:v>5.2000010000000018E-3</c:v>
                </c:pt>
                <c:pt idx="6050">
                  <c:v>4.8000010000000017E-3</c:v>
                </c:pt>
                <c:pt idx="6051">
                  <c:v>4.4000010000000006E-3</c:v>
                </c:pt>
                <c:pt idx="6052">
                  <c:v>4.0000010000000004E-3</c:v>
                </c:pt>
                <c:pt idx="6053">
                  <c:v>3.6000010000000007E-3</c:v>
                </c:pt>
                <c:pt idx="6054">
                  <c:v>3.2000010000000009E-3</c:v>
                </c:pt>
                <c:pt idx="6055">
                  <c:v>2.8000010000000012E-3</c:v>
                </c:pt>
                <c:pt idx="6056">
                  <c:v>2.400001000000001E-3</c:v>
                </c:pt>
                <c:pt idx="6057">
                  <c:v>2.0000009999999999E-3</c:v>
                </c:pt>
                <c:pt idx="6058">
                  <c:v>1.6000010000000011E-3</c:v>
                </c:pt>
                <c:pt idx="6059">
                  <c:v>1.2000010000000005E-3</c:v>
                </c:pt>
                <c:pt idx="6060">
                  <c:v>8.0000100000000027E-4</c:v>
                </c:pt>
                <c:pt idx="6061">
                  <c:v>4.0000100000000101E-4</c:v>
                </c:pt>
                <c:pt idx="6062">
                  <c:v>1.0000000000000007E-9</c:v>
                </c:pt>
                <c:pt idx="6063">
                  <c:v>7.9365179365079377E-4</c:v>
                </c:pt>
                <c:pt idx="6064">
                  <c:v>1.5873025873015876E-3</c:v>
                </c:pt>
                <c:pt idx="6065">
                  <c:v>2.3809533809523811E-3</c:v>
                </c:pt>
                <c:pt idx="6066">
                  <c:v>3.1746041746031745E-3</c:v>
                </c:pt>
                <c:pt idx="6067">
                  <c:v>3.9682549682539692E-3</c:v>
                </c:pt>
                <c:pt idx="6068">
                  <c:v>4.7619057619047627E-3</c:v>
                </c:pt>
                <c:pt idx="6069">
                  <c:v>5.5555565555555544E-3</c:v>
                </c:pt>
                <c:pt idx="6070">
                  <c:v>6.3492073492063504E-3</c:v>
                </c:pt>
                <c:pt idx="6071">
                  <c:v>7.1428581428571421E-3</c:v>
                </c:pt>
                <c:pt idx="6072">
                  <c:v>7.9365089365079373E-3</c:v>
                </c:pt>
                <c:pt idx="6073">
                  <c:v>8.7301597301587281E-3</c:v>
                </c:pt>
                <c:pt idx="6074">
                  <c:v>9.5238105238095224E-3</c:v>
                </c:pt>
                <c:pt idx="6075">
                  <c:v>1.031746131746032E-2</c:v>
                </c:pt>
                <c:pt idx="6076">
                  <c:v>1.1111112111111113E-2</c:v>
                </c:pt>
                <c:pt idx="6077">
                  <c:v>1.1904762904761904E-2</c:v>
                </c:pt>
                <c:pt idx="6078">
                  <c:v>1.2698413698412701E-2</c:v>
                </c:pt>
                <c:pt idx="6079">
                  <c:v>1.3492064492063496E-2</c:v>
                </c:pt>
                <c:pt idx="6080">
                  <c:v>1.4285715285714286E-2</c:v>
                </c:pt>
                <c:pt idx="6081">
                  <c:v>1.5079366079365079E-2</c:v>
                </c:pt>
                <c:pt idx="6082">
                  <c:v>1.5873016873015872E-2</c:v>
                </c:pt>
                <c:pt idx="6083">
                  <c:v>1.6666667666666669E-2</c:v>
                </c:pt>
                <c:pt idx="6084">
                  <c:v>1.7460318460317464E-2</c:v>
                </c:pt>
                <c:pt idx="6085">
                  <c:v>1.8253969253968258E-2</c:v>
                </c:pt>
                <c:pt idx="6086">
                  <c:v>1.9047620047619052E-2</c:v>
                </c:pt>
                <c:pt idx="6087">
                  <c:v>1.9841270841269843E-2</c:v>
                </c:pt>
                <c:pt idx="6088">
                  <c:v>2.0634921634920634E-2</c:v>
                </c:pt>
                <c:pt idx="6089">
                  <c:v>2.1428572428571432E-2</c:v>
                </c:pt>
                <c:pt idx="6090">
                  <c:v>2.2222223222222229E-2</c:v>
                </c:pt>
                <c:pt idx="6091">
                  <c:v>2.301587401587302E-2</c:v>
                </c:pt>
                <c:pt idx="6092">
                  <c:v>2.3809524809523811E-2</c:v>
                </c:pt>
                <c:pt idx="6093">
                  <c:v>2.4603175603174609E-2</c:v>
                </c:pt>
                <c:pt idx="6094">
                  <c:v>2.5396826396825393E-2</c:v>
                </c:pt>
                <c:pt idx="6095">
                  <c:v>2.6190477190476191E-2</c:v>
                </c:pt>
                <c:pt idx="6096">
                  <c:v>2.6984127984126988E-2</c:v>
                </c:pt>
                <c:pt idx="6097">
                  <c:v>2.7777778777777786E-2</c:v>
                </c:pt>
                <c:pt idx="6098">
                  <c:v>2.8571429571428573E-2</c:v>
                </c:pt>
                <c:pt idx="6099">
                  <c:v>2.9365080365079364E-2</c:v>
                </c:pt>
                <c:pt idx="6100">
                  <c:v>3.0158731158730152E-2</c:v>
                </c:pt>
                <c:pt idx="6101">
                  <c:v>3.0952381952380943E-2</c:v>
                </c:pt>
                <c:pt idx="6102">
                  <c:v>3.1746032746031744E-2</c:v>
                </c:pt>
                <c:pt idx="6103">
                  <c:v>3.2539683539682535E-2</c:v>
                </c:pt>
                <c:pt idx="6104">
                  <c:v>3.3333334333333325E-2</c:v>
                </c:pt>
                <c:pt idx="6105">
                  <c:v>3.412698512698413E-2</c:v>
                </c:pt>
                <c:pt idx="6106">
                  <c:v>3.4920635920634921E-2</c:v>
                </c:pt>
                <c:pt idx="6107">
                  <c:v>3.5714286714285712E-2</c:v>
                </c:pt>
                <c:pt idx="6108">
                  <c:v>3.6507937507936516E-2</c:v>
                </c:pt>
                <c:pt idx="6109">
                  <c:v>3.7301588301587293E-2</c:v>
                </c:pt>
                <c:pt idx="6110">
                  <c:v>3.8095239095238084E-2</c:v>
                </c:pt>
                <c:pt idx="6111">
                  <c:v>3.8888889888888889E-2</c:v>
                </c:pt>
                <c:pt idx="6112">
                  <c:v>3.9682540682539687E-2</c:v>
                </c:pt>
                <c:pt idx="6113">
                  <c:v>4.0476191476190485E-2</c:v>
                </c:pt>
                <c:pt idx="6114">
                  <c:v>4.1269842269841261E-2</c:v>
                </c:pt>
                <c:pt idx="6115">
                  <c:v>4.206349306349208E-2</c:v>
                </c:pt>
                <c:pt idx="6116">
                  <c:v>4.2857143857142871E-2</c:v>
                </c:pt>
                <c:pt idx="6117">
                  <c:v>4.3650794650793662E-2</c:v>
                </c:pt>
                <c:pt idx="6118">
                  <c:v>4.4444445444444453E-2</c:v>
                </c:pt>
                <c:pt idx="6119">
                  <c:v>4.5238096238095257E-2</c:v>
                </c:pt>
                <c:pt idx="6120">
                  <c:v>4.6031747031746034E-2</c:v>
                </c:pt>
                <c:pt idx="6121">
                  <c:v>4.6825397825396839E-2</c:v>
                </c:pt>
                <c:pt idx="6122">
                  <c:v>4.7619048619047616E-2</c:v>
                </c:pt>
                <c:pt idx="6123">
                  <c:v>4.8412699412698428E-2</c:v>
                </c:pt>
                <c:pt idx="6124">
                  <c:v>4.9206350206349211E-2</c:v>
                </c:pt>
                <c:pt idx="6125">
                  <c:v>5.0000001000000009E-2</c:v>
                </c:pt>
                <c:pt idx="6126">
                  <c:v>4.9354839709677426E-2</c:v>
                </c:pt>
                <c:pt idx="6127">
                  <c:v>4.8709678419354842E-2</c:v>
                </c:pt>
                <c:pt idx="6128">
                  <c:v>4.8064517129032286E-2</c:v>
                </c:pt>
                <c:pt idx="6129">
                  <c:v>4.7419355838709688E-2</c:v>
                </c:pt>
                <c:pt idx="6130">
                  <c:v>4.6774194548387105E-2</c:v>
                </c:pt>
                <c:pt idx="6131">
                  <c:v>4.6129033258064507E-2</c:v>
                </c:pt>
                <c:pt idx="6132">
                  <c:v>4.5483871967741958E-2</c:v>
                </c:pt>
                <c:pt idx="6133">
                  <c:v>4.4838710677419361E-2</c:v>
                </c:pt>
                <c:pt idx="6134">
                  <c:v>4.4193549387096777E-2</c:v>
                </c:pt>
                <c:pt idx="6135">
                  <c:v>4.3548388096774172E-2</c:v>
                </c:pt>
                <c:pt idx="6136">
                  <c:v>4.2903226806451637E-2</c:v>
                </c:pt>
                <c:pt idx="6137">
                  <c:v>4.2258065516129019E-2</c:v>
                </c:pt>
                <c:pt idx="6138">
                  <c:v>4.1612904225806477E-2</c:v>
                </c:pt>
                <c:pt idx="6139">
                  <c:v>4.0967742935483879E-2</c:v>
                </c:pt>
                <c:pt idx="6140">
                  <c:v>4.0322581645161316E-2</c:v>
                </c:pt>
                <c:pt idx="6141">
                  <c:v>3.9677420354838705E-2</c:v>
                </c:pt>
                <c:pt idx="6142">
                  <c:v>3.9032259064516142E-2</c:v>
                </c:pt>
                <c:pt idx="6143">
                  <c:v>3.8387097774193558E-2</c:v>
                </c:pt>
                <c:pt idx="6144">
                  <c:v>3.7741936483870989E-2</c:v>
                </c:pt>
                <c:pt idx="6145">
                  <c:v>3.7096775193548391E-2</c:v>
                </c:pt>
                <c:pt idx="6146">
                  <c:v>3.6451613903225821E-2</c:v>
                </c:pt>
                <c:pt idx="6147">
                  <c:v>3.5806452612903238E-2</c:v>
                </c:pt>
                <c:pt idx="6148">
                  <c:v>3.5161291322580647E-2</c:v>
                </c:pt>
                <c:pt idx="6149">
                  <c:v>3.451613003225807E-2</c:v>
                </c:pt>
                <c:pt idx="6150">
                  <c:v>3.3870968741935494E-2</c:v>
                </c:pt>
                <c:pt idx="6151">
                  <c:v>3.3225807451612917E-2</c:v>
                </c:pt>
                <c:pt idx="6152">
                  <c:v>3.2580646161290333E-2</c:v>
                </c:pt>
                <c:pt idx="6153">
                  <c:v>3.1935484870967742E-2</c:v>
                </c:pt>
                <c:pt idx="6154">
                  <c:v>3.1290323580645173E-2</c:v>
                </c:pt>
                <c:pt idx="6155">
                  <c:v>3.0645162290322586E-2</c:v>
                </c:pt>
                <c:pt idx="6156">
                  <c:v>3.0000001000000002E-2</c:v>
                </c:pt>
                <c:pt idx="6157">
                  <c:v>2.9354839709677422E-2</c:v>
                </c:pt>
                <c:pt idx="6158">
                  <c:v>2.8709678419354845E-2</c:v>
                </c:pt>
                <c:pt idx="6159">
                  <c:v>2.8064517129032261E-2</c:v>
                </c:pt>
                <c:pt idx="6160">
                  <c:v>2.7419355838709684E-2</c:v>
                </c:pt>
                <c:pt idx="6161">
                  <c:v>2.6774194548387101E-2</c:v>
                </c:pt>
                <c:pt idx="6162">
                  <c:v>2.6129033258064521E-2</c:v>
                </c:pt>
                <c:pt idx="6163">
                  <c:v>2.5483871967741944E-2</c:v>
                </c:pt>
                <c:pt idx="6164">
                  <c:v>2.4838710677419371E-2</c:v>
                </c:pt>
                <c:pt idx="6165">
                  <c:v>2.4193549387096776E-2</c:v>
                </c:pt>
                <c:pt idx="6166">
                  <c:v>2.3548388096774196E-2</c:v>
                </c:pt>
                <c:pt idx="6167">
                  <c:v>2.2903226806451616E-2</c:v>
                </c:pt>
                <c:pt idx="6168">
                  <c:v>2.2258065516129043E-2</c:v>
                </c:pt>
                <c:pt idx="6169">
                  <c:v>2.1612904225806452E-2</c:v>
                </c:pt>
                <c:pt idx="6170">
                  <c:v>2.0967742935483872E-2</c:v>
                </c:pt>
                <c:pt idx="6171">
                  <c:v>2.0322581645161281E-2</c:v>
                </c:pt>
                <c:pt idx="6172">
                  <c:v>1.9677420354838718E-2</c:v>
                </c:pt>
                <c:pt idx="6173">
                  <c:v>1.9032259064516135E-2</c:v>
                </c:pt>
                <c:pt idx="6174">
                  <c:v>1.8387097774193551E-2</c:v>
                </c:pt>
                <c:pt idx="6175">
                  <c:v>1.7741936483870971E-2</c:v>
                </c:pt>
                <c:pt idx="6176">
                  <c:v>1.7096775193548398E-2</c:v>
                </c:pt>
                <c:pt idx="6177">
                  <c:v>1.6451613903225814E-2</c:v>
                </c:pt>
                <c:pt idx="6178">
                  <c:v>1.580645261290323E-2</c:v>
                </c:pt>
                <c:pt idx="6179">
                  <c:v>1.516129132258065E-2</c:v>
                </c:pt>
                <c:pt idx="6180">
                  <c:v>1.451613003225807E-2</c:v>
                </c:pt>
                <c:pt idx="6181">
                  <c:v>1.3870968741935491E-2</c:v>
                </c:pt>
                <c:pt idx="6182">
                  <c:v>1.3225807451612911E-2</c:v>
                </c:pt>
                <c:pt idx="6183">
                  <c:v>1.2580646161290324E-2</c:v>
                </c:pt>
                <c:pt idx="6184">
                  <c:v>1.1935484870967749E-2</c:v>
                </c:pt>
                <c:pt idx="6185">
                  <c:v>1.1290323580645164E-2</c:v>
                </c:pt>
                <c:pt idx="6186">
                  <c:v>1.0645162290322583E-2</c:v>
                </c:pt>
                <c:pt idx="6187">
                  <c:v>1.0000001000000001E-2</c:v>
                </c:pt>
                <c:pt idx="6188">
                  <c:v>1.0440001000000003E-2</c:v>
                </c:pt>
                <c:pt idx="6189">
                  <c:v>1.0880001000000005E-2</c:v>
                </c:pt>
                <c:pt idx="6190">
                  <c:v>1.1320001000000003E-2</c:v>
                </c:pt>
                <c:pt idx="6191">
                  <c:v>1.1760001000000001E-2</c:v>
                </c:pt>
                <c:pt idx="6192">
                  <c:v>1.2200001000000002E-2</c:v>
                </c:pt>
                <c:pt idx="6193">
                  <c:v>1.2640001000000001E-2</c:v>
                </c:pt>
                <c:pt idx="6194">
                  <c:v>1.3080001000000003E-2</c:v>
                </c:pt>
                <c:pt idx="6195">
                  <c:v>1.3520001000000005E-2</c:v>
                </c:pt>
                <c:pt idx="6196">
                  <c:v>1.3960001000000003E-2</c:v>
                </c:pt>
                <c:pt idx="6197">
                  <c:v>1.4400001000000001E-2</c:v>
                </c:pt>
                <c:pt idx="6198">
                  <c:v>1.4840001000000002E-2</c:v>
                </c:pt>
                <c:pt idx="6199">
                  <c:v>1.5280001000000003E-2</c:v>
                </c:pt>
                <c:pt idx="6200">
                  <c:v>1.5720000999999997E-2</c:v>
                </c:pt>
                <c:pt idx="6201">
                  <c:v>1.6160001000000004E-2</c:v>
                </c:pt>
                <c:pt idx="6202">
                  <c:v>1.6600001000000003E-2</c:v>
                </c:pt>
                <c:pt idx="6203">
                  <c:v>1.7040000999999999E-2</c:v>
                </c:pt>
                <c:pt idx="6204">
                  <c:v>1.7480001000000005E-2</c:v>
                </c:pt>
                <c:pt idx="6205">
                  <c:v>1.7920001000000001E-2</c:v>
                </c:pt>
                <c:pt idx="6206">
                  <c:v>1.8360001000000004E-2</c:v>
                </c:pt>
                <c:pt idx="6207">
                  <c:v>1.8800001000000004E-2</c:v>
                </c:pt>
                <c:pt idx="6208">
                  <c:v>1.9240001000000003E-2</c:v>
                </c:pt>
                <c:pt idx="6209">
                  <c:v>1.9680001000000003E-2</c:v>
                </c:pt>
                <c:pt idx="6210">
                  <c:v>2.0120000999999995E-2</c:v>
                </c:pt>
                <c:pt idx="6211">
                  <c:v>2.0560001000000001E-2</c:v>
                </c:pt>
                <c:pt idx="6212">
                  <c:v>2.1000001000000001E-2</c:v>
                </c:pt>
                <c:pt idx="6213">
                  <c:v>2.0507937507936516E-2</c:v>
                </c:pt>
                <c:pt idx="6214">
                  <c:v>2.0015874015873021E-2</c:v>
                </c:pt>
                <c:pt idx="6215">
                  <c:v>1.9523810523809523E-2</c:v>
                </c:pt>
                <c:pt idx="6216">
                  <c:v>1.9031747031746031E-2</c:v>
                </c:pt>
                <c:pt idx="6217">
                  <c:v>1.8539683539682539E-2</c:v>
                </c:pt>
                <c:pt idx="6218">
                  <c:v>1.8047620047619051E-2</c:v>
                </c:pt>
                <c:pt idx="6219">
                  <c:v>1.7555556555555553E-2</c:v>
                </c:pt>
                <c:pt idx="6220">
                  <c:v>1.7063493063492065E-2</c:v>
                </c:pt>
                <c:pt idx="6221">
                  <c:v>1.6571429571428573E-2</c:v>
                </c:pt>
                <c:pt idx="6222">
                  <c:v>1.6079366079365082E-2</c:v>
                </c:pt>
                <c:pt idx="6223">
                  <c:v>1.5587302587301588E-2</c:v>
                </c:pt>
                <c:pt idx="6224">
                  <c:v>1.5095239095238095E-2</c:v>
                </c:pt>
                <c:pt idx="6225">
                  <c:v>1.4603175603174607E-2</c:v>
                </c:pt>
                <c:pt idx="6226">
                  <c:v>1.411111211111111E-2</c:v>
                </c:pt>
                <c:pt idx="6227">
                  <c:v>1.3619048619047622E-2</c:v>
                </c:pt>
                <c:pt idx="6228">
                  <c:v>1.3126985126984127E-2</c:v>
                </c:pt>
                <c:pt idx="6229">
                  <c:v>1.2634921634920634E-2</c:v>
                </c:pt>
                <c:pt idx="6230">
                  <c:v>1.2142858142857146E-2</c:v>
                </c:pt>
                <c:pt idx="6231">
                  <c:v>1.1650794650793651E-2</c:v>
                </c:pt>
                <c:pt idx="6232">
                  <c:v>1.1158731158730159E-2</c:v>
                </c:pt>
                <c:pt idx="6233">
                  <c:v>1.0666667666666671E-2</c:v>
                </c:pt>
                <c:pt idx="6234">
                  <c:v>1.0174604174603174E-2</c:v>
                </c:pt>
                <c:pt idx="6235">
                  <c:v>9.6825406825396844E-3</c:v>
                </c:pt>
                <c:pt idx="6236">
                  <c:v>9.1904771904761894E-3</c:v>
                </c:pt>
                <c:pt idx="6237">
                  <c:v>8.6984136984126978E-3</c:v>
                </c:pt>
                <c:pt idx="6238">
                  <c:v>8.206350206349208E-3</c:v>
                </c:pt>
                <c:pt idx="6239">
                  <c:v>7.7142867142857138E-3</c:v>
                </c:pt>
                <c:pt idx="6240">
                  <c:v>7.2222232222222231E-3</c:v>
                </c:pt>
                <c:pt idx="6241">
                  <c:v>6.7301597301587307E-3</c:v>
                </c:pt>
                <c:pt idx="6242">
                  <c:v>6.2380962380952391E-3</c:v>
                </c:pt>
                <c:pt idx="6243">
                  <c:v>5.7460327460317475E-3</c:v>
                </c:pt>
                <c:pt idx="6244">
                  <c:v>5.2539692539682534E-3</c:v>
                </c:pt>
                <c:pt idx="6245">
                  <c:v>4.7619057619047618E-3</c:v>
                </c:pt>
                <c:pt idx="6246">
                  <c:v>4.2698422698412694E-3</c:v>
                </c:pt>
                <c:pt idx="6247">
                  <c:v>3.7777787777777795E-3</c:v>
                </c:pt>
                <c:pt idx="6248">
                  <c:v>3.2857152857142862E-3</c:v>
                </c:pt>
                <c:pt idx="6249">
                  <c:v>2.7936517936507942E-3</c:v>
                </c:pt>
                <c:pt idx="6250">
                  <c:v>2.301588301587301E-3</c:v>
                </c:pt>
                <c:pt idx="6251">
                  <c:v>1.8095248095238105E-3</c:v>
                </c:pt>
                <c:pt idx="6252">
                  <c:v>1.3174613174603178E-3</c:v>
                </c:pt>
                <c:pt idx="6253">
                  <c:v>8.253978253968255E-4</c:v>
                </c:pt>
                <c:pt idx="6254">
                  <c:v>3.3333433333333496E-4</c:v>
                </c:pt>
                <c:pt idx="6255">
                  <c:v>-1.5872915873015983E-4</c:v>
                </c:pt>
                <c:pt idx="6256">
                  <c:v>-6.5079265079365017E-4</c:v>
                </c:pt>
                <c:pt idx="6257">
                  <c:v>-1.142856142857145E-3</c:v>
                </c:pt>
                <c:pt idx="6258">
                  <c:v>-1.6349196349206357E-3</c:v>
                </c:pt>
                <c:pt idx="6259">
                  <c:v>-2.1269831269841253E-3</c:v>
                </c:pt>
                <c:pt idx="6260">
                  <c:v>-2.6190466190476203E-3</c:v>
                </c:pt>
                <c:pt idx="6261">
                  <c:v>-3.111110111111111E-3</c:v>
                </c:pt>
                <c:pt idx="6262">
                  <c:v>-3.6031736031746056E-3</c:v>
                </c:pt>
                <c:pt idx="6263">
                  <c:v>-4.0952370952380976E-3</c:v>
                </c:pt>
                <c:pt idx="6264">
                  <c:v>-4.5873005873015866E-3</c:v>
                </c:pt>
                <c:pt idx="6265">
                  <c:v>-5.0793640793650816E-3</c:v>
                </c:pt>
                <c:pt idx="6266">
                  <c:v>-5.5714275714285732E-3</c:v>
                </c:pt>
                <c:pt idx="6267">
                  <c:v>-6.0634910634920621E-3</c:v>
                </c:pt>
                <c:pt idx="6268">
                  <c:v>-6.5555545555555554E-3</c:v>
                </c:pt>
                <c:pt idx="6269">
                  <c:v>-7.047618047619047E-3</c:v>
                </c:pt>
                <c:pt idx="6270">
                  <c:v>-7.539681539682542E-3</c:v>
                </c:pt>
                <c:pt idx="6271">
                  <c:v>-8.0317450317460345E-3</c:v>
                </c:pt>
                <c:pt idx="6272">
                  <c:v>-8.5238085238095226E-3</c:v>
                </c:pt>
                <c:pt idx="6273">
                  <c:v>-9.0158720158730193E-3</c:v>
                </c:pt>
                <c:pt idx="6274">
                  <c:v>-9.5079355079365092E-3</c:v>
                </c:pt>
                <c:pt idx="6275">
                  <c:v>-9.9999990000000025E-3</c:v>
                </c:pt>
                <c:pt idx="6276">
                  <c:v>-9.6774183548387124E-3</c:v>
                </c:pt>
                <c:pt idx="6277">
                  <c:v>-9.3548377096774223E-3</c:v>
                </c:pt>
                <c:pt idx="6278">
                  <c:v>-9.0322570645161287E-3</c:v>
                </c:pt>
                <c:pt idx="6279">
                  <c:v>-8.7096764193548403E-3</c:v>
                </c:pt>
                <c:pt idx="6280">
                  <c:v>-8.3870957741935502E-3</c:v>
                </c:pt>
                <c:pt idx="6281">
                  <c:v>-8.0645151290322601E-3</c:v>
                </c:pt>
                <c:pt idx="6282">
                  <c:v>-7.74193448387097E-3</c:v>
                </c:pt>
                <c:pt idx="6283">
                  <c:v>-7.4193538387096799E-3</c:v>
                </c:pt>
                <c:pt idx="6284">
                  <c:v>-7.0967731935483907E-3</c:v>
                </c:pt>
                <c:pt idx="6285">
                  <c:v>-6.7741925483870971E-3</c:v>
                </c:pt>
                <c:pt idx="6286">
                  <c:v>-6.4516119032258087E-3</c:v>
                </c:pt>
                <c:pt idx="6287">
                  <c:v>-6.1290312580645169E-3</c:v>
                </c:pt>
                <c:pt idx="6288">
                  <c:v>-5.8064506129032285E-3</c:v>
                </c:pt>
                <c:pt idx="6289">
                  <c:v>-5.4838699677419384E-3</c:v>
                </c:pt>
                <c:pt idx="6290">
                  <c:v>-5.1612893225806474E-3</c:v>
                </c:pt>
                <c:pt idx="6291">
                  <c:v>-4.8387086774193564E-3</c:v>
                </c:pt>
                <c:pt idx="6292">
                  <c:v>-4.5161280322580672E-3</c:v>
                </c:pt>
                <c:pt idx="6293">
                  <c:v>-4.1935473870967754E-3</c:v>
                </c:pt>
                <c:pt idx="6294">
                  <c:v>-3.8709667419354853E-3</c:v>
                </c:pt>
                <c:pt idx="6295">
                  <c:v>-3.5483860967741952E-3</c:v>
                </c:pt>
                <c:pt idx="6296">
                  <c:v>-3.2258054516129046E-3</c:v>
                </c:pt>
                <c:pt idx="6297">
                  <c:v>-2.9032248064516141E-3</c:v>
                </c:pt>
                <c:pt idx="6298">
                  <c:v>-2.5806441612903235E-3</c:v>
                </c:pt>
                <c:pt idx="6299">
                  <c:v>-2.2580635161290334E-3</c:v>
                </c:pt>
                <c:pt idx="6300">
                  <c:v>-1.9354828709677435E-3</c:v>
                </c:pt>
                <c:pt idx="6301">
                  <c:v>-1.6129022258064534E-3</c:v>
                </c:pt>
                <c:pt idx="6302">
                  <c:v>-1.290321580645162E-3</c:v>
                </c:pt>
                <c:pt idx="6303">
                  <c:v>-9.6774093548387214E-4</c:v>
                </c:pt>
                <c:pt idx="6304">
                  <c:v>-6.4516029032258193E-4</c:v>
                </c:pt>
                <c:pt idx="6305">
                  <c:v>-3.2257964516129074E-4</c:v>
                </c:pt>
                <c:pt idx="6306">
                  <c:v>9.9999999947364498E-10</c:v>
                </c:pt>
                <c:pt idx="6307">
                  <c:v>3.2258164516128958E-4</c:v>
                </c:pt>
                <c:pt idx="6308">
                  <c:v>6.4516229032257979E-4</c:v>
                </c:pt>
                <c:pt idx="6309">
                  <c:v>9.677429354838699E-4</c:v>
                </c:pt>
                <c:pt idx="6310">
                  <c:v>1.2903235806451599E-3</c:v>
                </c:pt>
                <c:pt idx="6311">
                  <c:v>1.61290422580645E-3</c:v>
                </c:pt>
                <c:pt idx="6312">
                  <c:v>1.9354848709677425E-3</c:v>
                </c:pt>
                <c:pt idx="6313">
                  <c:v>2.2580655161290319E-3</c:v>
                </c:pt>
                <c:pt idx="6314">
                  <c:v>2.5806461612903225E-3</c:v>
                </c:pt>
                <c:pt idx="6315">
                  <c:v>2.903226806451613E-3</c:v>
                </c:pt>
                <c:pt idx="6316">
                  <c:v>3.2258074516129036E-3</c:v>
                </c:pt>
                <c:pt idx="6317">
                  <c:v>3.5483880967741924E-3</c:v>
                </c:pt>
                <c:pt idx="6318">
                  <c:v>3.8709687419354829E-3</c:v>
                </c:pt>
                <c:pt idx="6319">
                  <c:v>4.1935493870967752E-3</c:v>
                </c:pt>
                <c:pt idx="6320">
                  <c:v>4.5161300322580653E-3</c:v>
                </c:pt>
                <c:pt idx="6321">
                  <c:v>4.8387106774193554E-3</c:v>
                </c:pt>
                <c:pt idx="6322">
                  <c:v>5.1612913225806472E-3</c:v>
                </c:pt>
                <c:pt idx="6323">
                  <c:v>5.4838719677419365E-3</c:v>
                </c:pt>
                <c:pt idx="6324">
                  <c:v>5.8064526129032274E-3</c:v>
                </c:pt>
                <c:pt idx="6325">
                  <c:v>6.1290332580645158E-3</c:v>
                </c:pt>
                <c:pt idx="6326">
                  <c:v>6.4516139032258077E-3</c:v>
                </c:pt>
                <c:pt idx="6327">
                  <c:v>6.7741945483870934E-3</c:v>
                </c:pt>
                <c:pt idx="6328">
                  <c:v>7.0967751935483896E-3</c:v>
                </c:pt>
                <c:pt idx="6329">
                  <c:v>7.4193558387096788E-3</c:v>
                </c:pt>
                <c:pt idx="6330">
                  <c:v>7.7419364838709698E-3</c:v>
                </c:pt>
                <c:pt idx="6331">
                  <c:v>8.064517129032259E-3</c:v>
                </c:pt>
                <c:pt idx="6332">
                  <c:v>8.3870977741935492E-3</c:v>
                </c:pt>
                <c:pt idx="6333">
                  <c:v>8.7096784193548375E-3</c:v>
                </c:pt>
                <c:pt idx="6334">
                  <c:v>9.0322590645161276E-3</c:v>
                </c:pt>
                <c:pt idx="6335">
                  <c:v>9.3548397096774229E-3</c:v>
                </c:pt>
                <c:pt idx="6336">
                  <c:v>9.6774203548387113E-3</c:v>
                </c:pt>
                <c:pt idx="6337">
                  <c:v>1.0000001000000001E-2</c:v>
                </c:pt>
                <c:pt idx="6338">
                  <c:v>9.5238105238095241E-3</c:v>
                </c:pt>
                <c:pt idx="6339">
                  <c:v>9.0476200476190503E-3</c:v>
                </c:pt>
                <c:pt idx="6340">
                  <c:v>8.5714295714285748E-3</c:v>
                </c:pt>
                <c:pt idx="6341">
                  <c:v>8.0952390952380993E-3</c:v>
                </c:pt>
                <c:pt idx="6342">
                  <c:v>7.6190486190476202E-3</c:v>
                </c:pt>
                <c:pt idx="6343">
                  <c:v>7.1428581428571447E-3</c:v>
                </c:pt>
                <c:pt idx="6344">
                  <c:v>6.6666676666666692E-3</c:v>
                </c:pt>
                <c:pt idx="6345">
                  <c:v>6.1904771904761919E-3</c:v>
                </c:pt>
                <c:pt idx="6346">
                  <c:v>5.7142867142857155E-3</c:v>
                </c:pt>
                <c:pt idx="6347">
                  <c:v>5.2380962380952391E-3</c:v>
                </c:pt>
                <c:pt idx="6348">
                  <c:v>4.7619057619047644E-3</c:v>
                </c:pt>
                <c:pt idx="6349">
                  <c:v>4.2857152857142871E-3</c:v>
                </c:pt>
                <c:pt idx="6350">
                  <c:v>3.8095248095238103E-3</c:v>
                </c:pt>
                <c:pt idx="6351">
                  <c:v>3.3333343333333352E-3</c:v>
                </c:pt>
                <c:pt idx="6352">
                  <c:v>2.8571438571428596E-3</c:v>
                </c:pt>
                <c:pt idx="6353">
                  <c:v>2.3809533809523824E-3</c:v>
                </c:pt>
                <c:pt idx="6354">
                  <c:v>1.904762904761906E-3</c:v>
                </c:pt>
                <c:pt idx="6355">
                  <c:v>1.42857242857143E-3</c:v>
                </c:pt>
                <c:pt idx="6356">
                  <c:v>9.5238195238095435E-4</c:v>
                </c:pt>
                <c:pt idx="6357">
                  <c:v>4.7619147619047734E-4</c:v>
                </c:pt>
                <c:pt idx="6358">
                  <c:v>1.000000000583868E-9</c:v>
                </c:pt>
                <c:pt idx="6359">
                  <c:v>-4.7618947619047401E-4</c:v>
                </c:pt>
                <c:pt idx="6360">
                  <c:v>-9.5237995238095085E-4</c:v>
                </c:pt>
                <c:pt idx="6361">
                  <c:v>-1.4285704285714278E-3</c:v>
                </c:pt>
                <c:pt idx="6362">
                  <c:v>-1.9047609047619046E-3</c:v>
                </c:pt>
                <c:pt idx="6363">
                  <c:v>-2.3809513809523817E-3</c:v>
                </c:pt>
                <c:pt idx="6364">
                  <c:v>-2.8571418571428564E-3</c:v>
                </c:pt>
                <c:pt idx="6365">
                  <c:v>-3.3333323333333319E-3</c:v>
                </c:pt>
                <c:pt idx="6366">
                  <c:v>-3.8095228095238087E-3</c:v>
                </c:pt>
                <c:pt idx="6367">
                  <c:v>-4.2857132857142847E-3</c:v>
                </c:pt>
                <c:pt idx="6368">
                  <c:v>-4.761903761904762E-3</c:v>
                </c:pt>
                <c:pt idx="6369">
                  <c:v>-5.2380942380952367E-3</c:v>
                </c:pt>
                <c:pt idx="6370">
                  <c:v>-5.7142847142857122E-3</c:v>
                </c:pt>
                <c:pt idx="6371">
                  <c:v>-6.1904751904761903E-3</c:v>
                </c:pt>
                <c:pt idx="6372">
                  <c:v>-6.6666656666666659E-3</c:v>
                </c:pt>
                <c:pt idx="6373">
                  <c:v>-7.1428561428571414E-3</c:v>
                </c:pt>
                <c:pt idx="6374">
                  <c:v>-7.6190466190476187E-3</c:v>
                </c:pt>
                <c:pt idx="6375">
                  <c:v>-8.0952370952380968E-3</c:v>
                </c:pt>
                <c:pt idx="6376">
                  <c:v>-8.5714275714285741E-3</c:v>
                </c:pt>
                <c:pt idx="6377">
                  <c:v>-9.0476180476190462E-3</c:v>
                </c:pt>
                <c:pt idx="6378">
                  <c:v>-9.5238085238095235E-3</c:v>
                </c:pt>
                <c:pt idx="6379">
                  <c:v>-9.9999990000000025E-3</c:v>
                </c:pt>
                <c:pt idx="6380">
                  <c:v>-1.0476189476190475E-2</c:v>
                </c:pt>
                <c:pt idx="6381">
                  <c:v>-1.095237995238095E-2</c:v>
                </c:pt>
                <c:pt idx="6382">
                  <c:v>-1.1428570428571429E-2</c:v>
                </c:pt>
                <c:pt idx="6383">
                  <c:v>-1.1904760904761901E-2</c:v>
                </c:pt>
                <c:pt idx="6384">
                  <c:v>-1.2380951380952382E-2</c:v>
                </c:pt>
                <c:pt idx="6385">
                  <c:v>-1.2857141857142857E-2</c:v>
                </c:pt>
                <c:pt idx="6386">
                  <c:v>-1.3333332333333331E-2</c:v>
                </c:pt>
                <c:pt idx="6387">
                  <c:v>-1.380952280952381E-2</c:v>
                </c:pt>
                <c:pt idx="6388">
                  <c:v>-1.4285713285714284E-2</c:v>
                </c:pt>
                <c:pt idx="6389">
                  <c:v>-1.476190376190476E-2</c:v>
                </c:pt>
                <c:pt idx="6390">
                  <c:v>-1.5238094238095239E-2</c:v>
                </c:pt>
                <c:pt idx="6391">
                  <c:v>-1.5714284714285716E-2</c:v>
                </c:pt>
                <c:pt idx="6392">
                  <c:v>-1.6190475190476193E-2</c:v>
                </c:pt>
                <c:pt idx="6393">
                  <c:v>-1.6666665666666667E-2</c:v>
                </c:pt>
                <c:pt idx="6394">
                  <c:v>-1.7142856142857144E-2</c:v>
                </c:pt>
                <c:pt idx="6395">
                  <c:v>-1.7619046619047622E-2</c:v>
                </c:pt>
                <c:pt idx="6396">
                  <c:v>-1.8095237095238095E-2</c:v>
                </c:pt>
                <c:pt idx="6397">
                  <c:v>-1.8571427571428566E-2</c:v>
                </c:pt>
                <c:pt idx="6398">
                  <c:v>-1.904761804761905E-2</c:v>
                </c:pt>
                <c:pt idx="6399">
                  <c:v>-1.9523808523809524E-2</c:v>
                </c:pt>
                <c:pt idx="6400">
                  <c:v>-1.9999999000000001E-2</c:v>
                </c:pt>
                <c:pt idx="6401">
                  <c:v>-2.0322579645161289E-2</c:v>
                </c:pt>
                <c:pt idx="6402">
                  <c:v>-2.0645160290322585E-2</c:v>
                </c:pt>
                <c:pt idx="6403">
                  <c:v>-2.0967740935483873E-2</c:v>
                </c:pt>
                <c:pt idx="6404">
                  <c:v>-2.1290321580645168E-2</c:v>
                </c:pt>
                <c:pt idx="6405">
                  <c:v>-2.161290222580646E-2</c:v>
                </c:pt>
                <c:pt idx="6406">
                  <c:v>-2.1935482870967745E-2</c:v>
                </c:pt>
                <c:pt idx="6407">
                  <c:v>-2.2258063516129044E-2</c:v>
                </c:pt>
                <c:pt idx="6408">
                  <c:v>-2.2580644161290325E-2</c:v>
                </c:pt>
                <c:pt idx="6409">
                  <c:v>-2.2903224806451614E-2</c:v>
                </c:pt>
                <c:pt idx="6410">
                  <c:v>-2.3225805451612905E-2</c:v>
                </c:pt>
                <c:pt idx="6411">
                  <c:v>-2.354838609677419E-2</c:v>
                </c:pt>
                <c:pt idx="6412">
                  <c:v>-2.3870966741935479E-2</c:v>
                </c:pt>
                <c:pt idx="6413">
                  <c:v>-2.4193547387096774E-2</c:v>
                </c:pt>
                <c:pt idx="6414">
                  <c:v>-2.4516128032258055E-2</c:v>
                </c:pt>
                <c:pt idx="6415">
                  <c:v>-2.4838708677419368E-2</c:v>
                </c:pt>
                <c:pt idx="6416">
                  <c:v>-2.5161289322580639E-2</c:v>
                </c:pt>
                <c:pt idx="6417">
                  <c:v>-2.5483869967741945E-2</c:v>
                </c:pt>
                <c:pt idx="6418">
                  <c:v>-2.580645061290323E-2</c:v>
                </c:pt>
                <c:pt idx="6419">
                  <c:v>-2.6129031258064518E-2</c:v>
                </c:pt>
                <c:pt idx="6420">
                  <c:v>-2.6451611903225813E-2</c:v>
                </c:pt>
                <c:pt idx="6421">
                  <c:v>-2.6774192548387098E-2</c:v>
                </c:pt>
                <c:pt idx="6422">
                  <c:v>-2.709677319354839E-2</c:v>
                </c:pt>
                <c:pt idx="6423">
                  <c:v>-2.7419353838709686E-2</c:v>
                </c:pt>
                <c:pt idx="6424">
                  <c:v>-2.7741934483870984E-2</c:v>
                </c:pt>
                <c:pt idx="6425">
                  <c:v>-2.8064515129032252E-2</c:v>
                </c:pt>
                <c:pt idx="6426">
                  <c:v>-2.8387095774193554E-2</c:v>
                </c:pt>
                <c:pt idx="6427">
                  <c:v>-2.8709676419354839E-2</c:v>
                </c:pt>
                <c:pt idx="6428">
                  <c:v>-2.9032257064516138E-2</c:v>
                </c:pt>
                <c:pt idx="6429">
                  <c:v>-2.9354837709677416E-2</c:v>
                </c:pt>
                <c:pt idx="6430">
                  <c:v>-2.9677418354838711E-2</c:v>
                </c:pt>
                <c:pt idx="6431">
                  <c:v>-2.9999998999999996E-2</c:v>
                </c:pt>
                <c:pt idx="6432">
                  <c:v>-3.0322579645161288E-2</c:v>
                </c:pt>
                <c:pt idx="6433">
                  <c:v>-3.064516029032258E-2</c:v>
                </c:pt>
                <c:pt idx="6434">
                  <c:v>-3.0967740935483871E-2</c:v>
                </c:pt>
                <c:pt idx="6435">
                  <c:v>-3.1290321580645167E-2</c:v>
                </c:pt>
                <c:pt idx="6436">
                  <c:v>-3.1612902225806455E-2</c:v>
                </c:pt>
                <c:pt idx="6437">
                  <c:v>-3.193548287096775E-2</c:v>
                </c:pt>
                <c:pt idx="6438">
                  <c:v>-3.2258063516129039E-2</c:v>
                </c:pt>
                <c:pt idx="6439">
                  <c:v>-3.2580644161290327E-2</c:v>
                </c:pt>
                <c:pt idx="6440">
                  <c:v>-3.2903224806451609E-2</c:v>
                </c:pt>
                <c:pt idx="6441">
                  <c:v>-3.3225805451612911E-2</c:v>
                </c:pt>
                <c:pt idx="6442">
                  <c:v>-3.3548386096774192E-2</c:v>
                </c:pt>
                <c:pt idx="6443">
                  <c:v>-3.3870966741935481E-2</c:v>
                </c:pt>
                <c:pt idx="6444">
                  <c:v>-3.4193547387096783E-2</c:v>
                </c:pt>
                <c:pt idx="6445">
                  <c:v>-3.4516128032258064E-2</c:v>
                </c:pt>
                <c:pt idx="6446">
                  <c:v>-3.4838708677419374E-2</c:v>
                </c:pt>
                <c:pt idx="6447">
                  <c:v>-3.5161289322580648E-2</c:v>
                </c:pt>
                <c:pt idx="6448">
                  <c:v>-3.5483869967741943E-2</c:v>
                </c:pt>
                <c:pt idx="6449">
                  <c:v>-3.5806450612903232E-2</c:v>
                </c:pt>
                <c:pt idx="6450">
                  <c:v>-3.6129031258064527E-2</c:v>
                </c:pt>
                <c:pt idx="6451">
                  <c:v>-3.6451611903225815E-2</c:v>
                </c:pt>
                <c:pt idx="6452">
                  <c:v>-3.6774192548387104E-2</c:v>
                </c:pt>
                <c:pt idx="6453">
                  <c:v>-3.7096773193548385E-2</c:v>
                </c:pt>
                <c:pt idx="6454">
                  <c:v>-3.7419353838709681E-2</c:v>
                </c:pt>
                <c:pt idx="6455">
                  <c:v>-3.7741934483870983E-2</c:v>
                </c:pt>
                <c:pt idx="6456">
                  <c:v>-3.8064515129032257E-2</c:v>
                </c:pt>
                <c:pt idx="6457">
                  <c:v>-3.8387095774193553E-2</c:v>
                </c:pt>
                <c:pt idx="6458">
                  <c:v>-3.8709676419354841E-2</c:v>
                </c:pt>
                <c:pt idx="6459">
                  <c:v>-3.9032257064516143E-2</c:v>
                </c:pt>
                <c:pt idx="6460">
                  <c:v>-3.9354837709677425E-2</c:v>
                </c:pt>
                <c:pt idx="6461">
                  <c:v>-3.9677418354838706E-2</c:v>
                </c:pt>
                <c:pt idx="6462">
                  <c:v>-3.9999999000000001E-2</c:v>
                </c:pt>
                <c:pt idx="6463">
                  <c:v>-3.9421051631578947E-2</c:v>
                </c:pt>
                <c:pt idx="6464">
                  <c:v>-3.8842104263157901E-2</c:v>
                </c:pt>
                <c:pt idx="6465">
                  <c:v>-3.8263156894736847E-2</c:v>
                </c:pt>
                <c:pt idx="6466">
                  <c:v>-3.7684209526315807E-2</c:v>
                </c:pt>
                <c:pt idx="6467">
                  <c:v>-3.7105262157894746E-2</c:v>
                </c:pt>
                <c:pt idx="6468">
                  <c:v>-3.6526314789473692E-2</c:v>
                </c:pt>
                <c:pt idx="6469">
                  <c:v>-3.5947367421052638E-2</c:v>
                </c:pt>
                <c:pt idx="6470">
                  <c:v>-3.5368420052631577E-2</c:v>
                </c:pt>
                <c:pt idx="6471">
                  <c:v>-3.4789472684210537E-2</c:v>
                </c:pt>
                <c:pt idx="6472">
                  <c:v>-3.4210525315789476E-2</c:v>
                </c:pt>
                <c:pt idx="6473">
                  <c:v>-3.363157794736843E-2</c:v>
                </c:pt>
                <c:pt idx="6474">
                  <c:v>-3.3052630578947376E-2</c:v>
                </c:pt>
                <c:pt idx="6475">
                  <c:v>-3.2473683210526322E-2</c:v>
                </c:pt>
                <c:pt idx="6476">
                  <c:v>-3.1894735842105275E-2</c:v>
                </c:pt>
                <c:pt idx="6477">
                  <c:v>-3.1315788473684214E-2</c:v>
                </c:pt>
                <c:pt idx="6478">
                  <c:v>-3.0736841105263164E-2</c:v>
                </c:pt>
                <c:pt idx="6479">
                  <c:v>-3.0157893736842103E-2</c:v>
                </c:pt>
                <c:pt idx="6480">
                  <c:v>-2.9578946368421052E-2</c:v>
                </c:pt>
                <c:pt idx="6481">
                  <c:v>-2.8999998999999999E-2</c:v>
                </c:pt>
                <c:pt idx="6482">
                  <c:v>-2.8421051631578948E-2</c:v>
                </c:pt>
                <c:pt idx="6483">
                  <c:v>-2.7842104263157898E-2</c:v>
                </c:pt>
                <c:pt idx="6484">
                  <c:v>-2.7263156894736837E-2</c:v>
                </c:pt>
                <c:pt idx="6485">
                  <c:v>-2.6684209526315804E-2</c:v>
                </c:pt>
                <c:pt idx="6486">
                  <c:v>-2.6105262157894743E-2</c:v>
                </c:pt>
                <c:pt idx="6487">
                  <c:v>-2.5526314789473696E-2</c:v>
                </c:pt>
                <c:pt idx="6488">
                  <c:v>-2.4947367421052639E-2</c:v>
                </c:pt>
                <c:pt idx="6489">
                  <c:v>-2.4368420052631571E-2</c:v>
                </c:pt>
                <c:pt idx="6490">
                  <c:v>-2.3789472684210538E-2</c:v>
                </c:pt>
                <c:pt idx="6491">
                  <c:v>-2.3210525315789474E-2</c:v>
                </c:pt>
                <c:pt idx="6492">
                  <c:v>-2.2631577947368434E-2</c:v>
                </c:pt>
                <c:pt idx="6493">
                  <c:v>-2.2052630578947373E-2</c:v>
                </c:pt>
                <c:pt idx="6494">
                  <c:v>-2.1473683210526326E-2</c:v>
                </c:pt>
                <c:pt idx="6495">
                  <c:v>-2.0894735842105262E-2</c:v>
                </c:pt>
                <c:pt idx="6496">
                  <c:v>-2.0315788473684215E-2</c:v>
                </c:pt>
                <c:pt idx="6497">
                  <c:v>-1.9736841105263161E-2</c:v>
                </c:pt>
                <c:pt idx="6498">
                  <c:v>-1.9157893736842103E-2</c:v>
                </c:pt>
                <c:pt idx="6499">
                  <c:v>-1.8578946368421053E-2</c:v>
                </c:pt>
                <c:pt idx="6500">
                  <c:v>-1.7999999000000003E-2</c:v>
                </c:pt>
                <c:pt idx="6501">
                  <c:v>-1.886486386486487E-2</c:v>
                </c:pt>
                <c:pt idx="6502">
                  <c:v>-1.9729728729729737E-2</c:v>
                </c:pt>
                <c:pt idx="6503">
                  <c:v>-2.0594593594594594E-2</c:v>
                </c:pt>
                <c:pt idx="6504">
                  <c:v>-2.1459458459459468E-2</c:v>
                </c:pt>
                <c:pt idx="6505">
                  <c:v>-2.2324323324324331E-2</c:v>
                </c:pt>
                <c:pt idx="6506">
                  <c:v>-2.3189188189189192E-2</c:v>
                </c:pt>
                <c:pt idx="6507">
                  <c:v>-2.4054053054054052E-2</c:v>
                </c:pt>
                <c:pt idx="6508">
                  <c:v>-2.4918917918918922E-2</c:v>
                </c:pt>
                <c:pt idx="6509">
                  <c:v>-2.5783782783783793E-2</c:v>
                </c:pt>
                <c:pt idx="6510">
                  <c:v>-2.6648647648648653E-2</c:v>
                </c:pt>
                <c:pt idx="6511">
                  <c:v>-2.7513512513513527E-2</c:v>
                </c:pt>
                <c:pt idx="6512">
                  <c:v>-2.837837737837838E-2</c:v>
                </c:pt>
                <c:pt idx="6513">
                  <c:v>-2.9243242243243248E-2</c:v>
                </c:pt>
                <c:pt idx="6514">
                  <c:v>-3.0108107108108108E-2</c:v>
                </c:pt>
                <c:pt idx="6515">
                  <c:v>-3.0972971972972978E-2</c:v>
                </c:pt>
                <c:pt idx="6516">
                  <c:v>-3.1837836837837835E-2</c:v>
                </c:pt>
                <c:pt idx="6517">
                  <c:v>-3.2702701702702702E-2</c:v>
                </c:pt>
                <c:pt idx="6518">
                  <c:v>-3.3567566567567562E-2</c:v>
                </c:pt>
                <c:pt idx="6519">
                  <c:v>-3.443243143243243E-2</c:v>
                </c:pt>
                <c:pt idx="6520">
                  <c:v>-3.5297296297297297E-2</c:v>
                </c:pt>
                <c:pt idx="6521">
                  <c:v>-3.6162161162162157E-2</c:v>
                </c:pt>
                <c:pt idx="6522">
                  <c:v>-3.7027026027027031E-2</c:v>
                </c:pt>
                <c:pt idx="6523">
                  <c:v>-3.7891890891891891E-2</c:v>
                </c:pt>
                <c:pt idx="6524">
                  <c:v>-3.8756755756756751E-2</c:v>
                </c:pt>
                <c:pt idx="6525">
                  <c:v>-3.9621620621621625E-2</c:v>
                </c:pt>
                <c:pt idx="6526">
                  <c:v>-4.04864854864865E-2</c:v>
                </c:pt>
                <c:pt idx="6527">
                  <c:v>-4.1351350351351353E-2</c:v>
                </c:pt>
                <c:pt idx="6528">
                  <c:v>-4.2216215216216227E-2</c:v>
                </c:pt>
                <c:pt idx="6529">
                  <c:v>-4.308108008108108E-2</c:v>
                </c:pt>
                <c:pt idx="6530">
                  <c:v>-4.3945944945945947E-2</c:v>
                </c:pt>
                <c:pt idx="6531">
                  <c:v>-4.4810809810810821E-2</c:v>
                </c:pt>
                <c:pt idx="6532">
                  <c:v>-4.5675674675675675E-2</c:v>
                </c:pt>
                <c:pt idx="6533">
                  <c:v>-4.6540539540540535E-2</c:v>
                </c:pt>
                <c:pt idx="6534">
                  <c:v>-4.7405404405405409E-2</c:v>
                </c:pt>
                <c:pt idx="6535">
                  <c:v>-4.8270269270270262E-2</c:v>
                </c:pt>
                <c:pt idx="6536">
                  <c:v>-4.9135134135135136E-2</c:v>
                </c:pt>
                <c:pt idx="6537">
                  <c:v>-4.9999999000000003E-2</c:v>
                </c:pt>
                <c:pt idx="6538">
                  <c:v>-4.9444443444444451E-2</c:v>
                </c:pt>
                <c:pt idx="6539">
                  <c:v>-4.8888887888888899E-2</c:v>
                </c:pt>
                <c:pt idx="6540">
                  <c:v>-4.833333233333334E-2</c:v>
                </c:pt>
                <c:pt idx="6541">
                  <c:v>-4.7777776777777774E-2</c:v>
                </c:pt>
                <c:pt idx="6542">
                  <c:v>-4.7222221222222235E-2</c:v>
                </c:pt>
                <c:pt idx="6543">
                  <c:v>-4.6666665666666669E-2</c:v>
                </c:pt>
                <c:pt idx="6544">
                  <c:v>-4.611111011111111E-2</c:v>
                </c:pt>
                <c:pt idx="6545">
                  <c:v>-4.5555554555555544E-2</c:v>
                </c:pt>
                <c:pt idx="6546">
                  <c:v>-4.4999998999999999E-2</c:v>
                </c:pt>
                <c:pt idx="6547">
                  <c:v>-4.4444443444444461E-2</c:v>
                </c:pt>
                <c:pt idx="6548">
                  <c:v>-4.3888887888888894E-2</c:v>
                </c:pt>
                <c:pt idx="6549">
                  <c:v>-4.3333332333333342E-2</c:v>
                </c:pt>
                <c:pt idx="6550">
                  <c:v>-4.2777776777777776E-2</c:v>
                </c:pt>
                <c:pt idx="6551">
                  <c:v>-4.2222221222222231E-2</c:v>
                </c:pt>
                <c:pt idx="6552">
                  <c:v>-4.1666665666666672E-2</c:v>
                </c:pt>
                <c:pt idx="6553">
                  <c:v>-4.1111110111111106E-2</c:v>
                </c:pt>
                <c:pt idx="6554">
                  <c:v>-4.0555554555555547E-2</c:v>
                </c:pt>
                <c:pt idx="6555">
                  <c:v>-3.9999998999999994E-2</c:v>
                </c:pt>
                <c:pt idx="6556">
                  <c:v>-3.9444443444444442E-2</c:v>
                </c:pt>
                <c:pt idx="6557">
                  <c:v>-3.8888887888888883E-2</c:v>
                </c:pt>
                <c:pt idx="6558">
                  <c:v>-3.8333332333333338E-2</c:v>
                </c:pt>
                <c:pt idx="6559">
                  <c:v>-3.7777776777777786E-2</c:v>
                </c:pt>
                <c:pt idx="6560">
                  <c:v>-3.7222221222222227E-2</c:v>
                </c:pt>
                <c:pt idx="6561">
                  <c:v>-3.6666665666666674E-2</c:v>
                </c:pt>
                <c:pt idx="6562">
                  <c:v>-3.6111110111111115E-2</c:v>
                </c:pt>
                <c:pt idx="6563">
                  <c:v>-3.5555554555555549E-2</c:v>
                </c:pt>
                <c:pt idx="6564">
                  <c:v>-3.4999999000000004E-2</c:v>
                </c:pt>
                <c:pt idx="6565">
                  <c:v>-3.4444443444444445E-2</c:v>
                </c:pt>
                <c:pt idx="6566">
                  <c:v>-3.3888887888888893E-2</c:v>
                </c:pt>
                <c:pt idx="6567">
                  <c:v>-3.333333233333334E-2</c:v>
                </c:pt>
                <c:pt idx="6568">
                  <c:v>-3.2777776777777788E-2</c:v>
                </c:pt>
                <c:pt idx="6569">
                  <c:v>-3.2222221222222222E-2</c:v>
                </c:pt>
                <c:pt idx="6570">
                  <c:v>-3.1666665666666677E-2</c:v>
                </c:pt>
                <c:pt idx="6571">
                  <c:v>-3.1111110111111118E-2</c:v>
                </c:pt>
                <c:pt idx="6572">
                  <c:v>-3.0555554555555548E-2</c:v>
                </c:pt>
                <c:pt idx="6573">
                  <c:v>-2.9999998999999996E-2</c:v>
                </c:pt>
                <c:pt idx="6574">
                  <c:v>-2.9444443444444447E-2</c:v>
                </c:pt>
                <c:pt idx="6575">
                  <c:v>-2.8888887888888885E-2</c:v>
                </c:pt>
                <c:pt idx="6576">
                  <c:v>-2.8333332333333336E-2</c:v>
                </c:pt>
                <c:pt idx="6577">
                  <c:v>-2.7777776777777787E-2</c:v>
                </c:pt>
                <c:pt idx="6578">
                  <c:v>-2.7222221222222225E-2</c:v>
                </c:pt>
                <c:pt idx="6579">
                  <c:v>-2.6666665666666669E-2</c:v>
                </c:pt>
                <c:pt idx="6580">
                  <c:v>-2.6111110111111117E-2</c:v>
                </c:pt>
                <c:pt idx="6581">
                  <c:v>-2.5555554555555554E-2</c:v>
                </c:pt>
                <c:pt idx="6582">
                  <c:v>-2.4999998999999998E-2</c:v>
                </c:pt>
                <c:pt idx="6583">
                  <c:v>-2.4444443444444446E-2</c:v>
                </c:pt>
                <c:pt idx="6584">
                  <c:v>-2.3888887888888887E-2</c:v>
                </c:pt>
                <c:pt idx="6585">
                  <c:v>-2.3333332333333335E-2</c:v>
                </c:pt>
                <c:pt idx="6586">
                  <c:v>-2.277777677777779E-2</c:v>
                </c:pt>
                <c:pt idx="6587">
                  <c:v>-2.2222221222222224E-2</c:v>
                </c:pt>
                <c:pt idx="6588">
                  <c:v>-2.1666665666666675E-2</c:v>
                </c:pt>
                <c:pt idx="6589">
                  <c:v>-2.1111110111111116E-2</c:v>
                </c:pt>
                <c:pt idx="6590">
                  <c:v>-2.0555554555555557E-2</c:v>
                </c:pt>
                <c:pt idx="6591">
                  <c:v>-1.9999998999999997E-2</c:v>
                </c:pt>
                <c:pt idx="6592">
                  <c:v>-1.9444443444444445E-2</c:v>
                </c:pt>
                <c:pt idx="6593">
                  <c:v>-1.8888887888888893E-2</c:v>
                </c:pt>
                <c:pt idx="6594">
                  <c:v>-1.833333233333333E-2</c:v>
                </c:pt>
                <c:pt idx="6595">
                  <c:v>-1.7777776777777782E-2</c:v>
                </c:pt>
                <c:pt idx="6596">
                  <c:v>-1.7222221222222223E-2</c:v>
                </c:pt>
                <c:pt idx="6597">
                  <c:v>-1.666666566666667E-2</c:v>
                </c:pt>
                <c:pt idx="6598">
                  <c:v>-1.6111110111111111E-2</c:v>
                </c:pt>
                <c:pt idx="6599">
                  <c:v>-1.5555554555555559E-2</c:v>
                </c:pt>
                <c:pt idx="6600">
                  <c:v>-1.4999998999999998E-2</c:v>
                </c:pt>
                <c:pt idx="6601">
                  <c:v>-1.5945944945945943E-2</c:v>
                </c:pt>
                <c:pt idx="6602">
                  <c:v>-1.6891890891891893E-2</c:v>
                </c:pt>
                <c:pt idx="6603">
                  <c:v>-1.783783683783784E-2</c:v>
                </c:pt>
                <c:pt idx="6604">
                  <c:v>-1.8783782783783783E-2</c:v>
                </c:pt>
                <c:pt idx="6605">
                  <c:v>-1.9729728729729733E-2</c:v>
                </c:pt>
                <c:pt idx="6606">
                  <c:v>-2.0675674675675684E-2</c:v>
                </c:pt>
                <c:pt idx="6607">
                  <c:v>-2.1621620621621627E-2</c:v>
                </c:pt>
                <c:pt idx="6608">
                  <c:v>-2.2567566567567574E-2</c:v>
                </c:pt>
                <c:pt idx="6609">
                  <c:v>-2.351351251351352E-2</c:v>
                </c:pt>
                <c:pt idx="6610">
                  <c:v>-2.445945845945947E-2</c:v>
                </c:pt>
                <c:pt idx="6611">
                  <c:v>-2.5405404405405414E-2</c:v>
                </c:pt>
                <c:pt idx="6612">
                  <c:v>-2.6351350351351346E-2</c:v>
                </c:pt>
                <c:pt idx="6613">
                  <c:v>-2.72972962972973E-2</c:v>
                </c:pt>
                <c:pt idx="6614">
                  <c:v>-2.824324224324325E-2</c:v>
                </c:pt>
                <c:pt idx="6615">
                  <c:v>-2.9189188189189193E-2</c:v>
                </c:pt>
                <c:pt idx="6616">
                  <c:v>-3.013513413513514E-2</c:v>
                </c:pt>
                <c:pt idx="6617">
                  <c:v>-3.1081080081081083E-2</c:v>
                </c:pt>
                <c:pt idx="6618">
                  <c:v>-3.2027026027027033E-2</c:v>
                </c:pt>
                <c:pt idx="6619">
                  <c:v>-3.2972971972972977E-2</c:v>
                </c:pt>
                <c:pt idx="6620">
                  <c:v>-3.3918917918918927E-2</c:v>
                </c:pt>
                <c:pt idx="6621">
                  <c:v>-3.486486386486487E-2</c:v>
                </c:pt>
                <c:pt idx="6622">
                  <c:v>-3.581080981081082E-2</c:v>
                </c:pt>
                <c:pt idx="6623">
                  <c:v>-3.675675575675677E-2</c:v>
                </c:pt>
                <c:pt idx="6624">
                  <c:v>-3.77027017027027E-2</c:v>
                </c:pt>
                <c:pt idx="6625">
                  <c:v>-3.8648647648648643E-2</c:v>
                </c:pt>
                <c:pt idx="6626">
                  <c:v>-3.9594593594594593E-2</c:v>
                </c:pt>
                <c:pt idx="6627">
                  <c:v>-4.0540539540540543E-2</c:v>
                </c:pt>
                <c:pt idx="6628">
                  <c:v>-4.1486485486486493E-2</c:v>
                </c:pt>
                <c:pt idx="6629">
                  <c:v>-4.2432431432432458E-2</c:v>
                </c:pt>
                <c:pt idx="6630">
                  <c:v>-4.337837737837838E-2</c:v>
                </c:pt>
                <c:pt idx="6631">
                  <c:v>-4.432432332432433E-2</c:v>
                </c:pt>
                <c:pt idx="6632">
                  <c:v>-4.5270269270270266E-2</c:v>
                </c:pt>
                <c:pt idx="6633">
                  <c:v>-4.621621521621623E-2</c:v>
                </c:pt>
                <c:pt idx="6634">
                  <c:v>-4.7162161162162167E-2</c:v>
                </c:pt>
                <c:pt idx="6635">
                  <c:v>-4.810810710810811E-2</c:v>
                </c:pt>
                <c:pt idx="6636">
                  <c:v>-4.9054053054054067E-2</c:v>
                </c:pt>
                <c:pt idx="6637">
                  <c:v>-4.9999999000000003E-2</c:v>
                </c:pt>
                <c:pt idx="6638">
                  <c:v>-5.0476189476190467E-2</c:v>
                </c:pt>
                <c:pt idx="6639">
                  <c:v>-5.0952379952380951E-2</c:v>
                </c:pt>
                <c:pt idx="6640">
                  <c:v>-5.1428570428571428E-2</c:v>
                </c:pt>
                <c:pt idx="6641">
                  <c:v>-5.1904760904761912E-2</c:v>
                </c:pt>
                <c:pt idx="6642">
                  <c:v>-5.2380951380952383E-2</c:v>
                </c:pt>
                <c:pt idx="6643">
                  <c:v>-5.2857141857142867E-2</c:v>
                </c:pt>
                <c:pt idx="6644">
                  <c:v>-5.3333332333333344E-2</c:v>
                </c:pt>
                <c:pt idx="6645">
                  <c:v>-5.3809522809523808E-2</c:v>
                </c:pt>
                <c:pt idx="6646">
                  <c:v>-5.4285713285714292E-2</c:v>
                </c:pt>
                <c:pt idx="6647">
                  <c:v>-5.4761903761904769E-2</c:v>
                </c:pt>
                <c:pt idx="6648">
                  <c:v>-5.5238094238095239E-2</c:v>
                </c:pt>
                <c:pt idx="6649">
                  <c:v>-5.5714284714285724E-2</c:v>
                </c:pt>
                <c:pt idx="6650">
                  <c:v>-5.6190475190476187E-2</c:v>
                </c:pt>
                <c:pt idx="6651">
                  <c:v>-5.6666665666666664E-2</c:v>
                </c:pt>
                <c:pt idx="6652">
                  <c:v>-5.7142856142857142E-2</c:v>
                </c:pt>
                <c:pt idx="6653">
                  <c:v>-5.7619046619047619E-2</c:v>
                </c:pt>
                <c:pt idx="6654">
                  <c:v>-5.8095237095238103E-2</c:v>
                </c:pt>
                <c:pt idx="6655">
                  <c:v>-5.8571427571428573E-2</c:v>
                </c:pt>
                <c:pt idx="6656">
                  <c:v>-5.9047618047619044E-2</c:v>
                </c:pt>
                <c:pt idx="6657">
                  <c:v>-5.9523808523809514E-2</c:v>
                </c:pt>
                <c:pt idx="6658">
                  <c:v>-5.9999999000000005E-2</c:v>
                </c:pt>
                <c:pt idx="6659">
                  <c:v>-6.0476189476190469E-2</c:v>
                </c:pt>
                <c:pt idx="6660">
                  <c:v>-6.095237995238096E-2</c:v>
                </c:pt>
                <c:pt idx="6661">
                  <c:v>-6.142857042857143E-2</c:v>
                </c:pt>
                <c:pt idx="6662">
                  <c:v>-6.1904760904761914E-2</c:v>
                </c:pt>
                <c:pt idx="6663">
                  <c:v>-6.2380951380952385E-2</c:v>
                </c:pt>
                <c:pt idx="6664">
                  <c:v>-6.2857141857142876E-2</c:v>
                </c:pt>
                <c:pt idx="6665">
                  <c:v>-6.3333332333333339E-2</c:v>
                </c:pt>
                <c:pt idx="6666">
                  <c:v>-6.3809522809523803E-2</c:v>
                </c:pt>
                <c:pt idx="6667">
                  <c:v>-6.428571328571428E-2</c:v>
                </c:pt>
                <c:pt idx="6668">
                  <c:v>-6.4761903761904771E-2</c:v>
                </c:pt>
                <c:pt idx="6669">
                  <c:v>-6.5238094238095248E-2</c:v>
                </c:pt>
                <c:pt idx="6670">
                  <c:v>-6.5714284714285726E-2</c:v>
                </c:pt>
                <c:pt idx="6671">
                  <c:v>-6.6190475190476189E-2</c:v>
                </c:pt>
                <c:pt idx="6672">
                  <c:v>-6.666666566666668E-2</c:v>
                </c:pt>
                <c:pt idx="6673">
                  <c:v>-6.7142856142857144E-2</c:v>
                </c:pt>
                <c:pt idx="6674">
                  <c:v>-6.7619046619047621E-2</c:v>
                </c:pt>
                <c:pt idx="6675">
                  <c:v>-6.8095237095238098E-2</c:v>
                </c:pt>
                <c:pt idx="6676">
                  <c:v>-6.8571427571428561E-2</c:v>
                </c:pt>
                <c:pt idx="6677">
                  <c:v>-6.9047618047619053E-2</c:v>
                </c:pt>
                <c:pt idx="6678">
                  <c:v>-6.9523808523809516E-2</c:v>
                </c:pt>
                <c:pt idx="6679">
                  <c:v>-6.9999998999999993E-2</c:v>
                </c:pt>
                <c:pt idx="6680">
                  <c:v>-7.0476189476190471E-2</c:v>
                </c:pt>
                <c:pt idx="6681">
                  <c:v>-7.0952379952380962E-2</c:v>
                </c:pt>
                <c:pt idx="6682">
                  <c:v>-7.1428570428571425E-2</c:v>
                </c:pt>
                <c:pt idx="6683">
                  <c:v>-7.1904760904761902E-2</c:v>
                </c:pt>
                <c:pt idx="6684">
                  <c:v>-7.238095138095238E-2</c:v>
                </c:pt>
                <c:pt idx="6685">
                  <c:v>-7.2857141857142885E-2</c:v>
                </c:pt>
                <c:pt idx="6686">
                  <c:v>-7.3333332333333348E-2</c:v>
                </c:pt>
                <c:pt idx="6687">
                  <c:v>-7.3809522809523812E-2</c:v>
                </c:pt>
                <c:pt idx="6688">
                  <c:v>-7.4285713285714289E-2</c:v>
                </c:pt>
                <c:pt idx="6689">
                  <c:v>-7.476190376190478E-2</c:v>
                </c:pt>
                <c:pt idx="6690">
                  <c:v>-7.5238094238095243E-2</c:v>
                </c:pt>
                <c:pt idx="6691">
                  <c:v>-7.5714284714285721E-2</c:v>
                </c:pt>
                <c:pt idx="6692">
                  <c:v>-7.6190475190476198E-2</c:v>
                </c:pt>
                <c:pt idx="6693">
                  <c:v>-7.6666665666666661E-2</c:v>
                </c:pt>
                <c:pt idx="6694">
                  <c:v>-7.7142856142857139E-2</c:v>
                </c:pt>
                <c:pt idx="6695">
                  <c:v>-7.761904661904763E-2</c:v>
                </c:pt>
                <c:pt idx="6696">
                  <c:v>-7.8095237095238107E-2</c:v>
                </c:pt>
                <c:pt idx="6697">
                  <c:v>-7.857142757142857E-2</c:v>
                </c:pt>
                <c:pt idx="6698">
                  <c:v>-7.9047618047619034E-2</c:v>
                </c:pt>
                <c:pt idx="6699">
                  <c:v>-7.9523808523809511E-2</c:v>
                </c:pt>
                <c:pt idx="6700">
                  <c:v>-7.9999999000000016E-2</c:v>
                </c:pt>
                <c:pt idx="6701">
                  <c:v>-7.9399999000000013E-2</c:v>
                </c:pt>
                <c:pt idx="6702">
                  <c:v>-7.8799999000000009E-2</c:v>
                </c:pt>
                <c:pt idx="6703">
                  <c:v>-7.819999900000002E-2</c:v>
                </c:pt>
                <c:pt idx="6704">
                  <c:v>-7.7599998999999989E-2</c:v>
                </c:pt>
                <c:pt idx="6705">
                  <c:v>-7.6999999000000013E-2</c:v>
                </c:pt>
                <c:pt idx="6706">
                  <c:v>-7.6399998999999996E-2</c:v>
                </c:pt>
                <c:pt idx="6707">
                  <c:v>-7.5799998999999993E-2</c:v>
                </c:pt>
                <c:pt idx="6708">
                  <c:v>-7.5199999000000003E-2</c:v>
                </c:pt>
                <c:pt idx="6709">
                  <c:v>-7.4599999000000014E-2</c:v>
                </c:pt>
                <c:pt idx="6710">
                  <c:v>-7.3999998999999997E-2</c:v>
                </c:pt>
                <c:pt idx="6711">
                  <c:v>-7.3399998999999994E-2</c:v>
                </c:pt>
                <c:pt idx="6712">
                  <c:v>-7.2799999000000018E-2</c:v>
                </c:pt>
                <c:pt idx="6713">
                  <c:v>-7.2199999000000015E-2</c:v>
                </c:pt>
                <c:pt idx="6714">
                  <c:v>-7.1599998999999998E-2</c:v>
                </c:pt>
                <c:pt idx="6715">
                  <c:v>-7.0999999000000022E-2</c:v>
                </c:pt>
                <c:pt idx="6716">
                  <c:v>-7.0399998999999991E-2</c:v>
                </c:pt>
                <c:pt idx="6717">
                  <c:v>-6.9799999000000001E-2</c:v>
                </c:pt>
                <c:pt idx="6718">
                  <c:v>-6.9199998999999998E-2</c:v>
                </c:pt>
                <c:pt idx="6719">
                  <c:v>-6.8599998999999995E-2</c:v>
                </c:pt>
                <c:pt idx="6720">
                  <c:v>-6.7999998999999992E-2</c:v>
                </c:pt>
                <c:pt idx="6721">
                  <c:v>-6.7399999000000016E-2</c:v>
                </c:pt>
                <c:pt idx="6722">
                  <c:v>-6.6799998999999999E-2</c:v>
                </c:pt>
                <c:pt idx="6723">
                  <c:v>-6.6199998999999995E-2</c:v>
                </c:pt>
                <c:pt idx="6724">
                  <c:v>-6.5599998999999992E-2</c:v>
                </c:pt>
                <c:pt idx="6725">
                  <c:v>-6.4999999000000017E-2</c:v>
                </c:pt>
                <c:pt idx="6726">
                  <c:v>-6.5403224806451637E-2</c:v>
                </c:pt>
                <c:pt idx="6727">
                  <c:v>-6.5806450612903244E-2</c:v>
                </c:pt>
                <c:pt idx="6728">
                  <c:v>-6.6209676419354824E-2</c:v>
                </c:pt>
                <c:pt idx="6729">
                  <c:v>-6.6612902225806458E-2</c:v>
                </c:pt>
                <c:pt idx="6730">
                  <c:v>-6.7016128032258079E-2</c:v>
                </c:pt>
                <c:pt idx="6731">
                  <c:v>-6.7419353838709686E-2</c:v>
                </c:pt>
                <c:pt idx="6732">
                  <c:v>-6.7822579645161307E-2</c:v>
                </c:pt>
                <c:pt idx="6733">
                  <c:v>-6.8225805451612886E-2</c:v>
                </c:pt>
                <c:pt idx="6734">
                  <c:v>-6.8629031258064521E-2</c:v>
                </c:pt>
                <c:pt idx="6735">
                  <c:v>-6.9032257064516142E-2</c:v>
                </c:pt>
                <c:pt idx="6736">
                  <c:v>-6.9435482870967749E-2</c:v>
                </c:pt>
                <c:pt idx="6737">
                  <c:v>-6.983870867741937E-2</c:v>
                </c:pt>
                <c:pt idx="6738">
                  <c:v>-7.0241934483870963E-2</c:v>
                </c:pt>
                <c:pt idx="6739">
                  <c:v>-7.064516029032257E-2</c:v>
                </c:pt>
                <c:pt idx="6740">
                  <c:v>-7.1048386096774177E-2</c:v>
                </c:pt>
                <c:pt idx="6741">
                  <c:v>-7.1451611903225826E-2</c:v>
                </c:pt>
                <c:pt idx="6742">
                  <c:v>-7.1854837709677419E-2</c:v>
                </c:pt>
                <c:pt idx="6743">
                  <c:v>-7.2258063516129026E-2</c:v>
                </c:pt>
                <c:pt idx="6744">
                  <c:v>-7.2661289322580661E-2</c:v>
                </c:pt>
                <c:pt idx="6745">
                  <c:v>-7.3064515129032268E-2</c:v>
                </c:pt>
                <c:pt idx="6746">
                  <c:v>-7.3467740935483875E-2</c:v>
                </c:pt>
                <c:pt idx="6747">
                  <c:v>-7.3870966741935482E-2</c:v>
                </c:pt>
                <c:pt idx="6748">
                  <c:v>-7.4274192548387102E-2</c:v>
                </c:pt>
                <c:pt idx="6749">
                  <c:v>-7.4677418354838723E-2</c:v>
                </c:pt>
                <c:pt idx="6750">
                  <c:v>-7.508064416129033E-2</c:v>
                </c:pt>
                <c:pt idx="6751">
                  <c:v>-7.5483869967741951E-2</c:v>
                </c:pt>
                <c:pt idx="6752">
                  <c:v>-7.5887095774193544E-2</c:v>
                </c:pt>
                <c:pt idx="6753">
                  <c:v>-7.6290321580645179E-2</c:v>
                </c:pt>
                <c:pt idx="6754">
                  <c:v>-7.6693547387096772E-2</c:v>
                </c:pt>
                <c:pt idx="6755">
                  <c:v>-7.7096773193548407E-2</c:v>
                </c:pt>
                <c:pt idx="6756">
                  <c:v>-7.7499999000000014E-2</c:v>
                </c:pt>
                <c:pt idx="6757">
                  <c:v>-7.7903224806451649E-2</c:v>
                </c:pt>
                <c:pt idx="6758">
                  <c:v>-7.8306450612903242E-2</c:v>
                </c:pt>
                <c:pt idx="6759">
                  <c:v>-7.8709676419354835E-2</c:v>
                </c:pt>
                <c:pt idx="6760">
                  <c:v>-7.9112902225806483E-2</c:v>
                </c:pt>
                <c:pt idx="6761">
                  <c:v>-7.9516128032258077E-2</c:v>
                </c:pt>
                <c:pt idx="6762">
                  <c:v>-7.9919353838709697E-2</c:v>
                </c:pt>
                <c:pt idx="6763">
                  <c:v>-8.0322579645161277E-2</c:v>
                </c:pt>
                <c:pt idx="6764">
                  <c:v>-8.0725805451612967E-2</c:v>
                </c:pt>
                <c:pt idx="6765">
                  <c:v>-8.1129031258064532E-2</c:v>
                </c:pt>
                <c:pt idx="6766">
                  <c:v>-8.1532257064516112E-2</c:v>
                </c:pt>
                <c:pt idx="6767">
                  <c:v>-8.1935482870967732E-2</c:v>
                </c:pt>
                <c:pt idx="6768">
                  <c:v>-8.2338708677419353E-2</c:v>
                </c:pt>
                <c:pt idx="6769">
                  <c:v>-8.274193448387096E-2</c:v>
                </c:pt>
                <c:pt idx="6770">
                  <c:v>-8.3145160290322609E-2</c:v>
                </c:pt>
                <c:pt idx="6771">
                  <c:v>-8.3548386096774216E-2</c:v>
                </c:pt>
                <c:pt idx="6772">
                  <c:v>-8.3951611903225823E-2</c:v>
                </c:pt>
                <c:pt idx="6773">
                  <c:v>-8.4354837709677472E-2</c:v>
                </c:pt>
                <c:pt idx="6774">
                  <c:v>-8.4758063516129051E-2</c:v>
                </c:pt>
                <c:pt idx="6775">
                  <c:v>-8.5161289322580644E-2</c:v>
                </c:pt>
                <c:pt idx="6776">
                  <c:v>-8.5564515129032293E-2</c:v>
                </c:pt>
                <c:pt idx="6777">
                  <c:v>-8.59677409354839E-2</c:v>
                </c:pt>
                <c:pt idx="6778">
                  <c:v>-8.6370966741935493E-2</c:v>
                </c:pt>
                <c:pt idx="6779">
                  <c:v>-8.6774192548387127E-2</c:v>
                </c:pt>
                <c:pt idx="6780">
                  <c:v>-8.7177418354838693E-2</c:v>
                </c:pt>
                <c:pt idx="6781">
                  <c:v>-8.7580644161290341E-2</c:v>
                </c:pt>
                <c:pt idx="6782">
                  <c:v>-8.7983869967741934E-2</c:v>
                </c:pt>
                <c:pt idx="6783">
                  <c:v>-8.8387095774193555E-2</c:v>
                </c:pt>
                <c:pt idx="6784">
                  <c:v>-8.879032158064519E-2</c:v>
                </c:pt>
                <c:pt idx="6785">
                  <c:v>-8.9193547387096811E-2</c:v>
                </c:pt>
                <c:pt idx="6786">
                  <c:v>-8.9596773193548418E-2</c:v>
                </c:pt>
                <c:pt idx="6787">
                  <c:v>-8.9999999000000039E-2</c:v>
                </c:pt>
                <c:pt idx="6788">
                  <c:v>-9.079999900000002E-2</c:v>
                </c:pt>
                <c:pt idx="6789">
                  <c:v>-9.1599999000000015E-2</c:v>
                </c:pt>
                <c:pt idx="6790">
                  <c:v>-9.2399999000000024E-2</c:v>
                </c:pt>
                <c:pt idx="6791">
                  <c:v>-9.3199999000000019E-2</c:v>
                </c:pt>
                <c:pt idx="6792">
                  <c:v>-9.3999999000000042E-2</c:v>
                </c:pt>
                <c:pt idx="6793">
                  <c:v>-9.4799999000000038E-2</c:v>
                </c:pt>
                <c:pt idx="6794">
                  <c:v>-9.5599999000000019E-2</c:v>
                </c:pt>
                <c:pt idx="6795">
                  <c:v>-9.6399999000000028E-2</c:v>
                </c:pt>
                <c:pt idx="6796">
                  <c:v>-9.7199999000000023E-2</c:v>
                </c:pt>
                <c:pt idx="6797">
                  <c:v>-9.7999999000000018E-2</c:v>
                </c:pt>
                <c:pt idx="6798">
                  <c:v>-9.8799999000000041E-2</c:v>
                </c:pt>
                <c:pt idx="6799">
                  <c:v>-9.959999900000005E-2</c:v>
                </c:pt>
                <c:pt idx="6800">
                  <c:v>-0.100399999</c:v>
                </c:pt>
                <c:pt idx="6801">
                  <c:v>-0.101199999</c:v>
                </c:pt>
                <c:pt idx="6802">
                  <c:v>-0.10199999899999998</c:v>
                </c:pt>
                <c:pt idx="6803">
                  <c:v>-0.102799999</c:v>
                </c:pt>
                <c:pt idx="6804">
                  <c:v>-0.103599999</c:v>
                </c:pt>
                <c:pt idx="6805">
                  <c:v>-0.10439999900000001</c:v>
                </c:pt>
                <c:pt idx="6806">
                  <c:v>-0.105199999</c:v>
                </c:pt>
                <c:pt idx="6807">
                  <c:v>-0.105999999</c:v>
                </c:pt>
                <c:pt idx="6808">
                  <c:v>-0.10679999900000002</c:v>
                </c:pt>
                <c:pt idx="6809">
                  <c:v>-0.107599999</c:v>
                </c:pt>
                <c:pt idx="6810">
                  <c:v>-0.10839999900000001</c:v>
                </c:pt>
                <c:pt idx="6811">
                  <c:v>-0.10919999900000002</c:v>
                </c:pt>
                <c:pt idx="6812">
                  <c:v>-0.109999999</c:v>
                </c:pt>
                <c:pt idx="6813">
                  <c:v>-0.10947368321052633</c:v>
                </c:pt>
                <c:pt idx="6814">
                  <c:v>-0.10894736742105264</c:v>
                </c:pt>
                <c:pt idx="6815">
                  <c:v>-0.10842105163157897</c:v>
                </c:pt>
                <c:pt idx="6816">
                  <c:v>-0.10789473584210528</c:v>
                </c:pt>
                <c:pt idx="6817">
                  <c:v>-0.1073684200526316</c:v>
                </c:pt>
                <c:pt idx="6818">
                  <c:v>-0.10684210426315793</c:v>
                </c:pt>
                <c:pt idx="6819">
                  <c:v>-0.10631578847368425</c:v>
                </c:pt>
                <c:pt idx="6820">
                  <c:v>-0.10578947268421054</c:v>
                </c:pt>
                <c:pt idx="6821">
                  <c:v>-0.10526315689473686</c:v>
                </c:pt>
                <c:pt idx="6822">
                  <c:v>-0.10473684110526317</c:v>
                </c:pt>
                <c:pt idx="6823">
                  <c:v>-0.1042105253157895</c:v>
                </c:pt>
                <c:pt idx="6824">
                  <c:v>-0.10368420952631582</c:v>
                </c:pt>
                <c:pt idx="6825">
                  <c:v>-0.1031578937368421</c:v>
                </c:pt>
                <c:pt idx="6826">
                  <c:v>-0.10263157794736845</c:v>
                </c:pt>
                <c:pt idx="6827">
                  <c:v>-0.10210526215789476</c:v>
                </c:pt>
                <c:pt idx="6828">
                  <c:v>-0.10157894636842106</c:v>
                </c:pt>
                <c:pt idx="6829">
                  <c:v>-0.10105263057894738</c:v>
                </c:pt>
                <c:pt idx="6830">
                  <c:v>-0.10052631478947369</c:v>
                </c:pt>
                <c:pt idx="6831">
                  <c:v>-9.999999900000002E-2</c:v>
                </c:pt>
                <c:pt idx="6832">
                  <c:v>-9.9473683210526298E-2</c:v>
                </c:pt>
                <c:pt idx="6833">
                  <c:v>-9.8947367421052673E-2</c:v>
                </c:pt>
                <c:pt idx="6834">
                  <c:v>-9.8421051631578951E-2</c:v>
                </c:pt>
                <c:pt idx="6835">
                  <c:v>-9.7894735842105243E-2</c:v>
                </c:pt>
                <c:pt idx="6836">
                  <c:v>-9.7368420052631577E-2</c:v>
                </c:pt>
                <c:pt idx="6837">
                  <c:v>-9.6842104263157869E-2</c:v>
                </c:pt>
                <c:pt idx="6838">
                  <c:v>-9.6315788473684216E-2</c:v>
                </c:pt>
                <c:pt idx="6839">
                  <c:v>-9.578947268421055E-2</c:v>
                </c:pt>
                <c:pt idx="6840">
                  <c:v>-9.5263156894736842E-2</c:v>
                </c:pt>
                <c:pt idx="6841">
                  <c:v>-9.4736841105263217E-2</c:v>
                </c:pt>
                <c:pt idx="6842">
                  <c:v>-9.4210525315789523E-2</c:v>
                </c:pt>
                <c:pt idx="6843">
                  <c:v>-9.3684209526315787E-2</c:v>
                </c:pt>
                <c:pt idx="6844">
                  <c:v>-9.3157893736842162E-2</c:v>
                </c:pt>
                <c:pt idx="6845">
                  <c:v>-9.2631577947368426E-2</c:v>
                </c:pt>
                <c:pt idx="6846">
                  <c:v>-9.210526215789476E-2</c:v>
                </c:pt>
                <c:pt idx="6847">
                  <c:v>-9.157894636842108E-2</c:v>
                </c:pt>
                <c:pt idx="6848">
                  <c:v>-9.1052630578947386E-2</c:v>
                </c:pt>
                <c:pt idx="6849">
                  <c:v>-9.0526314789473733E-2</c:v>
                </c:pt>
                <c:pt idx="6850">
                  <c:v>-8.9999999000000039E-2</c:v>
                </c:pt>
                <c:pt idx="6851">
                  <c:v>-9.0161289322580634E-2</c:v>
                </c:pt>
                <c:pt idx="6852">
                  <c:v>-9.0322579645161299E-2</c:v>
                </c:pt>
                <c:pt idx="6853">
                  <c:v>-9.0483869967741951E-2</c:v>
                </c:pt>
                <c:pt idx="6854">
                  <c:v>-9.0645160290322616E-2</c:v>
                </c:pt>
                <c:pt idx="6855">
                  <c:v>-9.0806450612903225E-2</c:v>
                </c:pt>
                <c:pt idx="6856">
                  <c:v>-9.0967740935483918E-2</c:v>
                </c:pt>
                <c:pt idx="6857">
                  <c:v>-9.1129031258064513E-2</c:v>
                </c:pt>
                <c:pt idx="6858">
                  <c:v>-9.1290321580645178E-2</c:v>
                </c:pt>
                <c:pt idx="6859">
                  <c:v>-9.1451611903225788E-2</c:v>
                </c:pt>
                <c:pt idx="6860">
                  <c:v>-9.1612902225806481E-2</c:v>
                </c:pt>
                <c:pt idx="6861">
                  <c:v>-9.1774192548387132E-2</c:v>
                </c:pt>
                <c:pt idx="6862">
                  <c:v>-9.1935482870967741E-2</c:v>
                </c:pt>
                <c:pt idx="6863">
                  <c:v>-9.2096773193548392E-2</c:v>
                </c:pt>
                <c:pt idx="6864">
                  <c:v>-9.2258063516129057E-2</c:v>
                </c:pt>
                <c:pt idx="6865">
                  <c:v>-9.2419353838709681E-2</c:v>
                </c:pt>
                <c:pt idx="6866">
                  <c:v>-9.258064416129036E-2</c:v>
                </c:pt>
                <c:pt idx="6867">
                  <c:v>-9.2741934483870983E-2</c:v>
                </c:pt>
                <c:pt idx="6868">
                  <c:v>-9.2903224806451606E-2</c:v>
                </c:pt>
                <c:pt idx="6869">
                  <c:v>-9.3064515129032313E-2</c:v>
                </c:pt>
                <c:pt idx="6870">
                  <c:v>-9.3225805451612964E-2</c:v>
                </c:pt>
                <c:pt idx="6871">
                  <c:v>-9.338709577419356E-2</c:v>
                </c:pt>
                <c:pt idx="6872">
                  <c:v>-9.3548386096774239E-2</c:v>
                </c:pt>
                <c:pt idx="6873">
                  <c:v>-9.3709676419354834E-2</c:v>
                </c:pt>
                <c:pt idx="6874">
                  <c:v>-9.3870966741935513E-2</c:v>
                </c:pt>
                <c:pt idx="6875">
                  <c:v>-9.4032257064516123E-2</c:v>
                </c:pt>
                <c:pt idx="6876">
                  <c:v>-9.4193547387096815E-2</c:v>
                </c:pt>
                <c:pt idx="6877">
                  <c:v>-9.4354837709677453E-2</c:v>
                </c:pt>
                <c:pt idx="6878">
                  <c:v>-9.4516128032258076E-2</c:v>
                </c:pt>
                <c:pt idx="6879">
                  <c:v>-9.4677418354838741E-2</c:v>
                </c:pt>
                <c:pt idx="6880">
                  <c:v>-9.4838708677419378E-2</c:v>
                </c:pt>
                <c:pt idx="6881">
                  <c:v>-9.4999999000000016E-2</c:v>
                </c:pt>
                <c:pt idx="6882">
                  <c:v>-9.5161289322580653E-2</c:v>
                </c:pt>
                <c:pt idx="6883">
                  <c:v>-9.5322579645161304E-2</c:v>
                </c:pt>
                <c:pt idx="6884">
                  <c:v>-9.5483869967741941E-2</c:v>
                </c:pt>
                <c:pt idx="6885">
                  <c:v>-9.564516029032262E-2</c:v>
                </c:pt>
                <c:pt idx="6886">
                  <c:v>-9.5806450612903243E-2</c:v>
                </c:pt>
                <c:pt idx="6887">
                  <c:v>-9.5967740935483908E-2</c:v>
                </c:pt>
                <c:pt idx="6888">
                  <c:v>-9.6129031258064532E-2</c:v>
                </c:pt>
                <c:pt idx="6889">
                  <c:v>-9.6290321580645197E-2</c:v>
                </c:pt>
                <c:pt idx="6890">
                  <c:v>-9.6451611903225778E-2</c:v>
                </c:pt>
                <c:pt idx="6891">
                  <c:v>-9.6612902225806499E-2</c:v>
                </c:pt>
                <c:pt idx="6892">
                  <c:v>-9.6774192548387136E-2</c:v>
                </c:pt>
                <c:pt idx="6893">
                  <c:v>-9.6935482870967746E-2</c:v>
                </c:pt>
                <c:pt idx="6894">
                  <c:v>-9.7096773193548397E-2</c:v>
                </c:pt>
                <c:pt idx="6895">
                  <c:v>-9.7258063516129062E-2</c:v>
                </c:pt>
                <c:pt idx="6896">
                  <c:v>-9.7419353838709685E-2</c:v>
                </c:pt>
                <c:pt idx="6897">
                  <c:v>-9.7580644161290336E-2</c:v>
                </c:pt>
                <c:pt idx="6898">
                  <c:v>-9.7741934483870974E-2</c:v>
                </c:pt>
                <c:pt idx="6899">
                  <c:v>-9.7903224806451597E-2</c:v>
                </c:pt>
                <c:pt idx="6900">
                  <c:v>-9.806451512903229E-2</c:v>
                </c:pt>
                <c:pt idx="6901">
                  <c:v>-9.8225805451612969E-2</c:v>
                </c:pt>
                <c:pt idx="6902">
                  <c:v>-9.8387095774193578E-2</c:v>
                </c:pt>
                <c:pt idx="6903">
                  <c:v>-9.8548386096774215E-2</c:v>
                </c:pt>
                <c:pt idx="6904">
                  <c:v>-9.8709676419354853E-2</c:v>
                </c:pt>
                <c:pt idx="6905">
                  <c:v>-9.8870966741935518E-2</c:v>
                </c:pt>
                <c:pt idx="6906">
                  <c:v>-9.9032257064516127E-2</c:v>
                </c:pt>
                <c:pt idx="6907">
                  <c:v>-9.919354738709682E-2</c:v>
                </c:pt>
                <c:pt idx="6908">
                  <c:v>-9.9354837709677471E-2</c:v>
                </c:pt>
                <c:pt idx="6909">
                  <c:v>-9.951612803225808E-2</c:v>
                </c:pt>
                <c:pt idx="6910">
                  <c:v>-9.9677418354838718E-2</c:v>
                </c:pt>
                <c:pt idx="6911">
                  <c:v>-9.9838708677419397E-2</c:v>
                </c:pt>
                <c:pt idx="6912">
                  <c:v>-9.999999900000002E-2</c:v>
                </c:pt>
                <c:pt idx="6913">
                  <c:v>-9.9599999000000022E-2</c:v>
                </c:pt>
                <c:pt idx="6914">
                  <c:v>-9.9199999000000039E-2</c:v>
                </c:pt>
                <c:pt idx="6915">
                  <c:v>-9.8799999000000041E-2</c:v>
                </c:pt>
                <c:pt idx="6916">
                  <c:v>-9.8399999000000016E-2</c:v>
                </c:pt>
                <c:pt idx="6917">
                  <c:v>-9.7999999000000018E-2</c:v>
                </c:pt>
                <c:pt idx="6918">
                  <c:v>-9.7599999000000021E-2</c:v>
                </c:pt>
                <c:pt idx="6919">
                  <c:v>-9.7199999000000023E-2</c:v>
                </c:pt>
                <c:pt idx="6920">
                  <c:v>-9.6799999000000025E-2</c:v>
                </c:pt>
                <c:pt idx="6921">
                  <c:v>-9.6399999000000028E-2</c:v>
                </c:pt>
                <c:pt idx="6922">
                  <c:v>-9.5999999000000016E-2</c:v>
                </c:pt>
                <c:pt idx="6923">
                  <c:v>-9.5599999000000019E-2</c:v>
                </c:pt>
                <c:pt idx="6924">
                  <c:v>-9.5199999000000007E-2</c:v>
                </c:pt>
                <c:pt idx="6925">
                  <c:v>-9.4799999000000038E-2</c:v>
                </c:pt>
                <c:pt idx="6926">
                  <c:v>-9.4399999000000026E-2</c:v>
                </c:pt>
                <c:pt idx="6927">
                  <c:v>-9.3999999000000042E-2</c:v>
                </c:pt>
                <c:pt idx="6928">
                  <c:v>-9.3599999000000031E-2</c:v>
                </c:pt>
                <c:pt idx="6929">
                  <c:v>-9.3199999000000019E-2</c:v>
                </c:pt>
                <c:pt idx="6930">
                  <c:v>-9.2799999000000022E-2</c:v>
                </c:pt>
                <c:pt idx="6931">
                  <c:v>-9.2399999000000024E-2</c:v>
                </c:pt>
                <c:pt idx="6932">
                  <c:v>-9.1999999000000041E-2</c:v>
                </c:pt>
                <c:pt idx="6933">
                  <c:v>-9.1599999000000015E-2</c:v>
                </c:pt>
                <c:pt idx="6934">
                  <c:v>-9.1199999000000004E-2</c:v>
                </c:pt>
                <c:pt idx="6935">
                  <c:v>-9.079999900000002E-2</c:v>
                </c:pt>
                <c:pt idx="6936">
                  <c:v>-9.0399999000000023E-2</c:v>
                </c:pt>
                <c:pt idx="6937">
                  <c:v>-8.9999999000000039E-2</c:v>
                </c:pt>
                <c:pt idx="6938">
                  <c:v>-9.1199999000000004E-2</c:v>
                </c:pt>
                <c:pt idx="6939">
                  <c:v>-9.2399999000000024E-2</c:v>
                </c:pt>
                <c:pt idx="6940">
                  <c:v>-9.3599999000000031E-2</c:v>
                </c:pt>
                <c:pt idx="6941">
                  <c:v>-9.4799999000000038E-2</c:v>
                </c:pt>
                <c:pt idx="6942">
                  <c:v>-9.5999999000000016E-2</c:v>
                </c:pt>
                <c:pt idx="6943">
                  <c:v>-9.7199999000000023E-2</c:v>
                </c:pt>
                <c:pt idx="6944">
                  <c:v>-9.8399999000000016E-2</c:v>
                </c:pt>
                <c:pt idx="6945">
                  <c:v>-9.959999900000005E-2</c:v>
                </c:pt>
                <c:pt idx="6946">
                  <c:v>-0.100799999</c:v>
                </c:pt>
                <c:pt idx="6947">
                  <c:v>-0.10199999899999998</c:v>
                </c:pt>
                <c:pt idx="6948">
                  <c:v>-0.10319999900000001</c:v>
                </c:pt>
                <c:pt idx="6949">
                  <c:v>-0.10439999900000001</c:v>
                </c:pt>
                <c:pt idx="6950">
                  <c:v>-0.10559999900000001</c:v>
                </c:pt>
                <c:pt idx="6951">
                  <c:v>-0.10679999900000002</c:v>
                </c:pt>
                <c:pt idx="6952">
                  <c:v>-0.107999999</c:v>
                </c:pt>
                <c:pt idx="6953">
                  <c:v>-0.10919999900000002</c:v>
                </c:pt>
                <c:pt idx="6954">
                  <c:v>-0.110399999</c:v>
                </c:pt>
                <c:pt idx="6955">
                  <c:v>-0.11159999900000001</c:v>
                </c:pt>
                <c:pt idx="6956">
                  <c:v>-0.112799999</c:v>
                </c:pt>
                <c:pt idx="6957">
                  <c:v>-0.11399999899999999</c:v>
                </c:pt>
                <c:pt idx="6958">
                  <c:v>-0.115199999</c:v>
                </c:pt>
                <c:pt idx="6959">
                  <c:v>-0.11639999899999998</c:v>
                </c:pt>
                <c:pt idx="6960">
                  <c:v>-0.11759999900000001</c:v>
                </c:pt>
                <c:pt idx="6961">
                  <c:v>-0.11879999900000002</c:v>
                </c:pt>
                <c:pt idx="6962">
                  <c:v>-0.11999999900000001</c:v>
                </c:pt>
                <c:pt idx="6963">
                  <c:v>-0.11907894636842106</c:v>
                </c:pt>
                <c:pt idx="6964">
                  <c:v>-0.1181578937368421</c:v>
                </c:pt>
                <c:pt idx="6965">
                  <c:v>-0.11723684110526317</c:v>
                </c:pt>
                <c:pt idx="6966">
                  <c:v>-0.11631578847368423</c:v>
                </c:pt>
                <c:pt idx="6967">
                  <c:v>-0.11539473584210526</c:v>
                </c:pt>
                <c:pt idx="6968">
                  <c:v>-0.11447368321052634</c:v>
                </c:pt>
                <c:pt idx="6969">
                  <c:v>-0.11355263057894736</c:v>
                </c:pt>
                <c:pt idx="6970">
                  <c:v>-0.11263157794736843</c:v>
                </c:pt>
                <c:pt idx="6971">
                  <c:v>-0.11171052531578948</c:v>
                </c:pt>
                <c:pt idx="6972">
                  <c:v>-0.11078947268421055</c:v>
                </c:pt>
                <c:pt idx="6973">
                  <c:v>-0.1098684200526316</c:v>
                </c:pt>
                <c:pt idx="6974">
                  <c:v>-0.10894736742105264</c:v>
                </c:pt>
                <c:pt idx="6975">
                  <c:v>-0.10802631478947369</c:v>
                </c:pt>
                <c:pt idx="6976">
                  <c:v>-0.10710526215789476</c:v>
                </c:pt>
                <c:pt idx="6977">
                  <c:v>-0.10618420952631583</c:v>
                </c:pt>
                <c:pt idx="6978">
                  <c:v>-0.10526315689473686</c:v>
                </c:pt>
                <c:pt idx="6979">
                  <c:v>-0.10434210426315792</c:v>
                </c:pt>
                <c:pt idx="6980">
                  <c:v>-0.10342105163157897</c:v>
                </c:pt>
                <c:pt idx="6981">
                  <c:v>-0.10249999900000001</c:v>
                </c:pt>
                <c:pt idx="6982">
                  <c:v>-0.10157894636842106</c:v>
                </c:pt>
                <c:pt idx="6983">
                  <c:v>-0.1006578937368421</c:v>
                </c:pt>
                <c:pt idx="6984">
                  <c:v>-9.9736841105263235E-2</c:v>
                </c:pt>
                <c:pt idx="6985">
                  <c:v>-9.8815788473684232E-2</c:v>
                </c:pt>
                <c:pt idx="6986">
                  <c:v>-9.7894735842105243E-2</c:v>
                </c:pt>
                <c:pt idx="6987">
                  <c:v>-9.6973683210526296E-2</c:v>
                </c:pt>
                <c:pt idx="6988">
                  <c:v>-9.6052630578947404E-2</c:v>
                </c:pt>
                <c:pt idx="6989">
                  <c:v>-9.5131577947368443E-2</c:v>
                </c:pt>
                <c:pt idx="6990">
                  <c:v>-9.4210525315789523E-2</c:v>
                </c:pt>
                <c:pt idx="6991">
                  <c:v>-9.3289472684210548E-2</c:v>
                </c:pt>
                <c:pt idx="6992">
                  <c:v>-9.2368420052631586E-2</c:v>
                </c:pt>
                <c:pt idx="6993">
                  <c:v>-9.1447367421052667E-2</c:v>
                </c:pt>
                <c:pt idx="6994">
                  <c:v>-9.0526314789473733E-2</c:v>
                </c:pt>
                <c:pt idx="6995">
                  <c:v>-8.9605262157894772E-2</c:v>
                </c:pt>
                <c:pt idx="6996">
                  <c:v>-8.8684209526315783E-2</c:v>
                </c:pt>
                <c:pt idx="6997">
                  <c:v>-8.7763156894736849E-2</c:v>
                </c:pt>
                <c:pt idx="6998">
                  <c:v>-8.6842104263157888E-2</c:v>
                </c:pt>
                <c:pt idx="6999">
                  <c:v>-8.5921051631578954E-2</c:v>
                </c:pt>
                <c:pt idx="7000">
                  <c:v>-8.4999999000000021E-2</c:v>
                </c:pt>
                <c:pt idx="7001">
                  <c:v>-8.5359999000000006E-2</c:v>
                </c:pt>
                <c:pt idx="7002">
                  <c:v>-8.5719999000000019E-2</c:v>
                </c:pt>
                <c:pt idx="7003">
                  <c:v>-8.6079999000000018E-2</c:v>
                </c:pt>
                <c:pt idx="7004">
                  <c:v>-8.6439999000000003E-2</c:v>
                </c:pt>
                <c:pt idx="7005">
                  <c:v>-8.6799999000000017E-2</c:v>
                </c:pt>
                <c:pt idx="7006">
                  <c:v>-8.7159999000000002E-2</c:v>
                </c:pt>
                <c:pt idx="7007">
                  <c:v>-8.7519999000000029E-2</c:v>
                </c:pt>
                <c:pt idx="7008">
                  <c:v>-8.7879999000000014E-2</c:v>
                </c:pt>
                <c:pt idx="7009">
                  <c:v>-8.8239999000000013E-2</c:v>
                </c:pt>
                <c:pt idx="7010">
                  <c:v>-8.8599999000000068E-2</c:v>
                </c:pt>
                <c:pt idx="7011">
                  <c:v>-8.895999900000004E-2</c:v>
                </c:pt>
                <c:pt idx="7012">
                  <c:v>-8.9319999000000025E-2</c:v>
                </c:pt>
                <c:pt idx="7013">
                  <c:v>-8.9679999000000038E-2</c:v>
                </c:pt>
                <c:pt idx="7014">
                  <c:v>-9.0039999000000023E-2</c:v>
                </c:pt>
                <c:pt idx="7015">
                  <c:v>-9.0399999000000023E-2</c:v>
                </c:pt>
                <c:pt idx="7016">
                  <c:v>-9.0759999000000022E-2</c:v>
                </c:pt>
                <c:pt idx="7017">
                  <c:v>-9.1119998999999993E-2</c:v>
                </c:pt>
                <c:pt idx="7018">
                  <c:v>-9.1479998999999992E-2</c:v>
                </c:pt>
                <c:pt idx="7019">
                  <c:v>-9.1839999000000005E-2</c:v>
                </c:pt>
                <c:pt idx="7020">
                  <c:v>-9.2199999000000046E-2</c:v>
                </c:pt>
                <c:pt idx="7021">
                  <c:v>-9.2559999000000018E-2</c:v>
                </c:pt>
                <c:pt idx="7022">
                  <c:v>-9.2919999000000003E-2</c:v>
                </c:pt>
                <c:pt idx="7023">
                  <c:v>-9.3279999000000016E-2</c:v>
                </c:pt>
                <c:pt idx="7024">
                  <c:v>-9.3639999000000029E-2</c:v>
                </c:pt>
                <c:pt idx="7025">
                  <c:v>-9.3999999000000042E-2</c:v>
                </c:pt>
                <c:pt idx="7026">
                  <c:v>-9.4359999000000014E-2</c:v>
                </c:pt>
                <c:pt idx="7027">
                  <c:v>-9.4719999000000041E-2</c:v>
                </c:pt>
                <c:pt idx="7028">
                  <c:v>-9.5079999000000026E-2</c:v>
                </c:pt>
                <c:pt idx="7029">
                  <c:v>-9.5439999000000025E-2</c:v>
                </c:pt>
                <c:pt idx="7030">
                  <c:v>-9.5799999000000038E-2</c:v>
                </c:pt>
                <c:pt idx="7031">
                  <c:v>-9.6159999000000038E-2</c:v>
                </c:pt>
                <c:pt idx="7032">
                  <c:v>-9.6519999000000023E-2</c:v>
                </c:pt>
                <c:pt idx="7033">
                  <c:v>-9.6879999000000008E-2</c:v>
                </c:pt>
                <c:pt idx="7034">
                  <c:v>-9.7239999000000008E-2</c:v>
                </c:pt>
                <c:pt idx="7035">
                  <c:v>-9.7599999000000021E-2</c:v>
                </c:pt>
                <c:pt idx="7036">
                  <c:v>-9.7959999000000006E-2</c:v>
                </c:pt>
                <c:pt idx="7037">
                  <c:v>-9.8319999000000019E-2</c:v>
                </c:pt>
                <c:pt idx="7038">
                  <c:v>-9.8679999000000018E-2</c:v>
                </c:pt>
                <c:pt idx="7039">
                  <c:v>-9.9039999000000017E-2</c:v>
                </c:pt>
                <c:pt idx="7040">
                  <c:v>-9.9399999000000017E-2</c:v>
                </c:pt>
                <c:pt idx="7041">
                  <c:v>-9.9759999000000044E-2</c:v>
                </c:pt>
                <c:pt idx="7042">
                  <c:v>-0.100119999</c:v>
                </c:pt>
                <c:pt idx="7043">
                  <c:v>-0.10047999899999999</c:v>
                </c:pt>
                <c:pt idx="7044">
                  <c:v>-0.10083999899999999</c:v>
                </c:pt>
                <c:pt idx="7045">
                  <c:v>-0.101199999</c:v>
                </c:pt>
                <c:pt idx="7046">
                  <c:v>-0.101559999</c:v>
                </c:pt>
                <c:pt idx="7047">
                  <c:v>-0.101919999</c:v>
                </c:pt>
                <c:pt idx="7048">
                  <c:v>-0.10227999900000001</c:v>
                </c:pt>
                <c:pt idx="7049">
                  <c:v>-0.102639999</c:v>
                </c:pt>
                <c:pt idx="7050">
                  <c:v>-0.10299999899999998</c:v>
                </c:pt>
                <c:pt idx="7051">
                  <c:v>-0.10335999899999999</c:v>
                </c:pt>
                <c:pt idx="7052">
                  <c:v>-0.10371999900000001</c:v>
                </c:pt>
                <c:pt idx="7053">
                  <c:v>-0.10407999900000001</c:v>
                </c:pt>
                <c:pt idx="7054">
                  <c:v>-0.10443999900000001</c:v>
                </c:pt>
                <c:pt idx="7055">
                  <c:v>-0.104799999</c:v>
                </c:pt>
                <c:pt idx="7056">
                  <c:v>-0.10515999899999999</c:v>
                </c:pt>
                <c:pt idx="7057">
                  <c:v>-0.10551999899999999</c:v>
                </c:pt>
                <c:pt idx="7058">
                  <c:v>-0.10587999899999999</c:v>
                </c:pt>
                <c:pt idx="7059">
                  <c:v>-0.10623999900000002</c:v>
                </c:pt>
                <c:pt idx="7060">
                  <c:v>-0.106599999</c:v>
                </c:pt>
                <c:pt idx="7061">
                  <c:v>-0.10695999899999999</c:v>
                </c:pt>
                <c:pt idx="7062">
                  <c:v>-0.10731999899999999</c:v>
                </c:pt>
                <c:pt idx="7063">
                  <c:v>-0.107679999</c:v>
                </c:pt>
                <c:pt idx="7064">
                  <c:v>-0.10803999900000001</c:v>
                </c:pt>
                <c:pt idx="7065">
                  <c:v>-0.10839999900000001</c:v>
                </c:pt>
                <c:pt idx="7066">
                  <c:v>-0.108759999</c:v>
                </c:pt>
                <c:pt idx="7067">
                  <c:v>-0.10911999900000001</c:v>
                </c:pt>
                <c:pt idx="7068">
                  <c:v>-0.10947999900000001</c:v>
                </c:pt>
                <c:pt idx="7069">
                  <c:v>-0.10983999900000001</c:v>
                </c:pt>
                <c:pt idx="7070">
                  <c:v>-0.11019999900000001</c:v>
                </c:pt>
                <c:pt idx="7071">
                  <c:v>-0.11055999899999996</c:v>
                </c:pt>
                <c:pt idx="7072">
                  <c:v>-0.11091999899999999</c:v>
                </c:pt>
                <c:pt idx="7073">
                  <c:v>-0.11127999899999999</c:v>
                </c:pt>
                <c:pt idx="7074">
                  <c:v>-0.11163999899999999</c:v>
                </c:pt>
                <c:pt idx="7075">
                  <c:v>-0.11199999899999999</c:v>
                </c:pt>
                <c:pt idx="7076">
                  <c:v>-0.11235999899999996</c:v>
                </c:pt>
                <c:pt idx="7077">
                  <c:v>-0.112719999</c:v>
                </c:pt>
                <c:pt idx="7078">
                  <c:v>-0.11307999899999999</c:v>
                </c:pt>
                <c:pt idx="7079">
                  <c:v>-0.11343999899999999</c:v>
                </c:pt>
                <c:pt idx="7080">
                  <c:v>-0.11379999900000001</c:v>
                </c:pt>
                <c:pt idx="7081">
                  <c:v>-0.114159999</c:v>
                </c:pt>
                <c:pt idx="7082">
                  <c:v>-0.114519999</c:v>
                </c:pt>
                <c:pt idx="7083">
                  <c:v>-0.11487999899999998</c:v>
                </c:pt>
                <c:pt idx="7084">
                  <c:v>-0.115239999</c:v>
                </c:pt>
                <c:pt idx="7085">
                  <c:v>-0.11559999900000001</c:v>
                </c:pt>
                <c:pt idx="7086">
                  <c:v>-0.11595999899999999</c:v>
                </c:pt>
                <c:pt idx="7087">
                  <c:v>-0.11631999899999999</c:v>
                </c:pt>
                <c:pt idx="7088">
                  <c:v>-0.11667999899999998</c:v>
                </c:pt>
                <c:pt idx="7089">
                  <c:v>-0.11703999899999998</c:v>
                </c:pt>
                <c:pt idx="7090">
                  <c:v>-0.11739999899999999</c:v>
                </c:pt>
                <c:pt idx="7091">
                  <c:v>-0.11775999899999999</c:v>
                </c:pt>
                <c:pt idx="7092">
                  <c:v>-0.11811999899999999</c:v>
                </c:pt>
                <c:pt idx="7093">
                  <c:v>-0.118479999</c:v>
                </c:pt>
                <c:pt idx="7094">
                  <c:v>-0.118839999</c:v>
                </c:pt>
                <c:pt idx="7095">
                  <c:v>-0.119199999</c:v>
                </c:pt>
                <c:pt idx="7096">
                  <c:v>-0.11955999899999999</c:v>
                </c:pt>
                <c:pt idx="7097">
                  <c:v>-0.11991999899999999</c:v>
                </c:pt>
                <c:pt idx="7098">
                  <c:v>-0.12027999900000001</c:v>
                </c:pt>
                <c:pt idx="7099">
                  <c:v>-0.12063999900000001</c:v>
                </c:pt>
                <c:pt idx="7100">
                  <c:v>-0.120999999</c:v>
                </c:pt>
                <c:pt idx="7101">
                  <c:v>-0.12135999899999998</c:v>
                </c:pt>
                <c:pt idx="7102">
                  <c:v>-0.121719999</c:v>
                </c:pt>
                <c:pt idx="7103">
                  <c:v>-0.12207999900000001</c:v>
                </c:pt>
                <c:pt idx="7104">
                  <c:v>-0.12243999900000001</c:v>
                </c:pt>
                <c:pt idx="7105">
                  <c:v>-0.12279999899999999</c:v>
                </c:pt>
                <c:pt idx="7106">
                  <c:v>-0.12315999900000001</c:v>
                </c:pt>
                <c:pt idx="7107">
                  <c:v>-0.12351999900000001</c:v>
                </c:pt>
                <c:pt idx="7108">
                  <c:v>-0.12387999899999999</c:v>
                </c:pt>
                <c:pt idx="7109">
                  <c:v>-0.124239999</c:v>
                </c:pt>
                <c:pt idx="7110">
                  <c:v>-0.124599999</c:v>
                </c:pt>
                <c:pt idx="7111">
                  <c:v>-0.124959999</c:v>
                </c:pt>
                <c:pt idx="7112">
                  <c:v>-0.12531999900000004</c:v>
                </c:pt>
                <c:pt idx="7113">
                  <c:v>-0.12567999899999999</c:v>
                </c:pt>
                <c:pt idx="7114">
                  <c:v>-0.12603999900000001</c:v>
                </c:pt>
                <c:pt idx="7115">
                  <c:v>-0.12639999899999999</c:v>
                </c:pt>
                <c:pt idx="7116">
                  <c:v>-0.12675999900000001</c:v>
                </c:pt>
                <c:pt idx="7117">
                  <c:v>-0.12711999900000001</c:v>
                </c:pt>
                <c:pt idx="7118">
                  <c:v>-0.12747999900000001</c:v>
                </c:pt>
                <c:pt idx="7119">
                  <c:v>-0.12783999900000001</c:v>
                </c:pt>
                <c:pt idx="7120">
                  <c:v>-0.12819999899999998</c:v>
                </c:pt>
                <c:pt idx="7121">
                  <c:v>-0.12855999900000001</c:v>
                </c:pt>
                <c:pt idx="7122">
                  <c:v>-0.12891999900000004</c:v>
                </c:pt>
                <c:pt idx="7123">
                  <c:v>-0.12927999900000001</c:v>
                </c:pt>
                <c:pt idx="7124">
                  <c:v>-0.12963999900000001</c:v>
                </c:pt>
                <c:pt idx="7125">
                  <c:v>-0.12999999900000003</c:v>
                </c:pt>
                <c:pt idx="7126">
                  <c:v>-0.12939999899999999</c:v>
                </c:pt>
                <c:pt idx="7127">
                  <c:v>-0.12879999900000005</c:v>
                </c:pt>
                <c:pt idx="7128">
                  <c:v>-0.12819999900000001</c:v>
                </c:pt>
                <c:pt idx="7129">
                  <c:v>-0.12759999899999999</c:v>
                </c:pt>
                <c:pt idx="7130">
                  <c:v>-0.12699999900000003</c:v>
                </c:pt>
                <c:pt idx="7131">
                  <c:v>-0.12639999900000001</c:v>
                </c:pt>
                <c:pt idx="7132">
                  <c:v>-0.12579999900000002</c:v>
                </c:pt>
                <c:pt idx="7133">
                  <c:v>-0.12519999900000001</c:v>
                </c:pt>
                <c:pt idx="7134">
                  <c:v>-0.124599999</c:v>
                </c:pt>
                <c:pt idx="7135">
                  <c:v>-0.12399999900000001</c:v>
                </c:pt>
                <c:pt idx="7136">
                  <c:v>-0.12339999900000001</c:v>
                </c:pt>
                <c:pt idx="7137">
                  <c:v>-0.12279999899999999</c:v>
                </c:pt>
                <c:pt idx="7138">
                  <c:v>-0.12219999900000002</c:v>
                </c:pt>
                <c:pt idx="7139">
                  <c:v>-0.12159999900000001</c:v>
                </c:pt>
                <c:pt idx="7140">
                  <c:v>-0.120999999</c:v>
                </c:pt>
                <c:pt idx="7141">
                  <c:v>-0.12039999900000001</c:v>
                </c:pt>
                <c:pt idx="7142">
                  <c:v>-0.119799999</c:v>
                </c:pt>
                <c:pt idx="7143">
                  <c:v>-0.119199999</c:v>
                </c:pt>
                <c:pt idx="7144">
                  <c:v>-0.118599999</c:v>
                </c:pt>
                <c:pt idx="7145">
                  <c:v>-0.11799999900000001</c:v>
                </c:pt>
                <c:pt idx="7146">
                  <c:v>-0.11739999899999999</c:v>
                </c:pt>
                <c:pt idx="7147">
                  <c:v>-0.116799999</c:v>
                </c:pt>
                <c:pt idx="7148">
                  <c:v>-0.116199999</c:v>
                </c:pt>
                <c:pt idx="7149">
                  <c:v>-0.11559999900000001</c:v>
                </c:pt>
                <c:pt idx="7150">
                  <c:v>-0.11499999900000001</c:v>
                </c:pt>
                <c:pt idx="7151">
                  <c:v>-0.11483870867741938</c:v>
                </c:pt>
                <c:pt idx="7152">
                  <c:v>-0.11467741835483868</c:v>
                </c:pt>
                <c:pt idx="7153">
                  <c:v>-0.11451612803225808</c:v>
                </c:pt>
                <c:pt idx="7154">
                  <c:v>-0.11435483770967741</c:v>
                </c:pt>
                <c:pt idx="7155">
                  <c:v>-0.11419354738709679</c:v>
                </c:pt>
                <c:pt idx="7156">
                  <c:v>-0.11403225706451614</c:v>
                </c:pt>
                <c:pt idx="7157">
                  <c:v>-0.11387096674193549</c:v>
                </c:pt>
                <c:pt idx="7158">
                  <c:v>-0.11370967641935487</c:v>
                </c:pt>
                <c:pt idx="7159">
                  <c:v>-0.11354838609677417</c:v>
                </c:pt>
                <c:pt idx="7160">
                  <c:v>-0.11338709577419354</c:v>
                </c:pt>
                <c:pt idx="7161">
                  <c:v>-0.11322580545161295</c:v>
                </c:pt>
                <c:pt idx="7162">
                  <c:v>-0.11306451512903225</c:v>
                </c:pt>
                <c:pt idx="7163">
                  <c:v>-0.11290322480645162</c:v>
                </c:pt>
                <c:pt idx="7164">
                  <c:v>-0.11274193448387099</c:v>
                </c:pt>
                <c:pt idx="7165">
                  <c:v>-0.11258064416129034</c:v>
                </c:pt>
                <c:pt idx="7166">
                  <c:v>-0.11241935383870967</c:v>
                </c:pt>
                <c:pt idx="7167">
                  <c:v>-0.11225806351612906</c:v>
                </c:pt>
                <c:pt idx="7168">
                  <c:v>-0.1120967731935484</c:v>
                </c:pt>
                <c:pt idx="7169">
                  <c:v>-0.11193548287096775</c:v>
                </c:pt>
                <c:pt idx="7170">
                  <c:v>-0.11177419254838712</c:v>
                </c:pt>
                <c:pt idx="7171">
                  <c:v>-0.11161290222580647</c:v>
                </c:pt>
                <c:pt idx="7172">
                  <c:v>-0.11145161190322582</c:v>
                </c:pt>
                <c:pt idx="7173">
                  <c:v>-0.11129032158064518</c:v>
                </c:pt>
                <c:pt idx="7174">
                  <c:v>-0.11112903125806453</c:v>
                </c:pt>
                <c:pt idx="7175">
                  <c:v>-0.11096774093548391</c:v>
                </c:pt>
                <c:pt idx="7176">
                  <c:v>-0.11080645061290322</c:v>
                </c:pt>
                <c:pt idx="7177">
                  <c:v>-0.11064516029032258</c:v>
                </c:pt>
                <c:pt idx="7178">
                  <c:v>-0.11048386996774193</c:v>
                </c:pt>
                <c:pt idx="7179">
                  <c:v>-0.1103225796451613</c:v>
                </c:pt>
                <c:pt idx="7180">
                  <c:v>-0.11016128932258067</c:v>
                </c:pt>
                <c:pt idx="7181">
                  <c:v>-0.109999999</c:v>
                </c:pt>
                <c:pt idx="7182">
                  <c:v>-0.10983870867741938</c:v>
                </c:pt>
                <c:pt idx="7183">
                  <c:v>-0.1096774183548387</c:v>
                </c:pt>
                <c:pt idx="7184">
                  <c:v>-0.10951612803225808</c:v>
                </c:pt>
                <c:pt idx="7185">
                  <c:v>-0.10935483770967741</c:v>
                </c:pt>
                <c:pt idx="7186">
                  <c:v>-0.1091935473870968</c:v>
                </c:pt>
                <c:pt idx="7187">
                  <c:v>-0.10903225706451614</c:v>
                </c:pt>
                <c:pt idx="7188">
                  <c:v>-0.1088709667419355</c:v>
                </c:pt>
                <c:pt idx="7189">
                  <c:v>-0.10870967641935488</c:v>
                </c:pt>
                <c:pt idx="7190">
                  <c:v>-0.1085483860967742</c:v>
                </c:pt>
                <c:pt idx="7191">
                  <c:v>-0.10838709577419355</c:v>
                </c:pt>
                <c:pt idx="7192">
                  <c:v>-0.10822580545161296</c:v>
                </c:pt>
                <c:pt idx="7193">
                  <c:v>-0.10806451512903227</c:v>
                </c:pt>
                <c:pt idx="7194">
                  <c:v>-0.10790322480645163</c:v>
                </c:pt>
                <c:pt idx="7195">
                  <c:v>-0.107741934483871</c:v>
                </c:pt>
                <c:pt idx="7196">
                  <c:v>-0.10758064416129036</c:v>
                </c:pt>
                <c:pt idx="7197">
                  <c:v>-0.10741935383870968</c:v>
                </c:pt>
                <c:pt idx="7198">
                  <c:v>-0.10725806351612906</c:v>
                </c:pt>
                <c:pt idx="7199">
                  <c:v>-0.10709677319354841</c:v>
                </c:pt>
                <c:pt idx="7200">
                  <c:v>-0.10693548287096774</c:v>
                </c:pt>
                <c:pt idx="7201">
                  <c:v>-0.10677419254838712</c:v>
                </c:pt>
                <c:pt idx="7202">
                  <c:v>-0.10661290222580648</c:v>
                </c:pt>
                <c:pt idx="7203">
                  <c:v>-0.10645161190322582</c:v>
                </c:pt>
                <c:pt idx="7204">
                  <c:v>-0.10629032158064518</c:v>
                </c:pt>
                <c:pt idx="7205">
                  <c:v>-0.10612903125806454</c:v>
                </c:pt>
                <c:pt idx="7206">
                  <c:v>-0.10596774093548392</c:v>
                </c:pt>
                <c:pt idx="7207">
                  <c:v>-0.10580645061290321</c:v>
                </c:pt>
                <c:pt idx="7208">
                  <c:v>-0.10564516029032259</c:v>
                </c:pt>
                <c:pt idx="7209">
                  <c:v>-0.10548386996774195</c:v>
                </c:pt>
                <c:pt idx="7210">
                  <c:v>-0.10532257964516131</c:v>
                </c:pt>
                <c:pt idx="7211">
                  <c:v>-0.10516128932258068</c:v>
                </c:pt>
                <c:pt idx="7212">
                  <c:v>-0.10499999900000001</c:v>
                </c:pt>
                <c:pt idx="7213">
                  <c:v>-0.10539999899999998</c:v>
                </c:pt>
                <c:pt idx="7214">
                  <c:v>-0.10579999900000002</c:v>
                </c:pt>
                <c:pt idx="7215">
                  <c:v>-0.106199999</c:v>
                </c:pt>
                <c:pt idx="7216">
                  <c:v>-0.106599999</c:v>
                </c:pt>
                <c:pt idx="7217">
                  <c:v>-0.106999999</c:v>
                </c:pt>
                <c:pt idx="7218">
                  <c:v>-0.10739999900000001</c:v>
                </c:pt>
                <c:pt idx="7219">
                  <c:v>-0.10779999899999999</c:v>
                </c:pt>
                <c:pt idx="7220">
                  <c:v>-0.10819999900000002</c:v>
                </c:pt>
                <c:pt idx="7221">
                  <c:v>-0.108599999</c:v>
                </c:pt>
                <c:pt idx="7222">
                  <c:v>-0.10899999900000001</c:v>
                </c:pt>
                <c:pt idx="7223">
                  <c:v>-0.109399999</c:v>
                </c:pt>
                <c:pt idx="7224">
                  <c:v>-0.10979999900000002</c:v>
                </c:pt>
                <c:pt idx="7225">
                  <c:v>-0.11019999900000001</c:v>
                </c:pt>
                <c:pt idx="7226">
                  <c:v>-0.11059999899999999</c:v>
                </c:pt>
                <c:pt idx="7227">
                  <c:v>-0.11099999899999999</c:v>
                </c:pt>
                <c:pt idx="7228">
                  <c:v>-0.111399999</c:v>
                </c:pt>
                <c:pt idx="7229">
                  <c:v>-0.111799999</c:v>
                </c:pt>
                <c:pt idx="7230">
                  <c:v>-0.11219999900000001</c:v>
                </c:pt>
                <c:pt idx="7231">
                  <c:v>-0.11259999900000001</c:v>
                </c:pt>
                <c:pt idx="7232">
                  <c:v>-0.112999999</c:v>
                </c:pt>
                <c:pt idx="7233">
                  <c:v>-0.11339999899999999</c:v>
                </c:pt>
                <c:pt idx="7234">
                  <c:v>-0.11379999900000001</c:v>
                </c:pt>
                <c:pt idx="7235">
                  <c:v>-0.11419999900000001</c:v>
                </c:pt>
                <c:pt idx="7236">
                  <c:v>-0.11459999899999998</c:v>
                </c:pt>
                <c:pt idx="7237">
                  <c:v>-0.11499999900000001</c:v>
                </c:pt>
                <c:pt idx="7238">
                  <c:v>-0.11460317360317462</c:v>
                </c:pt>
                <c:pt idx="7239">
                  <c:v>-0.11420634820634923</c:v>
                </c:pt>
                <c:pt idx="7240">
                  <c:v>-0.11380952280952381</c:v>
                </c:pt>
                <c:pt idx="7241">
                  <c:v>-0.11341269741269841</c:v>
                </c:pt>
                <c:pt idx="7242">
                  <c:v>-0.11301587201587303</c:v>
                </c:pt>
                <c:pt idx="7243">
                  <c:v>-0.11261904661904761</c:v>
                </c:pt>
                <c:pt idx="7244">
                  <c:v>-0.11222222122222224</c:v>
                </c:pt>
                <c:pt idx="7245">
                  <c:v>-0.11182539582539681</c:v>
                </c:pt>
                <c:pt idx="7246">
                  <c:v>-0.11142857042857145</c:v>
                </c:pt>
                <c:pt idx="7247">
                  <c:v>-0.11103174503174605</c:v>
                </c:pt>
                <c:pt idx="7248">
                  <c:v>-0.11063491963492063</c:v>
                </c:pt>
                <c:pt idx="7249">
                  <c:v>-0.11023809423809525</c:v>
                </c:pt>
                <c:pt idx="7250">
                  <c:v>-0.10984126884126988</c:v>
                </c:pt>
                <c:pt idx="7251">
                  <c:v>-0.10944444344444447</c:v>
                </c:pt>
                <c:pt idx="7252">
                  <c:v>-0.10904761804761907</c:v>
                </c:pt>
                <c:pt idx="7253">
                  <c:v>-0.10865079265079365</c:v>
                </c:pt>
                <c:pt idx="7254">
                  <c:v>-0.10825396725396827</c:v>
                </c:pt>
                <c:pt idx="7255">
                  <c:v>-0.10785714185714287</c:v>
                </c:pt>
                <c:pt idx="7256">
                  <c:v>-0.10746031646031746</c:v>
                </c:pt>
                <c:pt idx="7257">
                  <c:v>-0.10706349106349207</c:v>
                </c:pt>
                <c:pt idx="7258">
                  <c:v>-0.10666666566666667</c:v>
                </c:pt>
                <c:pt idx="7259">
                  <c:v>-0.10626984026984126</c:v>
                </c:pt>
                <c:pt idx="7260">
                  <c:v>-0.10587301487301588</c:v>
                </c:pt>
                <c:pt idx="7261">
                  <c:v>-0.1054761894761905</c:v>
                </c:pt>
                <c:pt idx="7262">
                  <c:v>-0.10507936407936506</c:v>
                </c:pt>
                <c:pt idx="7263">
                  <c:v>-0.1046825386825397</c:v>
                </c:pt>
                <c:pt idx="7264">
                  <c:v>-0.1042857132857143</c:v>
                </c:pt>
                <c:pt idx="7265">
                  <c:v>-0.10388888788888888</c:v>
                </c:pt>
                <c:pt idx="7266">
                  <c:v>-0.1034920624920635</c:v>
                </c:pt>
                <c:pt idx="7267">
                  <c:v>-0.10309523709523812</c:v>
                </c:pt>
                <c:pt idx="7268">
                  <c:v>-0.10269841169841271</c:v>
                </c:pt>
                <c:pt idx="7269">
                  <c:v>-0.10230158630158731</c:v>
                </c:pt>
                <c:pt idx="7270">
                  <c:v>-0.1019047609047619</c:v>
                </c:pt>
                <c:pt idx="7271">
                  <c:v>-0.10150793550793651</c:v>
                </c:pt>
                <c:pt idx="7272">
                  <c:v>-0.10111111011111112</c:v>
                </c:pt>
                <c:pt idx="7273">
                  <c:v>-0.10071428471428573</c:v>
                </c:pt>
                <c:pt idx="7274">
                  <c:v>-0.10031745931746029</c:v>
                </c:pt>
                <c:pt idx="7275">
                  <c:v>-9.9920633920634938E-2</c:v>
                </c:pt>
                <c:pt idx="7276">
                  <c:v>-9.9523808523809584E-2</c:v>
                </c:pt>
                <c:pt idx="7277">
                  <c:v>-9.9126983126984161E-2</c:v>
                </c:pt>
                <c:pt idx="7278">
                  <c:v>-9.8730157730158738E-2</c:v>
                </c:pt>
                <c:pt idx="7279">
                  <c:v>-9.8333332333333356E-2</c:v>
                </c:pt>
                <c:pt idx="7280">
                  <c:v>-9.7936506936507947E-2</c:v>
                </c:pt>
                <c:pt idx="7281">
                  <c:v>-9.7539681539682566E-2</c:v>
                </c:pt>
                <c:pt idx="7282">
                  <c:v>-9.7142856142857156E-2</c:v>
                </c:pt>
                <c:pt idx="7283">
                  <c:v>-9.6746030746031733E-2</c:v>
                </c:pt>
                <c:pt idx="7284">
                  <c:v>-9.6349205349206365E-2</c:v>
                </c:pt>
                <c:pt idx="7285">
                  <c:v>-9.5952379952380984E-2</c:v>
                </c:pt>
                <c:pt idx="7286">
                  <c:v>-9.5555554555555575E-2</c:v>
                </c:pt>
                <c:pt idx="7287">
                  <c:v>-9.5158729158730179E-2</c:v>
                </c:pt>
                <c:pt idx="7288">
                  <c:v>-9.4761903761904784E-2</c:v>
                </c:pt>
                <c:pt idx="7289">
                  <c:v>-9.4365078365079416E-2</c:v>
                </c:pt>
                <c:pt idx="7290">
                  <c:v>-9.3968252968254021E-2</c:v>
                </c:pt>
                <c:pt idx="7291">
                  <c:v>-9.3571427571428611E-2</c:v>
                </c:pt>
                <c:pt idx="7292">
                  <c:v>-9.317460217460323E-2</c:v>
                </c:pt>
                <c:pt idx="7293">
                  <c:v>-9.2777776777777779E-2</c:v>
                </c:pt>
                <c:pt idx="7294">
                  <c:v>-9.2380951380952384E-2</c:v>
                </c:pt>
                <c:pt idx="7295">
                  <c:v>-9.1984125984127016E-2</c:v>
                </c:pt>
                <c:pt idx="7296">
                  <c:v>-9.158730058730162E-2</c:v>
                </c:pt>
                <c:pt idx="7297">
                  <c:v>-9.1190475190476239E-2</c:v>
                </c:pt>
                <c:pt idx="7298">
                  <c:v>-9.079364979365083E-2</c:v>
                </c:pt>
                <c:pt idx="7299">
                  <c:v>-9.0396824396825434E-2</c:v>
                </c:pt>
                <c:pt idx="7300">
                  <c:v>-8.9999999000000039E-2</c:v>
                </c:pt>
                <c:pt idx="7301">
                  <c:v>-8.9838708677419374E-2</c:v>
                </c:pt>
                <c:pt idx="7302">
                  <c:v>-8.9677418354838737E-2</c:v>
                </c:pt>
                <c:pt idx="7303">
                  <c:v>-8.9516128032258099E-2</c:v>
                </c:pt>
                <c:pt idx="7304">
                  <c:v>-8.9354837709677448E-2</c:v>
                </c:pt>
                <c:pt idx="7305">
                  <c:v>-8.9193547387096811E-2</c:v>
                </c:pt>
                <c:pt idx="7306">
                  <c:v>-8.9032257064516132E-2</c:v>
                </c:pt>
                <c:pt idx="7307">
                  <c:v>-8.8870966741935509E-2</c:v>
                </c:pt>
                <c:pt idx="7308">
                  <c:v>-8.8709676419354844E-2</c:v>
                </c:pt>
                <c:pt idx="7309">
                  <c:v>-8.854838609677422E-2</c:v>
                </c:pt>
                <c:pt idx="7310">
                  <c:v>-8.8387095774193555E-2</c:v>
                </c:pt>
                <c:pt idx="7311">
                  <c:v>-8.8225805451612946E-2</c:v>
                </c:pt>
                <c:pt idx="7312">
                  <c:v>-8.8064515129032295E-2</c:v>
                </c:pt>
                <c:pt idx="7313">
                  <c:v>-8.7903224806451616E-2</c:v>
                </c:pt>
                <c:pt idx="7314">
                  <c:v>-8.7741934483870965E-2</c:v>
                </c:pt>
                <c:pt idx="7315">
                  <c:v>-8.7580644161290341E-2</c:v>
                </c:pt>
                <c:pt idx="7316">
                  <c:v>-8.7419353838709676E-2</c:v>
                </c:pt>
                <c:pt idx="7317">
                  <c:v>-8.7258063516129039E-2</c:v>
                </c:pt>
                <c:pt idx="7318">
                  <c:v>-8.7096773193548402E-2</c:v>
                </c:pt>
                <c:pt idx="7319">
                  <c:v>-8.6935482870967751E-2</c:v>
                </c:pt>
                <c:pt idx="7320">
                  <c:v>-8.6774192548387127E-2</c:v>
                </c:pt>
                <c:pt idx="7321">
                  <c:v>-8.6612902225806462E-2</c:v>
                </c:pt>
                <c:pt idx="7322">
                  <c:v>-8.6451611903225797E-2</c:v>
                </c:pt>
                <c:pt idx="7323">
                  <c:v>-8.6290321580645174E-2</c:v>
                </c:pt>
                <c:pt idx="7324">
                  <c:v>-8.6129031258064523E-2</c:v>
                </c:pt>
                <c:pt idx="7325">
                  <c:v>-8.59677409354839E-2</c:v>
                </c:pt>
                <c:pt idx="7326">
                  <c:v>-8.5806450612903221E-2</c:v>
                </c:pt>
                <c:pt idx="7327">
                  <c:v>-8.5645160290322611E-2</c:v>
                </c:pt>
                <c:pt idx="7328">
                  <c:v>-8.5483869967741932E-2</c:v>
                </c:pt>
                <c:pt idx="7329">
                  <c:v>-8.5322579645161281E-2</c:v>
                </c:pt>
                <c:pt idx="7330">
                  <c:v>-8.5161289322580644E-2</c:v>
                </c:pt>
                <c:pt idx="7331">
                  <c:v>-8.4999999000000021E-2</c:v>
                </c:pt>
                <c:pt idx="7332">
                  <c:v>-8.4838708677419356E-2</c:v>
                </c:pt>
                <c:pt idx="7333">
                  <c:v>-8.4677418354838718E-2</c:v>
                </c:pt>
                <c:pt idx="7334">
                  <c:v>-8.4516128032258081E-2</c:v>
                </c:pt>
                <c:pt idx="7335">
                  <c:v>-8.4354837709677472E-2</c:v>
                </c:pt>
                <c:pt idx="7336">
                  <c:v>-8.4193547387096779E-2</c:v>
                </c:pt>
                <c:pt idx="7337">
                  <c:v>-8.4032257064516114E-2</c:v>
                </c:pt>
                <c:pt idx="7338">
                  <c:v>-8.3870966741935518E-2</c:v>
                </c:pt>
                <c:pt idx="7339">
                  <c:v>-8.3709676419354853E-2</c:v>
                </c:pt>
                <c:pt idx="7340">
                  <c:v>-8.3548386096774216E-2</c:v>
                </c:pt>
                <c:pt idx="7341">
                  <c:v>-8.3387095774193579E-2</c:v>
                </c:pt>
                <c:pt idx="7342">
                  <c:v>-8.3225805451612955E-2</c:v>
                </c:pt>
                <c:pt idx="7343">
                  <c:v>-8.306451512903229E-2</c:v>
                </c:pt>
                <c:pt idx="7344">
                  <c:v>-8.2903224806451598E-2</c:v>
                </c:pt>
                <c:pt idx="7345">
                  <c:v>-8.274193448387096E-2</c:v>
                </c:pt>
                <c:pt idx="7346">
                  <c:v>-8.2580644161290337E-2</c:v>
                </c:pt>
                <c:pt idx="7347">
                  <c:v>-8.2419353838709658E-2</c:v>
                </c:pt>
                <c:pt idx="7348">
                  <c:v>-8.2258063516129035E-2</c:v>
                </c:pt>
                <c:pt idx="7349">
                  <c:v>-8.2096773193548397E-2</c:v>
                </c:pt>
                <c:pt idx="7350">
                  <c:v>-8.1935482870967732E-2</c:v>
                </c:pt>
                <c:pt idx="7351">
                  <c:v>-8.1774192548387109E-2</c:v>
                </c:pt>
                <c:pt idx="7352">
                  <c:v>-8.1612902225806458E-2</c:v>
                </c:pt>
                <c:pt idx="7353">
                  <c:v>-8.1451611903225779E-2</c:v>
                </c:pt>
                <c:pt idx="7354">
                  <c:v>-8.1290321580645197E-2</c:v>
                </c:pt>
                <c:pt idx="7355">
                  <c:v>-8.1129031258064505E-2</c:v>
                </c:pt>
                <c:pt idx="7356">
                  <c:v>-8.0967740935483881E-2</c:v>
                </c:pt>
                <c:pt idx="7357">
                  <c:v>-8.080645061290323E-2</c:v>
                </c:pt>
                <c:pt idx="7358">
                  <c:v>-8.0645160290322607E-2</c:v>
                </c:pt>
                <c:pt idx="7359">
                  <c:v>-8.0483869967741914E-2</c:v>
                </c:pt>
                <c:pt idx="7360">
                  <c:v>-8.0322579645161277E-2</c:v>
                </c:pt>
                <c:pt idx="7361">
                  <c:v>-8.0161289322580653E-2</c:v>
                </c:pt>
                <c:pt idx="7362">
                  <c:v>-7.9999999000000016E-2</c:v>
                </c:pt>
                <c:pt idx="7363">
                  <c:v>-7.9682538682539689E-2</c:v>
                </c:pt>
                <c:pt idx="7364">
                  <c:v>-7.9365078365079361E-2</c:v>
                </c:pt>
                <c:pt idx="7365">
                  <c:v>-7.9047618047619062E-2</c:v>
                </c:pt>
                <c:pt idx="7366">
                  <c:v>-7.873015773015872E-2</c:v>
                </c:pt>
                <c:pt idx="7367">
                  <c:v>-7.8412697412698434E-2</c:v>
                </c:pt>
                <c:pt idx="7368">
                  <c:v>-7.8095237095238107E-2</c:v>
                </c:pt>
                <c:pt idx="7369">
                  <c:v>-7.777777677777778E-2</c:v>
                </c:pt>
                <c:pt idx="7370">
                  <c:v>-7.7460316460317452E-2</c:v>
                </c:pt>
                <c:pt idx="7371">
                  <c:v>-7.7142856142857139E-2</c:v>
                </c:pt>
                <c:pt idx="7372">
                  <c:v>-7.6825395825396839E-2</c:v>
                </c:pt>
                <c:pt idx="7373">
                  <c:v>-7.6507935507936511E-2</c:v>
                </c:pt>
                <c:pt idx="7374">
                  <c:v>-7.6190475190476198E-2</c:v>
                </c:pt>
                <c:pt idx="7375">
                  <c:v>-7.5873014873015884E-2</c:v>
                </c:pt>
                <c:pt idx="7376">
                  <c:v>-7.5555554555555557E-2</c:v>
                </c:pt>
                <c:pt idx="7377">
                  <c:v>-7.5238094238095243E-2</c:v>
                </c:pt>
                <c:pt idx="7378">
                  <c:v>-7.492063392063493E-2</c:v>
                </c:pt>
                <c:pt idx="7379">
                  <c:v>-7.4603173603174602E-2</c:v>
                </c:pt>
                <c:pt idx="7380">
                  <c:v>-7.4285713285714289E-2</c:v>
                </c:pt>
                <c:pt idx="7381">
                  <c:v>-7.3968252968253975E-2</c:v>
                </c:pt>
                <c:pt idx="7382">
                  <c:v>-7.3650792650793662E-2</c:v>
                </c:pt>
                <c:pt idx="7383">
                  <c:v>-7.3333332333333348E-2</c:v>
                </c:pt>
                <c:pt idx="7384">
                  <c:v>-7.3015872015873007E-2</c:v>
                </c:pt>
                <c:pt idx="7385">
                  <c:v>-7.2698411698412707E-2</c:v>
                </c:pt>
                <c:pt idx="7386">
                  <c:v>-7.238095138095238E-2</c:v>
                </c:pt>
                <c:pt idx="7387">
                  <c:v>-7.2063491063492094E-2</c:v>
                </c:pt>
                <c:pt idx="7388">
                  <c:v>-7.1746030746031766E-2</c:v>
                </c:pt>
                <c:pt idx="7389">
                  <c:v>-7.1428570428571425E-2</c:v>
                </c:pt>
                <c:pt idx="7390">
                  <c:v>-7.1111110111111112E-2</c:v>
                </c:pt>
                <c:pt idx="7391">
                  <c:v>-7.0793649793650784E-2</c:v>
                </c:pt>
                <c:pt idx="7392">
                  <c:v>-7.0476189476190471E-2</c:v>
                </c:pt>
                <c:pt idx="7393">
                  <c:v>-7.0158729158730171E-2</c:v>
                </c:pt>
                <c:pt idx="7394">
                  <c:v>-6.9841268841269843E-2</c:v>
                </c:pt>
                <c:pt idx="7395">
                  <c:v>-6.9523808523809516E-2</c:v>
                </c:pt>
                <c:pt idx="7396">
                  <c:v>-6.9206348206349202E-2</c:v>
                </c:pt>
                <c:pt idx="7397">
                  <c:v>-6.8888887888888889E-2</c:v>
                </c:pt>
                <c:pt idx="7398">
                  <c:v>-6.8571427571428561E-2</c:v>
                </c:pt>
                <c:pt idx="7399">
                  <c:v>-6.8253967253968262E-2</c:v>
                </c:pt>
                <c:pt idx="7400">
                  <c:v>-6.7936506936507934E-2</c:v>
                </c:pt>
                <c:pt idx="7401">
                  <c:v>-6.7619046619047621E-2</c:v>
                </c:pt>
                <c:pt idx="7402">
                  <c:v>-6.7301586301587293E-2</c:v>
                </c:pt>
                <c:pt idx="7403">
                  <c:v>-6.698412598412698E-2</c:v>
                </c:pt>
                <c:pt idx="7404">
                  <c:v>-6.666666566666668E-2</c:v>
                </c:pt>
                <c:pt idx="7405">
                  <c:v>-6.6349205349206353E-2</c:v>
                </c:pt>
                <c:pt idx="7406">
                  <c:v>-6.6031745031746039E-2</c:v>
                </c:pt>
                <c:pt idx="7407">
                  <c:v>-6.5714284714285726E-2</c:v>
                </c:pt>
                <c:pt idx="7408">
                  <c:v>-6.5396824396825412E-2</c:v>
                </c:pt>
                <c:pt idx="7409">
                  <c:v>-6.5079364079365071E-2</c:v>
                </c:pt>
                <c:pt idx="7410">
                  <c:v>-6.4761903761904771E-2</c:v>
                </c:pt>
                <c:pt idx="7411">
                  <c:v>-6.4444443444444457E-2</c:v>
                </c:pt>
                <c:pt idx="7412">
                  <c:v>-6.412698312698413E-2</c:v>
                </c:pt>
                <c:pt idx="7413">
                  <c:v>-6.3809522809523803E-2</c:v>
                </c:pt>
                <c:pt idx="7414">
                  <c:v>-6.3492062492063489E-2</c:v>
                </c:pt>
                <c:pt idx="7415">
                  <c:v>-6.3174602174603176E-2</c:v>
                </c:pt>
                <c:pt idx="7416">
                  <c:v>-6.2857141857142876E-2</c:v>
                </c:pt>
                <c:pt idx="7417">
                  <c:v>-6.2539681539682548E-2</c:v>
                </c:pt>
                <c:pt idx="7418">
                  <c:v>-6.2222221222222235E-2</c:v>
                </c:pt>
                <c:pt idx="7419">
                  <c:v>-6.1904760904761914E-2</c:v>
                </c:pt>
                <c:pt idx="7420">
                  <c:v>-6.1587300587301587E-2</c:v>
                </c:pt>
                <c:pt idx="7421">
                  <c:v>-6.1269840269841266E-2</c:v>
                </c:pt>
                <c:pt idx="7422">
                  <c:v>-6.095237995238096E-2</c:v>
                </c:pt>
                <c:pt idx="7423">
                  <c:v>-6.0634919634920646E-2</c:v>
                </c:pt>
                <c:pt idx="7424">
                  <c:v>-6.0317459317460319E-2</c:v>
                </c:pt>
                <c:pt idx="7425">
                  <c:v>-5.9999999000000005E-2</c:v>
                </c:pt>
                <c:pt idx="7426">
                  <c:v>-6.0799999000000014E-2</c:v>
                </c:pt>
                <c:pt idx="7427">
                  <c:v>-6.1599998999999996E-2</c:v>
                </c:pt>
                <c:pt idx="7428">
                  <c:v>-6.2399999000000005E-2</c:v>
                </c:pt>
                <c:pt idx="7429">
                  <c:v>-6.3199999000000021E-2</c:v>
                </c:pt>
                <c:pt idx="7430">
                  <c:v>-6.3999999000000002E-2</c:v>
                </c:pt>
                <c:pt idx="7431">
                  <c:v>-6.4799999000000011E-2</c:v>
                </c:pt>
                <c:pt idx="7432">
                  <c:v>-6.5599998999999992E-2</c:v>
                </c:pt>
                <c:pt idx="7433">
                  <c:v>-6.6399998999999987E-2</c:v>
                </c:pt>
                <c:pt idx="7434">
                  <c:v>-6.7199998999999996E-2</c:v>
                </c:pt>
                <c:pt idx="7435">
                  <c:v>-6.7999998999999992E-2</c:v>
                </c:pt>
                <c:pt idx="7436">
                  <c:v>-6.8799999000000014E-2</c:v>
                </c:pt>
                <c:pt idx="7437">
                  <c:v>-6.959999900000001E-2</c:v>
                </c:pt>
                <c:pt idx="7438">
                  <c:v>-7.0399998999999991E-2</c:v>
                </c:pt>
                <c:pt idx="7439">
                  <c:v>-7.1199999E-2</c:v>
                </c:pt>
                <c:pt idx="7440">
                  <c:v>-7.1999998999999995E-2</c:v>
                </c:pt>
                <c:pt idx="7441">
                  <c:v>-7.2799999000000018E-2</c:v>
                </c:pt>
                <c:pt idx="7442">
                  <c:v>-7.3599998999999999E-2</c:v>
                </c:pt>
                <c:pt idx="7443">
                  <c:v>-7.4399998999999994E-2</c:v>
                </c:pt>
                <c:pt idx="7444">
                  <c:v>-7.5199999000000003E-2</c:v>
                </c:pt>
                <c:pt idx="7445">
                  <c:v>-7.5999998999999999E-2</c:v>
                </c:pt>
                <c:pt idx="7446">
                  <c:v>-7.6799998999999994E-2</c:v>
                </c:pt>
                <c:pt idx="7447">
                  <c:v>-7.7599998999999989E-2</c:v>
                </c:pt>
                <c:pt idx="7448">
                  <c:v>-7.8399998999999998E-2</c:v>
                </c:pt>
                <c:pt idx="7449">
                  <c:v>-7.9199998999999993E-2</c:v>
                </c:pt>
                <c:pt idx="7450">
                  <c:v>-7.9999999000000016E-2</c:v>
                </c:pt>
                <c:pt idx="7451">
                  <c:v>-7.9199998999999993E-2</c:v>
                </c:pt>
                <c:pt idx="7452">
                  <c:v>-7.8399998999999998E-2</c:v>
                </c:pt>
                <c:pt idx="7453">
                  <c:v>-7.7599998999999989E-2</c:v>
                </c:pt>
                <c:pt idx="7454">
                  <c:v>-7.6799998999999994E-2</c:v>
                </c:pt>
                <c:pt idx="7455">
                  <c:v>-7.5999998999999999E-2</c:v>
                </c:pt>
                <c:pt idx="7456">
                  <c:v>-7.5199999000000003E-2</c:v>
                </c:pt>
                <c:pt idx="7457">
                  <c:v>-7.4399998999999994E-2</c:v>
                </c:pt>
                <c:pt idx="7458">
                  <c:v>-7.3599998999999999E-2</c:v>
                </c:pt>
                <c:pt idx="7459">
                  <c:v>-7.2799999000000018E-2</c:v>
                </c:pt>
                <c:pt idx="7460">
                  <c:v>-7.1999998999999995E-2</c:v>
                </c:pt>
                <c:pt idx="7461">
                  <c:v>-7.1199999E-2</c:v>
                </c:pt>
                <c:pt idx="7462">
                  <c:v>-7.0399998999999991E-2</c:v>
                </c:pt>
                <c:pt idx="7463">
                  <c:v>-6.959999900000001E-2</c:v>
                </c:pt>
                <c:pt idx="7464">
                  <c:v>-6.8799999000000014E-2</c:v>
                </c:pt>
                <c:pt idx="7465">
                  <c:v>-6.7999998999999992E-2</c:v>
                </c:pt>
                <c:pt idx="7466">
                  <c:v>-6.7199998999999996E-2</c:v>
                </c:pt>
                <c:pt idx="7467">
                  <c:v>-6.6399998999999987E-2</c:v>
                </c:pt>
                <c:pt idx="7468">
                  <c:v>-6.5599998999999992E-2</c:v>
                </c:pt>
                <c:pt idx="7469">
                  <c:v>-6.4799999000000011E-2</c:v>
                </c:pt>
                <c:pt idx="7470">
                  <c:v>-6.3999998999999988E-2</c:v>
                </c:pt>
                <c:pt idx="7471">
                  <c:v>-6.3199999000000021E-2</c:v>
                </c:pt>
                <c:pt idx="7472">
                  <c:v>-6.2399999000000005E-2</c:v>
                </c:pt>
                <c:pt idx="7473">
                  <c:v>-6.1599998999999996E-2</c:v>
                </c:pt>
                <c:pt idx="7474">
                  <c:v>-6.0799999000000014E-2</c:v>
                </c:pt>
                <c:pt idx="7475">
                  <c:v>-5.9999999000000005E-2</c:v>
                </c:pt>
                <c:pt idx="7476">
                  <c:v>-6.0879998999999997E-2</c:v>
                </c:pt>
                <c:pt idx="7477">
                  <c:v>-6.1759998999999996E-2</c:v>
                </c:pt>
                <c:pt idx="7478">
                  <c:v>-6.2639999000000002E-2</c:v>
                </c:pt>
                <c:pt idx="7479">
                  <c:v>-6.3519998999999994E-2</c:v>
                </c:pt>
                <c:pt idx="7480">
                  <c:v>-6.4399999000000013E-2</c:v>
                </c:pt>
                <c:pt idx="7481">
                  <c:v>-6.5279998999999977E-2</c:v>
                </c:pt>
                <c:pt idx="7482">
                  <c:v>-6.6159998999999997E-2</c:v>
                </c:pt>
                <c:pt idx="7483">
                  <c:v>-6.7039998999999989E-2</c:v>
                </c:pt>
                <c:pt idx="7484">
                  <c:v>-6.7919999000000009E-2</c:v>
                </c:pt>
                <c:pt idx="7485">
                  <c:v>-6.8799999000000014E-2</c:v>
                </c:pt>
                <c:pt idx="7486">
                  <c:v>-6.9679998999999992E-2</c:v>
                </c:pt>
                <c:pt idx="7487">
                  <c:v>-7.0559998999999998E-2</c:v>
                </c:pt>
                <c:pt idx="7488">
                  <c:v>-7.1439999000000004E-2</c:v>
                </c:pt>
                <c:pt idx="7489">
                  <c:v>-7.231999900000001E-2</c:v>
                </c:pt>
                <c:pt idx="7490">
                  <c:v>-7.3199999000000002E-2</c:v>
                </c:pt>
                <c:pt idx="7491">
                  <c:v>-7.4079999000000021E-2</c:v>
                </c:pt>
                <c:pt idx="7492">
                  <c:v>-7.4959998999999999E-2</c:v>
                </c:pt>
                <c:pt idx="7493">
                  <c:v>-7.5839999000000019E-2</c:v>
                </c:pt>
                <c:pt idx="7494">
                  <c:v>-7.6719998999999997E-2</c:v>
                </c:pt>
                <c:pt idx="7495">
                  <c:v>-7.7599999000000017E-2</c:v>
                </c:pt>
                <c:pt idx="7496">
                  <c:v>-7.8479998999999995E-2</c:v>
                </c:pt>
                <c:pt idx="7497">
                  <c:v>-7.9359999000000014E-2</c:v>
                </c:pt>
                <c:pt idx="7498">
                  <c:v>-8.023999900000002E-2</c:v>
                </c:pt>
                <c:pt idx="7499">
                  <c:v>-8.1119999000000012E-2</c:v>
                </c:pt>
                <c:pt idx="7500">
                  <c:v>-8.1999999000000004E-2</c:v>
                </c:pt>
                <c:pt idx="7501">
                  <c:v>-8.1887095774193563E-2</c:v>
                </c:pt>
                <c:pt idx="7502">
                  <c:v>-8.1774192548387109E-2</c:v>
                </c:pt>
                <c:pt idx="7503">
                  <c:v>-8.1661289322580655E-2</c:v>
                </c:pt>
                <c:pt idx="7504">
                  <c:v>-8.15483860967742E-2</c:v>
                </c:pt>
                <c:pt idx="7505">
                  <c:v>-8.1435482870967732E-2</c:v>
                </c:pt>
                <c:pt idx="7506">
                  <c:v>-8.1322579645161264E-2</c:v>
                </c:pt>
                <c:pt idx="7507">
                  <c:v>-8.1209676419354837E-2</c:v>
                </c:pt>
                <c:pt idx="7508">
                  <c:v>-8.1096773193548397E-2</c:v>
                </c:pt>
                <c:pt idx="7509">
                  <c:v>-8.0983869967741928E-2</c:v>
                </c:pt>
                <c:pt idx="7510">
                  <c:v>-8.0870966741935488E-2</c:v>
                </c:pt>
                <c:pt idx="7511">
                  <c:v>-8.0758063516129075E-2</c:v>
                </c:pt>
                <c:pt idx="7512">
                  <c:v>-8.0645160290322607E-2</c:v>
                </c:pt>
                <c:pt idx="7513">
                  <c:v>-8.0532257064516125E-2</c:v>
                </c:pt>
                <c:pt idx="7514">
                  <c:v>-8.041935383870967E-2</c:v>
                </c:pt>
                <c:pt idx="7515">
                  <c:v>-8.0306450612903216E-2</c:v>
                </c:pt>
                <c:pt idx="7516">
                  <c:v>-8.0193547387096775E-2</c:v>
                </c:pt>
                <c:pt idx="7517">
                  <c:v>-8.0080644161290335E-2</c:v>
                </c:pt>
                <c:pt idx="7518">
                  <c:v>-7.9967740935483894E-2</c:v>
                </c:pt>
                <c:pt idx="7519">
                  <c:v>-7.9854837709677412E-2</c:v>
                </c:pt>
                <c:pt idx="7520">
                  <c:v>-7.9741934483870971E-2</c:v>
                </c:pt>
                <c:pt idx="7521">
                  <c:v>-7.9629031258064517E-2</c:v>
                </c:pt>
                <c:pt idx="7522">
                  <c:v>-7.9516128032258077E-2</c:v>
                </c:pt>
                <c:pt idx="7523">
                  <c:v>-7.9403224806451636E-2</c:v>
                </c:pt>
                <c:pt idx="7524">
                  <c:v>-7.9290321580645168E-2</c:v>
                </c:pt>
                <c:pt idx="7525">
                  <c:v>-7.9177418354838727E-2</c:v>
                </c:pt>
                <c:pt idx="7526">
                  <c:v>-7.9064515129032287E-2</c:v>
                </c:pt>
                <c:pt idx="7527">
                  <c:v>-7.8951611903225818E-2</c:v>
                </c:pt>
                <c:pt idx="7528">
                  <c:v>-7.883870867741935E-2</c:v>
                </c:pt>
                <c:pt idx="7529">
                  <c:v>-7.872580545161291E-2</c:v>
                </c:pt>
                <c:pt idx="7530">
                  <c:v>-7.8612902225806469E-2</c:v>
                </c:pt>
                <c:pt idx="7531">
                  <c:v>-7.8499999000000015E-2</c:v>
                </c:pt>
                <c:pt idx="7532">
                  <c:v>-7.838709577419356E-2</c:v>
                </c:pt>
                <c:pt idx="7533">
                  <c:v>-7.8274192548387078E-2</c:v>
                </c:pt>
                <c:pt idx="7534">
                  <c:v>-7.8161289322580665E-2</c:v>
                </c:pt>
                <c:pt idx="7535">
                  <c:v>-7.8048386096774169E-2</c:v>
                </c:pt>
                <c:pt idx="7536">
                  <c:v>-7.7935482870967757E-2</c:v>
                </c:pt>
                <c:pt idx="7537">
                  <c:v>-7.7822579645161302E-2</c:v>
                </c:pt>
                <c:pt idx="7538">
                  <c:v>-7.7709676419354834E-2</c:v>
                </c:pt>
                <c:pt idx="7539">
                  <c:v>-7.7596773193548407E-2</c:v>
                </c:pt>
                <c:pt idx="7540">
                  <c:v>-7.7483869967741939E-2</c:v>
                </c:pt>
                <c:pt idx="7541">
                  <c:v>-7.7370966741935499E-2</c:v>
                </c:pt>
                <c:pt idx="7542">
                  <c:v>-7.725806351612903E-2</c:v>
                </c:pt>
                <c:pt idx="7543">
                  <c:v>-7.7145160290322576E-2</c:v>
                </c:pt>
                <c:pt idx="7544">
                  <c:v>-7.7032257064516135E-2</c:v>
                </c:pt>
                <c:pt idx="7545">
                  <c:v>-7.6919353838709681E-2</c:v>
                </c:pt>
                <c:pt idx="7546">
                  <c:v>-7.680645061290324E-2</c:v>
                </c:pt>
                <c:pt idx="7547">
                  <c:v>-7.6693547387096772E-2</c:v>
                </c:pt>
                <c:pt idx="7548">
                  <c:v>-7.6580644161290318E-2</c:v>
                </c:pt>
                <c:pt idx="7549">
                  <c:v>-7.6467740935483877E-2</c:v>
                </c:pt>
                <c:pt idx="7550">
                  <c:v>-7.6354837709677423E-2</c:v>
                </c:pt>
                <c:pt idx="7551">
                  <c:v>-7.6241934483870968E-2</c:v>
                </c:pt>
                <c:pt idx="7552">
                  <c:v>-7.6129031258064514E-2</c:v>
                </c:pt>
                <c:pt idx="7553">
                  <c:v>-7.6016128032258073E-2</c:v>
                </c:pt>
                <c:pt idx="7554">
                  <c:v>-7.5903224806451647E-2</c:v>
                </c:pt>
                <c:pt idx="7555">
                  <c:v>-7.5790321580645179E-2</c:v>
                </c:pt>
                <c:pt idx="7556">
                  <c:v>-7.5677418354838724E-2</c:v>
                </c:pt>
                <c:pt idx="7557">
                  <c:v>-7.556451512903227E-2</c:v>
                </c:pt>
                <c:pt idx="7558">
                  <c:v>-7.5451611903225815E-2</c:v>
                </c:pt>
                <c:pt idx="7559">
                  <c:v>-7.5338708677419361E-2</c:v>
                </c:pt>
                <c:pt idx="7560">
                  <c:v>-7.5225805451612879E-2</c:v>
                </c:pt>
                <c:pt idx="7561">
                  <c:v>-7.5112902225806466E-2</c:v>
                </c:pt>
                <c:pt idx="7562">
                  <c:v>-7.4999999000000012E-2</c:v>
                </c:pt>
                <c:pt idx="7563">
                  <c:v>-7.5236841105263158E-2</c:v>
                </c:pt>
                <c:pt idx="7564">
                  <c:v>-7.5473683210526332E-2</c:v>
                </c:pt>
                <c:pt idx="7565">
                  <c:v>-7.5710525315789479E-2</c:v>
                </c:pt>
                <c:pt idx="7566">
                  <c:v>-7.5947367421052625E-2</c:v>
                </c:pt>
                <c:pt idx="7567">
                  <c:v>-7.6184209526315799E-2</c:v>
                </c:pt>
                <c:pt idx="7568">
                  <c:v>-7.6421051631578946E-2</c:v>
                </c:pt>
                <c:pt idx="7569">
                  <c:v>-7.6657893736842106E-2</c:v>
                </c:pt>
                <c:pt idx="7570">
                  <c:v>-7.6894735842105294E-2</c:v>
                </c:pt>
                <c:pt idx="7571">
                  <c:v>-7.713157794736844E-2</c:v>
                </c:pt>
                <c:pt idx="7572">
                  <c:v>-7.7368420052631615E-2</c:v>
                </c:pt>
                <c:pt idx="7573">
                  <c:v>-7.7605262157894733E-2</c:v>
                </c:pt>
                <c:pt idx="7574">
                  <c:v>-7.7842104263157894E-2</c:v>
                </c:pt>
                <c:pt idx="7575">
                  <c:v>-7.8078946368421054E-2</c:v>
                </c:pt>
                <c:pt idx="7576">
                  <c:v>-7.8315788473684214E-2</c:v>
                </c:pt>
                <c:pt idx="7577">
                  <c:v>-7.8552630578947388E-2</c:v>
                </c:pt>
                <c:pt idx="7578">
                  <c:v>-7.8789472684210521E-2</c:v>
                </c:pt>
                <c:pt idx="7579">
                  <c:v>-7.9026314789473695E-2</c:v>
                </c:pt>
                <c:pt idx="7580">
                  <c:v>-7.9263156894736855E-2</c:v>
                </c:pt>
                <c:pt idx="7581">
                  <c:v>-7.9499999000000016E-2</c:v>
                </c:pt>
                <c:pt idx="7582">
                  <c:v>-7.9736841105263176E-2</c:v>
                </c:pt>
                <c:pt idx="7583">
                  <c:v>-7.9973683210526336E-2</c:v>
                </c:pt>
                <c:pt idx="7584">
                  <c:v>-8.0210525315789497E-2</c:v>
                </c:pt>
                <c:pt idx="7585">
                  <c:v>-8.0447367421052657E-2</c:v>
                </c:pt>
                <c:pt idx="7586">
                  <c:v>-8.0684209526315789E-2</c:v>
                </c:pt>
                <c:pt idx="7587">
                  <c:v>-8.092105163157895E-2</c:v>
                </c:pt>
                <c:pt idx="7588">
                  <c:v>-8.1157893736842165E-2</c:v>
                </c:pt>
                <c:pt idx="7589">
                  <c:v>-8.1394735842105256E-2</c:v>
                </c:pt>
                <c:pt idx="7590">
                  <c:v>-8.1631577947368444E-2</c:v>
                </c:pt>
                <c:pt idx="7591">
                  <c:v>-8.1868420052631605E-2</c:v>
                </c:pt>
                <c:pt idx="7592">
                  <c:v>-8.2105262157894779E-2</c:v>
                </c:pt>
                <c:pt idx="7593">
                  <c:v>-8.2342104263157898E-2</c:v>
                </c:pt>
                <c:pt idx="7594">
                  <c:v>-8.2578946368421072E-2</c:v>
                </c:pt>
                <c:pt idx="7595">
                  <c:v>-8.2815788473684218E-2</c:v>
                </c:pt>
                <c:pt idx="7596">
                  <c:v>-8.3052630578947392E-2</c:v>
                </c:pt>
                <c:pt idx="7597">
                  <c:v>-8.3289472684210566E-2</c:v>
                </c:pt>
                <c:pt idx="7598">
                  <c:v>-8.3526314789473755E-2</c:v>
                </c:pt>
                <c:pt idx="7599">
                  <c:v>-8.3763156894736845E-2</c:v>
                </c:pt>
                <c:pt idx="7600">
                  <c:v>-8.399999900000002E-2</c:v>
                </c:pt>
                <c:pt idx="7601">
                  <c:v>-8.3290321580645199E-2</c:v>
                </c:pt>
                <c:pt idx="7602">
                  <c:v>-8.2580644161290337E-2</c:v>
                </c:pt>
                <c:pt idx="7603">
                  <c:v>-8.1870966741935516E-2</c:v>
                </c:pt>
                <c:pt idx="7604">
                  <c:v>-8.1161289322580654E-2</c:v>
                </c:pt>
                <c:pt idx="7605">
                  <c:v>-8.0451611903225778E-2</c:v>
                </c:pt>
                <c:pt idx="7606">
                  <c:v>-7.9741934483870971E-2</c:v>
                </c:pt>
                <c:pt idx="7607">
                  <c:v>-7.9032257064516151E-2</c:v>
                </c:pt>
                <c:pt idx="7608">
                  <c:v>-7.8322579645161317E-2</c:v>
                </c:pt>
                <c:pt idx="7609">
                  <c:v>-7.7612902225806482E-2</c:v>
                </c:pt>
                <c:pt idx="7610">
                  <c:v>-7.6903224806451634E-2</c:v>
                </c:pt>
                <c:pt idx="7611">
                  <c:v>-7.6193547387096799E-2</c:v>
                </c:pt>
                <c:pt idx="7612">
                  <c:v>-7.5483869967741965E-2</c:v>
                </c:pt>
                <c:pt idx="7613">
                  <c:v>-7.4774192548387103E-2</c:v>
                </c:pt>
                <c:pt idx="7614">
                  <c:v>-7.4064515129032282E-2</c:v>
                </c:pt>
                <c:pt idx="7615">
                  <c:v>-7.3354837709677434E-2</c:v>
                </c:pt>
                <c:pt idx="7616">
                  <c:v>-7.2645160290322572E-2</c:v>
                </c:pt>
                <c:pt idx="7617">
                  <c:v>-7.1935482870967751E-2</c:v>
                </c:pt>
                <c:pt idx="7618">
                  <c:v>-7.1225805451612903E-2</c:v>
                </c:pt>
                <c:pt idx="7619">
                  <c:v>-7.0516128032258082E-2</c:v>
                </c:pt>
                <c:pt idx="7620">
                  <c:v>-6.9806450612903248E-2</c:v>
                </c:pt>
                <c:pt idx="7621">
                  <c:v>-6.9096773193548428E-2</c:v>
                </c:pt>
                <c:pt idx="7622">
                  <c:v>-6.8387095774193551E-2</c:v>
                </c:pt>
                <c:pt idx="7623">
                  <c:v>-6.7677418354838731E-2</c:v>
                </c:pt>
                <c:pt idx="7624">
                  <c:v>-6.6967740935483883E-2</c:v>
                </c:pt>
                <c:pt idx="7625">
                  <c:v>-6.625806351612902E-2</c:v>
                </c:pt>
                <c:pt idx="7626">
                  <c:v>-6.55483860967742E-2</c:v>
                </c:pt>
                <c:pt idx="7627">
                  <c:v>-6.4838708677419379E-2</c:v>
                </c:pt>
                <c:pt idx="7628">
                  <c:v>-6.4129031258064517E-2</c:v>
                </c:pt>
                <c:pt idx="7629">
                  <c:v>-6.3419353838709683E-2</c:v>
                </c:pt>
                <c:pt idx="7630">
                  <c:v>-6.2709676419354862E-2</c:v>
                </c:pt>
                <c:pt idx="7631">
                  <c:v>-6.1999999000000014E-2</c:v>
                </c:pt>
                <c:pt idx="7632">
                  <c:v>-6.1290321580645173E-2</c:v>
                </c:pt>
                <c:pt idx="7633">
                  <c:v>-6.0580644161290331E-2</c:v>
                </c:pt>
                <c:pt idx="7634">
                  <c:v>-5.9870966741935497E-2</c:v>
                </c:pt>
                <c:pt idx="7635">
                  <c:v>-5.9161289322580662E-2</c:v>
                </c:pt>
                <c:pt idx="7636">
                  <c:v>-5.8451611903225821E-2</c:v>
                </c:pt>
                <c:pt idx="7637">
                  <c:v>-5.7741934483870973E-2</c:v>
                </c:pt>
                <c:pt idx="7638">
                  <c:v>-5.7032257064516138E-2</c:v>
                </c:pt>
                <c:pt idx="7639">
                  <c:v>-5.6322579645161311E-2</c:v>
                </c:pt>
                <c:pt idx="7640">
                  <c:v>-5.5612902225806476E-2</c:v>
                </c:pt>
                <c:pt idx="7641">
                  <c:v>-5.4903224806451642E-2</c:v>
                </c:pt>
                <c:pt idx="7642">
                  <c:v>-5.4193547387096801E-2</c:v>
                </c:pt>
                <c:pt idx="7643">
                  <c:v>-5.3483869967741959E-2</c:v>
                </c:pt>
                <c:pt idx="7644">
                  <c:v>-5.2774192548387097E-2</c:v>
                </c:pt>
                <c:pt idx="7645">
                  <c:v>-5.2064515129032284E-2</c:v>
                </c:pt>
                <c:pt idx="7646">
                  <c:v>-5.1354837709677421E-2</c:v>
                </c:pt>
                <c:pt idx="7647">
                  <c:v>-5.0645160290322573E-2</c:v>
                </c:pt>
                <c:pt idx="7648">
                  <c:v>-4.993548287096776E-2</c:v>
                </c:pt>
                <c:pt idx="7649">
                  <c:v>-4.9225805451612897E-2</c:v>
                </c:pt>
                <c:pt idx="7650">
                  <c:v>-4.8516128032258077E-2</c:v>
                </c:pt>
                <c:pt idx="7651">
                  <c:v>-4.7806450612903249E-2</c:v>
                </c:pt>
                <c:pt idx="7652">
                  <c:v>-4.7096773193548408E-2</c:v>
                </c:pt>
                <c:pt idx="7653">
                  <c:v>-4.6387095774193553E-2</c:v>
                </c:pt>
                <c:pt idx="7654">
                  <c:v>-4.5677418354838725E-2</c:v>
                </c:pt>
                <c:pt idx="7655">
                  <c:v>-4.4967740935483891E-2</c:v>
                </c:pt>
                <c:pt idx="7656">
                  <c:v>-4.4258063516129036E-2</c:v>
                </c:pt>
                <c:pt idx="7657">
                  <c:v>-4.3548386096774201E-2</c:v>
                </c:pt>
                <c:pt idx="7658">
                  <c:v>-4.2838708677419367E-2</c:v>
                </c:pt>
                <c:pt idx="7659">
                  <c:v>-4.2129031258064525E-2</c:v>
                </c:pt>
                <c:pt idx="7660">
                  <c:v>-4.1419353838709691E-2</c:v>
                </c:pt>
                <c:pt idx="7661">
                  <c:v>-4.070967641935485E-2</c:v>
                </c:pt>
                <c:pt idx="7662">
                  <c:v>-3.9999999000000001E-2</c:v>
                </c:pt>
                <c:pt idx="7663">
                  <c:v>-4.0799999000000003E-2</c:v>
                </c:pt>
                <c:pt idx="7664">
                  <c:v>-4.1599998999999992E-2</c:v>
                </c:pt>
                <c:pt idx="7665">
                  <c:v>-4.2399999000000015E-2</c:v>
                </c:pt>
                <c:pt idx="7666">
                  <c:v>-4.3199999000000003E-2</c:v>
                </c:pt>
                <c:pt idx="7667">
                  <c:v>-4.3999998999999998E-2</c:v>
                </c:pt>
                <c:pt idx="7668">
                  <c:v>-4.4799999000000014E-2</c:v>
                </c:pt>
                <c:pt idx="7669">
                  <c:v>-4.5599999000000009E-2</c:v>
                </c:pt>
                <c:pt idx="7670">
                  <c:v>-4.6399999000000011E-2</c:v>
                </c:pt>
                <c:pt idx="7671">
                  <c:v>-4.719999900000002E-2</c:v>
                </c:pt>
                <c:pt idx="7672">
                  <c:v>-4.7999999000000002E-2</c:v>
                </c:pt>
                <c:pt idx="7673">
                  <c:v>-4.8799999000000004E-2</c:v>
                </c:pt>
                <c:pt idx="7674">
                  <c:v>-4.9599999000000006E-2</c:v>
                </c:pt>
                <c:pt idx="7675">
                  <c:v>-5.0399999000000015E-2</c:v>
                </c:pt>
                <c:pt idx="7676">
                  <c:v>-5.1199998999999996E-2</c:v>
                </c:pt>
                <c:pt idx="7677">
                  <c:v>-5.1999998999999998E-2</c:v>
                </c:pt>
                <c:pt idx="7678">
                  <c:v>-5.2799999000000014E-2</c:v>
                </c:pt>
                <c:pt idx="7679">
                  <c:v>-5.3599999000000009E-2</c:v>
                </c:pt>
                <c:pt idx="7680">
                  <c:v>-5.4399999000000018E-2</c:v>
                </c:pt>
                <c:pt idx="7681">
                  <c:v>-5.5199999000000007E-2</c:v>
                </c:pt>
                <c:pt idx="7682">
                  <c:v>-5.5999999000000009E-2</c:v>
                </c:pt>
                <c:pt idx="7683">
                  <c:v>-5.6799999000000011E-2</c:v>
                </c:pt>
                <c:pt idx="7684">
                  <c:v>-5.759999900000002E-2</c:v>
                </c:pt>
                <c:pt idx="7685">
                  <c:v>-5.8399998999999994E-2</c:v>
                </c:pt>
                <c:pt idx="7686">
                  <c:v>-5.9199999000000003E-2</c:v>
                </c:pt>
                <c:pt idx="7687">
                  <c:v>-5.9999999000000005E-2</c:v>
                </c:pt>
                <c:pt idx="7688">
                  <c:v>-5.9682538682539685E-2</c:v>
                </c:pt>
                <c:pt idx="7689">
                  <c:v>-5.9365078365079364E-2</c:v>
                </c:pt>
                <c:pt idx="7690">
                  <c:v>-5.9047618047619065E-2</c:v>
                </c:pt>
                <c:pt idx="7691">
                  <c:v>-5.873015773015873E-2</c:v>
                </c:pt>
                <c:pt idx="7692">
                  <c:v>-5.8412697412698431E-2</c:v>
                </c:pt>
                <c:pt idx="7693">
                  <c:v>-5.8095237095238103E-2</c:v>
                </c:pt>
                <c:pt idx="7694">
                  <c:v>-5.7777776777777783E-2</c:v>
                </c:pt>
                <c:pt idx="7695">
                  <c:v>-5.7460316460317462E-2</c:v>
                </c:pt>
                <c:pt idx="7696">
                  <c:v>-5.7142856142857142E-2</c:v>
                </c:pt>
                <c:pt idx="7697">
                  <c:v>-5.6825395825396828E-2</c:v>
                </c:pt>
                <c:pt idx="7698">
                  <c:v>-5.6507935507936514E-2</c:v>
                </c:pt>
                <c:pt idx="7699">
                  <c:v>-5.6190475190476187E-2</c:v>
                </c:pt>
                <c:pt idx="7700">
                  <c:v>-5.587301487301588E-2</c:v>
                </c:pt>
                <c:pt idx="7701">
                  <c:v>-5.5555554555555546E-2</c:v>
                </c:pt>
                <c:pt idx="7702">
                  <c:v>-5.5238094238095239E-2</c:v>
                </c:pt>
                <c:pt idx="7703">
                  <c:v>-5.4920633920634933E-2</c:v>
                </c:pt>
                <c:pt idx="7704">
                  <c:v>-5.4603173603174592E-2</c:v>
                </c:pt>
                <c:pt idx="7705">
                  <c:v>-5.4285713285714292E-2</c:v>
                </c:pt>
                <c:pt idx="7706">
                  <c:v>-5.3968252968253964E-2</c:v>
                </c:pt>
                <c:pt idx="7707">
                  <c:v>-5.3650792650793658E-2</c:v>
                </c:pt>
                <c:pt idx="7708">
                  <c:v>-5.3333332333333344E-2</c:v>
                </c:pt>
                <c:pt idx="7709">
                  <c:v>-5.301587201587301E-2</c:v>
                </c:pt>
                <c:pt idx="7710">
                  <c:v>-5.269841169841271E-2</c:v>
                </c:pt>
                <c:pt idx="7711">
                  <c:v>-5.2380951380952383E-2</c:v>
                </c:pt>
                <c:pt idx="7712">
                  <c:v>-5.2063491063492076E-2</c:v>
                </c:pt>
                <c:pt idx="7713">
                  <c:v>-5.1746030746031769E-2</c:v>
                </c:pt>
                <c:pt idx="7714">
                  <c:v>-5.1428570428571428E-2</c:v>
                </c:pt>
                <c:pt idx="7715">
                  <c:v>-5.1111110111111122E-2</c:v>
                </c:pt>
                <c:pt idx="7716">
                  <c:v>-5.0793649793650794E-2</c:v>
                </c:pt>
                <c:pt idx="7717">
                  <c:v>-5.0476189476190481E-2</c:v>
                </c:pt>
                <c:pt idx="7718">
                  <c:v>-5.015872915873016E-2</c:v>
                </c:pt>
                <c:pt idx="7719">
                  <c:v>-4.9841268841269847E-2</c:v>
                </c:pt>
                <c:pt idx="7720">
                  <c:v>-4.9523808523809519E-2</c:v>
                </c:pt>
                <c:pt idx="7721">
                  <c:v>-4.9206348206349212E-2</c:v>
                </c:pt>
                <c:pt idx="7722">
                  <c:v>-4.8888887888888899E-2</c:v>
                </c:pt>
                <c:pt idx="7723">
                  <c:v>-4.8571427571428571E-2</c:v>
                </c:pt>
                <c:pt idx="7724">
                  <c:v>-4.8253967253968272E-2</c:v>
                </c:pt>
                <c:pt idx="7725">
                  <c:v>-4.7936506936507937E-2</c:v>
                </c:pt>
                <c:pt idx="7726">
                  <c:v>-4.7619046619047624E-2</c:v>
                </c:pt>
                <c:pt idx="7727">
                  <c:v>-4.7301586301587303E-2</c:v>
                </c:pt>
                <c:pt idx="7728">
                  <c:v>-4.6984125984126983E-2</c:v>
                </c:pt>
                <c:pt idx="7729">
                  <c:v>-4.6666665666666669E-2</c:v>
                </c:pt>
                <c:pt idx="7730">
                  <c:v>-4.6349205349206356E-2</c:v>
                </c:pt>
                <c:pt idx="7731">
                  <c:v>-4.6031745031746042E-2</c:v>
                </c:pt>
                <c:pt idx="7732">
                  <c:v>-4.5714284714285729E-2</c:v>
                </c:pt>
                <c:pt idx="7733">
                  <c:v>-4.5396824396825415E-2</c:v>
                </c:pt>
                <c:pt idx="7734">
                  <c:v>-4.5079364079365081E-2</c:v>
                </c:pt>
                <c:pt idx="7735">
                  <c:v>-4.4761903761904774E-2</c:v>
                </c:pt>
                <c:pt idx="7736">
                  <c:v>-4.4444443444444461E-2</c:v>
                </c:pt>
                <c:pt idx="7737">
                  <c:v>-4.4126983126984133E-2</c:v>
                </c:pt>
                <c:pt idx="7738">
                  <c:v>-4.3809522809523813E-2</c:v>
                </c:pt>
                <c:pt idx="7739">
                  <c:v>-4.3492062492063492E-2</c:v>
                </c:pt>
                <c:pt idx="7740">
                  <c:v>-4.3174602174603172E-2</c:v>
                </c:pt>
                <c:pt idx="7741">
                  <c:v>-4.2857141857142886E-2</c:v>
                </c:pt>
                <c:pt idx="7742">
                  <c:v>-4.2539681539682545E-2</c:v>
                </c:pt>
                <c:pt idx="7743">
                  <c:v>-4.2222221222222231E-2</c:v>
                </c:pt>
                <c:pt idx="7744">
                  <c:v>-4.1904760904761897E-2</c:v>
                </c:pt>
                <c:pt idx="7745">
                  <c:v>-4.1587300587301583E-2</c:v>
                </c:pt>
                <c:pt idx="7746">
                  <c:v>-4.1269840269841269E-2</c:v>
                </c:pt>
                <c:pt idx="7747">
                  <c:v>-4.095237995238097E-2</c:v>
                </c:pt>
                <c:pt idx="7748">
                  <c:v>-4.0634919634920642E-2</c:v>
                </c:pt>
                <c:pt idx="7749">
                  <c:v>-4.0317459317460329E-2</c:v>
                </c:pt>
                <c:pt idx="7750">
                  <c:v>-3.9999999000000001E-2</c:v>
                </c:pt>
                <c:pt idx="7751">
                  <c:v>-3.9516128032258069E-2</c:v>
                </c:pt>
                <c:pt idx="7752">
                  <c:v>-3.9032257064516143E-2</c:v>
                </c:pt>
                <c:pt idx="7753">
                  <c:v>-3.8548386096774204E-2</c:v>
                </c:pt>
                <c:pt idx="7754">
                  <c:v>-3.8064515129032264E-2</c:v>
                </c:pt>
                <c:pt idx="7755">
                  <c:v>-3.7580644161290332E-2</c:v>
                </c:pt>
                <c:pt idx="7756">
                  <c:v>-3.7096773193548385E-2</c:v>
                </c:pt>
                <c:pt idx="7757">
                  <c:v>-3.661290222580646E-2</c:v>
                </c:pt>
                <c:pt idx="7758">
                  <c:v>-3.6129031258064527E-2</c:v>
                </c:pt>
                <c:pt idx="7759">
                  <c:v>-3.5645160290322588E-2</c:v>
                </c:pt>
                <c:pt idx="7760">
                  <c:v>-3.5161289322580648E-2</c:v>
                </c:pt>
                <c:pt idx="7761">
                  <c:v>-3.4677418354838709E-2</c:v>
                </c:pt>
                <c:pt idx="7762">
                  <c:v>-3.4193547387096783E-2</c:v>
                </c:pt>
                <c:pt idx="7763">
                  <c:v>-3.370967641935485E-2</c:v>
                </c:pt>
                <c:pt idx="7764">
                  <c:v>-3.3225805451612911E-2</c:v>
                </c:pt>
                <c:pt idx="7765">
                  <c:v>-3.2741934483870978E-2</c:v>
                </c:pt>
                <c:pt idx="7766">
                  <c:v>-3.2258063516129046E-2</c:v>
                </c:pt>
                <c:pt idx="7767">
                  <c:v>-3.1774192548387099E-2</c:v>
                </c:pt>
                <c:pt idx="7768">
                  <c:v>-3.1290321580645167E-2</c:v>
                </c:pt>
                <c:pt idx="7769">
                  <c:v>-3.0806450612903234E-2</c:v>
                </c:pt>
                <c:pt idx="7770">
                  <c:v>-3.0322579645161288E-2</c:v>
                </c:pt>
                <c:pt idx="7771">
                  <c:v>-2.9838708677419366E-2</c:v>
                </c:pt>
                <c:pt idx="7772">
                  <c:v>-2.935483770967743E-2</c:v>
                </c:pt>
                <c:pt idx="7773">
                  <c:v>-2.887096674193549E-2</c:v>
                </c:pt>
                <c:pt idx="7774">
                  <c:v>-2.8387095774193554E-2</c:v>
                </c:pt>
                <c:pt idx="7775">
                  <c:v>-2.7903224806451618E-2</c:v>
                </c:pt>
                <c:pt idx="7776">
                  <c:v>-2.7419353838709686E-2</c:v>
                </c:pt>
                <c:pt idx="7777">
                  <c:v>-2.6935482870967749E-2</c:v>
                </c:pt>
                <c:pt idx="7778">
                  <c:v>-2.6451611903225813E-2</c:v>
                </c:pt>
                <c:pt idx="7779">
                  <c:v>-2.5967740935483877E-2</c:v>
                </c:pt>
                <c:pt idx="7780">
                  <c:v>-2.5483869967741945E-2</c:v>
                </c:pt>
                <c:pt idx="7781">
                  <c:v>-2.4999998999999998E-2</c:v>
                </c:pt>
                <c:pt idx="7782">
                  <c:v>-2.4516128032258059E-2</c:v>
                </c:pt>
                <c:pt idx="7783">
                  <c:v>-2.403225706451614E-2</c:v>
                </c:pt>
                <c:pt idx="7784">
                  <c:v>-2.3548386096774201E-2</c:v>
                </c:pt>
                <c:pt idx="7785">
                  <c:v>-2.3064515129032254E-2</c:v>
                </c:pt>
                <c:pt idx="7786">
                  <c:v>-2.2580644161290329E-2</c:v>
                </c:pt>
                <c:pt idx="7787">
                  <c:v>-2.2096773193548386E-2</c:v>
                </c:pt>
                <c:pt idx="7788">
                  <c:v>-2.1612902225806464E-2</c:v>
                </c:pt>
                <c:pt idx="7789">
                  <c:v>-2.1129031258064521E-2</c:v>
                </c:pt>
                <c:pt idx="7790">
                  <c:v>-2.0645160290322585E-2</c:v>
                </c:pt>
                <c:pt idx="7791">
                  <c:v>-2.0161289322580642E-2</c:v>
                </c:pt>
                <c:pt idx="7792">
                  <c:v>-1.9677418354838716E-2</c:v>
                </c:pt>
                <c:pt idx="7793">
                  <c:v>-1.919354738709678E-2</c:v>
                </c:pt>
                <c:pt idx="7794">
                  <c:v>-1.8709676419354841E-2</c:v>
                </c:pt>
                <c:pt idx="7795">
                  <c:v>-1.8225805451612911E-2</c:v>
                </c:pt>
                <c:pt idx="7796">
                  <c:v>-1.7741934483870972E-2</c:v>
                </c:pt>
                <c:pt idx="7797">
                  <c:v>-1.7258063516129036E-2</c:v>
                </c:pt>
                <c:pt idx="7798">
                  <c:v>-1.6774192548387103E-2</c:v>
                </c:pt>
                <c:pt idx="7799">
                  <c:v>-1.629032158064516E-2</c:v>
                </c:pt>
                <c:pt idx="7800">
                  <c:v>-1.5806450612903231E-2</c:v>
                </c:pt>
                <c:pt idx="7801">
                  <c:v>-1.53225796451613E-2</c:v>
                </c:pt>
                <c:pt idx="7802">
                  <c:v>-1.4838708677419358E-2</c:v>
                </c:pt>
                <c:pt idx="7803">
                  <c:v>-1.4354837709677421E-2</c:v>
                </c:pt>
                <c:pt idx="7804">
                  <c:v>-1.3870966741935487E-2</c:v>
                </c:pt>
                <c:pt idx="7805">
                  <c:v>-1.3387095774193551E-2</c:v>
                </c:pt>
                <c:pt idx="7806">
                  <c:v>-1.2903224806451619E-2</c:v>
                </c:pt>
                <c:pt idx="7807">
                  <c:v>-1.2419353838709679E-2</c:v>
                </c:pt>
                <c:pt idx="7808">
                  <c:v>-1.1935482870967748E-2</c:v>
                </c:pt>
                <c:pt idx="7809">
                  <c:v>-1.1451611903225805E-2</c:v>
                </c:pt>
                <c:pt idx="7810">
                  <c:v>-1.0967740935483871E-2</c:v>
                </c:pt>
                <c:pt idx="7811">
                  <c:v>-1.0483869967741938E-2</c:v>
                </c:pt>
                <c:pt idx="7812">
                  <c:v>-9.9999990000000025E-3</c:v>
                </c:pt>
                <c:pt idx="7813">
                  <c:v>-1.0599998999999999E-2</c:v>
                </c:pt>
                <c:pt idx="7814">
                  <c:v>-1.1199998999999999E-2</c:v>
                </c:pt>
                <c:pt idx="7815">
                  <c:v>-1.1799999E-2</c:v>
                </c:pt>
                <c:pt idx="7816">
                  <c:v>-1.2399998999999998E-2</c:v>
                </c:pt>
                <c:pt idx="7817">
                  <c:v>-1.2999999E-2</c:v>
                </c:pt>
                <c:pt idx="7818">
                  <c:v>-1.3599999E-2</c:v>
                </c:pt>
                <c:pt idx="7819">
                  <c:v>-1.4199998999999998E-2</c:v>
                </c:pt>
                <c:pt idx="7820">
                  <c:v>-1.4799998999999999E-2</c:v>
                </c:pt>
                <c:pt idx="7821">
                  <c:v>-1.5399999000000001E-2</c:v>
                </c:pt>
                <c:pt idx="7822">
                  <c:v>-1.5999999000000001E-2</c:v>
                </c:pt>
                <c:pt idx="7823">
                  <c:v>-1.6599998999999997E-2</c:v>
                </c:pt>
                <c:pt idx="7824">
                  <c:v>-1.7199999000000001E-2</c:v>
                </c:pt>
                <c:pt idx="7825">
                  <c:v>-1.7799999E-2</c:v>
                </c:pt>
                <c:pt idx="7826">
                  <c:v>-1.8399999E-2</c:v>
                </c:pt>
                <c:pt idx="7827">
                  <c:v>-1.8999999E-2</c:v>
                </c:pt>
                <c:pt idx="7828">
                  <c:v>-1.9599999E-2</c:v>
                </c:pt>
                <c:pt idx="7829">
                  <c:v>-2.0199999000000003E-2</c:v>
                </c:pt>
                <c:pt idx="7830">
                  <c:v>-2.0799999000000003E-2</c:v>
                </c:pt>
                <c:pt idx="7831">
                  <c:v>-2.1399998999999999E-2</c:v>
                </c:pt>
                <c:pt idx="7832">
                  <c:v>-2.1999999000000003E-2</c:v>
                </c:pt>
                <c:pt idx="7833">
                  <c:v>-2.2599999000000003E-2</c:v>
                </c:pt>
                <c:pt idx="7834">
                  <c:v>-2.3199998999999999E-2</c:v>
                </c:pt>
                <c:pt idx="7835">
                  <c:v>-2.3799998999999999E-2</c:v>
                </c:pt>
                <c:pt idx="7836">
                  <c:v>-2.4399998999999999E-2</c:v>
                </c:pt>
                <c:pt idx="7837">
                  <c:v>-2.4999998999999998E-2</c:v>
                </c:pt>
                <c:pt idx="7838">
                  <c:v>-2.4629999000000007E-2</c:v>
                </c:pt>
                <c:pt idx="7839">
                  <c:v>-2.4259999000000004E-2</c:v>
                </c:pt>
                <c:pt idx="7840">
                  <c:v>-2.3889999000000002E-2</c:v>
                </c:pt>
                <c:pt idx="7841">
                  <c:v>-2.3519999E-2</c:v>
                </c:pt>
                <c:pt idx="7842">
                  <c:v>-2.3149999000000001E-2</c:v>
                </c:pt>
                <c:pt idx="7843">
                  <c:v>-2.2779999000000006E-2</c:v>
                </c:pt>
                <c:pt idx="7844">
                  <c:v>-2.240999900000001E-2</c:v>
                </c:pt>
                <c:pt idx="7845">
                  <c:v>-2.2039999000000011E-2</c:v>
                </c:pt>
                <c:pt idx="7846">
                  <c:v>-2.1669999000000002E-2</c:v>
                </c:pt>
                <c:pt idx="7847">
                  <c:v>-2.1299999000000003E-2</c:v>
                </c:pt>
                <c:pt idx="7848">
                  <c:v>-2.0929998999999998E-2</c:v>
                </c:pt>
                <c:pt idx="7849">
                  <c:v>-2.0559998999999999E-2</c:v>
                </c:pt>
                <c:pt idx="7850">
                  <c:v>-2.0189999E-2</c:v>
                </c:pt>
                <c:pt idx="7851">
                  <c:v>-1.9819999000000001E-2</c:v>
                </c:pt>
                <c:pt idx="7852">
                  <c:v>-1.9449998999999999E-2</c:v>
                </c:pt>
                <c:pt idx="7853">
                  <c:v>-1.9079999E-2</c:v>
                </c:pt>
                <c:pt idx="7854">
                  <c:v>-1.8709999000000001E-2</c:v>
                </c:pt>
                <c:pt idx="7855">
                  <c:v>-1.8339998999999999E-2</c:v>
                </c:pt>
                <c:pt idx="7856">
                  <c:v>-1.7969999E-2</c:v>
                </c:pt>
                <c:pt idx="7857">
                  <c:v>-1.7599998999999998E-2</c:v>
                </c:pt>
                <c:pt idx="7858">
                  <c:v>-1.7229998999999999E-2</c:v>
                </c:pt>
                <c:pt idx="7859">
                  <c:v>-1.6859999000000001E-2</c:v>
                </c:pt>
                <c:pt idx="7860">
                  <c:v>-1.6489999000000005E-2</c:v>
                </c:pt>
                <c:pt idx="7861">
                  <c:v>-1.6119998999999999E-2</c:v>
                </c:pt>
                <c:pt idx="7862">
                  <c:v>-1.5749999000000001E-2</c:v>
                </c:pt>
                <c:pt idx="7863">
                  <c:v>-1.5379999E-2</c:v>
                </c:pt>
                <c:pt idx="7864">
                  <c:v>-1.5009999E-2</c:v>
                </c:pt>
                <c:pt idx="7865">
                  <c:v>-1.4639998999999999E-2</c:v>
                </c:pt>
                <c:pt idx="7866">
                  <c:v>-1.4269998999999998E-2</c:v>
                </c:pt>
                <c:pt idx="7867">
                  <c:v>-1.3899999E-2</c:v>
                </c:pt>
                <c:pt idx="7868">
                  <c:v>-1.3529998999999999E-2</c:v>
                </c:pt>
                <c:pt idx="7869">
                  <c:v>-1.3159998999999999E-2</c:v>
                </c:pt>
                <c:pt idx="7870">
                  <c:v>-1.2789999000000002E-2</c:v>
                </c:pt>
                <c:pt idx="7871">
                  <c:v>-1.2419998999999996E-2</c:v>
                </c:pt>
                <c:pt idx="7872">
                  <c:v>-1.2049998999999999E-2</c:v>
                </c:pt>
                <c:pt idx="7873">
                  <c:v>-1.1679998999999998E-2</c:v>
                </c:pt>
                <c:pt idx="7874">
                  <c:v>-1.1309998999999998E-2</c:v>
                </c:pt>
                <c:pt idx="7875">
                  <c:v>-1.0939998999999999E-2</c:v>
                </c:pt>
                <c:pt idx="7876">
                  <c:v>-1.0569998999999998E-2</c:v>
                </c:pt>
                <c:pt idx="7877">
                  <c:v>-1.0199998999999998E-2</c:v>
                </c:pt>
                <c:pt idx="7878">
                  <c:v>-9.8299990000000025E-3</c:v>
                </c:pt>
                <c:pt idx="7879">
                  <c:v>-9.4599990000000037E-3</c:v>
                </c:pt>
                <c:pt idx="7880">
                  <c:v>-9.0899990000000014E-3</c:v>
                </c:pt>
                <c:pt idx="7881">
                  <c:v>-8.7199990000000008E-3</c:v>
                </c:pt>
                <c:pt idx="7882">
                  <c:v>-8.349999000000002E-3</c:v>
                </c:pt>
                <c:pt idx="7883">
                  <c:v>-7.9799990000000015E-3</c:v>
                </c:pt>
                <c:pt idx="7884">
                  <c:v>-7.6099989999999984E-3</c:v>
                </c:pt>
                <c:pt idx="7885">
                  <c:v>-7.2399990000000013E-3</c:v>
                </c:pt>
                <c:pt idx="7886">
                  <c:v>-6.8699989999999999E-3</c:v>
                </c:pt>
                <c:pt idx="7887">
                  <c:v>-6.4999990000000002E-3</c:v>
                </c:pt>
                <c:pt idx="7888">
                  <c:v>-6.1299989999999997E-3</c:v>
                </c:pt>
                <c:pt idx="7889">
                  <c:v>-5.7599989999999992E-3</c:v>
                </c:pt>
                <c:pt idx="7890">
                  <c:v>-5.3899989999999995E-3</c:v>
                </c:pt>
                <c:pt idx="7891">
                  <c:v>-5.0199990000000007E-3</c:v>
                </c:pt>
                <c:pt idx="7892">
                  <c:v>-4.649999000000001E-3</c:v>
                </c:pt>
                <c:pt idx="7893">
                  <c:v>-4.2799990000000022E-3</c:v>
                </c:pt>
                <c:pt idx="7894">
                  <c:v>-3.9099989999999982E-3</c:v>
                </c:pt>
                <c:pt idx="7895">
                  <c:v>-3.5399989999999981E-3</c:v>
                </c:pt>
                <c:pt idx="7896">
                  <c:v>-3.1699989999999993E-3</c:v>
                </c:pt>
                <c:pt idx="7897">
                  <c:v>-2.7999989999999996E-3</c:v>
                </c:pt>
                <c:pt idx="7898">
                  <c:v>-2.4299990000000008E-3</c:v>
                </c:pt>
                <c:pt idx="7899">
                  <c:v>-2.0599989999999973E-3</c:v>
                </c:pt>
                <c:pt idx="7900">
                  <c:v>-1.6899989999999978E-3</c:v>
                </c:pt>
                <c:pt idx="7901">
                  <c:v>-1.3199989999999984E-3</c:v>
                </c:pt>
                <c:pt idx="7902">
                  <c:v>-9.4999899999999977E-4</c:v>
                </c:pt>
                <c:pt idx="7903">
                  <c:v>-5.7999899999999999E-4</c:v>
                </c:pt>
                <c:pt idx="7904">
                  <c:v>-2.0999899999999631E-4</c:v>
                </c:pt>
                <c:pt idx="7905">
                  <c:v>1.6000100000000304E-4</c:v>
                </c:pt>
                <c:pt idx="7906">
                  <c:v>5.3000100000000227E-4</c:v>
                </c:pt>
                <c:pt idx="7907">
                  <c:v>9.0000100000000162E-4</c:v>
                </c:pt>
                <c:pt idx="7908">
                  <c:v>1.2700010000000009E-3</c:v>
                </c:pt>
                <c:pt idx="7909">
                  <c:v>1.6400010000000044E-3</c:v>
                </c:pt>
                <c:pt idx="7910">
                  <c:v>2.0100010000000039E-3</c:v>
                </c:pt>
                <c:pt idx="7911">
                  <c:v>2.3800010000000035E-3</c:v>
                </c:pt>
                <c:pt idx="7912">
                  <c:v>2.7500010000000023E-3</c:v>
                </c:pt>
                <c:pt idx="7913">
                  <c:v>3.1200010000000016E-3</c:v>
                </c:pt>
                <c:pt idx="7914">
                  <c:v>3.4900010000000008E-3</c:v>
                </c:pt>
                <c:pt idx="7915">
                  <c:v>3.8600010000000048E-3</c:v>
                </c:pt>
                <c:pt idx="7916">
                  <c:v>4.2300010000000041E-3</c:v>
                </c:pt>
                <c:pt idx="7917">
                  <c:v>4.6000010000000029E-3</c:v>
                </c:pt>
                <c:pt idx="7918">
                  <c:v>4.9700010000000034E-3</c:v>
                </c:pt>
                <c:pt idx="7919">
                  <c:v>5.3400010000000022E-3</c:v>
                </c:pt>
                <c:pt idx="7920">
                  <c:v>5.7100010000000062E-3</c:v>
                </c:pt>
                <c:pt idx="7921">
                  <c:v>6.0800010000000059E-3</c:v>
                </c:pt>
                <c:pt idx="7922">
                  <c:v>6.4500010000000038E-3</c:v>
                </c:pt>
                <c:pt idx="7923">
                  <c:v>6.8200010000000035E-3</c:v>
                </c:pt>
                <c:pt idx="7924">
                  <c:v>7.1900010000000014E-3</c:v>
                </c:pt>
                <c:pt idx="7925">
                  <c:v>7.5600010000000011E-3</c:v>
                </c:pt>
                <c:pt idx="7926">
                  <c:v>7.930001000000006E-3</c:v>
                </c:pt>
                <c:pt idx="7927">
                  <c:v>8.3000010000000048E-3</c:v>
                </c:pt>
                <c:pt idx="7928">
                  <c:v>8.6700010000000036E-3</c:v>
                </c:pt>
                <c:pt idx="7929">
                  <c:v>9.0400010000000024E-3</c:v>
                </c:pt>
                <c:pt idx="7930">
                  <c:v>9.4100010000000029E-3</c:v>
                </c:pt>
                <c:pt idx="7931">
                  <c:v>9.7800010000000052E-3</c:v>
                </c:pt>
                <c:pt idx="7932">
                  <c:v>1.0150001000000006E-2</c:v>
                </c:pt>
                <c:pt idx="7933">
                  <c:v>1.0520001000000005E-2</c:v>
                </c:pt>
                <c:pt idx="7934">
                  <c:v>1.0890001000000003E-2</c:v>
                </c:pt>
                <c:pt idx="7935">
                  <c:v>1.1260001000000006E-2</c:v>
                </c:pt>
                <c:pt idx="7936">
                  <c:v>1.163000100000001E-2</c:v>
                </c:pt>
                <c:pt idx="7937">
                  <c:v>1.2000001000000001E-2</c:v>
                </c:pt>
                <c:pt idx="7938">
                  <c:v>1.1157895736842109E-2</c:v>
                </c:pt>
                <c:pt idx="7939">
                  <c:v>1.0315790473684208E-2</c:v>
                </c:pt>
                <c:pt idx="7940">
                  <c:v>9.4736852105263229E-3</c:v>
                </c:pt>
                <c:pt idx="7941">
                  <c:v>8.6315799473684236E-3</c:v>
                </c:pt>
                <c:pt idx="7942">
                  <c:v>7.7894746842105296E-3</c:v>
                </c:pt>
                <c:pt idx="7943">
                  <c:v>6.9473694210526338E-3</c:v>
                </c:pt>
                <c:pt idx="7944">
                  <c:v>6.1052641578947381E-3</c:v>
                </c:pt>
                <c:pt idx="7945">
                  <c:v>5.2631588947368423E-3</c:v>
                </c:pt>
                <c:pt idx="7946">
                  <c:v>4.4210536315789474E-3</c:v>
                </c:pt>
                <c:pt idx="7947">
                  <c:v>3.5789483684210543E-3</c:v>
                </c:pt>
                <c:pt idx="7948">
                  <c:v>2.7368431052631577E-3</c:v>
                </c:pt>
                <c:pt idx="7949">
                  <c:v>1.8947378421052634E-3</c:v>
                </c:pt>
                <c:pt idx="7950">
                  <c:v>1.0526325789473683E-3</c:v>
                </c:pt>
                <c:pt idx="7951">
                  <c:v>2.1052731578947496E-4</c:v>
                </c:pt>
                <c:pt idx="7952">
                  <c:v>-6.3157794736842039E-4</c:v>
                </c:pt>
                <c:pt idx="7953">
                  <c:v>-1.4736832105263153E-3</c:v>
                </c:pt>
                <c:pt idx="7954">
                  <c:v>-2.31578847368421E-3</c:v>
                </c:pt>
                <c:pt idx="7955">
                  <c:v>-3.1578937368421066E-3</c:v>
                </c:pt>
                <c:pt idx="7956">
                  <c:v>-3.9999989999999989E-3</c:v>
                </c:pt>
                <c:pt idx="7957">
                  <c:v>-4.8421042631578929E-3</c:v>
                </c:pt>
                <c:pt idx="7958">
                  <c:v>-5.6842095263157887E-3</c:v>
                </c:pt>
                <c:pt idx="7959">
                  <c:v>-6.5263147894736853E-3</c:v>
                </c:pt>
                <c:pt idx="7960">
                  <c:v>-7.3684200526315802E-3</c:v>
                </c:pt>
                <c:pt idx="7961">
                  <c:v>-8.2105253157894742E-3</c:v>
                </c:pt>
                <c:pt idx="7962">
                  <c:v>-9.0526305789473717E-3</c:v>
                </c:pt>
                <c:pt idx="7963">
                  <c:v>-9.8947358421052675E-3</c:v>
                </c:pt>
                <c:pt idx="7964">
                  <c:v>-1.0736841105263161E-2</c:v>
                </c:pt>
                <c:pt idx="7965">
                  <c:v>-1.1578946368421049E-2</c:v>
                </c:pt>
                <c:pt idx="7966">
                  <c:v>-1.2421051631578951E-2</c:v>
                </c:pt>
                <c:pt idx="7967">
                  <c:v>-1.3263156894736842E-2</c:v>
                </c:pt>
                <c:pt idx="7968">
                  <c:v>-1.4105262157894736E-2</c:v>
                </c:pt>
                <c:pt idx="7969">
                  <c:v>-1.4947367421052633E-2</c:v>
                </c:pt>
                <c:pt idx="7970">
                  <c:v>-1.5789472684210527E-2</c:v>
                </c:pt>
                <c:pt idx="7971">
                  <c:v>-1.6631577947368425E-2</c:v>
                </c:pt>
                <c:pt idx="7972">
                  <c:v>-1.7473683210526315E-2</c:v>
                </c:pt>
                <c:pt idx="7973">
                  <c:v>-1.8315788473684213E-2</c:v>
                </c:pt>
                <c:pt idx="7974">
                  <c:v>-1.9157893736842103E-2</c:v>
                </c:pt>
                <c:pt idx="7975">
                  <c:v>-1.9999999000000001E-2</c:v>
                </c:pt>
                <c:pt idx="7976">
                  <c:v>-1.9838708677419357E-2</c:v>
                </c:pt>
                <c:pt idx="7977">
                  <c:v>-1.9677418354838713E-2</c:v>
                </c:pt>
                <c:pt idx="7978">
                  <c:v>-1.9516128032258068E-2</c:v>
                </c:pt>
                <c:pt idx="7979">
                  <c:v>-1.9354837709677424E-2</c:v>
                </c:pt>
                <c:pt idx="7980">
                  <c:v>-1.9193547387096773E-2</c:v>
                </c:pt>
                <c:pt idx="7981">
                  <c:v>-1.9032257064516132E-2</c:v>
                </c:pt>
                <c:pt idx="7982">
                  <c:v>-1.8870966741935485E-2</c:v>
                </c:pt>
                <c:pt idx="7983">
                  <c:v>-1.8709676419354841E-2</c:v>
                </c:pt>
                <c:pt idx="7984">
                  <c:v>-1.8548386096774193E-2</c:v>
                </c:pt>
                <c:pt idx="7985">
                  <c:v>-1.8387095774193549E-2</c:v>
                </c:pt>
                <c:pt idx="7986">
                  <c:v>-1.8225805451612904E-2</c:v>
                </c:pt>
                <c:pt idx="7987">
                  <c:v>-1.806451512903226E-2</c:v>
                </c:pt>
                <c:pt idx="7988">
                  <c:v>-1.7903224806451613E-2</c:v>
                </c:pt>
                <c:pt idx="7989">
                  <c:v>-1.7741934483870968E-2</c:v>
                </c:pt>
                <c:pt idx="7990">
                  <c:v>-1.7580644161290321E-2</c:v>
                </c:pt>
                <c:pt idx="7991">
                  <c:v>-1.7419353838709677E-2</c:v>
                </c:pt>
                <c:pt idx="7992">
                  <c:v>-1.7258063516129032E-2</c:v>
                </c:pt>
                <c:pt idx="7993">
                  <c:v>-1.7096773193548388E-2</c:v>
                </c:pt>
                <c:pt idx="7994">
                  <c:v>-1.6935482870967741E-2</c:v>
                </c:pt>
                <c:pt idx="7995">
                  <c:v>-1.67741925483871E-2</c:v>
                </c:pt>
                <c:pt idx="7996">
                  <c:v>-1.6612902225806452E-2</c:v>
                </c:pt>
                <c:pt idx="7997">
                  <c:v>-1.6451611903225808E-2</c:v>
                </c:pt>
                <c:pt idx="7998">
                  <c:v>-1.629032158064516E-2</c:v>
                </c:pt>
                <c:pt idx="7999">
                  <c:v>-1.612903125806452E-2</c:v>
                </c:pt>
                <c:pt idx="8000">
                  <c:v>-1.5967740935483872E-2</c:v>
                </c:pt>
                <c:pt idx="8001">
                  <c:v>-1.5806450612903231E-2</c:v>
                </c:pt>
                <c:pt idx="8002">
                  <c:v>-1.5645160290322584E-2</c:v>
                </c:pt>
                <c:pt idx="8003">
                  <c:v>-1.5483869967741936E-2</c:v>
                </c:pt>
                <c:pt idx="8004">
                  <c:v>-1.5322579645161297E-2</c:v>
                </c:pt>
                <c:pt idx="8005">
                  <c:v>-1.5161289322580646E-2</c:v>
                </c:pt>
                <c:pt idx="8006">
                  <c:v>-1.4999998999999998E-2</c:v>
                </c:pt>
                <c:pt idx="8007">
                  <c:v>-1.4838708677419356E-2</c:v>
                </c:pt>
                <c:pt idx="8008">
                  <c:v>-1.4677418354838712E-2</c:v>
                </c:pt>
                <c:pt idx="8009">
                  <c:v>-1.4516128032258066E-2</c:v>
                </c:pt>
                <c:pt idx="8010">
                  <c:v>-1.4354837709677421E-2</c:v>
                </c:pt>
                <c:pt idx="8011">
                  <c:v>-1.4193547387096774E-2</c:v>
                </c:pt>
                <c:pt idx="8012">
                  <c:v>-1.4032257064516128E-2</c:v>
                </c:pt>
                <c:pt idx="8013">
                  <c:v>-1.3870966741935484E-2</c:v>
                </c:pt>
                <c:pt idx="8014">
                  <c:v>-1.3709676419354841E-2</c:v>
                </c:pt>
                <c:pt idx="8015">
                  <c:v>-1.3548386096774194E-2</c:v>
                </c:pt>
                <c:pt idx="8016">
                  <c:v>-1.3387095774193548E-2</c:v>
                </c:pt>
                <c:pt idx="8017">
                  <c:v>-1.3225805451612905E-2</c:v>
                </c:pt>
                <c:pt idx="8018">
                  <c:v>-1.3064515129032263E-2</c:v>
                </c:pt>
                <c:pt idx="8019">
                  <c:v>-1.2903224806451613E-2</c:v>
                </c:pt>
                <c:pt idx="8020">
                  <c:v>-1.2741934483870966E-2</c:v>
                </c:pt>
                <c:pt idx="8021">
                  <c:v>-1.2580644161290322E-2</c:v>
                </c:pt>
                <c:pt idx="8022">
                  <c:v>-1.2419353838709676E-2</c:v>
                </c:pt>
                <c:pt idx="8023">
                  <c:v>-1.2258063516129028E-2</c:v>
                </c:pt>
                <c:pt idx="8024">
                  <c:v>-1.2096773193548386E-2</c:v>
                </c:pt>
                <c:pt idx="8025">
                  <c:v>-1.1935482870967741E-2</c:v>
                </c:pt>
                <c:pt idx="8026">
                  <c:v>-1.1774192548387101E-2</c:v>
                </c:pt>
                <c:pt idx="8027">
                  <c:v>-1.1612902225806451E-2</c:v>
                </c:pt>
                <c:pt idx="8028">
                  <c:v>-1.1451611903225805E-2</c:v>
                </c:pt>
                <c:pt idx="8029">
                  <c:v>-1.1290321580645161E-2</c:v>
                </c:pt>
                <c:pt idx="8030">
                  <c:v>-1.112903125806452E-2</c:v>
                </c:pt>
                <c:pt idx="8031">
                  <c:v>-1.0967740935483871E-2</c:v>
                </c:pt>
                <c:pt idx="8032">
                  <c:v>-1.080645061290323E-2</c:v>
                </c:pt>
                <c:pt idx="8033">
                  <c:v>-1.0645160290322583E-2</c:v>
                </c:pt>
                <c:pt idx="8034">
                  <c:v>-1.0483869967741938E-2</c:v>
                </c:pt>
                <c:pt idx="8035">
                  <c:v>-1.0322579645161294E-2</c:v>
                </c:pt>
                <c:pt idx="8036">
                  <c:v>-1.0161289322580645E-2</c:v>
                </c:pt>
                <c:pt idx="8037">
                  <c:v>-9.9999990000000025E-3</c:v>
                </c:pt>
                <c:pt idx="8038">
                  <c:v>-1.1119999E-2</c:v>
                </c:pt>
                <c:pt idx="8039">
                  <c:v>-1.2239998999999998E-2</c:v>
                </c:pt>
                <c:pt idx="8040">
                  <c:v>-1.3359998999999999E-2</c:v>
                </c:pt>
                <c:pt idx="8041">
                  <c:v>-1.4479998999999999E-2</c:v>
                </c:pt>
                <c:pt idx="8042">
                  <c:v>-1.5599999E-2</c:v>
                </c:pt>
                <c:pt idx="8043">
                  <c:v>-1.6719998999999999E-2</c:v>
                </c:pt>
                <c:pt idx="8044">
                  <c:v>-1.7839998999999999E-2</c:v>
                </c:pt>
                <c:pt idx="8045">
                  <c:v>-1.8959999000000002E-2</c:v>
                </c:pt>
                <c:pt idx="8046">
                  <c:v>-2.0079999000000005E-2</c:v>
                </c:pt>
                <c:pt idx="8047">
                  <c:v>-2.1199999000000001E-2</c:v>
                </c:pt>
                <c:pt idx="8048">
                  <c:v>-2.2319999E-2</c:v>
                </c:pt>
                <c:pt idx="8049">
                  <c:v>-2.3439999000000003E-2</c:v>
                </c:pt>
                <c:pt idx="8050">
                  <c:v>-2.4559998999999999E-2</c:v>
                </c:pt>
                <c:pt idx="8051">
                  <c:v>-2.5679999000000005E-2</c:v>
                </c:pt>
                <c:pt idx="8052">
                  <c:v>-2.6799999000000001E-2</c:v>
                </c:pt>
                <c:pt idx="8053">
                  <c:v>-2.7919999000000004E-2</c:v>
                </c:pt>
                <c:pt idx="8054">
                  <c:v>-2.9039999000000004E-2</c:v>
                </c:pt>
                <c:pt idx="8055">
                  <c:v>-3.0159999000000007E-2</c:v>
                </c:pt>
                <c:pt idx="8056">
                  <c:v>-3.1279999000000003E-2</c:v>
                </c:pt>
                <c:pt idx="8057">
                  <c:v>-3.2399999000000006E-2</c:v>
                </c:pt>
                <c:pt idx="8058">
                  <c:v>-3.3519999000000002E-2</c:v>
                </c:pt>
                <c:pt idx="8059">
                  <c:v>-3.4639999000000005E-2</c:v>
                </c:pt>
                <c:pt idx="8060">
                  <c:v>-3.5759999000000001E-2</c:v>
                </c:pt>
                <c:pt idx="8061">
                  <c:v>-3.6879999000000011E-2</c:v>
                </c:pt>
                <c:pt idx="8062">
                  <c:v>-3.7999999000000007E-2</c:v>
                </c:pt>
                <c:pt idx="8063">
                  <c:v>-3.7679999000000006E-2</c:v>
                </c:pt>
                <c:pt idx="8064">
                  <c:v>-3.7359999000000005E-2</c:v>
                </c:pt>
                <c:pt idx="8065">
                  <c:v>-3.7039999000000011E-2</c:v>
                </c:pt>
                <c:pt idx="8066">
                  <c:v>-3.6719998999999996E-2</c:v>
                </c:pt>
                <c:pt idx="8067">
                  <c:v>-3.6399998999999995E-2</c:v>
                </c:pt>
                <c:pt idx="8068">
                  <c:v>-3.6079999000000008E-2</c:v>
                </c:pt>
                <c:pt idx="8069">
                  <c:v>-3.5759999000000001E-2</c:v>
                </c:pt>
                <c:pt idx="8070">
                  <c:v>-3.5439999000000007E-2</c:v>
                </c:pt>
                <c:pt idx="8071">
                  <c:v>-3.5119998999999999E-2</c:v>
                </c:pt>
                <c:pt idx="8072">
                  <c:v>-3.4799998999999998E-2</c:v>
                </c:pt>
                <c:pt idx="8073">
                  <c:v>-3.4479999000000011E-2</c:v>
                </c:pt>
                <c:pt idx="8074">
                  <c:v>-3.4159999000000003E-2</c:v>
                </c:pt>
                <c:pt idx="8075">
                  <c:v>-3.3839999000000009E-2</c:v>
                </c:pt>
                <c:pt idx="8076">
                  <c:v>-3.3519999000000002E-2</c:v>
                </c:pt>
                <c:pt idx="8077">
                  <c:v>-3.3199999000000001E-2</c:v>
                </c:pt>
                <c:pt idx="8078">
                  <c:v>-3.2879999000000007E-2</c:v>
                </c:pt>
                <c:pt idx="8079">
                  <c:v>-3.2559999000000006E-2</c:v>
                </c:pt>
                <c:pt idx="8080">
                  <c:v>-3.2239999000000005E-2</c:v>
                </c:pt>
                <c:pt idx="8081">
                  <c:v>-3.1919999000000004E-2</c:v>
                </c:pt>
                <c:pt idx="8082">
                  <c:v>-3.1599999000000004E-2</c:v>
                </c:pt>
                <c:pt idx="8083">
                  <c:v>-3.127999900000001E-2</c:v>
                </c:pt>
                <c:pt idx="8084">
                  <c:v>-3.0959999000000002E-2</c:v>
                </c:pt>
                <c:pt idx="8085">
                  <c:v>-3.0639999000000005E-2</c:v>
                </c:pt>
                <c:pt idx="8086">
                  <c:v>-3.0319999E-2</c:v>
                </c:pt>
                <c:pt idx="8087">
                  <c:v>-2.9999999000000006E-2</c:v>
                </c:pt>
                <c:pt idx="8088">
                  <c:v>-3.0394735842105267E-2</c:v>
                </c:pt>
                <c:pt idx="8089">
                  <c:v>-3.0789472684210541E-2</c:v>
                </c:pt>
                <c:pt idx="8090">
                  <c:v>-3.1184209526315797E-2</c:v>
                </c:pt>
                <c:pt idx="8091">
                  <c:v>-3.1578946368421061E-2</c:v>
                </c:pt>
                <c:pt idx="8092">
                  <c:v>-3.1973683210526321E-2</c:v>
                </c:pt>
                <c:pt idx="8093">
                  <c:v>-3.2368420052631575E-2</c:v>
                </c:pt>
                <c:pt idx="8094">
                  <c:v>-3.2763156894736835E-2</c:v>
                </c:pt>
                <c:pt idx="8095">
                  <c:v>-3.3157893736842109E-2</c:v>
                </c:pt>
                <c:pt idx="8096">
                  <c:v>-3.3552630578947369E-2</c:v>
                </c:pt>
                <c:pt idx="8097">
                  <c:v>-3.3947367421052643E-2</c:v>
                </c:pt>
                <c:pt idx="8098">
                  <c:v>-3.4342104263157897E-2</c:v>
                </c:pt>
                <c:pt idx="8099">
                  <c:v>-3.4736841105263164E-2</c:v>
                </c:pt>
                <c:pt idx="8100">
                  <c:v>-3.5131577947368431E-2</c:v>
                </c:pt>
                <c:pt idx="8101">
                  <c:v>-3.5526314789473691E-2</c:v>
                </c:pt>
                <c:pt idx="8102">
                  <c:v>-3.5921051631578951E-2</c:v>
                </c:pt>
                <c:pt idx="8103">
                  <c:v>-3.6315788473684212E-2</c:v>
                </c:pt>
                <c:pt idx="8104">
                  <c:v>-3.6710525315789472E-2</c:v>
                </c:pt>
                <c:pt idx="8105">
                  <c:v>-3.7105262157894746E-2</c:v>
                </c:pt>
                <c:pt idx="8106">
                  <c:v>-3.7499999000000006E-2</c:v>
                </c:pt>
                <c:pt idx="8107">
                  <c:v>-3.7894735842105259E-2</c:v>
                </c:pt>
                <c:pt idx="8108">
                  <c:v>-3.828947268421054E-2</c:v>
                </c:pt>
                <c:pt idx="8109">
                  <c:v>-3.8684209526315801E-2</c:v>
                </c:pt>
                <c:pt idx="8110">
                  <c:v>-3.9078946368421054E-2</c:v>
                </c:pt>
                <c:pt idx="8111">
                  <c:v>-3.9473683210526321E-2</c:v>
                </c:pt>
                <c:pt idx="8112">
                  <c:v>-3.9868420052631574E-2</c:v>
                </c:pt>
                <c:pt idx="8113">
                  <c:v>-4.0263156894736842E-2</c:v>
                </c:pt>
                <c:pt idx="8114">
                  <c:v>-4.0657893736842102E-2</c:v>
                </c:pt>
                <c:pt idx="8115">
                  <c:v>-4.1052630578947383E-2</c:v>
                </c:pt>
                <c:pt idx="8116">
                  <c:v>-4.1447367421052615E-2</c:v>
                </c:pt>
                <c:pt idx="8117">
                  <c:v>-4.1842104263157875E-2</c:v>
                </c:pt>
                <c:pt idx="8118">
                  <c:v>-4.2236841105263163E-2</c:v>
                </c:pt>
                <c:pt idx="8119">
                  <c:v>-4.2631577947368424E-2</c:v>
                </c:pt>
                <c:pt idx="8120">
                  <c:v>-4.3026314789473691E-2</c:v>
                </c:pt>
                <c:pt idx="8121">
                  <c:v>-4.3421051631578937E-2</c:v>
                </c:pt>
                <c:pt idx="8122">
                  <c:v>-4.3815788473684204E-2</c:v>
                </c:pt>
                <c:pt idx="8123">
                  <c:v>-4.4210525315789478E-2</c:v>
                </c:pt>
                <c:pt idx="8124">
                  <c:v>-4.4605262157894725E-2</c:v>
                </c:pt>
                <c:pt idx="8125">
                  <c:v>-4.4999998999999999E-2</c:v>
                </c:pt>
                <c:pt idx="8126">
                  <c:v>-4.4319999000000006E-2</c:v>
                </c:pt>
                <c:pt idx="8127">
                  <c:v>-4.3639998999999992E-2</c:v>
                </c:pt>
                <c:pt idx="8128">
                  <c:v>-4.2959998999999999E-2</c:v>
                </c:pt>
                <c:pt idx="8129">
                  <c:v>-4.2279998999999985E-2</c:v>
                </c:pt>
                <c:pt idx="8130">
                  <c:v>-4.1599998999999992E-2</c:v>
                </c:pt>
                <c:pt idx="8131">
                  <c:v>-4.0919998999999992E-2</c:v>
                </c:pt>
                <c:pt idx="8132">
                  <c:v>-4.0239998999999992E-2</c:v>
                </c:pt>
                <c:pt idx="8133">
                  <c:v>-3.9559998999999998E-2</c:v>
                </c:pt>
                <c:pt idx="8134">
                  <c:v>-3.8879999000000005E-2</c:v>
                </c:pt>
                <c:pt idx="8135">
                  <c:v>-3.8199998999999998E-2</c:v>
                </c:pt>
                <c:pt idx="8136">
                  <c:v>-3.7519999000000005E-2</c:v>
                </c:pt>
                <c:pt idx="8137">
                  <c:v>-3.6839999000000005E-2</c:v>
                </c:pt>
                <c:pt idx="8138">
                  <c:v>-3.6159999000000005E-2</c:v>
                </c:pt>
                <c:pt idx="8139">
                  <c:v>-3.5479999000000005E-2</c:v>
                </c:pt>
                <c:pt idx="8140">
                  <c:v>-3.4799998999999998E-2</c:v>
                </c:pt>
                <c:pt idx="8141">
                  <c:v>-3.4119998999999998E-2</c:v>
                </c:pt>
                <c:pt idx="8142">
                  <c:v>-3.3439999000000005E-2</c:v>
                </c:pt>
                <c:pt idx="8143">
                  <c:v>-3.2759999000000005E-2</c:v>
                </c:pt>
                <c:pt idx="8144">
                  <c:v>-3.2079999000000005E-2</c:v>
                </c:pt>
                <c:pt idx="8145">
                  <c:v>-3.1399999000000005E-2</c:v>
                </c:pt>
                <c:pt idx="8146">
                  <c:v>-3.0719999000000001E-2</c:v>
                </c:pt>
                <c:pt idx="8147">
                  <c:v>-3.0039999000000005E-2</c:v>
                </c:pt>
                <c:pt idx="8148">
                  <c:v>-2.9359999000000001E-2</c:v>
                </c:pt>
                <c:pt idx="8149">
                  <c:v>-2.8679999000000005E-2</c:v>
                </c:pt>
                <c:pt idx="8150">
                  <c:v>-2.7999999000000005E-2</c:v>
                </c:pt>
                <c:pt idx="8151">
                  <c:v>-2.8679999000000005E-2</c:v>
                </c:pt>
                <c:pt idx="8152">
                  <c:v>-2.9359999000000001E-2</c:v>
                </c:pt>
                <c:pt idx="8153">
                  <c:v>-3.0039999000000005E-2</c:v>
                </c:pt>
                <c:pt idx="8154">
                  <c:v>-3.0719999000000001E-2</c:v>
                </c:pt>
                <c:pt idx="8155">
                  <c:v>-3.1399999000000005E-2</c:v>
                </c:pt>
                <c:pt idx="8156">
                  <c:v>-3.2079999000000005E-2</c:v>
                </c:pt>
                <c:pt idx="8157">
                  <c:v>-3.2759999000000005E-2</c:v>
                </c:pt>
                <c:pt idx="8158">
                  <c:v>-3.3439999000000005E-2</c:v>
                </c:pt>
                <c:pt idx="8159">
                  <c:v>-3.4119998999999998E-2</c:v>
                </c:pt>
                <c:pt idx="8160">
                  <c:v>-3.4799998999999998E-2</c:v>
                </c:pt>
                <c:pt idx="8161">
                  <c:v>-3.5479999000000005E-2</c:v>
                </c:pt>
                <c:pt idx="8162">
                  <c:v>-3.6159999000000005E-2</c:v>
                </c:pt>
                <c:pt idx="8163">
                  <c:v>-3.6839999000000005E-2</c:v>
                </c:pt>
                <c:pt idx="8164">
                  <c:v>-3.7519999000000005E-2</c:v>
                </c:pt>
                <c:pt idx="8165">
                  <c:v>-3.8199998999999998E-2</c:v>
                </c:pt>
                <c:pt idx="8166">
                  <c:v>-3.8879999000000005E-2</c:v>
                </c:pt>
                <c:pt idx="8167">
                  <c:v>-3.9559998999999998E-2</c:v>
                </c:pt>
                <c:pt idx="8168">
                  <c:v>-4.0239998999999992E-2</c:v>
                </c:pt>
                <c:pt idx="8169">
                  <c:v>-4.0919998999999992E-2</c:v>
                </c:pt>
                <c:pt idx="8170">
                  <c:v>-4.1599998999999992E-2</c:v>
                </c:pt>
                <c:pt idx="8171">
                  <c:v>-4.2279998999999985E-2</c:v>
                </c:pt>
                <c:pt idx="8172">
                  <c:v>-4.2959998999999999E-2</c:v>
                </c:pt>
                <c:pt idx="8173">
                  <c:v>-4.3639998999999992E-2</c:v>
                </c:pt>
                <c:pt idx="8174">
                  <c:v>-4.4319998999999999E-2</c:v>
                </c:pt>
                <c:pt idx="8175">
                  <c:v>-4.4999998999999999E-2</c:v>
                </c:pt>
                <c:pt idx="8176">
                  <c:v>-4.3399999000000002E-2</c:v>
                </c:pt>
                <c:pt idx="8177">
                  <c:v>-4.1799998999999997E-2</c:v>
                </c:pt>
                <c:pt idx="8178">
                  <c:v>-4.0199999000000007E-2</c:v>
                </c:pt>
                <c:pt idx="8179">
                  <c:v>-3.8599999000000003E-2</c:v>
                </c:pt>
                <c:pt idx="8180">
                  <c:v>-3.6999999000000006E-2</c:v>
                </c:pt>
                <c:pt idx="8181">
                  <c:v>-3.5399998999999994E-2</c:v>
                </c:pt>
                <c:pt idx="8182">
                  <c:v>-3.3799998999999997E-2</c:v>
                </c:pt>
                <c:pt idx="8183">
                  <c:v>-3.2199999E-2</c:v>
                </c:pt>
                <c:pt idx="8184">
                  <c:v>-3.0599999000000006E-2</c:v>
                </c:pt>
                <c:pt idx="8185">
                  <c:v>-2.8999998999999999E-2</c:v>
                </c:pt>
                <c:pt idx="8186">
                  <c:v>-2.7399999000000001E-2</c:v>
                </c:pt>
                <c:pt idx="8187">
                  <c:v>-2.5799999000000001E-2</c:v>
                </c:pt>
                <c:pt idx="8188">
                  <c:v>-2.4199999E-2</c:v>
                </c:pt>
                <c:pt idx="8189">
                  <c:v>-2.2599999000000003E-2</c:v>
                </c:pt>
                <c:pt idx="8190">
                  <c:v>-2.0999999000000002E-2</c:v>
                </c:pt>
                <c:pt idx="8191">
                  <c:v>-1.9399999000000001E-2</c:v>
                </c:pt>
                <c:pt idx="8192">
                  <c:v>-1.7799999E-2</c:v>
                </c:pt>
                <c:pt idx="8193">
                  <c:v>-1.6199999000000003E-2</c:v>
                </c:pt>
                <c:pt idx="8194">
                  <c:v>-1.4599998999999999E-2</c:v>
                </c:pt>
                <c:pt idx="8195">
                  <c:v>-1.2999999000000003E-2</c:v>
                </c:pt>
                <c:pt idx="8196">
                  <c:v>-1.1399999000000003E-2</c:v>
                </c:pt>
                <c:pt idx="8197">
                  <c:v>-9.7999990000000054E-3</c:v>
                </c:pt>
                <c:pt idx="8198">
                  <c:v>-8.1999990000000047E-3</c:v>
                </c:pt>
                <c:pt idx="8199">
                  <c:v>-6.599999000000004E-3</c:v>
                </c:pt>
                <c:pt idx="8200">
                  <c:v>-4.9999990000000006E-3</c:v>
                </c:pt>
                <c:pt idx="8201">
                  <c:v>-5.4999990000000019E-3</c:v>
                </c:pt>
                <c:pt idx="8202">
                  <c:v>-5.9999990000000024E-3</c:v>
                </c:pt>
                <c:pt idx="8203">
                  <c:v>-6.4999990000000028E-3</c:v>
                </c:pt>
                <c:pt idx="8204">
                  <c:v>-6.9999990000000007E-3</c:v>
                </c:pt>
                <c:pt idx="8205">
                  <c:v>-7.499999000000002E-3</c:v>
                </c:pt>
                <c:pt idx="8206">
                  <c:v>-7.9999990000000024E-3</c:v>
                </c:pt>
                <c:pt idx="8207">
                  <c:v>-8.4999990000000046E-3</c:v>
                </c:pt>
                <c:pt idx="8208">
                  <c:v>-8.9999990000000033E-3</c:v>
                </c:pt>
                <c:pt idx="8209">
                  <c:v>-9.4999990000000038E-3</c:v>
                </c:pt>
                <c:pt idx="8210">
                  <c:v>-9.9999990000000042E-3</c:v>
                </c:pt>
                <c:pt idx="8211">
                  <c:v>-1.0499999000000001E-2</c:v>
                </c:pt>
                <c:pt idx="8212">
                  <c:v>-1.0999999E-2</c:v>
                </c:pt>
                <c:pt idx="8213">
                  <c:v>-1.1499999E-2</c:v>
                </c:pt>
                <c:pt idx="8214">
                  <c:v>-1.1999999000000001E-2</c:v>
                </c:pt>
                <c:pt idx="8215">
                  <c:v>-1.2499998999999998E-2</c:v>
                </c:pt>
                <c:pt idx="8216">
                  <c:v>-1.2999999000000002E-2</c:v>
                </c:pt>
                <c:pt idx="8217">
                  <c:v>-1.3499999000000002E-2</c:v>
                </c:pt>
                <c:pt idx="8218">
                  <c:v>-1.3999999000000001E-2</c:v>
                </c:pt>
                <c:pt idx="8219">
                  <c:v>-1.4499998999999998E-2</c:v>
                </c:pt>
                <c:pt idx="8220">
                  <c:v>-1.4999999000000002E-2</c:v>
                </c:pt>
                <c:pt idx="8221">
                  <c:v>-1.5499999000000002E-2</c:v>
                </c:pt>
                <c:pt idx="8222">
                  <c:v>-1.5999999000000001E-2</c:v>
                </c:pt>
                <c:pt idx="8223">
                  <c:v>-1.6499999000000001E-2</c:v>
                </c:pt>
                <c:pt idx="8224">
                  <c:v>-1.6999999000000002E-2</c:v>
                </c:pt>
                <c:pt idx="8225">
                  <c:v>-1.7499999000000002E-2</c:v>
                </c:pt>
                <c:pt idx="8226">
                  <c:v>-1.7999999000000003E-2</c:v>
                </c:pt>
                <c:pt idx="8227">
                  <c:v>-1.8499999000000003E-2</c:v>
                </c:pt>
                <c:pt idx="8228">
                  <c:v>-1.8999999000000004E-2</c:v>
                </c:pt>
                <c:pt idx="8229">
                  <c:v>-1.9499999E-2</c:v>
                </c:pt>
                <c:pt idx="8230">
                  <c:v>-1.9999999000000001E-2</c:v>
                </c:pt>
                <c:pt idx="8231">
                  <c:v>-2.0499999000000005E-2</c:v>
                </c:pt>
                <c:pt idx="8232">
                  <c:v>-2.0999999000000002E-2</c:v>
                </c:pt>
                <c:pt idx="8233">
                  <c:v>-2.1499999000000009E-2</c:v>
                </c:pt>
                <c:pt idx="8234">
                  <c:v>-2.1999999000000006E-2</c:v>
                </c:pt>
                <c:pt idx="8235">
                  <c:v>-2.2499999000000014E-2</c:v>
                </c:pt>
                <c:pt idx="8236">
                  <c:v>-2.2999999000000007E-2</c:v>
                </c:pt>
                <c:pt idx="8237">
                  <c:v>-2.3499999000000004E-2</c:v>
                </c:pt>
                <c:pt idx="8238">
                  <c:v>-2.3999999000000004E-2</c:v>
                </c:pt>
                <c:pt idx="8239">
                  <c:v>-2.4499999000000005E-2</c:v>
                </c:pt>
                <c:pt idx="8240">
                  <c:v>-2.4999999000000005E-2</c:v>
                </c:pt>
                <c:pt idx="8241">
                  <c:v>-2.5499999000000006E-2</c:v>
                </c:pt>
                <c:pt idx="8242">
                  <c:v>-2.5999999000000006E-2</c:v>
                </c:pt>
                <c:pt idx="8243">
                  <c:v>-2.6499999000000014E-2</c:v>
                </c:pt>
                <c:pt idx="8244">
                  <c:v>-2.6999999000000011E-2</c:v>
                </c:pt>
                <c:pt idx="8245">
                  <c:v>-2.7499999000000015E-2</c:v>
                </c:pt>
                <c:pt idx="8246">
                  <c:v>-2.7999999000000008E-2</c:v>
                </c:pt>
                <c:pt idx="8247">
                  <c:v>-2.8499999000000008E-2</c:v>
                </c:pt>
                <c:pt idx="8248">
                  <c:v>-2.8999999000000005E-2</c:v>
                </c:pt>
                <c:pt idx="8249">
                  <c:v>-2.9499999000000013E-2</c:v>
                </c:pt>
                <c:pt idx="8250">
                  <c:v>-2.9999999000000006E-2</c:v>
                </c:pt>
                <c:pt idx="8251">
                  <c:v>-3.0499999000000014E-2</c:v>
                </c:pt>
                <c:pt idx="8252">
                  <c:v>-3.0999999000000011E-2</c:v>
                </c:pt>
                <c:pt idx="8253">
                  <c:v>-3.1499999000000015E-2</c:v>
                </c:pt>
                <c:pt idx="8254">
                  <c:v>-3.1999999000000008E-2</c:v>
                </c:pt>
                <c:pt idx="8255">
                  <c:v>-3.2499999000000016E-2</c:v>
                </c:pt>
                <c:pt idx="8256">
                  <c:v>-3.2999999000000009E-2</c:v>
                </c:pt>
                <c:pt idx="8257">
                  <c:v>-3.3499999000000009E-2</c:v>
                </c:pt>
                <c:pt idx="8258">
                  <c:v>-3.3999999000000003E-2</c:v>
                </c:pt>
                <c:pt idx="8259">
                  <c:v>-3.449999900000001E-2</c:v>
                </c:pt>
                <c:pt idx="8260">
                  <c:v>-3.4999999000000004E-2</c:v>
                </c:pt>
                <c:pt idx="8261">
                  <c:v>-3.5499999000000011E-2</c:v>
                </c:pt>
                <c:pt idx="8262">
                  <c:v>-3.5999999000000005E-2</c:v>
                </c:pt>
                <c:pt idx="8263">
                  <c:v>-3.5559999000000009E-2</c:v>
                </c:pt>
                <c:pt idx="8264">
                  <c:v>-3.5119999000000006E-2</c:v>
                </c:pt>
                <c:pt idx="8265">
                  <c:v>-3.467999900000001E-2</c:v>
                </c:pt>
                <c:pt idx="8266">
                  <c:v>-3.4239999000000014E-2</c:v>
                </c:pt>
                <c:pt idx="8267">
                  <c:v>-3.3799999000000004E-2</c:v>
                </c:pt>
                <c:pt idx="8268">
                  <c:v>-3.3359999000000001E-2</c:v>
                </c:pt>
                <c:pt idx="8269">
                  <c:v>-3.2919999000000005E-2</c:v>
                </c:pt>
                <c:pt idx="8270">
                  <c:v>-3.2479999000000009E-2</c:v>
                </c:pt>
                <c:pt idx="8271">
                  <c:v>-3.2039999000000013E-2</c:v>
                </c:pt>
                <c:pt idx="8272">
                  <c:v>-3.1599999000000011E-2</c:v>
                </c:pt>
                <c:pt idx="8273">
                  <c:v>-3.1159999000000008E-2</c:v>
                </c:pt>
                <c:pt idx="8274">
                  <c:v>-3.0719999000000012E-2</c:v>
                </c:pt>
                <c:pt idx="8275">
                  <c:v>-3.0279999000000005E-2</c:v>
                </c:pt>
                <c:pt idx="8276">
                  <c:v>-2.9839999000000009E-2</c:v>
                </c:pt>
                <c:pt idx="8277">
                  <c:v>-2.939999900000001E-2</c:v>
                </c:pt>
                <c:pt idx="8278">
                  <c:v>-2.8959999000000004E-2</c:v>
                </c:pt>
                <c:pt idx="8279">
                  <c:v>-2.8519999000000004E-2</c:v>
                </c:pt>
                <c:pt idx="8280">
                  <c:v>-2.8079999000000008E-2</c:v>
                </c:pt>
                <c:pt idx="8281">
                  <c:v>-2.7639999000000012E-2</c:v>
                </c:pt>
                <c:pt idx="8282">
                  <c:v>-2.7199999000000002E-2</c:v>
                </c:pt>
                <c:pt idx="8283">
                  <c:v>-2.6759999000000007E-2</c:v>
                </c:pt>
                <c:pt idx="8284">
                  <c:v>-2.6319999000000007E-2</c:v>
                </c:pt>
                <c:pt idx="8285">
                  <c:v>-2.5879999000000004E-2</c:v>
                </c:pt>
                <c:pt idx="8286">
                  <c:v>-2.5439999000000005E-2</c:v>
                </c:pt>
                <c:pt idx="8287">
                  <c:v>-2.4999998999999998E-2</c:v>
                </c:pt>
                <c:pt idx="8288">
                  <c:v>-2.5999999000000006E-2</c:v>
                </c:pt>
                <c:pt idx="8289">
                  <c:v>-2.6999999000000004E-2</c:v>
                </c:pt>
                <c:pt idx="8290">
                  <c:v>-2.7999999000000005E-2</c:v>
                </c:pt>
                <c:pt idx="8291">
                  <c:v>-2.8999998999999999E-2</c:v>
                </c:pt>
                <c:pt idx="8292">
                  <c:v>-2.9999999000000006E-2</c:v>
                </c:pt>
                <c:pt idx="8293">
                  <c:v>-3.0999999000000007E-2</c:v>
                </c:pt>
                <c:pt idx="8294">
                  <c:v>-3.1999999000000001E-2</c:v>
                </c:pt>
                <c:pt idx="8295">
                  <c:v>-3.2999999000000002E-2</c:v>
                </c:pt>
                <c:pt idx="8296">
                  <c:v>-3.3999999000000003E-2</c:v>
                </c:pt>
                <c:pt idx="8297">
                  <c:v>-3.4999999000000004E-2</c:v>
                </c:pt>
                <c:pt idx="8298">
                  <c:v>-3.5999999000000005E-2</c:v>
                </c:pt>
                <c:pt idx="8299">
                  <c:v>-3.6999999000000006E-2</c:v>
                </c:pt>
                <c:pt idx="8300">
                  <c:v>-3.7999999000000007E-2</c:v>
                </c:pt>
                <c:pt idx="8301">
                  <c:v>-3.8999999E-2</c:v>
                </c:pt>
                <c:pt idx="8302">
                  <c:v>-3.9999998999999994E-2</c:v>
                </c:pt>
                <c:pt idx="8303">
                  <c:v>-4.0999999000000009E-2</c:v>
                </c:pt>
                <c:pt idx="8304">
                  <c:v>-4.1999998999999996E-2</c:v>
                </c:pt>
                <c:pt idx="8305">
                  <c:v>-4.2999998999999997E-2</c:v>
                </c:pt>
                <c:pt idx="8306">
                  <c:v>-4.3999998999999991E-2</c:v>
                </c:pt>
                <c:pt idx="8307">
                  <c:v>-4.4999998999999999E-2</c:v>
                </c:pt>
                <c:pt idx="8308">
                  <c:v>-4.5999999000000007E-2</c:v>
                </c:pt>
                <c:pt idx="8309">
                  <c:v>-4.6999999000000008E-2</c:v>
                </c:pt>
                <c:pt idx="8310">
                  <c:v>-4.7999999000000002E-2</c:v>
                </c:pt>
                <c:pt idx="8311">
                  <c:v>-4.8999998999999989E-2</c:v>
                </c:pt>
                <c:pt idx="8312">
                  <c:v>-4.9999999000000003E-2</c:v>
                </c:pt>
                <c:pt idx="8313">
                  <c:v>-5.0526314789473684E-2</c:v>
                </c:pt>
                <c:pt idx="8314">
                  <c:v>-5.1052630578947385E-2</c:v>
                </c:pt>
                <c:pt idx="8315">
                  <c:v>-5.1578946368421044E-2</c:v>
                </c:pt>
                <c:pt idx="8316">
                  <c:v>-5.2105262157894731E-2</c:v>
                </c:pt>
                <c:pt idx="8317">
                  <c:v>-5.2631577947368426E-2</c:v>
                </c:pt>
                <c:pt idx="8318">
                  <c:v>-5.3157893736842106E-2</c:v>
                </c:pt>
                <c:pt idx="8319">
                  <c:v>-5.3684209526315793E-2</c:v>
                </c:pt>
                <c:pt idx="8320">
                  <c:v>-5.4210525315789473E-2</c:v>
                </c:pt>
                <c:pt idx="8321">
                  <c:v>-5.4736841105263161E-2</c:v>
                </c:pt>
                <c:pt idx="8322">
                  <c:v>-5.5263156894736855E-2</c:v>
                </c:pt>
                <c:pt idx="8323">
                  <c:v>-5.5789472684210528E-2</c:v>
                </c:pt>
                <c:pt idx="8324">
                  <c:v>-5.6315788473684208E-2</c:v>
                </c:pt>
                <c:pt idx="8325">
                  <c:v>-5.6842104263157889E-2</c:v>
                </c:pt>
                <c:pt idx="8326">
                  <c:v>-5.7368420052631604E-2</c:v>
                </c:pt>
                <c:pt idx="8327">
                  <c:v>-5.7894735842105284E-2</c:v>
                </c:pt>
                <c:pt idx="8328">
                  <c:v>-5.8421051631578944E-2</c:v>
                </c:pt>
                <c:pt idx="8329">
                  <c:v>-5.8947367421052631E-2</c:v>
                </c:pt>
                <c:pt idx="8330">
                  <c:v>-5.9473683210526339E-2</c:v>
                </c:pt>
                <c:pt idx="8331">
                  <c:v>-5.9999999000000019E-2</c:v>
                </c:pt>
                <c:pt idx="8332">
                  <c:v>-6.0526314789473692E-2</c:v>
                </c:pt>
                <c:pt idx="8333">
                  <c:v>-6.1052630578947387E-2</c:v>
                </c:pt>
                <c:pt idx="8334">
                  <c:v>-6.1578946368421046E-2</c:v>
                </c:pt>
                <c:pt idx="8335">
                  <c:v>-6.2105262157894747E-2</c:v>
                </c:pt>
                <c:pt idx="8336">
                  <c:v>-6.2631577947368441E-2</c:v>
                </c:pt>
                <c:pt idx="8337">
                  <c:v>-6.3157893736842108E-2</c:v>
                </c:pt>
                <c:pt idx="8338">
                  <c:v>-6.3684209526315788E-2</c:v>
                </c:pt>
                <c:pt idx="8339">
                  <c:v>-6.4210525315789468E-2</c:v>
                </c:pt>
                <c:pt idx="8340">
                  <c:v>-6.4736841105263176E-2</c:v>
                </c:pt>
                <c:pt idx="8341">
                  <c:v>-6.5263156894736857E-2</c:v>
                </c:pt>
                <c:pt idx="8342">
                  <c:v>-6.5789472684210523E-2</c:v>
                </c:pt>
                <c:pt idx="8343">
                  <c:v>-6.6315788473684217E-2</c:v>
                </c:pt>
                <c:pt idx="8344">
                  <c:v>-6.6842104263157884E-2</c:v>
                </c:pt>
                <c:pt idx="8345">
                  <c:v>-6.7368420052631606E-2</c:v>
                </c:pt>
                <c:pt idx="8346">
                  <c:v>-6.78947358421053E-2</c:v>
                </c:pt>
                <c:pt idx="8347">
                  <c:v>-6.8421051631578952E-2</c:v>
                </c:pt>
                <c:pt idx="8348">
                  <c:v>-6.8947367421052647E-2</c:v>
                </c:pt>
                <c:pt idx="8349">
                  <c:v>-6.9473683210526355E-2</c:v>
                </c:pt>
                <c:pt idx="8350">
                  <c:v>-6.9999999000000021E-2</c:v>
                </c:pt>
                <c:pt idx="8351">
                  <c:v>-6.9199999000000026E-2</c:v>
                </c:pt>
                <c:pt idx="8352">
                  <c:v>-6.8399999000000017E-2</c:v>
                </c:pt>
                <c:pt idx="8353">
                  <c:v>-6.7599999000000022E-2</c:v>
                </c:pt>
                <c:pt idx="8354">
                  <c:v>-6.6799998999999999E-2</c:v>
                </c:pt>
                <c:pt idx="8355">
                  <c:v>-6.5999999000000004E-2</c:v>
                </c:pt>
                <c:pt idx="8356">
                  <c:v>-6.5199999000000022E-2</c:v>
                </c:pt>
                <c:pt idx="8357">
                  <c:v>-6.4399999000000013E-2</c:v>
                </c:pt>
                <c:pt idx="8358">
                  <c:v>-6.3599999000000004E-2</c:v>
                </c:pt>
                <c:pt idx="8359">
                  <c:v>-6.2799999000000009E-2</c:v>
                </c:pt>
                <c:pt idx="8360">
                  <c:v>-6.1999999000000007E-2</c:v>
                </c:pt>
                <c:pt idx="8361">
                  <c:v>-6.1199998999999998E-2</c:v>
                </c:pt>
                <c:pt idx="8362">
                  <c:v>-6.0399999000000003E-2</c:v>
                </c:pt>
                <c:pt idx="8363">
                  <c:v>-5.9599998999999994E-2</c:v>
                </c:pt>
                <c:pt idx="8364">
                  <c:v>-5.8799999000000019E-2</c:v>
                </c:pt>
                <c:pt idx="8365">
                  <c:v>-5.799999900000001E-2</c:v>
                </c:pt>
                <c:pt idx="8366">
                  <c:v>-5.7199999000000008E-2</c:v>
                </c:pt>
                <c:pt idx="8367">
                  <c:v>-5.639999900000002E-2</c:v>
                </c:pt>
                <c:pt idx="8368">
                  <c:v>-5.5599999000000011E-2</c:v>
                </c:pt>
                <c:pt idx="8369">
                  <c:v>-5.4799999000000016E-2</c:v>
                </c:pt>
                <c:pt idx="8370">
                  <c:v>-5.3999999000000007E-2</c:v>
                </c:pt>
                <c:pt idx="8371">
                  <c:v>-5.3199998999999998E-2</c:v>
                </c:pt>
                <c:pt idx="8372">
                  <c:v>-5.2399999000000017E-2</c:v>
                </c:pt>
                <c:pt idx="8373">
                  <c:v>-5.1599999000000007E-2</c:v>
                </c:pt>
                <c:pt idx="8374">
                  <c:v>-5.0799999000000005E-2</c:v>
                </c:pt>
                <c:pt idx="8375">
                  <c:v>-4.9999999000000003E-2</c:v>
                </c:pt>
                <c:pt idx="8376">
                  <c:v>-5.0799999000000005E-2</c:v>
                </c:pt>
                <c:pt idx="8377">
                  <c:v>-5.1599999000000007E-2</c:v>
                </c:pt>
                <c:pt idx="8378">
                  <c:v>-5.2399999000000017E-2</c:v>
                </c:pt>
                <c:pt idx="8379">
                  <c:v>-5.3199998999999998E-2</c:v>
                </c:pt>
                <c:pt idx="8380">
                  <c:v>-5.3999999000000007E-2</c:v>
                </c:pt>
                <c:pt idx="8381">
                  <c:v>-5.4799999000000016E-2</c:v>
                </c:pt>
                <c:pt idx="8382">
                  <c:v>-5.5599999000000011E-2</c:v>
                </c:pt>
                <c:pt idx="8383">
                  <c:v>-5.639999900000002E-2</c:v>
                </c:pt>
                <c:pt idx="8384">
                  <c:v>-5.7199999000000008E-2</c:v>
                </c:pt>
                <c:pt idx="8385">
                  <c:v>-5.7999999000000003E-2</c:v>
                </c:pt>
                <c:pt idx="8386">
                  <c:v>-5.8799999000000006E-2</c:v>
                </c:pt>
                <c:pt idx="8387">
                  <c:v>-5.9599998999999994E-2</c:v>
                </c:pt>
                <c:pt idx="8388">
                  <c:v>-6.0399999000000003E-2</c:v>
                </c:pt>
                <c:pt idx="8389">
                  <c:v>-6.1199998999999998E-2</c:v>
                </c:pt>
                <c:pt idx="8390">
                  <c:v>-6.1999999000000007E-2</c:v>
                </c:pt>
                <c:pt idx="8391">
                  <c:v>-6.2799999000000009E-2</c:v>
                </c:pt>
                <c:pt idx="8392">
                  <c:v>-6.3599999000000004E-2</c:v>
                </c:pt>
                <c:pt idx="8393">
                  <c:v>-6.4399999000000013E-2</c:v>
                </c:pt>
                <c:pt idx="8394">
                  <c:v>-6.5199999000000022E-2</c:v>
                </c:pt>
                <c:pt idx="8395">
                  <c:v>-6.5999999000000004E-2</c:v>
                </c:pt>
                <c:pt idx="8396">
                  <c:v>-6.6799998999999999E-2</c:v>
                </c:pt>
                <c:pt idx="8397">
                  <c:v>-6.7599999000000022E-2</c:v>
                </c:pt>
                <c:pt idx="8398">
                  <c:v>-6.8399999000000017E-2</c:v>
                </c:pt>
                <c:pt idx="8399">
                  <c:v>-6.9199999000000026E-2</c:v>
                </c:pt>
                <c:pt idx="8400">
                  <c:v>-6.9999999000000021E-2</c:v>
                </c:pt>
                <c:pt idx="8401">
                  <c:v>-6.9540539540540555E-2</c:v>
                </c:pt>
                <c:pt idx="8402">
                  <c:v>-6.9081080081081103E-2</c:v>
                </c:pt>
                <c:pt idx="8403">
                  <c:v>-6.8621620621621651E-2</c:v>
                </c:pt>
                <c:pt idx="8404">
                  <c:v>-6.8162161162162171E-2</c:v>
                </c:pt>
                <c:pt idx="8405">
                  <c:v>-6.7702701702702719E-2</c:v>
                </c:pt>
                <c:pt idx="8406">
                  <c:v>-6.7243242243243254E-2</c:v>
                </c:pt>
                <c:pt idx="8407">
                  <c:v>-6.6783782783783788E-2</c:v>
                </c:pt>
                <c:pt idx="8408">
                  <c:v>-6.6324323324324336E-2</c:v>
                </c:pt>
                <c:pt idx="8409">
                  <c:v>-6.586486386486487E-2</c:v>
                </c:pt>
                <c:pt idx="8410">
                  <c:v>-6.5405404405405404E-2</c:v>
                </c:pt>
                <c:pt idx="8411">
                  <c:v>-6.4945944945945966E-2</c:v>
                </c:pt>
                <c:pt idx="8412">
                  <c:v>-6.44864854864865E-2</c:v>
                </c:pt>
                <c:pt idx="8413">
                  <c:v>-6.4027026027027048E-2</c:v>
                </c:pt>
                <c:pt idx="8414">
                  <c:v>-6.3567566567567568E-2</c:v>
                </c:pt>
                <c:pt idx="8415">
                  <c:v>-6.3108107108108116E-2</c:v>
                </c:pt>
                <c:pt idx="8416">
                  <c:v>-6.2648647648648664E-2</c:v>
                </c:pt>
                <c:pt idx="8417">
                  <c:v>-6.2189188189189178E-2</c:v>
                </c:pt>
                <c:pt idx="8418">
                  <c:v>-6.1729728729729726E-2</c:v>
                </c:pt>
                <c:pt idx="8419">
                  <c:v>-6.1270269270270267E-2</c:v>
                </c:pt>
                <c:pt idx="8420">
                  <c:v>-6.0810809810810829E-2</c:v>
                </c:pt>
                <c:pt idx="8421">
                  <c:v>-6.0351350351351356E-2</c:v>
                </c:pt>
                <c:pt idx="8422">
                  <c:v>-5.9891890891891904E-2</c:v>
                </c:pt>
                <c:pt idx="8423">
                  <c:v>-5.9432431432432452E-2</c:v>
                </c:pt>
                <c:pt idx="8424">
                  <c:v>-5.8972971972972972E-2</c:v>
                </c:pt>
                <c:pt idx="8425">
                  <c:v>-5.8513512513513513E-2</c:v>
                </c:pt>
                <c:pt idx="8426">
                  <c:v>-5.8054053054054054E-2</c:v>
                </c:pt>
                <c:pt idx="8427">
                  <c:v>-5.7594593594594595E-2</c:v>
                </c:pt>
                <c:pt idx="8428">
                  <c:v>-5.7135134135135136E-2</c:v>
                </c:pt>
                <c:pt idx="8429">
                  <c:v>-5.6675674675675664E-2</c:v>
                </c:pt>
                <c:pt idx="8430">
                  <c:v>-5.6216215216216232E-2</c:v>
                </c:pt>
                <c:pt idx="8431">
                  <c:v>-5.575675575675676E-2</c:v>
                </c:pt>
                <c:pt idx="8432">
                  <c:v>-5.5297296297297301E-2</c:v>
                </c:pt>
                <c:pt idx="8433">
                  <c:v>-5.4837836837837856E-2</c:v>
                </c:pt>
                <c:pt idx="8434">
                  <c:v>-5.4378377378378376E-2</c:v>
                </c:pt>
                <c:pt idx="8435">
                  <c:v>-5.3918917918918931E-2</c:v>
                </c:pt>
                <c:pt idx="8436">
                  <c:v>-5.3459458459459451E-2</c:v>
                </c:pt>
                <c:pt idx="8437">
                  <c:v>-5.2999998999999992E-2</c:v>
                </c:pt>
                <c:pt idx="8438">
                  <c:v>-5.3190475190476184E-2</c:v>
                </c:pt>
                <c:pt idx="8439">
                  <c:v>-5.3380951380952384E-2</c:v>
                </c:pt>
                <c:pt idx="8440">
                  <c:v>-5.3571427571428562E-2</c:v>
                </c:pt>
                <c:pt idx="8441">
                  <c:v>-5.3761903761904754E-2</c:v>
                </c:pt>
                <c:pt idx="8442">
                  <c:v>-5.3952379952380961E-2</c:v>
                </c:pt>
                <c:pt idx="8443">
                  <c:v>-5.4142856142857125E-2</c:v>
                </c:pt>
                <c:pt idx="8444">
                  <c:v>-5.4333332333333345E-2</c:v>
                </c:pt>
                <c:pt idx="8445">
                  <c:v>-5.452380852380951E-2</c:v>
                </c:pt>
                <c:pt idx="8446">
                  <c:v>-5.4714284714285737E-2</c:v>
                </c:pt>
                <c:pt idx="8447">
                  <c:v>-5.4904760904761908E-2</c:v>
                </c:pt>
                <c:pt idx="8448">
                  <c:v>-5.5095237095238107E-2</c:v>
                </c:pt>
                <c:pt idx="8449">
                  <c:v>-5.5285713285714279E-2</c:v>
                </c:pt>
                <c:pt idx="8450">
                  <c:v>-5.5476189476190471E-2</c:v>
                </c:pt>
                <c:pt idx="8451">
                  <c:v>-5.566666566666667E-2</c:v>
                </c:pt>
                <c:pt idx="8452">
                  <c:v>-5.585714185714287E-2</c:v>
                </c:pt>
                <c:pt idx="8453">
                  <c:v>-5.6047618047619048E-2</c:v>
                </c:pt>
                <c:pt idx="8454">
                  <c:v>-5.623809423809524E-2</c:v>
                </c:pt>
                <c:pt idx="8455">
                  <c:v>-5.6428570428571419E-2</c:v>
                </c:pt>
                <c:pt idx="8456">
                  <c:v>-5.6619046619047618E-2</c:v>
                </c:pt>
                <c:pt idx="8457">
                  <c:v>-5.6809522809523817E-2</c:v>
                </c:pt>
                <c:pt idx="8458">
                  <c:v>-5.6999998999999996E-2</c:v>
                </c:pt>
                <c:pt idx="8459">
                  <c:v>-5.7190475190476195E-2</c:v>
                </c:pt>
                <c:pt idx="8460">
                  <c:v>-5.7380951380952387E-2</c:v>
                </c:pt>
                <c:pt idx="8461">
                  <c:v>-5.7571427571428573E-2</c:v>
                </c:pt>
                <c:pt idx="8462">
                  <c:v>-5.7761903761904765E-2</c:v>
                </c:pt>
                <c:pt idx="8463">
                  <c:v>-5.7952379952380964E-2</c:v>
                </c:pt>
                <c:pt idx="8464">
                  <c:v>-5.8142856142857129E-2</c:v>
                </c:pt>
                <c:pt idx="8465">
                  <c:v>-5.8333332333333342E-2</c:v>
                </c:pt>
                <c:pt idx="8466">
                  <c:v>-5.8523808523809506E-2</c:v>
                </c:pt>
                <c:pt idx="8467">
                  <c:v>-5.8714284714285719E-2</c:v>
                </c:pt>
                <c:pt idx="8468">
                  <c:v>-5.8904760904761905E-2</c:v>
                </c:pt>
                <c:pt idx="8469">
                  <c:v>-5.9095237095238111E-2</c:v>
                </c:pt>
                <c:pt idx="8470">
                  <c:v>-5.9285713285714282E-2</c:v>
                </c:pt>
                <c:pt idx="8471">
                  <c:v>-5.9476189476190482E-2</c:v>
                </c:pt>
                <c:pt idx="8472">
                  <c:v>-5.9666665666666681E-2</c:v>
                </c:pt>
                <c:pt idx="8473">
                  <c:v>-5.9857141857142873E-2</c:v>
                </c:pt>
                <c:pt idx="8474">
                  <c:v>-6.0047618047619059E-2</c:v>
                </c:pt>
                <c:pt idx="8475">
                  <c:v>-6.0238094238095251E-2</c:v>
                </c:pt>
                <c:pt idx="8476">
                  <c:v>-6.0428570428571422E-2</c:v>
                </c:pt>
                <c:pt idx="8477">
                  <c:v>-6.0619046619047622E-2</c:v>
                </c:pt>
                <c:pt idx="8478">
                  <c:v>-6.0809522809523821E-2</c:v>
                </c:pt>
                <c:pt idx="8479">
                  <c:v>-6.0999998999999992E-2</c:v>
                </c:pt>
                <c:pt idx="8480">
                  <c:v>-6.1190475190476191E-2</c:v>
                </c:pt>
                <c:pt idx="8481">
                  <c:v>-6.1380951380952377E-2</c:v>
                </c:pt>
                <c:pt idx="8482">
                  <c:v>-6.1571427571428569E-2</c:v>
                </c:pt>
                <c:pt idx="8483">
                  <c:v>-6.1761903761904761E-2</c:v>
                </c:pt>
                <c:pt idx="8484">
                  <c:v>-6.1952379952380961E-2</c:v>
                </c:pt>
                <c:pt idx="8485">
                  <c:v>-6.2142856142857132E-2</c:v>
                </c:pt>
                <c:pt idx="8486">
                  <c:v>-6.2333332333333345E-2</c:v>
                </c:pt>
                <c:pt idx="8487">
                  <c:v>-6.252380852380951E-2</c:v>
                </c:pt>
                <c:pt idx="8488">
                  <c:v>-6.2714284714285723E-2</c:v>
                </c:pt>
                <c:pt idx="8489">
                  <c:v>-6.2904760904761894E-2</c:v>
                </c:pt>
                <c:pt idx="8490">
                  <c:v>-6.3095237095238108E-2</c:v>
                </c:pt>
                <c:pt idx="8491">
                  <c:v>-6.3285713285714279E-2</c:v>
                </c:pt>
                <c:pt idx="8492">
                  <c:v>-6.3476189476190464E-2</c:v>
                </c:pt>
                <c:pt idx="8493">
                  <c:v>-6.3666665666666664E-2</c:v>
                </c:pt>
                <c:pt idx="8494">
                  <c:v>-6.3857141857142863E-2</c:v>
                </c:pt>
                <c:pt idx="8495">
                  <c:v>-6.4047618047619034E-2</c:v>
                </c:pt>
                <c:pt idx="8496">
                  <c:v>-6.4238094238095247E-2</c:v>
                </c:pt>
                <c:pt idx="8497">
                  <c:v>-6.4428570428571433E-2</c:v>
                </c:pt>
                <c:pt idx="8498">
                  <c:v>-6.4619046619047618E-2</c:v>
                </c:pt>
                <c:pt idx="8499">
                  <c:v>-6.4809522809523817E-2</c:v>
                </c:pt>
                <c:pt idx="8500">
                  <c:v>-6.4999999000000017E-2</c:v>
                </c:pt>
                <c:pt idx="8501">
                  <c:v>-6.5799999000000012E-2</c:v>
                </c:pt>
                <c:pt idx="8502">
                  <c:v>-6.6599998999999993E-2</c:v>
                </c:pt>
                <c:pt idx="8503">
                  <c:v>-6.7399999000000016E-2</c:v>
                </c:pt>
                <c:pt idx="8504">
                  <c:v>-6.8199998999999997E-2</c:v>
                </c:pt>
                <c:pt idx="8505">
                  <c:v>-6.899999900000002E-2</c:v>
                </c:pt>
                <c:pt idx="8506">
                  <c:v>-6.9799999000000015E-2</c:v>
                </c:pt>
                <c:pt idx="8507">
                  <c:v>-7.0599998999999997E-2</c:v>
                </c:pt>
                <c:pt idx="8508">
                  <c:v>-7.139999900000002E-2</c:v>
                </c:pt>
                <c:pt idx="8509">
                  <c:v>-7.2199999000000015E-2</c:v>
                </c:pt>
                <c:pt idx="8510">
                  <c:v>-7.299999900000001E-2</c:v>
                </c:pt>
                <c:pt idx="8511">
                  <c:v>-7.3799998999999991E-2</c:v>
                </c:pt>
                <c:pt idx="8512">
                  <c:v>-7.4599999000000014E-2</c:v>
                </c:pt>
                <c:pt idx="8513">
                  <c:v>-7.5399999000000009E-2</c:v>
                </c:pt>
                <c:pt idx="8514">
                  <c:v>-7.6199999000000004E-2</c:v>
                </c:pt>
                <c:pt idx="8515">
                  <c:v>-7.6999999000000013E-2</c:v>
                </c:pt>
                <c:pt idx="8516">
                  <c:v>-7.7799999000000009E-2</c:v>
                </c:pt>
                <c:pt idx="8517">
                  <c:v>-7.8599999000000004E-2</c:v>
                </c:pt>
                <c:pt idx="8518">
                  <c:v>-7.9399999000000013E-2</c:v>
                </c:pt>
                <c:pt idx="8519">
                  <c:v>-8.0199999000000008E-2</c:v>
                </c:pt>
                <c:pt idx="8520">
                  <c:v>-8.0999999000000017E-2</c:v>
                </c:pt>
                <c:pt idx="8521">
                  <c:v>-8.1799999000000026E-2</c:v>
                </c:pt>
                <c:pt idx="8522">
                  <c:v>-8.2599999000000007E-2</c:v>
                </c:pt>
                <c:pt idx="8523">
                  <c:v>-8.3399999000000016E-2</c:v>
                </c:pt>
                <c:pt idx="8524">
                  <c:v>-8.4199999000000039E-2</c:v>
                </c:pt>
                <c:pt idx="8525">
                  <c:v>-8.4999999000000021E-2</c:v>
                </c:pt>
                <c:pt idx="8526">
                  <c:v>-8.464516029032261E-2</c:v>
                </c:pt>
                <c:pt idx="8527">
                  <c:v>-8.42903215806452E-2</c:v>
                </c:pt>
                <c:pt idx="8528">
                  <c:v>-8.3935482870967748E-2</c:v>
                </c:pt>
                <c:pt idx="8529">
                  <c:v>-8.3580644161290352E-2</c:v>
                </c:pt>
                <c:pt idx="8530">
                  <c:v>-8.3225805451612955E-2</c:v>
                </c:pt>
                <c:pt idx="8531">
                  <c:v>-8.2870966741935503E-2</c:v>
                </c:pt>
                <c:pt idx="8532">
                  <c:v>-8.2516128032258107E-2</c:v>
                </c:pt>
                <c:pt idx="8533">
                  <c:v>-8.2161289322580655E-2</c:v>
                </c:pt>
                <c:pt idx="8534">
                  <c:v>-8.1806450612903217E-2</c:v>
                </c:pt>
                <c:pt idx="8535">
                  <c:v>-8.1451611903225779E-2</c:v>
                </c:pt>
                <c:pt idx="8536">
                  <c:v>-8.1096773193548397E-2</c:v>
                </c:pt>
                <c:pt idx="8537">
                  <c:v>-8.0741934483870986E-2</c:v>
                </c:pt>
                <c:pt idx="8538">
                  <c:v>-8.0387095774193562E-2</c:v>
                </c:pt>
                <c:pt idx="8539">
                  <c:v>-8.0032257064516138E-2</c:v>
                </c:pt>
                <c:pt idx="8540">
                  <c:v>-7.9677418354838728E-2</c:v>
                </c:pt>
                <c:pt idx="8541">
                  <c:v>-7.9322579645161304E-2</c:v>
                </c:pt>
                <c:pt idx="8542">
                  <c:v>-7.8967740935483893E-2</c:v>
                </c:pt>
                <c:pt idx="8543">
                  <c:v>-7.8612902225806469E-2</c:v>
                </c:pt>
                <c:pt idx="8544">
                  <c:v>-7.8258063516129017E-2</c:v>
                </c:pt>
                <c:pt idx="8545">
                  <c:v>-7.7903224806451649E-2</c:v>
                </c:pt>
                <c:pt idx="8546">
                  <c:v>-7.7548386096774197E-2</c:v>
                </c:pt>
                <c:pt idx="8547">
                  <c:v>-7.7193547387096786E-2</c:v>
                </c:pt>
                <c:pt idx="8548">
                  <c:v>-7.6838708677419362E-2</c:v>
                </c:pt>
                <c:pt idx="8549">
                  <c:v>-7.6483869967741938E-2</c:v>
                </c:pt>
                <c:pt idx="8550">
                  <c:v>-7.6129031258064514E-2</c:v>
                </c:pt>
                <c:pt idx="8551">
                  <c:v>-7.5774192548387104E-2</c:v>
                </c:pt>
                <c:pt idx="8552">
                  <c:v>-7.5419353838709693E-2</c:v>
                </c:pt>
                <c:pt idx="8553">
                  <c:v>-7.5064515129032269E-2</c:v>
                </c:pt>
                <c:pt idx="8554">
                  <c:v>-7.4709676419354859E-2</c:v>
                </c:pt>
                <c:pt idx="8555">
                  <c:v>-7.4354837709677421E-2</c:v>
                </c:pt>
                <c:pt idx="8556">
                  <c:v>-7.3999998999999997E-2</c:v>
                </c:pt>
                <c:pt idx="8557">
                  <c:v>-7.3645160290322573E-2</c:v>
                </c:pt>
                <c:pt idx="8558">
                  <c:v>-7.3290321580645162E-2</c:v>
                </c:pt>
                <c:pt idx="8559">
                  <c:v>-7.2935482870967738E-2</c:v>
                </c:pt>
                <c:pt idx="8560">
                  <c:v>-7.2580644161290328E-2</c:v>
                </c:pt>
                <c:pt idx="8561">
                  <c:v>-7.222580545161289E-2</c:v>
                </c:pt>
                <c:pt idx="8562">
                  <c:v>-7.187096674193548E-2</c:v>
                </c:pt>
                <c:pt idx="8563">
                  <c:v>-7.1516128032258069E-2</c:v>
                </c:pt>
                <c:pt idx="8564">
                  <c:v>-7.1161289322580659E-2</c:v>
                </c:pt>
                <c:pt idx="8565">
                  <c:v>-7.0806450612903235E-2</c:v>
                </c:pt>
                <c:pt idx="8566">
                  <c:v>-7.0451611903225825E-2</c:v>
                </c:pt>
                <c:pt idx="8567">
                  <c:v>-7.0096773193548415E-2</c:v>
                </c:pt>
                <c:pt idx="8568">
                  <c:v>-6.9741934483870963E-2</c:v>
                </c:pt>
                <c:pt idx="8569">
                  <c:v>-6.9387095774193538E-2</c:v>
                </c:pt>
                <c:pt idx="8570">
                  <c:v>-6.9032257064516142E-2</c:v>
                </c:pt>
                <c:pt idx="8571">
                  <c:v>-6.8677418354838704E-2</c:v>
                </c:pt>
                <c:pt idx="8572">
                  <c:v>-6.8322579645161308E-2</c:v>
                </c:pt>
                <c:pt idx="8573">
                  <c:v>-6.7967740935483884E-2</c:v>
                </c:pt>
                <c:pt idx="8574">
                  <c:v>-6.7612902225806473E-2</c:v>
                </c:pt>
                <c:pt idx="8575">
                  <c:v>-6.7258063516129021E-2</c:v>
                </c:pt>
                <c:pt idx="8576">
                  <c:v>-6.6903224806451625E-2</c:v>
                </c:pt>
                <c:pt idx="8577">
                  <c:v>-6.6548386096774187E-2</c:v>
                </c:pt>
                <c:pt idx="8578">
                  <c:v>-6.6193547387096763E-2</c:v>
                </c:pt>
                <c:pt idx="8579">
                  <c:v>-6.5838708677419353E-2</c:v>
                </c:pt>
                <c:pt idx="8580">
                  <c:v>-6.5483869967741956E-2</c:v>
                </c:pt>
                <c:pt idx="8581">
                  <c:v>-6.5129031258064518E-2</c:v>
                </c:pt>
                <c:pt idx="8582">
                  <c:v>-6.4774192548387094E-2</c:v>
                </c:pt>
                <c:pt idx="8583">
                  <c:v>-6.4419353838709698E-2</c:v>
                </c:pt>
                <c:pt idx="8584">
                  <c:v>-6.4064515129032273E-2</c:v>
                </c:pt>
                <c:pt idx="8585">
                  <c:v>-6.3709676419354835E-2</c:v>
                </c:pt>
                <c:pt idx="8586">
                  <c:v>-6.3354837709677411E-2</c:v>
                </c:pt>
                <c:pt idx="8587">
                  <c:v>-6.2999999000000015E-2</c:v>
                </c:pt>
                <c:pt idx="8588">
                  <c:v>-6.2739998999999991E-2</c:v>
                </c:pt>
                <c:pt idx="8589">
                  <c:v>-6.2479999000000008E-2</c:v>
                </c:pt>
                <c:pt idx="8590">
                  <c:v>-6.2219998999999991E-2</c:v>
                </c:pt>
                <c:pt idx="8591">
                  <c:v>-6.1959998999999995E-2</c:v>
                </c:pt>
                <c:pt idx="8592">
                  <c:v>-6.1699998999999991E-2</c:v>
                </c:pt>
                <c:pt idx="8593">
                  <c:v>-6.1439998999999995E-2</c:v>
                </c:pt>
                <c:pt idx="8594">
                  <c:v>-6.1179998999999978E-2</c:v>
                </c:pt>
                <c:pt idx="8595">
                  <c:v>-6.0919999000000002E-2</c:v>
                </c:pt>
                <c:pt idx="8596">
                  <c:v>-6.0659998999999985E-2</c:v>
                </c:pt>
                <c:pt idx="8597">
                  <c:v>-6.0399999000000003E-2</c:v>
                </c:pt>
                <c:pt idx="8598">
                  <c:v>-6.0139999000000006E-2</c:v>
                </c:pt>
                <c:pt idx="8599">
                  <c:v>-5.9879998999999989E-2</c:v>
                </c:pt>
                <c:pt idx="8600">
                  <c:v>-5.9619998999999993E-2</c:v>
                </c:pt>
                <c:pt idx="8601">
                  <c:v>-5.9359999000000004E-2</c:v>
                </c:pt>
                <c:pt idx="8602">
                  <c:v>-5.9099999000000014E-2</c:v>
                </c:pt>
                <c:pt idx="8603">
                  <c:v>-5.883999899999999E-2</c:v>
                </c:pt>
                <c:pt idx="8604">
                  <c:v>-5.857999899999998E-2</c:v>
                </c:pt>
                <c:pt idx="8605">
                  <c:v>-5.8319999000000004E-2</c:v>
                </c:pt>
                <c:pt idx="8606">
                  <c:v>-5.8059999000000001E-2</c:v>
                </c:pt>
                <c:pt idx="8607">
                  <c:v>-5.7799999000000005E-2</c:v>
                </c:pt>
                <c:pt idx="8608">
                  <c:v>-5.7539998999999988E-2</c:v>
                </c:pt>
                <c:pt idx="8609">
                  <c:v>-5.7279998999999991E-2</c:v>
                </c:pt>
                <c:pt idx="8610">
                  <c:v>-5.7019999000000002E-2</c:v>
                </c:pt>
                <c:pt idx="8611">
                  <c:v>-5.6759998999999998E-2</c:v>
                </c:pt>
                <c:pt idx="8612">
                  <c:v>-5.6499998999999995E-2</c:v>
                </c:pt>
                <c:pt idx="8613">
                  <c:v>-5.6239998999999985E-2</c:v>
                </c:pt>
                <c:pt idx="8614">
                  <c:v>-5.5979998999999996E-2</c:v>
                </c:pt>
                <c:pt idx="8615">
                  <c:v>-5.5719999000000006E-2</c:v>
                </c:pt>
                <c:pt idx="8616">
                  <c:v>-5.5459999000000003E-2</c:v>
                </c:pt>
                <c:pt idx="8617">
                  <c:v>-5.5199999000000007E-2</c:v>
                </c:pt>
                <c:pt idx="8618">
                  <c:v>-5.4939999000000003E-2</c:v>
                </c:pt>
                <c:pt idx="8619">
                  <c:v>-5.4679999E-2</c:v>
                </c:pt>
                <c:pt idx="8620">
                  <c:v>-5.4419999000000004E-2</c:v>
                </c:pt>
                <c:pt idx="8621">
                  <c:v>-5.4159998999999986E-2</c:v>
                </c:pt>
                <c:pt idx="8622">
                  <c:v>-5.3899998999999997E-2</c:v>
                </c:pt>
                <c:pt idx="8623">
                  <c:v>-5.3639998999999987E-2</c:v>
                </c:pt>
                <c:pt idx="8624">
                  <c:v>-5.3379998999999997E-2</c:v>
                </c:pt>
                <c:pt idx="8625">
                  <c:v>-5.3119999000000008E-2</c:v>
                </c:pt>
                <c:pt idx="8626">
                  <c:v>-5.2859999000000019E-2</c:v>
                </c:pt>
                <c:pt idx="8627">
                  <c:v>-5.2599999000000001E-2</c:v>
                </c:pt>
                <c:pt idx="8628">
                  <c:v>-5.2339999000000005E-2</c:v>
                </c:pt>
                <c:pt idx="8629">
                  <c:v>-5.2079999000000002E-2</c:v>
                </c:pt>
                <c:pt idx="8630">
                  <c:v>-5.1819998999999992E-2</c:v>
                </c:pt>
                <c:pt idx="8631">
                  <c:v>-5.1559998999999988E-2</c:v>
                </c:pt>
                <c:pt idx="8632">
                  <c:v>-5.1299998999999992E-2</c:v>
                </c:pt>
                <c:pt idx="8633">
                  <c:v>-5.1039998999999996E-2</c:v>
                </c:pt>
                <c:pt idx="8634">
                  <c:v>-5.0779998999999999E-2</c:v>
                </c:pt>
                <c:pt idx="8635">
                  <c:v>-5.051999900000001E-2</c:v>
                </c:pt>
                <c:pt idx="8636">
                  <c:v>-5.0259998999999986E-2</c:v>
                </c:pt>
                <c:pt idx="8637">
                  <c:v>-4.9999999000000003E-2</c:v>
                </c:pt>
                <c:pt idx="8638">
                  <c:v>-4.9873014873015882E-2</c:v>
                </c:pt>
                <c:pt idx="8639">
                  <c:v>-4.9746030746031775E-2</c:v>
                </c:pt>
                <c:pt idx="8640">
                  <c:v>-4.9619046619047626E-2</c:v>
                </c:pt>
                <c:pt idx="8641">
                  <c:v>-4.9492062492063497E-2</c:v>
                </c:pt>
                <c:pt idx="8642">
                  <c:v>-4.9365078365079362E-2</c:v>
                </c:pt>
                <c:pt idx="8643">
                  <c:v>-4.9238094238095262E-2</c:v>
                </c:pt>
                <c:pt idx="8644">
                  <c:v>-4.911111011111112E-2</c:v>
                </c:pt>
                <c:pt idx="8645">
                  <c:v>-4.8984125984126992E-2</c:v>
                </c:pt>
                <c:pt idx="8646">
                  <c:v>-4.885714185714287E-2</c:v>
                </c:pt>
                <c:pt idx="8647">
                  <c:v>-4.8730157730158735E-2</c:v>
                </c:pt>
                <c:pt idx="8648">
                  <c:v>-4.8603173603174572E-2</c:v>
                </c:pt>
                <c:pt idx="8649">
                  <c:v>-4.8476189476190465E-2</c:v>
                </c:pt>
                <c:pt idx="8650">
                  <c:v>-4.8349205349206351E-2</c:v>
                </c:pt>
                <c:pt idx="8651">
                  <c:v>-4.8222221222222229E-2</c:v>
                </c:pt>
                <c:pt idx="8652">
                  <c:v>-4.8095237095238101E-2</c:v>
                </c:pt>
                <c:pt idx="8653">
                  <c:v>-4.7968252968253966E-2</c:v>
                </c:pt>
                <c:pt idx="8654">
                  <c:v>-4.7841268841269831E-2</c:v>
                </c:pt>
                <c:pt idx="8655">
                  <c:v>-4.7714284714285723E-2</c:v>
                </c:pt>
                <c:pt idx="8656">
                  <c:v>-4.7587300587301581E-2</c:v>
                </c:pt>
                <c:pt idx="8657">
                  <c:v>-4.746031646031746E-2</c:v>
                </c:pt>
                <c:pt idx="8658">
                  <c:v>-4.7333332333333346E-2</c:v>
                </c:pt>
                <c:pt idx="8659">
                  <c:v>-4.7206348206349204E-2</c:v>
                </c:pt>
                <c:pt idx="8660">
                  <c:v>-4.7079364079365076E-2</c:v>
                </c:pt>
                <c:pt idx="8661">
                  <c:v>-4.6952379952380954E-2</c:v>
                </c:pt>
                <c:pt idx="8662">
                  <c:v>-4.6825395825396833E-2</c:v>
                </c:pt>
                <c:pt idx="8663">
                  <c:v>-4.6698411698412705E-2</c:v>
                </c:pt>
                <c:pt idx="8664">
                  <c:v>-4.657142757142857E-2</c:v>
                </c:pt>
                <c:pt idx="8665">
                  <c:v>-4.6444443444444448E-2</c:v>
                </c:pt>
                <c:pt idx="8666">
                  <c:v>-4.6317459317460327E-2</c:v>
                </c:pt>
                <c:pt idx="8667">
                  <c:v>-4.6190475190476185E-2</c:v>
                </c:pt>
                <c:pt idx="8668">
                  <c:v>-4.6063491063492071E-2</c:v>
                </c:pt>
                <c:pt idx="8669">
                  <c:v>-4.5936506936507956E-2</c:v>
                </c:pt>
                <c:pt idx="8670">
                  <c:v>-4.5809522809523807E-2</c:v>
                </c:pt>
                <c:pt idx="8671">
                  <c:v>-4.5682538682539679E-2</c:v>
                </c:pt>
                <c:pt idx="8672">
                  <c:v>-4.5555554555555544E-2</c:v>
                </c:pt>
                <c:pt idx="8673">
                  <c:v>-4.5428570428571423E-2</c:v>
                </c:pt>
                <c:pt idx="8674">
                  <c:v>-4.5301586301587302E-2</c:v>
                </c:pt>
                <c:pt idx="8675">
                  <c:v>-4.5174602174603166E-2</c:v>
                </c:pt>
                <c:pt idx="8676">
                  <c:v>-4.5047618047619059E-2</c:v>
                </c:pt>
                <c:pt idx="8677">
                  <c:v>-4.4920633920634931E-2</c:v>
                </c:pt>
                <c:pt idx="8678">
                  <c:v>-4.4793649793650796E-2</c:v>
                </c:pt>
                <c:pt idx="8679">
                  <c:v>-4.4666665666666681E-2</c:v>
                </c:pt>
                <c:pt idx="8680">
                  <c:v>-4.4539681539682546E-2</c:v>
                </c:pt>
                <c:pt idx="8681">
                  <c:v>-4.4412697412698432E-2</c:v>
                </c:pt>
                <c:pt idx="8682">
                  <c:v>-4.4285713285714283E-2</c:v>
                </c:pt>
                <c:pt idx="8683">
                  <c:v>-4.4158729158730176E-2</c:v>
                </c:pt>
                <c:pt idx="8684">
                  <c:v>-4.403174503174604E-2</c:v>
                </c:pt>
                <c:pt idx="8685">
                  <c:v>-4.3904760904761912E-2</c:v>
                </c:pt>
                <c:pt idx="8686">
                  <c:v>-4.3777776777777777E-2</c:v>
                </c:pt>
                <c:pt idx="8687">
                  <c:v>-4.365079265079367E-2</c:v>
                </c:pt>
                <c:pt idx="8688">
                  <c:v>-4.3523808523809514E-2</c:v>
                </c:pt>
                <c:pt idx="8689">
                  <c:v>-4.3396824396825406E-2</c:v>
                </c:pt>
                <c:pt idx="8690">
                  <c:v>-4.3269840269841257E-2</c:v>
                </c:pt>
                <c:pt idx="8691">
                  <c:v>-4.3142856142857122E-2</c:v>
                </c:pt>
                <c:pt idx="8692">
                  <c:v>-4.3015872015873008E-2</c:v>
                </c:pt>
                <c:pt idx="8693">
                  <c:v>-4.2888887888888901E-2</c:v>
                </c:pt>
                <c:pt idx="8694">
                  <c:v>-4.2761903761904765E-2</c:v>
                </c:pt>
                <c:pt idx="8695">
                  <c:v>-4.2634919634920637E-2</c:v>
                </c:pt>
                <c:pt idx="8696">
                  <c:v>-4.2507935507936509E-2</c:v>
                </c:pt>
                <c:pt idx="8697">
                  <c:v>-4.2380951380952381E-2</c:v>
                </c:pt>
                <c:pt idx="8698">
                  <c:v>-4.2253967253968266E-2</c:v>
                </c:pt>
                <c:pt idx="8699">
                  <c:v>-4.2126983126984124E-2</c:v>
                </c:pt>
                <c:pt idx="8700">
                  <c:v>-4.1999998999999996E-2</c:v>
                </c:pt>
                <c:pt idx="8701">
                  <c:v>-4.219354738709679E-2</c:v>
                </c:pt>
                <c:pt idx="8702">
                  <c:v>-4.2387095774193556E-2</c:v>
                </c:pt>
                <c:pt idx="8703">
                  <c:v>-4.2580644161290322E-2</c:v>
                </c:pt>
                <c:pt idx="8704">
                  <c:v>-4.2774192548387095E-2</c:v>
                </c:pt>
                <c:pt idx="8705">
                  <c:v>-4.2967740935483882E-2</c:v>
                </c:pt>
                <c:pt idx="8706">
                  <c:v>-4.3161289322580655E-2</c:v>
                </c:pt>
                <c:pt idx="8707">
                  <c:v>-4.3354837709677414E-2</c:v>
                </c:pt>
                <c:pt idx="8708">
                  <c:v>-4.3548386096774173E-2</c:v>
                </c:pt>
                <c:pt idx="8709">
                  <c:v>-4.374193448387096E-2</c:v>
                </c:pt>
                <c:pt idx="8710">
                  <c:v>-4.3935482870967747E-2</c:v>
                </c:pt>
                <c:pt idx="8711">
                  <c:v>-4.4129031258064513E-2</c:v>
                </c:pt>
                <c:pt idx="8712">
                  <c:v>-4.4322579645161307E-2</c:v>
                </c:pt>
                <c:pt idx="8713">
                  <c:v>-4.451612803225808E-2</c:v>
                </c:pt>
                <c:pt idx="8714">
                  <c:v>-4.4709676419354839E-2</c:v>
                </c:pt>
                <c:pt idx="8715">
                  <c:v>-4.4903224806451633E-2</c:v>
                </c:pt>
                <c:pt idx="8716">
                  <c:v>-4.5096773193548406E-2</c:v>
                </c:pt>
                <c:pt idx="8717">
                  <c:v>-4.5290321580645165E-2</c:v>
                </c:pt>
                <c:pt idx="8718">
                  <c:v>-4.5483869967741938E-2</c:v>
                </c:pt>
                <c:pt idx="8719">
                  <c:v>-4.5677418354838718E-2</c:v>
                </c:pt>
                <c:pt idx="8720">
                  <c:v>-4.5870966741935484E-2</c:v>
                </c:pt>
                <c:pt idx="8721">
                  <c:v>-4.6064515129032271E-2</c:v>
                </c:pt>
                <c:pt idx="8722">
                  <c:v>-4.6258063516129017E-2</c:v>
                </c:pt>
                <c:pt idx="8723">
                  <c:v>-4.645161190322581E-2</c:v>
                </c:pt>
                <c:pt idx="8724">
                  <c:v>-4.6645160290322563E-2</c:v>
                </c:pt>
                <c:pt idx="8725">
                  <c:v>-4.6838708677419356E-2</c:v>
                </c:pt>
                <c:pt idx="8726">
                  <c:v>-4.7032257064516129E-2</c:v>
                </c:pt>
                <c:pt idx="8727">
                  <c:v>-4.7225805451612889E-2</c:v>
                </c:pt>
                <c:pt idx="8728">
                  <c:v>-4.7419353838709689E-2</c:v>
                </c:pt>
                <c:pt idx="8729">
                  <c:v>-4.7612902225806476E-2</c:v>
                </c:pt>
                <c:pt idx="8730">
                  <c:v>-4.7806450612903242E-2</c:v>
                </c:pt>
                <c:pt idx="8731">
                  <c:v>-4.7999999000000002E-2</c:v>
                </c:pt>
                <c:pt idx="8732">
                  <c:v>-4.8193547387096788E-2</c:v>
                </c:pt>
                <c:pt idx="8733">
                  <c:v>-4.8387095774193555E-2</c:v>
                </c:pt>
                <c:pt idx="8734">
                  <c:v>-4.8580644161290321E-2</c:v>
                </c:pt>
                <c:pt idx="8735">
                  <c:v>-4.8774192548387094E-2</c:v>
                </c:pt>
                <c:pt idx="8736">
                  <c:v>-4.8967740935483881E-2</c:v>
                </c:pt>
                <c:pt idx="8737">
                  <c:v>-4.9161289322580667E-2</c:v>
                </c:pt>
                <c:pt idx="8738">
                  <c:v>-4.935483770967742E-2</c:v>
                </c:pt>
                <c:pt idx="8739">
                  <c:v>-4.9548386096774179E-2</c:v>
                </c:pt>
                <c:pt idx="8740">
                  <c:v>-4.9741934483870973E-2</c:v>
                </c:pt>
                <c:pt idx="8741">
                  <c:v>-4.993548287096776E-2</c:v>
                </c:pt>
                <c:pt idx="8742">
                  <c:v>-5.0129031258064519E-2</c:v>
                </c:pt>
                <c:pt idx="8743">
                  <c:v>-5.0322579645161299E-2</c:v>
                </c:pt>
                <c:pt idx="8744">
                  <c:v>-5.0516128032258079E-2</c:v>
                </c:pt>
                <c:pt idx="8745">
                  <c:v>-5.0709676419354838E-2</c:v>
                </c:pt>
                <c:pt idx="8746">
                  <c:v>-5.0903224806451638E-2</c:v>
                </c:pt>
                <c:pt idx="8747">
                  <c:v>-5.1096773193548405E-2</c:v>
                </c:pt>
                <c:pt idx="8748">
                  <c:v>-5.1290321580645164E-2</c:v>
                </c:pt>
                <c:pt idx="8749">
                  <c:v>-5.148386996774193E-2</c:v>
                </c:pt>
                <c:pt idx="8750">
                  <c:v>-5.1677418354838717E-2</c:v>
                </c:pt>
                <c:pt idx="8751">
                  <c:v>-5.1870966741935483E-2</c:v>
                </c:pt>
                <c:pt idx="8752">
                  <c:v>-5.2064515129032277E-2</c:v>
                </c:pt>
                <c:pt idx="8753">
                  <c:v>-5.2258063516129036E-2</c:v>
                </c:pt>
                <c:pt idx="8754">
                  <c:v>-5.2451611903225816E-2</c:v>
                </c:pt>
                <c:pt idx="8755">
                  <c:v>-5.2645160290322568E-2</c:v>
                </c:pt>
                <c:pt idx="8756">
                  <c:v>-5.2838708677419362E-2</c:v>
                </c:pt>
                <c:pt idx="8757">
                  <c:v>-5.3032257064516135E-2</c:v>
                </c:pt>
                <c:pt idx="8758">
                  <c:v>-5.3225805451612894E-2</c:v>
                </c:pt>
                <c:pt idx="8759">
                  <c:v>-5.3419353838709688E-2</c:v>
                </c:pt>
                <c:pt idx="8760">
                  <c:v>-5.3612902225806475E-2</c:v>
                </c:pt>
                <c:pt idx="8761">
                  <c:v>-5.3806450612903241E-2</c:v>
                </c:pt>
                <c:pt idx="8762">
                  <c:v>-5.3999999000000007E-2</c:v>
                </c:pt>
                <c:pt idx="8763">
                  <c:v>-5.3777776777777779E-2</c:v>
                </c:pt>
                <c:pt idx="8764">
                  <c:v>-5.3555554555555558E-2</c:v>
                </c:pt>
                <c:pt idx="8765">
                  <c:v>-5.3333332333333351E-2</c:v>
                </c:pt>
                <c:pt idx="8766">
                  <c:v>-5.3111110111111123E-2</c:v>
                </c:pt>
                <c:pt idx="8767">
                  <c:v>-5.2888887888888909E-2</c:v>
                </c:pt>
                <c:pt idx="8768">
                  <c:v>-5.2666665666666668E-2</c:v>
                </c:pt>
                <c:pt idx="8769">
                  <c:v>-5.2444443444444447E-2</c:v>
                </c:pt>
                <c:pt idx="8770">
                  <c:v>-5.2222221222222233E-2</c:v>
                </c:pt>
                <c:pt idx="8771">
                  <c:v>-5.1999998999999998E-2</c:v>
                </c:pt>
                <c:pt idx="8772">
                  <c:v>-5.1777776777777777E-2</c:v>
                </c:pt>
                <c:pt idx="8773">
                  <c:v>-5.1555554555555556E-2</c:v>
                </c:pt>
                <c:pt idx="8774">
                  <c:v>-5.1333332333333349E-2</c:v>
                </c:pt>
                <c:pt idx="8775">
                  <c:v>-5.1111110111111122E-2</c:v>
                </c:pt>
                <c:pt idx="8776">
                  <c:v>-5.0888887888888901E-2</c:v>
                </c:pt>
                <c:pt idx="8777">
                  <c:v>-5.0666665666666673E-2</c:v>
                </c:pt>
                <c:pt idx="8778">
                  <c:v>-5.0444443444444452E-2</c:v>
                </c:pt>
                <c:pt idx="8779">
                  <c:v>-5.0222221222222231E-2</c:v>
                </c:pt>
                <c:pt idx="8780">
                  <c:v>-4.9999999000000003E-2</c:v>
                </c:pt>
                <c:pt idx="8781">
                  <c:v>-4.9777776777777782E-2</c:v>
                </c:pt>
                <c:pt idx="8782">
                  <c:v>-4.9555554555555562E-2</c:v>
                </c:pt>
                <c:pt idx="8783">
                  <c:v>-4.9333332333333348E-2</c:v>
                </c:pt>
                <c:pt idx="8784">
                  <c:v>-4.911111011111112E-2</c:v>
                </c:pt>
                <c:pt idx="8785">
                  <c:v>-4.8888887888888899E-2</c:v>
                </c:pt>
                <c:pt idx="8786">
                  <c:v>-4.8666665666666671E-2</c:v>
                </c:pt>
                <c:pt idx="8787">
                  <c:v>-4.844444344444445E-2</c:v>
                </c:pt>
                <c:pt idx="8788">
                  <c:v>-4.8222221222222229E-2</c:v>
                </c:pt>
                <c:pt idx="8789">
                  <c:v>-4.7999999000000008E-2</c:v>
                </c:pt>
                <c:pt idx="8790">
                  <c:v>-4.7777776777777781E-2</c:v>
                </c:pt>
                <c:pt idx="8791">
                  <c:v>-4.7555554555555546E-2</c:v>
                </c:pt>
                <c:pt idx="8792">
                  <c:v>-4.7333332333333346E-2</c:v>
                </c:pt>
                <c:pt idx="8793">
                  <c:v>-4.7111110111111118E-2</c:v>
                </c:pt>
                <c:pt idx="8794">
                  <c:v>-4.688888788888889E-2</c:v>
                </c:pt>
                <c:pt idx="8795">
                  <c:v>-4.6666665666666669E-2</c:v>
                </c:pt>
                <c:pt idx="8796">
                  <c:v>-4.6444443444444448E-2</c:v>
                </c:pt>
                <c:pt idx="8797">
                  <c:v>-4.6222221222222228E-2</c:v>
                </c:pt>
                <c:pt idx="8798">
                  <c:v>-4.5999999000000007E-2</c:v>
                </c:pt>
                <c:pt idx="8799">
                  <c:v>-4.5777776777777779E-2</c:v>
                </c:pt>
                <c:pt idx="8800">
                  <c:v>-4.5555554555555558E-2</c:v>
                </c:pt>
                <c:pt idx="8801">
                  <c:v>-4.5333332333333351E-2</c:v>
                </c:pt>
                <c:pt idx="8802">
                  <c:v>-4.5111110111111123E-2</c:v>
                </c:pt>
                <c:pt idx="8803">
                  <c:v>-4.4888887888888909E-2</c:v>
                </c:pt>
                <c:pt idx="8804">
                  <c:v>-4.4666665666666681E-2</c:v>
                </c:pt>
                <c:pt idx="8805">
                  <c:v>-4.4444443444444461E-2</c:v>
                </c:pt>
                <c:pt idx="8806">
                  <c:v>-4.4222221222222233E-2</c:v>
                </c:pt>
                <c:pt idx="8807">
                  <c:v>-4.3999998999999998E-2</c:v>
                </c:pt>
                <c:pt idx="8808">
                  <c:v>-4.3777776777777777E-2</c:v>
                </c:pt>
                <c:pt idx="8809">
                  <c:v>-4.3555554555555556E-2</c:v>
                </c:pt>
                <c:pt idx="8810">
                  <c:v>-4.3333332333333349E-2</c:v>
                </c:pt>
                <c:pt idx="8811">
                  <c:v>-4.3111110111111108E-2</c:v>
                </c:pt>
                <c:pt idx="8812">
                  <c:v>-4.2888887888888901E-2</c:v>
                </c:pt>
                <c:pt idx="8813">
                  <c:v>-4.266666566666668E-2</c:v>
                </c:pt>
                <c:pt idx="8814">
                  <c:v>-4.2444443444444459E-2</c:v>
                </c:pt>
                <c:pt idx="8815">
                  <c:v>-4.2222221222222231E-2</c:v>
                </c:pt>
                <c:pt idx="8816">
                  <c:v>-4.1999998999999996E-2</c:v>
                </c:pt>
                <c:pt idx="8817">
                  <c:v>-4.1777776777777775E-2</c:v>
                </c:pt>
                <c:pt idx="8818">
                  <c:v>-4.1555554555555541E-2</c:v>
                </c:pt>
                <c:pt idx="8819">
                  <c:v>-4.1333332333333341E-2</c:v>
                </c:pt>
                <c:pt idx="8820">
                  <c:v>-4.1111110111111106E-2</c:v>
                </c:pt>
                <c:pt idx="8821">
                  <c:v>-4.0888887888888899E-2</c:v>
                </c:pt>
                <c:pt idx="8822">
                  <c:v>-4.0666665666666678E-2</c:v>
                </c:pt>
                <c:pt idx="8823">
                  <c:v>-4.044444344444445E-2</c:v>
                </c:pt>
                <c:pt idx="8824">
                  <c:v>-4.0222221222222243E-2</c:v>
                </c:pt>
                <c:pt idx="8825">
                  <c:v>-3.9999999000000001E-2</c:v>
                </c:pt>
                <c:pt idx="8826">
                  <c:v>-4.0719999000000014E-2</c:v>
                </c:pt>
                <c:pt idx="8827">
                  <c:v>-4.1439998999999991E-2</c:v>
                </c:pt>
                <c:pt idx="8828">
                  <c:v>-4.2159998999999997E-2</c:v>
                </c:pt>
                <c:pt idx="8829">
                  <c:v>-4.2879999000000002E-2</c:v>
                </c:pt>
                <c:pt idx="8830">
                  <c:v>-4.3599999000000007E-2</c:v>
                </c:pt>
                <c:pt idx="8831">
                  <c:v>-4.4319999000000006E-2</c:v>
                </c:pt>
                <c:pt idx="8832">
                  <c:v>-4.5039999000000004E-2</c:v>
                </c:pt>
                <c:pt idx="8833">
                  <c:v>-4.575999900000001E-2</c:v>
                </c:pt>
                <c:pt idx="8834">
                  <c:v>-4.6479999000000001E-2</c:v>
                </c:pt>
                <c:pt idx="8835">
                  <c:v>-4.7199998999999992E-2</c:v>
                </c:pt>
                <c:pt idx="8836">
                  <c:v>-4.7919999000000019E-2</c:v>
                </c:pt>
                <c:pt idx="8837">
                  <c:v>-4.8639998999999989E-2</c:v>
                </c:pt>
                <c:pt idx="8838">
                  <c:v>-4.9359999000000002E-2</c:v>
                </c:pt>
                <c:pt idx="8839">
                  <c:v>-5.0079999E-2</c:v>
                </c:pt>
                <c:pt idx="8840">
                  <c:v>-5.0799999000000005E-2</c:v>
                </c:pt>
                <c:pt idx="8841">
                  <c:v>-5.1519998999999997E-2</c:v>
                </c:pt>
                <c:pt idx="8842">
                  <c:v>-5.2239999000000002E-2</c:v>
                </c:pt>
                <c:pt idx="8843">
                  <c:v>-5.2959999000000008E-2</c:v>
                </c:pt>
                <c:pt idx="8844">
                  <c:v>-5.3679998999999985E-2</c:v>
                </c:pt>
                <c:pt idx="8845">
                  <c:v>-5.4399999000000018E-2</c:v>
                </c:pt>
                <c:pt idx="8846">
                  <c:v>-5.5119998999999996E-2</c:v>
                </c:pt>
                <c:pt idx="8847">
                  <c:v>-5.5839999000000008E-2</c:v>
                </c:pt>
                <c:pt idx="8848">
                  <c:v>-5.6559998999999986E-2</c:v>
                </c:pt>
                <c:pt idx="8849">
                  <c:v>-5.7279998999999991E-2</c:v>
                </c:pt>
                <c:pt idx="8850">
                  <c:v>-5.7999999000000003E-2</c:v>
                </c:pt>
                <c:pt idx="8851">
                  <c:v>-5.687999899999998E-2</c:v>
                </c:pt>
                <c:pt idx="8852">
                  <c:v>-5.5759998999999991E-2</c:v>
                </c:pt>
                <c:pt idx="8853">
                  <c:v>-5.4639999000000002E-2</c:v>
                </c:pt>
                <c:pt idx="8854">
                  <c:v>-5.3519998999999999E-2</c:v>
                </c:pt>
                <c:pt idx="8855">
                  <c:v>-5.2399999000000017E-2</c:v>
                </c:pt>
                <c:pt idx="8856">
                  <c:v>-5.1279998999999993E-2</c:v>
                </c:pt>
                <c:pt idx="8857">
                  <c:v>-5.0159998999999997E-2</c:v>
                </c:pt>
                <c:pt idx="8858">
                  <c:v>-4.9039998999999994E-2</c:v>
                </c:pt>
                <c:pt idx="8859">
                  <c:v>-4.7919998999999998E-2</c:v>
                </c:pt>
                <c:pt idx="8860">
                  <c:v>-4.6799999000000009E-2</c:v>
                </c:pt>
                <c:pt idx="8861">
                  <c:v>-4.5679998999999992E-2</c:v>
                </c:pt>
                <c:pt idx="8862">
                  <c:v>-4.4559999000000003E-2</c:v>
                </c:pt>
                <c:pt idx="8863">
                  <c:v>-4.3439999000000007E-2</c:v>
                </c:pt>
                <c:pt idx="8864">
                  <c:v>-4.2319999000000004E-2</c:v>
                </c:pt>
                <c:pt idx="8865">
                  <c:v>-4.1199999000000001E-2</c:v>
                </c:pt>
                <c:pt idx="8866">
                  <c:v>-4.0079998999999991E-2</c:v>
                </c:pt>
                <c:pt idx="8867">
                  <c:v>-3.8959999000000002E-2</c:v>
                </c:pt>
                <c:pt idx="8868">
                  <c:v>-3.7839999000000006E-2</c:v>
                </c:pt>
                <c:pt idx="8869">
                  <c:v>-3.6719998999999996E-2</c:v>
                </c:pt>
                <c:pt idx="8870">
                  <c:v>-3.5599999E-2</c:v>
                </c:pt>
                <c:pt idx="8871">
                  <c:v>-3.4479999000000011E-2</c:v>
                </c:pt>
                <c:pt idx="8872">
                  <c:v>-3.3359999000000001E-2</c:v>
                </c:pt>
                <c:pt idx="8873">
                  <c:v>-3.2239999000000005E-2</c:v>
                </c:pt>
                <c:pt idx="8874">
                  <c:v>-3.1119999000000002E-2</c:v>
                </c:pt>
                <c:pt idx="8875">
                  <c:v>-2.9999999000000006E-2</c:v>
                </c:pt>
                <c:pt idx="8876">
                  <c:v>-2.9596773193548382E-2</c:v>
                </c:pt>
                <c:pt idx="8877">
                  <c:v>-2.9193547387096778E-2</c:v>
                </c:pt>
                <c:pt idx="8878">
                  <c:v>-2.8790321580645165E-2</c:v>
                </c:pt>
                <c:pt idx="8879">
                  <c:v>-2.8387095774193554E-2</c:v>
                </c:pt>
                <c:pt idx="8880">
                  <c:v>-2.7983869967741944E-2</c:v>
                </c:pt>
                <c:pt idx="8881">
                  <c:v>-2.758064416129033E-2</c:v>
                </c:pt>
                <c:pt idx="8882">
                  <c:v>-2.7177418354838709E-2</c:v>
                </c:pt>
                <c:pt idx="8883">
                  <c:v>-2.6774192548387098E-2</c:v>
                </c:pt>
                <c:pt idx="8884">
                  <c:v>-2.6370966741935488E-2</c:v>
                </c:pt>
                <c:pt idx="8885">
                  <c:v>-2.596774093548387E-2</c:v>
                </c:pt>
                <c:pt idx="8886">
                  <c:v>-2.556451512903226E-2</c:v>
                </c:pt>
                <c:pt idx="8887">
                  <c:v>-2.5161289322580639E-2</c:v>
                </c:pt>
                <c:pt idx="8888">
                  <c:v>-2.4758063516129039E-2</c:v>
                </c:pt>
                <c:pt idx="8889">
                  <c:v>-2.4354837709677425E-2</c:v>
                </c:pt>
                <c:pt idx="8890">
                  <c:v>-2.3951611903225808E-2</c:v>
                </c:pt>
                <c:pt idx="8891">
                  <c:v>-2.3548386096774201E-2</c:v>
                </c:pt>
                <c:pt idx="8892">
                  <c:v>-2.3145160290322583E-2</c:v>
                </c:pt>
                <c:pt idx="8893">
                  <c:v>-2.274193448387098E-2</c:v>
                </c:pt>
                <c:pt idx="8894">
                  <c:v>-2.2338708677419362E-2</c:v>
                </c:pt>
                <c:pt idx="8895">
                  <c:v>-2.1935482870967749E-2</c:v>
                </c:pt>
                <c:pt idx="8896">
                  <c:v>-2.1532257064516138E-2</c:v>
                </c:pt>
                <c:pt idx="8897">
                  <c:v>-2.1129031258064521E-2</c:v>
                </c:pt>
                <c:pt idx="8898">
                  <c:v>-2.0725805451612914E-2</c:v>
                </c:pt>
                <c:pt idx="8899">
                  <c:v>-2.0322579645161289E-2</c:v>
                </c:pt>
                <c:pt idx="8900">
                  <c:v>-1.9919353838709682E-2</c:v>
                </c:pt>
                <c:pt idx="8901">
                  <c:v>-1.9516128032258068E-2</c:v>
                </c:pt>
                <c:pt idx="8902">
                  <c:v>-1.9112902225806454E-2</c:v>
                </c:pt>
                <c:pt idx="8903">
                  <c:v>-1.8709676419354841E-2</c:v>
                </c:pt>
                <c:pt idx="8904">
                  <c:v>-1.830645061290323E-2</c:v>
                </c:pt>
                <c:pt idx="8905">
                  <c:v>-1.7903224806451613E-2</c:v>
                </c:pt>
                <c:pt idx="8906">
                  <c:v>-1.7499999000000002E-2</c:v>
                </c:pt>
                <c:pt idx="8907">
                  <c:v>-1.7096773193548388E-2</c:v>
                </c:pt>
                <c:pt idx="8908">
                  <c:v>-1.6693547387096781E-2</c:v>
                </c:pt>
                <c:pt idx="8909">
                  <c:v>-1.6290321580645167E-2</c:v>
                </c:pt>
                <c:pt idx="8910">
                  <c:v>-1.588709577419355E-2</c:v>
                </c:pt>
                <c:pt idx="8911">
                  <c:v>-1.5483869967741938E-2</c:v>
                </c:pt>
                <c:pt idx="8912">
                  <c:v>-1.5080644161290324E-2</c:v>
                </c:pt>
                <c:pt idx="8913">
                  <c:v>-1.4677418354838713E-2</c:v>
                </c:pt>
                <c:pt idx="8914">
                  <c:v>-1.4274192548387101E-2</c:v>
                </c:pt>
                <c:pt idx="8915">
                  <c:v>-1.3870966741935487E-2</c:v>
                </c:pt>
                <c:pt idx="8916">
                  <c:v>-1.3467740935483873E-2</c:v>
                </c:pt>
                <c:pt idx="8917">
                  <c:v>-1.3064515129032263E-2</c:v>
                </c:pt>
                <c:pt idx="8918">
                  <c:v>-1.2661289322580649E-2</c:v>
                </c:pt>
                <c:pt idx="8919">
                  <c:v>-1.2258063516129033E-2</c:v>
                </c:pt>
                <c:pt idx="8920">
                  <c:v>-1.1854837709677423E-2</c:v>
                </c:pt>
                <c:pt idx="8921">
                  <c:v>-1.1451611903225809E-2</c:v>
                </c:pt>
                <c:pt idx="8922">
                  <c:v>-1.1048386096774198E-2</c:v>
                </c:pt>
                <c:pt idx="8923">
                  <c:v>-1.0645160290322583E-2</c:v>
                </c:pt>
                <c:pt idx="8924">
                  <c:v>-1.0241934483870969E-2</c:v>
                </c:pt>
                <c:pt idx="8925">
                  <c:v>-9.8387086774193565E-3</c:v>
                </c:pt>
                <c:pt idx="8926">
                  <c:v>-9.4354828709677513E-3</c:v>
                </c:pt>
                <c:pt idx="8927">
                  <c:v>-9.0322570645161322E-3</c:v>
                </c:pt>
                <c:pt idx="8928">
                  <c:v>-8.6290312580645182E-3</c:v>
                </c:pt>
                <c:pt idx="8929">
                  <c:v>-8.225805451612906E-3</c:v>
                </c:pt>
                <c:pt idx="8930">
                  <c:v>-7.8225796451612921E-3</c:v>
                </c:pt>
                <c:pt idx="8931">
                  <c:v>-7.4193538387096834E-3</c:v>
                </c:pt>
                <c:pt idx="8932">
                  <c:v>-7.0161280322580686E-3</c:v>
                </c:pt>
                <c:pt idx="8933">
                  <c:v>-6.6129022258064512E-3</c:v>
                </c:pt>
                <c:pt idx="8934">
                  <c:v>-6.2096764193548442E-3</c:v>
                </c:pt>
                <c:pt idx="8935">
                  <c:v>-5.8064506129032285E-3</c:v>
                </c:pt>
                <c:pt idx="8936">
                  <c:v>-5.4032248064516172E-3</c:v>
                </c:pt>
                <c:pt idx="8937">
                  <c:v>-4.9999990000000006E-3</c:v>
                </c:pt>
                <c:pt idx="8938">
                  <c:v>-5.9999990000000024E-3</c:v>
                </c:pt>
                <c:pt idx="8939">
                  <c:v>-6.9999990000000007E-3</c:v>
                </c:pt>
                <c:pt idx="8940">
                  <c:v>-7.9999990000000024E-3</c:v>
                </c:pt>
                <c:pt idx="8941">
                  <c:v>-8.9999990000000033E-3</c:v>
                </c:pt>
                <c:pt idx="8942">
                  <c:v>-9.9999990000000025E-3</c:v>
                </c:pt>
                <c:pt idx="8943">
                  <c:v>-1.0999999E-2</c:v>
                </c:pt>
                <c:pt idx="8944">
                  <c:v>-1.1999999000000001E-2</c:v>
                </c:pt>
                <c:pt idx="8945">
                  <c:v>-1.2999999E-2</c:v>
                </c:pt>
                <c:pt idx="8946">
                  <c:v>-1.3999999000000001E-2</c:v>
                </c:pt>
                <c:pt idx="8947">
                  <c:v>-1.4999998999999998E-2</c:v>
                </c:pt>
                <c:pt idx="8948">
                  <c:v>-1.5999999000000001E-2</c:v>
                </c:pt>
                <c:pt idx="8949">
                  <c:v>-1.6999999000000002E-2</c:v>
                </c:pt>
                <c:pt idx="8950">
                  <c:v>-1.7999998999999996E-2</c:v>
                </c:pt>
                <c:pt idx="8951">
                  <c:v>-1.8999999E-2</c:v>
                </c:pt>
                <c:pt idx="8952">
                  <c:v>-1.9999999000000001E-2</c:v>
                </c:pt>
                <c:pt idx="8953">
                  <c:v>-2.0999999000000002E-2</c:v>
                </c:pt>
                <c:pt idx="8954">
                  <c:v>-2.1999999000000006E-2</c:v>
                </c:pt>
                <c:pt idx="8955">
                  <c:v>-2.2999999000000004E-2</c:v>
                </c:pt>
                <c:pt idx="8956">
                  <c:v>-2.3999998999999998E-2</c:v>
                </c:pt>
                <c:pt idx="8957">
                  <c:v>-2.4999998999999998E-2</c:v>
                </c:pt>
                <c:pt idx="8958">
                  <c:v>-2.5999999000000006E-2</c:v>
                </c:pt>
                <c:pt idx="8959">
                  <c:v>-2.6999999000000007E-2</c:v>
                </c:pt>
                <c:pt idx="8960">
                  <c:v>-2.7999999000000008E-2</c:v>
                </c:pt>
                <c:pt idx="8961">
                  <c:v>-2.8999999000000005E-2</c:v>
                </c:pt>
                <c:pt idx="8962">
                  <c:v>-2.9999999000000006E-2</c:v>
                </c:pt>
                <c:pt idx="8963">
                  <c:v>-2.9599999000000002E-2</c:v>
                </c:pt>
                <c:pt idx="8964">
                  <c:v>-2.9199999000000001E-2</c:v>
                </c:pt>
                <c:pt idx="8965">
                  <c:v>-2.8799999E-2</c:v>
                </c:pt>
                <c:pt idx="8966">
                  <c:v>-2.8399998999999999E-2</c:v>
                </c:pt>
                <c:pt idx="8967">
                  <c:v>-2.7999999000000005E-2</c:v>
                </c:pt>
                <c:pt idx="8968">
                  <c:v>-2.7599999000000004E-2</c:v>
                </c:pt>
                <c:pt idx="8969">
                  <c:v>-2.7199999000000002E-2</c:v>
                </c:pt>
                <c:pt idx="8970">
                  <c:v>-2.6799999000000005E-2</c:v>
                </c:pt>
                <c:pt idx="8971">
                  <c:v>-2.6399999000000007E-2</c:v>
                </c:pt>
                <c:pt idx="8972">
                  <c:v>-2.5999999000000006E-2</c:v>
                </c:pt>
                <c:pt idx="8973">
                  <c:v>-2.5599999000000002E-2</c:v>
                </c:pt>
                <c:pt idx="8974">
                  <c:v>-2.5199999000000001E-2</c:v>
                </c:pt>
                <c:pt idx="8975">
                  <c:v>-2.4799999000000003E-2</c:v>
                </c:pt>
                <c:pt idx="8976">
                  <c:v>-2.4399998999999999E-2</c:v>
                </c:pt>
                <c:pt idx="8977">
                  <c:v>-2.3999998999999998E-2</c:v>
                </c:pt>
                <c:pt idx="8978">
                  <c:v>-2.3599999E-2</c:v>
                </c:pt>
                <c:pt idx="8979">
                  <c:v>-2.3199998999999999E-2</c:v>
                </c:pt>
                <c:pt idx="8980">
                  <c:v>-2.2799999000000001E-2</c:v>
                </c:pt>
                <c:pt idx="8981">
                  <c:v>-2.2399999E-2</c:v>
                </c:pt>
                <c:pt idx="8982">
                  <c:v>-2.1999999000000003E-2</c:v>
                </c:pt>
                <c:pt idx="8983">
                  <c:v>-2.1599999000000002E-2</c:v>
                </c:pt>
                <c:pt idx="8984">
                  <c:v>-2.1199999000000001E-2</c:v>
                </c:pt>
                <c:pt idx="8985">
                  <c:v>-2.0799999E-2</c:v>
                </c:pt>
                <c:pt idx="8986">
                  <c:v>-2.0399998999999999E-2</c:v>
                </c:pt>
                <c:pt idx="8987">
                  <c:v>-1.9999999000000001E-2</c:v>
                </c:pt>
                <c:pt idx="8988">
                  <c:v>-2.0479999000000006E-2</c:v>
                </c:pt>
                <c:pt idx="8989">
                  <c:v>-2.0959999E-2</c:v>
                </c:pt>
                <c:pt idx="8990">
                  <c:v>-2.1439999000000005E-2</c:v>
                </c:pt>
                <c:pt idx="8991">
                  <c:v>-2.1919999000000003E-2</c:v>
                </c:pt>
                <c:pt idx="8992">
                  <c:v>-2.2399999E-2</c:v>
                </c:pt>
                <c:pt idx="8993">
                  <c:v>-2.2879999000000005E-2</c:v>
                </c:pt>
                <c:pt idx="8994">
                  <c:v>-2.3359998999999999E-2</c:v>
                </c:pt>
                <c:pt idx="8995">
                  <c:v>-2.3839999000000004E-2</c:v>
                </c:pt>
                <c:pt idx="8996">
                  <c:v>-2.4319998999999998E-2</c:v>
                </c:pt>
                <c:pt idx="8997">
                  <c:v>-2.4799999000000003E-2</c:v>
                </c:pt>
                <c:pt idx="8998">
                  <c:v>-2.5279999000000004E-2</c:v>
                </c:pt>
                <c:pt idx="8999">
                  <c:v>-2.5759999000000002E-2</c:v>
                </c:pt>
                <c:pt idx="9000">
                  <c:v>-2.623999900000001E-2</c:v>
                </c:pt>
                <c:pt idx="9001">
                  <c:v>-2.6719999000000005E-2</c:v>
                </c:pt>
                <c:pt idx="9002">
                  <c:v>-2.7199999000000002E-2</c:v>
                </c:pt>
                <c:pt idx="9003">
                  <c:v>-2.7679999000000011E-2</c:v>
                </c:pt>
                <c:pt idx="9004">
                  <c:v>-2.8159999000000002E-2</c:v>
                </c:pt>
                <c:pt idx="9005">
                  <c:v>-2.863999900000001E-2</c:v>
                </c:pt>
                <c:pt idx="9006">
                  <c:v>-2.9119999000000001E-2</c:v>
                </c:pt>
                <c:pt idx="9007">
                  <c:v>-2.9599999000000002E-2</c:v>
                </c:pt>
                <c:pt idx="9008">
                  <c:v>-3.007999900000001E-2</c:v>
                </c:pt>
                <c:pt idx="9009">
                  <c:v>-3.0559999000000001E-2</c:v>
                </c:pt>
                <c:pt idx="9010">
                  <c:v>-3.1039999000000006E-2</c:v>
                </c:pt>
                <c:pt idx="9011">
                  <c:v>-3.1519999E-2</c:v>
                </c:pt>
                <c:pt idx="9012">
                  <c:v>-3.1999999000000001E-2</c:v>
                </c:pt>
                <c:pt idx="9013">
                  <c:v>-3.1519999E-2</c:v>
                </c:pt>
                <c:pt idx="9014">
                  <c:v>-3.1039999000000006E-2</c:v>
                </c:pt>
                <c:pt idx="9015">
                  <c:v>-3.0559999000000001E-2</c:v>
                </c:pt>
                <c:pt idx="9016">
                  <c:v>-3.007999900000001E-2</c:v>
                </c:pt>
                <c:pt idx="9017">
                  <c:v>-2.9599999000000002E-2</c:v>
                </c:pt>
                <c:pt idx="9018">
                  <c:v>-2.9119999000000001E-2</c:v>
                </c:pt>
                <c:pt idx="9019">
                  <c:v>-2.863999900000001E-2</c:v>
                </c:pt>
                <c:pt idx="9020">
                  <c:v>-2.8159999000000002E-2</c:v>
                </c:pt>
                <c:pt idx="9021">
                  <c:v>-2.7679999000000011E-2</c:v>
                </c:pt>
                <c:pt idx="9022">
                  <c:v>-2.7199999000000002E-2</c:v>
                </c:pt>
                <c:pt idx="9023">
                  <c:v>-2.6719999000000005E-2</c:v>
                </c:pt>
                <c:pt idx="9024">
                  <c:v>-2.623999900000001E-2</c:v>
                </c:pt>
                <c:pt idx="9025">
                  <c:v>-2.5759999000000002E-2</c:v>
                </c:pt>
                <c:pt idx="9026">
                  <c:v>-2.5279999000000004E-2</c:v>
                </c:pt>
                <c:pt idx="9027">
                  <c:v>-2.4799999000000003E-2</c:v>
                </c:pt>
                <c:pt idx="9028">
                  <c:v>-2.4319998999999998E-2</c:v>
                </c:pt>
                <c:pt idx="9029">
                  <c:v>-2.3839999000000004E-2</c:v>
                </c:pt>
                <c:pt idx="9030">
                  <c:v>-2.3359998999999999E-2</c:v>
                </c:pt>
                <c:pt idx="9031">
                  <c:v>-2.2879999000000005E-2</c:v>
                </c:pt>
                <c:pt idx="9032">
                  <c:v>-2.2399999E-2</c:v>
                </c:pt>
                <c:pt idx="9033">
                  <c:v>-2.1919999000000003E-2</c:v>
                </c:pt>
                <c:pt idx="9034">
                  <c:v>-2.1439999000000005E-2</c:v>
                </c:pt>
                <c:pt idx="9035">
                  <c:v>-2.0959999E-2</c:v>
                </c:pt>
                <c:pt idx="9036">
                  <c:v>-2.0479999000000006E-2</c:v>
                </c:pt>
                <c:pt idx="9037">
                  <c:v>-1.9999999000000001E-2</c:v>
                </c:pt>
                <c:pt idx="9038">
                  <c:v>-1.9682538682539684E-2</c:v>
                </c:pt>
                <c:pt idx="9039">
                  <c:v>-1.9365078365079367E-2</c:v>
                </c:pt>
                <c:pt idx="9040">
                  <c:v>-1.9047618047619053E-2</c:v>
                </c:pt>
                <c:pt idx="9041">
                  <c:v>-1.8730157730158733E-2</c:v>
                </c:pt>
                <c:pt idx="9042">
                  <c:v>-1.8412697412698412E-2</c:v>
                </c:pt>
                <c:pt idx="9043">
                  <c:v>-1.8095237095238095E-2</c:v>
                </c:pt>
                <c:pt idx="9044">
                  <c:v>-1.7777776777777782E-2</c:v>
                </c:pt>
                <c:pt idx="9045">
                  <c:v>-1.7460316460317461E-2</c:v>
                </c:pt>
                <c:pt idx="9046">
                  <c:v>-1.7142856142857144E-2</c:v>
                </c:pt>
                <c:pt idx="9047">
                  <c:v>-1.6825395825396824E-2</c:v>
                </c:pt>
                <c:pt idx="9048">
                  <c:v>-1.6507935507936514E-2</c:v>
                </c:pt>
                <c:pt idx="9049">
                  <c:v>-1.6190475190476193E-2</c:v>
                </c:pt>
                <c:pt idx="9050">
                  <c:v>-1.5873014873015873E-2</c:v>
                </c:pt>
                <c:pt idx="9051">
                  <c:v>-1.5555554555555559E-2</c:v>
                </c:pt>
                <c:pt idx="9052">
                  <c:v>-1.523809423809524E-2</c:v>
                </c:pt>
                <c:pt idx="9053">
                  <c:v>-1.4920633920634918E-2</c:v>
                </c:pt>
                <c:pt idx="9054">
                  <c:v>-1.4603173603174601E-2</c:v>
                </c:pt>
                <c:pt idx="9055">
                  <c:v>-1.4285713285714288E-2</c:v>
                </c:pt>
                <c:pt idx="9056">
                  <c:v>-1.3968252968253969E-2</c:v>
                </c:pt>
                <c:pt idx="9057">
                  <c:v>-1.365079265079365E-2</c:v>
                </c:pt>
                <c:pt idx="9058">
                  <c:v>-1.3333332333333331E-2</c:v>
                </c:pt>
                <c:pt idx="9059">
                  <c:v>-1.3015872015873019E-2</c:v>
                </c:pt>
                <c:pt idx="9060">
                  <c:v>-1.2698411698412702E-2</c:v>
                </c:pt>
                <c:pt idx="9061">
                  <c:v>-1.2380951380952382E-2</c:v>
                </c:pt>
                <c:pt idx="9062">
                  <c:v>-1.2063491063492061E-2</c:v>
                </c:pt>
                <c:pt idx="9063">
                  <c:v>-1.174603074603175E-2</c:v>
                </c:pt>
                <c:pt idx="9064">
                  <c:v>-1.1428570428571431E-2</c:v>
                </c:pt>
                <c:pt idx="9065">
                  <c:v>-1.1111110111111112E-2</c:v>
                </c:pt>
                <c:pt idx="9066">
                  <c:v>-1.0793649793650793E-2</c:v>
                </c:pt>
                <c:pt idx="9067">
                  <c:v>-1.0476189476190478E-2</c:v>
                </c:pt>
                <c:pt idx="9068">
                  <c:v>-1.0158729158730161E-2</c:v>
                </c:pt>
                <c:pt idx="9069">
                  <c:v>-9.8412688412698405E-3</c:v>
                </c:pt>
                <c:pt idx="9070">
                  <c:v>-9.5238085238095252E-3</c:v>
                </c:pt>
                <c:pt idx="9071">
                  <c:v>-9.2063482063492082E-3</c:v>
                </c:pt>
                <c:pt idx="9072">
                  <c:v>-8.8888878888888894E-3</c:v>
                </c:pt>
                <c:pt idx="9073">
                  <c:v>-8.5714275714285724E-3</c:v>
                </c:pt>
                <c:pt idx="9074">
                  <c:v>-8.2539672539682588E-3</c:v>
                </c:pt>
                <c:pt idx="9075">
                  <c:v>-7.9365069365079383E-3</c:v>
                </c:pt>
                <c:pt idx="9076">
                  <c:v>-7.6190466190476187E-3</c:v>
                </c:pt>
                <c:pt idx="9077">
                  <c:v>-7.3015863015873025E-3</c:v>
                </c:pt>
                <c:pt idx="9078">
                  <c:v>-6.9841259841269872E-3</c:v>
                </c:pt>
                <c:pt idx="9079">
                  <c:v>-6.6666656666666676E-3</c:v>
                </c:pt>
                <c:pt idx="9080">
                  <c:v>-6.3492053492063489E-3</c:v>
                </c:pt>
                <c:pt idx="9081">
                  <c:v>-6.0317450317460336E-3</c:v>
                </c:pt>
                <c:pt idx="9082">
                  <c:v>-5.7142847142857165E-3</c:v>
                </c:pt>
                <c:pt idx="9083">
                  <c:v>-5.3968243968253969E-3</c:v>
                </c:pt>
                <c:pt idx="9084">
                  <c:v>-5.079364079365079E-3</c:v>
                </c:pt>
                <c:pt idx="9085">
                  <c:v>-4.7619037619047637E-3</c:v>
                </c:pt>
                <c:pt idx="9086">
                  <c:v>-4.4444434444444476E-3</c:v>
                </c:pt>
                <c:pt idx="9087">
                  <c:v>-4.1269831269841279E-3</c:v>
                </c:pt>
                <c:pt idx="9088">
                  <c:v>-3.8095228095238087E-3</c:v>
                </c:pt>
                <c:pt idx="9089">
                  <c:v>-3.4920624920634926E-3</c:v>
                </c:pt>
                <c:pt idx="9090">
                  <c:v>-3.174602174603176E-3</c:v>
                </c:pt>
                <c:pt idx="9091">
                  <c:v>-2.857141857142859E-3</c:v>
                </c:pt>
                <c:pt idx="9092">
                  <c:v>-2.5396815396825393E-3</c:v>
                </c:pt>
                <c:pt idx="9093">
                  <c:v>-2.222221222222224E-3</c:v>
                </c:pt>
                <c:pt idx="9094">
                  <c:v>-1.904760904761907E-3</c:v>
                </c:pt>
                <c:pt idx="9095">
                  <c:v>-1.5873005873015883E-3</c:v>
                </c:pt>
                <c:pt idx="9096">
                  <c:v>-1.2698402698412697E-3</c:v>
                </c:pt>
                <c:pt idx="9097">
                  <c:v>-9.5237995238095312E-4</c:v>
                </c:pt>
                <c:pt idx="9098">
                  <c:v>-6.3491963492063664E-4</c:v>
                </c:pt>
                <c:pt idx="9099">
                  <c:v>-3.1745931746031804E-4</c:v>
                </c:pt>
                <c:pt idx="9100">
                  <c:v>1.0000000000000007E-9</c:v>
                </c:pt>
                <c:pt idx="9101">
                  <c:v>-6.2162062162162172E-4</c:v>
                </c:pt>
                <c:pt idx="9102">
                  <c:v>-1.2432422432432433E-3</c:v>
                </c:pt>
                <c:pt idx="9103">
                  <c:v>-1.8648638648648651E-3</c:v>
                </c:pt>
                <c:pt idx="9104">
                  <c:v>-2.4864854864864862E-3</c:v>
                </c:pt>
                <c:pt idx="9105">
                  <c:v>-3.1081071081081085E-3</c:v>
                </c:pt>
                <c:pt idx="9106">
                  <c:v>-3.7297287297297296E-3</c:v>
                </c:pt>
                <c:pt idx="9107">
                  <c:v>-4.3513503513513511E-3</c:v>
                </c:pt>
                <c:pt idx="9108">
                  <c:v>-4.9729719729729735E-3</c:v>
                </c:pt>
                <c:pt idx="9109">
                  <c:v>-5.5945935945945959E-3</c:v>
                </c:pt>
                <c:pt idx="9110">
                  <c:v>-6.2162152162162166E-3</c:v>
                </c:pt>
                <c:pt idx="9111">
                  <c:v>-6.8378368378378381E-3</c:v>
                </c:pt>
                <c:pt idx="9112">
                  <c:v>-7.4594584594594605E-3</c:v>
                </c:pt>
                <c:pt idx="9113">
                  <c:v>-8.081080081081082E-3</c:v>
                </c:pt>
                <c:pt idx="9114">
                  <c:v>-8.7027017027027035E-3</c:v>
                </c:pt>
                <c:pt idx="9115">
                  <c:v>-9.3243233243243233E-3</c:v>
                </c:pt>
                <c:pt idx="9116">
                  <c:v>-9.94594494594595E-3</c:v>
                </c:pt>
                <c:pt idx="9117">
                  <c:v>-1.056756656756757E-2</c:v>
                </c:pt>
                <c:pt idx="9118">
                  <c:v>-1.1189188189189191E-2</c:v>
                </c:pt>
                <c:pt idx="9119">
                  <c:v>-1.1810809810810813E-2</c:v>
                </c:pt>
                <c:pt idx="9120">
                  <c:v>-1.2432431432432433E-2</c:v>
                </c:pt>
                <c:pt idx="9121">
                  <c:v>-1.3054053054054054E-2</c:v>
                </c:pt>
                <c:pt idx="9122">
                  <c:v>-1.3675674675675679E-2</c:v>
                </c:pt>
                <c:pt idx="9123">
                  <c:v>-1.4297296297297294E-2</c:v>
                </c:pt>
                <c:pt idx="9124">
                  <c:v>-1.4918917918918917E-2</c:v>
                </c:pt>
                <c:pt idx="9125">
                  <c:v>-1.5540539540540544E-2</c:v>
                </c:pt>
                <c:pt idx="9126">
                  <c:v>-1.6162161162162163E-2</c:v>
                </c:pt>
                <c:pt idx="9127">
                  <c:v>-1.6783782783783781E-2</c:v>
                </c:pt>
                <c:pt idx="9128">
                  <c:v>-1.7405404405405403E-2</c:v>
                </c:pt>
                <c:pt idx="9129">
                  <c:v>-1.8027026027027028E-2</c:v>
                </c:pt>
                <c:pt idx="9130">
                  <c:v>-1.864864764864865E-2</c:v>
                </c:pt>
                <c:pt idx="9131">
                  <c:v>-1.9270269270270271E-2</c:v>
                </c:pt>
                <c:pt idx="9132">
                  <c:v>-1.9891890891891889E-2</c:v>
                </c:pt>
                <c:pt idx="9133">
                  <c:v>-2.0513512513513518E-2</c:v>
                </c:pt>
                <c:pt idx="9134">
                  <c:v>-2.1135134135135136E-2</c:v>
                </c:pt>
                <c:pt idx="9135">
                  <c:v>-2.1756755756756757E-2</c:v>
                </c:pt>
                <c:pt idx="9136">
                  <c:v>-2.2378377378378389E-2</c:v>
                </c:pt>
                <c:pt idx="9137">
                  <c:v>-2.2999999000000004E-2</c:v>
                </c:pt>
                <c:pt idx="9138">
                  <c:v>-2.2666665666666676E-2</c:v>
                </c:pt>
                <c:pt idx="9139">
                  <c:v>-2.2333332333333338E-2</c:v>
                </c:pt>
                <c:pt idx="9140">
                  <c:v>-2.1999999000000003E-2</c:v>
                </c:pt>
                <c:pt idx="9141">
                  <c:v>-2.1666665666666675E-2</c:v>
                </c:pt>
                <c:pt idx="9142">
                  <c:v>-2.133333233333334E-2</c:v>
                </c:pt>
                <c:pt idx="9143">
                  <c:v>-2.0999999000000002E-2</c:v>
                </c:pt>
                <c:pt idx="9144">
                  <c:v>-2.0666665666666674E-2</c:v>
                </c:pt>
                <c:pt idx="9145">
                  <c:v>-2.0333332333333336E-2</c:v>
                </c:pt>
                <c:pt idx="9146">
                  <c:v>-1.9999999000000001E-2</c:v>
                </c:pt>
                <c:pt idx="9147">
                  <c:v>-1.9666665666666673E-2</c:v>
                </c:pt>
                <c:pt idx="9148">
                  <c:v>-1.9333332333333331E-2</c:v>
                </c:pt>
                <c:pt idx="9149">
                  <c:v>-1.8999999E-2</c:v>
                </c:pt>
                <c:pt idx="9150">
                  <c:v>-1.8666665666666669E-2</c:v>
                </c:pt>
                <c:pt idx="9151">
                  <c:v>-1.833333233333333E-2</c:v>
                </c:pt>
                <c:pt idx="9152">
                  <c:v>-1.7999998999999996E-2</c:v>
                </c:pt>
                <c:pt idx="9153">
                  <c:v>-1.7666665666666671E-2</c:v>
                </c:pt>
                <c:pt idx="9154">
                  <c:v>-1.7333332333333333E-2</c:v>
                </c:pt>
                <c:pt idx="9155">
                  <c:v>-1.6999998999999998E-2</c:v>
                </c:pt>
                <c:pt idx="9156">
                  <c:v>-1.666666566666667E-2</c:v>
                </c:pt>
                <c:pt idx="9157">
                  <c:v>-1.6333332333333339E-2</c:v>
                </c:pt>
                <c:pt idx="9158">
                  <c:v>-1.5999999000000001E-2</c:v>
                </c:pt>
                <c:pt idx="9159">
                  <c:v>-1.566666566666667E-2</c:v>
                </c:pt>
                <c:pt idx="9160">
                  <c:v>-1.5333332333333333E-2</c:v>
                </c:pt>
                <c:pt idx="9161">
                  <c:v>-1.4999998999999998E-2</c:v>
                </c:pt>
                <c:pt idx="9162">
                  <c:v>-1.4666665666666667E-2</c:v>
                </c:pt>
                <c:pt idx="9163">
                  <c:v>-1.4333332333333332E-2</c:v>
                </c:pt>
                <c:pt idx="9164">
                  <c:v>-1.3999999000000001E-2</c:v>
                </c:pt>
                <c:pt idx="9165">
                  <c:v>-1.366666566666667E-2</c:v>
                </c:pt>
                <c:pt idx="9166">
                  <c:v>-1.3333332333333331E-2</c:v>
                </c:pt>
                <c:pt idx="9167">
                  <c:v>-1.2999999E-2</c:v>
                </c:pt>
                <c:pt idx="9168">
                  <c:v>-1.2666665666666669E-2</c:v>
                </c:pt>
                <c:pt idx="9169">
                  <c:v>-1.2333332333333336E-2</c:v>
                </c:pt>
                <c:pt idx="9170">
                  <c:v>-1.1999998999999997E-2</c:v>
                </c:pt>
                <c:pt idx="9171">
                  <c:v>-1.1666665666666671E-2</c:v>
                </c:pt>
                <c:pt idx="9172">
                  <c:v>-1.1333332333333333E-2</c:v>
                </c:pt>
                <c:pt idx="9173">
                  <c:v>-1.0999999E-2</c:v>
                </c:pt>
                <c:pt idx="9174">
                  <c:v>-1.0666665666666667E-2</c:v>
                </c:pt>
                <c:pt idx="9175">
                  <c:v>-1.0333332333333336E-2</c:v>
                </c:pt>
                <c:pt idx="9176">
                  <c:v>-9.9999990000000025E-3</c:v>
                </c:pt>
                <c:pt idx="9177">
                  <c:v>-9.6666656666666694E-3</c:v>
                </c:pt>
                <c:pt idx="9178">
                  <c:v>-9.3333323333333364E-3</c:v>
                </c:pt>
                <c:pt idx="9179">
                  <c:v>-8.9999990000000033E-3</c:v>
                </c:pt>
                <c:pt idx="9180">
                  <c:v>-8.6666656666666685E-3</c:v>
                </c:pt>
                <c:pt idx="9181">
                  <c:v>-8.3333323333333355E-3</c:v>
                </c:pt>
                <c:pt idx="9182">
                  <c:v>-7.9999990000000024E-3</c:v>
                </c:pt>
                <c:pt idx="9183">
                  <c:v>-7.6666656666666694E-3</c:v>
                </c:pt>
                <c:pt idx="9184">
                  <c:v>-7.3333323333333363E-3</c:v>
                </c:pt>
                <c:pt idx="9185">
                  <c:v>-6.9999989999999998E-3</c:v>
                </c:pt>
                <c:pt idx="9186">
                  <c:v>-6.6666656666666676E-3</c:v>
                </c:pt>
                <c:pt idx="9187">
                  <c:v>-6.3333323333333346E-3</c:v>
                </c:pt>
                <c:pt idx="9188">
                  <c:v>-5.9999990000000024E-3</c:v>
                </c:pt>
                <c:pt idx="9189">
                  <c:v>-5.6666656666666667E-3</c:v>
                </c:pt>
                <c:pt idx="9190">
                  <c:v>-5.3333323333333354E-3</c:v>
                </c:pt>
                <c:pt idx="9191">
                  <c:v>-4.9999990000000006E-3</c:v>
                </c:pt>
                <c:pt idx="9192">
                  <c:v>-4.6666656666666684E-3</c:v>
                </c:pt>
                <c:pt idx="9193">
                  <c:v>-4.3333323333333345E-3</c:v>
                </c:pt>
                <c:pt idx="9194">
                  <c:v>-3.9999990000000006E-3</c:v>
                </c:pt>
                <c:pt idx="9195">
                  <c:v>-3.6666656666666671E-3</c:v>
                </c:pt>
                <c:pt idx="9196">
                  <c:v>-3.3333323333333345E-3</c:v>
                </c:pt>
                <c:pt idx="9197">
                  <c:v>-2.9999989999999997E-3</c:v>
                </c:pt>
                <c:pt idx="9198">
                  <c:v>-2.6666656666666675E-3</c:v>
                </c:pt>
                <c:pt idx="9199">
                  <c:v>-2.3333323333333354E-3</c:v>
                </c:pt>
                <c:pt idx="9200">
                  <c:v>-1.9999990000000001E-3</c:v>
                </c:pt>
                <c:pt idx="9201">
                  <c:v>-2.7027017027027042E-3</c:v>
                </c:pt>
                <c:pt idx="9202">
                  <c:v>-3.4054044054054062E-3</c:v>
                </c:pt>
                <c:pt idx="9203">
                  <c:v>-4.1081071081081081E-3</c:v>
                </c:pt>
                <c:pt idx="9204">
                  <c:v>-4.8108098108108109E-3</c:v>
                </c:pt>
                <c:pt idx="9205">
                  <c:v>-5.5135125135135155E-3</c:v>
                </c:pt>
                <c:pt idx="9206">
                  <c:v>-6.2162152162162166E-3</c:v>
                </c:pt>
                <c:pt idx="9207">
                  <c:v>-6.9189179189189185E-3</c:v>
                </c:pt>
                <c:pt idx="9208">
                  <c:v>-7.6216206216216239E-3</c:v>
                </c:pt>
                <c:pt idx="9209">
                  <c:v>-8.3243233243243224E-3</c:v>
                </c:pt>
                <c:pt idx="9210">
                  <c:v>-9.0270260270270287E-3</c:v>
                </c:pt>
                <c:pt idx="9211">
                  <c:v>-9.7297287297297315E-3</c:v>
                </c:pt>
                <c:pt idx="9212">
                  <c:v>-1.0432431432432438E-2</c:v>
                </c:pt>
                <c:pt idx="9213">
                  <c:v>-1.1135134135135137E-2</c:v>
                </c:pt>
                <c:pt idx="9214">
                  <c:v>-1.1837836837837842E-2</c:v>
                </c:pt>
                <c:pt idx="9215">
                  <c:v>-1.2540539540540544E-2</c:v>
                </c:pt>
                <c:pt idx="9216">
                  <c:v>-1.3243242243243242E-2</c:v>
                </c:pt>
                <c:pt idx="9217">
                  <c:v>-1.3945944945945947E-2</c:v>
                </c:pt>
                <c:pt idx="9218">
                  <c:v>-1.4648647648648649E-2</c:v>
                </c:pt>
                <c:pt idx="9219">
                  <c:v>-1.5351350351351354E-2</c:v>
                </c:pt>
                <c:pt idx="9220">
                  <c:v>-1.6054053054054055E-2</c:v>
                </c:pt>
                <c:pt idx="9221">
                  <c:v>-1.675675575675676E-2</c:v>
                </c:pt>
                <c:pt idx="9222">
                  <c:v>-1.7459458459459461E-2</c:v>
                </c:pt>
                <c:pt idx="9223">
                  <c:v>-1.8162161162162169E-2</c:v>
                </c:pt>
                <c:pt idx="9224">
                  <c:v>-1.886486386486487E-2</c:v>
                </c:pt>
                <c:pt idx="9225">
                  <c:v>-1.9567566567567574E-2</c:v>
                </c:pt>
                <c:pt idx="9226">
                  <c:v>-2.0270269270270275E-2</c:v>
                </c:pt>
                <c:pt idx="9227">
                  <c:v>-2.097297197297298E-2</c:v>
                </c:pt>
                <c:pt idx="9228">
                  <c:v>-2.1675674675675688E-2</c:v>
                </c:pt>
                <c:pt idx="9229">
                  <c:v>-2.2378377378378389E-2</c:v>
                </c:pt>
                <c:pt idx="9230">
                  <c:v>-2.3081080081081083E-2</c:v>
                </c:pt>
                <c:pt idx="9231">
                  <c:v>-2.3783782783783784E-2</c:v>
                </c:pt>
                <c:pt idx="9232">
                  <c:v>-2.4486485486486485E-2</c:v>
                </c:pt>
                <c:pt idx="9233">
                  <c:v>-2.5189188189189193E-2</c:v>
                </c:pt>
                <c:pt idx="9234">
                  <c:v>-2.5891890891891891E-2</c:v>
                </c:pt>
                <c:pt idx="9235">
                  <c:v>-2.6594593594594595E-2</c:v>
                </c:pt>
                <c:pt idx="9236">
                  <c:v>-2.72972962972973E-2</c:v>
                </c:pt>
                <c:pt idx="9237">
                  <c:v>-2.7999999000000005E-2</c:v>
                </c:pt>
                <c:pt idx="9238">
                  <c:v>-2.8157893736842101E-2</c:v>
                </c:pt>
                <c:pt idx="9239">
                  <c:v>-2.8315788473684211E-2</c:v>
                </c:pt>
                <c:pt idx="9240">
                  <c:v>-2.8473683210526318E-2</c:v>
                </c:pt>
                <c:pt idx="9241">
                  <c:v>-2.8631577947368425E-2</c:v>
                </c:pt>
                <c:pt idx="9242">
                  <c:v>-2.8789472684210535E-2</c:v>
                </c:pt>
                <c:pt idx="9243">
                  <c:v>-2.8947367421052642E-2</c:v>
                </c:pt>
                <c:pt idx="9244">
                  <c:v>-2.9105262157894746E-2</c:v>
                </c:pt>
                <c:pt idx="9245">
                  <c:v>-2.9263156894736835E-2</c:v>
                </c:pt>
                <c:pt idx="9246">
                  <c:v>-2.9421051631578949E-2</c:v>
                </c:pt>
                <c:pt idx="9247">
                  <c:v>-2.9578946368421052E-2</c:v>
                </c:pt>
                <c:pt idx="9248">
                  <c:v>-2.9736841105263163E-2</c:v>
                </c:pt>
                <c:pt idx="9249">
                  <c:v>-2.9894735842105266E-2</c:v>
                </c:pt>
                <c:pt idx="9250">
                  <c:v>-3.005263057894738E-2</c:v>
                </c:pt>
                <c:pt idx="9251">
                  <c:v>-3.0210525315789476E-2</c:v>
                </c:pt>
                <c:pt idx="9252">
                  <c:v>-3.0368420052631573E-2</c:v>
                </c:pt>
                <c:pt idx="9253">
                  <c:v>-3.0526314789473694E-2</c:v>
                </c:pt>
                <c:pt idx="9254">
                  <c:v>-3.06842095263158E-2</c:v>
                </c:pt>
                <c:pt idx="9255">
                  <c:v>-3.0842104263157904E-2</c:v>
                </c:pt>
                <c:pt idx="9256">
                  <c:v>-3.0999999000000007E-2</c:v>
                </c:pt>
                <c:pt idx="9257">
                  <c:v>-3.1157893736842111E-2</c:v>
                </c:pt>
                <c:pt idx="9258">
                  <c:v>-3.1315788473684221E-2</c:v>
                </c:pt>
                <c:pt idx="9259">
                  <c:v>-3.1473683210526328E-2</c:v>
                </c:pt>
                <c:pt idx="9260">
                  <c:v>-3.1631577947368435E-2</c:v>
                </c:pt>
                <c:pt idx="9261">
                  <c:v>-3.1789472684210542E-2</c:v>
                </c:pt>
                <c:pt idx="9262">
                  <c:v>-3.1947367421052648E-2</c:v>
                </c:pt>
                <c:pt idx="9263">
                  <c:v>-3.2105262157894748E-2</c:v>
                </c:pt>
                <c:pt idx="9264">
                  <c:v>-3.2263156894736841E-2</c:v>
                </c:pt>
                <c:pt idx="9265">
                  <c:v>-3.2421051631578955E-2</c:v>
                </c:pt>
                <c:pt idx="9266">
                  <c:v>-3.2578946368421062E-2</c:v>
                </c:pt>
                <c:pt idx="9267">
                  <c:v>-3.2736841105263169E-2</c:v>
                </c:pt>
                <c:pt idx="9268">
                  <c:v>-3.2894735842105276E-2</c:v>
                </c:pt>
                <c:pt idx="9269">
                  <c:v>-3.3052630578947376E-2</c:v>
                </c:pt>
                <c:pt idx="9270">
                  <c:v>-3.3210525315789476E-2</c:v>
                </c:pt>
                <c:pt idx="9271">
                  <c:v>-3.3368420052631576E-2</c:v>
                </c:pt>
                <c:pt idx="9272">
                  <c:v>-3.3526314789473696E-2</c:v>
                </c:pt>
                <c:pt idx="9273">
                  <c:v>-3.3684209526315803E-2</c:v>
                </c:pt>
                <c:pt idx="9274">
                  <c:v>-3.3842104263157903E-2</c:v>
                </c:pt>
                <c:pt idx="9275">
                  <c:v>-3.3999999000000003E-2</c:v>
                </c:pt>
                <c:pt idx="9276">
                  <c:v>-3.263999900000001E-2</c:v>
                </c:pt>
                <c:pt idx="9277">
                  <c:v>-3.1279999000000017E-2</c:v>
                </c:pt>
                <c:pt idx="9278">
                  <c:v>-2.9919999000000006E-2</c:v>
                </c:pt>
                <c:pt idx="9279">
                  <c:v>-2.8559999000000003E-2</c:v>
                </c:pt>
                <c:pt idx="9280">
                  <c:v>-2.7199999000000002E-2</c:v>
                </c:pt>
                <c:pt idx="9281">
                  <c:v>-2.5839999000000006E-2</c:v>
                </c:pt>
                <c:pt idx="9282">
                  <c:v>-2.4479999000000009E-2</c:v>
                </c:pt>
                <c:pt idx="9283">
                  <c:v>-2.3119999000000002E-2</c:v>
                </c:pt>
                <c:pt idx="9284">
                  <c:v>-2.1759999000000002E-2</c:v>
                </c:pt>
                <c:pt idx="9285">
                  <c:v>-2.0399999000000005E-2</c:v>
                </c:pt>
                <c:pt idx="9286">
                  <c:v>-1.9039999000000005E-2</c:v>
                </c:pt>
                <c:pt idx="9287">
                  <c:v>-1.7679999000000005E-2</c:v>
                </c:pt>
                <c:pt idx="9288">
                  <c:v>-1.6319999000000002E-2</c:v>
                </c:pt>
                <c:pt idx="9289">
                  <c:v>-1.4959999000000002E-2</c:v>
                </c:pt>
                <c:pt idx="9290">
                  <c:v>-1.3599999000000005E-2</c:v>
                </c:pt>
                <c:pt idx="9291">
                  <c:v>-1.2239999000000001E-2</c:v>
                </c:pt>
                <c:pt idx="9292">
                  <c:v>-1.0879999000000001E-2</c:v>
                </c:pt>
                <c:pt idx="9293">
                  <c:v>-9.5199990000000029E-3</c:v>
                </c:pt>
                <c:pt idx="9294">
                  <c:v>-8.1599990000000063E-3</c:v>
                </c:pt>
                <c:pt idx="9295">
                  <c:v>-6.7999990000000054E-3</c:v>
                </c:pt>
                <c:pt idx="9296">
                  <c:v>-5.4399990000000035E-3</c:v>
                </c:pt>
                <c:pt idx="9297">
                  <c:v>-4.0799990000000069E-3</c:v>
                </c:pt>
                <c:pt idx="9298">
                  <c:v>-2.7199990000000046E-3</c:v>
                </c:pt>
                <c:pt idx="9299">
                  <c:v>-1.3599990000000028E-3</c:v>
                </c:pt>
                <c:pt idx="9300">
                  <c:v>1.0000000000000007E-9</c:v>
                </c:pt>
                <c:pt idx="9301">
                  <c:v>-3.9999900000000006E-4</c:v>
                </c:pt>
                <c:pt idx="9302">
                  <c:v>-7.9999900000000024E-4</c:v>
                </c:pt>
                <c:pt idx="9303">
                  <c:v>-1.199999E-3</c:v>
                </c:pt>
                <c:pt idx="9304">
                  <c:v>-1.599999E-3</c:v>
                </c:pt>
                <c:pt idx="9305">
                  <c:v>-1.9999990000000001E-3</c:v>
                </c:pt>
                <c:pt idx="9306">
                  <c:v>-2.3999989999999999E-3</c:v>
                </c:pt>
                <c:pt idx="9307">
                  <c:v>-2.7999990000000005E-3</c:v>
                </c:pt>
                <c:pt idx="9308">
                  <c:v>-3.1999990000000007E-3</c:v>
                </c:pt>
                <c:pt idx="9309">
                  <c:v>-3.5999990000000004E-3</c:v>
                </c:pt>
                <c:pt idx="9310">
                  <c:v>-3.9999990000000006E-3</c:v>
                </c:pt>
                <c:pt idx="9311">
                  <c:v>-4.3999989999999999E-3</c:v>
                </c:pt>
                <c:pt idx="9312">
                  <c:v>-4.799999000000001E-3</c:v>
                </c:pt>
                <c:pt idx="9313">
                  <c:v>-5.1999990000000012E-3</c:v>
                </c:pt>
                <c:pt idx="9314">
                  <c:v>-5.5999990000000022E-3</c:v>
                </c:pt>
                <c:pt idx="9315">
                  <c:v>-5.9999990000000024E-3</c:v>
                </c:pt>
                <c:pt idx="9316">
                  <c:v>-6.3999990000000026E-3</c:v>
                </c:pt>
                <c:pt idx="9317">
                  <c:v>-6.7999990000000027E-3</c:v>
                </c:pt>
                <c:pt idx="9318">
                  <c:v>-7.1999990000000012E-3</c:v>
                </c:pt>
                <c:pt idx="9319">
                  <c:v>-7.5999990000000022E-3</c:v>
                </c:pt>
                <c:pt idx="9320">
                  <c:v>-7.9999990000000024E-3</c:v>
                </c:pt>
                <c:pt idx="9321">
                  <c:v>-8.3999990000000017E-3</c:v>
                </c:pt>
                <c:pt idx="9322">
                  <c:v>-8.7999990000000028E-3</c:v>
                </c:pt>
                <c:pt idx="9323">
                  <c:v>-9.1999990000000021E-3</c:v>
                </c:pt>
                <c:pt idx="9324">
                  <c:v>-9.5999990000000014E-3</c:v>
                </c:pt>
                <c:pt idx="9325">
                  <c:v>-9.9999990000000025E-3</c:v>
                </c:pt>
                <c:pt idx="9326">
                  <c:v>-9.1199990000000019E-3</c:v>
                </c:pt>
                <c:pt idx="9327">
                  <c:v>-8.2399990000000013E-3</c:v>
                </c:pt>
                <c:pt idx="9328">
                  <c:v>-7.3599990000000025E-3</c:v>
                </c:pt>
                <c:pt idx="9329">
                  <c:v>-6.4799990000000028E-3</c:v>
                </c:pt>
                <c:pt idx="9330">
                  <c:v>-5.5999990000000005E-3</c:v>
                </c:pt>
                <c:pt idx="9331">
                  <c:v>-4.7199990000000008E-3</c:v>
                </c:pt>
                <c:pt idx="9332">
                  <c:v>-3.8399989999999993E-3</c:v>
                </c:pt>
                <c:pt idx="9333">
                  <c:v>-2.9599989999999996E-3</c:v>
                </c:pt>
                <c:pt idx="9334">
                  <c:v>-2.0799990000000008E-3</c:v>
                </c:pt>
                <c:pt idx="9335">
                  <c:v>-1.1999989999999993E-3</c:v>
                </c:pt>
                <c:pt idx="9336">
                  <c:v>-3.1999899999999979E-4</c:v>
                </c:pt>
                <c:pt idx="9337">
                  <c:v>5.6000100000000008E-4</c:v>
                </c:pt>
                <c:pt idx="9338">
                  <c:v>1.4400010000000009E-3</c:v>
                </c:pt>
                <c:pt idx="9339">
                  <c:v>2.3200010000000021E-3</c:v>
                </c:pt>
                <c:pt idx="9340">
                  <c:v>3.2000010000000009E-3</c:v>
                </c:pt>
                <c:pt idx="9341">
                  <c:v>4.0800010000000015E-3</c:v>
                </c:pt>
                <c:pt idx="9342">
                  <c:v>4.9600010000000029E-3</c:v>
                </c:pt>
                <c:pt idx="9343">
                  <c:v>5.8400010000000009E-3</c:v>
                </c:pt>
                <c:pt idx="9344">
                  <c:v>6.7200010000000015E-3</c:v>
                </c:pt>
                <c:pt idx="9345">
                  <c:v>7.6000010000000029E-3</c:v>
                </c:pt>
                <c:pt idx="9346">
                  <c:v>8.4800010000000026E-3</c:v>
                </c:pt>
                <c:pt idx="9347">
                  <c:v>9.3600010000000032E-3</c:v>
                </c:pt>
                <c:pt idx="9348">
                  <c:v>1.0240001E-2</c:v>
                </c:pt>
                <c:pt idx="9349">
                  <c:v>1.1120001000000001E-2</c:v>
                </c:pt>
                <c:pt idx="9350">
                  <c:v>1.2000001000000001E-2</c:v>
                </c:pt>
                <c:pt idx="9351">
                  <c:v>1.1725807451612908E-2</c:v>
                </c:pt>
                <c:pt idx="9352">
                  <c:v>1.1451613903225804E-2</c:v>
                </c:pt>
                <c:pt idx="9353">
                  <c:v>1.1177420354838711E-2</c:v>
                </c:pt>
                <c:pt idx="9354">
                  <c:v>1.0903226806451614E-2</c:v>
                </c:pt>
                <c:pt idx="9355">
                  <c:v>1.0629033258064517E-2</c:v>
                </c:pt>
                <c:pt idx="9356">
                  <c:v>1.0354839709677422E-2</c:v>
                </c:pt>
                <c:pt idx="9357">
                  <c:v>1.0080646161290322E-2</c:v>
                </c:pt>
                <c:pt idx="9358">
                  <c:v>9.8064526129032301E-3</c:v>
                </c:pt>
                <c:pt idx="9359">
                  <c:v>9.5322590645161298E-3</c:v>
                </c:pt>
                <c:pt idx="9360">
                  <c:v>9.2580655161290364E-3</c:v>
                </c:pt>
                <c:pt idx="9361">
                  <c:v>8.9838719677419361E-3</c:v>
                </c:pt>
                <c:pt idx="9362">
                  <c:v>8.7096784193548375E-3</c:v>
                </c:pt>
                <c:pt idx="9363">
                  <c:v>8.4354848709677476E-3</c:v>
                </c:pt>
                <c:pt idx="9364">
                  <c:v>8.1612913225806473E-3</c:v>
                </c:pt>
                <c:pt idx="9365">
                  <c:v>7.8870977741935487E-3</c:v>
                </c:pt>
                <c:pt idx="9366">
                  <c:v>7.612904225806451E-3</c:v>
                </c:pt>
                <c:pt idx="9367">
                  <c:v>7.3387106774193567E-3</c:v>
                </c:pt>
                <c:pt idx="9368">
                  <c:v>7.0645171290322573E-3</c:v>
                </c:pt>
                <c:pt idx="9369">
                  <c:v>6.790323580645163E-3</c:v>
                </c:pt>
                <c:pt idx="9370">
                  <c:v>6.5161300322580662E-3</c:v>
                </c:pt>
                <c:pt idx="9371">
                  <c:v>6.2419364838709702E-3</c:v>
                </c:pt>
                <c:pt idx="9372">
                  <c:v>5.9677429354838734E-3</c:v>
                </c:pt>
                <c:pt idx="9373">
                  <c:v>5.6935493870967756E-3</c:v>
                </c:pt>
                <c:pt idx="9374">
                  <c:v>5.4193558387096779E-3</c:v>
                </c:pt>
                <c:pt idx="9375">
                  <c:v>5.1451622903225811E-3</c:v>
                </c:pt>
                <c:pt idx="9376">
                  <c:v>4.8709687419354851E-3</c:v>
                </c:pt>
                <c:pt idx="9377">
                  <c:v>4.5967751935483891E-3</c:v>
                </c:pt>
                <c:pt idx="9378">
                  <c:v>4.3225816451612888E-3</c:v>
                </c:pt>
                <c:pt idx="9379">
                  <c:v>4.0483880967741945E-3</c:v>
                </c:pt>
                <c:pt idx="9380">
                  <c:v>3.7741945483870986E-3</c:v>
                </c:pt>
                <c:pt idx="9381">
                  <c:v>3.5000010000000013E-3</c:v>
                </c:pt>
                <c:pt idx="9382">
                  <c:v>3.225807451612904E-3</c:v>
                </c:pt>
                <c:pt idx="9383">
                  <c:v>2.9516139032258054E-3</c:v>
                </c:pt>
                <c:pt idx="9384">
                  <c:v>2.6774203548387103E-3</c:v>
                </c:pt>
                <c:pt idx="9385">
                  <c:v>2.4032268064516134E-3</c:v>
                </c:pt>
                <c:pt idx="9386">
                  <c:v>2.1290332580645179E-3</c:v>
                </c:pt>
                <c:pt idx="9387">
                  <c:v>1.8548397096774184E-3</c:v>
                </c:pt>
                <c:pt idx="9388">
                  <c:v>1.5806461612903227E-3</c:v>
                </c:pt>
                <c:pt idx="9389">
                  <c:v>1.3064526129032263E-3</c:v>
                </c:pt>
                <c:pt idx="9390">
                  <c:v>1.0322590645161305E-3</c:v>
                </c:pt>
                <c:pt idx="9391">
                  <c:v>7.5806551612903192E-4</c:v>
                </c:pt>
                <c:pt idx="9392">
                  <c:v>4.8387196774193577E-4</c:v>
                </c:pt>
                <c:pt idx="9393">
                  <c:v>2.0967841935483954E-4</c:v>
                </c:pt>
                <c:pt idx="9394">
                  <c:v>-6.4515129032258783E-5</c:v>
                </c:pt>
                <c:pt idx="9395">
                  <c:v>-3.3870867741935494E-4</c:v>
                </c:pt>
                <c:pt idx="9396">
                  <c:v>-6.1290222580645092E-4</c:v>
                </c:pt>
                <c:pt idx="9397">
                  <c:v>-8.8709577419354929E-4</c:v>
                </c:pt>
                <c:pt idx="9398">
                  <c:v>-1.1612893225806458E-3</c:v>
                </c:pt>
                <c:pt idx="9399">
                  <c:v>-1.4354828709677418E-3</c:v>
                </c:pt>
                <c:pt idx="9400">
                  <c:v>-1.7096764193548397E-3</c:v>
                </c:pt>
                <c:pt idx="9401">
                  <c:v>-1.9838699677419361E-3</c:v>
                </c:pt>
                <c:pt idx="9402">
                  <c:v>-2.2580635161290321E-3</c:v>
                </c:pt>
                <c:pt idx="9403">
                  <c:v>-2.5322570645161307E-3</c:v>
                </c:pt>
                <c:pt idx="9404">
                  <c:v>-2.8064506129032263E-3</c:v>
                </c:pt>
                <c:pt idx="9405">
                  <c:v>-3.0806441612903227E-3</c:v>
                </c:pt>
                <c:pt idx="9406">
                  <c:v>-3.3548377096774217E-3</c:v>
                </c:pt>
                <c:pt idx="9407">
                  <c:v>-3.6290312580645185E-3</c:v>
                </c:pt>
                <c:pt idx="9408">
                  <c:v>-3.9032248064516145E-3</c:v>
                </c:pt>
                <c:pt idx="9409">
                  <c:v>-4.1774183548387083E-3</c:v>
                </c:pt>
                <c:pt idx="9410">
                  <c:v>-4.4516119032258087E-3</c:v>
                </c:pt>
                <c:pt idx="9411">
                  <c:v>-4.7258054516129029E-3</c:v>
                </c:pt>
                <c:pt idx="9412">
                  <c:v>-4.9999990000000006E-3</c:v>
                </c:pt>
                <c:pt idx="9413">
                  <c:v>-4.2799990000000005E-3</c:v>
                </c:pt>
                <c:pt idx="9414">
                  <c:v>-3.5599989999999999E-3</c:v>
                </c:pt>
                <c:pt idx="9415">
                  <c:v>-2.8399989999999997E-3</c:v>
                </c:pt>
                <c:pt idx="9416">
                  <c:v>-2.1199989999999996E-3</c:v>
                </c:pt>
                <c:pt idx="9417">
                  <c:v>-1.3999989999999999E-3</c:v>
                </c:pt>
                <c:pt idx="9418">
                  <c:v>-6.799989999999996E-4</c:v>
                </c:pt>
                <c:pt idx="9419">
                  <c:v>4.000100000000008E-5</c:v>
                </c:pt>
                <c:pt idx="9420">
                  <c:v>7.6000100000000082E-4</c:v>
                </c:pt>
                <c:pt idx="9421">
                  <c:v>1.4800010000000016E-3</c:v>
                </c:pt>
                <c:pt idx="9422">
                  <c:v>2.2000010000000018E-3</c:v>
                </c:pt>
                <c:pt idx="9423">
                  <c:v>2.9200010000000006E-3</c:v>
                </c:pt>
                <c:pt idx="9424">
                  <c:v>3.6400010000000016E-3</c:v>
                </c:pt>
                <c:pt idx="9425">
                  <c:v>4.3600010000000014E-3</c:v>
                </c:pt>
                <c:pt idx="9426">
                  <c:v>5.0800010000000015E-3</c:v>
                </c:pt>
                <c:pt idx="9427">
                  <c:v>5.8000010000000025E-3</c:v>
                </c:pt>
                <c:pt idx="9428">
                  <c:v>6.5200010000000027E-3</c:v>
                </c:pt>
                <c:pt idx="9429">
                  <c:v>7.2400010000000046E-3</c:v>
                </c:pt>
                <c:pt idx="9430">
                  <c:v>7.9600010000000047E-3</c:v>
                </c:pt>
                <c:pt idx="9431">
                  <c:v>8.6800010000000014E-3</c:v>
                </c:pt>
                <c:pt idx="9432">
                  <c:v>9.4000010000000033E-3</c:v>
                </c:pt>
                <c:pt idx="9433">
                  <c:v>1.0120001000000003E-2</c:v>
                </c:pt>
                <c:pt idx="9434">
                  <c:v>1.0840001000000005E-2</c:v>
                </c:pt>
                <c:pt idx="9435">
                  <c:v>1.1560001000000006E-2</c:v>
                </c:pt>
                <c:pt idx="9436">
                  <c:v>1.2280001000000004E-2</c:v>
                </c:pt>
                <c:pt idx="9437">
                  <c:v>1.3000001000000002E-2</c:v>
                </c:pt>
                <c:pt idx="9438">
                  <c:v>1.215873115873016E-2</c:v>
                </c:pt>
                <c:pt idx="9439">
                  <c:v>1.1317461317460323E-2</c:v>
                </c:pt>
                <c:pt idx="9440">
                  <c:v>1.0476191476190477E-2</c:v>
                </c:pt>
                <c:pt idx="9441">
                  <c:v>9.6349216349206346E-3</c:v>
                </c:pt>
                <c:pt idx="9442">
                  <c:v>8.7936517936507957E-3</c:v>
                </c:pt>
                <c:pt idx="9443">
                  <c:v>7.9523819523809533E-3</c:v>
                </c:pt>
                <c:pt idx="9444">
                  <c:v>7.1111121111111127E-3</c:v>
                </c:pt>
                <c:pt idx="9445">
                  <c:v>6.2698422698412712E-3</c:v>
                </c:pt>
                <c:pt idx="9446">
                  <c:v>5.4285724285714296E-3</c:v>
                </c:pt>
                <c:pt idx="9447">
                  <c:v>4.5873025873015881E-3</c:v>
                </c:pt>
                <c:pt idx="9448">
                  <c:v>3.7460327460317475E-3</c:v>
                </c:pt>
                <c:pt idx="9449">
                  <c:v>2.9047629047619064E-3</c:v>
                </c:pt>
                <c:pt idx="9450">
                  <c:v>2.063493063492064E-3</c:v>
                </c:pt>
                <c:pt idx="9451">
                  <c:v>1.2222232222222232E-3</c:v>
                </c:pt>
                <c:pt idx="9452">
                  <c:v>3.8095338095238022E-4</c:v>
                </c:pt>
                <c:pt idx="9453">
                  <c:v>-4.6031646031746042E-4</c:v>
                </c:pt>
                <c:pt idx="9454">
                  <c:v>-1.3015863015873011E-3</c:v>
                </c:pt>
                <c:pt idx="9455">
                  <c:v>-2.1428561428571439E-3</c:v>
                </c:pt>
                <c:pt idx="9456">
                  <c:v>-2.9841259841269846E-3</c:v>
                </c:pt>
                <c:pt idx="9457">
                  <c:v>-3.8253958253968274E-3</c:v>
                </c:pt>
                <c:pt idx="9458">
                  <c:v>-4.6666656666666684E-3</c:v>
                </c:pt>
                <c:pt idx="9459">
                  <c:v>-5.5079355079365056E-3</c:v>
                </c:pt>
                <c:pt idx="9460">
                  <c:v>-6.3492053492063515E-3</c:v>
                </c:pt>
                <c:pt idx="9461">
                  <c:v>-7.1904751904761904E-3</c:v>
                </c:pt>
                <c:pt idx="9462">
                  <c:v>-8.0317450317460345E-3</c:v>
                </c:pt>
                <c:pt idx="9463">
                  <c:v>-8.8730148730158751E-3</c:v>
                </c:pt>
                <c:pt idx="9464">
                  <c:v>-9.7142847142857192E-3</c:v>
                </c:pt>
                <c:pt idx="9465">
                  <c:v>-1.0555554555555556E-2</c:v>
                </c:pt>
                <c:pt idx="9466">
                  <c:v>-1.1396824396825404E-2</c:v>
                </c:pt>
                <c:pt idx="9467">
                  <c:v>-1.2238094238095239E-2</c:v>
                </c:pt>
                <c:pt idx="9468">
                  <c:v>-1.307936407936508E-2</c:v>
                </c:pt>
                <c:pt idx="9469">
                  <c:v>-1.3920633920634921E-2</c:v>
                </c:pt>
                <c:pt idx="9470">
                  <c:v>-1.4761903761904763E-2</c:v>
                </c:pt>
                <c:pt idx="9471">
                  <c:v>-1.5603173603174604E-2</c:v>
                </c:pt>
                <c:pt idx="9472">
                  <c:v>-1.6444443444444446E-2</c:v>
                </c:pt>
                <c:pt idx="9473">
                  <c:v>-1.7285713285714287E-2</c:v>
                </c:pt>
                <c:pt idx="9474">
                  <c:v>-1.8126983126984127E-2</c:v>
                </c:pt>
                <c:pt idx="9475">
                  <c:v>-1.8968252968253968E-2</c:v>
                </c:pt>
                <c:pt idx="9476">
                  <c:v>-1.9809522809523816E-2</c:v>
                </c:pt>
                <c:pt idx="9477">
                  <c:v>-2.0650792650793656E-2</c:v>
                </c:pt>
                <c:pt idx="9478">
                  <c:v>-2.14920624920635E-2</c:v>
                </c:pt>
                <c:pt idx="9479">
                  <c:v>-2.2333332333333341E-2</c:v>
                </c:pt>
                <c:pt idx="9480">
                  <c:v>-2.3174602174603185E-2</c:v>
                </c:pt>
                <c:pt idx="9481">
                  <c:v>-2.4015872015873022E-2</c:v>
                </c:pt>
                <c:pt idx="9482">
                  <c:v>-2.4857141857142856E-2</c:v>
                </c:pt>
                <c:pt idx="9483">
                  <c:v>-2.5698411698412704E-2</c:v>
                </c:pt>
                <c:pt idx="9484">
                  <c:v>-2.6539681539682537E-2</c:v>
                </c:pt>
                <c:pt idx="9485">
                  <c:v>-2.7380951380952381E-2</c:v>
                </c:pt>
                <c:pt idx="9486">
                  <c:v>-2.8222221222222225E-2</c:v>
                </c:pt>
                <c:pt idx="9487">
                  <c:v>-2.9063491063492063E-2</c:v>
                </c:pt>
                <c:pt idx="9488">
                  <c:v>-2.990476090476191E-2</c:v>
                </c:pt>
                <c:pt idx="9489">
                  <c:v>-3.0746030746031747E-2</c:v>
                </c:pt>
                <c:pt idx="9490">
                  <c:v>-3.1587300587301602E-2</c:v>
                </c:pt>
                <c:pt idx="9491">
                  <c:v>-3.2428570428571439E-2</c:v>
                </c:pt>
                <c:pt idx="9492">
                  <c:v>-3.3269840269841276E-2</c:v>
                </c:pt>
                <c:pt idx="9493">
                  <c:v>-3.411111011111112E-2</c:v>
                </c:pt>
                <c:pt idx="9494">
                  <c:v>-3.4952379952380958E-2</c:v>
                </c:pt>
                <c:pt idx="9495">
                  <c:v>-3.5793649793650795E-2</c:v>
                </c:pt>
                <c:pt idx="9496">
                  <c:v>-3.6634919634920639E-2</c:v>
                </c:pt>
                <c:pt idx="9497">
                  <c:v>-3.747618947619049E-2</c:v>
                </c:pt>
                <c:pt idx="9498">
                  <c:v>-3.831745931746032E-2</c:v>
                </c:pt>
                <c:pt idx="9499">
                  <c:v>-3.9158729158730157E-2</c:v>
                </c:pt>
                <c:pt idx="9500">
                  <c:v>-3.9999999000000001E-2</c:v>
                </c:pt>
                <c:pt idx="9501">
                  <c:v>-3.9838708677419371E-2</c:v>
                </c:pt>
                <c:pt idx="9502">
                  <c:v>-3.9677418354838713E-2</c:v>
                </c:pt>
                <c:pt idx="9503">
                  <c:v>-3.9516128032258069E-2</c:v>
                </c:pt>
                <c:pt idx="9504">
                  <c:v>-3.9354837709677432E-2</c:v>
                </c:pt>
                <c:pt idx="9505">
                  <c:v>-3.919354738709678E-2</c:v>
                </c:pt>
                <c:pt idx="9506">
                  <c:v>-3.9032257064516143E-2</c:v>
                </c:pt>
                <c:pt idx="9507">
                  <c:v>-3.8870966741935485E-2</c:v>
                </c:pt>
                <c:pt idx="9508">
                  <c:v>-3.8709676419354848E-2</c:v>
                </c:pt>
                <c:pt idx="9509">
                  <c:v>-3.8548386096774204E-2</c:v>
                </c:pt>
                <c:pt idx="9510">
                  <c:v>-3.838709577419356E-2</c:v>
                </c:pt>
                <c:pt idx="9511">
                  <c:v>-3.8225805451612915E-2</c:v>
                </c:pt>
                <c:pt idx="9512">
                  <c:v>-3.8064515129032264E-2</c:v>
                </c:pt>
                <c:pt idx="9513">
                  <c:v>-3.7903224806451613E-2</c:v>
                </c:pt>
                <c:pt idx="9514">
                  <c:v>-3.7741934483870983E-2</c:v>
                </c:pt>
                <c:pt idx="9515">
                  <c:v>-3.7580644161290332E-2</c:v>
                </c:pt>
                <c:pt idx="9516">
                  <c:v>-3.7419353838709681E-2</c:v>
                </c:pt>
                <c:pt idx="9517">
                  <c:v>-3.7258063516129043E-2</c:v>
                </c:pt>
                <c:pt idx="9518">
                  <c:v>-3.7096773193548385E-2</c:v>
                </c:pt>
                <c:pt idx="9519">
                  <c:v>-3.6935482870967748E-2</c:v>
                </c:pt>
                <c:pt idx="9520">
                  <c:v>-3.6774192548387104E-2</c:v>
                </c:pt>
                <c:pt idx="9521">
                  <c:v>-3.661290222580646E-2</c:v>
                </c:pt>
                <c:pt idx="9522">
                  <c:v>-3.6451611903225815E-2</c:v>
                </c:pt>
                <c:pt idx="9523">
                  <c:v>-3.6290321580645178E-2</c:v>
                </c:pt>
                <c:pt idx="9524">
                  <c:v>-3.6129031258064527E-2</c:v>
                </c:pt>
                <c:pt idx="9525">
                  <c:v>-3.5967740935483869E-2</c:v>
                </c:pt>
                <c:pt idx="9526">
                  <c:v>-3.5806450612903232E-2</c:v>
                </c:pt>
                <c:pt idx="9527">
                  <c:v>-3.5645160290322588E-2</c:v>
                </c:pt>
                <c:pt idx="9528">
                  <c:v>-3.5483869967741943E-2</c:v>
                </c:pt>
                <c:pt idx="9529">
                  <c:v>-3.5322579645161285E-2</c:v>
                </c:pt>
                <c:pt idx="9530">
                  <c:v>-3.5161289322580648E-2</c:v>
                </c:pt>
                <c:pt idx="9531">
                  <c:v>-3.4999999000000004E-2</c:v>
                </c:pt>
                <c:pt idx="9532">
                  <c:v>-3.4838708677419374E-2</c:v>
                </c:pt>
                <c:pt idx="9533">
                  <c:v>-3.4677418354838709E-2</c:v>
                </c:pt>
                <c:pt idx="9534">
                  <c:v>-3.4516128032258064E-2</c:v>
                </c:pt>
                <c:pt idx="9535">
                  <c:v>-3.4354837709677427E-2</c:v>
                </c:pt>
                <c:pt idx="9536">
                  <c:v>-3.4193547387096783E-2</c:v>
                </c:pt>
                <c:pt idx="9537">
                  <c:v>-3.4032257064516139E-2</c:v>
                </c:pt>
                <c:pt idx="9538">
                  <c:v>-3.3870966741935488E-2</c:v>
                </c:pt>
                <c:pt idx="9539">
                  <c:v>-3.370967641935485E-2</c:v>
                </c:pt>
                <c:pt idx="9540">
                  <c:v>-3.3548386096774199E-2</c:v>
                </c:pt>
                <c:pt idx="9541">
                  <c:v>-3.3387095774193555E-2</c:v>
                </c:pt>
                <c:pt idx="9542">
                  <c:v>-3.3225805451612911E-2</c:v>
                </c:pt>
                <c:pt idx="9543">
                  <c:v>-3.306451512903226E-2</c:v>
                </c:pt>
                <c:pt idx="9544">
                  <c:v>-3.2903224806451616E-2</c:v>
                </c:pt>
                <c:pt idx="9545">
                  <c:v>-3.2741934483870978E-2</c:v>
                </c:pt>
                <c:pt idx="9546">
                  <c:v>-3.2580644161290334E-2</c:v>
                </c:pt>
                <c:pt idx="9547">
                  <c:v>-3.2419353838709683E-2</c:v>
                </c:pt>
                <c:pt idx="9548">
                  <c:v>-3.2258063516129046E-2</c:v>
                </c:pt>
                <c:pt idx="9549">
                  <c:v>-3.2096773193548388E-2</c:v>
                </c:pt>
                <c:pt idx="9550">
                  <c:v>-3.193548287096775E-2</c:v>
                </c:pt>
                <c:pt idx="9551">
                  <c:v>-3.1774192548387099E-2</c:v>
                </c:pt>
                <c:pt idx="9552">
                  <c:v>-3.1612902225806462E-2</c:v>
                </c:pt>
                <c:pt idx="9553">
                  <c:v>-3.1451611903225811E-2</c:v>
                </c:pt>
                <c:pt idx="9554">
                  <c:v>-3.1290321580645167E-2</c:v>
                </c:pt>
                <c:pt idx="9555">
                  <c:v>-3.1129031258064516E-2</c:v>
                </c:pt>
                <c:pt idx="9556">
                  <c:v>-3.0967740935483871E-2</c:v>
                </c:pt>
                <c:pt idx="9557">
                  <c:v>-3.0806450612903234E-2</c:v>
                </c:pt>
                <c:pt idx="9558">
                  <c:v>-3.064516029032259E-2</c:v>
                </c:pt>
                <c:pt idx="9559">
                  <c:v>-3.0483869967741939E-2</c:v>
                </c:pt>
                <c:pt idx="9560">
                  <c:v>-3.0322579645161288E-2</c:v>
                </c:pt>
                <c:pt idx="9561">
                  <c:v>-3.0161289322580647E-2</c:v>
                </c:pt>
                <c:pt idx="9562">
                  <c:v>-2.9999999000000006E-2</c:v>
                </c:pt>
                <c:pt idx="9563">
                  <c:v>-2.9799999000000001E-2</c:v>
                </c:pt>
                <c:pt idx="9564">
                  <c:v>-2.9599999000000002E-2</c:v>
                </c:pt>
                <c:pt idx="9565">
                  <c:v>-2.9399999E-2</c:v>
                </c:pt>
                <c:pt idx="9566">
                  <c:v>-2.9199999000000001E-2</c:v>
                </c:pt>
                <c:pt idx="9567">
                  <c:v>-2.8999998999999999E-2</c:v>
                </c:pt>
                <c:pt idx="9568">
                  <c:v>-2.8799999E-2</c:v>
                </c:pt>
                <c:pt idx="9569">
                  <c:v>-2.8599998999999997E-2</c:v>
                </c:pt>
                <c:pt idx="9570">
                  <c:v>-2.8399998999999999E-2</c:v>
                </c:pt>
                <c:pt idx="9571">
                  <c:v>-2.8199999E-2</c:v>
                </c:pt>
                <c:pt idx="9572">
                  <c:v>-2.7999999000000005E-2</c:v>
                </c:pt>
                <c:pt idx="9573">
                  <c:v>-2.7799999000000002E-2</c:v>
                </c:pt>
                <c:pt idx="9574">
                  <c:v>-2.7599999000000004E-2</c:v>
                </c:pt>
                <c:pt idx="9575">
                  <c:v>-2.7399999000000001E-2</c:v>
                </c:pt>
                <c:pt idx="9576">
                  <c:v>-2.7199999000000002E-2</c:v>
                </c:pt>
                <c:pt idx="9577">
                  <c:v>-2.6999999000000004E-2</c:v>
                </c:pt>
                <c:pt idx="9578">
                  <c:v>-2.6799999000000005E-2</c:v>
                </c:pt>
                <c:pt idx="9579">
                  <c:v>-2.6599999000000003E-2</c:v>
                </c:pt>
                <c:pt idx="9580">
                  <c:v>-2.6399999000000007E-2</c:v>
                </c:pt>
                <c:pt idx="9581">
                  <c:v>-2.6199999000000002E-2</c:v>
                </c:pt>
                <c:pt idx="9582">
                  <c:v>-2.5999999000000006E-2</c:v>
                </c:pt>
                <c:pt idx="9583">
                  <c:v>-2.5799999000000004E-2</c:v>
                </c:pt>
                <c:pt idx="9584">
                  <c:v>-2.5599999000000002E-2</c:v>
                </c:pt>
                <c:pt idx="9585">
                  <c:v>-2.5399999000000006E-2</c:v>
                </c:pt>
                <c:pt idx="9586">
                  <c:v>-2.5199999000000001E-2</c:v>
                </c:pt>
                <c:pt idx="9587">
                  <c:v>-2.4999998999999998E-2</c:v>
                </c:pt>
                <c:pt idx="9588">
                  <c:v>-2.4799999000000003E-2</c:v>
                </c:pt>
                <c:pt idx="9589">
                  <c:v>-2.4599999000000001E-2</c:v>
                </c:pt>
                <c:pt idx="9590">
                  <c:v>-2.4399998999999999E-2</c:v>
                </c:pt>
                <c:pt idx="9591">
                  <c:v>-2.4199999E-2</c:v>
                </c:pt>
                <c:pt idx="9592">
                  <c:v>-2.3999998999999998E-2</c:v>
                </c:pt>
                <c:pt idx="9593">
                  <c:v>-2.3799998999999999E-2</c:v>
                </c:pt>
                <c:pt idx="9594">
                  <c:v>-2.3599999E-2</c:v>
                </c:pt>
                <c:pt idx="9595">
                  <c:v>-2.3399998999999998E-2</c:v>
                </c:pt>
                <c:pt idx="9596">
                  <c:v>-2.3199998999999999E-2</c:v>
                </c:pt>
                <c:pt idx="9597">
                  <c:v>-2.2999999000000004E-2</c:v>
                </c:pt>
                <c:pt idx="9598">
                  <c:v>-2.2799999000000001E-2</c:v>
                </c:pt>
                <c:pt idx="9599">
                  <c:v>-2.2599999000000003E-2</c:v>
                </c:pt>
                <c:pt idx="9600">
                  <c:v>-2.2399999E-2</c:v>
                </c:pt>
                <c:pt idx="9601">
                  <c:v>-2.2199999000000002E-2</c:v>
                </c:pt>
                <c:pt idx="9602">
                  <c:v>-2.1999999000000003E-2</c:v>
                </c:pt>
                <c:pt idx="9603">
                  <c:v>-2.1799999E-2</c:v>
                </c:pt>
                <c:pt idx="9604">
                  <c:v>-2.1599999000000002E-2</c:v>
                </c:pt>
                <c:pt idx="9605">
                  <c:v>-2.1399998999999999E-2</c:v>
                </c:pt>
                <c:pt idx="9606">
                  <c:v>-2.1199999000000001E-2</c:v>
                </c:pt>
                <c:pt idx="9607">
                  <c:v>-2.0999999000000002E-2</c:v>
                </c:pt>
                <c:pt idx="9608">
                  <c:v>-2.0799999E-2</c:v>
                </c:pt>
                <c:pt idx="9609">
                  <c:v>-2.0599999000000001E-2</c:v>
                </c:pt>
                <c:pt idx="9610">
                  <c:v>-2.0399998999999999E-2</c:v>
                </c:pt>
                <c:pt idx="9611">
                  <c:v>-2.0199999000000003E-2</c:v>
                </c:pt>
                <c:pt idx="9612">
                  <c:v>-1.9999999000000001E-2</c:v>
                </c:pt>
                <c:pt idx="9613">
                  <c:v>-1.9519999E-2</c:v>
                </c:pt>
                <c:pt idx="9614">
                  <c:v>-1.9039998999999998E-2</c:v>
                </c:pt>
                <c:pt idx="9615">
                  <c:v>-1.8559999000000001E-2</c:v>
                </c:pt>
                <c:pt idx="9616">
                  <c:v>-1.8079998999999996E-2</c:v>
                </c:pt>
                <c:pt idx="9617">
                  <c:v>-1.7599998999999998E-2</c:v>
                </c:pt>
                <c:pt idx="9618">
                  <c:v>-1.7119999E-2</c:v>
                </c:pt>
                <c:pt idx="9619">
                  <c:v>-1.6639998999999999E-2</c:v>
                </c:pt>
                <c:pt idx="9620">
                  <c:v>-1.6159998999999998E-2</c:v>
                </c:pt>
                <c:pt idx="9621">
                  <c:v>-1.5679999E-2</c:v>
                </c:pt>
                <c:pt idx="9622">
                  <c:v>-1.5199998999999997E-2</c:v>
                </c:pt>
                <c:pt idx="9623">
                  <c:v>-1.4719998999999996E-2</c:v>
                </c:pt>
                <c:pt idx="9624">
                  <c:v>-1.4239998999999996E-2</c:v>
                </c:pt>
                <c:pt idx="9625">
                  <c:v>-1.3759999E-2</c:v>
                </c:pt>
                <c:pt idx="9626">
                  <c:v>-1.3279998999999999E-2</c:v>
                </c:pt>
                <c:pt idx="9627">
                  <c:v>-1.2799998999999996E-2</c:v>
                </c:pt>
                <c:pt idx="9628">
                  <c:v>-1.2319998999999998E-2</c:v>
                </c:pt>
                <c:pt idx="9629">
                  <c:v>-1.1839998999999999E-2</c:v>
                </c:pt>
                <c:pt idx="9630">
                  <c:v>-1.1359998999999997E-2</c:v>
                </c:pt>
                <c:pt idx="9631">
                  <c:v>-1.0879998999999996E-2</c:v>
                </c:pt>
                <c:pt idx="9632">
                  <c:v>-1.0399998999999998E-2</c:v>
                </c:pt>
                <c:pt idx="9633">
                  <c:v>-9.9199990000000023E-3</c:v>
                </c:pt>
                <c:pt idx="9634">
                  <c:v>-9.439999000000001E-3</c:v>
                </c:pt>
                <c:pt idx="9635">
                  <c:v>-8.9599990000000032E-3</c:v>
                </c:pt>
                <c:pt idx="9636">
                  <c:v>-8.479999000000002E-3</c:v>
                </c:pt>
                <c:pt idx="9637">
                  <c:v>-7.9999990000000024E-3</c:v>
                </c:pt>
                <c:pt idx="9638">
                  <c:v>-7.5199989999999994E-3</c:v>
                </c:pt>
                <c:pt idx="9639">
                  <c:v>-7.0399989999999999E-3</c:v>
                </c:pt>
                <c:pt idx="9640">
                  <c:v>-6.5599989999999995E-3</c:v>
                </c:pt>
                <c:pt idx="9641">
                  <c:v>-6.0799989999999991E-3</c:v>
                </c:pt>
                <c:pt idx="9642">
                  <c:v>-5.5999990000000005E-3</c:v>
                </c:pt>
                <c:pt idx="9643">
                  <c:v>-5.1199989999999992E-3</c:v>
                </c:pt>
                <c:pt idx="9644">
                  <c:v>-4.6399989999999997E-3</c:v>
                </c:pt>
                <c:pt idx="9645">
                  <c:v>-4.1599989999999984E-3</c:v>
                </c:pt>
                <c:pt idx="9646">
                  <c:v>-3.6799989999999985E-3</c:v>
                </c:pt>
                <c:pt idx="9647">
                  <c:v>-3.1999990000000007E-3</c:v>
                </c:pt>
                <c:pt idx="9648">
                  <c:v>-2.7199989999999994E-3</c:v>
                </c:pt>
                <c:pt idx="9649">
                  <c:v>-2.239998999999999E-3</c:v>
                </c:pt>
                <c:pt idx="9650">
                  <c:v>-1.7599989999999989E-3</c:v>
                </c:pt>
                <c:pt idx="9651">
                  <c:v>-1.279998999999998E-3</c:v>
                </c:pt>
                <c:pt idx="9652">
                  <c:v>-7.9999900000000035E-4</c:v>
                </c:pt>
                <c:pt idx="9653">
                  <c:v>-3.1999899999999979E-4</c:v>
                </c:pt>
                <c:pt idx="9654">
                  <c:v>1.6000100000000079E-4</c:v>
                </c:pt>
                <c:pt idx="9655">
                  <c:v>6.4000100000000126E-4</c:v>
                </c:pt>
                <c:pt idx="9656">
                  <c:v>1.1200010000000018E-3</c:v>
                </c:pt>
                <c:pt idx="9657">
                  <c:v>1.6000010000000024E-3</c:v>
                </c:pt>
                <c:pt idx="9658">
                  <c:v>2.0800010000000032E-3</c:v>
                </c:pt>
                <c:pt idx="9659">
                  <c:v>2.5600010000000036E-3</c:v>
                </c:pt>
                <c:pt idx="9660">
                  <c:v>3.040001000000004E-3</c:v>
                </c:pt>
                <c:pt idx="9661">
                  <c:v>3.5200009999999996E-3</c:v>
                </c:pt>
                <c:pt idx="9662">
                  <c:v>4.0000009999999996E-3</c:v>
                </c:pt>
                <c:pt idx="9663">
                  <c:v>4.4800010000000008E-3</c:v>
                </c:pt>
                <c:pt idx="9664">
                  <c:v>4.9600010000000012E-3</c:v>
                </c:pt>
                <c:pt idx="9665">
                  <c:v>5.4400010000000025E-3</c:v>
                </c:pt>
                <c:pt idx="9666">
                  <c:v>5.920001000000002E-3</c:v>
                </c:pt>
                <c:pt idx="9667">
                  <c:v>6.4000010000000032E-3</c:v>
                </c:pt>
                <c:pt idx="9668">
                  <c:v>6.8800010000000028E-3</c:v>
                </c:pt>
                <c:pt idx="9669">
                  <c:v>7.3600010000000023E-3</c:v>
                </c:pt>
                <c:pt idx="9670">
                  <c:v>7.8400010000000044E-3</c:v>
                </c:pt>
                <c:pt idx="9671">
                  <c:v>8.3200010000000022E-3</c:v>
                </c:pt>
                <c:pt idx="9672">
                  <c:v>8.8000010000000017E-3</c:v>
                </c:pt>
                <c:pt idx="9673">
                  <c:v>9.2800010000000013E-3</c:v>
                </c:pt>
                <c:pt idx="9674">
                  <c:v>9.7600010000000008E-3</c:v>
                </c:pt>
                <c:pt idx="9675">
                  <c:v>1.0240001000000002E-2</c:v>
                </c:pt>
                <c:pt idx="9676">
                  <c:v>1.0720001000000005E-2</c:v>
                </c:pt>
                <c:pt idx="9677">
                  <c:v>1.1200001000000003E-2</c:v>
                </c:pt>
                <c:pt idx="9678">
                  <c:v>1.1680001000000006E-2</c:v>
                </c:pt>
                <c:pt idx="9679">
                  <c:v>1.2160001000000004E-2</c:v>
                </c:pt>
                <c:pt idx="9680">
                  <c:v>1.2640001000000005E-2</c:v>
                </c:pt>
                <c:pt idx="9681">
                  <c:v>1.3120001000000004E-2</c:v>
                </c:pt>
                <c:pt idx="9682">
                  <c:v>1.3600001E-2</c:v>
                </c:pt>
                <c:pt idx="9683">
                  <c:v>1.4080001000000002E-2</c:v>
                </c:pt>
                <c:pt idx="9684">
                  <c:v>1.4560000999999999E-2</c:v>
                </c:pt>
                <c:pt idx="9685">
                  <c:v>1.5040001000000002E-2</c:v>
                </c:pt>
                <c:pt idx="9686">
                  <c:v>1.5520001000000002E-2</c:v>
                </c:pt>
                <c:pt idx="9687">
                  <c:v>1.6000001000000003E-2</c:v>
                </c:pt>
                <c:pt idx="9688">
                  <c:v>1.6480001000000005E-2</c:v>
                </c:pt>
                <c:pt idx="9689">
                  <c:v>1.6960001000000006E-2</c:v>
                </c:pt>
                <c:pt idx="9690">
                  <c:v>1.7440001000000007E-2</c:v>
                </c:pt>
                <c:pt idx="9691">
                  <c:v>1.7920001000000008E-2</c:v>
                </c:pt>
                <c:pt idx="9692">
                  <c:v>1.8400001000000003E-2</c:v>
                </c:pt>
                <c:pt idx="9693">
                  <c:v>1.8880001000000004E-2</c:v>
                </c:pt>
                <c:pt idx="9694">
                  <c:v>1.9360001000000005E-2</c:v>
                </c:pt>
                <c:pt idx="9695">
                  <c:v>1.9840001000000003E-2</c:v>
                </c:pt>
                <c:pt idx="9696">
                  <c:v>2.0320001000000001E-2</c:v>
                </c:pt>
                <c:pt idx="9697">
                  <c:v>2.0800001000000002E-2</c:v>
                </c:pt>
                <c:pt idx="9698">
                  <c:v>2.1280001000000007E-2</c:v>
                </c:pt>
                <c:pt idx="9699">
                  <c:v>2.1760001000000001E-2</c:v>
                </c:pt>
                <c:pt idx="9700">
                  <c:v>2.2240001000000006E-2</c:v>
                </c:pt>
                <c:pt idx="9701">
                  <c:v>2.2720001000000004E-2</c:v>
                </c:pt>
                <c:pt idx="9702">
                  <c:v>2.3200001000000005E-2</c:v>
                </c:pt>
                <c:pt idx="9703">
                  <c:v>2.3680001000000003E-2</c:v>
                </c:pt>
                <c:pt idx="9704">
                  <c:v>2.4160001000000004E-2</c:v>
                </c:pt>
                <c:pt idx="9705">
                  <c:v>2.4640001000000009E-2</c:v>
                </c:pt>
                <c:pt idx="9706">
                  <c:v>2.5120001000000003E-2</c:v>
                </c:pt>
                <c:pt idx="9707">
                  <c:v>2.5600001000000011E-2</c:v>
                </c:pt>
                <c:pt idx="9708">
                  <c:v>2.6080001000000012E-2</c:v>
                </c:pt>
                <c:pt idx="9709">
                  <c:v>2.6560001E-2</c:v>
                </c:pt>
                <c:pt idx="9710">
                  <c:v>2.7040001000000004E-2</c:v>
                </c:pt>
                <c:pt idx="9711">
                  <c:v>2.7520000999999999E-2</c:v>
                </c:pt>
                <c:pt idx="9712">
                  <c:v>2.8000001E-2</c:v>
                </c:pt>
                <c:pt idx="9713">
                  <c:v>2.8480001000000001E-2</c:v>
                </c:pt>
                <c:pt idx="9714">
                  <c:v>2.8960000999999999E-2</c:v>
                </c:pt>
                <c:pt idx="9715">
                  <c:v>2.9440001000000007E-2</c:v>
                </c:pt>
                <c:pt idx="9716">
                  <c:v>2.9920000999999998E-2</c:v>
                </c:pt>
                <c:pt idx="9717">
                  <c:v>3.0400001000000006E-2</c:v>
                </c:pt>
                <c:pt idx="9718">
                  <c:v>3.0880001000000008E-2</c:v>
                </c:pt>
                <c:pt idx="9719">
                  <c:v>3.1360001000000005E-2</c:v>
                </c:pt>
                <c:pt idx="9720">
                  <c:v>3.1840001000000014E-2</c:v>
                </c:pt>
                <c:pt idx="9721">
                  <c:v>3.2320001000000008E-2</c:v>
                </c:pt>
                <c:pt idx="9722">
                  <c:v>3.2800001000000002E-2</c:v>
                </c:pt>
                <c:pt idx="9723">
                  <c:v>3.3280001000000003E-2</c:v>
                </c:pt>
                <c:pt idx="9724">
                  <c:v>3.3760000999999998E-2</c:v>
                </c:pt>
                <c:pt idx="9725">
                  <c:v>3.4240001000000006E-2</c:v>
                </c:pt>
                <c:pt idx="9726">
                  <c:v>3.4720001000000007E-2</c:v>
                </c:pt>
                <c:pt idx="9727">
                  <c:v>3.5200001000000009E-2</c:v>
                </c:pt>
                <c:pt idx="9728">
                  <c:v>3.568000100000001E-2</c:v>
                </c:pt>
                <c:pt idx="9729">
                  <c:v>3.6160001000000011E-2</c:v>
                </c:pt>
                <c:pt idx="9730">
                  <c:v>3.6640001000000005E-2</c:v>
                </c:pt>
                <c:pt idx="9731">
                  <c:v>3.7120001E-2</c:v>
                </c:pt>
                <c:pt idx="9732">
                  <c:v>3.7600001000000008E-2</c:v>
                </c:pt>
                <c:pt idx="9733">
                  <c:v>3.8080001000000002E-2</c:v>
                </c:pt>
                <c:pt idx="9734">
                  <c:v>3.8560001000000003E-2</c:v>
                </c:pt>
                <c:pt idx="9735">
                  <c:v>3.9040001000000005E-2</c:v>
                </c:pt>
                <c:pt idx="9736">
                  <c:v>3.9520000999999999E-2</c:v>
                </c:pt>
                <c:pt idx="9737">
                  <c:v>4.0000001000000007E-2</c:v>
                </c:pt>
                <c:pt idx="9738">
                  <c:v>3.9523810523809544E-2</c:v>
                </c:pt>
                <c:pt idx="9739">
                  <c:v>3.904762004761906E-2</c:v>
                </c:pt>
                <c:pt idx="9740">
                  <c:v>3.8571429571428582E-2</c:v>
                </c:pt>
                <c:pt idx="9741">
                  <c:v>3.8095239095238098E-2</c:v>
                </c:pt>
                <c:pt idx="9742">
                  <c:v>3.7619048619047628E-2</c:v>
                </c:pt>
                <c:pt idx="9743">
                  <c:v>3.7142858142857144E-2</c:v>
                </c:pt>
                <c:pt idx="9744">
                  <c:v>3.6666667666666673E-2</c:v>
                </c:pt>
                <c:pt idx="9745">
                  <c:v>3.6190477190476196E-2</c:v>
                </c:pt>
                <c:pt idx="9746">
                  <c:v>3.5714286714285719E-2</c:v>
                </c:pt>
                <c:pt idx="9747">
                  <c:v>3.5238096238095241E-2</c:v>
                </c:pt>
                <c:pt idx="9748">
                  <c:v>3.4761905761904771E-2</c:v>
                </c:pt>
                <c:pt idx="9749">
                  <c:v>3.4285715285714301E-2</c:v>
                </c:pt>
                <c:pt idx="9750">
                  <c:v>3.380952480952381E-2</c:v>
                </c:pt>
                <c:pt idx="9751">
                  <c:v>3.3333334333333339E-2</c:v>
                </c:pt>
                <c:pt idx="9752">
                  <c:v>3.2857143857142869E-2</c:v>
                </c:pt>
                <c:pt idx="9753">
                  <c:v>3.2380953380952385E-2</c:v>
                </c:pt>
                <c:pt idx="9754">
                  <c:v>3.1904762904761914E-2</c:v>
                </c:pt>
                <c:pt idx="9755">
                  <c:v>3.1428572428571437E-2</c:v>
                </c:pt>
                <c:pt idx="9756">
                  <c:v>3.0952381952380949E-2</c:v>
                </c:pt>
                <c:pt idx="9757">
                  <c:v>3.0476191476190479E-2</c:v>
                </c:pt>
                <c:pt idx="9758">
                  <c:v>3.0000001000000002E-2</c:v>
                </c:pt>
                <c:pt idx="9759">
                  <c:v>2.9523810523809542E-2</c:v>
                </c:pt>
                <c:pt idx="9760">
                  <c:v>2.9047620047619058E-2</c:v>
                </c:pt>
                <c:pt idx="9761">
                  <c:v>2.8571429571428577E-2</c:v>
                </c:pt>
                <c:pt idx="9762">
                  <c:v>2.8095239095238089E-2</c:v>
                </c:pt>
                <c:pt idx="9763">
                  <c:v>2.7619048619047629E-2</c:v>
                </c:pt>
                <c:pt idx="9764">
                  <c:v>2.7142858142857149E-2</c:v>
                </c:pt>
                <c:pt idx="9765">
                  <c:v>2.6666667666666675E-2</c:v>
                </c:pt>
                <c:pt idx="9766">
                  <c:v>2.6190477190476198E-2</c:v>
                </c:pt>
                <c:pt idx="9767">
                  <c:v>2.571428671428572E-2</c:v>
                </c:pt>
                <c:pt idx="9768">
                  <c:v>2.5238096238095239E-2</c:v>
                </c:pt>
                <c:pt idx="9769">
                  <c:v>2.4761905761904773E-2</c:v>
                </c:pt>
                <c:pt idx="9770">
                  <c:v>2.4285715285714299E-2</c:v>
                </c:pt>
                <c:pt idx="9771">
                  <c:v>2.3809524809523811E-2</c:v>
                </c:pt>
                <c:pt idx="9772">
                  <c:v>2.3333334333333341E-2</c:v>
                </c:pt>
                <c:pt idx="9773">
                  <c:v>2.2857143857142867E-2</c:v>
                </c:pt>
                <c:pt idx="9774">
                  <c:v>2.2380953380952386E-2</c:v>
                </c:pt>
                <c:pt idx="9775">
                  <c:v>2.1904762904761912E-2</c:v>
                </c:pt>
                <c:pt idx="9776">
                  <c:v>2.1428572428571442E-2</c:v>
                </c:pt>
                <c:pt idx="9777">
                  <c:v>2.0952381952380954E-2</c:v>
                </c:pt>
                <c:pt idx="9778">
                  <c:v>2.0476191476190484E-2</c:v>
                </c:pt>
                <c:pt idx="9779">
                  <c:v>2.0000001000000003E-2</c:v>
                </c:pt>
                <c:pt idx="9780">
                  <c:v>1.9523810523809533E-2</c:v>
                </c:pt>
                <c:pt idx="9781">
                  <c:v>1.9047620047619059E-2</c:v>
                </c:pt>
                <c:pt idx="9782">
                  <c:v>1.8571429571428578E-2</c:v>
                </c:pt>
                <c:pt idx="9783">
                  <c:v>1.8095239095238101E-2</c:v>
                </c:pt>
                <c:pt idx="9784">
                  <c:v>1.761904861904762E-2</c:v>
                </c:pt>
                <c:pt idx="9785">
                  <c:v>1.714285814285715E-2</c:v>
                </c:pt>
                <c:pt idx="9786">
                  <c:v>1.6666667666666676E-2</c:v>
                </c:pt>
                <c:pt idx="9787">
                  <c:v>1.6190477190476196E-2</c:v>
                </c:pt>
                <c:pt idx="9788">
                  <c:v>1.5714286714285722E-2</c:v>
                </c:pt>
                <c:pt idx="9789">
                  <c:v>1.5238096238095239E-2</c:v>
                </c:pt>
                <c:pt idx="9790">
                  <c:v>1.4761905761904765E-2</c:v>
                </c:pt>
                <c:pt idx="9791">
                  <c:v>1.4285715285714295E-2</c:v>
                </c:pt>
                <c:pt idx="9792">
                  <c:v>1.3809524809523816E-2</c:v>
                </c:pt>
                <c:pt idx="9793">
                  <c:v>1.3333334333333339E-2</c:v>
                </c:pt>
                <c:pt idx="9794">
                  <c:v>1.285714385714286E-2</c:v>
                </c:pt>
                <c:pt idx="9795">
                  <c:v>1.2380953380952386E-2</c:v>
                </c:pt>
                <c:pt idx="9796">
                  <c:v>1.1904762904761911E-2</c:v>
                </c:pt>
                <c:pt idx="9797">
                  <c:v>1.1428572428571437E-2</c:v>
                </c:pt>
                <c:pt idx="9798">
                  <c:v>1.0952381952380958E-2</c:v>
                </c:pt>
                <c:pt idx="9799">
                  <c:v>1.047619147619048E-2</c:v>
                </c:pt>
                <c:pt idx="9800">
                  <c:v>1.0000001000000001E-2</c:v>
                </c:pt>
                <c:pt idx="9801">
                  <c:v>1.0486487486486487E-2</c:v>
                </c:pt>
                <c:pt idx="9802">
                  <c:v>1.0972973972972972E-2</c:v>
                </c:pt>
                <c:pt idx="9803">
                  <c:v>1.1459460459459459E-2</c:v>
                </c:pt>
                <c:pt idx="9804">
                  <c:v>1.1945946945945946E-2</c:v>
                </c:pt>
                <c:pt idx="9805">
                  <c:v>1.2432433432432433E-2</c:v>
                </c:pt>
                <c:pt idx="9806">
                  <c:v>1.2918919918918919E-2</c:v>
                </c:pt>
                <c:pt idx="9807">
                  <c:v>1.3405406405405405E-2</c:v>
                </c:pt>
                <c:pt idx="9808">
                  <c:v>1.389189289189189E-2</c:v>
                </c:pt>
                <c:pt idx="9809">
                  <c:v>1.4378379378378381E-2</c:v>
                </c:pt>
                <c:pt idx="9810">
                  <c:v>1.4864865864864867E-2</c:v>
                </c:pt>
                <c:pt idx="9811">
                  <c:v>1.5351352351351349E-2</c:v>
                </c:pt>
                <c:pt idx="9812">
                  <c:v>1.5837838837837841E-2</c:v>
                </c:pt>
                <c:pt idx="9813">
                  <c:v>1.6324325324324325E-2</c:v>
                </c:pt>
                <c:pt idx="9814">
                  <c:v>1.6810811810810813E-2</c:v>
                </c:pt>
                <c:pt idx="9815">
                  <c:v>1.7297298297297297E-2</c:v>
                </c:pt>
                <c:pt idx="9816">
                  <c:v>1.7783784783783781E-2</c:v>
                </c:pt>
                <c:pt idx="9817">
                  <c:v>1.8270271270270269E-2</c:v>
                </c:pt>
                <c:pt idx="9818">
                  <c:v>1.8756757756756753E-2</c:v>
                </c:pt>
                <c:pt idx="9819">
                  <c:v>1.9243244243243241E-2</c:v>
                </c:pt>
                <c:pt idx="9820">
                  <c:v>1.9729730729729732E-2</c:v>
                </c:pt>
                <c:pt idx="9821">
                  <c:v>2.0216217216216224E-2</c:v>
                </c:pt>
                <c:pt idx="9822">
                  <c:v>2.0702703702702704E-2</c:v>
                </c:pt>
                <c:pt idx="9823">
                  <c:v>2.1189190189189196E-2</c:v>
                </c:pt>
                <c:pt idx="9824">
                  <c:v>2.1675676675675687E-2</c:v>
                </c:pt>
                <c:pt idx="9825">
                  <c:v>2.2162163162162164E-2</c:v>
                </c:pt>
                <c:pt idx="9826">
                  <c:v>2.2648649648648645E-2</c:v>
                </c:pt>
                <c:pt idx="9827">
                  <c:v>2.3135136135135136E-2</c:v>
                </c:pt>
                <c:pt idx="9828">
                  <c:v>2.3621622621621621E-2</c:v>
                </c:pt>
                <c:pt idx="9829">
                  <c:v>2.4108109108108101E-2</c:v>
                </c:pt>
                <c:pt idx="9830">
                  <c:v>2.4594595594594589E-2</c:v>
                </c:pt>
                <c:pt idx="9831">
                  <c:v>2.5081082081081084E-2</c:v>
                </c:pt>
                <c:pt idx="9832">
                  <c:v>2.5567568567567565E-2</c:v>
                </c:pt>
                <c:pt idx="9833">
                  <c:v>2.6054055054054052E-2</c:v>
                </c:pt>
                <c:pt idx="9834">
                  <c:v>2.6540541540540537E-2</c:v>
                </c:pt>
                <c:pt idx="9835">
                  <c:v>2.7027028027027031E-2</c:v>
                </c:pt>
                <c:pt idx="9836">
                  <c:v>2.7513514513513519E-2</c:v>
                </c:pt>
                <c:pt idx="9837">
                  <c:v>2.8000001E-2</c:v>
                </c:pt>
                <c:pt idx="9838">
                  <c:v>2.7736843105263163E-2</c:v>
                </c:pt>
                <c:pt idx="9839">
                  <c:v>2.747368521052632E-2</c:v>
                </c:pt>
                <c:pt idx="9840">
                  <c:v>2.7210527315789473E-2</c:v>
                </c:pt>
                <c:pt idx="9841">
                  <c:v>2.6947369421052636E-2</c:v>
                </c:pt>
                <c:pt idx="9842">
                  <c:v>2.6684211526315799E-2</c:v>
                </c:pt>
                <c:pt idx="9843">
                  <c:v>2.6421053631578942E-2</c:v>
                </c:pt>
                <c:pt idx="9844">
                  <c:v>2.6157895736842102E-2</c:v>
                </c:pt>
                <c:pt idx="9845">
                  <c:v>2.5894737842105265E-2</c:v>
                </c:pt>
                <c:pt idx="9846">
                  <c:v>2.5631579947368425E-2</c:v>
                </c:pt>
                <c:pt idx="9847">
                  <c:v>2.5368422052631574E-2</c:v>
                </c:pt>
                <c:pt idx="9848">
                  <c:v>2.5105264157894738E-2</c:v>
                </c:pt>
                <c:pt idx="9849">
                  <c:v>2.4842106263157894E-2</c:v>
                </c:pt>
                <c:pt idx="9850">
                  <c:v>2.4578948368421057E-2</c:v>
                </c:pt>
                <c:pt idx="9851">
                  <c:v>2.431579047368421E-2</c:v>
                </c:pt>
                <c:pt idx="9852">
                  <c:v>2.4052632578947377E-2</c:v>
                </c:pt>
                <c:pt idx="9853">
                  <c:v>2.378947468421053E-2</c:v>
                </c:pt>
                <c:pt idx="9854">
                  <c:v>2.352631678947369E-2</c:v>
                </c:pt>
                <c:pt idx="9855">
                  <c:v>2.3263158894736839E-2</c:v>
                </c:pt>
                <c:pt idx="9856">
                  <c:v>2.3000001000000003E-2</c:v>
                </c:pt>
                <c:pt idx="9857">
                  <c:v>2.2736843105263166E-2</c:v>
                </c:pt>
                <c:pt idx="9858">
                  <c:v>2.2473685210526322E-2</c:v>
                </c:pt>
                <c:pt idx="9859">
                  <c:v>2.2210527315789479E-2</c:v>
                </c:pt>
                <c:pt idx="9860">
                  <c:v>2.1947369421052642E-2</c:v>
                </c:pt>
                <c:pt idx="9861">
                  <c:v>2.1684211526315798E-2</c:v>
                </c:pt>
                <c:pt idx="9862">
                  <c:v>2.1421053631578951E-2</c:v>
                </c:pt>
                <c:pt idx="9863">
                  <c:v>2.1157895736842111E-2</c:v>
                </c:pt>
                <c:pt idx="9864">
                  <c:v>2.0894737842105274E-2</c:v>
                </c:pt>
                <c:pt idx="9865">
                  <c:v>2.0631579947368424E-2</c:v>
                </c:pt>
                <c:pt idx="9866">
                  <c:v>2.0368422052631573E-2</c:v>
                </c:pt>
                <c:pt idx="9867">
                  <c:v>2.0105264157894744E-2</c:v>
                </c:pt>
                <c:pt idx="9868">
                  <c:v>1.9842106263157903E-2</c:v>
                </c:pt>
                <c:pt idx="9869">
                  <c:v>1.9578948368421053E-2</c:v>
                </c:pt>
                <c:pt idx="9870">
                  <c:v>1.9315790473684213E-2</c:v>
                </c:pt>
                <c:pt idx="9871">
                  <c:v>1.9052632578947373E-2</c:v>
                </c:pt>
                <c:pt idx="9872">
                  <c:v>1.8789474684210532E-2</c:v>
                </c:pt>
                <c:pt idx="9873">
                  <c:v>1.8526316789473685E-2</c:v>
                </c:pt>
                <c:pt idx="9874">
                  <c:v>1.8263158894736849E-2</c:v>
                </c:pt>
                <c:pt idx="9875">
                  <c:v>1.8000001000000005E-2</c:v>
                </c:pt>
                <c:pt idx="9876">
                  <c:v>1.851613003225807E-2</c:v>
                </c:pt>
                <c:pt idx="9877">
                  <c:v>1.9032259064516135E-2</c:v>
                </c:pt>
                <c:pt idx="9878">
                  <c:v>1.95483880967742E-2</c:v>
                </c:pt>
                <c:pt idx="9879">
                  <c:v>2.0064517129032261E-2</c:v>
                </c:pt>
                <c:pt idx="9880">
                  <c:v>2.0580646161290329E-2</c:v>
                </c:pt>
                <c:pt idx="9881">
                  <c:v>2.1096775193548391E-2</c:v>
                </c:pt>
                <c:pt idx="9882">
                  <c:v>2.1612904225806452E-2</c:v>
                </c:pt>
                <c:pt idx="9883">
                  <c:v>2.2129033258064527E-2</c:v>
                </c:pt>
                <c:pt idx="9884">
                  <c:v>2.2645162290322592E-2</c:v>
                </c:pt>
                <c:pt idx="9885">
                  <c:v>2.3161291322580643E-2</c:v>
                </c:pt>
                <c:pt idx="9886">
                  <c:v>2.3677420354838705E-2</c:v>
                </c:pt>
                <c:pt idx="9887">
                  <c:v>2.4193549387096776E-2</c:v>
                </c:pt>
                <c:pt idx="9888">
                  <c:v>2.4709678419354852E-2</c:v>
                </c:pt>
                <c:pt idx="9889">
                  <c:v>2.5225807451612913E-2</c:v>
                </c:pt>
                <c:pt idx="9890">
                  <c:v>2.5741936483870981E-2</c:v>
                </c:pt>
                <c:pt idx="9891">
                  <c:v>2.6258065516129043E-2</c:v>
                </c:pt>
                <c:pt idx="9892">
                  <c:v>2.6774194548387101E-2</c:v>
                </c:pt>
                <c:pt idx="9893">
                  <c:v>2.7290323580645173E-2</c:v>
                </c:pt>
                <c:pt idx="9894">
                  <c:v>2.7806452612903237E-2</c:v>
                </c:pt>
                <c:pt idx="9895">
                  <c:v>2.8322581645161281E-2</c:v>
                </c:pt>
                <c:pt idx="9896">
                  <c:v>2.8838710677419371E-2</c:v>
                </c:pt>
                <c:pt idx="9897">
                  <c:v>2.9354839709677422E-2</c:v>
                </c:pt>
                <c:pt idx="9898">
                  <c:v>2.9870968741935493E-2</c:v>
                </c:pt>
                <c:pt idx="9899">
                  <c:v>3.0387097774193562E-2</c:v>
                </c:pt>
                <c:pt idx="9900">
                  <c:v>3.0903226806451616E-2</c:v>
                </c:pt>
                <c:pt idx="9901">
                  <c:v>3.1419355838709688E-2</c:v>
                </c:pt>
                <c:pt idx="9902">
                  <c:v>3.1935484870967742E-2</c:v>
                </c:pt>
                <c:pt idx="9903">
                  <c:v>3.2451613903225818E-2</c:v>
                </c:pt>
                <c:pt idx="9904">
                  <c:v>3.2967742935483872E-2</c:v>
                </c:pt>
                <c:pt idx="9905">
                  <c:v>3.3483871967741947E-2</c:v>
                </c:pt>
                <c:pt idx="9906">
                  <c:v>3.4000001000000009E-2</c:v>
                </c:pt>
                <c:pt idx="9907">
                  <c:v>3.451613003225807E-2</c:v>
                </c:pt>
                <c:pt idx="9908">
                  <c:v>3.5032259064516139E-2</c:v>
                </c:pt>
                <c:pt idx="9909">
                  <c:v>3.55483880967742E-2</c:v>
                </c:pt>
                <c:pt idx="9910">
                  <c:v>3.6064517129032261E-2</c:v>
                </c:pt>
                <c:pt idx="9911">
                  <c:v>3.6580646161290337E-2</c:v>
                </c:pt>
                <c:pt idx="9912">
                  <c:v>3.7096775193548391E-2</c:v>
                </c:pt>
                <c:pt idx="9913">
                  <c:v>3.7612904225806452E-2</c:v>
                </c:pt>
                <c:pt idx="9914">
                  <c:v>3.8129033258064514E-2</c:v>
                </c:pt>
                <c:pt idx="9915">
                  <c:v>3.8645162290322582E-2</c:v>
                </c:pt>
                <c:pt idx="9916">
                  <c:v>3.9161291322580644E-2</c:v>
                </c:pt>
                <c:pt idx="9917">
                  <c:v>3.9677420354838705E-2</c:v>
                </c:pt>
                <c:pt idx="9918">
                  <c:v>4.019354938709678E-2</c:v>
                </c:pt>
                <c:pt idx="9919">
                  <c:v>4.0709678419354842E-2</c:v>
                </c:pt>
                <c:pt idx="9920">
                  <c:v>4.1225807451612896E-2</c:v>
                </c:pt>
                <c:pt idx="9921">
                  <c:v>4.1741936483870958E-2</c:v>
                </c:pt>
                <c:pt idx="9922">
                  <c:v>4.2258065516129019E-2</c:v>
                </c:pt>
                <c:pt idx="9923">
                  <c:v>4.2774194548387101E-2</c:v>
                </c:pt>
                <c:pt idx="9924">
                  <c:v>4.3290323580645163E-2</c:v>
                </c:pt>
                <c:pt idx="9925">
                  <c:v>4.3806452612903238E-2</c:v>
                </c:pt>
                <c:pt idx="9926">
                  <c:v>4.432258164516132E-2</c:v>
                </c:pt>
                <c:pt idx="9927">
                  <c:v>4.4838710677419368E-2</c:v>
                </c:pt>
                <c:pt idx="9928">
                  <c:v>4.5354839709677415E-2</c:v>
                </c:pt>
                <c:pt idx="9929">
                  <c:v>4.5870968741935483E-2</c:v>
                </c:pt>
                <c:pt idx="9930">
                  <c:v>4.6387097774193559E-2</c:v>
                </c:pt>
                <c:pt idx="9931">
                  <c:v>4.6903226806451634E-2</c:v>
                </c:pt>
                <c:pt idx="9932">
                  <c:v>4.7419355838709688E-2</c:v>
                </c:pt>
                <c:pt idx="9933">
                  <c:v>4.7935484870967764E-2</c:v>
                </c:pt>
                <c:pt idx="9934">
                  <c:v>4.8451613903225811E-2</c:v>
                </c:pt>
                <c:pt idx="9935">
                  <c:v>4.8967742935483879E-2</c:v>
                </c:pt>
                <c:pt idx="9936">
                  <c:v>4.9483871967741941E-2</c:v>
                </c:pt>
                <c:pt idx="9937">
                  <c:v>5.0000001000000009E-2</c:v>
                </c:pt>
                <c:pt idx="9938">
                  <c:v>5.048000100000001E-2</c:v>
                </c:pt>
                <c:pt idx="9939">
                  <c:v>5.0960001000000019E-2</c:v>
                </c:pt>
                <c:pt idx="9940">
                  <c:v>5.1440001000000013E-2</c:v>
                </c:pt>
                <c:pt idx="9941">
                  <c:v>5.1920001000000007E-2</c:v>
                </c:pt>
                <c:pt idx="9942">
                  <c:v>5.2400001000000009E-2</c:v>
                </c:pt>
                <c:pt idx="9943">
                  <c:v>5.288000100000001E-2</c:v>
                </c:pt>
                <c:pt idx="9944">
                  <c:v>5.3360001000000011E-2</c:v>
                </c:pt>
                <c:pt idx="9945">
                  <c:v>5.3840001000000012E-2</c:v>
                </c:pt>
                <c:pt idx="9946">
                  <c:v>5.4320001000000021E-2</c:v>
                </c:pt>
                <c:pt idx="9947">
                  <c:v>5.4800001000000022E-2</c:v>
                </c:pt>
                <c:pt idx="9948">
                  <c:v>5.5280001000000016E-2</c:v>
                </c:pt>
                <c:pt idx="9949">
                  <c:v>5.5760001000000003E-2</c:v>
                </c:pt>
                <c:pt idx="9950">
                  <c:v>5.6240000999999991E-2</c:v>
                </c:pt>
                <c:pt idx="9951">
                  <c:v>5.6720000999999999E-2</c:v>
                </c:pt>
                <c:pt idx="9952">
                  <c:v>5.7200001000000007E-2</c:v>
                </c:pt>
                <c:pt idx="9953">
                  <c:v>5.7680001000000009E-2</c:v>
                </c:pt>
                <c:pt idx="9954">
                  <c:v>5.816000100000001E-2</c:v>
                </c:pt>
                <c:pt idx="9955">
                  <c:v>5.8640000999999997E-2</c:v>
                </c:pt>
                <c:pt idx="9956">
                  <c:v>5.9120001000000019E-2</c:v>
                </c:pt>
                <c:pt idx="9957">
                  <c:v>5.9600001000000007E-2</c:v>
                </c:pt>
                <c:pt idx="9958">
                  <c:v>6.0080001000000008E-2</c:v>
                </c:pt>
                <c:pt idx="9959">
                  <c:v>6.0560001000000009E-2</c:v>
                </c:pt>
                <c:pt idx="9960">
                  <c:v>6.1040001000000003E-2</c:v>
                </c:pt>
                <c:pt idx="9961">
                  <c:v>6.1520001000000012E-2</c:v>
                </c:pt>
                <c:pt idx="9962">
                  <c:v>6.200000100000002E-2</c:v>
                </c:pt>
                <c:pt idx="9963">
                  <c:v>6.1120001000000007E-2</c:v>
                </c:pt>
                <c:pt idx="9964">
                  <c:v>6.0240001000000001E-2</c:v>
                </c:pt>
                <c:pt idx="9965">
                  <c:v>5.9360001000000016E-2</c:v>
                </c:pt>
                <c:pt idx="9966">
                  <c:v>5.8480001000000011E-2</c:v>
                </c:pt>
                <c:pt idx="9967">
                  <c:v>5.7600000999999998E-2</c:v>
                </c:pt>
                <c:pt idx="9968">
                  <c:v>5.6720000999999999E-2</c:v>
                </c:pt>
                <c:pt idx="9969">
                  <c:v>5.5840001000000014E-2</c:v>
                </c:pt>
                <c:pt idx="9970">
                  <c:v>5.4960001000000022E-2</c:v>
                </c:pt>
                <c:pt idx="9971">
                  <c:v>5.4080001000000023E-2</c:v>
                </c:pt>
                <c:pt idx="9972">
                  <c:v>5.3200001000000004E-2</c:v>
                </c:pt>
                <c:pt idx="9973">
                  <c:v>5.2320001000000019E-2</c:v>
                </c:pt>
                <c:pt idx="9974">
                  <c:v>5.1440001000000013E-2</c:v>
                </c:pt>
                <c:pt idx="9975">
                  <c:v>5.0560001000000007E-2</c:v>
                </c:pt>
                <c:pt idx="9976">
                  <c:v>4.9680001000000008E-2</c:v>
                </c:pt>
                <c:pt idx="9977">
                  <c:v>4.880000100000001E-2</c:v>
                </c:pt>
                <c:pt idx="9978">
                  <c:v>4.7920001000000004E-2</c:v>
                </c:pt>
                <c:pt idx="9979">
                  <c:v>4.7040000999999998E-2</c:v>
                </c:pt>
                <c:pt idx="9980">
                  <c:v>4.6160001000000013E-2</c:v>
                </c:pt>
                <c:pt idx="9981">
                  <c:v>4.5280001E-2</c:v>
                </c:pt>
                <c:pt idx="9982">
                  <c:v>4.4400001000000022E-2</c:v>
                </c:pt>
                <c:pt idx="9983">
                  <c:v>4.3520001000000003E-2</c:v>
                </c:pt>
                <c:pt idx="9984">
                  <c:v>4.2640001000000004E-2</c:v>
                </c:pt>
                <c:pt idx="9985">
                  <c:v>4.1760001000000019E-2</c:v>
                </c:pt>
                <c:pt idx="9986">
                  <c:v>4.088000100000002E-2</c:v>
                </c:pt>
                <c:pt idx="9987">
                  <c:v>4.0000001000000007E-2</c:v>
                </c:pt>
                <c:pt idx="9988">
                  <c:v>4.0340910090909093E-2</c:v>
                </c:pt>
                <c:pt idx="9989">
                  <c:v>4.068181918181818E-2</c:v>
                </c:pt>
                <c:pt idx="9990">
                  <c:v>4.102272827272728E-2</c:v>
                </c:pt>
                <c:pt idx="9991">
                  <c:v>4.1363637363636394E-2</c:v>
                </c:pt>
                <c:pt idx="9992">
                  <c:v>4.1704546454545466E-2</c:v>
                </c:pt>
                <c:pt idx="9993">
                  <c:v>4.2045455545454538E-2</c:v>
                </c:pt>
                <c:pt idx="9994">
                  <c:v>4.2386364636363652E-2</c:v>
                </c:pt>
                <c:pt idx="9995">
                  <c:v>4.2727273727272724E-2</c:v>
                </c:pt>
                <c:pt idx="9996">
                  <c:v>4.3068182818181824E-2</c:v>
                </c:pt>
                <c:pt idx="9997">
                  <c:v>4.3409091909090917E-2</c:v>
                </c:pt>
                <c:pt idx="9998">
                  <c:v>4.3750001000000011E-2</c:v>
                </c:pt>
                <c:pt idx="9999">
                  <c:v>4.4090910090909111E-2</c:v>
                </c:pt>
                <c:pt idx="10000">
                  <c:v>4.4431819181818183E-2</c:v>
                </c:pt>
                <c:pt idx="10001">
                  <c:v>4.477272827272729E-2</c:v>
                </c:pt>
                <c:pt idx="10002">
                  <c:v>4.511363736363639E-2</c:v>
                </c:pt>
                <c:pt idx="10003">
                  <c:v>4.5454546454545469E-2</c:v>
                </c:pt>
                <c:pt idx="10004">
                  <c:v>4.5795455545454555E-2</c:v>
                </c:pt>
                <c:pt idx="10005">
                  <c:v>4.6136364636363648E-2</c:v>
                </c:pt>
                <c:pt idx="10006">
                  <c:v>4.6477273727272721E-2</c:v>
                </c:pt>
                <c:pt idx="10007">
                  <c:v>4.6818182818181835E-2</c:v>
                </c:pt>
                <c:pt idx="10008">
                  <c:v>4.7159091909090914E-2</c:v>
                </c:pt>
                <c:pt idx="10009">
                  <c:v>4.7500001000000007E-2</c:v>
                </c:pt>
                <c:pt idx="10010">
                  <c:v>4.7840910090909093E-2</c:v>
                </c:pt>
                <c:pt idx="10011">
                  <c:v>4.8181819181818179E-2</c:v>
                </c:pt>
                <c:pt idx="10012">
                  <c:v>4.8522728272727286E-2</c:v>
                </c:pt>
                <c:pt idx="10013">
                  <c:v>4.8863637363636393E-2</c:v>
                </c:pt>
                <c:pt idx="10014">
                  <c:v>4.9204546454545466E-2</c:v>
                </c:pt>
                <c:pt idx="10015">
                  <c:v>4.9545455545454538E-2</c:v>
                </c:pt>
                <c:pt idx="10016">
                  <c:v>4.9886364636363666E-2</c:v>
                </c:pt>
                <c:pt idx="10017">
                  <c:v>5.0227273727272731E-2</c:v>
                </c:pt>
                <c:pt idx="10018">
                  <c:v>5.0568182818181831E-2</c:v>
                </c:pt>
                <c:pt idx="10019">
                  <c:v>5.0909091909090917E-2</c:v>
                </c:pt>
                <c:pt idx="10020">
                  <c:v>5.125000100000001E-2</c:v>
                </c:pt>
                <c:pt idx="10021">
                  <c:v>5.1590910090909103E-2</c:v>
                </c:pt>
                <c:pt idx="10022">
                  <c:v>5.1931819181818183E-2</c:v>
                </c:pt>
                <c:pt idx="10023">
                  <c:v>5.2272728272727283E-2</c:v>
                </c:pt>
                <c:pt idx="10024">
                  <c:v>5.2613637363636397E-2</c:v>
                </c:pt>
                <c:pt idx="10025">
                  <c:v>5.2954546454545469E-2</c:v>
                </c:pt>
                <c:pt idx="10026">
                  <c:v>5.3295455545454548E-2</c:v>
                </c:pt>
                <c:pt idx="10027">
                  <c:v>5.3636364636363662E-2</c:v>
                </c:pt>
                <c:pt idx="10028">
                  <c:v>5.3977273727272727E-2</c:v>
                </c:pt>
                <c:pt idx="10029">
                  <c:v>5.4318182818181841E-2</c:v>
                </c:pt>
                <c:pt idx="10030">
                  <c:v>5.4659091909090927E-2</c:v>
                </c:pt>
                <c:pt idx="10031">
                  <c:v>5.5000001000000021E-2</c:v>
                </c:pt>
                <c:pt idx="10032">
                  <c:v>5.5340910090909093E-2</c:v>
                </c:pt>
                <c:pt idx="10033">
                  <c:v>5.5681819181818186E-2</c:v>
                </c:pt>
                <c:pt idx="10034">
                  <c:v>5.6022728272727286E-2</c:v>
                </c:pt>
                <c:pt idx="10035">
                  <c:v>5.6363637363636393E-2</c:v>
                </c:pt>
                <c:pt idx="10036">
                  <c:v>5.6704546454545465E-2</c:v>
                </c:pt>
                <c:pt idx="10037">
                  <c:v>5.7045455545454544E-2</c:v>
                </c:pt>
                <c:pt idx="10038">
                  <c:v>5.7386364636363672E-2</c:v>
                </c:pt>
                <c:pt idx="10039">
                  <c:v>5.7727273727272745E-2</c:v>
                </c:pt>
                <c:pt idx="10040">
                  <c:v>5.8068182818181838E-2</c:v>
                </c:pt>
                <c:pt idx="10041">
                  <c:v>5.8409091909090924E-2</c:v>
                </c:pt>
                <c:pt idx="10042">
                  <c:v>5.8750001000000017E-2</c:v>
                </c:pt>
                <c:pt idx="10043">
                  <c:v>5.909091009090911E-2</c:v>
                </c:pt>
                <c:pt idx="10044">
                  <c:v>5.9431819181818203E-2</c:v>
                </c:pt>
                <c:pt idx="10045">
                  <c:v>5.9772728272727296E-2</c:v>
                </c:pt>
                <c:pt idx="10046">
                  <c:v>6.0113637363636403E-2</c:v>
                </c:pt>
                <c:pt idx="10047">
                  <c:v>6.0454546454545469E-2</c:v>
                </c:pt>
                <c:pt idx="10048">
                  <c:v>6.0795455545454562E-2</c:v>
                </c:pt>
                <c:pt idx="10049">
                  <c:v>6.1136364636363662E-2</c:v>
                </c:pt>
                <c:pt idx="10050">
                  <c:v>6.1477273727272727E-2</c:v>
                </c:pt>
                <c:pt idx="10051">
                  <c:v>6.1818182818181834E-2</c:v>
                </c:pt>
                <c:pt idx="10052">
                  <c:v>6.2159091909090927E-2</c:v>
                </c:pt>
                <c:pt idx="10053">
                  <c:v>6.2500001000000013E-2</c:v>
                </c:pt>
                <c:pt idx="10054">
                  <c:v>6.28409100909091E-2</c:v>
                </c:pt>
                <c:pt idx="10055">
                  <c:v>6.31818191818182E-2</c:v>
                </c:pt>
                <c:pt idx="10056">
                  <c:v>6.3522728272727272E-2</c:v>
                </c:pt>
                <c:pt idx="10057">
                  <c:v>6.38636373636364E-2</c:v>
                </c:pt>
                <c:pt idx="10058">
                  <c:v>6.4204546454545472E-2</c:v>
                </c:pt>
                <c:pt idx="10059">
                  <c:v>6.4545455545454558E-2</c:v>
                </c:pt>
                <c:pt idx="10060">
                  <c:v>6.4886364636363658E-2</c:v>
                </c:pt>
                <c:pt idx="10061">
                  <c:v>6.522727372727273E-2</c:v>
                </c:pt>
                <c:pt idx="10062">
                  <c:v>6.556818281818183E-2</c:v>
                </c:pt>
                <c:pt idx="10063">
                  <c:v>6.5909091909090931E-2</c:v>
                </c:pt>
                <c:pt idx="10064">
                  <c:v>6.6250001000000017E-2</c:v>
                </c:pt>
                <c:pt idx="10065">
                  <c:v>6.6590910090909103E-2</c:v>
                </c:pt>
                <c:pt idx="10066">
                  <c:v>6.6931819181818189E-2</c:v>
                </c:pt>
                <c:pt idx="10067">
                  <c:v>6.7272728272727289E-2</c:v>
                </c:pt>
                <c:pt idx="10068">
                  <c:v>6.7613637363636403E-2</c:v>
                </c:pt>
                <c:pt idx="10069">
                  <c:v>6.7954546454545475E-2</c:v>
                </c:pt>
                <c:pt idx="10070">
                  <c:v>6.8295455545454548E-2</c:v>
                </c:pt>
                <c:pt idx="10071">
                  <c:v>6.8636364636363661E-2</c:v>
                </c:pt>
                <c:pt idx="10072">
                  <c:v>6.8977273727272748E-2</c:v>
                </c:pt>
                <c:pt idx="10073">
                  <c:v>6.9318182818181848E-2</c:v>
                </c:pt>
                <c:pt idx="10074">
                  <c:v>6.9659091909090934E-2</c:v>
                </c:pt>
                <c:pt idx="10075">
                  <c:v>7.000000100000002E-2</c:v>
                </c:pt>
                <c:pt idx="10076">
                  <c:v>6.9516130032258094E-2</c:v>
                </c:pt>
                <c:pt idx="10077">
                  <c:v>6.9032259064516155E-2</c:v>
                </c:pt>
                <c:pt idx="10078">
                  <c:v>6.8548388096774188E-2</c:v>
                </c:pt>
                <c:pt idx="10079">
                  <c:v>6.8064517129032304E-2</c:v>
                </c:pt>
                <c:pt idx="10080">
                  <c:v>6.7580646161290336E-2</c:v>
                </c:pt>
                <c:pt idx="10081">
                  <c:v>6.7096775193548411E-2</c:v>
                </c:pt>
                <c:pt idx="10082">
                  <c:v>6.6612904225806471E-2</c:v>
                </c:pt>
                <c:pt idx="10083">
                  <c:v>6.6129033258064518E-2</c:v>
                </c:pt>
                <c:pt idx="10084">
                  <c:v>6.5645162290322578E-2</c:v>
                </c:pt>
                <c:pt idx="10085">
                  <c:v>6.5161291322580667E-2</c:v>
                </c:pt>
                <c:pt idx="10086">
                  <c:v>6.4677420354838741E-2</c:v>
                </c:pt>
                <c:pt idx="10087">
                  <c:v>6.4193549387096802E-2</c:v>
                </c:pt>
                <c:pt idx="10088">
                  <c:v>6.3709678419354848E-2</c:v>
                </c:pt>
                <c:pt idx="10089">
                  <c:v>6.3225807451612895E-2</c:v>
                </c:pt>
                <c:pt idx="10090">
                  <c:v>6.2741936483870969E-2</c:v>
                </c:pt>
                <c:pt idx="10091">
                  <c:v>6.2258065516129037E-2</c:v>
                </c:pt>
                <c:pt idx="10092">
                  <c:v>6.1774194548387111E-2</c:v>
                </c:pt>
                <c:pt idx="10093">
                  <c:v>6.1290323580645172E-2</c:v>
                </c:pt>
                <c:pt idx="10094">
                  <c:v>6.0806452612903239E-2</c:v>
                </c:pt>
                <c:pt idx="10095">
                  <c:v>6.032258164516132E-2</c:v>
                </c:pt>
                <c:pt idx="10096">
                  <c:v>5.9838710677419367E-2</c:v>
                </c:pt>
                <c:pt idx="10097">
                  <c:v>5.9354839709677427E-2</c:v>
                </c:pt>
                <c:pt idx="10098">
                  <c:v>5.8870968741935502E-2</c:v>
                </c:pt>
                <c:pt idx="10099">
                  <c:v>5.8387097774193569E-2</c:v>
                </c:pt>
                <c:pt idx="10100">
                  <c:v>5.7903226806451637E-2</c:v>
                </c:pt>
                <c:pt idx="10101">
                  <c:v>5.7419355838709697E-2</c:v>
                </c:pt>
                <c:pt idx="10102">
                  <c:v>5.6935484870967758E-2</c:v>
                </c:pt>
                <c:pt idx="10103">
                  <c:v>5.6451613903225818E-2</c:v>
                </c:pt>
                <c:pt idx="10104">
                  <c:v>5.5967742935483886E-2</c:v>
                </c:pt>
                <c:pt idx="10105">
                  <c:v>5.5483871967741946E-2</c:v>
                </c:pt>
                <c:pt idx="10106">
                  <c:v>5.5000001000000021E-2</c:v>
                </c:pt>
                <c:pt idx="10107">
                  <c:v>5.4516130032258088E-2</c:v>
                </c:pt>
                <c:pt idx="10108">
                  <c:v>5.4032259064516149E-2</c:v>
                </c:pt>
                <c:pt idx="10109">
                  <c:v>5.3548388096774188E-2</c:v>
                </c:pt>
                <c:pt idx="10110">
                  <c:v>5.3064517129032276E-2</c:v>
                </c:pt>
                <c:pt idx="10111">
                  <c:v>5.258064616129033E-2</c:v>
                </c:pt>
                <c:pt idx="10112">
                  <c:v>5.2096775193548404E-2</c:v>
                </c:pt>
                <c:pt idx="10113">
                  <c:v>5.1612904225806465E-2</c:v>
                </c:pt>
                <c:pt idx="10114">
                  <c:v>5.1129033258064518E-2</c:v>
                </c:pt>
                <c:pt idx="10115">
                  <c:v>5.0645162290322572E-2</c:v>
                </c:pt>
                <c:pt idx="10116">
                  <c:v>5.0161291322580667E-2</c:v>
                </c:pt>
                <c:pt idx="10117">
                  <c:v>4.9677420354838728E-2</c:v>
                </c:pt>
                <c:pt idx="10118">
                  <c:v>4.9193549387096788E-2</c:v>
                </c:pt>
                <c:pt idx="10119">
                  <c:v>4.8709678419354842E-2</c:v>
                </c:pt>
                <c:pt idx="10120">
                  <c:v>4.8225807451612902E-2</c:v>
                </c:pt>
                <c:pt idx="10121">
                  <c:v>4.774193648387097E-2</c:v>
                </c:pt>
                <c:pt idx="10122">
                  <c:v>4.7258065516129023E-2</c:v>
                </c:pt>
                <c:pt idx="10123">
                  <c:v>4.6774194548387105E-2</c:v>
                </c:pt>
                <c:pt idx="10124">
                  <c:v>4.6290323580645165E-2</c:v>
                </c:pt>
                <c:pt idx="10125">
                  <c:v>4.580645261290324E-2</c:v>
                </c:pt>
                <c:pt idx="10126">
                  <c:v>4.5322581645161307E-2</c:v>
                </c:pt>
                <c:pt idx="10127">
                  <c:v>4.4838710677419368E-2</c:v>
                </c:pt>
                <c:pt idx="10128">
                  <c:v>4.4354839709677421E-2</c:v>
                </c:pt>
                <c:pt idx="10129">
                  <c:v>4.3870968741935495E-2</c:v>
                </c:pt>
                <c:pt idx="10130">
                  <c:v>4.3387097774193563E-2</c:v>
                </c:pt>
                <c:pt idx="10131">
                  <c:v>4.2903226806451637E-2</c:v>
                </c:pt>
                <c:pt idx="10132">
                  <c:v>4.2419355838709684E-2</c:v>
                </c:pt>
                <c:pt idx="10133">
                  <c:v>4.1935484870967758E-2</c:v>
                </c:pt>
                <c:pt idx="10134">
                  <c:v>4.1451613903225819E-2</c:v>
                </c:pt>
                <c:pt idx="10135">
                  <c:v>4.0967742935483879E-2</c:v>
                </c:pt>
                <c:pt idx="10136">
                  <c:v>4.048387196774194E-2</c:v>
                </c:pt>
                <c:pt idx="10137">
                  <c:v>4.0000001000000007E-2</c:v>
                </c:pt>
                <c:pt idx="10138">
                  <c:v>4.1320001000000002E-2</c:v>
                </c:pt>
                <c:pt idx="10139">
                  <c:v>4.2640001000000004E-2</c:v>
                </c:pt>
                <c:pt idx="10140">
                  <c:v>4.3960000999999999E-2</c:v>
                </c:pt>
                <c:pt idx="10141">
                  <c:v>4.5280001E-2</c:v>
                </c:pt>
                <c:pt idx="10142">
                  <c:v>4.6600001000000002E-2</c:v>
                </c:pt>
                <c:pt idx="10143">
                  <c:v>4.7920001000000004E-2</c:v>
                </c:pt>
                <c:pt idx="10144">
                  <c:v>4.9240001000000012E-2</c:v>
                </c:pt>
                <c:pt idx="10145">
                  <c:v>5.0560001000000007E-2</c:v>
                </c:pt>
                <c:pt idx="10146">
                  <c:v>5.1880001000000009E-2</c:v>
                </c:pt>
                <c:pt idx="10147">
                  <c:v>5.3200001000000004E-2</c:v>
                </c:pt>
                <c:pt idx="10148">
                  <c:v>5.4520001000000019E-2</c:v>
                </c:pt>
                <c:pt idx="10149">
                  <c:v>5.5840001000000014E-2</c:v>
                </c:pt>
                <c:pt idx="10150">
                  <c:v>5.7160001000000009E-2</c:v>
                </c:pt>
                <c:pt idx="10151">
                  <c:v>5.8480001000000011E-2</c:v>
                </c:pt>
                <c:pt idx="10152">
                  <c:v>5.9800001000000005E-2</c:v>
                </c:pt>
                <c:pt idx="10153">
                  <c:v>6.1120001000000007E-2</c:v>
                </c:pt>
                <c:pt idx="10154">
                  <c:v>6.2440001000000016E-2</c:v>
                </c:pt>
                <c:pt idx="10155">
                  <c:v>6.3760001000000024E-2</c:v>
                </c:pt>
                <c:pt idx="10156">
                  <c:v>6.5080000999999998E-2</c:v>
                </c:pt>
                <c:pt idx="10157">
                  <c:v>6.6400001E-2</c:v>
                </c:pt>
                <c:pt idx="10158">
                  <c:v>6.7720001000000016E-2</c:v>
                </c:pt>
                <c:pt idx="10159">
                  <c:v>6.9040001000000004E-2</c:v>
                </c:pt>
                <c:pt idx="10160">
                  <c:v>7.0360001000000019E-2</c:v>
                </c:pt>
                <c:pt idx="10161">
                  <c:v>7.1680001000000007E-2</c:v>
                </c:pt>
                <c:pt idx="10162">
                  <c:v>7.3000000999999995E-2</c:v>
                </c:pt>
                <c:pt idx="10163">
                  <c:v>7.2184211526315795E-2</c:v>
                </c:pt>
                <c:pt idx="10164">
                  <c:v>7.1368422052631594E-2</c:v>
                </c:pt>
                <c:pt idx="10165">
                  <c:v>7.055263257894738E-2</c:v>
                </c:pt>
                <c:pt idx="10166">
                  <c:v>6.973684310526318E-2</c:v>
                </c:pt>
                <c:pt idx="10167">
                  <c:v>6.8921053631578952E-2</c:v>
                </c:pt>
                <c:pt idx="10168">
                  <c:v>6.8105264157894738E-2</c:v>
                </c:pt>
                <c:pt idx="10169">
                  <c:v>6.7289474684210523E-2</c:v>
                </c:pt>
                <c:pt idx="10170">
                  <c:v>6.6473685210526323E-2</c:v>
                </c:pt>
                <c:pt idx="10171">
                  <c:v>6.5657895736842109E-2</c:v>
                </c:pt>
                <c:pt idx="10172">
                  <c:v>6.4842106263157895E-2</c:v>
                </c:pt>
                <c:pt idx="10173">
                  <c:v>6.4026316789473708E-2</c:v>
                </c:pt>
                <c:pt idx="10174">
                  <c:v>6.321052731578948E-2</c:v>
                </c:pt>
                <c:pt idx="10175">
                  <c:v>6.2394737842105294E-2</c:v>
                </c:pt>
                <c:pt idx="10176">
                  <c:v>6.1578948368421052E-2</c:v>
                </c:pt>
                <c:pt idx="10177">
                  <c:v>6.0763158894736866E-2</c:v>
                </c:pt>
                <c:pt idx="10178">
                  <c:v>5.9947369421052638E-2</c:v>
                </c:pt>
                <c:pt idx="10179">
                  <c:v>5.913157994736843E-2</c:v>
                </c:pt>
                <c:pt idx="10180">
                  <c:v>5.8315790473684223E-2</c:v>
                </c:pt>
                <c:pt idx="10181">
                  <c:v>5.7500001000000009E-2</c:v>
                </c:pt>
                <c:pt idx="10182">
                  <c:v>5.6684211526315795E-2</c:v>
                </c:pt>
                <c:pt idx="10183">
                  <c:v>5.5868422052631601E-2</c:v>
                </c:pt>
                <c:pt idx="10184">
                  <c:v>5.5052632578947387E-2</c:v>
                </c:pt>
                <c:pt idx="10185">
                  <c:v>5.4236843105263173E-2</c:v>
                </c:pt>
                <c:pt idx="10186">
                  <c:v>5.3421053631578945E-2</c:v>
                </c:pt>
                <c:pt idx="10187">
                  <c:v>5.2605264157894759E-2</c:v>
                </c:pt>
                <c:pt idx="10188">
                  <c:v>5.1789474684210531E-2</c:v>
                </c:pt>
                <c:pt idx="10189">
                  <c:v>5.097368521052633E-2</c:v>
                </c:pt>
                <c:pt idx="10190">
                  <c:v>5.0157895736842109E-2</c:v>
                </c:pt>
                <c:pt idx="10191">
                  <c:v>4.9342106263157895E-2</c:v>
                </c:pt>
                <c:pt idx="10192">
                  <c:v>4.8526316789473681E-2</c:v>
                </c:pt>
                <c:pt idx="10193">
                  <c:v>4.7710527315789494E-2</c:v>
                </c:pt>
                <c:pt idx="10194">
                  <c:v>4.6894737842105294E-2</c:v>
                </c:pt>
                <c:pt idx="10195">
                  <c:v>4.6078948368421052E-2</c:v>
                </c:pt>
                <c:pt idx="10196">
                  <c:v>4.5263158894736859E-2</c:v>
                </c:pt>
                <c:pt idx="10197">
                  <c:v>4.4447369421052638E-2</c:v>
                </c:pt>
                <c:pt idx="10198">
                  <c:v>4.3631579947368417E-2</c:v>
                </c:pt>
                <c:pt idx="10199">
                  <c:v>4.2815790473684216E-2</c:v>
                </c:pt>
                <c:pt idx="10200">
                  <c:v>4.2000001000000009E-2</c:v>
                </c:pt>
                <c:pt idx="10201">
                  <c:v>4.2129033258064517E-2</c:v>
                </c:pt>
                <c:pt idx="10202">
                  <c:v>4.2258065516129019E-2</c:v>
                </c:pt>
                <c:pt idx="10203">
                  <c:v>4.2387097774193569E-2</c:v>
                </c:pt>
                <c:pt idx="10204">
                  <c:v>4.2516130032258084E-2</c:v>
                </c:pt>
                <c:pt idx="10205">
                  <c:v>4.2645162290322572E-2</c:v>
                </c:pt>
                <c:pt idx="10206">
                  <c:v>4.2774194548387101E-2</c:v>
                </c:pt>
                <c:pt idx="10207">
                  <c:v>4.2903226806451637E-2</c:v>
                </c:pt>
                <c:pt idx="10208">
                  <c:v>4.3032259064516139E-2</c:v>
                </c:pt>
                <c:pt idx="10209">
                  <c:v>4.3161291322580661E-2</c:v>
                </c:pt>
                <c:pt idx="10210">
                  <c:v>4.3290323580645163E-2</c:v>
                </c:pt>
                <c:pt idx="10211">
                  <c:v>4.3419355838709685E-2</c:v>
                </c:pt>
                <c:pt idx="10212">
                  <c:v>4.3548388096774172E-2</c:v>
                </c:pt>
                <c:pt idx="10213">
                  <c:v>4.3677420354838729E-2</c:v>
                </c:pt>
                <c:pt idx="10214">
                  <c:v>4.3806452612903238E-2</c:v>
                </c:pt>
                <c:pt idx="10215">
                  <c:v>4.393548487096776E-2</c:v>
                </c:pt>
                <c:pt idx="10216">
                  <c:v>4.4064517129032282E-2</c:v>
                </c:pt>
                <c:pt idx="10217">
                  <c:v>4.4193549387096784E-2</c:v>
                </c:pt>
                <c:pt idx="10218">
                  <c:v>4.432258164516132E-2</c:v>
                </c:pt>
                <c:pt idx="10219">
                  <c:v>4.4451613903225821E-2</c:v>
                </c:pt>
                <c:pt idx="10220">
                  <c:v>4.4580646161290323E-2</c:v>
                </c:pt>
                <c:pt idx="10221">
                  <c:v>4.4709678419354838E-2</c:v>
                </c:pt>
                <c:pt idx="10222">
                  <c:v>4.4838710677419368E-2</c:v>
                </c:pt>
                <c:pt idx="10223">
                  <c:v>4.496774293548389E-2</c:v>
                </c:pt>
                <c:pt idx="10224">
                  <c:v>4.5096775193548405E-2</c:v>
                </c:pt>
                <c:pt idx="10225">
                  <c:v>4.52258074516129E-2</c:v>
                </c:pt>
                <c:pt idx="10226">
                  <c:v>4.5354839709677415E-2</c:v>
                </c:pt>
                <c:pt idx="10227">
                  <c:v>4.5483871967741958E-2</c:v>
                </c:pt>
                <c:pt idx="10228">
                  <c:v>4.561290422580648E-2</c:v>
                </c:pt>
                <c:pt idx="10229">
                  <c:v>4.5741936483870968E-2</c:v>
                </c:pt>
                <c:pt idx="10230">
                  <c:v>4.5870968741935483E-2</c:v>
                </c:pt>
                <c:pt idx="10231">
                  <c:v>4.6000001000000013E-2</c:v>
                </c:pt>
                <c:pt idx="10232">
                  <c:v>4.6129033258064507E-2</c:v>
                </c:pt>
                <c:pt idx="10233">
                  <c:v>4.6258065516129022E-2</c:v>
                </c:pt>
                <c:pt idx="10234">
                  <c:v>4.6387097774193559E-2</c:v>
                </c:pt>
                <c:pt idx="10235">
                  <c:v>4.6516130032258081E-2</c:v>
                </c:pt>
                <c:pt idx="10236">
                  <c:v>4.6645162290322568E-2</c:v>
                </c:pt>
                <c:pt idx="10237">
                  <c:v>4.6774194548387105E-2</c:v>
                </c:pt>
                <c:pt idx="10238">
                  <c:v>4.6903226806451634E-2</c:v>
                </c:pt>
                <c:pt idx="10239">
                  <c:v>4.7032259064516135E-2</c:v>
                </c:pt>
                <c:pt idx="10240">
                  <c:v>4.7161291322580658E-2</c:v>
                </c:pt>
                <c:pt idx="10241">
                  <c:v>4.7290323580645173E-2</c:v>
                </c:pt>
                <c:pt idx="10242">
                  <c:v>4.7419355838709688E-2</c:v>
                </c:pt>
                <c:pt idx="10243">
                  <c:v>4.7548388096774183E-2</c:v>
                </c:pt>
                <c:pt idx="10244">
                  <c:v>4.7677420354838726E-2</c:v>
                </c:pt>
                <c:pt idx="10245">
                  <c:v>4.7806452612903241E-2</c:v>
                </c:pt>
                <c:pt idx="10246">
                  <c:v>4.7935484870967764E-2</c:v>
                </c:pt>
                <c:pt idx="10247">
                  <c:v>4.8064517129032286E-2</c:v>
                </c:pt>
                <c:pt idx="10248">
                  <c:v>4.8193549387096773E-2</c:v>
                </c:pt>
                <c:pt idx="10249">
                  <c:v>4.8322581645161303E-2</c:v>
                </c:pt>
                <c:pt idx="10250">
                  <c:v>4.8451613903225811E-2</c:v>
                </c:pt>
                <c:pt idx="10251">
                  <c:v>4.8580646161290326E-2</c:v>
                </c:pt>
                <c:pt idx="10252">
                  <c:v>4.8709678419354842E-2</c:v>
                </c:pt>
                <c:pt idx="10253">
                  <c:v>4.8838710677419364E-2</c:v>
                </c:pt>
                <c:pt idx="10254">
                  <c:v>4.8967742935483879E-2</c:v>
                </c:pt>
                <c:pt idx="10255">
                  <c:v>4.9096775193548409E-2</c:v>
                </c:pt>
                <c:pt idx="10256">
                  <c:v>4.9225807451612903E-2</c:v>
                </c:pt>
                <c:pt idx="10257">
                  <c:v>4.9354839709677426E-2</c:v>
                </c:pt>
                <c:pt idx="10258">
                  <c:v>4.9483871967741941E-2</c:v>
                </c:pt>
                <c:pt idx="10259">
                  <c:v>4.9612904225806477E-2</c:v>
                </c:pt>
                <c:pt idx="10260">
                  <c:v>4.9741936483870972E-2</c:v>
                </c:pt>
                <c:pt idx="10261">
                  <c:v>4.9870968741935494E-2</c:v>
                </c:pt>
                <c:pt idx="10262">
                  <c:v>5.0000001000000009E-2</c:v>
                </c:pt>
                <c:pt idx="10263">
                  <c:v>4.940000100000002E-2</c:v>
                </c:pt>
                <c:pt idx="10264">
                  <c:v>4.880000100000001E-2</c:v>
                </c:pt>
                <c:pt idx="10265">
                  <c:v>4.8200001000000013E-2</c:v>
                </c:pt>
                <c:pt idx="10266">
                  <c:v>4.7600001000000003E-2</c:v>
                </c:pt>
                <c:pt idx="10267">
                  <c:v>4.700000100000002E-2</c:v>
                </c:pt>
                <c:pt idx="10268">
                  <c:v>4.6400000999999996E-2</c:v>
                </c:pt>
                <c:pt idx="10269">
                  <c:v>4.5800001000000021E-2</c:v>
                </c:pt>
                <c:pt idx="10270">
                  <c:v>4.520000100000001E-2</c:v>
                </c:pt>
                <c:pt idx="10271">
                  <c:v>4.4600001000000007E-2</c:v>
                </c:pt>
                <c:pt idx="10272">
                  <c:v>4.4000001000000011E-2</c:v>
                </c:pt>
                <c:pt idx="10273">
                  <c:v>4.3400001000000007E-2</c:v>
                </c:pt>
                <c:pt idx="10274">
                  <c:v>4.2800001000000011E-2</c:v>
                </c:pt>
                <c:pt idx="10275">
                  <c:v>4.2200001000000008E-2</c:v>
                </c:pt>
                <c:pt idx="10276">
                  <c:v>4.1600001000000011E-2</c:v>
                </c:pt>
                <c:pt idx="10277">
                  <c:v>4.1000001000000015E-2</c:v>
                </c:pt>
                <c:pt idx="10278">
                  <c:v>4.0400001000000019E-2</c:v>
                </c:pt>
                <c:pt idx="10279">
                  <c:v>3.9800001000000002E-2</c:v>
                </c:pt>
                <c:pt idx="10280">
                  <c:v>3.9200001000000005E-2</c:v>
                </c:pt>
                <c:pt idx="10281">
                  <c:v>3.8600001000000009E-2</c:v>
                </c:pt>
                <c:pt idx="10282">
                  <c:v>3.8000000999999999E-2</c:v>
                </c:pt>
                <c:pt idx="10283">
                  <c:v>3.7400001000000002E-2</c:v>
                </c:pt>
                <c:pt idx="10284">
                  <c:v>3.6800001000000006E-2</c:v>
                </c:pt>
                <c:pt idx="10285">
                  <c:v>3.6200001000000002E-2</c:v>
                </c:pt>
                <c:pt idx="10286">
                  <c:v>3.5600001000000006E-2</c:v>
                </c:pt>
                <c:pt idx="10287">
                  <c:v>3.500000100000001E-2</c:v>
                </c:pt>
                <c:pt idx="10288">
                  <c:v>3.4400000999999999E-2</c:v>
                </c:pt>
                <c:pt idx="10289">
                  <c:v>3.3800001000000003E-2</c:v>
                </c:pt>
                <c:pt idx="10290">
                  <c:v>3.3200001E-2</c:v>
                </c:pt>
                <c:pt idx="10291">
                  <c:v>3.260000100000001E-2</c:v>
                </c:pt>
                <c:pt idx="10292">
                  <c:v>3.2000001000000007E-2</c:v>
                </c:pt>
                <c:pt idx="10293">
                  <c:v>3.1400001000000004E-2</c:v>
                </c:pt>
                <c:pt idx="10294">
                  <c:v>3.0800001000000007E-2</c:v>
                </c:pt>
                <c:pt idx="10295">
                  <c:v>3.0200001000000008E-2</c:v>
                </c:pt>
                <c:pt idx="10296">
                  <c:v>2.9600001000000001E-2</c:v>
                </c:pt>
                <c:pt idx="10297">
                  <c:v>2.9000001000000001E-2</c:v>
                </c:pt>
                <c:pt idx="10298">
                  <c:v>2.8400001000000001E-2</c:v>
                </c:pt>
                <c:pt idx="10299">
                  <c:v>2.7800001000000005E-2</c:v>
                </c:pt>
                <c:pt idx="10300">
                  <c:v>2.7200001000000005E-2</c:v>
                </c:pt>
                <c:pt idx="10301">
                  <c:v>2.6600001000000002E-2</c:v>
                </c:pt>
                <c:pt idx="10302">
                  <c:v>2.6000001000000002E-2</c:v>
                </c:pt>
                <c:pt idx="10303">
                  <c:v>2.5400001000000002E-2</c:v>
                </c:pt>
                <c:pt idx="10304">
                  <c:v>2.4800001000000002E-2</c:v>
                </c:pt>
                <c:pt idx="10305">
                  <c:v>2.4200000999999999E-2</c:v>
                </c:pt>
                <c:pt idx="10306">
                  <c:v>2.3600000999999995E-2</c:v>
                </c:pt>
                <c:pt idx="10307">
                  <c:v>2.3000001000000003E-2</c:v>
                </c:pt>
                <c:pt idx="10308">
                  <c:v>2.2400000999999999E-2</c:v>
                </c:pt>
                <c:pt idx="10309">
                  <c:v>2.1800001000000003E-2</c:v>
                </c:pt>
                <c:pt idx="10310">
                  <c:v>2.1200001000000003E-2</c:v>
                </c:pt>
                <c:pt idx="10311">
                  <c:v>2.0600001E-2</c:v>
                </c:pt>
                <c:pt idx="10312">
                  <c:v>2.0000001E-2</c:v>
                </c:pt>
                <c:pt idx="10313">
                  <c:v>1.986842205263158E-2</c:v>
                </c:pt>
                <c:pt idx="10314">
                  <c:v>1.973684310526316E-2</c:v>
                </c:pt>
                <c:pt idx="10315">
                  <c:v>1.9605264157894736E-2</c:v>
                </c:pt>
                <c:pt idx="10316">
                  <c:v>1.9473685210526323E-2</c:v>
                </c:pt>
                <c:pt idx="10317">
                  <c:v>1.9342106263157903E-2</c:v>
                </c:pt>
                <c:pt idx="10318">
                  <c:v>1.9210527315789479E-2</c:v>
                </c:pt>
                <c:pt idx="10319">
                  <c:v>1.9078948368421052E-2</c:v>
                </c:pt>
                <c:pt idx="10320">
                  <c:v>1.8947369421052636E-2</c:v>
                </c:pt>
                <c:pt idx="10321">
                  <c:v>1.8815790473684209E-2</c:v>
                </c:pt>
                <c:pt idx="10322">
                  <c:v>1.8684211526315789E-2</c:v>
                </c:pt>
                <c:pt idx="10323">
                  <c:v>1.8552632578947369E-2</c:v>
                </c:pt>
                <c:pt idx="10324">
                  <c:v>1.8421053631578949E-2</c:v>
                </c:pt>
                <c:pt idx="10325">
                  <c:v>1.8289474684210529E-2</c:v>
                </c:pt>
                <c:pt idx="10326">
                  <c:v>1.8157895736842105E-2</c:v>
                </c:pt>
                <c:pt idx="10327">
                  <c:v>1.8026316789473685E-2</c:v>
                </c:pt>
                <c:pt idx="10328">
                  <c:v>1.7894737842105261E-2</c:v>
                </c:pt>
                <c:pt idx="10329">
                  <c:v>1.7763158894736845E-2</c:v>
                </c:pt>
                <c:pt idx="10330">
                  <c:v>1.7631579947368425E-2</c:v>
                </c:pt>
                <c:pt idx="10331">
                  <c:v>1.7500001000000001E-2</c:v>
                </c:pt>
                <c:pt idx="10332">
                  <c:v>1.7368422052631581E-2</c:v>
                </c:pt>
                <c:pt idx="10333">
                  <c:v>1.7236843105263161E-2</c:v>
                </c:pt>
                <c:pt idx="10334">
                  <c:v>1.7105264157894734E-2</c:v>
                </c:pt>
                <c:pt idx="10335">
                  <c:v>1.6973685210526317E-2</c:v>
                </c:pt>
                <c:pt idx="10336">
                  <c:v>1.6842106263157901E-2</c:v>
                </c:pt>
                <c:pt idx="10337">
                  <c:v>1.6710527315789481E-2</c:v>
                </c:pt>
                <c:pt idx="10338">
                  <c:v>1.657894836842105E-2</c:v>
                </c:pt>
                <c:pt idx="10339">
                  <c:v>1.6447369421052634E-2</c:v>
                </c:pt>
                <c:pt idx="10340">
                  <c:v>1.631579047368421E-2</c:v>
                </c:pt>
                <c:pt idx="10341">
                  <c:v>1.6184211526315793E-2</c:v>
                </c:pt>
                <c:pt idx="10342">
                  <c:v>1.6052632578947366E-2</c:v>
                </c:pt>
                <c:pt idx="10343">
                  <c:v>1.592105363157895E-2</c:v>
                </c:pt>
                <c:pt idx="10344">
                  <c:v>1.578947468421053E-2</c:v>
                </c:pt>
                <c:pt idx="10345">
                  <c:v>1.565789573684211E-2</c:v>
                </c:pt>
                <c:pt idx="10346">
                  <c:v>1.5526316789473684E-2</c:v>
                </c:pt>
                <c:pt idx="10347">
                  <c:v>1.5394737842105266E-2</c:v>
                </c:pt>
                <c:pt idx="10348">
                  <c:v>1.5263158894736848E-2</c:v>
                </c:pt>
                <c:pt idx="10349">
                  <c:v>1.5131579947368424E-2</c:v>
                </c:pt>
                <c:pt idx="10350">
                  <c:v>1.5000001000000002E-2</c:v>
                </c:pt>
                <c:pt idx="10351">
                  <c:v>1.4560000999999999E-2</c:v>
                </c:pt>
                <c:pt idx="10352">
                  <c:v>1.4120001000000002E-2</c:v>
                </c:pt>
                <c:pt idx="10353">
                  <c:v>1.3680001000000006E-2</c:v>
                </c:pt>
                <c:pt idx="10354">
                  <c:v>1.3240001000000003E-2</c:v>
                </c:pt>
                <c:pt idx="10355">
                  <c:v>1.2800001000000002E-2</c:v>
                </c:pt>
                <c:pt idx="10356">
                  <c:v>1.2360001000000002E-2</c:v>
                </c:pt>
                <c:pt idx="10357">
                  <c:v>1.1920001000000003E-2</c:v>
                </c:pt>
                <c:pt idx="10358">
                  <c:v>1.1480001000000004E-2</c:v>
                </c:pt>
                <c:pt idx="10359">
                  <c:v>1.1040001000000001E-2</c:v>
                </c:pt>
                <c:pt idx="10360">
                  <c:v>1.0600001000000003E-2</c:v>
                </c:pt>
                <c:pt idx="10361">
                  <c:v>1.0160001000000002E-2</c:v>
                </c:pt>
                <c:pt idx="10362">
                  <c:v>9.7200009999999989E-3</c:v>
                </c:pt>
                <c:pt idx="10363">
                  <c:v>9.2800010000000013E-3</c:v>
                </c:pt>
                <c:pt idx="10364">
                  <c:v>8.8400010000000001E-3</c:v>
                </c:pt>
                <c:pt idx="10365">
                  <c:v>8.4000010000000007E-3</c:v>
                </c:pt>
                <c:pt idx="10366">
                  <c:v>7.9600010000000013E-3</c:v>
                </c:pt>
                <c:pt idx="10367">
                  <c:v>7.5200009999999992E-3</c:v>
                </c:pt>
                <c:pt idx="10368">
                  <c:v>7.0800010000000007E-3</c:v>
                </c:pt>
                <c:pt idx="10369">
                  <c:v>6.6400010000000004E-3</c:v>
                </c:pt>
                <c:pt idx="10370">
                  <c:v>6.2000009999999993E-3</c:v>
                </c:pt>
                <c:pt idx="10371">
                  <c:v>5.7600009999999998E-3</c:v>
                </c:pt>
                <c:pt idx="10372">
                  <c:v>5.3200009999999995E-3</c:v>
                </c:pt>
                <c:pt idx="10373">
                  <c:v>4.880001000000001E-3</c:v>
                </c:pt>
                <c:pt idx="10374">
                  <c:v>4.4400010000000007E-3</c:v>
                </c:pt>
                <c:pt idx="10375">
                  <c:v>4.0000010000000004E-3</c:v>
                </c:pt>
                <c:pt idx="10376">
                  <c:v>4.5806461612903247E-3</c:v>
                </c:pt>
                <c:pt idx="10377">
                  <c:v>5.1612913225806481E-3</c:v>
                </c:pt>
                <c:pt idx="10378">
                  <c:v>5.7419364838709706E-3</c:v>
                </c:pt>
                <c:pt idx="10379">
                  <c:v>6.3225816451612906E-3</c:v>
                </c:pt>
                <c:pt idx="10380">
                  <c:v>6.903226806451614E-3</c:v>
                </c:pt>
                <c:pt idx="10381">
                  <c:v>7.4838719677419365E-3</c:v>
                </c:pt>
                <c:pt idx="10382">
                  <c:v>8.064517129032259E-3</c:v>
                </c:pt>
                <c:pt idx="10383">
                  <c:v>8.6451622903225833E-3</c:v>
                </c:pt>
                <c:pt idx="10384">
                  <c:v>9.2258074516129041E-3</c:v>
                </c:pt>
                <c:pt idx="10385">
                  <c:v>9.8064526129032301E-3</c:v>
                </c:pt>
                <c:pt idx="10386">
                  <c:v>1.0387097774193547E-2</c:v>
                </c:pt>
                <c:pt idx="10387">
                  <c:v>1.096774293548387E-2</c:v>
                </c:pt>
                <c:pt idx="10388">
                  <c:v>1.1548388096774198E-2</c:v>
                </c:pt>
                <c:pt idx="10389">
                  <c:v>1.2129033258064519E-2</c:v>
                </c:pt>
                <c:pt idx="10390">
                  <c:v>1.2709678419354841E-2</c:v>
                </c:pt>
                <c:pt idx="10391">
                  <c:v>1.3290323580645162E-2</c:v>
                </c:pt>
                <c:pt idx="10392">
                  <c:v>1.387096874193549E-2</c:v>
                </c:pt>
                <c:pt idx="10393">
                  <c:v>1.4451613903225803E-2</c:v>
                </c:pt>
                <c:pt idx="10394">
                  <c:v>1.5032259064516131E-2</c:v>
                </c:pt>
                <c:pt idx="10395">
                  <c:v>1.5612904225806454E-2</c:v>
                </c:pt>
                <c:pt idx="10396">
                  <c:v>1.619354938709678E-2</c:v>
                </c:pt>
                <c:pt idx="10397">
                  <c:v>1.6774194548387106E-2</c:v>
                </c:pt>
                <c:pt idx="10398">
                  <c:v>1.7354839709677421E-2</c:v>
                </c:pt>
                <c:pt idx="10399">
                  <c:v>1.793548487096774E-2</c:v>
                </c:pt>
                <c:pt idx="10400">
                  <c:v>1.8516130032258063E-2</c:v>
                </c:pt>
                <c:pt idx="10401">
                  <c:v>1.9096775193548392E-2</c:v>
                </c:pt>
                <c:pt idx="10402">
                  <c:v>1.9677420354838718E-2</c:v>
                </c:pt>
                <c:pt idx="10403">
                  <c:v>2.0258065516129041E-2</c:v>
                </c:pt>
                <c:pt idx="10404">
                  <c:v>2.0838710677419367E-2</c:v>
                </c:pt>
                <c:pt idx="10405">
                  <c:v>2.1419355838709679E-2</c:v>
                </c:pt>
                <c:pt idx="10406">
                  <c:v>2.2000001000000002E-2</c:v>
                </c:pt>
                <c:pt idx="10407">
                  <c:v>2.2580646161290331E-2</c:v>
                </c:pt>
                <c:pt idx="10408">
                  <c:v>2.3161291322580643E-2</c:v>
                </c:pt>
                <c:pt idx="10409">
                  <c:v>2.374193648387098E-2</c:v>
                </c:pt>
                <c:pt idx="10410">
                  <c:v>2.4322581645161281E-2</c:v>
                </c:pt>
                <c:pt idx="10411">
                  <c:v>2.4903226806451614E-2</c:v>
                </c:pt>
                <c:pt idx="10412">
                  <c:v>2.5483871967741944E-2</c:v>
                </c:pt>
                <c:pt idx="10413">
                  <c:v>2.6064517129032259E-2</c:v>
                </c:pt>
                <c:pt idx="10414">
                  <c:v>2.6645162290322592E-2</c:v>
                </c:pt>
                <c:pt idx="10415">
                  <c:v>2.7225807451612918E-2</c:v>
                </c:pt>
                <c:pt idx="10416">
                  <c:v>2.7806452612903237E-2</c:v>
                </c:pt>
                <c:pt idx="10417">
                  <c:v>2.838709777419356E-2</c:v>
                </c:pt>
                <c:pt idx="10418">
                  <c:v>2.8967742935483876E-2</c:v>
                </c:pt>
                <c:pt idx="10419">
                  <c:v>2.9548388096774202E-2</c:v>
                </c:pt>
                <c:pt idx="10420">
                  <c:v>3.0129033258064521E-2</c:v>
                </c:pt>
                <c:pt idx="10421">
                  <c:v>3.0709678419354847E-2</c:v>
                </c:pt>
                <c:pt idx="10422">
                  <c:v>3.1290323580645173E-2</c:v>
                </c:pt>
                <c:pt idx="10423">
                  <c:v>3.1870968741935492E-2</c:v>
                </c:pt>
                <c:pt idx="10424">
                  <c:v>3.2451613903225818E-2</c:v>
                </c:pt>
                <c:pt idx="10425">
                  <c:v>3.3032259064516137E-2</c:v>
                </c:pt>
                <c:pt idx="10426">
                  <c:v>3.3612904225806456E-2</c:v>
                </c:pt>
                <c:pt idx="10427">
                  <c:v>3.4193549387096775E-2</c:v>
                </c:pt>
                <c:pt idx="10428">
                  <c:v>3.4774194548387101E-2</c:v>
                </c:pt>
                <c:pt idx="10429">
                  <c:v>3.5354839709677434E-2</c:v>
                </c:pt>
                <c:pt idx="10430">
                  <c:v>3.5935484870967746E-2</c:v>
                </c:pt>
                <c:pt idx="10431">
                  <c:v>3.6516130032258072E-2</c:v>
                </c:pt>
                <c:pt idx="10432">
                  <c:v>3.7096775193548391E-2</c:v>
                </c:pt>
                <c:pt idx="10433">
                  <c:v>3.767742035483871E-2</c:v>
                </c:pt>
                <c:pt idx="10434">
                  <c:v>3.8258065516129043E-2</c:v>
                </c:pt>
                <c:pt idx="10435">
                  <c:v>3.8838710677419369E-2</c:v>
                </c:pt>
                <c:pt idx="10436">
                  <c:v>3.9419355838709681E-2</c:v>
                </c:pt>
                <c:pt idx="10437">
                  <c:v>4.0000001000000007E-2</c:v>
                </c:pt>
                <c:pt idx="10438">
                  <c:v>3.93421062631579E-2</c:v>
                </c:pt>
                <c:pt idx="10439">
                  <c:v>3.8684211526315807E-2</c:v>
                </c:pt>
                <c:pt idx="10440">
                  <c:v>3.8026316789473692E-2</c:v>
                </c:pt>
                <c:pt idx="10441">
                  <c:v>3.7368422052631585E-2</c:v>
                </c:pt>
                <c:pt idx="10442">
                  <c:v>3.6710527315789478E-2</c:v>
                </c:pt>
                <c:pt idx="10443">
                  <c:v>3.6052632578947377E-2</c:v>
                </c:pt>
                <c:pt idx="10444">
                  <c:v>3.539473784210527E-2</c:v>
                </c:pt>
                <c:pt idx="10445">
                  <c:v>3.4736843105263177E-2</c:v>
                </c:pt>
                <c:pt idx="10446">
                  <c:v>3.4078948368421062E-2</c:v>
                </c:pt>
                <c:pt idx="10447">
                  <c:v>3.3421053631578948E-2</c:v>
                </c:pt>
                <c:pt idx="10448">
                  <c:v>3.2763158894736841E-2</c:v>
                </c:pt>
                <c:pt idx="10449">
                  <c:v>3.2105264157894747E-2</c:v>
                </c:pt>
                <c:pt idx="10450">
                  <c:v>3.1447369421052647E-2</c:v>
                </c:pt>
                <c:pt idx="10451">
                  <c:v>3.0789474684210536E-2</c:v>
                </c:pt>
                <c:pt idx="10452">
                  <c:v>3.0131579947368422E-2</c:v>
                </c:pt>
                <c:pt idx="10453">
                  <c:v>2.9473685210526328E-2</c:v>
                </c:pt>
                <c:pt idx="10454">
                  <c:v>2.8815790473684218E-2</c:v>
                </c:pt>
                <c:pt idx="10455">
                  <c:v>2.8157895736842107E-2</c:v>
                </c:pt>
                <c:pt idx="10456">
                  <c:v>2.7500001000000007E-2</c:v>
                </c:pt>
                <c:pt idx="10457">
                  <c:v>2.6842106263157896E-2</c:v>
                </c:pt>
                <c:pt idx="10458">
                  <c:v>2.6184211526315799E-2</c:v>
                </c:pt>
                <c:pt idx="10459">
                  <c:v>2.5526316789473695E-2</c:v>
                </c:pt>
                <c:pt idx="10460">
                  <c:v>2.4868422052631577E-2</c:v>
                </c:pt>
                <c:pt idx="10461">
                  <c:v>2.421052731578948E-2</c:v>
                </c:pt>
                <c:pt idx="10462">
                  <c:v>2.3552632578947377E-2</c:v>
                </c:pt>
                <c:pt idx="10463">
                  <c:v>2.2894737842105276E-2</c:v>
                </c:pt>
                <c:pt idx="10464">
                  <c:v>2.2236843105263172E-2</c:v>
                </c:pt>
                <c:pt idx="10465">
                  <c:v>2.1578948368421058E-2</c:v>
                </c:pt>
                <c:pt idx="10466">
                  <c:v>2.0921053631578947E-2</c:v>
                </c:pt>
                <c:pt idx="10467">
                  <c:v>2.026315889473684E-2</c:v>
                </c:pt>
                <c:pt idx="10468">
                  <c:v>1.9605264157894743E-2</c:v>
                </c:pt>
                <c:pt idx="10469">
                  <c:v>1.8947369421052639E-2</c:v>
                </c:pt>
                <c:pt idx="10470">
                  <c:v>1.8289474684210532E-2</c:v>
                </c:pt>
                <c:pt idx="10471">
                  <c:v>1.7631579947368428E-2</c:v>
                </c:pt>
                <c:pt idx="10472">
                  <c:v>1.6973685210526324E-2</c:v>
                </c:pt>
                <c:pt idx="10473">
                  <c:v>1.6315790473684214E-2</c:v>
                </c:pt>
                <c:pt idx="10474">
                  <c:v>1.5657895736842113E-2</c:v>
                </c:pt>
                <c:pt idx="10475">
                  <c:v>1.5000001000000002E-2</c:v>
                </c:pt>
                <c:pt idx="10476">
                  <c:v>1.5540541540540544E-2</c:v>
                </c:pt>
                <c:pt idx="10477">
                  <c:v>1.6081082081081083E-2</c:v>
                </c:pt>
                <c:pt idx="10478">
                  <c:v>1.6621622621621621E-2</c:v>
                </c:pt>
                <c:pt idx="10479">
                  <c:v>1.7162163162162163E-2</c:v>
                </c:pt>
                <c:pt idx="10480">
                  <c:v>1.7702703702702705E-2</c:v>
                </c:pt>
                <c:pt idx="10481">
                  <c:v>1.8243244243243247E-2</c:v>
                </c:pt>
                <c:pt idx="10482">
                  <c:v>1.8783784783783786E-2</c:v>
                </c:pt>
                <c:pt idx="10483">
                  <c:v>1.9324325324324328E-2</c:v>
                </c:pt>
                <c:pt idx="10484">
                  <c:v>1.986486586486487E-2</c:v>
                </c:pt>
                <c:pt idx="10485">
                  <c:v>2.0405406405405408E-2</c:v>
                </c:pt>
                <c:pt idx="10486">
                  <c:v>2.0945946945945954E-2</c:v>
                </c:pt>
                <c:pt idx="10487">
                  <c:v>2.1486487486486489E-2</c:v>
                </c:pt>
                <c:pt idx="10488">
                  <c:v>2.2027028027027037E-2</c:v>
                </c:pt>
                <c:pt idx="10489">
                  <c:v>2.2567568567567576E-2</c:v>
                </c:pt>
                <c:pt idx="10490">
                  <c:v>2.3108109108108107E-2</c:v>
                </c:pt>
                <c:pt idx="10491">
                  <c:v>2.3648649648648649E-2</c:v>
                </c:pt>
                <c:pt idx="10492">
                  <c:v>2.4189190189189195E-2</c:v>
                </c:pt>
                <c:pt idx="10493">
                  <c:v>2.4729730729729737E-2</c:v>
                </c:pt>
                <c:pt idx="10494">
                  <c:v>2.5270271270270282E-2</c:v>
                </c:pt>
                <c:pt idx="10495">
                  <c:v>2.5810811810810814E-2</c:v>
                </c:pt>
                <c:pt idx="10496">
                  <c:v>2.6351352351351352E-2</c:v>
                </c:pt>
                <c:pt idx="10497">
                  <c:v>2.6891892891891898E-2</c:v>
                </c:pt>
                <c:pt idx="10498">
                  <c:v>2.7432433432432436E-2</c:v>
                </c:pt>
                <c:pt idx="10499">
                  <c:v>2.7972973972972989E-2</c:v>
                </c:pt>
                <c:pt idx="10500">
                  <c:v>2.851351451351352E-2</c:v>
                </c:pt>
                <c:pt idx="10501">
                  <c:v>2.9054055054054055E-2</c:v>
                </c:pt>
                <c:pt idx="10502">
                  <c:v>2.9594595594594597E-2</c:v>
                </c:pt>
                <c:pt idx="10503">
                  <c:v>3.0135136135135139E-2</c:v>
                </c:pt>
                <c:pt idx="10504">
                  <c:v>3.0675676675675691E-2</c:v>
                </c:pt>
                <c:pt idx="10505">
                  <c:v>3.121621721621622E-2</c:v>
                </c:pt>
                <c:pt idx="10506">
                  <c:v>3.1756757756756758E-2</c:v>
                </c:pt>
                <c:pt idx="10507">
                  <c:v>3.2297298297297307E-2</c:v>
                </c:pt>
                <c:pt idx="10508">
                  <c:v>3.2837838837837842E-2</c:v>
                </c:pt>
                <c:pt idx="10509">
                  <c:v>3.3378379378378384E-2</c:v>
                </c:pt>
                <c:pt idx="10510">
                  <c:v>3.3918919918918926E-2</c:v>
                </c:pt>
                <c:pt idx="10511">
                  <c:v>3.4459460459459468E-2</c:v>
                </c:pt>
                <c:pt idx="10512">
                  <c:v>3.500000100000001E-2</c:v>
                </c:pt>
                <c:pt idx="10513">
                  <c:v>3.4080000999999999E-2</c:v>
                </c:pt>
                <c:pt idx="10514">
                  <c:v>3.3160000999999995E-2</c:v>
                </c:pt>
                <c:pt idx="10515">
                  <c:v>3.2240001000000011E-2</c:v>
                </c:pt>
                <c:pt idx="10516">
                  <c:v>3.1320001000000007E-2</c:v>
                </c:pt>
                <c:pt idx="10517">
                  <c:v>3.0400001000000006E-2</c:v>
                </c:pt>
                <c:pt idx="10518">
                  <c:v>2.9480001000000002E-2</c:v>
                </c:pt>
                <c:pt idx="10519">
                  <c:v>2.8560000999999995E-2</c:v>
                </c:pt>
                <c:pt idx="10520">
                  <c:v>2.7640001000000004E-2</c:v>
                </c:pt>
                <c:pt idx="10521">
                  <c:v>2.6720000999999997E-2</c:v>
                </c:pt>
                <c:pt idx="10522">
                  <c:v>2.5800001000000006E-2</c:v>
                </c:pt>
                <c:pt idx="10523">
                  <c:v>2.4880001000000002E-2</c:v>
                </c:pt>
                <c:pt idx="10524">
                  <c:v>2.3960000999999995E-2</c:v>
                </c:pt>
                <c:pt idx="10525">
                  <c:v>2.3040000999999997E-2</c:v>
                </c:pt>
                <c:pt idx="10526">
                  <c:v>2.2120000999999997E-2</c:v>
                </c:pt>
                <c:pt idx="10527">
                  <c:v>2.1200001000000007E-2</c:v>
                </c:pt>
                <c:pt idx="10528">
                  <c:v>2.0280001000000002E-2</c:v>
                </c:pt>
                <c:pt idx="10529">
                  <c:v>1.9360001000000005E-2</c:v>
                </c:pt>
                <c:pt idx="10530">
                  <c:v>1.8440001000000004E-2</c:v>
                </c:pt>
                <c:pt idx="10531">
                  <c:v>1.7520001000000004E-2</c:v>
                </c:pt>
                <c:pt idx="10532">
                  <c:v>1.6600001000000003E-2</c:v>
                </c:pt>
                <c:pt idx="10533">
                  <c:v>1.5680001000000006E-2</c:v>
                </c:pt>
                <c:pt idx="10534">
                  <c:v>1.4760001E-2</c:v>
                </c:pt>
                <c:pt idx="10535">
                  <c:v>1.3840001000000003E-2</c:v>
                </c:pt>
                <c:pt idx="10536">
                  <c:v>1.2920001000000002E-2</c:v>
                </c:pt>
                <c:pt idx="10537">
                  <c:v>1.2000001000000001E-2</c:v>
                </c:pt>
                <c:pt idx="10538">
                  <c:v>1.2444445444444445E-2</c:v>
                </c:pt>
                <c:pt idx="10539">
                  <c:v>1.2888889888888892E-2</c:v>
                </c:pt>
                <c:pt idx="10540">
                  <c:v>1.3333334333333337E-2</c:v>
                </c:pt>
                <c:pt idx="10541">
                  <c:v>1.3777778777777782E-2</c:v>
                </c:pt>
                <c:pt idx="10542">
                  <c:v>1.4222223222222224E-2</c:v>
                </c:pt>
                <c:pt idx="10543">
                  <c:v>1.4666667666666668E-2</c:v>
                </c:pt>
                <c:pt idx="10544">
                  <c:v>1.5111112111111111E-2</c:v>
                </c:pt>
                <c:pt idx="10545">
                  <c:v>1.5555556555555558E-2</c:v>
                </c:pt>
                <c:pt idx="10546">
                  <c:v>1.6000001000000003E-2</c:v>
                </c:pt>
                <c:pt idx="10547">
                  <c:v>1.6444445444444445E-2</c:v>
                </c:pt>
                <c:pt idx="10548">
                  <c:v>1.6888889888888897E-2</c:v>
                </c:pt>
                <c:pt idx="10549">
                  <c:v>1.7333334333333335E-2</c:v>
                </c:pt>
                <c:pt idx="10550">
                  <c:v>1.7777778777777781E-2</c:v>
                </c:pt>
                <c:pt idx="10551">
                  <c:v>1.8222223222222226E-2</c:v>
                </c:pt>
                <c:pt idx="10552">
                  <c:v>1.8666667666666671E-2</c:v>
                </c:pt>
                <c:pt idx="10553">
                  <c:v>1.9111112111111116E-2</c:v>
                </c:pt>
                <c:pt idx="10554">
                  <c:v>1.9555556555555558E-2</c:v>
                </c:pt>
                <c:pt idx="10555">
                  <c:v>2.0000001000000003E-2</c:v>
                </c:pt>
                <c:pt idx="10556">
                  <c:v>2.0444445444444449E-2</c:v>
                </c:pt>
                <c:pt idx="10557">
                  <c:v>2.0888889888888887E-2</c:v>
                </c:pt>
                <c:pt idx="10558">
                  <c:v>2.1333334333333332E-2</c:v>
                </c:pt>
                <c:pt idx="10559">
                  <c:v>2.1777778777777791E-2</c:v>
                </c:pt>
                <c:pt idx="10560">
                  <c:v>2.2222223222222229E-2</c:v>
                </c:pt>
                <c:pt idx="10561">
                  <c:v>2.2666667666666675E-2</c:v>
                </c:pt>
                <c:pt idx="10562">
                  <c:v>2.311111211111112E-2</c:v>
                </c:pt>
                <c:pt idx="10563">
                  <c:v>2.3555556555555551E-2</c:v>
                </c:pt>
                <c:pt idx="10564">
                  <c:v>2.4000001E-2</c:v>
                </c:pt>
                <c:pt idx="10565">
                  <c:v>2.4444445444444449E-2</c:v>
                </c:pt>
                <c:pt idx="10566">
                  <c:v>2.4888889888888887E-2</c:v>
                </c:pt>
                <c:pt idx="10567">
                  <c:v>2.5333334333333339E-2</c:v>
                </c:pt>
                <c:pt idx="10568">
                  <c:v>2.5777778777777791E-2</c:v>
                </c:pt>
                <c:pt idx="10569">
                  <c:v>2.6222223222222219E-2</c:v>
                </c:pt>
                <c:pt idx="10570">
                  <c:v>2.6666667666666675E-2</c:v>
                </c:pt>
                <c:pt idx="10571">
                  <c:v>2.711111211111112E-2</c:v>
                </c:pt>
                <c:pt idx="10572">
                  <c:v>2.7555556555555562E-2</c:v>
                </c:pt>
                <c:pt idx="10573">
                  <c:v>2.8000001E-2</c:v>
                </c:pt>
                <c:pt idx="10574">
                  <c:v>2.8444445444444449E-2</c:v>
                </c:pt>
                <c:pt idx="10575">
                  <c:v>2.8888889888888887E-2</c:v>
                </c:pt>
                <c:pt idx="10576">
                  <c:v>2.9333334333333336E-2</c:v>
                </c:pt>
                <c:pt idx="10577">
                  <c:v>2.9777778777777788E-2</c:v>
                </c:pt>
                <c:pt idx="10578">
                  <c:v>3.0222223222222226E-2</c:v>
                </c:pt>
                <c:pt idx="10579">
                  <c:v>3.0666667666666675E-2</c:v>
                </c:pt>
                <c:pt idx="10580">
                  <c:v>3.1111112111111117E-2</c:v>
                </c:pt>
                <c:pt idx="10581">
                  <c:v>3.1555556555555558E-2</c:v>
                </c:pt>
                <c:pt idx="10582">
                  <c:v>3.2000001000000007E-2</c:v>
                </c:pt>
                <c:pt idx="10583">
                  <c:v>3.2444445444444456E-2</c:v>
                </c:pt>
                <c:pt idx="10584">
                  <c:v>3.2888889888888891E-2</c:v>
                </c:pt>
                <c:pt idx="10585">
                  <c:v>3.3333334333333332E-2</c:v>
                </c:pt>
                <c:pt idx="10586">
                  <c:v>3.3777778777777788E-2</c:v>
                </c:pt>
                <c:pt idx="10587">
                  <c:v>3.422222322222223E-2</c:v>
                </c:pt>
                <c:pt idx="10588">
                  <c:v>3.4666667666666671E-2</c:v>
                </c:pt>
                <c:pt idx="10589">
                  <c:v>3.511111211111112E-2</c:v>
                </c:pt>
                <c:pt idx="10590">
                  <c:v>3.5555556555555555E-2</c:v>
                </c:pt>
                <c:pt idx="10591">
                  <c:v>3.6000001000000004E-2</c:v>
                </c:pt>
                <c:pt idx="10592">
                  <c:v>3.6444445444444452E-2</c:v>
                </c:pt>
                <c:pt idx="10593">
                  <c:v>3.6888889888888887E-2</c:v>
                </c:pt>
                <c:pt idx="10594">
                  <c:v>3.7333334333333336E-2</c:v>
                </c:pt>
                <c:pt idx="10595">
                  <c:v>3.7777778777777792E-2</c:v>
                </c:pt>
                <c:pt idx="10596">
                  <c:v>3.8222223222222219E-2</c:v>
                </c:pt>
                <c:pt idx="10597">
                  <c:v>3.8666667666666675E-2</c:v>
                </c:pt>
                <c:pt idx="10598">
                  <c:v>3.9111112111111117E-2</c:v>
                </c:pt>
                <c:pt idx="10599">
                  <c:v>3.9555556555555559E-2</c:v>
                </c:pt>
                <c:pt idx="10600">
                  <c:v>4.0000001000000007E-2</c:v>
                </c:pt>
                <c:pt idx="10601">
                  <c:v>3.9758065516129037E-2</c:v>
                </c:pt>
                <c:pt idx="10602">
                  <c:v>3.9516130032258068E-2</c:v>
                </c:pt>
                <c:pt idx="10603">
                  <c:v>3.9274194548387098E-2</c:v>
                </c:pt>
                <c:pt idx="10604">
                  <c:v>3.9032259064516142E-2</c:v>
                </c:pt>
                <c:pt idx="10605">
                  <c:v>3.8790323580645172E-2</c:v>
                </c:pt>
                <c:pt idx="10606">
                  <c:v>3.8548388096774196E-2</c:v>
                </c:pt>
                <c:pt idx="10607">
                  <c:v>3.8306452612903226E-2</c:v>
                </c:pt>
                <c:pt idx="10608">
                  <c:v>3.806451712903227E-2</c:v>
                </c:pt>
                <c:pt idx="10609">
                  <c:v>3.7822581645161293E-2</c:v>
                </c:pt>
                <c:pt idx="10610">
                  <c:v>3.7580646161290331E-2</c:v>
                </c:pt>
                <c:pt idx="10611">
                  <c:v>3.7338710677419375E-2</c:v>
                </c:pt>
                <c:pt idx="10612">
                  <c:v>3.7096775193548391E-2</c:v>
                </c:pt>
                <c:pt idx="10613">
                  <c:v>3.6854839709677428E-2</c:v>
                </c:pt>
                <c:pt idx="10614">
                  <c:v>3.6612904225806452E-2</c:v>
                </c:pt>
                <c:pt idx="10615">
                  <c:v>3.6370968741935482E-2</c:v>
                </c:pt>
                <c:pt idx="10616">
                  <c:v>3.6129033258064519E-2</c:v>
                </c:pt>
                <c:pt idx="10617">
                  <c:v>3.5887097774193563E-2</c:v>
                </c:pt>
                <c:pt idx="10618">
                  <c:v>3.5645162290322586E-2</c:v>
                </c:pt>
                <c:pt idx="10619">
                  <c:v>3.540322680645161E-2</c:v>
                </c:pt>
                <c:pt idx="10620">
                  <c:v>3.5161291322580647E-2</c:v>
                </c:pt>
                <c:pt idx="10621">
                  <c:v>3.4919355838709684E-2</c:v>
                </c:pt>
                <c:pt idx="10622">
                  <c:v>3.4677420354838714E-2</c:v>
                </c:pt>
                <c:pt idx="10623">
                  <c:v>3.4435484870967745E-2</c:v>
                </c:pt>
                <c:pt idx="10624">
                  <c:v>3.4193549387096775E-2</c:v>
                </c:pt>
                <c:pt idx="10625">
                  <c:v>3.3951613903225805E-2</c:v>
                </c:pt>
                <c:pt idx="10626">
                  <c:v>3.3709678419354849E-2</c:v>
                </c:pt>
                <c:pt idx="10627">
                  <c:v>3.346774293548388E-2</c:v>
                </c:pt>
                <c:pt idx="10628">
                  <c:v>3.322580745161291E-2</c:v>
                </c:pt>
                <c:pt idx="10629">
                  <c:v>3.2983871967741947E-2</c:v>
                </c:pt>
                <c:pt idx="10630">
                  <c:v>3.2741936483870984E-2</c:v>
                </c:pt>
                <c:pt idx="10631">
                  <c:v>3.2500001000000001E-2</c:v>
                </c:pt>
                <c:pt idx="10632">
                  <c:v>3.2258065516129038E-2</c:v>
                </c:pt>
                <c:pt idx="10633">
                  <c:v>3.2016130032258061E-2</c:v>
                </c:pt>
                <c:pt idx="10634">
                  <c:v>3.1774194548387098E-2</c:v>
                </c:pt>
                <c:pt idx="10635">
                  <c:v>3.1532259064516135E-2</c:v>
                </c:pt>
                <c:pt idx="10636">
                  <c:v>3.1290323580645173E-2</c:v>
                </c:pt>
                <c:pt idx="10637">
                  <c:v>3.1048388096774199E-2</c:v>
                </c:pt>
                <c:pt idx="10638">
                  <c:v>3.080645261290323E-2</c:v>
                </c:pt>
                <c:pt idx="10639">
                  <c:v>3.0564517129032253E-2</c:v>
                </c:pt>
                <c:pt idx="10640">
                  <c:v>3.0322581645161287E-2</c:v>
                </c:pt>
                <c:pt idx="10641">
                  <c:v>3.0080646161290331E-2</c:v>
                </c:pt>
                <c:pt idx="10642">
                  <c:v>2.9838710677419365E-2</c:v>
                </c:pt>
                <c:pt idx="10643">
                  <c:v>2.9596775193548388E-2</c:v>
                </c:pt>
                <c:pt idx="10644">
                  <c:v>2.9354839709677418E-2</c:v>
                </c:pt>
                <c:pt idx="10645">
                  <c:v>2.9112904225806448E-2</c:v>
                </c:pt>
                <c:pt idx="10646">
                  <c:v>2.8870968741935482E-2</c:v>
                </c:pt>
                <c:pt idx="10647">
                  <c:v>2.8629033258064512E-2</c:v>
                </c:pt>
                <c:pt idx="10648">
                  <c:v>2.8387097774193557E-2</c:v>
                </c:pt>
                <c:pt idx="10649">
                  <c:v>2.8145162290322587E-2</c:v>
                </c:pt>
                <c:pt idx="10650">
                  <c:v>2.7903226806451617E-2</c:v>
                </c:pt>
                <c:pt idx="10651">
                  <c:v>2.7661291322580647E-2</c:v>
                </c:pt>
                <c:pt idx="10652">
                  <c:v>2.7419355838709684E-2</c:v>
                </c:pt>
                <c:pt idx="10653">
                  <c:v>2.7177420354838708E-2</c:v>
                </c:pt>
                <c:pt idx="10654">
                  <c:v>2.6935484870967741E-2</c:v>
                </c:pt>
                <c:pt idx="10655">
                  <c:v>2.6693549387096775E-2</c:v>
                </c:pt>
                <c:pt idx="10656">
                  <c:v>2.6451613903225805E-2</c:v>
                </c:pt>
                <c:pt idx="10657">
                  <c:v>2.620967841935485E-2</c:v>
                </c:pt>
                <c:pt idx="10658">
                  <c:v>2.5967742935483876E-2</c:v>
                </c:pt>
                <c:pt idx="10659">
                  <c:v>2.572580745161291E-2</c:v>
                </c:pt>
                <c:pt idx="10660">
                  <c:v>2.548387196774194E-2</c:v>
                </c:pt>
                <c:pt idx="10661">
                  <c:v>2.5241936483870981E-2</c:v>
                </c:pt>
                <c:pt idx="10662">
                  <c:v>2.5000001000000001E-2</c:v>
                </c:pt>
                <c:pt idx="10663">
                  <c:v>2.5578948368421055E-2</c:v>
                </c:pt>
                <c:pt idx="10664">
                  <c:v>2.6157895736842102E-2</c:v>
                </c:pt>
                <c:pt idx="10665">
                  <c:v>2.6736843105263162E-2</c:v>
                </c:pt>
                <c:pt idx="10666">
                  <c:v>2.731579047368422E-2</c:v>
                </c:pt>
                <c:pt idx="10667">
                  <c:v>2.789473784210527E-2</c:v>
                </c:pt>
                <c:pt idx="10668">
                  <c:v>2.8473685210526324E-2</c:v>
                </c:pt>
                <c:pt idx="10669">
                  <c:v>2.9052632578947375E-2</c:v>
                </c:pt>
                <c:pt idx="10670">
                  <c:v>2.9631579947368425E-2</c:v>
                </c:pt>
                <c:pt idx="10671">
                  <c:v>3.0210527315789472E-2</c:v>
                </c:pt>
                <c:pt idx="10672">
                  <c:v>3.0789474684210533E-2</c:v>
                </c:pt>
                <c:pt idx="10673">
                  <c:v>3.136842205263158E-2</c:v>
                </c:pt>
                <c:pt idx="10674">
                  <c:v>3.194736942105264E-2</c:v>
                </c:pt>
                <c:pt idx="10675">
                  <c:v>3.2526316789473701E-2</c:v>
                </c:pt>
                <c:pt idx="10676">
                  <c:v>3.3105264157894741E-2</c:v>
                </c:pt>
                <c:pt idx="10677">
                  <c:v>3.3684211526315795E-2</c:v>
                </c:pt>
                <c:pt idx="10678">
                  <c:v>3.4263158894736835E-2</c:v>
                </c:pt>
                <c:pt idx="10679">
                  <c:v>3.4842106263157896E-2</c:v>
                </c:pt>
                <c:pt idx="10680">
                  <c:v>3.542105363157895E-2</c:v>
                </c:pt>
                <c:pt idx="10681">
                  <c:v>3.6000001000000004E-2</c:v>
                </c:pt>
                <c:pt idx="10682">
                  <c:v>3.6578948368421065E-2</c:v>
                </c:pt>
                <c:pt idx="10683">
                  <c:v>3.7157895736842105E-2</c:v>
                </c:pt>
                <c:pt idx="10684">
                  <c:v>3.7736843105263172E-2</c:v>
                </c:pt>
                <c:pt idx="10685">
                  <c:v>3.8315790473684212E-2</c:v>
                </c:pt>
                <c:pt idx="10686">
                  <c:v>3.8894737842105266E-2</c:v>
                </c:pt>
                <c:pt idx="10687">
                  <c:v>3.9473685210526327E-2</c:v>
                </c:pt>
                <c:pt idx="10688">
                  <c:v>4.0052632578947381E-2</c:v>
                </c:pt>
                <c:pt idx="10689">
                  <c:v>4.0631579947368428E-2</c:v>
                </c:pt>
                <c:pt idx="10690">
                  <c:v>4.1210527315789475E-2</c:v>
                </c:pt>
                <c:pt idx="10691">
                  <c:v>4.1789474684210529E-2</c:v>
                </c:pt>
                <c:pt idx="10692">
                  <c:v>4.236842205263161E-2</c:v>
                </c:pt>
                <c:pt idx="10693">
                  <c:v>4.2947369421052629E-2</c:v>
                </c:pt>
                <c:pt idx="10694">
                  <c:v>4.3526316789473676E-2</c:v>
                </c:pt>
                <c:pt idx="10695">
                  <c:v>4.4105264157894744E-2</c:v>
                </c:pt>
                <c:pt idx="10696">
                  <c:v>4.4684211526315812E-2</c:v>
                </c:pt>
                <c:pt idx="10697">
                  <c:v>4.5263158894736859E-2</c:v>
                </c:pt>
                <c:pt idx="10698">
                  <c:v>4.5842106263157878E-2</c:v>
                </c:pt>
                <c:pt idx="10699">
                  <c:v>4.6421053631578953E-2</c:v>
                </c:pt>
                <c:pt idx="10700">
                  <c:v>4.700000100000002E-2</c:v>
                </c:pt>
                <c:pt idx="10701">
                  <c:v>4.5840001000000012E-2</c:v>
                </c:pt>
                <c:pt idx="10702">
                  <c:v>4.4680001000000011E-2</c:v>
                </c:pt>
                <c:pt idx="10703">
                  <c:v>4.3520001000000003E-2</c:v>
                </c:pt>
                <c:pt idx="10704">
                  <c:v>4.2360001000000015E-2</c:v>
                </c:pt>
                <c:pt idx="10705">
                  <c:v>4.1200001000000007E-2</c:v>
                </c:pt>
                <c:pt idx="10706">
                  <c:v>4.0040001000000013E-2</c:v>
                </c:pt>
                <c:pt idx="10707">
                  <c:v>3.8880001000000004E-2</c:v>
                </c:pt>
                <c:pt idx="10708">
                  <c:v>3.7720001000000003E-2</c:v>
                </c:pt>
                <c:pt idx="10709">
                  <c:v>3.6560001000000002E-2</c:v>
                </c:pt>
                <c:pt idx="10710">
                  <c:v>3.5400001E-2</c:v>
                </c:pt>
                <c:pt idx="10711">
                  <c:v>3.4240000999999999E-2</c:v>
                </c:pt>
                <c:pt idx="10712">
                  <c:v>3.3080000999999998E-2</c:v>
                </c:pt>
                <c:pt idx="10713">
                  <c:v>3.1920001000000003E-2</c:v>
                </c:pt>
                <c:pt idx="10714">
                  <c:v>3.0760000999999999E-2</c:v>
                </c:pt>
                <c:pt idx="10715">
                  <c:v>2.9600001000000001E-2</c:v>
                </c:pt>
                <c:pt idx="10716">
                  <c:v>2.8440001000000003E-2</c:v>
                </c:pt>
                <c:pt idx="10717">
                  <c:v>2.7280001000000005E-2</c:v>
                </c:pt>
                <c:pt idx="10718">
                  <c:v>2.6120000999999997E-2</c:v>
                </c:pt>
                <c:pt idx="10719">
                  <c:v>2.4960000999999996E-2</c:v>
                </c:pt>
                <c:pt idx="10720">
                  <c:v>2.3800001000000001E-2</c:v>
                </c:pt>
                <c:pt idx="10721">
                  <c:v>2.2640001000000003E-2</c:v>
                </c:pt>
                <c:pt idx="10722">
                  <c:v>2.1480001000000002E-2</c:v>
                </c:pt>
                <c:pt idx="10723">
                  <c:v>2.0320000999999997E-2</c:v>
                </c:pt>
                <c:pt idx="10724">
                  <c:v>1.9160000999999999E-2</c:v>
                </c:pt>
                <c:pt idx="10725">
                  <c:v>1.8000001000000005E-2</c:v>
                </c:pt>
                <c:pt idx="10726">
                  <c:v>1.8880001000000007E-2</c:v>
                </c:pt>
                <c:pt idx="10727">
                  <c:v>1.9760001000000006E-2</c:v>
                </c:pt>
                <c:pt idx="10728">
                  <c:v>2.0640001000000005E-2</c:v>
                </c:pt>
                <c:pt idx="10729">
                  <c:v>2.1520001E-2</c:v>
                </c:pt>
                <c:pt idx="10730">
                  <c:v>2.2400001000000006E-2</c:v>
                </c:pt>
                <c:pt idx="10731">
                  <c:v>2.3280001000000005E-2</c:v>
                </c:pt>
                <c:pt idx="10732">
                  <c:v>2.4160001000000004E-2</c:v>
                </c:pt>
                <c:pt idx="10733">
                  <c:v>2.5040001000000006E-2</c:v>
                </c:pt>
                <c:pt idx="10734">
                  <c:v>2.5920001000000002E-2</c:v>
                </c:pt>
                <c:pt idx="10735">
                  <c:v>2.6800001000000007E-2</c:v>
                </c:pt>
                <c:pt idx="10736">
                  <c:v>2.768000100000001E-2</c:v>
                </c:pt>
                <c:pt idx="10737">
                  <c:v>2.8560000999999995E-2</c:v>
                </c:pt>
                <c:pt idx="10738">
                  <c:v>2.9440001000000007E-2</c:v>
                </c:pt>
                <c:pt idx="10739">
                  <c:v>3.0320001000000003E-2</c:v>
                </c:pt>
                <c:pt idx="10740">
                  <c:v>3.1200001000000008E-2</c:v>
                </c:pt>
                <c:pt idx="10741">
                  <c:v>3.2080001000000011E-2</c:v>
                </c:pt>
                <c:pt idx="10742">
                  <c:v>3.2960001000000003E-2</c:v>
                </c:pt>
                <c:pt idx="10743">
                  <c:v>3.3840001000000008E-2</c:v>
                </c:pt>
                <c:pt idx="10744">
                  <c:v>3.4720001000000007E-2</c:v>
                </c:pt>
                <c:pt idx="10745">
                  <c:v>3.5600001000000006E-2</c:v>
                </c:pt>
                <c:pt idx="10746">
                  <c:v>3.6480001000000005E-2</c:v>
                </c:pt>
                <c:pt idx="10747">
                  <c:v>3.7360001000000004E-2</c:v>
                </c:pt>
                <c:pt idx="10748">
                  <c:v>3.8240001000000003E-2</c:v>
                </c:pt>
                <c:pt idx="10749">
                  <c:v>3.9120000999999995E-2</c:v>
                </c:pt>
                <c:pt idx="10750">
                  <c:v>4.0000001000000007E-2</c:v>
                </c:pt>
                <c:pt idx="10751">
                  <c:v>3.9120000999999995E-2</c:v>
                </c:pt>
                <c:pt idx="10752">
                  <c:v>3.8240001000000003E-2</c:v>
                </c:pt>
                <c:pt idx="10753">
                  <c:v>3.7360001000000004E-2</c:v>
                </c:pt>
                <c:pt idx="10754">
                  <c:v>3.6480001000000005E-2</c:v>
                </c:pt>
                <c:pt idx="10755">
                  <c:v>3.5600001000000006E-2</c:v>
                </c:pt>
                <c:pt idx="10756">
                  <c:v>3.4720001E-2</c:v>
                </c:pt>
                <c:pt idx="10757">
                  <c:v>3.3840001000000001E-2</c:v>
                </c:pt>
                <c:pt idx="10758">
                  <c:v>3.2960001000000003E-2</c:v>
                </c:pt>
                <c:pt idx="10759">
                  <c:v>3.2080001000000011E-2</c:v>
                </c:pt>
                <c:pt idx="10760">
                  <c:v>3.1200001000000008E-2</c:v>
                </c:pt>
                <c:pt idx="10761">
                  <c:v>3.0320001000000003E-2</c:v>
                </c:pt>
                <c:pt idx="10762">
                  <c:v>2.9440001000000007E-2</c:v>
                </c:pt>
                <c:pt idx="10763">
                  <c:v>2.8560000999999995E-2</c:v>
                </c:pt>
                <c:pt idx="10764">
                  <c:v>2.7680001000000003E-2</c:v>
                </c:pt>
                <c:pt idx="10765">
                  <c:v>2.6800001000000004E-2</c:v>
                </c:pt>
                <c:pt idx="10766">
                  <c:v>2.5920000999999998E-2</c:v>
                </c:pt>
                <c:pt idx="10767">
                  <c:v>2.5040001000000003E-2</c:v>
                </c:pt>
                <c:pt idx="10768">
                  <c:v>2.4160000999999997E-2</c:v>
                </c:pt>
                <c:pt idx="10769">
                  <c:v>2.3280000999999998E-2</c:v>
                </c:pt>
                <c:pt idx="10770">
                  <c:v>2.2400001000000003E-2</c:v>
                </c:pt>
                <c:pt idx="10771">
                  <c:v>2.1520001E-2</c:v>
                </c:pt>
                <c:pt idx="10772">
                  <c:v>2.0640001000000005E-2</c:v>
                </c:pt>
                <c:pt idx="10773">
                  <c:v>1.9760001000000006E-2</c:v>
                </c:pt>
                <c:pt idx="10774">
                  <c:v>1.8880001000000004E-2</c:v>
                </c:pt>
                <c:pt idx="10775">
                  <c:v>1.8000001000000005E-2</c:v>
                </c:pt>
                <c:pt idx="10776">
                  <c:v>1.8340001000000009E-2</c:v>
                </c:pt>
                <c:pt idx="10777">
                  <c:v>1.8680001000000009E-2</c:v>
                </c:pt>
                <c:pt idx="10778">
                  <c:v>1.9020001000000009E-2</c:v>
                </c:pt>
                <c:pt idx="10779">
                  <c:v>1.9360001000000005E-2</c:v>
                </c:pt>
                <c:pt idx="10780">
                  <c:v>1.9700001000000009E-2</c:v>
                </c:pt>
                <c:pt idx="10781">
                  <c:v>2.0040001000000002E-2</c:v>
                </c:pt>
                <c:pt idx="10782">
                  <c:v>2.0380001000000002E-2</c:v>
                </c:pt>
                <c:pt idx="10783">
                  <c:v>2.0720000999999998E-2</c:v>
                </c:pt>
                <c:pt idx="10784">
                  <c:v>2.1060000999999998E-2</c:v>
                </c:pt>
                <c:pt idx="10785">
                  <c:v>2.1400001000000005E-2</c:v>
                </c:pt>
                <c:pt idx="10786">
                  <c:v>2.1740000999999998E-2</c:v>
                </c:pt>
                <c:pt idx="10787">
                  <c:v>2.2080001000000009E-2</c:v>
                </c:pt>
                <c:pt idx="10788">
                  <c:v>2.2420001000000002E-2</c:v>
                </c:pt>
                <c:pt idx="10789">
                  <c:v>2.2760001000000002E-2</c:v>
                </c:pt>
                <c:pt idx="10790">
                  <c:v>2.3100000999999998E-2</c:v>
                </c:pt>
                <c:pt idx="10791">
                  <c:v>2.3440001000000005E-2</c:v>
                </c:pt>
                <c:pt idx="10792">
                  <c:v>2.3780001000000002E-2</c:v>
                </c:pt>
                <c:pt idx="10793">
                  <c:v>2.4120000999999995E-2</c:v>
                </c:pt>
                <c:pt idx="10794">
                  <c:v>2.4460001000000002E-2</c:v>
                </c:pt>
                <c:pt idx="10795">
                  <c:v>2.4800001000000002E-2</c:v>
                </c:pt>
                <c:pt idx="10796">
                  <c:v>2.5140001000000002E-2</c:v>
                </c:pt>
                <c:pt idx="10797">
                  <c:v>2.5480001000000002E-2</c:v>
                </c:pt>
                <c:pt idx="10798">
                  <c:v>2.5820000999999999E-2</c:v>
                </c:pt>
                <c:pt idx="10799">
                  <c:v>2.6160000999999999E-2</c:v>
                </c:pt>
                <c:pt idx="10800">
                  <c:v>2.6500001000000006E-2</c:v>
                </c:pt>
                <c:pt idx="10801">
                  <c:v>2.6840001000000006E-2</c:v>
                </c:pt>
                <c:pt idx="10802">
                  <c:v>2.7180001000000002E-2</c:v>
                </c:pt>
                <c:pt idx="10803">
                  <c:v>2.7520001000000002E-2</c:v>
                </c:pt>
                <c:pt idx="10804">
                  <c:v>2.7860001000000002E-2</c:v>
                </c:pt>
                <c:pt idx="10805">
                  <c:v>2.8200001000000006E-2</c:v>
                </c:pt>
                <c:pt idx="10806">
                  <c:v>2.8540000999999999E-2</c:v>
                </c:pt>
                <c:pt idx="10807">
                  <c:v>2.8880000999999999E-2</c:v>
                </c:pt>
                <c:pt idx="10808">
                  <c:v>2.9220001000000002E-2</c:v>
                </c:pt>
                <c:pt idx="10809">
                  <c:v>2.9560001000000002E-2</c:v>
                </c:pt>
                <c:pt idx="10810">
                  <c:v>2.9900001000000002E-2</c:v>
                </c:pt>
                <c:pt idx="10811">
                  <c:v>3.0240001000000002E-2</c:v>
                </c:pt>
                <c:pt idx="10812">
                  <c:v>3.0580000999999999E-2</c:v>
                </c:pt>
                <c:pt idx="10813">
                  <c:v>3.0920001000000003E-2</c:v>
                </c:pt>
                <c:pt idx="10814">
                  <c:v>3.1260001000000009E-2</c:v>
                </c:pt>
                <c:pt idx="10815">
                  <c:v>3.1600001000000009E-2</c:v>
                </c:pt>
                <c:pt idx="10816">
                  <c:v>3.1940001000000003E-2</c:v>
                </c:pt>
                <c:pt idx="10817">
                  <c:v>3.228000100000001E-2</c:v>
                </c:pt>
                <c:pt idx="10818">
                  <c:v>3.262000100000001E-2</c:v>
                </c:pt>
                <c:pt idx="10819">
                  <c:v>3.2960001000000003E-2</c:v>
                </c:pt>
                <c:pt idx="10820">
                  <c:v>3.3300001000000003E-2</c:v>
                </c:pt>
                <c:pt idx="10821">
                  <c:v>3.3640001000000003E-2</c:v>
                </c:pt>
                <c:pt idx="10822">
                  <c:v>3.3980001000000003E-2</c:v>
                </c:pt>
                <c:pt idx="10823">
                  <c:v>3.4320001000000003E-2</c:v>
                </c:pt>
                <c:pt idx="10824">
                  <c:v>3.4660001000000003E-2</c:v>
                </c:pt>
                <c:pt idx="10825">
                  <c:v>3.500000100000001E-2</c:v>
                </c:pt>
                <c:pt idx="10826">
                  <c:v>3.4320001000000003E-2</c:v>
                </c:pt>
                <c:pt idx="10827">
                  <c:v>3.3640001000000003E-2</c:v>
                </c:pt>
                <c:pt idx="10828">
                  <c:v>3.2960001000000003E-2</c:v>
                </c:pt>
                <c:pt idx="10829">
                  <c:v>3.228000100000001E-2</c:v>
                </c:pt>
                <c:pt idx="10830">
                  <c:v>3.1600001000000009E-2</c:v>
                </c:pt>
                <c:pt idx="10831">
                  <c:v>3.0920001000000003E-2</c:v>
                </c:pt>
                <c:pt idx="10832">
                  <c:v>3.0240001000000002E-2</c:v>
                </c:pt>
                <c:pt idx="10833">
                  <c:v>2.9560000999999995E-2</c:v>
                </c:pt>
                <c:pt idx="10834">
                  <c:v>2.8880000999999999E-2</c:v>
                </c:pt>
                <c:pt idx="10835">
                  <c:v>2.8200000999999999E-2</c:v>
                </c:pt>
                <c:pt idx="10836">
                  <c:v>2.7520000999999999E-2</c:v>
                </c:pt>
                <c:pt idx="10837">
                  <c:v>2.6840001000000006E-2</c:v>
                </c:pt>
                <c:pt idx="10838">
                  <c:v>2.6160000999999999E-2</c:v>
                </c:pt>
                <c:pt idx="10839">
                  <c:v>2.5480001000000002E-2</c:v>
                </c:pt>
                <c:pt idx="10840">
                  <c:v>2.4800001000000002E-2</c:v>
                </c:pt>
                <c:pt idx="10841">
                  <c:v>2.4120000999999995E-2</c:v>
                </c:pt>
                <c:pt idx="10842">
                  <c:v>2.3440000999999999E-2</c:v>
                </c:pt>
                <c:pt idx="10843">
                  <c:v>2.2760000999999998E-2</c:v>
                </c:pt>
                <c:pt idx="10844">
                  <c:v>2.2080001000000009E-2</c:v>
                </c:pt>
                <c:pt idx="10845">
                  <c:v>2.1400001000000002E-2</c:v>
                </c:pt>
                <c:pt idx="10846">
                  <c:v>2.0720000999999998E-2</c:v>
                </c:pt>
                <c:pt idx="10847">
                  <c:v>2.0040001000000002E-2</c:v>
                </c:pt>
                <c:pt idx="10848">
                  <c:v>1.9360001000000005E-2</c:v>
                </c:pt>
                <c:pt idx="10849">
                  <c:v>1.8680001000000005E-2</c:v>
                </c:pt>
                <c:pt idx="10850">
                  <c:v>1.8000001000000005E-2</c:v>
                </c:pt>
                <c:pt idx="10851">
                  <c:v>1.8459460459459464E-2</c:v>
                </c:pt>
                <c:pt idx="10852">
                  <c:v>1.8918919918918923E-2</c:v>
                </c:pt>
                <c:pt idx="10853">
                  <c:v>1.9378379378378385E-2</c:v>
                </c:pt>
                <c:pt idx="10854">
                  <c:v>1.9837838837837844E-2</c:v>
                </c:pt>
                <c:pt idx="10855">
                  <c:v>2.0297298297297303E-2</c:v>
                </c:pt>
                <c:pt idx="10856">
                  <c:v>2.0756757756756762E-2</c:v>
                </c:pt>
                <c:pt idx="10857">
                  <c:v>2.1216217216216225E-2</c:v>
                </c:pt>
                <c:pt idx="10858">
                  <c:v>2.167567667567569E-2</c:v>
                </c:pt>
                <c:pt idx="10859">
                  <c:v>2.2135136135135139E-2</c:v>
                </c:pt>
                <c:pt idx="10860">
                  <c:v>2.2594595594594601E-2</c:v>
                </c:pt>
                <c:pt idx="10861">
                  <c:v>2.305405505405406E-2</c:v>
                </c:pt>
                <c:pt idx="10862">
                  <c:v>2.3513514513513519E-2</c:v>
                </c:pt>
                <c:pt idx="10863">
                  <c:v>2.3972973972972982E-2</c:v>
                </c:pt>
                <c:pt idx="10864">
                  <c:v>2.4432433432432434E-2</c:v>
                </c:pt>
                <c:pt idx="10865">
                  <c:v>2.4891892891891892E-2</c:v>
                </c:pt>
                <c:pt idx="10866">
                  <c:v>2.5351352351351351E-2</c:v>
                </c:pt>
                <c:pt idx="10867">
                  <c:v>2.5810811810810817E-2</c:v>
                </c:pt>
                <c:pt idx="10868">
                  <c:v>2.6270271270270283E-2</c:v>
                </c:pt>
                <c:pt idx="10869">
                  <c:v>2.6729730729729739E-2</c:v>
                </c:pt>
                <c:pt idx="10870">
                  <c:v>2.7189190189189201E-2</c:v>
                </c:pt>
                <c:pt idx="10871">
                  <c:v>2.764864964864865E-2</c:v>
                </c:pt>
                <c:pt idx="10872">
                  <c:v>2.8108109108108105E-2</c:v>
                </c:pt>
                <c:pt idx="10873">
                  <c:v>2.8567568567567574E-2</c:v>
                </c:pt>
                <c:pt idx="10874">
                  <c:v>2.9027028027027033E-2</c:v>
                </c:pt>
                <c:pt idx="10875">
                  <c:v>2.9486487486486492E-2</c:v>
                </c:pt>
                <c:pt idx="10876">
                  <c:v>2.9945946945945948E-2</c:v>
                </c:pt>
                <c:pt idx="10877">
                  <c:v>3.0405406405405414E-2</c:v>
                </c:pt>
                <c:pt idx="10878">
                  <c:v>3.0864865864864876E-2</c:v>
                </c:pt>
                <c:pt idx="10879">
                  <c:v>3.1324325324324338E-2</c:v>
                </c:pt>
                <c:pt idx="10880">
                  <c:v>3.178378478378379E-2</c:v>
                </c:pt>
                <c:pt idx="10881">
                  <c:v>3.2243244243243249E-2</c:v>
                </c:pt>
                <c:pt idx="10882">
                  <c:v>3.2702703702702701E-2</c:v>
                </c:pt>
                <c:pt idx="10883">
                  <c:v>3.3162163162162167E-2</c:v>
                </c:pt>
                <c:pt idx="10884">
                  <c:v>3.3621622621621633E-2</c:v>
                </c:pt>
                <c:pt idx="10885">
                  <c:v>3.4081082081081085E-2</c:v>
                </c:pt>
                <c:pt idx="10886">
                  <c:v>3.4540541540540544E-2</c:v>
                </c:pt>
                <c:pt idx="10887">
                  <c:v>3.500000100000001E-2</c:v>
                </c:pt>
                <c:pt idx="10888">
                  <c:v>3.4320001000000003E-2</c:v>
                </c:pt>
                <c:pt idx="10889">
                  <c:v>3.3640001000000003E-2</c:v>
                </c:pt>
                <c:pt idx="10890">
                  <c:v>3.2960001000000003E-2</c:v>
                </c:pt>
                <c:pt idx="10891">
                  <c:v>3.228000100000001E-2</c:v>
                </c:pt>
                <c:pt idx="10892">
                  <c:v>3.1600001000000009E-2</c:v>
                </c:pt>
                <c:pt idx="10893">
                  <c:v>3.0920001000000003E-2</c:v>
                </c:pt>
                <c:pt idx="10894">
                  <c:v>3.0240001000000002E-2</c:v>
                </c:pt>
                <c:pt idx="10895">
                  <c:v>2.9560000999999995E-2</c:v>
                </c:pt>
                <c:pt idx="10896">
                  <c:v>2.8880000999999999E-2</c:v>
                </c:pt>
                <c:pt idx="10897">
                  <c:v>2.8200000999999999E-2</c:v>
                </c:pt>
                <c:pt idx="10898">
                  <c:v>2.7520000999999999E-2</c:v>
                </c:pt>
                <c:pt idx="10899">
                  <c:v>2.6840001000000006E-2</c:v>
                </c:pt>
                <c:pt idx="10900">
                  <c:v>2.6160000999999999E-2</c:v>
                </c:pt>
                <c:pt idx="10901">
                  <c:v>2.5480001000000002E-2</c:v>
                </c:pt>
                <c:pt idx="10902">
                  <c:v>2.4800001000000002E-2</c:v>
                </c:pt>
                <c:pt idx="10903">
                  <c:v>2.4120000999999995E-2</c:v>
                </c:pt>
                <c:pt idx="10904">
                  <c:v>2.3440000999999999E-2</c:v>
                </c:pt>
                <c:pt idx="10905">
                  <c:v>2.2760000999999998E-2</c:v>
                </c:pt>
                <c:pt idx="10906">
                  <c:v>2.2080001000000009E-2</c:v>
                </c:pt>
                <c:pt idx="10907">
                  <c:v>2.1400001000000002E-2</c:v>
                </c:pt>
                <c:pt idx="10908">
                  <c:v>2.0720000999999998E-2</c:v>
                </c:pt>
                <c:pt idx="10909">
                  <c:v>2.0040001000000002E-2</c:v>
                </c:pt>
                <c:pt idx="10910">
                  <c:v>1.9360001000000005E-2</c:v>
                </c:pt>
                <c:pt idx="10911">
                  <c:v>1.8680001000000005E-2</c:v>
                </c:pt>
                <c:pt idx="10912">
                  <c:v>1.8000001000000005E-2</c:v>
                </c:pt>
                <c:pt idx="10913">
                  <c:v>1.7634921634920642E-2</c:v>
                </c:pt>
                <c:pt idx="10914">
                  <c:v>1.7269842269841275E-2</c:v>
                </c:pt>
                <c:pt idx="10915">
                  <c:v>1.6904762904761908E-2</c:v>
                </c:pt>
                <c:pt idx="10916">
                  <c:v>1.6539683539682545E-2</c:v>
                </c:pt>
                <c:pt idx="10917">
                  <c:v>1.6174604174603178E-2</c:v>
                </c:pt>
                <c:pt idx="10918">
                  <c:v>1.5809524809523818E-2</c:v>
                </c:pt>
                <c:pt idx="10919">
                  <c:v>1.5444445444444449E-2</c:v>
                </c:pt>
                <c:pt idx="10920">
                  <c:v>1.5079366079365081E-2</c:v>
                </c:pt>
                <c:pt idx="10921">
                  <c:v>1.4714286714285717E-2</c:v>
                </c:pt>
                <c:pt idx="10922">
                  <c:v>1.4349207349206354E-2</c:v>
                </c:pt>
                <c:pt idx="10923">
                  <c:v>1.3984127984126985E-2</c:v>
                </c:pt>
                <c:pt idx="10924">
                  <c:v>1.3619048619047624E-2</c:v>
                </c:pt>
                <c:pt idx="10925">
                  <c:v>1.325396925396826E-2</c:v>
                </c:pt>
                <c:pt idx="10926">
                  <c:v>1.2888889888888894E-2</c:v>
                </c:pt>
                <c:pt idx="10927">
                  <c:v>1.2523810523809525E-2</c:v>
                </c:pt>
                <c:pt idx="10928">
                  <c:v>1.2158731158730162E-2</c:v>
                </c:pt>
                <c:pt idx="10929">
                  <c:v>1.17936517936508E-2</c:v>
                </c:pt>
                <c:pt idx="10930">
                  <c:v>1.1428572428571435E-2</c:v>
                </c:pt>
                <c:pt idx="10931">
                  <c:v>1.1063493063492068E-2</c:v>
                </c:pt>
                <c:pt idx="10932">
                  <c:v>1.0698413698412701E-2</c:v>
                </c:pt>
                <c:pt idx="10933">
                  <c:v>1.0333334333333336E-2</c:v>
                </c:pt>
                <c:pt idx="10934">
                  <c:v>9.9682549682539728E-3</c:v>
                </c:pt>
                <c:pt idx="10935">
                  <c:v>9.603175603174606E-3</c:v>
                </c:pt>
                <c:pt idx="10936">
                  <c:v>9.2380962380952444E-3</c:v>
                </c:pt>
                <c:pt idx="10937">
                  <c:v>8.8730168730158775E-3</c:v>
                </c:pt>
                <c:pt idx="10938">
                  <c:v>8.5079375079365124E-3</c:v>
                </c:pt>
                <c:pt idx="10939">
                  <c:v>8.1428581428571456E-3</c:v>
                </c:pt>
                <c:pt idx="10940">
                  <c:v>7.7777787777777805E-3</c:v>
                </c:pt>
                <c:pt idx="10941">
                  <c:v>7.4126994126984171E-3</c:v>
                </c:pt>
                <c:pt idx="10942">
                  <c:v>7.0476200476190494E-3</c:v>
                </c:pt>
                <c:pt idx="10943">
                  <c:v>6.6825406825396878E-3</c:v>
                </c:pt>
                <c:pt idx="10944">
                  <c:v>6.317461317460321E-3</c:v>
                </c:pt>
                <c:pt idx="10945">
                  <c:v>5.952381952380955E-3</c:v>
                </c:pt>
                <c:pt idx="10946">
                  <c:v>5.5873025873015908E-3</c:v>
                </c:pt>
                <c:pt idx="10947">
                  <c:v>5.2222232222222248E-3</c:v>
                </c:pt>
                <c:pt idx="10948">
                  <c:v>4.8571438571428614E-3</c:v>
                </c:pt>
                <c:pt idx="10949">
                  <c:v>4.4920644920634963E-3</c:v>
                </c:pt>
                <c:pt idx="10950">
                  <c:v>4.1269851269841295E-3</c:v>
                </c:pt>
                <c:pt idx="10951">
                  <c:v>3.7619057619047657E-3</c:v>
                </c:pt>
                <c:pt idx="10952">
                  <c:v>3.3968263968253993E-3</c:v>
                </c:pt>
                <c:pt idx="10953">
                  <c:v>3.0317470317460355E-3</c:v>
                </c:pt>
                <c:pt idx="10954">
                  <c:v>2.6666676666666695E-3</c:v>
                </c:pt>
                <c:pt idx="10955">
                  <c:v>2.3015883015873036E-3</c:v>
                </c:pt>
                <c:pt idx="10956">
                  <c:v>1.9365089365079395E-3</c:v>
                </c:pt>
                <c:pt idx="10957">
                  <c:v>1.5714295714285734E-3</c:v>
                </c:pt>
                <c:pt idx="10958">
                  <c:v>1.2063502063492096E-3</c:v>
                </c:pt>
                <c:pt idx="10959">
                  <c:v>8.4127084126984337E-4</c:v>
                </c:pt>
                <c:pt idx="10960">
                  <c:v>4.7619147619047957E-4</c:v>
                </c:pt>
                <c:pt idx="10961">
                  <c:v>1.1111211111111354E-4</c:v>
                </c:pt>
                <c:pt idx="10962">
                  <c:v>-2.5396725396825248E-4</c:v>
                </c:pt>
                <c:pt idx="10963">
                  <c:v>-6.1904661904761649E-4</c:v>
                </c:pt>
                <c:pt idx="10964">
                  <c:v>-9.8412598412698257E-4</c:v>
                </c:pt>
                <c:pt idx="10965">
                  <c:v>-1.3492053492063466E-3</c:v>
                </c:pt>
                <c:pt idx="10966">
                  <c:v>-1.7142847142857123E-3</c:v>
                </c:pt>
                <c:pt idx="10967">
                  <c:v>-2.0793640793650764E-3</c:v>
                </c:pt>
                <c:pt idx="10968">
                  <c:v>-2.4444434444444441E-3</c:v>
                </c:pt>
                <c:pt idx="10969">
                  <c:v>-2.8095228095238079E-3</c:v>
                </c:pt>
                <c:pt idx="10970">
                  <c:v>-3.1746021746031717E-3</c:v>
                </c:pt>
                <c:pt idx="10971">
                  <c:v>-3.5396815396825402E-3</c:v>
                </c:pt>
                <c:pt idx="10972">
                  <c:v>-3.9047609047619045E-3</c:v>
                </c:pt>
                <c:pt idx="10973">
                  <c:v>-4.2698402698412687E-3</c:v>
                </c:pt>
                <c:pt idx="10974">
                  <c:v>-4.6349196349206312E-3</c:v>
                </c:pt>
                <c:pt idx="10975">
                  <c:v>-4.9999990000000006E-3</c:v>
                </c:pt>
                <c:pt idx="10976">
                  <c:v>-4.2799990000000005E-3</c:v>
                </c:pt>
                <c:pt idx="10977">
                  <c:v>-3.5599989999999999E-3</c:v>
                </c:pt>
                <c:pt idx="10978">
                  <c:v>-2.8399989999999997E-3</c:v>
                </c:pt>
                <c:pt idx="10979">
                  <c:v>-2.1199989999999996E-3</c:v>
                </c:pt>
                <c:pt idx="10980">
                  <c:v>-1.3999989999999999E-3</c:v>
                </c:pt>
                <c:pt idx="10981">
                  <c:v>-6.799989999999996E-4</c:v>
                </c:pt>
                <c:pt idx="10982">
                  <c:v>4.000100000000008E-5</c:v>
                </c:pt>
                <c:pt idx="10983">
                  <c:v>7.6000100000000082E-4</c:v>
                </c:pt>
                <c:pt idx="10984">
                  <c:v>1.4800010000000016E-3</c:v>
                </c:pt>
                <c:pt idx="10985">
                  <c:v>2.2000010000000018E-3</c:v>
                </c:pt>
                <c:pt idx="10986">
                  <c:v>2.9200010000000006E-3</c:v>
                </c:pt>
                <c:pt idx="10987">
                  <c:v>3.6400010000000016E-3</c:v>
                </c:pt>
                <c:pt idx="10988">
                  <c:v>4.3600010000000014E-3</c:v>
                </c:pt>
                <c:pt idx="10989">
                  <c:v>5.0800010000000015E-3</c:v>
                </c:pt>
                <c:pt idx="10990">
                  <c:v>5.8000010000000025E-3</c:v>
                </c:pt>
                <c:pt idx="10991">
                  <c:v>6.5200010000000027E-3</c:v>
                </c:pt>
                <c:pt idx="10992">
                  <c:v>7.2400010000000046E-3</c:v>
                </c:pt>
                <c:pt idx="10993">
                  <c:v>7.9600010000000047E-3</c:v>
                </c:pt>
                <c:pt idx="10994">
                  <c:v>8.6800010000000014E-3</c:v>
                </c:pt>
                <c:pt idx="10995">
                  <c:v>9.4000010000000033E-3</c:v>
                </c:pt>
                <c:pt idx="10996">
                  <c:v>1.0120001000000003E-2</c:v>
                </c:pt>
                <c:pt idx="10997">
                  <c:v>1.0840001000000005E-2</c:v>
                </c:pt>
                <c:pt idx="10998">
                  <c:v>1.1560001000000006E-2</c:v>
                </c:pt>
                <c:pt idx="10999">
                  <c:v>1.2280001000000004E-2</c:v>
                </c:pt>
                <c:pt idx="11000">
                  <c:v>1.3000001000000002E-2</c:v>
                </c:pt>
                <c:pt idx="11001">
                  <c:v>1.2440001000000003E-2</c:v>
                </c:pt>
                <c:pt idx="11002">
                  <c:v>1.1880001000000001E-2</c:v>
                </c:pt>
                <c:pt idx="11003">
                  <c:v>1.1320001000000003E-2</c:v>
                </c:pt>
                <c:pt idx="11004">
                  <c:v>1.0760001000000005E-2</c:v>
                </c:pt>
                <c:pt idx="11005">
                  <c:v>1.0200001000000002E-2</c:v>
                </c:pt>
                <c:pt idx="11006">
                  <c:v>9.6400010000000005E-3</c:v>
                </c:pt>
                <c:pt idx="11007">
                  <c:v>9.0800010000000025E-3</c:v>
                </c:pt>
                <c:pt idx="11008">
                  <c:v>8.5200010000000027E-3</c:v>
                </c:pt>
                <c:pt idx="11009">
                  <c:v>7.9600010000000013E-3</c:v>
                </c:pt>
                <c:pt idx="11010">
                  <c:v>7.4000010000000024E-3</c:v>
                </c:pt>
                <c:pt idx="11011">
                  <c:v>6.8400010000000009E-3</c:v>
                </c:pt>
                <c:pt idx="11012">
                  <c:v>6.2800010000000003E-3</c:v>
                </c:pt>
                <c:pt idx="11013">
                  <c:v>5.7200009999999997E-3</c:v>
                </c:pt>
                <c:pt idx="11014">
                  <c:v>5.160001E-3</c:v>
                </c:pt>
                <c:pt idx="11015">
                  <c:v>4.6000010000000003E-3</c:v>
                </c:pt>
                <c:pt idx="11016">
                  <c:v>4.0400009999999997E-3</c:v>
                </c:pt>
                <c:pt idx="11017">
                  <c:v>3.4800009999999995E-3</c:v>
                </c:pt>
                <c:pt idx="11018">
                  <c:v>2.9200009999999993E-3</c:v>
                </c:pt>
                <c:pt idx="11019">
                  <c:v>2.3600010000000009E-3</c:v>
                </c:pt>
                <c:pt idx="11020">
                  <c:v>1.8000010000000003E-3</c:v>
                </c:pt>
                <c:pt idx="11021">
                  <c:v>1.2400009999999997E-3</c:v>
                </c:pt>
                <c:pt idx="11022">
                  <c:v>6.8000099999999909E-4</c:v>
                </c:pt>
                <c:pt idx="11023">
                  <c:v>1.2000099999999847E-4</c:v>
                </c:pt>
                <c:pt idx="11024">
                  <c:v>-4.3999900000000211E-4</c:v>
                </c:pt>
                <c:pt idx="11025">
                  <c:v>-9.9999900000000033E-4</c:v>
                </c:pt>
                <c:pt idx="11026">
                  <c:v>-7.4193448387096801E-4</c:v>
                </c:pt>
                <c:pt idx="11027">
                  <c:v>-4.8386996774193563E-4</c:v>
                </c:pt>
                <c:pt idx="11028">
                  <c:v>-2.2580545161290333E-4</c:v>
                </c:pt>
                <c:pt idx="11029">
                  <c:v>3.2259064516129015E-5</c:v>
                </c:pt>
                <c:pt idx="11030">
                  <c:v>2.9032358064516139E-4</c:v>
                </c:pt>
                <c:pt idx="11031">
                  <c:v>5.4838809677419372E-4</c:v>
                </c:pt>
                <c:pt idx="11032">
                  <c:v>8.0645261290322593E-4</c:v>
                </c:pt>
                <c:pt idx="11033">
                  <c:v>1.0645171290322585E-3</c:v>
                </c:pt>
                <c:pt idx="11034">
                  <c:v>1.3225816451612907E-3</c:v>
                </c:pt>
                <c:pt idx="11035">
                  <c:v>1.5806461612903229E-3</c:v>
                </c:pt>
                <c:pt idx="11036">
                  <c:v>1.8387106774193549E-3</c:v>
                </c:pt>
                <c:pt idx="11037">
                  <c:v>2.0967751935483869E-3</c:v>
                </c:pt>
                <c:pt idx="11038">
                  <c:v>2.3548397096774206E-3</c:v>
                </c:pt>
                <c:pt idx="11039">
                  <c:v>2.6129042258064526E-3</c:v>
                </c:pt>
                <c:pt idx="11040">
                  <c:v>2.8709687419354842E-3</c:v>
                </c:pt>
                <c:pt idx="11041">
                  <c:v>3.1290332580645175E-3</c:v>
                </c:pt>
                <c:pt idx="11042">
                  <c:v>3.3870977741935486E-3</c:v>
                </c:pt>
                <c:pt idx="11043">
                  <c:v>3.6451622903225819E-3</c:v>
                </c:pt>
                <c:pt idx="11044">
                  <c:v>3.9032268064516143E-3</c:v>
                </c:pt>
                <c:pt idx="11045">
                  <c:v>4.1612913225806463E-3</c:v>
                </c:pt>
                <c:pt idx="11046">
                  <c:v>4.4193558387096788E-3</c:v>
                </c:pt>
                <c:pt idx="11047">
                  <c:v>4.6774203548387103E-3</c:v>
                </c:pt>
                <c:pt idx="11048">
                  <c:v>4.9354848709677402E-3</c:v>
                </c:pt>
                <c:pt idx="11049">
                  <c:v>5.1935493870967752E-3</c:v>
                </c:pt>
                <c:pt idx="11050">
                  <c:v>5.4516139032258076E-3</c:v>
                </c:pt>
                <c:pt idx="11051">
                  <c:v>5.7096784193548418E-3</c:v>
                </c:pt>
                <c:pt idx="11052">
                  <c:v>5.9677429354838734E-3</c:v>
                </c:pt>
                <c:pt idx="11053">
                  <c:v>6.2258074516129023E-3</c:v>
                </c:pt>
                <c:pt idx="11054">
                  <c:v>6.4838719677419374E-3</c:v>
                </c:pt>
                <c:pt idx="11055">
                  <c:v>6.7419364838709689E-3</c:v>
                </c:pt>
                <c:pt idx="11056">
                  <c:v>7.0000010000000022E-3</c:v>
                </c:pt>
                <c:pt idx="11057">
                  <c:v>7.2580655161290329E-3</c:v>
                </c:pt>
                <c:pt idx="11058">
                  <c:v>7.5161300322580645E-3</c:v>
                </c:pt>
                <c:pt idx="11059">
                  <c:v>7.7741945483870969E-3</c:v>
                </c:pt>
                <c:pt idx="11060">
                  <c:v>8.0322590645161285E-3</c:v>
                </c:pt>
                <c:pt idx="11061">
                  <c:v>8.2903235806451609E-3</c:v>
                </c:pt>
                <c:pt idx="11062">
                  <c:v>8.5483880967741933E-3</c:v>
                </c:pt>
                <c:pt idx="11063">
                  <c:v>8.806452612903231E-3</c:v>
                </c:pt>
                <c:pt idx="11064">
                  <c:v>9.0645171290322565E-3</c:v>
                </c:pt>
                <c:pt idx="11065">
                  <c:v>9.3225816451612941E-3</c:v>
                </c:pt>
                <c:pt idx="11066">
                  <c:v>9.5806461612903248E-3</c:v>
                </c:pt>
                <c:pt idx="11067">
                  <c:v>9.8387106774193572E-3</c:v>
                </c:pt>
                <c:pt idx="11068">
                  <c:v>1.0096775193548388E-2</c:v>
                </c:pt>
                <c:pt idx="11069">
                  <c:v>1.0354839709677422E-2</c:v>
                </c:pt>
                <c:pt idx="11070">
                  <c:v>1.0612904225806453E-2</c:v>
                </c:pt>
                <c:pt idx="11071">
                  <c:v>1.0870968741935483E-2</c:v>
                </c:pt>
                <c:pt idx="11072">
                  <c:v>1.1129033258064519E-2</c:v>
                </c:pt>
                <c:pt idx="11073">
                  <c:v>1.1387097774193548E-2</c:v>
                </c:pt>
                <c:pt idx="11074">
                  <c:v>1.1645162290322583E-2</c:v>
                </c:pt>
                <c:pt idx="11075">
                  <c:v>1.1903226806451611E-2</c:v>
                </c:pt>
                <c:pt idx="11076">
                  <c:v>1.2161291322580646E-2</c:v>
                </c:pt>
                <c:pt idx="11077">
                  <c:v>1.241935583870968E-2</c:v>
                </c:pt>
                <c:pt idx="11078">
                  <c:v>1.2677420354838711E-2</c:v>
                </c:pt>
                <c:pt idx="11079">
                  <c:v>1.2935484870967741E-2</c:v>
                </c:pt>
                <c:pt idx="11080">
                  <c:v>1.3193549387096775E-2</c:v>
                </c:pt>
                <c:pt idx="11081">
                  <c:v>1.3451613903225804E-2</c:v>
                </c:pt>
                <c:pt idx="11082">
                  <c:v>1.3709678419354842E-2</c:v>
                </c:pt>
                <c:pt idx="11083">
                  <c:v>1.3967742935483871E-2</c:v>
                </c:pt>
                <c:pt idx="11084">
                  <c:v>1.4225807451612903E-2</c:v>
                </c:pt>
                <c:pt idx="11085">
                  <c:v>1.4483871967741936E-2</c:v>
                </c:pt>
                <c:pt idx="11086">
                  <c:v>1.4741936483870966E-2</c:v>
                </c:pt>
                <c:pt idx="11087">
                  <c:v>1.5000001000000002E-2</c:v>
                </c:pt>
                <c:pt idx="11088">
                  <c:v>1.4473685210526319E-2</c:v>
                </c:pt>
                <c:pt idx="11089">
                  <c:v>1.3947369421052633E-2</c:v>
                </c:pt>
                <c:pt idx="11090">
                  <c:v>1.3421053631578951E-2</c:v>
                </c:pt>
                <c:pt idx="11091">
                  <c:v>1.2894737842105266E-2</c:v>
                </c:pt>
                <c:pt idx="11092">
                  <c:v>1.236842205263158E-2</c:v>
                </c:pt>
                <c:pt idx="11093">
                  <c:v>1.1842106263157902E-2</c:v>
                </c:pt>
                <c:pt idx="11094">
                  <c:v>1.1315790473684209E-2</c:v>
                </c:pt>
                <c:pt idx="11095">
                  <c:v>1.0789474684210531E-2</c:v>
                </c:pt>
                <c:pt idx="11096">
                  <c:v>1.0263158894736845E-2</c:v>
                </c:pt>
                <c:pt idx="11097">
                  <c:v>9.7368431052631578E-3</c:v>
                </c:pt>
                <c:pt idx="11098">
                  <c:v>9.2105273157894758E-3</c:v>
                </c:pt>
                <c:pt idx="11099">
                  <c:v>8.6842115263157903E-3</c:v>
                </c:pt>
                <c:pt idx="11100">
                  <c:v>8.1578957368421065E-3</c:v>
                </c:pt>
                <c:pt idx="11101">
                  <c:v>7.6315799473684227E-3</c:v>
                </c:pt>
                <c:pt idx="11102">
                  <c:v>7.1052641578947381E-3</c:v>
                </c:pt>
                <c:pt idx="11103">
                  <c:v>6.5789483684210543E-3</c:v>
                </c:pt>
                <c:pt idx="11104">
                  <c:v>6.0526325789473706E-3</c:v>
                </c:pt>
                <c:pt idx="11105">
                  <c:v>5.5263167894736868E-3</c:v>
                </c:pt>
                <c:pt idx="11106">
                  <c:v>5.0000010000000013E-3</c:v>
                </c:pt>
                <c:pt idx="11107">
                  <c:v>4.4736852105263175E-3</c:v>
                </c:pt>
                <c:pt idx="11108">
                  <c:v>3.9473694210526338E-3</c:v>
                </c:pt>
                <c:pt idx="11109">
                  <c:v>3.4210536315789474E-3</c:v>
                </c:pt>
                <c:pt idx="11110">
                  <c:v>2.894737842105265E-3</c:v>
                </c:pt>
                <c:pt idx="11111">
                  <c:v>2.3684220526315812E-3</c:v>
                </c:pt>
                <c:pt idx="11112">
                  <c:v>1.842106263157897E-3</c:v>
                </c:pt>
                <c:pt idx="11113">
                  <c:v>1.3157904736842132E-3</c:v>
                </c:pt>
                <c:pt idx="11114">
                  <c:v>7.8947468421052718E-4</c:v>
                </c:pt>
                <c:pt idx="11115">
                  <c:v>2.6315889473684358E-4</c:v>
                </c:pt>
                <c:pt idx="11116">
                  <c:v>-2.6315689473684019E-4</c:v>
                </c:pt>
                <c:pt idx="11117">
                  <c:v>-7.8947268421052596E-4</c:v>
                </c:pt>
                <c:pt idx="11118">
                  <c:v>-1.3157884736842097E-3</c:v>
                </c:pt>
                <c:pt idx="11119">
                  <c:v>-1.8421042631578935E-3</c:v>
                </c:pt>
                <c:pt idx="11120">
                  <c:v>-2.3684200526315783E-3</c:v>
                </c:pt>
                <c:pt idx="11121">
                  <c:v>-2.8947358421052608E-3</c:v>
                </c:pt>
                <c:pt idx="11122">
                  <c:v>-3.4210516315789467E-3</c:v>
                </c:pt>
                <c:pt idx="11123">
                  <c:v>-3.9473674210526305E-3</c:v>
                </c:pt>
                <c:pt idx="11124">
                  <c:v>-4.4736832105263143E-3</c:v>
                </c:pt>
                <c:pt idx="11125">
                  <c:v>-4.9999990000000006E-3</c:v>
                </c:pt>
                <c:pt idx="11126">
                  <c:v>-4.5967731935483893E-3</c:v>
                </c:pt>
                <c:pt idx="11127">
                  <c:v>-4.1935473870967754E-3</c:v>
                </c:pt>
                <c:pt idx="11128">
                  <c:v>-3.7903215806451623E-3</c:v>
                </c:pt>
                <c:pt idx="11129">
                  <c:v>-3.3870957741935484E-3</c:v>
                </c:pt>
                <c:pt idx="11130">
                  <c:v>-2.9838699677419366E-3</c:v>
                </c:pt>
                <c:pt idx="11131">
                  <c:v>-2.5806441612903235E-3</c:v>
                </c:pt>
                <c:pt idx="11132">
                  <c:v>-2.17741835483871E-3</c:v>
                </c:pt>
                <c:pt idx="11133">
                  <c:v>-1.7741925483870972E-3</c:v>
                </c:pt>
                <c:pt idx="11134">
                  <c:v>-1.3709667419354839E-3</c:v>
                </c:pt>
                <c:pt idx="11135">
                  <c:v>-9.677409354838716E-4</c:v>
                </c:pt>
                <c:pt idx="11136">
                  <c:v>-5.6451512903225821E-4</c:v>
                </c:pt>
                <c:pt idx="11137">
                  <c:v>-1.6128932258064504E-4</c:v>
                </c:pt>
                <c:pt idx="11138">
                  <c:v>2.4193648387096762E-4</c:v>
                </c:pt>
                <c:pt idx="11139">
                  <c:v>6.4516229032258034E-4</c:v>
                </c:pt>
                <c:pt idx="11140">
                  <c:v>1.0483880967741941E-3</c:v>
                </c:pt>
                <c:pt idx="11141">
                  <c:v>1.4516139032258065E-3</c:v>
                </c:pt>
                <c:pt idx="11142">
                  <c:v>1.8548397096774191E-3</c:v>
                </c:pt>
                <c:pt idx="11143">
                  <c:v>2.2580655161290328E-3</c:v>
                </c:pt>
                <c:pt idx="11144">
                  <c:v>2.6612913225806454E-3</c:v>
                </c:pt>
                <c:pt idx="11145">
                  <c:v>3.0645171290322581E-3</c:v>
                </c:pt>
                <c:pt idx="11146">
                  <c:v>3.4677429354838707E-3</c:v>
                </c:pt>
                <c:pt idx="11147">
                  <c:v>3.8709687419354846E-3</c:v>
                </c:pt>
                <c:pt idx="11148">
                  <c:v>4.2741945483870955E-3</c:v>
                </c:pt>
                <c:pt idx="11149">
                  <c:v>4.6774203548387103E-3</c:v>
                </c:pt>
                <c:pt idx="11150">
                  <c:v>5.0806461612903251E-3</c:v>
                </c:pt>
                <c:pt idx="11151">
                  <c:v>5.4838719677419373E-3</c:v>
                </c:pt>
                <c:pt idx="11152">
                  <c:v>5.8870977741935495E-3</c:v>
                </c:pt>
                <c:pt idx="11153">
                  <c:v>6.2903235806451635E-3</c:v>
                </c:pt>
                <c:pt idx="11154">
                  <c:v>6.6935493870967774E-3</c:v>
                </c:pt>
                <c:pt idx="11155">
                  <c:v>7.0967751935483905E-3</c:v>
                </c:pt>
                <c:pt idx="11156">
                  <c:v>7.5000010000000027E-3</c:v>
                </c:pt>
                <c:pt idx="11157">
                  <c:v>7.9032268064516149E-3</c:v>
                </c:pt>
                <c:pt idx="11158">
                  <c:v>8.3064526129032305E-3</c:v>
                </c:pt>
                <c:pt idx="11159">
                  <c:v>8.7096784193548375E-3</c:v>
                </c:pt>
                <c:pt idx="11160">
                  <c:v>9.1129042258064549E-3</c:v>
                </c:pt>
                <c:pt idx="11161">
                  <c:v>9.5161300322580689E-3</c:v>
                </c:pt>
                <c:pt idx="11162">
                  <c:v>9.9193558387096811E-3</c:v>
                </c:pt>
                <c:pt idx="11163">
                  <c:v>1.0322581645161297E-2</c:v>
                </c:pt>
                <c:pt idx="11164">
                  <c:v>1.0725807451612907E-2</c:v>
                </c:pt>
                <c:pt idx="11165">
                  <c:v>1.1129033258064519E-2</c:v>
                </c:pt>
                <c:pt idx="11166">
                  <c:v>1.1532259064516132E-2</c:v>
                </c:pt>
                <c:pt idx="11167">
                  <c:v>1.1935484870967747E-2</c:v>
                </c:pt>
                <c:pt idx="11168">
                  <c:v>1.2338710677419358E-2</c:v>
                </c:pt>
                <c:pt idx="11169">
                  <c:v>1.2741936483870966E-2</c:v>
                </c:pt>
                <c:pt idx="11170">
                  <c:v>1.3145162290322582E-2</c:v>
                </c:pt>
                <c:pt idx="11171">
                  <c:v>1.3548388096774194E-2</c:v>
                </c:pt>
                <c:pt idx="11172">
                  <c:v>1.3951613903225805E-2</c:v>
                </c:pt>
                <c:pt idx="11173">
                  <c:v>1.4354839709677422E-2</c:v>
                </c:pt>
                <c:pt idx="11174">
                  <c:v>1.4758065516129033E-2</c:v>
                </c:pt>
                <c:pt idx="11175">
                  <c:v>1.5161291322580645E-2</c:v>
                </c:pt>
                <c:pt idx="11176">
                  <c:v>1.5564517129032257E-2</c:v>
                </c:pt>
                <c:pt idx="11177">
                  <c:v>1.5967742935483871E-2</c:v>
                </c:pt>
                <c:pt idx="11178">
                  <c:v>1.6370968741935488E-2</c:v>
                </c:pt>
                <c:pt idx="11179">
                  <c:v>1.6774194548387099E-2</c:v>
                </c:pt>
                <c:pt idx="11180">
                  <c:v>1.7177420354838709E-2</c:v>
                </c:pt>
                <c:pt idx="11181">
                  <c:v>1.758064616129032E-2</c:v>
                </c:pt>
                <c:pt idx="11182">
                  <c:v>1.7983871967741941E-2</c:v>
                </c:pt>
                <c:pt idx="11183">
                  <c:v>1.8387097774193551E-2</c:v>
                </c:pt>
                <c:pt idx="11184">
                  <c:v>1.8790323580645162E-2</c:v>
                </c:pt>
                <c:pt idx="11185">
                  <c:v>1.9193549387096779E-2</c:v>
                </c:pt>
                <c:pt idx="11186">
                  <c:v>1.9596775193548389E-2</c:v>
                </c:pt>
                <c:pt idx="11187">
                  <c:v>2.0000001E-2</c:v>
                </c:pt>
                <c:pt idx="11188">
                  <c:v>2.0600001E-2</c:v>
                </c:pt>
                <c:pt idx="11189">
                  <c:v>2.1200001000000003E-2</c:v>
                </c:pt>
                <c:pt idx="11190">
                  <c:v>2.1800001000000003E-2</c:v>
                </c:pt>
                <c:pt idx="11191">
                  <c:v>2.2400001000000003E-2</c:v>
                </c:pt>
                <c:pt idx="11192">
                  <c:v>2.3000001000000003E-2</c:v>
                </c:pt>
                <c:pt idx="11193">
                  <c:v>2.3600000999999995E-2</c:v>
                </c:pt>
                <c:pt idx="11194">
                  <c:v>2.4200000999999999E-2</c:v>
                </c:pt>
                <c:pt idx="11195">
                  <c:v>2.4800001000000002E-2</c:v>
                </c:pt>
                <c:pt idx="11196">
                  <c:v>2.5400001000000002E-2</c:v>
                </c:pt>
                <c:pt idx="11197">
                  <c:v>2.6000001000000002E-2</c:v>
                </c:pt>
                <c:pt idx="11198">
                  <c:v>2.6600001000000002E-2</c:v>
                </c:pt>
                <c:pt idx="11199">
                  <c:v>2.7200001000000005E-2</c:v>
                </c:pt>
                <c:pt idx="11200">
                  <c:v>2.7800001000000005E-2</c:v>
                </c:pt>
                <c:pt idx="11201">
                  <c:v>2.8400001000000001E-2</c:v>
                </c:pt>
                <c:pt idx="11202">
                  <c:v>2.9000001000000001E-2</c:v>
                </c:pt>
                <c:pt idx="11203">
                  <c:v>2.9600001000000001E-2</c:v>
                </c:pt>
                <c:pt idx="11204">
                  <c:v>3.0200001000000001E-2</c:v>
                </c:pt>
                <c:pt idx="11205">
                  <c:v>3.0800001000000007E-2</c:v>
                </c:pt>
                <c:pt idx="11206">
                  <c:v>3.1400001000000004E-2</c:v>
                </c:pt>
                <c:pt idx="11207">
                  <c:v>3.2000001000000014E-2</c:v>
                </c:pt>
                <c:pt idx="11208">
                  <c:v>3.260000100000001E-2</c:v>
                </c:pt>
                <c:pt idx="11209">
                  <c:v>3.3200001000000007E-2</c:v>
                </c:pt>
                <c:pt idx="11210">
                  <c:v>3.3800001000000003E-2</c:v>
                </c:pt>
                <c:pt idx="11211">
                  <c:v>3.4400000999999999E-2</c:v>
                </c:pt>
                <c:pt idx="11212">
                  <c:v>3.500000100000001E-2</c:v>
                </c:pt>
                <c:pt idx="11213">
                  <c:v>3.4761905761904771E-2</c:v>
                </c:pt>
                <c:pt idx="11214">
                  <c:v>3.4523810523809539E-2</c:v>
                </c:pt>
                <c:pt idx="11215">
                  <c:v>3.4285715285714301E-2</c:v>
                </c:pt>
                <c:pt idx="11216">
                  <c:v>3.4047620047619055E-2</c:v>
                </c:pt>
                <c:pt idx="11217">
                  <c:v>3.380952480952381E-2</c:v>
                </c:pt>
                <c:pt idx="11218">
                  <c:v>3.3571429571428585E-2</c:v>
                </c:pt>
                <c:pt idx="11219">
                  <c:v>3.3333334333333339E-2</c:v>
                </c:pt>
                <c:pt idx="11220">
                  <c:v>3.3095239095238094E-2</c:v>
                </c:pt>
                <c:pt idx="11221">
                  <c:v>3.2857143857142869E-2</c:v>
                </c:pt>
                <c:pt idx="11222">
                  <c:v>3.2619048619047637E-2</c:v>
                </c:pt>
                <c:pt idx="11223">
                  <c:v>3.2380953380952385E-2</c:v>
                </c:pt>
                <c:pt idx="11224">
                  <c:v>3.2142858142857146E-2</c:v>
                </c:pt>
                <c:pt idx="11225">
                  <c:v>3.1904762904761914E-2</c:v>
                </c:pt>
                <c:pt idx="11226">
                  <c:v>3.1666667666666676E-2</c:v>
                </c:pt>
                <c:pt idx="11227">
                  <c:v>3.1428572428571437E-2</c:v>
                </c:pt>
                <c:pt idx="11228">
                  <c:v>3.1190477190476198E-2</c:v>
                </c:pt>
                <c:pt idx="11229">
                  <c:v>3.0952381952380949E-2</c:v>
                </c:pt>
                <c:pt idx="11230">
                  <c:v>3.0714286714285714E-2</c:v>
                </c:pt>
                <c:pt idx="11231">
                  <c:v>3.0476191476190479E-2</c:v>
                </c:pt>
                <c:pt idx="11232">
                  <c:v>3.023809623809524E-2</c:v>
                </c:pt>
                <c:pt idx="11233">
                  <c:v>3.0000001000000002E-2</c:v>
                </c:pt>
                <c:pt idx="11234">
                  <c:v>2.9761905761904777E-2</c:v>
                </c:pt>
                <c:pt idx="11235">
                  <c:v>2.9523810523809535E-2</c:v>
                </c:pt>
                <c:pt idx="11236">
                  <c:v>2.9285715285714293E-2</c:v>
                </c:pt>
                <c:pt idx="11237">
                  <c:v>2.9047620047619054E-2</c:v>
                </c:pt>
                <c:pt idx="11238">
                  <c:v>2.8809524809523812E-2</c:v>
                </c:pt>
                <c:pt idx="11239">
                  <c:v>2.8571429571428573E-2</c:v>
                </c:pt>
                <c:pt idx="11240">
                  <c:v>2.8333334333333335E-2</c:v>
                </c:pt>
                <c:pt idx="11241">
                  <c:v>2.8095239095238089E-2</c:v>
                </c:pt>
                <c:pt idx="11242">
                  <c:v>2.7857143857142861E-2</c:v>
                </c:pt>
                <c:pt idx="11243">
                  <c:v>2.7619048619047629E-2</c:v>
                </c:pt>
                <c:pt idx="11244">
                  <c:v>2.7380953380952387E-2</c:v>
                </c:pt>
                <c:pt idx="11245">
                  <c:v>2.7142858142857142E-2</c:v>
                </c:pt>
                <c:pt idx="11246">
                  <c:v>2.690476290476191E-2</c:v>
                </c:pt>
                <c:pt idx="11247">
                  <c:v>2.6666667666666675E-2</c:v>
                </c:pt>
                <c:pt idx="11248">
                  <c:v>2.642857242857144E-2</c:v>
                </c:pt>
                <c:pt idx="11249">
                  <c:v>2.6190477190476191E-2</c:v>
                </c:pt>
                <c:pt idx="11250">
                  <c:v>2.5952381952380945E-2</c:v>
                </c:pt>
                <c:pt idx="11251">
                  <c:v>2.5714286714285713E-2</c:v>
                </c:pt>
                <c:pt idx="11252">
                  <c:v>2.5476191476190485E-2</c:v>
                </c:pt>
                <c:pt idx="11253">
                  <c:v>2.5238096238095239E-2</c:v>
                </c:pt>
                <c:pt idx="11254">
                  <c:v>2.5000001000000004E-2</c:v>
                </c:pt>
                <c:pt idx="11255">
                  <c:v>2.4761905761904773E-2</c:v>
                </c:pt>
                <c:pt idx="11256">
                  <c:v>2.4523810523809534E-2</c:v>
                </c:pt>
                <c:pt idx="11257">
                  <c:v>2.4285715285714295E-2</c:v>
                </c:pt>
                <c:pt idx="11258">
                  <c:v>2.4047620047619046E-2</c:v>
                </c:pt>
                <c:pt idx="11259">
                  <c:v>2.3809524809523811E-2</c:v>
                </c:pt>
                <c:pt idx="11260">
                  <c:v>2.3571429571428573E-2</c:v>
                </c:pt>
                <c:pt idx="11261">
                  <c:v>2.3333334333333337E-2</c:v>
                </c:pt>
                <c:pt idx="11262">
                  <c:v>2.3095239095238088E-2</c:v>
                </c:pt>
                <c:pt idx="11263">
                  <c:v>2.2857143857142867E-2</c:v>
                </c:pt>
                <c:pt idx="11264">
                  <c:v>2.2619048619047628E-2</c:v>
                </c:pt>
                <c:pt idx="11265">
                  <c:v>2.2380953380952383E-2</c:v>
                </c:pt>
                <c:pt idx="11266">
                  <c:v>2.2142858142857144E-2</c:v>
                </c:pt>
                <c:pt idx="11267">
                  <c:v>2.1904762904761909E-2</c:v>
                </c:pt>
                <c:pt idx="11268">
                  <c:v>2.166666766666667E-2</c:v>
                </c:pt>
                <c:pt idx="11269">
                  <c:v>2.1428572428571432E-2</c:v>
                </c:pt>
                <c:pt idx="11270">
                  <c:v>2.1190477190476193E-2</c:v>
                </c:pt>
                <c:pt idx="11271">
                  <c:v>2.0952381952380944E-2</c:v>
                </c:pt>
                <c:pt idx="11272">
                  <c:v>2.0714286714285712E-2</c:v>
                </c:pt>
                <c:pt idx="11273">
                  <c:v>2.0476191476190484E-2</c:v>
                </c:pt>
                <c:pt idx="11274">
                  <c:v>2.0238096238095239E-2</c:v>
                </c:pt>
                <c:pt idx="11275">
                  <c:v>2.0000001E-2</c:v>
                </c:pt>
                <c:pt idx="11276">
                  <c:v>1.9677420354838712E-2</c:v>
                </c:pt>
                <c:pt idx="11277">
                  <c:v>1.9354839709677423E-2</c:v>
                </c:pt>
                <c:pt idx="11278">
                  <c:v>1.9032259064516131E-2</c:v>
                </c:pt>
                <c:pt idx="11279">
                  <c:v>1.8709678419354843E-2</c:v>
                </c:pt>
                <c:pt idx="11280">
                  <c:v>1.8387097774193548E-2</c:v>
                </c:pt>
                <c:pt idx="11281">
                  <c:v>1.8064517129032259E-2</c:v>
                </c:pt>
                <c:pt idx="11282">
                  <c:v>1.7741936483870964E-2</c:v>
                </c:pt>
                <c:pt idx="11283">
                  <c:v>1.7419355838709679E-2</c:v>
                </c:pt>
                <c:pt idx="11284">
                  <c:v>1.7096775193548387E-2</c:v>
                </c:pt>
                <c:pt idx="11285">
                  <c:v>1.6774194548387099E-2</c:v>
                </c:pt>
                <c:pt idx="11286">
                  <c:v>1.6451613903225804E-2</c:v>
                </c:pt>
                <c:pt idx="11287">
                  <c:v>1.6129033258064519E-2</c:v>
                </c:pt>
                <c:pt idx="11288">
                  <c:v>1.5806452612903227E-2</c:v>
                </c:pt>
                <c:pt idx="11289">
                  <c:v>1.5483871967741935E-2</c:v>
                </c:pt>
                <c:pt idx="11290">
                  <c:v>1.5161291322580643E-2</c:v>
                </c:pt>
                <c:pt idx="11291">
                  <c:v>1.4838710677419353E-2</c:v>
                </c:pt>
                <c:pt idx="11292">
                  <c:v>1.4516130032258063E-2</c:v>
                </c:pt>
                <c:pt idx="11293">
                  <c:v>1.4193549387096773E-2</c:v>
                </c:pt>
                <c:pt idx="11294">
                  <c:v>1.3870968741935484E-2</c:v>
                </c:pt>
                <c:pt idx="11295">
                  <c:v>1.3548388096774194E-2</c:v>
                </c:pt>
                <c:pt idx="11296">
                  <c:v>1.3225807451612904E-2</c:v>
                </c:pt>
                <c:pt idx="11297">
                  <c:v>1.2903226806451611E-2</c:v>
                </c:pt>
                <c:pt idx="11298">
                  <c:v>1.2580646161290317E-2</c:v>
                </c:pt>
                <c:pt idx="11299">
                  <c:v>1.225806551612903E-2</c:v>
                </c:pt>
                <c:pt idx="11300">
                  <c:v>1.1935484870967742E-2</c:v>
                </c:pt>
                <c:pt idx="11301">
                  <c:v>1.1612904225806452E-2</c:v>
                </c:pt>
                <c:pt idx="11302">
                  <c:v>1.129032358064516E-2</c:v>
                </c:pt>
                <c:pt idx="11303">
                  <c:v>1.0967742935483868E-2</c:v>
                </c:pt>
                <c:pt idx="11304">
                  <c:v>1.0645162290322582E-2</c:v>
                </c:pt>
                <c:pt idx="11305">
                  <c:v>1.0322581645161293E-2</c:v>
                </c:pt>
                <c:pt idx="11306">
                  <c:v>1.0000001E-2</c:v>
                </c:pt>
                <c:pt idx="11307">
                  <c:v>9.6774203548387096E-3</c:v>
                </c:pt>
                <c:pt idx="11308">
                  <c:v>9.3548397096774212E-3</c:v>
                </c:pt>
                <c:pt idx="11309">
                  <c:v>9.0322590645161276E-3</c:v>
                </c:pt>
                <c:pt idx="11310">
                  <c:v>8.7096784193548375E-3</c:v>
                </c:pt>
                <c:pt idx="11311">
                  <c:v>8.3870977741935492E-3</c:v>
                </c:pt>
                <c:pt idx="11312">
                  <c:v>8.0645171290322573E-3</c:v>
                </c:pt>
                <c:pt idx="11313">
                  <c:v>7.7419364838709689E-3</c:v>
                </c:pt>
                <c:pt idx="11314">
                  <c:v>7.4193558387096771E-3</c:v>
                </c:pt>
                <c:pt idx="11315">
                  <c:v>7.0967751935483887E-3</c:v>
                </c:pt>
                <c:pt idx="11316">
                  <c:v>6.7741945483870952E-3</c:v>
                </c:pt>
                <c:pt idx="11317">
                  <c:v>6.4516139032258085E-3</c:v>
                </c:pt>
                <c:pt idx="11318">
                  <c:v>6.1290332580645167E-3</c:v>
                </c:pt>
                <c:pt idx="11319">
                  <c:v>5.8064526129032248E-3</c:v>
                </c:pt>
                <c:pt idx="11320">
                  <c:v>5.4838719677419339E-3</c:v>
                </c:pt>
                <c:pt idx="11321">
                  <c:v>5.1612913225806455E-3</c:v>
                </c:pt>
                <c:pt idx="11322">
                  <c:v>4.8387106774193537E-3</c:v>
                </c:pt>
                <c:pt idx="11323">
                  <c:v>4.5161300322580644E-3</c:v>
                </c:pt>
                <c:pt idx="11324">
                  <c:v>4.1935493870967734E-3</c:v>
                </c:pt>
                <c:pt idx="11325">
                  <c:v>3.8709687419354842E-3</c:v>
                </c:pt>
                <c:pt idx="11326">
                  <c:v>3.5483880967741937E-3</c:v>
                </c:pt>
                <c:pt idx="11327">
                  <c:v>3.225807451612904E-3</c:v>
                </c:pt>
                <c:pt idx="11328">
                  <c:v>2.9032268064516117E-3</c:v>
                </c:pt>
                <c:pt idx="11329">
                  <c:v>2.5806461612903212E-3</c:v>
                </c:pt>
                <c:pt idx="11330">
                  <c:v>2.2580655161290306E-3</c:v>
                </c:pt>
                <c:pt idx="11331">
                  <c:v>1.9354848709677414E-3</c:v>
                </c:pt>
                <c:pt idx="11332">
                  <c:v>1.6129042258064511E-3</c:v>
                </c:pt>
                <c:pt idx="11333">
                  <c:v>1.290323580645161E-3</c:v>
                </c:pt>
                <c:pt idx="11334">
                  <c:v>9.6774293548387077E-4</c:v>
                </c:pt>
                <c:pt idx="11335">
                  <c:v>6.451622903225786E-4</c:v>
                </c:pt>
                <c:pt idx="11336">
                  <c:v>3.2258164516128849E-4</c:v>
                </c:pt>
                <c:pt idx="11337">
                  <c:v>1.0000000000000007E-9</c:v>
                </c:pt>
                <c:pt idx="11338">
                  <c:v>4.0000100000000003E-4</c:v>
                </c:pt>
                <c:pt idx="11339">
                  <c:v>8.0000100000000016E-4</c:v>
                </c:pt>
                <c:pt idx="11340">
                  <c:v>1.200001E-3</c:v>
                </c:pt>
                <c:pt idx="11341">
                  <c:v>1.6000010000000002E-3</c:v>
                </c:pt>
                <c:pt idx="11342">
                  <c:v>2.0000009999999999E-3</c:v>
                </c:pt>
                <c:pt idx="11343">
                  <c:v>2.4000010000000006E-3</c:v>
                </c:pt>
                <c:pt idx="11344">
                  <c:v>2.8000010000000007E-3</c:v>
                </c:pt>
                <c:pt idx="11345">
                  <c:v>3.2000010000000009E-3</c:v>
                </c:pt>
                <c:pt idx="11346">
                  <c:v>3.6000010000000002E-3</c:v>
                </c:pt>
                <c:pt idx="11347">
                  <c:v>4.0000010000000004E-3</c:v>
                </c:pt>
                <c:pt idx="11348">
                  <c:v>4.4000010000000006E-3</c:v>
                </c:pt>
                <c:pt idx="11349">
                  <c:v>4.8000009999999999E-3</c:v>
                </c:pt>
                <c:pt idx="11350">
                  <c:v>5.2000009999999992E-3</c:v>
                </c:pt>
                <c:pt idx="11351">
                  <c:v>5.6000010000000003E-3</c:v>
                </c:pt>
                <c:pt idx="11352">
                  <c:v>6.0000010000000005E-3</c:v>
                </c:pt>
                <c:pt idx="11353">
                  <c:v>6.4000010000000006E-3</c:v>
                </c:pt>
                <c:pt idx="11354">
                  <c:v>6.8000010000000008E-3</c:v>
                </c:pt>
                <c:pt idx="11355">
                  <c:v>7.2000010000000001E-3</c:v>
                </c:pt>
                <c:pt idx="11356">
                  <c:v>7.6000010000000003E-3</c:v>
                </c:pt>
                <c:pt idx="11357">
                  <c:v>8.0000010000000031E-3</c:v>
                </c:pt>
                <c:pt idx="11358">
                  <c:v>8.4000010000000024E-3</c:v>
                </c:pt>
                <c:pt idx="11359">
                  <c:v>8.8000010000000017E-3</c:v>
                </c:pt>
                <c:pt idx="11360">
                  <c:v>9.2000010000000011E-3</c:v>
                </c:pt>
                <c:pt idx="11361">
                  <c:v>9.6000010000000021E-3</c:v>
                </c:pt>
                <c:pt idx="11362">
                  <c:v>1.0000001000000001E-2</c:v>
                </c:pt>
                <c:pt idx="11363">
                  <c:v>1.0238096238095238E-2</c:v>
                </c:pt>
                <c:pt idx="11364">
                  <c:v>1.0476191476190477E-2</c:v>
                </c:pt>
                <c:pt idx="11365">
                  <c:v>1.0714286714285716E-2</c:v>
                </c:pt>
                <c:pt idx="11366">
                  <c:v>1.0952381952380952E-2</c:v>
                </c:pt>
                <c:pt idx="11367">
                  <c:v>1.1190477190476193E-2</c:v>
                </c:pt>
                <c:pt idx="11368">
                  <c:v>1.142857242857143E-2</c:v>
                </c:pt>
                <c:pt idx="11369">
                  <c:v>1.1666667666666672E-2</c:v>
                </c:pt>
                <c:pt idx="11370">
                  <c:v>1.1904762904761904E-2</c:v>
                </c:pt>
                <c:pt idx="11371">
                  <c:v>1.2142858142857146E-2</c:v>
                </c:pt>
                <c:pt idx="11372">
                  <c:v>1.2380953380952383E-2</c:v>
                </c:pt>
                <c:pt idx="11373">
                  <c:v>1.2619048619047621E-2</c:v>
                </c:pt>
                <c:pt idx="11374">
                  <c:v>1.2857143857142856E-2</c:v>
                </c:pt>
                <c:pt idx="11375">
                  <c:v>1.30952390952381E-2</c:v>
                </c:pt>
                <c:pt idx="11376">
                  <c:v>1.3333334333333337E-2</c:v>
                </c:pt>
                <c:pt idx="11377">
                  <c:v>1.3571429571428572E-2</c:v>
                </c:pt>
                <c:pt idx="11378">
                  <c:v>1.3809524809523811E-2</c:v>
                </c:pt>
                <c:pt idx="11379">
                  <c:v>1.4047620047619051E-2</c:v>
                </c:pt>
                <c:pt idx="11380">
                  <c:v>1.4285715285714288E-2</c:v>
                </c:pt>
                <c:pt idx="11381">
                  <c:v>1.4523810523809522E-2</c:v>
                </c:pt>
                <c:pt idx="11382">
                  <c:v>1.476190576190476E-2</c:v>
                </c:pt>
                <c:pt idx="11383">
                  <c:v>1.5000001000000001E-2</c:v>
                </c:pt>
                <c:pt idx="11384">
                  <c:v>1.5238096238095239E-2</c:v>
                </c:pt>
                <c:pt idx="11385">
                  <c:v>1.547619147619048E-2</c:v>
                </c:pt>
                <c:pt idx="11386">
                  <c:v>1.5714286714285715E-2</c:v>
                </c:pt>
                <c:pt idx="11387">
                  <c:v>1.5952381952380953E-2</c:v>
                </c:pt>
                <c:pt idx="11388">
                  <c:v>1.6190477190476192E-2</c:v>
                </c:pt>
                <c:pt idx="11389">
                  <c:v>1.6428572428571427E-2</c:v>
                </c:pt>
                <c:pt idx="11390">
                  <c:v>1.6666667666666669E-2</c:v>
                </c:pt>
                <c:pt idx="11391">
                  <c:v>1.6904762904761905E-2</c:v>
                </c:pt>
                <c:pt idx="11392">
                  <c:v>1.7142858142857147E-2</c:v>
                </c:pt>
                <c:pt idx="11393">
                  <c:v>1.7380953380952382E-2</c:v>
                </c:pt>
                <c:pt idx="11394">
                  <c:v>1.761904861904762E-2</c:v>
                </c:pt>
                <c:pt idx="11395">
                  <c:v>1.7857143857142856E-2</c:v>
                </c:pt>
                <c:pt idx="11396">
                  <c:v>1.8095239095238098E-2</c:v>
                </c:pt>
                <c:pt idx="11397">
                  <c:v>1.8333334333333336E-2</c:v>
                </c:pt>
                <c:pt idx="11398">
                  <c:v>1.8571429571428575E-2</c:v>
                </c:pt>
                <c:pt idx="11399">
                  <c:v>1.880952480952381E-2</c:v>
                </c:pt>
                <c:pt idx="11400">
                  <c:v>1.9047620047619049E-2</c:v>
                </c:pt>
                <c:pt idx="11401">
                  <c:v>1.9285715285714287E-2</c:v>
                </c:pt>
                <c:pt idx="11402">
                  <c:v>1.9523810523809523E-2</c:v>
                </c:pt>
                <c:pt idx="11403">
                  <c:v>1.9761905761904765E-2</c:v>
                </c:pt>
                <c:pt idx="11404">
                  <c:v>2.0000001E-2</c:v>
                </c:pt>
                <c:pt idx="11405">
                  <c:v>2.0238096238095235E-2</c:v>
                </c:pt>
                <c:pt idx="11406">
                  <c:v>2.0476191476190484E-2</c:v>
                </c:pt>
                <c:pt idx="11407">
                  <c:v>2.0714286714285712E-2</c:v>
                </c:pt>
                <c:pt idx="11408">
                  <c:v>2.0952381952380944E-2</c:v>
                </c:pt>
                <c:pt idx="11409">
                  <c:v>2.1190477190476193E-2</c:v>
                </c:pt>
                <c:pt idx="11410">
                  <c:v>2.1428572428571432E-2</c:v>
                </c:pt>
                <c:pt idx="11411">
                  <c:v>2.166666766666667E-2</c:v>
                </c:pt>
                <c:pt idx="11412">
                  <c:v>2.1904762904761902E-2</c:v>
                </c:pt>
                <c:pt idx="11413">
                  <c:v>2.2142858142857141E-2</c:v>
                </c:pt>
                <c:pt idx="11414">
                  <c:v>2.2380953380952383E-2</c:v>
                </c:pt>
                <c:pt idx="11415">
                  <c:v>2.2619048619047625E-2</c:v>
                </c:pt>
                <c:pt idx="11416">
                  <c:v>2.2857143857142857E-2</c:v>
                </c:pt>
                <c:pt idx="11417">
                  <c:v>2.3095239095238088E-2</c:v>
                </c:pt>
                <c:pt idx="11418">
                  <c:v>2.3333334333333337E-2</c:v>
                </c:pt>
                <c:pt idx="11419">
                  <c:v>2.3571429571428573E-2</c:v>
                </c:pt>
                <c:pt idx="11420">
                  <c:v>2.3809524809523811E-2</c:v>
                </c:pt>
                <c:pt idx="11421">
                  <c:v>2.4047620047619046E-2</c:v>
                </c:pt>
                <c:pt idx="11422">
                  <c:v>2.4285715285714288E-2</c:v>
                </c:pt>
                <c:pt idx="11423">
                  <c:v>2.4523810523809531E-2</c:v>
                </c:pt>
                <c:pt idx="11424">
                  <c:v>2.4761905761904759E-2</c:v>
                </c:pt>
                <c:pt idx="11425">
                  <c:v>2.5000001000000001E-2</c:v>
                </c:pt>
                <c:pt idx="11426">
                  <c:v>2.5440001E-2</c:v>
                </c:pt>
                <c:pt idx="11427">
                  <c:v>2.5880001000000003E-2</c:v>
                </c:pt>
                <c:pt idx="11428">
                  <c:v>2.6320000999999999E-2</c:v>
                </c:pt>
                <c:pt idx="11429">
                  <c:v>2.6760000999999999E-2</c:v>
                </c:pt>
                <c:pt idx="11430">
                  <c:v>2.7200001000000005E-2</c:v>
                </c:pt>
                <c:pt idx="11431">
                  <c:v>2.7640001000000004E-2</c:v>
                </c:pt>
                <c:pt idx="11432">
                  <c:v>2.8080001E-2</c:v>
                </c:pt>
                <c:pt idx="11433">
                  <c:v>2.8520001E-2</c:v>
                </c:pt>
                <c:pt idx="11434">
                  <c:v>2.8960000999999999E-2</c:v>
                </c:pt>
                <c:pt idx="11435">
                  <c:v>2.9400001000000002E-2</c:v>
                </c:pt>
                <c:pt idx="11436">
                  <c:v>2.9840001000000001E-2</c:v>
                </c:pt>
                <c:pt idx="11437">
                  <c:v>3.0280001000000001E-2</c:v>
                </c:pt>
                <c:pt idx="11438">
                  <c:v>3.0720001000000004E-2</c:v>
                </c:pt>
                <c:pt idx="11439">
                  <c:v>3.1160001E-2</c:v>
                </c:pt>
                <c:pt idx="11440">
                  <c:v>3.1600001000000009E-2</c:v>
                </c:pt>
                <c:pt idx="11441">
                  <c:v>3.2040001000000005E-2</c:v>
                </c:pt>
                <c:pt idx="11442">
                  <c:v>3.2480001000000001E-2</c:v>
                </c:pt>
                <c:pt idx="11443">
                  <c:v>3.2920001000000004E-2</c:v>
                </c:pt>
                <c:pt idx="11444">
                  <c:v>3.3360000999999993E-2</c:v>
                </c:pt>
                <c:pt idx="11445">
                  <c:v>3.3800001000000003E-2</c:v>
                </c:pt>
                <c:pt idx="11446">
                  <c:v>3.4240000999999999E-2</c:v>
                </c:pt>
                <c:pt idx="11447">
                  <c:v>3.4680001000000002E-2</c:v>
                </c:pt>
                <c:pt idx="11448">
                  <c:v>3.5120001000000005E-2</c:v>
                </c:pt>
                <c:pt idx="11449">
                  <c:v>3.5560001000000001E-2</c:v>
                </c:pt>
                <c:pt idx="11450">
                  <c:v>3.6000001000000011E-2</c:v>
                </c:pt>
                <c:pt idx="11451">
                  <c:v>3.5160001000000003E-2</c:v>
                </c:pt>
                <c:pt idx="11452">
                  <c:v>3.4320001000000003E-2</c:v>
                </c:pt>
                <c:pt idx="11453">
                  <c:v>3.3480001000000002E-2</c:v>
                </c:pt>
                <c:pt idx="11454">
                  <c:v>3.2640001000000002E-2</c:v>
                </c:pt>
                <c:pt idx="11455">
                  <c:v>3.1800001000000001E-2</c:v>
                </c:pt>
                <c:pt idx="11456">
                  <c:v>3.0960001000000004E-2</c:v>
                </c:pt>
                <c:pt idx="11457">
                  <c:v>3.0120001E-2</c:v>
                </c:pt>
                <c:pt idx="11458">
                  <c:v>2.9280001000000007E-2</c:v>
                </c:pt>
                <c:pt idx="11459">
                  <c:v>2.8440001000000003E-2</c:v>
                </c:pt>
                <c:pt idx="11460">
                  <c:v>2.7600001000000002E-2</c:v>
                </c:pt>
                <c:pt idx="11461">
                  <c:v>2.6760001000000002E-2</c:v>
                </c:pt>
                <c:pt idx="11462">
                  <c:v>2.5920000999999998E-2</c:v>
                </c:pt>
                <c:pt idx="11463">
                  <c:v>2.5080001000000005E-2</c:v>
                </c:pt>
                <c:pt idx="11464">
                  <c:v>2.4240001000000001E-2</c:v>
                </c:pt>
                <c:pt idx="11465">
                  <c:v>2.3400001E-2</c:v>
                </c:pt>
                <c:pt idx="11466">
                  <c:v>2.2560001E-2</c:v>
                </c:pt>
                <c:pt idx="11467">
                  <c:v>2.1720000999999999E-2</c:v>
                </c:pt>
                <c:pt idx="11468">
                  <c:v>2.0880001000000002E-2</c:v>
                </c:pt>
                <c:pt idx="11469">
                  <c:v>2.0040001000000002E-2</c:v>
                </c:pt>
                <c:pt idx="11470">
                  <c:v>1.9200001000000005E-2</c:v>
                </c:pt>
                <c:pt idx="11471">
                  <c:v>1.8360001000000004E-2</c:v>
                </c:pt>
                <c:pt idx="11472">
                  <c:v>1.7520001000000004E-2</c:v>
                </c:pt>
                <c:pt idx="11473">
                  <c:v>1.6680001000000003E-2</c:v>
                </c:pt>
                <c:pt idx="11474">
                  <c:v>1.5840000999999999E-2</c:v>
                </c:pt>
                <c:pt idx="11475">
                  <c:v>1.5000001000000002E-2</c:v>
                </c:pt>
                <c:pt idx="11476">
                  <c:v>1.5645162290322583E-2</c:v>
                </c:pt>
                <c:pt idx="11477">
                  <c:v>1.6290323580645163E-2</c:v>
                </c:pt>
                <c:pt idx="11478">
                  <c:v>1.6935484870967746E-2</c:v>
                </c:pt>
                <c:pt idx="11479">
                  <c:v>1.758064616129032E-2</c:v>
                </c:pt>
                <c:pt idx="11480">
                  <c:v>1.8225807451612907E-2</c:v>
                </c:pt>
                <c:pt idx="11481">
                  <c:v>1.8870968741935487E-2</c:v>
                </c:pt>
                <c:pt idx="11482">
                  <c:v>1.9516130032258067E-2</c:v>
                </c:pt>
                <c:pt idx="11483">
                  <c:v>2.0161291322580641E-2</c:v>
                </c:pt>
                <c:pt idx="11484">
                  <c:v>2.0806452612903231E-2</c:v>
                </c:pt>
                <c:pt idx="11485">
                  <c:v>2.1451613903225815E-2</c:v>
                </c:pt>
                <c:pt idx="11486">
                  <c:v>2.2096775193548392E-2</c:v>
                </c:pt>
                <c:pt idx="11487">
                  <c:v>2.2741936483870982E-2</c:v>
                </c:pt>
                <c:pt idx="11488">
                  <c:v>2.3387097774193556E-2</c:v>
                </c:pt>
                <c:pt idx="11489">
                  <c:v>2.4032259064516136E-2</c:v>
                </c:pt>
                <c:pt idx="11490">
                  <c:v>2.4677420354838706E-2</c:v>
                </c:pt>
                <c:pt idx="11491">
                  <c:v>2.5322581645161286E-2</c:v>
                </c:pt>
                <c:pt idx="11492">
                  <c:v>2.5967742935483876E-2</c:v>
                </c:pt>
                <c:pt idx="11493">
                  <c:v>2.6612904225806457E-2</c:v>
                </c:pt>
                <c:pt idx="11494">
                  <c:v>2.7258065516129044E-2</c:v>
                </c:pt>
                <c:pt idx="11495">
                  <c:v>2.7903226806451617E-2</c:v>
                </c:pt>
                <c:pt idx="11496">
                  <c:v>2.8548388096774197E-2</c:v>
                </c:pt>
                <c:pt idx="11497">
                  <c:v>2.9193549387096777E-2</c:v>
                </c:pt>
                <c:pt idx="11498">
                  <c:v>2.9838710677419365E-2</c:v>
                </c:pt>
                <c:pt idx="11499">
                  <c:v>3.0483871967741941E-2</c:v>
                </c:pt>
                <c:pt idx="11500">
                  <c:v>3.1129033258064518E-2</c:v>
                </c:pt>
                <c:pt idx="11501">
                  <c:v>3.1774194548387091E-2</c:v>
                </c:pt>
                <c:pt idx="11502">
                  <c:v>3.2419355838709682E-2</c:v>
                </c:pt>
                <c:pt idx="11503">
                  <c:v>3.3064517129032259E-2</c:v>
                </c:pt>
                <c:pt idx="11504">
                  <c:v>3.3709678419354842E-2</c:v>
                </c:pt>
                <c:pt idx="11505">
                  <c:v>3.4354839709677426E-2</c:v>
                </c:pt>
                <c:pt idx="11506">
                  <c:v>3.500000100000001E-2</c:v>
                </c:pt>
                <c:pt idx="11507">
                  <c:v>3.5645162290322586E-2</c:v>
                </c:pt>
                <c:pt idx="11508">
                  <c:v>3.6290323580645177E-2</c:v>
                </c:pt>
                <c:pt idx="11509">
                  <c:v>3.693548487096774E-2</c:v>
                </c:pt>
                <c:pt idx="11510">
                  <c:v>3.7580646161290331E-2</c:v>
                </c:pt>
                <c:pt idx="11511">
                  <c:v>3.8225807451612907E-2</c:v>
                </c:pt>
                <c:pt idx="11512">
                  <c:v>3.8870968741935491E-2</c:v>
                </c:pt>
                <c:pt idx="11513">
                  <c:v>3.9516130032258061E-2</c:v>
                </c:pt>
                <c:pt idx="11514">
                  <c:v>4.0161291322580658E-2</c:v>
                </c:pt>
                <c:pt idx="11515">
                  <c:v>4.0806452612903228E-2</c:v>
                </c:pt>
                <c:pt idx="11516">
                  <c:v>4.1451613903225819E-2</c:v>
                </c:pt>
                <c:pt idx="11517">
                  <c:v>4.2096775193548396E-2</c:v>
                </c:pt>
                <c:pt idx="11518">
                  <c:v>4.2741936483870965E-2</c:v>
                </c:pt>
                <c:pt idx="11519">
                  <c:v>4.3387097774193563E-2</c:v>
                </c:pt>
                <c:pt idx="11520">
                  <c:v>4.403225906451614E-2</c:v>
                </c:pt>
                <c:pt idx="11521">
                  <c:v>4.4677420354838723E-2</c:v>
                </c:pt>
                <c:pt idx="11522">
                  <c:v>4.5322581645161307E-2</c:v>
                </c:pt>
                <c:pt idx="11523">
                  <c:v>4.5967742935483877E-2</c:v>
                </c:pt>
                <c:pt idx="11524">
                  <c:v>4.6612904225806467E-2</c:v>
                </c:pt>
                <c:pt idx="11525">
                  <c:v>4.7258065516129023E-2</c:v>
                </c:pt>
                <c:pt idx="11526">
                  <c:v>4.7903226806451628E-2</c:v>
                </c:pt>
                <c:pt idx="11527">
                  <c:v>4.854838809677417E-2</c:v>
                </c:pt>
                <c:pt idx="11528">
                  <c:v>4.9193549387096781E-2</c:v>
                </c:pt>
                <c:pt idx="11529">
                  <c:v>4.9838710677419358E-2</c:v>
                </c:pt>
                <c:pt idx="11530">
                  <c:v>5.0483871967741949E-2</c:v>
                </c:pt>
                <c:pt idx="11531">
                  <c:v>5.1129033258064505E-2</c:v>
                </c:pt>
                <c:pt idx="11532">
                  <c:v>5.1774194548387102E-2</c:v>
                </c:pt>
                <c:pt idx="11533">
                  <c:v>5.2419355838709679E-2</c:v>
                </c:pt>
                <c:pt idx="11534">
                  <c:v>5.3064517129032276E-2</c:v>
                </c:pt>
                <c:pt idx="11535">
                  <c:v>5.3709678419354832E-2</c:v>
                </c:pt>
                <c:pt idx="11536">
                  <c:v>5.4354839709677423E-2</c:v>
                </c:pt>
                <c:pt idx="11537">
                  <c:v>5.5000001000000007E-2</c:v>
                </c:pt>
                <c:pt idx="11538">
                  <c:v>5.4200001000000018E-2</c:v>
                </c:pt>
                <c:pt idx="11539">
                  <c:v>5.3400001000000009E-2</c:v>
                </c:pt>
                <c:pt idx="11540">
                  <c:v>5.2600001000000007E-2</c:v>
                </c:pt>
                <c:pt idx="11541">
                  <c:v>5.1800000999999998E-2</c:v>
                </c:pt>
                <c:pt idx="11542">
                  <c:v>5.1000000999999996E-2</c:v>
                </c:pt>
                <c:pt idx="11543">
                  <c:v>5.0200001000000015E-2</c:v>
                </c:pt>
                <c:pt idx="11544">
                  <c:v>4.940000100000002E-2</c:v>
                </c:pt>
                <c:pt idx="11545">
                  <c:v>4.8600001000000004E-2</c:v>
                </c:pt>
                <c:pt idx="11546">
                  <c:v>4.7800001000000022E-2</c:v>
                </c:pt>
                <c:pt idx="11547">
                  <c:v>4.700000100000002E-2</c:v>
                </c:pt>
                <c:pt idx="11548">
                  <c:v>4.6200000999999997E-2</c:v>
                </c:pt>
                <c:pt idx="11549">
                  <c:v>4.5400001000000009E-2</c:v>
                </c:pt>
                <c:pt idx="11550">
                  <c:v>4.4600001000000007E-2</c:v>
                </c:pt>
                <c:pt idx="11551">
                  <c:v>4.3800001000000019E-2</c:v>
                </c:pt>
                <c:pt idx="11552">
                  <c:v>4.3000001000000003E-2</c:v>
                </c:pt>
                <c:pt idx="11553">
                  <c:v>4.2200001000000008E-2</c:v>
                </c:pt>
                <c:pt idx="11554">
                  <c:v>4.1400000999999999E-2</c:v>
                </c:pt>
                <c:pt idx="11555">
                  <c:v>4.0600000999999997E-2</c:v>
                </c:pt>
                <c:pt idx="11556">
                  <c:v>3.9800001000000002E-2</c:v>
                </c:pt>
                <c:pt idx="11557">
                  <c:v>3.9000000999999999E-2</c:v>
                </c:pt>
                <c:pt idx="11558">
                  <c:v>3.8200001000000004E-2</c:v>
                </c:pt>
                <c:pt idx="11559">
                  <c:v>3.7400001000000002E-2</c:v>
                </c:pt>
                <c:pt idx="11560">
                  <c:v>3.6600001000000014E-2</c:v>
                </c:pt>
                <c:pt idx="11561">
                  <c:v>3.5800001000000005E-2</c:v>
                </c:pt>
                <c:pt idx="11562">
                  <c:v>3.500000100000001E-2</c:v>
                </c:pt>
                <c:pt idx="11563">
                  <c:v>3.4600001000000005E-2</c:v>
                </c:pt>
                <c:pt idx="11564">
                  <c:v>3.4200001000000001E-2</c:v>
                </c:pt>
                <c:pt idx="11565">
                  <c:v>3.3800001000000003E-2</c:v>
                </c:pt>
                <c:pt idx="11566">
                  <c:v>3.3400000999999999E-2</c:v>
                </c:pt>
                <c:pt idx="11567">
                  <c:v>3.3000001000000001E-2</c:v>
                </c:pt>
                <c:pt idx="11568">
                  <c:v>3.260000100000001E-2</c:v>
                </c:pt>
                <c:pt idx="11569">
                  <c:v>3.2200001000000006E-2</c:v>
                </c:pt>
                <c:pt idx="11570">
                  <c:v>3.1800001000000001E-2</c:v>
                </c:pt>
                <c:pt idx="11571">
                  <c:v>3.1400001000000004E-2</c:v>
                </c:pt>
                <c:pt idx="11572">
                  <c:v>3.1000001000000003E-2</c:v>
                </c:pt>
                <c:pt idx="11573">
                  <c:v>3.0600001000000002E-2</c:v>
                </c:pt>
                <c:pt idx="11574">
                  <c:v>3.0200001000000001E-2</c:v>
                </c:pt>
                <c:pt idx="11575">
                  <c:v>2.9800001000000003E-2</c:v>
                </c:pt>
                <c:pt idx="11576">
                  <c:v>2.9400001000000002E-2</c:v>
                </c:pt>
                <c:pt idx="11577">
                  <c:v>2.9000001000000001E-2</c:v>
                </c:pt>
                <c:pt idx="11578">
                  <c:v>2.8600001E-2</c:v>
                </c:pt>
                <c:pt idx="11579">
                  <c:v>2.8200000999999999E-2</c:v>
                </c:pt>
                <c:pt idx="11580">
                  <c:v>2.7800001000000005E-2</c:v>
                </c:pt>
                <c:pt idx="11581">
                  <c:v>2.7400001000000004E-2</c:v>
                </c:pt>
                <c:pt idx="11582">
                  <c:v>2.7000001000000003E-2</c:v>
                </c:pt>
                <c:pt idx="11583">
                  <c:v>2.6600001000000002E-2</c:v>
                </c:pt>
                <c:pt idx="11584">
                  <c:v>2.6200001000000004E-2</c:v>
                </c:pt>
                <c:pt idx="11585">
                  <c:v>2.5800001000000003E-2</c:v>
                </c:pt>
                <c:pt idx="11586">
                  <c:v>2.5400001000000002E-2</c:v>
                </c:pt>
                <c:pt idx="11587">
                  <c:v>2.5000001000000001E-2</c:v>
                </c:pt>
                <c:pt idx="11588">
                  <c:v>2.466666766666667E-2</c:v>
                </c:pt>
                <c:pt idx="11589">
                  <c:v>2.4333334333333331E-2</c:v>
                </c:pt>
                <c:pt idx="11590">
                  <c:v>2.4000001E-2</c:v>
                </c:pt>
                <c:pt idx="11591">
                  <c:v>2.3666667666666669E-2</c:v>
                </c:pt>
                <c:pt idx="11592">
                  <c:v>2.3333334333333337E-2</c:v>
                </c:pt>
                <c:pt idx="11593">
                  <c:v>2.3000001000000003E-2</c:v>
                </c:pt>
                <c:pt idx="11594">
                  <c:v>2.2666667666666671E-2</c:v>
                </c:pt>
                <c:pt idx="11595">
                  <c:v>2.233333433333334E-2</c:v>
                </c:pt>
                <c:pt idx="11596">
                  <c:v>2.2000001000000002E-2</c:v>
                </c:pt>
                <c:pt idx="11597">
                  <c:v>2.166666766666667E-2</c:v>
                </c:pt>
                <c:pt idx="11598">
                  <c:v>2.1333334333333332E-2</c:v>
                </c:pt>
                <c:pt idx="11599">
                  <c:v>2.1000001000000001E-2</c:v>
                </c:pt>
                <c:pt idx="11600">
                  <c:v>2.0666667666666669E-2</c:v>
                </c:pt>
                <c:pt idx="11601">
                  <c:v>2.0333334333333338E-2</c:v>
                </c:pt>
                <c:pt idx="11602">
                  <c:v>2.0000001E-2</c:v>
                </c:pt>
                <c:pt idx="11603">
                  <c:v>1.9666667666666669E-2</c:v>
                </c:pt>
                <c:pt idx="11604">
                  <c:v>1.9333334333333337E-2</c:v>
                </c:pt>
                <c:pt idx="11605">
                  <c:v>1.9000001000000002E-2</c:v>
                </c:pt>
                <c:pt idx="11606">
                  <c:v>1.8666667666666668E-2</c:v>
                </c:pt>
                <c:pt idx="11607">
                  <c:v>1.8333334333333336E-2</c:v>
                </c:pt>
                <c:pt idx="11608">
                  <c:v>1.8000001000000005E-2</c:v>
                </c:pt>
                <c:pt idx="11609">
                  <c:v>1.766666766666667E-2</c:v>
                </c:pt>
                <c:pt idx="11610">
                  <c:v>1.7333334333333335E-2</c:v>
                </c:pt>
                <c:pt idx="11611">
                  <c:v>1.7000001000000001E-2</c:v>
                </c:pt>
                <c:pt idx="11612">
                  <c:v>1.6666667666666673E-2</c:v>
                </c:pt>
                <c:pt idx="11613">
                  <c:v>1.6333334333333338E-2</c:v>
                </c:pt>
                <c:pt idx="11614">
                  <c:v>1.6000001000000003E-2</c:v>
                </c:pt>
                <c:pt idx="11615">
                  <c:v>1.5666667666666672E-2</c:v>
                </c:pt>
                <c:pt idx="11616">
                  <c:v>1.5333334333333337E-2</c:v>
                </c:pt>
                <c:pt idx="11617">
                  <c:v>1.5000001000000002E-2</c:v>
                </c:pt>
                <c:pt idx="11618">
                  <c:v>1.4666667666666668E-2</c:v>
                </c:pt>
                <c:pt idx="11619">
                  <c:v>1.4333334333333336E-2</c:v>
                </c:pt>
                <c:pt idx="11620">
                  <c:v>1.4000001000000001E-2</c:v>
                </c:pt>
                <c:pt idx="11621">
                  <c:v>1.3666667666666668E-2</c:v>
                </c:pt>
                <c:pt idx="11622">
                  <c:v>1.3333334333333337E-2</c:v>
                </c:pt>
                <c:pt idx="11623">
                  <c:v>1.3000001000000002E-2</c:v>
                </c:pt>
                <c:pt idx="11624">
                  <c:v>1.2666667666666671E-2</c:v>
                </c:pt>
                <c:pt idx="11625">
                  <c:v>1.2333334333333336E-2</c:v>
                </c:pt>
                <c:pt idx="11626">
                  <c:v>1.2000001000000001E-2</c:v>
                </c:pt>
                <c:pt idx="11627">
                  <c:v>1.1666667666666672E-2</c:v>
                </c:pt>
                <c:pt idx="11628">
                  <c:v>1.1333334333333337E-2</c:v>
                </c:pt>
                <c:pt idx="11629">
                  <c:v>1.1000001000000006E-2</c:v>
                </c:pt>
                <c:pt idx="11630">
                  <c:v>1.0666667666666671E-2</c:v>
                </c:pt>
                <c:pt idx="11631">
                  <c:v>1.0333334333333336E-2</c:v>
                </c:pt>
                <c:pt idx="11632">
                  <c:v>1.0000001000000003E-2</c:v>
                </c:pt>
                <c:pt idx="11633">
                  <c:v>9.6666676666666718E-3</c:v>
                </c:pt>
                <c:pt idx="11634">
                  <c:v>9.333334333333337E-3</c:v>
                </c:pt>
                <c:pt idx="11635">
                  <c:v>9.0000010000000023E-3</c:v>
                </c:pt>
                <c:pt idx="11636">
                  <c:v>8.6666676666666727E-3</c:v>
                </c:pt>
                <c:pt idx="11637">
                  <c:v>8.3333343333333379E-3</c:v>
                </c:pt>
                <c:pt idx="11638">
                  <c:v>8.0000010000000031E-3</c:v>
                </c:pt>
                <c:pt idx="11639">
                  <c:v>7.6666676666666701E-3</c:v>
                </c:pt>
                <c:pt idx="11640">
                  <c:v>7.3333343333333387E-3</c:v>
                </c:pt>
                <c:pt idx="11641">
                  <c:v>7.0000010000000031E-3</c:v>
                </c:pt>
                <c:pt idx="11642">
                  <c:v>6.6666676666666692E-3</c:v>
                </c:pt>
                <c:pt idx="11643">
                  <c:v>6.3333343333333379E-3</c:v>
                </c:pt>
                <c:pt idx="11644">
                  <c:v>6.0000010000000048E-3</c:v>
                </c:pt>
                <c:pt idx="11645">
                  <c:v>5.66666766666667E-3</c:v>
                </c:pt>
                <c:pt idx="11646">
                  <c:v>5.333334333333337E-3</c:v>
                </c:pt>
                <c:pt idx="11647">
                  <c:v>5.0000010000000039E-3</c:v>
                </c:pt>
                <c:pt idx="11648">
                  <c:v>4.6666676666666717E-3</c:v>
                </c:pt>
                <c:pt idx="11649">
                  <c:v>4.3333343333333361E-3</c:v>
                </c:pt>
                <c:pt idx="11650">
                  <c:v>4.0000010000000004E-3</c:v>
                </c:pt>
                <c:pt idx="11651">
                  <c:v>4.6400010000000004E-3</c:v>
                </c:pt>
                <c:pt idx="11652">
                  <c:v>5.280001000000002E-3</c:v>
                </c:pt>
                <c:pt idx="11653">
                  <c:v>5.9200010000000011E-3</c:v>
                </c:pt>
                <c:pt idx="11654">
                  <c:v>6.5600009999999993E-3</c:v>
                </c:pt>
                <c:pt idx="11655">
                  <c:v>7.2000010000000019E-3</c:v>
                </c:pt>
                <c:pt idx="11656">
                  <c:v>7.8400010000000027E-3</c:v>
                </c:pt>
                <c:pt idx="11657">
                  <c:v>8.4800010000000026E-3</c:v>
                </c:pt>
                <c:pt idx="11658">
                  <c:v>9.1200010000000026E-3</c:v>
                </c:pt>
                <c:pt idx="11659">
                  <c:v>9.7600010000000008E-3</c:v>
                </c:pt>
                <c:pt idx="11660">
                  <c:v>1.0400001000000002E-2</c:v>
                </c:pt>
                <c:pt idx="11661">
                  <c:v>1.1040001000000001E-2</c:v>
                </c:pt>
                <c:pt idx="11662">
                  <c:v>1.1680001000000004E-2</c:v>
                </c:pt>
                <c:pt idx="11663">
                  <c:v>1.2320001000000002E-2</c:v>
                </c:pt>
                <c:pt idx="11664">
                  <c:v>1.2960001000000002E-2</c:v>
                </c:pt>
                <c:pt idx="11665">
                  <c:v>1.3600001E-2</c:v>
                </c:pt>
                <c:pt idx="11666">
                  <c:v>1.4240001000000002E-2</c:v>
                </c:pt>
                <c:pt idx="11667">
                  <c:v>1.4880001000000002E-2</c:v>
                </c:pt>
                <c:pt idx="11668">
                  <c:v>1.5520001000000002E-2</c:v>
                </c:pt>
                <c:pt idx="11669">
                  <c:v>1.6160001000000004E-2</c:v>
                </c:pt>
                <c:pt idx="11670">
                  <c:v>1.6800001000000002E-2</c:v>
                </c:pt>
                <c:pt idx="11671">
                  <c:v>1.7440001000000004E-2</c:v>
                </c:pt>
                <c:pt idx="11672">
                  <c:v>1.8080001000000002E-2</c:v>
                </c:pt>
                <c:pt idx="11673">
                  <c:v>1.8720001000000003E-2</c:v>
                </c:pt>
                <c:pt idx="11674">
                  <c:v>1.9360001000000005E-2</c:v>
                </c:pt>
                <c:pt idx="11675">
                  <c:v>2.0000001E-2</c:v>
                </c:pt>
                <c:pt idx="11676">
                  <c:v>1.9741936483870969E-2</c:v>
                </c:pt>
                <c:pt idx="11677">
                  <c:v>1.9483871967741938E-2</c:v>
                </c:pt>
                <c:pt idx="11678">
                  <c:v>1.9225807451612904E-2</c:v>
                </c:pt>
                <c:pt idx="11679">
                  <c:v>1.896774293548387E-2</c:v>
                </c:pt>
                <c:pt idx="11680">
                  <c:v>1.8709678419354843E-2</c:v>
                </c:pt>
                <c:pt idx="11681">
                  <c:v>1.8451613903225802E-2</c:v>
                </c:pt>
                <c:pt idx="11682">
                  <c:v>1.8193549387096771E-2</c:v>
                </c:pt>
                <c:pt idx="11683">
                  <c:v>1.793548487096774E-2</c:v>
                </c:pt>
                <c:pt idx="11684">
                  <c:v>1.7677420354838713E-2</c:v>
                </c:pt>
                <c:pt idx="11685">
                  <c:v>1.7419355838709679E-2</c:v>
                </c:pt>
                <c:pt idx="11686">
                  <c:v>1.7161291322580645E-2</c:v>
                </c:pt>
                <c:pt idx="11687">
                  <c:v>1.6903226806451611E-2</c:v>
                </c:pt>
                <c:pt idx="11688">
                  <c:v>1.6645162290322583E-2</c:v>
                </c:pt>
                <c:pt idx="11689">
                  <c:v>1.6387097774193546E-2</c:v>
                </c:pt>
                <c:pt idx="11690">
                  <c:v>1.6129033258064519E-2</c:v>
                </c:pt>
                <c:pt idx="11691">
                  <c:v>1.5870968741935488E-2</c:v>
                </c:pt>
                <c:pt idx="11692">
                  <c:v>1.5612904225806452E-2</c:v>
                </c:pt>
                <c:pt idx="11693">
                  <c:v>1.5354839709677423E-2</c:v>
                </c:pt>
                <c:pt idx="11694">
                  <c:v>1.5096775193548385E-2</c:v>
                </c:pt>
                <c:pt idx="11695">
                  <c:v>1.4838710677419353E-2</c:v>
                </c:pt>
                <c:pt idx="11696">
                  <c:v>1.4580646161290317E-2</c:v>
                </c:pt>
                <c:pt idx="11697">
                  <c:v>1.4322581645161295E-2</c:v>
                </c:pt>
                <c:pt idx="11698">
                  <c:v>1.4064517129032259E-2</c:v>
                </c:pt>
                <c:pt idx="11699">
                  <c:v>1.380645261290323E-2</c:v>
                </c:pt>
                <c:pt idx="11700">
                  <c:v>1.3548388096774194E-2</c:v>
                </c:pt>
                <c:pt idx="11701">
                  <c:v>1.329032358064516E-2</c:v>
                </c:pt>
                <c:pt idx="11702">
                  <c:v>1.3032259064516131E-2</c:v>
                </c:pt>
                <c:pt idx="11703">
                  <c:v>1.27741945483871E-2</c:v>
                </c:pt>
                <c:pt idx="11704">
                  <c:v>1.2516130032258065E-2</c:v>
                </c:pt>
                <c:pt idx="11705">
                  <c:v>1.2258065516129034E-2</c:v>
                </c:pt>
                <c:pt idx="11706">
                  <c:v>1.2000001000000001E-2</c:v>
                </c:pt>
                <c:pt idx="11707">
                  <c:v>1.1741936483870966E-2</c:v>
                </c:pt>
                <c:pt idx="11708">
                  <c:v>1.1483871967741938E-2</c:v>
                </c:pt>
                <c:pt idx="11709">
                  <c:v>1.1225807451612902E-2</c:v>
                </c:pt>
                <c:pt idx="11710">
                  <c:v>1.096774293548387E-2</c:v>
                </c:pt>
                <c:pt idx="11711">
                  <c:v>1.0709678419354841E-2</c:v>
                </c:pt>
                <c:pt idx="11712">
                  <c:v>1.0451613903225803E-2</c:v>
                </c:pt>
                <c:pt idx="11713">
                  <c:v>1.0193549387096774E-2</c:v>
                </c:pt>
                <c:pt idx="11714">
                  <c:v>9.9354848709677489E-3</c:v>
                </c:pt>
                <c:pt idx="11715">
                  <c:v>9.6774203548387096E-3</c:v>
                </c:pt>
                <c:pt idx="11716">
                  <c:v>9.4193558387096806E-3</c:v>
                </c:pt>
                <c:pt idx="11717">
                  <c:v>9.1612913225806447E-3</c:v>
                </c:pt>
                <c:pt idx="11718">
                  <c:v>8.903226806451614E-3</c:v>
                </c:pt>
                <c:pt idx="11719">
                  <c:v>8.6451622903225833E-3</c:v>
                </c:pt>
                <c:pt idx="11720">
                  <c:v>8.3870977741935492E-3</c:v>
                </c:pt>
                <c:pt idx="11721">
                  <c:v>8.1290332580645185E-3</c:v>
                </c:pt>
                <c:pt idx="11722">
                  <c:v>7.870968741935486E-3</c:v>
                </c:pt>
                <c:pt idx="11723">
                  <c:v>7.612904225806451E-3</c:v>
                </c:pt>
                <c:pt idx="11724">
                  <c:v>7.3548397096774186E-3</c:v>
                </c:pt>
                <c:pt idx="11725">
                  <c:v>7.0967751935483905E-3</c:v>
                </c:pt>
                <c:pt idx="11726">
                  <c:v>6.8387106774193554E-3</c:v>
                </c:pt>
                <c:pt idx="11727">
                  <c:v>6.5806461612903239E-3</c:v>
                </c:pt>
                <c:pt idx="11728">
                  <c:v>6.3225816451612906E-3</c:v>
                </c:pt>
                <c:pt idx="11729">
                  <c:v>6.0645171290322581E-3</c:v>
                </c:pt>
                <c:pt idx="11730">
                  <c:v>5.8064526129032283E-3</c:v>
                </c:pt>
                <c:pt idx="11731">
                  <c:v>5.5483880967741967E-3</c:v>
                </c:pt>
                <c:pt idx="11732">
                  <c:v>5.2903235806451634E-3</c:v>
                </c:pt>
                <c:pt idx="11733">
                  <c:v>5.032259064516131E-3</c:v>
                </c:pt>
                <c:pt idx="11734">
                  <c:v>4.7741945483870951E-3</c:v>
                </c:pt>
                <c:pt idx="11735">
                  <c:v>4.5161300322580662E-3</c:v>
                </c:pt>
                <c:pt idx="11736">
                  <c:v>4.2580655161290329E-3</c:v>
                </c:pt>
                <c:pt idx="11737">
                  <c:v>4.0000010000000004E-3</c:v>
                </c:pt>
                <c:pt idx="11738">
                  <c:v>4.5600010000000002E-3</c:v>
                </c:pt>
                <c:pt idx="11739">
                  <c:v>5.1200010000000008E-3</c:v>
                </c:pt>
                <c:pt idx="11740">
                  <c:v>5.6800010000000014E-3</c:v>
                </c:pt>
                <c:pt idx="11741">
                  <c:v>6.2400010000000011E-3</c:v>
                </c:pt>
                <c:pt idx="11742">
                  <c:v>6.8000010000000017E-3</c:v>
                </c:pt>
                <c:pt idx="11743">
                  <c:v>7.3600010000000014E-3</c:v>
                </c:pt>
                <c:pt idx="11744">
                  <c:v>7.9200010000000029E-3</c:v>
                </c:pt>
                <c:pt idx="11745">
                  <c:v>8.4800010000000026E-3</c:v>
                </c:pt>
                <c:pt idx="11746">
                  <c:v>9.0400010000000024E-3</c:v>
                </c:pt>
                <c:pt idx="11747">
                  <c:v>9.6000010000000021E-3</c:v>
                </c:pt>
                <c:pt idx="11748">
                  <c:v>1.0160001000000007E-2</c:v>
                </c:pt>
                <c:pt idx="11749">
                  <c:v>1.0720001000000005E-2</c:v>
                </c:pt>
                <c:pt idx="11750">
                  <c:v>1.1280001000000003E-2</c:v>
                </c:pt>
                <c:pt idx="11751">
                  <c:v>1.1840001000000006E-2</c:v>
                </c:pt>
                <c:pt idx="11752">
                  <c:v>1.2400001000000004E-2</c:v>
                </c:pt>
                <c:pt idx="11753">
                  <c:v>1.2960001000000007E-2</c:v>
                </c:pt>
                <c:pt idx="11754">
                  <c:v>1.3520001000000007E-2</c:v>
                </c:pt>
                <c:pt idx="11755">
                  <c:v>1.4080001000000003E-2</c:v>
                </c:pt>
                <c:pt idx="11756">
                  <c:v>1.4640001000000005E-2</c:v>
                </c:pt>
                <c:pt idx="11757">
                  <c:v>1.5200001000000005E-2</c:v>
                </c:pt>
                <c:pt idx="11758">
                  <c:v>1.5760001000000006E-2</c:v>
                </c:pt>
                <c:pt idx="11759">
                  <c:v>1.6320001000000008E-2</c:v>
                </c:pt>
                <c:pt idx="11760">
                  <c:v>1.6880001000000006E-2</c:v>
                </c:pt>
                <c:pt idx="11761">
                  <c:v>1.7440001000000007E-2</c:v>
                </c:pt>
                <c:pt idx="11762">
                  <c:v>1.8000001000000005E-2</c:v>
                </c:pt>
                <c:pt idx="11763">
                  <c:v>1.7476191476190478E-2</c:v>
                </c:pt>
                <c:pt idx="11764">
                  <c:v>1.6952381952380958E-2</c:v>
                </c:pt>
                <c:pt idx="11765">
                  <c:v>1.6428572428571434E-2</c:v>
                </c:pt>
                <c:pt idx="11766">
                  <c:v>1.5904762904761907E-2</c:v>
                </c:pt>
                <c:pt idx="11767">
                  <c:v>1.5380953380952387E-2</c:v>
                </c:pt>
                <c:pt idx="11768">
                  <c:v>1.4857143857142858E-2</c:v>
                </c:pt>
                <c:pt idx="11769">
                  <c:v>1.4333334333333338E-2</c:v>
                </c:pt>
                <c:pt idx="11770">
                  <c:v>1.3809524809523816E-2</c:v>
                </c:pt>
                <c:pt idx="11771">
                  <c:v>1.3285715285714294E-2</c:v>
                </c:pt>
                <c:pt idx="11772">
                  <c:v>1.2761905761904765E-2</c:v>
                </c:pt>
                <c:pt idx="11773">
                  <c:v>1.2238096238095242E-2</c:v>
                </c:pt>
                <c:pt idx="11774">
                  <c:v>1.1714286714285722E-2</c:v>
                </c:pt>
                <c:pt idx="11775">
                  <c:v>1.1190477190476195E-2</c:v>
                </c:pt>
                <c:pt idx="11776">
                  <c:v>1.0666667666666671E-2</c:v>
                </c:pt>
                <c:pt idx="11777">
                  <c:v>1.0142858142857151E-2</c:v>
                </c:pt>
                <c:pt idx="11778">
                  <c:v>9.6190486190476255E-3</c:v>
                </c:pt>
                <c:pt idx="11779">
                  <c:v>9.0952390952381036E-3</c:v>
                </c:pt>
                <c:pt idx="11780">
                  <c:v>8.5714295714285748E-3</c:v>
                </c:pt>
                <c:pt idx="11781">
                  <c:v>8.0476200476190512E-3</c:v>
                </c:pt>
                <c:pt idx="11782">
                  <c:v>7.5238105238095276E-3</c:v>
                </c:pt>
                <c:pt idx="11783">
                  <c:v>7.0000010000000031E-3</c:v>
                </c:pt>
                <c:pt idx="11784">
                  <c:v>6.4761914761904803E-3</c:v>
                </c:pt>
                <c:pt idx="11785">
                  <c:v>5.9523819523809567E-3</c:v>
                </c:pt>
                <c:pt idx="11786">
                  <c:v>5.4285724285714322E-3</c:v>
                </c:pt>
                <c:pt idx="11787">
                  <c:v>4.9047629047619095E-3</c:v>
                </c:pt>
                <c:pt idx="11788">
                  <c:v>4.3809533809523859E-3</c:v>
                </c:pt>
                <c:pt idx="11789">
                  <c:v>3.8571438571428605E-3</c:v>
                </c:pt>
                <c:pt idx="11790">
                  <c:v>3.3333343333333356E-3</c:v>
                </c:pt>
                <c:pt idx="11791">
                  <c:v>2.8095248095238137E-3</c:v>
                </c:pt>
                <c:pt idx="11792">
                  <c:v>2.2857152857142897E-3</c:v>
                </c:pt>
                <c:pt idx="11793">
                  <c:v>1.7619057619047656E-3</c:v>
                </c:pt>
                <c:pt idx="11794">
                  <c:v>1.2380962380952412E-3</c:v>
                </c:pt>
                <c:pt idx="11795">
                  <c:v>7.1428671428571701E-4</c:v>
                </c:pt>
                <c:pt idx="11796">
                  <c:v>1.9047719047619267E-4</c:v>
                </c:pt>
                <c:pt idx="11797">
                  <c:v>-3.3333233333333163E-4</c:v>
                </c:pt>
                <c:pt idx="11798">
                  <c:v>-8.5714185714285383E-4</c:v>
                </c:pt>
                <c:pt idx="11799">
                  <c:v>-1.3809513809523782E-3</c:v>
                </c:pt>
                <c:pt idx="11800">
                  <c:v>-1.9047609047619027E-3</c:v>
                </c:pt>
                <c:pt idx="11801">
                  <c:v>-2.4285704285714246E-3</c:v>
                </c:pt>
                <c:pt idx="11802">
                  <c:v>-2.9523799523809512E-3</c:v>
                </c:pt>
                <c:pt idx="11803">
                  <c:v>-3.4761894761904727E-3</c:v>
                </c:pt>
                <c:pt idx="11804">
                  <c:v>-3.9999989999999989E-3</c:v>
                </c:pt>
                <c:pt idx="11805">
                  <c:v>-4.5238085238095216E-3</c:v>
                </c:pt>
                <c:pt idx="11806">
                  <c:v>-5.047618047619047E-3</c:v>
                </c:pt>
                <c:pt idx="11807">
                  <c:v>-5.5714275714285706E-3</c:v>
                </c:pt>
                <c:pt idx="11808">
                  <c:v>-6.0952370952380925E-3</c:v>
                </c:pt>
                <c:pt idx="11809">
                  <c:v>-6.6190466190476178E-3</c:v>
                </c:pt>
                <c:pt idx="11810">
                  <c:v>-7.1428561428571397E-3</c:v>
                </c:pt>
                <c:pt idx="11811">
                  <c:v>-7.6666656666666676E-3</c:v>
                </c:pt>
                <c:pt idx="11812">
                  <c:v>-8.1904751904761861E-3</c:v>
                </c:pt>
                <c:pt idx="11813">
                  <c:v>-8.7142847142857149E-3</c:v>
                </c:pt>
                <c:pt idx="11814">
                  <c:v>-9.2380942380952385E-3</c:v>
                </c:pt>
                <c:pt idx="11815">
                  <c:v>-9.7619037619047569E-3</c:v>
                </c:pt>
                <c:pt idx="11816">
                  <c:v>-1.0285713285714286E-2</c:v>
                </c:pt>
                <c:pt idx="11817">
                  <c:v>-1.0809522809523808E-2</c:v>
                </c:pt>
                <c:pt idx="11818">
                  <c:v>-1.1333332333333333E-2</c:v>
                </c:pt>
                <c:pt idx="11819">
                  <c:v>-1.1857141857142857E-2</c:v>
                </c:pt>
                <c:pt idx="11820">
                  <c:v>-1.238095138095238E-2</c:v>
                </c:pt>
                <c:pt idx="11821">
                  <c:v>-1.2904760904761902E-2</c:v>
                </c:pt>
                <c:pt idx="11822">
                  <c:v>-1.3428570428571426E-2</c:v>
                </c:pt>
                <c:pt idx="11823">
                  <c:v>-1.3952379952380953E-2</c:v>
                </c:pt>
                <c:pt idx="11824">
                  <c:v>-1.4476189476190473E-2</c:v>
                </c:pt>
                <c:pt idx="11825">
                  <c:v>-1.4999998999999998E-2</c:v>
                </c:pt>
                <c:pt idx="11826">
                  <c:v>-1.4596773193548386E-2</c:v>
                </c:pt>
                <c:pt idx="11827">
                  <c:v>-1.4193547387096774E-2</c:v>
                </c:pt>
                <c:pt idx="11828">
                  <c:v>-1.3790321580645163E-2</c:v>
                </c:pt>
                <c:pt idx="11829">
                  <c:v>-1.3387095774193548E-2</c:v>
                </c:pt>
                <c:pt idx="11830">
                  <c:v>-1.2983869967741936E-2</c:v>
                </c:pt>
                <c:pt idx="11831">
                  <c:v>-1.2580644161290322E-2</c:v>
                </c:pt>
                <c:pt idx="11832">
                  <c:v>-1.2177418354838708E-2</c:v>
                </c:pt>
                <c:pt idx="11833">
                  <c:v>-1.1774192548387101E-2</c:v>
                </c:pt>
                <c:pt idx="11834">
                  <c:v>-1.1370966741935483E-2</c:v>
                </c:pt>
                <c:pt idx="11835">
                  <c:v>-1.0967740935483871E-2</c:v>
                </c:pt>
                <c:pt idx="11836">
                  <c:v>-1.0564515129032261E-2</c:v>
                </c:pt>
                <c:pt idx="11837">
                  <c:v>-1.0161289322580645E-2</c:v>
                </c:pt>
                <c:pt idx="11838">
                  <c:v>-9.7580635161290345E-3</c:v>
                </c:pt>
                <c:pt idx="11839">
                  <c:v>-9.3548377096774223E-3</c:v>
                </c:pt>
                <c:pt idx="11840">
                  <c:v>-8.9516119032258066E-3</c:v>
                </c:pt>
                <c:pt idx="11841">
                  <c:v>-8.5483860967741927E-3</c:v>
                </c:pt>
                <c:pt idx="11842">
                  <c:v>-8.1451602903225805E-3</c:v>
                </c:pt>
                <c:pt idx="11843">
                  <c:v>-7.7419344838709691E-3</c:v>
                </c:pt>
                <c:pt idx="11844">
                  <c:v>-7.3387086774193552E-3</c:v>
                </c:pt>
                <c:pt idx="11845">
                  <c:v>-6.9354828709677421E-3</c:v>
                </c:pt>
                <c:pt idx="11846">
                  <c:v>-6.5322570645161299E-3</c:v>
                </c:pt>
                <c:pt idx="11847">
                  <c:v>-6.129031258064516E-3</c:v>
                </c:pt>
                <c:pt idx="11848">
                  <c:v>-5.7258054516129029E-3</c:v>
                </c:pt>
                <c:pt idx="11849">
                  <c:v>-5.3225796451612899E-3</c:v>
                </c:pt>
                <c:pt idx="11850">
                  <c:v>-4.9193538387096785E-3</c:v>
                </c:pt>
                <c:pt idx="11851">
                  <c:v>-4.5161280322580663E-3</c:v>
                </c:pt>
                <c:pt idx="11852">
                  <c:v>-4.1129022258064507E-3</c:v>
                </c:pt>
                <c:pt idx="11853">
                  <c:v>-3.7096764193548393E-3</c:v>
                </c:pt>
                <c:pt idx="11854">
                  <c:v>-3.3064506129032241E-3</c:v>
                </c:pt>
                <c:pt idx="11855">
                  <c:v>-2.9032248064516128E-3</c:v>
                </c:pt>
                <c:pt idx="11856">
                  <c:v>-2.4999989999999993E-3</c:v>
                </c:pt>
                <c:pt idx="11857">
                  <c:v>-2.0967731935483866E-3</c:v>
                </c:pt>
                <c:pt idx="11858">
                  <c:v>-1.6935473870967747E-3</c:v>
                </c:pt>
                <c:pt idx="11859">
                  <c:v>-1.290321580645162E-3</c:v>
                </c:pt>
                <c:pt idx="11860">
                  <c:v>-8.8709577419354929E-4</c:v>
                </c:pt>
                <c:pt idx="11861">
                  <c:v>-4.8386996774193465E-4</c:v>
                </c:pt>
                <c:pt idx="11862">
                  <c:v>-8.0644161290321941E-5</c:v>
                </c:pt>
                <c:pt idx="11863">
                  <c:v>3.2258164516129072E-4</c:v>
                </c:pt>
                <c:pt idx="11864">
                  <c:v>7.2580745161290319E-4</c:v>
                </c:pt>
                <c:pt idx="11865">
                  <c:v>1.1290332580645157E-3</c:v>
                </c:pt>
                <c:pt idx="11866">
                  <c:v>1.5322590645161288E-3</c:v>
                </c:pt>
                <c:pt idx="11867">
                  <c:v>1.9354848709677434E-3</c:v>
                </c:pt>
                <c:pt idx="11868">
                  <c:v>2.3387106774193562E-3</c:v>
                </c:pt>
                <c:pt idx="11869">
                  <c:v>2.7419364838709684E-3</c:v>
                </c:pt>
                <c:pt idx="11870">
                  <c:v>3.145162290322581E-3</c:v>
                </c:pt>
                <c:pt idx="11871">
                  <c:v>3.5483880967741937E-3</c:v>
                </c:pt>
                <c:pt idx="11872">
                  <c:v>3.9516139032258054E-3</c:v>
                </c:pt>
                <c:pt idx="11873">
                  <c:v>4.3548397096774202E-3</c:v>
                </c:pt>
                <c:pt idx="11874">
                  <c:v>4.7580655161290333E-3</c:v>
                </c:pt>
                <c:pt idx="11875">
                  <c:v>5.1612913225806481E-3</c:v>
                </c:pt>
                <c:pt idx="11876">
                  <c:v>5.5645171290322551E-3</c:v>
                </c:pt>
                <c:pt idx="11877">
                  <c:v>5.9677429354838734E-3</c:v>
                </c:pt>
                <c:pt idx="11878">
                  <c:v>6.3709687419354873E-3</c:v>
                </c:pt>
                <c:pt idx="11879">
                  <c:v>6.7741945483870952E-3</c:v>
                </c:pt>
                <c:pt idx="11880">
                  <c:v>7.1774203548387117E-3</c:v>
                </c:pt>
                <c:pt idx="11881">
                  <c:v>7.5806461612903239E-3</c:v>
                </c:pt>
                <c:pt idx="11882">
                  <c:v>7.983871967741937E-3</c:v>
                </c:pt>
                <c:pt idx="11883">
                  <c:v>8.3870977741935526E-3</c:v>
                </c:pt>
                <c:pt idx="11884">
                  <c:v>8.7903235806451614E-3</c:v>
                </c:pt>
                <c:pt idx="11885">
                  <c:v>9.193549387096777E-3</c:v>
                </c:pt>
                <c:pt idx="11886">
                  <c:v>9.5967751935483875E-3</c:v>
                </c:pt>
                <c:pt idx="11887">
                  <c:v>1.0000001000000001E-2</c:v>
                </c:pt>
                <c:pt idx="11888">
                  <c:v>9.4800010000000018E-3</c:v>
                </c:pt>
                <c:pt idx="11889">
                  <c:v>8.9600010000000022E-3</c:v>
                </c:pt>
                <c:pt idx="11890">
                  <c:v>8.4400010000000008E-3</c:v>
                </c:pt>
                <c:pt idx="11891">
                  <c:v>7.9200010000000029E-3</c:v>
                </c:pt>
                <c:pt idx="11892">
                  <c:v>7.4000010000000024E-3</c:v>
                </c:pt>
                <c:pt idx="11893">
                  <c:v>6.880001000000001E-3</c:v>
                </c:pt>
                <c:pt idx="11894">
                  <c:v>6.3600009999999997E-3</c:v>
                </c:pt>
                <c:pt idx="11895">
                  <c:v>5.8400010000000009E-3</c:v>
                </c:pt>
                <c:pt idx="11896">
                  <c:v>5.3200010000000013E-3</c:v>
                </c:pt>
                <c:pt idx="11897">
                  <c:v>4.8000010000000017E-3</c:v>
                </c:pt>
                <c:pt idx="11898">
                  <c:v>4.2800010000000012E-3</c:v>
                </c:pt>
                <c:pt idx="11899">
                  <c:v>3.7600010000000002E-3</c:v>
                </c:pt>
                <c:pt idx="11900">
                  <c:v>3.240001000000001E-3</c:v>
                </c:pt>
                <c:pt idx="11901">
                  <c:v>2.7200010000000005E-3</c:v>
                </c:pt>
                <c:pt idx="11902">
                  <c:v>2.2000010000000013E-3</c:v>
                </c:pt>
                <c:pt idx="11903">
                  <c:v>1.6800010000000004E-3</c:v>
                </c:pt>
                <c:pt idx="11904">
                  <c:v>1.1600009999999999E-3</c:v>
                </c:pt>
                <c:pt idx="11905">
                  <c:v>6.4000100000000018E-4</c:v>
                </c:pt>
                <c:pt idx="11906">
                  <c:v>1.2000099999999961E-4</c:v>
                </c:pt>
                <c:pt idx="11907">
                  <c:v>-3.9999899999999984E-4</c:v>
                </c:pt>
                <c:pt idx="11908">
                  <c:v>-9.1999900000000034E-4</c:v>
                </c:pt>
                <c:pt idx="11909">
                  <c:v>-1.4399990000000004E-3</c:v>
                </c:pt>
                <c:pt idx="11910">
                  <c:v>-1.9599990000000013E-3</c:v>
                </c:pt>
                <c:pt idx="11911">
                  <c:v>-2.4799990000000018E-3</c:v>
                </c:pt>
                <c:pt idx="11912">
                  <c:v>-2.9999989999999997E-3</c:v>
                </c:pt>
                <c:pt idx="11913">
                  <c:v>-2.4761894761904765E-3</c:v>
                </c:pt>
                <c:pt idx="11914">
                  <c:v>-1.9523799523809525E-3</c:v>
                </c:pt>
                <c:pt idx="11915">
                  <c:v>-1.4285704285714287E-3</c:v>
                </c:pt>
                <c:pt idx="11916">
                  <c:v>-9.0476090476190516E-4</c:v>
                </c:pt>
                <c:pt idx="11917">
                  <c:v>-3.8095138095238127E-4</c:v>
                </c:pt>
                <c:pt idx="11918">
                  <c:v>1.4285814285714299E-4</c:v>
                </c:pt>
                <c:pt idx="11919">
                  <c:v>6.6666766666666677E-4</c:v>
                </c:pt>
                <c:pt idx="11920">
                  <c:v>1.1904771904761903E-3</c:v>
                </c:pt>
                <c:pt idx="11921">
                  <c:v>1.7142867142857141E-3</c:v>
                </c:pt>
                <c:pt idx="11922">
                  <c:v>2.2380962380952382E-3</c:v>
                </c:pt>
                <c:pt idx="11923">
                  <c:v>2.7619057619047626E-3</c:v>
                </c:pt>
                <c:pt idx="11924">
                  <c:v>3.2857152857142862E-3</c:v>
                </c:pt>
                <c:pt idx="11925">
                  <c:v>3.809524809523809E-3</c:v>
                </c:pt>
                <c:pt idx="11926">
                  <c:v>4.3333343333333335E-3</c:v>
                </c:pt>
                <c:pt idx="11927">
                  <c:v>4.8571438571428562E-3</c:v>
                </c:pt>
                <c:pt idx="11928">
                  <c:v>5.3809533809523816E-3</c:v>
                </c:pt>
                <c:pt idx="11929">
                  <c:v>5.9047629047619061E-3</c:v>
                </c:pt>
                <c:pt idx="11930">
                  <c:v>6.4285724285714279E-3</c:v>
                </c:pt>
                <c:pt idx="11931">
                  <c:v>6.9523819523809524E-3</c:v>
                </c:pt>
                <c:pt idx="11932">
                  <c:v>7.476191476190476E-3</c:v>
                </c:pt>
                <c:pt idx="11933">
                  <c:v>8.0000010000000031E-3</c:v>
                </c:pt>
                <c:pt idx="11934">
                  <c:v>8.523810523809525E-3</c:v>
                </c:pt>
                <c:pt idx="11935">
                  <c:v>9.0476200476190486E-3</c:v>
                </c:pt>
                <c:pt idx="11936">
                  <c:v>9.5714295714285722E-3</c:v>
                </c:pt>
                <c:pt idx="11937">
                  <c:v>1.0095239095238096E-2</c:v>
                </c:pt>
                <c:pt idx="11938">
                  <c:v>1.0619048619047621E-2</c:v>
                </c:pt>
                <c:pt idx="11939">
                  <c:v>1.1142858142857145E-2</c:v>
                </c:pt>
                <c:pt idx="11940">
                  <c:v>1.1666667666666667E-2</c:v>
                </c:pt>
                <c:pt idx="11941">
                  <c:v>1.2190477190476192E-2</c:v>
                </c:pt>
                <c:pt idx="11942">
                  <c:v>1.2714286714285714E-2</c:v>
                </c:pt>
                <c:pt idx="11943">
                  <c:v>1.3238096238095238E-2</c:v>
                </c:pt>
                <c:pt idx="11944">
                  <c:v>1.3761905761904761E-2</c:v>
                </c:pt>
                <c:pt idx="11945">
                  <c:v>1.4285715285714286E-2</c:v>
                </c:pt>
                <c:pt idx="11946">
                  <c:v>1.480952480952381E-2</c:v>
                </c:pt>
                <c:pt idx="11947">
                  <c:v>1.5333334333333332E-2</c:v>
                </c:pt>
                <c:pt idx="11948">
                  <c:v>1.5857143857142854E-2</c:v>
                </c:pt>
                <c:pt idx="11949">
                  <c:v>1.6380953380952381E-2</c:v>
                </c:pt>
                <c:pt idx="11950">
                  <c:v>1.6904762904761905E-2</c:v>
                </c:pt>
                <c:pt idx="11951">
                  <c:v>1.7428572428571428E-2</c:v>
                </c:pt>
                <c:pt idx="11952">
                  <c:v>1.7952381952380948E-2</c:v>
                </c:pt>
                <c:pt idx="11953">
                  <c:v>1.8476191476190475E-2</c:v>
                </c:pt>
                <c:pt idx="11954">
                  <c:v>1.9000001000000002E-2</c:v>
                </c:pt>
                <c:pt idx="11955">
                  <c:v>1.9523810523809523E-2</c:v>
                </c:pt>
                <c:pt idx="11956">
                  <c:v>2.004762004761905E-2</c:v>
                </c:pt>
                <c:pt idx="11957">
                  <c:v>2.057142957142857E-2</c:v>
                </c:pt>
                <c:pt idx="11958">
                  <c:v>2.1095239095238093E-2</c:v>
                </c:pt>
                <c:pt idx="11959">
                  <c:v>2.1619048619047624E-2</c:v>
                </c:pt>
                <c:pt idx="11960">
                  <c:v>2.2142858142857144E-2</c:v>
                </c:pt>
                <c:pt idx="11961">
                  <c:v>2.2666667666666671E-2</c:v>
                </c:pt>
                <c:pt idx="11962">
                  <c:v>2.3190477190476188E-2</c:v>
                </c:pt>
                <c:pt idx="11963">
                  <c:v>2.3714286714285708E-2</c:v>
                </c:pt>
                <c:pt idx="11964">
                  <c:v>2.4238096238095232E-2</c:v>
                </c:pt>
                <c:pt idx="11965">
                  <c:v>2.4761905761904769E-2</c:v>
                </c:pt>
                <c:pt idx="11966">
                  <c:v>2.5285715285714289E-2</c:v>
                </c:pt>
                <c:pt idx="11967">
                  <c:v>2.5809524809523809E-2</c:v>
                </c:pt>
                <c:pt idx="11968">
                  <c:v>2.633333433333334E-2</c:v>
                </c:pt>
                <c:pt idx="11969">
                  <c:v>2.6857143857142857E-2</c:v>
                </c:pt>
                <c:pt idx="11970">
                  <c:v>2.7380953380952384E-2</c:v>
                </c:pt>
                <c:pt idx="11971">
                  <c:v>2.7904762904761904E-2</c:v>
                </c:pt>
                <c:pt idx="11972">
                  <c:v>2.8428572428571431E-2</c:v>
                </c:pt>
                <c:pt idx="11973">
                  <c:v>2.8952381952380944E-2</c:v>
                </c:pt>
                <c:pt idx="11974">
                  <c:v>2.9476191476190475E-2</c:v>
                </c:pt>
                <c:pt idx="11975">
                  <c:v>3.0000001000000002E-2</c:v>
                </c:pt>
                <c:pt idx="11976">
                  <c:v>2.9600001000000001E-2</c:v>
                </c:pt>
                <c:pt idx="11977">
                  <c:v>2.9200000999999996E-2</c:v>
                </c:pt>
                <c:pt idx="11978">
                  <c:v>2.8800001000000002E-2</c:v>
                </c:pt>
                <c:pt idx="11979">
                  <c:v>2.8400001000000001E-2</c:v>
                </c:pt>
                <c:pt idx="11980">
                  <c:v>2.8000001E-2</c:v>
                </c:pt>
                <c:pt idx="11981">
                  <c:v>2.7600001000000002E-2</c:v>
                </c:pt>
                <c:pt idx="11982">
                  <c:v>2.7200001000000005E-2</c:v>
                </c:pt>
                <c:pt idx="11983">
                  <c:v>2.6800001000000004E-2</c:v>
                </c:pt>
                <c:pt idx="11984">
                  <c:v>2.6400001000000003E-2</c:v>
                </c:pt>
                <c:pt idx="11985">
                  <c:v>2.6000001000000002E-2</c:v>
                </c:pt>
                <c:pt idx="11986">
                  <c:v>2.5600001000000001E-2</c:v>
                </c:pt>
                <c:pt idx="11987">
                  <c:v>2.5200001E-2</c:v>
                </c:pt>
                <c:pt idx="11988">
                  <c:v>2.4800001000000002E-2</c:v>
                </c:pt>
                <c:pt idx="11989">
                  <c:v>2.4400001000000001E-2</c:v>
                </c:pt>
                <c:pt idx="11990">
                  <c:v>2.4000001E-2</c:v>
                </c:pt>
                <c:pt idx="11991">
                  <c:v>2.3600000999999995E-2</c:v>
                </c:pt>
                <c:pt idx="11992">
                  <c:v>2.3200000999999998E-2</c:v>
                </c:pt>
                <c:pt idx="11993">
                  <c:v>2.2800001000000004E-2</c:v>
                </c:pt>
                <c:pt idx="11994">
                  <c:v>2.2400000999999999E-2</c:v>
                </c:pt>
                <c:pt idx="11995">
                  <c:v>2.2000000999999998E-2</c:v>
                </c:pt>
                <c:pt idx="11996">
                  <c:v>2.1600001000000001E-2</c:v>
                </c:pt>
                <c:pt idx="11997">
                  <c:v>2.1200001000000003E-2</c:v>
                </c:pt>
                <c:pt idx="11998">
                  <c:v>2.0800001000000002E-2</c:v>
                </c:pt>
                <c:pt idx="11999">
                  <c:v>2.0400001000000001E-2</c:v>
                </c:pt>
                <c:pt idx="12000">
                  <c:v>2.0000001E-2</c:v>
                </c:pt>
                <c:pt idx="12001">
                  <c:v>2.0483871967741936E-2</c:v>
                </c:pt>
                <c:pt idx="12002">
                  <c:v>2.0967742935483872E-2</c:v>
                </c:pt>
                <c:pt idx="12003">
                  <c:v>2.1451613903225811E-2</c:v>
                </c:pt>
                <c:pt idx="12004">
                  <c:v>2.1935484870967741E-2</c:v>
                </c:pt>
                <c:pt idx="12005">
                  <c:v>2.2419355838709683E-2</c:v>
                </c:pt>
                <c:pt idx="12006">
                  <c:v>2.2903226806451616E-2</c:v>
                </c:pt>
                <c:pt idx="12007">
                  <c:v>2.3387097774193556E-2</c:v>
                </c:pt>
                <c:pt idx="12008">
                  <c:v>2.3870968741935485E-2</c:v>
                </c:pt>
                <c:pt idx="12009">
                  <c:v>2.4354839709677417E-2</c:v>
                </c:pt>
                <c:pt idx="12010">
                  <c:v>2.4838710677419364E-2</c:v>
                </c:pt>
                <c:pt idx="12011">
                  <c:v>2.5322581645161282E-2</c:v>
                </c:pt>
                <c:pt idx="12012">
                  <c:v>2.5806452612903225E-2</c:v>
                </c:pt>
                <c:pt idx="12013">
                  <c:v>2.6290323580645172E-2</c:v>
                </c:pt>
                <c:pt idx="12014">
                  <c:v>2.677419454838709E-2</c:v>
                </c:pt>
                <c:pt idx="12015">
                  <c:v>2.7258065516129044E-2</c:v>
                </c:pt>
                <c:pt idx="12016">
                  <c:v>2.7741936483870983E-2</c:v>
                </c:pt>
                <c:pt idx="12017">
                  <c:v>2.8225807451612905E-2</c:v>
                </c:pt>
                <c:pt idx="12018">
                  <c:v>2.8709678419354845E-2</c:v>
                </c:pt>
                <c:pt idx="12019">
                  <c:v>2.9193549387096777E-2</c:v>
                </c:pt>
                <c:pt idx="12020">
                  <c:v>2.9677420354838707E-2</c:v>
                </c:pt>
                <c:pt idx="12021">
                  <c:v>3.0161291322580643E-2</c:v>
                </c:pt>
                <c:pt idx="12022">
                  <c:v>3.0645162290322586E-2</c:v>
                </c:pt>
                <c:pt idx="12023">
                  <c:v>3.1129033258064518E-2</c:v>
                </c:pt>
                <c:pt idx="12024">
                  <c:v>3.1612904225806454E-2</c:v>
                </c:pt>
                <c:pt idx="12025">
                  <c:v>3.2096775193548394E-2</c:v>
                </c:pt>
                <c:pt idx="12026">
                  <c:v>3.2580646161290333E-2</c:v>
                </c:pt>
                <c:pt idx="12027">
                  <c:v>3.3064517129032259E-2</c:v>
                </c:pt>
                <c:pt idx="12028">
                  <c:v>3.3548388096774191E-2</c:v>
                </c:pt>
                <c:pt idx="12029">
                  <c:v>3.4032259064516138E-2</c:v>
                </c:pt>
                <c:pt idx="12030">
                  <c:v>3.4516130032258063E-2</c:v>
                </c:pt>
                <c:pt idx="12031">
                  <c:v>3.500000100000001E-2</c:v>
                </c:pt>
                <c:pt idx="12032">
                  <c:v>3.5483871967741942E-2</c:v>
                </c:pt>
                <c:pt idx="12033">
                  <c:v>3.5967742935483875E-2</c:v>
                </c:pt>
                <c:pt idx="12034">
                  <c:v>3.6451613903225807E-2</c:v>
                </c:pt>
                <c:pt idx="12035">
                  <c:v>3.693548487096774E-2</c:v>
                </c:pt>
                <c:pt idx="12036">
                  <c:v>3.7419355838709686E-2</c:v>
                </c:pt>
                <c:pt idx="12037">
                  <c:v>3.7903226806451612E-2</c:v>
                </c:pt>
                <c:pt idx="12038">
                  <c:v>3.8387097774193558E-2</c:v>
                </c:pt>
                <c:pt idx="12039">
                  <c:v>3.8870968741935491E-2</c:v>
                </c:pt>
                <c:pt idx="12040">
                  <c:v>3.9354839709677431E-2</c:v>
                </c:pt>
                <c:pt idx="12041">
                  <c:v>3.983871067741937E-2</c:v>
                </c:pt>
                <c:pt idx="12042">
                  <c:v>4.0322581645161316E-2</c:v>
                </c:pt>
                <c:pt idx="12043">
                  <c:v>4.0806452612903249E-2</c:v>
                </c:pt>
                <c:pt idx="12044">
                  <c:v>4.1290323580645161E-2</c:v>
                </c:pt>
                <c:pt idx="12045">
                  <c:v>4.1774194548387086E-2</c:v>
                </c:pt>
                <c:pt idx="12046">
                  <c:v>4.2258065516129019E-2</c:v>
                </c:pt>
                <c:pt idx="12047">
                  <c:v>4.2741936483870965E-2</c:v>
                </c:pt>
                <c:pt idx="12048">
                  <c:v>4.3225807451612898E-2</c:v>
                </c:pt>
                <c:pt idx="12049">
                  <c:v>4.3709678419354824E-2</c:v>
                </c:pt>
                <c:pt idx="12050">
                  <c:v>4.4193549387096777E-2</c:v>
                </c:pt>
                <c:pt idx="12051">
                  <c:v>4.4677420354838723E-2</c:v>
                </c:pt>
                <c:pt idx="12052">
                  <c:v>4.5161291322580663E-2</c:v>
                </c:pt>
                <c:pt idx="12053">
                  <c:v>4.5645162290322561E-2</c:v>
                </c:pt>
                <c:pt idx="12054">
                  <c:v>4.61290332580645E-2</c:v>
                </c:pt>
                <c:pt idx="12055">
                  <c:v>4.6612904225806467E-2</c:v>
                </c:pt>
                <c:pt idx="12056">
                  <c:v>4.7096775193548407E-2</c:v>
                </c:pt>
                <c:pt idx="12057">
                  <c:v>4.7580646161290326E-2</c:v>
                </c:pt>
                <c:pt idx="12058">
                  <c:v>4.8064517129032265E-2</c:v>
                </c:pt>
                <c:pt idx="12059">
                  <c:v>4.854838809677417E-2</c:v>
                </c:pt>
                <c:pt idx="12060">
                  <c:v>4.9032259064516137E-2</c:v>
                </c:pt>
                <c:pt idx="12061">
                  <c:v>4.9516130032258084E-2</c:v>
                </c:pt>
                <c:pt idx="12062">
                  <c:v>5.0000001000000009E-2</c:v>
                </c:pt>
                <c:pt idx="12063">
                  <c:v>5.0300001000000011E-2</c:v>
                </c:pt>
                <c:pt idx="12064">
                  <c:v>5.0600000999999999E-2</c:v>
                </c:pt>
                <c:pt idx="12065">
                  <c:v>5.0900001000000007E-2</c:v>
                </c:pt>
                <c:pt idx="12066">
                  <c:v>5.1200001000000002E-2</c:v>
                </c:pt>
                <c:pt idx="12067">
                  <c:v>5.1500001000000004E-2</c:v>
                </c:pt>
                <c:pt idx="12068">
                  <c:v>5.1800000999999998E-2</c:v>
                </c:pt>
                <c:pt idx="12069">
                  <c:v>5.2100001000000007E-2</c:v>
                </c:pt>
                <c:pt idx="12070">
                  <c:v>5.2400001000000009E-2</c:v>
                </c:pt>
                <c:pt idx="12071">
                  <c:v>5.2700001000000003E-2</c:v>
                </c:pt>
                <c:pt idx="12072">
                  <c:v>5.3000000999999998E-2</c:v>
                </c:pt>
                <c:pt idx="12073">
                  <c:v>5.330000100000002E-2</c:v>
                </c:pt>
                <c:pt idx="12074">
                  <c:v>5.3600001000000015E-2</c:v>
                </c:pt>
                <c:pt idx="12075">
                  <c:v>5.3900001000000003E-2</c:v>
                </c:pt>
                <c:pt idx="12076">
                  <c:v>5.4200001000000018E-2</c:v>
                </c:pt>
                <c:pt idx="12077">
                  <c:v>5.450000100000002E-2</c:v>
                </c:pt>
                <c:pt idx="12078">
                  <c:v>5.4800001000000015E-2</c:v>
                </c:pt>
                <c:pt idx="12079">
                  <c:v>5.510000100000001E-2</c:v>
                </c:pt>
                <c:pt idx="12080">
                  <c:v>5.5400001000000011E-2</c:v>
                </c:pt>
                <c:pt idx="12081">
                  <c:v>5.5700001000000006E-2</c:v>
                </c:pt>
                <c:pt idx="12082">
                  <c:v>5.6000001000000008E-2</c:v>
                </c:pt>
                <c:pt idx="12083">
                  <c:v>5.6300001000000009E-2</c:v>
                </c:pt>
                <c:pt idx="12084">
                  <c:v>5.6600001000000004E-2</c:v>
                </c:pt>
                <c:pt idx="12085">
                  <c:v>5.6900000999999999E-2</c:v>
                </c:pt>
                <c:pt idx="12086">
                  <c:v>5.7200001000000007E-2</c:v>
                </c:pt>
                <c:pt idx="12087">
                  <c:v>5.7500001000000009E-2</c:v>
                </c:pt>
                <c:pt idx="12088">
                  <c:v>5.7800001000000011E-2</c:v>
                </c:pt>
                <c:pt idx="12089">
                  <c:v>5.8100000999999998E-2</c:v>
                </c:pt>
                <c:pt idx="12090">
                  <c:v>5.8400001000000007E-2</c:v>
                </c:pt>
                <c:pt idx="12091">
                  <c:v>5.8700001000000009E-2</c:v>
                </c:pt>
                <c:pt idx="12092">
                  <c:v>5.9000001000000003E-2</c:v>
                </c:pt>
                <c:pt idx="12093">
                  <c:v>5.9300001000000005E-2</c:v>
                </c:pt>
                <c:pt idx="12094">
                  <c:v>5.9600001000000007E-2</c:v>
                </c:pt>
                <c:pt idx="12095">
                  <c:v>5.9900000999999994E-2</c:v>
                </c:pt>
                <c:pt idx="12096">
                  <c:v>6.0200000999999996E-2</c:v>
                </c:pt>
                <c:pt idx="12097">
                  <c:v>6.0500000999999998E-2</c:v>
                </c:pt>
                <c:pt idx="12098">
                  <c:v>6.0800000999999992E-2</c:v>
                </c:pt>
                <c:pt idx="12099">
                  <c:v>6.1100000999999987E-2</c:v>
                </c:pt>
                <c:pt idx="12100">
                  <c:v>6.140000100000001E-2</c:v>
                </c:pt>
                <c:pt idx="12101">
                  <c:v>6.1700001000000011E-2</c:v>
                </c:pt>
                <c:pt idx="12102">
                  <c:v>6.200000100000002E-2</c:v>
                </c:pt>
                <c:pt idx="12103">
                  <c:v>6.2300001000000015E-2</c:v>
                </c:pt>
                <c:pt idx="12104">
                  <c:v>6.2600001000000002E-2</c:v>
                </c:pt>
                <c:pt idx="12105">
                  <c:v>6.2900000999999997E-2</c:v>
                </c:pt>
                <c:pt idx="12106">
                  <c:v>6.3200000999999992E-2</c:v>
                </c:pt>
                <c:pt idx="12107">
                  <c:v>6.3500001E-2</c:v>
                </c:pt>
                <c:pt idx="12108">
                  <c:v>6.3800000999999995E-2</c:v>
                </c:pt>
                <c:pt idx="12109">
                  <c:v>6.410000099999999E-2</c:v>
                </c:pt>
                <c:pt idx="12110">
                  <c:v>6.4400000999999998E-2</c:v>
                </c:pt>
                <c:pt idx="12111">
                  <c:v>6.4700001000000021E-2</c:v>
                </c:pt>
                <c:pt idx="12112">
                  <c:v>6.5000000999999988E-2</c:v>
                </c:pt>
                <c:pt idx="12113">
                  <c:v>6.530000100000001E-2</c:v>
                </c:pt>
                <c:pt idx="12114">
                  <c:v>6.5600001000000019E-2</c:v>
                </c:pt>
                <c:pt idx="12115">
                  <c:v>6.5900001000000014E-2</c:v>
                </c:pt>
                <c:pt idx="12116">
                  <c:v>6.6200001000000008E-2</c:v>
                </c:pt>
                <c:pt idx="12117">
                  <c:v>6.6500001000000003E-2</c:v>
                </c:pt>
                <c:pt idx="12118">
                  <c:v>6.6800000999999998E-2</c:v>
                </c:pt>
                <c:pt idx="12119">
                  <c:v>6.710000100000002E-2</c:v>
                </c:pt>
                <c:pt idx="12120">
                  <c:v>6.7400001000000015E-2</c:v>
                </c:pt>
                <c:pt idx="12121">
                  <c:v>6.770000100000001E-2</c:v>
                </c:pt>
                <c:pt idx="12122">
                  <c:v>6.8000001000000004E-2</c:v>
                </c:pt>
                <c:pt idx="12123">
                  <c:v>6.8300000999999999E-2</c:v>
                </c:pt>
                <c:pt idx="12124">
                  <c:v>6.8600000999999994E-2</c:v>
                </c:pt>
                <c:pt idx="12125">
                  <c:v>6.8900001000000002E-2</c:v>
                </c:pt>
                <c:pt idx="12126">
                  <c:v>6.9200000999999997E-2</c:v>
                </c:pt>
                <c:pt idx="12127">
                  <c:v>6.9500000999999992E-2</c:v>
                </c:pt>
                <c:pt idx="12128">
                  <c:v>6.9800001000000014E-2</c:v>
                </c:pt>
                <c:pt idx="12129">
                  <c:v>7.0100000999999995E-2</c:v>
                </c:pt>
                <c:pt idx="12130">
                  <c:v>7.0400001000000018E-2</c:v>
                </c:pt>
                <c:pt idx="12131">
                  <c:v>7.0700000999999998E-2</c:v>
                </c:pt>
                <c:pt idx="12132">
                  <c:v>7.1000000999999993E-2</c:v>
                </c:pt>
                <c:pt idx="12133">
                  <c:v>7.1300001000000016E-2</c:v>
                </c:pt>
                <c:pt idx="12134">
                  <c:v>7.1600000999999996E-2</c:v>
                </c:pt>
                <c:pt idx="12135">
                  <c:v>7.1900000999999991E-2</c:v>
                </c:pt>
                <c:pt idx="12136">
                  <c:v>7.2200001000000014E-2</c:v>
                </c:pt>
                <c:pt idx="12137">
                  <c:v>7.2500000999999994E-2</c:v>
                </c:pt>
                <c:pt idx="12138">
                  <c:v>7.2800001000000017E-2</c:v>
                </c:pt>
                <c:pt idx="12139">
                  <c:v>7.3100000999999998E-2</c:v>
                </c:pt>
                <c:pt idx="12140">
                  <c:v>7.3400000999999993E-2</c:v>
                </c:pt>
                <c:pt idx="12141">
                  <c:v>7.3700001000000015E-2</c:v>
                </c:pt>
                <c:pt idx="12142">
                  <c:v>7.400000100000001E-2</c:v>
                </c:pt>
                <c:pt idx="12143">
                  <c:v>7.4300001000000004E-2</c:v>
                </c:pt>
                <c:pt idx="12144">
                  <c:v>7.4600000999999999E-2</c:v>
                </c:pt>
                <c:pt idx="12145">
                  <c:v>7.4900000999999994E-2</c:v>
                </c:pt>
                <c:pt idx="12146">
                  <c:v>7.5200000999999989E-2</c:v>
                </c:pt>
                <c:pt idx="12147">
                  <c:v>7.5500000999999997E-2</c:v>
                </c:pt>
                <c:pt idx="12148">
                  <c:v>7.5800000999999992E-2</c:v>
                </c:pt>
                <c:pt idx="12149">
                  <c:v>7.6100001E-2</c:v>
                </c:pt>
                <c:pt idx="12150">
                  <c:v>7.6400000999999995E-2</c:v>
                </c:pt>
                <c:pt idx="12151">
                  <c:v>7.670000099999999E-2</c:v>
                </c:pt>
                <c:pt idx="12152">
                  <c:v>7.7000000999999998E-2</c:v>
                </c:pt>
                <c:pt idx="12153">
                  <c:v>7.7300000999999993E-2</c:v>
                </c:pt>
                <c:pt idx="12154">
                  <c:v>7.7600000999999988E-2</c:v>
                </c:pt>
                <c:pt idx="12155">
                  <c:v>7.7900000999999996E-2</c:v>
                </c:pt>
                <c:pt idx="12156">
                  <c:v>7.8200000999999991E-2</c:v>
                </c:pt>
                <c:pt idx="12157">
                  <c:v>7.8500000999999986E-2</c:v>
                </c:pt>
                <c:pt idx="12158">
                  <c:v>7.8800001000000008E-2</c:v>
                </c:pt>
                <c:pt idx="12159">
                  <c:v>7.9100000999999989E-2</c:v>
                </c:pt>
                <c:pt idx="12160">
                  <c:v>7.9400000999999984E-2</c:v>
                </c:pt>
                <c:pt idx="12161">
                  <c:v>7.970000100000002E-2</c:v>
                </c:pt>
                <c:pt idx="12162">
                  <c:v>8.0000001000000015E-2</c:v>
                </c:pt>
                <c:pt idx="12163">
                  <c:v>8.0476191476190465E-2</c:v>
                </c:pt>
                <c:pt idx="12164">
                  <c:v>8.0952381952380956E-2</c:v>
                </c:pt>
                <c:pt idx="12165">
                  <c:v>8.1428572428571447E-2</c:v>
                </c:pt>
                <c:pt idx="12166">
                  <c:v>8.1904762904761896E-2</c:v>
                </c:pt>
                <c:pt idx="12167">
                  <c:v>8.238095338095236E-2</c:v>
                </c:pt>
                <c:pt idx="12168">
                  <c:v>8.2857143857142865E-2</c:v>
                </c:pt>
                <c:pt idx="12169">
                  <c:v>8.3333334333333328E-2</c:v>
                </c:pt>
                <c:pt idx="12170">
                  <c:v>8.3809524809523805E-2</c:v>
                </c:pt>
                <c:pt idx="12171">
                  <c:v>8.4285715285714269E-2</c:v>
                </c:pt>
                <c:pt idx="12172">
                  <c:v>8.476190576190476E-2</c:v>
                </c:pt>
                <c:pt idx="12173">
                  <c:v>8.5238096238095237E-2</c:v>
                </c:pt>
                <c:pt idx="12174">
                  <c:v>8.5714286714285701E-2</c:v>
                </c:pt>
                <c:pt idx="12175">
                  <c:v>8.6190477190476206E-2</c:v>
                </c:pt>
                <c:pt idx="12176">
                  <c:v>8.6666667666666683E-2</c:v>
                </c:pt>
                <c:pt idx="12177">
                  <c:v>8.714285814285716E-2</c:v>
                </c:pt>
                <c:pt idx="12178">
                  <c:v>8.7619048619047638E-2</c:v>
                </c:pt>
                <c:pt idx="12179">
                  <c:v>8.8095239095238129E-2</c:v>
                </c:pt>
                <c:pt idx="12180">
                  <c:v>8.8571429571428578E-2</c:v>
                </c:pt>
                <c:pt idx="12181">
                  <c:v>8.9047620047619055E-2</c:v>
                </c:pt>
                <c:pt idx="12182">
                  <c:v>8.9523810523809561E-2</c:v>
                </c:pt>
                <c:pt idx="12183">
                  <c:v>9.0000001000000024E-2</c:v>
                </c:pt>
                <c:pt idx="12184">
                  <c:v>9.0476191476190473E-2</c:v>
                </c:pt>
                <c:pt idx="12185">
                  <c:v>9.0952381952380951E-2</c:v>
                </c:pt>
                <c:pt idx="12186">
                  <c:v>9.1428572428571428E-2</c:v>
                </c:pt>
                <c:pt idx="12187">
                  <c:v>9.1904762904761905E-2</c:v>
                </c:pt>
                <c:pt idx="12188">
                  <c:v>9.2380953380952396E-2</c:v>
                </c:pt>
                <c:pt idx="12189">
                  <c:v>9.2857143857142874E-2</c:v>
                </c:pt>
                <c:pt idx="12190">
                  <c:v>9.3333334333333337E-2</c:v>
                </c:pt>
                <c:pt idx="12191">
                  <c:v>9.3809524809523814E-2</c:v>
                </c:pt>
                <c:pt idx="12192">
                  <c:v>9.4285715285714264E-2</c:v>
                </c:pt>
                <c:pt idx="12193">
                  <c:v>9.4761905761904769E-2</c:v>
                </c:pt>
                <c:pt idx="12194">
                  <c:v>9.5238096238095246E-2</c:v>
                </c:pt>
                <c:pt idx="12195">
                  <c:v>9.571428671428571E-2</c:v>
                </c:pt>
                <c:pt idx="12196">
                  <c:v>9.6190477190476228E-2</c:v>
                </c:pt>
                <c:pt idx="12197">
                  <c:v>9.6666667666666678E-2</c:v>
                </c:pt>
                <c:pt idx="12198">
                  <c:v>9.7142858142857141E-2</c:v>
                </c:pt>
                <c:pt idx="12199">
                  <c:v>9.7619048619047619E-2</c:v>
                </c:pt>
                <c:pt idx="12200">
                  <c:v>9.809523909523811E-2</c:v>
                </c:pt>
                <c:pt idx="12201">
                  <c:v>9.8571429571428601E-2</c:v>
                </c:pt>
                <c:pt idx="12202">
                  <c:v>9.9047620047619078E-2</c:v>
                </c:pt>
                <c:pt idx="12203">
                  <c:v>9.9523810523809542E-2</c:v>
                </c:pt>
                <c:pt idx="12204">
                  <c:v>0.10000000099999999</c:v>
                </c:pt>
                <c:pt idx="12205">
                  <c:v>0.1004761914761905</c:v>
                </c:pt>
                <c:pt idx="12206">
                  <c:v>0.10095238195238096</c:v>
                </c:pt>
                <c:pt idx="12207">
                  <c:v>0.10142857242857144</c:v>
                </c:pt>
                <c:pt idx="12208">
                  <c:v>0.10190476290476189</c:v>
                </c:pt>
                <c:pt idx="12209">
                  <c:v>0.10238095338095239</c:v>
                </c:pt>
                <c:pt idx="12210">
                  <c:v>0.10285714385714285</c:v>
                </c:pt>
                <c:pt idx="12211">
                  <c:v>0.10333333433333333</c:v>
                </c:pt>
                <c:pt idx="12212">
                  <c:v>0.10380952480952381</c:v>
                </c:pt>
                <c:pt idx="12213">
                  <c:v>0.1042857152857143</c:v>
                </c:pt>
                <c:pt idx="12214">
                  <c:v>0.10476190576190478</c:v>
                </c:pt>
                <c:pt idx="12215">
                  <c:v>0.10523809623809523</c:v>
                </c:pt>
                <c:pt idx="12216">
                  <c:v>0.10571428671428572</c:v>
                </c:pt>
                <c:pt idx="12217">
                  <c:v>0.10619047719047618</c:v>
                </c:pt>
                <c:pt idx="12218">
                  <c:v>0.10666666766666667</c:v>
                </c:pt>
                <c:pt idx="12219">
                  <c:v>0.10714285814285711</c:v>
                </c:pt>
                <c:pt idx="12220">
                  <c:v>0.10761904861904759</c:v>
                </c:pt>
                <c:pt idx="12221">
                  <c:v>0.1080952390952381</c:v>
                </c:pt>
                <c:pt idx="12222">
                  <c:v>0.10857142957142857</c:v>
                </c:pt>
                <c:pt idx="12223">
                  <c:v>0.10904762004761909</c:v>
                </c:pt>
                <c:pt idx="12224">
                  <c:v>0.10952381052380954</c:v>
                </c:pt>
                <c:pt idx="12225">
                  <c:v>0.110000001</c:v>
                </c:pt>
                <c:pt idx="12226">
                  <c:v>0.10951613003225807</c:v>
                </c:pt>
                <c:pt idx="12227">
                  <c:v>0.10903225906451613</c:v>
                </c:pt>
                <c:pt idx="12228">
                  <c:v>0.10854838809677418</c:v>
                </c:pt>
                <c:pt idx="12229">
                  <c:v>0.10806451712903226</c:v>
                </c:pt>
                <c:pt idx="12230">
                  <c:v>0.10758064616129034</c:v>
                </c:pt>
                <c:pt idx="12231">
                  <c:v>0.1070967751935484</c:v>
                </c:pt>
                <c:pt idx="12232">
                  <c:v>0.10661290422580647</c:v>
                </c:pt>
                <c:pt idx="12233">
                  <c:v>0.10612903325806453</c:v>
                </c:pt>
                <c:pt idx="12234">
                  <c:v>0.10564516229032257</c:v>
                </c:pt>
                <c:pt idx="12235">
                  <c:v>0.10516129132258065</c:v>
                </c:pt>
                <c:pt idx="12236">
                  <c:v>0.10467742035483868</c:v>
                </c:pt>
                <c:pt idx="12237">
                  <c:v>0.10419354938709678</c:v>
                </c:pt>
                <c:pt idx="12238">
                  <c:v>0.10370967841935484</c:v>
                </c:pt>
                <c:pt idx="12239">
                  <c:v>0.10322580745161293</c:v>
                </c:pt>
                <c:pt idx="12240">
                  <c:v>0.10274193648387098</c:v>
                </c:pt>
                <c:pt idx="12241">
                  <c:v>0.10225806551612905</c:v>
                </c:pt>
                <c:pt idx="12242">
                  <c:v>0.10177419454838711</c:v>
                </c:pt>
                <c:pt idx="12243">
                  <c:v>0.10129032358064517</c:v>
                </c:pt>
                <c:pt idx="12244">
                  <c:v>0.10080645261290321</c:v>
                </c:pt>
                <c:pt idx="12245">
                  <c:v>0.10032258164516128</c:v>
                </c:pt>
                <c:pt idx="12246">
                  <c:v>9.9838710677419368E-2</c:v>
                </c:pt>
                <c:pt idx="12247">
                  <c:v>9.9354839709677456E-2</c:v>
                </c:pt>
                <c:pt idx="12248">
                  <c:v>9.8870968741935503E-2</c:v>
                </c:pt>
                <c:pt idx="12249">
                  <c:v>9.8387097774193549E-2</c:v>
                </c:pt>
                <c:pt idx="12250">
                  <c:v>9.790322680645161E-2</c:v>
                </c:pt>
                <c:pt idx="12251">
                  <c:v>9.741935583870967E-2</c:v>
                </c:pt>
                <c:pt idx="12252">
                  <c:v>9.6935484870967731E-2</c:v>
                </c:pt>
                <c:pt idx="12253">
                  <c:v>9.6451613903225764E-2</c:v>
                </c:pt>
                <c:pt idx="12254">
                  <c:v>9.5967742935483921E-2</c:v>
                </c:pt>
                <c:pt idx="12255">
                  <c:v>9.5483871967741926E-2</c:v>
                </c:pt>
                <c:pt idx="12256">
                  <c:v>9.5000001000000001E-2</c:v>
                </c:pt>
                <c:pt idx="12257">
                  <c:v>9.4516130032258061E-2</c:v>
                </c:pt>
                <c:pt idx="12258">
                  <c:v>9.4032259064516149E-2</c:v>
                </c:pt>
                <c:pt idx="12259">
                  <c:v>9.3548388096774224E-2</c:v>
                </c:pt>
                <c:pt idx="12260">
                  <c:v>9.3064517129032284E-2</c:v>
                </c:pt>
                <c:pt idx="12261">
                  <c:v>9.2580646161290345E-2</c:v>
                </c:pt>
                <c:pt idx="12262">
                  <c:v>9.2096775193548391E-2</c:v>
                </c:pt>
                <c:pt idx="12263">
                  <c:v>9.1612904225806466E-2</c:v>
                </c:pt>
                <c:pt idx="12264">
                  <c:v>9.1129033258064526E-2</c:v>
                </c:pt>
                <c:pt idx="12265">
                  <c:v>9.0645162290322601E-2</c:v>
                </c:pt>
                <c:pt idx="12266">
                  <c:v>9.0161291322580647E-2</c:v>
                </c:pt>
                <c:pt idx="12267">
                  <c:v>8.9677420354838722E-2</c:v>
                </c:pt>
                <c:pt idx="12268">
                  <c:v>8.9193549387096782E-2</c:v>
                </c:pt>
                <c:pt idx="12269">
                  <c:v>8.8709678419354843E-2</c:v>
                </c:pt>
                <c:pt idx="12270">
                  <c:v>8.8225807451612945E-2</c:v>
                </c:pt>
                <c:pt idx="12271">
                  <c:v>8.7741936483870978E-2</c:v>
                </c:pt>
                <c:pt idx="12272">
                  <c:v>8.7258065516129066E-2</c:v>
                </c:pt>
                <c:pt idx="12273">
                  <c:v>8.6774194548387126E-2</c:v>
                </c:pt>
                <c:pt idx="12274">
                  <c:v>8.6290323580645201E-2</c:v>
                </c:pt>
                <c:pt idx="12275">
                  <c:v>8.580645261290322E-2</c:v>
                </c:pt>
                <c:pt idx="12276">
                  <c:v>8.5322581645161266E-2</c:v>
                </c:pt>
                <c:pt idx="12277">
                  <c:v>8.4838710677419368E-2</c:v>
                </c:pt>
                <c:pt idx="12278">
                  <c:v>8.4354839709677457E-2</c:v>
                </c:pt>
                <c:pt idx="12279">
                  <c:v>8.3870968741935503E-2</c:v>
                </c:pt>
                <c:pt idx="12280">
                  <c:v>8.338709777419355E-2</c:v>
                </c:pt>
                <c:pt idx="12281">
                  <c:v>8.290322680645161E-2</c:v>
                </c:pt>
                <c:pt idx="12282">
                  <c:v>8.2419355838709671E-2</c:v>
                </c:pt>
                <c:pt idx="12283">
                  <c:v>8.1935484870967731E-2</c:v>
                </c:pt>
                <c:pt idx="12284">
                  <c:v>8.1451613903225764E-2</c:v>
                </c:pt>
                <c:pt idx="12285">
                  <c:v>8.096774293548388E-2</c:v>
                </c:pt>
                <c:pt idx="12286">
                  <c:v>8.0483871967741913E-2</c:v>
                </c:pt>
                <c:pt idx="12287">
                  <c:v>8.0000001000000015E-2</c:v>
                </c:pt>
                <c:pt idx="12288">
                  <c:v>7.9523810523809524E-2</c:v>
                </c:pt>
                <c:pt idx="12289">
                  <c:v>7.9047620047619074E-2</c:v>
                </c:pt>
                <c:pt idx="12290">
                  <c:v>7.8571429571428569E-2</c:v>
                </c:pt>
                <c:pt idx="12291">
                  <c:v>7.8095239095238106E-2</c:v>
                </c:pt>
                <c:pt idx="12292">
                  <c:v>7.7619048619047615E-2</c:v>
                </c:pt>
                <c:pt idx="12293">
                  <c:v>7.7142858142857124E-2</c:v>
                </c:pt>
                <c:pt idx="12294">
                  <c:v>7.6666667666666674E-2</c:v>
                </c:pt>
                <c:pt idx="12295">
                  <c:v>7.6190477190476183E-2</c:v>
                </c:pt>
                <c:pt idx="12296">
                  <c:v>7.571428671428572E-2</c:v>
                </c:pt>
                <c:pt idx="12297">
                  <c:v>7.5238096238095242E-2</c:v>
                </c:pt>
                <c:pt idx="12298">
                  <c:v>7.4761905761904751E-2</c:v>
                </c:pt>
                <c:pt idx="12299">
                  <c:v>7.4285715285714288E-2</c:v>
                </c:pt>
                <c:pt idx="12300">
                  <c:v>7.3809524809523824E-2</c:v>
                </c:pt>
                <c:pt idx="12301">
                  <c:v>7.3333334333333347E-2</c:v>
                </c:pt>
                <c:pt idx="12302">
                  <c:v>7.285714385714287E-2</c:v>
                </c:pt>
                <c:pt idx="12303">
                  <c:v>7.2380953380952379E-2</c:v>
                </c:pt>
                <c:pt idx="12304">
                  <c:v>7.1904762904761901E-2</c:v>
                </c:pt>
                <c:pt idx="12305">
                  <c:v>7.142857242857141E-2</c:v>
                </c:pt>
                <c:pt idx="12306">
                  <c:v>7.0952381952380975E-2</c:v>
                </c:pt>
                <c:pt idx="12307">
                  <c:v>7.047619147619047E-2</c:v>
                </c:pt>
                <c:pt idx="12308">
                  <c:v>7.0000000999999992E-2</c:v>
                </c:pt>
                <c:pt idx="12309">
                  <c:v>6.9523810523809515E-2</c:v>
                </c:pt>
                <c:pt idx="12310">
                  <c:v>6.9047620047619065E-2</c:v>
                </c:pt>
                <c:pt idx="12311">
                  <c:v>6.8571429571428574E-2</c:v>
                </c:pt>
                <c:pt idx="12312">
                  <c:v>6.8095239095238111E-2</c:v>
                </c:pt>
                <c:pt idx="12313">
                  <c:v>6.761904861904762E-2</c:v>
                </c:pt>
                <c:pt idx="12314">
                  <c:v>6.7142858142857142E-2</c:v>
                </c:pt>
                <c:pt idx="12315">
                  <c:v>6.6666667666666679E-2</c:v>
                </c:pt>
                <c:pt idx="12316">
                  <c:v>6.6190477190476202E-2</c:v>
                </c:pt>
                <c:pt idx="12317">
                  <c:v>6.5714286714285725E-2</c:v>
                </c:pt>
                <c:pt idx="12318">
                  <c:v>6.5238096238095233E-2</c:v>
                </c:pt>
                <c:pt idx="12319">
                  <c:v>6.476190576190477E-2</c:v>
                </c:pt>
                <c:pt idx="12320">
                  <c:v>6.4285715285714279E-2</c:v>
                </c:pt>
                <c:pt idx="12321">
                  <c:v>6.3809524809523815E-2</c:v>
                </c:pt>
                <c:pt idx="12322">
                  <c:v>6.3333334333333352E-2</c:v>
                </c:pt>
                <c:pt idx="12323">
                  <c:v>6.2857143857142875E-2</c:v>
                </c:pt>
                <c:pt idx="12324">
                  <c:v>6.2380953380952384E-2</c:v>
                </c:pt>
                <c:pt idx="12325">
                  <c:v>6.1904762904761906E-2</c:v>
                </c:pt>
                <c:pt idx="12326">
                  <c:v>6.1428572428571422E-2</c:v>
                </c:pt>
                <c:pt idx="12327">
                  <c:v>6.0952381952380966E-2</c:v>
                </c:pt>
                <c:pt idx="12328">
                  <c:v>6.0476191476190481E-2</c:v>
                </c:pt>
                <c:pt idx="12329">
                  <c:v>6.0000001000000011E-2</c:v>
                </c:pt>
                <c:pt idx="12330">
                  <c:v>5.952381052380952E-2</c:v>
                </c:pt>
                <c:pt idx="12331">
                  <c:v>5.9047620047619064E-2</c:v>
                </c:pt>
                <c:pt idx="12332">
                  <c:v>5.8571429571428565E-2</c:v>
                </c:pt>
                <c:pt idx="12333">
                  <c:v>5.8095239095238109E-2</c:v>
                </c:pt>
                <c:pt idx="12334">
                  <c:v>5.7619048619047625E-2</c:v>
                </c:pt>
                <c:pt idx="12335">
                  <c:v>5.7142858142857147E-2</c:v>
                </c:pt>
                <c:pt idx="12336">
                  <c:v>5.6666667666666677E-2</c:v>
                </c:pt>
                <c:pt idx="12337">
                  <c:v>5.6190477190476214E-2</c:v>
                </c:pt>
                <c:pt idx="12338">
                  <c:v>5.571428671428573E-2</c:v>
                </c:pt>
                <c:pt idx="12339">
                  <c:v>5.5238096238095245E-2</c:v>
                </c:pt>
                <c:pt idx="12340">
                  <c:v>5.4761905761904775E-2</c:v>
                </c:pt>
                <c:pt idx="12341">
                  <c:v>5.4285715285714277E-2</c:v>
                </c:pt>
                <c:pt idx="12342">
                  <c:v>5.380952480952382E-2</c:v>
                </c:pt>
                <c:pt idx="12343">
                  <c:v>5.3333334333333357E-2</c:v>
                </c:pt>
                <c:pt idx="12344">
                  <c:v>5.2857143857142873E-2</c:v>
                </c:pt>
                <c:pt idx="12345">
                  <c:v>5.2380953380952382E-2</c:v>
                </c:pt>
                <c:pt idx="12346">
                  <c:v>5.1904762904761904E-2</c:v>
                </c:pt>
                <c:pt idx="12347">
                  <c:v>5.142857242857142E-2</c:v>
                </c:pt>
                <c:pt idx="12348">
                  <c:v>5.0952381952380978E-2</c:v>
                </c:pt>
                <c:pt idx="12349">
                  <c:v>5.0476191476190493E-2</c:v>
                </c:pt>
                <c:pt idx="12350">
                  <c:v>5.0000001000000009E-2</c:v>
                </c:pt>
                <c:pt idx="12351">
                  <c:v>5.048000100000001E-2</c:v>
                </c:pt>
                <c:pt idx="12352">
                  <c:v>5.0960001000000019E-2</c:v>
                </c:pt>
                <c:pt idx="12353">
                  <c:v>5.1440001000000013E-2</c:v>
                </c:pt>
                <c:pt idx="12354">
                  <c:v>5.1920001000000007E-2</c:v>
                </c:pt>
                <c:pt idx="12355">
                  <c:v>5.2400001000000009E-2</c:v>
                </c:pt>
                <c:pt idx="12356">
                  <c:v>5.288000100000001E-2</c:v>
                </c:pt>
                <c:pt idx="12357">
                  <c:v>5.3360001000000011E-2</c:v>
                </c:pt>
                <c:pt idx="12358">
                  <c:v>5.3840001000000012E-2</c:v>
                </c:pt>
                <c:pt idx="12359">
                  <c:v>5.4320001000000021E-2</c:v>
                </c:pt>
                <c:pt idx="12360">
                  <c:v>5.4800001000000022E-2</c:v>
                </c:pt>
                <c:pt idx="12361">
                  <c:v>5.5280001000000016E-2</c:v>
                </c:pt>
                <c:pt idx="12362">
                  <c:v>5.5760001000000003E-2</c:v>
                </c:pt>
                <c:pt idx="12363">
                  <c:v>5.6240000999999991E-2</c:v>
                </c:pt>
                <c:pt idx="12364">
                  <c:v>5.6720000999999999E-2</c:v>
                </c:pt>
                <c:pt idx="12365">
                  <c:v>5.7200001000000007E-2</c:v>
                </c:pt>
                <c:pt idx="12366">
                  <c:v>5.7680001000000009E-2</c:v>
                </c:pt>
                <c:pt idx="12367">
                  <c:v>5.816000100000001E-2</c:v>
                </c:pt>
                <c:pt idx="12368">
                  <c:v>5.8640000999999997E-2</c:v>
                </c:pt>
                <c:pt idx="12369">
                  <c:v>5.9120001000000019E-2</c:v>
                </c:pt>
                <c:pt idx="12370">
                  <c:v>5.9600001000000007E-2</c:v>
                </c:pt>
                <c:pt idx="12371">
                  <c:v>6.0080001000000008E-2</c:v>
                </c:pt>
                <c:pt idx="12372">
                  <c:v>6.0560001000000009E-2</c:v>
                </c:pt>
                <c:pt idx="12373">
                  <c:v>6.1040001000000003E-2</c:v>
                </c:pt>
                <c:pt idx="12374">
                  <c:v>6.1520001000000012E-2</c:v>
                </c:pt>
                <c:pt idx="12375">
                  <c:v>6.200000100000002E-2</c:v>
                </c:pt>
                <c:pt idx="12376">
                  <c:v>6.0440001000000014E-2</c:v>
                </c:pt>
                <c:pt idx="12377">
                  <c:v>5.8880001000000008E-2</c:v>
                </c:pt>
                <c:pt idx="12378">
                  <c:v>5.7320001000000009E-2</c:v>
                </c:pt>
                <c:pt idx="12379">
                  <c:v>5.5760001000000003E-2</c:v>
                </c:pt>
                <c:pt idx="12380">
                  <c:v>5.4200001000000018E-2</c:v>
                </c:pt>
                <c:pt idx="12381">
                  <c:v>5.2640001000000013E-2</c:v>
                </c:pt>
                <c:pt idx="12382">
                  <c:v>5.1080001000000007E-2</c:v>
                </c:pt>
                <c:pt idx="12383">
                  <c:v>4.9520001000000008E-2</c:v>
                </c:pt>
                <c:pt idx="12384">
                  <c:v>4.7960001000000009E-2</c:v>
                </c:pt>
                <c:pt idx="12385">
                  <c:v>4.6400000999999996E-2</c:v>
                </c:pt>
                <c:pt idx="12386">
                  <c:v>4.4840001000000004E-2</c:v>
                </c:pt>
                <c:pt idx="12387">
                  <c:v>4.3280001000000012E-2</c:v>
                </c:pt>
                <c:pt idx="12388">
                  <c:v>4.1720001000000007E-2</c:v>
                </c:pt>
                <c:pt idx="12389">
                  <c:v>4.0160001000000008E-2</c:v>
                </c:pt>
                <c:pt idx="12390">
                  <c:v>3.8600001000000002E-2</c:v>
                </c:pt>
                <c:pt idx="12391">
                  <c:v>3.704000100000001E-2</c:v>
                </c:pt>
                <c:pt idx="12392">
                  <c:v>3.5480001000000004E-2</c:v>
                </c:pt>
                <c:pt idx="12393">
                  <c:v>3.3920000999999998E-2</c:v>
                </c:pt>
                <c:pt idx="12394">
                  <c:v>3.2360000999999999E-2</c:v>
                </c:pt>
                <c:pt idx="12395">
                  <c:v>3.0800001000000004E-2</c:v>
                </c:pt>
                <c:pt idx="12396">
                  <c:v>2.9240001000000002E-2</c:v>
                </c:pt>
                <c:pt idx="12397">
                  <c:v>2.7680001000000003E-2</c:v>
                </c:pt>
                <c:pt idx="12398">
                  <c:v>2.6120000999999997E-2</c:v>
                </c:pt>
                <c:pt idx="12399">
                  <c:v>2.4560000999999998E-2</c:v>
                </c:pt>
                <c:pt idx="12400">
                  <c:v>2.3000000999999996E-2</c:v>
                </c:pt>
                <c:pt idx="12401">
                  <c:v>2.3677420354838705E-2</c:v>
                </c:pt>
                <c:pt idx="12402">
                  <c:v>2.4354839709677417E-2</c:v>
                </c:pt>
                <c:pt idx="12403">
                  <c:v>2.5032259064516133E-2</c:v>
                </c:pt>
                <c:pt idx="12404">
                  <c:v>2.5709678419354842E-2</c:v>
                </c:pt>
                <c:pt idx="12405">
                  <c:v>2.6387097774193558E-2</c:v>
                </c:pt>
                <c:pt idx="12406">
                  <c:v>2.706451712903226E-2</c:v>
                </c:pt>
                <c:pt idx="12407">
                  <c:v>2.7741936483870976E-2</c:v>
                </c:pt>
                <c:pt idx="12408">
                  <c:v>2.8419355838709678E-2</c:v>
                </c:pt>
                <c:pt idx="12409">
                  <c:v>2.9096775193548384E-2</c:v>
                </c:pt>
                <c:pt idx="12410">
                  <c:v>2.9774194548387097E-2</c:v>
                </c:pt>
                <c:pt idx="12411">
                  <c:v>3.0451613903225809E-2</c:v>
                </c:pt>
                <c:pt idx="12412">
                  <c:v>3.1129033258064518E-2</c:v>
                </c:pt>
                <c:pt idx="12413">
                  <c:v>3.1806452612903234E-2</c:v>
                </c:pt>
                <c:pt idx="12414">
                  <c:v>3.2483871967741947E-2</c:v>
                </c:pt>
                <c:pt idx="12415">
                  <c:v>3.3161291322580638E-2</c:v>
                </c:pt>
                <c:pt idx="12416">
                  <c:v>3.3838710677419372E-2</c:v>
                </c:pt>
                <c:pt idx="12417">
                  <c:v>3.4516130032258063E-2</c:v>
                </c:pt>
                <c:pt idx="12418">
                  <c:v>3.5193549387096776E-2</c:v>
                </c:pt>
                <c:pt idx="12419">
                  <c:v>3.5870968741935495E-2</c:v>
                </c:pt>
                <c:pt idx="12420">
                  <c:v>3.6548388096774201E-2</c:v>
                </c:pt>
                <c:pt idx="12421">
                  <c:v>3.7225807451612913E-2</c:v>
                </c:pt>
                <c:pt idx="12422">
                  <c:v>3.7903226806451612E-2</c:v>
                </c:pt>
                <c:pt idx="12423">
                  <c:v>3.8580646161290331E-2</c:v>
                </c:pt>
                <c:pt idx="12424">
                  <c:v>3.9258065516129051E-2</c:v>
                </c:pt>
                <c:pt idx="12425">
                  <c:v>3.9935484870967743E-2</c:v>
                </c:pt>
                <c:pt idx="12426">
                  <c:v>4.0612904225806476E-2</c:v>
                </c:pt>
                <c:pt idx="12427">
                  <c:v>4.1290323580645161E-2</c:v>
                </c:pt>
                <c:pt idx="12428">
                  <c:v>4.1967742935483873E-2</c:v>
                </c:pt>
                <c:pt idx="12429">
                  <c:v>4.2645162290322572E-2</c:v>
                </c:pt>
                <c:pt idx="12430">
                  <c:v>4.3322581645161305E-2</c:v>
                </c:pt>
                <c:pt idx="12431">
                  <c:v>4.4000001000000004E-2</c:v>
                </c:pt>
                <c:pt idx="12432">
                  <c:v>4.4677420354838723E-2</c:v>
                </c:pt>
                <c:pt idx="12433">
                  <c:v>4.5354839709677422E-2</c:v>
                </c:pt>
                <c:pt idx="12434">
                  <c:v>4.6032259064516128E-2</c:v>
                </c:pt>
                <c:pt idx="12435">
                  <c:v>4.670967841935484E-2</c:v>
                </c:pt>
                <c:pt idx="12436">
                  <c:v>4.7387097774193573E-2</c:v>
                </c:pt>
                <c:pt idx="12437">
                  <c:v>4.8064517129032286E-2</c:v>
                </c:pt>
                <c:pt idx="12438">
                  <c:v>4.8741936483870964E-2</c:v>
                </c:pt>
                <c:pt idx="12439">
                  <c:v>4.941935583870969E-2</c:v>
                </c:pt>
                <c:pt idx="12440">
                  <c:v>5.0096775193548403E-2</c:v>
                </c:pt>
                <c:pt idx="12441">
                  <c:v>5.0774194548387094E-2</c:v>
                </c:pt>
                <c:pt idx="12442">
                  <c:v>5.1451613903225821E-2</c:v>
                </c:pt>
                <c:pt idx="12443">
                  <c:v>5.2129033258064526E-2</c:v>
                </c:pt>
                <c:pt idx="12444">
                  <c:v>5.2806452612903239E-2</c:v>
                </c:pt>
                <c:pt idx="12445">
                  <c:v>5.3483871967741944E-2</c:v>
                </c:pt>
                <c:pt idx="12446">
                  <c:v>5.4161291322580678E-2</c:v>
                </c:pt>
                <c:pt idx="12447">
                  <c:v>5.4838710677419369E-2</c:v>
                </c:pt>
                <c:pt idx="12448">
                  <c:v>5.5516130032258082E-2</c:v>
                </c:pt>
                <c:pt idx="12449">
                  <c:v>5.6193549387096781E-2</c:v>
                </c:pt>
                <c:pt idx="12450">
                  <c:v>5.6870968741935486E-2</c:v>
                </c:pt>
                <c:pt idx="12451">
                  <c:v>5.7548388096774185E-2</c:v>
                </c:pt>
                <c:pt idx="12452">
                  <c:v>5.8225807451612897E-2</c:v>
                </c:pt>
                <c:pt idx="12453">
                  <c:v>5.8903226806451631E-2</c:v>
                </c:pt>
                <c:pt idx="12454">
                  <c:v>5.9580646161290322E-2</c:v>
                </c:pt>
                <c:pt idx="12455">
                  <c:v>6.0258065516129035E-2</c:v>
                </c:pt>
                <c:pt idx="12456">
                  <c:v>6.0935484870967761E-2</c:v>
                </c:pt>
                <c:pt idx="12457">
                  <c:v>6.1612904225806481E-2</c:v>
                </c:pt>
                <c:pt idx="12458">
                  <c:v>6.2290323580645172E-2</c:v>
                </c:pt>
                <c:pt idx="12459">
                  <c:v>6.2967742935483892E-2</c:v>
                </c:pt>
                <c:pt idx="12460">
                  <c:v>6.3645162290322563E-2</c:v>
                </c:pt>
                <c:pt idx="12461">
                  <c:v>6.4322581645161317E-2</c:v>
                </c:pt>
                <c:pt idx="12462">
                  <c:v>6.5000001000000016E-2</c:v>
                </c:pt>
                <c:pt idx="12463">
                  <c:v>6.4342106263157881E-2</c:v>
                </c:pt>
                <c:pt idx="12464">
                  <c:v>6.3684211526315801E-2</c:v>
                </c:pt>
                <c:pt idx="12465">
                  <c:v>6.302631678947368E-2</c:v>
                </c:pt>
                <c:pt idx="12466">
                  <c:v>6.23684220526316E-2</c:v>
                </c:pt>
                <c:pt idx="12467">
                  <c:v>6.1710527315789486E-2</c:v>
                </c:pt>
                <c:pt idx="12468">
                  <c:v>6.1052632578947379E-2</c:v>
                </c:pt>
                <c:pt idx="12469">
                  <c:v>6.0394737842105299E-2</c:v>
                </c:pt>
                <c:pt idx="12470">
                  <c:v>5.9736843105263171E-2</c:v>
                </c:pt>
                <c:pt idx="12471">
                  <c:v>5.9078948368421064E-2</c:v>
                </c:pt>
                <c:pt idx="12472">
                  <c:v>5.8421053631578949E-2</c:v>
                </c:pt>
                <c:pt idx="12473">
                  <c:v>5.7763158894736856E-2</c:v>
                </c:pt>
                <c:pt idx="12474">
                  <c:v>5.7105264157894742E-2</c:v>
                </c:pt>
                <c:pt idx="12475">
                  <c:v>5.6447369421052621E-2</c:v>
                </c:pt>
                <c:pt idx="12476">
                  <c:v>5.5789474684210534E-2</c:v>
                </c:pt>
                <c:pt idx="12477">
                  <c:v>5.5131579947368434E-2</c:v>
                </c:pt>
                <c:pt idx="12478">
                  <c:v>5.4473685210526333E-2</c:v>
                </c:pt>
                <c:pt idx="12479">
                  <c:v>5.3815790473684212E-2</c:v>
                </c:pt>
                <c:pt idx="12480">
                  <c:v>5.3157895736842105E-2</c:v>
                </c:pt>
                <c:pt idx="12481">
                  <c:v>5.2500001000000011E-2</c:v>
                </c:pt>
                <c:pt idx="12482">
                  <c:v>5.1842106263157883E-2</c:v>
                </c:pt>
                <c:pt idx="12483">
                  <c:v>5.1184211526315797E-2</c:v>
                </c:pt>
                <c:pt idx="12484">
                  <c:v>5.0526316789473696E-2</c:v>
                </c:pt>
                <c:pt idx="12485">
                  <c:v>4.986842205263161E-2</c:v>
                </c:pt>
                <c:pt idx="12486">
                  <c:v>4.9210527315789489E-2</c:v>
                </c:pt>
                <c:pt idx="12487">
                  <c:v>4.8552632578947381E-2</c:v>
                </c:pt>
                <c:pt idx="12488">
                  <c:v>4.7894737842105302E-2</c:v>
                </c:pt>
                <c:pt idx="12489">
                  <c:v>4.723684310526316E-2</c:v>
                </c:pt>
                <c:pt idx="12490">
                  <c:v>4.6578948368421046E-2</c:v>
                </c:pt>
                <c:pt idx="12491">
                  <c:v>4.5921053631578945E-2</c:v>
                </c:pt>
                <c:pt idx="12492">
                  <c:v>4.5263158894736859E-2</c:v>
                </c:pt>
                <c:pt idx="12493">
                  <c:v>4.4605264157894745E-2</c:v>
                </c:pt>
                <c:pt idx="12494">
                  <c:v>4.3947369421052616E-2</c:v>
                </c:pt>
                <c:pt idx="12495">
                  <c:v>4.3289474684210509E-2</c:v>
                </c:pt>
                <c:pt idx="12496">
                  <c:v>4.2631579947368423E-2</c:v>
                </c:pt>
                <c:pt idx="12497">
                  <c:v>4.1973685210526329E-2</c:v>
                </c:pt>
                <c:pt idx="12498">
                  <c:v>4.1315790473684222E-2</c:v>
                </c:pt>
                <c:pt idx="12499">
                  <c:v>4.0657895736842108E-2</c:v>
                </c:pt>
                <c:pt idx="12500">
                  <c:v>4.0000001000000007E-2</c:v>
                </c:pt>
                <c:pt idx="12501">
                  <c:v>0</c:v>
                </c:pt>
                <c:pt idx="12502">
                  <c:v>0</c:v>
                </c:pt>
                <c:pt idx="12503">
                  <c:v>0</c:v>
                </c:pt>
                <c:pt idx="12504">
                  <c:v>0</c:v>
                </c:pt>
                <c:pt idx="12505">
                  <c:v>0</c:v>
                </c:pt>
                <c:pt idx="12506">
                  <c:v>0</c:v>
                </c:pt>
                <c:pt idx="12507">
                  <c:v>0</c:v>
                </c:pt>
                <c:pt idx="12508">
                  <c:v>0</c:v>
                </c:pt>
                <c:pt idx="12509">
                  <c:v>0</c:v>
                </c:pt>
                <c:pt idx="12510">
                  <c:v>0</c:v>
                </c:pt>
                <c:pt idx="12511">
                  <c:v>0</c:v>
                </c:pt>
                <c:pt idx="12512">
                  <c:v>0</c:v>
                </c:pt>
                <c:pt idx="12513">
                  <c:v>0</c:v>
                </c:pt>
                <c:pt idx="12514">
                  <c:v>0</c:v>
                </c:pt>
                <c:pt idx="12515">
                  <c:v>0</c:v>
                </c:pt>
                <c:pt idx="12516">
                  <c:v>0</c:v>
                </c:pt>
                <c:pt idx="12517">
                  <c:v>0</c:v>
                </c:pt>
                <c:pt idx="12518">
                  <c:v>0</c:v>
                </c:pt>
                <c:pt idx="12519">
                  <c:v>0</c:v>
                </c:pt>
                <c:pt idx="12520">
                  <c:v>0</c:v>
                </c:pt>
                <c:pt idx="12521">
                  <c:v>0</c:v>
                </c:pt>
                <c:pt idx="12522">
                  <c:v>0</c:v>
                </c:pt>
                <c:pt idx="12523">
                  <c:v>0</c:v>
                </c:pt>
                <c:pt idx="12524">
                  <c:v>0</c:v>
                </c:pt>
                <c:pt idx="12525">
                  <c:v>0</c:v>
                </c:pt>
                <c:pt idx="12526">
                  <c:v>0</c:v>
                </c:pt>
                <c:pt idx="12527">
                  <c:v>0</c:v>
                </c:pt>
                <c:pt idx="12528">
                  <c:v>0</c:v>
                </c:pt>
                <c:pt idx="12529">
                  <c:v>0</c:v>
                </c:pt>
                <c:pt idx="12530">
                  <c:v>0</c:v>
                </c:pt>
                <c:pt idx="12531">
                  <c:v>0</c:v>
                </c:pt>
                <c:pt idx="12532">
                  <c:v>0</c:v>
                </c:pt>
                <c:pt idx="12533">
                  <c:v>0</c:v>
                </c:pt>
                <c:pt idx="12534">
                  <c:v>0</c:v>
                </c:pt>
                <c:pt idx="12535">
                  <c:v>0</c:v>
                </c:pt>
                <c:pt idx="12536">
                  <c:v>0</c:v>
                </c:pt>
                <c:pt idx="12537">
                  <c:v>0</c:v>
                </c:pt>
                <c:pt idx="12538">
                  <c:v>0</c:v>
                </c:pt>
                <c:pt idx="12539">
                  <c:v>0</c:v>
                </c:pt>
                <c:pt idx="12540">
                  <c:v>0</c:v>
                </c:pt>
                <c:pt idx="12541">
                  <c:v>0</c:v>
                </c:pt>
                <c:pt idx="12542">
                  <c:v>0</c:v>
                </c:pt>
                <c:pt idx="12543">
                  <c:v>0</c:v>
                </c:pt>
                <c:pt idx="12544">
                  <c:v>0</c:v>
                </c:pt>
                <c:pt idx="12545">
                  <c:v>0</c:v>
                </c:pt>
                <c:pt idx="12546">
                  <c:v>0</c:v>
                </c:pt>
                <c:pt idx="12547">
                  <c:v>0</c:v>
                </c:pt>
                <c:pt idx="12548">
                  <c:v>0</c:v>
                </c:pt>
                <c:pt idx="12549">
                  <c:v>0</c:v>
                </c:pt>
                <c:pt idx="12550">
                  <c:v>0</c:v>
                </c:pt>
                <c:pt idx="12551">
                  <c:v>0</c:v>
                </c:pt>
                <c:pt idx="12552">
                  <c:v>0</c:v>
                </c:pt>
                <c:pt idx="12553">
                  <c:v>0</c:v>
                </c:pt>
                <c:pt idx="12554">
                  <c:v>0</c:v>
                </c:pt>
                <c:pt idx="12555">
                  <c:v>0</c:v>
                </c:pt>
                <c:pt idx="12556">
                  <c:v>0</c:v>
                </c:pt>
                <c:pt idx="12557">
                  <c:v>0</c:v>
                </c:pt>
                <c:pt idx="12558">
                  <c:v>0</c:v>
                </c:pt>
                <c:pt idx="12559">
                  <c:v>0</c:v>
                </c:pt>
                <c:pt idx="12560">
                  <c:v>0</c:v>
                </c:pt>
                <c:pt idx="12561">
                  <c:v>0</c:v>
                </c:pt>
                <c:pt idx="12562">
                  <c:v>0</c:v>
                </c:pt>
                <c:pt idx="12563">
                  <c:v>0</c:v>
                </c:pt>
                <c:pt idx="12564">
                  <c:v>0</c:v>
                </c:pt>
                <c:pt idx="12565">
                  <c:v>0</c:v>
                </c:pt>
                <c:pt idx="12566">
                  <c:v>0</c:v>
                </c:pt>
                <c:pt idx="12567">
                  <c:v>0</c:v>
                </c:pt>
                <c:pt idx="12568">
                  <c:v>0</c:v>
                </c:pt>
                <c:pt idx="12569">
                  <c:v>0</c:v>
                </c:pt>
                <c:pt idx="12570">
                  <c:v>0</c:v>
                </c:pt>
                <c:pt idx="12571">
                  <c:v>0</c:v>
                </c:pt>
                <c:pt idx="12572">
                  <c:v>0</c:v>
                </c:pt>
                <c:pt idx="12573">
                  <c:v>0</c:v>
                </c:pt>
                <c:pt idx="12574">
                  <c:v>0</c:v>
                </c:pt>
                <c:pt idx="12575">
                  <c:v>0</c:v>
                </c:pt>
                <c:pt idx="12576">
                  <c:v>0</c:v>
                </c:pt>
                <c:pt idx="12577">
                  <c:v>0</c:v>
                </c:pt>
                <c:pt idx="12578">
                  <c:v>0</c:v>
                </c:pt>
                <c:pt idx="12579">
                  <c:v>0</c:v>
                </c:pt>
                <c:pt idx="12580">
                  <c:v>0</c:v>
                </c:pt>
                <c:pt idx="12581">
                  <c:v>0</c:v>
                </c:pt>
                <c:pt idx="12582">
                  <c:v>0</c:v>
                </c:pt>
                <c:pt idx="12583">
                  <c:v>0</c:v>
                </c:pt>
                <c:pt idx="12584">
                  <c:v>0</c:v>
                </c:pt>
                <c:pt idx="12585">
                  <c:v>0</c:v>
                </c:pt>
                <c:pt idx="12586">
                  <c:v>0</c:v>
                </c:pt>
                <c:pt idx="12587">
                  <c:v>0</c:v>
                </c:pt>
                <c:pt idx="12588">
                  <c:v>0</c:v>
                </c:pt>
                <c:pt idx="12589">
                  <c:v>0</c:v>
                </c:pt>
                <c:pt idx="12590">
                  <c:v>0</c:v>
                </c:pt>
                <c:pt idx="12591">
                  <c:v>0</c:v>
                </c:pt>
                <c:pt idx="12592">
                  <c:v>0</c:v>
                </c:pt>
                <c:pt idx="12593">
                  <c:v>0</c:v>
                </c:pt>
                <c:pt idx="12594">
                  <c:v>0</c:v>
                </c:pt>
                <c:pt idx="12595">
                  <c:v>0</c:v>
                </c:pt>
                <c:pt idx="12596">
                  <c:v>0</c:v>
                </c:pt>
                <c:pt idx="12597">
                  <c:v>0</c:v>
                </c:pt>
                <c:pt idx="12598">
                  <c:v>0</c:v>
                </c:pt>
                <c:pt idx="12599">
                  <c:v>0</c:v>
                </c:pt>
                <c:pt idx="12600">
                  <c:v>0</c:v>
                </c:pt>
                <c:pt idx="12601">
                  <c:v>0</c:v>
                </c:pt>
                <c:pt idx="12602">
                  <c:v>0</c:v>
                </c:pt>
                <c:pt idx="12603">
                  <c:v>0</c:v>
                </c:pt>
                <c:pt idx="12604">
                  <c:v>0</c:v>
                </c:pt>
                <c:pt idx="12605">
                  <c:v>0</c:v>
                </c:pt>
                <c:pt idx="12606">
                  <c:v>0</c:v>
                </c:pt>
                <c:pt idx="12607">
                  <c:v>0</c:v>
                </c:pt>
                <c:pt idx="12608">
                  <c:v>0</c:v>
                </c:pt>
                <c:pt idx="12609">
                  <c:v>0</c:v>
                </c:pt>
                <c:pt idx="12610">
                  <c:v>0</c:v>
                </c:pt>
                <c:pt idx="12611">
                  <c:v>0</c:v>
                </c:pt>
                <c:pt idx="12612">
                  <c:v>0</c:v>
                </c:pt>
                <c:pt idx="12613">
                  <c:v>0</c:v>
                </c:pt>
                <c:pt idx="12614">
                  <c:v>0</c:v>
                </c:pt>
                <c:pt idx="12615">
                  <c:v>0</c:v>
                </c:pt>
                <c:pt idx="12616">
                  <c:v>0</c:v>
                </c:pt>
                <c:pt idx="12617">
                  <c:v>0</c:v>
                </c:pt>
                <c:pt idx="12618">
                  <c:v>0</c:v>
                </c:pt>
                <c:pt idx="12619">
                  <c:v>0</c:v>
                </c:pt>
                <c:pt idx="12620">
                  <c:v>0</c:v>
                </c:pt>
                <c:pt idx="12621">
                  <c:v>0</c:v>
                </c:pt>
                <c:pt idx="12622">
                  <c:v>0</c:v>
                </c:pt>
                <c:pt idx="12623">
                  <c:v>0</c:v>
                </c:pt>
                <c:pt idx="12624">
                  <c:v>0</c:v>
                </c:pt>
                <c:pt idx="12625">
                  <c:v>0</c:v>
                </c:pt>
                <c:pt idx="12626">
                  <c:v>0</c:v>
                </c:pt>
                <c:pt idx="12627">
                  <c:v>0</c:v>
                </c:pt>
                <c:pt idx="12628">
                  <c:v>0</c:v>
                </c:pt>
                <c:pt idx="12629">
                  <c:v>0</c:v>
                </c:pt>
                <c:pt idx="12630">
                  <c:v>0</c:v>
                </c:pt>
                <c:pt idx="12631">
                  <c:v>0</c:v>
                </c:pt>
                <c:pt idx="12632">
                  <c:v>0</c:v>
                </c:pt>
                <c:pt idx="12633">
                  <c:v>0</c:v>
                </c:pt>
                <c:pt idx="12634">
                  <c:v>0</c:v>
                </c:pt>
                <c:pt idx="12635">
                  <c:v>0</c:v>
                </c:pt>
                <c:pt idx="12636">
                  <c:v>0</c:v>
                </c:pt>
                <c:pt idx="12637">
                  <c:v>0</c:v>
                </c:pt>
                <c:pt idx="12638">
                  <c:v>0</c:v>
                </c:pt>
                <c:pt idx="12639">
                  <c:v>0</c:v>
                </c:pt>
                <c:pt idx="12640">
                  <c:v>0</c:v>
                </c:pt>
                <c:pt idx="12641">
                  <c:v>0</c:v>
                </c:pt>
                <c:pt idx="12642">
                  <c:v>0</c:v>
                </c:pt>
                <c:pt idx="12643">
                  <c:v>0</c:v>
                </c:pt>
                <c:pt idx="12644">
                  <c:v>0</c:v>
                </c:pt>
                <c:pt idx="12645">
                  <c:v>0</c:v>
                </c:pt>
                <c:pt idx="12646">
                  <c:v>0</c:v>
                </c:pt>
                <c:pt idx="12647">
                  <c:v>0</c:v>
                </c:pt>
                <c:pt idx="12648">
                  <c:v>0</c:v>
                </c:pt>
                <c:pt idx="12649">
                  <c:v>0</c:v>
                </c:pt>
                <c:pt idx="12650">
                  <c:v>0</c:v>
                </c:pt>
                <c:pt idx="12651">
                  <c:v>0</c:v>
                </c:pt>
                <c:pt idx="12652">
                  <c:v>0</c:v>
                </c:pt>
                <c:pt idx="12653">
                  <c:v>0</c:v>
                </c:pt>
                <c:pt idx="12654">
                  <c:v>0</c:v>
                </c:pt>
                <c:pt idx="12655">
                  <c:v>0</c:v>
                </c:pt>
                <c:pt idx="12656">
                  <c:v>0</c:v>
                </c:pt>
                <c:pt idx="12657">
                  <c:v>0</c:v>
                </c:pt>
                <c:pt idx="12658">
                  <c:v>0</c:v>
                </c:pt>
                <c:pt idx="12659">
                  <c:v>0</c:v>
                </c:pt>
                <c:pt idx="12660">
                  <c:v>0</c:v>
                </c:pt>
                <c:pt idx="12661">
                  <c:v>0</c:v>
                </c:pt>
                <c:pt idx="12662">
                  <c:v>0</c:v>
                </c:pt>
                <c:pt idx="12663">
                  <c:v>0</c:v>
                </c:pt>
                <c:pt idx="12664">
                  <c:v>0</c:v>
                </c:pt>
                <c:pt idx="12665">
                  <c:v>0</c:v>
                </c:pt>
                <c:pt idx="12666">
                  <c:v>0</c:v>
                </c:pt>
                <c:pt idx="12667">
                  <c:v>0</c:v>
                </c:pt>
                <c:pt idx="12668">
                  <c:v>0</c:v>
                </c:pt>
                <c:pt idx="12669">
                  <c:v>0</c:v>
                </c:pt>
                <c:pt idx="12670">
                  <c:v>0</c:v>
                </c:pt>
                <c:pt idx="12671">
                  <c:v>0</c:v>
                </c:pt>
                <c:pt idx="12672">
                  <c:v>0</c:v>
                </c:pt>
                <c:pt idx="12673">
                  <c:v>0</c:v>
                </c:pt>
                <c:pt idx="12674">
                  <c:v>0</c:v>
                </c:pt>
                <c:pt idx="12675">
                  <c:v>0</c:v>
                </c:pt>
                <c:pt idx="12676">
                  <c:v>0</c:v>
                </c:pt>
                <c:pt idx="12677">
                  <c:v>0</c:v>
                </c:pt>
                <c:pt idx="12678">
                  <c:v>0</c:v>
                </c:pt>
                <c:pt idx="12679">
                  <c:v>0</c:v>
                </c:pt>
                <c:pt idx="12680">
                  <c:v>0</c:v>
                </c:pt>
                <c:pt idx="12681">
                  <c:v>0</c:v>
                </c:pt>
                <c:pt idx="12682">
                  <c:v>0</c:v>
                </c:pt>
                <c:pt idx="12683">
                  <c:v>0</c:v>
                </c:pt>
                <c:pt idx="12684">
                  <c:v>0</c:v>
                </c:pt>
                <c:pt idx="12685">
                  <c:v>0</c:v>
                </c:pt>
                <c:pt idx="12686">
                  <c:v>0</c:v>
                </c:pt>
                <c:pt idx="12687">
                  <c:v>0</c:v>
                </c:pt>
                <c:pt idx="12688">
                  <c:v>0</c:v>
                </c:pt>
                <c:pt idx="12689">
                  <c:v>0</c:v>
                </c:pt>
                <c:pt idx="12690">
                  <c:v>0</c:v>
                </c:pt>
                <c:pt idx="12691">
                  <c:v>0</c:v>
                </c:pt>
                <c:pt idx="12692">
                  <c:v>0</c:v>
                </c:pt>
                <c:pt idx="12693">
                  <c:v>0</c:v>
                </c:pt>
                <c:pt idx="12694">
                  <c:v>0</c:v>
                </c:pt>
                <c:pt idx="12695">
                  <c:v>0</c:v>
                </c:pt>
                <c:pt idx="12696">
                  <c:v>0</c:v>
                </c:pt>
                <c:pt idx="12697">
                  <c:v>0</c:v>
                </c:pt>
                <c:pt idx="12698">
                  <c:v>0</c:v>
                </c:pt>
                <c:pt idx="12699">
                  <c:v>0</c:v>
                </c:pt>
                <c:pt idx="12700">
                  <c:v>0</c:v>
                </c:pt>
                <c:pt idx="12701">
                  <c:v>0</c:v>
                </c:pt>
                <c:pt idx="12702">
                  <c:v>0</c:v>
                </c:pt>
                <c:pt idx="12703">
                  <c:v>0</c:v>
                </c:pt>
                <c:pt idx="12704">
                  <c:v>0</c:v>
                </c:pt>
                <c:pt idx="12705">
                  <c:v>0</c:v>
                </c:pt>
                <c:pt idx="12706">
                  <c:v>0</c:v>
                </c:pt>
                <c:pt idx="12707">
                  <c:v>0</c:v>
                </c:pt>
                <c:pt idx="12708">
                  <c:v>0</c:v>
                </c:pt>
                <c:pt idx="12709">
                  <c:v>0</c:v>
                </c:pt>
                <c:pt idx="12710">
                  <c:v>0</c:v>
                </c:pt>
                <c:pt idx="12711">
                  <c:v>0</c:v>
                </c:pt>
                <c:pt idx="12712">
                  <c:v>0</c:v>
                </c:pt>
                <c:pt idx="12713">
                  <c:v>0</c:v>
                </c:pt>
                <c:pt idx="12714">
                  <c:v>0</c:v>
                </c:pt>
                <c:pt idx="12715">
                  <c:v>0</c:v>
                </c:pt>
                <c:pt idx="12716">
                  <c:v>0</c:v>
                </c:pt>
                <c:pt idx="12717">
                  <c:v>0</c:v>
                </c:pt>
                <c:pt idx="12718">
                  <c:v>0</c:v>
                </c:pt>
                <c:pt idx="12719">
                  <c:v>0</c:v>
                </c:pt>
                <c:pt idx="12720">
                  <c:v>0</c:v>
                </c:pt>
                <c:pt idx="12721">
                  <c:v>0</c:v>
                </c:pt>
                <c:pt idx="12722">
                  <c:v>0</c:v>
                </c:pt>
                <c:pt idx="12723">
                  <c:v>0</c:v>
                </c:pt>
                <c:pt idx="12724">
                  <c:v>0</c:v>
                </c:pt>
                <c:pt idx="12725">
                  <c:v>0</c:v>
                </c:pt>
                <c:pt idx="12726">
                  <c:v>0</c:v>
                </c:pt>
                <c:pt idx="12727">
                  <c:v>0</c:v>
                </c:pt>
                <c:pt idx="12728">
                  <c:v>0</c:v>
                </c:pt>
                <c:pt idx="12729">
                  <c:v>0</c:v>
                </c:pt>
                <c:pt idx="12730">
                  <c:v>0</c:v>
                </c:pt>
                <c:pt idx="12731">
                  <c:v>0</c:v>
                </c:pt>
                <c:pt idx="12732">
                  <c:v>0</c:v>
                </c:pt>
                <c:pt idx="12733">
                  <c:v>0</c:v>
                </c:pt>
                <c:pt idx="12734">
                  <c:v>0</c:v>
                </c:pt>
                <c:pt idx="12735">
                  <c:v>0</c:v>
                </c:pt>
                <c:pt idx="12736">
                  <c:v>0</c:v>
                </c:pt>
                <c:pt idx="12737">
                  <c:v>0</c:v>
                </c:pt>
                <c:pt idx="12738">
                  <c:v>0</c:v>
                </c:pt>
                <c:pt idx="12739">
                  <c:v>0</c:v>
                </c:pt>
                <c:pt idx="12740">
                  <c:v>0</c:v>
                </c:pt>
                <c:pt idx="12741">
                  <c:v>0</c:v>
                </c:pt>
                <c:pt idx="12742">
                  <c:v>0</c:v>
                </c:pt>
                <c:pt idx="12743">
                  <c:v>0</c:v>
                </c:pt>
                <c:pt idx="12744">
                  <c:v>0</c:v>
                </c:pt>
                <c:pt idx="12745">
                  <c:v>0</c:v>
                </c:pt>
                <c:pt idx="12746">
                  <c:v>0</c:v>
                </c:pt>
                <c:pt idx="12747">
                  <c:v>0</c:v>
                </c:pt>
                <c:pt idx="12748">
                  <c:v>0</c:v>
                </c:pt>
                <c:pt idx="12749">
                  <c:v>0</c:v>
                </c:pt>
                <c:pt idx="12750">
                  <c:v>0</c:v>
                </c:pt>
                <c:pt idx="12751">
                  <c:v>0</c:v>
                </c:pt>
                <c:pt idx="12752">
                  <c:v>0</c:v>
                </c:pt>
                <c:pt idx="12753">
                  <c:v>0</c:v>
                </c:pt>
                <c:pt idx="12754">
                  <c:v>0</c:v>
                </c:pt>
                <c:pt idx="12755">
                  <c:v>0</c:v>
                </c:pt>
                <c:pt idx="12756">
                  <c:v>0</c:v>
                </c:pt>
                <c:pt idx="12757">
                  <c:v>0</c:v>
                </c:pt>
                <c:pt idx="12758">
                  <c:v>0</c:v>
                </c:pt>
                <c:pt idx="12759">
                  <c:v>0</c:v>
                </c:pt>
                <c:pt idx="12760">
                  <c:v>0</c:v>
                </c:pt>
                <c:pt idx="12761">
                  <c:v>0</c:v>
                </c:pt>
                <c:pt idx="12762">
                  <c:v>0</c:v>
                </c:pt>
                <c:pt idx="12763">
                  <c:v>0</c:v>
                </c:pt>
                <c:pt idx="12764">
                  <c:v>0</c:v>
                </c:pt>
                <c:pt idx="12765">
                  <c:v>0</c:v>
                </c:pt>
                <c:pt idx="12766">
                  <c:v>0</c:v>
                </c:pt>
                <c:pt idx="12767">
                  <c:v>0</c:v>
                </c:pt>
                <c:pt idx="12768">
                  <c:v>0</c:v>
                </c:pt>
                <c:pt idx="12769">
                  <c:v>0</c:v>
                </c:pt>
                <c:pt idx="12770">
                  <c:v>0</c:v>
                </c:pt>
                <c:pt idx="12771">
                  <c:v>0</c:v>
                </c:pt>
                <c:pt idx="12772">
                  <c:v>0</c:v>
                </c:pt>
                <c:pt idx="12773">
                  <c:v>0</c:v>
                </c:pt>
                <c:pt idx="12774">
                  <c:v>0</c:v>
                </c:pt>
                <c:pt idx="12775">
                  <c:v>0</c:v>
                </c:pt>
                <c:pt idx="12776">
                  <c:v>0</c:v>
                </c:pt>
                <c:pt idx="12777">
                  <c:v>0</c:v>
                </c:pt>
                <c:pt idx="12778">
                  <c:v>0</c:v>
                </c:pt>
                <c:pt idx="12779">
                  <c:v>0</c:v>
                </c:pt>
                <c:pt idx="12780">
                  <c:v>0</c:v>
                </c:pt>
                <c:pt idx="12781">
                  <c:v>0</c:v>
                </c:pt>
                <c:pt idx="12782">
                  <c:v>0</c:v>
                </c:pt>
                <c:pt idx="12783">
                  <c:v>0</c:v>
                </c:pt>
                <c:pt idx="12784">
                  <c:v>0</c:v>
                </c:pt>
                <c:pt idx="12785">
                  <c:v>0</c:v>
                </c:pt>
                <c:pt idx="12786">
                  <c:v>0</c:v>
                </c:pt>
                <c:pt idx="12787">
                  <c:v>0</c:v>
                </c:pt>
                <c:pt idx="12788">
                  <c:v>0</c:v>
                </c:pt>
                <c:pt idx="12789">
                  <c:v>0</c:v>
                </c:pt>
                <c:pt idx="12790">
                  <c:v>0</c:v>
                </c:pt>
                <c:pt idx="12791">
                  <c:v>0</c:v>
                </c:pt>
                <c:pt idx="12792">
                  <c:v>0</c:v>
                </c:pt>
                <c:pt idx="12793">
                  <c:v>0</c:v>
                </c:pt>
                <c:pt idx="12794">
                  <c:v>0</c:v>
                </c:pt>
                <c:pt idx="12795">
                  <c:v>0</c:v>
                </c:pt>
                <c:pt idx="12796">
                  <c:v>0</c:v>
                </c:pt>
                <c:pt idx="12797">
                  <c:v>0</c:v>
                </c:pt>
                <c:pt idx="12798">
                  <c:v>0</c:v>
                </c:pt>
                <c:pt idx="12799">
                  <c:v>0</c:v>
                </c:pt>
                <c:pt idx="12800">
                  <c:v>0</c:v>
                </c:pt>
                <c:pt idx="12801">
                  <c:v>0</c:v>
                </c:pt>
                <c:pt idx="12802">
                  <c:v>0</c:v>
                </c:pt>
                <c:pt idx="12803">
                  <c:v>0</c:v>
                </c:pt>
                <c:pt idx="12804">
                  <c:v>0</c:v>
                </c:pt>
                <c:pt idx="12805">
                  <c:v>0</c:v>
                </c:pt>
                <c:pt idx="12806">
                  <c:v>0</c:v>
                </c:pt>
                <c:pt idx="12807">
                  <c:v>0</c:v>
                </c:pt>
                <c:pt idx="12808">
                  <c:v>0</c:v>
                </c:pt>
                <c:pt idx="12809">
                  <c:v>0</c:v>
                </c:pt>
                <c:pt idx="12810">
                  <c:v>0</c:v>
                </c:pt>
                <c:pt idx="12811">
                  <c:v>0</c:v>
                </c:pt>
                <c:pt idx="12812">
                  <c:v>0</c:v>
                </c:pt>
                <c:pt idx="12813">
                  <c:v>0</c:v>
                </c:pt>
                <c:pt idx="12814">
                  <c:v>0</c:v>
                </c:pt>
                <c:pt idx="12815">
                  <c:v>0</c:v>
                </c:pt>
                <c:pt idx="12816">
                  <c:v>0</c:v>
                </c:pt>
                <c:pt idx="12817">
                  <c:v>0</c:v>
                </c:pt>
                <c:pt idx="12818">
                  <c:v>0</c:v>
                </c:pt>
                <c:pt idx="12819">
                  <c:v>0</c:v>
                </c:pt>
                <c:pt idx="12820">
                  <c:v>0</c:v>
                </c:pt>
                <c:pt idx="12821">
                  <c:v>0</c:v>
                </c:pt>
                <c:pt idx="12822">
                  <c:v>0</c:v>
                </c:pt>
                <c:pt idx="12823">
                  <c:v>0</c:v>
                </c:pt>
                <c:pt idx="12824">
                  <c:v>0</c:v>
                </c:pt>
                <c:pt idx="12825">
                  <c:v>0</c:v>
                </c:pt>
                <c:pt idx="12826">
                  <c:v>0</c:v>
                </c:pt>
                <c:pt idx="12827">
                  <c:v>0</c:v>
                </c:pt>
                <c:pt idx="12828">
                  <c:v>0</c:v>
                </c:pt>
                <c:pt idx="12829">
                  <c:v>0</c:v>
                </c:pt>
                <c:pt idx="12830">
                  <c:v>0</c:v>
                </c:pt>
                <c:pt idx="12831">
                  <c:v>0</c:v>
                </c:pt>
                <c:pt idx="12832">
                  <c:v>0</c:v>
                </c:pt>
                <c:pt idx="12833">
                  <c:v>0</c:v>
                </c:pt>
                <c:pt idx="12834">
                  <c:v>0</c:v>
                </c:pt>
                <c:pt idx="12835">
                  <c:v>0</c:v>
                </c:pt>
                <c:pt idx="12836">
                  <c:v>0</c:v>
                </c:pt>
                <c:pt idx="12837">
                  <c:v>0</c:v>
                </c:pt>
                <c:pt idx="12838">
                  <c:v>0</c:v>
                </c:pt>
                <c:pt idx="12839">
                  <c:v>0</c:v>
                </c:pt>
                <c:pt idx="12840">
                  <c:v>0</c:v>
                </c:pt>
                <c:pt idx="12841">
                  <c:v>0</c:v>
                </c:pt>
                <c:pt idx="12842">
                  <c:v>0</c:v>
                </c:pt>
                <c:pt idx="12843">
                  <c:v>0</c:v>
                </c:pt>
                <c:pt idx="12844">
                  <c:v>0</c:v>
                </c:pt>
                <c:pt idx="12845">
                  <c:v>0</c:v>
                </c:pt>
                <c:pt idx="12846">
                  <c:v>0</c:v>
                </c:pt>
                <c:pt idx="12847">
                  <c:v>0</c:v>
                </c:pt>
                <c:pt idx="12848">
                  <c:v>0</c:v>
                </c:pt>
                <c:pt idx="12849">
                  <c:v>0</c:v>
                </c:pt>
                <c:pt idx="12850">
                  <c:v>0</c:v>
                </c:pt>
                <c:pt idx="12851">
                  <c:v>0</c:v>
                </c:pt>
                <c:pt idx="12852">
                  <c:v>0</c:v>
                </c:pt>
                <c:pt idx="12853">
                  <c:v>0</c:v>
                </c:pt>
                <c:pt idx="12854">
                  <c:v>0</c:v>
                </c:pt>
                <c:pt idx="12855">
                  <c:v>0</c:v>
                </c:pt>
                <c:pt idx="12856">
                  <c:v>0</c:v>
                </c:pt>
                <c:pt idx="12857">
                  <c:v>0</c:v>
                </c:pt>
                <c:pt idx="12858">
                  <c:v>0</c:v>
                </c:pt>
                <c:pt idx="12859">
                  <c:v>0</c:v>
                </c:pt>
                <c:pt idx="12860">
                  <c:v>0</c:v>
                </c:pt>
                <c:pt idx="12861">
                  <c:v>0</c:v>
                </c:pt>
                <c:pt idx="12862">
                  <c:v>0</c:v>
                </c:pt>
                <c:pt idx="12863">
                  <c:v>0</c:v>
                </c:pt>
                <c:pt idx="12864">
                  <c:v>0</c:v>
                </c:pt>
                <c:pt idx="12865">
                  <c:v>0</c:v>
                </c:pt>
                <c:pt idx="12866">
                  <c:v>0</c:v>
                </c:pt>
                <c:pt idx="12867">
                  <c:v>0</c:v>
                </c:pt>
                <c:pt idx="12868">
                  <c:v>0</c:v>
                </c:pt>
                <c:pt idx="12869">
                  <c:v>0</c:v>
                </c:pt>
                <c:pt idx="12870">
                  <c:v>0</c:v>
                </c:pt>
                <c:pt idx="12871">
                  <c:v>0</c:v>
                </c:pt>
                <c:pt idx="12872">
                  <c:v>0</c:v>
                </c:pt>
                <c:pt idx="12873">
                  <c:v>0</c:v>
                </c:pt>
                <c:pt idx="12874">
                  <c:v>0</c:v>
                </c:pt>
                <c:pt idx="12875">
                  <c:v>0</c:v>
                </c:pt>
                <c:pt idx="12876">
                  <c:v>0</c:v>
                </c:pt>
                <c:pt idx="12877">
                  <c:v>0</c:v>
                </c:pt>
                <c:pt idx="12878">
                  <c:v>0</c:v>
                </c:pt>
                <c:pt idx="12879">
                  <c:v>0</c:v>
                </c:pt>
                <c:pt idx="12880">
                  <c:v>0</c:v>
                </c:pt>
                <c:pt idx="12881">
                  <c:v>0</c:v>
                </c:pt>
                <c:pt idx="12882">
                  <c:v>0</c:v>
                </c:pt>
                <c:pt idx="12883">
                  <c:v>0</c:v>
                </c:pt>
                <c:pt idx="12884">
                  <c:v>0</c:v>
                </c:pt>
                <c:pt idx="12885">
                  <c:v>0</c:v>
                </c:pt>
                <c:pt idx="12886">
                  <c:v>0</c:v>
                </c:pt>
                <c:pt idx="12887">
                  <c:v>0</c:v>
                </c:pt>
                <c:pt idx="12888">
                  <c:v>0</c:v>
                </c:pt>
                <c:pt idx="12889">
                  <c:v>0</c:v>
                </c:pt>
                <c:pt idx="12890">
                  <c:v>0</c:v>
                </c:pt>
                <c:pt idx="12891">
                  <c:v>0</c:v>
                </c:pt>
                <c:pt idx="12892">
                  <c:v>0</c:v>
                </c:pt>
                <c:pt idx="12893">
                  <c:v>0</c:v>
                </c:pt>
                <c:pt idx="12894">
                  <c:v>0</c:v>
                </c:pt>
                <c:pt idx="12895">
                  <c:v>0</c:v>
                </c:pt>
                <c:pt idx="12896">
                  <c:v>0</c:v>
                </c:pt>
                <c:pt idx="12897">
                  <c:v>0</c:v>
                </c:pt>
                <c:pt idx="12898">
                  <c:v>0</c:v>
                </c:pt>
                <c:pt idx="12899">
                  <c:v>0</c:v>
                </c:pt>
                <c:pt idx="12900">
                  <c:v>0</c:v>
                </c:pt>
                <c:pt idx="12901">
                  <c:v>0</c:v>
                </c:pt>
                <c:pt idx="12902">
                  <c:v>0</c:v>
                </c:pt>
                <c:pt idx="12903">
                  <c:v>0</c:v>
                </c:pt>
                <c:pt idx="12904">
                  <c:v>0</c:v>
                </c:pt>
                <c:pt idx="12905">
                  <c:v>0</c:v>
                </c:pt>
                <c:pt idx="12906">
                  <c:v>0</c:v>
                </c:pt>
                <c:pt idx="12907">
                  <c:v>0</c:v>
                </c:pt>
                <c:pt idx="12908">
                  <c:v>0</c:v>
                </c:pt>
                <c:pt idx="12909">
                  <c:v>0</c:v>
                </c:pt>
                <c:pt idx="12910">
                  <c:v>0</c:v>
                </c:pt>
                <c:pt idx="12911">
                  <c:v>0</c:v>
                </c:pt>
                <c:pt idx="12912">
                  <c:v>0</c:v>
                </c:pt>
                <c:pt idx="12913">
                  <c:v>0</c:v>
                </c:pt>
                <c:pt idx="12914">
                  <c:v>0</c:v>
                </c:pt>
                <c:pt idx="12915">
                  <c:v>0</c:v>
                </c:pt>
                <c:pt idx="12916">
                  <c:v>0</c:v>
                </c:pt>
                <c:pt idx="12917">
                  <c:v>0</c:v>
                </c:pt>
                <c:pt idx="12918">
                  <c:v>0</c:v>
                </c:pt>
                <c:pt idx="12919">
                  <c:v>0</c:v>
                </c:pt>
                <c:pt idx="12920">
                  <c:v>0</c:v>
                </c:pt>
                <c:pt idx="12921">
                  <c:v>0</c:v>
                </c:pt>
                <c:pt idx="12922">
                  <c:v>0</c:v>
                </c:pt>
                <c:pt idx="12923">
                  <c:v>0</c:v>
                </c:pt>
                <c:pt idx="12924">
                  <c:v>0</c:v>
                </c:pt>
                <c:pt idx="12925">
                  <c:v>0</c:v>
                </c:pt>
                <c:pt idx="12926">
                  <c:v>0</c:v>
                </c:pt>
                <c:pt idx="12927">
                  <c:v>0</c:v>
                </c:pt>
                <c:pt idx="12928">
                  <c:v>0</c:v>
                </c:pt>
                <c:pt idx="12929">
                  <c:v>0</c:v>
                </c:pt>
                <c:pt idx="12930">
                  <c:v>0</c:v>
                </c:pt>
                <c:pt idx="12931">
                  <c:v>0</c:v>
                </c:pt>
                <c:pt idx="12932">
                  <c:v>0</c:v>
                </c:pt>
                <c:pt idx="12933">
                  <c:v>0</c:v>
                </c:pt>
                <c:pt idx="12934">
                  <c:v>0</c:v>
                </c:pt>
                <c:pt idx="12935">
                  <c:v>0</c:v>
                </c:pt>
                <c:pt idx="12936">
                  <c:v>0</c:v>
                </c:pt>
                <c:pt idx="12937">
                  <c:v>0</c:v>
                </c:pt>
                <c:pt idx="12938">
                  <c:v>0</c:v>
                </c:pt>
                <c:pt idx="12939">
                  <c:v>0</c:v>
                </c:pt>
                <c:pt idx="12940">
                  <c:v>0</c:v>
                </c:pt>
                <c:pt idx="12941">
                  <c:v>0</c:v>
                </c:pt>
                <c:pt idx="12942">
                  <c:v>0</c:v>
                </c:pt>
                <c:pt idx="12943">
                  <c:v>0</c:v>
                </c:pt>
                <c:pt idx="12944">
                  <c:v>0</c:v>
                </c:pt>
                <c:pt idx="12945">
                  <c:v>0</c:v>
                </c:pt>
                <c:pt idx="12946">
                  <c:v>0</c:v>
                </c:pt>
                <c:pt idx="12947">
                  <c:v>0</c:v>
                </c:pt>
                <c:pt idx="12948">
                  <c:v>0</c:v>
                </c:pt>
                <c:pt idx="12949">
                  <c:v>0</c:v>
                </c:pt>
                <c:pt idx="12950">
                  <c:v>0</c:v>
                </c:pt>
                <c:pt idx="12951">
                  <c:v>0</c:v>
                </c:pt>
                <c:pt idx="12952">
                  <c:v>0</c:v>
                </c:pt>
                <c:pt idx="12953">
                  <c:v>0</c:v>
                </c:pt>
                <c:pt idx="12954">
                  <c:v>0</c:v>
                </c:pt>
                <c:pt idx="12955">
                  <c:v>0</c:v>
                </c:pt>
                <c:pt idx="12956">
                  <c:v>0</c:v>
                </c:pt>
                <c:pt idx="12957">
                  <c:v>0</c:v>
                </c:pt>
                <c:pt idx="12958">
                  <c:v>0</c:v>
                </c:pt>
                <c:pt idx="12959">
                  <c:v>0</c:v>
                </c:pt>
                <c:pt idx="12960">
                  <c:v>0</c:v>
                </c:pt>
                <c:pt idx="12961">
                  <c:v>0</c:v>
                </c:pt>
                <c:pt idx="12962">
                  <c:v>0</c:v>
                </c:pt>
                <c:pt idx="12963">
                  <c:v>0</c:v>
                </c:pt>
                <c:pt idx="12964">
                  <c:v>0</c:v>
                </c:pt>
                <c:pt idx="12965">
                  <c:v>0</c:v>
                </c:pt>
                <c:pt idx="12966">
                  <c:v>0</c:v>
                </c:pt>
                <c:pt idx="12967">
                  <c:v>0</c:v>
                </c:pt>
                <c:pt idx="12968">
                  <c:v>0</c:v>
                </c:pt>
                <c:pt idx="12969">
                  <c:v>0</c:v>
                </c:pt>
                <c:pt idx="12970">
                  <c:v>0</c:v>
                </c:pt>
                <c:pt idx="12971">
                  <c:v>0</c:v>
                </c:pt>
                <c:pt idx="12972">
                  <c:v>0</c:v>
                </c:pt>
                <c:pt idx="12973">
                  <c:v>0</c:v>
                </c:pt>
                <c:pt idx="12974">
                  <c:v>0</c:v>
                </c:pt>
                <c:pt idx="12975">
                  <c:v>0</c:v>
                </c:pt>
                <c:pt idx="12976">
                  <c:v>0</c:v>
                </c:pt>
                <c:pt idx="12977">
                  <c:v>0</c:v>
                </c:pt>
                <c:pt idx="12978">
                  <c:v>0</c:v>
                </c:pt>
                <c:pt idx="12979">
                  <c:v>0</c:v>
                </c:pt>
                <c:pt idx="12980">
                  <c:v>0</c:v>
                </c:pt>
                <c:pt idx="12981">
                  <c:v>0</c:v>
                </c:pt>
                <c:pt idx="12982">
                  <c:v>0</c:v>
                </c:pt>
                <c:pt idx="12983">
                  <c:v>0</c:v>
                </c:pt>
                <c:pt idx="12984">
                  <c:v>0</c:v>
                </c:pt>
                <c:pt idx="12985">
                  <c:v>0</c:v>
                </c:pt>
                <c:pt idx="12986">
                  <c:v>0</c:v>
                </c:pt>
                <c:pt idx="12987">
                  <c:v>0</c:v>
                </c:pt>
                <c:pt idx="12988">
                  <c:v>0</c:v>
                </c:pt>
                <c:pt idx="12989">
                  <c:v>0</c:v>
                </c:pt>
                <c:pt idx="12990">
                  <c:v>0</c:v>
                </c:pt>
                <c:pt idx="12991">
                  <c:v>0</c:v>
                </c:pt>
                <c:pt idx="12992">
                  <c:v>0</c:v>
                </c:pt>
                <c:pt idx="12993">
                  <c:v>0</c:v>
                </c:pt>
                <c:pt idx="12994">
                  <c:v>0</c:v>
                </c:pt>
                <c:pt idx="12995">
                  <c:v>0</c:v>
                </c:pt>
                <c:pt idx="12996">
                  <c:v>0</c:v>
                </c:pt>
                <c:pt idx="12997">
                  <c:v>0</c:v>
                </c:pt>
                <c:pt idx="12998">
                  <c:v>0</c:v>
                </c:pt>
                <c:pt idx="12999">
                  <c:v>0</c:v>
                </c:pt>
                <c:pt idx="13000">
                  <c:v>0</c:v>
                </c:pt>
                <c:pt idx="13001">
                  <c:v>0</c:v>
                </c:pt>
                <c:pt idx="13002">
                  <c:v>0</c:v>
                </c:pt>
                <c:pt idx="13003">
                  <c:v>0</c:v>
                </c:pt>
                <c:pt idx="13004">
                  <c:v>0</c:v>
                </c:pt>
                <c:pt idx="13005">
                  <c:v>0</c:v>
                </c:pt>
                <c:pt idx="13006">
                  <c:v>0</c:v>
                </c:pt>
                <c:pt idx="13007">
                  <c:v>0</c:v>
                </c:pt>
                <c:pt idx="13008">
                  <c:v>0</c:v>
                </c:pt>
                <c:pt idx="13009">
                  <c:v>0</c:v>
                </c:pt>
                <c:pt idx="13010">
                  <c:v>0</c:v>
                </c:pt>
                <c:pt idx="13011">
                  <c:v>0</c:v>
                </c:pt>
                <c:pt idx="13012">
                  <c:v>0</c:v>
                </c:pt>
                <c:pt idx="13013">
                  <c:v>0</c:v>
                </c:pt>
                <c:pt idx="13014">
                  <c:v>0</c:v>
                </c:pt>
                <c:pt idx="13015">
                  <c:v>0</c:v>
                </c:pt>
                <c:pt idx="13016">
                  <c:v>0</c:v>
                </c:pt>
                <c:pt idx="13017">
                  <c:v>0</c:v>
                </c:pt>
                <c:pt idx="13018">
                  <c:v>0</c:v>
                </c:pt>
                <c:pt idx="13019">
                  <c:v>0</c:v>
                </c:pt>
                <c:pt idx="13020">
                  <c:v>0</c:v>
                </c:pt>
                <c:pt idx="13021">
                  <c:v>0</c:v>
                </c:pt>
                <c:pt idx="13022">
                  <c:v>0</c:v>
                </c:pt>
                <c:pt idx="13023">
                  <c:v>0</c:v>
                </c:pt>
                <c:pt idx="13024">
                  <c:v>0</c:v>
                </c:pt>
                <c:pt idx="13025">
                  <c:v>0</c:v>
                </c:pt>
                <c:pt idx="13026">
                  <c:v>0</c:v>
                </c:pt>
                <c:pt idx="13027">
                  <c:v>0</c:v>
                </c:pt>
                <c:pt idx="13028">
                  <c:v>0</c:v>
                </c:pt>
                <c:pt idx="13029">
                  <c:v>0</c:v>
                </c:pt>
                <c:pt idx="13030">
                  <c:v>0</c:v>
                </c:pt>
                <c:pt idx="13031">
                  <c:v>0</c:v>
                </c:pt>
                <c:pt idx="13032">
                  <c:v>0</c:v>
                </c:pt>
                <c:pt idx="13033">
                  <c:v>0</c:v>
                </c:pt>
                <c:pt idx="13034">
                  <c:v>0</c:v>
                </c:pt>
                <c:pt idx="13035">
                  <c:v>0</c:v>
                </c:pt>
                <c:pt idx="13036">
                  <c:v>0</c:v>
                </c:pt>
                <c:pt idx="13037">
                  <c:v>0</c:v>
                </c:pt>
                <c:pt idx="13038">
                  <c:v>0</c:v>
                </c:pt>
                <c:pt idx="13039">
                  <c:v>0</c:v>
                </c:pt>
                <c:pt idx="13040">
                  <c:v>0</c:v>
                </c:pt>
                <c:pt idx="13041">
                  <c:v>0</c:v>
                </c:pt>
                <c:pt idx="13042">
                  <c:v>0</c:v>
                </c:pt>
                <c:pt idx="13043">
                  <c:v>0</c:v>
                </c:pt>
                <c:pt idx="13044">
                  <c:v>0</c:v>
                </c:pt>
                <c:pt idx="13045">
                  <c:v>0</c:v>
                </c:pt>
                <c:pt idx="13046">
                  <c:v>0</c:v>
                </c:pt>
                <c:pt idx="13047">
                  <c:v>0</c:v>
                </c:pt>
                <c:pt idx="13048">
                  <c:v>0</c:v>
                </c:pt>
                <c:pt idx="13049">
                  <c:v>0</c:v>
                </c:pt>
                <c:pt idx="13050">
                  <c:v>0</c:v>
                </c:pt>
                <c:pt idx="13051">
                  <c:v>0</c:v>
                </c:pt>
                <c:pt idx="13052">
                  <c:v>0</c:v>
                </c:pt>
                <c:pt idx="13053">
                  <c:v>0</c:v>
                </c:pt>
                <c:pt idx="13054">
                  <c:v>0</c:v>
                </c:pt>
                <c:pt idx="13055">
                  <c:v>0</c:v>
                </c:pt>
                <c:pt idx="13056">
                  <c:v>0</c:v>
                </c:pt>
                <c:pt idx="13057">
                  <c:v>0</c:v>
                </c:pt>
                <c:pt idx="13058">
                  <c:v>0</c:v>
                </c:pt>
                <c:pt idx="13059">
                  <c:v>0</c:v>
                </c:pt>
                <c:pt idx="13060">
                  <c:v>0</c:v>
                </c:pt>
                <c:pt idx="13061">
                  <c:v>0</c:v>
                </c:pt>
                <c:pt idx="13062">
                  <c:v>0</c:v>
                </c:pt>
                <c:pt idx="13063">
                  <c:v>0</c:v>
                </c:pt>
                <c:pt idx="13064">
                  <c:v>0</c:v>
                </c:pt>
                <c:pt idx="13065">
                  <c:v>0</c:v>
                </c:pt>
                <c:pt idx="13066">
                  <c:v>0</c:v>
                </c:pt>
                <c:pt idx="13067">
                  <c:v>0</c:v>
                </c:pt>
                <c:pt idx="13068">
                  <c:v>0</c:v>
                </c:pt>
                <c:pt idx="13069">
                  <c:v>0</c:v>
                </c:pt>
                <c:pt idx="13070">
                  <c:v>0</c:v>
                </c:pt>
                <c:pt idx="13071">
                  <c:v>0</c:v>
                </c:pt>
                <c:pt idx="13072">
                  <c:v>0</c:v>
                </c:pt>
                <c:pt idx="13073">
                  <c:v>0</c:v>
                </c:pt>
                <c:pt idx="13074">
                  <c:v>0</c:v>
                </c:pt>
                <c:pt idx="13075">
                  <c:v>0</c:v>
                </c:pt>
                <c:pt idx="13076">
                  <c:v>0</c:v>
                </c:pt>
                <c:pt idx="13077">
                  <c:v>0</c:v>
                </c:pt>
                <c:pt idx="13078">
                  <c:v>0</c:v>
                </c:pt>
                <c:pt idx="13079">
                  <c:v>0</c:v>
                </c:pt>
                <c:pt idx="13080">
                  <c:v>0</c:v>
                </c:pt>
                <c:pt idx="13081">
                  <c:v>0</c:v>
                </c:pt>
                <c:pt idx="13082">
                  <c:v>0</c:v>
                </c:pt>
                <c:pt idx="13083">
                  <c:v>0</c:v>
                </c:pt>
                <c:pt idx="13084">
                  <c:v>0</c:v>
                </c:pt>
                <c:pt idx="13085">
                  <c:v>0</c:v>
                </c:pt>
                <c:pt idx="13086">
                  <c:v>0</c:v>
                </c:pt>
                <c:pt idx="13087">
                  <c:v>0</c:v>
                </c:pt>
                <c:pt idx="13088">
                  <c:v>0</c:v>
                </c:pt>
                <c:pt idx="13089">
                  <c:v>0</c:v>
                </c:pt>
                <c:pt idx="13090">
                  <c:v>0</c:v>
                </c:pt>
                <c:pt idx="13091">
                  <c:v>0</c:v>
                </c:pt>
                <c:pt idx="13092">
                  <c:v>0</c:v>
                </c:pt>
                <c:pt idx="13093">
                  <c:v>0</c:v>
                </c:pt>
                <c:pt idx="13094">
                  <c:v>0</c:v>
                </c:pt>
                <c:pt idx="13095">
                  <c:v>0</c:v>
                </c:pt>
                <c:pt idx="13096">
                  <c:v>0</c:v>
                </c:pt>
                <c:pt idx="13097">
                  <c:v>0</c:v>
                </c:pt>
                <c:pt idx="13098">
                  <c:v>0</c:v>
                </c:pt>
                <c:pt idx="13099">
                  <c:v>0</c:v>
                </c:pt>
                <c:pt idx="13100">
                  <c:v>0</c:v>
                </c:pt>
                <c:pt idx="13101">
                  <c:v>0</c:v>
                </c:pt>
                <c:pt idx="13102">
                  <c:v>0</c:v>
                </c:pt>
                <c:pt idx="13103">
                  <c:v>0</c:v>
                </c:pt>
                <c:pt idx="13104">
                  <c:v>0</c:v>
                </c:pt>
                <c:pt idx="13105">
                  <c:v>0</c:v>
                </c:pt>
                <c:pt idx="13106">
                  <c:v>0</c:v>
                </c:pt>
                <c:pt idx="13107">
                  <c:v>0</c:v>
                </c:pt>
                <c:pt idx="13108">
                  <c:v>0</c:v>
                </c:pt>
                <c:pt idx="13109">
                  <c:v>0</c:v>
                </c:pt>
                <c:pt idx="13110">
                  <c:v>0</c:v>
                </c:pt>
                <c:pt idx="13111">
                  <c:v>0</c:v>
                </c:pt>
                <c:pt idx="13112">
                  <c:v>0</c:v>
                </c:pt>
                <c:pt idx="13113">
                  <c:v>0</c:v>
                </c:pt>
                <c:pt idx="13114">
                  <c:v>0</c:v>
                </c:pt>
                <c:pt idx="13115">
                  <c:v>0</c:v>
                </c:pt>
                <c:pt idx="13116">
                  <c:v>0</c:v>
                </c:pt>
                <c:pt idx="13117">
                  <c:v>0</c:v>
                </c:pt>
                <c:pt idx="13118">
                  <c:v>0</c:v>
                </c:pt>
                <c:pt idx="13119">
                  <c:v>0</c:v>
                </c:pt>
                <c:pt idx="13120">
                  <c:v>0</c:v>
                </c:pt>
                <c:pt idx="13121">
                  <c:v>0</c:v>
                </c:pt>
                <c:pt idx="13122">
                  <c:v>0</c:v>
                </c:pt>
                <c:pt idx="13123">
                  <c:v>0</c:v>
                </c:pt>
                <c:pt idx="13124">
                  <c:v>0</c:v>
                </c:pt>
                <c:pt idx="13125">
                  <c:v>0</c:v>
                </c:pt>
                <c:pt idx="13126">
                  <c:v>0</c:v>
                </c:pt>
                <c:pt idx="13127">
                  <c:v>0</c:v>
                </c:pt>
                <c:pt idx="13128">
                  <c:v>0</c:v>
                </c:pt>
                <c:pt idx="13129">
                  <c:v>0</c:v>
                </c:pt>
                <c:pt idx="13130">
                  <c:v>0</c:v>
                </c:pt>
                <c:pt idx="13131">
                  <c:v>0</c:v>
                </c:pt>
                <c:pt idx="13132">
                  <c:v>0</c:v>
                </c:pt>
                <c:pt idx="13133">
                  <c:v>0</c:v>
                </c:pt>
                <c:pt idx="13134">
                  <c:v>0</c:v>
                </c:pt>
                <c:pt idx="13135">
                  <c:v>0</c:v>
                </c:pt>
                <c:pt idx="13136">
                  <c:v>0</c:v>
                </c:pt>
                <c:pt idx="13137">
                  <c:v>0</c:v>
                </c:pt>
                <c:pt idx="13138">
                  <c:v>0</c:v>
                </c:pt>
                <c:pt idx="13139">
                  <c:v>0</c:v>
                </c:pt>
                <c:pt idx="13140">
                  <c:v>0</c:v>
                </c:pt>
                <c:pt idx="13141">
                  <c:v>0</c:v>
                </c:pt>
                <c:pt idx="13142">
                  <c:v>0</c:v>
                </c:pt>
                <c:pt idx="13143">
                  <c:v>0</c:v>
                </c:pt>
                <c:pt idx="13144">
                  <c:v>0</c:v>
                </c:pt>
                <c:pt idx="13145">
                  <c:v>0</c:v>
                </c:pt>
                <c:pt idx="13146">
                  <c:v>0</c:v>
                </c:pt>
                <c:pt idx="13147">
                  <c:v>0</c:v>
                </c:pt>
                <c:pt idx="13148">
                  <c:v>0</c:v>
                </c:pt>
                <c:pt idx="13149">
                  <c:v>0</c:v>
                </c:pt>
                <c:pt idx="13150">
                  <c:v>0</c:v>
                </c:pt>
                <c:pt idx="13151">
                  <c:v>0</c:v>
                </c:pt>
                <c:pt idx="13152">
                  <c:v>0</c:v>
                </c:pt>
                <c:pt idx="13153">
                  <c:v>0</c:v>
                </c:pt>
                <c:pt idx="13154">
                  <c:v>0</c:v>
                </c:pt>
                <c:pt idx="13155">
                  <c:v>0</c:v>
                </c:pt>
                <c:pt idx="13156">
                  <c:v>0</c:v>
                </c:pt>
                <c:pt idx="13157">
                  <c:v>0</c:v>
                </c:pt>
                <c:pt idx="13158">
                  <c:v>0</c:v>
                </c:pt>
                <c:pt idx="13159">
                  <c:v>0</c:v>
                </c:pt>
                <c:pt idx="13160">
                  <c:v>0</c:v>
                </c:pt>
                <c:pt idx="13161">
                  <c:v>0</c:v>
                </c:pt>
                <c:pt idx="13162">
                  <c:v>0</c:v>
                </c:pt>
                <c:pt idx="13163">
                  <c:v>0</c:v>
                </c:pt>
                <c:pt idx="13164">
                  <c:v>0</c:v>
                </c:pt>
                <c:pt idx="13165">
                  <c:v>0</c:v>
                </c:pt>
                <c:pt idx="13166">
                  <c:v>0</c:v>
                </c:pt>
                <c:pt idx="13167">
                  <c:v>0</c:v>
                </c:pt>
                <c:pt idx="13168">
                  <c:v>0</c:v>
                </c:pt>
                <c:pt idx="13169">
                  <c:v>0</c:v>
                </c:pt>
                <c:pt idx="13170">
                  <c:v>0</c:v>
                </c:pt>
                <c:pt idx="13171">
                  <c:v>0</c:v>
                </c:pt>
                <c:pt idx="13172">
                  <c:v>0</c:v>
                </c:pt>
                <c:pt idx="13173">
                  <c:v>0</c:v>
                </c:pt>
                <c:pt idx="13174">
                  <c:v>0</c:v>
                </c:pt>
                <c:pt idx="13175">
                  <c:v>0</c:v>
                </c:pt>
                <c:pt idx="13176">
                  <c:v>0</c:v>
                </c:pt>
                <c:pt idx="13177">
                  <c:v>0</c:v>
                </c:pt>
                <c:pt idx="13178">
                  <c:v>0</c:v>
                </c:pt>
                <c:pt idx="13179">
                  <c:v>0</c:v>
                </c:pt>
                <c:pt idx="13180">
                  <c:v>0</c:v>
                </c:pt>
                <c:pt idx="13181">
                  <c:v>0</c:v>
                </c:pt>
                <c:pt idx="13182">
                  <c:v>0</c:v>
                </c:pt>
                <c:pt idx="13183">
                  <c:v>0</c:v>
                </c:pt>
                <c:pt idx="13184">
                  <c:v>0</c:v>
                </c:pt>
                <c:pt idx="13185">
                  <c:v>0</c:v>
                </c:pt>
                <c:pt idx="13186">
                  <c:v>0</c:v>
                </c:pt>
                <c:pt idx="13187">
                  <c:v>0</c:v>
                </c:pt>
                <c:pt idx="13188">
                  <c:v>0</c:v>
                </c:pt>
                <c:pt idx="13189">
                  <c:v>0</c:v>
                </c:pt>
                <c:pt idx="13190">
                  <c:v>0</c:v>
                </c:pt>
                <c:pt idx="13191">
                  <c:v>0</c:v>
                </c:pt>
                <c:pt idx="13192">
                  <c:v>0</c:v>
                </c:pt>
                <c:pt idx="13193">
                  <c:v>0</c:v>
                </c:pt>
                <c:pt idx="13194">
                  <c:v>0</c:v>
                </c:pt>
                <c:pt idx="13195">
                  <c:v>0</c:v>
                </c:pt>
                <c:pt idx="13196">
                  <c:v>0</c:v>
                </c:pt>
                <c:pt idx="13197">
                  <c:v>0</c:v>
                </c:pt>
                <c:pt idx="13198">
                  <c:v>0</c:v>
                </c:pt>
                <c:pt idx="13199">
                  <c:v>0</c:v>
                </c:pt>
                <c:pt idx="13200">
                  <c:v>0</c:v>
                </c:pt>
                <c:pt idx="13201">
                  <c:v>0</c:v>
                </c:pt>
                <c:pt idx="13202">
                  <c:v>0</c:v>
                </c:pt>
                <c:pt idx="13203">
                  <c:v>0</c:v>
                </c:pt>
                <c:pt idx="13204">
                  <c:v>0</c:v>
                </c:pt>
                <c:pt idx="13205">
                  <c:v>0</c:v>
                </c:pt>
                <c:pt idx="13206">
                  <c:v>0</c:v>
                </c:pt>
                <c:pt idx="13207">
                  <c:v>0</c:v>
                </c:pt>
                <c:pt idx="13208">
                  <c:v>0</c:v>
                </c:pt>
                <c:pt idx="13209">
                  <c:v>0</c:v>
                </c:pt>
                <c:pt idx="13210">
                  <c:v>0</c:v>
                </c:pt>
                <c:pt idx="13211">
                  <c:v>0</c:v>
                </c:pt>
                <c:pt idx="13212">
                  <c:v>0</c:v>
                </c:pt>
                <c:pt idx="13213">
                  <c:v>0</c:v>
                </c:pt>
                <c:pt idx="13214">
                  <c:v>0</c:v>
                </c:pt>
                <c:pt idx="13215">
                  <c:v>0</c:v>
                </c:pt>
                <c:pt idx="13216">
                  <c:v>0</c:v>
                </c:pt>
                <c:pt idx="13217">
                  <c:v>0</c:v>
                </c:pt>
                <c:pt idx="13218">
                  <c:v>0</c:v>
                </c:pt>
                <c:pt idx="13219">
                  <c:v>0</c:v>
                </c:pt>
                <c:pt idx="13220">
                  <c:v>0</c:v>
                </c:pt>
                <c:pt idx="13221">
                  <c:v>0</c:v>
                </c:pt>
                <c:pt idx="13222">
                  <c:v>0</c:v>
                </c:pt>
                <c:pt idx="13223">
                  <c:v>0</c:v>
                </c:pt>
                <c:pt idx="13224">
                  <c:v>0</c:v>
                </c:pt>
                <c:pt idx="13225">
                  <c:v>0</c:v>
                </c:pt>
                <c:pt idx="13226">
                  <c:v>0</c:v>
                </c:pt>
                <c:pt idx="13227">
                  <c:v>0</c:v>
                </c:pt>
                <c:pt idx="13228">
                  <c:v>0</c:v>
                </c:pt>
                <c:pt idx="13229">
                  <c:v>0</c:v>
                </c:pt>
                <c:pt idx="13230">
                  <c:v>0</c:v>
                </c:pt>
                <c:pt idx="13231">
                  <c:v>0</c:v>
                </c:pt>
                <c:pt idx="13232">
                  <c:v>0</c:v>
                </c:pt>
                <c:pt idx="13233">
                  <c:v>0</c:v>
                </c:pt>
                <c:pt idx="13234">
                  <c:v>0</c:v>
                </c:pt>
                <c:pt idx="13235">
                  <c:v>0</c:v>
                </c:pt>
                <c:pt idx="13236">
                  <c:v>0</c:v>
                </c:pt>
                <c:pt idx="13237">
                  <c:v>0</c:v>
                </c:pt>
                <c:pt idx="13238">
                  <c:v>0</c:v>
                </c:pt>
                <c:pt idx="13239">
                  <c:v>0</c:v>
                </c:pt>
                <c:pt idx="13240">
                  <c:v>0</c:v>
                </c:pt>
                <c:pt idx="13241">
                  <c:v>0</c:v>
                </c:pt>
                <c:pt idx="13242">
                  <c:v>0</c:v>
                </c:pt>
                <c:pt idx="13243">
                  <c:v>0</c:v>
                </c:pt>
                <c:pt idx="13244">
                  <c:v>0</c:v>
                </c:pt>
                <c:pt idx="13245">
                  <c:v>0</c:v>
                </c:pt>
                <c:pt idx="13246">
                  <c:v>0</c:v>
                </c:pt>
                <c:pt idx="13247">
                  <c:v>0</c:v>
                </c:pt>
                <c:pt idx="13248">
                  <c:v>0</c:v>
                </c:pt>
                <c:pt idx="13249">
                  <c:v>0</c:v>
                </c:pt>
                <c:pt idx="13250">
                  <c:v>0</c:v>
                </c:pt>
                <c:pt idx="13251">
                  <c:v>0</c:v>
                </c:pt>
                <c:pt idx="13252">
                  <c:v>0</c:v>
                </c:pt>
                <c:pt idx="13253">
                  <c:v>0</c:v>
                </c:pt>
                <c:pt idx="13254">
                  <c:v>0</c:v>
                </c:pt>
                <c:pt idx="13255">
                  <c:v>0</c:v>
                </c:pt>
                <c:pt idx="13256">
                  <c:v>0</c:v>
                </c:pt>
                <c:pt idx="13257">
                  <c:v>0</c:v>
                </c:pt>
                <c:pt idx="13258">
                  <c:v>0</c:v>
                </c:pt>
                <c:pt idx="13259">
                  <c:v>0</c:v>
                </c:pt>
                <c:pt idx="13260">
                  <c:v>0</c:v>
                </c:pt>
                <c:pt idx="13261">
                  <c:v>0</c:v>
                </c:pt>
                <c:pt idx="13262">
                  <c:v>0</c:v>
                </c:pt>
                <c:pt idx="13263">
                  <c:v>0</c:v>
                </c:pt>
                <c:pt idx="13264">
                  <c:v>0</c:v>
                </c:pt>
                <c:pt idx="13265">
                  <c:v>0</c:v>
                </c:pt>
                <c:pt idx="13266">
                  <c:v>0</c:v>
                </c:pt>
                <c:pt idx="13267">
                  <c:v>0</c:v>
                </c:pt>
                <c:pt idx="13268">
                  <c:v>0</c:v>
                </c:pt>
                <c:pt idx="13269">
                  <c:v>0</c:v>
                </c:pt>
                <c:pt idx="13270">
                  <c:v>0</c:v>
                </c:pt>
                <c:pt idx="13271">
                  <c:v>0</c:v>
                </c:pt>
                <c:pt idx="13272">
                  <c:v>0</c:v>
                </c:pt>
                <c:pt idx="13273">
                  <c:v>0</c:v>
                </c:pt>
                <c:pt idx="13274">
                  <c:v>0</c:v>
                </c:pt>
                <c:pt idx="13275">
                  <c:v>0</c:v>
                </c:pt>
                <c:pt idx="13276">
                  <c:v>0</c:v>
                </c:pt>
                <c:pt idx="13277">
                  <c:v>0</c:v>
                </c:pt>
                <c:pt idx="13278">
                  <c:v>0</c:v>
                </c:pt>
                <c:pt idx="13279">
                  <c:v>0</c:v>
                </c:pt>
                <c:pt idx="13280">
                  <c:v>0</c:v>
                </c:pt>
                <c:pt idx="13281">
                  <c:v>0</c:v>
                </c:pt>
                <c:pt idx="13282">
                  <c:v>0</c:v>
                </c:pt>
                <c:pt idx="13283">
                  <c:v>0</c:v>
                </c:pt>
                <c:pt idx="13284">
                  <c:v>0</c:v>
                </c:pt>
                <c:pt idx="13285">
                  <c:v>0</c:v>
                </c:pt>
                <c:pt idx="13286">
                  <c:v>0</c:v>
                </c:pt>
                <c:pt idx="13287">
                  <c:v>0</c:v>
                </c:pt>
                <c:pt idx="13288">
                  <c:v>0</c:v>
                </c:pt>
                <c:pt idx="13289">
                  <c:v>0</c:v>
                </c:pt>
                <c:pt idx="13290">
                  <c:v>0</c:v>
                </c:pt>
                <c:pt idx="13291">
                  <c:v>0</c:v>
                </c:pt>
                <c:pt idx="13292">
                  <c:v>0</c:v>
                </c:pt>
                <c:pt idx="13293">
                  <c:v>0</c:v>
                </c:pt>
                <c:pt idx="13294">
                  <c:v>0</c:v>
                </c:pt>
                <c:pt idx="13295">
                  <c:v>0</c:v>
                </c:pt>
                <c:pt idx="13296">
                  <c:v>0</c:v>
                </c:pt>
                <c:pt idx="13297">
                  <c:v>0</c:v>
                </c:pt>
                <c:pt idx="13298">
                  <c:v>0</c:v>
                </c:pt>
                <c:pt idx="13299">
                  <c:v>0</c:v>
                </c:pt>
                <c:pt idx="13300">
                  <c:v>0</c:v>
                </c:pt>
                <c:pt idx="13301">
                  <c:v>0</c:v>
                </c:pt>
                <c:pt idx="13302">
                  <c:v>0</c:v>
                </c:pt>
                <c:pt idx="13303">
                  <c:v>0</c:v>
                </c:pt>
                <c:pt idx="13304">
                  <c:v>0</c:v>
                </c:pt>
                <c:pt idx="13305">
                  <c:v>0</c:v>
                </c:pt>
                <c:pt idx="13306">
                  <c:v>0</c:v>
                </c:pt>
                <c:pt idx="13307">
                  <c:v>0</c:v>
                </c:pt>
                <c:pt idx="13308">
                  <c:v>0</c:v>
                </c:pt>
                <c:pt idx="13309">
                  <c:v>0</c:v>
                </c:pt>
                <c:pt idx="13310">
                  <c:v>0</c:v>
                </c:pt>
                <c:pt idx="13311">
                  <c:v>0</c:v>
                </c:pt>
                <c:pt idx="13312">
                  <c:v>0</c:v>
                </c:pt>
                <c:pt idx="13313">
                  <c:v>0</c:v>
                </c:pt>
                <c:pt idx="13314">
                  <c:v>0</c:v>
                </c:pt>
                <c:pt idx="13315">
                  <c:v>0</c:v>
                </c:pt>
                <c:pt idx="13316">
                  <c:v>0</c:v>
                </c:pt>
                <c:pt idx="13317">
                  <c:v>0</c:v>
                </c:pt>
                <c:pt idx="13318">
                  <c:v>0</c:v>
                </c:pt>
                <c:pt idx="13319">
                  <c:v>0</c:v>
                </c:pt>
                <c:pt idx="13320">
                  <c:v>0</c:v>
                </c:pt>
                <c:pt idx="13321">
                  <c:v>0</c:v>
                </c:pt>
                <c:pt idx="13322">
                  <c:v>0</c:v>
                </c:pt>
                <c:pt idx="13323">
                  <c:v>0</c:v>
                </c:pt>
                <c:pt idx="13324">
                  <c:v>0</c:v>
                </c:pt>
                <c:pt idx="13325">
                  <c:v>0</c:v>
                </c:pt>
                <c:pt idx="13326">
                  <c:v>0</c:v>
                </c:pt>
                <c:pt idx="13327">
                  <c:v>0</c:v>
                </c:pt>
                <c:pt idx="13328">
                  <c:v>0</c:v>
                </c:pt>
                <c:pt idx="13329">
                  <c:v>0</c:v>
                </c:pt>
                <c:pt idx="13330">
                  <c:v>0</c:v>
                </c:pt>
                <c:pt idx="13331">
                  <c:v>0</c:v>
                </c:pt>
                <c:pt idx="13332">
                  <c:v>0</c:v>
                </c:pt>
                <c:pt idx="13333">
                  <c:v>0</c:v>
                </c:pt>
                <c:pt idx="13334">
                  <c:v>0</c:v>
                </c:pt>
                <c:pt idx="13335">
                  <c:v>0</c:v>
                </c:pt>
                <c:pt idx="13336">
                  <c:v>0</c:v>
                </c:pt>
                <c:pt idx="13337">
                  <c:v>0</c:v>
                </c:pt>
                <c:pt idx="13338">
                  <c:v>0</c:v>
                </c:pt>
                <c:pt idx="13339">
                  <c:v>0</c:v>
                </c:pt>
                <c:pt idx="13340">
                  <c:v>0</c:v>
                </c:pt>
                <c:pt idx="13341">
                  <c:v>0</c:v>
                </c:pt>
                <c:pt idx="13342">
                  <c:v>0</c:v>
                </c:pt>
                <c:pt idx="13343">
                  <c:v>0</c:v>
                </c:pt>
                <c:pt idx="13344">
                  <c:v>0</c:v>
                </c:pt>
                <c:pt idx="13345">
                  <c:v>0</c:v>
                </c:pt>
                <c:pt idx="13346">
                  <c:v>0</c:v>
                </c:pt>
                <c:pt idx="13347">
                  <c:v>0</c:v>
                </c:pt>
                <c:pt idx="13348">
                  <c:v>0</c:v>
                </c:pt>
                <c:pt idx="13349">
                  <c:v>0</c:v>
                </c:pt>
                <c:pt idx="13350">
                  <c:v>0</c:v>
                </c:pt>
                <c:pt idx="13351">
                  <c:v>0</c:v>
                </c:pt>
                <c:pt idx="13352">
                  <c:v>0</c:v>
                </c:pt>
                <c:pt idx="13353">
                  <c:v>0</c:v>
                </c:pt>
                <c:pt idx="13354">
                  <c:v>0</c:v>
                </c:pt>
                <c:pt idx="13355">
                  <c:v>0</c:v>
                </c:pt>
                <c:pt idx="13356">
                  <c:v>0</c:v>
                </c:pt>
                <c:pt idx="13357">
                  <c:v>0</c:v>
                </c:pt>
                <c:pt idx="13358">
                  <c:v>0</c:v>
                </c:pt>
                <c:pt idx="13359">
                  <c:v>0</c:v>
                </c:pt>
                <c:pt idx="13360">
                  <c:v>0</c:v>
                </c:pt>
                <c:pt idx="13361">
                  <c:v>0</c:v>
                </c:pt>
                <c:pt idx="13362">
                  <c:v>0</c:v>
                </c:pt>
                <c:pt idx="13363">
                  <c:v>0</c:v>
                </c:pt>
                <c:pt idx="13364">
                  <c:v>0</c:v>
                </c:pt>
                <c:pt idx="13365">
                  <c:v>0</c:v>
                </c:pt>
                <c:pt idx="13366">
                  <c:v>0</c:v>
                </c:pt>
                <c:pt idx="13367">
                  <c:v>0</c:v>
                </c:pt>
                <c:pt idx="13368">
                  <c:v>0</c:v>
                </c:pt>
                <c:pt idx="13369">
                  <c:v>0</c:v>
                </c:pt>
                <c:pt idx="13370">
                  <c:v>0</c:v>
                </c:pt>
                <c:pt idx="13371">
                  <c:v>0</c:v>
                </c:pt>
                <c:pt idx="13372">
                  <c:v>0</c:v>
                </c:pt>
                <c:pt idx="13373">
                  <c:v>0</c:v>
                </c:pt>
                <c:pt idx="13374">
                  <c:v>0</c:v>
                </c:pt>
                <c:pt idx="13375">
                  <c:v>0</c:v>
                </c:pt>
                <c:pt idx="13376">
                  <c:v>0</c:v>
                </c:pt>
                <c:pt idx="13377">
                  <c:v>0</c:v>
                </c:pt>
                <c:pt idx="13378">
                  <c:v>0</c:v>
                </c:pt>
                <c:pt idx="13379">
                  <c:v>0</c:v>
                </c:pt>
                <c:pt idx="13380">
                  <c:v>0</c:v>
                </c:pt>
                <c:pt idx="13381">
                  <c:v>0</c:v>
                </c:pt>
                <c:pt idx="13382">
                  <c:v>0</c:v>
                </c:pt>
                <c:pt idx="13383">
                  <c:v>0</c:v>
                </c:pt>
                <c:pt idx="13384">
                  <c:v>0</c:v>
                </c:pt>
                <c:pt idx="13385">
                  <c:v>0</c:v>
                </c:pt>
                <c:pt idx="13386">
                  <c:v>0</c:v>
                </c:pt>
                <c:pt idx="13387">
                  <c:v>0</c:v>
                </c:pt>
                <c:pt idx="13388">
                  <c:v>0</c:v>
                </c:pt>
                <c:pt idx="13389">
                  <c:v>0</c:v>
                </c:pt>
                <c:pt idx="13390">
                  <c:v>0</c:v>
                </c:pt>
                <c:pt idx="13391">
                  <c:v>0</c:v>
                </c:pt>
                <c:pt idx="13392">
                  <c:v>0</c:v>
                </c:pt>
                <c:pt idx="13393">
                  <c:v>0</c:v>
                </c:pt>
                <c:pt idx="13394">
                  <c:v>0</c:v>
                </c:pt>
                <c:pt idx="13395">
                  <c:v>0</c:v>
                </c:pt>
                <c:pt idx="13396">
                  <c:v>0</c:v>
                </c:pt>
                <c:pt idx="13397">
                  <c:v>0</c:v>
                </c:pt>
                <c:pt idx="13398">
                  <c:v>0</c:v>
                </c:pt>
                <c:pt idx="13399">
                  <c:v>0</c:v>
                </c:pt>
                <c:pt idx="13400">
                  <c:v>0</c:v>
                </c:pt>
                <c:pt idx="13401">
                  <c:v>0</c:v>
                </c:pt>
                <c:pt idx="13402">
                  <c:v>0</c:v>
                </c:pt>
                <c:pt idx="13403">
                  <c:v>0</c:v>
                </c:pt>
                <c:pt idx="13404">
                  <c:v>0</c:v>
                </c:pt>
                <c:pt idx="13405">
                  <c:v>0</c:v>
                </c:pt>
                <c:pt idx="13406">
                  <c:v>0</c:v>
                </c:pt>
                <c:pt idx="13407">
                  <c:v>0</c:v>
                </c:pt>
                <c:pt idx="13408">
                  <c:v>0</c:v>
                </c:pt>
                <c:pt idx="13409">
                  <c:v>0</c:v>
                </c:pt>
                <c:pt idx="13410">
                  <c:v>0</c:v>
                </c:pt>
                <c:pt idx="13411">
                  <c:v>0</c:v>
                </c:pt>
                <c:pt idx="13412">
                  <c:v>0</c:v>
                </c:pt>
                <c:pt idx="13413">
                  <c:v>0</c:v>
                </c:pt>
                <c:pt idx="13414">
                  <c:v>0</c:v>
                </c:pt>
                <c:pt idx="13415">
                  <c:v>0</c:v>
                </c:pt>
                <c:pt idx="13416">
                  <c:v>0</c:v>
                </c:pt>
                <c:pt idx="13417">
                  <c:v>0</c:v>
                </c:pt>
                <c:pt idx="13418">
                  <c:v>0</c:v>
                </c:pt>
                <c:pt idx="13419">
                  <c:v>0</c:v>
                </c:pt>
                <c:pt idx="13420">
                  <c:v>0</c:v>
                </c:pt>
                <c:pt idx="13421">
                  <c:v>0</c:v>
                </c:pt>
                <c:pt idx="13422">
                  <c:v>0</c:v>
                </c:pt>
                <c:pt idx="13423">
                  <c:v>0</c:v>
                </c:pt>
                <c:pt idx="13424">
                  <c:v>0</c:v>
                </c:pt>
                <c:pt idx="13425">
                  <c:v>0</c:v>
                </c:pt>
                <c:pt idx="13426">
                  <c:v>0</c:v>
                </c:pt>
                <c:pt idx="13427">
                  <c:v>0</c:v>
                </c:pt>
                <c:pt idx="13428">
                  <c:v>0</c:v>
                </c:pt>
                <c:pt idx="13429">
                  <c:v>0</c:v>
                </c:pt>
                <c:pt idx="13430">
                  <c:v>0</c:v>
                </c:pt>
                <c:pt idx="13431">
                  <c:v>0</c:v>
                </c:pt>
                <c:pt idx="13432">
                  <c:v>0</c:v>
                </c:pt>
                <c:pt idx="13433">
                  <c:v>0</c:v>
                </c:pt>
                <c:pt idx="13434">
                  <c:v>0</c:v>
                </c:pt>
                <c:pt idx="13435">
                  <c:v>0</c:v>
                </c:pt>
                <c:pt idx="13436">
                  <c:v>0</c:v>
                </c:pt>
                <c:pt idx="13437">
                  <c:v>0</c:v>
                </c:pt>
                <c:pt idx="13438">
                  <c:v>0</c:v>
                </c:pt>
                <c:pt idx="13439">
                  <c:v>0</c:v>
                </c:pt>
                <c:pt idx="13440">
                  <c:v>0</c:v>
                </c:pt>
                <c:pt idx="13441">
                  <c:v>0</c:v>
                </c:pt>
                <c:pt idx="13442">
                  <c:v>0</c:v>
                </c:pt>
                <c:pt idx="13443">
                  <c:v>0</c:v>
                </c:pt>
                <c:pt idx="13444">
                  <c:v>0</c:v>
                </c:pt>
                <c:pt idx="13445">
                  <c:v>0</c:v>
                </c:pt>
                <c:pt idx="13446">
                  <c:v>0</c:v>
                </c:pt>
                <c:pt idx="13447">
                  <c:v>0</c:v>
                </c:pt>
                <c:pt idx="13448">
                  <c:v>0</c:v>
                </c:pt>
                <c:pt idx="13449">
                  <c:v>0</c:v>
                </c:pt>
                <c:pt idx="13450">
                  <c:v>0</c:v>
                </c:pt>
                <c:pt idx="13451">
                  <c:v>0</c:v>
                </c:pt>
                <c:pt idx="13452">
                  <c:v>0</c:v>
                </c:pt>
                <c:pt idx="13453">
                  <c:v>0</c:v>
                </c:pt>
                <c:pt idx="13454">
                  <c:v>0</c:v>
                </c:pt>
                <c:pt idx="13455">
                  <c:v>0</c:v>
                </c:pt>
                <c:pt idx="13456">
                  <c:v>0</c:v>
                </c:pt>
                <c:pt idx="13457">
                  <c:v>0</c:v>
                </c:pt>
                <c:pt idx="13458">
                  <c:v>0</c:v>
                </c:pt>
                <c:pt idx="13459">
                  <c:v>0</c:v>
                </c:pt>
                <c:pt idx="13460">
                  <c:v>0</c:v>
                </c:pt>
                <c:pt idx="13461">
                  <c:v>0</c:v>
                </c:pt>
                <c:pt idx="13462">
                  <c:v>0</c:v>
                </c:pt>
                <c:pt idx="13463">
                  <c:v>0</c:v>
                </c:pt>
                <c:pt idx="13464">
                  <c:v>0</c:v>
                </c:pt>
                <c:pt idx="13465">
                  <c:v>0</c:v>
                </c:pt>
                <c:pt idx="13466">
                  <c:v>0</c:v>
                </c:pt>
                <c:pt idx="13467">
                  <c:v>0</c:v>
                </c:pt>
                <c:pt idx="13468">
                  <c:v>0</c:v>
                </c:pt>
                <c:pt idx="13469">
                  <c:v>0</c:v>
                </c:pt>
                <c:pt idx="13470">
                  <c:v>0</c:v>
                </c:pt>
                <c:pt idx="13471">
                  <c:v>0</c:v>
                </c:pt>
                <c:pt idx="13472">
                  <c:v>0</c:v>
                </c:pt>
                <c:pt idx="13473">
                  <c:v>0</c:v>
                </c:pt>
                <c:pt idx="13474">
                  <c:v>0</c:v>
                </c:pt>
                <c:pt idx="13475">
                  <c:v>0</c:v>
                </c:pt>
                <c:pt idx="13476">
                  <c:v>0</c:v>
                </c:pt>
                <c:pt idx="13477">
                  <c:v>0</c:v>
                </c:pt>
                <c:pt idx="13478">
                  <c:v>0</c:v>
                </c:pt>
                <c:pt idx="13479">
                  <c:v>0</c:v>
                </c:pt>
                <c:pt idx="13480">
                  <c:v>0</c:v>
                </c:pt>
                <c:pt idx="13481">
                  <c:v>0</c:v>
                </c:pt>
                <c:pt idx="13482">
                  <c:v>0</c:v>
                </c:pt>
                <c:pt idx="13483">
                  <c:v>0</c:v>
                </c:pt>
                <c:pt idx="13484">
                  <c:v>0</c:v>
                </c:pt>
                <c:pt idx="13485">
                  <c:v>0</c:v>
                </c:pt>
                <c:pt idx="13486">
                  <c:v>0</c:v>
                </c:pt>
                <c:pt idx="13487">
                  <c:v>0</c:v>
                </c:pt>
                <c:pt idx="13488">
                  <c:v>0</c:v>
                </c:pt>
                <c:pt idx="13489">
                  <c:v>0</c:v>
                </c:pt>
                <c:pt idx="13490">
                  <c:v>0</c:v>
                </c:pt>
                <c:pt idx="13491">
                  <c:v>0</c:v>
                </c:pt>
                <c:pt idx="13492">
                  <c:v>0</c:v>
                </c:pt>
                <c:pt idx="13493">
                  <c:v>0</c:v>
                </c:pt>
                <c:pt idx="13494">
                  <c:v>0</c:v>
                </c:pt>
                <c:pt idx="13495">
                  <c:v>0</c:v>
                </c:pt>
                <c:pt idx="13496">
                  <c:v>0</c:v>
                </c:pt>
                <c:pt idx="13497">
                  <c:v>0</c:v>
                </c:pt>
                <c:pt idx="13498">
                  <c:v>0</c:v>
                </c:pt>
                <c:pt idx="13499">
                  <c:v>0</c:v>
                </c:pt>
                <c:pt idx="13500">
                  <c:v>0</c:v>
                </c:pt>
                <c:pt idx="13501">
                  <c:v>0</c:v>
                </c:pt>
                <c:pt idx="13502">
                  <c:v>0</c:v>
                </c:pt>
                <c:pt idx="13503">
                  <c:v>0</c:v>
                </c:pt>
                <c:pt idx="13504">
                  <c:v>0</c:v>
                </c:pt>
                <c:pt idx="13505">
                  <c:v>0</c:v>
                </c:pt>
                <c:pt idx="13506">
                  <c:v>0</c:v>
                </c:pt>
                <c:pt idx="13507">
                  <c:v>0</c:v>
                </c:pt>
                <c:pt idx="13508">
                  <c:v>0</c:v>
                </c:pt>
                <c:pt idx="13509">
                  <c:v>0</c:v>
                </c:pt>
                <c:pt idx="13510">
                  <c:v>0</c:v>
                </c:pt>
                <c:pt idx="13511">
                  <c:v>0</c:v>
                </c:pt>
                <c:pt idx="13512">
                  <c:v>0</c:v>
                </c:pt>
                <c:pt idx="13513">
                  <c:v>0</c:v>
                </c:pt>
                <c:pt idx="13514">
                  <c:v>0</c:v>
                </c:pt>
                <c:pt idx="13515">
                  <c:v>0</c:v>
                </c:pt>
                <c:pt idx="13516">
                  <c:v>0</c:v>
                </c:pt>
                <c:pt idx="13517">
                  <c:v>0</c:v>
                </c:pt>
                <c:pt idx="13518">
                  <c:v>0</c:v>
                </c:pt>
                <c:pt idx="13519">
                  <c:v>0</c:v>
                </c:pt>
                <c:pt idx="13520">
                  <c:v>0</c:v>
                </c:pt>
                <c:pt idx="13521">
                  <c:v>0</c:v>
                </c:pt>
                <c:pt idx="13522">
                  <c:v>0</c:v>
                </c:pt>
                <c:pt idx="13523">
                  <c:v>0</c:v>
                </c:pt>
                <c:pt idx="13524">
                  <c:v>0</c:v>
                </c:pt>
                <c:pt idx="13525">
                  <c:v>0</c:v>
                </c:pt>
                <c:pt idx="13526">
                  <c:v>0</c:v>
                </c:pt>
                <c:pt idx="13527">
                  <c:v>0</c:v>
                </c:pt>
                <c:pt idx="13528">
                  <c:v>0</c:v>
                </c:pt>
                <c:pt idx="13529">
                  <c:v>0</c:v>
                </c:pt>
                <c:pt idx="13530">
                  <c:v>0</c:v>
                </c:pt>
                <c:pt idx="13531">
                  <c:v>0</c:v>
                </c:pt>
                <c:pt idx="13532">
                  <c:v>0</c:v>
                </c:pt>
                <c:pt idx="13533">
                  <c:v>0</c:v>
                </c:pt>
                <c:pt idx="13534">
                  <c:v>0</c:v>
                </c:pt>
                <c:pt idx="13535">
                  <c:v>0</c:v>
                </c:pt>
                <c:pt idx="13536">
                  <c:v>0</c:v>
                </c:pt>
                <c:pt idx="13537">
                  <c:v>0</c:v>
                </c:pt>
                <c:pt idx="13538">
                  <c:v>0</c:v>
                </c:pt>
                <c:pt idx="13539">
                  <c:v>0</c:v>
                </c:pt>
                <c:pt idx="13540">
                  <c:v>0</c:v>
                </c:pt>
                <c:pt idx="13541">
                  <c:v>0</c:v>
                </c:pt>
                <c:pt idx="13542">
                  <c:v>0</c:v>
                </c:pt>
                <c:pt idx="13543">
                  <c:v>0</c:v>
                </c:pt>
                <c:pt idx="13544">
                  <c:v>0</c:v>
                </c:pt>
                <c:pt idx="13545">
                  <c:v>0</c:v>
                </c:pt>
                <c:pt idx="13546">
                  <c:v>0</c:v>
                </c:pt>
                <c:pt idx="13547">
                  <c:v>0</c:v>
                </c:pt>
                <c:pt idx="13548">
                  <c:v>0</c:v>
                </c:pt>
                <c:pt idx="13549">
                  <c:v>0</c:v>
                </c:pt>
                <c:pt idx="13550">
                  <c:v>0</c:v>
                </c:pt>
                <c:pt idx="13551">
                  <c:v>0</c:v>
                </c:pt>
                <c:pt idx="13552">
                  <c:v>0</c:v>
                </c:pt>
                <c:pt idx="13553">
                  <c:v>0</c:v>
                </c:pt>
                <c:pt idx="13554">
                  <c:v>0</c:v>
                </c:pt>
                <c:pt idx="13555">
                  <c:v>0</c:v>
                </c:pt>
                <c:pt idx="13556">
                  <c:v>0</c:v>
                </c:pt>
                <c:pt idx="13557">
                  <c:v>0</c:v>
                </c:pt>
                <c:pt idx="13558">
                  <c:v>0</c:v>
                </c:pt>
                <c:pt idx="13559">
                  <c:v>0</c:v>
                </c:pt>
                <c:pt idx="13560">
                  <c:v>0</c:v>
                </c:pt>
                <c:pt idx="13561">
                  <c:v>0</c:v>
                </c:pt>
                <c:pt idx="13562">
                  <c:v>0</c:v>
                </c:pt>
                <c:pt idx="13563">
                  <c:v>0</c:v>
                </c:pt>
                <c:pt idx="13564">
                  <c:v>0</c:v>
                </c:pt>
                <c:pt idx="13565">
                  <c:v>0</c:v>
                </c:pt>
                <c:pt idx="13566">
                  <c:v>0</c:v>
                </c:pt>
                <c:pt idx="13567">
                  <c:v>0</c:v>
                </c:pt>
                <c:pt idx="13568">
                  <c:v>0</c:v>
                </c:pt>
                <c:pt idx="13569">
                  <c:v>0</c:v>
                </c:pt>
                <c:pt idx="13570">
                  <c:v>0</c:v>
                </c:pt>
                <c:pt idx="13571">
                  <c:v>0</c:v>
                </c:pt>
                <c:pt idx="13572">
                  <c:v>0</c:v>
                </c:pt>
                <c:pt idx="13573">
                  <c:v>0</c:v>
                </c:pt>
                <c:pt idx="13574">
                  <c:v>0</c:v>
                </c:pt>
                <c:pt idx="13575">
                  <c:v>0</c:v>
                </c:pt>
                <c:pt idx="13576">
                  <c:v>0</c:v>
                </c:pt>
                <c:pt idx="13577">
                  <c:v>0</c:v>
                </c:pt>
                <c:pt idx="13578">
                  <c:v>0</c:v>
                </c:pt>
                <c:pt idx="13579">
                  <c:v>0</c:v>
                </c:pt>
                <c:pt idx="13580">
                  <c:v>0</c:v>
                </c:pt>
                <c:pt idx="13581">
                  <c:v>0</c:v>
                </c:pt>
                <c:pt idx="13582">
                  <c:v>0</c:v>
                </c:pt>
                <c:pt idx="13583">
                  <c:v>0</c:v>
                </c:pt>
                <c:pt idx="13584">
                  <c:v>0</c:v>
                </c:pt>
                <c:pt idx="13585">
                  <c:v>0</c:v>
                </c:pt>
                <c:pt idx="13586">
                  <c:v>0</c:v>
                </c:pt>
                <c:pt idx="13587">
                  <c:v>0</c:v>
                </c:pt>
                <c:pt idx="13588">
                  <c:v>0</c:v>
                </c:pt>
                <c:pt idx="13589">
                  <c:v>0</c:v>
                </c:pt>
                <c:pt idx="13590">
                  <c:v>0</c:v>
                </c:pt>
                <c:pt idx="13591">
                  <c:v>0</c:v>
                </c:pt>
                <c:pt idx="13592">
                  <c:v>0</c:v>
                </c:pt>
                <c:pt idx="13593">
                  <c:v>0</c:v>
                </c:pt>
                <c:pt idx="13594">
                  <c:v>0</c:v>
                </c:pt>
                <c:pt idx="13595">
                  <c:v>0</c:v>
                </c:pt>
                <c:pt idx="13596">
                  <c:v>0</c:v>
                </c:pt>
                <c:pt idx="13597">
                  <c:v>0</c:v>
                </c:pt>
                <c:pt idx="13598">
                  <c:v>0</c:v>
                </c:pt>
                <c:pt idx="13599">
                  <c:v>0</c:v>
                </c:pt>
                <c:pt idx="13600">
                  <c:v>0</c:v>
                </c:pt>
                <c:pt idx="13601">
                  <c:v>0</c:v>
                </c:pt>
                <c:pt idx="13602">
                  <c:v>0</c:v>
                </c:pt>
                <c:pt idx="13603">
                  <c:v>0</c:v>
                </c:pt>
                <c:pt idx="13604">
                  <c:v>0</c:v>
                </c:pt>
                <c:pt idx="13605">
                  <c:v>0</c:v>
                </c:pt>
                <c:pt idx="13606">
                  <c:v>0</c:v>
                </c:pt>
                <c:pt idx="13607">
                  <c:v>0</c:v>
                </c:pt>
                <c:pt idx="13608">
                  <c:v>0</c:v>
                </c:pt>
                <c:pt idx="13609">
                  <c:v>0</c:v>
                </c:pt>
                <c:pt idx="13610">
                  <c:v>0</c:v>
                </c:pt>
                <c:pt idx="13611">
                  <c:v>0</c:v>
                </c:pt>
                <c:pt idx="13612">
                  <c:v>0</c:v>
                </c:pt>
                <c:pt idx="13613">
                  <c:v>0</c:v>
                </c:pt>
                <c:pt idx="13614">
                  <c:v>0</c:v>
                </c:pt>
                <c:pt idx="13615">
                  <c:v>0</c:v>
                </c:pt>
                <c:pt idx="13616">
                  <c:v>0</c:v>
                </c:pt>
                <c:pt idx="13617">
                  <c:v>0</c:v>
                </c:pt>
                <c:pt idx="13618">
                  <c:v>0</c:v>
                </c:pt>
                <c:pt idx="13619">
                  <c:v>0</c:v>
                </c:pt>
                <c:pt idx="13620">
                  <c:v>0</c:v>
                </c:pt>
                <c:pt idx="13621">
                  <c:v>0</c:v>
                </c:pt>
                <c:pt idx="13622">
                  <c:v>0</c:v>
                </c:pt>
                <c:pt idx="13623">
                  <c:v>0</c:v>
                </c:pt>
                <c:pt idx="13624">
                  <c:v>0</c:v>
                </c:pt>
                <c:pt idx="13625">
                  <c:v>0</c:v>
                </c:pt>
                <c:pt idx="13626">
                  <c:v>0</c:v>
                </c:pt>
                <c:pt idx="13627">
                  <c:v>0</c:v>
                </c:pt>
                <c:pt idx="13628">
                  <c:v>0</c:v>
                </c:pt>
                <c:pt idx="13629">
                  <c:v>0</c:v>
                </c:pt>
                <c:pt idx="13630">
                  <c:v>0</c:v>
                </c:pt>
                <c:pt idx="13631">
                  <c:v>0</c:v>
                </c:pt>
                <c:pt idx="13632">
                  <c:v>0</c:v>
                </c:pt>
                <c:pt idx="13633">
                  <c:v>0</c:v>
                </c:pt>
                <c:pt idx="13634">
                  <c:v>0</c:v>
                </c:pt>
                <c:pt idx="13635">
                  <c:v>0</c:v>
                </c:pt>
                <c:pt idx="13636">
                  <c:v>0</c:v>
                </c:pt>
                <c:pt idx="13637">
                  <c:v>0</c:v>
                </c:pt>
                <c:pt idx="13638">
                  <c:v>0</c:v>
                </c:pt>
                <c:pt idx="13639">
                  <c:v>0</c:v>
                </c:pt>
                <c:pt idx="13640">
                  <c:v>0</c:v>
                </c:pt>
                <c:pt idx="13641">
                  <c:v>0</c:v>
                </c:pt>
                <c:pt idx="13642">
                  <c:v>0</c:v>
                </c:pt>
                <c:pt idx="13643">
                  <c:v>0</c:v>
                </c:pt>
                <c:pt idx="13644">
                  <c:v>0</c:v>
                </c:pt>
                <c:pt idx="13645">
                  <c:v>0</c:v>
                </c:pt>
                <c:pt idx="13646">
                  <c:v>0</c:v>
                </c:pt>
                <c:pt idx="13647">
                  <c:v>0</c:v>
                </c:pt>
                <c:pt idx="13648">
                  <c:v>0</c:v>
                </c:pt>
                <c:pt idx="13649">
                  <c:v>0</c:v>
                </c:pt>
                <c:pt idx="13650">
                  <c:v>0</c:v>
                </c:pt>
                <c:pt idx="13651">
                  <c:v>0</c:v>
                </c:pt>
                <c:pt idx="13652">
                  <c:v>0</c:v>
                </c:pt>
                <c:pt idx="13653">
                  <c:v>0</c:v>
                </c:pt>
                <c:pt idx="13654">
                  <c:v>0</c:v>
                </c:pt>
                <c:pt idx="13655">
                  <c:v>0</c:v>
                </c:pt>
                <c:pt idx="13656">
                  <c:v>0</c:v>
                </c:pt>
                <c:pt idx="13657">
                  <c:v>0</c:v>
                </c:pt>
                <c:pt idx="13658">
                  <c:v>0</c:v>
                </c:pt>
                <c:pt idx="13659">
                  <c:v>0</c:v>
                </c:pt>
                <c:pt idx="13660">
                  <c:v>0</c:v>
                </c:pt>
                <c:pt idx="13661">
                  <c:v>0</c:v>
                </c:pt>
                <c:pt idx="13662">
                  <c:v>0</c:v>
                </c:pt>
                <c:pt idx="13663">
                  <c:v>0</c:v>
                </c:pt>
                <c:pt idx="13664">
                  <c:v>0</c:v>
                </c:pt>
                <c:pt idx="13665">
                  <c:v>0</c:v>
                </c:pt>
                <c:pt idx="13666">
                  <c:v>0</c:v>
                </c:pt>
                <c:pt idx="13667">
                  <c:v>0</c:v>
                </c:pt>
                <c:pt idx="13668">
                  <c:v>0</c:v>
                </c:pt>
                <c:pt idx="13669">
                  <c:v>0</c:v>
                </c:pt>
                <c:pt idx="13670">
                  <c:v>0</c:v>
                </c:pt>
                <c:pt idx="13671">
                  <c:v>0</c:v>
                </c:pt>
                <c:pt idx="13672">
                  <c:v>0</c:v>
                </c:pt>
                <c:pt idx="13673">
                  <c:v>0</c:v>
                </c:pt>
                <c:pt idx="13674">
                  <c:v>0</c:v>
                </c:pt>
                <c:pt idx="13675">
                  <c:v>0</c:v>
                </c:pt>
                <c:pt idx="13676">
                  <c:v>0</c:v>
                </c:pt>
                <c:pt idx="13677">
                  <c:v>0</c:v>
                </c:pt>
                <c:pt idx="13678">
                  <c:v>0</c:v>
                </c:pt>
                <c:pt idx="13679">
                  <c:v>0</c:v>
                </c:pt>
                <c:pt idx="13680">
                  <c:v>0</c:v>
                </c:pt>
                <c:pt idx="13681">
                  <c:v>0</c:v>
                </c:pt>
                <c:pt idx="13682">
                  <c:v>0</c:v>
                </c:pt>
                <c:pt idx="13683">
                  <c:v>0</c:v>
                </c:pt>
                <c:pt idx="13684">
                  <c:v>0</c:v>
                </c:pt>
                <c:pt idx="13685">
                  <c:v>0</c:v>
                </c:pt>
                <c:pt idx="13686">
                  <c:v>0</c:v>
                </c:pt>
                <c:pt idx="13687">
                  <c:v>0</c:v>
                </c:pt>
                <c:pt idx="13688">
                  <c:v>0</c:v>
                </c:pt>
                <c:pt idx="13689">
                  <c:v>0</c:v>
                </c:pt>
                <c:pt idx="13690">
                  <c:v>0</c:v>
                </c:pt>
                <c:pt idx="13691">
                  <c:v>0</c:v>
                </c:pt>
                <c:pt idx="13692">
                  <c:v>0</c:v>
                </c:pt>
                <c:pt idx="13693">
                  <c:v>0</c:v>
                </c:pt>
                <c:pt idx="13694">
                  <c:v>0</c:v>
                </c:pt>
                <c:pt idx="13695">
                  <c:v>0</c:v>
                </c:pt>
                <c:pt idx="13696">
                  <c:v>0</c:v>
                </c:pt>
                <c:pt idx="13697">
                  <c:v>0</c:v>
                </c:pt>
                <c:pt idx="13698">
                  <c:v>0</c:v>
                </c:pt>
                <c:pt idx="13699">
                  <c:v>0</c:v>
                </c:pt>
                <c:pt idx="13700">
                  <c:v>0</c:v>
                </c:pt>
                <c:pt idx="13701">
                  <c:v>0</c:v>
                </c:pt>
                <c:pt idx="13702">
                  <c:v>0</c:v>
                </c:pt>
                <c:pt idx="13703">
                  <c:v>0</c:v>
                </c:pt>
                <c:pt idx="13704">
                  <c:v>0</c:v>
                </c:pt>
                <c:pt idx="13705">
                  <c:v>0</c:v>
                </c:pt>
                <c:pt idx="13706">
                  <c:v>0</c:v>
                </c:pt>
                <c:pt idx="13707">
                  <c:v>0</c:v>
                </c:pt>
                <c:pt idx="13708">
                  <c:v>0</c:v>
                </c:pt>
                <c:pt idx="13709">
                  <c:v>0</c:v>
                </c:pt>
                <c:pt idx="13710">
                  <c:v>0</c:v>
                </c:pt>
                <c:pt idx="13711">
                  <c:v>0</c:v>
                </c:pt>
                <c:pt idx="13712">
                  <c:v>0</c:v>
                </c:pt>
                <c:pt idx="13713">
                  <c:v>0</c:v>
                </c:pt>
                <c:pt idx="13714">
                  <c:v>0</c:v>
                </c:pt>
                <c:pt idx="13715">
                  <c:v>0</c:v>
                </c:pt>
                <c:pt idx="13716">
                  <c:v>0</c:v>
                </c:pt>
                <c:pt idx="13717">
                  <c:v>0</c:v>
                </c:pt>
                <c:pt idx="13718">
                  <c:v>0</c:v>
                </c:pt>
                <c:pt idx="13719">
                  <c:v>0</c:v>
                </c:pt>
                <c:pt idx="13720">
                  <c:v>0</c:v>
                </c:pt>
                <c:pt idx="13721">
                  <c:v>0</c:v>
                </c:pt>
                <c:pt idx="13722">
                  <c:v>0</c:v>
                </c:pt>
                <c:pt idx="13723">
                  <c:v>0</c:v>
                </c:pt>
                <c:pt idx="13724">
                  <c:v>0</c:v>
                </c:pt>
                <c:pt idx="13725">
                  <c:v>0</c:v>
                </c:pt>
                <c:pt idx="13726">
                  <c:v>0</c:v>
                </c:pt>
                <c:pt idx="13727">
                  <c:v>0</c:v>
                </c:pt>
                <c:pt idx="13728">
                  <c:v>0</c:v>
                </c:pt>
                <c:pt idx="13729">
                  <c:v>0</c:v>
                </c:pt>
                <c:pt idx="13730">
                  <c:v>0</c:v>
                </c:pt>
                <c:pt idx="13731">
                  <c:v>0</c:v>
                </c:pt>
                <c:pt idx="13732">
                  <c:v>0</c:v>
                </c:pt>
                <c:pt idx="13733">
                  <c:v>0</c:v>
                </c:pt>
                <c:pt idx="13734">
                  <c:v>0</c:v>
                </c:pt>
                <c:pt idx="13735">
                  <c:v>0</c:v>
                </c:pt>
                <c:pt idx="13736">
                  <c:v>0</c:v>
                </c:pt>
                <c:pt idx="13737">
                  <c:v>0</c:v>
                </c:pt>
                <c:pt idx="13738">
                  <c:v>0</c:v>
                </c:pt>
                <c:pt idx="13739">
                  <c:v>0</c:v>
                </c:pt>
                <c:pt idx="13740">
                  <c:v>0</c:v>
                </c:pt>
                <c:pt idx="13741">
                  <c:v>0</c:v>
                </c:pt>
                <c:pt idx="13742">
                  <c:v>0</c:v>
                </c:pt>
                <c:pt idx="13743">
                  <c:v>0</c:v>
                </c:pt>
                <c:pt idx="13744">
                  <c:v>0</c:v>
                </c:pt>
                <c:pt idx="13745">
                  <c:v>0</c:v>
                </c:pt>
                <c:pt idx="13746">
                  <c:v>0</c:v>
                </c:pt>
                <c:pt idx="13747">
                  <c:v>0</c:v>
                </c:pt>
                <c:pt idx="13748">
                  <c:v>0</c:v>
                </c:pt>
                <c:pt idx="13749">
                  <c:v>0</c:v>
                </c:pt>
                <c:pt idx="13750">
                  <c:v>0</c:v>
                </c:pt>
                <c:pt idx="13751">
                  <c:v>0</c:v>
                </c:pt>
                <c:pt idx="13752">
                  <c:v>0</c:v>
                </c:pt>
                <c:pt idx="13753">
                  <c:v>0</c:v>
                </c:pt>
                <c:pt idx="13754">
                  <c:v>0</c:v>
                </c:pt>
                <c:pt idx="13755">
                  <c:v>0</c:v>
                </c:pt>
                <c:pt idx="13756">
                  <c:v>0</c:v>
                </c:pt>
                <c:pt idx="13757">
                  <c:v>0</c:v>
                </c:pt>
                <c:pt idx="13758">
                  <c:v>0</c:v>
                </c:pt>
                <c:pt idx="13759">
                  <c:v>0</c:v>
                </c:pt>
                <c:pt idx="13760">
                  <c:v>0</c:v>
                </c:pt>
                <c:pt idx="13761">
                  <c:v>0</c:v>
                </c:pt>
                <c:pt idx="13762">
                  <c:v>0</c:v>
                </c:pt>
                <c:pt idx="13763">
                  <c:v>0</c:v>
                </c:pt>
                <c:pt idx="13764">
                  <c:v>0</c:v>
                </c:pt>
                <c:pt idx="13765">
                  <c:v>0</c:v>
                </c:pt>
                <c:pt idx="13766">
                  <c:v>0</c:v>
                </c:pt>
                <c:pt idx="13767">
                  <c:v>0</c:v>
                </c:pt>
                <c:pt idx="13768">
                  <c:v>0</c:v>
                </c:pt>
                <c:pt idx="13769">
                  <c:v>0</c:v>
                </c:pt>
                <c:pt idx="13770">
                  <c:v>0</c:v>
                </c:pt>
                <c:pt idx="13771">
                  <c:v>0</c:v>
                </c:pt>
                <c:pt idx="13772">
                  <c:v>0</c:v>
                </c:pt>
                <c:pt idx="13773">
                  <c:v>0</c:v>
                </c:pt>
                <c:pt idx="13774">
                  <c:v>0</c:v>
                </c:pt>
                <c:pt idx="13775">
                  <c:v>0</c:v>
                </c:pt>
                <c:pt idx="13776">
                  <c:v>0</c:v>
                </c:pt>
                <c:pt idx="13777">
                  <c:v>0</c:v>
                </c:pt>
                <c:pt idx="13778">
                  <c:v>0</c:v>
                </c:pt>
                <c:pt idx="13779">
                  <c:v>0</c:v>
                </c:pt>
                <c:pt idx="13780">
                  <c:v>0</c:v>
                </c:pt>
                <c:pt idx="13781">
                  <c:v>0</c:v>
                </c:pt>
                <c:pt idx="13782">
                  <c:v>0</c:v>
                </c:pt>
                <c:pt idx="13783">
                  <c:v>0</c:v>
                </c:pt>
                <c:pt idx="13784">
                  <c:v>0</c:v>
                </c:pt>
                <c:pt idx="13785">
                  <c:v>0</c:v>
                </c:pt>
                <c:pt idx="13786">
                  <c:v>0</c:v>
                </c:pt>
                <c:pt idx="13787">
                  <c:v>0</c:v>
                </c:pt>
                <c:pt idx="13788">
                  <c:v>0</c:v>
                </c:pt>
                <c:pt idx="13789">
                  <c:v>0</c:v>
                </c:pt>
                <c:pt idx="13790">
                  <c:v>0</c:v>
                </c:pt>
                <c:pt idx="13791">
                  <c:v>0</c:v>
                </c:pt>
                <c:pt idx="13792">
                  <c:v>0</c:v>
                </c:pt>
                <c:pt idx="13793">
                  <c:v>0</c:v>
                </c:pt>
                <c:pt idx="13794">
                  <c:v>0</c:v>
                </c:pt>
                <c:pt idx="13795">
                  <c:v>0</c:v>
                </c:pt>
                <c:pt idx="13796">
                  <c:v>0</c:v>
                </c:pt>
                <c:pt idx="13797">
                  <c:v>0</c:v>
                </c:pt>
                <c:pt idx="13798">
                  <c:v>0</c:v>
                </c:pt>
                <c:pt idx="13799">
                  <c:v>0</c:v>
                </c:pt>
                <c:pt idx="13800">
                  <c:v>0</c:v>
                </c:pt>
                <c:pt idx="13801">
                  <c:v>0</c:v>
                </c:pt>
                <c:pt idx="13802">
                  <c:v>0</c:v>
                </c:pt>
                <c:pt idx="13803">
                  <c:v>0</c:v>
                </c:pt>
                <c:pt idx="13804">
                  <c:v>0</c:v>
                </c:pt>
                <c:pt idx="13805">
                  <c:v>0</c:v>
                </c:pt>
                <c:pt idx="13806">
                  <c:v>0</c:v>
                </c:pt>
                <c:pt idx="13807">
                  <c:v>0</c:v>
                </c:pt>
                <c:pt idx="13808">
                  <c:v>0</c:v>
                </c:pt>
                <c:pt idx="13809">
                  <c:v>0</c:v>
                </c:pt>
                <c:pt idx="13810">
                  <c:v>0</c:v>
                </c:pt>
                <c:pt idx="13811">
                  <c:v>0</c:v>
                </c:pt>
                <c:pt idx="13812">
                  <c:v>0</c:v>
                </c:pt>
                <c:pt idx="13813">
                  <c:v>0</c:v>
                </c:pt>
                <c:pt idx="13814">
                  <c:v>0</c:v>
                </c:pt>
                <c:pt idx="13815">
                  <c:v>0</c:v>
                </c:pt>
                <c:pt idx="13816">
                  <c:v>0</c:v>
                </c:pt>
                <c:pt idx="13817">
                  <c:v>0</c:v>
                </c:pt>
                <c:pt idx="13818">
                  <c:v>0</c:v>
                </c:pt>
                <c:pt idx="13819">
                  <c:v>0</c:v>
                </c:pt>
                <c:pt idx="13820">
                  <c:v>0</c:v>
                </c:pt>
                <c:pt idx="13821">
                  <c:v>0</c:v>
                </c:pt>
                <c:pt idx="13822">
                  <c:v>0</c:v>
                </c:pt>
                <c:pt idx="13823">
                  <c:v>0</c:v>
                </c:pt>
                <c:pt idx="13824">
                  <c:v>0</c:v>
                </c:pt>
                <c:pt idx="13825">
                  <c:v>0</c:v>
                </c:pt>
                <c:pt idx="13826">
                  <c:v>0</c:v>
                </c:pt>
                <c:pt idx="13827">
                  <c:v>0</c:v>
                </c:pt>
                <c:pt idx="13828">
                  <c:v>0</c:v>
                </c:pt>
                <c:pt idx="13829">
                  <c:v>0</c:v>
                </c:pt>
                <c:pt idx="13830">
                  <c:v>0</c:v>
                </c:pt>
                <c:pt idx="13831">
                  <c:v>0</c:v>
                </c:pt>
                <c:pt idx="13832">
                  <c:v>0</c:v>
                </c:pt>
                <c:pt idx="13833">
                  <c:v>0</c:v>
                </c:pt>
                <c:pt idx="13834">
                  <c:v>0</c:v>
                </c:pt>
                <c:pt idx="13835">
                  <c:v>0</c:v>
                </c:pt>
                <c:pt idx="13836">
                  <c:v>0</c:v>
                </c:pt>
                <c:pt idx="13837">
                  <c:v>0</c:v>
                </c:pt>
                <c:pt idx="13838">
                  <c:v>0</c:v>
                </c:pt>
                <c:pt idx="13839">
                  <c:v>0</c:v>
                </c:pt>
                <c:pt idx="13840">
                  <c:v>0</c:v>
                </c:pt>
                <c:pt idx="13841">
                  <c:v>0</c:v>
                </c:pt>
                <c:pt idx="13842">
                  <c:v>0</c:v>
                </c:pt>
                <c:pt idx="13843">
                  <c:v>0</c:v>
                </c:pt>
                <c:pt idx="13844">
                  <c:v>0</c:v>
                </c:pt>
                <c:pt idx="13845">
                  <c:v>0</c:v>
                </c:pt>
                <c:pt idx="13846">
                  <c:v>0</c:v>
                </c:pt>
                <c:pt idx="13847">
                  <c:v>0</c:v>
                </c:pt>
                <c:pt idx="13848">
                  <c:v>0</c:v>
                </c:pt>
                <c:pt idx="13849">
                  <c:v>0</c:v>
                </c:pt>
                <c:pt idx="13850">
                  <c:v>0</c:v>
                </c:pt>
                <c:pt idx="13851">
                  <c:v>0</c:v>
                </c:pt>
                <c:pt idx="13852">
                  <c:v>0</c:v>
                </c:pt>
                <c:pt idx="13853">
                  <c:v>0</c:v>
                </c:pt>
                <c:pt idx="13854">
                  <c:v>0</c:v>
                </c:pt>
                <c:pt idx="13855">
                  <c:v>0</c:v>
                </c:pt>
                <c:pt idx="13856">
                  <c:v>0</c:v>
                </c:pt>
                <c:pt idx="13857">
                  <c:v>0</c:v>
                </c:pt>
                <c:pt idx="13858">
                  <c:v>0</c:v>
                </c:pt>
                <c:pt idx="13859">
                  <c:v>0</c:v>
                </c:pt>
                <c:pt idx="13860">
                  <c:v>0</c:v>
                </c:pt>
                <c:pt idx="13861">
                  <c:v>0</c:v>
                </c:pt>
                <c:pt idx="13862">
                  <c:v>0</c:v>
                </c:pt>
                <c:pt idx="13863">
                  <c:v>0</c:v>
                </c:pt>
                <c:pt idx="13864">
                  <c:v>0</c:v>
                </c:pt>
                <c:pt idx="13865">
                  <c:v>0</c:v>
                </c:pt>
                <c:pt idx="13866">
                  <c:v>0</c:v>
                </c:pt>
                <c:pt idx="13867">
                  <c:v>0</c:v>
                </c:pt>
                <c:pt idx="13868">
                  <c:v>0</c:v>
                </c:pt>
                <c:pt idx="13869">
                  <c:v>0</c:v>
                </c:pt>
                <c:pt idx="13870">
                  <c:v>0</c:v>
                </c:pt>
                <c:pt idx="13871">
                  <c:v>0</c:v>
                </c:pt>
                <c:pt idx="13872">
                  <c:v>0</c:v>
                </c:pt>
                <c:pt idx="13873">
                  <c:v>0</c:v>
                </c:pt>
                <c:pt idx="13874">
                  <c:v>0</c:v>
                </c:pt>
                <c:pt idx="13875">
                  <c:v>0</c:v>
                </c:pt>
                <c:pt idx="13876">
                  <c:v>0</c:v>
                </c:pt>
                <c:pt idx="13877">
                  <c:v>0</c:v>
                </c:pt>
                <c:pt idx="13878">
                  <c:v>0</c:v>
                </c:pt>
                <c:pt idx="13879">
                  <c:v>0</c:v>
                </c:pt>
                <c:pt idx="13880">
                  <c:v>0</c:v>
                </c:pt>
                <c:pt idx="13881">
                  <c:v>0</c:v>
                </c:pt>
                <c:pt idx="13882">
                  <c:v>0</c:v>
                </c:pt>
                <c:pt idx="13883">
                  <c:v>0</c:v>
                </c:pt>
                <c:pt idx="13884">
                  <c:v>0</c:v>
                </c:pt>
                <c:pt idx="13885">
                  <c:v>0</c:v>
                </c:pt>
                <c:pt idx="13886">
                  <c:v>0</c:v>
                </c:pt>
                <c:pt idx="13887">
                  <c:v>0</c:v>
                </c:pt>
                <c:pt idx="13888">
                  <c:v>0</c:v>
                </c:pt>
                <c:pt idx="13889">
                  <c:v>0</c:v>
                </c:pt>
                <c:pt idx="13890">
                  <c:v>0</c:v>
                </c:pt>
                <c:pt idx="13891">
                  <c:v>0</c:v>
                </c:pt>
                <c:pt idx="13892">
                  <c:v>0</c:v>
                </c:pt>
                <c:pt idx="13893">
                  <c:v>0</c:v>
                </c:pt>
                <c:pt idx="13894">
                  <c:v>0</c:v>
                </c:pt>
                <c:pt idx="13895">
                  <c:v>0</c:v>
                </c:pt>
                <c:pt idx="13896">
                  <c:v>0</c:v>
                </c:pt>
                <c:pt idx="13897">
                  <c:v>0</c:v>
                </c:pt>
                <c:pt idx="13898">
                  <c:v>0</c:v>
                </c:pt>
                <c:pt idx="13899">
                  <c:v>0</c:v>
                </c:pt>
                <c:pt idx="13900">
                  <c:v>0</c:v>
                </c:pt>
                <c:pt idx="13901">
                  <c:v>0</c:v>
                </c:pt>
                <c:pt idx="13902">
                  <c:v>0</c:v>
                </c:pt>
                <c:pt idx="13903">
                  <c:v>0</c:v>
                </c:pt>
                <c:pt idx="13904">
                  <c:v>0</c:v>
                </c:pt>
                <c:pt idx="13905">
                  <c:v>0</c:v>
                </c:pt>
                <c:pt idx="13906">
                  <c:v>0</c:v>
                </c:pt>
                <c:pt idx="13907">
                  <c:v>0</c:v>
                </c:pt>
                <c:pt idx="13908">
                  <c:v>0</c:v>
                </c:pt>
                <c:pt idx="13909">
                  <c:v>0</c:v>
                </c:pt>
                <c:pt idx="13910">
                  <c:v>0</c:v>
                </c:pt>
                <c:pt idx="13911">
                  <c:v>0</c:v>
                </c:pt>
                <c:pt idx="13912">
                  <c:v>0</c:v>
                </c:pt>
                <c:pt idx="13913">
                  <c:v>0</c:v>
                </c:pt>
                <c:pt idx="13914">
                  <c:v>0</c:v>
                </c:pt>
                <c:pt idx="13915">
                  <c:v>0</c:v>
                </c:pt>
                <c:pt idx="13916">
                  <c:v>0</c:v>
                </c:pt>
                <c:pt idx="13917">
                  <c:v>0</c:v>
                </c:pt>
                <c:pt idx="13918">
                  <c:v>0</c:v>
                </c:pt>
                <c:pt idx="13919">
                  <c:v>0</c:v>
                </c:pt>
                <c:pt idx="13920">
                  <c:v>0</c:v>
                </c:pt>
                <c:pt idx="13921">
                  <c:v>0</c:v>
                </c:pt>
                <c:pt idx="13922">
                  <c:v>0</c:v>
                </c:pt>
                <c:pt idx="13923">
                  <c:v>0</c:v>
                </c:pt>
                <c:pt idx="13924">
                  <c:v>0</c:v>
                </c:pt>
                <c:pt idx="13925">
                  <c:v>0</c:v>
                </c:pt>
                <c:pt idx="13926">
                  <c:v>0</c:v>
                </c:pt>
                <c:pt idx="13927">
                  <c:v>0</c:v>
                </c:pt>
                <c:pt idx="13928">
                  <c:v>0</c:v>
                </c:pt>
                <c:pt idx="13929">
                  <c:v>0</c:v>
                </c:pt>
                <c:pt idx="13930">
                  <c:v>0</c:v>
                </c:pt>
                <c:pt idx="13931">
                  <c:v>0</c:v>
                </c:pt>
                <c:pt idx="13932">
                  <c:v>0</c:v>
                </c:pt>
                <c:pt idx="13933">
                  <c:v>0</c:v>
                </c:pt>
                <c:pt idx="13934">
                  <c:v>0</c:v>
                </c:pt>
                <c:pt idx="13935">
                  <c:v>0</c:v>
                </c:pt>
                <c:pt idx="13936">
                  <c:v>0</c:v>
                </c:pt>
                <c:pt idx="13937">
                  <c:v>0</c:v>
                </c:pt>
                <c:pt idx="13938">
                  <c:v>0</c:v>
                </c:pt>
                <c:pt idx="13939">
                  <c:v>0</c:v>
                </c:pt>
                <c:pt idx="13940">
                  <c:v>0</c:v>
                </c:pt>
                <c:pt idx="13941">
                  <c:v>0</c:v>
                </c:pt>
                <c:pt idx="13942">
                  <c:v>0</c:v>
                </c:pt>
                <c:pt idx="13943">
                  <c:v>0</c:v>
                </c:pt>
                <c:pt idx="13944">
                  <c:v>0</c:v>
                </c:pt>
                <c:pt idx="13945">
                  <c:v>0</c:v>
                </c:pt>
                <c:pt idx="13946">
                  <c:v>0</c:v>
                </c:pt>
                <c:pt idx="13947">
                  <c:v>0</c:v>
                </c:pt>
                <c:pt idx="13948">
                  <c:v>0</c:v>
                </c:pt>
                <c:pt idx="13949">
                  <c:v>0</c:v>
                </c:pt>
                <c:pt idx="13950">
                  <c:v>0</c:v>
                </c:pt>
                <c:pt idx="13951">
                  <c:v>0</c:v>
                </c:pt>
                <c:pt idx="13952">
                  <c:v>0</c:v>
                </c:pt>
                <c:pt idx="13953">
                  <c:v>0</c:v>
                </c:pt>
                <c:pt idx="13954">
                  <c:v>0</c:v>
                </c:pt>
                <c:pt idx="13955">
                  <c:v>0</c:v>
                </c:pt>
                <c:pt idx="13956">
                  <c:v>0</c:v>
                </c:pt>
                <c:pt idx="13957">
                  <c:v>0</c:v>
                </c:pt>
                <c:pt idx="13958">
                  <c:v>0</c:v>
                </c:pt>
                <c:pt idx="13959">
                  <c:v>0</c:v>
                </c:pt>
                <c:pt idx="13960">
                  <c:v>0</c:v>
                </c:pt>
                <c:pt idx="13961">
                  <c:v>0</c:v>
                </c:pt>
                <c:pt idx="13962">
                  <c:v>0</c:v>
                </c:pt>
                <c:pt idx="13963">
                  <c:v>0</c:v>
                </c:pt>
                <c:pt idx="13964">
                  <c:v>0</c:v>
                </c:pt>
                <c:pt idx="13965">
                  <c:v>0</c:v>
                </c:pt>
                <c:pt idx="13966">
                  <c:v>0</c:v>
                </c:pt>
                <c:pt idx="13967">
                  <c:v>0</c:v>
                </c:pt>
                <c:pt idx="13968">
                  <c:v>0</c:v>
                </c:pt>
                <c:pt idx="13969">
                  <c:v>0</c:v>
                </c:pt>
                <c:pt idx="13970">
                  <c:v>0</c:v>
                </c:pt>
                <c:pt idx="13971">
                  <c:v>0</c:v>
                </c:pt>
                <c:pt idx="13972">
                  <c:v>0</c:v>
                </c:pt>
                <c:pt idx="13973">
                  <c:v>0</c:v>
                </c:pt>
                <c:pt idx="13974">
                  <c:v>0</c:v>
                </c:pt>
                <c:pt idx="13975">
                  <c:v>0</c:v>
                </c:pt>
                <c:pt idx="13976">
                  <c:v>0</c:v>
                </c:pt>
                <c:pt idx="13977">
                  <c:v>0</c:v>
                </c:pt>
                <c:pt idx="13978">
                  <c:v>0</c:v>
                </c:pt>
                <c:pt idx="13979">
                  <c:v>0</c:v>
                </c:pt>
                <c:pt idx="13980">
                  <c:v>0</c:v>
                </c:pt>
                <c:pt idx="13981">
                  <c:v>0</c:v>
                </c:pt>
                <c:pt idx="13982">
                  <c:v>0</c:v>
                </c:pt>
                <c:pt idx="13983">
                  <c:v>0</c:v>
                </c:pt>
                <c:pt idx="13984">
                  <c:v>0</c:v>
                </c:pt>
                <c:pt idx="13985">
                  <c:v>0</c:v>
                </c:pt>
                <c:pt idx="13986">
                  <c:v>0</c:v>
                </c:pt>
                <c:pt idx="13987">
                  <c:v>0</c:v>
                </c:pt>
                <c:pt idx="13988">
                  <c:v>0</c:v>
                </c:pt>
                <c:pt idx="13989">
                  <c:v>0</c:v>
                </c:pt>
                <c:pt idx="13990">
                  <c:v>0</c:v>
                </c:pt>
                <c:pt idx="13991">
                  <c:v>0</c:v>
                </c:pt>
                <c:pt idx="13992">
                  <c:v>0</c:v>
                </c:pt>
                <c:pt idx="13993">
                  <c:v>0</c:v>
                </c:pt>
                <c:pt idx="13994">
                  <c:v>0</c:v>
                </c:pt>
                <c:pt idx="13995">
                  <c:v>0</c:v>
                </c:pt>
                <c:pt idx="13996">
                  <c:v>0</c:v>
                </c:pt>
                <c:pt idx="13997">
                  <c:v>0</c:v>
                </c:pt>
                <c:pt idx="13998">
                  <c:v>0</c:v>
                </c:pt>
                <c:pt idx="13999">
                  <c:v>0</c:v>
                </c:pt>
                <c:pt idx="14000">
                  <c:v>0</c:v>
                </c:pt>
                <c:pt idx="14001">
                  <c:v>0</c:v>
                </c:pt>
                <c:pt idx="14002">
                  <c:v>0</c:v>
                </c:pt>
                <c:pt idx="14003">
                  <c:v>0</c:v>
                </c:pt>
                <c:pt idx="14004">
                  <c:v>0</c:v>
                </c:pt>
                <c:pt idx="14005">
                  <c:v>0</c:v>
                </c:pt>
                <c:pt idx="14006">
                  <c:v>0</c:v>
                </c:pt>
                <c:pt idx="14007">
                  <c:v>0</c:v>
                </c:pt>
                <c:pt idx="14008">
                  <c:v>0</c:v>
                </c:pt>
                <c:pt idx="14009">
                  <c:v>0</c:v>
                </c:pt>
                <c:pt idx="14010">
                  <c:v>0</c:v>
                </c:pt>
                <c:pt idx="14011">
                  <c:v>0</c:v>
                </c:pt>
                <c:pt idx="14012">
                  <c:v>0</c:v>
                </c:pt>
                <c:pt idx="14013">
                  <c:v>0</c:v>
                </c:pt>
                <c:pt idx="14014">
                  <c:v>0</c:v>
                </c:pt>
                <c:pt idx="14015">
                  <c:v>0</c:v>
                </c:pt>
                <c:pt idx="14016">
                  <c:v>0</c:v>
                </c:pt>
                <c:pt idx="14017">
                  <c:v>0</c:v>
                </c:pt>
                <c:pt idx="14018">
                  <c:v>0</c:v>
                </c:pt>
                <c:pt idx="14019">
                  <c:v>0</c:v>
                </c:pt>
                <c:pt idx="14020">
                  <c:v>0</c:v>
                </c:pt>
                <c:pt idx="14021">
                  <c:v>0</c:v>
                </c:pt>
                <c:pt idx="14022">
                  <c:v>0</c:v>
                </c:pt>
                <c:pt idx="14023">
                  <c:v>0</c:v>
                </c:pt>
                <c:pt idx="14024">
                  <c:v>0</c:v>
                </c:pt>
                <c:pt idx="14025">
                  <c:v>0</c:v>
                </c:pt>
                <c:pt idx="14026">
                  <c:v>0</c:v>
                </c:pt>
                <c:pt idx="14027">
                  <c:v>0</c:v>
                </c:pt>
                <c:pt idx="14028">
                  <c:v>0</c:v>
                </c:pt>
                <c:pt idx="14029">
                  <c:v>0</c:v>
                </c:pt>
                <c:pt idx="14030">
                  <c:v>0</c:v>
                </c:pt>
                <c:pt idx="14031">
                  <c:v>0</c:v>
                </c:pt>
                <c:pt idx="14032">
                  <c:v>0</c:v>
                </c:pt>
                <c:pt idx="14033">
                  <c:v>0</c:v>
                </c:pt>
                <c:pt idx="14034">
                  <c:v>0</c:v>
                </c:pt>
                <c:pt idx="14035">
                  <c:v>0</c:v>
                </c:pt>
                <c:pt idx="14036">
                  <c:v>0</c:v>
                </c:pt>
                <c:pt idx="14037">
                  <c:v>0</c:v>
                </c:pt>
                <c:pt idx="14038">
                  <c:v>0</c:v>
                </c:pt>
                <c:pt idx="14039">
                  <c:v>0</c:v>
                </c:pt>
                <c:pt idx="14040">
                  <c:v>0</c:v>
                </c:pt>
                <c:pt idx="14041">
                  <c:v>0</c:v>
                </c:pt>
                <c:pt idx="14042">
                  <c:v>0</c:v>
                </c:pt>
                <c:pt idx="14043">
                  <c:v>0</c:v>
                </c:pt>
                <c:pt idx="14044">
                  <c:v>0</c:v>
                </c:pt>
                <c:pt idx="14045">
                  <c:v>0</c:v>
                </c:pt>
                <c:pt idx="14046">
                  <c:v>0</c:v>
                </c:pt>
                <c:pt idx="14047">
                  <c:v>0</c:v>
                </c:pt>
                <c:pt idx="14048">
                  <c:v>0</c:v>
                </c:pt>
                <c:pt idx="14049">
                  <c:v>0</c:v>
                </c:pt>
                <c:pt idx="14050">
                  <c:v>0</c:v>
                </c:pt>
                <c:pt idx="14051">
                  <c:v>0</c:v>
                </c:pt>
                <c:pt idx="14052">
                  <c:v>0</c:v>
                </c:pt>
                <c:pt idx="14053">
                  <c:v>0</c:v>
                </c:pt>
                <c:pt idx="14054">
                  <c:v>0</c:v>
                </c:pt>
                <c:pt idx="14055">
                  <c:v>0</c:v>
                </c:pt>
                <c:pt idx="14056">
                  <c:v>0</c:v>
                </c:pt>
                <c:pt idx="14057">
                  <c:v>0</c:v>
                </c:pt>
                <c:pt idx="14058">
                  <c:v>0</c:v>
                </c:pt>
                <c:pt idx="14059">
                  <c:v>0</c:v>
                </c:pt>
                <c:pt idx="14060">
                  <c:v>0</c:v>
                </c:pt>
                <c:pt idx="14061">
                  <c:v>0</c:v>
                </c:pt>
                <c:pt idx="14062">
                  <c:v>0</c:v>
                </c:pt>
                <c:pt idx="14063">
                  <c:v>0</c:v>
                </c:pt>
                <c:pt idx="14064">
                  <c:v>0</c:v>
                </c:pt>
                <c:pt idx="14065">
                  <c:v>0</c:v>
                </c:pt>
                <c:pt idx="14066">
                  <c:v>0</c:v>
                </c:pt>
                <c:pt idx="14067">
                  <c:v>0</c:v>
                </c:pt>
                <c:pt idx="14068">
                  <c:v>0</c:v>
                </c:pt>
                <c:pt idx="14069">
                  <c:v>0</c:v>
                </c:pt>
                <c:pt idx="14070">
                  <c:v>0</c:v>
                </c:pt>
                <c:pt idx="14071">
                  <c:v>0</c:v>
                </c:pt>
                <c:pt idx="14072">
                  <c:v>0</c:v>
                </c:pt>
                <c:pt idx="14073">
                  <c:v>0</c:v>
                </c:pt>
                <c:pt idx="14074">
                  <c:v>0</c:v>
                </c:pt>
                <c:pt idx="14075">
                  <c:v>0</c:v>
                </c:pt>
                <c:pt idx="14076">
                  <c:v>0</c:v>
                </c:pt>
                <c:pt idx="14077">
                  <c:v>0</c:v>
                </c:pt>
                <c:pt idx="14078">
                  <c:v>0</c:v>
                </c:pt>
                <c:pt idx="14079">
                  <c:v>0</c:v>
                </c:pt>
                <c:pt idx="14080">
                  <c:v>0</c:v>
                </c:pt>
                <c:pt idx="14081">
                  <c:v>0</c:v>
                </c:pt>
                <c:pt idx="14082">
                  <c:v>0</c:v>
                </c:pt>
                <c:pt idx="14083">
                  <c:v>0</c:v>
                </c:pt>
                <c:pt idx="14084">
                  <c:v>0</c:v>
                </c:pt>
                <c:pt idx="14085">
                  <c:v>0</c:v>
                </c:pt>
                <c:pt idx="14086">
                  <c:v>0</c:v>
                </c:pt>
                <c:pt idx="14087">
                  <c:v>0</c:v>
                </c:pt>
                <c:pt idx="14088">
                  <c:v>0</c:v>
                </c:pt>
                <c:pt idx="14089">
                  <c:v>0</c:v>
                </c:pt>
                <c:pt idx="14090">
                  <c:v>0</c:v>
                </c:pt>
                <c:pt idx="14091">
                  <c:v>0</c:v>
                </c:pt>
                <c:pt idx="14092">
                  <c:v>0</c:v>
                </c:pt>
                <c:pt idx="14093">
                  <c:v>0</c:v>
                </c:pt>
                <c:pt idx="14094">
                  <c:v>0</c:v>
                </c:pt>
                <c:pt idx="14095">
                  <c:v>0</c:v>
                </c:pt>
                <c:pt idx="14096">
                  <c:v>0</c:v>
                </c:pt>
                <c:pt idx="14097">
                  <c:v>0</c:v>
                </c:pt>
                <c:pt idx="14098">
                  <c:v>0</c:v>
                </c:pt>
                <c:pt idx="14099">
                  <c:v>0</c:v>
                </c:pt>
                <c:pt idx="14100">
                  <c:v>0</c:v>
                </c:pt>
                <c:pt idx="14101">
                  <c:v>0</c:v>
                </c:pt>
                <c:pt idx="14102">
                  <c:v>0</c:v>
                </c:pt>
                <c:pt idx="14103">
                  <c:v>0</c:v>
                </c:pt>
                <c:pt idx="14104">
                  <c:v>0</c:v>
                </c:pt>
                <c:pt idx="14105">
                  <c:v>0</c:v>
                </c:pt>
                <c:pt idx="14106">
                  <c:v>0</c:v>
                </c:pt>
                <c:pt idx="14107">
                  <c:v>0</c:v>
                </c:pt>
                <c:pt idx="14108">
                  <c:v>0</c:v>
                </c:pt>
                <c:pt idx="14109">
                  <c:v>0</c:v>
                </c:pt>
                <c:pt idx="14110">
                  <c:v>0</c:v>
                </c:pt>
                <c:pt idx="14111">
                  <c:v>0</c:v>
                </c:pt>
                <c:pt idx="14112">
                  <c:v>0</c:v>
                </c:pt>
                <c:pt idx="14113">
                  <c:v>0</c:v>
                </c:pt>
                <c:pt idx="14114">
                  <c:v>0</c:v>
                </c:pt>
                <c:pt idx="14115">
                  <c:v>0</c:v>
                </c:pt>
                <c:pt idx="14116">
                  <c:v>0</c:v>
                </c:pt>
                <c:pt idx="14117">
                  <c:v>0</c:v>
                </c:pt>
                <c:pt idx="14118">
                  <c:v>0</c:v>
                </c:pt>
                <c:pt idx="14119">
                  <c:v>0</c:v>
                </c:pt>
                <c:pt idx="14120">
                  <c:v>0</c:v>
                </c:pt>
                <c:pt idx="14121">
                  <c:v>0</c:v>
                </c:pt>
                <c:pt idx="14122">
                  <c:v>0</c:v>
                </c:pt>
                <c:pt idx="14123">
                  <c:v>0</c:v>
                </c:pt>
                <c:pt idx="14124">
                  <c:v>0</c:v>
                </c:pt>
                <c:pt idx="14125">
                  <c:v>0</c:v>
                </c:pt>
                <c:pt idx="14126">
                  <c:v>0</c:v>
                </c:pt>
                <c:pt idx="14127">
                  <c:v>0</c:v>
                </c:pt>
                <c:pt idx="14128">
                  <c:v>0</c:v>
                </c:pt>
                <c:pt idx="14129">
                  <c:v>0</c:v>
                </c:pt>
                <c:pt idx="14130">
                  <c:v>0</c:v>
                </c:pt>
                <c:pt idx="14131">
                  <c:v>0</c:v>
                </c:pt>
                <c:pt idx="14132">
                  <c:v>0</c:v>
                </c:pt>
                <c:pt idx="14133">
                  <c:v>0</c:v>
                </c:pt>
                <c:pt idx="14134">
                  <c:v>0</c:v>
                </c:pt>
                <c:pt idx="14135">
                  <c:v>0</c:v>
                </c:pt>
                <c:pt idx="14136">
                  <c:v>0</c:v>
                </c:pt>
                <c:pt idx="14137">
                  <c:v>0</c:v>
                </c:pt>
                <c:pt idx="14138">
                  <c:v>0</c:v>
                </c:pt>
                <c:pt idx="14139">
                  <c:v>0</c:v>
                </c:pt>
                <c:pt idx="14140">
                  <c:v>0</c:v>
                </c:pt>
                <c:pt idx="14141">
                  <c:v>0</c:v>
                </c:pt>
                <c:pt idx="14142">
                  <c:v>0</c:v>
                </c:pt>
                <c:pt idx="14143">
                  <c:v>0</c:v>
                </c:pt>
                <c:pt idx="14144">
                  <c:v>0</c:v>
                </c:pt>
                <c:pt idx="14145">
                  <c:v>0</c:v>
                </c:pt>
                <c:pt idx="14146">
                  <c:v>0</c:v>
                </c:pt>
                <c:pt idx="14147">
                  <c:v>0</c:v>
                </c:pt>
                <c:pt idx="14148">
                  <c:v>0</c:v>
                </c:pt>
                <c:pt idx="14149">
                  <c:v>0</c:v>
                </c:pt>
                <c:pt idx="14150">
                  <c:v>0</c:v>
                </c:pt>
                <c:pt idx="14151">
                  <c:v>0</c:v>
                </c:pt>
                <c:pt idx="14152">
                  <c:v>0</c:v>
                </c:pt>
                <c:pt idx="14153">
                  <c:v>0</c:v>
                </c:pt>
                <c:pt idx="14154">
                  <c:v>0</c:v>
                </c:pt>
                <c:pt idx="14155">
                  <c:v>0</c:v>
                </c:pt>
                <c:pt idx="14156">
                  <c:v>0</c:v>
                </c:pt>
                <c:pt idx="14157">
                  <c:v>0</c:v>
                </c:pt>
                <c:pt idx="14158">
                  <c:v>0</c:v>
                </c:pt>
                <c:pt idx="14159">
                  <c:v>0</c:v>
                </c:pt>
                <c:pt idx="14160">
                  <c:v>0</c:v>
                </c:pt>
                <c:pt idx="14161">
                  <c:v>0</c:v>
                </c:pt>
                <c:pt idx="14162">
                  <c:v>0</c:v>
                </c:pt>
                <c:pt idx="14163">
                  <c:v>0</c:v>
                </c:pt>
                <c:pt idx="14164">
                  <c:v>0</c:v>
                </c:pt>
                <c:pt idx="14165">
                  <c:v>0</c:v>
                </c:pt>
                <c:pt idx="14166">
                  <c:v>0</c:v>
                </c:pt>
                <c:pt idx="14167">
                  <c:v>0</c:v>
                </c:pt>
                <c:pt idx="14168">
                  <c:v>0</c:v>
                </c:pt>
                <c:pt idx="14169">
                  <c:v>0</c:v>
                </c:pt>
                <c:pt idx="14170">
                  <c:v>0</c:v>
                </c:pt>
                <c:pt idx="14171">
                  <c:v>0</c:v>
                </c:pt>
                <c:pt idx="14172">
                  <c:v>0</c:v>
                </c:pt>
                <c:pt idx="14173">
                  <c:v>0</c:v>
                </c:pt>
                <c:pt idx="14174">
                  <c:v>0</c:v>
                </c:pt>
                <c:pt idx="14175">
                  <c:v>0</c:v>
                </c:pt>
                <c:pt idx="14176">
                  <c:v>0</c:v>
                </c:pt>
                <c:pt idx="14177">
                  <c:v>0</c:v>
                </c:pt>
                <c:pt idx="14178">
                  <c:v>0</c:v>
                </c:pt>
                <c:pt idx="14179">
                  <c:v>0</c:v>
                </c:pt>
                <c:pt idx="14180">
                  <c:v>0</c:v>
                </c:pt>
                <c:pt idx="14181">
                  <c:v>0</c:v>
                </c:pt>
                <c:pt idx="14182">
                  <c:v>0</c:v>
                </c:pt>
                <c:pt idx="14183">
                  <c:v>0</c:v>
                </c:pt>
                <c:pt idx="14184">
                  <c:v>0</c:v>
                </c:pt>
                <c:pt idx="14185">
                  <c:v>0</c:v>
                </c:pt>
                <c:pt idx="14186">
                  <c:v>0</c:v>
                </c:pt>
                <c:pt idx="14187">
                  <c:v>0</c:v>
                </c:pt>
                <c:pt idx="14188">
                  <c:v>0</c:v>
                </c:pt>
                <c:pt idx="14189">
                  <c:v>0</c:v>
                </c:pt>
                <c:pt idx="14190">
                  <c:v>0</c:v>
                </c:pt>
                <c:pt idx="14191">
                  <c:v>0</c:v>
                </c:pt>
                <c:pt idx="14192">
                  <c:v>0</c:v>
                </c:pt>
                <c:pt idx="14193">
                  <c:v>0</c:v>
                </c:pt>
                <c:pt idx="14194">
                  <c:v>0</c:v>
                </c:pt>
                <c:pt idx="14195">
                  <c:v>0</c:v>
                </c:pt>
                <c:pt idx="14196">
                  <c:v>0</c:v>
                </c:pt>
                <c:pt idx="14197">
                  <c:v>0</c:v>
                </c:pt>
                <c:pt idx="14198">
                  <c:v>0</c:v>
                </c:pt>
                <c:pt idx="14199">
                  <c:v>0</c:v>
                </c:pt>
                <c:pt idx="14200">
                  <c:v>0</c:v>
                </c:pt>
                <c:pt idx="14201">
                  <c:v>0</c:v>
                </c:pt>
                <c:pt idx="14202">
                  <c:v>0</c:v>
                </c:pt>
                <c:pt idx="14203">
                  <c:v>0</c:v>
                </c:pt>
                <c:pt idx="14204">
                  <c:v>0</c:v>
                </c:pt>
                <c:pt idx="14205">
                  <c:v>0</c:v>
                </c:pt>
                <c:pt idx="14206">
                  <c:v>0</c:v>
                </c:pt>
                <c:pt idx="14207">
                  <c:v>0</c:v>
                </c:pt>
                <c:pt idx="14208">
                  <c:v>0</c:v>
                </c:pt>
                <c:pt idx="14209">
                  <c:v>0</c:v>
                </c:pt>
                <c:pt idx="14210">
                  <c:v>0</c:v>
                </c:pt>
                <c:pt idx="14211">
                  <c:v>0</c:v>
                </c:pt>
                <c:pt idx="14212">
                  <c:v>0</c:v>
                </c:pt>
                <c:pt idx="14213">
                  <c:v>0</c:v>
                </c:pt>
                <c:pt idx="14214">
                  <c:v>0</c:v>
                </c:pt>
                <c:pt idx="14215">
                  <c:v>0</c:v>
                </c:pt>
                <c:pt idx="14216">
                  <c:v>0</c:v>
                </c:pt>
                <c:pt idx="14217">
                  <c:v>0</c:v>
                </c:pt>
                <c:pt idx="14218">
                  <c:v>0</c:v>
                </c:pt>
                <c:pt idx="14219">
                  <c:v>0</c:v>
                </c:pt>
                <c:pt idx="14220">
                  <c:v>0</c:v>
                </c:pt>
                <c:pt idx="14221">
                  <c:v>0</c:v>
                </c:pt>
                <c:pt idx="14222">
                  <c:v>0</c:v>
                </c:pt>
                <c:pt idx="14223">
                  <c:v>0</c:v>
                </c:pt>
                <c:pt idx="14224">
                  <c:v>0</c:v>
                </c:pt>
                <c:pt idx="14225">
                  <c:v>0</c:v>
                </c:pt>
                <c:pt idx="14226">
                  <c:v>0</c:v>
                </c:pt>
                <c:pt idx="14227">
                  <c:v>0</c:v>
                </c:pt>
                <c:pt idx="14228">
                  <c:v>0</c:v>
                </c:pt>
                <c:pt idx="14229">
                  <c:v>0</c:v>
                </c:pt>
                <c:pt idx="14230">
                  <c:v>0</c:v>
                </c:pt>
                <c:pt idx="14231">
                  <c:v>0</c:v>
                </c:pt>
                <c:pt idx="14232">
                  <c:v>0</c:v>
                </c:pt>
                <c:pt idx="14233">
                  <c:v>0</c:v>
                </c:pt>
                <c:pt idx="14234">
                  <c:v>0</c:v>
                </c:pt>
                <c:pt idx="14235">
                  <c:v>0</c:v>
                </c:pt>
                <c:pt idx="14236">
                  <c:v>0</c:v>
                </c:pt>
                <c:pt idx="14237">
                  <c:v>0</c:v>
                </c:pt>
                <c:pt idx="14238">
                  <c:v>0</c:v>
                </c:pt>
                <c:pt idx="14239">
                  <c:v>0</c:v>
                </c:pt>
                <c:pt idx="14240">
                  <c:v>0</c:v>
                </c:pt>
                <c:pt idx="14241">
                  <c:v>0</c:v>
                </c:pt>
                <c:pt idx="14242">
                  <c:v>0</c:v>
                </c:pt>
                <c:pt idx="14243">
                  <c:v>0</c:v>
                </c:pt>
                <c:pt idx="14244">
                  <c:v>0</c:v>
                </c:pt>
                <c:pt idx="14245">
                  <c:v>0</c:v>
                </c:pt>
                <c:pt idx="14246">
                  <c:v>0</c:v>
                </c:pt>
                <c:pt idx="14247">
                  <c:v>0</c:v>
                </c:pt>
                <c:pt idx="14248">
                  <c:v>0</c:v>
                </c:pt>
                <c:pt idx="14249">
                  <c:v>0</c:v>
                </c:pt>
                <c:pt idx="14250">
                  <c:v>0</c:v>
                </c:pt>
                <c:pt idx="14251">
                  <c:v>0</c:v>
                </c:pt>
                <c:pt idx="14252">
                  <c:v>0</c:v>
                </c:pt>
                <c:pt idx="14253">
                  <c:v>0</c:v>
                </c:pt>
                <c:pt idx="14254">
                  <c:v>0</c:v>
                </c:pt>
                <c:pt idx="14255">
                  <c:v>0</c:v>
                </c:pt>
                <c:pt idx="14256">
                  <c:v>0</c:v>
                </c:pt>
                <c:pt idx="14257">
                  <c:v>0</c:v>
                </c:pt>
                <c:pt idx="14258">
                  <c:v>0</c:v>
                </c:pt>
                <c:pt idx="14259">
                  <c:v>0</c:v>
                </c:pt>
                <c:pt idx="14260">
                  <c:v>0</c:v>
                </c:pt>
                <c:pt idx="14261">
                  <c:v>0</c:v>
                </c:pt>
                <c:pt idx="14262">
                  <c:v>0</c:v>
                </c:pt>
                <c:pt idx="14263">
                  <c:v>0</c:v>
                </c:pt>
                <c:pt idx="14264">
                  <c:v>0</c:v>
                </c:pt>
                <c:pt idx="14265">
                  <c:v>0</c:v>
                </c:pt>
                <c:pt idx="14266">
                  <c:v>0</c:v>
                </c:pt>
                <c:pt idx="14267">
                  <c:v>0</c:v>
                </c:pt>
                <c:pt idx="14268">
                  <c:v>0</c:v>
                </c:pt>
                <c:pt idx="14269">
                  <c:v>0</c:v>
                </c:pt>
                <c:pt idx="14270">
                  <c:v>0</c:v>
                </c:pt>
                <c:pt idx="14271">
                  <c:v>0</c:v>
                </c:pt>
                <c:pt idx="14272">
                  <c:v>0</c:v>
                </c:pt>
                <c:pt idx="14273">
                  <c:v>0</c:v>
                </c:pt>
                <c:pt idx="14274">
                  <c:v>0</c:v>
                </c:pt>
                <c:pt idx="14275">
                  <c:v>0</c:v>
                </c:pt>
                <c:pt idx="14276">
                  <c:v>0</c:v>
                </c:pt>
                <c:pt idx="14277">
                  <c:v>0</c:v>
                </c:pt>
                <c:pt idx="14278">
                  <c:v>0</c:v>
                </c:pt>
                <c:pt idx="14279">
                  <c:v>0</c:v>
                </c:pt>
                <c:pt idx="14280">
                  <c:v>0</c:v>
                </c:pt>
                <c:pt idx="14281">
                  <c:v>0</c:v>
                </c:pt>
                <c:pt idx="14282">
                  <c:v>0</c:v>
                </c:pt>
                <c:pt idx="14283">
                  <c:v>0</c:v>
                </c:pt>
                <c:pt idx="14284">
                  <c:v>0</c:v>
                </c:pt>
                <c:pt idx="14285">
                  <c:v>0</c:v>
                </c:pt>
                <c:pt idx="14286">
                  <c:v>0</c:v>
                </c:pt>
                <c:pt idx="14287">
                  <c:v>0</c:v>
                </c:pt>
                <c:pt idx="14288">
                  <c:v>0</c:v>
                </c:pt>
                <c:pt idx="14289">
                  <c:v>0</c:v>
                </c:pt>
                <c:pt idx="14290">
                  <c:v>0</c:v>
                </c:pt>
                <c:pt idx="14291">
                  <c:v>0</c:v>
                </c:pt>
                <c:pt idx="14292">
                  <c:v>0</c:v>
                </c:pt>
                <c:pt idx="14293">
                  <c:v>0</c:v>
                </c:pt>
                <c:pt idx="14294">
                  <c:v>0</c:v>
                </c:pt>
                <c:pt idx="14295">
                  <c:v>0</c:v>
                </c:pt>
                <c:pt idx="14296">
                  <c:v>0</c:v>
                </c:pt>
                <c:pt idx="14297">
                  <c:v>0</c:v>
                </c:pt>
                <c:pt idx="14298">
                  <c:v>0</c:v>
                </c:pt>
                <c:pt idx="14299">
                  <c:v>0</c:v>
                </c:pt>
                <c:pt idx="14300">
                  <c:v>0</c:v>
                </c:pt>
                <c:pt idx="14301">
                  <c:v>0</c:v>
                </c:pt>
                <c:pt idx="14302">
                  <c:v>0</c:v>
                </c:pt>
                <c:pt idx="14303">
                  <c:v>0</c:v>
                </c:pt>
                <c:pt idx="14304">
                  <c:v>0</c:v>
                </c:pt>
                <c:pt idx="14305">
                  <c:v>0</c:v>
                </c:pt>
                <c:pt idx="14306">
                  <c:v>0</c:v>
                </c:pt>
                <c:pt idx="14307">
                  <c:v>0</c:v>
                </c:pt>
                <c:pt idx="14308">
                  <c:v>0</c:v>
                </c:pt>
                <c:pt idx="14309">
                  <c:v>0</c:v>
                </c:pt>
                <c:pt idx="14310">
                  <c:v>0</c:v>
                </c:pt>
                <c:pt idx="14311">
                  <c:v>0</c:v>
                </c:pt>
                <c:pt idx="14312">
                  <c:v>0</c:v>
                </c:pt>
                <c:pt idx="14313">
                  <c:v>0</c:v>
                </c:pt>
                <c:pt idx="14314">
                  <c:v>0</c:v>
                </c:pt>
                <c:pt idx="14315">
                  <c:v>0</c:v>
                </c:pt>
                <c:pt idx="14316">
                  <c:v>0</c:v>
                </c:pt>
                <c:pt idx="14317">
                  <c:v>0</c:v>
                </c:pt>
                <c:pt idx="14318">
                  <c:v>0</c:v>
                </c:pt>
                <c:pt idx="14319">
                  <c:v>0</c:v>
                </c:pt>
                <c:pt idx="14320">
                  <c:v>0</c:v>
                </c:pt>
                <c:pt idx="14321">
                  <c:v>0</c:v>
                </c:pt>
                <c:pt idx="14322">
                  <c:v>0</c:v>
                </c:pt>
                <c:pt idx="14323">
                  <c:v>0</c:v>
                </c:pt>
                <c:pt idx="14324">
                  <c:v>0</c:v>
                </c:pt>
                <c:pt idx="14325">
                  <c:v>0</c:v>
                </c:pt>
                <c:pt idx="14326">
                  <c:v>0</c:v>
                </c:pt>
                <c:pt idx="14327">
                  <c:v>0</c:v>
                </c:pt>
                <c:pt idx="14328">
                  <c:v>0</c:v>
                </c:pt>
                <c:pt idx="14329">
                  <c:v>0</c:v>
                </c:pt>
                <c:pt idx="14330">
                  <c:v>0</c:v>
                </c:pt>
                <c:pt idx="14331">
                  <c:v>0</c:v>
                </c:pt>
                <c:pt idx="14332">
                  <c:v>0</c:v>
                </c:pt>
                <c:pt idx="14333">
                  <c:v>0</c:v>
                </c:pt>
                <c:pt idx="14334">
                  <c:v>0</c:v>
                </c:pt>
                <c:pt idx="14335">
                  <c:v>0</c:v>
                </c:pt>
                <c:pt idx="14336">
                  <c:v>0</c:v>
                </c:pt>
                <c:pt idx="14337">
                  <c:v>0</c:v>
                </c:pt>
                <c:pt idx="14338">
                  <c:v>0</c:v>
                </c:pt>
                <c:pt idx="14339">
                  <c:v>0</c:v>
                </c:pt>
                <c:pt idx="14340">
                  <c:v>0</c:v>
                </c:pt>
                <c:pt idx="14341">
                  <c:v>0</c:v>
                </c:pt>
                <c:pt idx="14342">
                  <c:v>0</c:v>
                </c:pt>
                <c:pt idx="14343">
                  <c:v>0</c:v>
                </c:pt>
                <c:pt idx="14344">
                  <c:v>0</c:v>
                </c:pt>
                <c:pt idx="14345">
                  <c:v>0</c:v>
                </c:pt>
                <c:pt idx="14346">
                  <c:v>0</c:v>
                </c:pt>
                <c:pt idx="14347">
                  <c:v>0</c:v>
                </c:pt>
                <c:pt idx="14348">
                  <c:v>0</c:v>
                </c:pt>
                <c:pt idx="14349">
                  <c:v>0</c:v>
                </c:pt>
                <c:pt idx="14350">
                  <c:v>0</c:v>
                </c:pt>
                <c:pt idx="14351">
                  <c:v>0</c:v>
                </c:pt>
                <c:pt idx="14352">
                  <c:v>0</c:v>
                </c:pt>
                <c:pt idx="14353">
                  <c:v>0</c:v>
                </c:pt>
                <c:pt idx="14354">
                  <c:v>0</c:v>
                </c:pt>
                <c:pt idx="14355">
                  <c:v>0</c:v>
                </c:pt>
                <c:pt idx="14356">
                  <c:v>0</c:v>
                </c:pt>
                <c:pt idx="14357">
                  <c:v>0</c:v>
                </c:pt>
                <c:pt idx="14358">
                  <c:v>0</c:v>
                </c:pt>
                <c:pt idx="14359">
                  <c:v>0</c:v>
                </c:pt>
                <c:pt idx="14360">
                  <c:v>0</c:v>
                </c:pt>
                <c:pt idx="14361">
                  <c:v>0</c:v>
                </c:pt>
                <c:pt idx="14362">
                  <c:v>0</c:v>
                </c:pt>
                <c:pt idx="14363">
                  <c:v>0</c:v>
                </c:pt>
                <c:pt idx="14364">
                  <c:v>0</c:v>
                </c:pt>
                <c:pt idx="14365">
                  <c:v>0</c:v>
                </c:pt>
                <c:pt idx="14366">
                  <c:v>0</c:v>
                </c:pt>
                <c:pt idx="14367">
                  <c:v>0</c:v>
                </c:pt>
                <c:pt idx="14368">
                  <c:v>0</c:v>
                </c:pt>
                <c:pt idx="14369">
                  <c:v>0</c:v>
                </c:pt>
                <c:pt idx="14370">
                  <c:v>0</c:v>
                </c:pt>
                <c:pt idx="14371">
                  <c:v>0</c:v>
                </c:pt>
                <c:pt idx="14372">
                  <c:v>0</c:v>
                </c:pt>
                <c:pt idx="14373">
                  <c:v>0</c:v>
                </c:pt>
                <c:pt idx="14374">
                  <c:v>0</c:v>
                </c:pt>
                <c:pt idx="14375">
                  <c:v>0</c:v>
                </c:pt>
                <c:pt idx="14376">
                  <c:v>0</c:v>
                </c:pt>
                <c:pt idx="14377">
                  <c:v>0</c:v>
                </c:pt>
                <c:pt idx="14378">
                  <c:v>0</c:v>
                </c:pt>
                <c:pt idx="14379">
                  <c:v>0</c:v>
                </c:pt>
                <c:pt idx="14380">
                  <c:v>0</c:v>
                </c:pt>
                <c:pt idx="14381">
                  <c:v>0</c:v>
                </c:pt>
                <c:pt idx="14382">
                  <c:v>0</c:v>
                </c:pt>
                <c:pt idx="14383">
                  <c:v>0</c:v>
                </c:pt>
                <c:pt idx="14384">
                  <c:v>0</c:v>
                </c:pt>
                <c:pt idx="14385">
                  <c:v>0</c:v>
                </c:pt>
                <c:pt idx="14386">
                  <c:v>0</c:v>
                </c:pt>
                <c:pt idx="14387">
                  <c:v>0</c:v>
                </c:pt>
                <c:pt idx="14388">
                  <c:v>0</c:v>
                </c:pt>
                <c:pt idx="14389">
                  <c:v>0</c:v>
                </c:pt>
                <c:pt idx="14390">
                  <c:v>0</c:v>
                </c:pt>
                <c:pt idx="14391">
                  <c:v>0</c:v>
                </c:pt>
                <c:pt idx="14392">
                  <c:v>0</c:v>
                </c:pt>
                <c:pt idx="14393">
                  <c:v>0</c:v>
                </c:pt>
                <c:pt idx="14394">
                  <c:v>0</c:v>
                </c:pt>
                <c:pt idx="14395">
                  <c:v>0</c:v>
                </c:pt>
                <c:pt idx="14396">
                  <c:v>0</c:v>
                </c:pt>
                <c:pt idx="14397">
                  <c:v>0</c:v>
                </c:pt>
                <c:pt idx="14398">
                  <c:v>0</c:v>
                </c:pt>
                <c:pt idx="14399">
                  <c:v>0</c:v>
                </c:pt>
                <c:pt idx="14400">
                  <c:v>0</c:v>
                </c:pt>
                <c:pt idx="14401">
                  <c:v>0</c:v>
                </c:pt>
                <c:pt idx="14402">
                  <c:v>0</c:v>
                </c:pt>
                <c:pt idx="14403">
                  <c:v>0</c:v>
                </c:pt>
                <c:pt idx="14404">
                  <c:v>0</c:v>
                </c:pt>
                <c:pt idx="14405">
                  <c:v>0</c:v>
                </c:pt>
                <c:pt idx="14406">
                  <c:v>0</c:v>
                </c:pt>
                <c:pt idx="14407">
                  <c:v>0</c:v>
                </c:pt>
                <c:pt idx="14408">
                  <c:v>0</c:v>
                </c:pt>
                <c:pt idx="14409">
                  <c:v>0</c:v>
                </c:pt>
                <c:pt idx="14410">
                  <c:v>0</c:v>
                </c:pt>
                <c:pt idx="14411">
                  <c:v>0</c:v>
                </c:pt>
                <c:pt idx="14412">
                  <c:v>0</c:v>
                </c:pt>
                <c:pt idx="14413">
                  <c:v>0</c:v>
                </c:pt>
                <c:pt idx="14414">
                  <c:v>0</c:v>
                </c:pt>
                <c:pt idx="14415">
                  <c:v>0</c:v>
                </c:pt>
                <c:pt idx="14416">
                  <c:v>0</c:v>
                </c:pt>
                <c:pt idx="14417">
                  <c:v>0</c:v>
                </c:pt>
                <c:pt idx="14418">
                  <c:v>0</c:v>
                </c:pt>
                <c:pt idx="14419">
                  <c:v>0</c:v>
                </c:pt>
                <c:pt idx="14420">
                  <c:v>0</c:v>
                </c:pt>
                <c:pt idx="14421">
                  <c:v>0</c:v>
                </c:pt>
                <c:pt idx="14422">
                  <c:v>0</c:v>
                </c:pt>
                <c:pt idx="14423">
                  <c:v>0</c:v>
                </c:pt>
                <c:pt idx="14424">
                  <c:v>0</c:v>
                </c:pt>
                <c:pt idx="14425">
                  <c:v>0</c:v>
                </c:pt>
                <c:pt idx="14426">
                  <c:v>0</c:v>
                </c:pt>
                <c:pt idx="14427">
                  <c:v>0</c:v>
                </c:pt>
                <c:pt idx="14428">
                  <c:v>0</c:v>
                </c:pt>
                <c:pt idx="14429">
                  <c:v>0</c:v>
                </c:pt>
                <c:pt idx="14430">
                  <c:v>0</c:v>
                </c:pt>
                <c:pt idx="14431">
                  <c:v>0</c:v>
                </c:pt>
                <c:pt idx="14432">
                  <c:v>0</c:v>
                </c:pt>
                <c:pt idx="14433">
                  <c:v>0</c:v>
                </c:pt>
                <c:pt idx="14434">
                  <c:v>0</c:v>
                </c:pt>
                <c:pt idx="14435">
                  <c:v>0</c:v>
                </c:pt>
                <c:pt idx="14436">
                  <c:v>0</c:v>
                </c:pt>
                <c:pt idx="14437">
                  <c:v>0</c:v>
                </c:pt>
                <c:pt idx="14438">
                  <c:v>0</c:v>
                </c:pt>
                <c:pt idx="14439">
                  <c:v>0</c:v>
                </c:pt>
                <c:pt idx="14440">
                  <c:v>0</c:v>
                </c:pt>
                <c:pt idx="14441">
                  <c:v>0</c:v>
                </c:pt>
                <c:pt idx="14442">
                  <c:v>0</c:v>
                </c:pt>
                <c:pt idx="14443">
                  <c:v>0</c:v>
                </c:pt>
                <c:pt idx="14444">
                  <c:v>0</c:v>
                </c:pt>
                <c:pt idx="14445">
                  <c:v>0</c:v>
                </c:pt>
                <c:pt idx="14446">
                  <c:v>0</c:v>
                </c:pt>
                <c:pt idx="14447">
                  <c:v>0</c:v>
                </c:pt>
                <c:pt idx="14448">
                  <c:v>0</c:v>
                </c:pt>
                <c:pt idx="14449">
                  <c:v>0</c:v>
                </c:pt>
                <c:pt idx="14450">
                  <c:v>0</c:v>
                </c:pt>
                <c:pt idx="14451">
                  <c:v>0</c:v>
                </c:pt>
                <c:pt idx="14452">
                  <c:v>0</c:v>
                </c:pt>
                <c:pt idx="14453">
                  <c:v>0</c:v>
                </c:pt>
                <c:pt idx="14454">
                  <c:v>0</c:v>
                </c:pt>
                <c:pt idx="14455">
                  <c:v>0</c:v>
                </c:pt>
                <c:pt idx="14456">
                  <c:v>0</c:v>
                </c:pt>
                <c:pt idx="14457">
                  <c:v>0</c:v>
                </c:pt>
                <c:pt idx="14458">
                  <c:v>0</c:v>
                </c:pt>
                <c:pt idx="14459">
                  <c:v>0</c:v>
                </c:pt>
                <c:pt idx="14460">
                  <c:v>0</c:v>
                </c:pt>
                <c:pt idx="14461">
                  <c:v>0</c:v>
                </c:pt>
                <c:pt idx="14462">
                  <c:v>0</c:v>
                </c:pt>
                <c:pt idx="14463">
                  <c:v>0</c:v>
                </c:pt>
                <c:pt idx="14464">
                  <c:v>0</c:v>
                </c:pt>
                <c:pt idx="14465">
                  <c:v>0</c:v>
                </c:pt>
                <c:pt idx="14466">
                  <c:v>0</c:v>
                </c:pt>
                <c:pt idx="14467">
                  <c:v>0</c:v>
                </c:pt>
                <c:pt idx="14468">
                  <c:v>0</c:v>
                </c:pt>
                <c:pt idx="14469">
                  <c:v>0</c:v>
                </c:pt>
                <c:pt idx="14470">
                  <c:v>0</c:v>
                </c:pt>
                <c:pt idx="14471">
                  <c:v>0</c:v>
                </c:pt>
                <c:pt idx="14472">
                  <c:v>0</c:v>
                </c:pt>
                <c:pt idx="14473">
                  <c:v>0</c:v>
                </c:pt>
                <c:pt idx="14474">
                  <c:v>0</c:v>
                </c:pt>
                <c:pt idx="14475">
                  <c:v>0</c:v>
                </c:pt>
                <c:pt idx="14476">
                  <c:v>0</c:v>
                </c:pt>
                <c:pt idx="14477">
                  <c:v>0</c:v>
                </c:pt>
                <c:pt idx="14478">
                  <c:v>0</c:v>
                </c:pt>
                <c:pt idx="14479">
                  <c:v>0</c:v>
                </c:pt>
                <c:pt idx="14480">
                  <c:v>0</c:v>
                </c:pt>
                <c:pt idx="14481">
                  <c:v>0</c:v>
                </c:pt>
                <c:pt idx="14482">
                  <c:v>0</c:v>
                </c:pt>
                <c:pt idx="14483">
                  <c:v>0</c:v>
                </c:pt>
                <c:pt idx="14484">
                  <c:v>0</c:v>
                </c:pt>
                <c:pt idx="14485">
                  <c:v>0</c:v>
                </c:pt>
                <c:pt idx="14486">
                  <c:v>0</c:v>
                </c:pt>
                <c:pt idx="14487">
                  <c:v>0</c:v>
                </c:pt>
                <c:pt idx="14488">
                  <c:v>0</c:v>
                </c:pt>
                <c:pt idx="14489">
                  <c:v>0</c:v>
                </c:pt>
                <c:pt idx="14490">
                  <c:v>0</c:v>
                </c:pt>
                <c:pt idx="14491">
                  <c:v>0</c:v>
                </c:pt>
                <c:pt idx="14492">
                  <c:v>0</c:v>
                </c:pt>
                <c:pt idx="14493">
                  <c:v>0</c:v>
                </c:pt>
                <c:pt idx="14494">
                  <c:v>0</c:v>
                </c:pt>
                <c:pt idx="14495">
                  <c:v>0</c:v>
                </c:pt>
                <c:pt idx="14496">
                  <c:v>0</c:v>
                </c:pt>
                <c:pt idx="14497">
                  <c:v>0</c:v>
                </c:pt>
                <c:pt idx="14498">
                  <c:v>0</c:v>
                </c:pt>
                <c:pt idx="14499">
                  <c:v>0</c:v>
                </c:pt>
                <c:pt idx="14500">
                  <c:v>0</c:v>
                </c:pt>
                <c:pt idx="14501">
                  <c:v>0</c:v>
                </c:pt>
                <c:pt idx="14502">
                  <c:v>0</c:v>
                </c:pt>
                <c:pt idx="14503">
                  <c:v>0</c:v>
                </c:pt>
                <c:pt idx="14504">
                  <c:v>0</c:v>
                </c:pt>
                <c:pt idx="14505">
                  <c:v>0</c:v>
                </c:pt>
                <c:pt idx="14506">
                  <c:v>0</c:v>
                </c:pt>
                <c:pt idx="14507">
                  <c:v>0</c:v>
                </c:pt>
                <c:pt idx="14508">
                  <c:v>0</c:v>
                </c:pt>
                <c:pt idx="14509">
                  <c:v>0</c:v>
                </c:pt>
                <c:pt idx="14510">
                  <c:v>0</c:v>
                </c:pt>
                <c:pt idx="14511">
                  <c:v>0</c:v>
                </c:pt>
                <c:pt idx="14512">
                  <c:v>0</c:v>
                </c:pt>
                <c:pt idx="14513">
                  <c:v>0</c:v>
                </c:pt>
                <c:pt idx="14514">
                  <c:v>0</c:v>
                </c:pt>
                <c:pt idx="14515">
                  <c:v>0</c:v>
                </c:pt>
                <c:pt idx="14516">
                  <c:v>0</c:v>
                </c:pt>
                <c:pt idx="14517">
                  <c:v>0</c:v>
                </c:pt>
                <c:pt idx="14518">
                  <c:v>0</c:v>
                </c:pt>
                <c:pt idx="14519">
                  <c:v>0</c:v>
                </c:pt>
                <c:pt idx="14520">
                  <c:v>0</c:v>
                </c:pt>
                <c:pt idx="14521">
                  <c:v>0</c:v>
                </c:pt>
                <c:pt idx="14522">
                  <c:v>0</c:v>
                </c:pt>
                <c:pt idx="14523">
                  <c:v>0</c:v>
                </c:pt>
                <c:pt idx="14524">
                  <c:v>0</c:v>
                </c:pt>
                <c:pt idx="14525">
                  <c:v>0</c:v>
                </c:pt>
                <c:pt idx="14526">
                  <c:v>0</c:v>
                </c:pt>
                <c:pt idx="14527">
                  <c:v>0</c:v>
                </c:pt>
                <c:pt idx="14528">
                  <c:v>0</c:v>
                </c:pt>
                <c:pt idx="14529">
                  <c:v>0</c:v>
                </c:pt>
                <c:pt idx="14530">
                  <c:v>0</c:v>
                </c:pt>
                <c:pt idx="14531">
                  <c:v>0</c:v>
                </c:pt>
                <c:pt idx="14532">
                  <c:v>0</c:v>
                </c:pt>
                <c:pt idx="14533">
                  <c:v>0</c:v>
                </c:pt>
                <c:pt idx="14534">
                  <c:v>0</c:v>
                </c:pt>
                <c:pt idx="14535">
                  <c:v>0</c:v>
                </c:pt>
                <c:pt idx="14536">
                  <c:v>0</c:v>
                </c:pt>
                <c:pt idx="14537">
                  <c:v>0</c:v>
                </c:pt>
                <c:pt idx="14538">
                  <c:v>0</c:v>
                </c:pt>
                <c:pt idx="14539">
                  <c:v>0</c:v>
                </c:pt>
                <c:pt idx="14540">
                  <c:v>0</c:v>
                </c:pt>
                <c:pt idx="14541">
                  <c:v>0</c:v>
                </c:pt>
                <c:pt idx="14542">
                  <c:v>0</c:v>
                </c:pt>
                <c:pt idx="14543">
                  <c:v>0</c:v>
                </c:pt>
                <c:pt idx="14544">
                  <c:v>0</c:v>
                </c:pt>
                <c:pt idx="14545">
                  <c:v>0</c:v>
                </c:pt>
                <c:pt idx="14546">
                  <c:v>0</c:v>
                </c:pt>
                <c:pt idx="14547">
                  <c:v>0</c:v>
                </c:pt>
                <c:pt idx="14548">
                  <c:v>0</c:v>
                </c:pt>
                <c:pt idx="14549">
                  <c:v>0</c:v>
                </c:pt>
                <c:pt idx="14550">
                  <c:v>0</c:v>
                </c:pt>
                <c:pt idx="14551">
                  <c:v>0</c:v>
                </c:pt>
                <c:pt idx="14552">
                  <c:v>0</c:v>
                </c:pt>
                <c:pt idx="14553">
                  <c:v>0</c:v>
                </c:pt>
                <c:pt idx="14554">
                  <c:v>0</c:v>
                </c:pt>
                <c:pt idx="14555">
                  <c:v>0</c:v>
                </c:pt>
                <c:pt idx="14556">
                  <c:v>0</c:v>
                </c:pt>
                <c:pt idx="14557">
                  <c:v>0</c:v>
                </c:pt>
                <c:pt idx="14558">
                  <c:v>0</c:v>
                </c:pt>
                <c:pt idx="14559">
                  <c:v>0</c:v>
                </c:pt>
                <c:pt idx="14560">
                  <c:v>0</c:v>
                </c:pt>
                <c:pt idx="14561">
                  <c:v>0</c:v>
                </c:pt>
                <c:pt idx="14562">
                  <c:v>0</c:v>
                </c:pt>
                <c:pt idx="14563">
                  <c:v>0</c:v>
                </c:pt>
                <c:pt idx="14564">
                  <c:v>0</c:v>
                </c:pt>
                <c:pt idx="14565">
                  <c:v>0</c:v>
                </c:pt>
                <c:pt idx="14566">
                  <c:v>0</c:v>
                </c:pt>
                <c:pt idx="14567">
                  <c:v>0</c:v>
                </c:pt>
                <c:pt idx="14568">
                  <c:v>0</c:v>
                </c:pt>
                <c:pt idx="14569">
                  <c:v>0</c:v>
                </c:pt>
                <c:pt idx="14570">
                  <c:v>0</c:v>
                </c:pt>
                <c:pt idx="14571">
                  <c:v>0</c:v>
                </c:pt>
                <c:pt idx="14572">
                  <c:v>0</c:v>
                </c:pt>
                <c:pt idx="14573">
                  <c:v>0</c:v>
                </c:pt>
                <c:pt idx="14574">
                  <c:v>0</c:v>
                </c:pt>
                <c:pt idx="14575">
                  <c:v>0</c:v>
                </c:pt>
                <c:pt idx="14576">
                  <c:v>0</c:v>
                </c:pt>
                <c:pt idx="14577">
                  <c:v>0</c:v>
                </c:pt>
                <c:pt idx="14578">
                  <c:v>0</c:v>
                </c:pt>
                <c:pt idx="14579">
                  <c:v>0</c:v>
                </c:pt>
                <c:pt idx="14580">
                  <c:v>0</c:v>
                </c:pt>
                <c:pt idx="14581">
                  <c:v>0</c:v>
                </c:pt>
                <c:pt idx="14582">
                  <c:v>0</c:v>
                </c:pt>
                <c:pt idx="14583">
                  <c:v>0</c:v>
                </c:pt>
                <c:pt idx="14584">
                  <c:v>0</c:v>
                </c:pt>
                <c:pt idx="14585">
                  <c:v>0</c:v>
                </c:pt>
                <c:pt idx="14586">
                  <c:v>0</c:v>
                </c:pt>
                <c:pt idx="14587">
                  <c:v>0</c:v>
                </c:pt>
                <c:pt idx="14588">
                  <c:v>0</c:v>
                </c:pt>
                <c:pt idx="14589">
                  <c:v>0</c:v>
                </c:pt>
                <c:pt idx="14590">
                  <c:v>0</c:v>
                </c:pt>
                <c:pt idx="14591">
                  <c:v>0</c:v>
                </c:pt>
                <c:pt idx="14592">
                  <c:v>0</c:v>
                </c:pt>
                <c:pt idx="14593">
                  <c:v>0</c:v>
                </c:pt>
                <c:pt idx="14594">
                  <c:v>0</c:v>
                </c:pt>
                <c:pt idx="14595">
                  <c:v>0</c:v>
                </c:pt>
                <c:pt idx="14596">
                  <c:v>0</c:v>
                </c:pt>
                <c:pt idx="14597">
                  <c:v>0</c:v>
                </c:pt>
                <c:pt idx="14598">
                  <c:v>0</c:v>
                </c:pt>
                <c:pt idx="14599">
                  <c:v>0</c:v>
                </c:pt>
                <c:pt idx="14600">
                  <c:v>0</c:v>
                </c:pt>
                <c:pt idx="14601">
                  <c:v>0</c:v>
                </c:pt>
                <c:pt idx="14602">
                  <c:v>0</c:v>
                </c:pt>
                <c:pt idx="14603">
                  <c:v>0</c:v>
                </c:pt>
                <c:pt idx="14604">
                  <c:v>0</c:v>
                </c:pt>
                <c:pt idx="14605">
                  <c:v>0</c:v>
                </c:pt>
                <c:pt idx="14606">
                  <c:v>0</c:v>
                </c:pt>
                <c:pt idx="14607">
                  <c:v>0</c:v>
                </c:pt>
                <c:pt idx="14608">
                  <c:v>0</c:v>
                </c:pt>
                <c:pt idx="14609">
                  <c:v>0</c:v>
                </c:pt>
                <c:pt idx="14610">
                  <c:v>0</c:v>
                </c:pt>
                <c:pt idx="14611">
                  <c:v>0</c:v>
                </c:pt>
                <c:pt idx="14612">
                  <c:v>0</c:v>
                </c:pt>
                <c:pt idx="14613">
                  <c:v>0</c:v>
                </c:pt>
                <c:pt idx="14614">
                  <c:v>0</c:v>
                </c:pt>
                <c:pt idx="14615">
                  <c:v>0</c:v>
                </c:pt>
                <c:pt idx="14616">
                  <c:v>0</c:v>
                </c:pt>
                <c:pt idx="14617">
                  <c:v>0</c:v>
                </c:pt>
                <c:pt idx="14618">
                  <c:v>0</c:v>
                </c:pt>
                <c:pt idx="14619">
                  <c:v>0</c:v>
                </c:pt>
                <c:pt idx="14620">
                  <c:v>0</c:v>
                </c:pt>
                <c:pt idx="14621">
                  <c:v>0</c:v>
                </c:pt>
                <c:pt idx="14622">
                  <c:v>0</c:v>
                </c:pt>
                <c:pt idx="14623">
                  <c:v>0</c:v>
                </c:pt>
                <c:pt idx="14624">
                  <c:v>0</c:v>
                </c:pt>
                <c:pt idx="14625">
                  <c:v>0</c:v>
                </c:pt>
                <c:pt idx="14626">
                  <c:v>0</c:v>
                </c:pt>
                <c:pt idx="14627">
                  <c:v>0</c:v>
                </c:pt>
                <c:pt idx="14628">
                  <c:v>0</c:v>
                </c:pt>
                <c:pt idx="14629">
                  <c:v>0</c:v>
                </c:pt>
                <c:pt idx="14630">
                  <c:v>0</c:v>
                </c:pt>
                <c:pt idx="14631">
                  <c:v>0</c:v>
                </c:pt>
                <c:pt idx="14632">
                  <c:v>0</c:v>
                </c:pt>
                <c:pt idx="14633">
                  <c:v>0</c:v>
                </c:pt>
                <c:pt idx="14634">
                  <c:v>0</c:v>
                </c:pt>
                <c:pt idx="14635">
                  <c:v>0</c:v>
                </c:pt>
                <c:pt idx="14636">
                  <c:v>0</c:v>
                </c:pt>
                <c:pt idx="14637">
                  <c:v>0</c:v>
                </c:pt>
                <c:pt idx="14638">
                  <c:v>0</c:v>
                </c:pt>
                <c:pt idx="14639">
                  <c:v>0</c:v>
                </c:pt>
                <c:pt idx="14640">
                  <c:v>0</c:v>
                </c:pt>
                <c:pt idx="14641">
                  <c:v>0</c:v>
                </c:pt>
                <c:pt idx="14642">
                  <c:v>0</c:v>
                </c:pt>
                <c:pt idx="14643">
                  <c:v>0</c:v>
                </c:pt>
                <c:pt idx="14644">
                  <c:v>0</c:v>
                </c:pt>
                <c:pt idx="14645">
                  <c:v>0</c:v>
                </c:pt>
                <c:pt idx="14646">
                  <c:v>0</c:v>
                </c:pt>
                <c:pt idx="14647">
                  <c:v>0</c:v>
                </c:pt>
                <c:pt idx="14648">
                  <c:v>0</c:v>
                </c:pt>
                <c:pt idx="14649">
                  <c:v>0</c:v>
                </c:pt>
                <c:pt idx="14650">
                  <c:v>0</c:v>
                </c:pt>
                <c:pt idx="14651">
                  <c:v>0</c:v>
                </c:pt>
                <c:pt idx="14652">
                  <c:v>0</c:v>
                </c:pt>
                <c:pt idx="14653">
                  <c:v>0</c:v>
                </c:pt>
                <c:pt idx="14654">
                  <c:v>0</c:v>
                </c:pt>
                <c:pt idx="14655">
                  <c:v>0</c:v>
                </c:pt>
                <c:pt idx="14656">
                  <c:v>0</c:v>
                </c:pt>
                <c:pt idx="14657">
                  <c:v>0</c:v>
                </c:pt>
                <c:pt idx="14658">
                  <c:v>0</c:v>
                </c:pt>
                <c:pt idx="14659">
                  <c:v>0</c:v>
                </c:pt>
                <c:pt idx="14660">
                  <c:v>0</c:v>
                </c:pt>
                <c:pt idx="14661">
                  <c:v>0</c:v>
                </c:pt>
                <c:pt idx="14662">
                  <c:v>0</c:v>
                </c:pt>
                <c:pt idx="14663">
                  <c:v>0</c:v>
                </c:pt>
                <c:pt idx="14664">
                  <c:v>0</c:v>
                </c:pt>
                <c:pt idx="14665">
                  <c:v>0</c:v>
                </c:pt>
                <c:pt idx="14666">
                  <c:v>0</c:v>
                </c:pt>
                <c:pt idx="14667">
                  <c:v>0</c:v>
                </c:pt>
                <c:pt idx="14668">
                  <c:v>0</c:v>
                </c:pt>
                <c:pt idx="14669">
                  <c:v>0</c:v>
                </c:pt>
                <c:pt idx="14670">
                  <c:v>0</c:v>
                </c:pt>
                <c:pt idx="14671">
                  <c:v>0</c:v>
                </c:pt>
                <c:pt idx="14672">
                  <c:v>0</c:v>
                </c:pt>
                <c:pt idx="14673">
                  <c:v>0</c:v>
                </c:pt>
                <c:pt idx="14674">
                  <c:v>0</c:v>
                </c:pt>
                <c:pt idx="14675">
                  <c:v>0</c:v>
                </c:pt>
                <c:pt idx="14676">
                  <c:v>0</c:v>
                </c:pt>
                <c:pt idx="14677">
                  <c:v>0</c:v>
                </c:pt>
                <c:pt idx="14678">
                  <c:v>0</c:v>
                </c:pt>
                <c:pt idx="14679">
                  <c:v>0</c:v>
                </c:pt>
                <c:pt idx="14680">
                  <c:v>0</c:v>
                </c:pt>
                <c:pt idx="14681">
                  <c:v>0</c:v>
                </c:pt>
                <c:pt idx="14682">
                  <c:v>0</c:v>
                </c:pt>
                <c:pt idx="14683">
                  <c:v>0</c:v>
                </c:pt>
                <c:pt idx="14684">
                  <c:v>0</c:v>
                </c:pt>
                <c:pt idx="14685">
                  <c:v>0</c:v>
                </c:pt>
                <c:pt idx="14686">
                  <c:v>0</c:v>
                </c:pt>
                <c:pt idx="14687">
                  <c:v>0</c:v>
                </c:pt>
                <c:pt idx="14688">
                  <c:v>0</c:v>
                </c:pt>
                <c:pt idx="14689">
                  <c:v>0</c:v>
                </c:pt>
                <c:pt idx="14690">
                  <c:v>0</c:v>
                </c:pt>
                <c:pt idx="14691">
                  <c:v>0</c:v>
                </c:pt>
                <c:pt idx="14692">
                  <c:v>0</c:v>
                </c:pt>
                <c:pt idx="14693">
                  <c:v>0</c:v>
                </c:pt>
                <c:pt idx="14694">
                  <c:v>0</c:v>
                </c:pt>
                <c:pt idx="14695">
                  <c:v>0</c:v>
                </c:pt>
                <c:pt idx="14696">
                  <c:v>0</c:v>
                </c:pt>
                <c:pt idx="14697">
                  <c:v>0</c:v>
                </c:pt>
                <c:pt idx="14698">
                  <c:v>0</c:v>
                </c:pt>
                <c:pt idx="14699">
                  <c:v>0</c:v>
                </c:pt>
                <c:pt idx="14700">
                  <c:v>0</c:v>
                </c:pt>
                <c:pt idx="14701">
                  <c:v>0</c:v>
                </c:pt>
                <c:pt idx="14702">
                  <c:v>0</c:v>
                </c:pt>
                <c:pt idx="14703">
                  <c:v>0</c:v>
                </c:pt>
                <c:pt idx="14704">
                  <c:v>0</c:v>
                </c:pt>
                <c:pt idx="14705">
                  <c:v>0</c:v>
                </c:pt>
                <c:pt idx="14706">
                  <c:v>0</c:v>
                </c:pt>
                <c:pt idx="14707">
                  <c:v>0</c:v>
                </c:pt>
                <c:pt idx="14708">
                  <c:v>0</c:v>
                </c:pt>
                <c:pt idx="14709">
                  <c:v>0</c:v>
                </c:pt>
                <c:pt idx="14710">
                  <c:v>0</c:v>
                </c:pt>
                <c:pt idx="14711">
                  <c:v>0</c:v>
                </c:pt>
                <c:pt idx="14712">
                  <c:v>0</c:v>
                </c:pt>
                <c:pt idx="14713">
                  <c:v>0</c:v>
                </c:pt>
                <c:pt idx="14714">
                  <c:v>0</c:v>
                </c:pt>
                <c:pt idx="14715">
                  <c:v>0</c:v>
                </c:pt>
                <c:pt idx="14716">
                  <c:v>0</c:v>
                </c:pt>
                <c:pt idx="14717">
                  <c:v>0</c:v>
                </c:pt>
                <c:pt idx="14718">
                  <c:v>0</c:v>
                </c:pt>
                <c:pt idx="14719">
                  <c:v>0</c:v>
                </c:pt>
                <c:pt idx="14720">
                  <c:v>0</c:v>
                </c:pt>
                <c:pt idx="14721">
                  <c:v>0</c:v>
                </c:pt>
                <c:pt idx="14722">
                  <c:v>0</c:v>
                </c:pt>
                <c:pt idx="14723">
                  <c:v>0</c:v>
                </c:pt>
                <c:pt idx="14724">
                  <c:v>0</c:v>
                </c:pt>
                <c:pt idx="14725">
                  <c:v>0</c:v>
                </c:pt>
                <c:pt idx="14726">
                  <c:v>0</c:v>
                </c:pt>
                <c:pt idx="14727">
                  <c:v>0</c:v>
                </c:pt>
                <c:pt idx="14728">
                  <c:v>0</c:v>
                </c:pt>
                <c:pt idx="14729">
                  <c:v>0</c:v>
                </c:pt>
                <c:pt idx="14730">
                  <c:v>0</c:v>
                </c:pt>
                <c:pt idx="14731">
                  <c:v>0</c:v>
                </c:pt>
                <c:pt idx="14732">
                  <c:v>0</c:v>
                </c:pt>
                <c:pt idx="14733">
                  <c:v>0</c:v>
                </c:pt>
                <c:pt idx="14734">
                  <c:v>0</c:v>
                </c:pt>
                <c:pt idx="14735">
                  <c:v>0</c:v>
                </c:pt>
                <c:pt idx="14736">
                  <c:v>0</c:v>
                </c:pt>
                <c:pt idx="14737">
                  <c:v>0</c:v>
                </c:pt>
                <c:pt idx="14738">
                  <c:v>0</c:v>
                </c:pt>
                <c:pt idx="14739">
                  <c:v>0</c:v>
                </c:pt>
                <c:pt idx="14740">
                  <c:v>0</c:v>
                </c:pt>
                <c:pt idx="14741">
                  <c:v>0</c:v>
                </c:pt>
                <c:pt idx="14742">
                  <c:v>0</c:v>
                </c:pt>
                <c:pt idx="14743">
                  <c:v>0</c:v>
                </c:pt>
                <c:pt idx="14744">
                  <c:v>0</c:v>
                </c:pt>
                <c:pt idx="14745">
                  <c:v>0</c:v>
                </c:pt>
                <c:pt idx="14746">
                  <c:v>0</c:v>
                </c:pt>
                <c:pt idx="14747">
                  <c:v>0</c:v>
                </c:pt>
                <c:pt idx="14748">
                  <c:v>0</c:v>
                </c:pt>
                <c:pt idx="14749">
                  <c:v>0</c:v>
                </c:pt>
                <c:pt idx="14750">
                  <c:v>0</c:v>
                </c:pt>
                <c:pt idx="14751">
                  <c:v>0</c:v>
                </c:pt>
                <c:pt idx="14752">
                  <c:v>0</c:v>
                </c:pt>
                <c:pt idx="14753">
                  <c:v>0</c:v>
                </c:pt>
                <c:pt idx="14754">
                  <c:v>0</c:v>
                </c:pt>
                <c:pt idx="14755">
                  <c:v>0</c:v>
                </c:pt>
                <c:pt idx="14756">
                  <c:v>0</c:v>
                </c:pt>
                <c:pt idx="14757">
                  <c:v>0</c:v>
                </c:pt>
                <c:pt idx="14758">
                  <c:v>0</c:v>
                </c:pt>
                <c:pt idx="14759">
                  <c:v>0</c:v>
                </c:pt>
                <c:pt idx="14760">
                  <c:v>0</c:v>
                </c:pt>
                <c:pt idx="14761">
                  <c:v>0</c:v>
                </c:pt>
                <c:pt idx="14762">
                  <c:v>0</c:v>
                </c:pt>
                <c:pt idx="14763">
                  <c:v>0</c:v>
                </c:pt>
                <c:pt idx="14764">
                  <c:v>0</c:v>
                </c:pt>
                <c:pt idx="14765">
                  <c:v>0</c:v>
                </c:pt>
                <c:pt idx="14766">
                  <c:v>0</c:v>
                </c:pt>
                <c:pt idx="14767">
                  <c:v>0</c:v>
                </c:pt>
                <c:pt idx="14768">
                  <c:v>0</c:v>
                </c:pt>
                <c:pt idx="14769">
                  <c:v>0</c:v>
                </c:pt>
                <c:pt idx="14770">
                  <c:v>0</c:v>
                </c:pt>
                <c:pt idx="14771">
                  <c:v>0</c:v>
                </c:pt>
                <c:pt idx="14772">
                  <c:v>0</c:v>
                </c:pt>
                <c:pt idx="14773">
                  <c:v>0</c:v>
                </c:pt>
                <c:pt idx="14774">
                  <c:v>0</c:v>
                </c:pt>
                <c:pt idx="14775">
                  <c:v>0</c:v>
                </c:pt>
                <c:pt idx="14776">
                  <c:v>0</c:v>
                </c:pt>
                <c:pt idx="14777">
                  <c:v>0</c:v>
                </c:pt>
                <c:pt idx="14778">
                  <c:v>0</c:v>
                </c:pt>
                <c:pt idx="14779">
                  <c:v>0</c:v>
                </c:pt>
                <c:pt idx="14780">
                  <c:v>0</c:v>
                </c:pt>
                <c:pt idx="14781">
                  <c:v>0</c:v>
                </c:pt>
                <c:pt idx="14782">
                  <c:v>0</c:v>
                </c:pt>
                <c:pt idx="14783">
                  <c:v>0</c:v>
                </c:pt>
                <c:pt idx="14784">
                  <c:v>0</c:v>
                </c:pt>
                <c:pt idx="14785">
                  <c:v>0</c:v>
                </c:pt>
                <c:pt idx="14786">
                  <c:v>0</c:v>
                </c:pt>
                <c:pt idx="14787">
                  <c:v>0</c:v>
                </c:pt>
                <c:pt idx="14788">
                  <c:v>0</c:v>
                </c:pt>
                <c:pt idx="14789">
                  <c:v>0</c:v>
                </c:pt>
                <c:pt idx="14790">
                  <c:v>0</c:v>
                </c:pt>
                <c:pt idx="14791">
                  <c:v>0</c:v>
                </c:pt>
                <c:pt idx="14792">
                  <c:v>0</c:v>
                </c:pt>
                <c:pt idx="14793">
                  <c:v>0</c:v>
                </c:pt>
                <c:pt idx="14794">
                  <c:v>0</c:v>
                </c:pt>
                <c:pt idx="14795">
                  <c:v>0</c:v>
                </c:pt>
                <c:pt idx="14796">
                  <c:v>0</c:v>
                </c:pt>
                <c:pt idx="14797">
                  <c:v>0</c:v>
                </c:pt>
                <c:pt idx="14798">
                  <c:v>0</c:v>
                </c:pt>
                <c:pt idx="14799">
                  <c:v>0</c:v>
                </c:pt>
                <c:pt idx="14800">
                  <c:v>0</c:v>
                </c:pt>
                <c:pt idx="14801">
                  <c:v>0</c:v>
                </c:pt>
                <c:pt idx="14802">
                  <c:v>0</c:v>
                </c:pt>
                <c:pt idx="14803">
                  <c:v>0</c:v>
                </c:pt>
                <c:pt idx="14804">
                  <c:v>0</c:v>
                </c:pt>
                <c:pt idx="14805">
                  <c:v>0</c:v>
                </c:pt>
                <c:pt idx="14806">
                  <c:v>0</c:v>
                </c:pt>
                <c:pt idx="14807">
                  <c:v>0</c:v>
                </c:pt>
                <c:pt idx="14808">
                  <c:v>0</c:v>
                </c:pt>
                <c:pt idx="14809">
                  <c:v>0</c:v>
                </c:pt>
                <c:pt idx="14810">
                  <c:v>0</c:v>
                </c:pt>
                <c:pt idx="14811">
                  <c:v>0</c:v>
                </c:pt>
                <c:pt idx="14812">
                  <c:v>0</c:v>
                </c:pt>
                <c:pt idx="14813">
                  <c:v>0</c:v>
                </c:pt>
                <c:pt idx="14814">
                  <c:v>0</c:v>
                </c:pt>
                <c:pt idx="14815">
                  <c:v>0</c:v>
                </c:pt>
                <c:pt idx="14816">
                  <c:v>0</c:v>
                </c:pt>
                <c:pt idx="14817">
                  <c:v>0</c:v>
                </c:pt>
                <c:pt idx="14818">
                  <c:v>0</c:v>
                </c:pt>
                <c:pt idx="14819">
                  <c:v>0</c:v>
                </c:pt>
                <c:pt idx="14820">
                  <c:v>0</c:v>
                </c:pt>
                <c:pt idx="14821">
                  <c:v>0</c:v>
                </c:pt>
                <c:pt idx="14822">
                  <c:v>0</c:v>
                </c:pt>
                <c:pt idx="14823">
                  <c:v>0</c:v>
                </c:pt>
                <c:pt idx="14824">
                  <c:v>0</c:v>
                </c:pt>
                <c:pt idx="14825">
                  <c:v>0</c:v>
                </c:pt>
                <c:pt idx="14826">
                  <c:v>0</c:v>
                </c:pt>
                <c:pt idx="14827">
                  <c:v>0</c:v>
                </c:pt>
                <c:pt idx="14828">
                  <c:v>0</c:v>
                </c:pt>
                <c:pt idx="14829">
                  <c:v>0</c:v>
                </c:pt>
                <c:pt idx="14830">
                  <c:v>0</c:v>
                </c:pt>
                <c:pt idx="14831">
                  <c:v>0</c:v>
                </c:pt>
                <c:pt idx="14832">
                  <c:v>0</c:v>
                </c:pt>
                <c:pt idx="14833">
                  <c:v>0</c:v>
                </c:pt>
                <c:pt idx="14834">
                  <c:v>0</c:v>
                </c:pt>
                <c:pt idx="14835">
                  <c:v>0</c:v>
                </c:pt>
                <c:pt idx="14836">
                  <c:v>0</c:v>
                </c:pt>
                <c:pt idx="14837">
                  <c:v>0</c:v>
                </c:pt>
                <c:pt idx="14838">
                  <c:v>0</c:v>
                </c:pt>
                <c:pt idx="14839">
                  <c:v>0</c:v>
                </c:pt>
                <c:pt idx="14840">
                  <c:v>0</c:v>
                </c:pt>
                <c:pt idx="14841">
                  <c:v>0</c:v>
                </c:pt>
                <c:pt idx="14842">
                  <c:v>0</c:v>
                </c:pt>
                <c:pt idx="14843">
                  <c:v>0</c:v>
                </c:pt>
                <c:pt idx="14844">
                  <c:v>0</c:v>
                </c:pt>
                <c:pt idx="14845">
                  <c:v>0</c:v>
                </c:pt>
                <c:pt idx="14846">
                  <c:v>0</c:v>
                </c:pt>
                <c:pt idx="14847">
                  <c:v>0</c:v>
                </c:pt>
                <c:pt idx="14848">
                  <c:v>0</c:v>
                </c:pt>
                <c:pt idx="14849">
                  <c:v>0</c:v>
                </c:pt>
                <c:pt idx="14850">
                  <c:v>0</c:v>
                </c:pt>
                <c:pt idx="14851">
                  <c:v>0</c:v>
                </c:pt>
                <c:pt idx="14852">
                  <c:v>0</c:v>
                </c:pt>
                <c:pt idx="14853">
                  <c:v>0</c:v>
                </c:pt>
                <c:pt idx="14854">
                  <c:v>0</c:v>
                </c:pt>
                <c:pt idx="14855">
                  <c:v>0</c:v>
                </c:pt>
                <c:pt idx="14856">
                  <c:v>0</c:v>
                </c:pt>
                <c:pt idx="14857">
                  <c:v>0</c:v>
                </c:pt>
                <c:pt idx="14858">
                  <c:v>0</c:v>
                </c:pt>
                <c:pt idx="14859">
                  <c:v>0</c:v>
                </c:pt>
                <c:pt idx="14860">
                  <c:v>0</c:v>
                </c:pt>
                <c:pt idx="14861">
                  <c:v>0</c:v>
                </c:pt>
                <c:pt idx="14862">
                  <c:v>0</c:v>
                </c:pt>
                <c:pt idx="14863">
                  <c:v>0</c:v>
                </c:pt>
                <c:pt idx="14864">
                  <c:v>0</c:v>
                </c:pt>
                <c:pt idx="14865">
                  <c:v>0</c:v>
                </c:pt>
                <c:pt idx="14866">
                  <c:v>0</c:v>
                </c:pt>
                <c:pt idx="14867">
                  <c:v>0</c:v>
                </c:pt>
                <c:pt idx="14868">
                  <c:v>0</c:v>
                </c:pt>
                <c:pt idx="14869">
                  <c:v>0</c:v>
                </c:pt>
                <c:pt idx="14870">
                  <c:v>0</c:v>
                </c:pt>
                <c:pt idx="14871">
                  <c:v>0</c:v>
                </c:pt>
                <c:pt idx="14872">
                  <c:v>0</c:v>
                </c:pt>
                <c:pt idx="14873">
                  <c:v>0</c:v>
                </c:pt>
                <c:pt idx="14874">
                  <c:v>0</c:v>
                </c:pt>
                <c:pt idx="14875">
                  <c:v>0</c:v>
                </c:pt>
                <c:pt idx="14876">
                  <c:v>0</c:v>
                </c:pt>
                <c:pt idx="14877">
                  <c:v>0</c:v>
                </c:pt>
                <c:pt idx="14878">
                  <c:v>0</c:v>
                </c:pt>
                <c:pt idx="14879">
                  <c:v>0</c:v>
                </c:pt>
                <c:pt idx="14880">
                  <c:v>0</c:v>
                </c:pt>
                <c:pt idx="14881">
                  <c:v>0</c:v>
                </c:pt>
                <c:pt idx="14882">
                  <c:v>0</c:v>
                </c:pt>
                <c:pt idx="14883">
                  <c:v>0</c:v>
                </c:pt>
                <c:pt idx="14884">
                  <c:v>0</c:v>
                </c:pt>
                <c:pt idx="14885">
                  <c:v>0</c:v>
                </c:pt>
                <c:pt idx="14886">
                  <c:v>0</c:v>
                </c:pt>
                <c:pt idx="14887">
                  <c:v>0</c:v>
                </c:pt>
                <c:pt idx="14888">
                  <c:v>0</c:v>
                </c:pt>
                <c:pt idx="14889">
                  <c:v>0</c:v>
                </c:pt>
                <c:pt idx="14890">
                  <c:v>0</c:v>
                </c:pt>
                <c:pt idx="14891">
                  <c:v>0</c:v>
                </c:pt>
                <c:pt idx="14892">
                  <c:v>0</c:v>
                </c:pt>
                <c:pt idx="14893">
                  <c:v>0</c:v>
                </c:pt>
                <c:pt idx="14894">
                  <c:v>0</c:v>
                </c:pt>
                <c:pt idx="14895">
                  <c:v>0</c:v>
                </c:pt>
                <c:pt idx="14896">
                  <c:v>0</c:v>
                </c:pt>
                <c:pt idx="14897">
                  <c:v>0</c:v>
                </c:pt>
                <c:pt idx="14898">
                  <c:v>0</c:v>
                </c:pt>
                <c:pt idx="14899">
                  <c:v>0</c:v>
                </c:pt>
                <c:pt idx="14900">
                  <c:v>0</c:v>
                </c:pt>
                <c:pt idx="14901">
                  <c:v>0</c:v>
                </c:pt>
                <c:pt idx="14902">
                  <c:v>0</c:v>
                </c:pt>
                <c:pt idx="14903">
                  <c:v>0</c:v>
                </c:pt>
                <c:pt idx="14904">
                  <c:v>0</c:v>
                </c:pt>
                <c:pt idx="14905">
                  <c:v>0</c:v>
                </c:pt>
                <c:pt idx="14906">
                  <c:v>0</c:v>
                </c:pt>
                <c:pt idx="14907">
                  <c:v>0</c:v>
                </c:pt>
                <c:pt idx="14908">
                  <c:v>0</c:v>
                </c:pt>
                <c:pt idx="14909">
                  <c:v>0</c:v>
                </c:pt>
                <c:pt idx="14910">
                  <c:v>0</c:v>
                </c:pt>
                <c:pt idx="14911">
                  <c:v>0</c:v>
                </c:pt>
                <c:pt idx="14912">
                  <c:v>0</c:v>
                </c:pt>
                <c:pt idx="14913">
                  <c:v>0</c:v>
                </c:pt>
                <c:pt idx="14914">
                  <c:v>0</c:v>
                </c:pt>
                <c:pt idx="14915">
                  <c:v>0</c:v>
                </c:pt>
                <c:pt idx="14916">
                  <c:v>0</c:v>
                </c:pt>
                <c:pt idx="14917">
                  <c:v>0</c:v>
                </c:pt>
                <c:pt idx="14918">
                  <c:v>0</c:v>
                </c:pt>
                <c:pt idx="14919">
                  <c:v>0</c:v>
                </c:pt>
                <c:pt idx="14920">
                  <c:v>0</c:v>
                </c:pt>
                <c:pt idx="14921">
                  <c:v>0</c:v>
                </c:pt>
                <c:pt idx="14922">
                  <c:v>0</c:v>
                </c:pt>
                <c:pt idx="14923">
                  <c:v>0</c:v>
                </c:pt>
                <c:pt idx="14924">
                  <c:v>0</c:v>
                </c:pt>
                <c:pt idx="14925">
                  <c:v>0</c:v>
                </c:pt>
                <c:pt idx="14926">
                  <c:v>0</c:v>
                </c:pt>
                <c:pt idx="14927">
                  <c:v>0</c:v>
                </c:pt>
                <c:pt idx="14928">
                  <c:v>0</c:v>
                </c:pt>
                <c:pt idx="14929">
                  <c:v>0</c:v>
                </c:pt>
                <c:pt idx="14930">
                  <c:v>0</c:v>
                </c:pt>
                <c:pt idx="14931">
                  <c:v>0</c:v>
                </c:pt>
                <c:pt idx="14932">
                  <c:v>0</c:v>
                </c:pt>
                <c:pt idx="14933">
                  <c:v>0</c:v>
                </c:pt>
                <c:pt idx="14934">
                  <c:v>0</c:v>
                </c:pt>
                <c:pt idx="14935">
                  <c:v>0</c:v>
                </c:pt>
                <c:pt idx="14936">
                  <c:v>0</c:v>
                </c:pt>
                <c:pt idx="14937">
                  <c:v>0</c:v>
                </c:pt>
                <c:pt idx="14938">
                  <c:v>0</c:v>
                </c:pt>
                <c:pt idx="14939">
                  <c:v>0</c:v>
                </c:pt>
                <c:pt idx="14940">
                  <c:v>0</c:v>
                </c:pt>
                <c:pt idx="14941">
                  <c:v>0</c:v>
                </c:pt>
                <c:pt idx="14942">
                  <c:v>0</c:v>
                </c:pt>
                <c:pt idx="14943">
                  <c:v>0</c:v>
                </c:pt>
                <c:pt idx="14944">
                  <c:v>0</c:v>
                </c:pt>
                <c:pt idx="14945">
                  <c:v>0</c:v>
                </c:pt>
                <c:pt idx="14946">
                  <c:v>0</c:v>
                </c:pt>
                <c:pt idx="14947">
                  <c:v>0</c:v>
                </c:pt>
                <c:pt idx="14948">
                  <c:v>0</c:v>
                </c:pt>
                <c:pt idx="14949">
                  <c:v>0</c:v>
                </c:pt>
                <c:pt idx="14950">
                  <c:v>0</c:v>
                </c:pt>
                <c:pt idx="14951">
                  <c:v>0</c:v>
                </c:pt>
                <c:pt idx="14952">
                  <c:v>0</c:v>
                </c:pt>
                <c:pt idx="14953">
                  <c:v>0</c:v>
                </c:pt>
                <c:pt idx="14954">
                  <c:v>0</c:v>
                </c:pt>
                <c:pt idx="14955">
                  <c:v>0</c:v>
                </c:pt>
                <c:pt idx="14956">
                  <c:v>0</c:v>
                </c:pt>
                <c:pt idx="14957">
                  <c:v>0</c:v>
                </c:pt>
                <c:pt idx="14958">
                  <c:v>0</c:v>
                </c:pt>
                <c:pt idx="14959">
                  <c:v>0</c:v>
                </c:pt>
                <c:pt idx="14960">
                  <c:v>0</c:v>
                </c:pt>
                <c:pt idx="14961">
                  <c:v>0</c:v>
                </c:pt>
                <c:pt idx="14962">
                  <c:v>0</c:v>
                </c:pt>
                <c:pt idx="14963">
                  <c:v>0</c:v>
                </c:pt>
                <c:pt idx="14964">
                  <c:v>0</c:v>
                </c:pt>
                <c:pt idx="14965">
                  <c:v>0</c:v>
                </c:pt>
                <c:pt idx="14966">
                  <c:v>0</c:v>
                </c:pt>
                <c:pt idx="14967">
                  <c:v>0</c:v>
                </c:pt>
                <c:pt idx="14968">
                  <c:v>0</c:v>
                </c:pt>
                <c:pt idx="14969">
                  <c:v>0</c:v>
                </c:pt>
                <c:pt idx="14970">
                  <c:v>0</c:v>
                </c:pt>
                <c:pt idx="14971">
                  <c:v>0</c:v>
                </c:pt>
                <c:pt idx="14972">
                  <c:v>0</c:v>
                </c:pt>
                <c:pt idx="14973">
                  <c:v>0</c:v>
                </c:pt>
                <c:pt idx="14974">
                  <c:v>0</c:v>
                </c:pt>
                <c:pt idx="14975">
                  <c:v>0</c:v>
                </c:pt>
                <c:pt idx="14976">
                  <c:v>0</c:v>
                </c:pt>
                <c:pt idx="14977">
                  <c:v>0</c:v>
                </c:pt>
                <c:pt idx="14978">
                  <c:v>0</c:v>
                </c:pt>
                <c:pt idx="14979">
                  <c:v>0</c:v>
                </c:pt>
                <c:pt idx="14980">
                  <c:v>0</c:v>
                </c:pt>
                <c:pt idx="14981">
                  <c:v>0</c:v>
                </c:pt>
                <c:pt idx="14982">
                  <c:v>0</c:v>
                </c:pt>
                <c:pt idx="14983">
                  <c:v>0</c:v>
                </c:pt>
                <c:pt idx="14984">
                  <c:v>0</c:v>
                </c:pt>
                <c:pt idx="14985">
                  <c:v>0</c:v>
                </c:pt>
                <c:pt idx="14986">
                  <c:v>0</c:v>
                </c:pt>
              </c:numCache>
            </c:numRef>
          </c:yVal>
        </c:ser>
        <c:ser>
          <c:idx val="1"/>
          <c:order val="1"/>
          <c:tx>
            <c:strRef>
              <c:f>Tabelle1!$O$4</c:f>
              <c:strCache>
                <c:ptCount val="1"/>
                <c:pt idx="0">
                  <c:v>Vertikal-Auslenkung Rad</c:v>
                </c:pt>
              </c:strCache>
            </c:strRef>
          </c:tx>
          <c:spPr>
            <a:ln w="12700" cap="rnd">
              <a:solidFill>
                <a:srgbClr val="FF0000"/>
              </a:solidFill>
              <a:round/>
            </a:ln>
            <a:effectLst/>
          </c:spPr>
          <c:marker>
            <c:symbol val="none"/>
          </c:marker>
          <c:xVal>
            <c:numRef>
              <c:f>Tabelle1!$I$15:$I$15001</c:f>
              <c:numCache>
                <c:formatCode>General</c:formatCode>
                <c:ptCount val="14987"/>
                <c:pt idx="0">
                  <c:v>0</c:v>
                </c:pt>
                <c:pt idx="1">
                  <c:v>8.0000000000000088E-3</c:v>
                </c:pt>
                <c:pt idx="2">
                  <c:v>1.6000000000000018E-2</c:v>
                </c:pt>
                <c:pt idx="3">
                  <c:v>2.4000000000000025E-2</c:v>
                </c:pt>
                <c:pt idx="4">
                  <c:v>3.2000000000000035E-2</c:v>
                </c:pt>
                <c:pt idx="5">
                  <c:v>4.0000000000000042E-2</c:v>
                </c:pt>
                <c:pt idx="6">
                  <c:v>4.8000000000000036E-2</c:v>
                </c:pt>
                <c:pt idx="7">
                  <c:v>5.6000000000000057E-2</c:v>
                </c:pt>
                <c:pt idx="8">
                  <c:v>6.4000000000000071E-2</c:v>
                </c:pt>
                <c:pt idx="9">
                  <c:v>7.2000000000000078E-2</c:v>
                </c:pt>
                <c:pt idx="10">
                  <c:v>8.0000000000000085E-2</c:v>
                </c:pt>
                <c:pt idx="11">
                  <c:v>8.8000000000000092E-2</c:v>
                </c:pt>
                <c:pt idx="12">
                  <c:v>9.6000000000000099E-2</c:v>
                </c:pt>
                <c:pt idx="13">
                  <c:v>0.10400000000000009</c:v>
                </c:pt>
                <c:pt idx="14">
                  <c:v>0.1120000000000001</c:v>
                </c:pt>
                <c:pt idx="15">
                  <c:v>0.12000000000000012</c:v>
                </c:pt>
                <c:pt idx="16">
                  <c:v>0.12800000000000011</c:v>
                </c:pt>
                <c:pt idx="17">
                  <c:v>0.13600000000000015</c:v>
                </c:pt>
                <c:pt idx="18">
                  <c:v>0.14400000000000016</c:v>
                </c:pt>
                <c:pt idx="19">
                  <c:v>0.15200000000000019</c:v>
                </c:pt>
                <c:pt idx="20">
                  <c:v>0.1600000000000002</c:v>
                </c:pt>
                <c:pt idx="21">
                  <c:v>0.1680000000000002</c:v>
                </c:pt>
                <c:pt idx="22">
                  <c:v>0.17600000000000021</c:v>
                </c:pt>
                <c:pt idx="23">
                  <c:v>0.18400000000000022</c:v>
                </c:pt>
                <c:pt idx="24">
                  <c:v>0.1920000000000002</c:v>
                </c:pt>
                <c:pt idx="25">
                  <c:v>0.20000000000000023</c:v>
                </c:pt>
                <c:pt idx="26">
                  <c:v>0.20800000000000024</c:v>
                </c:pt>
                <c:pt idx="27">
                  <c:v>0.21600000000000028</c:v>
                </c:pt>
                <c:pt idx="28">
                  <c:v>0.22400000000000028</c:v>
                </c:pt>
                <c:pt idx="29">
                  <c:v>0.23200000000000029</c:v>
                </c:pt>
                <c:pt idx="30">
                  <c:v>0.24000000000000032</c:v>
                </c:pt>
                <c:pt idx="31">
                  <c:v>0.24800000000000033</c:v>
                </c:pt>
                <c:pt idx="32">
                  <c:v>0.25600000000000028</c:v>
                </c:pt>
                <c:pt idx="33">
                  <c:v>0.26400000000000035</c:v>
                </c:pt>
                <c:pt idx="34">
                  <c:v>0.2720000000000003</c:v>
                </c:pt>
                <c:pt idx="35">
                  <c:v>0.2800000000000003</c:v>
                </c:pt>
                <c:pt idx="36">
                  <c:v>0.28800000000000031</c:v>
                </c:pt>
                <c:pt idx="37">
                  <c:v>0.29600000000000032</c:v>
                </c:pt>
                <c:pt idx="38">
                  <c:v>0.30400000000000038</c:v>
                </c:pt>
                <c:pt idx="39">
                  <c:v>0.31200000000000044</c:v>
                </c:pt>
                <c:pt idx="40">
                  <c:v>0.32000000000000045</c:v>
                </c:pt>
                <c:pt idx="41">
                  <c:v>0.32800000000000046</c:v>
                </c:pt>
                <c:pt idx="42">
                  <c:v>0.33600000000000046</c:v>
                </c:pt>
                <c:pt idx="43">
                  <c:v>0.34400000000000042</c:v>
                </c:pt>
                <c:pt idx="44">
                  <c:v>0.35200000000000042</c:v>
                </c:pt>
                <c:pt idx="45">
                  <c:v>0.36000000000000049</c:v>
                </c:pt>
                <c:pt idx="46">
                  <c:v>0.36800000000000049</c:v>
                </c:pt>
                <c:pt idx="47">
                  <c:v>0.3760000000000005</c:v>
                </c:pt>
                <c:pt idx="48">
                  <c:v>0.38400000000000051</c:v>
                </c:pt>
                <c:pt idx="49">
                  <c:v>0.39200000000000057</c:v>
                </c:pt>
                <c:pt idx="50">
                  <c:v>0.40000000000000052</c:v>
                </c:pt>
                <c:pt idx="51">
                  <c:v>0.40800000000000058</c:v>
                </c:pt>
                <c:pt idx="52">
                  <c:v>0.41600000000000059</c:v>
                </c:pt>
                <c:pt idx="53">
                  <c:v>0.4240000000000006</c:v>
                </c:pt>
                <c:pt idx="54">
                  <c:v>0.43200000000000061</c:v>
                </c:pt>
                <c:pt idx="55">
                  <c:v>0.44000000000000061</c:v>
                </c:pt>
                <c:pt idx="56">
                  <c:v>0.44800000000000062</c:v>
                </c:pt>
                <c:pt idx="57">
                  <c:v>0.45600000000000068</c:v>
                </c:pt>
                <c:pt idx="58">
                  <c:v>0.46400000000000069</c:v>
                </c:pt>
                <c:pt idx="59">
                  <c:v>0.4720000000000007</c:v>
                </c:pt>
                <c:pt idx="60">
                  <c:v>0.4800000000000007</c:v>
                </c:pt>
                <c:pt idx="61">
                  <c:v>0.48800000000000071</c:v>
                </c:pt>
                <c:pt idx="62">
                  <c:v>0.49600000000000072</c:v>
                </c:pt>
                <c:pt idx="63">
                  <c:v>0.50400000000000067</c:v>
                </c:pt>
                <c:pt idx="64">
                  <c:v>0.51200000000000068</c:v>
                </c:pt>
                <c:pt idx="65">
                  <c:v>0.52000000000000068</c:v>
                </c:pt>
                <c:pt idx="66">
                  <c:v>0.52800000000000069</c:v>
                </c:pt>
                <c:pt idx="67">
                  <c:v>0.5360000000000007</c:v>
                </c:pt>
                <c:pt idx="68">
                  <c:v>0.54400000000000071</c:v>
                </c:pt>
                <c:pt idx="69">
                  <c:v>0.55200000000000071</c:v>
                </c:pt>
                <c:pt idx="70">
                  <c:v>0.56000000000000072</c:v>
                </c:pt>
                <c:pt idx="71">
                  <c:v>0.56800000000000073</c:v>
                </c:pt>
                <c:pt idx="72">
                  <c:v>0.57600000000000073</c:v>
                </c:pt>
                <c:pt idx="73">
                  <c:v>0.58400000000000063</c:v>
                </c:pt>
                <c:pt idx="74">
                  <c:v>0.59200000000000064</c:v>
                </c:pt>
                <c:pt idx="75">
                  <c:v>0.60000000000000075</c:v>
                </c:pt>
                <c:pt idx="76">
                  <c:v>0.60800000000000098</c:v>
                </c:pt>
                <c:pt idx="77">
                  <c:v>0.61600000000000088</c:v>
                </c:pt>
                <c:pt idx="78">
                  <c:v>0.624000000000001</c:v>
                </c:pt>
                <c:pt idx="79">
                  <c:v>0.63200000000000089</c:v>
                </c:pt>
                <c:pt idx="80">
                  <c:v>0.64000000000000101</c:v>
                </c:pt>
                <c:pt idx="81">
                  <c:v>0.64800000000000091</c:v>
                </c:pt>
                <c:pt idx="82">
                  <c:v>0.65600000000000103</c:v>
                </c:pt>
                <c:pt idx="83">
                  <c:v>0.66400000000000103</c:v>
                </c:pt>
                <c:pt idx="84">
                  <c:v>0.67200000000000104</c:v>
                </c:pt>
                <c:pt idx="85">
                  <c:v>0.68000000000000094</c:v>
                </c:pt>
                <c:pt idx="86">
                  <c:v>0.68800000000000094</c:v>
                </c:pt>
                <c:pt idx="87">
                  <c:v>0.69600000000000095</c:v>
                </c:pt>
                <c:pt idx="88">
                  <c:v>0.70400000000000107</c:v>
                </c:pt>
                <c:pt idx="89">
                  <c:v>0.71200000000000108</c:v>
                </c:pt>
                <c:pt idx="90">
                  <c:v>0.72000000000000108</c:v>
                </c:pt>
                <c:pt idx="91">
                  <c:v>0.72800000000000109</c:v>
                </c:pt>
                <c:pt idx="92">
                  <c:v>0.7360000000000011</c:v>
                </c:pt>
                <c:pt idx="93">
                  <c:v>0.7440000000000011</c:v>
                </c:pt>
                <c:pt idx="94">
                  <c:v>0.75200000000000111</c:v>
                </c:pt>
                <c:pt idx="95">
                  <c:v>0.76000000000000112</c:v>
                </c:pt>
                <c:pt idx="96">
                  <c:v>0.76800000000000113</c:v>
                </c:pt>
                <c:pt idx="97">
                  <c:v>0.77600000000000113</c:v>
                </c:pt>
                <c:pt idx="98">
                  <c:v>0.78400000000000103</c:v>
                </c:pt>
                <c:pt idx="99">
                  <c:v>0.79200000000000104</c:v>
                </c:pt>
                <c:pt idx="100">
                  <c:v>0.80000000000000104</c:v>
                </c:pt>
                <c:pt idx="101">
                  <c:v>0.80800000000000105</c:v>
                </c:pt>
                <c:pt idx="102">
                  <c:v>0.81600000000000117</c:v>
                </c:pt>
                <c:pt idx="103">
                  <c:v>0.82400000000000118</c:v>
                </c:pt>
                <c:pt idx="104">
                  <c:v>0.83200000000000118</c:v>
                </c:pt>
                <c:pt idx="105">
                  <c:v>0.84000000000000119</c:v>
                </c:pt>
                <c:pt idx="106">
                  <c:v>0.8480000000000012</c:v>
                </c:pt>
                <c:pt idx="107">
                  <c:v>0.8560000000000012</c:v>
                </c:pt>
                <c:pt idx="108">
                  <c:v>0.86400000000000121</c:v>
                </c:pt>
                <c:pt idx="109">
                  <c:v>0.87200000000000133</c:v>
                </c:pt>
                <c:pt idx="110">
                  <c:v>0.88000000000000111</c:v>
                </c:pt>
                <c:pt idx="111">
                  <c:v>0.88800000000000123</c:v>
                </c:pt>
                <c:pt idx="112">
                  <c:v>0.89600000000000113</c:v>
                </c:pt>
                <c:pt idx="113">
                  <c:v>0.90400000000000125</c:v>
                </c:pt>
                <c:pt idx="114">
                  <c:v>0.91200000000000114</c:v>
                </c:pt>
                <c:pt idx="115">
                  <c:v>0.92000000000000137</c:v>
                </c:pt>
                <c:pt idx="116">
                  <c:v>0.92800000000000127</c:v>
                </c:pt>
                <c:pt idx="117">
                  <c:v>0.93600000000000139</c:v>
                </c:pt>
                <c:pt idx="118">
                  <c:v>0.94400000000000128</c:v>
                </c:pt>
                <c:pt idx="119">
                  <c:v>0.9520000000000014</c:v>
                </c:pt>
                <c:pt idx="120">
                  <c:v>0.9600000000000013</c:v>
                </c:pt>
                <c:pt idx="121">
                  <c:v>0.96800000000000141</c:v>
                </c:pt>
                <c:pt idx="122">
                  <c:v>0.97600000000000131</c:v>
                </c:pt>
                <c:pt idx="123">
                  <c:v>0.98400000000000132</c:v>
                </c:pt>
                <c:pt idx="124">
                  <c:v>0.99200000000000121</c:v>
                </c:pt>
                <c:pt idx="125">
                  <c:v>1.0000000000000013</c:v>
                </c:pt>
                <c:pt idx="126">
                  <c:v>1.0080000000000013</c:v>
                </c:pt>
                <c:pt idx="127">
                  <c:v>1.0160000000000013</c:v>
                </c:pt>
                <c:pt idx="128">
                  <c:v>1.0240000000000016</c:v>
                </c:pt>
                <c:pt idx="129">
                  <c:v>1.0320000000000016</c:v>
                </c:pt>
                <c:pt idx="130">
                  <c:v>1.0400000000000016</c:v>
                </c:pt>
                <c:pt idx="131">
                  <c:v>1.0480000000000016</c:v>
                </c:pt>
                <c:pt idx="132">
                  <c:v>1.0560000000000016</c:v>
                </c:pt>
                <c:pt idx="133">
                  <c:v>1.0640000000000016</c:v>
                </c:pt>
                <c:pt idx="134">
                  <c:v>1.0720000000000016</c:v>
                </c:pt>
                <c:pt idx="135">
                  <c:v>1.0800000000000016</c:v>
                </c:pt>
                <c:pt idx="136">
                  <c:v>1.0880000000000016</c:v>
                </c:pt>
                <c:pt idx="137">
                  <c:v>1.0960000000000016</c:v>
                </c:pt>
                <c:pt idx="138">
                  <c:v>1.1040000000000016</c:v>
                </c:pt>
                <c:pt idx="139">
                  <c:v>1.1120000000000017</c:v>
                </c:pt>
                <c:pt idx="140">
                  <c:v>1.1200000000000017</c:v>
                </c:pt>
                <c:pt idx="141">
                  <c:v>1.1280000000000017</c:v>
                </c:pt>
                <c:pt idx="142">
                  <c:v>1.1360000000000017</c:v>
                </c:pt>
                <c:pt idx="143">
                  <c:v>1.1440000000000017</c:v>
                </c:pt>
                <c:pt idx="144">
                  <c:v>1.1520000000000017</c:v>
                </c:pt>
                <c:pt idx="145">
                  <c:v>1.1600000000000017</c:v>
                </c:pt>
                <c:pt idx="146">
                  <c:v>1.1680000000000017</c:v>
                </c:pt>
                <c:pt idx="147">
                  <c:v>1.1760000000000017</c:v>
                </c:pt>
                <c:pt idx="148">
                  <c:v>1.1840000000000017</c:v>
                </c:pt>
                <c:pt idx="149">
                  <c:v>1.1920000000000017</c:v>
                </c:pt>
                <c:pt idx="150">
                  <c:v>1.2000000000000015</c:v>
                </c:pt>
                <c:pt idx="151">
                  <c:v>1.2080000000000015</c:v>
                </c:pt>
                <c:pt idx="152">
                  <c:v>1.2160000000000015</c:v>
                </c:pt>
                <c:pt idx="153">
                  <c:v>1.2240000000000015</c:v>
                </c:pt>
                <c:pt idx="154">
                  <c:v>1.2320000000000015</c:v>
                </c:pt>
                <c:pt idx="155">
                  <c:v>1.2400000000000015</c:v>
                </c:pt>
                <c:pt idx="156">
                  <c:v>1.2480000000000018</c:v>
                </c:pt>
                <c:pt idx="157">
                  <c:v>1.2560000000000018</c:v>
                </c:pt>
                <c:pt idx="158">
                  <c:v>1.2640000000000018</c:v>
                </c:pt>
                <c:pt idx="159">
                  <c:v>1.2720000000000018</c:v>
                </c:pt>
                <c:pt idx="160">
                  <c:v>1.2800000000000018</c:v>
                </c:pt>
                <c:pt idx="161">
                  <c:v>1.2880000000000018</c:v>
                </c:pt>
                <c:pt idx="162">
                  <c:v>1.2960000000000018</c:v>
                </c:pt>
                <c:pt idx="163">
                  <c:v>1.3040000000000018</c:v>
                </c:pt>
                <c:pt idx="164">
                  <c:v>1.3120000000000018</c:v>
                </c:pt>
                <c:pt idx="165">
                  <c:v>1.3200000000000018</c:v>
                </c:pt>
                <c:pt idx="166">
                  <c:v>1.3280000000000018</c:v>
                </c:pt>
                <c:pt idx="167">
                  <c:v>1.3360000000000019</c:v>
                </c:pt>
                <c:pt idx="168">
                  <c:v>1.3440000000000019</c:v>
                </c:pt>
                <c:pt idx="169">
                  <c:v>1.3520000000000019</c:v>
                </c:pt>
                <c:pt idx="170">
                  <c:v>1.3600000000000019</c:v>
                </c:pt>
                <c:pt idx="171">
                  <c:v>1.3680000000000019</c:v>
                </c:pt>
                <c:pt idx="172">
                  <c:v>1.3760000000000019</c:v>
                </c:pt>
                <c:pt idx="173">
                  <c:v>1.3840000000000019</c:v>
                </c:pt>
                <c:pt idx="174">
                  <c:v>1.3920000000000019</c:v>
                </c:pt>
                <c:pt idx="175">
                  <c:v>1.4000000000000017</c:v>
                </c:pt>
                <c:pt idx="176">
                  <c:v>1.4080000000000017</c:v>
                </c:pt>
                <c:pt idx="177">
                  <c:v>1.4160000000000017</c:v>
                </c:pt>
                <c:pt idx="178">
                  <c:v>1.4240000000000017</c:v>
                </c:pt>
                <c:pt idx="179">
                  <c:v>1.4320000000000017</c:v>
                </c:pt>
                <c:pt idx="180">
                  <c:v>1.4400000000000017</c:v>
                </c:pt>
                <c:pt idx="181">
                  <c:v>1.4480000000000017</c:v>
                </c:pt>
                <c:pt idx="182">
                  <c:v>1.4560000000000017</c:v>
                </c:pt>
                <c:pt idx="183">
                  <c:v>1.4640000000000017</c:v>
                </c:pt>
                <c:pt idx="184">
                  <c:v>1.472000000000002</c:v>
                </c:pt>
                <c:pt idx="185">
                  <c:v>1.480000000000002</c:v>
                </c:pt>
                <c:pt idx="186">
                  <c:v>1.488000000000002</c:v>
                </c:pt>
                <c:pt idx="187">
                  <c:v>1.496000000000002</c:v>
                </c:pt>
                <c:pt idx="188">
                  <c:v>1.504000000000002</c:v>
                </c:pt>
                <c:pt idx="189">
                  <c:v>1.512000000000002</c:v>
                </c:pt>
                <c:pt idx="190">
                  <c:v>1.520000000000002</c:v>
                </c:pt>
                <c:pt idx="191">
                  <c:v>1.528000000000002</c:v>
                </c:pt>
                <c:pt idx="192">
                  <c:v>1.536000000000002</c:v>
                </c:pt>
                <c:pt idx="193">
                  <c:v>1.544000000000002</c:v>
                </c:pt>
                <c:pt idx="194">
                  <c:v>1.552000000000002</c:v>
                </c:pt>
                <c:pt idx="195">
                  <c:v>1.5600000000000021</c:v>
                </c:pt>
                <c:pt idx="196">
                  <c:v>1.5680000000000021</c:v>
                </c:pt>
                <c:pt idx="197">
                  <c:v>1.5760000000000021</c:v>
                </c:pt>
                <c:pt idx="198">
                  <c:v>1.5840000000000021</c:v>
                </c:pt>
                <c:pt idx="199">
                  <c:v>1.5920000000000021</c:v>
                </c:pt>
                <c:pt idx="200">
                  <c:v>1.6000000000000021</c:v>
                </c:pt>
                <c:pt idx="201">
                  <c:v>1.6080000000000021</c:v>
                </c:pt>
                <c:pt idx="202">
                  <c:v>1.6160000000000021</c:v>
                </c:pt>
                <c:pt idx="203">
                  <c:v>1.6240000000000021</c:v>
                </c:pt>
                <c:pt idx="204">
                  <c:v>1.6320000000000021</c:v>
                </c:pt>
                <c:pt idx="205">
                  <c:v>1.6400000000000021</c:v>
                </c:pt>
                <c:pt idx="206">
                  <c:v>1.6480000000000021</c:v>
                </c:pt>
                <c:pt idx="207">
                  <c:v>1.6560000000000021</c:v>
                </c:pt>
                <c:pt idx="208">
                  <c:v>1.6640000000000021</c:v>
                </c:pt>
                <c:pt idx="209">
                  <c:v>1.6720000000000022</c:v>
                </c:pt>
                <c:pt idx="210">
                  <c:v>1.6800000000000022</c:v>
                </c:pt>
                <c:pt idx="211">
                  <c:v>1.6880000000000022</c:v>
                </c:pt>
                <c:pt idx="212">
                  <c:v>1.6960000000000022</c:v>
                </c:pt>
                <c:pt idx="213">
                  <c:v>1.704000000000002</c:v>
                </c:pt>
                <c:pt idx="214">
                  <c:v>1.712000000000002</c:v>
                </c:pt>
                <c:pt idx="215">
                  <c:v>1.720000000000002</c:v>
                </c:pt>
                <c:pt idx="216">
                  <c:v>1.728000000000002</c:v>
                </c:pt>
                <c:pt idx="217">
                  <c:v>1.736000000000002</c:v>
                </c:pt>
                <c:pt idx="218">
                  <c:v>1.744000000000002</c:v>
                </c:pt>
                <c:pt idx="219">
                  <c:v>1.752000000000002</c:v>
                </c:pt>
                <c:pt idx="220">
                  <c:v>1.7600000000000022</c:v>
                </c:pt>
                <c:pt idx="221">
                  <c:v>1.7680000000000022</c:v>
                </c:pt>
                <c:pt idx="222">
                  <c:v>1.7760000000000022</c:v>
                </c:pt>
                <c:pt idx="223">
                  <c:v>1.7840000000000025</c:v>
                </c:pt>
                <c:pt idx="224">
                  <c:v>1.7920000000000025</c:v>
                </c:pt>
                <c:pt idx="225">
                  <c:v>1.8000000000000025</c:v>
                </c:pt>
                <c:pt idx="226">
                  <c:v>1.8080000000000025</c:v>
                </c:pt>
                <c:pt idx="227">
                  <c:v>1.8160000000000025</c:v>
                </c:pt>
                <c:pt idx="228">
                  <c:v>1.8240000000000027</c:v>
                </c:pt>
                <c:pt idx="229">
                  <c:v>1.8320000000000027</c:v>
                </c:pt>
                <c:pt idx="230">
                  <c:v>1.8400000000000027</c:v>
                </c:pt>
                <c:pt idx="231">
                  <c:v>1.848000000000003</c:v>
                </c:pt>
                <c:pt idx="232">
                  <c:v>1.8560000000000032</c:v>
                </c:pt>
                <c:pt idx="233">
                  <c:v>1.8640000000000032</c:v>
                </c:pt>
                <c:pt idx="234">
                  <c:v>1.8720000000000032</c:v>
                </c:pt>
                <c:pt idx="235">
                  <c:v>1.8800000000000032</c:v>
                </c:pt>
                <c:pt idx="236">
                  <c:v>1.8880000000000035</c:v>
                </c:pt>
                <c:pt idx="237">
                  <c:v>1.8960000000000035</c:v>
                </c:pt>
                <c:pt idx="238">
                  <c:v>1.9040000000000035</c:v>
                </c:pt>
                <c:pt idx="239">
                  <c:v>1.9120000000000035</c:v>
                </c:pt>
                <c:pt idx="240">
                  <c:v>1.9200000000000037</c:v>
                </c:pt>
                <c:pt idx="241">
                  <c:v>1.9280000000000037</c:v>
                </c:pt>
                <c:pt idx="242">
                  <c:v>1.9360000000000037</c:v>
                </c:pt>
                <c:pt idx="243">
                  <c:v>1.9440000000000037</c:v>
                </c:pt>
                <c:pt idx="244">
                  <c:v>1.952000000000004</c:v>
                </c:pt>
                <c:pt idx="245">
                  <c:v>1.960000000000004</c:v>
                </c:pt>
                <c:pt idx="246">
                  <c:v>1.968000000000004</c:v>
                </c:pt>
                <c:pt idx="247">
                  <c:v>1.9760000000000042</c:v>
                </c:pt>
                <c:pt idx="248">
                  <c:v>1.9840000000000042</c:v>
                </c:pt>
                <c:pt idx="249">
                  <c:v>1.9920000000000042</c:v>
                </c:pt>
                <c:pt idx="250">
                  <c:v>2.000000000000004</c:v>
                </c:pt>
                <c:pt idx="251">
                  <c:v>2.008000000000004</c:v>
                </c:pt>
                <c:pt idx="252">
                  <c:v>2.016000000000004</c:v>
                </c:pt>
                <c:pt idx="253">
                  <c:v>2.0240000000000045</c:v>
                </c:pt>
                <c:pt idx="254">
                  <c:v>2.032000000000004</c:v>
                </c:pt>
                <c:pt idx="255">
                  <c:v>2.0400000000000045</c:v>
                </c:pt>
                <c:pt idx="256">
                  <c:v>2.0480000000000045</c:v>
                </c:pt>
                <c:pt idx="257">
                  <c:v>2.0560000000000045</c:v>
                </c:pt>
                <c:pt idx="258">
                  <c:v>2.0640000000000049</c:v>
                </c:pt>
                <c:pt idx="259">
                  <c:v>2.0720000000000045</c:v>
                </c:pt>
                <c:pt idx="260">
                  <c:v>2.0800000000000054</c:v>
                </c:pt>
                <c:pt idx="261">
                  <c:v>2.0880000000000054</c:v>
                </c:pt>
                <c:pt idx="262">
                  <c:v>2.096000000000005</c:v>
                </c:pt>
                <c:pt idx="263">
                  <c:v>2.1040000000000054</c:v>
                </c:pt>
                <c:pt idx="264">
                  <c:v>2.1120000000000054</c:v>
                </c:pt>
                <c:pt idx="265">
                  <c:v>2.1200000000000059</c:v>
                </c:pt>
                <c:pt idx="266">
                  <c:v>2.1280000000000059</c:v>
                </c:pt>
                <c:pt idx="267">
                  <c:v>2.1360000000000054</c:v>
                </c:pt>
                <c:pt idx="268">
                  <c:v>2.1440000000000068</c:v>
                </c:pt>
                <c:pt idx="269">
                  <c:v>2.1520000000000064</c:v>
                </c:pt>
                <c:pt idx="270">
                  <c:v>2.1600000000000068</c:v>
                </c:pt>
                <c:pt idx="271">
                  <c:v>2.1680000000000068</c:v>
                </c:pt>
                <c:pt idx="272">
                  <c:v>2.1760000000000068</c:v>
                </c:pt>
                <c:pt idx="273">
                  <c:v>2.1840000000000073</c:v>
                </c:pt>
                <c:pt idx="274">
                  <c:v>2.1920000000000068</c:v>
                </c:pt>
                <c:pt idx="275">
                  <c:v>2.2000000000000073</c:v>
                </c:pt>
                <c:pt idx="276">
                  <c:v>2.2080000000000077</c:v>
                </c:pt>
                <c:pt idx="277">
                  <c:v>2.2160000000000073</c:v>
                </c:pt>
                <c:pt idx="278">
                  <c:v>2.2240000000000077</c:v>
                </c:pt>
                <c:pt idx="279">
                  <c:v>2.2320000000000073</c:v>
                </c:pt>
                <c:pt idx="280">
                  <c:v>2.2400000000000082</c:v>
                </c:pt>
                <c:pt idx="281">
                  <c:v>2.2480000000000082</c:v>
                </c:pt>
                <c:pt idx="282">
                  <c:v>2.2560000000000078</c:v>
                </c:pt>
                <c:pt idx="283">
                  <c:v>2.2640000000000082</c:v>
                </c:pt>
                <c:pt idx="284">
                  <c:v>2.2720000000000078</c:v>
                </c:pt>
                <c:pt idx="285">
                  <c:v>2.2800000000000082</c:v>
                </c:pt>
                <c:pt idx="286">
                  <c:v>2.2880000000000082</c:v>
                </c:pt>
                <c:pt idx="287">
                  <c:v>2.2960000000000083</c:v>
                </c:pt>
                <c:pt idx="288">
                  <c:v>2.3040000000000087</c:v>
                </c:pt>
                <c:pt idx="289">
                  <c:v>2.3120000000000083</c:v>
                </c:pt>
                <c:pt idx="290">
                  <c:v>2.3200000000000087</c:v>
                </c:pt>
                <c:pt idx="291">
                  <c:v>2.3280000000000087</c:v>
                </c:pt>
                <c:pt idx="292">
                  <c:v>2.3360000000000083</c:v>
                </c:pt>
                <c:pt idx="293">
                  <c:v>2.3440000000000087</c:v>
                </c:pt>
                <c:pt idx="294">
                  <c:v>2.3520000000000083</c:v>
                </c:pt>
                <c:pt idx="295">
                  <c:v>2.3600000000000088</c:v>
                </c:pt>
                <c:pt idx="296">
                  <c:v>2.3680000000000097</c:v>
                </c:pt>
                <c:pt idx="297">
                  <c:v>2.3760000000000092</c:v>
                </c:pt>
                <c:pt idx="298">
                  <c:v>2.3840000000000097</c:v>
                </c:pt>
                <c:pt idx="299">
                  <c:v>2.3920000000000092</c:v>
                </c:pt>
                <c:pt idx="300">
                  <c:v>2.4000000000000101</c:v>
                </c:pt>
                <c:pt idx="301">
                  <c:v>2.4080000000000101</c:v>
                </c:pt>
                <c:pt idx="302">
                  <c:v>2.4160000000000097</c:v>
                </c:pt>
                <c:pt idx="303">
                  <c:v>2.4240000000000101</c:v>
                </c:pt>
                <c:pt idx="304">
                  <c:v>2.4320000000000102</c:v>
                </c:pt>
                <c:pt idx="305">
                  <c:v>2.4400000000000106</c:v>
                </c:pt>
                <c:pt idx="306">
                  <c:v>2.4480000000000106</c:v>
                </c:pt>
                <c:pt idx="307">
                  <c:v>2.4560000000000102</c:v>
                </c:pt>
                <c:pt idx="308">
                  <c:v>2.4640000000000111</c:v>
                </c:pt>
                <c:pt idx="309">
                  <c:v>2.4720000000000106</c:v>
                </c:pt>
                <c:pt idx="310">
                  <c:v>2.4800000000000111</c:v>
                </c:pt>
                <c:pt idx="311">
                  <c:v>2.4880000000000115</c:v>
                </c:pt>
                <c:pt idx="312">
                  <c:v>2.4960000000000111</c:v>
                </c:pt>
                <c:pt idx="313">
                  <c:v>2.5040000000000115</c:v>
                </c:pt>
                <c:pt idx="314">
                  <c:v>2.5120000000000111</c:v>
                </c:pt>
                <c:pt idx="315">
                  <c:v>2.5200000000000116</c:v>
                </c:pt>
                <c:pt idx="316">
                  <c:v>2.5280000000000125</c:v>
                </c:pt>
                <c:pt idx="317">
                  <c:v>2.536000000000012</c:v>
                </c:pt>
                <c:pt idx="318">
                  <c:v>2.5440000000000125</c:v>
                </c:pt>
                <c:pt idx="319">
                  <c:v>2.5520000000000125</c:v>
                </c:pt>
                <c:pt idx="320">
                  <c:v>2.5600000000000129</c:v>
                </c:pt>
                <c:pt idx="321">
                  <c:v>2.5680000000000129</c:v>
                </c:pt>
                <c:pt idx="322">
                  <c:v>2.5760000000000125</c:v>
                </c:pt>
                <c:pt idx="323">
                  <c:v>2.584000000000013</c:v>
                </c:pt>
                <c:pt idx="324">
                  <c:v>2.592000000000013</c:v>
                </c:pt>
                <c:pt idx="325">
                  <c:v>2.6000000000000134</c:v>
                </c:pt>
                <c:pt idx="326">
                  <c:v>2.6080000000000134</c:v>
                </c:pt>
                <c:pt idx="327">
                  <c:v>2.6160000000000134</c:v>
                </c:pt>
                <c:pt idx="328">
                  <c:v>2.6240000000000139</c:v>
                </c:pt>
                <c:pt idx="329">
                  <c:v>2.6320000000000134</c:v>
                </c:pt>
                <c:pt idx="330">
                  <c:v>2.6400000000000139</c:v>
                </c:pt>
                <c:pt idx="331">
                  <c:v>2.6480000000000143</c:v>
                </c:pt>
                <c:pt idx="332">
                  <c:v>2.6560000000000139</c:v>
                </c:pt>
                <c:pt idx="333">
                  <c:v>2.6640000000000144</c:v>
                </c:pt>
                <c:pt idx="334">
                  <c:v>2.6720000000000144</c:v>
                </c:pt>
                <c:pt idx="335">
                  <c:v>2.6800000000000148</c:v>
                </c:pt>
                <c:pt idx="336">
                  <c:v>2.6880000000000148</c:v>
                </c:pt>
                <c:pt idx="337">
                  <c:v>2.6960000000000144</c:v>
                </c:pt>
                <c:pt idx="338">
                  <c:v>2.7040000000000153</c:v>
                </c:pt>
                <c:pt idx="339">
                  <c:v>2.7120000000000148</c:v>
                </c:pt>
                <c:pt idx="340">
                  <c:v>2.7200000000000153</c:v>
                </c:pt>
                <c:pt idx="341">
                  <c:v>2.7280000000000157</c:v>
                </c:pt>
                <c:pt idx="342">
                  <c:v>2.7360000000000153</c:v>
                </c:pt>
                <c:pt idx="343">
                  <c:v>2.7440000000000158</c:v>
                </c:pt>
                <c:pt idx="344">
                  <c:v>2.7520000000000153</c:v>
                </c:pt>
                <c:pt idx="345">
                  <c:v>2.7600000000000162</c:v>
                </c:pt>
                <c:pt idx="346">
                  <c:v>2.7680000000000162</c:v>
                </c:pt>
                <c:pt idx="347">
                  <c:v>2.7760000000000158</c:v>
                </c:pt>
                <c:pt idx="348">
                  <c:v>2.7840000000000162</c:v>
                </c:pt>
                <c:pt idx="349">
                  <c:v>2.7920000000000162</c:v>
                </c:pt>
                <c:pt idx="350">
                  <c:v>2.8000000000000167</c:v>
                </c:pt>
                <c:pt idx="351">
                  <c:v>2.8080000000000167</c:v>
                </c:pt>
                <c:pt idx="352">
                  <c:v>2.8160000000000167</c:v>
                </c:pt>
                <c:pt idx="353">
                  <c:v>2.8240000000000172</c:v>
                </c:pt>
                <c:pt idx="354">
                  <c:v>2.8320000000000167</c:v>
                </c:pt>
                <c:pt idx="355">
                  <c:v>2.8400000000000172</c:v>
                </c:pt>
                <c:pt idx="356">
                  <c:v>2.8480000000000172</c:v>
                </c:pt>
                <c:pt idx="357">
                  <c:v>2.8560000000000167</c:v>
                </c:pt>
                <c:pt idx="358">
                  <c:v>2.8640000000000172</c:v>
                </c:pt>
                <c:pt idx="359">
                  <c:v>2.8720000000000168</c:v>
                </c:pt>
                <c:pt idx="360">
                  <c:v>2.8800000000000181</c:v>
                </c:pt>
                <c:pt idx="361">
                  <c:v>2.8880000000000181</c:v>
                </c:pt>
                <c:pt idx="362">
                  <c:v>2.8960000000000177</c:v>
                </c:pt>
                <c:pt idx="363">
                  <c:v>2.9040000000000181</c:v>
                </c:pt>
                <c:pt idx="364">
                  <c:v>2.9120000000000177</c:v>
                </c:pt>
                <c:pt idx="365">
                  <c:v>2.9200000000000181</c:v>
                </c:pt>
                <c:pt idx="366">
                  <c:v>2.9280000000000186</c:v>
                </c:pt>
                <c:pt idx="367">
                  <c:v>2.9360000000000182</c:v>
                </c:pt>
                <c:pt idx="368">
                  <c:v>2.9440000000000186</c:v>
                </c:pt>
                <c:pt idx="369">
                  <c:v>2.9520000000000182</c:v>
                </c:pt>
                <c:pt idx="370">
                  <c:v>2.9600000000000191</c:v>
                </c:pt>
                <c:pt idx="371">
                  <c:v>2.9680000000000191</c:v>
                </c:pt>
                <c:pt idx="372">
                  <c:v>2.9760000000000186</c:v>
                </c:pt>
                <c:pt idx="373">
                  <c:v>2.9840000000000191</c:v>
                </c:pt>
                <c:pt idx="374">
                  <c:v>2.9920000000000191</c:v>
                </c:pt>
                <c:pt idx="375">
                  <c:v>3.0000000000000195</c:v>
                </c:pt>
                <c:pt idx="376">
                  <c:v>3.0080000000000195</c:v>
                </c:pt>
                <c:pt idx="377">
                  <c:v>3.0160000000000191</c:v>
                </c:pt>
                <c:pt idx="378">
                  <c:v>3.02400000000002</c:v>
                </c:pt>
                <c:pt idx="379">
                  <c:v>3.0320000000000196</c:v>
                </c:pt>
                <c:pt idx="380">
                  <c:v>3.04000000000002</c:v>
                </c:pt>
                <c:pt idx="381">
                  <c:v>3.04800000000002</c:v>
                </c:pt>
                <c:pt idx="382">
                  <c:v>3.05600000000002</c:v>
                </c:pt>
                <c:pt idx="383">
                  <c:v>3.0640000000000205</c:v>
                </c:pt>
                <c:pt idx="384">
                  <c:v>3.07200000000002</c:v>
                </c:pt>
                <c:pt idx="385">
                  <c:v>3.0800000000000205</c:v>
                </c:pt>
                <c:pt idx="386">
                  <c:v>3.088000000000021</c:v>
                </c:pt>
                <c:pt idx="387">
                  <c:v>3.0960000000000205</c:v>
                </c:pt>
                <c:pt idx="388">
                  <c:v>3.104000000000021</c:v>
                </c:pt>
                <c:pt idx="389">
                  <c:v>3.1120000000000205</c:v>
                </c:pt>
                <c:pt idx="390">
                  <c:v>3.1200000000000214</c:v>
                </c:pt>
                <c:pt idx="391">
                  <c:v>3.1280000000000214</c:v>
                </c:pt>
                <c:pt idx="392">
                  <c:v>3.136000000000021</c:v>
                </c:pt>
                <c:pt idx="393">
                  <c:v>3.1440000000000214</c:v>
                </c:pt>
                <c:pt idx="394">
                  <c:v>3.152000000000021</c:v>
                </c:pt>
                <c:pt idx="395">
                  <c:v>3.1600000000000219</c:v>
                </c:pt>
                <c:pt idx="396">
                  <c:v>3.1680000000000219</c:v>
                </c:pt>
                <c:pt idx="397">
                  <c:v>3.1760000000000215</c:v>
                </c:pt>
                <c:pt idx="398">
                  <c:v>3.1840000000000228</c:v>
                </c:pt>
                <c:pt idx="399">
                  <c:v>3.1920000000000224</c:v>
                </c:pt>
                <c:pt idx="400">
                  <c:v>3.2000000000000228</c:v>
                </c:pt>
                <c:pt idx="401">
                  <c:v>3.2080000000000228</c:v>
                </c:pt>
                <c:pt idx="402">
                  <c:v>3.2160000000000228</c:v>
                </c:pt>
                <c:pt idx="403">
                  <c:v>3.2240000000000233</c:v>
                </c:pt>
                <c:pt idx="404">
                  <c:v>3.2320000000000229</c:v>
                </c:pt>
                <c:pt idx="405">
                  <c:v>3.2400000000000233</c:v>
                </c:pt>
                <c:pt idx="406">
                  <c:v>3.2480000000000238</c:v>
                </c:pt>
                <c:pt idx="407">
                  <c:v>3.2560000000000233</c:v>
                </c:pt>
                <c:pt idx="408">
                  <c:v>3.2640000000000238</c:v>
                </c:pt>
                <c:pt idx="409">
                  <c:v>3.2720000000000233</c:v>
                </c:pt>
                <c:pt idx="410">
                  <c:v>3.2800000000000242</c:v>
                </c:pt>
                <c:pt idx="411">
                  <c:v>3.2880000000000242</c:v>
                </c:pt>
                <c:pt idx="412">
                  <c:v>3.2960000000000238</c:v>
                </c:pt>
                <c:pt idx="413">
                  <c:v>3.3040000000000238</c:v>
                </c:pt>
                <c:pt idx="414">
                  <c:v>3.3120000000000238</c:v>
                </c:pt>
                <c:pt idx="415">
                  <c:v>3.3200000000000243</c:v>
                </c:pt>
                <c:pt idx="416">
                  <c:v>3.3280000000000243</c:v>
                </c:pt>
                <c:pt idx="417">
                  <c:v>3.3360000000000238</c:v>
                </c:pt>
                <c:pt idx="418">
                  <c:v>3.3440000000000247</c:v>
                </c:pt>
                <c:pt idx="419">
                  <c:v>3.3520000000000243</c:v>
                </c:pt>
                <c:pt idx="420">
                  <c:v>3.3600000000000247</c:v>
                </c:pt>
                <c:pt idx="421">
                  <c:v>3.3680000000000248</c:v>
                </c:pt>
                <c:pt idx="422">
                  <c:v>3.3760000000000243</c:v>
                </c:pt>
                <c:pt idx="423">
                  <c:v>3.3840000000000248</c:v>
                </c:pt>
                <c:pt idx="424">
                  <c:v>3.3920000000000243</c:v>
                </c:pt>
                <c:pt idx="425">
                  <c:v>3.4000000000000248</c:v>
                </c:pt>
                <c:pt idx="426">
                  <c:v>3.4080000000000257</c:v>
                </c:pt>
                <c:pt idx="427">
                  <c:v>3.4160000000000252</c:v>
                </c:pt>
                <c:pt idx="428">
                  <c:v>3.4240000000000257</c:v>
                </c:pt>
                <c:pt idx="429">
                  <c:v>3.4320000000000253</c:v>
                </c:pt>
                <c:pt idx="430">
                  <c:v>3.4400000000000261</c:v>
                </c:pt>
                <c:pt idx="431">
                  <c:v>3.4480000000000262</c:v>
                </c:pt>
                <c:pt idx="432">
                  <c:v>3.4560000000000257</c:v>
                </c:pt>
                <c:pt idx="433">
                  <c:v>3.4640000000000266</c:v>
                </c:pt>
                <c:pt idx="434">
                  <c:v>3.4720000000000262</c:v>
                </c:pt>
                <c:pt idx="435">
                  <c:v>3.4800000000000266</c:v>
                </c:pt>
                <c:pt idx="436">
                  <c:v>3.4880000000000271</c:v>
                </c:pt>
                <c:pt idx="437">
                  <c:v>3.4960000000000262</c:v>
                </c:pt>
                <c:pt idx="438">
                  <c:v>3.5040000000000271</c:v>
                </c:pt>
                <c:pt idx="439">
                  <c:v>3.5120000000000271</c:v>
                </c:pt>
                <c:pt idx="440">
                  <c:v>3.5200000000000271</c:v>
                </c:pt>
                <c:pt idx="441">
                  <c:v>3.5280000000000276</c:v>
                </c:pt>
                <c:pt idx="442">
                  <c:v>3.5360000000000267</c:v>
                </c:pt>
                <c:pt idx="443">
                  <c:v>3.5440000000000276</c:v>
                </c:pt>
                <c:pt idx="444">
                  <c:v>3.5520000000000276</c:v>
                </c:pt>
                <c:pt idx="445">
                  <c:v>3.5600000000000276</c:v>
                </c:pt>
                <c:pt idx="446">
                  <c:v>3.568000000000028</c:v>
                </c:pt>
                <c:pt idx="447">
                  <c:v>3.576000000000028</c:v>
                </c:pt>
                <c:pt idx="448">
                  <c:v>3.5840000000000281</c:v>
                </c:pt>
                <c:pt idx="449">
                  <c:v>3.5920000000000281</c:v>
                </c:pt>
                <c:pt idx="450">
                  <c:v>3.6000000000000281</c:v>
                </c:pt>
                <c:pt idx="451">
                  <c:v>3.6080000000000285</c:v>
                </c:pt>
                <c:pt idx="452">
                  <c:v>3.6160000000000285</c:v>
                </c:pt>
                <c:pt idx="453">
                  <c:v>3.6240000000000285</c:v>
                </c:pt>
                <c:pt idx="454">
                  <c:v>3.6320000000000285</c:v>
                </c:pt>
                <c:pt idx="455">
                  <c:v>3.6400000000000294</c:v>
                </c:pt>
                <c:pt idx="456">
                  <c:v>3.648000000000029</c:v>
                </c:pt>
                <c:pt idx="457">
                  <c:v>3.656000000000029</c:v>
                </c:pt>
                <c:pt idx="458">
                  <c:v>3.664000000000029</c:v>
                </c:pt>
                <c:pt idx="459">
                  <c:v>3.672000000000029</c:v>
                </c:pt>
                <c:pt idx="460">
                  <c:v>3.6800000000000299</c:v>
                </c:pt>
                <c:pt idx="461">
                  <c:v>3.6880000000000295</c:v>
                </c:pt>
                <c:pt idx="462">
                  <c:v>3.6960000000000295</c:v>
                </c:pt>
                <c:pt idx="463">
                  <c:v>3.7040000000000308</c:v>
                </c:pt>
                <c:pt idx="464">
                  <c:v>3.7120000000000295</c:v>
                </c:pt>
                <c:pt idx="465">
                  <c:v>3.7200000000000308</c:v>
                </c:pt>
                <c:pt idx="466">
                  <c:v>3.7280000000000313</c:v>
                </c:pt>
                <c:pt idx="467">
                  <c:v>3.7360000000000304</c:v>
                </c:pt>
                <c:pt idx="468">
                  <c:v>3.7440000000000313</c:v>
                </c:pt>
                <c:pt idx="469">
                  <c:v>3.7520000000000304</c:v>
                </c:pt>
                <c:pt idx="470">
                  <c:v>3.7600000000000313</c:v>
                </c:pt>
                <c:pt idx="471">
                  <c:v>3.7680000000000318</c:v>
                </c:pt>
                <c:pt idx="472">
                  <c:v>3.7760000000000309</c:v>
                </c:pt>
                <c:pt idx="473">
                  <c:v>3.7840000000000318</c:v>
                </c:pt>
                <c:pt idx="474">
                  <c:v>3.7920000000000318</c:v>
                </c:pt>
                <c:pt idx="475">
                  <c:v>3.8000000000000314</c:v>
                </c:pt>
                <c:pt idx="476">
                  <c:v>3.8080000000000318</c:v>
                </c:pt>
                <c:pt idx="477">
                  <c:v>3.8160000000000323</c:v>
                </c:pt>
                <c:pt idx="478">
                  <c:v>3.8240000000000318</c:v>
                </c:pt>
                <c:pt idx="479">
                  <c:v>3.8320000000000323</c:v>
                </c:pt>
                <c:pt idx="480">
                  <c:v>3.8400000000000332</c:v>
                </c:pt>
                <c:pt idx="481">
                  <c:v>3.8480000000000327</c:v>
                </c:pt>
                <c:pt idx="482">
                  <c:v>3.8560000000000327</c:v>
                </c:pt>
                <c:pt idx="483">
                  <c:v>3.8640000000000327</c:v>
                </c:pt>
                <c:pt idx="484">
                  <c:v>3.8720000000000327</c:v>
                </c:pt>
                <c:pt idx="485">
                  <c:v>3.8800000000000332</c:v>
                </c:pt>
                <c:pt idx="486">
                  <c:v>3.8880000000000332</c:v>
                </c:pt>
                <c:pt idx="487">
                  <c:v>3.8960000000000328</c:v>
                </c:pt>
                <c:pt idx="488">
                  <c:v>3.9040000000000341</c:v>
                </c:pt>
                <c:pt idx="489">
                  <c:v>3.9120000000000328</c:v>
                </c:pt>
                <c:pt idx="490">
                  <c:v>3.9200000000000341</c:v>
                </c:pt>
                <c:pt idx="491">
                  <c:v>3.9280000000000332</c:v>
                </c:pt>
                <c:pt idx="492">
                  <c:v>3.9360000000000337</c:v>
                </c:pt>
                <c:pt idx="493">
                  <c:v>3.9440000000000341</c:v>
                </c:pt>
                <c:pt idx="494">
                  <c:v>3.9520000000000337</c:v>
                </c:pt>
                <c:pt idx="495">
                  <c:v>3.9600000000000342</c:v>
                </c:pt>
                <c:pt idx="496">
                  <c:v>3.9680000000000346</c:v>
                </c:pt>
                <c:pt idx="497">
                  <c:v>3.9760000000000337</c:v>
                </c:pt>
                <c:pt idx="498">
                  <c:v>3.9840000000000346</c:v>
                </c:pt>
                <c:pt idx="499">
                  <c:v>3.9920000000000337</c:v>
                </c:pt>
                <c:pt idx="500">
                  <c:v>4.0000000000000355</c:v>
                </c:pt>
                <c:pt idx="501">
                  <c:v>4.0080000000000355</c:v>
                </c:pt>
                <c:pt idx="502">
                  <c:v>4.0160000000000338</c:v>
                </c:pt>
                <c:pt idx="503">
                  <c:v>4.0240000000000329</c:v>
                </c:pt>
                <c:pt idx="504">
                  <c:v>4.0320000000000338</c:v>
                </c:pt>
                <c:pt idx="505">
                  <c:v>4.0400000000000329</c:v>
                </c:pt>
                <c:pt idx="506">
                  <c:v>4.0480000000000329</c:v>
                </c:pt>
                <c:pt idx="507">
                  <c:v>4.056000000000032</c:v>
                </c:pt>
                <c:pt idx="508">
                  <c:v>4.0640000000000311</c:v>
                </c:pt>
                <c:pt idx="509">
                  <c:v>4.072000000000032</c:v>
                </c:pt>
                <c:pt idx="510">
                  <c:v>4.0800000000000312</c:v>
                </c:pt>
                <c:pt idx="511">
                  <c:v>4.0880000000000312</c:v>
                </c:pt>
                <c:pt idx="512">
                  <c:v>4.0960000000000303</c:v>
                </c:pt>
                <c:pt idx="513">
                  <c:v>4.1040000000000294</c:v>
                </c:pt>
                <c:pt idx="514">
                  <c:v>4.1120000000000294</c:v>
                </c:pt>
                <c:pt idx="515">
                  <c:v>4.1200000000000285</c:v>
                </c:pt>
                <c:pt idx="516">
                  <c:v>4.1280000000000285</c:v>
                </c:pt>
                <c:pt idx="517">
                  <c:v>4.1360000000000294</c:v>
                </c:pt>
                <c:pt idx="518">
                  <c:v>4.1440000000000285</c:v>
                </c:pt>
                <c:pt idx="519">
                  <c:v>4.1520000000000286</c:v>
                </c:pt>
                <c:pt idx="520">
                  <c:v>4.1600000000000277</c:v>
                </c:pt>
                <c:pt idx="521">
                  <c:v>4.1680000000000277</c:v>
                </c:pt>
                <c:pt idx="522">
                  <c:v>4.1760000000000286</c:v>
                </c:pt>
                <c:pt idx="523">
                  <c:v>4.1840000000000268</c:v>
                </c:pt>
                <c:pt idx="524">
                  <c:v>4.1920000000000268</c:v>
                </c:pt>
                <c:pt idx="525">
                  <c:v>4.2000000000000277</c:v>
                </c:pt>
                <c:pt idx="526">
                  <c:v>4.2080000000000268</c:v>
                </c:pt>
                <c:pt idx="527">
                  <c:v>4.2160000000000268</c:v>
                </c:pt>
                <c:pt idx="528">
                  <c:v>4.2240000000000251</c:v>
                </c:pt>
                <c:pt idx="529">
                  <c:v>4.232000000000026</c:v>
                </c:pt>
                <c:pt idx="530">
                  <c:v>4.240000000000026</c:v>
                </c:pt>
                <c:pt idx="531">
                  <c:v>4.2480000000000251</c:v>
                </c:pt>
                <c:pt idx="532">
                  <c:v>4.2560000000000251</c:v>
                </c:pt>
                <c:pt idx="533">
                  <c:v>4.2640000000000224</c:v>
                </c:pt>
                <c:pt idx="534">
                  <c:v>4.2720000000000233</c:v>
                </c:pt>
                <c:pt idx="535">
                  <c:v>4.2800000000000233</c:v>
                </c:pt>
                <c:pt idx="536">
                  <c:v>4.2880000000000233</c:v>
                </c:pt>
                <c:pt idx="537">
                  <c:v>4.2960000000000234</c:v>
                </c:pt>
                <c:pt idx="538">
                  <c:v>4.3040000000000225</c:v>
                </c:pt>
                <c:pt idx="539">
                  <c:v>4.3120000000000216</c:v>
                </c:pt>
                <c:pt idx="540">
                  <c:v>4.3200000000000216</c:v>
                </c:pt>
                <c:pt idx="541">
                  <c:v>4.3280000000000207</c:v>
                </c:pt>
                <c:pt idx="542">
                  <c:v>4.3360000000000216</c:v>
                </c:pt>
                <c:pt idx="543">
                  <c:v>4.3440000000000207</c:v>
                </c:pt>
                <c:pt idx="544">
                  <c:v>4.352000000000019</c:v>
                </c:pt>
                <c:pt idx="545">
                  <c:v>4.360000000000019</c:v>
                </c:pt>
                <c:pt idx="546">
                  <c:v>4.368000000000019</c:v>
                </c:pt>
                <c:pt idx="547">
                  <c:v>4.376000000000019</c:v>
                </c:pt>
                <c:pt idx="548">
                  <c:v>4.3840000000000181</c:v>
                </c:pt>
                <c:pt idx="549">
                  <c:v>4.3920000000000172</c:v>
                </c:pt>
                <c:pt idx="550">
                  <c:v>4.4000000000000181</c:v>
                </c:pt>
                <c:pt idx="551">
                  <c:v>4.4080000000000181</c:v>
                </c:pt>
                <c:pt idx="552">
                  <c:v>4.4160000000000172</c:v>
                </c:pt>
                <c:pt idx="553">
                  <c:v>4.4240000000000164</c:v>
                </c:pt>
                <c:pt idx="554">
                  <c:v>4.4320000000000173</c:v>
                </c:pt>
                <c:pt idx="555">
                  <c:v>4.4400000000000164</c:v>
                </c:pt>
                <c:pt idx="556">
                  <c:v>4.4480000000000164</c:v>
                </c:pt>
                <c:pt idx="557">
                  <c:v>4.4560000000000164</c:v>
                </c:pt>
                <c:pt idx="558">
                  <c:v>4.4640000000000155</c:v>
                </c:pt>
                <c:pt idx="559">
                  <c:v>4.4720000000000164</c:v>
                </c:pt>
                <c:pt idx="560">
                  <c:v>4.4800000000000155</c:v>
                </c:pt>
                <c:pt idx="561">
                  <c:v>4.4880000000000155</c:v>
                </c:pt>
                <c:pt idx="562">
                  <c:v>4.4960000000000155</c:v>
                </c:pt>
                <c:pt idx="563">
                  <c:v>4.5040000000000129</c:v>
                </c:pt>
                <c:pt idx="564">
                  <c:v>4.5120000000000129</c:v>
                </c:pt>
                <c:pt idx="565">
                  <c:v>4.5200000000000129</c:v>
                </c:pt>
                <c:pt idx="566">
                  <c:v>4.528000000000012</c:v>
                </c:pt>
                <c:pt idx="567">
                  <c:v>4.5360000000000129</c:v>
                </c:pt>
                <c:pt idx="568">
                  <c:v>4.544000000000012</c:v>
                </c:pt>
                <c:pt idx="569">
                  <c:v>4.5520000000000111</c:v>
                </c:pt>
                <c:pt idx="570">
                  <c:v>4.5600000000000112</c:v>
                </c:pt>
                <c:pt idx="571">
                  <c:v>4.5680000000000103</c:v>
                </c:pt>
                <c:pt idx="572">
                  <c:v>4.5760000000000112</c:v>
                </c:pt>
                <c:pt idx="573">
                  <c:v>4.5840000000000103</c:v>
                </c:pt>
                <c:pt idx="574">
                  <c:v>4.5920000000000094</c:v>
                </c:pt>
                <c:pt idx="575">
                  <c:v>4.6000000000000094</c:v>
                </c:pt>
                <c:pt idx="576">
                  <c:v>4.6080000000000094</c:v>
                </c:pt>
                <c:pt idx="577">
                  <c:v>4.6160000000000085</c:v>
                </c:pt>
                <c:pt idx="578">
                  <c:v>4.6240000000000077</c:v>
                </c:pt>
                <c:pt idx="579">
                  <c:v>4.6320000000000086</c:v>
                </c:pt>
                <c:pt idx="580">
                  <c:v>4.6400000000000086</c:v>
                </c:pt>
                <c:pt idx="581">
                  <c:v>4.6480000000000086</c:v>
                </c:pt>
                <c:pt idx="582">
                  <c:v>4.6560000000000077</c:v>
                </c:pt>
                <c:pt idx="583">
                  <c:v>4.6640000000000068</c:v>
                </c:pt>
                <c:pt idx="584">
                  <c:v>4.6720000000000077</c:v>
                </c:pt>
                <c:pt idx="585">
                  <c:v>4.6800000000000068</c:v>
                </c:pt>
                <c:pt idx="586">
                  <c:v>4.6880000000000068</c:v>
                </c:pt>
                <c:pt idx="587">
                  <c:v>4.6960000000000068</c:v>
                </c:pt>
                <c:pt idx="588">
                  <c:v>4.704000000000006</c:v>
                </c:pt>
                <c:pt idx="589">
                  <c:v>4.712000000000006</c:v>
                </c:pt>
                <c:pt idx="590">
                  <c:v>4.7200000000000051</c:v>
                </c:pt>
                <c:pt idx="591">
                  <c:v>4.7280000000000051</c:v>
                </c:pt>
                <c:pt idx="592">
                  <c:v>4.736000000000006</c:v>
                </c:pt>
                <c:pt idx="593">
                  <c:v>4.7440000000000042</c:v>
                </c:pt>
                <c:pt idx="594">
                  <c:v>4.7520000000000042</c:v>
                </c:pt>
                <c:pt idx="595">
                  <c:v>4.7600000000000042</c:v>
                </c:pt>
                <c:pt idx="596">
                  <c:v>4.7680000000000025</c:v>
                </c:pt>
                <c:pt idx="597">
                  <c:v>4.7760000000000034</c:v>
                </c:pt>
                <c:pt idx="598">
                  <c:v>4.7840000000000025</c:v>
                </c:pt>
                <c:pt idx="599">
                  <c:v>4.7920000000000025</c:v>
                </c:pt>
                <c:pt idx="600">
                  <c:v>4.8000000000000025</c:v>
                </c:pt>
                <c:pt idx="601">
                  <c:v>4.8080000000000016</c:v>
                </c:pt>
                <c:pt idx="602">
                  <c:v>4.8160000000000016</c:v>
                </c:pt>
                <c:pt idx="603">
                  <c:v>4.8240000000000007</c:v>
                </c:pt>
                <c:pt idx="604">
                  <c:v>4.8320000000000007</c:v>
                </c:pt>
                <c:pt idx="605">
                  <c:v>4.8400000000000007</c:v>
                </c:pt>
                <c:pt idx="606">
                  <c:v>4.8480000000000008</c:v>
                </c:pt>
                <c:pt idx="607">
                  <c:v>4.855999999999999</c:v>
                </c:pt>
                <c:pt idx="608">
                  <c:v>4.863999999999999</c:v>
                </c:pt>
                <c:pt idx="609">
                  <c:v>4.871999999999999</c:v>
                </c:pt>
                <c:pt idx="610">
                  <c:v>4.879999999999999</c:v>
                </c:pt>
                <c:pt idx="611">
                  <c:v>4.8879999999999981</c:v>
                </c:pt>
                <c:pt idx="612">
                  <c:v>4.8959999999999972</c:v>
                </c:pt>
                <c:pt idx="613">
                  <c:v>4.9039999999999981</c:v>
                </c:pt>
                <c:pt idx="614">
                  <c:v>4.9119999999999973</c:v>
                </c:pt>
                <c:pt idx="615">
                  <c:v>4.9199999999999973</c:v>
                </c:pt>
                <c:pt idx="616">
                  <c:v>4.9279999999999964</c:v>
                </c:pt>
                <c:pt idx="617">
                  <c:v>4.9359999999999964</c:v>
                </c:pt>
                <c:pt idx="618">
                  <c:v>4.9439999999999964</c:v>
                </c:pt>
                <c:pt idx="619">
                  <c:v>4.9519999999999964</c:v>
                </c:pt>
                <c:pt idx="620">
                  <c:v>4.9599999999999964</c:v>
                </c:pt>
                <c:pt idx="621">
                  <c:v>4.9679999999999955</c:v>
                </c:pt>
                <c:pt idx="622">
                  <c:v>4.9759999999999964</c:v>
                </c:pt>
                <c:pt idx="623">
                  <c:v>4.9839999999999955</c:v>
                </c:pt>
                <c:pt idx="624">
                  <c:v>4.9919999999999956</c:v>
                </c:pt>
                <c:pt idx="625">
                  <c:v>4.9999999999999938</c:v>
                </c:pt>
                <c:pt idx="626">
                  <c:v>5.0079999999999929</c:v>
                </c:pt>
                <c:pt idx="627">
                  <c:v>5.0159999999999929</c:v>
                </c:pt>
                <c:pt idx="628">
                  <c:v>5.023999999999992</c:v>
                </c:pt>
                <c:pt idx="629">
                  <c:v>5.0319999999999929</c:v>
                </c:pt>
                <c:pt idx="630">
                  <c:v>5.0399999999999929</c:v>
                </c:pt>
                <c:pt idx="631">
                  <c:v>5.0479999999999912</c:v>
                </c:pt>
                <c:pt idx="632">
                  <c:v>5.0559999999999912</c:v>
                </c:pt>
                <c:pt idx="633">
                  <c:v>5.0639999999999912</c:v>
                </c:pt>
                <c:pt idx="634">
                  <c:v>5.0719999999999912</c:v>
                </c:pt>
                <c:pt idx="635">
                  <c:v>5.0799999999999912</c:v>
                </c:pt>
                <c:pt idx="636">
                  <c:v>5.0879999999999894</c:v>
                </c:pt>
                <c:pt idx="637">
                  <c:v>5.0959999999999894</c:v>
                </c:pt>
                <c:pt idx="638">
                  <c:v>5.1039999999999894</c:v>
                </c:pt>
                <c:pt idx="639">
                  <c:v>5.1119999999999886</c:v>
                </c:pt>
                <c:pt idx="640">
                  <c:v>5.1199999999999886</c:v>
                </c:pt>
                <c:pt idx="641">
                  <c:v>5.1279999999999886</c:v>
                </c:pt>
                <c:pt idx="642">
                  <c:v>5.1359999999999886</c:v>
                </c:pt>
                <c:pt idx="643">
                  <c:v>5.1439999999999886</c:v>
                </c:pt>
                <c:pt idx="644">
                  <c:v>5.1519999999999877</c:v>
                </c:pt>
                <c:pt idx="645">
                  <c:v>5.1599999999999877</c:v>
                </c:pt>
                <c:pt idx="646">
                  <c:v>5.1679999999999868</c:v>
                </c:pt>
                <c:pt idx="647">
                  <c:v>5.1759999999999868</c:v>
                </c:pt>
                <c:pt idx="648">
                  <c:v>5.1839999999999868</c:v>
                </c:pt>
                <c:pt idx="649">
                  <c:v>5.1919999999999868</c:v>
                </c:pt>
                <c:pt idx="650">
                  <c:v>5.199999999999986</c:v>
                </c:pt>
                <c:pt idx="651">
                  <c:v>5.207999999999986</c:v>
                </c:pt>
                <c:pt idx="652">
                  <c:v>5.2159999999999851</c:v>
                </c:pt>
                <c:pt idx="653">
                  <c:v>5.2239999999999851</c:v>
                </c:pt>
                <c:pt idx="654">
                  <c:v>5.231999999999986</c:v>
                </c:pt>
                <c:pt idx="655">
                  <c:v>5.2399999999999851</c:v>
                </c:pt>
                <c:pt idx="656">
                  <c:v>5.2479999999999842</c:v>
                </c:pt>
                <c:pt idx="657">
                  <c:v>5.2559999999999842</c:v>
                </c:pt>
                <c:pt idx="658">
                  <c:v>5.2639999999999825</c:v>
                </c:pt>
                <c:pt idx="659">
                  <c:v>5.2719999999999834</c:v>
                </c:pt>
                <c:pt idx="660">
                  <c:v>5.2799999999999834</c:v>
                </c:pt>
                <c:pt idx="661">
                  <c:v>5.2879999999999825</c:v>
                </c:pt>
                <c:pt idx="662">
                  <c:v>5.2959999999999825</c:v>
                </c:pt>
                <c:pt idx="663">
                  <c:v>5.3039999999999816</c:v>
                </c:pt>
                <c:pt idx="664">
                  <c:v>5.3119999999999816</c:v>
                </c:pt>
                <c:pt idx="665">
                  <c:v>5.3199999999999816</c:v>
                </c:pt>
                <c:pt idx="666">
                  <c:v>5.3279999999999799</c:v>
                </c:pt>
                <c:pt idx="667">
                  <c:v>5.3359999999999808</c:v>
                </c:pt>
                <c:pt idx="668">
                  <c:v>5.3439999999999808</c:v>
                </c:pt>
                <c:pt idx="669">
                  <c:v>5.3519999999999799</c:v>
                </c:pt>
                <c:pt idx="670">
                  <c:v>5.3599999999999799</c:v>
                </c:pt>
                <c:pt idx="671">
                  <c:v>5.3679999999999781</c:v>
                </c:pt>
                <c:pt idx="672">
                  <c:v>5.375999999999979</c:v>
                </c:pt>
                <c:pt idx="673">
                  <c:v>5.383999999999979</c:v>
                </c:pt>
                <c:pt idx="674">
                  <c:v>5.3919999999999781</c:v>
                </c:pt>
                <c:pt idx="675">
                  <c:v>5.3999999999999782</c:v>
                </c:pt>
                <c:pt idx="676">
                  <c:v>5.4079999999999782</c:v>
                </c:pt>
                <c:pt idx="677">
                  <c:v>5.4159999999999773</c:v>
                </c:pt>
                <c:pt idx="678">
                  <c:v>5.4239999999999773</c:v>
                </c:pt>
                <c:pt idx="679">
                  <c:v>5.4319999999999782</c:v>
                </c:pt>
                <c:pt idx="680">
                  <c:v>5.4399999999999773</c:v>
                </c:pt>
                <c:pt idx="681">
                  <c:v>5.4479999999999764</c:v>
                </c:pt>
                <c:pt idx="682">
                  <c:v>5.4559999999999764</c:v>
                </c:pt>
                <c:pt idx="683">
                  <c:v>5.4639999999999764</c:v>
                </c:pt>
                <c:pt idx="684">
                  <c:v>5.4719999999999773</c:v>
                </c:pt>
                <c:pt idx="685">
                  <c:v>5.4799999999999764</c:v>
                </c:pt>
                <c:pt idx="686">
                  <c:v>5.4879999999999756</c:v>
                </c:pt>
                <c:pt idx="687">
                  <c:v>5.4959999999999756</c:v>
                </c:pt>
                <c:pt idx="688">
                  <c:v>5.5039999999999738</c:v>
                </c:pt>
                <c:pt idx="689">
                  <c:v>5.5119999999999738</c:v>
                </c:pt>
                <c:pt idx="690">
                  <c:v>5.5199999999999729</c:v>
                </c:pt>
                <c:pt idx="691">
                  <c:v>5.527999999999972</c:v>
                </c:pt>
                <c:pt idx="692">
                  <c:v>5.5359999999999729</c:v>
                </c:pt>
                <c:pt idx="693">
                  <c:v>5.5439999999999721</c:v>
                </c:pt>
                <c:pt idx="694">
                  <c:v>5.5519999999999721</c:v>
                </c:pt>
                <c:pt idx="695">
                  <c:v>5.5599999999999721</c:v>
                </c:pt>
                <c:pt idx="696">
                  <c:v>5.5679999999999703</c:v>
                </c:pt>
                <c:pt idx="697">
                  <c:v>5.5759999999999712</c:v>
                </c:pt>
                <c:pt idx="698">
                  <c:v>5.5839999999999703</c:v>
                </c:pt>
                <c:pt idx="699">
                  <c:v>5.5919999999999703</c:v>
                </c:pt>
                <c:pt idx="700">
                  <c:v>5.5999999999999703</c:v>
                </c:pt>
                <c:pt idx="701">
                  <c:v>5.6079999999999695</c:v>
                </c:pt>
                <c:pt idx="702">
                  <c:v>5.6159999999999695</c:v>
                </c:pt>
                <c:pt idx="703">
                  <c:v>5.6239999999999695</c:v>
                </c:pt>
                <c:pt idx="704">
                  <c:v>5.6319999999999695</c:v>
                </c:pt>
                <c:pt idx="705">
                  <c:v>5.6399999999999695</c:v>
                </c:pt>
                <c:pt idx="706">
                  <c:v>5.6479999999999677</c:v>
                </c:pt>
                <c:pt idx="707">
                  <c:v>5.6559999999999677</c:v>
                </c:pt>
                <c:pt idx="708">
                  <c:v>5.6639999999999677</c:v>
                </c:pt>
                <c:pt idx="709">
                  <c:v>5.6719999999999677</c:v>
                </c:pt>
                <c:pt idx="710">
                  <c:v>5.6799999999999677</c:v>
                </c:pt>
                <c:pt idx="711">
                  <c:v>5.6879999999999669</c:v>
                </c:pt>
                <c:pt idx="712">
                  <c:v>5.695999999999966</c:v>
                </c:pt>
                <c:pt idx="713">
                  <c:v>5.7039999999999669</c:v>
                </c:pt>
                <c:pt idx="714">
                  <c:v>5.7119999999999669</c:v>
                </c:pt>
                <c:pt idx="715">
                  <c:v>5.719999999999966</c:v>
                </c:pt>
                <c:pt idx="716">
                  <c:v>5.7279999999999651</c:v>
                </c:pt>
                <c:pt idx="717">
                  <c:v>5.7359999999999651</c:v>
                </c:pt>
                <c:pt idx="718">
                  <c:v>5.7439999999999651</c:v>
                </c:pt>
                <c:pt idx="719">
                  <c:v>5.7519999999999651</c:v>
                </c:pt>
                <c:pt idx="720">
                  <c:v>5.7599999999999634</c:v>
                </c:pt>
                <c:pt idx="721">
                  <c:v>5.7679999999999625</c:v>
                </c:pt>
                <c:pt idx="722">
                  <c:v>5.7759999999999634</c:v>
                </c:pt>
                <c:pt idx="723">
                  <c:v>5.7839999999999634</c:v>
                </c:pt>
                <c:pt idx="724">
                  <c:v>5.7919999999999634</c:v>
                </c:pt>
                <c:pt idx="725">
                  <c:v>5.7999999999999625</c:v>
                </c:pt>
                <c:pt idx="726">
                  <c:v>5.8079999999999616</c:v>
                </c:pt>
                <c:pt idx="727">
                  <c:v>5.8159999999999616</c:v>
                </c:pt>
                <c:pt idx="728">
                  <c:v>5.8239999999999608</c:v>
                </c:pt>
                <c:pt idx="729">
                  <c:v>5.8319999999999617</c:v>
                </c:pt>
                <c:pt idx="730">
                  <c:v>5.8399999999999617</c:v>
                </c:pt>
                <c:pt idx="731">
                  <c:v>5.847999999999959</c:v>
                </c:pt>
                <c:pt idx="732">
                  <c:v>5.855999999999959</c:v>
                </c:pt>
                <c:pt idx="733">
                  <c:v>5.8639999999999581</c:v>
                </c:pt>
                <c:pt idx="734">
                  <c:v>5.871999999999959</c:v>
                </c:pt>
                <c:pt idx="735">
                  <c:v>5.879999999999959</c:v>
                </c:pt>
                <c:pt idx="736">
                  <c:v>5.8879999999999573</c:v>
                </c:pt>
                <c:pt idx="737">
                  <c:v>5.8959999999999573</c:v>
                </c:pt>
                <c:pt idx="738">
                  <c:v>5.9039999999999582</c:v>
                </c:pt>
                <c:pt idx="739">
                  <c:v>5.9119999999999573</c:v>
                </c:pt>
                <c:pt idx="740">
                  <c:v>5.9199999999999573</c:v>
                </c:pt>
                <c:pt idx="741">
                  <c:v>5.9279999999999564</c:v>
                </c:pt>
                <c:pt idx="742">
                  <c:v>5.9359999999999564</c:v>
                </c:pt>
                <c:pt idx="743">
                  <c:v>5.9439999999999564</c:v>
                </c:pt>
                <c:pt idx="744">
                  <c:v>5.9519999999999564</c:v>
                </c:pt>
                <c:pt idx="745">
                  <c:v>5.9599999999999564</c:v>
                </c:pt>
                <c:pt idx="746">
                  <c:v>5.9679999999999556</c:v>
                </c:pt>
                <c:pt idx="747">
                  <c:v>5.9759999999999556</c:v>
                </c:pt>
                <c:pt idx="748">
                  <c:v>5.9839999999999556</c:v>
                </c:pt>
                <c:pt idx="749">
                  <c:v>5.9919999999999556</c:v>
                </c:pt>
                <c:pt idx="750">
                  <c:v>5.9999999999999538</c:v>
                </c:pt>
                <c:pt idx="751">
                  <c:v>6.0079999999999529</c:v>
                </c:pt>
                <c:pt idx="752">
                  <c:v>6.0159999999999529</c:v>
                </c:pt>
                <c:pt idx="753">
                  <c:v>6.0239999999999521</c:v>
                </c:pt>
                <c:pt idx="754">
                  <c:v>6.031999999999953</c:v>
                </c:pt>
                <c:pt idx="755">
                  <c:v>6.0399999999999521</c:v>
                </c:pt>
                <c:pt idx="756">
                  <c:v>6.0479999999999512</c:v>
                </c:pt>
                <c:pt idx="757">
                  <c:v>6.0559999999999512</c:v>
                </c:pt>
                <c:pt idx="758">
                  <c:v>6.0639999999999503</c:v>
                </c:pt>
                <c:pt idx="759">
                  <c:v>6.0719999999999512</c:v>
                </c:pt>
                <c:pt idx="760">
                  <c:v>6.0799999999999512</c:v>
                </c:pt>
                <c:pt idx="761">
                  <c:v>6.0879999999999495</c:v>
                </c:pt>
                <c:pt idx="762">
                  <c:v>6.0959999999999495</c:v>
                </c:pt>
                <c:pt idx="763">
                  <c:v>6.1039999999999495</c:v>
                </c:pt>
                <c:pt idx="764">
                  <c:v>6.1119999999999495</c:v>
                </c:pt>
                <c:pt idx="765">
                  <c:v>6.1199999999999495</c:v>
                </c:pt>
                <c:pt idx="766">
                  <c:v>6.1279999999999477</c:v>
                </c:pt>
                <c:pt idx="767">
                  <c:v>6.1359999999999486</c:v>
                </c:pt>
                <c:pt idx="768">
                  <c:v>6.1439999999999486</c:v>
                </c:pt>
                <c:pt idx="769">
                  <c:v>6.1519999999999477</c:v>
                </c:pt>
                <c:pt idx="770">
                  <c:v>6.1599999999999477</c:v>
                </c:pt>
                <c:pt idx="771">
                  <c:v>6.1679999999999469</c:v>
                </c:pt>
                <c:pt idx="772">
                  <c:v>6.1759999999999469</c:v>
                </c:pt>
                <c:pt idx="773">
                  <c:v>6.1839999999999469</c:v>
                </c:pt>
                <c:pt idx="774">
                  <c:v>6.1919999999999469</c:v>
                </c:pt>
                <c:pt idx="775">
                  <c:v>6.199999999999946</c:v>
                </c:pt>
                <c:pt idx="776">
                  <c:v>6.207999999999946</c:v>
                </c:pt>
                <c:pt idx="777">
                  <c:v>6.2159999999999451</c:v>
                </c:pt>
                <c:pt idx="778">
                  <c:v>6.2239999999999451</c:v>
                </c:pt>
                <c:pt idx="779">
                  <c:v>6.231999999999946</c:v>
                </c:pt>
                <c:pt idx="780">
                  <c:v>6.2399999999999451</c:v>
                </c:pt>
                <c:pt idx="781">
                  <c:v>6.2479999999999443</c:v>
                </c:pt>
                <c:pt idx="782">
                  <c:v>6.2559999999999443</c:v>
                </c:pt>
                <c:pt idx="783">
                  <c:v>6.2639999999999425</c:v>
                </c:pt>
                <c:pt idx="784">
                  <c:v>6.2719999999999434</c:v>
                </c:pt>
                <c:pt idx="785">
                  <c:v>6.2799999999999434</c:v>
                </c:pt>
                <c:pt idx="786">
                  <c:v>6.2879999999999425</c:v>
                </c:pt>
                <c:pt idx="787">
                  <c:v>6.2959999999999425</c:v>
                </c:pt>
                <c:pt idx="788">
                  <c:v>6.3039999999999417</c:v>
                </c:pt>
                <c:pt idx="789">
                  <c:v>6.3119999999999417</c:v>
                </c:pt>
                <c:pt idx="790">
                  <c:v>6.3199999999999417</c:v>
                </c:pt>
                <c:pt idx="791">
                  <c:v>6.3279999999999399</c:v>
                </c:pt>
                <c:pt idx="792">
                  <c:v>6.3359999999999408</c:v>
                </c:pt>
                <c:pt idx="793">
                  <c:v>6.3439999999999399</c:v>
                </c:pt>
                <c:pt idx="794">
                  <c:v>6.3519999999999399</c:v>
                </c:pt>
                <c:pt idx="795">
                  <c:v>6.3599999999999399</c:v>
                </c:pt>
                <c:pt idx="796">
                  <c:v>6.367999999999939</c:v>
                </c:pt>
                <c:pt idx="797">
                  <c:v>6.375999999999939</c:v>
                </c:pt>
                <c:pt idx="798">
                  <c:v>6.3839999999999391</c:v>
                </c:pt>
                <c:pt idx="799">
                  <c:v>6.3919999999999382</c:v>
                </c:pt>
                <c:pt idx="800">
                  <c:v>6.3999999999999382</c:v>
                </c:pt>
                <c:pt idx="801">
                  <c:v>6.4079999999999382</c:v>
                </c:pt>
                <c:pt idx="802">
                  <c:v>6.4159999999999373</c:v>
                </c:pt>
                <c:pt idx="803">
                  <c:v>6.4239999999999373</c:v>
                </c:pt>
                <c:pt idx="804">
                  <c:v>6.4319999999999382</c:v>
                </c:pt>
                <c:pt idx="805">
                  <c:v>6.4399999999999373</c:v>
                </c:pt>
                <c:pt idx="806">
                  <c:v>6.4479999999999364</c:v>
                </c:pt>
                <c:pt idx="807">
                  <c:v>6.4559999999999365</c:v>
                </c:pt>
                <c:pt idx="808">
                  <c:v>6.4639999999999365</c:v>
                </c:pt>
                <c:pt idx="809">
                  <c:v>6.4719999999999374</c:v>
                </c:pt>
                <c:pt idx="810">
                  <c:v>6.4799999999999365</c:v>
                </c:pt>
                <c:pt idx="811">
                  <c:v>6.4879999999999356</c:v>
                </c:pt>
                <c:pt idx="812">
                  <c:v>6.4959999999999356</c:v>
                </c:pt>
                <c:pt idx="813">
                  <c:v>6.5039999999999338</c:v>
                </c:pt>
                <c:pt idx="814">
                  <c:v>6.5119999999999338</c:v>
                </c:pt>
                <c:pt idx="815">
                  <c:v>6.519999999999933</c:v>
                </c:pt>
                <c:pt idx="816">
                  <c:v>6.5279999999999321</c:v>
                </c:pt>
                <c:pt idx="817">
                  <c:v>6.535999999999933</c:v>
                </c:pt>
                <c:pt idx="818">
                  <c:v>6.5439999999999321</c:v>
                </c:pt>
                <c:pt idx="819">
                  <c:v>6.5519999999999321</c:v>
                </c:pt>
                <c:pt idx="820">
                  <c:v>6.5599999999999321</c:v>
                </c:pt>
                <c:pt idx="821">
                  <c:v>6.5679999999999303</c:v>
                </c:pt>
                <c:pt idx="822">
                  <c:v>6.5759999999999312</c:v>
                </c:pt>
                <c:pt idx="823">
                  <c:v>6.5839999999999304</c:v>
                </c:pt>
                <c:pt idx="824">
                  <c:v>6.5919999999999304</c:v>
                </c:pt>
                <c:pt idx="825">
                  <c:v>6.5999999999999304</c:v>
                </c:pt>
                <c:pt idx="826">
                  <c:v>6.6079999999999295</c:v>
                </c:pt>
                <c:pt idx="827">
                  <c:v>6.6159999999999295</c:v>
                </c:pt>
                <c:pt idx="828">
                  <c:v>6.6239999999999295</c:v>
                </c:pt>
                <c:pt idx="829">
                  <c:v>6.6319999999999295</c:v>
                </c:pt>
                <c:pt idx="830">
                  <c:v>6.6399999999999295</c:v>
                </c:pt>
                <c:pt idx="831">
                  <c:v>6.6479999999999277</c:v>
                </c:pt>
                <c:pt idx="832">
                  <c:v>6.6559999999999278</c:v>
                </c:pt>
                <c:pt idx="833">
                  <c:v>6.6639999999999278</c:v>
                </c:pt>
                <c:pt idx="834">
                  <c:v>6.6719999999999278</c:v>
                </c:pt>
                <c:pt idx="835">
                  <c:v>6.6799999999999278</c:v>
                </c:pt>
                <c:pt idx="836">
                  <c:v>6.6879999999999269</c:v>
                </c:pt>
                <c:pt idx="837">
                  <c:v>6.695999999999926</c:v>
                </c:pt>
                <c:pt idx="838">
                  <c:v>6.7039999999999269</c:v>
                </c:pt>
                <c:pt idx="839">
                  <c:v>6.7119999999999269</c:v>
                </c:pt>
                <c:pt idx="840">
                  <c:v>6.719999999999926</c:v>
                </c:pt>
                <c:pt idx="841">
                  <c:v>6.7279999999999252</c:v>
                </c:pt>
                <c:pt idx="842">
                  <c:v>6.7359999999999252</c:v>
                </c:pt>
                <c:pt idx="843">
                  <c:v>6.7439999999999252</c:v>
                </c:pt>
                <c:pt idx="844">
                  <c:v>6.7519999999999252</c:v>
                </c:pt>
                <c:pt idx="845">
                  <c:v>6.7599999999999234</c:v>
                </c:pt>
                <c:pt idx="846">
                  <c:v>6.7679999999999225</c:v>
                </c:pt>
                <c:pt idx="847">
                  <c:v>6.7759999999999234</c:v>
                </c:pt>
                <c:pt idx="848">
                  <c:v>6.7839999999999234</c:v>
                </c:pt>
                <c:pt idx="849">
                  <c:v>6.7919999999999234</c:v>
                </c:pt>
                <c:pt idx="850">
                  <c:v>6.7999999999999226</c:v>
                </c:pt>
                <c:pt idx="851">
                  <c:v>6.8079999999999217</c:v>
                </c:pt>
                <c:pt idx="852">
                  <c:v>6.8159999999999217</c:v>
                </c:pt>
                <c:pt idx="853">
                  <c:v>6.8239999999999208</c:v>
                </c:pt>
                <c:pt idx="854">
                  <c:v>6.8319999999999217</c:v>
                </c:pt>
                <c:pt idx="855">
                  <c:v>6.8399999999999217</c:v>
                </c:pt>
                <c:pt idx="856">
                  <c:v>6.847999999999919</c:v>
                </c:pt>
                <c:pt idx="857">
                  <c:v>6.855999999999919</c:v>
                </c:pt>
                <c:pt idx="858">
                  <c:v>6.8639999999999182</c:v>
                </c:pt>
                <c:pt idx="859">
                  <c:v>6.8719999999999191</c:v>
                </c:pt>
                <c:pt idx="860">
                  <c:v>6.8799999999999191</c:v>
                </c:pt>
                <c:pt idx="861">
                  <c:v>6.8879999999999173</c:v>
                </c:pt>
                <c:pt idx="862">
                  <c:v>6.8959999999999173</c:v>
                </c:pt>
                <c:pt idx="863">
                  <c:v>6.9039999999999182</c:v>
                </c:pt>
                <c:pt idx="864">
                  <c:v>6.9119999999999173</c:v>
                </c:pt>
                <c:pt idx="865">
                  <c:v>6.9199999999999173</c:v>
                </c:pt>
                <c:pt idx="866">
                  <c:v>6.9279999999999164</c:v>
                </c:pt>
                <c:pt idx="867">
                  <c:v>6.9359999999999173</c:v>
                </c:pt>
                <c:pt idx="868">
                  <c:v>6.9439999999999173</c:v>
                </c:pt>
                <c:pt idx="869">
                  <c:v>6.9519999999999165</c:v>
                </c:pt>
                <c:pt idx="870">
                  <c:v>6.9599999999999165</c:v>
                </c:pt>
                <c:pt idx="871">
                  <c:v>6.9679999999999156</c:v>
                </c:pt>
                <c:pt idx="872">
                  <c:v>6.9759999999999165</c:v>
                </c:pt>
                <c:pt idx="873">
                  <c:v>6.9839999999999156</c:v>
                </c:pt>
                <c:pt idx="874">
                  <c:v>6.9919999999999156</c:v>
                </c:pt>
                <c:pt idx="875">
                  <c:v>6.9999999999999156</c:v>
                </c:pt>
                <c:pt idx="876">
                  <c:v>7.0079999999999147</c:v>
                </c:pt>
                <c:pt idx="877">
                  <c:v>7.0159999999999147</c:v>
                </c:pt>
                <c:pt idx="878">
                  <c:v>7.0239999999999148</c:v>
                </c:pt>
                <c:pt idx="879">
                  <c:v>7.0319999999999139</c:v>
                </c:pt>
                <c:pt idx="880">
                  <c:v>7.0399999999999139</c:v>
                </c:pt>
                <c:pt idx="881">
                  <c:v>7.047999999999913</c:v>
                </c:pt>
                <c:pt idx="882">
                  <c:v>7.055999999999913</c:v>
                </c:pt>
                <c:pt idx="883">
                  <c:v>7.063999999999913</c:v>
                </c:pt>
                <c:pt idx="884">
                  <c:v>7.071999999999913</c:v>
                </c:pt>
                <c:pt idx="885">
                  <c:v>7.079999999999913</c:v>
                </c:pt>
                <c:pt idx="886">
                  <c:v>7.0879999999999121</c:v>
                </c:pt>
                <c:pt idx="887">
                  <c:v>7.0959999999999122</c:v>
                </c:pt>
                <c:pt idx="888">
                  <c:v>7.1039999999999122</c:v>
                </c:pt>
                <c:pt idx="889">
                  <c:v>7.1119999999999122</c:v>
                </c:pt>
                <c:pt idx="890">
                  <c:v>7.1199999999999113</c:v>
                </c:pt>
                <c:pt idx="891">
                  <c:v>7.1279999999999104</c:v>
                </c:pt>
                <c:pt idx="892">
                  <c:v>7.1359999999999113</c:v>
                </c:pt>
                <c:pt idx="893">
                  <c:v>7.1439999999999113</c:v>
                </c:pt>
                <c:pt idx="894">
                  <c:v>7.1519999999999113</c:v>
                </c:pt>
                <c:pt idx="895">
                  <c:v>7.1599999999999104</c:v>
                </c:pt>
                <c:pt idx="896">
                  <c:v>7.1679999999999096</c:v>
                </c:pt>
                <c:pt idx="897">
                  <c:v>7.1759999999999105</c:v>
                </c:pt>
                <c:pt idx="898">
                  <c:v>7.1839999999999105</c:v>
                </c:pt>
                <c:pt idx="899">
                  <c:v>7.1919999999999105</c:v>
                </c:pt>
                <c:pt idx="900">
                  <c:v>7.1999999999999105</c:v>
                </c:pt>
                <c:pt idx="901">
                  <c:v>7.2079999999999105</c:v>
                </c:pt>
                <c:pt idx="902">
                  <c:v>7.2159999999999105</c:v>
                </c:pt>
                <c:pt idx="903">
                  <c:v>7.2239999999999105</c:v>
                </c:pt>
                <c:pt idx="904">
                  <c:v>7.2319999999999114</c:v>
                </c:pt>
                <c:pt idx="905">
                  <c:v>7.2399999999999114</c:v>
                </c:pt>
                <c:pt idx="906">
                  <c:v>7.2479999999999096</c:v>
                </c:pt>
                <c:pt idx="907">
                  <c:v>7.2559999999999096</c:v>
                </c:pt>
                <c:pt idx="908">
                  <c:v>7.2639999999999096</c:v>
                </c:pt>
                <c:pt idx="909">
                  <c:v>7.2719999999999105</c:v>
                </c:pt>
                <c:pt idx="910">
                  <c:v>7.2799999999999105</c:v>
                </c:pt>
                <c:pt idx="911">
                  <c:v>7.2879999999999097</c:v>
                </c:pt>
                <c:pt idx="912">
                  <c:v>7.2959999999999088</c:v>
                </c:pt>
                <c:pt idx="913">
                  <c:v>7.3039999999999088</c:v>
                </c:pt>
                <c:pt idx="914">
                  <c:v>7.3119999999999088</c:v>
                </c:pt>
                <c:pt idx="915">
                  <c:v>7.3199999999999088</c:v>
                </c:pt>
                <c:pt idx="916">
                  <c:v>7.3279999999999079</c:v>
                </c:pt>
                <c:pt idx="917">
                  <c:v>7.3359999999999079</c:v>
                </c:pt>
                <c:pt idx="918">
                  <c:v>7.3439999999999079</c:v>
                </c:pt>
                <c:pt idx="919">
                  <c:v>7.3519999999999079</c:v>
                </c:pt>
                <c:pt idx="920">
                  <c:v>7.3599999999999079</c:v>
                </c:pt>
                <c:pt idx="921">
                  <c:v>7.3679999999999071</c:v>
                </c:pt>
                <c:pt idx="922">
                  <c:v>7.375999999999908</c:v>
                </c:pt>
                <c:pt idx="923">
                  <c:v>7.3839999999999071</c:v>
                </c:pt>
                <c:pt idx="924">
                  <c:v>7.3919999999999071</c:v>
                </c:pt>
                <c:pt idx="925">
                  <c:v>7.3999999999999071</c:v>
                </c:pt>
                <c:pt idx="926">
                  <c:v>7.4079999999999071</c:v>
                </c:pt>
                <c:pt idx="927">
                  <c:v>7.4159999999999071</c:v>
                </c:pt>
                <c:pt idx="928">
                  <c:v>7.4239999999999062</c:v>
                </c:pt>
                <c:pt idx="929">
                  <c:v>7.4319999999999071</c:v>
                </c:pt>
                <c:pt idx="930">
                  <c:v>7.4399999999999071</c:v>
                </c:pt>
                <c:pt idx="931">
                  <c:v>7.4479999999999063</c:v>
                </c:pt>
                <c:pt idx="932">
                  <c:v>7.4559999999999063</c:v>
                </c:pt>
                <c:pt idx="933">
                  <c:v>7.4639999999999054</c:v>
                </c:pt>
                <c:pt idx="934">
                  <c:v>7.4719999999999063</c:v>
                </c:pt>
                <c:pt idx="935">
                  <c:v>7.4799999999999063</c:v>
                </c:pt>
                <c:pt idx="936">
                  <c:v>7.4879999999999054</c:v>
                </c:pt>
                <c:pt idx="937">
                  <c:v>7.4959999999999054</c:v>
                </c:pt>
                <c:pt idx="938">
                  <c:v>7.5039999999999054</c:v>
                </c:pt>
                <c:pt idx="939">
                  <c:v>7.5119999999999054</c:v>
                </c:pt>
                <c:pt idx="940">
                  <c:v>7.5199999999999054</c:v>
                </c:pt>
                <c:pt idx="941">
                  <c:v>7.5279999999999045</c:v>
                </c:pt>
                <c:pt idx="942">
                  <c:v>7.5359999999999054</c:v>
                </c:pt>
                <c:pt idx="943">
                  <c:v>7.5439999999999037</c:v>
                </c:pt>
                <c:pt idx="944">
                  <c:v>7.5519999999999037</c:v>
                </c:pt>
                <c:pt idx="945">
                  <c:v>7.5599999999999037</c:v>
                </c:pt>
                <c:pt idx="946">
                  <c:v>7.5679999999999028</c:v>
                </c:pt>
                <c:pt idx="947">
                  <c:v>7.5759999999999037</c:v>
                </c:pt>
                <c:pt idx="948">
                  <c:v>7.5839999999999028</c:v>
                </c:pt>
                <c:pt idx="949">
                  <c:v>7.5919999999999028</c:v>
                </c:pt>
                <c:pt idx="950">
                  <c:v>7.5999999999999028</c:v>
                </c:pt>
                <c:pt idx="951">
                  <c:v>7.607999999999902</c:v>
                </c:pt>
                <c:pt idx="952">
                  <c:v>7.615999999999902</c:v>
                </c:pt>
                <c:pt idx="953">
                  <c:v>7.623999999999902</c:v>
                </c:pt>
                <c:pt idx="954">
                  <c:v>7.631999999999902</c:v>
                </c:pt>
                <c:pt idx="955">
                  <c:v>7.639999999999902</c:v>
                </c:pt>
                <c:pt idx="956">
                  <c:v>7.6479999999999011</c:v>
                </c:pt>
                <c:pt idx="957">
                  <c:v>7.6559999999999011</c:v>
                </c:pt>
                <c:pt idx="958">
                  <c:v>7.6639999999999011</c:v>
                </c:pt>
                <c:pt idx="959">
                  <c:v>7.671999999999902</c:v>
                </c:pt>
                <c:pt idx="960">
                  <c:v>7.6799999999999011</c:v>
                </c:pt>
                <c:pt idx="961">
                  <c:v>7.6879999999999002</c:v>
                </c:pt>
                <c:pt idx="962">
                  <c:v>7.6959999999999003</c:v>
                </c:pt>
                <c:pt idx="963">
                  <c:v>7.7039999999999011</c:v>
                </c:pt>
                <c:pt idx="964">
                  <c:v>7.7119999999999012</c:v>
                </c:pt>
                <c:pt idx="965">
                  <c:v>7.7199999999999012</c:v>
                </c:pt>
                <c:pt idx="966">
                  <c:v>7.7279999999998994</c:v>
                </c:pt>
                <c:pt idx="967">
                  <c:v>7.7359999999999003</c:v>
                </c:pt>
                <c:pt idx="968">
                  <c:v>7.7439999999999003</c:v>
                </c:pt>
                <c:pt idx="969">
                  <c:v>7.7519999999999003</c:v>
                </c:pt>
                <c:pt idx="970">
                  <c:v>7.7599999999999003</c:v>
                </c:pt>
                <c:pt idx="971">
                  <c:v>7.7679999999998994</c:v>
                </c:pt>
                <c:pt idx="972">
                  <c:v>7.7759999999998994</c:v>
                </c:pt>
                <c:pt idx="973">
                  <c:v>7.7839999999998994</c:v>
                </c:pt>
                <c:pt idx="974">
                  <c:v>7.7919999999999003</c:v>
                </c:pt>
                <c:pt idx="975">
                  <c:v>7.7999999999999003</c:v>
                </c:pt>
                <c:pt idx="976">
                  <c:v>7.8079999999998995</c:v>
                </c:pt>
                <c:pt idx="977">
                  <c:v>7.8159999999998995</c:v>
                </c:pt>
                <c:pt idx="978">
                  <c:v>7.8239999999998986</c:v>
                </c:pt>
                <c:pt idx="979">
                  <c:v>7.8319999999998995</c:v>
                </c:pt>
                <c:pt idx="980">
                  <c:v>7.8399999999998995</c:v>
                </c:pt>
                <c:pt idx="981">
                  <c:v>7.8479999999998986</c:v>
                </c:pt>
                <c:pt idx="982">
                  <c:v>7.8559999999998986</c:v>
                </c:pt>
                <c:pt idx="983">
                  <c:v>7.8639999999998986</c:v>
                </c:pt>
                <c:pt idx="984">
                  <c:v>7.8719999999998986</c:v>
                </c:pt>
                <c:pt idx="985">
                  <c:v>7.8799999999998986</c:v>
                </c:pt>
                <c:pt idx="986">
                  <c:v>7.8879999999998978</c:v>
                </c:pt>
                <c:pt idx="987">
                  <c:v>7.8959999999998978</c:v>
                </c:pt>
                <c:pt idx="988">
                  <c:v>7.9039999999998978</c:v>
                </c:pt>
                <c:pt idx="989">
                  <c:v>7.9119999999998978</c:v>
                </c:pt>
                <c:pt idx="990">
                  <c:v>7.9199999999998969</c:v>
                </c:pt>
                <c:pt idx="991">
                  <c:v>7.9279999999998951</c:v>
                </c:pt>
                <c:pt idx="992">
                  <c:v>7.935999999999896</c:v>
                </c:pt>
                <c:pt idx="993">
                  <c:v>7.9439999999998951</c:v>
                </c:pt>
                <c:pt idx="994">
                  <c:v>7.9519999999998934</c:v>
                </c:pt>
                <c:pt idx="995">
                  <c:v>7.9599999999998934</c:v>
                </c:pt>
                <c:pt idx="996">
                  <c:v>7.9679999999998925</c:v>
                </c:pt>
                <c:pt idx="997">
                  <c:v>7.9759999999998925</c:v>
                </c:pt>
                <c:pt idx="998">
                  <c:v>7.9839999999998925</c:v>
                </c:pt>
                <c:pt idx="999">
                  <c:v>7.9919999999998916</c:v>
                </c:pt>
                <c:pt idx="1000">
                  <c:v>7.9999999999998916</c:v>
                </c:pt>
                <c:pt idx="1001">
                  <c:v>8.007999999999889</c:v>
                </c:pt>
                <c:pt idx="1002">
                  <c:v>8.0159999999998899</c:v>
                </c:pt>
                <c:pt idx="1003">
                  <c:v>8.023999999999889</c:v>
                </c:pt>
                <c:pt idx="1004">
                  <c:v>8.0319999999998881</c:v>
                </c:pt>
                <c:pt idx="1005">
                  <c:v>8.0399999999998872</c:v>
                </c:pt>
                <c:pt idx="1006">
                  <c:v>8.0479999999998881</c:v>
                </c:pt>
                <c:pt idx="1007">
                  <c:v>8.055999999999889</c:v>
                </c:pt>
                <c:pt idx="1008">
                  <c:v>8.0639999999998864</c:v>
                </c:pt>
                <c:pt idx="1009">
                  <c:v>8.0719999999998873</c:v>
                </c:pt>
                <c:pt idx="1010">
                  <c:v>8.0799999999998864</c:v>
                </c:pt>
                <c:pt idx="1011">
                  <c:v>8.0879999999998855</c:v>
                </c:pt>
                <c:pt idx="1012">
                  <c:v>8.0959999999998864</c:v>
                </c:pt>
                <c:pt idx="1013">
                  <c:v>8.1039999999998855</c:v>
                </c:pt>
                <c:pt idx="1014">
                  <c:v>8.1119999999998829</c:v>
                </c:pt>
                <c:pt idx="1015">
                  <c:v>8.1199999999998855</c:v>
                </c:pt>
                <c:pt idx="1016">
                  <c:v>8.1279999999998829</c:v>
                </c:pt>
                <c:pt idx="1017">
                  <c:v>8.1359999999998855</c:v>
                </c:pt>
                <c:pt idx="1018">
                  <c:v>8.1439999999998829</c:v>
                </c:pt>
                <c:pt idx="1019">
                  <c:v>8.1519999999998838</c:v>
                </c:pt>
                <c:pt idx="1020">
                  <c:v>8.1599999999998847</c:v>
                </c:pt>
                <c:pt idx="1021">
                  <c:v>8.1679999999998838</c:v>
                </c:pt>
                <c:pt idx="1022">
                  <c:v>8.1759999999998847</c:v>
                </c:pt>
                <c:pt idx="1023">
                  <c:v>8.1839999999998838</c:v>
                </c:pt>
                <c:pt idx="1024">
                  <c:v>8.1919999999998829</c:v>
                </c:pt>
                <c:pt idx="1025">
                  <c:v>8.199999999999882</c:v>
                </c:pt>
                <c:pt idx="1026">
                  <c:v>8.2079999999998829</c:v>
                </c:pt>
                <c:pt idx="1027">
                  <c:v>8.2159999999998821</c:v>
                </c:pt>
                <c:pt idx="1028">
                  <c:v>8.2239999999998812</c:v>
                </c:pt>
                <c:pt idx="1029">
                  <c:v>8.2319999999998803</c:v>
                </c:pt>
                <c:pt idx="1030">
                  <c:v>8.2399999999998812</c:v>
                </c:pt>
                <c:pt idx="1031">
                  <c:v>8.2479999999998785</c:v>
                </c:pt>
                <c:pt idx="1032">
                  <c:v>8.255999999999883</c:v>
                </c:pt>
                <c:pt idx="1033">
                  <c:v>8.2639999999998803</c:v>
                </c:pt>
                <c:pt idx="1034">
                  <c:v>8.2719999999998777</c:v>
                </c:pt>
                <c:pt idx="1035">
                  <c:v>8.2799999999998803</c:v>
                </c:pt>
                <c:pt idx="1036">
                  <c:v>8.2879999999998777</c:v>
                </c:pt>
                <c:pt idx="1037">
                  <c:v>8.2959999999998786</c:v>
                </c:pt>
                <c:pt idx="1038">
                  <c:v>8.3039999999998795</c:v>
                </c:pt>
                <c:pt idx="1039">
                  <c:v>8.3119999999998786</c:v>
                </c:pt>
                <c:pt idx="1040">
                  <c:v>8.3199999999998795</c:v>
                </c:pt>
                <c:pt idx="1041">
                  <c:v>8.3279999999998786</c:v>
                </c:pt>
                <c:pt idx="1042">
                  <c:v>8.3359999999998777</c:v>
                </c:pt>
                <c:pt idx="1043">
                  <c:v>8.3439999999998786</c:v>
                </c:pt>
                <c:pt idx="1044">
                  <c:v>8.3519999999998777</c:v>
                </c:pt>
                <c:pt idx="1045">
                  <c:v>8.3599999999998786</c:v>
                </c:pt>
                <c:pt idx="1046">
                  <c:v>8.3679999999998778</c:v>
                </c:pt>
                <c:pt idx="1047">
                  <c:v>8.3759999999998787</c:v>
                </c:pt>
                <c:pt idx="1048">
                  <c:v>8.383999999999876</c:v>
                </c:pt>
                <c:pt idx="1049">
                  <c:v>8.3919999999998769</c:v>
                </c:pt>
                <c:pt idx="1050">
                  <c:v>8.399999999999876</c:v>
                </c:pt>
                <c:pt idx="1051">
                  <c:v>8.4079999999998751</c:v>
                </c:pt>
                <c:pt idx="1052">
                  <c:v>8.4159999999998742</c:v>
                </c:pt>
                <c:pt idx="1053">
                  <c:v>8.4239999999998751</c:v>
                </c:pt>
                <c:pt idx="1054">
                  <c:v>8.4319999999998725</c:v>
                </c:pt>
                <c:pt idx="1055">
                  <c:v>8.4399999999998734</c:v>
                </c:pt>
                <c:pt idx="1056">
                  <c:v>8.4479999999998707</c:v>
                </c:pt>
                <c:pt idx="1057">
                  <c:v>8.4559999999998752</c:v>
                </c:pt>
                <c:pt idx="1058">
                  <c:v>8.4639999999998725</c:v>
                </c:pt>
                <c:pt idx="1059">
                  <c:v>8.4719999999998716</c:v>
                </c:pt>
                <c:pt idx="1060">
                  <c:v>8.4799999999998708</c:v>
                </c:pt>
                <c:pt idx="1061">
                  <c:v>8.4879999999998716</c:v>
                </c:pt>
                <c:pt idx="1062">
                  <c:v>8.4959999999998708</c:v>
                </c:pt>
                <c:pt idx="1063">
                  <c:v>8.5039999999998717</c:v>
                </c:pt>
                <c:pt idx="1064">
                  <c:v>8.511999999999869</c:v>
                </c:pt>
                <c:pt idx="1065">
                  <c:v>8.5199999999998717</c:v>
                </c:pt>
                <c:pt idx="1066">
                  <c:v>8.527999999999869</c:v>
                </c:pt>
                <c:pt idx="1067">
                  <c:v>8.5359999999998699</c:v>
                </c:pt>
                <c:pt idx="1068">
                  <c:v>8.5439999999998673</c:v>
                </c:pt>
                <c:pt idx="1069">
                  <c:v>8.5519999999998699</c:v>
                </c:pt>
                <c:pt idx="1070">
                  <c:v>8.559999999999869</c:v>
                </c:pt>
                <c:pt idx="1071">
                  <c:v>8.5679999999998664</c:v>
                </c:pt>
                <c:pt idx="1072">
                  <c:v>8.5759999999998673</c:v>
                </c:pt>
                <c:pt idx="1073">
                  <c:v>8.5839999999998664</c:v>
                </c:pt>
                <c:pt idx="1074">
                  <c:v>8.5919999999998655</c:v>
                </c:pt>
                <c:pt idx="1075">
                  <c:v>8.5999999999998646</c:v>
                </c:pt>
                <c:pt idx="1076">
                  <c:v>8.6079999999998638</c:v>
                </c:pt>
                <c:pt idx="1077">
                  <c:v>8.6159999999998647</c:v>
                </c:pt>
                <c:pt idx="1078">
                  <c:v>8.6239999999998638</c:v>
                </c:pt>
                <c:pt idx="1079">
                  <c:v>8.6319999999998629</c:v>
                </c:pt>
                <c:pt idx="1080">
                  <c:v>8.639999999999862</c:v>
                </c:pt>
                <c:pt idx="1081">
                  <c:v>8.6479999999998611</c:v>
                </c:pt>
                <c:pt idx="1082">
                  <c:v>8.6559999999998638</c:v>
                </c:pt>
                <c:pt idx="1083">
                  <c:v>8.6639999999998629</c:v>
                </c:pt>
                <c:pt idx="1084">
                  <c:v>8.6719999999998603</c:v>
                </c:pt>
                <c:pt idx="1085">
                  <c:v>8.6799999999998594</c:v>
                </c:pt>
                <c:pt idx="1086">
                  <c:v>8.6879999999998603</c:v>
                </c:pt>
                <c:pt idx="1087">
                  <c:v>8.6959999999998594</c:v>
                </c:pt>
                <c:pt idx="1088">
                  <c:v>8.7039999999998585</c:v>
                </c:pt>
                <c:pt idx="1089">
                  <c:v>8.7119999999998559</c:v>
                </c:pt>
                <c:pt idx="1090">
                  <c:v>8.7199999999998585</c:v>
                </c:pt>
                <c:pt idx="1091">
                  <c:v>8.7279999999998559</c:v>
                </c:pt>
                <c:pt idx="1092">
                  <c:v>8.735999999999855</c:v>
                </c:pt>
                <c:pt idx="1093">
                  <c:v>8.7439999999998559</c:v>
                </c:pt>
                <c:pt idx="1094">
                  <c:v>8.751999999999855</c:v>
                </c:pt>
                <c:pt idx="1095">
                  <c:v>8.7599999999998577</c:v>
                </c:pt>
                <c:pt idx="1096">
                  <c:v>8.767999999999855</c:v>
                </c:pt>
                <c:pt idx="1097">
                  <c:v>8.7759999999998541</c:v>
                </c:pt>
                <c:pt idx="1098">
                  <c:v>8.783999999999855</c:v>
                </c:pt>
                <c:pt idx="1099">
                  <c:v>8.7919999999998524</c:v>
                </c:pt>
                <c:pt idx="1100">
                  <c:v>8.7999999999998533</c:v>
                </c:pt>
                <c:pt idx="1101">
                  <c:v>8.8079999999998524</c:v>
                </c:pt>
                <c:pt idx="1102">
                  <c:v>8.8159999999998533</c:v>
                </c:pt>
                <c:pt idx="1103">
                  <c:v>8.8239999999998524</c:v>
                </c:pt>
                <c:pt idx="1104">
                  <c:v>8.8319999999998515</c:v>
                </c:pt>
                <c:pt idx="1105">
                  <c:v>8.8399999999998506</c:v>
                </c:pt>
                <c:pt idx="1106">
                  <c:v>8.8479999999998498</c:v>
                </c:pt>
                <c:pt idx="1107">
                  <c:v>8.8559999999998524</c:v>
                </c:pt>
                <c:pt idx="1108">
                  <c:v>8.8639999999998516</c:v>
                </c:pt>
                <c:pt idx="1109">
                  <c:v>8.8719999999998524</c:v>
                </c:pt>
                <c:pt idx="1110">
                  <c:v>8.8799999999998516</c:v>
                </c:pt>
                <c:pt idx="1111">
                  <c:v>8.8879999999998525</c:v>
                </c:pt>
                <c:pt idx="1112">
                  <c:v>8.8959999999998516</c:v>
                </c:pt>
                <c:pt idx="1113">
                  <c:v>8.9039999999998489</c:v>
                </c:pt>
                <c:pt idx="1114">
                  <c:v>8.9119999999998463</c:v>
                </c:pt>
                <c:pt idx="1115">
                  <c:v>8.9199999999998489</c:v>
                </c:pt>
                <c:pt idx="1116">
                  <c:v>8.9279999999998463</c:v>
                </c:pt>
                <c:pt idx="1117">
                  <c:v>8.9359999999998472</c:v>
                </c:pt>
                <c:pt idx="1118">
                  <c:v>8.9439999999998445</c:v>
                </c:pt>
                <c:pt idx="1119">
                  <c:v>8.9519999999998472</c:v>
                </c:pt>
                <c:pt idx="1120">
                  <c:v>8.9599999999998463</c:v>
                </c:pt>
                <c:pt idx="1121">
                  <c:v>8.9679999999998454</c:v>
                </c:pt>
                <c:pt idx="1122">
                  <c:v>8.9759999999998445</c:v>
                </c:pt>
                <c:pt idx="1123">
                  <c:v>8.9839999999998454</c:v>
                </c:pt>
                <c:pt idx="1124">
                  <c:v>8.9919999999998428</c:v>
                </c:pt>
                <c:pt idx="1125">
                  <c:v>8.9999999999998455</c:v>
                </c:pt>
                <c:pt idx="1126">
                  <c:v>9.0079999999998428</c:v>
                </c:pt>
                <c:pt idx="1127">
                  <c:v>9.0159999999998455</c:v>
                </c:pt>
                <c:pt idx="1128">
                  <c:v>9.0239999999998428</c:v>
                </c:pt>
                <c:pt idx="1129">
                  <c:v>9.0319999999998402</c:v>
                </c:pt>
                <c:pt idx="1130">
                  <c:v>9.0399999999998393</c:v>
                </c:pt>
                <c:pt idx="1131">
                  <c:v>9.0479999999998384</c:v>
                </c:pt>
                <c:pt idx="1132">
                  <c:v>9.0559999999998411</c:v>
                </c:pt>
                <c:pt idx="1133">
                  <c:v>9.0639999999998402</c:v>
                </c:pt>
                <c:pt idx="1134">
                  <c:v>9.0719999999998375</c:v>
                </c:pt>
                <c:pt idx="1135">
                  <c:v>9.0799999999998366</c:v>
                </c:pt>
                <c:pt idx="1136">
                  <c:v>9.0879999999998375</c:v>
                </c:pt>
                <c:pt idx="1137">
                  <c:v>9.0959999999998367</c:v>
                </c:pt>
                <c:pt idx="1138">
                  <c:v>9.1039999999998358</c:v>
                </c:pt>
                <c:pt idx="1139">
                  <c:v>9.1119999999998349</c:v>
                </c:pt>
                <c:pt idx="1140">
                  <c:v>9.1199999999998358</c:v>
                </c:pt>
                <c:pt idx="1141">
                  <c:v>9.1279999999998349</c:v>
                </c:pt>
                <c:pt idx="1142">
                  <c:v>9.135999999999834</c:v>
                </c:pt>
                <c:pt idx="1143">
                  <c:v>9.1439999999998332</c:v>
                </c:pt>
                <c:pt idx="1144">
                  <c:v>9.151999999999834</c:v>
                </c:pt>
                <c:pt idx="1145">
                  <c:v>9.1599999999998349</c:v>
                </c:pt>
                <c:pt idx="1146">
                  <c:v>9.1679999999998323</c:v>
                </c:pt>
                <c:pt idx="1147">
                  <c:v>9.1759999999998332</c:v>
                </c:pt>
                <c:pt idx="1148">
                  <c:v>9.1839999999998323</c:v>
                </c:pt>
                <c:pt idx="1149">
                  <c:v>9.1919999999998314</c:v>
                </c:pt>
                <c:pt idx="1150">
                  <c:v>9.1999999999998305</c:v>
                </c:pt>
                <c:pt idx="1151">
                  <c:v>9.2079999999998279</c:v>
                </c:pt>
                <c:pt idx="1152">
                  <c:v>9.2159999999998305</c:v>
                </c:pt>
                <c:pt idx="1153">
                  <c:v>9.2239999999998279</c:v>
                </c:pt>
                <c:pt idx="1154">
                  <c:v>9.231999999999827</c:v>
                </c:pt>
                <c:pt idx="1155">
                  <c:v>9.2399999999998279</c:v>
                </c:pt>
                <c:pt idx="1156">
                  <c:v>9.247999999999827</c:v>
                </c:pt>
                <c:pt idx="1157">
                  <c:v>9.2559999999998297</c:v>
                </c:pt>
                <c:pt idx="1158">
                  <c:v>9.263999999999827</c:v>
                </c:pt>
                <c:pt idx="1159">
                  <c:v>9.2719999999998244</c:v>
                </c:pt>
                <c:pt idx="1160">
                  <c:v>9.2799999999998271</c:v>
                </c:pt>
                <c:pt idx="1161">
                  <c:v>9.2879999999998244</c:v>
                </c:pt>
                <c:pt idx="1162">
                  <c:v>9.2959999999998253</c:v>
                </c:pt>
                <c:pt idx="1163">
                  <c:v>9.3039999999998244</c:v>
                </c:pt>
                <c:pt idx="1164">
                  <c:v>9.3119999999998235</c:v>
                </c:pt>
                <c:pt idx="1165">
                  <c:v>9.3199999999998244</c:v>
                </c:pt>
                <c:pt idx="1166">
                  <c:v>9.3279999999998235</c:v>
                </c:pt>
                <c:pt idx="1167">
                  <c:v>9.3359999999998227</c:v>
                </c:pt>
                <c:pt idx="1168">
                  <c:v>9.3439999999998218</c:v>
                </c:pt>
                <c:pt idx="1169">
                  <c:v>9.3519999999998227</c:v>
                </c:pt>
                <c:pt idx="1170">
                  <c:v>9.3599999999998236</c:v>
                </c:pt>
                <c:pt idx="1171">
                  <c:v>9.3679999999998227</c:v>
                </c:pt>
                <c:pt idx="1172">
                  <c:v>9.3759999999998218</c:v>
                </c:pt>
                <c:pt idx="1173">
                  <c:v>9.3839999999998227</c:v>
                </c:pt>
                <c:pt idx="1174">
                  <c:v>9.39199999999982</c:v>
                </c:pt>
                <c:pt idx="1175">
                  <c:v>9.3999999999998209</c:v>
                </c:pt>
                <c:pt idx="1176">
                  <c:v>9.4079999999998201</c:v>
                </c:pt>
                <c:pt idx="1177">
                  <c:v>9.415999999999821</c:v>
                </c:pt>
                <c:pt idx="1178">
                  <c:v>9.4239999999998201</c:v>
                </c:pt>
                <c:pt idx="1179">
                  <c:v>9.4319999999998174</c:v>
                </c:pt>
                <c:pt idx="1180">
                  <c:v>9.4399999999998165</c:v>
                </c:pt>
                <c:pt idx="1181">
                  <c:v>9.4479999999998174</c:v>
                </c:pt>
                <c:pt idx="1182">
                  <c:v>9.4559999999998183</c:v>
                </c:pt>
                <c:pt idx="1183">
                  <c:v>9.4639999999998174</c:v>
                </c:pt>
                <c:pt idx="1184">
                  <c:v>9.4719999999998148</c:v>
                </c:pt>
                <c:pt idx="1185">
                  <c:v>9.4799999999998175</c:v>
                </c:pt>
                <c:pt idx="1186">
                  <c:v>9.4879999999998148</c:v>
                </c:pt>
                <c:pt idx="1187">
                  <c:v>9.4959999999998175</c:v>
                </c:pt>
                <c:pt idx="1188">
                  <c:v>9.5039999999998148</c:v>
                </c:pt>
                <c:pt idx="1189">
                  <c:v>9.5119999999998122</c:v>
                </c:pt>
                <c:pt idx="1190">
                  <c:v>9.5199999999998148</c:v>
                </c:pt>
                <c:pt idx="1191">
                  <c:v>9.5279999999998122</c:v>
                </c:pt>
                <c:pt idx="1192">
                  <c:v>9.5359999999998131</c:v>
                </c:pt>
                <c:pt idx="1193">
                  <c:v>9.5439999999998104</c:v>
                </c:pt>
                <c:pt idx="1194">
                  <c:v>9.5519999999998131</c:v>
                </c:pt>
                <c:pt idx="1195">
                  <c:v>9.5599999999998122</c:v>
                </c:pt>
                <c:pt idx="1196">
                  <c:v>9.5679999999998095</c:v>
                </c:pt>
                <c:pt idx="1197">
                  <c:v>9.5759999999998104</c:v>
                </c:pt>
                <c:pt idx="1198">
                  <c:v>9.5839999999998096</c:v>
                </c:pt>
                <c:pt idx="1199">
                  <c:v>9.5919999999998087</c:v>
                </c:pt>
                <c:pt idx="1200">
                  <c:v>9.5999999999998078</c:v>
                </c:pt>
                <c:pt idx="1201">
                  <c:v>9.6079999999998069</c:v>
                </c:pt>
                <c:pt idx="1202">
                  <c:v>9.615999999999806</c:v>
                </c:pt>
                <c:pt idx="1203">
                  <c:v>9.6239999999998069</c:v>
                </c:pt>
                <c:pt idx="1204">
                  <c:v>9.6319999999998043</c:v>
                </c:pt>
                <c:pt idx="1205">
                  <c:v>9.6399999999998052</c:v>
                </c:pt>
                <c:pt idx="1206">
                  <c:v>9.6479999999998025</c:v>
                </c:pt>
                <c:pt idx="1207">
                  <c:v>9.655999999999807</c:v>
                </c:pt>
                <c:pt idx="1208">
                  <c:v>9.6639999999998043</c:v>
                </c:pt>
                <c:pt idx="1209">
                  <c:v>9.6719999999998034</c:v>
                </c:pt>
                <c:pt idx="1210">
                  <c:v>9.6799999999998025</c:v>
                </c:pt>
                <c:pt idx="1211">
                  <c:v>9.6879999999998034</c:v>
                </c:pt>
                <c:pt idx="1212">
                  <c:v>9.6959999999998026</c:v>
                </c:pt>
                <c:pt idx="1213">
                  <c:v>9.7039999999998017</c:v>
                </c:pt>
                <c:pt idx="1214">
                  <c:v>9.711999999999799</c:v>
                </c:pt>
                <c:pt idx="1215">
                  <c:v>9.7199999999998017</c:v>
                </c:pt>
                <c:pt idx="1216">
                  <c:v>9.727999999999799</c:v>
                </c:pt>
                <c:pt idx="1217">
                  <c:v>9.7359999999998017</c:v>
                </c:pt>
                <c:pt idx="1218">
                  <c:v>9.743999999999799</c:v>
                </c:pt>
                <c:pt idx="1219">
                  <c:v>9.7519999999998017</c:v>
                </c:pt>
                <c:pt idx="1220">
                  <c:v>9.7599999999998008</c:v>
                </c:pt>
                <c:pt idx="1221">
                  <c:v>9.7679999999998</c:v>
                </c:pt>
                <c:pt idx="1222">
                  <c:v>9.7759999999997991</c:v>
                </c:pt>
                <c:pt idx="1223">
                  <c:v>9.7839999999998</c:v>
                </c:pt>
                <c:pt idx="1224">
                  <c:v>9.7919999999997973</c:v>
                </c:pt>
                <c:pt idx="1225">
                  <c:v>9.7999999999997964</c:v>
                </c:pt>
                <c:pt idx="1226">
                  <c:v>9.8079999999997973</c:v>
                </c:pt>
                <c:pt idx="1227">
                  <c:v>9.8159999999997982</c:v>
                </c:pt>
                <c:pt idx="1228">
                  <c:v>9.8239999999997973</c:v>
                </c:pt>
                <c:pt idx="1229">
                  <c:v>9.8319999999997947</c:v>
                </c:pt>
                <c:pt idx="1230">
                  <c:v>9.8399999999997956</c:v>
                </c:pt>
                <c:pt idx="1231">
                  <c:v>9.8479999999997947</c:v>
                </c:pt>
                <c:pt idx="1232">
                  <c:v>9.8559999999997974</c:v>
                </c:pt>
                <c:pt idx="1233">
                  <c:v>9.8639999999997965</c:v>
                </c:pt>
                <c:pt idx="1234">
                  <c:v>9.8719999999997938</c:v>
                </c:pt>
                <c:pt idx="1235">
                  <c:v>9.8799999999997947</c:v>
                </c:pt>
                <c:pt idx="1236">
                  <c:v>9.8879999999997938</c:v>
                </c:pt>
                <c:pt idx="1237">
                  <c:v>9.8959999999997947</c:v>
                </c:pt>
                <c:pt idx="1238">
                  <c:v>9.9039999999997921</c:v>
                </c:pt>
                <c:pt idx="1239">
                  <c:v>9.9119999999997894</c:v>
                </c:pt>
                <c:pt idx="1240">
                  <c:v>9.9199999999997921</c:v>
                </c:pt>
                <c:pt idx="1241">
                  <c:v>9.9279999999997894</c:v>
                </c:pt>
                <c:pt idx="1242">
                  <c:v>9.9359999999997903</c:v>
                </c:pt>
                <c:pt idx="1243">
                  <c:v>9.9439999999997877</c:v>
                </c:pt>
                <c:pt idx="1244">
                  <c:v>9.9519999999997903</c:v>
                </c:pt>
                <c:pt idx="1245">
                  <c:v>9.9599999999997895</c:v>
                </c:pt>
                <c:pt idx="1246">
                  <c:v>9.9679999999997868</c:v>
                </c:pt>
                <c:pt idx="1247">
                  <c:v>9.9759999999997895</c:v>
                </c:pt>
                <c:pt idx="1248">
                  <c:v>9.9839999999997868</c:v>
                </c:pt>
                <c:pt idx="1249">
                  <c:v>9.9919999999997877</c:v>
                </c:pt>
                <c:pt idx="1250">
                  <c:v>9.9999999999997868</c:v>
                </c:pt>
                <c:pt idx="1251">
                  <c:v>10.007999999999784</c:v>
                </c:pt>
                <c:pt idx="1252">
                  <c:v>10.015999999999787</c:v>
                </c:pt>
                <c:pt idx="1253">
                  <c:v>10.023999999999784</c:v>
                </c:pt>
                <c:pt idx="1254">
                  <c:v>10.031999999999783</c:v>
                </c:pt>
                <c:pt idx="1255">
                  <c:v>10.039999999999782</c:v>
                </c:pt>
                <c:pt idx="1256">
                  <c:v>10.047999999999783</c:v>
                </c:pt>
                <c:pt idx="1257">
                  <c:v>10.055999999999784</c:v>
                </c:pt>
                <c:pt idx="1258">
                  <c:v>10.063999999999783</c:v>
                </c:pt>
                <c:pt idx="1259">
                  <c:v>10.071999999999782</c:v>
                </c:pt>
                <c:pt idx="1260">
                  <c:v>10.079999999999783</c:v>
                </c:pt>
                <c:pt idx="1261">
                  <c:v>10.087999999999782</c:v>
                </c:pt>
                <c:pt idx="1262">
                  <c:v>10.095999999999782</c:v>
                </c:pt>
                <c:pt idx="1263">
                  <c:v>10.103999999999779</c:v>
                </c:pt>
                <c:pt idx="1264">
                  <c:v>10.111999999999778</c:v>
                </c:pt>
                <c:pt idx="1265">
                  <c:v>10.119999999999779</c:v>
                </c:pt>
                <c:pt idx="1266">
                  <c:v>10.127999999999778</c:v>
                </c:pt>
                <c:pt idx="1267">
                  <c:v>10.135999999999777</c:v>
                </c:pt>
                <c:pt idx="1268">
                  <c:v>10.143999999999775</c:v>
                </c:pt>
                <c:pt idx="1269">
                  <c:v>10.151999999999777</c:v>
                </c:pt>
                <c:pt idx="1270">
                  <c:v>10.159999999999776</c:v>
                </c:pt>
                <c:pt idx="1271">
                  <c:v>10.167999999999775</c:v>
                </c:pt>
                <c:pt idx="1272">
                  <c:v>10.175999999999776</c:v>
                </c:pt>
                <c:pt idx="1273">
                  <c:v>10.183999999999775</c:v>
                </c:pt>
                <c:pt idx="1274">
                  <c:v>10.191999999999775</c:v>
                </c:pt>
                <c:pt idx="1275">
                  <c:v>10.199999999999774</c:v>
                </c:pt>
                <c:pt idx="1276">
                  <c:v>10.207999999999773</c:v>
                </c:pt>
                <c:pt idx="1277">
                  <c:v>10.215999999999774</c:v>
                </c:pt>
                <c:pt idx="1278">
                  <c:v>10.223999999999773</c:v>
                </c:pt>
                <c:pt idx="1279">
                  <c:v>10.23199999999977</c:v>
                </c:pt>
                <c:pt idx="1280">
                  <c:v>10.239999999999771</c:v>
                </c:pt>
                <c:pt idx="1281">
                  <c:v>10.24799999999977</c:v>
                </c:pt>
                <c:pt idx="1282">
                  <c:v>10.255999999999773</c:v>
                </c:pt>
                <c:pt idx="1283">
                  <c:v>10.26399999999977</c:v>
                </c:pt>
                <c:pt idx="1284">
                  <c:v>10.271999999999769</c:v>
                </c:pt>
                <c:pt idx="1285">
                  <c:v>10.27999999999977</c:v>
                </c:pt>
                <c:pt idx="1286">
                  <c:v>10.287999999999769</c:v>
                </c:pt>
                <c:pt idx="1287">
                  <c:v>10.29599999999977</c:v>
                </c:pt>
                <c:pt idx="1288">
                  <c:v>10.303999999999771</c:v>
                </c:pt>
                <c:pt idx="1289">
                  <c:v>10.311999999999768</c:v>
                </c:pt>
                <c:pt idx="1290">
                  <c:v>10.319999999999771</c:v>
                </c:pt>
                <c:pt idx="1291">
                  <c:v>10.327999999999768</c:v>
                </c:pt>
                <c:pt idx="1292">
                  <c:v>10.335999999999768</c:v>
                </c:pt>
                <c:pt idx="1293">
                  <c:v>10.343999999999767</c:v>
                </c:pt>
                <c:pt idx="1294">
                  <c:v>10.351999999999768</c:v>
                </c:pt>
                <c:pt idx="1295">
                  <c:v>10.359999999999769</c:v>
                </c:pt>
                <c:pt idx="1296">
                  <c:v>10.367999999999766</c:v>
                </c:pt>
                <c:pt idx="1297">
                  <c:v>10.375999999999767</c:v>
                </c:pt>
                <c:pt idx="1298">
                  <c:v>10.383999999999766</c:v>
                </c:pt>
                <c:pt idx="1299">
                  <c:v>10.391999999999765</c:v>
                </c:pt>
                <c:pt idx="1300">
                  <c:v>10.399999999999764</c:v>
                </c:pt>
                <c:pt idx="1301">
                  <c:v>10.407999999999763</c:v>
                </c:pt>
                <c:pt idx="1302">
                  <c:v>10.415999999999764</c:v>
                </c:pt>
                <c:pt idx="1303">
                  <c:v>10.423999999999763</c:v>
                </c:pt>
                <c:pt idx="1304">
                  <c:v>10.431999999999762</c:v>
                </c:pt>
                <c:pt idx="1305">
                  <c:v>10.439999999999761</c:v>
                </c:pt>
                <c:pt idx="1306">
                  <c:v>10.447999999999762</c:v>
                </c:pt>
                <c:pt idx="1307">
                  <c:v>10.455999999999763</c:v>
                </c:pt>
                <c:pt idx="1308">
                  <c:v>10.463999999999761</c:v>
                </c:pt>
                <c:pt idx="1309">
                  <c:v>10.47199999999976</c:v>
                </c:pt>
                <c:pt idx="1310">
                  <c:v>10.479999999999759</c:v>
                </c:pt>
                <c:pt idx="1311">
                  <c:v>10.48799999999976</c:v>
                </c:pt>
                <c:pt idx="1312">
                  <c:v>10.495999999999759</c:v>
                </c:pt>
                <c:pt idx="1313">
                  <c:v>10.503999999999756</c:v>
                </c:pt>
                <c:pt idx="1314">
                  <c:v>10.511999999999755</c:v>
                </c:pt>
                <c:pt idx="1315">
                  <c:v>10.519999999999756</c:v>
                </c:pt>
                <c:pt idx="1316">
                  <c:v>10.527999999999755</c:v>
                </c:pt>
                <c:pt idx="1317">
                  <c:v>10.535999999999754</c:v>
                </c:pt>
                <c:pt idx="1318">
                  <c:v>10.543999999999754</c:v>
                </c:pt>
                <c:pt idx="1319">
                  <c:v>10.551999999999754</c:v>
                </c:pt>
                <c:pt idx="1320">
                  <c:v>10.559999999999755</c:v>
                </c:pt>
                <c:pt idx="1321">
                  <c:v>10.567999999999754</c:v>
                </c:pt>
                <c:pt idx="1322">
                  <c:v>10.575999999999754</c:v>
                </c:pt>
                <c:pt idx="1323">
                  <c:v>10.583999999999754</c:v>
                </c:pt>
                <c:pt idx="1324">
                  <c:v>10.591999999999752</c:v>
                </c:pt>
                <c:pt idx="1325">
                  <c:v>10.599999999999753</c:v>
                </c:pt>
                <c:pt idx="1326">
                  <c:v>10.60799999999975</c:v>
                </c:pt>
                <c:pt idx="1327">
                  <c:v>10.615999999999753</c:v>
                </c:pt>
                <c:pt idx="1328">
                  <c:v>10.62399999999975</c:v>
                </c:pt>
                <c:pt idx="1329">
                  <c:v>10.631999999999749</c:v>
                </c:pt>
                <c:pt idx="1330">
                  <c:v>10.63999999999975</c:v>
                </c:pt>
                <c:pt idx="1331">
                  <c:v>10.647999999999747</c:v>
                </c:pt>
                <c:pt idx="1332">
                  <c:v>10.655999999999752</c:v>
                </c:pt>
                <c:pt idx="1333">
                  <c:v>10.663999999999749</c:v>
                </c:pt>
                <c:pt idx="1334">
                  <c:v>10.671999999999748</c:v>
                </c:pt>
                <c:pt idx="1335">
                  <c:v>10.679999999999747</c:v>
                </c:pt>
                <c:pt idx="1336">
                  <c:v>10.687999999999748</c:v>
                </c:pt>
                <c:pt idx="1337">
                  <c:v>10.695999999999747</c:v>
                </c:pt>
                <c:pt idx="1338">
                  <c:v>10.703999999999747</c:v>
                </c:pt>
                <c:pt idx="1339">
                  <c:v>10.711999999999744</c:v>
                </c:pt>
                <c:pt idx="1340">
                  <c:v>10.719999999999747</c:v>
                </c:pt>
                <c:pt idx="1341">
                  <c:v>10.727999999999744</c:v>
                </c:pt>
                <c:pt idx="1342">
                  <c:v>10.735999999999745</c:v>
                </c:pt>
                <c:pt idx="1343">
                  <c:v>10.743999999999742</c:v>
                </c:pt>
                <c:pt idx="1344">
                  <c:v>10.751999999999745</c:v>
                </c:pt>
                <c:pt idx="1345">
                  <c:v>10.759999999999744</c:v>
                </c:pt>
                <c:pt idx="1346">
                  <c:v>10.767999999999743</c:v>
                </c:pt>
                <c:pt idx="1347">
                  <c:v>10.775999999999742</c:v>
                </c:pt>
                <c:pt idx="1348">
                  <c:v>10.783999999999743</c:v>
                </c:pt>
                <c:pt idx="1349">
                  <c:v>10.79199999999974</c:v>
                </c:pt>
                <c:pt idx="1350">
                  <c:v>10.799999999999741</c:v>
                </c:pt>
                <c:pt idx="1351">
                  <c:v>10.80799999999974</c:v>
                </c:pt>
                <c:pt idx="1352">
                  <c:v>10.815999999999741</c:v>
                </c:pt>
                <c:pt idx="1353">
                  <c:v>10.82399999999974</c:v>
                </c:pt>
                <c:pt idx="1354">
                  <c:v>10.83199999999974</c:v>
                </c:pt>
                <c:pt idx="1355">
                  <c:v>10.839999999999739</c:v>
                </c:pt>
                <c:pt idx="1356">
                  <c:v>10.847999999999736</c:v>
                </c:pt>
                <c:pt idx="1357">
                  <c:v>10.855999999999741</c:v>
                </c:pt>
                <c:pt idx="1358">
                  <c:v>10.863999999999738</c:v>
                </c:pt>
                <c:pt idx="1359">
                  <c:v>10.871999999999737</c:v>
                </c:pt>
                <c:pt idx="1360">
                  <c:v>10.879999999999736</c:v>
                </c:pt>
                <c:pt idx="1361">
                  <c:v>10.887999999999737</c:v>
                </c:pt>
                <c:pt idx="1362">
                  <c:v>10.895999999999736</c:v>
                </c:pt>
                <c:pt idx="1363">
                  <c:v>10.903999999999735</c:v>
                </c:pt>
                <c:pt idx="1364">
                  <c:v>10.911999999999734</c:v>
                </c:pt>
                <c:pt idx="1365">
                  <c:v>10.919999999999735</c:v>
                </c:pt>
                <c:pt idx="1366">
                  <c:v>10.927999999999734</c:v>
                </c:pt>
                <c:pt idx="1367">
                  <c:v>10.935999999999733</c:v>
                </c:pt>
                <c:pt idx="1368">
                  <c:v>10.943999999999733</c:v>
                </c:pt>
                <c:pt idx="1369">
                  <c:v>10.951999999999734</c:v>
                </c:pt>
                <c:pt idx="1370">
                  <c:v>10.959999999999734</c:v>
                </c:pt>
                <c:pt idx="1371">
                  <c:v>10.967999999999732</c:v>
                </c:pt>
                <c:pt idx="1372">
                  <c:v>10.975999999999731</c:v>
                </c:pt>
                <c:pt idx="1373">
                  <c:v>10.983999999999732</c:v>
                </c:pt>
                <c:pt idx="1374">
                  <c:v>10.991999999999729</c:v>
                </c:pt>
                <c:pt idx="1375">
                  <c:v>10.99999999999973</c:v>
                </c:pt>
                <c:pt idx="1376">
                  <c:v>11.007999999999727</c:v>
                </c:pt>
                <c:pt idx="1377">
                  <c:v>11.01599999999973</c:v>
                </c:pt>
                <c:pt idx="1378">
                  <c:v>11.023999999999727</c:v>
                </c:pt>
                <c:pt idx="1379">
                  <c:v>11.031999999999725</c:v>
                </c:pt>
                <c:pt idx="1380">
                  <c:v>11.039999999999726</c:v>
                </c:pt>
                <c:pt idx="1381">
                  <c:v>11.047999999999725</c:v>
                </c:pt>
                <c:pt idx="1382">
                  <c:v>11.055999999999727</c:v>
                </c:pt>
                <c:pt idx="1383">
                  <c:v>11.063999999999726</c:v>
                </c:pt>
                <c:pt idx="1384">
                  <c:v>11.071999999999724</c:v>
                </c:pt>
                <c:pt idx="1385">
                  <c:v>11.079999999999725</c:v>
                </c:pt>
                <c:pt idx="1386">
                  <c:v>11.087999999999724</c:v>
                </c:pt>
                <c:pt idx="1387">
                  <c:v>11.095999999999725</c:v>
                </c:pt>
                <c:pt idx="1388">
                  <c:v>11.103999999999722</c:v>
                </c:pt>
                <c:pt idx="1389">
                  <c:v>11.111999999999721</c:v>
                </c:pt>
                <c:pt idx="1390">
                  <c:v>11.119999999999722</c:v>
                </c:pt>
                <c:pt idx="1391">
                  <c:v>11.127999999999721</c:v>
                </c:pt>
                <c:pt idx="1392">
                  <c:v>11.13599999999972</c:v>
                </c:pt>
                <c:pt idx="1393">
                  <c:v>11.143999999999719</c:v>
                </c:pt>
                <c:pt idx="1394">
                  <c:v>11.15199999999972</c:v>
                </c:pt>
                <c:pt idx="1395">
                  <c:v>11.159999999999721</c:v>
                </c:pt>
                <c:pt idx="1396">
                  <c:v>11.16799999999972</c:v>
                </c:pt>
                <c:pt idx="1397">
                  <c:v>11.175999999999721</c:v>
                </c:pt>
                <c:pt idx="1398">
                  <c:v>11.18399999999972</c:v>
                </c:pt>
                <c:pt idx="1399">
                  <c:v>11.19199999999972</c:v>
                </c:pt>
                <c:pt idx="1400">
                  <c:v>11.199999999999719</c:v>
                </c:pt>
                <c:pt idx="1401">
                  <c:v>11.207999999999716</c:v>
                </c:pt>
                <c:pt idx="1402">
                  <c:v>11.215999999999719</c:v>
                </c:pt>
                <c:pt idx="1403">
                  <c:v>11.223999999999716</c:v>
                </c:pt>
                <c:pt idx="1404">
                  <c:v>11.231999999999715</c:v>
                </c:pt>
                <c:pt idx="1405">
                  <c:v>11.239999999999714</c:v>
                </c:pt>
                <c:pt idx="1406">
                  <c:v>11.247999999999715</c:v>
                </c:pt>
                <c:pt idx="1407">
                  <c:v>11.255999999999716</c:v>
                </c:pt>
                <c:pt idx="1408">
                  <c:v>11.263999999999715</c:v>
                </c:pt>
                <c:pt idx="1409">
                  <c:v>11.271999999999712</c:v>
                </c:pt>
                <c:pt idx="1410">
                  <c:v>11.279999999999715</c:v>
                </c:pt>
                <c:pt idx="1411">
                  <c:v>11.287999999999712</c:v>
                </c:pt>
                <c:pt idx="1412">
                  <c:v>11.295999999999713</c:v>
                </c:pt>
                <c:pt idx="1413">
                  <c:v>11.303999999999714</c:v>
                </c:pt>
                <c:pt idx="1414">
                  <c:v>11.311999999999712</c:v>
                </c:pt>
                <c:pt idx="1415">
                  <c:v>11.319999999999714</c:v>
                </c:pt>
                <c:pt idx="1416">
                  <c:v>11.327999999999712</c:v>
                </c:pt>
                <c:pt idx="1417">
                  <c:v>11.335999999999711</c:v>
                </c:pt>
                <c:pt idx="1418">
                  <c:v>11.34399999999971</c:v>
                </c:pt>
                <c:pt idx="1419">
                  <c:v>11.351999999999711</c:v>
                </c:pt>
                <c:pt idx="1420">
                  <c:v>11.359999999999712</c:v>
                </c:pt>
                <c:pt idx="1421">
                  <c:v>11.367999999999709</c:v>
                </c:pt>
                <c:pt idx="1422">
                  <c:v>11.375999999999708</c:v>
                </c:pt>
                <c:pt idx="1423">
                  <c:v>11.383999999999709</c:v>
                </c:pt>
                <c:pt idx="1424">
                  <c:v>11.391999999999706</c:v>
                </c:pt>
                <c:pt idx="1425">
                  <c:v>11.399999999999707</c:v>
                </c:pt>
                <c:pt idx="1426">
                  <c:v>11.407999999999706</c:v>
                </c:pt>
                <c:pt idx="1427">
                  <c:v>11.415999999999707</c:v>
                </c:pt>
                <c:pt idx="1428">
                  <c:v>11.423999999999706</c:v>
                </c:pt>
                <c:pt idx="1429">
                  <c:v>11.431999999999704</c:v>
                </c:pt>
                <c:pt idx="1430">
                  <c:v>11.439999999999705</c:v>
                </c:pt>
                <c:pt idx="1431">
                  <c:v>11.447999999999704</c:v>
                </c:pt>
                <c:pt idx="1432">
                  <c:v>11.455999999999706</c:v>
                </c:pt>
                <c:pt idx="1433">
                  <c:v>11.463999999999704</c:v>
                </c:pt>
                <c:pt idx="1434">
                  <c:v>11.471999999999703</c:v>
                </c:pt>
                <c:pt idx="1435">
                  <c:v>11.479999999999702</c:v>
                </c:pt>
                <c:pt idx="1436">
                  <c:v>11.487999999999703</c:v>
                </c:pt>
                <c:pt idx="1437">
                  <c:v>11.495999999999702</c:v>
                </c:pt>
                <c:pt idx="1438">
                  <c:v>11.503999999999701</c:v>
                </c:pt>
                <c:pt idx="1439">
                  <c:v>11.5119999999997</c:v>
                </c:pt>
                <c:pt idx="1440">
                  <c:v>11.519999999999701</c:v>
                </c:pt>
                <c:pt idx="1441">
                  <c:v>11.5279999999997</c:v>
                </c:pt>
                <c:pt idx="1442">
                  <c:v>11.535999999999701</c:v>
                </c:pt>
                <c:pt idx="1443">
                  <c:v>11.543999999999699</c:v>
                </c:pt>
                <c:pt idx="1444">
                  <c:v>11.551999999999701</c:v>
                </c:pt>
                <c:pt idx="1445">
                  <c:v>11.5599999999997</c:v>
                </c:pt>
                <c:pt idx="1446">
                  <c:v>11.567999999999698</c:v>
                </c:pt>
                <c:pt idx="1447">
                  <c:v>11.575999999999699</c:v>
                </c:pt>
                <c:pt idx="1448">
                  <c:v>11.583999999999698</c:v>
                </c:pt>
                <c:pt idx="1449">
                  <c:v>11.591999999999697</c:v>
                </c:pt>
                <c:pt idx="1450">
                  <c:v>11.599999999999696</c:v>
                </c:pt>
                <c:pt idx="1451">
                  <c:v>11.607999999999695</c:v>
                </c:pt>
                <c:pt idx="1452">
                  <c:v>11.615999999999696</c:v>
                </c:pt>
                <c:pt idx="1453">
                  <c:v>11.623999999999695</c:v>
                </c:pt>
                <c:pt idx="1454">
                  <c:v>11.631999999999692</c:v>
                </c:pt>
                <c:pt idx="1455">
                  <c:v>11.639999999999693</c:v>
                </c:pt>
                <c:pt idx="1456">
                  <c:v>11.647999999999692</c:v>
                </c:pt>
                <c:pt idx="1457">
                  <c:v>11.655999999999695</c:v>
                </c:pt>
                <c:pt idx="1458">
                  <c:v>11.663999999999694</c:v>
                </c:pt>
                <c:pt idx="1459">
                  <c:v>11.671999999999692</c:v>
                </c:pt>
                <c:pt idx="1460">
                  <c:v>11.679999999999691</c:v>
                </c:pt>
                <c:pt idx="1461">
                  <c:v>11.687999999999692</c:v>
                </c:pt>
                <c:pt idx="1462">
                  <c:v>11.695999999999691</c:v>
                </c:pt>
                <c:pt idx="1463">
                  <c:v>11.70399999999969</c:v>
                </c:pt>
                <c:pt idx="1464">
                  <c:v>11.711999999999687</c:v>
                </c:pt>
                <c:pt idx="1465">
                  <c:v>11.71999999999969</c:v>
                </c:pt>
                <c:pt idx="1466">
                  <c:v>11.727999999999687</c:v>
                </c:pt>
                <c:pt idx="1467">
                  <c:v>11.735999999999686</c:v>
                </c:pt>
                <c:pt idx="1468">
                  <c:v>11.743999999999685</c:v>
                </c:pt>
                <c:pt idx="1469">
                  <c:v>11.751999999999686</c:v>
                </c:pt>
                <c:pt idx="1470">
                  <c:v>11.759999999999687</c:v>
                </c:pt>
                <c:pt idx="1471">
                  <c:v>11.767999999999684</c:v>
                </c:pt>
                <c:pt idx="1472">
                  <c:v>11.775999999999685</c:v>
                </c:pt>
                <c:pt idx="1473">
                  <c:v>11.783999999999686</c:v>
                </c:pt>
                <c:pt idx="1474">
                  <c:v>11.791999999999684</c:v>
                </c:pt>
                <c:pt idx="1475">
                  <c:v>11.799999999999685</c:v>
                </c:pt>
                <c:pt idx="1476">
                  <c:v>11.807999999999684</c:v>
                </c:pt>
                <c:pt idx="1477">
                  <c:v>11.815999999999685</c:v>
                </c:pt>
                <c:pt idx="1478">
                  <c:v>11.823999999999684</c:v>
                </c:pt>
                <c:pt idx="1479">
                  <c:v>11.831999999999683</c:v>
                </c:pt>
                <c:pt idx="1480">
                  <c:v>11.839999999999682</c:v>
                </c:pt>
                <c:pt idx="1481">
                  <c:v>11.847999999999679</c:v>
                </c:pt>
                <c:pt idx="1482">
                  <c:v>11.855999999999684</c:v>
                </c:pt>
                <c:pt idx="1483">
                  <c:v>11.863999999999681</c:v>
                </c:pt>
                <c:pt idx="1484">
                  <c:v>11.87199999999968</c:v>
                </c:pt>
                <c:pt idx="1485">
                  <c:v>11.879999999999679</c:v>
                </c:pt>
                <c:pt idx="1486">
                  <c:v>11.88799999999968</c:v>
                </c:pt>
                <c:pt idx="1487">
                  <c:v>11.895999999999679</c:v>
                </c:pt>
                <c:pt idx="1488">
                  <c:v>11.903999999999678</c:v>
                </c:pt>
                <c:pt idx="1489">
                  <c:v>11.911999999999676</c:v>
                </c:pt>
                <c:pt idx="1490">
                  <c:v>11.919999999999678</c:v>
                </c:pt>
                <c:pt idx="1491">
                  <c:v>11.927999999999676</c:v>
                </c:pt>
                <c:pt idx="1492">
                  <c:v>11.935999999999677</c:v>
                </c:pt>
                <c:pt idx="1493">
                  <c:v>11.943999999999674</c:v>
                </c:pt>
                <c:pt idx="1494">
                  <c:v>11.951999999999677</c:v>
                </c:pt>
                <c:pt idx="1495">
                  <c:v>11.959999999999676</c:v>
                </c:pt>
                <c:pt idx="1496">
                  <c:v>11.967999999999675</c:v>
                </c:pt>
                <c:pt idx="1497">
                  <c:v>11.975999999999674</c:v>
                </c:pt>
                <c:pt idx="1498">
                  <c:v>11.983999999999675</c:v>
                </c:pt>
                <c:pt idx="1499">
                  <c:v>11.991999999999672</c:v>
                </c:pt>
                <c:pt idx="1500">
                  <c:v>11.999999999999673</c:v>
                </c:pt>
                <c:pt idx="1501">
                  <c:v>12.00799999999967</c:v>
                </c:pt>
                <c:pt idx="1502">
                  <c:v>12.015999999999671</c:v>
                </c:pt>
                <c:pt idx="1503">
                  <c:v>12.023999999999672</c:v>
                </c:pt>
                <c:pt idx="1504">
                  <c:v>12.03199999999967</c:v>
                </c:pt>
                <c:pt idx="1505">
                  <c:v>12.039999999999671</c:v>
                </c:pt>
                <c:pt idx="1506">
                  <c:v>12.04799999999967</c:v>
                </c:pt>
                <c:pt idx="1507">
                  <c:v>12.055999999999672</c:v>
                </c:pt>
                <c:pt idx="1508">
                  <c:v>12.063999999999671</c:v>
                </c:pt>
                <c:pt idx="1509">
                  <c:v>12.071999999999669</c:v>
                </c:pt>
                <c:pt idx="1510">
                  <c:v>12.079999999999668</c:v>
                </c:pt>
                <c:pt idx="1511">
                  <c:v>12.087999999999669</c:v>
                </c:pt>
                <c:pt idx="1512">
                  <c:v>12.095999999999668</c:v>
                </c:pt>
                <c:pt idx="1513">
                  <c:v>12.103999999999667</c:v>
                </c:pt>
                <c:pt idx="1514">
                  <c:v>12.111999999999664</c:v>
                </c:pt>
                <c:pt idx="1515">
                  <c:v>12.119999999999667</c:v>
                </c:pt>
                <c:pt idx="1516">
                  <c:v>12.127999999999664</c:v>
                </c:pt>
                <c:pt idx="1517">
                  <c:v>12.135999999999665</c:v>
                </c:pt>
                <c:pt idx="1518">
                  <c:v>12.143999999999664</c:v>
                </c:pt>
                <c:pt idx="1519">
                  <c:v>12.151999999999665</c:v>
                </c:pt>
                <c:pt idx="1520">
                  <c:v>12.159999999999666</c:v>
                </c:pt>
                <c:pt idx="1521">
                  <c:v>12.167999999999664</c:v>
                </c:pt>
                <c:pt idx="1522">
                  <c:v>12.175999999999664</c:v>
                </c:pt>
                <c:pt idx="1523">
                  <c:v>12.183999999999664</c:v>
                </c:pt>
                <c:pt idx="1524">
                  <c:v>12.191999999999663</c:v>
                </c:pt>
                <c:pt idx="1525">
                  <c:v>12.199999999999662</c:v>
                </c:pt>
                <c:pt idx="1526">
                  <c:v>12.207999999999659</c:v>
                </c:pt>
                <c:pt idx="1527">
                  <c:v>12.215999999999662</c:v>
                </c:pt>
                <c:pt idx="1528">
                  <c:v>12.223999999999659</c:v>
                </c:pt>
                <c:pt idx="1529">
                  <c:v>12.231999999999658</c:v>
                </c:pt>
                <c:pt idx="1530">
                  <c:v>12.239999999999657</c:v>
                </c:pt>
                <c:pt idx="1531">
                  <c:v>12.247999999999658</c:v>
                </c:pt>
                <c:pt idx="1532">
                  <c:v>12.255999999999659</c:v>
                </c:pt>
                <c:pt idx="1533">
                  <c:v>12.263999999999658</c:v>
                </c:pt>
                <c:pt idx="1534">
                  <c:v>12.271999999999656</c:v>
                </c:pt>
                <c:pt idx="1535">
                  <c:v>12.279999999999658</c:v>
                </c:pt>
                <c:pt idx="1536">
                  <c:v>12.287999999999656</c:v>
                </c:pt>
                <c:pt idx="1537">
                  <c:v>12.295999999999657</c:v>
                </c:pt>
                <c:pt idx="1538">
                  <c:v>12.303999999999656</c:v>
                </c:pt>
                <c:pt idx="1539">
                  <c:v>12.311999999999655</c:v>
                </c:pt>
                <c:pt idx="1540">
                  <c:v>12.319999999999656</c:v>
                </c:pt>
                <c:pt idx="1541">
                  <c:v>12.327999999999655</c:v>
                </c:pt>
                <c:pt idx="1542">
                  <c:v>12.335999999999654</c:v>
                </c:pt>
                <c:pt idx="1543">
                  <c:v>12.343999999999653</c:v>
                </c:pt>
                <c:pt idx="1544">
                  <c:v>12.351999999999654</c:v>
                </c:pt>
                <c:pt idx="1545">
                  <c:v>12.359999999999655</c:v>
                </c:pt>
                <c:pt idx="1546">
                  <c:v>12.367999999999652</c:v>
                </c:pt>
                <c:pt idx="1547">
                  <c:v>12.375999999999653</c:v>
                </c:pt>
                <c:pt idx="1548">
                  <c:v>12.383999999999652</c:v>
                </c:pt>
                <c:pt idx="1549">
                  <c:v>12.391999999999651</c:v>
                </c:pt>
                <c:pt idx="1550">
                  <c:v>12.399999999999652</c:v>
                </c:pt>
                <c:pt idx="1551">
                  <c:v>12.407999999999651</c:v>
                </c:pt>
                <c:pt idx="1552">
                  <c:v>12.415999999999652</c:v>
                </c:pt>
                <c:pt idx="1553">
                  <c:v>12.423999999999651</c:v>
                </c:pt>
                <c:pt idx="1554">
                  <c:v>12.431999999999649</c:v>
                </c:pt>
                <c:pt idx="1555">
                  <c:v>12.439999999999648</c:v>
                </c:pt>
                <c:pt idx="1556">
                  <c:v>12.447999999999649</c:v>
                </c:pt>
                <c:pt idx="1557">
                  <c:v>12.45599999999965</c:v>
                </c:pt>
                <c:pt idx="1558">
                  <c:v>12.463999999999649</c:v>
                </c:pt>
                <c:pt idx="1559">
                  <c:v>12.471999999999646</c:v>
                </c:pt>
                <c:pt idx="1560">
                  <c:v>12.479999999999647</c:v>
                </c:pt>
                <c:pt idx="1561">
                  <c:v>12.487999999999646</c:v>
                </c:pt>
                <c:pt idx="1562">
                  <c:v>12.495999999999647</c:v>
                </c:pt>
                <c:pt idx="1563">
                  <c:v>12.503999999999646</c:v>
                </c:pt>
                <c:pt idx="1564">
                  <c:v>12.511999999999643</c:v>
                </c:pt>
                <c:pt idx="1565">
                  <c:v>12.519999999999646</c:v>
                </c:pt>
                <c:pt idx="1566">
                  <c:v>12.527999999999643</c:v>
                </c:pt>
                <c:pt idx="1567">
                  <c:v>12.535999999999644</c:v>
                </c:pt>
                <c:pt idx="1568">
                  <c:v>12.543999999999642</c:v>
                </c:pt>
                <c:pt idx="1569">
                  <c:v>12.551999999999644</c:v>
                </c:pt>
                <c:pt idx="1570">
                  <c:v>12.559999999999643</c:v>
                </c:pt>
                <c:pt idx="1571">
                  <c:v>12.567999999999641</c:v>
                </c:pt>
                <c:pt idx="1572">
                  <c:v>12.575999999999642</c:v>
                </c:pt>
                <c:pt idx="1573">
                  <c:v>12.583999999999641</c:v>
                </c:pt>
                <c:pt idx="1574">
                  <c:v>12.59199999999964</c:v>
                </c:pt>
                <c:pt idx="1575">
                  <c:v>12.599999999999639</c:v>
                </c:pt>
                <c:pt idx="1576">
                  <c:v>12.607999999999636</c:v>
                </c:pt>
                <c:pt idx="1577">
                  <c:v>12.615999999999637</c:v>
                </c:pt>
                <c:pt idx="1578">
                  <c:v>12.623999999999636</c:v>
                </c:pt>
                <c:pt idx="1579">
                  <c:v>12.631999999999636</c:v>
                </c:pt>
                <c:pt idx="1580">
                  <c:v>12.639999999999636</c:v>
                </c:pt>
                <c:pt idx="1581">
                  <c:v>12.647999999999634</c:v>
                </c:pt>
                <c:pt idx="1582">
                  <c:v>12.655999999999638</c:v>
                </c:pt>
                <c:pt idx="1583">
                  <c:v>12.663999999999636</c:v>
                </c:pt>
                <c:pt idx="1584">
                  <c:v>12.671999999999635</c:v>
                </c:pt>
                <c:pt idx="1585">
                  <c:v>12.679999999999634</c:v>
                </c:pt>
                <c:pt idx="1586">
                  <c:v>12.687999999999635</c:v>
                </c:pt>
                <c:pt idx="1587">
                  <c:v>12.695999999999634</c:v>
                </c:pt>
                <c:pt idx="1588">
                  <c:v>12.703999999999633</c:v>
                </c:pt>
                <c:pt idx="1589">
                  <c:v>12.71199999999963</c:v>
                </c:pt>
                <c:pt idx="1590">
                  <c:v>12.719999999999633</c:v>
                </c:pt>
                <c:pt idx="1591">
                  <c:v>12.72799999999963</c:v>
                </c:pt>
                <c:pt idx="1592">
                  <c:v>12.735999999999629</c:v>
                </c:pt>
                <c:pt idx="1593">
                  <c:v>12.743999999999629</c:v>
                </c:pt>
                <c:pt idx="1594">
                  <c:v>12.751999999999629</c:v>
                </c:pt>
                <c:pt idx="1595">
                  <c:v>12.75999999999963</c:v>
                </c:pt>
                <c:pt idx="1596">
                  <c:v>12.767999999999629</c:v>
                </c:pt>
                <c:pt idx="1597">
                  <c:v>12.775999999999629</c:v>
                </c:pt>
                <c:pt idx="1598">
                  <c:v>12.783999999999629</c:v>
                </c:pt>
                <c:pt idx="1599">
                  <c:v>12.791999999999627</c:v>
                </c:pt>
                <c:pt idx="1600">
                  <c:v>12.799999999999626</c:v>
                </c:pt>
                <c:pt idx="1601">
                  <c:v>12.807999999999627</c:v>
                </c:pt>
                <c:pt idx="1602">
                  <c:v>12.815999999999626</c:v>
                </c:pt>
                <c:pt idx="1603">
                  <c:v>12.823999999999627</c:v>
                </c:pt>
                <c:pt idx="1604">
                  <c:v>12.831999999999624</c:v>
                </c:pt>
                <c:pt idx="1605">
                  <c:v>12.839999999999625</c:v>
                </c:pt>
                <c:pt idx="1606">
                  <c:v>12.847999999999622</c:v>
                </c:pt>
                <c:pt idx="1607">
                  <c:v>12.855999999999627</c:v>
                </c:pt>
                <c:pt idx="1608">
                  <c:v>12.863999999999624</c:v>
                </c:pt>
                <c:pt idx="1609">
                  <c:v>12.871999999999623</c:v>
                </c:pt>
                <c:pt idx="1610">
                  <c:v>12.879999999999624</c:v>
                </c:pt>
                <c:pt idx="1611">
                  <c:v>12.887999999999623</c:v>
                </c:pt>
                <c:pt idx="1612">
                  <c:v>12.895999999999624</c:v>
                </c:pt>
                <c:pt idx="1613">
                  <c:v>12.903999999999622</c:v>
                </c:pt>
                <c:pt idx="1614">
                  <c:v>12.911999999999621</c:v>
                </c:pt>
                <c:pt idx="1615">
                  <c:v>12.919999999999622</c:v>
                </c:pt>
                <c:pt idx="1616">
                  <c:v>12.927999999999621</c:v>
                </c:pt>
                <c:pt idx="1617">
                  <c:v>12.935999999999622</c:v>
                </c:pt>
                <c:pt idx="1618">
                  <c:v>12.943999999999619</c:v>
                </c:pt>
                <c:pt idx="1619">
                  <c:v>12.951999999999622</c:v>
                </c:pt>
                <c:pt idx="1620">
                  <c:v>12.959999999999621</c:v>
                </c:pt>
                <c:pt idx="1621">
                  <c:v>12.967999999999618</c:v>
                </c:pt>
                <c:pt idx="1622">
                  <c:v>12.975999999999619</c:v>
                </c:pt>
                <c:pt idx="1623">
                  <c:v>12.983999999999618</c:v>
                </c:pt>
                <c:pt idx="1624">
                  <c:v>12.991999999999617</c:v>
                </c:pt>
                <c:pt idx="1625">
                  <c:v>12.999999999999618</c:v>
                </c:pt>
                <c:pt idx="1626">
                  <c:v>13.007999999999615</c:v>
                </c:pt>
                <c:pt idx="1627">
                  <c:v>13.015999999999618</c:v>
                </c:pt>
                <c:pt idx="1628">
                  <c:v>13.023999999999615</c:v>
                </c:pt>
                <c:pt idx="1629">
                  <c:v>13.031999999999615</c:v>
                </c:pt>
                <c:pt idx="1630">
                  <c:v>13.039999999999614</c:v>
                </c:pt>
                <c:pt idx="1631">
                  <c:v>13.047999999999613</c:v>
                </c:pt>
                <c:pt idx="1632">
                  <c:v>13.055999999999615</c:v>
                </c:pt>
                <c:pt idx="1633">
                  <c:v>13.063999999999615</c:v>
                </c:pt>
                <c:pt idx="1634">
                  <c:v>13.071999999999612</c:v>
                </c:pt>
                <c:pt idx="1635">
                  <c:v>13.079999999999611</c:v>
                </c:pt>
                <c:pt idx="1636">
                  <c:v>13.087999999999612</c:v>
                </c:pt>
                <c:pt idx="1637">
                  <c:v>13.095999999999611</c:v>
                </c:pt>
                <c:pt idx="1638">
                  <c:v>13.10399999999961</c:v>
                </c:pt>
                <c:pt idx="1639">
                  <c:v>13.111999999999609</c:v>
                </c:pt>
                <c:pt idx="1640">
                  <c:v>13.11999999999961</c:v>
                </c:pt>
                <c:pt idx="1641">
                  <c:v>13.127999999999609</c:v>
                </c:pt>
                <c:pt idx="1642">
                  <c:v>13.135999999999608</c:v>
                </c:pt>
                <c:pt idx="1643">
                  <c:v>13.143999999999606</c:v>
                </c:pt>
                <c:pt idx="1644">
                  <c:v>13.151999999999608</c:v>
                </c:pt>
                <c:pt idx="1645">
                  <c:v>13.159999999999608</c:v>
                </c:pt>
                <c:pt idx="1646">
                  <c:v>13.167999999999607</c:v>
                </c:pt>
                <c:pt idx="1647">
                  <c:v>13.175999999999606</c:v>
                </c:pt>
                <c:pt idx="1648">
                  <c:v>13.183999999999607</c:v>
                </c:pt>
                <c:pt idx="1649">
                  <c:v>13.191999999999604</c:v>
                </c:pt>
                <c:pt idx="1650">
                  <c:v>13.199999999999605</c:v>
                </c:pt>
                <c:pt idx="1651">
                  <c:v>13.207999999999602</c:v>
                </c:pt>
                <c:pt idx="1652">
                  <c:v>13.215999999999605</c:v>
                </c:pt>
                <c:pt idx="1653">
                  <c:v>13.223999999999602</c:v>
                </c:pt>
                <c:pt idx="1654">
                  <c:v>13.231999999999601</c:v>
                </c:pt>
                <c:pt idx="1655">
                  <c:v>13.239999999999602</c:v>
                </c:pt>
                <c:pt idx="1656">
                  <c:v>13.2479999999996</c:v>
                </c:pt>
                <c:pt idx="1657">
                  <c:v>13.255999999999604</c:v>
                </c:pt>
                <c:pt idx="1658">
                  <c:v>13.263999999999601</c:v>
                </c:pt>
                <c:pt idx="1659">
                  <c:v>13.271999999999599</c:v>
                </c:pt>
                <c:pt idx="1660">
                  <c:v>13.2799999999996</c:v>
                </c:pt>
                <c:pt idx="1661">
                  <c:v>13.287999999999599</c:v>
                </c:pt>
                <c:pt idx="1662">
                  <c:v>13.2959999999996</c:v>
                </c:pt>
                <c:pt idx="1663">
                  <c:v>13.303999999999599</c:v>
                </c:pt>
                <c:pt idx="1664">
                  <c:v>13.311999999999596</c:v>
                </c:pt>
                <c:pt idx="1665">
                  <c:v>13.319999999999599</c:v>
                </c:pt>
                <c:pt idx="1666">
                  <c:v>13.327999999999596</c:v>
                </c:pt>
                <c:pt idx="1667">
                  <c:v>13.335999999999597</c:v>
                </c:pt>
                <c:pt idx="1668">
                  <c:v>13.343999999999594</c:v>
                </c:pt>
                <c:pt idx="1669">
                  <c:v>13.351999999999597</c:v>
                </c:pt>
                <c:pt idx="1670">
                  <c:v>13.359999999999596</c:v>
                </c:pt>
                <c:pt idx="1671">
                  <c:v>13.367999999999595</c:v>
                </c:pt>
                <c:pt idx="1672">
                  <c:v>13.375999999999596</c:v>
                </c:pt>
                <c:pt idx="1673">
                  <c:v>13.383999999999595</c:v>
                </c:pt>
                <c:pt idx="1674">
                  <c:v>13.391999999999594</c:v>
                </c:pt>
                <c:pt idx="1675">
                  <c:v>13.399999999999594</c:v>
                </c:pt>
                <c:pt idx="1676">
                  <c:v>13.407999999999593</c:v>
                </c:pt>
                <c:pt idx="1677">
                  <c:v>13.415999999999592</c:v>
                </c:pt>
                <c:pt idx="1678">
                  <c:v>13.423999999999593</c:v>
                </c:pt>
                <c:pt idx="1679">
                  <c:v>13.43199999999959</c:v>
                </c:pt>
                <c:pt idx="1680">
                  <c:v>13.439999999999589</c:v>
                </c:pt>
                <c:pt idx="1681">
                  <c:v>13.447999999999588</c:v>
                </c:pt>
                <c:pt idx="1682">
                  <c:v>13.455999999999591</c:v>
                </c:pt>
                <c:pt idx="1683">
                  <c:v>13.46399999999959</c:v>
                </c:pt>
                <c:pt idx="1684">
                  <c:v>13.471999999999587</c:v>
                </c:pt>
                <c:pt idx="1685">
                  <c:v>13.479999999999588</c:v>
                </c:pt>
                <c:pt idx="1686">
                  <c:v>13.487999999999587</c:v>
                </c:pt>
                <c:pt idx="1687">
                  <c:v>13.495999999999588</c:v>
                </c:pt>
                <c:pt idx="1688">
                  <c:v>13.503999999999586</c:v>
                </c:pt>
                <c:pt idx="1689">
                  <c:v>13.511999999999585</c:v>
                </c:pt>
                <c:pt idx="1690">
                  <c:v>13.519999999999586</c:v>
                </c:pt>
                <c:pt idx="1691">
                  <c:v>13.527999999999585</c:v>
                </c:pt>
                <c:pt idx="1692">
                  <c:v>13.535999999999584</c:v>
                </c:pt>
                <c:pt idx="1693">
                  <c:v>13.543999999999583</c:v>
                </c:pt>
                <c:pt idx="1694">
                  <c:v>13.551999999999584</c:v>
                </c:pt>
                <c:pt idx="1695">
                  <c:v>13.559999999999585</c:v>
                </c:pt>
                <c:pt idx="1696">
                  <c:v>13.567999999999582</c:v>
                </c:pt>
                <c:pt idx="1697">
                  <c:v>13.575999999999583</c:v>
                </c:pt>
                <c:pt idx="1698">
                  <c:v>13.583999999999582</c:v>
                </c:pt>
                <c:pt idx="1699">
                  <c:v>13.591999999999581</c:v>
                </c:pt>
                <c:pt idx="1700">
                  <c:v>13.59999999999958</c:v>
                </c:pt>
                <c:pt idx="1701">
                  <c:v>13.60799999999958</c:v>
                </c:pt>
                <c:pt idx="1702">
                  <c:v>13.61599999999958</c:v>
                </c:pt>
                <c:pt idx="1703">
                  <c:v>13.62399999999958</c:v>
                </c:pt>
                <c:pt idx="1704">
                  <c:v>13.631999999999577</c:v>
                </c:pt>
                <c:pt idx="1705">
                  <c:v>13.639999999999578</c:v>
                </c:pt>
                <c:pt idx="1706">
                  <c:v>13.647999999999575</c:v>
                </c:pt>
                <c:pt idx="1707">
                  <c:v>13.65599999999958</c:v>
                </c:pt>
                <c:pt idx="1708">
                  <c:v>13.663999999999577</c:v>
                </c:pt>
                <c:pt idx="1709">
                  <c:v>13.671999999999574</c:v>
                </c:pt>
                <c:pt idx="1710">
                  <c:v>13.679999999999575</c:v>
                </c:pt>
                <c:pt idx="1711">
                  <c:v>13.687999999999574</c:v>
                </c:pt>
                <c:pt idx="1712">
                  <c:v>13.695999999999575</c:v>
                </c:pt>
                <c:pt idx="1713">
                  <c:v>13.703999999999573</c:v>
                </c:pt>
                <c:pt idx="1714">
                  <c:v>13.711999999999572</c:v>
                </c:pt>
                <c:pt idx="1715">
                  <c:v>13.719999999999573</c:v>
                </c:pt>
                <c:pt idx="1716">
                  <c:v>13.727999999999572</c:v>
                </c:pt>
                <c:pt idx="1717">
                  <c:v>13.735999999999573</c:v>
                </c:pt>
                <c:pt idx="1718">
                  <c:v>13.74399999999957</c:v>
                </c:pt>
                <c:pt idx="1719">
                  <c:v>13.751999999999573</c:v>
                </c:pt>
                <c:pt idx="1720">
                  <c:v>13.759999999999572</c:v>
                </c:pt>
                <c:pt idx="1721">
                  <c:v>13.767999999999571</c:v>
                </c:pt>
                <c:pt idx="1722">
                  <c:v>13.77599999999957</c:v>
                </c:pt>
                <c:pt idx="1723">
                  <c:v>13.783999999999571</c:v>
                </c:pt>
                <c:pt idx="1724">
                  <c:v>13.791999999999568</c:v>
                </c:pt>
                <c:pt idx="1725">
                  <c:v>13.799999999999569</c:v>
                </c:pt>
                <c:pt idx="1726">
                  <c:v>13.80799999999957</c:v>
                </c:pt>
                <c:pt idx="1727">
                  <c:v>13.815999999999571</c:v>
                </c:pt>
                <c:pt idx="1728">
                  <c:v>13.82399999999957</c:v>
                </c:pt>
                <c:pt idx="1729">
                  <c:v>13.831999999999567</c:v>
                </c:pt>
                <c:pt idx="1730">
                  <c:v>13.839999999999566</c:v>
                </c:pt>
                <c:pt idx="1731">
                  <c:v>13.847999999999567</c:v>
                </c:pt>
                <c:pt idx="1732">
                  <c:v>13.855999999999568</c:v>
                </c:pt>
                <c:pt idx="1733">
                  <c:v>13.863999999999567</c:v>
                </c:pt>
                <c:pt idx="1734">
                  <c:v>13.871999999999566</c:v>
                </c:pt>
                <c:pt idx="1735">
                  <c:v>13.879999999999567</c:v>
                </c:pt>
                <c:pt idx="1736">
                  <c:v>13.887999999999566</c:v>
                </c:pt>
                <c:pt idx="1737">
                  <c:v>13.895999999999566</c:v>
                </c:pt>
                <c:pt idx="1738">
                  <c:v>13.903999999999565</c:v>
                </c:pt>
                <c:pt idx="1739">
                  <c:v>13.911999999999562</c:v>
                </c:pt>
                <c:pt idx="1740">
                  <c:v>13.919999999999563</c:v>
                </c:pt>
                <c:pt idx="1741">
                  <c:v>13.92799999999956</c:v>
                </c:pt>
                <c:pt idx="1742">
                  <c:v>13.935999999999565</c:v>
                </c:pt>
                <c:pt idx="1743">
                  <c:v>13.943999999999562</c:v>
                </c:pt>
                <c:pt idx="1744">
                  <c:v>13.951999999999563</c:v>
                </c:pt>
                <c:pt idx="1745">
                  <c:v>13.959999999999562</c:v>
                </c:pt>
                <c:pt idx="1746">
                  <c:v>13.967999999999559</c:v>
                </c:pt>
                <c:pt idx="1747">
                  <c:v>13.97599999999956</c:v>
                </c:pt>
                <c:pt idx="1748">
                  <c:v>13.983999999999559</c:v>
                </c:pt>
                <c:pt idx="1749">
                  <c:v>13.991999999999557</c:v>
                </c:pt>
                <c:pt idx="1750">
                  <c:v>13.999999999999556</c:v>
                </c:pt>
                <c:pt idx="1751">
                  <c:v>14.007999999999559</c:v>
                </c:pt>
                <c:pt idx="1752">
                  <c:v>14.015999999999559</c:v>
                </c:pt>
                <c:pt idx="1753">
                  <c:v>14.023999999999557</c:v>
                </c:pt>
                <c:pt idx="1754">
                  <c:v>14.031999999999554</c:v>
                </c:pt>
                <c:pt idx="1755">
                  <c:v>14.039999999999555</c:v>
                </c:pt>
                <c:pt idx="1756">
                  <c:v>14.047999999999552</c:v>
                </c:pt>
                <c:pt idx="1757">
                  <c:v>14.055999999999555</c:v>
                </c:pt>
                <c:pt idx="1758">
                  <c:v>14.063999999999552</c:v>
                </c:pt>
                <c:pt idx="1759">
                  <c:v>14.071999999999552</c:v>
                </c:pt>
                <c:pt idx="1760">
                  <c:v>14.079999999999554</c:v>
                </c:pt>
                <c:pt idx="1761">
                  <c:v>14.087999999999553</c:v>
                </c:pt>
                <c:pt idx="1762">
                  <c:v>14.095999999999552</c:v>
                </c:pt>
                <c:pt idx="1763">
                  <c:v>14.103999999999552</c:v>
                </c:pt>
                <c:pt idx="1764">
                  <c:v>14.111999999999551</c:v>
                </c:pt>
                <c:pt idx="1765">
                  <c:v>14.11999999999955</c:v>
                </c:pt>
                <c:pt idx="1766">
                  <c:v>14.127999999999549</c:v>
                </c:pt>
                <c:pt idx="1767">
                  <c:v>14.13599999999955</c:v>
                </c:pt>
                <c:pt idx="1768">
                  <c:v>14.143999999999547</c:v>
                </c:pt>
                <c:pt idx="1769">
                  <c:v>14.15199999999955</c:v>
                </c:pt>
                <c:pt idx="1770">
                  <c:v>14.159999999999551</c:v>
                </c:pt>
                <c:pt idx="1771">
                  <c:v>14.16799999999955</c:v>
                </c:pt>
                <c:pt idx="1772">
                  <c:v>14.175999999999549</c:v>
                </c:pt>
                <c:pt idx="1773">
                  <c:v>14.183999999999546</c:v>
                </c:pt>
                <c:pt idx="1774">
                  <c:v>14.191999999999545</c:v>
                </c:pt>
                <c:pt idx="1775">
                  <c:v>14.199999999999546</c:v>
                </c:pt>
                <c:pt idx="1776">
                  <c:v>14.207999999999544</c:v>
                </c:pt>
                <c:pt idx="1777">
                  <c:v>14.215999999999545</c:v>
                </c:pt>
                <c:pt idx="1778">
                  <c:v>14.223999999999545</c:v>
                </c:pt>
                <c:pt idx="1779">
                  <c:v>14.231999999999545</c:v>
                </c:pt>
                <c:pt idx="1780">
                  <c:v>14.239999999999544</c:v>
                </c:pt>
                <c:pt idx="1781">
                  <c:v>14.247999999999543</c:v>
                </c:pt>
                <c:pt idx="1782">
                  <c:v>14.255999999999544</c:v>
                </c:pt>
                <c:pt idx="1783">
                  <c:v>14.263999999999543</c:v>
                </c:pt>
                <c:pt idx="1784">
                  <c:v>14.27199999999954</c:v>
                </c:pt>
                <c:pt idx="1785">
                  <c:v>14.279999999999539</c:v>
                </c:pt>
                <c:pt idx="1786">
                  <c:v>14.287999999999538</c:v>
                </c:pt>
                <c:pt idx="1787">
                  <c:v>14.295999999999543</c:v>
                </c:pt>
                <c:pt idx="1788">
                  <c:v>14.303999999999542</c:v>
                </c:pt>
                <c:pt idx="1789">
                  <c:v>14.311999999999539</c:v>
                </c:pt>
                <c:pt idx="1790">
                  <c:v>14.31999999999954</c:v>
                </c:pt>
                <c:pt idx="1791">
                  <c:v>14.327999999999539</c:v>
                </c:pt>
                <c:pt idx="1792">
                  <c:v>14.335999999999538</c:v>
                </c:pt>
                <c:pt idx="1793">
                  <c:v>14.343999999999536</c:v>
                </c:pt>
                <c:pt idx="1794">
                  <c:v>14.351999999999537</c:v>
                </c:pt>
                <c:pt idx="1795">
                  <c:v>14.359999999999536</c:v>
                </c:pt>
                <c:pt idx="1796">
                  <c:v>14.367999999999538</c:v>
                </c:pt>
                <c:pt idx="1797">
                  <c:v>14.375999999999538</c:v>
                </c:pt>
                <c:pt idx="1798">
                  <c:v>14.383999999999537</c:v>
                </c:pt>
                <c:pt idx="1799">
                  <c:v>14.391999999999534</c:v>
                </c:pt>
                <c:pt idx="1800">
                  <c:v>14.399999999999535</c:v>
                </c:pt>
                <c:pt idx="1801">
                  <c:v>14.407999999999532</c:v>
                </c:pt>
                <c:pt idx="1802">
                  <c:v>14.415999999999533</c:v>
                </c:pt>
                <c:pt idx="1803">
                  <c:v>14.423999999999532</c:v>
                </c:pt>
                <c:pt idx="1804">
                  <c:v>14.43199999999953</c:v>
                </c:pt>
                <c:pt idx="1805">
                  <c:v>14.439999999999532</c:v>
                </c:pt>
                <c:pt idx="1806">
                  <c:v>14.447999999999531</c:v>
                </c:pt>
                <c:pt idx="1807">
                  <c:v>14.455999999999534</c:v>
                </c:pt>
                <c:pt idx="1808">
                  <c:v>14.463999999999531</c:v>
                </c:pt>
                <c:pt idx="1809">
                  <c:v>14.471999999999529</c:v>
                </c:pt>
                <c:pt idx="1810">
                  <c:v>14.47999999999953</c:v>
                </c:pt>
                <c:pt idx="1811">
                  <c:v>14.487999999999527</c:v>
                </c:pt>
                <c:pt idx="1812">
                  <c:v>14.495999999999526</c:v>
                </c:pt>
                <c:pt idx="1813">
                  <c:v>14.503999999999529</c:v>
                </c:pt>
                <c:pt idx="1814">
                  <c:v>14.511999999999528</c:v>
                </c:pt>
                <c:pt idx="1815">
                  <c:v>14.519999999999527</c:v>
                </c:pt>
                <c:pt idx="1816">
                  <c:v>14.527999999999524</c:v>
                </c:pt>
                <c:pt idx="1817">
                  <c:v>14.535999999999525</c:v>
                </c:pt>
                <c:pt idx="1818">
                  <c:v>14.543999999999523</c:v>
                </c:pt>
                <c:pt idx="1819">
                  <c:v>14.551999999999524</c:v>
                </c:pt>
                <c:pt idx="1820">
                  <c:v>14.559999999999524</c:v>
                </c:pt>
                <c:pt idx="1821">
                  <c:v>14.567999999999525</c:v>
                </c:pt>
                <c:pt idx="1822">
                  <c:v>14.575999999999524</c:v>
                </c:pt>
                <c:pt idx="1823">
                  <c:v>14.583999999999524</c:v>
                </c:pt>
                <c:pt idx="1824">
                  <c:v>14.591999999999523</c:v>
                </c:pt>
                <c:pt idx="1825">
                  <c:v>14.599999999999522</c:v>
                </c:pt>
                <c:pt idx="1826">
                  <c:v>14.607999999999521</c:v>
                </c:pt>
                <c:pt idx="1827">
                  <c:v>14.61599999999952</c:v>
                </c:pt>
                <c:pt idx="1828">
                  <c:v>14.623999999999519</c:v>
                </c:pt>
                <c:pt idx="1829">
                  <c:v>14.631999999999518</c:v>
                </c:pt>
                <c:pt idx="1830">
                  <c:v>14.639999999999521</c:v>
                </c:pt>
                <c:pt idx="1831">
                  <c:v>14.647999999999518</c:v>
                </c:pt>
                <c:pt idx="1832">
                  <c:v>14.655999999999521</c:v>
                </c:pt>
                <c:pt idx="1833">
                  <c:v>14.66399999999952</c:v>
                </c:pt>
                <c:pt idx="1834">
                  <c:v>14.671999999999517</c:v>
                </c:pt>
                <c:pt idx="1835">
                  <c:v>14.679999999999518</c:v>
                </c:pt>
                <c:pt idx="1836">
                  <c:v>14.687999999999516</c:v>
                </c:pt>
                <c:pt idx="1837">
                  <c:v>14.695999999999517</c:v>
                </c:pt>
                <c:pt idx="1838">
                  <c:v>14.703999999999517</c:v>
                </c:pt>
                <c:pt idx="1839">
                  <c:v>14.711999999999517</c:v>
                </c:pt>
                <c:pt idx="1840">
                  <c:v>14.719999999999516</c:v>
                </c:pt>
                <c:pt idx="1841">
                  <c:v>14.727999999999515</c:v>
                </c:pt>
                <c:pt idx="1842">
                  <c:v>14.735999999999514</c:v>
                </c:pt>
                <c:pt idx="1843">
                  <c:v>14.743999999999513</c:v>
                </c:pt>
                <c:pt idx="1844">
                  <c:v>14.751999999999512</c:v>
                </c:pt>
                <c:pt idx="1845">
                  <c:v>14.759999999999513</c:v>
                </c:pt>
                <c:pt idx="1846">
                  <c:v>14.767999999999514</c:v>
                </c:pt>
                <c:pt idx="1847">
                  <c:v>14.775999999999515</c:v>
                </c:pt>
                <c:pt idx="1848">
                  <c:v>14.783999999999512</c:v>
                </c:pt>
                <c:pt idx="1849">
                  <c:v>14.791999999999511</c:v>
                </c:pt>
                <c:pt idx="1850">
                  <c:v>14.79999999999951</c:v>
                </c:pt>
                <c:pt idx="1851">
                  <c:v>14.807999999999511</c:v>
                </c:pt>
                <c:pt idx="1852">
                  <c:v>14.81599999999951</c:v>
                </c:pt>
                <c:pt idx="1853">
                  <c:v>14.82399999999951</c:v>
                </c:pt>
                <c:pt idx="1854">
                  <c:v>14.831999999999507</c:v>
                </c:pt>
                <c:pt idx="1855">
                  <c:v>14.839999999999511</c:v>
                </c:pt>
                <c:pt idx="1856">
                  <c:v>14.847999999999509</c:v>
                </c:pt>
                <c:pt idx="1857">
                  <c:v>14.855999999999511</c:v>
                </c:pt>
                <c:pt idx="1858">
                  <c:v>14.863999999999509</c:v>
                </c:pt>
                <c:pt idx="1859">
                  <c:v>14.871999999999506</c:v>
                </c:pt>
                <c:pt idx="1860">
                  <c:v>14.879999999999507</c:v>
                </c:pt>
                <c:pt idx="1861">
                  <c:v>14.887999999999504</c:v>
                </c:pt>
                <c:pt idx="1862">
                  <c:v>14.895999999999505</c:v>
                </c:pt>
                <c:pt idx="1863">
                  <c:v>14.903999999999506</c:v>
                </c:pt>
                <c:pt idx="1864">
                  <c:v>14.911999999999505</c:v>
                </c:pt>
                <c:pt idx="1865">
                  <c:v>14.919999999999504</c:v>
                </c:pt>
                <c:pt idx="1866">
                  <c:v>14.927999999999503</c:v>
                </c:pt>
                <c:pt idx="1867">
                  <c:v>14.935999999999504</c:v>
                </c:pt>
                <c:pt idx="1868">
                  <c:v>14.943999999999502</c:v>
                </c:pt>
                <c:pt idx="1869">
                  <c:v>14.951999999999503</c:v>
                </c:pt>
                <c:pt idx="1870">
                  <c:v>14.959999999999502</c:v>
                </c:pt>
                <c:pt idx="1871">
                  <c:v>14.967999999999504</c:v>
                </c:pt>
                <c:pt idx="1872">
                  <c:v>14.975999999999503</c:v>
                </c:pt>
                <c:pt idx="1873">
                  <c:v>14.983999999999503</c:v>
                </c:pt>
                <c:pt idx="1874">
                  <c:v>14.9919999999995</c:v>
                </c:pt>
                <c:pt idx="1875">
                  <c:v>14.999999999999501</c:v>
                </c:pt>
                <c:pt idx="1876">
                  <c:v>15.0079999999995</c:v>
                </c:pt>
                <c:pt idx="1877">
                  <c:v>15.015999999999499</c:v>
                </c:pt>
                <c:pt idx="1878">
                  <c:v>15.023999999999496</c:v>
                </c:pt>
                <c:pt idx="1879">
                  <c:v>15.031999999999499</c:v>
                </c:pt>
                <c:pt idx="1880">
                  <c:v>15.0399999999995</c:v>
                </c:pt>
                <c:pt idx="1881">
                  <c:v>15.047999999999497</c:v>
                </c:pt>
                <c:pt idx="1882">
                  <c:v>15.055999999999498</c:v>
                </c:pt>
                <c:pt idx="1883">
                  <c:v>15.063999999999497</c:v>
                </c:pt>
                <c:pt idx="1884">
                  <c:v>15.071999999999496</c:v>
                </c:pt>
                <c:pt idx="1885">
                  <c:v>15.079999999999496</c:v>
                </c:pt>
                <c:pt idx="1886">
                  <c:v>15.087999999999495</c:v>
                </c:pt>
                <c:pt idx="1887">
                  <c:v>15.095999999999494</c:v>
                </c:pt>
                <c:pt idx="1888">
                  <c:v>15.103999999999496</c:v>
                </c:pt>
                <c:pt idx="1889">
                  <c:v>15.111999999999494</c:v>
                </c:pt>
                <c:pt idx="1890">
                  <c:v>15.119999999999495</c:v>
                </c:pt>
                <c:pt idx="1891">
                  <c:v>15.127999999999492</c:v>
                </c:pt>
                <c:pt idx="1892">
                  <c:v>15.135999999999493</c:v>
                </c:pt>
                <c:pt idx="1893">
                  <c:v>15.14399999999949</c:v>
                </c:pt>
                <c:pt idx="1894">
                  <c:v>15.151999999999489</c:v>
                </c:pt>
                <c:pt idx="1895">
                  <c:v>15.15999999999949</c:v>
                </c:pt>
                <c:pt idx="1896">
                  <c:v>15.167999999999493</c:v>
                </c:pt>
                <c:pt idx="1897">
                  <c:v>15.175999999999492</c:v>
                </c:pt>
                <c:pt idx="1898">
                  <c:v>15.183999999999489</c:v>
                </c:pt>
                <c:pt idx="1899">
                  <c:v>15.191999999999489</c:v>
                </c:pt>
                <c:pt idx="1900">
                  <c:v>15.199999999999489</c:v>
                </c:pt>
                <c:pt idx="1901">
                  <c:v>15.207999999999487</c:v>
                </c:pt>
                <c:pt idx="1902">
                  <c:v>15.215999999999486</c:v>
                </c:pt>
                <c:pt idx="1903">
                  <c:v>15.223999999999485</c:v>
                </c:pt>
                <c:pt idx="1904">
                  <c:v>15.231999999999488</c:v>
                </c:pt>
                <c:pt idx="1905">
                  <c:v>15.239999999999487</c:v>
                </c:pt>
                <c:pt idx="1906">
                  <c:v>15.247999999999484</c:v>
                </c:pt>
                <c:pt idx="1907">
                  <c:v>15.255999999999487</c:v>
                </c:pt>
                <c:pt idx="1908">
                  <c:v>15.263999999999484</c:v>
                </c:pt>
                <c:pt idx="1909">
                  <c:v>15.271999999999483</c:v>
                </c:pt>
                <c:pt idx="1910">
                  <c:v>15.279999999999482</c:v>
                </c:pt>
                <c:pt idx="1911">
                  <c:v>15.287999999999482</c:v>
                </c:pt>
                <c:pt idx="1912">
                  <c:v>15.295999999999484</c:v>
                </c:pt>
                <c:pt idx="1913">
                  <c:v>15.303999999999485</c:v>
                </c:pt>
                <c:pt idx="1914">
                  <c:v>15.311999999999482</c:v>
                </c:pt>
                <c:pt idx="1915">
                  <c:v>15.319999999999483</c:v>
                </c:pt>
                <c:pt idx="1916">
                  <c:v>15.327999999999482</c:v>
                </c:pt>
                <c:pt idx="1917">
                  <c:v>15.335999999999482</c:v>
                </c:pt>
                <c:pt idx="1918">
                  <c:v>15.343999999999479</c:v>
                </c:pt>
                <c:pt idx="1919">
                  <c:v>15.351999999999483</c:v>
                </c:pt>
                <c:pt idx="1920">
                  <c:v>15.359999999999484</c:v>
                </c:pt>
                <c:pt idx="1921">
                  <c:v>15.367999999999482</c:v>
                </c:pt>
                <c:pt idx="1922">
                  <c:v>15.375999999999481</c:v>
                </c:pt>
                <c:pt idx="1923">
                  <c:v>15.38399999999948</c:v>
                </c:pt>
                <c:pt idx="1924">
                  <c:v>15.391999999999477</c:v>
                </c:pt>
                <c:pt idx="1925">
                  <c:v>15.399999999999476</c:v>
                </c:pt>
                <c:pt idx="1926">
                  <c:v>15.407999999999479</c:v>
                </c:pt>
                <c:pt idx="1927">
                  <c:v>15.41599999999948</c:v>
                </c:pt>
                <c:pt idx="1928">
                  <c:v>15.423999999999477</c:v>
                </c:pt>
                <c:pt idx="1929">
                  <c:v>15.431999999999475</c:v>
                </c:pt>
                <c:pt idx="1930">
                  <c:v>15.439999999999475</c:v>
                </c:pt>
                <c:pt idx="1931">
                  <c:v>15.447999999999475</c:v>
                </c:pt>
                <c:pt idx="1932">
                  <c:v>15.455999999999475</c:v>
                </c:pt>
                <c:pt idx="1933">
                  <c:v>15.463999999999475</c:v>
                </c:pt>
                <c:pt idx="1934">
                  <c:v>15.471999999999476</c:v>
                </c:pt>
                <c:pt idx="1935">
                  <c:v>15.479999999999476</c:v>
                </c:pt>
                <c:pt idx="1936">
                  <c:v>15.487999999999474</c:v>
                </c:pt>
                <c:pt idx="1937">
                  <c:v>15.495999999999475</c:v>
                </c:pt>
                <c:pt idx="1938">
                  <c:v>15.503999999999472</c:v>
                </c:pt>
                <c:pt idx="1939">
                  <c:v>15.511999999999471</c:v>
                </c:pt>
                <c:pt idx="1940">
                  <c:v>15.51999999999947</c:v>
                </c:pt>
                <c:pt idx="1941">
                  <c:v>15.527999999999469</c:v>
                </c:pt>
                <c:pt idx="1942">
                  <c:v>15.535999999999472</c:v>
                </c:pt>
                <c:pt idx="1943">
                  <c:v>15.543999999999471</c:v>
                </c:pt>
                <c:pt idx="1944">
                  <c:v>15.55199999999947</c:v>
                </c:pt>
                <c:pt idx="1945">
                  <c:v>15.559999999999471</c:v>
                </c:pt>
                <c:pt idx="1946">
                  <c:v>15.56799999999947</c:v>
                </c:pt>
                <c:pt idx="1947">
                  <c:v>15.575999999999471</c:v>
                </c:pt>
                <c:pt idx="1948">
                  <c:v>15.583999999999468</c:v>
                </c:pt>
                <c:pt idx="1949">
                  <c:v>15.591999999999466</c:v>
                </c:pt>
                <c:pt idx="1950">
                  <c:v>15.599999999999467</c:v>
                </c:pt>
                <c:pt idx="1951">
                  <c:v>15.607999999999469</c:v>
                </c:pt>
                <c:pt idx="1952">
                  <c:v>15.615999999999469</c:v>
                </c:pt>
                <c:pt idx="1953">
                  <c:v>15.623999999999466</c:v>
                </c:pt>
                <c:pt idx="1954">
                  <c:v>15.631999999999465</c:v>
                </c:pt>
                <c:pt idx="1955">
                  <c:v>15.639999999999464</c:v>
                </c:pt>
                <c:pt idx="1956">
                  <c:v>15.647999999999463</c:v>
                </c:pt>
                <c:pt idx="1957">
                  <c:v>15.655999999999464</c:v>
                </c:pt>
                <c:pt idx="1958">
                  <c:v>15.663999999999463</c:v>
                </c:pt>
                <c:pt idx="1959">
                  <c:v>15.671999999999462</c:v>
                </c:pt>
                <c:pt idx="1960">
                  <c:v>15.679999999999465</c:v>
                </c:pt>
                <c:pt idx="1961">
                  <c:v>15.687999999999462</c:v>
                </c:pt>
                <c:pt idx="1962">
                  <c:v>15.695999999999463</c:v>
                </c:pt>
                <c:pt idx="1963">
                  <c:v>15.703999999999462</c:v>
                </c:pt>
                <c:pt idx="1964">
                  <c:v>15.71199999999946</c:v>
                </c:pt>
                <c:pt idx="1965">
                  <c:v>15.719999999999459</c:v>
                </c:pt>
                <c:pt idx="1966">
                  <c:v>15.727999999999458</c:v>
                </c:pt>
                <c:pt idx="1967">
                  <c:v>15.735999999999457</c:v>
                </c:pt>
                <c:pt idx="1968">
                  <c:v>15.743999999999454</c:v>
                </c:pt>
                <c:pt idx="1969">
                  <c:v>15.751999999999459</c:v>
                </c:pt>
                <c:pt idx="1970">
                  <c:v>15.75999999999946</c:v>
                </c:pt>
                <c:pt idx="1971">
                  <c:v>15.767999999999457</c:v>
                </c:pt>
                <c:pt idx="1972">
                  <c:v>15.775999999999456</c:v>
                </c:pt>
                <c:pt idx="1973">
                  <c:v>15.783999999999455</c:v>
                </c:pt>
                <c:pt idx="1974">
                  <c:v>15.791999999999453</c:v>
                </c:pt>
                <c:pt idx="1975">
                  <c:v>15.799999999999454</c:v>
                </c:pt>
                <c:pt idx="1976">
                  <c:v>15.807999999999454</c:v>
                </c:pt>
                <c:pt idx="1977">
                  <c:v>15.815999999999454</c:v>
                </c:pt>
                <c:pt idx="1978">
                  <c:v>15.823999999999456</c:v>
                </c:pt>
                <c:pt idx="1979">
                  <c:v>15.831999999999454</c:v>
                </c:pt>
                <c:pt idx="1980">
                  <c:v>15.839999999999455</c:v>
                </c:pt>
                <c:pt idx="1981">
                  <c:v>15.847999999999452</c:v>
                </c:pt>
                <c:pt idx="1982">
                  <c:v>15.855999999999455</c:v>
                </c:pt>
                <c:pt idx="1983">
                  <c:v>15.863999999999452</c:v>
                </c:pt>
                <c:pt idx="1984">
                  <c:v>15.871999999999451</c:v>
                </c:pt>
                <c:pt idx="1985">
                  <c:v>15.879999999999452</c:v>
                </c:pt>
                <c:pt idx="1986">
                  <c:v>15.887999999999449</c:v>
                </c:pt>
                <c:pt idx="1987">
                  <c:v>15.895999999999452</c:v>
                </c:pt>
                <c:pt idx="1988">
                  <c:v>15.903999999999451</c:v>
                </c:pt>
                <c:pt idx="1989">
                  <c:v>15.91199999999945</c:v>
                </c:pt>
                <c:pt idx="1990">
                  <c:v>15.919999999999449</c:v>
                </c:pt>
                <c:pt idx="1991">
                  <c:v>15.927999999999448</c:v>
                </c:pt>
                <c:pt idx="1992">
                  <c:v>15.935999999999447</c:v>
                </c:pt>
                <c:pt idx="1993">
                  <c:v>15.943999999999447</c:v>
                </c:pt>
                <c:pt idx="1994">
                  <c:v>15.951999999999446</c:v>
                </c:pt>
                <c:pt idx="1995">
                  <c:v>15.959999999999447</c:v>
                </c:pt>
                <c:pt idx="1996">
                  <c:v>15.967999999999448</c:v>
                </c:pt>
                <c:pt idx="1997">
                  <c:v>15.975999999999448</c:v>
                </c:pt>
                <c:pt idx="1998">
                  <c:v>15.983999999999446</c:v>
                </c:pt>
                <c:pt idx="1999">
                  <c:v>15.991999999999445</c:v>
                </c:pt>
                <c:pt idx="2000">
                  <c:v>15.999999999999444</c:v>
                </c:pt>
                <c:pt idx="2001">
                  <c:v>16.007999999999441</c:v>
                </c:pt>
                <c:pt idx="2002">
                  <c:v>16.01599999999944</c:v>
                </c:pt>
                <c:pt idx="2003">
                  <c:v>16.02399999999944</c:v>
                </c:pt>
                <c:pt idx="2004">
                  <c:v>16.031999999999446</c:v>
                </c:pt>
                <c:pt idx="2005">
                  <c:v>16.039999999999441</c:v>
                </c:pt>
                <c:pt idx="2006">
                  <c:v>16.04799999999944</c:v>
                </c:pt>
                <c:pt idx="2007">
                  <c:v>16.05599999999944</c:v>
                </c:pt>
                <c:pt idx="2008">
                  <c:v>16.063999999999439</c:v>
                </c:pt>
                <c:pt idx="2009">
                  <c:v>16.071999999999438</c:v>
                </c:pt>
                <c:pt idx="2010">
                  <c:v>16.079999999999437</c:v>
                </c:pt>
                <c:pt idx="2011">
                  <c:v>16.087999999999436</c:v>
                </c:pt>
                <c:pt idx="2012">
                  <c:v>16.095999999999439</c:v>
                </c:pt>
                <c:pt idx="2013">
                  <c:v>16.103999999999438</c:v>
                </c:pt>
                <c:pt idx="2014">
                  <c:v>16.111999999999441</c:v>
                </c:pt>
                <c:pt idx="2015">
                  <c:v>16.11999999999944</c:v>
                </c:pt>
                <c:pt idx="2016">
                  <c:v>16.127999999999435</c:v>
                </c:pt>
                <c:pt idx="2017">
                  <c:v>16.135999999999434</c:v>
                </c:pt>
                <c:pt idx="2018">
                  <c:v>16.143999999999433</c:v>
                </c:pt>
                <c:pt idx="2019">
                  <c:v>16.151999999999436</c:v>
                </c:pt>
                <c:pt idx="2020">
                  <c:v>16.159999999999435</c:v>
                </c:pt>
                <c:pt idx="2021">
                  <c:v>16.167999999999434</c:v>
                </c:pt>
                <c:pt idx="2022">
                  <c:v>16.175999999999433</c:v>
                </c:pt>
                <c:pt idx="2023">
                  <c:v>16.183999999999433</c:v>
                </c:pt>
                <c:pt idx="2024">
                  <c:v>16.191999999999435</c:v>
                </c:pt>
                <c:pt idx="2025">
                  <c:v>16.199999999999431</c:v>
                </c:pt>
                <c:pt idx="2026">
                  <c:v>16.20799999999943</c:v>
                </c:pt>
                <c:pt idx="2027">
                  <c:v>16.215999999999433</c:v>
                </c:pt>
                <c:pt idx="2028">
                  <c:v>16.223999999999432</c:v>
                </c:pt>
                <c:pt idx="2029">
                  <c:v>16.231999999999431</c:v>
                </c:pt>
                <c:pt idx="2030">
                  <c:v>16.23999999999943</c:v>
                </c:pt>
                <c:pt idx="2031">
                  <c:v>16.247999999999433</c:v>
                </c:pt>
                <c:pt idx="2032">
                  <c:v>16.255999999999428</c:v>
                </c:pt>
                <c:pt idx="2033">
                  <c:v>16.263999999999427</c:v>
                </c:pt>
                <c:pt idx="2034">
                  <c:v>16.27199999999943</c:v>
                </c:pt>
                <c:pt idx="2035">
                  <c:v>16.279999999999433</c:v>
                </c:pt>
                <c:pt idx="2036">
                  <c:v>16.287999999999428</c:v>
                </c:pt>
                <c:pt idx="2037">
                  <c:v>16.295999999999427</c:v>
                </c:pt>
                <c:pt idx="2038">
                  <c:v>16.30399999999943</c:v>
                </c:pt>
                <c:pt idx="2039">
                  <c:v>16.311999999999433</c:v>
                </c:pt>
                <c:pt idx="2040">
                  <c:v>16.319999999999428</c:v>
                </c:pt>
                <c:pt idx="2041">
                  <c:v>16.327999999999427</c:v>
                </c:pt>
                <c:pt idx="2042">
                  <c:v>16.335999999999427</c:v>
                </c:pt>
                <c:pt idx="2043">
                  <c:v>16.343999999999429</c:v>
                </c:pt>
                <c:pt idx="2044">
                  <c:v>16.351999999999428</c:v>
                </c:pt>
                <c:pt idx="2045">
                  <c:v>16.359999999999427</c:v>
                </c:pt>
                <c:pt idx="2046">
                  <c:v>16.367999999999427</c:v>
                </c:pt>
                <c:pt idx="2047">
                  <c:v>16.375999999999426</c:v>
                </c:pt>
                <c:pt idx="2048">
                  <c:v>16.383999999999421</c:v>
                </c:pt>
                <c:pt idx="2049">
                  <c:v>16.391999999999424</c:v>
                </c:pt>
                <c:pt idx="2050">
                  <c:v>16.399999999999423</c:v>
                </c:pt>
                <c:pt idx="2051">
                  <c:v>16.407999999999426</c:v>
                </c:pt>
                <c:pt idx="2052">
                  <c:v>16.415999999999421</c:v>
                </c:pt>
                <c:pt idx="2053">
                  <c:v>16.42399999999942</c:v>
                </c:pt>
                <c:pt idx="2054">
                  <c:v>16.431999999999423</c:v>
                </c:pt>
                <c:pt idx="2055">
                  <c:v>16.439999999999422</c:v>
                </c:pt>
                <c:pt idx="2056">
                  <c:v>16.447999999999418</c:v>
                </c:pt>
                <c:pt idx="2057">
                  <c:v>16.455999999999417</c:v>
                </c:pt>
                <c:pt idx="2058">
                  <c:v>16.463999999999416</c:v>
                </c:pt>
                <c:pt idx="2059">
                  <c:v>16.471999999999422</c:v>
                </c:pt>
                <c:pt idx="2060">
                  <c:v>16.479999999999418</c:v>
                </c:pt>
                <c:pt idx="2061">
                  <c:v>16.487999999999417</c:v>
                </c:pt>
                <c:pt idx="2062">
                  <c:v>16.495999999999416</c:v>
                </c:pt>
                <c:pt idx="2063">
                  <c:v>16.503999999999415</c:v>
                </c:pt>
                <c:pt idx="2064">
                  <c:v>16.511999999999418</c:v>
                </c:pt>
                <c:pt idx="2065">
                  <c:v>16.519999999999417</c:v>
                </c:pt>
                <c:pt idx="2066">
                  <c:v>16.52799999999942</c:v>
                </c:pt>
                <c:pt idx="2067">
                  <c:v>16.535999999999415</c:v>
                </c:pt>
                <c:pt idx="2068">
                  <c:v>16.543999999999414</c:v>
                </c:pt>
                <c:pt idx="2069">
                  <c:v>16.551999999999417</c:v>
                </c:pt>
                <c:pt idx="2070">
                  <c:v>16.559999999999416</c:v>
                </c:pt>
                <c:pt idx="2071">
                  <c:v>16.567999999999415</c:v>
                </c:pt>
                <c:pt idx="2072">
                  <c:v>16.575999999999411</c:v>
                </c:pt>
                <c:pt idx="2073">
                  <c:v>16.58399999999941</c:v>
                </c:pt>
                <c:pt idx="2074">
                  <c:v>16.591999999999416</c:v>
                </c:pt>
                <c:pt idx="2075">
                  <c:v>16.599999999999415</c:v>
                </c:pt>
                <c:pt idx="2076">
                  <c:v>16.607999999999414</c:v>
                </c:pt>
                <c:pt idx="2077">
                  <c:v>16.615999999999413</c:v>
                </c:pt>
                <c:pt idx="2078">
                  <c:v>16.623999999999413</c:v>
                </c:pt>
                <c:pt idx="2079">
                  <c:v>16.631999999999412</c:v>
                </c:pt>
                <c:pt idx="2080">
                  <c:v>16.639999999999411</c:v>
                </c:pt>
                <c:pt idx="2081">
                  <c:v>16.64799999999941</c:v>
                </c:pt>
                <c:pt idx="2082">
                  <c:v>16.655999999999413</c:v>
                </c:pt>
                <c:pt idx="2083">
                  <c:v>16.663999999999408</c:v>
                </c:pt>
                <c:pt idx="2084">
                  <c:v>16.671999999999411</c:v>
                </c:pt>
                <c:pt idx="2085">
                  <c:v>16.67999999999941</c:v>
                </c:pt>
                <c:pt idx="2086">
                  <c:v>16.687999999999409</c:v>
                </c:pt>
                <c:pt idx="2087">
                  <c:v>16.695999999999405</c:v>
                </c:pt>
                <c:pt idx="2088">
                  <c:v>16.703999999999404</c:v>
                </c:pt>
                <c:pt idx="2089">
                  <c:v>16.711999999999406</c:v>
                </c:pt>
                <c:pt idx="2090">
                  <c:v>16.719999999999409</c:v>
                </c:pt>
                <c:pt idx="2091">
                  <c:v>16.727999999999405</c:v>
                </c:pt>
                <c:pt idx="2092">
                  <c:v>16.735999999999404</c:v>
                </c:pt>
                <c:pt idx="2093">
                  <c:v>16.743999999999403</c:v>
                </c:pt>
                <c:pt idx="2094">
                  <c:v>16.751999999999406</c:v>
                </c:pt>
                <c:pt idx="2095">
                  <c:v>16.759999999999401</c:v>
                </c:pt>
                <c:pt idx="2096">
                  <c:v>16.7679999999994</c:v>
                </c:pt>
                <c:pt idx="2097">
                  <c:v>16.775999999999396</c:v>
                </c:pt>
                <c:pt idx="2098">
                  <c:v>16.783999999999402</c:v>
                </c:pt>
                <c:pt idx="2099">
                  <c:v>16.791999999999401</c:v>
                </c:pt>
                <c:pt idx="2100">
                  <c:v>16.7999999999994</c:v>
                </c:pt>
                <c:pt idx="2101">
                  <c:v>16.807999999999399</c:v>
                </c:pt>
                <c:pt idx="2102">
                  <c:v>16.815999999999399</c:v>
                </c:pt>
                <c:pt idx="2103">
                  <c:v>16.823999999999394</c:v>
                </c:pt>
                <c:pt idx="2104">
                  <c:v>16.831999999999397</c:v>
                </c:pt>
                <c:pt idx="2105">
                  <c:v>16.839999999999396</c:v>
                </c:pt>
                <c:pt idx="2106">
                  <c:v>16.847999999999399</c:v>
                </c:pt>
                <c:pt idx="2107">
                  <c:v>16.855999999999394</c:v>
                </c:pt>
                <c:pt idx="2108">
                  <c:v>16.863999999999393</c:v>
                </c:pt>
                <c:pt idx="2109">
                  <c:v>16.871999999999396</c:v>
                </c:pt>
                <c:pt idx="2110">
                  <c:v>16.879999999999391</c:v>
                </c:pt>
                <c:pt idx="2111">
                  <c:v>16.887999999999391</c:v>
                </c:pt>
                <c:pt idx="2112">
                  <c:v>16.89599999999939</c:v>
                </c:pt>
                <c:pt idx="2113">
                  <c:v>16.903999999999389</c:v>
                </c:pt>
                <c:pt idx="2114">
                  <c:v>16.911999999999392</c:v>
                </c:pt>
                <c:pt idx="2115">
                  <c:v>16.919999999999391</c:v>
                </c:pt>
                <c:pt idx="2116">
                  <c:v>16.92799999999939</c:v>
                </c:pt>
                <c:pt idx="2117">
                  <c:v>16.935999999999389</c:v>
                </c:pt>
                <c:pt idx="2118">
                  <c:v>16.943999999999388</c:v>
                </c:pt>
                <c:pt idx="2119">
                  <c:v>16.951999999999387</c:v>
                </c:pt>
                <c:pt idx="2120">
                  <c:v>16.959999999999386</c:v>
                </c:pt>
                <c:pt idx="2121">
                  <c:v>16.967999999999389</c:v>
                </c:pt>
                <c:pt idx="2122">
                  <c:v>16.975999999999388</c:v>
                </c:pt>
                <c:pt idx="2123">
                  <c:v>16.983999999999384</c:v>
                </c:pt>
                <c:pt idx="2124">
                  <c:v>16.991999999999386</c:v>
                </c:pt>
                <c:pt idx="2125">
                  <c:v>16.999999999999389</c:v>
                </c:pt>
                <c:pt idx="2126">
                  <c:v>17.007999999999388</c:v>
                </c:pt>
                <c:pt idx="2127">
                  <c:v>17.015999999999387</c:v>
                </c:pt>
                <c:pt idx="2128">
                  <c:v>17.023999999999386</c:v>
                </c:pt>
                <c:pt idx="2129">
                  <c:v>17.031999999999385</c:v>
                </c:pt>
                <c:pt idx="2130">
                  <c:v>17.039999999999388</c:v>
                </c:pt>
                <c:pt idx="2131">
                  <c:v>17.047999999999387</c:v>
                </c:pt>
                <c:pt idx="2132">
                  <c:v>17.055999999999386</c:v>
                </c:pt>
                <c:pt idx="2133">
                  <c:v>17.063999999999382</c:v>
                </c:pt>
                <c:pt idx="2134">
                  <c:v>17.071999999999385</c:v>
                </c:pt>
                <c:pt idx="2135">
                  <c:v>17.079999999999384</c:v>
                </c:pt>
                <c:pt idx="2136">
                  <c:v>17.087999999999383</c:v>
                </c:pt>
                <c:pt idx="2137">
                  <c:v>17.095999999999382</c:v>
                </c:pt>
                <c:pt idx="2138">
                  <c:v>17.103999999999381</c:v>
                </c:pt>
                <c:pt idx="2139">
                  <c:v>17.111999999999387</c:v>
                </c:pt>
                <c:pt idx="2140">
                  <c:v>17.119999999999386</c:v>
                </c:pt>
                <c:pt idx="2141">
                  <c:v>17.127999999999385</c:v>
                </c:pt>
                <c:pt idx="2142">
                  <c:v>17.135999999999381</c:v>
                </c:pt>
                <c:pt idx="2143">
                  <c:v>17.14399999999938</c:v>
                </c:pt>
                <c:pt idx="2144">
                  <c:v>17.151999999999383</c:v>
                </c:pt>
                <c:pt idx="2145">
                  <c:v>17.159999999999378</c:v>
                </c:pt>
                <c:pt idx="2146">
                  <c:v>17.167999999999378</c:v>
                </c:pt>
                <c:pt idx="2147">
                  <c:v>17.175999999999377</c:v>
                </c:pt>
                <c:pt idx="2148">
                  <c:v>17.183999999999376</c:v>
                </c:pt>
                <c:pt idx="2149">
                  <c:v>17.191999999999378</c:v>
                </c:pt>
                <c:pt idx="2150">
                  <c:v>17.199999999999378</c:v>
                </c:pt>
                <c:pt idx="2151">
                  <c:v>17.207999999999377</c:v>
                </c:pt>
                <c:pt idx="2152">
                  <c:v>17.215999999999376</c:v>
                </c:pt>
                <c:pt idx="2153">
                  <c:v>17.223999999999371</c:v>
                </c:pt>
                <c:pt idx="2154">
                  <c:v>17.231999999999374</c:v>
                </c:pt>
                <c:pt idx="2155">
                  <c:v>17.239999999999373</c:v>
                </c:pt>
                <c:pt idx="2156">
                  <c:v>17.247999999999372</c:v>
                </c:pt>
                <c:pt idx="2157">
                  <c:v>17.255999999999368</c:v>
                </c:pt>
                <c:pt idx="2158">
                  <c:v>17.263999999999371</c:v>
                </c:pt>
                <c:pt idx="2159">
                  <c:v>17.271999999999373</c:v>
                </c:pt>
                <c:pt idx="2160">
                  <c:v>17.279999999999372</c:v>
                </c:pt>
                <c:pt idx="2161">
                  <c:v>17.287999999999368</c:v>
                </c:pt>
                <c:pt idx="2162">
                  <c:v>17.295999999999367</c:v>
                </c:pt>
                <c:pt idx="2163">
                  <c:v>17.30399999999937</c:v>
                </c:pt>
                <c:pt idx="2164">
                  <c:v>17.311999999999372</c:v>
                </c:pt>
                <c:pt idx="2165">
                  <c:v>17.319999999999368</c:v>
                </c:pt>
                <c:pt idx="2166">
                  <c:v>17.327999999999371</c:v>
                </c:pt>
                <c:pt idx="2167">
                  <c:v>17.33599999999937</c:v>
                </c:pt>
                <c:pt idx="2168">
                  <c:v>17.343999999999369</c:v>
                </c:pt>
                <c:pt idx="2169">
                  <c:v>17.351999999999368</c:v>
                </c:pt>
                <c:pt idx="2170">
                  <c:v>17.359999999999367</c:v>
                </c:pt>
                <c:pt idx="2171">
                  <c:v>17.367999999999366</c:v>
                </c:pt>
                <c:pt idx="2172">
                  <c:v>17.375999999999362</c:v>
                </c:pt>
                <c:pt idx="2173">
                  <c:v>17.383999999999361</c:v>
                </c:pt>
                <c:pt idx="2174">
                  <c:v>17.391999999999367</c:v>
                </c:pt>
                <c:pt idx="2175">
                  <c:v>17.399999999999366</c:v>
                </c:pt>
                <c:pt idx="2176">
                  <c:v>17.407999999999362</c:v>
                </c:pt>
                <c:pt idx="2177">
                  <c:v>17.415999999999361</c:v>
                </c:pt>
                <c:pt idx="2178">
                  <c:v>17.42399999999936</c:v>
                </c:pt>
                <c:pt idx="2179">
                  <c:v>17.431999999999363</c:v>
                </c:pt>
                <c:pt idx="2180">
                  <c:v>17.439999999999362</c:v>
                </c:pt>
                <c:pt idx="2181">
                  <c:v>17.447999999999357</c:v>
                </c:pt>
                <c:pt idx="2182">
                  <c:v>17.45599999999936</c:v>
                </c:pt>
                <c:pt idx="2183">
                  <c:v>17.463999999999359</c:v>
                </c:pt>
                <c:pt idx="2184">
                  <c:v>17.471999999999362</c:v>
                </c:pt>
                <c:pt idx="2185">
                  <c:v>17.479999999999357</c:v>
                </c:pt>
                <c:pt idx="2186">
                  <c:v>17.487999999999357</c:v>
                </c:pt>
                <c:pt idx="2187">
                  <c:v>17.495999999999356</c:v>
                </c:pt>
                <c:pt idx="2188">
                  <c:v>17.503999999999355</c:v>
                </c:pt>
                <c:pt idx="2189">
                  <c:v>17.511999999999357</c:v>
                </c:pt>
                <c:pt idx="2190">
                  <c:v>17.51999999999936</c:v>
                </c:pt>
                <c:pt idx="2191">
                  <c:v>17.527999999999359</c:v>
                </c:pt>
                <c:pt idx="2192">
                  <c:v>17.535999999999355</c:v>
                </c:pt>
                <c:pt idx="2193">
                  <c:v>17.543999999999354</c:v>
                </c:pt>
                <c:pt idx="2194">
                  <c:v>17.551999999999357</c:v>
                </c:pt>
                <c:pt idx="2195">
                  <c:v>17.559999999999356</c:v>
                </c:pt>
                <c:pt idx="2196">
                  <c:v>17.567999999999351</c:v>
                </c:pt>
                <c:pt idx="2197">
                  <c:v>17.57599999999935</c:v>
                </c:pt>
                <c:pt idx="2198">
                  <c:v>17.583999999999353</c:v>
                </c:pt>
                <c:pt idx="2199">
                  <c:v>17.591999999999356</c:v>
                </c:pt>
                <c:pt idx="2200">
                  <c:v>17.599999999999351</c:v>
                </c:pt>
                <c:pt idx="2201">
                  <c:v>17.607999999999354</c:v>
                </c:pt>
                <c:pt idx="2202">
                  <c:v>17.615999999999353</c:v>
                </c:pt>
                <c:pt idx="2203">
                  <c:v>17.623999999999352</c:v>
                </c:pt>
                <c:pt idx="2204">
                  <c:v>17.631999999999351</c:v>
                </c:pt>
                <c:pt idx="2205">
                  <c:v>17.63999999999935</c:v>
                </c:pt>
                <c:pt idx="2206">
                  <c:v>17.647999999999353</c:v>
                </c:pt>
                <c:pt idx="2207">
                  <c:v>17.655999999999352</c:v>
                </c:pt>
                <c:pt idx="2208">
                  <c:v>17.663999999999348</c:v>
                </c:pt>
                <c:pt idx="2209">
                  <c:v>17.67199999999935</c:v>
                </c:pt>
                <c:pt idx="2210">
                  <c:v>17.67999999999935</c:v>
                </c:pt>
                <c:pt idx="2211">
                  <c:v>17.687999999999349</c:v>
                </c:pt>
                <c:pt idx="2212">
                  <c:v>17.695999999999344</c:v>
                </c:pt>
                <c:pt idx="2213">
                  <c:v>17.703999999999343</c:v>
                </c:pt>
                <c:pt idx="2214">
                  <c:v>17.71199999999935</c:v>
                </c:pt>
                <c:pt idx="2215">
                  <c:v>17.719999999999349</c:v>
                </c:pt>
                <c:pt idx="2216">
                  <c:v>17.727999999999344</c:v>
                </c:pt>
                <c:pt idx="2217">
                  <c:v>17.735999999999343</c:v>
                </c:pt>
                <c:pt idx="2218">
                  <c:v>17.743999999999343</c:v>
                </c:pt>
                <c:pt idx="2219">
                  <c:v>17.751999999999342</c:v>
                </c:pt>
                <c:pt idx="2220">
                  <c:v>17.759999999999341</c:v>
                </c:pt>
                <c:pt idx="2221">
                  <c:v>17.767999999999343</c:v>
                </c:pt>
                <c:pt idx="2222">
                  <c:v>17.775999999999343</c:v>
                </c:pt>
                <c:pt idx="2223">
                  <c:v>17.783999999999338</c:v>
                </c:pt>
                <c:pt idx="2224">
                  <c:v>17.791999999999341</c:v>
                </c:pt>
                <c:pt idx="2225">
                  <c:v>17.79999999999934</c:v>
                </c:pt>
                <c:pt idx="2226">
                  <c:v>17.807999999999343</c:v>
                </c:pt>
                <c:pt idx="2227">
                  <c:v>17.815999999999342</c:v>
                </c:pt>
                <c:pt idx="2228">
                  <c:v>17.823999999999337</c:v>
                </c:pt>
                <c:pt idx="2229">
                  <c:v>17.83199999999934</c:v>
                </c:pt>
                <c:pt idx="2230">
                  <c:v>17.839999999999343</c:v>
                </c:pt>
                <c:pt idx="2231">
                  <c:v>17.847999999999342</c:v>
                </c:pt>
                <c:pt idx="2232">
                  <c:v>17.855999999999337</c:v>
                </c:pt>
                <c:pt idx="2233">
                  <c:v>17.863999999999336</c:v>
                </c:pt>
                <c:pt idx="2234">
                  <c:v>17.871999999999339</c:v>
                </c:pt>
                <c:pt idx="2235">
                  <c:v>17.879999999999335</c:v>
                </c:pt>
                <c:pt idx="2236">
                  <c:v>17.887999999999334</c:v>
                </c:pt>
                <c:pt idx="2237">
                  <c:v>17.895999999999333</c:v>
                </c:pt>
                <c:pt idx="2238">
                  <c:v>17.903999999999332</c:v>
                </c:pt>
                <c:pt idx="2239">
                  <c:v>17.911999999999335</c:v>
                </c:pt>
                <c:pt idx="2240">
                  <c:v>17.919999999999334</c:v>
                </c:pt>
                <c:pt idx="2241">
                  <c:v>17.927999999999333</c:v>
                </c:pt>
                <c:pt idx="2242">
                  <c:v>17.935999999999332</c:v>
                </c:pt>
                <c:pt idx="2243">
                  <c:v>17.943999999999328</c:v>
                </c:pt>
                <c:pt idx="2244">
                  <c:v>17.95199999999933</c:v>
                </c:pt>
                <c:pt idx="2245">
                  <c:v>17.959999999999329</c:v>
                </c:pt>
                <c:pt idx="2246">
                  <c:v>17.967999999999329</c:v>
                </c:pt>
                <c:pt idx="2247">
                  <c:v>17.975999999999324</c:v>
                </c:pt>
                <c:pt idx="2248">
                  <c:v>17.983999999999327</c:v>
                </c:pt>
                <c:pt idx="2249">
                  <c:v>17.991999999999329</c:v>
                </c:pt>
                <c:pt idx="2250">
                  <c:v>17.999999999999329</c:v>
                </c:pt>
                <c:pt idx="2251">
                  <c:v>18.007999999999328</c:v>
                </c:pt>
                <c:pt idx="2252">
                  <c:v>18.015999999999327</c:v>
                </c:pt>
                <c:pt idx="2253">
                  <c:v>18.023999999999329</c:v>
                </c:pt>
                <c:pt idx="2254">
                  <c:v>18.031999999999332</c:v>
                </c:pt>
                <c:pt idx="2255">
                  <c:v>18.039999999999328</c:v>
                </c:pt>
                <c:pt idx="2256">
                  <c:v>18.047999999999327</c:v>
                </c:pt>
                <c:pt idx="2257">
                  <c:v>18.055999999999329</c:v>
                </c:pt>
                <c:pt idx="2258">
                  <c:v>18.063999999999329</c:v>
                </c:pt>
                <c:pt idx="2259">
                  <c:v>18.071999999999328</c:v>
                </c:pt>
                <c:pt idx="2260">
                  <c:v>18.079999999999327</c:v>
                </c:pt>
                <c:pt idx="2261">
                  <c:v>18.087999999999326</c:v>
                </c:pt>
                <c:pt idx="2262">
                  <c:v>18.095999999999322</c:v>
                </c:pt>
                <c:pt idx="2263">
                  <c:v>18.103999999999324</c:v>
                </c:pt>
                <c:pt idx="2264">
                  <c:v>18.111999999999327</c:v>
                </c:pt>
                <c:pt idx="2265">
                  <c:v>18.11999999999933</c:v>
                </c:pt>
                <c:pt idx="2266">
                  <c:v>18.127999999999325</c:v>
                </c:pt>
                <c:pt idx="2267">
                  <c:v>18.135999999999324</c:v>
                </c:pt>
                <c:pt idx="2268">
                  <c:v>18.143999999999323</c:v>
                </c:pt>
                <c:pt idx="2269">
                  <c:v>18.151999999999326</c:v>
                </c:pt>
                <c:pt idx="2270">
                  <c:v>18.159999999999325</c:v>
                </c:pt>
                <c:pt idx="2271">
                  <c:v>18.167999999999321</c:v>
                </c:pt>
                <c:pt idx="2272">
                  <c:v>18.17599999999932</c:v>
                </c:pt>
                <c:pt idx="2273">
                  <c:v>18.183999999999319</c:v>
                </c:pt>
                <c:pt idx="2274">
                  <c:v>18.191999999999325</c:v>
                </c:pt>
                <c:pt idx="2275">
                  <c:v>18.199999999999321</c:v>
                </c:pt>
                <c:pt idx="2276">
                  <c:v>18.20799999999932</c:v>
                </c:pt>
                <c:pt idx="2277">
                  <c:v>18.215999999999319</c:v>
                </c:pt>
                <c:pt idx="2278">
                  <c:v>18.223999999999315</c:v>
                </c:pt>
                <c:pt idx="2279">
                  <c:v>18.231999999999317</c:v>
                </c:pt>
                <c:pt idx="2280">
                  <c:v>18.239999999999316</c:v>
                </c:pt>
                <c:pt idx="2281">
                  <c:v>18.247999999999312</c:v>
                </c:pt>
                <c:pt idx="2282">
                  <c:v>18.255999999999311</c:v>
                </c:pt>
                <c:pt idx="2283">
                  <c:v>18.263999999999314</c:v>
                </c:pt>
                <c:pt idx="2284">
                  <c:v>18.271999999999316</c:v>
                </c:pt>
                <c:pt idx="2285">
                  <c:v>18.279999999999312</c:v>
                </c:pt>
                <c:pt idx="2286">
                  <c:v>18.287999999999311</c:v>
                </c:pt>
                <c:pt idx="2287">
                  <c:v>18.29599999999931</c:v>
                </c:pt>
                <c:pt idx="2288">
                  <c:v>18.303999999999313</c:v>
                </c:pt>
                <c:pt idx="2289">
                  <c:v>18.311999999999315</c:v>
                </c:pt>
                <c:pt idx="2290">
                  <c:v>18.319999999999311</c:v>
                </c:pt>
                <c:pt idx="2291">
                  <c:v>18.32799999999931</c:v>
                </c:pt>
                <c:pt idx="2292">
                  <c:v>18.335999999999313</c:v>
                </c:pt>
                <c:pt idx="2293">
                  <c:v>18.343999999999312</c:v>
                </c:pt>
                <c:pt idx="2294">
                  <c:v>18.351999999999311</c:v>
                </c:pt>
                <c:pt idx="2295">
                  <c:v>18.35999999999931</c:v>
                </c:pt>
                <c:pt idx="2296">
                  <c:v>18.367999999999309</c:v>
                </c:pt>
                <c:pt idx="2297">
                  <c:v>18.375999999999305</c:v>
                </c:pt>
                <c:pt idx="2298">
                  <c:v>18.383999999999304</c:v>
                </c:pt>
                <c:pt idx="2299">
                  <c:v>18.391999999999307</c:v>
                </c:pt>
                <c:pt idx="2300">
                  <c:v>18.399999999999309</c:v>
                </c:pt>
                <c:pt idx="2301">
                  <c:v>18.407999999999305</c:v>
                </c:pt>
                <c:pt idx="2302">
                  <c:v>18.415999999999304</c:v>
                </c:pt>
                <c:pt idx="2303">
                  <c:v>18.423999999999303</c:v>
                </c:pt>
                <c:pt idx="2304">
                  <c:v>18.431999999999306</c:v>
                </c:pt>
                <c:pt idx="2305">
                  <c:v>18.439999999999301</c:v>
                </c:pt>
                <c:pt idx="2306">
                  <c:v>18.447999999999301</c:v>
                </c:pt>
                <c:pt idx="2307">
                  <c:v>18.4559999999993</c:v>
                </c:pt>
                <c:pt idx="2308">
                  <c:v>18.463999999999302</c:v>
                </c:pt>
                <c:pt idx="2309">
                  <c:v>18.471999999999301</c:v>
                </c:pt>
                <c:pt idx="2310">
                  <c:v>18.479999999999301</c:v>
                </c:pt>
                <c:pt idx="2311">
                  <c:v>18.4879999999993</c:v>
                </c:pt>
                <c:pt idx="2312">
                  <c:v>18.495999999999299</c:v>
                </c:pt>
                <c:pt idx="2313">
                  <c:v>18.503999999999298</c:v>
                </c:pt>
                <c:pt idx="2314">
                  <c:v>18.511999999999301</c:v>
                </c:pt>
                <c:pt idx="2315">
                  <c:v>18.5199999999993</c:v>
                </c:pt>
                <c:pt idx="2316">
                  <c:v>18.527999999999302</c:v>
                </c:pt>
                <c:pt idx="2317">
                  <c:v>18.535999999999298</c:v>
                </c:pt>
                <c:pt idx="2318">
                  <c:v>18.543999999999297</c:v>
                </c:pt>
                <c:pt idx="2319">
                  <c:v>18.5519999999993</c:v>
                </c:pt>
                <c:pt idx="2320">
                  <c:v>18.559999999999299</c:v>
                </c:pt>
                <c:pt idx="2321">
                  <c:v>18.567999999999294</c:v>
                </c:pt>
                <c:pt idx="2322">
                  <c:v>18.575999999999294</c:v>
                </c:pt>
                <c:pt idx="2323">
                  <c:v>18.583999999999293</c:v>
                </c:pt>
                <c:pt idx="2324">
                  <c:v>18.591999999999299</c:v>
                </c:pt>
                <c:pt idx="2325">
                  <c:v>18.599999999999294</c:v>
                </c:pt>
                <c:pt idx="2326">
                  <c:v>18.607999999999297</c:v>
                </c:pt>
                <c:pt idx="2327">
                  <c:v>18.615999999999296</c:v>
                </c:pt>
                <c:pt idx="2328">
                  <c:v>18.623999999999292</c:v>
                </c:pt>
                <c:pt idx="2329">
                  <c:v>18.631999999999294</c:v>
                </c:pt>
                <c:pt idx="2330">
                  <c:v>18.639999999999294</c:v>
                </c:pt>
                <c:pt idx="2331">
                  <c:v>18.647999999999293</c:v>
                </c:pt>
                <c:pt idx="2332">
                  <c:v>18.655999999999292</c:v>
                </c:pt>
                <c:pt idx="2333">
                  <c:v>18.663999999999291</c:v>
                </c:pt>
                <c:pt idx="2334">
                  <c:v>18.671999999999294</c:v>
                </c:pt>
                <c:pt idx="2335">
                  <c:v>18.679999999999293</c:v>
                </c:pt>
                <c:pt idx="2336">
                  <c:v>18.687999999999292</c:v>
                </c:pt>
                <c:pt idx="2337">
                  <c:v>18.695999999999287</c:v>
                </c:pt>
                <c:pt idx="2338">
                  <c:v>18.703999999999287</c:v>
                </c:pt>
                <c:pt idx="2339">
                  <c:v>18.711999999999293</c:v>
                </c:pt>
                <c:pt idx="2340">
                  <c:v>18.719999999999292</c:v>
                </c:pt>
                <c:pt idx="2341">
                  <c:v>18.727999999999287</c:v>
                </c:pt>
                <c:pt idx="2342">
                  <c:v>18.735999999999287</c:v>
                </c:pt>
                <c:pt idx="2343">
                  <c:v>18.743999999999289</c:v>
                </c:pt>
                <c:pt idx="2344">
                  <c:v>18.751999999999288</c:v>
                </c:pt>
                <c:pt idx="2345">
                  <c:v>18.759999999999287</c:v>
                </c:pt>
                <c:pt idx="2346">
                  <c:v>18.767999999999287</c:v>
                </c:pt>
                <c:pt idx="2347">
                  <c:v>18.775999999999289</c:v>
                </c:pt>
                <c:pt idx="2348">
                  <c:v>18.783999999999285</c:v>
                </c:pt>
                <c:pt idx="2349">
                  <c:v>18.791999999999287</c:v>
                </c:pt>
                <c:pt idx="2350">
                  <c:v>18.799999999999287</c:v>
                </c:pt>
                <c:pt idx="2351">
                  <c:v>18.807999999999289</c:v>
                </c:pt>
                <c:pt idx="2352">
                  <c:v>18.815999999999285</c:v>
                </c:pt>
                <c:pt idx="2353">
                  <c:v>18.823999999999284</c:v>
                </c:pt>
                <c:pt idx="2354">
                  <c:v>18.831999999999287</c:v>
                </c:pt>
                <c:pt idx="2355">
                  <c:v>18.839999999999289</c:v>
                </c:pt>
                <c:pt idx="2356">
                  <c:v>18.847999999999285</c:v>
                </c:pt>
                <c:pt idx="2357">
                  <c:v>18.855999999999284</c:v>
                </c:pt>
                <c:pt idx="2358">
                  <c:v>18.863999999999283</c:v>
                </c:pt>
                <c:pt idx="2359">
                  <c:v>18.871999999999286</c:v>
                </c:pt>
                <c:pt idx="2360">
                  <c:v>18.879999999999281</c:v>
                </c:pt>
                <c:pt idx="2361">
                  <c:v>18.88799999999928</c:v>
                </c:pt>
                <c:pt idx="2362">
                  <c:v>18.89599999999928</c:v>
                </c:pt>
                <c:pt idx="2363">
                  <c:v>18.903999999999279</c:v>
                </c:pt>
                <c:pt idx="2364">
                  <c:v>18.911999999999281</c:v>
                </c:pt>
                <c:pt idx="2365">
                  <c:v>18.919999999999281</c:v>
                </c:pt>
                <c:pt idx="2366">
                  <c:v>18.92799999999928</c:v>
                </c:pt>
                <c:pt idx="2367">
                  <c:v>18.935999999999279</c:v>
                </c:pt>
                <c:pt idx="2368">
                  <c:v>18.943999999999274</c:v>
                </c:pt>
                <c:pt idx="2369">
                  <c:v>18.951999999999277</c:v>
                </c:pt>
                <c:pt idx="2370">
                  <c:v>18.959999999999276</c:v>
                </c:pt>
                <c:pt idx="2371">
                  <c:v>18.967999999999272</c:v>
                </c:pt>
                <c:pt idx="2372">
                  <c:v>18.975999999999271</c:v>
                </c:pt>
                <c:pt idx="2373">
                  <c:v>18.983999999999273</c:v>
                </c:pt>
                <c:pt idx="2374">
                  <c:v>18.991999999999276</c:v>
                </c:pt>
                <c:pt idx="2375">
                  <c:v>18.999999999999272</c:v>
                </c:pt>
                <c:pt idx="2376">
                  <c:v>19.007999999999274</c:v>
                </c:pt>
                <c:pt idx="2377">
                  <c:v>19.015999999999273</c:v>
                </c:pt>
                <c:pt idx="2378">
                  <c:v>19.023999999999273</c:v>
                </c:pt>
                <c:pt idx="2379">
                  <c:v>19.031999999999275</c:v>
                </c:pt>
                <c:pt idx="2380">
                  <c:v>19.039999999999271</c:v>
                </c:pt>
                <c:pt idx="2381">
                  <c:v>19.04799999999927</c:v>
                </c:pt>
                <c:pt idx="2382">
                  <c:v>19.055999999999273</c:v>
                </c:pt>
                <c:pt idx="2383">
                  <c:v>19.063999999999272</c:v>
                </c:pt>
                <c:pt idx="2384">
                  <c:v>19.071999999999271</c:v>
                </c:pt>
                <c:pt idx="2385">
                  <c:v>19.07999999999927</c:v>
                </c:pt>
                <c:pt idx="2386">
                  <c:v>19.087999999999269</c:v>
                </c:pt>
                <c:pt idx="2387">
                  <c:v>19.095999999999265</c:v>
                </c:pt>
                <c:pt idx="2388">
                  <c:v>19.103999999999267</c:v>
                </c:pt>
                <c:pt idx="2389">
                  <c:v>19.11199999999927</c:v>
                </c:pt>
                <c:pt idx="2390">
                  <c:v>19.119999999999273</c:v>
                </c:pt>
                <c:pt idx="2391">
                  <c:v>19.127999999999268</c:v>
                </c:pt>
                <c:pt idx="2392">
                  <c:v>19.135999999999267</c:v>
                </c:pt>
                <c:pt idx="2393">
                  <c:v>19.143999999999266</c:v>
                </c:pt>
                <c:pt idx="2394">
                  <c:v>19.151999999999269</c:v>
                </c:pt>
                <c:pt idx="2395">
                  <c:v>19.159999999999265</c:v>
                </c:pt>
                <c:pt idx="2396">
                  <c:v>19.167999999999264</c:v>
                </c:pt>
                <c:pt idx="2397">
                  <c:v>19.175999999999263</c:v>
                </c:pt>
                <c:pt idx="2398">
                  <c:v>19.183999999999262</c:v>
                </c:pt>
                <c:pt idx="2399">
                  <c:v>19.191999999999265</c:v>
                </c:pt>
                <c:pt idx="2400">
                  <c:v>19.199999999999264</c:v>
                </c:pt>
                <c:pt idx="2401">
                  <c:v>19.207999999999263</c:v>
                </c:pt>
                <c:pt idx="2402">
                  <c:v>19.215999999999262</c:v>
                </c:pt>
                <c:pt idx="2403">
                  <c:v>19.223999999999258</c:v>
                </c:pt>
                <c:pt idx="2404">
                  <c:v>19.23199999999926</c:v>
                </c:pt>
                <c:pt idx="2405">
                  <c:v>19.239999999999259</c:v>
                </c:pt>
                <c:pt idx="2406">
                  <c:v>19.247999999999259</c:v>
                </c:pt>
                <c:pt idx="2407">
                  <c:v>19.255999999999254</c:v>
                </c:pt>
                <c:pt idx="2408">
                  <c:v>19.263999999999257</c:v>
                </c:pt>
                <c:pt idx="2409">
                  <c:v>19.27199999999926</c:v>
                </c:pt>
                <c:pt idx="2410">
                  <c:v>19.279999999999259</c:v>
                </c:pt>
                <c:pt idx="2411">
                  <c:v>19.287999999999254</c:v>
                </c:pt>
                <c:pt idx="2412">
                  <c:v>19.295999999999253</c:v>
                </c:pt>
                <c:pt idx="2413">
                  <c:v>19.303999999999256</c:v>
                </c:pt>
                <c:pt idx="2414">
                  <c:v>19.311999999999255</c:v>
                </c:pt>
                <c:pt idx="2415">
                  <c:v>19.319999999999254</c:v>
                </c:pt>
                <c:pt idx="2416">
                  <c:v>19.327999999999253</c:v>
                </c:pt>
                <c:pt idx="2417">
                  <c:v>19.335999999999256</c:v>
                </c:pt>
                <c:pt idx="2418">
                  <c:v>19.343999999999252</c:v>
                </c:pt>
                <c:pt idx="2419">
                  <c:v>19.351999999999254</c:v>
                </c:pt>
                <c:pt idx="2420">
                  <c:v>19.359999999999253</c:v>
                </c:pt>
                <c:pt idx="2421">
                  <c:v>19.367999999999252</c:v>
                </c:pt>
                <c:pt idx="2422">
                  <c:v>19.375999999999252</c:v>
                </c:pt>
                <c:pt idx="2423">
                  <c:v>19.383999999999247</c:v>
                </c:pt>
                <c:pt idx="2424">
                  <c:v>19.39199999999925</c:v>
                </c:pt>
                <c:pt idx="2425">
                  <c:v>19.399999999999253</c:v>
                </c:pt>
                <c:pt idx="2426">
                  <c:v>19.407999999999252</c:v>
                </c:pt>
                <c:pt idx="2427">
                  <c:v>19.415999999999247</c:v>
                </c:pt>
                <c:pt idx="2428">
                  <c:v>19.423999999999246</c:v>
                </c:pt>
                <c:pt idx="2429">
                  <c:v>19.431999999999249</c:v>
                </c:pt>
                <c:pt idx="2430">
                  <c:v>19.439999999999245</c:v>
                </c:pt>
                <c:pt idx="2431">
                  <c:v>19.447999999999244</c:v>
                </c:pt>
                <c:pt idx="2432">
                  <c:v>19.455999999999243</c:v>
                </c:pt>
                <c:pt idx="2433">
                  <c:v>19.463999999999245</c:v>
                </c:pt>
                <c:pt idx="2434">
                  <c:v>19.471999999999245</c:v>
                </c:pt>
                <c:pt idx="2435">
                  <c:v>19.479999999999244</c:v>
                </c:pt>
                <c:pt idx="2436">
                  <c:v>19.487999999999243</c:v>
                </c:pt>
                <c:pt idx="2437">
                  <c:v>19.495999999999238</c:v>
                </c:pt>
                <c:pt idx="2438">
                  <c:v>19.503999999999241</c:v>
                </c:pt>
                <c:pt idx="2439">
                  <c:v>19.511999999999244</c:v>
                </c:pt>
                <c:pt idx="2440">
                  <c:v>19.519999999999243</c:v>
                </c:pt>
                <c:pt idx="2441">
                  <c:v>19.527999999999242</c:v>
                </c:pt>
                <c:pt idx="2442">
                  <c:v>19.535999999999241</c:v>
                </c:pt>
                <c:pt idx="2443">
                  <c:v>19.54399999999924</c:v>
                </c:pt>
                <c:pt idx="2444">
                  <c:v>19.551999999999243</c:v>
                </c:pt>
                <c:pt idx="2445">
                  <c:v>19.559999999999242</c:v>
                </c:pt>
                <c:pt idx="2446">
                  <c:v>19.567999999999238</c:v>
                </c:pt>
                <c:pt idx="2447">
                  <c:v>19.575999999999237</c:v>
                </c:pt>
                <c:pt idx="2448">
                  <c:v>19.583999999999236</c:v>
                </c:pt>
                <c:pt idx="2449">
                  <c:v>19.591999999999235</c:v>
                </c:pt>
                <c:pt idx="2450">
                  <c:v>19.599999999999238</c:v>
                </c:pt>
                <c:pt idx="2451">
                  <c:v>19.60799999999924</c:v>
                </c:pt>
                <c:pt idx="2452">
                  <c:v>19.615999999999239</c:v>
                </c:pt>
                <c:pt idx="2453">
                  <c:v>19.623999999999235</c:v>
                </c:pt>
                <c:pt idx="2454">
                  <c:v>19.631999999999238</c:v>
                </c:pt>
                <c:pt idx="2455">
                  <c:v>19.639999999999237</c:v>
                </c:pt>
                <c:pt idx="2456">
                  <c:v>19.647999999999236</c:v>
                </c:pt>
                <c:pt idx="2457">
                  <c:v>19.655999999999231</c:v>
                </c:pt>
                <c:pt idx="2458">
                  <c:v>19.663999999999234</c:v>
                </c:pt>
                <c:pt idx="2459">
                  <c:v>19.671999999999237</c:v>
                </c:pt>
                <c:pt idx="2460">
                  <c:v>19.679999999999236</c:v>
                </c:pt>
                <c:pt idx="2461">
                  <c:v>19.687999999999231</c:v>
                </c:pt>
                <c:pt idx="2462">
                  <c:v>19.695999999999231</c:v>
                </c:pt>
                <c:pt idx="2463">
                  <c:v>19.70399999999923</c:v>
                </c:pt>
                <c:pt idx="2464">
                  <c:v>19.711999999999232</c:v>
                </c:pt>
                <c:pt idx="2465">
                  <c:v>19.719999999999228</c:v>
                </c:pt>
                <c:pt idx="2466">
                  <c:v>19.727999999999231</c:v>
                </c:pt>
                <c:pt idx="2467">
                  <c:v>19.73599999999923</c:v>
                </c:pt>
                <c:pt idx="2468">
                  <c:v>19.743999999999229</c:v>
                </c:pt>
                <c:pt idx="2469">
                  <c:v>19.751999999999232</c:v>
                </c:pt>
                <c:pt idx="2470">
                  <c:v>19.759999999999227</c:v>
                </c:pt>
                <c:pt idx="2471">
                  <c:v>19.767999999999226</c:v>
                </c:pt>
                <c:pt idx="2472">
                  <c:v>19.775999999999229</c:v>
                </c:pt>
                <c:pt idx="2473">
                  <c:v>19.783999999999224</c:v>
                </c:pt>
                <c:pt idx="2474">
                  <c:v>19.791999999999227</c:v>
                </c:pt>
                <c:pt idx="2475">
                  <c:v>19.799999999999226</c:v>
                </c:pt>
                <c:pt idx="2476">
                  <c:v>19.807999999999232</c:v>
                </c:pt>
                <c:pt idx="2477">
                  <c:v>19.815999999999228</c:v>
                </c:pt>
                <c:pt idx="2478">
                  <c:v>19.823999999999227</c:v>
                </c:pt>
                <c:pt idx="2479">
                  <c:v>19.83199999999923</c:v>
                </c:pt>
                <c:pt idx="2480">
                  <c:v>19.839999999999225</c:v>
                </c:pt>
                <c:pt idx="2481">
                  <c:v>19.847999999999224</c:v>
                </c:pt>
                <c:pt idx="2482">
                  <c:v>19.855999999999227</c:v>
                </c:pt>
                <c:pt idx="2483">
                  <c:v>19.863999999999226</c:v>
                </c:pt>
                <c:pt idx="2484">
                  <c:v>19.871999999999225</c:v>
                </c:pt>
                <c:pt idx="2485">
                  <c:v>19.879999999999225</c:v>
                </c:pt>
                <c:pt idx="2486">
                  <c:v>19.887999999999224</c:v>
                </c:pt>
                <c:pt idx="2487">
                  <c:v>19.895999999999223</c:v>
                </c:pt>
                <c:pt idx="2488">
                  <c:v>19.903999999999222</c:v>
                </c:pt>
                <c:pt idx="2489">
                  <c:v>19.911999999999225</c:v>
                </c:pt>
                <c:pt idx="2490">
                  <c:v>19.919999999999224</c:v>
                </c:pt>
                <c:pt idx="2491">
                  <c:v>19.927999999999223</c:v>
                </c:pt>
                <c:pt idx="2492">
                  <c:v>19.935999999999222</c:v>
                </c:pt>
                <c:pt idx="2493">
                  <c:v>19.943999999999217</c:v>
                </c:pt>
                <c:pt idx="2494">
                  <c:v>19.95199999999922</c:v>
                </c:pt>
                <c:pt idx="2495">
                  <c:v>19.959999999999219</c:v>
                </c:pt>
                <c:pt idx="2496">
                  <c:v>19.967999999999215</c:v>
                </c:pt>
                <c:pt idx="2497">
                  <c:v>19.975999999999217</c:v>
                </c:pt>
                <c:pt idx="2498">
                  <c:v>19.983999999999217</c:v>
                </c:pt>
                <c:pt idx="2499">
                  <c:v>19.991999999999219</c:v>
                </c:pt>
                <c:pt idx="2500">
                  <c:v>19.999999999999215</c:v>
                </c:pt>
                <c:pt idx="2501">
                  <c:v>20.007999999999218</c:v>
                </c:pt>
                <c:pt idx="2502">
                  <c:v>20.015999999999217</c:v>
                </c:pt>
                <c:pt idx="2503">
                  <c:v>20.023999999999216</c:v>
                </c:pt>
                <c:pt idx="2504">
                  <c:v>20.031999999999215</c:v>
                </c:pt>
                <c:pt idx="2505">
                  <c:v>20.039999999999218</c:v>
                </c:pt>
                <c:pt idx="2506">
                  <c:v>20.047999999999217</c:v>
                </c:pt>
                <c:pt idx="2507">
                  <c:v>20.055999999999216</c:v>
                </c:pt>
                <c:pt idx="2508">
                  <c:v>20.063999999999211</c:v>
                </c:pt>
                <c:pt idx="2509">
                  <c:v>20.071999999999214</c:v>
                </c:pt>
                <c:pt idx="2510">
                  <c:v>20.079999999999213</c:v>
                </c:pt>
                <c:pt idx="2511">
                  <c:v>20.087999999999212</c:v>
                </c:pt>
                <c:pt idx="2512">
                  <c:v>20.095999999999208</c:v>
                </c:pt>
                <c:pt idx="2513">
                  <c:v>20.103999999999214</c:v>
                </c:pt>
                <c:pt idx="2514">
                  <c:v>20.111999999999217</c:v>
                </c:pt>
                <c:pt idx="2515">
                  <c:v>20.119999999999216</c:v>
                </c:pt>
                <c:pt idx="2516">
                  <c:v>20.127999999999211</c:v>
                </c:pt>
                <c:pt idx="2517">
                  <c:v>20.135999999999211</c:v>
                </c:pt>
                <c:pt idx="2518">
                  <c:v>20.14399999999921</c:v>
                </c:pt>
                <c:pt idx="2519">
                  <c:v>20.151999999999212</c:v>
                </c:pt>
                <c:pt idx="2520">
                  <c:v>20.159999999999208</c:v>
                </c:pt>
                <c:pt idx="2521">
                  <c:v>20.167999999999211</c:v>
                </c:pt>
                <c:pt idx="2522">
                  <c:v>20.17599999999921</c:v>
                </c:pt>
                <c:pt idx="2523">
                  <c:v>20.183999999999209</c:v>
                </c:pt>
                <c:pt idx="2524">
                  <c:v>20.191999999999208</c:v>
                </c:pt>
                <c:pt idx="2525">
                  <c:v>20.199999999999207</c:v>
                </c:pt>
                <c:pt idx="2526">
                  <c:v>20.207999999999206</c:v>
                </c:pt>
                <c:pt idx="2527">
                  <c:v>20.215999999999202</c:v>
                </c:pt>
                <c:pt idx="2528">
                  <c:v>20.223999999999201</c:v>
                </c:pt>
                <c:pt idx="2529">
                  <c:v>20.231999999999204</c:v>
                </c:pt>
                <c:pt idx="2530">
                  <c:v>20.239999999999206</c:v>
                </c:pt>
                <c:pt idx="2531">
                  <c:v>20.247999999999202</c:v>
                </c:pt>
                <c:pt idx="2532">
                  <c:v>20.255999999999201</c:v>
                </c:pt>
                <c:pt idx="2533">
                  <c:v>20.2639999999992</c:v>
                </c:pt>
                <c:pt idx="2534">
                  <c:v>20.271999999999203</c:v>
                </c:pt>
                <c:pt idx="2535">
                  <c:v>20.279999999999202</c:v>
                </c:pt>
                <c:pt idx="2536">
                  <c:v>20.287999999999197</c:v>
                </c:pt>
                <c:pt idx="2537">
                  <c:v>20.295999999999196</c:v>
                </c:pt>
                <c:pt idx="2538">
                  <c:v>20.303999999999199</c:v>
                </c:pt>
                <c:pt idx="2539">
                  <c:v>20.311999999999205</c:v>
                </c:pt>
                <c:pt idx="2540">
                  <c:v>20.319999999999201</c:v>
                </c:pt>
                <c:pt idx="2541">
                  <c:v>20.3279999999992</c:v>
                </c:pt>
                <c:pt idx="2542">
                  <c:v>20.335999999999199</c:v>
                </c:pt>
                <c:pt idx="2543">
                  <c:v>20.343999999999195</c:v>
                </c:pt>
                <c:pt idx="2544">
                  <c:v>20.351999999999197</c:v>
                </c:pt>
                <c:pt idx="2545">
                  <c:v>20.359999999999197</c:v>
                </c:pt>
                <c:pt idx="2546">
                  <c:v>20.367999999999196</c:v>
                </c:pt>
                <c:pt idx="2547">
                  <c:v>20.375999999999191</c:v>
                </c:pt>
                <c:pt idx="2548">
                  <c:v>20.383999999999194</c:v>
                </c:pt>
                <c:pt idx="2549">
                  <c:v>20.391999999999197</c:v>
                </c:pt>
                <c:pt idx="2550">
                  <c:v>20.399999999999196</c:v>
                </c:pt>
                <c:pt idx="2551">
                  <c:v>20.407999999999191</c:v>
                </c:pt>
                <c:pt idx="2552">
                  <c:v>20.41599999999919</c:v>
                </c:pt>
                <c:pt idx="2553">
                  <c:v>20.423999999999189</c:v>
                </c:pt>
                <c:pt idx="2554">
                  <c:v>20.431999999999192</c:v>
                </c:pt>
                <c:pt idx="2555">
                  <c:v>20.439999999999188</c:v>
                </c:pt>
                <c:pt idx="2556">
                  <c:v>20.447999999999187</c:v>
                </c:pt>
                <c:pt idx="2557">
                  <c:v>20.455999999999189</c:v>
                </c:pt>
                <c:pt idx="2558">
                  <c:v>20.463999999999189</c:v>
                </c:pt>
                <c:pt idx="2559">
                  <c:v>20.471999999999188</c:v>
                </c:pt>
                <c:pt idx="2560">
                  <c:v>20.479999999999187</c:v>
                </c:pt>
                <c:pt idx="2561">
                  <c:v>20.487999999999186</c:v>
                </c:pt>
                <c:pt idx="2562">
                  <c:v>20.495999999999189</c:v>
                </c:pt>
                <c:pt idx="2563">
                  <c:v>20.503999999999188</c:v>
                </c:pt>
                <c:pt idx="2564">
                  <c:v>20.51199999999919</c:v>
                </c:pt>
                <c:pt idx="2565">
                  <c:v>20.51999999999919</c:v>
                </c:pt>
                <c:pt idx="2566">
                  <c:v>20.527999999999192</c:v>
                </c:pt>
                <c:pt idx="2567">
                  <c:v>20.535999999999188</c:v>
                </c:pt>
                <c:pt idx="2568">
                  <c:v>20.543999999999187</c:v>
                </c:pt>
                <c:pt idx="2569">
                  <c:v>20.55199999999919</c:v>
                </c:pt>
                <c:pt idx="2570">
                  <c:v>20.559999999999185</c:v>
                </c:pt>
                <c:pt idx="2571">
                  <c:v>20.567999999999184</c:v>
                </c:pt>
                <c:pt idx="2572">
                  <c:v>20.575999999999183</c:v>
                </c:pt>
                <c:pt idx="2573">
                  <c:v>20.583999999999183</c:v>
                </c:pt>
                <c:pt idx="2574">
                  <c:v>20.591999999999185</c:v>
                </c:pt>
                <c:pt idx="2575">
                  <c:v>20.599999999999184</c:v>
                </c:pt>
                <c:pt idx="2576">
                  <c:v>20.607999999999187</c:v>
                </c:pt>
                <c:pt idx="2577">
                  <c:v>20.615999999999186</c:v>
                </c:pt>
                <c:pt idx="2578">
                  <c:v>20.623999999999185</c:v>
                </c:pt>
                <c:pt idx="2579">
                  <c:v>20.631999999999184</c:v>
                </c:pt>
                <c:pt idx="2580">
                  <c:v>20.639999999999183</c:v>
                </c:pt>
                <c:pt idx="2581">
                  <c:v>20.647999999999183</c:v>
                </c:pt>
                <c:pt idx="2582">
                  <c:v>20.655999999999178</c:v>
                </c:pt>
                <c:pt idx="2583">
                  <c:v>20.663999999999181</c:v>
                </c:pt>
                <c:pt idx="2584">
                  <c:v>20.671999999999183</c:v>
                </c:pt>
                <c:pt idx="2585">
                  <c:v>20.679999999999183</c:v>
                </c:pt>
                <c:pt idx="2586">
                  <c:v>20.687999999999178</c:v>
                </c:pt>
                <c:pt idx="2587">
                  <c:v>20.695999999999177</c:v>
                </c:pt>
                <c:pt idx="2588">
                  <c:v>20.703999999999176</c:v>
                </c:pt>
                <c:pt idx="2589">
                  <c:v>20.711999999999179</c:v>
                </c:pt>
                <c:pt idx="2590">
                  <c:v>20.719999999999175</c:v>
                </c:pt>
                <c:pt idx="2591">
                  <c:v>20.727999999999177</c:v>
                </c:pt>
                <c:pt idx="2592">
                  <c:v>20.735999999999176</c:v>
                </c:pt>
                <c:pt idx="2593">
                  <c:v>20.743999999999176</c:v>
                </c:pt>
                <c:pt idx="2594">
                  <c:v>20.751999999999175</c:v>
                </c:pt>
                <c:pt idx="2595">
                  <c:v>20.759999999999174</c:v>
                </c:pt>
                <c:pt idx="2596">
                  <c:v>20.767999999999173</c:v>
                </c:pt>
                <c:pt idx="2597">
                  <c:v>20.775999999999172</c:v>
                </c:pt>
                <c:pt idx="2598">
                  <c:v>20.783999999999168</c:v>
                </c:pt>
                <c:pt idx="2599">
                  <c:v>20.791999999999174</c:v>
                </c:pt>
                <c:pt idx="2600">
                  <c:v>20.799999999999173</c:v>
                </c:pt>
                <c:pt idx="2601">
                  <c:v>20.807999999999176</c:v>
                </c:pt>
                <c:pt idx="2602">
                  <c:v>20.815999999999171</c:v>
                </c:pt>
                <c:pt idx="2603">
                  <c:v>20.82399999999917</c:v>
                </c:pt>
                <c:pt idx="2604">
                  <c:v>20.831999999999173</c:v>
                </c:pt>
                <c:pt idx="2605">
                  <c:v>20.839999999999172</c:v>
                </c:pt>
                <c:pt idx="2606">
                  <c:v>20.847999999999168</c:v>
                </c:pt>
                <c:pt idx="2607">
                  <c:v>20.85599999999917</c:v>
                </c:pt>
                <c:pt idx="2608">
                  <c:v>20.863999999999169</c:v>
                </c:pt>
                <c:pt idx="2609">
                  <c:v>20.871999999999172</c:v>
                </c:pt>
                <c:pt idx="2610">
                  <c:v>20.879999999999168</c:v>
                </c:pt>
                <c:pt idx="2611">
                  <c:v>20.887999999999167</c:v>
                </c:pt>
                <c:pt idx="2612">
                  <c:v>20.895999999999166</c:v>
                </c:pt>
                <c:pt idx="2613">
                  <c:v>20.903999999999161</c:v>
                </c:pt>
                <c:pt idx="2614">
                  <c:v>20.911999999999164</c:v>
                </c:pt>
                <c:pt idx="2615">
                  <c:v>20.919999999999167</c:v>
                </c:pt>
                <c:pt idx="2616">
                  <c:v>20.927999999999166</c:v>
                </c:pt>
                <c:pt idx="2617">
                  <c:v>20.935999999999162</c:v>
                </c:pt>
                <c:pt idx="2618">
                  <c:v>20.943999999999161</c:v>
                </c:pt>
                <c:pt idx="2619">
                  <c:v>20.951999999999163</c:v>
                </c:pt>
                <c:pt idx="2620">
                  <c:v>20.959999999999162</c:v>
                </c:pt>
                <c:pt idx="2621">
                  <c:v>20.967999999999162</c:v>
                </c:pt>
                <c:pt idx="2622">
                  <c:v>20.975999999999157</c:v>
                </c:pt>
                <c:pt idx="2623">
                  <c:v>20.98399999999916</c:v>
                </c:pt>
                <c:pt idx="2624">
                  <c:v>20.991999999999162</c:v>
                </c:pt>
                <c:pt idx="2625">
                  <c:v>20.999999999999162</c:v>
                </c:pt>
                <c:pt idx="2626">
                  <c:v>21.007999999999161</c:v>
                </c:pt>
                <c:pt idx="2627">
                  <c:v>21.01599999999916</c:v>
                </c:pt>
                <c:pt idx="2628">
                  <c:v>21.023999999999159</c:v>
                </c:pt>
                <c:pt idx="2629">
                  <c:v>21.031999999999158</c:v>
                </c:pt>
                <c:pt idx="2630">
                  <c:v>21.039999999999157</c:v>
                </c:pt>
                <c:pt idx="2631">
                  <c:v>21.04799999999916</c:v>
                </c:pt>
                <c:pt idx="2632">
                  <c:v>21.055999999999159</c:v>
                </c:pt>
                <c:pt idx="2633">
                  <c:v>21.063999999999155</c:v>
                </c:pt>
                <c:pt idx="2634">
                  <c:v>21.071999999999157</c:v>
                </c:pt>
                <c:pt idx="2635">
                  <c:v>21.079999999999156</c:v>
                </c:pt>
                <c:pt idx="2636">
                  <c:v>21.087999999999152</c:v>
                </c:pt>
                <c:pt idx="2637">
                  <c:v>21.095999999999151</c:v>
                </c:pt>
                <c:pt idx="2638">
                  <c:v>21.103999999999154</c:v>
                </c:pt>
                <c:pt idx="2639">
                  <c:v>21.11199999999916</c:v>
                </c:pt>
                <c:pt idx="2640">
                  <c:v>21.119999999999155</c:v>
                </c:pt>
                <c:pt idx="2641">
                  <c:v>21.127999999999155</c:v>
                </c:pt>
                <c:pt idx="2642">
                  <c:v>21.135999999999154</c:v>
                </c:pt>
                <c:pt idx="2643">
                  <c:v>21.143999999999153</c:v>
                </c:pt>
                <c:pt idx="2644">
                  <c:v>21.151999999999155</c:v>
                </c:pt>
                <c:pt idx="2645">
                  <c:v>21.159999999999151</c:v>
                </c:pt>
                <c:pt idx="2646">
                  <c:v>21.167999999999154</c:v>
                </c:pt>
                <c:pt idx="2647">
                  <c:v>21.175999999999153</c:v>
                </c:pt>
                <c:pt idx="2648">
                  <c:v>21.183999999999152</c:v>
                </c:pt>
                <c:pt idx="2649">
                  <c:v>21.191999999999151</c:v>
                </c:pt>
                <c:pt idx="2650">
                  <c:v>21.19999999999915</c:v>
                </c:pt>
                <c:pt idx="2651">
                  <c:v>21.207999999999149</c:v>
                </c:pt>
                <c:pt idx="2652">
                  <c:v>21.215999999999145</c:v>
                </c:pt>
                <c:pt idx="2653">
                  <c:v>21.223999999999144</c:v>
                </c:pt>
                <c:pt idx="2654">
                  <c:v>21.231999999999147</c:v>
                </c:pt>
                <c:pt idx="2655">
                  <c:v>21.239999999999149</c:v>
                </c:pt>
                <c:pt idx="2656">
                  <c:v>21.247999999999145</c:v>
                </c:pt>
                <c:pt idx="2657">
                  <c:v>21.255999999999144</c:v>
                </c:pt>
                <c:pt idx="2658">
                  <c:v>21.263999999999143</c:v>
                </c:pt>
                <c:pt idx="2659">
                  <c:v>21.271999999999146</c:v>
                </c:pt>
                <c:pt idx="2660">
                  <c:v>21.279999999999141</c:v>
                </c:pt>
                <c:pt idx="2661">
                  <c:v>21.28799999999914</c:v>
                </c:pt>
                <c:pt idx="2662">
                  <c:v>21.29599999999914</c:v>
                </c:pt>
                <c:pt idx="2663">
                  <c:v>21.303999999999146</c:v>
                </c:pt>
                <c:pt idx="2664">
                  <c:v>21.311999999999145</c:v>
                </c:pt>
                <c:pt idx="2665">
                  <c:v>21.319999999999144</c:v>
                </c:pt>
                <c:pt idx="2666">
                  <c:v>21.327999999999143</c:v>
                </c:pt>
                <c:pt idx="2667">
                  <c:v>21.335999999999142</c:v>
                </c:pt>
                <c:pt idx="2668">
                  <c:v>21.343999999999138</c:v>
                </c:pt>
                <c:pt idx="2669">
                  <c:v>21.351999999999141</c:v>
                </c:pt>
                <c:pt idx="2670">
                  <c:v>21.35999999999914</c:v>
                </c:pt>
                <c:pt idx="2671">
                  <c:v>21.367999999999142</c:v>
                </c:pt>
                <c:pt idx="2672">
                  <c:v>21.375999999999138</c:v>
                </c:pt>
                <c:pt idx="2673">
                  <c:v>21.383999999999137</c:v>
                </c:pt>
                <c:pt idx="2674">
                  <c:v>21.39199999999914</c:v>
                </c:pt>
                <c:pt idx="2675">
                  <c:v>21.399999999999139</c:v>
                </c:pt>
                <c:pt idx="2676">
                  <c:v>21.407999999999134</c:v>
                </c:pt>
                <c:pt idx="2677">
                  <c:v>21.415999999999134</c:v>
                </c:pt>
                <c:pt idx="2678">
                  <c:v>21.423999999999133</c:v>
                </c:pt>
                <c:pt idx="2679">
                  <c:v>21.431999999999132</c:v>
                </c:pt>
                <c:pt idx="2680">
                  <c:v>21.439999999999134</c:v>
                </c:pt>
                <c:pt idx="2681">
                  <c:v>21.447999999999134</c:v>
                </c:pt>
                <c:pt idx="2682">
                  <c:v>21.455999999999133</c:v>
                </c:pt>
                <c:pt idx="2683">
                  <c:v>21.463999999999128</c:v>
                </c:pt>
                <c:pt idx="2684">
                  <c:v>21.471999999999131</c:v>
                </c:pt>
                <c:pt idx="2685">
                  <c:v>21.47999999999913</c:v>
                </c:pt>
                <c:pt idx="2686">
                  <c:v>21.487999999999129</c:v>
                </c:pt>
                <c:pt idx="2687">
                  <c:v>21.495999999999128</c:v>
                </c:pt>
                <c:pt idx="2688">
                  <c:v>21.503999999999131</c:v>
                </c:pt>
                <c:pt idx="2689">
                  <c:v>21.511999999999134</c:v>
                </c:pt>
                <c:pt idx="2690">
                  <c:v>21.519999999999133</c:v>
                </c:pt>
                <c:pt idx="2691">
                  <c:v>21.527999999999132</c:v>
                </c:pt>
                <c:pt idx="2692">
                  <c:v>21.535999999999127</c:v>
                </c:pt>
                <c:pt idx="2693">
                  <c:v>21.543999999999127</c:v>
                </c:pt>
                <c:pt idx="2694">
                  <c:v>21.551999999999133</c:v>
                </c:pt>
                <c:pt idx="2695">
                  <c:v>21.559999999999128</c:v>
                </c:pt>
                <c:pt idx="2696">
                  <c:v>21.567999999999127</c:v>
                </c:pt>
                <c:pt idx="2697">
                  <c:v>21.575999999999127</c:v>
                </c:pt>
                <c:pt idx="2698">
                  <c:v>21.583999999999129</c:v>
                </c:pt>
                <c:pt idx="2699">
                  <c:v>21.591999999999128</c:v>
                </c:pt>
                <c:pt idx="2700">
                  <c:v>21.599999999999127</c:v>
                </c:pt>
                <c:pt idx="2701">
                  <c:v>21.60799999999913</c:v>
                </c:pt>
                <c:pt idx="2702">
                  <c:v>21.615999999999129</c:v>
                </c:pt>
                <c:pt idx="2703">
                  <c:v>21.623999999999125</c:v>
                </c:pt>
                <c:pt idx="2704">
                  <c:v>21.631999999999127</c:v>
                </c:pt>
                <c:pt idx="2705">
                  <c:v>21.63999999999913</c:v>
                </c:pt>
                <c:pt idx="2706">
                  <c:v>21.647999999999129</c:v>
                </c:pt>
                <c:pt idx="2707">
                  <c:v>21.655999999999125</c:v>
                </c:pt>
                <c:pt idx="2708">
                  <c:v>21.663999999999124</c:v>
                </c:pt>
                <c:pt idx="2709">
                  <c:v>21.671999999999127</c:v>
                </c:pt>
                <c:pt idx="2710">
                  <c:v>21.679999999999126</c:v>
                </c:pt>
                <c:pt idx="2711">
                  <c:v>21.687999999999121</c:v>
                </c:pt>
                <c:pt idx="2712">
                  <c:v>21.69599999999912</c:v>
                </c:pt>
                <c:pt idx="2713">
                  <c:v>21.70399999999912</c:v>
                </c:pt>
                <c:pt idx="2714">
                  <c:v>21.711999999999126</c:v>
                </c:pt>
                <c:pt idx="2715">
                  <c:v>21.719999999999121</c:v>
                </c:pt>
                <c:pt idx="2716">
                  <c:v>21.72799999999912</c:v>
                </c:pt>
                <c:pt idx="2717">
                  <c:v>21.73599999999912</c:v>
                </c:pt>
                <c:pt idx="2718">
                  <c:v>21.743999999999119</c:v>
                </c:pt>
                <c:pt idx="2719">
                  <c:v>21.751999999999118</c:v>
                </c:pt>
                <c:pt idx="2720">
                  <c:v>21.759999999999117</c:v>
                </c:pt>
                <c:pt idx="2721">
                  <c:v>21.767999999999116</c:v>
                </c:pt>
                <c:pt idx="2722">
                  <c:v>21.775999999999112</c:v>
                </c:pt>
                <c:pt idx="2723">
                  <c:v>21.783999999999114</c:v>
                </c:pt>
                <c:pt idx="2724">
                  <c:v>21.791999999999117</c:v>
                </c:pt>
                <c:pt idx="2725">
                  <c:v>21.799999999999116</c:v>
                </c:pt>
                <c:pt idx="2726">
                  <c:v>21.807999999999115</c:v>
                </c:pt>
                <c:pt idx="2727">
                  <c:v>21.815999999999114</c:v>
                </c:pt>
                <c:pt idx="2728">
                  <c:v>21.823999999999113</c:v>
                </c:pt>
                <c:pt idx="2729">
                  <c:v>21.831999999999116</c:v>
                </c:pt>
                <c:pt idx="2730">
                  <c:v>21.839999999999115</c:v>
                </c:pt>
                <c:pt idx="2731">
                  <c:v>21.847999999999111</c:v>
                </c:pt>
                <c:pt idx="2732">
                  <c:v>21.855999999999113</c:v>
                </c:pt>
                <c:pt idx="2733">
                  <c:v>21.863999999999113</c:v>
                </c:pt>
                <c:pt idx="2734">
                  <c:v>21.871999999999115</c:v>
                </c:pt>
                <c:pt idx="2735">
                  <c:v>21.879999999999111</c:v>
                </c:pt>
                <c:pt idx="2736">
                  <c:v>21.88799999999911</c:v>
                </c:pt>
                <c:pt idx="2737">
                  <c:v>21.895999999999109</c:v>
                </c:pt>
                <c:pt idx="2738">
                  <c:v>21.903999999999105</c:v>
                </c:pt>
                <c:pt idx="2739">
                  <c:v>21.911999999999107</c:v>
                </c:pt>
                <c:pt idx="2740">
                  <c:v>21.91999999999911</c:v>
                </c:pt>
                <c:pt idx="2741">
                  <c:v>21.927999999999109</c:v>
                </c:pt>
                <c:pt idx="2742">
                  <c:v>21.935999999999105</c:v>
                </c:pt>
                <c:pt idx="2743">
                  <c:v>21.943999999999104</c:v>
                </c:pt>
                <c:pt idx="2744">
                  <c:v>21.951999999999106</c:v>
                </c:pt>
                <c:pt idx="2745">
                  <c:v>21.959999999999106</c:v>
                </c:pt>
                <c:pt idx="2746">
                  <c:v>21.967999999999101</c:v>
                </c:pt>
                <c:pt idx="2747">
                  <c:v>21.9759999999991</c:v>
                </c:pt>
                <c:pt idx="2748">
                  <c:v>21.983999999999099</c:v>
                </c:pt>
                <c:pt idx="2749">
                  <c:v>21.991999999999106</c:v>
                </c:pt>
                <c:pt idx="2750">
                  <c:v>21.999999999999101</c:v>
                </c:pt>
                <c:pt idx="2751">
                  <c:v>22.007999999999104</c:v>
                </c:pt>
                <c:pt idx="2752">
                  <c:v>22.015999999999103</c:v>
                </c:pt>
                <c:pt idx="2753">
                  <c:v>22.023999999999102</c:v>
                </c:pt>
                <c:pt idx="2754">
                  <c:v>22.031999999999101</c:v>
                </c:pt>
                <c:pt idx="2755">
                  <c:v>22.0399999999991</c:v>
                </c:pt>
                <c:pt idx="2756">
                  <c:v>22.047999999999099</c:v>
                </c:pt>
                <c:pt idx="2757">
                  <c:v>22.055999999999099</c:v>
                </c:pt>
                <c:pt idx="2758">
                  <c:v>22.063999999999098</c:v>
                </c:pt>
                <c:pt idx="2759">
                  <c:v>22.0719999999991</c:v>
                </c:pt>
                <c:pt idx="2760">
                  <c:v>22.079999999999099</c:v>
                </c:pt>
                <c:pt idx="2761">
                  <c:v>22.087999999999099</c:v>
                </c:pt>
                <c:pt idx="2762">
                  <c:v>22.095999999999094</c:v>
                </c:pt>
                <c:pt idx="2763">
                  <c:v>22.103999999999097</c:v>
                </c:pt>
                <c:pt idx="2764">
                  <c:v>22.111999999999099</c:v>
                </c:pt>
                <c:pt idx="2765">
                  <c:v>22.119999999999095</c:v>
                </c:pt>
                <c:pt idx="2766">
                  <c:v>22.127999999999098</c:v>
                </c:pt>
                <c:pt idx="2767">
                  <c:v>22.135999999999097</c:v>
                </c:pt>
                <c:pt idx="2768">
                  <c:v>22.143999999999096</c:v>
                </c:pt>
                <c:pt idx="2769">
                  <c:v>22.151999999999095</c:v>
                </c:pt>
                <c:pt idx="2770">
                  <c:v>22.159999999999094</c:v>
                </c:pt>
                <c:pt idx="2771">
                  <c:v>22.167999999999093</c:v>
                </c:pt>
                <c:pt idx="2772">
                  <c:v>22.175999999999092</c:v>
                </c:pt>
                <c:pt idx="2773">
                  <c:v>22.183999999999092</c:v>
                </c:pt>
                <c:pt idx="2774">
                  <c:v>22.191999999999094</c:v>
                </c:pt>
                <c:pt idx="2775">
                  <c:v>22.199999999999093</c:v>
                </c:pt>
                <c:pt idx="2776">
                  <c:v>22.207999999999092</c:v>
                </c:pt>
                <c:pt idx="2777">
                  <c:v>22.215999999999092</c:v>
                </c:pt>
                <c:pt idx="2778">
                  <c:v>22.223999999999087</c:v>
                </c:pt>
                <c:pt idx="2779">
                  <c:v>22.23199999999909</c:v>
                </c:pt>
                <c:pt idx="2780">
                  <c:v>22.239999999999092</c:v>
                </c:pt>
                <c:pt idx="2781">
                  <c:v>22.247999999999088</c:v>
                </c:pt>
                <c:pt idx="2782">
                  <c:v>22.255999999999087</c:v>
                </c:pt>
                <c:pt idx="2783">
                  <c:v>22.263999999999086</c:v>
                </c:pt>
                <c:pt idx="2784">
                  <c:v>22.271999999999093</c:v>
                </c:pt>
                <c:pt idx="2785">
                  <c:v>22.279999999999088</c:v>
                </c:pt>
                <c:pt idx="2786">
                  <c:v>22.287999999999087</c:v>
                </c:pt>
                <c:pt idx="2787">
                  <c:v>22.295999999999086</c:v>
                </c:pt>
                <c:pt idx="2788">
                  <c:v>22.303999999999085</c:v>
                </c:pt>
                <c:pt idx="2789">
                  <c:v>22.311999999999088</c:v>
                </c:pt>
                <c:pt idx="2790">
                  <c:v>22.319999999999091</c:v>
                </c:pt>
                <c:pt idx="2791">
                  <c:v>22.32799999999909</c:v>
                </c:pt>
                <c:pt idx="2792">
                  <c:v>22.335999999999085</c:v>
                </c:pt>
                <c:pt idx="2793">
                  <c:v>22.343999999999085</c:v>
                </c:pt>
                <c:pt idx="2794">
                  <c:v>22.351999999999087</c:v>
                </c:pt>
                <c:pt idx="2795">
                  <c:v>22.359999999999086</c:v>
                </c:pt>
                <c:pt idx="2796">
                  <c:v>22.367999999999086</c:v>
                </c:pt>
                <c:pt idx="2797">
                  <c:v>22.375999999999081</c:v>
                </c:pt>
                <c:pt idx="2798">
                  <c:v>22.383999999999084</c:v>
                </c:pt>
                <c:pt idx="2799">
                  <c:v>22.391999999999086</c:v>
                </c:pt>
                <c:pt idx="2800">
                  <c:v>22.399999999999086</c:v>
                </c:pt>
                <c:pt idx="2801">
                  <c:v>22.407999999999081</c:v>
                </c:pt>
                <c:pt idx="2802">
                  <c:v>22.41599999999908</c:v>
                </c:pt>
                <c:pt idx="2803">
                  <c:v>22.423999999999079</c:v>
                </c:pt>
                <c:pt idx="2804">
                  <c:v>22.431999999999078</c:v>
                </c:pt>
                <c:pt idx="2805">
                  <c:v>22.439999999999078</c:v>
                </c:pt>
                <c:pt idx="2806">
                  <c:v>22.44799999999908</c:v>
                </c:pt>
                <c:pt idx="2807">
                  <c:v>22.455999999999079</c:v>
                </c:pt>
                <c:pt idx="2808">
                  <c:v>22.463999999999075</c:v>
                </c:pt>
                <c:pt idx="2809">
                  <c:v>22.471999999999078</c:v>
                </c:pt>
                <c:pt idx="2810">
                  <c:v>22.479999999999077</c:v>
                </c:pt>
                <c:pt idx="2811">
                  <c:v>22.487999999999076</c:v>
                </c:pt>
                <c:pt idx="2812">
                  <c:v>22.495999999999071</c:v>
                </c:pt>
                <c:pt idx="2813">
                  <c:v>22.503999999999074</c:v>
                </c:pt>
                <c:pt idx="2814">
                  <c:v>22.51199999999908</c:v>
                </c:pt>
                <c:pt idx="2815">
                  <c:v>22.519999999999079</c:v>
                </c:pt>
                <c:pt idx="2816">
                  <c:v>22.527999999999075</c:v>
                </c:pt>
                <c:pt idx="2817">
                  <c:v>22.535999999999074</c:v>
                </c:pt>
                <c:pt idx="2818">
                  <c:v>22.543999999999073</c:v>
                </c:pt>
                <c:pt idx="2819">
                  <c:v>22.551999999999076</c:v>
                </c:pt>
                <c:pt idx="2820">
                  <c:v>22.559999999999071</c:v>
                </c:pt>
                <c:pt idx="2821">
                  <c:v>22.567999999999074</c:v>
                </c:pt>
                <c:pt idx="2822">
                  <c:v>22.575999999999073</c:v>
                </c:pt>
                <c:pt idx="2823">
                  <c:v>22.583999999999072</c:v>
                </c:pt>
                <c:pt idx="2824">
                  <c:v>22.591999999999071</c:v>
                </c:pt>
                <c:pt idx="2825">
                  <c:v>22.599999999999071</c:v>
                </c:pt>
                <c:pt idx="2826">
                  <c:v>22.607999999999073</c:v>
                </c:pt>
                <c:pt idx="2827">
                  <c:v>22.615999999999072</c:v>
                </c:pt>
                <c:pt idx="2828">
                  <c:v>22.623999999999068</c:v>
                </c:pt>
                <c:pt idx="2829">
                  <c:v>22.631999999999071</c:v>
                </c:pt>
                <c:pt idx="2830">
                  <c:v>22.639999999999073</c:v>
                </c:pt>
                <c:pt idx="2831">
                  <c:v>22.647999999999072</c:v>
                </c:pt>
                <c:pt idx="2832">
                  <c:v>22.655999999999068</c:v>
                </c:pt>
                <c:pt idx="2833">
                  <c:v>22.663999999999067</c:v>
                </c:pt>
                <c:pt idx="2834">
                  <c:v>22.67199999999907</c:v>
                </c:pt>
                <c:pt idx="2835">
                  <c:v>22.679999999999065</c:v>
                </c:pt>
                <c:pt idx="2836">
                  <c:v>22.687999999999064</c:v>
                </c:pt>
                <c:pt idx="2837">
                  <c:v>22.695999999999064</c:v>
                </c:pt>
                <c:pt idx="2838">
                  <c:v>22.703999999999066</c:v>
                </c:pt>
                <c:pt idx="2839">
                  <c:v>22.711999999999065</c:v>
                </c:pt>
                <c:pt idx="2840">
                  <c:v>22.719999999999064</c:v>
                </c:pt>
                <c:pt idx="2841">
                  <c:v>22.727999999999064</c:v>
                </c:pt>
                <c:pt idx="2842">
                  <c:v>22.735999999999063</c:v>
                </c:pt>
                <c:pt idx="2843">
                  <c:v>22.743999999999062</c:v>
                </c:pt>
                <c:pt idx="2844">
                  <c:v>22.751999999999061</c:v>
                </c:pt>
                <c:pt idx="2845">
                  <c:v>22.75999999999906</c:v>
                </c:pt>
                <c:pt idx="2846">
                  <c:v>22.767999999999063</c:v>
                </c:pt>
                <c:pt idx="2847">
                  <c:v>22.775999999999062</c:v>
                </c:pt>
                <c:pt idx="2848">
                  <c:v>22.783999999999057</c:v>
                </c:pt>
                <c:pt idx="2849">
                  <c:v>22.79199999999906</c:v>
                </c:pt>
                <c:pt idx="2850">
                  <c:v>22.799999999999059</c:v>
                </c:pt>
                <c:pt idx="2851">
                  <c:v>22.807999999999058</c:v>
                </c:pt>
                <c:pt idx="2852">
                  <c:v>22.815999999999057</c:v>
                </c:pt>
                <c:pt idx="2853">
                  <c:v>22.823999999999057</c:v>
                </c:pt>
                <c:pt idx="2854">
                  <c:v>22.831999999999059</c:v>
                </c:pt>
                <c:pt idx="2855">
                  <c:v>22.839999999999058</c:v>
                </c:pt>
                <c:pt idx="2856">
                  <c:v>22.847999999999058</c:v>
                </c:pt>
                <c:pt idx="2857">
                  <c:v>22.855999999999057</c:v>
                </c:pt>
                <c:pt idx="2858">
                  <c:v>22.863999999999056</c:v>
                </c:pt>
                <c:pt idx="2859">
                  <c:v>22.871999999999055</c:v>
                </c:pt>
                <c:pt idx="2860">
                  <c:v>22.879999999999054</c:v>
                </c:pt>
                <c:pt idx="2861">
                  <c:v>22.887999999999053</c:v>
                </c:pt>
                <c:pt idx="2862">
                  <c:v>22.895999999999052</c:v>
                </c:pt>
                <c:pt idx="2863">
                  <c:v>22.903999999999048</c:v>
                </c:pt>
                <c:pt idx="2864">
                  <c:v>22.911999999999054</c:v>
                </c:pt>
                <c:pt idx="2865">
                  <c:v>22.919999999999053</c:v>
                </c:pt>
                <c:pt idx="2866">
                  <c:v>22.927999999999052</c:v>
                </c:pt>
                <c:pt idx="2867">
                  <c:v>22.935999999999048</c:v>
                </c:pt>
                <c:pt idx="2868">
                  <c:v>22.943999999999047</c:v>
                </c:pt>
                <c:pt idx="2869">
                  <c:v>22.95199999999905</c:v>
                </c:pt>
                <c:pt idx="2870">
                  <c:v>22.959999999999049</c:v>
                </c:pt>
                <c:pt idx="2871">
                  <c:v>22.967999999999044</c:v>
                </c:pt>
                <c:pt idx="2872">
                  <c:v>22.975999999999043</c:v>
                </c:pt>
                <c:pt idx="2873">
                  <c:v>22.983999999999046</c:v>
                </c:pt>
                <c:pt idx="2874">
                  <c:v>22.991999999999049</c:v>
                </c:pt>
                <c:pt idx="2875">
                  <c:v>22.999999999999044</c:v>
                </c:pt>
                <c:pt idx="2876">
                  <c:v>23.007999999999047</c:v>
                </c:pt>
                <c:pt idx="2877">
                  <c:v>23.015999999999046</c:v>
                </c:pt>
                <c:pt idx="2878">
                  <c:v>23.023999999999042</c:v>
                </c:pt>
                <c:pt idx="2879">
                  <c:v>23.031999999999044</c:v>
                </c:pt>
                <c:pt idx="2880">
                  <c:v>23.039999999999043</c:v>
                </c:pt>
                <c:pt idx="2881">
                  <c:v>23.047999999999043</c:v>
                </c:pt>
                <c:pt idx="2882">
                  <c:v>23.055999999999042</c:v>
                </c:pt>
                <c:pt idx="2883">
                  <c:v>23.063999999999041</c:v>
                </c:pt>
                <c:pt idx="2884">
                  <c:v>23.071999999999043</c:v>
                </c:pt>
                <c:pt idx="2885">
                  <c:v>23.079999999999043</c:v>
                </c:pt>
                <c:pt idx="2886">
                  <c:v>23.087999999999042</c:v>
                </c:pt>
                <c:pt idx="2887">
                  <c:v>23.095999999999037</c:v>
                </c:pt>
                <c:pt idx="2888">
                  <c:v>23.10399999999904</c:v>
                </c:pt>
                <c:pt idx="2889">
                  <c:v>23.111999999999043</c:v>
                </c:pt>
                <c:pt idx="2890">
                  <c:v>23.119999999999045</c:v>
                </c:pt>
                <c:pt idx="2891">
                  <c:v>23.127999999999041</c:v>
                </c:pt>
                <c:pt idx="2892">
                  <c:v>23.13599999999904</c:v>
                </c:pt>
                <c:pt idx="2893">
                  <c:v>23.143999999999039</c:v>
                </c:pt>
                <c:pt idx="2894">
                  <c:v>23.151999999999038</c:v>
                </c:pt>
                <c:pt idx="2895">
                  <c:v>23.159999999999037</c:v>
                </c:pt>
                <c:pt idx="2896">
                  <c:v>23.167999999999036</c:v>
                </c:pt>
                <c:pt idx="2897">
                  <c:v>23.175999999999036</c:v>
                </c:pt>
                <c:pt idx="2898">
                  <c:v>23.183999999999031</c:v>
                </c:pt>
                <c:pt idx="2899">
                  <c:v>23.191999999999037</c:v>
                </c:pt>
                <c:pt idx="2900">
                  <c:v>23.199999999999037</c:v>
                </c:pt>
                <c:pt idx="2901">
                  <c:v>23.207999999999036</c:v>
                </c:pt>
                <c:pt idx="2902">
                  <c:v>23.215999999999031</c:v>
                </c:pt>
                <c:pt idx="2903">
                  <c:v>23.22399999999903</c:v>
                </c:pt>
                <c:pt idx="2904">
                  <c:v>23.231999999999033</c:v>
                </c:pt>
                <c:pt idx="2905">
                  <c:v>23.239999999999032</c:v>
                </c:pt>
                <c:pt idx="2906">
                  <c:v>23.247999999999028</c:v>
                </c:pt>
                <c:pt idx="2907">
                  <c:v>23.255999999999027</c:v>
                </c:pt>
                <c:pt idx="2908">
                  <c:v>23.263999999999029</c:v>
                </c:pt>
                <c:pt idx="2909">
                  <c:v>23.271999999999032</c:v>
                </c:pt>
                <c:pt idx="2910">
                  <c:v>23.279999999999028</c:v>
                </c:pt>
                <c:pt idx="2911">
                  <c:v>23.287999999999027</c:v>
                </c:pt>
                <c:pt idx="2912">
                  <c:v>23.295999999999029</c:v>
                </c:pt>
                <c:pt idx="2913">
                  <c:v>23.303999999999032</c:v>
                </c:pt>
                <c:pt idx="2914">
                  <c:v>23.311999999999031</c:v>
                </c:pt>
                <c:pt idx="2915">
                  <c:v>23.31999999999903</c:v>
                </c:pt>
                <c:pt idx="2916">
                  <c:v>23.32799999999903</c:v>
                </c:pt>
                <c:pt idx="2917">
                  <c:v>23.335999999999032</c:v>
                </c:pt>
                <c:pt idx="2918">
                  <c:v>23.343999999999028</c:v>
                </c:pt>
                <c:pt idx="2919">
                  <c:v>23.35199999999903</c:v>
                </c:pt>
                <c:pt idx="2920">
                  <c:v>23.35999999999903</c:v>
                </c:pt>
                <c:pt idx="2921">
                  <c:v>23.367999999999025</c:v>
                </c:pt>
                <c:pt idx="2922">
                  <c:v>23.375999999999024</c:v>
                </c:pt>
                <c:pt idx="2923">
                  <c:v>23.383999999999023</c:v>
                </c:pt>
                <c:pt idx="2924">
                  <c:v>23.39199999999903</c:v>
                </c:pt>
                <c:pt idx="2925">
                  <c:v>23.399999999999025</c:v>
                </c:pt>
                <c:pt idx="2926">
                  <c:v>23.407999999999024</c:v>
                </c:pt>
                <c:pt idx="2927">
                  <c:v>23.415999999999023</c:v>
                </c:pt>
                <c:pt idx="2928">
                  <c:v>23.423999999999022</c:v>
                </c:pt>
                <c:pt idx="2929">
                  <c:v>23.431999999999025</c:v>
                </c:pt>
                <c:pt idx="2930">
                  <c:v>23.439999999999021</c:v>
                </c:pt>
                <c:pt idx="2931">
                  <c:v>23.44799999999902</c:v>
                </c:pt>
                <c:pt idx="2932">
                  <c:v>23.455999999999023</c:v>
                </c:pt>
                <c:pt idx="2933">
                  <c:v>23.463999999999022</c:v>
                </c:pt>
                <c:pt idx="2934">
                  <c:v>23.471999999999021</c:v>
                </c:pt>
                <c:pt idx="2935">
                  <c:v>23.47999999999902</c:v>
                </c:pt>
                <c:pt idx="2936">
                  <c:v>23.487999999999019</c:v>
                </c:pt>
                <c:pt idx="2937">
                  <c:v>23.495999999999015</c:v>
                </c:pt>
                <c:pt idx="2938">
                  <c:v>23.503999999999017</c:v>
                </c:pt>
                <c:pt idx="2939">
                  <c:v>23.511999999999023</c:v>
                </c:pt>
                <c:pt idx="2940">
                  <c:v>23.519999999999023</c:v>
                </c:pt>
                <c:pt idx="2941">
                  <c:v>23.527999999999018</c:v>
                </c:pt>
                <c:pt idx="2942">
                  <c:v>23.535999999999017</c:v>
                </c:pt>
                <c:pt idx="2943">
                  <c:v>23.543999999999016</c:v>
                </c:pt>
                <c:pt idx="2944">
                  <c:v>23.551999999999019</c:v>
                </c:pt>
                <c:pt idx="2945">
                  <c:v>23.559999999999015</c:v>
                </c:pt>
                <c:pt idx="2946">
                  <c:v>23.567999999999014</c:v>
                </c:pt>
                <c:pt idx="2947">
                  <c:v>23.575999999999016</c:v>
                </c:pt>
                <c:pt idx="2948">
                  <c:v>23.583999999999016</c:v>
                </c:pt>
                <c:pt idx="2949">
                  <c:v>23.591999999999015</c:v>
                </c:pt>
                <c:pt idx="2950">
                  <c:v>23.599999999999014</c:v>
                </c:pt>
                <c:pt idx="2951">
                  <c:v>23.607999999999016</c:v>
                </c:pt>
                <c:pt idx="2952">
                  <c:v>23.615999999999016</c:v>
                </c:pt>
                <c:pt idx="2953">
                  <c:v>23.623999999999011</c:v>
                </c:pt>
                <c:pt idx="2954">
                  <c:v>23.631999999999014</c:v>
                </c:pt>
                <c:pt idx="2955">
                  <c:v>23.639999999999016</c:v>
                </c:pt>
                <c:pt idx="2956">
                  <c:v>23.647999999999016</c:v>
                </c:pt>
                <c:pt idx="2957">
                  <c:v>23.655999999999011</c:v>
                </c:pt>
                <c:pt idx="2958">
                  <c:v>23.66399999999901</c:v>
                </c:pt>
                <c:pt idx="2959">
                  <c:v>23.671999999999013</c:v>
                </c:pt>
                <c:pt idx="2960">
                  <c:v>23.679999999999012</c:v>
                </c:pt>
                <c:pt idx="2961">
                  <c:v>23.687999999999008</c:v>
                </c:pt>
                <c:pt idx="2962">
                  <c:v>23.695999999999007</c:v>
                </c:pt>
                <c:pt idx="2963">
                  <c:v>23.703999999999009</c:v>
                </c:pt>
                <c:pt idx="2964">
                  <c:v>23.711999999999012</c:v>
                </c:pt>
                <c:pt idx="2965">
                  <c:v>23.719999999999008</c:v>
                </c:pt>
                <c:pt idx="2966">
                  <c:v>23.727999999999007</c:v>
                </c:pt>
                <c:pt idx="2967">
                  <c:v>23.735999999999006</c:v>
                </c:pt>
                <c:pt idx="2968">
                  <c:v>23.743999999999001</c:v>
                </c:pt>
                <c:pt idx="2969">
                  <c:v>23.751999999999004</c:v>
                </c:pt>
                <c:pt idx="2970">
                  <c:v>23.759999999999003</c:v>
                </c:pt>
                <c:pt idx="2971">
                  <c:v>23.767999999999006</c:v>
                </c:pt>
                <c:pt idx="2972">
                  <c:v>23.775999999999001</c:v>
                </c:pt>
                <c:pt idx="2973">
                  <c:v>23.783999999999001</c:v>
                </c:pt>
                <c:pt idx="2974">
                  <c:v>23.791999999999003</c:v>
                </c:pt>
                <c:pt idx="2975">
                  <c:v>23.799999999999002</c:v>
                </c:pt>
                <c:pt idx="2976">
                  <c:v>23.807999999999005</c:v>
                </c:pt>
                <c:pt idx="2977">
                  <c:v>23.815999999999001</c:v>
                </c:pt>
                <c:pt idx="2978">
                  <c:v>23.823999999999</c:v>
                </c:pt>
                <c:pt idx="2979">
                  <c:v>23.831999999999002</c:v>
                </c:pt>
                <c:pt idx="2980">
                  <c:v>23.839999999999005</c:v>
                </c:pt>
                <c:pt idx="2981">
                  <c:v>23.847999999999001</c:v>
                </c:pt>
                <c:pt idx="2982">
                  <c:v>23.855999999999</c:v>
                </c:pt>
                <c:pt idx="2983">
                  <c:v>23.863999999998999</c:v>
                </c:pt>
                <c:pt idx="2984">
                  <c:v>23.871999999998998</c:v>
                </c:pt>
                <c:pt idx="2985">
                  <c:v>23.879999999998997</c:v>
                </c:pt>
                <c:pt idx="2986">
                  <c:v>23.887999999998996</c:v>
                </c:pt>
                <c:pt idx="2987">
                  <c:v>23.895999999998992</c:v>
                </c:pt>
                <c:pt idx="2988">
                  <c:v>23.903999999998991</c:v>
                </c:pt>
                <c:pt idx="2989">
                  <c:v>23.911999999998997</c:v>
                </c:pt>
                <c:pt idx="2990">
                  <c:v>23.919999999998996</c:v>
                </c:pt>
                <c:pt idx="2991">
                  <c:v>23.927999999998992</c:v>
                </c:pt>
                <c:pt idx="2992">
                  <c:v>23.935999999998991</c:v>
                </c:pt>
                <c:pt idx="2993">
                  <c:v>23.94399999999899</c:v>
                </c:pt>
                <c:pt idx="2994">
                  <c:v>23.951999999998993</c:v>
                </c:pt>
                <c:pt idx="2995">
                  <c:v>23.959999999998992</c:v>
                </c:pt>
                <c:pt idx="2996">
                  <c:v>23.967999999998987</c:v>
                </c:pt>
                <c:pt idx="2997">
                  <c:v>23.975999999998987</c:v>
                </c:pt>
                <c:pt idx="2998">
                  <c:v>23.983999999998989</c:v>
                </c:pt>
                <c:pt idx="2999">
                  <c:v>23.991999999998992</c:v>
                </c:pt>
                <c:pt idx="3000">
                  <c:v>23.999999999998987</c:v>
                </c:pt>
                <c:pt idx="3001">
                  <c:v>24.00799999999899</c:v>
                </c:pt>
                <c:pt idx="3002">
                  <c:v>24.015999999998993</c:v>
                </c:pt>
                <c:pt idx="3003">
                  <c:v>24.023999999998988</c:v>
                </c:pt>
                <c:pt idx="3004">
                  <c:v>24.031999999998991</c:v>
                </c:pt>
                <c:pt idx="3005">
                  <c:v>24.03999999999899</c:v>
                </c:pt>
                <c:pt idx="3006">
                  <c:v>24.047999999998989</c:v>
                </c:pt>
                <c:pt idx="3007">
                  <c:v>24.055999999998988</c:v>
                </c:pt>
                <c:pt idx="3008">
                  <c:v>24.063999999998988</c:v>
                </c:pt>
                <c:pt idx="3009">
                  <c:v>24.07199999999899</c:v>
                </c:pt>
                <c:pt idx="3010">
                  <c:v>24.079999999998989</c:v>
                </c:pt>
                <c:pt idx="3011">
                  <c:v>24.087999999998985</c:v>
                </c:pt>
                <c:pt idx="3012">
                  <c:v>24.095999999998984</c:v>
                </c:pt>
                <c:pt idx="3013">
                  <c:v>24.103999999998987</c:v>
                </c:pt>
                <c:pt idx="3014">
                  <c:v>24.111999999998989</c:v>
                </c:pt>
                <c:pt idx="3015">
                  <c:v>24.119999999998988</c:v>
                </c:pt>
                <c:pt idx="3016">
                  <c:v>24.127999999998988</c:v>
                </c:pt>
                <c:pt idx="3017">
                  <c:v>24.135999999998987</c:v>
                </c:pt>
                <c:pt idx="3018">
                  <c:v>24.143999999998986</c:v>
                </c:pt>
                <c:pt idx="3019">
                  <c:v>24.151999999998985</c:v>
                </c:pt>
                <c:pt idx="3020">
                  <c:v>24.159999999998984</c:v>
                </c:pt>
                <c:pt idx="3021">
                  <c:v>24.167999999998983</c:v>
                </c:pt>
                <c:pt idx="3022">
                  <c:v>24.175999999998982</c:v>
                </c:pt>
                <c:pt idx="3023">
                  <c:v>24.183999999998978</c:v>
                </c:pt>
                <c:pt idx="3024">
                  <c:v>24.191999999998984</c:v>
                </c:pt>
                <c:pt idx="3025">
                  <c:v>24.199999999998983</c:v>
                </c:pt>
                <c:pt idx="3026">
                  <c:v>24.207999999998982</c:v>
                </c:pt>
                <c:pt idx="3027">
                  <c:v>24.215999999998978</c:v>
                </c:pt>
                <c:pt idx="3028">
                  <c:v>24.223999999998977</c:v>
                </c:pt>
                <c:pt idx="3029">
                  <c:v>24.23199999999898</c:v>
                </c:pt>
                <c:pt idx="3030">
                  <c:v>24.239999999998975</c:v>
                </c:pt>
                <c:pt idx="3031">
                  <c:v>24.247999999998974</c:v>
                </c:pt>
                <c:pt idx="3032">
                  <c:v>24.255999999998973</c:v>
                </c:pt>
                <c:pt idx="3033">
                  <c:v>24.263999999998976</c:v>
                </c:pt>
                <c:pt idx="3034">
                  <c:v>24.271999999998975</c:v>
                </c:pt>
                <c:pt idx="3035">
                  <c:v>24.279999999998974</c:v>
                </c:pt>
                <c:pt idx="3036">
                  <c:v>24.287999999998974</c:v>
                </c:pt>
                <c:pt idx="3037">
                  <c:v>24.295999999998973</c:v>
                </c:pt>
                <c:pt idx="3038">
                  <c:v>24.303999999998975</c:v>
                </c:pt>
                <c:pt idx="3039">
                  <c:v>24.311999999998974</c:v>
                </c:pt>
                <c:pt idx="3040">
                  <c:v>24.319999999998974</c:v>
                </c:pt>
                <c:pt idx="3041">
                  <c:v>24.327999999998976</c:v>
                </c:pt>
                <c:pt idx="3042">
                  <c:v>24.335999999998975</c:v>
                </c:pt>
                <c:pt idx="3043">
                  <c:v>24.343999999998971</c:v>
                </c:pt>
                <c:pt idx="3044">
                  <c:v>24.351999999998974</c:v>
                </c:pt>
                <c:pt idx="3045">
                  <c:v>24.359999999998973</c:v>
                </c:pt>
                <c:pt idx="3046">
                  <c:v>24.367999999998968</c:v>
                </c:pt>
                <c:pt idx="3047">
                  <c:v>24.375999999998967</c:v>
                </c:pt>
                <c:pt idx="3048">
                  <c:v>24.383999999998967</c:v>
                </c:pt>
                <c:pt idx="3049">
                  <c:v>24.391999999998973</c:v>
                </c:pt>
                <c:pt idx="3050">
                  <c:v>24.399999999998968</c:v>
                </c:pt>
                <c:pt idx="3051">
                  <c:v>24.407999999998967</c:v>
                </c:pt>
                <c:pt idx="3052">
                  <c:v>24.415999999998967</c:v>
                </c:pt>
                <c:pt idx="3053">
                  <c:v>24.423999999998966</c:v>
                </c:pt>
                <c:pt idx="3054">
                  <c:v>24.431999999998965</c:v>
                </c:pt>
                <c:pt idx="3055">
                  <c:v>24.439999999998964</c:v>
                </c:pt>
                <c:pt idx="3056">
                  <c:v>24.447999999998963</c:v>
                </c:pt>
                <c:pt idx="3057">
                  <c:v>24.455999999998966</c:v>
                </c:pt>
                <c:pt idx="3058">
                  <c:v>24.463999999998961</c:v>
                </c:pt>
                <c:pt idx="3059">
                  <c:v>24.471999999998964</c:v>
                </c:pt>
                <c:pt idx="3060">
                  <c:v>24.479999999998963</c:v>
                </c:pt>
                <c:pt idx="3061">
                  <c:v>24.487999999998962</c:v>
                </c:pt>
                <c:pt idx="3062">
                  <c:v>24.495999999998958</c:v>
                </c:pt>
                <c:pt idx="3063">
                  <c:v>24.50399999999896</c:v>
                </c:pt>
                <c:pt idx="3064">
                  <c:v>24.511999999998967</c:v>
                </c:pt>
                <c:pt idx="3065">
                  <c:v>24.519999999998966</c:v>
                </c:pt>
                <c:pt idx="3066">
                  <c:v>24.527999999998961</c:v>
                </c:pt>
                <c:pt idx="3067">
                  <c:v>24.53599999999896</c:v>
                </c:pt>
                <c:pt idx="3068">
                  <c:v>24.54399999999896</c:v>
                </c:pt>
                <c:pt idx="3069">
                  <c:v>24.551999999998962</c:v>
                </c:pt>
                <c:pt idx="3070">
                  <c:v>24.559999999998958</c:v>
                </c:pt>
                <c:pt idx="3071">
                  <c:v>24.567999999998957</c:v>
                </c:pt>
                <c:pt idx="3072">
                  <c:v>24.57599999999896</c:v>
                </c:pt>
                <c:pt idx="3073">
                  <c:v>24.583999999998959</c:v>
                </c:pt>
                <c:pt idx="3074">
                  <c:v>24.591999999998958</c:v>
                </c:pt>
                <c:pt idx="3075">
                  <c:v>24.599999999998957</c:v>
                </c:pt>
                <c:pt idx="3076">
                  <c:v>24.60799999999896</c:v>
                </c:pt>
                <c:pt idx="3077">
                  <c:v>24.615999999998955</c:v>
                </c:pt>
                <c:pt idx="3078">
                  <c:v>24.623999999998954</c:v>
                </c:pt>
                <c:pt idx="3079">
                  <c:v>24.631999999998957</c:v>
                </c:pt>
                <c:pt idx="3080">
                  <c:v>24.63999999999896</c:v>
                </c:pt>
                <c:pt idx="3081">
                  <c:v>24.647999999998955</c:v>
                </c:pt>
                <c:pt idx="3082">
                  <c:v>24.655999999998954</c:v>
                </c:pt>
                <c:pt idx="3083">
                  <c:v>24.663999999998953</c:v>
                </c:pt>
                <c:pt idx="3084">
                  <c:v>24.671999999998956</c:v>
                </c:pt>
                <c:pt idx="3085">
                  <c:v>24.679999999998955</c:v>
                </c:pt>
                <c:pt idx="3086">
                  <c:v>24.687999999998951</c:v>
                </c:pt>
                <c:pt idx="3087">
                  <c:v>24.69599999999895</c:v>
                </c:pt>
                <c:pt idx="3088">
                  <c:v>24.703999999998949</c:v>
                </c:pt>
                <c:pt idx="3089">
                  <c:v>24.711999999998955</c:v>
                </c:pt>
                <c:pt idx="3090">
                  <c:v>24.719999999998951</c:v>
                </c:pt>
                <c:pt idx="3091">
                  <c:v>24.72799999999895</c:v>
                </c:pt>
                <c:pt idx="3092">
                  <c:v>24.735999999998949</c:v>
                </c:pt>
                <c:pt idx="3093">
                  <c:v>24.743999999998945</c:v>
                </c:pt>
                <c:pt idx="3094">
                  <c:v>24.751999999998947</c:v>
                </c:pt>
                <c:pt idx="3095">
                  <c:v>24.759999999998946</c:v>
                </c:pt>
                <c:pt idx="3096">
                  <c:v>24.767999999998946</c:v>
                </c:pt>
                <c:pt idx="3097">
                  <c:v>24.775999999998941</c:v>
                </c:pt>
                <c:pt idx="3098">
                  <c:v>24.783999999998944</c:v>
                </c:pt>
                <c:pt idx="3099">
                  <c:v>24.791999999998946</c:v>
                </c:pt>
                <c:pt idx="3100">
                  <c:v>24.799999999998946</c:v>
                </c:pt>
                <c:pt idx="3101">
                  <c:v>24.807999999998945</c:v>
                </c:pt>
                <c:pt idx="3102">
                  <c:v>24.815999999998944</c:v>
                </c:pt>
                <c:pt idx="3103">
                  <c:v>24.823999999998943</c:v>
                </c:pt>
                <c:pt idx="3104">
                  <c:v>24.831999999998946</c:v>
                </c:pt>
                <c:pt idx="3105">
                  <c:v>24.839999999998941</c:v>
                </c:pt>
                <c:pt idx="3106">
                  <c:v>24.84799999999894</c:v>
                </c:pt>
                <c:pt idx="3107">
                  <c:v>24.855999999998943</c:v>
                </c:pt>
                <c:pt idx="3108">
                  <c:v>24.863999999998942</c:v>
                </c:pt>
                <c:pt idx="3109">
                  <c:v>24.871999999998941</c:v>
                </c:pt>
                <c:pt idx="3110">
                  <c:v>24.87999999999894</c:v>
                </c:pt>
                <c:pt idx="3111">
                  <c:v>24.887999999998939</c:v>
                </c:pt>
                <c:pt idx="3112">
                  <c:v>24.895999999998939</c:v>
                </c:pt>
                <c:pt idx="3113">
                  <c:v>24.903999999998934</c:v>
                </c:pt>
                <c:pt idx="3114">
                  <c:v>24.911999999998937</c:v>
                </c:pt>
                <c:pt idx="3115">
                  <c:v>24.919999999998939</c:v>
                </c:pt>
                <c:pt idx="3116">
                  <c:v>24.927999999998939</c:v>
                </c:pt>
                <c:pt idx="3117">
                  <c:v>24.935999999998934</c:v>
                </c:pt>
                <c:pt idx="3118">
                  <c:v>24.943999999998933</c:v>
                </c:pt>
                <c:pt idx="3119">
                  <c:v>24.951999999998936</c:v>
                </c:pt>
                <c:pt idx="3120">
                  <c:v>24.959999999998931</c:v>
                </c:pt>
                <c:pt idx="3121">
                  <c:v>24.967999999998931</c:v>
                </c:pt>
                <c:pt idx="3122">
                  <c:v>24.97599999999893</c:v>
                </c:pt>
                <c:pt idx="3123">
                  <c:v>24.983999999998929</c:v>
                </c:pt>
                <c:pt idx="3124">
                  <c:v>24.991999999998932</c:v>
                </c:pt>
                <c:pt idx="3125">
                  <c:v>24.999999999998931</c:v>
                </c:pt>
                <c:pt idx="3126">
                  <c:v>25.007999999998933</c:v>
                </c:pt>
                <c:pt idx="3127">
                  <c:v>25.015999999998932</c:v>
                </c:pt>
                <c:pt idx="3128">
                  <c:v>25.023999999998932</c:v>
                </c:pt>
                <c:pt idx="3129">
                  <c:v>25.031999999998931</c:v>
                </c:pt>
                <c:pt idx="3130">
                  <c:v>25.03999999999893</c:v>
                </c:pt>
                <c:pt idx="3131">
                  <c:v>25.047999999998932</c:v>
                </c:pt>
                <c:pt idx="3132">
                  <c:v>25.055999999998928</c:v>
                </c:pt>
                <c:pt idx="3133">
                  <c:v>25.063999999998927</c:v>
                </c:pt>
                <c:pt idx="3134">
                  <c:v>25.07199999999893</c:v>
                </c:pt>
                <c:pt idx="3135">
                  <c:v>25.079999999998932</c:v>
                </c:pt>
                <c:pt idx="3136">
                  <c:v>25.087999999998928</c:v>
                </c:pt>
                <c:pt idx="3137">
                  <c:v>25.095999999998927</c:v>
                </c:pt>
                <c:pt idx="3138">
                  <c:v>25.10399999999893</c:v>
                </c:pt>
                <c:pt idx="3139">
                  <c:v>25.111999999998929</c:v>
                </c:pt>
                <c:pt idx="3140">
                  <c:v>25.119999999998928</c:v>
                </c:pt>
                <c:pt idx="3141">
                  <c:v>25.127999999998931</c:v>
                </c:pt>
                <c:pt idx="3142">
                  <c:v>25.13599999999893</c:v>
                </c:pt>
                <c:pt idx="3143">
                  <c:v>25.143999999998925</c:v>
                </c:pt>
                <c:pt idx="3144">
                  <c:v>25.151999999998928</c:v>
                </c:pt>
                <c:pt idx="3145">
                  <c:v>25.159999999998927</c:v>
                </c:pt>
                <c:pt idx="3146">
                  <c:v>25.167999999998926</c:v>
                </c:pt>
                <c:pt idx="3147">
                  <c:v>25.175999999998925</c:v>
                </c:pt>
                <c:pt idx="3148">
                  <c:v>25.183999999998921</c:v>
                </c:pt>
                <c:pt idx="3149">
                  <c:v>25.191999999998927</c:v>
                </c:pt>
                <c:pt idx="3150">
                  <c:v>25.199999999998926</c:v>
                </c:pt>
                <c:pt idx="3151">
                  <c:v>25.207999999998925</c:v>
                </c:pt>
                <c:pt idx="3152">
                  <c:v>25.215999999998921</c:v>
                </c:pt>
                <c:pt idx="3153">
                  <c:v>25.22399999999892</c:v>
                </c:pt>
                <c:pt idx="3154">
                  <c:v>25.231999999998923</c:v>
                </c:pt>
                <c:pt idx="3155">
                  <c:v>25.239999999998918</c:v>
                </c:pt>
                <c:pt idx="3156">
                  <c:v>25.247999999998918</c:v>
                </c:pt>
                <c:pt idx="3157">
                  <c:v>25.25599999999892</c:v>
                </c:pt>
                <c:pt idx="3158">
                  <c:v>25.263999999998919</c:v>
                </c:pt>
                <c:pt idx="3159">
                  <c:v>25.271999999998918</c:v>
                </c:pt>
                <c:pt idx="3160">
                  <c:v>25.279999999998918</c:v>
                </c:pt>
                <c:pt idx="3161">
                  <c:v>25.287999999998917</c:v>
                </c:pt>
                <c:pt idx="3162">
                  <c:v>25.295999999998916</c:v>
                </c:pt>
                <c:pt idx="3163">
                  <c:v>25.303999999998915</c:v>
                </c:pt>
                <c:pt idx="3164">
                  <c:v>25.311999999998921</c:v>
                </c:pt>
                <c:pt idx="3165">
                  <c:v>25.31999999999892</c:v>
                </c:pt>
                <c:pt idx="3166">
                  <c:v>25.327999999998919</c:v>
                </c:pt>
                <c:pt idx="3167">
                  <c:v>25.335999999998915</c:v>
                </c:pt>
                <c:pt idx="3168">
                  <c:v>25.343999999998914</c:v>
                </c:pt>
                <c:pt idx="3169">
                  <c:v>25.351999999998917</c:v>
                </c:pt>
                <c:pt idx="3170">
                  <c:v>25.359999999998916</c:v>
                </c:pt>
                <c:pt idx="3171">
                  <c:v>25.367999999998911</c:v>
                </c:pt>
                <c:pt idx="3172">
                  <c:v>25.375999999998914</c:v>
                </c:pt>
                <c:pt idx="3173">
                  <c:v>25.383999999998913</c:v>
                </c:pt>
                <c:pt idx="3174">
                  <c:v>25.391999999998916</c:v>
                </c:pt>
                <c:pt idx="3175">
                  <c:v>25.399999999998911</c:v>
                </c:pt>
                <c:pt idx="3176">
                  <c:v>25.407999999998911</c:v>
                </c:pt>
                <c:pt idx="3177">
                  <c:v>25.41599999999891</c:v>
                </c:pt>
                <c:pt idx="3178">
                  <c:v>25.423999999998909</c:v>
                </c:pt>
                <c:pt idx="3179">
                  <c:v>25.431999999998908</c:v>
                </c:pt>
                <c:pt idx="3180">
                  <c:v>25.439999999998911</c:v>
                </c:pt>
                <c:pt idx="3181">
                  <c:v>25.44799999999891</c:v>
                </c:pt>
                <c:pt idx="3182">
                  <c:v>25.455999999998909</c:v>
                </c:pt>
                <c:pt idx="3183">
                  <c:v>25.463999999998904</c:v>
                </c:pt>
                <c:pt idx="3184">
                  <c:v>25.471999999998907</c:v>
                </c:pt>
                <c:pt idx="3185">
                  <c:v>25.479999999998906</c:v>
                </c:pt>
                <c:pt idx="3186">
                  <c:v>25.487999999998902</c:v>
                </c:pt>
                <c:pt idx="3187">
                  <c:v>25.495999999998901</c:v>
                </c:pt>
                <c:pt idx="3188">
                  <c:v>25.503999999998907</c:v>
                </c:pt>
                <c:pt idx="3189">
                  <c:v>25.51199999999891</c:v>
                </c:pt>
                <c:pt idx="3190">
                  <c:v>25.519999999998905</c:v>
                </c:pt>
                <c:pt idx="3191">
                  <c:v>25.527999999998904</c:v>
                </c:pt>
                <c:pt idx="3192">
                  <c:v>25.535999999998904</c:v>
                </c:pt>
                <c:pt idx="3193">
                  <c:v>25.543999999998903</c:v>
                </c:pt>
                <c:pt idx="3194">
                  <c:v>25.551999999998905</c:v>
                </c:pt>
                <c:pt idx="3195">
                  <c:v>25.559999999998901</c:v>
                </c:pt>
                <c:pt idx="3196">
                  <c:v>25.567999999998904</c:v>
                </c:pt>
                <c:pt idx="3197">
                  <c:v>25.575999999998903</c:v>
                </c:pt>
                <c:pt idx="3198">
                  <c:v>25.583999999998902</c:v>
                </c:pt>
                <c:pt idx="3199">
                  <c:v>25.591999999998901</c:v>
                </c:pt>
                <c:pt idx="3200">
                  <c:v>25.5999999999989</c:v>
                </c:pt>
                <c:pt idx="3201">
                  <c:v>25.607999999998903</c:v>
                </c:pt>
                <c:pt idx="3202">
                  <c:v>25.615999999998898</c:v>
                </c:pt>
                <c:pt idx="3203">
                  <c:v>25.623999999998897</c:v>
                </c:pt>
                <c:pt idx="3204">
                  <c:v>25.6319999999989</c:v>
                </c:pt>
                <c:pt idx="3205">
                  <c:v>25.639999999998903</c:v>
                </c:pt>
                <c:pt idx="3206">
                  <c:v>25.647999999998898</c:v>
                </c:pt>
                <c:pt idx="3207">
                  <c:v>25.655999999998897</c:v>
                </c:pt>
                <c:pt idx="3208">
                  <c:v>25.663999999998897</c:v>
                </c:pt>
                <c:pt idx="3209">
                  <c:v>25.671999999998899</c:v>
                </c:pt>
                <c:pt idx="3210">
                  <c:v>25.679999999998895</c:v>
                </c:pt>
                <c:pt idx="3211">
                  <c:v>25.687999999998894</c:v>
                </c:pt>
                <c:pt idx="3212">
                  <c:v>25.695999999998893</c:v>
                </c:pt>
                <c:pt idx="3213">
                  <c:v>25.703999999998896</c:v>
                </c:pt>
                <c:pt idx="3214">
                  <c:v>25.711999999998895</c:v>
                </c:pt>
                <c:pt idx="3215">
                  <c:v>25.719999999998894</c:v>
                </c:pt>
                <c:pt idx="3216">
                  <c:v>25.727999999998893</c:v>
                </c:pt>
                <c:pt idx="3217">
                  <c:v>25.735999999998892</c:v>
                </c:pt>
                <c:pt idx="3218">
                  <c:v>25.743999999998888</c:v>
                </c:pt>
                <c:pt idx="3219">
                  <c:v>25.75199999999889</c:v>
                </c:pt>
                <c:pt idx="3220">
                  <c:v>25.75999999999889</c:v>
                </c:pt>
                <c:pt idx="3221">
                  <c:v>25.767999999998892</c:v>
                </c:pt>
                <c:pt idx="3222">
                  <c:v>25.775999999998888</c:v>
                </c:pt>
                <c:pt idx="3223">
                  <c:v>25.783999999998887</c:v>
                </c:pt>
                <c:pt idx="3224">
                  <c:v>25.79199999999889</c:v>
                </c:pt>
                <c:pt idx="3225">
                  <c:v>25.799999999998892</c:v>
                </c:pt>
                <c:pt idx="3226">
                  <c:v>25.807999999998891</c:v>
                </c:pt>
                <c:pt idx="3227">
                  <c:v>25.815999999998891</c:v>
                </c:pt>
                <c:pt idx="3228">
                  <c:v>25.82399999999889</c:v>
                </c:pt>
                <c:pt idx="3229">
                  <c:v>25.831999999998889</c:v>
                </c:pt>
                <c:pt idx="3230">
                  <c:v>25.839999999998891</c:v>
                </c:pt>
                <c:pt idx="3231">
                  <c:v>25.847999999998891</c:v>
                </c:pt>
                <c:pt idx="3232">
                  <c:v>25.85599999999889</c:v>
                </c:pt>
                <c:pt idx="3233">
                  <c:v>25.863999999998885</c:v>
                </c:pt>
                <c:pt idx="3234">
                  <c:v>25.871999999998888</c:v>
                </c:pt>
                <c:pt idx="3235">
                  <c:v>25.879999999998887</c:v>
                </c:pt>
                <c:pt idx="3236">
                  <c:v>25.887999999998886</c:v>
                </c:pt>
                <c:pt idx="3237">
                  <c:v>25.895999999998885</c:v>
                </c:pt>
                <c:pt idx="3238">
                  <c:v>25.903999999998881</c:v>
                </c:pt>
                <c:pt idx="3239">
                  <c:v>25.911999999998887</c:v>
                </c:pt>
                <c:pt idx="3240">
                  <c:v>25.919999999998886</c:v>
                </c:pt>
                <c:pt idx="3241">
                  <c:v>25.927999999998885</c:v>
                </c:pt>
                <c:pt idx="3242">
                  <c:v>25.935999999998881</c:v>
                </c:pt>
                <c:pt idx="3243">
                  <c:v>25.94399999999888</c:v>
                </c:pt>
                <c:pt idx="3244">
                  <c:v>25.951999999998883</c:v>
                </c:pt>
                <c:pt idx="3245">
                  <c:v>25.959999999998878</c:v>
                </c:pt>
                <c:pt idx="3246">
                  <c:v>25.967999999998877</c:v>
                </c:pt>
                <c:pt idx="3247">
                  <c:v>25.975999999998876</c:v>
                </c:pt>
                <c:pt idx="3248">
                  <c:v>25.983999999998876</c:v>
                </c:pt>
                <c:pt idx="3249">
                  <c:v>25.991999999998878</c:v>
                </c:pt>
                <c:pt idx="3250">
                  <c:v>25.999999999998877</c:v>
                </c:pt>
                <c:pt idx="3251">
                  <c:v>26.00799999999888</c:v>
                </c:pt>
                <c:pt idx="3252">
                  <c:v>26.015999999998879</c:v>
                </c:pt>
                <c:pt idx="3253">
                  <c:v>26.023999999998875</c:v>
                </c:pt>
                <c:pt idx="3254">
                  <c:v>26.031999999998877</c:v>
                </c:pt>
                <c:pt idx="3255">
                  <c:v>26.039999999998876</c:v>
                </c:pt>
                <c:pt idx="3256">
                  <c:v>26.047999999998876</c:v>
                </c:pt>
                <c:pt idx="3257">
                  <c:v>26.055999999998871</c:v>
                </c:pt>
                <c:pt idx="3258">
                  <c:v>26.063999999998874</c:v>
                </c:pt>
                <c:pt idx="3259">
                  <c:v>26.071999999998877</c:v>
                </c:pt>
                <c:pt idx="3260">
                  <c:v>26.079999999998876</c:v>
                </c:pt>
                <c:pt idx="3261">
                  <c:v>26.087999999998871</c:v>
                </c:pt>
                <c:pt idx="3262">
                  <c:v>26.09599999999887</c:v>
                </c:pt>
                <c:pt idx="3263">
                  <c:v>26.103999999998873</c:v>
                </c:pt>
                <c:pt idx="3264">
                  <c:v>26.111999999998876</c:v>
                </c:pt>
                <c:pt idx="3265">
                  <c:v>26.119999999998871</c:v>
                </c:pt>
                <c:pt idx="3266">
                  <c:v>26.127999999998874</c:v>
                </c:pt>
                <c:pt idx="3267">
                  <c:v>26.135999999998873</c:v>
                </c:pt>
                <c:pt idx="3268">
                  <c:v>26.143999999998872</c:v>
                </c:pt>
                <c:pt idx="3269">
                  <c:v>26.151999999998871</c:v>
                </c:pt>
                <c:pt idx="3270">
                  <c:v>26.15999999999887</c:v>
                </c:pt>
                <c:pt idx="3271">
                  <c:v>26.167999999998869</c:v>
                </c:pt>
                <c:pt idx="3272">
                  <c:v>26.175999999998872</c:v>
                </c:pt>
                <c:pt idx="3273">
                  <c:v>26.183999999998868</c:v>
                </c:pt>
                <c:pt idx="3274">
                  <c:v>26.19199999999887</c:v>
                </c:pt>
                <c:pt idx="3275">
                  <c:v>26.19999999999887</c:v>
                </c:pt>
                <c:pt idx="3276">
                  <c:v>26.207999999998865</c:v>
                </c:pt>
                <c:pt idx="3277">
                  <c:v>26.215999999998864</c:v>
                </c:pt>
                <c:pt idx="3278">
                  <c:v>26.223999999998863</c:v>
                </c:pt>
                <c:pt idx="3279">
                  <c:v>26.231999999998866</c:v>
                </c:pt>
                <c:pt idx="3280">
                  <c:v>26.239999999998865</c:v>
                </c:pt>
                <c:pt idx="3281">
                  <c:v>26.247999999998864</c:v>
                </c:pt>
                <c:pt idx="3282">
                  <c:v>26.255999999998863</c:v>
                </c:pt>
                <c:pt idx="3283">
                  <c:v>26.263999999998862</c:v>
                </c:pt>
                <c:pt idx="3284">
                  <c:v>26.271999999998865</c:v>
                </c:pt>
                <c:pt idx="3285">
                  <c:v>26.279999999998861</c:v>
                </c:pt>
                <c:pt idx="3286">
                  <c:v>26.28799999999886</c:v>
                </c:pt>
                <c:pt idx="3287">
                  <c:v>26.295999999998859</c:v>
                </c:pt>
                <c:pt idx="3288">
                  <c:v>26.303999999998858</c:v>
                </c:pt>
                <c:pt idx="3289">
                  <c:v>26.311999999998864</c:v>
                </c:pt>
                <c:pt idx="3290">
                  <c:v>26.319999999998863</c:v>
                </c:pt>
                <c:pt idx="3291">
                  <c:v>26.327999999998863</c:v>
                </c:pt>
                <c:pt idx="3292">
                  <c:v>26.335999999998858</c:v>
                </c:pt>
                <c:pt idx="3293">
                  <c:v>26.343999999998857</c:v>
                </c:pt>
                <c:pt idx="3294">
                  <c:v>26.35199999999886</c:v>
                </c:pt>
                <c:pt idx="3295">
                  <c:v>26.359999999998855</c:v>
                </c:pt>
                <c:pt idx="3296">
                  <c:v>26.367999999998855</c:v>
                </c:pt>
                <c:pt idx="3297">
                  <c:v>26.375999999998854</c:v>
                </c:pt>
                <c:pt idx="3298">
                  <c:v>26.383999999998856</c:v>
                </c:pt>
                <c:pt idx="3299">
                  <c:v>26.391999999998855</c:v>
                </c:pt>
                <c:pt idx="3300">
                  <c:v>26.399999999998855</c:v>
                </c:pt>
                <c:pt idx="3301">
                  <c:v>26.407999999998854</c:v>
                </c:pt>
                <c:pt idx="3302">
                  <c:v>26.415999999998853</c:v>
                </c:pt>
                <c:pt idx="3303">
                  <c:v>26.423999999998852</c:v>
                </c:pt>
                <c:pt idx="3304">
                  <c:v>26.431999999998851</c:v>
                </c:pt>
                <c:pt idx="3305">
                  <c:v>26.43999999999885</c:v>
                </c:pt>
                <c:pt idx="3306">
                  <c:v>26.447999999998849</c:v>
                </c:pt>
                <c:pt idx="3307">
                  <c:v>26.455999999998852</c:v>
                </c:pt>
                <c:pt idx="3308">
                  <c:v>26.463999999998848</c:v>
                </c:pt>
                <c:pt idx="3309">
                  <c:v>26.47199999999885</c:v>
                </c:pt>
                <c:pt idx="3310">
                  <c:v>26.479999999998849</c:v>
                </c:pt>
                <c:pt idx="3311">
                  <c:v>26.487999999998845</c:v>
                </c:pt>
                <c:pt idx="3312">
                  <c:v>26.495999999998844</c:v>
                </c:pt>
                <c:pt idx="3313">
                  <c:v>26.503999999998847</c:v>
                </c:pt>
                <c:pt idx="3314">
                  <c:v>26.511999999998849</c:v>
                </c:pt>
                <c:pt idx="3315">
                  <c:v>26.519999999998848</c:v>
                </c:pt>
                <c:pt idx="3316">
                  <c:v>26.527999999998848</c:v>
                </c:pt>
                <c:pt idx="3317">
                  <c:v>26.535999999998847</c:v>
                </c:pt>
                <c:pt idx="3318">
                  <c:v>26.543999999998846</c:v>
                </c:pt>
                <c:pt idx="3319">
                  <c:v>26.551999999998845</c:v>
                </c:pt>
                <c:pt idx="3320">
                  <c:v>26.559999999998844</c:v>
                </c:pt>
                <c:pt idx="3321">
                  <c:v>26.567999999998843</c:v>
                </c:pt>
                <c:pt idx="3322">
                  <c:v>26.575999999998842</c:v>
                </c:pt>
                <c:pt idx="3323">
                  <c:v>26.583999999998838</c:v>
                </c:pt>
                <c:pt idx="3324">
                  <c:v>26.591999999998844</c:v>
                </c:pt>
                <c:pt idx="3325">
                  <c:v>26.599999999998843</c:v>
                </c:pt>
                <c:pt idx="3326">
                  <c:v>26.607999999998846</c:v>
                </c:pt>
                <c:pt idx="3327">
                  <c:v>26.615999999998841</c:v>
                </c:pt>
                <c:pt idx="3328">
                  <c:v>26.623999999998841</c:v>
                </c:pt>
                <c:pt idx="3329">
                  <c:v>26.631999999998843</c:v>
                </c:pt>
                <c:pt idx="3330">
                  <c:v>26.639999999998842</c:v>
                </c:pt>
                <c:pt idx="3331">
                  <c:v>26.647999999998838</c:v>
                </c:pt>
                <c:pt idx="3332">
                  <c:v>26.655999999998837</c:v>
                </c:pt>
                <c:pt idx="3333">
                  <c:v>26.66399999999884</c:v>
                </c:pt>
                <c:pt idx="3334">
                  <c:v>26.671999999998842</c:v>
                </c:pt>
                <c:pt idx="3335">
                  <c:v>26.679999999998838</c:v>
                </c:pt>
                <c:pt idx="3336">
                  <c:v>26.687999999998837</c:v>
                </c:pt>
                <c:pt idx="3337">
                  <c:v>26.695999999998836</c:v>
                </c:pt>
                <c:pt idx="3338">
                  <c:v>26.703999999998832</c:v>
                </c:pt>
                <c:pt idx="3339">
                  <c:v>26.711999999998834</c:v>
                </c:pt>
                <c:pt idx="3340">
                  <c:v>26.719999999998834</c:v>
                </c:pt>
                <c:pt idx="3341">
                  <c:v>26.727999999998836</c:v>
                </c:pt>
                <c:pt idx="3342">
                  <c:v>26.735999999998832</c:v>
                </c:pt>
                <c:pt idx="3343">
                  <c:v>26.743999999998831</c:v>
                </c:pt>
                <c:pt idx="3344">
                  <c:v>26.751999999998834</c:v>
                </c:pt>
                <c:pt idx="3345">
                  <c:v>26.759999999998833</c:v>
                </c:pt>
                <c:pt idx="3346">
                  <c:v>26.767999999998832</c:v>
                </c:pt>
                <c:pt idx="3347">
                  <c:v>26.775999999998827</c:v>
                </c:pt>
                <c:pt idx="3348">
                  <c:v>26.783999999998827</c:v>
                </c:pt>
                <c:pt idx="3349">
                  <c:v>26.791999999998833</c:v>
                </c:pt>
                <c:pt idx="3350">
                  <c:v>26.799999999998832</c:v>
                </c:pt>
                <c:pt idx="3351">
                  <c:v>26.807999999998831</c:v>
                </c:pt>
                <c:pt idx="3352">
                  <c:v>26.81599999999883</c:v>
                </c:pt>
                <c:pt idx="3353">
                  <c:v>26.823999999998833</c:v>
                </c:pt>
                <c:pt idx="3354">
                  <c:v>26.831999999998832</c:v>
                </c:pt>
                <c:pt idx="3355">
                  <c:v>26.839999999998831</c:v>
                </c:pt>
                <c:pt idx="3356">
                  <c:v>26.84799999999883</c:v>
                </c:pt>
                <c:pt idx="3357">
                  <c:v>26.855999999998833</c:v>
                </c:pt>
                <c:pt idx="3358">
                  <c:v>26.863999999998828</c:v>
                </c:pt>
                <c:pt idx="3359">
                  <c:v>26.871999999998831</c:v>
                </c:pt>
                <c:pt idx="3360">
                  <c:v>26.87999999999883</c:v>
                </c:pt>
                <c:pt idx="3361">
                  <c:v>26.887999999998829</c:v>
                </c:pt>
                <c:pt idx="3362">
                  <c:v>26.895999999998825</c:v>
                </c:pt>
                <c:pt idx="3363">
                  <c:v>26.903999999998824</c:v>
                </c:pt>
                <c:pt idx="3364">
                  <c:v>26.911999999998827</c:v>
                </c:pt>
                <c:pt idx="3365">
                  <c:v>26.919999999998829</c:v>
                </c:pt>
                <c:pt idx="3366">
                  <c:v>26.927999999998825</c:v>
                </c:pt>
                <c:pt idx="3367">
                  <c:v>26.935999999998824</c:v>
                </c:pt>
                <c:pt idx="3368">
                  <c:v>26.943999999998823</c:v>
                </c:pt>
                <c:pt idx="3369">
                  <c:v>26.951999999998826</c:v>
                </c:pt>
                <c:pt idx="3370">
                  <c:v>26.959999999998821</c:v>
                </c:pt>
                <c:pt idx="3371">
                  <c:v>26.96799999999882</c:v>
                </c:pt>
                <c:pt idx="3372">
                  <c:v>26.97599999999882</c:v>
                </c:pt>
                <c:pt idx="3373">
                  <c:v>26.983999999998822</c:v>
                </c:pt>
                <c:pt idx="3374">
                  <c:v>26.991999999998821</c:v>
                </c:pt>
                <c:pt idx="3375">
                  <c:v>26.99999999999882</c:v>
                </c:pt>
                <c:pt idx="3376">
                  <c:v>27.007999999998823</c:v>
                </c:pt>
                <c:pt idx="3377">
                  <c:v>27.015999999998822</c:v>
                </c:pt>
                <c:pt idx="3378">
                  <c:v>27.023999999998818</c:v>
                </c:pt>
                <c:pt idx="3379">
                  <c:v>27.031999999998821</c:v>
                </c:pt>
                <c:pt idx="3380">
                  <c:v>27.03999999999882</c:v>
                </c:pt>
                <c:pt idx="3381">
                  <c:v>27.047999999998822</c:v>
                </c:pt>
                <c:pt idx="3382">
                  <c:v>27.055999999998818</c:v>
                </c:pt>
                <c:pt idx="3383">
                  <c:v>27.063999999998817</c:v>
                </c:pt>
                <c:pt idx="3384">
                  <c:v>27.07199999999882</c:v>
                </c:pt>
                <c:pt idx="3385">
                  <c:v>27.079999999998815</c:v>
                </c:pt>
                <c:pt idx="3386">
                  <c:v>27.087999999998814</c:v>
                </c:pt>
                <c:pt idx="3387">
                  <c:v>27.095999999998813</c:v>
                </c:pt>
                <c:pt idx="3388">
                  <c:v>27.103999999998816</c:v>
                </c:pt>
                <c:pt idx="3389">
                  <c:v>27.111999999998819</c:v>
                </c:pt>
                <c:pt idx="3390">
                  <c:v>27.119999999998818</c:v>
                </c:pt>
                <c:pt idx="3391">
                  <c:v>27.127999999998817</c:v>
                </c:pt>
                <c:pt idx="3392">
                  <c:v>27.135999999998816</c:v>
                </c:pt>
                <c:pt idx="3393">
                  <c:v>27.143999999998815</c:v>
                </c:pt>
                <c:pt idx="3394">
                  <c:v>27.151999999998814</c:v>
                </c:pt>
                <c:pt idx="3395">
                  <c:v>27.159999999998814</c:v>
                </c:pt>
                <c:pt idx="3396">
                  <c:v>27.167999999998816</c:v>
                </c:pt>
                <c:pt idx="3397">
                  <c:v>27.175999999998815</c:v>
                </c:pt>
                <c:pt idx="3398">
                  <c:v>27.183999999998811</c:v>
                </c:pt>
                <c:pt idx="3399">
                  <c:v>27.191999999998814</c:v>
                </c:pt>
                <c:pt idx="3400">
                  <c:v>27.199999999998813</c:v>
                </c:pt>
                <c:pt idx="3401">
                  <c:v>27.207999999998808</c:v>
                </c:pt>
                <c:pt idx="3402">
                  <c:v>27.215999999998807</c:v>
                </c:pt>
                <c:pt idx="3403">
                  <c:v>27.223999999998806</c:v>
                </c:pt>
                <c:pt idx="3404">
                  <c:v>27.231999999998809</c:v>
                </c:pt>
                <c:pt idx="3405">
                  <c:v>27.239999999998808</c:v>
                </c:pt>
                <c:pt idx="3406">
                  <c:v>27.247999999998807</c:v>
                </c:pt>
                <c:pt idx="3407">
                  <c:v>27.255999999998807</c:v>
                </c:pt>
                <c:pt idx="3408">
                  <c:v>27.263999999998806</c:v>
                </c:pt>
                <c:pt idx="3409">
                  <c:v>27.271999999998805</c:v>
                </c:pt>
                <c:pt idx="3410">
                  <c:v>27.279999999998804</c:v>
                </c:pt>
                <c:pt idx="3411">
                  <c:v>27.287999999998803</c:v>
                </c:pt>
                <c:pt idx="3412">
                  <c:v>27.295999999998802</c:v>
                </c:pt>
                <c:pt idx="3413">
                  <c:v>27.303999999998805</c:v>
                </c:pt>
                <c:pt idx="3414">
                  <c:v>27.311999999998807</c:v>
                </c:pt>
                <c:pt idx="3415">
                  <c:v>27.319999999998807</c:v>
                </c:pt>
                <c:pt idx="3416">
                  <c:v>27.327999999998806</c:v>
                </c:pt>
                <c:pt idx="3417">
                  <c:v>27.335999999998801</c:v>
                </c:pt>
                <c:pt idx="3418">
                  <c:v>27.3439999999988</c:v>
                </c:pt>
                <c:pt idx="3419">
                  <c:v>27.351999999998803</c:v>
                </c:pt>
                <c:pt idx="3420">
                  <c:v>27.359999999998802</c:v>
                </c:pt>
                <c:pt idx="3421">
                  <c:v>27.367999999998801</c:v>
                </c:pt>
                <c:pt idx="3422">
                  <c:v>27.3759999999988</c:v>
                </c:pt>
                <c:pt idx="3423">
                  <c:v>27.3839999999988</c:v>
                </c:pt>
                <c:pt idx="3424">
                  <c:v>27.391999999998802</c:v>
                </c:pt>
                <c:pt idx="3425">
                  <c:v>27.399999999998798</c:v>
                </c:pt>
                <c:pt idx="3426">
                  <c:v>27.407999999998797</c:v>
                </c:pt>
                <c:pt idx="3427">
                  <c:v>27.415999999998796</c:v>
                </c:pt>
                <c:pt idx="3428">
                  <c:v>27.423999999998792</c:v>
                </c:pt>
                <c:pt idx="3429">
                  <c:v>27.431999999998798</c:v>
                </c:pt>
                <c:pt idx="3430">
                  <c:v>27.439999999998797</c:v>
                </c:pt>
                <c:pt idx="3431">
                  <c:v>27.447999999998796</c:v>
                </c:pt>
                <c:pt idx="3432">
                  <c:v>27.455999999998792</c:v>
                </c:pt>
                <c:pt idx="3433">
                  <c:v>27.463999999998791</c:v>
                </c:pt>
                <c:pt idx="3434">
                  <c:v>27.471999999998793</c:v>
                </c:pt>
                <c:pt idx="3435">
                  <c:v>27.479999999998793</c:v>
                </c:pt>
                <c:pt idx="3436">
                  <c:v>27.487999999998792</c:v>
                </c:pt>
                <c:pt idx="3437">
                  <c:v>27.495999999998791</c:v>
                </c:pt>
                <c:pt idx="3438">
                  <c:v>27.503999999998793</c:v>
                </c:pt>
                <c:pt idx="3439">
                  <c:v>27.511999999998796</c:v>
                </c:pt>
                <c:pt idx="3440">
                  <c:v>27.519999999998795</c:v>
                </c:pt>
                <c:pt idx="3441">
                  <c:v>27.527999999998791</c:v>
                </c:pt>
                <c:pt idx="3442">
                  <c:v>27.53599999999879</c:v>
                </c:pt>
                <c:pt idx="3443">
                  <c:v>27.543999999998793</c:v>
                </c:pt>
                <c:pt idx="3444">
                  <c:v>27.551999999998792</c:v>
                </c:pt>
                <c:pt idx="3445">
                  <c:v>27.559999999998791</c:v>
                </c:pt>
                <c:pt idx="3446">
                  <c:v>27.56799999999879</c:v>
                </c:pt>
                <c:pt idx="3447">
                  <c:v>27.575999999998793</c:v>
                </c:pt>
                <c:pt idx="3448">
                  <c:v>27.583999999998788</c:v>
                </c:pt>
                <c:pt idx="3449">
                  <c:v>27.591999999998791</c:v>
                </c:pt>
                <c:pt idx="3450">
                  <c:v>27.59999999999879</c:v>
                </c:pt>
                <c:pt idx="3451">
                  <c:v>27.607999999998793</c:v>
                </c:pt>
                <c:pt idx="3452">
                  <c:v>27.615999999998788</c:v>
                </c:pt>
                <c:pt idx="3453">
                  <c:v>27.623999999998791</c:v>
                </c:pt>
                <c:pt idx="3454">
                  <c:v>27.631999999998794</c:v>
                </c:pt>
                <c:pt idx="3455">
                  <c:v>27.639999999998793</c:v>
                </c:pt>
                <c:pt idx="3456">
                  <c:v>27.647999999998788</c:v>
                </c:pt>
                <c:pt idx="3457">
                  <c:v>27.655999999998787</c:v>
                </c:pt>
                <c:pt idx="3458">
                  <c:v>27.663999999998786</c:v>
                </c:pt>
                <c:pt idx="3459">
                  <c:v>27.671999999998789</c:v>
                </c:pt>
                <c:pt idx="3460">
                  <c:v>27.679999999998788</c:v>
                </c:pt>
                <c:pt idx="3461">
                  <c:v>27.687999999998787</c:v>
                </c:pt>
                <c:pt idx="3462">
                  <c:v>27.695999999998786</c:v>
                </c:pt>
                <c:pt idx="3463">
                  <c:v>27.703999999998786</c:v>
                </c:pt>
                <c:pt idx="3464">
                  <c:v>27.711999999998785</c:v>
                </c:pt>
                <c:pt idx="3465">
                  <c:v>27.719999999998784</c:v>
                </c:pt>
                <c:pt idx="3466">
                  <c:v>27.727999999998783</c:v>
                </c:pt>
                <c:pt idx="3467">
                  <c:v>27.735999999998782</c:v>
                </c:pt>
                <c:pt idx="3468">
                  <c:v>27.743999999998781</c:v>
                </c:pt>
                <c:pt idx="3469">
                  <c:v>27.751999999998784</c:v>
                </c:pt>
                <c:pt idx="3470">
                  <c:v>27.759999999998783</c:v>
                </c:pt>
                <c:pt idx="3471">
                  <c:v>27.767999999998782</c:v>
                </c:pt>
                <c:pt idx="3472">
                  <c:v>27.775999999998778</c:v>
                </c:pt>
                <c:pt idx="3473">
                  <c:v>27.783999999998777</c:v>
                </c:pt>
                <c:pt idx="3474">
                  <c:v>27.791999999998783</c:v>
                </c:pt>
                <c:pt idx="3475">
                  <c:v>27.799999999998775</c:v>
                </c:pt>
                <c:pt idx="3476">
                  <c:v>27.807999999998781</c:v>
                </c:pt>
                <c:pt idx="3477">
                  <c:v>27.815999999998777</c:v>
                </c:pt>
                <c:pt idx="3478">
                  <c:v>27.823999999998779</c:v>
                </c:pt>
                <c:pt idx="3479">
                  <c:v>27.831999999998779</c:v>
                </c:pt>
                <c:pt idx="3480">
                  <c:v>27.839999999998778</c:v>
                </c:pt>
                <c:pt idx="3481">
                  <c:v>27.84799999999878</c:v>
                </c:pt>
                <c:pt idx="3482">
                  <c:v>27.855999999998776</c:v>
                </c:pt>
                <c:pt idx="3483">
                  <c:v>27.863999999998775</c:v>
                </c:pt>
                <c:pt idx="3484">
                  <c:v>27.871999999998774</c:v>
                </c:pt>
                <c:pt idx="3485">
                  <c:v>27.879999999998777</c:v>
                </c:pt>
                <c:pt idx="3486">
                  <c:v>27.887999999998772</c:v>
                </c:pt>
                <c:pt idx="3487">
                  <c:v>27.895999999998775</c:v>
                </c:pt>
                <c:pt idx="3488">
                  <c:v>27.903999999998774</c:v>
                </c:pt>
                <c:pt idx="3489">
                  <c:v>27.911999999998773</c:v>
                </c:pt>
                <c:pt idx="3490">
                  <c:v>27.919999999998776</c:v>
                </c:pt>
                <c:pt idx="3491">
                  <c:v>27.927999999998768</c:v>
                </c:pt>
                <c:pt idx="3492">
                  <c:v>27.935999999998771</c:v>
                </c:pt>
                <c:pt idx="3493">
                  <c:v>27.943999999998766</c:v>
                </c:pt>
                <c:pt idx="3494">
                  <c:v>27.951999999998772</c:v>
                </c:pt>
                <c:pt idx="3495">
                  <c:v>27.959999999998765</c:v>
                </c:pt>
                <c:pt idx="3496">
                  <c:v>27.967999999998767</c:v>
                </c:pt>
                <c:pt idx="3497">
                  <c:v>27.97599999999877</c:v>
                </c:pt>
                <c:pt idx="3498">
                  <c:v>27.983999999998762</c:v>
                </c:pt>
                <c:pt idx="3499">
                  <c:v>27.991999999998768</c:v>
                </c:pt>
                <c:pt idx="3500">
                  <c:v>27.999999999998764</c:v>
                </c:pt>
                <c:pt idx="3501">
                  <c:v>28.00799999999877</c:v>
                </c:pt>
                <c:pt idx="3502">
                  <c:v>28.015999999998765</c:v>
                </c:pt>
                <c:pt idx="3503">
                  <c:v>28.023999999998765</c:v>
                </c:pt>
                <c:pt idx="3504">
                  <c:v>28.031999999998771</c:v>
                </c:pt>
                <c:pt idx="3505">
                  <c:v>28.039999999998766</c:v>
                </c:pt>
                <c:pt idx="3506">
                  <c:v>28.047999999998765</c:v>
                </c:pt>
                <c:pt idx="3507">
                  <c:v>28.055999999998761</c:v>
                </c:pt>
                <c:pt idx="3508">
                  <c:v>28.063999999998764</c:v>
                </c:pt>
                <c:pt idx="3509">
                  <c:v>28.071999999998763</c:v>
                </c:pt>
                <c:pt idx="3510">
                  <c:v>28.079999999998766</c:v>
                </c:pt>
                <c:pt idx="3511">
                  <c:v>28.087999999998758</c:v>
                </c:pt>
                <c:pt idx="3512">
                  <c:v>28.09599999999876</c:v>
                </c:pt>
                <c:pt idx="3513">
                  <c:v>28.103999999998766</c:v>
                </c:pt>
                <c:pt idx="3514">
                  <c:v>28.111999999998762</c:v>
                </c:pt>
                <c:pt idx="3515">
                  <c:v>28.119999999998765</c:v>
                </c:pt>
                <c:pt idx="3516">
                  <c:v>28.12799999999876</c:v>
                </c:pt>
                <c:pt idx="3517">
                  <c:v>28.135999999998763</c:v>
                </c:pt>
                <c:pt idx="3518">
                  <c:v>28.143999999998755</c:v>
                </c:pt>
                <c:pt idx="3519">
                  <c:v>28.151999999998761</c:v>
                </c:pt>
                <c:pt idx="3520">
                  <c:v>28.159999999998757</c:v>
                </c:pt>
                <c:pt idx="3521">
                  <c:v>28.167999999998759</c:v>
                </c:pt>
                <c:pt idx="3522">
                  <c:v>28.175999999998758</c:v>
                </c:pt>
                <c:pt idx="3523">
                  <c:v>28.183999999998754</c:v>
                </c:pt>
                <c:pt idx="3524">
                  <c:v>28.19199999999876</c:v>
                </c:pt>
                <c:pt idx="3525">
                  <c:v>28.199999999998756</c:v>
                </c:pt>
                <c:pt idx="3526">
                  <c:v>28.207999999998755</c:v>
                </c:pt>
                <c:pt idx="3527">
                  <c:v>28.215999999998751</c:v>
                </c:pt>
                <c:pt idx="3528">
                  <c:v>28.223999999998753</c:v>
                </c:pt>
                <c:pt idx="3529">
                  <c:v>28.231999999998759</c:v>
                </c:pt>
                <c:pt idx="3530">
                  <c:v>28.239999999998751</c:v>
                </c:pt>
                <c:pt idx="3531">
                  <c:v>28.247999999998754</c:v>
                </c:pt>
                <c:pt idx="3532">
                  <c:v>28.25599999999875</c:v>
                </c:pt>
                <c:pt idx="3533">
                  <c:v>28.263999999998752</c:v>
                </c:pt>
                <c:pt idx="3534">
                  <c:v>28.271999999998748</c:v>
                </c:pt>
                <c:pt idx="3535">
                  <c:v>28.279999999998751</c:v>
                </c:pt>
                <c:pt idx="3536">
                  <c:v>28.287999999998746</c:v>
                </c:pt>
                <c:pt idx="3537">
                  <c:v>28.295999999998749</c:v>
                </c:pt>
                <c:pt idx="3538">
                  <c:v>28.303999999998751</c:v>
                </c:pt>
                <c:pt idx="3539">
                  <c:v>28.311999999998751</c:v>
                </c:pt>
                <c:pt idx="3540">
                  <c:v>28.319999999998753</c:v>
                </c:pt>
                <c:pt idx="3541">
                  <c:v>28.327999999998745</c:v>
                </c:pt>
                <c:pt idx="3542">
                  <c:v>28.335999999998748</c:v>
                </c:pt>
                <c:pt idx="3543">
                  <c:v>28.343999999998744</c:v>
                </c:pt>
                <c:pt idx="3544">
                  <c:v>28.35199999999875</c:v>
                </c:pt>
                <c:pt idx="3545">
                  <c:v>28.359999999998745</c:v>
                </c:pt>
                <c:pt idx="3546">
                  <c:v>28.367999999998744</c:v>
                </c:pt>
                <c:pt idx="3547">
                  <c:v>28.375999999998747</c:v>
                </c:pt>
                <c:pt idx="3548">
                  <c:v>28.383999999998743</c:v>
                </c:pt>
                <c:pt idx="3549">
                  <c:v>28.391999999998745</c:v>
                </c:pt>
                <c:pt idx="3550">
                  <c:v>28.399999999998741</c:v>
                </c:pt>
                <c:pt idx="3551">
                  <c:v>28.407999999998744</c:v>
                </c:pt>
                <c:pt idx="3552">
                  <c:v>28.415999999998739</c:v>
                </c:pt>
                <c:pt idx="3553">
                  <c:v>28.423999999998742</c:v>
                </c:pt>
                <c:pt idx="3554">
                  <c:v>28.431999999998737</c:v>
                </c:pt>
                <c:pt idx="3555">
                  <c:v>28.43999999999874</c:v>
                </c:pt>
                <c:pt idx="3556">
                  <c:v>28.447999999998743</c:v>
                </c:pt>
                <c:pt idx="3557">
                  <c:v>28.455999999998735</c:v>
                </c:pt>
                <c:pt idx="3558">
                  <c:v>28.463999999998737</c:v>
                </c:pt>
                <c:pt idx="3559">
                  <c:v>28.471999999998737</c:v>
                </c:pt>
                <c:pt idx="3560">
                  <c:v>28.479999999998739</c:v>
                </c:pt>
                <c:pt idx="3561">
                  <c:v>28.487999999998731</c:v>
                </c:pt>
                <c:pt idx="3562">
                  <c:v>28.495999999998734</c:v>
                </c:pt>
                <c:pt idx="3563">
                  <c:v>28.503999999998733</c:v>
                </c:pt>
                <c:pt idx="3564">
                  <c:v>28.511999999998739</c:v>
                </c:pt>
                <c:pt idx="3565">
                  <c:v>28.519999999998738</c:v>
                </c:pt>
                <c:pt idx="3566">
                  <c:v>28.527999999998734</c:v>
                </c:pt>
                <c:pt idx="3567">
                  <c:v>28.535999999998737</c:v>
                </c:pt>
                <c:pt idx="3568">
                  <c:v>28.543999999998732</c:v>
                </c:pt>
                <c:pt idx="3569">
                  <c:v>28.551999999998735</c:v>
                </c:pt>
                <c:pt idx="3570">
                  <c:v>28.55999999999873</c:v>
                </c:pt>
                <c:pt idx="3571">
                  <c:v>28.567999999998733</c:v>
                </c:pt>
                <c:pt idx="3572">
                  <c:v>28.575999999998732</c:v>
                </c:pt>
                <c:pt idx="3573">
                  <c:v>28.583999999998728</c:v>
                </c:pt>
                <c:pt idx="3574">
                  <c:v>28.591999999998734</c:v>
                </c:pt>
                <c:pt idx="3575">
                  <c:v>28.59999999999873</c:v>
                </c:pt>
                <c:pt idx="3576">
                  <c:v>28.607999999998736</c:v>
                </c:pt>
                <c:pt idx="3577">
                  <c:v>28.615999999998731</c:v>
                </c:pt>
                <c:pt idx="3578">
                  <c:v>28.62399999999873</c:v>
                </c:pt>
                <c:pt idx="3579">
                  <c:v>28.631999999998733</c:v>
                </c:pt>
                <c:pt idx="3580">
                  <c:v>28.639999999998736</c:v>
                </c:pt>
                <c:pt idx="3581">
                  <c:v>28.647999999998728</c:v>
                </c:pt>
                <c:pt idx="3582">
                  <c:v>28.65599999999873</c:v>
                </c:pt>
                <c:pt idx="3583">
                  <c:v>28.66399999999873</c:v>
                </c:pt>
                <c:pt idx="3584">
                  <c:v>28.671999999998729</c:v>
                </c:pt>
                <c:pt idx="3585">
                  <c:v>28.679999999998731</c:v>
                </c:pt>
                <c:pt idx="3586">
                  <c:v>28.687999999998727</c:v>
                </c:pt>
                <c:pt idx="3587">
                  <c:v>28.69599999999873</c:v>
                </c:pt>
                <c:pt idx="3588">
                  <c:v>28.703999999998725</c:v>
                </c:pt>
                <c:pt idx="3589">
                  <c:v>28.711999999998728</c:v>
                </c:pt>
                <c:pt idx="3590">
                  <c:v>28.719999999998723</c:v>
                </c:pt>
                <c:pt idx="3591">
                  <c:v>28.727999999998726</c:v>
                </c:pt>
                <c:pt idx="3592">
                  <c:v>28.735999999998725</c:v>
                </c:pt>
                <c:pt idx="3593">
                  <c:v>28.743999999998721</c:v>
                </c:pt>
                <c:pt idx="3594">
                  <c:v>28.751999999998727</c:v>
                </c:pt>
                <c:pt idx="3595">
                  <c:v>28.759999999998723</c:v>
                </c:pt>
                <c:pt idx="3596">
                  <c:v>28.767999999998725</c:v>
                </c:pt>
                <c:pt idx="3597">
                  <c:v>28.775999999998717</c:v>
                </c:pt>
                <c:pt idx="3598">
                  <c:v>28.78399999999872</c:v>
                </c:pt>
                <c:pt idx="3599">
                  <c:v>28.791999999998719</c:v>
                </c:pt>
                <c:pt idx="3600">
                  <c:v>28.799999999998718</c:v>
                </c:pt>
                <c:pt idx="3601">
                  <c:v>28.807999999998724</c:v>
                </c:pt>
                <c:pt idx="3602">
                  <c:v>28.81599999999872</c:v>
                </c:pt>
                <c:pt idx="3603">
                  <c:v>28.823999999998723</c:v>
                </c:pt>
                <c:pt idx="3604">
                  <c:v>28.831999999998718</c:v>
                </c:pt>
                <c:pt idx="3605">
                  <c:v>28.839999999998721</c:v>
                </c:pt>
                <c:pt idx="3606">
                  <c:v>28.847999999998716</c:v>
                </c:pt>
                <c:pt idx="3607">
                  <c:v>28.855999999998719</c:v>
                </c:pt>
                <c:pt idx="3608">
                  <c:v>28.863999999998711</c:v>
                </c:pt>
                <c:pt idx="3609">
                  <c:v>28.871999999998717</c:v>
                </c:pt>
                <c:pt idx="3610">
                  <c:v>28.87999999999872</c:v>
                </c:pt>
                <c:pt idx="3611">
                  <c:v>28.887999999998716</c:v>
                </c:pt>
                <c:pt idx="3612">
                  <c:v>28.895999999998715</c:v>
                </c:pt>
                <c:pt idx="3613">
                  <c:v>28.90399999999871</c:v>
                </c:pt>
                <c:pt idx="3614">
                  <c:v>28.911999999998717</c:v>
                </c:pt>
                <c:pt idx="3615">
                  <c:v>28.919999999998712</c:v>
                </c:pt>
                <c:pt idx="3616">
                  <c:v>28.927999999998711</c:v>
                </c:pt>
                <c:pt idx="3617">
                  <c:v>28.935999999998714</c:v>
                </c:pt>
                <c:pt idx="3618">
                  <c:v>28.943999999998709</c:v>
                </c:pt>
                <c:pt idx="3619">
                  <c:v>28.951999999998716</c:v>
                </c:pt>
                <c:pt idx="3620">
                  <c:v>28.959999999998708</c:v>
                </c:pt>
                <c:pt idx="3621">
                  <c:v>28.96799999999871</c:v>
                </c:pt>
                <c:pt idx="3622">
                  <c:v>28.975999999998706</c:v>
                </c:pt>
                <c:pt idx="3623">
                  <c:v>28.983999999998709</c:v>
                </c:pt>
                <c:pt idx="3624">
                  <c:v>28.991999999998704</c:v>
                </c:pt>
                <c:pt idx="3625">
                  <c:v>28.999999999998707</c:v>
                </c:pt>
                <c:pt idx="3626">
                  <c:v>29.007999999998713</c:v>
                </c:pt>
                <c:pt idx="3627">
                  <c:v>29.015999999998705</c:v>
                </c:pt>
                <c:pt idx="3628">
                  <c:v>29.023999999998708</c:v>
                </c:pt>
                <c:pt idx="3629">
                  <c:v>29.031999999998707</c:v>
                </c:pt>
                <c:pt idx="3630">
                  <c:v>29.03999999999871</c:v>
                </c:pt>
                <c:pt idx="3631">
                  <c:v>29.047999999998705</c:v>
                </c:pt>
                <c:pt idx="3632">
                  <c:v>29.055999999998704</c:v>
                </c:pt>
                <c:pt idx="3633">
                  <c:v>29.063999999998707</c:v>
                </c:pt>
                <c:pt idx="3634">
                  <c:v>29.071999999998706</c:v>
                </c:pt>
                <c:pt idx="3635">
                  <c:v>29.079999999998705</c:v>
                </c:pt>
                <c:pt idx="3636">
                  <c:v>29.087999999998701</c:v>
                </c:pt>
                <c:pt idx="3637">
                  <c:v>29.095999999998703</c:v>
                </c:pt>
                <c:pt idx="3638">
                  <c:v>29.103999999998702</c:v>
                </c:pt>
                <c:pt idx="3639">
                  <c:v>29.111999999998709</c:v>
                </c:pt>
                <c:pt idx="3640">
                  <c:v>29.119999999998701</c:v>
                </c:pt>
                <c:pt idx="3641">
                  <c:v>29.127999999998703</c:v>
                </c:pt>
                <c:pt idx="3642">
                  <c:v>29.135999999998706</c:v>
                </c:pt>
                <c:pt idx="3643">
                  <c:v>29.143999999998698</c:v>
                </c:pt>
                <c:pt idx="3644">
                  <c:v>29.151999999998704</c:v>
                </c:pt>
                <c:pt idx="3645">
                  <c:v>29.1599999999987</c:v>
                </c:pt>
                <c:pt idx="3646">
                  <c:v>29.167999999998703</c:v>
                </c:pt>
                <c:pt idx="3647">
                  <c:v>29.175999999998695</c:v>
                </c:pt>
                <c:pt idx="3648">
                  <c:v>29.183999999998697</c:v>
                </c:pt>
                <c:pt idx="3649">
                  <c:v>29.191999999998703</c:v>
                </c:pt>
                <c:pt idx="3650">
                  <c:v>29.199999999998695</c:v>
                </c:pt>
                <c:pt idx="3651">
                  <c:v>29.207999999998698</c:v>
                </c:pt>
                <c:pt idx="3652">
                  <c:v>29.215999999998694</c:v>
                </c:pt>
                <c:pt idx="3653">
                  <c:v>29.223999999998696</c:v>
                </c:pt>
                <c:pt idx="3654">
                  <c:v>29.231999999998695</c:v>
                </c:pt>
                <c:pt idx="3655">
                  <c:v>29.239999999998695</c:v>
                </c:pt>
                <c:pt idx="3656">
                  <c:v>29.247999999998697</c:v>
                </c:pt>
                <c:pt idx="3657">
                  <c:v>29.255999999998693</c:v>
                </c:pt>
                <c:pt idx="3658">
                  <c:v>29.263999999998696</c:v>
                </c:pt>
                <c:pt idx="3659">
                  <c:v>29.271999999998691</c:v>
                </c:pt>
                <c:pt idx="3660">
                  <c:v>29.279999999998694</c:v>
                </c:pt>
                <c:pt idx="3661">
                  <c:v>29.287999999998693</c:v>
                </c:pt>
                <c:pt idx="3662">
                  <c:v>29.295999999998692</c:v>
                </c:pt>
                <c:pt idx="3663">
                  <c:v>29.303999999998691</c:v>
                </c:pt>
                <c:pt idx="3664">
                  <c:v>29.311999999998694</c:v>
                </c:pt>
                <c:pt idx="3665">
                  <c:v>29.319999999998696</c:v>
                </c:pt>
                <c:pt idx="3666">
                  <c:v>29.327999999998692</c:v>
                </c:pt>
                <c:pt idx="3667">
                  <c:v>29.335999999998691</c:v>
                </c:pt>
                <c:pt idx="3668">
                  <c:v>29.34399999999869</c:v>
                </c:pt>
                <c:pt idx="3669">
                  <c:v>29.351999999998696</c:v>
                </c:pt>
                <c:pt idx="3670">
                  <c:v>29.359999999998688</c:v>
                </c:pt>
                <c:pt idx="3671">
                  <c:v>29.367999999998691</c:v>
                </c:pt>
                <c:pt idx="3672">
                  <c:v>29.37599999999869</c:v>
                </c:pt>
                <c:pt idx="3673">
                  <c:v>29.383999999998689</c:v>
                </c:pt>
                <c:pt idx="3674">
                  <c:v>29.391999999998696</c:v>
                </c:pt>
                <c:pt idx="3675">
                  <c:v>29.399999999998688</c:v>
                </c:pt>
                <c:pt idx="3676">
                  <c:v>29.40799999999869</c:v>
                </c:pt>
                <c:pt idx="3677">
                  <c:v>29.415999999998686</c:v>
                </c:pt>
                <c:pt idx="3678">
                  <c:v>29.423999999998685</c:v>
                </c:pt>
                <c:pt idx="3679">
                  <c:v>29.431999999998684</c:v>
                </c:pt>
                <c:pt idx="3680">
                  <c:v>29.439999999998687</c:v>
                </c:pt>
                <c:pt idx="3681">
                  <c:v>29.447999999998689</c:v>
                </c:pt>
                <c:pt idx="3682">
                  <c:v>29.455999999998681</c:v>
                </c:pt>
                <c:pt idx="3683">
                  <c:v>29.463999999998684</c:v>
                </c:pt>
                <c:pt idx="3684">
                  <c:v>29.471999999998683</c:v>
                </c:pt>
                <c:pt idx="3685">
                  <c:v>29.479999999998686</c:v>
                </c:pt>
                <c:pt idx="3686">
                  <c:v>29.487999999998678</c:v>
                </c:pt>
                <c:pt idx="3687">
                  <c:v>29.495999999998681</c:v>
                </c:pt>
                <c:pt idx="3688">
                  <c:v>29.503999999998687</c:v>
                </c:pt>
                <c:pt idx="3689">
                  <c:v>29.511999999998686</c:v>
                </c:pt>
                <c:pt idx="3690">
                  <c:v>29.519999999998689</c:v>
                </c:pt>
                <c:pt idx="3691">
                  <c:v>29.527999999998681</c:v>
                </c:pt>
                <c:pt idx="3692">
                  <c:v>29.535999999998683</c:v>
                </c:pt>
                <c:pt idx="3693">
                  <c:v>29.543999999998675</c:v>
                </c:pt>
                <c:pt idx="3694">
                  <c:v>29.551999999998682</c:v>
                </c:pt>
                <c:pt idx="3695">
                  <c:v>29.559999999998677</c:v>
                </c:pt>
                <c:pt idx="3696">
                  <c:v>29.56799999999868</c:v>
                </c:pt>
                <c:pt idx="3697">
                  <c:v>29.575999999998682</c:v>
                </c:pt>
                <c:pt idx="3698">
                  <c:v>29.583999999998674</c:v>
                </c:pt>
                <c:pt idx="3699">
                  <c:v>29.591999999998681</c:v>
                </c:pt>
                <c:pt idx="3700">
                  <c:v>29.599999999998676</c:v>
                </c:pt>
                <c:pt idx="3701">
                  <c:v>29.607999999998679</c:v>
                </c:pt>
                <c:pt idx="3702">
                  <c:v>29.615999999998674</c:v>
                </c:pt>
                <c:pt idx="3703">
                  <c:v>29.623999999998677</c:v>
                </c:pt>
                <c:pt idx="3704">
                  <c:v>29.631999999998676</c:v>
                </c:pt>
                <c:pt idx="3705">
                  <c:v>29.639999999998679</c:v>
                </c:pt>
                <c:pt idx="3706">
                  <c:v>29.647999999998678</c:v>
                </c:pt>
                <c:pt idx="3707">
                  <c:v>29.655999999998674</c:v>
                </c:pt>
                <c:pt idx="3708">
                  <c:v>29.663999999998676</c:v>
                </c:pt>
                <c:pt idx="3709">
                  <c:v>29.671999999998672</c:v>
                </c:pt>
                <c:pt idx="3710">
                  <c:v>29.679999999998675</c:v>
                </c:pt>
                <c:pt idx="3711">
                  <c:v>29.68799999999867</c:v>
                </c:pt>
                <c:pt idx="3712">
                  <c:v>29.695999999998673</c:v>
                </c:pt>
                <c:pt idx="3713">
                  <c:v>29.703999999998665</c:v>
                </c:pt>
                <c:pt idx="3714">
                  <c:v>29.711999999998671</c:v>
                </c:pt>
                <c:pt idx="3715">
                  <c:v>29.719999999998674</c:v>
                </c:pt>
                <c:pt idx="3716">
                  <c:v>29.727999999998669</c:v>
                </c:pt>
                <c:pt idx="3717">
                  <c:v>29.735999999998668</c:v>
                </c:pt>
                <c:pt idx="3718">
                  <c:v>29.743999999998664</c:v>
                </c:pt>
                <c:pt idx="3719">
                  <c:v>29.75199999999867</c:v>
                </c:pt>
                <c:pt idx="3720">
                  <c:v>29.759999999998666</c:v>
                </c:pt>
                <c:pt idx="3721">
                  <c:v>29.767999999998665</c:v>
                </c:pt>
                <c:pt idx="3722">
                  <c:v>29.77599999999866</c:v>
                </c:pt>
                <c:pt idx="3723">
                  <c:v>29.783999999998663</c:v>
                </c:pt>
                <c:pt idx="3724">
                  <c:v>29.791999999998669</c:v>
                </c:pt>
                <c:pt idx="3725">
                  <c:v>29.799999999998661</c:v>
                </c:pt>
                <c:pt idx="3726">
                  <c:v>29.807999999998668</c:v>
                </c:pt>
                <c:pt idx="3727">
                  <c:v>29.815999999998663</c:v>
                </c:pt>
                <c:pt idx="3728">
                  <c:v>29.823999999998666</c:v>
                </c:pt>
                <c:pt idx="3729">
                  <c:v>29.831999999998661</c:v>
                </c:pt>
                <c:pt idx="3730">
                  <c:v>29.839999999998664</c:v>
                </c:pt>
                <c:pt idx="3731">
                  <c:v>29.84799999999866</c:v>
                </c:pt>
                <c:pt idx="3732">
                  <c:v>29.855999999998662</c:v>
                </c:pt>
                <c:pt idx="3733">
                  <c:v>29.863999999998661</c:v>
                </c:pt>
                <c:pt idx="3734">
                  <c:v>29.871999999998661</c:v>
                </c:pt>
                <c:pt idx="3735">
                  <c:v>29.879999999998663</c:v>
                </c:pt>
                <c:pt idx="3736">
                  <c:v>29.887999999998655</c:v>
                </c:pt>
                <c:pt idx="3737">
                  <c:v>29.895999999998658</c:v>
                </c:pt>
                <c:pt idx="3738">
                  <c:v>29.903999999998653</c:v>
                </c:pt>
                <c:pt idx="3739">
                  <c:v>29.91199999999866</c:v>
                </c:pt>
                <c:pt idx="3740">
                  <c:v>29.919999999998655</c:v>
                </c:pt>
                <c:pt idx="3741">
                  <c:v>29.927999999998654</c:v>
                </c:pt>
                <c:pt idx="3742">
                  <c:v>29.935999999998657</c:v>
                </c:pt>
                <c:pt idx="3743">
                  <c:v>29.943999999998653</c:v>
                </c:pt>
                <c:pt idx="3744">
                  <c:v>29.951999999998655</c:v>
                </c:pt>
                <c:pt idx="3745">
                  <c:v>29.959999999998651</c:v>
                </c:pt>
                <c:pt idx="3746">
                  <c:v>29.967999999998653</c:v>
                </c:pt>
                <c:pt idx="3747">
                  <c:v>29.975999999998649</c:v>
                </c:pt>
                <c:pt idx="3748">
                  <c:v>29.983999999998652</c:v>
                </c:pt>
                <c:pt idx="3749">
                  <c:v>29.991999999998647</c:v>
                </c:pt>
                <c:pt idx="3750">
                  <c:v>29.99999999999865</c:v>
                </c:pt>
                <c:pt idx="3751">
                  <c:v>30.007999999998656</c:v>
                </c:pt>
                <c:pt idx="3752">
                  <c:v>30.015999999998648</c:v>
                </c:pt>
                <c:pt idx="3753">
                  <c:v>30.023999999998651</c:v>
                </c:pt>
                <c:pt idx="3754">
                  <c:v>30.03199999999865</c:v>
                </c:pt>
                <c:pt idx="3755">
                  <c:v>30.039999999998653</c:v>
                </c:pt>
                <c:pt idx="3756">
                  <c:v>30.047999999998645</c:v>
                </c:pt>
                <c:pt idx="3757">
                  <c:v>30.055999999998647</c:v>
                </c:pt>
                <c:pt idx="3758">
                  <c:v>30.063999999998643</c:v>
                </c:pt>
                <c:pt idx="3759">
                  <c:v>30.071999999998649</c:v>
                </c:pt>
                <c:pt idx="3760">
                  <c:v>30.079999999998648</c:v>
                </c:pt>
                <c:pt idx="3761">
                  <c:v>30.087999999998644</c:v>
                </c:pt>
                <c:pt idx="3762">
                  <c:v>30.095999999998647</c:v>
                </c:pt>
                <c:pt idx="3763">
                  <c:v>30.103999999998646</c:v>
                </c:pt>
                <c:pt idx="3764">
                  <c:v>30.111999999998648</c:v>
                </c:pt>
                <c:pt idx="3765">
                  <c:v>30.119999999998644</c:v>
                </c:pt>
                <c:pt idx="3766">
                  <c:v>30.127999999998647</c:v>
                </c:pt>
                <c:pt idx="3767">
                  <c:v>30.135999999998649</c:v>
                </c:pt>
                <c:pt idx="3768">
                  <c:v>30.143999999998641</c:v>
                </c:pt>
                <c:pt idx="3769">
                  <c:v>30.151999999998647</c:v>
                </c:pt>
                <c:pt idx="3770">
                  <c:v>30.159999999998643</c:v>
                </c:pt>
                <c:pt idx="3771">
                  <c:v>30.167999999998646</c:v>
                </c:pt>
                <c:pt idx="3772">
                  <c:v>30.175999999998638</c:v>
                </c:pt>
                <c:pt idx="3773">
                  <c:v>30.18399999999864</c:v>
                </c:pt>
                <c:pt idx="3774">
                  <c:v>30.191999999998639</c:v>
                </c:pt>
                <c:pt idx="3775">
                  <c:v>30.199999999998642</c:v>
                </c:pt>
                <c:pt idx="3776">
                  <c:v>30.207999999998641</c:v>
                </c:pt>
                <c:pt idx="3777">
                  <c:v>30.215999999998637</c:v>
                </c:pt>
                <c:pt idx="3778">
                  <c:v>30.22399999999864</c:v>
                </c:pt>
                <c:pt idx="3779">
                  <c:v>30.231999999998635</c:v>
                </c:pt>
                <c:pt idx="3780">
                  <c:v>30.239999999998638</c:v>
                </c:pt>
                <c:pt idx="3781">
                  <c:v>30.247999999998633</c:v>
                </c:pt>
                <c:pt idx="3782">
                  <c:v>30.255999999998636</c:v>
                </c:pt>
                <c:pt idx="3783">
                  <c:v>30.263999999998632</c:v>
                </c:pt>
                <c:pt idx="3784">
                  <c:v>30.271999999998634</c:v>
                </c:pt>
                <c:pt idx="3785">
                  <c:v>30.279999999998637</c:v>
                </c:pt>
                <c:pt idx="3786">
                  <c:v>30.287999999998632</c:v>
                </c:pt>
                <c:pt idx="3787">
                  <c:v>30.295999999998632</c:v>
                </c:pt>
                <c:pt idx="3788">
                  <c:v>30.303999999998631</c:v>
                </c:pt>
                <c:pt idx="3789">
                  <c:v>30.311999999998637</c:v>
                </c:pt>
                <c:pt idx="3790">
                  <c:v>30.319999999998636</c:v>
                </c:pt>
                <c:pt idx="3791">
                  <c:v>30.327999999998635</c:v>
                </c:pt>
                <c:pt idx="3792">
                  <c:v>30.335999999998634</c:v>
                </c:pt>
                <c:pt idx="3793">
                  <c:v>30.34399999999863</c:v>
                </c:pt>
                <c:pt idx="3794">
                  <c:v>30.351999999998636</c:v>
                </c:pt>
                <c:pt idx="3795">
                  <c:v>30.359999999998632</c:v>
                </c:pt>
                <c:pt idx="3796">
                  <c:v>30.367999999998631</c:v>
                </c:pt>
                <c:pt idx="3797">
                  <c:v>30.37599999999863</c:v>
                </c:pt>
                <c:pt idx="3798">
                  <c:v>30.383999999998633</c:v>
                </c:pt>
                <c:pt idx="3799">
                  <c:v>30.391999999998628</c:v>
                </c:pt>
                <c:pt idx="3800">
                  <c:v>30.399999999998631</c:v>
                </c:pt>
                <c:pt idx="3801">
                  <c:v>30.40799999999863</c:v>
                </c:pt>
                <c:pt idx="3802">
                  <c:v>30.415999999998625</c:v>
                </c:pt>
                <c:pt idx="3803">
                  <c:v>30.423999999998628</c:v>
                </c:pt>
                <c:pt idx="3804">
                  <c:v>30.431999999998627</c:v>
                </c:pt>
                <c:pt idx="3805">
                  <c:v>30.43999999999863</c:v>
                </c:pt>
                <c:pt idx="3806">
                  <c:v>30.447999999998625</c:v>
                </c:pt>
                <c:pt idx="3807">
                  <c:v>30.455999999998625</c:v>
                </c:pt>
                <c:pt idx="3808">
                  <c:v>30.463999999998627</c:v>
                </c:pt>
                <c:pt idx="3809">
                  <c:v>30.471999999998626</c:v>
                </c:pt>
                <c:pt idx="3810">
                  <c:v>30.479999999998629</c:v>
                </c:pt>
                <c:pt idx="3811">
                  <c:v>30.487999999998621</c:v>
                </c:pt>
                <c:pt idx="3812">
                  <c:v>30.495999999998624</c:v>
                </c:pt>
                <c:pt idx="3813">
                  <c:v>30.503999999998623</c:v>
                </c:pt>
                <c:pt idx="3814">
                  <c:v>30.511999999998629</c:v>
                </c:pt>
                <c:pt idx="3815">
                  <c:v>30.519999999998628</c:v>
                </c:pt>
                <c:pt idx="3816">
                  <c:v>30.527999999998624</c:v>
                </c:pt>
                <c:pt idx="3817">
                  <c:v>30.535999999998626</c:v>
                </c:pt>
                <c:pt idx="3818">
                  <c:v>30.543999999998618</c:v>
                </c:pt>
                <c:pt idx="3819">
                  <c:v>30.551999999998625</c:v>
                </c:pt>
                <c:pt idx="3820">
                  <c:v>30.55999999999862</c:v>
                </c:pt>
                <c:pt idx="3821">
                  <c:v>30.567999999998623</c:v>
                </c:pt>
                <c:pt idx="3822">
                  <c:v>30.575999999998615</c:v>
                </c:pt>
                <c:pt idx="3823">
                  <c:v>30.583999999998618</c:v>
                </c:pt>
                <c:pt idx="3824">
                  <c:v>30.591999999998624</c:v>
                </c:pt>
                <c:pt idx="3825">
                  <c:v>30.599999999998619</c:v>
                </c:pt>
                <c:pt idx="3826">
                  <c:v>30.607999999998626</c:v>
                </c:pt>
                <c:pt idx="3827">
                  <c:v>30.615999999998618</c:v>
                </c:pt>
                <c:pt idx="3828">
                  <c:v>30.62399999999862</c:v>
                </c:pt>
                <c:pt idx="3829">
                  <c:v>30.631999999998619</c:v>
                </c:pt>
                <c:pt idx="3830">
                  <c:v>30.639999999998619</c:v>
                </c:pt>
                <c:pt idx="3831">
                  <c:v>30.647999999998621</c:v>
                </c:pt>
                <c:pt idx="3832">
                  <c:v>30.655999999998617</c:v>
                </c:pt>
                <c:pt idx="3833">
                  <c:v>30.663999999998619</c:v>
                </c:pt>
                <c:pt idx="3834">
                  <c:v>30.671999999998615</c:v>
                </c:pt>
                <c:pt idx="3835">
                  <c:v>30.679999999998618</c:v>
                </c:pt>
                <c:pt idx="3836">
                  <c:v>30.687999999998613</c:v>
                </c:pt>
                <c:pt idx="3837">
                  <c:v>30.695999999998616</c:v>
                </c:pt>
                <c:pt idx="3838">
                  <c:v>30.703999999998615</c:v>
                </c:pt>
                <c:pt idx="3839">
                  <c:v>30.711999999998614</c:v>
                </c:pt>
                <c:pt idx="3840">
                  <c:v>30.719999999998617</c:v>
                </c:pt>
                <c:pt idx="3841">
                  <c:v>30.727999999998612</c:v>
                </c:pt>
                <c:pt idx="3842">
                  <c:v>30.735999999998615</c:v>
                </c:pt>
                <c:pt idx="3843">
                  <c:v>30.743999999998607</c:v>
                </c:pt>
                <c:pt idx="3844">
                  <c:v>30.751999999998613</c:v>
                </c:pt>
                <c:pt idx="3845">
                  <c:v>30.759999999998605</c:v>
                </c:pt>
                <c:pt idx="3846">
                  <c:v>30.767999999998608</c:v>
                </c:pt>
                <c:pt idx="3847">
                  <c:v>30.775999999998611</c:v>
                </c:pt>
                <c:pt idx="3848">
                  <c:v>30.783999999998606</c:v>
                </c:pt>
                <c:pt idx="3849">
                  <c:v>30.791999999998612</c:v>
                </c:pt>
                <c:pt idx="3850">
                  <c:v>30.799999999998604</c:v>
                </c:pt>
                <c:pt idx="3851">
                  <c:v>30.807999999998611</c:v>
                </c:pt>
                <c:pt idx="3852">
                  <c:v>30.815999999998606</c:v>
                </c:pt>
                <c:pt idx="3853">
                  <c:v>30.823999999998605</c:v>
                </c:pt>
                <c:pt idx="3854">
                  <c:v>30.831999999998605</c:v>
                </c:pt>
                <c:pt idx="3855">
                  <c:v>30.839999999998607</c:v>
                </c:pt>
                <c:pt idx="3856">
                  <c:v>30.84799999999861</c:v>
                </c:pt>
                <c:pt idx="3857">
                  <c:v>30.855999999998605</c:v>
                </c:pt>
                <c:pt idx="3858">
                  <c:v>30.863999999998605</c:v>
                </c:pt>
                <c:pt idx="3859">
                  <c:v>30.871999999998604</c:v>
                </c:pt>
                <c:pt idx="3860">
                  <c:v>30.879999999998606</c:v>
                </c:pt>
                <c:pt idx="3861">
                  <c:v>30.887999999998598</c:v>
                </c:pt>
                <c:pt idx="3862">
                  <c:v>30.895999999998601</c:v>
                </c:pt>
                <c:pt idx="3863">
                  <c:v>30.903999999998597</c:v>
                </c:pt>
                <c:pt idx="3864">
                  <c:v>30.911999999998603</c:v>
                </c:pt>
                <c:pt idx="3865">
                  <c:v>30.919999999998605</c:v>
                </c:pt>
                <c:pt idx="3866">
                  <c:v>30.927999999998598</c:v>
                </c:pt>
                <c:pt idx="3867">
                  <c:v>30.9359999999986</c:v>
                </c:pt>
                <c:pt idx="3868">
                  <c:v>30.943999999998596</c:v>
                </c:pt>
                <c:pt idx="3869">
                  <c:v>30.951999999998598</c:v>
                </c:pt>
                <c:pt idx="3870">
                  <c:v>30.959999999998594</c:v>
                </c:pt>
                <c:pt idx="3871">
                  <c:v>30.967999999998597</c:v>
                </c:pt>
                <c:pt idx="3872">
                  <c:v>30.975999999998592</c:v>
                </c:pt>
                <c:pt idx="3873">
                  <c:v>30.983999999998591</c:v>
                </c:pt>
                <c:pt idx="3874">
                  <c:v>30.991999999998598</c:v>
                </c:pt>
                <c:pt idx="3875">
                  <c:v>30.999999999998593</c:v>
                </c:pt>
                <c:pt idx="3876">
                  <c:v>31.007999999998599</c:v>
                </c:pt>
                <c:pt idx="3877">
                  <c:v>31.015999999998591</c:v>
                </c:pt>
                <c:pt idx="3878">
                  <c:v>31.023999999998594</c:v>
                </c:pt>
                <c:pt idx="3879">
                  <c:v>31.031999999998593</c:v>
                </c:pt>
                <c:pt idx="3880">
                  <c:v>31.039999999998596</c:v>
                </c:pt>
                <c:pt idx="3881">
                  <c:v>31.047999999998591</c:v>
                </c:pt>
                <c:pt idx="3882">
                  <c:v>31.055999999998591</c:v>
                </c:pt>
                <c:pt idx="3883">
                  <c:v>31.063999999998593</c:v>
                </c:pt>
                <c:pt idx="3884">
                  <c:v>31.071999999998596</c:v>
                </c:pt>
                <c:pt idx="3885">
                  <c:v>31.079999999998591</c:v>
                </c:pt>
                <c:pt idx="3886">
                  <c:v>31.087999999998591</c:v>
                </c:pt>
                <c:pt idx="3887">
                  <c:v>31.09599999999859</c:v>
                </c:pt>
                <c:pt idx="3888">
                  <c:v>31.103999999998589</c:v>
                </c:pt>
                <c:pt idx="3889">
                  <c:v>31.111999999998595</c:v>
                </c:pt>
                <c:pt idx="3890">
                  <c:v>31.119999999998591</c:v>
                </c:pt>
                <c:pt idx="3891">
                  <c:v>31.127999999998593</c:v>
                </c:pt>
                <c:pt idx="3892">
                  <c:v>31.135999999998596</c:v>
                </c:pt>
                <c:pt idx="3893">
                  <c:v>31.143999999998588</c:v>
                </c:pt>
                <c:pt idx="3894">
                  <c:v>31.151999999998594</c:v>
                </c:pt>
                <c:pt idx="3895">
                  <c:v>31.15999999999859</c:v>
                </c:pt>
                <c:pt idx="3896">
                  <c:v>31.167999999998589</c:v>
                </c:pt>
                <c:pt idx="3897">
                  <c:v>31.175999999998584</c:v>
                </c:pt>
                <c:pt idx="3898">
                  <c:v>31.183999999998587</c:v>
                </c:pt>
                <c:pt idx="3899">
                  <c:v>31.191999999998586</c:v>
                </c:pt>
                <c:pt idx="3900">
                  <c:v>31.199999999998589</c:v>
                </c:pt>
                <c:pt idx="3901">
                  <c:v>31.207999999998588</c:v>
                </c:pt>
                <c:pt idx="3902">
                  <c:v>31.215999999998584</c:v>
                </c:pt>
                <c:pt idx="3903">
                  <c:v>31.223999999998586</c:v>
                </c:pt>
                <c:pt idx="3904">
                  <c:v>31.231999999998582</c:v>
                </c:pt>
                <c:pt idx="3905">
                  <c:v>31.239999999998584</c:v>
                </c:pt>
                <c:pt idx="3906">
                  <c:v>31.24799999999858</c:v>
                </c:pt>
                <c:pt idx="3907">
                  <c:v>31.255999999998583</c:v>
                </c:pt>
                <c:pt idx="3908">
                  <c:v>31.263999999998575</c:v>
                </c:pt>
                <c:pt idx="3909">
                  <c:v>31.271999999998581</c:v>
                </c:pt>
                <c:pt idx="3910">
                  <c:v>31.279999999998584</c:v>
                </c:pt>
                <c:pt idx="3911">
                  <c:v>31.287999999998579</c:v>
                </c:pt>
                <c:pt idx="3912">
                  <c:v>31.295999999998578</c:v>
                </c:pt>
                <c:pt idx="3913">
                  <c:v>31.303999999998577</c:v>
                </c:pt>
                <c:pt idx="3914">
                  <c:v>31.311999999998584</c:v>
                </c:pt>
                <c:pt idx="3915">
                  <c:v>31.319999999998579</c:v>
                </c:pt>
                <c:pt idx="3916">
                  <c:v>31.327999999998578</c:v>
                </c:pt>
                <c:pt idx="3917">
                  <c:v>31.335999999998581</c:v>
                </c:pt>
                <c:pt idx="3918">
                  <c:v>31.343999999998577</c:v>
                </c:pt>
                <c:pt idx="3919">
                  <c:v>31.351999999998583</c:v>
                </c:pt>
                <c:pt idx="3920">
                  <c:v>31.359999999998575</c:v>
                </c:pt>
                <c:pt idx="3921">
                  <c:v>31.367999999998577</c:v>
                </c:pt>
                <c:pt idx="3922">
                  <c:v>31.375999999998573</c:v>
                </c:pt>
                <c:pt idx="3923">
                  <c:v>31.383999999998576</c:v>
                </c:pt>
                <c:pt idx="3924">
                  <c:v>31.391999999998571</c:v>
                </c:pt>
                <c:pt idx="3925">
                  <c:v>31.399999999998574</c:v>
                </c:pt>
                <c:pt idx="3926">
                  <c:v>31.407999999998577</c:v>
                </c:pt>
                <c:pt idx="3927">
                  <c:v>31.415999999998572</c:v>
                </c:pt>
                <c:pt idx="3928">
                  <c:v>31.423999999998571</c:v>
                </c:pt>
                <c:pt idx="3929">
                  <c:v>31.43199999999857</c:v>
                </c:pt>
                <c:pt idx="3930">
                  <c:v>31.439999999998573</c:v>
                </c:pt>
                <c:pt idx="3931">
                  <c:v>31.447999999998565</c:v>
                </c:pt>
                <c:pt idx="3932">
                  <c:v>31.455999999998568</c:v>
                </c:pt>
                <c:pt idx="3933">
                  <c:v>31.46399999999857</c:v>
                </c:pt>
                <c:pt idx="3934">
                  <c:v>31.47199999999857</c:v>
                </c:pt>
                <c:pt idx="3935">
                  <c:v>31.479999999998572</c:v>
                </c:pt>
                <c:pt idx="3936">
                  <c:v>31.487999999998564</c:v>
                </c:pt>
                <c:pt idx="3937">
                  <c:v>31.495999999998567</c:v>
                </c:pt>
                <c:pt idx="3938">
                  <c:v>31.503999999998566</c:v>
                </c:pt>
                <c:pt idx="3939">
                  <c:v>31.511999999998569</c:v>
                </c:pt>
                <c:pt idx="3940">
                  <c:v>31.519999999998564</c:v>
                </c:pt>
                <c:pt idx="3941">
                  <c:v>31.527999999998567</c:v>
                </c:pt>
                <c:pt idx="3942">
                  <c:v>31.53599999999857</c:v>
                </c:pt>
                <c:pt idx="3943">
                  <c:v>31.543999999998565</c:v>
                </c:pt>
                <c:pt idx="3944">
                  <c:v>31.551999999998568</c:v>
                </c:pt>
                <c:pt idx="3945">
                  <c:v>31.559999999998563</c:v>
                </c:pt>
                <c:pt idx="3946">
                  <c:v>31.567999999998566</c:v>
                </c:pt>
                <c:pt idx="3947">
                  <c:v>31.575999999998558</c:v>
                </c:pt>
                <c:pt idx="3948">
                  <c:v>31.583999999998561</c:v>
                </c:pt>
                <c:pt idx="3949">
                  <c:v>31.591999999998567</c:v>
                </c:pt>
                <c:pt idx="3950">
                  <c:v>31.599999999998563</c:v>
                </c:pt>
                <c:pt idx="3951">
                  <c:v>31.607999999998569</c:v>
                </c:pt>
                <c:pt idx="3952">
                  <c:v>31.615999999998561</c:v>
                </c:pt>
                <c:pt idx="3953">
                  <c:v>31.623999999998563</c:v>
                </c:pt>
                <c:pt idx="3954">
                  <c:v>31.631999999998559</c:v>
                </c:pt>
                <c:pt idx="3955">
                  <c:v>31.639999999998562</c:v>
                </c:pt>
                <c:pt idx="3956">
                  <c:v>31.647999999998564</c:v>
                </c:pt>
                <c:pt idx="3957">
                  <c:v>31.65599999999856</c:v>
                </c:pt>
                <c:pt idx="3958">
                  <c:v>31.663999999998563</c:v>
                </c:pt>
                <c:pt idx="3959">
                  <c:v>31.671999999998558</c:v>
                </c:pt>
                <c:pt idx="3960">
                  <c:v>31.679999999998561</c:v>
                </c:pt>
                <c:pt idx="3961">
                  <c:v>31.687999999998556</c:v>
                </c:pt>
                <c:pt idx="3962">
                  <c:v>31.695999999998559</c:v>
                </c:pt>
                <c:pt idx="3963">
                  <c:v>31.703999999998551</c:v>
                </c:pt>
                <c:pt idx="3964">
                  <c:v>31.711999999998557</c:v>
                </c:pt>
                <c:pt idx="3965">
                  <c:v>31.71999999999856</c:v>
                </c:pt>
                <c:pt idx="3966">
                  <c:v>31.727999999998556</c:v>
                </c:pt>
                <c:pt idx="3967">
                  <c:v>31.735999999998555</c:v>
                </c:pt>
                <c:pt idx="3968">
                  <c:v>31.74399999999855</c:v>
                </c:pt>
                <c:pt idx="3969">
                  <c:v>31.751999999998556</c:v>
                </c:pt>
                <c:pt idx="3970">
                  <c:v>31.759999999998552</c:v>
                </c:pt>
                <c:pt idx="3971">
                  <c:v>31.767999999998551</c:v>
                </c:pt>
                <c:pt idx="3972">
                  <c:v>31.775999999998554</c:v>
                </c:pt>
                <c:pt idx="3973">
                  <c:v>31.783999999998549</c:v>
                </c:pt>
                <c:pt idx="3974">
                  <c:v>31.791999999998556</c:v>
                </c:pt>
                <c:pt idx="3975">
                  <c:v>31.799999999998548</c:v>
                </c:pt>
                <c:pt idx="3976">
                  <c:v>31.807999999998554</c:v>
                </c:pt>
                <c:pt idx="3977">
                  <c:v>31.815999999998549</c:v>
                </c:pt>
                <c:pt idx="3978">
                  <c:v>31.823999999998552</c:v>
                </c:pt>
                <c:pt idx="3979">
                  <c:v>31.831999999998548</c:v>
                </c:pt>
                <c:pt idx="3980">
                  <c:v>31.83999999999855</c:v>
                </c:pt>
                <c:pt idx="3981">
                  <c:v>31.847999999998553</c:v>
                </c:pt>
                <c:pt idx="3982">
                  <c:v>31.855999999998545</c:v>
                </c:pt>
                <c:pt idx="3983">
                  <c:v>31.863999999998548</c:v>
                </c:pt>
                <c:pt idx="3984">
                  <c:v>31.871999999998547</c:v>
                </c:pt>
                <c:pt idx="3985">
                  <c:v>31.879999999998549</c:v>
                </c:pt>
                <c:pt idx="3986">
                  <c:v>31.887999999998545</c:v>
                </c:pt>
                <c:pt idx="3987">
                  <c:v>31.895999999998544</c:v>
                </c:pt>
                <c:pt idx="3988">
                  <c:v>31.903999999998547</c:v>
                </c:pt>
                <c:pt idx="3989">
                  <c:v>31.911999999998553</c:v>
                </c:pt>
                <c:pt idx="3990">
                  <c:v>31.919999999998556</c:v>
                </c:pt>
                <c:pt idx="3991">
                  <c:v>31.927999999998555</c:v>
                </c:pt>
                <c:pt idx="3992">
                  <c:v>31.935999999998558</c:v>
                </c:pt>
                <c:pt idx="3993">
                  <c:v>31.94399999999856</c:v>
                </c:pt>
                <c:pt idx="3994">
                  <c:v>31.951999999998559</c:v>
                </c:pt>
                <c:pt idx="3995">
                  <c:v>31.959999999998558</c:v>
                </c:pt>
                <c:pt idx="3996">
                  <c:v>31.967999999998561</c:v>
                </c:pt>
                <c:pt idx="3997">
                  <c:v>31.975999999998564</c:v>
                </c:pt>
                <c:pt idx="3998">
                  <c:v>31.983999999998566</c:v>
                </c:pt>
                <c:pt idx="3999">
                  <c:v>31.991999999998573</c:v>
                </c:pt>
                <c:pt idx="4000">
                  <c:v>31.999999999998575</c:v>
                </c:pt>
                <c:pt idx="4001">
                  <c:v>32.007999999998574</c:v>
                </c:pt>
                <c:pt idx="4002">
                  <c:v>32.015999999998577</c:v>
                </c:pt>
                <c:pt idx="4003">
                  <c:v>32.02399999999858</c:v>
                </c:pt>
                <c:pt idx="4004">
                  <c:v>32.031999999998575</c:v>
                </c:pt>
                <c:pt idx="4005">
                  <c:v>32.039999999998585</c:v>
                </c:pt>
                <c:pt idx="4006">
                  <c:v>32.047999999998574</c:v>
                </c:pt>
                <c:pt idx="4007">
                  <c:v>32.055999999998576</c:v>
                </c:pt>
                <c:pt idx="4008">
                  <c:v>32.063999999998586</c:v>
                </c:pt>
                <c:pt idx="4009">
                  <c:v>32.071999999998582</c:v>
                </c:pt>
                <c:pt idx="4010">
                  <c:v>32.079999999998591</c:v>
                </c:pt>
                <c:pt idx="4011">
                  <c:v>32.087999999998594</c:v>
                </c:pt>
                <c:pt idx="4012">
                  <c:v>32.095999999998604</c:v>
                </c:pt>
                <c:pt idx="4013">
                  <c:v>32.103999999998599</c:v>
                </c:pt>
                <c:pt idx="4014">
                  <c:v>32.111999999998595</c:v>
                </c:pt>
                <c:pt idx="4015">
                  <c:v>32.119999999998605</c:v>
                </c:pt>
                <c:pt idx="4016">
                  <c:v>32.127999999998607</c:v>
                </c:pt>
                <c:pt idx="4017">
                  <c:v>32.13599999999861</c:v>
                </c:pt>
                <c:pt idx="4018">
                  <c:v>32.143999999998606</c:v>
                </c:pt>
                <c:pt idx="4019">
                  <c:v>32.151999999998601</c:v>
                </c:pt>
                <c:pt idx="4020">
                  <c:v>32.159999999998604</c:v>
                </c:pt>
                <c:pt idx="4021">
                  <c:v>32.167999999998614</c:v>
                </c:pt>
                <c:pt idx="4022">
                  <c:v>32.175999999998616</c:v>
                </c:pt>
                <c:pt idx="4023">
                  <c:v>32.183999999998612</c:v>
                </c:pt>
                <c:pt idx="4024">
                  <c:v>32.191999999998622</c:v>
                </c:pt>
                <c:pt idx="4025">
                  <c:v>32.199999999998631</c:v>
                </c:pt>
                <c:pt idx="4026">
                  <c:v>32.207999999998627</c:v>
                </c:pt>
                <c:pt idx="4027">
                  <c:v>32.21599999999863</c:v>
                </c:pt>
                <c:pt idx="4028">
                  <c:v>32.223999999998632</c:v>
                </c:pt>
                <c:pt idx="4029">
                  <c:v>32.231999999998642</c:v>
                </c:pt>
                <c:pt idx="4030">
                  <c:v>32.239999999998652</c:v>
                </c:pt>
                <c:pt idx="4031">
                  <c:v>32.247999999998648</c:v>
                </c:pt>
                <c:pt idx="4032">
                  <c:v>32.25599999999865</c:v>
                </c:pt>
                <c:pt idx="4033">
                  <c:v>32.263999999998653</c:v>
                </c:pt>
                <c:pt idx="4034">
                  <c:v>32.271999999998656</c:v>
                </c:pt>
                <c:pt idx="4035">
                  <c:v>32.279999999998665</c:v>
                </c:pt>
                <c:pt idx="4036">
                  <c:v>32.287999999998661</c:v>
                </c:pt>
                <c:pt idx="4037">
                  <c:v>32.295999999998678</c:v>
                </c:pt>
                <c:pt idx="4038">
                  <c:v>32.303999999998666</c:v>
                </c:pt>
                <c:pt idx="4039">
                  <c:v>32.311999999998669</c:v>
                </c:pt>
                <c:pt idx="4040">
                  <c:v>32.319999999998672</c:v>
                </c:pt>
                <c:pt idx="4041">
                  <c:v>32.327999999998681</c:v>
                </c:pt>
                <c:pt idx="4042">
                  <c:v>32.335999999998691</c:v>
                </c:pt>
                <c:pt idx="4043">
                  <c:v>32.343999999998694</c:v>
                </c:pt>
                <c:pt idx="4044">
                  <c:v>32.351999999998689</c:v>
                </c:pt>
                <c:pt idx="4045">
                  <c:v>32.359999999998692</c:v>
                </c:pt>
                <c:pt idx="4046">
                  <c:v>32.367999999998702</c:v>
                </c:pt>
                <c:pt idx="4047">
                  <c:v>32.375999999998712</c:v>
                </c:pt>
                <c:pt idx="4048">
                  <c:v>32.383999999998714</c:v>
                </c:pt>
                <c:pt idx="4049">
                  <c:v>32.391999999998717</c:v>
                </c:pt>
                <c:pt idx="4050">
                  <c:v>32.399999999998727</c:v>
                </c:pt>
                <c:pt idx="4051">
                  <c:v>32.407999999998722</c:v>
                </c:pt>
                <c:pt idx="4052">
                  <c:v>32.415999999998732</c:v>
                </c:pt>
                <c:pt idx="4053">
                  <c:v>32.423999999998735</c:v>
                </c:pt>
                <c:pt idx="4054">
                  <c:v>32.431999999998737</c:v>
                </c:pt>
                <c:pt idx="4055">
                  <c:v>32.439999999998747</c:v>
                </c:pt>
                <c:pt idx="4056">
                  <c:v>32.447999999998743</c:v>
                </c:pt>
                <c:pt idx="4057">
                  <c:v>32.455999999998753</c:v>
                </c:pt>
                <c:pt idx="4058">
                  <c:v>32.463999999998755</c:v>
                </c:pt>
                <c:pt idx="4059">
                  <c:v>32.471999999998751</c:v>
                </c:pt>
                <c:pt idx="4060">
                  <c:v>32.479999999998753</c:v>
                </c:pt>
                <c:pt idx="4061">
                  <c:v>32.487999999998756</c:v>
                </c:pt>
                <c:pt idx="4062">
                  <c:v>32.495999999998773</c:v>
                </c:pt>
                <c:pt idx="4063">
                  <c:v>32.503999999998769</c:v>
                </c:pt>
                <c:pt idx="4064">
                  <c:v>32.511999999998771</c:v>
                </c:pt>
                <c:pt idx="4065">
                  <c:v>32.519999999998781</c:v>
                </c:pt>
                <c:pt idx="4066">
                  <c:v>32.527999999998784</c:v>
                </c:pt>
                <c:pt idx="4067">
                  <c:v>32.535999999998786</c:v>
                </c:pt>
                <c:pt idx="4068">
                  <c:v>32.543999999998782</c:v>
                </c:pt>
                <c:pt idx="4069">
                  <c:v>32.551999999998792</c:v>
                </c:pt>
                <c:pt idx="4070">
                  <c:v>32.559999999998801</c:v>
                </c:pt>
                <c:pt idx="4071">
                  <c:v>32.567999999998804</c:v>
                </c:pt>
                <c:pt idx="4072">
                  <c:v>32.575999999998807</c:v>
                </c:pt>
                <c:pt idx="4073">
                  <c:v>32.583999999998802</c:v>
                </c:pt>
                <c:pt idx="4074">
                  <c:v>32.591999999998812</c:v>
                </c:pt>
                <c:pt idx="4075">
                  <c:v>32.599999999998815</c:v>
                </c:pt>
                <c:pt idx="4076">
                  <c:v>32.607999999998817</c:v>
                </c:pt>
                <c:pt idx="4077">
                  <c:v>32.615999999998827</c:v>
                </c:pt>
                <c:pt idx="4078">
                  <c:v>32.62399999999883</c:v>
                </c:pt>
                <c:pt idx="4079">
                  <c:v>32.631999999998833</c:v>
                </c:pt>
                <c:pt idx="4080">
                  <c:v>32.639999999998835</c:v>
                </c:pt>
                <c:pt idx="4081">
                  <c:v>32.647999999998831</c:v>
                </c:pt>
                <c:pt idx="4082">
                  <c:v>32.655999999998841</c:v>
                </c:pt>
                <c:pt idx="4083">
                  <c:v>32.663999999998843</c:v>
                </c:pt>
                <c:pt idx="4084">
                  <c:v>32.671999999998853</c:v>
                </c:pt>
                <c:pt idx="4085">
                  <c:v>32.679999999998856</c:v>
                </c:pt>
                <c:pt idx="4086">
                  <c:v>32.687999999998851</c:v>
                </c:pt>
                <c:pt idx="4087">
                  <c:v>32.695999999998868</c:v>
                </c:pt>
                <c:pt idx="4088">
                  <c:v>32.703999999998864</c:v>
                </c:pt>
                <c:pt idx="4089">
                  <c:v>32.711999999998859</c:v>
                </c:pt>
                <c:pt idx="4090">
                  <c:v>32.719999999998862</c:v>
                </c:pt>
                <c:pt idx="4091">
                  <c:v>32.727999999998879</c:v>
                </c:pt>
                <c:pt idx="4092">
                  <c:v>32.735999999998889</c:v>
                </c:pt>
                <c:pt idx="4093">
                  <c:v>32.743999999998884</c:v>
                </c:pt>
                <c:pt idx="4094">
                  <c:v>32.75199999999888</c:v>
                </c:pt>
                <c:pt idx="4095">
                  <c:v>32.759999999998882</c:v>
                </c:pt>
                <c:pt idx="4096">
                  <c:v>32.767999999998892</c:v>
                </c:pt>
                <c:pt idx="4097">
                  <c:v>32.775999999998895</c:v>
                </c:pt>
                <c:pt idx="4098">
                  <c:v>32.783999999998898</c:v>
                </c:pt>
                <c:pt idx="4099">
                  <c:v>32.791999999998907</c:v>
                </c:pt>
                <c:pt idx="4100">
                  <c:v>32.79999999999891</c:v>
                </c:pt>
                <c:pt idx="4101">
                  <c:v>32.807999999998906</c:v>
                </c:pt>
                <c:pt idx="4102">
                  <c:v>32.815999999998908</c:v>
                </c:pt>
                <c:pt idx="4103">
                  <c:v>32.823999999998911</c:v>
                </c:pt>
                <c:pt idx="4104">
                  <c:v>32.831999999998914</c:v>
                </c:pt>
                <c:pt idx="4105">
                  <c:v>32.839999999998916</c:v>
                </c:pt>
                <c:pt idx="4106">
                  <c:v>32.847999999998912</c:v>
                </c:pt>
                <c:pt idx="4107">
                  <c:v>32.855999999998929</c:v>
                </c:pt>
                <c:pt idx="4108">
                  <c:v>32.863999999998931</c:v>
                </c:pt>
                <c:pt idx="4109">
                  <c:v>32.871999999998934</c:v>
                </c:pt>
                <c:pt idx="4110">
                  <c:v>32.879999999998937</c:v>
                </c:pt>
                <c:pt idx="4111">
                  <c:v>32.887999999998932</c:v>
                </c:pt>
                <c:pt idx="4112">
                  <c:v>32.895999999998949</c:v>
                </c:pt>
                <c:pt idx="4113">
                  <c:v>32.903999999998952</c:v>
                </c:pt>
                <c:pt idx="4114">
                  <c:v>32.911999999998955</c:v>
                </c:pt>
                <c:pt idx="4115">
                  <c:v>32.919999999998957</c:v>
                </c:pt>
                <c:pt idx="4116">
                  <c:v>32.92799999999896</c:v>
                </c:pt>
                <c:pt idx="4117">
                  <c:v>32.935999999998963</c:v>
                </c:pt>
                <c:pt idx="4118">
                  <c:v>32.943999999998965</c:v>
                </c:pt>
                <c:pt idx="4119">
                  <c:v>32.951999999998961</c:v>
                </c:pt>
                <c:pt idx="4120">
                  <c:v>32.959999999998971</c:v>
                </c:pt>
                <c:pt idx="4121">
                  <c:v>32.967999999998973</c:v>
                </c:pt>
                <c:pt idx="4122">
                  <c:v>32.975999999998983</c:v>
                </c:pt>
                <c:pt idx="4123">
                  <c:v>32.983999999998986</c:v>
                </c:pt>
                <c:pt idx="4124">
                  <c:v>32.991999999998988</c:v>
                </c:pt>
                <c:pt idx="4125">
                  <c:v>32.999999999998998</c:v>
                </c:pt>
                <c:pt idx="4126">
                  <c:v>33.007999999999001</c:v>
                </c:pt>
                <c:pt idx="4127">
                  <c:v>33.015999999999003</c:v>
                </c:pt>
                <c:pt idx="4128">
                  <c:v>33.023999999999006</c:v>
                </c:pt>
                <c:pt idx="4129">
                  <c:v>33.031999999999002</c:v>
                </c:pt>
                <c:pt idx="4130">
                  <c:v>33.039999999999011</c:v>
                </c:pt>
                <c:pt idx="4131">
                  <c:v>33.047999999999014</c:v>
                </c:pt>
                <c:pt idx="4132">
                  <c:v>33.055999999999017</c:v>
                </c:pt>
                <c:pt idx="4133">
                  <c:v>33.063999999999027</c:v>
                </c:pt>
                <c:pt idx="4134">
                  <c:v>33.071999999999022</c:v>
                </c:pt>
                <c:pt idx="4135">
                  <c:v>33.079999999999032</c:v>
                </c:pt>
                <c:pt idx="4136">
                  <c:v>33.087999999999028</c:v>
                </c:pt>
                <c:pt idx="4137">
                  <c:v>33.095999999999037</c:v>
                </c:pt>
                <c:pt idx="4138">
                  <c:v>33.103999999999047</c:v>
                </c:pt>
                <c:pt idx="4139">
                  <c:v>33.111999999999043</c:v>
                </c:pt>
                <c:pt idx="4140">
                  <c:v>33.119999999999052</c:v>
                </c:pt>
                <c:pt idx="4141">
                  <c:v>33.127999999999055</c:v>
                </c:pt>
                <c:pt idx="4142">
                  <c:v>33.135999999999058</c:v>
                </c:pt>
                <c:pt idx="4143">
                  <c:v>33.143999999999053</c:v>
                </c:pt>
                <c:pt idx="4144">
                  <c:v>33.151999999999056</c:v>
                </c:pt>
                <c:pt idx="4145">
                  <c:v>33.159999999999059</c:v>
                </c:pt>
                <c:pt idx="4146">
                  <c:v>33.167999999999068</c:v>
                </c:pt>
                <c:pt idx="4147">
                  <c:v>33.175999999999078</c:v>
                </c:pt>
                <c:pt idx="4148">
                  <c:v>33.183999999999081</c:v>
                </c:pt>
                <c:pt idx="4149">
                  <c:v>33.191999999999084</c:v>
                </c:pt>
                <c:pt idx="4150">
                  <c:v>33.199999999999086</c:v>
                </c:pt>
                <c:pt idx="4151">
                  <c:v>33.207999999999082</c:v>
                </c:pt>
                <c:pt idx="4152">
                  <c:v>33.215999999999092</c:v>
                </c:pt>
                <c:pt idx="4153">
                  <c:v>33.223999999999094</c:v>
                </c:pt>
                <c:pt idx="4154">
                  <c:v>33.231999999999104</c:v>
                </c:pt>
                <c:pt idx="4155">
                  <c:v>33.239999999999107</c:v>
                </c:pt>
                <c:pt idx="4156">
                  <c:v>33.247999999999102</c:v>
                </c:pt>
                <c:pt idx="4157">
                  <c:v>33.255999999999112</c:v>
                </c:pt>
                <c:pt idx="4158">
                  <c:v>33.263999999999115</c:v>
                </c:pt>
                <c:pt idx="4159">
                  <c:v>33.27199999999911</c:v>
                </c:pt>
                <c:pt idx="4160">
                  <c:v>33.279999999999113</c:v>
                </c:pt>
                <c:pt idx="4161">
                  <c:v>33.287999999999123</c:v>
                </c:pt>
                <c:pt idx="4162">
                  <c:v>33.29599999999914</c:v>
                </c:pt>
                <c:pt idx="4163">
                  <c:v>33.303999999999128</c:v>
                </c:pt>
                <c:pt idx="4164">
                  <c:v>33.311999999999124</c:v>
                </c:pt>
                <c:pt idx="4165">
                  <c:v>33.319999999999126</c:v>
                </c:pt>
                <c:pt idx="4166">
                  <c:v>33.327999999999136</c:v>
                </c:pt>
                <c:pt idx="4167">
                  <c:v>33.335999999999139</c:v>
                </c:pt>
                <c:pt idx="4168">
                  <c:v>33.343999999999149</c:v>
                </c:pt>
                <c:pt idx="4169">
                  <c:v>33.351999999999144</c:v>
                </c:pt>
                <c:pt idx="4170">
                  <c:v>33.359999999999154</c:v>
                </c:pt>
                <c:pt idx="4171">
                  <c:v>33.367999999999157</c:v>
                </c:pt>
                <c:pt idx="4172">
                  <c:v>33.375999999999159</c:v>
                </c:pt>
                <c:pt idx="4173">
                  <c:v>33.383999999999155</c:v>
                </c:pt>
                <c:pt idx="4174">
                  <c:v>33.391999999999165</c:v>
                </c:pt>
                <c:pt idx="4175">
                  <c:v>33.399999999999181</c:v>
                </c:pt>
                <c:pt idx="4176">
                  <c:v>33.407999999999177</c:v>
                </c:pt>
                <c:pt idx="4177">
                  <c:v>33.41599999999918</c:v>
                </c:pt>
                <c:pt idx="4178">
                  <c:v>33.423999999999182</c:v>
                </c:pt>
                <c:pt idx="4179">
                  <c:v>33.431999999999185</c:v>
                </c:pt>
                <c:pt idx="4180">
                  <c:v>33.439999999999188</c:v>
                </c:pt>
                <c:pt idx="4181">
                  <c:v>33.447999999999197</c:v>
                </c:pt>
                <c:pt idx="4182">
                  <c:v>33.4559999999992</c:v>
                </c:pt>
                <c:pt idx="4183">
                  <c:v>33.463999999999203</c:v>
                </c:pt>
                <c:pt idx="4184">
                  <c:v>33.471999999999205</c:v>
                </c:pt>
                <c:pt idx="4185">
                  <c:v>33.479999999999208</c:v>
                </c:pt>
                <c:pt idx="4186">
                  <c:v>33.487999999999204</c:v>
                </c:pt>
                <c:pt idx="4187">
                  <c:v>33.495999999999221</c:v>
                </c:pt>
                <c:pt idx="4188">
                  <c:v>33.503999999999223</c:v>
                </c:pt>
                <c:pt idx="4189">
                  <c:v>33.511999999999226</c:v>
                </c:pt>
                <c:pt idx="4190">
                  <c:v>33.519999999999229</c:v>
                </c:pt>
                <c:pt idx="4191">
                  <c:v>33.527999999999231</c:v>
                </c:pt>
                <c:pt idx="4192">
                  <c:v>33.535999999999241</c:v>
                </c:pt>
                <c:pt idx="4193">
                  <c:v>33.543999999999237</c:v>
                </c:pt>
                <c:pt idx="4194">
                  <c:v>33.551999999999232</c:v>
                </c:pt>
                <c:pt idx="4195">
                  <c:v>33.559999999999249</c:v>
                </c:pt>
                <c:pt idx="4196">
                  <c:v>33.567999999999252</c:v>
                </c:pt>
                <c:pt idx="4197">
                  <c:v>33.575999999999262</c:v>
                </c:pt>
                <c:pt idx="4198">
                  <c:v>33.583999999999257</c:v>
                </c:pt>
                <c:pt idx="4199">
                  <c:v>33.59199999999926</c:v>
                </c:pt>
                <c:pt idx="4200">
                  <c:v>33.599999999999262</c:v>
                </c:pt>
                <c:pt idx="4201">
                  <c:v>33.607999999999265</c:v>
                </c:pt>
                <c:pt idx="4202">
                  <c:v>33.615999999999282</c:v>
                </c:pt>
                <c:pt idx="4203">
                  <c:v>33.623999999999285</c:v>
                </c:pt>
                <c:pt idx="4204">
                  <c:v>33.63199999999928</c:v>
                </c:pt>
                <c:pt idx="4205">
                  <c:v>33.639999999999283</c:v>
                </c:pt>
                <c:pt idx="4206">
                  <c:v>33.647999999999286</c:v>
                </c:pt>
                <c:pt idx="4207">
                  <c:v>33.655999999999288</c:v>
                </c:pt>
                <c:pt idx="4208">
                  <c:v>33.663999999999298</c:v>
                </c:pt>
                <c:pt idx="4209">
                  <c:v>33.671999999999301</c:v>
                </c:pt>
                <c:pt idx="4210">
                  <c:v>33.679999999999303</c:v>
                </c:pt>
                <c:pt idx="4211">
                  <c:v>33.687999999999306</c:v>
                </c:pt>
                <c:pt idx="4212">
                  <c:v>33.695999999999316</c:v>
                </c:pt>
                <c:pt idx="4213">
                  <c:v>33.703999999999311</c:v>
                </c:pt>
                <c:pt idx="4214">
                  <c:v>33.711999999999314</c:v>
                </c:pt>
                <c:pt idx="4215">
                  <c:v>33.719999999999317</c:v>
                </c:pt>
                <c:pt idx="4216">
                  <c:v>33.727999999999334</c:v>
                </c:pt>
                <c:pt idx="4217">
                  <c:v>33.735999999999336</c:v>
                </c:pt>
                <c:pt idx="4218">
                  <c:v>33.743999999999332</c:v>
                </c:pt>
                <c:pt idx="4219">
                  <c:v>33.751999999999335</c:v>
                </c:pt>
                <c:pt idx="4220">
                  <c:v>33.759999999999337</c:v>
                </c:pt>
                <c:pt idx="4221">
                  <c:v>33.767999999999347</c:v>
                </c:pt>
                <c:pt idx="4222">
                  <c:v>33.77599999999935</c:v>
                </c:pt>
                <c:pt idx="4223">
                  <c:v>33.783999999999352</c:v>
                </c:pt>
                <c:pt idx="4224">
                  <c:v>33.791999999999362</c:v>
                </c:pt>
                <c:pt idx="4225">
                  <c:v>33.799999999999365</c:v>
                </c:pt>
                <c:pt idx="4226">
                  <c:v>33.807999999999353</c:v>
                </c:pt>
                <c:pt idx="4227">
                  <c:v>33.815999999999356</c:v>
                </c:pt>
                <c:pt idx="4228">
                  <c:v>33.823999999999366</c:v>
                </c:pt>
                <c:pt idx="4229">
                  <c:v>33.831999999999361</c:v>
                </c:pt>
                <c:pt idx="4230">
                  <c:v>33.839999999999371</c:v>
                </c:pt>
                <c:pt idx="4231">
                  <c:v>33.847999999999374</c:v>
                </c:pt>
                <c:pt idx="4232">
                  <c:v>33.855999999999376</c:v>
                </c:pt>
                <c:pt idx="4233">
                  <c:v>33.863999999999386</c:v>
                </c:pt>
                <c:pt idx="4234">
                  <c:v>33.871999999999382</c:v>
                </c:pt>
                <c:pt idx="4235">
                  <c:v>33.879999999999391</c:v>
                </c:pt>
                <c:pt idx="4236">
                  <c:v>33.887999999999394</c:v>
                </c:pt>
                <c:pt idx="4237">
                  <c:v>33.895999999999404</c:v>
                </c:pt>
                <c:pt idx="4238">
                  <c:v>33.9039999999994</c:v>
                </c:pt>
                <c:pt idx="4239">
                  <c:v>33.911999999999395</c:v>
                </c:pt>
                <c:pt idx="4240">
                  <c:v>33.919999999999405</c:v>
                </c:pt>
                <c:pt idx="4241">
                  <c:v>33.927999999999415</c:v>
                </c:pt>
                <c:pt idx="4242">
                  <c:v>33.935999999999417</c:v>
                </c:pt>
                <c:pt idx="4243">
                  <c:v>33.94399999999942</c:v>
                </c:pt>
                <c:pt idx="4244">
                  <c:v>33.951999999999416</c:v>
                </c:pt>
                <c:pt idx="4245">
                  <c:v>33.959999999999425</c:v>
                </c:pt>
                <c:pt idx="4246">
                  <c:v>33.967999999999428</c:v>
                </c:pt>
                <c:pt idx="4247">
                  <c:v>33.975999999999431</c:v>
                </c:pt>
                <c:pt idx="4248">
                  <c:v>33.98399999999944</c:v>
                </c:pt>
                <c:pt idx="4249">
                  <c:v>33.991999999999443</c:v>
                </c:pt>
                <c:pt idx="4250">
                  <c:v>33.999999999999453</c:v>
                </c:pt>
                <c:pt idx="4251">
                  <c:v>34.007999999999448</c:v>
                </c:pt>
                <c:pt idx="4252">
                  <c:v>34.015999999999451</c:v>
                </c:pt>
                <c:pt idx="4253">
                  <c:v>34.023999999999461</c:v>
                </c:pt>
                <c:pt idx="4254">
                  <c:v>34.031999999999456</c:v>
                </c:pt>
                <c:pt idx="4255">
                  <c:v>34.039999999999459</c:v>
                </c:pt>
                <c:pt idx="4256">
                  <c:v>34.047999999999462</c:v>
                </c:pt>
                <c:pt idx="4257">
                  <c:v>34.055999999999472</c:v>
                </c:pt>
                <c:pt idx="4258">
                  <c:v>34.063999999999481</c:v>
                </c:pt>
                <c:pt idx="4259">
                  <c:v>34.071999999999477</c:v>
                </c:pt>
                <c:pt idx="4260">
                  <c:v>34.07999999999948</c:v>
                </c:pt>
                <c:pt idx="4261">
                  <c:v>34.087999999999475</c:v>
                </c:pt>
                <c:pt idx="4262">
                  <c:v>34.095999999999492</c:v>
                </c:pt>
                <c:pt idx="4263">
                  <c:v>34.103999999999488</c:v>
                </c:pt>
                <c:pt idx="4264">
                  <c:v>34.111999999999497</c:v>
                </c:pt>
                <c:pt idx="4265">
                  <c:v>34.1199999999995</c:v>
                </c:pt>
                <c:pt idx="4266">
                  <c:v>34.127999999999503</c:v>
                </c:pt>
                <c:pt idx="4267">
                  <c:v>34.135999999999513</c:v>
                </c:pt>
                <c:pt idx="4268">
                  <c:v>34.143999999999508</c:v>
                </c:pt>
                <c:pt idx="4269">
                  <c:v>34.151999999999504</c:v>
                </c:pt>
                <c:pt idx="4270">
                  <c:v>34.159999999999506</c:v>
                </c:pt>
                <c:pt idx="4271">
                  <c:v>34.167999999999516</c:v>
                </c:pt>
                <c:pt idx="4272">
                  <c:v>34.175999999999533</c:v>
                </c:pt>
                <c:pt idx="4273">
                  <c:v>34.183999999999529</c:v>
                </c:pt>
                <c:pt idx="4274">
                  <c:v>34.191999999999531</c:v>
                </c:pt>
                <c:pt idx="4275">
                  <c:v>34.199999999999541</c:v>
                </c:pt>
                <c:pt idx="4276">
                  <c:v>34.207999999999537</c:v>
                </c:pt>
                <c:pt idx="4277">
                  <c:v>34.215999999999539</c:v>
                </c:pt>
                <c:pt idx="4278">
                  <c:v>34.223999999999549</c:v>
                </c:pt>
                <c:pt idx="4279">
                  <c:v>34.231999999999552</c:v>
                </c:pt>
                <c:pt idx="4280">
                  <c:v>34.239999999999561</c:v>
                </c:pt>
                <c:pt idx="4281">
                  <c:v>34.247999999999557</c:v>
                </c:pt>
                <c:pt idx="4282">
                  <c:v>34.25599999999956</c:v>
                </c:pt>
                <c:pt idx="4283">
                  <c:v>34.263999999999562</c:v>
                </c:pt>
                <c:pt idx="4284">
                  <c:v>34.271999999999565</c:v>
                </c:pt>
                <c:pt idx="4285">
                  <c:v>34.279999999999568</c:v>
                </c:pt>
                <c:pt idx="4286">
                  <c:v>34.287999999999577</c:v>
                </c:pt>
                <c:pt idx="4287">
                  <c:v>34.295999999999587</c:v>
                </c:pt>
                <c:pt idx="4288">
                  <c:v>34.303999999999576</c:v>
                </c:pt>
                <c:pt idx="4289">
                  <c:v>34.311999999999578</c:v>
                </c:pt>
                <c:pt idx="4290">
                  <c:v>34.319999999999581</c:v>
                </c:pt>
                <c:pt idx="4291">
                  <c:v>34.327999999999591</c:v>
                </c:pt>
                <c:pt idx="4292">
                  <c:v>34.335999999999601</c:v>
                </c:pt>
                <c:pt idx="4293">
                  <c:v>34.343999999999596</c:v>
                </c:pt>
                <c:pt idx="4294">
                  <c:v>34.351999999999599</c:v>
                </c:pt>
                <c:pt idx="4295">
                  <c:v>34.359999999999602</c:v>
                </c:pt>
                <c:pt idx="4296">
                  <c:v>34.367999999999604</c:v>
                </c:pt>
                <c:pt idx="4297">
                  <c:v>34.375999999999614</c:v>
                </c:pt>
                <c:pt idx="4298">
                  <c:v>34.38399999999961</c:v>
                </c:pt>
                <c:pt idx="4299">
                  <c:v>34.391999999999612</c:v>
                </c:pt>
                <c:pt idx="4300">
                  <c:v>34.399999999999629</c:v>
                </c:pt>
                <c:pt idx="4301">
                  <c:v>34.407999999999625</c:v>
                </c:pt>
                <c:pt idx="4302">
                  <c:v>34.415999999999634</c:v>
                </c:pt>
                <c:pt idx="4303">
                  <c:v>34.423999999999637</c:v>
                </c:pt>
                <c:pt idx="4304">
                  <c:v>34.43199999999964</c:v>
                </c:pt>
                <c:pt idx="4305">
                  <c:v>34.439999999999642</c:v>
                </c:pt>
                <c:pt idx="4306">
                  <c:v>34.447999999999645</c:v>
                </c:pt>
                <c:pt idx="4307">
                  <c:v>34.455999999999655</c:v>
                </c:pt>
                <c:pt idx="4308">
                  <c:v>34.463999999999658</c:v>
                </c:pt>
                <c:pt idx="4309">
                  <c:v>34.471999999999653</c:v>
                </c:pt>
                <c:pt idx="4310">
                  <c:v>34.479999999999656</c:v>
                </c:pt>
                <c:pt idx="4311">
                  <c:v>34.487999999999658</c:v>
                </c:pt>
                <c:pt idx="4312">
                  <c:v>34.495999999999668</c:v>
                </c:pt>
                <c:pt idx="4313">
                  <c:v>34.503999999999678</c:v>
                </c:pt>
                <c:pt idx="4314">
                  <c:v>34.511999999999674</c:v>
                </c:pt>
                <c:pt idx="4315">
                  <c:v>34.519999999999676</c:v>
                </c:pt>
                <c:pt idx="4316">
                  <c:v>34.527999999999686</c:v>
                </c:pt>
                <c:pt idx="4317">
                  <c:v>34.535999999999689</c:v>
                </c:pt>
                <c:pt idx="4318">
                  <c:v>34.543999999999691</c:v>
                </c:pt>
                <c:pt idx="4319">
                  <c:v>34.551999999999694</c:v>
                </c:pt>
                <c:pt idx="4320">
                  <c:v>34.559999999999711</c:v>
                </c:pt>
                <c:pt idx="4321">
                  <c:v>34.567999999999714</c:v>
                </c:pt>
                <c:pt idx="4322">
                  <c:v>34.575999999999716</c:v>
                </c:pt>
                <c:pt idx="4323">
                  <c:v>34.583999999999712</c:v>
                </c:pt>
                <c:pt idx="4324">
                  <c:v>34.591999999999722</c:v>
                </c:pt>
                <c:pt idx="4325">
                  <c:v>34.599999999999724</c:v>
                </c:pt>
                <c:pt idx="4326">
                  <c:v>34.607999999999727</c:v>
                </c:pt>
                <c:pt idx="4327">
                  <c:v>34.615999999999737</c:v>
                </c:pt>
                <c:pt idx="4328">
                  <c:v>34.623999999999739</c:v>
                </c:pt>
                <c:pt idx="4329">
                  <c:v>34.631999999999742</c:v>
                </c:pt>
                <c:pt idx="4330">
                  <c:v>34.639999999999745</c:v>
                </c:pt>
                <c:pt idx="4331">
                  <c:v>34.647999999999747</c:v>
                </c:pt>
                <c:pt idx="4332">
                  <c:v>34.65599999999975</c:v>
                </c:pt>
                <c:pt idx="4333">
                  <c:v>34.66399999999976</c:v>
                </c:pt>
                <c:pt idx="4334">
                  <c:v>34.671999999999763</c:v>
                </c:pt>
                <c:pt idx="4335">
                  <c:v>34.679999999999765</c:v>
                </c:pt>
                <c:pt idx="4336">
                  <c:v>34.687999999999761</c:v>
                </c:pt>
                <c:pt idx="4337">
                  <c:v>34.695999999999771</c:v>
                </c:pt>
                <c:pt idx="4338">
                  <c:v>34.703999999999773</c:v>
                </c:pt>
                <c:pt idx="4339">
                  <c:v>34.711999999999769</c:v>
                </c:pt>
                <c:pt idx="4340">
                  <c:v>34.719999999999779</c:v>
                </c:pt>
                <c:pt idx="4341">
                  <c:v>34.727999999999788</c:v>
                </c:pt>
                <c:pt idx="4342">
                  <c:v>34.735999999999798</c:v>
                </c:pt>
                <c:pt idx="4343">
                  <c:v>34.743999999999794</c:v>
                </c:pt>
                <c:pt idx="4344">
                  <c:v>34.751999999999789</c:v>
                </c:pt>
                <c:pt idx="4345">
                  <c:v>34.759999999999799</c:v>
                </c:pt>
                <c:pt idx="4346">
                  <c:v>34.767999999999809</c:v>
                </c:pt>
                <c:pt idx="4347">
                  <c:v>34.775999999999812</c:v>
                </c:pt>
                <c:pt idx="4348">
                  <c:v>34.783999999999807</c:v>
                </c:pt>
                <c:pt idx="4349">
                  <c:v>34.791999999999817</c:v>
                </c:pt>
                <c:pt idx="4350">
                  <c:v>34.79999999999982</c:v>
                </c:pt>
                <c:pt idx="4351">
                  <c:v>34.807999999999815</c:v>
                </c:pt>
                <c:pt idx="4352">
                  <c:v>34.815999999999818</c:v>
                </c:pt>
                <c:pt idx="4353">
                  <c:v>34.823999999999828</c:v>
                </c:pt>
                <c:pt idx="4354">
                  <c:v>34.831999999999823</c:v>
                </c:pt>
                <c:pt idx="4355">
                  <c:v>34.839999999999833</c:v>
                </c:pt>
                <c:pt idx="4356">
                  <c:v>34.847999999999828</c:v>
                </c:pt>
                <c:pt idx="4357">
                  <c:v>34.855999999999838</c:v>
                </c:pt>
                <c:pt idx="4358">
                  <c:v>34.863999999999848</c:v>
                </c:pt>
                <c:pt idx="4359">
                  <c:v>34.871999999999851</c:v>
                </c:pt>
                <c:pt idx="4360">
                  <c:v>34.879999999999853</c:v>
                </c:pt>
                <c:pt idx="4361">
                  <c:v>34.887999999999849</c:v>
                </c:pt>
                <c:pt idx="4362">
                  <c:v>34.895999999999859</c:v>
                </c:pt>
                <c:pt idx="4363">
                  <c:v>34.903999999999861</c:v>
                </c:pt>
                <c:pt idx="4364">
                  <c:v>34.911999999999864</c:v>
                </c:pt>
                <c:pt idx="4365">
                  <c:v>34.919999999999867</c:v>
                </c:pt>
                <c:pt idx="4366">
                  <c:v>34.927999999999869</c:v>
                </c:pt>
                <c:pt idx="4367">
                  <c:v>34.935999999999879</c:v>
                </c:pt>
                <c:pt idx="4368">
                  <c:v>34.943999999999882</c:v>
                </c:pt>
                <c:pt idx="4369">
                  <c:v>34.951999999999877</c:v>
                </c:pt>
                <c:pt idx="4370">
                  <c:v>34.95999999999988</c:v>
                </c:pt>
                <c:pt idx="4371">
                  <c:v>34.967999999999883</c:v>
                </c:pt>
                <c:pt idx="4372">
                  <c:v>34.9759999999999</c:v>
                </c:pt>
                <c:pt idx="4373">
                  <c:v>34.983999999999902</c:v>
                </c:pt>
                <c:pt idx="4374">
                  <c:v>34.991999999999905</c:v>
                </c:pt>
                <c:pt idx="4375">
                  <c:v>34.999999999999908</c:v>
                </c:pt>
                <c:pt idx="4376">
                  <c:v>35.007999999999903</c:v>
                </c:pt>
                <c:pt idx="4377">
                  <c:v>35.015999999999913</c:v>
                </c:pt>
                <c:pt idx="4378">
                  <c:v>35.023999999999916</c:v>
                </c:pt>
                <c:pt idx="4379">
                  <c:v>35.031999999999918</c:v>
                </c:pt>
                <c:pt idx="4380">
                  <c:v>35.039999999999928</c:v>
                </c:pt>
                <c:pt idx="4381">
                  <c:v>35.047999999999931</c:v>
                </c:pt>
                <c:pt idx="4382">
                  <c:v>35.055999999999933</c:v>
                </c:pt>
                <c:pt idx="4383">
                  <c:v>35.063999999999936</c:v>
                </c:pt>
                <c:pt idx="4384">
                  <c:v>35.071999999999932</c:v>
                </c:pt>
                <c:pt idx="4385">
                  <c:v>35.079999999999941</c:v>
                </c:pt>
                <c:pt idx="4386">
                  <c:v>35.087999999999937</c:v>
                </c:pt>
                <c:pt idx="4387">
                  <c:v>35.095999999999961</c:v>
                </c:pt>
                <c:pt idx="4388">
                  <c:v>35.103999999999957</c:v>
                </c:pt>
                <c:pt idx="4389">
                  <c:v>35.111999999999952</c:v>
                </c:pt>
                <c:pt idx="4390">
                  <c:v>35.119999999999962</c:v>
                </c:pt>
                <c:pt idx="4391">
                  <c:v>35.127999999999965</c:v>
                </c:pt>
                <c:pt idx="4392">
                  <c:v>35.135999999999967</c:v>
                </c:pt>
                <c:pt idx="4393">
                  <c:v>35.143999999999963</c:v>
                </c:pt>
                <c:pt idx="4394">
                  <c:v>35.151999999999965</c:v>
                </c:pt>
                <c:pt idx="4395">
                  <c:v>35.159999999999982</c:v>
                </c:pt>
                <c:pt idx="4396">
                  <c:v>35.167999999999985</c:v>
                </c:pt>
                <c:pt idx="4397">
                  <c:v>35.175999999999988</c:v>
                </c:pt>
                <c:pt idx="4398">
                  <c:v>35.183999999999983</c:v>
                </c:pt>
                <c:pt idx="4399">
                  <c:v>35.191999999999993</c:v>
                </c:pt>
                <c:pt idx="4400">
                  <c:v>35.199999999999996</c:v>
                </c:pt>
                <c:pt idx="4401">
                  <c:v>35.207999999999998</c:v>
                </c:pt>
                <c:pt idx="4402">
                  <c:v>35.216000000000008</c:v>
                </c:pt>
                <c:pt idx="4403">
                  <c:v>35.224000000000011</c:v>
                </c:pt>
                <c:pt idx="4404">
                  <c:v>35.232000000000014</c:v>
                </c:pt>
                <c:pt idx="4405">
                  <c:v>35.240000000000009</c:v>
                </c:pt>
                <c:pt idx="4406">
                  <c:v>35.248000000000012</c:v>
                </c:pt>
                <c:pt idx="4407">
                  <c:v>35.256000000000014</c:v>
                </c:pt>
                <c:pt idx="4408">
                  <c:v>35.264000000000017</c:v>
                </c:pt>
                <c:pt idx="4409">
                  <c:v>35.272000000000027</c:v>
                </c:pt>
                <c:pt idx="4410">
                  <c:v>35.28000000000003</c:v>
                </c:pt>
                <c:pt idx="4411">
                  <c:v>35.288000000000032</c:v>
                </c:pt>
                <c:pt idx="4412">
                  <c:v>35.296000000000042</c:v>
                </c:pt>
                <c:pt idx="4413">
                  <c:v>35.30400000000003</c:v>
                </c:pt>
                <c:pt idx="4414">
                  <c:v>35.31200000000004</c:v>
                </c:pt>
                <c:pt idx="4415">
                  <c:v>35.320000000000043</c:v>
                </c:pt>
                <c:pt idx="4416">
                  <c:v>35.328000000000053</c:v>
                </c:pt>
                <c:pt idx="4417">
                  <c:v>35.336000000000048</c:v>
                </c:pt>
                <c:pt idx="4418">
                  <c:v>35.344000000000051</c:v>
                </c:pt>
                <c:pt idx="4419">
                  <c:v>35.352000000000054</c:v>
                </c:pt>
                <c:pt idx="4420">
                  <c:v>35.360000000000056</c:v>
                </c:pt>
                <c:pt idx="4421">
                  <c:v>35.368000000000066</c:v>
                </c:pt>
                <c:pt idx="4422">
                  <c:v>35.376000000000062</c:v>
                </c:pt>
                <c:pt idx="4423">
                  <c:v>35.384000000000064</c:v>
                </c:pt>
                <c:pt idx="4424">
                  <c:v>35.392000000000081</c:v>
                </c:pt>
                <c:pt idx="4425">
                  <c:v>35.400000000000077</c:v>
                </c:pt>
                <c:pt idx="4426">
                  <c:v>35.408000000000087</c:v>
                </c:pt>
                <c:pt idx="4427">
                  <c:v>35.416000000000082</c:v>
                </c:pt>
                <c:pt idx="4428">
                  <c:v>35.424000000000092</c:v>
                </c:pt>
                <c:pt idx="4429">
                  <c:v>35.432000000000102</c:v>
                </c:pt>
                <c:pt idx="4430">
                  <c:v>35.440000000000097</c:v>
                </c:pt>
                <c:pt idx="4431">
                  <c:v>35.4480000000001</c:v>
                </c:pt>
                <c:pt idx="4432">
                  <c:v>35.456000000000095</c:v>
                </c:pt>
                <c:pt idx="4433">
                  <c:v>35.464000000000105</c:v>
                </c:pt>
                <c:pt idx="4434">
                  <c:v>35.472000000000115</c:v>
                </c:pt>
                <c:pt idx="4435">
                  <c:v>35.480000000000111</c:v>
                </c:pt>
                <c:pt idx="4436">
                  <c:v>35.48800000000012</c:v>
                </c:pt>
                <c:pt idx="4437">
                  <c:v>35.496000000000123</c:v>
                </c:pt>
                <c:pt idx="4438">
                  <c:v>35.504000000000126</c:v>
                </c:pt>
                <c:pt idx="4439">
                  <c:v>35.512000000000128</c:v>
                </c:pt>
                <c:pt idx="4440">
                  <c:v>35.520000000000131</c:v>
                </c:pt>
                <c:pt idx="4441">
                  <c:v>35.528000000000148</c:v>
                </c:pt>
                <c:pt idx="4442">
                  <c:v>35.536000000000143</c:v>
                </c:pt>
                <c:pt idx="4443">
                  <c:v>35.544000000000146</c:v>
                </c:pt>
                <c:pt idx="4444">
                  <c:v>35.552000000000149</c:v>
                </c:pt>
                <c:pt idx="4445">
                  <c:v>35.560000000000151</c:v>
                </c:pt>
                <c:pt idx="4446">
                  <c:v>35.568000000000161</c:v>
                </c:pt>
                <c:pt idx="4447">
                  <c:v>35.576000000000157</c:v>
                </c:pt>
                <c:pt idx="4448">
                  <c:v>35.58400000000016</c:v>
                </c:pt>
                <c:pt idx="4449">
                  <c:v>35.592000000000169</c:v>
                </c:pt>
                <c:pt idx="4450">
                  <c:v>35.600000000000172</c:v>
                </c:pt>
                <c:pt idx="4451">
                  <c:v>35.608000000000182</c:v>
                </c:pt>
                <c:pt idx="4452">
                  <c:v>35.616000000000177</c:v>
                </c:pt>
                <c:pt idx="4453">
                  <c:v>35.62400000000018</c:v>
                </c:pt>
                <c:pt idx="4454">
                  <c:v>35.632000000000183</c:v>
                </c:pt>
                <c:pt idx="4455">
                  <c:v>35.640000000000192</c:v>
                </c:pt>
                <c:pt idx="4456">
                  <c:v>35.648000000000202</c:v>
                </c:pt>
                <c:pt idx="4457">
                  <c:v>35.656000000000198</c:v>
                </c:pt>
                <c:pt idx="4458">
                  <c:v>35.6640000000002</c:v>
                </c:pt>
                <c:pt idx="4459">
                  <c:v>35.672000000000203</c:v>
                </c:pt>
                <c:pt idx="4460">
                  <c:v>35.680000000000206</c:v>
                </c:pt>
                <c:pt idx="4461">
                  <c:v>35.688000000000208</c:v>
                </c:pt>
                <c:pt idx="4462">
                  <c:v>35.696000000000218</c:v>
                </c:pt>
                <c:pt idx="4463">
                  <c:v>35.704000000000221</c:v>
                </c:pt>
                <c:pt idx="4464">
                  <c:v>35.712000000000231</c:v>
                </c:pt>
                <c:pt idx="4465">
                  <c:v>35.720000000000233</c:v>
                </c:pt>
                <c:pt idx="4466">
                  <c:v>35.728000000000236</c:v>
                </c:pt>
                <c:pt idx="4467">
                  <c:v>35.736000000000232</c:v>
                </c:pt>
                <c:pt idx="4468">
                  <c:v>35.744000000000234</c:v>
                </c:pt>
                <c:pt idx="4469">
                  <c:v>35.752000000000251</c:v>
                </c:pt>
                <c:pt idx="4470">
                  <c:v>35.760000000000254</c:v>
                </c:pt>
                <c:pt idx="4471">
                  <c:v>35.768000000000256</c:v>
                </c:pt>
                <c:pt idx="4472">
                  <c:v>35.776000000000252</c:v>
                </c:pt>
                <c:pt idx="4473">
                  <c:v>35.784000000000255</c:v>
                </c:pt>
                <c:pt idx="4474">
                  <c:v>35.792000000000264</c:v>
                </c:pt>
                <c:pt idx="4475">
                  <c:v>35.800000000000253</c:v>
                </c:pt>
                <c:pt idx="4476">
                  <c:v>35.80800000000027</c:v>
                </c:pt>
                <c:pt idx="4477">
                  <c:v>35.816000000000265</c:v>
                </c:pt>
                <c:pt idx="4478">
                  <c:v>35.824000000000275</c:v>
                </c:pt>
                <c:pt idx="4479">
                  <c:v>35.832000000000278</c:v>
                </c:pt>
                <c:pt idx="4480">
                  <c:v>35.840000000000273</c:v>
                </c:pt>
                <c:pt idx="4481">
                  <c:v>35.848000000000276</c:v>
                </c:pt>
                <c:pt idx="4482">
                  <c:v>35.856000000000279</c:v>
                </c:pt>
                <c:pt idx="4483">
                  <c:v>35.864000000000296</c:v>
                </c:pt>
                <c:pt idx="4484">
                  <c:v>35.872000000000298</c:v>
                </c:pt>
                <c:pt idx="4485">
                  <c:v>35.880000000000294</c:v>
                </c:pt>
                <c:pt idx="4486">
                  <c:v>35.888000000000304</c:v>
                </c:pt>
                <c:pt idx="4487">
                  <c:v>35.896000000000306</c:v>
                </c:pt>
                <c:pt idx="4488">
                  <c:v>35.904000000000302</c:v>
                </c:pt>
                <c:pt idx="4489">
                  <c:v>35.912000000000305</c:v>
                </c:pt>
                <c:pt idx="4490">
                  <c:v>35.920000000000321</c:v>
                </c:pt>
                <c:pt idx="4491">
                  <c:v>35.928000000000331</c:v>
                </c:pt>
                <c:pt idx="4492">
                  <c:v>35.936000000000327</c:v>
                </c:pt>
                <c:pt idx="4493">
                  <c:v>35.944000000000322</c:v>
                </c:pt>
                <c:pt idx="4494">
                  <c:v>35.952000000000325</c:v>
                </c:pt>
                <c:pt idx="4495">
                  <c:v>35.960000000000335</c:v>
                </c:pt>
                <c:pt idx="4496">
                  <c:v>35.968000000000337</c:v>
                </c:pt>
                <c:pt idx="4497">
                  <c:v>35.976000000000347</c:v>
                </c:pt>
                <c:pt idx="4498">
                  <c:v>35.984000000000343</c:v>
                </c:pt>
                <c:pt idx="4499">
                  <c:v>35.992000000000353</c:v>
                </c:pt>
                <c:pt idx="4500">
                  <c:v>36.000000000000355</c:v>
                </c:pt>
                <c:pt idx="4501">
                  <c:v>36.008000000000358</c:v>
                </c:pt>
                <c:pt idx="4502">
                  <c:v>36.016000000000354</c:v>
                </c:pt>
                <c:pt idx="4503">
                  <c:v>36.024000000000356</c:v>
                </c:pt>
                <c:pt idx="4504">
                  <c:v>36.032000000000366</c:v>
                </c:pt>
                <c:pt idx="4505">
                  <c:v>36.040000000000376</c:v>
                </c:pt>
                <c:pt idx="4506">
                  <c:v>36.048000000000378</c:v>
                </c:pt>
                <c:pt idx="4507">
                  <c:v>36.056000000000374</c:v>
                </c:pt>
                <c:pt idx="4508">
                  <c:v>36.064000000000384</c:v>
                </c:pt>
                <c:pt idx="4509">
                  <c:v>36.072000000000386</c:v>
                </c:pt>
                <c:pt idx="4510">
                  <c:v>36.080000000000382</c:v>
                </c:pt>
                <c:pt idx="4511">
                  <c:v>36.088000000000392</c:v>
                </c:pt>
                <c:pt idx="4512">
                  <c:v>36.096000000000402</c:v>
                </c:pt>
                <c:pt idx="4513">
                  <c:v>36.104000000000404</c:v>
                </c:pt>
                <c:pt idx="4514">
                  <c:v>36.112000000000407</c:v>
                </c:pt>
                <c:pt idx="4515">
                  <c:v>36.12000000000041</c:v>
                </c:pt>
                <c:pt idx="4516">
                  <c:v>36.128000000000412</c:v>
                </c:pt>
                <c:pt idx="4517">
                  <c:v>36.136000000000415</c:v>
                </c:pt>
                <c:pt idx="4518">
                  <c:v>36.14400000000041</c:v>
                </c:pt>
                <c:pt idx="4519">
                  <c:v>36.15200000000042</c:v>
                </c:pt>
                <c:pt idx="4520">
                  <c:v>36.160000000000423</c:v>
                </c:pt>
                <c:pt idx="4521">
                  <c:v>36.168000000000433</c:v>
                </c:pt>
                <c:pt idx="4522">
                  <c:v>36.176000000000435</c:v>
                </c:pt>
                <c:pt idx="4523">
                  <c:v>36.184000000000431</c:v>
                </c:pt>
                <c:pt idx="4524">
                  <c:v>36.192000000000448</c:v>
                </c:pt>
                <c:pt idx="4525">
                  <c:v>36.200000000000443</c:v>
                </c:pt>
                <c:pt idx="4526">
                  <c:v>36.208000000000453</c:v>
                </c:pt>
                <c:pt idx="4527">
                  <c:v>36.216000000000449</c:v>
                </c:pt>
                <c:pt idx="4528">
                  <c:v>36.224000000000451</c:v>
                </c:pt>
                <c:pt idx="4529">
                  <c:v>36.232000000000461</c:v>
                </c:pt>
                <c:pt idx="4530">
                  <c:v>36.240000000000464</c:v>
                </c:pt>
                <c:pt idx="4531">
                  <c:v>36.248000000000467</c:v>
                </c:pt>
                <c:pt idx="4532">
                  <c:v>36.256000000000462</c:v>
                </c:pt>
                <c:pt idx="4533">
                  <c:v>36.264000000000472</c:v>
                </c:pt>
                <c:pt idx="4534">
                  <c:v>36.272000000000482</c:v>
                </c:pt>
                <c:pt idx="4535">
                  <c:v>36.280000000000477</c:v>
                </c:pt>
                <c:pt idx="4536">
                  <c:v>36.28800000000048</c:v>
                </c:pt>
                <c:pt idx="4537">
                  <c:v>36.296000000000497</c:v>
                </c:pt>
                <c:pt idx="4538">
                  <c:v>36.304000000000485</c:v>
                </c:pt>
                <c:pt idx="4539">
                  <c:v>36.312000000000495</c:v>
                </c:pt>
                <c:pt idx="4540">
                  <c:v>36.320000000000498</c:v>
                </c:pt>
                <c:pt idx="4541">
                  <c:v>36.3280000000005</c:v>
                </c:pt>
                <c:pt idx="4542">
                  <c:v>36.336000000000496</c:v>
                </c:pt>
                <c:pt idx="4543">
                  <c:v>36.344000000000499</c:v>
                </c:pt>
                <c:pt idx="4544">
                  <c:v>36.352000000000508</c:v>
                </c:pt>
                <c:pt idx="4545">
                  <c:v>36.360000000000511</c:v>
                </c:pt>
                <c:pt idx="4546">
                  <c:v>36.368000000000521</c:v>
                </c:pt>
                <c:pt idx="4547">
                  <c:v>36.376000000000516</c:v>
                </c:pt>
                <c:pt idx="4548">
                  <c:v>36.384000000000519</c:v>
                </c:pt>
                <c:pt idx="4549">
                  <c:v>36.392000000000529</c:v>
                </c:pt>
                <c:pt idx="4550">
                  <c:v>36.400000000000524</c:v>
                </c:pt>
                <c:pt idx="4551">
                  <c:v>36.408000000000541</c:v>
                </c:pt>
                <c:pt idx="4552">
                  <c:v>36.416000000000544</c:v>
                </c:pt>
                <c:pt idx="4553">
                  <c:v>36.424000000000547</c:v>
                </c:pt>
                <c:pt idx="4554">
                  <c:v>36.432000000000549</c:v>
                </c:pt>
                <c:pt idx="4555">
                  <c:v>36.440000000000545</c:v>
                </c:pt>
                <c:pt idx="4556">
                  <c:v>36.448000000000555</c:v>
                </c:pt>
                <c:pt idx="4557">
                  <c:v>36.45600000000055</c:v>
                </c:pt>
                <c:pt idx="4558">
                  <c:v>36.464000000000553</c:v>
                </c:pt>
                <c:pt idx="4559">
                  <c:v>36.47200000000057</c:v>
                </c:pt>
                <c:pt idx="4560">
                  <c:v>36.480000000000565</c:v>
                </c:pt>
                <c:pt idx="4561">
                  <c:v>36.488000000000575</c:v>
                </c:pt>
                <c:pt idx="4562">
                  <c:v>36.496000000000578</c:v>
                </c:pt>
                <c:pt idx="4563">
                  <c:v>36.504000000000573</c:v>
                </c:pt>
                <c:pt idx="4564">
                  <c:v>36.512000000000576</c:v>
                </c:pt>
                <c:pt idx="4565">
                  <c:v>36.520000000000586</c:v>
                </c:pt>
                <c:pt idx="4566">
                  <c:v>36.528000000000603</c:v>
                </c:pt>
                <c:pt idx="4567">
                  <c:v>36.536000000000598</c:v>
                </c:pt>
                <c:pt idx="4568">
                  <c:v>36.544000000000594</c:v>
                </c:pt>
                <c:pt idx="4569">
                  <c:v>36.552000000000604</c:v>
                </c:pt>
                <c:pt idx="4570">
                  <c:v>36.560000000000606</c:v>
                </c:pt>
                <c:pt idx="4571">
                  <c:v>36.568000000000609</c:v>
                </c:pt>
                <c:pt idx="4572">
                  <c:v>36.576000000000604</c:v>
                </c:pt>
                <c:pt idx="4573">
                  <c:v>36.584000000000614</c:v>
                </c:pt>
                <c:pt idx="4574">
                  <c:v>36.592000000000631</c:v>
                </c:pt>
                <c:pt idx="4575">
                  <c:v>36.600000000000627</c:v>
                </c:pt>
                <c:pt idx="4576">
                  <c:v>36.608000000000629</c:v>
                </c:pt>
                <c:pt idx="4577">
                  <c:v>36.616000000000625</c:v>
                </c:pt>
                <c:pt idx="4578">
                  <c:v>36.624000000000635</c:v>
                </c:pt>
                <c:pt idx="4579">
                  <c:v>36.632000000000637</c:v>
                </c:pt>
                <c:pt idx="4580">
                  <c:v>36.640000000000647</c:v>
                </c:pt>
                <c:pt idx="4581">
                  <c:v>36.64800000000065</c:v>
                </c:pt>
                <c:pt idx="4582">
                  <c:v>36.656000000000645</c:v>
                </c:pt>
                <c:pt idx="4583">
                  <c:v>36.664000000000655</c:v>
                </c:pt>
                <c:pt idx="4584">
                  <c:v>36.672000000000658</c:v>
                </c:pt>
                <c:pt idx="4585">
                  <c:v>36.680000000000653</c:v>
                </c:pt>
                <c:pt idx="4586">
                  <c:v>36.688000000000656</c:v>
                </c:pt>
                <c:pt idx="4587">
                  <c:v>36.696000000000673</c:v>
                </c:pt>
                <c:pt idx="4588">
                  <c:v>36.704000000000676</c:v>
                </c:pt>
                <c:pt idx="4589">
                  <c:v>36.712000000000678</c:v>
                </c:pt>
                <c:pt idx="4590">
                  <c:v>36.720000000000681</c:v>
                </c:pt>
                <c:pt idx="4591">
                  <c:v>36.728000000000691</c:v>
                </c:pt>
                <c:pt idx="4592">
                  <c:v>36.736000000000686</c:v>
                </c:pt>
                <c:pt idx="4593">
                  <c:v>36.744000000000682</c:v>
                </c:pt>
                <c:pt idx="4594">
                  <c:v>36.752000000000699</c:v>
                </c:pt>
                <c:pt idx="4595">
                  <c:v>36.760000000000709</c:v>
                </c:pt>
                <c:pt idx="4596">
                  <c:v>36.768000000000718</c:v>
                </c:pt>
                <c:pt idx="4597">
                  <c:v>36.776000000000714</c:v>
                </c:pt>
                <c:pt idx="4598">
                  <c:v>36.784000000000709</c:v>
                </c:pt>
                <c:pt idx="4599">
                  <c:v>36.792000000000719</c:v>
                </c:pt>
                <c:pt idx="4600">
                  <c:v>36.800000000000715</c:v>
                </c:pt>
                <c:pt idx="4601">
                  <c:v>36.808000000000732</c:v>
                </c:pt>
                <c:pt idx="4602">
                  <c:v>36.816000000000727</c:v>
                </c:pt>
                <c:pt idx="4603">
                  <c:v>36.82400000000073</c:v>
                </c:pt>
                <c:pt idx="4604">
                  <c:v>36.832000000000733</c:v>
                </c:pt>
                <c:pt idx="4605">
                  <c:v>36.840000000000735</c:v>
                </c:pt>
                <c:pt idx="4606">
                  <c:v>36.848000000000738</c:v>
                </c:pt>
                <c:pt idx="4607">
                  <c:v>36.856000000000741</c:v>
                </c:pt>
                <c:pt idx="4608">
                  <c:v>36.86400000000075</c:v>
                </c:pt>
                <c:pt idx="4609">
                  <c:v>36.872000000000753</c:v>
                </c:pt>
                <c:pt idx="4610">
                  <c:v>36.880000000000756</c:v>
                </c:pt>
                <c:pt idx="4611">
                  <c:v>36.888000000000758</c:v>
                </c:pt>
                <c:pt idx="4612">
                  <c:v>36.896000000000761</c:v>
                </c:pt>
                <c:pt idx="4613">
                  <c:v>36.904000000000764</c:v>
                </c:pt>
                <c:pt idx="4614">
                  <c:v>36.912000000000766</c:v>
                </c:pt>
                <c:pt idx="4615">
                  <c:v>36.920000000000783</c:v>
                </c:pt>
                <c:pt idx="4616">
                  <c:v>36.928000000000786</c:v>
                </c:pt>
                <c:pt idx="4617">
                  <c:v>36.936000000000782</c:v>
                </c:pt>
                <c:pt idx="4618">
                  <c:v>36.944000000000784</c:v>
                </c:pt>
                <c:pt idx="4619">
                  <c:v>36.952000000000787</c:v>
                </c:pt>
                <c:pt idx="4620">
                  <c:v>36.960000000000797</c:v>
                </c:pt>
                <c:pt idx="4621">
                  <c:v>36.968000000000799</c:v>
                </c:pt>
                <c:pt idx="4622">
                  <c:v>36.976000000000802</c:v>
                </c:pt>
                <c:pt idx="4623">
                  <c:v>36.984000000000805</c:v>
                </c:pt>
                <c:pt idx="4624">
                  <c:v>36.992000000000814</c:v>
                </c:pt>
                <c:pt idx="4625">
                  <c:v>37.00000000000081</c:v>
                </c:pt>
                <c:pt idx="4626">
                  <c:v>37.008000000000813</c:v>
                </c:pt>
                <c:pt idx="4627">
                  <c:v>37.016000000000815</c:v>
                </c:pt>
                <c:pt idx="4628">
                  <c:v>37.024000000000818</c:v>
                </c:pt>
                <c:pt idx="4629">
                  <c:v>37.032000000000835</c:v>
                </c:pt>
                <c:pt idx="4630">
                  <c:v>37.04000000000083</c:v>
                </c:pt>
                <c:pt idx="4631">
                  <c:v>37.048000000000833</c:v>
                </c:pt>
                <c:pt idx="4632">
                  <c:v>37.056000000000836</c:v>
                </c:pt>
                <c:pt idx="4633">
                  <c:v>37.064000000000838</c:v>
                </c:pt>
                <c:pt idx="4634">
                  <c:v>37.072000000000848</c:v>
                </c:pt>
                <c:pt idx="4635">
                  <c:v>37.080000000000851</c:v>
                </c:pt>
                <c:pt idx="4636">
                  <c:v>37.088000000000854</c:v>
                </c:pt>
                <c:pt idx="4637">
                  <c:v>37.096000000000863</c:v>
                </c:pt>
                <c:pt idx="4638">
                  <c:v>37.104000000000859</c:v>
                </c:pt>
                <c:pt idx="4639">
                  <c:v>37.112000000000862</c:v>
                </c:pt>
                <c:pt idx="4640">
                  <c:v>37.120000000000871</c:v>
                </c:pt>
                <c:pt idx="4641">
                  <c:v>37.128000000000874</c:v>
                </c:pt>
                <c:pt idx="4642">
                  <c:v>37.136000000000877</c:v>
                </c:pt>
                <c:pt idx="4643">
                  <c:v>37.144000000000872</c:v>
                </c:pt>
                <c:pt idx="4644">
                  <c:v>37.152000000000882</c:v>
                </c:pt>
                <c:pt idx="4645">
                  <c:v>37.160000000000892</c:v>
                </c:pt>
                <c:pt idx="4646">
                  <c:v>37.168000000000895</c:v>
                </c:pt>
                <c:pt idx="4647">
                  <c:v>37.176000000000897</c:v>
                </c:pt>
                <c:pt idx="4648">
                  <c:v>37.184000000000893</c:v>
                </c:pt>
                <c:pt idx="4649">
                  <c:v>37.19200000000091</c:v>
                </c:pt>
                <c:pt idx="4650">
                  <c:v>37.200000000000905</c:v>
                </c:pt>
                <c:pt idx="4651">
                  <c:v>37.208000000000908</c:v>
                </c:pt>
                <c:pt idx="4652">
                  <c:v>37.216000000000903</c:v>
                </c:pt>
                <c:pt idx="4653">
                  <c:v>37.224000000000913</c:v>
                </c:pt>
                <c:pt idx="4654">
                  <c:v>37.232000000000923</c:v>
                </c:pt>
                <c:pt idx="4655">
                  <c:v>37.240000000000919</c:v>
                </c:pt>
                <c:pt idx="4656">
                  <c:v>37.248000000000928</c:v>
                </c:pt>
                <c:pt idx="4657">
                  <c:v>37.256000000000931</c:v>
                </c:pt>
                <c:pt idx="4658">
                  <c:v>37.264000000000934</c:v>
                </c:pt>
                <c:pt idx="4659">
                  <c:v>37.272000000000936</c:v>
                </c:pt>
                <c:pt idx="4660">
                  <c:v>37.280000000000939</c:v>
                </c:pt>
                <c:pt idx="4661">
                  <c:v>37.288000000000949</c:v>
                </c:pt>
                <c:pt idx="4662">
                  <c:v>37.296000000000959</c:v>
                </c:pt>
                <c:pt idx="4663">
                  <c:v>37.304000000000947</c:v>
                </c:pt>
                <c:pt idx="4664">
                  <c:v>37.31200000000095</c:v>
                </c:pt>
                <c:pt idx="4665">
                  <c:v>37.320000000000952</c:v>
                </c:pt>
                <c:pt idx="4666">
                  <c:v>37.328000000000962</c:v>
                </c:pt>
                <c:pt idx="4667">
                  <c:v>37.336000000000958</c:v>
                </c:pt>
                <c:pt idx="4668">
                  <c:v>37.34400000000096</c:v>
                </c:pt>
                <c:pt idx="4669">
                  <c:v>37.35200000000097</c:v>
                </c:pt>
                <c:pt idx="4670">
                  <c:v>37.360000000000973</c:v>
                </c:pt>
                <c:pt idx="4671">
                  <c:v>37.368000000000983</c:v>
                </c:pt>
                <c:pt idx="4672">
                  <c:v>37.376000000000978</c:v>
                </c:pt>
                <c:pt idx="4673">
                  <c:v>37.384000000000974</c:v>
                </c:pt>
                <c:pt idx="4674">
                  <c:v>37.392000000000991</c:v>
                </c:pt>
                <c:pt idx="4675">
                  <c:v>37.400000000000986</c:v>
                </c:pt>
                <c:pt idx="4676">
                  <c:v>37.408000000001003</c:v>
                </c:pt>
                <c:pt idx="4677">
                  <c:v>37.416000000000999</c:v>
                </c:pt>
                <c:pt idx="4678">
                  <c:v>37.424000000001001</c:v>
                </c:pt>
                <c:pt idx="4679">
                  <c:v>37.432000000001011</c:v>
                </c:pt>
                <c:pt idx="4680">
                  <c:v>37.440000000001007</c:v>
                </c:pt>
                <c:pt idx="4681">
                  <c:v>37.448000000001009</c:v>
                </c:pt>
                <c:pt idx="4682">
                  <c:v>37.456000000001005</c:v>
                </c:pt>
                <c:pt idx="4683">
                  <c:v>37.464000000001015</c:v>
                </c:pt>
                <c:pt idx="4684">
                  <c:v>37.472000000001032</c:v>
                </c:pt>
                <c:pt idx="4685">
                  <c:v>37.480000000001027</c:v>
                </c:pt>
                <c:pt idx="4686">
                  <c:v>37.48800000000103</c:v>
                </c:pt>
                <c:pt idx="4687">
                  <c:v>37.496000000001033</c:v>
                </c:pt>
                <c:pt idx="4688">
                  <c:v>37.504000000001035</c:v>
                </c:pt>
                <c:pt idx="4689">
                  <c:v>37.512000000001038</c:v>
                </c:pt>
                <c:pt idx="4690">
                  <c:v>37.520000000001048</c:v>
                </c:pt>
                <c:pt idx="4691">
                  <c:v>37.528000000001057</c:v>
                </c:pt>
                <c:pt idx="4692">
                  <c:v>37.536000000001053</c:v>
                </c:pt>
                <c:pt idx="4693">
                  <c:v>37.544000000001056</c:v>
                </c:pt>
                <c:pt idx="4694">
                  <c:v>37.552000000001058</c:v>
                </c:pt>
                <c:pt idx="4695">
                  <c:v>37.560000000001061</c:v>
                </c:pt>
                <c:pt idx="4696">
                  <c:v>37.568000000001071</c:v>
                </c:pt>
                <c:pt idx="4697">
                  <c:v>37.576000000001066</c:v>
                </c:pt>
                <c:pt idx="4698">
                  <c:v>37.584000000001076</c:v>
                </c:pt>
                <c:pt idx="4699">
                  <c:v>37.592000000001086</c:v>
                </c:pt>
                <c:pt idx="4700">
                  <c:v>37.600000000001081</c:v>
                </c:pt>
                <c:pt idx="4701">
                  <c:v>37.608000000001091</c:v>
                </c:pt>
                <c:pt idx="4702">
                  <c:v>37.616000000001087</c:v>
                </c:pt>
                <c:pt idx="4703">
                  <c:v>37.624000000001089</c:v>
                </c:pt>
                <c:pt idx="4704">
                  <c:v>37.632000000001099</c:v>
                </c:pt>
                <c:pt idx="4705">
                  <c:v>37.640000000001102</c:v>
                </c:pt>
                <c:pt idx="4706">
                  <c:v>37.648000000001112</c:v>
                </c:pt>
                <c:pt idx="4707">
                  <c:v>37.656000000001107</c:v>
                </c:pt>
                <c:pt idx="4708">
                  <c:v>37.66400000000111</c:v>
                </c:pt>
                <c:pt idx="4709">
                  <c:v>37.672000000001113</c:v>
                </c:pt>
                <c:pt idx="4710">
                  <c:v>37.680000000001115</c:v>
                </c:pt>
                <c:pt idx="4711">
                  <c:v>37.688000000001118</c:v>
                </c:pt>
                <c:pt idx="4712">
                  <c:v>37.696000000001135</c:v>
                </c:pt>
                <c:pt idx="4713">
                  <c:v>37.70400000000113</c:v>
                </c:pt>
                <c:pt idx="4714">
                  <c:v>37.712000000001133</c:v>
                </c:pt>
                <c:pt idx="4715">
                  <c:v>37.720000000001143</c:v>
                </c:pt>
                <c:pt idx="4716">
                  <c:v>37.728000000001146</c:v>
                </c:pt>
                <c:pt idx="4717">
                  <c:v>37.736000000001148</c:v>
                </c:pt>
                <c:pt idx="4718">
                  <c:v>37.744000000001151</c:v>
                </c:pt>
                <c:pt idx="4719">
                  <c:v>37.752000000001161</c:v>
                </c:pt>
                <c:pt idx="4720">
                  <c:v>37.760000000001163</c:v>
                </c:pt>
                <c:pt idx="4721">
                  <c:v>37.768000000001166</c:v>
                </c:pt>
                <c:pt idx="4722">
                  <c:v>37.776000000001162</c:v>
                </c:pt>
                <c:pt idx="4723">
                  <c:v>37.784000000001164</c:v>
                </c:pt>
                <c:pt idx="4724">
                  <c:v>37.792000000001174</c:v>
                </c:pt>
                <c:pt idx="4725">
                  <c:v>37.80000000000117</c:v>
                </c:pt>
                <c:pt idx="4726">
                  <c:v>37.808000000001179</c:v>
                </c:pt>
                <c:pt idx="4727">
                  <c:v>37.816000000001175</c:v>
                </c:pt>
                <c:pt idx="4728">
                  <c:v>37.824000000001185</c:v>
                </c:pt>
                <c:pt idx="4729">
                  <c:v>37.832000000001187</c:v>
                </c:pt>
                <c:pt idx="4730">
                  <c:v>37.84000000000119</c:v>
                </c:pt>
                <c:pt idx="4731">
                  <c:v>37.848000000001193</c:v>
                </c:pt>
                <c:pt idx="4732">
                  <c:v>37.856000000001195</c:v>
                </c:pt>
                <c:pt idx="4733">
                  <c:v>37.864000000001205</c:v>
                </c:pt>
                <c:pt idx="4734">
                  <c:v>37.872000000001208</c:v>
                </c:pt>
                <c:pt idx="4735">
                  <c:v>37.880000000001203</c:v>
                </c:pt>
                <c:pt idx="4736">
                  <c:v>37.888000000001206</c:v>
                </c:pt>
                <c:pt idx="4737">
                  <c:v>37.896000000001216</c:v>
                </c:pt>
                <c:pt idx="4738">
                  <c:v>37.904000000001211</c:v>
                </c:pt>
                <c:pt idx="4739">
                  <c:v>37.912000000001221</c:v>
                </c:pt>
                <c:pt idx="4740">
                  <c:v>37.920000000001231</c:v>
                </c:pt>
                <c:pt idx="4741">
                  <c:v>37.928000000001241</c:v>
                </c:pt>
                <c:pt idx="4742">
                  <c:v>37.936000000001236</c:v>
                </c:pt>
                <c:pt idx="4743">
                  <c:v>37.944000000001232</c:v>
                </c:pt>
                <c:pt idx="4744">
                  <c:v>37.952000000001242</c:v>
                </c:pt>
                <c:pt idx="4745">
                  <c:v>37.960000000001251</c:v>
                </c:pt>
                <c:pt idx="4746">
                  <c:v>37.968000000001254</c:v>
                </c:pt>
                <c:pt idx="4747">
                  <c:v>37.976000000001257</c:v>
                </c:pt>
                <c:pt idx="4748">
                  <c:v>37.984000000001252</c:v>
                </c:pt>
                <c:pt idx="4749">
                  <c:v>37.992000000001262</c:v>
                </c:pt>
                <c:pt idx="4750">
                  <c:v>38.000000000001265</c:v>
                </c:pt>
                <c:pt idx="4751">
                  <c:v>38.008000000001267</c:v>
                </c:pt>
                <c:pt idx="4752">
                  <c:v>38.01600000000127</c:v>
                </c:pt>
                <c:pt idx="4753">
                  <c:v>38.024000000001273</c:v>
                </c:pt>
                <c:pt idx="4754">
                  <c:v>38.032000000001283</c:v>
                </c:pt>
                <c:pt idx="4755">
                  <c:v>38.040000000001285</c:v>
                </c:pt>
                <c:pt idx="4756">
                  <c:v>38.048000000001288</c:v>
                </c:pt>
                <c:pt idx="4757">
                  <c:v>38.056000000001291</c:v>
                </c:pt>
                <c:pt idx="4758">
                  <c:v>38.064000000001293</c:v>
                </c:pt>
                <c:pt idx="4759">
                  <c:v>38.072000000001303</c:v>
                </c:pt>
                <c:pt idx="4760">
                  <c:v>38.080000000001299</c:v>
                </c:pt>
                <c:pt idx="4761">
                  <c:v>38.088000000001301</c:v>
                </c:pt>
                <c:pt idx="4762">
                  <c:v>38.096000000001311</c:v>
                </c:pt>
                <c:pt idx="4763">
                  <c:v>38.104000000001314</c:v>
                </c:pt>
                <c:pt idx="4764">
                  <c:v>38.112000000001316</c:v>
                </c:pt>
                <c:pt idx="4765">
                  <c:v>38.120000000001319</c:v>
                </c:pt>
                <c:pt idx="4766">
                  <c:v>38.128000000001329</c:v>
                </c:pt>
                <c:pt idx="4767">
                  <c:v>38.136000000001332</c:v>
                </c:pt>
                <c:pt idx="4768">
                  <c:v>38.144000000001327</c:v>
                </c:pt>
                <c:pt idx="4769">
                  <c:v>38.15200000000133</c:v>
                </c:pt>
                <c:pt idx="4770">
                  <c:v>38.160000000001332</c:v>
                </c:pt>
                <c:pt idx="4771">
                  <c:v>38.168000000001349</c:v>
                </c:pt>
                <c:pt idx="4772">
                  <c:v>38.176000000001352</c:v>
                </c:pt>
                <c:pt idx="4773">
                  <c:v>38.184000000001348</c:v>
                </c:pt>
                <c:pt idx="4774">
                  <c:v>38.192000000001357</c:v>
                </c:pt>
                <c:pt idx="4775">
                  <c:v>38.200000000001353</c:v>
                </c:pt>
                <c:pt idx="4776">
                  <c:v>38.208000000001363</c:v>
                </c:pt>
                <c:pt idx="4777">
                  <c:v>38.216000000001358</c:v>
                </c:pt>
                <c:pt idx="4778">
                  <c:v>38.224000000001361</c:v>
                </c:pt>
                <c:pt idx="4779">
                  <c:v>38.232000000001378</c:v>
                </c:pt>
                <c:pt idx="4780">
                  <c:v>38.240000000001373</c:v>
                </c:pt>
                <c:pt idx="4781">
                  <c:v>38.248000000001383</c:v>
                </c:pt>
                <c:pt idx="4782">
                  <c:v>38.256000000001379</c:v>
                </c:pt>
                <c:pt idx="4783">
                  <c:v>38.264000000001381</c:v>
                </c:pt>
                <c:pt idx="4784">
                  <c:v>38.272000000001391</c:v>
                </c:pt>
                <c:pt idx="4785">
                  <c:v>38.280000000001387</c:v>
                </c:pt>
                <c:pt idx="4786">
                  <c:v>38.288000000001404</c:v>
                </c:pt>
                <c:pt idx="4787">
                  <c:v>38.296000000001406</c:v>
                </c:pt>
                <c:pt idx="4788">
                  <c:v>38.304000000001395</c:v>
                </c:pt>
                <c:pt idx="4789">
                  <c:v>38.312000000001404</c:v>
                </c:pt>
                <c:pt idx="4790">
                  <c:v>38.320000000001407</c:v>
                </c:pt>
                <c:pt idx="4791">
                  <c:v>38.32800000000141</c:v>
                </c:pt>
                <c:pt idx="4792">
                  <c:v>38.336000000001405</c:v>
                </c:pt>
                <c:pt idx="4793">
                  <c:v>38.344000000001415</c:v>
                </c:pt>
                <c:pt idx="4794">
                  <c:v>38.352000000001425</c:v>
                </c:pt>
                <c:pt idx="4795">
                  <c:v>38.360000000001428</c:v>
                </c:pt>
                <c:pt idx="4796">
                  <c:v>38.36800000000143</c:v>
                </c:pt>
                <c:pt idx="4797">
                  <c:v>38.376000000001426</c:v>
                </c:pt>
                <c:pt idx="4798">
                  <c:v>38.384000000001429</c:v>
                </c:pt>
                <c:pt idx="4799">
                  <c:v>38.392000000001438</c:v>
                </c:pt>
                <c:pt idx="4800">
                  <c:v>38.400000000001441</c:v>
                </c:pt>
                <c:pt idx="4801">
                  <c:v>38.408000000001451</c:v>
                </c:pt>
                <c:pt idx="4802">
                  <c:v>38.416000000001446</c:v>
                </c:pt>
                <c:pt idx="4803">
                  <c:v>38.424000000001456</c:v>
                </c:pt>
                <c:pt idx="4804">
                  <c:v>38.432000000001459</c:v>
                </c:pt>
                <c:pt idx="4805">
                  <c:v>38.440000000001454</c:v>
                </c:pt>
                <c:pt idx="4806">
                  <c:v>38.448000000001464</c:v>
                </c:pt>
                <c:pt idx="4807">
                  <c:v>38.45600000000146</c:v>
                </c:pt>
                <c:pt idx="4808">
                  <c:v>38.464000000001477</c:v>
                </c:pt>
                <c:pt idx="4809">
                  <c:v>38.472000000001479</c:v>
                </c:pt>
                <c:pt idx="4810">
                  <c:v>38.480000000001475</c:v>
                </c:pt>
                <c:pt idx="4811">
                  <c:v>38.488000000001485</c:v>
                </c:pt>
                <c:pt idx="4812">
                  <c:v>38.496000000001487</c:v>
                </c:pt>
                <c:pt idx="4813">
                  <c:v>38.50400000000149</c:v>
                </c:pt>
                <c:pt idx="4814">
                  <c:v>38.512000000001493</c:v>
                </c:pt>
                <c:pt idx="4815">
                  <c:v>38.520000000001502</c:v>
                </c:pt>
                <c:pt idx="4816">
                  <c:v>38.528000000001512</c:v>
                </c:pt>
                <c:pt idx="4817">
                  <c:v>38.536000000001508</c:v>
                </c:pt>
                <c:pt idx="4818">
                  <c:v>38.544000000001503</c:v>
                </c:pt>
                <c:pt idx="4819">
                  <c:v>38.552000000001506</c:v>
                </c:pt>
                <c:pt idx="4820">
                  <c:v>38.560000000001516</c:v>
                </c:pt>
                <c:pt idx="4821">
                  <c:v>38.568000000001518</c:v>
                </c:pt>
                <c:pt idx="4822">
                  <c:v>38.576000000001528</c:v>
                </c:pt>
                <c:pt idx="4823">
                  <c:v>38.584000000001524</c:v>
                </c:pt>
                <c:pt idx="4824">
                  <c:v>38.592000000001541</c:v>
                </c:pt>
                <c:pt idx="4825">
                  <c:v>38.600000000001536</c:v>
                </c:pt>
                <c:pt idx="4826">
                  <c:v>38.608000000001539</c:v>
                </c:pt>
                <c:pt idx="4827">
                  <c:v>38.616000000001542</c:v>
                </c:pt>
                <c:pt idx="4828">
                  <c:v>38.624000000001551</c:v>
                </c:pt>
                <c:pt idx="4829">
                  <c:v>38.632000000001561</c:v>
                </c:pt>
                <c:pt idx="4830">
                  <c:v>38.640000000001557</c:v>
                </c:pt>
                <c:pt idx="4831">
                  <c:v>38.648000000001559</c:v>
                </c:pt>
                <c:pt idx="4832">
                  <c:v>38.656000000001555</c:v>
                </c:pt>
                <c:pt idx="4833">
                  <c:v>38.664000000001565</c:v>
                </c:pt>
                <c:pt idx="4834">
                  <c:v>38.672000000001567</c:v>
                </c:pt>
                <c:pt idx="4835">
                  <c:v>38.68000000000157</c:v>
                </c:pt>
                <c:pt idx="4836">
                  <c:v>38.688000000001573</c:v>
                </c:pt>
                <c:pt idx="4837">
                  <c:v>38.696000000001582</c:v>
                </c:pt>
                <c:pt idx="4838">
                  <c:v>38.704000000001585</c:v>
                </c:pt>
                <c:pt idx="4839">
                  <c:v>38.712000000001588</c:v>
                </c:pt>
                <c:pt idx="4840">
                  <c:v>38.720000000001598</c:v>
                </c:pt>
                <c:pt idx="4841">
                  <c:v>38.7280000000016</c:v>
                </c:pt>
                <c:pt idx="4842">
                  <c:v>38.736000000001603</c:v>
                </c:pt>
                <c:pt idx="4843">
                  <c:v>38.744000000001598</c:v>
                </c:pt>
                <c:pt idx="4844">
                  <c:v>38.752000000001601</c:v>
                </c:pt>
                <c:pt idx="4845">
                  <c:v>38.760000000001611</c:v>
                </c:pt>
                <c:pt idx="4846">
                  <c:v>38.768000000001621</c:v>
                </c:pt>
                <c:pt idx="4847">
                  <c:v>38.776000000001616</c:v>
                </c:pt>
                <c:pt idx="4848">
                  <c:v>38.784000000001612</c:v>
                </c:pt>
                <c:pt idx="4849">
                  <c:v>38.792000000001629</c:v>
                </c:pt>
                <c:pt idx="4850">
                  <c:v>38.800000000001624</c:v>
                </c:pt>
                <c:pt idx="4851">
                  <c:v>38.808000000001627</c:v>
                </c:pt>
                <c:pt idx="4852">
                  <c:v>38.816000000001623</c:v>
                </c:pt>
                <c:pt idx="4853">
                  <c:v>38.824000000001632</c:v>
                </c:pt>
                <c:pt idx="4854">
                  <c:v>38.832000000001642</c:v>
                </c:pt>
                <c:pt idx="4855">
                  <c:v>38.840000000001645</c:v>
                </c:pt>
                <c:pt idx="4856">
                  <c:v>38.848000000001647</c:v>
                </c:pt>
                <c:pt idx="4857">
                  <c:v>38.856000000001643</c:v>
                </c:pt>
                <c:pt idx="4858">
                  <c:v>38.864000000001646</c:v>
                </c:pt>
                <c:pt idx="4859">
                  <c:v>38.872000000001655</c:v>
                </c:pt>
                <c:pt idx="4860">
                  <c:v>38.880000000001658</c:v>
                </c:pt>
                <c:pt idx="4861">
                  <c:v>38.888000000001661</c:v>
                </c:pt>
                <c:pt idx="4862">
                  <c:v>38.896000000001671</c:v>
                </c:pt>
                <c:pt idx="4863">
                  <c:v>38.904000000001666</c:v>
                </c:pt>
                <c:pt idx="4864">
                  <c:v>38.912000000001676</c:v>
                </c:pt>
                <c:pt idx="4865">
                  <c:v>38.920000000001679</c:v>
                </c:pt>
                <c:pt idx="4866">
                  <c:v>38.928000000001681</c:v>
                </c:pt>
                <c:pt idx="4867">
                  <c:v>38.936000000001684</c:v>
                </c:pt>
                <c:pt idx="4868">
                  <c:v>38.944000000001694</c:v>
                </c:pt>
                <c:pt idx="4869">
                  <c:v>38.952000000001696</c:v>
                </c:pt>
                <c:pt idx="4870">
                  <c:v>38.960000000001699</c:v>
                </c:pt>
                <c:pt idx="4871">
                  <c:v>38.968000000001709</c:v>
                </c:pt>
                <c:pt idx="4872">
                  <c:v>38.976000000001711</c:v>
                </c:pt>
                <c:pt idx="4873">
                  <c:v>38.984000000001707</c:v>
                </c:pt>
                <c:pt idx="4874">
                  <c:v>38.992000000001717</c:v>
                </c:pt>
                <c:pt idx="4875">
                  <c:v>39.000000000001712</c:v>
                </c:pt>
                <c:pt idx="4876">
                  <c:v>39.008000000001729</c:v>
                </c:pt>
                <c:pt idx="4877">
                  <c:v>39.016000000001732</c:v>
                </c:pt>
                <c:pt idx="4878">
                  <c:v>39.024000000001735</c:v>
                </c:pt>
                <c:pt idx="4879">
                  <c:v>39.032000000001737</c:v>
                </c:pt>
                <c:pt idx="4880">
                  <c:v>39.040000000001733</c:v>
                </c:pt>
                <c:pt idx="4881">
                  <c:v>39.048000000001743</c:v>
                </c:pt>
                <c:pt idx="4882">
                  <c:v>39.056000000001738</c:v>
                </c:pt>
                <c:pt idx="4883">
                  <c:v>39.064000000001748</c:v>
                </c:pt>
                <c:pt idx="4884">
                  <c:v>39.072000000001758</c:v>
                </c:pt>
                <c:pt idx="4885">
                  <c:v>39.080000000001753</c:v>
                </c:pt>
                <c:pt idx="4886">
                  <c:v>39.088000000001763</c:v>
                </c:pt>
                <c:pt idx="4887">
                  <c:v>39.096000000001766</c:v>
                </c:pt>
                <c:pt idx="4888">
                  <c:v>39.104000000001761</c:v>
                </c:pt>
                <c:pt idx="4889">
                  <c:v>39.112000000001771</c:v>
                </c:pt>
                <c:pt idx="4890">
                  <c:v>39.120000000001774</c:v>
                </c:pt>
                <c:pt idx="4891">
                  <c:v>39.128000000001791</c:v>
                </c:pt>
                <c:pt idx="4892">
                  <c:v>39.136000000001786</c:v>
                </c:pt>
                <c:pt idx="4893">
                  <c:v>39.144000000001782</c:v>
                </c:pt>
                <c:pt idx="4894">
                  <c:v>39.152000000001792</c:v>
                </c:pt>
                <c:pt idx="4895">
                  <c:v>39.160000000001794</c:v>
                </c:pt>
                <c:pt idx="4896">
                  <c:v>39.168000000001804</c:v>
                </c:pt>
                <c:pt idx="4897">
                  <c:v>39.176000000001807</c:v>
                </c:pt>
                <c:pt idx="4898">
                  <c:v>39.184000000001802</c:v>
                </c:pt>
                <c:pt idx="4899">
                  <c:v>39.192000000001819</c:v>
                </c:pt>
                <c:pt idx="4900">
                  <c:v>39.200000000001815</c:v>
                </c:pt>
                <c:pt idx="4901">
                  <c:v>39.208000000001817</c:v>
                </c:pt>
                <c:pt idx="4902">
                  <c:v>39.216000000001813</c:v>
                </c:pt>
                <c:pt idx="4903">
                  <c:v>39.22400000000183</c:v>
                </c:pt>
                <c:pt idx="4904">
                  <c:v>39.23200000000184</c:v>
                </c:pt>
                <c:pt idx="4905">
                  <c:v>39.240000000001835</c:v>
                </c:pt>
                <c:pt idx="4906">
                  <c:v>39.248000000001838</c:v>
                </c:pt>
                <c:pt idx="4907">
                  <c:v>39.256000000001833</c:v>
                </c:pt>
                <c:pt idx="4908">
                  <c:v>39.264000000001843</c:v>
                </c:pt>
                <c:pt idx="4909">
                  <c:v>39.272000000001846</c:v>
                </c:pt>
                <c:pt idx="4910">
                  <c:v>39.280000000001856</c:v>
                </c:pt>
                <c:pt idx="4911">
                  <c:v>39.288000000001858</c:v>
                </c:pt>
                <c:pt idx="4912">
                  <c:v>39.296000000001868</c:v>
                </c:pt>
                <c:pt idx="4913">
                  <c:v>39.304000000001857</c:v>
                </c:pt>
                <c:pt idx="4914">
                  <c:v>39.312000000001859</c:v>
                </c:pt>
                <c:pt idx="4915">
                  <c:v>39.320000000001862</c:v>
                </c:pt>
                <c:pt idx="4916">
                  <c:v>39.328000000001879</c:v>
                </c:pt>
                <c:pt idx="4917">
                  <c:v>39.336000000001881</c:v>
                </c:pt>
                <c:pt idx="4918">
                  <c:v>39.344000000001877</c:v>
                </c:pt>
                <c:pt idx="4919">
                  <c:v>39.35200000000188</c:v>
                </c:pt>
                <c:pt idx="4920">
                  <c:v>39.360000000001882</c:v>
                </c:pt>
                <c:pt idx="4921">
                  <c:v>39.368000000001892</c:v>
                </c:pt>
                <c:pt idx="4922">
                  <c:v>39.376000000001902</c:v>
                </c:pt>
                <c:pt idx="4923">
                  <c:v>39.384000000001897</c:v>
                </c:pt>
                <c:pt idx="4924">
                  <c:v>39.392000000001907</c:v>
                </c:pt>
                <c:pt idx="4925">
                  <c:v>39.400000000001903</c:v>
                </c:pt>
                <c:pt idx="4926">
                  <c:v>39.408000000001913</c:v>
                </c:pt>
                <c:pt idx="4927">
                  <c:v>39.416000000001908</c:v>
                </c:pt>
                <c:pt idx="4928">
                  <c:v>39.424000000001911</c:v>
                </c:pt>
                <c:pt idx="4929">
                  <c:v>39.432000000001928</c:v>
                </c:pt>
                <c:pt idx="4930">
                  <c:v>39.440000000001923</c:v>
                </c:pt>
                <c:pt idx="4931">
                  <c:v>39.448000000001933</c:v>
                </c:pt>
                <c:pt idx="4932">
                  <c:v>39.456000000001929</c:v>
                </c:pt>
                <c:pt idx="4933">
                  <c:v>39.464000000001931</c:v>
                </c:pt>
                <c:pt idx="4934">
                  <c:v>39.472000000001941</c:v>
                </c:pt>
                <c:pt idx="4935">
                  <c:v>39.480000000001937</c:v>
                </c:pt>
                <c:pt idx="4936">
                  <c:v>39.488000000001939</c:v>
                </c:pt>
                <c:pt idx="4937">
                  <c:v>39.496000000001956</c:v>
                </c:pt>
                <c:pt idx="4938">
                  <c:v>39.504000000001952</c:v>
                </c:pt>
                <c:pt idx="4939">
                  <c:v>39.512000000001962</c:v>
                </c:pt>
                <c:pt idx="4940">
                  <c:v>39.520000000001964</c:v>
                </c:pt>
                <c:pt idx="4941">
                  <c:v>39.528000000001967</c:v>
                </c:pt>
                <c:pt idx="4942">
                  <c:v>39.536000000001962</c:v>
                </c:pt>
                <c:pt idx="4943">
                  <c:v>39.544000000001965</c:v>
                </c:pt>
                <c:pt idx="4944">
                  <c:v>39.552000000001968</c:v>
                </c:pt>
                <c:pt idx="4945">
                  <c:v>39.560000000001985</c:v>
                </c:pt>
                <c:pt idx="4946">
                  <c:v>39.568000000001987</c:v>
                </c:pt>
                <c:pt idx="4947">
                  <c:v>39.576000000001983</c:v>
                </c:pt>
                <c:pt idx="4948">
                  <c:v>39.584000000001986</c:v>
                </c:pt>
                <c:pt idx="4949">
                  <c:v>39.592000000001995</c:v>
                </c:pt>
                <c:pt idx="4950">
                  <c:v>39.600000000001998</c:v>
                </c:pt>
                <c:pt idx="4951">
                  <c:v>39.608000000002008</c:v>
                </c:pt>
                <c:pt idx="4952">
                  <c:v>39.616000000002003</c:v>
                </c:pt>
                <c:pt idx="4953">
                  <c:v>39.624000000002006</c:v>
                </c:pt>
                <c:pt idx="4954">
                  <c:v>39.632000000002009</c:v>
                </c:pt>
                <c:pt idx="4955">
                  <c:v>39.640000000002004</c:v>
                </c:pt>
                <c:pt idx="4956">
                  <c:v>39.648000000002014</c:v>
                </c:pt>
                <c:pt idx="4957">
                  <c:v>39.65600000000201</c:v>
                </c:pt>
                <c:pt idx="4958">
                  <c:v>39.664000000002012</c:v>
                </c:pt>
                <c:pt idx="4959">
                  <c:v>39.672000000002022</c:v>
                </c:pt>
                <c:pt idx="4960">
                  <c:v>39.680000000002025</c:v>
                </c:pt>
                <c:pt idx="4961">
                  <c:v>39.688000000002035</c:v>
                </c:pt>
                <c:pt idx="4962">
                  <c:v>39.696000000002037</c:v>
                </c:pt>
                <c:pt idx="4963">
                  <c:v>39.70400000000204</c:v>
                </c:pt>
                <c:pt idx="4964">
                  <c:v>39.712000000002043</c:v>
                </c:pt>
                <c:pt idx="4965">
                  <c:v>39.720000000002052</c:v>
                </c:pt>
                <c:pt idx="4966">
                  <c:v>39.728000000002055</c:v>
                </c:pt>
                <c:pt idx="4967">
                  <c:v>39.736000000002051</c:v>
                </c:pt>
                <c:pt idx="4968">
                  <c:v>39.744000000002053</c:v>
                </c:pt>
                <c:pt idx="4969">
                  <c:v>39.752000000002056</c:v>
                </c:pt>
                <c:pt idx="4970">
                  <c:v>39.760000000002066</c:v>
                </c:pt>
                <c:pt idx="4971">
                  <c:v>39.768000000002068</c:v>
                </c:pt>
                <c:pt idx="4972">
                  <c:v>39.776000000002071</c:v>
                </c:pt>
                <c:pt idx="4973">
                  <c:v>39.784000000002074</c:v>
                </c:pt>
                <c:pt idx="4974">
                  <c:v>39.792000000002083</c:v>
                </c:pt>
                <c:pt idx="4975">
                  <c:v>39.800000000002072</c:v>
                </c:pt>
                <c:pt idx="4976">
                  <c:v>39.808000000002082</c:v>
                </c:pt>
                <c:pt idx="4977">
                  <c:v>39.816000000002084</c:v>
                </c:pt>
                <c:pt idx="4978">
                  <c:v>39.824000000002094</c:v>
                </c:pt>
                <c:pt idx="4979">
                  <c:v>39.832000000002097</c:v>
                </c:pt>
                <c:pt idx="4980">
                  <c:v>39.840000000002092</c:v>
                </c:pt>
                <c:pt idx="4981">
                  <c:v>39.848000000002095</c:v>
                </c:pt>
                <c:pt idx="4982">
                  <c:v>39.856000000002098</c:v>
                </c:pt>
                <c:pt idx="4983">
                  <c:v>39.8640000000021</c:v>
                </c:pt>
                <c:pt idx="4984">
                  <c:v>39.87200000000211</c:v>
                </c:pt>
                <c:pt idx="4985">
                  <c:v>39.880000000002113</c:v>
                </c:pt>
                <c:pt idx="4986">
                  <c:v>39.888000000002116</c:v>
                </c:pt>
                <c:pt idx="4987">
                  <c:v>39.896000000002125</c:v>
                </c:pt>
                <c:pt idx="4988">
                  <c:v>39.904000000002121</c:v>
                </c:pt>
                <c:pt idx="4989">
                  <c:v>39.912000000002124</c:v>
                </c:pt>
                <c:pt idx="4990">
                  <c:v>39.920000000002126</c:v>
                </c:pt>
                <c:pt idx="4991">
                  <c:v>39.928000000002143</c:v>
                </c:pt>
                <c:pt idx="4992">
                  <c:v>39.936000000002146</c:v>
                </c:pt>
                <c:pt idx="4993">
                  <c:v>39.944000000002141</c:v>
                </c:pt>
                <c:pt idx="4994">
                  <c:v>39.952000000002144</c:v>
                </c:pt>
                <c:pt idx="4995">
                  <c:v>39.960000000002154</c:v>
                </c:pt>
                <c:pt idx="4996">
                  <c:v>39.968000000002156</c:v>
                </c:pt>
                <c:pt idx="4997">
                  <c:v>39.976000000002152</c:v>
                </c:pt>
                <c:pt idx="4998">
                  <c:v>39.984000000002155</c:v>
                </c:pt>
                <c:pt idx="4999">
                  <c:v>39.992000000002172</c:v>
                </c:pt>
                <c:pt idx="5000">
                  <c:v>40.000000000002174</c:v>
                </c:pt>
                <c:pt idx="5001">
                  <c:v>40.008000000002177</c:v>
                </c:pt>
                <c:pt idx="5002">
                  <c:v>40.016000000002172</c:v>
                </c:pt>
                <c:pt idx="5003">
                  <c:v>40.024000000002175</c:v>
                </c:pt>
                <c:pt idx="5004">
                  <c:v>40.032000000002185</c:v>
                </c:pt>
                <c:pt idx="5005">
                  <c:v>40.040000000002195</c:v>
                </c:pt>
                <c:pt idx="5006">
                  <c:v>40.048000000002197</c:v>
                </c:pt>
                <c:pt idx="5007">
                  <c:v>40.056000000002193</c:v>
                </c:pt>
                <c:pt idx="5008">
                  <c:v>40.064000000002196</c:v>
                </c:pt>
                <c:pt idx="5009">
                  <c:v>40.072000000002205</c:v>
                </c:pt>
                <c:pt idx="5010">
                  <c:v>40.080000000002201</c:v>
                </c:pt>
                <c:pt idx="5011">
                  <c:v>40.088000000002204</c:v>
                </c:pt>
                <c:pt idx="5012">
                  <c:v>40.096000000002221</c:v>
                </c:pt>
                <c:pt idx="5013">
                  <c:v>40.104000000002216</c:v>
                </c:pt>
                <c:pt idx="5014">
                  <c:v>40.112000000002226</c:v>
                </c:pt>
                <c:pt idx="5015">
                  <c:v>40.120000000002229</c:v>
                </c:pt>
                <c:pt idx="5016">
                  <c:v>40.128000000002231</c:v>
                </c:pt>
                <c:pt idx="5017">
                  <c:v>40.136000000002234</c:v>
                </c:pt>
                <c:pt idx="5018">
                  <c:v>40.144000000002229</c:v>
                </c:pt>
                <c:pt idx="5019">
                  <c:v>40.152000000002246</c:v>
                </c:pt>
                <c:pt idx="5020">
                  <c:v>40.160000000002249</c:v>
                </c:pt>
                <c:pt idx="5021">
                  <c:v>40.168000000002252</c:v>
                </c:pt>
                <c:pt idx="5022">
                  <c:v>40.176000000002254</c:v>
                </c:pt>
                <c:pt idx="5023">
                  <c:v>40.18400000000225</c:v>
                </c:pt>
                <c:pt idx="5024">
                  <c:v>40.19200000000226</c:v>
                </c:pt>
                <c:pt idx="5025">
                  <c:v>40.200000000002255</c:v>
                </c:pt>
                <c:pt idx="5026">
                  <c:v>40.208000000002272</c:v>
                </c:pt>
                <c:pt idx="5027">
                  <c:v>40.216000000002275</c:v>
                </c:pt>
                <c:pt idx="5028">
                  <c:v>40.224000000002277</c:v>
                </c:pt>
                <c:pt idx="5029">
                  <c:v>40.23200000000228</c:v>
                </c:pt>
                <c:pt idx="5030">
                  <c:v>40.240000000002276</c:v>
                </c:pt>
                <c:pt idx="5031">
                  <c:v>40.248000000002286</c:v>
                </c:pt>
                <c:pt idx="5032">
                  <c:v>40.256000000002281</c:v>
                </c:pt>
                <c:pt idx="5033">
                  <c:v>40.264000000002298</c:v>
                </c:pt>
                <c:pt idx="5034">
                  <c:v>40.272000000002301</c:v>
                </c:pt>
                <c:pt idx="5035">
                  <c:v>40.280000000002296</c:v>
                </c:pt>
                <c:pt idx="5036">
                  <c:v>40.288000000002306</c:v>
                </c:pt>
                <c:pt idx="5037">
                  <c:v>40.296000000002309</c:v>
                </c:pt>
                <c:pt idx="5038">
                  <c:v>40.304000000002297</c:v>
                </c:pt>
                <c:pt idx="5039">
                  <c:v>40.312000000002307</c:v>
                </c:pt>
                <c:pt idx="5040">
                  <c:v>40.320000000002324</c:v>
                </c:pt>
                <c:pt idx="5041">
                  <c:v>40.328000000002326</c:v>
                </c:pt>
                <c:pt idx="5042">
                  <c:v>40.336000000002322</c:v>
                </c:pt>
                <c:pt idx="5043">
                  <c:v>40.344000000002318</c:v>
                </c:pt>
                <c:pt idx="5044">
                  <c:v>40.352000000002327</c:v>
                </c:pt>
                <c:pt idx="5045">
                  <c:v>40.36000000000233</c:v>
                </c:pt>
                <c:pt idx="5046">
                  <c:v>40.36800000000234</c:v>
                </c:pt>
                <c:pt idx="5047">
                  <c:v>40.376000000002342</c:v>
                </c:pt>
                <c:pt idx="5048">
                  <c:v>40.384000000002338</c:v>
                </c:pt>
                <c:pt idx="5049">
                  <c:v>40.392000000002355</c:v>
                </c:pt>
                <c:pt idx="5050">
                  <c:v>40.40000000000235</c:v>
                </c:pt>
                <c:pt idx="5051">
                  <c:v>40.408000000002353</c:v>
                </c:pt>
                <c:pt idx="5052">
                  <c:v>40.416000000002349</c:v>
                </c:pt>
                <c:pt idx="5053">
                  <c:v>40.424000000002358</c:v>
                </c:pt>
                <c:pt idx="5054">
                  <c:v>40.432000000002361</c:v>
                </c:pt>
                <c:pt idx="5055">
                  <c:v>40.440000000002371</c:v>
                </c:pt>
                <c:pt idx="5056">
                  <c:v>40.448000000002374</c:v>
                </c:pt>
                <c:pt idx="5057">
                  <c:v>40.456000000002369</c:v>
                </c:pt>
                <c:pt idx="5058">
                  <c:v>40.464000000002379</c:v>
                </c:pt>
                <c:pt idx="5059">
                  <c:v>40.472000000002382</c:v>
                </c:pt>
                <c:pt idx="5060">
                  <c:v>40.480000000002384</c:v>
                </c:pt>
                <c:pt idx="5061">
                  <c:v>40.488000000002394</c:v>
                </c:pt>
                <c:pt idx="5062">
                  <c:v>40.496000000002397</c:v>
                </c:pt>
                <c:pt idx="5063">
                  <c:v>40.504000000002399</c:v>
                </c:pt>
                <c:pt idx="5064">
                  <c:v>40.512000000002402</c:v>
                </c:pt>
                <c:pt idx="5065">
                  <c:v>40.520000000002405</c:v>
                </c:pt>
                <c:pt idx="5066">
                  <c:v>40.528000000002415</c:v>
                </c:pt>
                <c:pt idx="5067">
                  <c:v>40.53600000000241</c:v>
                </c:pt>
                <c:pt idx="5068">
                  <c:v>40.544000000002413</c:v>
                </c:pt>
                <c:pt idx="5069">
                  <c:v>40.552000000002415</c:v>
                </c:pt>
                <c:pt idx="5070">
                  <c:v>40.560000000002425</c:v>
                </c:pt>
                <c:pt idx="5071">
                  <c:v>40.568000000002435</c:v>
                </c:pt>
                <c:pt idx="5072">
                  <c:v>40.576000000002431</c:v>
                </c:pt>
                <c:pt idx="5073">
                  <c:v>40.584000000002433</c:v>
                </c:pt>
                <c:pt idx="5074">
                  <c:v>40.592000000002443</c:v>
                </c:pt>
                <c:pt idx="5075">
                  <c:v>40.600000000002446</c:v>
                </c:pt>
                <c:pt idx="5076">
                  <c:v>40.608000000002448</c:v>
                </c:pt>
                <c:pt idx="5077">
                  <c:v>40.616000000002444</c:v>
                </c:pt>
                <c:pt idx="5078">
                  <c:v>40.624000000002454</c:v>
                </c:pt>
                <c:pt idx="5079">
                  <c:v>40.632000000002456</c:v>
                </c:pt>
                <c:pt idx="5080">
                  <c:v>40.640000000002459</c:v>
                </c:pt>
                <c:pt idx="5081">
                  <c:v>40.648000000002462</c:v>
                </c:pt>
                <c:pt idx="5082">
                  <c:v>40.656000000002464</c:v>
                </c:pt>
                <c:pt idx="5083">
                  <c:v>40.664000000002474</c:v>
                </c:pt>
                <c:pt idx="5084">
                  <c:v>40.672000000002477</c:v>
                </c:pt>
                <c:pt idx="5085">
                  <c:v>40.680000000002472</c:v>
                </c:pt>
                <c:pt idx="5086">
                  <c:v>40.688000000002475</c:v>
                </c:pt>
                <c:pt idx="5087">
                  <c:v>40.696000000002492</c:v>
                </c:pt>
                <c:pt idx="5088">
                  <c:v>40.704000000002495</c:v>
                </c:pt>
                <c:pt idx="5089">
                  <c:v>40.712000000002497</c:v>
                </c:pt>
                <c:pt idx="5090">
                  <c:v>40.7200000000025</c:v>
                </c:pt>
                <c:pt idx="5091">
                  <c:v>40.728000000002503</c:v>
                </c:pt>
                <c:pt idx="5092">
                  <c:v>40.736000000002505</c:v>
                </c:pt>
                <c:pt idx="5093">
                  <c:v>40.744000000002501</c:v>
                </c:pt>
                <c:pt idx="5094">
                  <c:v>40.752000000002511</c:v>
                </c:pt>
                <c:pt idx="5095">
                  <c:v>40.76000000000252</c:v>
                </c:pt>
                <c:pt idx="5096">
                  <c:v>40.768000000002523</c:v>
                </c:pt>
                <c:pt idx="5097">
                  <c:v>40.776000000002526</c:v>
                </c:pt>
                <c:pt idx="5098">
                  <c:v>40.784000000002521</c:v>
                </c:pt>
                <c:pt idx="5099">
                  <c:v>40.792000000002531</c:v>
                </c:pt>
                <c:pt idx="5100">
                  <c:v>40.800000000002527</c:v>
                </c:pt>
                <c:pt idx="5101">
                  <c:v>40.808000000002544</c:v>
                </c:pt>
                <c:pt idx="5102">
                  <c:v>40.816000000002539</c:v>
                </c:pt>
                <c:pt idx="5103">
                  <c:v>40.824000000002542</c:v>
                </c:pt>
                <c:pt idx="5104">
                  <c:v>40.832000000002544</c:v>
                </c:pt>
                <c:pt idx="5105">
                  <c:v>40.840000000002547</c:v>
                </c:pt>
                <c:pt idx="5106">
                  <c:v>40.84800000000255</c:v>
                </c:pt>
                <c:pt idx="5107">
                  <c:v>40.856000000002545</c:v>
                </c:pt>
                <c:pt idx="5108">
                  <c:v>40.864000000002548</c:v>
                </c:pt>
                <c:pt idx="5109">
                  <c:v>40.872000000002565</c:v>
                </c:pt>
                <c:pt idx="5110">
                  <c:v>40.880000000002568</c:v>
                </c:pt>
                <c:pt idx="5111">
                  <c:v>40.88800000000257</c:v>
                </c:pt>
                <c:pt idx="5112">
                  <c:v>40.896000000002573</c:v>
                </c:pt>
                <c:pt idx="5113">
                  <c:v>40.904000000002569</c:v>
                </c:pt>
                <c:pt idx="5114">
                  <c:v>40.912000000002578</c:v>
                </c:pt>
                <c:pt idx="5115">
                  <c:v>40.920000000002581</c:v>
                </c:pt>
                <c:pt idx="5116">
                  <c:v>40.928000000002598</c:v>
                </c:pt>
                <c:pt idx="5117">
                  <c:v>40.936000000002593</c:v>
                </c:pt>
                <c:pt idx="5118">
                  <c:v>40.944000000002589</c:v>
                </c:pt>
                <c:pt idx="5119">
                  <c:v>40.952000000002599</c:v>
                </c:pt>
                <c:pt idx="5120">
                  <c:v>40.960000000002601</c:v>
                </c:pt>
                <c:pt idx="5121">
                  <c:v>40.968000000002604</c:v>
                </c:pt>
                <c:pt idx="5122">
                  <c:v>40.976000000002607</c:v>
                </c:pt>
                <c:pt idx="5123">
                  <c:v>40.984000000002617</c:v>
                </c:pt>
                <c:pt idx="5124">
                  <c:v>40.992000000002626</c:v>
                </c:pt>
                <c:pt idx="5125">
                  <c:v>41.000000000002622</c:v>
                </c:pt>
                <c:pt idx="5126">
                  <c:v>41.008000000002625</c:v>
                </c:pt>
                <c:pt idx="5127">
                  <c:v>41.016000000002627</c:v>
                </c:pt>
                <c:pt idx="5128">
                  <c:v>41.02400000000263</c:v>
                </c:pt>
                <c:pt idx="5129">
                  <c:v>41.03200000000264</c:v>
                </c:pt>
                <c:pt idx="5130">
                  <c:v>41.040000000002642</c:v>
                </c:pt>
                <c:pt idx="5131">
                  <c:v>41.048000000002645</c:v>
                </c:pt>
                <c:pt idx="5132">
                  <c:v>41.056000000002648</c:v>
                </c:pt>
                <c:pt idx="5133">
                  <c:v>41.06400000000265</c:v>
                </c:pt>
                <c:pt idx="5134">
                  <c:v>41.072000000002653</c:v>
                </c:pt>
                <c:pt idx="5135">
                  <c:v>41.080000000002649</c:v>
                </c:pt>
                <c:pt idx="5136">
                  <c:v>41.088000000002658</c:v>
                </c:pt>
                <c:pt idx="5137">
                  <c:v>41.096000000002675</c:v>
                </c:pt>
                <c:pt idx="5138">
                  <c:v>41.104000000002671</c:v>
                </c:pt>
                <c:pt idx="5139">
                  <c:v>41.112000000002674</c:v>
                </c:pt>
                <c:pt idx="5140">
                  <c:v>41.120000000002676</c:v>
                </c:pt>
                <c:pt idx="5141">
                  <c:v>41.128000000002686</c:v>
                </c:pt>
                <c:pt idx="5142">
                  <c:v>41.136000000002682</c:v>
                </c:pt>
                <c:pt idx="5143">
                  <c:v>41.144000000002684</c:v>
                </c:pt>
                <c:pt idx="5144">
                  <c:v>41.152000000002701</c:v>
                </c:pt>
                <c:pt idx="5145">
                  <c:v>41.160000000002711</c:v>
                </c:pt>
                <c:pt idx="5146">
                  <c:v>41.168000000002714</c:v>
                </c:pt>
                <c:pt idx="5147">
                  <c:v>41.176000000002709</c:v>
                </c:pt>
                <c:pt idx="5148">
                  <c:v>41.184000000002705</c:v>
                </c:pt>
                <c:pt idx="5149">
                  <c:v>41.192000000002722</c:v>
                </c:pt>
                <c:pt idx="5150">
                  <c:v>41.200000000002717</c:v>
                </c:pt>
                <c:pt idx="5151">
                  <c:v>41.208000000002734</c:v>
                </c:pt>
                <c:pt idx="5152">
                  <c:v>41.21600000000273</c:v>
                </c:pt>
                <c:pt idx="5153">
                  <c:v>41.224000000002732</c:v>
                </c:pt>
                <c:pt idx="5154">
                  <c:v>41.232000000002742</c:v>
                </c:pt>
                <c:pt idx="5155">
                  <c:v>41.240000000002738</c:v>
                </c:pt>
                <c:pt idx="5156">
                  <c:v>41.248000000002747</c:v>
                </c:pt>
                <c:pt idx="5157">
                  <c:v>41.256000000002743</c:v>
                </c:pt>
                <c:pt idx="5158">
                  <c:v>41.264000000002753</c:v>
                </c:pt>
                <c:pt idx="5159">
                  <c:v>41.272000000002762</c:v>
                </c:pt>
                <c:pt idx="5160">
                  <c:v>41.280000000002758</c:v>
                </c:pt>
                <c:pt idx="5161">
                  <c:v>41.288000000002761</c:v>
                </c:pt>
                <c:pt idx="5162">
                  <c:v>41.296000000002763</c:v>
                </c:pt>
                <c:pt idx="5163">
                  <c:v>41.304000000002759</c:v>
                </c:pt>
                <c:pt idx="5164">
                  <c:v>41.312000000002762</c:v>
                </c:pt>
                <c:pt idx="5165">
                  <c:v>41.320000000002779</c:v>
                </c:pt>
                <c:pt idx="5166">
                  <c:v>41.328000000002781</c:v>
                </c:pt>
                <c:pt idx="5167">
                  <c:v>41.336000000002784</c:v>
                </c:pt>
                <c:pt idx="5168">
                  <c:v>41.344000000002779</c:v>
                </c:pt>
                <c:pt idx="5169">
                  <c:v>41.352000000002782</c:v>
                </c:pt>
                <c:pt idx="5170">
                  <c:v>41.360000000002792</c:v>
                </c:pt>
                <c:pt idx="5171">
                  <c:v>41.368000000002802</c:v>
                </c:pt>
                <c:pt idx="5172">
                  <c:v>41.376000000002804</c:v>
                </c:pt>
                <c:pt idx="5173">
                  <c:v>41.3840000000028</c:v>
                </c:pt>
                <c:pt idx="5174">
                  <c:v>41.39200000000281</c:v>
                </c:pt>
                <c:pt idx="5175">
                  <c:v>41.400000000002805</c:v>
                </c:pt>
                <c:pt idx="5176">
                  <c:v>41.408000000002815</c:v>
                </c:pt>
                <c:pt idx="5177">
                  <c:v>41.416000000002811</c:v>
                </c:pt>
                <c:pt idx="5178">
                  <c:v>41.42400000000282</c:v>
                </c:pt>
                <c:pt idx="5179">
                  <c:v>41.432000000002823</c:v>
                </c:pt>
                <c:pt idx="5180">
                  <c:v>41.440000000002826</c:v>
                </c:pt>
                <c:pt idx="5181">
                  <c:v>41.448000000002835</c:v>
                </c:pt>
                <c:pt idx="5182">
                  <c:v>41.456000000002831</c:v>
                </c:pt>
                <c:pt idx="5183">
                  <c:v>41.464000000002841</c:v>
                </c:pt>
                <c:pt idx="5184">
                  <c:v>41.472000000002843</c:v>
                </c:pt>
                <c:pt idx="5185">
                  <c:v>41.480000000002846</c:v>
                </c:pt>
                <c:pt idx="5186">
                  <c:v>41.488000000002849</c:v>
                </c:pt>
                <c:pt idx="5187">
                  <c:v>41.496000000002851</c:v>
                </c:pt>
                <c:pt idx="5188">
                  <c:v>41.504000000002854</c:v>
                </c:pt>
                <c:pt idx="5189">
                  <c:v>41.512000000002864</c:v>
                </c:pt>
                <c:pt idx="5190">
                  <c:v>41.520000000002867</c:v>
                </c:pt>
                <c:pt idx="5191">
                  <c:v>41.528000000002869</c:v>
                </c:pt>
                <c:pt idx="5192">
                  <c:v>41.536000000002872</c:v>
                </c:pt>
                <c:pt idx="5193">
                  <c:v>41.544000000002875</c:v>
                </c:pt>
                <c:pt idx="5194">
                  <c:v>41.552000000002877</c:v>
                </c:pt>
                <c:pt idx="5195">
                  <c:v>41.56000000000288</c:v>
                </c:pt>
                <c:pt idx="5196">
                  <c:v>41.568000000002897</c:v>
                </c:pt>
                <c:pt idx="5197">
                  <c:v>41.576000000002892</c:v>
                </c:pt>
                <c:pt idx="5198">
                  <c:v>41.584000000002895</c:v>
                </c:pt>
                <c:pt idx="5199">
                  <c:v>41.592000000002905</c:v>
                </c:pt>
                <c:pt idx="5200">
                  <c:v>41.6000000000029</c:v>
                </c:pt>
                <c:pt idx="5201">
                  <c:v>41.608000000002903</c:v>
                </c:pt>
                <c:pt idx="5202">
                  <c:v>41.616000000002906</c:v>
                </c:pt>
                <c:pt idx="5203">
                  <c:v>41.624000000002908</c:v>
                </c:pt>
                <c:pt idx="5204">
                  <c:v>41.632000000002918</c:v>
                </c:pt>
                <c:pt idx="5205">
                  <c:v>41.640000000002921</c:v>
                </c:pt>
                <c:pt idx="5206">
                  <c:v>41.648000000002931</c:v>
                </c:pt>
                <c:pt idx="5207">
                  <c:v>41.656000000002926</c:v>
                </c:pt>
                <c:pt idx="5208">
                  <c:v>41.664000000002929</c:v>
                </c:pt>
                <c:pt idx="5209">
                  <c:v>41.672000000002932</c:v>
                </c:pt>
                <c:pt idx="5210">
                  <c:v>41.680000000002934</c:v>
                </c:pt>
                <c:pt idx="5211">
                  <c:v>41.688000000002937</c:v>
                </c:pt>
                <c:pt idx="5212">
                  <c:v>41.696000000002954</c:v>
                </c:pt>
                <c:pt idx="5213">
                  <c:v>41.704000000002949</c:v>
                </c:pt>
                <c:pt idx="5214">
                  <c:v>41.712000000002952</c:v>
                </c:pt>
                <c:pt idx="5215">
                  <c:v>41.720000000002962</c:v>
                </c:pt>
                <c:pt idx="5216">
                  <c:v>41.728000000002964</c:v>
                </c:pt>
                <c:pt idx="5217">
                  <c:v>41.73600000000296</c:v>
                </c:pt>
                <c:pt idx="5218">
                  <c:v>41.744000000002956</c:v>
                </c:pt>
                <c:pt idx="5219">
                  <c:v>41.752000000002965</c:v>
                </c:pt>
                <c:pt idx="5220">
                  <c:v>41.760000000002982</c:v>
                </c:pt>
                <c:pt idx="5221">
                  <c:v>41.768000000002985</c:v>
                </c:pt>
                <c:pt idx="5222">
                  <c:v>41.776000000002981</c:v>
                </c:pt>
                <c:pt idx="5223">
                  <c:v>41.784000000002976</c:v>
                </c:pt>
                <c:pt idx="5224">
                  <c:v>41.792000000002993</c:v>
                </c:pt>
                <c:pt idx="5225">
                  <c:v>41.800000000002981</c:v>
                </c:pt>
                <c:pt idx="5226">
                  <c:v>41.808000000002991</c:v>
                </c:pt>
                <c:pt idx="5227">
                  <c:v>41.816000000002994</c:v>
                </c:pt>
                <c:pt idx="5228">
                  <c:v>41.824000000003004</c:v>
                </c:pt>
                <c:pt idx="5229">
                  <c:v>41.832000000003006</c:v>
                </c:pt>
                <c:pt idx="5230">
                  <c:v>41.840000000003002</c:v>
                </c:pt>
                <c:pt idx="5231">
                  <c:v>41.848000000003005</c:v>
                </c:pt>
                <c:pt idx="5232">
                  <c:v>41.856000000003007</c:v>
                </c:pt>
                <c:pt idx="5233">
                  <c:v>41.86400000000301</c:v>
                </c:pt>
                <c:pt idx="5234">
                  <c:v>41.87200000000302</c:v>
                </c:pt>
                <c:pt idx="5235">
                  <c:v>41.880000000003022</c:v>
                </c:pt>
                <c:pt idx="5236">
                  <c:v>41.888000000003025</c:v>
                </c:pt>
                <c:pt idx="5237">
                  <c:v>41.896000000003035</c:v>
                </c:pt>
                <c:pt idx="5238">
                  <c:v>41.90400000000303</c:v>
                </c:pt>
                <c:pt idx="5239">
                  <c:v>41.91200000000304</c:v>
                </c:pt>
                <c:pt idx="5240">
                  <c:v>41.920000000003043</c:v>
                </c:pt>
                <c:pt idx="5241">
                  <c:v>41.928000000003053</c:v>
                </c:pt>
                <c:pt idx="5242">
                  <c:v>41.936000000003048</c:v>
                </c:pt>
                <c:pt idx="5243">
                  <c:v>41.944000000003051</c:v>
                </c:pt>
                <c:pt idx="5244">
                  <c:v>41.952000000003054</c:v>
                </c:pt>
                <c:pt idx="5245">
                  <c:v>41.960000000003056</c:v>
                </c:pt>
                <c:pt idx="5246">
                  <c:v>41.968000000003066</c:v>
                </c:pt>
                <c:pt idx="5247">
                  <c:v>41.976000000003062</c:v>
                </c:pt>
                <c:pt idx="5248">
                  <c:v>41.984000000003064</c:v>
                </c:pt>
                <c:pt idx="5249">
                  <c:v>41.992000000003081</c:v>
                </c:pt>
                <c:pt idx="5250">
                  <c:v>42.000000000003077</c:v>
                </c:pt>
                <c:pt idx="5251">
                  <c:v>42.008000000003086</c:v>
                </c:pt>
                <c:pt idx="5252">
                  <c:v>42.016000000003082</c:v>
                </c:pt>
                <c:pt idx="5253">
                  <c:v>42.024000000003092</c:v>
                </c:pt>
                <c:pt idx="5254">
                  <c:v>42.032000000003102</c:v>
                </c:pt>
                <c:pt idx="5255">
                  <c:v>42.040000000003097</c:v>
                </c:pt>
                <c:pt idx="5256">
                  <c:v>42.0480000000031</c:v>
                </c:pt>
                <c:pt idx="5257">
                  <c:v>42.056000000003095</c:v>
                </c:pt>
                <c:pt idx="5258">
                  <c:v>42.064000000003105</c:v>
                </c:pt>
                <c:pt idx="5259">
                  <c:v>42.072000000003115</c:v>
                </c:pt>
                <c:pt idx="5260">
                  <c:v>42.08000000000311</c:v>
                </c:pt>
                <c:pt idx="5261">
                  <c:v>42.08800000000312</c:v>
                </c:pt>
                <c:pt idx="5262">
                  <c:v>42.096000000003123</c:v>
                </c:pt>
                <c:pt idx="5263">
                  <c:v>42.104000000003126</c:v>
                </c:pt>
                <c:pt idx="5264">
                  <c:v>42.112000000003128</c:v>
                </c:pt>
                <c:pt idx="5265">
                  <c:v>42.120000000003131</c:v>
                </c:pt>
                <c:pt idx="5266">
                  <c:v>42.128000000003148</c:v>
                </c:pt>
                <c:pt idx="5267">
                  <c:v>42.136000000003143</c:v>
                </c:pt>
                <c:pt idx="5268">
                  <c:v>42.144000000003146</c:v>
                </c:pt>
                <c:pt idx="5269">
                  <c:v>42.152000000003149</c:v>
                </c:pt>
                <c:pt idx="5270">
                  <c:v>42.160000000003151</c:v>
                </c:pt>
                <c:pt idx="5271">
                  <c:v>42.168000000003161</c:v>
                </c:pt>
                <c:pt idx="5272">
                  <c:v>42.176000000003164</c:v>
                </c:pt>
                <c:pt idx="5273">
                  <c:v>42.184000000003159</c:v>
                </c:pt>
                <c:pt idx="5274">
                  <c:v>42.192000000003169</c:v>
                </c:pt>
                <c:pt idx="5275">
                  <c:v>42.200000000003172</c:v>
                </c:pt>
                <c:pt idx="5276">
                  <c:v>42.208000000003182</c:v>
                </c:pt>
                <c:pt idx="5277">
                  <c:v>42.216000000003177</c:v>
                </c:pt>
                <c:pt idx="5278">
                  <c:v>42.224000000003187</c:v>
                </c:pt>
                <c:pt idx="5279">
                  <c:v>42.232000000003197</c:v>
                </c:pt>
                <c:pt idx="5280">
                  <c:v>42.240000000003192</c:v>
                </c:pt>
                <c:pt idx="5281">
                  <c:v>42.248000000003202</c:v>
                </c:pt>
                <c:pt idx="5282">
                  <c:v>42.256000000003198</c:v>
                </c:pt>
                <c:pt idx="5283">
                  <c:v>42.2640000000032</c:v>
                </c:pt>
                <c:pt idx="5284">
                  <c:v>42.27200000000321</c:v>
                </c:pt>
                <c:pt idx="5285">
                  <c:v>42.280000000003206</c:v>
                </c:pt>
                <c:pt idx="5286">
                  <c:v>42.288000000003215</c:v>
                </c:pt>
                <c:pt idx="5287">
                  <c:v>42.296000000003218</c:v>
                </c:pt>
                <c:pt idx="5288">
                  <c:v>42.304000000003214</c:v>
                </c:pt>
                <c:pt idx="5289">
                  <c:v>42.312000000003216</c:v>
                </c:pt>
                <c:pt idx="5290">
                  <c:v>42.320000000003226</c:v>
                </c:pt>
                <c:pt idx="5291">
                  <c:v>42.328000000003236</c:v>
                </c:pt>
                <c:pt idx="5292">
                  <c:v>42.336000000003231</c:v>
                </c:pt>
                <c:pt idx="5293">
                  <c:v>42.344000000003234</c:v>
                </c:pt>
                <c:pt idx="5294">
                  <c:v>42.352000000003244</c:v>
                </c:pt>
                <c:pt idx="5295">
                  <c:v>42.360000000003247</c:v>
                </c:pt>
                <c:pt idx="5296">
                  <c:v>42.368000000003249</c:v>
                </c:pt>
                <c:pt idx="5297">
                  <c:v>42.376000000003245</c:v>
                </c:pt>
                <c:pt idx="5298">
                  <c:v>42.384000000003248</c:v>
                </c:pt>
                <c:pt idx="5299">
                  <c:v>42.392000000003264</c:v>
                </c:pt>
                <c:pt idx="5300">
                  <c:v>42.40000000000326</c:v>
                </c:pt>
                <c:pt idx="5301">
                  <c:v>42.40800000000327</c:v>
                </c:pt>
                <c:pt idx="5302">
                  <c:v>42.416000000003265</c:v>
                </c:pt>
                <c:pt idx="5303">
                  <c:v>42.424000000003275</c:v>
                </c:pt>
                <c:pt idx="5304">
                  <c:v>42.432000000003278</c:v>
                </c:pt>
                <c:pt idx="5305">
                  <c:v>42.440000000003273</c:v>
                </c:pt>
                <c:pt idx="5306">
                  <c:v>42.44800000000329</c:v>
                </c:pt>
                <c:pt idx="5307">
                  <c:v>42.456000000003286</c:v>
                </c:pt>
                <c:pt idx="5308">
                  <c:v>42.464000000003296</c:v>
                </c:pt>
                <c:pt idx="5309">
                  <c:v>42.472000000003298</c:v>
                </c:pt>
                <c:pt idx="5310">
                  <c:v>42.480000000003294</c:v>
                </c:pt>
                <c:pt idx="5311">
                  <c:v>42.488000000003304</c:v>
                </c:pt>
                <c:pt idx="5312">
                  <c:v>42.496000000003306</c:v>
                </c:pt>
                <c:pt idx="5313">
                  <c:v>42.504000000003302</c:v>
                </c:pt>
                <c:pt idx="5314">
                  <c:v>42.512000000003312</c:v>
                </c:pt>
                <c:pt idx="5315">
                  <c:v>42.520000000003321</c:v>
                </c:pt>
                <c:pt idx="5316">
                  <c:v>42.528000000003331</c:v>
                </c:pt>
                <c:pt idx="5317">
                  <c:v>42.536000000003327</c:v>
                </c:pt>
                <c:pt idx="5318">
                  <c:v>42.544000000003322</c:v>
                </c:pt>
                <c:pt idx="5319">
                  <c:v>42.552000000003325</c:v>
                </c:pt>
                <c:pt idx="5320">
                  <c:v>42.560000000003335</c:v>
                </c:pt>
                <c:pt idx="5321">
                  <c:v>42.568000000003337</c:v>
                </c:pt>
                <c:pt idx="5322">
                  <c:v>42.576000000003347</c:v>
                </c:pt>
                <c:pt idx="5323">
                  <c:v>42.584000000003343</c:v>
                </c:pt>
                <c:pt idx="5324">
                  <c:v>42.592000000003353</c:v>
                </c:pt>
                <c:pt idx="5325">
                  <c:v>42.600000000003355</c:v>
                </c:pt>
                <c:pt idx="5326">
                  <c:v>42.608000000003358</c:v>
                </c:pt>
                <c:pt idx="5327">
                  <c:v>42.616000000003353</c:v>
                </c:pt>
                <c:pt idx="5328">
                  <c:v>42.624000000003356</c:v>
                </c:pt>
                <c:pt idx="5329">
                  <c:v>42.632000000003366</c:v>
                </c:pt>
                <c:pt idx="5330">
                  <c:v>42.640000000003376</c:v>
                </c:pt>
                <c:pt idx="5331">
                  <c:v>42.648000000003378</c:v>
                </c:pt>
                <c:pt idx="5332">
                  <c:v>42.656000000003374</c:v>
                </c:pt>
                <c:pt idx="5333">
                  <c:v>42.664000000003384</c:v>
                </c:pt>
                <c:pt idx="5334">
                  <c:v>42.672000000003386</c:v>
                </c:pt>
                <c:pt idx="5335">
                  <c:v>42.680000000003382</c:v>
                </c:pt>
                <c:pt idx="5336">
                  <c:v>42.688000000003392</c:v>
                </c:pt>
                <c:pt idx="5337">
                  <c:v>42.696000000003401</c:v>
                </c:pt>
                <c:pt idx="5338">
                  <c:v>42.704000000003404</c:v>
                </c:pt>
                <c:pt idx="5339">
                  <c:v>42.712000000003407</c:v>
                </c:pt>
                <c:pt idx="5340">
                  <c:v>42.720000000003409</c:v>
                </c:pt>
                <c:pt idx="5341">
                  <c:v>42.728000000003412</c:v>
                </c:pt>
                <c:pt idx="5342">
                  <c:v>42.736000000003415</c:v>
                </c:pt>
                <c:pt idx="5343">
                  <c:v>42.74400000000341</c:v>
                </c:pt>
                <c:pt idx="5344">
                  <c:v>42.75200000000342</c:v>
                </c:pt>
                <c:pt idx="5345">
                  <c:v>42.760000000003423</c:v>
                </c:pt>
                <c:pt idx="5346">
                  <c:v>42.768000000003433</c:v>
                </c:pt>
                <c:pt idx="5347">
                  <c:v>42.776000000003435</c:v>
                </c:pt>
                <c:pt idx="5348">
                  <c:v>42.784000000003431</c:v>
                </c:pt>
                <c:pt idx="5349">
                  <c:v>42.792000000003448</c:v>
                </c:pt>
                <c:pt idx="5350">
                  <c:v>42.800000000003436</c:v>
                </c:pt>
                <c:pt idx="5351">
                  <c:v>42.808000000003446</c:v>
                </c:pt>
                <c:pt idx="5352">
                  <c:v>42.816000000003442</c:v>
                </c:pt>
                <c:pt idx="5353">
                  <c:v>42.824000000003444</c:v>
                </c:pt>
                <c:pt idx="5354">
                  <c:v>42.832000000003454</c:v>
                </c:pt>
                <c:pt idx="5355">
                  <c:v>42.840000000003457</c:v>
                </c:pt>
                <c:pt idx="5356">
                  <c:v>42.848000000003459</c:v>
                </c:pt>
                <c:pt idx="5357">
                  <c:v>42.856000000003455</c:v>
                </c:pt>
                <c:pt idx="5358">
                  <c:v>42.864000000003465</c:v>
                </c:pt>
                <c:pt idx="5359">
                  <c:v>42.872000000003474</c:v>
                </c:pt>
                <c:pt idx="5360">
                  <c:v>42.880000000003477</c:v>
                </c:pt>
                <c:pt idx="5361">
                  <c:v>42.88800000000348</c:v>
                </c:pt>
                <c:pt idx="5362">
                  <c:v>42.89600000000349</c:v>
                </c:pt>
                <c:pt idx="5363">
                  <c:v>42.904000000003485</c:v>
                </c:pt>
                <c:pt idx="5364">
                  <c:v>42.912000000003495</c:v>
                </c:pt>
                <c:pt idx="5365">
                  <c:v>42.920000000003498</c:v>
                </c:pt>
                <c:pt idx="5366">
                  <c:v>42.928000000003507</c:v>
                </c:pt>
                <c:pt idx="5367">
                  <c:v>42.936000000003503</c:v>
                </c:pt>
                <c:pt idx="5368">
                  <c:v>42.944000000003498</c:v>
                </c:pt>
                <c:pt idx="5369">
                  <c:v>42.952000000003508</c:v>
                </c:pt>
                <c:pt idx="5370">
                  <c:v>42.960000000003511</c:v>
                </c:pt>
                <c:pt idx="5371">
                  <c:v>42.968000000003521</c:v>
                </c:pt>
                <c:pt idx="5372">
                  <c:v>42.976000000003523</c:v>
                </c:pt>
                <c:pt idx="5373">
                  <c:v>42.984000000003519</c:v>
                </c:pt>
                <c:pt idx="5374">
                  <c:v>42.992000000003536</c:v>
                </c:pt>
                <c:pt idx="5375">
                  <c:v>43.000000000003531</c:v>
                </c:pt>
                <c:pt idx="5376">
                  <c:v>43.008000000003541</c:v>
                </c:pt>
                <c:pt idx="5377">
                  <c:v>43.016000000003544</c:v>
                </c:pt>
                <c:pt idx="5378">
                  <c:v>43.024000000003547</c:v>
                </c:pt>
                <c:pt idx="5379">
                  <c:v>43.032000000003556</c:v>
                </c:pt>
                <c:pt idx="5380">
                  <c:v>43.040000000003552</c:v>
                </c:pt>
                <c:pt idx="5381">
                  <c:v>43.048000000003555</c:v>
                </c:pt>
                <c:pt idx="5382">
                  <c:v>43.056000000003557</c:v>
                </c:pt>
                <c:pt idx="5383">
                  <c:v>43.06400000000356</c:v>
                </c:pt>
                <c:pt idx="5384">
                  <c:v>43.07200000000357</c:v>
                </c:pt>
                <c:pt idx="5385">
                  <c:v>43.080000000003565</c:v>
                </c:pt>
                <c:pt idx="5386">
                  <c:v>43.088000000003575</c:v>
                </c:pt>
                <c:pt idx="5387">
                  <c:v>43.096000000003585</c:v>
                </c:pt>
                <c:pt idx="5388">
                  <c:v>43.10400000000358</c:v>
                </c:pt>
                <c:pt idx="5389">
                  <c:v>43.11200000000359</c:v>
                </c:pt>
                <c:pt idx="5390">
                  <c:v>43.120000000003593</c:v>
                </c:pt>
                <c:pt idx="5391">
                  <c:v>43.128000000003603</c:v>
                </c:pt>
                <c:pt idx="5392">
                  <c:v>43.136000000003598</c:v>
                </c:pt>
                <c:pt idx="5393">
                  <c:v>43.144000000003594</c:v>
                </c:pt>
                <c:pt idx="5394">
                  <c:v>43.152000000003596</c:v>
                </c:pt>
                <c:pt idx="5395">
                  <c:v>43.160000000003606</c:v>
                </c:pt>
                <c:pt idx="5396">
                  <c:v>43.168000000003616</c:v>
                </c:pt>
                <c:pt idx="5397">
                  <c:v>43.176000000003611</c:v>
                </c:pt>
                <c:pt idx="5398">
                  <c:v>43.184000000003614</c:v>
                </c:pt>
                <c:pt idx="5399">
                  <c:v>43.192000000003631</c:v>
                </c:pt>
                <c:pt idx="5400">
                  <c:v>43.200000000003627</c:v>
                </c:pt>
                <c:pt idx="5401">
                  <c:v>43.208000000003629</c:v>
                </c:pt>
                <c:pt idx="5402">
                  <c:v>43.216000000003625</c:v>
                </c:pt>
                <c:pt idx="5403">
                  <c:v>43.224000000003642</c:v>
                </c:pt>
                <c:pt idx="5404">
                  <c:v>43.232000000003652</c:v>
                </c:pt>
                <c:pt idx="5405">
                  <c:v>43.240000000003647</c:v>
                </c:pt>
                <c:pt idx="5406">
                  <c:v>43.24800000000365</c:v>
                </c:pt>
                <c:pt idx="5407">
                  <c:v>43.256000000003645</c:v>
                </c:pt>
                <c:pt idx="5408">
                  <c:v>43.264000000003655</c:v>
                </c:pt>
                <c:pt idx="5409">
                  <c:v>43.272000000003658</c:v>
                </c:pt>
                <c:pt idx="5410">
                  <c:v>43.28000000000366</c:v>
                </c:pt>
                <c:pt idx="5411">
                  <c:v>43.28800000000367</c:v>
                </c:pt>
                <c:pt idx="5412">
                  <c:v>43.296000000003673</c:v>
                </c:pt>
                <c:pt idx="5413">
                  <c:v>43.304000000003668</c:v>
                </c:pt>
                <c:pt idx="5414">
                  <c:v>43.312000000003671</c:v>
                </c:pt>
                <c:pt idx="5415">
                  <c:v>43.320000000003674</c:v>
                </c:pt>
                <c:pt idx="5416">
                  <c:v>43.328000000003684</c:v>
                </c:pt>
                <c:pt idx="5417">
                  <c:v>43.336000000003679</c:v>
                </c:pt>
                <c:pt idx="5418">
                  <c:v>43.344000000003689</c:v>
                </c:pt>
                <c:pt idx="5419">
                  <c:v>43.352000000003692</c:v>
                </c:pt>
                <c:pt idx="5420">
                  <c:v>43.360000000003701</c:v>
                </c:pt>
                <c:pt idx="5421">
                  <c:v>43.368000000003711</c:v>
                </c:pt>
                <c:pt idx="5422">
                  <c:v>43.376000000003707</c:v>
                </c:pt>
                <c:pt idx="5423">
                  <c:v>43.384000000003702</c:v>
                </c:pt>
                <c:pt idx="5424">
                  <c:v>43.392000000003712</c:v>
                </c:pt>
                <c:pt idx="5425">
                  <c:v>43.400000000003715</c:v>
                </c:pt>
                <c:pt idx="5426">
                  <c:v>43.408000000003732</c:v>
                </c:pt>
                <c:pt idx="5427">
                  <c:v>43.416000000003727</c:v>
                </c:pt>
                <c:pt idx="5428">
                  <c:v>43.42400000000373</c:v>
                </c:pt>
                <c:pt idx="5429">
                  <c:v>43.432000000003733</c:v>
                </c:pt>
                <c:pt idx="5430">
                  <c:v>43.440000000003735</c:v>
                </c:pt>
                <c:pt idx="5431">
                  <c:v>43.448000000003738</c:v>
                </c:pt>
                <c:pt idx="5432">
                  <c:v>43.456000000003741</c:v>
                </c:pt>
                <c:pt idx="5433">
                  <c:v>43.464000000003743</c:v>
                </c:pt>
                <c:pt idx="5434">
                  <c:v>43.472000000003753</c:v>
                </c:pt>
                <c:pt idx="5435">
                  <c:v>43.480000000003756</c:v>
                </c:pt>
                <c:pt idx="5436">
                  <c:v>43.488000000003758</c:v>
                </c:pt>
                <c:pt idx="5437">
                  <c:v>43.496000000003761</c:v>
                </c:pt>
                <c:pt idx="5438">
                  <c:v>43.504000000003764</c:v>
                </c:pt>
                <c:pt idx="5439">
                  <c:v>43.512000000003766</c:v>
                </c:pt>
                <c:pt idx="5440">
                  <c:v>43.520000000003769</c:v>
                </c:pt>
                <c:pt idx="5441">
                  <c:v>43.528000000003786</c:v>
                </c:pt>
                <c:pt idx="5442">
                  <c:v>43.536000000003781</c:v>
                </c:pt>
                <c:pt idx="5443">
                  <c:v>43.544000000003784</c:v>
                </c:pt>
                <c:pt idx="5444">
                  <c:v>43.552000000003787</c:v>
                </c:pt>
                <c:pt idx="5445">
                  <c:v>43.560000000003789</c:v>
                </c:pt>
                <c:pt idx="5446">
                  <c:v>43.568000000003799</c:v>
                </c:pt>
                <c:pt idx="5447">
                  <c:v>43.576000000003802</c:v>
                </c:pt>
                <c:pt idx="5448">
                  <c:v>43.584000000003805</c:v>
                </c:pt>
                <c:pt idx="5449">
                  <c:v>43.592000000003814</c:v>
                </c:pt>
                <c:pt idx="5450">
                  <c:v>43.60000000000381</c:v>
                </c:pt>
                <c:pt idx="5451">
                  <c:v>43.608000000003813</c:v>
                </c:pt>
                <c:pt idx="5452">
                  <c:v>43.616000000003815</c:v>
                </c:pt>
                <c:pt idx="5453">
                  <c:v>43.624000000003832</c:v>
                </c:pt>
                <c:pt idx="5454">
                  <c:v>43.632000000003835</c:v>
                </c:pt>
                <c:pt idx="5455">
                  <c:v>43.64000000000383</c:v>
                </c:pt>
                <c:pt idx="5456">
                  <c:v>43.648000000003833</c:v>
                </c:pt>
                <c:pt idx="5457">
                  <c:v>43.656000000003836</c:v>
                </c:pt>
                <c:pt idx="5458">
                  <c:v>43.664000000003838</c:v>
                </c:pt>
                <c:pt idx="5459">
                  <c:v>43.672000000003855</c:v>
                </c:pt>
                <c:pt idx="5460">
                  <c:v>43.680000000003851</c:v>
                </c:pt>
                <c:pt idx="5461">
                  <c:v>43.688000000003861</c:v>
                </c:pt>
                <c:pt idx="5462">
                  <c:v>43.696000000003863</c:v>
                </c:pt>
                <c:pt idx="5463">
                  <c:v>43.704000000003859</c:v>
                </c:pt>
                <c:pt idx="5464">
                  <c:v>43.712000000003862</c:v>
                </c:pt>
                <c:pt idx="5465">
                  <c:v>43.720000000003871</c:v>
                </c:pt>
                <c:pt idx="5466">
                  <c:v>43.728000000003888</c:v>
                </c:pt>
                <c:pt idx="5467">
                  <c:v>43.736000000003884</c:v>
                </c:pt>
                <c:pt idx="5468">
                  <c:v>43.744000000003879</c:v>
                </c:pt>
                <c:pt idx="5469">
                  <c:v>43.752000000003882</c:v>
                </c:pt>
                <c:pt idx="5470">
                  <c:v>43.760000000003892</c:v>
                </c:pt>
                <c:pt idx="5471">
                  <c:v>43.768000000003894</c:v>
                </c:pt>
                <c:pt idx="5472">
                  <c:v>43.776000000003897</c:v>
                </c:pt>
                <c:pt idx="5473">
                  <c:v>43.784000000003893</c:v>
                </c:pt>
                <c:pt idx="5474">
                  <c:v>43.79200000000391</c:v>
                </c:pt>
                <c:pt idx="5475">
                  <c:v>43.800000000003905</c:v>
                </c:pt>
                <c:pt idx="5476">
                  <c:v>43.808000000003908</c:v>
                </c:pt>
                <c:pt idx="5477">
                  <c:v>43.816000000003903</c:v>
                </c:pt>
                <c:pt idx="5478">
                  <c:v>43.824000000003906</c:v>
                </c:pt>
                <c:pt idx="5479">
                  <c:v>43.832000000003916</c:v>
                </c:pt>
                <c:pt idx="5480">
                  <c:v>43.840000000003911</c:v>
                </c:pt>
                <c:pt idx="5481">
                  <c:v>43.848000000003921</c:v>
                </c:pt>
                <c:pt idx="5482">
                  <c:v>43.856000000003924</c:v>
                </c:pt>
                <c:pt idx="5483">
                  <c:v>43.864000000003934</c:v>
                </c:pt>
                <c:pt idx="5484">
                  <c:v>43.872000000003936</c:v>
                </c:pt>
                <c:pt idx="5485">
                  <c:v>43.880000000003932</c:v>
                </c:pt>
                <c:pt idx="5486">
                  <c:v>43.888000000003942</c:v>
                </c:pt>
                <c:pt idx="5487">
                  <c:v>43.896000000003951</c:v>
                </c:pt>
                <c:pt idx="5488">
                  <c:v>43.904000000003947</c:v>
                </c:pt>
                <c:pt idx="5489">
                  <c:v>43.91200000000395</c:v>
                </c:pt>
                <c:pt idx="5490">
                  <c:v>43.920000000003959</c:v>
                </c:pt>
                <c:pt idx="5491">
                  <c:v>43.928000000003962</c:v>
                </c:pt>
                <c:pt idx="5492">
                  <c:v>43.936000000003965</c:v>
                </c:pt>
                <c:pt idx="5493">
                  <c:v>43.94400000000396</c:v>
                </c:pt>
                <c:pt idx="5494">
                  <c:v>43.95200000000397</c:v>
                </c:pt>
                <c:pt idx="5495">
                  <c:v>43.960000000003973</c:v>
                </c:pt>
                <c:pt idx="5496">
                  <c:v>43.968000000003983</c:v>
                </c:pt>
                <c:pt idx="5497">
                  <c:v>43.976000000003978</c:v>
                </c:pt>
                <c:pt idx="5498">
                  <c:v>43.984000000003981</c:v>
                </c:pt>
                <c:pt idx="5499">
                  <c:v>43.992000000003998</c:v>
                </c:pt>
                <c:pt idx="5500">
                  <c:v>44.000000000003993</c:v>
                </c:pt>
                <c:pt idx="5501">
                  <c:v>44.008000000004003</c:v>
                </c:pt>
                <c:pt idx="5502">
                  <c:v>44.016000000003999</c:v>
                </c:pt>
                <c:pt idx="5503">
                  <c:v>44.024000000004001</c:v>
                </c:pt>
                <c:pt idx="5504">
                  <c:v>44.032000000004011</c:v>
                </c:pt>
                <c:pt idx="5505">
                  <c:v>44.040000000004007</c:v>
                </c:pt>
                <c:pt idx="5506">
                  <c:v>44.048000000004016</c:v>
                </c:pt>
                <c:pt idx="5507">
                  <c:v>44.056000000004012</c:v>
                </c:pt>
                <c:pt idx="5508">
                  <c:v>44.064000000004022</c:v>
                </c:pt>
                <c:pt idx="5509">
                  <c:v>44.072000000004032</c:v>
                </c:pt>
                <c:pt idx="5510">
                  <c:v>44.080000000004027</c:v>
                </c:pt>
                <c:pt idx="5511">
                  <c:v>44.08800000000403</c:v>
                </c:pt>
                <c:pt idx="5512">
                  <c:v>44.096000000004032</c:v>
                </c:pt>
                <c:pt idx="5513">
                  <c:v>44.104000000004035</c:v>
                </c:pt>
                <c:pt idx="5514">
                  <c:v>44.112000000004052</c:v>
                </c:pt>
                <c:pt idx="5515">
                  <c:v>44.120000000004055</c:v>
                </c:pt>
                <c:pt idx="5516">
                  <c:v>44.128000000004057</c:v>
                </c:pt>
                <c:pt idx="5517">
                  <c:v>44.136000000004053</c:v>
                </c:pt>
                <c:pt idx="5518">
                  <c:v>44.144000000004056</c:v>
                </c:pt>
                <c:pt idx="5519">
                  <c:v>44.152000000004058</c:v>
                </c:pt>
                <c:pt idx="5520">
                  <c:v>44.160000000004061</c:v>
                </c:pt>
                <c:pt idx="5521">
                  <c:v>44.168000000004071</c:v>
                </c:pt>
                <c:pt idx="5522">
                  <c:v>44.176000000004073</c:v>
                </c:pt>
                <c:pt idx="5523">
                  <c:v>44.184000000004076</c:v>
                </c:pt>
                <c:pt idx="5524">
                  <c:v>44.192000000004086</c:v>
                </c:pt>
                <c:pt idx="5525">
                  <c:v>44.200000000004081</c:v>
                </c:pt>
                <c:pt idx="5526">
                  <c:v>44.208000000004091</c:v>
                </c:pt>
                <c:pt idx="5527">
                  <c:v>44.216000000004087</c:v>
                </c:pt>
                <c:pt idx="5528">
                  <c:v>44.224000000004089</c:v>
                </c:pt>
                <c:pt idx="5529">
                  <c:v>44.232000000004106</c:v>
                </c:pt>
                <c:pt idx="5530">
                  <c:v>44.240000000004102</c:v>
                </c:pt>
                <c:pt idx="5531">
                  <c:v>44.248000000004112</c:v>
                </c:pt>
                <c:pt idx="5532">
                  <c:v>44.256000000004107</c:v>
                </c:pt>
                <c:pt idx="5533">
                  <c:v>44.26400000000411</c:v>
                </c:pt>
                <c:pt idx="5534">
                  <c:v>44.272000000004113</c:v>
                </c:pt>
                <c:pt idx="5535">
                  <c:v>44.280000000004122</c:v>
                </c:pt>
                <c:pt idx="5536">
                  <c:v>44.288000000004132</c:v>
                </c:pt>
                <c:pt idx="5537">
                  <c:v>44.296000000004135</c:v>
                </c:pt>
                <c:pt idx="5538">
                  <c:v>44.304000000004123</c:v>
                </c:pt>
                <c:pt idx="5539">
                  <c:v>44.312000000004126</c:v>
                </c:pt>
                <c:pt idx="5540">
                  <c:v>44.320000000004136</c:v>
                </c:pt>
                <c:pt idx="5541">
                  <c:v>44.328000000004153</c:v>
                </c:pt>
                <c:pt idx="5542">
                  <c:v>44.336000000004148</c:v>
                </c:pt>
                <c:pt idx="5543">
                  <c:v>44.344000000004144</c:v>
                </c:pt>
                <c:pt idx="5544">
                  <c:v>44.352000000004146</c:v>
                </c:pt>
                <c:pt idx="5545">
                  <c:v>44.360000000004156</c:v>
                </c:pt>
                <c:pt idx="5546">
                  <c:v>44.368000000004159</c:v>
                </c:pt>
                <c:pt idx="5547">
                  <c:v>44.376000000004161</c:v>
                </c:pt>
                <c:pt idx="5548">
                  <c:v>44.384000000004164</c:v>
                </c:pt>
                <c:pt idx="5549">
                  <c:v>44.392000000004181</c:v>
                </c:pt>
                <c:pt idx="5550">
                  <c:v>44.400000000004177</c:v>
                </c:pt>
                <c:pt idx="5551">
                  <c:v>44.408000000004179</c:v>
                </c:pt>
                <c:pt idx="5552">
                  <c:v>44.416000000004175</c:v>
                </c:pt>
                <c:pt idx="5553">
                  <c:v>44.424000000004185</c:v>
                </c:pt>
                <c:pt idx="5554">
                  <c:v>44.432000000004201</c:v>
                </c:pt>
                <c:pt idx="5555">
                  <c:v>44.440000000004197</c:v>
                </c:pt>
                <c:pt idx="5556">
                  <c:v>44.4480000000042</c:v>
                </c:pt>
                <c:pt idx="5557">
                  <c:v>44.456000000004195</c:v>
                </c:pt>
                <c:pt idx="5558">
                  <c:v>44.464000000004205</c:v>
                </c:pt>
                <c:pt idx="5559">
                  <c:v>44.472000000004208</c:v>
                </c:pt>
                <c:pt idx="5560">
                  <c:v>44.480000000004203</c:v>
                </c:pt>
                <c:pt idx="5561">
                  <c:v>44.488000000004206</c:v>
                </c:pt>
                <c:pt idx="5562">
                  <c:v>44.496000000004223</c:v>
                </c:pt>
                <c:pt idx="5563">
                  <c:v>44.504000000004226</c:v>
                </c:pt>
                <c:pt idx="5564">
                  <c:v>44.512000000004228</c:v>
                </c:pt>
                <c:pt idx="5565">
                  <c:v>44.520000000004231</c:v>
                </c:pt>
                <c:pt idx="5566">
                  <c:v>44.528000000004241</c:v>
                </c:pt>
                <c:pt idx="5567">
                  <c:v>44.536000000004236</c:v>
                </c:pt>
                <c:pt idx="5568">
                  <c:v>44.544000000004232</c:v>
                </c:pt>
                <c:pt idx="5569">
                  <c:v>44.552000000004249</c:v>
                </c:pt>
                <c:pt idx="5570">
                  <c:v>44.560000000004251</c:v>
                </c:pt>
                <c:pt idx="5571">
                  <c:v>44.568000000004261</c:v>
                </c:pt>
                <c:pt idx="5572">
                  <c:v>44.576000000004257</c:v>
                </c:pt>
                <c:pt idx="5573">
                  <c:v>44.584000000004252</c:v>
                </c:pt>
                <c:pt idx="5574">
                  <c:v>44.592000000004262</c:v>
                </c:pt>
                <c:pt idx="5575">
                  <c:v>44.600000000004265</c:v>
                </c:pt>
                <c:pt idx="5576">
                  <c:v>44.608000000004282</c:v>
                </c:pt>
                <c:pt idx="5577">
                  <c:v>44.616000000004277</c:v>
                </c:pt>
                <c:pt idx="5578">
                  <c:v>44.62400000000428</c:v>
                </c:pt>
                <c:pt idx="5579">
                  <c:v>44.632000000004282</c:v>
                </c:pt>
                <c:pt idx="5580">
                  <c:v>44.640000000004285</c:v>
                </c:pt>
                <c:pt idx="5581">
                  <c:v>44.648000000004288</c:v>
                </c:pt>
                <c:pt idx="5582">
                  <c:v>44.65600000000429</c:v>
                </c:pt>
                <c:pt idx="5583">
                  <c:v>44.664000000004293</c:v>
                </c:pt>
                <c:pt idx="5584">
                  <c:v>44.672000000004303</c:v>
                </c:pt>
                <c:pt idx="5585">
                  <c:v>44.680000000004306</c:v>
                </c:pt>
                <c:pt idx="5586">
                  <c:v>44.688000000004308</c:v>
                </c:pt>
                <c:pt idx="5587">
                  <c:v>44.696000000004311</c:v>
                </c:pt>
                <c:pt idx="5588">
                  <c:v>44.704000000004314</c:v>
                </c:pt>
                <c:pt idx="5589">
                  <c:v>44.712000000004316</c:v>
                </c:pt>
                <c:pt idx="5590">
                  <c:v>44.720000000004319</c:v>
                </c:pt>
                <c:pt idx="5591">
                  <c:v>44.728000000004336</c:v>
                </c:pt>
                <c:pt idx="5592">
                  <c:v>44.736000000004331</c:v>
                </c:pt>
                <c:pt idx="5593">
                  <c:v>44.744000000004334</c:v>
                </c:pt>
                <c:pt idx="5594">
                  <c:v>44.752000000004337</c:v>
                </c:pt>
                <c:pt idx="5595">
                  <c:v>44.760000000004339</c:v>
                </c:pt>
                <c:pt idx="5596">
                  <c:v>44.768000000004349</c:v>
                </c:pt>
                <c:pt idx="5597">
                  <c:v>44.776000000004352</c:v>
                </c:pt>
                <c:pt idx="5598">
                  <c:v>44.784000000004347</c:v>
                </c:pt>
                <c:pt idx="5599">
                  <c:v>44.792000000004364</c:v>
                </c:pt>
                <c:pt idx="5600">
                  <c:v>44.800000000004353</c:v>
                </c:pt>
                <c:pt idx="5601">
                  <c:v>44.808000000004355</c:v>
                </c:pt>
                <c:pt idx="5602">
                  <c:v>44.816000000004358</c:v>
                </c:pt>
                <c:pt idx="5603">
                  <c:v>44.824000000004361</c:v>
                </c:pt>
                <c:pt idx="5604">
                  <c:v>44.832000000004371</c:v>
                </c:pt>
                <c:pt idx="5605">
                  <c:v>44.840000000004366</c:v>
                </c:pt>
                <c:pt idx="5606">
                  <c:v>44.848000000004376</c:v>
                </c:pt>
                <c:pt idx="5607">
                  <c:v>44.856000000004379</c:v>
                </c:pt>
                <c:pt idx="5608">
                  <c:v>44.864000000004381</c:v>
                </c:pt>
                <c:pt idx="5609">
                  <c:v>44.872000000004391</c:v>
                </c:pt>
                <c:pt idx="5610">
                  <c:v>44.880000000004394</c:v>
                </c:pt>
                <c:pt idx="5611">
                  <c:v>44.888000000004396</c:v>
                </c:pt>
                <c:pt idx="5612">
                  <c:v>44.896000000004399</c:v>
                </c:pt>
                <c:pt idx="5613">
                  <c:v>44.904000000004395</c:v>
                </c:pt>
                <c:pt idx="5614">
                  <c:v>44.912000000004404</c:v>
                </c:pt>
                <c:pt idx="5615">
                  <c:v>44.920000000004414</c:v>
                </c:pt>
                <c:pt idx="5616">
                  <c:v>44.928000000004417</c:v>
                </c:pt>
                <c:pt idx="5617">
                  <c:v>44.93600000000442</c:v>
                </c:pt>
                <c:pt idx="5618">
                  <c:v>44.944000000004415</c:v>
                </c:pt>
                <c:pt idx="5619">
                  <c:v>44.952000000004425</c:v>
                </c:pt>
                <c:pt idx="5620">
                  <c:v>44.960000000004428</c:v>
                </c:pt>
                <c:pt idx="5621">
                  <c:v>44.96800000000443</c:v>
                </c:pt>
                <c:pt idx="5622">
                  <c:v>44.976000000004426</c:v>
                </c:pt>
                <c:pt idx="5623">
                  <c:v>44.984000000004436</c:v>
                </c:pt>
                <c:pt idx="5624">
                  <c:v>44.992000000004452</c:v>
                </c:pt>
                <c:pt idx="5625">
                  <c:v>45.000000000004448</c:v>
                </c:pt>
                <c:pt idx="5626">
                  <c:v>45.008000000004451</c:v>
                </c:pt>
                <c:pt idx="5627">
                  <c:v>45.016000000004446</c:v>
                </c:pt>
                <c:pt idx="5628">
                  <c:v>45.024000000004456</c:v>
                </c:pt>
                <c:pt idx="5629">
                  <c:v>45.032000000004459</c:v>
                </c:pt>
                <c:pt idx="5630">
                  <c:v>45.040000000004454</c:v>
                </c:pt>
                <c:pt idx="5631">
                  <c:v>45.048000000004471</c:v>
                </c:pt>
                <c:pt idx="5632">
                  <c:v>45.056000000004474</c:v>
                </c:pt>
                <c:pt idx="5633">
                  <c:v>45.064000000004476</c:v>
                </c:pt>
                <c:pt idx="5634">
                  <c:v>45.072000000004479</c:v>
                </c:pt>
                <c:pt idx="5635">
                  <c:v>45.080000000004475</c:v>
                </c:pt>
                <c:pt idx="5636">
                  <c:v>45.088000000004484</c:v>
                </c:pt>
                <c:pt idx="5637">
                  <c:v>45.096000000004487</c:v>
                </c:pt>
                <c:pt idx="5638">
                  <c:v>45.10400000000449</c:v>
                </c:pt>
                <c:pt idx="5639">
                  <c:v>45.1120000000045</c:v>
                </c:pt>
                <c:pt idx="5640">
                  <c:v>45.120000000004502</c:v>
                </c:pt>
                <c:pt idx="5641">
                  <c:v>45.128000000004512</c:v>
                </c:pt>
                <c:pt idx="5642">
                  <c:v>45.136000000004508</c:v>
                </c:pt>
                <c:pt idx="5643">
                  <c:v>45.144000000004503</c:v>
                </c:pt>
                <c:pt idx="5644">
                  <c:v>45.152000000004506</c:v>
                </c:pt>
                <c:pt idx="5645">
                  <c:v>45.160000000004516</c:v>
                </c:pt>
                <c:pt idx="5646">
                  <c:v>45.168000000004518</c:v>
                </c:pt>
                <c:pt idx="5647">
                  <c:v>45.176000000004528</c:v>
                </c:pt>
                <c:pt idx="5648">
                  <c:v>45.184000000004524</c:v>
                </c:pt>
                <c:pt idx="5649">
                  <c:v>45.192000000004533</c:v>
                </c:pt>
                <c:pt idx="5650">
                  <c:v>45.200000000004536</c:v>
                </c:pt>
                <c:pt idx="5651">
                  <c:v>45.208000000004539</c:v>
                </c:pt>
                <c:pt idx="5652">
                  <c:v>45.216000000004541</c:v>
                </c:pt>
                <c:pt idx="5653">
                  <c:v>45.224000000004551</c:v>
                </c:pt>
                <c:pt idx="5654">
                  <c:v>45.232000000004561</c:v>
                </c:pt>
                <c:pt idx="5655">
                  <c:v>45.240000000004557</c:v>
                </c:pt>
                <c:pt idx="5656">
                  <c:v>45.248000000004559</c:v>
                </c:pt>
                <c:pt idx="5657">
                  <c:v>45.256000000004555</c:v>
                </c:pt>
                <c:pt idx="5658">
                  <c:v>45.264000000004565</c:v>
                </c:pt>
                <c:pt idx="5659">
                  <c:v>45.272000000004567</c:v>
                </c:pt>
                <c:pt idx="5660">
                  <c:v>45.28000000000457</c:v>
                </c:pt>
                <c:pt idx="5661">
                  <c:v>45.28800000000458</c:v>
                </c:pt>
                <c:pt idx="5662">
                  <c:v>45.296000000004582</c:v>
                </c:pt>
                <c:pt idx="5663">
                  <c:v>45.304000000004578</c:v>
                </c:pt>
                <c:pt idx="5664">
                  <c:v>45.312000000004581</c:v>
                </c:pt>
                <c:pt idx="5665">
                  <c:v>45.32000000000459</c:v>
                </c:pt>
                <c:pt idx="5666">
                  <c:v>45.328000000004593</c:v>
                </c:pt>
                <c:pt idx="5667">
                  <c:v>45.336000000004596</c:v>
                </c:pt>
                <c:pt idx="5668">
                  <c:v>45.344000000004598</c:v>
                </c:pt>
                <c:pt idx="5669">
                  <c:v>45.352000000004601</c:v>
                </c:pt>
                <c:pt idx="5670">
                  <c:v>45.360000000004604</c:v>
                </c:pt>
                <c:pt idx="5671">
                  <c:v>45.368000000004614</c:v>
                </c:pt>
                <c:pt idx="5672">
                  <c:v>45.376000000004609</c:v>
                </c:pt>
                <c:pt idx="5673">
                  <c:v>45.384000000004605</c:v>
                </c:pt>
                <c:pt idx="5674">
                  <c:v>45.392000000004622</c:v>
                </c:pt>
                <c:pt idx="5675">
                  <c:v>45.400000000004624</c:v>
                </c:pt>
                <c:pt idx="5676">
                  <c:v>45.408000000004634</c:v>
                </c:pt>
                <c:pt idx="5677">
                  <c:v>45.41600000000463</c:v>
                </c:pt>
                <c:pt idx="5678">
                  <c:v>45.424000000004632</c:v>
                </c:pt>
                <c:pt idx="5679">
                  <c:v>45.432000000004642</c:v>
                </c:pt>
                <c:pt idx="5680">
                  <c:v>45.440000000004645</c:v>
                </c:pt>
                <c:pt idx="5681">
                  <c:v>45.448000000004654</c:v>
                </c:pt>
                <c:pt idx="5682">
                  <c:v>45.45600000000465</c:v>
                </c:pt>
                <c:pt idx="5683">
                  <c:v>45.464000000004653</c:v>
                </c:pt>
                <c:pt idx="5684">
                  <c:v>45.472000000004655</c:v>
                </c:pt>
                <c:pt idx="5685">
                  <c:v>45.480000000004658</c:v>
                </c:pt>
                <c:pt idx="5686">
                  <c:v>45.488000000004661</c:v>
                </c:pt>
                <c:pt idx="5687">
                  <c:v>45.49600000000467</c:v>
                </c:pt>
                <c:pt idx="5688">
                  <c:v>45.504000000004673</c:v>
                </c:pt>
                <c:pt idx="5689">
                  <c:v>45.512000000004676</c:v>
                </c:pt>
                <c:pt idx="5690">
                  <c:v>45.520000000004686</c:v>
                </c:pt>
                <c:pt idx="5691">
                  <c:v>45.528000000004688</c:v>
                </c:pt>
                <c:pt idx="5692">
                  <c:v>45.536000000004691</c:v>
                </c:pt>
                <c:pt idx="5693">
                  <c:v>45.544000000004694</c:v>
                </c:pt>
                <c:pt idx="5694">
                  <c:v>45.552000000004696</c:v>
                </c:pt>
                <c:pt idx="5695">
                  <c:v>45.560000000004713</c:v>
                </c:pt>
                <c:pt idx="5696">
                  <c:v>45.568000000004716</c:v>
                </c:pt>
                <c:pt idx="5697">
                  <c:v>45.576000000004711</c:v>
                </c:pt>
                <c:pt idx="5698">
                  <c:v>45.584000000004714</c:v>
                </c:pt>
                <c:pt idx="5699">
                  <c:v>45.592000000004724</c:v>
                </c:pt>
                <c:pt idx="5700">
                  <c:v>45.600000000004719</c:v>
                </c:pt>
                <c:pt idx="5701">
                  <c:v>45.608000000004729</c:v>
                </c:pt>
                <c:pt idx="5702">
                  <c:v>45.616000000004732</c:v>
                </c:pt>
                <c:pt idx="5703">
                  <c:v>45.624000000004742</c:v>
                </c:pt>
                <c:pt idx="5704">
                  <c:v>45.632000000004744</c:v>
                </c:pt>
                <c:pt idx="5705">
                  <c:v>45.640000000004747</c:v>
                </c:pt>
                <c:pt idx="5706">
                  <c:v>45.64800000000475</c:v>
                </c:pt>
                <c:pt idx="5707">
                  <c:v>45.656000000004752</c:v>
                </c:pt>
                <c:pt idx="5708">
                  <c:v>45.664000000004755</c:v>
                </c:pt>
                <c:pt idx="5709">
                  <c:v>45.672000000004765</c:v>
                </c:pt>
                <c:pt idx="5710">
                  <c:v>45.68000000000476</c:v>
                </c:pt>
                <c:pt idx="5711">
                  <c:v>45.688000000004763</c:v>
                </c:pt>
                <c:pt idx="5712">
                  <c:v>45.696000000004773</c:v>
                </c:pt>
                <c:pt idx="5713">
                  <c:v>45.704000000004768</c:v>
                </c:pt>
                <c:pt idx="5714">
                  <c:v>45.712000000004778</c:v>
                </c:pt>
                <c:pt idx="5715">
                  <c:v>45.720000000004788</c:v>
                </c:pt>
                <c:pt idx="5716">
                  <c:v>45.728000000004791</c:v>
                </c:pt>
                <c:pt idx="5717">
                  <c:v>45.736000000004793</c:v>
                </c:pt>
                <c:pt idx="5718">
                  <c:v>45.744000000004789</c:v>
                </c:pt>
                <c:pt idx="5719">
                  <c:v>45.752000000004799</c:v>
                </c:pt>
                <c:pt idx="5720">
                  <c:v>45.760000000004808</c:v>
                </c:pt>
                <c:pt idx="5721">
                  <c:v>45.768000000004811</c:v>
                </c:pt>
                <c:pt idx="5722">
                  <c:v>45.776000000004807</c:v>
                </c:pt>
                <c:pt idx="5723">
                  <c:v>45.784000000004802</c:v>
                </c:pt>
                <c:pt idx="5724">
                  <c:v>45.792000000004819</c:v>
                </c:pt>
                <c:pt idx="5725">
                  <c:v>45.800000000004815</c:v>
                </c:pt>
                <c:pt idx="5726">
                  <c:v>45.808000000004817</c:v>
                </c:pt>
                <c:pt idx="5727">
                  <c:v>45.81600000000482</c:v>
                </c:pt>
                <c:pt idx="5728">
                  <c:v>45.824000000004823</c:v>
                </c:pt>
                <c:pt idx="5729">
                  <c:v>45.832000000004832</c:v>
                </c:pt>
                <c:pt idx="5730">
                  <c:v>45.840000000004828</c:v>
                </c:pt>
                <c:pt idx="5731">
                  <c:v>45.848000000004831</c:v>
                </c:pt>
                <c:pt idx="5732">
                  <c:v>45.85600000000484</c:v>
                </c:pt>
                <c:pt idx="5733">
                  <c:v>45.864000000004843</c:v>
                </c:pt>
                <c:pt idx="5734">
                  <c:v>45.872000000004853</c:v>
                </c:pt>
                <c:pt idx="5735">
                  <c:v>45.880000000004848</c:v>
                </c:pt>
                <c:pt idx="5736">
                  <c:v>45.888000000004851</c:v>
                </c:pt>
                <c:pt idx="5737">
                  <c:v>45.896000000004861</c:v>
                </c:pt>
                <c:pt idx="5738">
                  <c:v>45.904000000004856</c:v>
                </c:pt>
                <c:pt idx="5739">
                  <c:v>45.912000000004866</c:v>
                </c:pt>
                <c:pt idx="5740">
                  <c:v>45.920000000004869</c:v>
                </c:pt>
                <c:pt idx="5741">
                  <c:v>45.928000000004879</c:v>
                </c:pt>
                <c:pt idx="5742">
                  <c:v>45.936000000004881</c:v>
                </c:pt>
                <c:pt idx="5743">
                  <c:v>45.944000000004877</c:v>
                </c:pt>
                <c:pt idx="5744">
                  <c:v>45.95200000000488</c:v>
                </c:pt>
                <c:pt idx="5745">
                  <c:v>45.960000000004882</c:v>
                </c:pt>
                <c:pt idx="5746">
                  <c:v>45.968000000004892</c:v>
                </c:pt>
                <c:pt idx="5747">
                  <c:v>45.976000000004902</c:v>
                </c:pt>
                <c:pt idx="5748">
                  <c:v>45.984000000004897</c:v>
                </c:pt>
                <c:pt idx="5749">
                  <c:v>45.992000000004907</c:v>
                </c:pt>
                <c:pt idx="5750">
                  <c:v>46.000000000004903</c:v>
                </c:pt>
                <c:pt idx="5751">
                  <c:v>46.008000000004913</c:v>
                </c:pt>
                <c:pt idx="5752">
                  <c:v>46.016000000004908</c:v>
                </c:pt>
                <c:pt idx="5753">
                  <c:v>46.024000000004911</c:v>
                </c:pt>
                <c:pt idx="5754">
                  <c:v>46.032000000004928</c:v>
                </c:pt>
                <c:pt idx="5755">
                  <c:v>46.040000000004923</c:v>
                </c:pt>
                <c:pt idx="5756">
                  <c:v>46.048000000004933</c:v>
                </c:pt>
                <c:pt idx="5757">
                  <c:v>46.056000000004929</c:v>
                </c:pt>
                <c:pt idx="5758">
                  <c:v>46.064000000004931</c:v>
                </c:pt>
                <c:pt idx="5759">
                  <c:v>46.072000000004941</c:v>
                </c:pt>
                <c:pt idx="5760">
                  <c:v>46.080000000004937</c:v>
                </c:pt>
                <c:pt idx="5761">
                  <c:v>46.088000000004939</c:v>
                </c:pt>
                <c:pt idx="5762">
                  <c:v>46.096000000004956</c:v>
                </c:pt>
                <c:pt idx="5763">
                  <c:v>46.104000000004952</c:v>
                </c:pt>
                <c:pt idx="5764">
                  <c:v>46.112000000004961</c:v>
                </c:pt>
                <c:pt idx="5765">
                  <c:v>46.120000000004964</c:v>
                </c:pt>
                <c:pt idx="5766">
                  <c:v>46.128000000004967</c:v>
                </c:pt>
                <c:pt idx="5767">
                  <c:v>46.136000000004962</c:v>
                </c:pt>
                <c:pt idx="5768">
                  <c:v>46.144000000004965</c:v>
                </c:pt>
                <c:pt idx="5769">
                  <c:v>46.152000000004982</c:v>
                </c:pt>
                <c:pt idx="5770">
                  <c:v>46.160000000004985</c:v>
                </c:pt>
                <c:pt idx="5771">
                  <c:v>46.168000000004987</c:v>
                </c:pt>
                <c:pt idx="5772">
                  <c:v>46.176000000004983</c:v>
                </c:pt>
                <c:pt idx="5773">
                  <c:v>46.184000000004986</c:v>
                </c:pt>
                <c:pt idx="5774">
                  <c:v>46.192000000004995</c:v>
                </c:pt>
                <c:pt idx="5775">
                  <c:v>46.200000000004998</c:v>
                </c:pt>
                <c:pt idx="5776">
                  <c:v>46.208000000005008</c:v>
                </c:pt>
                <c:pt idx="5777">
                  <c:v>46.216000000005003</c:v>
                </c:pt>
                <c:pt idx="5778">
                  <c:v>46.224000000005013</c:v>
                </c:pt>
                <c:pt idx="5779">
                  <c:v>46.232000000005016</c:v>
                </c:pt>
                <c:pt idx="5780">
                  <c:v>46.240000000005011</c:v>
                </c:pt>
                <c:pt idx="5781">
                  <c:v>46.248000000005021</c:v>
                </c:pt>
                <c:pt idx="5782">
                  <c:v>46.256000000005017</c:v>
                </c:pt>
                <c:pt idx="5783">
                  <c:v>46.264000000005019</c:v>
                </c:pt>
                <c:pt idx="5784">
                  <c:v>46.272000000005036</c:v>
                </c:pt>
                <c:pt idx="5785">
                  <c:v>46.280000000005032</c:v>
                </c:pt>
                <c:pt idx="5786">
                  <c:v>46.288000000005042</c:v>
                </c:pt>
                <c:pt idx="5787">
                  <c:v>46.296000000005044</c:v>
                </c:pt>
                <c:pt idx="5788">
                  <c:v>46.30400000000504</c:v>
                </c:pt>
                <c:pt idx="5789">
                  <c:v>46.312000000005042</c:v>
                </c:pt>
                <c:pt idx="5790">
                  <c:v>46.320000000005052</c:v>
                </c:pt>
                <c:pt idx="5791">
                  <c:v>46.328000000005062</c:v>
                </c:pt>
                <c:pt idx="5792">
                  <c:v>46.336000000005058</c:v>
                </c:pt>
                <c:pt idx="5793">
                  <c:v>46.344000000005053</c:v>
                </c:pt>
                <c:pt idx="5794">
                  <c:v>46.352000000005056</c:v>
                </c:pt>
                <c:pt idx="5795">
                  <c:v>46.360000000005066</c:v>
                </c:pt>
                <c:pt idx="5796">
                  <c:v>46.368000000005068</c:v>
                </c:pt>
                <c:pt idx="5797">
                  <c:v>46.376000000005071</c:v>
                </c:pt>
                <c:pt idx="5798">
                  <c:v>46.384000000005074</c:v>
                </c:pt>
                <c:pt idx="5799">
                  <c:v>46.392000000005083</c:v>
                </c:pt>
                <c:pt idx="5800">
                  <c:v>46.400000000005086</c:v>
                </c:pt>
                <c:pt idx="5801">
                  <c:v>46.408000000005089</c:v>
                </c:pt>
                <c:pt idx="5802">
                  <c:v>46.416000000005091</c:v>
                </c:pt>
                <c:pt idx="5803">
                  <c:v>46.424000000005101</c:v>
                </c:pt>
                <c:pt idx="5804">
                  <c:v>46.432000000005104</c:v>
                </c:pt>
                <c:pt idx="5805">
                  <c:v>46.440000000005099</c:v>
                </c:pt>
                <c:pt idx="5806">
                  <c:v>46.448000000005102</c:v>
                </c:pt>
                <c:pt idx="5807">
                  <c:v>46.456000000005105</c:v>
                </c:pt>
                <c:pt idx="5808">
                  <c:v>46.464000000005115</c:v>
                </c:pt>
                <c:pt idx="5809">
                  <c:v>46.472000000005117</c:v>
                </c:pt>
                <c:pt idx="5810">
                  <c:v>46.48000000000512</c:v>
                </c:pt>
                <c:pt idx="5811">
                  <c:v>46.488000000005123</c:v>
                </c:pt>
                <c:pt idx="5812">
                  <c:v>46.496000000005132</c:v>
                </c:pt>
                <c:pt idx="5813">
                  <c:v>46.504000000005128</c:v>
                </c:pt>
                <c:pt idx="5814">
                  <c:v>46.512000000005131</c:v>
                </c:pt>
                <c:pt idx="5815">
                  <c:v>46.520000000005147</c:v>
                </c:pt>
                <c:pt idx="5816">
                  <c:v>46.52800000000515</c:v>
                </c:pt>
                <c:pt idx="5817">
                  <c:v>46.536000000005153</c:v>
                </c:pt>
                <c:pt idx="5818">
                  <c:v>46.544000000005148</c:v>
                </c:pt>
                <c:pt idx="5819">
                  <c:v>46.552000000005151</c:v>
                </c:pt>
                <c:pt idx="5820">
                  <c:v>46.560000000005161</c:v>
                </c:pt>
                <c:pt idx="5821">
                  <c:v>46.568000000005163</c:v>
                </c:pt>
                <c:pt idx="5822">
                  <c:v>46.576000000005159</c:v>
                </c:pt>
                <c:pt idx="5823">
                  <c:v>46.584000000005162</c:v>
                </c:pt>
                <c:pt idx="5824">
                  <c:v>46.592000000005179</c:v>
                </c:pt>
                <c:pt idx="5825">
                  <c:v>46.600000000005181</c:v>
                </c:pt>
                <c:pt idx="5826">
                  <c:v>46.608000000005184</c:v>
                </c:pt>
                <c:pt idx="5827">
                  <c:v>46.61600000000518</c:v>
                </c:pt>
                <c:pt idx="5828">
                  <c:v>46.624000000005182</c:v>
                </c:pt>
                <c:pt idx="5829">
                  <c:v>46.632000000005192</c:v>
                </c:pt>
                <c:pt idx="5830">
                  <c:v>46.640000000005188</c:v>
                </c:pt>
                <c:pt idx="5831">
                  <c:v>46.648000000005204</c:v>
                </c:pt>
                <c:pt idx="5832">
                  <c:v>46.6560000000052</c:v>
                </c:pt>
                <c:pt idx="5833">
                  <c:v>46.664000000005203</c:v>
                </c:pt>
                <c:pt idx="5834">
                  <c:v>46.672000000005212</c:v>
                </c:pt>
                <c:pt idx="5835">
                  <c:v>46.680000000005208</c:v>
                </c:pt>
                <c:pt idx="5836">
                  <c:v>46.688000000005211</c:v>
                </c:pt>
                <c:pt idx="5837">
                  <c:v>46.696000000005213</c:v>
                </c:pt>
                <c:pt idx="5838">
                  <c:v>46.704000000005216</c:v>
                </c:pt>
                <c:pt idx="5839">
                  <c:v>46.712000000005233</c:v>
                </c:pt>
                <c:pt idx="5840">
                  <c:v>46.720000000005236</c:v>
                </c:pt>
                <c:pt idx="5841">
                  <c:v>46.728000000005238</c:v>
                </c:pt>
                <c:pt idx="5842">
                  <c:v>46.736000000005241</c:v>
                </c:pt>
                <c:pt idx="5843">
                  <c:v>46.744000000005236</c:v>
                </c:pt>
                <c:pt idx="5844">
                  <c:v>46.752000000005239</c:v>
                </c:pt>
                <c:pt idx="5845">
                  <c:v>46.760000000005249</c:v>
                </c:pt>
                <c:pt idx="5846">
                  <c:v>46.768000000005259</c:v>
                </c:pt>
                <c:pt idx="5847">
                  <c:v>46.776000000005261</c:v>
                </c:pt>
                <c:pt idx="5848">
                  <c:v>46.784000000005257</c:v>
                </c:pt>
                <c:pt idx="5849">
                  <c:v>46.792000000005267</c:v>
                </c:pt>
                <c:pt idx="5850">
                  <c:v>46.800000000005255</c:v>
                </c:pt>
                <c:pt idx="5851">
                  <c:v>46.808000000005265</c:v>
                </c:pt>
                <c:pt idx="5852">
                  <c:v>46.816000000005261</c:v>
                </c:pt>
                <c:pt idx="5853">
                  <c:v>46.82400000000527</c:v>
                </c:pt>
                <c:pt idx="5854">
                  <c:v>46.83200000000528</c:v>
                </c:pt>
                <c:pt idx="5855">
                  <c:v>46.840000000005276</c:v>
                </c:pt>
                <c:pt idx="5856">
                  <c:v>46.848000000005285</c:v>
                </c:pt>
                <c:pt idx="5857">
                  <c:v>46.856000000005281</c:v>
                </c:pt>
                <c:pt idx="5858">
                  <c:v>46.864000000005291</c:v>
                </c:pt>
                <c:pt idx="5859">
                  <c:v>46.872000000005293</c:v>
                </c:pt>
                <c:pt idx="5860">
                  <c:v>46.880000000005296</c:v>
                </c:pt>
                <c:pt idx="5861">
                  <c:v>46.888000000005306</c:v>
                </c:pt>
                <c:pt idx="5862">
                  <c:v>46.896000000005309</c:v>
                </c:pt>
                <c:pt idx="5863">
                  <c:v>46.904000000005304</c:v>
                </c:pt>
                <c:pt idx="5864">
                  <c:v>46.912000000005314</c:v>
                </c:pt>
                <c:pt idx="5865">
                  <c:v>46.920000000005317</c:v>
                </c:pt>
                <c:pt idx="5866">
                  <c:v>46.928000000005319</c:v>
                </c:pt>
                <c:pt idx="5867">
                  <c:v>46.936000000005322</c:v>
                </c:pt>
                <c:pt idx="5868">
                  <c:v>46.944000000005325</c:v>
                </c:pt>
                <c:pt idx="5869">
                  <c:v>46.952000000005334</c:v>
                </c:pt>
                <c:pt idx="5870">
                  <c:v>46.960000000005337</c:v>
                </c:pt>
                <c:pt idx="5871">
                  <c:v>46.968000000005347</c:v>
                </c:pt>
                <c:pt idx="5872">
                  <c:v>46.976000000005342</c:v>
                </c:pt>
                <c:pt idx="5873">
                  <c:v>46.984000000005345</c:v>
                </c:pt>
                <c:pt idx="5874">
                  <c:v>46.992000000005355</c:v>
                </c:pt>
                <c:pt idx="5875">
                  <c:v>47.000000000005357</c:v>
                </c:pt>
                <c:pt idx="5876">
                  <c:v>47.00800000000536</c:v>
                </c:pt>
                <c:pt idx="5877">
                  <c:v>47.016000000005356</c:v>
                </c:pt>
                <c:pt idx="5878">
                  <c:v>47.024000000005366</c:v>
                </c:pt>
                <c:pt idx="5879">
                  <c:v>47.032000000005368</c:v>
                </c:pt>
                <c:pt idx="5880">
                  <c:v>47.040000000005371</c:v>
                </c:pt>
                <c:pt idx="5881">
                  <c:v>47.048000000005381</c:v>
                </c:pt>
                <c:pt idx="5882">
                  <c:v>47.056000000005376</c:v>
                </c:pt>
                <c:pt idx="5883">
                  <c:v>47.064000000005386</c:v>
                </c:pt>
                <c:pt idx="5884">
                  <c:v>47.072000000005389</c:v>
                </c:pt>
                <c:pt idx="5885">
                  <c:v>47.080000000005391</c:v>
                </c:pt>
                <c:pt idx="5886">
                  <c:v>47.088000000005401</c:v>
                </c:pt>
                <c:pt idx="5887">
                  <c:v>47.096000000005404</c:v>
                </c:pt>
                <c:pt idx="5888">
                  <c:v>47.104000000005406</c:v>
                </c:pt>
                <c:pt idx="5889">
                  <c:v>47.112000000005409</c:v>
                </c:pt>
                <c:pt idx="5890">
                  <c:v>47.120000000005412</c:v>
                </c:pt>
                <c:pt idx="5891">
                  <c:v>47.128000000005422</c:v>
                </c:pt>
                <c:pt idx="5892">
                  <c:v>47.136000000005417</c:v>
                </c:pt>
                <c:pt idx="5893">
                  <c:v>47.14400000000542</c:v>
                </c:pt>
                <c:pt idx="5894">
                  <c:v>47.152000000005422</c:v>
                </c:pt>
                <c:pt idx="5895">
                  <c:v>47.160000000005432</c:v>
                </c:pt>
                <c:pt idx="5896">
                  <c:v>47.168000000005442</c:v>
                </c:pt>
                <c:pt idx="5897">
                  <c:v>47.176000000005438</c:v>
                </c:pt>
                <c:pt idx="5898">
                  <c:v>47.18400000000544</c:v>
                </c:pt>
                <c:pt idx="5899">
                  <c:v>47.19200000000545</c:v>
                </c:pt>
                <c:pt idx="5900">
                  <c:v>47.200000000005453</c:v>
                </c:pt>
                <c:pt idx="5901">
                  <c:v>47.208000000005455</c:v>
                </c:pt>
                <c:pt idx="5902">
                  <c:v>47.216000000005458</c:v>
                </c:pt>
                <c:pt idx="5903">
                  <c:v>47.224000000005461</c:v>
                </c:pt>
                <c:pt idx="5904">
                  <c:v>47.232000000005463</c:v>
                </c:pt>
                <c:pt idx="5905">
                  <c:v>47.240000000005466</c:v>
                </c:pt>
                <c:pt idx="5906">
                  <c:v>47.248000000005469</c:v>
                </c:pt>
                <c:pt idx="5907">
                  <c:v>47.256000000005471</c:v>
                </c:pt>
                <c:pt idx="5908">
                  <c:v>47.264000000005481</c:v>
                </c:pt>
                <c:pt idx="5909">
                  <c:v>47.272000000005491</c:v>
                </c:pt>
                <c:pt idx="5910">
                  <c:v>47.280000000005487</c:v>
                </c:pt>
                <c:pt idx="5911">
                  <c:v>47.288000000005489</c:v>
                </c:pt>
                <c:pt idx="5912">
                  <c:v>47.296000000005499</c:v>
                </c:pt>
                <c:pt idx="5913">
                  <c:v>47.304000000005495</c:v>
                </c:pt>
                <c:pt idx="5914">
                  <c:v>47.312000000005497</c:v>
                </c:pt>
                <c:pt idx="5915">
                  <c:v>47.3200000000055</c:v>
                </c:pt>
                <c:pt idx="5916">
                  <c:v>47.32800000000551</c:v>
                </c:pt>
                <c:pt idx="5917">
                  <c:v>47.336000000005505</c:v>
                </c:pt>
                <c:pt idx="5918">
                  <c:v>47.344000000005508</c:v>
                </c:pt>
                <c:pt idx="5919">
                  <c:v>47.352000000005511</c:v>
                </c:pt>
                <c:pt idx="5920">
                  <c:v>47.36000000000552</c:v>
                </c:pt>
                <c:pt idx="5921">
                  <c:v>47.368000000005523</c:v>
                </c:pt>
                <c:pt idx="5922">
                  <c:v>47.376000000005526</c:v>
                </c:pt>
                <c:pt idx="5923">
                  <c:v>47.384000000005521</c:v>
                </c:pt>
                <c:pt idx="5924">
                  <c:v>47.392000000005538</c:v>
                </c:pt>
                <c:pt idx="5925">
                  <c:v>47.400000000005541</c:v>
                </c:pt>
                <c:pt idx="5926">
                  <c:v>47.408000000005543</c:v>
                </c:pt>
                <c:pt idx="5927">
                  <c:v>47.416000000005546</c:v>
                </c:pt>
                <c:pt idx="5928">
                  <c:v>47.424000000005549</c:v>
                </c:pt>
                <c:pt idx="5929">
                  <c:v>47.432000000005551</c:v>
                </c:pt>
                <c:pt idx="5930">
                  <c:v>47.440000000005554</c:v>
                </c:pt>
                <c:pt idx="5931">
                  <c:v>47.448000000005557</c:v>
                </c:pt>
                <c:pt idx="5932">
                  <c:v>47.45600000000556</c:v>
                </c:pt>
                <c:pt idx="5933">
                  <c:v>47.464000000005562</c:v>
                </c:pt>
                <c:pt idx="5934">
                  <c:v>47.472000000005572</c:v>
                </c:pt>
                <c:pt idx="5935">
                  <c:v>47.480000000005575</c:v>
                </c:pt>
                <c:pt idx="5936">
                  <c:v>47.488000000005577</c:v>
                </c:pt>
                <c:pt idx="5937">
                  <c:v>47.49600000000558</c:v>
                </c:pt>
                <c:pt idx="5938">
                  <c:v>47.504000000005576</c:v>
                </c:pt>
                <c:pt idx="5939">
                  <c:v>47.512000000005585</c:v>
                </c:pt>
                <c:pt idx="5940">
                  <c:v>47.520000000005602</c:v>
                </c:pt>
                <c:pt idx="5941">
                  <c:v>47.528000000005605</c:v>
                </c:pt>
                <c:pt idx="5942">
                  <c:v>47.5360000000056</c:v>
                </c:pt>
                <c:pt idx="5943">
                  <c:v>47.544000000005596</c:v>
                </c:pt>
                <c:pt idx="5944">
                  <c:v>47.552000000005606</c:v>
                </c:pt>
                <c:pt idx="5945">
                  <c:v>47.560000000005608</c:v>
                </c:pt>
                <c:pt idx="5946">
                  <c:v>47.568000000005611</c:v>
                </c:pt>
                <c:pt idx="5947">
                  <c:v>47.576000000005614</c:v>
                </c:pt>
                <c:pt idx="5948">
                  <c:v>47.584000000005624</c:v>
                </c:pt>
                <c:pt idx="5949">
                  <c:v>47.592000000005633</c:v>
                </c:pt>
                <c:pt idx="5950">
                  <c:v>47.600000000005629</c:v>
                </c:pt>
                <c:pt idx="5951">
                  <c:v>47.608000000005632</c:v>
                </c:pt>
                <c:pt idx="5952">
                  <c:v>47.616000000005634</c:v>
                </c:pt>
                <c:pt idx="5953">
                  <c:v>47.624000000005637</c:v>
                </c:pt>
                <c:pt idx="5954">
                  <c:v>47.632000000005647</c:v>
                </c:pt>
                <c:pt idx="5955">
                  <c:v>47.640000000005642</c:v>
                </c:pt>
                <c:pt idx="5956">
                  <c:v>47.648000000005652</c:v>
                </c:pt>
                <c:pt idx="5957">
                  <c:v>47.656000000005655</c:v>
                </c:pt>
                <c:pt idx="5958">
                  <c:v>47.664000000005657</c:v>
                </c:pt>
                <c:pt idx="5959">
                  <c:v>47.67200000000566</c:v>
                </c:pt>
                <c:pt idx="5960">
                  <c:v>47.680000000005656</c:v>
                </c:pt>
                <c:pt idx="5961">
                  <c:v>47.688000000005665</c:v>
                </c:pt>
                <c:pt idx="5962">
                  <c:v>47.696000000005668</c:v>
                </c:pt>
                <c:pt idx="5963">
                  <c:v>47.704000000005671</c:v>
                </c:pt>
                <c:pt idx="5964">
                  <c:v>47.712000000005681</c:v>
                </c:pt>
                <c:pt idx="5965">
                  <c:v>47.720000000005683</c:v>
                </c:pt>
                <c:pt idx="5966">
                  <c:v>47.728000000005693</c:v>
                </c:pt>
                <c:pt idx="5967">
                  <c:v>47.736000000005689</c:v>
                </c:pt>
                <c:pt idx="5968">
                  <c:v>47.744000000005691</c:v>
                </c:pt>
                <c:pt idx="5969">
                  <c:v>47.752000000005701</c:v>
                </c:pt>
                <c:pt idx="5970">
                  <c:v>47.760000000005704</c:v>
                </c:pt>
                <c:pt idx="5971">
                  <c:v>47.768000000005706</c:v>
                </c:pt>
                <c:pt idx="5972">
                  <c:v>47.776000000005716</c:v>
                </c:pt>
                <c:pt idx="5973">
                  <c:v>47.784000000005712</c:v>
                </c:pt>
                <c:pt idx="5974">
                  <c:v>47.792000000005729</c:v>
                </c:pt>
                <c:pt idx="5975">
                  <c:v>47.800000000005717</c:v>
                </c:pt>
                <c:pt idx="5976">
                  <c:v>47.808000000005727</c:v>
                </c:pt>
                <c:pt idx="5977">
                  <c:v>47.816000000005722</c:v>
                </c:pt>
                <c:pt idx="5978">
                  <c:v>47.824000000005732</c:v>
                </c:pt>
                <c:pt idx="5979">
                  <c:v>47.832000000005742</c:v>
                </c:pt>
                <c:pt idx="5980">
                  <c:v>47.840000000005737</c:v>
                </c:pt>
                <c:pt idx="5981">
                  <c:v>47.848000000005747</c:v>
                </c:pt>
                <c:pt idx="5982">
                  <c:v>47.856000000005743</c:v>
                </c:pt>
                <c:pt idx="5983">
                  <c:v>47.864000000005753</c:v>
                </c:pt>
                <c:pt idx="5984">
                  <c:v>47.872000000005755</c:v>
                </c:pt>
                <c:pt idx="5985">
                  <c:v>47.880000000005751</c:v>
                </c:pt>
                <c:pt idx="5986">
                  <c:v>47.888000000005761</c:v>
                </c:pt>
                <c:pt idx="5987">
                  <c:v>47.896000000005763</c:v>
                </c:pt>
                <c:pt idx="5988">
                  <c:v>47.904000000005766</c:v>
                </c:pt>
                <c:pt idx="5989">
                  <c:v>47.912000000005769</c:v>
                </c:pt>
                <c:pt idx="5990">
                  <c:v>47.920000000005778</c:v>
                </c:pt>
                <c:pt idx="5991">
                  <c:v>47.928000000005788</c:v>
                </c:pt>
                <c:pt idx="5992">
                  <c:v>47.936000000005784</c:v>
                </c:pt>
                <c:pt idx="5993">
                  <c:v>47.944000000005786</c:v>
                </c:pt>
                <c:pt idx="5994">
                  <c:v>47.952000000005789</c:v>
                </c:pt>
                <c:pt idx="5995">
                  <c:v>47.960000000005799</c:v>
                </c:pt>
                <c:pt idx="5996">
                  <c:v>47.968000000005809</c:v>
                </c:pt>
                <c:pt idx="5997">
                  <c:v>47.976000000005804</c:v>
                </c:pt>
                <c:pt idx="5998">
                  <c:v>47.9840000000058</c:v>
                </c:pt>
                <c:pt idx="5999">
                  <c:v>47.99200000000581</c:v>
                </c:pt>
                <c:pt idx="6000">
                  <c:v>48.000000000005812</c:v>
                </c:pt>
                <c:pt idx="6001">
                  <c:v>48.008000000005822</c:v>
                </c:pt>
                <c:pt idx="6002">
                  <c:v>48.016000000005818</c:v>
                </c:pt>
                <c:pt idx="6003">
                  <c:v>48.024000000005827</c:v>
                </c:pt>
                <c:pt idx="6004">
                  <c:v>48.03200000000583</c:v>
                </c:pt>
                <c:pt idx="6005">
                  <c:v>48.040000000005833</c:v>
                </c:pt>
                <c:pt idx="6006">
                  <c:v>48.048000000005835</c:v>
                </c:pt>
                <c:pt idx="6007">
                  <c:v>48.056000000005838</c:v>
                </c:pt>
                <c:pt idx="6008">
                  <c:v>48.064000000005848</c:v>
                </c:pt>
                <c:pt idx="6009">
                  <c:v>48.07200000000585</c:v>
                </c:pt>
                <c:pt idx="6010">
                  <c:v>48.080000000005853</c:v>
                </c:pt>
                <c:pt idx="6011">
                  <c:v>48.088000000005856</c:v>
                </c:pt>
                <c:pt idx="6012">
                  <c:v>48.096000000005859</c:v>
                </c:pt>
                <c:pt idx="6013">
                  <c:v>48.104000000005861</c:v>
                </c:pt>
                <c:pt idx="6014">
                  <c:v>48.112000000005871</c:v>
                </c:pt>
                <c:pt idx="6015">
                  <c:v>48.120000000005874</c:v>
                </c:pt>
                <c:pt idx="6016">
                  <c:v>48.128000000005876</c:v>
                </c:pt>
                <c:pt idx="6017">
                  <c:v>48.136000000005879</c:v>
                </c:pt>
                <c:pt idx="6018">
                  <c:v>48.144000000005882</c:v>
                </c:pt>
                <c:pt idx="6019">
                  <c:v>48.152000000005884</c:v>
                </c:pt>
                <c:pt idx="6020">
                  <c:v>48.160000000005894</c:v>
                </c:pt>
                <c:pt idx="6021">
                  <c:v>48.168000000005904</c:v>
                </c:pt>
                <c:pt idx="6022">
                  <c:v>48.176000000005899</c:v>
                </c:pt>
                <c:pt idx="6023">
                  <c:v>48.184000000005902</c:v>
                </c:pt>
                <c:pt idx="6024">
                  <c:v>48.192000000005912</c:v>
                </c:pt>
                <c:pt idx="6025">
                  <c:v>48.200000000005907</c:v>
                </c:pt>
                <c:pt idx="6026">
                  <c:v>48.20800000000591</c:v>
                </c:pt>
                <c:pt idx="6027">
                  <c:v>48.216000000005913</c:v>
                </c:pt>
                <c:pt idx="6028">
                  <c:v>48.224000000005923</c:v>
                </c:pt>
                <c:pt idx="6029">
                  <c:v>48.232000000005925</c:v>
                </c:pt>
                <c:pt idx="6030">
                  <c:v>48.240000000005928</c:v>
                </c:pt>
                <c:pt idx="6031">
                  <c:v>48.248000000005931</c:v>
                </c:pt>
                <c:pt idx="6032">
                  <c:v>48.256000000005933</c:v>
                </c:pt>
                <c:pt idx="6033">
                  <c:v>48.264000000005936</c:v>
                </c:pt>
                <c:pt idx="6034">
                  <c:v>48.272000000005946</c:v>
                </c:pt>
                <c:pt idx="6035">
                  <c:v>48.280000000005948</c:v>
                </c:pt>
                <c:pt idx="6036">
                  <c:v>48.288000000005958</c:v>
                </c:pt>
                <c:pt idx="6037">
                  <c:v>48.296000000005961</c:v>
                </c:pt>
                <c:pt idx="6038">
                  <c:v>48.304000000005949</c:v>
                </c:pt>
                <c:pt idx="6039">
                  <c:v>48.312000000005952</c:v>
                </c:pt>
                <c:pt idx="6040">
                  <c:v>48.320000000005962</c:v>
                </c:pt>
                <c:pt idx="6041">
                  <c:v>48.328000000005964</c:v>
                </c:pt>
                <c:pt idx="6042">
                  <c:v>48.336000000005967</c:v>
                </c:pt>
                <c:pt idx="6043">
                  <c:v>48.34400000000597</c:v>
                </c:pt>
                <c:pt idx="6044">
                  <c:v>48.352000000005972</c:v>
                </c:pt>
                <c:pt idx="6045">
                  <c:v>48.360000000005982</c:v>
                </c:pt>
                <c:pt idx="6046">
                  <c:v>48.368000000005985</c:v>
                </c:pt>
                <c:pt idx="6047">
                  <c:v>48.37600000000598</c:v>
                </c:pt>
                <c:pt idx="6048">
                  <c:v>48.384000000005976</c:v>
                </c:pt>
                <c:pt idx="6049">
                  <c:v>48.392000000005993</c:v>
                </c:pt>
                <c:pt idx="6050">
                  <c:v>48.400000000006003</c:v>
                </c:pt>
                <c:pt idx="6051">
                  <c:v>48.408000000006005</c:v>
                </c:pt>
                <c:pt idx="6052">
                  <c:v>48.416000000005994</c:v>
                </c:pt>
                <c:pt idx="6053">
                  <c:v>48.424000000006004</c:v>
                </c:pt>
                <c:pt idx="6054">
                  <c:v>48.432000000006006</c:v>
                </c:pt>
                <c:pt idx="6055">
                  <c:v>48.440000000006002</c:v>
                </c:pt>
                <c:pt idx="6056">
                  <c:v>48.448000000006004</c:v>
                </c:pt>
                <c:pt idx="6057">
                  <c:v>48.456000000006007</c:v>
                </c:pt>
                <c:pt idx="6058">
                  <c:v>48.464000000006024</c:v>
                </c:pt>
                <c:pt idx="6059">
                  <c:v>48.472000000006027</c:v>
                </c:pt>
                <c:pt idx="6060">
                  <c:v>48.480000000006022</c:v>
                </c:pt>
                <c:pt idx="6061">
                  <c:v>48.488000000006025</c:v>
                </c:pt>
                <c:pt idx="6062">
                  <c:v>48.496000000006035</c:v>
                </c:pt>
                <c:pt idx="6063">
                  <c:v>48.50400000000603</c:v>
                </c:pt>
                <c:pt idx="6064">
                  <c:v>48.51200000000604</c:v>
                </c:pt>
                <c:pt idx="6065">
                  <c:v>48.520000000006043</c:v>
                </c:pt>
                <c:pt idx="6066">
                  <c:v>48.528000000006053</c:v>
                </c:pt>
                <c:pt idx="6067">
                  <c:v>48.536000000006055</c:v>
                </c:pt>
                <c:pt idx="6068">
                  <c:v>48.544000000006051</c:v>
                </c:pt>
                <c:pt idx="6069">
                  <c:v>48.552000000006053</c:v>
                </c:pt>
                <c:pt idx="6070">
                  <c:v>48.560000000006056</c:v>
                </c:pt>
                <c:pt idx="6071">
                  <c:v>48.568000000006066</c:v>
                </c:pt>
                <c:pt idx="6072">
                  <c:v>48.576000000006061</c:v>
                </c:pt>
                <c:pt idx="6073">
                  <c:v>48.584000000006071</c:v>
                </c:pt>
                <c:pt idx="6074">
                  <c:v>48.592000000006081</c:v>
                </c:pt>
                <c:pt idx="6075">
                  <c:v>48.600000000006084</c:v>
                </c:pt>
                <c:pt idx="6076">
                  <c:v>48.608000000006086</c:v>
                </c:pt>
                <c:pt idx="6077">
                  <c:v>48.616000000006082</c:v>
                </c:pt>
                <c:pt idx="6078">
                  <c:v>48.624000000006092</c:v>
                </c:pt>
                <c:pt idx="6079">
                  <c:v>48.632000000006101</c:v>
                </c:pt>
                <c:pt idx="6080">
                  <c:v>48.640000000006104</c:v>
                </c:pt>
                <c:pt idx="6081">
                  <c:v>48.648000000006107</c:v>
                </c:pt>
                <c:pt idx="6082">
                  <c:v>48.656000000006102</c:v>
                </c:pt>
                <c:pt idx="6083">
                  <c:v>48.664000000006105</c:v>
                </c:pt>
                <c:pt idx="6084">
                  <c:v>48.672000000006115</c:v>
                </c:pt>
                <c:pt idx="6085">
                  <c:v>48.68000000000611</c:v>
                </c:pt>
                <c:pt idx="6086">
                  <c:v>48.68800000000612</c:v>
                </c:pt>
                <c:pt idx="6087">
                  <c:v>48.69600000000613</c:v>
                </c:pt>
                <c:pt idx="6088">
                  <c:v>48.704000000006126</c:v>
                </c:pt>
                <c:pt idx="6089">
                  <c:v>48.712000000006135</c:v>
                </c:pt>
                <c:pt idx="6090">
                  <c:v>48.720000000006138</c:v>
                </c:pt>
                <c:pt idx="6091">
                  <c:v>48.728000000006148</c:v>
                </c:pt>
                <c:pt idx="6092">
                  <c:v>48.736000000006143</c:v>
                </c:pt>
                <c:pt idx="6093">
                  <c:v>48.744000000006146</c:v>
                </c:pt>
                <c:pt idx="6094">
                  <c:v>48.752000000006156</c:v>
                </c:pt>
                <c:pt idx="6095">
                  <c:v>48.760000000006158</c:v>
                </c:pt>
                <c:pt idx="6096">
                  <c:v>48.768000000006161</c:v>
                </c:pt>
                <c:pt idx="6097">
                  <c:v>48.776000000006164</c:v>
                </c:pt>
                <c:pt idx="6098">
                  <c:v>48.784000000006159</c:v>
                </c:pt>
                <c:pt idx="6099">
                  <c:v>48.792000000006169</c:v>
                </c:pt>
                <c:pt idx="6100">
                  <c:v>48.800000000006165</c:v>
                </c:pt>
                <c:pt idx="6101">
                  <c:v>48.808000000006174</c:v>
                </c:pt>
                <c:pt idx="6102">
                  <c:v>48.816000000006177</c:v>
                </c:pt>
                <c:pt idx="6103">
                  <c:v>48.82400000000618</c:v>
                </c:pt>
                <c:pt idx="6104">
                  <c:v>48.83200000000619</c:v>
                </c:pt>
                <c:pt idx="6105">
                  <c:v>48.840000000006185</c:v>
                </c:pt>
                <c:pt idx="6106">
                  <c:v>48.848000000006195</c:v>
                </c:pt>
                <c:pt idx="6107">
                  <c:v>48.85600000000619</c:v>
                </c:pt>
                <c:pt idx="6108">
                  <c:v>48.8640000000062</c:v>
                </c:pt>
                <c:pt idx="6109">
                  <c:v>48.872000000006203</c:v>
                </c:pt>
                <c:pt idx="6110">
                  <c:v>48.880000000006198</c:v>
                </c:pt>
                <c:pt idx="6111">
                  <c:v>48.888000000006208</c:v>
                </c:pt>
                <c:pt idx="6112">
                  <c:v>48.896000000006211</c:v>
                </c:pt>
                <c:pt idx="6113">
                  <c:v>48.904000000006214</c:v>
                </c:pt>
                <c:pt idx="6114">
                  <c:v>48.912000000006216</c:v>
                </c:pt>
                <c:pt idx="6115">
                  <c:v>48.920000000006226</c:v>
                </c:pt>
                <c:pt idx="6116">
                  <c:v>48.928000000006236</c:v>
                </c:pt>
                <c:pt idx="6117">
                  <c:v>48.936000000006231</c:v>
                </c:pt>
                <c:pt idx="6118">
                  <c:v>48.944000000006234</c:v>
                </c:pt>
                <c:pt idx="6119">
                  <c:v>48.952000000006244</c:v>
                </c:pt>
                <c:pt idx="6120">
                  <c:v>48.960000000006247</c:v>
                </c:pt>
                <c:pt idx="6121">
                  <c:v>48.968000000006249</c:v>
                </c:pt>
                <c:pt idx="6122">
                  <c:v>48.976000000006252</c:v>
                </c:pt>
                <c:pt idx="6123">
                  <c:v>48.984000000006247</c:v>
                </c:pt>
                <c:pt idx="6124">
                  <c:v>48.992000000006264</c:v>
                </c:pt>
                <c:pt idx="6125">
                  <c:v>49.00000000000626</c:v>
                </c:pt>
                <c:pt idx="6126">
                  <c:v>49.00800000000627</c:v>
                </c:pt>
                <c:pt idx="6127">
                  <c:v>49.016000000006265</c:v>
                </c:pt>
                <c:pt idx="6128">
                  <c:v>49.024000000006275</c:v>
                </c:pt>
                <c:pt idx="6129">
                  <c:v>49.032000000006285</c:v>
                </c:pt>
                <c:pt idx="6130">
                  <c:v>49.04000000000628</c:v>
                </c:pt>
                <c:pt idx="6131">
                  <c:v>49.04800000000629</c:v>
                </c:pt>
                <c:pt idx="6132">
                  <c:v>49.056000000006286</c:v>
                </c:pt>
                <c:pt idx="6133">
                  <c:v>49.064000000006295</c:v>
                </c:pt>
                <c:pt idx="6134">
                  <c:v>49.072000000006298</c:v>
                </c:pt>
                <c:pt idx="6135">
                  <c:v>49.080000000006294</c:v>
                </c:pt>
                <c:pt idx="6136">
                  <c:v>49.088000000006296</c:v>
                </c:pt>
                <c:pt idx="6137">
                  <c:v>49.096000000006306</c:v>
                </c:pt>
                <c:pt idx="6138">
                  <c:v>49.104000000006309</c:v>
                </c:pt>
                <c:pt idx="6139">
                  <c:v>49.112000000006311</c:v>
                </c:pt>
                <c:pt idx="6140">
                  <c:v>49.120000000006321</c:v>
                </c:pt>
                <c:pt idx="6141">
                  <c:v>49.128000000006331</c:v>
                </c:pt>
                <c:pt idx="6142">
                  <c:v>49.136000000006327</c:v>
                </c:pt>
                <c:pt idx="6143">
                  <c:v>49.144000000006322</c:v>
                </c:pt>
                <c:pt idx="6144">
                  <c:v>49.152000000006325</c:v>
                </c:pt>
                <c:pt idx="6145">
                  <c:v>49.160000000006342</c:v>
                </c:pt>
                <c:pt idx="6146">
                  <c:v>49.168000000006352</c:v>
                </c:pt>
                <c:pt idx="6147">
                  <c:v>49.176000000006347</c:v>
                </c:pt>
                <c:pt idx="6148">
                  <c:v>49.184000000006343</c:v>
                </c:pt>
                <c:pt idx="6149">
                  <c:v>49.192000000006352</c:v>
                </c:pt>
                <c:pt idx="6150">
                  <c:v>49.200000000006355</c:v>
                </c:pt>
                <c:pt idx="6151">
                  <c:v>49.208000000006358</c:v>
                </c:pt>
                <c:pt idx="6152">
                  <c:v>49.216000000006353</c:v>
                </c:pt>
                <c:pt idx="6153">
                  <c:v>49.22400000000637</c:v>
                </c:pt>
                <c:pt idx="6154">
                  <c:v>49.232000000006373</c:v>
                </c:pt>
                <c:pt idx="6155">
                  <c:v>49.240000000006376</c:v>
                </c:pt>
                <c:pt idx="6156">
                  <c:v>49.248000000006378</c:v>
                </c:pt>
                <c:pt idx="6157">
                  <c:v>49.256000000006374</c:v>
                </c:pt>
                <c:pt idx="6158">
                  <c:v>49.264000000006384</c:v>
                </c:pt>
                <c:pt idx="6159">
                  <c:v>49.272000000006386</c:v>
                </c:pt>
                <c:pt idx="6160">
                  <c:v>49.280000000006396</c:v>
                </c:pt>
                <c:pt idx="6161">
                  <c:v>49.288000000006399</c:v>
                </c:pt>
                <c:pt idx="6162">
                  <c:v>49.296000000006401</c:v>
                </c:pt>
                <c:pt idx="6163">
                  <c:v>49.304000000006397</c:v>
                </c:pt>
                <c:pt idx="6164">
                  <c:v>49.3120000000064</c:v>
                </c:pt>
                <c:pt idx="6165">
                  <c:v>49.320000000006402</c:v>
                </c:pt>
                <c:pt idx="6166">
                  <c:v>49.328000000006405</c:v>
                </c:pt>
                <c:pt idx="6167">
                  <c:v>49.336000000006408</c:v>
                </c:pt>
                <c:pt idx="6168">
                  <c:v>49.344000000006417</c:v>
                </c:pt>
                <c:pt idx="6169">
                  <c:v>49.35200000000642</c:v>
                </c:pt>
                <c:pt idx="6170">
                  <c:v>49.360000000006423</c:v>
                </c:pt>
                <c:pt idx="6171">
                  <c:v>49.368000000006425</c:v>
                </c:pt>
                <c:pt idx="6172">
                  <c:v>49.376000000006428</c:v>
                </c:pt>
                <c:pt idx="6173">
                  <c:v>49.384000000006424</c:v>
                </c:pt>
                <c:pt idx="6174">
                  <c:v>49.392000000006441</c:v>
                </c:pt>
                <c:pt idx="6175">
                  <c:v>49.400000000006436</c:v>
                </c:pt>
                <c:pt idx="6176">
                  <c:v>49.408000000006446</c:v>
                </c:pt>
                <c:pt idx="6177">
                  <c:v>49.416000000006449</c:v>
                </c:pt>
                <c:pt idx="6178">
                  <c:v>49.424000000006451</c:v>
                </c:pt>
                <c:pt idx="6179">
                  <c:v>49.432000000006454</c:v>
                </c:pt>
                <c:pt idx="6180">
                  <c:v>49.440000000006457</c:v>
                </c:pt>
                <c:pt idx="6181">
                  <c:v>49.448000000006459</c:v>
                </c:pt>
                <c:pt idx="6182">
                  <c:v>49.456000000006455</c:v>
                </c:pt>
                <c:pt idx="6183">
                  <c:v>49.464000000006465</c:v>
                </c:pt>
                <c:pt idx="6184">
                  <c:v>49.472000000006474</c:v>
                </c:pt>
                <c:pt idx="6185">
                  <c:v>49.480000000006477</c:v>
                </c:pt>
                <c:pt idx="6186">
                  <c:v>49.48800000000648</c:v>
                </c:pt>
                <c:pt idx="6187">
                  <c:v>49.496000000006482</c:v>
                </c:pt>
                <c:pt idx="6188">
                  <c:v>49.504000000006485</c:v>
                </c:pt>
                <c:pt idx="6189">
                  <c:v>49.512000000006495</c:v>
                </c:pt>
                <c:pt idx="6190">
                  <c:v>49.520000000006497</c:v>
                </c:pt>
                <c:pt idx="6191">
                  <c:v>49.528000000006507</c:v>
                </c:pt>
                <c:pt idx="6192">
                  <c:v>49.536000000006503</c:v>
                </c:pt>
                <c:pt idx="6193">
                  <c:v>49.544000000006498</c:v>
                </c:pt>
                <c:pt idx="6194">
                  <c:v>49.552000000006508</c:v>
                </c:pt>
                <c:pt idx="6195">
                  <c:v>49.560000000006511</c:v>
                </c:pt>
                <c:pt idx="6196">
                  <c:v>49.568000000006521</c:v>
                </c:pt>
                <c:pt idx="6197">
                  <c:v>49.576000000006523</c:v>
                </c:pt>
                <c:pt idx="6198">
                  <c:v>49.584000000006519</c:v>
                </c:pt>
                <c:pt idx="6199">
                  <c:v>49.592000000006536</c:v>
                </c:pt>
                <c:pt idx="6200">
                  <c:v>49.600000000006531</c:v>
                </c:pt>
                <c:pt idx="6201">
                  <c:v>49.608000000006541</c:v>
                </c:pt>
                <c:pt idx="6202">
                  <c:v>49.616000000006544</c:v>
                </c:pt>
                <c:pt idx="6203">
                  <c:v>49.624000000006554</c:v>
                </c:pt>
                <c:pt idx="6204">
                  <c:v>49.632000000006556</c:v>
                </c:pt>
                <c:pt idx="6205">
                  <c:v>49.640000000006552</c:v>
                </c:pt>
                <c:pt idx="6206">
                  <c:v>49.648000000006554</c:v>
                </c:pt>
                <c:pt idx="6207">
                  <c:v>49.656000000006557</c:v>
                </c:pt>
                <c:pt idx="6208">
                  <c:v>49.66400000000656</c:v>
                </c:pt>
                <c:pt idx="6209">
                  <c:v>49.672000000006577</c:v>
                </c:pt>
                <c:pt idx="6210">
                  <c:v>49.680000000006572</c:v>
                </c:pt>
                <c:pt idx="6211">
                  <c:v>49.688000000006575</c:v>
                </c:pt>
                <c:pt idx="6212">
                  <c:v>49.696000000006585</c:v>
                </c:pt>
                <c:pt idx="6213">
                  <c:v>49.70400000000658</c:v>
                </c:pt>
                <c:pt idx="6214">
                  <c:v>49.71200000000659</c:v>
                </c:pt>
                <c:pt idx="6215">
                  <c:v>49.720000000006593</c:v>
                </c:pt>
                <c:pt idx="6216">
                  <c:v>49.728000000006602</c:v>
                </c:pt>
                <c:pt idx="6217">
                  <c:v>49.736000000006605</c:v>
                </c:pt>
                <c:pt idx="6218">
                  <c:v>49.744000000006601</c:v>
                </c:pt>
                <c:pt idx="6219">
                  <c:v>49.752000000006603</c:v>
                </c:pt>
                <c:pt idx="6220">
                  <c:v>49.760000000006606</c:v>
                </c:pt>
                <c:pt idx="6221">
                  <c:v>49.768000000006616</c:v>
                </c:pt>
                <c:pt idx="6222">
                  <c:v>49.776000000006611</c:v>
                </c:pt>
                <c:pt idx="6223">
                  <c:v>49.784000000006614</c:v>
                </c:pt>
                <c:pt idx="6224">
                  <c:v>49.792000000006631</c:v>
                </c:pt>
                <c:pt idx="6225">
                  <c:v>49.800000000006627</c:v>
                </c:pt>
                <c:pt idx="6226">
                  <c:v>49.808000000006629</c:v>
                </c:pt>
                <c:pt idx="6227">
                  <c:v>49.816000000006625</c:v>
                </c:pt>
                <c:pt idx="6228">
                  <c:v>49.824000000006635</c:v>
                </c:pt>
                <c:pt idx="6229">
                  <c:v>49.832000000006644</c:v>
                </c:pt>
                <c:pt idx="6230">
                  <c:v>49.84000000000664</c:v>
                </c:pt>
                <c:pt idx="6231">
                  <c:v>49.848000000006643</c:v>
                </c:pt>
                <c:pt idx="6232">
                  <c:v>49.856000000006645</c:v>
                </c:pt>
                <c:pt idx="6233">
                  <c:v>49.864000000006648</c:v>
                </c:pt>
                <c:pt idx="6234">
                  <c:v>49.872000000006658</c:v>
                </c:pt>
                <c:pt idx="6235">
                  <c:v>49.880000000006653</c:v>
                </c:pt>
                <c:pt idx="6236">
                  <c:v>49.888000000006663</c:v>
                </c:pt>
                <c:pt idx="6237">
                  <c:v>49.896000000006666</c:v>
                </c:pt>
                <c:pt idx="6238">
                  <c:v>49.904000000006668</c:v>
                </c:pt>
                <c:pt idx="6239">
                  <c:v>49.912000000006671</c:v>
                </c:pt>
                <c:pt idx="6240">
                  <c:v>49.920000000006681</c:v>
                </c:pt>
                <c:pt idx="6241">
                  <c:v>49.928000000006691</c:v>
                </c:pt>
                <c:pt idx="6242">
                  <c:v>49.936000000006686</c:v>
                </c:pt>
                <c:pt idx="6243">
                  <c:v>49.944000000006689</c:v>
                </c:pt>
                <c:pt idx="6244">
                  <c:v>49.952000000006691</c:v>
                </c:pt>
                <c:pt idx="6245">
                  <c:v>49.960000000006701</c:v>
                </c:pt>
                <c:pt idx="6246">
                  <c:v>49.968000000006711</c:v>
                </c:pt>
                <c:pt idx="6247">
                  <c:v>49.976000000006707</c:v>
                </c:pt>
                <c:pt idx="6248">
                  <c:v>49.984000000006709</c:v>
                </c:pt>
                <c:pt idx="6249">
                  <c:v>49.992000000006719</c:v>
                </c:pt>
                <c:pt idx="6250">
                  <c:v>50.000000000006722</c:v>
                </c:pt>
                <c:pt idx="6251">
                  <c:v>50.008000000006732</c:v>
                </c:pt>
                <c:pt idx="6252">
                  <c:v>50.016000000006727</c:v>
                </c:pt>
                <c:pt idx="6253">
                  <c:v>50.02400000000673</c:v>
                </c:pt>
                <c:pt idx="6254">
                  <c:v>50.032000000006732</c:v>
                </c:pt>
                <c:pt idx="6255">
                  <c:v>50.040000000006735</c:v>
                </c:pt>
                <c:pt idx="6256">
                  <c:v>50.048000000006752</c:v>
                </c:pt>
                <c:pt idx="6257">
                  <c:v>50.056000000006748</c:v>
                </c:pt>
                <c:pt idx="6258">
                  <c:v>50.06400000000675</c:v>
                </c:pt>
                <c:pt idx="6259">
                  <c:v>50.072000000006753</c:v>
                </c:pt>
                <c:pt idx="6260">
                  <c:v>50.080000000006756</c:v>
                </c:pt>
                <c:pt idx="6261">
                  <c:v>50.088000000006758</c:v>
                </c:pt>
                <c:pt idx="6262">
                  <c:v>50.096000000006761</c:v>
                </c:pt>
                <c:pt idx="6263">
                  <c:v>50.104000000006764</c:v>
                </c:pt>
                <c:pt idx="6264">
                  <c:v>50.112000000006773</c:v>
                </c:pt>
                <c:pt idx="6265">
                  <c:v>50.120000000006783</c:v>
                </c:pt>
                <c:pt idx="6266">
                  <c:v>50.128000000006786</c:v>
                </c:pt>
                <c:pt idx="6267">
                  <c:v>50.136000000006781</c:v>
                </c:pt>
                <c:pt idx="6268">
                  <c:v>50.144000000006784</c:v>
                </c:pt>
                <c:pt idx="6269">
                  <c:v>50.152000000006787</c:v>
                </c:pt>
                <c:pt idx="6270">
                  <c:v>50.160000000006789</c:v>
                </c:pt>
                <c:pt idx="6271">
                  <c:v>50.168000000006799</c:v>
                </c:pt>
                <c:pt idx="6272">
                  <c:v>50.176000000006802</c:v>
                </c:pt>
                <c:pt idx="6273">
                  <c:v>50.184000000006804</c:v>
                </c:pt>
                <c:pt idx="6274">
                  <c:v>50.192000000006814</c:v>
                </c:pt>
                <c:pt idx="6275">
                  <c:v>50.20000000000681</c:v>
                </c:pt>
                <c:pt idx="6276">
                  <c:v>50.208000000006813</c:v>
                </c:pt>
                <c:pt idx="6277">
                  <c:v>50.216000000006815</c:v>
                </c:pt>
                <c:pt idx="6278">
                  <c:v>50.224000000006818</c:v>
                </c:pt>
                <c:pt idx="6279">
                  <c:v>50.232000000006835</c:v>
                </c:pt>
                <c:pt idx="6280">
                  <c:v>50.24000000000683</c:v>
                </c:pt>
                <c:pt idx="6281">
                  <c:v>50.248000000006833</c:v>
                </c:pt>
                <c:pt idx="6282">
                  <c:v>50.256000000006836</c:v>
                </c:pt>
                <c:pt idx="6283">
                  <c:v>50.264000000006838</c:v>
                </c:pt>
                <c:pt idx="6284">
                  <c:v>50.272000000006848</c:v>
                </c:pt>
                <c:pt idx="6285">
                  <c:v>50.280000000006851</c:v>
                </c:pt>
                <c:pt idx="6286">
                  <c:v>50.288000000006853</c:v>
                </c:pt>
                <c:pt idx="6287">
                  <c:v>50.296000000006863</c:v>
                </c:pt>
                <c:pt idx="6288">
                  <c:v>50.304000000006852</c:v>
                </c:pt>
                <c:pt idx="6289">
                  <c:v>50.312000000006854</c:v>
                </c:pt>
                <c:pt idx="6290">
                  <c:v>50.320000000006864</c:v>
                </c:pt>
                <c:pt idx="6291">
                  <c:v>50.328000000006867</c:v>
                </c:pt>
                <c:pt idx="6292">
                  <c:v>50.336000000006862</c:v>
                </c:pt>
                <c:pt idx="6293">
                  <c:v>50.344000000006872</c:v>
                </c:pt>
                <c:pt idx="6294">
                  <c:v>50.352000000006875</c:v>
                </c:pt>
                <c:pt idx="6295">
                  <c:v>50.360000000006885</c:v>
                </c:pt>
                <c:pt idx="6296">
                  <c:v>50.368000000006887</c:v>
                </c:pt>
                <c:pt idx="6297">
                  <c:v>50.37600000000689</c:v>
                </c:pt>
                <c:pt idx="6298">
                  <c:v>50.384000000006886</c:v>
                </c:pt>
                <c:pt idx="6299">
                  <c:v>50.392000000006902</c:v>
                </c:pt>
                <c:pt idx="6300">
                  <c:v>50.400000000006905</c:v>
                </c:pt>
                <c:pt idx="6301">
                  <c:v>50.408000000006908</c:v>
                </c:pt>
                <c:pt idx="6302">
                  <c:v>50.416000000006903</c:v>
                </c:pt>
                <c:pt idx="6303">
                  <c:v>50.424000000006906</c:v>
                </c:pt>
                <c:pt idx="6304">
                  <c:v>50.432000000006916</c:v>
                </c:pt>
                <c:pt idx="6305">
                  <c:v>50.440000000006911</c:v>
                </c:pt>
                <c:pt idx="6306">
                  <c:v>50.448000000006928</c:v>
                </c:pt>
                <c:pt idx="6307">
                  <c:v>50.456000000006924</c:v>
                </c:pt>
                <c:pt idx="6308">
                  <c:v>50.464000000006934</c:v>
                </c:pt>
                <c:pt idx="6309">
                  <c:v>50.472000000006936</c:v>
                </c:pt>
                <c:pt idx="6310">
                  <c:v>50.480000000006932</c:v>
                </c:pt>
                <c:pt idx="6311">
                  <c:v>50.488000000006942</c:v>
                </c:pt>
                <c:pt idx="6312">
                  <c:v>50.496000000006951</c:v>
                </c:pt>
                <c:pt idx="6313">
                  <c:v>50.504000000006954</c:v>
                </c:pt>
                <c:pt idx="6314">
                  <c:v>50.512000000006957</c:v>
                </c:pt>
                <c:pt idx="6315">
                  <c:v>50.520000000006959</c:v>
                </c:pt>
                <c:pt idx="6316">
                  <c:v>50.528000000006962</c:v>
                </c:pt>
                <c:pt idx="6317">
                  <c:v>50.536000000006965</c:v>
                </c:pt>
                <c:pt idx="6318">
                  <c:v>50.54400000000696</c:v>
                </c:pt>
                <c:pt idx="6319">
                  <c:v>50.55200000000697</c:v>
                </c:pt>
                <c:pt idx="6320">
                  <c:v>50.56000000000698</c:v>
                </c:pt>
                <c:pt idx="6321">
                  <c:v>50.568000000006982</c:v>
                </c:pt>
                <c:pt idx="6322">
                  <c:v>50.576000000006985</c:v>
                </c:pt>
                <c:pt idx="6323">
                  <c:v>50.584000000006981</c:v>
                </c:pt>
                <c:pt idx="6324">
                  <c:v>50.592000000006998</c:v>
                </c:pt>
                <c:pt idx="6325">
                  <c:v>50.600000000006993</c:v>
                </c:pt>
                <c:pt idx="6326">
                  <c:v>50.608000000007003</c:v>
                </c:pt>
                <c:pt idx="6327">
                  <c:v>50.616000000007006</c:v>
                </c:pt>
                <c:pt idx="6328">
                  <c:v>50.624000000007008</c:v>
                </c:pt>
                <c:pt idx="6329">
                  <c:v>50.632000000007011</c:v>
                </c:pt>
                <c:pt idx="6330">
                  <c:v>50.640000000007014</c:v>
                </c:pt>
                <c:pt idx="6331">
                  <c:v>50.648000000007016</c:v>
                </c:pt>
                <c:pt idx="6332">
                  <c:v>50.656000000007012</c:v>
                </c:pt>
                <c:pt idx="6333">
                  <c:v>50.664000000007022</c:v>
                </c:pt>
                <c:pt idx="6334">
                  <c:v>50.672000000007031</c:v>
                </c:pt>
                <c:pt idx="6335">
                  <c:v>50.680000000007034</c:v>
                </c:pt>
                <c:pt idx="6336">
                  <c:v>50.688000000007037</c:v>
                </c:pt>
                <c:pt idx="6337">
                  <c:v>50.696000000007039</c:v>
                </c:pt>
                <c:pt idx="6338">
                  <c:v>50.704000000007042</c:v>
                </c:pt>
                <c:pt idx="6339">
                  <c:v>50.712000000007052</c:v>
                </c:pt>
                <c:pt idx="6340">
                  <c:v>50.720000000007055</c:v>
                </c:pt>
                <c:pt idx="6341">
                  <c:v>50.728000000007064</c:v>
                </c:pt>
                <c:pt idx="6342">
                  <c:v>50.73600000000706</c:v>
                </c:pt>
                <c:pt idx="6343">
                  <c:v>50.744000000007055</c:v>
                </c:pt>
                <c:pt idx="6344">
                  <c:v>50.752000000007065</c:v>
                </c:pt>
                <c:pt idx="6345">
                  <c:v>50.760000000007068</c:v>
                </c:pt>
                <c:pt idx="6346">
                  <c:v>50.768000000007078</c:v>
                </c:pt>
                <c:pt idx="6347">
                  <c:v>50.776000000007073</c:v>
                </c:pt>
                <c:pt idx="6348">
                  <c:v>50.784000000007076</c:v>
                </c:pt>
                <c:pt idx="6349">
                  <c:v>50.792000000007093</c:v>
                </c:pt>
                <c:pt idx="6350">
                  <c:v>50.800000000007081</c:v>
                </c:pt>
                <c:pt idx="6351">
                  <c:v>50.808000000007091</c:v>
                </c:pt>
                <c:pt idx="6352">
                  <c:v>50.816000000007094</c:v>
                </c:pt>
                <c:pt idx="6353">
                  <c:v>50.824000000007096</c:v>
                </c:pt>
                <c:pt idx="6354">
                  <c:v>50.832000000007099</c:v>
                </c:pt>
                <c:pt idx="6355">
                  <c:v>50.840000000007095</c:v>
                </c:pt>
                <c:pt idx="6356">
                  <c:v>50.848000000007104</c:v>
                </c:pt>
                <c:pt idx="6357">
                  <c:v>50.856000000007107</c:v>
                </c:pt>
                <c:pt idx="6358">
                  <c:v>50.86400000000711</c:v>
                </c:pt>
                <c:pt idx="6359">
                  <c:v>50.87200000000712</c:v>
                </c:pt>
                <c:pt idx="6360">
                  <c:v>50.880000000007115</c:v>
                </c:pt>
                <c:pt idx="6361">
                  <c:v>50.888000000007125</c:v>
                </c:pt>
                <c:pt idx="6362">
                  <c:v>50.896000000007128</c:v>
                </c:pt>
                <c:pt idx="6363">
                  <c:v>50.904000000007123</c:v>
                </c:pt>
                <c:pt idx="6364">
                  <c:v>50.912000000007126</c:v>
                </c:pt>
                <c:pt idx="6365">
                  <c:v>50.920000000007143</c:v>
                </c:pt>
                <c:pt idx="6366">
                  <c:v>50.928000000007152</c:v>
                </c:pt>
                <c:pt idx="6367">
                  <c:v>50.936000000007148</c:v>
                </c:pt>
                <c:pt idx="6368">
                  <c:v>50.944000000007144</c:v>
                </c:pt>
                <c:pt idx="6369">
                  <c:v>50.952000000007146</c:v>
                </c:pt>
                <c:pt idx="6370">
                  <c:v>50.960000000007156</c:v>
                </c:pt>
                <c:pt idx="6371">
                  <c:v>50.968000000007159</c:v>
                </c:pt>
                <c:pt idx="6372">
                  <c:v>50.976000000007154</c:v>
                </c:pt>
                <c:pt idx="6373">
                  <c:v>50.984000000007164</c:v>
                </c:pt>
                <c:pt idx="6374">
                  <c:v>50.992000000007181</c:v>
                </c:pt>
                <c:pt idx="6375">
                  <c:v>51.000000000007176</c:v>
                </c:pt>
                <c:pt idx="6376">
                  <c:v>51.008000000007179</c:v>
                </c:pt>
                <c:pt idx="6377">
                  <c:v>51.016000000007175</c:v>
                </c:pt>
                <c:pt idx="6378">
                  <c:v>51.024000000007184</c:v>
                </c:pt>
                <c:pt idx="6379">
                  <c:v>51.032000000007187</c:v>
                </c:pt>
                <c:pt idx="6380">
                  <c:v>51.04000000000719</c:v>
                </c:pt>
                <c:pt idx="6381">
                  <c:v>51.0480000000072</c:v>
                </c:pt>
                <c:pt idx="6382">
                  <c:v>51.056000000007195</c:v>
                </c:pt>
                <c:pt idx="6383">
                  <c:v>51.064000000007205</c:v>
                </c:pt>
                <c:pt idx="6384">
                  <c:v>51.072000000007208</c:v>
                </c:pt>
                <c:pt idx="6385">
                  <c:v>51.080000000007203</c:v>
                </c:pt>
                <c:pt idx="6386">
                  <c:v>51.088000000007206</c:v>
                </c:pt>
                <c:pt idx="6387">
                  <c:v>51.096000000007216</c:v>
                </c:pt>
                <c:pt idx="6388">
                  <c:v>51.104000000007211</c:v>
                </c:pt>
                <c:pt idx="6389">
                  <c:v>51.112000000007228</c:v>
                </c:pt>
                <c:pt idx="6390">
                  <c:v>51.120000000007231</c:v>
                </c:pt>
                <c:pt idx="6391">
                  <c:v>51.128000000007233</c:v>
                </c:pt>
                <c:pt idx="6392">
                  <c:v>51.136000000007236</c:v>
                </c:pt>
                <c:pt idx="6393">
                  <c:v>51.144000000007232</c:v>
                </c:pt>
                <c:pt idx="6394">
                  <c:v>51.152000000007241</c:v>
                </c:pt>
                <c:pt idx="6395">
                  <c:v>51.160000000007251</c:v>
                </c:pt>
                <c:pt idx="6396">
                  <c:v>51.168000000007254</c:v>
                </c:pt>
                <c:pt idx="6397">
                  <c:v>51.176000000007257</c:v>
                </c:pt>
                <c:pt idx="6398">
                  <c:v>51.184000000007252</c:v>
                </c:pt>
                <c:pt idx="6399">
                  <c:v>51.192000000007262</c:v>
                </c:pt>
                <c:pt idx="6400">
                  <c:v>51.200000000007265</c:v>
                </c:pt>
                <c:pt idx="6401">
                  <c:v>51.208000000007267</c:v>
                </c:pt>
                <c:pt idx="6402">
                  <c:v>51.21600000000727</c:v>
                </c:pt>
                <c:pt idx="6403">
                  <c:v>51.224000000007273</c:v>
                </c:pt>
                <c:pt idx="6404">
                  <c:v>51.232000000007282</c:v>
                </c:pt>
                <c:pt idx="6405">
                  <c:v>51.240000000007285</c:v>
                </c:pt>
                <c:pt idx="6406">
                  <c:v>51.248000000007288</c:v>
                </c:pt>
                <c:pt idx="6407">
                  <c:v>51.25600000000729</c:v>
                </c:pt>
                <c:pt idx="6408">
                  <c:v>51.264000000007293</c:v>
                </c:pt>
                <c:pt idx="6409">
                  <c:v>51.272000000007303</c:v>
                </c:pt>
                <c:pt idx="6410">
                  <c:v>51.280000000007298</c:v>
                </c:pt>
                <c:pt idx="6411">
                  <c:v>51.288000000007308</c:v>
                </c:pt>
                <c:pt idx="6412">
                  <c:v>51.296000000007311</c:v>
                </c:pt>
                <c:pt idx="6413">
                  <c:v>51.304000000007306</c:v>
                </c:pt>
                <c:pt idx="6414">
                  <c:v>51.312000000007309</c:v>
                </c:pt>
                <c:pt idx="6415">
                  <c:v>51.320000000007312</c:v>
                </c:pt>
                <c:pt idx="6416">
                  <c:v>51.328000000007322</c:v>
                </c:pt>
                <c:pt idx="6417">
                  <c:v>51.336000000007324</c:v>
                </c:pt>
                <c:pt idx="6418">
                  <c:v>51.344000000007327</c:v>
                </c:pt>
                <c:pt idx="6419">
                  <c:v>51.35200000000733</c:v>
                </c:pt>
                <c:pt idx="6420">
                  <c:v>51.360000000007332</c:v>
                </c:pt>
                <c:pt idx="6421">
                  <c:v>51.368000000007342</c:v>
                </c:pt>
                <c:pt idx="6422">
                  <c:v>51.376000000007345</c:v>
                </c:pt>
                <c:pt idx="6423">
                  <c:v>51.38400000000734</c:v>
                </c:pt>
                <c:pt idx="6424">
                  <c:v>51.39200000000735</c:v>
                </c:pt>
                <c:pt idx="6425">
                  <c:v>51.400000000007353</c:v>
                </c:pt>
                <c:pt idx="6426">
                  <c:v>51.408000000007355</c:v>
                </c:pt>
                <c:pt idx="6427">
                  <c:v>51.416000000007358</c:v>
                </c:pt>
                <c:pt idx="6428">
                  <c:v>51.424000000007361</c:v>
                </c:pt>
                <c:pt idx="6429">
                  <c:v>51.43200000000737</c:v>
                </c:pt>
                <c:pt idx="6430">
                  <c:v>51.440000000007366</c:v>
                </c:pt>
                <c:pt idx="6431">
                  <c:v>51.448000000007376</c:v>
                </c:pt>
                <c:pt idx="6432">
                  <c:v>51.456000000007379</c:v>
                </c:pt>
                <c:pt idx="6433">
                  <c:v>51.464000000007381</c:v>
                </c:pt>
                <c:pt idx="6434">
                  <c:v>51.472000000007391</c:v>
                </c:pt>
                <c:pt idx="6435">
                  <c:v>51.480000000007394</c:v>
                </c:pt>
                <c:pt idx="6436">
                  <c:v>51.488000000007396</c:v>
                </c:pt>
                <c:pt idx="6437">
                  <c:v>51.496000000007399</c:v>
                </c:pt>
                <c:pt idx="6438">
                  <c:v>51.504000000007402</c:v>
                </c:pt>
                <c:pt idx="6439">
                  <c:v>51.512000000007404</c:v>
                </c:pt>
                <c:pt idx="6440">
                  <c:v>51.520000000007414</c:v>
                </c:pt>
                <c:pt idx="6441">
                  <c:v>51.528000000007417</c:v>
                </c:pt>
                <c:pt idx="6442">
                  <c:v>51.536000000007412</c:v>
                </c:pt>
                <c:pt idx="6443">
                  <c:v>51.544000000007415</c:v>
                </c:pt>
                <c:pt idx="6444">
                  <c:v>51.552000000007425</c:v>
                </c:pt>
                <c:pt idx="6445">
                  <c:v>51.560000000007435</c:v>
                </c:pt>
                <c:pt idx="6446">
                  <c:v>51.568000000007437</c:v>
                </c:pt>
                <c:pt idx="6447">
                  <c:v>51.57600000000744</c:v>
                </c:pt>
                <c:pt idx="6448">
                  <c:v>51.584000000007435</c:v>
                </c:pt>
                <c:pt idx="6449">
                  <c:v>51.592000000007452</c:v>
                </c:pt>
                <c:pt idx="6450">
                  <c:v>51.600000000007448</c:v>
                </c:pt>
                <c:pt idx="6451">
                  <c:v>51.608000000007451</c:v>
                </c:pt>
                <c:pt idx="6452">
                  <c:v>51.616000000007453</c:v>
                </c:pt>
                <c:pt idx="6453">
                  <c:v>51.624000000007456</c:v>
                </c:pt>
                <c:pt idx="6454">
                  <c:v>51.632000000007466</c:v>
                </c:pt>
                <c:pt idx="6455">
                  <c:v>51.640000000007461</c:v>
                </c:pt>
                <c:pt idx="6456">
                  <c:v>51.648000000007471</c:v>
                </c:pt>
                <c:pt idx="6457">
                  <c:v>51.656000000007474</c:v>
                </c:pt>
                <c:pt idx="6458">
                  <c:v>51.664000000007476</c:v>
                </c:pt>
                <c:pt idx="6459">
                  <c:v>51.672000000007486</c:v>
                </c:pt>
                <c:pt idx="6460">
                  <c:v>51.680000000007482</c:v>
                </c:pt>
                <c:pt idx="6461">
                  <c:v>51.688000000007492</c:v>
                </c:pt>
                <c:pt idx="6462">
                  <c:v>51.696000000007501</c:v>
                </c:pt>
                <c:pt idx="6463">
                  <c:v>51.704000000007497</c:v>
                </c:pt>
                <c:pt idx="6464">
                  <c:v>51.7120000000075</c:v>
                </c:pt>
                <c:pt idx="6465">
                  <c:v>51.720000000007502</c:v>
                </c:pt>
                <c:pt idx="6466">
                  <c:v>51.728000000007512</c:v>
                </c:pt>
                <c:pt idx="6467">
                  <c:v>51.736000000007515</c:v>
                </c:pt>
                <c:pt idx="6468">
                  <c:v>51.74400000000751</c:v>
                </c:pt>
                <c:pt idx="6469">
                  <c:v>51.75200000000752</c:v>
                </c:pt>
                <c:pt idx="6470">
                  <c:v>51.760000000007523</c:v>
                </c:pt>
                <c:pt idx="6471">
                  <c:v>51.768000000007532</c:v>
                </c:pt>
                <c:pt idx="6472">
                  <c:v>51.776000000007528</c:v>
                </c:pt>
                <c:pt idx="6473">
                  <c:v>51.784000000007524</c:v>
                </c:pt>
                <c:pt idx="6474">
                  <c:v>51.792000000007548</c:v>
                </c:pt>
                <c:pt idx="6475">
                  <c:v>51.800000000007536</c:v>
                </c:pt>
                <c:pt idx="6476">
                  <c:v>51.808000000007546</c:v>
                </c:pt>
                <c:pt idx="6477">
                  <c:v>51.816000000007541</c:v>
                </c:pt>
                <c:pt idx="6478">
                  <c:v>51.824000000007544</c:v>
                </c:pt>
                <c:pt idx="6479">
                  <c:v>51.832000000007554</c:v>
                </c:pt>
                <c:pt idx="6480">
                  <c:v>51.840000000007549</c:v>
                </c:pt>
                <c:pt idx="6481">
                  <c:v>51.848000000007552</c:v>
                </c:pt>
                <c:pt idx="6482">
                  <c:v>51.856000000007555</c:v>
                </c:pt>
                <c:pt idx="6483">
                  <c:v>51.864000000007564</c:v>
                </c:pt>
                <c:pt idx="6484">
                  <c:v>51.872000000007574</c:v>
                </c:pt>
                <c:pt idx="6485">
                  <c:v>51.88000000000757</c:v>
                </c:pt>
                <c:pt idx="6486">
                  <c:v>51.888000000007573</c:v>
                </c:pt>
                <c:pt idx="6487">
                  <c:v>51.896000000007575</c:v>
                </c:pt>
                <c:pt idx="6488">
                  <c:v>51.904000000007578</c:v>
                </c:pt>
                <c:pt idx="6489">
                  <c:v>51.912000000007595</c:v>
                </c:pt>
                <c:pt idx="6490">
                  <c:v>51.920000000007597</c:v>
                </c:pt>
                <c:pt idx="6491">
                  <c:v>51.9280000000076</c:v>
                </c:pt>
                <c:pt idx="6492">
                  <c:v>51.936000000007596</c:v>
                </c:pt>
                <c:pt idx="6493">
                  <c:v>51.944000000007598</c:v>
                </c:pt>
                <c:pt idx="6494">
                  <c:v>51.952000000007601</c:v>
                </c:pt>
                <c:pt idx="6495">
                  <c:v>51.960000000007604</c:v>
                </c:pt>
                <c:pt idx="6496">
                  <c:v>51.968000000007606</c:v>
                </c:pt>
                <c:pt idx="6497">
                  <c:v>51.976000000007616</c:v>
                </c:pt>
                <c:pt idx="6498">
                  <c:v>51.984000000007619</c:v>
                </c:pt>
                <c:pt idx="6499">
                  <c:v>51.992000000007629</c:v>
                </c:pt>
                <c:pt idx="6500">
                  <c:v>52.000000000007624</c:v>
                </c:pt>
                <c:pt idx="6501">
                  <c:v>52.008000000007634</c:v>
                </c:pt>
                <c:pt idx="6502">
                  <c:v>52.016000000007629</c:v>
                </c:pt>
                <c:pt idx="6503">
                  <c:v>52.024000000007632</c:v>
                </c:pt>
                <c:pt idx="6504">
                  <c:v>52.032000000007649</c:v>
                </c:pt>
                <c:pt idx="6505">
                  <c:v>52.040000000007645</c:v>
                </c:pt>
                <c:pt idx="6506">
                  <c:v>52.048000000007654</c:v>
                </c:pt>
                <c:pt idx="6507">
                  <c:v>52.05600000000765</c:v>
                </c:pt>
                <c:pt idx="6508">
                  <c:v>52.064000000007653</c:v>
                </c:pt>
                <c:pt idx="6509">
                  <c:v>52.072000000007655</c:v>
                </c:pt>
                <c:pt idx="6510">
                  <c:v>52.080000000007658</c:v>
                </c:pt>
                <c:pt idx="6511">
                  <c:v>52.088000000007661</c:v>
                </c:pt>
                <c:pt idx="6512">
                  <c:v>52.096000000007677</c:v>
                </c:pt>
                <c:pt idx="6513">
                  <c:v>52.104000000007673</c:v>
                </c:pt>
                <c:pt idx="6514">
                  <c:v>52.112000000007676</c:v>
                </c:pt>
                <c:pt idx="6515">
                  <c:v>52.120000000007686</c:v>
                </c:pt>
                <c:pt idx="6516">
                  <c:v>52.128000000007688</c:v>
                </c:pt>
                <c:pt idx="6517">
                  <c:v>52.136000000007691</c:v>
                </c:pt>
                <c:pt idx="6518">
                  <c:v>52.144000000007694</c:v>
                </c:pt>
                <c:pt idx="6519">
                  <c:v>52.152000000007703</c:v>
                </c:pt>
                <c:pt idx="6520">
                  <c:v>52.160000000007713</c:v>
                </c:pt>
                <c:pt idx="6521">
                  <c:v>52.168000000007716</c:v>
                </c:pt>
                <c:pt idx="6522">
                  <c:v>52.176000000007711</c:v>
                </c:pt>
                <c:pt idx="6523">
                  <c:v>52.184000000007714</c:v>
                </c:pt>
                <c:pt idx="6524">
                  <c:v>52.192000000007724</c:v>
                </c:pt>
                <c:pt idx="6525">
                  <c:v>52.200000000007719</c:v>
                </c:pt>
                <c:pt idx="6526">
                  <c:v>52.208000000007736</c:v>
                </c:pt>
                <c:pt idx="6527">
                  <c:v>52.216000000007732</c:v>
                </c:pt>
                <c:pt idx="6528">
                  <c:v>52.224000000007742</c:v>
                </c:pt>
                <c:pt idx="6529">
                  <c:v>52.232000000007744</c:v>
                </c:pt>
                <c:pt idx="6530">
                  <c:v>52.240000000007747</c:v>
                </c:pt>
                <c:pt idx="6531">
                  <c:v>52.24800000000775</c:v>
                </c:pt>
                <c:pt idx="6532">
                  <c:v>52.256000000007752</c:v>
                </c:pt>
                <c:pt idx="6533">
                  <c:v>52.264000000007755</c:v>
                </c:pt>
                <c:pt idx="6534">
                  <c:v>52.272000000007765</c:v>
                </c:pt>
                <c:pt idx="6535">
                  <c:v>52.28000000000776</c:v>
                </c:pt>
                <c:pt idx="6536">
                  <c:v>52.288000000007763</c:v>
                </c:pt>
                <c:pt idx="6537">
                  <c:v>52.296000000007773</c:v>
                </c:pt>
                <c:pt idx="6538">
                  <c:v>52.304000000007761</c:v>
                </c:pt>
                <c:pt idx="6539">
                  <c:v>52.312000000007771</c:v>
                </c:pt>
                <c:pt idx="6540">
                  <c:v>52.320000000007781</c:v>
                </c:pt>
                <c:pt idx="6541">
                  <c:v>52.328000000007783</c:v>
                </c:pt>
                <c:pt idx="6542">
                  <c:v>52.336000000007786</c:v>
                </c:pt>
                <c:pt idx="6543">
                  <c:v>52.344000000007782</c:v>
                </c:pt>
                <c:pt idx="6544">
                  <c:v>52.352000000007791</c:v>
                </c:pt>
                <c:pt idx="6545">
                  <c:v>52.360000000007801</c:v>
                </c:pt>
                <c:pt idx="6546">
                  <c:v>52.368000000007804</c:v>
                </c:pt>
                <c:pt idx="6547">
                  <c:v>52.376000000007799</c:v>
                </c:pt>
                <c:pt idx="6548">
                  <c:v>52.384000000007795</c:v>
                </c:pt>
                <c:pt idx="6549">
                  <c:v>52.392000000007812</c:v>
                </c:pt>
                <c:pt idx="6550">
                  <c:v>52.400000000007815</c:v>
                </c:pt>
                <c:pt idx="6551">
                  <c:v>52.408000000007817</c:v>
                </c:pt>
                <c:pt idx="6552">
                  <c:v>52.41600000000782</c:v>
                </c:pt>
                <c:pt idx="6553">
                  <c:v>52.424000000007823</c:v>
                </c:pt>
                <c:pt idx="6554">
                  <c:v>52.432000000007832</c:v>
                </c:pt>
                <c:pt idx="6555">
                  <c:v>52.440000000007828</c:v>
                </c:pt>
                <c:pt idx="6556">
                  <c:v>52.448000000007831</c:v>
                </c:pt>
                <c:pt idx="6557">
                  <c:v>52.45600000000784</c:v>
                </c:pt>
                <c:pt idx="6558">
                  <c:v>52.464000000007843</c:v>
                </c:pt>
                <c:pt idx="6559">
                  <c:v>52.472000000007853</c:v>
                </c:pt>
                <c:pt idx="6560">
                  <c:v>52.480000000007848</c:v>
                </c:pt>
                <c:pt idx="6561">
                  <c:v>52.488000000007851</c:v>
                </c:pt>
                <c:pt idx="6562">
                  <c:v>52.496000000007861</c:v>
                </c:pt>
                <c:pt idx="6563">
                  <c:v>52.504000000007856</c:v>
                </c:pt>
                <c:pt idx="6564">
                  <c:v>52.512000000007859</c:v>
                </c:pt>
                <c:pt idx="6565">
                  <c:v>52.520000000007869</c:v>
                </c:pt>
                <c:pt idx="6566">
                  <c:v>52.528000000007879</c:v>
                </c:pt>
                <c:pt idx="6567">
                  <c:v>52.536000000007881</c:v>
                </c:pt>
                <c:pt idx="6568">
                  <c:v>52.544000000007877</c:v>
                </c:pt>
                <c:pt idx="6569">
                  <c:v>52.55200000000788</c:v>
                </c:pt>
                <c:pt idx="6570">
                  <c:v>52.560000000007882</c:v>
                </c:pt>
                <c:pt idx="6571">
                  <c:v>52.568000000007892</c:v>
                </c:pt>
                <c:pt idx="6572">
                  <c:v>52.576000000007888</c:v>
                </c:pt>
                <c:pt idx="6573">
                  <c:v>52.584000000007897</c:v>
                </c:pt>
                <c:pt idx="6574">
                  <c:v>52.592000000007907</c:v>
                </c:pt>
                <c:pt idx="6575">
                  <c:v>52.600000000007903</c:v>
                </c:pt>
                <c:pt idx="6576">
                  <c:v>52.608000000007912</c:v>
                </c:pt>
                <c:pt idx="6577">
                  <c:v>52.616000000007908</c:v>
                </c:pt>
                <c:pt idx="6578">
                  <c:v>52.624000000007911</c:v>
                </c:pt>
                <c:pt idx="6579">
                  <c:v>52.632000000007913</c:v>
                </c:pt>
                <c:pt idx="6580">
                  <c:v>52.640000000007916</c:v>
                </c:pt>
                <c:pt idx="6581">
                  <c:v>52.648000000007933</c:v>
                </c:pt>
                <c:pt idx="6582">
                  <c:v>52.656000000007928</c:v>
                </c:pt>
                <c:pt idx="6583">
                  <c:v>52.664000000007931</c:v>
                </c:pt>
                <c:pt idx="6584">
                  <c:v>52.672000000007941</c:v>
                </c:pt>
                <c:pt idx="6585">
                  <c:v>52.680000000007936</c:v>
                </c:pt>
                <c:pt idx="6586">
                  <c:v>52.688000000007939</c:v>
                </c:pt>
                <c:pt idx="6587">
                  <c:v>52.696000000007949</c:v>
                </c:pt>
                <c:pt idx="6588">
                  <c:v>52.704000000007952</c:v>
                </c:pt>
                <c:pt idx="6589">
                  <c:v>52.712000000007961</c:v>
                </c:pt>
                <c:pt idx="6590">
                  <c:v>52.720000000007964</c:v>
                </c:pt>
                <c:pt idx="6591">
                  <c:v>52.728000000007967</c:v>
                </c:pt>
                <c:pt idx="6592">
                  <c:v>52.736000000007962</c:v>
                </c:pt>
                <c:pt idx="6593">
                  <c:v>52.744000000007965</c:v>
                </c:pt>
                <c:pt idx="6594">
                  <c:v>52.752000000007968</c:v>
                </c:pt>
                <c:pt idx="6595">
                  <c:v>52.760000000007977</c:v>
                </c:pt>
                <c:pt idx="6596">
                  <c:v>52.76800000000798</c:v>
                </c:pt>
                <c:pt idx="6597">
                  <c:v>52.776000000007983</c:v>
                </c:pt>
                <c:pt idx="6598">
                  <c:v>52.784000000007985</c:v>
                </c:pt>
                <c:pt idx="6599">
                  <c:v>52.792000000007995</c:v>
                </c:pt>
                <c:pt idx="6600">
                  <c:v>52.800000000007991</c:v>
                </c:pt>
                <c:pt idx="6601">
                  <c:v>52.808000000007993</c:v>
                </c:pt>
                <c:pt idx="6602">
                  <c:v>52.816000000007996</c:v>
                </c:pt>
                <c:pt idx="6603">
                  <c:v>52.824000000007999</c:v>
                </c:pt>
                <c:pt idx="6604">
                  <c:v>52.832000000008009</c:v>
                </c:pt>
                <c:pt idx="6605">
                  <c:v>52.840000000008004</c:v>
                </c:pt>
                <c:pt idx="6606">
                  <c:v>52.848000000008014</c:v>
                </c:pt>
                <c:pt idx="6607">
                  <c:v>52.856000000008009</c:v>
                </c:pt>
                <c:pt idx="6608">
                  <c:v>52.864000000008012</c:v>
                </c:pt>
                <c:pt idx="6609">
                  <c:v>52.872000000008022</c:v>
                </c:pt>
                <c:pt idx="6610">
                  <c:v>52.880000000008025</c:v>
                </c:pt>
                <c:pt idx="6611">
                  <c:v>52.888000000008027</c:v>
                </c:pt>
                <c:pt idx="6612">
                  <c:v>52.896000000008037</c:v>
                </c:pt>
                <c:pt idx="6613">
                  <c:v>52.90400000000804</c:v>
                </c:pt>
                <c:pt idx="6614">
                  <c:v>52.912000000008042</c:v>
                </c:pt>
                <c:pt idx="6615">
                  <c:v>52.920000000008052</c:v>
                </c:pt>
                <c:pt idx="6616">
                  <c:v>52.928000000008055</c:v>
                </c:pt>
                <c:pt idx="6617">
                  <c:v>52.93600000000805</c:v>
                </c:pt>
                <c:pt idx="6618">
                  <c:v>52.944000000008046</c:v>
                </c:pt>
                <c:pt idx="6619">
                  <c:v>52.952000000008056</c:v>
                </c:pt>
                <c:pt idx="6620">
                  <c:v>52.960000000008066</c:v>
                </c:pt>
                <c:pt idx="6621">
                  <c:v>52.968000000008068</c:v>
                </c:pt>
                <c:pt idx="6622">
                  <c:v>52.976000000008071</c:v>
                </c:pt>
                <c:pt idx="6623">
                  <c:v>52.984000000008074</c:v>
                </c:pt>
                <c:pt idx="6624">
                  <c:v>52.992000000008083</c:v>
                </c:pt>
                <c:pt idx="6625">
                  <c:v>53.000000000008079</c:v>
                </c:pt>
                <c:pt idx="6626">
                  <c:v>53.008000000008089</c:v>
                </c:pt>
                <c:pt idx="6627">
                  <c:v>53.016000000008091</c:v>
                </c:pt>
                <c:pt idx="6628">
                  <c:v>53.024000000008101</c:v>
                </c:pt>
                <c:pt idx="6629">
                  <c:v>53.032000000008104</c:v>
                </c:pt>
                <c:pt idx="6630">
                  <c:v>53.040000000008099</c:v>
                </c:pt>
                <c:pt idx="6631">
                  <c:v>53.048000000008102</c:v>
                </c:pt>
                <c:pt idx="6632">
                  <c:v>53.056000000008105</c:v>
                </c:pt>
                <c:pt idx="6633">
                  <c:v>53.064000000008107</c:v>
                </c:pt>
                <c:pt idx="6634">
                  <c:v>53.072000000008117</c:v>
                </c:pt>
                <c:pt idx="6635">
                  <c:v>53.08000000000812</c:v>
                </c:pt>
                <c:pt idx="6636">
                  <c:v>53.088000000008122</c:v>
                </c:pt>
                <c:pt idx="6637">
                  <c:v>53.096000000008132</c:v>
                </c:pt>
                <c:pt idx="6638">
                  <c:v>53.104000000008128</c:v>
                </c:pt>
                <c:pt idx="6639">
                  <c:v>53.11200000000813</c:v>
                </c:pt>
                <c:pt idx="6640">
                  <c:v>53.120000000008133</c:v>
                </c:pt>
                <c:pt idx="6641">
                  <c:v>53.12800000000815</c:v>
                </c:pt>
                <c:pt idx="6642">
                  <c:v>53.136000000008153</c:v>
                </c:pt>
                <c:pt idx="6643">
                  <c:v>53.144000000008148</c:v>
                </c:pt>
                <c:pt idx="6644">
                  <c:v>53.152000000008151</c:v>
                </c:pt>
                <c:pt idx="6645">
                  <c:v>53.160000000008161</c:v>
                </c:pt>
                <c:pt idx="6646">
                  <c:v>53.168000000008163</c:v>
                </c:pt>
                <c:pt idx="6647">
                  <c:v>53.176000000008159</c:v>
                </c:pt>
                <c:pt idx="6648">
                  <c:v>53.184000000008162</c:v>
                </c:pt>
                <c:pt idx="6649">
                  <c:v>53.192000000008179</c:v>
                </c:pt>
                <c:pt idx="6650">
                  <c:v>53.200000000008181</c:v>
                </c:pt>
                <c:pt idx="6651">
                  <c:v>53.208000000008184</c:v>
                </c:pt>
                <c:pt idx="6652">
                  <c:v>53.216000000008179</c:v>
                </c:pt>
                <c:pt idx="6653">
                  <c:v>53.224000000008182</c:v>
                </c:pt>
                <c:pt idx="6654">
                  <c:v>53.232000000008192</c:v>
                </c:pt>
                <c:pt idx="6655">
                  <c:v>53.240000000008202</c:v>
                </c:pt>
                <c:pt idx="6656">
                  <c:v>53.248000000008204</c:v>
                </c:pt>
                <c:pt idx="6657">
                  <c:v>53.2560000000082</c:v>
                </c:pt>
                <c:pt idx="6658">
                  <c:v>53.264000000008203</c:v>
                </c:pt>
                <c:pt idx="6659">
                  <c:v>53.272000000008212</c:v>
                </c:pt>
                <c:pt idx="6660">
                  <c:v>53.280000000008208</c:v>
                </c:pt>
                <c:pt idx="6661">
                  <c:v>53.288000000008211</c:v>
                </c:pt>
                <c:pt idx="6662">
                  <c:v>53.296000000008227</c:v>
                </c:pt>
                <c:pt idx="6663">
                  <c:v>53.304000000008216</c:v>
                </c:pt>
                <c:pt idx="6664">
                  <c:v>53.312000000008226</c:v>
                </c:pt>
                <c:pt idx="6665">
                  <c:v>53.320000000008228</c:v>
                </c:pt>
                <c:pt idx="6666">
                  <c:v>53.328000000008231</c:v>
                </c:pt>
                <c:pt idx="6667">
                  <c:v>53.336000000008234</c:v>
                </c:pt>
                <c:pt idx="6668">
                  <c:v>53.344000000008229</c:v>
                </c:pt>
                <c:pt idx="6669">
                  <c:v>53.352000000008246</c:v>
                </c:pt>
                <c:pt idx="6670">
                  <c:v>53.360000000008249</c:v>
                </c:pt>
                <c:pt idx="6671">
                  <c:v>53.368000000008252</c:v>
                </c:pt>
                <c:pt idx="6672">
                  <c:v>53.376000000008254</c:v>
                </c:pt>
                <c:pt idx="6673">
                  <c:v>53.38400000000825</c:v>
                </c:pt>
                <c:pt idx="6674">
                  <c:v>53.39200000000826</c:v>
                </c:pt>
                <c:pt idx="6675">
                  <c:v>53.400000000008255</c:v>
                </c:pt>
                <c:pt idx="6676">
                  <c:v>53.408000000008272</c:v>
                </c:pt>
                <c:pt idx="6677">
                  <c:v>53.416000000008275</c:v>
                </c:pt>
                <c:pt idx="6678">
                  <c:v>53.424000000008277</c:v>
                </c:pt>
                <c:pt idx="6679">
                  <c:v>53.43200000000828</c:v>
                </c:pt>
                <c:pt idx="6680">
                  <c:v>53.440000000008276</c:v>
                </c:pt>
                <c:pt idx="6681">
                  <c:v>53.448000000008285</c:v>
                </c:pt>
                <c:pt idx="6682">
                  <c:v>53.456000000008281</c:v>
                </c:pt>
                <c:pt idx="6683">
                  <c:v>53.464000000008298</c:v>
                </c:pt>
                <c:pt idx="6684">
                  <c:v>53.4720000000083</c:v>
                </c:pt>
                <c:pt idx="6685">
                  <c:v>53.480000000008296</c:v>
                </c:pt>
                <c:pt idx="6686">
                  <c:v>53.488000000008306</c:v>
                </c:pt>
                <c:pt idx="6687">
                  <c:v>53.496000000008308</c:v>
                </c:pt>
                <c:pt idx="6688">
                  <c:v>53.504000000008304</c:v>
                </c:pt>
                <c:pt idx="6689">
                  <c:v>53.512000000008314</c:v>
                </c:pt>
                <c:pt idx="6690">
                  <c:v>53.520000000008331</c:v>
                </c:pt>
                <c:pt idx="6691">
                  <c:v>53.528000000008333</c:v>
                </c:pt>
                <c:pt idx="6692">
                  <c:v>53.536000000008329</c:v>
                </c:pt>
                <c:pt idx="6693">
                  <c:v>53.544000000008324</c:v>
                </c:pt>
                <c:pt idx="6694">
                  <c:v>53.552000000008334</c:v>
                </c:pt>
                <c:pt idx="6695">
                  <c:v>53.560000000008337</c:v>
                </c:pt>
                <c:pt idx="6696">
                  <c:v>53.568000000008347</c:v>
                </c:pt>
                <c:pt idx="6697">
                  <c:v>53.576000000008349</c:v>
                </c:pt>
                <c:pt idx="6698">
                  <c:v>53.584000000008345</c:v>
                </c:pt>
                <c:pt idx="6699">
                  <c:v>53.592000000008362</c:v>
                </c:pt>
                <c:pt idx="6700">
                  <c:v>53.600000000008357</c:v>
                </c:pt>
                <c:pt idx="6701">
                  <c:v>53.60800000000836</c:v>
                </c:pt>
                <c:pt idx="6702">
                  <c:v>53.616000000008356</c:v>
                </c:pt>
                <c:pt idx="6703">
                  <c:v>53.624000000008365</c:v>
                </c:pt>
                <c:pt idx="6704">
                  <c:v>53.632000000008368</c:v>
                </c:pt>
                <c:pt idx="6705">
                  <c:v>53.640000000008378</c:v>
                </c:pt>
                <c:pt idx="6706">
                  <c:v>53.648000000008381</c:v>
                </c:pt>
                <c:pt idx="6707">
                  <c:v>53.656000000008376</c:v>
                </c:pt>
                <c:pt idx="6708">
                  <c:v>53.664000000008386</c:v>
                </c:pt>
                <c:pt idx="6709">
                  <c:v>53.672000000008389</c:v>
                </c:pt>
                <c:pt idx="6710">
                  <c:v>53.680000000008391</c:v>
                </c:pt>
                <c:pt idx="6711">
                  <c:v>53.688000000008401</c:v>
                </c:pt>
                <c:pt idx="6712">
                  <c:v>53.696000000008404</c:v>
                </c:pt>
                <c:pt idx="6713">
                  <c:v>53.704000000008406</c:v>
                </c:pt>
                <c:pt idx="6714">
                  <c:v>53.712000000008409</c:v>
                </c:pt>
                <c:pt idx="6715">
                  <c:v>53.720000000008412</c:v>
                </c:pt>
                <c:pt idx="6716">
                  <c:v>53.728000000008421</c:v>
                </c:pt>
                <c:pt idx="6717">
                  <c:v>53.736000000008417</c:v>
                </c:pt>
                <c:pt idx="6718">
                  <c:v>53.74400000000842</c:v>
                </c:pt>
                <c:pt idx="6719">
                  <c:v>53.752000000008422</c:v>
                </c:pt>
                <c:pt idx="6720">
                  <c:v>53.760000000008432</c:v>
                </c:pt>
                <c:pt idx="6721">
                  <c:v>53.768000000008442</c:v>
                </c:pt>
                <c:pt idx="6722">
                  <c:v>53.776000000008437</c:v>
                </c:pt>
                <c:pt idx="6723">
                  <c:v>53.78400000000844</c:v>
                </c:pt>
                <c:pt idx="6724">
                  <c:v>53.79200000000845</c:v>
                </c:pt>
                <c:pt idx="6725">
                  <c:v>53.800000000008446</c:v>
                </c:pt>
                <c:pt idx="6726">
                  <c:v>53.808000000008448</c:v>
                </c:pt>
                <c:pt idx="6727">
                  <c:v>53.816000000008444</c:v>
                </c:pt>
                <c:pt idx="6728">
                  <c:v>53.824000000008454</c:v>
                </c:pt>
                <c:pt idx="6729">
                  <c:v>53.832000000008456</c:v>
                </c:pt>
                <c:pt idx="6730">
                  <c:v>53.840000000008459</c:v>
                </c:pt>
                <c:pt idx="6731">
                  <c:v>53.848000000008462</c:v>
                </c:pt>
                <c:pt idx="6732">
                  <c:v>53.856000000008464</c:v>
                </c:pt>
                <c:pt idx="6733">
                  <c:v>53.864000000008474</c:v>
                </c:pt>
                <c:pt idx="6734">
                  <c:v>53.872000000008477</c:v>
                </c:pt>
                <c:pt idx="6735">
                  <c:v>53.880000000008472</c:v>
                </c:pt>
                <c:pt idx="6736">
                  <c:v>53.888000000008482</c:v>
                </c:pt>
                <c:pt idx="6737">
                  <c:v>53.896000000008492</c:v>
                </c:pt>
                <c:pt idx="6738">
                  <c:v>53.904000000008494</c:v>
                </c:pt>
                <c:pt idx="6739">
                  <c:v>53.912000000008497</c:v>
                </c:pt>
                <c:pt idx="6740">
                  <c:v>53.9200000000085</c:v>
                </c:pt>
                <c:pt idx="6741">
                  <c:v>53.928000000008502</c:v>
                </c:pt>
                <c:pt idx="6742">
                  <c:v>53.936000000008505</c:v>
                </c:pt>
                <c:pt idx="6743">
                  <c:v>53.944000000008508</c:v>
                </c:pt>
                <c:pt idx="6744">
                  <c:v>53.95200000000851</c:v>
                </c:pt>
                <c:pt idx="6745">
                  <c:v>53.96000000000852</c:v>
                </c:pt>
                <c:pt idx="6746">
                  <c:v>53.968000000008523</c:v>
                </c:pt>
                <c:pt idx="6747">
                  <c:v>53.976000000008526</c:v>
                </c:pt>
                <c:pt idx="6748">
                  <c:v>53.984000000008521</c:v>
                </c:pt>
                <c:pt idx="6749">
                  <c:v>53.992000000008531</c:v>
                </c:pt>
                <c:pt idx="6750">
                  <c:v>54.000000000008541</c:v>
                </c:pt>
                <c:pt idx="6751">
                  <c:v>54.008000000008543</c:v>
                </c:pt>
                <c:pt idx="6752">
                  <c:v>54.016000000008546</c:v>
                </c:pt>
                <c:pt idx="6753">
                  <c:v>54.024000000008549</c:v>
                </c:pt>
                <c:pt idx="6754">
                  <c:v>54.032000000008551</c:v>
                </c:pt>
                <c:pt idx="6755">
                  <c:v>54.040000000008554</c:v>
                </c:pt>
                <c:pt idx="6756">
                  <c:v>54.048000000008557</c:v>
                </c:pt>
                <c:pt idx="6757">
                  <c:v>54.056000000008559</c:v>
                </c:pt>
                <c:pt idx="6758">
                  <c:v>54.064000000008562</c:v>
                </c:pt>
                <c:pt idx="6759">
                  <c:v>54.072000000008572</c:v>
                </c:pt>
                <c:pt idx="6760">
                  <c:v>54.080000000008575</c:v>
                </c:pt>
                <c:pt idx="6761">
                  <c:v>54.088000000008577</c:v>
                </c:pt>
                <c:pt idx="6762">
                  <c:v>54.09600000000858</c:v>
                </c:pt>
                <c:pt idx="6763">
                  <c:v>54.10400000000859</c:v>
                </c:pt>
                <c:pt idx="6764">
                  <c:v>54.112000000008592</c:v>
                </c:pt>
                <c:pt idx="6765">
                  <c:v>54.120000000008602</c:v>
                </c:pt>
                <c:pt idx="6766">
                  <c:v>54.128000000008605</c:v>
                </c:pt>
                <c:pt idx="6767">
                  <c:v>54.1360000000086</c:v>
                </c:pt>
                <c:pt idx="6768">
                  <c:v>54.144000000008596</c:v>
                </c:pt>
                <c:pt idx="6769">
                  <c:v>54.152000000008606</c:v>
                </c:pt>
                <c:pt idx="6770">
                  <c:v>54.160000000008615</c:v>
                </c:pt>
                <c:pt idx="6771">
                  <c:v>54.168000000008618</c:v>
                </c:pt>
                <c:pt idx="6772">
                  <c:v>54.176000000008621</c:v>
                </c:pt>
                <c:pt idx="6773">
                  <c:v>54.184000000008616</c:v>
                </c:pt>
                <c:pt idx="6774">
                  <c:v>54.192000000008633</c:v>
                </c:pt>
                <c:pt idx="6775">
                  <c:v>54.200000000008629</c:v>
                </c:pt>
                <c:pt idx="6776">
                  <c:v>54.208000000008632</c:v>
                </c:pt>
                <c:pt idx="6777">
                  <c:v>54.216000000008641</c:v>
                </c:pt>
                <c:pt idx="6778">
                  <c:v>54.224000000008651</c:v>
                </c:pt>
                <c:pt idx="6779">
                  <c:v>54.232000000008654</c:v>
                </c:pt>
                <c:pt idx="6780">
                  <c:v>54.240000000008649</c:v>
                </c:pt>
                <c:pt idx="6781">
                  <c:v>54.248000000008652</c:v>
                </c:pt>
                <c:pt idx="6782">
                  <c:v>54.256000000008655</c:v>
                </c:pt>
                <c:pt idx="6783">
                  <c:v>54.264000000008657</c:v>
                </c:pt>
                <c:pt idx="6784">
                  <c:v>54.272000000008667</c:v>
                </c:pt>
                <c:pt idx="6785">
                  <c:v>54.28000000000867</c:v>
                </c:pt>
                <c:pt idx="6786">
                  <c:v>54.288000000008672</c:v>
                </c:pt>
                <c:pt idx="6787">
                  <c:v>54.296000000008682</c:v>
                </c:pt>
                <c:pt idx="6788">
                  <c:v>54.304000000008671</c:v>
                </c:pt>
                <c:pt idx="6789">
                  <c:v>54.312000000008673</c:v>
                </c:pt>
                <c:pt idx="6790">
                  <c:v>54.320000000008676</c:v>
                </c:pt>
                <c:pt idx="6791">
                  <c:v>54.328000000008686</c:v>
                </c:pt>
                <c:pt idx="6792">
                  <c:v>54.336000000008696</c:v>
                </c:pt>
                <c:pt idx="6793">
                  <c:v>54.344000000008691</c:v>
                </c:pt>
                <c:pt idx="6794">
                  <c:v>54.352000000008701</c:v>
                </c:pt>
                <c:pt idx="6795">
                  <c:v>54.360000000008711</c:v>
                </c:pt>
                <c:pt idx="6796">
                  <c:v>54.368000000008713</c:v>
                </c:pt>
                <c:pt idx="6797">
                  <c:v>54.376000000008709</c:v>
                </c:pt>
                <c:pt idx="6798">
                  <c:v>54.384000000008704</c:v>
                </c:pt>
                <c:pt idx="6799">
                  <c:v>54.392000000008721</c:v>
                </c:pt>
                <c:pt idx="6800">
                  <c:v>54.400000000008731</c:v>
                </c:pt>
                <c:pt idx="6801">
                  <c:v>54.408000000008734</c:v>
                </c:pt>
                <c:pt idx="6802">
                  <c:v>54.416000000008729</c:v>
                </c:pt>
                <c:pt idx="6803">
                  <c:v>54.424000000008732</c:v>
                </c:pt>
                <c:pt idx="6804">
                  <c:v>54.432000000008742</c:v>
                </c:pt>
                <c:pt idx="6805">
                  <c:v>54.440000000008737</c:v>
                </c:pt>
                <c:pt idx="6806">
                  <c:v>54.448000000008747</c:v>
                </c:pt>
                <c:pt idx="6807">
                  <c:v>54.456000000008743</c:v>
                </c:pt>
                <c:pt idx="6808">
                  <c:v>54.464000000008753</c:v>
                </c:pt>
                <c:pt idx="6809">
                  <c:v>54.472000000008762</c:v>
                </c:pt>
                <c:pt idx="6810">
                  <c:v>54.480000000008758</c:v>
                </c:pt>
                <c:pt idx="6811">
                  <c:v>54.488000000008761</c:v>
                </c:pt>
                <c:pt idx="6812">
                  <c:v>54.496000000008763</c:v>
                </c:pt>
                <c:pt idx="6813">
                  <c:v>54.504000000008766</c:v>
                </c:pt>
                <c:pt idx="6814">
                  <c:v>54.512000000008769</c:v>
                </c:pt>
                <c:pt idx="6815">
                  <c:v>54.520000000008778</c:v>
                </c:pt>
                <c:pt idx="6816">
                  <c:v>54.528000000008788</c:v>
                </c:pt>
                <c:pt idx="6817">
                  <c:v>54.536000000008791</c:v>
                </c:pt>
                <c:pt idx="6818">
                  <c:v>54.544000000008786</c:v>
                </c:pt>
                <c:pt idx="6819">
                  <c:v>54.552000000008789</c:v>
                </c:pt>
                <c:pt idx="6820">
                  <c:v>54.560000000008799</c:v>
                </c:pt>
                <c:pt idx="6821">
                  <c:v>54.568000000008809</c:v>
                </c:pt>
                <c:pt idx="6822">
                  <c:v>54.576000000008804</c:v>
                </c:pt>
                <c:pt idx="6823">
                  <c:v>54.5840000000088</c:v>
                </c:pt>
                <c:pt idx="6824">
                  <c:v>54.592000000008817</c:v>
                </c:pt>
                <c:pt idx="6825">
                  <c:v>54.600000000008812</c:v>
                </c:pt>
                <c:pt idx="6826">
                  <c:v>54.608000000008822</c:v>
                </c:pt>
                <c:pt idx="6827">
                  <c:v>54.616000000008817</c:v>
                </c:pt>
                <c:pt idx="6828">
                  <c:v>54.624000000008827</c:v>
                </c:pt>
                <c:pt idx="6829">
                  <c:v>54.63200000000883</c:v>
                </c:pt>
                <c:pt idx="6830">
                  <c:v>54.640000000008833</c:v>
                </c:pt>
                <c:pt idx="6831">
                  <c:v>54.648000000008842</c:v>
                </c:pt>
                <c:pt idx="6832">
                  <c:v>54.656000000008838</c:v>
                </c:pt>
                <c:pt idx="6833">
                  <c:v>54.664000000008848</c:v>
                </c:pt>
                <c:pt idx="6834">
                  <c:v>54.67200000000885</c:v>
                </c:pt>
                <c:pt idx="6835">
                  <c:v>54.680000000008853</c:v>
                </c:pt>
                <c:pt idx="6836">
                  <c:v>54.688000000008856</c:v>
                </c:pt>
                <c:pt idx="6837">
                  <c:v>54.696000000008858</c:v>
                </c:pt>
                <c:pt idx="6838">
                  <c:v>54.704000000008861</c:v>
                </c:pt>
                <c:pt idx="6839">
                  <c:v>54.712000000008871</c:v>
                </c:pt>
                <c:pt idx="6840">
                  <c:v>54.720000000008874</c:v>
                </c:pt>
                <c:pt idx="6841">
                  <c:v>54.728000000008876</c:v>
                </c:pt>
                <c:pt idx="6842">
                  <c:v>54.736000000008879</c:v>
                </c:pt>
                <c:pt idx="6843">
                  <c:v>54.744000000008882</c:v>
                </c:pt>
                <c:pt idx="6844">
                  <c:v>54.752000000008884</c:v>
                </c:pt>
                <c:pt idx="6845">
                  <c:v>54.760000000008887</c:v>
                </c:pt>
                <c:pt idx="6846">
                  <c:v>54.76800000000889</c:v>
                </c:pt>
                <c:pt idx="6847">
                  <c:v>54.776000000008899</c:v>
                </c:pt>
                <c:pt idx="6848">
                  <c:v>54.784000000008902</c:v>
                </c:pt>
                <c:pt idx="6849">
                  <c:v>54.792000000008912</c:v>
                </c:pt>
                <c:pt idx="6850">
                  <c:v>54.8000000000089</c:v>
                </c:pt>
                <c:pt idx="6851">
                  <c:v>54.808000000008903</c:v>
                </c:pt>
                <c:pt idx="6852">
                  <c:v>54.816000000008906</c:v>
                </c:pt>
                <c:pt idx="6853">
                  <c:v>54.824000000008908</c:v>
                </c:pt>
                <c:pt idx="6854">
                  <c:v>54.832000000008918</c:v>
                </c:pt>
                <c:pt idx="6855">
                  <c:v>54.840000000008921</c:v>
                </c:pt>
                <c:pt idx="6856">
                  <c:v>54.848000000008923</c:v>
                </c:pt>
                <c:pt idx="6857">
                  <c:v>54.856000000008926</c:v>
                </c:pt>
                <c:pt idx="6858">
                  <c:v>54.864000000008929</c:v>
                </c:pt>
                <c:pt idx="6859">
                  <c:v>54.872000000008931</c:v>
                </c:pt>
                <c:pt idx="6860">
                  <c:v>54.880000000008934</c:v>
                </c:pt>
                <c:pt idx="6861">
                  <c:v>54.888000000008951</c:v>
                </c:pt>
                <c:pt idx="6862">
                  <c:v>54.896000000008954</c:v>
                </c:pt>
                <c:pt idx="6863">
                  <c:v>54.904000000008949</c:v>
                </c:pt>
                <c:pt idx="6864">
                  <c:v>54.912000000008952</c:v>
                </c:pt>
                <c:pt idx="6865">
                  <c:v>54.920000000008962</c:v>
                </c:pt>
                <c:pt idx="6866">
                  <c:v>54.928000000008964</c:v>
                </c:pt>
                <c:pt idx="6867">
                  <c:v>54.93600000000896</c:v>
                </c:pt>
                <c:pt idx="6868">
                  <c:v>54.94400000000897</c:v>
                </c:pt>
                <c:pt idx="6869">
                  <c:v>54.952000000008972</c:v>
                </c:pt>
                <c:pt idx="6870">
                  <c:v>54.960000000008982</c:v>
                </c:pt>
                <c:pt idx="6871">
                  <c:v>54.968000000008985</c:v>
                </c:pt>
                <c:pt idx="6872">
                  <c:v>54.97600000000898</c:v>
                </c:pt>
                <c:pt idx="6873">
                  <c:v>54.984000000008976</c:v>
                </c:pt>
                <c:pt idx="6874">
                  <c:v>54.992000000008993</c:v>
                </c:pt>
                <c:pt idx="6875">
                  <c:v>55.000000000009003</c:v>
                </c:pt>
                <c:pt idx="6876">
                  <c:v>55.008000000009005</c:v>
                </c:pt>
                <c:pt idx="6877">
                  <c:v>55.016000000009001</c:v>
                </c:pt>
                <c:pt idx="6878">
                  <c:v>55.024000000009003</c:v>
                </c:pt>
                <c:pt idx="6879">
                  <c:v>55.032000000009013</c:v>
                </c:pt>
                <c:pt idx="6880">
                  <c:v>55.040000000009009</c:v>
                </c:pt>
                <c:pt idx="6881">
                  <c:v>55.048000000009012</c:v>
                </c:pt>
                <c:pt idx="6882">
                  <c:v>55.056000000009021</c:v>
                </c:pt>
                <c:pt idx="6883">
                  <c:v>55.064000000009031</c:v>
                </c:pt>
                <c:pt idx="6884">
                  <c:v>55.072000000009034</c:v>
                </c:pt>
                <c:pt idx="6885">
                  <c:v>55.080000000009029</c:v>
                </c:pt>
                <c:pt idx="6886">
                  <c:v>55.088000000009032</c:v>
                </c:pt>
                <c:pt idx="6887">
                  <c:v>55.096000000009042</c:v>
                </c:pt>
                <c:pt idx="6888">
                  <c:v>55.104000000009052</c:v>
                </c:pt>
                <c:pt idx="6889">
                  <c:v>55.112000000009054</c:v>
                </c:pt>
                <c:pt idx="6890">
                  <c:v>55.120000000009057</c:v>
                </c:pt>
                <c:pt idx="6891">
                  <c:v>55.12800000000906</c:v>
                </c:pt>
                <c:pt idx="6892">
                  <c:v>55.136000000009062</c:v>
                </c:pt>
                <c:pt idx="6893">
                  <c:v>55.144000000009058</c:v>
                </c:pt>
                <c:pt idx="6894">
                  <c:v>55.15200000000906</c:v>
                </c:pt>
                <c:pt idx="6895">
                  <c:v>55.160000000009077</c:v>
                </c:pt>
                <c:pt idx="6896">
                  <c:v>55.16800000000908</c:v>
                </c:pt>
                <c:pt idx="6897">
                  <c:v>55.176000000009083</c:v>
                </c:pt>
                <c:pt idx="6898">
                  <c:v>55.184000000009078</c:v>
                </c:pt>
                <c:pt idx="6899">
                  <c:v>55.192000000009088</c:v>
                </c:pt>
                <c:pt idx="6900">
                  <c:v>55.200000000009091</c:v>
                </c:pt>
                <c:pt idx="6901">
                  <c:v>55.208000000009093</c:v>
                </c:pt>
                <c:pt idx="6902">
                  <c:v>55.216000000009103</c:v>
                </c:pt>
                <c:pt idx="6903">
                  <c:v>55.224000000009106</c:v>
                </c:pt>
                <c:pt idx="6904">
                  <c:v>55.232000000009108</c:v>
                </c:pt>
                <c:pt idx="6905">
                  <c:v>55.240000000009111</c:v>
                </c:pt>
                <c:pt idx="6906">
                  <c:v>55.248000000009114</c:v>
                </c:pt>
                <c:pt idx="6907">
                  <c:v>55.256000000009109</c:v>
                </c:pt>
                <c:pt idx="6908">
                  <c:v>55.264000000009112</c:v>
                </c:pt>
                <c:pt idx="6909">
                  <c:v>55.272000000009129</c:v>
                </c:pt>
                <c:pt idx="6910">
                  <c:v>55.280000000009132</c:v>
                </c:pt>
                <c:pt idx="6911">
                  <c:v>55.288000000009134</c:v>
                </c:pt>
                <c:pt idx="6912">
                  <c:v>55.296000000009137</c:v>
                </c:pt>
                <c:pt idx="6913">
                  <c:v>55.304000000009125</c:v>
                </c:pt>
                <c:pt idx="6914">
                  <c:v>55.312000000009135</c:v>
                </c:pt>
                <c:pt idx="6915">
                  <c:v>55.320000000009138</c:v>
                </c:pt>
                <c:pt idx="6916">
                  <c:v>55.328000000009148</c:v>
                </c:pt>
                <c:pt idx="6917">
                  <c:v>55.33600000000915</c:v>
                </c:pt>
                <c:pt idx="6918">
                  <c:v>55.344000000009146</c:v>
                </c:pt>
                <c:pt idx="6919">
                  <c:v>55.352000000009156</c:v>
                </c:pt>
                <c:pt idx="6920">
                  <c:v>55.360000000009158</c:v>
                </c:pt>
                <c:pt idx="6921">
                  <c:v>55.368000000009161</c:v>
                </c:pt>
                <c:pt idx="6922">
                  <c:v>55.376000000009164</c:v>
                </c:pt>
                <c:pt idx="6923">
                  <c:v>55.384000000009159</c:v>
                </c:pt>
                <c:pt idx="6924">
                  <c:v>55.392000000009169</c:v>
                </c:pt>
                <c:pt idx="6925">
                  <c:v>55.400000000009179</c:v>
                </c:pt>
                <c:pt idx="6926">
                  <c:v>55.408000000009181</c:v>
                </c:pt>
                <c:pt idx="6927">
                  <c:v>55.416000000009184</c:v>
                </c:pt>
                <c:pt idx="6928">
                  <c:v>55.424000000009187</c:v>
                </c:pt>
                <c:pt idx="6929">
                  <c:v>55.432000000009189</c:v>
                </c:pt>
                <c:pt idx="6930">
                  <c:v>55.440000000009192</c:v>
                </c:pt>
                <c:pt idx="6931">
                  <c:v>55.448000000009202</c:v>
                </c:pt>
                <c:pt idx="6932">
                  <c:v>55.456000000009197</c:v>
                </c:pt>
                <c:pt idx="6933">
                  <c:v>55.464000000009207</c:v>
                </c:pt>
                <c:pt idx="6934">
                  <c:v>55.47200000000921</c:v>
                </c:pt>
                <c:pt idx="6935">
                  <c:v>55.480000000009206</c:v>
                </c:pt>
                <c:pt idx="6936">
                  <c:v>55.488000000009215</c:v>
                </c:pt>
                <c:pt idx="6937">
                  <c:v>55.496000000009218</c:v>
                </c:pt>
                <c:pt idx="6938">
                  <c:v>55.504000000009221</c:v>
                </c:pt>
                <c:pt idx="6939">
                  <c:v>55.512000000009223</c:v>
                </c:pt>
                <c:pt idx="6940">
                  <c:v>55.520000000009233</c:v>
                </c:pt>
                <c:pt idx="6941">
                  <c:v>55.528000000009236</c:v>
                </c:pt>
                <c:pt idx="6942">
                  <c:v>55.536000000009238</c:v>
                </c:pt>
                <c:pt idx="6943">
                  <c:v>55.544000000009241</c:v>
                </c:pt>
                <c:pt idx="6944">
                  <c:v>55.552000000009251</c:v>
                </c:pt>
                <c:pt idx="6945">
                  <c:v>55.560000000009239</c:v>
                </c:pt>
                <c:pt idx="6946">
                  <c:v>55.568000000009256</c:v>
                </c:pt>
                <c:pt idx="6947">
                  <c:v>55.576000000009259</c:v>
                </c:pt>
                <c:pt idx="6948">
                  <c:v>55.584000000009254</c:v>
                </c:pt>
                <c:pt idx="6949">
                  <c:v>55.592000000009271</c:v>
                </c:pt>
                <c:pt idx="6950">
                  <c:v>55.60000000000926</c:v>
                </c:pt>
                <c:pt idx="6951">
                  <c:v>55.608000000009277</c:v>
                </c:pt>
                <c:pt idx="6952">
                  <c:v>55.616000000009265</c:v>
                </c:pt>
                <c:pt idx="6953">
                  <c:v>55.624000000009282</c:v>
                </c:pt>
                <c:pt idx="6954">
                  <c:v>55.632000000009292</c:v>
                </c:pt>
                <c:pt idx="6955">
                  <c:v>55.64000000000928</c:v>
                </c:pt>
                <c:pt idx="6956">
                  <c:v>55.648000000009297</c:v>
                </c:pt>
                <c:pt idx="6957">
                  <c:v>55.656000000009286</c:v>
                </c:pt>
                <c:pt idx="6958">
                  <c:v>55.664000000009302</c:v>
                </c:pt>
                <c:pt idx="6959">
                  <c:v>55.672000000009298</c:v>
                </c:pt>
                <c:pt idx="6960">
                  <c:v>55.680000000009301</c:v>
                </c:pt>
                <c:pt idx="6961">
                  <c:v>55.688000000009303</c:v>
                </c:pt>
                <c:pt idx="6962">
                  <c:v>55.696000000009313</c:v>
                </c:pt>
                <c:pt idx="6963">
                  <c:v>55.704000000009316</c:v>
                </c:pt>
                <c:pt idx="6964">
                  <c:v>55.712000000009311</c:v>
                </c:pt>
                <c:pt idx="6965">
                  <c:v>55.720000000009328</c:v>
                </c:pt>
                <c:pt idx="6966">
                  <c:v>55.728000000009324</c:v>
                </c:pt>
                <c:pt idx="6967">
                  <c:v>55.736000000009334</c:v>
                </c:pt>
                <c:pt idx="6968">
                  <c:v>55.744000000009322</c:v>
                </c:pt>
                <c:pt idx="6969">
                  <c:v>55.752000000009332</c:v>
                </c:pt>
                <c:pt idx="6970">
                  <c:v>55.760000000009349</c:v>
                </c:pt>
                <c:pt idx="6971">
                  <c:v>55.768000000009344</c:v>
                </c:pt>
                <c:pt idx="6972">
                  <c:v>55.776000000009354</c:v>
                </c:pt>
                <c:pt idx="6973">
                  <c:v>55.784000000009343</c:v>
                </c:pt>
                <c:pt idx="6974">
                  <c:v>55.792000000009359</c:v>
                </c:pt>
                <c:pt idx="6975">
                  <c:v>55.800000000009355</c:v>
                </c:pt>
                <c:pt idx="6976">
                  <c:v>55.808000000009358</c:v>
                </c:pt>
                <c:pt idx="6977">
                  <c:v>55.81600000000936</c:v>
                </c:pt>
                <c:pt idx="6978">
                  <c:v>55.824000000009356</c:v>
                </c:pt>
                <c:pt idx="6979">
                  <c:v>55.832000000009373</c:v>
                </c:pt>
                <c:pt idx="6980">
                  <c:v>55.840000000009361</c:v>
                </c:pt>
                <c:pt idx="6981">
                  <c:v>55.848000000009378</c:v>
                </c:pt>
                <c:pt idx="6982">
                  <c:v>55.856000000009381</c:v>
                </c:pt>
                <c:pt idx="6983">
                  <c:v>55.864000000009376</c:v>
                </c:pt>
                <c:pt idx="6984">
                  <c:v>55.872000000009393</c:v>
                </c:pt>
                <c:pt idx="6985">
                  <c:v>55.880000000009382</c:v>
                </c:pt>
                <c:pt idx="6986">
                  <c:v>55.888000000009399</c:v>
                </c:pt>
                <c:pt idx="6987">
                  <c:v>55.896000000009401</c:v>
                </c:pt>
                <c:pt idx="6988">
                  <c:v>55.904000000009404</c:v>
                </c:pt>
                <c:pt idx="6989">
                  <c:v>55.912000000009414</c:v>
                </c:pt>
                <c:pt idx="6990">
                  <c:v>55.920000000009409</c:v>
                </c:pt>
                <c:pt idx="6991">
                  <c:v>55.928000000009419</c:v>
                </c:pt>
                <c:pt idx="6992">
                  <c:v>55.936000000009415</c:v>
                </c:pt>
                <c:pt idx="6993">
                  <c:v>55.944000000009424</c:v>
                </c:pt>
                <c:pt idx="6994">
                  <c:v>55.952000000009434</c:v>
                </c:pt>
                <c:pt idx="6995">
                  <c:v>55.96000000000943</c:v>
                </c:pt>
                <c:pt idx="6996">
                  <c:v>55.968000000009447</c:v>
                </c:pt>
                <c:pt idx="6997">
                  <c:v>55.976000000009435</c:v>
                </c:pt>
                <c:pt idx="6998">
                  <c:v>55.984000000009445</c:v>
                </c:pt>
                <c:pt idx="6999">
                  <c:v>55.992000000009448</c:v>
                </c:pt>
                <c:pt idx="7000">
                  <c:v>56.00000000000945</c:v>
                </c:pt>
                <c:pt idx="7001">
                  <c:v>56.00800000000946</c:v>
                </c:pt>
                <c:pt idx="7002">
                  <c:v>56.016000000009456</c:v>
                </c:pt>
                <c:pt idx="7003">
                  <c:v>56.024000000009465</c:v>
                </c:pt>
                <c:pt idx="7004">
                  <c:v>56.032000000009461</c:v>
                </c:pt>
                <c:pt idx="7005">
                  <c:v>56.040000000009471</c:v>
                </c:pt>
                <c:pt idx="7006">
                  <c:v>56.048000000009466</c:v>
                </c:pt>
                <c:pt idx="7007">
                  <c:v>56.056000000009476</c:v>
                </c:pt>
                <c:pt idx="7008">
                  <c:v>56.064000000009486</c:v>
                </c:pt>
                <c:pt idx="7009">
                  <c:v>56.072000000009481</c:v>
                </c:pt>
                <c:pt idx="7010">
                  <c:v>56.080000000009491</c:v>
                </c:pt>
                <c:pt idx="7011">
                  <c:v>56.088000000009487</c:v>
                </c:pt>
                <c:pt idx="7012">
                  <c:v>56.096000000009504</c:v>
                </c:pt>
                <c:pt idx="7013">
                  <c:v>56.104000000009492</c:v>
                </c:pt>
                <c:pt idx="7014">
                  <c:v>56.112000000009502</c:v>
                </c:pt>
                <c:pt idx="7015">
                  <c:v>56.120000000009512</c:v>
                </c:pt>
                <c:pt idx="7016">
                  <c:v>56.128000000009514</c:v>
                </c:pt>
                <c:pt idx="7017">
                  <c:v>56.136000000009517</c:v>
                </c:pt>
                <c:pt idx="7018">
                  <c:v>56.144000000009505</c:v>
                </c:pt>
                <c:pt idx="7019">
                  <c:v>56.152000000009522</c:v>
                </c:pt>
                <c:pt idx="7020">
                  <c:v>56.160000000009518</c:v>
                </c:pt>
                <c:pt idx="7021">
                  <c:v>56.168000000009535</c:v>
                </c:pt>
                <c:pt idx="7022">
                  <c:v>56.176000000009523</c:v>
                </c:pt>
                <c:pt idx="7023">
                  <c:v>56.184000000009526</c:v>
                </c:pt>
                <c:pt idx="7024">
                  <c:v>56.19200000000955</c:v>
                </c:pt>
                <c:pt idx="7025">
                  <c:v>56.200000000009538</c:v>
                </c:pt>
                <c:pt idx="7026">
                  <c:v>56.208000000009555</c:v>
                </c:pt>
                <c:pt idx="7027">
                  <c:v>56.216000000009551</c:v>
                </c:pt>
                <c:pt idx="7028">
                  <c:v>56.224000000009553</c:v>
                </c:pt>
                <c:pt idx="7029">
                  <c:v>56.232000000009556</c:v>
                </c:pt>
                <c:pt idx="7030">
                  <c:v>56.240000000009559</c:v>
                </c:pt>
                <c:pt idx="7031">
                  <c:v>56.248000000009569</c:v>
                </c:pt>
                <c:pt idx="7032">
                  <c:v>56.256000000009564</c:v>
                </c:pt>
                <c:pt idx="7033">
                  <c:v>56.264000000009581</c:v>
                </c:pt>
                <c:pt idx="7034">
                  <c:v>56.272000000009569</c:v>
                </c:pt>
                <c:pt idx="7035">
                  <c:v>56.280000000009579</c:v>
                </c:pt>
                <c:pt idx="7036">
                  <c:v>56.288000000009582</c:v>
                </c:pt>
                <c:pt idx="7037">
                  <c:v>56.296000000009592</c:v>
                </c:pt>
                <c:pt idx="7038">
                  <c:v>56.304000000009594</c:v>
                </c:pt>
                <c:pt idx="7039">
                  <c:v>56.31200000000959</c:v>
                </c:pt>
                <c:pt idx="7040">
                  <c:v>56.3200000000096</c:v>
                </c:pt>
                <c:pt idx="7041">
                  <c:v>56.328000000009602</c:v>
                </c:pt>
                <c:pt idx="7042">
                  <c:v>56.336000000009605</c:v>
                </c:pt>
                <c:pt idx="7043">
                  <c:v>56.344000000009594</c:v>
                </c:pt>
                <c:pt idx="7044">
                  <c:v>56.352000000009603</c:v>
                </c:pt>
                <c:pt idx="7045">
                  <c:v>56.36000000000962</c:v>
                </c:pt>
                <c:pt idx="7046">
                  <c:v>56.368000000009616</c:v>
                </c:pt>
                <c:pt idx="7047">
                  <c:v>56.376000000009626</c:v>
                </c:pt>
                <c:pt idx="7048">
                  <c:v>56.384000000009614</c:v>
                </c:pt>
                <c:pt idx="7049">
                  <c:v>56.392000000009631</c:v>
                </c:pt>
                <c:pt idx="7050">
                  <c:v>56.400000000009626</c:v>
                </c:pt>
                <c:pt idx="7051">
                  <c:v>56.408000000009636</c:v>
                </c:pt>
                <c:pt idx="7052">
                  <c:v>56.416000000009646</c:v>
                </c:pt>
                <c:pt idx="7053">
                  <c:v>56.424000000009642</c:v>
                </c:pt>
                <c:pt idx="7054">
                  <c:v>56.432000000009651</c:v>
                </c:pt>
                <c:pt idx="7055">
                  <c:v>56.440000000009647</c:v>
                </c:pt>
                <c:pt idx="7056">
                  <c:v>56.448000000009657</c:v>
                </c:pt>
                <c:pt idx="7057">
                  <c:v>56.456000000009645</c:v>
                </c:pt>
                <c:pt idx="7058">
                  <c:v>56.464000000009655</c:v>
                </c:pt>
                <c:pt idx="7059">
                  <c:v>56.472000000009672</c:v>
                </c:pt>
                <c:pt idx="7060">
                  <c:v>56.48000000000966</c:v>
                </c:pt>
                <c:pt idx="7061">
                  <c:v>56.488000000009677</c:v>
                </c:pt>
                <c:pt idx="7062">
                  <c:v>56.496000000009673</c:v>
                </c:pt>
                <c:pt idx="7063">
                  <c:v>56.504000000009675</c:v>
                </c:pt>
                <c:pt idx="7064">
                  <c:v>56.512000000009678</c:v>
                </c:pt>
                <c:pt idx="7065">
                  <c:v>56.520000000009688</c:v>
                </c:pt>
                <c:pt idx="7066">
                  <c:v>56.528000000009683</c:v>
                </c:pt>
                <c:pt idx="7067">
                  <c:v>56.536000000009693</c:v>
                </c:pt>
                <c:pt idx="7068">
                  <c:v>56.544000000009703</c:v>
                </c:pt>
                <c:pt idx="7069">
                  <c:v>56.552000000009699</c:v>
                </c:pt>
                <c:pt idx="7070">
                  <c:v>56.560000000009715</c:v>
                </c:pt>
                <c:pt idx="7071">
                  <c:v>56.568000000009718</c:v>
                </c:pt>
                <c:pt idx="7072">
                  <c:v>56.576000000009721</c:v>
                </c:pt>
                <c:pt idx="7073">
                  <c:v>56.584000000009709</c:v>
                </c:pt>
                <c:pt idx="7074">
                  <c:v>56.592000000009726</c:v>
                </c:pt>
                <c:pt idx="7075">
                  <c:v>56.600000000009736</c:v>
                </c:pt>
                <c:pt idx="7076">
                  <c:v>56.608000000009739</c:v>
                </c:pt>
                <c:pt idx="7077">
                  <c:v>56.616000000009741</c:v>
                </c:pt>
                <c:pt idx="7078">
                  <c:v>56.624000000009737</c:v>
                </c:pt>
                <c:pt idx="7079">
                  <c:v>56.632000000009747</c:v>
                </c:pt>
                <c:pt idx="7080">
                  <c:v>56.640000000009742</c:v>
                </c:pt>
                <c:pt idx="7081">
                  <c:v>56.648000000009759</c:v>
                </c:pt>
                <c:pt idx="7082">
                  <c:v>56.656000000009762</c:v>
                </c:pt>
                <c:pt idx="7083">
                  <c:v>56.664000000009757</c:v>
                </c:pt>
                <c:pt idx="7084">
                  <c:v>56.672000000009767</c:v>
                </c:pt>
                <c:pt idx="7085">
                  <c:v>56.680000000009763</c:v>
                </c:pt>
                <c:pt idx="7086">
                  <c:v>56.688000000009772</c:v>
                </c:pt>
                <c:pt idx="7087">
                  <c:v>56.696000000009768</c:v>
                </c:pt>
                <c:pt idx="7088">
                  <c:v>56.704000000009778</c:v>
                </c:pt>
                <c:pt idx="7089">
                  <c:v>56.712000000009787</c:v>
                </c:pt>
                <c:pt idx="7090">
                  <c:v>56.72000000000979</c:v>
                </c:pt>
                <c:pt idx="7091">
                  <c:v>56.7280000000098</c:v>
                </c:pt>
                <c:pt idx="7092">
                  <c:v>56.736000000009788</c:v>
                </c:pt>
                <c:pt idx="7093">
                  <c:v>56.744000000009798</c:v>
                </c:pt>
                <c:pt idx="7094">
                  <c:v>56.752000000009794</c:v>
                </c:pt>
                <c:pt idx="7095">
                  <c:v>56.760000000009811</c:v>
                </c:pt>
                <c:pt idx="7096">
                  <c:v>56.76800000000982</c:v>
                </c:pt>
                <c:pt idx="7097">
                  <c:v>56.776000000009809</c:v>
                </c:pt>
                <c:pt idx="7098">
                  <c:v>56.784000000009812</c:v>
                </c:pt>
                <c:pt idx="7099">
                  <c:v>56.792000000009821</c:v>
                </c:pt>
                <c:pt idx="7100">
                  <c:v>56.800000000009817</c:v>
                </c:pt>
                <c:pt idx="7101">
                  <c:v>56.808000000009812</c:v>
                </c:pt>
                <c:pt idx="7102">
                  <c:v>56.816000000009822</c:v>
                </c:pt>
                <c:pt idx="7103">
                  <c:v>56.824000000009832</c:v>
                </c:pt>
                <c:pt idx="7104">
                  <c:v>56.832000000009835</c:v>
                </c:pt>
                <c:pt idx="7105">
                  <c:v>56.840000000009837</c:v>
                </c:pt>
                <c:pt idx="7106">
                  <c:v>56.848000000009833</c:v>
                </c:pt>
                <c:pt idx="7107">
                  <c:v>56.856000000009843</c:v>
                </c:pt>
                <c:pt idx="7108">
                  <c:v>56.864000000009838</c:v>
                </c:pt>
                <c:pt idx="7109">
                  <c:v>56.872000000009855</c:v>
                </c:pt>
                <c:pt idx="7110">
                  <c:v>56.880000000009851</c:v>
                </c:pt>
                <c:pt idx="7111">
                  <c:v>56.888000000009853</c:v>
                </c:pt>
                <c:pt idx="7112">
                  <c:v>56.896000000009863</c:v>
                </c:pt>
                <c:pt idx="7113">
                  <c:v>56.904000000009859</c:v>
                </c:pt>
                <c:pt idx="7114">
                  <c:v>56.912000000009868</c:v>
                </c:pt>
                <c:pt idx="7115">
                  <c:v>56.920000000009871</c:v>
                </c:pt>
                <c:pt idx="7116">
                  <c:v>56.928000000009888</c:v>
                </c:pt>
                <c:pt idx="7117">
                  <c:v>56.936000000009869</c:v>
                </c:pt>
                <c:pt idx="7118">
                  <c:v>56.944000000009879</c:v>
                </c:pt>
                <c:pt idx="7119">
                  <c:v>56.952000000009889</c:v>
                </c:pt>
                <c:pt idx="7120">
                  <c:v>56.960000000009892</c:v>
                </c:pt>
                <c:pt idx="7121">
                  <c:v>56.968000000009908</c:v>
                </c:pt>
                <c:pt idx="7122">
                  <c:v>56.976000000009897</c:v>
                </c:pt>
                <c:pt idx="7123">
                  <c:v>56.9840000000099</c:v>
                </c:pt>
                <c:pt idx="7124">
                  <c:v>56.992000000009909</c:v>
                </c:pt>
                <c:pt idx="7125">
                  <c:v>57.000000000009912</c:v>
                </c:pt>
                <c:pt idx="7126">
                  <c:v>57.008000000009922</c:v>
                </c:pt>
                <c:pt idx="7127">
                  <c:v>57.01600000000991</c:v>
                </c:pt>
                <c:pt idx="7128">
                  <c:v>57.024000000009927</c:v>
                </c:pt>
                <c:pt idx="7129">
                  <c:v>57.032000000009923</c:v>
                </c:pt>
                <c:pt idx="7130">
                  <c:v>57.040000000009933</c:v>
                </c:pt>
                <c:pt idx="7131">
                  <c:v>57.048000000009928</c:v>
                </c:pt>
                <c:pt idx="7132">
                  <c:v>57.056000000009931</c:v>
                </c:pt>
                <c:pt idx="7133">
                  <c:v>57.064000000009933</c:v>
                </c:pt>
                <c:pt idx="7134">
                  <c:v>57.072000000009943</c:v>
                </c:pt>
                <c:pt idx="7135">
                  <c:v>57.080000000009953</c:v>
                </c:pt>
                <c:pt idx="7136">
                  <c:v>57.088000000009949</c:v>
                </c:pt>
                <c:pt idx="7137">
                  <c:v>57.096000000009958</c:v>
                </c:pt>
                <c:pt idx="7138">
                  <c:v>57.104000000009954</c:v>
                </c:pt>
                <c:pt idx="7139">
                  <c:v>57.112000000009964</c:v>
                </c:pt>
                <c:pt idx="7140">
                  <c:v>57.120000000009959</c:v>
                </c:pt>
                <c:pt idx="7141">
                  <c:v>57.128000000009969</c:v>
                </c:pt>
                <c:pt idx="7142">
                  <c:v>57.136000000009979</c:v>
                </c:pt>
                <c:pt idx="7143">
                  <c:v>57.144000000009967</c:v>
                </c:pt>
                <c:pt idx="7144">
                  <c:v>57.152000000009984</c:v>
                </c:pt>
                <c:pt idx="7145">
                  <c:v>57.16000000000998</c:v>
                </c:pt>
                <c:pt idx="7146">
                  <c:v>57.168000000009989</c:v>
                </c:pt>
                <c:pt idx="7147">
                  <c:v>57.176000000009985</c:v>
                </c:pt>
                <c:pt idx="7148">
                  <c:v>57.184000000009988</c:v>
                </c:pt>
                <c:pt idx="7149">
                  <c:v>57.19200000000999</c:v>
                </c:pt>
                <c:pt idx="7150">
                  <c:v>57.20000000001</c:v>
                </c:pt>
                <c:pt idx="7151">
                  <c:v>57.208000000010003</c:v>
                </c:pt>
                <c:pt idx="7152">
                  <c:v>57.216000000010006</c:v>
                </c:pt>
                <c:pt idx="7153">
                  <c:v>57.224000000010008</c:v>
                </c:pt>
                <c:pt idx="7154">
                  <c:v>57.232000000010011</c:v>
                </c:pt>
                <c:pt idx="7155">
                  <c:v>57.240000000010014</c:v>
                </c:pt>
                <c:pt idx="7156">
                  <c:v>57.248000000010009</c:v>
                </c:pt>
                <c:pt idx="7157">
                  <c:v>57.256000000010012</c:v>
                </c:pt>
                <c:pt idx="7158">
                  <c:v>57.264000000010029</c:v>
                </c:pt>
                <c:pt idx="7159">
                  <c:v>57.272000000010031</c:v>
                </c:pt>
                <c:pt idx="7160">
                  <c:v>57.280000000010034</c:v>
                </c:pt>
                <c:pt idx="7161">
                  <c:v>57.28800000001003</c:v>
                </c:pt>
                <c:pt idx="7162">
                  <c:v>57.296000000010039</c:v>
                </c:pt>
                <c:pt idx="7163">
                  <c:v>57.304000000010028</c:v>
                </c:pt>
                <c:pt idx="7164">
                  <c:v>57.312000000010045</c:v>
                </c:pt>
                <c:pt idx="7165">
                  <c:v>57.32000000001004</c:v>
                </c:pt>
                <c:pt idx="7166">
                  <c:v>57.32800000001005</c:v>
                </c:pt>
                <c:pt idx="7167">
                  <c:v>57.336000000010053</c:v>
                </c:pt>
                <c:pt idx="7168">
                  <c:v>57.344000000010048</c:v>
                </c:pt>
                <c:pt idx="7169">
                  <c:v>57.352000000010058</c:v>
                </c:pt>
                <c:pt idx="7170">
                  <c:v>57.360000000010054</c:v>
                </c:pt>
                <c:pt idx="7171">
                  <c:v>57.36800000001007</c:v>
                </c:pt>
                <c:pt idx="7172">
                  <c:v>57.376000000010059</c:v>
                </c:pt>
                <c:pt idx="7173">
                  <c:v>57.384000000010069</c:v>
                </c:pt>
                <c:pt idx="7174">
                  <c:v>57.392000000010086</c:v>
                </c:pt>
                <c:pt idx="7175">
                  <c:v>57.400000000010074</c:v>
                </c:pt>
                <c:pt idx="7176">
                  <c:v>57.408000000010091</c:v>
                </c:pt>
                <c:pt idx="7177">
                  <c:v>57.416000000010079</c:v>
                </c:pt>
                <c:pt idx="7178">
                  <c:v>57.424000000010096</c:v>
                </c:pt>
                <c:pt idx="7179">
                  <c:v>57.432000000010092</c:v>
                </c:pt>
                <c:pt idx="7180">
                  <c:v>57.440000000010095</c:v>
                </c:pt>
                <c:pt idx="7181">
                  <c:v>57.448000000010104</c:v>
                </c:pt>
                <c:pt idx="7182">
                  <c:v>57.4560000000101</c:v>
                </c:pt>
                <c:pt idx="7183">
                  <c:v>57.46400000001011</c:v>
                </c:pt>
                <c:pt idx="7184">
                  <c:v>57.472000000010105</c:v>
                </c:pt>
                <c:pt idx="7185">
                  <c:v>57.480000000010115</c:v>
                </c:pt>
                <c:pt idx="7186">
                  <c:v>57.488000000010111</c:v>
                </c:pt>
                <c:pt idx="7187">
                  <c:v>57.496000000010127</c:v>
                </c:pt>
                <c:pt idx="7188">
                  <c:v>57.504000000010116</c:v>
                </c:pt>
                <c:pt idx="7189">
                  <c:v>57.512000000010126</c:v>
                </c:pt>
                <c:pt idx="7190">
                  <c:v>57.520000000010143</c:v>
                </c:pt>
                <c:pt idx="7191">
                  <c:v>57.528000000010138</c:v>
                </c:pt>
                <c:pt idx="7192">
                  <c:v>57.536000000010148</c:v>
                </c:pt>
                <c:pt idx="7193">
                  <c:v>57.544000000010136</c:v>
                </c:pt>
                <c:pt idx="7194">
                  <c:v>57.552000000010146</c:v>
                </c:pt>
                <c:pt idx="7195">
                  <c:v>57.560000000010149</c:v>
                </c:pt>
                <c:pt idx="7196">
                  <c:v>57.568000000010159</c:v>
                </c:pt>
                <c:pt idx="7197">
                  <c:v>57.576000000010161</c:v>
                </c:pt>
                <c:pt idx="7198">
                  <c:v>57.584000000010157</c:v>
                </c:pt>
                <c:pt idx="7199">
                  <c:v>57.592000000010181</c:v>
                </c:pt>
                <c:pt idx="7200">
                  <c:v>57.600000000010162</c:v>
                </c:pt>
                <c:pt idx="7201">
                  <c:v>57.608000000010179</c:v>
                </c:pt>
                <c:pt idx="7202">
                  <c:v>57.616000000010175</c:v>
                </c:pt>
                <c:pt idx="7203">
                  <c:v>57.624000000010184</c:v>
                </c:pt>
                <c:pt idx="7204">
                  <c:v>57.63200000001018</c:v>
                </c:pt>
                <c:pt idx="7205">
                  <c:v>57.64000000001019</c:v>
                </c:pt>
                <c:pt idx="7206">
                  <c:v>57.6480000000102</c:v>
                </c:pt>
                <c:pt idx="7207">
                  <c:v>57.656000000010195</c:v>
                </c:pt>
                <c:pt idx="7208">
                  <c:v>57.664000000010205</c:v>
                </c:pt>
                <c:pt idx="7209">
                  <c:v>57.6720000000102</c:v>
                </c:pt>
                <c:pt idx="7210">
                  <c:v>57.680000000010203</c:v>
                </c:pt>
                <c:pt idx="7211">
                  <c:v>57.688000000010206</c:v>
                </c:pt>
                <c:pt idx="7212">
                  <c:v>57.696000000010216</c:v>
                </c:pt>
                <c:pt idx="7213">
                  <c:v>57.704000000010225</c:v>
                </c:pt>
                <c:pt idx="7214">
                  <c:v>57.712000000010221</c:v>
                </c:pt>
                <c:pt idx="7215">
                  <c:v>57.720000000010231</c:v>
                </c:pt>
                <c:pt idx="7216">
                  <c:v>57.728000000010233</c:v>
                </c:pt>
                <c:pt idx="7217">
                  <c:v>57.736000000010236</c:v>
                </c:pt>
                <c:pt idx="7218">
                  <c:v>57.744000000010224</c:v>
                </c:pt>
                <c:pt idx="7219">
                  <c:v>57.752000000010241</c:v>
                </c:pt>
                <c:pt idx="7220">
                  <c:v>57.760000000010237</c:v>
                </c:pt>
                <c:pt idx="7221">
                  <c:v>57.768000000010254</c:v>
                </c:pt>
                <c:pt idx="7222">
                  <c:v>57.776000000010256</c:v>
                </c:pt>
                <c:pt idx="7223">
                  <c:v>57.784000000010245</c:v>
                </c:pt>
                <c:pt idx="7224">
                  <c:v>57.792000000010262</c:v>
                </c:pt>
                <c:pt idx="7225">
                  <c:v>57.80000000001025</c:v>
                </c:pt>
                <c:pt idx="7226">
                  <c:v>57.80800000001026</c:v>
                </c:pt>
                <c:pt idx="7227">
                  <c:v>57.816000000010249</c:v>
                </c:pt>
                <c:pt idx="7228">
                  <c:v>57.824000000010265</c:v>
                </c:pt>
                <c:pt idx="7229">
                  <c:v>57.832000000010275</c:v>
                </c:pt>
                <c:pt idx="7230">
                  <c:v>57.840000000010271</c:v>
                </c:pt>
                <c:pt idx="7231">
                  <c:v>57.848000000010281</c:v>
                </c:pt>
                <c:pt idx="7232">
                  <c:v>57.856000000010269</c:v>
                </c:pt>
                <c:pt idx="7233">
                  <c:v>57.864000000010286</c:v>
                </c:pt>
                <c:pt idx="7234">
                  <c:v>57.872000000010281</c:v>
                </c:pt>
                <c:pt idx="7235">
                  <c:v>57.880000000010291</c:v>
                </c:pt>
                <c:pt idx="7236">
                  <c:v>57.888000000010294</c:v>
                </c:pt>
                <c:pt idx="7237">
                  <c:v>57.896000000010304</c:v>
                </c:pt>
                <c:pt idx="7238">
                  <c:v>57.904000000010299</c:v>
                </c:pt>
                <c:pt idx="7239">
                  <c:v>57.912000000010302</c:v>
                </c:pt>
                <c:pt idx="7240">
                  <c:v>57.920000000010312</c:v>
                </c:pt>
                <c:pt idx="7241">
                  <c:v>57.928000000010314</c:v>
                </c:pt>
                <c:pt idx="7242">
                  <c:v>57.936000000010324</c:v>
                </c:pt>
                <c:pt idx="7243">
                  <c:v>57.944000000010313</c:v>
                </c:pt>
                <c:pt idx="7244">
                  <c:v>57.952000000010322</c:v>
                </c:pt>
                <c:pt idx="7245">
                  <c:v>57.960000000010332</c:v>
                </c:pt>
                <c:pt idx="7246">
                  <c:v>57.968000000010335</c:v>
                </c:pt>
                <c:pt idx="7247">
                  <c:v>57.976000000010345</c:v>
                </c:pt>
                <c:pt idx="7248">
                  <c:v>57.984000000010333</c:v>
                </c:pt>
                <c:pt idx="7249">
                  <c:v>57.99200000001035</c:v>
                </c:pt>
                <c:pt idx="7250">
                  <c:v>58.000000000010346</c:v>
                </c:pt>
                <c:pt idx="7251">
                  <c:v>58.008000000010355</c:v>
                </c:pt>
                <c:pt idx="7252">
                  <c:v>58.016000000010358</c:v>
                </c:pt>
                <c:pt idx="7253">
                  <c:v>58.024000000010354</c:v>
                </c:pt>
                <c:pt idx="7254">
                  <c:v>58.03200000001037</c:v>
                </c:pt>
                <c:pt idx="7255">
                  <c:v>58.040000000010359</c:v>
                </c:pt>
                <c:pt idx="7256">
                  <c:v>58.048000000010376</c:v>
                </c:pt>
                <c:pt idx="7257">
                  <c:v>58.056000000010364</c:v>
                </c:pt>
                <c:pt idx="7258">
                  <c:v>58.064000000010374</c:v>
                </c:pt>
                <c:pt idx="7259">
                  <c:v>58.072000000010391</c:v>
                </c:pt>
                <c:pt idx="7260">
                  <c:v>58.080000000010379</c:v>
                </c:pt>
                <c:pt idx="7261">
                  <c:v>58.088000000010396</c:v>
                </c:pt>
                <c:pt idx="7262">
                  <c:v>58.096000000010392</c:v>
                </c:pt>
                <c:pt idx="7263">
                  <c:v>58.104000000010394</c:v>
                </c:pt>
                <c:pt idx="7264">
                  <c:v>58.112000000010397</c:v>
                </c:pt>
                <c:pt idx="7265">
                  <c:v>58.120000000010407</c:v>
                </c:pt>
                <c:pt idx="7266">
                  <c:v>58.128000000010417</c:v>
                </c:pt>
                <c:pt idx="7267">
                  <c:v>58.136000000010405</c:v>
                </c:pt>
                <c:pt idx="7268">
                  <c:v>58.144000000010415</c:v>
                </c:pt>
                <c:pt idx="7269">
                  <c:v>58.15200000001041</c:v>
                </c:pt>
                <c:pt idx="7270">
                  <c:v>58.160000000010427</c:v>
                </c:pt>
                <c:pt idx="7271">
                  <c:v>58.168000000010423</c:v>
                </c:pt>
                <c:pt idx="7272">
                  <c:v>58.176000000010426</c:v>
                </c:pt>
                <c:pt idx="7273">
                  <c:v>58.184000000010435</c:v>
                </c:pt>
                <c:pt idx="7274">
                  <c:v>58.192000000010438</c:v>
                </c:pt>
                <c:pt idx="7275">
                  <c:v>58.200000000010448</c:v>
                </c:pt>
                <c:pt idx="7276">
                  <c:v>58.208000000010443</c:v>
                </c:pt>
                <c:pt idx="7277">
                  <c:v>58.216000000010446</c:v>
                </c:pt>
                <c:pt idx="7278">
                  <c:v>58.224000000010449</c:v>
                </c:pt>
                <c:pt idx="7279">
                  <c:v>58.232000000010459</c:v>
                </c:pt>
                <c:pt idx="7280">
                  <c:v>58.240000000010461</c:v>
                </c:pt>
                <c:pt idx="7281">
                  <c:v>58.248000000010464</c:v>
                </c:pt>
                <c:pt idx="7282">
                  <c:v>58.256000000010474</c:v>
                </c:pt>
                <c:pt idx="7283">
                  <c:v>58.264000000010462</c:v>
                </c:pt>
                <c:pt idx="7284">
                  <c:v>58.272000000010479</c:v>
                </c:pt>
                <c:pt idx="7285">
                  <c:v>58.280000000010475</c:v>
                </c:pt>
                <c:pt idx="7286">
                  <c:v>58.288000000010484</c:v>
                </c:pt>
                <c:pt idx="7287">
                  <c:v>58.296000000010501</c:v>
                </c:pt>
                <c:pt idx="7288">
                  <c:v>58.304000000010483</c:v>
                </c:pt>
                <c:pt idx="7289">
                  <c:v>58.312000000010492</c:v>
                </c:pt>
                <c:pt idx="7290">
                  <c:v>58.320000000010495</c:v>
                </c:pt>
                <c:pt idx="7291">
                  <c:v>58.328000000010505</c:v>
                </c:pt>
                <c:pt idx="7292">
                  <c:v>58.336000000010493</c:v>
                </c:pt>
                <c:pt idx="7293">
                  <c:v>58.344000000010496</c:v>
                </c:pt>
                <c:pt idx="7294">
                  <c:v>58.352000000010513</c:v>
                </c:pt>
                <c:pt idx="7295">
                  <c:v>58.360000000010508</c:v>
                </c:pt>
                <c:pt idx="7296">
                  <c:v>58.368000000010525</c:v>
                </c:pt>
                <c:pt idx="7297">
                  <c:v>58.376000000010514</c:v>
                </c:pt>
                <c:pt idx="7298">
                  <c:v>58.384000000010516</c:v>
                </c:pt>
                <c:pt idx="7299">
                  <c:v>58.392000000010526</c:v>
                </c:pt>
                <c:pt idx="7300">
                  <c:v>58.400000000010529</c:v>
                </c:pt>
                <c:pt idx="7301">
                  <c:v>58.408000000010546</c:v>
                </c:pt>
                <c:pt idx="7302">
                  <c:v>58.416000000010534</c:v>
                </c:pt>
                <c:pt idx="7303">
                  <c:v>58.424000000010544</c:v>
                </c:pt>
                <c:pt idx="7304">
                  <c:v>58.432000000010547</c:v>
                </c:pt>
                <c:pt idx="7305">
                  <c:v>58.440000000010549</c:v>
                </c:pt>
                <c:pt idx="7306">
                  <c:v>58.448000000010545</c:v>
                </c:pt>
                <c:pt idx="7307">
                  <c:v>58.456000000010548</c:v>
                </c:pt>
                <c:pt idx="7308">
                  <c:v>58.464000000010564</c:v>
                </c:pt>
                <c:pt idx="7309">
                  <c:v>58.47200000001056</c:v>
                </c:pt>
                <c:pt idx="7310">
                  <c:v>58.48000000001057</c:v>
                </c:pt>
                <c:pt idx="7311">
                  <c:v>58.488000000010565</c:v>
                </c:pt>
                <c:pt idx="7312">
                  <c:v>58.496000000010575</c:v>
                </c:pt>
                <c:pt idx="7313">
                  <c:v>58.504000000010571</c:v>
                </c:pt>
                <c:pt idx="7314">
                  <c:v>58.51200000001058</c:v>
                </c:pt>
                <c:pt idx="7315">
                  <c:v>58.520000000010576</c:v>
                </c:pt>
                <c:pt idx="7316">
                  <c:v>58.528000000010593</c:v>
                </c:pt>
                <c:pt idx="7317">
                  <c:v>58.536000000010596</c:v>
                </c:pt>
                <c:pt idx="7318">
                  <c:v>58.544000000010591</c:v>
                </c:pt>
                <c:pt idx="7319">
                  <c:v>58.552000000010601</c:v>
                </c:pt>
                <c:pt idx="7320">
                  <c:v>58.560000000010604</c:v>
                </c:pt>
                <c:pt idx="7321">
                  <c:v>58.568000000010606</c:v>
                </c:pt>
                <c:pt idx="7322">
                  <c:v>58.576000000010602</c:v>
                </c:pt>
                <c:pt idx="7323">
                  <c:v>58.584000000010604</c:v>
                </c:pt>
                <c:pt idx="7324">
                  <c:v>58.592000000010628</c:v>
                </c:pt>
                <c:pt idx="7325">
                  <c:v>58.600000000010624</c:v>
                </c:pt>
                <c:pt idx="7326">
                  <c:v>58.608000000010634</c:v>
                </c:pt>
                <c:pt idx="7327">
                  <c:v>58.616000000010622</c:v>
                </c:pt>
                <c:pt idx="7328">
                  <c:v>58.624000000010632</c:v>
                </c:pt>
                <c:pt idx="7329">
                  <c:v>58.632000000010635</c:v>
                </c:pt>
                <c:pt idx="7330">
                  <c:v>58.640000000010644</c:v>
                </c:pt>
                <c:pt idx="7331">
                  <c:v>58.64800000001064</c:v>
                </c:pt>
                <c:pt idx="7332">
                  <c:v>58.656000000010643</c:v>
                </c:pt>
                <c:pt idx="7333">
                  <c:v>58.664000000010653</c:v>
                </c:pt>
                <c:pt idx="7334">
                  <c:v>58.672000000010655</c:v>
                </c:pt>
                <c:pt idx="7335">
                  <c:v>58.680000000010658</c:v>
                </c:pt>
                <c:pt idx="7336">
                  <c:v>58.688000000010653</c:v>
                </c:pt>
                <c:pt idx="7337">
                  <c:v>58.69600000001067</c:v>
                </c:pt>
                <c:pt idx="7338">
                  <c:v>58.704000000010659</c:v>
                </c:pt>
                <c:pt idx="7339">
                  <c:v>58.712000000010676</c:v>
                </c:pt>
                <c:pt idx="7340">
                  <c:v>58.720000000010685</c:v>
                </c:pt>
                <c:pt idx="7341">
                  <c:v>58.728000000010681</c:v>
                </c:pt>
                <c:pt idx="7342">
                  <c:v>58.736000000010691</c:v>
                </c:pt>
                <c:pt idx="7343">
                  <c:v>58.744000000010679</c:v>
                </c:pt>
                <c:pt idx="7344">
                  <c:v>58.752000000010696</c:v>
                </c:pt>
                <c:pt idx="7345">
                  <c:v>58.760000000010692</c:v>
                </c:pt>
                <c:pt idx="7346">
                  <c:v>58.768000000010709</c:v>
                </c:pt>
                <c:pt idx="7347">
                  <c:v>58.776000000010711</c:v>
                </c:pt>
                <c:pt idx="7348">
                  <c:v>58.784000000010707</c:v>
                </c:pt>
                <c:pt idx="7349">
                  <c:v>58.792000000010724</c:v>
                </c:pt>
                <c:pt idx="7350">
                  <c:v>58.800000000010705</c:v>
                </c:pt>
                <c:pt idx="7351">
                  <c:v>58.808000000010722</c:v>
                </c:pt>
                <c:pt idx="7352">
                  <c:v>58.81600000001071</c:v>
                </c:pt>
                <c:pt idx="7353">
                  <c:v>58.824000000010727</c:v>
                </c:pt>
                <c:pt idx="7354">
                  <c:v>58.832000000010723</c:v>
                </c:pt>
                <c:pt idx="7355">
                  <c:v>58.840000000010726</c:v>
                </c:pt>
                <c:pt idx="7356">
                  <c:v>58.848000000010742</c:v>
                </c:pt>
                <c:pt idx="7357">
                  <c:v>58.856000000010731</c:v>
                </c:pt>
                <c:pt idx="7358">
                  <c:v>58.864000000010748</c:v>
                </c:pt>
                <c:pt idx="7359">
                  <c:v>58.872000000010743</c:v>
                </c:pt>
                <c:pt idx="7360">
                  <c:v>58.880000000010746</c:v>
                </c:pt>
                <c:pt idx="7361">
                  <c:v>58.888000000010749</c:v>
                </c:pt>
                <c:pt idx="7362">
                  <c:v>58.896000000010758</c:v>
                </c:pt>
                <c:pt idx="7363">
                  <c:v>58.904000000010761</c:v>
                </c:pt>
                <c:pt idx="7364">
                  <c:v>58.912000000010764</c:v>
                </c:pt>
                <c:pt idx="7365">
                  <c:v>58.920000000010781</c:v>
                </c:pt>
                <c:pt idx="7366">
                  <c:v>58.928000000010769</c:v>
                </c:pt>
                <c:pt idx="7367">
                  <c:v>58.936000000010779</c:v>
                </c:pt>
                <c:pt idx="7368">
                  <c:v>58.944000000010774</c:v>
                </c:pt>
                <c:pt idx="7369">
                  <c:v>58.952000000010784</c:v>
                </c:pt>
                <c:pt idx="7370">
                  <c:v>58.960000000010801</c:v>
                </c:pt>
                <c:pt idx="7371">
                  <c:v>58.968000000010797</c:v>
                </c:pt>
                <c:pt idx="7372">
                  <c:v>58.976000000010799</c:v>
                </c:pt>
                <c:pt idx="7373">
                  <c:v>58.984000000010795</c:v>
                </c:pt>
                <c:pt idx="7374">
                  <c:v>58.992000000010812</c:v>
                </c:pt>
                <c:pt idx="7375">
                  <c:v>59.0000000000108</c:v>
                </c:pt>
                <c:pt idx="7376">
                  <c:v>59.00800000001081</c:v>
                </c:pt>
                <c:pt idx="7377">
                  <c:v>59.01600000001082</c:v>
                </c:pt>
                <c:pt idx="7378">
                  <c:v>59.024000000010815</c:v>
                </c:pt>
                <c:pt idx="7379">
                  <c:v>59.032000000010832</c:v>
                </c:pt>
                <c:pt idx="7380">
                  <c:v>59.040000000010821</c:v>
                </c:pt>
                <c:pt idx="7381">
                  <c:v>59.04800000001083</c:v>
                </c:pt>
                <c:pt idx="7382">
                  <c:v>59.056000000010826</c:v>
                </c:pt>
                <c:pt idx="7383">
                  <c:v>59.064000000010836</c:v>
                </c:pt>
                <c:pt idx="7384">
                  <c:v>59.072000000010853</c:v>
                </c:pt>
                <c:pt idx="7385">
                  <c:v>59.080000000010841</c:v>
                </c:pt>
                <c:pt idx="7386">
                  <c:v>59.088000000010851</c:v>
                </c:pt>
                <c:pt idx="7387">
                  <c:v>59.096000000010854</c:v>
                </c:pt>
                <c:pt idx="7388">
                  <c:v>59.104000000010856</c:v>
                </c:pt>
                <c:pt idx="7389">
                  <c:v>59.112000000010852</c:v>
                </c:pt>
                <c:pt idx="7390">
                  <c:v>59.120000000010862</c:v>
                </c:pt>
                <c:pt idx="7391">
                  <c:v>59.128000000010879</c:v>
                </c:pt>
                <c:pt idx="7392">
                  <c:v>59.136000000010867</c:v>
                </c:pt>
                <c:pt idx="7393">
                  <c:v>59.144000000010877</c:v>
                </c:pt>
                <c:pt idx="7394">
                  <c:v>59.152000000010872</c:v>
                </c:pt>
                <c:pt idx="7395">
                  <c:v>59.160000000010882</c:v>
                </c:pt>
                <c:pt idx="7396">
                  <c:v>59.168000000010885</c:v>
                </c:pt>
                <c:pt idx="7397">
                  <c:v>59.176000000010887</c:v>
                </c:pt>
                <c:pt idx="7398">
                  <c:v>59.184000000010897</c:v>
                </c:pt>
                <c:pt idx="7399">
                  <c:v>59.1920000000109</c:v>
                </c:pt>
                <c:pt idx="7400">
                  <c:v>59.200000000010903</c:v>
                </c:pt>
                <c:pt idx="7401">
                  <c:v>59.208000000010905</c:v>
                </c:pt>
                <c:pt idx="7402">
                  <c:v>59.216000000010908</c:v>
                </c:pt>
                <c:pt idx="7403">
                  <c:v>59.224000000010903</c:v>
                </c:pt>
                <c:pt idx="7404">
                  <c:v>59.232000000010913</c:v>
                </c:pt>
                <c:pt idx="7405">
                  <c:v>59.240000000010923</c:v>
                </c:pt>
                <c:pt idx="7406">
                  <c:v>59.248000000010919</c:v>
                </c:pt>
                <c:pt idx="7407">
                  <c:v>59.256000000010928</c:v>
                </c:pt>
                <c:pt idx="7408">
                  <c:v>59.264000000010931</c:v>
                </c:pt>
                <c:pt idx="7409">
                  <c:v>59.272000000010941</c:v>
                </c:pt>
                <c:pt idx="7410">
                  <c:v>59.280000000010929</c:v>
                </c:pt>
                <c:pt idx="7411">
                  <c:v>59.288000000010939</c:v>
                </c:pt>
                <c:pt idx="7412">
                  <c:v>59.296000000010956</c:v>
                </c:pt>
                <c:pt idx="7413">
                  <c:v>59.304000000010944</c:v>
                </c:pt>
                <c:pt idx="7414">
                  <c:v>59.312000000010954</c:v>
                </c:pt>
                <c:pt idx="7415">
                  <c:v>59.32000000001095</c:v>
                </c:pt>
                <c:pt idx="7416">
                  <c:v>59.32800000001096</c:v>
                </c:pt>
                <c:pt idx="7417">
                  <c:v>59.336000000010955</c:v>
                </c:pt>
                <c:pt idx="7418">
                  <c:v>59.344000000010958</c:v>
                </c:pt>
                <c:pt idx="7419">
                  <c:v>59.352000000010975</c:v>
                </c:pt>
                <c:pt idx="7420">
                  <c:v>59.36000000001097</c:v>
                </c:pt>
                <c:pt idx="7421">
                  <c:v>59.36800000001098</c:v>
                </c:pt>
                <c:pt idx="7422">
                  <c:v>59.376000000010976</c:v>
                </c:pt>
                <c:pt idx="7423">
                  <c:v>59.384000000010978</c:v>
                </c:pt>
                <c:pt idx="7424">
                  <c:v>59.392000000010981</c:v>
                </c:pt>
                <c:pt idx="7425">
                  <c:v>59.400000000010991</c:v>
                </c:pt>
                <c:pt idx="7426">
                  <c:v>59.408000000011</c:v>
                </c:pt>
                <c:pt idx="7427">
                  <c:v>59.416000000010996</c:v>
                </c:pt>
                <c:pt idx="7428">
                  <c:v>59.424000000011006</c:v>
                </c:pt>
                <c:pt idx="7429">
                  <c:v>59.432000000011001</c:v>
                </c:pt>
                <c:pt idx="7430">
                  <c:v>59.440000000011004</c:v>
                </c:pt>
                <c:pt idx="7431">
                  <c:v>59.448000000011007</c:v>
                </c:pt>
                <c:pt idx="7432">
                  <c:v>59.456000000011009</c:v>
                </c:pt>
                <c:pt idx="7433">
                  <c:v>59.464000000011005</c:v>
                </c:pt>
                <c:pt idx="7434">
                  <c:v>59.472000000011022</c:v>
                </c:pt>
                <c:pt idx="7435">
                  <c:v>59.480000000011024</c:v>
                </c:pt>
                <c:pt idx="7436">
                  <c:v>59.488000000011027</c:v>
                </c:pt>
                <c:pt idx="7437">
                  <c:v>59.496000000011037</c:v>
                </c:pt>
                <c:pt idx="7438">
                  <c:v>59.504000000011025</c:v>
                </c:pt>
                <c:pt idx="7439">
                  <c:v>59.512000000011042</c:v>
                </c:pt>
                <c:pt idx="7440">
                  <c:v>59.520000000011038</c:v>
                </c:pt>
                <c:pt idx="7441">
                  <c:v>59.528000000011055</c:v>
                </c:pt>
                <c:pt idx="7442">
                  <c:v>59.536000000011057</c:v>
                </c:pt>
                <c:pt idx="7443">
                  <c:v>59.544000000011046</c:v>
                </c:pt>
                <c:pt idx="7444">
                  <c:v>59.552000000011056</c:v>
                </c:pt>
                <c:pt idx="7445">
                  <c:v>59.560000000011058</c:v>
                </c:pt>
                <c:pt idx="7446">
                  <c:v>59.568000000011068</c:v>
                </c:pt>
                <c:pt idx="7447">
                  <c:v>59.576000000011064</c:v>
                </c:pt>
                <c:pt idx="7448">
                  <c:v>59.584000000011066</c:v>
                </c:pt>
                <c:pt idx="7449">
                  <c:v>59.592000000011069</c:v>
                </c:pt>
                <c:pt idx="7450">
                  <c:v>59.600000000011079</c:v>
                </c:pt>
                <c:pt idx="7451">
                  <c:v>59.608000000011089</c:v>
                </c:pt>
                <c:pt idx="7452">
                  <c:v>59.616000000011084</c:v>
                </c:pt>
                <c:pt idx="7453">
                  <c:v>59.624000000011101</c:v>
                </c:pt>
                <c:pt idx="7454">
                  <c:v>59.632000000011089</c:v>
                </c:pt>
                <c:pt idx="7455">
                  <c:v>59.640000000011099</c:v>
                </c:pt>
                <c:pt idx="7456">
                  <c:v>59.648000000011109</c:v>
                </c:pt>
                <c:pt idx="7457">
                  <c:v>59.656000000011105</c:v>
                </c:pt>
                <c:pt idx="7458">
                  <c:v>59.664000000011114</c:v>
                </c:pt>
                <c:pt idx="7459">
                  <c:v>59.67200000001111</c:v>
                </c:pt>
                <c:pt idx="7460">
                  <c:v>59.68000000001112</c:v>
                </c:pt>
                <c:pt idx="7461">
                  <c:v>59.688000000011129</c:v>
                </c:pt>
                <c:pt idx="7462">
                  <c:v>59.696000000011132</c:v>
                </c:pt>
                <c:pt idx="7463">
                  <c:v>59.704000000011135</c:v>
                </c:pt>
                <c:pt idx="7464">
                  <c:v>59.71200000001113</c:v>
                </c:pt>
                <c:pt idx="7465">
                  <c:v>59.720000000011147</c:v>
                </c:pt>
                <c:pt idx="7466">
                  <c:v>59.728000000011157</c:v>
                </c:pt>
                <c:pt idx="7467">
                  <c:v>59.736000000011153</c:v>
                </c:pt>
                <c:pt idx="7468">
                  <c:v>59.744000000011155</c:v>
                </c:pt>
                <c:pt idx="7469">
                  <c:v>59.752000000011151</c:v>
                </c:pt>
                <c:pt idx="7470">
                  <c:v>59.760000000011161</c:v>
                </c:pt>
                <c:pt idx="7471">
                  <c:v>59.768000000011178</c:v>
                </c:pt>
                <c:pt idx="7472">
                  <c:v>59.776000000011166</c:v>
                </c:pt>
                <c:pt idx="7473">
                  <c:v>59.784000000011176</c:v>
                </c:pt>
                <c:pt idx="7474">
                  <c:v>59.792000000011178</c:v>
                </c:pt>
                <c:pt idx="7475">
                  <c:v>59.800000000011174</c:v>
                </c:pt>
                <c:pt idx="7476">
                  <c:v>59.808000000011191</c:v>
                </c:pt>
                <c:pt idx="7477">
                  <c:v>59.816000000011179</c:v>
                </c:pt>
                <c:pt idx="7478">
                  <c:v>59.824000000011196</c:v>
                </c:pt>
                <c:pt idx="7479">
                  <c:v>59.832000000011192</c:v>
                </c:pt>
                <c:pt idx="7480">
                  <c:v>59.840000000011194</c:v>
                </c:pt>
                <c:pt idx="7481">
                  <c:v>59.848000000011197</c:v>
                </c:pt>
                <c:pt idx="7482">
                  <c:v>59.8560000000112</c:v>
                </c:pt>
                <c:pt idx="7483">
                  <c:v>59.864000000011195</c:v>
                </c:pt>
                <c:pt idx="7484">
                  <c:v>59.872000000011205</c:v>
                </c:pt>
                <c:pt idx="7485">
                  <c:v>59.880000000011215</c:v>
                </c:pt>
                <c:pt idx="7486">
                  <c:v>59.88800000001121</c:v>
                </c:pt>
                <c:pt idx="7487">
                  <c:v>59.896000000011227</c:v>
                </c:pt>
                <c:pt idx="7488">
                  <c:v>59.904000000011216</c:v>
                </c:pt>
                <c:pt idx="7489">
                  <c:v>59.912000000011226</c:v>
                </c:pt>
                <c:pt idx="7490">
                  <c:v>59.920000000011228</c:v>
                </c:pt>
                <c:pt idx="7491">
                  <c:v>59.928000000011238</c:v>
                </c:pt>
                <c:pt idx="7492">
                  <c:v>59.936000000011248</c:v>
                </c:pt>
                <c:pt idx="7493">
                  <c:v>59.944000000011236</c:v>
                </c:pt>
                <c:pt idx="7494">
                  <c:v>59.952000000011246</c:v>
                </c:pt>
                <c:pt idx="7495">
                  <c:v>59.960000000011249</c:v>
                </c:pt>
                <c:pt idx="7496">
                  <c:v>59.968000000011259</c:v>
                </c:pt>
                <c:pt idx="7497">
                  <c:v>59.976000000011254</c:v>
                </c:pt>
                <c:pt idx="7498">
                  <c:v>59.984000000011257</c:v>
                </c:pt>
                <c:pt idx="7499">
                  <c:v>59.992000000011259</c:v>
                </c:pt>
                <c:pt idx="7500">
                  <c:v>60.000000000011262</c:v>
                </c:pt>
                <c:pt idx="7501">
                  <c:v>60.008000000011279</c:v>
                </c:pt>
                <c:pt idx="7502">
                  <c:v>60.016000000011275</c:v>
                </c:pt>
                <c:pt idx="7503">
                  <c:v>60.024000000011284</c:v>
                </c:pt>
                <c:pt idx="7504">
                  <c:v>60.03200000001128</c:v>
                </c:pt>
                <c:pt idx="7505">
                  <c:v>60.04000000001129</c:v>
                </c:pt>
                <c:pt idx="7506">
                  <c:v>60.048000000011285</c:v>
                </c:pt>
                <c:pt idx="7507">
                  <c:v>60.056000000011295</c:v>
                </c:pt>
                <c:pt idx="7508">
                  <c:v>60.064000000011305</c:v>
                </c:pt>
                <c:pt idx="7509">
                  <c:v>60.0720000000113</c:v>
                </c:pt>
                <c:pt idx="7510">
                  <c:v>60.080000000011303</c:v>
                </c:pt>
                <c:pt idx="7511">
                  <c:v>60.088000000011306</c:v>
                </c:pt>
                <c:pt idx="7512">
                  <c:v>60.096000000011315</c:v>
                </c:pt>
                <c:pt idx="7513">
                  <c:v>60.104000000011304</c:v>
                </c:pt>
                <c:pt idx="7514">
                  <c:v>60.112000000011321</c:v>
                </c:pt>
                <c:pt idx="7515">
                  <c:v>60.120000000011316</c:v>
                </c:pt>
                <c:pt idx="7516">
                  <c:v>60.128000000011333</c:v>
                </c:pt>
                <c:pt idx="7517">
                  <c:v>60.136000000011336</c:v>
                </c:pt>
                <c:pt idx="7518">
                  <c:v>60.144000000011324</c:v>
                </c:pt>
                <c:pt idx="7519">
                  <c:v>60.152000000011341</c:v>
                </c:pt>
                <c:pt idx="7520">
                  <c:v>60.160000000011337</c:v>
                </c:pt>
                <c:pt idx="7521">
                  <c:v>60.168000000011354</c:v>
                </c:pt>
                <c:pt idx="7522">
                  <c:v>60.176000000011342</c:v>
                </c:pt>
                <c:pt idx="7523">
                  <c:v>60.184000000011345</c:v>
                </c:pt>
                <c:pt idx="7524">
                  <c:v>60.192000000011362</c:v>
                </c:pt>
                <c:pt idx="7525">
                  <c:v>60.200000000011357</c:v>
                </c:pt>
                <c:pt idx="7526">
                  <c:v>60.208000000011367</c:v>
                </c:pt>
                <c:pt idx="7527">
                  <c:v>60.216000000011356</c:v>
                </c:pt>
                <c:pt idx="7528">
                  <c:v>60.224000000011372</c:v>
                </c:pt>
                <c:pt idx="7529">
                  <c:v>60.232000000011368</c:v>
                </c:pt>
                <c:pt idx="7530">
                  <c:v>60.240000000011378</c:v>
                </c:pt>
                <c:pt idx="7531">
                  <c:v>60.248000000011373</c:v>
                </c:pt>
                <c:pt idx="7532">
                  <c:v>60.256000000011376</c:v>
                </c:pt>
                <c:pt idx="7533">
                  <c:v>60.264000000011393</c:v>
                </c:pt>
                <c:pt idx="7534">
                  <c:v>60.272000000011388</c:v>
                </c:pt>
                <c:pt idx="7535">
                  <c:v>60.280000000011398</c:v>
                </c:pt>
                <c:pt idx="7536">
                  <c:v>60.288000000011401</c:v>
                </c:pt>
                <c:pt idx="7537">
                  <c:v>60.296000000011411</c:v>
                </c:pt>
                <c:pt idx="7538">
                  <c:v>60.304000000011392</c:v>
                </c:pt>
                <c:pt idx="7539">
                  <c:v>60.312000000011402</c:v>
                </c:pt>
                <c:pt idx="7540">
                  <c:v>60.320000000011412</c:v>
                </c:pt>
                <c:pt idx="7541">
                  <c:v>60.328000000011414</c:v>
                </c:pt>
                <c:pt idx="7542">
                  <c:v>60.336000000011424</c:v>
                </c:pt>
                <c:pt idx="7543">
                  <c:v>60.344000000011413</c:v>
                </c:pt>
                <c:pt idx="7544">
                  <c:v>60.352000000011422</c:v>
                </c:pt>
                <c:pt idx="7545">
                  <c:v>60.360000000011425</c:v>
                </c:pt>
                <c:pt idx="7546">
                  <c:v>60.368000000011435</c:v>
                </c:pt>
                <c:pt idx="7547">
                  <c:v>60.376000000011445</c:v>
                </c:pt>
                <c:pt idx="7548">
                  <c:v>60.384000000011433</c:v>
                </c:pt>
                <c:pt idx="7549">
                  <c:v>60.39200000001145</c:v>
                </c:pt>
                <c:pt idx="7550">
                  <c:v>60.400000000011445</c:v>
                </c:pt>
                <c:pt idx="7551">
                  <c:v>60.408000000011455</c:v>
                </c:pt>
                <c:pt idx="7552">
                  <c:v>60.416000000011444</c:v>
                </c:pt>
                <c:pt idx="7553">
                  <c:v>60.424000000011453</c:v>
                </c:pt>
                <c:pt idx="7554">
                  <c:v>60.432000000011456</c:v>
                </c:pt>
                <c:pt idx="7555">
                  <c:v>60.440000000011459</c:v>
                </c:pt>
                <c:pt idx="7556">
                  <c:v>60.448000000011476</c:v>
                </c:pt>
                <c:pt idx="7557">
                  <c:v>60.456000000011464</c:v>
                </c:pt>
                <c:pt idx="7558">
                  <c:v>60.464000000011474</c:v>
                </c:pt>
                <c:pt idx="7559">
                  <c:v>60.472000000011477</c:v>
                </c:pt>
                <c:pt idx="7560">
                  <c:v>60.480000000011479</c:v>
                </c:pt>
                <c:pt idx="7561">
                  <c:v>60.488000000011475</c:v>
                </c:pt>
                <c:pt idx="7562">
                  <c:v>60.496000000011492</c:v>
                </c:pt>
                <c:pt idx="7563">
                  <c:v>60.504000000011494</c:v>
                </c:pt>
                <c:pt idx="7564">
                  <c:v>60.512000000011497</c:v>
                </c:pt>
                <c:pt idx="7565">
                  <c:v>60.520000000011507</c:v>
                </c:pt>
                <c:pt idx="7566">
                  <c:v>60.528000000011502</c:v>
                </c:pt>
                <c:pt idx="7567">
                  <c:v>60.536000000011505</c:v>
                </c:pt>
                <c:pt idx="7568">
                  <c:v>60.544000000011501</c:v>
                </c:pt>
                <c:pt idx="7569">
                  <c:v>60.55200000001151</c:v>
                </c:pt>
                <c:pt idx="7570">
                  <c:v>60.560000000011527</c:v>
                </c:pt>
                <c:pt idx="7571">
                  <c:v>60.568000000011523</c:v>
                </c:pt>
                <c:pt idx="7572">
                  <c:v>60.576000000011526</c:v>
                </c:pt>
                <c:pt idx="7573">
                  <c:v>60.584000000011521</c:v>
                </c:pt>
                <c:pt idx="7574">
                  <c:v>60.592000000011538</c:v>
                </c:pt>
                <c:pt idx="7575">
                  <c:v>60.600000000011548</c:v>
                </c:pt>
                <c:pt idx="7576">
                  <c:v>60.608000000011543</c:v>
                </c:pt>
                <c:pt idx="7577">
                  <c:v>60.616000000011546</c:v>
                </c:pt>
                <c:pt idx="7578">
                  <c:v>60.624000000011549</c:v>
                </c:pt>
                <c:pt idx="7579">
                  <c:v>60.632000000011558</c:v>
                </c:pt>
                <c:pt idx="7580">
                  <c:v>60.640000000011554</c:v>
                </c:pt>
                <c:pt idx="7581">
                  <c:v>60.648000000011564</c:v>
                </c:pt>
                <c:pt idx="7582">
                  <c:v>60.656000000011574</c:v>
                </c:pt>
                <c:pt idx="7583">
                  <c:v>60.664000000011562</c:v>
                </c:pt>
                <c:pt idx="7584">
                  <c:v>60.672000000011579</c:v>
                </c:pt>
                <c:pt idx="7585">
                  <c:v>60.680000000011574</c:v>
                </c:pt>
                <c:pt idx="7586">
                  <c:v>60.688000000011584</c:v>
                </c:pt>
                <c:pt idx="7587">
                  <c:v>60.69600000001158</c:v>
                </c:pt>
                <c:pt idx="7588">
                  <c:v>60.70400000001159</c:v>
                </c:pt>
                <c:pt idx="7589">
                  <c:v>60.712000000011599</c:v>
                </c:pt>
                <c:pt idx="7590">
                  <c:v>60.720000000011602</c:v>
                </c:pt>
                <c:pt idx="7591">
                  <c:v>60.728000000011612</c:v>
                </c:pt>
                <c:pt idx="7592">
                  <c:v>60.7360000000116</c:v>
                </c:pt>
                <c:pt idx="7593">
                  <c:v>60.744000000011603</c:v>
                </c:pt>
                <c:pt idx="7594">
                  <c:v>60.75200000001162</c:v>
                </c:pt>
                <c:pt idx="7595">
                  <c:v>60.760000000011615</c:v>
                </c:pt>
                <c:pt idx="7596">
                  <c:v>60.768000000011632</c:v>
                </c:pt>
                <c:pt idx="7597">
                  <c:v>60.776000000011621</c:v>
                </c:pt>
                <c:pt idx="7598">
                  <c:v>60.784000000011623</c:v>
                </c:pt>
                <c:pt idx="7599">
                  <c:v>60.792000000011633</c:v>
                </c:pt>
                <c:pt idx="7600">
                  <c:v>60.800000000011629</c:v>
                </c:pt>
                <c:pt idx="7601">
                  <c:v>60.808000000011646</c:v>
                </c:pt>
                <c:pt idx="7602">
                  <c:v>60.816000000011634</c:v>
                </c:pt>
                <c:pt idx="7603">
                  <c:v>60.824000000011644</c:v>
                </c:pt>
                <c:pt idx="7604">
                  <c:v>60.832000000011647</c:v>
                </c:pt>
                <c:pt idx="7605">
                  <c:v>60.840000000011649</c:v>
                </c:pt>
                <c:pt idx="7606">
                  <c:v>60.848000000011645</c:v>
                </c:pt>
                <c:pt idx="7607">
                  <c:v>60.856000000011647</c:v>
                </c:pt>
                <c:pt idx="7608">
                  <c:v>60.864000000011664</c:v>
                </c:pt>
                <c:pt idx="7609">
                  <c:v>60.87200000001166</c:v>
                </c:pt>
                <c:pt idx="7610">
                  <c:v>60.88000000001167</c:v>
                </c:pt>
                <c:pt idx="7611">
                  <c:v>60.888000000011665</c:v>
                </c:pt>
                <c:pt idx="7612">
                  <c:v>60.896000000011675</c:v>
                </c:pt>
                <c:pt idx="7613">
                  <c:v>60.904000000011671</c:v>
                </c:pt>
                <c:pt idx="7614">
                  <c:v>60.91200000001168</c:v>
                </c:pt>
                <c:pt idx="7615">
                  <c:v>60.920000000011676</c:v>
                </c:pt>
                <c:pt idx="7616">
                  <c:v>60.928000000011693</c:v>
                </c:pt>
                <c:pt idx="7617">
                  <c:v>60.936000000011703</c:v>
                </c:pt>
                <c:pt idx="7618">
                  <c:v>60.944000000011691</c:v>
                </c:pt>
                <c:pt idx="7619">
                  <c:v>60.952000000011708</c:v>
                </c:pt>
                <c:pt idx="7620">
                  <c:v>60.960000000011703</c:v>
                </c:pt>
                <c:pt idx="7621">
                  <c:v>60.968000000011713</c:v>
                </c:pt>
                <c:pt idx="7622">
                  <c:v>60.976000000011709</c:v>
                </c:pt>
                <c:pt idx="7623">
                  <c:v>60.984000000011712</c:v>
                </c:pt>
                <c:pt idx="7624">
                  <c:v>60.992000000011735</c:v>
                </c:pt>
                <c:pt idx="7625">
                  <c:v>61.000000000011731</c:v>
                </c:pt>
                <c:pt idx="7626">
                  <c:v>61.008000000011741</c:v>
                </c:pt>
                <c:pt idx="7627">
                  <c:v>61.016000000011729</c:v>
                </c:pt>
                <c:pt idx="7628">
                  <c:v>61.024000000011739</c:v>
                </c:pt>
                <c:pt idx="7629">
                  <c:v>61.032000000011742</c:v>
                </c:pt>
                <c:pt idx="7630">
                  <c:v>61.040000000011752</c:v>
                </c:pt>
                <c:pt idx="7631">
                  <c:v>61.048000000011761</c:v>
                </c:pt>
                <c:pt idx="7632">
                  <c:v>61.05600000001175</c:v>
                </c:pt>
                <c:pt idx="7633">
                  <c:v>61.06400000001176</c:v>
                </c:pt>
                <c:pt idx="7634">
                  <c:v>61.072000000011762</c:v>
                </c:pt>
                <c:pt idx="7635">
                  <c:v>61.080000000011765</c:v>
                </c:pt>
                <c:pt idx="7636">
                  <c:v>61.08800000001176</c:v>
                </c:pt>
                <c:pt idx="7637">
                  <c:v>61.096000000011777</c:v>
                </c:pt>
                <c:pt idx="7638">
                  <c:v>61.104000000011766</c:v>
                </c:pt>
                <c:pt idx="7639">
                  <c:v>61.112000000011783</c:v>
                </c:pt>
                <c:pt idx="7640">
                  <c:v>61.120000000011792</c:v>
                </c:pt>
                <c:pt idx="7641">
                  <c:v>61.128000000011788</c:v>
                </c:pt>
                <c:pt idx="7642">
                  <c:v>61.136000000011798</c:v>
                </c:pt>
                <c:pt idx="7643">
                  <c:v>61.144000000011786</c:v>
                </c:pt>
                <c:pt idx="7644">
                  <c:v>61.152000000011803</c:v>
                </c:pt>
                <c:pt idx="7645">
                  <c:v>61.160000000011799</c:v>
                </c:pt>
                <c:pt idx="7646">
                  <c:v>61.168000000011808</c:v>
                </c:pt>
                <c:pt idx="7647">
                  <c:v>61.176000000011811</c:v>
                </c:pt>
                <c:pt idx="7648">
                  <c:v>61.184000000011807</c:v>
                </c:pt>
                <c:pt idx="7649">
                  <c:v>61.192000000011824</c:v>
                </c:pt>
                <c:pt idx="7650">
                  <c:v>61.200000000011812</c:v>
                </c:pt>
                <c:pt idx="7651">
                  <c:v>61.208000000011829</c:v>
                </c:pt>
                <c:pt idx="7652">
                  <c:v>61.216000000011817</c:v>
                </c:pt>
                <c:pt idx="7653">
                  <c:v>61.224000000011834</c:v>
                </c:pt>
                <c:pt idx="7654">
                  <c:v>61.23200000001183</c:v>
                </c:pt>
                <c:pt idx="7655">
                  <c:v>61.240000000011833</c:v>
                </c:pt>
                <c:pt idx="7656">
                  <c:v>61.248000000011849</c:v>
                </c:pt>
                <c:pt idx="7657">
                  <c:v>61.256000000011838</c:v>
                </c:pt>
                <c:pt idx="7658">
                  <c:v>61.264000000011855</c:v>
                </c:pt>
                <c:pt idx="7659">
                  <c:v>61.27200000001185</c:v>
                </c:pt>
                <c:pt idx="7660">
                  <c:v>61.280000000011853</c:v>
                </c:pt>
                <c:pt idx="7661">
                  <c:v>61.288000000011856</c:v>
                </c:pt>
                <c:pt idx="7662">
                  <c:v>61.296000000011865</c:v>
                </c:pt>
                <c:pt idx="7663">
                  <c:v>61.304000000011861</c:v>
                </c:pt>
                <c:pt idx="7664">
                  <c:v>61.312000000011864</c:v>
                </c:pt>
                <c:pt idx="7665">
                  <c:v>61.320000000011873</c:v>
                </c:pt>
                <c:pt idx="7666">
                  <c:v>61.328000000011869</c:v>
                </c:pt>
                <c:pt idx="7667">
                  <c:v>61.336000000011879</c:v>
                </c:pt>
                <c:pt idx="7668">
                  <c:v>61.344000000011874</c:v>
                </c:pt>
                <c:pt idx="7669">
                  <c:v>61.352000000011884</c:v>
                </c:pt>
                <c:pt idx="7670">
                  <c:v>61.36000000001188</c:v>
                </c:pt>
                <c:pt idx="7671">
                  <c:v>61.368000000011889</c:v>
                </c:pt>
                <c:pt idx="7672">
                  <c:v>61.376000000011899</c:v>
                </c:pt>
                <c:pt idx="7673">
                  <c:v>61.384000000011895</c:v>
                </c:pt>
                <c:pt idx="7674">
                  <c:v>61.392000000011912</c:v>
                </c:pt>
                <c:pt idx="7675">
                  <c:v>61.4000000000119</c:v>
                </c:pt>
                <c:pt idx="7676">
                  <c:v>61.40800000001191</c:v>
                </c:pt>
                <c:pt idx="7677">
                  <c:v>61.416000000011906</c:v>
                </c:pt>
                <c:pt idx="7678">
                  <c:v>61.424000000011915</c:v>
                </c:pt>
                <c:pt idx="7679">
                  <c:v>61.432000000011932</c:v>
                </c:pt>
                <c:pt idx="7680">
                  <c:v>61.440000000011921</c:v>
                </c:pt>
                <c:pt idx="7681">
                  <c:v>61.44800000001193</c:v>
                </c:pt>
                <c:pt idx="7682">
                  <c:v>61.456000000011926</c:v>
                </c:pt>
                <c:pt idx="7683">
                  <c:v>61.464000000011936</c:v>
                </c:pt>
                <c:pt idx="7684">
                  <c:v>61.472000000011931</c:v>
                </c:pt>
                <c:pt idx="7685">
                  <c:v>61.480000000011941</c:v>
                </c:pt>
                <c:pt idx="7686">
                  <c:v>61.488000000011937</c:v>
                </c:pt>
                <c:pt idx="7687">
                  <c:v>61.496000000011954</c:v>
                </c:pt>
                <c:pt idx="7688">
                  <c:v>61.504000000011956</c:v>
                </c:pt>
                <c:pt idx="7689">
                  <c:v>61.512000000011952</c:v>
                </c:pt>
                <c:pt idx="7690">
                  <c:v>61.520000000011962</c:v>
                </c:pt>
                <c:pt idx="7691">
                  <c:v>61.528000000011964</c:v>
                </c:pt>
                <c:pt idx="7692">
                  <c:v>61.536000000011967</c:v>
                </c:pt>
                <c:pt idx="7693">
                  <c:v>61.544000000011955</c:v>
                </c:pt>
                <c:pt idx="7694">
                  <c:v>61.552000000011972</c:v>
                </c:pt>
                <c:pt idx="7695">
                  <c:v>61.560000000011982</c:v>
                </c:pt>
                <c:pt idx="7696">
                  <c:v>61.568000000011985</c:v>
                </c:pt>
                <c:pt idx="7697">
                  <c:v>61.576000000011987</c:v>
                </c:pt>
                <c:pt idx="7698">
                  <c:v>61.584000000011976</c:v>
                </c:pt>
                <c:pt idx="7699">
                  <c:v>61.592000000012</c:v>
                </c:pt>
                <c:pt idx="7700">
                  <c:v>61.600000000011988</c:v>
                </c:pt>
                <c:pt idx="7701">
                  <c:v>61.608000000012005</c:v>
                </c:pt>
                <c:pt idx="7702">
                  <c:v>61.616000000012001</c:v>
                </c:pt>
                <c:pt idx="7703">
                  <c:v>61.624000000011996</c:v>
                </c:pt>
                <c:pt idx="7704">
                  <c:v>61.632000000012006</c:v>
                </c:pt>
                <c:pt idx="7705">
                  <c:v>61.640000000012002</c:v>
                </c:pt>
                <c:pt idx="7706">
                  <c:v>61.648000000012011</c:v>
                </c:pt>
                <c:pt idx="7707">
                  <c:v>61.656000000012007</c:v>
                </c:pt>
                <c:pt idx="7708">
                  <c:v>61.664000000012024</c:v>
                </c:pt>
                <c:pt idx="7709">
                  <c:v>61.672000000012034</c:v>
                </c:pt>
                <c:pt idx="7710">
                  <c:v>61.680000000012022</c:v>
                </c:pt>
                <c:pt idx="7711">
                  <c:v>61.688000000012032</c:v>
                </c:pt>
                <c:pt idx="7712">
                  <c:v>61.696000000012035</c:v>
                </c:pt>
                <c:pt idx="7713">
                  <c:v>61.704000000012044</c:v>
                </c:pt>
                <c:pt idx="7714">
                  <c:v>61.71200000001204</c:v>
                </c:pt>
                <c:pt idx="7715">
                  <c:v>61.72000000001205</c:v>
                </c:pt>
                <c:pt idx="7716">
                  <c:v>61.728000000012059</c:v>
                </c:pt>
                <c:pt idx="7717">
                  <c:v>61.736000000012055</c:v>
                </c:pt>
                <c:pt idx="7718">
                  <c:v>61.744000000012058</c:v>
                </c:pt>
                <c:pt idx="7719">
                  <c:v>61.752000000012053</c:v>
                </c:pt>
                <c:pt idx="7720">
                  <c:v>61.76000000001207</c:v>
                </c:pt>
                <c:pt idx="7721">
                  <c:v>61.768000000012066</c:v>
                </c:pt>
                <c:pt idx="7722">
                  <c:v>61.776000000012075</c:v>
                </c:pt>
                <c:pt idx="7723">
                  <c:v>61.784000000012078</c:v>
                </c:pt>
                <c:pt idx="7724">
                  <c:v>61.792000000012081</c:v>
                </c:pt>
                <c:pt idx="7725">
                  <c:v>61.800000000012083</c:v>
                </c:pt>
                <c:pt idx="7726">
                  <c:v>61.808000000012079</c:v>
                </c:pt>
                <c:pt idx="7727">
                  <c:v>61.816000000012089</c:v>
                </c:pt>
                <c:pt idx="7728">
                  <c:v>61.824000000012084</c:v>
                </c:pt>
                <c:pt idx="7729">
                  <c:v>61.832000000012094</c:v>
                </c:pt>
                <c:pt idx="7730">
                  <c:v>61.840000000012097</c:v>
                </c:pt>
                <c:pt idx="7731">
                  <c:v>61.8480000000121</c:v>
                </c:pt>
                <c:pt idx="7732">
                  <c:v>61.856000000012102</c:v>
                </c:pt>
                <c:pt idx="7733">
                  <c:v>61.864000000012098</c:v>
                </c:pt>
                <c:pt idx="7734">
                  <c:v>61.872000000012115</c:v>
                </c:pt>
                <c:pt idx="7735">
                  <c:v>61.880000000012103</c:v>
                </c:pt>
                <c:pt idx="7736">
                  <c:v>61.88800000001212</c:v>
                </c:pt>
                <c:pt idx="7737">
                  <c:v>61.89600000001213</c:v>
                </c:pt>
                <c:pt idx="7738">
                  <c:v>61.904000000012118</c:v>
                </c:pt>
                <c:pt idx="7739">
                  <c:v>61.912000000012135</c:v>
                </c:pt>
                <c:pt idx="7740">
                  <c:v>61.920000000012131</c:v>
                </c:pt>
                <c:pt idx="7741">
                  <c:v>61.928000000012148</c:v>
                </c:pt>
                <c:pt idx="7742">
                  <c:v>61.936000000012136</c:v>
                </c:pt>
                <c:pt idx="7743">
                  <c:v>61.944000000012139</c:v>
                </c:pt>
                <c:pt idx="7744">
                  <c:v>61.952000000012148</c:v>
                </c:pt>
                <c:pt idx="7745">
                  <c:v>61.960000000012151</c:v>
                </c:pt>
                <c:pt idx="7746">
                  <c:v>61.968000000012161</c:v>
                </c:pt>
                <c:pt idx="7747">
                  <c:v>61.976000000012156</c:v>
                </c:pt>
                <c:pt idx="7748">
                  <c:v>61.984000000012159</c:v>
                </c:pt>
                <c:pt idx="7749">
                  <c:v>61.992000000012162</c:v>
                </c:pt>
                <c:pt idx="7750">
                  <c:v>62.000000000012172</c:v>
                </c:pt>
                <c:pt idx="7751">
                  <c:v>62.008000000012181</c:v>
                </c:pt>
                <c:pt idx="7752">
                  <c:v>62.016000000012177</c:v>
                </c:pt>
                <c:pt idx="7753">
                  <c:v>62.024000000012194</c:v>
                </c:pt>
                <c:pt idx="7754">
                  <c:v>62.032000000012182</c:v>
                </c:pt>
                <c:pt idx="7755">
                  <c:v>62.040000000012192</c:v>
                </c:pt>
                <c:pt idx="7756">
                  <c:v>62.048000000012195</c:v>
                </c:pt>
                <c:pt idx="7757">
                  <c:v>62.056000000012197</c:v>
                </c:pt>
                <c:pt idx="7758">
                  <c:v>62.064000000012207</c:v>
                </c:pt>
                <c:pt idx="7759">
                  <c:v>62.072000000012203</c:v>
                </c:pt>
                <c:pt idx="7760">
                  <c:v>62.080000000012213</c:v>
                </c:pt>
                <c:pt idx="7761">
                  <c:v>62.088000000012208</c:v>
                </c:pt>
                <c:pt idx="7762">
                  <c:v>62.096000000012225</c:v>
                </c:pt>
                <c:pt idx="7763">
                  <c:v>62.104000000012213</c:v>
                </c:pt>
                <c:pt idx="7764">
                  <c:v>62.112000000012223</c:v>
                </c:pt>
                <c:pt idx="7765">
                  <c:v>62.120000000012226</c:v>
                </c:pt>
                <c:pt idx="7766">
                  <c:v>62.128000000012236</c:v>
                </c:pt>
                <c:pt idx="7767">
                  <c:v>62.136000000012245</c:v>
                </c:pt>
                <c:pt idx="7768">
                  <c:v>62.144000000012234</c:v>
                </c:pt>
                <c:pt idx="7769">
                  <c:v>62.152000000012244</c:v>
                </c:pt>
                <c:pt idx="7770">
                  <c:v>62.160000000012246</c:v>
                </c:pt>
                <c:pt idx="7771">
                  <c:v>62.168000000012256</c:v>
                </c:pt>
                <c:pt idx="7772">
                  <c:v>62.176000000012245</c:v>
                </c:pt>
                <c:pt idx="7773">
                  <c:v>62.184000000012247</c:v>
                </c:pt>
                <c:pt idx="7774">
                  <c:v>62.192000000012271</c:v>
                </c:pt>
                <c:pt idx="7775">
                  <c:v>62.20000000001226</c:v>
                </c:pt>
                <c:pt idx="7776">
                  <c:v>62.208000000012277</c:v>
                </c:pt>
                <c:pt idx="7777">
                  <c:v>62.216000000012265</c:v>
                </c:pt>
                <c:pt idx="7778">
                  <c:v>62.224000000012275</c:v>
                </c:pt>
                <c:pt idx="7779">
                  <c:v>62.232000000012277</c:v>
                </c:pt>
                <c:pt idx="7780">
                  <c:v>62.24000000001228</c:v>
                </c:pt>
                <c:pt idx="7781">
                  <c:v>62.248000000012276</c:v>
                </c:pt>
                <c:pt idx="7782">
                  <c:v>62.256000000012286</c:v>
                </c:pt>
                <c:pt idx="7783">
                  <c:v>62.264000000012295</c:v>
                </c:pt>
                <c:pt idx="7784">
                  <c:v>62.272000000012298</c:v>
                </c:pt>
                <c:pt idx="7785">
                  <c:v>62.280000000012301</c:v>
                </c:pt>
                <c:pt idx="7786">
                  <c:v>62.288000000012296</c:v>
                </c:pt>
                <c:pt idx="7787">
                  <c:v>62.296000000012306</c:v>
                </c:pt>
                <c:pt idx="7788">
                  <c:v>62.304000000012294</c:v>
                </c:pt>
                <c:pt idx="7789">
                  <c:v>62.312000000012304</c:v>
                </c:pt>
                <c:pt idx="7790">
                  <c:v>62.320000000012321</c:v>
                </c:pt>
                <c:pt idx="7791">
                  <c:v>62.328000000012324</c:v>
                </c:pt>
                <c:pt idx="7792">
                  <c:v>62.336000000012326</c:v>
                </c:pt>
                <c:pt idx="7793">
                  <c:v>62.344000000012315</c:v>
                </c:pt>
                <c:pt idx="7794">
                  <c:v>62.352000000012325</c:v>
                </c:pt>
                <c:pt idx="7795">
                  <c:v>62.360000000012327</c:v>
                </c:pt>
                <c:pt idx="7796">
                  <c:v>62.368000000012344</c:v>
                </c:pt>
                <c:pt idx="7797">
                  <c:v>62.376000000012347</c:v>
                </c:pt>
                <c:pt idx="7798">
                  <c:v>62.384000000012335</c:v>
                </c:pt>
                <c:pt idx="7799">
                  <c:v>62.392000000012352</c:v>
                </c:pt>
                <c:pt idx="7800">
                  <c:v>62.400000000012348</c:v>
                </c:pt>
                <c:pt idx="7801">
                  <c:v>62.408000000012358</c:v>
                </c:pt>
                <c:pt idx="7802">
                  <c:v>62.416000000012346</c:v>
                </c:pt>
                <c:pt idx="7803">
                  <c:v>62.424000000012363</c:v>
                </c:pt>
                <c:pt idx="7804">
                  <c:v>62.432000000012358</c:v>
                </c:pt>
                <c:pt idx="7805">
                  <c:v>62.440000000012368</c:v>
                </c:pt>
                <c:pt idx="7806">
                  <c:v>62.448000000012378</c:v>
                </c:pt>
                <c:pt idx="7807">
                  <c:v>62.456000000012367</c:v>
                </c:pt>
                <c:pt idx="7808">
                  <c:v>62.464000000012383</c:v>
                </c:pt>
                <c:pt idx="7809">
                  <c:v>62.472000000012379</c:v>
                </c:pt>
                <c:pt idx="7810">
                  <c:v>62.480000000012389</c:v>
                </c:pt>
                <c:pt idx="7811">
                  <c:v>62.488000000012384</c:v>
                </c:pt>
                <c:pt idx="7812">
                  <c:v>62.496000000012394</c:v>
                </c:pt>
                <c:pt idx="7813">
                  <c:v>62.504000000012397</c:v>
                </c:pt>
                <c:pt idx="7814">
                  <c:v>62.512000000012399</c:v>
                </c:pt>
                <c:pt idx="7815">
                  <c:v>62.520000000012409</c:v>
                </c:pt>
                <c:pt idx="7816">
                  <c:v>62.528000000012405</c:v>
                </c:pt>
                <c:pt idx="7817">
                  <c:v>62.536000000012415</c:v>
                </c:pt>
                <c:pt idx="7818">
                  <c:v>62.544000000012403</c:v>
                </c:pt>
                <c:pt idx="7819">
                  <c:v>62.55200000001242</c:v>
                </c:pt>
                <c:pt idx="7820">
                  <c:v>62.560000000012415</c:v>
                </c:pt>
                <c:pt idx="7821">
                  <c:v>62.568000000012425</c:v>
                </c:pt>
                <c:pt idx="7822">
                  <c:v>62.576000000012435</c:v>
                </c:pt>
                <c:pt idx="7823">
                  <c:v>62.584000000012423</c:v>
                </c:pt>
                <c:pt idx="7824">
                  <c:v>62.592000000012447</c:v>
                </c:pt>
                <c:pt idx="7825">
                  <c:v>62.600000000012436</c:v>
                </c:pt>
                <c:pt idx="7826">
                  <c:v>62.608000000012446</c:v>
                </c:pt>
                <c:pt idx="7827">
                  <c:v>62.616000000012441</c:v>
                </c:pt>
                <c:pt idx="7828">
                  <c:v>62.624000000012451</c:v>
                </c:pt>
                <c:pt idx="7829">
                  <c:v>62.632000000012461</c:v>
                </c:pt>
                <c:pt idx="7830">
                  <c:v>62.640000000012449</c:v>
                </c:pt>
                <c:pt idx="7831">
                  <c:v>62.648000000012466</c:v>
                </c:pt>
                <c:pt idx="7832">
                  <c:v>62.656000000012455</c:v>
                </c:pt>
                <c:pt idx="7833">
                  <c:v>62.664000000012472</c:v>
                </c:pt>
                <c:pt idx="7834">
                  <c:v>62.672000000012474</c:v>
                </c:pt>
                <c:pt idx="7835">
                  <c:v>62.680000000012477</c:v>
                </c:pt>
                <c:pt idx="7836">
                  <c:v>62.688000000012472</c:v>
                </c:pt>
                <c:pt idx="7837">
                  <c:v>62.696000000012482</c:v>
                </c:pt>
                <c:pt idx="7838">
                  <c:v>62.704000000012492</c:v>
                </c:pt>
                <c:pt idx="7839">
                  <c:v>62.712000000012495</c:v>
                </c:pt>
                <c:pt idx="7840">
                  <c:v>62.720000000012504</c:v>
                </c:pt>
                <c:pt idx="7841">
                  <c:v>62.7280000000125</c:v>
                </c:pt>
                <c:pt idx="7842">
                  <c:v>62.736000000012503</c:v>
                </c:pt>
                <c:pt idx="7843">
                  <c:v>62.744000000012498</c:v>
                </c:pt>
                <c:pt idx="7844">
                  <c:v>62.752000000012508</c:v>
                </c:pt>
                <c:pt idx="7845">
                  <c:v>62.760000000012525</c:v>
                </c:pt>
                <c:pt idx="7846">
                  <c:v>62.76800000001252</c:v>
                </c:pt>
                <c:pt idx="7847">
                  <c:v>62.776000000012523</c:v>
                </c:pt>
                <c:pt idx="7848">
                  <c:v>62.784000000012519</c:v>
                </c:pt>
                <c:pt idx="7849">
                  <c:v>62.792000000012536</c:v>
                </c:pt>
                <c:pt idx="7850">
                  <c:v>62.800000000012517</c:v>
                </c:pt>
                <c:pt idx="7851">
                  <c:v>62.808000000012534</c:v>
                </c:pt>
                <c:pt idx="7852">
                  <c:v>62.816000000012536</c:v>
                </c:pt>
                <c:pt idx="7853">
                  <c:v>62.824000000012539</c:v>
                </c:pt>
                <c:pt idx="7854">
                  <c:v>62.832000000012549</c:v>
                </c:pt>
                <c:pt idx="7855">
                  <c:v>62.840000000012537</c:v>
                </c:pt>
                <c:pt idx="7856">
                  <c:v>62.848000000012547</c:v>
                </c:pt>
                <c:pt idx="7857">
                  <c:v>62.856000000012543</c:v>
                </c:pt>
                <c:pt idx="7858">
                  <c:v>62.864000000012553</c:v>
                </c:pt>
                <c:pt idx="7859">
                  <c:v>62.872000000012569</c:v>
                </c:pt>
                <c:pt idx="7860">
                  <c:v>62.880000000012558</c:v>
                </c:pt>
                <c:pt idx="7861">
                  <c:v>62.888000000012568</c:v>
                </c:pt>
                <c:pt idx="7862">
                  <c:v>62.89600000001257</c:v>
                </c:pt>
                <c:pt idx="7863">
                  <c:v>62.904000000012573</c:v>
                </c:pt>
                <c:pt idx="7864">
                  <c:v>62.912000000012569</c:v>
                </c:pt>
                <c:pt idx="7865">
                  <c:v>62.920000000012585</c:v>
                </c:pt>
                <c:pt idx="7866">
                  <c:v>62.928000000012595</c:v>
                </c:pt>
                <c:pt idx="7867">
                  <c:v>62.936000000012591</c:v>
                </c:pt>
                <c:pt idx="7868">
                  <c:v>62.944000000012593</c:v>
                </c:pt>
                <c:pt idx="7869">
                  <c:v>62.952000000012589</c:v>
                </c:pt>
                <c:pt idx="7870">
                  <c:v>62.960000000012599</c:v>
                </c:pt>
                <c:pt idx="7871">
                  <c:v>62.968000000012601</c:v>
                </c:pt>
                <c:pt idx="7872">
                  <c:v>62.976000000012604</c:v>
                </c:pt>
                <c:pt idx="7873">
                  <c:v>62.984000000012614</c:v>
                </c:pt>
                <c:pt idx="7874">
                  <c:v>62.992000000012624</c:v>
                </c:pt>
                <c:pt idx="7875">
                  <c:v>63.000000000012619</c:v>
                </c:pt>
                <c:pt idx="7876">
                  <c:v>63.008000000012622</c:v>
                </c:pt>
                <c:pt idx="7877">
                  <c:v>63.016000000012625</c:v>
                </c:pt>
                <c:pt idx="7878">
                  <c:v>63.024000000012627</c:v>
                </c:pt>
                <c:pt idx="7879">
                  <c:v>63.032000000012644</c:v>
                </c:pt>
                <c:pt idx="7880">
                  <c:v>63.040000000012647</c:v>
                </c:pt>
                <c:pt idx="7881">
                  <c:v>63.048000000012642</c:v>
                </c:pt>
                <c:pt idx="7882">
                  <c:v>63.056000000012645</c:v>
                </c:pt>
                <c:pt idx="7883">
                  <c:v>63.064000000012648</c:v>
                </c:pt>
                <c:pt idx="7884">
                  <c:v>63.072000000012657</c:v>
                </c:pt>
                <c:pt idx="7885">
                  <c:v>63.080000000012646</c:v>
                </c:pt>
                <c:pt idx="7886">
                  <c:v>63.088000000012663</c:v>
                </c:pt>
                <c:pt idx="7887">
                  <c:v>63.096000000012658</c:v>
                </c:pt>
                <c:pt idx="7888">
                  <c:v>63.104000000012668</c:v>
                </c:pt>
                <c:pt idx="7889">
                  <c:v>63.112000000012678</c:v>
                </c:pt>
                <c:pt idx="7890">
                  <c:v>63.120000000012674</c:v>
                </c:pt>
                <c:pt idx="7891">
                  <c:v>63.12800000001269</c:v>
                </c:pt>
                <c:pt idx="7892">
                  <c:v>63.136000000012679</c:v>
                </c:pt>
                <c:pt idx="7893">
                  <c:v>63.144000000012689</c:v>
                </c:pt>
                <c:pt idx="7894">
                  <c:v>63.152000000012684</c:v>
                </c:pt>
                <c:pt idx="7895">
                  <c:v>63.160000000012701</c:v>
                </c:pt>
                <c:pt idx="7896">
                  <c:v>63.168000000012711</c:v>
                </c:pt>
                <c:pt idx="7897">
                  <c:v>63.176000000012706</c:v>
                </c:pt>
                <c:pt idx="7898">
                  <c:v>63.184000000012709</c:v>
                </c:pt>
                <c:pt idx="7899">
                  <c:v>63.192000000012712</c:v>
                </c:pt>
                <c:pt idx="7900">
                  <c:v>63.200000000012722</c:v>
                </c:pt>
                <c:pt idx="7901">
                  <c:v>63.208000000012717</c:v>
                </c:pt>
                <c:pt idx="7902">
                  <c:v>63.216000000012727</c:v>
                </c:pt>
                <c:pt idx="7903">
                  <c:v>63.224000000012737</c:v>
                </c:pt>
                <c:pt idx="7904">
                  <c:v>63.232000000012732</c:v>
                </c:pt>
                <c:pt idx="7905">
                  <c:v>63.240000000012742</c:v>
                </c:pt>
                <c:pt idx="7906">
                  <c:v>63.248000000012738</c:v>
                </c:pt>
                <c:pt idx="7907">
                  <c:v>63.256000000012747</c:v>
                </c:pt>
                <c:pt idx="7908">
                  <c:v>63.264000000012743</c:v>
                </c:pt>
                <c:pt idx="7909">
                  <c:v>63.272000000012753</c:v>
                </c:pt>
                <c:pt idx="7910">
                  <c:v>63.280000000012755</c:v>
                </c:pt>
                <c:pt idx="7911">
                  <c:v>63.288000000012758</c:v>
                </c:pt>
                <c:pt idx="7912">
                  <c:v>63.296000000012768</c:v>
                </c:pt>
                <c:pt idx="7913">
                  <c:v>63.304000000012749</c:v>
                </c:pt>
                <c:pt idx="7914">
                  <c:v>63.312000000012766</c:v>
                </c:pt>
                <c:pt idx="7915">
                  <c:v>63.320000000012762</c:v>
                </c:pt>
                <c:pt idx="7916">
                  <c:v>63.328000000012779</c:v>
                </c:pt>
                <c:pt idx="7917">
                  <c:v>63.336000000012781</c:v>
                </c:pt>
                <c:pt idx="7918">
                  <c:v>63.344000000012777</c:v>
                </c:pt>
                <c:pt idx="7919">
                  <c:v>63.352000000012794</c:v>
                </c:pt>
                <c:pt idx="7920">
                  <c:v>63.360000000012782</c:v>
                </c:pt>
                <c:pt idx="7921">
                  <c:v>63.368000000012799</c:v>
                </c:pt>
                <c:pt idx="7922">
                  <c:v>63.376000000012795</c:v>
                </c:pt>
                <c:pt idx="7923">
                  <c:v>63.384000000012797</c:v>
                </c:pt>
                <c:pt idx="7924">
                  <c:v>63.392000000012814</c:v>
                </c:pt>
                <c:pt idx="7925">
                  <c:v>63.400000000012803</c:v>
                </c:pt>
                <c:pt idx="7926">
                  <c:v>63.408000000012812</c:v>
                </c:pt>
                <c:pt idx="7927">
                  <c:v>63.416000000012808</c:v>
                </c:pt>
                <c:pt idx="7928">
                  <c:v>63.424000000012825</c:v>
                </c:pt>
                <c:pt idx="7929">
                  <c:v>63.43200000001282</c:v>
                </c:pt>
                <c:pt idx="7930">
                  <c:v>63.440000000012823</c:v>
                </c:pt>
                <c:pt idx="7931">
                  <c:v>63.44800000001284</c:v>
                </c:pt>
                <c:pt idx="7932">
                  <c:v>63.456000000012828</c:v>
                </c:pt>
                <c:pt idx="7933">
                  <c:v>63.464000000012845</c:v>
                </c:pt>
                <c:pt idx="7934">
                  <c:v>63.472000000012841</c:v>
                </c:pt>
                <c:pt idx="7935">
                  <c:v>63.480000000012843</c:v>
                </c:pt>
                <c:pt idx="7936">
                  <c:v>63.488000000012846</c:v>
                </c:pt>
                <c:pt idx="7937">
                  <c:v>63.496000000012856</c:v>
                </c:pt>
                <c:pt idx="7938">
                  <c:v>63.504000000012859</c:v>
                </c:pt>
                <c:pt idx="7939">
                  <c:v>63.512000000012854</c:v>
                </c:pt>
                <c:pt idx="7940">
                  <c:v>63.520000000012871</c:v>
                </c:pt>
                <c:pt idx="7941">
                  <c:v>63.528000000012867</c:v>
                </c:pt>
                <c:pt idx="7942">
                  <c:v>63.536000000012876</c:v>
                </c:pt>
                <c:pt idx="7943">
                  <c:v>63.544000000012865</c:v>
                </c:pt>
                <c:pt idx="7944">
                  <c:v>63.552000000012875</c:v>
                </c:pt>
                <c:pt idx="7945">
                  <c:v>63.560000000012892</c:v>
                </c:pt>
                <c:pt idx="7946">
                  <c:v>63.568000000012887</c:v>
                </c:pt>
                <c:pt idx="7947">
                  <c:v>63.576000000012897</c:v>
                </c:pt>
                <c:pt idx="7948">
                  <c:v>63.584000000012885</c:v>
                </c:pt>
                <c:pt idx="7949">
                  <c:v>63.592000000012902</c:v>
                </c:pt>
                <c:pt idx="7950">
                  <c:v>63.600000000012905</c:v>
                </c:pt>
                <c:pt idx="7951">
                  <c:v>63.608000000012908</c:v>
                </c:pt>
                <c:pt idx="7952">
                  <c:v>63.61600000001291</c:v>
                </c:pt>
                <c:pt idx="7953">
                  <c:v>63.624000000012906</c:v>
                </c:pt>
                <c:pt idx="7954">
                  <c:v>63.632000000012923</c:v>
                </c:pt>
                <c:pt idx="7955">
                  <c:v>63.640000000012911</c:v>
                </c:pt>
                <c:pt idx="7956">
                  <c:v>63.648000000012928</c:v>
                </c:pt>
                <c:pt idx="7957">
                  <c:v>63.656000000012931</c:v>
                </c:pt>
                <c:pt idx="7958">
                  <c:v>63.664000000012926</c:v>
                </c:pt>
                <c:pt idx="7959">
                  <c:v>63.672000000012943</c:v>
                </c:pt>
                <c:pt idx="7960">
                  <c:v>63.680000000012932</c:v>
                </c:pt>
                <c:pt idx="7961">
                  <c:v>63.688000000012948</c:v>
                </c:pt>
                <c:pt idx="7962">
                  <c:v>63.696000000012951</c:v>
                </c:pt>
                <c:pt idx="7963">
                  <c:v>63.704000000012954</c:v>
                </c:pt>
                <c:pt idx="7964">
                  <c:v>63.712000000012964</c:v>
                </c:pt>
                <c:pt idx="7965">
                  <c:v>63.720000000012959</c:v>
                </c:pt>
                <c:pt idx="7966">
                  <c:v>63.728000000012969</c:v>
                </c:pt>
                <c:pt idx="7967">
                  <c:v>63.736000000012965</c:v>
                </c:pt>
                <c:pt idx="7968">
                  <c:v>63.744000000012974</c:v>
                </c:pt>
                <c:pt idx="7969">
                  <c:v>63.752000000012984</c:v>
                </c:pt>
                <c:pt idx="7970">
                  <c:v>63.76000000001298</c:v>
                </c:pt>
                <c:pt idx="7971">
                  <c:v>63.768000000012989</c:v>
                </c:pt>
                <c:pt idx="7972">
                  <c:v>63.776000000012985</c:v>
                </c:pt>
                <c:pt idx="7973">
                  <c:v>63.784000000012995</c:v>
                </c:pt>
                <c:pt idx="7974">
                  <c:v>63.792000000012997</c:v>
                </c:pt>
                <c:pt idx="7975">
                  <c:v>63.800000000012993</c:v>
                </c:pt>
                <c:pt idx="7976">
                  <c:v>63.808000000012996</c:v>
                </c:pt>
                <c:pt idx="7977">
                  <c:v>63.816000000012984</c:v>
                </c:pt>
                <c:pt idx="7978">
                  <c:v>63.824000000012994</c:v>
                </c:pt>
                <c:pt idx="7979">
                  <c:v>63.832000000012997</c:v>
                </c:pt>
                <c:pt idx="7980">
                  <c:v>63.840000000012985</c:v>
                </c:pt>
                <c:pt idx="7981">
                  <c:v>63.848000000012981</c:v>
                </c:pt>
                <c:pt idx="7982">
                  <c:v>63.856000000012969</c:v>
                </c:pt>
                <c:pt idx="7983">
                  <c:v>63.864000000012986</c:v>
                </c:pt>
                <c:pt idx="7984">
                  <c:v>63.872000000012982</c:v>
                </c:pt>
                <c:pt idx="7985">
                  <c:v>63.880000000012977</c:v>
                </c:pt>
                <c:pt idx="7986">
                  <c:v>63.888000000012973</c:v>
                </c:pt>
                <c:pt idx="7987">
                  <c:v>63.89600000001299</c:v>
                </c:pt>
                <c:pt idx="7988">
                  <c:v>63.904000000012978</c:v>
                </c:pt>
                <c:pt idx="7989">
                  <c:v>63.912000000012974</c:v>
                </c:pt>
                <c:pt idx="7990">
                  <c:v>63.920000000012976</c:v>
                </c:pt>
                <c:pt idx="7991">
                  <c:v>63.928000000012972</c:v>
                </c:pt>
                <c:pt idx="7992">
                  <c:v>63.936000000012974</c:v>
                </c:pt>
                <c:pt idx="7993">
                  <c:v>63.94400000001297</c:v>
                </c:pt>
                <c:pt idx="7994">
                  <c:v>63.952000000012966</c:v>
                </c:pt>
                <c:pt idx="7995">
                  <c:v>63.960000000012961</c:v>
                </c:pt>
                <c:pt idx="7996">
                  <c:v>63.968000000012964</c:v>
                </c:pt>
                <c:pt idx="7997">
                  <c:v>63.976000000012974</c:v>
                </c:pt>
                <c:pt idx="7998">
                  <c:v>63.984000000012955</c:v>
                </c:pt>
                <c:pt idx="7999">
                  <c:v>63.992000000012965</c:v>
                </c:pt>
                <c:pt idx="8000">
                  <c:v>64.00000000001296</c:v>
                </c:pt>
                <c:pt idx="8001">
                  <c:v>64.008000000012956</c:v>
                </c:pt>
                <c:pt idx="8002">
                  <c:v>64.016000000012966</c:v>
                </c:pt>
                <c:pt idx="8003">
                  <c:v>64.024000000012961</c:v>
                </c:pt>
                <c:pt idx="8004">
                  <c:v>64.032000000012957</c:v>
                </c:pt>
                <c:pt idx="8005">
                  <c:v>64.040000000012967</c:v>
                </c:pt>
                <c:pt idx="8006">
                  <c:v>64.048000000012962</c:v>
                </c:pt>
                <c:pt idx="8007">
                  <c:v>64.056000000012972</c:v>
                </c:pt>
                <c:pt idx="8008">
                  <c:v>64.064000000012967</c:v>
                </c:pt>
                <c:pt idx="8009">
                  <c:v>64.072000000012949</c:v>
                </c:pt>
                <c:pt idx="8010">
                  <c:v>64.080000000012944</c:v>
                </c:pt>
                <c:pt idx="8011">
                  <c:v>64.088000000012954</c:v>
                </c:pt>
                <c:pt idx="8012">
                  <c:v>64.096000000012964</c:v>
                </c:pt>
                <c:pt idx="8013">
                  <c:v>64.104000000012945</c:v>
                </c:pt>
                <c:pt idx="8014">
                  <c:v>64.112000000012941</c:v>
                </c:pt>
                <c:pt idx="8015">
                  <c:v>64.120000000012922</c:v>
                </c:pt>
                <c:pt idx="8016">
                  <c:v>64.128000000012932</c:v>
                </c:pt>
                <c:pt idx="8017">
                  <c:v>64.136000000012942</c:v>
                </c:pt>
                <c:pt idx="8018">
                  <c:v>64.144000000012937</c:v>
                </c:pt>
                <c:pt idx="8019">
                  <c:v>64.152000000012919</c:v>
                </c:pt>
                <c:pt idx="8020">
                  <c:v>64.160000000012928</c:v>
                </c:pt>
                <c:pt idx="8021">
                  <c:v>64.168000000012938</c:v>
                </c:pt>
                <c:pt idx="8022">
                  <c:v>64.17600000001292</c:v>
                </c:pt>
                <c:pt idx="8023">
                  <c:v>64.184000000012929</c:v>
                </c:pt>
                <c:pt idx="8024">
                  <c:v>64.192000000012911</c:v>
                </c:pt>
                <c:pt idx="8025">
                  <c:v>64.200000000012921</c:v>
                </c:pt>
                <c:pt idx="8026">
                  <c:v>64.20800000001293</c:v>
                </c:pt>
                <c:pt idx="8027">
                  <c:v>64.216000000012926</c:v>
                </c:pt>
                <c:pt idx="8028">
                  <c:v>64.224000000012921</c:v>
                </c:pt>
                <c:pt idx="8029">
                  <c:v>64.232000000012917</c:v>
                </c:pt>
                <c:pt idx="8030">
                  <c:v>64.240000000012927</c:v>
                </c:pt>
                <c:pt idx="8031">
                  <c:v>64.248000000012922</c:v>
                </c:pt>
                <c:pt idx="8032">
                  <c:v>64.256000000012932</c:v>
                </c:pt>
                <c:pt idx="8033">
                  <c:v>64.264000000012928</c:v>
                </c:pt>
                <c:pt idx="8034">
                  <c:v>64.272000000012909</c:v>
                </c:pt>
                <c:pt idx="8035">
                  <c:v>64.280000000012933</c:v>
                </c:pt>
                <c:pt idx="8036">
                  <c:v>64.288000000012914</c:v>
                </c:pt>
                <c:pt idx="8037">
                  <c:v>64.296000000012924</c:v>
                </c:pt>
                <c:pt idx="8038">
                  <c:v>64.304000000012906</c:v>
                </c:pt>
                <c:pt idx="8039">
                  <c:v>64.312000000012901</c:v>
                </c:pt>
                <c:pt idx="8040">
                  <c:v>64.320000000012882</c:v>
                </c:pt>
                <c:pt idx="8041">
                  <c:v>64.328000000012878</c:v>
                </c:pt>
                <c:pt idx="8042">
                  <c:v>64.336000000012902</c:v>
                </c:pt>
                <c:pt idx="8043">
                  <c:v>64.344000000012898</c:v>
                </c:pt>
                <c:pt idx="8044">
                  <c:v>64.352000000012879</c:v>
                </c:pt>
                <c:pt idx="8045">
                  <c:v>64.360000000012874</c:v>
                </c:pt>
                <c:pt idx="8046">
                  <c:v>64.36800000001287</c:v>
                </c:pt>
                <c:pt idx="8047">
                  <c:v>64.376000000012851</c:v>
                </c:pt>
                <c:pt idx="8048">
                  <c:v>64.384000000012861</c:v>
                </c:pt>
                <c:pt idx="8049">
                  <c:v>64.392000000012857</c:v>
                </c:pt>
                <c:pt idx="8050">
                  <c:v>64.400000000012867</c:v>
                </c:pt>
                <c:pt idx="8051">
                  <c:v>64.408000000012862</c:v>
                </c:pt>
                <c:pt idx="8052">
                  <c:v>64.416000000012858</c:v>
                </c:pt>
                <c:pt idx="8053">
                  <c:v>64.424000000012853</c:v>
                </c:pt>
                <c:pt idx="8054">
                  <c:v>64.432000000012835</c:v>
                </c:pt>
                <c:pt idx="8055">
                  <c:v>64.440000000012844</c:v>
                </c:pt>
                <c:pt idx="8056">
                  <c:v>64.448000000012826</c:v>
                </c:pt>
                <c:pt idx="8057">
                  <c:v>64.456000000012821</c:v>
                </c:pt>
                <c:pt idx="8058">
                  <c:v>64.464000000012831</c:v>
                </c:pt>
                <c:pt idx="8059">
                  <c:v>64.472000000012812</c:v>
                </c:pt>
                <c:pt idx="8060">
                  <c:v>64.480000000012822</c:v>
                </c:pt>
                <c:pt idx="8061">
                  <c:v>64.488000000012804</c:v>
                </c:pt>
                <c:pt idx="8062">
                  <c:v>64.496000000012813</c:v>
                </c:pt>
                <c:pt idx="8063">
                  <c:v>64.504000000012795</c:v>
                </c:pt>
                <c:pt idx="8064">
                  <c:v>64.51200000001279</c:v>
                </c:pt>
                <c:pt idx="8065">
                  <c:v>64.520000000012786</c:v>
                </c:pt>
                <c:pt idx="8066">
                  <c:v>64.528000000012781</c:v>
                </c:pt>
                <c:pt idx="8067">
                  <c:v>64.536000000012777</c:v>
                </c:pt>
                <c:pt idx="8068">
                  <c:v>64.544000000012787</c:v>
                </c:pt>
                <c:pt idx="8069">
                  <c:v>64.552000000012768</c:v>
                </c:pt>
                <c:pt idx="8070">
                  <c:v>64.560000000012764</c:v>
                </c:pt>
                <c:pt idx="8071">
                  <c:v>64.568000000012773</c:v>
                </c:pt>
                <c:pt idx="8072">
                  <c:v>64.576000000012755</c:v>
                </c:pt>
                <c:pt idx="8073">
                  <c:v>64.584000000012765</c:v>
                </c:pt>
                <c:pt idx="8074">
                  <c:v>64.592000000012746</c:v>
                </c:pt>
                <c:pt idx="8075">
                  <c:v>64.600000000012741</c:v>
                </c:pt>
                <c:pt idx="8076">
                  <c:v>64.608000000012723</c:v>
                </c:pt>
                <c:pt idx="8077">
                  <c:v>64.616000000012733</c:v>
                </c:pt>
                <c:pt idx="8078">
                  <c:v>64.624000000012728</c:v>
                </c:pt>
                <c:pt idx="8079">
                  <c:v>64.63200000001271</c:v>
                </c:pt>
                <c:pt idx="8080">
                  <c:v>64.640000000012733</c:v>
                </c:pt>
                <c:pt idx="8081">
                  <c:v>64.648000000012715</c:v>
                </c:pt>
                <c:pt idx="8082">
                  <c:v>64.65600000001271</c:v>
                </c:pt>
                <c:pt idx="8083">
                  <c:v>64.664000000012706</c:v>
                </c:pt>
                <c:pt idx="8084">
                  <c:v>64.672000000012687</c:v>
                </c:pt>
                <c:pt idx="8085">
                  <c:v>64.680000000012683</c:v>
                </c:pt>
                <c:pt idx="8086">
                  <c:v>64.688000000012678</c:v>
                </c:pt>
                <c:pt idx="8087">
                  <c:v>64.696000000012702</c:v>
                </c:pt>
                <c:pt idx="8088">
                  <c:v>64.704000000012698</c:v>
                </c:pt>
                <c:pt idx="8089">
                  <c:v>64.712000000012694</c:v>
                </c:pt>
                <c:pt idx="8090">
                  <c:v>64.720000000012675</c:v>
                </c:pt>
                <c:pt idx="8091">
                  <c:v>64.728000000012671</c:v>
                </c:pt>
                <c:pt idx="8092">
                  <c:v>64.736000000012666</c:v>
                </c:pt>
                <c:pt idx="8093">
                  <c:v>64.744000000012676</c:v>
                </c:pt>
                <c:pt idx="8094">
                  <c:v>64.752000000012657</c:v>
                </c:pt>
                <c:pt idx="8095">
                  <c:v>64.760000000012667</c:v>
                </c:pt>
                <c:pt idx="8096">
                  <c:v>64.768000000012663</c:v>
                </c:pt>
                <c:pt idx="8097">
                  <c:v>64.776000000012644</c:v>
                </c:pt>
                <c:pt idx="8098">
                  <c:v>64.784000000012654</c:v>
                </c:pt>
                <c:pt idx="8099">
                  <c:v>64.792000000012635</c:v>
                </c:pt>
                <c:pt idx="8100">
                  <c:v>64.800000000012631</c:v>
                </c:pt>
                <c:pt idx="8101">
                  <c:v>64.808000000012612</c:v>
                </c:pt>
                <c:pt idx="8102">
                  <c:v>64.816000000012622</c:v>
                </c:pt>
                <c:pt idx="8103">
                  <c:v>64.824000000012617</c:v>
                </c:pt>
                <c:pt idx="8104">
                  <c:v>64.832000000012613</c:v>
                </c:pt>
                <c:pt idx="8105">
                  <c:v>64.840000000012623</c:v>
                </c:pt>
                <c:pt idx="8106">
                  <c:v>64.84800000001259</c:v>
                </c:pt>
                <c:pt idx="8107">
                  <c:v>64.856000000012585</c:v>
                </c:pt>
                <c:pt idx="8108">
                  <c:v>64.864000000012595</c:v>
                </c:pt>
                <c:pt idx="8109">
                  <c:v>64.872000000012562</c:v>
                </c:pt>
                <c:pt idx="8110">
                  <c:v>64.880000000012572</c:v>
                </c:pt>
                <c:pt idx="8111">
                  <c:v>64.888000000012568</c:v>
                </c:pt>
                <c:pt idx="8112">
                  <c:v>64.896000000012563</c:v>
                </c:pt>
                <c:pt idx="8113">
                  <c:v>64.904000000012587</c:v>
                </c:pt>
                <c:pt idx="8114">
                  <c:v>64.912000000012569</c:v>
                </c:pt>
                <c:pt idx="8115">
                  <c:v>64.920000000012564</c:v>
                </c:pt>
                <c:pt idx="8116">
                  <c:v>64.928000000012545</c:v>
                </c:pt>
                <c:pt idx="8117">
                  <c:v>64.936000000012555</c:v>
                </c:pt>
                <c:pt idx="8118">
                  <c:v>64.944000000012551</c:v>
                </c:pt>
                <c:pt idx="8119">
                  <c:v>64.952000000012532</c:v>
                </c:pt>
                <c:pt idx="8120">
                  <c:v>64.960000000012542</c:v>
                </c:pt>
                <c:pt idx="8121">
                  <c:v>64.968000000012523</c:v>
                </c:pt>
                <c:pt idx="8122">
                  <c:v>64.976000000012533</c:v>
                </c:pt>
                <c:pt idx="8123">
                  <c:v>64.984000000012529</c:v>
                </c:pt>
                <c:pt idx="8124">
                  <c:v>64.992000000012524</c:v>
                </c:pt>
                <c:pt idx="8125">
                  <c:v>65.000000000012506</c:v>
                </c:pt>
                <c:pt idx="8126">
                  <c:v>65.008000000012501</c:v>
                </c:pt>
                <c:pt idx="8127">
                  <c:v>65.016000000012497</c:v>
                </c:pt>
                <c:pt idx="8128">
                  <c:v>65.024000000012492</c:v>
                </c:pt>
                <c:pt idx="8129">
                  <c:v>65.032000000012502</c:v>
                </c:pt>
                <c:pt idx="8130">
                  <c:v>65.040000000012498</c:v>
                </c:pt>
                <c:pt idx="8131">
                  <c:v>65.048000000012493</c:v>
                </c:pt>
                <c:pt idx="8132">
                  <c:v>65.056000000012475</c:v>
                </c:pt>
                <c:pt idx="8133">
                  <c:v>65.064000000012484</c:v>
                </c:pt>
                <c:pt idx="8134">
                  <c:v>65.072000000012451</c:v>
                </c:pt>
                <c:pt idx="8135">
                  <c:v>65.080000000012461</c:v>
                </c:pt>
                <c:pt idx="8136">
                  <c:v>65.088000000012457</c:v>
                </c:pt>
                <c:pt idx="8137">
                  <c:v>65.096000000012467</c:v>
                </c:pt>
                <c:pt idx="8138">
                  <c:v>65.104000000012462</c:v>
                </c:pt>
                <c:pt idx="8139">
                  <c:v>65.112000000012443</c:v>
                </c:pt>
                <c:pt idx="8140">
                  <c:v>65.120000000012439</c:v>
                </c:pt>
                <c:pt idx="8141">
                  <c:v>65.12800000001242</c:v>
                </c:pt>
                <c:pt idx="8142">
                  <c:v>65.13600000001243</c:v>
                </c:pt>
                <c:pt idx="8143">
                  <c:v>65.144000000012426</c:v>
                </c:pt>
                <c:pt idx="8144">
                  <c:v>65.152000000012407</c:v>
                </c:pt>
                <c:pt idx="8145">
                  <c:v>65.160000000012417</c:v>
                </c:pt>
                <c:pt idx="8146">
                  <c:v>65.168000000012412</c:v>
                </c:pt>
                <c:pt idx="8147">
                  <c:v>65.176000000012408</c:v>
                </c:pt>
                <c:pt idx="8148">
                  <c:v>65.184000000012404</c:v>
                </c:pt>
                <c:pt idx="8149">
                  <c:v>65.192000000012399</c:v>
                </c:pt>
                <c:pt idx="8150">
                  <c:v>65.200000000012395</c:v>
                </c:pt>
                <c:pt idx="8151">
                  <c:v>65.20800000001239</c:v>
                </c:pt>
                <c:pt idx="8152">
                  <c:v>65.2160000000124</c:v>
                </c:pt>
                <c:pt idx="8153">
                  <c:v>65.224000000012396</c:v>
                </c:pt>
                <c:pt idx="8154">
                  <c:v>65.232000000012377</c:v>
                </c:pt>
                <c:pt idx="8155">
                  <c:v>65.240000000012387</c:v>
                </c:pt>
                <c:pt idx="8156">
                  <c:v>65.248000000012382</c:v>
                </c:pt>
                <c:pt idx="8157">
                  <c:v>65.256000000012364</c:v>
                </c:pt>
                <c:pt idx="8158">
                  <c:v>65.264000000012388</c:v>
                </c:pt>
                <c:pt idx="8159">
                  <c:v>65.272000000012355</c:v>
                </c:pt>
                <c:pt idx="8160">
                  <c:v>65.280000000012365</c:v>
                </c:pt>
                <c:pt idx="8161">
                  <c:v>65.288000000012346</c:v>
                </c:pt>
                <c:pt idx="8162">
                  <c:v>65.296000000012356</c:v>
                </c:pt>
                <c:pt idx="8163">
                  <c:v>65.304000000012337</c:v>
                </c:pt>
                <c:pt idx="8164">
                  <c:v>65.312000000012333</c:v>
                </c:pt>
                <c:pt idx="8165">
                  <c:v>65.320000000012328</c:v>
                </c:pt>
                <c:pt idx="8166">
                  <c:v>65.32800000001231</c:v>
                </c:pt>
                <c:pt idx="8167">
                  <c:v>65.336000000012334</c:v>
                </c:pt>
                <c:pt idx="8168">
                  <c:v>65.344000000012329</c:v>
                </c:pt>
                <c:pt idx="8169">
                  <c:v>65.35200000001231</c:v>
                </c:pt>
                <c:pt idx="8170">
                  <c:v>65.360000000012306</c:v>
                </c:pt>
                <c:pt idx="8171">
                  <c:v>65.368000000012302</c:v>
                </c:pt>
                <c:pt idx="8172">
                  <c:v>65.376000000012283</c:v>
                </c:pt>
                <c:pt idx="8173">
                  <c:v>65.384000000012293</c:v>
                </c:pt>
                <c:pt idx="8174">
                  <c:v>65.392000000012303</c:v>
                </c:pt>
                <c:pt idx="8175">
                  <c:v>65.400000000012298</c:v>
                </c:pt>
                <c:pt idx="8176">
                  <c:v>65.408000000012294</c:v>
                </c:pt>
                <c:pt idx="8177">
                  <c:v>65.416000000012289</c:v>
                </c:pt>
                <c:pt idx="8178">
                  <c:v>65.424000000012285</c:v>
                </c:pt>
                <c:pt idx="8179">
                  <c:v>65.432000000012266</c:v>
                </c:pt>
                <c:pt idx="8180">
                  <c:v>65.440000000012276</c:v>
                </c:pt>
                <c:pt idx="8181">
                  <c:v>65.448000000012271</c:v>
                </c:pt>
                <c:pt idx="8182">
                  <c:v>65.456000000012267</c:v>
                </c:pt>
                <c:pt idx="8183">
                  <c:v>65.464000000012277</c:v>
                </c:pt>
                <c:pt idx="8184">
                  <c:v>65.472000000012244</c:v>
                </c:pt>
                <c:pt idx="8185">
                  <c:v>65.480000000012254</c:v>
                </c:pt>
                <c:pt idx="8186">
                  <c:v>65.488000000012235</c:v>
                </c:pt>
                <c:pt idx="8187">
                  <c:v>65.496000000012245</c:v>
                </c:pt>
                <c:pt idx="8188">
                  <c:v>65.504000000012226</c:v>
                </c:pt>
                <c:pt idx="8189">
                  <c:v>65.512000000012222</c:v>
                </c:pt>
                <c:pt idx="8190">
                  <c:v>65.520000000012217</c:v>
                </c:pt>
                <c:pt idx="8191">
                  <c:v>65.528000000012213</c:v>
                </c:pt>
                <c:pt idx="8192">
                  <c:v>65.536000000012223</c:v>
                </c:pt>
                <c:pt idx="8193">
                  <c:v>65.544000000012218</c:v>
                </c:pt>
                <c:pt idx="8194">
                  <c:v>65.5520000000122</c:v>
                </c:pt>
                <c:pt idx="8195">
                  <c:v>65.560000000012195</c:v>
                </c:pt>
                <c:pt idx="8196">
                  <c:v>65.568000000012191</c:v>
                </c:pt>
                <c:pt idx="8197">
                  <c:v>65.576000000012186</c:v>
                </c:pt>
                <c:pt idx="8198">
                  <c:v>65.584000000012196</c:v>
                </c:pt>
                <c:pt idx="8199">
                  <c:v>65.592000000012177</c:v>
                </c:pt>
                <c:pt idx="8200">
                  <c:v>65.600000000012173</c:v>
                </c:pt>
                <c:pt idx="8201">
                  <c:v>65.608000000012169</c:v>
                </c:pt>
                <c:pt idx="8202">
                  <c:v>65.616000000012164</c:v>
                </c:pt>
                <c:pt idx="8203">
                  <c:v>65.62400000001216</c:v>
                </c:pt>
                <c:pt idx="8204">
                  <c:v>65.632000000012155</c:v>
                </c:pt>
                <c:pt idx="8205">
                  <c:v>65.640000000012165</c:v>
                </c:pt>
                <c:pt idx="8206">
                  <c:v>65.648000000012146</c:v>
                </c:pt>
                <c:pt idx="8207">
                  <c:v>65.656000000012142</c:v>
                </c:pt>
                <c:pt idx="8208">
                  <c:v>65.664000000012152</c:v>
                </c:pt>
                <c:pt idx="8209">
                  <c:v>65.672000000012119</c:v>
                </c:pt>
                <c:pt idx="8210">
                  <c:v>65.680000000012129</c:v>
                </c:pt>
                <c:pt idx="8211">
                  <c:v>65.68800000001211</c:v>
                </c:pt>
                <c:pt idx="8212">
                  <c:v>65.69600000001212</c:v>
                </c:pt>
                <c:pt idx="8213">
                  <c:v>65.70400000001213</c:v>
                </c:pt>
                <c:pt idx="8214">
                  <c:v>65.712000000012125</c:v>
                </c:pt>
                <c:pt idx="8215">
                  <c:v>65.720000000012107</c:v>
                </c:pt>
                <c:pt idx="8216">
                  <c:v>65.728000000012102</c:v>
                </c:pt>
                <c:pt idx="8217">
                  <c:v>65.736000000012112</c:v>
                </c:pt>
                <c:pt idx="8218">
                  <c:v>65.744000000012107</c:v>
                </c:pt>
                <c:pt idx="8219">
                  <c:v>65.752000000012103</c:v>
                </c:pt>
                <c:pt idx="8220">
                  <c:v>65.760000000012099</c:v>
                </c:pt>
                <c:pt idx="8221">
                  <c:v>65.768000000012094</c:v>
                </c:pt>
                <c:pt idx="8222">
                  <c:v>65.776000000012075</c:v>
                </c:pt>
                <c:pt idx="8223">
                  <c:v>65.784000000012085</c:v>
                </c:pt>
                <c:pt idx="8224">
                  <c:v>65.792000000012067</c:v>
                </c:pt>
                <c:pt idx="8225">
                  <c:v>65.800000000012062</c:v>
                </c:pt>
                <c:pt idx="8226">
                  <c:v>65.808000000012072</c:v>
                </c:pt>
                <c:pt idx="8227">
                  <c:v>65.816000000012068</c:v>
                </c:pt>
                <c:pt idx="8228">
                  <c:v>65.824000000012063</c:v>
                </c:pt>
                <c:pt idx="8229">
                  <c:v>65.832000000012044</c:v>
                </c:pt>
                <c:pt idx="8230">
                  <c:v>65.840000000012054</c:v>
                </c:pt>
                <c:pt idx="8231">
                  <c:v>65.848000000012021</c:v>
                </c:pt>
                <c:pt idx="8232">
                  <c:v>65.856000000012017</c:v>
                </c:pt>
                <c:pt idx="8233">
                  <c:v>65.864000000012027</c:v>
                </c:pt>
                <c:pt idx="8234">
                  <c:v>65.872000000012008</c:v>
                </c:pt>
                <c:pt idx="8235">
                  <c:v>65.880000000012004</c:v>
                </c:pt>
                <c:pt idx="8236">
                  <c:v>65.888000000011985</c:v>
                </c:pt>
                <c:pt idx="8237">
                  <c:v>65.896000000011981</c:v>
                </c:pt>
                <c:pt idx="8238">
                  <c:v>65.90400000001199</c:v>
                </c:pt>
                <c:pt idx="8239">
                  <c:v>65.912000000011986</c:v>
                </c:pt>
                <c:pt idx="8240">
                  <c:v>65.920000000011981</c:v>
                </c:pt>
                <c:pt idx="8241">
                  <c:v>65.928000000011963</c:v>
                </c:pt>
                <c:pt idx="8242">
                  <c:v>65.936000000011973</c:v>
                </c:pt>
                <c:pt idx="8243">
                  <c:v>65.944000000011982</c:v>
                </c:pt>
                <c:pt idx="8244">
                  <c:v>65.95200000001195</c:v>
                </c:pt>
                <c:pt idx="8245">
                  <c:v>65.960000000011973</c:v>
                </c:pt>
                <c:pt idx="8246">
                  <c:v>65.968000000011955</c:v>
                </c:pt>
                <c:pt idx="8247">
                  <c:v>65.97600000001195</c:v>
                </c:pt>
                <c:pt idx="8248">
                  <c:v>65.984000000011946</c:v>
                </c:pt>
                <c:pt idx="8249">
                  <c:v>65.992000000011942</c:v>
                </c:pt>
                <c:pt idx="8250">
                  <c:v>66.000000000011923</c:v>
                </c:pt>
                <c:pt idx="8251">
                  <c:v>66.008000000011918</c:v>
                </c:pt>
                <c:pt idx="8252">
                  <c:v>66.016000000011928</c:v>
                </c:pt>
                <c:pt idx="8253">
                  <c:v>66.02400000001191</c:v>
                </c:pt>
                <c:pt idx="8254">
                  <c:v>66.032000000011919</c:v>
                </c:pt>
                <c:pt idx="8255">
                  <c:v>66.040000000011915</c:v>
                </c:pt>
                <c:pt idx="8256">
                  <c:v>66.048000000011911</c:v>
                </c:pt>
                <c:pt idx="8257">
                  <c:v>66.056000000011892</c:v>
                </c:pt>
                <c:pt idx="8258">
                  <c:v>66.064000000011902</c:v>
                </c:pt>
                <c:pt idx="8259">
                  <c:v>66.072000000011869</c:v>
                </c:pt>
                <c:pt idx="8260">
                  <c:v>66.080000000011879</c:v>
                </c:pt>
                <c:pt idx="8261">
                  <c:v>66.088000000011888</c:v>
                </c:pt>
                <c:pt idx="8262">
                  <c:v>66.096000000011884</c:v>
                </c:pt>
                <c:pt idx="8263">
                  <c:v>66.104000000011879</c:v>
                </c:pt>
                <c:pt idx="8264">
                  <c:v>66.112000000011861</c:v>
                </c:pt>
                <c:pt idx="8265">
                  <c:v>66.120000000011856</c:v>
                </c:pt>
                <c:pt idx="8266">
                  <c:v>66.128000000011838</c:v>
                </c:pt>
                <c:pt idx="8267">
                  <c:v>66.136000000011848</c:v>
                </c:pt>
                <c:pt idx="8268">
                  <c:v>66.144000000011857</c:v>
                </c:pt>
                <c:pt idx="8269">
                  <c:v>66.152000000011839</c:v>
                </c:pt>
                <c:pt idx="8270">
                  <c:v>66.160000000011848</c:v>
                </c:pt>
                <c:pt idx="8271">
                  <c:v>66.16800000001183</c:v>
                </c:pt>
                <c:pt idx="8272">
                  <c:v>66.176000000011825</c:v>
                </c:pt>
                <c:pt idx="8273">
                  <c:v>66.184000000011821</c:v>
                </c:pt>
                <c:pt idx="8274">
                  <c:v>66.192000000011816</c:v>
                </c:pt>
                <c:pt idx="8275">
                  <c:v>66.200000000011812</c:v>
                </c:pt>
                <c:pt idx="8276">
                  <c:v>66.208000000011808</c:v>
                </c:pt>
                <c:pt idx="8277">
                  <c:v>66.216000000011817</c:v>
                </c:pt>
                <c:pt idx="8278">
                  <c:v>66.224000000011813</c:v>
                </c:pt>
                <c:pt idx="8279">
                  <c:v>66.232000000011809</c:v>
                </c:pt>
                <c:pt idx="8280">
                  <c:v>66.240000000011804</c:v>
                </c:pt>
                <c:pt idx="8281">
                  <c:v>66.2480000000118</c:v>
                </c:pt>
                <c:pt idx="8282">
                  <c:v>66.256000000011781</c:v>
                </c:pt>
                <c:pt idx="8283">
                  <c:v>66.264000000011791</c:v>
                </c:pt>
                <c:pt idx="8284">
                  <c:v>66.272000000011772</c:v>
                </c:pt>
                <c:pt idx="8285">
                  <c:v>66.280000000011782</c:v>
                </c:pt>
                <c:pt idx="8286">
                  <c:v>66.288000000011778</c:v>
                </c:pt>
                <c:pt idx="8287">
                  <c:v>66.296000000011773</c:v>
                </c:pt>
                <c:pt idx="8288">
                  <c:v>66.304000000011769</c:v>
                </c:pt>
                <c:pt idx="8289">
                  <c:v>66.31200000001175</c:v>
                </c:pt>
                <c:pt idx="8290">
                  <c:v>66.320000000011746</c:v>
                </c:pt>
                <c:pt idx="8291">
                  <c:v>66.328000000011741</c:v>
                </c:pt>
                <c:pt idx="8292">
                  <c:v>66.336000000011751</c:v>
                </c:pt>
                <c:pt idx="8293">
                  <c:v>66.344000000011746</c:v>
                </c:pt>
                <c:pt idx="8294">
                  <c:v>66.352000000011728</c:v>
                </c:pt>
                <c:pt idx="8295">
                  <c:v>66.360000000011738</c:v>
                </c:pt>
                <c:pt idx="8296">
                  <c:v>66.368000000011719</c:v>
                </c:pt>
                <c:pt idx="8297">
                  <c:v>66.376000000011715</c:v>
                </c:pt>
                <c:pt idx="8298">
                  <c:v>66.38400000001171</c:v>
                </c:pt>
                <c:pt idx="8299">
                  <c:v>66.392000000011706</c:v>
                </c:pt>
                <c:pt idx="8300">
                  <c:v>66.400000000011715</c:v>
                </c:pt>
                <c:pt idx="8301">
                  <c:v>66.408000000011711</c:v>
                </c:pt>
                <c:pt idx="8302">
                  <c:v>66.416000000011707</c:v>
                </c:pt>
                <c:pt idx="8303">
                  <c:v>66.424000000011702</c:v>
                </c:pt>
                <c:pt idx="8304">
                  <c:v>66.432000000011698</c:v>
                </c:pt>
                <c:pt idx="8305">
                  <c:v>66.440000000011693</c:v>
                </c:pt>
                <c:pt idx="8306">
                  <c:v>66.448000000011703</c:v>
                </c:pt>
                <c:pt idx="8307">
                  <c:v>66.456000000011684</c:v>
                </c:pt>
                <c:pt idx="8308">
                  <c:v>66.464000000011694</c:v>
                </c:pt>
                <c:pt idx="8309">
                  <c:v>66.472000000011661</c:v>
                </c:pt>
                <c:pt idx="8310">
                  <c:v>66.480000000011671</c:v>
                </c:pt>
                <c:pt idx="8311">
                  <c:v>66.488000000011652</c:v>
                </c:pt>
                <c:pt idx="8312">
                  <c:v>66.496000000011662</c:v>
                </c:pt>
                <c:pt idx="8313">
                  <c:v>66.504000000011672</c:v>
                </c:pt>
                <c:pt idx="8314">
                  <c:v>66.512000000011653</c:v>
                </c:pt>
                <c:pt idx="8315">
                  <c:v>66.520000000011649</c:v>
                </c:pt>
                <c:pt idx="8316">
                  <c:v>66.52800000001163</c:v>
                </c:pt>
                <c:pt idx="8317">
                  <c:v>66.53600000001164</c:v>
                </c:pt>
                <c:pt idx="8318">
                  <c:v>66.544000000011636</c:v>
                </c:pt>
                <c:pt idx="8319">
                  <c:v>66.552000000011617</c:v>
                </c:pt>
                <c:pt idx="8320">
                  <c:v>66.560000000011613</c:v>
                </c:pt>
                <c:pt idx="8321">
                  <c:v>66.568000000011608</c:v>
                </c:pt>
                <c:pt idx="8322">
                  <c:v>66.576000000011618</c:v>
                </c:pt>
                <c:pt idx="8323">
                  <c:v>66.584000000011613</c:v>
                </c:pt>
                <c:pt idx="8324">
                  <c:v>66.592000000011609</c:v>
                </c:pt>
                <c:pt idx="8325">
                  <c:v>66.60000000001159</c:v>
                </c:pt>
                <c:pt idx="8326">
                  <c:v>66.608000000011586</c:v>
                </c:pt>
                <c:pt idx="8327">
                  <c:v>66.616000000011582</c:v>
                </c:pt>
                <c:pt idx="8328">
                  <c:v>66.624000000011577</c:v>
                </c:pt>
                <c:pt idx="8329">
                  <c:v>66.632000000011573</c:v>
                </c:pt>
                <c:pt idx="8330">
                  <c:v>66.640000000011582</c:v>
                </c:pt>
                <c:pt idx="8331">
                  <c:v>66.648000000011578</c:v>
                </c:pt>
                <c:pt idx="8332">
                  <c:v>66.656000000011559</c:v>
                </c:pt>
                <c:pt idx="8333">
                  <c:v>66.664000000011555</c:v>
                </c:pt>
                <c:pt idx="8334">
                  <c:v>66.672000000011536</c:v>
                </c:pt>
                <c:pt idx="8335">
                  <c:v>66.680000000011532</c:v>
                </c:pt>
                <c:pt idx="8336">
                  <c:v>66.688000000011527</c:v>
                </c:pt>
                <c:pt idx="8337">
                  <c:v>66.696000000011523</c:v>
                </c:pt>
                <c:pt idx="8338">
                  <c:v>66.704000000011533</c:v>
                </c:pt>
                <c:pt idx="8339">
                  <c:v>66.712000000011528</c:v>
                </c:pt>
                <c:pt idx="8340">
                  <c:v>66.72000000001151</c:v>
                </c:pt>
                <c:pt idx="8341">
                  <c:v>66.728000000011519</c:v>
                </c:pt>
                <c:pt idx="8342">
                  <c:v>66.736000000011515</c:v>
                </c:pt>
                <c:pt idx="8343">
                  <c:v>66.744000000011525</c:v>
                </c:pt>
                <c:pt idx="8344">
                  <c:v>66.752000000011492</c:v>
                </c:pt>
                <c:pt idx="8345">
                  <c:v>66.760000000011502</c:v>
                </c:pt>
                <c:pt idx="8346">
                  <c:v>66.768000000011483</c:v>
                </c:pt>
                <c:pt idx="8347">
                  <c:v>66.776000000011479</c:v>
                </c:pt>
                <c:pt idx="8348">
                  <c:v>66.784000000011503</c:v>
                </c:pt>
                <c:pt idx="8349">
                  <c:v>66.792000000011484</c:v>
                </c:pt>
                <c:pt idx="8350">
                  <c:v>66.80000000001148</c:v>
                </c:pt>
                <c:pt idx="8351">
                  <c:v>66.808000000011461</c:v>
                </c:pt>
                <c:pt idx="8352">
                  <c:v>66.816000000011471</c:v>
                </c:pt>
                <c:pt idx="8353">
                  <c:v>66.824000000011452</c:v>
                </c:pt>
                <c:pt idx="8354">
                  <c:v>66.832000000011448</c:v>
                </c:pt>
                <c:pt idx="8355">
                  <c:v>66.840000000011457</c:v>
                </c:pt>
                <c:pt idx="8356">
                  <c:v>66.848000000011453</c:v>
                </c:pt>
                <c:pt idx="8357">
                  <c:v>66.856000000011448</c:v>
                </c:pt>
                <c:pt idx="8358">
                  <c:v>66.864000000011444</c:v>
                </c:pt>
                <c:pt idx="8359">
                  <c:v>66.872000000011425</c:v>
                </c:pt>
                <c:pt idx="8360">
                  <c:v>66.880000000011421</c:v>
                </c:pt>
                <c:pt idx="8361">
                  <c:v>66.888000000011417</c:v>
                </c:pt>
                <c:pt idx="8362">
                  <c:v>66.896000000011412</c:v>
                </c:pt>
                <c:pt idx="8363">
                  <c:v>66.904000000011422</c:v>
                </c:pt>
                <c:pt idx="8364">
                  <c:v>66.912000000011417</c:v>
                </c:pt>
                <c:pt idx="8365">
                  <c:v>66.920000000011413</c:v>
                </c:pt>
                <c:pt idx="8366">
                  <c:v>66.928000000011409</c:v>
                </c:pt>
                <c:pt idx="8367">
                  <c:v>66.936000000011404</c:v>
                </c:pt>
                <c:pt idx="8368">
                  <c:v>66.944000000011414</c:v>
                </c:pt>
                <c:pt idx="8369">
                  <c:v>66.952000000011381</c:v>
                </c:pt>
                <c:pt idx="8370">
                  <c:v>66.960000000011391</c:v>
                </c:pt>
                <c:pt idx="8371">
                  <c:v>66.968000000011386</c:v>
                </c:pt>
                <c:pt idx="8372">
                  <c:v>66.976000000011382</c:v>
                </c:pt>
                <c:pt idx="8373">
                  <c:v>66.984000000011392</c:v>
                </c:pt>
                <c:pt idx="8374">
                  <c:v>66.992000000011373</c:v>
                </c:pt>
                <c:pt idx="8375">
                  <c:v>67.000000000011369</c:v>
                </c:pt>
                <c:pt idx="8376">
                  <c:v>67.00800000001135</c:v>
                </c:pt>
                <c:pt idx="8377">
                  <c:v>67.01600000001136</c:v>
                </c:pt>
                <c:pt idx="8378">
                  <c:v>67.024000000011355</c:v>
                </c:pt>
                <c:pt idx="8379">
                  <c:v>67.032000000011351</c:v>
                </c:pt>
                <c:pt idx="8380">
                  <c:v>67.040000000011347</c:v>
                </c:pt>
                <c:pt idx="8381">
                  <c:v>67.048000000011342</c:v>
                </c:pt>
                <c:pt idx="8382">
                  <c:v>67.056000000011338</c:v>
                </c:pt>
                <c:pt idx="8383">
                  <c:v>67.064000000011333</c:v>
                </c:pt>
                <c:pt idx="8384">
                  <c:v>67.072000000011315</c:v>
                </c:pt>
                <c:pt idx="8385">
                  <c:v>67.08000000001131</c:v>
                </c:pt>
                <c:pt idx="8386">
                  <c:v>67.088000000011306</c:v>
                </c:pt>
                <c:pt idx="8387">
                  <c:v>67.096000000011315</c:v>
                </c:pt>
                <c:pt idx="8388">
                  <c:v>67.104000000011311</c:v>
                </c:pt>
                <c:pt idx="8389">
                  <c:v>67.112000000011292</c:v>
                </c:pt>
                <c:pt idx="8390">
                  <c:v>67.120000000011288</c:v>
                </c:pt>
                <c:pt idx="8391">
                  <c:v>67.128000000011284</c:v>
                </c:pt>
                <c:pt idx="8392">
                  <c:v>67.136000000011279</c:v>
                </c:pt>
                <c:pt idx="8393">
                  <c:v>67.144000000011303</c:v>
                </c:pt>
                <c:pt idx="8394">
                  <c:v>67.15200000001127</c:v>
                </c:pt>
                <c:pt idx="8395">
                  <c:v>67.16000000001128</c:v>
                </c:pt>
                <c:pt idx="8396">
                  <c:v>67.168000000011261</c:v>
                </c:pt>
                <c:pt idx="8397">
                  <c:v>67.176000000011257</c:v>
                </c:pt>
                <c:pt idx="8398">
                  <c:v>67.184000000011252</c:v>
                </c:pt>
                <c:pt idx="8399">
                  <c:v>67.192000000011248</c:v>
                </c:pt>
                <c:pt idx="8400">
                  <c:v>67.200000000011272</c:v>
                </c:pt>
                <c:pt idx="8401">
                  <c:v>67.208000000011253</c:v>
                </c:pt>
                <c:pt idx="8402">
                  <c:v>67.216000000011263</c:v>
                </c:pt>
                <c:pt idx="8403">
                  <c:v>67.224000000011245</c:v>
                </c:pt>
                <c:pt idx="8404">
                  <c:v>67.23200000001124</c:v>
                </c:pt>
                <c:pt idx="8405">
                  <c:v>67.240000000011236</c:v>
                </c:pt>
                <c:pt idx="8406">
                  <c:v>67.248000000011231</c:v>
                </c:pt>
                <c:pt idx="8407">
                  <c:v>67.256000000011213</c:v>
                </c:pt>
                <c:pt idx="8408">
                  <c:v>67.264000000011222</c:v>
                </c:pt>
                <c:pt idx="8409">
                  <c:v>67.272000000011218</c:v>
                </c:pt>
                <c:pt idx="8410">
                  <c:v>67.280000000011214</c:v>
                </c:pt>
                <c:pt idx="8411">
                  <c:v>67.288000000011209</c:v>
                </c:pt>
                <c:pt idx="8412">
                  <c:v>67.296000000011205</c:v>
                </c:pt>
                <c:pt idx="8413">
                  <c:v>67.3040000000112</c:v>
                </c:pt>
                <c:pt idx="8414">
                  <c:v>67.312000000011182</c:v>
                </c:pt>
                <c:pt idx="8415">
                  <c:v>67.320000000011177</c:v>
                </c:pt>
                <c:pt idx="8416">
                  <c:v>67.328000000011173</c:v>
                </c:pt>
                <c:pt idx="8417">
                  <c:v>67.336000000011182</c:v>
                </c:pt>
                <c:pt idx="8418">
                  <c:v>67.344000000011192</c:v>
                </c:pt>
                <c:pt idx="8419">
                  <c:v>67.352000000011159</c:v>
                </c:pt>
                <c:pt idx="8420">
                  <c:v>67.360000000011169</c:v>
                </c:pt>
                <c:pt idx="8421">
                  <c:v>67.368000000011151</c:v>
                </c:pt>
                <c:pt idx="8422">
                  <c:v>67.376000000011146</c:v>
                </c:pt>
                <c:pt idx="8423">
                  <c:v>67.384000000011156</c:v>
                </c:pt>
                <c:pt idx="8424">
                  <c:v>67.392000000011151</c:v>
                </c:pt>
                <c:pt idx="8425">
                  <c:v>67.400000000011147</c:v>
                </c:pt>
                <c:pt idx="8426">
                  <c:v>67.408000000011143</c:v>
                </c:pt>
                <c:pt idx="8427">
                  <c:v>67.416000000011152</c:v>
                </c:pt>
                <c:pt idx="8428">
                  <c:v>67.424000000011134</c:v>
                </c:pt>
                <c:pt idx="8429">
                  <c:v>67.432000000011129</c:v>
                </c:pt>
                <c:pt idx="8430">
                  <c:v>67.440000000011125</c:v>
                </c:pt>
                <c:pt idx="8431">
                  <c:v>67.44800000001112</c:v>
                </c:pt>
                <c:pt idx="8432">
                  <c:v>67.456000000011116</c:v>
                </c:pt>
                <c:pt idx="8433">
                  <c:v>67.464000000011126</c:v>
                </c:pt>
                <c:pt idx="8434">
                  <c:v>67.472000000011093</c:v>
                </c:pt>
                <c:pt idx="8435">
                  <c:v>67.480000000011103</c:v>
                </c:pt>
                <c:pt idx="8436">
                  <c:v>67.488000000011098</c:v>
                </c:pt>
                <c:pt idx="8437">
                  <c:v>67.496000000011094</c:v>
                </c:pt>
                <c:pt idx="8438">
                  <c:v>67.504000000011104</c:v>
                </c:pt>
                <c:pt idx="8439">
                  <c:v>67.512000000011085</c:v>
                </c:pt>
                <c:pt idx="8440">
                  <c:v>67.52000000001108</c:v>
                </c:pt>
                <c:pt idx="8441">
                  <c:v>67.528000000011062</c:v>
                </c:pt>
                <c:pt idx="8442">
                  <c:v>67.536000000011072</c:v>
                </c:pt>
                <c:pt idx="8443">
                  <c:v>67.544000000011067</c:v>
                </c:pt>
                <c:pt idx="8444">
                  <c:v>67.552000000011049</c:v>
                </c:pt>
                <c:pt idx="8445">
                  <c:v>67.560000000011073</c:v>
                </c:pt>
                <c:pt idx="8446">
                  <c:v>67.568000000011054</c:v>
                </c:pt>
                <c:pt idx="8447">
                  <c:v>67.576000000011049</c:v>
                </c:pt>
                <c:pt idx="8448">
                  <c:v>67.584000000011045</c:v>
                </c:pt>
                <c:pt idx="8449">
                  <c:v>67.592000000011041</c:v>
                </c:pt>
                <c:pt idx="8450">
                  <c:v>67.600000000011022</c:v>
                </c:pt>
                <c:pt idx="8451">
                  <c:v>67.608000000011018</c:v>
                </c:pt>
                <c:pt idx="8452">
                  <c:v>67.616000000011013</c:v>
                </c:pt>
                <c:pt idx="8453">
                  <c:v>67.624000000011009</c:v>
                </c:pt>
                <c:pt idx="8454">
                  <c:v>67.632000000011018</c:v>
                </c:pt>
                <c:pt idx="8455">
                  <c:v>67.640000000011014</c:v>
                </c:pt>
                <c:pt idx="8456">
                  <c:v>67.64800000001101</c:v>
                </c:pt>
                <c:pt idx="8457">
                  <c:v>67.656000000010991</c:v>
                </c:pt>
                <c:pt idx="8458">
                  <c:v>67.664000000011001</c:v>
                </c:pt>
                <c:pt idx="8459">
                  <c:v>67.672000000010968</c:v>
                </c:pt>
                <c:pt idx="8460">
                  <c:v>67.680000000010978</c:v>
                </c:pt>
                <c:pt idx="8461">
                  <c:v>67.688000000010973</c:v>
                </c:pt>
                <c:pt idx="8462">
                  <c:v>67.696000000010983</c:v>
                </c:pt>
                <c:pt idx="8463">
                  <c:v>67.704000000010993</c:v>
                </c:pt>
                <c:pt idx="8464">
                  <c:v>67.712000000010974</c:v>
                </c:pt>
                <c:pt idx="8465">
                  <c:v>67.72000000001097</c:v>
                </c:pt>
                <c:pt idx="8466">
                  <c:v>67.728000000010951</c:v>
                </c:pt>
                <c:pt idx="8467">
                  <c:v>67.736000000010961</c:v>
                </c:pt>
                <c:pt idx="8468">
                  <c:v>67.744000000010971</c:v>
                </c:pt>
                <c:pt idx="8469">
                  <c:v>67.752000000010938</c:v>
                </c:pt>
                <c:pt idx="8470">
                  <c:v>67.760000000010933</c:v>
                </c:pt>
                <c:pt idx="8471">
                  <c:v>67.768000000010929</c:v>
                </c:pt>
                <c:pt idx="8472">
                  <c:v>67.77600000001091</c:v>
                </c:pt>
                <c:pt idx="8473">
                  <c:v>67.78400000001092</c:v>
                </c:pt>
                <c:pt idx="8474">
                  <c:v>67.792000000010916</c:v>
                </c:pt>
                <c:pt idx="8475">
                  <c:v>67.800000000010911</c:v>
                </c:pt>
                <c:pt idx="8476">
                  <c:v>67.808000000010892</c:v>
                </c:pt>
                <c:pt idx="8477">
                  <c:v>67.816000000010902</c:v>
                </c:pt>
                <c:pt idx="8478">
                  <c:v>67.824000000010898</c:v>
                </c:pt>
                <c:pt idx="8479">
                  <c:v>67.832000000010879</c:v>
                </c:pt>
                <c:pt idx="8480">
                  <c:v>67.840000000010903</c:v>
                </c:pt>
                <c:pt idx="8481">
                  <c:v>67.848000000010884</c:v>
                </c:pt>
                <c:pt idx="8482">
                  <c:v>67.85600000001088</c:v>
                </c:pt>
                <c:pt idx="8483">
                  <c:v>67.864000000010876</c:v>
                </c:pt>
                <c:pt idx="8484">
                  <c:v>67.872000000010857</c:v>
                </c:pt>
                <c:pt idx="8485">
                  <c:v>67.880000000010853</c:v>
                </c:pt>
                <c:pt idx="8486">
                  <c:v>67.888000000010848</c:v>
                </c:pt>
                <c:pt idx="8487">
                  <c:v>67.896000000010872</c:v>
                </c:pt>
                <c:pt idx="8488">
                  <c:v>67.904000000010868</c:v>
                </c:pt>
                <c:pt idx="8489">
                  <c:v>67.912000000010863</c:v>
                </c:pt>
                <c:pt idx="8490">
                  <c:v>67.920000000010845</c:v>
                </c:pt>
                <c:pt idx="8491">
                  <c:v>67.92800000001084</c:v>
                </c:pt>
                <c:pt idx="8492">
                  <c:v>67.936000000010836</c:v>
                </c:pt>
                <c:pt idx="8493">
                  <c:v>67.944000000010845</c:v>
                </c:pt>
                <c:pt idx="8494">
                  <c:v>67.952000000010813</c:v>
                </c:pt>
                <c:pt idx="8495">
                  <c:v>67.960000000010822</c:v>
                </c:pt>
                <c:pt idx="8496">
                  <c:v>67.968000000010832</c:v>
                </c:pt>
                <c:pt idx="8497">
                  <c:v>67.976000000010814</c:v>
                </c:pt>
                <c:pt idx="8498">
                  <c:v>67.984000000010823</c:v>
                </c:pt>
                <c:pt idx="8499">
                  <c:v>67.992000000010805</c:v>
                </c:pt>
                <c:pt idx="8500">
                  <c:v>68.0000000000108</c:v>
                </c:pt>
                <c:pt idx="8501">
                  <c:v>68.008000000010782</c:v>
                </c:pt>
                <c:pt idx="8502">
                  <c:v>68.016000000010791</c:v>
                </c:pt>
                <c:pt idx="8503">
                  <c:v>68.024000000010787</c:v>
                </c:pt>
                <c:pt idx="8504">
                  <c:v>68.032000000010783</c:v>
                </c:pt>
                <c:pt idx="8505">
                  <c:v>68.040000000010792</c:v>
                </c:pt>
                <c:pt idx="8506">
                  <c:v>68.048000000010774</c:v>
                </c:pt>
                <c:pt idx="8507">
                  <c:v>68.056000000010769</c:v>
                </c:pt>
                <c:pt idx="8508">
                  <c:v>68.064000000010765</c:v>
                </c:pt>
                <c:pt idx="8509">
                  <c:v>68.072000000010746</c:v>
                </c:pt>
                <c:pt idx="8510">
                  <c:v>68.080000000010756</c:v>
                </c:pt>
                <c:pt idx="8511">
                  <c:v>68.088000000010751</c:v>
                </c:pt>
                <c:pt idx="8512">
                  <c:v>68.096000000010747</c:v>
                </c:pt>
                <c:pt idx="8513">
                  <c:v>68.104000000010743</c:v>
                </c:pt>
                <c:pt idx="8514">
                  <c:v>68.112000000010738</c:v>
                </c:pt>
                <c:pt idx="8515">
                  <c:v>68.12000000001072</c:v>
                </c:pt>
                <c:pt idx="8516">
                  <c:v>68.128000000010715</c:v>
                </c:pt>
                <c:pt idx="8517">
                  <c:v>68.136000000010711</c:v>
                </c:pt>
                <c:pt idx="8518">
                  <c:v>68.14400000001072</c:v>
                </c:pt>
                <c:pt idx="8519">
                  <c:v>68.152000000010702</c:v>
                </c:pt>
                <c:pt idx="8520">
                  <c:v>68.160000000010712</c:v>
                </c:pt>
                <c:pt idx="8521">
                  <c:v>68.168000000010693</c:v>
                </c:pt>
                <c:pt idx="8522">
                  <c:v>68.176000000010688</c:v>
                </c:pt>
                <c:pt idx="8523">
                  <c:v>68.184000000010698</c:v>
                </c:pt>
                <c:pt idx="8524">
                  <c:v>68.19200000001068</c:v>
                </c:pt>
                <c:pt idx="8525">
                  <c:v>68.200000000010704</c:v>
                </c:pt>
                <c:pt idx="8526">
                  <c:v>68.208000000010685</c:v>
                </c:pt>
                <c:pt idx="8527">
                  <c:v>68.216000000010695</c:v>
                </c:pt>
                <c:pt idx="8528">
                  <c:v>68.224000000010676</c:v>
                </c:pt>
                <c:pt idx="8529">
                  <c:v>68.232000000010672</c:v>
                </c:pt>
                <c:pt idx="8530">
                  <c:v>68.240000000010667</c:v>
                </c:pt>
                <c:pt idx="8531">
                  <c:v>68.248000000010663</c:v>
                </c:pt>
                <c:pt idx="8532">
                  <c:v>68.256000000010673</c:v>
                </c:pt>
                <c:pt idx="8533">
                  <c:v>68.264000000010668</c:v>
                </c:pt>
                <c:pt idx="8534">
                  <c:v>68.27200000001065</c:v>
                </c:pt>
                <c:pt idx="8535">
                  <c:v>68.280000000010645</c:v>
                </c:pt>
                <c:pt idx="8536">
                  <c:v>68.288000000010641</c:v>
                </c:pt>
                <c:pt idx="8537">
                  <c:v>68.296000000010636</c:v>
                </c:pt>
                <c:pt idx="8538">
                  <c:v>68.304000000010632</c:v>
                </c:pt>
                <c:pt idx="8539">
                  <c:v>68.312000000010613</c:v>
                </c:pt>
                <c:pt idx="8540">
                  <c:v>68.320000000010609</c:v>
                </c:pt>
                <c:pt idx="8541">
                  <c:v>68.328000000010618</c:v>
                </c:pt>
                <c:pt idx="8542">
                  <c:v>68.336000000010614</c:v>
                </c:pt>
                <c:pt idx="8543">
                  <c:v>68.344000000010624</c:v>
                </c:pt>
                <c:pt idx="8544">
                  <c:v>68.352000000010591</c:v>
                </c:pt>
                <c:pt idx="8545">
                  <c:v>68.360000000010601</c:v>
                </c:pt>
                <c:pt idx="8546">
                  <c:v>68.368000000010582</c:v>
                </c:pt>
                <c:pt idx="8547">
                  <c:v>68.376000000010578</c:v>
                </c:pt>
                <c:pt idx="8548">
                  <c:v>68.384000000010587</c:v>
                </c:pt>
                <c:pt idx="8549">
                  <c:v>68.392000000010583</c:v>
                </c:pt>
                <c:pt idx="8550">
                  <c:v>68.400000000010593</c:v>
                </c:pt>
                <c:pt idx="8551">
                  <c:v>68.408000000010574</c:v>
                </c:pt>
                <c:pt idx="8552">
                  <c:v>68.416000000010584</c:v>
                </c:pt>
                <c:pt idx="8553">
                  <c:v>68.424000000010565</c:v>
                </c:pt>
                <c:pt idx="8554">
                  <c:v>68.432000000010561</c:v>
                </c:pt>
                <c:pt idx="8555">
                  <c:v>68.440000000010571</c:v>
                </c:pt>
                <c:pt idx="8556">
                  <c:v>68.448000000010566</c:v>
                </c:pt>
                <c:pt idx="8557">
                  <c:v>68.456000000010562</c:v>
                </c:pt>
                <c:pt idx="8558">
                  <c:v>68.464000000010557</c:v>
                </c:pt>
                <c:pt idx="8559">
                  <c:v>68.472000000010539</c:v>
                </c:pt>
                <c:pt idx="8560">
                  <c:v>68.480000000010534</c:v>
                </c:pt>
                <c:pt idx="8561">
                  <c:v>68.48800000001053</c:v>
                </c:pt>
                <c:pt idx="8562">
                  <c:v>68.496000000010525</c:v>
                </c:pt>
                <c:pt idx="8563">
                  <c:v>68.504000000010521</c:v>
                </c:pt>
                <c:pt idx="8564">
                  <c:v>68.512000000010516</c:v>
                </c:pt>
                <c:pt idx="8565">
                  <c:v>68.520000000010512</c:v>
                </c:pt>
                <c:pt idx="8566">
                  <c:v>68.528000000010508</c:v>
                </c:pt>
                <c:pt idx="8567">
                  <c:v>68.536000000010503</c:v>
                </c:pt>
                <c:pt idx="8568">
                  <c:v>68.544000000010513</c:v>
                </c:pt>
                <c:pt idx="8569">
                  <c:v>68.55200000001048</c:v>
                </c:pt>
                <c:pt idx="8570">
                  <c:v>68.56000000001049</c:v>
                </c:pt>
                <c:pt idx="8571">
                  <c:v>68.568000000010485</c:v>
                </c:pt>
                <c:pt idx="8572">
                  <c:v>68.576000000010481</c:v>
                </c:pt>
                <c:pt idx="8573">
                  <c:v>68.584000000010477</c:v>
                </c:pt>
                <c:pt idx="8574">
                  <c:v>68.592000000010472</c:v>
                </c:pt>
                <c:pt idx="8575">
                  <c:v>68.600000000010468</c:v>
                </c:pt>
                <c:pt idx="8576">
                  <c:v>68.608000000010449</c:v>
                </c:pt>
                <c:pt idx="8577">
                  <c:v>68.616000000010473</c:v>
                </c:pt>
                <c:pt idx="8578">
                  <c:v>68.624000000010454</c:v>
                </c:pt>
                <c:pt idx="8579">
                  <c:v>68.63200000001045</c:v>
                </c:pt>
                <c:pt idx="8580">
                  <c:v>68.640000000010446</c:v>
                </c:pt>
                <c:pt idx="8581">
                  <c:v>68.648000000010441</c:v>
                </c:pt>
                <c:pt idx="8582">
                  <c:v>68.656000000010422</c:v>
                </c:pt>
                <c:pt idx="8583">
                  <c:v>68.664000000010432</c:v>
                </c:pt>
                <c:pt idx="8584">
                  <c:v>68.672000000010414</c:v>
                </c:pt>
                <c:pt idx="8585">
                  <c:v>68.680000000010409</c:v>
                </c:pt>
                <c:pt idx="8586">
                  <c:v>68.688000000010419</c:v>
                </c:pt>
                <c:pt idx="8587">
                  <c:v>68.696000000010415</c:v>
                </c:pt>
                <c:pt idx="8588">
                  <c:v>68.704000000010424</c:v>
                </c:pt>
                <c:pt idx="8589">
                  <c:v>68.712000000010406</c:v>
                </c:pt>
                <c:pt idx="8590">
                  <c:v>68.720000000010401</c:v>
                </c:pt>
                <c:pt idx="8591">
                  <c:v>68.728000000010383</c:v>
                </c:pt>
                <c:pt idx="8592">
                  <c:v>68.736000000010392</c:v>
                </c:pt>
                <c:pt idx="8593">
                  <c:v>68.744000000010416</c:v>
                </c:pt>
                <c:pt idx="8594">
                  <c:v>68.752000000010383</c:v>
                </c:pt>
                <c:pt idx="8595">
                  <c:v>68.760000000010393</c:v>
                </c:pt>
                <c:pt idx="8596">
                  <c:v>68.768000000010375</c:v>
                </c:pt>
                <c:pt idx="8597">
                  <c:v>68.77600000001037</c:v>
                </c:pt>
                <c:pt idx="8598">
                  <c:v>68.784000000010366</c:v>
                </c:pt>
                <c:pt idx="8599">
                  <c:v>68.792000000010361</c:v>
                </c:pt>
                <c:pt idx="8600">
                  <c:v>68.800000000010357</c:v>
                </c:pt>
                <c:pt idx="8601">
                  <c:v>68.808000000010352</c:v>
                </c:pt>
                <c:pt idx="8602">
                  <c:v>68.816000000010362</c:v>
                </c:pt>
                <c:pt idx="8603">
                  <c:v>68.824000000010344</c:v>
                </c:pt>
                <c:pt idx="8604">
                  <c:v>68.832000000010339</c:v>
                </c:pt>
                <c:pt idx="8605">
                  <c:v>68.840000000010335</c:v>
                </c:pt>
                <c:pt idx="8606">
                  <c:v>68.84800000001033</c:v>
                </c:pt>
                <c:pt idx="8607">
                  <c:v>68.856000000010312</c:v>
                </c:pt>
                <c:pt idx="8608">
                  <c:v>68.864000000010321</c:v>
                </c:pt>
                <c:pt idx="8609">
                  <c:v>68.872000000010303</c:v>
                </c:pt>
                <c:pt idx="8610">
                  <c:v>68.880000000010313</c:v>
                </c:pt>
                <c:pt idx="8611">
                  <c:v>68.888000000010308</c:v>
                </c:pt>
                <c:pt idx="8612">
                  <c:v>68.896000000010304</c:v>
                </c:pt>
                <c:pt idx="8613">
                  <c:v>68.904000000010299</c:v>
                </c:pt>
                <c:pt idx="8614">
                  <c:v>68.912000000010295</c:v>
                </c:pt>
                <c:pt idx="8615">
                  <c:v>68.920000000010276</c:v>
                </c:pt>
                <c:pt idx="8616">
                  <c:v>68.928000000010272</c:v>
                </c:pt>
                <c:pt idx="8617">
                  <c:v>68.936000000010267</c:v>
                </c:pt>
                <c:pt idx="8618">
                  <c:v>68.944000000010277</c:v>
                </c:pt>
                <c:pt idx="8619">
                  <c:v>68.952000000010273</c:v>
                </c:pt>
                <c:pt idx="8620">
                  <c:v>68.960000000010268</c:v>
                </c:pt>
                <c:pt idx="8621">
                  <c:v>68.968000000010264</c:v>
                </c:pt>
                <c:pt idx="8622">
                  <c:v>68.976000000010245</c:v>
                </c:pt>
                <c:pt idx="8623">
                  <c:v>68.984000000010255</c:v>
                </c:pt>
                <c:pt idx="8624">
                  <c:v>68.992000000010236</c:v>
                </c:pt>
                <c:pt idx="8625">
                  <c:v>69.000000000010232</c:v>
                </c:pt>
                <c:pt idx="8626">
                  <c:v>69.008000000010213</c:v>
                </c:pt>
                <c:pt idx="8627">
                  <c:v>69.016000000010223</c:v>
                </c:pt>
                <c:pt idx="8628">
                  <c:v>69.024000000010233</c:v>
                </c:pt>
                <c:pt idx="8629">
                  <c:v>69.032000000010214</c:v>
                </c:pt>
                <c:pt idx="8630">
                  <c:v>69.040000000010224</c:v>
                </c:pt>
                <c:pt idx="8631">
                  <c:v>69.048000000010205</c:v>
                </c:pt>
                <c:pt idx="8632">
                  <c:v>69.056000000010201</c:v>
                </c:pt>
                <c:pt idx="8633">
                  <c:v>69.064000000010196</c:v>
                </c:pt>
                <c:pt idx="8634">
                  <c:v>69.072000000010178</c:v>
                </c:pt>
                <c:pt idx="8635">
                  <c:v>69.080000000010187</c:v>
                </c:pt>
                <c:pt idx="8636">
                  <c:v>69.088000000010183</c:v>
                </c:pt>
                <c:pt idx="8637">
                  <c:v>69.096000000010193</c:v>
                </c:pt>
                <c:pt idx="8638">
                  <c:v>69.104000000010174</c:v>
                </c:pt>
                <c:pt idx="8639">
                  <c:v>69.11200000001017</c:v>
                </c:pt>
                <c:pt idx="8640">
                  <c:v>69.120000000010151</c:v>
                </c:pt>
                <c:pt idx="8641">
                  <c:v>69.128000000010147</c:v>
                </c:pt>
                <c:pt idx="8642">
                  <c:v>69.136000000010156</c:v>
                </c:pt>
                <c:pt idx="8643">
                  <c:v>69.144000000010166</c:v>
                </c:pt>
                <c:pt idx="8644">
                  <c:v>69.152000000010148</c:v>
                </c:pt>
                <c:pt idx="8645">
                  <c:v>69.160000000010143</c:v>
                </c:pt>
                <c:pt idx="8646">
                  <c:v>69.168000000010139</c:v>
                </c:pt>
                <c:pt idx="8647">
                  <c:v>69.17600000001012</c:v>
                </c:pt>
                <c:pt idx="8648">
                  <c:v>69.18400000001013</c:v>
                </c:pt>
                <c:pt idx="8649">
                  <c:v>69.192000000010111</c:v>
                </c:pt>
                <c:pt idx="8650">
                  <c:v>69.200000000010121</c:v>
                </c:pt>
                <c:pt idx="8651">
                  <c:v>69.208000000010117</c:v>
                </c:pt>
                <c:pt idx="8652">
                  <c:v>69.216000000010126</c:v>
                </c:pt>
                <c:pt idx="8653">
                  <c:v>69.224000000010122</c:v>
                </c:pt>
                <c:pt idx="8654">
                  <c:v>69.232000000010103</c:v>
                </c:pt>
                <c:pt idx="8655">
                  <c:v>69.240000000010113</c:v>
                </c:pt>
                <c:pt idx="8656">
                  <c:v>69.248000000010094</c:v>
                </c:pt>
                <c:pt idx="8657">
                  <c:v>69.25600000001009</c:v>
                </c:pt>
                <c:pt idx="8658">
                  <c:v>69.2640000000101</c:v>
                </c:pt>
                <c:pt idx="8659">
                  <c:v>69.272000000010081</c:v>
                </c:pt>
                <c:pt idx="8660">
                  <c:v>69.280000000010077</c:v>
                </c:pt>
                <c:pt idx="8661">
                  <c:v>69.288000000010072</c:v>
                </c:pt>
                <c:pt idx="8662">
                  <c:v>69.296000000010082</c:v>
                </c:pt>
                <c:pt idx="8663">
                  <c:v>69.304000000010063</c:v>
                </c:pt>
                <c:pt idx="8664">
                  <c:v>69.312000000010073</c:v>
                </c:pt>
                <c:pt idx="8665">
                  <c:v>69.320000000010054</c:v>
                </c:pt>
                <c:pt idx="8666">
                  <c:v>69.32800000001005</c:v>
                </c:pt>
                <c:pt idx="8667">
                  <c:v>69.336000000010046</c:v>
                </c:pt>
                <c:pt idx="8668">
                  <c:v>69.344000000010055</c:v>
                </c:pt>
                <c:pt idx="8669">
                  <c:v>69.352000000010023</c:v>
                </c:pt>
                <c:pt idx="8670">
                  <c:v>69.360000000010032</c:v>
                </c:pt>
                <c:pt idx="8671">
                  <c:v>69.368000000010028</c:v>
                </c:pt>
                <c:pt idx="8672">
                  <c:v>69.376000000010009</c:v>
                </c:pt>
                <c:pt idx="8673">
                  <c:v>69.384000000010033</c:v>
                </c:pt>
                <c:pt idx="8674">
                  <c:v>69.392000000010015</c:v>
                </c:pt>
                <c:pt idx="8675">
                  <c:v>69.400000000010024</c:v>
                </c:pt>
                <c:pt idx="8676">
                  <c:v>69.408000000010006</c:v>
                </c:pt>
                <c:pt idx="8677">
                  <c:v>69.416000000010015</c:v>
                </c:pt>
                <c:pt idx="8678">
                  <c:v>69.424000000009983</c:v>
                </c:pt>
                <c:pt idx="8679">
                  <c:v>69.432000000009978</c:v>
                </c:pt>
                <c:pt idx="8680">
                  <c:v>69.440000000010002</c:v>
                </c:pt>
                <c:pt idx="8681">
                  <c:v>69.448000000009984</c:v>
                </c:pt>
                <c:pt idx="8682">
                  <c:v>69.456000000009979</c:v>
                </c:pt>
                <c:pt idx="8683">
                  <c:v>69.464000000009975</c:v>
                </c:pt>
                <c:pt idx="8684">
                  <c:v>69.472000000009956</c:v>
                </c:pt>
                <c:pt idx="8685">
                  <c:v>69.480000000009952</c:v>
                </c:pt>
                <c:pt idx="8686">
                  <c:v>69.488000000009947</c:v>
                </c:pt>
                <c:pt idx="8687">
                  <c:v>69.496000000009957</c:v>
                </c:pt>
                <c:pt idx="8688">
                  <c:v>69.504000000009952</c:v>
                </c:pt>
                <c:pt idx="8689">
                  <c:v>69.512000000009948</c:v>
                </c:pt>
                <c:pt idx="8690">
                  <c:v>69.520000000009929</c:v>
                </c:pt>
                <c:pt idx="8691">
                  <c:v>69.528000000009925</c:v>
                </c:pt>
                <c:pt idx="8692">
                  <c:v>69.536000000009921</c:v>
                </c:pt>
                <c:pt idx="8693">
                  <c:v>69.54400000000993</c:v>
                </c:pt>
                <c:pt idx="8694">
                  <c:v>69.552000000009897</c:v>
                </c:pt>
                <c:pt idx="8695">
                  <c:v>69.560000000009907</c:v>
                </c:pt>
                <c:pt idx="8696">
                  <c:v>69.568000000009903</c:v>
                </c:pt>
                <c:pt idx="8697">
                  <c:v>69.576000000009898</c:v>
                </c:pt>
                <c:pt idx="8698">
                  <c:v>69.584000000009908</c:v>
                </c:pt>
                <c:pt idx="8699">
                  <c:v>69.59200000000989</c:v>
                </c:pt>
                <c:pt idx="8700">
                  <c:v>69.600000000009885</c:v>
                </c:pt>
                <c:pt idx="8701">
                  <c:v>69.608000000009866</c:v>
                </c:pt>
                <c:pt idx="8702">
                  <c:v>69.616000000009876</c:v>
                </c:pt>
                <c:pt idx="8703">
                  <c:v>69.624000000009872</c:v>
                </c:pt>
                <c:pt idx="8704">
                  <c:v>69.632000000009867</c:v>
                </c:pt>
                <c:pt idx="8705">
                  <c:v>69.640000000009863</c:v>
                </c:pt>
                <c:pt idx="8706">
                  <c:v>69.648000000009858</c:v>
                </c:pt>
                <c:pt idx="8707">
                  <c:v>69.656000000009854</c:v>
                </c:pt>
                <c:pt idx="8708">
                  <c:v>69.66400000000985</c:v>
                </c:pt>
                <c:pt idx="8709">
                  <c:v>69.672000000009845</c:v>
                </c:pt>
                <c:pt idx="8710">
                  <c:v>69.680000000009841</c:v>
                </c:pt>
                <c:pt idx="8711">
                  <c:v>69.688000000009836</c:v>
                </c:pt>
                <c:pt idx="8712">
                  <c:v>69.696000000009832</c:v>
                </c:pt>
                <c:pt idx="8713">
                  <c:v>69.704000000009842</c:v>
                </c:pt>
                <c:pt idx="8714">
                  <c:v>69.712000000009823</c:v>
                </c:pt>
                <c:pt idx="8715">
                  <c:v>69.720000000009819</c:v>
                </c:pt>
                <c:pt idx="8716">
                  <c:v>69.728000000009814</c:v>
                </c:pt>
                <c:pt idx="8717">
                  <c:v>69.73600000000981</c:v>
                </c:pt>
                <c:pt idx="8718">
                  <c:v>69.744000000009834</c:v>
                </c:pt>
                <c:pt idx="8719">
                  <c:v>69.752000000009801</c:v>
                </c:pt>
                <c:pt idx="8720">
                  <c:v>69.760000000009811</c:v>
                </c:pt>
                <c:pt idx="8721">
                  <c:v>69.768000000009792</c:v>
                </c:pt>
                <c:pt idx="8722">
                  <c:v>69.776000000009788</c:v>
                </c:pt>
                <c:pt idx="8723">
                  <c:v>69.784000000009783</c:v>
                </c:pt>
                <c:pt idx="8724">
                  <c:v>69.792000000009779</c:v>
                </c:pt>
                <c:pt idx="8725">
                  <c:v>69.800000000009788</c:v>
                </c:pt>
                <c:pt idx="8726">
                  <c:v>69.80800000000977</c:v>
                </c:pt>
                <c:pt idx="8727">
                  <c:v>69.81600000000978</c:v>
                </c:pt>
                <c:pt idx="8728">
                  <c:v>69.824000000009761</c:v>
                </c:pt>
                <c:pt idx="8729">
                  <c:v>69.832000000009756</c:v>
                </c:pt>
                <c:pt idx="8730">
                  <c:v>69.840000000009752</c:v>
                </c:pt>
                <c:pt idx="8731">
                  <c:v>69.848000000009748</c:v>
                </c:pt>
                <c:pt idx="8732">
                  <c:v>69.856000000009729</c:v>
                </c:pt>
                <c:pt idx="8733">
                  <c:v>69.864000000009739</c:v>
                </c:pt>
                <c:pt idx="8734">
                  <c:v>69.872000000009706</c:v>
                </c:pt>
                <c:pt idx="8735">
                  <c:v>69.880000000009716</c:v>
                </c:pt>
                <c:pt idx="8736">
                  <c:v>69.888000000009697</c:v>
                </c:pt>
                <c:pt idx="8737">
                  <c:v>69.896000000009707</c:v>
                </c:pt>
                <c:pt idx="8738">
                  <c:v>69.904000000009717</c:v>
                </c:pt>
                <c:pt idx="8739">
                  <c:v>69.912000000009712</c:v>
                </c:pt>
                <c:pt idx="8740">
                  <c:v>69.920000000009708</c:v>
                </c:pt>
                <c:pt idx="8741">
                  <c:v>69.928000000009689</c:v>
                </c:pt>
                <c:pt idx="8742">
                  <c:v>69.936000000009699</c:v>
                </c:pt>
                <c:pt idx="8743">
                  <c:v>69.944000000009694</c:v>
                </c:pt>
                <c:pt idx="8744">
                  <c:v>69.952000000009676</c:v>
                </c:pt>
                <c:pt idx="8745">
                  <c:v>69.960000000009686</c:v>
                </c:pt>
                <c:pt idx="8746">
                  <c:v>69.968000000009681</c:v>
                </c:pt>
                <c:pt idx="8747">
                  <c:v>69.976000000009662</c:v>
                </c:pt>
                <c:pt idx="8748">
                  <c:v>69.984000000009672</c:v>
                </c:pt>
                <c:pt idx="8749">
                  <c:v>69.992000000009668</c:v>
                </c:pt>
                <c:pt idx="8750">
                  <c:v>70.000000000009649</c:v>
                </c:pt>
                <c:pt idx="8751">
                  <c:v>70.008000000009659</c:v>
                </c:pt>
                <c:pt idx="8752">
                  <c:v>70.016000000009655</c:v>
                </c:pt>
                <c:pt idx="8753">
                  <c:v>70.02400000000965</c:v>
                </c:pt>
                <c:pt idx="8754">
                  <c:v>70.032000000009631</c:v>
                </c:pt>
                <c:pt idx="8755">
                  <c:v>70.040000000009641</c:v>
                </c:pt>
                <c:pt idx="8756">
                  <c:v>70.048000000009623</c:v>
                </c:pt>
                <c:pt idx="8757">
                  <c:v>70.056000000009618</c:v>
                </c:pt>
                <c:pt idx="8758">
                  <c:v>70.064000000009628</c:v>
                </c:pt>
                <c:pt idx="8759">
                  <c:v>70.072000000009595</c:v>
                </c:pt>
                <c:pt idx="8760">
                  <c:v>70.080000000009619</c:v>
                </c:pt>
                <c:pt idx="8761">
                  <c:v>70.0880000000096</c:v>
                </c:pt>
                <c:pt idx="8762">
                  <c:v>70.09600000000961</c:v>
                </c:pt>
                <c:pt idx="8763">
                  <c:v>70.104000000009592</c:v>
                </c:pt>
                <c:pt idx="8764">
                  <c:v>70.112000000009587</c:v>
                </c:pt>
                <c:pt idx="8765">
                  <c:v>70.120000000009568</c:v>
                </c:pt>
                <c:pt idx="8766">
                  <c:v>70.128000000009564</c:v>
                </c:pt>
                <c:pt idx="8767">
                  <c:v>70.136000000009588</c:v>
                </c:pt>
                <c:pt idx="8768">
                  <c:v>70.144000000009584</c:v>
                </c:pt>
                <c:pt idx="8769">
                  <c:v>70.152000000009565</c:v>
                </c:pt>
                <c:pt idx="8770">
                  <c:v>70.16000000000956</c:v>
                </c:pt>
                <c:pt idx="8771">
                  <c:v>70.168000000009556</c:v>
                </c:pt>
                <c:pt idx="8772">
                  <c:v>70.176000000009537</c:v>
                </c:pt>
                <c:pt idx="8773">
                  <c:v>70.184000000009547</c:v>
                </c:pt>
                <c:pt idx="8774">
                  <c:v>70.192000000009543</c:v>
                </c:pt>
                <c:pt idx="8775">
                  <c:v>70.200000000009553</c:v>
                </c:pt>
                <c:pt idx="8776">
                  <c:v>70.208000000009548</c:v>
                </c:pt>
                <c:pt idx="8777">
                  <c:v>70.216000000009544</c:v>
                </c:pt>
                <c:pt idx="8778">
                  <c:v>70.224000000009539</c:v>
                </c:pt>
                <c:pt idx="8779">
                  <c:v>70.232000000009521</c:v>
                </c:pt>
                <c:pt idx="8780">
                  <c:v>70.24000000000953</c:v>
                </c:pt>
                <c:pt idx="8781">
                  <c:v>70.248000000009512</c:v>
                </c:pt>
                <c:pt idx="8782">
                  <c:v>70.256000000009507</c:v>
                </c:pt>
                <c:pt idx="8783">
                  <c:v>70.264000000009517</c:v>
                </c:pt>
                <c:pt idx="8784">
                  <c:v>70.272000000009498</c:v>
                </c:pt>
                <c:pt idx="8785">
                  <c:v>70.280000000009508</c:v>
                </c:pt>
                <c:pt idx="8786">
                  <c:v>70.28800000000949</c:v>
                </c:pt>
                <c:pt idx="8787">
                  <c:v>70.296000000009499</c:v>
                </c:pt>
                <c:pt idx="8788">
                  <c:v>70.304000000009481</c:v>
                </c:pt>
                <c:pt idx="8789">
                  <c:v>70.312000000009476</c:v>
                </c:pt>
                <c:pt idx="8790">
                  <c:v>70.320000000009472</c:v>
                </c:pt>
                <c:pt idx="8791">
                  <c:v>70.328000000009467</c:v>
                </c:pt>
                <c:pt idx="8792">
                  <c:v>70.336000000009463</c:v>
                </c:pt>
                <c:pt idx="8793">
                  <c:v>70.344000000009473</c:v>
                </c:pt>
                <c:pt idx="8794">
                  <c:v>70.352000000009454</c:v>
                </c:pt>
                <c:pt idx="8795">
                  <c:v>70.36000000000945</c:v>
                </c:pt>
                <c:pt idx="8796">
                  <c:v>70.368000000009459</c:v>
                </c:pt>
                <c:pt idx="8797">
                  <c:v>70.376000000009441</c:v>
                </c:pt>
                <c:pt idx="8798">
                  <c:v>70.384000000009451</c:v>
                </c:pt>
                <c:pt idx="8799">
                  <c:v>70.392000000009432</c:v>
                </c:pt>
                <c:pt idx="8800">
                  <c:v>70.400000000009442</c:v>
                </c:pt>
                <c:pt idx="8801">
                  <c:v>70.408000000009423</c:v>
                </c:pt>
                <c:pt idx="8802">
                  <c:v>70.416000000009433</c:v>
                </c:pt>
                <c:pt idx="8803">
                  <c:v>70.424000000009428</c:v>
                </c:pt>
                <c:pt idx="8804">
                  <c:v>70.43200000000941</c:v>
                </c:pt>
                <c:pt idx="8805">
                  <c:v>70.44000000000942</c:v>
                </c:pt>
                <c:pt idx="8806">
                  <c:v>70.448000000009415</c:v>
                </c:pt>
                <c:pt idx="8807">
                  <c:v>70.456000000009411</c:v>
                </c:pt>
                <c:pt idx="8808">
                  <c:v>70.464000000009406</c:v>
                </c:pt>
                <c:pt idx="8809">
                  <c:v>70.472000000009388</c:v>
                </c:pt>
                <c:pt idx="8810">
                  <c:v>70.480000000009383</c:v>
                </c:pt>
                <c:pt idx="8811">
                  <c:v>70.488000000009379</c:v>
                </c:pt>
                <c:pt idx="8812">
                  <c:v>70.496000000009403</c:v>
                </c:pt>
                <c:pt idx="8813">
                  <c:v>70.504000000009384</c:v>
                </c:pt>
                <c:pt idx="8814">
                  <c:v>70.51200000000938</c:v>
                </c:pt>
                <c:pt idx="8815">
                  <c:v>70.520000000009361</c:v>
                </c:pt>
                <c:pt idx="8816">
                  <c:v>70.528000000009357</c:v>
                </c:pt>
                <c:pt idx="8817">
                  <c:v>70.536000000009352</c:v>
                </c:pt>
                <c:pt idx="8818">
                  <c:v>70.544000000009362</c:v>
                </c:pt>
                <c:pt idx="8819">
                  <c:v>70.552000000009343</c:v>
                </c:pt>
                <c:pt idx="8820">
                  <c:v>70.560000000009353</c:v>
                </c:pt>
                <c:pt idx="8821">
                  <c:v>70.568000000009349</c:v>
                </c:pt>
                <c:pt idx="8822">
                  <c:v>70.57600000000933</c:v>
                </c:pt>
                <c:pt idx="8823">
                  <c:v>70.58400000000934</c:v>
                </c:pt>
                <c:pt idx="8824">
                  <c:v>70.592000000009321</c:v>
                </c:pt>
                <c:pt idx="8825">
                  <c:v>70.600000000009317</c:v>
                </c:pt>
                <c:pt idx="8826">
                  <c:v>70.608000000009298</c:v>
                </c:pt>
                <c:pt idx="8827">
                  <c:v>70.616000000009308</c:v>
                </c:pt>
                <c:pt idx="8828">
                  <c:v>70.624000000009318</c:v>
                </c:pt>
                <c:pt idx="8829">
                  <c:v>70.632000000009299</c:v>
                </c:pt>
                <c:pt idx="8830">
                  <c:v>70.640000000009309</c:v>
                </c:pt>
                <c:pt idx="8831">
                  <c:v>70.64800000000929</c:v>
                </c:pt>
                <c:pt idx="8832">
                  <c:v>70.656000000009286</c:v>
                </c:pt>
                <c:pt idx="8833">
                  <c:v>70.664000000009281</c:v>
                </c:pt>
                <c:pt idx="8834">
                  <c:v>70.672000000009263</c:v>
                </c:pt>
                <c:pt idx="8835">
                  <c:v>70.680000000009272</c:v>
                </c:pt>
                <c:pt idx="8836">
                  <c:v>70.688000000009268</c:v>
                </c:pt>
                <c:pt idx="8837">
                  <c:v>70.696000000009278</c:v>
                </c:pt>
                <c:pt idx="8838">
                  <c:v>70.704000000009273</c:v>
                </c:pt>
                <c:pt idx="8839">
                  <c:v>70.712000000009255</c:v>
                </c:pt>
                <c:pt idx="8840">
                  <c:v>70.72000000000925</c:v>
                </c:pt>
                <c:pt idx="8841">
                  <c:v>70.728000000009231</c:v>
                </c:pt>
                <c:pt idx="8842">
                  <c:v>70.736000000009241</c:v>
                </c:pt>
                <c:pt idx="8843">
                  <c:v>70.744000000009237</c:v>
                </c:pt>
                <c:pt idx="8844">
                  <c:v>70.752000000009218</c:v>
                </c:pt>
                <c:pt idx="8845">
                  <c:v>70.760000000009228</c:v>
                </c:pt>
                <c:pt idx="8846">
                  <c:v>70.768000000009209</c:v>
                </c:pt>
                <c:pt idx="8847">
                  <c:v>70.776000000009219</c:v>
                </c:pt>
                <c:pt idx="8848">
                  <c:v>70.784000000009215</c:v>
                </c:pt>
                <c:pt idx="8849">
                  <c:v>70.79200000000921</c:v>
                </c:pt>
                <c:pt idx="8850">
                  <c:v>70.800000000009192</c:v>
                </c:pt>
                <c:pt idx="8851">
                  <c:v>70.808000000009187</c:v>
                </c:pt>
                <c:pt idx="8852">
                  <c:v>70.816000000009183</c:v>
                </c:pt>
                <c:pt idx="8853">
                  <c:v>70.824000000009178</c:v>
                </c:pt>
                <c:pt idx="8854">
                  <c:v>70.832000000009188</c:v>
                </c:pt>
                <c:pt idx="8855">
                  <c:v>70.840000000009184</c:v>
                </c:pt>
                <c:pt idx="8856">
                  <c:v>70.848000000009179</c:v>
                </c:pt>
                <c:pt idx="8857">
                  <c:v>70.856000000009161</c:v>
                </c:pt>
                <c:pt idx="8858">
                  <c:v>70.86400000000917</c:v>
                </c:pt>
                <c:pt idx="8859">
                  <c:v>70.872000000009137</c:v>
                </c:pt>
                <c:pt idx="8860">
                  <c:v>70.880000000009147</c:v>
                </c:pt>
                <c:pt idx="8861">
                  <c:v>70.888000000009143</c:v>
                </c:pt>
                <c:pt idx="8862">
                  <c:v>70.896000000009153</c:v>
                </c:pt>
                <c:pt idx="8863">
                  <c:v>70.904000000009162</c:v>
                </c:pt>
                <c:pt idx="8864">
                  <c:v>70.912000000009144</c:v>
                </c:pt>
                <c:pt idx="8865">
                  <c:v>70.920000000009139</c:v>
                </c:pt>
                <c:pt idx="8866">
                  <c:v>70.928000000009121</c:v>
                </c:pt>
                <c:pt idx="8867">
                  <c:v>70.93600000000913</c:v>
                </c:pt>
                <c:pt idx="8868">
                  <c:v>70.944000000009126</c:v>
                </c:pt>
                <c:pt idx="8869">
                  <c:v>70.952000000009107</c:v>
                </c:pt>
                <c:pt idx="8870">
                  <c:v>70.960000000009117</c:v>
                </c:pt>
                <c:pt idx="8871">
                  <c:v>70.968000000009113</c:v>
                </c:pt>
                <c:pt idx="8872">
                  <c:v>70.976000000009108</c:v>
                </c:pt>
                <c:pt idx="8873">
                  <c:v>70.984000000009104</c:v>
                </c:pt>
                <c:pt idx="8874">
                  <c:v>70.992000000009099</c:v>
                </c:pt>
                <c:pt idx="8875">
                  <c:v>71.000000000009081</c:v>
                </c:pt>
                <c:pt idx="8876">
                  <c:v>71.008000000009076</c:v>
                </c:pt>
                <c:pt idx="8877">
                  <c:v>71.016000000009086</c:v>
                </c:pt>
                <c:pt idx="8878">
                  <c:v>71.024000000009082</c:v>
                </c:pt>
                <c:pt idx="8879">
                  <c:v>71.032000000009063</c:v>
                </c:pt>
                <c:pt idx="8880">
                  <c:v>71.040000000009073</c:v>
                </c:pt>
                <c:pt idx="8881">
                  <c:v>71.048000000009068</c:v>
                </c:pt>
                <c:pt idx="8882">
                  <c:v>71.05600000000905</c:v>
                </c:pt>
                <c:pt idx="8883">
                  <c:v>71.064000000009074</c:v>
                </c:pt>
                <c:pt idx="8884">
                  <c:v>71.072000000009041</c:v>
                </c:pt>
                <c:pt idx="8885">
                  <c:v>71.080000000009051</c:v>
                </c:pt>
                <c:pt idx="8886">
                  <c:v>71.088000000009032</c:v>
                </c:pt>
                <c:pt idx="8887">
                  <c:v>71.096000000009042</c:v>
                </c:pt>
                <c:pt idx="8888">
                  <c:v>71.104000000009023</c:v>
                </c:pt>
                <c:pt idx="8889">
                  <c:v>71.112000000009019</c:v>
                </c:pt>
                <c:pt idx="8890">
                  <c:v>71.120000000009014</c:v>
                </c:pt>
                <c:pt idx="8891">
                  <c:v>71.128000000008996</c:v>
                </c:pt>
                <c:pt idx="8892">
                  <c:v>71.136000000009005</c:v>
                </c:pt>
                <c:pt idx="8893">
                  <c:v>71.144000000009015</c:v>
                </c:pt>
                <c:pt idx="8894">
                  <c:v>71.152000000008996</c:v>
                </c:pt>
                <c:pt idx="8895">
                  <c:v>71.160000000008992</c:v>
                </c:pt>
                <c:pt idx="8896">
                  <c:v>71.168000000008988</c:v>
                </c:pt>
                <c:pt idx="8897">
                  <c:v>71.176000000008969</c:v>
                </c:pt>
                <c:pt idx="8898">
                  <c:v>71.184000000008979</c:v>
                </c:pt>
                <c:pt idx="8899">
                  <c:v>71.192000000008989</c:v>
                </c:pt>
                <c:pt idx="8900">
                  <c:v>71.200000000008984</c:v>
                </c:pt>
                <c:pt idx="8901">
                  <c:v>71.20800000000898</c:v>
                </c:pt>
                <c:pt idx="8902">
                  <c:v>71.216000000008975</c:v>
                </c:pt>
                <c:pt idx="8903">
                  <c:v>71.224000000008971</c:v>
                </c:pt>
                <c:pt idx="8904">
                  <c:v>71.232000000008952</c:v>
                </c:pt>
                <c:pt idx="8905">
                  <c:v>71.240000000008962</c:v>
                </c:pt>
                <c:pt idx="8906">
                  <c:v>71.248000000008957</c:v>
                </c:pt>
                <c:pt idx="8907">
                  <c:v>71.256000000008953</c:v>
                </c:pt>
                <c:pt idx="8908">
                  <c:v>71.264000000008963</c:v>
                </c:pt>
                <c:pt idx="8909">
                  <c:v>71.27200000000893</c:v>
                </c:pt>
                <c:pt idx="8910">
                  <c:v>71.28000000000894</c:v>
                </c:pt>
                <c:pt idx="8911">
                  <c:v>71.288000000008921</c:v>
                </c:pt>
                <c:pt idx="8912">
                  <c:v>71.296000000008931</c:v>
                </c:pt>
                <c:pt idx="8913">
                  <c:v>71.304000000008912</c:v>
                </c:pt>
                <c:pt idx="8914">
                  <c:v>71.312000000008908</c:v>
                </c:pt>
                <c:pt idx="8915">
                  <c:v>71.320000000008918</c:v>
                </c:pt>
                <c:pt idx="8916">
                  <c:v>71.328000000008899</c:v>
                </c:pt>
                <c:pt idx="8917">
                  <c:v>71.336000000008909</c:v>
                </c:pt>
                <c:pt idx="8918">
                  <c:v>71.344000000008904</c:v>
                </c:pt>
                <c:pt idx="8919">
                  <c:v>71.352000000008886</c:v>
                </c:pt>
                <c:pt idx="8920">
                  <c:v>71.360000000008881</c:v>
                </c:pt>
                <c:pt idx="8921">
                  <c:v>71.368000000008877</c:v>
                </c:pt>
                <c:pt idx="8922">
                  <c:v>71.376000000008872</c:v>
                </c:pt>
                <c:pt idx="8923">
                  <c:v>71.384000000008882</c:v>
                </c:pt>
                <c:pt idx="8924">
                  <c:v>71.392000000008878</c:v>
                </c:pt>
                <c:pt idx="8925">
                  <c:v>71.400000000008873</c:v>
                </c:pt>
                <c:pt idx="8926">
                  <c:v>71.408000000008869</c:v>
                </c:pt>
                <c:pt idx="8927">
                  <c:v>71.416000000008864</c:v>
                </c:pt>
                <c:pt idx="8928">
                  <c:v>71.42400000000886</c:v>
                </c:pt>
                <c:pt idx="8929">
                  <c:v>71.432000000008856</c:v>
                </c:pt>
                <c:pt idx="8930">
                  <c:v>71.440000000008865</c:v>
                </c:pt>
                <c:pt idx="8931">
                  <c:v>71.448000000008847</c:v>
                </c:pt>
                <c:pt idx="8932">
                  <c:v>71.456000000008842</c:v>
                </c:pt>
                <c:pt idx="8933">
                  <c:v>71.464000000008852</c:v>
                </c:pt>
                <c:pt idx="8934">
                  <c:v>71.472000000008819</c:v>
                </c:pt>
                <c:pt idx="8935">
                  <c:v>71.480000000008829</c:v>
                </c:pt>
                <c:pt idx="8936">
                  <c:v>71.48800000000881</c:v>
                </c:pt>
                <c:pt idx="8937">
                  <c:v>71.49600000000882</c:v>
                </c:pt>
                <c:pt idx="8938">
                  <c:v>71.504000000008816</c:v>
                </c:pt>
                <c:pt idx="8939">
                  <c:v>71.512000000008811</c:v>
                </c:pt>
                <c:pt idx="8940">
                  <c:v>71.520000000008793</c:v>
                </c:pt>
                <c:pt idx="8941">
                  <c:v>71.528000000008788</c:v>
                </c:pt>
                <c:pt idx="8942">
                  <c:v>71.536000000008798</c:v>
                </c:pt>
                <c:pt idx="8943">
                  <c:v>71.544000000008793</c:v>
                </c:pt>
                <c:pt idx="8944">
                  <c:v>71.552000000008789</c:v>
                </c:pt>
                <c:pt idx="8945">
                  <c:v>71.560000000008785</c:v>
                </c:pt>
                <c:pt idx="8946">
                  <c:v>71.56800000000878</c:v>
                </c:pt>
                <c:pt idx="8947">
                  <c:v>71.576000000008762</c:v>
                </c:pt>
                <c:pt idx="8948">
                  <c:v>71.584000000008771</c:v>
                </c:pt>
                <c:pt idx="8949">
                  <c:v>71.592000000008753</c:v>
                </c:pt>
                <c:pt idx="8950">
                  <c:v>71.600000000008748</c:v>
                </c:pt>
                <c:pt idx="8951">
                  <c:v>71.608000000008758</c:v>
                </c:pt>
                <c:pt idx="8952">
                  <c:v>71.616000000008754</c:v>
                </c:pt>
                <c:pt idx="8953">
                  <c:v>71.624000000008749</c:v>
                </c:pt>
                <c:pt idx="8954">
                  <c:v>71.63200000000873</c:v>
                </c:pt>
                <c:pt idx="8955">
                  <c:v>71.64000000000874</c:v>
                </c:pt>
                <c:pt idx="8956">
                  <c:v>71.648000000008722</c:v>
                </c:pt>
                <c:pt idx="8957">
                  <c:v>71.656000000008717</c:v>
                </c:pt>
                <c:pt idx="8958">
                  <c:v>71.664000000008713</c:v>
                </c:pt>
                <c:pt idx="8959">
                  <c:v>71.672000000008694</c:v>
                </c:pt>
                <c:pt idx="8960">
                  <c:v>71.680000000008718</c:v>
                </c:pt>
                <c:pt idx="8961">
                  <c:v>71.688000000008699</c:v>
                </c:pt>
                <c:pt idx="8962">
                  <c:v>71.696000000008709</c:v>
                </c:pt>
                <c:pt idx="8963">
                  <c:v>71.704000000008705</c:v>
                </c:pt>
                <c:pt idx="8964">
                  <c:v>71.7120000000087</c:v>
                </c:pt>
                <c:pt idx="8965">
                  <c:v>71.720000000008682</c:v>
                </c:pt>
                <c:pt idx="8966">
                  <c:v>71.728000000008677</c:v>
                </c:pt>
                <c:pt idx="8967">
                  <c:v>71.736000000008687</c:v>
                </c:pt>
                <c:pt idx="8968">
                  <c:v>71.744000000008697</c:v>
                </c:pt>
                <c:pt idx="8969">
                  <c:v>71.752000000008678</c:v>
                </c:pt>
                <c:pt idx="8970">
                  <c:v>71.760000000008674</c:v>
                </c:pt>
                <c:pt idx="8971">
                  <c:v>71.768000000008669</c:v>
                </c:pt>
                <c:pt idx="8972">
                  <c:v>71.776000000008651</c:v>
                </c:pt>
                <c:pt idx="8973">
                  <c:v>71.78400000000866</c:v>
                </c:pt>
                <c:pt idx="8974">
                  <c:v>71.792000000008656</c:v>
                </c:pt>
                <c:pt idx="8975">
                  <c:v>71.800000000008623</c:v>
                </c:pt>
                <c:pt idx="8976">
                  <c:v>71.808000000008619</c:v>
                </c:pt>
                <c:pt idx="8977">
                  <c:v>71.816000000008628</c:v>
                </c:pt>
                <c:pt idx="8978">
                  <c:v>71.82400000000861</c:v>
                </c:pt>
                <c:pt idx="8979">
                  <c:v>71.832000000008605</c:v>
                </c:pt>
                <c:pt idx="8980">
                  <c:v>71.840000000008615</c:v>
                </c:pt>
                <c:pt idx="8981">
                  <c:v>71.848000000008611</c:v>
                </c:pt>
                <c:pt idx="8982">
                  <c:v>71.856000000008592</c:v>
                </c:pt>
                <c:pt idx="8983">
                  <c:v>71.864000000008602</c:v>
                </c:pt>
                <c:pt idx="8984">
                  <c:v>71.872000000008569</c:v>
                </c:pt>
                <c:pt idx="8985">
                  <c:v>71.880000000008579</c:v>
                </c:pt>
                <c:pt idx="8986">
                  <c:v>71.888000000008589</c:v>
                </c:pt>
                <c:pt idx="8987">
                  <c:v>71.896000000008584</c:v>
                </c:pt>
                <c:pt idx="8988">
                  <c:v>71.904000000008594</c:v>
                </c:pt>
                <c:pt idx="8989">
                  <c:v>71.912000000008575</c:v>
                </c:pt>
                <c:pt idx="8990">
                  <c:v>71.920000000008571</c:v>
                </c:pt>
                <c:pt idx="8991">
                  <c:v>71.928000000008552</c:v>
                </c:pt>
                <c:pt idx="8992">
                  <c:v>71.936000000008562</c:v>
                </c:pt>
                <c:pt idx="8993">
                  <c:v>71.944000000008586</c:v>
                </c:pt>
                <c:pt idx="8994">
                  <c:v>71.952000000008553</c:v>
                </c:pt>
                <c:pt idx="8995">
                  <c:v>71.960000000008563</c:v>
                </c:pt>
                <c:pt idx="8996">
                  <c:v>71.968000000008544</c:v>
                </c:pt>
                <c:pt idx="8997">
                  <c:v>71.97600000000854</c:v>
                </c:pt>
                <c:pt idx="8998">
                  <c:v>71.984000000008535</c:v>
                </c:pt>
                <c:pt idx="8999">
                  <c:v>71.992000000008531</c:v>
                </c:pt>
                <c:pt idx="9000">
                  <c:v>72.000000000008512</c:v>
                </c:pt>
                <c:pt idx="9001">
                  <c:v>72.008000000008508</c:v>
                </c:pt>
                <c:pt idx="9002">
                  <c:v>72.016000000008532</c:v>
                </c:pt>
                <c:pt idx="9003">
                  <c:v>72.024000000008513</c:v>
                </c:pt>
                <c:pt idx="9004">
                  <c:v>72.032000000008509</c:v>
                </c:pt>
                <c:pt idx="9005">
                  <c:v>72.040000000008504</c:v>
                </c:pt>
                <c:pt idx="9006">
                  <c:v>72.0480000000085</c:v>
                </c:pt>
                <c:pt idx="9007">
                  <c:v>72.056000000008481</c:v>
                </c:pt>
                <c:pt idx="9008">
                  <c:v>72.064000000008491</c:v>
                </c:pt>
                <c:pt idx="9009">
                  <c:v>72.072000000008472</c:v>
                </c:pt>
                <c:pt idx="9010">
                  <c:v>72.080000000008482</c:v>
                </c:pt>
                <c:pt idx="9011">
                  <c:v>72.088000000008478</c:v>
                </c:pt>
                <c:pt idx="9012">
                  <c:v>72.096000000008473</c:v>
                </c:pt>
                <c:pt idx="9013">
                  <c:v>72.104000000008469</c:v>
                </c:pt>
                <c:pt idx="9014">
                  <c:v>72.11200000000845</c:v>
                </c:pt>
                <c:pt idx="9015">
                  <c:v>72.120000000008446</c:v>
                </c:pt>
                <c:pt idx="9016">
                  <c:v>72.128000000008441</c:v>
                </c:pt>
                <c:pt idx="9017">
                  <c:v>72.136000000008451</c:v>
                </c:pt>
                <c:pt idx="9018">
                  <c:v>72.144000000008447</c:v>
                </c:pt>
                <c:pt idx="9019">
                  <c:v>72.152000000008428</c:v>
                </c:pt>
                <c:pt idx="9020">
                  <c:v>72.160000000008438</c:v>
                </c:pt>
                <c:pt idx="9021">
                  <c:v>72.168000000008419</c:v>
                </c:pt>
                <c:pt idx="9022">
                  <c:v>72.176000000008415</c:v>
                </c:pt>
                <c:pt idx="9023">
                  <c:v>72.18400000000841</c:v>
                </c:pt>
                <c:pt idx="9024">
                  <c:v>72.192000000008406</c:v>
                </c:pt>
                <c:pt idx="9025">
                  <c:v>72.200000000008416</c:v>
                </c:pt>
                <c:pt idx="9026">
                  <c:v>72.208000000008411</c:v>
                </c:pt>
                <c:pt idx="9027">
                  <c:v>72.216000000008407</c:v>
                </c:pt>
                <c:pt idx="9028">
                  <c:v>72.224000000008402</c:v>
                </c:pt>
                <c:pt idx="9029">
                  <c:v>72.232000000008398</c:v>
                </c:pt>
                <c:pt idx="9030">
                  <c:v>72.240000000008393</c:v>
                </c:pt>
                <c:pt idx="9031">
                  <c:v>72.248000000008403</c:v>
                </c:pt>
                <c:pt idx="9032">
                  <c:v>72.256000000008385</c:v>
                </c:pt>
                <c:pt idx="9033">
                  <c:v>72.264000000008394</c:v>
                </c:pt>
                <c:pt idx="9034">
                  <c:v>72.272000000008362</c:v>
                </c:pt>
                <c:pt idx="9035">
                  <c:v>72.280000000008371</c:v>
                </c:pt>
                <c:pt idx="9036">
                  <c:v>72.288000000008353</c:v>
                </c:pt>
                <c:pt idx="9037">
                  <c:v>72.296000000008362</c:v>
                </c:pt>
                <c:pt idx="9038">
                  <c:v>72.304000000008372</c:v>
                </c:pt>
                <c:pt idx="9039">
                  <c:v>72.312000000008354</c:v>
                </c:pt>
                <c:pt idx="9040">
                  <c:v>72.320000000008349</c:v>
                </c:pt>
                <c:pt idx="9041">
                  <c:v>72.328000000008331</c:v>
                </c:pt>
                <c:pt idx="9042">
                  <c:v>72.33600000000834</c:v>
                </c:pt>
                <c:pt idx="9043">
                  <c:v>72.344000000008336</c:v>
                </c:pt>
                <c:pt idx="9044">
                  <c:v>72.352000000008317</c:v>
                </c:pt>
                <c:pt idx="9045">
                  <c:v>72.360000000008313</c:v>
                </c:pt>
                <c:pt idx="9046">
                  <c:v>72.368000000008308</c:v>
                </c:pt>
                <c:pt idx="9047">
                  <c:v>72.376000000008318</c:v>
                </c:pt>
                <c:pt idx="9048">
                  <c:v>72.384000000008314</c:v>
                </c:pt>
                <c:pt idx="9049">
                  <c:v>72.392000000008309</c:v>
                </c:pt>
                <c:pt idx="9050">
                  <c:v>72.400000000008305</c:v>
                </c:pt>
                <c:pt idx="9051">
                  <c:v>72.4080000000083</c:v>
                </c:pt>
                <c:pt idx="9052">
                  <c:v>72.416000000008296</c:v>
                </c:pt>
                <c:pt idx="9053">
                  <c:v>72.424000000008292</c:v>
                </c:pt>
                <c:pt idx="9054">
                  <c:v>72.432000000008287</c:v>
                </c:pt>
                <c:pt idx="9055">
                  <c:v>72.440000000008297</c:v>
                </c:pt>
                <c:pt idx="9056">
                  <c:v>72.448000000008292</c:v>
                </c:pt>
                <c:pt idx="9057">
                  <c:v>72.456000000008274</c:v>
                </c:pt>
                <c:pt idx="9058">
                  <c:v>72.464000000008284</c:v>
                </c:pt>
                <c:pt idx="9059">
                  <c:v>72.472000000008251</c:v>
                </c:pt>
                <c:pt idx="9060">
                  <c:v>72.48000000000826</c:v>
                </c:pt>
                <c:pt idx="9061">
                  <c:v>72.488000000008256</c:v>
                </c:pt>
                <c:pt idx="9062">
                  <c:v>72.496000000008266</c:v>
                </c:pt>
                <c:pt idx="9063">
                  <c:v>72.504000000008247</c:v>
                </c:pt>
                <c:pt idx="9064">
                  <c:v>72.512000000008243</c:v>
                </c:pt>
                <c:pt idx="9065">
                  <c:v>72.520000000008238</c:v>
                </c:pt>
                <c:pt idx="9066">
                  <c:v>72.52800000000822</c:v>
                </c:pt>
                <c:pt idx="9067">
                  <c:v>72.536000000008229</c:v>
                </c:pt>
                <c:pt idx="9068">
                  <c:v>72.544000000008225</c:v>
                </c:pt>
                <c:pt idx="9069">
                  <c:v>72.552000000008192</c:v>
                </c:pt>
                <c:pt idx="9070">
                  <c:v>72.560000000008202</c:v>
                </c:pt>
                <c:pt idx="9071">
                  <c:v>72.568000000008198</c:v>
                </c:pt>
                <c:pt idx="9072">
                  <c:v>72.576000000008179</c:v>
                </c:pt>
                <c:pt idx="9073">
                  <c:v>72.584000000008203</c:v>
                </c:pt>
                <c:pt idx="9074">
                  <c:v>72.592000000008184</c:v>
                </c:pt>
                <c:pt idx="9075">
                  <c:v>72.60000000000818</c:v>
                </c:pt>
                <c:pt idx="9076">
                  <c:v>72.608000000008161</c:v>
                </c:pt>
                <c:pt idx="9077">
                  <c:v>72.616000000008171</c:v>
                </c:pt>
                <c:pt idx="9078">
                  <c:v>72.624000000008152</c:v>
                </c:pt>
                <c:pt idx="9079">
                  <c:v>72.632000000008148</c:v>
                </c:pt>
                <c:pt idx="9080">
                  <c:v>72.640000000008172</c:v>
                </c:pt>
                <c:pt idx="9081">
                  <c:v>72.648000000008153</c:v>
                </c:pt>
                <c:pt idx="9082">
                  <c:v>72.656000000008149</c:v>
                </c:pt>
                <c:pt idx="9083">
                  <c:v>72.664000000008144</c:v>
                </c:pt>
                <c:pt idx="9084">
                  <c:v>72.672000000008126</c:v>
                </c:pt>
                <c:pt idx="9085">
                  <c:v>72.680000000008121</c:v>
                </c:pt>
                <c:pt idx="9086">
                  <c:v>72.688000000008117</c:v>
                </c:pt>
                <c:pt idx="9087">
                  <c:v>72.696000000008112</c:v>
                </c:pt>
                <c:pt idx="9088">
                  <c:v>72.704000000008122</c:v>
                </c:pt>
                <c:pt idx="9089">
                  <c:v>72.712000000008132</c:v>
                </c:pt>
                <c:pt idx="9090">
                  <c:v>72.720000000008113</c:v>
                </c:pt>
                <c:pt idx="9091">
                  <c:v>72.728000000008109</c:v>
                </c:pt>
                <c:pt idx="9092">
                  <c:v>72.736000000008104</c:v>
                </c:pt>
                <c:pt idx="9093">
                  <c:v>72.744000000008114</c:v>
                </c:pt>
                <c:pt idx="9094">
                  <c:v>72.752000000008081</c:v>
                </c:pt>
                <c:pt idx="9095">
                  <c:v>72.760000000008091</c:v>
                </c:pt>
                <c:pt idx="9096">
                  <c:v>72.768000000008087</c:v>
                </c:pt>
                <c:pt idx="9097">
                  <c:v>72.776000000008082</c:v>
                </c:pt>
                <c:pt idx="9098">
                  <c:v>72.784000000008092</c:v>
                </c:pt>
                <c:pt idx="9099">
                  <c:v>72.792000000008073</c:v>
                </c:pt>
                <c:pt idx="9100">
                  <c:v>72.800000000008069</c:v>
                </c:pt>
                <c:pt idx="9101">
                  <c:v>72.80800000000805</c:v>
                </c:pt>
                <c:pt idx="9102">
                  <c:v>72.81600000000806</c:v>
                </c:pt>
                <c:pt idx="9103">
                  <c:v>72.824000000008056</c:v>
                </c:pt>
                <c:pt idx="9104">
                  <c:v>72.832000000008051</c:v>
                </c:pt>
                <c:pt idx="9105">
                  <c:v>72.840000000008047</c:v>
                </c:pt>
                <c:pt idx="9106">
                  <c:v>72.848000000008042</c:v>
                </c:pt>
                <c:pt idx="9107">
                  <c:v>72.856000000008038</c:v>
                </c:pt>
                <c:pt idx="9108">
                  <c:v>72.864000000008033</c:v>
                </c:pt>
                <c:pt idx="9109">
                  <c:v>72.872000000008015</c:v>
                </c:pt>
                <c:pt idx="9110">
                  <c:v>72.88000000000801</c:v>
                </c:pt>
                <c:pt idx="9111">
                  <c:v>72.888000000008006</c:v>
                </c:pt>
                <c:pt idx="9112">
                  <c:v>72.896000000008016</c:v>
                </c:pt>
                <c:pt idx="9113">
                  <c:v>72.904000000008025</c:v>
                </c:pt>
                <c:pt idx="9114">
                  <c:v>72.912000000008007</c:v>
                </c:pt>
                <c:pt idx="9115">
                  <c:v>72.920000000008002</c:v>
                </c:pt>
                <c:pt idx="9116">
                  <c:v>72.928000000007998</c:v>
                </c:pt>
                <c:pt idx="9117">
                  <c:v>72.936000000007994</c:v>
                </c:pt>
                <c:pt idx="9118">
                  <c:v>72.944000000008018</c:v>
                </c:pt>
                <c:pt idx="9119">
                  <c:v>72.952000000007985</c:v>
                </c:pt>
                <c:pt idx="9120">
                  <c:v>72.960000000007994</c:v>
                </c:pt>
                <c:pt idx="9121">
                  <c:v>72.968000000007976</c:v>
                </c:pt>
                <c:pt idx="9122">
                  <c:v>72.976000000007971</c:v>
                </c:pt>
                <c:pt idx="9123">
                  <c:v>72.984000000007967</c:v>
                </c:pt>
                <c:pt idx="9124">
                  <c:v>72.992000000007963</c:v>
                </c:pt>
                <c:pt idx="9125">
                  <c:v>73.000000000007972</c:v>
                </c:pt>
                <c:pt idx="9126">
                  <c:v>73.008000000007954</c:v>
                </c:pt>
                <c:pt idx="9127">
                  <c:v>73.016000000007963</c:v>
                </c:pt>
                <c:pt idx="9128">
                  <c:v>73.024000000007945</c:v>
                </c:pt>
                <c:pt idx="9129">
                  <c:v>73.03200000000794</c:v>
                </c:pt>
                <c:pt idx="9130">
                  <c:v>73.040000000007936</c:v>
                </c:pt>
                <c:pt idx="9131">
                  <c:v>73.048000000007931</c:v>
                </c:pt>
                <c:pt idx="9132">
                  <c:v>73.056000000007913</c:v>
                </c:pt>
                <c:pt idx="9133">
                  <c:v>73.064000000007923</c:v>
                </c:pt>
                <c:pt idx="9134">
                  <c:v>73.072000000007918</c:v>
                </c:pt>
                <c:pt idx="9135">
                  <c:v>73.080000000007914</c:v>
                </c:pt>
                <c:pt idx="9136">
                  <c:v>73.088000000007909</c:v>
                </c:pt>
                <c:pt idx="9137">
                  <c:v>73.096000000007905</c:v>
                </c:pt>
                <c:pt idx="9138">
                  <c:v>73.1040000000079</c:v>
                </c:pt>
                <c:pt idx="9139">
                  <c:v>73.112000000007882</c:v>
                </c:pt>
                <c:pt idx="9140">
                  <c:v>73.120000000007877</c:v>
                </c:pt>
                <c:pt idx="9141">
                  <c:v>73.128000000007873</c:v>
                </c:pt>
                <c:pt idx="9142">
                  <c:v>73.136000000007883</c:v>
                </c:pt>
                <c:pt idx="9143">
                  <c:v>73.144000000007892</c:v>
                </c:pt>
                <c:pt idx="9144">
                  <c:v>73.15200000000786</c:v>
                </c:pt>
                <c:pt idx="9145">
                  <c:v>73.160000000007869</c:v>
                </c:pt>
                <c:pt idx="9146">
                  <c:v>73.168000000007851</c:v>
                </c:pt>
                <c:pt idx="9147">
                  <c:v>73.176000000007846</c:v>
                </c:pt>
                <c:pt idx="9148">
                  <c:v>73.184000000007856</c:v>
                </c:pt>
                <c:pt idx="9149">
                  <c:v>73.192000000007852</c:v>
                </c:pt>
                <c:pt idx="9150">
                  <c:v>73.200000000007847</c:v>
                </c:pt>
                <c:pt idx="9151">
                  <c:v>73.208000000007843</c:v>
                </c:pt>
                <c:pt idx="9152">
                  <c:v>73.216000000007853</c:v>
                </c:pt>
                <c:pt idx="9153">
                  <c:v>73.224000000007834</c:v>
                </c:pt>
                <c:pt idx="9154">
                  <c:v>73.232000000007829</c:v>
                </c:pt>
                <c:pt idx="9155">
                  <c:v>73.240000000007825</c:v>
                </c:pt>
                <c:pt idx="9156">
                  <c:v>73.248000000007821</c:v>
                </c:pt>
                <c:pt idx="9157">
                  <c:v>73.256000000007816</c:v>
                </c:pt>
                <c:pt idx="9158">
                  <c:v>73.264000000007826</c:v>
                </c:pt>
                <c:pt idx="9159">
                  <c:v>73.272000000007793</c:v>
                </c:pt>
                <c:pt idx="9160">
                  <c:v>73.280000000007803</c:v>
                </c:pt>
                <c:pt idx="9161">
                  <c:v>73.288000000007798</c:v>
                </c:pt>
                <c:pt idx="9162">
                  <c:v>73.296000000007794</c:v>
                </c:pt>
                <c:pt idx="9163">
                  <c:v>73.30400000000779</c:v>
                </c:pt>
                <c:pt idx="9164">
                  <c:v>73.312000000007785</c:v>
                </c:pt>
                <c:pt idx="9165">
                  <c:v>73.320000000007781</c:v>
                </c:pt>
                <c:pt idx="9166">
                  <c:v>73.328000000007762</c:v>
                </c:pt>
                <c:pt idx="9167">
                  <c:v>73.336000000007772</c:v>
                </c:pt>
                <c:pt idx="9168">
                  <c:v>73.344000000007767</c:v>
                </c:pt>
                <c:pt idx="9169">
                  <c:v>73.352000000007749</c:v>
                </c:pt>
                <c:pt idx="9170">
                  <c:v>73.360000000007773</c:v>
                </c:pt>
                <c:pt idx="9171">
                  <c:v>73.368000000007754</c:v>
                </c:pt>
                <c:pt idx="9172">
                  <c:v>73.37600000000775</c:v>
                </c:pt>
                <c:pt idx="9173">
                  <c:v>73.384000000007745</c:v>
                </c:pt>
                <c:pt idx="9174">
                  <c:v>73.392000000007741</c:v>
                </c:pt>
                <c:pt idx="9175">
                  <c:v>73.400000000007736</c:v>
                </c:pt>
                <c:pt idx="9176">
                  <c:v>73.408000000007732</c:v>
                </c:pt>
                <c:pt idx="9177">
                  <c:v>73.416000000007742</c:v>
                </c:pt>
                <c:pt idx="9178">
                  <c:v>73.424000000007723</c:v>
                </c:pt>
                <c:pt idx="9179">
                  <c:v>73.432000000007733</c:v>
                </c:pt>
                <c:pt idx="9180">
                  <c:v>73.440000000007728</c:v>
                </c:pt>
                <c:pt idx="9181">
                  <c:v>73.448000000007724</c:v>
                </c:pt>
                <c:pt idx="9182">
                  <c:v>73.456000000007705</c:v>
                </c:pt>
                <c:pt idx="9183">
                  <c:v>73.464000000007715</c:v>
                </c:pt>
                <c:pt idx="9184">
                  <c:v>73.472000000007682</c:v>
                </c:pt>
                <c:pt idx="9185">
                  <c:v>73.480000000007692</c:v>
                </c:pt>
                <c:pt idx="9186">
                  <c:v>73.488000000007702</c:v>
                </c:pt>
                <c:pt idx="9187">
                  <c:v>73.496000000007697</c:v>
                </c:pt>
                <c:pt idx="9188">
                  <c:v>73.504000000007693</c:v>
                </c:pt>
                <c:pt idx="9189">
                  <c:v>73.512000000007674</c:v>
                </c:pt>
                <c:pt idx="9190">
                  <c:v>73.52000000000767</c:v>
                </c:pt>
                <c:pt idx="9191">
                  <c:v>73.528000000007651</c:v>
                </c:pt>
                <c:pt idx="9192">
                  <c:v>73.536000000007661</c:v>
                </c:pt>
                <c:pt idx="9193">
                  <c:v>73.544000000007671</c:v>
                </c:pt>
                <c:pt idx="9194">
                  <c:v>73.552000000007652</c:v>
                </c:pt>
                <c:pt idx="9195">
                  <c:v>73.560000000007662</c:v>
                </c:pt>
                <c:pt idx="9196">
                  <c:v>73.568000000007643</c:v>
                </c:pt>
                <c:pt idx="9197">
                  <c:v>73.576000000007639</c:v>
                </c:pt>
                <c:pt idx="9198">
                  <c:v>73.584000000007634</c:v>
                </c:pt>
                <c:pt idx="9199">
                  <c:v>73.59200000000763</c:v>
                </c:pt>
                <c:pt idx="9200">
                  <c:v>73.600000000007611</c:v>
                </c:pt>
                <c:pt idx="9201">
                  <c:v>73.608000000007607</c:v>
                </c:pt>
                <c:pt idx="9202">
                  <c:v>73.616000000007617</c:v>
                </c:pt>
                <c:pt idx="9203">
                  <c:v>73.624000000007612</c:v>
                </c:pt>
                <c:pt idx="9204">
                  <c:v>73.632000000007608</c:v>
                </c:pt>
                <c:pt idx="9205">
                  <c:v>73.640000000007603</c:v>
                </c:pt>
                <c:pt idx="9206">
                  <c:v>73.648000000007599</c:v>
                </c:pt>
                <c:pt idx="9207">
                  <c:v>73.65600000000758</c:v>
                </c:pt>
                <c:pt idx="9208">
                  <c:v>73.66400000000759</c:v>
                </c:pt>
                <c:pt idx="9209">
                  <c:v>73.672000000007571</c:v>
                </c:pt>
                <c:pt idx="9210">
                  <c:v>73.680000000007581</c:v>
                </c:pt>
                <c:pt idx="9211">
                  <c:v>73.688000000007563</c:v>
                </c:pt>
                <c:pt idx="9212">
                  <c:v>73.696000000007572</c:v>
                </c:pt>
                <c:pt idx="9213">
                  <c:v>73.704000000007582</c:v>
                </c:pt>
                <c:pt idx="9214">
                  <c:v>73.712000000007563</c:v>
                </c:pt>
                <c:pt idx="9215">
                  <c:v>73.720000000007573</c:v>
                </c:pt>
                <c:pt idx="9216">
                  <c:v>73.728000000007555</c:v>
                </c:pt>
                <c:pt idx="9217">
                  <c:v>73.736000000007564</c:v>
                </c:pt>
                <c:pt idx="9218">
                  <c:v>73.74400000000756</c:v>
                </c:pt>
                <c:pt idx="9219">
                  <c:v>73.752000000007513</c:v>
                </c:pt>
                <c:pt idx="9220">
                  <c:v>73.760000000007523</c:v>
                </c:pt>
                <c:pt idx="9221">
                  <c:v>73.768000000007532</c:v>
                </c:pt>
                <c:pt idx="9222">
                  <c:v>73.776000000007514</c:v>
                </c:pt>
                <c:pt idx="9223">
                  <c:v>73.784000000007524</c:v>
                </c:pt>
                <c:pt idx="9224">
                  <c:v>73.792000000007505</c:v>
                </c:pt>
                <c:pt idx="9225">
                  <c:v>73.8000000000075</c:v>
                </c:pt>
                <c:pt idx="9226">
                  <c:v>73.808000000007482</c:v>
                </c:pt>
                <c:pt idx="9227">
                  <c:v>73.816000000007492</c:v>
                </c:pt>
                <c:pt idx="9228">
                  <c:v>73.824000000007487</c:v>
                </c:pt>
                <c:pt idx="9229">
                  <c:v>73.832000000007483</c:v>
                </c:pt>
                <c:pt idx="9230">
                  <c:v>73.840000000007493</c:v>
                </c:pt>
                <c:pt idx="9231">
                  <c:v>73.848000000007474</c:v>
                </c:pt>
                <c:pt idx="9232">
                  <c:v>73.856000000007469</c:v>
                </c:pt>
                <c:pt idx="9233">
                  <c:v>73.864000000007465</c:v>
                </c:pt>
                <c:pt idx="9234">
                  <c:v>73.872000000007446</c:v>
                </c:pt>
                <c:pt idx="9235">
                  <c:v>73.880000000007456</c:v>
                </c:pt>
                <c:pt idx="9236">
                  <c:v>73.888000000007452</c:v>
                </c:pt>
                <c:pt idx="9237">
                  <c:v>73.896000000007447</c:v>
                </c:pt>
                <c:pt idx="9238">
                  <c:v>73.904000000007457</c:v>
                </c:pt>
                <c:pt idx="9239">
                  <c:v>73.912000000007453</c:v>
                </c:pt>
                <c:pt idx="9240">
                  <c:v>73.920000000007434</c:v>
                </c:pt>
                <c:pt idx="9241">
                  <c:v>73.92800000000743</c:v>
                </c:pt>
                <c:pt idx="9242">
                  <c:v>73.936000000007425</c:v>
                </c:pt>
                <c:pt idx="9243">
                  <c:v>73.944000000007435</c:v>
                </c:pt>
                <c:pt idx="9244">
                  <c:v>73.952000000007416</c:v>
                </c:pt>
                <c:pt idx="9245">
                  <c:v>73.960000000007426</c:v>
                </c:pt>
                <c:pt idx="9246">
                  <c:v>73.968000000007407</c:v>
                </c:pt>
                <c:pt idx="9247">
                  <c:v>73.976000000007403</c:v>
                </c:pt>
                <c:pt idx="9248">
                  <c:v>73.984000000007413</c:v>
                </c:pt>
                <c:pt idx="9249">
                  <c:v>73.992000000007394</c:v>
                </c:pt>
                <c:pt idx="9250">
                  <c:v>74.00000000000739</c:v>
                </c:pt>
                <c:pt idx="9251">
                  <c:v>74.008000000007385</c:v>
                </c:pt>
                <c:pt idx="9252">
                  <c:v>74.016000000007395</c:v>
                </c:pt>
                <c:pt idx="9253">
                  <c:v>74.024000000007376</c:v>
                </c:pt>
                <c:pt idx="9254">
                  <c:v>74.032000000007372</c:v>
                </c:pt>
                <c:pt idx="9255">
                  <c:v>74.040000000007367</c:v>
                </c:pt>
                <c:pt idx="9256">
                  <c:v>74.048000000007363</c:v>
                </c:pt>
                <c:pt idx="9257">
                  <c:v>74.056000000007373</c:v>
                </c:pt>
                <c:pt idx="9258">
                  <c:v>74.064000000007368</c:v>
                </c:pt>
                <c:pt idx="9259">
                  <c:v>74.07200000000735</c:v>
                </c:pt>
                <c:pt idx="9260">
                  <c:v>74.080000000007345</c:v>
                </c:pt>
                <c:pt idx="9261">
                  <c:v>74.088000000007341</c:v>
                </c:pt>
                <c:pt idx="9262">
                  <c:v>74.096000000007336</c:v>
                </c:pt>
                <c:pt idx="9263">
                  <c:v>74.104000000007332</c:v>
                </c:pt>
                <c:pt idx="9264">
                  <c:v>74.112000000007328</c:v>
                </c:pt>
                <c:pt idx="9265">
                  <c:v>74.120000000007309</c:v>
                </c:pt>
                <c:pt idx="9266">
                  <c:v>74.128000000007319</c:v>
                </c:pt>
                <c:pt idx="9267">
                  <c:v>74.136000000007314</c:v>
                </c:pt>
                <c:pt idx="9268">
                  <c:v>74.144000000007324</c:v>
                </c:pt>
                <c:pt idx="9269">
                  <c:v>74.152000000007291</c:v>
                </c:pt>
                <c:pt idx="9270">
                  <c:v>74.160000000007301</c:v>
                </c:pt>
                <c:pt idx="9271">
                  <c:v>74.168000000007282</c:v>
                </c:pt>
                <c:pt idx="9272">
                  <c:v>74.176000000007278</c:v>
                </c:pt>
                <c:pt idx="9273">
                  <c:v>74.184000000007302</c:v>
                </c:pt>
                <c:pt idx="9274">
                  <c:v>74.192000000007283</c:v>
                </c:pt>
                <c:pt idx="9275">
                  <c:v>74.200000000007293</c:v>
                </c:pt>
                <c:pt idx="9276">
                  <c:v>74.208000000007274</c:v>
                </c:pt>
                <c:pt idx="9277">
                  <c:v>74.216000000007284</c:v>
                </c:pt>
                <c:pt idx="9278">
                  <c:v>74.224000000007265</c:v>
                </c:pt>
                <c:pt idx="9279">
                  <c:v>74.232000000007261</c:v>
                </c:pt>
                <c:pt idx="9280">
                  <c:v>74.240000000007271</c:v>
                </c:pt>
                <c:pt idx="9281">
                  <c:v>74.248000000007266</c:v>
                </c:pt>
                <c:pt idx="9282">
                  <c:v>74.256000000007262</c:v>
                </c:pt>
                <c:pt idx="9283">
                  <c:v>74.264000000007258</c:v>
                </c:pt>
                <c:pt idx="9284">
                  <c:v>74.272000000007239</c:v>
                </c:pt>
                <c:pt idx="9285">
                  <c:v>74.280000000007234</c:v>
                </c:pt>
                <c:pt idx="9286">
                  <c:v>74.28800000000723</c:v>
                </c:pt>
                <c:pt idx="9287">
                  <c:v>74.296000000007226</c:v>
                </c:pt>
                <c:pt idx="9288">
                  <c:v>74.304000000007221</c:v>
                </c:pt>
                <c:pt idx="9289">
                  <c:v>74.312000000007217</c:v>
                </c:pt>
                <c:pt idx="9290">
                  <c:v>74.320000000007212</c:v>
                </c:pt>
                <c:pt idx="9291">
                  <c:v>74.328000000007208</c:v>
                </c:pt>
                <c:pt idx="9292">
                  <c:v>74.336000000007203</c:v>
                </c:pt>
                <c:pt idx="9293">
                  <c:v>74.344000000007213</c:v>
                </c:pt>
                <c:pt idx="9294">
                  <c:v>74.35200000000718</c:v>
                </c:pt>
                <c:pt idx="9295">
                  <c:v>74.36000000000719</c:v>
                </c:pt>
                <c:pt idx="9296">
                  <c:v>74.368000000007186</c:v>
                </c:pt>
                <c:pt idx="9297">
                  <c:v>74.376000000007181</c:v>
                </c:pt>
                <c:pt idx="9298">
                  <c:v>74.384000000007177</c:v>
                </c:pt>
                <c:pt idx="9299">
                  <c:v>74.392000000007172</c:v>
                </c:pt>
                <c:pt idx="9300">
                  <c:v>74.400000000007182</c:v>
                </c:pt>
                <c:pt idx="9301">
                  <c:v>74.408000000007164</c:v>
                </c:pt>
                <c:pt idx="9302">
                  <c:v>74.416000000007188</c:v>
                </c:pt>
                <c:pt idx="9303">
                  <c:v>74.424000000007169</c:v>
                </c:pt>
                <c:pt idx="9304">
                  <c:v>74.432000000007164</c:v>
                </c:pt>
                <c:pt idx="9305">
                  <c:v>74.44000000000716</c:v>
                </c:pt>
                <c:pt idx="9306">
                  <c:v>74.448000000007156</c:v>
                </c:pt>
                <c:pt idx="9307">
                  <c:v>74.456000000007137</c:v>
                </c:pt>
                <c:pt idx="9308">
                  <c:v>74.464000000007147</c:v>
                </c:pt>
                <c:pt idx="9309">
                  <c:v>74.472000000007128</c:v>
                </c:pt>
                <c:pt idx="9310">
                  <c:v>74.480000000007124</c:v>
                </c:pt>
                <c:pt idx="9311">
                  <c:v>74.488000000007133</c:v>
                </c:pt>
                <c:pt idx="9312">
                  <c:v>74.496000000007129</c:v>
                </c:pt>
                <c:pt idx="9313">
                  <c:v>74.504000000007125</c:v>
                </c:pt>
                <c:pt idx="9314">
                  <c:v>74.512000000007106</c:v>
                </c:pt>
                <c:pt idx="9315">
                  <c:v>74.520000000007101</c:v>
                </c:pt>
                <c:pt idx="9316">
                  <c:v>74.528000000007083</c:v>
                </c:pt>
                <c:pt idx="9317">
                  <c:v>74.536000000007093</c:v>
                </c:pt>
                <c:pt idx="9318">
                  <c:v>74.544000000007117</c:v>
                </c:pt>
                <c:pt idx="9319">
                  <c:v>74.552000000007084</c:v>
                </c:pt>
                <c:pt idx="9320">
                  <c:v>74.560000000007093</c:v>
                </c:pt>
                <c:pt idx="9321">
                  <c:v>74.568000000007075</c:v>
                </c:pt>
                <c:pt idx="9322">
                  <c:v>74.57600000000707</c:v>
                </c:pt>
                <c:pt idx="9323">
                  <c:v>74.584000000007066</c:v>
                </c:pt>
                <c:pt idx="9324">
                  <c:v>74.592000000007062</c:v>
                </c:pt>
                <c:pt idx="9325">
                  <c:v>74.600000000007057</c:v>
                </c:pt>
                <c:pt idx="9326">
                  <c:v>74.608000000007053</c:v>
                </c:pt>
                <c:pt idx="9327">
                  <c:v>74.616000000007062</c:v>
                </c:pt>
                <c:pt idx="9328">
                  <c:v>74.624000000007044</c:v>
                </c:pt>
                <c:pt idx="9329">
                  <c:v>74.632000000007039</c:v>
                </c:pt>
                <c:pt idx="9330">
                  <c:v>74.640000000007035</c:v>
                </c:pt>
                <c:pt idx="9331">
                  <c:v>74.648000000007031</c:v>
                </c:pt>
                <c:pt idx="9332">
                  <c:v>74.656000000007012</c:v>
                </c:pt>
                <c:pt idx="9333">
                  <c:v>74.664000000007022</c:v>
                </c:pt>
                <c:pt idx="9334">
                  <c:v>74.672000000007003</c:v>
                </c:pt>
                <c:pt idx="9335">
                  <c:v>74.680000000007013</c:v>
                </c:pt>
                <c:pt idx="9336">
                  <c:v>74.688000000007008</c:v>
                </c:pt>
                <c:pt idx="9337">
                  <c:v>74.696000000007004</c:v>
                </c:pt>
                <c:pt idx="9338">
                  <c:v>74.704000000006985</c:v>
                </c:pt>
                <c:pt idx="9339">
                  <c:v>74.712000000006981</c:v>
                </c:pt>
                <c:pt idx="9340">
                  <c:v>74.720000000006962</c:v>
                </c:pt>
                <c:pt idx="9341">
                  <c:v>74.728000000006958</c:v>
                </c:pt>
                <c:pt idx="9342">
                  <c:v>74.736000000006968</c:v>
                </c:pt>
                <c:pt idx="9343">
                  <c:v>74.744000000006963</c:v>
                </c:pt>
                <c:pt idx="9344">
                  <c:v>74.752000000006959</c:v>
                </c:pt>
                <c:pt idx="9345">
                  <c:v>74.760000000006954</c:v>
                </c:pt>
                <c:pt idx="9346">
                  <c:v>74.76800000000695</c:v>
                </c:pt>
                <c:pt idx="9347">
                  <c:v>74.776000000006931</c:v>
                </c:pt>
                <c:pt idx="9348">
                  <c:v>74.784000000006941</c:v>
                </c:pt>
                <c:pt idx="9349">
                  <c:v>74.792000000006922</c:v>
                </c:pt>
                <c:pt idx="9350">
                  <c:v>74.800000000006918</c:v>
                </c:pt>
                <c:pt idx="9351">
                  <c:v>74.808000000006913</c:v>
                </c:pt>
                <c:pt idx="9352">
                  <c:v>74.816000000006909</c:v>
                </c:pt>
                <c:pt idx="9353">
                  <c:v>74.824000000006919</c:v>
                </c:pt>
                <c:pt idx="9354">
                  <c:v>74.8320000000069</c:v>
                </c:pt>
                <c:pt idx="9355">
                  <c:v>74.84000000000691</c:v>
                </c:pt>
                <c:pt idx="9356">
                  <c:v>74.848000000006891</c:v>
                </c:pt>
                <c:pt idx="9357">
                  <c:v>74.856000000006887</c:v>
                </c:pt>
                <c:pt idx="9358">
                  <c:v>74.864000000006882</c:v>
                </c:pt>
                <c:pt idx="9359">
                  <c:v>74.872000000006864</c:v>
                </c:pt>
                <c:pt idx="9360">
                  <c:v>74.880000000006888</c:v>
                </c:pt>
                <c:pt idx="9361">
                  <c:v>74.888000000006869</c:v>
                </c:pt>
                <c:pt idx="9362">
                  <c:v>74.896000000006879</c:v>
                </c:pt>
                <c:pt idx="9363">
                  <c:v>74.904000000006874</c:v>
                </c:pt>
                <c:pt idx="9364">
                  <c:v>74.91200000000687</c:v>
                </c:pt>
                <c:pt idx="9365">
                  <c:v>74.920000000006851</c:v>
                </c:pt>
                <c:pt idx="9366">
                  <c:v>74.928000000006847</c:v>
                </c:pt>
                <c:pt idx="9367">
                  <c:v>74.936000000006857</c:v>
                </c:pt>
                <c:pt idx="9368">
                  <c:v>74.944000000006866</c:v>
                </c:pt>
                <c:pt idx="9369">
                  <c:v>74.952000000006848</c:v>
                </c:pt>
                <c:pt idx="9370">
                  <c:v>74.960000000006843</c:v>
                </c:pt>
                <c:pt idx="9371">
                  <c:v>74.968000000006839</c:v>
                </c:pt>
                <c:pt idx="9372">
                  <c:v>74.97600000000682</c:v>
                </c:pt>
                <c:pt idx="9373">
                  <c:v>74.98400000000683</c:v>
                </c:pt>
                <c:pt idx="9374">
                  <c:v>74.992000000006811</c:v>
                </c:pt>
                <c:pt idx="9375">
                  <c:v>75.000000000006807</c:v>
                </c:pt>
                <c:pt idx="9376">
                  <c:v>75.008000000006803</c:v>
                </c:pt>
                <c:pt idx="9377">
                  <c:v>75.016000000006812</c:v>
                </c:pt>
                <c:pt idx="9378">
                  <c:v>75.024000000006808</c:v>
                </c:pt>
                <c:pt idx="9379">
                  <c:v>75.032000000006789</c:v>
                </c:pt>
                <c:pt idx="9380">
                  <c:v>75.040000000006799</c:v>
                </c:pt>
                <c:pt idx="9381">
                  <c:v>75.04800000000678</c:v>
                </c:pt>
                <c:pt idx="9382">
                  <c:v>75.056000000006776</c:v>
                </c:pt>
                <c:pt idx="9383">
                  <c:v>75.064000000006786</c:v>
                </c:pt>
                <c:pt idx="9384">
                  <c:v>75.072000000006767</c:v>
                </c:pt>
                <c:pt idx="9385">
                  <c:v>75.080000000006763</c:v>
                </c:pt>
                <c:pt idx="9386">
                  <c:v>75.088000000006758</c:v>
                </c:pt>
                <c:pt idx="9387">
                  <c:v>75.096000000006768</c:v>
                </c:pt>
                <c:pt idx="9388">
                  <c:v>75.104000000006749</c:v>
                </c:pt>
                <c:pt idx="9389">
                  <c:v>75.112000000006759</c:v>
                </c:pt>
                <c:pt idx="9390">
                  <c:v>75.12000000000674</c:v>
                </c:pt>
                <c:pt idx="9391">
                  <c:v>75.128000000006736</c:v>
                </c:pt>
                <c:pt idx="9392">
                  <c:v>75.136000000006732</c:v>
                </c:pt>
                <c:pt idx="9393">
                  <c:v>75.144000000006741</c:v>
                </c:pt>
                <c:pt idx="9394">
                  <c:v>75.152000000006709</c:v>
                </c:pt>
                <c:pt idx="9395">
                  <c:v>75.160000000006718</c:v>
                </c:pt>
                <c:pt idx="9396">
                  <c:v>75.168000000006714</c:v>
                </c:pt>
                <c:pt idx="9397">
                  <c:v>75.176000000006695</c:v>
                </c:pt>
                <c:pt idx="9398">
                  <c:v>75.184000000006719</c:v>
                </c:pt>
                <c:pt idx="9399">
                  <c:v>75.192000000006701</c:v>
                </c:pt>
                <c:pt idx="9400">
                  <c:v>75.20000000000671</c:v>
                </c:pt>
                <c:pt idx="9401">
                  <c:v>75.208000000006692</c:v>
                </c:pt>
                <c:pt idx="9402">
                  <c:v>75.216000000006701</c:v>
                </c:pt>
                <c:pt idx="9403">
                  <c:v>75.224000000006683</c:v>
                </c:pt>
                <c:pt idx="9404">
                  <c:v>75.232000000006678</c:v>
                </c:pt>
                <c:pt idx="9405">
                  <c:v>75.240000000006702</c:v>
                </c:pt>
                <c:pt idx="9406">
                  <c:v>75.248000000006684</c:v>
                </c:pt>
                <c:pt idx="9407">
                  <c:v>75.256000000006679</c:v>
                </c:pt>
                <c:pt idx="9408">
                  <c:v>75.264000000006675</c:v>
                </c:pt>
                <c:pt idx="9409">
                  <c:v>75.272000000006656</c:v>
                </c:pt>
                <c:pt idx="9410">
                  <c:v>75.280000000006652</c:v>
                </c:pt>
                <c:pt idx="9411">
                  <c:v>75.288000000006647</c:v>
                </c:pt>
                <c:pt idx="9412">
                  <c:v>75.296000000006657</c:v>
                </c:pt>
                <c:pt idx="9413">
                  <c:v>75.304000000006653</c:v>
                </c:pt>
                <c:pt idx="9414">
                  <c:v>75.312000000006648</c:v>
                </c:pt>
                <c:pt idx="9415">
                  <c:v>75.32000000000663</c:v>
                </c:pt>
                <c:pt idx="9416">
                  <c:v>75.328000000006625</c:v>
                </c:pt>
                <c:pt idx="9417">
                  <c:v>75.336000000006621</c:v>
                </c:pt>
                <c:pt idx="9418">
                  <c:v>75.344000000006631</c:v>
                </c:pt>
                <c:pt idx="9419">
                  <c:v>75.352000000006598</c:v>
                </c:pt>
                <c:pt idx="9420">
                  <c:v>75.360000000006607</c:v>
                </c:pt>
                <c:pt idx="9421">
                  <c:v>75.368000000006603</c:v>
                </c:pt>
                <c:pt idx="9422">
                  <c:v>75.376000000006599</c:v>
                </c:pt>
                <c:pt idx="9423">
                  <c:v>75.384000000006608</c:v>
                </c:pt>
                <c:pt idx="9424">
                  <c:v>75.39200000000659</c:v>
                </c:pt>
                <c:pt idx="9425">
                  <c:v>75.4000000000066</c:v>
                </c:pt>
                <c:pt idx="9426">
                  <c:v>75.408000000006581</c:v>
                </c:pt>
                <c:pt idx="9427">
                  <c:v>75.416000000006591</c:v>
                </c:pt>
                <c:pt idx="9428">
                  <c:v>75.424000000006586</c:v>
                </c:pt>
                <c:pt idx="9429">
                  <c:v>75.432000000006582</c:v>
                </c:pt>
                <c:pt idx="9430">
                  <c:v>75.440000000006577</c:v>
                </c:pt>
                <c:pt idx="9431">
                  <c:v>75.448000000006573</c:v>
                </c:pt>
                <c:pt idx="9432">
                  <c:v>75.456000000006568</c:v>
                </c:pt>
                <c:pt idx="9433">
                  <c:v>75.464000000006564</c:v>
                </c:pt>
                <c:pt idx="9434">
                  <c:v>75.472000000006545</c:v>
                </c:pt>
                <c:pt idx="9435">
                  <c:v>75.480000000006555</c:v>
                </c:pt>
                <c:pt idx="9436">
                  <c:v>75.488000000006551</c:v>
                </c:pt>
                <c:pt idx="9437">
                  <c:v>75.496000000006546</c:v>
                </c:pt>
                <c:pt idx="9438">
                  <c:v>75.504000000006542</c:v>
                </c:pt>
                <c:pt idx="9439">
                  <c:v>75.512000000006523</c:v>
                </c:pt>
                <c:pt idx="9440">
                  <c:v>75.520000000006519</c:v>
                </c:pt>
                <c:pt idx="9441">
                  <c:v>75.528000000006514</c:v>
                </c:pt>
                <c:pt idx="9442">
                  <c:v>75.53600000000651</c:v>
                </c:pt>
                <c:pt idx="9443">
                  <c:v>75.54400000000652</c:v>
                </c:pt>
                <c:pt idx="9444">
                  <c:v>75.552000000006501</c:v>
                </c:pt>
                <c:pt idx="9445">
                  <c:v>75.560000000006511</c:v>
                </c:pt>
                <c:pt idx="9446">
                  <c:v>75.568000000006492</c:v>
                </c:pt>
                <c:pt idx="9447">
                  <c:v>75.576000000006488</c:v>
                </c:pt>
                <c:pt idx="9448">
                  <c:v>75.584000000006498</c:v>
                </c:pt>
                <c:pt idx="9449">
                  <c:v>75.592000000006479</c:v>
                </c:pt>
                <c:pt idx="9450">
                  <c:v>75.600000000006489</c:v>
                </c:pt>
                <c:pt idx="9451">
                  <c:v>75.60800000000647</c:v>
                </c:pt>
                <c:pt idx="9452">
                  <c:v>75.61600000000648</c:v>
                </c:pt>
                <c:pt idx="9453">
                  <c:v>75.624000000006461</c:v>
                </c:pt>
                <c:pt idx="9454">
                  <c:v>75.632000000006457</c:v>
                </c:pt>
                <c:pt idx="9455">
                  <c:v>75.640000000006452</c:v>
                </c:pt>
                <c:pt idx="9456">
                  <c:v>75.648000000006448</c:v>
                </c:pt>
                <c:pt idx="9457">
                  <c:v>75.656000000006458</c:v>
                </c:pt>
                <c:pt idx="9458">
                  <c:v>75.664000000006453</c:v>
                </c:pt>
                <c:pt idx="9459">
                  <c:v>75.672000000006435</c:v>
                </c:pt>
                <c:pt idx="9460">
                  <c:v>75.68000000000643</c:v>
                </c:pt>
                <c:pt idx="9461">
                  <c:v>75.688000000006426</c:v>
                </c:pt>
                <c:pt idx="9462">
                  <c:v>75.696000000006421</c:v>
                </c:pt>
                <c:pt idx="9463">
                  <c:v>75.704000000006431</c:v>
                </c:pt>
                <c:pt idx="9464">
                  <c:v>75.712000000006412</c:v>
                </c:pt>
                <c:pt idx="9465">
                  <c:v>75.720000000006408</c:v>
                </c:pt>
                <c:pt idx="9466">
                  <c:v>75.728000000006418</c:v>
                </c:pt>
                <c:pt idx="9467">
                  <c:v>75.736000000006413</c:v>
                </c:pt>
                <c:pt idx="9468">
                  <c:v>75.744000000006423</c:v>
                </c:pt>
                <c:pt idx="9469">
                  <c:v>75.752000000006376</c:v>
                </c:pt>
                <c:pt idx="9470">
                  <c:v>75.760000000006386</c:v>
                </c:pt>
                <c:pt idx="9471">
                  <c:v>75.768000000006381</c:v>
                </c:pt>
                <c:pt idx="9472">
                  <c:v>75.776000000006363</c:v>
                </c:pt>
                <c:pt idx="9473">
                  <c:v>75.784000000006372</c:v>
                </c:pt>
                <c:pt idx="9474">
                  <c:v>75.792000000006368</c:v>
                </c:pt>
                <c:pt idx="9475">
                  <c:v>75.800000000006349</c:v>
                </c:pt>
                <c:pt idx="9476">
                  <c:v>75.808000000006359</c:v>
                </c:pt>
                <c:pt idx="9477">
                  <c:v>75.816000000006355</c:v>
                </c:pt>
                <c:pt idx="9478">
                  <c:v>75.82400000000635</c:v>
                </c:pt>
                <c:pt idx="9479">
                  <c:v>75.832000000006332</c:v>
                </c:pt>
                <c:pt idx="9480">
                  <c:v>75.840000000006341</c:v>
                </c:pt>
                <c:pt idx="9481">
                  <c:v>75.848000000006323</c:v>
                </c:pt>
                <c:pt idx="9482">
                  <c:v>75.856000000006318</c:v>
                </c:pt>
                <c:pt idx="9483">
                  <c:v>75.864000000006328</c:v>
                </c:pt>
                <c:pt idx="9484">
                  <c:v>75.872000000006295</c:v>
                </c:pt>
                <c:pt idx="9485">
                  <c:v>75.880000000006319</c:v>
                </c:pt>
                <c:pt idx="9486">
                  <c:v>75.888000000006301</c:v>
                </c:pt>
                <c:pt idx="9487">
                  <c:v>75.89600000000631</c:v>
                </c:pt>
                <c:pt idx="9488">
                  <c:v>75.904000000006306</c:v>
                </c:pt>
                <c:pt idx="9489">
                  <c:v>75.912000000006302</c:v>
                </c:pt>
                <c:pt idx="9490">
                  <c:v>75.920000000006283</c:v>
                </c:pt>
                <c:pt idx="9491">
                  <c:v>75.928000000006278</c:v>
                </c:pt>
                <c:pt idx="9492">
                  <c:v>75.936000000006302</c:v>
                </c:pt>
                <c:pt idx="9493">
                  <c:v>75.944000000006298</c:v>
                </c:pt>
                <c:pt idx="9494">
                  <c:v>75.952000000006279</c:v>
                </c:pt>
                <c:pt idx="9495">
                  <c:v>75.960000000006275</c:v>
                </c:pt>
                <c:pt idx="9496">
                  <c:v>75.968000000006271</c:v>
                </c:pt>
                <c:pt idx="9497">
                  <c:v>75.976000000006252</c:v>
                </c:pt>
                <c:pt idx="9498">
                  <c:v>75.984000000006262</c:v>
                </c:pt>
                <c:pt idx="9499">
                  <c:v>75.992000000006257</c:v>
                </c:pt>
                <c:pt idx="9500">
                  <c:v>76.000000000006253</c:v>
                </c:pt>
                <c:pt idx="9501">
                  <c:v>76.008000000006248</c:v>
                </c:pt>
                <c:pt idx="9502">
                  <c:v>76.016000000006244</c:v>
                </c:pt>
                <c:pt idx="9503">
                  <c:v>76.024000000006239</c:v>
                </c:pt>
                <c:pt idx="9504">
                  <c:v>76.032000000006221</c:v>
                </c:pt>
                <c:pt idx="9505">
                  <c:v>76.040000000006231</c:v>
                </c:pt>
                <c:pt idx="9506">
                  <c:v>76.048000000006212</c:v>
                </c:pt>
                <c:pt idx="9507">
                  <c:v>76.056000000006208</c:v>
                </c:pt>
                <c:pt idx="9508">
                  <c:v>76.064000000006217</c:v>
                </c:pt>
                <c:pt idx="9509">
                  <c:v>76.072000000006199</c:v>
                </c:pt>
                <c:pt idx="9510">
                  <c:v>76.080000000006208</c:v>
                </c:pt>
                <c:pt idx="9511">
                  <c:v>76.08800000000619</c:v>
                </c:pt>
                <c:pt idx="9512">
                  <c:v>76.0960000000062</c:v>
                </c:pt>
                <c:pt idx="9513">
                  <c:v>76.104000000006181</c:v>
                </c:pt>
                <c:pt idx="9514">
                  <c:v>76.112000000006176</c:v>
                </c:pt>
                <c:pt idx="9515">
                  <c:v>76.120000000006172</c:v>
                </c:pt>
                <c:pt idx="9516">
                  <c:v>76.128000000006168</c:v>
                </c:pt>
                <c:pt idx="9517">
                  <c:v>76.136000000006163</c:v>
                </c:pt>
                <c:pt idx="9518">
                  <c:v>76.144000000006173</c:v>
                </c:pt>
                <c:pt idx="9519">
                  <c:v>76.152000000006154</c:v>
                </c:pt>
                <c:pt idx="9520">
                  <c:v>76.16000000000615</c:v>
                </c:pt>
                <c:pt idx="9521">
                  <c:v>76.168000000006145</c:v>
                </c:pt>
                <c:pt idx="9522">
                  <c:v>76.176000000006141</c:v>
                </c:pt>
                <c:pt idx="9523">
                  <c:v>76.184000000006151</c:v>
                </c:pt>
                <c:pt idx="9524">
                  <c:v>76.192000000006132</c:v>
                </c:pt>
                <c:pt idx="9525">
                  <c:v>76.200000000006142</c:v>
                </c:pt>
                <c:pt idx="9526">
                  <c:v>76.208000000006123</c:v>
                </c:pt>
                <c:pt idx="9527">
                  <c:v>76.216000000006133</c:v>
                </c:pt>
                <c:pt idx="9528">
                  <c:v>76.224000000006129</c:v>
                </c:pt>
                <c:pt idx="9529">
                  <c:v>76.23200000000611</c:v>
                </c:pt>
                <c:pt idx="9530">
                  <c:v>76.24000000000612</c:v>
                </c:pt>
                <c:pt idx="9531">
                  <c:v>76.248000000006115</c:v>
                </c:pt>
                <c:pt idx="9532">
                  <c:v>76.256000000006111</c:v>
                </c:pt>
                <c:pt idx="9533">
                  <c:v>76.264000000006106</c:v>
                </c:pt>
                <c:pt idx="9534">
                  <c:v>76.272000000006088</c:v>
                </c:pt>
                <c:pt idx="9535">
                  <c:v>76.280000000006098</c:v>
                </c:pt>
                <c:pt idx="9536">
                  <c:v>76.288000000006079</c:v>
                </c:pt>
                <c:pt idx="9537">
                  <c:v>76.296000000006103</c:v>
                </c:pt>
                <c:pt idx="9538">
                  <c:v>76.304000000006084</c:v>
                </c:pt>
                <c:pt idx="9539">
                  <c:v>76.31200000000608</c:v>
                </c:pt>
                <c:pt idx="9540">
                  <c:v>76.320000000006061</c:v>
                </c:pt>
                <c:pt idx="9541">
                  <c:v>76.328000000006057</c:v>
                </c:pt>
                <c:pt idx="9542">
                  <c:v>76.336000000006052</c:v>
                </c:pt>
                <c:pt idx="9543">
                  <c:v>76.344000000006062</c:v>
                </c:pt>
                <c:pt idx="9544">
                  <c:v>76.352000000006058</c:v>
                </c:pt>
                <c:pt idx="9545">
                  <c:v>76.360000000006053</c:v>
                </c:pt>
                <c:pt idx="9546">
                  <c:v>76.368000000006049</c:v>
                </c:pt>
                <c:pt idx="9547">
                  <c:v>76.37600000000603</c:v>
                </c:pt>
                <c:pt idx="9548">
                  <c:v>76.38400000000604</c:v>
                </c:pt>
                <c:pt idx="9549">
                  <c:v>76.392000000006021</c:v>
                </c:pt>
                <c:pt idx="9550">
                  <c:v>76.400000000006031</c:v>
                </c:pt>
                <c:pt idx="9551">
                  <c:v>76.408000000006012</c:v>
                </c:pt>
                <c:pt idx="9552">
                  <c:v>76.416000000006022</c:v>
                </c:pt>
                <c:pt idx="9553">
                  <c:v>76.424000000006032</c:v>
                </c:pt>
                <c:pt idx="9554">
                  <c:v>76.432000000006013</c:v>
                </c:pt>
                <c:pt idx="9555">
                  <c:v>76.440000000006023</c:v>
                </c:pt>
                <c:pt idx="9556">
                  <c:v>76.448000000006004</c:v>
                </c:pt>
                <c:pt idx="9557">
                  <c:v>76.456000000006</c:v>
                </c:pt>
                <c:pt idx="9558">
                  <c:v>76.464000000005996</c:v>
                </c:pt>
                <c:pt idx="9559">
                  <c:v>76.472000000005977</c:v>
                </c:pt>
                <c:pt idx="9560">
                  <c:v>76.480000000005987</c:v>
                </c:pt>
                <c:pt idx="9561">
                  <c:v>76.488000000005982</c:v>
                </c:pt>
                <c:pt idx="9562">
                  <c:v>76.496000000005992</c:v>
                </c:pt>
                <c:pt idx="9563">
                  <c:v>76.504000000005973</c:v>
                </c:pt>
                <c:pt idx="9564">
                  <c:v>76.512000000005969</c:v>
                </c:pt>
                <c:pt idx="9565">
                  <c:v>76.52000000000595</c:v>
                </c:pt>
                <c:pt idx="9566">
                  <c:v>76.528000000005946</c:v>
                </c:pt>
                <c:pt idx="9567">
                  <c:v>76.536000000005956</c:v>
                </c:pt>
                <c:pt idx="9568">
                  <c:v>76.544000000005965</c:v>
                </c:pt>
                <c:pt idx="9569">
                  <c:v>76.552000000005933</c:v>
                </c:pt>
                <c:pt idx="9570">
                  <c:v>76.560000000005942</c:v>
                </c:pt>
                <c:pt idx="9571">
                  <c:v>76.568000000005938</c:v>
                </c:pt>
                <c:pt idx="9572">
                  <c:v>76.576000000005919</c:v>
                </c:pt>
                <c:pt idx="9573">
                  <c:v>76.584000000005929</c:v>
                </c:pt>
                <c:pt idx="9574">
                  <c:v>76.59200000000591</c:v>
                </c:pt>
                <c:pt idx="9575">
                  <c:v>76.600000000005906</c:v>
                </c:pt>
                <c:pt idx="9576">
                  <c:v>76.608000000005902</c:v>
                </c:pt>
                <c:pt idx="9577">
                  <c:v>76.616000000005911</c:v>
                </c:pt>
                <c:pt idx="9578">
                  <c:v>76.624000000005893</c:v>
                </c:pt>
                <c:pt idx="9579">
                  <c:v>76.632000000005888</c:v>
                </c:pt>
                <c:pt idx="9580">
                  <c:v>76.640000000005898</c:v>
                </c:pt>
                <c:pt idx="9581">
                  <c:v>76.648000000005879</c:v>
                </c:pt>
                <c:pt idx="9582">
                  <c:v>76.656000000005889</c:v>
                </c:pt>
                <c:pt idx="9583">
                  <c:v>76.664000000005885</c:v>
                </c:pt>
                <c:pt idx="9584">
                  <c:v>76.672000000005866</c:v>
                </c:pt>
                <c:pt idx="9585">
                  <c:v>76.680000000005862</c:v>
                </c:pt>
                <c:pt idx="9586">
                  <c:v>76.688000000005857</c:v>
                </c:pt>
                <c:pt idx="9587">
                  <c:v>76.696000000005853</c:v>
                </c:pt>
                <c:pt idx="9588">
                  <c:v>76.704000000005863</c:v>
                </c:pt>
                <c:pt idx="9589">
                  <c:v>76.712000000005844</c:v>
                </c:pt>
                <c:pt idx="9590">
                  <c:v>76.72000000000584</c:v>
                </c:pt>
                <c:pt idx="9591">
                  <c:v>76.728000000005821</c:v>
                </c:pt>
                <c:pt idx="9592">
                  <c:v>76.736000000005831</c:v>
                </c:pt>
                <c:pt idx="9593">
                  <c:v>76.744000000005826</c:v>
                </c:pt>
                <c:pt idx="9594">
                  <c:v>76.752000000005808</c:v>
                </c:pt>
                <c:pt idx="9595">
                  <c:v>76.760000000005817</c:v>
                </c:pt>
                <c:pt idx="9596">
                  <c:v>76.768000000005813</c:v>
                </c:pt>
                <c:pt idx="9597">
                  <c:v>76.776000000005808</c:v>
                </c:pt>
                <c:pt idx="9598">
                  <c:v>76.784000000005804</c:v>
                </c:pt>
                <c:pt idx="9599">
                  <c:v>76.7920000000058</c:v>
                </c:pt>
                <c:pt idx="9600">
                  <c:v>76.800000000005781</c:v>
                </c:pt>
                <c:pt idx="9601">
                  <c:v>76.808000000005777</c:v>
                </c:pt>
                <c:pt idx="9602">
                  <c:v>76.816000000005786</c:v>
                </c:pt>
                <c:pt idx="9603">
                  <c:v>76.824000000005782</c:v>
                </c:pt>
                <c:pt idx="9604">
                  <c:v>76.832000000005763</c:v>
                </c:pt>
                <c:pt idx="9605">
                  <c:v>76.840000000005773</c:v>
                </c:pt>
                <c:pt idx="9606">
                  <c:v>76.848000000005769</c:v>
                </c:pt>
                <c:pt idx="9607">
                  <c:v>76.85600000000575</c:v>
                </c:pt>
                <c:pt idx="9608">
                  <c:v>76.86400000000576</c:v>
                </c:pt>
                <c:pt idx="9609">
                  <c:v>76.872000000005741</c:v>
                </c:pt>
                <c:pt idx="9610">
                  <c:v>76.880000000005751</c:v>
                </c:pt>
                <c:pt idx="9611">
                  <c:v>76.888000000005732</c:v>
                </c:pt>
                <c:pt idx="9612">
                  <c:v>76.896000000005742</c:v>
                </c:pt>
                <c:pt idx="9613">
                  <c:v>76.904000000005752</c:v>
                </c:pt>
                <c:pt idx="9614">
                  <c:v>76.912000000005733</c:v>
                </c:pt>
                <c:pt idx="9615">
                  <c:v>76.920000000005729</c:v>
                </c:pt>
                <c:pt idx="9616">
                  <c:v>76.92800000000571</c:v>
                </c:pt>
                <c:pt idx="9617">
                  <c:v>76.93600000000572</c:v>
                </c:pt>
                <c:pt idx="9618">
                  <c:v>76.94400000000573</c:v>
                </c:pt>
                <c:pt idx="9619">
                  <c:v>76.952000000005711</c:v>
                </c:pt>
                <c:pt idx="9620">
                  <c:v>76.960000000005707</c:v>
                </c:pt>
                <c:pt idx="9621">
                  <c:v>76.968000000005702</c:v>
                </c:pt>
                <c:pt idx="9622">
                  <c:v>76.976000000005698</c:v>
                </c:pt>
                <c:pt idx="9623">
                  <c:v>76.984000000005693</c:v>
                </c:pt>
                <c:pt idx="9624">
                  <c:v>76.992000000005703</c:v>
                </c:pt>
                <c:pt idx="9625">
                  <c:v>77.000000000005684</c:v>
                </c:pt>
                <c:pt idx="9626">
                  <c:v>77.00800000000568</c:v>
                </c:pt>
                <c:pt idx="9627">
                  <c:v>77.016000000005675</c:v>
                </c:pt>
                <c:pt idx="9628">
                  <c:v>77.024000000005671</c:v>
                </c:pt>
                <c:pt idx="9629">
                  <c:v>77.032000000005652</c:v>
                </c:pt>
                <c:pt idx="9630">
                  <c:v>77.040000000005662</c:v>
                </c:pt>
                <c:pt idx="9631">
                  <c:v>77.048000000005672</c:v>
                </c:pt>
                <c:pt idx="9632">
                  <c:v>77.056000000005653</c:v>
                </c:pt>
                <c:pt idx="9633">
                  <c:v>77.064000000005663</c:v>
                </c:pt>
                <c:pt idx="9634">
                  <c:v>77.07200000000563</c:v>
                </c:pt>
                <c:pt idx="9635">
                  <c:v>77.08000000000564</c:v>
                </c:pt>
                <c:pt idx="9636">
                  <c:v>77.088000000005621</c:v>
                </c:pt>
                <c:pt idx="9637">
                  <c:v>77.096000000005631</c:v>
                </c:pt>
                <c:pt idx="9638">
                  <c:v>77.104000000005612</c:v>
                </c:pt>
                <c:pt idx="9639">
                  <c:v>77.112000000005608</c:v>
                </c:pt>
                <c:pt idx="9640">
                  <c:v>77.120000000005618</c:v>
                </c:pt>
                <c:pt idx="9641">
                  <c:v>77.128000000005599</c:v>
                </c:pt>
                <c:pt idx="9642">
                  <c:v>77.136000000005609</c:v>
                </c:pt>
                <c:pt idx="9643">
                  <c:v>77.144000000005605</c:v>
                </c:pt>
                <c:pt idx="9644">
                  <c:v>77.152000000005586</c:v>
                </c:pt>
                <c:pt idx="9645">
                  <c:v>77.160000000005581</c:v>
                </c:pt>
                <c:pt idx="9646">
                  <c:v>77.168000000005577</c:v>
                </c:pt>
                <c:pt idx="9647">
                  <c:v>77.176000000005573</c:v>
                </c:pt>
                <c:pt idx="9648">
                  <c:v>77.184000000005582</c:v>
                </c:pt>
                <c:pt idx="9649">
                  <c:v>77.192000000005578</c:v>
                </c:pt>
                <c:pt idx="9650">
                  <c:v>77.200000000005573</c:v>
                </c:pt>
                <c:pt idx="9651">
                  <c:v>77.208000000005569</c:v>
                </c:pt>
                <c:pt idx="9652">
                  <c:v>77.216000000005565</c:v>
                </c:pt>
                <c:pt idx="9653">
                  <c:v>77.22400000000556</c:v>
                </c:pt>
                <c:pt idx="9654">
                  <c:v>77.232000000005556</c:v>
                </c:pt>
                <c:pt idx="9655">
                  <c:v>77.240000000005566</c:v>
                </c:pt>
                <c:pt idx="9656">
                  <c:v>77.248000000005547</c:v>
                </c:pt>
                <c:pt idx="9657">
                  <c:v>77.256000000005542</c:v>
                </c:pt>
                <c:pt idx="9658">
                  <c:v>77.264000000005552</c:v>
                </c:pt>
                <c:pt idx="9659">
                  <c:v>77.272000000005519</c:v>
                </c:pt>
                <c:pt idx="9660">
                  <c:v>77.280000000005529</c:v>
                </c:pt>
                <c:pt idx="9661">
                  <c:v>77.288000000005511</c:v>
                </c:pt>
                <c:pt idx="9662">
                  <c:v>77.29600000000552</c:v>
                </c:pt>
                <c:pt idx="9663">
                  <c:v>77.304000000005516</c:v>
                </c:pt>
                <c:pt idx="9664">
                  <c:v>77.312000000005511</c:v>
                </c:pt>
                <c:pt idx="9665">
                  <c:v>77.320000000005493</c:v>
                </c:pt>
                <c:pt idx="9666">
                  <c:v>77.328000000005488</c:v>
                </c:pt>
                <c:pt idx="9667">
                  <c:v>77.336000000005498</c:v>
                </c:pt>
                <c:pt idx="9668">
                  <c:v>77.344000000005494</c:v>
                </c:pt>
                <c:pt idx="9669">
                  <c:v>77.352000000005489</c:v>
                </c:pt>
                <c:pt idx="9670">
                  <c:v>77.360000000005485</c:v>
                </c:pt>
                <c:pt idx="9671">
                  <c:v>77.36800000000548</c:v>
                </c:pt>
                <c:pt idx="9672">
                  <c:v>77.376000000005462</c:v>
                </c:pt>
                <c:pt idx="9673">
                  <c:v>77.384000000005472</c:v>
                </c:pt>
                <c:pt idx="9674">
                  <c:v>77.392000000005453</c:v>
                </c:pt>
                <c:pt idx="9675">
                  <c:v>77.400000000005463</c:v>
                </c:pt>
                <c:pt idx="9676">
                  <c:v>77.408000000005444</c:v>
                </c:pt>
                <c:pt idx="9677">
                  <c:v>77.416000000005454</c:v>
                </c:pt>
                <c:pt idx="9678">
                  <c:v>77.424000000005435</c:v>
                </c:pt>
                <c:pt idx="9679">
                  <c:v>77.432000000005431</c:v>
                </c:pt>
                <c:pt idx="9680">
                  <c:v>77.440000000005426</c:v>
                </c:pt>
                <c:pt idx="9681">
                  <c:v>77.448000000005422</c:v>
                </c:pt>
                <c:pt idx="9682">
                  <c:v>77.456000000005417</c:v>
                </c:pt>
                <c:pt idx="9683">
                  <c:v>77.464000000005427</c:v>
                </c:pt>
                <c:pt idx="9684">
                  <c:v>77.472000000005409</c:v>
                </c:pt>
                <c:pt idx="9685">
                  <c:v>77.480000000005404</c:v>
                </c:pt>
                <c:pt idx="9686">
                  <c:v>77.4880000000054</c:v>
                </c:pt>
                <c:pt idx="9687">
                  <c:v>77.496000000005395</c:v>
                </c:pt>
                <c:pt idx="9688">
                  <c:v>77.504000000005391</c:v>
                </c:pt>
                <c:pt idx="9689">
                  <c:v>77.512000000005386</c:v>
                </c:pt>
                <c:pt idx="9690">
                  <c:v>77.520000000005382</c:v>
                </c:pt>
                <c:pt idx="9691">
                  <c:v>77.528000000005378</c:v>
                </c:pt>
                <c:pt idx="9692">
                  <c:v>77.536000000005373</c:v>
                </c:pt>
                <c:pt idx="9693">
                  <c:v>77.544000000005383</c:v>
                </c:pt>
                <c:pt idx="9694">
                  <c:v>77.55200000000535</c:v>
                </c:pt>
                <c:pt idx="9695">
                  <c:v>77.56000000000536</c:v>
                </c:pt>
                <c:pt idx="9696">
                  <c:v>77.568000000005355</c:v>
                </c:pt>
                <c:pt idx="9697">
                  <c:v>77.576000000005351</c:v>
                </c:pt>
                <c:pt idx="9698">
                  <c:v>77.584000000005346</c:v>
                </c:pt>
                <c:pt idx="9699">
                  <c:v>77.592000000005342</c:v>
                </c:pt>
                <c:pt idx="9700">
                  <c:v>77.600000000005338</c:v>
                </c:pt>
                <c:pt idx="9701">
                  <c:v>77.608000000005319</c:v>
                </c:pt>
                <c:pt idx="9702">
                  <c:v>77.616000000005329</c:v>
                </c:pt>
                <c:pt idx="9703">
                  <c:v>77.62400000000531</c:v>
                </c:pt>
                <c:pt idx="9704">
                  <c:v>77.632000000005306</c:v>
                </c:pt>
                <c:pt idx="9705">
                  <c:v>77.640000000005315</c:v>
                </c:pt>
                <c:pt idx="9706">
                  <c:v>77.648000000005311</c:v>
                </c:pt>
                <c:pt idx="9707">
                  <c:v>77.656000000005292</c:v>
                </c:pt>
                <c:pt idx="9708">
                  <c:v>77.664000000005302</c:v>
                </c:pt>
                <c:pt idx="9709">
                  <c:v>77.672000000005283</c:v>
                </c:pt>
                <c:pt idx="9710">
                  <c:v>77.680000000005279</c:v>
                </c:pt>
                <c:pt idx="9711">
                  <c:v>77.688000000005289</c:v>
                </c:pt>
                <c:pt idx="9712">
                  <c:v>77.696000000005284</c:v>
                </c:pt>
                <c:pt idx="9713">
                  <c:v>77.704000000005294</c:v>
                </c:pt>
                <c:pt idx="9714">
                  <c:v>77.712000000005276</c:v>
                </c:pt>
                <c:pt idx="9715">
                  <c:v>77.720000000005271</c:v>
                </c:pt>
                <c:pt idx="9716">
                  <c:v>77.728000000005252</c:v>
                </c:pt>
                <c:pt idx="9717">
                  <c:v>77.736000000005262</c:v>
                </c:pt>
                <c:pt idx="9718">
                  <c:v>77.744000000005286</c:v>
                </c:pt>
                <c:pt idx="9719">
                  <c:v>77.752000000005253</c:v>
                </c:pt>
                <c:pt idx="9720">
                  <c:v>77.760000000005263</c:v>
                </c:pt>
                <c:pt idx="9721">
                  <c:v>77.768000000005244</c:v>
                </c:pt>
                <c:pt idx="9722">
                  <c:v>77.77600000000524</c:v>
                </c:pt>
                <c:pt idx="9723">
                  <c:v>77.784000000005236</c:v>
                </c:pt>
                <c:pt idx="9724">
                  <c:v>77.792000000005231</c:v>
                </c:pt>
                <c:pt idx="9725">
                  <c:v>77.800000000005213</c:v>
                </c:pt>
                <c:pt idx="9726">
                  <c:v>77.808000000005208</c:v>
                </c:pt>
                <c:pt idx="9727">
                  <c:v>77.816000000005232</c:v>
                </c:pt>
                <c:pt idx="9728">
                  <c:v>77.824000000005213</c:v>
                </c:pt>
                <c:pt idx="9729">
                  <c:v>77.832000000005209</c:v>
                </c:pt>
                <c:pt idx="9730">
                  <c:v>77.840000000005205</c:v>
                </c:pt>
                <c:pt idx="9731">
                  <c:v>77.8480000000052</c:v>
                </c:pt>
                <c:pt idx="9732">
                  <c:v>77.856000000005182</c:v>
                </c:pt>
                <c:pt idx="9733">
                  <c:v>77.864000000005191</c:v>
                </c:pt>
                <c:pt idx="9734">
                  <c:v>77.872000000005173</c:v>
                </c:pt>
                <c:pt idx="9735">
                  <c:v>77.880000000005182</c:v>
                </c:pt>
                <c:pt idx="9736">
                  <c:v>77.888000000005178</c:v>
                </c:pt>
                <c:pt idx="9737">
                  <c:v>77.896000000005174</c:v>
                </c:pt>
                <c:pt idx="9738">
                  <c:v>77.904000000005183</c:v>
                </c:pt>
                <c:pt idx="9739">
                  <c:v>77.912000000005165</c:v>
                </c:pt>
                <c:pt idx="9740">
                  <c:v>77.92000000000516</c:v>
                </c:pt>
                <c:pt idx="9741">
                  <c:v>77.928000000005156</c:v>
                </c:pt>
                <c:pt idx="9742">
                  <c:v>77.936000000005166</c:v>
                </c:pt>
                <c:pt idx="9743">
                  <c:v>77.944000000005161</c:v>
                </c:pt>
                <c:pt idx="9744">
                  <c:v>77.952000000005143</c:v>
                </c:pt>
                <c:pt idx="9745">
                  <c:v>77.960000000005152</c:v>
                </c:pt>
                <c:pt idx="9746">
                  <c:v>77.968000000005134</c:v>
                </c:pt>
                <c:pt idx="9747">
                  <c:v>77.976000000005129</c:v>
                </c:pt>
                <c:pt idx="9748">
                  <c:v>77.984000000005125</c:v>
                </c:pt>
                <c:pt idx="9749">
                  <c:v>77.99200000000512</c:v>
                </c:pt>
                <c:pt idx="9750">
                  <c:v>78.000000000005116</c:v>
                </c:pt>
                <c:pt idx="9751">
                  <c:v>78.008000000005111</c:v>
                </c:pt>
                <c:pt idx="9752">
                  <c:v>78.016000000005107</c:v>
                </c:pt>
                <c:pt idx="9753">
                  <c:v>78.024000000005103</c:v>
                </c:pt>
                <c:pt idx="9754">
                  <c:v>78.032000000005098</c:v>
                </c:pt>
                <c:pt idx="9755">
                  <c:v>78.040000000005094</c:v>
                </c:pt>
                <c:pt idx="9756">
                  <c:v>78.048000000005104</c:v>
                </c:pt>
                <c:pt idx="9757">
                  <c:v>78.056000000005085</c:v>
                </c:pt>
                <c:pt idx="9758">
                  <c:v>78.064000000005095</c:v>
                </c:pt>
                <c:pt idx="9759">
                  <c:v>78.072000000005062</c:v>
                </c:pt>
                <c:pt idx="9760">
                  <c:v>78.080000000005072</c:v>
                </c:pt>
                <c:pt idx="9761">
                  <c:v>78.088000000005053</c:v>
                </c:pt>
                <c:pt idx="9762">
                  <c:v>78.096000000005063</c:v>
                </c:pt>
                <c:pt idx="9763">
                  <c:v>78.104000000005072</c:v>
                </c:pt>
                <c:pt idx="9764">
                  <c:v>78.112000000005054</c:v>
                </c:pt>
                <c:pt idx="9765">
                  <c:v>78.120000000005049</c:v>
                </c:pt>
                <c:pt idx="9766">
                  <c:v>78.128000000005031</c:v>
                </c:pt>
                <c:pt idx="9767">
                  <c:v>78.136000000005041</c:v>
                </c:pt>
                <c:pt idx="9768">
                  <c:v>78.144000000005036</c:v>
                </c:pt>
                <c:pt idx="9769">
                  <c:v>78.152000000005017</c:v>
                </c:pt>
                <c:pt idx="9770">
                  <c:v>78.160000000005013</c:v>
                </c:pt>
                <c:pt idx="9771">
                  <c:v>78.168000000005009</c:v>
                </c:pt>
                <c:pt idx="9772">
                  <c:v>78.176000000005018</c:v>
                </c:pt>
                <c:pt idx="9773">
                  <c:v>78.184000000005014</c:v>
                </c:pt>
                <c:pt idx="9774">
                  <c:v>78.192000000005009</c:v>
                </c:pt>
                <c:pt idx="9775">
                  <c:v>78.200000000005005</c:v>
                </c:pt>
                <c:pt idx="9776">
                  <c:v>78.208000000005001</c:v>
                </c:pt>
                <c:pt idx="9777">
                  <c:v>78.216000000004982</c:v>
                </c:pt>
                <c:pt idx="9778">
                  <c:v>78.224000000004978</c:v>
                </c:pt>
                <c:pt idx="9779">
                  <c:v>78.232000000004973</c:v>
                </c:pt>
                <c:pt idx="9780">
                  <c:v>78.240000000004983</c:v>
                </c:pt>
                <c:pt idx="9781">
                  <c:v>78.248000000004978</c:v>
                </c:pt>
                <c:pt idx="9782">
                  <c:v>78.25600000000496</c:v>
                </c:pt>
                <c:pt idx="9783">
                  <c:v>78.26400000000497</c:v>
                </c:pt>
                <c:pt idx="9784">
                  <c:v>78.272000000004937</c:v>
                </c:pt>
                <c:pt idx="9785">
                  <c:v>78.280000000004947</c:v>
                </c:pt>
                <c:pt idx="9786">
                  <c:v>78.288000000004942</c:v>
                </c:pt>
                <c:pt idx="9787">
                  <c:v>78.296000000004952</c:v>
                </c:pt>
                <c:pt idx="9788">
                  <c:v>78.304000000004933</c:v>
                </c:pt>
                <c:pt idx="9789">
                  <c:v>78.312000000004929</c:v>
                </c:pt>
                <c:pt idx="9790">
                  <c:v>78.320000000004924</c:v>
                </c:pt>
                <c:pt idx="9791">
                  <c:v>78.328000000004906</c:v>
                </c:pt>
                <c:pt idx="9792">
                  <c:v>78.336000000004915</c:v>
                </c:pt>
                <c:pt idx="9793">
                  <c:v>78.344000000004911</c:v>
                </c:pt>
                <c:pt idx="9794">
                  <c:v>78.352000000004892</c:v>
                </c:pt>
                <c:pt idx="9795">
                  <c:v>78.360000000004902</c:v>
                </c:pt>
                <c:pt idx="9796">
                  <c:v>78.368000000004898</c:v>
                </c:pt>
                <c:pt idx="9797">
                  <c:v>78.376000000004893</c:v>
                </c:pt>
                <c:pt idx="9798">
                  <c:v>78.384000000004889</c:v>
                </c:pt>
                <c:pt idx="9799">
                  <c:v>78.392000000004884</c:v>
                </c:pt>
                <c:pt idx="9800">
                  <c:v>78.40000000000488</c:v>
                </c:pt>
                <c:pt idx="9801">
                  <c:v>78.408000000004876</c:v>
                </c:pt>
                <c:pt idx="9802">
                  <c:v>78.416000000004885</c:v>
                </c:pt>
                <c:pt idx="9803">
                  <c:v>78.424000000004881</c:v>
                </c:pt>
                <c:pt idx="9804">
                  <c:v>78.432000000004862</c:v>
                </c:pt>
                <c:pt idx="9805">
                  <c:v>78.440000000004872</c:v>
                </c:pt>
                <c:pt idx="9806">
                  <c:v>78.448000000004868</c:v>
                </c:pt>
                <c:pt idx="9807">
                  <c:v>78.456000000004849</c:v>
                </c:pt>
                <c:pt idx="9808">
                  <c:v>78.464000000004873</c:v>
                </c:pt>
                <c:pt idx="9809">
                  <c:v>78.47200000000484</c:v>
                </c:pt>
                <c:pt idx="9810">
                  <c:v>78.48000000000485</c:v>
                </c:pt>
                <c:pt idx="9811">
                  <c:v>78.488000000004831</c:v>
                </c:pt>
                <c:pt idx="9812">
                  <c:v>78.496000000004841</c:v>
                </c:pt>
                <c:pt idx="9813">
                  <c:v>78.504000000004822</c:v>
                </c:pt>
                <c:pt idx="9814">
                  <c:v>78.512000000004818</c:v>
                </c:pt>
                <c:pt idx="9815">
                  <c:v>78.520000000004814</c:v>
                </c:pt>
                <c:pt idx="9816">
                  <c:v>78.528000000004795</c:v>
                </c:pt>
                <c:pt idx="9817">
                  <c:v>78.536000000004819</c:v>
                </c:pt>
                <c:pt idx="9818">
                  <c:v>78.544000000004814</c:v>
                </c:pt>
                <c:pt idx="9819">
                  <c:v>78.552000000004796</c:v>
                </c:pt>
                <c:pt idx="9820">
                  <c:v>78.560000000004791</c:v>
                </c:pt>
                <c:pt idx="9821">
                  <c:v>78.568000000004787</c:v>
                </c:pt>
                <c:pt idx="9822">
                  <c:v>78.576000000004768</c:v>
                </c:pt>
                <c:pt idx="9823">
                  <c:v>78.584000000004778</c:v>
                </c:pt>
                <c:pt idx="9824">
                  <c:v>78.592000000004788</c:v>
                </c:pt>
                <c:pt idx="9825">
                  <c:v>78.600000000004769</c:v>
                </c:pt>
                <c:pt idx="9826">
                  <c:v>78.608000000004765</c:v>
                </c:pt>
                <c:pt idx="9827">
                  <c:v>78.61600000000476</c:v>
                </c:pt>
                <c:pt idx="9828">
                  <c:v>78.624000000004756</c:v>
                </c:pt>
                <c:pt idx="9829">
                  <c:v>78.632000000004737</c:v>
                </c:pt>
                <c:pt idx="9830">
                  <c:v>78.640000000004747</c:v>
                </c:pt>
                <c:pt idx="9831">
                  <c:v>78.648000000004743</c:v>
                </c:pt>
                <c:pt idx="9832">
                  <c:v>78.656000000004738</c:v>
                </c:pt>
                <c:pt idx="9833">
                  <c:v>78.664000000004748</c:v>
                </c:pt>
                <c:pt idx="9834">
                  <c:v>78.672000000004715</c:v>
                </c:pt>
                <c:pt idx="9835">
                  <c:v>78.680000000004725</c:v>
                </c:pt>
                <c:pt idx="9836">
                  <c:v>78.688000000004706</c:v>
                </c:pt>
                <c:pt idx="9837">
                  <c:v>78.696000000004716</c:v>
                </c:pt>
                <c:pt idx="9838">
                  <c:v>78.704000000004712</c:v>
                </c:pt>
                <c:pt idx="9839">
                  <c:v>78.712000000004707</c:v>
                </c:pt>
                <c:pt idx="9840">
                  <c:v>78.720000000004703</c:v>
                </c:pt>
                <c:pt idx="9841">
                  <c:v>78.728000000004698</c:v>
                </c:pt>
                <c:pt idx="9842">
                  <c:v>78.736000000004708</c:v>
                </c:pt>
                <c:pt idx="9843">
                  <c:v>78.744000000004704</c:v>
                </c:pt>
                <c:pt idx="9844">
                  <c:v>78.752000000004685</c:v>
                </c:pt>
                <c:pt idx="9845">
                  <c:v>78.76000000000468</c:v>
                </c:pt>
                <c:pt idx="9846">
                  <c:v>78.768000000004676</c:v>
                </c:pt>
                <c:pt idx="9847">
                  <c:v>78.776000000004672</c:v>
                </c:pt>
                <c:pt idx="9848">
                  <c:v>78.784000000004681</c:v>
                </c:pt>
                <c:pt idx="9849">
                  <c:v>78.792000000004663</c:v>
                </c:pt>
                <c:pt idx="9850">
                  <c:v>78.800000000004658</c:v>
                </c:pt>
                <c:pt idx="9851">
                  <c:v>78.808000000004654</c:v>
                </c:pt>
                <c:pt idx="9852">
                  <c:v>78.816000000004649</c:v>
                </c:pt>
                <c:pt idx="9853">
                  <c:v>78.824000000004659</c:v>
                </c:pt>
                <c:pt idx="9854">
                  <c:v>78.832000000004641</c:v>
                </c:pt>
                <c:pt idx="9855">
                  <c:v>78.84000000000465</c:v>
                </c:pt>
                <c:pt idx="9856">
                  <c:v>78.848000000004618</c:v>
                </c:pt>
                <c:pt idx="9857">
                  <c:v>78.856000000004599</c:v>
                </c:pt>
                <c:pt idx="9858">
                  <c:v>78.864000000004609</c:v>
                </c:pt>
                <c:pt idx="9859">
                  <c:v>78.872000000004604</c:v>
                </c:pt>
                <c:pt idx="9860">
                  <c:v>78.8800000000046</c:v>
                </c:pt>
                <c:pt idx="9861">
                  <c:v>78.888000000004595</c:v>
                </c:pt>
                <c:pt idx="9862">
                  <c:v>78.896000000004591</c:v>
                </c:pt>
                <c:pt idx="9863">
                  <c:v>78.904000000004601</c:v>
                </c:pt>
                <c:pt idx="9864">
                  <c:v>78.912000000004582</c:v>
                </c:pt>
                <c:pt idx="9865">
                  <c:v>78.920000000004578</c:v>
                </c:pt>
                <c:pt idx="9866">
                  <c:v>78.928000000004573</c:v>
                </c:pt>
                <c:pt idx="9867">
                  <c:v>78.936000000004583</c:v>
                </c:pt>
                <c:pt idx="9868">
                  <c:v>78.944000000004593</c:v>
                </c:pt>
                <c:pt idx="9869">
                  <c:v>78.95200000000456</c:v>
                </c:pt>
                <c:pt idx="9870">
                  <c:v>78.96000000000457</c:v>
                </c:pt>
                <c:pt idx="9871">
                  <c:v>78.968000000004551</c:v>
                </c:pt>
                <c:pt idx="9872">
                  <c:v>78.976000000004547</c:v>
                </c:pt>
                <c:pt idx="9873">
                  <c:v>78.984000000004556</c:v>
                </c:pt>
                <c:pt idx="9874">
                  <c:v>78.992000000004552</c:v>
                </c:pt>
                <c:pt idx="9875">
                  <c:v>79.000000000004533</c:v>
                </c:pt>
                <c:pt idx="9876">
                  <c:v>79.008000000004529</c:v>
                </c:pt>
                <c:pt idx="9877">
                  <c:v>79.016000000004539</c:v>
                </c:pt>
                <c:pt idx="9878">
                  <c:v>79.02400000000452</c:v>
                </c:pt>
                <c:pt idx="9879">
                  <c:v>79.032000000004516</c:v>
                </c:pt>
                <c:pt idx="9880">
                  <c:v>79.040000000004511</c:v>
                </c:pt>
                <c:pt idx="9881">
                  <c:v>79.048000000004507</c:v>
                </c:pt>
                <c:pt idx="9882">
                  <c:v>79.056000000004502</c:v>
                </c:pt>
                <c:pt idx="9883">
                  <c:v>79.064000000004512</c:v>
                </c:pt>
                <c:pt idx="9884">
                  <c:v>79.072000000004493</c:v>
                </c:pt>
                <c:pt idx="9885">
                  <c:v>79.080000000004489</c:v>
                </c:pt>
                <c:pt idx="9886">
                  <c:v>79.088000000004484</c:v>
                </c:pt>
                <c:pt idx="9887">
                  <c:v>79.09600000000448</c:v>
                </c:pt>
                <c:pt idx="9888">
                  <c:v>79.104000000004476</c:v>
                </c:pt>
                <c:pt idx="9889">
                  <c:v>79.112000000004471</c:v>
                </c:pt>
                <c:pt idx="9890">
                  <c:v>79.120000000004467</c:v>
                </c:pt>
                <c:pt idx="9891">
                  <c:v>79.128000000004448</c:v>
                </c:pt>
                <c:pt idx="9892">
                  <c:v>79.136000000004458</c:v>
                </c:pt>
                <c:pt idx="9893">
                  <c:v>79.144000000004468</c:v>
                </c:pt>
                <c:pt idx="9894">
                  <c:v>79.152000000004435</c:v>
                </c:pt>
                <c:pt idx="9895">
                  <c:v>79.160000000004459</c:v>
                </c:pt>
                <c:pt idx="9896">
                  <c:v>79.16800000000444</c:v>
                </c:pt>
                <c:pt idx="9897">
                  <c:v>79.176000000004436</c:v>
                </c:pt>
                <c:pt idx="9898">
                  <c:v>79.184000000004431</c:v>
                </c:pt>
                <c:pt idx="9899">
                  <c:v>79.192000000004427</c:v>
                </c:pt>
                <c:pt idx="9900">
                  <c:v>79.200000000004422</c:v>
                </c:pt>
                <c:pt idx="9901">
                  <c:v>79.208000000004418</c:v>
                </c:pt>
                <c:pt idx="9902">
                  <c:v>79.216000000004428</c:v>
                </c:pt>
                <c:pt idx="9903">
                  <c:v>79.224000000004409</c:v>
                </c:pt>
                <c:pt idx="9904">
                  <c:v>79.232000000004419</c:v>
                </c:pt>
                <c:pt idx="9905">
                  <c:v>79.240000000004414</c:v>
                </c:pt>
                <c:pt idx="9906">
                  <c:v>79.24800000000441</c:v>
                </c:pt>
                <c:pt idx="9907">
                  <c:v>79.256000000004391</c:v>
                </c:pt>
                <c:pt idx="9908">
                  <c:v>79.264000000004401</c:v>
                </c:pt>
                <c:pt idx="9909">
                  <c:v>79.272000000004368</c:v>
                </c:pt>
                <c:pt idx="9910">
                  <c:v>79.280000000004378</c:v>
                </c:pt>
                <c:pt idx="9911">
                  <c:v>79.288000000004388</c:v>
                </c:pt>
                <c:pt idx="9912">
                  <c:v>79.296000000004383</c:v>
                </c:pt>
                <c:pt idx="9913">
                  <c:v>79.304000000004379</c:v>
                </c:pt>
                <c:pt idx="9914">
                  <c:v>79.31200000000436</c:v>
                </c:pt>
                <c:pt idx="9915">
                  <c:v>79.320000000004356</c:v>
                </c:pt>
                <c:pt idx="9916">
                  <c:v>79.328000000004337</c:v>
                </c:pt>
                <c:pt idx="9917">
                  <c:v>79.336000000004347</c:v>
                </c:pt>
                <c:pt idx="9918">
                  <c:v>79.344000000004357</c:v>
                </c:pt>
                <c:pt idx="9919">
                  <c:v>79.352000000004338</c:v>
                </c:pt>
                <c:pt idx="9920">
                  <c:v>79.360000000004348</c:v>
                </c:pt>
                <c:pt idx="9921">
                  <c:v>79.368000000004329</c:v>
                </c:pt>
                <c:pt idx="9922">
                  <c:v>79.376000000004325</c:v>
                </c:pt>
                <c:pt idx="9923">
                  <c:v>79.38400000000432</c:v>
                </c:pt>
                <c:pt idx="9924">
                  <c:v>79.392000000004316</c:v>
                </c:pt>
                <c:pt idx="9925">
                  <c:v>79.400000000004312</c:v>
                </c:pt>
                <c:pt idx="9926">
                  <c:v>79.408000000004307</c:v>
                </c:pt>
                <c:pt idx="9927">
                  <c:v>79.416000000004317</c:v>
                </c:pt>
                <c:pt idx="9928">
                  <c:v>79.424000000004312</c:v>
                </c:pt>
                <c:pt idx="9929">
                  <c:v>79.432000000004308</c:v>
                </c:pt>
                <c:pt idx="9930">
                  <c:v>79.440000000004304</c:v>
                </c:pt>
                <c:pt idx="9931">
                  <c:v>79.448000000004299</c:v>
                </c:pt>
                <c:pt idx="9932">
                  <c:v>79.456000000004281</c:v>
                </c:pt>
                <c:pt idx="9933">
                  <c:v>79.46400000000429</c:v>
                </c:pt>
                <c:pt idx="9934">
                  <c:v>79.472000000004272</c:v>
                </c:pt>
                <c:pt idx="9935">
                  <c:v>79.480000000004281</c:v>
                </c:pt>
                <c:pt idx="9936">
                  <c:v>79.488000000004263</c:v>
                </c:pt>
                <c:pt idx="9937">
                  <c:v>79.496000000004273</c:v>
                </c:pt>
                <c:pt idx="9938">
                  <c:v>79.504000000004268</c:v>
                </c:pt>
                <c:pt idx="9939">
                  <c:v>79.51200000000425</c:v>
                </c:pt>
                <c:pt idx="9940">
                  <c:v>79.520000000004259</c:v>
                </c:pt>
                <c:pt idx="9941">
                  <c:v>79.528000000004241</c:v>
                </c:pt>
                <c:pt idx="9942">
                  <c:v>79.53600000000425</c:v>
                </c:pt>
                <c:pt idx="9943">
                  <c:v>79.544000000004246</c:v>
                </c:pt>
                <c:pt idx="9944">
                  <c:v>79.552000000004227</c:v>
                </c:pt>
                <c:pt idx="9945">
                  <c:v>79.560000000004223</c:v>
                </c:pt>
                <c:pt idx="9946">
                  <c:v>79.568000000004218</c:v>
                </c:pt>
                <c:pt idx="9947">
                  <c:v>79.576000000004214</c:v>
                </c:pt>
                <c:pt idx="9948">
                  <c:v>79.58400000000421</c:v>
                </c:pt>
                <c:pt idx="9949">
                  <c:v>79.592000000004219</c:v>
                </c:pt>
                <c:pt idx="9950">
                  <c:v>79.600000000004201</c:v>
                </c:pt>
                <c:pt idx="9951">
                  <c:v>79.608000000004196</c:v>
                </c:pt>
                <c:pt idx="9952">
                  <c:v>79.616000000004192</c:v>
                </c:pt>
                <c:pt idx="9953">
                  <c:v>79.624000000004187</c:v>
                </c:pt>
                <c:pt idx="9954">
                  <c:v>79.632000000004169</c:v>
                </c:pt>
                <c:pt idx="9955">
                  <c:v>79.640000000004179</c:v>
                </c:pt>
                <c:pt idx="9956">
                  <c:v>79.648000000004188</c:v>
                </c:pt>
                <c:pt idx="9957">
                  <c:v>79.65600000000417</c:v>
                </c:pt>
                <c:pt idx="9958">
                  <c:v>79.664000000004179</c:v>
                </c:pt>
                <c:pt idx="9959">
                  <c:v>79.672000000004147</c:v>
                </c:pt>
                <c:pt idx="9960">
                  <c:v>79.680000000004156</c:v>
                </c:pt>
                <c:pt idx="9961">
                  <c:v>79.688000000004138</c:v>
                </c:pt>
                <c:pt idx="9962">
                  <c:v>79.696000000004148</c:v>
                </c:pt>
                <c:pt idx="9963">
                  <c:v>79.704000000004157</c:v>
                </c:pt>
                <c:pt idx="9964">
                  <c:v>79.712000000004153</c:v>
                </c:pt>
                <c:pt idx="9965">
                  <c:v>79.720000000004148</c:v>
                </c:pt>
                <c:pt idx="9966">
                  <c:v>79.72800000000413</c:v>
                </c:pt>
                <c:pt idx="9967">
                  <c:v>79.73600000000414</c:v>
                </c:pt>
                <c:pt idx="9968">
                  <c:v>79.744000000004135</c:v>
                </c:pt>
                <c:pt idx="9969">
                  <c:v>79.752000000004116</c:v>
                </c:pt>
                <c:pt idx="9970">
                  <c:v>79.760000000004112</c:v>
                </c:pt>
                <c:pt idx="9971">
                  <c:v>79.768000000004108</c:v>
                </c:pt>
                <c:pt idx="9972">
                  <c:v>79.776000000004103</c:v>
                </c:pt>
                <c:pt idx="9973">
                  <c:v>79.784000000004113</c:v>
                </c:pt>
                <c:pt idx="9974">
                  <c:v>79.792000000004109</c:v>
                </c:pt>
                <c:pt idx="9975">
                  <c:v>79.800000000004076</c:v>
                </c:pt>
                <c:pt idx="9976">
                  <c:v>79.808000000004071</c:v>
                </c:pt>
                <c:pt idx="9977">
                  <c:v>79.816000000004081</c:v>
                </c:pt>
                <c:pt idx="9978">
                  <c:v>79.824000000004062</c:v>
                </c:pt>
                <c:pt idx="9979">
                  <c:v>79.832000000004058</c:v>
                </c:pt>
                <c:pt idx="9980">
                  <c:v>79.840000000004068</c:v>
                </c:pt>
                <c:pt idx="9981">
                  <c:v>79.848000000004049</c:v>
                </c:pt>
                <c:pt idx="9982">
                  <c:v>79.856000000004059</c:v>
                </c:pt>
                <c:pt idx="9983">
                  <c:v>79.864000000004054</c:v>
                </c:pt>
                <c:pt idx="9984">
                  <c:v>79.872000000004036</c:v>
                </c:pt>
                <c:pt idx="9985">
                  <c:v>79.880000000004031</c:v>
                </c:pt>
                <c:pt idx="9986">
                  <c:v>79.888000000004027</c:v>
                </c:pt>
                <c:pt idx="9987">
                  <c:v>79.896000000004022</c:v>
                </c:pt>
                <c:pt idx="9988">
                  <c:v>79.904000000004032</c:v>
                </c:pt>
                <c:pt idx="9989">
                  <c:v>79.912000000004028</c:v>
                </c:pt>
                <c:pt idx="9990">
                  <c:v>79.920000000004009</c:v>
                </c:pt>
                <c:pt idx="9991">
                  <c:v>79.928000000004019</c:v>
                </c:pt>
                <c:pt idx="9992">
                  <c:v>79.936000000004015</c:v>
                </c:pt>
                <c:pt idx="9993">
                  <c:v>79.944000000004024</c:v>
                </c:pt>
                <c:pt idx="9994">
                  <c:v>79.952000000003991</c:v>
                </c:pt>
                <c:pt idx="9995">
                  <c:v>79.960000000004001</c:v>
                </c:pt>
                <c:pt idx="9996">
                  <c:v>79.968000000003983</c:v>
                </c:pt>
                <c:pt idx="9997">
                  <c:v>79.976000000003978</c:v>
                </c:pt>
                <c:pt idx="9998">
                  <c:v>79.984000000004002</c:v>
                </c:pt>
                <c:pt idx="9999">
                  <c:v>79.992000000003983</c:v>
                </c:pt>
                <c:pt idx="10000">
                  <c:v>80.000000000003979</c:v>
                </c:pt>
                <c:pt idx="10001">
                  <c:v>80.00800000000396</c:v>
                </c:pt>
                <c:pt idx="10002">
                  <c:v>80.01600000000397</c:v>
                </c:pt>
                <c:pt idx="10003">
                  <c:v>80.024000000003952</c:v>
                </c:pt>
                <c:pt idx="10004">
                  <c:v>80.032000000003947</c:v>
                </c:pt>
                <c:pt idx="10005">
                  <c:v>80.040000000003957</c:v>
                </c:pt>
                <c:pt idx="10006">
                  <c:v>80.048000000003952</c:v>
                </c:pt>
                <c:pt idx="10007">
                  <c:v>80.056000000003948</c:v>
                </c:pt>
                <c:pt idx="10008">
                  <c:v>80.064000000003944</c:v>
                </c:pt>
                <c:pt idx="10009">
                  <c:v>80.072000000003925</c:v>
                </c:pt>
                <c:pt idx="10010">
                  <c:v>80.08000000000392</c:v>
                </c:pt>
                <c:pt idx="10011">
                  <c:v>80.088000000003916</c:v>
                </c:pt>
                <c:pt idx="10012">
                  <c:v>80.096000000003912</c:v>
                </c:pt>
                <c:pt idx="10013">
                  <c:v>80.104000000003907</c:v>
                </c:pt>
                <c:pt idx="10014">
                  <c:v>80.112000000003903</c:v>
                </c:pt>
                <c:pt idx="10015">
                  <c:v>80.120000000003898</c:v>
                </c:pt>
                <c:pt idx="10016">
                  <c:v>80.128000000003894</c:v>
                </c:pt>
                <c:pt idx="10017">
                  <c:v>80.136000000003889</c:v>
                </c:pt>
                <c:pt idx="10018">
                  <c:v>80.144000000003899</c:v>
                </c:pt>
                <c:pt idx="10019">
                  <c:v>80.152000000003866</c:v>
                </c:pt>
                <c:pt idx="10020">
                  <c:v>80.160000000003876</c:v>
                </c:pt>
                <c:pt idx="10021">
                  <c:v>80.168000000003872</c:v>
                </c:pt>
                <c:pt idx="10022">
                  <c:v>80.176000000003867</c:v>
                </c:pt>
                <c:pt idx="10023">
                  <c:v>80.184000000003863</c:v>
                </c:pt>
                <c:pt idx="10024">
                  <c:v>80.192000000003858</c:v>
                </c:pt>
                <c:pt idx="10025">
                  <c:v>80.200000000003868</c:v>
                </c:pt>
                <c:pt idx="10026">
                  <c:v>80.20800000000385</c:v>
                </c:pt>
                <c:pt idx="10027">
                  <c:v>80.216000000003874</c:v>
                </c:pt>
                <c:pt idx="10028">
                  <c:v>80.224000000003855</c:v>
                </c:pt>
                <c:pt idx="10029">
                  <c:v>80.23200000000385</c:v>
                </c:pt>
                <c:pt idx="10030">
                  <c:v>80.240000000003846</c:v>
                </c:pt>
                <c:pt idx="10031">
                  <c:v>80.248000000003842</c:v>
                </c:pt>
                <c:pt idx="10032">
                  <c:v>80.256000000003823</c:v>
                </c:pt>
                <c:pt idx="10033">
                  <c:v>80.264000000003833</c:v>
                </c:pt>
                <c:pt idx="10034">
                  <c:v>80.272000000003814</c:v>
                </c:pt>
                <c:pt idx="10035">
                  <c:v>80.28000000000381</c:v>
                </c:pt>
                <c:pt idx="10036">
                  <c:v>80.288000000003819</c:v>
                </c:pt>
                <c:pt idx="10037">
                  <c:v>80.296000000003815</c:v>
                </c:pt>
                <c:pt idx="10038">
                  <c:v>80.304000000003811</c:v>
                </c:pt>
                <c:pt idx="10039">
                  <c:v>80.312000000003792</c:v>
                </c:pt>
                <c:pt idx="10040">
                  <c:v>80.320000000003787</c:v>
                </c:pt>
                <c:pt idx="10041">
                  <c:v>80.328000000003769</c:v>
                </c:pt>
                <c:pt idx="10042">
                  <c:v>80.336000000003779</c:v>
                </c:pt>
                <c:pt idx="10043">
                  <c:v>80.344000000003803</c:v>
                </c:pt>
                <c:pt idx="10044">
                  <c:v>80.35200000000377</c:v>
                </c:pt>
                <c:pt idx="10045">
                  <c:v>80.36000000000378</c:v>
                </c:pt>
                <c:pt idx="10046">
                  <c:v>80.368000000003761</c:v>
                </c:pt>
                <c:pt idx="10047">
                  <c:v>80.376000000003756</c:v>
                </c:pt>
                <c:pt idx="10048">
                  <c:v>80.384000000003752</c:v>
                </c:pt>
                <c:pt idx="10049">
                  <c:v>80.392000000003748</c:v>
                </c:pt>
                <c:pt idx="10050">
                  <c:v>80.400000000003757</c:v>
                </c:pt>
                <c:pt idx="10051">
                  <c:v>80.408000000003753</c:v>
                </c:pt>
                <c:pt idx="10052">
                  <c:v>80.416000000003763</c:v>
                </c:pt>
                <c:pt idx="10053">
                  <c:v>80.424000000003744</c:v>
                </c:pt>
                <c:pt idx="10054">
                  <c:v>80.43200000000374</c:v>
                </c:pt>
                <c:pt idx="10055">
                  <c:v>80.440000000003735</c:v>
                </c:pt>
                <c:pt idx="10056">
                  <c:v>80.448000000003731</c:v>
                </c:pt>
                <c:pt idx="10057">
                  <c:v>80.456000000003712</c:v>
                </c:pt>
                <c:pt idx="10058">
                  <c:v>80.464000000003722</c:v>
                </c:pt>
                <c:pt idx="10059">
                  <c:v>80.472000000003703</c:v>
                </c:pt>
                <c:pt idx="10060">
                  <c:v>80.480000000003713</c:v>
                </c:pt>
                <c:pt idx="10061">
                  <c:v>80.488000000003709</c:v>
                </c:pt>
                <c:pt idx="10062">
                  <c:v>80.496000000003704</c:v>
                </c:pt>
                <c:pt idx="10063">
                  <c:v>80.5040000000037</c:v>
                </c:pt>
                <c:pt idx="10064">
                  <c:v>80.512000000003681</c:v>
                </c:pt>
                <c:pt idx="10065">
                  <c:v>80.520000000003677</c:v>
                </c:pt>
                <c:pt idx="10066">
                  <c:v>80.528000000003672</c:v>
                </c:pt>
                <c:pt idx="10067">
                  <c:v>80.536000000003682</c:v>
                </c:pt>
                <c:pt idx="10068">
                  <c:v>80.544000000003692</c:v>
                </c:pt>
                <c:pt idx="10069">
                  <c:v>80.552000000003659</c:v>
                </c:pt>
                <c:pt idx="10070">
                  <c:v>80.560000000003669</c:v>
                </c:pt>
                <c:pt idx="10071">
                  <c:v>80.56800000000365</c:v>
                </c:pt>
                <c:pt idx="10072">
                  <c:v>80.576000000003646</c:v>
                </c:pt>
                <c:pt idx="10073">
                  <c:v>80.584000000003655</c:v>
                </c:pt>
                <c:pt idx="10074">
                  <c:v>80.592000000003651</c:v>
                </c:pt>
                <c:pt idx="10075">
                  <c:v>80.600000000003632</c:v>
                </c:pt>
                <c:pt idx="10076">
                  <c:v>80.608000000003628</c:v>
                </c:pt>
                <c:pt idx="10077">
                  <c:v>80.616000000003638</c:v>
                </c:pt>
                <c:pt idx="10078">
                  <c:v>80.624000000003619</c:v>
                </c:pt>
                <c:pt idx="10079">
                  <c:v>80.632000000003615</c:v>
                </c:pt>
                <c:pt idx="10080">
                  <c:v>80.64000000000361</c:v>
                </c:pt>
                <c:pt idx="10081">
                  <c:v>80.648000000003606</c:v>
                </c:pt>
                <c:pt idx="10082">
                  <c:v>80.656000000003601</c:v>
                </c:pt>
                <c:pt idx="10083">
                  <c:v>80.664000000003611</c:v>
                </c:pt>
                <c:pt idx="10084">
                  <c:v>80.672000000003578</c:v>
                </c:pt>
                <c:pt idx="10085">
                  <c:v>80.680000000003588</c:v>
                </c:pt>
                <c:pt idx="10086">
                  <c:v>80.688000000003584</c:v>
                </c:pt>
                <c:pt idx="10087">
                  <c:v>80.696000000003579</c:v>
                </c:pt>
                <c:pt idx="10088">
                  <c:v>80.704000000003603</c:v>
                </c:pt>
                <c:pt idx="10089">
                  <c:v>80.712000000003584</c:v>
                </c:pt>
                <c:pt idx="10090">
                  <c:v>80.72000000000358</c:v>
                </c:pt>
                <c:pt idx="10091">
                  <c:v>80.728000000003561</c:v>
                </c:pt>
                <c:pt idx="10092">
                  <c:v>80.736000000003571</c:v>
                </c:pt>
                <c:pt idx="10093">
                  <c:v>80.744000000003567</c:v>
                </c:pt>
                <c:pt idx="10094">
                  <c:v>80.752000000003548</c:v>
                </c:pt>
                <c:pt idx="10095">
                  <c:v>80.760000000003572</c:v>
                </c:pt>
                <c:pt idx="10096">
                  <c:v>80.768000000003553</c:v>
                </c:pt>
                <c:pt idx="10097">
                  <c:v>80.776000000003549</c:v>
                </c:pt>
                <c:pt idx="10098">
                  <c:v>80.784000000003545</c:v>
                </c:pt>
                <c:pt idx="10099">
                  <c:v>80.79200000000354</c:v>
                </c:pt>
                <c:pt idx="10100">
                  <c:v>80.800000000003521</c:v>
                </c:pt>
                <c:pt idx="10101">
                  <c:v>80.808000000003517</c:v>
                </c:pt>
                <c:pt idx="10102">
                  <c:v>80.816000000003513</c:v>
                </c:pt>
                <c:pt idx="10103">
                  <c:v>80.824000000003508</c:v>
                </c:pt>
                <c:pt idx="10104">
                  <c:v>80.832000000003518</c:v>
                </c:pt>
                <c:pt idx="10105">
                  <c:v>80.840000000003513</c:v>
                </c:pt>
                <c:pt idx="10106">
                  <c:v>80.848000000003481</c:v>
                </c:pt>
                <c:pt idx="10107">
                  <c:v>80.856000000003476</c:v>
                </c:pt>
                <c:pt idx="10108">
                  <c:v>80.864000000003486</c:v>
                </c:pt>
                <c:pt idx="10109">
                  <c:v>80.872000000003467</c:v>
                </c:pt>
                <c:pt idx="10110">
                  <c:v>80.880000000003463</c:v>
                </c:pt>
                <c:pt idx="10111">
                  <c:v>80.888000000003458</c:v>
                </c:pt>
                <c:pt idx="10112">
                  <c:v>80.896000000003468</c:v>
                </c:pt>
                <c:pt idx="10113">
                  <c:v>80.904000000003464</c:v>
                </c:pt>
                <c:pt idx="10114">
                  <c:v>80.912000000003474</c:v>
                </c:pt>
                <c:pt idx="10115">
                  <c:v>80.920000000003455</c:v>
                </c:pt>
                <c:pt idx="10116">
                  <c:v>80.928000000003451</c:v>
                </c:pt>
                <c:pt idx="10117">
                  <c:v>80.936000000003446</c:v>
                </c:pt>
                <c:pt idx="10118">
                  <c:v>80.944000000003456</c:v>
                </c:pt>
                <c:pt idx="10119">
                  <c:v>80.952000000003423</c:v>
                </c:pt>
                <c:pt idx="10120">
                  <c:v>80.960000000003433</c:v>
                </c:pt>
                <c:pt idx="10121">
                  <c:v>80.968000000003428</c:v>
                </c:pt>
                <c:pt idx="10122">
                  <c:v>80.97600000000341</c:v>
                </c:pt>
                <c:pt idx="10123">
                  <c:v>80.984000000003434</c:v>
                </c:pt>
                <c:pt idx="10124">
                  <c:v>80.992000000003415</c:v>
                </c:pt>
                <c:pt idx="10125">
                  <c:v>81.000000000003411</c:v>
                </c:pt>
                <c:pt idx="10126">
                  <c:v>81.008000000003392</c:v>
                </c:pt>
                <c:pt idx="10127">
                  <c:v>81.016000000003402</c:v>
                </c:pt>
                <c:pt idx="10128">
                  <c:v>81.024000000003383</c:v>
                </c:pt>
                <c:pt idx="10129">
                  <c:v>81.032000000003379</c:v>
                </c:pt>
                <c:pt idx="10130">
                  <c:v>81.040000000003403</c:v>
                </c:pt>
                <c:pt idx="10131">
                  <c:v>81.048000000003384</c:v>
                </c:pt>
                <c:pt idx="10132">
                  <c:v>81.05600000000338</c:v>
                </c:pt>
                <c:pt idx="10133">
                  <c:v>81.064000000003375</c:v>
                </c:pt>
                <c:pt idx="10134">
                  <c:v>81.072000000003356</c:v>
                </c:pt>
                <c:pt idx="10135">
                  <c:v>81.080000000003352</c:v>
                </c:pt>
                <c:pt idx="10136">
                  <c:v>81.088000000003348</c:v>
                </c:pt>
                <c:pt idx="10137">
                  <c:v>81.096000000003357</c:v>
                </c:pt>
                <c:pt idx="10138">
                  <c:v>81.104000000003353</c:v>
                </c:pt>
                <c:pt idx="10139">
                  <c:v>81.112000000003349</c:v>
                </c:pt>
                <c:pt idx="10140">
                  <c:v>81.12000000000333</c:v>
                </c:pt>
                <c:pt idx="10141">
                  <c:v>81.128000000003325</c:v>
                </c:pt>
                <c:pt idx="10142">
                  <c:v>81.136000000003321</c:v>
                </c:pt>
                <c:pt idx="10143">
                  <c:v>81.144000000003331</c:v>
                </c:pt>
                <c:pt idx="10144">
                  <c:v>81.152000000003298</c:v>
                </c:pt>
                <c:pt idx="10145">
                  <c:v>81.160000000003308</c:v>
                </c:pt>
                <c:pt idx="10146">
                  <c:v>81.168000000003303</c:v>
                </c:pt>
                <c:pt idx="10147">
                  <c:v>81.176000000003299</c:v>
                </c:pt>
                <c:pt idx="10148">
                  <c:v>81.184000000003309</c:v>
                </c:pt>
                <c:pt idx="10149">
                  <c:v>81.19200000000329</c:v>
                </c:pt>
                <c:pt idx="10150">
                  <c:v>81.2000000000033</c:v>
                </c:pt>
                <c:pt idx="10151">
                  <c:v>81.208000000003281</c:v>
                </c:pt>
                <c:pt idx="10152">
                  <c:v>81.216000000003291</c:v>
                </c:pt>
                <c:pt idx="10153">
                  <c:v>81.224000000003286</c:v>
                </c:pt>
                <c:pt idx="10154">
                  <c:v>81.232000000003282</c:v>
                </c:pt>
                <c:pt idx="10155">
                  <c:v>81.240000000003292</c:v>
                </c:pt>
                <c:pt idx="10156">
                  <c:v>81.248000000003273</c:v>
                </c:pt>
                <c:pt idx="10157">
                  <c:v>81.256000000003269</c:v>
                </c:pt>
                <c:pt idx="10158">
                  <c:v>81.264000000003264</c:v>
                </c:pt>
                <c:pt idx="10159">
                  <c:v>81.272000000003246</c:v>
                </c:pt>
                <c:pt idx="10160">
                  <c:v>81.280000000003255</c:v>
                </c:pt>
                <c:pt idx="10161">
                  <c:v>81.288000000003251</c:v>
                </c:pt>
                <c:pt idx="10162">
                  <c:v>81.296000000003247</c:v>
                </c:pt>
                <c:pt idx="10163">
                  <c:v>81.304000000003242</c:v>
                </c:pt>
                <c:pt idx="10164">
                  <c:v>81.312000000003238</c:v>
                </c:pt>
                <c:pt idx="10165">
                  <c:v>81.320000000003219</c:v>
                </c:pt>
                <c:pt idx="10166">
                  <c:v>81.328000000003215</c:v>
                </c:pt>
                <c:pt idx="10167">
                  <c:v>81.33600000000321</c:v>
                </c:pt>
                <c:pt idx="10168">
                  <c:v>81.34400000000322</c:v>
                </c:pt>
                <c:pt idx="10169">
                  <c:v>81.352000000003201</c:v>
                </c:pt>
                <c:pt idx="10170">
                  <c:v>81.360000000003211</c:v>
                </c:pt>
                <c:pt idx="10171">
                  <c:v>81.368000000003192</c:v>
                </c:pt>
                <c:pt idx="10172">
                  <c:v>81.376000000003188</c:v>
                </c:pt>
                <c:pt idx="10173">
                  <c:v>81.384000000003198</c:v>
                </c:pt>
                <c:pt idx="10174">
                  <c:v>81.392000000003179</c:v>
                </c:pt>
                <c:pt idx="10175">
                  <c:v>81.400000000003203</c:v>
                </c:pt>
                <c:pt idx="10176">
                  <c:v>81.408000000003184</c:v>
                </c:pt>
                <c:pt idx="10177">
                  <c:v>81.416000000003194</c:v>
                </c:pt>
                <c:pt idx="10178">
                  <c:v>81.424000000003176</c:v>
                </c:pt>
                <c:pt idx="10179">
                  <c:v>81.432000000003171</c:v>
                </c:pt>
                <c:pt idx="10180">
                  <c:v>81.440000000003167</c:v>
                </c:pt>
                <c:pt idx="10181">
                  <c:v>81.448000000003162</c:v>
                </c:pt>
                <c:pt idx="10182">
                  <c:v>81.456000000003172</c:v>
                </c:pt>
                <c:pt idx="10183">
                  <c:v>81.464000000003168</c:v>
                </c:pt>
                <c:pt idx="10184">
                  <c:v>81.472000000003149</c:v>
                </c:pt>
                <c:pt idx="10185">
                  <c:v>81.480000000003145</c:v>
                </c:pt>
                <c:pt idx="10186">
                  <c:v>81.48800000000314</c:v>
                </c:pt>
                <c:pt idx="10187">
                  <c:v>81.496000000003136</c:v>
                </c:pt>
                <c:pt idx="10188">
                  <c:v>81.504000000003131</c:v>
                </c:pt>
                <c:pt idx="10189">
                  <c:v>81.512000000003113</c:v>
                </c:pt>
                <c:pt idx="10190">
                  <c:v>81.520000000003108</c:v>
                </c:pt>
                <c:pt idx="10191">
                  <c:v>81.528000000003118</c:v>
                </c:pt>
                <c:pt idx="10192">
                  <c:v>81.536000000003114</c:v>
                </c:pt>
                <c:pt idx="10193">
                  <c:v>81.544000000003123</c:v>
                </c:pt>
                <c:pt idx="10194">
                  <c:v>81.55200000000309</c:v>
                </c:pt>
                <c:pt idx="10195">
                  <c:v>81.5600000000031</c:v>
                </c:pt>
                <c:pt idx="10196">
                  <c:v>81.568000000003082</c:v>
                </c:pt>
                <c:pt idx="10197">
                  <c:v>81.576000000003077</c:v>
                </c:pt>
                <c:pt idx="10198">
                  <c:v>81.584000000003087</c:v>
                </c:pt>
                <c:pt idx="10199">
                  <c:v>81.592000000003083</c:v>
                </c:pt>
                <c:pt idx="10200">
                  <c:v>81.600000000003078</c:v>
                </c:pt>
                <c:pt idx="10201">
                  <c:v>81.608000000003059</c:v>
                </c:pt>
                <c:pt idx="10202">
                  <c:v>81.616000000003069</c:v>
                </c:pt>
                <c:pt idx="10203">
                  <c:v>81.624000000003051</c:v>
                </c:pt>
                <c:pt idx="10204">
                  <c:v>81.632000000003046</c:v>
                </c:pt>
                <c:pt idx="10205">
                  <c:v>81.640000000003056</c:v>
                </c:pt>
                <c:pt idx="10206">
                  <c:v>81.648000000003051</c:v>
                </c:pt>
                <c:pt idx="10207">
                  <c:v>81.656000000003033</c:v>
                </c:pt>
                <c:pt idx="10208">
                  <c:v>81.664000000003043</c:v>
                </c:pt>
                <c:pt idx="10209">
                  <c:v>81.672000000003024</c:v>
                </c:pt>
                <c:pt idx="10210">
                  <c:v>81.68000000000302</c:v>
                </c:pt>
                <c:pt idx="10211">
                  <c:v>81.688000000003015</c:v>
                </c:pt>
                <c:pt idx="10212">
                  <c:v>81.696000000003011</c:v>
                </c:pt>
                <c:pt idx="10213">
                  <c:v>81.70400000000302</c:v>
                </c:pt>
                <c:pt idx="10214">
                  <c:v>81.712000000003016</c:v>
                </c:pt>
                <c:pt idx="10215">
                  <c:v>81.720000000003012</c:v>
                </c:pt>
                <c:pt idx="10216">
                  <c:v>81.728000000002993</c:v>
                </c:pt>
                <c:pt idx="10217">
                  <c:v>81.736000000003003</c:v>
                </c:pt>
                <c:pt idx="10218">
                  <c:v>81.744000000003012</c:v>
                </c:pt>
                <c:pt idx="10219">
                  <c:v>81.75200000000298</c:v>
                </c:pt>
                <c:pt idx="10220">
                  <c:v>81.760000000003004</c:v>
                </c:pt>
                <c:pt idx="10221">
                  <c:v>81.768000000002985</c:v>
                </c:pt>
                <c:pt idx="10222">
                  <c:v>81.776000000002981</c:v>
                </c:pt>
                <c:pt idx="10223">
                  <c:v>81.784000000002976</c:v>
                </c:pt>
                <c:pt idx="10224">
                  <c:v>81.792000000002972</c:v>
                </c:pt>
                <c:pt idx="10225">
                  <c:v>81.800000000002953</c:v>
                </c:pt>
                <c:pt idx="10226">
                  <c:v>81.808000000002949</c:v>
                </c:pt>
                <c:pt idx="10227">
                  <c:v>81.816000000002973</c:v>
                </c:pt>
                <c:pt idx="10228">
                  <c:v>81.824000000002954</c:v>
                </c:pt>
                <c:pt idx="10229">
                  <c:v>81.832000000002949</c:v>
                </c:pt>
                <c:pt idx="10230">
                  <c:v>81.840000000002945</c:v>
                </c:pt>
                <c:pt idx="10231">
                  <c:v>81.848000000002912</c:v>
                </c:pt>
                <c:pt idx="10232">
                  <c:v>81.856000000002908</c:v>
                </c:pt>
                <c:pt idx="10233">
                  <c:v>81.864000000002932</c:v>
                </c:pt>
                <c:pt idx="10234">
                  <c:v>81.872000000002899</c:v>
                </c:pt>
                <c:pt idx="10235">
                  <c:v>81.880000000002909</c:v>
                </c:pt>
                <c:pt idx="10236">
                  <c:v>81.88800000000289</c:v>
                </c:pt>
                <c:pt idx="10237">
                  <c:v>81.8960000000029</c:v>
                </c:pt>
                <c:pt idx="10238">
                  <c:v>81.904000000002895</c:v>
                </c:pt>
                <c:pt idx="10239">
                  <c:v>81.912000000002891</c:v>
                </c:pt>
                <c:pt idx="10240">
                  <c:v>81.920000000002887</c:v>
                </c:pt>
                <c:pt idx="10241">
                  <c:v>81.928000000002882</c:v>
                </c:pt>
                <c:pt idx="10242">
                  <c:v>81.936000000002892</c:v>
                </c:pt>
                <c:pt idx="10243">
                  <c:v>81.944000000002887</c:v>
                </c:pt>
                <c:pt idx="10244">
                  <c:v>81.952000000002869</c:v>
                </c:pt>
                <c:pt idx="10245">
                  <c:v>81.960000000002864</c:v>
                </c:pt>
                <c:pt idx="10246">
                  <c:v>81.96800000000286</c:v>
                </c:pt>
                <c:pt idx="10247">
                  <c:v>81.976000000002855</c:v>
                </c:pt>
                <c:pt idx="10248">
                  <c:v>81.984000000002865</c:v>
                </c:pt>
                <c:pt idx="10249">
                  <c:v>81.992000000002847</c:v>
                </c:pt>
                <c:pt idx="10250">
                  <c:v>82.000000000002842</c:v>
                </c:pt>
                <c:pt idx="10251">
                  <c:v>82.008000000002838</c:v>
                </c:pt>
                <c:pt idx="10252">
                  <c:v>82.016000000002833</c:v>
                </c:pt>
                <c:pt idx="10253">
                  <c:v>82.024000000002829</c:v>
                </c:pt>
                <c:pt idx="10254">
                  <c:v>82.03200000000281</c:v>
                </c:pt>
                <c:pt idx="10255">
                  <c:v>82.04000000000282</c:v>
                </c:pt>
                <c:pt idx="10256">
                  <c:v>82.048000000002816</c:v>
                </c:pt>
                <c:pt idx="10257">
                  <c:v>82.056000000002811</c:v>
                </c:pt>
                <c:pt idx="10258">
                  <c:v>82.064000000002807</c:v>
                </c:pt>
                <c:pt idx="10259">
                  <c:v>82.072000000002788</c:v>
                </c:pt>
                <c:pt idx="10260">
                  <c:v>82.080000000002798</c:v>
                </c:pt>
                <c:pt idx="10261">
                  <c:v>82.088000000002779</c:v>
                </c:pt>
                <c:pt idx="10262">
                  <c:v>82.096000000002803</c:v>
                </c:pt>
                <c:pt idx="10263">
                  <c:v>82.104000000002785</c:v>
                </c:pt>
                <c:pt idx="10264">
                  <c:v>82.11200000000278</c:v>
                </c:pt>
                <c:pt idx="10265">
                  <c:v>82.120000000002761</c:v>
                </c:pt>
                <c:pt idx="10266">
                  <c:v>82.128000000002757</c:v>
                </c:pt>
                <c:pt idx="10267">
                  <c:v>82.136000000002753</c:v>
                </c:pt>
                <c:pt idx="10268">
                  <c:v>82.144000000002762</c:v>
                </c:pt>
                <c:pt idx="10269">
                  <c:v>82.152000000002758</c:v>
                </c:pt>
                <c:pt idx="10270">
                  <c:v>82.160000000002753</c:v>
                </c:pt>
                <c:pt idx="10271">
                  <c:v>82.168000000002749</c:v>
                </c:pt>
                <c:pt idx="10272">
                  <c:v>82.17600000000273</c:v>
                </c:pt>
                <c:pt idx="10273">
                  <c:v>82.18400000000274</c:v>
                </c:pt>
                <c:pt idx="10274">
                  <c:v>82.192000000002722</c:v>
                </c:pt>
                <c:pt idx="10275">
                  <c:v>82.200000000002731</c:v>
                </c:pt>
                <c:pt idx="10276">
                  <c:v>82.208000000002713</c:v>
                </c:pt>
                <c:pt idx="10277">
                  <c:v>82.216000000002722</c:v>
                </c:pt>
                <c:pt idx="10278">
                  <c:v>82.224000000002732</c:v>
                </c:pt>
                <c:pt idx="10279">
                  <c:v>82.232000000002714</c:v>
                </c:pt>
                <c:pt idx="10280">
                  <c:v>82.240000000002723</c:v>
                </c:pt>
                <c:pt idx="10281">
                  <c:v>82.248000000002705</c:v>
                </c:pt>
                <c:pt idx="10282">
                  <c:v>82.2560000000027</c:v>
                </c:pt>
                <c:pt idx="10283">
                  <c:v>82.264000000002696</c:v>
                </c:pt>
                <c:pt idx="10284">
                  <c:v>82.272000000002677</c:v>
                </c:pt>
                <c:pt idx="10285">
                  <c:v>82.280000000002687</c:v>
                </c:pt>
                <c:pt idx="10286">
                  <c:v>82.288000000002683</c:v>
                </c:pt>
                <c:pt idx="10287">
                  <c:v>82.296000000002692</c:v>
                </c:pt>
                <c:pt idx="10288">
                  <c:v>82.304000000002674</c:v>
                </c:pt>
                <c:pt idx="10289">
                  <c:v>82.312000000002669</c:v>
                </c:pt>
                <c:pt idx="10290">
                  <c:v>82.320000000002651</c:v>
                </c:pt>
                <c:pt idx="10291">
                  <c:v>82.328000000002646</c:v>
                </c:pt>
                <c:pt idx="10292">
                  <c:v>82.336000000002656</c:v>
                </c:pt>
                <c:pt idx="10293">
                  <c:v>82.344000000002666</c:v>
                </c:pt>
                <c:pt idx="10294">
                  <c:v>82.352000000002633</c:v>
                </c:pt>
                <c:pt idx="10295">
                  <c:v>82.360000000002643</c:v>
                </c:pt>
                <c:pt idx="10296">
                  <c:v>82.368000000002638</c:v>
                </c:pt>
                <c:pt idx="10297">
                  <c:v>82.37600000000262</c:v>
                </c:pt>
                <c:pt idx="10298">
                  <c:v>82.384000000002629</c:v>
                </c:pt>
                <c:pt idx="10299">
                  <c:v>82.392000000002611</c:v>
                </c:pt>
                <c:pt idx="10300">
                  <c:v>82.40000000000262</c:v>
                </c:pt>
                <c:pt idx="10301">
                  <c:v>82.408000000002616</c:v>
                </c:pt>
                <c:pt idx="10302">
                  <c:v>82.416000000002626</c:v>
                </c:pt>
                <c:pt idx="10303">
                  <c:v>82.424000000002607</c:v>
                </c:pt>
                <c:pt idx="10304">
                  <c:v>82.432000000002603</c:v>
                </c:pt>
                <c:pt idx="10305">
                  <c:v>82.440000000002613</c:v>
                </c:pt>
                <c:pt idx="10306">
                  <c:v>82.448000000002594</c:v>
                </c:pt>
                <c:pt idx="10307">
                  <c:v>82.456000000002604</c:v>
                </c:pt>
                <c:pt idx="10308">
                  <c:v>82.464000000002599</c:v>
                </c:pt>
                <c:pt idx="10309">
                  <c:v>82.472000000002581</c:v>
                </c:pt>
                <c:pt idx="10310">
                  <c:v>82.480000000002576</c:v>
                </c:pt>
                <c:pt idx="10311">
                  <c:v>82.488000000002572</c:v>
                </c:pt>
                <c:pt idx="10312">
                  <c:v>82.496000000002567</c:v>
                </c:pt>
                <c:pt idx="10313">
                  <c:v>82.504000000002563</c:v>
                </c:pt>
                <c:pt idx="10314">
                  <c:v>82.512000000002573</c:v>
                </c:pt>
                <c:pt idx="10315">
                  <c:v>82.520000000002554</c:v>
                </c:pt>
                <c:pt idx="10316">
                  <c:v>82.52800000000255</c:v>
                </c:pt>
                <c:pt idx="10317">
                  <c:v>82.536000000002545</c:v>
                </c:pt>
                <c:pt idx="10318">
                  <c:v>82.544000000002555</c:v>
                </c:pt>
                <c:pt idx="10319">
                  <c:v>82.552000000002522</c:v>
                </c:pt>
                <c:pt idx="10320">
                  <c:v>82.560000000002532</c:v>
                </c:pt>
                <c:pt idx="10321">
                  <c:v>82.568000000002513</c:v>
                </c:pt>
                <c:pt idx="10322">
                  <c:v>82.576000000002509</c:v>
                </c:pt>
                <c:pt idx="10323">
                  <c:v>82.584000000002533</c:v>
                </c:pt>
                <c:pt idx="10324">
                  <c:v>82.592000000002514</c:v>
                </c:pt>
                <c:pt idx="10325">
                  <c:v>82.60000000000251</c:v>
                </c:pt>
                <c:pt idx="10326">
                  <c:v>82.608000000002491</c:v>
                </c:pt>
                <c:pt idx="10327">
                  <c:v>82.616000000002501</c:v>
                </c:pt>
                <c:pt idx="10328">
                  <c:v>82.624000000002482</c:v>
                </c:pt>
                <c:pt idx="10329">
                  <c:v>82.632000000002478</c:v>
                </c:pt>
                <c:pt idx="10330">
                  <c:v>82.640000000002487</c:v>
                </c:pt>
                <c:pt idx="10331">
                  <c:v>82.648000000002483</c:v>
                </c:pt>
                <c:pt idx="10332">
                  <c:v>82.65600000000245</c:v>
                </c:pt>
                <c:pt idx="10333">
                  <c:v>82.66400000000246</c:v>
                </c:pt>
                <c:pt idx="10334">
                  <c:v>82.672000000002441</c:v>
                </c:pt>
                <c:pt idx="10335">
                  <c:v>82.680000000002451</c:v>
                </c:pt>
                <c:pt idx="10336">
                  <c:v>82.688000000002432</c:v>
                </c:pt>
                <c:pt idx="10337">
                  <c:v>82.696000000002442</c:v>
                </c:pt>
                <c:pt idx="10338">
                  <c:v>82.704000000002452</c:v>
                </c:pt>
                <c:pt idx="10339">
                  <c:v>82.712000000002433</c:v>
                </c:pt>
                <c:pt idx="10340">
                  <c:v>82.720000000002429</c:v>
                </c:pt>
                <c:pt idx="10341">
                  <c:v>82.72800000000241</c:v>
                </c:pt>
                <c:pt idx="10342">
                  <c:v>82.73600000000242</c:v>
                </c:pt>
                <c:pt idx="10343">
                  <c:v>82.74400000000243</c:v>
                </c:pt>
                <c:pt idx="10344">
                  <c:v>82.752000000002411</c:v>
                </c:pt>
                <c:pt idx="10345">
                  <c:v>82.760000000002407</c:v>
                </c:pt>
                <c:pt idx="10346">
                  <c:v>82.768000000002402</c:v>
                </c:pt>
                <c:pt idx="10347">
                  <c:v>82.776000000002398</c:v>
                </c:pt>
                <c:pt idx="10348">
                  <c:v>82.784000000002393</c:v>
                </c:pt>
                <c:pt idx="10349">
                  <c:v>82.792000000002403</c:v>
                </c:pt>
                <c:pt idx="10350">
                  <c:v>82.800000000002385</c:v>
                </c:pt>
                <c:pt idx="10351">
                  <c:v>82.80800000000238</c:v>
                </c:pt>
                <c:pt idx="10352">
                  <c:v>82.816000000002376</c:v>
                </c:pt>
                <c:pt idx="10353">
                  <c:v>82.824000000002371</c:v>
                </c:pt>
                <c:pt idx="10354">
                  <c:v>82.832000000002353</c:v>
                </c:pt>
                <c:pt idx="10355">
                  <c:v>82.840000000002362</c:v>
                </c:pt>
                <c:pt idx="10356">
                  <c:v>82.848000000002372</c:v>
                </c:pt>
                <c:pt idx="10357">
                  <c:v>82.856000000002354</c:v>
                </c:pt>
                <c:pt idx="10358">
                  <c:v>82.864000000002363</c:v>
                </c:pt>
                <c:pt idx="10359">
                  <c:v>82.87200000000233</c:v>
                </c:pt>
                <c:pt idx="10360">
                  <c:v>82.88000000000234</c:v>
                </c:pt>
                <c:pt idx="10361">
                  <c:v>82.888000000002322</c:v>
                </c:pt>
                <c:pt idx="10362">
                  <c:v>82.896000000002331</c:v>
                </c:pt>
                <c:pt idx="10363">
                  <c:v>82.904000000002327</c:v>
                </c:pt>
                <c:pt idx="10364">
                  <c:v>82.912000000002323</c:v>
                </c:pt>
                <c:pt idx="10365">
                  <c:v>82.920000000002332</c:v>
                </c:pt>
                <c:pt idx="10366">
                  <c:v>82.928000000002314</c:v>
                </c:pt>
                <c:pt idx="10367">
                  <c:v>82.936000000002323</c:v>
                </c:pt>
                <c:pt idx="10368">
                  <c:v>82.944000000002319</c:v>
                </c:pt>
                <c:pt idx="10369">
                  <c:v>82.9520000000023</c:v>
                </c:pt>
                <c:pt idx="10370">
                  <c:v>82.960000000002296</c:v>
                </c:pt>
                <c:pt idx="10371">
                  <c:v>82.968000000002291</c:v>
                </c:pt>
                <c:pt idx="10372">
                  <c:v>82.976000000002287</c:v>
                </c:pt>
                <c:pt idx="10373">
                  <c:v>82.984000000002297</c:v>
                </c:pt>
                <c:pt idx="10374">
                  <c:v>82.992000000002292</c:v>
                </c:pt>
                <c:pt idx="10375">
                  <c:v>83.000000000002274</c:v>
                </c:pt>
                <c:pt idx="10376">
                  <c:v>83.008000000002269</c:v>
                </c:pt>
                <c:pt idx="10377">
                  <c:v>83.016000000002265</c:v>
                </c:pt>
                <c:pt idx="10378">
                  <c:v>83.02400000000226</c:v>
                </c:pt>
                <c:pt idx="10379">
                  <c:v>83.032000000002256</c:v>
                </c:pt>
                <c:pt idx="10380">
                  <c:v>83.040000000002266</c:v>
                </c:pt>
                <c:pt idx="10381">
                  <c:v>83.048000000002247</c:v>
                </c:pt>
                <c:pt idx="10382">
                  <c:v>83.056000000002243</c:v>
                </c:pt>
                <c:pt idx="10383">
                  <c:v>83.064000000002252</c:v>
                </c:pt>
                <c:pt idx="10384">
                  <c:v>83.07200000000222</c:v>
                </c:pt>
                <c:pt idx="10385">
                  <c:v>83.080000000002229</c:v>
                </c:pt>
                <c:pt idx="10386">
                  <c:v>83.088000000002211</c:v>
                </c:pt>
                <c:pt idx="10387">
                  <c:v>83.096000000002221</c:v>
                </c:pt>
                <c:pt idx="10388">
                  <c:v>83.104000000002216</c:v>
                </c:pt>
                <c:pt idx="10389">
                  <c:v>83.112000000002212</c:v>
                </c:pt>
                <c:pt idx="10390">
                  <c:v>83.120000000002193</c:v>
                </c:pt>
                <c:pt idx="10391">
                  <c:v>83.128000000002189</c:v>
                </c:pt>
                <c:pt idx="10392">
                  <c:v>83.136000000002198</c:v>
                </c:pt>
                <c:pt idx="10393">
                  <c:v>83.144000000002194</c:v>
                </c:pt>
                <c:pt idx="10394">
                  <c:v>83.152000000002189</c:v>
                </c:pt>
                <c:pt idx="10395">
                  <c:v>83.160000000002185</c:v>
                </c:pt>
                <c:pt idx="10396">
                  <c:v>83.168000000002181</c:v>
                </c:pt>
                <c:pt idx="10397">
                  <c:v>83.176000000002162</c:v>
                </c:pt>
                <c:pt idx="10398">
                  <c:v>83.184000000002172</c:v>
                </c:pt>
                <c:pt idx="10399">
                  <c:v>83.192000000002153</c:v>
                </c:pt>
                <c:pt idx="10400">
                  <c:v>83.200000000002163</c:v>
                </c:pt>
                <c:pt idx="10401">
                  <c:v>83.208000000002173</c:v>
                </c:pt>
                <c:pt idx="10402">
                  <c:v>83.216000000002168</c:v>
                </c:pt>
                <c:pt idx="10403">
                  <c:v>83.224000000002164</c:v>
                </c:pt>
                <c:pt idx="10404">
                  <c:v>83.232000000002145</c:v>
                </c:pt>
                <c:pt idx="10405">
                  <c:v>83.240000000002155</c:v>
                </c:pt>
                <c:pt idx="10406">
                  <c:v>83.248000000002136</c:v>
                </c:pt>
                <c:pt idx="10407">
                  <c:v>83.256000000002132</c:v>
                </c:pt>
                <c:pt idx="10408">
                  <c:v>83.264000000002127</c:v>
                </c:pt>
                <c:pt idx="10409">
                  <c:v>83.272000000002109</c:v>
                </c:pt>
                <c:pt idx="10410">
                  <c:v>83.280000000002133</c:v>
                </c:pt>
                <c:pt idx="10411">
                  <c:v>83.288000000002114</c:v>
                </c:pt>
                <c:pt idx="10412">
                  <c:v>83.296000000002124</c:v>
                </c:pt>
                <c:pt idx="10413">
                  <c:v>83.304000000002105</c:v>
                </c:pt>
                <c:pt idx="10414">
                  <c:v>83.312000000002101</c:v>
                </c:pt>
                <c:pt idx="10415">
                  <c:v>83.320000000002082</c:v>
                </c:pt>
                <c:pt idx="10416">
                  <c:v>83.328000000002078</c:v>
                </c:pt>
                <c:pt idx="10417">
                  <c:v>83.336000000002102</c:v>
                </c:pt>
                <c:pt idx="10418">
                  <c:v>83.344000000002097</c:v>
                </c:pt>
                <c:pt idx="10419">
                  <c:v>83.352000000002079</c:v>
                </c:pt>
                <c:pt idx="10420">
                  <c:v>83.360000000002074</c:v>
                </c:pt>
                <c:pt idx="10421">
                  <c:v>83.36800000000207</c:v>
                </c:pt>
                <c:pt idx="10422">
                  <c:v>83.376000000002051</c:v>
                </c:pt>
                <c:pt idx="10423">
                  <c:v>83.384000000002061</c:v>
                </c:pt>
                <c:pt idx="10424">
                  <c:v>83.392000000002056</c:v>
                </c:pt>
                <c:pt idx="10425">
                  <c:v>83.400000000002066</c:v>
                </c:pt>
                <c:pt idx="10426">
                  <c:v>83.408000000002062</c:v>
                </c:pt>
                <c:pt idx="10427">
                  <c:v>83.416000000002057</c:v>
                </c:pt>
                <c:pt idx="10428">
                  <c:v>83.424000000002053</c:v>
                </c:pt>
                <c:pt idx="10429">
                  <c:v>83.432000000002034</c:v>
                </c:pt>
                <c:pt idx="10430">
                  <c:v>83.440000000002044</c:v>
                </c:pt>
                <c:pt idx="10431">
                  <c:v>83.448000000002025</c:v>
                </c:pt>
                <c:pt idx="10432">
                  <c:v>83.456000000002021</c:v>
                </c:pt>
                <c:pt idx="10433">
                  <c:v>83.464000000002031</c:v>
                </c:pt>
                <c:pt idx="10434">
                  <c:v>83.472000000002012</c:v>
                </c:pt>
                <c:pt idx="10435">
                  <c:v>83.480000000002022</c:v>
                </c:pt>
                <c:pt idx="10436">
                  <c:v>83.488000000002003</c:v>
                </c:pt>
                <c:pt idx="10437">
                  <c:v>83.496000000001999</c:v>
                </c:pt>
                <c:pt idx="10438">
                  <c:v>83.50400000000198</c:v>
                </c:pt>
                <c:pt idx="10439">
                  <c:v>83.512000000001976</c:v>
                </c:pt>
                <c:pt idx="10440">
                  <c:v>83.520000000001971</c:v>
                </c:pt>
                <c:pt idx="10441">
                  <c:v>83.528000000001967</c:v>
                </c:pt>
                <c:pt idx="10442">
                  <c:v>83.536000000001962</c:v>
                </c:pt>
                <c:pt idx="10443">
                  <c:v>83.544000000001972</c:v>
                </c:pt>
                <c:pt idx="10444">
                  <c:v>83.552000000001954</c:v>
                </c:pt>
                <c:pt idx="10445">
                  <c:v>83.560000000001949</c:v>
                </c:pt>
                <c:pt idx="10446">
                  <c:v>83.568000000001959</c:v>
                </c:pt>
                <c:pt idx="10447">
                  <c:v>83.57600000000194</c:v>
                </c:pt>
                <c:pt idx="10448">
                  <c:v>83.58400000000195</c:v>
                </c:pt>
                <c:pt idx="10449">
                  <c:v>83.592000000001931</c:v>
                </c:pt>
                <c:pt idx="10450">
                  <c:v>83.600000000001927</c:v>
                </c:pt>
                <c:pt idx="10451">
                  <c:v>83.608000000001908</c:v>
                </c:pt>
                <c:pt idx="10452">
                  <c:v>83.616000000001918</c:v>
                </c:pt>
                <c:pt idx="10453">
                  <c:v>83.624000000001914</c:v>
                </c:pt>
                <c:pt idx="10454">
                  <c:v>83.632000000001895</c:v>
                </c:pt>
                <c:pt idx="10455">
                  <c:v>83.640000000001919</c:v>
                </c:pt>
                <c:pt idx="10456">
                  <c:v>83.6480000000019</c:v>
                </c:pt>
                <c:pt idx="10457">
                  <c:v>83.656000000001868</c:v>
                </c:pt>
                <c:pt idx="10458">
                  <c:v>83.664000000001877</c:v>
                </c:pt>
                <c:pt idx="10459">
                  <c:v>83.672000000001859</c:v>
                </c:pt>
                <c:pt idx="10460">
                  <c:v>83.680000000001868</c:v>
                </c:pt>
                <c:pt idx="10461">
                  <c:v>83.688000000001864</c:v>
                </c:pt>
                <c:pt idx="10462">
                  <c:v>83.69600000000186</c:v>
                </c:pt>
                <c:pt idx="10463">
                  <c:v>83.704000000001869</c:v>
                </c:pt>
                <c:pt idx="10464">
                  <c:v>83.712000000001851</c:v>
                </c:pt>
                <c:pt idx="10465">
                  <c:v>83.720000000001846</c:v>
                </c:pt>
                <c:pt idx="10466">
                  <c:v>83.728000000001842</c:v>
                </c:pt>
                <c:pt idx="10467">
                  <c:v>83.736000000001852</c:v>
                </c:pt>
                <c:pt idx="10468">
                  <c:v>83.744000000001847</c:v>
                </c:pt>
                <c:pt idx="10469">
                  <c:v>83.752000000001829</c:v>
                </c:pt>
                <c:pt idx="10470">
                  <c:v>83.760000000001838</c:v>
                </c:pt>
                <c:pt idx="10471">
                  <c:v>83.76800000000182</c:v>
                </c:pt>
                <c:pt idx="10472">
                  <c:v>83.776000000001815</c:v>
                </c:pt>
                <c:pt idx="10473">
                  <c:v>83.784000000001811</c:v>
                </c:pt>
                <c:pt idx="10474">
                  <c:v>83.792000000001806</c:v>
                </c:pt>
                <c:pt idx="10475">
                  <c:v>83.800000000001802</c:v>
                </c:pt>
                <c:pt idx="10476">
                  <c:v>83.808000000001798</c:v>
                </c:pt>
                <c:pt idx="10477">
                  <c:v>83.816000000001793</c:v>
                </c:pt>
                <c:pt idx="10478">
                  <c:v>83.824000000001789</c:v>
                </c:pt>
                <c:pt idx="10479">
                  <c:v>83.832000000001784</c:v>
                </c:pt>
                <c:pt idx="10480">
                  <c:v>83.84000000000178</c:v>
                </c:pt>
                <c:pt idx="10481">
                  <c:v>83.848000000001775</c:v>
                </c:pt>
                <c:pt idx="10482">
                  <c:v>83.856000000001771</c:v>
                </c:pt>
                <c:pt idx="10483">
                  <c:v>83.864000000001781</c:v>
                </c:pt>
                <c:pt idx="10484">
                  <c:v>83.872000000001748</c:v>
                </c:pt>
                <c:pt idx="10485">
                  <c:v>83.880000000001758</c:v>
                </c:pt>
                <c:pt idx="10486">
                  <c:v>83.888000000001739</c:v>
                </c:pt>
                <c:pt idx="10487">
                  <c:v>83.896000000001749</c:v>
                </c:pt>
                <c:pt idx="10488">
                  <c:v>83.904000000001773</c:v>
                </c:pt>
                <c:pt idx="10489">
                  <c:v>83.912000000001754</c:v>
                </c:pt>
                <c:pt idx="10490">
                  <c:v>83.92000000000175</c:v>
                </c:pt>
                <c:pt idx="10491">
                  <c:v>83.928000000001731</c:v>
                </c:pt>
                <c:pt idx="10492">
                  <c:v>83.936000000001741</c:v>
                </c:pt>
                <c:pt idx="10493">
                  <c:v>83.944000000001736</c:v>
                </c:pt>
                <c:pt idx="10494">
                  <c:v>83.952000000001718</c:v>
                </c:pt>
                <c:pt idx="10495">
                  <c:v>83.960000000001713</c:v>
                </c:pt>
                <c:pt idx="10496">
                  <c:v>83.968000000001709</c:v>
                </c:pt>
                <c:pt idx="10497">
                  <c:v>83.976000000001719</c:v>
                </c:pt>
                <c:pt idx="10498">
                  <c:v>83.984000000001714</c:v>
                </c:pt>
                <c:pt idx="10499">
                  <c:v>83.99200000000171</c:v>
                </c:pt>
                <c:pt idx="10500">
                  <c:v>84.000000000001691</c:v>
                </c:pt>
                <c:pt idx="10501">
                  <c:v>84.008000000001687</c:v>
                </c:pt>
                <c:pt idx="10502">
                  <c:v>84.016000000001682</c:v>
                </c:pt>
                <c:pt idx="10503">
                  <c:v>84.024000000001678</c:v>
                </c:pt>
                <c:pt idx="10504">
                  <c:v>84.032000000001688</c:v>
                </c:pt>
                <c:pt idx="10505">
                  <c:v>84.040000000001683</c:v>
                </c:pt>
                <c:pt idx="10506">
                  <c:v>84.048000000001679</c:v>
                </c:pt>
                <c:pt idx="10507">
                  <c:v>84.05600000000166</c:v>
                </c:pt>
                <c:pt idx="10508">
                  <c:v>84.06400000000167</c:v>
                </c:pt>
                <c:pt idx="10509">
                  <c:v>84.072000000001637</c:v>
                </c:pt>
                <c:pt idx="10510">
                  <c:v>84.080000000001647</c:v>
                </c:pt>
                <c:pt idx="10511">
                  <c:v>84.088000000001642</c:v>
                </c:pt>
                <c:pt idx="10512">
                  <c:v>84.096000000001652</c:v>
                </c:pt>
                <c:pt idx="10513">
                  <c:v>84.104000000001648</c:v>
                </c:pt>
                <c:pt idx="10514">
                  <c:v>84.112000000001629</c:v>
                </c:pt>
                <c:pt idx="10515">
                  <c:v>84.120000000001625</c:v>
                </c:pt>
                <c:pt idx="10516">
                  <c:v>84.128000000001606</c:v>
                </c:pt>
                <c:pt idx="10517">
                  <c:v>84.136000000001616</c:v>
                </c:pt>
                <c:pt idx="10518">
                  <c:v>84.144000000001611</c:v>
                </c:pt>
                <c:pt idx="10519">
                  <c:v>84.152000000001593</c:v>
                </c:pt>
                <c:pt idx="10520">
                  <c:v>84.160000000001602</c:v>
                </c:pt>
                <c:pt idx="10521">
                  <c:v>84.168000000001598</c:v>
                </c:pt>
                <c:pt idx="10522">
                  <c:v>84.176000000001594</c:v>
                </c:pt>
                <c:pt idx="10523">
                  <c:v>84.184000000001589</c:v>
                </c:pt>
                <c:pt idx="10524">
                  <c:v>84.192000000001585</c:v>
                </c:pt>
                <c:pt idx="10525">
                  <c:v>84.20000000000158</c:v>
                </c:pt>
                <c:pt idx="10526">
                  <c:v>84.208000000001576</c:v>
                </c:pt>
                <c:pt idx="10527">
                  <c:v>84.216000000001586</c:v>
                </c:pt>
                <c:pt idx="10528">
                  <c:v>84.224000000001581</c:v>
                </c:pt>
                <c:pt idx="10529">
                  <c:v>84.232000000001563</c:v>
                </c:pt>
                <c:pt idx="10530">
                  <c:v>84.240000000001572</c:v>
                </c:pt>
                <c:pt idx="10531">
                  <c:v>84.248000000001568</c:v>
                </c:pt>
                <c:pt idx="10532">
                  <c:v>84.256000000001549</c:v>
                </c:pt>
                <c:pt idx="10533">
                  <c:v>84.264000000001573</c:v>
                </c:pt>
                <c:pt idx="10534">
                  <c:v>84.27200000000154</c:v>
                </c:pt>
                <c:pt idx="10535">
                  <c:v>84.28000000000155</c:v>
                </c:pt>
                <c:pt idx="10536">
                  <c:v>84.288000000001531</c:v>
                </c:pt>
                <c:pt idx="10537">
                  <c:v>84.296000000001541</c:v>
                </c:pt>
                <c:pt idx="10538">
                  <c:v>84.304000000001523</c:v>
                </c:pt>
                <c:pt idx="10539">
                  <c:v>84.312000000001518</c:v>
                </c:pt>
                <c:pt idx="10540">
                  <c:v>84.320000000001514</c:v>
                </c:pt>
                <c:pt idx="10541">
                  <c:v>84.328000000001495</c:v>
                </c:pt>
                <c:pt idx="10542">
                  <c:v>84.336000000001519</c:v>
                </c:pt>
                <c:pt idx="10543">
                  <c:v>84.344000000001515</c:v>
                </c:pt>
                <c:pt idx="10544">
                  <c:v>84.352000000001496</c:v>
                </c:pt>
                <c:pt idx="10545">
                  <c:v>84.360000000001492</c:v>
                </c:pt>
                <c:pt idx="10546">
                  <c:v>84.368000000001487</c:v>
                </c:pt>
                <c:pt idx="10547">
                  <c:v>84.376000000001468</c:v>
                </c:pt>
                <c:pt idx="10548">
                  <c:v>84.384000000001478</c:v>
                </c:pt>
                <c:pt idx="10549">
                  <c:v>84.392000000001488</c:v>
                </c:pt>
                <c:pt idx="10550">
                  <c:v>84.400000000001484</c:v>
                </c:pt>
                <c:pt idx="10551">
                  <c:v>84.408000000001479</c:v>
                </c:pt>
                <c:pt idx="10552">
                  <c:v>84.416000000001475</c:v>
                </c:pt>
                <c:pt idx="10553">
                  <c:v>84.42400000000147</c:v>
                </c:pt>
                <c:pt idx="10554">
                  <c:v>84.432000000001452</c:v>
                </c:pt>
                <c:pt idx="10555">
                  <c:v>84.440000000001461</c:v>
                </c:pt>
                <c:pt idx="10556">
                  <c:v>84.448000000001457</c:v>
                </c:pt>
                <c:pt idx="10557">
                  <c:v>84.456000000001453</c:v>
                </c:pt>
                <c:pt idx="10558">
                  <c:v>84.464000000001462</c:v>
                </c:pt>
                <c:pt idx="10559">
                  <c:v>84.472000000001429</c:v>
                </c:pt>
                <c:pt idx="10560">
                  <c:v>84.480000000001439</c:v>
                </c:pt>
                <c:pt idx="10561">
                  <c:v>84.488000000001421</c:v>
                </c:pt>
                <c:pt idx="10562">
                  <c:v>84.49600000000143</c:v>
                </c:pt>
                <c:pt idx="10563">
                  <c:v>84.504000000001412</c:v>
                </c:pt>
                <c:pt idx="10564">
                  <c:v>84.512000000001407</c:v>
                </c:pt>
                <c:pt idx="10565">
                  <c:v>84.520000000001403</c:v>
                </c:pt>
                <c:pt idx="10566">
                  <c:v>84.528000000001398</c:v>
                </c:pt>
                <c:pt idx="10567">
                  <c:v>84.536000000001408</c:v>
                </c:pt>
                <c:pt idx="10568">
                  <c:v>84.544000000001404</c:v>
                </c:pt>
                <c:pt idx="10569">
                  <c:v>84.552000000001371</c:v>
                </c:pt>
                <c:pt idx="10570">
                  <c:v>84.560000000001381</c:v>
                </c:pt>
                <c:pt idx="10571">
                  <c:v>84.568000000001362</c:v>
                </c:pt>
                <c:pt idx="10572">
                  <c:v>84.576000000001358</c:v>
                </c:pt>
                <c:pt idx="10573">
                  <c:v>84.584000000001353</c:v>
                </c:pt>
                <c:pt idx="10574">
                  <c:v>84.592000000001349</c:v>
                </c:pt>
                <c:pt idx="10575">
                  <c:v>84.600000000001359</c:v>
                </c:pt>
                <c:pt idx="10576">
                  <c:v>84.60800000000134</c:v>
                </c:pt>
                <c:pt idx="10577">
                  <c:v>84.61600000000135</c:v>
                </c:pt>
                <c:pt idx="10578">
                  <c:v>84.624000000001331</c:v>
                </c:pt>
                <c:pt idx="10579">
                  <c:v>84.632000000001327</c:v>
                </c:pt>
                <c:pt idx="10580">
                  <c:v>84.640000000001322</c:v>
                </c:pt>
                <c:pt idx="10581">
                  <c:v>84.648000000001318</c:v>
                </c:pt>
                <c:pt idx="10582">
                  <c:v>84.656000000001313</c:v>
                </c:pt>
                <c:pt idx="10583">
                  <c:v>84.664000000001309</c:v>
                </c:pt>
                <c:pt idx="10584">
                  <c:v>84.672000000001304</c:v>
                </c:pt>
                <c:pt idx="10585">
                  <c:v>84.6800000000013</c:v>
                </c:pt>
                <c:pt idx="10586">
                  <c:v>84.688000000001296</c:v>
                </c:pt>
                <c:pt idx="10587">
                  <c:v>84.696000000001291</c:v>
                </c:pt>
                <c:pt idx="10588">
                  <c:v>84.704000000001301</c:v>
                </c:pt>
                <c:pt idx="10589">
                  <c:v>84.712000000001282</c:v>
                </c:pt>
                <c:pt idx="10590">
                  <c:v>84.720000000001278</c:v>
                </c:pt>
                <c:pt idx="10591">
                  <c:v>84.728000000001288</c:v>
                </c:pt>
                <c:pt idx="10592">
                  <c:v>84.736000000001283</c:v>
                </c:pt>
                <c:pt idx="10593">
                  <c:v>84.744000000001293</c:v>
                </c:pt>
                <c:pt idx="10594">
                  <c:v>84.75200000000126</c:v>
                </c:pt>
                <c:pt idx="10595">
                  <c:v>84.76000000000127</c:v>
                </c:pt>
                <c:pt idx="10596">
                  <c:v>84.768000000001251</c:v>
                </c:pt>
                <c:pt idx="10597">
                  <c:v>84.776000000001247</c:v>
                </c:pt>
                <c:pt idx="10598">
                  <c:v>84.784000000001257</c:v>
                </c:pt>
                <c:pt idx="10599">
                  <c:v>84.792000000001252</c:v>
                </c:pt>
                <c:pt idx="10600">
                  <c:v>84.800000000001248</c:v>
                </c:pt>
                <c:pt idx="10601">
                  <c:v>84.808000000001229</c:v>
                </c:pt>
                <c:pt idx="10602">
                  <c:v>84.816000000001239</c:v>
                </c:pt>
                <c:pt idx="10603">
                  <c:v>84.82400000000122</c:v>
                </c:pt>
                <c:pt idx="10604">
                  <c:v>84.832000000001216</c:v>
                </c:pt>
                <c:pt idx="10605">
                  <c:v>84.840000000001211</c:v>
                </c:pt>
                <c:pt idx="10606">
                  <c:v>84.848000000001207</c:v>
                </c:pt>
                <c:pt idx="10607">
                  <c:v>84.856000000001202</c:v>
                </c:pt>
                <c:pt idx="10608">
                  <c:v>84.864000000001212</c:v>
                </c:pt>
                <c:pt idx="10609">
                  <c:v>84.872000000001194</c:v>
                </c:pt>
                <c:pt idx="10610">
                  <c:v>84.880000000001189</c:v>
                </c:pt>
                <c:pt idx="10611">
                  <c:v>84.888000000001185</c:v>
                </c:pt>
                <c:pt idx="10612">
                  <c:v>84.89600000000118</c:v>
                </c:pt>
                <c:pt idx="10613">
                  <c:v>84.90400000000119</c:v>
                </c:pt>
                <c:pt idx="10614">
                  <c:v>84.912000000001186</c:v>
                </c:pt>
                <c:pt idx="10615">
                  <c:v>84.920000000001181</c:v>
                </c:pt>
                <c:pt idx="10616">
                  <c:v>84.928000000001163</c:v>
                </c:pt>
                <c:pt idx="10617">
                  <c:v>84.936000000001172</c:v>
                </c:pt>
                <c:pt idx="10618">
                  <c:v>84.944000000001182</c:v>
                </c:pt>
                <c:pt idx="10619">
                  <c:v>84.952000000001149</c:v>
                </c:pt>
                <c:pt idx="10620">
                  <c:v>84.960000000001173</c:v>
                </c:pt>
                <c:pt idx="10621">
                  <c:v>84.968000000001155</c:v>
                </c:pt>
                <c:pt idx="10622">
                  <c:v>84.97600000000115</c:v>
                </c:pt>
                <c:pt idx="10623">
                  <c:v>84.984000000001146</c:v>
                </c:pt>
                <c:pt idx="10624">
                  <c:v>84.992000000001141</c:v>
                </c:pt>
                <c:pt idx="10625">
                  <c:v>85.000000000001123</c:v>
                </c:pt>
                <c:pt idx="10626">
                  <c:v>85.008000000001118</c:v>
                </c:pt>
                <c:pt idx="10627">
                  <c:v>85.016000000001128</c:v>
                </c:pt>
                <c:pt idx="10628">
                  <c:v>85.024000000001109</c:v>
                </c:pt>
                <c:pt idx="10629">
                  <c:v>85.032000000001119</c:v>
                </c:pt>
                <c:pt idx="10630">
                  <c:v>85.040000000001115</c:v>
                </c:pt>
                <c:pt idx="10631">
                  <c:v>85.04800000000111</c:v>
                </c:pt>
                <c:pt idx="10632">
                  <c:v>85.056000000001092</c:v>
                </c:pt>
                <c:pt idx="10633">
                  <c:v>85.064000000001101</c:v>
                </c:pt>
                <c:pt idx="10634">
                  <c:v>85.072000000001069</c:v>
                </c:pt>
                <c:pt idx="10635">
                  <c:v>85.080000000001078</c:v>
                </c:pt>
                <c:pt idx="10636">
                  <c:v>85.088000000001088</c:v>
                </c:pt>
                <c:pt idx="10637">
                  <c:v>85.096000000001084</c:v>
                </c:pt>
                <c:pt idx="10638">
                  <c:v>85.104000000001079</c:v>
                </c:pt>
                <c:pt idx="10639">
                  <c:v>85.112000000001061</c:v>
                </c:pt>
                <c:pt idx="10640">
                  <c:v>85.120000000001056</c:v>
                </c:pt>
                <c:pt idx="10641">
                  <c:v>85.128000000001038</c:v>
                </c:pt>
                <c:pt idx="10642">
                  <c:v>85.136000000001047</c:v>
                </c:pt>
                <c:pt idx="10643">
                  <c:v>85.144000000001057</c:v>
                </c:pt>
                <c:pt idx="10644">
                  <c:v>85.152000000001038</c:v>
                </c:pt>
                <c:pt idx="10645">
                  <c:v>85.160000000001048</c:v>
                </c:pt>
                <c:pt idx="10646">
                  <c:v>85.16800000000103</c:v>
                </c:pt>
                <c:pt idx="10647">
                  <c:v>85.176000000001025</c:v>
                </c:pt>
                <c:pt idx="10648">
                  <c:v>85.184000000001021</c:v>
                </c:pt>
                <c:pt idx="10649">
                  <c:v>85.192000000001016</c:v>
                </c:pt>
                <c:pt idx="10650">
                  <c:v>85.200000000001012</c:v>
                </c:pt>
                <c:pt idx="10651">
                  <c:v>85.208000000001007</c:v>
                </c:pt>
                <c:pt idx="10652">
                  <c:v>85.216000000001017</c:v>
                </c:pt>
                <c:pt idx="10653">
                  <c:v>85.224000000001013</c:v>
                </c:pt>
                <c:pt idx="10654">
                  <c:v>85.232000000001008</c:v>
                </c:pt>
                <c:pt idx="10655">
                  <c:v>85.240000000001004</c:v>
                </c:pt>
                <c:pt idx="10656">
                  <c:v>85.248000000000999</c:v>
                </c:pt>
                <c:pt idx="10657">
                  <c:v>85.256000000000981</c:v>
                </c:pt>
                <c:pt idx="10658">
                  <c:v>85.264000000000991</c:v>
                </c:pt>
                <c:pt idx="10659">
                  <c:v>85.272000000000972</c:v>
                </c:pt>
                <c:pt idx="10660">
                  <c:v>85.280000000000982</c:v>
                </c:pt>
                <c:pt idx="10661">
                  <c:v>85.288000000000963</c:v>
                </c:pt>
                <c:pt idx="10662">
                  <c:v>85.296000000000973</c:v>
                </c:pt>
                <c:pt idx="10663">
                  <c:v>85.304000000000968</c:v>
                </c:pt>
                <c:pt idx="10664">
                  <c:v>85.31200000000095</c:v>
                </c:pt>
                <c:pt idx="10665">
                  <c:v>85.320000000000945</c:v>
                </c:pt>
                <c:pt idx="10666">
                  <c:v>85.328000000000941</c:v>
                </c:pt>
                <c:pt idx="10667">
                  <c:v>85.336000000000951</c:v>
                </c:pt>
                <c:pt idx="10668">
                  <c:v>85.344000000000946</c:v>
                </c:pt>
                <c:pt idx="10669">
                  <c:v>85.352000000000928</c:v>
                </c:pt>
                <c:pt idx="10670">
                  <c:v>85.360000000000923</c:v>
                </c:pt>
                <c:pt idx="10671">
                  <c:v>85.368000000000919</c:v>
                </c:pt>
                <c:pt idx="10672">
                  <c:v>85.376000000000914</c:v>
                </c:pt>
                <c:pt idx="10673">
                  <c:v>85.38400000000091</c:v>
                </c:pt>
                <c:pt idx="10674">
                  <c:v>85.392000000000905</c:v>
                </c:pt>
                <c:pt idx="10675">
                  <c:v>85.400000000000915</c:v>
                </c:pt>
                <c:pt idx="10676">
                  <c:v>85.408000000000911</c:v>
                </c:pt>
                <c:pt idx="10677">
                  <c:v>85.416000000000906</c:v>
                </c:pt>
                <c:pt idx="10678">
                  <c:v>85.424000000000902</c:v>
                </c:pt>
                <c:pt idx="10679">
                  <c:v>85.432000000000883</c:v>
                </c:pt>
                <c:pt idx="10680">
                  <c:v>85.440000000000893</c:v>
                </c:pt>
                <c:pt idx="10681">
                  <c:v>85.448000000000903</c:v>
                </c:pt>
                <c:pt idx="10682">
                  <c:v>85.456000000000884</c:v>
                </c:pt>
                <c:pt idx="10683">
                  <c:v>85.464000000000894</c:v>
                </c:pt>
                <c:pt idx="10684">
                  <c:v>85.472000000000861</c:v>
                </c:pt>
                <c:pt idx="10685">
                  <c:v>85.480000000000871</c:v>
                </c:pt>
                <c:pt idx="10686">
                  <c:v>85.488000000000852</c:v>
                </c:pt>
                <c:pt idx="10687">
                  <c:v>85.496000000000862</c:v>
                </c:pt>
                <c:pt idx="10688">
                  <c:v>85.504000000000872</c:v>
                </c:pt>
                <c:pt idx="10689">
                  <c:v>85.512000000000853</c:v>
                </c:pt>
                <c:pt idx="10690">
                  <c:v>85.520000000000849</c:v>
                </c:pt>
                <c:pt idx="10691">
                  <c:v>85.52800000000083</c:v>
                </c:pt>
                <c:pt idx="10692">
                  <c:v>85.53600000000084</c:v>
                </c:pt>
                <c:pt idx="10693">
                  <c:v>85.544000000000835</c:v>
                </c:pt>
                <c:pt idx="10694">
                  <c:v>85.552000000000817</c:v>
                </c:pt>
                <c:pt idx="10695">
                  <c:v>85.560000000000812</c:v>
                </c:pt>
                <c:pt idx="10696">
                  <c:v>85.568000000000808</c:v>
                </c:pt>
                <c:pt idx="10697">
                  <c:v>85.576000000000818</c:v>
                </c:pt>
                <c:pt idx="10698">
                  <c:v>85.584000000000813</c:v>
                </c:pt>
                <c:pt idx="10699">
                  <c:v>85.592000000000809</c:v>
                </c:pt>
                <c:pt idx="10700">
                  <c:v>85.60000000000079</c:v>
                </c:pt>
                <c:pt idx="10701">
                  <c:v>85.608000000000786</c:v>
                </c:pt>
                <c:pt idx="10702">
                  <c:v>85.616000000000781</c:v>
                </c:pt>
                <c:pt idx="10703">
                  <c:v>85.624000000000777</c:v>
                </c:pt>
                <c:pt idx="10704">
                  <c:v>85.632000000000772</c:v>
                </c:pt>
                <c:pt idx="10705">
                  <c:v>85.640000000000782</c:v>
                </c:pt>
                <c:pt idx="10706">
                  <c:v>85.648000000000778</c:v>
                </c:pt>
                <c:pt idx="10707">
                  <c:v>85.656000000000759</c:v>
                </c:pt>
                <c:pt idx="10708">
                  <c:v>85.664000000000769</c:v>
                </c:pt>
                <c:pt idx="10709">
                  <c:v>85.672000000000736</c:v>
                </c:pt>
                <c:pt idx="10710">
                  <c:v>85.680000000000746</c:v>
                </c:pt>
                <c:pt idx="10711">
                  <c:v>85.688000000000741</c:v>
                </c:pt>
                <c:pt idx="10712">
                  <c:v>85.696000000000751</c:v>
                </c:pt>
                <c:pt idx="10713">
                  <c:v>85.704000000000732</c:v>
                </c:pt>
                <c:pt idx="10714">
                  <c:v>85.712000000000728</c:v>
                </c:pt>
                <c:pt idx="10715">
                  <c:v>85.720000000000709</c:v>
                </c:pt>
                <c:pt idx="10716">
                  <c:v>85.728000000000719</c:v>
                </c:pt>
                <c:pt idx="10717">
                  <c:v>85.736000000000715</c:v>
                </c:pt>
                <c:pt idx="10718">
                  <c:v>85.744000000000725</c:v>
                </c:pt>
                <c:pt idx="10719">
                  <c:v>85.752000000000692</c:v>
                </c:pt>
                <c:pt idx="10720">
                  <c:v>85.760000000000701</c:v>
                </c:pt>
                <c:pt idx="10721">
                  <c:v>85.768000000000683</c:v>
                </c:pt>
                <c:pt idx="10722">
                  <c:v>85.776000000000678</c:v>
                </c:pt>
                <c:pt idx="10723">
                  <c:v>85.784000000000702</c:v>
                </c:pt>
                <c:pt idx="10724">
                  <c:v>85.792000000000684</c:v>
                </c:pt>
                <c:pt idx="10725">
                  <c:v>85.800000000000679</c:v>
                </c:pt>
                <c:pt idx="10726">
                  <c:v>85.808000000000661</c:v>
                </c:pt>
                <c:pt idx="10727">
                  <c:v>85.81600000000067</c:v>
                </c:pt>
                <c:pt idx="10728">
                  <c:v>85.824000000000652</c:v>
                </c:pt>
                <c:pt idx="10729">
                  <c:v>85.832000000000647</c:v>
                </c:pt>
                <c:pt idx="10730">
                  <c:v>85.840000000000657</c:v>
                </c:pt>
                <c:pt idx="10731">
                  <c:v>85.848000000000653</c:v>
                </c:pt>
                <c:pt idx="10732">
                  <c:v>85.856000000000648</c:v>
                </c:pt>
                <c:pt idx="10733">
                  <c:v>85.864000000000644</c:v>
                </c:pt>
                <c:pt idx="10734">
                  <c:v>85.872000000000625</c:v>
                </c:pt>
                <c:pt idx="10735">
                  <c:v>85.880000000000621</c:v>
                </c:pt>
                <c:pt idx="10736">
                  <c:v>85.888000000000616</c:v>
                </c:pt>
                <c:pt idx="10737">
                  <c:v>85.896000000000612</c:v>
                </c:pt>
                <c:pt idx="10738">
                  <c:v>85.904000000000622</c:v>
                </c:pt>
                <c:pt idx="10739">
                  <c:v>85.912000000000617</c:v>
                </c:pt>
                <c:pt idx="10740">
                  <c:v>85.920000000000613</c:v>
                </c:pt>
                <c:pt idx="10741">
                  <c:v>85.928000000000608</c:v>
                </c:pt>
                <c:pt idx="10742">
                  <c:v>85.936000000000604</c:v>
                </c:pt>
                <c:pt idx="10743">
                  <c:v>85.944000000000614</c:v>
                </c:pt>
                <c:pt idx="10744">
                  <c:v>85.952000000000581</c:v>
                </c:pt>
                <c:pt idx="10745">
                  <c:v>85.960000000000591</c:v>
                </c:pt>
                <c:pt idx="10746">
                  <c:v>85.968000000000586</c:v>
                </c:pt>
                <c:pt idx="10747">
                  <c:v>85.976000000000582</c:v>
                </c:pt>
                <c:pt idx="10748">
                  <c:v>85.984000000000577</c:v>
                </c:pt>
                <c:pt idx="10749">
                  <c:v>85.992000000000573</c:v>
                </c:pt>
                <c:pt idx="10750">
                  <c:v>86.000000000000568</c:v>
                </c:pt>
                <c:pt idx="10751">
                  <c:v>86.00800000000055</c:v>
                </c:pt>
                <c:pt idx="10752">
                  <c:v>86.01600000000056</c:v>
                </c:pt>
                <c:pt idx="10753">
                  <c:v>86.024000000000555</c:v>
                </c:pt>
                <c:pt idx="10754">
                  <c:v>86.032000000000551</c:v>
                </c:pt>
                <c:pt idx="10755">
                  <c:v>86.040000000000546</c:v>
                </c:pt>
                <c:pt idx="10756">
                  <c:v>86.048000000000542</c:v>
                </c:pt>
                <c:pt idx="10757">
                  <c:v>86.056000000000523</c:v>
                </c:pt>
                <c:pt idx="10758">
                  <c:v>86.064000000000533</c:v>
                </c:pt>
                <c:pt idx="10759">
                  <c:v>86.072000000000514</c:v>
                </c:pt>
                <c:pt idx="10760">
                  <c:v>86.08000000000051</c:v>
                </c:pt>
                <c:pt idx="10761">
                  <c:v>86.088000000000505</c:v>
                </c:pt>
                <c:pt idx="10762">
                  <c:v>86.096000000000515</c:v>
                </c:pt>
                <c:pt idx="10763">
                  <c:v>86.104000000000511</c:v>
                </c:pt>
                <c:pt idx="10764">
                  <c:v>86.112000000000492</c:v>
                </c:pt>
                <c:pt idx="10765">
                  <c:v>86.120000000000488</c:v>
                </c:pt>
                <c:pt idx="10766">
                  <c:v>86.128000000000469</c:v>
                </c:pt>
                <c:pt idx="10767">
                  <c:v>86.136000000000479</c:v>
                </c:pt>
                <c:pt idx="10768">
                  <c:v>86.144000000000503</c:v>
                </c:pt>
                <c:pt idx="10769">
                  <c:v>86.15200000000047</c:v>
                </c:pt>
                <c:pt idx="10770">
                  <c:v>86.16000000000048</c:v>
                </c:pt>
                <c:pt idx="10771">
                  <c:v>86.168000000000461</c:v>
                </c:pt>
                <c:pt idx="10772">
                  <c:v>86.176000000000457</c:v>
                </c:pt>
                <c:pt idx="10773">
                  <c:v>86.184000000000452</c:v>
                </c:pt>
                <c:pt idx="10774">
                  <c:v>86.192000000000448</c:v>
                </c:pt>
                <c:pt idx="10775">
                  <c:v>86.200000000000472</c:v>
                </c:pt>
                <c:pt idx="10776">
                  <c:v>86.208000000000453</c:v>
                </c:pt>
                <c:pt idx="10777">
                  <c:v>86.216000000000463</c:v>
                </c:pt>
                <c:pt idx="10778">
                  <c:v>86.224000000000444</c:v>
                </c:pt>
                <c:pt idx="10779">
                  <c:v>86.23200000000044</c:v>
                </c:pt>
                <c:pt idx="10780">
                  <c:v>86.240000000000435</c:v>
                </c:pt>
                <c:pt idx="10781">
                  <c:v>86.248000000000431</c:v>
                </c:pt>
                <c:pt idx="10782">
                  <c:v>86.256000000000412</c:v>
                </c:pt>
                <c:pt idx="10783">
                  <c:v>86.264000000000422</c:v>
                </c:pt>
                <c:pt idx="10784">
                  <c:v>86.272000000000418</c:v>
                </c:pt>
                <c:pt idx="10785">
                  <c:v>86.280000000000413</c:v>
                </c:pt>
                <c:pt idx="10786">
                  <c:v>86.288000000000409</c:v>
                </c:pt>
                <c:pt idx="10787">
                  <c:v>86.296000000000404</c:v>
                </c:pt>
                <c:pt idx="10788">
                  <c:v>86.3040000000004</c:v>
                </c:pt>
                <c:pt idx="10789">
                  <c:v>86.312000000000381</c:v>
                </c:pt>
                <c:pt idx="10790">
                  <c:v>86.320000000000377</c:v>
                </c:pt>
                <c:pt idx="10791">
                  <c:v>86.328000000000372</c:v>
                </c:pt>
                <c:pt idx="10792">
                  <c:v>86.336000000000382</c:v>
                </c:pt>
                <c:pt idx="10793">
                  <c:v>86.344000000000392</c:v>
                </c:pt>
                <c:pt idx="10794">
                  <c:v>86.352000000000359</c:v>
                </c:pt>
                <c:pt idx="10795">
                  <c:v>86.360000000000369</c:v>
                </c:pt>
                <c:pt idx="10796">
                  <c:v>86.36800000000035</c:v>
                </c:pt>
                <c:pt idx="10797">
                  <c:v>86.376000000000346</c:v>
                </c:pt>
                <c:pt idx="10798">
                  <c:v>86.384000000000356</c:v>
                </c:pt>
                <c:pt idx="10799">
                  <c:v>86.392000000000351</c:v>
                </c:pt>
                <c:pt idx="10800">
                  <c:v>86.400000000000347</c:v>
                </c:pt>
                <c:pt idx="10801">
                  <c:v>86.408000000000342</c:v>
                </c:pt>
                <c:pt idx="10802">
                  <c:v>86.416000000000352</c:v>
                </c:pt>
                <c:pt idx="10803">
                  <c:v>86.424000000000333</c:v>
                </c:pt>
                <c:pt idx="10804">
                  <c:v>86.432000000000329</c:v>
                </c:pt>
                <c:pt idx="10805">
                  <c:v>86.440000000000325</c:v>
                </c:pt>
                <c:pt idx="10806">
                  <c:v>86.44800000000032</c:v>
                </c:pt>
                <c:pt idx="10807">
                  <c:v>86.456000000000316</c:v>
                </c:pt>
                <c:pt idx="10808">
                  <c:v>86.464000000000325</c:v>
                </c:pt>
                <c:pt idx="10809">
                  <c:v>86.472000000000293</c:v>
                </c:pt>
                <c:pt idx="10810">
                  <c:v>86.480000000000302</c:v>
                </c:pt>
                <c:pt idx="10811">
                  <c:v>86.488000000000298</c:v>
                </c:pt>
                <c:pt idx="10812">
                  <c:v>86.496000000000294</c:v>
                </c:pt>
                <c:pt idx="10813">
                  <c:v>86.504000000000303</c:v>
                </c:pt>
                <c:pt idx="10814">
                  <c:v>86.512000000000285</c:v>
                </c:pt>
                <c:pt idx="10815">
                  <c:v>86.52000000000028</c:v>
                </c:pt>
                <c:pt idx="10816">
                  <c:v>86.528000000000262</c:v>
                </c:pt>
                <c:pt idx="10817">
                  <c:v>86.536000000000271</c:v>
                </c:pt>
                <c:pt idx="10818">
                  <c:v>86.544000000000267</c:v>
                </c:pt>
                <c:pt idx="10819">
                  <c:v>86.552000000000248</c:v>
                </c:pt>
                <c:pt idx="10820">
                  <c:v>86.560000000000272</c:v>
                </c:pt>
                <c:pt idx="10821">
                  <c:v>86.568000000000254</c:v>
                </c:pt>
                <c:pt idx="10822">
                  <c:v>86.576000000000249</c:v>
                </c:pt>
                <c:pt idx="10823">
                  <c:v>86.584000000000245</c:v>
                </c:pt>
                <c:pt idx="10824">
                  <c:v>86.59200000000024</c:v>
                </c:pt>
                <c:pt idx="10825">
                  <c:v>86.600000000000222</c:v>
                </c:pt>
                <c:pt idx="10826">
                  <c:v>86.608000000000217</c:v>
                </c:pt>
                <c:pt idx="10827">
                  <c:v>86.616000000000213</c:v>
                </c:pt>
                <c:pt idx="10828">
                  <c:v>86.624000000000208</c:v>
                </c:pt>
                <c:pt idx="10829">
                  <c:v>86.632000000000218</c:v>
                </c:pt>
                <c:pt idx="10830">
                  <c:v>86.640000000000214</c:v>
                </c:pt>
                <c:pt idx="10831">
                  <c:v>86.648000000000209</c:v>
                </c:pt>
                <c:pt idx="10832">
                  <c:v>86.656000000000191</c:v>
                </c:pt>
                <c:pt idx="10833">
                  <c:v>86.6640000000002</c:v>
                </c:pt>
                <c:pt idx="10834">
                  <c:v>86.672000000000168</c:v>
                </c:pt>
                <c:pt idx="10835">
                  <c:v>86.680000000000177</c:v>
                </c:pt>
                <c:pt idx="10836">
                  <c:v>86.688000000000173</c:v>
                </c:pt>
                <c:pt idx="10837">
                  <c:v>86.696000000000183</c:v>
                </c:pt>
                <c:pt idx="10838">
                  <c:v>86.704000000000164</c:v>
                </c:pt>
                <c:pt idx="10839">
                  <c:v>86.71200000000016</c:v>
                </c:pt>
                <c:pt idx="10840">
                  <c:v>86.720000000000155</c:v>
                </c:pt>
                <c:pt idx="10841">
                  <c:v>86.728000000000151</c:v>
                </c:pt>
                <c:pt idx="10842">
                  <c:v>86.736000000000146</c:v>
                </c:pt>
                <c:pt idx="10843">
                  <c:v>86.744000000000156</c:v>
                </c:pt>
                <c:pt idx="10844">
                  <c:v>86.752000000000123</c:v>
                </c:pt>
                <c:pt idx="10845">
                  <c:v>86.760000000000133</c:v>
                </c:pt>
                <c:pt idx="10846">
                  <c:v>86.768000000000129</c:v>
                </c:pt>
                <c:pt idx="10847">
                  <c:v>86.77600000000011</c:v>
                </c:pt>
                <c:pt idx="10848">
                  <c:v>86.78400000000012</c:v>
                </c:pt>
                <c:pt idx="10849">
                  <c:v>86.792000000000115</c:v>
                </c:pt>
                <c:pt idx="10850">
                  <c:v>86.800000000000111</c:v>
                </c:pt>
                <c:pt idx="10851">
                  <c:v>86.808000000000092</c:v>
                </c:pt>
                <c:pt idx="10852">
                  <c:v>86.816000000000102</c:v>
                </c:pt>
                <c:pt idx="10853">
                  <c:v>86.824000000000098</c:v>
                </c:pt>
                <c:pt idx="10854">
                  <c:v>86.832000000000079</c:v>
                </c:pt>
                <c:pt idx="10855">
                  <c:v>86.840000000000103</c:v>
                </c:pt>
                <c:pt idx="10856">
                  <c:v>86.848000000000084</c:v>
                </c:pt>
                <c:pt idx="10857">
                  <c:v>86.85600000000008</c:v>
                </c:pt>
                <c:pt idx="10858">
                  <c:v>86.864000000000075</c:v>
                </c:pt>
                <c:pt idx="10859">
                  <c:v>86.872000000000057</c:v>
                </c:pt>
                <c:pt idx="10860">
                  <c:v>86.880000000000052</c:v>
                </c:pt>
                <c:pt idx="10861">
                  <c:v>86.888000000000048</c:v>
                </c:pt>
                <c:pt idx="10862">
                  <c:v>86.896000000000072</c:v>
                </c:pt>
                <c:pt idx="10863">
                  <c:v>86.904000000000067</c:v>
                </c:pt>
                <c:pt idx="10864">
                  <c:v>86.912000000000063</c:v>
                </c:pt>
                <c:pt idx="10865">
                  <c:v>86.920000000000044</c:v>
                </c:pt>
                <c:pt idx="10866">
                  <c:v>86.92800000000004</c:v>
                </c:pt>
                <c:pt idx="10867">
                  <c:v>86.936000000000035</c:v>
                </c:pt>
                <c:pt idx="10868">
                  <c:v>86.944000000000045</c:v>
                </c:pt>
                <c:pt idx="10869">
                  <c:v>86.952000000000012</c:v>
                </c:pt>
                <c:pt idx="10870">
                  <c:v>86.960000000000022</c:v>
                </c:pt>
                <c:pt idx="10871">
                  <c:v>86.968000000000032</c:v>
                </c:pt>
                <c:pt idx="10872">
                  <c:v>86.976000000000013</c:v>
                </c:pt>
                <c:pt idx="10873">
                  <c:v>86.984000000000023</c:v>
                </c:pt>
                <c:pt idx="10874">
                  <c:v>86.992000000000004</c:v>
                </c:pt>
                <c:pt idx="10875">
                  <c:v>87</c:v>
                </c:pt>
                <c:pt idx="10876">
                  <c:v>87.007999999999996</c:v>
                </c:pt>
                <c:pt idx="10877">
                  <c:v>87.015999999999991</c:v>
                </c:pt>
                <c:pt idx="10878">
                  <c:v>87.023999999999987</c:v>
                </c:pt>
                <c:pt idx="10879">
                  <c:v>87.031999999999996</c:v>
                </c:pt>
                <c:pt idx="10880">
                  <c:v>87.039999999999992</c:v>
                </c:pt>
                <c:pt idx="10881">
                  <c:v>87.047999999999988</c:v>
                </c:pt>
                <c:pt idx="10882">
                  <c:v>87.055999999999969</c:v>
                </c:pt>
                <c:pt idx="10883">
                  <c:v>87.063999999999965</c:v>
                </c:pt>
                <c:pt idx="10884">
                  <c:v>87.07199999999996</c:v>
                </c:pt>
                <c:pt idx="10885">
                  <c:v>87.079999999999956</c:v>
                </c:pt>
                <c:pt idx="10886">
                  <c:v>87.087999999999965</c:v>
                </c:pt>
                <c:pt idx="10887">
                  <c:v>87.095999999999947</c:v>
                </c:pt>
                <c:pt idx="10888">
                  <c:v>87.103999999999942</c:v>
                </c:pt>
                <c:pt idx="10889">
                  <c:v>87.111999999999952</c:v>
                </c:pt>
                <c:pt idx="10890">
                  <c:v>87.119999999999933</c:v>
                </c:pt>
                <c:pt idx="10891">
                  <c:v>87.127999999999929</c:v>
                </c:pt>
                <c:pt idx="10892">
                  <c:v>87.13599999999991</c:v>
                </c:pt>
                <c:pt idx="10893">
                  <c:v>87.14399999999992</c:v>
                </c:pt>
                <c:pt idx="10894">
                  <c:v>87.151999999999916</c:v>
                </c:pt>
                <c:pt idx="10895">
                  <c:v>87.159999999999911</c:v>
                </c:pt>
                <c:pt idx="10896">
                  <c:v>87.167999999999907</c:v>
                </c:pt>
                <c:pt idx="10897">
                  <c:v>87.175999999999888</c:v>
                </c:pt>
                <c:pt idx="10898">
                  <c:v>87.183999999999898</c:v>
                </c:pt>
                <c:pt idx="10899">
                  <c:v>87.191999999999894</c:v>
                </c:pt>
                <c:pt idx="10900">
                  <c:v>87.199999999999903</c:v>
                </c:pt>
                <c:pt idx="10901">
                  <c:v>87.207999999999899</c:v>
                </c:pt>
                <c:pt idx="10902">
                  <c:v>87.215999999999894</c:v>
                </c:pt>
                <c:pt idx="10903">
                  <c:v>87.223999999999876</c:v>
                </c:pt>
                <c:pt idx="10904">
                  <c:v>87.231999999999886</c:v>
                </c:pt>
                <c:pt idx="10905">
                  <c:v>87.239999999999867</c:v>
                </c:pt>
                <c:pt idx="10906">
                  <c:v>87.247999999999877</c:v>
                </c:pt>
                <c:pt idx="10907">
                  <c:v>87.255999999999872</c:v>
                </c:pt>
                <c:pt idx="10908">
                  <c:v>87.263999999999868</c:v>
                </c:pt>
                <c:pt idx="10909">
                  <c:v>87.271999999999863</c:v>
                </c:pt>
                <c:pt idx="10910">
                  <c:v>87.279999999999845</c:v>
                </c:pt>
                <c:pt idx="10911">
                  <c:v>87.287999999999855</c:v>
                </c:pt>
                <c:pt idx="10912">
                  <c:v>87.295999999999836</c:v>
                </c:pt>
                <c:pt idx="10913">
                  <c:v>87.303999999999832</c:v>
                </c:pt>
                <c:pt idx="10914">
                  <c:v>87.311999999999827</c:v>
                </c:pt>
                <c:pt idx="10915">
                  <c:v>87.319999999999823</c:v>
                </c:pt>
                <c:pt idx="10916">
                  <c:v>87.327999999999832</c:v>
                </c:pt>
                <c:pt idx="10917">
                  <c:v>87.335999999999814</c:v>
                </c:pt>
                <c:pt idx="10918">
                  <c:v>87.343999999999824</c:v>
                </c:pt>
                <c:pt idx="10919">
                  <c:v>87.351999999999805</c:v>
                </c:pt>
                <c:pt idx="10920">
                  <c:v>87.3599999999998</c:v>
                </c:pt>
                <c:pt idx="10921">
                  <c:v>87.367999999999796</c:v>
                </c:pt>
                <c:pt idx="10922">
                  <c:v>87.375999999999777</c:v>
                </c:pt>
                <c:pt idx="10923">
                  <c:v>87.383999999999787</c:v>
                </c:pt>
                <c:pt idx="10924">
                  <c:v>87.391999999999797</c:v>
                </c:pt>
                <c:pt idx="10925">
                  <c:v>87.399999999999793</c:v>
                </c:pt>
                <c:pt idx="10926">
                  <c:v>87.407999999999788</c:v>
                </c:pt>
                <c:pt idx="10927">
                  <c:v>87.415999999999784</c:v>
                </c:pt>
                <c:pt idx="10928">
                  <c:v>87.423999999999765</c:v>
                </c:pt>
                <c:pt idx="10929">
                  <c:v>87.431999999999775</c:v>
                </c:pt>
                <c:pt idx="10930">
                  <c:v>87.43999999999977</c:v>
                </c:pt>
                <c:pt idx="10931">
                  <c:v>87.44799999999978</c:v>
                </c:pt>
                <c:pt idx="10932">
                  <c:v>87.455999999999747</c:v>
                </c:pt>
                <c:pt idx="10933">
                  <c:v>87.463999999999757</c:v>
                </c:pt>
                <c:pt idx="10934">
                  <c:v>87.471999999999753</c:v>
                </c:pt>
                <c:pt idx="10935">
                  <c:v>87.479999999999734</c:v>
                </c:pt>
                <c:pt idx="10936">
                  <c:v>87.487999999999744</c:v>
                </c:pt>
                <c:pt idx="10937">
                  <c:v>87.495999999999725</c:v>
                </c:pt>
                <c:pt idx="10938">
                  <c:v>87.503999999999721</c:v>
                </c:pt>
                <c:pt idx="10939">
                  <c:v>87.51199999999973</c:v>
                </c:pt>
                <c:pt idx="10940">
                  <c:v>87.519999999999726</c:v>
                </c:pt>
                <c:pt idx="10941">
                  <c:v>87.527999999999707</c:v>
                </c:pt>
                <c:pt idx="10942">
                  <c:v>87.535999999999703</c:v>
                </c:pt>
                <c:pt idx="10943">
                  <c:v>87.543999999999713</c:v>
                </c:pt>
                <c:pt idx="10944">
                  <c:v>87.551999999999694</c:v>
                </c:pt>
                <c:pt idx="10945">
                  <c:v>87.559999999999675</c:v>
                </c:pt>
                <c:pt idx="10946">
                  <c:v>87.567999999999685</c:v>
                </c:pt>
                <c:pt idx="10947">
                  <c:v>87.575999999999652</c:v>
                </c:pt>
                <c:pt idx="10948">
                  <c:v>87.583999999999662</c:v>
                </c:pt>
                <c:pt idx="10949">
                  <c:v>87.591999999999686</c:v>
                </c:pt>
                <c:pt idx="10950">
                  <c:v>87.599999999999667</c:v>
                </c:pt>
                <c:pt idx="10951">
                  <c:v>87.607999999999663</c:v>
                </c:pt>
                <c:pt idx="10952">
                  <c:v>87.615999999999644</c:v>
                </c:pt>
                <c:pt idx="10953">
                  <c:v>87.62399999999964</c:v>
                </c:pt>
                <c:pt idx="10954">
                  <c:v>87.631999999999636</c:v>
                </c:pt>
                <c:pt idx="10955">
                  <c:v>87.639999999999631</c:v>
                </c:pt>
                <c:pt idx="10956">
                  <c:v>87.647999999999627</c:v>
                </c:pt>
                <c:pt idx="10957">
                  <c:v>87.655999999999608</c:v>
                </c:pt>
                <c:pt idx="10958">
                  <c:v>87.663999999999632</c:v>
                </c:pt>
                <c:pt idx="10959">
                  <c:v>87.671999999999613</c:v>
                </c:pt>
                <c:pt idx="10960">
                  <c:v>87.679999999999609</c:v>
                </c:pt>
                <c:pt idx="10961">
                  <c:v>87.687999999999604</c:v>
                </c:pt>
                <c:pt idx="10962">
                  <c:v>87.6959999999996</c:v>
                </c:pt>
                <c:pt idx="10963">
                  <c:v>87.703999999999596</c:v>
                </c:pt>
                <c:pt idx="10964">
                  <c:v>87.711999999999605</c:v>
                </c:pt>
                <c:pt idx="10965">
                  <c:v>87.719999999999601</c:v>
                </c:pt>
                <c:pt idx="10966">
                  <c:v>87.727999999999597</c:v>
                </c:pt>
                <c:pt idx="10967">
                  <c:v>87.735999999999592</c:v>
                </c:pt>
                <c:pt idx="10968">
                  <c:v>87.743999999999588</c:v>
                </c:pt>
                <c:pt idx="10969">
                  <c:v>87.751999999999583</c:v>
                </c:pt>
                <c:pt idx="10970">
                  <c:v>87.759999999999565</c:v>
                </c:pt>
                <c:pt idx="10971">
                  <c:v>87.767999999999574</c:v>
                </c:pt>
                <c:pt idx="10972">
                  <c:v>87.775999999999556</c:v>
                </c:pt>
                <c:pt idx="10973">
                  <c:v>87.783999999999565</c:v>
                </c:pt>
                <c:pt idx="10974">
                  <c:v>87.791999999999561</c:v>
                </c:pt>
                <c:pt idx="10975">
                  <c:v>87.799999999999557</c:v>
                </c:pt>
                <c:pt idx="10976">
                  <c:v>87.807999999999552</c:v>
                </c:pt>
                <c:pt idx="10977">
                  <c:v>87.815999999999534</c:v>
                </c:pt>
                <c:pt idx="10978">
                  <c:v>87.823999999999529</c:v>
                </c:pt>
                <c:pt idx="10979">
                  <c:v>87.831999999999525</c:v>
                </c:pt>
                <c:pt idx="10980">
                  <c:v>87.83999999999952</c:v>
                </c:pt>
                <c:pt idx="10981">
                  <c:v>87.84799999999953</c:v>
                </c:pt>
                <c:pt idx="10982">
                  <c:v>87.855999999999511</c:v>
                </c:pt>
                <c:pt idx="10983">
                  <c:v>87.863999999999507</c:v>
                </c:pt>
                <c:pt idx="10984">
                  <c:v>87.871999999999503</c:v>
                </c:pt>
                <c:pt idx="10985">
                  <c:v>87.879999999999498</c:v>
                </c:pt>
                <c:pt idx="10986">
                  <c:v>87.887999999999494</c:v>
                </c:pt>
                <c:pt idx="10987">
                  <c:v>87.895999999999503</c:v>
                </c:pt>
                <c:pt idx="10988">
                  <c:v>87.903999999999499</c:v>
                </c:pt>
                <c:pt idx="10989">
                  <c:v>87.911999999999509</c:v>
                </c:pt>
                <c:pt idx="10990">
                  <c:v>87.91999999999949</c:v>
                </c:pt>
                <c:pt idx="10991">
                  <c:v>87.927999999999486</c:v>
                </c:pt>
                <c:pt idx="10992">
                  <c:v>87.935999999999467</c:v>
                </c:pt>
                <c:pt idx="10993">
                  <c:v>87.943999999999477</c:v>
                </c:pt>
                <c:pt idx="10994">
                  <c:v>87.951999999999487</c:v>
                </c:pt>
                <c:pt idx="10995">
                  <c:v>87.959999999999468</c:v>
                </c:pt>
                <c:pt idx="10996">
                  <c:v>87.967999999999478</c:v>
                </c:pt>
                <c:pt idx="10997">
                  <c:v>87.975999999999445</c:v>
                </c:pt>
                <c:pt idx="10998">
                  <c:v>87.983999999999455</c:v>
                </c:pt>
                <c:pt idx="10999">
                  <c:v>87.99199999999945</c:v>
                </c:pt>
                <c:pt idx="11000">
                  <c:v>87.999999999999446</c:v>
                </c:pt>
                <c:pt idx="11001">
                  <c:v>88.007999999999427</c:v>
                </c:pt>
                <c:pt idx="11002">
                  <c:v>88.015999999999423</c:v>
                </c:pt>
                <c:pt idx="11003">
                  <c:v>88.023999999999432</c:v>
                </c:pt>
                <c:pt idx="11004">
                  <c:v>88.031999999999428</c:v>
                </c:pt>
                <c:pt idx="11005">
                  <c:v>88.039999999999424</c:v>
                </c:pt>
                <c:pt idx="11006">
                  <c:v>88.047999999999419</c:v>
                </c:pt>
                <c:pt idx="11007">
                  <c:v>88.055999999999401</c:v>
                </c:pt>
                <c:pt idx="11008">
                  <c:v>88.063999999999396</c:v>
                </c:pt>
                <c:pt idx="11009">
                  <c:v>88.071999999999392</c:v>
                </c:pt>
                <c:pt idx="11010">
                  <c:v>88.079999999999387</c:v>
                </c:pt>
                <c:pt idx="11011">
                  <c:v>88.087999999999397</c:v>
                </c:pt>
                <c:pt idx="11012">
                  <c:v>88.095999999999393</c:v>
                </c:pt>
                <c:pt idx="11013">
                  <c:v>88.103999999999374</c:v>
                </c:pt>
                <c:pt idx="11014">
                  <c:v>88.111999999999384</c:v>
                </c:pt>
                <c:pt idx="11015">
                  <c:v>88.119999999999365</c:v>
                </c:pt>
                <c:pt idx="11016">
                  <c:v>88.127999999999361</c:v>
                </c:pt>
                <c:pt idx="11017">
                  <c:v>88.135999999999356</c:v>
                </c:pt>
                <c:pt idx="11018">
                  <c:v>88.143999999999366</c:v>
                </c:pt>
                <c:pt idx="11019">
                  <c:v>88.151999999999347</c:v>
                </c:pt>
                <c:pt idx="11020">
                  <c:v>88.159999999999343</c:v>
                </c:pt>
                <c:pt idx="11021">
                  <c:v>88.167999999999353</c:v>
                </c:pt>
                <c:pt idx="11022">
                  <c:v>88.17599999999932</c:v>
                </c:pt>
                <c:pt idx="11023">
                  <c:v>88.18399999999933</c:v>
                </c:pt>
                <c:pt idx="11024">
                  <c:v>88.191999999999325</c:v>
                </c:pt>
                <c:pt idx="11025">
                  <c:v>88.199999999999321</c:v>
                </c:pt>
                <c:pt idx="11026">
                  <c:v>88.20799999999933</c:v>
                </c:pt>
                <c:pt idx="11027">
                  <c:v>88.215999999999326</c:v>
                </c:pt>
                <c:pt idx="11028">
                  <c:v>88.223999999999307</c:v>
                </c:pt>
                <c:pt idx="11029">
                  <c:v>88.231999999999317</c:v>
                </c:pt>
                <c:pt idx="11030">
                  <c:v>88.239999999999313</c:v>
                </c:pt>
                <c:pt idx="11031">
                  <c:v>88.247999999999308</c:v>
                </c:pt>
                <c:pt idx="11032">
                  <c:v>88.25599999999929</c:v>
                </c:pt>
                <c:pt idx="11033">
                  <c:v>88.263999999999299</c:v>
                </c:pt>
                <c:pt idx="11034">
                  <c:v>88.271999999999295</c:v>
                </c:pt>
                <c:pt idx="11035">
                  <c:v>88.279999999999276</c:v>
                </c:pt>
                <c:pt idx="11036">
                  <c:v>88.287999999999286</c:v>
                </c:pt>
                <c:pt idx="11037">
                  <c:v>88.295999999999282</c:v>
                </c:pt>
                <c:pt idx="11038">
                  <c:v>88.303999999999263</c:v>
                </c:pt>
                <c:pt idx="11039">
                  <c:v>88.311999999999287</c:v>
                </c:pt>
                <c:pt idx="11040">
                  <c:v>88.319999999999268</c:v>
                </c:pt>
                <c:pt idx="11041">
                  <c:v>88.327999999999264</c:v>
                </c:pt>
                <c:pt idx="11042">
                  <c:v>88.335999999999245</c:v>
                </c:pt>
                <c:pt idx="11043">
                  <c:v>88.343999999999255</c:v>
                </c:pt>
                <c:pt idx="11044">
                  <c:v>88.351999999999236</c:v>
                </c:pt>
                <c:pt idx="11045">
                  <c:v>88.359999999999232</c:v>
                </c:pt>
                <c:pt idx="11046">
                  <c:v>88.367999999999242</c:v>
                </c:pt>
                <c:pt idx="11047">
                  <c:v>88.375999999999209</c:v>
                </c:pt>
                <c:pt idx="11048">
                  <c:v>88.383999999999233</c:v>
                </c:pt>
                <c:pt idx="11049">
                  <c:v>88.391999999999229</c:v>
                </c:pt>
                <c:pt idx="11050">
                  <c:v>88.399999999999224</c:v>
                </c:pt>
                <c:pt idx="11051">
                  <c:v>88.40799999999922</c:v>
                </c:pt>
                <c:pt idx="11052">
                  <c:v>88.415999999999215</c:v>
                </c:pt>
                <c:pt idx="11053">
                  <c:v>88.423999999999197</c:v>
                </c:pt>
                <c:pt idx="11054">
                  <c:v>88.431999999999206</c:v>
                </c:pt>
                <c:pt idx="11055">
                  <c:v>88.439999999999216</c:v>
                </c:pt>
                <c:pt idx="11056">
                  <c:v>88.447999999999212</c:v>
                </c:pt>
                <c:pt idx="11057">
                  <c:v>88.455999999999193</c:v>
                </c:pt>
                <c:pt idx="11058">
                  <c:v>88.463999999999189</c:v>
                </c:pt>
                <c:pt idx="11059">
                  <c:v>88.471999999999184</c:v>
                </c:pt>
                <c:pt idx="11060">
                  <c:v>88.479999999999166</c:v>
                </c:pt>
                <c:pt idx="11061">
                  <c:v>88.487999999999175</c:v>
                </c:pt>
                <c:pt idx="11062">
                  <c:v>88.495999999999171</c:v>
                </c:pt>
                <c:pt idx="11063">
                  <c:v>88.503999999999166</c:v>
                </c:pt>
                <c:pt idx="11064">
                  <c:v>88.511999999999176</c:v>
                </c:pt>
                <c:pt idx="11065">
                  <c:v>88.519999999999158</c:v>
                </c:pt>
                <c:pt idx="11066">
                  <c:v>88.527999999999153</c:v>
                </c:pt>
                <c:pt idx="11067">
                  <c:v>88.535999999999135</c:v>
                </c:pt>
                <c:pt idx="11068">
                  <c:v>88.543999999999144</c:v>
                </c:pt>
                <c:pt idx="11069">
                  <c:v>88.551999999999126</c:v>
                </c:pt>
                <c:pt idx="11070">
                  <c:v>88.559999999999121</c:v>
                </c:pt>
                <c:pt idx="11071">
                  <c:v>88.567999999999131</c:v>
                </c:pt>
                <c:pt idx="11072">
                  <c:v>88.575999999999112</c:v>
                </c:pt>
                <c:pt idx="11073">
                  <c:v>88.583999999999122</c:v>
                </c:pt>
                <c:pt idx="11074">
                  <c:v>88.591999999999118</c:v>
                </c:pt>
                <c:pt idx="11075">
                  <c:v>88.599999999999113</c:v>
                </c:pt>
                <c:pt idx="11076">
                  <c:v>88.607999999999095</c:v>
                </c:pt>
                <c:pt idx="11077">
                  <c:v>88.61599999999909</c:v>
                </c:pt>
                <c:pt idx="11078">
                  <c:v>88.623999999999086</c:v>
                </c:pt>
                <c:pt idx="11079">
                  <c:v>88.631999999999096</c:v>
                </c:pt>
                <c:pt idx="11080">
                  <c:v>88.639999999999077</c:v>
                </c:pt>
                <c:pt idx="11081">
                  <c:v>88.647999999999087</c:v>
                </c:pt>
                <c:pt idx="11082">
                  <c:v>88.655999999999068</c:v>
                </c:pt>
                <c:pt idx="11083">
                  <c:v>88.663999999999064</c:v>
                </c:pt>
                <c:pt idx="11084">
                  <c:v>88.671999999999073</c:v>
                </c:pt>
                <c:pt idx="11085">
                  <c:v>88.679999999999055</c:v>
                </c:pt>
                <c:pt idx="11086">
                  <c:v>88.687999999999064</c:v>
                </c:pt>
                <c:pt idx="11087">
                  <c:v>88.695999999999046</c:v>
                </c:pt>
                <c:pt idx="11088">
                  <c:v>88.703999999999056</c:v>
                </c:pt>
                <c:pt idx="11089">
                  <c:v>88.711999999999051</c:v>
                </c:pt>
                <c:pt idx="11090">
                  <c:v>88.719999999999047</c:v>
                </c:pt>
                <c:pt idx="11091">
                  <c:v>88.727999999999042</c:v>
                </c:pt>
                <c:pt idx="11092">
                  <c:v>88.735999999999024</c:v>
                </c:pt>
                <c:pt idx="11093">
                  <c:v>88.743999999999048</c:v>
                </c:pt>
                <c:pt idx="11094">
                  <c:v>88.751999999999029</c:v>
                </c:pt>
                <c:pt idx="11095">
                  <c:v>88.759999999999025</c:v>
                </c:pt>
                <c:pt idx="11096">
                  <c:v>88.76799999999902</c:v>
                </c:pt>
                <c:pt idx="11097">
                  <c:v>88.775999999999001</c:v>
                </c:pt>
                <c:pt idx="11098">
                  <c:v>88.783999999998997</c:v>
                </c:pt>
                <c:pt idx="11099">
                  <c:v>88.791999999999007</c:v>
                </c:pt>
                <c:pt idx="11100">
                  <c:v>88.799999999999017</c:v>
                </c:pt>
                <c:pt idx="11101">
                  <c:v>88.807999999998998</c:v>
                </c:pt>
                <c:pt idx="11102">
                  <c:v>88.815999999998994</c:v>
                </c:pt>
                <c:pt idx="11103">
                  <c:v>88.823999999998975</c:v>
                </c:pt>
                <c:pt idx="11104">
                  <c:v>88.831999999998985</c:v>
                </c:pt>
                <c:pt idx="11105">
                  <c:v>88.839999999998966</c:v>
                </c:pt>
                <c:pt idx="11106">
                  <c:v>88.847999999998962</c:v>
                </c:pt>
                <c:pt idx="11107">
                  <c:v>88.855999999998943</c:v>
                </c:pt>
                <c:pt idx="11108">
                  <c:v>88.863999999998953</c:v>
                </c:pt>
                <c:pt idx="11109">
                  <c:v>88.871999999998934</c:v>
                </c:pt>
                <c:pt idx="11110">
                  <c:v>88.87999999999893</c:v>
                </c:pt>
                <c:pt idx="11111">
                  <c:v>88.887999999998925</c:v>
                </c:pt>
                <c:pt idx="11112">
                  <c:v>88.895999999998921</c:v>
                </c:pt>
                <c:pt idx="11113">
                  <c:v>88.903999999998931</c:v>
                </c:pt>
                <c:pt idx="11114">
                  <c:v>88.91199999999894</c:v>
                </c:pt>
                <c:pt idx="11115">
                  <c:v>88.919999999998922</c:v>
                </c:pt>
                <c:pt idx="11116">
                  <c:v>88.927999999998917</c:v>
                </c:pt>
                <c:pt idx="11117">
                  <c:v>88.935999999998913</c:v>
                </c:pt>
                <c:pt idx="11118">
                  <c:v>88.943999999998908</c:v>
                </c:pt>
                <c:pt idx="11119">
                  <c:v>88.951999999998904</c:v>
                </c:pt>
                <c:pt idx="11120">
                  <c:v>88.9599999999989</c:v>
                </c:pt>
                <c:pt idx="11121">
                  <c:v>88.967999999998909</c:v>
                </c:pt>
                <c:pt idx="11122">
                  <c:v>88.975999999998876</c:v>
                </c:pt>
                <c:pt idx="11123">
                  <c:v>88.983999999998886</c:v>
                </c:pt>
                <c:pt idx="11124">
                  <c:v>88.991999999998896</c:v>
                </c:pt>
                <c:pt idx="11125">
                  <c:v>88.999999999998877</c:v>
                </c:pt>
                <c:pt idx="11126">
                  <c:v>89.007999999998887</c:v>
                </c:pt>
                <c:pt idx="11127">
                  <c:v>89.015999999998868</c:v>
                </c:pt>
                <c:pt idx="11128">
                  <c:v>89.023999999998864</c:v>
                </c:pt>
                <c:pt idx="11129">
                  <c:v>89.03199999999886</c:v>
                </c:pt>
                <c:pt idx="11130">
                  <c:v>89.039999999998855</c:v>
                </c:pt>
                <c:pt idx="11131">
                  <c:v>89.047999999998851</c:v>
                </c:pt>
                <c:pt idx="11132">
                  <c:v>89.055999999998832</c:v>
                </c:pt>
                <c:pt idx="11133">
                  <c:v>89.063999999998842</c:v>
                </c:pt>
                <c:pt idx="11134">
                  <c:v>89.071999999998823</c:v>
                </c:pt>
                <c:pt idx="11135">
                  <c:v>89.079999999998833</c:v>
                </c:pt>
                <c:pt idx="11136">
                  <c:v>89.087999999998829</c:v>
                </c:pt>
                <c:pt idx="11137">
                  <c:v>89.095999999998824</c:v>
                </c:pt>
                <c:pt idx="11138">
                  <c:v>89.103999999998805</c:v>
                </c:pt>
                <c:pt idx="11139">
                  <c:v>89.111999999998815</c:v>
                </c:pt>
                <c:pt idx="11140">
                  <c:v>89.119999999998797</c:v>
                </c:pt>
                <c:pt idx="11141">
                  <c:v>89.127999999998792</c:v>
                </c:pt>
                <c:pt idx="11142">
                  <c:v>89.135999999998802</c:v>
                </c:pt>
                <c:pt idx="11143">
                  <c:v>89.143999999998798</c:v>
                </c:pt>
                <c:pt idx="11144">
                  <c:v>89.151999999998793</c:v>
                </c:pt>
                <c:pt idx="11145">
                  <c:v>89.159999999998774</c:v>
                </c:pt>
                <c:pt idx="11146">
                  <c:v>89.167999999998784</c:v>
                </c:pt>
                <c:pt idx="11147">
                  <c:v>89.175999999998751</c:v>
                </c:pt>
                <c:pt idx="11148">
                  <c:v>89.183999999998761</c:v>
                </c:pt>
                <c:pt idx="11149">
                  <c:v>89.191999999998771</c:v>
                </c:pt>
                <c:pt idx="11150">
                  <c:v>89.199999999998766</c:v>
                </c:pt>
                <c:pt idx="11151">
                  <c:v>89.207999999998776</c:v>
                </c:pt>
                <c:pt idx="11152">
                  <c:v>89.215999999998758</c:v>
                </c:pt>
                <c:pt idx="11153">
                  <c:v>89.223999999998753</c:v>
                </c:pt>
                <c:pt idx="11154">
                  <c:v>89.231999999998749</c:v>
                </c:pt>
                <c:pt idx="11155">
                  <c:v>89.239999999998744</c:v>
                </c:pt>
                <c:pt idx="11156">
                  <c:v>89.24799999999874</c:v>
                </c:pt>
                <c:pt idx="11157">
                  <c:v>89.255999999998721</c:v>
                </c:pt>
                <c:pt idx="11158">
                  <c:v>89.263999999998731</c:v>
                </c:pt>
                <c:pt idx="11159">
                  <c:v>89.271999999998727</c:v>
                </c:pt>
                <c:pt idx="11160">
                  <c:v>89.279999999998722</c:v>
                </c:pt>
                <c:pt idx="11161">
                  <c:v>89.287999999998718</c:v>
                </c:pt>
                <c:pt idx="11162">
                  <c:v>89.295999999998713</c:v>
                </c:pt>
                <c:pt idx="11163">
                  <c:v>89.303999999998695</c:v>
                </c:pt>
                <c:pt idx="11164">
                  <c:v>89.311999999998704</c:v>
                </c:pt>
                <c:pt idx="11165">
                  <c:v>89.3199999999987</c:v>
                </c:pt>
                <c:pt idx="11166">
                  <c:v>89.327999999998696</c:v>
                </c:pt>
                <c:pt idx="11167">
                  <c:v>89.335999999998677</c:v>
                </c:pt>
                <c:pt idx="11168">
                  <c:v>89.343999999998687</c:v>
                </c:pt>
                <c:pt idx="11169">
                  <c:v>89.351999999998682</c:v>
                </c:pt>
                <c:pt idx="11170">
                  <c:v>89.359999999998664</c:v>
                </c:pt>
                <c:pt idx="11171">
                  <c:v>89.367999999998688</c:v>
                </c:pt>
                <c:pt idx="11172">
                  <c:v>89.375999999998655</c:v>
                </c:pt>
                <c:pt idx="11173">
                  <c:v>89.383999999998665</c:v>
                </c:pt>
                <c:pt idx="11174">
                  <c:v>89.39199999999866</c:v>
                </c:pt>
                <c:pt idx="11175">
                  <c:v>89.399999999998656</c:v>
                </c:pt>
                <c:pt idx="11176">
                  <c:v>89.407999999998651</c:v>
                </c:pt>
                <c:pt idx="11177">
                  <c:v>89.415999999998647</c:v>
                </c:pt>
                <c:pt idx="11178">
                  <c:v>89.423999999998642</c:v>
                </c:pt>
                <c:pt idx="11179">
                  <c:v>89.431999999998638</c:v>
                </c:pt>
                <c:pt idx="11180">
                  <c:v>89.439999999998648</c:v>
                </c:pt>
                <c:pt idx="11181">
                  <c:v>89.447999999998643</c:v>
                </c:pt>
                <c:pt idx="11182">
                  <c:v>89.455999999998625</c:v>
                </c:pt>
                <c:pt idx="11183">
                  <c:v>89.46399999999862</c:v>
                </c:pt>
                <c:pt idx="11184">
                  <c:v>89.471999999998616</c:v>
                </c:pt>
                <c:pt idx="11185">
                  <c:v>89.479999999998597</c:v>
                </c:pt>
                <c:pt idx="11186">
                  <c:v>89.487999999998607</c:v>
                </c:pt>
                <c:pt idx="11187">
                  <c:v>89.495999999998617</c:v>
                </c:pt>
                <c:pt idx="11188">
                  <c:v>89.503999999998598</c:v>
                </c:pt>
                <c:pt idx="11189">
                  <c:v>89.511999999998608</c:v>
                </c:pt>
                <c:pt idx="11190">
                  <c:v>89.519999999998589</c:v>
                </c:pt>
                <c:pt idx="11191">
                  <c:v>89.527999999998585</c:v>
                </c:pt>
                <c:pt idx="11192">
                  <c:v>89.535999999998566</c:v>
                </c:pt>
                <c:pt idx="11193">
                  <c:v>89.543999999998576</c:v>
                </c:pt>
                <c:pt idx="11194">
                  <c:v>89.551999999998571</c:v>
                </c:pt>
                <c:pt idx="11195">
                  <c:v>89.559999999998567</c:v>
                </c:pt>
                <c:pt idx="11196">
                  <c:v>89.567999999998577</c:v>
                </c:pt>
                <c:pt idx="11197">
                  <c:v>89.575999999998544</c:v>
                </c:pt>
                <c:pt idx="11198">
                  <c:v>89.583999999998554</c:v>
                </c:pt>
                <c:pt idx="11199">
                  <c:v>89.591999999998549</c:v>
                </c:pt>
                <c:pt idx="11200">
                  <c:v>89.599999999998545</c:v>
                </c:pt>
                <c:pt idx="11201">
                  <c:v>89.607999999998526</c:v>
                </c:pt>
                <c:pt idx="11202">
                  <c:v>89.615999999998522</c:v>
                </c:pt>
                <c:pt idx="11203">
                  <c:v>89.623999999998517</c:v>
                </c:pt>
                <c:pt idx="11204">
                  <c:v>89.631999999998527</c:v>
                </c:pt>
                <c:pt idx="11205">
                  <c:v>89.639999999998523</c:v>
                </c:pt>
                <c:pt idx="11206">
                  <c:v>89.647999999998518</c:v>
                </c:pt>
                <c:pt idx="11207">
                  <c:v>89.6559999999985</c:v>
                </c:pt>
                <c:pt idx="11208">
                  <c:v>89.663999999998495</c:v>
                </c:pt>
                <c:pt idx="11209">
                  <c:v>89.671999999998491</c:v>
                </c:pt>
                <c:pt idx="11210">
                  <c:v>89.679999999998486</c:v>
                </c:pt>
                <c:pt idx="11211">
                  <c:v>89.687999999998496</c:v>
                </c:pt>
                <c:pt idx="11212">
                  <c:v>89.695999999998477</c:v>
                </c:pt>
                <c:pt idx="11213">
                  <c:v>89.703999999998487</c:v>
                </c:pt>
                <c:pt idx="11214">
                  <c:v>89.711999999998497</c:v>
                </c:pt>
                <c:pt idx="11215">
                  <c:v>89.719999999998478</c:v>
                </c:pt>
                <c:pt idx="11216">
                  <c:v>89.727999999998474</c:v>
                </c:pt>
                <c:pt idx="11217">
                  <c:v>89.735999999998469</c:v>
                </c:pt>
                <c:pt idx="11218">
                  <c:v>89.743999999998479</c:v>
                </c:pt>
                <c:pt idx="11219">
                  <c:v>89.751999999998461</c:v>
                </c:pt>
                <c:pt idx="11220">
                  <c:v>89.759999999998456</c:v>
                </c:pt>
                <c:pt idx="11221">
                  <c:v>89.767999999998452</c:v>
                </c:pt>
                <c:pt idx="11222">
                  <c:v>89.775999999998433</c:v>
                </c:pt>
                <c:pt idx="11223">
                  <c:v>89.783999999998443</c:v>
                </c:pt>
                <c:pt idx="11224">
                  <c:v>89.791999999998438</c:v>
                </c:pt>
                <c:pt idx="11225">
                  <c:v>89.799999999998434</c:v>
                </c:pt>
                <c:pt idx="11226">
                  <c:v>89.80799999999843</c:v>
                </c:pt>
                <c:pt idx="11227">
                  <c:v>89.815999999998425</c:v>
                </c:pt>
                <c:pt idx="11228">
                  <c:v>89.823999999998406</c:v>
                </c:pt>
                <c:pt idx="11229">
                  <c:v>89.831999999998416</c:v>
                </c:pt>
                <c:pt idx="11230">
                  <c:v>89.839999999998412</c:v>
                </c:pt>
                <c:pt idx="11231">
                  <c:v>89.847999999998407</c:v>
                </c:pt>
                <c:pt idx="11232">
                  <c:v>89.855999999998403</c:v>
                </c:pt>
                <c:pt idx="11233">
                  <c:v>89.863999999998398</c:v>
                </c:pt>
                <c:pt idx="11234">
                  <c:v>89.871999999998394</c:v>
                </c:pt>
                <c:pt idx="11235">
                  <c:v>89.879999999998375</c:v>
                </c:pt>
                <c:pt idx="11236">
                  <c:v>89.887999999998385</c:v>
                </c:pt>
                <c:pt idx="11237">
                  <c:v>89.895999999998367</c:v>
                </c:pt>
                <c:pt idx="11238">
                  <c:v>89.903999999998376</c:v>
                </c:pt>
                <c:pt idx="11239">
                  <c:v>89.9119999999984</c:v>
                </c:pt>
                <c:pt idx="11240">
                  <c:v>89.919999999998382</c:v>
                </c:pt>
                <c:pt idx="11241">
                  <c:v>89.927999999998377</c:v>
                </c:pt>
                <c:pt idx="11242">
                  <c:v>89.935999999998359</c:v>
                </c:pt>
                <c:pt idx="11243">
                  <c:v>89.943999999998368</c:v>
                </c:pt>
                <c:pt idx="11244">
                  <c:v>89.951999999998336</c:v>
                </c:pt>
                <c:pt idx="11245">
                  <c:v>89.959999999998331</c:v>
                </c:pt>
                <c:pt idx="11246">
                  <c:v>89.967999999998341</c:v>
                </c:pt>
                <c:pt idx="11247">
                  <c:v>89.975999999998322</c:v>
                </c:pt>
                <c:pt idx="11248">
                  <c:v>89.983999999998318</c:v>
                </c:pt>
                <c:pt idx="11249">
                  <c:v>89.991999999998328</c:v>
                </c:pt>
                <c:pt idx="11250">
                  <c:v>89.999999999998309</c:v>
                </c:pt>
                <c:pt idx="11251">
                  <c:v>90.007999999998304</c:v>
                </c:pt>
                <c:pt idx="11252">
                  <c:v>90.0159999999983</c:v>
                </c:pt>
                <c:pt idx="11253">
                  <c:v>90.023999999998296</c:v>
                </c:pt>
                <c:pt idx="11254">
                  <c:v>90.031999999998291</c:v>
                </c:pt>
                <c:pt idx="11255">
                  <c:v>90.039999999998287</c:v>
                </c:pt>
                <c:pt idx="11256">
                  <c:v>90.047999999998297</c:v>
                </c:pt>
                <c:pt idx="11257">
                  <c:v>90.055999999998264</c:v>
                </c:pt>
                <c:pt idx="11258">
                  <c:v>90.063999999998288</c:v>
                </c:pt>
                <c:pt idx="11259">
                  <c:v>90.071999999998269</c:v>
                </c:pt>
                <c:pt idx="11260">
                  <c:v>90.079999999998265</c:v>
                </c:pt>
                <c:pt idx="11261">
                  <c:v>90.08799999999826</c:v>
                </c:pt>
                <c:pt idx="11262">
                  <c:v>90.095999999998256</c:v>
                </c:pt>
                <c:pt idx="11263">
                  <c:v>90.103999999998237</c:v>
                </c:pt>
                <c:pt idx="11264">
                  <c:v>90.111999999998247</c:v>
                </c:pt>
                <c:pt idx="11265">
                  <c:v>90.119999999998242</c:v>
                </c:pt>
                <c:pt idx="11266">
                  <c:v>90.127999999998224</c:v>
                </c:pt>
                <c:pt idx="11267">
                  <c:v>90.135999999998234</c:v>
                </c:pt>
                <c:pt idx="11268">
                  <c:v>90.143999999998229</c:v>
                </c:pt>
                <c:pt idx="11269">
                  <c:v>90.151999999998225</c:v>
                </c:pt>
                <c:pt idx="11270">
                  <c:v>90.159999999998206</c:v>
                </c:pt>
                <c:pt idx="11271">
                  <c:v>90.167999999998216</c:v>
                </c:pt>
                <c:pt idx="11272">
                  <c:v>90.175999999998183</c:v>
                </c:pt>
                <c:pt idx="11273">
                  <c:v>90.183999999998193</c:v>
                </c:pt>
                <c:pt idx="11274">
                  <c:v>90.191999999998217</c:v>
                </c:pt>
                <c:pt idx="11275">
                  <c:v>90.199999999998198</c:v>
                </c:pt>
                <c:pt idx="11276">
                  <c:v>90.207999999998208</c:v>
                </c:pt>
                <c:pt idx="11277">
                  <c:v>90.215999999998189</c:v>
                </c:pt>
                <c:pt idx="11278">
                  <c:v>90.223999999998185</c:v>
                </c:pt>
                <c:pt idx="11279">
                  <c:v>90.23199999999818</c:v>
                </c:pt>
                <c:pt idx="11280">
                  <c:v>90.239999999998176</c:v>
                </c:pt>
                <c:pt idx="11281">
                  <c:v>90.247999999998186</c:v>
                </c:pt>
                <c:pt idx="11282">
                  <c:v>90.255999999998167</c:v>
                </c:pt>
                <c:pt idx="11283">
                  <c:v>90.263999999998177</c:v>
                </c:pt>
                <c:pt idx="11284">
                  <c:v>90.271999999998158</c:v>
                </c:pt>
                <c:pt idx="11285">
                  <c:v>90.279999999998154</c:v>
                </c:pt>
                <c:pt idx="11286">
                  <c:v>90.287999999998149</c:v>
                </c:pt>
                <c:pt idx="11287">
                  <c:v>90.295999999998145</c:v>
                </c:pt>
                <c:pt idx="11288">
                  <c:v>90.303999999998126</c:v>
                </c:pt>
                <c:pt idx="11289">
                  <c:v>90.311999999998136</c:v>
                </c:pt>
                <c:pt idx="11290">
                  <c:v>90.319999999998132</c:v>
                </c:pt>
                <c:pt idx="11291">
                  <c:v>90.327999999998127</c:v>
                </c:pt>
                <c:pt idx="11292">
                  <c:v>90.335999999998123</c:v>
                </c:pt>
                <c:pt idx="11293">
                  <c:v>90.343999999998118</c:v>
                </c:pt>
                <c:pt idx="11294">
                  <c:v>90.351999999998114</c:v>
                </c:pt>
                <c:pt idx="11295">
                  <c:v>90.359999999998095</c:v>
                </c:pt>
                <c:pt idx="11296">
                  <c:v>90.367999999998105</c:v>
                </c:pt>
                <c:pt idx="11297">
                  <c:v>90.375999999998086</c:v>
                </c:pt>
                <c:pt idx="11298">
                  <c:v>90.383999999998096</c:v>
                </c:pt>
                <c:pt idx="11299">
                  <c:v>90.391999999998092</c:v>
                </c:pt>
                <c:pt idx="11300">
                  <c:v>90.399999999998087</c:v>
                </c:pt>
                <c:pt idx="11301">
                  <c:v>90.407999999998097</c:v>
                </c:pt>
                <c:pt idx="11302">
                  <c:v>90.415999999998078</c:v>
                </c:pt>
                <c:pt idx="11303">
                  <c:v>90.423999999998074</c:v>
                </c:pt>
                <c:pt idx="11304">
                  <c:v>90.431999999998084</c:v>
                </c:pt>
                <c:pt idx="11305">
                  <c:v>90.439999999998079</c:v>
                </c:pt>
                <c:pt idx="11306">
                  <c:v>90.447999999998075</c:v>
                </c:pt>
                <c:pt idx="11307">
                  <c:v>90.455999999998056</c:v>
                </c:pt>
                <c:pt idx="11308">
                  <c:v>90.463999999998066</c:v>
                </c:pt>
                <c:pt idx="11309">
                  <c:v>90.471999999998047</c:v>
                </c:pt>
                <c:pt idx="11310">
                  <c:v>90.479999999998043</c:v>
                </c:pt>
                <c:pt idx="11311">
                  <c:v>90.487999999998038</c:v>
                </c:pt>
                <c:pt idx="11312">
                  <c:v>90.495999999998034</c:v>
                </c:pt>
                <c:pt idx="11313">
                  <c:v>90.50399999999803</c:v>
                </c:pt>
                <c:pt idx="11314">
                  <c:v>90.511999999998039</c:v>
                </c:pt>
                <c:pt idx="11315">
                  <c:v>90.519999999998021</c:v>
                </c:pt>
                <c:pt idx="11316">
                  <c:v>90.527999999998016</c:v>
                </c:pt>
                <c:pt idx="11317">
                  <c:v>90.535999999998012</c:v>
                </c:pt>
                <c:pt idx="11318">
                  <c:v>90.543999999998007</c:v>
                </c:pt>
                <c:pt idx="11319">
                  <c:v>90.551999999998017</c:v>
                </c:pt>
                <c:pt idx="11320">
                  <c:v>90.559999999997999</c:v>
                </c:pt>
                <c:pt idx="11321">
                  <c:v>90.567999999998008</c:v>
                </c:pt>
                <c:pt idx="11322">
                  <c:v>90.575999999997975</c:v>
                </c:pt>
                <c:pt idx="11323">
                  <c:v>90.583999999997985</c:v>
                </c:pt>
                <c:pt idx="11324">
                  <c:v>90.591999999997981</c:v>
                </c:pt>
                <c:pt idx="11325">
                  <c:v>90.599999999997976</c:v>
                </c:pt>
                <c:pt idx="11326">
                  <c:v>90.607999999997986</c:v>
                </c:pt>
                <c:pt idx="11327">
                  <c:v>90.615999999997968</c:v>
                </c:pt>
                <c:pt idx="11328">
                  <c:v>90.623999999997963</c:v>
                </c:pt>
                <c:pt idx="11329">
                  <c:v>90.631999999997959</c:v>
                </c:pt>
                <c:pt idx="11330">
                  <c:v>90.639999999997954</c:v>
                </c:pt>
                <c:pt idx="11331">
                  <c:v>90.64799999999795</c:v>
                </c:pt>
                <c:pt idx="11332">
                  <c:v>90.655999999997931</c:v>
                </c:pt>
                <c:pt idx="11333">
                  <c:v>90.663999999997927</c:v>
                </c:pt>
                <c:pt idx="11334">
                  <c:v>90.671999999997922</c:v>
                </c:pt>
                <c:pt idx="11335">
                  <c:v>90.679999999997932</c:v>
                </c:pt>
                <c:pt idx="11336">
                  <c:v>90.687999999997928</c:v>
                </c:pt>
                <c:pt idx="11337">
                  <c:v>90.695999999997923</c:v>
                </c:pt>
                <c:pt idx="11338">
                  <c:v>90.703999999997919</c:v>
                </c:pt>
                <c:pt idx="11339">
                  <c:v>90.711999999997929</c:v>
                </c:pt>
                <c:pt idx="11340">
                  <c:v>90.71999999999791</c:v>
                </c:pt>
                <c:pt idx="11341">
                  <c:v>90.727999999997905</c:v>
                </c:pt>
                <c:pt idx="11342">
                  <c:v>90.735999999997901</c:v>
                </c:pt>
                <c:pt idx="11343">
                  <c:v>90.743999999997911</c:v>
                </c:pt>
                <c:pt idx="11344">
                  <c:v>90.751999999997906</c:v>
                </c:pt>
                <c:pt idx="11345">
                  <c:v>90.759999999997888</c:v>
                </c:pt>
                <c:pt idx="11346">
                  <c:v>90.767999999997897</c:v>
                </c:pt>
                <c:pt idx="11347">
                  <c:v>90.775999999997865</c:v>
                </c:pt>
                <c:pt idx="11348">
                  <c:v>90.783999999997874</c:v>
                </c:pt>
                <c:pt idx="11349">
                  <c:v>90.791999999997884</c:v>
                </c:pt>
                <c:pt idx="11350">
                  <c:v>90.799999999997851</c:v>
                </c:pt>
                <c:pt idx="11351">
                  <c:v>90.807999999997847</c:v>
                </c:pt>
                <c:pt idx="11352">
                  <c:v>90.815999999997842</c:v>
                </c:pt>
                <c:pt idx="11353">
                  <c:v>90.823999999997824</c:v>
                </c:pt>
                <c:pt idx="11354">
                  <c:v>90.831999999997848</c:v>
                </c:pt>
                <c:pt idx="11355">
                  <c:v>90.839999999997829</c:v>
                </c:pt>
                <c:pt idx="11356">
                  <c:v>90.847999999997839</c:v>
                </c:pt>
                <c:pt idx="11357">
                  <c:v>90.855999999997806</c:v>
                </c:pt>
                <c:pt idx="11358">
                  <c:v>90.863999999997816</c:v>
                </c:pt>
                <c:pt idx="11359">
                  <c:v>90.871999999997797</c:v>
                </c:pt>
                <c:pt idx="11360">
                  <c:v>90.879999999997793</c:v>
                </c:pt>
                <c:pt idx="11361">
                  <c:v>90.887999999997817</c:v>
                </c:pt>
                <c:pt idx="11362">
                  <c:v>90.895999999997798</c:v>
                </c:pt>
                <c:pt idx="11363">
                  <c:v>90.903999999997808</c:v>
                </c:pt>
                <c:pt idx="11364">
                  <c:v>90.911999999997803</c:v>
                </c:pt>
                <c:pt idx="11365">
                  <c:v>90.919999999997799</c:v>
                </c:pt>
                <c:pt idx="11366">
                  <c:v>90.92799999999778</c:v>
                </c:pt>
                <c:pt idx="11367">
                  <c:v>90.935999999997776</c:v>
                </c:pt>
                <c:pt idx="11368">
                  <c:v>90.943999999997786</c:v>
                </c:pt>
                <c:pt idx="11369">
                  <c:v>90.951999999997781</c:v>
                </c:pt>
                <c:pt idx="11370">
                  <c:v>90.959999999997777</c:v>
                </c:pt>
                <c:pt idx="11371">
                  <c:v>90.967999999997772</c:v>
                </c:pt>
                <c:pt idx="11372">
                  <c:v>90.975999999997754</c:v>
                </c:pt>
                <c:pt idx="11373">
                  <c:v>90.983999999997749</c:v>
                </c:pt>
                <c:pt idx="11374">
                  <c:v>90.991999999997759</c:v>
                </c:pt>
                <c:pt idx="11375">
                  <c:v>90.99999999999774</c:v>
                </c:pt>
                <c:pt idx="11376">
                  <c:v>91.007999999997736</c:v>
                </c:pt>
                <c:pt idx="11377">
                  <c:v>91.015999999997732</c:v>
                </c:pt>
                <c:pt idx="11378">
                  <c:v>91.023999999997727</c:v>
                </c:pt>
                <c:pt idx="11379">
                  <c:v>91.031999999997737</c:v>
                </c:pt>
                <c:pt idx="11380">
                  <c:v>91.039999999997718</c:v>
                </c:pt>
                <c:pt idx="11381">
                  <c:v>91.047999999997728</c:v>
                </c:pt>
                <c:pt idx="11382">
                  <c:v>91.055999999997695</c:v>
                </c:pt>
                <c:pt idx="11383">
                  <c:v>91.063999999997705</c:v>
                </c:pt>
                <c:pt idx="11384">
                  <c:v>91.071999999997701</c:v>
                </c:pt>
                <c:pt idx="11385">
                  <c:v>91.079999999997696</c:v>
                </c:pt>
                <c:pt idx="11386">
                  <c:v>91.087999999997692</c:v>
                </c:pt>
                <c:pt idx="11387">
                  <c:v>91.095999999997687</c:v>
                </c:pt>
                <c:pt idx="11388">
                  <c:v>91.103999999997683</c:v>
                </c:pt>
                <c:pt idx="11389">
                  <c:v>91.111999999997678</c:v>
                </c:pt>
                <c:pt idx="11390">
                  <c:v>91.119999999997674</c:v>
                </c:pt>
                <c:pt idx="11391">
                  <c:v>91.12799999999767</c:v>
                </c:pt>
                <c:pt idx="11392">
                  <c:v>91.135999999997665</c:v>
                </c:pt>
                <c:pt idx="11393">
                  <c:v>91.143999999997661</c:v>
                </c:pt>
                <c:pt idx="11394">
                  <c:v>91.151999999997656</c:v>
                </c:pt>
                <c:pt idx="11395">
                  <c:v>91.159999999997652</c:v>
                </c:pt>
                <c:pt idx="11396">
                  <c:v>91.167999999997647</c:v>
                </c:pt>
                <c:pt idx="11397">
                  <c:v>91.175999999997629</c:v>
                </c:pt>
                <c:pt idx="11398">
                  <c:v>91.183999999997624</c:v>
                </c:pt>
                <c:pt idx="11399">
                  <c:v>91.191999999997634</c:v>
                </c:pt>
                <c:pt idx="11400">
                  <c:v>91.19999999999763</c:v>
                </c:pt>
                <c:pt idx="11401">
                  <c:v>91.207999999997639</c:v>
                </c:pt>
                <c:pt idx="11402">
                  <c:v>91.215999999997621</c:v>
                </c:pt>
                <c:pt idx="11403">
                  <c:v>91.223999999997616</c:v>
                </c:pt>
                <c:pt idx="11404">
                  <c:v>91.231999999997626</c:v>
                </c:pt>
                <c:pt idx="11405">
                  <c:v>91.239999999997607</c:v>
                </c:pt>
                <c:pt idx="11406">
                  <c:v>91.247999999997631</c:v>
                </c:pt>
                <c:pt idx="11407">
                  <c:v>91.255999999997599</c:v>
                </c:pt>
                <c:pt idx="11408">
                  <c:v>91.263999999997608</c:v>
                </c:pt>
                <c:pt idx="11409">
                  <c:v>91.27199999999759</c:v>
                </c:pt>
                <c:pt idx="11410">
                  <c:v>91.279999999997585</c:v>
                </c:pt>
                <c:pt idx="11411">
                  <c:v>91.287999999997581</c:v>
                </c:pt>
                <c:pt idx="11412">
                  <c:v>91.295999999997576</c:v>
                </c:pt>
                <c:pt idx="11413">
                  <c:v>91.303999999997586</c:v>
                </c:pt>
                <c:pt idx="11414">
                  <c:v>91.311999999997582</c:v>
                </c:pt>
                <c:pt idx="11415">
                  <c:v>91.319999999997577</c:v>
                </c:pt>
                <c:pt idx="11416">
                  <c:v>91.327999999997559</c:v>
                </c:pt>
                <c:pt idx="11417">
                  <c:v>91.335999999997554</c:v>
                </c:pt>
                <c:pt idx="11418">
                  <c:v>91.34399999999755</c:v>
                </c:pt>
                <c:pt idx="11419">
                  <c:v>91.351999999997545</c:v>
                </c:pt>
                <c:pt idx="11420">
                  <c:v>91.359999999997527</c:v>
                </c:pt>
                <c:pt idx="11421">
                  <c:v>91.367999999997537</c:v>
                </c:pt>
                <c:pt idx="11422">
                  <c:v>91.375999999997532</c:v>
                </c:pt>
                <c:pt idx="11423">
                  <c:v>91.383999999997528</c:v>
                </c:pt>
                <c:pt idx="11424">
                  <c:v>91.391999999997537</c:v>
                </c:pt>
                <c:pt idx="11425">
                  <c:v>91.399999999997519</c:v>
                </c:pt>
                <c:pt idx="11426">
                  <c:v>91.407999999997529</c:v>
                </c:pt>
                <c:pt idx="11427">
                  <c:v>91.41599999999751</c:v>
                </c:pt>
                <c:pt idx="11428">
                  <c:v>91.423999999997505</c:v>
                </c:pt>
                <c:pt idx="11429">
                  <c:v>91.431999999997515</c:v>
                </c:pt>
                <c:pt idx="11430">
                  <c:v>91.439999999997511</c:v>
                </c:pt>
                <c:pt idx="11431">
                  <c:v>91.447999999997521</c:v>
                </c:pt>
                <c:pt idx="11432">
                  <c:v>91.455999999997488</c:v>
                </c:pt>
                <c:pt idx="11433">
                  <c:v>91.463999999997498</c:v>
                </c:pt>
                <c:pt idx="11434">
                  <c:v>91.471999999997479</c:v>
                </c:pt>
                <c:pt idx="11435">
                  <c:v>91.479999999997474</c:v>
                </c:pt>
                <c:pt idx="11436">
                  <c:v>91.487999999997484</c:v>
                </c:pt>
                <c:pt idx="11437">
                  <c:v>91.49599999999748</c:v>
                </c:pt>
                <c:pt idx="11438">
                  <c:v>91.503999999997461</c:v>
                </c:pt>
                <c:pt idx="11439">
                  <c:v>91.511999999997471</c:v>
                </c:pt>
                <c:pt idx="11440">
                  <c:v>91.519999999997466</c:v>
                </c:pt>
                <c:pt idx="11441">
                  <c:v>91.527999999997448</c:v>
                </c:pt>
                <c:pt idx="11442">
                  <c:v>91.535999999997443</c:v>
                </c:pt>
                <c:pt idx="11443">
                  <c:v>91.543999999997439</c:v>
                </c:pt>
                <c:pt idx="11444">
                  <c:v>91.551999999997435</c:v>
                </c:pt>
                <c:pt idx="11445">
                  <c:v>91.55999999999743</c:v>
                </c:pt>
                <c:pt idx="11446">
                  <c:v>91.56799999999744</c:v>
                </c:pt>
                <c:pt idx="11447">
                  <c:v>91.575999999997407</c:v>
                </c:pt>
                <c:pt idx="11448">
                  <c:v>91.583999999997417</c:v>
                </c:pt>
                <c:pt idx="11449">
                  <c:v>91.591999999997427</c:v>
                </c:pt>
                <c:pt idx="11450">
                  <c:v>91.599999999997408</c:v>
                </c:pt>
                <c:pt idx="11451">
                  <c:v>91.607999999997418</c:v>
                </c:pt>
                <c:pt idx="11452">
                  <c:v>91.615999999997399</c:v>
                </c:pt>
                <c:pt idx="11453">
                  <c:v>91.623999999997395</c:v>
                </c:pt>
                <c:pt idx="11454">
                  <c:v>91.63199999999739</c:v>
                </c:pt>
                <c:pt idx="11455">
                  <c:v>91.639999999997386</c:v>
                </c:pt>
                <c:pt idx="11456">
                  <c:v>91.647999999997381</c:v>
                </c:pt>
                <c:pt idx="11457">
                  <c:v>91.655999999997363</c:v>
                </c:pt>
                <c:pt idx="11458">
                  <c:v>91.663999999997387</c:v>
                </c:pt>
                <c:pt idx="11459">
                  <c:v>91.671999999997368</c:v>
                </c:pt>
                <c:pt idx="11460">
                  <c:v>91.679999999997364</c:v>
                </c:pt>
                <c:pt idx="11461">
                  <c:v>91.687999999997359</c:v>
                </c:pt>
                <c:pt idx="11462">
                  <c:v>91.695999999997355</c:v>
                </c:pt>
                <c:pt idx="11463">
                  <c:v>91.703999999997336</c:v>
                </c:pt>
                <c:pt idx="11464">
                  <c:v>91.711999999997346</c:v>
                </c:pt>
                <c:pt idx="11465">
                  <c:v>91.719999999997341</c:v>
                </c:pt>
                <c:pt idx="11466">
                  <c:v>91.727999999997337</c:v>
                </c:pt>
                <c:pt idx="11467">
                  <c:v>91.735999999997318</c:v>
                </c:pt>
                <c:pt idx="11468">
                  <c:v>91.743999999997328</c:v>
                </c:pt>
                <c:pt idx="11469">
                  <c:v>91.751999999997309</c:v>
                </c:pt>
                <c:pt idx="11470">
                  <c:v>91.759999999997305</c:v>
                </c:pt>
                <c:pt idx="11471">
                  <c:v>91.767999999997315</c:v>
                </c:pt>
                <c:pt idx="11472">
                  <c:v>91.775999999997296</c:v>
                </c:pt>
                <c:pt idx="11473">
                  <c:v>91.783999999997306</c:v>
                </c:pt>
                <c:pt idx="11474">
                  <c:v>91.791999999997302</c:v>
                </c:pt>
                <c:pt idx="11475">
                  <c:v>91.799999999997297</c:v>
                </c:pt>
                <c:pt idx="11476">
                  <c:v>91.807999999997278</c:v>
                </c:pt>
                <c:pt idx="11477">
                  <c:v>91.815999999997274</c:v>
                </c:pt>
                <c:pt idx="11478">
                  <c:v>91.82399999999727</c:v>
                </c:pt>
                <c:pt idx="11479">
                  <c:v>91.831999999997279</c:v>
                </c:pt>
                <c:pt idx="11480">
                  <c:v>91.839999999997261</c:v>
                </c:pt>
                <c:pt idx="11481">
                  <c:v>91.84799999999727</c:v>
                </c:pt>
                <c:pt idx="11482">
                  <c:v>91.855999999997252</c:v>
                </c:pt>
                <c:pt idx="11483">
                  <c:v>91.863999999997247</c:v>
                </c:pt>
                <c:pt idx="11484">
                  <c:v>91.871999999997243</c:v>
                </c:pt>
                <c:pt idx="11485">
                  <c:v>91.879999999997224</c:v>
                </c:pt>
                <c:pt idx="11486">
                  <c:v>91.887999999997234</c:v>
                </c:pt>
                <c:pt idx="11487">
                  <c:v>91.89599999999723</c:v>
                </c:pt>
                <c:pt idx="11488">
                  <c:v>91.903999999997239</c:v>
                </c:pt>
                <c:pt idx="11489">
                  <c:v>91.911999999997235</c:v>
                </c:pt>
                <c:pt idx="11490">
                  <c:v>91.919999999997231</c:v>
                </c:pt>
                <c:pt idx="11491">
                  <c:v>91.927999999997226</c:v>
                </c:pt>
                <c:pt idx="11492">
                  <c:v>91.935999999997208</c:v>
                </c:pt>
                <c:pt idx="11493">
                  <c:v>91.943999999997231</c:v>
                </c:pt>
                <c:pt idx="11494">
                  <c:v>91.951999999997213</c:v>
                </c:pt>
                <c:pt idx="11495">
                  <c:v>91.959999999997208</c:v>
                </c:pt>
                <c:pt idx="11496">
                  <c:v>91.967999999997204</c:v>
                </c:pt>
                <c:pt idx="11497">
                  <c:v>91.975999999997185</c:v>
                </c:pt>
                <c:pt idx="11498">
                  <c:v>91.983999999997181</c:v>
                </c:pt>
                <c:pt idx="11499">
                  <c:v>91.991999999997191</c:v>
                </c:pt>
                <c:pt idx="11500">
                  <c:v>91.9999999999972</c:v>
                </c:pt>
                <c:pt idx="11501">
                  <c:v>92.007999999997182</c:v>
                </c:pt>
                <c:pt idx="11502">
                  <c:v>92.015999999997177</c:v>
                </c:pt>
                <c:pt idx="11503">
                  <c:v>92.023999999997159</c:v>
                </c:pt>
                <c:pt idx="11504">
                  <c:v>92.031999999997169</c:v>
                </c:pt>
                <c:pt idx="11505">
                  <c:v>92.03999999999715</c:v>
                </c:pt>
                <c:pt idx="11506">
                  <c:v>92.04799999999716</c:v>
                </c:pt>
                <c:pt idx="11507">
                  <c:v>92.055999999997127</c:v>
                </c:pt>
                <c:pt idx="11508">
                  <c:v>92.063999999997137</c:v>
                </c:pt>
                <c:pt idx="11509">
                  <c:v>92.071999999997146</c:v>
                </c:pt>
                <c:pt idx="11510">
                  <c:v>92.079999999997128</c:v>
                </c:pt>
                <c:pt idx="11511">
                  <c:v>92.087999999997137</c:v>
                </c:pt>
                <c:pt idx="11512">
                  <c:v>92.095999999997119</c:v>
                </c:pt>
                <c:pt idx="11513">
                  <c:v>92.103999999997114</c:v>
                </c:pt>
                <c:pt idx="11514">
                  <c:v>92.11199999999711</c:v>
                </c:pt>
                <c:pt idx="11515">
                  <c:v>92.119999999997106</c:v>
                </c:pt>
                <c:pt idx="11516">
                  <c:v>92.127999999997101</c:v>
                </c:pt>
                <c:pt idx="11517">
                  <c:v>92.135999999997097</c:v>
                </c:pt>
                <c:pt idx="11518">
                  <c:v>92.143999999997106</c:v>
                </c:pt>
                <c:pt idx="11519">
                  <c:v>92.151999999997088</c:v>
                </c:pt>
                <c:pt idx="11520">
                  <c:v>92.159999999997083</c:v>
                </c:pt>
                <c:pt idx="11521">
                  <c:v>92.167999999997079</c:v>
                </c:pt>
                <c:pt idx="11522">
                  <c:v>92.17599999999706</c:v>
                </c:pt>
                <c:pt idx="11523">
                  <c:v>92.18399999999707</c:v>
                </c:pt>
                <c:pt idx="11524">
                  <c:v>92.19199999999708</c:v>
                </c:pt>
                <c:pt idx="11525">
                  <c:v>92.199999999997061</c:v>
                </c:pt>
                <c:pt idx="11526">
                  <c:v>92.207999999997071</c:v>
                </c:pt>
                <c:pt idx="11527">
                  <c:v>92.215999999997067</c:v>
                </c:pt>
                <c:pt idx="11528">
                  <c:v>92.223999999997048</c:v>
                </c:pt>
                <c:pt idx="11529">
                  <c:v>92.231999999997058</c:v>
                </c:pt>
                <c:pt idx="11530">
                  <c:v>92.239999999997039</c:v>
                </c:pt>
                <c:pt idx="11531">
                  <c:v>92.247999999997049</c:v>
                </c:pt>
                <c:pt idx="11532">
                  <c:v>92.25599999999703</c:v>
                </c:pt>
                <c:pt idx="11533">
                  <c:v>92.26399999999704</c:v>
                </c:pt>
                <c:pt idx="11534">
                  <c:v>92.271999999997021</c:v>
                </c:pt>
                <c:pt idx="11535">
                  <c:v>92.279999999997017</c:v>
                </c:pt>
                <c:pt idx="11536">
                  <c:v>92.287999999997012</c:v>
                </c:pt>
                <c:pt idx="11537">
                  <c:v>92.295999999996994</c:v>
                </c:pt>
                <c:pt idx="11538">
                  <c:v>92.303999999997004</c:v>
                </c:pt>
                <c:pt idx="11539">
                  <c:v>92.311999999996999</c:v>
                </c:pt>
                <c:pt idx="11540">
                  <c:v>92.319999999996995</c:v>
                </c:pt>
                <c:pt idx="11541">
                  <c:v>92.327999999996976</c:v>
                </c:pt>
                <c:pt idx="11542">
                  <c:v>92.335999999996972</c:v>
                </c:pt>
                <c:pt idx="11543">
                  <c:v>92.343999999996967</c:v>
                </c:pt>
                <c:pt idx="11544">
                  <c:v>92.351999999996963</c:v>
                </c:pt>
                <c:pt idx="11545">
                  <c:v>92.359999999996973</c:v>
                </c:pt>
                <c:pt idx="11546">
                  <c:v>92.367999999996968</c:v>
                </c:pt>
                <c:pt idx="11547">
                  <c:v>92.375999999996949</c:v>
                </c:pt>
                <c:pt idx="11548">
                  <c:v>92.383999999996945</c:v>
                </c:pt>
                <c:pt idx="11549">
                  <c:v>92.391999999996955</c:v>
                </c:pt>
                <c:pt idx="11550">
                  <c:v>92.399999999996936</c:v>
                </c:pt>
                <c:pt idx="11551">
                  <c:v>92.407999999996946</c:v>
                </c:pt>
                <c:pt idx="11552">
                  <c:v>92.415999999996927</c:v>
                </c:pt>
                <c:pt idx="11553">
                  <c:v>92.423999999996923</c:v>
                </c:pt>
                <c:pt idx="11554">
                  <c:v>92.431999999996947</c:v>
                </c:pt>
                <c:pt idx="11555">
                  <c:v>92.439999999996928</c:v>
                </c:pt>
                <c:pt idx="11556">
                  <c:v>92.447999999996938</c:v>
                </c:pt>
                <c:pt idx="11557">
                  <c:v>92.455999999996905</c:v>
                </c:pt>
                <c:pt idx="11558">
                  <c:v>92.463999999996915</c:v>
                </c:pt>
                <c:pt idx="11559">
                  <c:v>92.471999999996896</c:v>
                </c:pt>
                <c:pt idx="11560">
                  <c:v>92.479999999996892</c:v>
                </c:pt>
                <c:pt idx="11561">
                  <c:v>92.487999999996902</c:v>
                </c:pt>
                <c:pt idx="11562">
                  <c:v>92.495999999996897</c:v>
                </c:pt>
                <c:pt idx="11563">
                  <c:v>92.503999999996893</c:v>
                </c:pt>
                <c:pt idx="11564">
                  <c:v>92.511999999996888</c:v>
                </c:pt>
                <c:pt idx="11565">
                  <c:v>92.519999999996884</c:v>
                </c:pt>
                <c:pt idx="11566">
                  <c:v>92.527999999996865</c:v>
                </c:pt>
                <c:pt idx="11567">
                  <c:v>92.535999999996861</c:v>
                </c:pt>
                <c:pt idx="11568">
                  <c:v>92.543999999996871</c:v>
                </c:pt>
                <c:pt idx="11569">
                  <c:v>92.551999999996866</c:v>
                </c:pt>
                <c:pt idx="11570">
                  <c:v>92.559999999996847</c:v>
                </c:pt>
                <c:pt idx="11571">
                  <c:v>92.567999999996857</c:v>
                </c:pt>
                <c:pt idx="11572">
                  <c:v>92.575999999996839</c:v>
                </c:pt>
                <c:pt idx="11573">
                  <c:v>92.583999999996834</c:v>
                </c:pt>
                <c:pt idx="11574">
                  <c:v>92.591999999996844</c:v>
                </c:pt>
                <c:pt idx="11575">
                  <c:v>92.599999999996825</c:v>
                </c:pt>
                <c:pt idx="11576">
                  <c:v>92.607999999996821</c:v>
                </c:pt>
                <c:pt idx="11577">
                  <c:v>92.615999999996816</c:v>
                </c:pt>
                <c:pt idx="11578">
                  <c:v>92.623999999996812</c:v>
                </c:pt>
                <c:pt idx="11579">
                  <c:v>92.631999999996822</c:v>
                </c:pt>
                <c:pt idx="11580">
                  <c:v>92.639999999996803</c:v>
                </c:pt>
                <c:pt idx="11581">
                  <c:v>92.647999999996813</c:v>
                </c:pt>
                <c:pt idx="11582">
                  <c:v>92.65599999999678</c:v>
                </c:pt>
                <c:pt idx="11583">
                  <c:v>92.66399999999679</c:v>
                </c:pt>
                <c:pt idx="11584">
                  <c:v>92.671999999996785</c:v>
                </c:pt>
                <c:pt idx="11585">
                  <c:v>92.679999999996781</c:v>
                </c:pt>
                <c:pt idx="11586">
                  <c:v>92.687999999996777</c:v>
                </c:pt>
                <c:pt idx="11587">
                  <c:v>92.695999999996772</c:v>
                </c:pt>
                <c:pt idx="11588">
                  <c:v>92.703999999996782</c:v>
                </c:pt>
                <c:pt idx="11589">
                  <c:v>92.711999999996777</c:v>
                </c:pt>
                <c:pt idx="11590">
                  <c:v>92.719999999996787</c:v>
                </c:pt>
                <c:pt idx="11591">
                  <c:v>92.727999999996769</c:v>
                </c:pt>
                <c:pt idx="11592">
                  <c:v>92.735999999996764</c:v>
                </c:pt>
                <c:pt idx="11593">
                  <c:v>92.74399999999676</c:v>
                </c:pt>
                <c:pt idx="11594">
                  <c:v>92.751999999996755</c:v>
                </c:pt>
                <c:pt idx="11595">
                  <c:v>92.759999999996737</c:v>
                </c:pt>
                <c:pt idx="11596">
                  <c:v>92.767999999996746</c:v>
                </c:pt>
                <c:pt idx="11597">
                  <c:v>92.775999999996728</c:v>
                </c:pt>
                <c:pt idx="11598">
                  <c:v>92.783999999996723</c:v>
                </c:pt>
                <c:pt idx="11599">
                  <c:v>92.791999999996747</c:v>
                </c:pt>
                <c:pt idx="11600">
                  <c:v>92.799999999996729</c:v>
                </c:pt>
                <c:pt idx="11601">
                  <c:v>92.807999999996724</c:v>
                </c:pt>
                <c:pt idx="11602">
                  <c:v>92.815999999996706</c:v>
                </c:pt>
                <c:pt idx="11603">
                  <c:v>92.823999999996701</c:v>
                </c:pt>
                <c:pt idx="11604">
                  <c:v>92.831999999996697</c:v>
                </c:pt>
                <c:pt idx="11605">
                  <c:v>92.839999999996692</c:v>
                </c:pt>
                <c:pt idx="11606">
                  <c:v>92.847999999996716</c:v>
                </c:pt>
                <c:pt idx="11607">
                  <c:v>92.855999999996683</c:v>
                </c:pt>
                <c:pt idx="11608">
                  <c:v>92.863999999996693</c:v>
                </c:pt>
                <c:pt idx="11609">
                  <c:v>92.871999999996675</c:v>
                </c:pt>
                <c:pt idx="11610">
                  <c:v>92.87999999999667</c:v>
                </c:pt>
                <c:pt idx="11611">
                  <c:v>92.887999999996666</c:v>
                </c:pt>
                <c:pt idx="11612">
                  <c:v>92.895999999996661</c:v>
                </c:pt>
                <c:pt idx="11613">
                  <c:v>92.903999999996671</c:v>
                </c:pt>
                <c:pt idx="11614">
                  <c:v>92.911999999996681</c:v>
                </c:pt>
                <c:pt idx="11615">
                  <c:v>92.919999999996676</c:v>
                </c:pt>
                <c:pt idx="11616">
                  <c:v>92.927999999996658</c:v>
                </c:pt>
                <c:pt idx="11617">
                  <c:v>92.935999999996653</c:v>
                </c:pt>
                <c:pt idx="11618">
                  <c:v>92.943999999996649</c:v>
                </c:pt>
                <c:pt idx="11619">
                  <c:v>92.95199999999663</c:v>
                </c:pt>
                <c:pt idx="11620">
                  <c:v>92.959999999996626</c:v>
                </c:pt>
                <c:pt idx="11621">
                  <c:v>92.967999999996621</c:v>
                </c:pt>
                <c:pt idx="11622">
                  <c:v>92.975999999996603</c:v>
                </c:pt>
                <c:pt idx="11623">
                  <c:v>92.983999999996612</c:v>
                </c:pt>
                <c:pt idx="11624">
                  <c:v>92.991999999996608</c:v>
                </c:pt>
                <c:pt idx="11625">
                  <c:v>92.999999999996618</c:v>
                </c:pt>
                <c:pt idx="11626">
                  <c:v>93.007999999996599</c:v>
                </c:pt>
                <c:pt idx="11627">
                  <c:v>93.015999999996595</c:v>
                </c:pt>
                <c:pt idx="11628">
                  <c:v>93.023999999996576</c:v>
                </c:pt>
                <c:pt idx="11629">
                  <c:v>93.031999999996586</c:v>
                </c:pt>
                <c:pt idx="11630">
                  <c:v>93.039999999996567</c:v>
                </c:pt>
                <c:pt idx="11631">
                  <c:v>93.047999999996577</c:v>
                </c:pt>
                <c:pt idx="11632">
                  <c:v>93.055999999996573</c:v>
                </c:pt>
                <c:pt idx="11633">
                  <c:v>93.063999999996568</c:v>
                </c:pt>
                <c:pt idx="11634">
                  <c:v>93.071999999996564</c:v>
                </c:pt>
                <c:pt idx="11635">
                  <c:v>93.079999999996545</c:v>
                </c:pt>
                <c:pt idx="11636">
                  <c:v>93.087999999996555</c:v>
                </c:pt>
                <c:pt idx="11637">
                  <c:v>93.095999999996536</c:v>
                </c:pt>
                <c:pt idx="11638">
                  <c:v>93.103999999996532</c:v>
                </c:pt>
                <c:pt idx="11639">
                  <c:v>93.111999999996527</c:v>
                </c:pt>
                <c:pt idx="11640">
                  <c:v>93.119999999996523</c:v>
                </c:pt>
                <c:pt idx="11641">
                  <c:v>93.127999999996533</c:v>
                </c:pt>
                <c:pt idx="11642">
                  <c:v>93.135999999996514</c:v>
                </c:pt>
                <c:pt idx="11643">
                  <c:v>93.143999999996524</c:v>
                </c:pt>
                <c:pt idx="11644">
                  <c:v>93.151999999996505</c:v>
                </c:pt>
                <c:pt idx="11645">
                  <c:v>93.159999999996501</c:v>
                </c:pt>
                <c:pt idx="11646">
                  <c:v>93.167999999996496</c:v>
                </c:pt>
                <c:pt idx="11647">
                  <c:v>93.175999999996478</c:v>
                </c:pt>
                <c:pt idx="11648">
                  <c:v>93.183999999996487</c:v>
                </c:pt>
                <c:pt idx="11649">
                  <c:v>93.191999999996497</c:v>
                </c:pt>
                <c:pt idx="11650">
                  <c:v>93.199999999996493</c:v>
                </c:pt>
                <c:pt idx="11651">
                  <c:v>93.207999999996488</c:v>
                </c:pt>
                <c:pt idx="11652">
                  <c:v>93.215999999996484</c:v>
                </c:pt>
                <c:pt idx="11653">
                  <c:v>93.223999999996465</c:v>
                </c:pt>
                <c:pt idx="11654">
                  <c:v>93.231999999996475</c:v>
                </c:pt>
                <c:pt idx="11655">
                  <c:v>93.239999999996471</c:v>
                </c:pt>
                <c:pt idx="11656">
                  <c:v>93.24799999999648</c:v>
                </c:pt>
                <c:pt idx="11657">
                  <c:v>93.255999999996462</c:v>
                </c:pt>
                <c:pt idx="11658">
                  <c:v>93.263999999996457</c:v>
                </c:pt>
                <c:pt idx="11659">
                  <c:v>93.271999999996453</c:v>
                </c:pt>
                <c:pt idx="11660">
                  <c:v>93.279999999996434</c:v>
                </c:pt>
                <c:pt idx="11661">
                  <c:v>93.287999999996444</c:v>
                </c:pt>
                <c:pt idx="11662">
                  <c:v>93.295999999996425</c:v>
                </c:pt>
                <c:pt idx="11663">
                  <c:v>93.303999999996421</c:v>
                </c:pt>
                <c:pt idx="11664">
                  <c:v>93.311999999996431</c:v>
                </c:pt>
                <c:pt idx="11665">
                  <c:v>93.319999999996426</c:v>
                </c:pt>
                <c:pt idx="11666">
                  <c:v>93.327999999996422</c:v>
                </c:pt>
                <c:pt idx="11667">
                  <c:v>93.335999999996403</c:v>
                </c:pt>
                <c:pt idx="11668">
                  <c:v>93.343999999996413</c:v>
                </c:pt>
                <c:pt idx="11669">
                  <c:v>93.351999999996394</c:v>
                </c:pt>
                <c:pt idx="11670">
                  <c:v>93.35999999999639</c:v>
                </c:pt>
                <c:pt idx="11671">
                  <c:v>93.3679999999964</c:v>
                </c:pt>
                <c:pt idx="11672">
                  <c:v>93.375999999996381</c:v>
                </c:pt>
                <c:pt idx="11673">
                  <c:v>93.383999999996377</c:v>
                </c:pt>
                <c:pt idx="11674">
                  <c:v>93.391999999996386</c:v>
                </c:pt>
                <c:pt idx="11675">
                  <c:v>93.399999999996382</c:v>
                </c:pt>
                <c:pt idx="11676">
                  <c:v>93.407999999996377</c:v>
                </c:pt>
                <c:pt idx="11677">
                  <c:v>93.415999999996387</c:v>
                </c:pt>
                <c:pt idx="11678">
                  <c:v>93.423999999996369</c:v>
                </c:pt>
                <c:pt idx="11679">
                  <c:v>93.431999999996378</c:v>
                </c:pt>
                <c:pt idx="11680">
                  <c:v>93.43999999999636</c:v>
                </c:pt>
                <c:pt idx="11681">
                  <c:v>93.44799999999637</c:v>
                </c:pt>
                <c:pt idx="11682">
                  <c:v>93.455999999996337</c:v>
                </c:pt>
                <c:pt idx="11683">
                  <c:v>93.463999999996346</c:v>
                </c:pt>
                <c:pt idx="11684">
                  <c:v>93.471999999996342</c:v>
                </c:pt>
                <c:pt idx="11685">
                  <c:v>93.479999999996323</c:v>
                </c:pt>
                <c:pt idx="11686">
                  <c:v>93.487999999996347</c:v>
                </c:pt>
                <c:pt idx="11687">
                  <c:v>93.495999999996329</c:v>
                </c:pt>
                <c:pt idx="11688">
                  <c:v>93.503999999996324</c:v>
                </c:pt>
                <c:pt idx="11689">
                  <c:v>93.51199999999632</c:v>
                </c:pt>
                <c:pt idx="11690">
                  <c:v>93.519999999996315</c:v>
                </c:pt>
                <c:pt idx="11691">
                  <c:v>93.527999999996297</c:v>
                </c:pt>
                <c:pt idx="11692">
                  <c:v>93.535999999996292</c:v>
                </c:pt>
                <c:pt idx="11693">
                  <c:v>93.543999999996316</c:v>
                </c:pt>
                <c:pt idx="11694">
                  <c:v>93.551999999996298</c:v>
                </c:pt>
                <c:pt idx="11695">
                  <c:v>93.559999999996293</c:v>
                </c:pt>
                <c:pt idx="11696">
                  <c:v>93.567999999996289</c:v>
                </c:pt>
                <c:pt idx="11697">
                  <c:v>93.57599999999627</c:v>
                </c:pt>
                <c:pt idx="11698">
                  <c:v>93.583999999996266</c:v>
                </c:pt>
                <c:pt idx="11699">
                  <c:v>93.591999999996276</c:v>
                </c:pt>
                <c:pt idx="11700">
                  <c:v>93.599999999996271</c:v>
                </c:pt>
                <c:pt idx="11701">
                  <c:v>93.607999999996267</c:v>
                </c:pt>
                <c:pt idx="11702">
                  <c:v>93.615999999996262</c:v>
                </c:pt>
                <c:pt idx="11703">
                  <c:v>93.623999999996244</c:v>
                </c:pt>
                <c:pt idx="11704">
                  <c:v>93.631999999996253</c:v>
                </c:pt>
                <c:pt idx="11705">
                  <c:v>93.639999999996235</c:v>
                </c:pt>
                <c:pt idx="11706">
                  <c:v>93.647999999996244</c:v>
                </c:pt>
                <c:pt idx="11707">
                  <c:v>93.655999999996212</c:v>
                </c:pt>
                <c:pt idx="11708">
                  <c:v>93.663999999996207</c:v>
                </c:pt>
                <c:pt idx="11709">
                  <c:v>93.671999999996203</c:v>
                </c:pt>
                <c:pt idx="11710">
                  <c:v>93.679999999996198</c:v>
                </c:pt>
                <c:pt idx="11711">
                  <c:v>93.687999999996194</c:v>
                </c:pt>
                <c:pt idx="11712">
                  <c:v>93.695999999996204</c:v>
                </c:pt>
                <c:pt idx="11713">
                  <c:v>93.703999999996199</c:v>
                </c:pt>
                <c:pt idx="11714">
                  <c:v>93.711999999996209</c:v>
                </c:pt>
                <c:pt idx="11715">
                  <c:v>93.71999999999619</c:v>
                </c:pt>
                <c:pt idx="11716">
                  <c:v>93.727999999996186</c:v>
                </c:pt>
                <c:pt idx="11717">
                  <c:v>93.735999999996167</c:v>
                </c:pt>
                <c:pt idx="11718">
                  <c:v>93.743999999996177</c:v>
                </c:pt>
                <c:pt idx="11719">
                  <c:v>93.751999999996187</c:v>
                </c:pt>
                <c:pt idx="11720">
                  <c:v>93.759999999996168</c:v>
                </c:pt>
                <c:pt idx="11721">
                  <c:v>93.767999999996178</c:v>
                </c:pt>
                <c:pt idx="11722">
                  <c:v>93.775999999996145</c:v>
                </c:pt>
                <c:pt idx="11723">
                  <c:v>93.783999999996155</c:v>
                </c:pt>
                <c:pt idx="11724">
                  <c:v>93.79199999999615</c:v>
                </c:pt>
                <c:pt idx="11725">
                  <c:v>93.799999999996146</c:v>
                </c:pt>
                <c:pt idx="11726">
                  <c:v>93.807999999996127</c:v>
                </c:pt>
                <c:pt idx="11727">
                  <c:v>93.815999999996123</c:v>
                </c:pt>
                <c:pt idx="11728">
                  <c:v>93.823999999996133</c:v>
                </c:pt>
                <c:pt idx="11729">
                  <c:v>93.831999999996128</c:v>
                </c:pt>
                <c:pt idx="11730">
                  <c:v>93.839999999996124</c:v>
                </c:pt>
                <c:pt idx="11731">
                  <c:v>93.847999999996119</c:v>
                </c:pt>
                <c:pt idx="11732">
                  <c:v>93.855999999996101</c:v>
                </c:pt>
                <c:pt idx="11733">
                  <c:v>93.863999999996096</c:v>
                </c:pt>
                <c:pt idx="11734">
                  <c:v>93.871999999996092</c:v>
                </c:pt>
                <c:pt idx="11735">
                  <c:v>93.879999999996087</c:v>
                </c:pt>
                <c:pt idx="11736">
                  <c:v>93.887999999996097</c:v>
                </c:pt>
                <c:pt idx="11737">
                  <c:v>93.895999999996093</c:v>
                </c:pt>
                <c:pt idx="11738">
                  <c:v>93.903999999996088</c:v>
                </c:pt>
                <c:pt idx="11739">
                  <c:v>93.911999999996098</c:v>
                </c:pt>
                <c:pt idx="11740">
                  <c:v>93.91999999999608</c:v>
                </c:pt>
                <c:pt idx="11741">
                  <c:v>93.927999999996075</c:v>
                </c:pt>
                <c:pt idx="11742">
                  <c:v>93.935999999996071</c:v>
                </c:pt>
                <c:pt idx="11743">
                  <c:v>93.94399999999608</c:v>
                </c:pt>
                <c:pt idx="11744">
                  <c:v>93.951999999996076</c:v>
                </c:pt>
                <c:pt idx="11745">
                  <c:v>93.959999999996057</c:v>
                </c:pt>
                <c:pt idx="11746">
                  <c:v>93.967999999996067</c:v>
                </c:pt>
                <c:pt idx="11747">
                  <c:v>93.975999999996034</c:v>
                </c:pt>
                <c:pt idx="11748">
                  <c:v>93.983999999996044</c:v>
                </c:pt>
                <c:pt idx="11749">
                  <c:v>93.99199999999604</c:v>
                </c:pt>
                <c:pt idx="11750">
                  <c:v>93.999999999996035</c:v>
                </c:pt>
                <c:pt idx="11751">
                  <c:v>94.007999999996031</c:v>
                </c:pt>
                <c:pt idx="11752">
                  <c:v>94.015999999996026</c:v>
                </c:pt>
                <c:pt idx="11753">
                  <c:v>94.023999999996022</c:v>
                </c:pt>
                <c:pt idx="11754">
                  <c:v>94.031999999996017</c:v>
                </c:pt>
                <c:pt idx="11755">
                  <c:v>94.039999999996013</c:v>
                </c:pt>
                <c:pt idx="11756">
                  <c:v>94.047999999996009</c:v>
                </c:pt>
                <c:pt idx="11757">
                  <c:v>94.05599999999599</c:v>
                </c:pt>
                <c:pt idx="11758">
                  <c:v>94.063999999996</c:v>
                </c:pt>
                <c:pt idx="11759">
                  <c:v>94.071999999995995</c:v>
                </c:pt>
                <c:pt idx="11760">
                  <c:v>94.079999999995977</c:v>
                </c:pt>
                <c:pt idx="11761">
                  <c:v>94.087999999995986</c:v>
                </c:pt>
                <c:pt idx="11762">
                  <c:v>94.095999999995982</c:v>
                </c:pt>
                <c:pt idx="11763">
                  <c:v>94.103999999995963</c:v>
                </c:pt>
                <c:pt idx="11764">
                  <c:v>94.111999999995987</c:v>
                </c:pt>
                <c:pt idx="11765">
                  <c:v>94.119999999995969</c:v>
                </c:pt>
                <c:pt idx="11766">
                  <c:v>94.127999999995964</c:v>
                </c:pt>
                <c:pt idx="11767">
                  <c:v>94.135999999995946</c:v>
                </c:pt>
                <c:pt idx="11768">
                  <c:v>94.143999999995955</c:v>
                </c:pt>
                <c:pt idx="11769">
                  <c:v>94.151999999995937</c:v>
                </c:pt>
                <c:pt idx="11770">
                  <c:v>94.159999999995932</c:v>
                </c:pt>
                <c:pt idx="11771">
                  <c:v>94.167999999995942</c:v>
                </c:pt>
                <c:pt idx="11772">
                  <c:v>94.175999999995909</c:v>
                </c:pt>
                <c:pt idx="11773">
                  <c:v>94.183999999995933</c:v>
                </c:pt>
                <c:pt idx="11774">
                  <c:v>94.191999999995929</c:v>
                </c:pt>
                <c:pt idx="11775">
                  <c:v>94.199999999995924</c:v>
                </c:pt>
                <c:pt idx="11776">
                  <c:v>94.20799999999592</c:v>
                </c:pt>
                <c:pt idx="11777">
                  <c:v>94.215999999995915</c:v>
                </c:pt>
                <c:pt idx="11778">
                  <c:v>94.223999999995897</c:v>
                </c:pt>
                <c:pt idx="11779">
                  <c:v>94.231999999995907</c:v>
                </c:pt>
                <c:pt idx="11780">
                  <c:v>94.239999999995916</c:v>
                </c:pt>
                <c:pt idx="11781">
                  <c:v>94.247999999995912</c:v>
                </c:pt>
                <c:pt idx="11782">
                  <c:v>94.255999999995893</c:v>
                </c:pt>
                <c:pt idx="11783">
                  <c:v>94.263999999995889</c:v>
                </c:pt>
                <c:pt idx="11784">
                  <c:v>94.271999999995884</c:v>
                </c:pt>
                <c:pt idx="11785">
                  <c:v>94.279999999995866</c:v>
                </c:pt>
                <c:pt idx="11786">
                  <c:v>94.287999999995876</c:v>
                </c:pt>
                <c:pt idx="11787">
                  <c:v>94.295999999995871</c:v>
                </c:pt>
                <c:pt idx="11788">
                  <c:v>94.303999999995867</c:v>
                </c:pt>
                <c:pt idx="11789">
                  <c:v>94.311999999995876</c:v>
                </c:pt>
                <c:pt idx="11790">
                  <c:v>94.319999999995858</c:v>
                </c:pt>
                <c:pt idx="11791">
                  <c:v>94.327999999995853</c:v>
                </c:pt>
                <c:pt idx="11792">
                  <c:v>94.335999999995835</c:v>
                </c:pt>
                <c:pt idx="11793">
                  <c:v>94.343999999995845</c:v>
                </c:pt>
                <c:pt idx="11794">
                  <c:v>94.351999999995826</c:v>
                </c:pt>
                <c:pt idx="11795">
                  <c:v>94.359999999995821</c:v>
                </c:pt>
                <c:pt idx="11796">
                  <c:v>94.367999999995831</c:v>
                </c:pt>
                <c:pt idx="11797">
                  <c:v>94.375999999995813</c:v>
                </c:pt>
                <c:pt idx="11798">
                  <c:v>94.383999999995822</c:v>
                </c:pt>
                <c:pt idx="11799">
                  <c:v>94.391999999995818</c:v>
                </c:pt>
                <c:pt idx="11800">
                  <c:v>94.399999999995813</c:v>
                </c:pt>
                <c:pt idx="11801">
                  <c:v>94.407999999995809</c:v>
                </c:pt>
                <c:pt idx="11802">
                  <c:v>94.415999999995805</c:v>
                </c:pt>
                <c:pt idx="11803">
                  <c:v>94.4239999999958</c:v>
                </c:pt>
                <c:pt idx="11804">
                  <c:v>94.43199999999581</c:v>
                </c:pt>
                <c:pt idx="11805">
                  <c:v>94.439999999995791</c:v>
                </c:pt>
                <c:pt idx="11806">
                  <c:v>94.447999999995801</c:v>
                </c:pt>
                <c:pt idx="11807">
                  <c:v>94.455999999995782</c:v>
                </c:pt>
                <c:pt idx="11808">
                  <c:v>94.463999999995778</c:v>
                </c:pt>
                <c:pt idx="11809">
                  <c:v>94.471999999995788</c:v>
                </c:pt>
                <c:pt idx="11810">
                  <c:v>94.479999999995769</c:v>
                </c:pt>
                <c:pt idx="11811">
                  <c:v>94.487999999995779</c:v>
                </c:pt>
                <c:pt idx="11812">
                  <c:v>94.49599999999576</c:v>
                </c:pt>
                <c:pt idx="11813">
                  <c:v>94.503999999995756</c:v>
                </c:pt>
                <c:pt idx="11814">
                  <c:v>94.511999999995751</c:v>
                </c:pt>
                <c:pt idx="11815">
                  <c:v>94.519999999995747</c:v>
                </c:pt>
                <c:pt idx="11816">
                  <c:v>94.527999999995743</c:v>
                </c:pt>
                <c:pt idx="11817">
                  <c:v>94.535999999995724</c:v>
                </c:pt>
                <c:pt idx="11818">
                  <c:v>94.543999999995748</c:v>
                </c:pt>
                <c:pt idx="11819">
                  <c:v>94.551999999995729</c:v>
                </c:pt>
                <c:pt idx="11820">
                  <c:v>94.559999999995725</c:v>
                </c:pt>
                <c:pt idx="11821">
                  <c:v>94.56799999999572</c:v>
                </c:pt>
                <c:pt idx="11822">
                  <c:v>94.575999999995702</c:v>
                </c:pt>
                <c:pt idx="11823">
                  <c:v>94.583999999995697</c:v>
                </c:pt>
                <c:pt idx="11824">
                  <c:v>94.591999999995707</c:v>
                </c:pt>
                <c:pt idx="11825">
                  <c:v>94.599999999995717</c:v>
                </c:pt>
                <c:pt idx="11826">
                  <c:v>94.607999999995698</c:v>
                </c:pt>
                <c:pt idx="11827">
                  <c:v>94.615999999995694</c:v>
                </c:pt>
                <c:pt idx="11828">
                  <c:v>94.623999999995675</c:v>
                </c:pt>
                <c:pt idx="11829">
                  <c:v>94.631999999995685</c:v>
                </c:pt>
                <c:pt idx="11830">
                  <c:v>94.639999999995666</c:v>
                </c:pt>
                <c:pt idx="11831">
                  <c:v>94.647999999995676</c:v>
                </c:pt>
                <c:pt idx="11832">
                  <c:v>94.655999999995657</c:v>
                </c:pt>
                <c:pt idx="11833">
                  <c:v>94.663999999995667</c:v>
                </c:pt>
                <c:pt idx="11834">
                  <c:v>94.671999999995663</c:v>
                </c:pt>
                <c:pt idx="11835">
                  <c:v>94.679999999995644</c:v>
                </c:pt>
                <c:pt idx="11836">
                  <c:v>94.687999999995654</c:v>
                </c:pt>
                <c:pt idx="11837">
                  <c:v>94.695999999995635</c:v>
                </c:pt>
                <c:pt idx="11838">
                  <c:v>94.703999999995645</c:v>
                </c:pt>
                <c:pt idx="11839">
                  <c:v>94.711999999995641</c:v>
                </c:pt>
                <c:pt idx="11840">
                  <c:v>94.719999999995636</c:v>
                </c:pt>
                <c:pt idx="11841">
                  <c:v>94.727999999995632</c:v>
                </c:pt>
                <c:pt idx="11842">
                  <c:v>94.735999999995627</c:v>
                </c:pt>
                <c:pt idx="11843">
                  <c:v>94.743999999995637</c:v>
                </c:pt>
                <c:pt idx="11844">
                  <c:v>94.751999999995618</c:v>
                </c:pt>
                <c:pt idx="11845">
                  <c:v>94.759999999995614</c:v>
                </c:pt>
                <c:pt idx="11846">
                  <c:v>94.76799999999561</c:v>
                </c:pt>
                <c:pt idx="11847">
                  <c:v>94.775999999995591</c:v>
                </c:pt>
                <c:pt idx="11848">
                  <c:v>94.783999999995601</c:v>
                </c:pt>
                <c:pt idx="11849">
                  <c:v>94.79199999999561</c:v>
                </c:pt>
                <c:pt idx="11850">
                  <c:v>94.799999999995606</c:v>
                </c:pt>
                <c:pt idx="11851">
                  <c:v>94.807999999995587</c:v>
                </c:pt>
                <c:pt idx="11852">
                  <c:v>94.815999999995583</c:v>
                </c:pt>
                <c:pt idx="11853">
                  <c:v>94.823999999995564</c:v>
                </c:pt>
                <c:pt idx="11854">
                  <c:v>94.831999999995574</c:v>
                </c:pt>
                <c:pt idx="11855">
                  <c:v>94.83999999999557</c:v>
                </c:pt>
                <c:pt idx="11856">
                  <c:v>94.847999999995551</c:v>
                </c:pt>
                <c:pt idx="11857">
                  <c:v>94.855999999995532</c:v>
                </c:pt>
                <c:pt idx="11858">
                  <c:v>94.863999999995542</c:v>
                </c:pt>
                <c:pt idx="11859">
                  <c:v>94.871999999995523</c:v>
                </c:pt>
                <c:pt idx="11860">
                  <c:v>94.879999999995533</c:v>
                </c:pt>
                <c:pt idx="11861">
                  <c:v>94.887999999995529</c:v>
                </c:pt>
                <c:pt idx="11862">
                  <c:v>94.895999999995524</c:v>
                </c:pt>
                <c:pt idx="11863">
                  <c:v>94.90399999999552</c:v>
                </c:pt>
                <c:pt idx="11864">
                  <c:v>94.91199999999553</c:v>
                </c:pt>
                <c:pt idx="11865">
                  <c:v>94.919999999995511</c:v>
                </c:pt>
                <c:pt idx="11866">
                  <c:v>94.927999999995507</c:v>
                </c:pt>
                <c:pt idx="11867">
                  <c:v>94.935999999995516</c:v>
                </c:pt>
                <c:pt idx="11868">
                  <c:v>94.943999999995512</c:v>
                </c:pt>
                <c:pt idx="11869">
                  <c:v>94.951999999995508</c:v>
                </c:pt>
                <c:pt idx="11870">
                  <c:v>94.959999999995489</c:v>
                </c:pt>
                <c:pt idx="11871">
                  <c:v>94.967999999995499</c:v>
                </c:pt>
                <c:pt idx="11872">
                  <c:v>94.975999999995466</c:v>
                </c:pt>
                <c:pt idx="11873">
                  <c:v>94.983999999995476</c:v>
                </c:pt>
                <c:pt idx="11874">
                  <c:v>94.991999999995485</c:v>
                </c:pt>
                <c:pt idx="11875">
                  <c:v>94.999999999995481</c:v>
                </c:pt>
                <c:pt idx="11876">
                  <c:v>95.007999999995477</c:v>
                </c:pt>
                <c:pt idx="11877">
                  <c:v>95.015999999995458</c:v>
                </c:pt>
                <c:pt idx="11878">
                  <c:v>95.023999999995453</c:v>
                </c:pt>
                <c:pt idx="11879">
                  <c:v>95.031999999995449</c:v>
                </c:pt>
                <c:pt idx="11880">
                  <c:v>95.039999999995445</c:v>
                </c:pt>
                <c:pt idx="11881">
                  <c:v>95.04799999999544</c:v>
                </c:pt>
                <c:pt idx="11882">
                  <c:v>95.055999999995421</c:v>
                </c:pt>
                <c:pt idx="11883">
                  <c:v>95.063999999995431</c:v>
                </c:pt>
                <c:pt idx="11884">
                  <c:v>95.071999999995427</c:v>
                </c:pt>
                <c:pt idx="11885">
                  <c:v>95.079999999995422</c:v>
                </c:pt>
                <c:pt idx="11886">
                  <c:v>95.087999999995418</c:v>
                </c:pt>
                <c:pt idx="11887">
                  <c:v>95.095999999995414</c:v>
                </c:pt>
                <c:pt idx="11888">
                  <c:v>95.103999999995395</c:v>
                </c:pt>
                <c:pt idx="11889">
                  <c:v>95.111999999995405</c:v>
                </c:pt>
                <c:pt idx="11890">
                  <c:v>95.1199999999954</c:v>
                </c:pt>
                <c:pt idx="11891">
                  <c:v>95.127999999995396</c:v>
                </c:pt>
                <c:pt idx="11892">
                  <c:v>95.135999999995377</c:v>
                </c:pt>
                <c:pt idx="11893">
                  <c:v>95.143999999995387</c:v>
                </c:pt>
                <c:pt idx="11894">
                  <c:v>95.151999999995382</c:v>
                </c:pt>
                <c:pt idx="11895">
                  <c:v>95.159999999995364</c:v>
                </c:pt>
                <c:pt idx="11896">
                  <c:v>95.167999999995388</c:v>
                </c:pt>
                <c:pt idx="11897">
                  <c:v>95.175999999995355</c:v>
                </c:pt>
                <c:pt idx="11898">
                  <c:v>95.183999999995365</c:v>
                </c:pt>
                <c:pt idx="11899">
                  <c:v>95.19199999999536</c:v>
                </c:pt>
                <c:pt idx="11900">
                  <c:v>95.199999999995356</c:v>
                </c:pt>
                <c:pt idx="11901">
                  <c:v>95.207999999995351</c:v>
                </c:pt>
                <c:pt idx="11902">
                  <c:v>95.215999999995347</c:v>
                </c:pt>
                <c:pt idx="11903">
                  <c:v>95.223999999995343</c:v>
                </c:pt>
                <c:pt idx="11904">
                  <c:v>95.231999999995338</c:v>
                </c:pt>
                <c:pt idx="11905">
                  <c:v>95.239999999995334</c:v>
                </c:pt>
                <c:pt idx="11906">
                  <c:v>95.247999999995344</c:v>
                </c:pt>
                <c:pt idx="11907">
                  <c:v>95.255999999995325</c:v>
                </c:pt>
                <c:pt idx="11908">
                  <c:v>95.26399999999532</c:v>
                </c:pt>
                <c:pt idx="11909">
                  <c:v>95.271999999995316</c:v>
                </c:pt>
                <c:pt idx="11910">
                  <c:v>95.279999999995297</c:v>
                </c:pt>
                <c:pt idx="11911">
                  <c:v>95.287999999995307</c:v>
                </c:pt>
                <c:pt idx="11912">
                  <c:v>95.295999999995317</c:v>
                </c:pt>
                <c:pt idx="11913">
                  <c:v>95.303999999995298</c:v>
                </c:pt>
                <c:pt idx="11914">
                  <c:v>95.311999999995308</c:v>
                </c:pt>
                <c:pt idx="11915">
                  <c:v>95.319999999995289</c:v>
                </c:pt>
                <c:pt idx="11916">
                  <c:v>95.327999999995285</c:v>
                </c:pt>
                <c:pt idx="11917">
                  <c:v>95.335999999995266</c:v>
                </c:pt>
                <c:pt idx="11918">
                  <c:v>95.343999999995276</c:v>
                </c:pt>
                <c:pt idx="11919">
                  <c:v>95.351999999995272</c:v>
                </c:pt>
                <c:pt idx="11920">
                  <c:v>95.359999999995267</c:v>
                </c:pt>
                <c:pt idx="11921">
                  <c:v>95.367999999995277</c:v>
                </c:pt>
                <c:pt idx="11922">
                  <c:v>95.375999999995244</c:v>
                </c:pt>
                <c:pt idx="11923">
                  <c:v>95.383999999995254</c:v>
                </c:pt>
                <c:pt idx="11924">
                  <c:v>95.391999999995249</c:v>
                </c:pt>
                <c:pt idx="11925">
                  <c:v>95.399999999995245</c:v>
                </c:pt>
                <c:pt idx="11926">
                  <c:v>95.407999999995241</c:v>
                </c:pt>
                <c:pt idx="11927">
                  <c:v>95.415999999995236</c:v>
                </c:pt>
                <c:pt idx="11928">
                  <c:v>95.423999999995246</c:v>
                </c:pt>
                <c:pt idx="11929">
                  <c:v>95.431999999995242</c:v>
                </c:pt>
                <c:pt idx="11930">
                  <c:v>95.439999999995237</c:v>
                </c:pt>
                <c:pt idx="11931">
                  <c:v>95.447999999995233</c:v>
                </c:pt>
                <c:pt idx="11932">
                  <c:v>95.455999999995214</c:v>
                </c:pt>
                <c:pt idx="11933">
                  <c:v>95.46399999999521</c:v>
                </c:pt>
                <c:pt idx="11934">
                  <c:v>95.471999999995205</c:v>
                </c:pt>
                <c:pt idx="11935">
                  <c:v>95.479999999995201</c:v>
                </c:pt>
                <c:pt idx="11936">
                  <c:v>95.48799999999521</c:v>
                </c:pt>
                <c:pt idx="11937">
                  <c:v>95.495999999995206</c:v>
                </c:pt>
                <c:pt idx="11938">
                  <c:v>95.503999999995187</c:v>
                </c:pt>
                <c:pt idx="11939">
                  <c:v>95.511999999995197</c:v>
                </c:pt>
                <c:pt idx="11940">
                  <c:v>95.519999999995179</c:v>
                </c:pt>
                <c:pt idx="11941">
                  <c:v>95.527999999995174</c:v>
                </c:pt>
                <c:pt idx="11942">
                  <c:v>95.53599999999517</c:v>
                </c:pt>
                <c:pt idx="11943">
                  <c:v>95.543999999995179</c:v>
                </c:pt>
                <c:pt idx="11944">
                  <c:v>95.551999999995147</c:v>
                </c:pt>
                <c:pt idx="11945">
                  <c:v>95.559999999995142</c:v>
                </c:pt>
                <c:pt idx="11946">
                  <c:v>95.567999999995138</c:v>
                </c:pt>
                <c:pt idx="11947">
                  <c:v>95.575999999995133</c:v>
                </c:pt>
                <c:pt idx="11948">
                  <c:v>95.583999999995129</c:v>
                </c:pt>
                <c:pt idx="11949">
                  <c:v>95.591999999995139</c:v>
                </c:pt>
                <c:pt idx="11950">
                  <c:v>95.59999999999512</c:v>
                </c:pt>
                <c:pt idx="11951">
                  <c:v>95.607999999995116</c:v>
                </c:pt>
                <c:pt idx="11952">
                  <c:v>95.615999999995097</c:v>
                </c:pt>
                <c:pt idx="11953">
                  <c:v>95.623999999995092</c:v>
                </c:pt>
                <c:pt idx="11954">
                  <c:v>95.631999999995116</c:v>
                </c:pt>
                <c:pt idx="11955">
                  <c:v>95.639999999995098</c:v>
                </c:pt>
                <c:pt idx="11956">
                  <c:v>95.647999999995108</c:v>
                </c:pt>
                <c:pt idx="11957">
                  <c:v>95.655999999995075</c:v>
                </c:pt>
                <c:pt idx="11958">
                  <c:v>95.663999999995085</c:v>
                </c:pt>
                <c:pt idx="11959">
                  <c:v>95.671999999995066</c:v>
                </c:pt>
                <c:pt idx="11960">
                  <c:v>95.679999999995061</c:v>
                </c:pt>
                <c:pt idx="11961">
                  <c:v>95.687999999995071</c:v>
                </c:pt>
                <c:pt idx="11962">
                  <c:v>95.695999999995067</c:v>
                </c:pt>
                <c:pt idx="11963">
                  <c:v>95.703999999995077</c:v>
                </c:pt>
                <c:pt idx="11964">
                  <c:v>95.711999999995072</c:v>
                </c:pt>
                <c:pt idx="11965">
                  <c:v>95.719999999995068</c:v>
                </c:pt>
                <c:pt idx="11966">
                  <c:v>95.727999999995049</c:v>
                </c:pt>
                <c:pt idx="11967">
                  <c:v>95.735999999995045</c:v>
                </c:pt>
                <c:pt idx="11968">
                  <c:v>95.74399999999504</c:v>
                </c:pt>
                <c:pt idx="11969">
                  <c:v>95.751999999995036</c:v>
                </c:pt>
                <c:pt idx="11970">
                  <c:v>95.759999999995031</c:v>
                </c:pt>
                <c:pt idx="11971">
                  <c:v>95.767999999995041</c:v>
                </c:pt>
                <c:pt idx="11972">
                  <c:v>95.775999999995022</c:v>
                </c:pt>
                <c:pt idx="11973">
                  <c:v>95.783999999995018</c:v>
                </c:pt>
                <c:pt idx="11974">
                  <c:v>95.791999999995014</c:v>
                </c:pt>
                <c:pt idx="11975">
                  <c:v>95.799999999994995</c:v>
                </c:pt>
                <c:pt idx="11976">
                  <c:v>95.807999999994991</c:v>
                </c:pt>
                <c:pt idx="11977">
                  <c:v>95.815999999994986</c:v>
                </c:pt>
                <c:pt idx="11978">
                  <c:v>95.823999999994982</c:v>
                </c:pt>
                <c:pt idx="11979">
                  <c:v>95.831999999994977</c:v>
                </c:pt>
                <c:pt idx="11980">
                  <c:v>95.839999999994973</c:v>
                </c:pt>
                <c:pt idx="11981">
                  <c:v>95.847999999994983</c:v>
                </c:pt>
                <c:pt idx="11982">
                  <c:v>95.85599999999495</c:v>
                </c:pt>
                <c:pt idx="11983">
                  <c:v>95.863999999994974</c:v>
                </c:pt>
                <c:pt idx="11984">
                  <c:v>95.871999999994955</c:v>
                </c:pt>
                <c:pt idx="11985">
                  <c:v>95.879999999994951</c:v>
                </c:pt>
                <c:pt idx="11986">
                  <c:v>95.887999999994946</c:v>
                </c:pt>
                <c:pt idx="11987">
                  <c:v>95.895999999994942</c:v>
                </c:pt>
                <c:pt idx="11988">
                  <c:v>95.903999999994937</c:v>
                </c:pt>
                <c:pt idx="11989">
                  <c:v>95.911999999994947</c:v>
                </c:pt>
                <c:pt idx="11990">
                  <c:v>95.919999999994943</c:v>
                </c:pt>
                <c:pt idx="11991">
                  <c:v>95.927999999994924</c:v>
                </c:pt>
                <c:pt idx="11992">
                  <c:v>95.93599999999492</c:v>
                </c:pt>
                <c:pt idx="11993">
                  <c:v>95.943999999994929</c:v>
                </c:pt>
                <c:pt idx="11994">
                  <c:v>95.951999999994925</c:v>
                </c:pt>
                <c:pt idx="11995">
                  <c:v>95.959999999994906</c:v>
                </c:pt>
                <c:pt idx="11996">
                  <c:v>95.967999999994916</c:v>
                </c:pt>
                <c:pt idx="11997">
                  <c:v>95.975999999994883</c:v>
                </c:pt>
                <c:pt idx="11998">
                  <c:v>95.983999999994893</c:v>
                </c:pt>
                <c:pt idx="11999">
                  <c:v>95.991999999994917</c:v>
                </c:pt>
                <c:pt idx="12000">
                  <c:v>95.999999999994898</c:v>
                </c:pt>
                <c:pt idx="12001">
                  <c:v>96.007999999994894</c:v>
                </c:pt>
                <c:pt idx="12002">
                  <c:v>96.015999999994875</c:v>
                </c:pt>
                <c:pt idx="12003">
                  <c:v>96.023999999994871</c:v>
                </c:pt>
                <c:pt idx="12004">
                  <c:v>96.031999999994866</c:v>
                </c:pt>
                <c:pt idx="12005">
                  <c:v>96.039999999994862</c:v>
                </c:pt>
                <c:pt idx="12006">
                  <c:v>96.047999999994872</c:v>
                </c:pt>
                <c:pt idx="12007">
                  <c:v>96.055999999994853</c:v>
                </c:pt>
                <c:pt idx="12008">
                  <c:v>96.063999999994863</c:v>
                </c:pt>
                <c:pt idx="12009">
                  <c:v>96.071999999994844</c:v>
                </c:pt>
                <c:pt idx="12010">
                  <c:v>96.07999999999484</c:v>
                </c:pt>
                <c:pt idx="12011">
                  <c:v>96.087999999994835</c:v>
                </c:pt>
                <c:pt idx="12012">
                  <c:v>96.095999999994831</c:v>
                </c:pt>
                <c:pt idx="12013">
                  <c:v>96.103999999994812</c:v>
                </c:pt>
                <c:pt idx="12014">
                  <c:v>96.111999999994822</c:v>
                </c:pt>
                <c:pt idx="12015">
                  <c:v>96.119999999994832</c:v>
                </c:pt>
                <c:pt idx="12016">
                  <c:v>96.127999999994813</c:v>
                </c:pt>
                <c:pt idx="12017">
                  <c:v>96.135999999994809</c:v>
                </c:pt>
                <c:pt idx="12018">
                  <c:v>96.143999999994804</c:v>
                </c:pt>
                <c:pt idx="12019">
                  <c:v>96.1519999999948</c:v>
                </c:pt>
                <c:pt idx="12020">
                  <c:v>96.159999999994781</c:v>
                </c:pt>
                <c:pt idx="12021">
                  <c:v>96.167999999994791</c:v>
                </c:pt>
                <c:pt idx="12022">
                  <c:v>96.175999999994772</c:v>
                </c:pt>
                <c:pt idx="12023">
                  <c:v>96.183999999994782</c:v>
                </c:pt>
                <c:pt idx="12024">
                  <c:v>96.191999999994792</c:v>
                </c:pt>
                <c:pt idx="12025">
                  <c:v>96.199999999994773</c:v>
                </c:pt>
                <c:pt idx="12026">
                  <c:v>96.207999999994783</c:v>
                </c:pt>
                <c:pt idx="12027">
                  <c:v>96.215999999994764</c:v>
                </c:pt>
                <c:pt idx="12028">
                  <c:v>96.22399999999476</c:v>
                </c:pt>
                <c:pt idx="12029">
                  <c:v>96.23199999999477</c:v>
                </c:pt>
                <c:pt idx="12030">
                  <c:v>96.239999999994765</c:v>
                </c:pt>
                <c:pt idx="12031">
                  <c:v>96.247999999994761</c:v>
                </c:pt>
                <c:pt idx="12032">
                  <c:v>96.255999999994742</c:v>
                </c:pt>
                <c:pt idx="12033">
                  <c:v>96.263999999994752</c:v>
                </c:pt>
                <c:pt idx="12034">
                  <c:v>96.271999999994733</c:v>
                </c:pt>
                <c:pt idx="12035">
                  <c:v>96.279999999994729</c:v>
                </c:pt>
                <c:pt idx="12036">
                  <c:v>96.287999999994724</c:v>
                </c:pt>
                <c:pt idx="12037">
                  <c:v>96.29599999999472</c:v>
                </c:pt>
                <c:pt idx="12038">
                  <c:v>96.303999999994716</c:v>
                </c:pt>
                <c:pt idx="12039">
                  <c:v>96.311999999994725</c:v>
                </c:pt>
                <c:pt idx="12040">
                  <c:v>96.319999999994707</c:v>
                </c:pt>
                <c:pt idx="12041">
                  <c:v>96.327999999994702</c:v>
                </c:pt>
                <c:pt idx="12042">
                  <c:v>96.335999999994698</c:v>
                </c:pt>
                <c:pt idx="12043">
                  <c:v>96.343999999994693</c:v>
                </c:pt>
                <c:pt idx="12044">
                  <c:v>96.351999999994703</c:v>
                </c:pt>
                <c:pt idx="12045">
                  <c:v>96.359999999994685</c:v>
                </c:pt>
                <c:pt idx="12046">
                  <c:v>96.367999999994694</c:v>
                </c:pt>
                <c:pt idx="12047">
                  <c:v>96.375999999994661</c:v>
                </c:pt>
                <c:pt idx="12048">
                  <c:v>96.383999999994671</c:v>
                </c:pt>
                <c:pt idx="12049">
                  <c:v>96.391999999994667</c:v>
                </c:pt>
                <c:pt idx="12050">
                  <c:v>96.399999999994662</c:v>
                </c:pt>
                <c:pt idx="12051">
                  <c:v>96.407999999994686</c:v>
                </c:pt>
                <c:pt idx="12052">
                  <c:v>96.415999999994668</c:v>
                </c:pt>
                <c:pt idx="12053">
                  <c:v>96.423999999994663</c:v>
                </c:pt>
                <c:pt idx="12054">
                  <c:v>96.431999999994659</c:v>
                </c:pt>
                <c:pt idx="12055">
                  <c:v>96.439999999994654</c:v>
                </c:pt>
                <c:pt idx="12056">
                  <c:v>96.44799999999465</c:v>
                </c:pt>
                <c:pt idx="12057">
                  <c:v>96.455999999994631</c:v>
                </c:pt>
                <c:pt idx="12058">
                  <c:v>96.463999999994627</c:v>
                </c:pt>
                <c:pt idx="12059">
                  <c:v>96.471999999994622</c:v>
                </c:pt>
                <c:pt idx="12060">
                  <c:v>96.479999999994632</c:v>
                </c:pt>
                <c:pt idx="12061">
                  <c:v>96.487999999994628</c:v>
                </c:pt>
                <c:pt idx="12062">
                  <c:v>96.495999999994623</c:v>
                </c:pt>
                <c:pt idx="12063">
                  <c:v>96.503999999994605</c:v>
                </c:pt>
                <c:pt idx="12064">
                  <c:v>96.511999999994615</c:v>
                </c:pt>
                <c:pt idx="12065">
                  <c:v>96.519999999994596</c:v>
                </c:pt>
                <c:pt idx="12066">
                  <c:v>96.527999999994591</c:v>
                </c:pt>
                <c:pt idx="12067">
                  <c:v>96.535999999994587</c:v>
                </c:pt>
                <c:pt idx="12068">
                  <c:v>96.543999999994597</c:v>
                </c:pt>
                <c:pt idx="12069">
                  <c:v>96.551999999994592</c:v>
                </c:pt>
                <c:pt idx="12070">
                  <c:v>96.559999999994574</c:v>
                </c:pt>
                <c:pt idx="12071">
                  <c:v>96.567999999994584</c:v>
                </c:pt>
                <c:pt idx="12072">
                  <c:v>96.575999999994551</c:v>
                </c:pt>
                <c:pt idx="12073">
                  <c:v>96.58399999999456</c:v>
                </c:pt>
                <c:pt idx="12074">
                  <c:v>96.59199999999457</c:v>
                </c:pt>
                <c:pt idx="12075">
                  <c:v>96.599999999994566</c:v>
                </c:pt>
                <c:pt idx="12076">
                  <c:v>96.607999999994547</c:v>
                </c:pt>
                <c:pt idx="12077">
                  <c:v>96.615999999994543</c:v>
                </c:pt>
                <c:pt idx="12078">
                  <c:v>96.623999999994538</c:v>
                </c:pt>
                <c:pt idx="12079">
                  <c:v>96.631999999994534</c:v>
                </c:pt>
                <c:pt idx="12080">
                  <c:v>96.639999999994529</c:v>
                </c:pt>
                <c:pt idx="12081">
                  <c:v>96.647999999994525</c:v>
                </c:pt>
                <c:pt idx="12082">
                  <c:v>96.655999999994506</c:v>
                </c:pt>
                <c:pt idx="12083">
                  <c:v>96.663999999994516</c:v>
                </c:pt>
                <c:pt idx="12084">
                  <c:v>96.671999999994512</c:v>
                </c:pt>
                <c:pt idx="12085">
                  <c:v>96.679999999994493</c:v>
                </c:pt>
                <c:pt idx="12086">
                  <c:v>96.687999999994503</c:v>
                </c:pt>
                <c:pt idx="12087">
                  <c:v>96.695999999994498</c:v>
                </c:pt>
                <c:pt idx="12088">
                  <c:v>96.703999999994494</c:v>
                </c:pt>
                <c:pt idx="12089">
                  <c:v>96.711999999994518</c:v>
                </c:pt>
                <c:pt idx="12090">
                  <c:v>96.719999999994499</c:v>
                </c:pt>
                <c:pt idx="12091">
                  <c:v>96.727999999994495</c:v>
                </c:pt>
                <c:pt idx="12092">
                  <c:v>96.735999999994476</c:v>
                </c:pt>
                <c:pt idx="12093">
                  <c:v>96.743999999994486</c:v>
                </c:pt>
                <c:pt idx="12094">
                  <c:v>96.751999999994467</c:v>
                </c:pt>
                <c:pt idx="12095">
                  <c:v>96.759999999994463</c:v>
                </c:pt>
                <c:pt idx="12096">
                  <c:v>96.767999999994487</c:v>
                </c:pt>
                <c:pt idx="12097">
                  <c:v>96.775999999994454</c:v>
                </c:pt>
                <c:pt idx="12098">
                  <c:v>96.783999999994464</c:v>
                </c:pt>
                <c:pt idx="12099">
                  <c:v>96.791999999994459</c:v>
                </c:pt>
                <c:pt idx="12100">
                  <c:v>96.799999999994455</c:v>
                </c:pt>
                <c:pt idx="12101">
                  <c:v>96.807999999994436</c:v>
                </c:pt>
                <c:pt idx="12102">
                  <c:v>96.815999999994432</c:v>
                </c:pt>
                <c:pt idx="12103">
                  <c:v>96.823999999994413</c:v>
                </c:pt>
                <c:pt idx="12104">
                  <c:v>96.831999999994423</c:v>
                </c:pt>
                <c:pt idx="12105">
                  <c:v>96.839999999994433</c:v>
                </c:pt>
                <c:pt idx="12106">
                  <c:v>96.847999999994428</c:v>
                </c:pt>
                <c:pt idx="12107">
                  <c:v>96.85599999999441</c:v>
                </c:pt>
                <c:pt idx="12108">
                  <c:v>96.863999999994405</c:v>
                </c:pt>
                <c:pt idx="12109">
                  <c:v>96.871999999994401</c:v>
                </c:pt>
                <c:pt idx="12110">
                  <c:v>96.879999999994382</c:v>
                </c:pt>
                <c:pt idx="12111">
                  <c:v>96.887999999994392</c:v>
                </c:pt>
                <c:pt idx="12112">
                  <c:v>96.895999999994373</c:v>
                </c:pt>
                <c:pt idx="12113">
                  <c:v>96.903999999994383</c:v>
                </c:pt>
                <c:pt idx="12114">
                  <c:v>96.911999999994379</c:v>
                </c:pt>
                <c:pt idx="12115">
                  <c:v>96.919999999994374</c:v>
                </c:pt>
                <c:pt idx="12116">
                  <c:v>96.92799999999437</c:v>
                </c:pt>
                <c:pt idx="12117">
                  <c:v>96.935999999994365</c:v>
                </c:pt>
                <c:pt idx="12118">
                  <c:v>96.943999999994361</c:v>
                </c:pt>
                <c:pt idx="12119">
                  <c:v>96.951999999994356</c:v>
                </c:pt>
                <c:pt idx="12120">
                  <c:v>96.959999999994352</c:v>
                </c:pt>
                <c:pt idx="12121">
                  <c:v>96.967999999994348</c:v>
                </c:pt>
                <c:pt idx="12122">
                  <c:v>96.975999999994329</c:v>
                </c:pt>
                <c:pt idx="12123">
                  <c:v>96.983999999994325</c:v>
                </c:pt>
                <c:pt idx="12124">
                  <c:v>96.991999999994334</c:v>
                </c:pt>
                <c:pt idx="12125">
                  <c:v>96.99999999999433</c:v>
                </c:pt>
                <c:pt idx="12126">
                  <c:v>97.007999999994325</c:v>
                </c:pt>
                <c:pt idx="12127">
                  <c:v>97.015999999994307</c:v>
                </c:pt>
                <c:pt idx="12128">
                  <c:v>97.023999999994302</c:v>
                </c:pt>
                <c:pt idx="12129">
                  <c:v>97.031999999994312</c:v>
                </c:pt>
                <c:pt idx="12130">
                  <c:v>97.039999999994293</c:v>
                </c:pt>
                <c:pt idx="12131">
                  <c:v>97.047999999994317</c:v>
                </c:pt>
                <c:pt idx="12132">
                  <c:v>97.055999999994285</c:v>
                </c:pt>
                <c:pt idx="12133">
                  <c:v>97.063999999994294</c:v>
                </c:pt>
                <c:pt idx="12134">
                  <c:v>97.071999999994276</c:v>
                </c:pt>
                <c:pt idx="12135">
                  <c:v>97.079999999994271</c:v>
                </c:pt>
                <c:pt idx="12136">
                  <c:v>97.087999999994267</c:v>
                </c:pt>
                <c:pt idx="12137">
                  <c:v>97.095999999994262</c:v>
                </c:pt>
                <c:pt idx="12138">
                  <c:v>97.103999999994272</c:v>
                </c:pt>
                <c:pt idx="12139">
                  <c:v>97.111999999994268</c:v>
                </c:pt>
                <c:pt idx="12140">
                  <c:v>97.119999999994263</c:v>
                </c:pt>
                <c:pt idx="12141">
                  <c:v>97.127999999994245</c:v>
                </c:pt>
                <c:pt idx="12142">
                  <c:v>97.13599999999424</c:v>
                </c:pt>
                <c:pt idx="12143">
                  <c:v>97.143999999994236</c:v>
                </c:pt>
                <c:pt idx="12144">
                  <c:v>97.151999999994231</c:v>
                </c:pt>
                <c:pt idx="12145">
                  <c:v>97.159999999994213</c:v>
                </c:pt>
                <c:pt idx="12146">
                  <c:v>97.167999999994223</c:v>
                </c:pt>
                <c:pt idx="12147">
                  <c:v>97.175999999994218</c:v>
                </c:pt>
                <c:pt idx="12148">
                  <c:v>97.183999999994214</c:v>
                </c:pt>
                <c:pt idx="12149">
                  <c:v>97.191999999994223</c:v>
                </c:pt>
                <c:pt idx="12150">
                  <c:v>97.199999999994205</c:v>
                </c:pt>
                <c:pt idx="12151">
                  <c:v>97.207999999994215</c:v>
                </c:pt>
                <c:pt idx="12152">
                  <c:v>97.215999999994196</c:v>
                </c:pt>
                <c:pt idx="12153">
                  <c:v>97.223999999994192</c:v>
                </c:pt>
                <c:pt idx="12154">
                  <c:v>97.231999999994201</c:v>
                </c:pt>
                <c:pt idx="12155">
                  <c:v>97.239999999994197</c:v>
                </c:pt>
                <c:pt idx="12156">
                  <c:v>97.247999999994207</c:v>
                </c:pt>
                <c:pt idx="12157">
                  <c:v>97.255999999994174</c:v>
                </c:pt>
                <c:pt idx="12158">
                  <c:v>97.263999999994184</c:v>
                </c:pt>
                <c:pt idx="12159">
                  <c:v>97.271999999994165</c:v>
                </c:pt>
                <c:pt idx="12160">
                  <c:v>97.27999999999416</c:v>
                </c:pt>
                <c:pt idx="12161">
                  <c:v>97.28799999999417</c:v>
                </c:pt>
                <c:pt idx="12162">
                  <c:v>97.295999999994166</c:v>
                </c:pt>
                <c:pt idx="12163">
                  <c:v>97.303999999994147</c:v>
                </c:pt>
                <c:pt idx="12164">
                  <c:v>97.311999999994157</c:v>
                </c:pt>
                <c:pt idx="12165">
                  <c:v>97.319999999994153</c:v>
                </c:pt>
                <c:pt idx="12166">
                  <c:v>97.327999999994134</c:v>
                </c:pt>
                <c:pt idx="12167">
                  <c:v>97.335999999994129</c:v>
                </c:pt>
                <c:pt idx="12168">
                  <c:v>97.343999999994125</c:v>
                </c:pt>
                <c:pt idx="12169">
                  <c:v>97.351999999994121</c:v>
                </c:pt>
                <c:pt idx="12170">
                  <c:v>97.359999999994116</c:v>
                </c:pt>
                <c:pt idx="12171">
                  <c:v>97.367999999994126</c:v>
                </c:pt>
                <c:pt idx="12172">
                  <c:v>97.375999999994093</c:v>
                </c:pt>
                <c:pt idx="12173">
                  <c:v>97.383999999994103</c:v>
                </c:pt>
                <c:pt idx="12174">
                  <c:v>97.391999999994113</c:v>
                </c:pt>
                <c:pt idx="12175">
                  <c:v>97.399999999994094</c:v>
                </c:pt>
                <c:pt idx="12176">
                  <c:v>97.407999999994104</c:v>
                </c:pt>
                <c:pt idx="12177">
                  <c:v>97.415999999994099</c:v>
                </c:pt>
                <c:pt idx="12178">
                  <c:v>97.423999999994095</c:v>
                </c:pt>
                <c:pt idx="12179">
                  <c:v>97.43199999999409</c:v>
                </c:pt>
                <c:pt idx="12180">
                  <c:v>97.439999999994086</c:v>
                </c:pt>
                <c:pt idx="12181">
                  <c:v>97.447999999994082</c:v>
                </c:pt>
                <c:pt idx="12182">
                  <c:v>97.455999999994063</c:v>
                </c:pt>
                <c:pt idx="12183">
                  <c:v>97.463999999994087</c:v>
                </c:pt>
                <c:pt idx="12184">
                  <c:v>97.471999999994068</c:v>
                </c:pt>
                <c:pt idx="12185">
                  <c:v>97.479999999994064</c:v>
                </c:pt>
                <c:pt idx="12186">
                  <c:v>97.487999999994059</c:v>
                </c:pt>
                <c:pt idx="12187">
                  <c:v>97.495999999994055</c:v>
                </c:pt>
                <c:pt idx="12188">
                  <c:v>97.503999999994036</c:v>
                </c:pt>
                <c:pt idx="12189">
                  <c:v>97.511999999994046</c:v>
                </c:pt>
                <c:pt idx="12190">
                  <c:v>97.519999999994027</c:v>
                </c:pt>
                <c:pt idx="12191">
                  <c:v>97.527999999994023</c:v>
                </c:pt>
                <c:pt idx="12192">
                  <c:v>97.535999999994033</c:v>
                </c:pt>
                <c:pt idx="12193">
                  <c:v>97.543999999994028</c:v>
                </c:pt>
                <c:pt idx="12194">
                  <c:v>97.551999999993996</c:v>
                </c:pt>
                <c:pt idx="12195">
                  <c:v>97.559999999993991</c:v>
                </c:pt>
                <c:pt idx="12196">
                  <c:v>97.567999999994001</c:v>
                </c:pt>
                <c:pt idx="12197">
                  <c:v>97.575999999993982</c:v>
                </c:pt>
                <c:pt idx="12198">
                  <c:v>97.583999999993992</c:v>
                </c:pt>
                <c:pt idx="12199">
                  <c:v>97.591999999993988</c:v>
                </c:pt>
                <c:pt idx="12200">
                  <c:v>97.599999999993983</c:v>
                </c:pt>
                <c:pt idx="12201">
                  <c:v>97.607999999993964</c:v>
                </c:pt>
                <c:pt idx="12202">
                  <c:v>97.61599999999396</c:v>
                </c:pt>
                <c:pt idx="12203">
                  <c:v>97.623999999993956</c:v>
                </c:pt>
                <c:pt idx="12204">
                  <c:v>97.631999999993965</c:v>
                </c:pt>
                <c:pt idx="12205">
                  <c:v>97.639999999993947</c:v>
                </c:pt>
                <c:pt idx="12206">
                  <c:v>97.647999999993957</c:v>
                </c:pt>
                <c:pt idx="12207">
                  <c:v>97.655999999993938</c:v>
                </c:pt>
                <c:pt idx="12208">
                  <c:v>97.663999999993933</c:v>
                </c:pt>
                <c:pt idx="12209">
                  <c:v>97.671999999993929</c:v>
                </c:pt>
                <c:pt idx="12210">
                  <c:v>97.67999999999391</c:v>
                </c:pt>
                <c:pt idx="12211">
                  <c:v>97.68799999999392</c:v>
                </c:pt>
                <c:pt idx="12212">
                  <c:v>97.695999999993916</c:v>
                </c:pt>
                <c:pt idx="12213">
                  <c:v>97.703999999993925</c:v>
                </c:pt>
                <c:pt idx="12214">
                  <c:v>97.711999999993921</c:v>
                </c:pt>
                <c:pt idx="12215">
                  <c:v>97.719999999993917</c:v>
                </c:pt>
                <c:pt idx="12216">
                  <c:v>97.727999999993912</c:v>
                </c:pt>
                <c:pt idx="12217">
                  <c:v>97.735999999993894</c:v>
                </c:pt>
                <c:pt idx="12218">
                  <c:v>97.743999999993918</c:v>
                </c:pt>
                <c:pt idx="12219">
                  <c:v>97.751999999993899</c:v>
                </c:pt>
                <c:pt idx="12220">
                  <c:v>97.759999999993894</c:v>
                </c:pt>
                <c:pt idx="12221">
                  <c:v>97.76799999999389</c:v>
                </c:pt>
                <c:pt idx="12222">
                  <c:v>97.775999999993871</c:v>
                </c:pt>
                <c:pt idx="12223">
                  <c:v>97.783999999993867</c:v>
                </c:pt>
                <c:pt idx="12224">
                  <c:v>97.791999999993877</c:v>
                </c:pt>
                <c:pt idx="12225">
                  <c:v>97.799999999993886</c:v>
                </c:pt>
                <c:pt idx="12226">
                  <c:v>97.807999999993868</c:v>
                </c:pt>
                <c:pt idx="12227">
                  <c:v>97.815999999993863</c:v>
                </c:pt>
                <c:pt idx="12228">
                  <c:v>97.823999999993845</c:v>
                </c:pt>
                <c:pt idx="12229">
                  <c:v>97.831999999993855</c:v>
                </c:pt>
                <c:pt idx="12230">
                  <c:v>97.839999999993836</c:v>
                </c:pt>
                <c:pt idx="12231">
                  <c:v>97.847999999993846</c:v>
                </c:pt>
                <c:pt idx="12232">
                  <c:v>97.855999999993813</c:v>
                </c:pt>
                <c:pt idx="12233">
                  <c:v>97.863999999993823</c:v>
                </c:pt>
                <c:pt idx="12234">
                  <c:v>97.871999999993832</c:v>
                </c:pt>
                <c:pt idx="12235">
                  <c:v>97.879999999993814</c:v>
                </c:pt>
                <c:pt idx="12236">
                  <c:v>97.887999999993824</c:v>
                </c:pt>
                <c:pt idx="12237">
                  <c:v>97.895999999993805</c:v>
                </c:pt>
                <c:pt idx="12238">
                  <c:v>97.903999999993815</c:v>
                </c:pt>
                <c:pt idx="12239">
                  <c:v>97.91199999999381</c:v>
                </c:pt>
                <c:pt idx="12240">
                  <c:v>97.919999999993806</c:v>
                </c:pt>
                <c:pt idx="12241">
                  <c:v>97.927999999993801</c:v>
                </c:pt>
                <c:pt idx="12242">
                  <c:v>97.935999999993797</c:v>
                </c:pt>
                <c:pt idx="12243">
                  <c:v>97.943999999993807</c:v>
                </c:pt>
                <c:pt idx="12244">
                  <c:v>97.951999999993788</c:v>
                </c:pt>
                <c:pt idx="12245">
                  <c:v>97.959999999993784</c:v>
                </c:pt>
                <c:pt idx="12246">
                  <c:v>97.967999999993779</c:v>
                </c:pt>
                <c:pt idx="12247">
                  <c:v>97.975999999993761</c:v>
                </c:pt>
                <c:pt idx="12248">
                  <c:v>97.98399999999377</c:v>
                </c:pt>
                <c:pt idx="12249">
                  <c:v>97.99199999999378</c:v>
                </c:pt>
                <c:pt idx="12250">
                  <c:v>97.999999999993761</c:v>
                </c:pt>
                <c:pt idx="12251">
                  <c:v>98.007999999993757</c:v>
                </c:pt>
                <c:pt idx="12252">
                  <c:v>98.015999999993753</c:v>
                </c:pt>
                <c:pt idx="12253">
                  <c:v>98.023999999993734</c:v>
                </c:pt>
                <c:pt idx="12254">
                  <c:v>98.031999999993744</c:v>
                </c:pt>
                <c:pt idx="12255">
                  <c:v>98.039999999993725</c:v>
                </c:pt>
                <c:pt idx="12256">
                  <c:v>98.047999999993735</c:v>
                </c:pt>
                <c:pt idx="12257">
                  <c:v>98.055999999993716</c:v>
                </c:pt>
                <c:pt idx="12258">
                  <c:v>98.063999999993726</c:v>
                </c:pt>
                <c:pt idx="12259">
                  <c:v>98.071999999993707</c:v>
                </c:pt>
                <c:pt idx="12260">
                  <c:v>98.079999999993703</c:v>
                </c:pt>
                <c:pt idx="12261">
                  <c:v>98.087999999993713</c:v>
                </c:pt>
                <c:pt idx="12262">
                  <c:v>98.095999999993694</c:v>
                </c:pt>
                <c:pt idx="12263">
                  <c:v>98.10399999999369</c:v>
                </c:pt>
                <c:pt idx="12264">
                  <c:v>98.111999999993699</c:v>
                </c:pt>
                <c:pt idx="12265">
                  <c:v>98.119999999993695</c:v>
                </c:pt>
                <c:pt idx="12266">
                  <c:v>98.127999999993676</c:v>
                </c:pt>
                <c:pt idx="12267">
                  <c:v>98.135999999993672</c:v>
                </c:pt>
                <c:pt idx="12268">
                  <c:v>98.143999999993667</c:v>
                </c:pt>
                <c:pt idx="12269">
                  <c:v>98.151999999993663</c:v>
                </c:pt>
                <c:pt idx="12270">
                  <c:v>98.159999999993673</c:v>
                </c:pt>
                <c:pt idx="12271">
                  <c:v>98.167999999993668</c:v>
                </c:pt>
                <c:pt idx="12272">
                  <c:v>98.17599999999365</c:v>
                </c:pt>
                <c:pt idx="12273">
                  <c:v>98.183999999993645</c:v>
                </c:pt>
                <c:pt idx="12274">
                  <c:v>98.191999999993655</c:v>
                </c:pt>
                <c:pt idx="12275">
                  <c:v>98.199999999993636</c:v>
                </c:pt>
                <c:pt idx="12276">
                  <c:v>98.207999999993646</c:v>
                </c:pt>
                <c:pt idx="12277">
                  <c:v>98.215999999993642</c:v>
                </c:pt>
                <c:pt idx="12278">
                  <c:v>98.223999999993623</c:v>
                </c:pt>
                <c:pt idx="12279">
                  <c:v>98.231999999993647</c:v>
                </c:pt>
                <c:pt idx="12280">
                  <c:v>98.239999999993628</c:v>
                </c:pt>
                <c:pt idx="12281">
                  <c:v>98.247999999993638</c:v>
                </c:pt>
                <c:pt idx="12282">
                  <c:v>98.255999999993605</c:v>
                </c:pt>
                <c:pt idx="12283">
                  <c:v>98.263999999993615</c:v>
                </c:pt>
                <c:pt idx="12284">
                  <c:v>98.271999999993596</c:v>
                </c:pt>
                <c:pt idx="12285">
                  <c:v>98.279999999993592</c:v>
                </c:pt>
                <c:pt idx="12286">
                  <c:v>98.287999999993616</c:v>
                </c:pt>
                <c:pt idx="12287">
                  <c:v>98.295999999993597</c:v>
                </c:pt>
                <c:pt idx="12288">
                  <c:v>98.303999999993593</c:v>
                </c:pt>
                <c:pt idx="12289">
                  <c:v>98.311999999993589</c:v>
                </c:pt>
                <c:pt idx="12290">
                  <c:v>98.319999999993584</c:v>
                </c:pt>
                <c:pt idx="12291">
                  <c:v>98.327999999993565</c:v>
                </c:pt>
                <c:pt idx="12292">
                  <c:v>98.335999999993561</c:v>
                </c:pt>
                <c:pt idx="12293">
                  <c:v>98.343999999993571</c:v>
                </c:pt>
                <c:pt idx="12294">
                  <c:v>98.351999999993566</c:v>
                </c:pt>
                <c:pt idx="12295">
                  <c:v>98.359999999993562</c:v>
                </c:pt>
                <c:pt idx="12296">
                  <c:v>98.367999999993557</c:v>
                </c:pt>
                <c:pt idx="12297">
                  <c:v>98.375999999993539</c:v>
                </c:pt>
                <c:pt idx="12298">
                  <c:v>98.383999999993534</c:v>
                </c:pt>
                <c:pt idx="12299">
                  <c:v>98.391999999993544</c:v>
                </c:pt>
                <c:pt idx="12300">
                  <c:v>98.399999999993526</c:v>
                </c:pt>
                <c:pt idx="12301">
                  <c:v>98.407999999993535</c:v>
                </c:pt>
                <c:pt idx="12302">
                  <c:v>98.415999999993531</c:v>
                </c:pt>
                <c:pt idx="12303">
                  <c:v>98.423999999993526</c:v>
                </c:pt>
                <c:pt idx="12304">
                  <c:v>98.431999999993536</c:v>
                </c:pt>
                <c:pt idx="12305">
                  <c:v>98.439999999993518</c:v>
                </c:pt>
                <c:pt idx="12306">
                  <c:v>98.447999999993527</c:v>
                </c:pt>
                <c:pt idx="12307">
                  <c:v>98.455999999993494</c:v>
                </c:pt>
                <c:pt idx="12308">
                  <c:v>98.463999999993504</c:v>
                </c:pt>
                <c:pt idx="12309">
                  <c:v>98.4719999999935</c:v>
                </c:pt>
                <c:pt idx="12310">
                  <c:v>98.479999999993495</c:v>
                </c:pt>
                <c:pt idx="12311">
                  <c:v>98.487999999993491</c:v>
                </c:pt>
                <c:pt idx="12312">
                  <c:v>98.495999999993487</c:v>
                </c:pt>
                <c:pt idx="12313">
                  <c:v>98.503999999993482</c:v>
                </c:pt>
                <c:pt idx="12314">
                  <c:v>98.511999999993478</c:v>
                </c:pt>
                <c:pt idx="12315">
                  <c:v>98.519999999993487</c:v>
                </c:pt>
                <c:pt idx="12316">
                  <c:v>98.527999999993469</c:v>
                </c:pt>
                <c:pt idx="12317">
                  <c:v>98.535999999993464</c:v>
                </c:pt>
                <c:pt idx="12318">
                  <c:v>98.54399999999346</c:v>
                </c:pt>
                <c:pt idx="12319">
                  <c:v>98.551999999993427</c:v>
                </c:pt>
                <c:pt idx="12320">
                  <c:v>98.559999999993423</c:v>
                </c:pt>
                <c:pt idx="12321">
                  <c:v>98.567999999993447</c:v>
                </c:pt>
                <c:pt idx="12322">
                  <c:v>98.575999999993414</c:v>
                </c:pt>
                <c:pt idx="12323">
                  <c:v>98.583999999993424</c:v>
                </c:pt>
                <c:pt idx="12324">
                  <c:v>98.591999999993419</c:v>
                </c:pt>
                <c:pt idx="12325">
                  <c:v>98.599999999993415</c:v>
                </c:pt>
                <c:pt idx="12326">
                  <c:v>98.607999999993396</c:v>
                </c:pt>
                <c:pt idx="12327">
                  <c:v>98.615999999993392</c:v>
                </c:pt>
                <c:pt idx="12328">
                  <c:v>98.623999999993387</c:v>
                </c:pt>
                <c:pt idx="12329">
                  <c:v>98.631999999993397</c:v>
                </c:pt>
                <c:pt idx="12330">
                  <c:v>98.639999999993393</c:v>
                </c:pt>
                <c:pt idx="12331">
                  <c:v>98.647999999993388</c:v>
                </c:pt>
                <c:pt idx="12332">
                  <c:v>98.655999999993369</c:v>
                </c:pt>
                <c:pt idx="12333">
                  <c:v>98.663999999993365</c:v>
                </c:pt>
                <c:pt idx="12334">
                  <c:v>98.671999999993361</c:v>
                </c:pt>
                <c:pt idx="12335">
                  <c:v>98.679999999993356</c:v>
                </c:pt>
                <c:pt idx="12336">
                  <c:v>98.687999999993366</c:v>
                </c:pt>
                <c:pt idx="12337">
                  <c:v>98.695999999993347</c:v>
                </c:pt>
                <c:pt idx="12338">
                  <c:v>98.703999999993357</c:v>
                </c:pt>
                <c:pt idx="12339">
                  <c:v>98.711999999993367</c:v>
                </c:pt>
                <c:pt idx="12340">
                  <c:v>98.719999999993348</c:v>
                </c:pt>
                <c:pt idx="12341">
                  <c:v>98.727999999993344</c:v>
                </c:pt>
                <c:pt idx="12342">
                  <c:v>98.735999999993325</c:v>
                </c:pt>
                <c:pt idx="12343">
                  <c:v>98.743999999993335</c:v>
                </c:pt>
                <c:pt idx="12344">
                  <c:v>98.75199999999333</c:v>
                </c:pt>
                <c:pt idx="12345">
                  <c:v>98.759999999993326</c:v>
                </c:pt>
                <c:pt idx="12346">
                  <c:v>98.767999999993322</c:v>
                </c:pt>
                <c:pt idx="12347">
                  <c:v>98.775999999993303</c:v>
                </c:pt>
                <c:pt idx="12348">
                  <c:v>98.783999999993313</c:v>
                </c:pt>
                <c:pt idx="12349">
                  <c:v>98.791999999993308</c:v>
                </c:pt>
                <c:pt idx="12350">
                  <c:v>98.799999999993304</c:v>
                </c:pt>
                <c:pt idx="12351">
                  <c:v>98.807999999993299</c:v>
                </c:pt>
                <c:pt idx="12352">
                  <c:v>98.815999999993295</c:v>
                </c:pt>
                <c:pt idx="12353">
                  <c:v>98.823999999993276</c:v>
                </c:pt>
                <c:pt idx="12354">
                  <c:v>98.831999999993286</c:v>
                </c:pt>
                <c:pt idx="12355">
                  <c:v>98.839999999993267</c:v>
                </c:pt>
                <c:pt idx="12356">
                  <c:v>98.847999999993277</c:v>
                </c:pt>
                <c:pt idx="12357">
                  <c:v>98.855999999993273</c:v>
                </c:pt>
                <c:pt idx="12358">
                  <c:v>98.863999999993268</c:v>
                </c:pt>
                <c:pt idx="12359">
                  <c:v>98.871999999993264</c:v>
                </c:pt>
                <c:pt idx="12360">
                  <c:v>98.879999999993245</c:v>
                </c:pt>
                <c:pt idx="12361">
                  <c:v>98.887999999993255</c:v>
                </c:pt>
                <c:pt idx="12362">
                  <c:v>98.895999999993236</c:v>
                </c:pt>
                <c:pt idx="12363">
                  <c:v>98.903999999993246</c:v>
                </c:pt>
                <c:pt idx="12364">
                  <c:v>98.911999999993256</c:v>
                </c:pt>
                <c:pt idx="12365">
                  <c:v>98.919999999993237</c:v>
                </c:pt>
                <c:pt idx="12366">
                  <c:v>98.927999999993247</c:v>
                </c:pt>
                <c:pt idx="12367">
                  <c:v>98.935999999993228</c:v>
                </c:pt>
                <c:pt idx="12368">
                  <c:v>98.943999999993238</c:v>
                </c:pt>
                <c:pt idx="12369">
                  <c:v>98.95199999999322</c:v>
                </c:pt>
                <c:pt idx="12370">
                  <c:v>98.959999999993215</c:v>
                </c:pt>
                <c:pt idx="12371">
                  <c:v>98.967999999993211</c:v>
                </c:pt>
                <c:pt idx="12372">
                  <c:v>98.975999999993192</c:v>
                </c:pt>
                <c:pt idx="12373">
                  <c:v>98.983999999993216</c:v>
                </c:pt>
                <c:pt idx="12374">
                  <c:v>98.991999999993212</c:v>
                </c:pt>
                <c:pt idx="12375">
                  <c:v>98.999999999993207</c:v>
                </c:pt>
                <c:pt idx="12376">
                  <c:v>99.007999999993189</c:v>
                </c:pt>
                <c:pt idx="12377">
                  <c:v>99.015999999993184</c:v>
                </c:pt>
                <c:pt idx="12378">
                  <c:v>99.023999999993165</c:v>
                </c:pt>
                <c:pt idx="12379">
                  <c:v>99.031999999993175</c:v>
                </c:pt>
                <c:pt idx="12380">
                  <c:v>99.039999999993171</c:v>
                </c:pt>
                <c:pt idx="12381">
                  <c:v>99.047999999993181</c:v>
                </c:pt>
                <c:pt idx="12382">
                  <c:v>99.055999999993162</c:v>
                </c:pt>
                <c:pt idx="12383">
                  <c:v>99.063999999993158</c:v>
                </c:pt>
                <c:pt idx="12384">
                  <c:v>99.071999999993153</c:v>
                </c:pt>
                <c:pt idx="12385">
                  <c:v>99.079999999993134</c:v>
                </c:pt>
                <c:pt idx="12386">
                  <c:v>99.087999999993144</c:v>
                </c:pt>
                <c:pt idx="12387">
                  <c:v>99.095999999993126</c:v>
                </c:pt>
                <c:pt idx="12388">
                  <c:v>99.103999999993121</c:v>
                </c:pt>
                <c:pt idx="12389">
                  <c:v>99.111999999993131</c:v>
                </c:pt>
                <c:pt idx="12390">
                  <c:v>99.119999999993126</c:v>
                </c:pt>
                <c:pt idx="12391">
                  <c:v>99.127999999993122</c:v>
                </c:pt>
                <c:pt idx="12392">
                  <c:v>99.135999999993103</c:v>
                </c:pt>
                <c:pt idx="12393">
                  <c:v>99.143999999993113</c:v>
                </c:pt>
                <c:pt idx="12394">
                  <c:v>99.151999999993095</c:v>
                </c:pt>
                <c:pt idx="12395">
                  <c:v>99.15999999999309</c:v>
                </c:pt>
                <c:pt idx="12396">
                  <c:v>99.1679999999931</c:v>
                </c:pt>
                <c:pt idx="12397">
                  <c:v>99.175999999993081</c:v>
                </c:pt>
                <c:pt idx="12398">
                  <c:v>99.183999999993077</c:v>
                </c:pt>
                <c:pt idx="12399">
                  <c:v>99.191999999993087</c:v>
                </c:pt>
                <c:pt idx="12400">
                  <c:v>99.199999999993082</c:v>
                </c:pt>
                <c:pt idx="12401">
                  <c:v>99.207999999993078</c:v>
                </c:pt>
                <c:pt idx="12402">
                  <c:v>99.215999999993087</c:v>
                </c:pt>
                <c:pt idx="12403">
                  <c:v>99.223999999993069</c:v>
                </c:pt>
                <c:pt idx="12404">
                  <c:v>99.231999999993079</c:v>
                </c:pt>
                <c:pt idx="12405">
                  <c:v>99.23999999999306</c:v>
                </c:pt>
                <c:pt idx="12406">
                  <c:v>99.24799999999307</c:v>
                </c:pt>
                <c:pt idx="12407">
                  <c:v>99.255999999993037</c:v>
                </c:pt>
                <c:pt idx="12408">
                  <c:v>99.263999999993047</c:v>
                </c:pt>
                <c:pt idx="12409">
                  <c:v>99.271999999993042</c:v>
                </c:pt>
                <c:pt idx="12410">
                  <c:v>99.279999999993024</c:v>
                </c:pt>
                <c:pt idx="12411">
                  <c:v>99.287999999993048</c:v>
                </c:pt>
                <c:pt idx="12412">
                  <c:v>99.295999999993029</c:v>
                </c:pt>
                <c:pt idx="12413">
                  <c:v>99.303999999993025</c:v>
                </c:pt>
                <c:pt idx="12414">
                  <c:v>99.31199999999302</c:v>
                </c:pt>
                <c:pt idx="12415">
                  <c:v>99.319999999993016</c:v>
                </c:pt>
                <c:pt idx="12416">
                  <c:v>99.327999999992997</c:v>
                </c:pt>
                <c:pt idx="12417">
                  <c:v>99.335999999992993</c:v>
                </c:pt>
                <c:pt idx="12418">
                  <c:v>99.343999999993017</c:v>
                </c:pt>
                <c:pt idx="12419">
                  <c:v>99.351999999992998</c:v>
                </c:pt>
                <c:pt idx="12420">
                  <c:v>99.359999999992993</c:v>
                </c:pt>
                <c:pt idx="12421">
                  <c:v>99.367999999992989</c:v>
                </c:pt>
                <c:pt idx="12422">
                  <c:v>99.37599999999297</c:v>
                </c:pt>
                <c:pt idx="12423">
                  <c:v>99.383999999992966</c:v>
                </c:pt>
                <c:pt idx="12424">
                  <c:v>99.391999999992976</c:v>
                </c:pt>
                <c:pt idx="12425">
                  <c:v>99.399999999992971</c:v>
                </c:pt>
                <c:pt idx="12426">
                  <c:v>99.407999999992981</c:v>
                </c:pt>
                <c:pt idx="12427">
                  <c:v>99.415999999992977</c:v>
                </c:pt>
                <c:pt idx="12428">
                  <c:v>99.423999999992958</c:v>
                </c:pt>
                <c:pt idx="12429">
                  <c:v>99.431999999992968</c:v>
                </c:pt>
                <c:pt idx="12430">
                  <c:v>99.439999999992949</c:v>
                </c:pt>
                <c:pt idx="12431">
                  <c:v>99.447999999992945</c:v>
                </c:pt>
                <c:pt idx="12432">
                  <c:v>99.455999999992926</c:v>
                </c:pt>
                <c:pt idx="12433">
                  <c:v>99.463999999992922</c:v>
                </c:pt>
                <c:pt idx="12434">
                  <c:v>99.471999999992917</c:v>
                </c:pt>
                <c:pt idx="12435">
                  <c:v>99.479999999992913</c:v>
                </c:pt>
                <c:pt idx="12436">
                  <c:v>99.487999999992908</c:v>
                </c:pt>
                <c:pt idx="12437">
                  <c:v>99.495999999992904</c:v>
                </c:pt>
                <c:pt idx="12438">
                  <c:v>99.503999999992899</c:v>
                </c:pt>
                <c:pt idx="12439">
                  <c:v>99.511999999992909</c:v>
                </c:pt>
                <c:pt idx="12440">
                  <c:v>99.519999999992891</c:v>
                </c:pt>
                <c:pt idx="12441">
                  <c:v>99.527999999992886</c:v>
                </c:pt>
                <c:pt idx="12442">
                  <c:v>99.535999999992882</c:v>
                </c:pt>
                <c:pt idx="12443">
                  <c:v>99.543999999992877</c:v>
                </c:pt>
                <c:pt idx="12444">
                  <c:v>99.551999999992887</c:v>
                </c:pt>
                <c:pt idx="12445">
                  <c:v>99.559999999992868</c:v>
                </c:pt>
                <c:pt idx="12446">
                  <c:v>99.567999999992878</c:v>
                </c:pt>
                <c:pt idx="12447">
                  <c:v>99.575999999992845</c:v>
                </c:pt>
                <c:pt idx="12448">
                  <c:v>99.583999999992855</c:v>
                </c:pt>
                <c:pt idx="12449">
                  <c:v>99.591999999992851</c:v>
                </c:pt>
                <c:pt idx="12450">
                  <c:v>99.599999999992846</c:v>
                </c:pt>
                <c:pt idx="12451">
                  <c:v>99.607999999992842</c:v>
                </c:pt>
                <c:pt idx="12452">
                  <c:v>99.615999999992823</c:v>
                </c:pt>
                <c:pt idx="12453">
                  <c:v>99.623999999992833</c:v>
                </c:pt>
                <c:pt idx="12454">
                  <c:v>99.631999999992829</c:v>
                </c:pt>
                <c:pt idx="12455">
                  <c:v>99.639999999992824</c:v>
                </c:pt>
                <c:pt idx="12456">
                  <c:v>99.64799999999282</c:v>
                </c:pt>
                <c:pt idx="12457">
                  <c:v>99.655999999992801</c:v>
                </c:pt>
                <c:pt idx="12458">
                  <c:v>99.663999999992797</c:v>
                </c:pt>
                <c:pt idx="12459">
                  <c:v>99.671999999992792</c:v>
                </c:pt>
                <c:pt idx="12460">
                  <c:v>99.679999999992802</c:v>
                </c:pt>
                <c:pt idx="12461">
                  <c:v>99.687999999992797</c:v>
                </c:pt>
                <c:pt idx="12462">
                  <c:v>99.695999999992793</c:v>
                </c:pt>
                <c:pt idx="12463">
                  <c:v>99.703999999992789</c:v>
                </c:pt>
                <c:pt idx="12464">
                  <c:v>99.711999999992798</c:v>
                </c:pt>
                <c:pt idx="12465">
                  <c:v>99.71999999999278</c:v>
                </c:pt>
                <c:pt idx="12466">
                  <c:v>99.727999999992775</c:v>
                </c:pt>
                <c:pt idx="12467">
                  <c:v>99.735999999992771</c:v>
                </c:pt>
                <c:pt idx="12468">
                  <c:v>99.743999999992781</c:v>
                </c:pt>
                <c:pt idx="12469">
                  <c:v>99.751999999992776</c:v>
                </c:pt>
                <c:pt idx="12470">
                  <c:v>99.759999999992758</c:v>
                </c:pt>
                <c:pt idx="12471">
                  <c:v>99.767999999992767</c:v>
                </c:pt>
                <c:pt idx="12472">
                  <c:v>99.775999999992735</c:v>
                </c:pt>
                <c:pt idx="12473">
                  <c:v>99.783999999992744</c:v>
                </c:pt>
                <c:pt idx="12474">
                  <c:v>99.79199999999274</c:v>
                </c:pt>
                <c:pt idx="12475">
                  <c:v>99.799999999992735</c:v>
                </c:pt>
                <c:pt idx="12476">
                  <c:v>99.807999999992731</c:v>
                </c:pt>
                <c:pt idx="12477">
                  <c:v>99.815999999992727</c:v>
                </c:pt>
                <c:pt idx="12478">
                  <c:v>99.823999999992722</c:v>
                </c:pt>
                <c:pt idx="12479">
                  <c:v>99.831999999992718</c:v>
                </c:pt>
                <c:pt idx="12480">
                  <c:v>99.839999999992713</c:v>
                </c:pt>
                <c:pt idx="12481">
                  <c:v>99.847999999992709</c:v>
                </c:pt>
                <c:pt idx="12482">
                  <c:v>99.85599999999269</c:v>
                </c:pt>
                <c:pt idx="12483">
                  <c:v>99.8639999999927</c:v>
                </c:pt>
                <c:pt idx="12484">
                  <c:v>99.871999999992696</c:v>
                </c:pt>
                <c:pt idx="12485">
                  <c:v>99.879999999992677</c:v>
                </c:pt>
                <c:pt idx="12486">
                  <c:v>99.887999999992687</c:v>
                </c:pt>
                <c:pt idx="12487">
                  <c:v>99.895999999992682</c:v>
                </c:pt>
                <c:pt idx="12488">
                  <c:v>99.903999999992678</c:v>
                </c:pt>
                <c:pt idx="12489">
                  <c:v>99.911999999992702</c:v>
                </c:pt>
                <c:pt idx="12490">
                  <c:v>99.919999999992683</c:v>
                </c:pt>
                <c:pt idx="12491">
                  <c:v>99.927999999992679</c:v>
                </c:pt>
                <c:pt idx="12492">
                  <c:v>99.93599999999266</c:v>
                </c:pt>
                <c:pt idx="12493">
                  <c:v>99.94399999999267</c:v>
                </c:pt>
                <c:pt idx="12494">
                  <c:v>99.951999999992651</c:v>
                </c:pt>
                <c:pt idx="12495">
                  <c:v>99.959999999992647</c:v>
                </c:pt>
                <c:pt idx="12496">
                  <c:v>99.967999999992657</c:v>
                </c:pt>
                <c:pt idx="12497">
                  <c:v>99.975999999992624</c:v>
                </c:pt>
                <c:pt idx="12498">
                  <c:v>99.983999999992648</c:v>
                </c:pt>
                <c:pt idx="12499">
                  <c:v>99.991999999992643</c:v>
                </c:pt>
                <c:pt idx="12500">
                  <c:v>99.999999999992639</c:v>
                </c:pt>
                <c:pt idx="12501">
                  <c:v>100.00799999999263</c:v>
                </c:pt>
                <c:pt idx="12502">
                  <c:v>100.01599999999262</c:v>
                </c:pt>
                <c:pt idx="12503">
                  <c:v>100.02399999999261</c:v>
                </c:pt>
                <c:pt idx="12504">
                  <c:v>100.03199999999261</c:v>
                </c:pt>
                <c:pt idx="12505">
                  <c:v>100.0399999999926</c:v>
                </c:pt>
                <c:pt idx="12506">
                  <c:v>100.04799999999261</c:v>
                </c:pt>
                <c:pt idx="12507">
                  <c:v>100.05599999999259</c:v>
                </c:pt>
                <c:pt idx="12508">
                  <c:v>100.06399999999259</c:v>
                </c:pt>
                <c:pt idx="12509">
                  <c:v>100.07199999999258</c:v>
                </c:pt>
                <c:pt idx="12510">
                  <c:v>100.07999999999258</c:v>
                </c:pt>
                <c:pt idx="12511">
                  <c:v>100.08799999999258</c:v>
                </c:pt>
                <c:pt idx="12512">
                  <c:v>100.09599999999257</c:v>
                </c:pt>
                <c:pt idx="12513">
                  <c:v>100.10399999999257</c:v>
                </c:pt>
                <c:pt idx="12514">
                  <c:v>100.11199999999258</c:v>
                </c:pt>
                <c:pt idx="12515">
                  <c:v>100.11999999999256</c:v>
                </c:pt>
                <c:pt idx="12516">
                  <c:v>100.12799999999255</c:v>
                </c:pt>
                <c:pt idx="12517">
                  <c:v>100.13599999999253</c:v>
                </c:pt>
                <c:pt idx="12518">
                  <c:v>100.14399999999254</c:v>
                </c:pt>
                <c:pt idx="12519">
                  <c:v>100.15199999999254</c:v>
                </c:pt>
                <c:pt idx="12520">
                  <c:v>100.15999999999252</c:v>
                </c:pt>
                <c:pt idx="12521">
                  <c:v>100.16799999999253</c:v>
                </c:pt>
                <c:pt idx="12522">
                  <c:v>100.17599999999251</c:v>
                </c:pt>
                <c:pt idx="12523">
                  <c:v>100.18399999999252</c:v>
                </c:pt>
                <c:pt idx="12524">
                  <c:v>100.19199999999252</c:v>
                </c:pt>
                <c:pt idx="12525">
                  <c:v>100.19999999999251</c:v>
                </c:pt>
                <c:pt idx="12526">
                  <c:v>100.20799999999252</c:v>
                </c:pt>
                <c:pt idx="12527">
                  <c:v>100.2159999999925</c:v>
                </c:pt>
                <c:pt idx="12528">
                  <c:v>100.2239999999925</c:v>
                </c:pt>
                <c:pt idx="12529">
                  <c:v>100.23199999999251</c:v>
                </c:pt>
                <c:pt idx="12530">
                  <c:v>100.23999999999251</c:v>
                </c:pt>
                <c:pt idx="12531">
                  <c:v>100.2479999999925</c:v>
                </c:pt>
                <c:pt idx="12532">
                  <c:v>100.25599999999248</c:v>
                </c:pt>
                <c:pt idx="12533">
                  <c:v>100.26399999999248</c:v>
                </c:pt>
                <c:pt idx="12534">
                  <c:v>100.27199999999247</c:v>
                </c:pt>
                <c:pt idx="12535">
                  <c:v>100.27999999999247</c:v>
                </c:pt>
                <c:pt idx="12536">
                  <c:v>100.28799999999248</c:v>
                </c:pt>
                <c:pt idx="12537">
                  <c:v>100.29599999999247</c:v>
                </c:pt>
                <c:pt idx="12538">
                  <c:v>100.30399999999246</c:v>
                </c:pt>
                <c:pt idx="12539">
                  <c:v>100.31199999999247</c:v>
                </c:pt>
                <c:pt idx="12540">
                  <c:v>100.31999999999245</c:v>
                </c:pt>
                <c:pt idx="12541">
                  <c:v>100.32799999999244</c:v>
                </c:pt>
                <c:pt idx="12542">
                  <c:v>100.33599999999242</c:v>
                </c:pt>
                <c:pt idx="12543">
                  <c:v>100.34399999999243</c:v>
                </c:pt>
                <c:pt idx="12544">
                  <c:v>100.35199999999243</c:v>
                </c:pt>
                <c:pt idx="12545">
                  <c:v>100.35999999999243</c:v>
                </c:pt>
                <c:pt idx="12546">
                  <c:v>100.36799999999243</c:v>
                </c:pt>
                <c:pt idx="12547">
                  <c:v>100.3759999999924</c:v>
                </c:pt>
                <c:pt idx="12548">
                  <c:v>100.38399999999241</c:v>
                </c:pt>
                <c:pt idx="12549">
                  <c:v>100.39199999999241</c:v>
                </c:pt>
                <c:pt idx="12550">
                  <c:v>100.3999999999924</c:v>
                </c:pt>
                <c:pt idx="12551">
                  <c:v>100.40799999999241</c:v>
                </c:pt>
                <c:pt idx="12552">
                  <c:v>100.41599999999241</c:v>
                </c:pt>
                <c:pt idx="12553">
                  <c:v>100.4239999999924</c:v>
                </c:pt>
                <c:pt idx="12554">
                  <c:v>100.4319999999924</c:v>
                </c:pt>
                <c:pt idx="12555">
                  <c:v>100.43999999999239</c:v>
                </c:pt>
                <c:pt idx="12556">
                  <c:v>100.44799999999239</c:v>
                </c:pt>
                <c:pt idx="12557">
                  <c:v>100.45599999999237</c:v>
                </c:pt>
                <c:pt idx="12558">
                  <c:v>100.46399999999238</c:v>
                </c:pt>
                <c:pt idx="12559">
                  <c:v>100.47199999999238</c:v>
                </c:pt>
                <c:pt idx="12560">
                  <c:v>100.47999999999236</c:v>
                </c:pt>
                <c:pt idx="12561">
                  <c:v>100.48799999999237</c:v>
                </c:pt>
                <c:pt idx="12562">
                  <c:v>100.49599999999236</c:v>
                </c:pt>
                <c:pt idx="12563">
                  <c:v>100.50399999999235</c:v>
                </c:pt>
                <c:pt idx="12564">
                  <c:v>100.51199999999236</c:v>
                </c:pt>
                <c:pt idx="12565">
                  <c:v>100.51999999999234</c:v>
                </c:pt>
                <c:pt idx="12566">
                  <c:v>100.52799999999233</c:v>
                </c:pt>
                <c:pt idx="12567">
                  <c:v>100.53599999999233</c:v>
                </c:pt>
                <c:pt idx="12568">
                  <c:v>100.54399999999234</c:v>
                </c:pt>
                <c:pt idx="12569">
                  <c:v>100.55199999999232</c:v>
                </c:pt>
                <c:pt idx="12570">
                  <c:v>100.55999999999231</c:v>
                </c:pt>
                <c:pt idx="12571">
                  <c:v>100.56799999999232</c:v>
                </c:pt>
                <c:pt idx="12572">
                  <c:v>100.57599999999229</c:v>
                </c:pt>
                <c:pt idx="12573">
                  <c:v>100.5839999999923</c:v>
                </c:pt>
                <c:pt idx="12574">
                  <c:v>100.59199999999231</c:v>
                </c:pt>
                <c:pt idx="12575">
                  <c:v>100.59999999999231</c:v>
                </c:pt>
                <c:pt idx="12576">
                  <c:v>100.60799999999229</c:v>
                </c:pt>
                <c:pt idx="12577">
                  <c:v>100.61599999999228</c:v>
                </c:pt>
                <c:pt idx="12578">
                  <c:v>100.62399999999226</c:v>
                </c:pt>
                <c:pt idx="12579">
                  <c:v>100.63199999999227</c:v>
                </c:pt>
                <c:pt idx="12580">
                  <c:v>100.63999999999227</c:v>
                </c:pt>
                <c:pt idx="12581">
                  <c:v>100.64799999999228</c:v>
                </c:pt>
                <c:pt idx="12582">
                  <c:v>100.65599999999226</c:v>
                </c:pt>
                <c:pt idx="12583">
                  <c:v>100.66399999999226</c:v>
                </c:pt>
                <c:pt idx="12584">
                  <c:v>100.67199999999225</c:v>
                </c:pt>
                <c:pt idx="12585">
                  <c:v>100.67999999999223</c:v>
                </c:pt>
                <c:pt idx="12586">
                  <c:v>100.68799999999224</c:v>
                </c:pt>
                <c:pt idx="12587">
                  <c:v>100.69599999999222</c:v>
                </c:pt>
                <c:pt idx="12588">
                  <c:v>100.70399999999223</c:v>
                </c:pt>
                <c:pt idx="12589">
                  <c:v>100.71199999999224</c:v>
                </c:pt>
                <c:pt idx="12590">
                  <c:v>100.71999999999224</c:v>
                </c:pt>
                <c:pt idx="12591">
                  <c:v>100.72799999999224</c:v>
                </c:pt>
                <c:pt idx="12592">
                  <c:v>100.73599999999222</c:v>
                </c:pt>
                <c:pt idx="12593">
                  <c:v>100.74399999999223</c:v>
                </c:pt>
                <c:pt idx="12594">
                  <c:v>100.75199999999221</c:v>
                </c:pt>
                <c:pt idx="12595">
                  <c:v>100.7599999999922</c:v>
                </c:pt>
                <c:pt idx="12596">
                  <c:v>100.76799999999221</c:v>
                </c:pt>
                <c:pt idx="12597">
                  <c:v>100.77599999999219</c:v>
                </c:pt>
                <c:pt idx="12598">
                  <c:v>100.7839999999922</c:v>
                </c:pt>
                <c:pt idx="12599">
                  <c:v>100.7919999999922</c:v>
                </c:pt>
                <c:pt idx="12600">
                  <c:v>100.7999999999922</c:v>
                </c:pt>
                <c:pt idx="12601">
                  <c:v>100.80799999999218</c:v>
                </c:pt>
                <c:pt idx="12602">
                  <c:v>100.81599999999217</c:v>
                </c:pt>
                <c:pt idx="12603">
                  <c:v>100.82399999999217</c:v>
                </c:pt>
                <c:pt idx="12604">
                  <c:v>100.83199999999218</c:v>
                </c:pt>
                <c:pt idx="12605">
                  <c:v>100.83999999999216</c:v>
                </c:pt>
                <c:pt idx="12606">
                  <c:v>100.84799999999217</c:v>
                </c:pt>
                <c:pt idx="12607">
                  <c:v>100.85599999999215</c:v>
                </c:pt>
                <c:pt idx="12608">
                  <c:v>100.86399999999215</c:v>
                </c:pt>
                <c:pt idx="12609">
                  <c:v>100.87199999999214</c:v>
                </c:pt>
                <c:pt idx="12610">
                  <c:v>100.87999999999212</c:v>
                </c:pt>
                <c:pt idx="12611">
                  <c:v>100.88799999999213</c:v>
                </c:pt>
                <c:pt idx="12612">
                  <c:v>100.89599999999213</c:v>
                </c:pt>
                <c:pt idx="12613">
                  <c:v>100.90399999999214</c:v>
                </c:pt>
                <c:pt idx="12614">
                  <c:v>100.91199999999213</c:v>
                </c:pt>
                <c:pt idx="12615">
                  <c:v>100.91999999999213</c:v>
                </c:pt>
                <c:pt idx="12616">
                  <c:v>100.92799999999212</c:v>
                </c:pt>
                <c:pt idx="12617">
                  <c:v>100.93599999999211</c:v>
                </c:pt>
                <c:pt idx="12618">
                  <c:v>100.94399999999212</c:v>
                </c:pt>
                <c:pt idx="12619">
                  <c:v>100.95199999999211</c:v>
                </c:pt>
                <c:pt idx="12620">
                  <c:v>100.95999999999211</c:v>
                </c:pt>
                <c:pt idx="12621">
                  <c:v>100.9679999999921</c:v>
                </c:pt>
                <c:pt idx="12622">
                  <c:v>100.97599999999208</c:v>
                </c:pt>
                <c:pt idx="12623">
                  <c:v>100.98399999999208</c:v>
                </c:pt>
                <c:pt idx="12624">
                  <c:v>100.99199999999209</c:v>
                </c:pt>
                <c:pt idx="12625">
                  <c:v>100.99999999999208</c:v>
                </c:pt>
                <c:pt idx="12626">
                  <c:v>101.00799999999208</c:v>
                </c:pt>
                <c:pt idx="12627">
                  <c:v>101.01599999999208</c:v>
                </c:pt>
                <c:pt idx="12628">
                  <c:v>101.02399999999206</c:v>
                </c:pt>
                <c:pt idx="12629">
                  <c:v>101.03199999999207</c:v>
                </c:pt>
                <c:pt idx="12630">
                  <c:v>101.03999999999205</c:v>
                </c:pt>
                <c:pt idx="12631">
                  <c:v>101.04799999999206</c:v>
                </c:pt>
                <c:pt idx="12632">
                  <c:v>101.05599999999204</c:v>
                </c:pt>
                <c:pt idx="12633">
                  <c:v>101.06399999999203</c:v>
                </c:pt>
                <c:pt idx="12634">
                  <c:v>101.07199999999203</c:v>
                </c:pt>
                <c:pt idx="12635">
                  <c:v>101.07999999999203</c:v>
                </c:pt>
                <c:pt idx="12636">
                  <c:v>101.08799999999204</c:v>
                </c:pt>
                <c:pt idx="12637">
                  <c:v>101.09599999999202</c:v>
                </c:pt>
                <c:pt idx="12638">
                  <c:v>101.10399999999201</c:v>
                </c:pt>
                <c:pt idx="12639">
                  <c:v>101.11199999999199</c:v>
                </c:pt>
                <c:pt idx="12640">
                  <c:v>101.11999999999199</c:v>
                </c:pt>
                <c:pt idx="12641">
                  <c:v>101.12799999999199</c:v>
                </c:pt>
                <c:pt idx="12642">
                  <c:v>101.13599999999198</c:v>
                </c:pt>
                <c:pt idx="12643">
                  <c:v>101.14399999999199</c:v>
                </c:pt>
                <c:pt idx="12644">
                  <c:v>101.15199999999197</c:v>
                </c:pt>
                <c:pt idx="12645">
                  <c:v>101.15999999999197</c:v>
                </c:pt>
                <c:pt idx="12646">
                  <c:v>101.16799999999196</c:v>
                </c:pt>
                <c:pt idx="12647">
                  <c:v>101.17599999999194</c:v>
                </c:pt>
                <c:pt idx="12648">
                  <c:v>101.18399999999195</c:v>
                </c:pt>
                <c:pt idx="12649">
                  <c:v>101.19199999999196</c:v>
                </c:pt>
                <c:pt idx="12650">
                  <c:v>101.19999999999196</c:v>
                </c:pt>
                <c:pt idx="12651">
                  <c:v>101.20799999999196</c:v>
                </c:pt>
                <c:pt idx="12652">
                  <c:v>101.21599999999195</c:v>
                </c:pt>
                <c:pt idx="12653">
                  <c:v>101.22399999999193</c:v>
                </c:pt>
                <c:pt idx="12654">
                  <c:v>101.23199999999194</c:v>
                </c:pt>
                <c:pt idx="12655">
                  <c:v>101.23999999999192</c:v>
                </c:pt>
                <c:pt idx="12656">
                  <c:v>101.24799999999193</c:v>
                </c:pt>
                <c:pt idx="12657">
                  <c:v>101.25599999999191</c:v>
                </c:pt>
                <c:pt idx="12658">
                  <c:v>101.26399999999192</c:v>
                </c:pt>
                <c:pt idx="12659">
                  <c:v>101.27199999999192</c:v>
                </c:pt>
                <c:pt idx="12660">
                  <c:v>101.2799999999919</c:v>
                </c:pt>
                <c:pt idx="12661">
                  <c:v>101.28799999999191</c:v>
                </c:pt>
                <c:pt idx="12662">
                  <c:v>101.29599999999189</c:v>
                </c:pt>
                <c:pt idx="12663">
                  <c:v>101.30399999999189</c:v>
                </c:pt>
                <c:pt idx="12664">
                  <c:v>101.3119999999919</c:v>
                </c:pt>
                <c:pt idx="12665">
                  <c:v>101.31999999999189</c:v>
                </c:pt>
                <c:pt idx="12666">
                  <c:v>101.32799999999187</c:v>
                </c:pt>
                <c:pt idx="12667">
                  <c:v>101.33599999999187</c:v>
                </c:pt>
                <c:pt idx="12668">
                  <c:v>101.34399999999188</c:v>
                </c:pt>
                <c:pt idx="12669">
                  <c:v>101.35199999999186</c:v>
                </c:pt>
                <c:pt idx="12670">
                  <c:v>101.35999999999186</c:v>
                </c:pt>
                <c:pt idx="12671">
                  <c:v>101.36799999999187</c:v>
                </c:pt>
                <c:pt idx="12672">
                  <c:v>101.37599999999185</c:v>
                </c:pt>
                <c:pt idx="12673">
                  <c:v>101.38399999999184</c:v>
                </c:pt>
                <c:pt idx="12674">
                  <c:v>101.39199999999185</c:v>
                </c:pt>
                <c:pt idx="12675">
                  <c:v>101.39999999999183</c:v>
                </c:pt>
                <c:pt idx="12676">
                  <c:v>101.40799999999184</c:v>
                </c:pt>
                <c:pt idx="12677">
                  <c:v>101.41599999999184</c:v>
                </c:pt>
                <c:pt idx="12678">
                  <c:v>101.42399999999182</c:v>
                </c:pt>
                <c:pt idx="12679">
                  <c:v>101.43199999999183</c:v>
                </c:pt>
                <c:pt idx="12680">
                  <c:v>101.43999999999183</c:v>
                </c:pt>
                <c:pt idx="12681">
                  <c:v>101.44799999999184</c:v>
                </c:pt>
                <c:pt idx="12682">
                  <c:v>101.4559999999918</c:v>
                </c:pt>
                <c:pt idx="12683">
                  <c:v>101.46399999999181</c:v>
                </c:pt>
                <c:pt idx="12684">
                  <c:v>101.47199999999179</c:v>
                </c:pt>
                <c:pt idx="12685">
                  <c:v>101.47999999999179</c:v>
                </c:pt>
                <c:pt idx="12686">
                  <c:v>101.4879999999918</c:v>
                </c:pt>
                <c:pt idx="12687">
                  <c:v>101.4959999999918</c:v>
                </c:pt>
                <c:pt idx="12688">
                  <c:v>101.50399999999179</c:v>
                </c:pt>
                <c:pt idx="12689">
                  <c:v>101.51199999999179</c:v>
                </c:pt>
                <c:pt idx="12690">
                  <c:v>101.51999999999178</c:v>
                </c:pt>
                <c:pt idx="12691">
                  <c:v>101.52799999999176</c:v>
                </c:pt>
                <c:pt idx="12692">
                  <c:v>101.53599999999176</c:v>
                </c:pt>
                <c:pt idx="12693">
                  <c:v>101.54399999999177</c:v>
                </c:pt>
                <c:pt idx="12694">
                  <c:v>101.55199999999176</c:v>
                </c:pt>
                <c:pt idx="12695">
                  <c:v>101.55999999999176</c:v>
                </c:pt>
                <c:pt idx="12696">
                  <c:v>101.56799999999176</c:v>
                </c:pt>
                <c:pt idx="12697">
                  <c:v>101.57599999999174</c:v>
                </c:pt>
                <c:pt idx="12698">
                  <c:v>101.58399999999173</c:v>
                </c:pt>
                <c:pt idx="12699">
                  <c:v>101.59199999999174</c:v>
                </c:pt>
                <c:pt idx="12700">
                  <c:v>101.59999999999172</c:v>
                </c:pt>
                <c:pt idx="12701">
                  <c:v>101.60799999999172</c:v>
                </c:pt>
                <c:pt idx="12702">
                  <c:v>101.61599999999171</c:v>
                </c:pt>
                <c:pt idx="12703">
                  <c:v>101.62399999999171</c:v>
                </c:pt>
                <c:pt idx="12704">
                  <c:v>101.63199999999172</c:v>
                </c:pt>
                <c:pt idx="12705">
                  <c:v>101.6399999999917</c:v>
                </c:pt>
                <c:pt idx="12706">
                  <c:v>101.64799999999171</c:v>
                </c:pt>
                <c:pt idx="12707">
                  <c:v>101.65599999999168</c:v>
                </c:pt>
                <c:pt idx="12708">
                  <c:v>101.66399999999169</c:v>
                </c:pt>
                <c:pt idx="12709">
                  <c:v>101.67199999999168</c:v>
                </c:pt>
                <c:pt idx="12710">
                  <c:v>101.67999999999168</c:v>
                </c:pt>
                <c:pt idx="12711">
                  <c:v>101.68799999999167</c:v>
                </c:pt>
                <c:pt idx="12712">
                  <c:v>101.69599999999167</c:v>
                </c:pt>
                <c:pt idx="12713">
                  <c:v>101.70399999999168</c:v>
                </c:pt>
                <c:pt idx="12714">
                  <c:v>101.71199999999168</c:v>
                </c:pt>
                <c:pt idx="12715">
                  <c:v>101.71999999999167</c:v>
                </c:pt>
                <c:pt idx="12716">
                  <c:v>101.72799999999167</c:v>
                </c:pt>
                <c:pt idx="12717">
                  <c:v>101.73599999999166</c:v>
                </c:pt>
                <c:pt idx="12718">
                  <c:v>101.74399999999166</c:v>
                </c:pt>
                <c:pt idx="12719">
                  <c:v>101.75199999999165</c:v>
                </c:pt>
                <c:pt idx="12720">
                  <c:v>101.75999999999163</c:v>
                </c:pt>
                <c:pt idx="12721">
                  <c:v>101.76799999999164</c:v>
                </c:pt>
                <c:pt idx="12722">
                  <c:v>101.77599999999163</c:v>
                </c:pt>
                <c:pt idx="12723">
                  <c:v>101.78399999999162</c:v>
                </c:pt>
                <c:pt idx="12724">
                  <c:v>101.79199999999163</c:v>
                </c:pt>
                <c:pt idx="12725">
                  <c:v>101.79999999999163</c:v>
                </c:pt>
                <c:pt idx="12726">
                  <c:v>101.80799999999162</c:v>
                </c:pt>
                <c:pt idx="12727">
                  <c:v>101.8159999999916</c:v>
                </c:pt>
                <c:pt idx="12728">
                  <c:v>101.8239999999916</c:v>
                </c:pt>
                <c:pt idx="12729">
                  <c:v>101.83199999999161</c:v>
                </c:pt>
                <c:pt idx="12730">
                  <c:v>101.83999999999159</c:v>
                </c:pt>
                <c:pt idx="12731">
                  <c:v>101.8479999999916</c:v>
                </c:pt>
                <c:pt idx="12732">
                  <c:v>101.85599999999158</c:v>
                </c:pt>
                <c:pt idx="12733">
                  <c:v>101.86399999999159</c:v>
                </c:pt>
                <c:pt idx="12734">
                  <c:v>101.87199999999157</c:v>
                </c:pt>
                <c:pt idx="12735">
                  <c:v>101.87999999999157</c:v>
                </c:pt>
                <c:pt idx="12736">
                  <c:v>101.88799999999156</c:v>
                </c:pt>
                <c:pt idx="12737">
                  <c:v>101.89599999999156</c:v>
                </c:pt>
                <c:pt idx="12738">
                  <c:v>101.90399999999157</c:v>
                </c:pt>
                <c:pt idx="12739">
                  <c:v>101.91199999999158</c:v>
                </c:pt>
                <c:pt idx="12740">
                  <c:v>101.91999999999157</c:v>
                </c:pt>
                <c:pt idx="12741">
                  <c:v>101.92799999999156</c:v>
                </c:pt>
                <c:pt idx="12742">
                  <c:v>101.93599999999155</c:v>
                </c:pt>
                <c:pt idx="12743">
                  <c:v>101.94399999999155</c:v>
                </c:pt>
                <c:pt idx="12744">
                  <c:v>101.95199999999154</c:v>
                </c:pt>
                <c:pt idx="12745">
                  <c:v>101.95999999999152</c:v>
                </c:pt>
                <c:pt idx="12746">
                  <c:v>101.96799999999153</c:v>
                </c:pt>
                <c:pt idx="12747">
                  <c:v>101.97599999999152</c:v>
                </c:pt>
                <c:pt idx="12748">
                  <c:v>101.98399999999152</c:v>
                </c:pt>
                <c:pt idx="12749">
                  <c:v>101.99199999999153</c:v>
                </c:pt>
                <c:pt idx="12750">
                  <c:v>101.99999999999152</c:v>
                </c:pt>
                <c:pt idx="12751">
                  <c:v>102.00799999999151</c:v>
                </c:pt>
                <c:pt idx="12752">
                  <c:v>102.01599999999149</c:v>
                </c:pt>
                <c:pt idx="12753">
                  <c:v>102.02399999999149</c:v>
                </c:pt>
                <c:pt idx="12754">
                  <c:v>102.0319999999915</c:v>
                </c:pt>
                <c:pt idx="12755">
                  <c:v>102.03999999999149</c:v>
                </c:pt>
                <c:pt idx="12756">
                  <c:v>102.0479999999915</c:v>
                </c:pt>
                <c:pt idx="12757">
                  <c:v>102.05599999999147</c:v>
                </c:pt>
                <c:pt idx="12758">
                  <c:v>102.06399999999148</c:v>
                </c:pt>
                <c:pt idx="12759">
                  <c:v>102.07199999999146</c:v>
                </c:pt>
                <c:pt idx="12760">
                  <c:v>102.07999999999146</c:v>
                </c:pt>
                <c:pt idx="12761">
                  <c:v>102.08799999999147</c:v>
                </c:pt>
                <c:pt idx="12762">
                  <c:v>102.09599999999146</c:v>
                </c:pt>
                <c:pt idx="12763">
                  <c:v>102.10399999999144</c:v>
                </c:pt>
                <c:pt idx="12764">
                  <c:v>102.11199999999145</c:v>
                </c:pt>
                <c:pt idx="12765">
                  <c:v>102.11999999999145</c:v>
                </c:pt>
                <c:pt idx="12766">
                  <c:v>102.12799999999143</c:v>
                </c:pt>
                <c:pt idx="12767">
                  <c:v>102.13599999999143</c:v>
                </c:pt>
                <c:pt idx="12768">
                  <c:v>102.14399999999142</c:v>
                </c:pt>
                <c:pt idx="12769">
                  <c:v>102.15199999999142</c:v>
                </c:pt>
                <c:pt idx="12770">
                  <c:v>102.15999999999141</c:v>
                </c:pt>
                <c:pt idx="12771">
                  <c:v>102.16799999999142</c:v>
                </c:pt>
                <c:pt idx="12772">
                  <c:v>102.17599999999139</c:v>
                </c:pt>
                <c:pt idx="12773">
                  <c:v>102.1839999999914</c:v>
                </c:pt>
                <c:pt idx="12774">
                  <c:v>102.19199999999141</c:v>
                </c:pt>
                <c:pt idx="12775">
                  <c:v>102.19999999999139</c:v>
                </c:pt>
                <c:pt idx="12776">
                  <c:v>102.2079999999914</c:v>
                </c:pt>
                <c:pt idx="12777">
                  <c:v>102.2159999999914</c:v>
                </c:pt>
                <c:pt idx="12778">
                  <c:v>102.22399999999139</c:v>
                </c:pt>
                <c:pt idx="12779">
                  <c:v>102.23199999999139</c:v>
                </c:pt>
                <c:pt idx="12780">
                  <c:v>102.23999999999138</c:v>
                </c:pt>
                <c:pt idx="12781">
                  <c:v>102.24799999999138</c:v>
                </c:pt>
                <c:pt idx="12782">
                  <c:v>102.25599999999136</c:v>
                </c:pt>
                <c:pt idx="12783">
                  <c:v>102.26399999999137</c:v>
                </c:pt>
                <c:pt idx="12784">
                  <c:v>102.27199999999137</c:v>
                </c:pt>
                <c:pt idx="12785">
                  <c:v>102.27999999999136</c:v>
                </c:pt>
                <c:pt idx="12786">
                  <c:v>102.28799999999136</c:v>
                </c:pt>
                <c:pt idx="12787">
                  <c:v>102.29599999999135</c:v>
                </c:pt>
                <c:pt idx="12788">
                  <c:v>102.30399999999133</c:v>
                </c:pt>
                <c:pt idx="12789">
                  <c:v>102.31199999999134</c:v>
                </c:pt>
                <c:pt idx="12790">
                  <c:v>102.31999999999132</c:v>
                </c:pt>
                <c:pt idx="12791">
                  <c:v>102.32799999999132</c:v>
                </c:pt>
                <c:pt idx="12792">
                  <c:v>102.33599999999132</c:v>
                </c:pt>
                <c:pt idx="12793">
                  <c:v>102.34399999999133</c:v>
                </c:pt>
                <c:pt idx="12794">
                  <c:v>102.35199999999132</c:v>
                </c:pt>
                <c:pt idx="12795">
                  <c:v>102.3599999999913</c:v>
                </c:pt>
                <c:pt idx="12796">
                  <c:v>102.36799999999131</c:v>
                </c:pt>
                <c:pt idx="12797">
                  <c:v>102.37599999999128</c:v>
                </c:pt>
                <c:pt idx="12798">
                  <c:v>102.38399999999129</c:v>
                </c:pt>
                <c:pt idx="12799">
                  <c:v>102.3919999999913</c:v>
                </c:pt>
                <c:pt idx="12800">
                  <c:v>102.39999999999129</c:v>
                </c:pt>
                <c:pt idx="12801">
                  <c:v>102.4079999999913</c:v>
                </c:pt>
                <c:pt idx="12802">
                  <c:v>102.41599999999129</c:v>
                </c:pt>
                <c:pt idx="12803">
                  <c:v>102.42399999999128</c:v>
                </c:pt>
                <c:pt idx="12804">
                  <c:v>102.43199999999128</c:v>
                </c:pt>
                <c:pt idx="12805">
                  <c:v>102.43999999999127</c:v>
                </c:pt>
                <c:pt idx="12806">
                  <c:v>102.44799999999128</c:v>
                </c:pt>
                <c:pt idx="12807">
                  <c:v>102.45599999999126</c:v>
                </c:pt>
                <c:pt idx="12808">
                  <c:v>102.46399999999126</c:v>
                </c:pt>
                <c:pt idx="12809">
                  <c:v>102.47199999999125</c:v>
                </c:pt>
                <c:pt idx="12810">
                  <c:v>102.47999999999125</c:v>
                </c:pt>
                <c:pt idx="12811">
                  <c:v>102.48799999999125</c:v>
                </c:pt>
                <c:pt idx="12812">
                  <c:v>102.49599999999124</c:v>
                </c:pt>
                <c:pt idx="12813">
                  <c:v>102.50399999999122</c:v>
                </c:pt>
                <c:pt idx="12814">
                  <c:v>102.51199999999123</c:v>
                </c:pt>
                <c:pt idx="12815">
                  <c:v>102.51999999999123</c:v>
                </c:pt>
                <c:pt idx="12816">
                  <c:v>102.52799999999122</c:v>
                </c:pt>
                <c:pt idx="12817">
                  <c:v>102.5359999999912</c:v>
                </c:pt>
                <c:pt idx="12818">
                  <c:v>102.54399999999121</c:v>
                </c:pt>
                <c:pt idx="12819">
                  <c:v>102.55199999999121</c:v>
                </c:pt>
                <c:pt idx="12820">
                  <c:v>102.55999999999119</c:v>
                </c:pt>
                <c:pt idx="12821">
                  <c:v>102.5679999999912</c:v>
                </c:pt>
                <c:pt idx="12822">
                  <c:v>102.57599999999118</c:v>
                </c:pt>
                <c:pt idx="12823">
                  <c:v>102.58399999999119</c:v>
                </c:pt>
                <c:pt idx="12824">
                  <c:v>102.59199999999119</c:v>
                </c:pt>
                <c:pt idx="12825">
                  <c:v>102.59999999999118</c:v>
                </c:pt>
                <c:pt idx="12826">
                  <c:v>102.60799999999116</c:v>
                </c:pt>
                <c:pt idx="12827">
                  <c:v>102.61599999999116</c:v>
                </c:pt>
                <c:pt idx="12828">
                  <c:v>102.62399999999116</c:v>
                </c:pt>
                <c:pt idx="12829">
                  <c:v>102.63199999999117</c:v>
                </c:pt>
                <c:pt idx="12830">
                  <c:v>102.63999999999116</c:v>
                </c:pt>
                <c:pt idx="12831">
                  <c:v>102.64799999999116</c:v>
                </c:pt>
                <c:pt idx="12832">
                  <c:v>102.65599999999114</c:v>
                </c:pt>
                <c:pt idx="12833">
                  <c:v>102.66399999999113</c:v>
                </c:pt>
                <c:pt idx="12834">
                  <c:v>102.67199999999113</c:v>
                </c:pt>
                <c:pt idx="12835">
                  <c:v>102.67999999999113</c:v>
                </c:pt>
                <c:pt idx="12836">
                  <c:v>102.68799999999112</c:v>
                </c:pt>
                <c:pt idx="12837">
                  <c:v>102.69599999999112</c:v>
                </c:pt>
                <c:pt idx="12838">
                  <c:v>102.70399999999113</c:v>
                </c:pt>
                <c:pt idx="12839">
                  <c:v>102.71199999999114</c:v>
                </c:pt>
                <c:pt idx="12840">
                  <c:v>102.71999999999112</c:v>
                </c:pt>
                <c:pt idx="12841">
                  <c:v>102.72799999999111</c:v>
                </c:pt>
                <c:pt idx="12842">
                  <c:v>102.73599999999109</c:v>
                </c:pt>
                <c:pt idx="12843">
                  <c:v>102.7439999999911</c:v>
                </c:pt>
                <c:pt idx="12844">
                  <c:v>102.7519999999911</c:v>
                </c:pt>
                <c:pt idx="12845">
                  <c:v>102.75999999999109</c:v>
                </c:pt>
                <c:pt idx="12846">
                  <c:v>102.7679999999911</c:v>
                </c:pt>
                <c:pt idx="12847">
                  <c:v>102.77599999999107</c:v>
                </c:pt>
                <c:pt idx="12848">
                  <c:v>102.78399999999108</c:v>
                </c:pt>
                <c:pt idx="12849">
                  <c:v>102.79199999999108</c:v>
                </c:pt>
                <c:pt idx="12850">
                  <c:v>102.79999999999107</c:v>
                </c:pt>
                <c:pt idx="12851">
                  <c:v>102.80799999999107</c:v>
                </c:pt>
                <c:pt idx="12852">
                  <c:v>102.81599999999106</c:v>
                </c:pt>
                <c:pt idx="12853">
                  <c:v>102.82399999999106</c:v>
                </c:pt>
                <c:pt idx="12854">
                  <c:v>102.83199999999106</c:v>
                </c:pt>
                <c:pt idx="12855">
                  <c:v>102.83999999999105</c:v>
                </c:pt>
                <c:pt idx="12856">
                  <c:v>102.84799999999105</c:v>
                </c:pt>
                <c:pt idx="12857">
                  <c:v>102.85599999999103</c:v>
                </c:pt>
                <c:pt idx="12858">
                  <c:v>102.86399999999102</c:v>
                </c:pt>
                <c:pt idx="12859">
                  <c:v>102.87199999999102</c:v>
                </c:pt>
                <c:pt idx="12860">
                  <c:v>102.87999999999101</c:v>
                </c:pt>
                <c:pt idx="12861">
                  <c:v>102.88799999999102</c:v>
                </c:pt>
                <c:pt idx="12862">
                  <c:v>102.89599999999102</c:v>
                </c:pt>
                <c:pt idx="12863">
                  <c:v>102.90399999999102</c:v>
                </c:pt>
                <c:pt idx="12864">
                  <c:v>102.91199999999102</c:v>
                </c:pt>
                <c:pt idx="12865">
                  <c:v>102.91999999999101</c:v>
                </c:pt>
                <c:pt idx="12866">
                  <c:v>102.927999999991</c:v>
                </c:pt>
                <c:pt idx="12867">
                  <c:v>102.935999999991</c:v>
                </c:pt>
                <c:pt idx="12868">
                  <c:v>102.94399999999101</c:v>
                </c:pt>
                <c:pt idx="12869">
                  <c:v>102.95199999999099</c:v>
                </c:pt>
                <c:pt idx="12870">
                  <c:v>102.95999999999098</c:v>
                </c:pt>
                <c:pt idx="12871">
                  <c:v>102.96799999999099</c:v>
                </c:pt>
                <c:pt idx="12872">
                  <c:v>102.97599999999096</c:v>
                </c:pt>
                <c:pt idx="12873">
                  <c:v>102.98399999999097</c:v>
                </c:pt>
                <c:pt idx="12874">
                  <c:v>102.99199999999098</c:v>
                </c:pt>
                <c:pt idx="12875">
                  <c:v>102.99999999999098</c:v>
                </c:pt>
                <c:pt idx="12876">
                  <c:v>103.00799999999096</c:v>
                </c:pt>
                <c:pt idx="12877">
                  <c:v>103.01599999999095</c:v>
                </c:pt>
                <c:pt idx="12878">
                  <c:v>103.02399999999093</c:v>
                </c:pt>
                <c:pt idx="12879">
                  <c:v>103.03199999999094</c:v>
                </c:pt>
                <c:pt idx="12880">
                  <c:v>103.03999999999094</c:v>
                </c:pt>
                <c:pt idx="12881">
                  <c:v>103.04799999999094</c:v>
                </c:pt>
                <c:pt idx="12882">
                  <c:v>103.05599999999092</c:v>
                </c:pt>
                <c:pt idx="12883">
                  <c:v>103.06399999999093</c:v>
                </c:pt>
                <c:pt idx="12884">
                  <c:v>103.07199999999092</c:v>
                </c:pt>
                <c:pt idx="12885">
                  <c:v>103.0799999999909</c:v>
                </c:pt>
                <c:pt idx="12886">
                  <c:v>103.08799999999091</c:v>
                </c:pt>
                <c:pt idx="12887">
                  <c:v>103.09599999999089</c:v>
                </c:pt>
                <c:pt idx="12888">
                  <c:v>103.10399999999089</c:v>
                </c:pt>
                <c:pt idx="12889">
                  <c:v>103.1119999999909</c:v>
                </c:pt>
                <c:pt idx="12890">
                  <c:v>103.1199999999909</c:v>
                </c:pt>
                <c:pt idx="12891">
                  <c:v>103.12799999999089</c:v>
                </c:pt>
                <c:pt idx="12892">
                  <c:v>103.13599999999087</c:v>
                </c:pt>
                <c:pt idx="12893">
                  <c:v>103.14399999999088</c:v>
                </c:pt>
                <c:pt idx="12894">
                  <c:v>103.15199999999086</c:v>
                </c:pt>
                <c:pt idx="12895">
                  <c:v>103.15999999999086</c:v>
                </c:pt>
                <c:pt idx="12896">
                  <c:v>103.16799999999087</c:v>
                </c:pt>
                <c:pt idx="12897">
                  <c:v>103.17599999999085</c:v>
                </c:pt>
                <c:pt idx="12898">
                  <c:v>103.18399999999086</c:v>
                </c:pt>
                <c:pt idx="12899">
                  <c:v>103.19199999999086</c:v>
                </c:pt>
                <c:pt idx="12900">
                  <c:v>103.19999999999085</c:v>
                </c:pt>
                <c:pt idx="12901">
                  <c:v>103.20799999999085</c:v>
                </c:pt>
                <c:pt idx="12902">
                  <c:v>103.21599999999084</c:v>
                </c:pt>
                <c:pt idx="12903">
                  <c:v>103.22399999999082</c:v>
                </c:pt>
                <c:pt idx="12904">
                  <c:v>103.23199999999083</c:v>
                </c:pt>
                <c:pt idx="12905">
                  <c:v>103.23999999999083</c:v>
                </c:pt>
                <c:pt idx="12906">
                  <c:v>103.24799999999084</c:v>
                </c:pt>
                <c:pt idx="12907">
                  <c:v>103.25599999999082</c:v>
                </c:pt>
                <c:pt idx="12908">
                  <c:v>103.26399999999082</c:v>
                </c:pt>
                <c:pt idx="12909">
                  <c:v>103.27199999999081</c:v>
                </c:pt>
                <c:pt idx="12910">
                  <c:v>103.27999999999079</c:v>
                </c:pt>
                <c:pt idx="12911">
                  <c:v>103.2879999999908</c:v>
                </c:pt>
                <c:pt idx="12912">
                  <c:v>103.2959999999908</c:v>
                </c:pt>
                <c:pt idx="12913">
                  <c:v>103.30399999999079</c:v>
                </c:pt>
                <c:pt idx="12914">
                  <c:v>103.31199999999079</c:v>
                </c:pt>
                <c:pt idx="12915">
                  <c:v>103.31999999999078</c:v>
                </c:pt>
                <c:pt idx="12916">
                  <c:v>103.32799999999078</c:v>
                </c:pt>
                <c:pt idx="12917">
                  <c:v>103.33599999999076</c:v>
                </c:pt>
                <c:pt idx="12918">
                  <c:v>103.34399999999077</c:v>
                </c:pt>
                <c:pt idx="12919">
                  <c:v>103.35199999999077</c:v>
                </c:pt>
                <c:pt idx="12920">
                  <c:v>103.35999999999076</c:v>
                </c:pt>
                <c:pt idx="12921">
                  <c:v>103.36799999999076</c:v>
                </c:pt>
                <c:pt idx="12922">
                  <c:v>103.37599999999074</c:v>
                </c:pt>
                <c:pt idx="12923">
                  <c:v>103.38399999999073</c:v>
                </c:pt>
                <c:pt idx="12924">
                  <c:v>103.39199999999074</c:v>
                </c:pt>
                <c:pt idx="12925">
                  <c:v>103.39999999999074</c:v>
                </c:pt>
                <c:pt idx="12926">
                  <c:v>103.40799999999074</c:v>
                </c:pt>
                <c:pt idx="12927">
                  <c:v>103.41599999999073</c:v>
                </c:pt>
                <c:pt idx="12928">
                  <c:v>103.42399999999073</c:v>
                </c:pt>
                <c:pt idx="12929">
                  <c:v>103.43199999999074</c:v>
                </c:pt>
                <c:pt idx="12930">
                  <c:v>103.43999999999072</c:v>
                </c:pt>
                <c:pt idx="12931">
                  <c:v>103.44799999999073</c:v>
                </c:pt>
                <c:pt idx="12932">
                  <c:v>103.45599999999069</c:v>
                </c:pt>
                <c:pt idx="12933">
                  <c:v>103.4639999999907</c:v>
                </c:pt>
                <c:pt idx="12934">
                  <c:v>103.4719999999907</c:v>
                </c:pt>
                <c:pt idx="12935">
                  <c:v>103.4799999999907</c:v>
                </c:pt>
                <c:pt idx="12936">
                  <c:v>103.48799999999071</c:v>
                </c:pt>
                <c:pt idx="12937">
                  <c:v>103.49599999999069</c:v>
                </c:pt>
                <c:pt idx="12938">
                  <c:v>103.50399999999068</c:v>
                </c:pt>
                <c:pt idx="12939">
                  <c:v>103.51199999999068</c:v>
                </c:pt>
                <c:pt idx="12940">
                  <c:v>103.51999999999067</c:v>
                </c:pt>
                <c:pt idx="12941">
                  <c:v>103.52799999999067</c:v>
                </c:pt>
                <c:pt idx="12942">
                  <c:v>103.53599999999066</c:v>
                </c:pt>
                <c:pt idx="12943">
                  <c:v>103.54399999999067</c:v>
                </c:pt>
                <c:pt idx="12944">
                  <c:v>103.55199999999066</c:v>
                </c:pt>
                <c:pt idx="12945">
                  <c:v>103.55999999999065</c:v>
                </c:pt>
                <c:pt idx="12946">
                  <c:v>103.56799999999065</c:v>
                </c:pt>
                <c:pt idx="12947">
                  <c:v>103.57599999999063</c:v>
                </c:pt>
                <c:pt idx="12948">
                  <c:v>103.58399999999062</c:v>
                </c:pt>
                <c:pt idx="12949">
                  <c:v>103.59199999999063</c:v>
                </c:pt>
                <c:pt idx="12950">
                  <c:v>103.59999999999063</c:v>
                </c:pt>
                <c:pt idx="12951">
                  <c:v>103.60799999999062</c:v>
                </c:pt>
                <c:pt idx="12952">
                  <c:v>103.61599999999062</c:v>
                </c:pt>
                <c:pt idx="12953">
                  <c:v>103.6239999999906</c:v>
                </c:pt>
                <c:pt idx="12954">
                  <c:v>103.63199999999061</c:v>
                </c:pt>
                <c:pt idx="12955">
                  <c:v>103.63999999999059</c:v>
                </c:pt>
                <c:pt idx="12956">
                  <c:v>103.6479999999906</c:v>
                </c:pt>
                <c:pt idx="12957">
                  <c:v>103.65599999999058</c:v>
                </c:pt>
                <c:pt idx="12958">
                  <c:v>103.66399999999059</c:v>
                </c:pt>
                <c:pt idx="12959">
                  <c:v>103.67199999999059</c:v>
                </c:pt>
                <c:pt idx="12960">
                  <c:v>103.67999999999057</c:v>
                </c:pt>
                <c:pt idx="12961">
                  <c:v>103.68799999999058</c:v>
                </c:pt>
                <c:pt idx="12962">
                  <c:v>103.69599999999056</c:v>
                </c:pt>
                <c:pt idx="12963">
                  <c:v>103.70399999999057</c:v>
                </c:pt>
                <c:pt idx="12964">
                  <c:v>103.71199999999058</c:v>
                </c:pt>
                <c:pt idx="12965">
                  <c:v>103.71999999999058</c:v>
                </c:pt>
                <c:pt idx="12966">
                  <c:v>103.72799999999056</c:v>
                </c:pt>
                <c:pt idx="12967">
                  <c:v>103.73599999999055</c:v>
                </c:pt>
                <c:pt idx="12968">
                  <c:v>103.74399999999056</c:v>
                </c:pt>
                <c:pt idx="12969">
                  <c:v>103.75199999999055</c:v>
                </c:pt>
                <c:pt idx="12970">
                  <c:v>103.75999999999054</c:v>
                </c:pt>
                <c:pt idx="12971">
                  <c:v>103.76799999999054</c:v>
                </c:pt>
                <c:pt idx="12972">
                  <c:v>103.77599999999052</c:v>
                </c:pt>
                <c:pt idx="12973">
                  <c:v>103.78399999999053</c:v>
                </c:pt>
                <c:pt idx="12974">
                  <c:v>103.79199999999054</c:v>
                </c:pt>
                <c:pt idx="12975">
                  <c:v>103.79999999999052</c:v>
                </c:pt>
                <c:pt idx="12976">
                  <c:v>103.80799999999051</c:v>
                </c:pt>
                <c:pt idx="12977">
                  <c:v>103.81599999999051</c:v>
                </c:pt>
                <c:pt idx="12978">
                  <c:v>103.82399999999049</c:v>
                </c:pt>
                <c:pt idx="12979">
                  <c:v>103.8319999999905</c:v>
                </c:pt>
                <c:pt idx="12980">
                  <c:v>103.8399999999905</c:v>
                </c:pt>
                <c:pt idx="12981">
                  <c:v>103.84799999999051</c:v>
                </c:pt>
                <c:pt idx="12982">
                  <c:v>103.85599999999047</c:v>
                </c:pt>
                <c:pt idx="12983">
                  <c:v>103.86399999999048</c:v>
                </c:pt>
                <c:pt idx="12984">
                  <c:v>103.87199999999046</c:v>
                </c:pt>
                <c:pt idx="12985">
                  <c:v>103.87999999999046</c:v>
                </c:pt>
                <c:pt idx="12986">
                  <c:v>103.88799999999047</c:v>
                </c:pt>
                <c:pt idx="12987">
                  <c:v>103.89599999999047</c:v>
                </c:pt>
                <c:pt idx="12988">
                  <c:v>103.90399999999048</c:v>
                </c:pt>
                <c:pt idx="12989">
                  <c:v>103.91199999999047</c:v>
                </c:pt>
                <c:pt idx="12990">
                  <c:v>103.91999999999047</c:v>
                </c:pt>
                <c:pt idx="12991">
                  <c:v>103.92799999999045</c:v>
                </c:pt>
                <c:pt idx="12992">
                  <c:v>103.93599999999044</c:v>
                </c:pt>
                <c:pt idx="12993">
                  <c:v>103.94399999999044</c:v>
                </c:pt>
                <c:pt idx="12994">
                  <c:v>103.95199999999043</c:v>
                </c:pt>
                <c:pt idx="12995">
                  <c:v>103.95999999999043</c:v>
                </c:pt>
                <c:pt idx="12996">
                  <c:v>103.96799999999044</c:v>
                </c:pt>
                <c:pt idx="12997">
                  <c:v>103.97599999999042</c:v>
                </c:pt>
                <c:pt idx="12998">
                  <c:v>103.98399999999042</c:v>
                </c:pt>
                <c:pt idx="12999">
                  <c:v>103.99199999999043</c:v>
                </c:pt>
                <c:pt idx="13000">
                  <c:v>103.99999999999041</c:v>
                </c:pt>
                <c:pt idx="13001">
                  <c:v>104.0079999999904</c:v>
                </c:pt>
                <c:pt idx="13002">
                  <c:v>104.0159999999904</c:v>
                </c:pt>
                <c:pt idx="13003">
                  <c:v>104.02399999999039</c:v>
                </c:pt>
                <c:pt idx="13004">
                  <c:v>104.0319999999904</c:v>
                </c:pt>
                <c:pt idx="13005">
                  <c:v>104.03999999999039</c:v>
                </c:pt>
                <c:pt idx="13006">
                  <c:v>104.0479999999904</c:v>
                </c:pt>
                <c:pt idx="13007">
                  <c:v>104.05599999999036</c:v>
                </c:pt>
                <c:pt idx="13008">
                  <c:v>104.06399999999037</c:v>
                </c:pt>
                <c:pt idx="13009">
                  <c:v>104.07199999999037</c:v>
                </c:pt>
                <c:pt idx="13010">
                  <c:v>104.07999999999036</c:v>
                </c:pt>
                <c:pt idx="13011">
                  <c:v>104.08799999999036</c:v>
                </c:pt>
                <c:pt idx="13012">
                  <c:v>104.09599999999035</c:v>
                </c:pt>
                <c:pt idx="13013">
                  <c:v>104.10399999999035</c:v>
                </c:pt>
                <c:pt idx="13014">
                  <c:v>104.11199999999035</c:v>
                </c:pt>
                <c:pt idx="13015">
                  <c:v>104.11999999999034</c:v>
                </c:pt>
                <c:pt idx="13016">
                  <c:v>104.12799999999032</c:v>
                </c:pt>
                <c:pt idx="13017">
                  <c:v>104.13599999999032</c:v>
                </c:pt>
                <c:pt idx="13018">
                  <c:v>104.14399999999033</c:v>
                </c:pt>
                <c:pt idx="13019">
                  <c:v>104.15199999999032</c:v>
                </c:pt>
                <c:pt idx="13020">
                  <c:v>104.1599999999903</c:v>
                </c:pt>
                <c:pt idx="13021">
                  <c:v>104.16799999999031</c:v>
                </c:pt>
                <c:pt idx="13022">
                  <c:v>104.1759999999903</c:v>
                </c:pt>
                <c:pt idx="13023">
                  <c:v>104.18399999999029</c:v>
                </c:pt>
                <c:pt idx="13024">
                  <c:v>104.1919999999903</c:v>
                </c:pt>
                <c:pt idx="13025">
                  <c:v>104.1999999999903</c:v>
                </c:pt>
                <c:pt idx="13026">
                  <c:v>104.20799999999031</c:v>
                </c:pt>
                <c:pt idx="13027">
                  <c:v>104.21599999999029</c:v>
                </c:pt>
                <c:pt idx="13028">
                  <c:v>104.22399999999028</c:v>
                </c:pt>
                <c:pt idx="13029">
                  <c:v>104.23199999999028</c:v>
                </c:pt>
                <c:pt idx="13030">
                  <c:v>104.23999999999027</c:v>
                </c:pt>
                <c:pt idx="13031">
                  <c:v>104.24799999999028</c:v>
                </c:pt>
                <c:pt idx="13032">
                  <c:v>104.25599999999027</c:v>
                </c:pt>
                <c:pt idx="13033">
                  <c:v>104.26399999999028</c:v>
                </c:pt>
                <c:pt idx="13034">
                  <c:v>104.27199999999026</c:v>
                </c:pt>
                <c:pt idx="13035">
                  <c:v>104.27999999999025</c:v>
                </c:pt>
                <c:pt idx="13036">
                  <c:v>104.28799999999025</c:v>
                </c:pt>
                <c:pt idx="13037">
                  <c:v>104.29599999999024</c:v>
                </c:pt>
                <c:pt idx="13038">
                  <c:v>104.30399999999022</c:v>
                </c:pt>
                <c:pt idx="13039">
                  <c:v>104.31199999999023</c:v>
                </c:pt>
                <c:pt idx="13040">
                  <c:v>104.31999999999023</c:v>
                </c:pt>
                <c:pt idx="13041">
                  <c:v>104.32799999999023</c:v>
                </c:pt>
                <c:pt idx="13042">
                  <c:v>104.33599999999022</c:v>
                </c:pt>
                <c:pt idx="13043">
                  <c:v>104.34399999999022</c:v>
                </c:pt>
                <c:pt idx="13044">
                  <c:v>104.35199999999021</c:v>
                </c:pt>
                <c:pt idx="13045">
                  <c:v>104.35999999999019</c:v>
                </c:pt>
                <c:pt idx="13046">
                  <c:v>104.3679999999902</c:v>
                </c:pt>
                <c:pt idx="13047">
                  <c:v>104.37599999999019</c:v>
                </c:pt>
                <c:pt idx="13048">
                  <c:v>104.38399999999019</c:v>
                </c:pt>
                <c:pt idx="13049">
                  <c:v>104.3919999999902</c:v>
                </c:pt>
                <c:pt idx="13050">
                  <c:v>104.39999999999019</c:v>
                </c:pt>
                <c:pt idx="13051">
                  <c:v>104.4079999999902</c:v>
                </c:pt>
                <c:pt idx="13052">
                  <c:v>104.41599999999018</c:v>
                </c:pt>
                <c:pt idx="13053">
                  <c:v>104.42399999999017</c:v>
                </c:pt>
                <c:pt idx="13054">
                  <c:v>104.43199999999018</c:v>
                </c:pt>
                <c:pt idx="13055">
                  <c:v>104.43999999999018</c:v>
                </c:pt>
                <c:pt idx="13056">
                  <c:v>104.44799999999019</c:v>
                </c:pt>
                <c:pt idx="13057">
                  <c:v>104.45599999999015</c:v>
                </c:pt>
                <c:pt idx="13058">
                  <c:v>104.46399999999016</c:v>
                </c:pt>
                <c:pt idx="13059">
                  <c:v>104.47199999999015</c:v>
                </c:pt>
                <c:pt idx="13060">
                  <c:v>104.47999999999014</c:v>
                </c:pt>
                <c:pt idx="13061">
                  <c:v>104.48799999999014</c:v>
                </c:pt>
                <c:pt idx="13062">
                  <c:v>104.49599999999013</c:v>
                </c:pt>
                <c:pt idx="13063">
                  <c:v>104.50399999999013</c:v>
                </c:pt>
                <c:pt idx="13064">
                  <c:v>104.51199999999014</c:v>
                </c:pt>
                <c:pt idx="13065">
                  <c:v>104.51999999999013</c:v>
                </c:pt>
                <c:pt idx="13066">
                  <c:v>104.52799999999012</c:v>
                </c:pt>
                <c:pt idx="13067">
                  <c:v>104.53599999999011</c:v>
                </c:pt>
                <c:pt idx="13068">
                  <c:v>104.54399999999011</c:v>
                </c:pt>
                <c:pt idx="13069">
                  <c:v>104.5519999999901</c:v>
                </c:pt>
                <c:pt idx="13070">
                  <c:v>104.5599999999901</c:v>
                </c:pt>
                <c:pt idx="13071">
                  <c:v>104.56799999999011</c:v>
                </c:pt>
                <c:pt idx="13072">
                  <c:v>104.57599999999007</c:v>
                </c:pt>
                <c:pt idx="13073">
                  <c:v>104.58399999999008</c:v>
                </c:pt>
                <c:pt idx="13074">
                  <c:v>104.59199999999009</c:v>
                </c:pt>
                <c:pt idx="13075">
                  <c:v>104.59999999999008</c:v>
                </c:pt>
                <c:pt idx="13076">
                  <c:v>104.60799999999007</c:v>
                </c:pt>
                <c:pt idx="13077">
                  <c:v>104.61599999999007</c:v>
                </c:pt>
                <c:pt idx="13078">
                  <c:v>104.62399999999006</c:v>
                </c:pt>
                <c:pt idx="13079">
                  <c:v>104.63199999999006</c:v>
                </c:pt>
                <c:pt idx="13080">
                  <c:v>104.63999999999005</c:v>
                </c:pt>
                <c:pt idx="13081">
                  <c:v>104.64799999999005</c:v>
                </c:pt>
                <c:pt idx="13082">
                  <c:v>104.65599999999003</c:v>
                </c:pt>
                <c:pt idx="13083">
                  <c:v>104.66399999999004</c:v>
                </c:pt>
                <c:pt idx="13084">
                  <c:v>104.67199999999002</c:v>
                </c:pt>
                <c:pt idx="13085">
                  <c:v>104.67999999999002</c:v>
                </c:pt>
                <c:pt idx="13086">
                  <c:v>104.68799999999003</c:v>
                </c:pt>
                <c:pt idx="13087">
                  <c:v>104.69599999999002</c:v>
                </c:pt>
                <c:pt idx="13088">
                  <c:v>104.70399999999002</c:v>
                </c:pt>
                <c:pt idx="13089">
                  <c:v>104.71199999999003</c:v>
                </c:pt>
                <c:pt idx="13090">
                  <c:v>104.71999999998999</c:v>
                </c:pt>
                <c:pt idx="13091">
                  <c:v>104.72799999998999</c:v>
                </c:pt>
                <c:pt idx="13092">
                  <c:v>104.73599999998999</c:v>
                </c:pt>
                <c:pt idx="13093">
                  <c:v>104.74399999999</c:v>
                </c:pt>
                <c:pt idx="13094">
                  <c:v>104.75199999998999</c:v>
                </c:pt>
                <c:pt idx="13095">
                  <c:v>104.75999999998997</c:v>
                </c:pt>
                <c:pt idx="13096">
                  <c:v>104.76799999998998</c:v>
                </c:pt>
                <c:pt idx="13097">
                  <c:v>104.77599999998995</c:v>
                </c:pt>
                <c:pt idx="13098">
                  <c:v>104.78399999998996</c:v>
                </c:pt>
                <c:pt idx="13099">
                  <c:v>104.79199999998997</c:v>
                </c:pt>
                <c:pt idx="13100">
                  <c:v>104.79999999998996</c:v>
                </c:pt>
                <c:pt idx="13101">
                  <c:v>104.80799999998996</c:v>
                </c:pt>
                <c:pt idx="13102">
                  <c:v>104.81599999998994</c:v>
                </c:pt>
                <c:pt idx="13103">
                  <c:v>104.82399999998994</c:v>
                </c:pt>
                <c:pt idx="13104">
                  <c:v>104.83199999998993</c:v>
                </c:pt>
                <c:pt idx="13105">
                  <c:v>104.83999999998993</c:v>
                </c:pt>
                <c:pt idx="13106">
                  <c:v>104.84799999998992</c:v>
                </c:pt>
                <c:pt idx="13107">
                  <c:v>104.8559999999899</c:v>
                </c:pt>
                <c:pt idx="13108">
                  <c:v>104.86399999998991</c:v>
                </c:pt>
                <c:pt idx="13109">
                  <c:v>104.87199999998991</c:v>
                </c:pt>
                <c:pt idx="13110">
                  <c:v>104.87999999998991</c:v>
                </c:pt>
                <c:pt idx="13111">
                  <c:v>104.8879999999899</c:v>
                </c:pt>
                <c:pt idx="13112">
                  <c:v>104.8959999999899</c:v>
                </c:pt>
                <c:pt idx="13113">
                  <c:v>104.90399999998989</c:v>
                </c:pt>
                <c:pt idx="13114">
                  <c:v>104.9119999999899</c:v>
                </c:pt>
                <c:pt idx="13115">
                  <c:v>104.9199999999899</c:v>
                </c:pt>
                <c:pt idx="13116">
                  <c:v>104.92799999998989</c:v>
                </c:pt>
                <c:pt idx="13117">
                  <c:v>104.93599999998987</c:v>
                </c:pt>
                <c:pt idx="13118">
                  <c:v>104.94399999998988</c:v>
                </c:pt>
                <c:pt idx="13119">
                  <c:v>104.95199999998988</c:v>
                </c:pt>
                <c:pt idx="13120">
                  <c:v>104.95999999998986</c:v>
                </c:pt>
                <c:pt idx="13121">
                  <c:v>104.96799999998987</c:v>
                </c:pt>
                <c:pt idx="13122">
                  <c:v>104.97599999998985</c:v>
                </c:pt>
                <c:pt idx="13123">
                  <c:v>104.98399999998986</c:v>
                </c:pt>
                <c:pt idx="13124">
                  <c:v>104.99199999998986</c:v>
                </c:pt>
                <c:pt idx="13125">
                  <c:v>104.99999999998985</c:v>
                </c:pt>
                <c:pt idx="13126">
                  <c:v>105.00799999998983</c:v>
                </c:pt>
                <c:pt idx="13127">
                  <c:v>105.01599999998983</c:v>
                </c:pt>
                <c:pt idx="13128">
                  <c:v>105.02399999998983</c:v>
                </c:pt>
                <c:pt idx="13129">
                  <c:v>105.03199999998982</c:v>
                </c:pt>
                <c:pt idx="13130">
                  <c:v>105.03999999998982</c:v>
                </c:pt>
                <c:pt idx="13131">
                  <c:v>105.04799999998983</c:v>
                </c:pt>
                <c:pt idx="13132">
                  <c:v>105.05599999998981</c:v>
                </c:pt>
                <c:pt idx="13133">
                  <c:v>105.0639999999898</c:v>
                </c:pt>
                <c:pt idx="13134">
                  <c:v>105.0719999999898</c:v>
                </c:pt>
                <c:pt idx="13135">
                  <c:v>105.07999999998978</c:v>
                </c:pt>
                <c:pt idx="13136">
                  <c:v>105.08799999998979</c:v>
                </c:pt>
                <c:pt idx="13137">
                  <c:v>105.09599999998979</c:v>
                </c:pt>
                <c:pt idx="13138">
                  <c:v>105.10399999998978</c:v>
                </c:pt>
                <c:pt idx="13139">
                  <c:v>105.11199999998979</c:v>
                </c:pt>
                <c:pt idx="13140">
                  <c:v>105.11999999998977</c:v>
                </c:pt>
                <c:pt idx="13141">
                  <c:v>105.12799999998977</c:v>
                </c:pt>
                <c:pt idx="13142">
                  <c:v>105.13599999998975</c:v>
                </c:pt>
                <c:pt idx="13143">
                  <c:v>105.14399999998976</c:v>
                </c:pt>
                <c:pt idx="13144">
                  <c:v>105.15199999998975</c:v>
                </c:pt>
                <c:pt idx="13145">
                  <c:v>105.15999999998975</c:v>
                </c:pt>
                <c:pt idx="13146">
                  <c:v>105.16799999998976</c:v>
                </c:pt>
                <c:pt idx="13147">
                  <c:v>105.17599999998973</c:v>
                </c:pt>
                <c:pt idx="13148">
                  <c:v>105.18399999998974</c:v>
                </c:pt>
                <c:pt idx="13149">
                  <c:v>105.19199999998973</c:v>
                </c:pt>
                <c:pt idx="13150">
                  <c:v>105.19999999998973</c:v>
                </c:pt>
                <c:pt idx="13151">
                  <c:v>105.20799999998972</c:v>
                </c:pt>
                <c:pt idx="13152">
                  <c:v>105.21599999998972</c:v>
                </c:pt>
                <c:pt idx="13153">
                  <c:v>105.22399999998972</c:v>
                </c:pt>
                <c:pt idx="13154">
                  <c:v>105.23199999998972</c:v>
                </c:pt>
                <c:pt idx="13155">
                  <c:v>105.23999999998972</c:v>
                </c:pt>
                <c:pt idx="13156">
                  <c:v>105.24799999998972</c:v>
                </c:pt>
                <c:pt idx="13157">
                  <c:v>105.2559999999897</c:v>
                </c:pt>
                <c:pt idx="13158">
                  <c:v>105.26399999998969</c:v>
                </c:pt>
                <c:pt idx="13159">
                  <c:v>105.27199999998969</c:v>
                </c:pt>
                <c:pt idx="13160">
                  <c:v>105.27999999998968</c:v>
                </c:pt>
                <c:pt idx="13161">
                  <c:v>105.28799999998969</c:v>
                </c:pt>
                <c:pt idx="13162">
                  <c:v>105.29599999998969</c:v>
                </c:pt>
                <c:pt idx="13163">
                  <c:v>105.30399999998967</c:v>
                </c:pt>
                <c:pt idx="13164">
                  <c:v>105.31199999998968</c:v>
                </c:pt>
                <c:pt idx="13165">
                  <c:v>105.31999999998966</c:v>
                </c:pt>
                <c:pt idx="13166">
                  <c:v>105.32799999998966</c:v>
                </c:pt>
                <c:pt idx="13167">
                  <c:v>105.33599999998965</c:v>
                </c:pt>
                <c:pt idx="13168">
                  <c:v>105.34399999998966</c:v>
                </c:pt>
                <c:pt idx="13169">
                  <c:v>105.35199999998964</c:v>
                </c:pt>
                <c:pt idx="13170">
                  <c:v>105.35999999998964</c:v>
                </c:pt>
                <c:pt idx="13171">
                  <c:v>105.36799999998965</c:v>
                </c:pt>
                <c:pt idx="13172">
                  <c:v>105.37599999998962</c:v>
                </c:pt>
                <c:pt idx="13173">
                  <c:v>105.38399999998963</c:v>
                </c:pt>
                <c:pt idx="13174">
                  <c:v>105.39199999998962</c:v>
                </c:pt>
                <c:pt idx="13175">
                  <c:v>105.39999999998962</c:v>
                </c:pt>
                <c:pt idx="13176">
                  <c:v>105.40799999998963</c:v>
                </c:pt>
                <c:pt idx="13177">
                  <c:v>105.41599999998962</c:v>
                </c:pt>
                <c:pt idx="13178">
                  <c:v>105.4239999999896</c:v>
                </c:pt>
                <c:pt idx="13179">
                  <c:v>105.43199999998961</c:v>
                </c:pt>
                <c:pt idx="13180">
                  <c:v>105.43999999998961</c:v>
                </c:pt>
                <c:pt idx="13181">
                  <c:v>105.44799999998961</c:v>
                </c:pt>
                <c:pt idx="13182">
                  <c:v>105.45599999998959</c:v>
                </c:pt>
                <c:pt idx="13183">
                  <c:v>105.4639999999896</c:v>
                </c:pt>
                <c:pt idx="13184">
                  <c:v>105.47199999998959</c:v>
                </c:pt>
                <c:pt idx="13185">
                  <c:v>105.47999999998957</c:v>
                </c:pt>
                <c:pt idx="13186">
                  <c:v>105.48799999998958</c:v>
                </c:pt>
                <c:pt idx="13187">
                  <c:v>105.49599999998956</c:v>
                </c:pt>
                <c:pt idx="13188">
                  <c:v>105.50399999998956</c:v>
                </c:pt>
                <c:pt idx="13189">
                  <c:v>105.51199999998957</c:v>
                </c:pt>
                <c:pt idx="13190">
                  <c:v>105.51999999998957</c:v>
                </c:pt>
                <c:pt idx="13191">
                  <c:v>105.52799999998956</c:v>
                </c:pt>
                <c:pt idx="13192">
                  <c:v>105.53599999998954</c:v>
                </c:pt>
                <c:pt idx="13193">
                  <c:v>105.54399999998955</c:v>
                </c:pt>
                <c:pt idx="13194">
                  <c:v>105.55199999998953</c:v>
                </c:pt>
                <c:pt idx="13195">
                  <c:v>105.55999999998953</c:v>
                </c:pt>
                <c:pt idx="13196">
                  <c:v>105.56799999998952</c:v>
                </c:pt>
                <c:pt idx="13197">
                  <c:v>105.57599999998951</c:v>
                </c:pt>
                <c:pt idx="13198">
                  <c:v>105.58399999998952</c:v>
                </c:pt>
                <c:pt idx="13199">
                  <c:v>105.59199999998953</c:v>
                </c:pt>
                <c:pt idx="13200">
                  <c:v>105.59999999998952</c:v>
                </c:pt>
                <c:pt idx="13201">
                  <c:v>105.6079999999895</c:v>
                </c:pt>
                <c:pt idx="13202">
                  <c:v>105.6159999999895</c:v>
                </c:pt>
                <c:pt idx="13203">
                  <c:v>105.62399999998948</c:v>
                </c:pt>
                <c:pt idx="13204">
                  <c:v>105.63199999998949</c:v>
                </c:pt>
                <c:pt idx="13205">
                  <c:v>105.63999999998948</c:v>
                </c:pt>
                <c:pt idx="13206">
                  <c:v>105.64799999998949</c:v>
                </c:pt>
                <c:pt idx="13207">
                  <c:v>105.65599999998948</c:v>
                </c:pt>
                <c:pt idx="13208">
                  <c:v>105.66399999998947</c:v>
                </c:pt>
                <c:pt idx="13209">
                  <c:v>105.67199999998947</c:v>
                </c:pt>
                <c:pt idx="13210">
                  <c:v>105.67999999998945</c:v>
                </c:pt>
                <c:pt idx="13211">
                  <c:v>105.68799999998946</c:v>
                </c:pt>
                <c:pt idx="13212">
                  <c:v>105.69599999998945</c:v>
                </c:pt>
                <c:pt idx="13213">
                  <c:v>105.70399999998946</c:v>
                </c:pt>
                <c:pt idx="13214">
                  <c:v>105.71199999998946</c:v>
                </c:pt>
                <c:pt idx="13215">
                  <c:v>105.71999999998945</c:v>
                </c:pt>
                <c:pt idx="13216">
                  <c:v>105.72799999998945</c:v>
                </c:pt>
                <c:pt idx="13217">
                  <c:v>105.73599999998943</c:v>
                </c:pt>
                <c:pt idx="13218">
                  <c:v>105.74399999998944</c:v>
                </c:pt>
                <c:pt idx="13219">
                  <c:v>105.75199999998942</c:v>
                </c:pt>
                <c:pt idx="13220">
                  <c:v>105.75999999998942</c:v>
                </c:pt>
                <c:pt idx="13221">
                  <c:v>105.76799999998943</c:v>
                </c:pt>
                <c:pt idx="13222">
                  <c:v>105.77599999998941</c:v>
                </c:pt>
                <c:pt idx="13223">
                  <c:v>105.7839999999894</c:v>
                </c:pt>
                <c:pt idx="13224">
                  <c:v>105.79199999998941</c:v>
                </c:pt>
                <c:pt idx="13225">
                  <c:v>105.79999999998941</c:v>
                </c:pt>
                <c:pt idx="13226">
                  <c:v>105.80799999998939</c:v>
                </c:pt>
                <c:pt idx="13227">
                  <c:v>105.81599999998939</c:v>
                </c:pt>
                <c:pt idx="13228">
                  <c:v>105.82399999998938</c:v>
                </c:pt>
                <c:pt idx="13229">
                  <c:v>105.83199999998939</c:v>
                </c:pt>
                <c:pt idx="13230">
                  <c:v>105.83999999998937</c:v>
                </c:pt>
                <c:pt idx="13231">
                  <c:v>105.84799999998938</c:v>
                </c:pt>
                <c:pt idx="13232">
                  <c:v>105.85599999998935</c:v>
                </c:pt>
                <c:pt idx="13233">
                  <c:v>105.86399999998936</c:v>
                </c:pt>
                <c:pt idx="13234">
                  <c:v>105.87199999998936</c:v>
                </c:pt>
                <c:pt idx="13235">
                  <c:v>105.87999999998935</c:v>
                </c:pt>
                <c:pt idx="13236">
                  <c:v>105.88799999998936</c:v>
                </c:pt>
                <c:pt idx="13237">
                  <c:v>105.89599999998934</c:v>
                </c:pt>
                <c:pt idx="13238">
                  <c:v>105.90399999998935</c:v>
                </c:pt>
                <c:pt idx="13239">
                  <c:v>105.91199999998935</c:v>
                </c:pt>
                <c:pt idx="13240">
                  <c:v>105.91999999998934</c:v>
                </c:pt>
                <c:pt idx="13241">
                  <c:v>105.92799999998932</c:v>
                </c:pt>
                <c:pt idx="13242">
                  <c:v>105.93599999998932</c:v>
                </c:pt>
                <c:pt idx="13243">
                  <c:v>105.94399999998933</c:v>
                </c:pt>
                <c:pt idx="13244">
                  <c:v>105.95199999998933</c:v>
                </c:pt>
                <c:pt idx="13245">
                  <c:v>105.95999999998932</c:v>
                </c:pt>
                <c:pt idx="13246">
                  <c:v>105.96799999998932</c:v>
                </c:pt>
                <c:pt idx="13247">
                  <c:v>105.9759999999893</c:v>
                </c:pt>
                <c:pt idx="13248">
                  <c:v>105.98399999998929</c:v>
                </c:pt>
                <c:pt idx="13249">
                  <c:v>105.9919999999893</c:v>
                </c:pt>
                <c:pt idx="13250">
                  <c:v>105.9999999999893</c:v>
                </c:pt>
                <c:pt idx="13251">
                  <c:v>106.00799999998929</c:v>
                </c:pt>
                <c:pt idx="13252">
                  <c:v>106.01599999998929</c:v>
                </c:pt>
                <c:pt idx="13253">
                  <c:v>106.02399999998927</c:v>
                </c:pt>
                <c:pt idx="13254">
                  <c:v>106.03199999998928</c:v>
                </c:pt>
                <c:pt idx="13255">
                  <c:v>106.03999999998926</c:v>
                </c:pt>
                <c:pt idx="13256">
                  <c:v>106.04799999998927</c:v>
                </c:pt>
                <c:pt idx="13257">
                  <c:v>106.05599999998925</c:v>
                </c:pt>
                <c:pt idx="13258">
                  <c:v>106.06399999998926</c:v>
                </c:pt>
                <c:pt idx="13259">
                  <c:v>106.07199999998926</c:v>
                </c:pt>
                <c:pt idx="13260">
                  <c:v>106.07999999998924</c:v>
                </c:pt>
                <c:pt idx="13261">
                  <c:v>106.08799999998925</c:v>
                </c:pt>
                <c:pt idx="13262">
                  <c:v>106.09599999998923</c:v>
                </c:pt>
                <c:pt idx="13263">
                  <c:v>106.10399999998923</c:v>
                </c:pt>
                <c:pt idx="13264">
                  <c:v>106.11199999998922</c:v>
                </c:pt>
                <c:pt idx="13265">
                  <c:v>106.11999999998922</c:v>
                </c:pt>
                <c:pt idx="13266">
                  <c:v>106.12799999998921</c:v>
                </c:pt>
                <c:pt idx="13267">
                  <c:v>106.13599999998921</c:v>
                </c:pt>
                <c:pt idx="13268">
                  <c:v>106.14399999998922</c:v>
                </c:pt>
                <c:pt idx="13269">
                  <c:v>106.1519999999892</c:v>
                </c:pt>
                <c:pt idx="13270">
                  <c:v>106.1599999999892</c:v>
                </c:pt>
                <c:pt idx="13271">
                  <c:v>106.16799999998919</c:v>
                </c:pt>
                <c:pt idx="13272">
                  <c:v>106.17599999998917</c:v>
                </c:pt>
                <c:pt idx="13273">
                  <c:v>106.18399999998918</c:v>
                </c:pt>
                <c:pt idx="13274">
                  <c:v>106.19199999998919</c:v>
                </c:pt>
                <c:pt idx="13275">
                  <c:v>106.19999999998917</c:v>
                </c:pt>
                <c:pt idx="13276">
                  <c:v>106.20799999998918</c:v>
                </c:pt>
                <c:pt idx="13277">
                  <c:v>106.21599999998918</c:v>
                </c:pt>
                <c:pt idx="13278">
                  <c:v>106.22399999998916</c:v>
                </c:pt>
                <c:pt idx="13279">
                  <c:v>106.23199999998917</c:v>
                </c:pt>
                <c:pt idx="13280">
                  <c:v>106.23999999998917</c:v>
                </c:pt>
                <c:pt idx="13281">
                  <c:v>106.24799999998918</c:v>
                </c:pt>
                <c:pt idx="13282">
                  <c:v>106.25599999998914</c:v>
                </c:pt>
                <c:pt idx="13283">
                  <c:v>106.26399999998915</c:v>
                </c:pt>
                <c:pt idx="13284">
                  <c:v>106.27199999998913</c:v>
                </c:pt>
                <c:pt idx="13285">
                  <c:v>106.27999999998913</c:v>
                </c:pt>
                <c:pt idx="13286">
                  <c:v>106.28799999998914</c:v>
                </c:pt>
                <c:pt idx="13287">
                  <c:v>106.29599999998912</c:v>
                </c:pt>
                <c:pt idx="13288">
                  <c:v>106.30399999998912</c:v>
                </c:pt>
                <c:pt idx="13289">
                  <c:v>106.31199999998913</c:v>
                </c:pt>
                <c:pt idx="13290">
                  <c:v>106.31999999998912</c:v>
                </c:pt>
                <c:pt idx="13291">
                  <c:v>106.3279999999891</c:v>
                </c:pt>
                <c:pt idx="13292">
                  <c:v>106.3359999999891</c:v>
                </c:pt>
                <c:pt idx="13293">
                  <c:v>106.34399999998909</c:v>
                </c:pt>
                <c:pt idx="13294">
                  <c:v>106.35199999998909</c:v>
                </c:pt>
                <c:pt idx="13295">
                  <c:v>106.35999999998909</c:v>
                </c:pt>
                <c:pt idx="13296">
                  <c:v>106.3679999999891</c:v>
                </c:pt>
                <c:pt idx="13297">
                  <c:v>106.37599999998908</c:v>
                </c:pt>
                <c:pt idx="13298">
                  <c:v>106.38399999998907</c:v>
                </c:pt>
                <c:pt idx="13299">
                  <c:v>106.39199999998908</c:v>
                </c:pt>
                <c:pt idx="13300">
                  <c:v>106.39999999998906</c:v>
                </c:pt>
                <c:pt idx="13301">
                  <c:v>106.40799999998907</c:v>
                </c:pt>
                <c:pt idx="13302">
                  <c:v>106.41599999998907</c:v>
                </c:pt>
                <c:pt idx="13303">
                  <c:v>106.42399999998906</c:v>
                </c:pt>
                <c:pt idx="13304">
                  <c:v>106.43199999998907</c:v>
                </c:pt>
                <c:pt idx="13305">
                  <c:v>106.43999999998906</c:v>
                </c:pt>
                <c:pt idx="13306">
                  <c:v>106.44799999998907</c:v>
                </c:pt>
                <c:pt idx="13307">
                  <c:v>106.45599999998903</c:v>
                </c:pt>
                <c:pt idx="13308">
                  <c:v>106.46399999998904</c:v>
                </c:pt>
                <c:pt idx="13309">
                  <c:v>106.47199999998902</c:v>
                </c:pt>
                <c:pt idx="13310">
                  <c:v>106.47999999998902</c:v>
                </c:pt>
                <c:pt idx="13311">
                  <c:v>106.48799999998903</c:v>
                </c:pt>
                <c:pt idx="13312">
                  <c:v>106.49599999998902</c:v>
                </c:pt>
                <c:pt idx="13313">
                  <c:v>106.50399999998902</c:v>
                </c:pt>
                <c:pt idx="13314">
                  <c:v>106.51199999998902</c:v>
                </c:pt>
                <c:pt idx="13315">
                  <c:v>106.51999999998901</c:v>
                </c:pt>
                <c:pt idx="13316">
                  <c:v>106.52799999998899</c:v>
                </c:pt>
                <c:pt idx="13317">
                  <c:v>106.53599999998899</c:v>
                </c:pt>
                <c:pt idx="13318">
                  <c:v>106.543999999989</c:v>
                </c:pt>
                <c:pt idx="13319">
                  <c:v>106.55199999998899</c:v>
                </c:pt>
                <c:pt idx="13320">
                  <c:v>106.55999999998897</c:v>
                </c:pt>
                <c:pt idx="13321">
                  <c:v>106.56799999998898</c:v>
                </c:pt>
                <c:pt idx="13322">
                  <c:v>106.57599999998897</c:v>
                </c:pt>
                <c:pt idx="13323">
                  <c:v>106.58399999998896</c:v>
                </c:pt>
                <c:pt idx="13324">
                  <c:v>106.59199999998897</c:v>
                </c:pt>
                <c:pt idx="13325">
                  <c:v>106.59999999998897</c:v>
                </c:pt>
                <c:pt idx="13326">
                  <c:v>106.60799999998896</c:v>
                </c:pt>
                <c:pt idx="13327">
                  <c:v>106.61599999998894</c:v>
                </c:pt>
                <c:pt idx="13328">
                  <c:v>106.62399999998894</c:v>
                </c:pt>
                <c:pt idx="13329">
                  <c:v>106.63199999998893</c:v>
                </c:pt>
                <c:pt idx="13330">
                  <c:v>106.63999999998893</c:v>
                </c:pt>
                <c:pt idx="13331">
                  <c:v>106.64799999998894</c:v>
                </c:pt>
                <c:pt idx="13332">
                  <c:v>106.65599999998891</c:v>
                </c:pt>
                <c:pt idx="13333">
                  <c:v>106.66399999998892</c:v>
                </c:pt>
                <c:pt idx="13334">
                  <c:v>106.67199999998891</c:v>
                </c:pt>
                <c:pt idx="13335">
                  <c:v>106.67999999998891</c:v>
                </c:pt>
                <c:pt idx="13336">
                  <c:v>106.6879999999889</c:v>
                </c:pt>
                <c:pt idx="13337">
                  <c:v>106.6959999999889</c:v>
                </c:pt>
                <c:pt idx="13338">
                  <c:v>106.70399999998889</c:v>
                </c:pt>
                <c:pt idx="13339">
                  <c:v>106.7119999999889</c:v>
                </c:pt>
                <c:pt idx="13340">
                  <c:v>106.7199999999889</c:v>
                </c:pt>
                <c:pt idx="13341">
                  <c:v>106.7279999999889</c:v>
                </c:pt>
                <c:pt idx="13342">
                  <c:v>106.73599999998889</c:v>
                </c:pt>
                <c:pt idx="13343">
                  <c:v>106.74399999998889</c:v>
                </c:pt>
                <c:pt idx="13344">
                  <c:v>106.75199999998888</c:v>
                </c:pt>
                <c:pt idx="13345">
                  <c:v>106.75999999998886</c:v>
                </c:pt>
                <c:pt idx="13346">
                  <c:v>106.76799999998887</c:v>
                </c:pt>
                <c:pt idx="13347">
                  <c:v>106.77599999998885</c:v>
                </c:pt>
                <c:pt idx="13348">
                  <c:v>106.78399999998886</c:v>
                </c:pt>
                <c:pt idx="13349">
                  <c:v>106.79199999998887</c:v>
                </c:pt>
                <c:pt idx="13350">
                  <c:v>106.79999999998886</c:v>
                </c:pt>
                <c:pt idx="13351">
                  <c:v>106.80799999998885</c:v>
                </c:pt>
                <c:pt idx="13352">
                  <c:v>106.81599999998883</c:v>
                </c:pt>
                <c:pt idx="13353">
                  <c:v>106.82399999998883</c:v>
                </c:pt>
                <c:pt idx="13354">
                  <c:v>106.83199999998882</c:v>
                </c:pt>
                <c:pt idx="13355">
                  <c:v>106.83999999998882</c:v>
                </c:pt>
                <c:pt idx="13356">
                  <c:v>106.84799999998883</c:v>
                </c:pt>
                <c:pt idx="13357">
                  <c:v>106.85599999998881</c:v>
                </c:pt>
                <c:pt idx="13358">
                  <c:v>106.86399999998882</c:v>
                </c:pt>
                <c:pt idx="13359">
                  <c:v>106.8719999999888</c:v>
                </c:pt>
                <c:pt idx="13360">
                  <c:v>106.8799999999888</c:v>
                </c:pt>
                <c:pt idx="13361">
                  <c:v>106.88799999998879</c:v>
                </c:pt>
                <c:pt idx="13362">
                  <c:v>106.89599999998879</c:v>
                </c:pt>
                <c:pt idx="13363">
                  <c:v>106.9039999999888</c:v>
                </c:pt>
                <c:pt idx="13364">
                  <c:v>106.91199999998881</c:v>
                </c:pt>
                <c:pt idx="13365">
                  <c:v>106.9199999999888</c:v>
                </c:pt>
                <c:pt idx="13366">
                  <c:v>106.92799999998878</c:v>
                </c:pt>
                <c:pt idx="13367">
                  <c:v>106.93599999998878</c:v>
                </c:pt>
                <c:pt idx="13368">
                  <c:v>106.94399999998878</c:v>
                </c:pt>
                <c:pt idx="13369">
                  <c:v>106.95199999998877</c:v>
                </c:pt>
                <c:pt idx="13370">
                  <c:v>106.95999999998877</c:v>
                </c:pt>
                <c:pt idx="13371">
                  <c:v>106.96799999998878</c:v>
                </c:pt>
                <c:pt idx="13372">
                  <c:v>106.97599999998874</c:v>
                </c:pt>
                <c:pt idx="13373">
                  <c:v>106.98399999998875</c:v>
                </c:pt>
                <c:pt idx="13374">
                  <c:v>106.99199999998876</c:v>
                </c:pt>
                <c:pt idx="13375">
                  <c:v>106.99999999998875</c:v>
                </c:pt>
                <c:pt idx="13376">
                  <c:v>107.00799999998874</c:v>
                </c:pt>
                <c:pt idx="13377">
                  <c:v>107.01599999998872</c:v>
                </c:pt>
                <c:pt idx="13378">
                  <c:v>107.02399999998872</c:v>
                </c:pt>
                <c:pt idx="13379">
                  <c:v>107.03199999998873</c:v>
                </c:pt>
                <c:pt idx="13380">
                  <c:v>107.03999999998872</c:v>
                </c:pt>
                <c:pt idx="13381">
                  <c:v>107.04799999998872</c:v>
                </c:pt>
                <c:pt idx="13382">
                  <c:v>107.0559999999887</c:v>
                </c:pt>
                <c:pt idx="13383">
                  <c:v>107.06399999998871</c:v>
                </c:pt>
                <c:pt idx="13384">
                  <c:v>107.07199999998869</c:v>
                </c:pt>
                <c:pt idx="13385">
                  <c:v>107.07999999998869</c:v>
                </c:pt>
                <c:pt idx="13386">
                  <c:v>107.0879999999887</c:v>
                </c:pt>
                <c:pt idx="13387">
                  <c:v>107.09599999998869</c:v>
                </c:pt>
                <c:pt idx="13388">
                  <c:v>107.10399999998867</c:v>
                </c:pt>
                <c:pt idx="13389">
                  <c:v>107.11199999998868</c:v>
                </c:pt>
                <c:pt idx="13390">
                  <c:v>107.11999999998866</c:v>
                </c:pt>
                <c:pt idx="13391">
                  <c:v>107.12799999998866</c:v>
                </c:pt>
                <c:pt idx="13392">
                  <c:v>107.13599999998866</c:v>
                </c:pt>
                <c:pt idx="13393">
                  <c:v>107.14399999998867</c:v>
                </c:pt>
                <c:pt idx="13394">
                  <c:v>107.15199999998866</c:v>
                </c:pt>
                <c:pt idx="13395">
                  <c:v>107.15999999998864</c:v>
                </c:pt>
                <c:pt idx="13396">
                  <c:v>107.16799999998865</c:v>
                </c:pt>
                <c:pt idx="13397">
                  <c:v>107.17599999998862</c:v>
                </c:pt>
                <c:pt idx="13398">
                  <c:v>107.18399999998863</c:v>
                </c:pt>
                <c:pt idx="13399">
                  <c:v>107.19199999998862</c:v>
                </c:pt>
                <c:pt idx="13400">
                  <c:v>107.19999999998862</c:v>
                </c:pt>
                <c:pt idx="13401">
                  <c:v>107.20799999998863</c:v>
                </c:pt>
                <c:pt idx="13402">
                  <c:v>107.21599999998863</c:v>
                </c:pt>
                <c:pt idx="13403">
                  <c:v>107.22399999998862</c:v>
                </c:pt>
                <c:pt idx="13404">
                  <c:v>107.23199999998862</c:v>
                </c:pt>
                <c:pt idx="13405">
                  <c:v>107.23999999998861</c:v>
                </c:pt>
                <c:pt idx="13406">
                  <c:v>107.24799999998861</c:v>
                </c:pt>
                <c:pt idx="13407">
                  <c:v>107.25599999998859</c:v>
                </c:pt>
                <c:pt idx="13408">
                  <c:v>107.2639999999886</c:v>
                </c:pt>
                <c:pt idx="13409">
                  <c:v>107.27199999998859</c:v>
                </c:pt>
                <c:pt idx="13410">
                  <c:v>107.27999999998859</c:v>
                </c:pt>
                <c:pt idx="13411">
                  <c:v>107.28799999998859</c:v>
                </c:pt>
                <c:pt idx="13412">
                  <c:v>107.29599999998858</c:v>
                </c:pt>
                <c:pt idx="13413">
                  <c:v>107.30399999998856</c:v>
                </c:pt>
                <c:pt idx="13414">
                  <c:v>107.31199999998857</c:v>
                </c:pt>
                <c:pt idx="13415">
                  <c:v>107.31999999998857</c:v>
                </c:pt>
                <c:pt idx="13416">
                  <c:v>107.32799999998856</c:v>
                </c:pt>
                <c:pt idx="13417">
                  <c:v>107.33599999998854</c:v>
                </c:pt>
                <c:pt idx="13418">
                  <c:v>107.34399999998855</c:v>
                </c:pt>
                <c:pt idx="13419">
                  <c:v>107.35199999998855</c:v>
                </c:pt>
                <c:pt idx="13420">
                  <c:v>107.35999999998853</c:v>
                </c:pt>
                <c:pt idx="13421">
                  <c:v>107.36799999998854</c:v>
                </c:pt>
                <c:pt idx="13422">
                  <c:v>107.37599999998851</c:v>
                </c:pt>
                <c:pt idx="13423">
                  <c:v>107.38399999998852</c:v>
                </c:pt>
                <c:pt idx="13424">
                  <c:v>107.39199999998853</c:v>
                </c:pt>
                <c:pt idx="13425">
                  <c:v>107.39999999998852</c:v>
                </c:pt>
                <c:pt idx="13426">
                  <c:v>107.40799999998852</c:v>
                </c:pt>
                <c:pt idx="13427">
                  <c:v>107.41599999998851</c:v>
                </c:pt>
                <c:pt idx="13428">
                  <c:v>107.42399999998851</c:v>
                </c:pt>
                <c:pt idx="13429">
                  <c:v>107.43199999998851</c:v>
                </c:pt>
                <c:pt idx="13430">
                  <c:v>107.4399999999885</c:v>
                </c:pt>
                <c:pt idx="13431">
                  <c:v>107.44799999998851</c:v>
                </c:pt>
                <c:pt idx="13432">
                  <c:v>107.45599999998849</c:v>
                </c:pt>
                <c:pt idx="13433">
                  <c:v>107.46399999998849</c:v>
                </c:pt>
                <c:pt idx="13434">
                  <c:v>107.47199999998848</c:v>
                </c:pt>
                <c:pt idx="13435">
                  <c:v>107.47999999998846</c:v>
                </c:pt>
                <c:pt idx="13436">
                  <c:v>107.48799999998847</c:v>
                </c:pt>
                <c:pt idx="13437">
                  <c:v>107.49599999998847</c:v>
                </c:pt>
                <c:pt idx="13438">
                  <c:v>107.50399999998847</c:v>
                </c:pt>
                <c:pt idx="13439">
                  <c:v>107.51199999998848</c:v>
                </c:pt>
                <c:pt idx="13440">
                  <c:v>107.51999999998846</c:v>
                </c:pt>
                <c:pt idx="13441">
                  <c:v>107.52799999998845</c:v>
                </c:pt>
                <c:pt idx="13442">
                  <c:v>107.53599999998843</c:v>
                </c:pt>
                <c:pt idx="13443">
                  <c:v>107.54399999998844</c:v>
                </c:pt>
                <c:pt idx="13444">
                  <c:v>107.55199999998842</c:v>
                </c:pt>
                <c:pt idx="13445">
                  <c:v>107.55999999998842</c:v>
                </c:pt>
                <c:pt idx="13446">
                  <c:v>107.56799999998843</c:v>
                </c:pt>
                <c:pt idx="13447">
                  <c:v>107.57599999998841</c:v>
                </c:pt>
                <c:pt idx="13448">
                  <c:v>107.58399999998842</c:v>
                </c:pt>
                <c:pt idx="13449">
                  <c:v>107.59199999998842</c:v>
                </c:pt>
                <c:pt idx="13450">
                  <c:v>107.59999999998841</c:v>
                </c:pt>
                <c:pt idx="13451">
                  <c:v>107.60799999998839</c:v>
                </c:pt>
                <c:pt idx="13452">
                  <c:v>107.61599999998839</c:v>
                </c:pt>
                <c:pt idx="13453">
                  <c:v>107.62399999998838</c:v>
                </c:pt>
                <c:pt idx="13454">
                  <c:v>107.63199999998839</c:v>
                </c:pt>
                <c:pt idx="13455">
                  <c:v>107.63999999998839</c:v>
                </c:pt>
                <c:pt idx="13456">
                  <c:v>107.64799999998839</c:v>
                </c:pt>
                <c:pt idx="13457">
                  <c:v>107.65599999998837</c:v>
                </c:pt>
                <c:pt idx="13458">
                  <c:v>107.66399999998836</c:v>
                </c:pt>
                <c:pt idx="13459">
                  <c:v>107.67199999998836</c:v>
                </c:pt>
                <c:pt idx="13460">
                  <c:v>107.67999999998835</c:v>
                </c:pt>
                <c:pt idx="13461">
                  <c:v>107.68799999998836</c:v>
                </c:pt>
                <c:pt idx="13462">
                  <c:v>107.69599999998836</c:v>
                </c:pt>
                <c:pt idx="13463">
                  <c:v>107.70399999998835</c:v>
                </c:pt>
                <c:pt idx="13464">
                  <c:v>107.71199999998836</c:v>
                </c:pt>
                <c:pt idx="13465">
                  <c:v>107.71999999998835</c:v>
                </c:pt>
                <c:pt idx="13466">
                  <c:v>107.72799999998834</c:v>
                </c:pt>
                <c:pt idx="13467">
                  <c:v>107.73599999998832</c:v>
                </c:pt>
                <c:pt idx="13468">
                  <c:v>107.74399999998833</c:v>
                </c:pt>
                <c:pt idx="13469">
                  <c:v>107.75199999998833</c:v>
                </c:pt>
                <c:pt idx="13470">
                  <c:v>107.75999999998832</c:v>
                </c:pt>
                <c:pt idx="13471">
                  <c:v>107.76799999998833</c:v>
                </c:pt>
                <c:pt idx="13472">
                  <c:v>107.7759999999883</c:v>
                </c:pt>
                <c:pt idx="13473">
                  <c:v>107.78399999998831</c:v>
                </c:pt>
                <c:pt idx="13474">
                  <c:v>107.79199999998831</c:v>
                </c:pt>
                <c:pt idx="13475">
                  <c:v>107.7999999999883</c:v>
                </c:pt>
                <c:pt idx="13476">
                  <c:v>107.8079999999883</c:v>
                </c:pt>
                <c:pt idx="13477">
                  <c:v>107.81599999998829</c:v>
                </c:pt>
                <c:pt idx="13478">
                  <c:v>107.82399999998827</c:v>
                </c:pt>
                <c:pt idx="13479">
                  <c:v>107.83199999998828</c:v>
                </c:pt>
                <c:pt idx="13480">
                  <c:v>107.83999999998828</c:v>
                </c:pt>
                <c:pt idx="13481">
                  <c:v>107.84799999998828</c:v>
                </c:pt>
                <c:pt idx="13482">
                  <c:v>107.85599999998826</c:v>
                </c:pt>
                <c:pt idx="13483">
                  <c:v>107.86399999998827</c:v>
                </c:pt>
                <c:pt idx="13484">
                  <c:v>107.87199999998826</c:v>
                </c:pt>
                <c:pt idx="13485">
                  <c:v>107.87999999998824</c:v>
                </c:pt>
                <c:pt idx="13486">
                  <c:v>107.88799999998825</c:v>
                </c:pt>
                <c:pt idx="13487">
                  <c:v>107.89599999998823</c:v>
                </c:pt>
                <c:pt idx="13488">
                  <c:v>107.90399999998824</c:v>
                </c:pt>
                <c:pt idx="13489">
                  <c:v>107.91199999998825</c:v>
                </c:pt>
                <c:pt idx="13490">
                  <c:v>107.91999999998824</c:v>
                </c:pt>
                <c:pt idx="13491">
                  <c:v>107.92799999998823</c:v>
                </c:pt>
                <c:pt idx="13492">
                  <c:v>107.93599999998823</c:v>
                </c:pt>
                <c:pt idx="13493">
                  <c:v>107.94399999998824</c:v>
                </c:pt>
                <c:pt idx="13494">
                  <c:v>107.95199999998822</c:v>
                </c:pt>
                <c:pt idx="13495">
                  <c:v>107.95999999998821</c:v>
                </c:pt>
                <c:pt idx="13496">
                  <c:v>107.96799999998821</c:v>
                </c:pt>
                <c:pt idx="13497">
                  <c:v>107.97599999998819</c:v>
                </c:pt>
                <c:pt idx="13498">
                  <c:v>107.9839999999882</c:v>
                </c:pt>
                <c:pt idx="13499">
                  <c:v>107.99199999998821</c:v>
                </c:pt>
                <c:pt idx="13500">
                  <c:v>107.9999999999882</c:v>
                </c:pt>
                <c:pt idx="13501">
                  <c:v>108.00799999998819</c:v>
                </c:pt>
                <c:pt idx="13502">
                  <c:v>108.01599999998818</c:v>
                </c:pt>
                <c:pt idx="13503">
                  <c:v>108.02399999998816</c:v>
                </c:pt>
                <c:pt idx="13504">
                  <c:v>108.03199999998817</c:v>
                </c:pt>
                <c:pt idx="13505">
                  <c:v>108.03999999998817</c:v>
                </c:pt>
                <c:pt idx="13506">
                  <c:v>108.04799999998818</c:v>
                </c:pt>
                <c:pt idx="13507">
                  <c:v>108.05599999998816</c:v>
                </c:pt>
                <c:pt idx="13508">
                  <c:v>108.06399999998816</c:v>
                </c:pt>
                <c:pt idx="13509">
                  <c:v>108.07199999998815</c:v>
                </c:pt>
                <c:pt idx="13510">
                  <c:v>108.07999999998813</c:v>
                </c:pt>
                <c:pt idx="13511">
                  <c:v>108.08799999998814</c:v>
                </c:pt>
                <c:pt idx="13512">
                  <c:v>108.09599999998812</c:v>
                </c:pt>
                <c:pt idx="13513">
                  <c:v>108.10399999998812</c:v>
                </c:pt>
                <c:pt idx="13514">
                  <c:v>108.11199999998813</c:v>
                </c:pt>
                <c:pt idx="13515">
                  <c:v>108.11999999998812</c:v>
                </c:pt>
                <c:pt idx="13516">
                  <c:v>108.12799999998812</c:v>
                </c:pt>
                <c:pt idx="13517">
                  <c:v>108.1359999999881</c:v>
                </c:pt>
                <c:pt idx="13518">
                  <c:v>108.14399999998811</c:v>
                </c:pt>
                <c:pt idx="13519">
                  <c:v>108.15199999998809</c:v>
                </c:pt>
                <c:pt idx="13520">
                  <c:v>108.15999999998809</c:v>
                </c:pt>
                <c:pt idx="13521">
                  <c:v>108.1679999999881</c:v>
                </c:pt>
                <c:pt idx="13522">
                  <c:v>108.17599999998808</c:v>
                </c:pt>
                <c:pt idx="13523">
                  <c:v>108.18399999998807</c:v>
                </c:pt>
                <c:pt idx="13524">
                  <c:v>108.19199999998808</c:v>
                </c:pt>
                <c:pt idx="13525">
                  <c:v>108.19999999998808</c:v>
                </c:pt>
                <c:pt idx="13526">
                  <c:v>108.20799999998808</c:v>
                </c:pt>
                <c:pt idx="13527">
                  <c:v>108.21599999998807</c:v>
                </c:pt>
                <c:pt idx="13528">
                  <c:v>108.22399999998807</c:v>
                </c:pt>
                <c:pt idx="13529">
                  <c:v>108.23199999998808</c:v>
                </c:pt>
                <c:pt idx="13530">
                  <c:v>108.23999999998806</c:v>
                </c:pt>
                <c:pt idx="13531">
                  <c:v>108.24799999998807</c:v>
                </c:pt>
                <c:pt idx="13532">
                  <c:v>108.25599999998803</c:v>
                </c:pt>
                <c:pt idx="13533">
                  <c:v>108.26399999998804</c:v>
                </c:pt>
                <c:pt idx="13534">
                  <c:v>108.27199999998804</c:v>
                </c:pt>
                <c:pt idx="13535">
                  <c:v>108.27999999998802</c:v>
                </c:pt>
                <c:pt idx="13536">
                  <c:v>108.28799999998803</c:v>
                </c:pt>
                <c:pt idx="13537">
                  <c:v>108.29599999998803</c:v>
                </c:pt>
                <c:pt idx="13538">
                  <c:v>108.30399999998802</c:v>
                </c:pt>
                <c:pt idx="13539">
                  <c:v>108.31199999998802</c:v>
                </c:pt>
                <c:pt idx="13540">
                  <c:v>108.31999999998801</c:v>
                </c:pt>
                <c:pt idx="13541">
                  <c:v>108.32799999998799</c:v>
                </c:pt>
                <c:pt idx="13542">
                  <c:v>108.33599999998799</c:v>
                </c:pt>
                <c:pt idx="13543">
                  <c:v>108.343999999988</c:v>
                </c:pt>
                <c:pt idx="13544">
                  <c:v>108.351999999988</c:v>
                </c:pt>
                <c:pt idx="13545">
                  <c:v>108.35999999998799</c:v>
                </c:pt>
                <c:pt idx="13546">
                  <c:v>108.36799999998799</c:v>
                </c:pt>
                <c:pt idx="13547">
                  <c:v>108.37599999998797</c:v>
                </c:pt>
                <c:pt idx="13548">
                  <c:v>108.38399999998796</c:v>
                </c:pt>
                <c:pt idx="13549">
                  <c:v>108.39199999998797</c:v>
                </c:pt>
                <c:pt idx="13550">
                  <c:v>108.39999999998797</c:v>
                </c:pt>
                <c:pt idx="13551">
                  <c:v>108.40799999998798</c:v>
                </c:pt>
                <c:pt idx="13552">
                  <c:v>108.41599999998797</c:v>
                </c:pt>
                <c:pt idx="13553">
                  <c:v>108.42399999998796</c:v>
                </c:pt>
                <c:pt idx="13554">
                  <c:v>108.43199999998797</c:v>
                </c:pt>
                <c:pt idx="13555">
                  <c:v>108.43999999998795</c:v>
                </c:pt>
                <c:pt idx="13556">
                  <c:v>108.44799999998796</c:v>
                </c:pt>
                <c:pt idx="13557">
                  <c:v>108.45599999998792</c:v>
                </c:pt>
                <c:pt idx="13558">
                  <c:v>108.46399999998793</c:v>
                </c:pt>
                <c:pt idx="13559">
                  <c:v>108.47199999998793</c:v>
                </c:pt>
                <c:pt idx="13560">
                  <c:v>108.47999999998792</c:v>
                </c:pt>
                <c:pt idx="13561">
                  <c:v>108.48799999998793</c:v>
                </c:pt>
                <c:pt idx="13562">
                  <c:v>108.49599999998792</c:v>
                </c:pt>
                <c:pt idx="13563">
                  <c:v>108.50399999998791</c:v>
                </c:pt>
                <c:pt idx="13564">
                  <c:v>108.51199999998791</c:v>
                </c:pt>
                <c:pt idx="13565">
                  <c:v>108.5199999999879</c:v>
                </c:pt>
                <c:pt idx="13566">
                  <c:v>108.5279999999879</c:v>
                </c:pt>
                <c:pt idx="13567">
                  <c:v>108.53599999998789</c:v>
                </c:pt>
                <c:pt idx="13568">
                  <c:v>108.5439999999879</c:v>
                </c:pt>
                <c:pt idx="13569">
                  <c:v>108.55199999998788</c:v>
                </c:pt>
                <c:pt idx="13570">
                  <c:v>108.55999999998788</c:v>
                </c:pt>
                <c:pt idx="13571">
                  <c:v>108.56799999998788</c:v>
                </c:pt>
                <c:pt idx="13572">
                  <c:v>108.57599999998786</c:v>
                </c:pt>
                <c:pt idx="13573">
                  <c:v>108.58399999998787</c:v>
                </c:pt>
                <c:pt idx="13574">
                  <c:v>108.59199999998788</c:v>
                </c:pt>
                <c:pt idx="13575">
                  <c:v>108.59999999998786</c:v>
                </c:pt>
                <c:pt idx="13576">
                  <c:v>108.60799999998785</c:v>
                </c:pt>
                <c:pt idx="13577">
                  <c:v>108.61599999998785</c:v>
                </c:pt>
                <c:pt idx="13578">
                  <c:v>108.62399999998783</c:v>
                </c:pt>
                <c:pt idx="13579">
                  <c:v>108.63199999998784</c:v>
                </c:pt>
                <c:pt idx="13580">
                  <c:v>108.63999999998782</c:v>
                </c:pt>
                <c:pt idx="13581">
                  <c:v>108.64799999998783</c:v>
                </c:pt>
                <c:pt idx="13582">
                  <c:v>108.65599999998781</c:v>
                </c:pt>
                <c:pt idx="13583">
                  <c:v>108.66399999998782</c:v>
                </c:pt>
                <c:pt idx="13584">
                  <c:v>108.6719999999878</c:v>
                </c:pt>
                <c:pt idx="13585">
                  <c:v>108.6799999999878</c:v>
                </c:pt>
                <c:pt idx="13586">
                  <c:v>108.68799999998781</c:v>
                </c:pt>
                <c:pt idx="13587">
                  <c:v>108.69599999998779</c:v>
                </c:pt>
                <c:pt idx="13588">
                  <c:v>108.7039999999878</c:v>
                </c:pt>
                <c:pt idx="13589">
                  <c:v>108.71199999998781</c:v>
                </c:pt>
                <c:pt idx="13590">
                  <c:v>108.71999999998781</c:v>
                </c:pt>
                <c:pt idx="13591">
                  <c:v>108.72799999998779</c:v>
                </c:pt>
                <c:pt idx="13592">
                  <c:v>108.73599999998778</c:v>
                </c:pt>
                <c:pt idx="13593">
                  <c:v>108.74399999998778</c:v>
                </c:pt>
                <c:pt idx="13594">
                  <c:v>108.75199999998777</c:v>
                </c:pt>
                <c:pt idx="13595">
                  <c:v>108.75999999998777</c:v>
                </c:pt>
                <c:pt idx="13596">
                  <c:v>108.76799999998778</c:v>
                </c:pt>
                <c:pt idx="13597">
                  <c:v>108.77599999998776</c:v>
                </c:pt>
                <c:pt idx="13598">
                  <c:v>108.78399999998776</c:v>
                </c:pt>
                <c:pt idx="13599">
                  <c:v>108.79199999998777</c:v>
                </c:pt>
                <c:pt idx="13600">
                  <c:v>108.79999999998775</c:v>
                </c:pt>
                <c:pt idx="13601">
                  <c:v>108.80799999998774</c:v>
                </c:pt>
                <c:pt idx="13602">
                  <c:v>108.81599999998772</c:v>
                </c:pt>
                <c:pt idx="13603">
                  <c:v>108.82399999998772</c:v>
                </c:pt>
                <c:pt idx="13604">
                  <c:v>108.83199999998773</c:v>
                </c:pt>
                <c:pt idx="13605">
                  <c:v>108.83999999998773</c:v>
                </c:pt>
                <c:pt idx="13606">
                  <c:v>108.84799999998774</c:v>
                </c:pt>
                <c:pt idx="13607">
                  <c:v>108.8559999999877</c:v>
                </c:pt>
                <c:pt idx="13608">
                  <c:v>108.86399999998771</c:v>
                </c:pt>
                <c:pt idx="13609">
                  <c:v>108.87199999998769</c:v>
                </c:pt>
                <c:pt idx="13610">
                  <c:v>108.87999999998769</c:v>
                </c:pt>
                <c:pt idx="13611">
                  <c:v>108.8879999999877</c:v>
                </c:pt>
                <c:pt idx="13612">
                  <c:v>108.89599999998769</c:v>
                </c:pt>
                <c:pt idx="13613">
                  <c:v>108.9039999999877</c:v>
                </c:pt>
                <c:pt idx="13614">
                  <c:v>108.9119999999877</c:v>
                </c:pt>
                <c:pt idx="13615">
                  <c:v>108.9199999999877</c:v>
                </c:pt>
                <c:pt idx="13616">
                  <c:v>108.92799999998768</c:v>
                </c:pt>
                <c:pt idx="13617">
                  <c:v>108.93599999998767</c:v>
                </c:pt>
                <c:pt idx="13618">
                  <c:v>108.94399999998768</c:v>
                </c:pt>
                <c:pt idx="13619">
                  <c:v>108.95199999998768</c:v>
                </c:pt>
                <c:pt idx="13620">
                  <c:v>108.95999999998766</c:v>
                </c:pt>
                <c:pt idx="13621">
                  <c:v>108.96799999998767</c:v>
                </c:pt>
                <c:pt idx="13622">
                  <c:v>108.97599999998765</c:v>
                </c:pt>
                <c:pt idx="13623">
                  <c:v>108.98399999998765</c:v>
                </c:pt>
                <c:pt idx="13624">
                  <c:v>108.99199999998766</c:v>
                </c:pt>
                <c:pt idx="13625">
                  <c:v>108.99999999998764</c:v>
                </c:pt>
                <c:pt idx="13626">
                  <c:v>109.00799999998763</c:v>
                </c:pt>
                <c:pt idx="13627">
                  <c:v>109.01599999998763</c:v>
                </c:pt>
                <c:pt idx="13628">
                  <c:v>109.02399999998762</c:v>
                </c:pt>
                <c:pt idx="13629">
                  <c:v>109.03199999998762</c:v>
                </c:pt>
                <c:pt idx="13630">
                  <c:v>109.03999999998761</c:v>
                </c:pt>
                <c:pt idx="13631">
                  <c:v>109.04799999998762</c:v>
                </c:pt>
                <c:pt idx="13632">
                  <c:v>109.05599999998759</c:v>
                </c:pt>
                <c:pt idx="13633">
                  <c:v>109.0639999999876</c:v>
                </c:pt>
                <c:pt idx="13634">
                  <c:v>109.0719999999876</c:v>
                </c:pt>
                <c:pt idx="13635">
                  <c:v>109.07999999998759</c:v>
                </c:pt>
                <c:pt idx="13636">
                  <c:v>109.08799999998759</c:v>
                </c:pt>
                <c:pt idx="13637">
                  <c:v>109.09599999998758</c:v>
                </c:pt>
                <c:pt idx="13638">
                  <c:v>109.10399999998756</c:v>
                </c:pt>
                <c:pt idx="13639">
                  <c:v>109.11199999998757</c:v>
                </c:pt>
                <c:pt idx="13640">
                  <c:v>109.11999999998757</c:v>
                </c:pt>
                <c:pt idx="13641">
                  <c:v>109.12799999998757</c:v>
                </c:pt>
                <c:pt idx="13642">
                  <c:v>109.13599999998756</c:v>
                </c:pt>
                <c:pt idx="13643">
                  <c:v>109.14399999998756</c:v>
                </c:pt>
                <c:pt idx="13644">
                  <c:v>109.15199999998755</c:v>
                </c:pt>
                <c:pt idx="13645">
                  <c:v>109.15999999998753</c:v>
                </c:pt>
                <c:pt idx="13646">
                  <c:v>109.16799999998754</c:v>
                </c:pt>
                <c:pt idx="13647">
                  <c:v>109.17599999998751</c:v>
                </c:pt>
                <c:pt idx="13648">
                  <c:v>109.18399999998752</c:v>
                </c:pt>
                <c:pt idx="13649">
                  <c:v>109.19199999998753</c:v>
                </c:pt>
                <c:pt idx="13650">
                  <c:v>109.19999999998753</c:v>
                </c:pt>
                <c:pt idx="13651">
                  <c:v>109.20799999998754</c:v>
                </c:pt>
                <c:pt idx="13652">
                  <c:v>109.21599999998752</c:v>
                </c:pt>
                <c:pt idx="13653">
                  <c:v>109.22399999998751</c:v>
                </c:pt>
                <c:pt idx="13654">
                  <c:v>109.23199999998751</c:v>
                </c:pt>
                <c:pt idx="13655">
                  <c:v>109.2399999999875</c:v>
                </c:pt>
                <c:pt idx="13656">
                  <c:v>109.24799999998751</c:v>
                </c:pt>
                <c:pt idx="13657">
                  <c:v>109.25599999998749</c:v>
                </c:pt>
                <c:pt idx="13658">
                  <c:v>109.2639999999875</c:v>
                </c:pt>
                <c:pt idx="13659">
                  <c:v>109.27199999998749</c:v>
                </c:pt>
                <c:pt idx="13660">
                  <c:v>109.27999999998748</c:v>
                </c:pt>
                <c:pt idx="13661">
                  <c:v>109.28799999998748</c:v>
                </c:pt>
                <c:pt idx="13662">
                  <c:v>109.29599999998747</c:v>
                </c:pt>
                <c:pt idx="13663">
                  <c:v>109.30399999998747</c:v>
                </c:pt>
                <c:pt idx="13664">
                  <c:v>109.31199999998748</c:v>
                </c:pt>
                <c:pt idx="13665">
                  <c:v>109.31999999998746</c:v>
                </c:pt>
                <c:pt idx="13666">
                  <c:v>109.32799999998745</c:v>
                </c:pt>
                <c:pt idx="13667">
                  <c:v>109.33599999998745</c:v>
                </c:pt>
                <c:pt idx="13668">
                  <c:v>109.34399999998745</c:v>
                </c:pt>
                <c:pt idx="13669">
                  <c:v>109.35199999998744</c:v>
                </c:pt>
                <c:pt idx="13670">
                  <c:v>109.35999999998742</c:v>
                </c:pt>
                <c:pt idx="13671">
                  <c:v>109.36799999998743</c:v>
                </c:pt>
                <c:pt idx="13672">
                  <c:v>109.37599999998741</c:v>
                </c:pt>
                <c:pt idx="13673">
                  <c:v>109.38399999998742</c:v>
                </c:pt>
                <c:pt idx="13674">
                  <c:v>109.39199999998743</c:v>
                </c:pt>
                <c:pt idx="13675">
                  <c:v>109.39999999998741</c:v>
                </c:pt>
                <c:pt idx="13676">
                  <c:v>109.40799999998742</c:v>
                </c:pt>
                <c:pt idx="13677">
                  <c:v>109.41599999998741</c:v>
                </c:pt>
                <c:pt idx="13678">
                  <c:v>109.4239999999874</c:v>
                </c:pt>
                <c:pt idx="13679">
                  <c:v>109.43199999998741</c:v>
                </c:pt>
                <c:pt idx="13680">
                  <c:v>109.43999999998741</c:v>
                </c:pt>
                <c:pt idx="13681">
                  <c:v>109.4479999999874</c:v>
                </c:pt>
                <c:pt idx="13682">
                  <c:v>109.45599999998738</c:v>
                </c:pt>
                <c:pt idx="13683">
                  <c:v>109.46399999998739</c:v>
                </c:pt>
                <c:pt idx="13684">
                  <c:v>109.47199999998737</c:v>
                </c:pt>
                <c:pt idx="13685">
                  <c:v>109.47999999998737</c:v>
                </c:pt>
                <c:pt idx="13686">
                  <c:v>109.48799999998738</c:v>
                </c:pt>
                <c:pt idx="13687">
                  <c:v>109.49599999998738</c:v>
                </c:pt>
                <c:pt idx="13688">
                  <c:v>109.50399999998736</c:v>
                </c:pt>
                <c:pt idx="13689">
                  <c:v>109.51199999998737</c:v>
                </c:pt>
                <c:pt idx="13690">
                  <c:v>109.51999999998735</c:v>
                </c:pt>
                <c:pt idx="13691">
                  <c:v>109.52799999998734</c:v>
                </c:pt>
                <c:pt idx="13692">
                  <c:v>109.53599999998734</c:v>
                </c:pt>
                <c:pt idx="13693">
                  <c:v>109.54399999998734</c:v>
                </c:pt>
                <c:pt idx="13694">
                  <c:v>109.55199999998733</c:v>
                </c:pt>
                <c:pt idx="13695">
                  <c:v>109.55999999998733</c:v>
                </c:pt>
                <c:pt idx="13696">
                  <c:v>109.56799999998734</c:v>
                </c:pt>
                <c:pt idx="13697">
                  <c:v>109.5759999999873</c:v>
                </c:pt>
                <c:pt idx="13698">
                  <c:v>109.58399999998731</c:v>
                </c:pt>
                <c:pt idx="13699">
                  <c:v>109.59199999998731</c:v>
                </c:pt>
                <c:pt idx="13700">
                  <c:v>109.5999999999873</c:v>
                </c:pt>
                <c:pt idx="13701">
                  <c:v>109.6079999999873</c:v>
                </c:pt>
                <c:pt idx="13702">
                  <c:v>109.6159999999873</c:v>
                </c:pt>
                <c:pt idx="13703">
                  <c:v>109.62399999998729</c:v>
                </c:pt>
                <c:pt idx="13704">
                  <c:v>109.63199999998729</c:v>
                </c:pt>
                <c:pt idx="13705">
                  <c:v>109.63999999998728</c:v>
                </c:pt>
                <c:pt idx="13706">
                  <c:v>109.64799999998728</c:v>
                </c:pt>
                <c:pt idx="13707">
                  <c:v>109.65599999998726</c:v>
                </c:pt>
                <c:pt idx="13708">
                  <c:v>109.66399999998727</c:v>
                </c:pt>
                <c:pt idx="13709">
                  <c:v>109.67199999998726</c:v>
                </c:pt>
                <c:pt idx="13710">
                  <c:v>109.67999999998726</c:v>
                </c:pt>
                <c:pt idx="13711">
                  <c:v>109.68799999998726</c:v>
                </c:pt>
                <c:pt idx="13712">
                  <c:v>109.69599999998725</c:v>
                </c:pt>
                <c:pt idx="13713">
                  <c:v>109.70399999998725</c:v>
                </c:pt>
                <c:pt idx="13714">
                  <c:v>109.71199999998726</c:v>
                </c:pt>
                <c:pt idx="13715">
                  <c:v>109.71999999998724</c:v>
                </c:pt>
                <c:pt idx="13716">
                  <c:v>109.72799999998723</c:v>
                </c:pt>
                <c:pt idx="13717">
                  <c:v>109.73599999998723</c:v>
                </c:pt>
                <c:pt idx="13718">
                  <c:v>109.74399999998724</c:v>
                </c:pt>
                <c:pt idx="13719">
                  <c:v>109.75199999998723</c:v>
                </c:pt>
                <c:pt idx="13720">
                  <c:v>109.75999999998722</c:v>
                </c:pt>
                <c:pt idx="13721">
                  <c:v>109.76799999998723</c:v>
                </c:pt>
                <c:pt idx="13722">
                  <c:v>109.77599999998719</c:v>
                </c:pt>
                <c:pt idx="13723">
                  <c:v>109.7839999999872</c:v>
                </c:pt>
                <c:pt idx="13724">
                  <c:v>109.79199999998721</c:v>
                </c:pt>
                <c:pt idx="13725">
                  <c:v>109.79999999998721</c:v>
                </c:pt>
                <c:pt idx="13726">
                  <c:v>109.80799999998719</c:v>
                </c:pt>
                <c:pt idx="13727">
                  <c:v>109.81599999998718</c:v>
                </c:pt>
                <c:pt idx="13728">
                  <c:v>109.82399999998718</c:v>
                </c:pt>
                <c:pt idx="13729">
                  <c:v>109.83199999998718</c:v>
                </c:pt>
                <c:pt idx="13730">
                  <c:v>109.83999999998717</c:v>
                </c:pt>
                <c:pt idx="13731">
                  <c:v>109.84799999998718</c:v>
                </c:pt>
                <c:pt idx="13732">
                  <c:v>109.85599999998716</c:v>
                </c:pt>
                <c:pt idx="13733">
                  <c:v>109.86399999998716</c:v>
                </c:pt>
                <c:pt idx="13734">
                  <c:v>109.87199999998715</c:v>
                </c:pt>
                <c:pt idx="13735">
                  <c:v>109.87999999998713</c:v>
                </c:pt>
                <c:pt idx="13736">
                  <c:v>109.88799999998714</c:v>
                </c:pt>
                <c:pt idx="13737">
                  <c:v>109.89599999998714</c:v>
                </c:pt>
                <c:pt idx="13738">
                  <c:v>109.90399999998714</c:v>
                </c:pt>
                <c:pt idx="13739">
                  <c:v>109.91199999998715</c:v>
                </c:pt>
                <c:pt idx="13740">
                  <c:v>109.91999999998714</c:v>
                </c:pt>
                <c:pt idx="13741">
                  <c:v>109.92799999998714</c:v>
                </c:pt>
                <c:pt idx="13742">
                  <c:v>109.93599999998712</c:v>
                </c:pt>
                <c:pt idx="13743">
                  <c:v>109.94399999998713</c:v>
                </c:pt>
                <c:pt idx="13744">
                  <c:v>109.95199999998711</c:v>
                </c:pt>
                <c:pt idx="13745">
                  <c:v>109.9599999999871</c:v>
                </c:pt>
                <c:pt idx="13746">
                  <c:v>109.96799999998711</c:v>
                </c:pt>
                <c:pt idx="13747">
                  <c:v>109.9759999999871</c:v>
                </c:pt>
                <c:pt idx="13748">
                  <c:v>109.98399999998711</c:v>
                </c:pt>
                <c:pt idx="13749">
                  <c:v>109.9919999999871</c:v>
                </c:pt>
                <c:pt idx="13750">
                  <c:v>109.9999999999871</c:v>
                </c:pt>
                <c:pt idx="13751">
                  <c:v>110.00799999998708</c:v>
                </c:pt>
                <c:pt idx="13752">
                  <c:v>110.01599999998707</c:v>
                </c:pt>
                <c:pt idx="13753">
                  <c:v>110.02399999998707</c:v>
                </c:pt>
                <c:pt idx="13754">
                  <c:v>110.03199999998708</c:v>
                </c:pt>
                <c:pt idx="13755">
                  <c:v>110.03999999998707</c:v>
                </c:pt>
                <c:pt idx="13756">
                  <c:v>110.04799999998707</c:v>
                </c:pt>
                <c:pt idx="13757">
                  <c:v>110.05599999998705</c:v>
                </c:pt>
                <c:pt idx="13758">
                  <c:v>110.06399999998705</c:v>
                </c:pt>
                <c:pt idx="13759">
                  <c:v>110.07199999998704</c:v>
                </c:pt>
                <c:pt idx="13760">
                  <c:v>110.07999999998702</c:v>
                </c:pt>
                <c:pt idx="13761">
                  <c:v>110.08799999998703</c:v>
                </c:pt>
                <c:pt idx="13762">
                  <c:v>110.09599999998703</c:v>
                </c:pt>
                <c:pt idx="13763">
                  <c:v>110.10399999998702</c:v>
                </c:pt>
                <c:pt idx="13764">
                  <c:v>110.11199999998703</c:v>
                </c:pt>
                <c:pt idx="13765">
                  <c:v>110.11999999998702</c:v>
                </c:pt>
                <c:pt idx="13766">
                  <c:v>110.12799999998701</c:v>
                </c:pt>
                <c:pt idx="13767">
                  <c:v>110.13599999998698</c:v>
                </c:pt>
                <c:pt idx="13768">
                  <c:v>110.14399999998699</c:v>
                </c:pt>
                <c:pt idx="13769">
                  <c:v>110.15199999998698</c:v>
                </c:pt>
                <c:pt idx="13770">
                  <c:v>110.15999999998698</c:v>
                </c:pt>
                <c:pt idx="13771">
                  <c:v>110.16799999998699</c:v>
                </c:pt>
                <c:pt idx="13772">
                  <c:v>110.17599999998696</c:v>
                </c:pt>
                <c:pt idx="13773">
                  <c:v>110.18399999998697</c:v>
                </c:pt>
                <c:pt idx="13774">
                  <c:v>110.19199999998696</c:v>
                </c:pt>
                <c:pt idx="13775">
                  <c:v>110.19999999998696</c:v>
                </c:pt>
                <c:pt idx="13776">
                  <c:v>110.20799999998697</c:v>
                </c:pt>
                <c:pt idx="13777">
                  <c:v>110.21599999998696</c:v>
                </c:pt>
                <c:pt idx="13778">
                  <c:v>110.22399999998694</c:v>
                </c:pt>
                <c:pt idx="13779">
                  <c:v>110.23199999998695</c:v>
                </c:pt>
                <c:pt idx="13780">
                  <c:v>110.23999999998695</c:v>
                </c:pt>
                <c:pt idx="13781">
                  <c:v>110.24799999998694</c:v>
                </c:pt>
                <c:pt idx="13782">
                  <c:v>110.25599999998693</c:v>
                </c:pt>
                <c:pt idx="13783">
                  <c:v>110.26399999998692</c:v>
                </c:pt>
                <c:pt idx="13784">
                  <c:v>110.27199999998692</c:v>
                </c:pt>
                <c:pt idx="13785">
                  <c:v>110.27999999998691</c:v>
                </c:pt>
                <c:pt idx="13786">
                  <c:v>110.28799999998692</c:v>
                </c:pt>
                <c:pt idx="13787">
                  <c:v>110.2959999999869</c:v>
                </c:pt>
                <c:pt idx="13788">
                  <c:v>110.3039999999869</c:v>
                </c:pt>
                <c:pt idx="13789">
                  <c:v>110.31199999998691</c:v>
                </c:pt>
                <c:pt idx="13790">
                  <c:v>110.31999999998689</c:v>
                </c:pt>
                <c:pt idx="13791">
                  <c:v>110.32799999998689</c:v>
                </c:pt>
                <c:pt idx="13792">
                  <c:v>110.33599999998688</c:v>
                </c:pt>
                <c:pt idx="13793">
                  <c:v>110.34399999998689</c:v>
                </c:pt>
                <c:pt idx="13794">
                  <c:v>110.35199999998687</c:v>
                </c:pt>
                <c:pt idx="13795">
                  <c:v>110.35999999998687</c:v>
                </c:pt>
                <c:pt idx="13796">
                  <c:v>110.36799999998686</c:v>
                </c:pt>
                <c:pt idx="13797">
                  <c:v>110.37599999998685</c:v>
                </c:pt>
                <c:pt idx="13798">
                  <c:v>110.38399999998686</c:v>
                </c:pt>
                <c:pt idx="13799">
                  <c:v>110.39199999998687</c:v>
                </c:pt>
                <c:pt idx="13800">
                  <c:v>110.39999999998686</c:v>
                </c:pt>
                <c:pt idx="13801">
                  <c:v>110.40799999998686</c:v>
                </c:pt>
                <c:pt idx="13802">
                  <c:v>110.41599999998685</c:v>
                </c:pt>
                <c:pt idx="13803">
                  <c:v>110.42399999998683</c:v>
                </c:pt>
                <c:pt idx="13804">
                  <c:v>110.43199999998684</c:v>
                </c:pt>
                <c:pt idx="13805">
                  <c:v>110.43999999998682</c:v>
                </c:pt>
                <c:pt idx="13806">
                  <c:v>110.44799999998683</c:v>
                </c:pt>
                <c:pt idx="13807">
                  <c:v>110.45599999998682</c:v>
                </c:pt>
                <c:pt idx="13808">
                  <c:v>110.46399999998683</c:v>
                </c:pt>
                <c:pt idx="13809">
                  <c:v>110.47199999998682</c:v>
                </c:pt>
                <c:pt idx="13810">
                  <c:v>110.4799999999868</c:v>
                </c:pt>
                <c:pt idx="13811">
                  <c:v>110.48799999998681</c:v>
                </c:pt>
                <c:pt idx="13812">
                  <c:v>110.49599999998679</c:v>
                </c:pt>
                <c:pt idx="13813">
                  <c:v>110.50399999998679</c:v>
                </c:pt>
                <c:pt idx="13814">
                  <c:v>110.5119999999868</c:v>
                </c:pt>
                <c:pt idx="13815">
                  <c:v>110.51999999998679</c:v>
                </c:pt>
                <c:pt idx="13816">
                  <c:v>110.52799999998679</c:v>
                </c:pt>
                <c:pt idx="13817">
                  <c:v>110.53599999998677</c:v>
                </c:pt>
                <c:pt idx="13818">
                  <c:v>110.54399999998678</c:v>
                </c:pt>
                <c:pt idx="13819">
                  <c:v>110.55199999998676</c:v>
                </c:pt>
                <c:pt idx="13820">
                  <c:v>110.55999999998676</c:v>
                </c:pt>
                <c:pt idx="13821">
                  <c:v>110.56799999998677</c:v>
                </c:pt>
                <c:pt idx="13822">
                  <c:v>110.57599999998675</c:v>
                </c:pt>
                <c:pt idx="13823">
                  <c:v>110.58399999998674</c:v>
                </c:pt>
                <c:pt idx="13824">
                  <c:v>110.59199999998675</c:v>
                </c:pt>
                <c:pt idx="13825">
                  <c:v>110.59999999998675</c:v>
                </c:pt>
                <c:pt idx="13826">
                  <c:v>110.60799999998673</c:v>
                </c:pt>
                <c:pt idx="13827">
                  <c:v>110.61599999998673</c:v>
                </c:pt>
                <c:pt idx="13828">
                  <c:v>110.62399999998671</c:v>
                </c:pt>
                <c:pt idx="13829">
                  <c:v>110.63199999998672</c:v>
                </c:pt>
                <c:pt idx="13830">
                  <c:v>110.63999999998671</c:v>
                </c:pt>
                <c:pt idx="13831">
                  <c:v>110.64799999998672</c:v>
                </c:pt>
                <c:pt idx="13832">
                  <c:v>110.65599999998669</c:v>
                </c:pt>
                <c:pt idx="13833">
                  <c:v>110.6639999999867</c:v>
                </c:pt>
                <c:pt idx="13834">
                  <c:v>110.6719999999867</c:v>
                </c:pt>
                <c:pt idx="13835">
                  <c:v>110.67999999998668</c:v>
                </c:pt>
                <c:pt idx="13836">
                  <c:v>110.68799999998669</c:v>
                </c:pt>
                <c:pt idx="13837">
                  <c:v>110.69599999998668</c:v>
                </c:pt>
                <c:pt idx="13838">
                  <c:v>110.70399999998669</c:v>
                </c:pt>
                <c:pt idx="13839">
                  <c:v>110.71199999998669</c:v>
                </c:pt>
                <c:pt idx="13840">
                  <c:v>110.71999999998668</c:v>
                </c:pt>
                <c:pt idx="13841">
                  <c:v>110.72799999998666</c:v>
                </c:pt>
                <c:pt idx="13842">
                  <c:v>110.73599999998666</c:v>
                </c:pt>
                <c:pt idx="13843">
                  <c:v>110.74399999998667</c:v>
                </c:pt>
                <c:pt idx="13844">
                  <c:v>110.75199999998667</c:v>
                </c:pt>
                <c:pt idx="13845">
                  <c:v>110.75999999998666</c:v>
                </c:pt>
                <c:pt idx="13846">
                  <c:v>110.76799999998666</c:v>
                </c:pt>
                <c:pt idx="13847">
                  <c:v>110.77599999998664</c:v>
                </c:pt>
                <c:pt idx="13848">
                  <c:v>110.78399999998663</c:v>
                </c:pt>
                <c:pt idx="13849">
                  <c:v>110.79199999998664</c:v>
                </c:pt>
                <c:pt idx="13850">
                  <c:v>110.79999999998662</c:v>
                </c:pt>
                <c:pt idx="13851">
                  <c:v>110.80799999998662</c:v>
                </c:pt>
                <c:pt idx="13852">
                  <c:v>110.81599999998662</c:v>
                </c:pt>
                <c:pt idx="13853">
                  <c:v>110.82399999998661</c:v>
                </c:pt>
                <c:pt idx="13854">
                  <c:v>110.83199999998662</c:v>
                </c:pt>
                <c:pt idx="13855">
                  <c:v>110.8399999999866</c:v>
                </c:pt>
                <c:pt idx="13856">
                  <c:v>110.84799999998661</c:v>
                </c:pt>
                <c:pt idx="13857">
                  <c:v>110.85599999998658</c:v>
                </c:pt>
                <c:pt idx="13858">
                  <c:v>110.86399999998659</c:v>
                </c:pt>
                <c:pt idx="13859">
                  <c:v>110.87199999998658</c:v>
                </c:pt>
                <c:pt idx="13860">
                  <c:v>110.87999999998658</c:v>
                </c:pt>
                <c:pt idx="13861">
                  <c:v>110.88799999998659</c:v>
                </c:pt>
                <c:pt idx="13862">
                  <c:v>110.89599999998657</c:v>
                </c:pt>
                <c:pt idx="13863">
                  <c:v>110.90399999998658</c:v>
                </c:pt>
                <c:pt idx="13864">
                  <c:v>110.91199999998658</c:v>
                </c:pt>
                <c:pt idx="13865">
                  <c:v>110.91999999998657</c:v>
                </c:pt>
                <c:pt idx="13866">
                  <c:v>110.92799999998657</c:v>
                </c:pt>
                <c:pt idx="13867">
                  <c:v>110.93599999998656</c:v>
                </c:pt>
                <c:pt idx="13868">
                  <c:v>110.94399999998656</c:v>
                </c:pt>
                <c:pt idx="13869">
                  <c:v>110.95199999998655</c:v>
                </c:pt>
                <c:pt idx="13870">
                  <c:v>110.95999999998655</c:v>
                </c:pt>
                <c:pt idx="13871">
                  <c:v>110.96799999998655</c:v>
                </c:pt>
                <c:pt idx="13872">
                  <c:v>110.97599999998653</c:v>
                </c:pt>
                <c:pt idx="13873">
                  <c:v>110.98399999998652</c:v>
                </c:pt>
                <c:pt idx="13874">
                  <c:v>110.99199999998653</c:v>
                </c:pt>
                <c:pt idx="13875">
                  <c:v>110.99999999998653</c:v>
                </c:pt>
                <c:pt idx="13876">
                  <c:v>111.00799999998652</c:v>
                </c:pt>
                <c:pt idx="13877">
                  <c:v>111.01599999998652</c:v>
                </c:pt>
                <c:pt idx="13878">
                  <c:v>111.0239999999865</c:v>
                </c:pt>
                <c:pt idx="13879">
                  <c:v>111.03199999998651</c:v>
                </c:pt>
                <c:pt idx="13880">
                  <c:v>111.03999999998649</c:v>
                </c:pt>
                <c:pt idx="13881">
                  <c:v>111.0479999999865</c:v>
                </c:pt>
                <c:pt idx="13882">
                  <c:v>111.05599999998648</c:v>
                </c:pt>
                <c:pt idx="13883">
                  <c:v>111.06399999998649</c:v>
                </c:pt>
                <c:pt idx="13884">
                  <c:v>111.07199999998647</c:v>
                </c:pt>
                <c:pt idx="13885">
                  <c:v>111.07999999998647</c:v>
                </c:pt>
                <c:pt idx="13886">
                  <c:v>111.08799999998648</c:v>
                </c:pt>
                <c:pt idx="13887">
                  <c:v>111.09599999998646</c:v>
                </c:pt>
                <c:pt idx="13888">
                  <c:v>111.10399999998646</c:v>
                </c:pt>
                <c:pt idx="13889">
                  <c:v>111.11199999998647</c:v>
                </c:pt>
                <c:pt idx="13890">
                  <c:v>111.11999999998646</c:v>
                </c:pt>
                <c:pt idx="13891">
                  <c:v>111.12799999998647</c:v>
                </c:pt>
                <c:pt idx="13892">
                  <c:v>111.13599999998648</c:v>
                </c:pt>
                <c:pt idx="13893">
                  <c:v>111.14399999998649</c:v>
                </c:pt>
                <c:pt idx="13894">
                  <c:v>111.1519999999865</c:v>
                </c:pt>
                <c:pt idx="13895">
                  <c:v>111.15999999998651</c:v>
                </c:pt>
                <c:pt idx="13896">
                  <c:v>111.16799999998652</c:v>
                </c:pt>
                <c:pt idx="13897">
                  <c:v>111.17599999998652</c:v>
                </c:pt>
                <c:pt idx="13898">
                  <c:v>111.18399999998654</c:v>
                </c:pt>
                <c:pt idx="13899">
                  <c:v>111.19199999998656</c:v>
                </c:pt>
                <c:pt idx="13900">
                  <c:v>111.19999999998656</c:v>
                </c:pt>
                <c:pt idx="13901">
                  <c:v>111.20799999998658</c:v>
                </c:pt>
                <c:pt idx="13902">
                  <c:v>111.21599999998659</c:v>
                </c:pt>
                <c:pt idx="13903">
                  <c:v>111.22399999998659</c:v>
                </c:pt>
                <c:pt idx="13904">
                  <c:v>111.23199999998661</c:v>
                </c:pt>
                <c:pt idx="13905">
                  <c:v>111.23999999998662</c:v>
                </c:pt>
                <c:pt idx="13906">
                  <c:v>111.24799999998663</c:v>
                </c:pt>
                <c:pt idx="13907">
                  <c:v>111.25599999998663</c:v>
                </c:pt>
                <c:pt idx="13908">
                  <c:v>111.26399999998665</c:v>
                </c:pt>
                <c:pt idx="13909">
                  <c:v>111.27199999998666</c:v>
                </c:pt>
                <c:pt idx="13910">
                  <c:v>111.27999999998666</c:v>
                </c:pt>
                <c:pt idx="13911">
                  <c:v>111.28799999998668</c:v>
                </c:pt>
                <c:pt idx="13912">
                  <c:v>111.29599999998669</c:v>
                </c:pt>
                <c:pt idx="13913">
                  <c:v>111.30399999998669</c:v>
                </c:pt>
                <c:pt idx="13914">
                  <c:v>111.31199999998671</c:v>
                </c:pt>
                <c:pt idx="13915">
                  <c:v>111.31999999998672</c:v>
                </c:pt>
                <c:pt idx="13916">
                  <c:v>111.32799999998672</c:v>
                </c:pt>
                <c:pt idx="13917">
                  <c:v>111.33599999998673</c:v>
                </c:pt>
                <c:pt idx="13918">
                  <c:v>111.34399999998675</c:v>
                </c:pt>
                <c:pt idx="13919">
                  <c:v>111.35199999998676</c:v>
                </c:pt>
                <c:pt idx="13920">
                  <c:v>111.35999999998675</c:v>
                </c:pt>
                <c:pt idx="13921">
                  <c:v>111.36799999998676</c:v>
                </c:pt>
                <c:pt idx="13922">
                  <c:v>111.37599999998676</c:v>
                </c:pt>
                <c:pt idx="13923">
                  <c:v>111.38399999998678</c:v>
                </c:pt>
                <c:pt idx="13924">
                  <c:v>111.39199999998679</c:v>
                </c:pt>
                <c:pt idx="13925">
                  <c:v>111.3999999999868</c:v>
                </c:pt>
                <c:pt idx="13926">
                  <c:v>111.40799999998683</c:v>
                </c:pt>
                <c:pt idx="13927">
                  <c:v>111.41599999998682</c:v>
                </c:pt>
                <c:pt idx="13928">
                  <c:v>111.42399999998683</c:v>
                </c:pt>
                <c:pt idx="13929">
                  <c:v>111.43199999998686</c:v>
                </c:pt>
                <c:pt idx="13930">
                  <c:v>111.43999999998687</c:v>
                </c:pt>
                <c:pt idx="13931">
                  <c:v>111.44799999998688</c:v>
                </c:pt>
                <c:pt idx="13932">
                  <c:v>111.45599999998687</c:v>
                </c:pt>
                <c:pt idx="13933">
                  <c:v>111.4639999999869</c:v>
                </c:pt>
                <c:pt idx="13934">
                  <c:v>111.47199999998689</c:v>
                </c:pt>
                <c:pt idx="13935">
                  <c:v>111.4799999999869</c:v>
                </c:pt>
                <c:pt idx="13936">
                  <c:v>111.48799999998693</c:v>
                </c:pt>
                <c:pt idx="13937">
                  <c:v>111.49599999998692</c:v>
                </c:pt>
                <c:pt idx="13938">
                  <c:v>111.50399999998693</c:v>
                </c:pt>
                <c:pt idx="13939">
                  <c:v>111.51199999998695</c:v>
                </c:pt>
                <c:pt idx="13940">
                  <c:v>111.51999999998696</c:v>
                </c:pt>
                <c:pt idx="13941">
                  <c:v>111.52799999998696</c:v>
                </c:pt>
                <c:pt idx="13942">
                  <c:v>111.53599999998697</c:v>
                </c:pt>
                <c:pt idx="13943">
                  <c:v>111.54399999998699</c:v>
                </c:pt>
                <c:pt idx="13944">
                  <c:v>111.55199999998699</c:v>
                </c:pt>
                <c:pt idx="13945">
                  <c:v>111.55999999998701</c:v>
                </c:pt>
                <c:pt idx="13946">
                  <c:v>111.56799999998704</c:v>
                </c:pt>
                <c:pt idx="13947">
                  <c:v>111.57599999998702</c:v>
                </c:pt>
                <c:pt idx="13948">
                  <c:v>111.58399999998704</c:v>
                </c:pt>
                <c:pt idx="13949">
                  <c:v>111.59199999998707</c:v>
                </c:pt>
                <c:pt idx="13950">
                  <c:v>111.59999999998708</c:v>
                </c:pt>
                <c:pt idx="13951">
                  <c:v>111.60799999998707</c:v>
                </c:pt>
                <c:pt idx="13952">
                  <c:v>111.61599999998708</c:v>
                </c:pt>
                <c:pt idx="13953">
                  <c:v>111.62399999998709</c:v>
                </c:pt>
                <c:pt idx="13954">
                  <c:v>111.6319999999871</c:v>
                </c:pt>
                <c:pt idx="13955">
                  <c:v>111.63999999998711</c:v>
                </c:pt>
                <c:pt idx="13956">
                  <c:v>111.64799999998714</c:v>
                </c:pt>
                <c:pt idx="13957">
                  <c:v>111.65599999998712</c:v>
                </c:pt>
                <c:pt idx="13958">
                  <c:v>111.66399999998714</c:v>
                </c:pt>
                <c:pt idx="13959">
                  <c:v>111.67199999998715</c:v>
                </c:pt>
                <c:pt idx="13960">
                  <c:v>111.67999999998716</c:v>
                </c:pt>
                <c:pt idx="13961">
                  <c:v>111.68799999998717</c:v>
                </c:pt>
                <c:pt idx="13962">
                  <c:v>111.69599999998718</c:v>
                </c:pt>
                <c:pt idx="13963">
                  <c:v>111.7039999999872</c:v>
                </c:pt>
                <c:pt idx="13964">
                  <c:v>111.71199999998721</c:v>
                </c:pt>
                <c:pt idx="13965">
                  <c:v>111.71999999998721</c:v>
                </c:pt>
                <c:pt idx="13966">
                  <c:v>111.72799999998722</c:v>
                </c:pt>
                <c:pt idx="13967">
                  <c:v>111.73599999998723</c:v>
                </c:pt>
                <c:pt idx="13968">
                  <c:v>111.74399999998724</c:v>
                </c:pt>
                <c:pt idx="13969">
                  <c:v>111.75199999998725</c:v>
                </c:pt>
                <c:pt idx="13970">
                  <c:v>111.75999999998726</c:v>
                </c:pt>
                <c:pt idx="13971">
                  <c:v>111.76799999998728</c:v>
                </c:pt>
                <c:pt idx="13972">
                  <c:v>111.77599999998726</c:v>
                </c:pt>
                <c:pt idx="13973">
                  <c:v>111.78399999998729</c:v>
                </c:pt>
                <c:pt idx="13974">
                  <c:v>111.79199999998731</c:v>
                </c:pt>
                <c:pt idx="13975">
                  <c:v>111.79999999998731</c:v>
                </c:pt>
                <c:pt idx="13976">
                  <c:v>111.80799999998732</c:v>
                </c:pt>
                <c:pt idx="13977">
                  <c:v>111.81599999998733</c:v>
                </c:pt>
                <c:pt idx="13978">
                  <c:v>111.82399999998732</c:v>
                </c:pt>
                <c:pt idx="13979">
                  <c:v>111.83199999998735</c:v>
                </c:pt>
                <c:pt idx="13980">
                  <c:v>111.83999999998736</c:v>
                </c:pt>
                <c:pt idx="13981">
                  <c:v>111.84799999998738</c:v>
                </c:pt>
                <c:pt idx="13982">
                  <c:v>111.85599999998736</c:v>
                </c:pt>
                <c:pt idx="13983">
                  <c:v>111.86399999998739</c:v>
                </c:pt>
                <c:pt idx="13984">
                  <c:v>111.87199999998739</c:v>
                </c:pt>
                <c:pt idx="13985">
                  <c:v>111.87999999998739</c:v>
                </c:pt>
                <c:pt idx="13986">
                  <c:v>111.88799999998741</c:v>
                </c:pt>
                <c:pt idx="13987">
                  <c:v>111.89599999998742</c:v>
                </c:pt>
                <c:pt idx="13988">
                  <c:v>111.90399999998743</c:v>
                </c:pt>
                <c:pt idx="13989">
                  <c:v>111.91199999998746</c:v>
                </c:pt>
                <c:pt idx="13990">
                  <c:v>111.91999999998747</c:v>
                </c:pt>
                <c:pt idx="13991">
                  <c:v>111.92799999998748</c:v>
                </c:pt>
                <c:pt idx="13992">
                  <c:v>111.93599999998747</c:v>
                </c:pt>
                <c:pt idx="13993">
                  <c:v>111.9439999999875</c:v>
                </c:pt>
                <c:pt idx="13994">
                  <c:v>111.95199999998751</c:v>
                </c:pt>
                <c:pt idx="13995">
                  <c:v>111.9599999999875</c:v>
                </c:pt>
                <c:pt idx="13996">
                  <c:v>111.96799999998753</c:v>
                </c:pt>
                <c:pt idx="13997">
                  <c:v>111.97599999998752</c:v>
                </c:pt>
                <c:pt idx="13998">
                  <c:v>111.98399999998753</c:v>
                </c:pt>
                <c:pt idx="13999">
                  <c:v>111.99199999998756</c:v>
                </c:pt>
                <c:pt idx="14000">
                  <c:v>111.99999999998757</c:v>
                </c:pt>
                <c:pt idx="14001">
                  <c:v>112.00799999998758</c:v>
                </c:pt>
                <c:pt idx="14002">
                  <c:v>112.01599999998757</c:v>
                </c:pt>
                <c:pt idx="14003">
                  <c:v>112.02399999998758</c:v>
                </c:pt>
                <c:pt idx="14004">
                  <c:v>112.0319999999876</c:v>
                </c:pt>
                <c:pt idx="14005">
                  <c:v>112.0399999999876</c:v>
                </c:pt>
                <c:pt idx="14006">
                  <c:v>112.04799999998762</c:v>
                </c:pt>
                <c:pt idx="14007">
                  <c:v>112.05599999998762</c:v>
                </c:pt>
                <c:pt idx="14008">
                  <c:v>112.06399999998763</c:v>
                </c:pt>
                <c:pt idx="14009">
                  <c:v>112.07199999998764</c:v>
                </c:pt>
                <c:pt idx="14010">
                  <c:v>112.07999999998763</c:v>
                </c:pt>
                <c:pt idx="14011">
                  <c:v>112.08799999998766</c:v>
                </c:pt>
                <c:pt idx="14012">
                  <c:v>112.09599999998767</c:v>
                </c:pt>
                <c:pt idx="14013">
                  <c:v>112.10399999998766</c:v>
                </c:pt>
                <c:pt idx="14014">
                  <c:v>112.11199999998769</c:v>
                </c:pt>
                <c:pt idx="14015">
                  <c:v>112.1199999999877</c:v>
                </c:pt>
                <c:pt idx="14016">
                  <c:v>112.12799999998769</c:v>
                </c:pt>
                <c:pt idx="14017">
                  <c:v>112.1359999999877</c:v>
                </c:pt>
                <c:pt idx="14018">
                  <c:v>112.14399999998773</c:v>
                </c:pt>
                <c:pt idx="14019">
                  <c:v>112.15199999998772</c:v>
                </c:pt>
                <c:pt idx="14020">
                  <c:v>112.15999999998773</c:v>
                </c:pt>
                <c:pt idx="14021">
                  <c:v>112.16799999998776</c:v>
                </c:pt>
                <c:pt idx="14022">
                  <c:v>112.17599999998775</c:v>
                </c:pt>
                <c:pt idx="14023">
                  <c:v>112.18399999998776</c:v>
                </c:pt>
                <c:pt idx="14024">
                  <c:v>112.19199999998779</c:v>
                </c:pt>
                <c:pt idx="14025">
                  <c:v>112.1999999999878</c:v>
                </c:pt>
                <c:pt idx="14026">
                  <c:v>112.20799999998781</c:v>
                </c:pt>
                <c:pt idx="14027">
                  <c:v>112.21599999998782</c:v>
                </c:pt>
                <c:pt idx="14028">
                  <c:v>112.22399999998783</c:v>
                </c:pt>
                <c:pt idx="14029">
                  <c:v>112.23199999998783</c:v>
                </c:pt>
                <c:pt idx="14030">
                  <c:v>112.23999999998784</c:v>
                </c:pt>
                <c:pt idx="14031">
                  <c:v>112.24799999998787</c:v>
                </c:pt>
                <c:pt idx="14032">
                  <c:v>112.25599999998786</c:v>
                </c:pt>
                <c:pt idx="14033">
                  <c:v>112.26399999998787</c:v>
                </c:pt>
                <c:pt idx="14034">
                  <c:v>112.27199999998788</c:v>
                </c:pt>
                <c:pt idx="14035">
                  <c:v>112.27999999998789</c:v>
                </c:pt>
                <c:pt idx="14036">
                  <c:v>112.2879999999879</c:v>
                </c:pt>
                <c:pt idx="14037">
                  <c:v>112.29599999998791</c:v>
                </c:pt>
                <c:pt idx="14038">
                  <c:v>112.30399999998792</c:v>
                </c:pt>
                <c:pt idx="14039">
                  <c:v>112.31199999998793</c:v>
                </c:pt>
                <c:pt idx="14040">
                  <c:v>112.31999999998794</c:v>
                </c:pt>
                <c:pt idx="14041">
                  <c:v>112.32799999998795</c:v>
                </c:pt>
                <c:pt idx="14042">
                  <c:v>112.33599999998796</c:v>
                </c:pt>
                <c:pt idx="14043">
                  <c:v>112.34399999998797</c:v>
                </c:pt>
                <c:pt idx="14044">
                  <c:v>112.35199999998798</c:v>
                </c:pt>
                <c:pt idx="14045">
                  <c:v>112.35999999998799</c:v>
                </c:pt>
                <c:pt idx="14046">
                  <c:v>112.367999999988</c:v>
                </c:pt>
                <c:pt idx="14047">
                  <c:v>112.375999999988</c:v>
                </c:pt>
                <c:pt idx="14048">
                  <c:v>112.38399999998802</c:v>
                </c:pt>
                <c:pt idx="14049">
                  <c:v>112.39199999998803</c:v>
                </c:pt>
                <c:pt idx="14050">
                  <c:v>112.39999999998804</c:v>
                </c:pt>
                <c:pt idx="14051">
                  <c:v>112.40799999998806</c:v>
                </c:pt>
                <c:pt idx="14052">
                  <c:v>112.41599999998807</c:v>
                </c:pt>
                <c:pt idx="14053">
                  <c:v>112.42399999998807</c:v>
                </c:pt>
                <c:pt idx="14054">
                  <c:v>112.43199999998809</c:v>
                </c:pt>
                <c:pt idx="14055">
                  <c:v>112.43999999998809</c:v>
                </c:pt>
                <c:pt idx="14056">
                  <c:v>112.44799999998811</c:v>
                </c:pt>
                <c:pt idx="14057">
                  <c:v>112.45599999998809</c:v>
                </c:pt>
                <c:pt idx="14058">
                  <c:v>112.46399999998812</c:v>
                </c:pt>
                <c:pt idx="14059">
                  <c:v>112.47199999998813</c:v>
                </c:pt>
                <c:pt idx="14060">
                  <c:v>112.47999999998812</c:v>
                </c:pt>
                <c:pt idx="14061">
                  <c:v>112.48799999998815</c:v>
                </c:pt>
                <c:pt idx="14062">
                  <c:v>112.49599999998816</c:v>
                </c:pt>
                <c:pt idx="14063">
                  <c:v>112.50399999998817</c:v>
                </c:pt>
                <c:pt idx="14064">
                  <c:v>112.51199999998818</c:v>
                </c:pt>
                <c:pt idx="14065">
                  <c:v>112.51999999998819</c:v>
                </c:pt>
                <c:pt idx="14066">
                  <c:v>112.5279999999882</c:v>
                </c:pt>
                <c:pt idx="14067">
                  <c:v>112.53599999998819</c:v>
                </c:pt>
                <c:pt idx="14068">
                  <c:v>112.54399999998822</c:v>
                </c:pt>
                <c:pt idx="14069">
                  <c:v>112.55199999998823</c:v>
                </c:pt>
                <c:pt idx="14070">
                  <c:v>112.55999999998822</c:v>
                </c:pt>
                <c:pt idx="14071">
                  <c:v>112.56799999998825</c:v>
                </c:pt>
                <c:pt idx="14072">
                  <c:v>112.57599999998824</c:v>
                </c:pt>
                <c:pt idx="14073">
                  <c:v>112.58399999998827</c:v>
                </c:pt>
                <c:pt idx="14074">
                  <c:v>112.59199999998827</c:v>
                </c:pt>
                <c:pt idx="14075">
                  <c:v>112.59999999998828</c:v>
                </c:pt>
                <c:pt idx="14076">
                  <c:v>112.60799999998829</c:v>
                </c:pt>
                <c:pt idx="14077">
                  <c:v>112.61599999998829</c:v>
                </c:pt>
                <c:pt idx="14078">
                  <c:v>112.6239999999883</c:v>
                </c:pt>
                <c:pt idx="14079">
                  <c:v>112.63199999998832</c:v>
                </c:pt>
                <c:pt idx="14080">
                  <c:v>112.63999999998832</c:v>
                </c:pt>
                <c:pt idx="14081">
                  <c:v>112.64799999998834</c:v>
                </c:pt>
                <c:pt idx="14082">
                  <c:v>112.65599999998834</c:v>
                </c:pt>
                <c:pt idx="14083">
                  <c:v>112.66399999998836</c:v>
                </c:pt>
                <c:pt idx="14084">
                  <c:v>112.67199999998836</c:v>
                </c:pt>
                <c:pt idx="14085">
                  <c:v>112.67999999998837</c:v>
                </c:pt>
                <c:pt idx="14086">
                  <c:v>112.68799999998839</c:v>
                </c:pt>
                <c:pt idx="14087">
                  <c:v>112.69599999998839</c:v>
                </c:pt>
                <c:pt idx="14088">
                  <c:v>112.70399999998841</c:v>
                </c:pt>
                <c:pt idx="14089">
                  <c:v>112.71199999998844</c:v>
                </c:pt>
                <c:pt idx="14090">
                  <c:v>112.71999999998843</c:v>
                </c:pt>
                <c:pt idx="14091">
                  <c:v>112.72799999998844</c:v>
                </c:pt>
                <c:pt idx="14092">
                  <c:v>112.73599999998845</c:v>
                </c:pt>
                <c:pt idx="14093">
                  <c:v>112.74399999998847</c:v>
                </c:pt>
                <c:pt idx="14094">
                  <c:v>112.75199999998847</c:v>
                </c:pt>
                <c:pt idx="14095">
                  <c:v>112.75999999998848</c:v>
                </c:pt>
                <c:pt idx="14096">
                  <c:v>112.7679999999885</c:v>
                </c:pt>
                <c:pt idx="14097">
                  <c:v>112.77599999998849</c:v>
                </c:pt>
                <c:pt idx="14098">
                  <c:v>112.78399999998851</c:v>
                </c:pt>
                <c:pt idx="14099">
                  <c:v>112.79199999998853</c:v>
                </c:pt>
                <c:pt idx="14100">
                  <c:v>112.79999999998853</c:v>
                </c:pt>
                <c:pt idx="14101">
                  <c:v>112.80799999998852</c:v>
                </c:pt>
                <c:pt idx="14102">
                  <c:v>112.81599999998853</c:v>
                </c:pt>
                <c:pt idx="14103">
                  <c:v>112.82399999998854</c:v>
                </c:pt>
                <c:pt idx="14104">
                  <c:v>112.83199999998857</c:v>
                </c:pt>
                <c:pt idx="14105">
                  <c:v>112.83999999998856</c:v>
                </c:pt>
                <c:pt idx="14106">
                  <c:v>112.84799999998859</c:v>
                </c:pt>
                <c:pt idx="14107">
                  <c:v>112.85599999998858</c:v>
                </c:pt>
                <c:pt idx="14108">
                  <c:v>112.86399999998859</c:v>
                </c:pt>
                <c:pt idx="14109">
                  <c:v>112.8719999999886</c:v>
                </c:pt>
                <c:pt idx="14110">
                  <c:v>112.87999999998861</c:v>
                </c:pt>
                <c:pt idx="14111">
                  <c:v>112.88799999998862</c:v>
                </c:pt>
                <c:pt idx="14112">
                  <c:v>112.89599999998863</c:v>
                </c:pt>
                <c:pt idx="14113">
                  <c:v>112.90399999998866</c:v>
                </c:pt>
                <c:pt idx="14114">
                  <c:v>112.91199999998868</c:v>
                </c:pt>
                <c:pt idx="14115">
                  <c:v>112.91999999998868</c:v>
                </c:pt>
                <c:pt idx="14116">
                  <c:v>112.92799999998869</c:v>
                </c:pt>
                <c:pt idx="14117">
                  <c:v>112.9359999999887</c:v>
                </c:pt>
                <c:pt idx="14118">
                  <c:v>112.9439999999887</c:v>
                </c:pt>
                <c:pt idx="14119">
                  <c:v>112.95199999998871</c:v>
                </c:pt>
                <c:pt idx="14120">
                  <c:v>112.95999999998872</c:v>
                </c:pt>
                <c:pt idx="14121">
                  <c:v>112.96799999998873</c:v>
                </c:pt>
                <c:pt idx="14122">
                  <c:v>112.97599999998873</c:v>
                </c:pt>
                <c:pt idx="14123">
                  <c:v>112.98399999998875</c:v>
                </c:pt>
                <c:pt idx="14124">
                  <c:v>112.99199999998878</c:v>
                </c:pt>
                <c:pt idx="14125">
                  <c:v>112.99999999998877</c:v>
                </c:pt>
                <c:pt idx="14126">
                  <c:v>113.00799999998878</c:v>
                </c:pt>
                <c:pt idx="14127">
                  <c:v>113.01599999998879</c:v>
                </c:pt>
                <c:pt idx="14128">
                  <c:v>113.02399999998879</c:v>
                </c:pt>
                <c:pt idx="14129">
                  <c:v>113.03199999998881</c:v>
                </c:pt>
                <c:pt idx="14130">
                  <c:v>113.03999999998882</c:v>
                </c:pt>
                <c:pt idx="14131">
                  <c:v>113.04799999998883</c:v>
                </c:pt>
                <c:pt idx="14132">
                  <c:v>113.05599999998883</c:v>
                </c:pt>
                <c:pt idx="14133">
                  <c:v>113.06399999998885</c:v>
                </c:pt>
                <c:pt idx="14134">
                  <c:v>113.07199999998886</c:v>
                </c:pt>
                <c:pt idx="14135">
                  <c:v>113.07999999998886</c:v>
                </c:pt>
                <c:pt idx="14136">
                  <c:v>113.08799999998888</c:v>
                </c:pt>
                <c:pt idx="14137">
                  <c:v>113.09599999998889</c:v>
                </c:pt>
                <c:pt idx="14138">
                  <c:v>113.10399999998889</c:v>
                </c:pt>
                <c:pt idx="14139">
                  <c:v>113.11199999998891</c:v>
                </c:pt>
                <c:pt idx="14140">
                  <c:v>113.11999999998892</c:v>
                </c:pt>
                <c:pt idx="14141">
                  <c:v>113.12799999998892</c:v>
                </c:pt>
                <c:pt idx="14142">
                  <c:v>113.13599999998893</c:v>
                </c:pt>
                <c:pt idx="14143">
                  <c:v>113.14399999998895</c:v>
                </c:pt>
                <c:pt idx="14144">
                  <c:v>113.15199999998894</c:v>
                </c:pt>
                <c:pt idx="14145">
                  <c:v>113.15999999998895</c:v>
                </c:pt>
                <c:pt idx="14146">
                  <c:v>113.16799999998896</c:v>
                </c:pt>
                <c:pt idx="14147">
                  <c:v>113.17599999998896</c:v>
                </c:pt>
                <c:pt idx="14148">
                  <c:v>113.18399999998898</c:v>
                </c:pt>
                <c:pt idx="14149">
                  <c:v>113.19199999998899</c:v>
                </c:pt>
                <c:pt idx="14150">
                  <c:v>113.199999999989</c:v>
                </c:pt>
                <c:pt idx="14151">
                  <c:v>113.20799999998903</c:v>
                </c:pt>
                <c:pt idx="14152">
                  <c:v>113.21599999998902</c:v>
                </c:pt>
                <c:pt idx="14153">
                  <c:v>113.22399999998903</c:v>
                </c:pt>
                <c:pt idx="14154">
                  <c:v>113.23199999998906</c:v>
                </c:pt>
                <c:pt idx="14155">
                  <c:v>113.23999999998907</c:v>
                </c:pt>
                <c:pt idx="14156">
                  <c:v>113.24799999998908</c:v>
                </c:pt>
                <c:pt idx="14157">
                  <c:v>113.25599999998907</c:v>
                </c:pt>
                <c:pt idx="14158">
                  <c:v>113.2639999999891</c:v>
                </c:pt>
                <c:pt idx="14159">
                  <c:v>113.27199999998909</c:v>
                </c:pt>
                <c:pt idx="14160">
                  <c:v>113.2799999999891</c:v>
                </c:pt>
                <c:pt idx="14161">
                  <c:v>113.28799999998913</c:v>
                </c:pt>
                <c:pt idx="14162">
                  <c:v>113.29599999998912</c:v>
                </c:pt>
                <c:pt idx="14163">
                  <c:v>113.30399999998913</c:v>
                </c:pt>
                <c:pt idx="14164">
                  <c:v>113.31199999998915</c:v>
                </c:pt>
                <c:pt idx="14165">
                  <c:v>113.31999999998916</c:v>
                </c:pt>
                <c:pt idx="14166">
                  <c:v>113.32799999998916</c:v>
                </c:pt>
                <c:pt idx="14167">
                  <c:v>113.33599999998917</c:v>
                </c:pt>
                <c:pt idx="14168">
                  <c:v>113.34399999998919</c:v>
                </c:pt>
                <c:pt idx="14169">
                  <c:v>113.35199999998919</c:v>
                </c:pt>
                <c:pt idx="14170">
                  <c:v>113.3599999999892</c:v>
                </c:pt>
                <c:pt idx="14171">
                  <c:v>113.36799999998922</c:v>
                </c:pt>
                <c:pt idx="14172">
                  <c:v>113.3759999999892</c:v>
                </c:pt>
                <c:pt idx="14173">
                  <c:v>113.38399999998923</c:v>
                </c:pt>
                <c:pt idx="14174">
                  <c:v>113.39199999998925</c:v>
                </c:pt>
                <c:pt idx="14175">
                  <c:v>113.39999999998926</c:v>
                </c:pt>
                <c:pt idx="14176">
                  <c:v>113.40799999998927</c:v>
                </c:pt>
                <c:pt idx="14177">
                  <c:v>113.41599999998928</c:v>
                </c:pt>
                <c:pt idx="14178">
                  <c:v>113.42399999998929</c:v>
                </c:pt>
                <c:pt idx="14179">
                  <c:v>113.4319999999893</c:v>
                </c:pt>
                <c:pt idx="14180">
                  <c:v>113.43999999998931</c:v>
                </c:pt>
                <c:pt idx="14181">
                  <c:v>113.44799999998934</c:v>
                </c:pt>
                <c:pt idx="14182">
                  <c:v>113.45599999998932</c:v>
                </c:pt>
                <c:pt idx="14183">
                  <c:v>113.46399999998934</c:v>
                </c:pt>
                <c:pt idx="14184">
                  <c:v>113.47199999998935</c:v>
                </c:pt>
                <c:pt idx="14185">
                  <c:v>113.47999999998936</c:v>
                </c:pt>
                <c:pt idx="14186">
                  <c:v>113.48799999998937</c:v>
                </c:pt>
                <c:pt idx="14187">
                  <c:v>113.49599999998938</c:v>
                </c:pt>
                <c:pt idx="14188">
                  <c:v>113.50399999998939</c:v>
                </c:pt>
                <c:pt idx="14189">
                  <c:v>113.5119999999894</c:v>
                </c:pt>
                <c:pt idx="14190">
                  <c:v>113.51999999998939</c:v>
                </c:pt>
                <c:pt idx="14191">
                  <c:v>113.5279999999894</c:v>
                </c:pt>
                <c:pt idx="14192">
                  <c:v>113.53599999998941</c:v>
                </c:pt>
                <c:pt idx="14193">
                  <c:v>113.54399999998942</c:v>
                </c:pt>
                <c:pt idx="14194">
                  <c:v>113.55199999998943</c:v>
                </c:pt>
                <c:pt idx="14195">
                  <c:v>113.55999999998944</c:v>
                </c:pt>
                <c:pt idx="14196">
                  <c:v>113.56799999998947</c:v>
                </c:pt>
                <c:pt idx="14197">
                  <c:v>113.57599999998945</c:v>
                </c:pt>
                <c:pt idx="14198">
                  <c:v>113.58399999998947</c:v>
                </c:pt>
                <c:pt idx="14199">
                  <c:v>113.5919999999895</c:v>
                </c:pt>
                <c:pt idx="14200">
                  <c:v>113.59999999998949</c:v>
                </c:pt>
                <c:pt idx="14201">
                  <c:v>113.6079999999895</c:v>
                </c:pt>
                <c:pt idx="14202">
                  <c:v>113.61599999998951</c:v>
                </c:pt>
                <c:pt idx="14203">
                  <c:v>113.62399999998951</c:v>
                </c:pt>
                <c:pt idx="14204">
                  <c:v>113.63199999998953</c:v>
                </c:pt>
                <c:pt idx="14205">
                  <c:v>113.63999999998954</c:v>
                </c:pt>
                <c:pt idx="14206">
                  <c:v>113.64799999998957</c:v>
                </c:pt>
                <c:pt idx="14207">
                  <c:v>113.65599999998955</c:v>
                </c:pt>
                <c:pt idx="14208">
                  <c:v>113.66399999998957</c:v>
                </c:pt>
                <c:pt idx="14209">
                  <c:v>113.67199999998958</c:v>
                </c:pt>
                <c:pt idx="14210">
                  <c:v>113.67999999998958</c:v>
                </c:pt>
                <c:pt idx="14211">
                  <c:v>113.6879999999896</c:v>
                </c:pt>
                <c:pt idx="14212">
                  <c:v>113.69599999998961</c:v>
                </c:pt>
                <c:pt idx="14213">
                  <c:v>113.70399999998962</c:v>
                </c:pt>
                <c:pt idx="14214">
                  <c:v>113.71199999998964</c:v>
                </c:pt>
                <c:pt idx="14215">
                  <c:v>113.71999999998965</c:v>
                </c:pt>
                <c:pt idx="14216">
                  <c:v>113.72799999998966</c:v>
                </c:pt>
                <c:pt idx="14217">
                  <c:v>113.73599999998966</c:v>
                </c:pt>
                <c:pt idx="14218">
                  <c:v>113.74399999998968</c:v>
                </c:pt>
                <c:pt idx="14219">
                  <c:v>113.75199999998969</c:v>
                </c:pt>
                <c:pt idx="14220">
                  <c:v>113.75999999998969</c:v>
                </c:pt>
                <c:pt idx="14221">
                  <c:v>113.76799999998971</c:v>
                </c:pt>
                <c:pt idx="14222">
                  <c:v>113.77599999998971</c:v>
                </c:pt>
                <c:pt idx="14223">
                  <c:v>113.78399999998972</c:v>
                </c:pt>
                <c:pt idx="14224">
                  <c:v>113.79199999998974</c:v>
                </c:pt>
                <c:pt idx="14225">
                  <c:v>113.79999999998975</c:v>
                </c:pt>
                <c:pt idx="14226">
                  <c:v>113.80799999998976</c:v>
                </c:pt>
                <c:pt idx="14227">
                  <c:v>113.81599999998976</c:v>
                </c:pt>
                <c:pt idx="14228">
                  <c:v>113.82399999998977</c:v>
                </c:pt>
                <c:pt idx="14229">
                  <c:v>113.83199999998979</c:v>
                </c:pt>
                <c:pt idx="14230">
                  <c:v>113.83999999998979</c:v>
                </c:pt>
                <c:pt idx="14231">
                  <c:v>113.84799999998981</c:v>
                </c:pt>
                <c:pt idx="14232">
                  <c:v>113.85599999998981</c:v>
                </c:pt>
                <c:pt idx="14233">
                  <c:v>113.86399999998982</c:v>
                </c:pt>
                <c:pt idx="14234">
                  <c:v>113.87199999998981</c:v>
                </c:pt>
                <c:pt idx="14235">
                  <c:v>113.87999999998982</c:v>
                </c:pt>
                <c:pt idx="14236">
                  <c:v>113.88799999998984</c:v>
                </c:pt>
                <c:pt idx="14237">
                  <c:v>113.89599999998985</c:v>
                </c:pt>
                <c:pt idx="14238">
                  <c:v>113.90399999998986</c:v>
                </c:pt>
                <c:pt idx="14239">
                  <c:v>113.91199999998989</c:v>
                </c:pt>
                <c:pt idx="14240">
                  <c:v>113.9199999999899</c:v>
                </c:pt>
                <c:pt idx="14241">
                  <c:v>113.92799999998989</c:v>
                </c:pt>
                <c:pt idx="14242">
                  <c:v>113.9359999999899</c:v>
                </c:pt>
                <c:pt idx="14243">
                  <c:v>113.94399999998993</c:v>
                </c:pt>
                <c:pt idx="14244">
                  <c:v>113.95199999998992</c:v>
                </c:pt>
                <c:pt idx="14245">
                  <c:v>113.95999999998993</c:v>
                </c:pt>
                <c:pt idx="14246">
                  <c:v>113.96799999998996</c:v>
                </c:pt>
                <c:pt idx="14247">
                  <c:v>113.97599999998995</c:v>
                </c:pt>
                <c:pt idx="14248">
                  <c:v>113.98399999998996</c:v>
                </c:pt>
                <c:pt idx="14249">
                  <c:v>113.99199999998999</c:v>
                </c:pt>
                <c:pt idx="14250">
                  <c:v>113.99999999999</c:v>
                </c:pt>
                <c:pt idx="14251">
                  <c:v>114.00799999998999</c:v>
                </c:pt>
                <c:pt idx="14252">
                  <c:v>114.01599999999002</c:v>
                </c:pt>
                <c:pt idx="14253">
                  <c:v>114.02399999999002</c:v>
                </c:pt>
                <c:pt idx="14254">
                  <c:v>114.03199999999003</c:v>
                </c:pt>
                <c:pt idx="14255">
                  <c:v>114.03999999999004</c:v>
                </c:pt>
                <c:pt idx="14256">
                  <c:v>114.04799999999007</c:v>
                </c:pt>
                <c:pt idx="14257">
                  <c:v>114.05599999999006</c:v>
                </c:pt>
                <c:pt idx="14258">
                  <c:v>114.06399999999007</c:v>
                </c:pt>
                <c:pt idx="14259">
                  <c:v>114.07199999999008</c:v>
                </c:pt>
                <c:pt idx="14260">
                  <c:v>114.07999999999009</c:v>
                </c:pt>
                <c:pt idx="14261">
                  <c:v>114.0879999999901</c:v>
                </c:pt>
                <c:pt idx="14262">
                  <c:v>114.09599999999011</c:v>
                </c:pt>
                <c:pt idx="14263">
                  <c:v>114.10399999999012</c:v>
                </c:pt>
                <c:pt idx="14264">
                  <c:v>114.11199999999013</c:v>
                </c:pt>
                <c:pt idx="14265">
                  <c:v>114.11999999999014</c:v>
                </c:pt>
                <c:pt idx="14266">
                  <c:v>114.12799999999015</c:v>
                </c:pt>
                <c:pt idx="14267">
                  <c:v>114.13599999999016</c:v>
                </c:pt>
                <c:pt idx="14268">
                  <c:v>114.14399999999017</c:v>
                </c:pt>
                <c:pt idx="14269">
                  <c:v>114.15199999999018</c:v>
                </c:pt>
                <c:pt idx="14270">
                  <c:v>114.15999999999019</c:v>
                </c:pt>
                <c:pt idx="14271">
                  <c:v>114.1679999999902</c:v>
                </c:pt>
                <c:pt idx="14272">
                  <c:v>114.1759999999902</c:v>
                </c:pt>
                <c:pt idx="14273">
                  <c:v>114.18399999999022</c:v>
                </c:pt>
                <c:pt idx="14274">
                  <c:v>114.19199999999023</c:v>
                </c:pt>
                <c:pt idx="14275">
                  <c:v>114.19999999999024</c:v>
                </c:pt>
                <c:pt idx="14276">
                  <c:v>114.20799999999026</c:v>
                </c:pt>
                <c:pt idx="14277">
                  <c:v>114.21599999999027</c:v>
                </c:pt>
                <c:pt idx="14278">
                  <c:v>114.22399999999027</c:v>
                </c:pt>
                <c:pt idx="14279">
                  <c:v>114.23199999999028</c:v>
                </c:pt>
                <c:pt idx="14280">
                  <c:v>114.23999999999029</c:v>
                </c:pt>
                <c:pt idx="14281">
                  <c:v>114.24799999999031</c:v>
                </c:pt>
                <c:pt idx="14282">
                  <c:v>114.25599999999029</c:v>
                </c:pt>
                <c:pt idx="14283">
                  <c:v>114.26399999999032</c:v>
                </c:pt>
                <c:pt idx="14284">
                  <c:v>114.27199999999033</c:v>
                </c:pt>
                <c:pt idx="14285">
                  <c:v>114.27999999999032</c:v>
                </c:pt>
                <c:pt idx="14286">
                  <c:v>114.28799999999035</c:v>
                </c:pt>
                <c:pt idx="14287">
                  <c:v>114.29599999999036</c:v>
                </c:pt>
                <c:pt idx="14288">
                  <c:v>114.30399999999037</c:v>
                </c:pt>
                <c:pt idx="14289">
                  <c:v>114.31199999999038</c:v>
                </c:pt>
                <c:pt idx="14290">
                  <c:v>114.31999999999039</c:v>
                </c:pt>
                <c:pt idx="14291">
                  <c:v>114.3279999999904</c:v>
                </c:pt>
                <c:pt idx="14292">
                  <c:v>114.33599999999039</c:v>
                </c:pt>
                <c:pt idx="14293">
                  <c:v>114.34399999999042</c:v>
                </c:pt>
                <c:pt idx="14294">
                  <c:v>114.35199999999043</c:v>
                </c:pt>
                <c:pt idx="14295">
                  <c:v>114.35999999999042</c:v>
                </c:pt>
                <c:pt idx="14296">
                  <c:v>114.36799999999045</c:v>
                </c:pt>
                <c:pt idx="14297">
                  <c:v>114.37599999999044</c:v>
                </c:pt>
                <c:pt idx="14298">
                  <c:v>114.38399999999046</c:v>
                </c:pt>
                <c:pt idx="14299">
                  <c:v>114.39199999999047</c:v>
                </c:pt>
                <c:pt idx="14300">
                  <c:v>114.39999999999048</c:v>
                </c:pt>
                <c:pt idx="14301">
                  <c:v>114.40799999999051</c:v>
                </c:pt>
                <c:pt idx="14302">
                  <c:v>114.4159999999905</c:v>
                </c:pt>
                <c:pt idx="14303">
                  <c:v>114.42399999999051</c:v>
                </c:pt>
                <c:pt idx="14304">
                  <c:v>114.43199999999054</c:v>
                </c:pt>
                <c:pt idx="14305">
                  <c:v>114.43999999999053</c:v>
                </c:pt>
                <c:pt idx="14306">
                  <c:v>114.44799999999056</c:v>
                </c:pt>
                <c:pt idx="14307">
                  <c:v>114.45599999999055</c:v>
                </c:pt>
                <c:pt idx="14308">
                  <c:v>114.46399999999058</c:v>
                </c:pt>
                <c:pt idx="14309">
                  <c:v>114.47199999999057</c:v>
                </c:pt>
                <c:pt idx="14310">
                  <c:v>114.47999999999058</c:v>
                </c:pt>
                <c:pt idx="14311">
                  <c:v>114.48799999999061</c:v>
                </c:pt>
                <c:pt idx="14312">
                  <c:v>114.4959999999906</c:v>
                </c:pt>
                <c:pt idx="14313">
                  <c:v>114.50399999999061</c:v>
                </c:pt>
                <c:pt idx="14314">
                  <c:v>114.51199999999064</c:v>
                </c:pt>
                <c:pt idx="14315">
                  <c:v>114.51999999999063</c:v>
                </c:pt>
                <c:pt idx="14316">
                  <c:v>114.52799999999064</c:v>
                </c:pt>
                <c:pt idx="14317">
                  <c:v>114.53599999999065</c:v>
                </c:pt>
                <c:pt idx="14318">
                  <c:v>114.54399999999067</c:v>
                </c:pt>
                <c:pt idx="14319">
                  <c:v>114.55199999999067</c:v>
                </c:pt>
                <c:pt idx="14320">
                  <c:v>114.55999999999068</c:v>
                </c:pt>
                <c:pt idx="14321">
                  <c:v>114.5679999999907</c:v>
                </c:pt>
                <c:pt idx="14322">
                  <c:v>114.57599999999069</c:v>
                </c:pt>
                <c:pt idx="14323">
                  <c:v>114.58399999999071</c:v>
                </c:pt>
                <c:pt idx="14324">
                  <c:v>114.59199999999072</c:v>
                </c:pt>
                <c:pt idx="14325">
                  <c:v>114.59999999999073</c:v>
                </c:pt>
                <c:pt idx="14326">
                  <c:v>114.60799999999072</c:v>
                </c:pt>
                <c:pt idx="14327">
                  <c:v>114.61599999999073</c:v>
                </c:pt>
                <c:pt idx="14328">
                  <c:v>114.62399999999074</c:v>
                </c:pt>
                <c:pt idx="14329">
                  <c:v>114.63199999999077</c:v>
                </c:pt>
                <c:pt idx="14330">
                  <c:v>114.63999999999076</c:v>
                </c:pt>
                <c:pt idx="14331">
                  <c:v>114.64799999999079</c:v>
                </c:pt>
                <c:pt idx="14332">
                  <c:v>114.65599999999078</c:v>
                </c:pt>
                <c:pt idx="14333">
                  <c:v>114.66399999999079</c:v>
                </c:pt>
                <c:pt idx="14334">
                  <c:v>114.6719999999908</c:v>
                </c:pt>
                <c:pt idx="14335">
                  <c:v>114.67999999999081</c:v>
                </c:pt>
                <c:pt idx="14336">
                  <c:v>114.68799999999082</c:v>
                </c:pt>
                <c:pt idx="14337">
                  <c:v>114.69599999999083</c:v>
                </c:pt>
                <c:pt idx="14338">
                  <c:v>114.70399999999086</c:v>
                </c:pt>
                <c:pt idx="14339">
                  <c:v>114.71199999999088</c:v>
                </c:pt>
                <c:pt idx="14340">
                  <c:v>114.71999999999088</c:v>
                </c:pt>
                <c:pt idx="14341">
                  <c:v>114.72799999999089</c:v>
                </c:pt>
                <c:pt idx="14342">
                  <c:v>114.7359999999909</c:v>
                </c:pt>
                <c:pt idx="14343">
                  <c:v>114.7439999999909</c:v>
                </c:pt>
                <c:pt idx="14344">
                  <c:v>114.75199999999091</c:v>
                </c:pt>
                <c:pt idx="14345">
                  <c:v>114.75999999999092</c:v>
                </c:pt>
                <c:pt idx="14346">
                  <c:v>114.76799999999093</c:v>
                </c:pt>
                <c:pt idx="14347">
                  <c:v>114.77599999999093</c:v>
                </c:pt>
                <c:pt idx="14348">
                  <c:v>114.78399999999095</c:v>
                </c:pt>
                <c:pt idx="14349">
                  <c:v>114.79199999999098</c:v>
                </c:pt>
                <c:pt idx="14350">
                  <c:v>114.79999999999097</c:v>
                </c:pt>
                <c:pt idx="14351">
                  <c:v>114.80799999999098</c:v>
                </c:pt>
                <c:pt idx="14352">
                  <c:v>114.81599999999099</c:v>
                </c:pt>
                <c:pt idx="14353">
                  <c:v>114.82399999999099</c:v>
                </c:pt>
                <c:pt idx="14354">
                  <c:v>114.83199999999101</c:v>
                </c:pt>
                <c:pt idx="14355">
                  <c:v>114.83999999999102</c:v>
                </c:pt>
                <c:pt idx="14356">
                  <c:v>114.84799999999103</c:v>
                </c:pt>
                <c:pt idx="14357">
                  <c:v>114.85599999999103</c:v>
                </c:pt>
                <c:pt idx="14358">
                  <c:v>114.86399999999105</c:v>
                </c:pt>
                <c:pt idx="14359">
                  <c:v>114.87199999999106</c:v>
                </c:pt>
                <c:pt idx="14360">
                  <c:v>114.87999999999106</c:v>
                </c:pt>
                <c:pt idx="14361">
                  <c:v>114.88799999999108</c:v>
                </c:pt>
                <c:pt idx="14362">
                  <c:v>114.89599999999109</c:v>
                </c:pt>
                <c:pt idx="14363">
                  <c:v>114.9039999999911</c:v>
                </c:pt>
                <c:pt idx="14364">
                  <c:v>114.91199999999112</c:v>
                </c:pt>
                <c:pt idx="14365">
                  <c:v>114.91999999999113</c:v>
                </c:pt>
                <c:pt idx="14366">
                  <c:v>114.92799999999113</c:v>
                </c:pt>
                <c:pt idx="14367">
                  <c:v>114.93599999999114</c:v>
                </c:pt>
                <c:pt idx="14368">
                  <c:v>114.94399999999116</c:v>
                </c:pt>
                <c:pt idx="14369">
                  <c:v>114.95199999999116</c:v>
                </c:pt>
                <c:pt idx="14370">
                  <c:v>114.95999999999117</c:v>
                </c:pt>
                <c:pt idx="14371">
                  <c:v>114.96799999999118</c:v>
                </c:pt>
                <c:pt idx="14372">
                  <c:v>114.97599999999117</c:v>
                </c:pt>
                <c:pt idx="14373">
                  <c:v>114.9839999999912</c:v>
                </c:pt>
                <c:pt idx="14374">
                  <c:v>114.99199999999121</c:v>
                </c:pt>
                <c:pt idx="14375">
                  <c:v>114.99999999999122</c:v>
                </c:pt>
                <c:pt idx="14376">
                  <c:v>115.00799999999123</c:v>
                </c:pt>
                <c:pt idx="14377">
                  <c:v>115.01599999999122</c:v>
                </c:pt>
                <c:pt idx="14378">
                  <c:v>115.02399999999123</c:v>
                </c:pt>
                <c:pt idx="14379">
                  <c:v>115.03199999999126</c:v>
                </c:pt>
                <c:pt idx="14380">
                  <c:v>115.03999999999127</c:v>
                </c:pt>
                <c:pt idx="14381">
                  <c:v>115.04799999999128</c:v>
                </c:pt>
                <c:pt idx="14382">
                  <c:v>115.05599999999127</c:v>
                </c:pt>
                <c:pt idx="14383">
                  <c:v>115.0639999999913</c:v>
                </c:pt>
                <c:pt idx="14384">
                  <c:v>115.07199999999129</c:v>
                </c:pt>
                <c:pt idx="14385">
                  <c:v>115.0799999999913</c:v>
                </c:pt>
                <c:pt idx="14386">
                  <c:v>115.08799999999133</c:v>
                </c:pt>
                <c:pt idx="14387">
                  <c:v>115.09599999999132</c:v>
                </c:pt>
                <c:pt idx="14388">
                  <c:v>115.10399999999133</c:v>
                </c:pt>
                <c:pt idx="14389">
                  <c:v>115.11199999999135</c:v>
                </c:pt>
                <c:pt idx="14390">
                  <c:v>115.11999999999136</c:v>
                </c:pt>
                <c:pt idx="14391">
                  <c:v>115.12799999999136</c:v>
                </c:pt>
                <c:pt idx="14392">
                  <c:v>115.13599999999137</c:v>
                </c:pt>
                <c:pt idx="14393">
                  <c:v>115.14399999999139</c:v>
                </c:pt>
                <c:pt idx="14394">
                  <c:v>115.15199999999139</c:v>
                </c:pt>
                <c:pt idx="14395">
                  <c:v>115.1599999999914</c:v>
                </c:pt>
                <c:pt idx="14396">
                  <c:v>115.16799999999142</c:v>
                </c:pt>
                <c:pt idx="14397">
                  <c:v>115.1759999999914</c:v>
                </c:pt>
                <c:pt idx="14398">
                  <c:v>115.18399999999143</c:v>
                </c:pt>
                <c:pt idx="14399">
                  <c:v>115.19199999999145</c:v>
                </c:pt>
                <c:pt idx="14400">
                  <c:v>115.19999999999146</c:v>
                </c:pt>
                <c:pt idx="14401">
                  <c:v>115.20799999999147</c:v>
                </c:pt>
                <c:pt idx="14402">
                  <c:v>115.21599999999148</c:v>
                </c:pt>
                <c:pt idx="14403">
                  <c:v>115.22399999999149</c:v>
                </c:pt>
                <c:pt idx="14404">
                  <c:v>115.2319999999915</c:v>
                </c:pt>
                <c:pt idx="14405">
                  <c:v>115.23999999999151</c:v>
                </c:pt>
                <c:pt idx="14406">
                  <c:v>115.24799999999153</c:v>
                </c:pt>
                <c:pt idx="14407">
                  <c:v>115.25599999999152</c:v>
                </c:pt>
                <c:pt idx="14408">
                  <c:v>115.26399999999154</c:v>
                </c:pt>
                <c:pt idx="14409">
                  <c:v>115.27199999999155</c:v>
                </c:pt>
                <c:pt idx="14410">
                  <c:v>115.27999999999156</c:v>
                </c:pt>
                <c:pt idx="14411">
                  <c:v>115.28799999999157</c:v>
                </c:pt>
                <c:pt idx="14412">
                  <c:v>115.29599999999158</c:v>
                </c:pt>
                <c:pt idx="14413">
                  <c:v>115.30399999999159</c:v>
                </c:pt>
                <c:pt idx="14414">
                  <c:v>115.3119999999916</c:v>
                </c:pt>
                <c:pt idx="14415">
                  <c:v>115.31999999999159</c:v>
                </c:pt>
                <c:pt idx="14416">
                  <c:v>115.3279999999916</c:v>
                </c:pt>
                <c:pt idx="14417">
                  <c:v>115.33599999999161</c:v>
                </c:pt>
                <c:pt idx="14418">
                  <c:v>115.34399999999162</c:v>
                </c:pt>
                <c:pt idx="14419">
                  <c:v>115.35199999999163</c:v>
                </c:pt>
                <c:pt idx="14420">
                  <c:v>115.35999999999164</c:v>
                </c:pt>
                <c:pt idx="14421">
                  <c:v>115.36799999999167</c:v>
                </c:pt>
                <c:pt idx="14422">
                  <c:v>115.37599999999165</c:v>
                </c:pt>
                <c:pt idx="14423">
                  <c:v>115.38399999999167</c:v>
                </c:pt>
                <c:pt idx="14424">
                  <c:v>115.3919999999917</c:v>
                </c:pt>
                <c:pt idx="14425">
                  <c:v>115.39999999999169</c:v>
                </c:pt>
                <c:pt idx="14426">
                  <c:v>115.40799999999172</c:v>
                </c:pt>
                <c:pt idx="14427">
                  <c:v>115.41599999999173</c:v>
                </c:pt>
                <c:pt idx="14428">
                  <c:v>115.42399999999172</c:v>
                </c:pt>
                <c:pt idx="14429">
                  <c:v>115.43199999999175</c:v>
                </c:pt>
                <c:pt idx="14430">
                  <c:v>115.43999999999176</c:v>
                </c:pt>
                <c:pt idx="14431">
                  <c:v>115.44799999999178</c:v>
                </c:pt>
                <c:pt idx="14432">
                  <c:v>115.45599999999176</c:v>
                </c:pt>
                <c:pt idx="14433">
                  <c:v>115.46399999999178</c:v>
                </c:pt>
                <c:pt idx="14434">
                  <c:v>115.47199999999179</c:v>
                </c:pt>
                <c:pt idx="14435">
                  <c:v>115.47999999999179</c:v>
                </c:pt>
                <c:pt idx="14436">
                  <c:v>115.48799999999181</c:v>
                </c:pt>
                <c:pt idx="14437">
                  <c:v>115.49599999999182</c:v>
                </c:pt>
                <c:pt idx="14438">
                  <c:v>115.50399999999182</c:v>
                </c:pt>
                <c:pt idx="14439">
                  <c:v>115.51199999999184</c:v>
                </c:pt>
                <c:pt idx="14440">
                  <c:v>115.51999999999185</c:v>
                </c:pt>
                <c:pt idx="14441">
                  <c:v>115.52799999999186</c:v>
                </c:pt>
                <c:pt idx="14442">
                  <c:v>115.53599999999186</c:v>
                </c:pt>
                <c:pt idx="14443">
                  <c:v>115.54399999999188</c:v>
                </c:pt>
                <c:pt idx="14444">
                  <c:v>115.55199999999189</c:v>
                </c:pt>
                <c:pt idx="14445">
                  <c:v>115.55999999999189</c:v>
                </c:pt>
                <c:pt idx="14446">
                  <c:v>115.56799999999191</c:v>
                </c:pt>
                <c:pt idx="14447">
                  <c:v>115.57599999999191</c:v>
                </c:pt>
                <c:pt idx="14448">
                  <c:v>115.58399999999192</c:v>
                </c:pt>
                <c:pt idx="14449">
                  <c:v>115.59199999999194</c:v>
                </c:pt>
                <c:pt idx="14450">
                  <c:v>115.59999999999195</c:v>
                </c:pt>
                <c:pt idx="14451">
                  <c:v>115.60799999999196</c:v>
                </c:pt>
                <c:pt idx="14452">
                  <c:v>115.61599999999196</c:v>
                </c:pt>
                <c:pt idx="14453">
                  <c:v>115.62399999999197</c:v>
                </c:pt>
                <c:pt idx="14454">
                  <c:v>115.63199999999199</c:v>
                </c:pt>
                <c:pt idx="14455">
                  <c:v>115.63999999999199</c:v>
                </c:pt>
                <c:pt idx="14456">
                  <c:v>115.64799999999202</c:v>
                </c:pt>
                <c:pt idx="14457">
                  <c:v>115.65599999999202</c:v>
                </c:pt>
                <c:pt idx="14458">
                  <c:v>115.66399999999203</c:v>
                </c:pt>
                <c:pt idx="14459">
                  <c:v>115.67199999999202</c:v>
                </c:pt>
                <c:pt idx="14460">
                  <c:v>115.67999999999203</c:v>
                </c:pt>
                <c:pt idx="14461">
                  <c:v>115.68799999999206</c:v>
                </c:pt>
                <c:pt idx="14462">
                  <c:v>115.69599999999207</c:v>
                </c:pt>
                <c:pt idx="14463">
                  <c:v>115.70399999999208</c:v>
                </c:pt>
                <c:pt idx="14464">
                  <c:v>115.7119999999921</c:v>
                </c:pt>
                <c:pt idx="14465">
                  <c:v>115.71999999999211</c:v>
                </c:pt>
                <c:pt idx="14466">
                  <c:v>115.72799999999211</c:v>
                </c:pt>
                <c:pt idx="14467">
                  <c:v>115.73599999999212</c:v>
                </c:pt>
                <c:pt idx="14468">
                  <c:v>115.74399999999214</c:v>
                </c:pt>
                <c:pt idx="14469">
                  <c:v>115.75199999999214</c:v>
                </c:pt>
                <c:pt idx="14470">
                  <c:v>115.75999999999215</c:v>
                </c:pt>
                <c:pt idx="14471">
                  <c:v>115.76799999999217</c:v>
                </c:pt>
                <c:pt idx="14472">
                  <c:v>115.77599999999217</c:v>
                </c:pt>
                <c:pt idx="14473">
                  <c:v>115.78399999999218</c:v>
                </c:pt>
                <c:pt idx="14474">
                  <c:v>115.7919999999922</c:v>
                </c:pt>
                <c:pt idx="14475">
                  <c:v>115.79999999999221</c:v>
                </c:pt>
                <c:pt idx="14476">
                  <c:v>115.80799999999221</c:v>
                </c:pt>
                <c:pt idx="14477">
                  <c:v>115.81599999999221</c:v>
                </c:pt>
                <c:pt idx="14478">
                  <c:v>115.82399999999222</c:v>
                </c:pt>
                <c:pt idx="14479">
                  <c:v>115.83199999999223</c:v>
                </c:pt>
                <c:pt idx="14480">
                  <c:v>115.83999999999224</c:v>
                </c:pt>
                <c:pt idx="14481">
                  <c:v>115.84799999999227</c:v>
                </c:pt>
                <c:pt idx="14482">
                  <c:v>115.85599999999226</c:v>
                </c:pt>
                <c:pt idx="14483">
                  <c:v>115.86399999999227</c:v>
                </c:pt>
                <c:pt idx="14484">
                  <c:v>115.87199999999228</c:v>
                </c:pt>
                <c:pt idx="14485">
                  <c:v>115.87999999999229</c:v>
                </c:pt>
                <c:pt idx="14486">
                  <c:v>115.8879999999923</c:v>
                </c:pt>
                <c:pt idx="14487">
                  <c:v>115.89599999999231</c:v>
                </c:pt>
                <c:pt idx="14488">
                  <c:v>115.90399999999234</c:v>
                </c:pt>
                <c:pt idx="14489">
                  <c:v>115.91199999999235</c:v>
                </c:pt>
                <c:pt idx="14490">
                  <c:v>115.91999999999236</c:v>
                </c:pt>
                <c:pt idx="14491">
                  <c:v>115.92799999999237</c:v>
                </c:pt>
                <c:pt idx="14492">
                  <c:v>115.93599999999238</c:v>
                </c:pt>
                <c:pt idx="14493">
                  <c:v>115.94399999999239</c:v>
                </c:pt>
                <c:pt idx="14494">
                  <c:v>115.9519999999924</c:v>
                </c:pt>
                <c:pt idx="14495">
                  <c:v>115.95999999999241</c:v>
                </c:pt>
                <c:pt idx="14496">
                  <c:v>115.96799999999241</c:v>
                </c:pt>
                <c:pt idx="14497">
                  <c:v>115.97599999999241</c:v>
                </c:pt>
                <c:pt idx="14498">
                  <c:v>115.98399999999243</c:v>
                </c:pt>
                <c:pt idx="14499">
                  <c:v>115.99199999999244</c:v>
                </c:pt>
                <c:pt idx="14500">
                  <c:v>115.99999999999245</c:v>
                </c:pt>
                <c:pt idx="14501">
                  <c:v>116.00799999999246</c:v>
                </c:pt>
                <c:pt idx="14502">
                  <c:v>116.01599999999247</c:v>
                </c:pt>
                <c:pt idx="14503">
                  <c:v>116.02399999999247</c:v>
                </c:pt>
                <c:pt idx="14504">
                  <c:v>116.03199999999248</c:v>
                </c:pt>
                <c:pt idx="14505">
                  <c:v>116.03999999999249</c:v>
                </c:pt>
                <c:pt idx="14506">
                  <c:v>116.04799999999251</c:v>
                </c:pt>
                <c:pt idx="14507">
                  <c:v>116.05599999999249</c:v>
                </c:pt>
                <c:pt idx="14508">
                  <c:v>116.06399999999252</c:v>
                </c:pt>
                <c:pt idx="14509">
                  <c:v>116.07199999999253</c:v>
                </c:pt>
                <c:pt idx="14510">
                  <c:v>116.07999999999252</c:v>
                </c:pt>
                <c:pt idx="14511">
                  <c:v>116.08799999999255</c:v>
                </c:pt>
                <c:pt idx="14512">
                  <c:v>116.09599999999256</c:v>
                </c:pt>
                <c:pt idx="14513">
                  <c:v>116.10399999999257</c:v>
                </c:pt>
                <c:pt idx="14514">
                  <c:v>116.11199999999258</c:v>
                </c:pt>
                <c:pt idx="14515">
                  <c:v>116.11999999999259</c:v>
                </c:pt>
                <c:pt idx="14516">
                  <c:v>116.1279999999926</c:v>
                </c:pt>
                <c:pt idx="14517">
                  <c:v>116.13599999999259</c:v>
                </c:pt>
                <c:pt idx="14518">
                  <c:v>116.14399999999262</c:v>
                </c:pt>
                <c:pt idx="14519">
                  <c:v>116.15199999999263</c:v>
                </c:pt>
                <c:pt idx="14520">
                  <c:v>116.15999999999262</c:v>
                </c:pt>
                <c:pt idx="14521">
                  <c:v>116.16799999999265</c:v>
                </c:pt>
                <c:pt idx="14522">
                  <c:v>116.17599999999264</c:v>
                </c:pt>
                <c:pt idx="14523">
                  <c:v>116.18399999999266</c:v>
                </c:pt>
                <c:pt idx="14524">
                  <c:v>116.19199999999267</c:v>
                </c:pt>
                <c:pt idx="14525">
                  <c:v>116.19999999999268</c:v>
                </c:pt>
                <c:pt idx="14526">
                  <c:v>116.20799999999271</c:v>
                </c:pt>
                <c:pt idx="14527">
                  <c:v>116.2159999999927</c:v>
                </c:pt>
                <c:pt idx="14528">
                  <c:v>116.22399999999271</c:v>
                </c:pt>
                <c:pt idx="14529">
                  <c:v>116.23199999999274</c:v>
                </c:pt>
                <c:pt idx="14530">
                  <c:v>116.23999999999273</c:v>
                </c:pt>
                <c:pt idx="14531">
                  <c:v>116.24799999999276</c:v>
                </c:pt>
                <c:pt idx="14532">
                  <c:v>116.25599999999275</c:v>
                </c:pt>
                <c:pt idx="14533">
                  <c:v>116.26399999999278</c:v>
                </c:pt>
                <c:pt idx="14534">
                  <c:v>116.27199999999277</c:v>
                </c:pt>
                <c:pt idx="14535">
                  <c:v>116.27999999999278</c:v>
                </c:pt>
                <c:pt idx="14536">
                  <c:v>116.28799999999281</c:v>
                </c:pt>
                <c:pt idx="14537">
                  <c:v>116.2959999999928</c:v>
                </c:pt>
                <c:pt idx="14538">
                  <c:v>116.30399999999281</c:v>
                </c:pt>
                <c:pt idx="14539">
                  <c:v>116.31199999999284</c:v>
                </c:pt>
                <c:pt idx="14540">
                  <c:v>116.31999999999283</c:v>
                </c:pt>
                <c:pt idx="14541">
                  <c:v>116.32799999999284</c:v>
                </c:pt>
                <c:pt idx="14542">
                  <c:v>116.33599999999285</c:v>
                </c:pt>
                <c:pt idx="14543">
                  <c:v>116.34399999999287</c:v>
                </c:pt>
                <c:pt idx="14544">
                  <c:v>116.35199999999287</c:v>
                </c:pt>
                <c:pt idx="14545">
                  <c:v>116.35999999999288</c:v>
                </c:pt>
                <c:pt idx="14546">
                  <c:v>116.3679999999929</c:v>
                </c:pt>
                <c:pt idx="14547">
                  <c:v>116.37599999999289</c:v>
                </c:pt>
                <c:pt idx="14548">
                  <c:v>116.38399999999289</c:v>
                </c:pt>
                <c:pt idx="14549">
                  <c:v>116.39199999999292</c:v>
                </c:pt>
                <c:pt idx="14550">
                  <c:v>116.39999999999293</c:v>
                </c:pt>
                <c:pt idx="14551">
                  <c:v>116.40799999999294</c:v>
                </c:pt>
                <c:pt idx="14552">
                  <c:v>116.41599999999295</c:v>
                </c:pt>
                <c:pt idx="14553">
                  <c:v>116.42399999999296</c:v>
                </c:pt>
                <c:pt idx="14554">
                  <c:v>116.43199999999298</c:v>
                </c:pt>
                <c:pt idx="14555">
                  <c:v>116.43999999999298</c:v>
                </c:pt>
                <c:pt idx="14556">
                  <c:v>116.447999999993</c:v>
                </c:pt>
                <c:pt idx="14557">
                  <c:v>116.455999999993</c:v>
                </c:pt>
                <c:pt idx="14558">
                  <c:v>116.46399999999301</c:v>
                </c:pt>
                <c:pt idx="14559">
                  <c:v>116.47199999999302</c:v>
                </c:pt>
                <c:pt idx="14560">
                  <c:v>116.47999999999303</c:v>
                </c:pt>
                <c:pt idx="14561">
                  <c:v>116.48799999999304</c:v>
                </c:pt>
                <c:pt idx="14562">
                  <c:v>116.49599999999305</c:v>
                </c:pt>
                <c:pt idx="14563">
                  <c:v>116.50399999999306</c:v>
                </c:pt>
                <c:pt idx="14564">
                  <c:v>116.51199999999308</c:v>
                </c:pt>
                <c:pt idx="14565">
                  <c:v>116.51999999999308</c:v>
                </c:pt>
                <c:pt idx="14566">
                  <c:v>116.52799999999309</c:v>
                </c:pt>
                <c:pt idx="14567">
                  <c:v>116.53599999999309</c:v>
                </c:pt>
                <c:pt idx="14568">
                  <c:v>116.5439999999931</c:v>
                </c:pt>
                <c:pt idx="14569">
                  <c:v>116.55199999999311</c:v>
                </c:pt>
                <c:pt idx="14570">
                  <c:v>116.55999999999312</c:v>
                </c:pt>
                <c:pt idx="14571">
                  <c:v>116.56799999999313</c:v>
                </c:pt>
                <c:pt idx="14572">
                  <c:v>116.57599999999313</c:v>
                </c:pt>
                <c:pt idx="14573">
                  <c:v>116.58399999999315</c:v>
                </c:pt>
                <c:pt idx="14574">
                  <c:v>116.59199999999318</c:v>
                </c:pt>
                <c:pt idx="14575">
                  <c:v>116.59999999999317</c:v>
                </c:pt>
                <c:pt idx="14576">
                  <c:v>116.60799999999318</c:v>
                </c:pt>
                <c:pt idx="14577">
                  <c:v>116.61599999999319</c:v>
                </c:pt>
                <c:pt idx="14578">
                  <c:v>116.62399999999319</c:v>
                </c:pt>
                <c:pt idx="14579">
                  <c:v>116.63199999999321</c:v>
                </c:pt>
                <c:pt idx="14580">
                  <c:v>116.63999999999322</c:v>
                </c:pt>
                <c:pt idx="14581">
                  <c:v>116.64799999999323</c:v>
                </c:pt>
                <c:pt idx="14582">
                  <c:v>116.65599999999323</c:v>
                </c:pt>
                <c:pt idx="14583">
                  <c:v>116.66399999999325</c:v>
                </c:pt>
                <c:pt idx="14584">
                  <c:v>116.67199999999326</c:v>
                </c:pt>
                <c:pt idx="14585">
                  <c:v>116.67999999999326</c:v>
                </c:pt>
                <c:pt idx="14586">
                  <c:v>116.68799999999328</c:v>
                </c:pt>
                <c:pt idx="14587">
                  <c:v>116.69599999999329</c:v>
                </c:pt>
                <c:pt idx="14588">
                  <c:v>116.7039999999933</c:v>
                </c:pt>
                <c:pt idx="14589">
                  <c:v>116.71199999999332</c:v>
                </c:pt>
                <c:pt idx="14590">
                  <c:v>116.71999999999333</c:v>
                </c:pt>
                <c:pt idx="14591">
                  <c:v>116.72799999999333</c:v>
                </c:pt>
                <c:pt idx="14592">
                  <c:v>116.73599999999334</c:v>
                </c:pt>
                <c:pt idx="14593">
                  <c:v>116.74399999999335</c:v>
                </c:pt>
                <c:pt idx="14594">
                  <c:v>116.75199999999336</c:v>
                </c:pt>
                <c:pt idx="14595">
                  <c:v>116.75999999999337</c:v>
                </c:pt>
                <c:pt idx="14596">
                  <c:v>116.76799999999338</c:v>
                </c:pt>
                <c:pt idx="14597">
                  <c:v>116.77599999999337</c:v>
                </c:pt>
                <c:pt idx="14598">
                  <c:v>116.7839999999934</c:v>
                </c:pt>
                <c:pt idx="14599">
                  <c:v>116.79199999999341</c:v>
                </c:pt>
                <c:pt idx="14600">
                  <c:v>116.79999999999342</c:v>
                </c:pt>
                <c:pt idx="14601">
                  <c:v>116.80799999999343</c:v>
                </c:pt>
                <c:pt idx="14602">
                  <c:v>116.81599999999342</c:v>
                </c:pt>
                <c:pt idx="14603">
                  <c:v>116.82399999999343</c:v>
                </c:pt>
                <c:pt idx="14604">
                  <c:v>116.83199999999346</c:v>
                </c:pt>
                <c:pt idx="14605">
                  <c:v>116.83999999999347</c:v>
                </c:pt>
                <c:pt idx="14606">
                  <c:v>116.84799999999348</c:v>
                </c:pt>
                <c:pt idx="14607">
                  <c:v>116.85599999999347</c:v>
                </c:pt>
                <c:pt idx="14608">
                  <c:v>116.8639999999935</c:v>
                </c:pt>
                <c:pt idx="14609">
                  <c:v>116.87199999999349</c:v>
                </c:pt>
                <c:pt idx="14610">
                  <c:v>116.8799999999935</c:v>
                </c:pt>
                <c:pt idx="14611">
                  <c:v>116.88799999999353</c:v>
                </c:pt>
                <c:pt idx="14612">
                  <c:v>116.89599999999352</c:v>
                </c:pt>
                <c:pt idx="14613">
                  <c:v>116.90399999999354</c:v>
                </c:pt>
                <c:pt idx="14614">
                  <c:v>116.91199999999357</c:v>
                </c:pt>
                <c:pt idx="14615">
                  <c:v>116.91999999999358</c:v>
                </c:pt>
                <c:pt idx="14616">
                  <c:v>116.92799999999357</c:v>
                </c:pt>
                <c:pt idx="14617">
                  <c:v>116.93599999999358</c:v>
                </c:pt>
                <c:pt idx="14618">
                  <c:v>116.94399999999361</c:v>
                </c:pt>
                <c:pt idx="14619">
                  <c:v>116.9519999999936</c:v>
                </c:pt>
                <c:pt idx="14620">
                  <c:v>116.95999999999361</c:v>
                </c:pt>
                <c:pt idx="14621">
                  <c:v>116.96799999999364</c:v>
                </c:pt>
                <c:pt idx="14622">
                  <c:v>116.97599999999362</c:v>
                </c:pt>
                <c:pt idx="14623">
                  <c:v>116.98399999999364</c:v>
                </c:pt>
                <c:pt idx="14624">
                  <c:v>116.99199999999367</c:v>
                </c:pt>
                <c:pt idx="14625">
                  <c:v>116.99999999999368</c:v>
                </c:pt>
                <c:pt idx="14626">
                  <c:v>117.00799999999367</c:v>
                </c:pt>
                <c:pt idx="14627">
                  <c:v>117.01599999999368</c:v>
                </c:pt>
                <c:pt idx="14628">
                  <c:v>117.02399999999369</c:v>
                </c:pt>
                <c:pt idx="14629">
                  <c:v>117.0319999999937</c:v>
                </c:pt>
                <c:pt idx="14630">
                  <c:v>117.03999999999371</c:v>
                </c:pt>
                <c:pt idx="14631">
                  <c:v>117.04799999999373</c:v>
                </c:pt>
                <c:pt idx="14632">
                  <c:v>117.05599999999372</c:v>
                </c:pt>
                <c:pt idx="14633">
                  <c:v>117.06399999999374</c:v>
                </c:pt>
                <c:pt idx="14634">
                  <c:v>117.07199999999375</c:v>
                </c:pt>
                <c:pt idx="14635">
                  <c:v>117.07999999999376</c:v>
                </c:pt>
                <c:pt idx="14636">
                  <c:v>117.08799999999377</c:v>
                </c:pt>
                <c:pt idx="14637">
                  <c:v>117.09599999999378</c:v>
                </c:pt>
                <c:pt idx="14638">
                  <c:v>117.10399999999377</c:v>
                </c:pt>
                <c:pt idx="14639">
                  <c:v>117.1119999999938</c:v>
                </c:pt>
                <c:pt idx="14640">
                  <c:v>117.11999999999379</c:v>
                </c:pt>
                <c:pt idx="14641">
                  <c:v>117.1279999999938</c:v>
                </c:pt>
                <c:pt idx="14642">
                  <c:v>117.13599999999381</c:v>
                </c:pt>
                <c:pt idx="14643">
                  <c:v>117.14399999999382</c:v>
                </c:pt>
                <c:pt idx="14644">
                  <c:v>117.15199999999383</c:v>
                </c:pt>
                <c:pt idx="14645">
                  <c:v>117.15999999999384</c:v>
                </c:pt>
                <c:pt idx="14646">
                  <c:v>117.16799999999387</c:v>
                </c:pt>
                <c:pt idx="14647">
                  <c:v>117.17599999999385</c:v>
                </c:pt>
                <c:pt idx="14648">
                  <c:v>117.18399999999387</c:v>
                </c:pt>
                <c:pt idx="14649">
                  <c:v>117.1919999999939</c:v>
                </c:pt>
                <c:pt idx="14650">
                  <c:v>117.19999999999389</c:v>
                </c:pt>
                <c:pt idx="14651">
                  <c:v>117.20799999999392</c:v>
                </c:pt>
                <c:pt idx="14652">
                  <c:v>117.21599999999393</c:v>
                </c:pt>
                <c:pt idx="14653">
                  <c:v>117.22399999999392</c:v>
                </c:pt>
                <c:pt idx="14654">
                  <c:v>117.23199999999395</c:v>
                </c:pt>
                <c:pt idx="14655">
                  <c:v>117.23999999999396</c:v>
                </c:pt>
                <c:pt idx="14656">
                  <c:v>117.24799999999398</c:v>
                </c:pt>
                <c:pt idx="14657">
                  <c:v>117.25599999999396</c:v>
                </c:pt>
                <c:pt idx="14658">
                  <c:v>117.26399999999398</c:v>
                </c:pt>
                <c:pt idx="14659">
                  <c:v>117.27199999999399</c:v>
                </c:pt>
                <c:pt idx="14660">
                  <c:v>117.27999999999399</c:v>
                </c:pt>
                <c:pt idx="14661">
                  <c:v>117.28799999999401</c:v>
                </c:pt>
                <c:pt idx="14662">
                  <c:v>117.29599999999402</c:v>
                </c:pt>
                <c:pt idx="14663">
                  <c:v>117.30399999999402</c:v>
                </c:pt>
                <c:pt idx="14664">
                  <c:v>117.31199999999404</c:v>
                </c:pt>
                <c:pt idx="14665">
                  <c:v>117.31999999999405</c:v>
                </c:pt>
                <c:pt idx="14666">
                  <c:v>117.32799999999406</c:v>
                </c:pt>
                <c:pt idx="14667">
                  <c:v>117.33599999999406</c:v>
                </c:pt>
                <c:pt idx="14668">
                  <c:v>117.34399999999408</c:v>
                </c:pt>
                <c:pt idx="14669">
                  <c:v>117.35199999999409</c:v>
                </c:pt>
                <c:pt idx="14670">
                  <c:v>117.35999999999409</c:v>
                </c:pt>
                <c:pt idx="14671">
                  <c:v>117.36799999999411</c:v>
                </c:pt>
                <c:pt idx="14672">
                  <c:v>117.37599999999411</c:v>
                </c:pt>
                <c:pt idx="14673">
                  <c:v>117.38399999999412</c:v>
                </c:pt>
                <c:pt idx="14674">
                  <c:v>117.39199999999414</c:v>
                </c:pt>
                <c:pt idx="14675">
                  <c:v>117.39999999999415</c:v>
                </c:pt>
                <c:pt idx="14676">
                  <c:v>117.40799999999417</c:v>
                </c:pt>
                <c:pt idx="14677">
                  <c:v>117.41599999999417</c:v>
                </c:pt>
                <c:pt idx="14678">
                  <c:v>117.42399999999418</c:v>
                </c:pt>
                <c:pt idx="14679">
                  <c:v>117.4319999999942</c:v>
                </c:pt>
                <c:pt idx="14680">
                  <c:v>117.4399999999942</c:v>
                </c:pt>
                <c:pt idx="14681">
                  <c:v>117.44799999999422</c:v>
                </c:pt>
                <c:pt idx="14682">
                  <c:v>117.45599999999422</c:v>
                </c:pt>
                <c:pt idx="14683">
                  <c:v>117.46399999999423</c:v>
                </c:pt>
                <c:pt idx="14684">
                  <c:v>117.47199999999422</c:v>
                </c:pt>
                <c:pt idx="14685">
                  <c:v>117.47999999999423</c:v>
                </c:pt>
                <c:pt idx="14686">
                  <c:v>117.48799999999426</c:v>
                </c:pt>
                <c:pt idx="14687">
                  <c:v>117.49599999999427</c:v>
                </c:pt>
                <c:pt idx="14688">
                  <c:v>117.50399999999426</c:v>
                </c:pt>
                <c:pt idx="14689">
                  <c:v>117.51199999999429</c:v>
                </c:pt>
                <c:pt idx="14690">
                  <c:v>117.5199999999943</c:v>
                </c:pt>
                <c:pt idx="14691">
                  <c:v>117.52799999999429</c:v>
                </c:pt>
                <c:pt idx="14692">
                  <c:v>117.5359999999943</c:v>
                </c:pt>
                <c:pt idx="14693">
                  <c:v>117.54399999999433</c:v>
                </c:pt>
                <c:pt idx="14694">
                  <c:v>117.55199999999432</c:v>
                </c:pt>
                <c:pt idx="14695">
                  <c:v>117.55999999999433</c:v>
                </c:pt>
                <c:pt idx="14696">
                  <c:v>117.56799999999436</c:v>
                </c:pt>
                <c:pt idx="14697">
                  <c:v>117.57599999999435</c:v>
                </c:pt>
                <c:pt idx="14698">
                  <c:v>117.58399999999436</c:v>
                </c:pt>
                <c:pt idx="14699">
                  <c:v>117.59199999999439</c:v>
                </c:pt>
                <c:pt idx="14700">
                  <c:v>117.5999999999944</c:v>
                </c:pt>
                <c:pt idx="14701">
                  <c:v>117.60799999999439</c:v>
                </c:pt>
                <c:pt idx="14702">
                  <c:v>117.6159999999944</c:v>
                </c:pt>
                <c:pt idx="14703">
                  <c:v>117.62399999999441</c:v>
                </c:pt>
                <c:pt idx="14704">
                  <c:v>117.63199999999442</c:v>
                </c:pt>
                <c:pt idx="14705">
                  <c:v>117.63999999999443</c:v>
                </c:pt>
                <c:pt idx="14706">
                  <c:v>117.64799999999445</c:v>
                </c:pt>
                <c:pt idx="14707">
                  <c:v>117.65599999999445</c:v>
                </c:pt>
                <c:pt idx="14708">
                  <c:v>117.66399999999446</c:v>
                </c:pt>
                <c:pt idx="14709">
                  <c:v>117.67199999999447</c:v>
                </c:pt>
                <c:pt idx="14710">
                  <c:v>117.67999999999448</c:v>
                </c:pt>
                <c:pt idx="14711">
                  <c:v>117.68799999999449</c:v>
                </c:pt>
                <c:pt idx="14712">
                  <c:v>117.6959999999945</c:v>
                </c:pt>
                <c:pt idx="14713">
                  <c:v>117.70399999999452</c:v>
                </c:pt>
                <c:pt idx="14714">
                  <c:v>117.71199999999453</c:v>
                </c:pt>
                <c:pt idx="14715">
                  <c:v>117.71999999999454</c:v>
                </c:pt>
                <c:pt idx="14716">
                  <c:v>117.72799999999455</c:v>
                </c:pt>
                <c:pt idx="14717">
                  <c:v>117.73599999999456</c:v>
                </c:pt>
                <c:pt idx="14718">
                  <c:v>117.74399999999457</c:v>
                </c:pt>
                <c:pt idx="14719">
                  <c:v>117.75199999999458</c:v>
                </c:pt>
                <c:pt idx="14720">
                  <c:v>117.75999999999459</c:v>
                </c:pt>
                <c:pt idx="14721">
                  <c:v>117.7679999999946</c:v>
                </c:pt>
                <c:pt idx="14722">
                  <c:v>117.7759999999946</c:v>
                </c:pt>
                <c:pt idx="14723">
                  <c:v>117.78399999999462</c:v>
                </c:pt>
                <c:pt idx="14724">
                  <c:v>117.79199999999463</c:v>
                </c:pt>
                <c:pt idx="14725">
                  <c:v>117.79999999999464</c:v>
                </c:pt>
                <c:pt idx="14726">
                  <c:v>117.80799999999465</c:v>
                </c:pt>
                <c:pt idx="14727">
                  <c:v>117.81599999999466</c:v>
                </c:pt>
                <c:pt idx="14728">
                  <c:v>117.82399999999465</c:v>
                </c:pt>
                <c:pt idx="14729">
                  <c:v>117.83199999999466</c:v>
                </c:pt>
                <c:pt idx="14730">
                  <c:v>117.83999999999467</c:v>
                </c:pt>
                <c:pt idx="14731">
                  <c:v>117.8479999999947</c:v>
                </c:pt>
                <c:pt idx="14732">
                  <c:v>117.85599999999468</c:v>
                </c:pt>
                <c:pt idx="14733">
                  <c:v>117.8639999999947</c:v>
                </c:pt>
                <c:pt idx="14734">
                  <c:v>117.87199999999471</c:v>
                </c:pt>
                <c:pt idx="14735">
                  <c:v>117.87999999999471</c:v>
                </c:pt>
                <c:pt idx="14736">
                  <c:v>117.88799999999473</c:v>
                </c:pt>
                <c:pt idx="14737">
                  <c:v>117.89599999999474</c:v>
                </c:pt>
                <c:pt idx="14738">
                  <c:v>117.90399999999477</c:v>
                </c:pt>
                <c:pt idx="14739">
                  <c:v>117.91199999999478</c:v>
                </c:pt>
                <c:pt idx="14740">
                  <c:v>117.91999999999479</c:v>
                </c:pt>
                <c:pt idx="14741">
                  <c:v>117.9279999999948</c:v>
                </c:pt>
                <c:pt idx="14742">
                  <c:v>117.93599999999479</c:v>
                </c:pt>
                <c:pt idx="14743">
                  <c:v>117.94399999999482</c:v>
                </c:pt>
                <c:pt idx="14744">
                  <c:v>117.95199999999483</c:v>
                </c:pt>
                <c:pt idx="14745">
                  <c:v>117.95999999999482</c:v>
                </c:pt>
                <c:pt idx="14746">
                  <c:v>117.96799999999484</c:v>
                </c:pt>
                <c:pt idx="14747">
                  <c:v>117.97599999999484</c:v>
                </c:pt>
                <c:pt idx="14748">
                  <c:v>117.98399999999486</c:v>
                </c:pt>
                <c:pt idx="14749">
                  <c:v>117.99199999999487</c:v>
                </c:pt>
                <c:pt idx="14750">
                  <c:v>117.99999999999488</c:v>
                </c:pt>
                <c:pt idx="14751">
                  <c:v>118.00799999999489</c:v>
                </c:pt>
                <c:pt idx="14752">
                  <c:v>118.01599999999489</c:v>
                </c:pt>
                <c:pt idx="14753">
                  <c:v>118.0239999999949</c:v>
                </c:pt>
                <c:pt idx="14754">
                  <c:v>118.03199999999492</c:v>
                </c:pt>
                <c:pt idx="14755">
                  <c:v>118.03999999999492</c:v>
                </c:pt>
                <c:pt idx="14756">
                  <c:v>118.04799999999494</c:v>
                </c:pt>
                <c:pt idx="14757">
                  <c:v>118.05599999999494</c:v>
                </c:pt>
                <c:pt idx="14758">
                  <c:v>118.06399999999496</c:v>
                </c:pt>
                <c:pt idx="14759">
                  <c:v>118.07199999999496</c:v>
                </c:pt>
                <c:pt idx="14760">
                  <c:v>118.07999999999497</c:v>
                </c:pt>
                <c:pt idx="14761">
                  <c:v>118.08799999999499</c:v>
                </c:pt>
                <c:pt idx="14762">
                  <c:v>118.09599999999499</c:v>
                </c:pt>
                <c:pt idx="14763">
                  <c:v>118.10399999999501</c:v>
                </c:pt>
                <c:pt idx="14764">
                  <c:v>118.11199999999504</c:v>
                </c:pt>
                <c:pt idx="14765">
                  <c:v>118.11999999999503</c:v>
                </c:pt>
                <c:pt idx="14766">
                  <c:v>118.12799999999504</c:v>
                </c:pt>
                <c:pt idx="14767">
                  <c:v>118.13599999999505</c:v>
                </c:pt>
                <c:pt idx="14768">
                  <c:v>118.14399999999507</c:v>
                </c:pt>
                <c:pt idx="14769">
                  <c:v>118.15199999999507</c:v>
                </c:pt>
                <c:pt idx="14770">
                  <c:v>118.15999999999508</c:v>
                </c:pt>
                <c:pt idx="14771">
                  <c:v>118.1679999999951</c:v>
                </c:pt>
                <c:pt idx="14772">
                  <c:v>118.17599999999508</c:v>
                </c:pt>
                <c:pt idx="14773">
                  <c:v>118.18399999999509</c:v>
                </c:pt>
                <c:pt idx="14774">
                  <c:v>118.19199999999512</c:v>
                </c:pt>
                <c:pt idx="14775">
                  <c:v>118.19999999999513</c:v>
                </c:pt>
                <c:pt idx="14776">
                  <c:v>118.20799999999514</c:v>
                </c:pt>
                <c:pt idx="14777">
                  <c:v>118.21599999999515</c:v>
                </c:pt>
                <c:pt idx="14778">
                  <c:v>118.22399999999516</c:v>
                </c:pt>
                <c:pt idx="14779">
                  <c:v>118.23199999999518</c:v>
                </c:pt>
                <c:pt idx="14780">
                  <c:v>118.23999999999518</c:v>
                </c:pt>
                <c:pt idx="14781">
                  <c:v>118.2479999999952</c:v>
                </c:pt>
                <c:pt idx="14782">
                  <c:v>118.2559999999952</c:v>
                </c:pt>
                <c:pt idx="14783">
                  <c:v>118.26399999999521</c:v>
                </c:pt>
                <c:pt idx="14784">
                  <c:v>118.27199999999522</c:v>
                </c:pt>
                <c:pt idx="14785">
                  <c:v>118.27999999999523</c:v>
                </c:pt>
                <c:pt idx="14786">
                  <c:v>118.28799999999524</c:v>
                </c:pt>
                <c:pt idx="14787">
                  <c:v>118.29599999999525</c:v>
                </c:pt>
                <c:pt idx="14788">
                  <c:v>118.30399999999526</c:v>
                </c:pt>
                <c:pt idx="14789">
                  <c:v>118.31199999999528</c:v>
                </c:pt>
                <c:pt idx="14790">
                  <c:v>118.31999999999528</c:v>
                </c:pt>
                <c:pt idx="14791">
                  <c:v>118.32799999999528</c:v>
                </c:pt>
                <c:pt idx="14792">
                  <c:v>118.33599999999529</c:v>
                </c:pt>
                <c:pt idx="14793">
                  <c:v>118.3439999999953</c:v>
                </c:pt>
                <c:pt idx="14794">
                  <c:v>118.35199999999531</c:v>
                </c:pt>
                <c:pt idx="14795">
                  <c:v>118.35999999999532</c:v>
                </c:pt>
                <c:pt idx="14796">
                  <c:v>118.36799999999533</c:v>
                </c:pt>
                <c:pt idx="14797">
                  <c:v>118.37599999999533</c:v>
                </c:pt>
                <c:pt idx="14798">
                  <c:v>118.38399999999535</c:v>
                </c:pt>
                <c:pt idx="14799">
                  <c:v>118.39199999999538</c:v>
                </c:pt>
                <c:pt idx="14800">
                  <c:v>118.39999999999537</c:v>
                </c:pt>
                <c:pt idx="14801">
                  <c:v>118.4079999999954</c:v>
                </c:pt>
                <c:pt idx="14802">
                  <c:v>118.41599999999541</c:v>
                </c:pt>
                <c:pt idx="14803">
                  <c:v>118.4239999999954</c:v>
                </c:pt>
                <c:pt idx="14804">
                  <c:v>118.43199999999543</c:v>
                </c:pt>
                <c:pt idx="14805">
                  <c:v>118.43999999999544</c:v>
                </c:pt>
                <c:pt idx="14806">
                  <c:v>118.44799999999545</c:v>
                </c:pt>
                <c:pt idx="14807">
                  <c:v>118.45599999999544</c:v>
                </c:pt>
                <c:pt idx="14808">
                  <c:v>118.46399999999547</c:v>
                </c:pt>
                <c:pt idx="14809">
                  <c:v>118.47199999999548</c:v>
                </c:pt>
                <c:pt idx="14810">
                  <c:v>118.47999999999547</c:v>
                </c:pt>
                <c:pt idx="14811">
                  <c:v>118.48799999999549</c:v>
                </c:pt>
                <c:pt idx="14812">
                  <c:v>118.4959999999955</c:v>
                </c:pt>
                <c:pt idx="14813">
                  <c:v>118.5039999999955</c:v>
                </c:pt>
                <c:pt idx="14814">
                  <c:v>118.51199999999552</c:v>
                </c:pt>
                <c:pt idx="14815">
                  <c:v>118.51999999999553</c:v>
                </c:pt>
                <c:pt idx="14816">
                  <c:v>118.52799999999553</c:v>
                </c:pt>
                <c:pt idx="14817">
                  <c:v>118.53599999999552</c:v>
                </c:pt>
                <c:pt idx="14818">
                  <c:v>118.54399999999555</c:v>
                </c:pt>
                <c:pt idx="14819">
                  <c:v>118.55199999999556</c:v>
                </c:pt>
                <c:pt idx="14820">
                  <c:v>118.55999999999557</c:v>
                </c:pt>
                <c:pt idx="14821">
                  <c:v>118.56799999999558</c:v>
                </c:pt>
                <c:pt idx="14822">
                  <c:v>118.57599999999557</c:v>
                </c:pt>
                <c:pt idx="14823">
                  <c:v>118.5839999999956</c:v>
                </c:pt>
                <c:pt idx="14824">
                  <c:v>118.59199999999561</c:v>
                </c:pt>
                <c:pt idx="14825">
                  <c:v>118.59999999999562</c:v>
                </c:pt>
                <c:pt idx="14826">
                  <c:v>118.60799999999563</c:v>
                </c:pt>
                <c:pt idx="14827">
                  <c:v>118.61599999999562</c:v>
                </c:pt>
                <c:pt idx="14828">
                  <c:v>118.62399999999563</c:v>
                </c:pt>
                <c:pt idx="14829">
                  <c:v>118.63199999999566</c:v>
                </c:pt>
                <c:pt idx="14830">
                  <c:v>118.63999999999567</c:v>
                </c:pt>
                <c:pt idx="14831">
                  <c:v>118.64799999999568</c:v>
                </c:pt>
                <c:pt idx="14832">
                  <c:v>118.65599999999567</c:v>
                </c:pt>
                <c:pt idx="14833">
                  <c:v>118.6639999999957</c:v>
                </c:pt>
                <c:pt idx="14834">
                  <c:v>118.67199999999569</c:v>
                </c:pt>
                <c:pt idx="14835">
                  <c:v>118.6799999999957</c:v>
                </c:pt>
                <c:pt idx="14836">
                  <c:v>118.68799999999572</c:v>
                </c:pt>
                <c:pt idx="14837">
                  <c:v>118.69599999999572</c:v>
                </c:pt>
                <c:pt idx="14838">
                  <c:v>118.70399999999574</c:v>
                </c:pt>
                <c:pt idx="14839">
                  <c:v>118.71199999999577</c:v>
                </c:pt>
                <c:pt idx="14840">
                  <c:v>118.71999999999578</c:v>
                </c:pt>
                <c:pt idx="14841">
                  <c:v>118.72799999999577</c:v>
                </c:pt>
                <c:pt idx="14842">
                  <c:v>118.73599999999578</c:v>
                </c:pt>
                <c:pt idx="14843">
                  <c:v>118.74399999999581</c:v>
                </c:pt>
                <c:pt idx="14844">
                  <c:v>118.7519999999958</c:v>
                </c:pt>
                <c:pt idx="14845">
                  <c:v>118.75999999999581</c:v>
                </c:pt>
                <c:pt idx="14846">
                  <c:v>118.76799999999584</c:v>
                </c:pt>
                <c:pt idx="14847">
                  <c:v>118.77599999999582</c:v>
                </c:pt>
                <c:pt idx="14848">
                  <c:v>118.78399999999584</c:v>
                </c:pt>
                <c:pt idx="14849">
                  <c:v>118.79199999999587</c:v>
                </c:pt>
                <c:pt idx="14850">
                  <c:v>118.79999999999588</c:v>
                </c:pt>
                <c:pt idx="14851">
                  <c:v>118.80799999999587</c:v>
                </c:pt>
                <c:pt idx="14852">
                  <c:v>118.81599999999588</c:v>
                </c:pt>
                <c:pt idx="14853">
                  <c:v>118.82399999999589</c:v>
                </c:pt>
                <c:pt idx="14854">
                  <c:v>118.8319999999959</c:v>
                </c:pt>
                <c:pt idx="14855">
                  <c:v>118.83999999999591</c:v>
                </c:pt>
                <c:pt idx="14856">
                  <c:v>118.84799999999593</c:v>
                </c:pt>
                <c:pt idx="14857">
                  <c:v>118.85599999999592</c:v>
                </c:pt>
                <c:pt idx="14858">
                  <c:v>118.86399999999594</c:v>
                </c:pt>
                <c:pt idx="14859">
                  <c:v>118.87199999999595</c:v>
                </c:pt>
                <c:pt idx="14860">
                  <c:v>118.87999999999596</c:v>
                </c:pt>
                <c:pt idx="14861">
                  <c:v>118.88799999999597</c:v>
                </c:pt>
                <c:pt idx="14862">
                  <c:v>118.89599999999596</c:v>
                </c:pt>
                <c:pt idx="14863">
                  <c:v>118.90399999999599</c:v>
                </c:pt>
                <c:pt idx="14864">
                  <c:v>118.91199999999601</c:v>
                </c:pt>
                <c:pt idx="14865">
                  <c:v>118.91999999999601</c:v>
                </c:pt>
                <c:pt idx="14866">
                  <c:v>118.92799999999602</c:v>
                </c:pt>
                <c:pt idx="14867">
                  <c:v>118.93599999999603</c:v>
                </c:pt>
                <c:pt idx="14868">
                  <c:v>118.94399999999604</c:v>
                </c:pt>
                <c:pt idx="14869">
                  <c:v>118.95199999999605</c:v>
                </c:pt>
                <c:pt idx="14870">
                  <c:v>118.95999999999606</c:v>
                </c:pt>
                <c:pt idx="14871">
                  <c:v>118.96799999999608</c:v>
                </c:pt>
                <c:pt idx="14872">
                  <c:v>118.97599999999606</c:v>
                </c:pt>
                <c:pt idx="14873">
                  <c:v>118.98399999999609</c:v>
                </c:pt>
                <c:pt idx="14874">
                  <c:v>118.99199999999611</c:v>
                </c:pt>
                <c:pt idx="14875">
                  <c:v>118.99999999999611</c:v>
                </c:pt>
                <c:pt idx="14876">
                  <c:v>119.00799999999612</c:v>
                </c:pt>
                <c:pt idx="14877">
                  <c:v>119.01599999999613</c:v>
                </c:pt>
                <c:pt idx="14878">
                  <c:v>119.02399999999612</c:v>
                </c:pt>
                <c:pt idx="14879">
                  <c:v>119.03199999999615</c:v>
                </c:pt>
                <c:pt idx="14880">
                  <c:v>119.03999999999616</c:v>
                </c:pt>
                <c:pt idx="14881">
                  <c:v>119.04799999999618</c:v>
                </c:pt>
                <c:pt idx="14882">
                  <c:v>119.05599999999616</c:v>
                </c:pt>
                <c:pt idx="14883">
                  <c:v>119.06399999999618</c:v>
                </c:pt>
                <c:pt idx="14884">
                  <c:v>119.07199999999619</c:v>
                </c:pt>
                <c:pt idx="14885">
                  <c:v>119.07999999999619</c:v>
                </c:pt>
                <c:pt idx="14886">
                  <c:v>119.08799999999621</c:v>
                </c:pt>
                <c:pt idx="14887">
                  <c:v>119.09599999999622</c:v>
                </c:pt>
                <c:pt idx="14888">
                  <c:v>119.10399999999622</c:v>
                </c:pt>
                <c:pt idx="14889">
                  <c:v>119.11199999999624</c:v>
                </c:pt>
                <c:pt idx="14890">
                  <c:v>119.11999999999625</c:v>
                </c:pt>
                <c:pt idx="14891">
                  <c:v>119.12799999999626</c:v>
                </c:pt>
                <c:pt idx="14892">
                  <c:v>119.13599999999626</c:v>
                </c:pt>
                <c:pt idx="14893">
                  <c:v>119.14399999999628</c:v>
                </c:pt>
                <c:pt idx="14894">
                  <c:v>119.15199999999629</c:v>
                </c:pt>
                <c:pt idx="14895">
                  <c:v>119.15999999999629</c:v>
                </c:pt>
                <c:pt idx="14896">
                  <c:v>119.16799999999631</c:v>
                </c:pt>
                <c:pt idx="14897">
                  <c:v>119.17599999999631</c:v>
                </c:pt>
                <c:pt idx="14898">
                  <c:v>119.18399999999632</c:v>
                </c:pt>
                <c:pt idx="14899">
                  <c:v>119.19199999999634</c:v>
                </c:pt>
                <c:pt idx="14900">
                  <c:v>119.19999999999635</c:v>
                </c:pt>
                <c:pt idx="14901">
                  <c:v>119.20799999999637</c:v>
                </c:pt>
                <c:pt idx="14902">
                  <c:v>119.21599999999637</c:v>
                </c:pt>
                <c:pt idx="14903">
                  <c:v>119.22399999999638</c:v>
                </c:pt>
                <c:pt idx="14904">
                  <c:v>119.2319999999964</c:v>
                </c:pt>
                <c:pt idx="14905">
                  <c:v>119.2399999999964</c:v>
                </c:pt>
                <c:pt idx="14906">
                  <c:v>119.24799999999642</c:v>
                </c:pt>
                <c:pt idx="14907">
                  <c:v>119.2559999999964</c:v>
                </c:pt>
                <c:pt idx="14908">
                  <c:v>119.26399999999643</c:v>
                </c:pt>
                <c:pt idx="14909">
                  <c:v>119.27199999999642</c:v>
                </c:pt>
                <c:pt idx="14910">
                  <c:v>119.27999999999643</c:v>
                </c:pt>
                <c:pt idx="14911">
                  <c:v>119.28799999999646</c:v>
                </c:pt>
                <c:pt idx="14912">
                  <c:v>119.29599999999647</c:v>
                </c:pt>
                <c:pt idx="14913">
                  <c:v>119.30399999999646</c:v>
                </c:pt>
                <c:pt idx="14914">
                  <c:v>119.31199999999649</c:v>
                </c:pt>
                <c:pt idx="14915">
                  <c:v>119.3199999999965</c:v>
                </c:pt>
                <c:pt idx="14916">
                  <c:v>119.32799999999649</c:v>
                </c:pt>
                <c:pt idx="14917">
                  <c:v>119.3359999999965</c:v>
                </c:pt>
                <c:pt idx="14918">
                  <c:v>119.34399999999653</c:v>
                </c:pt>
                <c:pt idx="14919">
                  <c:v>119.35199999999652</c:v>
                </c:pt>
                <c:pt idx="14920">
                  <c:v>119.35999999999653</c:v>
                </c:pt>
                <c:pt idx="14921">
                  <c:v>119.36799999999656</c:v>
                </c:pt>
                <c:pt idx="14922">
                  <c:v>119.37599999999655</c:v>
                </c:pt>
                <c:pt idx="14923">
                  <c:v>119.38399999999656</c:v>
                </c:pt>
                <c:pt idx="14924">
                  <c:v>119.39199999999659</c:v>
                </c:pt>
                <c:pt idx="14925">
                  <c:v>119.3999999999966</c:v>
                </c:pt>
                <c:pt idx="14926">
                  <c:v>119.4079999999966</c:v>
                </c:pt>
                <c:pt idx="14927">
                  <c:v>119.41599999999661</c:v>
                </c:pt>
                <c:pt idx="14928">
                  <c:v>119.42399999999662</c:v>
                </c:pt>
                <c:pt idx="14929">
                  <c:v>119.43199999999663</c:v>
                </c:pt>
                <c:pt idx="14930">
                  <c:v>119.43999999999664</c:v>
                </c:pt>
                <c:pt idx="14931">
                  <c:v>119.44799999999667</c:v>
                </c:pt>
                <c:pt idx="14932">
                  <c:v>119.45599999999666</c:v>
                </c:pt>
                <c:pt idx="14933">
                  <c:v>119.46399999999667</c:v>
                </c:pt>
                <c:pt idx="14934">
                  <c:v>119.47199999999668</c:v>
                </c:pt>
                <c:pt idx="14935">
                  <c:v>119.47999999999669</c:v>
                </c:pt>
                <c:pt idx="14936">
                  <c:v>119.4879999999967</c:v>
                </c:pt>
                <c:pt idx="14937">
                  <c:v>119.49599999999671</c:v>
                </c:pt>
                <c:pt idx="14938">
                  <c:v>119.50399999999672</c:v>
                </c:pt>
                <c:pt idx="14939">
                  <c:v>119.51199999999673</c:v>
                </c:pt>
                <c:pt idx="14940">
                  <c:v>119.51999999999674</c:v>
                </c:pt>
                <c:pt idx="14941">
                  <c:v>119.52799999999675</c:v>
                </c:pt>
                <c:pt idx="14942">
                  <c:v>119.53599999999676</c:v>
                </c:pt>
                <c:pt idx="14943">
                  <c:v>119.54399999999677</c:v>
                </c:pt>
                <c:pt idx="14944">
                  <c:v>119.55199999999678</c:v>
                </c:pt>
                <c:pt idx="14945">
                  <c:v>119.55999999999679</c:v>
                </c:pt>
                <c:pt idx="14946">
                  <c:v>119.5679999999968</c:v>
                </c:pt>
                <c:pt idx="14947">
                  <c:v>119.5759999999968</c:v>
                </c:pt>
                <c:pt idx="14948">
                  <c:v>119.58399999999682</c:v>
                </c:pt>
                <c:pt idx="14949">
                  <c:v>119.59199999999683</c:v>
                </c:pt>
                <c:pt idx="14950">
                  <c:v>119.59999999999684</c:v>
                </c:pt>
                <c:pt idx="14951">
                  <c:v>119.60799999999685</c:v>
                </c:pt>
                <c:pt idx="14952">
                  <c:v>119.61599999999684</c:v>
                </c:pt>
                <c:pt idx="14953">
                  <c:v>119.62399999999685</c:v>
                </c:pt>
                <c:pt idx="14954">
                  <c:v>119.63199999999686</c:v>
                </c:pt>
                <c:pt idx="14955">
                  <c:v>119.63999999999687</c:v>
                </c:pt>
                <c:pt idx="14956">
                  <c:v>119.6479999999969</c:v>
                </c:pt>
                <c:pt idx="14957">
                  <c:v>119.65599999999688</c:v>
                </c:pt>
                <c:pt idx="14958">
                  <c:v>119.6639999999969</c:v>
                </c:pt>
                <c:pt idx="14959">
                  <c:v>119.67199999999691</c:v>
                </c:pt>
                <c:pt idx="14960">
                  <c:v>119.67999999999691</c:v>
                </c:pt>
                <c:pt idx="14961">
                  <c:v>119.68799999999693</c:v>
                </c:pt>
                <c:pt idx="14962">
                  <c:v>119.69599999999694</c:v>
                </c:pt>
                <c:pt idx="14963">
                  <c:v>119.70399999999697</c:v>
                </c:pt>
                <c:pt idx="14964">
                  <c:v>119.71199999999698</c:v>
                </c:pt>
                <c:pt idx="14965">
                  <c:v>119.71999999999699</c:v>
                </c:pt>
                <c:pt idx="14966">
                  <c:v>119.727999999997</c:v>
                </c:pt>
                <c:pt idx="14967">
                  <c:v>119.73599999999699</c:v>
                </c:pt>
                <c:pt idx="14968">
                  <c:v>119.74399999999703</c:v>
                </c:pt>
                <c:pt idx="14969">
                  <c:v>119.75199999999704</c:v>
                </c:pt>
                <c:pt idx="14970">
                  <c:v>119.75999999999704</c:v>
                </c:pt>
                <c:pt idx="14971">
                  <c:v>119.76799999999706</c:v>
                </c:pt>
                <c:pt idx="14972">
                  <c:v>119.77599999999705</c:v>
                </c:pt>
                <c:pt idx="14973">
                  <c:v>119.78399999999708</c:v>
                </c:pt>
                <c:pt idx="14974">
                  <c:v>119.79199999999709</c:v>
                </c:pt>
                <c:pt idx="14975">
                  <c:v>119.7999999999971</c:v>
                </c:pt>
                <c:pt idx="14976">
                  <c:v>119.80799999999711</c:v>
                </c:pt>
                <c:pt idx="14977">
                  <c:v>119.8159999999971</c:v>
                </c:pt>
                <c:pt idx="14978">
                  <c:v>119.82399999999711</c:v>
                </c:pt>
                <c:pt idx="14979">
                  <c:v>119.83199999999714</c:v>
                </c:pt>
                <c:pt idx="14980">
                  <c:v>119.83999999999713</c:v>
                </c:pt>
                <c:pt idx="14981">
                  <c:v>119.84799999999716</c:v>
                </c:pt>
                <c:pt idx="14982">
                  <c:v>119.85599999999715</c:v>
                </c:pt>
                <c:pt idx="14983">
                  <c:v>119.86399999999718</c:v>
                </c:pt>
                <c:pt idx="14984">
                  <c:v>119.87199999999717</c:v>
                </c:pt>
                <c:pt idx="14985">
                  <c:v>119.87999999999718</c:v>
                </c:pt>
                <c:pt idx="14986">
                  <c:v>119.88799999999721</c:v>
                </c:pt>
              </c:numCache>
            </c:numRef>
          </c:xVal>
          <c:yVal>
            <c:numRef>
              <c:f>Tabelle1!$K$15:$K$15001</c:f>
              <c:numCache>
                <c:formatCode>General</c:formatCode>
                <c:ptCount val="14987"/>
                <c:pt idx="0">
                  <c:v>0</c:v>
                </c:pt>
                <c:pt idx="1">
                  <c:v>0</c:v>
                </c:pt>
                <c:pt idx="2">
                  <c:v>2.3844864000000036E-12</c:v>
                </c:pt>
                <c:pt idx="3">
                  <c:v>9.918758365440257E-12</c:v>
                </c:pt>
                <c:pt idx="4">
                  <c:v>2.0880612784600157E-11</c:v>
                </c:pt>
                <c:pt idx="5">
                  <c:v>3.3039699282855235E-11</c:v>
                </c:pt>
                <c:pt idx="6">
                  <c:v>4.6216791757821149E-11</c:v>
                </c:pt>
                <c:pt idx="7">
                  <c:v>6.0313569226642326E-11</c:v>
                </c:pt>
                <c:pt idx="8">
                  <c:v>7.5239757452800049E-11</c:v>
                </c:pt>
                <c:pt idx="9">
                  <c:v>9.0910046484617746E-11</c:v>
                </c:pt>
                <c:pt idx="10">
                  <c:v>1.0724378986040116E-10</c:v>
                </c:pt>
                <c:pt idx="11">
                  <c:v>1.241648190447686E-10</c:v>
                </c:pt>
                <c:pt idx="12">
                  <c:v>1.4160126683102806E-10</c:v>
                </c:pt>
                <c:pt idx="13">
                  <c:v>1.5948539547569505E-10</c:v>
                </c:pt>
                <c:pt idx="14">
                  <c:v>1.7775342939038299E-10</c:v>
                </c:pt>
                <c:pt idx="15">
                  <c:v>1.9634539237050265E-10</c:v>
                </c:pt>
                <c:pt idx="16">
                  <c:v>2.1520494933930302E-10</c:v>
                </c:pt>
                <c:pt idx="17">
                  <c:v>2.3427925257924201E-10</c:v>
                </c:pt>
                <c:pt idx="18">
                  <c:v>2.5351879241640225E-10</c:v>
                </c:pt>
                <c:pt idx="19">
                  <c:v>2.7287725231791165E-10</c:v>
                </c:pt>
                <c:pt idx="20">
                  <c:v>2.9231136835702781E-10</c:v>
                </c:pt>
                <c:pt idx="21">
                  <c:v>3.1178079299572815E-10</c:v>
                </c:pt>
                <c:pt idx="22">
                  <c:v>3.3124796313024255E-10</c:v>
                </c:pt>
                <c:pt idx="23">
                  <c:v>3.506779723409832E-10</c:v>
                </c:pt>
                <c:pt idx="24">
                  <c:v>3.7003844728473173E-10</c:v>
                </c:pt>
                <c:pt idx="25">
                  <c:v>3.8929942816371191E-10</c:v>
                </c:pt>
                <c:pt idx="26">
                  <c:v>4.0843325320330351E-10</c:v>
                </c:pt>
                <c:pt idx="27">
                  <c:v>4.2741444706759313E-10</c:v>
                </c:pt>
                <c:pt idx="28">
                  <c:v>4.4621961313972863E-10</c:v>
                </c:pt>
                <c:pt idx="29">
                  <c:v>4.6482732959208651E-10</c:v>
                </c:pt>
                <c:pt idx="30">
                  <c:v>4.8321804916959763E-10</c:v>
                </c:pt>
                <c:pt idx="31">
                  <c:v>5.0137400260816213E-10</c:v>
                </c:pt>
                <c:pt idx="32">
                  <c:v>5.1927910560890609E-10</c:v>
                </c:pt>
                <c:pt idx="33">
                  <c:v>5.36918869288112E-10</c:v>
                </c:pt>
                <c:pt idx="34">
                  <c:v>5.5428031402190187E-10</c:v>
                </c:pt>
                <c:pt idx="35">
                  <c:v>5.7135188660425147E-10</c:v>
                </c:pt>
                <c:pt idx="36">
                  <c:v>5.8812338063655311E-10</c:v>
                </c:pt>
                <c:pt idx="37">
                  <c:v>6.0458586006679043E-10</c:v>
                </c:pt>
                <c:pt idx="38">
                  <c:v>6.2073158579638624E-10</c:v>
                </c:pt>
                <c:pt idx="39">
                  <c:v>6.3655394527292373E-10</c:v>
                </c:pt>
                <c:pt idx="40">
                  <c:v>6.5204738498724019E-10</c:v>
                </c:pt>
                <c:pt idx="41">
                  <c:v>6.6720734579380189E-10</c:v>
                </c:pt>
                <c:pt idx="42">
                  <c:v>6.8203020097380927E-10</c:v>
                </c:pt>
                <c:pt idx="43">
                  <c:v>6.9651319696112888E-10</c:v>
                </c:pt>
                <c:pt idx="44">
                  <c:v>7.1065439665189773E-10</c:v>
                </c:pt>
                <c:pt idx="45">
                  <c:v>7.2445262521948382E-10</c:v>
                </c:pt>
                <c:pt idx="46">
                  <c:v>7.3790741835741677E-10</c:v>
                </c:pt>
                <c:pt idx="47">
                  <c:v>7.5101897287390226E-10</c:v>
                </c:pt>
                <c:pt idx="48">
                  <c:v>7.6378809956261007E-10</c:v>
                </c:pt>
                <c:pt idx="49">
                  <c:v>7.7621617827555153E-10</c:v>
                </c:pt>
                <c:pt idx="50">
                  <c:v>7.8830511512506908E-10</c:v>
                </c:pt>
                <c:pt idx="51">
                  <c:v>8.0005730174318584E-10</c:v>
                </c:pt>
                <c:pt idx="52">
                  <c:v>8.1147557652786185E-10</c:v>
                </c:pt>
                <c:pt idx="53">
                  <c:v>8.2256318780701634E-10</c:v>
                </c:pt>
                <c:pt idx="54">
                  <c:v>8.3332375885254557E-10</c:v>
                </c:pt>
                <c:pt idx="55">
                  <c:v>8.4376125467794136E-10</c:v>
                </c:pt>
                <c:pt idx="56">
                  <c:v>8.5387995055453768E-10</c:v>
                </c:pt>
                <c:pt idx="57">
                  <c:v>8.6368440218282719E-10</c:v>
                </c:pt>
                <c:pt idx="58">
                  <c:v>8.7317941745675605E-10</c:v>
                </c:pt>
                <c:pt idx="59">
                  <c:v>8.8237002976034815E-10</c:v>
                </c:pt>
                <c:pt idx="60">
                  <c:v>8.9126147273748053E-10</c:v>
                </c:pt>
                <c:pt idx="61">
                  <c:v>8.9985915647711306E-10</c:v>
                </c:pt>
                <c:pt idx="62">
                  <c:v>9.0816864505773466E-10</c:v>
                </c:pt>
                <c:pt idx="63">
                  <c:v>9.1619563539627079E-10</c:v>
                </c:pt>
                <c:pt idx="64">
                  <c:v>7.5391965120050659E-7</c:v>
                </c:pt>
                <c:pt idx="65">
                  <c:v>3.8861666145414018E-6</c:v>
                </c:pt>
                <c:pt idx="66">
                  <c:v>1.0480051550708221E-5</c:v>
                </c:pt>
                <c:pt idx="67">
                  <c:v>2.0913647753877298E-5</c:v>
                </c:pt>
                <c:pt idx="68">
                  <c:v>3.550843080172738E-5</c:v>
                </c:pt>
                <c:pt idx="69">
                  <c:v>5.4554827540539586E-5</c:v>
                </c:pt>
                <c:pt idx="70">
                  <c:v>7.831475716297454E-5</c:v>
                </c:pt>
                <c:pt idx="71">
                  <c:v>1.0702319887695742E-4</c:v>
                </c:pt>
                <c:pt idx="72">
                  <c:v>1.4088966458671332E-4</c:v>
                </c:pt>
                <c:pt idx="73">
                  <c:v>1.8009961297475003E-4</c:v>
                </c:pt>
                <c:pt idx="74">
                  <c:v>2.2481580781617079E-4</c:v>
                </c:pt>
                <c:pt idx="75">
                  <c:v>2.7517962201967813E-4</c:v>
                </c:pt>
                <c:pt idx="76">
                  <c:v>3.3131228883443949E-4</c:v>
                </c:pt>
                <c:pt idx="77">
                  <c:v>3.9331610165548449E-4</c:v>
                </c:pt>
                <c:pt idx="78">
                  <c:v>4.6127556385355047E-4</c:v>
                </c:pt>
                <c:pt idx="79">
                  <c:v>5.3525849004639316E-4</c:v>
                </c:pt>
                <c:pt idx="80">
                  <c:v>6.1531706021783321E-4</c:v>
                </c:pt>
                <c:pt idx="81">
                  <c:v>7.014888280780663E-4</c:v>
                </c:pt>
                <c:pt idx="82">
                  <c:v>7.9379768504455738E-4</c:v>
                </c:pt>
                <c:pt idx="83">
                  <c:v>8.9225478120687999E-4</c:v>
                </c:pt>
                <c:pt idx="84">
                  <c:v>9.9685940462174876E-4</c:v>
                </c:pt>
                <c:pt idx="85">
                  <c:v>1.1075998202659141E-3</c:v>
                </c:pt>
                <c:pt idx="86">
                  <c:v>1.2244540699550117E-3</c:v>
                </c:pt>
                <c:pt idx="87">
                  <c:v>1.3473907345158027E-3</c:v>
                </c:pt>
                <c:pt idx="88">
                  <c:v>1.4763696594776983E-3</c:v>
                </c:pt>
                <c:pt idx="89">
                  <c:v>1.6113426455270849E-3</c:v>
                </c:pt>
                <c:pt idx="90">
                  <c:v>1.7522541049449188E-3</c:v>
                </c:pt>
                <c:pt idx="91">
                  <c:v>1.8990416852243772E-3</c:v>
                </c:pt>
                <c:pt idx="92">
                  <c:v>2.0516368610411402E-3</c:v>
                </c:pt>
                <c:pt idx="93">
                  <c:v>2.2099654957242186E-3</c:v>
                </c:pt>
                <c:pt idx="94">
                  <c:v>2.3739483733502373E-3</c:v>
                </c:pt>
                <c:pt idx="95">
                  <c:v>2.5435017025587487E-3</c:v>
                </c:pt>
                <c:pt idx="96">
                  <c:v>2.7185375931605966E-3</c:v>
                </c:pt>
                <c:pt idx="97">
                  <c:v>2.8989645065856705E-3</c:v>
                </c:pt>
                <c:pt idx="98">
                  <c:v>3.0846876811905038E-3</c:v>
                </c:pt>
                <c:pt idx="99">
                  <c:v>3.2756095334203548E-3</c:v>
                </c:pt>
                <c:pt idx="100">
                  <c:v>3.4716300357945104E-3</c:v>
                </c:pt>
                <c:pt idx="101">
                  <c:v>3.6726470726576995E-3</c:v>
                </c:pt>
                <c:pt idx="102">
                  <c:v>3.8769576708321276E-3</c:v>
                </c:pt>
                <c:pt idx="103">
                  <c:v>4.0810029298539545E-3</c:v>
                </c:pt>
                <c:pt idx="104">
                  <c:v>4.2823777619238083E-3</c:v>
                </c:pt>
                <c:pt idx="105">
                  <c:v>4.4801719455150064E-3</c:v>
                </c:pt>
                <c:pt idx="106">
                  <c:v>4.6735948414592084E-3</c:v>
                </c:pt>
                <c:pt idx="107">
                  <c:v>4.8619213764122156E-3</c:v>
                </c:pt>
                <c:pt idx="108">
                  <c:v>5.0444868708538664E-3</c:v>
                </c:pt>
                <c:pt idx="109">
                  <c:v>5.220683918671783E-3</c:v>
                </c:pt>
                <c:pt idx="110">
                  <c:v>5.3899594535836946E-3</c:v>
                </c:pt>
                <c:pt idx="111">
                  <c:v>5.5518119258164966E-3</c:v>
                </c:pt>
                <c:pt idx="112">
                  <c:v>5.7057885837014672E-3</c:v>
                </c:pt>
                <c:pt idx="113">
                  <c:v>5.8514828576618737E-3</c:v>
                </c:pt>
                <c:pt idx="114">
                  <c:v>5.9885318441640772E-3</c:v>
                </c:pt>
                <c:pt idx="115">
                  <c:v>6.116613887195246E-3</c:v>
                </c:pt>
                <c:pt idx="116">
                  <c:v>6.2354462548237675E-3</c:v>
                </c:pt>
                <c:pt idx="117">
                  <c:v>6.3447829083962794E-3</c:v>
                </c:pt>
                <c:pt idx="118">
                  <c:v>6.4444123619277101E-3</c:v>
                </c:pt>
                <c:pt idx="119">
                  <c:v>6.5341556292474673E-3</c:v>
                </c:pt>
                <c:pt idx="120">
                  <c:v>6.6138642564757691E-3</c:v>
                </c:pt>
                <c:pt idx="121">
                  <c:v>6.6834184374185953E-3</c:v>
                </c:pt>
                <c:pt idx="122">
                  <c:v>6.7427252094875269E-3</c:v>
                </c:pt>
                <c:pt idx="123">
                  <c:v>6.791716727771983E-3</c:v>
                </c:pt>
                <c:pt idx="124">
                  <c:v>6.8303486149150841E-3</c:v>
                </c:pt>
                <c:pt idx="125">
                  <c:v>6.8585983844710379E-3</c:v>
                </c:pt>
                <c:pt idx="126">
                  <c:v>6.8764639354508446E-3</c:v>
                </c:pt>
                <c:pt idx="127">
                  <c:v>6.8839621157942401E-3</c:v>
                </c:pt>
                <c:pt idx="128">
                  <c:v>6.8811273525388591E-3</c:v>
                </c:pt>
                <c:pt idx="129">
                  <c:v>6.8680103464924805E-3</c:v>
                </c:pt>
                <c:pt idx="130">
                  <c:v>6.8446768292505589E-3</c:v>
                </c:pt>
                <c:pt idx="131">
                  <c:v>6.811206380439124E-3</c:v>
                </c:pt>
                <c:pt idx="132">
                  <c:v>6.7676913031021408E-3</c:v>
                </c:pt>
                <c:pt idx="133">
                  <c:v>6.7142355551925185E-3</c:v>
                </c:pt>
                <c:pt idx="134">
                  <c:v>6.6509537351669883E-3</c:v>
                </c:pt>
                <c:pt idx="135">
                  <c:v>6.5779701197268723E-3</c:v>
                </c:pt>
                <c:pt idx="136">
                  <c:v>6.4954177517892262E-3</c:v>
                </c:pt>
                <c:pt idx="137">
                  <c:v>6.4034375768157988E-3</c:v>
                </c:pt>
                <c:pt idx="138">
                  <c:v>6.302177625670681E-3</c:v>
                </c:pt>
                <c:pt idx="139">
                  <c:v>6.1917922422210676E-3</c:v>
                </c:pt>
                <c:pt idx="140">
                  <c:v>6.0724413539396281E-3</c:v>
                </c:pt>
                <c:pt idx="141">
                  <c:v>5.944289783810796E-3</c:v>
                </c:pt>
                <c:pt idx="142">
                  <c:v>5.8075066018873755E-3</c:v>
                </c:pt>
                <c:pt idx="143">
                  <c:v>5.6622645148877437E-3</c:v>
                </c:pt>
                <c:pt idx="144">
                  <c:v>5.5087392922677303E-3</c:v>
                </c:pt>
                <c:pt idx="145">
                  <c:v>5.347109227244868E-3</c:v>
                </c:pt>
                <c:pt idx="146">
                  <c:v>5.1775546312958966E-3</c:v>
                </c:pt>
                <c:pt idx="147">
                  <c:v>5.0002573606915046E-3</c:v>
                </c:pt>
                <c:pt idx="148">
                  <c:v>4.8154003736746304E-3</c:v>
                </c:pt>
                <c:pt idx="149">
                  <c:v>4.6231673169310969E-3</c:v>
                </c:pt>
                <c:pt idx="150">
                  <c:v>4.4237421400425744E-3</c:v>
                </c:pt>
                <c:pt idx="151">
                  <c:v>4.2173087366533099E-3</c:v>
                </c:pt>
                <c:pt idx="152">
                  <c:v>4.0040506111223553E-3</c:v>
                </c:pt>
                <c:pt idx="153">
                  <c:v>3.7841505694730989E-3</c:v>
                </c:pt>
                <c:pt idx="154">
                  <c:v>3.5577904334910017E-3</c:v>
                </c:pt>
                <c:pt idx="155">
                  <c:v>3.3251507768593466E-3</c:v>
                </c:pt>
                <c:pt idx="156">
                  <c:v>3.0864106822603632E-3</c:v>
                </c:pt>
                <c:pt idx="157">
                  <c:v>2.8417475184067285E-3</c:v>
                </c:pt>
                <c:pt idx="158">
                  <c:v>2.5913367360045785E-3</c:v>
                </c:pt>
                <c:pt idx="159">
                  <c:v>2.3353516816851457E-3</c:v>
                </c:pt>
                <c:pt idx="160">
                  <c:v>2.0739634289771002E-3</c:v>
                </c:pt>
                <c:pt idx="161">
                  <c:v>1.8073406254258476E-3</c:v>
                </c:pt>
                <c:pt idx="162">
                  <c:v>1.5356493549995142E-3</c:v>
                </c:pt>
                <c:pt idx="163">
                  <c:v>1.2590530149540543E-3</c:v>
                </c:pt>
                <c:pt idx="164">
                  <c:v>9.7750914042328226E-4</c:v>
                </c:pt>
                <c:pt idx="165">
                  <c:v>6.9073687733977381E-4</c:v>
                </c:pt>
                <c:pt idx="166">
                  <c:v>3.9859905951117005E-4</c:v>
                </c:pt>
                <c:pt idx="167">
                  <c:v>1.0114541014853508E-4</c:v>
                </c:pt>
                <c:pt idx="168">
                  <c:v>-2.0156219668761345E-4</c:v>
                </c:pt>
                <c:pt idx="169">
                  <c:v>-5.094566781004247E-4</c:v>
                </c:pt>
                <c:pt idx="170">
                  <c:v>-8.224664701418831E-4</c:v>
                </c:pt>
                <c:pt idx="171">
                  <c:v>-1.1405159841714827E-3</c:v>
                </c:pt>
                <c:pt idx="172">
                  <c:v>-1.4635260292474228E-3</c:v>
                </c:pt>
                <c:pt idx="173">
                  <c:v>-1.7914142109079058E-3</c:v>
                </c:pt>
                <c:pt idx="174">
                  <c:v>-2.1240953076258344E-3</c:v>
                </c:pt>
                <c:pt idx="175">
                  <c:v>-2.4614816258368187E-3</c:v>
                </c:pt>
                <c:pt idx="176">
                  <c:v>-2.8034833344023863E-3</c:v>
                </c:pt>
                <c:pt idx="177">
                  <c:v>-3.1500087793471685E-3</c:v>
                </c:pt>
                <c:pt idx="178">
                  <c:v>-3.5009647796853251E-3</c:v>
                </c:pt>
                <c:pt idx="179">
                  <c:v>-3.8562569051291368E-3</c:v>
                </c:pt>
                <c:pt idx="180">
                  <c:v>-4.2157897364494823E-3</c:v>
                </c:pt>
                <c:pt idx="181">
                  <c:v>-4.5794671092359131E-3</c:v>
                </c:pt>
                <c:pt idx="182">
                  <c:v>-4.9471923417812418E-3</c:v>
                </c:pt>
                <c:pt idx="183">
                  <c:v>-5.3188684477940657E-3</c:v>
                </c:pt>
                <c:pt idx="184">
                  <c:v>-5.6943983346202489E-3</c:v>
                </c:pt>
                <c:pt idx="185">
                  <c:v>-6.0736849876334717E-3</c:v>
                </c:pt>
                <c:pt idx="186">
                  <c:v>-6.456631641433363E-3</c:v>
                </c:pt>
                <c:pt idx="187">
                  <c:v>-6.8431419384689844E-3</c:v>
                </c:pt>
                <c:pt idx="188">
                  <c:v>-7.2331200756849644E-3</c:v>
                </c:pt>
                <c:pt idx="189">
                  <c:v>-7.6254217657513281E-3</c:v>
                </c:pt>
                <c:pt idx="190">
                  <c:v>-8.0176868038495438E-3</c:v>
                </c:pt>
                <c:pt idx="191">
                  <c:v>-8.4083136827719437E-3</c:v>
                </c:pt>
                <c:pt idx="192">
                  <c:v>-8.7966832820285806E-3</c:v>
                </c:pt>
                <c:pt idx="193">
                  <c:v>-9.1822564681920404E-3</c:v>
                </c:pt>
                <c:pt idx="194">
                  <c:v>-9.5645385828650904E-3</c:v>
                </c:pt>
                <c:pt idx="195">
                  <c:v>-9.9430759799917934E-3</c:v>
                </c:pt>
                <c:pt idx="196">
                  <c:v>-1.0317453911557795E-2</c:v>
                </c:pt>
                <c:pt idx="197">
                  <c:v>-1.0687294538175624E-2</c:v>
                </c:pt>
                <c:pt idx="198">
                  <c:v>-1.1052255014266403E-2</c:v>
                </c:pt>
                <c:pt idx="199">
                  <c:v>-1.141202564428946E-2</c:v>
                </c:pt>
                <c:pt idx="200">
                  <c:v>-1.1766328108318463E-2</c:v>
                </c:pt>
                <c:pt idx="201">
                  <c:v>-1.2114913755324551E-2</c:v>
                </c:pt>
                <c:pt idx="202">
                  <c:v>-1.245756196252051E-2</c:v>
                </c:pt>
                <c:pt idx="203">
                  <c:v>-1.2794078559115402E-2</c:v>
                </c:pt>
                <c:pt idx="204">
                  <c:v>-1.3124294312826948E-2</c:v>
                </c:pt>
                <c:pt idx="205">
                  <c:v>-1.3448063477500537E-2</c:v>
                </c:pt>
                <c:pt idx="206">
                  <c:v>-1.3765262400187696E-2</c:v>
                </c:pt>
                <c:pt idx="207">
                  <c:v>-1.4075788186044295E-2</c:v>
                </c:pt>
                <c:pt idx="208">
                  <c:v>-1.4379557419418038E-2</c:v>
                </c:pt>
                <c:pt idx="209">
                  <c:v>-1.4676504939506493E-2</c:v>
                </c:pt>
                <c:pt idx="210">
                  <c:v>-1.4966582668981534E-2</c:v>
                </c:pt>
                <c:pt idx="211">
                  <c:v>-1.5249758493991152E-2</c:v>
                </c:pt>
                <c:pt idx="212">
                  <c:v>-1.552601519396825E-2</c:v>
                </c:pt>
                <c:pt idx="213">
                  <c:v>-1.5795349419694626E-2</c:v>
                </c:pt>
                <c:pt idx="214">
                  <c:v>-1.6057770718089948E-2</c:v>
                </c:pt>
                <c:pt idx="215">
                  <c:v>-1.6313300602217008E-2</c:v>
                </c:pt>
                <c:pt idx="216">
                  <c:v>-1.6561971665018747E-2</c:v>
                </c:pt>
                <c:pt idx="217">
                  <c:v>-1.6803826735326263E-2</c:v>
                </c:pt>
                <c:pt idx="218">
                  <c:v>-1.703891807470306E-2</c:v>
                </c:pt>
                <c:pt idx="219">
                  <c:v>-1.7267306613716889E-2</c:v>
                </c:pt>
                <c:pt idx="220">
                  <c:v>-1.7489061226257253E-2</c:v>
                </c:pt>
                <c:pt idx="221">
                  <c:v>-1.7704258040544891E-2</c:v>
                </c:pt>
                <c:pt idx="222">
                  <c:v>-1.7912979785507387E-2</c:v>
                </c:pt>
                <c:pt idx="223">
                  <c:v>-1.8115315171223507E-2</c:v>
                </c:pt>
                <c:pt idx="224">
                  <c:v>-1.8311358302168398E-2</c:v>
                </c:pt>
                <c:pt idx="225">
                  <c:v>-1.8501208122020579E-2</c:v>
                </c:pt>
                <c:pt idx="226">
                  <c:v>-1.8684967888821478E-2</c:v>
                </c:pt>
                <c:pt idx="227">
                  <c:v>-1.8863969145296821E-2</c:v>
                </c:pt>
                <c:pt idx="228">
                  <c:v>-1.9040966803712731E-2</c:v>
                </c:pt>
                <c:pt idx="229">
                  <c:v>-1.9217834312071729E-2</c:v>
                </c:pt>
                <c:pt idx="230">
                  <c:v>-1.9395302298695519E-2</c:v>
                </c:pt>
                <c:pt idx="231">
                  <c:v>-1.9574011462076362E-2</c:v>
                </c:pt>
                <c:pt idx="232">
                  <c:v>-1.9754553750288225E-2</c:v>
                </c:pt>
                <c:pt idx="233">
                  <c:v>-1.9937476149355451E-2</c:v>
                </c:pt>
                <c:pt idx="234">
                  <c:v>-2.0123282910479504E-2</c:v>
                </c:pt>
                <c:pt idx="235">
                  <c:v>-2.0312437643602445E-2</c:v>
                </c:pt>
                <c:pt idx="236">
                  <c:v>-2.0505365335564203E-2</c:v>
                </c:pt>
                <c:pt idx="237">
                  <c:v>-2.0702454296569611E-2</c:v>
                </c:pt>
                <c:pt idx="238">
                  <c:v>-2.0904058036535826E-2</c:v>
                </c:pt>
                <c:pt idx="239">
                  <c:v>-2.1110497072826997E-2</c:v>
                </c:pt>
                <c:pt idx="240">
                  <c:v>-2.1322060670900957E-2</c:v>
                </c:pt>
                <c:pt idx="241">
                  <c:v>-2.1539008519407262E-2</c:v>
                </c:pt>
                <c:pt idx="242">
                  <c:v>-2.176157234128815E-2</c:v>
                </c:pt>
                <c:pt idx="243">
                  <c:v>-2.1989957442441865E-2</c:v>
                </c:pt>
                <c:pt idx="244">
                  <c:v>-2.2224344199512445E-2</c:v>
                </c:pt>
                <c:pt idx="245">
                  <c:v>-2.2464889488371689E-2</c:v>
                </c:pt>
                <c:pt idx="246">
                  <c:v>-2.2711728054857213E-2</c:v>
                </c:pt>
                <c:pt idx="247">
                  <c:v>-2.296497382932634E-2</c:v>
                </c:pt>
                <c:pt idx="248">
                  <c:v>-2.3224721186578565E-2</c:v>
                </c:pt>
                <c:pt idx="249">
                  <c:v>-2.3491046152690393E-2</c:v>
                </c:pt>
                <c:pt idx="250">
                  <c:v>-2.3764007560294408E-2</c:v>
                </c:pt>
                <c:pt idx="251">
                  <c:v>-2.4043648153821543E-2</c:v>
                </c:pt>
                <c:pt idx="252">
                  <c:v>-2.4329995646209652E-2</c:v>
                </c:pt>
                <c:pt idx="253">
                  <c:v>-2.4623063728565188E-2</c:v>
                </c:pt>
                <c:pt idx="254">
                  <c:v>-2.4922853034245577E-2</c:v>
                </c:pt>
                <c:pt idx="255">
                  <c:v>-2.5229352058810595E-2</c:v>
                </c:pt>
                <c:pt idx="256">
                  <c:v>-2.554253803726924E-2</c:v>
                </c:pt>
                <c:pt idx="257">
                  <c:v>-2.5862377780027257E-2</c:v>
                </c:pt>
                <c:pt idx="258">
                  <c:v>-2.6188828468915879E-2</c:v>
                </c:pt>
                <c:pt idx="259">
                  <c:v>-2.6521838414659708E-2</c:v>
                </c:pt>
                <c:pt idx="260">
                  <c:v>-2.6861347777115054E-2</c:v>
                </c:pt>
                <c:pt idx="261">
                  <c:v>-2.7207289249585653E-2</c:v>
                </c:pt>
                <c:pt idx="262">
                  <c:v>-2.7559588708496126E-2</c:v>
                </c:pt>
                <c:pt idx="263">
                  <c:v>-2.7918165829675996E-2</c:v>
                </c:pt>
                <c:pt idx="264">
                  <c:v>-2.8281823753463511E-2</c:v>
                </c:pt>
                <c:pt idx="265">
                  <c:v>-2.8648072219303083E-2</c:v>
                </c:pt>
                <c:pt idx="266">
                  <c:v>-2.9015218791586576E-2</c:v>
                </c:pt>
                <c:pt idx="267">
                  <c:v>-2.9382606097365576E-2</c:v>
                </c:pt>
                <c:pt idx="268">
                  <c:v>-2.9749656686083981E-2</c:v>
                </c:pt>
                <c:pt idx="269">
                  <c:v>-3.0115835777062196E-2</c:v>
                </c:pt>
                <c:pt idx="270">
                  <c:v>-3.0480647925905168E-2</c:v>
                </c:pt>
                <c:pt idx="271">
                  <c:v>-3.0843635102653057E-2</c:v>
                </c:pt>
                <c:pt idx="272">
                  <c:v>-3.1204374886714559E-2</c:v>
                </c:pt>
                <c:pt idx="273">
                  <c:v>-3.1562478725871472E-2</c:v>
                </c:pt>
                <c:pt idx="274">
                  <c:v>-3.1917590256124818E-2</c:v>
                </c:pt>
                <c:pt idx="275">
                  <c:v>-3.2269383681096567E-2</c:v>
                </c:pt>
                <c:pt idx="276">
                  <c:v>-3.2617562209756527E-2</c:v>
                </c:pt>
                <c:pt idx="277">
                  <c:v>-3.2961856551225591E-2</c:v>
                </c:pt>
                <c:pt idx="278">
                  <c:v>-3.3302023465390546E-2</c:v>
                </c:pt>
                <c:pt idx="279">
                  <c:v>-3.3637844368051874E-2</c:v>
                </c:pt>
                <c:pt idx="280">
                  <c:v>-3.3969123989316362E-2</c:v>
                </c:pt>
                <c:pt idx="281">
                  <c:v>-3.4295689083939394E-2</c:v>
                </c:pt>
                <c:pt idx="282">
                  <c:v>-3.4617387192317654E-2</c:v>
                </c:pt>
                <c:pt idx="283">
                  <c:v>-3.4934085450831584E-2</c:v>
                </c:pt>
                <c:pt idx="284">
                  <c:v>-3.5245669450238395E-2</c:v>
                </c:pt>
                <c:pt idx="285">
                  <c:v>-3.5552042140819355E-2</c:v>
                </c:pt>
                <c:pt idx="286">
                  <c:v>-3.5853122782991256E-2</c:v>
                </c:pt>
                <c:pt idx="287">
                  <c:v>-3.6148845942099002E-2</c:v>
                </c:pt>
                <c:pt idx="288">
                  <c:v>-3.6439160526115996E-2</c:v>
                </c:pt>
                <c:pt idx="289">
                  <c:v>-3.6724028864989759E-2</c:v>
                </c:pt>
                <c:pt idx="290">
                  <c:v>-3.7003425830383546E-2</c:v>
                </c:pt>
                <c:pt idx="291">
                  <c:v>-3.7277337994577345E-2</c:v>
                </c:pt>
                <c:pt idx="292">
                  <c:v>-3.7545762827308642E-2</c:v>
                </c:pt>
                <c:pt idx="293">
                  <c:v>-3.7808707929348449E-2</c:v>
                </c:pt>
                <c:pt idx="294">
                  <c:v>-3.8066190301626349E-2</c:v>
                </c:pt>
                <c:pt idx="295">
                  <c:v>-3.8318235648736418E-2</c:v>
                </c:pt>
                <c:pt idx="296">
                  <c:v>-3.8564877715675384E-2</c:v>
                </c:pt>
                <c:pt idx="297">
                  <c:v>-3.8806157656684249E-2</c:v>
                </c:pt>
                <c:pt idx="298">
                  <c:v>-3.9042123435085674E-2</c:v>
                </c:pt>
                <c:pt idx="299">
                  <c:v>-3.9272829253030085E-2</c:v>
                </c:pt>
                <c:pt idx="300">
                  <c:v>-3.9498335010085948E-2</c:v>
                </c:pt>
                <c:pt idx="301">
                  <c:v>-3.9718705789631145E-2</c:v>
                </c:pt>
                <c:pt idx="302">
                  <c:v>-3.9934011372025895E-2</c:v>
                </c:pt>
                <c:pt idx="303">
                  <c:v>-4.0144325773569162E-2</c:v>
                </c:pt>
                <c:pt idx="304">
                  <c:v>-4.034972681026501E-2</c:v>
                </c:pt>
                <c:pt idx="305">
                  <c:v>-4.0550295685447053E-2</c:v>
                </c:pt>
                <c:pt idx="306">
                  <c:v>-4.0746116600334274E-2</c:v>
                </c:pt>
                <c:pt idx="307">
                  <c:v>-4.0937276386612972E-2</c:v>
                </c:pt>
                <c:pt idx="308">
                  <c:v>-4.1123864160164322E-2</c:v>
                </c:pt>
                <c:pt idx="309">
                  <c:v>-4.1305970995079995E-2</c:v>
                </c:pt>
                <c:pt idx="310">
                  <c:v>-4.1483689617131198E-2</c:v>
                </c:pt>
                <c:pt idx="311">
                  <c:v>-4.1657114115880495E-2</c:v>
                </c:pt>
                <c:pt idx="312">
                  <c:v>-4.1826339674647932E-2</c:v>
                </c:pt>
                <c:pt idx="313">
                  <c:v>-4.1991462317566328E-2</c:v>
                </c:pt>
                <c:pt idx="314">
                  <c:v>-4.2152578672983165E-2</c:v>
                </c:pt>
                <c:pt idx="315">
                  <c:v>-4.2309785752488983E-2</c:v>
                </c:pt>
                <c:pt idx="316">
                  <c:v>-4.2463180744873992E-2</c:v>
                </c:pt>
                <c:pt idx="317">
                  <c:v>-4.2612860824336976E-2</c:v>
                </c:pt>
                <c:pt idx="318">
                  <c:v>-4.2758922972291773E-2</c:v>
                </c:pt>
                <c:pt idx="319">
                  <c:v>-4.2901463812138121E-2</c:v>
                </c:pt>
                <c:pt idx="320">
                  <c:v>-4.3040579456384107E-2</c:v>
                </c:pt>
                <c:pt idx="321">
                  <c:v>-4.3176365365528865E-2</c:v>
                </c:pt>
                <c:pt idx="322">
                  <c:v>-4.3308916218133195E-2</c:v>
                </c:pt>
                <c:pt idx="323">
                  <c:v>-4.3438325791526913E-2</c:v>
                </c:pt>
                <c:pt idx="324">
                  <c:v>-4.3564686852620126E-2</c:v>
                </c:pt>
                <c:pt idx="325">
                  <c:v>-4.3688091058304804E-2</c:v>
                </c:pt>
                <c:pt idx="326">
                  <c:v>-4.3808628864952827E-2</c:v>
                </c:pt>
                <c:pt idx="327">
                  <c:v>-4.3924606759081393E-2</c:v>
                </c:pt>
                <c:pt idx="328">
                  <c:v>-4.4032262480753745E-2</c:v>
                </c:pt>
                <c:pt idx="329">
                  <c:v>-4.4129119899755008E-2</c:v>
                </c:pt>
                <c:pt idx="330">
                  <c:v>-4.4214368857457144E-2</c:v>
                </c:pt>
                <c:pt idx="331">
                  <c:v>-4.4287331655423541E-2</c:v>
                </c:pt>
                <c:pt idx="332">
                  <c:v>-4.4347402523875964E-2</c:v>
                </c:pt>
                <c:pt idx="333">
                  <c:v>-4.4394041566589035E-2</c:v>
                </c:pt>
                <c:pt idx="334">
                  <c:v>-4.4426771016051025E-2</c:v>
                </c:pt>
                <c:pt idx="335">
                  <c:v>-4.4445171718918097E-2</c:v>
                </c:pt>
                <c:pt idx="336">
                  <c:v>-4.444887976528248E-2</c:v>
                </c:pt>
                <c:pt idx="337">
                  <c:v>-4.4437583254733182E-2</c:v>
                </c:pt>
                <c:pt idx="338">
                  <c:v>-4.44110191953688E-2</c:v>
                </c:pt>
                <c:pt idx="339">
                  <c:v>-4.436897053206483E-2</c:v>
                </c:pt>
                <c:pt idx="340">
                  <c:v>-4.4311263300325851E-2</c:v>
                </c:pt>
                <c:pt idx="341">
                  <c:v>-4.4237763902082158E-2</c:v>
                </c:pt>
                <c:pt idx="342">
                  <c:v>-4.4148376499823339E-2</c:v>
                </c:pt>
                <c:pt idx="343">
                  <c:v>-4.404304052549788E-2</c:v>
                </c:pt>
                <c:pt idx="344">
                  <c:v>-4.3921728300649866E-2</c:v>
                </c:pt>
                <c:pt idx="345">
                  <c:v>-4.3784442764308443E-2</c:v>
                </c:pt>
                <c:pt idx="346">
                  <c:v>-4.3631215305193378E-2</c:v>
                </c:pt>
                <c:pt idx="347">
                  <c:v>-4.346210369485165E-2</c:v>
                </c:pt>
                <c:pt idx="348">
                  <c:v>-4.3277190118392997E-2</c:v>
                </c:pt>
                <c:pt idx="349">
                  <c:v>-4.3076579299548848E-2</c:v>
                </c:pt>
                <c:pt idx="350">
                  <c:v>-4.286039671683637E-2</c:v>
                </c:pt>
                <c:pt idx="351">
                  <c:v>-4.2628786907670004E-2</c:v>
                </c:pt>
                <c:pt idx="352">
                  <c:v>-4.2381911857323804E-2</c:v>
                </c:pt>
                <c:pt idx="353">
                  <c:v>-4.2119949469710295E-2</c:v>
                </c:pt>
                <c:pt idx="354">
                  <c:v>-4.1843092117006687E-2</c:v>
                </c:pt>
                <c:pt idx="355">
                  <c:v>-4.1551545265222416E-2</c:v>
                </c:pt>
                <c:pt idx="356">
                  <c:v>-4.1245526172869591E-2</c:v>
                </c:pt>
                <c:pt idx="357">
                  <c:v>-4.0925262659961957E-2</c:v>
                </c:pt>
                <c:pt idx="358">
                  <c:v>-4.0590991944636674E-2</c:v>
                </c:pt>
                <c:pt idx="359">
                  <c:v>-4.024295954475858E-2</c:v>
                </c:pt>
                <c:pt idx="360">
                  <c:v>-3.9881418241934766E-2</c:v>
                </c:pt>
                <c:pt idx="361">
                  <c:v>-3.9506627105432804E-2</c:v>
                </c:pt>
                <c:pt idx="362">
                  <c:v>-3.911885057356497E-2</c:v>
                </c:pt>
                <c:pt idx="363">
                  <c:v>-3.8718357590165377E-2</c:v>
                </c:pt>
                <c:pt idx="364">
                  <c:v>-3.830542079385487E-2</c:v>
                </c:pt>
                <c:pt idx="365">
                  <c:v>-3.7880315757853021E-2</c:v>
                </c:pt>
                <c:pt idx="366">
                  <c:v>-3.744332027816296E-2</c:v>
                </c:pt>
                <c:pt idx="367">
                  <c:v>-3.6994713708019281E-2</c:v>
                </c:pt>
                <c:pt idx="368">
                  <c:v>-3.6534776336552298E-2</c:v>
                </c:pt>
                <c:pt idx="369">
                  <c:v>-3.6063788809686893E-2</c:v>
                </c:pt>
                <c:pt idx="370">
                  <c:v>-3.5582031591355E-2</c:v>
                </c:pt>
                <c:pt idx="371">
                  <c:v>-3.5089784463163534E-2</c:v>
                </c:pt>
                <c:pt idx="372">
                  <c:v>-3.4587326060719105E-2</c:v>
                </c:pt>
                <c:pt idx="373">
                  <c:v>-3.4074933444871849E-2</c:v>
                </c:pt>
                <c:pt idx="374">
                  <c:v>-3.3552881706197815E-2</c:v>
                </c:pt>
                <c:pt idx="375">
                  <c:v>-3.302144360109837E-2</c:v>
                </c:pt>
                <c:pt idx="376">
                  <c:v>-3.2480889217950067E-2</c:v>
                </c:pt>
                <c:pt idx="377">
                  <c:v>-3.1935443919219618E-2</c:v>
                </c:pt>
                <c:pt idx="378">
                  <c:v>-3.1393920212429635E-2</c:v>
                </c:pt>
                <c:pt idx="379">
                  <c:v>-3.0862268243835325E-2</c:v>
                </c:pt>
                <c:pt idx="380">
                  <c:v>-3.0342732045754953E-2</c:v>
                </c:pt>
                <c:pt idx="381">
                  <c:v>-2.9837254197678839E-2</c:v>
                </c:pt>
                <c:pt idx="382">
                  <c:v>-2.9347609945363902E-2</c:v>
                </c:pt>
                <c:pt idx="383">
                  <c:v>-2.8875420395605433E-2</c:v>
                </c:pt>
                <c:pt idx="384">
                  <c:v>-2.8422160613543926E-2</c:v>
                </c:pt>
                <c:pt idx="385">
                  <c:v>-2.7989167238964476E-2</c:v>
                </c:pt>
                <c:pt idx="386">
                  <c:v>-2.7577645811807591E-2</c:v>
                </c:pt>
                <c:pt idx="387">
                  <c:v>-2.7188677820754039E-2</c:v>
                </c:pt>
                <c:pt idx="388">
                  <c:v>-2.6823227481759946E-2</c:v>
                </c:pt>
                <c:pt idx="389">
                  <c:v>-2.6482148253170038E-2</c:v>
                </c:pt>
                <c:pt idx="390">
                  <c:v>-2.6166189094042166E-2</c:v>
                </c:pt>
                <c:pt idx="391">
                  <c:v>-2.5876000472319659E-2</c:v>
                </c:pt>
                <c:pt idx="392">
                  <c:v>-2.5612140129478853E-2</c:v>
                </c:pt>
                <c:pt idx="393">
                  <c:v>-2.5375078608259553E-2</c:v>
                </c:pt>
                <c:pt idx="394">
                  <c:v>-2.5165204550053801E-2</c:v>
                </c:pt>
                <c:pt idx="395">
                  <c:v>-2.4982829768488417E-2</c:v>
                </c:pt>
                <c:pt idx="396">
                  <c:v>-2.4828194105685947E-2</c:v>
                </c:pt>
                <c:pt idx="397">
                  <c:v>-2.4701470077630291E-2</c:v>
                </c:pt>
                <c:pt idx="398">
                  <c:v>-2.4602767314997259E-2</c:v>
                </c:pt>
                <c:pt idx="399">
                  <c:v>-2.4532136805736817E-2</c:v>
                </c:pt>
                <c:pt idx="400">
                  <c:v>-2.4489574945614174E-2</c:v>
                </c:pt>
                <c:pt idx="401">
                  <c:v>-2.4475027402831605E-2</c:v>
                </c:pt>
                <c:pt idx="402">
                  <c:v>-2.4485872939069786E-2</c:v>
                </c:pt>
                <c:pt idx="403">
                  <c:v>-2.4516524487166024E-2</c:v>
                </c:pt>
                <c:pt idx="404">
                  <c:v>-2.4563174770379746E-2</c:v>
                </c:pt>
                <c:pt idx="405">
                  <c:v>-2.4624336479588841E-2</c:v>
                </c:pt>
                <c:pt idx="406">
                  <c:v>-2.4698677721617397E-2</c:v>
                </c:pt>
                <c:pt idx="407">
                  <c:v>-2.4784939393080484E-2</c:v>
                </c:pt>
                <c:pt idx="408">
                  <c:v>-2.4881929403244546E-2</c:v>
                </c:pt>
                <c:pt idx="409">
                  <c:v>-2.4988520013811848E-2</c:v>
                </c:pt>
                <c:pt idx="410">
                  <c:v>-2.5103645361212443E-2</c:v>
                </c:pt>
                <c:pt idx="411">
                  <c:v>-2.5226299044689413E-2</c:v>
                </c:pt>
                <c:pt idx="412">
                  <c:v>-2.5355531775644435E-2</c:v>
                </c:pt>
                <c:pt idx="413">
                  <c:v>-2.5490449088065564E-2</c:v>
                </c:pt>
                <c:pt idx="414">
                  <c:v>-2.5630209109925365E-2</c:v>
                </c:pt>
                <c:pt idx="415">
                  <c:v>-2.5774020395339478E-2</c:v>
                </c:pt>
                <c:pt idx="416">
                  <c:v>-2.5921139817179292E-2</c:v>
                </c:pt>
                <c:pt idx="417">
                  <c:v>-2.6070870519742481E-2</c:v>
                </c:pt>
                <c:pt idx="418">
                  <c:v>-2.6222559931003357E-2</c:v>
                </c:pt>
                <c:pt idx="419">
                  <c:v>-2.6375597833888469E-2</c:v>
                </c:pt>
                <c:pt idx="420">
                  <c:v>-2.6529414495953987E-2</c:v>
                </c:pt>
                <c:pt idx="421">
                  <c:v>-2.668347885677784E-2</c:v>
                </c:pt>
                <c:pt idx="422">
                  <c:v>-2.683729677232205E-2</c:v>
                </c:pt>
                <c:pt idx="423">
                  <c:v>-2.6990409315468446E-2</c:v>
                </c:pt>
                <c:pt idx="424">
                  <c:v>-2.7142391131884176E-2</c:v>
                </c:pt>
                <c:pt idx="425">
                  <c:v>-2.729284885033071E-2</c:v>
                </c:pt>
                <c:pt idx="426">
                  <c:v>-2.7441419546493331E-2</c:v>
                </c:pt>
                <c:pt idx="427">
                  <c:v>-2.7587769259374173E-2</c:v>
                </c:pt>
                <c:pt idx="428">
                  <c:v>-2.7731591559263264E-2</c:v>
                </c:pt>
                <c:pt idx="429">
                  <c:v>-2.7872606166276456E-2</c:v>
                </c:pt>
                <c:pt idx="430">
                  <c:v>-2.8010557618427974E-2</c:v>
                </c:pt>
                <c:pt idx="431">
                  <c:v>-2.8145213988186694E-2</c:v>
                </c:pt>
                <c:pt idx="432">
                  <c:v>-2.8276365646450832E-2</c:v>
                </c:pt>
                <c:pt idx="433">
                  <c:v>-2.8403824072863248E-2</c:v>
                </c:pt>
                <c:pt idx="434">
                  <c:v>-2.8527420711381039E-2</c:v>
                </c:pt>
                <c:pt idx="435">
                  <c:v>-2.8647005870006261E-2</c:v>
                </c:pt>
                <c:pt idx="436">
                  <c:v>-2.8762447663580593E-2</c:v>
                </c:pt>
                <c:pt idx="437">
                  <c:v>-2.8873630998545594E-2</c:v>
                </c:pt>
                <c:pt idx="438">
                  <c:v>-2.8980456598569914E-2</c:v>
                </c:pt>
                <c:pt idx="439">
                  <c:v>-2.9082840069947862E-2</c:v>
                </c:pt>
                <c:pt idx="440">
                  <c:v>-2.9180711005677627E-2</c:v>
                </c:pt>
                <c:pt idx="441">
                  <c:v>-2.9274012127133847E-2</c:v>
                </c:pt>
                <c:pt idx="442">
                  <c:v>-2.9362698462256174E-2</c:v>
                </c:pt>
                <c:pt idx="443">
                  <c:v>-2.9446736559185269E-2</c:v>
                </c:pt>
                <c:pt idx="444">
                  <c:v>-2.9526103734287174E-2</c:v>
                </c:pt>
                <c:pt idx="445">
                  <c:v>-2.9600787353519394E-2</c:v>
                </c:pt>
                <c:pt idx="446">
                  <c:v>-2.9670784146103836E-2</c:v>
                </c:pt>
                <c:pt idx="447">
                  <c:v>-2.9736099549486344E-2</c:v>
                </c:pt>
                <c:pt idx="448">
                  <c:v>-2.9796747084576206E-2</c:v>
                </c:pt>
                <c:pt idx="449">
                  <c:v>-2.9852747760275244E-2</c:v>
                </c:pt>
                <c:pt idx="450">
                  <c:v>-2.9904129506321611E-2</c:v>
                </c:pt>
                <c:pt idx="451">
                  <c:v>-2.9950926633490773E-2</c:v>
                </c:pt>
                <c:pt idx="452">
                  <c:v>-2.9993179320212796E-2</c:v>
                </c:pt>
                <c:pt idx="453">
                  <c:v>-3.0030933124683808E-2</c:v>
                </c:pt>
                <c:pt idx="454">
                  <c:v>-3.0064238521567019E-2</c:v>
                </c:pt>
                <c:pt idx="455">
                  <c:v>-3.0093150462397886E-2</c:v>
                </c:pt>
                <c:pt idx="456">
                  <c:v>-3.0117727958826664E-2</c:v>
                </c:pt>
                <c:pt idx="457">
                  <c:v>-3.0138033687851014E-2</c:v>
                </c:pt>
                <c:pt idx="458">
                  <c:v>-3.0154133618210736E-2</c:v>
                </c:pt>
                <c:pt idx="459">
                  <c:v>-3.0166096657136193E-2</c:v>
                </c:pt>
                <c:pt idx="460">
                  <c:v>-3.0173994316661776E-2</c:v>
                </c:pt>
                <c:pt idx="461">
                  <c:v>-3.0177900398735431E-2</c:v>
                </c:pt>
                <c:pt idx="462">
                  <c:v>-3.0177890698375152E-2</c:v>
                </c:pt>
                <c:pt idx="463">
                  <c:v>-3.0174042724142897E-2</c:v>
                </c:pt>
                <c:pt idx="464">
                  <c:v>-3.0168955298918707E-2</c:v>
                </c:pt>
                <c:pt idx="465">
                  <c:v>-3.0168150746003111E-2</c:v>
                </c:pt>
                <c:pt idx="466">
                  <c:v>-3.0175332380763437E-2</c:v>
                </c:pt>
                <c:pt idx="467">
                  <c:v>-3.0191847296561811E-2</c:v>
                </c:pt>
                <c:pt idx="468">
                  <c:v>-3.0218853736759539E-2</c:v>
                </c:pt>
                <c:pt idx="469">
                  <c:v>-3.0257406403315441E-2</c:v>
                </c:pt>
                <c:pt idx="470">
                  <c:v>-3.0308464783291949E-2</c:v>
                </c:pt>
                <c:pt idx="471">
                  <c:v>-3.0372898230075638E-2</c:v>
                </c:pt>
                <c:pt idx="472">
                  <c:v>-3.0451490738348207E-2</c:v>
                </c:pt>
                <c:pt idx="473">
                  <c:v>-3.0544945534041981E-2</c:v>
                </c:pt>
                <c:pt idx="474">
                  <c:v>-3.0653889488232802E-2</c:v>
                </c:pt>
                <c:pt idx="475">
                  <c:v>-3.0778877359467344E-2</c:v>
                </c:pt>
                <c:pt idx="476">
                  <c:v>-3.0920395868853343E-2</c:v>
                </c:pt>
                <c:pt idx="477">
                  <c:v>-3.107886761223692E-2</c:v>
                </c:pt>
                <c:pt idx="478">
                  <c:v>-3.1254654813784873E-2</c:v>
                </c:pt>
                <c:pt idx="479">
                  <c:v>-3.1448062925276424E-2</c:v>
                </c:pt>
                <c:pt idx="480">
                  <c:v>-3.1659344075388028E-2</c:v>
                </c:pt>
                <c:pt idx="481">
                  <c:v>-3.1888700373229009E-2</c:v>
                </c:pt>
                <c:pt idx="482">
                  <c:v>-3.2136287070352092E-2</c:v>
                </c:pt>
                <c:pt idx="483">
                  <c:v>-3.2402215585424894E-2</c:v>
                </c:pt>
                <c:pt idx="484">
                  <c:v>-3.26865563957058E-2</c:v>
                </c:pt>
                <c:pt idx="485">
                  <c:v>-3.2989341799419043E-2</c:v>
                </c:pt>
                <c:pt idx="486">
                  <c:v>-3.3310568553072226E-2</c:v>
                </c:pt>
                <c:pt idx="487">
                  <c:v>-3.3650200387704401E-2</c:v>
                </c:pt>
                <c:pt idx="488">
                  <c:v>-3.4008170407992096E-2</c:v>
                </c:pt>
                <c:pt idx="489">
                  <c:v>-3.4382851250946263E-2</c:v>
                </c:pt>
                <c:pt idx="490">
                  <c:v>-3.4770812574956414E-2</c:v>
                </c:pt>
                <c:pt idx="491">
                  <c:v>-3.5169706528696831E-2</c:v>
                </c:pt>
                <c:pt idx="492">
                  <c:v>-3.557859622445099E-2</c:v>
                </c:pt>
                <c:pt idx="493">
                  <c:v>-3.5996639679434242E-2</c:v>
                </c:pt>
                <c:pt idx="494">
                  <c:v>-3.6423039606145256E-2</c:v>
                </c:pt>
                <c:pt idx="495">
                  <c:v>-3.6857039925599355E-2</c:v>
                </c:pt>
                <c:pt idx="496">
                  <c:v>-3.7297924173022586E-2</c:v>
                </c:pt>
                <c:pt idx="497">
                  <c:v>-3.7745014011971306E-2</c:v>
                </c:pt>
                <c:pt idx="498">
                  <c:v>-3.8197667786054657E-2</c:v>
                </c:pt>
                <c:pt idx="499">
                  <c:v>-3.8655279105639533E-2</c:v>
                </c:pt>
                <c:pt idx="500">
                  <c:v>-3.911727546956216E-2</c:v>
                </c:pt>
                <c:pt idx="501">
                  <c:v>-3.9583116921902264E-2</c:v>
                </c:pt>
                <c:pt idx="502">
                  <c:v>-4.0052294743813915E-2</c:v>
                </c:pt>
                <c:pt idx="503">
                  <c:v>-4.0524330180341621E-2</c:v>
                </c:pt>
                <c:pt idx="504">
                  <c:v>-4.0998773202091124E-2</c:v>
                </c:pt>
                <c:pt idx="505">
                  <c:v>-4.1475201301570397E-2</c:v>
                </c:pt>
                <c:pt idx="506">
                  <c:v>-4.1953218323964626E-2</c:v>
                </c:pt>
                <c:pt idx="507">
                  <c:v>-4.2432453332062227E-2</c:v>
                </c:pt>
                <c:pt idx="508">
                  <c:v>-4.2912559505007698E-2</c:v>
                </c:pt>
                <c:pt idx="509">
                  <c:v>-4.3393213070515267E-2</c:v>
                </c:pt>
                <c:pt idx="510">
                  <c:v>-4.3874112270143983E-2</c:v>
                </c:pt>
                <c:pt idx="511">
                  <c:v>-4.4354976357201328E-2</c:v>
                </c:pt>
                <c:pt idx="512">
                  <c:v>-4.4835544626811691E-2</c:v>
                </c:pt>
                <c:pt idx="513">
                  <c:v>-4.5315575477663177E-2</c:v>
                </c:pt>
                <c:pt idx="514">
                  <c:v>-4.5794845504917761E-2</c:v>
                </c:pt>
                <c:pt idx="515">
                  <c:v>-4.6273148623752876E-2</c:v>
                </c:pt>
                <c:pt idx="516">
                  <c:v>-4.6750295222981679E-2</c:v>
                </c:pt>
                <c:pt idx="517">
                  <c:v>-4.722611134818238E-2</c:v>
                </c:pt>
                <c:pt idx="518">
                  <c:v>-4.7700437913755882E-2</c:v>
                </c:pt>
                <c:pt idx="519">
                  <c:v>-4.8173129943315386E-2</c:v>
                </c:pt>
                <c:pt idx="520">
                  <c:v>-4.8644055837803575E-2</c:v>
                </c:pt>
                <c:pt idx="521">
                  <c:v>-4.911309667072495E-2</c:v>
                </c:pt>
                <c:pt idx="522">
                  <c:v>-4.9580145509872435E-2</c:v>
                </c:pt>
                <c:pt idx="523">
                  <c:v>-5.0045106764925101E-2</c:v>
                </c:pt>
                <c:pt idx="524">
                  <c:v>-5.0507895560288008E-2</c:v>
                </c:pt>
                <c:pt idx="525">
                  <c:v>-5.0968437132544009E-2</c:v>
                </c:pt>
                <c:pt idx="526">
                  <c:v>-5.1426666251887423E-2</c:v>
                </c:pt>
                <c:pt idx="527">
                  <c:v>-5.1882526666909019E-2</c:v>
                </c:pt>
                <c:pt idx="528">
                  <c:v>-5.2335970572102472E-2</c:v>
                </c:pt>
                <c:pt idx="529">
                  <c:v>-5.2786958097467952E-2</c:v>
                </c:pt>
                <c:pt idx="530">
                  <c:v>-5.3235456819588661E-2</c:v>
                </c:pt>
                <c:pt idx="531">
                  <c:v>-5.3681441293563295E-2</c:v>
                </c:pt>
                <c:pt idx="532">
                  <c:v>-5.4124892605181586E-2</c:v>
                </c:pt>
                <c:pt idx="533">
                  <c:v>-5.4565797942735327E-2</c:v>
                </c:pt>
                <c:pt idx="534">
                  <c:v>-5.5004150187866391E-2</c:v>
                </c:pt>
                <c:pt idx="535">
                  <c:v>-5.5439947524858181E-2</c:v>
                </c:pt>
                <c:pt idx="536">
                  <c:v>-5.5873193067786063E-2</c:v>
                </c:pt>
                <c:pt idx="537">
                  <c:v>-5.6303894504951192E-2</c:v>
                </c:pt>
                <c:pt idx="538">
                  <c:v>-5.6732063760029615E-2</c:v>
                </c:pt>
                <c:pt idx="539">
                  <c:v>-5.7157716669379605E-2</c:v>
                </c:pt>
                <c:pt idx="540">
                  <c:v>-5.7580872674958782E-2</c:v>
                </c:pt>
                <c:pt idx="541">
                  <c:v>-5.8001554532312295E-2</c:v>
                </c:pt>
                <c:pt idx="542">
                  <c:v>-5.8419788033105297E-2</c:v>
                </c:pt>
                <c:pt idx="543">
                  <c:v>-5.8835601741681329E-2</c:v>
                </c:pt>
                <c:pt idx="544">
                  <c:v>-5.9249026745140779E-2</c:v>
                </c:pt>
                <c:pt idx="545">
                  <c:v>-5.9660096416443729E-2</c:v>
                </c:pt>
                <c:pt idx="546">
                  <c:v>-6.0068846190051844E-2</c:v>
                </c:pt>
                <c:pt idx="547">
                  <c:v>-6.0475313349637266E-2</c:v>
                </c:pt>
                <c:pt idx="548">
                  <c:v>-6.0879536827395192E-2</c:v>
                </c:pt>
                <c:pt idx="549">
                  <c:v>-6.1281557014509797E-2</c:v>
                </c:pt>
                <c:pt idx="550">
                  <c:v>-6.1681415582334309E-2</c:v>
                </c:pt>
                <c:pt idx="551">
                  <c:v>-6.2079155313856341E-2</c:v>
                </c:pt>
                <c:pt idx="552">
                  <c:v>-6.2472632273382955E-2</c:v>
                </c:pt>
                <c:pt idx="553">
                  <c:v>-6.2857166276738055E-2</c:v>
                </c:pt>
                <c:pt idx="554">
                  <c:v>-6.3229657856393021E-2</c:v>
                </c:pt>
                <c:pt idx="555">
                  <c:v>-6.3589054334969142E-2</c:v>
                </c:pt>
                <c:pt idx="556">
                  <c:v>-6.3934467876979109E-2</c:v>
                </c:pt>
                <c:pt idx="557">
                  <c:v>-6.426510114641043E-2</c:v>
                </c:pt>
                <c:pt idx="558">
                  <c:v>-6.4580239816578802E-2</c:v>
                </c:pt>
                <c:pt idx="559">
                  <c:v>-6.4879247915280561E-2</c:v>
                </c:pt>
                <c:pt idx="560">
                  <c:v>-6.5161563452847779E-2</c:v>
                </c:pt>
                <c:pt idx="561">
                  <c:v>-6.5426694227067372E-2</c:v>
                </c:pt>
                <c:pt idx="562">
                  <c:v>-6.5674213796429806E-2</c:v>
                </c:pt>
                <c:pt idx="563">
                  <c:v>-6.5903757617069139E-2</c:v>
                </c:pt>
                <c:pt idx="564">
                  <c:v>-6.6115019338924066E-2</c:v>
                </c:pt>
                <c:pt idx="565">
                  <c:v>-6.6307747256680719E-2</c:v>
                </c:pt>
                <c:pt idx="566">
                  <c:v>-6.6481740911085663E-2</c:v>
                </c:pt>
                <c:pt idx="567">
                  <c:v>-6.6636847836253413E-2</c:v>
                </c:pt>
                <c:pt idx="568">
                  <c:v>-6.6772960448633151E-2</c:v>
                </c:pt>
                <c:pt idx="569">
                  <c:v>-6.6890013073345272E-2</c:v>
                </c:pt>
                <c:pt idx="570">
                  <c:v>-6.6987979103649231E-2</c:v>
                </c:pt>
                <c:pt idx="571">
                  <c:v>-6.7066868289357831E-2</c:v>
                </c:pt>
                <c:pt idx="572">
                  <c:v>-6.7126724150072675E-2</c:v>
                </c:pt>
                <c:pt idx="573">
                  <c:v>-6.7167621509176795E-2</c:v>
                </c:pt>
                <c:pt idx="574">
                  <c:v>-6.7189664144586131E-2</c:v>
                </c:pt>
                <c:pt idx="575">
                  <c:v>-6.719298255232832E-2</c:v>
                </c:pt>
                <c:pt idx="576">
                  <c:v>-6.7177731819088829E-2</c:v>
                </c:pt>
                <c:pt idx="577">
                  <c:v>-6.7145904886356619E-2</c:v>
                </c:pt>
                <c:pt idx="578">
                  <c:v>-6.7101620538686915E-2</c:v>
                </c:pt>
                <c:pt idx="579">
                  <c:v>-6.7047705288661663E-2</c:v>
                </c:pt>
                <c:pt idx="580">
                  <c:v>-6.6985304800578266E-2</c:v>
                </c:pt>
                <c:pt idx="581">
                  <c:v>-6.6915443753573681E-2</c:v>
                </c:pt>
                <c:pt idx="582">
                  <c:v>-6.683908588335398E-2</c:v>
                </c:pt>
                <c:pt idx="583">
                  <c:v>-6.6757138641604957E-2</c:v>
                </c:pt>
                <c:pt idx="584">
                  <c:v>-6.6670455589566829E-2</c:v>
                </c:pt>
                <c:pt idx="585">
                  <c:v>-6.6579838640266106E-2</c:v>
                </c:pt>
                <c:pt idx="586">
                  <c:v>-6.6486040234046473E-2</c:v>
                </c:pt>
                <c:pt idx="587">
                  <c:v>-6.6389765451223159E-2</c:v>
                </c:pt>
                <c:pt idx="588">
                  <c:v>-6.6291674062542272E-2</c:v>
                </c:pt>
                <c:pt idx="589">
                  <c:v>-6.6192382518073231E-2</c:v>
                </c:pt>
                <c:pt idx="590">
                  <c:v>-6.6092465875227602E-2</c:v>
                </c:pt>
                <c:pt idx="591">
                  <c:v>-6.5992459666659009E-2</c:v>
                </c:pt>
                <c:pt idx="592">
                  <c:v>-6.5892861708857733E-2</c:v>
                </c:pt>
                <c:pt idx="593">
                  <c:v>-6.579413385230333E-2</c:v>
                </c:pt>
                <c:pt idx="594">
                  <c:v>-6.5696703674086587E-2</c:v>
                </c:pt>
                <c:pt idx="595">
                  <c:v>-6.5600966113953219E-2</c:v>
                </c:pt>
                <c:pt idx="596">
                  <c:v>-6.5507285054757322E-2</c:v>
                </c:pt>
                <c:pt idx="597">
                  <c:v>-6.5415994848347023E-2</c:v>
                </c:pt>
                <c:pt idx="598">
                  <c:v>-6.5327401787931033E-2</c:v>
                </c:pt>
                <c:pt idx="599">
                  <c:v>-6.5241785528000543E-2</c:v>
                </c:pt>
                <c:pt idx="600">
                  <c:v>-6.5159400452900293E-2</c:v>
                </c:pt>
                <c:pt idx="601">
                  <c:v>-6.5080476995160522E-2</c:v>
                </c:pt>
                <c:pt idx="602">
                  <c:v>-6.5005222904715457E-2</c:v>
                </c:pt>
                <c:pt idx="603">
                  <c:v>-6.4933824470144078E-2</c:v>
                </c:pt>
                <c:pt idx="604">
                  <c:v>-6.4866447693077492E-2</c:v>
                </c:pt>
                <c:pt idx="605">
                  <c:v>-6.4803239416922467E-2</c:v>
                </c:pt>
                <c:pt idx="606">
                  <c:v>-6.4744328411052959E-2</c:v>
                </c:pt>
                <c:pt idx="607">
                  <c:v>-6.4689826411623089E-2</c:v>
                </c:pt>
                <c:pt idx="608">
                  <c:v>-6.4639829120151523E-2</c:v>
                </c:pt>
                <c:pt idx="609">
                  <c:v>-6.4594417161025985E-2</c:v>
                </c:pt>
                <c:pt idx="610">
                  <c:v>-6.4553656999068426E-2</c:v>
                </c:pt>
                <c:pt idx="611">
                  <c:v>-6.4517601818296591E-2</c:v>
                </c:pt>
                <c:pt idx="612">
                  <c:v>-6.4486292363007014E-2</c:v>
                </c:pt>
                <c:pt idx="613">
                  <c:v>-6.4459757742295634E-2</c:v>
                </c:pt>
                <c:pt idx="614">
                  <c:v>-6.4438016199119569E-2</c:v>
                </c:pt>
                <c:pt idx="615">
                  <c:v>-6.4421075844991404E-2</c:v>
                </c:pt>
                <c:pt idx="616">
                  <c:v>-6.4408935361383562E-2</c:v>
                </c:pt>
                <c:pt idx="617">
                  <c:v>-6.4401584668904693E-2</c:v>
                </c:pt>
                <c:pt idx="618">
                  <c:v>-6.4399005565295125E-2</c:v>
                </c:pt>
                <c:pt idx="619">
                  <c:v>-6.440117233327107E-2</c:v>
                </c:pt>
                <c:pt idx="620">
                  <c:v>-6.4408052319230524E-2</c:v>
                </c:pt>
                <c:pt idx="621">
                  <c:v>-6.4419606483815409E-2</c:v>
                </c:pt>
                <c:pt idx="622">
                  <c:v>-6.4435789925306144E-2</c:v>
                </c:pt>
                <c:pt idx="623">
                  <c:v>-6.4456552376806031E-2</c:v>
                </c:pt>
                <c:pt idx="624">
                  <c:v>-6.448183867815295E-2</c:v>
                </c:pt>
                <c:pt idx="625">
                  <c:v>-6.4511589223476384E-2</c:v>
                </c:pt>
                <c:pt idx="626">
                  <c:v>-6.4545740385297798E-2</c:v>
                </c:pt>
                <c:pt idx="627">
                  <c:v>-6.4584224916052049E-2</c:v>
                </c:pt>
                <c:pt idx="628">
                  <c:v>-6.462697232788632E-2</c:v>
                </c:pt>
                <c:pt idx="629">
                  <c:v>-6.4673909251574124E-2</c:v>
                </c:pt>
                <c:pt idx="630">
                  <c:v>-6.4724959775359109E-2</c:v>
                </c:pt>
                <c:pt idx="631">
                  <c:v>-6.4780045764524466E-2</c:v>
                </c:pt>
                <c:pt idx="632">
                  <c:v>-6.4839087162461839E-2</c:v>
                </c:pt>
                <c:pt idx="633">
                  <c:v>-6.4902002273993703E-2</c:v>
                </c:pt>
                <c:pt idx="634">
                  <c:v>-6.4968708031682074E-2</c:v>
                </c:pt>
                <c:pt idx="635">
                  <c:v>-6.503912024583601E-2</c:v>
                </c:pt>
                <c:pt idx="636">
                  <c:v>-6.5113153838910171E-2</c:v>
                </c:pt>
                <c:pt idx="637">
                  <c:v>-6.5190723064966483E-2</c:v>
                </c:pt>
                <c:pt idx="638">
                  <c:v>-6.5271741714850617E-2</c:v>
                </c:pt>
                <c:pt idx="639">
                  <c:v>-6.5356993705977015E-2</c:v>
                </c:pt>
                <c:pt idx="640">
                  <c:v>-6.5448272267169719E-2</c:v>
                </c:pt>
                <c:pt idx="641">
                  <c:v>-6.5546742052084828E-2</c:v>
                </c:pt>
                <c:pt idx="642">
                  <c:v>-6.5652753806681868E-2</c:v>
                </c:pt>
                <c:pt idx="643">
                  <c:v>-6.5766593224665396E-2</c:v>
                </c:pt>
                <c:pt idx="644">
                  <c:v>-6.5888510611979881E-2</c:v>
                </c:pt>
                <c:pt idx="645">
                  <c:v>-6.6018723945882166E-2</c:v>
                </c:pt>
                <c:pt idx="646">
                  <c:v>-6.6157420799076272E-2</c:v>
                </c:pt>
                <c:pt idx="647">
                  <c:v>-6.6304760144774627E-2</c:v>
                </c:pt>
                <c:pt idx="648">
                  <c:v>-6.6460874085213784E-2</c:v>
                </c:pt>
                <c:pt idx="649">
                  <c:v>-6.6625869507347307E-2</c:v>
                </c:pt>
                <c:pt idx="650">
                  <c:v>-6.6799829667877259E-2</c:v>
                </c:pt>
                <c:pt idx="651">
                  <c:v>-6.6982815709704213E-2</c:v>
                </c:pt>
                <c:pt idx="652">
                  <c:v>-6.7174868111854288E-2</c:v>
                </c:pt>
                <c:pt idx="653">
                  <c:v>-6.7376008074917615E-2</c:v>
                </c:pt>
                <c:pt idx="654">
                  <c:v>-6.7586238844007024E-2</c:v>
                </c:pt>
                <c:pt idx="655">
                  <c:v>-6.7805546971220432E-2</c:v>
                </c:pt>
                <c:pt idx="656">
                  <c:v>-6.8033903519559472E-2</c:v>
                </c:pt>
                <c:pt idx="657">
                  <c:v>-6.827126521022768E-2</c:v>
                </c:pt>
                <c:pt idx="658">
                  <c:v>-6.8517575515200074E-2</c:v>
                </c:pt>
                <c:pt idx="659">
                  <c:v>-6.87727656969222E-2</c:v>
                </c:pt>
                <c:pt idx="660">
                  <c:v>-6.9036755796962709E-2</c:v>
                </c:pt>
                <c:pt idx="661">
                  <c:v>-6.9309455575409282E-2</c:v>
                </c:pt>
                <c:pt idx="662">
                  <c:v>-6.9590765402761032E-2</c:v>
                </c:pt>
                <c:pt idx="663">
                  <c:v>-6.9880577106034056E-2</c:v>
                </c:pt>
                <c:pt idx="664">
                  <c:v>-7.0178774770760524E-2</c:v>
                </c:pt>
                <c:pt idx="665">
                  <c:v>-7.0485235500522964E-2</c:v>
                </c:pt>
                <c:pt idx="666">
                  <c:v>-7.0799830135628072E-2</c:v>
                </c:pt>
                <c:pt idx="667">
                  <c:v>-7.112242393248655E-2</c:v>
                </c:pt>
                <c:pt idx="668">
                  <c:v>-7.145287720522607E-2</c:v>
                </c:pt>
                <c:pt idx="669">
                  <c:v>-7.1791045931026656E-2</c:v>
                </c:pt>
                <c:pt idx="670">
                  <c:v>-7.2136782320629519E-2</c:v>
                </c:pt>
                <c:pt idx="671">
                  <c:v>-7.2489935355430898E-2</c:v>
                </c:pt>
                <c:pt idx="672">
                  <c:v>-7.2850351292535351E-2</c:v>
                </c:pt>
                <c:pt idx="673">
                  <c:v>-7.3217874139103772E-2</c:v>
                </c:pt>
                <c:pt idx="674">
                  <c:v>-7.3592346097294203E-2</c:v>
                </c:pt>
                <c:pt idx="675">
                  <c:v>-7.3973607981055622E-2</c:v>
                </c:pt>
                <c:pt idx="676">
                  <c:v>-7.4361499605996972E-2</c:v>
                </c:pt>
                <c:pt idx="677">
                  <c:v>-7.4753643674224712E-2</c:v>
                </c:pt>
                <c:pt idx="678">
                  <c:v>-7.51450921325795E-2</c:v>
                </c:pt>
                <c:pt idx="679">
                  <c:v>-7.5532497808731322E-2</c:v>
                </c:pt>
                <c:pt idx="680">
                  <c:v>-7.5914587048867027E-2</c:v>
                </c:pt>
                <c:pt idx="681">
                  <c:v>-7.6290253384676571E-2</c:v>
                </c:pt>
                <c:pt idx="682">
                  <c:v>-7.665848258064846E-2</c:v>
                </c:pt>
                <c:pt idx="683">
                  <c:v>-7.7018345386883388E-2</c:v>
                </c:pt>
                <c:pt idx="684">
                  <c:v>-7.736899313875395E-2</c:v>
                </c:pt>
                <c:pt idx="685">
                  <c:v>-7.7709653618645444E-2</c:v>
                </c:pt>
                <c:pt idx="686">
                  <c:v>-7.8039627073541895E-2</c:v>
                </c:pt>
                <c:pt idx="687">
                  <c:v>-7.8358282380968231E-2</c:v>
                </c:pt>
                <c:pt idx="688">
                  <c:v>-7.8665053359705334E-2</c:v>
                </c:pt>
                <c:pt idx="689">
                  <c:v>-7.8959435221826121E-2</c:v>
                </c:pt>
                <c:pt idx="690">
                  <c:v>-7.9240981162590499E-2</c:v>
                </c:pt>
                <c:pt idx="691">
                  <c:v>-7.9509299084729784E-2</c:v>
                </c:pt>
                <c:pt idx="692">
                  <c:v>-7.9764048453647096E-2</c:v>
                </c:pt>
                <c:pt idx="693">
                  <c:v>-8.0004937280066662E-2</c:v>
                </c:pt>
                <c:pt idx="694">
                  <c:v>-8.0231719226674769E-2</c:v>
                </c:pt>
                <c:pt idx="695">
                  <c:v>-8.044419083531136E-2</c:v>
                </c:pt>
                <c:pt idx="696">
                  <c:v>-8.0642188871292458E-2</c:v>
                </c:pt>
                <c:pt idx="697">
                  <c:v>-8.0825587781471003E-2</c:v>
                </c:pt>
                <c:pt idx="698">
                  <c:v>-8.0994297262672599E-2</c:v>
                </c:pt>
                <c:pt idx="699">
                  <c:v>-8.1148259937178585E-2</c:v>
                </c:pt>
                <c:pt idx="700">
                  <c:v>-8.1287449131966491E-2</c:v>
                </c:pt>
                <c:pt idx="701">
                  <c:v>-8.1411866758459336E-2</c:v>
                </c:pt>
                <c:pt idx="702">
                  <c:v>-8.1521541289581459E-2</c:v>
                </c:pt>
                <c:pt idx="703">
                  <c:v>-8.1616525830963224E-2</c:v>
                </c:pt>
                <c:pt idx="704">
                  <c:v>-8.1696896283189893E-2</c:v>
                </c:pt>
                <c:pt idx="705">
                  <c:v>-8.1762749592039177E-2</c:v>
                </c:pt>
                <c:pt idx="706">
                  <c:v>-8.1814202083708473E-2</c:v>
                </c:pt>
                <c:pt idx="707">
                  <c:v>-8.1851387882086457E-2</c:v>
                </c:pt>
                <c:pt idx="708">
                  <c:v>-8.1874457405181789E-2</c:v>
                </c:pt>
                <c:pt idx="709">
                  <c:v>-8.1883575937880954E-2</c:v>
                </c:pt>
                <c:pt idx="710">
                  <c:v>-8.1878922278264266E-2</c:v>
                </c:pt>
                <c:pt idx="711">
                  <c:v>-8.1860687454772832E-2</c:v>
                </c:pt>
                <c:pt idx="712">
                  <c:v>-8.1829073511577408E-2</c:v>
                </c:pt>
                <c:pt idx="713">
                  <c:v>-8.1784292359563221E-2</c:v>
                </c:pt>
                <c:pt idx="714">
                  <c:v>-8.1726564690407372E-2</c:v>
                </c:pt>
                <c:pt idx="715">
                  <c:v>-8.1656118951285939E-2</c:v>
                </c:pt>
                <c:pt idx="716">
                  <c:v>-8.1573190377812216E-2</c:v>
                </c:pt>
                <c:pt idx="717">
                  <c:v>-8.147802008286921E-2</c:v>
                </c:pt>
                <c:pt idx="718">
                  <c:v>-8.1370854199061163E-2</c:v>
                </c:pt>
                <c:pt idx="719">
                  <c:v>-8.1251943072572719E-2</c:v>
                </c:pt>
                <c:pt idx="720">
                  <c:v>-8.1121540506283993E-2</c:v>
                </c:pt>
                <c:pt idx="721">
                  <c:v>-8.0979903050053176E-2</c:v>
                </c:pt>
                <c:pt idx="722">
                  <c:v>-8.0827289336137892E-2</c:v>
                </c:pt>
                <c:pt idx="723">
                  <c:v>-8.0663959457787232E-2</c:v>
                </c:pt>
                <c:pt idx="724">
                  <c:v>-8.0490174389096211E-2</c:v>
                </c:pt>
                <c:pt idx="725">
                  <c:v>-8.0306195444273115E-2</c:v>
                </c:pt>
                <c:pt idx="726">
                  <c:v>-8.0112283774528836E-2</c:v>
                </c:pt>
                <c:pt idx="727">
                  <c:v>-7.9908699900854196E-2</c:v>
                </c:pt>
                <c:pt idx="728">
                  <c:v>-7.9695703281007224E-2</c:v>
                </c:pt>
                <c:pt idx="729">
                  <c:v>-7.9473551909090348E-2</c:v>
                </c:pt>
                <c:pt idx="730">
                  <c:v>-7.9242501946148763E-2</c:v>
                </c:pt>
                <c:pt idx="731">
                  <c:v>-7.9002807380277651E-2</c:v>
                </c:pt>
                <c:pt idx="732">
                  <c:v>-7.8754719714777155E-2</c:v>
                </c:pt>
                <c:pt idx="733">
                  <c:v>-7.8498487682946316E-2</c:v>
                </c:pt>
                <c:pt idx="734">
                  <c:v>-7.8234356988156936E-2</c:v>
                </c:pt>
                <c:pt idx="735">
                  <c:v>-7.7962570067899473E-2</c:v>
                </c:pt>
                <c:pt idx="736">
                  <c:v>-7.768336588053916E-2</c:v>
                </c:pt>
                <c:pt idx="737">
                  <c:v>-7.7396979713569958E-2</c:v>
                </c:pt>
                <c:pt idx="738">
                  <c:v>-7.710364301219913E-2</c:v>
                </c:pt>
                <c:pt idx="739">
                  <c:v>-7.6804166223687173E-2</c:v>
                </c:pt>
                <c:pt idx="740">
                  <c:v>-7.6500031770335014E-2</c:v>
                </c:pt>
                <c:pt idx="741">
                  <c:v>-7.6192296757727429E-2</c:v>
                </c:pt>
                <c:pt idx="742">
                  <c:v>-7.5881468634059701E-2</c:v>
                </c:pt>
                <c:pt idx="743">
                  <c:v>-7.5568006595365264E-2</c:v>
                </c:pt>
                <c:pt idx="744">
                  <c:v>-7.5252341294971228E-2</c:v>
                </c:pt>
                <c:pt idx="745">
                  <c:v>-7.4934876752759214E-2</c:v>
                </c:pt>
                <c:pt idx="746">
                  <c:v>-7.4615991523301006E-2</c:v>
                </c:pt>
                <c:pt idx="747">
                  <c:v>-7.4296039802172281E-2</c:v>
                </c:pt>
                <c:pt idx="748">
                  <c:v>-7.3975352497851685E-2</c:v>
                </c:pt>
                <c:pt idx="749">
                  <c:v>-7.3654238270665418E-2</c:v>
                </c:pt>
                <c:pt idx="750">
                  <c:v>-7.3332984539233634E-2</c:v>
                </c:pt>
                <c:pt idx="751">
                  <c:v>-7.301185845486631E-2</c:v>
                </c:pt>
                <c:pt idx="752">
                  <c:v>-7.2691107844381431E-2</c:v>
                </c:pt>
                <c:pt idx="753">
                  <c:v>-7.237096212184109E-2</c:v>
                </c:pt>
                <c:pt idx="754">
                  <c:v>-7.2051633169726376E-2</c:v>
                </c:pt>
                <c:pt idx="755">
                  <c:v>-7.1733316190089005E-2</c:v>
                </c:pt>
                <c:pt idx="756">
                  <c:v>-7.1416190526235504E-2</c:v>
                </c:pt>
                <c:pt idx="757">
                  <c:v>-7.1100420455515068E-2</c:v>
                </c:pt>
                <c:pt idx="758">
                  <c:v>-7.0786155953794672E-2</c:v>
                </c:pt>
                <c:pt idx="759">
                  <c:v>-7.0473533432215532E-2</c:v>
                </c:pt>
                <c:pt idx="760">
                  <c:v>-7.0162676446835076E-2</c:v>
                </c:pt>
                <c:pt idx="761">
                  <c:v>-6.9853696381764335E-2</c:v>
                </c:pt>
                <c:pt idx="762">
                  <c:v>-6.9546693106417368E-2</c:v>
                </c:pt>
                <c:pt idx="763">
                  <c:v>-6.9241755607493377E-2</c:v>
                </c:pt>
                <c:pt idx="764">
                  <c:v>-6.8938962596313949E-2</c:v>
                </c:pt>
                <c:pt idx="765">
                  <c:v>-6.8638383092139835E-2</c:v>
                </c:pt>
                <c:pt idx="766">
                  <c:v>-6.8340076982092199E-2</c:v>
                </c:pt>
                <c:pt idx="767">
                  <c:v>-6.8044095558300682E-2</c:v>
                </c:pt>
                <c:pt idx="768">
                  <c:v>-6.7750482032900294E-2</c:v>
                </c:pt>
                <c:pt idx="769">
                  <c:v>-6.7459272031494544E-2</c:v>
                </c:pt>
                <c:pt idx="770">
                  <c:v>-6.7170494065698874E-2</c:v>
                </c:pt>
                <c:pt idx="771">
                  <c:v>-6.6884169985373526E-2</c:v>
                </c:pt>
                <c:pt idx="772">
                  <c:v>-6.6600315411149205E-2</c:v>
                </c:pt>
                <c:pt idx="773">
                  <c:v>-6.6318940147842093E-2</c:v>
                </c:pt>
                <c:pt idx="774">
                  <c:v>-6.6040048579348767E-2</c:v>
                </c:pt>
                <c:pt idx="775">
                  <c:v>-6.5763640045603033E-2</c:v>
                </c:pt>
                <c:pt idx="776">
                  <c:v>-6.5489709202168234E-2</c:v>
                </c:pt>
                <c:pt idx="777">
                  <c:v>-6.5218246363032084E-2</c:v>
                </c:pt>
                <c:pt idx="778">
                  <c:v>-6.4949237827158612E-2</c:v>
                </c:pt>
                <c:pt idx="779">
                  <c:v>-6.4682666189345775E-2</c:v>
                </c:pt>
                <c:pt idx="780">
                  <c:v>-6.4418510635925075E-2</c:v>
                </c:pt>
                <c:pt idx="781">
                  <c:v>-6.415674722583059E-2</c:v>
                </c:pt>
                <c:pt idx="782">
                  <c:v>-6.3897349157554462E-2</c:v>
                </c:pt>
                <c:pt idx="783">
                  <c:v>-6.3640287022494663E-2</c:v>
                </c:pt>
                <c:pt idx="784">
                  <c:v>-6.3385529045190722E-2</c:v>
                </c:pt>
                <c:pt idx="785">
                  <c:v>-6.3133041310932322E-2</c:v>
                </c:pt>
                <c:pt idx="786">
                  <c:v>-6.2882787981213994E-2</c:v>
                </c:pt>
                <c:pt idx="787">
                  <c:v>-6.263473149749825E-2</c:v>
                </c:pt>
                <c:pt idx="788">
                  <c:v>-6.2388832773739224E-2</c:v>
                </c:pt>
                <c:pt idx="789">
                  <c:v>-6.2145051378105956E-2</c:v>
                </c:pt>
                <c:pt idx="790">
                  <c:v>-6.1903345704334915E-2</c:v>
                </c:pt>
                <c:pt idx="791">
                  <c:v>-6.1663673133129079E-2</c:v>
                </c:pt>
                <c:pt idx="792">
                  <c:v>-6.1425990184009752E-2</c:v>
                </c:pt>
                <c:pt idx="793">
                  <c:v>-6.1190252658017301E-2</c:v>
                </c:pt>
                <c:pt idx="794">
                  <c:v>-6.0956415771643693E-2</c:v>
                </c:pt>
                <c:pt idx="795">
                  <c:v>-6.0724434282371113E-2</c:v>
                </c:pt>
                <c:pt idx="796">
                  <c:v>-6.0494262606178281E-2</c:v>
                </c:pt>
                <c:pt idx="797">
                  <c:v>-6.026585492736606E-2</c:v>
                </c:pt>
                <c:pt idx="798">
                  <c:v>-6.0039165301042946E-2</c:v>
                </c:pt>
                <c:pt idx="799">
                  <c:v>-5.9814147748600922E-2</c:v>
                </c:pt>
                <c:pt idx="800">
                  <c:v>-5.9590756346500677E-2</c:v>
                </c:pt>
                <c:pt idx="801">
                  <c:v>-5.9368945308676445E-2</c:v>
                </c:pt>
                <c:pt idx="802">
                  <c:v>-5.9148662958183329E-2</c:v>
                </c:pt>
                <c:pt idx="803">
                  <c:v>-5.8929850822784985E-2</c:v>
                </c:pt>
                <c:pt idx="804">
                  <c:v>-5.8712455188713361E-2</c:v>
                </c:pt>
                <c:pt idx="805">
                  <c:v>-5.8496428461384191E-2</c:v>
                </c:pt>
                <c:pt idx="806">
                  <c:v>-5.828172396897642E-2</c:v>
                </c:pt>
                <c:pt idx="807">
                  <c:v>-5.8068295805364094E-2</c:v>
                </c:pt>
                <c:pt idx="808">
                  <c:v>-5.7856098855088835E-2</c:v>
                </c:pt>
                <c:pt idx="809">
                  <c:v>-5.7645088821968712E-2</c:v>
                </c:pt>
                <c:pt idx="810">
                  <c:v>-5.7435222254446243E-2</c:v>
                </c:pt>
                <c:pt idx="811">
                  <c:v>-5.7226456567596756E-2</c:v>
                </c:pt>
                <c:pt idx="812">
                  <c:v>-5.7018750061982724E-2</c:v>
                </c:pt>
                <c:pt idx="813">
                  <c:v>-5.6812061939540914E-2</c:v>
                </c:pt>
                <c:pt idx="814">
                  <c:v>-5.6606352316683324E-2</c:v>
                </c:pt>
                <c:pt idx="815">
                  <c:v>-5.640158223478494E-2</c:v>
                </c:pt>
                <c:pt idx="816">
                  <c:v>-5.619771366822255E-2</c:v>
                </c:pt>
                <c:pt idx="817">
                  <c:v>-5.5994709530124261E-2</c:v>
                </c:pt>
                <c:pt idx="818">
                  <c:v>-5.5792533675979708E-2</c:v>
                </c:pt>
                <c:pt idx="819">
                  <c:v>-5.5591150905256174E-2</c:v>
                </c:pt>
                <c:pt idx="820">
                  <c:v>-5.5390526961158253E-2</c:v>
                </c:pt>
                <c:pt idx="821">
                  <c:v>-5.5190628528662619E-2</c:v>
                </c:pt>
                <c:pt idx="822">
                  <c:v>-5.4991423230953511E-2</c:v>
                </c:pt>
                <c:pt idx="823">
                  <c:v>-5.4792879624378531E-2</c:v>
                </c:pt>
                <c:pt idx="824">
                  <c:v>-5.4594967192038178E-2</c:v>
                </c:pt>
                <c:pt idx="825">
                  <c:v>-5.4397656336117997E-2</c:v>
                </c:pt>
                <c:pt idx="826">
                  <c:v>-5.4200918369065876E-2</c:v>
                </c:pt>
                <c:pt idx="827">
                  <c:v>-5.4004725503712339E-2</c:v>
                </c:pt>
                <c:pt idx="828">
                  <c:v>-5.380905084242691E-2</c:v>
                </c:pt>
                <c:pt idx="829">
                  <c:v>-5.3613868365398248E-2</c:v>
                </c:pt>
                <c:pt idx="830">
                  <c:v>-5.3419152918121875E-2</c:v>
                </c:pt>
                <c:pt idx="831">
                  <c:v>-5.3224880198174125E-2</c:v>
                </c:pt>
                <c:pt idx="832">
                  <c:v>-5.3031026741347409E-2</c:v>
                </c:pt>
                <c:pt idx="833">
                  <c:v>-5.2837569907216969E-2</c:v>
                </c:pt>
                <c:pt idx="834">
                  <c:v>-5.2644487864206398E-2</c:v>
                </c:pt>
                <c:pt idx="835">
                  <c:v>-5.245175957421426E-2</c:v>
                </c:pt>
                <c:pt idx="836">
                  <c:v>-5.225936477686139E-2</c:v>
                </c:pt>
                <c:pt idx="837">
                  <c:v>-5.2067283973414591E-2</c:v>
                </c:pt>
                <c:pt idx="838">
                  <c:v>-5.1875498410438828E-2</c:v>
                </c:pt>
                <c:pt idx="839">
                  <c:v>-5.1683990063227964E-2</c:v>
                </c:pt>
                <c:pt idx="840">
                  <c:v>-5.1492741619059097E-2</c:v>
                </c:pt>
                <c:pt idx="841">
                  <c:v>-5.1301736460314551E-2</c:v>
                </c:pt>
                <c:pt idx="842">
                  <c:v>-5.1110958647511542E-2</c:v>
                </c:pt>
                <c:pt idx="843">
                  <c:v>-5.0920392902277282E-2</c:v>
                </c:pt>
                <c:pt idx="844">
                  <c:v>-5.0730024590304817E-2</c:v>
                </c:pt>
                <c:pt idx="845">
                  <c:v>-5.0539839704322104E-2</c:v>
                </c:pt>
                <c:pt idx="846">
                  <c:v>-5.034982484710479E-2</c:v>
                </c:pt>
                <c:pt idx="847">
                  <c:v>-5.0159967214560827E-2</c:v>
                </c:pt>
                <c:pt idx="848">
                  <c:v>-4.9970254578913131E-2</c:v>
                </c:pt>
                <c:pt idx="849">
                  <c:v>-4.9780675272003763E-2</c:v>
                </c:pt>
                <c:pt idx="850">
                  <c:v>-4.9591218168742401E-2</c:v>
                </c:pt>
                <c:pt idx="851">
                  <c:v>-4.9401872670718862E-2</c:v>
                </c:pt>
                <c:pt idx="852">
                  <c:v>-4.9212628689998372E-2</c:v>
                </c:pt>
                <c:pt idx="853">
                  <c:v>-4.9023476633116514E-2</c:v>
                </c:pt>
                <c:pt idx="854">
                  <c:v>-4.8834407385288998E-2</c:v>
                </c:pt>
                <c:pt idx="855">
                  <c:v>-4.8645412294850449E-2</c:v>
                </c:pt>
                <c:pt idx="856">
                  <c:v>-4.845648315793423E-2</c:v>
                </c:pt>
                <c:pt idx="857">
                  <c:v>-4.8267612203404427E-2</c:v>
                </c:pt>
                <c:pt idx="858">
                  <c:v>-4.807879207805079E-2</c:v>
                </c:pt>
                <c:pt idx="859">
                  <c:v>-4.789001583205367E-2</c:v>
                </c:pt>
                <c:pt idx="860">
                  <c:v>-4.770127690472805E-2</c:v>
                </c:pt>
                <c:pt idx="861">
                  <c:v>-4.7512569110552537E-2</c:v>
                </c:pt>
                <c:pt idx="862">
                  <c:v>-4.7323886625488719E-2</c:v>
                </c:pt>
                <c:pt idx="863">
                  <c:v>-4.7135223973595895E-2</c:v>
                </c:pt>
                <c:pt idx="864">
                  <c:v>-4.6947528343382519E-2</c:v>
                </c:pt>
                <c:pt idx="865">
                  <c:v>-4.6762851666141587E-2</c:v>
                </c:pt>
                <c:pt idx="866">
                  <c:v>-4.6582558359857119E-2</c:v>
                </c:pt>
                <c:pt idx="867">
                  <c:v>-4.640712237035001E-2</c:v>
                </c:pt>
                <c:pt idx="868">
                  <c:v>-4.6236946348826691E-2</c:v>
                </c:pt>
                <c:pt idx="869">
                  <c:v>-4.6072393952653778E-2</c:v>
                </c:pt>
                <c:pt idx="870">
                  <c:v>-4.5913793047856387E-2</c:v>
                </c:pt>
                <c:pt idx="871">
                  <c:v>-4.5761437680831026E-2</c:v>
                </c:pt>
                <c:pt idx="872">
                  <c:v>-4.5615589930229149E-2</c:v>
                </c:pt>
                <c:pt idx="873">
                  <c:v>-4.54764816850311E-2</c:v>
                </c:pt>
                <c:pt idx="874">
                  <c:v>-4.5344316352388912E-2</c:v>
                </c:pt>
                <c:pt idx="875">
                  <c:v>-4.5219270497125756E-2</c:v>
                </c:pt>
                <c:pt idx="876">
                  <c:v>-4.5101495414708322E-2</c:v>
                </c:pt>
                <c:pt idx="877">
                  <c:v>-4.4991118639501379E-2</c:v>
                </c:pt>
                <c:pt idx="878">
                  <c:v>-4.4888245390103824E-2</c:v>
                </c:pt>
                <c:pt idx="879">
                  <c:v>-4.4792959953554805E-2</c:v>
                </c:pt>
                <c:pt idx="880">
                  <c:v>-4.4705327010183489E-2</c:v>
                </c:pt>
                <c:pt idx="881">
                  <c:v>-4.4625392900861774E-2</c:v>
                </c:pt>
                <c:pt idx="882">
                  <c:v>-4.4553186838398491E-2</c:v>
                </c:pt>
                <c:pt idx="883">
                  <c:v>-4.4488722064795427E-2</c:v>
                </c:pt>
                <c:pt idx="884">
                  <c:v>-4.4431996956062696E-2</c:v>
                </c:pt>
                <c:pt idx="885">
                  <c:v>-4.4382996076267271E-2</c:v>
                </c:pt>
                <c:pt idx="886">
                  <c:v>-4.4341691182464442E-2</c:v>
                </c:pt>
                <c:pt idx="887">
                  <c:v>-4.4308042182134674E-2</c:v>
                </c:pt>
                <c:pt idx="888">
                  <c:v>-4.4281998044721729E-2</c:v>
                </c:pt>
                <c:pt idx="889">
                  <c:v>-4.4263497668839434E-2</c:v>
                </c:pt>
                <c:pt idx="890">
                  <c:v>-4.4252470706685254E-2</c:v>
                </c:pt>
                <c:pt idx="891">
                  <c:v>-4.4248838347168376E-2</c:v>
                </c:pt>
                <c:pt idx="892">
                  <c:v>-4.4252514059230572E-2</c:v>
                </c:pt>
                <c:pt idx="893">
                  <c:v>-4.4263404296805038E-2</c:v>
                </c:pt>
                <c:pt idx="894">
                  <c:v>-4.4281409166829148E-2</c:v>
                </c:pt>
                <c:pt idx="895">
                  <c:v>-4.4306423061692531E-2</c:v>
                </c:pt>
                <c:pt idx="896">
                  <c:v>-4.4338335257471634E-2</c:v>
                </c:pt>
                <c:pt idx="897">
                  <c:v>-4.4377030479268241E-2</c:v>
                </c:pt>
                <c:pt idx="898">
                  <c:v>-4.4422389434937343E-2</c:v>
                </c:pt>
                <c:pt idx="899">
                  <c:v>-4.4474289318456657E-2</c:v>
                </c:pt>
                <c:pt idx="900">
                  <c:v>-4.4532604284157971E-2</c:v>
                </c:pt>
                <c:pt idx="901">
                  <c:v>-4.4597205893007343E-2</c:v>
                </c:pt>
                <c:pt idx="902">
                  <c:v>-4.4667963532088906E-2</c:v>
                </c:pt>
                <c:pt idx="903">
                  <c:v>-4.4744744808414914E-2</c:v>
                </c:pt>
                <c:pt idx="904">
                  <c:v>-4.4827415918152126E-2</c:v>
                </c:pt>
                <c:pt idx="905">
                  <c:v>-4.491584199232327E-2</c:v>
                </c:pt>
                <c:pt idx="906">
                  <c:v>-4.5009887420010268E-2</c:v>
                </c:pt>
                <c:pt idx="907">
                  <c:v>-4.5109416150055516E-2</c:v>
                </c:pt>
                <c:pt idx="908">
                  <c:v>-4.521429197222545E-2</c:v>
                </c:pt>
                <c:pt idx="909">
                  <c:v>-4.5324378778771456E-2</c:v>
                </c:pt>
                <c:pt idx="910">
                  <c:v>-4.5439540807292803E-2</c:v>
                </c:pt>
                <c:pt idx="911">
                  <c:v>-4.5559642865775969E-2</c:v>
                </c:pt>
                <c:pt idx="912">
                  <c:v>-4.5684550540657017E-2</c:v>
                </c:pt>
                <c:pt idx="913">
                  <c:v>-4.5814130388724048E-2</c:v>
                </c:pt>
                <c:pt idx="914">
                  <c:v>-4.5948250113648982E-2</c:v>
                </c:pt>
                <c:pt idx="915">
                  <c:v>-4.6086778727911122E-2</c:v>
                </c:pt>
                <c:pt idx="916">
                  <c:v>-4.6229586700846662E-2</c:v>
                </c:pt>
                <c:pt idx="917">
                  <c:v>-4.6376546093532957E-2</c:v>
                </c:pt>
                <c:pt idx="918">
                  <c:v>-4.6527530681190379E-2</c:v>
                </c:pt>
                <c:pt idx="919">
                  <c:v>-4.6682416063758427E-2</c:v>
                </c:pt>
                <c:pt idx="920">
                  <c:v>-4.68410797652795E-2</c:v>
                </c:pt>
                <c:pt idx="921">
                  <c:v>-4.7003401322698389E-2</c:v>
                </c:pt>
                <c:pt idx="922">
                  <c:v>-4.7169262364662214E-2</c:v>
                </c:pt>
                <c:pt idx="923">
                  <c:v>-4.7338546680883831E-2</c:v>
                </c:pt>
                <c:pt idx="924">
                  <c:v>-4.7511140282607063E-2</c:v>
                </c:pt>
                <c:pt idx="925">
                  <c:v>-4.7686931454692501E-2</c:v>
                </c:pt>
                <c:pt idx="926">
                  <c:v>-4.7865810799820357E-2</c:v>
                </c:pt>
                <c:pt idx="927">
                  <c:v>-4.8045863607501356E-2</c:v>
                </c:pt>
                <c:pt idx="928">
                  <c:v>-4.8223081191577789E-2</c:v>
                </c:pt>
                <c:pt idx="929">
                  <c:v>-4.8394762867661832E-2</c:v>
                </c:pt>
                <c:pt idx="930">
                  <c:v>-4.8559901194390236E-2</c:v>
                </c:pt>
                <c:pt idx="931">
                  <c:v>-4.8717627037418589E-2</c:v>
                </c:pt>
                <c:pt idx="932">
                  <c:v>-4.8867148241857498E-2</c:v>
                </c:pt>
                <c:pt idx="933">
                  <c:v>-4.9007743533344326E-2</c:v>
                </c:pt>
                <c:pt idx="934">
                  <c:v>-4.9138758751310692E-2</c:v>
                </c:pt>
                <c:pt idx="935">
                  <c:v>-4.9259603306010251E-2</c:v>
                </c:pt>
                <c:pt idx="936">
                  <c:v>-4.9369746772266125E-2</c:v>
                </c:pt>
                <c:pt idx="937">
                  <c:v>-4.9468715613442182E-2</c:v>
                </c:pt>
                <c:pt idx="938">
                  <c:v>-4.9556090032336908E-2</c:v>
                </c:pt>
                <c:pt idx="939">
                  <c:v>-4.9631500945817919E-2</c:v>
                </c:pt>
                <c:pt idx="940">
                  <c:v>-4.9694627080016152E-2</c:v>
                </c:pt>
                <c:pt idx="941">
                  <c:v>-4.9745192182902728E-2</c:v>
                </c:pt>
                <c:pt idx="942">
                  <c:v>-4.9782962351079985E-2</c:v>
                </c:pt>
                <c:pt idx="943">
                  <c:v>-4.980774346763147E-2</c:v>
                </c:pt>
                <c:pt idx="944">
                  <c:v>-4.9819378747895278E-2</c:v>
                </c:pt>
                <c:pt idx="945">
                  <c:v>-4.9817746390047379E-2</c:v>
                </c:pt>
                <c:pt idx="946">
                  <c:v>-4.98027573274092E-2</c:v>
                </c:pt>
                <c:pt idx="947">
                  <c:v>-4.9774353079424717E-2</c:v>
                </c:pt>
                <c:pt idx="948">
                  <c:v>-4.9732503698286627E-2</c:v>
                </c:pt>
                <c:pt idx="949">
                  <c:v>-4.9677205808228285E-2</c:v>
                </c:pt>
                <c:pt idx="950">
                  <c:v>-4.9608480734539523E-2</c:v>
                </c:pt>
                <c:pt idx="951">
                  <c:v>-4.9526372719405999E-2</c:v>
                </c:pt>
                <c:pt idx="952">
                  <c:v>-4.9433153838321683E-2</c:v>
                </c:pt>
                <c:pt idx="953">
                  <c:v>-4.9333674787251244E-2</c:v>
                </c:pt>
                <c:pt idx="954">
                  <c:v>-4.9231210583141255E-2</c:v>
                </c:pt>
                <c:pt idx="955">
                  <c:v>-4.9126988856767764E-2</c:v>
                </c:pt>
                <c:pt idx="956">
                  <c:v>-4.902208658233817E-2</c:v>
                </c:pt>
                <c:pt idx="957">
                  <c:v>-4.8917503626078454E-2</c:v>
                </c:pt>
                <c:pt idx="958">
                  <c:v>-4.8814168939179704E-2</c:v>
                </c:pt>
                <c:pt idx="959">
                  <c:v>-4.8712943963617313E-2</c:v>
                </c:pt>
                <c:pt idx="960">
                  <c:v>-4.8614625822575246E-2</c:v>
                </c:pt>
                <c:pt idx="961">
                  <c:v>-4.8519950399730963E-2</c:v>
                </c:pt>
                <c:pt idx="962">
                  <c:v>-4.8429595313374506E-2</c:v>
                </c:pt>
                <c:pt idx="963">
                  <c:v>-4.8344182787474446E-2</c:v>
                </c:pt>
                <c:pt idx="964">
                  <c:v>-4.8264282421698793E-2</c:v>
                </c:pt>
                <c:pt idx="965">
                  <c:v>-4.8190413862437199E-2</c:v>
                </c:pt>
                <c:pt idx="966">
                  <c:v>-4.8123049376908103E-2</c:v>
                </c:pt>
                <c:pt idx="967">
                  <c:v>-4.8062616332465134E-2</c:v>
                </c:pt>
                <c:pt idx="968">
                  <c:v>-4.8009499583242334E-2</c:v>
                </c:pt>
                <c:pt idx="969">
                  <c:v>-4.79640437662971E-2</c:v>
                </c:pt>
                <c:pt idx="970">
                  <c:v>-4.7926555509423312E-2</c:v>
                </c:pt>
                <c:pt idx="971">
                  <c:v>-4.789730555281619E-2</c:v>
                </c:pt>
                <c:pt idx="972">
                  <c:v>-4.7876530786774896E-2</c:v>
                </c:pt>
                <c:pt idx="973">
                  <c:v>-4.7864436207628709E-2</c:v>
                </c:pt>
                <c:pt idx="974">
                  <c:v>-4.7861196794068153E-2</c:v>
                </c:pt>
                <c:pt idx="975">
                  <c:v>-4.7866959306055869E-2</c:v>
                </c:pt>
                <c:pt idx="976">
                  <c:v>-4.7881844008478981E-2</c:v>
                </c:pt>
                <c:pt idx="977">
                  <c:v>-4.7905946321692254E-2</c:v>
                </c:pt>
                <c:pt idx="978">
                  <c:v>-4.7939338401082367E-2</c:v>
                </c:pt>
                <c:pt idx="979">
                  <c:v>-4.7982070647764725E-2</c:v>
                </c:pt>
                <c:pt idx="980">
                  <c:v>-4.8034173152500838E-2</c:v>
                </c:pt>
                <c:pt idx="981">
                  <c:v>-4.8095657074900523E-2</c:v>
                </c:pt>
                <c:pt idx="982">
                  <c:v>-4.8166515959945248E-2</c:v>
                </c:pt>
                <c:pt idx="983">
                  <c:v>-4.8246726993841187E-2</c:v>
                </c:pt>
                <c:pt idx="984">
                  <c:v>-4.8336252201180013E-2</c:v>
                </c:pt>
                <c:pt idx="985">
                  <c:v>-4.8435039585353182E-2</c:v>
                </c:pt>
                <c:pt idx="986">
                  <c:v>-4.8543024214132882E-2</c:v>
                </c:pt>
                <c:pt idx="987">
                  <c:v>-4.8660129252298193E-2</c:v>
                </c:pt>
                <c:pt idx="988">
                  <c:v>-4.8786266943149914E-2</c:v>
                </c:pt>
                <c:pt idx="989">
                  <c:v>-4.8919350934302219E-2</c:v>
                </c:pt>
                <c:pt idx="990">
                  <c:v>-4.9054979573333921E-2</c:v>
                </c:pt>
                <c:pt idx="991">
                  <c:v>-4.9190179219603891E-2</c:v>
                </c:pt>
                <c:pt idx="992">
                  <c:v>-4.9323828822062099E-2</c:v>
                </c:pt>
                <c:pt idx="993">
                  <c:v>-4.9454950081436438E-2</c:v>
                </c:pt>
                <c:pt idx="994">
                  <c:v>-4.9582640688715089E-2</c:v>
                </c:pt>
                <c:pt idx="995">
                  <c:v>-4.970606828656602E-2</c:v>
                </c:pt>
                <c:pt idx="996">
                  <c:v>-4.9824466963738094E-2</c:v>
                </c:pt>
                <c:pt idx="997">
                  <c:v>-4.993713396409738E-2</c:v>
                </c:pt>
                <c:pt idx="998">
                  <c:v>-5.0043426515657782E-2</c:v>
                </c:pt>
                <c:pt idx="999">
                  <c:v>-5.0142758773549047E-2</c:v>
                </c:pt>
                <c:pt idx="1000">
                  <c:v>-5.0234598874357446E-2</c:v>
                </c:pt>
                <c:pt idx="1001">
                  <c:v>-5.031846609938008E-2</c:v>
                </c:pt>
                <c:pt idx="1002">
                  <c:v>-5.0393928144314003E-2</c:v>
                </c:pt>
                <c:pt idx="1003">
                  <c:v>-5.0460598492879809E-2</c:v>
                </c:pt>
                <c:pt idx="1004">
                  <c:v>-5.0518133891865234E-2</c:v>
                </c:pt>
                <c:pt idx="1005">
                  <c:v>-5.0566231925065527E-2</c:v>
                </c:pt>
                <c:pt idx="1006">
                  <c:v>-5.0604628683593771E-2</c:v>
                </c:pt>
                <c:pt idx="1007">
                  <c:v>-5.0633096530035518E-2</c:v>
                </c:pt>
                <c:pt idx="1008">
                  <c:v>-5.06514419539279E-2</c:v>
                </c:pt>
                <c:pt idx="1009">
                  <c:v>-5.0659503516053805E-2</c:v>
                </c:pt>
                <c:pt idx="1010">
                  <c:v>-5.0657149879055459E-2</c:v>
                </c:pt>
                <c:pt idx="1011">
                  <c:v>-5.0644277921888983E-2</c:v>
                </c:pt>
                <c:pt idx="1012">
                  <c:v>-5.0620810935663375E-2</c:v>
                </c:pt>
                <c:pt idx="1013">
                  <c:v>-5.0586696898430358E-2</c:v>
                </c:pt>
                <c:pt idx="1014">
                  <c:v>-5.0541906826518532E-2</c:v>
                </c:pt>
                <c:pt idx="1015">
                  <c:v>-5.048643320003509E-2</c:v>
                </c:pt>
                <c:pt idx="1016">
                  <c:v>-5.0420288460188777E-2</c:v>
                </c:pt>
                <c:pt idx="1017">
                  <c:v>-5.0343503576122987E-2</c:v>
                </c:pt>
                <c:pt idx="1018">
                  <c:v>-5.0256126678981661E-2</c:v>
                </c:pt>
                <c:pt idx="1019">
                  <c:v>-5.0158221760969374E-2</c:v>
                </c:pt>
                <c:pt idx="1020">
                  <c:v>-5.0049867437204909E-2</c:v>
                </c:pt>
                <c:pt idx="1021">
                  <c:v>-4.9931155768207745E-2</c:v>
                </c:pt>
                <c:pt idx="1022">
                  <c:v>-4.9802191140897838E-2</c:v>
                </c:pt>
                <c:pt idx="1023">
                  <c:v>-4.9663089206032011E-2</c:v>
                </c:pt>
                <c:pt idx="1024">
                  <c:v>-4.9513975870042408E-2</c:v>
                </c:pt>
                <c:pt idx="1025">
                  <c:v>-4.935498633928613E-2</c:v>
                </c:pt>
                <c:pt idx="1026">
                  <c:v>-4.9186264214760425E-2</c:v>
                </c:pt>
                <c:pt idx="1027">
                  <c:v>-4.9007960635381466E-2</c:v>
                </c:pt>
                <c:pt idx="1028">
                  <c:v>-4.8820233467970015E-2</c:v>
                </c:pt>
                <c:pt idx="1029">
                  <c:v>-4.8623246542133382E-2</c:v>
                </c:pt>
                <c:pt idx="1030">
                  <c:v>-4.8417168928277243E-2</c:v>
                </c:pt>
                <c:pt idx="1031">
                  <c:v>-4.8202174257027101E-2</c:v>
                </c:pt>
                <c:pt idx="1032">
                  <c:v>-4.7978440078384775E-2</c:v>
                </c:pt>
                <c:pt idx="1033">
                  <c:v>-4.7746147258990033E-2</c:v>
                </c:pt>
                <c:pt idx="1034">
                  <c:v>-4.7505479415902274E-2</c:v>
                </c:pt>
                <c:pt idx="1035">
                  <c:v>-4.7256622385363517E-2</c:v>
                </c:pt>
                <c:pt idx="1036">
                  <c:v>-4.6999763725046759E-2</c:v>
                </c:pt>
                <c:pt idx="1037">
                  <c:v>-4.6735092248337939E-2</c:v>
                </c:pt>
                <c:pt idx="1038">
                  <c:v>-4.6462797589245264E-2</c:v>
                </c:pt>
                <c:pt idx="1039">
                  <c:v>-4.6183069796570296E-2</c:v>
                </c:pt>
                <c:pt idx="1040">
                  <c:v>-4.5896098956019309E-2</c:v>
                </c:pt>
                <c:pt idx="1041">
                  <c:v>-4.5602074838975236E-2</c:v>
                </c:pt>
                <c:pt idx="1042">
                  <c:v>-4.5301186576691514E-2</c:v>
                </c:pt>
                <c:pt idx="1043">
                  <c:v>-4.4993622358710475E-2</c:v>
                </c:pt>
                <c:pt idx="1044">
                  <c:v>-4.4679569154348363E-2</c:v>
                </c:pt>
                <c:pt idx="1045">
                  <c:v>-4.435921245612897E-2</c:v>
                </c:pt>
                <c:pt idx="1046">
                  <c:v>-4.4032736044086272E-2</c:v>
                </c:pt>
                <c:pt idx="1047">
                  <c:v>-4.3700321769894614E-2</c:v>
                </c:pt>
                <c:pt idx="1048">
                  <c:v>-4.3362149359821446E-2</c:v>
                </c:pt>
                <c:pt idx="1049">
                  <c:v>-4.3018396235534939E-2</c:v>
                </c:pt>
                <c:pt idx="1050">
                  <c:v>-4.2669237351834123E-2</c:v>
                </c:pt>
                <c:pt idx="1051">
                  <c:v>-4.2314845050402616E-2</c:v>
                </c:pt>
                <c:pt idx="1052">
                  <c:v>-4.1955361677450571E-2</c:v>
                </c:pt>
                <c:pt idx="1053">
                  <c:v>-4.1590895114813474E-2</c:v>
                </c:pt>
                <c:pt idx="1054">
                  <c:v>-4.1221569962468833E-2</c:v>
                </c:pt>
                <c:pt idx="1055">
                  <c:v>-4.084753325547455E-2</c:v>
                </c:pt>
                <c:pt idx="1056">
                  <c:v>-4.0468930944118804E-2</c:v>
                </c:pt>
                <c:pt idx="1057">
                  <c:v>-4.0085906902182597E-2</c:v>
                </c:pt>
                <c:pt idx="1058">
                  <c:v>-3.9698602778515585E-2</c:v>
                </c:pt>
                <c:pt idx="1059">
                  <c:v>-3.9307157893835612E-2</c:v>
                </c:pt>
                <c:pt idx="1060">
                  <c:v>-3.8911709150342408E-2</c:v>
                </c:pt>
                <c:pt idx="1061">
                  <c:v>-3.8512390952232009E-2</c:v>
                </c:pt>
                <c:pt idx="1062">
                  <c:v>-3.8109335136441838E-2</c:v>
                </c:pt>
                <c:pt idx="1063">
                  <c:v>-3.7702670913027335E-2</c:v>
                </c:pt>
                <c:pt idx="1064">
                  <c:v>-3.7292524814600256E-2</c:v>
                </c:pt>
                <c:pt idx="1065">
                  <c:v>-3.6879020654279705E-2</c:v>
                </c:pt>
                <c:pt idx="1066">
                  <c:v>-3.6462279491632076E-2</c:v>
                </c:pt>
                <c:pt idx="1067">
                  <c:v>-3.6042419606096672E-2</c:v>
                </c:pt>
                <c:pt idx="1068">
                  <c:v>-3.5619556477417783E-2</c:v>
                </c:pt>
                <c:pt idx="1069">
                  <c:v>-3.5193802772622705E-2</c:v>
                </c:pt>
                <c:pt idx="1070">
                  <c:v>-3.4765268339107529E-2</c:v>
                </c:pt>
                <c:pt idx="1071">
                  <c:v>-3.4334060203410274E-2</c:v>
                </c:pt>
                <c:pt idx="1072">
                  <c:v>-3.390028257527284E-2</c:v>
                </c:pt>
                <c:pt idx="1073">
                  <c:v>-3.3464036856609043E-2</c:v>
                </c:pt>
                <c:pt idx="1074">
                  <c:v>-3.3025421655016207E-2</c:v>
                </c:pt>
                <c:pt idx="1075">
                  <c:v>-3.2584532801482574E-2</c:v>
                </c:pt>
                <c:pt idx="1076">
                  <c:v>-3.2141463371962851E-2</c:v>
                </c:pt>
                <c:pt idx="1077">
                  <c:v>-3.1696303712507451E-2</c:v>
                </c:pt>
                <c:pt idx="1078">
                  <c:v>-3.1249141467647856E-2</c:v>
                </c:pt>
                <c:pt idx="1079">
                  <c:v>-3.0800061611756128E-2</c:v>
                </c:pt>
                <c:pt idx="1080">
                  <c:v>-3.034914648310914E-2</c:v>
                </c:pt>
                <c:pt idx="1081">
                  <c:v>-2.9896475820404875E-2</c:v>
                </c:pt>
                <c:pt idx="1082">
                  <c:v>-2.944212680148903E-2</c:v>
                </c:pt>
                <c:pt idx="1083">
                  <c:v>-2.8986174084064904E-2</c:v>
                </c:pt>
                <c:pt idx="1084">
                  <c:v>-2.8528689848170037E-2</c:v>
                </c:pt>
                <c:pt idx="1085">
                  <c:v>-2.806974384021807E-2</c:v>
                </c:pt>
                <c:pt idx="1086">
                  <c:v>-2.7609403418412316E-2</c:v>
                </c:pt>
                <c:pt idx="1087">
                  <c:v>-2.7147733599351631E-2</c:v>
                </c:pt>
                <c:pt idx="1088">
                  <c:v>-2.6684797105656747E-2</c:v>
                </c:pt>
                <c:pt idx="1089">
                  <c:v>-2.6220654414458748E-2</c:v>
                </c:pt>
                <c:pt idx="1090">
                  <c:v>-2.5755363806598174E-2</c:v>
                </c:pt>
                <c:pt idx="1091">
                  <c:v>-2.5288981416394421E-2</c:v>
                </c:pt>
                <c:pt idx="1092">
                  <c:v>-2.482156128185237E-2</c:v>
                </c:pt>
                <c:pt idx="1093">
                  <c:v>-2.4353155395184102E-2</c:v>
                </c:pt>
                <c:pt idx="1094">
                  <c:v>-2.3883813753529094E-2</c:v>
                </c:pt>
                <c:pt idx="1095">
                  <c:v>-2.3413584409766149E-2</c:v>
                </c:pt>
                <c:pt idx="1096">
                  <c:v>-2.2942513523315826E-2</c:v>
                </c:pt>
                <c:pt idx="1097">
                  <c:v>-2.247064541084156E-2</c:v>
                </c:pt>
                <c:pt idx="1098">
                  <c:v>-2.1998022596762239E-2</c:v>
                </c:pt>
                <c:pt idx="1099">
                  <c:v>-2.1524685863497209E-2</c:v>
                </c:pt>
                <c:pt idx="1100">
                  <c:v>-2.1050674301368498E-2</c:v>
                </c:pt>
                <c:pt idx="1101">
                  <c:v>-2.0576025358094382E-2</c:v>
                </c:pt>
                <c:pt idx="1102">
                  <c:v>-2.0102670169903903E-2</c:v>
                </c:pt>
                <c:pt idx="1103">
                  <c:v>-1.963473629475606E-2</c:v>
                </c:pt>
                <c:pt idx="1104">
                  <c:v>-1.9174980919731625E-2</c:v>
                </c:pt>
                <c:pt idx="1105">
                  <c:v>-1.8724387013200606E-2</c:v>
                </c:pt>
                <c:pt idx="1106">
                  <c:v>-1.8283793684404127E-2</c:v>
                </c:pt>
                <c:pt idx="1107">
                  <c:v>-1.7853960535877091E-2</c:v>
                </c:pt>
                <c:pt idx="1108">
                  <c:v>-1.7435574104471753E-2</c:v>
                </c:pt>
                <c:pt idx="1109">
                  <c:v>-1.7029251851545971E-2</c:v>
                </c:pt>
                <c:pt idx="1110">
                  <c:v>-1.6635545913266957E-2</c:v>
                </c:pt>
                <c:pt idx="1111">
                  <c:v>-1.6254946702595686E-2</c:v>
                </c:pt>
                <c:pt idx="1112">
                  <c:v>-1.5887886370059081E-2</c:v>
                </c:pt>
                <c:pt idx="1113">
                  <c:v>-1.5534742127052411E-2</c:v>
                </c:pt>
                <c:pt idx="1114">
                  <c:v>-1.5195839435281303E-2</c:v>
                </c:pt>
                <c:pt idx="1115">
                  <c:v>-1.4871455065935993E-2</c:v>
                </c:pt>
                <c:pt idx="1116">
                  <c:v>-1.4561820032178279E-2</c:v>
                </c:pt>
                <c:pt idx="1117">
                  <c:v>-1.4267122398499543E-2</c:v>
                </c:pt>
                <c:pt idx="1118">
                  <c:v>-1.3987509970485635E-2</c:v>
                </c:pt>
                <c:pt idx="1119">
                  <c:v>-1.3723092868492172E-2</c:v>
                </c:pt>
                <c:pt idx="1120">
                  <c:v>-1.3473945988701554E-2</c:v>
                </c:pt>
                <c:pt idx="1121">
                  <c:v>-1.3240111354993212E-2</c:v>
                </c:pt>
                <c:pt idx="1122">
                  <c:v>-1.3021600365018777E-2</c:v>
                </c:pt>
                <c:pt idx="1123">
                  <c:v>-1.2818395933827048E-2</c:v>
                </c:pt>
                <c:pt idx="1124">
                  <c:v>-1.2630454538337017E-2</c:v>
                </c:pt>
                <c:pt idx="1125">
                  <c:v>-1.2457708165905147E-2</c:v>
                </c:pt>
                <c:pt idx="1126">
                  <c:v>-1.2300066170181903E-2</c:v>
                </c:pt>
                <c:pt idx="1127">
                  <c:v>-1.215741703739545E-2</c:v>
                </c:pt>
                <c:pt idx="1128">
                  <c:v>-1.2029630066144728E-2</c:v>
                </c:pt>
                <c:pt idx="1129">
                  <c:v>-1.191655696372456E-2</c:v>
                </c:pt>
                <c:pt idx="1130">
                  <c:v>-1.1818033361946088E-2</c:v>
                </c:pt>
                <c:pt idx="1131">
                  <c:v>-1.1733880255353919E-2</c:v>
                </c:pt>
                <c:pt idx="1132">
                  <c:v>-1.1663905364679266E-2</c:v>
                </c:pt>
                <c:pt idx="1133">
                  <c:v>-1.1607904428305494E-2</c:v>
                </c:pt>
                <c:pt idx="1134">
                  <c:v>-1.156566242445806E-2</c:v>
                </c:pt>
                <c:pt idx="1135">
                  <c:v>-1.153695472676745E-2</c:v>
                </c:pt>
                <c:pt idx="1136">
                  <c:v>-1.1521548195788316E-2</c:v>
                </c:pt>
                <c:pt idx="1137">
                  <c:v>-1.1519202208993738E-2</c:v>
                </c:pt>
                <c:pt idx="1138">
                  <c:v>-1.1529669631698576E-2</c:v>
                </c:pt>
                <c:pt idx="1139">
                  <c:v>-1.1552697731300937E-2</c:v>
                </c:pt>
                <c:pt idx="1140">
                  <c:v>-1.1588029037166589E-2</c:v>
                </c:pt>
                <c:pt idx="1141">
                  <c:v>-1.1635402148416362E-2</c:v>
                </c:pt>
                <c:pt idx="1142">
                  <c:v>-1.1694552491813223E-2</c:v>
                </c:pt>
                <c:pt idx="1143">
                  <c:v>-1.1765213031881687E-2</c:v>
                </c:pt>
                <c:pt idx="1144">
                  <c:v>-1.1847114935329934E-2</c:v>
                </c:pt>
                <c:pt idx="1145">
                  <c:v>-1.1939988191782188E-2</c:v>
                </c:pt>
                <c:pt idx="1146">
                  <c:v>-1.2043562192768077E-2</c:v>
                </c:pt>
                <c:pt idx="1147">
                  <c:v>-1.215756627085411E-2</c:v>
                </c:pt>
                <c:pt idx="1148">
                  <c:v>-1.2281730200743211E-2</c:v>
                </c:pt>
                <c:pt idx="1149">
                  <c:v>-1.2415784664108575E-2</c:v>
                </c:pt>
                <c:pt idx="1150">
                  <c:v>-1.2559461679870714E-2</c:v>
                </c:pt>
                <c:pt idx="1151">
                  <c:v>-1.2712495001568421E-2</c:v>
                </c:pt>
                <c:pt idx="1152">
                  <c:v>-1.2874620483419114E-2</c:v>
                </c:pt>
                <c:pt idx="1153">
                  <c:v>-1.3045576416608223E-2</c:v>
                </c:pt>
                <c:pt idx="1154">
                  <c:v>-1.322510383729396E-2</c:v>
                </c:pt>
                <c:pt idx="1155">
                  <c:v>-1.341294680775979E-2</c:v>
                </c:pt>
                <c:pt idx="1156">
                  <c:v>-1.3608852672096076E-2</c:v>
                </c:pt>
                <c:pt idx="1157">
                  <c:v>-1.3812572287740792E-2</c:v>
                </c:pt>
                <c:pt idx="1158">
                  <c:v>-1.4023860234160615E-2</c:v>
                </c:pt>
                <c:pt idx="1159">
                  <c:v>-1.4242474999903793E-2</c:v>
                </c:pt>
                <c:pt idx="1160">
                  <c:v>-1.4468179149210348E-2</c:v>
                </c:pt>
                <c:pt idx="1161">
                  <c:v>-1.4700739469317865E-2</c:v>
                </c:pt>
                <c:pt idx="1162">
                  <c:v>-1.4939927099557417E-2</c:v>
                </c:pt>
                <c:pt idx="1163">
                  <c:v>-1.5185517643288723E-2</c:v>
                </c:pt>
                <c:pt idx="1164">
                  <c:v>-1.5435629410257723E-2</c:v>
                </c:pt>
                <c:pt idx="1165">
                  <c:v>-1.5686458092030259E-2</c:v>
                </c:pt>
                <c:pt idx="1166">
                  <c:v>-1.59354043659907E-2</c:v>
                </c:pt>
                <c:pt idx="1167">
                  <c:v>-1.6181428098472971E-2</c:v>
                </c:pt>
                <c:pt idx="1168">
                  <c:v>-1.6423618866492944E-2</c:v>
                </c:pt>
                <c:pt idx="1169">
                  <c:v>-1.6661139600129379E-2</c:v>
                </c:pt>
                <c:pt idx="1170">
                  <c:v>-1.6893220992168754E-2</c:v>
                </c:pt>
                <c:pt idx="1171">
                  <c:v>-1.7119158045854763E-2</c:v>
                </c:pt>
                <c:pt idx="1172">
                  <c:v>-1.733830682278284E-2</c:v>
                </c:pt>
                <c:pt idx="1173">
                  <c:v>-1.7550081311305702E-2</c:v>
                </c:pt>
                <c:pt idx="1174">
                  <c:v>-1.7753950409843844E-2</c:v>
                </c:pt>
                <c:pt idx="1175">
                  <c:v>-1.7949435022416509E-2</c:v>
                </c:pt>
                <c:pt idx="1176">
                  <c:v>-1.8136105263799433E-2</c:v>
                </c:pt>
                <c:pt idx="1177">
                  <c:v>-1.8313577771703397E-2</c:v>
                </c:pt>
                <c:pt idx="1178">
                  <c:v>-1.8481513123353638E-2</c:v>
                </c:pt>
                <c:pt idx="1179">
                  <c:v>-1.8639613353844585E-2</c:v>
                </c:pt>
                <c:pt idx="1180">
                  <c:v>-1.8787619573641393E-2</c:v>
                </c:pt>
                <c:pt idx="1181">
                  <c:v>-1.8925309682604207E-2</c:v>
                </c:pt>
                <c:pt idx="1182">
                  <c:v>-1.9052496177918404E-2</c:v>
                </c:pt>
                <c:pt idx="1183">
                  <c:v>-1.9169024053326749E-2</c:v>
                </c:pt>
                <c:pt idx="1184">
                  <c:v>-1.9274768787074615E-2</c:v>
                </c:pt>
                <c:pt idx="1185">
                  <c:v>-1.936963441600021E-2</c:v>
                </c:pt>
                <c:pt idx="1186">
                  <c:v>-1.9453551693224106E-2</c:v>
                </c:pt>
                <c:pt idx="1187">
                  <c:v>-1.9526476326918667E-2</c:v>
                </c:pt>
                <c:pt idx="1188">
                  <c:v>-1.9588387297667133E-2</c:v>
                </c:pt>
                <c:pt idx="1189">
                  <c:v>-1.9639285251952906E-2</c:v>
                </c:pt>
                <c:pt idx="1190">
                  <c:v>-1.9679190969354193E-2</c:v>
                </c:pt>
                <c:pt idx="1191">
                  <c:v>-1.970814390105418E-2</c:v>
                </c:pt>
                <c:pt idx="1192">
                  <c:v>-1.9726200777315173E-2</c:v>
                </c:pt>
                <c:pt idx="1193">
                  <c:v>-1.9733434281604102E-2</c:v>
                </c:pt>
                <c:pt idx="1194">
                  <c:v>-1.9729931789097863E-2</c:v>
                </c:pt>
                <c:pt idx="1195">
                  <c:v>-1.9715794167338888E-2</c:v>
                </c:pt>
                <c:pt idx="1196">
                  <c:v>-1.9691134636854749E-2</c:v>
                </c:pt>
                <c:pt idx="1197">
                  <c:v>-1.9656077689599601E-2</c:v>
                </c:pt>
                <c:pt idx="1198">
                  <c:v>-1.9610758063120504E-2</c:v>
                </c:pt>
                <c:pt idx="1199">
                  <c:v>-1.9555319768397261E-2</c:v>
                </c:pt>
                <c:pt idx="1200">
                  <c:v>-1.9489915169350461E-2</c:v>
                </c:pt>
                <c:pt idx="1201">
                  <c:v>-1.9414704112059592E-2</c:v>
                </c:pt>
                <c:pt idx="1202">
                  <c:v>-1.9330015036339607E-2</c:v>
                </c:pt>
                <c:pt idx="1203">
                  <c:v>-1.9236370060339278E-2</c:v>
                </c:pt>
                <c:pt idx="1204">
                  <c:v>-1.9134179493633927E-2</c:v>
                </c:pt>
                <c:pt idx="1205">
                  <c:v>-1.9023706637487842E-2</c:v>
                </c:pt>
                <c:pt idx="1206">
                  <c:v>-1.8905206430259818E-2</c:v>
                </c:pt>
                <c:pt idx="1207">
                  <c:v>-1.8778930330796396E-2</c:v>
                </c:pt>
                <c:pt idx="1208">
                  <c:v>-1.8645126291208052E-2</c:v>
                </c:pt>
                <c:pt idx="1209">
                  <c:v>-1.8504038556047559E-2</c:v>
                </c:pt>
                <c:pt idx="1210">
                  <c:v>-1.8355907475262379E-2</c:v>
                </c:pt>
                <c:pt idx="1211">
                  <c:v>-1.8200969337255558E-2</c:v>
                </c:pt>
                <c:pt idx="1212">
                  <c:v>-1.8039456221218914E-2</c:v>
                </c:pt>
                <c:pt idx="1213">
                  <c:v>-1.7871595867658581E-2</c:v>
                </c:pt>
                <c:pt idx="1214">
                  <c:v>-1.7697611566066189E-2</c:v>
                </c:pt>
                <c:pt idx="1215">
                  <c:v>-1.7517722058730045E-2</c:v>
                </c:pt>
                <c:pt idx="1216">
                  <c:v>-1.7332141459722717E-2</c:v>
                </c:pt>
                <c:pt idx="1217">
                  <c:v>-1.7141079188140874E-2</c:v>
                </c:pt>
                <c:pt idx="1218">
                  <c:v>-1.6944739914713361E-2</c:v>
                </c:pt>
                <c:pt idx="1219">
                  <c:v>-1.6743323520930303E-2</c:v>
                </c:pt>
                <c:pt idx="1220">
                  <c:v>-1.6537025069883787E-2</c:v>
                </c:pt>
                <c:pt idx="1221">
                  <c:v>-1.6326034788045188E-2</c:v>
                </c:pt>
                <c:pt idx="1222">
                  <c:v>-1.6110538057240463E-2</c:v>
                </c:pt>
                <c:pt idx="1223">
                  <c:v>-1.5890715416116568E-2</c:v>
                </c:pt>
                <c:pt idx="1224">
                  <c:v>-1.5666742570425836E-2</c:v>
                </c:pt>
                <c:pt idx="1225">
                  <c:v>-1.5438790411485478E-2</c:v>
                </c:pt>
                <c:pt idx="1226">
                  <c:v>-1.5207025042200943E-2</c:v>
                </c:pt>
                <c:pt idx="1227">
                  <c:v>-1.4971607810070044E-2</c:v>
                </c:pt>
                <c:pt idx="1228">
                  <c:v>-1.4732695346614054E-2</c:v>
                </c:pt>
                <c:pt idx="1229">
                  <c:v>-1.4490439612708057E-2</c:v>
                </c:pt>
                <c:pt idx="1230">
                  <c:v>-1.4244987949311092E-2</c:v>
                </c:pt>
                <c:pt idx="1231">
                  <c:v>-1.399648313312022E-2</c:v>
                </c:pt>
                <c:pt idx="1232">
                  <c:v>-1.3745063436698179E-2</c:v>
                </c:pt>
                <c:pt idx="1233">
                  <c:v>-1.3490862692647942E-2</c:v>
                </c:pt>
                <c:pt idx="1234">
                  <c:v>-1.3234010361429259E-2</c:v>
                </c:pt>
                <c:pt idx="1235">
                  <c:v>-1.2974631602435721E-2</c:v>
                </c:pt>
                <c:pt idx="1236">
                  <c:v>-1.2712847347970294E-2</c:v>
                </c:pt>
                <c:pt idx="1237">
                  <c:v>-1.2448774379778784E-2</c:v>
                </c:pt>
                <c:pt idx="1238">
                  <c:v>-1.2182525407818697E-2</c:v>
                </c:pt>
                <c:pt idx="1239">
                  <c:v>-1.1914209150961389E-2</c:v>
                </c:pt>
                <c:pt idx="1240">
                  <c:v>-1.1643930419341539E-2</c:v>
                </c:pt>
                <c:pt idx="1241">
                  <c:v>-1.1371790198086313E-2</c:v>
                </c:pt>
                <c:pt idx="1242">
                  <c:v>-1.1097885732171887E-2</c:v>
                </c:pt>
                <c:pt idx="1243">
                  <c:v>-1.0822310612172231E-2</c:v>
                </c:pt>
                <c:pt idx="1244">
                  <c:v>-1.0545154860678432E-2</c:v>
                </c:pt>
                <c:pt idx="1245">
                  <c:v>-1.0266505019182699E-2</c:v>
                </c:pt>
                <c:pt idx="1246">
                  <c:v>-9.9864442352332449E-3</c:v>
                </c:pt>
                <c:pt idx="1247">
                  <c:v>-9.7050523496815724E-3</c:v>
                </c:pt>
                <c:pt idx="1248">
                  <c:v>-9.4224059838540503E-3</c:v>
                </c:pt>
                <c:pt idx="1249">
                  <c:v>-9.1385786264932684E-3</c:v>
                </c:pt>
                <c:pt idx="1250">
                  <c:v>-8.8536407203245078E-3</c:v>
                </c:pt>
                <c:pt idx="1251">
                  <c:v>-8.5676597481154099E-3</c:v>
                </c:pt>
                <c:pt idx="1252">
                  <c:v>-8.2807003181054207E-3</c:v>
                </c:pt>
                <c:pt idx="1253">
                  <c:v>-7.9928242486927998E-3</c:v>
                </c:pt>
                <c:pt idx="1254">
                  <c:v>-7.7040906522749322E-3</c:v>
                </c:pt>
                <c:pt idx="1255">
                  <c:v>-7.4145560181483553E-3</c:v>
                </c:pt>
                <c:pt idx="1256">
                  <c:v>-7.124274294381565E-3</c:v>
                </c:pt>
                <c:pt idx="1257">
                  <c:v>-6.8332969685829838E-3</c:v>
                </c:pt>
                <c:pt idx="1258">
                  <c:v>-6.5416731474926253E-3</c:v>
                </c:pt>
                <c:pt idx="1259">
                  <c:v>-6.2494496353350578E-3</c:v>
                </c:pt>
                <c:pt idx="1260">
                  <c:v>-5.9566710108761127E-3</c:v>
                </c:pt>
                <c:pt idx="1261">
                  <c:v>-5.6633797031336447E-3</c:v>
                </c:pt>
                <c:pt idx="1262">
                  <c:v>-5.3696160656972088E-3</c:v>
                </c:pt>
                <c:pt idx="1263">
                  <c:v>-5.0754184496191726E-3</c:v>
                </c:pt>
                <c:pt idx="1264">
                  <c:v>-4.783384674750266E-3</c:v>
                </c:pt>
                <c:pt idx="1265">
                  <c:v>-4.4990811662932884E-3</c:v>
                </c:pt>
                <c:pt idx="1266">
                  <c:v>-4.2262225772327876E-3</c:v>
                </c:pt>
                <c:pt idx="1267">
                  <c:v>-3.9661260067142259E-3</c:v>
                </c:pt>
                <c:pt idx="1268">
                  <c:v>-3.7199143698474768E-3</c:v>
                </c:pt>
                <c:pt idx="1269">
                  <c:v>-3.4886033692484051E-3</c:v>
                </c:pt>
                <c:pt idx="1270">
                  <c:v>-3.2731102010202058E-3</c:v>
                </c:pt>
                <c:pt idx="1271">
                  <c:v>-3.0742589480040059E-3</c:v>
                </c:pt>
                <c:pt idx="1272">
                  <c:v>-2.8927856483472723E-3</c:v>
                </c:pt>
                <c:pt idx="1273">
                  <c:v>-2.7293431631720899E-3</c:v>
                </c:pt>
                <c:pt idx="1274">
                  <c:v>-2.5845058529800034E-3</c:v>
                </c:pt>
                <c:pt idx="1275">
                  <c:v>-2.4587740678835837E-3</c:v>
                </c:pt>
                <c:pt idx="1276">
                  <c:v>-2.3525784565706751E-3</c:v>
                </c:pt>
                <c:pt idx="1277">
                  <c:v>-2.26628409888618E-3</c:v>
                </c:pt>
                <c:pt idx="1278">
                  <c:v>-2.2001944668959402E-3</c:v>
                </c:pt>
                <c:pt idx="1279">
                  <c:v>-2.1545552192684908E-3</c:v>
                </c:pt>
                <c:pt idx="1280">
                  <c:v>-2.1295578337758221E-3</c:v>
                </c:pt>
                <c:pt idx="1281">
                  <c:v>-2.1253430826722315E-3</c:v>
                </c:pt>
                <c:pt idx="1282">
                  <c:v>-2.1420043556633749E-3</c:v>
                </c:pt>
                <c:pt idx="1283">
                  <c:v>-2.1795908351248433E-3</c:v>
                </c:pt>
                <c:pt idx="1284">
                  <c:v>-2.238110528172116E-3</c:v>
                </c:pt>
                <c:pt idx="1285">
                  <c:v>-2.3175331601218291E-3</c:v>
                </c:pt>
                <c:pt idx="1286">
                  <c:v>-2.4177929338183397E-3</c:v>
                </c:pt>
                <c:pt idx="1287">
                  <c:v>-2.5387911592304178E-3</c:v>
                </c:pt>
                <c:pt idx="1288">
                  <c:v>-2.6803987576497317E-3</c:v>
                </c:pt>
                <c:pt idx="1289">
                  <c:v>-2.8398697737992548E-3</c:v>
                </c:pt>
                <c:pt idx="1290">
                  <c:v>-3.0114301880675726E-3</c:v>
                </c:pt>
                <c:pt idx="1291">
                  <c:v>-3.1911522150673871E-3</c:v>
                </c:pt>
                <c:pt idx="1292">
                  <c:v>-3.3775080507590823E-3</c:v>
                </c:pt>
                <c:pt idx="1293">
                  <c:v>-3.5691448769915313E-3</c:v>
                </c:pt>
                <c:pt idx="1294">
                  <c:v>-3.7647988600552785E-3</c:v>
                </c:pt>
                <c:pt idx="1295">
                  <c:v>-3.9632881553059596E-3</c:v>
                </c:pt>
                <c:pt idx="1296">
                  <c:v>-4.1635091648293049E-3</c:v>
                </c:pt>
                <c:pt idx="1297">
                  <c:v>-4.3644330316392E-3</c:v>
                </c:pt>
                <c:pt idx="1298">
                  <c:v>-4.5651022488007844E-3</c:v>
                </c:pt>
                <c:pt idx="1299">
                  <c:v>-4.7646273771549527E-3</c:v>
                </c:pt>
                <c:pt idx="1300">
                  <c:v>-4.9621838698303616E-3</c:v>
                </c:pt>
                <c:pt idx="1301">
                  <c:v>-5.1570090018293628E-3</c:v>
                </c:pt>
                <c:pt idx="1302">
                  <c:v>-5.3483989029101762E-3</c:v>
                </c:pt>
                <c:pt idx="1303">
                  <c:v>-5.5357056919225411E-3</c:v>
                </c:pt>
                <c:pt idx="1304">
                  <c:v>-5.7183347106986851E-3</c:v>
                </c:pt>
                <c:pt idx="1305">
                  <c:v>-5.8957418555512075E-3</c:v>
                </c:pt>
                <c:pt idx="1306">
                  <c:v>-6.0674310043888815E-3</c:v>
                </c:pt>
                <c:pt idx="1307">
                  <c:v>-6.2329515374251283E-3</c:v>
                </c:pt>
                <c:pt idx="1308">
                  <c:v>-6.3918959494257783E-3</c:v>
                </c:pt>
                <c:pt idx="1309">
                  <c:v>-6.5438975514183198E-3</c:v>
                </c:pt>
                <c:pt idx="1310">
                  <c:v>-6.6886282597682411E-3</c:v>
                </c:pt>
                <c:pt idx="1311">
                  <c:v>-6.8257964705147464E-3</c:v>
                </c:pt>
                <c:pt idx="1312">
                  <c:v>-6.9551450168502333E-3</c:v>
                </c:pt>
                <c:pt idx="1313">
                  <c:v>-7.076449207625117E-3</c:v>
                </c:pt>
                <c:pt idx="1314">
                  <c:v>-7.1895149447591955E-3</c:v>
                </c:pt>
                <c:pt idx="1315">
                  <c:v>-7.2941769174464386E-3</c:v>
                </c:pt>
                <c:pt idx="1316">
                  <c:v>-7.3902968710473291E-3</c:v>
                </c:pt>
                <c:pt idx="1317">
                  <c:v>-7.477761948575001E-3</c:v>
                </c:pt>
                <c:pt idx="1318">
                  <c:v>-7.5564831026951407E-3</c:v>
                </c:pt>
                <c:pt idx="1319">
                  <c:v>-7.6263935761775497E-3</c:v>
                </c:pt>
                <c:pt idx="1320">
                  <c:v>-7.6874474487566569E-3</c:v>
                </c:pt>
                <c:pt idx="1321">
                  <c:v>-7.7396182483807892E-3</c:v>
                </c:pt>
                <c:pt idx="1322">
                  <c:v>-7.7828976248539702E-3</c:v>
                </c:pt>
                <c:pt idx="1323">
                  <c:v>-7.8172940839006701E-3</c:v>
                </c:pt>
                <c:pt idx="1324">
                  <c:v>-7.8428317797117671E-3</c:v>
                </c:pt>
                <c:pt idx="1325">
                  <c:v>-7.8595493640597498E-3</c:v>
                </c:pt>
                <c:pt idx="1326">
                  <c:v>-7.8674988901020829E-3</c:v>
                </c:pt>
                <c:pt idx="1327">
                  <c:v>-7.8667447690242316E-3</c:v>
                </c:pt>
                <c:pt idx="1328">
                  <c:v>-7.8573627777070564E-3</c:v>
                </c:pt>
                <c:pt idx="1329">
                  <c:v>-7.8394391156378918E-3</c:v>
                </c:pt>
                <c:pt idx="1330">
                  <c:v>-7.8130695093197224E-3</c:v>
                </c:pt>
                <c:pt idx="1331">
                  <c:v>-7.7783583624690322E-3</c:v>
                </c:pt>
                <c:pt idx="1332">
                  <c:v>-7.7354179503292975E-3</c:v>
                </c:pt>
                <c:pt idx="1333">
                  <c:v>-7.6843676564643925E-3</c:v>
                </c:pt>
                <c:pt idx="1334">
                  <c:v>-7.6253332504333258E-3</c:v>
                </c:pt>
                <c:pt idx="1335">
                  <c:v>-7.5584462047858835E-3</c:v>
                </c:pt>
                <c:pt idx="1336">
                  <c:v>-7.4838430498563651E-3</c:v>
                </c:pt>
                <c:pt idx="1337">
                  <c:v>-7.401664764870918E-3</c:v>
                </c:pt>
                <c:pt idx="1338">
                  <c:v>-7.3120562039218281E-3</c:v>
                </c:pt>
                <c:pt idx="1339">
                  <c:v>-7.2151655554006083E-3</c:v>
                </c:pt>
                <c:pt idx="1340">
                  <c:v>-7.1111438335192722E-3</c:v>
                </c:pt>
                <c:pt idx="1341">
                  <c:v>-7.0001444005874233E-3</c:v>
                </c:pt>
                <c:pt idx="1342">
                  <c:v>-6.882322518749838E-3</c:v>
                </c:pt>
                <c:pt idx="1343">
                  <c:v>-6.7578349299272852E-3</c:v>
                </c:pt>
                <c:pt idx="1344">
                  <c:v>-6.6268394627396286E-3</c:v>
                </c:pt>
                <c:pt idx="1345">
                  <c:v>-6.4894946652273907E-3</c:v>
                </c:pt>
                <c:pt idx="1346">
                  <c:v>-6.3459594622236578E-3</c:v>
                </c:pt>
                <c:pt idx="1347">
                  <c:v>-6.1963928362647053E-3</c:v>
                </c:pt>
                <c:pt idx="1348">
                  <c:v>-6.0409535309622524E-3</c:v>
                </c:pt>
                <c:pt idx="1349">
                  <c:v>-5.8797997757956697E-3</c:v>
                </c:pt>
                <c:pt idx="1350">
                  <c:v>-5.7130890313159439E-3</c:v>
                </c:pt>
                <c:pt idx="1351">
                  <c:v>-5.5409777537879495E-3</c:v>
                </c:pt>
                <c:pt idx="1352">
                  <c:v>-5.3655716222742377E-3</c:v>
                </c:pt>
                <c:pt idx="1353">
                  <c:v>-5.1912368336753997E-3</c:v>
                </c:pt>
                <c:pt idx="1354">
                  <c:v>-5.0209292673853625E-3</c:v>
                </c:pt>
                <c:pt idx="1355">
                  <c:v>-4.8557786681861529E-3</c:v>
                </c:pt>
                <c:pt idx="1356">
                  <c:v>-4.6967662575470052E-3</c:v>
                </c:pt>
                <c:pt idx="1357">
                  <c:v>-4.5447907743989728E-3</c:v>
                </c:pt>
                <c:pt idx="1358">
                  <c:v>-4.4006749332857718E-3</c:v>
                </c:pt>
                <c:pt idx="1359">
                  <c:v>-4.265169373929633E-3</c:v>
                </c:pt>
                <c:pt idx="1360">
                  <c:v>-4.1389563768398701E-3</c:v>
                </c:pt>
                <c:pt idx="1361">
                  <c:v>-4.0226534385474806E-3</c:v>
                </c:pt>
                <c:pt idx="1362">
                  <c:v>-3.9168167131544401E-3</c:v>
                </c:pt>
                <c:pt idx="1363">
                  <c:v>-3.821944323448347E-3</c:v>
                </c:pt>
                <c:pt idx="1364">
                  <c:v>-3.7384795447159601E-3</c:v>
                </c:pt>
                <c:pt idx="1365">
                  <c:v>-3.6668138643960921E-3</c:v>
                </c:pt>
                <c:pt idx="1366">
                  <c:v>-3.6072899207190692E-3</c:v>
                </c:pt>
                <c:pt idx="1367">
                  <c:v>-3.5602043234797091E-3</c:v>
                </c:pt>
                <c:pt idx="1368">
                  <c:v>-3.5258103600856799E-3</c:v>
                </c:pt>
                <c:pt idx="1369">
                  <c:v>-3.5043205900116064E-3</c:v>
                </c:pt>
                <c:pt idx="1370">
                  <c:v>-3.4959093307736382E-3</c:v>
                </c:pt>
                <c:pt idx="1371">
                  <c:v>-3.5007150385184685E-3</c:v>
                </c:pt>
                <c:pt idx="1372">
                  <c:v>-3.5188425862960875E-3</c:v>
                </c:pt>
                <c:pt idx="1373">
                  <c:v>-3.550365443056779E-3</c:v>
                </c:pt>
                <c:pt idx="1374">
                  <c:v>-3.5953277563805794E-3</c:v>
                </c:pt>
                <c:pt idx="1375">
                  <c:v>-3.6537463419120571E-3</c:v>
                </c:pt>
                <c:pt idx="1376">
                  <c:v>-3.7256125824345647E-3</c:v>
                </c:pt>
                <c:pt idx="1377">
                  <c:v>-3.8108942394771681E-3</c:v>
                </c:pt>
                <c:pt idx="1378">
                  <c:v>-3.9095371803036716E-3</c:v>
                </c:pt>
                <c:pt idx="1379">
                  <c:v>-4.0214670230878198E-3</c:v>
                </c:pt>
                <c:pt idx="1380">
                  <c:v>-4.1465907030305118E-3</c:v>
                </c:pt>
                <c:pt idx="1381">
                  <c:v>-4.2847979621260567E-3</c:v>
                </c:pt>
                <c:pt idx="1382">
                  <c:v>-4.4359627652333896E-3</c:v>
                </c:pt>
                <c:pt idx="1383">
                  <c:v>-4.5999446450558593E-3</c:v>
                </c:pt>
                <c:pt idx="1384">
                  <c:v>-4.7765899785806708E-3</c:v>
                </c:pt>
                <c:pt idx="1385">
                  <c:v>-4.9657331974737083E-3</c:v>
                </c:pt>
                <c:pt idx="1386">
                  <c:v>-5.16719793487174E-3</c:v>
                </c:pt>
                <c:pt idx="1387">
                  <c:v>-5.3807981109574897E-3</c:v>
                </c:pt>
                <c:pt idx="1388">
                  <c:v>-5.6063389596480726E-3</c:v>
                </c:pt>
                <c:pt idx="1389">
                  <c:v>-5.8436179986696311E-3</c:v>
                </c:pt>
                <c:pt idx="1390">
                  <c:v>-6.0924259452357771E-3</c:v>
                </c:pt>
                <c:pt idx="1391">
                  <c:v>-6.3525475794897904E-3</c:v>
                </c:pt>
                <c:pt idx="1392">
                  <c:v>-6.6237625578150824E-3</c:v>
                </c:pt>
                <c:pt idx="1393">
                  <c:v>-6.9058461780603826E-3</c:v>
                </c:pt>
                <c:pt idx="1394">
                  <c:v>-7.1985700986714907E-3</c:v>
                </c:pt>
                <c:pt idx="1395">
                  <c:v>-7.5017030136642088E-3</c:v>
                </c:pt>
                <c:pt idx="1396">
                  <c:v>-7.8150112853189162E-3</c:v>
                </c:pt>
                <c:pt idx="1397">
                  <c:v>-8.1382595364203596E-3</c:v>
                </c:pt>
                <c:pt idx="1398">
                  <c:v>-8.4712112038135209E-3</c:v>
                </c:pt>
                <c:pt idx="1399">
                  <c:v>-8.8136290549910047E-3</c:v>
                </c:pt>
                <c:pt idx="1400">
                  <c:v>-9.1652756693757931E-3</c:v>
                </c:pt>
                <c:pt idx="1401">
                  <c:v>-9.5259138859083905E-3</c:v>
                </c:pt>
                <c:pt idx="1402">
                  <c:v>-9.8953072184977606E-3</c:v>
                </c:pt>
                <c:pt idx="1403">
                  <c:v>-1.0273220240842724E-2</c:v>
                </c:pt>
                <c:pt idx="1404">
                  <c:v>-1.065941894208218E-2</c:v>
                </c:pt>
                <c:pt idx="1405">
                  <c:v>-1.1053671054680598E-2</c:v>
                </c:pt>
                <c:pt idx="1406">
                  <c:v>-1.1455746355909423E-2</c:v>
                </c:pt>
                <c:pt idx="1407">
                  <c:v>-1.1865416944235511E-2</c:v>
                </c:pt>
                <c:pt idx="1408">
                  <c:v>-1.2282457491883095E-2</c:v>
                </c:pt>
                <c:pt idx="1409">
                  <c:v>-1.2706645474787765E-2</c:v>
                </c:pt>
                <c:pt idx="1410">
                  <c:v>-1.3137761381118666E-2</c:v>
                </c:pt>
                <c:pt idx="1411">
                  <c:v>-1.3575588899499622E-2</c:v>
                </c:pt>
                <c:pt idx="1412">
                  <c:v>-1.4019915088019428E-2</c:v>
                </c:pt>
                <c:pt idx="1413">
                  <c:v>-1.4470530525076949E-2</c:v>
                </c:pt>
                <c:pt idx="1414">
                  <c:v>-1.492482481123851E-2</c:v>
                </c:pt>
                <c:pt idx="1415">
                  <c:v>-1.5377402656657572E-2</c:v>
                </c:pt>
                <c:pt idx="1416">
                  <c:v>-1.5824609398432433E-2</c:v>
                </c:pt>
                <c:pt idx="1417">
                  <c:v>-1.626504352883662E-2</c:v>
                </c:pt>
                <c:pt idx="1418">
                  <c:v>-1.6697488316387066E-2</c:v>
                </c:pt>
                <c:pt idx="1419">
                  <c:v>-1.7120830278844517E-2</c:v>
                </c:pt>
                <c:pt idx="1420">
                  <c:v>-1.7534051118220498E-2</c:v>
                </c:pt>
                <c:pt idx="1421">
                  <c:v>-1.7936222753126466E-2</c:v>
                </c:pt>
                <c:pt idx="1422">
                  <c:v>-1.832650264401444E-2</c:v>
                </c:pt>
                <c:pt idx="1423">
                  <c:v>-1.8704129295792224E-2</c:v>
                </c:pt>
                <c:pt idx="1424">
                  <c:v>-1.9068417929427022E-2</c:v>
                </c:pt>
                <c:pt idx="1425">
                  <c:v>-1.941875631839278E-2</c:v>
                </c:pt>
                <c:pt idx="1426">
                  <c:v>-1.9754600785961866E-2</c:v>
                </c:pt>
                <c:pt idx="1427">
                  <c:v>-2.0075472359337349E-2</c:v>
                </c:pt>
                <c:pt idx="1428">
                  <c:v>-2.0380953076614642E-2</c:v>
                </c:pt>
                <c:pt idx="1429">
                  <c:v>-2.0670682442565674E-2</c:v>
                </c:pt>
                <c:pt idx="1430">
                  <c:v>-2.094435402924584E-2</c:v>
                </c:pt>
                <c:pt idx="1431">
                  <c:v>-2.1201712217442551E-2</c:v>
                </c:pt>
                <c:pt idx="1432">
                  <c:v>-2.1442549075004605E-2</c:v>
                </c:pt>
                <c:pt idx="1433">
                  <c:v>-2.1666701368121603E-2</c:v>
                </c:pt>
                <c:pt idx="1434">
                  <c:v>-2.1874047701653652E-2</c:v>
                </c:pt>
                <c:pt idx="1435">
                  <c:v>-2.2064505784651803E-2</c:v>
                </c:pt>
                <c:pt idx="1436">
                  <c:v>-2.2238029817251141E-2</c:v>
                </c:pt>
                <c:pt idx="1437">
                  <c:v>-2.2394607995164944E-2</c:v>
                </c:pt>
                <c:pt idx="1438">
                  <c:v>-2.2534260128059393E-2</c:v>
                </c:pt>
                <c:pt idx="1439">
                  <c:v>-2.2657035368140448E-2</c:v>
                </c:pt>
                <c:pt idx="1440">
                  <c:v>-2.2763010045342418E-2</c:v>
                </c:pt>
                <c:pt idx="1441">
                  <c:v>-2.285228560556565E-2</c:v>
                </c:pt>
                <c:pt idx="1442">
                  <c:v>-2.2924986648473211E-2</c:v>
                </c:pt>
                <c:pt idx="1443">
                  <c:v>-2.2981259061419207E-2</c:v>
                </c:pt>
                <c:pt idx="1444">
                  <c:v>-2.3021268246147166E-2</c:v>
                </c:pt>
                <c:pt idx="1445">
                  <c:v>-2.3045197434963815E-2</c:v>
                </c:pt>
                <c:pt idx="1446">
                  <c:v>-2.3053246093161665E-2</c:v>
                </c:pt>
                <c:pt idx="1447">
                  <c:v>-2.3045628404533346E-2</c:v>
                </c:pt>
                <c:pt idx="1448">
                  <c:v>-2.3022571836890725E-2</c:v>
                </c:pt>
                <c:pt idx="1449">
                  <c:v>-2.2984315784573214E-2</c:v>
                </c:pt>
                <c:pt idx="1450">
                  <c:v>-2.2931110285000368E-2</c:v>
                </c:pt>
                <c:pt idx="1451">
                  <c:v>-2.2863214806397074E-2</c:v>
                </c:pt>
                <c:pt idx="1452">
                  <c:v>-2.2780897103890144E-2</c:v>
                </c:pt>
                <c:pt idx="1453">
                  <c:v>-2.2684432141248666E-2</c:v>
                </c:pt>
                <c:pt idx="1454">
                  <c:v>-2.257410107561143E-2</c:v>
                </c:pt>
                <c:pt idx="1455">
                  <c:v>-2.2450190302617488E-2</c:v>
                </c:pt>
                <c:pt idx="1456">
                  <c:v>-2.2312990559426808E-2</c:v>
                </c:pt>
                <c:pt idx="1457">
                  <c:v>-2.2162796083189204E-2</c:v>
                </c:pt>
                <c:pt idx="1458">
                  <c:v>-2.1999903822590833E-2</c:v>
                </c:pt>
                <c:pt idx="1459">
                  <c:v>-2.1824612700176261E-2</c:v>
                </c:pt>
                <c:pt idx="1460">
                  <c:v>-2.1637222923214981E-2</c:v>
                </c:pt>
                <c:pt idx="1461">
                  <c:v>-2.143803534094809E-2</c:v>
                </c:pt>
                <c:pt idx="1462">
                  <c:v>-2.1227350846119927E-2</c:v>
                </c:pt>
                <c:pt idx="1463">
                  <c:v>-2.1005469818764191E-2</c:v>
                </c:pt>
                <c:pt idx="1464">
                  <c:v>-2.0772691610282366E-2</c:v>
                </c:pt>
                <c:pt idx="1465">
                  <c:v>-2.0529314065914378E-2</c:v>
                </c:pt>
                <c:pt idx="1466">
                  <c:v>-2.0275633083766731E-2</c:v>
                </c:pt>
                <c:pt idx="1467">
                  <c:v>-2.0011942208624626E-2</c:v>
                </c:pt>
                <c:pt idx="1468">
                  <c:v>-1.9738532258837205E-2</c:v>
                </c:pt>
                <c:pt idx="1469">
                  <c:v>-1.9455690984623727E-2</c:v>
                </c:pt>
                <c:pt idx="1470">
                  <c:v>-1.9163702756208791E-2</c:v>
                </c:pt>
                <c:pt idx="1471">
                  <c:v>-1.8862848280250741E-2</c:v>
                </c:pt>
                <c:pt idx="1472">
                  <c:v>-1.8553404343085993E-2</c:v>
                </c:pt>
                <c:pt idx="1473">
                  <c:v>-1.8235643579365034E-2</c:v>
                </c:pt>
                <c:pt idx="1474">
                  <c:v>-1.7909834264711398E-2</c:v>
                </c:pt>
                <c:pt idx="1475">
                  <c:v>-1.7576240131085771E-2</c:v>
                </c:pt>
                <c:pt idx="1476">
                  <c:v>-1.7235120203591039E-2</c:v>
                </c:pt>
                <c:pt idx="1477">
                  <c:v>-1.6886433435375953E-2</c:v>
                </c:pt>
                <c:pt idx="1478">
                  <c:v>-1.6529791435475265E-2</c:v>
                </c:pt>
                <c:pt idx="1479">
                  <c:v>-1.6165013958355897E-2</c:v>
                </c:pt>
                <c:pt idx="1480">
                  <c:v>-1.5792191728278129E-2</c:v>
                </c:pt>
                <c:pt idx="1481">
                  <c:v>-1.5411432417304131E-2</c:v>
                </c:pt>
                <c:pt idx="1482">
                  <c:v>-1.5022850570052967E-2</c:v>
                </c:pt>
                <c:pt idx="1483">
                  <c:v>-1.4626566562925597E-2</c:v>
                </c:pt>
                <c:pt idx="1484">
                  <c:v>-1.4222705957974821E-2</c:v>
                </c:pt>
                <c:pt idx="1485">
                  <c:v>-1.3811398906162956E-2</c:v>
                </c:pt>
                <c:pt idx="1486">
                  <c:v>-1.3392779584916062E-2</c:v>
                </c:pt>
                <c:pt idx="1487">
                  <c:v>-1.2966985668079793E-2</c:v>
                </c:pt>
                <c:pt idx="1488">
                  <c:v>-1.2534157826939861E-2</c:v>
                </c:pt>
                <c:pt idx="1489">
                  <c:v>-1.2094439261029833E-2</c:v>
                </c:pt>
                <c:pt idx="1490">
                  <c:v>-1.1647975257482268E-2</c:v>
                </c:pt>
                <c:pt idx="1491">
                  <c:v>-1.1194912777717E-2</c:v>
                </c:pt>
                <c:pt idx="1492">
                  <c:v>-1.0735400070292998E-2</c:v>
                </c:pt>
                <c:pt idx="1493">
                  <c:v>-1.0269586308787861E-2</c:v>
                </c:pt>
                <c:pt idx="1494">
                  <c:v>-9.7976212536005827E-3</c:v>
                </c:pt>
                <c:pt idx="1495">
                  <c:v>-9.3196549366094342E-3</c:v>
                </c:pt>
                <c:pt idx="1496">
                  <c:v>-8.8358373676476892E-3</c:v>
                </c:pt>
                <c:pt idx="1497">
                  <c:v>-8.3463182617966487E-3</c:v>
                </c:pt>
                <c:pt idx="1498">
                  <c:v>-7.851246786524279E-3</c:v>
                </c:pt>
                <c:pt idx="1499">
                  <c:v>-7.3507713277326681E-3</c:v>
                </c:pt>
                <c:pt idx="1500">
                  <c:v>-6.8450392738063151E-3</c:v>
                </c:pt>
                <c:pt idx="1501">
                  <c:v>-6.3341968167876204E-3</c:v>
                </c:pt>
                <c:pt idx="1502">
                  <c:v>-5.8208505909270476E-3</c:v>
                </c:pt>
                <c:pt idx="1503">
                  <c:v>-5.3104606690547191E-3</c:v>
                </c:pt>
                <c:pt idx="1504">
                  <c:v>-4.8067073672907598E-3</c:v>
                </c:pt>
                <c:pt idx="1505">
                  <c:v>-4.3109664788535014E-3</c:v>
                </c:pt>
                <c:pt idx="1506">
                  <c:v>-3.8244267959971945E-3</c:v>
                </c:pt>
                <c:pt idx="1507">
                  <c:v>-3.3481735262867601E-3</c:v>
                </c:pt>
                <c:pt idx="1508">
                  <c:v>-2.8831964993398119E-3</c:v>
                </c:pt>
                <c:pt idx="1509">
                  <c:v>-2.4303952022990214E-3</c:v>
                </c:pt>
                <c:pt idx="1510">
                  <c:v>-1.9905835152952116E-3</c:v>
                </c:pt>
                <c:pt idx="1511">
                  <c:v>-1.5644942652685793E-3</c:v>
                </c:pt>
                <c:pt idx="1512">
                  <c:v>-1.1527836068304423E-3</c:v>
                </c:pt>
                <c:pt idx="1513">
                  <c:v>-7.5603523449777727E-4</c:v>
                </c:pt>
                <c:pt idx="1514">
                  <c:v>-3.7476443047815679E-4</c:v>
                </c:pt>
                <c:pt idx="1515">
                  <c:v>-9.4219521806714578E-6</c:v>
                </c:pt>
                <c:pt idx="1516">
                  <c:v>3.3960223636998993E-4</c:v>
                </c:pt>
                <c:pt idx="1517">
                  <c:v>6.7197538504918145E-4</c:v>
                </c:pt>
                <c:pt idx="1518">
                  <c:v>9.8741852592311723E-4</c:v>
                </c:pt>
                <c:pt idx="1519">
                  <c:v>1.2857031851845294E-3</c:v>
                </c:pt>
                <c:pt idx="1520">
                  <c:v>1.5666482346286875E-3</c:v>
                </c:pt>
                <c:pt idx="1521">
                  <c:v>1.830116878600325E-3</c:v>
                </c:pt>
                <c:pt idx="1522">
                  <c:v>2.0760137723784176E-3</c:v>
                </c:pt>
                <c:pt idx="1523">
                  <c:v>2.3042822680109688E-3</c:v>
                </c:pt>
                <c:pt idx="1524">
                  <c:v>2.5149017836579059E-3</c:v>
                </c:pt>
                <c:pt idx="1525">
                  <c:v>2.7078852925528289E-3</c:v>
                </c:pt>
                <c:pt idx="1526">
                  <c:v>2.8832769277476597E-3</c:v>
                </c:pt>
                <c:pt idx="1527">
                  <c:v>3.0411496988638565E-3</c:v>
                </c:pt>
                <c:pt idx="1528">
                  <c:v>3.181603317133597E-3</c:v>
                </c:pt>
                <c:pt idx="1529">
                  <c:v>3.3047621250787223E-3</c:v>
                </c:pt>
                <c:pt idx="1530">
                  <c:v>3.4107731272397745E-3</c:v>
                </c:pt>
                <c:pt idx="1531">
                  <c:v>3.4998041184361763E-3</c:v>
                </c:pt>
                <c:pt idx="1532">
                  <c:v>3.5720419061071552E-3</c:v>
                </c:pt>
                <c:pt idx="1533">
                  <c:v>3.6276906233543406E-3</c:v>
                </c:pt>
                <c:pt idx="1534">
                  <c:v>3.6669701293783052E-3</c:v>
                </c:pt>
                <c:pt idx="1535">
                  <c:v>3.6901144940749394E-3</c:v>
                </c:pt>
                <c:pt idx="1536">
                  <c:v>3.6973705636308709E-3</c:v>
                </c:pt>
                <c:pt idx="1537">
                  <c:v>3.688996604031769E-3</c:v>
                </c:pt>
                <c:pt idx="1538">
                  <c:v>3.6652610194719518E-3</c:v>
                </c:pt>
                <c:pt idx="1539">
                  <c:v>3.6284762662566823E-3</c:v>
                </c:pt>
                <c:pt idx="1540">
                  <c:v>3.583322730287847E-3</c:v>
                </c:pt>
                <c:pt idx="1541">
                  <c:v>3.533017636691354E-3</c:v>
                </c:pt>
                <c:pt idx="1542">
                  <c:v>3.4788803431196748E-3</c:v>
                </c:pt>
                <c:pt idx="1543">
                  <c:v>3.4220819940539659E-3</c:v>
                </c:pt>
                <c:pt idx="1544">
                  <c:v>3.3637136808934553E-3</c:v>
                </c:pt>
                <c:pt idx="1545">
                  <c:v>3.3047924744297541E-3</c:v>
                </c:pt>
                <c:pt idx="1546">
                  <c:v>3.2462648799885816E-3</c:v>
                </c:pt>
                <c:pt idx="1547">
                  <c:v>3.1890100870065226E-3</c:v>
                </c:pt>
                <c:pt idx="1548">
                  <c:v>3.1338431091187877E-3</c:v>
                </c:pt>
                <c:pt idx="1549">
                  <c:v>3.0815178202091387E-3</c:v>
                </c:pt>
                <c:pt idx="1550">
                  <c:v>3.0327298883289495E-3</c:v>
                </c:pt>
                <c:pt idx="1551">
                  <c:v>2.9881196093123319E-3</c:v>
                </c:pt>
                <c:pt idx="1552">
                  <c:v>2.9482746419639059E-3</c:v>
                </c:pt>
                <c:pt idx="1553">
                  <c:v>2.9137326467442996E-3</c:v>
                </c:pt>
                <c:pt idx="1554">
                  <c:v>2.8849838299196784E-3</c:v>
                </c:pt>
                <c:pt idx="1555">
                  <c:v>2.8624733951768122E-3</c:v>
                </c:pt>
                <c:pt idx="1556">
                  <c:v>2.8466039047336743E-3</c:v>
                </c:pt>
                <c:pt idx="1557">
                  <c:v>2.8377375519987561E-3</c:v>
                </c:pt>
                <c:pt idx="1558">
                  <c:v>2.8361983478497848E-3</c:v>
                </c:pt>
                <c:pt idx="1559">
                  <c:v>2.8422742226151794E-3</c:v>
                </c:pt>
                <c:pt idx="1560">
                  <c:v>2.8562190458492941E-3</c:v>
                </c:pt>
                <c:pt idx="1561">
                  <c:v>2.8782545659960402E-3</c:v>
                </c:pt>
                <c:pt idx="1562">
                  <c:v>2.9085722720347085E-3</c:v>
                </c:pt>
                <c:pt idx="1563">
                  <c:v>2.9473351791974942E-3</c:v>
                </c:pt>
                <c:pt idx="1564">
                  <c:v>2.9946795408400391E-3</c:v>
                </c:pt>
                <c:pt idx="1565">
                  <c:v>3.0507164885352424E-3</c:v>
                </c:pt>
                <c:pt idx="1566">
                  <c:v>3.1155336024461145E-3</c:v>
                </c:pt>
                <c:pt idx="1567">
                  <c:v>3.1891964140167142E-3</c:v>
                </c:pt>
                <c:pt idx="1568">
                  <c:v>3.2717498430002013E-3</c:v>
                </c:pt>
                <c:pt idx="1569">
                  <c:v>3.3632195708215226E-3</c:v>
                </c:pt>
                <c:pt idx="1570">
                  <c:v>3.4636133522478454E-3</c:v>
                </c:pt>
                <c:pt idx="1571">
                  <c:v>3.5729222673143699E-3</c:v>
                </c:pt>
                <c:pt idx="1572">
                  <c:v>3.6911219154247385E-3</c:v>
                </c:pt>
                <c:pt idx="1573">
                  <c:v>3.8181735535166516E-3</c:v>
                </c:pt>
                <c:pt idx="1574">
                  <c:v>3.9540251801520512E-3</c:v>
                </c:pt>
                <c:pt idx="1575">
                  <c:v>4.0986125673599209E-3</c:v>
                </c:pt>
                <c:pt idx="1576">
                  <c:v>4.2518602420258114E-3</c:v>
                </c:pt>
                <c:pt idx="1577">
                  <c:v>4.4114623362513667E-3</c:v>
                </c:pt>
                <c:pt idx="1578">
                  <c:v>4.5725289163574337E-3</c:v>
                </c:pt>
                <c:pt idx="1579">
                  <c:v>4.7317649241422734E-3</c:v>
                </c:pt>
                <c:pt idx="1580">
                  <c:v>4.8879440855595013E-3</c:v>
                </c:pt>
                <c:pt idx="1581">
                  <c:v>5.039999960892892E-3</c:v>
                </c:pt>
                <c:pt idx="1582">
                  <c:v>5.1869513322334018E-3</c:v>
                </c:pt>
                <c:pt idx="1583">
                  <c:v>5.3278953870543279E-3</c:v>
                </c:pt>
                <c:pt idx="1584">
                  <c:v>5.4620037343442633E-3</c:v>
                </c:pt>
                <c:pt idx="1585">
                  <c:v>5.5885186648871295E-3</c:v>
                </c:pt>
                <c:pt idx="1586">
                  <c:v>5.7067495498335907E-3</c:v>
                </c:pt>
                <c:pt idx="1587">
                  <c:v>5.8160693706081519E-3</c:v>
                </c:pt>
                <c:pt idx="1588">
                  <c:v>5.9159113771014753E-3</c:v>
                </c:pt>
                <c:pt idx="1589">
                  <c:v>6.0057658712218114E-3</c:v>
                </c:pt>
                <c:pt idx="1590">
                  <c:v>6.0851771128623434E-3</c:v>
                </c:pt>
                <c:pt idx="1591">
                  <c:v>6.1537403453236971E-3</c:v>
                </c:pt>
                <c:pt idx="1592">
                  <c:v>6.2110989372208504E-3</c:v>
                </c:pt>
                <c:pt idx="1593">
                  <c:v>6.2569416378988304E-3</c:v>
                </c:pt>
                <c:pt idx="1594">
                  <c:v>6.2909999433836241E-3</c:v>
                </c:pt>
                <c:pt idx="1595">
                  <c:v>6.3130455699011686E-3</c:v>
                </c:pt>
                <c:pt idx="1596">
                  <c:v>6.322888032009393E-3</c:v>
                </c:pt>
                <c:pt idx="1597">
                  <c:v>6.3203723224044012E-3</c:v>
                </c:pt>
                <c:pt idx="1598">
                  <c:v>6.3053766904828164E-3</c:v>
                </c:pt>
                <c:pt idx="1599">
                  <c:v>6.2778105167667847E-3</c:v>
                </c:pt>
                <c:pt idx="1600">
                  <c:v>6.2376122803261885E-3</c:v>
                </c:pt>
                <c:pt idx="1601">
                  <c:v>6.1847476163642027E-3</c:v>
                </c:pt>
                <c:pt idx="1602">
                  <c:v>6.1192074611667226E-3</c:v>
                </c:pt>
                <c:pt idx="1603">
                  <c:v>6.0410062816532084E-3</c:v>
                </c:pt>
                <c:pt idx="1604">
                  <c:v>5.9501803868063675E-3</c:v>
                </c:pt>
                <c:pt idx="1605">
                  <c:v>5.8467863182994524E-3</c:v>
                </c:pt>
                <c:pt idx="1606">
                  <c:v>5.7308993176843296E-3</c:v>
                </c:pt>
                <c:pt idx="1607">
                  <c:v>5.6026118675484241E-3</c:v>
                </c:pt>
                <c:pt idx="1608">
                  <c:v>5.4620323040963387E-3</c:v>
                </c:pt>
                <c:pt idx="1609">
                  <c:v>5.3092834986595396E-3</c:v>
                </c:pt>
                <c:pt idx="1610">
                  <c:v>5.1445016056882427E-3</c:v>
                </c:pt>
                <c:pt idx="1611">
                  <c:v>4.9678348748291969E-3</c:v>
                </c:pt>
                <c:pt idx="1612">
                  <c:v>4.7794425247452465E-3</c:v>
                </c:pt>
                <c:pt idx="1613">
                  <c:v>4.5794936763838565E-3</c:v>
                </c:pt>
                <c:pt idx="1614">
                  <c:v>4.3681663434556178E-3</c:v>
                </c:pt>
                <c:pt idx="1615">
                  <c:v>4.1456464779355143E-3</c:v>
                </c:pt>
                <c:pt idx="1616">
                  <c:v>3.9121270684541326E-3</c:v>
                </c:pt>
                <c:pt idx="1617">
                  <c:v>3.667807289498305E-3</c:v>
                </c:pt>
                <c:pt idx="1618">
                  <c:v>3.4128916993957257E-3</c:v>
                </c:pt>
                <c:pt idx="1619">
                  <c:v>3.1475894851100187E-3</c:v>
                </c:pt>
                <c:pt idx="1620">
                  <c:v>2.872113751927273E-3</c:v>
                </c:pt>
                <c:pt idx="1621">
                  <c:v>2.586680856166825E-3</c:v>
                </c:pt>
                <c:pt idx="1622">
                  <c:v>2.2915097791035978E-3</c:v>
                </c:pt>
                <c:pt idx="1623">
                  <c:v>1.9868215403398767E-3</c:v>
                </c:pt>
                <c:pt idx="1624">
                  <c:v>1.6728386489177898E-3</c:v>
                </c:pt>
                <c:pt idx="1625">
                  <c:v>1.3497845905135091E-3</c:v>
                </c:pt>
                <c:pt idx="1626">
                  <c:v>1.0178833491071724E-3</c:v>
                </c:pt>
                <c:pt idx="1627">
                  <c:v>6.7735896157050917E-4</c:v>
                </c:pt>
                <c:pt idx="1628">
                  <c:v>3.2843510366536993E-4</c:v>
                </c:pt>
                <c:pt idx="1629">
                  <c:v>-2.8665294006670725E-5</c:v>
                </c:pt>
                <c:pt idx="1630">
                  <c:v>-3.937204015131306E-4</c:v>
                </c:pt>
                <c:pt idx="1631">
                  <c:v>-7.6650981792241043E-4</c:v>
                </c:pt>
                <c:pt idx="1632">
                  <c:v>-1.1468148737754575E-3</c:v>
                </c:pt>
                <c:pt idx="1633">
                  <c:v>-1.5344189089686099E-3</c:v>
                </c:pt>
                <c:pt idx="1634">
                  <c:v>-1.9291075272757678E-3</c:v>
                </c:pt>
                <c:pt idx="1635">
                  <c:v>-2.3306688286917265E-3</c:v>
                </c:pt>
                <c:pt idx="1636">
                  <c:v>-2.7388936207383059E-3</c:v>
                </c:pt>
                <c:pt idx="1637">
                  <c:v>-3.1535756098309249E-3</c:v>
                </c:pt>
                <c:pt idx="1638">
                  <c:v>-3.5745115737644923E-3</c:v>
                </c:pt>
                <c:pt idx="1639">
                  <c:v>-4.0015015163346072E-3</c:v>
                </c:pt>
                <c:pt idx="1640">
                  <c:v>-4.4343488050738811E-3</c:v>
                </c:pt>
                <c:pt idx="1641">
                  <c:v>-4.8728602930428232E-3</c:v>
                </c:pt>
                <c:pt idx="1642">
                  <c:v>-5.3168464255799359E-3</c:v>
                </c:pt>
                <c:pt idx="1643">
                  <c:v>-5.7661213328764824E-3</c:v>
                </c:pt>
                <c:pt idx="1644">
                  <c:v>-6.2205029092091612E-3</c:v>
                </c:pt>
                <c:pt idx="1645">
                  <c:v>-6.6798128796273322E-3</c:v>
                </c:pt>
                <c:pt idx="1646">
                  <c:v>-7.1438768548605864E-3</c:v>
                </c:pt>
                <c:pt idx="1647">
                  <c:v>-7.6125243751768764E-3</c:v>
                </c:pt>
                <c:pt idx="1648">
                  <c:v>-8.0855889438932512E-3</c:v>
                </c:pt>
                <c:pt idx="1649">
                  <c:v>-8.5629080512081967E-3</c:v>
                </c:pt>
                <c:pt idx="1650">
                  <c:v>-9.0443231889976699E-3</c:v>
                </c:pt>
                <c:pt idx="1651">
                  <c:v>-9.5296798571848536E-3</c:v>
                </c:pt>
                <c:pt idx="1652">
                  <c:v>-1.0018827562269227E-2</c:v>
                </c:pt>
                <c:pt idx="1653">
                  <c:v>-1.0511619808571267E-2</c:v>
                </c:pt>
                <c:pt idx="1654">
                  <c:v>-1.1007914082725442E-2</c:v>
                </c:pt>
                <c:pt idx="1655">
                  <c:v>-1.1507571831925882E-2</c:v>
                </c:pt>
                <c:pt idx="1656">
                  <c:v>-1.2010458436407972E-2</c:v>
                </c:pt>
                <c:pt idx="1657">
                  <c:v>-1.251644317662394E-2</c:v>
                </c:pt>
                <c:pt idx="1658">
                  <c:v>-1.3025399195547601E-2</c:v>
                </c:pt>
                <c:pt idx="1659">
                  <c:v>-1.3537203456523707E-2</c:v>
                </c:pt>
                <c:pt idx="1660">
                  <c:v>-1.4051736697053001E-2</c:v>
                </c:pt>
                <c:pt idx="1661">
                  <c:v>-1.456888337888684E-2</c:v>
                </c:pt>
                <c:pt idx="1662">
                  <c:v>-1.5088531634783544E-2</c:v>
                </c:pt>
                <c:pt idx="1663">
                  <c:v>-1.5610573212262053E-2</c:v>
                </c:pt>
                <c:pt idx="1664">
                  <c:v>-1.613490341466723E-2</c:v>
                </c:pt>
                <c:pt idx="1665">
                  <c:v>-1.6661421039847E-2</c:v>
                </c:pt>
                <c:pt idx="1666">
                  <c:v>-1.7190028316722162E-2</c:v>
                </c:pt>
                <c:pt idx="1667">
                  <c:v>-1.7720630840016481E-2</c:v>
                </c:pt>
                <c:pt idx="1668">
                  <c:v>-1.8253137503395557E-2</c:v>
                </c:pt>
                <c:pt idx="1669">
                  <c:v>-1.8787460431251762E-2</c:v>
                </c:pt>
                <c:pt idx="1670">
                  <c:v>-1.9323514909355771E-2</c:v>
                </c:pt>
                <c:pt idx="1671">
                  <c:v>-1.9861219314584119E-2</c:v>
                </c:pt>
                <c:pt idx="1672">
                  <c:v>-2.0400495043915917E-2</c:v>
                </c:pt>
                <c:pt idx="1673">
                  <c:v>-2.094126644288279E-2</c:v>
                </c:pt>
                <c:pt idx="1674">
                  <c:v>-2.1483460733641518E-2</c:v>
                </c:pt>
                <c:pt idx="1675">
                  <c:v>-2.2027007942830305E-2</c:v>
                </c:pt>
                <c:pt idx="1676">
                  <c:v>-2.2571840829355018E-2</c:v>
                </c:pt>
                <c:pt idx="1677">
                  <c:v>-2.3115871075561682E-2</c:v>
                </c:pt>
                <c:pt idx="1678">
                  <c:v>-2.365466601581024E-2</c:v>
                </c:pt>
                <c:pt idx="1679">
                  <c:v>-2.4185257151453154E-2</c:v>
                </c:pt>
                <c:pt idx="1680">
                  <c:v>-2.4706571349130287E-2</c:v>
                </c:pt>
                <c:pt idx="1681">
                  <c:v>-2.5217689961070783E-2</c:v>
                </c:pt>
                <c:pt idx="1682">
                  <c:v>-2.571778009007698E-2</c:v>
                </c:pt>
                <c:pt idx="1683">
                  <c:v>-2.6206087690819838E-2</c:v>
                </c:pt>
                <c:pt idx="1684">
                  <c:v>-2.6681933288033477E-2</c:v>
                </c:pt>
                <c:pt idx="1685">
                  <c:v>-2.7144707950850878E-2</c:v>
                </c:pt>
                <c:pt idx="1686">
                  <c:v>-2.7593869425548954E-2</c:v>
                </c:pt>
                <c:pt idx="1687">
                  <c:v>-2.802893841915027E-2</c:v>
                </c:pt>
                <c:pt idx="1688">
                  <c:v>-2.8449495029919215E-2</c:v>
                </c:pt>
                <c:pt idx="1689">
                  <c:v>-2.8855175320929526E-2</c:v>
                </c:pt>
                <c:pt idx="1690">
                  <c:v>-2.9245668032895619E-2</c:v>
                </c:pt>
                <c:pt idx="1691">
                  <c:v>-2.9620711432470977E-2</c:v>
                </c:pt>
                <c:pt idx="1692">
                  <c:v>-2.9980090292237985E-2</c:v>
                </c:pt>
                <c:pt idx="1693">
                  <c:v>-3.032363299863599E-2</c:v>
                </c:pt>
                <c:pt idx="1694">
                  <c:v>-3.0651208784106085E-2</c:v>
                </c:pt>
                <c:pt idx="1695">
                  <c:v>-3.0962725079764608E-2</c:v>
                </c:pt>
                <c:pt idx="1696">
                  <c:v>-3.1258124984957406E-2</c:v>
                </c:pt>
                <c:pt idx="1697">
                  <c:v>-3.1537384850087627E-2</c:v>
                </c:pt>
                <c:pt idx="1698">
                  <c:v>-3.180051196915884E-2</c:v>
                </c:pt>
                <c:pt idx="1699">
                  <c:v>-3.2047542378522947E-2</c:v>
                </c:pt>
                <c:pt idx="1700">
                  <c:v>-3.2278538758376808E-2</c:v>
                </c:pt>
                <c:pt idx="1701">
                  <c:v>-3.2493588433604753E-2</c:v>
                </c:pt>
                <c:pt idx="1702">
                  <c:v>-3.2692801470623839E-2</c:v>
                </c:pt>
                <c:pt idx="1703">
                  <c:v>-3.2876308866946896E-2</c:v>
                </c:pt>
                <c:pt idx="1704">
                  <c:v>-3.3044260830241312E-2</c:v>
                </c:pt>
                <c:pt idx="1705">
                  <c:v>-3.3196825143723172E-2</c:v>
                </c:pt>
                <c:pt idx="1706">
                  <c:v>-3.3334185614791983E-2</c:v>
                </c:pt>
                <c:pt idx="1707">
                  <c:v>-3.3456540603876581E-2</c:v>
                </c:pt>
                <c:pt idx="1708">
                  <c:v>-3.356410163052883E-2</c:v>
                </c:pt>
                <c:pt idx="1709">
                  <c:v>-3.3657092053870026E-2</c:v>
                </c:pt>
                <c:pt idx="1710">
                  <c:v>-3.3735745824561396E-2</c:v>
                </c:pt>
                <c:pt idx="1711">
                  <c:v>-3.3800306305540054E-2</c:v>
                </c:pt>
                <c:pt idx="1712">
                  <c:v>-3.3851025158828651E-2</c:v>
                </c:pt>
                <c:pt idx="1713">
                  <c:v>-3.3888161295796936E-2</c:v>
                </c:pt>
                <c:pt idx="1714">
                  <c:v>-3.3911979888320981E-2</c:v>
                </c:pt>
                <c:pt idx="1715">
                  <c:v>-3.3922751438355103E-2</c:v>
                </c:pt>
                <c:pt idx="1716">
                  <c:v>-3.3920750903499289E-2</c:v>
                </c:pt>
                <c:pt idx="1717">
                  <c:v>-3.3906256876212688E-2</c:v>
                </c:pt>
                <c:pt idx="1718">
                  <c:v>-3.3879550814391382E-2</c:v>
                </c:pt>
                <c:pt idx="1719">
                  <c:v>-3.3840916321095212E-2</c:v>
                </c:pt>
                <c:pt idx="1720">
                  <c:v>-3.3790638471274656E-2</c:v>
                </c:pt>
                <c:pt idx="1721">
                  <c:v>-3.3729003183414027E-2</c:v>
                </c:pt>
                <c:pt idx="1722">
                  <c:v>-3.3656296634072241E-2</c:v>
                </c:pt>
                <c:pt idx="1723">
                  <c:v>-3.357280471336576E-2</c:v>
                </c:pt>
                <c:pt idx="1724">
                  <c:v>-3.3478812519501439E-2</c:v>
                </c:pt>
                <c:pt idx="1725">
                  <c:v>-3.3374603890528799E-2</c:v>
                </c:pt>
                <c:pt idx="1726">
                  <c:v>-3.3260460971542324E-2</c:v>
                </c:pt>
                <c:pt idx="1727">
                  <c:v>-3.313666381562385E-2</c:v>
                </c:pt>
                <c:pt idx="1728">
                  <c:v>-3.3003490016874464E-2</c:v>
                </c:pt>
                <c:pt idx="1729">
                  <c:v>-3.2861214373942085E-2</c:v>
                </c:pt>
                <c:pt idx="1730">
                  <c:v>-3.2710108582508661E-2</c:v>
                </c:pt>
                <c:pt idx="1731">
                  <c:v>-3.2550440955254792E-2</c:v>
                </c:pt>
                <c:pt idx="1732">
                  <c:v>-3.2382476167875276E-2</c:v>
                </c:pt>
                <c:pt idx="1733">
                  <c:v>-3.2206475029770289E-2</c:v>
                </c:pt>
                <c:pt idx="1734">
                  <c:v>-3.2022694278090576E-2</c:v>
                </c:pt>
                <c:pt idx="1735">
                  <c:v>-3.1831386393863882E-2</c:v>
                </c:pt>
                <c:pt idx="1736">
                  <c:v>-3.1632799438980161E-2</c:v>
                </c:pt>
                <c:pt idx="1737">
                  <c:v>-3.1427176912860497E-2</c:v>
                </c:pt>
                <c:pt idx="1738">
                  <c:v>-3.1214757627682197E-2</c:v>
                </c:pt>
                <c:pt idx="1739">
                  <c:v>-3.0996204759791989E-2</c:v>
                </c:pt>
                <c:pt idx="1740">
                  <c:v>-3.0772674297338449E-2</c:v>
                </c:pt>
                <c:pt idx="1741">
                  <c:v>-3.0545007306347002E-2</c:v>
                </c:pt>
                <c:pt idx="1742">
                  <c:v>-3.0313638413682634E-2</c:v>
                </c:pt>
                <c:pt idx="1743">
                  <c:v>-3.0078964920047774E-2</c:v>
                </c:pt>
                <c:pt idx="1744">
                  <c:v>-2.9841361326587025E-2</c:v>
                </c:pt>
                <c:pt idx="1745">
                  <c:v>-2.9601180760346204E-2</c:v>
                </c:pt>
                <c:pt idx="1746">
                  <c:v>-2.9358755856021861E-2</c:v>
                </c:pt>
                <c:pt idx="1747">
                  <c:v>-2.9114399593883702E-2</c:v>
                </c:pt>
                <c:pt idx="1748">
                  <c:v>-2.8868406113882372E-2</c:v>
                </c:pt>
                <c:pt idx="1749">
                  <c:v>-2.8621051506863768E-2</c:v>
                </c:pt>
                <c:pt idx="1750">
                  <c:v>-2.8372594583081192E-2</c:v>
                </c:pt>
                <c:pt idx="1751">
                  <c:v>-2.8123277618197138E-2</c:v>
                </c:pt>
                <c:pt idx="1752">
                  <c:v>-2.78733270769932E-2</c:v>
                </c:pt>
                <c:pt idx="1753">
                  <c:v>-2.7622954315030986E-2</c:v>
                </c:pt>
                <c:pt idx="1754">
                  <c:v>-2.7372356258532939E-2</c:v>
                </c:pt>
                <c:pt idx="1755">
                  <c:v>-2.7121716062769887E-2</c:v>
                </c:pt>
                <c:pt idx="1756">
                  <c:v>-2.6871203749263651E-2</c:v>
                </c:pt>
                <c:pt idx="1757">
                  <c:v>-2.6620976822129369E-2</c:v>
                </c:pt>
                <c:pt idx="1758">
                  <c:v>-2.6371180863897597E-2</c:v>
                </c:pt>
                <c:pt idx="1759">
                  <c:v>-2.6121950111170206E-2</c:v>
                </c:pt>
                <c:pt idx="1760">
                  <c:v>-2.5873408010475923E-2</c:v>
                </c:pt>
                <c:pt idx="1761">
                  <c:v>-2.5625667754702659E-2</c:v>
                </c:pt>
                <c:pt idx="1762">
                  <c:v>-2.5378832800490941E-2</c:v>
                </c:pt>
                <c:pt idx="1763">
                  <c:v>-2.513299736698359E-2</c:v>
                </c:pt>
                <c:pt idx="1764">
                  <c:v>-2.4888246916330396E-2</c:v>
                </c:pt>
                <c:pt idx="1765">
                  <c:v>-2.4644658616353489E-2</c:v>
                </c:pt>
                <c:pt idx="1766">
                  <c:v>-2.4402301785782624E-2</c:v>
                </c:pt>
                <c:pt idx="1767">
                  <c:v>-2.416123832247315E-2</c:v>
                </c:pt>
                <c:pt idx="1768">
                  <c:v>-2.3921523115021149E-2</c:v>
                </c:pt>
                <c:pt idx="1769">
                  <c:v>-2.3683204438191802E-2</c:v>
                </c:pt>
                <c:pt idx="1770">
                  <c:v>-2.344632433257755E-2</c:v>
                </c:pt>
                <c:pt idx="1771">
                  <c:v>-2.3210918968900984E-2</c:v>
                </c:pt>
                <c:pt idx="1772">
                  <c:v>-2.2977018997378654E-2</c:v>
                </c:pt>
                <c:pt idx="1773">
                  <c:v>-2.2744649882557727E-2</c:v>
                </c:pt>
                <c:pt idx="1774">
                  <c:v>-2.2513832224036225E-2</c:v>
                </c:pt>
                <c:pt idx="1775">
                  <c:v>-2.2284582063474428E-2</c:v>
                </c:pt>
                <c:pt idx="1776">
                  <c:v>-2.2056911178301119E-2</c:v>
                </c:pt>
                <c:pt idx="1777">
                  <c:v>-2.1830827362514665E-2</c:v>
                </c:pt>
                <c:pt idx="1778">
                  <c:v>-2.1606334694973948E-2</c:v>
                </c:pt>
                <c:pt idx="1779">
                  <c:v>-2.1383433795570225E-2</c:v>
                </c:pt>
                <c:pt idx="1780">
                  <c:v>-2.1162122069663555E-2</c:v>
                </c:pt>
                <c:pt idx="1781">
                  <c:v>-2.0942393941165035E-2</c:v>
                </c:pt>
                <c:pt idx="1782">
                  <c:v>-2.0724241074637148E-2</c:v>
                </c:pt>
                <c:pt idx="1783">
                  <c:v>-2.0507652586779942E-2</c:v>
                </c:pt>
                <c:pt idx="1784">
                  <c:v>-2.0292615247663882E-2</c:v>
                </c:pt>
                <c:pt idx="1785">
                  <c:v>-2.0079113672063921E-2</c:v>
                </c:pt>
                <c:pt idx="1786">
                  <c:v>-1.9867130501241656E-2</c:v>
                </c:pt>
                <c:pt idx="1787">
                  <c:v>-1.9656646575516593E-2</c:v>
                </c:pt>
                <c:pt idx="1788">
                  <c:v>-1.9447641097959843E-2</c:v>
                </c:pt>
                <c:pt idx="1789">
                  <c:v>-1.9240091789535448E-2</c:v>
                </c:pt>
                <c:pt idx="1790">
                  <c:v>-1.9033975036009648E-2</c:v>
                </c:pt>
                <c:pt idx="1791">
                  <c:v>-1.8829266026938355E-2</c:v>
                </c:pt>
                <c:pt idx="1792">
                  <c:v>-1.8625938887037244E-2</c:v>
                </c:pt>
                <c:pt idx="1793">
                  <c:v>-1.8423966800230944E-2</c:v>
                </c:pt>
                <c:pt idx="1794">
                  <c:v>-1.82233221266704E-2</c:v>
                </c:pt>
                <c:pt idx="1795">
                  <c:v>-1.8023976512999852E-2</c:v>
                </c:pt>
                <c:pt idx="1796">
                  <c:v>-1.7825900996147524E-2</c:v>
                </c:pt>
                <c:pt idx="1797">
                  <c:v>-1.762906610090707E-2</c:v>
                </c:pt>
                <c:pt idx="1798">
                  <c:v>-1.7433441931567789E-2</c:v>
                </c:pt>
                <c:pt idx="1799">
                  <c:v>-1.7238998257847023E-2</c:v>
                </c:pt>
                <c:pt idx="1800">
                  <c:v>-1.7045704595368111E-2</c:v>
                </c:pt>
                <c:pt idx="1801">
                  <c:v>-1.6853530280921538E-2</c:v>
                </c:pt>
                <c:pt idx="1802">
                  <c:v>-1.6661630789444239E-2</c:v>
                </c:pt>
                <c:pt idx="1803">
                  <c:v>-1.6468217839618354E-2</c:v>
                </c:pt>
                <c:pt idx="1804">
                  <c:v>-1.6272090904024206E-2</c:v>
                </c:pt>
                <c:pt idx="1805">
                  <c:v>-1.6072810681100589E-2</c:v>
                </c:pt>
                <c:pt idx="1806">
                  <c:v>-1.5869999160778612E-2</c:v>
                </c:pt>
                <c:pt idx="1807">
                  <c:v>-1.5663312062551806E-2</c:v>
                </c:pt>
                <c:pt idx="1808">
                  <c:v>-1.5452436134160851E-2</c:v>
                </c:pt>
                <c:pt idx="1809">
                  <c:v>-1.5237087498660217E-2</c:v>
                </c:pt>
                <c:pt idx="1810">
                  <c:v>-1.5017010100744443E-2</c:v>
                </c:pt>
                <c:pt idx="1811">
                  <c:v>-1.4791974213179161E-2</c:v>
                </c:pt>
                <c:pt idx="1812">
                  <c:v>-1.4561775000440863E-2</c:v>
                </c:pt>
                <c:pt idx="1813">
                  <c:v>-1.4326231138108571E-2</c:v>
                </c:pt>
                <c:pt idx="1814">
                  <c:v>-1.4085183486604706E-2</c:v>
                </c:pt>
                <c:pt idx="1815">
                  <c:v>-1.3838493817882037E-2</c:v>
                </c:pt>
                <c:pt idx="1816">
                  <c:v>-1.3586043593658484E-2</c:v>
                </c:pt>
                <c:pt idx="1817">
                  <c:v>-1.3327732793802572E-2</c:v>
                </c:pt>
                <c:pt idx="1818">
                  <c:v>-1.3063478793480477E-2</c:v>
                </c:pt>
                <c:pt idx="1819">
                  <c:v>-1.279321528768366E-2</c:v>
                </c:pt>
                <c:pt idx="1820">
                  <c:v>-1.2516891261766546E-2</c:v>
                </c:pt>
                <c:pt idx="1821">
                  <c:v>-1.2234470006635734E-2</c:v>
                </c:pt>
                <c:pt idx="1822">
                  <c:v>-1.1945928177247038E-2</c:v>
                </c:pt>
                <c:pt idx="1823">
                  <c:v>-1.1651254893079551E-2</c:v>
                </c:pt>
                <c:pt idx="1824">
                  <c:v>-1.1350450879276571E-2</c:v>
                </c:pt>
                <c:pt idx="1825">
                  <c:v>-1.1043527647157268E-2</c:v>
                </c:pt>
                <c:pt idx="1826">
                  <c:v>-1.0730506712824373E-2</c:v>
                </c:pt>
                <c:pt idx="1827">
                  <c:v>-1.0411418852612568E-2</c:v>
                </c:pt>
                <c:pt idx="1828">
                  <c:v>-1.0086303394142977E-2</c:v>
                </c:pt>
                <c:pt idx="1829">
                  <c:v>-9.7552075417713727E-3</c:v>
                </c:pt>
                <c:pt idx="1830">
                  <c:v>-9.4181857352396165E-3</c:v>
                </c:pt>
                <c:pt idx="1831">
                  <c:v>-9.075299040364011E-3</c:v>
                </c:pt>
                <c:pt idx="1832">
                  <c:v>-8.7266145706150159E-3</c:v>
                </c:pt>
                <c:pt idx="1833">
                  <c:v>-8.3722049384712931E-3</c:v>
                </c:pt>
                <c:pt idx="1834">
                  <c:v>-8.012147735450904E-3</c:v>
                </c:pt>
                <c:pt idx="1835">
                  <c:v>-7.6465250397498904E-3</c:v>
                </c:pt>
                <c:pt idx="1836">
                  <c:v>-7.2754229504422884E-3</c:v>
                </c:pt>
                <c:pt idx="1837">
                  <c:v>-6.8989311472209998E-3</c:v>
                </c:pt>
                <c:pt idx="1838">
                  <c:v>-6.5171424746838444E-3</c:v>
                </c:pt>
                <c:pt idx="1839">
                  <c:v>-6.1301525501953075E-3</c:v>
                </c:pt>
                <c:pt idx="1840">
                  <c:v>-5.7380593943767667E-3</c:v>
                </c:pt>
                <c:pt idx="1841">
                  <c:v>-5.3409630833080868E-3</c:v>
                </c:pt>
                <c:pt idx="1842">
                  <c:v>-4.9389654215436689E-3</c:v>
                </c:pt>
                <c:pt idx="1843">
                  <c:v>-4.5321696350737913E-3</c:v>
                </c:pt>
                <c:pt idx="1844">
                  <c:v>-4.1206800833860956E-3</c:v>
                </c:pt>
                <c:pt idx="1845">
                  <c:v>-3.7046019898066222E-3</c:v>
                </c:pt>
                <c:pt idx="1846">
                  <c:v>-3.2840411893241346E-3</c:v>
                </c:pt>
                <c:pt idx="1847">
                  <c:v>-2.8591038931266325E-3</c:v>
                </c:pt>
                <c:pt idx="1848">
                  <c:v>-2.429896469099403E-3</c:v>
                </c:pt>
                <c:pt idx="1849">
                  <c:v>-1.9965252375631448E-3</c:v>
                </c:pt>
                <c:pt idx="1850">
                  <c:v>-1.5590962815482201E-3</c:v>
                </c:pt>
                <c:pt idx="1851">
                  <c:v>-1.1177152709273281E-3</c:v>
                </c:pt>
                <c:pt idx="1852">
                  <c:v>-6.7248729975021872E-4</c:v>
                </c:pt>
                <c:pt idx="1853">
                  <c:v>-2.23516736146347E-4</c:v>
                </c:pt>
                <c:pt idx="1854">
                  <c:v>2.2909291581695701E-4</c:v>
                </c:pt>
                <c:pt idx="1855">
                  <c:v>6.852391429121033E-4</c:v>
                </c:pt>
                <c:pt idx="1856">
                  <c:v>1.1448205387338357E-3</c:v>
                </c:pt>
                <c:pt idx="1857">
                  <c:v>1.6077369094392509E-3</c:v>
                </c:pt>
                <c:pt idx="1858">
                  <c:v>2.0738893697715231E-3</c:v>
                </c:pt>
                <c:pt idx="1859">
                  <c:v>2.5431804298801743E-3</c:v>
                </c:pt>
                <c:pt idx="1860">
                  <c:v>3.015514073427939E-3</c:v>
                </c:pt>
                <c:pt idx="1861">
                  <c:v>3.4907958274567994E-3</c:v>
                </c:pt>
                <c:pt idx="1862">
                  <c:v>3.9689328244673777E-3</c:v>
                </c:pt>
                <c:pt idx="1863">
                  <c:v>4.4498338571482563E-3</c:v>
                </c:pt>
                <c:pt idx="1864">
                  <c:v>4.9334094261732301E-3</c:v>
                </c:pt>
                <c:pt idx="1865">
                  <c:v>5.4195717814714143E-3</c:v>
                </c:pt>
                <c:pt idx="1866">
                  <c:v>5.9082349573523867E-3</c:v>
                </c:pt>
                <c:pt idx="1867">
                  <c:v>6.3993148018588785E-3</c:v>
                </c:pt>
                <c:pt idx="1868">
                  <c:v>6.892729000700263E-3</c:v>
                </c:pt>
                <c:pt idx="1869">
                  <c:v>7.3883970961062468E-3</c:v>
                </c:pt>
                <c:pt idx="1870">
                  <c:v>7.8862405009253629E-3</c:v>
                </c:pt>
                <c:pt idx="1871">
                  <c:v>8.3861825082788641E-3</c:v>
                </c:pt>
                <c:pt idx="1872">
                  <c:v>8.8881482970654888E-3</c:v>
                </c:pt>
                <c:pt idx="1873">
                  <c:v>9.3920649336033529E-3</c:v>
                </c:pt>
                <c:pt idx="1874">
                  <c:v>9.8978613696753866E-3</c:v>
                </c:pt>
                <c:pt idx="1875">
                  <c:v>1.0405468437239256E-2</c:v>
                </c:pt>
                <c:pt idx="1876">
                  <c:v>1.0914818840046258E-2</c:v>
                </c:pt>
                <c:pt idx="1877">
                  <c:v>1.1425847142403602E-2</c:v>
                </c:pt>
                <c:pt idx="1878">
                  <c:v>1.1938489755302853E-2</c:v>
                </c:pt>
                <c:pt idx="1879">
                  <c:v>1.2452684920126642E-2</c:v>
                </c:pt>
                <c:pt idx="1880">
                  <c:v>1.29683726901339E-2</c:v>
                </c:pt>
                <c:pt idx="1881">
                  <c:v>1.3485494909917701E-2</c:v>
                </c:pt>
                <c:pt idx="1882">
                  <c:v>1.4003995193013385E-2</c:v>
                </c:pt>
                <c:pt idx="1883">
                  <c:v>1.4523818897831831E-2</c:v>
                </c:pt>
                <c:pt idx="1884">
                  <c:v>1.5044913102079624E-2</c:v>
                </c:pt>
                <c:pt idx="1885">
                  <c:v>1.5567226575820678E-2</c:v>
                </c:pt>
                <c:pt idx="1886">
                  <c:v>1.6090709753324942E-2</c:v>
                </c:pt>
                <c:pt idx="1887">
                  <c:v>1.6615314703842039E-2</c:v>
                </c:pt>
                <c:pt idx="1888">
                  <c:v>1.7140995101430027E-2</c:v>
                </c:pt>
                <c:pt idx="1889">
                  <c:v>1.7667706193960509E-2</c:v>
                </c:pt>
                <c:pt idx="1890">
                  <c:v>1.8195404771418559E-2</c:v>
                </c:pt>
                <c:pt idx="1891">
                  <c:v>1.8724049133601942E-2</c:v>
                </c:pt>
                <c:pt idx="1892">
                  <c:v>1.9253599057324634E-2</c:v>
                </c:pt>
                <c:pt idx="1893">
                  <c:v>1.9784015763218987E-2</c:v>
                </c:pt>
                <c:pt idx="1894">
                  <c:v>2.0315261882226498E-2</c:v>
                </c:pt>
                <c:pt idx="1895">
                  <c:v>2.0847301421861003E-2</c:v>
                </c:pt>
                <c:pt idx="1896">
                  <c:v>2.1380099732322775E-2</c:v>
                </c:pt>
                <c:pt idx="1897">
                  <c:v>2.1913623472535584E-2</c:v>
                </c:pt>
                <c:pt idx="1898">
                  <c:v>2.2447840576177585E-2</c:v>
                </c:pt>
                <c:pt idx="1899">
                  <c:v>2.2982720217765443E-2</c:v>
                </c:pt>
                <c:pt idx="1900">
                  <c:v>2.351823277885344E-2</c:v>
                </c:pt>
                <c:pt idx="1901">
                  <c:v>2.4054349814400359E-2</c:v>
                </c:pt>
                <c:pt idx="1902">
                  <c:v>2.4587918408803647E-2</c:v>
                </c:pt>
                <c:pt idx="1903">
                  <c:v>2.5112161969259552E-2</c:v>
                </c:pt>
                <c:pt idx="1904">
                  <c:v>2.5622562459418935E-2</c:v>
                </c:pt>
                <c:pt idx="1905">
                  <c:v>2.6117526451815237E-2</c:v>
                </c:pt>
                <c:pt idx="1906">
                  <c:v>2.6595696459879983E-2</c:v>
                </c:pt>
                <c:pt idx="1907">
                  <c:v>2.7055844854935004E-2</c:v>
                </c:pt>
                <c:pt idx="1908">
                  <c:v>2.7496863287172137E-2</c:v>
                </c:pt>
                <c:pt idx="1909">
                  <c:v>2.7917756147625802E-2</c:v>
                </c:pt>
                <c:pt idx="1910">
                  <c:v>2.8317634424924E-2</c:v>
                </c:pt>
                <c:pt idx="1911">
                  <c:v>2.8695709805792106E-2</c:v>
                </c:pt>
                <c:pt idx="1912">
                  <c:v>2.905128900757583E-2</c:v>
                </c:pt>
                <c:pt idx="1913">
                  <c:v>2.9383768336595478E-2</c:v>
                </c:pt>
                <c:pt idx="1914">
                  <c:v>2.9692628466374358E-2</c:v>
                </c:pt>
                <c:pt idx="1915">
                  <c:v>2.9977429429803217E-2</c:v>
                </c:pt>
                <c:pt idx="1916">
                  <c:v>3.0237805819334888E-2</c:v>
                </c:pt>
                <c:pt idx="1917">
                  <c:v>3.0473462189334062E-2</c:v>
                </c:pt>
                <c:pt idx="1918">
                  <c:v>3.0684168654752365E-2</c:v>
                </c:pt>
                <c:pt idx="1919">
                  <c:v>3.0869756680349105E-2</c:v>
                </c:pt>
                <c:pt idx="1920">
                  <c:v>3.1030115054735845E-2</c:v>
                </c:pt>
                <c:pt idx="1921">
                  <c:v>3.1165186043588589E-2</c:v>
                </c:pt>
                <c:pt idx="1922">
                  <c:v>3.1274961716439446E-2</c:v>
                </c:pt>
                <c:pt idx="1923">
                  <c:v>3.1359480441537045E-2</c:v>
                </c:pt>
                <c:pt idx="1924">
                  <c:v>3.1418823543344875E-2</c:v>
                </c:pt>
                <c:pt idx="1925">
                  <c:v>3.1453112117330442E-2</c:v>
                </c:pt>
                <c:pt idx="1926">
                  <c:v>3.1462503996788065E-2</c:v>
                </c:pt>
                <c:pt idx="1927">
                  <c:v>3.1447190866528953E-2</c:v>
                </c:pt>
                <c:pt idx="1928">
                  <c:v>3.1407395518367576E-2</c:v>
                </c:pt>
                <c:pt idx="1929">
                  <c:v>3.1343369243430945E-2</c:v>
                </c:pt>
                <c:pt idx="1930">
                  <c:v>3.1255389356417126E-2</c:v>
                </c:pt>
                <c:pt idx="1931">
                  <c:v>3.1143756847030798E-2</c:v>
                </c:pt>
                <c:pt idx="1932">
                  <c:v>3.1008794153927557E-2</c:v>
                </c:pt>
                <c:pt idx="1933">
                  <c:v>3.0850843056602476E-2</c:v>
                </c:pt>
                <c:pt idx="1934">
                  <c:v>3.067026268076475E-2</c:v>
                </c:pt>
                <c:pt idx="1935">
                  <c:v>3.0467427612846411E-2</c:v>
                </c:pt>
                <c:pt idx="1936">
                  <c:v>3.0242726119398995E-2</c:v>
                </c:pt>
                <c:pt idx="1937">
                  <c:v>2.9996558467240989E-2</c:v>
                </c:pt>
                <c:pt idx="1938">
                  <c:v>2.9729335340324244E-2</c:v>
                </c:pt>
                <c:pt idx="1939">
                  <c:v>2.9443788206651521E-2</c:v>
                </c:pt>
                <c:pt idx="1940">
                  <c:v>2.9145337130493349E-2</c:v>
                </c:pt>
                <c:pt idx="1941">
                  <c:v>2.8837738638984475E-2</c:v>
                </c:pt>
                <c:pt idx="1942">
                  <c:v>2.852259181809912E-2</c:v>
                </c:pt>
                <c:pt idx="1943">
                  <c:v>2.8201325805391211E-2</c:v>
                </c:pt>
                <c:pt idx="1944">
                  <c:v>2.7875277149307091E-2</c:v>
                </c:pt>
                <c:pt idx="1945">
                  <c:v>2.7545696600787803E-2</c:v>
                </c:pt>
                <c:pt idx="1946">
                  <c:v>2.7213752984570794E-2</c:v>
                </c:pt>
                <c:pt idx="1947">
                  <c:v>2.6880536844037479E-2</c:v>
                </c:pt>
                <c:pt idx="1948">
                  <c:v>2.6547063968333891E-2</c:v>
                </c:pt>
                <c:pt idx="1949">
                  <c:v>2.621427880755901E-2</c:v>
                </c:pt>
                <c:pt idx="1950">
                  <c:v>2.5883057777807618E-2</c:v>
                </c:pt>
                <c:pt idx="1951">
                  <c:v>2.5554212457778051E-2</c:v>
                </c:pt>
                <c:pt idx="1952">
                  <c:v>2.5228492678729068E-2</c:v>
                </c:pt>
                <c:pt idx="1953">
                  <c:v>2.4906589509637211E-2</c:v>
                </c:pt>
                <c:pt idx="1954">
                  <c:v>2.4589138139472295E-2</c:v>
                </c:pt>
                <c:pt idx="1955">
                  <c:v>2.4276720658557842E-2</c:v>
                </c:pt>
                <c:pt idx="1956">
                  <c:v>2.3969868741033021E-2</c:v>
                </c:pt>
                <c:pt idx="1957">
                  <c:v>2.3669066230470638E-2</c:v>
                </c:pt>
                <c:pt idx="1958">
                  <c:v>2.337475163073903E-2</c:v>
                </c:pt>
                <c:pt idx="1959">
                  <c:v>2.3087320504222603E-2</c:v>
                </c:pt>
                <c:pt idx="1960">
                  <c:v>2.2807127779536272E-2</c:v>
                </c:pt>
                <c:pt idx="1961">
                  <c:v>2.2534489970885769E-2</c:v>
                </c:pt>
                <c:pt idx="1962">
                  <c:v>2.2269687311233712E-2</c:v>
                </c:pt>
                <c:pt idx="1963">
                  <c:v>2.2012965801440961E-2</c:v>
                </c:pt>
                <c:pt idx="1964">
                  <c:v>2.1764539177550633E-2</c:v>
                </c:pt>
                <c:pt idx="1965">
                  <c:v>2.1524590798381357E-2</c:v>
                </c:pt>
                <c:pt idx="1966">
                  <c:v>2.1293275455589372E-2</c:v>
                </c:pt>
                <c:pt idx="1967">
                  <c:v>2.1070721108348994E-2</c:v>
                </c:pt>
                <c:pt idx="1968">
                  <c:v>2.0857030544788074E-2</c:v>
                </c:pt>
                <c:pt idx="1969">
                  <c:v>2.0652282972298076E-2</c:v>
                </c:pt>
                <c:pt idx="1970">
                  <c:v>2.045653553882075E-2</c:v>
                </c:pt>
                <c:pt idx="1971">
                  <c:v>2.0269824787189646E-2</c:v>
                </c:pt>
                <c:pt idx="1972">
                  <c:v>2.009216804458391E-2</c:v>
                </c:pt>
                <c:pt idx="1973">
                  <c:v>1.9923564749122949E-2</c:v>
                </c:pt>
                <c:pt idx="1974">
                  <c:v>1.9763997715604574E-2</c:v>
                </c:pt>
                <c:pt idx="1975">
                  <c:v>1.9613434342359085E-2</c:v>
                </c:pt>
                <c:pt idx="1976">
                  <c:v>1.9471827761160555E-2</c:v>
                </c:pt>
                <c:pt idx="1977">
                  <c:v>1.933911793210449E-2</c:v>
                </c:pt>
                <c:pt idx="1978">
                  <c:v>1.921523268532702E-2</c:v>
                </c:pt>
                <c:pt idx="1979">
                  <c:v>1.910008871140639E-2</c:v>
                </c:pt>
                <c:pt idx="1980">
                  <c:v>1.899359250225113E-2</c:v>
                </c:pt>
                <c:pt idx="1981">
                  <c:v>1.8895641244244085E-2</c:v>
                </c:pt>
                <c:pt idx="1982">
                  <c:v>1.8806123665372942E-2</c:v>
                </c:pt>
                <c:pt idx="1983">
                  <c:v>1.872492083804108E-2</c:v>
                </c:pt>
                <c:pt idx="1984">
                  <c:v>1.8651906939214185E-2</c:v>
                </c:pt>
                <c:pt idx="1985">
                  <c:v>1.8586949969519345E-2</c:v>
                </c:pt>
                <c:pt idx="1986">
                  <c:v>1.8529912432874975E-2</c:v>
                </c:pt>
                <c:pt idx="1987">
                  <c:v>1.8480651978190644E-2</c:v>
                </c:pt>
                <c:pt idx="1988">
                  <c:v>1.8439022004637189E-2</c:v>
                </c:pt>
                <c:pt idx="1989">
                  <c:v>1.8404872231947998E-2</c:v>
                </c:pt>
                <c:pt idx="1990">
                  <c:v>1.837804923717418E-2</c:v>
                </c:pt>
                <c:pt idx="1991">
                  <c:v>1.835839695927674E-2</c:v>
                </c:pt>
                <c:pt idx="1992">
                  <c:v>1.8345757172900806E-2</c:v>
                </c:pt>
                <c:pt idx="1993">
                  <c:v>1.8339969932638284E-2</c:v>
                </c:pt>
                <c:pt idx="1994">
                  <c:v>1.8340873989047608E-2</c:v>
                </c:pt>
                <c:pt idx="1995">
                  <c:v>1.8348307177661151E-2</c:v>
                </c:pt>
                <c:pt idx="1996">
                  <c:v>1.8362106782173978E-2</c:v>
                </c:pt>
                <c:pt idx="1997">
                  <c:v>1.8382109872970388E-2</c:v>
                </c:pt>
                <c:pt idx="1998">
                  <c:v>1.840815362210875E-2</c:v>
                </c:pt>
                <c:pt idx="1999">
                  <c:v>1.8440075595848829E-2</c:v>
                </c:pt>
                <c:pt idx="2000">
                  <c:v>1.8477714025770784E-2</c:v>
                </c:pt>
                <c:pt idx="2001">
                  <c:v>1.8520908059500182E-2</c:v>
                </c:pt>
                <c:pt idx="2002">
                  <c:v>1.8569888691275627E-2</c:v>
                </c:pt>
                <c:pt idx="2003">
                  <c:v>1.8625341371149514E-2</c:v>
                </c:pt>
                <c:pt idx="2004">
                  <c:v>1.8687670920847391E-2</c:v>
                </c:pt>
                <c:pt idx="2005">
                  <c:v>1.875691845220975E-2</c:v>
                </c:pt>
                <c:pt idx="2006">
                  <c:v>1.8833097607697649E-2</c:v>
                </c:pt>
                <c:pt idx="2007">
                  <c:v>1.8916207964527969E-2</c:v>
                </c:pt>
                <c:pt idx="2008">
                  <c:v>1.900623648671388E-2</c:v>
                </c:pt>
                <c:pt idx="2009">
                  <c:v>1.9103158458586483E-2</c:v>
                </c:pt>
                <c:pt idx="2010">
                  <c:v>1.9206938356305082E-2</c:v>
                </c:pt>
                <c:pt idx="2011">
                  <c:v>1.9317530676938876E-2</c:v>
                </c:pt>
                <c:pt idx="2012">
                  <c:v>1.9434880727263369E-2</c:v>
                </c:pt>
                <c:pt idx="2013">
                  <c:v>1.9558925373694483E-2</c:v>
                </c:pt>
                <c:pt idx="2014">
                  <c:v>1.9689593754729198E-2</c:v>
                </c:pt>
                <c:pt idx="2015">
                  <c:v>1.9826807957231365E-2</c:v>
                </c:pt>
                <c:pt idx="2016">
                  <c:v>1.9970483657874783E-2</c:v>
                </c:pt>
                <c:pt idx="2017">
                  <c:v>2.0120530731025911E-2</c:v>
                </c:pt>
                <c:pt idx="2018">
                  <c:v>2.0276853824320193E-2</c:v>
                </c:pt>
                <c:pt idx="2019">
                  <c:v>2.0439352903156495E-2</c:v>
                </c:pt>
                <c:pt idx="2020">
                  <c:v>2.0607923765305246E-2</c:v>
                </c:pt>
                <c:pt idx="2021">
                  <c:v>2.0782458526795344E-2</c:v>
                </c:pt>
                <c:pt idx="2022">
                  <c:v>2.0962846080217316E-2</c:v>
                </c:pt>
                <c:pt idx="2023">
                  <c:v>2.1148972526547911E-2</c:v>
                </c:pt>
                <c:pt idx="2024">
                  <c:v>2.1340721581574292E-2</c:v>
                </c:pt>
                <c:pt idx="2025">
                  <c:v>2.153797495796533E-2</c:v>
                </c:pt>
                <c:pt idx="2026">
                  <c:v>2.174061272400828E-2</c:v>
                </c:pt>
                <c:pt idx="2027">
                  <c:v>2.1948513640000687E-2</c:v>
                </c:pt>
                <c:pt idx="2028">
                  <c:v>2.216155547325787E-2</c:v>
                </c:pt>
                <c:pt idx="2029">
                  <c:v>2.2379615292667691E-2</c:v>
                </c:pt>
                <c:pt idx="2030">
                  <c:v>2.2602569743697846E-2</c:v>
                </c:pt>
                <c:pt idx="2031">
                  <c:v>2.2830295304729631E-2</c:v>
                </c:pt>
                <c:pt idx="2032">
                  <c:v>2.306266852556792E-2</c:v>
                </c:pt>
                <c:pt idx="2033">
                  <c:v>2.3299566248948217E-2</c:v>
                </c:pt>
                <c:pt idx="2034">
                  <c:v>2.3540865815834928E-2</c:v>
                </c:pt>
                <c:pt idx="2035">
                  <c:v>2.3786445255279291E-2</c:v>
                </c:pt>
                <c:pt idx="2036">
                  <c:v>2.4036183459578656E-2</c:v>
                </c:pt>
                <c:pt idx="2037">
                  <c:v>2.4289960345455126E-2</c:v>
                </c:pt>
                <c:pt idx="2038">
                  <c:v>2.4547657001943682E-2</c:v>
                </c:pt>
                <c:pt idx="2039">
                  <c:v>2.4809155825658617E-2</c:v>
                </c:pt>
                <c:pt idx="2040">
                  <c:v>2.5074340644081067E-2</c:v>
                </c:pt>
                <c:pt idx="2041">
                  <c:v>2.5343096827487852E-2</c:v>
                </c:pt>
                <c:pt idx="2042">
                  <c:v>2.5615311390118762E-2</c:v>
                </c:pt>
                <c:pt idx="2043">
                  <c:v>2.5890873081156854E-2</c:v>
                </c:pt>
                <c:pt idx="2044">
                  <c:v>2.6169672466074267E-2</c:v>
                </c:pt>
                <c:pt idx="2045">
                  <c:v>2.6451601998876344E-2</c:v>
                </c:pt>
                <c:pt idx="2046">
                  <c:v>2.6736556085752771E-2</c:v>
                </c:pt>
                <c:pt idx="2047">
                  <c:v>2.7024431140627508E-2</c:v>
                </c:pt>
                <c:pt idx="2048">
                  <c:v>2.7315125633077714E-2</c:v>
                </c:pt>
                <c:pt idx="2049">
                  <c:v>2.760854012907292E-2</c:v>
                </c:pt>
                <c:pt idx="2050">
                  <c:v>2.7904577324967369E-2</c:v>
                </c:pt>
                <c:pt idx="2051">
                  <c:v>2.8203142075159997E-2</c:v>
                </c:pt>
                <c:pt idx="2052">
                  <c:v>2.8504141413818258E-2</c:v>
                </c:pt>
                <c:pt idx="2053">
                  <c:v>2.8807484571047468E-2</c:v>
                </c:pt>
                <c:pt idx="2054">
                  <c:v>2.9113082983866098E-2</c:v>
                </c:pt>
                <c:pt idx="2055">
                  <c:v>2.9420850302336165E-2</c:v>
                </c:pt>
                <c:pt idx="2056">
                  <c:v>2.9730702391179184E-2</c:v>
                </c:pt>
                <c:pt idx="2057">
                  <c:v>3.004255732719413E-2</c:v>
                </c:pt>
                <c:pt idx="2058">
                  <c:v>3.035633539277913E-2</c:v>
                </c:pt>
                <c:pt idx="2059">
                  <c:v>3.0671959065844401E-2</c:v>
                </c:pt>
                <c:pt idx="2060">
                  <c:v>3.0989353006389594E-2</c:v>
                </c:pt>
                <c:pt idx="2061">
                  <c:v>3.1308444040007918E-2</c:v>
                </c:pt>
                <c:pt idx="2062">
                  <c:v>3.1629161138562539E-2</c:v>
                </c:pt>
                <c:pt idx="2063">
                  <c:v>3.1951435398272422E-2</c:v>
                </c:pt>
                <c:pt idx="2064">
                  <c:v>3.2275187806078957E-2</c:v>
                </c:pt>
                <c:pt idx="2065">
                  <c:v>3.2600327263322869E-2</c:v>
                </c:pt>
                <c:pt idx="2066">
                  <c:v>3.2926773534835668E-2</c:v>
                </c:pt>
                <c:pt idx="2067">
                  <c:v>3.3254459820665085E-2</c:v>
                </c:pt>
                <c:pt idx="2068">
                  <c:v>3.3583322221909601E-2</c:v>
                </c:pt>
                <c:pt idx="2069">
                  <c:v>3.3913299293306678E-2</c:v>
                </c:pt>
                <c:pt idx="2070">
                  <c:v>3.4244331967628626E-2</c:v>
                </c:pt>
                <c:pt idx="2071">
                  <c:v>3.4576363494761682E-2</c:v>
                </c:pt>
                <c:pt idx="2072">
                  <c:v>3.4909339381368712E-2</c:v>
                </c:pt>
                <c:pt idx="2073">
                  <c:v>3.5243207330680329E-2</c:v>
                </c:pt>
                <c:pt idx="2074">
                  <c:v>3.5577917182495533E-2</c:v>
                </c:pt>
                <c:pt idx="2075">
                  <c:v>3.5913420853485881E-2</c:v>
                </c:pt>
                <c:pt idx="2076">
                  <c:v>3.6249672277893857E-2</c:v>
                </c:pt>
                <c:pt idx="2077">
                  <c:v>3.6586627348703944E-2</c:v>
                </c:pt>
                <c:pt idx="2078">
                  <c:v>3.6924243859363708E-2</c:v>
                </c:pt>
                <c:pt idx="2079">
                  <c:v>3.7262481446122271E-2</c:v>
                </c:pt>
                <c:pt idx="2080">
                  <c:v>3.760130153104918E-2</c:v>
                </c:pt>
                <c:pt idx="2081">
                  <c:v>3.794066726579029E-2</c:v>
                </c:pt>
                <c:pt idx="2082">
                  <c:v>3.8280543476112761E-2</c:v>
                </c:pt>
                <c:pt idx="2083">
                  <c:v>3.8620896607284294E-2</c:v>
                </c:pt>
                <c:pt idx="2084">
                  <c:v>3.8961694670330643E-2</c:v>
                </c:pt>
                <c:pt idx="2085">
                  <c:v>3.9302907189205517E-2</c:v>
                </c:pt>
                <c:pt idx="2086">
                  <c:v>3.9644505148907772E-2</c:v>
                </c:pt>
                <c:pt idx="2087">
                  <c:v>3.9986460944573851E-2</c:v>
                </c:pt>
                <c:pt idx="2088">
                  <c:v>4.0328748331570227E-2</c:v>
                </c:pt>
                <c:pt idx="2089">
                  <c:v>4.0671342376607383E-2</c:v>
                </c:pt>
                <c:pt idx="2090">
                  <c:v>4.101421940989336E-2</c:v>
                </c:pt>
                <c:pt idx="2091">
                  <c:v>4.1357356978340296E-2</c:v>
                </c:pt>
                <c:pt idx="2092">
                  <c:v>4.1700733799838671E-2</c:v>
                </c:pt>
                <c:pt idx="2093">
                  <c:v>4.2044329718604376E-2</c:v>
                </c:pt>
                <c:pt idx="2094">
                  <c:v>4.2388125661607864E-2</c:v>
                </c:pt>
                <c:pt idx="2095">
                  <c:v>4.2732103596087874E-2</c:v>
                </c:pt>
                <c:pt idx="2096">
                  <c:v>4.3076246488151837E-2</c:v>
                </c:pt>
                <c:pt idx="2097">
                  <c:v>4.3420538262462345E-2</c:v>
                </c:pt>
                <c:pt idx="2098">
                  <c:v>4.3764963763007286E-2</c:v>
                </c:pt>
                <c:pt idx="2099">
                  <c:v>4.4109508714948613E-2</c:v>
                </c:pt>
                <c:pt idx="2100">
                  <c:v>4.4454159687545951E-2</c:v>
                </c:pt>
                <c:pt idx="2101">
                  <c:v>4.4798904058144511E-2</c:v>
                </c:pt>
                <c:pt idx="2102">
                  <c:v>4.5143729977220562E-2</c:v>
                </c:pt>
                <c:pt idx="2103">
                  <c:v>4.5488626334473627E-2</c:v>
                </c:pt>
                <c:pt idx="2104">
                  <c:v>4.5833582725953392E-2</c:v>
                </c:pt>
                <c:pt idx="2105">
                  <c:v>4.6178589422209641E-2</c:v>
                </c:pt>
                <c:pt idx="2106">
                  <c:v>4.6523637337451004E-2</c:v>
                </c:pt>
                <c:pt idx="2107">
                  <c:v>4.6868717999697725E-2</c:v>
                </c:pt>
                <c:pt idx="2108">
                  <c:v>4.7213823521915124E-2</c:v>
                </c:pt>
                <c:pt idx="2109">
                  <c:v>4.7558946574108918E-2</c:v>
                </c:pt>
                <c:pt idx="2110">
                  <c:v>4.7904080356367965E-2</c:v>
                </c:pt>
                <c:pt idx="2111">
                  <c:v>4.8249218572836143E-2</c:v>
                </c:pt>
                <c:pt idx="2112">
                  <c:v>4.8594355406596373E-2</c:v>
                </c:pt>
                <c:pt idx="2113">
                  <c:v>4.8939485495447806E-2</c:v>
                </c:pt>
                <c:pt idx="2114">
                  <c:v>4.9284603908558731E-2</c:v>
                </c:pt>
                <c:pt idx="2115">
                  <c:v>4.9629706123974777E-2</c:v>
                </c:pt>
                <c:pt idx="2116">
                  <c:v>4.9974788006966121E-2</c:v>
                </c:pt>
                <c:pt idx="2117">
                  <c:v>5.0319845789191103E-2</c:v>
                </c:pt>
                <c:pt idx="2118">
                  <c:v>5.0664876048659421E-2</c:v>
                </c:pt>
                <c:pt idx="2119">
                  <c:v>5.1009875690474202E-2</c:v>
                </c:pt>
                <c:pt idx="2120">
                  <c:v>5.1354841928333922E-2</c:v>
                </c:pt>
                <c:pt idx="2121">
                  <c:v>5.1699772266774247E-2</c:v>
                </c:pt>
                <c:pt idx="2122">
                  <c:v>5.2044664484130115E-2</c:v>
                </c:pt>
                <c:pt idx="2123">
                  <c:v>5.2389516616199817E-2</c:v>
                </c:pt>
                <c:pt idx="2124">
                  <c:v>5.273432694058975E-2</c:v>
                </c:pt>
                <c:pt idx="2125">
                  <c:v>5.3079093961721793E-2</c:v>
                </c:pt>
                <c:pt idx="2126">
                  <c:v>5.3423816396484226E-2</c:v>
                </c:pt>
                <c:pt idx="2127">
                  <c:v>5.3766447269129394E-2</c:v>
                </c:pt>
                <c:pt idx="2128">
                  <c:v>5.4102567160474554E-2</c:v>
                </c:pt>
                <c:pt idx="2129">
                  <c:v>5.4429234476173365E-2</c:v>
                </c:pt>
                <c:pt idx="2130">
                  <c:v>5.4745421425539183E-2</c:v>
                </c:pt>
                <c:pt idx="2131">
                  <c:v>5.5050254143745467E-2</c:v>
                </c:pt>
                <c:pt idx="2132">
                  <c:v>5.5342943264283295E-2</c:v>
                </c:pt>
                <c:pt idx="2133">
                  <c:v>5.5622777004479623E-2</c:v>
                </c:pt>
                <c:pt idx="2134">
                  <c:v>5.5889116896268423E-2</c:v>
                </c:pt>
                <c:pt idx="2135">
                  <c:v>5.6141393775524857E-2</c:v>
                </c:pt>
                <c:pt idx="2136">
                  <c:v>5.6379103931077555E-2</c:v>
                </c:pt>
                <c:pt idx="2137">
                  <c:v>5.6601805405689452E-2</c:v>
                </c:pt>
                <c:pt idx="2138">
                  <c:v>5.6809114444931655E-2</c:v>
                </c:pt>
                <c:pt idx="2139">
                  <c:v>5.7000702090023593E-2</c:v>
                </c:pt>
                <c:pt idx="2140">
                  <c:v>5.7176290910732293E-2</c:v>
                </c:pt>
                <c:pt idx="2141">
                  <c:v>5.7335651874441403E-2</c:v>
                </c:pt>
                <c:pt idx="2142">
                  <c:v>5.7478601347525027E-2</c:v>
                </c:pt>
                <c:pt idx="2143">
                  <c:v>5.760499822519146E-2</c:v>
                </c:pt>
                <c:pt idx="2144">
                  <c:v>5.7714741185996683E-2</c:v>
                </c:pt>
                <c:pt idx="2145">
                  <c:v>5.7807766067266404E-2</c:v>
                </c:pt>
                <c:pt idx="2146">
                  <c:v>5.7884043357709233E-2</c:v>
                </c:pt>
                <c:pt idx="2147">
                  <c:v>5.7943575803550092E-2</c:v>
                </c:pt>
                <c:pt idx="2148">
                  <c:v>5.7986396124564438E-2</c:v>
                </c:pt>
                <c:pt idx="2149">
                  <c:v>5.8012564836446789E-2</c:v>
                </c:pt>
                <c:pt idx="2150">
                  <c:v>5.8022168176003627E-2</c:v>
                </c:pt>
                <c:pt idx="2151">
                  <c:v>5.8015316125720522E-2</c:v>
                </c:pt>
                <c:pt idx="2152">
                  <c:v>5.79921405343123E-2</c:v>
                </c:pt>
                <c:pt idx="2153">
                  <c:v>5.7952793329930939E-2</c:v>
                </c:pt>
                <c:pt idx="2154">
                  <c:v>5.7897444822768082E-2</c:v>
                </c:pt>
                <c:pt idx="2155">
                  <c:v>5.7826282093856429E-2</c:v>
                </c:pt>
                <c:pt idx="2156">
                  <c:v>5.7739507466941377E-2</c:v>
                </c:pt>
                <c:pt idx="2157">
                  <c:v>5.7637337060362274E-2</c:v>
                </c:pt>
                <c:pt idx="2158">
                  <c:v>5.7519999415952157E-2</c:v>
                </c:pt>
                <c:pt idx="2159">
                  <c:v>5.7387734202034482E-2</c:v>
                </c:pt>
                <c:pt idx="2160">
                  <c:v>5.724079098766479E-2</c:v>
                </c:pt>
                <c:pt idx="2161">
                  <c:v>5.7079428085337516E-2</c:v>
                </c:pt>
                <c:pt idx="2162">
                  <c:v>5.6903911459446434E-2</c:v>
                </c:pt>
                <c:pt idx="2163">
                  <c:v>5.6714513697859556E-2</c:v>
                </c:pt>
                <c:pt idx="2164">
                  <c:v>5.6513937425321258E-2</c:v>
                </c:pt>
                <c:pt idx="2165">
                  <c:v>5.6307701577768182E-2</c:v>
                </c:pt>
                <c:pt idx="2166">
                  <c:v>5.6099577965359325E-2</c:v>
                </c:pt>
                <c:pt idx="2167">
                  <c:v>5.5891073822432462E-2</c:v>
                </c:pt>
                <c:pt idx="2168">
                  <c:v>5.5683516499175752E-2</c:v>
                </c:pt>
                <c:pt idx="2169">
                  <c:v>5.5478135019120897E-2</c:v>
                </c:pt>
                <c:pt idx="2170">
                  <c:v>5.5276067605855052E-2</c:v>
                </c:pt>
                <c:pt idx="2171">
                  <c:v>5.5078366120197432E-2</c:v>
                </c:pt>
                <c:pt idx="2172">
                  <c:v>5.4886000234024027E-2</c:v>
                </c:pt>
                <c:pt idx="2173">
                  <c:v>5.4699861455940961E-2</c:v>
                </c:pt>
                <c:pt idx="2174">
                  <c:v>5.4520767016028863E-2</c:v>
                </c:pt>
                <c:pt idx="2175">
                  <c:v>5.4349463612637594E-2</c:v>
                </c:pt>
                <c:pt idx="2176">
                  <c:v>5.4186631024094961E-2</c:v>
                </c:pt>
                <c:pt idx="2177">
                  <c:v>5.4032885588233666E-2</c:v>
                </c:pt>
                <c:pt idx="2178">
                  <c:v>5.388878355267742E-2</c:v>
                </c:pt>
                <c:pt idx="2179">
                  <c:v>5.3754824298857327E-2</c:v>
                </c:pt>
                <c:pt idx="2180">
                  <c:v>5.3631453442751935E-2</c:v>
                </c:pt>
                <c:pt idx="2181">
                  <c:v>5.3519065815359868E-2</c:v>
                </c:pt>
                <c:pt idx="2182">
                  <c:v>5.3418008325921994E-2</c:v>
                </c:pt>
                <c:pt idx="2183">
                  <c:v>5.3328582710913168E-2</c:v>
                </c:pt>
                <c:pt idx="2184">
                  <c:v>5.3251048171819283E-2</c:v>
                </c:pt>
                <c:pt idx="2185">
                  <c:v>5.3185623904708441E-2</c:v>
                </c:pt>
                <c:pt idx="2186">
                  <c:v>5.3132491524589431E-2</c:v>
                </c:pt>
                <c:pt idx="2187">
                  <c:v>5.309179738753473E-2</c:v>
                </c:pt>
                <c:pt idx="2188">
                  <c:v>5.306365481352128E-2</c:v>
                </c:pt>
                <c:pt idx="2189">
                  <c:v>5.3048146212916876E-2</c:v>
                </c:pt>
                <c:pt idx="2190">
                  <c:v>5.3045325119511079E-2</c:v>
                </c:pt>
                <c:pt idx="2191">
                  <c:v>5.3055218132954537E-2</c:v>
                </c:pt>
                <c:pt idx="2192">
                  <c:v>5.3077826773437489E-2</c:v>
                </c:pt>
                <c:pt idx="2193">
                  <c:v>5.3113129251397363E-2</c:v>
                </c:pt>
                <c:pt idx="2194">
                  <c:v>5.3161082155005743E-2</c:v>
                </c:pt>
                <c:pt idx="2195">
                  <c:v>5.3221622058141738E-2</c:v>
                </c:pt>
                <c:pt idx="2196">
                  <c:v>5.3294667051513069E-2</c:v>
                </c:pt>
                <c:pt idx="2197">
                  <c:v>5.3380118199540312E-2</c:v>
                </c:pt>
                <c:pt idx="2198">
                  <c:v>5.3477860925571198E-2</c:v>
                </c:pt>
                <c:pt idx="2199">
                  <c:v>5.3587766327941579E-2</c:v>
                </c:pt>
                <c:pt idx="2200">
                  <c:v>5.3709692429350538E-2</c:v>
                </c:pt>
                <c:pt idx="2201">
                  <c:v>5.38434853619639E-2</c:v>
                </c:pt>
                <c:pt idx="2202">
                  <c:v>5.3988980490608705E-2</c:v>
                </c:pt>
                <c:pt idx="2203">
                  <c:v>5.4146003476368221E-2</c:v>
                </c:pt>
                <c:pt idx="2204">
                  <c:v>5.4314371282833389E-2</c:v>
                </c:pt>
                <c:pt idx="2205">
                  <c:v>5.4493893127212131E-2</c:v>
                </c:pt>
                <c:pt idx="2206">
                  <c:v>5.4684371378445007E-2</c:v>
                </c:pt>
                <c:pt idx="2207">
                  <c:v>5.4885602404419476E-2</c:v>
                </c:pt>
                <c:pt idx="2208">
                  <c:v>5.5097377370323435E-2</c:v>
                </c:pt>
                <c:pt idx="2209">
                  <c:v>5.5319482990121349E-2</c:v>
                </c:pt>
                <c:pt idx="2210">
                  <c:v>5.5551702233084706E-2</c:v>
                </c:pt>
                <c:pt idx="2211">
                  <c:v>5.5793814987253873E-2</c:v>
                </c:pt>
                <c:pt idx="2212">
                  <c:v>5.6045598681654249E-2</c:v>
                </c:pt>
                <c:pt idx="2213">
                  <c:v>5.6306828869038504E-2</c:v>
                </c:pt>
                <c:pt idx="2214">
                  <c:v>5.6577279770871756E-2</c:v>
                </c:pt>
                <c:pt idx="2215">
                  <c:v>5.685672478622647E-2</c:v>
                </c:pt>
                <c:pt idx="2216">
                  <c:v>5.7144936966202466E-2</c:v>
                </c:pt>
                <c:pt idx="2217">
                  <c:v>5.7441689455434604E-2</c:v>
                </c:pt>
                <c:pt idx="2218">
                  <c:v>5.7746755902203496E-2</c:v>
                </c:pt>
                <c:pt idx="2219">
                  <c:v>5.8059910838613588E-2</c:v>
                </c:pt>
                <c:pt idx="2220">
                  <c:v>5.838093003225503E-2</c:v>
                </c:pt>
                <c:pt idx="2221">
                  <c:v>5.87095908107182E-2</c:v>
                </c:pt>
                <c:pt idx="2222">
                  <c:v>5.9045672360282166E-2</c:v>
                </c:pt>
                <c:pt idx="2223">
                  <c:v>5.9388956000054838E-2</c:v>
                </c:pt>
                <c:pt idx="2224">
                  <c:v>5.9739225432793336E-2</c:v>
                </c:pt>
                <c:pt idx="2225">
                  <c:v>6.0096266973593479E-2</c:v>
                </c:pt>
                <c:pt idx="2226">
                  <c:v>6.045986975759126E-2</c:v>
                </c:pt>
                <c:pt idx="2227">
                  <c:v>6.082753667432178E-2</c:v>
                </c:pt>
                <c:pt idx="2228">
                  <c:v>6.1194118933054716E-2</c:v>
                </c:pt>
                <c:pt idx="2229">
                  <c:v>6.1556124491893127E-2</c:v>
                </c:pt>
                <c:pt idx="2230">
                  <c:v>6.1912206044725762E-2</c:v>
                </c:pt>
                <c:pt idx="2231">
                  <c:v>6.2261191934370026E-2</c:v>
                </c:pt>
                <c:pt idx="2232">
                  <c:v>6.2602008582182678E-2</c:v>
                </c:pt>
                <c:pt idx="2233">
                  <c:v>6.2933672852074019E-2</c:v>
                </c:pt>
                <c:pt idx="2234">
                  <c:v>6.3255287360598378E-2</c:v>
                </c:pt>
                <c:pt idx="2235">
                  <c:v>6.3566036063348055E-2</c:v>
                </c:pt>
                <c:pt idx="2236">
                  <c:v>6.3865180007786307E-2</c:v>
                </c:pt>
                <c:pt idx="2237">
                  <c:v>6.4152053244644777E-2</c:v>
                </c:pt>
                <c:pt idx="2238">
                  <c:v>6.4426058894042668E-2</c:v>
                </c:pt>
                <c:pt idx="2239">
                  <c:v>6.4686665362623075E-2</c:v>
                </c:pt>
                <c:pt idx="2240">
                  <c:v>6.4933402707990862E-2</c:v>
                </c:pt>
                <c:pt idx="2241">
                  <c:v>6.5165859146730537E-2</c:v>
                </c:pt>
                <c:pt idx="2242">
                  <c:v>6.5383677702277973E-2</c:v>
                </c:pt>
                <c:pt idx="2243">
                  <c:v>6.5586552988929334E-2</c:v>
                </c:pt>
                <c:pt idx="2244">
                  <c:v>6.577422812828089E-2</c:v>
                </c:pt>
                <c:pt idx="2245">
                  <c:v>6.5946491794412171E-2</c:v>
                </c:pt>
                <c:pt idx="2246">
                  <c:v>6.6103175384148963E-2</c:v>
                </c:pt>
                <c:pt idx="2247">
                  <c:v>6.6244150308770941E-2</c:v>
                </c:pt>
                <c:pt idx="2248">
                  <c:v>6.6369325403562995E-2</c:v>
                </c:pt>
                <c:pt idx="2249">
                  <c:v>6.6478644451645863E-2</c:v>
                </c:pt>
                <c:pt idx="2250">
                  <c:v>6.6572083818565234E-2</c:v>
                </c:pt>
                <c:pt idx="2251">
                  <c:v>6.6649650194161275E-2</c:v>
                </c:pt>
                <c:pt idx="2252">
                  <c:v>6.6711378438290753E-2</c:v>
                </c:pt>
                <c:pt idx="2253">
                  <c:v>6.6757329527024512E-2</c:v>
                </c:pt>
                <c:pt idx="2254">
                  <c:v>6.6787588595996802E-2</c:v>
                </c:pt>
                <c:pt idx="2255">
                  <c:v>6.6802263077639354E-2</c:v>
                </c:pt>
                <c:pt idx="2256">
                  <c:v>6.680148092909112E-2</c:v>
                </c:pt>
                <c:pt idx="2257">
                  <c:v>6.6785388947634791E-2</c:v>
                </c:pt>
                <c:pt idx="2258">
                  <c:v>6.6754151170572609E-2</c:v>
                </c:pt>
                <c:pt idx="2259">
                  <c:v>6.6707947356516598E-2</c:v>
                </c:pt>
                <c:pt idx="2260">
                  <c:v>6.6646971545132994E-2</c:v>
                </c:pt>
                <c:pt idx="2261">
                  <c:v>6.6571430692445116E-2</c:v>
                </c:pt>
                <c:pt idx="2262">
                  <c:v>6.6481543378864319E-2</c:v>
                </c:pt>
                <c:pt idx="2263">
                  <c:v>6.6377538587185619E-2</c:v>
                </c:pt>
                <c:pt idx="2264">
                  <c:v>6.6259654547850419E-2</c:v>
                </c:pt>
                <c:pt idx="2265">
                  <c:v>6.6128137648846536E-2</c:v>
                </c:pt>
                <c:pt idx="2266">
                  <c:v>6.5983241407681678E-2</c:v>
                </c:pt>
                <c:pt idx="2267">
                  <c:v>6.5825225502934057E-2</c:v>
                </c:pt>
                <c:pt idx="2268">
                  <c:v>6.5654354862951236E-2</c:v>
                </c:pt>
                <c:pt idx="2269">
                  <c:v>6.5470898809333419E-2</c:v>
                </c:pt>
                <c:pt idx="2270">
                  <c:v>6.5275130252904948E-2</c:v>
                </c:pt>
                <c:pt idx="2271">
                  <c:v>6.5067324939943147E-2</c:v>
                </c:pt>
                <c:pt idx="2272">
                  <c:v>6.4847760746498104E-2</c:v>
                </c:pt>
                <c:pt idx="2273">
                  <c:v>6.4616717018703196E-2</c:v>
                </c:pt>
                <c:pt idx="2274">
                  <c:v>6.4374473957038006E-2</c:v>
                </c:pt>
                <c:pt idx="2275">
                  <c:v>6.4121312042570835E-2</c:v>
                </c:pt>
                <c:pt idx="2276">
                  <c:v>6.3857511503267322E-2</c:v>
                </c:pt>
                <c:pt idx="2277">
                  <c:v>6.3583351818516196E-2</c:v>
                </c:pt>
                <c:pt idx="2278">
                  <c:v>6.3299111260081448E-2</c:v>
                </c:pt>
                <c:pt idx="2279">
                  <c:v>6.3005066467750795E-2</c:v>
                </c:pt>
                <c:pt idx="2280">
                  <c:v>6.2701492058008124E-2</c:v>
                </c:pt>
                <c:pt idx="2281">
                  <c:v>6.2388660264115443E-2</c:v>
                </c:pt>
                <c:pt idx="2282">
                  <c:v>6.2066840606046579E-2</c:v>
                </c:pt>
                <c:pt idx="2283">
                  <c:v>6.1736299588768584E-2</c:v>
                </c:pt>
                <c:pt idx="2284">
                  <c:v>6.1397300427423473E-2</c:v>
                </c:pt>
                <c:pt idx="2285">
                  <c:v>6.1050102798011756E-2</c:v>
                </c:pt>
                <c:pt idx="2286">
                  <c:v>6.0694962612236586E-2</c:v>
                </c:pt>
                <c:pt idx="2287">
                  <c:v>6.0332131815212291E-2</c:v>
                </c:pt>
                <c:pt idx="2288">
                  <c:v>5.9961858204794098E-2</c:v>
                </c:pt>
                <c:pt idx="2289">
                  <c:v>5.9588591197666935E-2</c:v>
                </c:pt>
                <c:pt idx="2290">
                  <c:v>5.922165339295625E-2</c:v>
                </c:pt>
                <c:pt idx="2291">
                  <c:v>5.8867325074446267E-2</c:v>
                </c:pt>
                <c:pt idx="2292">
                  <c:v>5.852794779869086E-2</c:v>
                </c:pt>
                <c:pt idx="2293">
                  <c:v>5.820554222398245E-2</c:v>
                </c:pt>
                <c:pt idx="2294">
                  <c:v>5.7901950742080203E-2</c:v>
                </c:pt>
                <c:pt idx="2295">
                  <c:v>5.7618851611362341E-2</c:v>
                </c:pt>
                <c:pt idx="2296">
                  <c:v>5.7357767666212797E-2</c:v>
                </c:pt>
                <c:pt idx="2297">
                  <c:v>5.7120074508289931E-2</c:v>
                </c:pt>
                <c:pt idx="2298">
                  <c:v>5.6907008382113843E-2</c:v>
                </c:pt>
                <c:pt idx="2299">
                  <c:v>5.6719673750006638E-2</c:v>
                </c:pt>
                <c:pt idx="2300">
                  <c:v>5.6559050573987836E-2</c:v>
                </c:pt>
                <c:pt idx="2301">
                  <c:v>5.6426001311952925E-2</c:v>
                </c:pt>
                <c:pt idx="2302">
                  <c:v>5.6321277635457925E-2</c:v>
                </c:pt>
                <c:pt idx="2303">
                  <c:v>5.6245526876430585E-2</c:v>
                </c:pt>
                <c:pt idx="2304">
                  <c:v>5.6199298210106087E-2</c:v>
                </c:pt>
                <c:pt idx="2305">
                  <c:v>5.6183048581457382E-2</c:v>
                </c:pt>
                <c:pt idx="2306">
                  <c:v>5.6197148382347149E-2</c:v>
                </c:pt>
                <c:pt idx="2307">
                  <c:v>5.6241886886576102E-2</c:v>
                </c:pt>
                <c:pt idx="2308">
                  <c:v>5.631747744994136E-2</c:v>
                </c:pt>
                <c:pt idx="2309">
                  <c:v>5.6424062482347152E-2</c:v>
                </c:pt>
                <c:pt idx="2310">
                  <c:v>5.6561718198933207E-2</c:v>
                </c:pt>
                <c:pt idx="2311">
                  <c:v>5.6730459157098019E-2</c:v>
                </c:pt>
                <c:pt idx="2312">
                  <c:v>5.6930242586204938E-2</c:v>
                </c:pt>
                <c:pt idx="2313">
                  <c:v>5.7160972516658269E-2</c:v>
                </c:pt>
                <c:pt idx="2314">
                  <c:v>5.7417443583794803E-2</c:v>
                </c:pt>
                <c:pt idx="2315">
                  <c:v>5.7688536650572116E-2</c:v>
                </c:pt>
                <c:pt idx="2316">
                  <c:v>5.7966745326025894E-2</c:v>
                </c:pt>
                <c:pt idx="2317">
                  <c:v>5.8249257698548607E-2</c:v>
                </c:pt>
                <c:pt idx="2318">
                  <c:v>5.8533606856743858E-2</c:v>
                </c:pt>
                <c:pt idx="2319">
                  <c:v>5.8817502259886988E-2</c:v>
                </c:pt>
                <c:pt idx="2320">
                  <c:v>5.9098815564577849E-2</c:v>
                </c:pt>
                <c:pt idx="2321">
                  <c:v>5.9375572841508316E-2</c:v>
                </c:pt>
                <c:pt idx="2322">
                  <c:v>5.9645947284980357E-2</c:v>
                </c:pt>
                <c:pt idx="2323">
                  <c:v>5.9908252176137121E-2</c:v>
                </c:pt>
                <c:pt idx="2324">
                  <c:v>6.0160934086244074E-2</c:v>
                </c:pt>
                <c:pt idx="2325">
                  <c:v>6.0402566315211029E-2</c:v>
                </c:pt>
                <c:pt idx="2326">
                  <c:v>6.0631842560786554E-2</c:v>
                </c:pt>
                <c:pt idx="2327">
                  <c:v>6.0847570813764761E-2</c:v>
                </c:pt>
                <c:pt idx="2328">
                  <c:v>6.1048667474461825E-2</c:v>
                </c:pt>
                <c:pt idx="2329">
                  <c:v>6.1234151685646672E-2</c:v>
                </c:pt>
                <c:pt idx="2330">
                  <c:v>6.1403139877051378E-2</c:v>
                </c:pt>
                <c:pt idx="2331">
                  <c:v>6.1554840516544009E-2</c:v>
                </c:pt>
                <c:pt idx="2332">
                  <c:v>6.1688549063012542E-2</c:v>
                </c:pt>
                <c:pt idx="2333">
                  <c:v>6.1803643115987628E-2</c:v>
                </c:pt>
                <c:pt idx="2334">
                  <c:v>6.1899577757022803E-2</c:v>
                </c:pt>
                <c:pt idx="2335">
                  <c:v>6.197588107784776E-2</c:v>
                </c:pt>
                <c:pt idx="2336">
                  <c:v>6.2032149890321006E-2</c:v>
                </c:pt>
                <c:pt idx="2337">
                  <c:v>6.2068045613224272E-2</c:v>
                </c:pt>
                <c:pt idx="2338">
                  <c:v>6.2083290330966552E-2</c:v>
                </c:pt>
                <c:pt idx="2339">
                  <c:v>6.207766301929759E-2</c:v>
                </c:pt>
                <c:pt idx="2340">
                  <c:v>6.2050995933170289E-2</c:v>
                </c:pt>
                <c:pt idx="2341">
                  <c:v>6.200317115193605E-2</c:v>
                </c:pt>
                <c:pt idx="2342">
                  <c:v>6.1934117277108722E-2</c:v>
                </c:pt>
                <c:pt idx="2343">
                  <c:v>6.184380627798837E-2</c:v>
                </c:pt>
                <c:pt idx="2344">
                  <c:v>6.1732250480497013E-2</c:v>
                </c:pt>
                <c:pt idx="2345">
                  <c:v>6.1599499694643685E-2</c:v>
                </c:pt>
                <c:pt idx="2346">
                  <c:v>6.1445638476104791E-2</c:v>
                </c:pt>
                <c:pt idx="2347">
                  <c:v>6.1270783517478236E-2</c:v>
                </c:pt>
                <c:pt idx="2348">
                  <c:v>6.107508116484512E-2</c:v>
                </c:pt>
                <c:pt idx="2349">
                  <c:v>6.0858705055350307E-2</c:v>
                </c:pt>
                <c:pt idx="2350">
                  <c:v>6.0621853871595036E-2</c:v>
                </c:pt>
                <c:pt idx="2351">
                  <c:v>6.0364749208715679E-2</c:v>
                </c:pt>
                <c:pt idx="2352">
                  <c:v>6.0090026133235656E-2</c:v>
                </c:pt>
                <c:pt idx="2353">
                  <c:v>5.9803113369327414E-2</c:v>
                </c:pt>
                <c:pt idx="2354">
                  <c:v>5.9507728740072437E-2</c:v>
                </c:pt>
                <c:pt idx="2355">
                  <c:v>5.9205367573017698E-2</c:v>
                </c:pt>
                <c:pt idx="2356">
                  <c:v>5.8897359160843515E-2</c:v>
                </c:pt>
                <c:pt idx="2357">
                  <c:v>5.8584946402576506E-2</c:v>
                </c:pt>
                <c:pt idx="2358">
                  <c:v>5.8269292425267766E-2</c:v>
                </c:pt>
                <c:pt idx="2359">
                  <c:v>5.7951484195552669E-2</c:v>
                </c:pt>
                <c:pt idx="2360">
                  <c:v>5.7632535908871574E-2</c:v>
                </c:pt>
                <c:pt idx="2361">
                  <c:v>5.7313392268729176E-2</c:v>
                </c:pt>
                <c:pt idx="2362">
                  <c:v>5.6994931661833767E-2</c:v>
                </c:pt>
                <c:pt idx="2363">
                  <c:v>5.6677969230797744E-2</c:v>
                </c:pt>
                <c:pt idx="2364">
                  <c:v>5.6363259845993566E-2</c:v>
                </c:pt>
                <c:pt idx="2365">
                  <c:v>5.605150097822606E-2</c:v>
                </c:pt>
                <c:pt idx="2366">
                  <c:v>5.5743335473945242E-2</c:v>
                </c:pt>
                <c:pt idx="2367">
                  <c:v>5.5439354234784431E-2</c:v>
                </c:pt>
                <c:pt idx="2368">
                  <c:v>5.5140098803254815E-2</c:v>
                </c:pt>
                <c:pt idx="2369">
                  <c:v>5.4846063856472921E-2</c:v>
                </c:pt>
                <c:pt idx="2370">
                  <c:v>5.4557699609833497E-2</c:v>
                </c:pt>
                <c:pt idx="2371">
                  <c:v>5.4275414132570608E-2</c:v>
                </c:pt>
                <c:pt idx="2372">
                  <c:v>5.3999575577174753E-2</c:v>
                </c:pt>
                <c:pt idx="2373">
                  <c:v>5.3730514324652943E-2</c:v>
                </c:pt>
                <c:pt idx="2374">
                  <c:v>5.3468525047633796E-2</c:v>
                </c:pt>
                <c:pt idx="2375">
                  <c:v>5.3213868693327407E-2</c:v>
                </c:pt>
                <c:pt idx="2376">
                  <c:v>5.2966774388358617E-2</c:v>
                </c:pt>
                <c:pt idx="2377">
                  <c:v>5.2727441267489059E-2</c:v>
                </c:pt>
                <c:pt idx="2378">
                  <c:v>5.2496040228244868E-2</c:v>
                </c:pt>
                <c:pt idx="2379">
                  <c:v>5.2272715613457713E-2</c:v>
                </c:pt>
                <c:pt idx="2380">
                  <c:v>5.2057586823719672E-2</c:v>
                </c:pt>
                <c:pt idx="2381">
                  <c:v>5.1850749861738259E-2</c:v>
                </c:pt>
                <c:pt idx="2382">
                  <c:v>5.1652278810564625E-2</c:v>
                </c:pt>
                <c:pt idx="2383">
                  <c:v>5.1462227247648581E-2</c:v>
                </c:pt>
                <c:pt idx="2384">
                  <c:v>5.1280629596654151E-2</c:v>
                </c:pt>
                <c:pt idx="2385">
                  <c:v>5.1107502418949416E-2</c:v>
                </c:pt>
                <c:pt idx="2386">
                  <c:v>5.094284564665652E-2</c:v>
                </c:pt>
                <c:pt idx="2387">
                  <c:v>5.0786643759125227E-2</c:v>
                </c:pt>
                <c:pt idx="2388">
                  <c:v>5.0638866904663495E-2</c:v>
                </c:pt>
                <c:pt idx="2389">
                  <c:v>5.0499471969331633E-2</c:v>
                </c:pt>
                <c:pt idx="2390">
                  <c:v>5.0368403594573827E-2</c:v>
                </c:pt>
                <c:pt idx="2391">
                  <c:v>5.0245595145432816E-2</c:v>
                </c:pt>
                <c:pt idx="2392">
                  <c:v>5.0130969631057308E-2</c:v>
                </c:pt>
                <c:pt idx="2393">
                  <c:v>5.0024440579182254E-2</c:v>
                </c:pt>
                <c:pt idx="2394">
                  <c:v>4.9925912866225344E-2</c:v>
                </c:pt>
                <c:pt idx="2395">
                  <c:v>4.983528350461007E-2</c:v>
                </c:pt>
                <c:pt idx="2396">
                  <c:v>4.9752442388889893E-2</c:v>
                </c:pt>
                <c:pt idx="2397">
                  <c:v>4.9677273002213009E-2</c:v>
                </c:pt>
                <c:pt idx="2398">
                  <c:v>4.9609653084630903E-2</c:v>
                </c:pt>
                <c:pt idx="2399">
                  <c:v>4.9549455264718385E-2</c:v>
                </c:pt>
                <c:pt idx="2400">
                  <c:v>4.9496547655936064E-2</c:v>
                </c:pt>
                <c:pt idx="2401">
                  <c:v>4.9450794419130001E-2</c:v>
                </c:pt>
                <c:pt idx="2402">
                  <c:v>4.941205629252772E-2</c:v>
                </c:pt>
                <c:pt idx="2403">
                  <c:v>4.9380191090552257E-2</c:v>
                </c:pt>
                <c:pt idx="2404">
                  <c:v>4.935505417274097E-2</c:v>
                </c:pt>
                <c:pt idx="2405">
                  <c:v>4.9336498884019364E-2</c:v>
                </c:pt>
                <c:pt idx="2406">
                  <c:v>4.9324376967544582E-2</c:v>
                </c:pt>
                <c:pt idx="2407">
                  <c:v>4.9318538951298084E-2</c:v>
                </c:pt>
                <c:pt idx="2408">
                  <c:v>4.9318834509571273E-2</c:v>
                </c:pt>
                <c:pt idx="2409">
                  <c:v>4.9325112800454374E-2</c:v>
                </c:pt>
                <c:pt idx="2410">
                  <c:v>4.9337222780403367E-2</c:v>
                </c:pt>
                <c:pt idx="2411">
                  <c:v>4.9355013496926316E-2</c:v>
                </c:pt>
                <c:pt idx="2412">
                  <c:v>4.9378334360397909E-2</c:v>
                </c:pt>
                <c:pt idx="2413">
                  <c:v>4.9407035395976809E-2</c:v>
                </c:pt>
                <c:pt idx="2414">
                  <c:v>4.9439152190148279E-2</c:v>
                </c:pt>
                <c:pt idx="2415">
                  <c:v>4.9470616196571865E-2</c:v>
                </c:pt>
                <c:pt idx="2416">
                  <c:v>4.9498671225895234E-2</c:v>
                </c:pt>
                <c:pt idx="2417">
                  <c:v>4.9522260474792107E-2</c:v>
                </c:pt>
                <c:pt idx="2418">
                  <c:v>4.954046519085363E-2</c:v>
                </c:pt>
                <c:pt idx="2419">
                  <c:v>4.9552443231549614E-2</c:v>
                </c:pt>
                <c:pt idx="2420">
                  <c:v>4.9557423075621325E-2</c:v>
                </c:pt>
                <c:pt idx="2421">
                  <c:v>4.9554700167912392E-2</c:v>
                </c:pt>
                <c:pt idx="2422">
                  <c:v>4.9543633480687313E-2</c:v>
                </c:pt>
                <c:pt idx="2423">
                  <c:v>4.9523642204391947E-2</c:v>
                </c:pt>
                <c:pt idx="2424">
                  <c:v>4.9494202561682667E-2</c:v>
                </c:pt>
                <c:pt idx="2425">
                  <c:v>4.9454844741748549E-2</c:v>
                </c:pt>
                <c:pt idx="2426">
                  <c:v>4.940514995205908E-2</c:v>
                </c:pt>
                <c:pt idx="2427">
                  <c:v>4.9344747584661196E-2</c:v>
                </c:pt>
                <c:pt idx="2428">
                  <c:v>4.927331249414247E-2</c:v>
                </c:pt>
                <c:pt idx="2429">
                  <c:v>4.9190562384375393E-2</c:v>
                </c:pt>
                <c:pt idx="2430">
                  <c:v>4.9096255301161532E-2</c:v>
                </c:pt>
                <c:pt idx="2431">
                  <c:v>4.8990187227903291E-2</c:v>
                </c:pt>
                <c:pt idx="2432">
                  <c:v>4.8872189781444281E-2</c:v>
                </c:pt>
                <c:pt idx="2433">
                  <c:v>4.8742128005237299E-2</c:v>
                </c:pt>
                <c:pt idx="2434">
                  <c:v>4.8599898257020643E-2</c:v>
                </c:pt>
                <c:pt idx="2435">
                  <c:v>4.8445426188208483E-2</c:v>
                </c:pt>
                <c:pt idx="2436">
                  <c:v>4.827866481223058E-2</c:v>
                </c:pt>
                <c:pt idx="2437">
                  <c:v>4.8099592659087614E-2</c:v>
                </c:pt>
                <c:pt idx="2438">
                  <c:v>4.7908212013423539E-2</c:v>
                </c:pt>
                <c:pt idx="2439">
                  <c:v>4.7705501028013041E-2</c:v>
                </c:pt>
                <c:pt idx="2440">
                  <c:v>4.7493564446028105E-2</c:v>
                </c:pt>
                <c:pt idx="2441">
                  <c:v>4.727383707293957E-2</c:v>
                </c:pt>
                <c:pt idx="2442">
                  <c:v>4.7046879063538688E-2</c:v>
                </c:pt>
                <c:pt idx="2443">
                  <c:v>4.6813194988194397E-2</c:v>
                </c:pt>
                <c:pt idx="2444">
                  <c:v>4.6573264879623912E-2</c:v>
                </c:pt>
                <c:pt idx="2445">
                  <c:v>4.6327546202090585E-2</c:v>
                </c:pt>
                <c:pt idx="2446">
                  <c:v>4.6076474651042178E-2</c:v>
                </c:pt>
                <c:pt idx="2447">
                  <c:v>4.5820464893555499E-2</c:v>
                </c:pt>
                <c:pt idx="2448">
                  <c:v>4.5559911293429116E-2</c:v>
                </c:pt>
                <c:pt idx="2449">
                  <c:v>4.529518862231037E-2</c:v>
                </c:pt>
                <c:pt idx="2450">
                  <c:v>4.5026652756600311E-2</c:v>
                </c:pt>
                <c:pt idx="2451">
                  <c:v>4.4754641359863317E-2</c:v>
                </c:pt>
                <c:pt idx="2452">
                  <c:v>4.4479474550508699E-2</c:v>
                </c:pt>
                <c:pt idx="2453">
                  <c:v>4.420145555455892E-2</c:v>
                </c:pt>
                <c:pt idx="2454">
                  <c:v>4.392087134335626E-2</c:v>
                </c:pt>
                <c:pt idx="2455">
                  <c:v>4.3637993256099267E-2</c:v>
                </c:pt>
                <c:pt idx="2456">
                  <c:v>4.3353077607136616E-2</c:v>
                </c:pt>
                <c:pt idx="2457">
                  <c:v>4.3066366277977511E-2</c:v>
                </c:pt>
                <c:pt idx="2458">
                  <c:v>4.2778087294010232E-2</c:v>
                </c:pt>
                <c:pt idx="2459">
                  <c:v>4.2488455385948573E-2</c:v>
                </c:pt>
                <c:pt idx="2460">
                  <c:v>4.2197672536051771E-2</c:v>
                </c:pt>
                <c:pt idx="2461">
                  <c:v>4.1905928509190435E-2</c:v>
                </c:pt>
                <c:pt idx="2462">
                  <c:v>4.1613401368851666E-2</c:v>
                </c:pt>
                <c:pt idx="2463">
                  <c:v>4.1320257978198299E-2</c:v>
                </c:pt>
                <c:pt idx="2464">
                  <c:v>4.1026378387892061E-2</c:v>
                </c:pt>
                <c:pt idx="2465">
                  <c:v>4.0731312213573317E-2</c:v>
                </c:pt>
                <c:pt idx="2466">
                  <c:v>4.0434798698486402E-2</c:v>
                </c:pt>
                <c:pt idx="2467">
                  <c:v>4.0136825994375687E-2</c:v>
                </c:pt>
                <c:pt idx="2468">
                  <c:v>3.983739409156542E-2</c:v>
                </c:pt>
                <c:pt idx="2469">
                  <c:v>3.9536505865777102E-2</c:v>
                </c:pt>
                <c:pt idx="2470">
                  <c:v>3.9234166547496202E-2</c:v>
                </c:pt>
                <c:pt idx="2471">
                  <c:v>3.8930383534801653E-2</c:v>
                </c:pt>
                <c:pt idx="2472">
                  <c:v>3.8625166227808191E-2</c:v>
                </c:pt>
                <c:pt idx="2473">
                  <c:v>3.831852587162398E-2</c:v>
                </c:pt>
                <c:pt idx="2474">
                  <c:v>3.8010475407036955E-2</c:v>
                </c:pt>
                <c:pt idx="2475">
                  <c:v>3.770102932864005E-2</c:v>
                </c:pt>
                <c:pt idx="2476">
                  <c:v>3.739020355012778E-2</c:v>
                </c:pt>
                <c:pt idx="2477">
                  <c:v>3.7078015276507253E-2</c:v>
                </c:pt>
                <c:pt idx="2478">
                  <c:v>3.6764482882968151E-2</c:v>
                </c:pt>
                <c:pt idx="2479">
                  <c:v>3.6449625800164379E-2</c:v>
                </c:pt>
                <c:pt idx="2480">
                  <c:v>3.6133464405664853E-2</c:v>
                </c:pt>
                <c:pt idx="2481">
                  <c:v>3.5816019921337185E-2</c:v>
                </c:pt>
                <c:pt idx="2482">
                  <c:v>3.5497314316433159E-2</c:v>
                </c:pt>
                <c:pt idx="2483">
                  <c:v>3.5177370216152033E-2</c:v>
                </c:pt>
                <c:pt idx="2484">
                  <c:v>3.4856210815460698E-2</c:v>
                </c:pt>
                <c:pt idx="2485">
                  <c:v>3.4533859797959872E-2</c:v>
                </c:pt>
                <c:pt idx="2486">
                  <c:v>3.4210341259587114E-2</c:v>
                </c:pt>
                <c:pt idx="2487">
                  <c:v>3.3885679636955601E-2</c:v>
                </c:pt>
                <c:pt idx="2488">
                  <c:v>3.3559899640132632E-2</c:v>
                </c:pt>
                <c:pt idx="2489">
                  <c:v>3.3233026189667531E-2</c:v>
                </c:pt>
                <c:pt idx="2490">
                  <c:v>3.2905084357684744E-2</c:v>
                </c:pt>
                <c:pt idx="2491">
                  <c:v>3.2576099312861727E-2</c:v>
                </c:pt>
                <c:pt idx="2492">
                  <c:v>3.2246096269119937E-2</c:v>
                </c:pt>
                <c:pt idx="2493">
                  <c:v>3.191510043785941E-2</c:v>
                </c:pt>
                <c:pt idx="2494">
                  <c:v>3.1583136983574726E-2</c:v>
                </c:pt>
                <c:pt idx="2495">
                  <c:v>3.1250230982694645E-2</c:v>
                </c:pt>
                <c:pt idx="2496">
                  <c:v>3.0916407385493398E-2</c:v>
                </c:pt>
                <c:pt idx="2497">
                  <c:v>3.0581690980926154E-2</c:v>
                </c:pt>
                <c:pt idx="2498">
                  <c:v>3.0246106364247356E-2</c:v>
                </c:pt>
                <c:pt idx="2499">
                  <c:v>2.9909677907272787E-2</c:v>
                </c:pt>
                <c:pt idx="2500">
                  <c:v>2.9572429731155543E-2</c:v>
                </c:pt>
                <c:pt idx="2501">
                  <c:v>2.9234385681546435E-2</c:v>
                </c:pt>
                <c:pt idx="2502">
                  <c:v>2.8894986989337623E-2</c:v>
                </c:pt>
                <c:pt idx="2503">
                  <c:v>2.8552999251742834E-2</c:v>
                </c:pt>
                <c:pt idx="2504">
                  <c:v>2.8207608309185707E-2</c:v>
                </c:pt>
                <c:pt idx="2505">
                  <c:v>2.7858544323725414E-2</c:v>
                </c:pt>
                <c:pt idx="2506">
                  <c:v>2.7505580858248679E-2</c:v>
                </c:pt>
                <c:pt idx="2507">
                  <c:v>2.7148515105629607E-2</c:v>
                </c:pt>
                <c:pt idx="2508">
                  <c:v>2.6787165912287948E-2</c:v>
                </c:pt>
                <c:pt idx="2509">
                  <c:v>2.6421372556038582E-2</c:v>
                </c:pt>
                <c:pt idx="2510">
                  <c:v>2.6050993598830643E-2</c:v>
                </c:pt>
                <c:pt idx="2511">
                  <c:v>2.5675905786149988E-2</c:v>
                </c:pt>
                <c:pt idx="2512">
                  <c:v>2.5296002990812673E-2</c:v>
                </c:pt>
                <c:pt idx="2513">
                  <c:v>2.4911195199915259E-2</c:v>
                </c:pt>
                <c:pt idx="2514">
                  <c:v>2.4521407543753856E-2</c:v>
                </c:pt>
                <c:pt idx="2515">
                  <c:v>2.4126579365530143E-2</c:v>
                </c:pt>
                <c:pt idx="2516">
                  <c:v>2.3726663330675375E-2</c:v>
                </c:pt>
                <c:pt idx="2517">
                  <c:v>2.3321624574628379E-2</c:v>
                </c:pt>
                <c:pt idx="2518">
                  <c:v>2.29114398879183E-2</c:v>
                </c:pt>
                <c:pt idx="2519">
                  <c:v>2.2496096937414091E-2</c:v>
                </c:pt>
                <c:pt idx="2520">
                  <c:v>2.2075593522617013E-2</c:v>
                </c:pt>
                <c:pt idx="2521">
                  <c:v>2.1649936865887107E-2</c:v>
                </c:pt>
                <c:pt idx="2522">
                  <c:v>2.1219142935511793E-2</c:v>
                </c:pt>
                <c:pt idx="2523">
                  <c:v>2.0783235800538018E-2</c:v>
                </c:pt>
                <c:pt idx="2524">
                  <c:v>2.0342247016312785E-2</c:v>
                </c:pt>
                <c:pt idx="2525">
                  <c:v>1.9896215039689476E-2</c:v>
                </c:pt>
                <c:pt idx="2526">
                  <c:v>1.9445184672879864E-2</c:v>
                </c:pt>
                <c:pt idx="2527">
                  <c:v>1.899173409053375E-2</c:v>
                </c:pt>
                <c:pt idx="2528">
                  <c:v>1.854137799942801E-2</c:v>
                </c:pt>
                <c:pt idx="2529">
                  <c:v>1.8097810409910993E-2</c:v>
                </c:pt>
                <c:pt idx="2530">
                  <c:v>1.7662365548421682E-2</c:v>
                </c:pt>
                <c:pt idx="2531">
                  <c:v>1.7236191621676868E-2</c:v>
                </c:pt>
                <c:pt idx="2532">
                  <c:v>1.6820336171496184E-2</c:v>
                </c:pt>
                <c:pt idx="2533">
                  <c:v>1.6415754221817139E-2</c:v>
                </c:pt>
                <c:pt idx="2534">
                  <c:v>1.6023313179508197E-2</c:v>
                </c:pt>
                <c:pt idx="2535">
                  <c:v>1.5643797436713111E-2</c:v>
                </c:pt>
                <c:pt idx="2536">
                  <c:v>1.5277912796058344E-2</c:v>
                </c:pt>
                <c:pt idx="2537">
                  <c:v>1.4926290727436283E-2</c:v>
                </c:pt>
                <c:pt idx="2538">
                  <c:v>1.4589492460610079E-2</c:v>
                </c:pt>
                <c:pt idx="2539">
                  <c:v>1.4268012917722129E-2</c:v>
                </c:pt>
                <c:pt idx="2540">
                  <c:v>1.3962284489788463E-2</c:v>
                </c:pt>
                <c:pt idx="2541">
                  <c:v>1.3672680661256717E-2</c:v>
                </c:pt>
                <c:pt idx="2542">
                  <c:v>1.3399519486701273E-2</c:v>
                </c:pt>
                <c:pt idx="2543">
                  <c:v>1.3143066923708676E-2</c:v>
                </c:pt>
                <c:pt idx="2544">
                  <c:v>1.2903540025987269E-2</c:v>
                </c:pt>
                <c:pt idx="2545">
                  <c:v>1.2681110000706087E-2</c:v>
                </c:pt>
                <c:pt idx="2546">
                  <c:v>1.2475905134034949E-2</c:v>
                </c:pt>
                <c:pt idx="2547">
                  <c:v>1.2288013588819259E-2</c:v>
                </c:pt>
                <c:pt idx="2548">
                  <c:v>1.2117486078280395E-2</c:v>
                </c:pt>
                <c:pt idx="2549">
                  <c:v>1.1964338419585899E-2</c:v>
                </c:pt>
                <c:pt idx="2550">
                  <c:v>1.182855397108176E-2</c:v>
                </c:pt>
                <c:pt idx="2551">
                  <c:v>1.1710085956927281E-2</c:v>
                </c:pt>
                <c:pt idx="2552">
                  <c:v>1.1608859682813439E-2</c:v>
                </c:pt>
                <c:pt idx="2553">
                  <c:v>1.1524774646387449E-2</c:v>
                </c:pt>
                <c:pt idx="2554">
                  <c:v>1.1457706545943219E-2</c:v>
                </c:pt>
                <c:pt idx="2555">
                  <c:v>1.1407509190873171E-2</c:v>
                </c:pt>
                <c:pt idx="2556">
                  <c:v>1.1374016317310396E-2</c:v>
                </c:pt>
                <c:pt idx="2557">
                  <c:v>1.1357043312322524E-2</c:v>
                </c:pt>
                <c:pt idx="2558">
                  <c:v>1.1356388849948967E-2</c:v>
                </c:pt>
                <c:pt idx="2559">
                  <c:v>1.1371836442302862E-2</c:v>
                </c:pt>
                <c:pt idx="2560">
                  <c:v>1.1403155908887861E-2</c:v>
                </c:pt>
                <c:pt idx="2561">
                  <c:v>1.1450104767207311E-2</c:v>
                </c:pt>
                <c:pt idx="2562">
                  <c:v>1.1512429547671028E-2</c:v>
                </c:pt>
                <c:pt idx="2563">
                  <c:v>1.1589867035731442E-2</c:v>
                </c:pt>
                <c:pt idx="2564">
                  <c:v>1.168214544410782E-2</c:v>
                </c:pt>
                <c:pt idx="2565">
                  <c:v>1.1788985517883679E-2</c:v>
                </c:pt>
                <c:pt idx="2566">
                  <c:v>1.1910101575189003E-2</c:v>
                </c:pt>
                <c:pt idx="2567">
                  <c:v>1.2045202486106493E-2</c:v>
                </c:pt>
                <c:pt idx="2568">
                  <c:v>1.2193992592366852E-2</c:v>
                </c:pt>
                <c:pt idx="2569">
                  <c:v>1.2356172570327098E-2</c:v>
                </c:pt>
                <c:pt idx="2570">
                  <c:v>1.2531440239653205E-2</c:v>
                </c:pt>
                <c:pt idx="2571">
                  <c:v>1.2719491320057327E-2</c:v>
                </c:pt>
                <c:pt idx="2572">
                  <c:v>1.2920020138369343E-2</c:v>
                </c:pt>
                <c:pt idx="2573">
                  <c:v>1.3132720288152671E-2</c:v>
                </c:pt>
                <c:pt idx="2574">
                  <c:v>1.3357285244005496E-2</c:v>
                </c:pt>
                <c:pt idx="2575">
                  <c:v>1.3593408932620029E-2</c:v>
                </c:pt>
                <c:pt idx="2576">
                  <c:v>1.3840786262607216E-2</c:v>
                </c:pt>
                <c:pt idx="2577">
                  <c:v>1.4099113615025376E-2</c:v>
                </c:pt>
                <c:pt idx="2578">
                  <c:v>1.4368089296489505E-2</c:v>
                </c:pt>
                <c:pt idx="2579">
                  <c:v>1.4647413956672274E-2</c:v>
                </c:pt>
                <c:pt idx="2580">
                  <c:v>1.4936790971946105E-2</c:v>
                </c:pt>
                <c:pt idx="2581">
                  <c:v>1.5235926796854002E-2</c:v>
                </c:pt>
                <c:pt idx="2582">
                  <c:v>1.5544531285036883E-2</c:v>
                </c:pt>
                <c:pt idx="2583">
                  <c:v>1.5862317981186421E-2</c:v>
                </c:pt>
                <c:pt idx="2584">
                  <c:v>1.6189004385533914E-2</c:v>
                </c:pt>
                <c:pt idx="2585">
                  <c:v>1.6524312192331921E-2</c:v>
                </c:pt>
                <c:pt idx="2586">
                  <c:v>1.6867967503726402E-2</c:v>
                </c:pt>
                <c:pt idx="2587">
                  <c:v>1.7219701020367309E-2</c:v>
                </c:pt>
                <c:pt idx="2588">
                  <c:v>1.7579248210051013E-2</c:v>
                </c:pt>
                <c:pt idx="2589">
                  <c:v>1.7944513779599477E-2</c:v>
                </c:pt>
                <c:pt idx="2590">
                  <c:v>1.8311278637862586E-2</c:v>
                </c:pt>
                <c:pt idx="2591">
                  <c:v>1.867665467016787E-2</c:v>
                </c:pt>
                <c:pt idx="2592">
                  <c:v>1.9039476023762776E-2</c:v>
                </c:pt>
                <c:pt idx="2593">
                  <c:v>1.9398720144172328E-2</c:v>
                </c:pt>
                <c:pt idx="2594">
                  <c:v>1.9753445552339752E-2</c:v>
                </c:pt>
                <c:pt idx="2595">
                  <c:v>2.0102785696884576E-2</c:v>
                </c:pt>
                <c:pt idx="2596">
                  <c:v>2.0445945166023296E-2</c:v>
                </c:pt>
                <c:pt idx="2597">
                  <c:v>2.0782196118592583E-2</c:v>
                </c:pt>
                <c:pt idx="2598">
                  <c:v>2.1110874846307907E-2</c:v>
                </c:pt>
                <c:pt idx="2599">
                  <c:v>2.1431378461159067E-2</c:v>
                </c:pt>
                <c:pt idx="2600">
                  <c:v>2.1743161705066332E-2</c:v>
                </c:pt>
                <c:pt idx="2601">
                  <c:v>2.2045733879022266E-2</c:v>
                </c:pt>
                <c:pt idx="2602">
                  <c:v>2.2338655888920565E-2</c:v>
                </c:pt>
                <c:pt idx="2603">
                  <c:v>2.2621537405261662E-2</c:v>
                </c:pt>
                <c:pt idx="2604">
                  <c:v>2.2894034133910845E-2</c:v>
                </c:pt>
                <c:pt idx="2605">
                  <c:v>2.3155845195081088E-2</c:v>
                </c:pt>
                <c:pt idx="2606">
                  <c:v>2.3406710607713259E-2</c:v>
                </c:pt>
                <c:pt idx="2607">
                  <c:v>2.3646408876432549E-2</c:v>
                </c:pt>
                <c:pt idx="2608">
                  <c:v>2.3874754678270056E-2</c:v>
                </c:pt>
                <c:pt idx="2609">
                  <c:v>2.4091596646355174E-2</c:v>
                </c:pt>
                <c:pt idx="2610">
                  <c:v>2.4296815247800824E-2</c:v>
                </c:pt>
                <c:pt idx="2611">
                  <c:v>2.4490320753029492E-2</c:v>
                </c:pt>
                <c:pt idx="2612">
                  <c:v>2.4672051293812475E-2</c:v>
                </c:pt>
                <c:pt idx="2613">
                  <c:v>2.4841971007325041E-2</c:v>
                </c:pt>
                <c:pt idx="2614">
                  <c:v>2.5000068263552257E-2</c:v>
                </c:pt>
                <c:pt idx="2615">
                  <c:v>2.5146353973415952E-2</c:v>
                </c:pt>
                <c:pt idx="2616">
                  <c:v>2.5280859975029182E-2</c:v>
                </c:pt>
                <c:pt idx="2617">
                  <c:v>2.5403637495526432E-2</c:v>
                </c:pt>
                <c:pt idx="2618">
                  <c:v>2.5514755685956451E-2</c:v>
                </c:pt>
                <c:pt idx="2619">
                  <c:v>2.5614300226770005E-2</c:v>
                </c:pt>
                <c:pt idx="2620">
                  <c:v>2.5702372001478076E-2</c:v>
                </c:pt>
                <c:pt idx="2621">
                  <c:v>2.5779085836102621E-2</c:v>
                </c:pt>
                <c:pt idx="2622">
                  <c:v>2.5844569302088678E-2</c:v>
                </c:pt>
                <c:pt idx="2623">
                  <c:v>2.5898961580394828E-2</c:v>
                </c:pt>
                <c:pt idx="2624">
                  <c:v>2.5942412384527474E-2</c:v>
                </c:pt>
                <c:pt idx="2625">
                  <c:v>2.5975080940334776E-2</c:v>
                </c:pt>
                <c:pt idx="2626">
                  <c:v>2.5997135020424642E-2</c:v>
                </c:pt>
                <c:pt idx="2627">
                  <c:v>2.6008750031122817E-2</c:v>
                </c:pt>
                <c:pt idx="2628">
                  <c:v>2.6010108149937348E-2</c:v>
                </c:pt>
                <c:pt idx="2629">
                  <c:v>2.6001397511546183E-2</c:v>
                </c:pt>
                <c:pt idx="2630">
                  <c:v>2.5982811440376074E-2</c:v>
                </c:pt>
                <c:pt idx="2631">
                  <c:v>2.5954547727891571E-2</c:v>
                </c:pt>
                <c:pt idx="2632">
                  <c:v>2.5916807952763354E-2</c:v>
                </c:pt>
                <c:pt idx="2633">
                  <c:v>2.5869796842136063E-2</c:v>
                </c:pt>
                <c:pt idx="2634">
                  <c:v>2.5813721672265789E-2</c:v>
                </c:pt>
                <c:pt idx="2635">
                  <c:v>2.5748791706847001E-2</c:v>
                </c:pt>
                <c:pt idx="2636">
                  <c:v>2.5675217671398649E-2</c:v>
                </c:pt>
                <c:pt idx="2637">
                  <c:v>2.5593211262127234E-2</c:v>
                </c:pt>
                <c:pt idx="2638">
                  <c:v>2.5502984687734067E-2</c:v>
                </c:pt>
                <c:pt idx="2639">
                  <c:v>2.5404750242680567E-2</c:v>
                </c:pt>
                <c:pt idx="2640">
                  <c:v>2.5298719910473701E-2</c:v>
                </c:pt>
                <c:pt idx="2641">
                  <c:v>2.5185104995578807E-2</c:v>
                </c:pt>
                <c:pt idx="2642">
                  <c:v>2.5064115782614305E-2</c:v>
                </c:pt>
                <c:pt idx="2643">
                  <c:v>2.4935961221526245E-2</c:v>
                </c:pt>
                <c:pt idx="2644">
                  <c:v>2.4800848637485988E-2</c:v>
                </c:pt>
                <c:pt idx="2645">
                  <c:v>2.4658983464296895E-2</c:v>
                </c:pt>
                <c:pt idx="2646">
                  <c:v>2.451056900013884E-2</c:v>
                </c:pt>
                <c:pt idx="2647">
                  <c:v>2.4355806184521333E-2</c:v>
                </c:pt>
                <c:pt idx="2648">
                  <c:v>2.4194893395355379E-2</c:v>
                </c:pt>
                <c:pt idx="2649">
                  <c:v>2.4028026265096838E-2</c:v>
                </c:pt>
                <c:pt idx="2650">
                  <c:v>2.3855397514950114E-2</c:v>
                </c:pt>
                <c:pt idx="2651">
                  <c:v>2.3677196806161104E-2</c:v>
                </c:pt>
                <c:pt idx="2652">
                  <c:v>2.3495398593775238E-2</c:v>
                </c:pt>
                <c:pt idx="2653">
                  <c:v>2.3314047558469386E-2</c:v>
                </c:pt>
                <c:pt idx="2654">
                  <c:v>2.313589358924446E-2</c:v>
                </c:pt>
                <c:pt idx="2655">
                  <c:v>2.2962010664300609E-2</c:v>
                </c:pt>
                <c:pt idx="2656">
                  <c:v>2.2793334792101688E-2</c:v>
                </c:pt>
                <c:pt idx="2657">
                  <c:v>2.2630724612816955E-2</c:v>
                </c:pt>
                <c:pt idx="2658">
                  <c:v>2.2474967378827197E-2</c:v>
                </c:pt>
                <c:pt idx="2659">
                  <c:v>2.2326782634453427E-2</c:v>
                </c:pt>
                <c:pt idx="2660">
                  <c:v>2.2186825680047456E-2</c:v>
                </c:pt>
                <c:pt idx="2661">
                  <c:v>2.2055690906208982E-2</c:v>
                </c:pt>
                <c:pt idx="2662">
                  <c:v>2.1933915004240426E-2</c:v>
                </c:pt>
                <c:pt idx="2663">
                  <c:v>2.1821980055802877E-2</c:v>
                </c:pt>
                <c:pt idx="2664">
                  <c:v>2.1720316504632516E-2</c:v>
                </c:pt>
                <c:pt idx="2665">
                  <c:v>2.1629306013186012E-2</c:v>
                </c:pt>
                <c:pt idx="2666">
                  <c:v>2.1549284207093716E-2</c:v>
                </c:pt>
                <c:pt idx="2667">
                  <c:v>2.1480543310300998E-2</c:v>
                </c:pt>
                <c:pt idx="2668">
                  <c:v>2.1423334673776179E-2</c:v>
                </c:pt>
                <c:pt idx="2669">
                  <c:v>2.1377871200655926E-2</c:v>
                </c:pt>
                <c:pt idx="2670">
                  <c:v>2.1344329670686408E-2</c:v>
                </c:pt>
                <c:pt idx="2671">
                  <c:v>2.1322852966801784E-2</c:v>
                </c:pt>
                <c:pt idx="2672">
                  <c:v>2.1313552206660813E-2</c:v>
                </c:pt>
                <c:pt idx="2673">
                  <c:v>2.131650878193788E-2</c:v>
                </c:pt>
                <c:pt idx="2674">
                  <c:v>2.1331776308136808E-2</c:v>
                </c:pt>
                <c:pt idx="2675">
                  <c:v>2.1359382487664596E-2</c:v>
                </c:pt>
                <c:pt idx="2676">
                  <c:v>2.1399330888868605E-2</c:v>
                </c:pt>
                <c:pt idx="2677">
                  <c:v>2.1448836639480117E-2</c:v>
                </c:pt>
                <c:pt idx="2678">
                  <c:v>2.1501886302732327E-2</c:v>
                </c:pt>
                <c:pt idx="2679">
                  <c:v>2.1554444922773464E-2</c:v>
                </c:pt>
                <c:pt idx="2680">
                  <c:v>2.160504694465357E-2</c:v>
                </c:pt>
                <c:pt idx="2681">
                  <c:v>2.1652418308220536E-2</c:v>
                </c:pt>
                <c:pt idx="2682">
                  <c:v>2.1695383927577964E-2</c:v>
                </c:pt>
                <c:pt idx="2683">
                  <c:v>2.1732859620006983E-2</c:v>
                </c:pt>
                <c:pt idx="2684">
                  <c:v>2.176384754665384E-2</c:v>
                </c:pt>
                <c:pt idx="2685">
                  <c:v>2.1787431940559134E-2</c:v>
                </c:pt>
                <c:pt idx="2686">
                  <c:v>2.180277499062052E-2</c:v>
                </c:pt>
                <c:pt idx="2687">
                  <c:v>2.1809112873297055E-2</c:v>
                </c:pt>
                <c:pt idx="2688">
                  <c:v>2.1805751928724127E-2</c:v>
                </c:pt>
                <c:pt idx="2689">
                  <c:v>2.1792064978058898E-2</c:v>
                </c:pt>
                <c:pt idx="2690">
                  <c:v>2.1767487778848665E-2</c:v>
                </c:pt>
                <c:pt idx="2691">
                  <c:v>2.1731515615187148E-2</c:v>
                </c:pt>
                <c:pt idx="2692">
                  <c:v>2.1683700019405096E-2</c:v>
                </c:pt>
                <c:pt idx="2693">
                  <c:v>2.1623645622029074E-2</c:v>
                </c:pt>
                <c:pt idx="2694">
                  <c:v>2.1551007126737246E-2</c:v>
                </c:pt>
                <c:pt idx="2695">
                  <c:v>2.1465486407042586E-2</c:v>
                </c:pt>
                <c:pt idx="2696">
                  <c:v>2.1366829721440442E-2</c:v>
                </c:pt>
                <c:pt idx="2697">
                  <c:v>2.1254825043771092E-2</c:v>
                </c:pt>
                <c:pt idx="2698">
                  <c:v>2.112929950556414E-2</c:v>
                </c:pt>
                <c:pt idx="2699">
                  <c:v>2.0990116947155892E-2</c:v>
                </c:pt>
                <c:pt idx="2700">
                  <c:v>2.0837175574396162E-2</c:v>
                </c:pt>
                <c:pt idx="2701">
                  <c:v>2.0670405717792065E-2</c:v>
                </c:pt>
                <c:pt idx="2702">
                  <c:v>2.0492427547091133E-2</c:v>
                </c:pt>
                <c:pt idx="2703">
                  <c:v>2.0308973816481037E-2</c:v>
                </c:pt>
                <c:pt idx="2704">
                  <c:v>2.0123882176079938E-2</c:v>
                </c:pt>
                <c:pt idx="2705">
                  <c:v>1.9938526479965014E-2</c:v>
                </c:pt>
                <c:pt idx="2706">
                  <c:v>1.975410300757284E-2</c:v>
                </c:pt>
                <c:pt idx="2707">
                  <c:v>1.9571719021762052E-2</c:v>
                </c:pt>
                <c:pt idx="2708">
                  <c:v>1.9392400136034296E-2</c:v>
                </c:pt>
                <c:pt idx="2709">
                  <c:v>1.9217094322015672E-2</c:v>
                </c:pt>
                <c:pt idx="2710">
                  <c:v>1.9046675657355711E-2</c:v>
                </c:pt>
                <c:pt idx="2711">
                  <c:v>1.8881947939889246E-2</c:v>
                </c:pt>
                <c:pt idx="2712">
                  <c:v>1.8723648175425121E-2</c:v>
                </c:pt>
                <c:pt idx="2713">
                  <c:v>1.8572449941859182E-2</c:v>
                </c:pt>
                <c:pt idx="2714">
                  <c:v>1.8428966632171549E-2</c:v>
                </c:pt>
                <c:pt idx="2715">
                  <c:v>1.8293754578903115E-2</c:v>
                </c:pt>
                <c:pt idx="2716">
                  <c:v>1.8167316062739629E-2</c:v>
                </c:pt>
                <c:pt idx="2717">
                  <c:v>1.8050102207861046E-2</c:v>
                </c:pt>
                <c:pt idx="2718">
                  <c:v>1.7942515766732184E-2</c:v>
                </c:pt>
                <c:pt idx="2719">
                  <c:v>1.7844913797026379E-2</c:v>
                </c:pt>
                <c:pt idx="2720">
                  <c:v>1.7757610233381498E-2</c:v>
                </c:pt>
                <c:pt idx="2721">
                  <c:v>1.7680878356690292E-2</c:v>
                </c:pt>
                <c:pt idx="2722">
                  <c:v>1.7614953163624894E-2</c:v>
                </c:pt>
                <c:pt idx="2723">
                  <c:v>1.7560033639087706E-2</c:v>
                </c:pt>
                <c:pt idx="2724">
                  <c:v>1.7516284934269384E-2</c:v>
                </c:pt>
                <c:pt idx="2725">
                  <c:v>1.7483840452978613E-2</c:v>
                </c:pt>
                <c:pt idx="2726">
                  <c:v>1.7462803848889107E-2</c:v>
                </c:pt>
                <c:pt idx="2727">
                  <c:v>1.7453250936325833E-2</c:v>
                </c:pt>
                <c:pt idx="2728">
                  <c:v>1.745523151718642E-2</c:v>
                </c:pt>
                <c:pt idx="2729">
                  <c:v>1.7468771126564381E-2</c:v>
                </c:pt>
                <c:pt idx="2730">
                  <c:v>1.7493872699609069E-2</c:v>
                </c:pt>
                <c:pt idx="2731">
                  <c:v>1.7530518162122879E-2</c:v>
                </c:pt>
                <c:pt idx="2732">
                  <c:v>1.7578669947359949E-2</c:v>
                </c:pt>
                <c:pt idx="2733">
                  <c:v>1.7638272441451924E-2</c:v>
                </c:pt>
                <c:pt idx="2734">
                  <c:v>1.7709253359846733E-2</c:v>
                </c:pt>
                <c:pt idx="2735">
                  <c:v>1.7791525057103876E-2</c:v>
                </c:pt>
                <c:pt idx="2736">
                  <c:v>1.78849857723474E-2</c:v>
                </c:pt>
                <c:pt idx="2737">
                  <c:v>1.798952081263306E-2</c:v>
                </c:pt>
                <c:pt idx="2738">
                  <c:v>1.8105003676440981E-2</c:v>
                </c:pt>
                <c:pt idx="2739">
                  <c:v>1.8231297119459061E-2</c:v>
                </c:pt>
                <c:pt idx="2740">
                  <c:v>1.8368254164775472E-2</c:v>
                </c:pt>
                <c:pt idx="2741">
                  <c:v>1.8515719059550829E-2</c:v>
                </c:pt>
                <c:pt idx="2742">
                  <c:v>1.8673528180193882E-2</c:v>
                </c:pt>
                <c:pt idx="2743">
                  <c:v>1.8841510888014241E-2</c:v>
                </c:pt>
                <c:pt idx="2744">
                  <c:v>1.9019490337279423E-2</c:v>
                </c:pt>
                <c:pt idx="2745">
                  <c:v>1.9207284237553447E-2</c:v>
                </c:pt>
                <c:pt idx="2746">
                  <c:v>1.9404705572146162E-2</c:v>
                </c:pt>
                <c:pt idx="2747">
                  <c:v>1.9611563274453937E-2</c:v>
                </c:pt>
                <c:pt idx="2748">
                  <c:v>1.9827662863923835E-2</c:v>
                </c:pt>
                <c:pt idx="2749">
                  <c:v>2.0052807043325419E-2</c:v>
                </c:pt>
                <c:pt idx="2750">
                  <c:v>2.0286796258965865E-2</c:v>
                </c:pt>
                <c:pt idx="2751">
                  <c:v>2.0529429225438475E-2</c:v>
                </c:pt>
                <c:pt idx="2752">
                  <c:v>2.0780503416444496E-2</c:v>
                </c:pt>
                <c:pt idx="2753">
                  <c:v>2.1039815523184624E-2</c:v>
                </c:pt>
                <c:pt idx="2754">
                  <c:v>2.1307161881769014E-2</c:v>
                </c:pt>
                <c:pt idx="2755">
                  <c:v>2.1582338871049475E-2</c:v>
                </c:pt>
                <c:pt idx="2756">
                  <c:v>2.1865143282232664E-2</c:v>
                </c:pt>
                <c:pt idx="2757">
                  <c:v>2.21553726615893E-2</c:v>
                </c:pt>
                <c:pt idx="2758">
                  <c:v>2.245282562753069E-2</c:v>
                </c:pt>
                <c:pt idx="2759">
                  <c:v>2.2757302163280667E-2</c:v>
                </c:pt>
                <c:pt idx="2760">
                  <c:v>2.3068603886331238E-2</c:v>
                </c:pt>
                <c:pt idx="2761">
                  <c:v>2.3386534295825403E-2</c:v>
                </c:pt>
                <c:pt idx="2762">
                  <c:v>2.371089899897387E-2</c:v>
                </c:pt>
                <c:pt idx="2763">
                  <c:v>2.4041505917570715E-2</c:v>
                </c:pt>
                <c:pt idx="2764">
                  <c:v>2.4376370090457889E-2</c:v>
                </c:pt>
                <c:pt idx="2765">
                  <c:v>2.4711427112523443E-2</c:v>
                </c:pt>
                <c:pt idx="2766">
                  <c:v>2.5043912126285813E-2</c:v>
                </c:pt>
                <c:pt idx="2767">
                  <c:v>2.5372742565229013E-2</c:v>
                </c:pt>
                <c:pt idx="2768">
                  <c:v>2.569697389337396E-2</c:v>
                </c:pt>
                <c:pt idx="2769">
                  <c:v>2.601573879561956E-2</c:v>
                </c:pt>
                <c:pt idx="2770">
                  <c:v>2.632824121289604E-2</c:v>
                </c:pt>
                <c:pt idx="2771">
                  <c:v>2.6633752685542588E-2</c:v>
                </c:pt>
                <c:pt idx="2772">
                  <c:v>2.6931608911218034E-2</c:v>
                </c:pt>
                <c:pt idx="2773">
                  <c:v>2.7221206431299477E-2</c:v>
                </c:pt>
                <c:pt idx="2774">
                  <c:v>2.7501999439705157E-2</c:v>
                </c:pt>
                <c:pt idx="2775">
                  <c:v>2.7773496711236318E-2</c:v>
                </c:pt>
                <c:pt idx="2776">
                  <c:v>2.8035258646637973E-2</c:v>
                </c:pt>
                <c:pt idx="2777">
                  <c:v>2.828689443156282E-2</c:v>
                </c:pt>
                <c:pt idx="2778">
                  <c:v>2.8528059306615911E-2</c:v>
                </c:pt>
                <c:pt idx="2779">
                  <c:v>2.8758451945650541E-2</c:v>
                </c:pt>
                <c:pt idx="2780">
                  <c:v>2.8977811939487425E-2</c:v>
                </c:pt>
                <c:pt idx="2781">
                  <c:v>2.9185917382235135E-2</c:v>
                </c:pt>
                <c:pt idx="2782">
                  <c:v>2.9382582557400443E-2</c:v>
                </c:pt>
                <c:pt idx="2783">
                  <c:v>2.9567655720991973E-2</c:v>
                </c:pt>
                <c:pt idx="2784">
                  <c:v>2.9741016978840937E-2</c:v>
                </c:pt>
                <c:pt idx="2785">
                  <c:v>2.9902576255383732E-2</c:v>
                </c:pt>
                <c:pt idx="2786">
                  <c:v>3.0052271351179608E-2</c:v>
                </c:pt>
                <c:pt idx="2787">
                  <c:v>3.0190066086464677E-2</c:v>
                </c:pt>
                <c:pt idx="2788">
                  <c:v>3.0315948528076894E-2</c:v>
                </c:pt>
                <c:pt idx="2789">
                  <c:v>3.0429929297120975E-2</c:v>
                </c:pt>
                <c:pt idx="2790">
                  <c:v>3.0532039954780259E-2</c:v>
                </c:pt>
                <c:pt idx="2791">
                  <c:v>3.0622331463721269E-2</c:v>
                </c:pt>
                <c:pt idx="2792">
                  <c:v>3.0700872722579216E-2</c:v>
                </c:pt>
                <c:pt idx="2793">
                  <c:v>3.0767749171054595E-2</c:v>
                </c:pt>
                <c:pt idx="2794">
                  <c:v>3.082306146319665E-2</c:v>
                </c:pt>
                <c:pt idx="2795">
                  <c:v>3.086692420649478E-2</c:v>
                </c:pt>
                <c:pt idx="2796">
                  <c:v>3.0899464764446355E-2</c:v>
                </c:pt>
                <c:pt idx="2797">
                  <c:v>3.092082212031726E-2</c:v>
                </c:pt>
                <c:pt idx="2798">
                  <c:v>3.0931145799860321E-2</c:v>
                </c:pt>
                <c:pt idx="2799">
                  <c:v>3.0930594850806285E-2</c:v>
                </c:pt>
                <c:pt idx="2800">
                  <c:v>3.0919336876992252E-2</c:v>
                </c:pt>
                <c:pt idx="2801">
                  <c:v>3.0897547125042085E-2</c:v>
                </c:pt>
                <c:pt idx="2802">
                  <c:v>3.0865407621565238E-2</c:v>
                </c:pt>
                <c:pt idx="2803">
                  <c:v>3.0823106358890049E-2</c:v>
                </c:pt>
                <c:pt idx="2804">
                  <c:v>3.0770836527399349E-2</c:v>
                </c:pt>
                <c:pt idx="2805">
                  <c:v>3.0708795792586327E-2</c:v>
                </c:pt>
                <c:pt idx="2806">
                  <c:v>3.06371856150001E-2</c:v>
                </c:pt>
                <c:pt idx="2807">
                  <c:v>3.0556210611300337E-2</c:v>
                </c:pt>
                <c:pt idx="2808">
                  <c:v>3.0466077954690488E-2</c:v>
                </c:pt>
                <c:pt idx="2809">
                  <c:v>3.0366996813049676E-2</c:v>
                </c:pt>
                <c:pt idx="2810">
                  <c:v>3.0259177823131853E-2</c:v>
                </c:pt>
                <c:pt idx="2811">
                  <c:v>3.0142832599250283E-2</c:v>
                </c:pt>
                <c:pt idx="2812">
                  <c:v>3.0018173274913729E-2</c:v>
                </c:pt>
                <c:pt idx="2813">
                  <c:v>2.9885412075928243E-2</c:v>
                </c:pt>
                <c:pt idx="2814">
                  <c:v>2.9744760923525841E-2</c:v>
                </c:pt>
                <c:pt idx="2815">
                  <c:v>2.9596431066127995E-2</c:v>
                </c:pt>
                <c:pt idx="2816">
                  <c:v>2.9440632738396484E-2</c:v>
                </c:pt>
                <c:pt idx="2817">
                  <c:v>2.9277574846271002E-2</c:v>
                </c:pt>
                <c:pt idx="2818">
                  <c:v>2.9107464676735379E-2</c:v>
                </c:pt>
                <c:pt idx="2819">
                  <c:v>2.8930507631098532E-2</c:v>
                </c:pt>
                <c:pt idx="2820">
                  <c:v>2.8746906980618558E-2</c:v>
                </c:pt>
                <c:pt idx="2821">
                  <c:v>2.8556863643340112E-2</c:v>
                </c:pt>
                <c:pt idx="2822">
                  <c:v>2.8360575981056482E-2</c:v>
                </c:pt>
                <c:pt idx="2823">
                  <c:v>2.8158239615346112E-2</c:v>
                </c:pt>
                <c:pt idx="2824">
                  <c:v>2.7950047261675135E-2</c:v>
                </c:pt>
                <c:pt idx="2825">
                  <c:v>2.7736188580592791E-2</c:v>
                </c:pt>
                <c:pt idx="2826">
                  <c:v>2.7516850045085781E-2</c:v>
                </c:pt>
                <c:pt idx="2827">
                  <c:v>2.7295451668858422E-2</c:v>
                </c:pt>
                <c:pt idx="2828">
                  <c:v>2.707916384156232E-2</c:v>
                </c:pt>
                <c:pt idx="2829">
                  <c:v>2.6872815633111936E-2</c:v>
                </c:pt>
                <c:pt idx="2830">
                  <c:v>2.6678204927295401E-2</c:v>
                </c:pt>
                <c:pt idx="2831">
                  <c:v>2.6496882676948424E-2</c:v>
                </c:pt>
                <c:pt idx="2832">
                  <c:v>2.6330262676092783E-2</c:v>
                </c:pt>
                <c:pt idx="2833">
                  <c:v>2.6179632440307493E-2</c:v>
                </c:pt>
                <c:pt idx="2834">
                  <c:v>2.6046159912693299E-2</c:v>
                </c:pt>
                <c:pt idx="2835">
                  <c:v>2.5930899770792441E-2</c:v>
                </c:pt>
                <c:pt idx="2836">
                  <c:v>2.5834799490273279E-2</c:v>
                </c:pt>
                <c:pt idx="2837">
                  <c:v>2.5758705176965817E-2</c:v>
                </c:pt>
                <c:pt idx="2838">
                  <c:v>2.5703367173113549E-2</c:v>
                </c:pt>
                <c:pt idx="2839">
                  <c:v>2.5669445443495118E-2</c:v>
                </c:pt>
                <c:pt idx="2840">
                  <c:v>2.5657514747066491E-2</c:v>
                </c:pt>
                <c:pt idx="2841">
                  <c:v>2.5668069599769014E-2</c:v>
                </c:pt>
                <c:pt idx="2842">
                  <c:v>2.5701529034133943E-2</c:v>
                </c:pt>
                <c:pt idx="2843">
                  <c:v>2.5758241161289847E-2</c:v>
                </c:pt>
                <c:pt idx="2844">
                  <c:v>2.5838487540946614E-2</c:v>
                </c:pt>
                <c:pt idx="2845">
                  <c:v>2.5942487364889001E-2</c:v>
                </c:pt>
                <c:pt idx="2846">
                  <c:v>2.6070401459464886E-2</c:v>
                </c:pt>
                <c:pt idx="2847">
                  <c:v>2.6222336112498083E-2</c:v>
                </c:pt>
                <c:pt idx="2848">
                  <c:v>2.6398346729996296E-2</c:v>
                </c:pt>
                <c:pt idx="2849">
                  <c:v>2.6598441327956E-2</c:v>
                </c:pt>
                <c:pt idx="2850">
                  <c:v>2.6822583864496961E-2</c:v>
                </c:pt>
                <c:pt idx="2851">
                  <c:v>2.7070697417481648E-2</c:v>
                </c:pt>
                <c:pt idx="2852">
                  <c:v>2.7339187400929423E-2</c:v>
                </c:pt>
                <c:pt idx="2853">
                  <c:v>2.7620388707796834E-2</c:v>
                </c:pt>
                <c:pt idx="2854">
                  <c:v>2.7909117312328511E-2</c:v>
                </c:pt>
                <c:pt idx="2855">
                  <c:v>2.8203414446684796E-2</c:v>
                </c:pt>
                <c:pt idx="2856">
                  <c:v>2.850155576226444E-2</c:v>
                </c:pt>
                <c:pt idx="2857">
                  <c:v>2.8801935614503747E-2</c:v>
                </c:pt>
                <c:pt idx="2858">
                  <c:v>2.9103057553047016E-2</c:v>
                </c:pt>
                <c:pt idx="2859">
                  <c:v>2.940352919390905E-2</c:v>
                </c:pt>
                <c:pt idx="2860">
                  <c:v>2.9702057418524188E-2</c:v>
                </c:pt>
                <c:pt idx="2861">
                  <c:v>2.9997443735753231E-2</c:v>
                </c:pt>
                <c:pt idx="2862">
                  <c:v>3.028857979789671E-2</c:v>
                </c:pt>
                <c:pt idx="2863">
                  <c:v>3.0574443067840282E-2</c:v>
                </c:pt>
                <c:pt idx="2864">
                  <c:v>3.085409263461213E-2</c:v>
                </c:pt>
                <c:pt idx="2865">
                  <c:v>3.1126665174559406E-2</c:v>
                </c:pt>
                <c:pt idx="2866">
                  <c:v>3.1391371055283092E-2</c:v>
                </c:pt>
                <c:pt idx="2867">
                  <c:v>3.1647490579406433E-2</c:v>
                </c:pt>
                <c:pt idx="2868">
                  <c:v>3.1894370365205399E-2</c:v>
                </c:pt>
                <c:pt idx="2869">
                  <c:v>3.21314198610856E-2</c:v>
                </c:pt>
                <c:pt idx="2870">
                  <c:v>3.2358107990857726E-2</c:v>
                </c:pt>
                <c:pt idx="2871">
                  <c:v>3.2573959926738262E-2</c:v>
                </c:pt>
                <c:pt idx="2872">
                  <c:v>3.2778553986984614E-2</c:v>
                </c:pt>
                <c:pt idx="2873">
                  <c:v>3.2971518655062877E-2</c:v>
                </c:pt>
                <c:pt idx="2874">
                  <c:v>3.3152529717241676E-2</c:v>
                </c:pt>
                <c:pt idx="2875">
                  <c:v>3.3321307515508845E-2</c:v>
                </c:pt>
                <c:pt idx="2876">
                  <c:v>3.3477614312711991E-2</c:v>
                </c:pt>
                <c:pt idx="2877">
                  <c:v>3.3621251766839784E-2</c:v>
                </c:pt>
                <c:pt idx="2878">
                  <c:v>3.3752058511375617E-2</c:v>
                </c:pt>
                <c:pt idx="2879">
                  <c:v>3.3869907838678104E-2</c:v>
                </c:pt>
                <c:pt idx="2880">
                  <c:v>3.3974705483368256E-2</c:v>
                </c:pt>
                <c:pt idx="2881">
                  <c:v>3.4066387502732845E-2</c:v>
                </c:pt>
                <c:pt idx="2882">
                  <c:v>3.4144918251186131E-2</c:v>
                </c:pt>
                <c:pt idx="2883">
                  <c:v>3.4210288445868001E-2</c:v>
                </c:pt>
                <c:pt idx="2884">
                  <c:v>3.4262513320496478E-2</c:v>
                </c:pt>
                <c:pt idx="2885">
                  <c:v>3.4301630864631991E-2</c:v>
                </c:pt>
                <c:pt idx="2886">
                  <c:v>3.4327700145556521E-2</c:v>
                </c:pt>
                <c:pt idx="2887">
                  <c:v>3.4340799710015149E-2</c:v>
                </c:pt>
                <c:pt idx="2888">
                  <c:v>3.4341026063115759E-2</c:v>
                </c:pt>
                <c:pt idx="2889">
                  <c:v>3.4328492221731524E-2</c:v>
                </c:pt>
                <c:pt idx="2890">
                  <c:v>3.4303326339801633E-2</c:v>
                </c:pt>
                <c:pt idx="2891">
                  <c:v>3.4265670402977413E-2</c:v>
                </c:pt>
                <c:pt idx="2892">
                  <c:v>3.4215678990113733E-2</c:v>
                </c:pt>
                <c:pt idx="2893">
                  <c:v>3.4153518099159695E-2</c:v>
                </c:pt>
                <c:pt idx="2894">
                  <c:v>3.4079364035056577E-2</c:v>
                </c:pt>
                <c:pt idx="2895">
                  <c:v>3.3993402357306135E-2</c:v>
                </c:pt>
                <c:pt idx="2896">
                  <c:v>3.389582688492801E-2</c:v>
                </c:pt>
                <c:pt idx="2897">
                  <c:v>3.3786838756580118E-2</c:v>
                </c:pt>
                <c:pt idx="2898">
                  <c:v>3.3666645543672311E-2</c:v>
                </c:pt>
                <c:pt idx="2899">
                  <c:v>3.3535460414358974E-2</c:v>
                </c:pt>
                <c:pt idx="2900">
                  <c:v>3.3393501346352689E-2</c:v>
                </c:pt>
                <c:pt idx="2901">
                  <c:v>3.3240990386555494E-2</c:v>
                </c:pt>
                <c:pt idx="2902">
                  <c:v>3.3078152955561456E-2</c:v>
                </c:pt>
                <c:pt idx="2903">
                  <c:v>3.2905217195137886E-2</c:v>
                </c:pt>
                <c:pt idx="2904">
                  <c:v>3.272241335684771E-2</c:v>
                </c:pt>
                <c:pt idx="2905">
                  <c:v>3.2529973230029895E-2</c:v>
                </c:pt>
                <c:pt idx="2906">
                  <c:v>3.2328129607408003E-2</c:v>
                </c:pt>
                <c:pt idx="2907">
                  <c:v>3.2117115786650455E-2</c:v>
                </c:pt>
                <c:pt idx="2908">
                  <c:v>3.1897165106257855E-2</c:v>
                </c:pt>
                <c:pt idx="2909">
                  <c:v>3.1668510514205606E-2</c:v>
                </c:pt>
                <c:pt idx="2910">
                  <c:v>3.1431384167818252E-2</c:v>
                </c:pt>
                <c:pt idx="2911">
                  <c:v>3.1186017063406193E-2</c:v>
                </c:pt>
                <c:pt idx="2912">
                  <c:v>3.0932638694240476E-2</c:v>
                </c:pt>
                <c:pt idx="2913">
                  <c:v>3.0671476735492705E-2</c:v>
                </c:pt>
                <c:pt idx="2914">
                  <c:v>3.0404886194280615E-2</c:v>
                </c:pt>
                <c:pt idx="2915">
                  <c:v>3.0137689225274541E-2</c:v>
                </c:pt>
                <c:pt idx="2916">
                  <c:v>2.9873167373990688E-2</c:v>
                </c:pt>
                <c:pt idx="2917">
                  <c:v>2.9612607561438051E-2</c:v>
                </c:pt>
                <c:pt idx="2918">
                  <c:v>2.9357133618971371E-2</c:v>
                </c:pt>
                <c:pt idx="2919">
                  <c:v>2.9107778360191586E-2</c:v>
                </c:pt>
                <c:pt idx="2920">
                  <c:v>2.8865490606097784E-2</c:v>
                </c:pt>
                <c:pt idx="2921">
                  <c:v>2.8631139475084114E-2</c:v>
                </c:pt>
                <c:pt idx="2922">
                  <c:v>2.8405518420937841E-2</c:v>
                </c:pt>
                <c:pt idx="2923">
                  <c:v>2.8189349120802388E-2</c:v>
                </c:pt>
                <c:pt idx="2924">
                  <c:v>2.7983285220207741E-2</c:v>
                </c:pt>
                <c:pt idx="2925">
                  <c:v>2.7787915938527179E-2</c:v>
                </c:pt>
                <c:pt idx="2926">
                  <c:v>2.7603769538097119E-2</c:v>
                </c:pt>
                <c:pt idx="2927">
                  <c:v>2.7431316660256024E-2</c:v>
                </c:pt>
                <c:pt idx="2928">
                  <c:v>2.7270973531570014E-2</c:v>
                </c:pt>
                <c:pt idx="2929">
                  <c:v>2.7123105043522618E-2</c:v>
                </c:pt>
                <c:pt idx="2930">
                  <c:v>2.6988027708946247E-2</c:v>
                </c:pt>
                <c:pt idx="2931">
                  <c:v>2.6866012498468431E-2</c:v>
                </c:pt>
                <c:pt idx="2932">
                  <c:v>2.6757287560235189E-2</c:v>
                </c:pt>
                <c:pt idx="2933">
                  <c:v>2.6662040826158275E-2</c:v>
                </c:pt>
                <c:pt idx="2934">
                  <c:v>2.6580422507911424E-2</c:v>
                </c:pt>
                <c:pt idx="2935">
                  <c:v>2.6512547485877239E-2</c:v>
                </c:pt>
                <c:pt idx="2936">
                  <c:v>2.645849759421523E-2</c:v>
                </c:pt>
                <c:pt idx="2937">
                  <c:v>2.6418323805189842E-2</c:v>
                </c:pt>
                <c:pt idx="2938">
                  <c:v>2.6392048315860065E-2</c:v>
                </c:pt>
                <c:pt idx="2939">
                  <c:v>2.6379666540192907E-2</c:v>
                </c:pt>
                <c:pt idx="2940">
                  <c:v>2.6381149009620655E-2</c:v>
                </c:pt>
                <c:pt idx="2941">
                  <c:v>2.6396443185016504E-2</c:v>
                </c:pt>
                <c:pt idx="2942">
                  <c:v>2.6425475183016276E-2</c:v>
                </c:pt>
                <c:pt idx="2943">
                  <c:v>2.6468151419564209E-2</c:v>
                </c:pt>
                <c:pt idx="2944">
                  <c:v>2.652436017351004E-2</c:v>
                </c:pt>
                <c:pt idx="2945">
                  <c:v>2.6593973073031504E-2</c:v>
                </c:pt>
                <c:pt idx="2946">
                  <c:v>2.6676846507602641E-2</c:v>
                </c:pt>
                <c:pt idx="2947">
                  <c:v>2.6772822968172696E-2</c:v>
                </c:pt>
                <c:pt idx="2948">
                  <c:v>2.6881732318164216E-2</c:v>
                </c:pt>
                <c:pt idx="2949">
                  <c:v>2.7003392997842244E-2</c:v>
                </c:pt>
                <c:pt idx="2950">
                  <c:v>2.7137613164547891E-2</c:v>
                </c:pt>
                <c:pt idx="2951">
                  <c:v>2.7284191771232178E-2</c:v>
                </c:pt>
                <c:pt idx="2952">
                  <c:v>2.7439977882444986E-2</c:v>
                </c:pt>
                <c:pt idx="2953">
                  <c:v>2.7598401833845099E-2</c:v>
                </c:pt>
                <c:pt idx="2954">
                  <c:v>2.7755012300364576E-2</c:v>
                </c:pt>
                <c:pt idx="2955">
                  <c:v>2.7908104044377914E-2</c:v>
                </c:pt>
                <c:pt idx="2956">
                  <c:v>2.8056188280583681E-2</c:v>
                </c:pt>
                <c:pt idx="2957">
                  <c:v>2.8197893620824692E-2</c:v>
                </c:pt>
                <c:pt idx="2958">
                  <c:v>2.8331956856835112E-2</c:v>
                </c:pt>
                <c:pt idx="2959">
                  <c:v>2.8457217501441139E-2</c:v>
                </c:pt>
                <c:pt idx="2960">
                  <c:v>2.8572612658425749E-2</c:v>
                </c:pt>
                <c:pt idx="2961">
                  <c:v>2.8677172080750976E-2</c:v>
                </c:pt>
                <c:pt idx="2962">
                  <c:v>2.8770013407872171E-2</c:v>
                </c:pt>
                <c:pt idx="2963">
                  <c:v>2.8850337578046843E-2</c:v>
                </c:pt>
                <c:pt idx="2964">
                  <c:v>2.8917424411700809E-2</c:v>
                </c:pt>
                <c:pt idx="2965">
                  <c:v>2.8970628361886644E-2</c:v>
                </c:pt>
                <c:pt idx="2966">
                  <c:v>2.9009374427841194E-2</c:v>
                </c:pt>
                <c:pt idx="2967">
                  <c:v>2.9033154227632481E-2</c:v>
                </c:pt>
                <c:pt idx="2968">
                  <c:v>2.9041522225876488E-2</c:v>
                </c:pt>
                <c:pt idx="2969">
                  <c:v>2.9034092112502744E-2</c:v>
                </c:pt>
                <c:pt idx="2970">
                  <c:v>2.9010533328554799E-2</c:v>
                </c:pt>
                <c:pt idx="2971">
                  <c:v>2.8970567735024249E-2</c:v>
                </c:pt>
                <c:pt idx="2972">
                  <c:v>2.8913966420736868E-2</c:v>
                </c:pt>
                <c:pt idx="2973">
                  <c:v>2.8840546645334975E-2</c:v>
                </c:pt>
                <c:pt idx="2974">
                  <c:v>2.8750168913431313E-2</c:v>
                </c:pt>
                <c:pt idx="2975">
                  <c:v>2.8642734176045698E-2</c:v>
                </c:pt>
                <c:pt idx="2976">
                  <c:v>2.8518181155476302E-2</c:v>
                </c:pt>
                <c:pt idx="2977">
                  <c:v>2.8378911350795701E-2</c:v>
                </c:pt>
                <c:pt idx="2978">
                  <c:v>2.823017429019475E-2</c:v>
                </c:pt>
                <c:pt idx="2979">
                  <c:v>2.8075496636703272E-2</c:v>
                </c:pt>
                <c:pt idx="2980">
                  <c:v>2.7916162642575772E-2</c:v>
                </c:pt>
                <c:pt idx="2981">
                  <c:v>2.7753300212153695E-2</c:v>
                </c:pt>
                <c:pt idx="2982">
                  <c:v>2.7587961255929702E-2</c:v>
                </c:pt>
                <c:pt idx="2983">
                  <c:v>2.7421127968033521E-2</c:v>
                </c:pt>
                <c:pt idx="2984">
                  <c:v>2.7253716060117717E-2</c:v>
                </c:pt>
                <c:pt idx="2985">
                  <c:v>2.7086577780225451E-2</c:v>
                </c:pt>
                <c:pt idx="2986">
                  <c:v>2.6920504830686549E-2</c:v>
                </c:pt>
                <c:pt idx="2987">
                  <c:v>2.6756231190972694E-2</c:v>
                </c:pt>
                <c:pt idx="2988">
                  <c:v>2.6594435847201725E-2</c:v>
                </c:pt>
                <c:pt idx="2989">
                  <c:v>2.6435745429874771E-2</c:v>
                </c:pt>
                <c:pt idx="2990">
                  <c:v>2.6280736761479993E-2</c:v>
                </c:pt>
                <c:pt idx="2991">
                  <c:v>2.6129939315646337E-2</c:v>
                </c:pt>
                <c:pt idx="2992">
                  <c:v>2.5983837589575683E-2</c:v>
                </c:pt>
                <c:pt idx="2993">
                  <c:v>2.5842873391517796E-2</c:v>
                </c:pt>
                <c:pt idx="2994">
                  <c:v>2.5707448045085048E-2</c:v>
                </c:pt>
                <c:pt idx="2995">
                  <c:v>2.5577924512229094E-2</c:v>
                </c:pt>
                <c:pt idx="2996">
                  <c:v>2.5454629436723105E-2</c:v>
                </c:pt>
                <c:pt idx="2997">
                  <c:v>2.5337855110008939E-2</c:v>
                </c:pt>
                <c:pt idx="2998">
                  <c:v>2.5227861361279663E-2</c:v>
                </c:pt>
                <c:pt idx="2999">
                  <c:v>2.5124877373675802E-2</c:v>
                </c:pt>
                <c:pt idx="3000">
                  <c:v>2.5029103428475648E-2</c:v>
                </c:pt>
                <c:pt idx="3001">
                  <c:v>2.4940712579161032E-2</c:v>
                </c:pt>
                <c:pt idx="3002">
                  <c:v>2.4859852257234749E-2</c:v>
                </c:pt>
                <c:pt idx="3003">
                  <c:v>2.4786645811659295E-2</c:v>
                </c:pt>
                <c:pt idx="3004">
                  <c:v>2.4721193983776545E-2</c:v>
                </c:pt>
                <c:pt idx="3005">
                  <c:v>2.4663576319555142E-2</c:v>
                </c:pt>
                <c:pt idx="3006">
                  <c:v>2.4613852520997292E-2</c:v>
                </c:pt>
                <c:pt idx="3007">
                  <c:v>2.4572063738518824E-2</c:v>
                </c:pt>
                <c:pt idx="3008">
                  <c:v>2.4538233806097248E-2</c:v>
                </c:pt>
                <c:pt idx="3009">
                  <c:v>2.4512370420960335E-2</c:v>
                </c:pt>
                <c:pt idx="3010">
                  <c:v>2.4494466269565172E-2</c:v>
                </c:pt>
                <c:pt idx="3011">
                  <c:v>2.4484500101592407E-2</c:v>
                </c:pt>
                <c:pt idx="3012">
                  <c:v>2.4482437753653944E-2</c:v>
                </c:pt>
                <c:pt idx="3013">
                  <c:v>2.4488233124385309E-2</c:v>
                </c:pt>
                <c:pt idx="3014">
                  <c:v>2.4501829102565011E-2</c:v>
                </c:pt>
                <c:pt idx="3015">
                  <c:v>2.4523158449873322E-2</c:v>
                </c:pt>
                <c:pt idx="3016">
                  <c:v>2.455214463987275E-2</c:v>
                </c:pt>
                <c:pt idx="3017">
                  <c:v>2.4588702654761117E-2</c:v>
                </c:pt>
                <c:pt idx="3018">
                  <c:v>2.4632739741415978E-2</c:v>
                </c:pt>
                <c:pt idx="3019">
                  <c:v>2.4684156128216939E-2</c:v>
                </c:pt>
                <c:pt idx="3020">
                  <c:v>2.4742845704099448E-2</c:v>
                </c:pt>
                <c:pt idx="3021">
                  <c:v>2.4808696661260295E-2</c:v>
                </c:pt>
                <c:pt idx="3022">
                  <c:v>2.4881592102901674E-2</c:v>
                </c:pt>
                <c:pt idx="3023">
                  <c:v>2.4961410617366835E-2</c:v>
                </c:pt>
                <c:pt idx="3024">
                  <c:v>2.5048026819986774E-2</c:v>
                </c:pt>
                <c:pt idx="3025">
                  <c:v>2.5141311863923078E-2</c:v>
                </c:pt>
                <c:pt idx="3026">
                  <c:v>2.5241133921259078E-2</c:v>
                </c:pt>
                <c:pt idx="3027">
                  <c:v>2.5347358635556747E-2</c:v>
                </c:pt>
                <c:pt idx="3028">
                  <c:v>2.5459849547063887E-2</c:v>
                </c:pt>
                <c:pt idx="3029">
                  <c:v>2.5578468491722493E-2</c:v>
                </c:pt>
                <c:pt idx="3030">
                  <c:v>2.5703075975096253E-2</c:v>
                </c:pt>
                <c:pt idx="3031">
                  <c:v>2.5833531522301764E-2</c:v>
                </c:pt>
                <c:pt idx="3032">
                  <c:v>2.5969694004996238E-2</c:v>
                </c:pt>
                <c:pt idx="3033">
                  <c:v>2.6111421946441775E-2</c:v>
                </c:pt>
                <c:pt idx="3034">
                  <c:v>2.6258573805634376E-2</c:v>
                </c:pt>
                <c:pt idx="3035">
                  <c:v>2.641100824145556E-2</c:v>
                </c:pt>
                <c:pt idx="3036">
                  <c:v>2.6568584357771916E-2</c:v>
                </c:pt>
                <c:pt idx="3037">
                  <c:v>2.6731161930379034E-2</c:v>
                </c:pt>
                <c:pt idx="3038">
                  <c:v>2.6898601616655284E-2</c:v>
                </c:pt>
                <c:pt idx="3039">
                  <c:v>2.706920855280177E-2</c:v>
                </c:pt>
                <c:pt idx="3040">
                  <c:v>2.7239483936306413E-2</c:v>
                </c:pt>
                <c:pt idx="3041">
                  <c:v>2.7407054636213918E-2</c:v>
                </c:pt>
                <c:pt idx="3042">
                  <c:v>2.7571005060922218E-2</c:v>
                </c:pt>
                <c:pt idx="3043">
                  <c:v>2.7730538316655177E-2</c:v>
                </c:pt>
                <c:pt idx="3044">
                  <c:v>2.7884923514981005E-2</c:v>
                </c:pt>
                <c:pt idx="3045">
                  <c:v>2.803349063035547E-2</c:v>
                </c:pt>
                <c:pt idx="3046">
                  <c:v>2.8175627358526145E-2</c:v>
                </c:pt>
                <c:pt idx="3047">
                  <c:v>2.8310776160543692E-2</c:v>
                </c:pt>
                <c:pt idx="3048">
                  <c:v>2.84384314177549E-2</c:v>
                </c:pt>
                <c:pt idx="3049">
                  <c:v>2.855813669249823E-2</c:v>
                </c:pt>
                <c:pt idx="3050">
                  <c:v>2.8669482091963971E-2</c:v>
                </c:pt>
                <c:pt idx="3051">
                  <c:v>2.877210173277293E-2</c:v>
                </c:pt>
                <c:pt idx="3052">
                  <c:v>2.8865671303818594E-2</c:v>
                </c:pt>
                <c:pt idx="3053">
                  <c:v>2.8949905724911389E-2</c:v>
                </c:pt>
                <c:pt idx="3054">
                  <c:v>2.9024556898760965E-2</c:v>
                </c:pt>
                <c:pt idx="3055">
                  <c:v>2.9089411553835137E-2</c:v>
                </c:pt>
                <c:pt idx="3056">
                  <c:v>2.9144289175640398E-2</c:v>
                </c:pt>
                <c:pt idx="3057">
                  <c:v>2.9189040023980657E-2</c:v>
                </c:pt>
                <c:pt idx="3058">
                  <c:v>2.9223543233764242E-2</c:v>
                </c:pt>
                <c:pt idx="3059">
                  <c:v>2.924770499694852E-2</c:v>
                </c:pt>
                <c:pt idx="3060">
                  <c:v>2.9261456823231339E-2</c:v>
                </c:pt>
                <c:pt idx="3061">
                  <c:v>2.9264753877123628E-2</c:v>
                </c:pt>
                <c:pt idx="3062">
                  <c:v>2.9257573389063547E-2</c:v>
                </c:pt>
                <c:pt idx="3063">
                  <c:v>2.9239913138262037E-2</c:v>
                </c:pt>
                <c:pt idx="3064">
                  <c:v>2.9211790005000786E-2</c:v>
                </c:pt>
                <c:pt idx="3065">
                  <c:v>2.9173238590137009E-2</c:v>
                </c:pt>
                <c:pt idx="3066">
                  <c:v>2.9124309899604413E-2</c:v>
                </c:pt>
                <c:pt idx="3067">
                  <c:v>2.9065070091736551E-2</c:v>
                </c:pt>
                <c:pt idx="3068">
                  <c:v>2.8995599285276671E-2</c:v>
                </c:pt>
                <c:pt idx="3069">
                  <c:v>2.8915990425977599E-2</c:v>
                </c:pt>
                <c:pt idx="3070">
                  <c:v>2.8826348209735494E-2</c:v>
                </c:pt>
                <c:pt idx="3071">
                  <c:v>2.8726788060242672E-2</c:v>
                </c:pt>
                <c:pt idx="3072">
                  <c:v>2.8617435159186789E-2</c:v>
                </c:pt>
                <c:pt idx="3073">
                  <c:v>2.8498423527066573E-2</c:v>
                </c:pt>
                <c:pt idx="3074">
                  <c:v>2.8369895152737006E-2</c:v>
                </c:pt>
                <c:pt idx="3075">
                  <c:v>2.8231999169841655E-2</c:v>
                </c:pt>
                <c:pt idx="3076">
                  <c:v>2.8084891078332549E-2</c:v>
                </c:pt>
                <c:pt idx="3077">
                  <c:v>2.7928788686419348E-2</c:v>
                </c:pt>
                <c:pt idx="3078">
                  <c:v>2.7763980468621607E-2</c:v>
                </c:pt>
                <c:pt idx="3079">
                  <c:v>2.7590718248309692E-2</c:v>
                </c:pt>
                <c:pt idx="3080">
                  <c:v>2.7409204504267981E-2</c:v>
                </c:pt>
                <c:pt idx="3081">
                  <c:v>2.7219640545596526E-2</c:v>
                </c:pt>
                <c:pt idx="3082">
                  <c:v>2.7022227891498631E-2</c:v>
                </c:pt>
                <c:pt idx="3083">
                  <c:v>2.6817167953023448E-2</c:v>
                </c:pt>
                <c:pt idx="3084">
                  <c:v>2.6604661673826416E-2</c:v>
                </c:pt>
                <c:pt idx="3085">
                  <c:v>2.6384909194661601E-2</c:v>
                </c:pt>
                <c:pt idx="3086">
                  <c:v>2.6158109542982734E-2</c:v>
                </c:pt>
                <c:pt idx="3087">
                  <c:v>2.5924460346546704E-2</c:v>
                </c:pt>
                <c:pt idx="3088">
                  <c:v>2.5684157569853303E-2</c:v>
                </c:pt>
                <c:pt idx="3089">
                  <c:v>2.5437395272291895E-2</c:v>
                </c:pt>
                <c:pt idx="3090">
                  <c:v>2.5184365386906351E-2</c:v>
                </c:pt>
                <c:pt idx="3091">
                  <c:v>2.4925257518725989E-2</c:v>
                </c:pt>
                <c:pt idx="3092">
                  <c:v>2.4660258761652471E-2</c:v>
                </c:pt>
                <c:pt idx="3093">
                  <c:v>2.4389553532926399E-2</c:v>
                </c:pt>
                <c:pt idx="3094">
                  <c:v>2.4113323424235836E-2</c:v>
                </c:pt>
                <c:pt idx="3095">
                  <c:v>2.3831747068564186E-2</c:v>
                </c:pt>
                <c:pt idx="3096">
                  <c:v>2.3545000021909658E-2</c:v>
                </c:pt>
                <c:pt idx="3097">
                  <c:v>2.3253254659042776E-2</c:v>
                </c:pt>
                <c:pt idx="3098">
                  <c:v>2.2956680082500722E-2</c:v>
                </c:pt>
                <c:pt idx="3099">
                  <c:v>2.2655442044051236E-2</c:v>
                </c:pt>
                <c:pt idx="3100">
                  <c:v>2.2349702877887102E-2</c:v>
                </c:pt>
                <c:pt idx="3101">
                  <c:v>2.2039621444846995E-2</c:v>
                </c:pt>
                <c:pt idx="3102">
                  <c:v>2.1725353086984044E-2</c:v>
                </c:pt>
                <c:pt idx="3103">
                  <c:v>2.1407049591834881E-2</c:v>
                </c:pt>
                <c:pt idx="3104">
                  <c:v>2.1084859165768677E-2</c:v>
                </c:pt>
                <c:pt idx="3105">
                  <c:v>2.0758926415823494E-2</c:v>
                </c:pt>
                <c:pt idx="3106">
                  <c:v>2.0429392339462865E-2</c:v>
                </c:pt>
                <c:pt idx="3107">
                  <c:v>2.0096394321711685E-2</c:v>
                </c:pt>
                <c:pt idx="3108">
                  <c:v>1.9760066139155236E-2</c:v>
                </c:pt>
                <c:pt idx="3109">
                  <c:v>1.9420537970307038E-2</c:v>
                </c:pt>
                <c:pt idx="3110">
                  <c:v>1.9077936411878434E-2</c:v>
                </c:pt>
                <c:pt idx="3111">
                  <c:v>1.873238450050076E-2</c:v>
                </c:pt>
                <c:pt idx="3112">
                  <c:v>1.83840017394752E-2</c:v>
                </c:pt>
                <c:pt idx="3113">
                  <c:v>1.8032904130145438E-2</c:v>
                </c:pt>
                <c:pt idx="3114">
                  <c:v>1.7679204207508407E-2</c:v>
                </c:pt>
                <c:pt idx="3115">
                  <c:v>1.7323011079697578E-2</c:v>
                </c:pt>
                <c:pt idx="3116">
                  <c:v>1.6964430470993129E-2</c:v>
                </c:pt>
                <c:pt idx="3117">
                  <c:v>1.6603564768028295E-2</c:v>
                </c:pt>
                <c:pt idx="3118">
                  <c:v>1.6240513068883265E-2</c:v>
                </c:pt>
                <c:pt idx="3119">
                  <c:v>1.587537123477022E-2</c:v>
                </c:pt>
                <c:pt idx="3120">
                  <c:v>1.5508231944031618E-2</c:v>
                </c:pt>
                <c:pt idx="3121">
                  <c:v>1.5139184748188581E-2</c:v>
                </c:pt>
                <c:pt idx="3122">
                  <c:v>1.4768316129791128E-2</c:v>
                </c:pt>
                <c:pt idx="3123">
                  <c:v>1.4395709561836263E-2</c:v>
                </c:pt>
                <c:pt idx="3124">
                  <c:v>1.4021445568533242E-2</c:v>
                </c:pt>
                <c:pt idx="3125">
                  <c:v>1.3645601787209838E-2</c:v>
                </c:pt>
                <c:pt idx="3126">
                  <c:v>1.3268253031162533E-2</c:v>
                </c:pt>
                <c:pt idx="3127">
                  <c:v>1.2889471353270935E-2</c:v>
                </c:pt>
                <c:pt idx="3128">
                  <c:v>1.2509326110203011E-2</c:v>
                </c:pt>
                <c:pt idx="3129">
                  <c:v>1.212788402705188E-2</c:v>
                </c:pt>
                <c:pt idx="3130">
                  <c:v>1.1745209262254317E-2</c:v>
                </c:pt>
                <c:pt idx="3131">
                  <c:v>1.1361363472651452E-2</c:v>
                </c:pt>
                <c:pt idx="3132">
                  <c:v>1.0976405878561664E-2</c:v>
                </c:pt>
                <c:pt idx="3133">
                  <c:v>1.0590393328744653E-2</c:v>
                </c:pt>
                <c:pt idx="3134">
                  <c:v>1.0203380365145615E-2</c:v>
                </c:pt>
                <c:pt idx="3135">
                  <c:v>9.8154192873134427E-3</c:v>
                </c:pt>
                <c:pt idx="3136">
                  <c:v>9.4265602164002073E-3</c:v>
                </c:pt>
                <c:pt idx="3137">
                  <c:v>9.0368511586513597E-3</c:v>
                </c:pt>
                <c:pt idx="3138">
                  <c:v>8.6463380683064923E-3</c:v>
                </c:pt>
                <c:pt idx="3139">
                  <c:v>8.2567652227190733E-3</c:v>
                </c:pt>
                <c:pt idx="3140">
                  <c:v>7.8718468311646805E-3</c:v>
                </c:pt>
                <c:pt idx="3141">
                  <c:v>7.4940671788186423E-3</c:v>
                </c:pt>
                <c:pt idx="3142">
                  <c:v>7.1243183405235331E-3</c:v>
                </c:pt>
                <c:pt idx="3143">
                  <c:v>6.763362841100188E-3</c:v>
                </c:pt>
                <c:pt idx="3144">
                  <c:v>6.4118914046236179E-3</c:v>
                </c:pt>
                <c:pt idx="3145">
                  <c:v>6.0705287493743191E-3</c:v>
                </c:pt>
                <c:pt idx="3146">
                  <c:v>5.7398371837493181E-3</c:v>
                </c:pt>
                <c:pt idx="3147">
                  <c:v>5.4203199866330598E-3</c:v>
                </c:pt>
                <c:pt idx="3148">
                  <c:v>5.1124246543694145E-3</c:v>
                </c:pt>
                <c:pt idx="3149">
                  <c:v>4.8165460207049851E-3</c:v>
                </c:pt>
                <c:pt idx="3150">
                  <c:v>4.5330292530593357E-3</c:v>
                </c:pt>
                <c:pt idx="3151">
                  <c:v>4.2621727283541884E-3</c:v>
                </c:pt>
                <c:pt idx="3152">
                  <c:v>4.0042307916261311E-3</c:v>
                </c:pt>
                <c:pt idx="3153">
                  <c:v>3.7594164006311353E-3</c:v>
                </c:pt>
                <c:pt idx="3154">
                  <c:v>3.5279036596344467E-3</c:v>
                </c:pt>
                <c:pt idx="3155">
                  <c:v>3.3098302455567686E-3</c:v>
                </c:pt>
                <c:pt idx="3156">
                  <c:v>3.105299729621707E-3</c:v>
                </c:pt>
                <c:pt idx="3157">
                  <c:v>2.9143837976193152E-3</c:v>
                </c:pt>
                <c:pt idx="3158">
                  <c:v>2.7371243718674423E-3</c:v>
                </c:pt>
                <c:pt idx="3159">
                  <c:v>2.5735356379141525E-3</c:v>
                </c:pt>
                <c:pt idx="3160">
                  <c:v>2.4236059789870886E-3</c:v>
                </c:pt>
                <c:pt idx="3161">
                  <c:v>2.2872998211504489E-3</c:v>
                </c:pt>
                <c:pt idx="3162">
                  <c:v>2.1645593920867788E-3</c:v>
                </c:pt>
                <c:pt idx="3163">
                  <c:v>2.0553063963729586E-3</c:v>
                </c:pt>
                <c:pt idx="3164">
                  <c:v>1.9594436100706671E-3</c:v>
                </c:pt>
                <c:pt idx="3165">
                  <c:v>1.876856397400933E-3</c:v>
                </c:pt>
                <c:pt idx="3166">
                  <c:v>1.8074141522192357E-3</c:v>
                </c:pt>
                <c:pt idx="3167">
                  <c:v>1.7509716669552378E-3</c:v>
                </c:pt>
                <c:pt idx="3168">
                  <c:v>1.7073704316250902E-3</c:v>
                </c:pt>
                <c:pt idx="3169">
                  <c:v>1.676439865469374E-3</c:v>
                </c:pt>
                <c:pt idx="3170">
                  <c:v>1.6579984837129644E-3</c:v>
                </c:pt>
                <c:pt idx="3171">
                  <c:v>1.6518550018860797E-3</c:v>
                </c:pt>
                <c:pt idx="3172">
                  <c:v>1.6578093800882455E-3</c:v>
                </c:pt>
                <c:pt idx="3173">
                  <c:v>1.6756538095190434E-3</c:v>
                </c:pt>
                <c:pt idx="3174">
                  <c:v>1.705173643541521E-3</c:v>
                </c:pt>
                <c:pt idx="3175">
                  <c:v>1.74614827548599E-3</c:v>
                </c:pt>
                <c:pt idx="3176">
                  <c:v>1.7983519653439136E-3</c:v>
                </c:pt>
                <c:pt idx="3177">
                  <c:v>1.8602619748163045E-3</c:v>
                </c:pt>
                <c:pt idx="3178">
                  <c:v>1.9288528574010846E-3</c:v>
                </c:pt>
                <c:pt idx="3179">
                  <c:v>2.0020298426805519E-3</c:v>
                </c:pt>
                <c:pt idx="3180">
                  <c:v>2.0789049482243674E-3</c:v>
                </c:pt>
                <c:pt idx="3181">
                  <c:v>2.158685655699503E-3</c:v>
                </c:pt>
                <c:pt idx="3182">
                  <c:v>2.2406316137364999E-3</c:v>
                </c:pt>
                <c:pt idx="3183">
                  <c:v>2.3240508000391142E-3</c:v>
                </c:pt>
                <c:pt idx="3184">
                  <c:v>2.4082973185466394E-3</c:v>
                </c:pt>
                <c:pt idx="3185">
                  <c:v>2.4927693253365395E-3</c:v>
                </c:pt>
                <c:pt idx="3186">
                  <c:v>2.5769070223909609E-3</c:v>
                </c:pt>
                <c:pt idx="3187">
                  <c:v>2.660190715905229E-3</c:v>
                </c:pt>
                <c:pt idx="3188">
                  <c:v>2.7421389380604196E-3</c:v>
                </c:pt>
                <c:pt idx="3189">
                  <c:v>2.8223066312260789E-3</c:v>
                </c:pt>
                <c:pt idx="3190">
                  <c:v>2.9002833935214611E-3</c:v>
                </c:pt>
                <c:pt idx="3191">
                  <c:v>2.9756917846255775E-3</c:v>
                </c:pt>
                <c:pt idx="3192">
                  <c:v>3.0481856906950174E-3</c:v>
                </c:pt>
                <c:pt idx="3193">
                  <c:v>3.1174487472197996E-3</c:v>
                </c:pt>
                <c:pt idx="3194">
                  <c:v>3.1831928186237851E-3</c:v>
                </c:pt>
                <c:pt idx="3195">
                  <c:v>3.2451565333961457E-3</c:v>
                </c:pt>
                <c:pt idx="3196">
                  <c:v>3.3031038735240113E-3</c:v>
                </c:pt>
                <c:pt idx="3197">
                  <c:v>3.3568228169832803E-3</c:v>
                </c:pt>
                <c:pt idx="3198">
                  <c:v>3.406124032035324E-3</c:v>
                </c:pt>
                <c:pt idx="3199">
                  <c:v>3.4508396220696872E-3</c:v>
                </c:pt>
                <c:pt idx="3200">
                  <c:v>3.4908219197298121E-3</c:v>
                </c:pt>
                <c:pt idx="3201">
                  <c:v>3.525942329056835E-3</c:v>
                </c:pt>
                <c:pt idx="3202">
                  <c:v>3.5560902143878404E-3</c:v>
                </c:pt>
                <c:pt idx="3203">
                  <c:v>3.5811718347481401E-3</c:v>
                </c:pt>
                <c:pt idx="3204">
                  <c:v>3.6011093224826013E-3</c:v>
                </c:pt>
                <c:pt idx="3205">
                  <c:v>3.6158397048783237E-3</c:v>
                </c:pt>
                <c:pt idx="3206">
                  <c:v>3.6253139675400466E-3</c:v>
                </c:pt>
                <c:pt idx="3207">
                  <c:v>3.629496158290496E-3</c:v>
                </c:pt>
                <c:pt idx="3208">
                  <c:v>3.628362530379921E-3</c:v>
                </c:pt>
                <c:pt idx="3209">
                  <c:v>3.62190072380288E-3</c:v>
                </c:pt>
                <c:pt idx="3210">
                  <c:v>3.6101089835350359E-3</c:v>
                </c:pt>
                <c:pt idx="3211">
                  <c:v>3.5929954135187816E-3</c:v>
                </c:pt>
                <c:pt idx="3212">
                  <c:v>3.5705772652435005E-3</c:v>
                </c:pt>
                <c:pt idx="3213">
                  <c:v>3.5428802597841712E-3</c:v>
                </c:pt>
                <c:pt idx="3214">
                  <c:v>3.5099379421809152E-3</c:v>
                </c:pt>
                <c:pt idx="3215">
                  <c:v>3.4717910670612486E-3</c:v>
                </c:pt>
                <c:pt idx="3216">
                  <c:v>3.4284870144274029E-3</c:v>
                </c:pt>
                <c:pt idx="3217">
                  <c:v>3.3800792345513048E-3</c:v>
                </c:pt>
                <c:pt idx="3218">
                  <c:v>3.3266267209412699E-3</c:v>
                </c:pt>
                <c:pt idx="3219">
                  <c:v>3.268193510365917E-3</c:v>
                </c:pt>
                <c:pt idx="3220">
                  <c:v>3.2048482089427608E-3</c:v>
                </c:pt>
                <c:pt idx="3221">
                  <c:v>3.1366635433211403E-3</c:v>
                </c:pt>
                <c:pt idx="3222">
                  <c:v>3.0637159360116686E-3</c:v>
                </c:pt>
                <c:pt idx="3223">
                  <c:v>2.9860851039364786E-3</c:v>
                </c:pt>
                <c:pt idx="3224">
                  <c:v>2.9038536792981122E-3</c:v>
                </c:pt>
                <c:pt idx="3225">
                  <c:v>2.8171068518867003E-3</c:v>
                </c:pt>
                <c:pt idx="3226">
                  <c:v>2.7259320319684196E-3</c:v>
                </c:pt>
                <c:pt idx="3227">
                  <c:v>2.6319910050331529E-3</c:v>
                </c:pt>
                <c:pt idx="3228">
                  <c:v>2.5387707639451108E-3</c:v>
                </c:pt>
                <c:pt idx="3229">
                  <c:v>2.448623902832645E-3</c:v>
                </c:pt>
                <c:pt idx="3230">
                  <c:v>2.3624332516635092E-3</c:v>
                </c:pt>
                <c:pt idx="3231">
                  <c:v>2.2809642632775793E-3</c:v>
                </c:pt>
                <c:pt idx="3232">
                  <c:v>2.2049181366732631E-3</c:v>
                </c:pt>
                <c:pt idx="3233">
                  <c:v>2.134936908361528E-3</c:v>
                </c:pt>
                <c:pt idx="3234">
                  <c:v>2.0716065254927081E-3</c:v>
                </c:pt>
                <c:pt idx="3235">
                  <c:v>2.015459734494737E-3</c:v>
                </c:pt>
                <c:pt idx="3236">
                  <c:v>1.966978860575978E-3</c:v>
                </c:pt>
                <c:pt idx="3237">
                  <c:v>1.9265984833890793E-3</c:v>
                </c:pt>
                <c:pt idx="3238">
                  <c:v>1.8947080113804844E-3</c:v>
                </c:pt>
                <c:pt idx="3239">
                  <c:v>1.8716541572549766E-3</c:v>
                </c:pt>
                <c:pt idx="3240">
                  <c:v>1.8577433169907924E-3</c:v>
                </c:pt>
                <c:pt idx="3241">
                  <c:v>1.8532438548457774E-3</c:v>
                </c:pt>
                <c:pt idx="3242">
                  <c:v>1.8583882967958131E-3</c:v>
                </c:pt>
                <c:pt idx="3243">
                  <c:v>1.8733754348423197E-3</c:v>
                </c:pt>
                <c:pt idx="3244">
                  <c:v>1.8983723446175883E-3</c:v>
                </c:pt>
                <c:pt idx="3245">
                  <c:v>1.9335163187044581E-3</c:v>
                </c:pt>
                <c:pt idx="3246">
                  <c:v>1.9789167180711332E-3</c:v>
                </c:pt>
                <c:pt idx="3247">
                  <c:v>2.0346567440028616E-3</c:v>
                </c:pt>
                <c:pt idx="3248">
                  <c:v>2.1007951328901662E-3</c:v>
                </c:pt>
                <c:pt idx="3249">
                  <c:v>2.1773677762084299E-3</c:v>
                </c:pt>
                <c:pt idx="3250">
                  <c:v>2.2643892679960784E-3</c:v>
                </c:pt>
                <c:pt idx="3251">
                  <c:v>2.3618543821094956E-3</c:v>
                </c:pt>
                <c:pt idx="3252">
                  <c:v>2.4697394815000034E-3</c:v>
                </c:pt>
                <c:pt idx="3253">
                  <c:v>2.5880038617255214E-3</c:v>
                </c:pt>
                <c:pt idx="3254">
                  <c:v>2.7165910308736409E-3</c:v>
                </c:pt>
                <c:pt idx="3255">
                  <c:v>2.8554299280360864E-3</c:v>
                </c:pt>
                <c:pt idx="3256">
                  <c:v>3.0044360824363534E-3</c:v>
                </c:pt>
                <c:pt idx="3257">
                  <c:v>3.1635127152729219E-3</c:v>
                </c:pt>
                <c:pt idx="3258">
                  <c:v>3.3325517863001539E-3</c:v>
                </c:pt>
                <c:pt idx="3259">
                  <c:v>3.5114349871272353E-3</c:v>
                </c:pt>
                <c:pt idx="3260">
                  <c:v>3.7000346831749576E-3</c:v>
                </c:pt>
                <c:pt idx="3261">
                  <c:v>3.8982148061852753E-3</c:v>
                </c:pt>
                <c:pt idx="3262">
                  <c:v>4.1058316991377684E-3</c:v>
                </c:pt>
                <c:pt idx="3263">
                  <c:v>4.3227349153823723E-3</c:v>
                </c:pt>
                <c:pt idx="3264">
                  <c:v>4.5440039583067148E-3</c:v>
                </c:pt>
                <c:pt idx="3265">
                  <c:v>4.7591881603355549E-3</c:v>
                </c:pt>
                <c:pt idx="3266">
                  <c:v>4.9612730301613556E-3</c:v>
                </c:pt>
                <c:pt idx="3267">
                  <c:v>5.1476961240506953E-3</c:v>
                </c:pt>
                <c:pt idx="3268">
                  <c:v>5.316249657419999E-3</c:v>
                </c:pt>
                <c:pt idx="3269">
                  <c:v>5.4649194227811802E-3</c:v>
                </c:pt>
                <c:pt idx="3270">
                  <c:v>5.5918692386199296E-3</c:v>
                </c:pt>
                <c:pt idx="3271">
                  <c:v>5.6954315239075648E-3</c:v>
                </c:pt>
                <c:pt idx="3272">
                  <c:v>5.774098442114131E-3</c:v>
                </c:pt>
                <c:pt idx="3273">
                  <c:v>5.826513385875187E-3</c:v>
                </c:pt>
                <c:pt idx="3274">
                  <c:v>5.8514627857329318E-3</c:v>
                </c:pt>
                <c:pt idx="3275">
                  <c:v>5.8478682347887206E-3</c:v>
                </c:pt>
                <c:pt idx="3276">
                  <c:v>5.8147789214137522E-3</c:v>
                </c:pt>
                <c:pt idx="3277">
                  <c:v>5.7561096676057967E-3</c:v>
                </c:pt>
                <c:pt idx="3278">
                  <c:v>5.6813918000115492E-3</c:v>
                </c:pt>
                <c:pt idx="3279">
                  <c:v>5.5968359961311121E-3</c:v>
                </c:pt>
                <c:pt idx="3280">
                  <c:v>5.5043146199507259E-3</c:v>
                </c:pt>
                <c:pt idx="3281">
                  <c:v>5.4054374674069317E-3</c:v>
                </c:pt>
                <c:pt idx="3282">
                  <c:v>5.3017068903235039E-3</c:v>
                </c:pt>
                <c:pt idx="3283">
                  <c:v>5.1945281803734205E-3</c:v>
                </c:pt>
                <c:pt idx="3284">
                  <c:v>5.0852140647551121E-3</c:v>
                </c:pt>
                <c:pt idx="3285">
                  <c:v>4.9749888418203865E-3</c:v>
                </c:pt>
                <c:pt idx="3286">
                  <c:v>4.8649923785764456E-3</c:v>
                </c:pt>
                <c:pt idx="3287">
                  <c:v>4.7562839806064242E-3</c:v>
                </c:pt>
                <c:pt idx="3288">
                  <c:v>4.6498461366309973E-3</c:v>
                </c:pt>
                <c:pt idx="3289">
                  <c:v>4.5465881396958866E-3</c:v>
                </c:pt>
                <c:pt idx="3290">
                  <c:v>4.4473495870443686E-3</c:v>
                </c:pt>
                <c:pt idx="3291">
                  <c:v>4.3529037608103886E-3</c:v>
                </c:pt>
                <c:pt idx="3292">
                  <c:v>4.2639608917374354E-3</c:v>
                </c:pt>
                <c:pt idx="3293">
                  <c:v>4.1811713081862673E-3</c:v>
                </c:pt>
                <c:pt idx="3294">
                  <c:v>4.105128472746516E-3</c:v>
                </c:pt>
                <c:pt idx="3295">
                  <c:v>4.0363719088100276E-3</c:v>
                </c:pt>
                <c:pt idx="3296">
                  <c:v>3.9753900194995874E-3</c:v>
                </c:pt>
                <c:pt idx="3297">
                  <c:v>3.9226228013755802E-3</c:v>
                </c:pt>
                <c:pt idx="3298">
                  <c:v>3.8784644553653703E-3</c:v>
                </c:pt>
                <c:pt idx="3299">
                  <c:v>3.8432658973766645E-3</c:v>
                </c:pt>
                <c:pt idx="3300">
                  <c:v>3.8173371710662966E-3</c:v>
                </c:pt>
                <c:pt idx="3301">
                  <c:v>3.8009497652418001E-3</c:v>
                </c:pt>
                <c:pt idx="3302">
                  <c:v>3.794338838372878E-3</c:v>
                </c:pt>
                <c:pt idx="3303">
                  <c:v>3.7977053526860407E-3</c:v>
                </c:pt>
                <c:pt idx="3304">
                  <c:v>3.8112181203070997E-3</c:v>
                </c:pt>
                <c:pt idx="3305">
                  <c:v>3.8350157639038119E-3</c:v>
                </c:pt>
                <c:pt idx="3306">
                  <c:v>3.8692085942649214E-3</c:v>
                </c:pt>
                <c:pt idx="3307">
                  <c:v>3.9138804072325244E-3</c:v>
                </c:pt>
                <c:pt idx="3308">
                  <c:v>3.9690902023820406E-3</c:v>
                </c:pt>
                <c:pt idx="3309">
                  <c:v>4.0348738258192164E-3</c:v>
                </c:pt>
                <c:pt idx="3310">
                  <c:v>4.1112455394351263E-3</c:v>
                </c:pt>
                <c:pt idx="3311">
                  <c:v>4.1981995189304816E-3</c:v>
                </c:pt>
                <c:pt idx="3312">
                  <c:v>4.2957112828880366E-3</c:v>
                </c:pt>
                <c:pt idx="3313">
                  <c:v>4.4037390551376222E-3</c:v>
                </c:pt>
                <c:pt idx="3314">
                  <c:v>4.5222250626225508E-3</c:v>
                </c:pt>
                <c:pt idx="3315">
                  <c:v>4.6510967709386267E-3</c:v>
                </c:pt>
                <c:pt idx="3316">
                  <c:v>4.7902680596778793E-3</c:v>
                </c:pt>
                <c:pt idx="3317">
                  <c:v>4.9396403396702914E-3</c:v>
                </c:pt>
                <c:pt idx="3318">
                  <c:v>5.0991036141739042E-3</c:v>
                </c:pt>
                <c:pt idx="3319">
                  <c:v>5.2685374860236833E-3</c:v>
                </c:pt>
                <c:pt idx="3320">
                  <c:v>5.4478121127057924E-3</c:v>
                </c:pt>
                <c:pt idx="3321">
                  <c:v>5.6367891112810735E-3</c:v>
                </c:pt>
                <c:pt idx="3322">
                  <c:v>5.8353224150377893E-3</c:v>
                </c:pt>
                <c:pt idx="3323">
                  <c:v>6.043259083709617E-3</c:v>
                </c:pt>
                <c:pt idx="3324">
                  <c:v>6.2604400690505751E-3</c:v>
                </c:pt>
                <c:pt idx="3325">
                  <c:v>6.4867009375135691E-3</c:v>
                </c:pt>
                <c:pt idx="3326">
                  <c:v>6.7218725517363366E-3</c:v>
                </c:pt>
                <c:pt idx="3327">
                  <c:v>6.9657817124912013E-3</c:v>
                </c:pt>
                <c:pt idx="3328">
                  <c:v>7.2182517627134091E-3</c:v>
                </c:pt>
                <c:pt idx="3329">
                  <c:v>7.4791031551768644E-3</c:v>
                </c:pt>
                <c:pt idx="3330">
                  <c:v>7.7481539853426189E-3</c:v>
                </c:pt>
                <c:pt idx="3331">
                  <c:v>8.0252204908616252E-3</c:v>
                </c:pt>
                <c:pt idx="3332">
                  <c:v>8.3101175191699541E-3</c:v>
                </c:pt>
                <c:pt idx="3333">
                  <c:v>8.6026589645717324E-3</c:v>
                </c:pt>
                <c:pt idx="3334">
                  <c:v>8.9026581761620181E-3</c:v>
                </c:pt>
                <c:pt idx="3335">
                  <c:v>9.2099283379019018E-3</c:v>
                </c:pt>
                <c:pt idx="3336">
                  <c:v>9.5242828221131226E-3</c:v>
                </c:pt>
                <c:pt idx="3337">
                  <c:v>9.845535517622345E-3</c:v>
                </c:pt>
                <c:pt idx="3338">
                  <c:v>1.0173501133742791E-2</c:v>
                </c:pt>
                <c:pt idx="3339">
                  <c:v>1.0507107861368842E-2</c:v>
                </c:pt>
                <c:pt idx="3340">
                  <c:v>1.0844255875317005E-2</c:v>
                </c:pt>
                <c:pt idx="3341">
                  <c:v>1.1183488035515709E-2</c:v>
                </c:pt>
                <c:pt idx="3342">
                  <c:v>1.1524179262152422E-2</c:v>
                </c:pt>
                <c:pt idx="3343">
                  <c:v>1.1865773208762687E-2</c:v>
                </c:pt>
                <c:pt idx="3344">
                  <c:v>1.2207752327271948E-2</c:v>
                </c:pt>
                <c:pt idx="3345">
                  <c:v>1.2549635037497463E-2</c:v>
                </c:pt>
                <c:pt idx="3346">
                  <c:v>1.2890974028070467E-2</c:v>
                </c:pt>
                <c:pt idx="3347">
                  <c:v>1.3231354654168087E-2</c:v>
                </c:pt>
                <c:pt idx="3348">
                  <c:v>1.3570393389986172E-2</c:v>
                </c:pt>
                <c:pt idx="3349">
                  <c:v>1.3907736333409554E-2</c:v>
                </c:pt>
                <c:pt idx="3350">
                  <c:v>1.4243057761879984E-2</c:v>
                </c:pt>
                <c:pt idx="3351">
                  <c:v>1.4576058738499553E-2</c:v>
                </c:pt>
                <c:pt idx="3352">
                  <c:v>1.4906465767380797E-2</c:v>
                </c:pt>
                <c:pt idx="3353">
                  <c:v>1.5234029497238512E-2</c:v>
                </c:pt>
                <c:pt idx="3354">
                  <c:v>1.5558523472197969E-2</c:v>
                </c:pt>
                <c:pt idx="3355">
                  <c:v>1.5879742928780676E-2</c:v>
                </c:pt>
                <c:pt idx="3356">
                  <c:v>1.6197503638017183E-2</c:v>
                </c:pt>
                <c:pt idx="3357">
                  <c:v>1.6511640791627785E-2</c:v>
                </c:pt>
                <c:pt idx="3358">
                  <c:v>1.6822007931205057E-2</c:v>
                </c:pt>
                <c:pt idx="3359">
                  <c:v>1.712847591933048E-2</c:v>
                </c:pt>
                <c:pt idx="3360">
                  <c:v>1.743093195155224E-2</c:v>
                </c:pt>
                <c:pt idx="3361">
                  <c:v>1.7729278608155447E-2</c:v>
                </c:pt>
                <c:pt idx="3362">
                  <c:v>1.8023432944656231E-2</c:v>
                </c:pt>
                <c:pt idx="3363">
                  <c:v>1.8313325619956265E-2</c:v>
                </c:pt>
                <c:pt idx="3364">
                  <c:v>1.8598900061099804E-2</c:v>
                </c:pt>
                <c:pt idx="3365">
                  <c:v>1.8880111663583221E-2</c:v>
                </c:pt>
                <c:pt idx="3366">
                  <c:v>1.9156927026174605E-2</c:v>
                </c:pt>
                <c:pt idx="3367">
                  <c:v>1.9429323219214024E-2</c:v>
                </c:pt>
                <c:pt idx="3368">
                  <c:v>1.9697287085371815E-2</c:v>
                </c:pt>
                <c:pt idx="3369">
                  <c:v>1.9960814571859161E-2</c:v>
                </c:pt>
                <c:pt idx="3370">
                  <c:v>2.0219910093095733E-2</c:v>
                </c:pt>
                <c:pt idx="3371">
                  <c:v>2.0474585922854501E-2</c:v>
                </c:pt>
                <c:pt idx="3372">
                  <c:v>2.0724861614918714E-2</c:v>
                </c:pt>
                <c:pt idx="3373">
                  <c:v>2.0970763451301694E-2</c:v>
                </c:pt>
                <c:pt idx="3374">
                  <c:v>2.1212323917096064E-2</c:v>
                </c:pt>
                <c:pt idx="3375">
                  <c:v>2.1449581201037803E-2</c:v>
                </c:pt>
                <c:pt idx="3376">
                  <c:v>2.1682578720884808E-2</c:v>
                </c:pt>
                <c:pt idx="3377">
                  <c:v>2.1911364672730377E-2</c:v>
                </c:pt>
                <c:pt idx="3378">
                  <c:v>2.213599160338902E-2</c:v>
                </c:pt>
                <c:pt idx="3379">
                  <c:v>2.2356516005010305E-2</c:v>
                </c:pt>
                <c:pt idx="3380">
                  <c:v>2.2572997931095767E-2</c:v>
                </c:pt>
                <c:pt idx="3381">
                  <c:v>2.2785500633112552E-2</c:v>
                </c:pt>
                <c:pt idx="3382">
                  <c:v>2.2994090216916254E-2</c:v>
                </c:pt>
                <c:pt idx="3383">
                  <c:v>2.3198835318216048E-2</c:v>
                </c:pt>
                <c:pt idx="3384">
                  <c:v>2.3399806796331812E-2</c:v>
                </c:pt>
                <c:pt idx="3385">
                  <c:v>2.3597077445515018E-2</c:v>
                </c:pt>
                <c:pt idx="3386">
                  <c:v>2.3790721723122504E-2</c:v>
                </c:pt>
                <c:pt idx="3387">
                  <c:v>2.3980815493952434E-2</c:v>
                </c:pt>
                <c:pt idx="3388">
                  <c:v>2.4167435790070184E-2</c:v>
                </c:pt>
                <c:pt idx="3389">
                  <c:v>2.4350660585471577E-2</c:v>
                </c:pt>
                <c:pt idx="3390">
                  <c:v>2.4530568584948662E-2</c:v>
                </c:pt>
                <c:pt idx="3391">
                  <c:v>2.4707239026543992E-2</c:v>
                </c:pt>
                <c:pt idx="3392">
                  <c:v>2.4880751496994702E-2</c:v>
                </c:pt>
                <c:pt idx="3393">
                  <c:v>2.5051185759589242E-2</c:v>
                </c:pt>
                <c:pt idx="3394">
                  <c:v>2.5218621593875324E-2</c:v>
                </c:pt>
                <c:pt idx="3395">
                  <c:v>2.5383138646676788E-2</c:v>
                </c:pt>
                <c:pt idx="3396">
                  <c:v>2.5544816293893959E-2</c:v>
                </c:pt>
                <c:pt idx="3397">
                  <c:v>2.5703733512579426E-2</c:v>
                </c:pt>
                <c:pt idx="3398">
                  <c:v>2.5859968762798984E-2</c:v>
                </c:pt>
                <c:pt idx="3399">
                  <c:v>2.6013599878802564E-2</c:v>
                </c:pt>
                <c:pt idx="3400">
                  <c:v>2.6164703969047975E-2</c:v>
                </c:pt>
                <c:pt idx="3401">
                  <c:v>2.6313357324635446E-2</c:v>
                </c:pt>
                <c:pt idx="3402">
                  <c:v>2.6458492296214563E-2</c:v>
                </c:pt>
                <c:pt idx="3403">
                  <c:v>2.6597714669636285E-2</c:v>
                </c:pt>
                <c:pt idx="3404">
                  <c:v>2.6729454749010371E-2</c:v>
                </c:pt>
                <c:pt idx="3405">
                  <c:v>2.685321088272849E-2</c:v>
                </c:pt>
                <c:pt idx="3406">
                  <c:v>2.6968566170516028E-2</c:v>
                </c:pt>
                <c:pt idx="3407">
                  <c:v>2.7075149630824209E-2</c:v>
                </c:pt>
                <c:pt idx="3408">
                  <c:v>2.717263229972193E-2</c:v>
                </c:pt>
                <c:pt idx="3409">
                  <c:v>2.7260724812827881E-2</c:v>
                </c:pt>
                <c:pt idx="3410">
                  <c:v>2.7339175136536119E-2</c:v>
                </c:pt>
                <c:pt idx="3411">
                  <c:v>2.7407766392998134E-2</c:v>
                </c:pt>
                <c:pt idx="3412">
                  <c:v>2.746631477427602E-2</c:v>
                </c:pt>
                <c:pt idx="3413">
                  <c:v>2.7514667543123254E-2</c:v>
                </c:pt>
                <c:pt idx="3414">
                  <c:v>2.7552701117944636E-2</c:v>
                </c:pt>
                <c:pt idx="3415">
                  <c:v>2.7580319239508776E-2</c:v>
                </c:pt>
                <c:pt idx="3416">
                  <c:v>2.7597451217006807E-2</c:v>
                </c:pt>
                <c:pt idx="3417">
                  <c:v>2.7604050251076075E-2</c:v>
                </c:pt>
                <c:pt idx="3418">
                  <c:v>2.7600091831433568E-2</c:v>
                </c:pt>
                <c:pt idx="3419">
                  <c:v>2.7585572206793509E-2</c:v>
                </c:pt>
                <c:pt idx="3420">
                  <c:v>2.7560506924774554E-2</c:v>
                </c:pt>
                <c:pt idx="3421">
                  <c:v>2.7524929439535779E-2</c:v>
                </c:pt>
                <c:pt idx="3422">
                  <c:v>2.7478889784915687E-2</c:v>
                </c:pt>
                <c:pt idx="3423">
                  <c:v>2.7422453310885039E-2</c:v>
                </c:pt>
                <c:pt idx="3424">
                  <c:v>2.7355699481163318E-2</c:v>
                </c:pt>
                <c:pt idx="3425">
                  <c:v>2.7278720729886886E-2</c:v>
                </c:pt>
                <c:pt idx="3426">
                  <c:v>2.7191621375258903E-2</c:v>
                </c:pt>
                <c:pt idx="3427">
                  <c:v>2.7094701193550019E-2</c:v>
                </c:pt>
                <c:pt idx="3428">
                  <c:v>2.6988483922944541E-2</c:v>
                </c:pt>
                <c:pt idx="3429">
                  <c:v>2.6873368916598448E-2</c:v>
                </c:pt>
                <c:pt idx="3430">
                  <c:v>2.6749590923916832E-2</c:v>
                </c:pt>
                <c:pt idx="3431">
                  <c:v>2.6617378056247087E-2</c:v>
                </c:pt>
                <c:pt idx="3432">
                  <c:v>2.6476957264929522E-2</c:v>
                </c:pt>
                <c:pt idx="3433">
                  <c:v>2.6328554222384882E-2</c:v>
                </c:pt>
                <c:pt idx="3434">
                  <c:v>2.6172393006521907E-2</c:v>
                </c:pt>
                <c:pt idx="3435">
                  <c:v>2.6008695802140856E-2</c:v>
                </c:pt>
                <c:pt idx="3436">
                  <c:v>2.5837682626620857E-2</c:v>
                </c:pt>
                <c:pt idx="3437">
                  <c:v>2.5659571078994803E-2</c:v>
                </c:pt>
                <c:pt idx="3438">
                  <c:v>2.5474576111233715E-2</c:v>
                </c:pt>
                <c:pt idx="3439">
                  <c:v>2.5282909820590456E-2</c:v>
                </c:pt>
                <c:pt idx="3440">
                  <c:v>2.5084781261897639E-2</c:v>
                </c:pt>
                <c:pt idx="3441">
                  <c:v>2.4880396278753335E-2</c:v>
                </c:pt>
                <c:pt idx="3442">
                  <c:v>2.4669957352570243E-2</c:v>
                </c:pt>
                <c:pt idx="3443">
                  <c:v>2.445366346850333E-2</c:v>
                </c:pt>
                <c:pt idx="3444">
                  <c:v>2.4231709997308941E-2</c:v>
                </c:pt>
                <c:pt idx="3445">
                  <c:v>2.4004288592226787E-2</c:v>
                </c:pt>
                <c:pt idx="3446">
                  <c:v>2.3771587100012485E-2</c:v>
                </c:pt>
                <c:pt idx="3447">
                  <c:v>2.353378948528299E-2</c:v>
                </c:pt>
                <c:pt idx="3448">
                  <c:v>2.3291075767374249E-2</c:v>
                </c:pt>
                <c:pt idx="3449">
                  <c:v>2.3043621968941472E-2</c:v>
                </c:pt>
                <c:pt idx="3450">
                  <c:v>2.2791600075566902E-2</c:v>
                </c:pt>
                <c:pt idx="3451">
                  <c:v>2.2535178005670686E-2</c:v>
                </c:pt>
                <c:pt idx="3452">
                  <c:v>2.2274519590052073E-2</c:v>
                </c:pt>
                <c:pt idx="3453">
                  <c:v>2.2009784560417297E-2</c:v>
                </c:pt>
                <c:pt idx="3454">
                  <c:v>2.1741128546280308E-2</c:v>
                </c:pt>
                <c:pt idx="3455">
                  <c:v>2.1468703079648661E-2</c:v>
                </c:pt>
                <c:pt idx="3456">
                  <c:v>2.1192655606937227E-2</c:v>
                </c:pt>
                <c:pt idx="3457">
                  <c:v>2.0913129507575189E-2</c:v>
                </c:pt>
                <c:pt idx="3458">
                  <c:v>2.063026411879932E-2</c:v>
                </c:pt>
                <c:pt idx="3459">
                  <c:v>2.0344194766150292E-2</c:v>
                </c:pt>
                <c:pt idx="3460">
                  <c:v>2.0055052799212401E-2</c:v>
                </c:pt>
                <c:pt idx="3461">
                  <c:v>1.9762965632160612E-2</c:v>
                </c:pt>
                <c:pt idx="3462">
                  <c:v>1.9468056788698781E-2</c:v>
                </c:pt>
                <c:pt idx="3463">
                  <c:v>1.9170445950997796E-2</c:v>
                </c:pt>
                <c:pt idx="3464">
                  <c:v>1.8870249012258845E-2</c:v>
                </c:pt>
                <c:pt idx="3465">
                  <c:v>1.8567578132549507E-2</c:v>
                </c:pt>
                <c:pt idx="3466">
                  <c:v>1.826254179757791E-2</c:v>
                </c:pt>
                <c:pt idx="3467">
                  <c:v>1.7955244880089101E-2</c:v>
                </c:pt>
                <c:pt idx="3468">
                  <c:v>1.7645788703584804E-2</c:v>
                </c:pt>
                <c:pt idx="3469">
                  <c:v>1.7334271108085497E-2</c:v>
                </c:pt>
                <c:pt idx="3470">
                  <c:v>1.7020786517667551E-2</c:v>
                </c:pt>
                <c:pt idx="3471">
                  <c:v>1.6705426009527648E-2</c:v>
                </c:pt>
                <c:pt idx="3472">
                  <c:v>1.6388277384337461E-2</c:v>
                </c:pt>
                <c:pt idx="3473">
                  <c:v>1.6069425237668356E-2</c:v>
                </c:pt>
                <c:pt idx="3474">
                  <c:v>1.5748951032278632E-2</c:v>
                </c:pt>
                <c:pt idx="3475">
                  <c:v>1.5426933171069803E-2</c:v>
                </c:pt>
                <c:pt idx="3476">
                  <c:v>1.5103447070527531E-2</c:v>
                </c:pt>
                <c:pt idx="3477">
                  <c:v>1.4778565234482573E-2</c:v>
                </c:pt>
                <c:pt idx="3478">
                  <c:v>1.4452357328026343E-2</c:v>
                </c:pt>
                <c:pt idx="3479">
                  <c:v>1.4124890251441471E-2</c:v>
                </c:pt>
                <c:pt idx="3480">
                  <c:v>1.3796228214002174E-2</c:v>
                </c:pt>
                <c:pt idx="3481">
                  <c:v>1.3466432807525238E-2</c:v>
                </c:pt>
                <c:pt idx="3482">
                  <c:v>1.3135563079547562E-2</c:v>
                </c:pt>
                <c:pt idx="3483">
                  <c:v>1.2803675606024051E-2</c:v>
                </c:pt>
                <c:pt idx="3484">
                  <c:v>1.2470824563448338E-2</c:v>
                </c:pt>
                <c:pt idx="3485">
                  <c:v>1.213706180029802E-2</c:v>
                </c:pt>
                <c:pt idx="3486">
                  <c:v>1.1802436907728035E-2</c:v>
                </c:pt>
                <c:pt idx="3487">
                  <c:v>1.1466997289427067E-2</c:v>
                </c:pt>
                <c:pt idx="3488">
                  <c:v>1.1130788230575169E-2</c:v>
                </c:pt>
                <c:pt idx="3489">
                  <c:v>1.0795337500913956E-2</c:v>
                </c:pt>
                <c:pt idx="3490">
                  <c:v>1.046389250836966E-2</c:v>
                </c:pt>
                <c:pt idx="3491">
                  <c:v>1.013862653288437E-2</c:v>
                </c:pt>
                <c:pt idx="3492">
                  <c:v>9.8203224285357965E-3</c:v>
                </c:pt>
                <c:pt idx="3493">
                  <c:v>9.5096496774244553E-3</c:v>
                </c:pt>
                <c:pt idx="3494">
                  <c:v>9.2072148220503636E-3</c:v>
                </c:pt>
                <c:pt idx="3495">
                  <c:v>8.9135665362547068E-3</c:v>
                </c:pt>
                <c:pt idx="3496">
                  <c:v>8.6291987758246747E-3</c:v>
                </c:pt>
                <c:pt idx="3497">
                  <c:v>8.3545537405587053E-3</c:v>
                </c:pt>
                <c:pt idx="3498">
                  <c:v>8.0900247195087316E-3</c:v>
                </c:pt>
                <c:pt idx="3499">
                  <c:v>7.8359588249696903E-3</c:v>
                </c:pt>
                <c:pt idx="3500">
                  <c:v>7.5926596181531995E-3</c:v>
                </c:pt>
                <c:pt idx="3501">
                  <c:v>7.3603896293699018E-3</c:v>
                </c:pt>
                <c:pt idx="3502">
                  <c:v>7.1393727755463508E-3</c:v>
                </c:pt>
                <c:pt idx="3503">
                  <c:v>6.9297966778794412E-3</c:v>
                </c:pt>
                <c:pt idx="3504">
                  <c:v>6.7318148824283648E-3</c:v>
                </c:pt>
                <c:pt idx="3505">
                  <c:v>6.5455489864149393E-3</c:v>
                </c:pt>
                <c:pt idx="3506">
                  <c:v>6.3710906729869936E-3</c:v>
                </c:pt>
                <c:pt idx="3507">
                  <c:v>6.2085036571724699E-3</c:v>
                </c:pt>
                <c:pt idx="3508">
                  <c:v>6.0578255457180074E-3</c:v>
                </c:pt>
                <c:pt idx="3509">
                  <c:v>5.9190696134811642E-3</c:v>
                </c:pt>
                <c:pt idx="3510">
                  <c:v>5.7922264990023353E-3</c:v>
                </c:pt>
                <c:pt idx="3511">
                  <c:v>5.6772658218531115E-3</c:v>
                </c:pt>
                <c:pt idx="3512">
                  <c:v>5.5741377243111291E-3</c:v>
                </c:pt>
                <c:pt idx="3513">
                  <c:v>5.4827743398768534E-3</c:v>
                </c:pt>
                <c:pt idx="3514">
                  <c:v>5.4030911910992498E-3</c:v>
                </c:pt>
                <c:pt idx="3515">
                  <c:v>5.3349885191362745E-3</c:v>
                </c:pt>
                <c:pt idx="3516">
                  <c:v>5.2783525474297092E-3</c:v>
                </c:pt>
                <c:pt idx="3517">
                  <c:v>5.2330566818250025E-3</c:v>
                </c:pt>
                <c:pt idx="3518">
                  <c:v>5.1989626494220176E-3</c:v>
                </c:pt>
                <c:pt idx="3519">
                  <c:v>5.1759215783907485E-3</c:v>
                </c:pt>
                <c:pt idx="3520">
                  <c:v>5.1637750209392319E-3</c:v>
                </c:pt>
                <c:pt idx="3521">
                  <c:v>5.1623559215689873E-3</c:v>
                </c:pt>
                <c:pt idx="3522">
                  <c:v>5.1714895327044713E-3</c:v>
                </c:pt>
                <c:pt idx="3523">
                  <c:v>5.1909942797313475E-3</c:v>
                </c:pt>
                <c:pt idx="3524">
                  <c:v>5.2206825774284366E-3</c:v>
                </c:pt>
                <c:pt idx="3525">
                  <c:v>5.2603615997265539E-3</c:v>
                </c:pt>
                <c:pt idx="3526">
                  <c:v>5.3098340046776708E-3</c:v>
                </c:pt>
                <c:pt idx="3527">
                  <c:v>5.3688986164657912E-3</c:v>
                </c:pt>
                <c:pt idx="3528">
                  <c:v>5.4373510662422738E-3</c:v>
                </c:pt>
                <c:pt idx="3529">
                  <c:v>5.5149843935159313E-3</c:v>
                </c:pt>
                <c:pt idx="3530">
                  <c:v>5.6015896097807282E-3</c:v>
                </c:pt>
                <c:pt idx="3531">
                  <c:v>5.696956226013036E-3</c:v>
                </c:pt>
                <c:pt idx="3532">
                  <c:v>5.800872745621171E-3</c:v>
                </c:pt>
                <c:pt idx="3533">
                  <c:v>5.9131271243839595E-3</c:v>
                </c:pt>
                <c:pt idx="3534">
                  <c:v>6.0335071988634782E-3</c:v>
                </c:pt>
                <c:pt idx="3535">
                  <c:v>6.1618010847346453E-3</c:v>
                </c:pt>
                <c:pt idx="3536">
                  <c:v>6.2977975464227169E-3</c:v>
                </c:pt>
                <c:pt idx="3537">
                  <c:v>6.4412863393996699E-3</c:v>
                </c:pt>
                <c:pt idx="3538">
                  <c:v>6.5920585264394749E-3</c:v>
                </c:pt>
                <c:pt idx="3539">
                  <c:v>6.7499484029832531E-3</c:v>
                </c:pt>
                <c:pt idx="3540">
                  <c:v>6.9148404141615291E-3</c:v>
                </c:pt>
                <c:pt idx="3541">
                  <c:v>7.0865910470968617E-3</c:v>
                </c:pt>
                <c:pt idx="3542">
                  <c:v>7.2650201827491592E-3</c:v>
                </c:pt>
                <c:pt idx="3543">
                  <c:v>7.4499471132817323E-3</c:v>
                </c:pt>
                <c:pt idx="3544">
                  <c:v>7.6411921396574867E-3</c:v>
                </c:pt>
                <c:pt idx="3545">
                  <c:v>7.838576878993711E-3</c:v>
                </c:pt>
                <c:pt idx="3546">
                  <c:v>8.0419245009628274E-3</c:v>
                </c:pt>
                <c:pt idx="3547">
                  <c:v>8.2510599427392962E-3</c:v>
                </c:pt>
                <c:pt idx="3548">
                  <c:v>8.4658101054079365E-3</c:v>
                </c:pt>
                <c:pt idx="3549">
                  <c:v>8.68600403285303E-3</c:v>
                </c:pt>
                <c:pt idx="3550">
                  <c:v>8.9114730740386724E-3</c:v>
                </c:pt>
                <c:pt idx="3551">
                  <c:v>9.1420510295602102E-3</c:v>
                </c:pt>
                <c:pt idx="3552">
                  <c:v>9.3775742833040587E-3</c:v>
                </c:pt>
                <c:pt idx="3553">
                  <c:v>9.6178819200318719E-3</c:v>
                </c:pt>
                <c:pt idx="3554">
                  <c:v>9.8628158296624156E-3</c:v>
                </c:pt>
                <c:pt idx="3555">
                  <c:v>1.0112220799005284E-2</c:v>
                </c:pt>
                <c:pt idx="3556">
                  <c:v>1.0365944591659524E-2</c:v>
                </c:pt>
                <c:pt idx="3557">
                  <c:v>1.0623838016771277E-2</c:v>
                </c:pt>
                <c:pt idx="3558">
                  <c:v>1.0885754987310039E-2</c:v>
                </c:pt>
                <c:pt idx="3559">
                  <c:v>1.1151552568495419E-2</c:v>
                </c:pt>
                <c:pt idx="3560">
                  <c:v>1.1421091016986578E-2</c:v>
                </c:pt>
                <c:pt idx="3561">
                  <c:v>1.1694233811409362E-2</c:v>
                </c:pt>
                <c:pt idx="3562">
                  <c:v>1.1970847674783906E-2</c:v>
                </c:pt>
                <c:pt idx="3563">
                  <c:v>1.2250802589377672E-2</c:v>
                </c:pt>
                <c:pt idx="3564">
                  <c:v>1.2533971804498889E-2</c:v>
                </c:pt>
                <c:pt idx="3565">
                  <c:v>1.2820231837708855E-2</c:v>
                </c:pt>
                <c:pt idx="3566">
                  <c:v>1.3109462469921439E-2</c:v>
                </c:pt>
                <c:pt idx="3567">
                  <c:v>1.3401546734829291E-2</c:v>
                </c:pt>
                <c:pt idx="3568">
                  <c:v>1.3696370903075027E-2</c:v>
                </c:pt>
                <c:pt idx="3569">
                  <c:v>1.3993824461573842E-2</c:v>
                </c:pt>
                <c:pt idx="3570">
                  <c:v>1.4293800088361727E-2</c:v>
                </c:pt>
                <c:pt idx="3571">
                  <c:v>1.4596193623339139E-2</c:v>
                </c:pt>
                <c:pt idx="3572">
                  <c:v>1.4900904035247242E-2</c:v>
                </c:pt>
                <c:pt idx="3573">
                  <c:v>1.5207833385211212E-2</c:v>
                </c:pt>
                <c:pt idx="3574">
                  <c:v>1.5516886787153603E-2</c:v>
                </c:pt>
                <c:pt idx="3575">
                  <c:v>1.5827972365377717E-2</c:v>
                </c:pt>
                <c:pt idx="3576">
                  <c:v>1.6141001209597165E-2</c:v>
                </c:pt>
                <c:pt idx="3577">
                  <c:v>1.6455887327672707E-2</c:v>
                </c:pt>
                <c:pt idx="3578">
                  <c:v>1.6772547596311492E-2</c:v>
                </c:pt>
                <c:pt idx="3579">
                  <c:v>1.7090901709956429E-2</c:v>
                </c:pt>
                <c:pt idx="3580">
                  <c:v>1.741087212809549E-2</c:v>
                </c:pt>
                <c:pt idx="3581">
                  <c:v>1.7732384021192173E-2</c:v>
                </c:pt>
                <c:pt idx="3582">
                  <c:v>1.8055365215442022E-2</c:v>
                </c:pt>
                <c:pt idx="3583">
                  <c:v>1.837974613653261E-2</c:v>
                </c:pt>
                <c:pt idx="3584">
                  <c:v>1.8705459752587184E-2</c:v>
                </c:pt>
                <c:pt idx="3585">
                  <c:v>1.9032441516452451E-2</c:v>
                </c:pt>
                <c:pt idx="3586">
                  <c:v>1.9360629307480986E-2</c:v>
                </c:pt>
                <c:pt idx="3587">
                  <c:v>1.9689963372957243E-2</c:v>
                </c:pt>
                <c:pt idx="3588">
                  <c:v>2.0020386269292978E-2</c:v>
                </c:pt>
                <c:pt idx="3589">
                  <c:v>2.0351842803124593E-2</c:v>
                </c:pt>
                <c:pt idx="3590">
                  <c:v>2.0684279972420019E-2</c:v>
                </c:pt>
                <c:pt idx="3591">
                  <c:v>2.1017646907711136E-2</c:v>
                </c:pt>
                <c:pt idx="3592">
                  <c:v>2.1351894813543337E-2</c:v>
                </c:pt>
                <c:pt idx="3593">
                  <c:v>2.1686976910241185E-2</c:v>
                </c:pt>
                <c:pt idx="3594">
                  <c:v>2.2022848376072747E-2</c:v>
                </c:pt>
                <c:pt idx="3595">
                  <c:v>2.2359466289888382E-2</c:v>
                </c:pt>
                <c:pt idx="3596">
                  <c:v>2.2696789574312801E-2</c:v>
                </c:pt>
                <c:pt idx="3597">
                  <c:v>2.3034778939547827E-2</c:v>
                </c:pt>
                <c:pt idx="3598">
                  <c:v>2.3373396827854803E-2</c:v>
                </c:pt>
                <c:pt idx="3599">
                  <c:v>2.3712607358762596E-2</c:v>
                </c:pt>
                <c:pt idx="3600">
                  <c:v>2.405237627505924E-2</c:v>
                </c:pt>
                <c:pt idx="3601">
                  <c:v>2.4392670889603341E-2</c:v>
                </c:pt>
                <c:pt idx="3602">
                  <c:v>2.4731272361352485E-2</c:v>
                </c:pt>
                <c:pt idx="3603">
                  <c:v>2.5063426263339437E-2</c:v>
                </c:pt>
                <c:pt idx="3604">
                  <c:v>2.5385959637440791E-2</c:v>
                </c:pt>
                <c:pt idx="3605">
                  <c:v>2.5697747149792411E-2</c:v>
                </c:pt>
                <c:pt idx="3606">
                  <c:v>2.5997829217107284E-2</c:v>
                </c:pt>
                <c:pt idx="3607">
                  <c:v>2.6285337731888157E-2</c:v>
                </c:pt>
                <c:pt idx="3608">
                  <c:v>2.6559488633320995E-2</c:v>
                </c:pt>
                <c:pt idx="3609">
                  <c:v>2.6819577307240657E-2</c:v>
                </c:pt>
                <c:pt idx="3610">
                  <c:v>2.7064974263103711E-2</c:v>
                </c:pt>
                <c:pt idx="3611">
                  <c:v>2.729512098226242E-2</c:v>
                </c:pt>
                <c:pt idx="3612">
                  <c:v>2.7509525929317064E-2</c:v>
                </c:pt>
                <c:pt idx="3613">
                  <c:v>2.7707760722206921E-2</c:v>
                </c:pt>
                <c:pt idx="3614">
                  <c:v>2.788945645686421E-2</c:v>
                </c:pt>
                <c:pt idx="3615">
                  <c:v>2.8054300182262699E-2</c:v>
                </c:pt>
                <c:pt idx="3616">
                  <c:v>2.8202031521720444E-2</c:v>
                </c:pt>
                <c:pt idx="3617">
                  <c:v>2.8332439436330761E-2</c:v>
                </c:pt>
                <c:pt idx="3618">
                  <c:v>2.8445359126433485E-2</c:v>
                </c:pt>
                <c:pt idx="3619">
                  <c:v>2.854066906706813E-2</c:v>
                </c:pt>
                <c:pt idx="3620">
                  <c:v>2.8618288173392657E-2</c:v>
                </c:pt>
                <c:pt idx="3621">
                  <c:v>2.8678173092098105E-2</c:v>
                </c:pt>
                <c:pt idx="3622">
                  <c:v>2.8720315614894527E-2</c:v>
                </c:pt>
                <c:pt idx="3623">
                  <c:v>2.8744740210200178E-2</c:v>
                </c:pt>
                <c:pt idx="3624">
                  <c:v>2.875150166921887E-2</c:v>
                </c:pt>
                <c:pt idx="3625">
                  <c:v>2.8740682862651655E-2</c:v>
                </c:pt>
                <c:pt idx="3626">
                  <c:v>2.8712392604349577E-2</c:v>
                </c:pt>
                <c:pt idx="3627">
                  <c:v>2.8669348093861003E-2</c:v>
                </c:pt>
                <c:pt idx="3628">
                  <c:v>2.861728573504807E-2</c:v>
                </c:pt>
                <c:pt idx="3629">
                  <c:v>2.856009542562336E-2</c:v>
                </c:pt>
                <c:pt idx="3630">
                  <c:v>2.8499268046888883E-2</c:v>
                </c:pt>
                <c:pt idx="3631">
                  <c:v>2.8436116963070968E-2</c:v>
                </c:pt>
                <c:pt idx="3632">
                  <c:v>2.837186414351367E-2</c:v>
                </c:pt>
                <c:pt idx="3633">
                  <c:v>2.8307647398789604E-2</c:v>
                </c:pt>
                <c:pt idx="3634">
                  <c:v>2.8244524355678376E-2</c:v>
                </c:pt>
                <c:pt idx="3635">
                  <c:v>2.8183476182922294E-2</c:v>
                </c:pt>
                <c:pt idx="3636">
                  <c:v>2.8125411189671747E-2</c:v>
                </c:pt>
                <c:pt idx="3637">
                  <c:v>2.8071168303428398E-2</c:v>
                </c:pt>
                <c:pt idx="3638">
                  <c:v>2.8021520429783092E-2</c:v>
                </c:pt>
                <c:pt idx="3639">
                  <c:v>2.7977177696128095E-2</c:v>
                </c:pt>
                <c:pt idx="3640">
                  <c:v>2.7938790581578533E-2</c:v>
                </c:pt>
                <c:pt idx="3641">
                  <c:v>2.7906952935386708E-2</c:v>
                </c:pt>
                <c:pt idx="3642">
                  <c:v>2.7882204886178614E-2</c:v>
                </c:pt>
                <c:pt idx="3643">
                  <c:v>2.7865035644376472E-2</c:v>
                </c:pt>
                <c:pt idx="3644">
                  <c:v>2.7855886200201942E-2</c:v>
                </c:pt>
                <c:pt idx="3645">
                  <c:v>2.7855151919676684E-2</c:v>
                </c:pt>
                <c:pt idx="3646">
                  <c:v>2.786318504105385E-2</c:v>
                </c:pt>
                <c:pt idx="3647">
                  <c:v>2.788029707412568E-2</c:v>
                </c:pt>
                <c:pt idx="3648">
                  <c:v>2.7906761104857698E-2</c:v>
                </c:pt>
                <c:pt idx="3649">
                  <c:v>2.7942814007801429E-2</c:v>
                </c:pt>
                <c:pt idx="3650">
                  <c:v>2.7988658568733379E-2</c:v>
                </c:pt>
                <c:pt idx="3651">
                  <c:v>2.8044465519961093E-2</c:v>
                </c:pt>
                <c:pt idx="3652">
                  <c:v>2.8110375490723715E-2</c:v>
                </c:pt>
                <c:pt idx="3653">
                  <c:v>2.818650087510122E-2</c:v>
                </c:pt>
                <c:pt idx="3654">
                  <c:v>2.8272927619825146E-2</c:v>
                </c:pt>
                <c:pt idx="3655">
                  <c:v>2.836971693436453E-2</c:v>
                </c:pt>
                <c:pt idx="3656">
                  <c:v>2.8476906925633285E-2</c:v>
                </c:pt>
                <c:pt idx="3657">
                  <c:v>2.8594514159640389E-2</c:v>
                </c:pt>
                <c:pt idx="3658">
                  <c:v>2.8722535152373781E-2</c:v>
                </c:pt>
                <c:pt idx="3659">
                  <c:v>2.8860947792175289E-2</c:v>
                </c:pt>
                <c:pt idx="3660">
                  <c:v>2.9009712695835015E-2</c:v>
                </c:pt>
                <c:pt idx="3661">
                  <c:v>2.9168774500591698E-2</c:v>
                </c:pt>
                <c:pt idx="3662">
                  <c:v>2.9338063094196003E-2</c:v>
                </c:pt>
                <c:pt idx="3663">
                  <c:v>2.9517494785147688E-2</c:v>
                </c:pt>
                <c:pt idx="3664">
                  <c:v>2.9706973415186536E-2</c:v>
                </c:pt>
                <c:pt idx="3665">
                  <c:v>2.9906391416067615E-2</c:v>
                </c:pt>
                <c:pt idx="3666">
                  <c:v>3.0115630812618518E-2</c:v>
                </c:pt>
                <c:pt idx="3667">
                  <c:v>3.033456417402846E-2</c:v>
                </c:pt>
                <c:pt idx="3668">
                  <c:v>3.0563055515276844E-2</c:v>
                </c:pt>
                <c:pt idx="3669">
                  <c:v>3.0800961150571009E-2</c:v>
                </c:pt>
                <c:pt idx="3670">
                  <c:v>3.1048130500610161E-2</c:v>
                </c:pt>
                <c:pt idx="3671">
                  <c:v>3.1304406855459446E-2</c:v>
                </c:pt>
                <c:pt idx="3672">
                  <c:v>3.1569628094762908E-2</c:v>
                </c:pt>
                <c:pt idx="3673">
                  <c:v>3.184362736699009E-2</c:v>
                </c:pt>
                <c:pt idx="3674">
                  <c:v>3.2126233729360777E-2</c:v>
                </c:pt>
                <c:pt idx="3675">
                  <c:v>3.2417272750047757E-2</c:v>
                </c:pt>
                <c:pt idx="3676">
                  <c:v>3.271656707422118E-2</c:v>
                </c:pt>
                <c:pt idx="3677">
                  <c:v>3.3023936955442562E-2</c:v>
                </c:pt>
                <c:pt idx="3678">
                  <c:v>3.3339200753886952E-2</c:v>
                </c:pt>
                <c:pt idx="3679">
                  <c:v>3.3662175402814208E-2</c:v>
                </c:pt>
                <c:pt idx="3680">
                  <c:v>3.3992676844682948E-2</c:v>
                </c:pt>
                <c:pt idx="3681">
                  <c:v>3.4330520438243528E-2</c:v>
                </c:pt>
                <c:pt idx="3682">
                  <c:v>3.4675521337917938E-2</c:v>
                </c:pt>
                <c:pt idx="3683">
                  <c:v>3.5027494846726064E-2</c:v>
                </c:pt>
                <c:pt idx="3684">
                  <c:v>3.538625674397556E-2</c:v>
                </c:pt>
                <c:pt idx="3685">
                  <c:v>3.5751623588903284E-2</c:v>
                </c:pt>
                <c:pt idx="3686">
                  <c:v>3.6123413001401393E-2</c:v>
                </c:pt>
                <c:pt idx="3687">
                  <c:v>3.6501443920940006E-2</c:v>
                </c:pt>
                <c:pt idx="3688">
                  <c:v>3.6885536844742897E-2</c:v>
                </c:pt>
                <c:pt idx="3689">
                  <c:v>3.7273224792795427E-2</c:v>
                </c:pt>
                <c:pt idx="3690">
                  <c:v>3.76593879039323E-2</c:v>
                </c:pt>
                <c:pt idx="3691">
                  <c:v>3.8040561895725078E-2</c:v>
                </c:pt>
                <c:pt idx="3692">
                  <c:v>3.8415426082207625E-2</c:v>
                </c:pt>
                <c:pt idx="3693">
                  <c:v>3.8782834317712844E-2</c:v>
                </c:pt>
                <c:pt idx="3694">
                  <c:v>3.9141737457054078E-2</c:v>
                </c:pt>
                <c:pt idx="3695">
                  <c:v>3.9491175749933133E-2</c:v>
                </c:pt>
                <c:pt idx="3696">
                  <c:v>3.9830274181211378E-2</c:v>
                </c:pt>
                <c:pt idx="3697">
                  <c:v>4.015823808722227E-2</c:v>
                </c:pt>
                <c:pt idx="3698">
                  <c:v>4.0474348938231965E-2</c:v>
                </c:pt>
                <c:pt idx="3699">
                  <c:v>4.0777960279135758E-2</c:v>
                </c:pt>
                <c:pt idx="3700">
                  <c:v>4.1068493824515342E-2</c:v>
                </c:pt>
                <c:pt idx="3701">
                  <c:v>4.1345435704330004E-2</c:v>
                </c:pt>
                <c:pt idx="3702">
                  <c:v>4.1608332856494477E-2</c:v>
                </c:pt>
                <c:pt idx="3703">
                  <c:v>4.185678956260451E-2</c:v>
                </c:pt>
                <c:pt idx="3704">
                  <c:v>4.209046412305948E-2</c:v>
                </c:pt>
                <c:pt idx="3705">
                  <c:v>4.2309065667851857E-2</c:v>
                </c:pt>
                <c:pt idx="3706">
                  <c:v>4.2512351099296498E-2</c:v>
                </c:pt>
                <c:pt idx="3707">
                  <c:v>4.2700122163002285E-2</c:v>
                </c:pt>
                <c:pt idx="3708">
                  <c:v>4.287222264340939E-2</c:v>
                </c:pt>
                <c:pt idx="3709">
                  <c:v>4.3028535680245047E-2</c:v>
                </c:pt>
                <c:pt idx="3710">
                  <c:v>4.3168981202292032E-2</c:v>
                </c:pt>
                <c:pt idx="3711">
                  <c:v>4.3293513474894831E-2</c:v>
                </c:pt>
                <c:pt idx="3712">
                  <c:v>4.3402118757680373E-2</c:v>
                </c:pt>
                <c:pt idx="3713">
                  <c:v>4.3494813069008438E-2</c:v>
                </c:pt>
                <c:pt idx="3714">
                  <c:v>4.3571640053724187E-2</c:v>
                </c:pt>
                <c:pt idx="3715">
                  <c:v>4.3632668950831136E-2</c:v>
                </c:pt>
                <c:pt idx="3716">
                  <c:v>4.3677992657762676E-2</c:v>
                </c:pt>
                <c:pt idx="3717">
                  <c:v>4.370772588798532E-2</c:v>
                </c:pt>
                <c:pt idx="3718">
                  <c:v>4.3722003418725001E-2</c:v>
                </c:pt>
                <c:pt idx="3719">
                  <c:v>4.3720978425672005E-2</c:v>
                </c:pt>
                <c:pt idx="3720">
                  <c:v>4.3704820901578671E-2</c:v>
                </c:pt>
                <c:pt idx="3721">
                  <c:v>4.367371615573027E-2</c:v>
                </c:pt>
                <c:pt idx="3722">
                  <c:v>4.3627863391333191E-2</c:v>
                </c:pt>
                <c:pt idx="3723">
                  <c:v>4.3567474357929938E-2</c:v>
                </c:pt>
                <c:pt idx="3724">
                  <c:v>4.3492772076017226E-2</c:v>
                </c:pt>
                <c:pt idx="3725">
                  <c:v>4.3403989631109981E-2</c:v>
                </c:pt>
                <c:pt idx="3726">
                  <c:v>4.3301369034560631E-2</c:v>
                </c:pt>
                <c:pt idx="3727">
                  <c:v>4.3185160148512078E-2</c:v>
                </c:pt>
                <c:pt idx="3728">
                  <c:v>4.3055619672427124E-2</c:v>
                </c:pt>
                <c:pt idx="3729">
                  <c:v>4.2913010188708696E-2</c:v>
                </c:pt>
                <c:pt idx="3730">
                  <c:v>4.2757599264986894E-2</c:v>
                </c:pt>
                <c:pt idx="3731">
                  <c:v>4.2589658610722475E-2</c:v>
                </c:pt>
                <c:pt idx="3732">
                  <c:v>4.2409463285834954E-2</c:v>
                </c:pt>
                <c:pt idx="3733">
                  <c:v>4.2217290959137836E-2</c:v>
                </c:pt>
                <c:pt idx="3734">
                  <c:v>4.2013421214421538E-2</c:v>
                </c:pt>
                <c:pt idx="3735">
                  <c:v>4.1798134902093428E-2</c:v>
                </c:pt>
                <c:pt idx="3736">
                  <c:v>4.1571713534349297E-2</c:v>
                </c:pt>
                <c:pt idx="3737">
                  <c:v>4.1334438721907986E-2</c:v>
                </c:pt>
                <c:pt idx="3738">
                  <c:v>4.108659165041223E-2</c:v>
                </c:pt>
                <c:pt idx="3739">
                  <c:v>4.0828452594649713E-2</c:v>
                </c:pt>
                <c:pt idx="3740">
                  <c:v>4.0560300468820462E-2</c:v>
                </c:pt>
                <c:pt idx="3741">
                  <c:v>4.0282412411123319E-2</c:v>
                </c:pt>
                <c:pt idx="3742">
                  <c:v>3.9995063401006344E-2</c:v>
                </c:pt>
                <c:pt idx="3743">
                  <c:v>3.9698525907470986E-2</c:v>
                </c:pt>
                <c:pt idx="3744">
                  <c:v>3.9393069566883578E-2</c:v>
                </c:pt>
                <c:pt idx="3745">
                  <c:v>3.9078960888803561E-2</c:v>
                </c:pt>
                <c:pt idx="3746">
                  <c:v>3.87564629883832E-2</c:v>
                </c:pt>
                <c:pt idx="3747">
                  <c:v>3.842583534395988E-2</c:v>
                </c:pt>
                <c:pt idx="3748">
                  <c:v>3.8087333578498188E-2</c:v>
                </c:pt>
                <c:pt idx="3749">
                  <c:v>3.7741209263605843E-2</c:v>
                </c:pt>
                <c:pt idx="3750">
                  <c:v>3.7387709744879892E-2</c:v>
                </c:pt>
                <c:pt idx="3751">
                  <c:v>3.7027077987404462E-2</c:v>
                </c:pt>
                <c:pt idx="3752">
                  <c:v>3.666068790996739E-2</c:v>
                </c:pt>
                <c:pt idx="3753">
                  <c:v>3.6291225606887641E-2</c:v>
                </c:pt>
                <c:pt idx="3754">
                  <c:v>3.592055234144946E-2</c:v>
                </c:pt>
                <c:pt idx="3755">
                  <c:v>3.554946248614746E-2</c:v>
                </c:pt>
                <c:pt idx="3756">
                  <c:v>3.5178660178557676E-2</c:v>
                </c:pt>
                <c:pt idx="3757">
                  <c:v>3.4808797791574385E-2</c:v>
                </c:pt>
                <c:pt idx="3758">
                  <c:v>3.444047972226983E-2</c:v>
                </c:pt>
                <c:pt idx="3759">
                  <c:v>3.4074264725146713E-2</c:v>
                </c:pt>
                <c:pt idx="3760">
                  <c:v>3.3710668113586369E-2</c:v>
                </c:pt>
                <c:pt idx="3761">
                  <c:v>3.335016388358502E-2</c:v>
                </c:pt>
                <c:pt idx="3762">
                  <c:v>3.2993186763312761E-2</c:v>
                </c:pt>
                <c:pt idx="3763">
                  <c:v>3.264013419004777E-2</c:v>
                </c:pt>
                <c:pt idx="3764">
                  <c:v>3.229136821597809E-2</c:v>
                </c:pt>
                <c:pt idx="3765">
                  <c:v>3.1947217344400369E-2</c:v>
                </c:pt>
                <c:pt idx="3766">
                  <c:v>3.16079782978489E-2</c:v>
                </c:pt>
                <c:pt idx="3767">
                  <c:v>3.1273917719720587E-2</c:v>
                </c:pt>
                <c:pt idx="3768">
                  <c:v>3.0945273810959493E-2</c:v>
                </c:pt>
                <c:pt idx="3769">
                  <c:v>3.0622257903382421E-2</c:v>
                </c:pt>
                <c:pt idx="3770">
                  <c:v>3.0305055971231048E-2</c:v>
                </c:pt>
                <c:pt idx="3771">
                  <c:v>2.9993830082530069E-2</c:v>
                </c:pt>
                <c:pt idx="3772">
                  <c:v>2.9688719791842753E-2</c:v>
                </c:pt>
                <c:pt idx="3773">
                  <c:v>2.9389843475996096E-2</c:v>
                </c:pt>
                <c:pt idx="3774">
                  <c:v>2.9097299614356094E-2</c:v>
                </c:pt>
                <c:pt idx="3775">
                  <c:v>2.8811168015209769E-2</c:v>
                </c:pt>
                <c:pt idx="3776">
                  <c:v>2.8531510989813474E-2</c:v>
                </c:pt>
                <c:pt idx="3777">
                  <c:v>2.825646688652084E-2</c:v>
                </c:pt>
                <c:pt idx="3778">
                  <c:v>2.798194651454429E-2</c:v>
                </c:pt>
                <c:pt idx="3779">
                  <c:v>2.7705224171984989E-2</c:v>
                </c:pt>
                <c:pt idx="3780">
                  <c:v>2.7425345143568938E-2</c:v>
                </c:pt>
                <c:pt idx="3781">
                  <c:v>2.7141485736346782E-2</c:v>
                </c:pt>
                <c:pt idx="3782">
                  <c:v>2.6852889447347834E-2</c:v>
                </c:pt>
                <c:pt idx="3783">
                  <c:v>2.6558861375995682E-2</c:v>
                </c:pt>
                <c:pt idx="3784">
                  <c:v>2.6258765061949893E-2</c:v>
                </c:pt>
                <c:pt idx="3785">
                  <c:v>2.5952019524423674E-2</c:v>
                </c:pt>
                <c:pt idx="3786">
                  <c:v>2.563809641213817E-2</c:v>
                </c:pt>
                <c:pt idx="3787">
                  <c:v>2.5316517258067845E-2</c:v>
                </c:pt>
                <c:pt idx="3788">
                  <c:v>2.4986850836492415E-2</c:v>
                </c:pt>
                <c:pt idx="3789">
                  <c:v>2.4648710619974985E-2</c:v>
                </c:pt>
                <c:pt idx="3790">
                  <c:v>2.4301752333888642E-2</c:v>
                </c:pt>
                <c:pt idx="3791">
                  <c:v>2.394567160608781E-2</c:v>
                </c:pt>
                <c:pt idx="3792">
                  <c:v>2.3580201709330149E-2</c:v>
                </c:pt>
                <c:pt idx="3793">
                  <c:v>2.3205111394040554E-2</c:v>
                </c:pt>
                <c:pt idx="3794">
                  <c:v>2.2820202809020522E-2</c:v>
                </c:pt>
                <c:pt idx="3795">
                  <c:v>2.2425309507714857E-2</c:v>
                </c:pt>
                <c:pt idx="3796">
                  <c:v>2.2020294537648984E-2</c:v>
                </c:pt>
                <c:pt idx="3797">
                  <c:v>2.1605048610681628E-2</c:v>
                </c:pt>
                <c:pt idx="3798">
                  <c:v>2.1179488351717211E-2</c:v>
                </c:pt>
                <c:pt idx="3799">
                  <c:v>2.0743554623563764E-2</c:v>
                </c:pt>
                <c:pt idx="3800">
                  <c:v>2.0297210925625472E-2</c:v>
                </c:pt>
                <c:pt idx="3801">
                  <c:v>1.9840441864166992E-2</c:v>
                </c:pt>
                <c:pt idx="3802">
                  <c:v>1.9376448192584102E-2</c:v>
                </c:pt>
                <c:pt idx="3803">
                  <c:v>1.8912155913045851E-2</c:v>
                </c:pt>
                <c:pt idx="3804">
                  <c:v>1.8452199269390065E-2</c:v>
                </c:pt>
                <c:pt idx="3805">
                  <c:v>1.7998238289518114E-2</c:v>
                </c:pt>
                <c:pt idx="3806">
                  <c:v>1.7551707195715627E-2</c:v>
                </c:pt>
                <c:pt idx="3807">
                  <c:v>1.7113921714920807E-2</c:v>
                </c:pt>
                <c:pt idx="3808">
                  <c:v>1.6686088775962685E-2</c:v>
                </c:pt>
                <c:pt idx="3809">
                  <c:v>1.6269312129205245E-2</c:v>
                </c:pt>
                <c:pt idx="3810">
                  <c:v>1.5864597615584803E-2</c:v>
                </c:pt>
                <c:pt idx="3811">
                  <c:v>1.5472858237603471E-2</c:v>
                </c:pt>
                <c:pt idx="3812">
                  <c:v>1.5094919042420362E-2</c:v>
                </c:pt>
                <c:pt idx="3813">
                  <c:v>1.4731521821565742E-2</c:v>
                </c:pt>
                <c:pt idx="3814">
                  <c:v>1.4383329631592756E-2</c:v>
                </c:pt>
                <c:pt idx="3815">
                  <c:v>1.4050931140015519E-2</c:v>
                </c:pt>
                <c:pt idx="3816">
                  <c:v>1.3734844800880228E-2</c:v>
                </c:pt>
                <c:pt idx="3817">
                  <c:v>1.3435522864332118E-2</c:v>
                </c:pt>
                <c:pt idx="3818">
                  <c:v>1.3153355224537283E-2</c:v>
                </c:pt>
                <c:pt idx="3819">
                  <c:v>1.2888673110299839E-2</c:v>
                </c:pt>
                <c:pt idx="3820">
                  <c:v>1.264175262271002E-2</c:v>
                </c:pt>
                <c:pt idx="3821">
                  <c:v>1.241281812412025E-2</c:v>
                </c:pt>
                <c:pt idx="3822">
                  <c:v>1.2202045482729122E-2</c:v>
                </c:pt>
                <c:pt idx="3823">
                  <c:v>1.2009565177003922E-2</c:v>
                </c:pt>
                <c:pt idx="3824">
                  <c:v>1.1835465264142702E-2</c:v>
                </c:pt>
                <c:pt idx="3825">
                  <c:v>1.1679794216720371E-2</c:v>
                </c:pt>
                <c:pt idx="3826">
                  <c:v>1.1542563631619037E-2</c:v>
                </c:pt>
                <c:pt idx="3827">
                  <c:v>1.1423750815286869E-2</c:v>
                </c:pt>
                <c:pt idx="3828">
                  <c:v>1.1323301249307974E-2</c:v>
                </c:pt>
                <c:pt idx="3829">
                  <c:v>1.1241130940210193E-2</c:v>
                </c:pt>
                <c:pt idx="3830">
                  <c:v>1.1177128657367365E-2</c:v>
                </c:pt>
                <c:pt idx="3831">
                  <c:v>1.1131158062790875E-2</c:v>
                </c:pt>
                <c:pt idx="3832">
                  <c:v>1.1103059736532073E-2</c:v>
                </c:pt>
                <c:pt idx="3833">
                  <c:v>1.1092653101348679E-2</c:v>
                </c:pt>
                <c:pt idx="3834">
                  <c:v>1.1099738250214583E-2</c:v>
                </c:pt>
                <c:pt idx="3835">
                  <c:v>1.1124097680177709E-2</c:v>
                </c:pt>
                <c:pt idx="3836">
                  <c:v>1.1165497935996072E-2</c:v>
                </c:pt>
                <c:pt idx="3837">
                  <c:v>1.1223691166905393E-2</c:v>
                </c:pt>
                <c:pt idx="3838">
                  <c:v>1.1298416599793817E-2</c:v>
                </c:pt>
                <c:pt idx="3839">
                  <c:v>1.1387734530510478E-2</c:v>
                </c:pt>
                <c:pt idx="3840">
                  <c:v>1.1487761348163759E-2</c:v>
                </c:pt>
                <c:pt idx="3841">
                  <c:v>1.1595808755250913E-2</c:v>
                </c:pt>
                <c:pt idx="3842">
                  <c:v>1.1710740270156571E-2</c:v>
                </c:pt>
                <c:pt idx="3843">
                  <c:v>1.1831538037670362E-2</c:v>
                </c:pt>
                <c:pt idx="3844">
                  <c:v>1.1957247290453932E-2</c:v>
                </c:pt>
                <c:pt idx="3845">
                  <c:v>1.208697169538472E-2</c:v>
                </c:pt>
                <c:pt idx="3846">
                  <c:v>1.2219870795180757E-2</c:v>
                </c:pt>
                <c:pt idx="3847">
                  <c:v>1.235515760274097E-2</c:v>
                </c:pt>
                <c:pt idx="3848">
                  <c:v>1.2492096270124776E-2</c:v>
                </c:pt>
                <c:pt idx="3849">
                  <c:v>1.2629999828324421E-2</c:v>
                </c:pt>
                <c:pt idx="3850">
                  <c:v>1.276822799686953E-2</c:v>
                </c:pt>
                <c:pt idx="3851">
                  <c:v>1.2906185062355979E-2</c:v>
                </c:pt>
                <c:pt idx="3852">
                  <c:v>1.3043317824927047E-2</c:v>
                </c:pt>
                <c:pt idx="3853">
                  <c:v>1.3179113611685247E-2</c:v>
                </c:pt>
                <c:pt idx="3854">
                  <c:v>1.3313098355955701E-2</c:v>
                </c:pt>
                <c:pt idx="3855">
                  <c:v>1.3444834741283664E-2</c:v>
                </c:pt>
                <c:pt idx="3856">
                  <c:v>1.3573920409002248E-2</c:v>
                </c:pt>
                <c:pt idx="3857">
                  <c:v>1.3699986228177407E-2</c:v>
                </c:pt>
                <c:pt idx="3858">
                  <c:v>1.3822694626703201E-2</c:v>
                </c:pt>
                <c:pt idx="3859">
                  <c:v>1.3941737982294811E-2</c:v>
                </c:pt>
                <c:pt idx="3860">
                  <c:v>1.4056837072108287E-2</c:v>
                </c:pt>
                <c:pt idx="3861">
                  <c:v>1.4167739579692799E-2</c:v>
                </c:pt>
                <c:pt idx="3862">
                  <c:v>1.42742186579729E-2</c:v>
                </c:pt>
                <c:pt idx="3863">
                  <c:v>1.437607154694177E-2</c:v>
                </c:pt>
                <c:pt idx="3864">
                  <c:v>1.4473118244744138E-2</c:v>
                </c:pt>
                <c:pt idx="3865">
                  <c:v>1.4565200230817962E-2</c:v>
                </c:pt>
                <c:pt idx="3866">
                  <c:v>1.4652179239766376E-2</c:v>
                </c:pt>
                <c:pt idx="3867">
                  <c:v>1.4733936084629366E-2</c:v>
                </c:pt>
                <c:pt idx="3868">
                  <c:v>1.4810369528228057E-2</c:v>
                </c:pt>
                <c:pt idx="3869">
                  <c:v>1.4881395201261773E-2</c:v>
                </c:pt>
                <c:pt idx="3870">
                  <c:v>1.494694456584224E-2</c:v>
                </c:pt>
                <c:pt idx="3871">
                  <c:v>1.5006963923162083E-2</c:v>
                </c:pt>
                <c:pt idx="3872">
                  <c:v>1.5061413464002204E-2</c:v>
                </c:pt>
                <c:pt idx="3873">
                  <c:v>1.5110266360798744E-2</c:v>
                </c:pt>
                <c:pt idx="3874">
                  <c:v>1.5153507900001298E-2</c:v>
                </c:pt>
                <c:pt idx="3875">
                  <c:v>1.5191134653471815E-2</c:v>
                </c:pt>
                <c:pt idx="3876">
                  <c:v>1.5223153687689079E-2</c:v>
                </c:pt>
                <c:pt idx="3877">
                  <c:v>1.5249581809541139E-2</c:v>
                </c:pt>
                <c:pt idx="3878">
                  <c:v>1.5270444847508181E-2</c:v>
                </c:pt>
                <c:pt idx="3879">
                  <c:v>1.528577696705603E-2</c:v>
                </c:pt>
                <c:pt idx="3880">
                  <c:v>1.5295620019082603E-2</c:v>
                </c:pt>
                <c:pt idx="3881">
                  <c:v>1.5300022920279368E-2</c:v>
                </c:pt>
                <c:pt idx="3882">
                  <c:v>1.5299041064292499E-2</c:v>
                </c:pt>
                <c:pt idx="3883">
                  <c:v>1.5292735762589851E-2</c:v>
                </c:pt>
                <c:pt idx="3884">
                  <c:v>1.528117371396312E-2</c:v>
                </c:pt>
                <c:pt idx="3885">
                  <c:v>1.5264426501617131E-2</c:v>
                </c:pt>
                <c:pt idx="3886">
                  <c:v>1.5242570116821881E-2</c:v>
                </c:pt>
                <c:pt idx="3887">
                  <c:v>1.5215684508125899E-2</c:v>
                </c:pt>
                <c:pt idx="3888">
                  <c:v>1.5183853155154258E-2</c:v>
                </c:pt>
                <c:pt idx="3889">
                  <c:v>1.5147162666036915E-2</c:v>
                </c:pt>
                <c:pt idx="3890">
                  <c:v>1.5105702397538796E-2</c:v>
                </c:pt>
                <c:pt idx="3891">
                  <c:v>1.5059564096984997E-2</c:v>
                </c:pt>
                <c:pt idx="3892">
                  <c:v>1.5008841565100371E-2</c:v>
                </c:pt>
                <c:pt idx="3893">
                  <c:v>1.4953630338904785E-2</c:v>
                </c:pt>
                <c:pt idx="3894">
                  <c:v>1.4894027393830259E-2</c:v>
                </c:pt>
                <c:pt idx="3895">
                  <c:v>1.4830130864249804E-2</c:v>
                </c:pt>
                <c:pt idx="3896">
                  <c:v>1.4762039781629861E-2</c:v>
                </c:pt>
                <c:pt idx="3897">
                  <c:v>1.4689853829543652E-2</c:v>
                </c:pt>
                <c:pt idx="3898">
                  <c:v>1.4613673114803067E-2</c:v>
                </c:pt>
                <c:pt idx="3899">
                  <c:v>1.4533597953992441E-2</c:v>
                </c:pt>
                <c:pt idx="3900">
                  <c:v>1.4449728674706631E-2</c:v>
                </c:pt>
                <c:pt idx="3901">
                  <c:v>1.43621654308215E-2</c:v>
                </c:pt>
                <c:pt idx="3902">
                  <c:v>1.4271863418328217E-2</c:v>
                </c:pt>
                <c:pt idx="3903">
                  <c:v>1.4180769325755684E-2</c:v>
                </c:pt>
                <c:pt idx="3904">
                  <c:v>1.4090211385305576E-2</c:v>
                </c:pt>
                <c:pt idx="3905">
                  <c:v>1.4000716950193441E-2</c:v>
                </c:pt>
                <c:pt idx="3906">
                  <c:v>1.3912748170857973E-2</c:v>
                </c:pt>
                <c:pt idx="3907">
                  <c:v>1.382673090457438E-2</c:v>
                </c:pt>
                <c:pt idx="3908">
                  <c:v>1.3743057498479089E-2</c:v>
                </c:pt>
                <c:pt idx="3909">
                  <c:v>1.3662088476217705E-2</c:v>
                </c:pt>
                <c:pt idx="3910">
                  <c:v>1.3584154125595264E-2</c:v>
                </c:pt>
                <c:pt idx="3911">
                  <c:v>1.3509556028091386E-2</c:v>
                </c:pt>
                <c:pt idx="3912">
                  <c:v>1.343856853300277E-2</c:v>
                </c:pt>
                <c:pt idx="3913">
                  <c:v>1.3371440177473867E-2</c:v>
                </c:pt>
                <c:pt idx="3914">
                  <c:v>1.3308395053629062E-2</c:v>
                </c:pt>
                <c:pt idx="3915">
                  <c:v>1.3249634124031821E-2</c:v>
                </c:pt>
                <c:pt idx="3916">
                  <c:v>1.3195336486701658E-2</c:v>
                </c:pt>
                <c:pt idx="3917">
                  <c:v>1.3145660590928337E-2</c:v>
                </c:pt>
                <c:pt idx="3918">
                  <c:v>1.3100745405123264E-2</c:v>
                </c:pt>
                <c:pt idx="3919">
                  <c:v>1.3060711537950135E-2</c:v>
                </c:pt>
                <c:pt idx="3920">
                  <c:v>1.302566231397489E-2</c:v>
                </c:pt>
                <c:pt idx="3921">
                  <c:v>1.299568480506995E-2</c:v>
                </c:pt>
                <c:pt idx="3922">
                  <c:v>1.297085081880356E-2</c:v>
                </c:pt>
                <c:pt idx="3923">
                  <c:v>1.2951217845035419E-2</c:v>
                </c:pt>
                <c:pt idx="3924">
                  <c:v>1.293682996193197E-2</c:v>
                </c:pt>
                <c:pt idx="3925">
                  <c:v>1.2927718702602176E-2</c:v>
                </c:pt>
                <c:pt idx="3926">
                  <c:v>1.2923903883543385E-2</c:v>
                </c:pt>
                <c:pt idx="3927">
                  <c:v>1.2923686796134159E-2</c:v>
                </c:pt>
                <c:pt idx="3928">
                  <c:v>1.2923378251133388E-2</c:v>
                </c:pt>
                <c:pt idx="3929">
                  <c:v>1.2920512930209339E-2</c:v>
                </c:pt>
                <c:pt idx="3930">
                  <c:v>1.2914213972230198E-2</c:v>
                </c:pt>
                <c:pt idx="3931">
                  <c:v>1.2903724758433148E-2</c:v>
                </c:pt>
                <c:pt idx="3932">
                  <c:v>1.288835159734545E-2</c:v>
                </c:pt>
                <c:pt idx="3933">
                  <c:v>1.286745855539026E-2</c:v>
                </c:pt>
                <c:pt idx="3934">
                  <c:v>1.2840464465672087E-2</c:v>
                </c:pt>
                <c:pt idx="3935">
                  <c:v>1.2806840123940689E-2</c:v>
                </c:pt>
                <c:pt idx="3936">
                  <c:v>1.2766105590223257E-2</c:v>
                </c:pt>
                <c:pt idx="3937">
                  <c:v>1.2717827590691979E-2</c:v>
                </c:pt>
                <c:pt idx="3938">
                  <c:v>1.2661617017346253E-2</c:v>
                </c:pt>
                <c:pt idx="3939">
                  <c:v>1.2597126523189797E-2</c:v>
                </c:pt>
                <c:pt idx="3940">
                  <c:v>1.2524048210578202E-2</c:v>
                </c:pt>
                <c:pt idx="3941">
                  <c:v>1.2442111410402754E-2</c:v>
                </c:pt>
                <c:pt idx="3942">
                  <c:v>1.2351080549777259E-2</c:v>
                </c:pt>
                <c:pt idx="3943">
                  <c:v>1.2250753105893818E-2</c:v>
                </c:pt>
                <c:pt idx="3944">
                  <c:v>1.2140957643721665E-2</c:v>
                </c:pt>
                <c:pt idx="3945">
                  <c:v>1.2021551935233857E-2</c:v>
                </c:pt>
                <c:pt idx="3946">
                  <c:v>1.1892421157857358E-2</c:v>
                </c:pt>
                <c:pt idx="3947">
                  <c:v>1.1753476169863707E-2</c:v>
                </c:pt>
                <c:pt idx="3948">
                  <c:v>1.1604651860431912E-2</c:v>
                </c:pt>
                <c:pt idx="3949">
                  <c:v>1.1445905572143878E-2</c:v>
                </c:pt>
                <c:pt idx="3950">
                  <c:v>1.127721559369246E-2</c:v>
                </c:pt>
                <c:pt idx="3951">
                  <c:v>1.1098579720613035E-2</c:v>
                </c:pt>
                <c:pt idx="3952">
                  <c:v>1.0910013881879956E-2</c:v>
                </c:pt>
                <c:pt idx="3953">
                  <c:v>1.0711550830235715E-2</c:v>
                </c:pt>
                <c:pt idx="3954">
                  <c:v>1.0503238894161505E-2</c:v>
                </c:pt>
                <c:pt idx="3955">
                  <c:v>1.0285140789423891E-2</c:v>
                </c:pt>
                <c:pt idx="3956">
                  <c:v>1.0057332488177344E-2</c:v>
                </c:pt>
                <c:pt idx="3957">
                  <c:v>9.8199021436313691E-3</c:v>
                </c:pt>
                <c:pt idx="3958">
                  <c:v>9.5729490683342262E-3</c:v>
                </c:pt>
                <c:pt idx="3959">
                  <c:v>9.3165827641652262E-3</c:v>
                </c:pt>
                <c:pt idx="3960">
                  <c:v>9.0509220021605073E-3</c:v>
                </c:pt>
                <c:pt idx="3961">
                  <c:v>8.7760939503485399E-3</c:v>
                </c:pt>
                <c:pt idx="3962">
                  <c:v>8.492233347800162E-3</c:v>
                </c:pt>
                <c:pt idx="3963">
                  <c:v>8.1994817231524561E-3</c:v>
                </c:pt>
                <c:pt idx="3964">
                  <c:v>7.8979866558939061E-3</c:v>
                </c:pt>
                <c:pt idx="3965">
                  <c:v>7.5879010787538292E-3</c:v>
                </c:pt>
                <c:pt idx="3966">
                  <c:v>7.2693826195687396E-3</c:v>
                </c:pt>
                <c:pt idx="3967">
                  <c:v>6.9425929810479096E-3</c:v>
                </c:pt>
                <c:pt idx="3968">
                  <c:v>6.6076973569028337E-3</c:v>
                </c:pt>
                <c:pt idx="3969">
                  <c:v>6.2648638828382902E-3</c:v>
                </c:pt>
                <c:pt idx="3970">
                  <c:v>5.9142631209582984E-3</c:v>
                </c:pt>
                <c:pt idx="3971">
                  <c:v>5.5560675761655741E-3</c:v>
                </c:pt>
                <c:pt idx="3972">
                  <c:v>5.1904512431905116E-3</c:v>
                </c:pt>
                <c:pt idx="3973">
                  <c:v>4.8175891829114956E-3</c:v>
                </c:pt>
                <c:pt idx="3974">
                  <c:v>4.4376571266778403E-3</c:v>
                </c:pt>
                <c:pt idx="3975">
                  <c:v>4.0508311073868108E-3</c:v>
                </c:pt>
                <c:pt idx="3976">
                  <c:v>3.6572871160951543E-3</c:v>
                </c:pt>
                <c:pt idx="3977">
                  <c:v>3.2572007830005854E-3</c:v>
                </c:pt>
                <c:pt idx="3978">
                  <c:v>2.8507470816482691E-3</c:v>
                </c:pt>
                <c:pt idx="3979">
                  <c:v>2.4381000552739867E-3</c:v>
                </c:pt>
                <c:pt idx="3980">
                  <c:v>2.0194325642130476E-3</c:v>
                </c:pt>
                <c:pt idx="3981">
                  <c:v>1.5949160533598175E-3</c:v>
                </c:pt>
                <c:pt idx="3982">
                  <c:v>1.1647203386806516E-3</c:v>
                </c:pt>
                <c:pt idx="3983">
                  <c:v>7.2901341182890868E-4</c:v>
                </c:pt>
                <c:pt idx="3984">
                  <c:v>2.8796126194516867E-4</c:v>
                </c:pt>
                <c:pt idx="3985">
                  <c:v>-1.5827228625254304E-4</c:v>
                </c:pt>
                <c:pt idx="3986">
                  <c:v>-6.0952571893224986E-4</c:v>
                </c:pt>
                <c:pt idx="3987">
                  <c:v>-1.0656399649982924E-3</c:v>
                </c:pt>
                <c:pt idx="3988">
                  <c:v>-1.5264585141086875E-3</c:v>
                </c:pt>
                <c:pt idx="3989">
                  <c:v>-1.9895300750552149E-3</c:v>
                </c:pt>
                <c:pt idx="3990">
                  <c:v>-2.4497417562494906E-3</c:v>
                </c:pt>
                <c:pt idx="3991">
                  <c:v>-2.9036428437202392E-3</c:v>
                </c:pt>
                <c:pt idx="3992">
                  <c:v>-3.3499344697275348E-3</c:v>
                </c:pt>
                <c:pt idx="3993">
                  <c:v>-3.7874934194558028E-3</c:v>
                </c:pt>
                <c:pt idx="3994">
                  <c:v>-4.2152942291473075E-3</c:v>
                </c:pt>
                <c:pt idx="3995">
                  <c:v>-4.6324014739925375E-3</c:v>
                </c:pt>
                <c:pt idx="3996">
                  <c:v>-5.0379650174276784E-3</c:v>
                </c:pt>
                <c:pt idx="3997">
                  <c:v>-5.4312155422609337E-3</c:v>
                </c:pt>
                <c:pt idx="3998">
                  <c:v>-5.8114602531178549E-3</c:v>
                </c:pt>
                <c:pt idx="3999">
                  <c:v>-6.1780787420660519E-3</c:v>
                </c:pt>
                <c:pt idx="4000">
                  <c:v>-6.5305190133343174E-3</c:v>
                </c:pt>
                <c:pt idx="4001">
                  <c:v>-6.8682936631883438E-3</c:v>
                </c:pt>
                <c:pt idx="4002">
                  <c:v>-7.1909762110241174E-3</c:v>
                </c:pt>
                <c:pt idx="4003">
                  <c:v>-7.4981975777404924E-3</c:v>
                </c:pt>
                <c:pt idx="4004">
                  <c:v>-7.7896427074599338E-3</c:v>
                </c:pt>
                <c:pt idx="4005">
                  <c:v>-8.0650473286804844E-3</c:v>
                </c:pt>
                <c:pt idx="4006">
                  <c:v>-8.324194850962259E-3</c:v>
                </c:pt>
                <c:pt idx="4007">
                  <c:v>-8.5669133932790454E-3</c:v>
                </c:pt>
                <c:pt idx="4008">
                  <c:v>-8.7930729401929572E-3</c:v>
                </c:pt>
                <c:pt idx="4009">
                  <c:v>-9.0025826220531281E-3</c:v>
                </c:pt>
                <c:pt idx="4010">
                  <c:v>-9.1953881154530556E-3</c:v>
                </c:pt>
                <c:pt idx="4011">
                  <c:v>-9.3714691602302166E-3</c:v>
                </c:pt>
                <c:pt idx="4012">
                  <c:v>-9.5308371893383353E-3</c:v>
                </c:pt>
                <c:pt idx="4013">
                  <c:v>-9.6735330679747836E-3</c:v>
                </c:pt>
                <c:pt idx="4014">
                  <c:v>-9.799624938400104E-3</c:v>
                </c:pt>
                <c:pt idx="4015">
                  <c:v>-9.9092061669441324E-3</c:v>
                </c:pt>
                <c:pt idx="4016">
                  <c:v>-1.0002393389752937E-2</c:v>
                </c:pt>
                <c:pt idx="4017">
                  <c:v>-1.007932465389268E-2</c:v>
                </c:pt>
                <c:pt idx="4018">
                  <c:v>-1.0140157650490233E-2</c:v>
                </c:pt>
                <c:pt idx="4019">
                  <c:v>-1.0185068036655686E-2</c:v>
                </c:pt>
                <c:pt idx="4020">
                  <c:v>-1.021424784299887E-2</c:v>
                </c:pt>
                <c:pt idx="4021">
                  <c:v>-1.0227903963619125E-2</c:v>
                </c:pt>
                <c:pt idx="4022">
                  <c:v>-1.0226256725517519E-2</c:v>
                </c:pt>
                <c:pt idx="4023">
                  <c:v>-1.0209538534449149E-2</c:v>
                </c:pt>
                <c:pt idx="4024">
                  <c:v>-1.0177992594303962E-2</c:v>
                </c:pt>
                <c:pt idx="4025">
                  <c:v>-1.0131871697174789E-2</c:v>
                </c:pt>
                <c:pt idx="4026">
                  <c:v>-1.0071437081342066E-2</c:v>
                </c:pt>
                <c:pt idx="4027">
                  <c:v>-9.997070303831599E-3</c:v>
                </c:pt>
                <c:pt idx="4028">
                  <c:v>-9.9092902647041695E-3</c:v>
                </c:pt>
                <c:pt idx="4029">
                  <c:v>-9.8085396869785364E-3</c:v>
                </c:pt>
                <c:pt idx="4030">
                  <c:v>-9.695160149861071E-3</c:v>
                </c:pt>
                <c:pt idx="4031">
                  <c:v>-9.5694884057508367E-3</c:v>
                </c:pt>
                <c:pt idx="4032">
                  <c:v>-9.4318594238512916E-3</c:v>
                </c:pt>
                <c:pt idx="4033">
                  <c:v>-9.2826060330922638E-3</c:v>
                </c:pt>
                <c:pt idx="4034">
                  <c:v>-9.1220584673261888E-3</c:v>
                </c:pt>
                <c:pt idx="4035">
                  <c:v>-8.9505439424177324E-3</c:v>
                </c:pt>
                <c:pt idx="4036">
                  <c:v>-8.7683862686087025E-3</c:v>
                </c:pt>
                <c:pt idx="4037">
                  <c:v>-8.5759054965695962E-3</c:v>
                </c:pt>
                <c:pt idx="4038">
                  <c:v>-8.3734175954178931E-3</c:v>
                </c:pt>
                <c:pt idx="4039">
                  <c:v>-8.1612341610341286E-3</c:v>
                </c:pt>
                <c:pt idx="4040">
                  <c:v>-7.9396621530714549E-3</c:v>
                </c:pt>
                <c:pt idx="4041">
                  <c:v>-7.7090036591136411E-3</c:v>
                </c:pt>
                <c:pt idx="4042">
                  <c:v>-7.4695556844975031E-3</c:v>
                </c:pt>
                <c:pt idx="4043">
                  <c:v>-7.2216099663693113E-3</c:v>
                </c:pt>
                <c:pt idx="4044">
                  <c:v>-6.9654528106075937E-3</c:v>
                </c:pt>
                <c:pt idx="4045">
                  <c:v>-6.7013649502932621E-3</c:v>
                </c:pt>
                <c:pt idx="4046">
                  <c:v>-6.4296214244650603E-3</c:v>
                </c:pt>
                <c:pt idx="4047">
                  <c:v>-6.1504914759489462E-3</c:v>
                </c:pt>
                <c:pt idx="4048">
                  <c:v>-5.8642384671020982E-3</c:v>
                </c:pt>
                <c:pt idx="4049">
                  <c:v>-5.5711198123568392E-3</c:v>
                </c:pt>
                <c:pt idx="4050">
                  <c:v>-5.2713869265049174E-3</c:v>
                </c:pt>
                <c:pt idx="4051">
                  <c:v>-4.96528518770135E-3</c:v>
                </c:pt>
                <c:pt idx="4052">
                  <c:v>-4.655038838030365E-3</c:v>
                </c:pt>
                <c:pt idx="4053">
                  <c:v>-4.3451679739724596E-3</c:v>
                </c:pt>
                <c:pt idx="4054">
                  <c:v>-4.0387530054697843E-3</c:v>
                </c:pt>
                <c:pt idx="4055">
                  <c:v>-3.7370116702515918E-3</c:v>
                </c:pt>
                <c:pt idx="4056">
                  <c:v>-3.4410064790644447E-3</c:v>
                </c:pt>
                <c:pt idx="4057">
                  <c:v>-3.1517120960920077E-3</c:v>
                </c:pt>
                <c:pt idx="4058">
                  <c:v>-2.8700220784777346E-3</c:v>
                </c:pt>
                <c:pt idx="4059">
                  <c:v>-2.5967530579873513E-3</c:v>
                </c:pt>
                <c:pt idx="4060">
                  <c:v>-2.3326486796982921E-3</c:v>
                </c:pt>
                <c:pt idx="4061">
                  <c:v>-2.0783833930093556E-3</c:v>
                </c:pt>
                <c:pt idx="4062">
                  <c:v>-1.8345661018370103E-3</c:v>
                </c:pt>
                <c:pt idx="4063">
                  <c:v>-1.6017436773725132E-3</c:v>
                </c:pt>
                <c:pt idx="4064">
                  <c:v>-1.3804043366541997E-3</c:v>
                </c:pt>
                <c:pt idx="4065">
                  <c:v>-1.1709808902273524E-3</c:v>
                </c:pt>
                <c:pt idx="4066">
                  <c:v>-9.7385386216703688E-4</c:v>
                </c:pt>
                <c:pt idx="4067">
                  <c:v>-7.8935448574639106E-4</c:v>
                </c:pt>
                <c:pt idx="4068">
                  <c:v>-6.177675780283451E-4</c:v>
                </c:pt>
                <c:pt idx="4069">
                  <c:v>-4.5933429664988461E-4</c:v>
                </c:pt>
                <c:pt idx="4070">
                  <c:v>-3.1425478205445194E-4</c:v>
                </c:pt>
                <c:pt idx="4071">
                  <c:v>-1.8269068840625344E-4</c:v>
                </c:pt>
                <c:pt idx="4072">
                  <c:v>-6.4767606400592838E-5</c:v>
                </c:pt>
                <c:pt idx="4073">
                  <c:v>3.9422618848072237E-5</c:v>
                </c:pt>
                <c:pt idx="4074">
                  <c:v>1.2981967168801821E-4</c:v>
                </c:pt>
                <c:pt idx="4075">
                  <c:v>2.0639264846616253E-4</c:v>
                </c:pt>
                <c:pt idx="4076">
                  <c:v>2.6913803564072343E-4</c:v>
                </c:pt>
                <c:pt idx="4077">
                  <c:v>3.1807778043471869E-4</c:v>
                </c:pt>
                <c:pt idx="4078">
                  <c:v>3.5325745103966183E-4</c:v>
                </c:pt>
                <c:pt idx="4079">
                  <c:v>3.7474448342381979E-4</c:v>
                </c:pt>
                <c:pt idx="4080">
                  <c:v>3.8262651184992167E-4</c:v>
                </c:pt>
                <c:pt idx="4081">
                  <c:v>3.7700978025680115E-4</c:v>
                </c:pt>
                <c:pt idx="4082">
                  <c:v>3.5801763171215223E-4</c:v>
                </c:pt>
                <c:pt idx="4083">
                  <c:v>3.2578907319728986E-4</c:v>
                </c:pt>
                <c:pt idx="4084">
                  <c:v>2.8047741303976797E-4</c:v>
                </c:pt>
                <c:pt idx="4085">
                  <c:v>2.2224896836602986E-4</c:v>
                </c:pt>
                <c:pt idx="4086">
                  <c:v>1.5128184000241281E-4</c:v>
                </c:pt>
                <c:pt idx="4087">
                  <c:v>6.7764752311709697E-5</c:v>
                </c:pt>
                <c:pt idx="4088">
                  <c:v>-2.81040444905192E-5</c:v>
                </c:pt>
                <c:pt idx="4089">
                  <c:v>-1.3282769556657845E-4</c:v>
                </c:pt>
                <c:pt idx="4090">
                  <c:v>-2.3908627553302999E-4</c:v>
                </c:pt>
                <c:pt idx="4091">
                  <c:v>-3.4192957232153759E-4</c:v>
                </c:pt>
                <c:pt idx="4092">
                  <c:v>-4.3947910034773771E-4</c:v>
                </c:pt>
                <c:pt idx="4093">
                  <c:v>-5.300987775467336E-4</c:v>
                </c:pt>
                <c:pt idx="4094">
                  <c:v>-6.1228406349276275E-4</c:v>
                </c:pt>
                <c:pt idx="4095">
                  <c:v>-6.8465158062501019E-4</c:v>
                </c:pt>
                <c:pt idx="4096">
                  <c:v>-7.4593294370220041E-4</c:v>
                </c:pt>
                <c:pt idx="4097">
                  <c:v>-7.9496896126804537E-4</c:v>
                </c:pt>
                <c:pt idx="4098">
                  <c:v>-8.3070405200235645E-4</c:v>
                </c:pt>
                <c:pt idx="4099">
                  <c:v>-8.5218086540084356E-4</c:v>
                </c:pt>
                <c:pt idx="4100">
                  <c:v>-8.5853510201264009E-4</c:v>
                </c:pt>
                <c:pt idx="4101">
                  <c:v>-8.4899052865087729E-4</c:v>
                </c:pt>
                <c:pt idx="4102">
                  <c:v>-8.2285418396508517E-4</c:v>
                </c:pt>
                <c:pt idx="4103">
                  <c:v>-7.7951176974085828E-4</c:v>
                </c:pt>
                <c:pt idx="4104">
                  <c:v>-7.184232232777363E-4</c:v>
                </c:pt>
                <c:pt idx="4105">
                  <c:v>-6.3911846619188787E-4</c:v>
                </c:pt>
                <c:pt idx="4106">
                  <c:v>-5.4119332499449023E-4</c:v>
                </c:pt>
                <c:pt idx="4107">
                  <c:v>-4.2430561880920276E-4</c:v>
                </c:pt>
                <c:pt idx="4108">
                  <c:v>-2.8817140961301792E-4</c:v>
                </c:pt>
                <c:pt idx="4109">
                  <c:v>-1.3256141041010971E-4</c:v>
                </c:pt>
                <c:pt idx="4110">
                  <c:v>4.2702453214720011E-5</c:v>
                </c:pt>
                <c:pt idx="4111">
                  <c:v>2.3775033267969757E-4</c:v>
                </c:pt>
                <c:pt idx="4112">
                  <c:v>4.5266760159645507E-4</c:v>
                </c:pt>
                <c:pt idx="4113">
                  <c:v>6.8749786098702519E-4</c:v>
                </c:pt>
                <c:pt idx="4114">
                  <c:v>9.42245808892587E-4</c:v>
                </c:pt>
                <c:pt idx="4115">
                  <c:v>1.2168799786786493E-3</c:v>
                </c:pt>
                <c:pt idx="4116">
                  <c:v>1.511335350282791E-3</c:v>
                </c:pt>
                <c:pt idx="4117">
                  <c:v>1.8255158385779965E-3</c:v>
                </c:pt>
                <c:pt idx="4118">
                  <c:v>2.1592966629623103E-3</c:v>
                </c:pt>
                <c:pt idx="4119">
                  <c:v>2.5125266022096577E-3</c:v>
                </c:pt>
                <c:pt idx="4120">
                  <c:v>2.8850301385438602E-3</c:v>
                </c:pt>
                <c:pt idx="4121">
                  <c:v>3.2766094948214271E-3</c:v>
                </c:pt>
                <c:pt idx="4122">
                  <c:v>3.6870465686310804E-3</c:v>
                </c:pt>
                <c:pt idx="4123">
                  <c:v>4.1161047670362416E-3</c:v>
                </c:pt>
                <c:pt idx="4124">
                  <c:v>4.5635307456127223E-3</c:v>
                </c:pt>
                <c:pt idx="4125">
                  <c:v>5.0290560553409537E-3</c:v>
                </c:pt>
                <c:pt idx="4126">
                  <c:v>5.5123987008407578E-3</c:v>
                </c:pt>
                <c:pt idx="4127">
                  <c:v>6.010051831671079E-3</c:v>
                </c:pt>
                <c:pt idx="4128">
                  <c:v>6.5147720382687964E-3</c:v>
                </c:pt>
                <c:pt idx="4129">
                  <c:v>7.0216269831304499E-3</c:v>
                </c:pt>
                <c:pt idx="4130">
                  <c:v>7.5286812991520622E-3</c:v>
                </c:pt>
                <c:pt idx="4131">
                  <c:v>8.0342341338255057E-3</c:v>
                </c:pt>
                <c:pt idx="4132">
                  <c:v>8.5367112349959348E-3</c:v>
                </c:pt>
                <c:pt idx="4133">
                  <c:v>9.0346551370743041E-3</c:v>
                </c:pt>
                <c:pt idx="4134">
                  <c:v>9.5267194366680779E-3</c:v>
                </c:pt>
                <c:pt idx="4135">
                  <c:v>1.0011663412433276E-2</c:v>
                </c:pt>
                <c:pt idx="4136">
                  <c:v>1.0488346836543882E-2</c:v>
                </c:pt>
                <c:pt idx="4137">
                  <c:v>1.0955724968272235E-2</c:v>
                </c:pt>
                <c:pt idx="4138">
                  <c:v>1.1412843725799772E-2</c:v>
                </c:pt>
                <c:pt idx="4139">
                  <c:v>1.1858835032532513E-2</c:v>
                </c:pt>
                <c:pt idx="4140">
                  <c:v>1.229291233415322E-2</c:v>
                </c:pt>
                <c:pt idx="4141">
                  <c:v>1.2714366282583317E-2</c:v>
                </c:pt>
                <c:pt idx="4142">
                  <c:v>1.3122560583002343E-2</c:v>
                </c:pt>
                <c:pt idx="4143">
                  <c:v>1.3516928000038581E-2</c:v>
                </c:pt>
                <c:pt idx="4144">
                  <c:v>1.3896966519228232E-2</c:v>
                </c:pt>
                <c:pt idx="4145">
                  <c:v>1.4262235659830601E-2</c:v>
                </c:pt>
                <c:pt idx="4146">
                  <c:v>1.4612352935085077E-2</c:v>
                </c:pt>
                <c:pt idx="4147">
                  <c:v>1.4946990455999233E-2</c:v>
                </c:pt>
                <c:pt idx="4148">
                  <c:v>1.526587167477529E-2</c:v>
                </c:pt>
                <c:pt idx="4149">
                  <c:v>1.5568768263991126E-2</c:v>
                </c:pt>
                <c:pt idx="4150">
                  <c:v>1.5855497127686202E-2</c:v>
                </c:pt>
                <c:pt idx="4151">
                  <c:v>1.6125917540526342E-2</c:v>
                </c:pt>
                <c:pt idx="4152">
                  <c:v>1.6382035989560211E-2</c:v>
                </c:pt>
                <c:pt idx="4153">
                  <c:v>1.6628340147560695E-2</c:v>
                </c:pt>
                <c:pt idx="4154">
                  <c:v>1.6867830000870845E-2</c:v>
                </c:pt>
                <c:pt idx="4155">
                  <c:v>1.7101566326788671E-2</c:v>
                </c:pt>
                <c:pt idx="4156">
                  <c:v>1.7330481346325123E-2</c:v>
                </c:pt>
                <c:pt idx="4157">
                  <c:v>1.7555448063457987E-2</c:v>
                </c:pt>
                <c:pt idx="4158">
                  <c:v>1.7777285309493202E-2</c:v>
                </c:pt>
                <c:pt idx="4159">
                  <c:v>1.7996760161994124E-2</c:v>
                </c:pt>
                <c:pt idx="4160">
                  <c:v>1.8214590193533463E-2</c:v>
                </c:pt>
                <c:pt idx="4161">
                  <c:v>1.8431445648800431E-2</c:v>
                </c:pt>
                <c:pt idx="4162">
                  <c:v>1.8647951554734365E-2</c:v>
                </c:pt>
                <c:pt idx="4163">
                  <c:v>1.8864689764683289E-2</c:v>
                </c:pt>
                <c:pt idx="4164">
                  <c:v>1.9082200937492657E-2</c:v>
                </c:pt>
                <c:pt idx="4165">
                  <c:v>1.9300986452485458E-2</c:v>
                </c:pt>
                <c:pt idx="4166">
                  <c:v>1.9521510261341097E-2</c:v>
                </c:pt>
                <c:pt idx="4167">
                  <c:v>1.9744200677926607E-2</c:v>
                </c:pt>
                <c:pt idx="4168">
                  <c:v>1.9969452107173331E-2</c:v>
                </c:pt>
                <c:pt idx="4169">
                  <c:v>2.0197626714125921E-2</c:v>
                </c:pt>
                <c:pt idx="4170">
                  <c:v>2.0429056034324447E-2</c:v>
                </c:pt>
                <c:pt idx="4171">
                  <c:v>2.0664042526700458E-2</c:v>
                </c:pt>
                <c:pt idx="4172">
                  <c:v>2.0902861070195781E-2</c:v>
                </c:pt>
                <c:pt idx="4173">
                  <c:v>2.1145760405327819E-2</c:v>
                </c:pt>
                <c:pt idx="4174">
                  <c:v>2.1392964521940526E-2</c:v>
                </c:pt>
                <c:pt idx="4175">
                  <c:v>2.1644673994392238E-2</c:v>
                </c:pt>
                <c:pt idx="4176">
                  <c:v>2.1901067265437984E-2</c:v>
                </c:pt>
                <c:pt idx="4177">
                  <c:v>2.2162301880073614E-2</c:v>
                </c:pt>
                <c:pt idx="4178">
                  <c:v>2.2428515670605064E-2</c:v>
                </c:pt>
                <c:pt idx="4179">
                  <c:v>2.2699827894212772E-2</c:v>
                </c:pt>
                <c:pt idx="4180">
                  <c:v>2.2976340324275181E-2</c:v>
                </c:pt>
                <c:pt idx="4181">
                  <c:v>2.3258138296712482E-2</c:v>
                </c:pt>
                <c:pt idx="4182">
                  <c:v>2.3545291712603732E-2</c:v>
                </c:pt>
                <c:pt idx="4183">
                  <c:v>2.3837855998326451E-2</c:v>
                </c:pt>
                <c:pt idx="4184">
                  <c:v>2.4135873024451075E-2</c:v>
                </c:pt>
                <c:pt idx="4185">
                  <c:v>2.443937198461767E-2</c:v>
                </c:pt>
                <c:pt idx="4186">
                  <c:v>2.474837023560578E-2</c:v>
                </c:pt>
                <c:pt idx="4187">
                  <c:v>2.5062874099795039E-2</c:v>
                </c:pt>
                <c:pt idx="4188">
                  <c:v>2.5382879631198677E-2</c:v>
                </c:pt>
                <c:pt idx="4189">
                  <c:v>2.5708373346234284E-2</c:v>
                </c:pt>
                <c:pt idx="4190">
                  <c:v>2.6039332920383271E-2</c:v>
                </c:pt>
                <c:pt idx="4191">
                  <c:v>2.6375727851863918E-2</c:v>
                </c:pt>
                <c:pt idx="4192">
                  <c:v>2.6717520093432163E-2</c:v>
                </c:pt>
                <c:pt idx="4193">
                  <c:v>2.7064664653399191E-2</c:v>
                </c:pt>
                <c:pt idx="4194">
                  <c:v>2.7417110166936282E-2</c:v>
                </c:pt>
                <c:pt idx="4195">
                  <c:v>2.7774799438716486E-2</c:v>
                </c:pt>
                <c:pt idx="4196">
                  <c:v>2.8137669957919192E-2</c:v>
                </c:pt>
                <c:pt idx="4197">
                  <c:v>2.8505654386607578E-2</c:v>
                </c:pt>
                <c:pt idx="4198">
                  <c:v>2.8878681022457553E-2</c:v>
                </c:pt>
                <c:pt idx="4199">
                  <c:v>2.9256674236803597E-2</c:v>
                </c:pt>
                <c:pt idx="4200">
                  <c:v>2.9639554888938911E-2</c:v>
                </c:pt>
                <c:pt idx="4201">
                  <c:v>3.002724071758647E-2</c:v>
                </c:pt>
                <c:pt idx="4202">
                  <c:v>3.041964671043474E-2</c:v>
                </c:pt>
                <c:pt idx="4203">
                  <c:v>3.0816685452606993E-2</c:v>
                </c:pt>
                <c:pt idx="4204">
                  <c:v>3.1218267454916678E-2</c:v>
                </c:pt>
                <c:pt idx="4205">
                  <c:v>3.1624301462728016E-2</c:v>
                </c:pt>
                <c:pt idx="4206">
                  <c:v>3.2034694746228942E-2</c:v>
                </c:pt>
                <c:pt idx="4207">
                  <c:v>3.2449353372894521E-2</c:v>
                </c:pt>
                <c:pt idx="4208">
                  <c:v>3.2868182462898805E-2</c:v>
                </c:pt>
                <c:pt idx="4209">
                  <c:v>3.3291086428211082E-2</c:v>
                </c:pt>
                <c:pt idx="4210">
                  <c:v>3.3717969196087924E-2</c:v>
                </c:pt>
                <c:pt idx="4211">
                  <c:v>3.4148734417657679E-2</c:v>
                </c:pt>
                <c:pt idx="4212">
                  <c:v>3.4583285662261425E-2</c:v>
                </c:pt>
                <c:pt idx="4213">
                  <c:v>3.5021526598204171E-2</c:v>
                </c:pt>
                <c:pt idx="4214">
                  <c:v>3.5462964356610421E-2</c:v>
                </c:pt>
                <c:pt idx="4215">
                  <c:v>3.5906646315556866E-2</c:v>
                </c:pt>
                <c:pt idx="4216">
                  <c:v>3.6351907011909657E-2</c:v>
                </c:pt>
                <c:pt idx="4217">
                  <c:v>3.6798452834904148E-2</c:v>
                </c:pt>
                <c:pt idx="4218">
                  <c:v>3.7246020819035698E-2</c:v>
                </c:pt>
                <c:pt idx="4219">
                  <c:v>3.7694365292274157E-2</c:v>
                </c:pt>
                <c:pt idx="4220">
                  <c:v>3.8143256639076514E-2</c:v>
                </c:pt>
                <c:pt idx="4221">
                  <c:v>3.8592480567232613E-2</c:v>
                </c:pt>
                <c:pt idx="4222">
                  <c:v>3.9041837416118982E-2</c:v>
                </c:pt>
                <c:pt idx="4223">
                  <c:v>3.9491141487641365E-2</c:v>
                </c:pt>
                <c:pt idx="4224">
                  <c:v>3.9940220398813737E-2</c:v>
                </c:pt>
                <c:pt idx="4225">
                  <c:v>4.0388914455605919E-2</c:v>
                </c:pt>
                <c:pt idx="4226">
                  <c:v>4.0837076047713E-2</c:v>
                </c:pt>
                <c:pt idx="4227">
                  <c:v>4.128456906387451E-2</c:v>
                </c:pt>
                <c:pt idx="4228">
                  <c:v>4.1731268327371701E-2</c:v>
                </c:pt>
                <c:pt idx="4229">
                  <c:v>4.2177059051312943E-2</c:v>
                </c:pt>
                <c:pt idx="4230">
                  <c:v>4.2621836313311977E-2</c:v>
                </c:pt>
                <c:pt idx="4231">
                  <c:v>4.3065504549154185E-2</c:v>
                </c:pt>
                <c:pt idx="4232">
                  <c:v>4.3507977065041031E-2</c:v>
                </c:pt>
                <c:pt idx="4233">
                  <c:v>4.3949175567994943E-2</c:v>
                </c:pt>
                <c:pt idx="4234">
                  <c:v>4.4389029714010389E-2</c:v>
                </c:pt>
                <c:pt idx="4235">
                  <c:v>4.4827476673520737E-2</c:v>
                </c:pt>
                <c:pt idx="4236">
                  <c:v>4.5264460713762777E-2</c:v>
                </c:pt>
                <c:pt idx="4237">
                  <c:v>4.5699932797609831E-2</c:v>
                </c:pt>
                <c:pt idx="4238">
                  <c:v>4.613385019844863E-2</c:v>
                </c:pt>
                <c:pt idx="4239">
                  <c:v>4.6566176130674312E-2</c:v>
                </c:pt>
                <c:pt idx="4240">
                  <c:v>4.6996879395380026E-2</c:v>
                </c:pt>
                <c:pt idx="4241">
                  <c:v>4.7425934040817103E-2</c:v>
                </c:pt>
                <c:pt idx="4242">
                  <c:v>4.7853319037211225E-2</c:v>
                </c:pt>
                <c:pt idx="4243">
                  <c:v>4.8279017965512226E-2</c:v>
                </c:pt>
                <c:pt idx="4244">
                  <c:v>4.8703018719669894E-2</c:v>
                </c:pt>
                <c:pt idx="4245">
                  <c:v>4.912531322202561E-2</c:v>
                </c:pt>
                <c:pt idx="4246">
                  <c:v>4.9545897151417086E-2</c:v>
                </c:pt>
                <c:pt idx="4247">
                  <c:v>4.9964769683597761E-2</c:v>
                </c:pt>
                <c:pt idx="4248">
                  <c:v>5.0381933243578439E-2</c:v>
                </c:pt>
                <c:pt idx="4249">
                  <c:v>5.0797393269502195E-2</c:v>
                </c:pt>
                <c:pt idx="4250">
                  <c:v>5.1211157987676906E-2</c:v>
                </c:pt>
                <c:pt idx="4251">
                  <c:v>5.1623238198384103E-2</c:v>
                </c:pt>
                <c:pt idx="4252">
                  <c:v>5.2033647072101549E-2</c:v>
                </c:pt>
                <c:pt idx="4253">
                  <c:v>5.2442399955776375E-2</c:v>
                </c:pt>
                <c:pt idx="4254">
                  <c:v>5.2849514188795438E-2</c:v>
                </c:pt>
                <c:pt idx="4255">
                  <c:v>5.3255008928306084E-2</c:v>
                </c:pt>
                <c:pt idx="4256">
                  <c:v>5.3658904983547757E-2</c:v>
                </c:pt>
                <c:pt idx="4257">
                  <c:v>5.4061224658861283E-2</c:v>
                </c:pt>
                <c:pt idx="4258">
                  <c:v>5.4461991605055271E-2</c:v>
                </c:pt>
                <c:pt idx="4259">
                  <c:v>5.4861230678806973E-2</c:v>
                </c:pt>
                <c:pt idx="4260">
                  <c:v>5.5258967809792434E-2</c:v>
                </c:pt>
                <c:pt idx="4261">
                  <c:v>5.5655229875242712E-2</c:v>
                </c:pt>
                <c:pt idx="4262">
                  <c:v>5.6050044581632243E-2</c:v>
                </c:pt>
                <c:pt idx="4263">
                  <c:v>5.6443440353213047E-2</c:v>
                </c:pt>
                <c:pt idx="4264">
                  <c:v>5.683544622711624E-2</c:v>
                </c:pt>
                <c:pt idx="4265">
                  <c:v>5.7226091754748028E-2</c:v>
                </c:pt>
                <c:pt idx="4266">
                  <c:v>5.7615406909221026E-2</c:v>
                </c:pt>
                <c:pt idx="4267">
                  <c:v>5.8003421998558957E-2</c:v>
                </c:pt>
                <c:pt idx="4268">
                  <c:v>5.8390167584430684E-2</c:v>
                </c:pt>
                <c:pt idx="4269">
                  <c:v>5.8775674406170472E-2</c:v>
                </c:pt>
                <c:pt idx="4270">
                  <c:v>5.9159973309851191E-2</c:v>
                </c:pt>
                <c:pt idx="4271">
                  <c:v>5.9543095182183543E-2</c:v>
                </c:pt>
                <c:pt idx="4272">
                  <c:v>5.9925070889022422E-2</c:v>
                </c:pt>
                <c:pt idx="4273">
                  <c:v>6.030593121826601E-2</c:v>
                </c:pt>
                <c:pt idx="4274">
                  <c:v>6.0685706826946531E-2</c:v>
                </c:pt>
                <c:pt idx="4275">
                  <c:v>6.1064428192308236E-2</c:v>
                </c:pt>
                <c:pt idx="4276">
                  <c:v>6.1442125566684803E-2</c:v>
                </c:pt>
                <c:pt idx="4277">
                  <c:v>6.181884114534103E-2</c:v>
                </c:pt>
                <c:pt idx="4278">
                  <c:v>6.2194630978282275E-2</c:v>
                </c:pt>
                <c:pt idx="4279">
                  <c:v>6.2569541957957289E-2</c:v>
                </c:pt>
                <c:pt idx="4280">
                  <c:v>6.2943609185655836E-2</c:v>
                </c:pt>
                <c:pt idx="4281">
                  <c:v>6.3316866445152303E-2</c:v>
                </c:pt>
                <c:pt idx="4282">
                  <c:v>6.3689346590958595E-2</c:v>
                </c:pt>
                <c:pt idx="4283">
                  <c:v>6.4061081566151354E-2</c:v>
                </c:pt>
                <c:pt idx="4284">
                  <c:v>6.4432102406903252E-2</c:v>
                </c:pt>
                <c:pt idx="4285">
                  <c:v>6.4802439247825722E-2</c:v>
                </c:pt>
                <c:pt idx="4286">
                  <c:v>6.5172121328580079E-2</c:v>
                </c:pt>
                <c:pt idx="4287">
                  <c:v>6.5541177001675319E-2</c:v>
                </c:pt>
                <c:pt idx="4288">
                  <c:v>6.59096337413589E-2</c:v>
                </c:pt>
                <c:pt idx="4289">
                  <c:v>6.6277518153501538E-2</c:v>
                </c:pt>
                <c:pt idx="4290">
                  <c:v>6.6644855986391957E-2</c:v>
                </c:pt>
                <c:pt idx="4291">
                  <c:v>6.7011672142355483E-2</c:v>
                </c:pt>
                <c:pt idx="4292">
                  <c:v>6.7377990690117004E-2</c:v>
                </c:pt>
                <c:pt idx="4293">
                  <c:v>6.7743834877833975E-2</c:v>
                </c:pt>
                <c:pt idx="4294">
                  <c:v>6.8109227146725362E-2</c:v>
                </c:pt>
                <c:pt idx="4295">
                  <c:v>6.847418914523451E-2</c:v>
                </c:pt>
                <c:pt idx="4296">
                  <c:v>6.8838741743656034E-2</c:v>
                </c:pt>
                <c:pt idx="4297">
                  <c:v>6.9202905049171204E-2</c:v>
                </c:pt>
                <c:pt idx="4298">
                  <c:v>6.9566698421233891E-2</c:v>
                </c:pt>
                <c:pt idx="4299">
                  <c:v>6.9930140487253961E-2</c:v>
                </c:pt>
                <c:pt idx="4300">
                  <c:v>7.0293249158528914E-2</c:v>
                </c:pt>
                <c:pt idx="4301">
                  <c:v>7.0656041646374623E-2</c:v>
                </c:pt>
                <c:pt idx="4302">
                  <c:v>7.101853447841619E-2</c:v>
                </c:pt>
                <c:pt idx="4303">
                  <c:v>7.1380743514991712E-2</c:v>
                </c:pt>
                <c:pt idx="4304">
                  <c:v>7.1742683965635295E-2</c:v>
                </c:pt>
                <c:pt idx="4305">
                  <c:v>7.210437040560104E-2</c:v>
                </c:pt>
                <c:pt idx="4306">
                  <c:v>7.2465816792396234E-2</c:v>
                </c:pt>
                <c:pt idx="4307">
                  <c:v>7.2827036482290095E-2</c:v>
                </c:pt>
                <c:pt idx="4308">
                  <c:v>7.3188042246773943E-2</c:v>
                </c:pt>
                <c:pt idx="4309">
                  <c:v>7.354884628894072E-2</c:v>
                </c:pt>
                <c:pt idx="4310">
                  <c:v>7.3909460259762999E-2</c:v>
                </c:pt>
                <c:pt idx="4311">
                  <c:v>7.426989527424524E-2</c:v>
                </c:pt>
                <c:pt idx="4312">
                  <c:v>7.4630161927429967E-2</c:v>
                </c:pt>
                <c:pt idx="4313">
                  <c:v>7.4990270310238777E-2</c:v>
                </c:pt>
                <c:pt idx="4314">
                  <c:v>7.5350230025128903E-2</c:v>
                </c:pt>
                <c:pt idx="4315">
                  <c:v>7.5710050201554122E-2</c:v>
                </c:pt>
                <c:pt idx="4316">
                  <c:v>7.6069739511209419E-2</c:v>
                </c:pt>
                <c:pt idx="4317">
                  <c:v>7.6429306183051049E-2</c:v>
                </c:pt>
                <c:pt idx="4318">
                  <c:v>7.678875801807844E-2</c:v>
                </c:pt>
                <c:pt idx="4319">
                  <c:v>7.714810240386788E-2</c:v>
                </c:pt>
                <c:pt idx="4320">
                  <c:v>7.7507346328849092E-2</c:v>
                </c:pt>
                <c:pt idx="4321">
                  <c:v>7.7866496396314766E-2</c:v>
                </c:pt>
                <c:pt idx="4322">
                  <c:v>7.8225558838160458E-2</c:v>
                </c:pt>
                <c:pt idx="4323">
                  <c:v>7.8584539528343239E-2</c:v>
                </c:pt>
                <c:pt idx="4324">
                  <c:v>7.89434439960576E-2</c:v>
                </c:pt>
                <c:pt idx="4325">
                  <c:v>7.9302277438623892E-2</c:v>
                </c:pt>
                <c:pt idx="4326">
                  <c:v>7.9661044734084821E-2</c:v>
                </c:pt>
                <c:pt idx="4327">
                  <c:v>8.0019750453509009E-2</c:v>
                </c:pt>
                <c:pt idx="4328">
                  <c:v>8.0378398872996942E-2</c:v>
                </c:pt>
                <c:pt idx="4329">
                  <c:v>8.073699398539276E-2</c:v>
                </c:pt>
                <c:pt idx="4330">
                  <c:v>8.1095539511696277E-2</c:v>
                </c:pt>
                <c:pt idx="4331">
                  <c:v>8.1454038912178228E-2</c:v>
                </c:pt>
                <c:pt idx="4332">
                  <c:v>8.1812495397198648E-2</c:v>
                </c:pt>
                <c:pt idx="4333">
                  <c:v>8.2170911937729241E-2</c:v>
                </c:pt>
                <c:pt idx="4334">
                  <c:v>8.2529291275581992E-2</c:v>
                </c:pt>
                <c:pt idx="4335">
                  <c:v>8.2887635933343237E-2</c:v>
                </c:pt>
                <c:pt idx="4336">
                  <c:v>8.3245948224021607E-2</c:v>
                </c:pt>
                <c:pt idx="4337">
                  <c:v>8.3604230260404852E-2</c:v>
                </c:pt>
                <c:pt idx="4338">
                  <c:v>8.3962483964134596E-2</c:v>
                </c:pt>
                <c:pt idx="4339">
                  <c:v>8.4321196878180404E-2</c:v>
                </c:pt>
                <c:pt idx="4340">
                  <c:v>8.468141976029972E-2</c:v>
                </c:pt>
                <c:pt idx="4341">
                  <c:v>8.5043852329356906E-2</c:v>
                </c:pt>
                <c:pt idx="4342">
                  <c:v>8.5408739745840082E-2</c:v>
                </c:pt>
                <c:pt idx="4343">
                  <c:v>8.5776290505671246E-2</c:v>
                </c:pt>
                <c:pt idx="4344">
                  <c:v>8.6146692930870003E-2</c:v>
                </c:pt>
                <c:pt idx="4345">
                  <c:v>8.6520116816151779E-2</c:v>
                </c:pt>
                <c:pt idx="4346">
                  <c:v>8.6896714447269555E-2</c:v>
                </c:pt>
                <c:pt idx="4347">
                  <c:v>8.7276621557826686E-2</c:v>
                </c:pt>
                <c:pt idx="4348">
                  <c:v>8.7659958248043457E-2</c:v>
                </c:pt>
                <c:pt idx="4349">
                  <c:v>8.8046829867308926E-2</c:v>
                </c:pt>
                <c:pt idx="4350">
                  <c:v>8.8437327861485865E-2</c:v>
                </c:pt>
                <c:pt idx="4351">
                  <c:v>8.8831530585906565E-2</c:v>
                </c:pt>
                <c:pt idx="4352">
                  <c:v>8.9229504084983799E-2</c:v>
                </c:pt>
                <c:pt idx="4353">
                  <c:v>8.9631302839366059E-2</c:v>
                </c:pt>
                <c:pt idx="4354">
                  <c:v>9.0036970481555387E-2</c:v>
                </c:pt>
                <c:pt idx="4355">
                  <c:v>9.0446540480900103E-2</c:v>
                </c:pt>
                <c:pt idx="4356">
                  <c:v>9.0860036798867685E-2</c:v>
                </c:pt>
                <c:pt idx="4357">
                  <c:v>9.1277474515492077E-2</c:v>
                </c:pt>
                <c:pt idx="4358">
                  <c:v>9.169886042788003E-2</c:v>
                </c:pt>
                <c:pt idx="4359">
                  <c:v>9.212419362165343E-2</c:v>
                </c:pt>
                <c:pt idx="4360">
                  <c:v>9.2553466016184499E-2</c:v>
                </c:pt>
                <c:pt idx="4361">
                  <c:v>9.2986662884476629E-2</c:v>
                </c:pt>
                <c:pt idx="4362">
                  <c:v>9.3423763348525465E-2</c:v>
                </c:pt>
                <c:pt idx="4363">
                  <c:v>9.3864740850982051E-2</c:v>
                </c:pt>
                <c:pt idx="4364">
                  <c:v>9.4309563603925478E-2</c:v>
                </c:pt>
                <c:pt idx="4365">
                  <c:v>9.4758195015536062E-2</c:v>
                </c:pt>
                <c:pt idx="4366">
                  <c:v>9.5210594095450102E-2</c:v>
                </c:pt>
                <c:pt idx="4367">
                  <c:v>9.5666715839551802E-2</c:v>
                </c:pt>
                <c:pt idx="4368">
                  <c:v>9.6126511594952183E-2</c:v>
                </c:pt>
                <c:pt idx="4369">
                  <c:v>9.6589929405881916E-2</c:v>
                </c:pt>
                <c:pt idx="4370">
                  <c:v>9.7056914341211928E-2</c:v>
                </c:pt>
                <c:pt idx="4371">
                  <c:v>9.752740880429682E-2</c:v>
                </c:pt>
                <c:pt idx="4372">
                  <c:v>9.8001352825821661E-2</c:v>
                </c:pt>
                <c:pt idx="4373">
                  <c:v>9.8478684340312428E-2</c:v>
                </c:pt>
                <c:pt idx="4374">
                  <c:v>9.8959339446961517E-2</c:v>
                </c:pt>
                <c:pt idx="4375">
                  <c:v>9.944325265538978E-2</c:v>
                </c:pt>
                <c:pt idx="4376">
                  <c:v>9.99303571169637E-2</c:v>
                </c:pt>
                <c:pt idx="4377">
                  <c:v>0.10041817606567596</c:v>
                </c:pt>
                <c:pt idx="4378">
                  <c:v>0.1009014383303258</c:v>
                </c:pt>
                <c:pt idx="4379">
                  <c:v>0.10137661174137502</c:v>
                </c:pt>
                <c:pt idx="4380">
                  <c:v>0.10184241663390095</c:v>
                </c:pt>
                <c:pt idx="4381">
                  <c:v>0.10229775399670644</c:v>
                </c:pt>
                <c:pt idx="4382">
                  <c:v>0.10274162389960279</c:v>
                </c:pt>
                <c:pt idx="4383">
                  <c:v>0.10317311751063653</c:v>
                </c:pt>
                <c:pt idx="4384">
                  <c:v>0.1035914122170377</c:v>
                </c:pt>
                <c:pt idx="4385">
                  <c:v>0.10399576704035475</c:v>
                </c:pt>
                <c:pt idx="4386">
                  <c:v>0.10438551822982201</c:v>
                </c:pt>
                <c:pt idx="4387">
                  <c:v>0.10476007502534018</c:v>
                </c:pt>
                <c:pt idx="4388">
                  <c:v>0.10511891558570909</c:v>
                </c:pt>
                <c:pt idx="4389">
                  <c:v>0.10546158307792144</c:v>
                </c:pt>
                <c:pt idx="4390">
                  <c:v>0.10578768192332166</c:v>
                </c:pt>
                <c:pt idx="4391">
                  <c:v>0.10609687419645279</c:v>
                </c:pt>
                <c:pt idx="4392">
                  <c:v>0.10638887617242231</c:v>
                </c:pt>
                <c:pt idx="4393">
                  <c:v>0.10666345501864161</c:v>
                </c:pt>
                <c:pt idx="4394">
                  <c:v>0.10692042562682012</c:v>
                </c:pt>
                <c:pt idx="4395">
                  <c:v>0.10715964758113002</c:v>
                </c:pt>
                <c:pt idx="4396">
                  <c:v>0.10738102225849208</c:v>
                </c:pt>
                <c:pt idx="4397">
                  <c:v>0.10758449005698244</c:v>
                </c:pt>
                <c:pt idx="4398">
                  <c:v>0.10777002774839879</c:v>
                </c:pt>
                <c:pt idx="4399">
                  <c:v>0.10793764595108418</c:v>
                </c:pt>
                <c:pt idx="4400">
                  <c:v>0.10808738671915551</c:v>
                </c:pt>
                <c:pt idx="4401">
                  <c:v>0.10821932124434545</c:v>
                </c:pt>
                <c:pt idx="4402">
                  <c:v>0.10833354766672446</c:v>
                </c:pt>
                <c:pt idx="4403">
                  <c:v>0.10843018899063585</c:v>
                </c:pt>
                <c:pt idx="4404">
                  <c:v>0.10850939110224014</c:v>
                </c:pt>
                <c:pt idx="4405">
                  <c:v>0.10857132088513503</c:v>
                </c:pt>
                <c:pt idx="4406">
                  <c:v>0.10861616443058346</c:v>
                </c:pt>
                <c:pt idx="4407">
                  <c:v>0.10864412533895733</c:v>
                </c:pt>
                <c:pt idx="4408">
                  <c:v>0.10865542310907257</c:v>
                </c:pt>
                <c:pt idx="4409">
                  <c:v>0.10865029161216715</c:v>
                </c:pt>
                <c:pt idx="4410">
                  <c:v>0.10862897764734593</c:v>
                </c:pt>
                <c:pt idx="4411">
                  <c:v>0.10859173957539207</c:v>
                </c:pt>
                <c:pt idx="4412">
                  <c:v>0.10853884602791834</c:v>
                </c:pt>
                <c:pt idx="4413">
                  <c:v>0.10847057468890846</c:v>
                </c:pt>
                <c:pt idx="4414">
                  <c:v>0.10838721114577241</c:v>
                </c:pt>
                <c:pt idx="4415">
                  <c:v>0.1082890478071164</c:v>
                </c:pt>
                <c:pt idx="4416">
                  <c:v>0.1081763828845022</c:v>
                </c:pt>
                <c:pt idx="4417">
                  <c:v>0.10804951943554625</c:v>
                </c:pt>
                <c:pt idx="4418">
                  <c:v>0.10790876446578283</c:v>
                </c:pt>
                <c:pt idx="4419">
                  <c:v>0.10775442808679005</c:v>
                </c:pt>
                <c:pt idx="4420">
                  <c:v>0.1075868227281495</c:v>
                </c:pt>
                <c:pt idx="4421">
                  <c:v>0.10740626240088508</c:v>
                </c:pt>
                <c:pt idx="4422">
                  <c:v>0.10721306201009639</c:v>
                </c:pt>
                <c:pt idx="4423">
                  <c:v>0.10700753671457361</c:v>
                </c:pt>
                <c:pt idx="4424">
                  <c:v>0.10679000133125134</c:v>
                </c:pt>
                <c:pt idx="4425">
                  <c:v>0.10656076978242655</c:v>
                </c:pt>
                <c:pt idx="4426">
                  <c:v>0.10632015458373574</c:v>
                </c:pt>
                <c:pt idx="4427">
                  <c:v>0.10606846637095123</c:v>
                </c:pt>
                <c:pt idx="4428">
                  <c:v>0.10580601346372184</c:v>
                </c:pt>
                <c:pt idx="4429">
                  <c:v>0.10553310146445125</c:v>
                </c:pt>
                <c:pt idx="4430">
                  <c:v>0.10525003289056595</c:v>
                </c:pt>
                <c:pt idx="4431">
                  <c:v>0.10495710683848973</c:v>
                </c:pt>
                <c:pt idx="4432">
                  <c:v>0.10465461867770089</c:v>
                </c:pt>
                <c:pt idx="4433">
                  <c:v>0.10434285977330865</c:v>
                </c:pt>
                <c:pt idx="4434">
                  <c:v>0.10402211723564259</c:v>
                </c:pt>
                <c:pt idx="4435">
                  <c:v>0.10369267369540694</c:v>
                </c:pt>
                <c:pt idx="4436">
                  <c:v>0.10335480710300331</c:v>
                </c:pt>
                <c:pt idx="4437">
                  <c:v>0.103008790550686</c:v>
                </c:pt>
                <c:pt idx="4438">
                  <c:v>0.10265489211625979</c:v>
                </c:pt>
                <c:pt idx="4439">
                  <c:v>0.10229339304111378</c:v>
                </c:pt>
                <c:pt idx="4440">
                  <c:v>0.10192459053817852</c:v>
                </c:pt>
                <c:pt idx="4441">
                  <c:v>0.10154876322681602</c:v>
                </c:pt>
                <c:pt idx="4442">
                  <c:v>0.10116616714800855</c:v>
                </c:pt>
                <c:pt idx="4443">
                  <c:v>0.10077705145185969</c:v>
                </c:pt>
                <c:pt idx="4444">
                  <c:v>0.10038165896769889</c:v>
                </c:pt>
                <c:pt idx="4445">
                  <c:v>9.9980226228492827E-2</c:v>
                </c:pt>
                <c:pt idx="4446">
                  <c:v>9.9572983484564295E-2</c:v>
                </c:pt>
                <c:pt idx="4447">
                  <c:v>9.9160154727110233E-2</c:v>
                </c:pt>
                <c:pt idx="4448">
                  <c:v>9.8741957721569476E-2</c:v>
                </c:pt>
                <c:pt idx="4449">
                  <c:v>9.8318604050115319E-2</c:v>
                </c:pt>
                <c:pt idx="4450">
                  <c:v>9.7890299162546407E-2</c:v>
                </c:pt>
                <c:pt idx="4451">
                  <c:v>9.7457242434893232E-2</c:v>
                </c:pt>
                <c:pt idx="4452">
                  <c:v>9.7019627235083603E-2</c:v>
                </c:pt>
                <c:pt idx="4453">
                  <c:v>9.6577640995047162E-2</c:v>
                </c:pt>
                <c:pt idx="4454">
                  <c:v>9.61314652886711E-2</c:v>
                </c:pt>
                <c:pt idx="4455">
                  <c:v>9.5681275915049102E-2</c:v>
                </c:pt>
                <c:pt idx="4456">
                  <c:v>9.5227242986497929E-2</c:v>
                </c:pt>
                <c:pt idx="4457">
                  <c:v>9.4769531020836364E-2</c:v>
                </c:pt>
                <c:pt idx="4458">
                  <c:v>9.4308299037463031E-2</c:v>
                </c:pt>
                <c:pt idx="4459">
                  <c:v>9.3843700656780729E-2</c:v>
                </c:pt>
                <c:pt idx="4460">
                  <c:v>9.337588420255083E-2</c:v>
                </c:pt>
                <c:pt idx="4461">
                  <c:v>9.2904992806780204E-2</c:v>
                </c:pt>
                <c:pt idx="4462">
                  <c:v>9.243116451676868E-2</c:v>
                </c:pt>
                <c:pt idx="4463">
                  <c:v>9.195453240396885E-2</c:v>
                </c:pt>
                <c:pt idx="4464">
                  <c:v>9.1475224674323535E-2</c:v>
                </c:pt>
                <c:pt idx="4465">
                  <c:v>9.0993364779781066E-2</c:v>
                </c:pt>
                <c:pt idx="4466">
                  <c:v>9.0509071530692653E-2</c:v>
                </c:pt>
                <c:pt idx="4467">
                  <c:v>9.0022459208826164E-2</c:v>
                </c:pt>
                <c:pt idx="4468">
                  <c:v>8.9533637680742531E-2</c:v>
                </c:pt>
                <c:pt idx="4469">
                  <c:v>8.9042712511300443E-2</c:v>
                </c:pt>
                <c:pt idx="4470">
                  <c:v>8.8549785077072632E-2</c:v>
                </c:pt>
                <c:pt idx="4471">
                  <c:v>8.8054952679466211E-2</c:v>
                </c:pt>
                <c:pt idx="4472">
                  <c:v>8.7558308657365705E-2</c:v>
                </c:pt>
                <c:pt idx="4473">
                  <c:v>8.7059942499120302E-2</c:v>
                </c:pt>
                <c:pt idx="4474">
                  <c:v>8.6559939953716331E-2</c:v>
                </c:pt>
                <c:pt idx="4475">
                  <c:v>8.6058383140988182E-2</c:v>
                </c:pt>
                <c:pt idx="4476">
                  <c:v>8.5555350660731375E-2</c:v>
                </c:pt>
                <c:pt idx="4477">
                  <c:v>8.5050917700596793E-2</c:v>
                </c:pt>
                <c:pt idx="4478">
                  <c:v>8.454515614264746E-2</c:v>
                </c:pt>
                <c:pt idx="4479">
                  <c:v>8.4038134668483297E-2</c:v>
                </c:pt>
                <c:pt idx="4480">
                  <c:v>8.3529918862836283E-2</c:v>
                </c:pt>
                <c:pt idx="4481">
                  <c:v>8.302057131555407E-2</c:v>
                </c:pt>
                <c:pt idx="4482">
                  <c:v>8.2510151721899086E-2</c:v>
                </c:pt>
                <c:pt idx="4483">
                  <c:v>8.199871698109551E-2</c:v>
                </c:pt>
                <c:pt idx="4484">
                  <c:v>8.1486321293069458E-2</c:v>
                </c:pt>
                <c:pt idx="4485">
                  <c:v>8.0973016253325189E-2</c:v>
                </c:pt>
                <c:pt idx="4486">
                  <c:v>8.0458850945922658E-2</c:v>
                </c:pt>
                <c:pt idx="4487">
                  <c:v>7.9943872034512323E-2</c:v>
                </c:pt>
                <c:pt idx="4488">
                  <c:v>7.9428123851400065E-2</c:v>
                </c:pt>
                <c:pt idx="4489">
                  <c:v>7.8911648484615779E-2</c:v>
                </c:pt>
                <c:pt idx="4490">
                  <c:v>7.8394485862966684E-2</c:v>
                </c:pt>
                <c:pt idx="4491">
                  <c:v>7.7876673839062369E-2</c:v>
                </c:pt>
                <c:pt idx="4492">
                  <c:v>7.7358248270296817E-2</c:v>
                </c:pt>
                <c:pt idx="4493">
                  <c:v>7.6839243097789653E-2</c:v>
                </c:pt>
                <c:pt idx="4494">
                  <c:v>7.6319690423279421E-2</c:v>
                </c:pt>
                <c:pt idx="4495">
                  <c:v>7.5799620583974464E-2</c:v>
                </c:pt>
                <c:pt idx="4496">
                  <c:v>7.5279062225367205E-2</c:v>
                </c:pt>
                <c:pt idx="4497">
                  <c:v>7.47580423720208E-2</c:v>
                </c:pt>
                <c:pt idx="4498">
                  <c:v>7.4236586496343446E-2</c:v>
                </c:pt>
                <c:pt idx="4499">
                  <c:v>7.3714718585359926E-2</c:v>
                </c:pt>
                <c:pt idx="4500">
                  <c:v>7.3192461205506334E-2</c:v>
                </c:pt>
                <c:pt idx="4501">
                  <c:v>7.266983556546229E-2</c:v>
                </c:pt>
                <c:pt idx="4502">
                  <c:v>7.2149141600232489E-2</c:v>
                </c:pt>
                <c:pt idx="4503">
                  <c:v>7.1635322159667961E-2</c:v>
                </c:pt>
                <c:pt idx="4504">
                  <c:v>7.1131672158621984E-2</c:v>
                </c:pt>
                <c:pt idx="4505">
                  <c:v>7.0639352746612788E-2</c:v>
                </c:pt>
                <c:pt idx="4506">
                  <c:v>7.0159352626726817E-2</c:v>
                </c:pt>
                <c:pt idx="4507">
                  <c:v>6.9692565467929568E-2</c:v>
                </c:pt>
                <c:pt idx="4508">
                  <c:v>6.9239797649131046E-2</c:v>
                </c:pt>
                <c:pt idx="4509">
                  <c:v>6.8801773054095086E-2</c:v>
                </c:pt>
                <c:pt idx="4510">
                  <c:v>6.8379137577031734E-2</c:v>
                </c:pt>
                <c:pt idx="4511">
                  <c:v>6.797246344908979E-2</c:v>
                </c:pt>
                <c:pt idx="4512">
                  <c:v>6.758225339435768E-2</c:v>
                </c:pt>
                <c:pt idx="4513">
                  <c:v>6.720894461993325E-2</c:v>
                </c:pt>
                <c:pt idx="4514">
                  <c:v>6.6852912644457502E-2</c:v>
                </c:pt>
                <c:pt idx="4515">
                  <c:v>6.651447496948279E-2</c:v>
                </c:pt>
                <c:pt idx="4516">
                  <c:v>6.6193894598034986E-2</c:v>
                </c:pt>
                <c:pt idx="4517">
                  <c:v>6.5891383404693332E-2</c:v>
                </c:pt>
                <c:pt idx="4518">
                  <c:v>6.560710536148387E-2</c:v>
                </c:pt>
                <c:pt idx="4519">
                  <c:v>6.534117962384324E-2</c:v>
                </c:pt>
                <c:pt idx="4520">
                  <c:v>6.5093683480865389E-2</c:v>
                </c:pt>
                <c:pt idx="4521">
                  <c:v>6.4864655173996658E-2</c:v>
                </c:pt>
                <c:pt idx="4522">
                  <c:v>6.465409658829227E-2</c:v>
                </c:pt>
                <c:pt idx="4523">
                  <c:v>6.4461975820288397E-2</c:v>
                </c:pt>
                <c:pt idx="4524">
                  <c:v>6.428822962648989E-2</c:v>
                </c:pt>
                <c:pt idx="4525">
                  <c:v>6.4132765756404961E-2</c:v>
                </c:pt>
                <c:pt idx="4526">
                  <c:v>6.3995465173995819E-2</c:v>
                </c:pt>
                <c:pt idx="4527">
                  <c:v>6.3872655131473582E-2</c:v>
                </c:pt>
                <c:pt idx="4528">
                  <c:v>6.3756547576018119E-2</c:v>
                </c:pt>
                <c:pt idx="4529">
                  <c:v>6.3641882562364332E-2</c:v>
                </c:pt>
                <c:pt idx="4530">
                  <c:v>6.3526682123155181E-2</c:v>
                </c:pt>
                <c:pt idx="4531">
                  <c:v>6.3409216324117473E-2</c:v>
                </c:pt>
                <c:pt idx="4532">
                  <c:v>6.32878851537131E-2</c:v>
                </c:pt>
                <c:pt idx="4533">
                  <c:v>6.3161208156665191E-2</c:v>
                </c:pt>
                <c:pt idx="4534">
                  <c:v>6.3027818546287792E-2</c:v>
                </c:pt>
                <c:pt idx="4535">
                  <c:v>6.2886457681950864E-2</c:v>
                </c:pt>
                <c:pt idx="4536">
                  <c:v>6.2735969744258283E-2</c:v>
                </c:pt>
                <c:pt idx="4537">
                  <c:v>6.257529659770969E-2</c:v>
                </c:pt>
                <c:pt idx="4538">
                  <c:v>6.2403472836805481E-2</c:v>
                </c:pt>
                <c:pt idx="4539">
                  <c:v>6.2219621011730453E-2</c:v>
                </c:pt>
                <c:pt idx="4540">
                  <c:v>6.2022947029709376E-2</c:v>
                </c:pt>
                <c:pt idx="4541">
                  <c:v>6.181273572807524E-2</c:v>
                </c:pt>
                <c:pt idx="4542">
                  <c:v>6.1588346615058756E-2</c:v>
                </c:pt>
                <c:pt idx="4543">
                  <c:v>6.134920977427951E-2</c:v>
                </c:pt>
                <c:pt idx="4544">
                  <c:v>6.1094821928902726E-2</c:v>
                </c:pt>
                <c:pt idx="4545">
                  <c:v>6.0824742661417623E-2</c:v>
                </c:pt>
                <c:pt idx="4546">
                  <c:v>6.0538590784990402E-2</c:v>
                </c:pt>
                <c:pt idx="4547">
                  <c:v>6.0236040862356448E-2</c:v>
                </c:pt>
                <c:pt idx="4548">
                  <c:v>5.9916819868225994E-2</c:v>
                </c:pt>
                <c:pt idx="4549">
                  <c:v>5.9580703991200142E-2</c:v>
                </c:pt>
                <c:pt idx="4550">
                  <c:v>5.9227515571220017E-2</c:v>
                </c:pt>
                <c:pt idx="4551">
                  <c:v>5.8857120168603165E-2</c:v>
                </c:pt>
                <c:pt idx="4552">
                  <c:v>5.8469423760760086E-2</c:v>
                </c:pt>
                <c:pt idx="4553">
                  <c:v>5.8064370062719715E-2</c:v>
                </c:pt>
                <c:pt idx="4554">
                  <c:v>5.7641937967647036E-2</c:v>
                </c:pt>
                <c:pt idx="4555">
                  <c:v>5.7202139103576854E-2</c:v>
                </c:pt>
                <c:pt idx="4556">
                  <c:v>5.6745015502645407E-2</c:v>
                </c:pt>
                <c:pt idx="4557">
                  <c:v>5.6270637379156212E-2</c:v>
                </c:pt>
                <c:pt idx="4558">
                  <c:v>5.5779101012874664E-2</c:v>
                </c:pt>
                <c:pt idx="4559">
                  <c:v>5.5270526734008035E-2</c:v>
                </c:pt>
                <c:pt idx="4560">
                  <c:v>5.4745057006392268E-2</c:v>
                </c:pt>
                <c:pt idx="4561">
                  <c:v>5.4202854605464861E-2</c:v>
                </c:pt>
                <c:pt idx="4562">
                  <c:v>5.3644100887683774E-2</c:v>
                </c:pt>
                <c:pt idx="4563">
                  <c:v>5.306899414810666E-2</c:v>
                </c:pt>
                <c:pt idx="4564">
                  <c:v>5.2481835753894104E-2</c:v>
                </c:pt>
                <c:pt idx="4565">
                  <c:v>5.1891681490538397E-2</c:v>
                </c:pt>
                <c:pt idx="4566">
                  <c:v>5.1304647303905784E-2</c:v>
                </c:pt>
                <c:pt idx="4567">
                  <c:v>5.0723036869483457E-2</c:v>
                </c:pt>
                <c:pt idx="4568">
                  <c:v>5.0148856557078125E-2</c:v>
                </c:pt>
                <c:pt idx="4569">
                  <c:v>4.9583952946946223E-2</c:v>
                </c:pt>
                <c:pt idx="4570">
                  <c:v>4.9030025513048588E-2</c:v>
                </c:pt>
                <c:pt idx="4571">
                  <c:v>4.8488634086576922E-2</c:v>
                </c:pt>
                <c:pt idx="4572">
                  <c:v>4.7961205865688562E-2</c:v>
                </c:pt>
                <c:pt idx="4573">
                  <c:v>4.7449042166428847E-2</c:v>
                </c:pt>
                <c:pt idx="4574">
                  <c:v>4.6953324927724291E-2</c:v>
                </c:pt>
                <c:pt idx="4575">
                  <c:v>4.6475122976135867E-2</c:v>
                </c:pt>
                <c:pt idx="4576">
                  <c:v>4.60153980558465E-2</c:v>
                </c:pt>
                <c:pt idx="4577">
                  <c:v>4.5575010629377119E-2</c:v>
                </c:pt>
                <c:pt idx="4578">
                  <c:v>4.5154725454568098E-2</c:v>
                </c:pt>
                <c:pt idx="4579">
                  <c:v>4.4755216943378383E-2</c:v>
                </c:pt>
                <c:pt idx="4580">
                  <c:v>4.437707430806586E-2</c:v>
                </c:pt>
                <c:pt idx="4581">
                  <c:v>4.4020806500310872E-2</c:v>
                </c:pt>
                <c:pt idx="4582">
                  <c:v>4.3686846948827074E-2</c:v>
                </c:pt>
                <c:pt idx="4583">
                  <c:v>4.3375558100992868E-2</c:v>
                </c:pt>
                <c:pt idx="4584">
                  <c:v>4.3087235773995959E-2</c:v>
                </c:pt>
                <c:pt idx="4585">
                  <c:v>4.2822113320951559E-2</c:v>
                </c:pt>
                <c:pt idx="4586">
                  <c:v>4.2580365617407696E-2</c:v>
                </c:pt>
                <c:pt idx="4587">
                  <c:v>4.2362112873598777E-2</c:v>
                </c:pt>
                <c:pt idx="4588">
                  <c:v>4.216742427775079E-2</c:v>
                </c:pt>
                <c:pt idx="4589">
                  <c:v>4.1996321475675509E-2</c:v>
                </c:pt>
                <c:pt idx="4590">
                  <c:v>4.184878189182617E-2</c:v>
                </c:pt>
                <c:pt idx="4591">
                  <c:v>4.1724741896908314E-2</c:v>
                </c:pt>
                <c:pt idx="4592">
                  <c:v>4.1624099827065497E-2</c:v>
                </c:pt>
                <c:pt idx="4593">
                  <c:v>4.1546718859575622E-2</c:v>
                </c:pt>
                <c:pt idx="4594">
                  <c:v>4.149242974991002E-2</c:v>
                </c:pt>
                <c:pt idx="4595">
                  <c:v>4.1461033434919102E-2</c:v>
                </c:pt>
                <c:pt idx="4596">
                  <c:v>4.1452303506817514E-2</c:v>
                </c:pt>
                <c:pt idx="4597">
                  <c:v>4.1465988562550245E-2</c:v>
                </c:pt>
                <c:pt idx="4598">
                  <c:v>4.1501814433025405E-2</c:v>
                </c:pt>
                <c:pt idx="4599">
                  <c:v>4.1559486296604331E-2</c:v>
                </c:pt>
                <c:pt idx="4600">
                  <c:v>4.163869068114151E-2</c:v>
                </c:pt>
                <c:pt idx="4601">
                  <c:v>4.173909735876917E-2</c:v>
                </c:pt>
                <c:pt idx="4602">
                  <c:v>4.1860361137521312E-2</c:v>
                </c:pt>
                <c:pt idx="4603">
                  <c:v>4.2002123553793964E-2</c:v>
                </c:pt>
                <c:pt idx="4604">
                  <c:v>4.2164014469536076E-2</c:v>
                </c:pt>
                <c:pt idx="4605">
                  <c:v>4.2345653577967518E-2</c:v>
                </c:pt>
                <c:pt idx="4606">
                  <c:v>4.2546651821519794E-2</c:v>
                </c:pt>
                <c:pt idx="4607">
                  <c:v>4.2766612725594899E-2</c:v>
                </c:pt>
                <c:pt idx="4608">
                  <c:v>4.3005133651640048E-2</c:v>
                </c:pt>
                <c:pt idx="4609">
                  <c:v>4.326180697293424E-2</c:v>
                </c:pt>
                <c:pt idx="4610">
                  <c:v>4.3536221176390062E-2</c:v>
                </c:pt>
                <c:pt idx="4611">
                  <c:v>4.3827961893569543E-2</c:v>
                </c:pt>
                <c:pt idx="4612">
                  <c:v>4.4136612864023997E-2</c:v>
                </c:pt>
                <c:pt idx="4613">
                  <c:v>4.4461756833967719E-2</c:v>
                </c:pt>
                <c:pt idx="4614">
                  <c:v>4.4802976393204311E-2</c:v>
                </c:pt>
                <c:pt idx="4615">
                  <c:v>4.5159854753130432E-2</c:v>
                </c:pt>
                <c:pt idx="4616">
                  <c:v>4.5531976468549555E-2</c:v>
                </c:pt>
                <c:pt idx="4617">
                  <c:v>4.5918928105943675E-2</c:v>
                </c:pt>
                <c:pt idx="4618">
                  <c:v>4.6320298860753333E-2</c:v>
                </c:pt>
                <c:pt idx="4619">
                  <c:v>4.6735681126138899E-2</c:v>
                </c:pt>
                <c:pt idx="4620">
                  <c:v>4.7164671015604766E-2</c:v>
                </c:pt>
                <c:pt idx="4621">
                  <c:v>4.7606868841787303E-2</c:v>
                </c:pt>
                <c:pt idx="4622">
                  <c:v>4.8061879553624558E-2</c:v>
                </c:pt>
                <c:pt idx="4623">
                  <c:v>4.8529313134043732E-2</c:v>
                </c:pt>
                <c:pt idx="4624">
                  <c:v>4.9008784960231123E-2</c:v>
                </c:pt>
                <c:pt idx="4625">
                  <c:v>4.949991612846024E-2</c:v>
                </c:pt>
                <c:pt idx="4626">
                  <c:v>5.0002333745391175E-2</c:v>
                </c:pt>
                <c:pt idx="4627">
                  <c:v>5.0513198793940804E-2</c:v>
                </c:pt>
                <c:pt idx="4628">
                  <c:v>5.1026811511007755E-2</c:v>
                </c:pt>
                <c:pt idx="4629">
                  <c:v>5.1539264529053282E-2</c:v>
                </c:pt>
                <c:pt idx="4630">
                  <c:v>5.2048969931721076E-2</c:v>
                </c:pt>
                <c:pt idx="4631">
                  <c:v>5.2554532661848369E-2</c:v>
                </c:pt>
                <c:pt idx="4632">
                  <c:v>5.3054666759876433E-2</c:v>
                </c:pt>
                <c:pt idx="4633">
                  <c:v>5.3548187124535462E-2</c:v>
                </c:pt>
                <c:pt idx="4634">
                  <c:v>5.4034004448878979E-2</c:v>
                </c:pt>
                <c:pt idx="4635">
                  <c:v>5.4511120448765528E-2</c:v>
                </c:pt>
                <c:pt idx="4636">
                  <c:v>5.4978623265565324E-2</c:v>
                </c:pt>
                <c:pt idx="4637">
                  <c:v>5.5435683034996797E-2</c:v>
                </c:pt>
                <c:pt idx="4638">
                  <c:v>5.5881547618332347E-2</c:v>
                </c:pt>
                <c:pt idx="4639">
                  <c:v>5.6315538492349188E-2</c:v>
                </c:pt>
                <c:pt idx="4640">
                  <c:v>5.6737046794359099E-2</c:v>
                </c:pt>
                <c:pt idx="4641">
                  <c:v>5.71455295186378E-2</c:v>
                </c:pt>
                <c:pt idx="4642">
                  <c:v>5.7540505860548437E-2</c:v>
                </c:pt>
                <c:pt idx="4643">
                  <c:v>5.792155370464673E-2</c:v>
                </c:pt>
                <c:pt idx="4644">
                  <c:v>5.8288306253051876E-2</c:v>
                </c:pt>
                <c:pt idx="4645">
                  <c:v>5.8640448790372862E-2</c:v>
                </c:pt>
                <c:pt idx="4646">
                  <c:v>5.8977715581488475E-2</c:v>
                </c:pt>
                <c:pt idx="4647">
                  <c:v>5.929988689850229E-2</c:v>
                </c:pt>
                <c:pt idx="4648">
                  <c:v>5.9606786173207173E-2</c:v>
                </c:pt>
                <c:pt idx="4649">
                  <c:v>5.9898277271431037E-2</c:v>
                </c:pt>
                <c:pt idx="4650">
                  <c:v>6.0174261885661974E-2</c:v>
                </c:pt>
                <c:pt idx="4651">
                  <c:v>6.0434677042390778E-2</c:v>
                </c:pt>
                <c:pt idx="4652">
                  <c:v>6.0679492720647668E-2</c:v>
                </c:pt>
                <c:pt idx="4653">
                  <c:v>6.0908709578256545E-2</c:v>
                </c:pt>
                <c:pt idx="4654">
                  <c:v>6.1122356782374633E-2</c:v>
                </c:pt>
                <c:pt idx="4655">
                  <c:v>6.1320489940940984E-2</c:v>
                </c:pt>
                <c:pt idx="4656">
                  <c:v>6.1503189131703759E-2</c:v>
                </c:pt>
                <c:pt idx="4657">
                  <c:v>6.1670557025558251E-2</c:v>
                </c:pt>
                <c:pt idx="4658">
                  <c:v>6.1822717100981223E-2</c:v>
                </c:pt>
                <c:pt idx="4659">
                  <c:v>6.1959811946408025E-2</c:v>
                </c:pt>
                <c:pt idx="4660">
                  <c:v>6.2082001647460458E-2</c:v>
                </c:pt>
                <c:pt idx="4661">
                  <c:v>6.2189462255994143E-2</c:v>
                </c:pt>
                <c:pt idx="4662">
                  <c:v>6.2282384338000901E-2</c:v>
                </c:pt>
                <c:pt idx="4663">
                  <c:v>6.2360971597461852E-2</c:v>
                </c:pt>
                <c:pt idx="4664">
                  <c:v>6.2425439573316657E-2</c:v>
                </c:pt>
                <c:pt idx="4665">
                  <c:v>6.2476014406777428E-2</c:v>
                </c:pt>
                <c:pt idx="4666">
                  <c:v>6.251293167628344E-2</c:v>
                </c:pt>
                <c:pt idx="4667">
                  <c:v>6.2536435297459003E-2</c:v>
                </c:pt>
                <c:pt idx="4668">
                  <c:v>6.2546776485504177E-2</c:v>
                </c:pt>
                <c:pt idx="4669">
                  <c:v>6.2544212777513944E-2</c:v>
                </c:pt>
                <c:pt idx="4670">
                  <c:v>6.2529007112289384E-2</c:v>
                </c:pt>
                <c:pt idx="4671">
                  <c:v>6.2501426965269655E-2</c:v>
                </c:pt>
                <c:pt idx="4672">
                  <c:v>6.2461743536280527E-2</c:v>
                </c:pt>
                <c:pt idx="4673">
                  <c:v>6.2410230987860839E-2</c:v>
                </c:pt>
                <c:pt idx="4674">
                  <c:v>6.2347165731992601E-2</c:v>
                </c:pt>
                <c:pt idx="4675">
                  <c:v>6.2272825763126725E-2</c:v>
                </c:pt>
                <c:pt idx="4676">
                  <c:v>6.2187490035458107E-2</c:v>
                </c:pt>
                <c:pt idx="4677">
                  <c:v>6.2091437882469055E-2</c:v>
                </c:pt>
                <c:pt idx="4678">
                  <c:v>6.1984948476820373E-2</c:v>
                </c:pt>
                <c:pt idx="4679">
                  <c:v>6.1868300328732792E-2</c:v>
                </c:pt>
                <c:pt idx="4680">
                  <c:v>6.1741770821060214E-2</c:v>
                </c:pt>
                <c:pt idx="4681">
                  <c:v>6.1605635779317131E-2</c:v>
                </c:pt>
                <c:pt idx="4682">
                  <c:v>6.1460169074980357E-2</c:v>
                </c:pt>
                <c:pt idx="4683">
                  <c:v>6.1305642260442786E-2</c:v>
                </c:pt>
                <c:pt idx="4684">
                  <c:v>6.1142324234053615E-2</c:v>
                </c:pt>
                <c:pt idx="4685">
                  <c:v>6.0970480933735097E-2</c:v>
                </c:pt>
                <c:pt idx="4686">
                  <c:v>6.0790375057717894E-2</c:v>
                </c:pt>
                <c:pt idx="4687">
                  <c:v>6.0602265810994128E-2</c:v>
                </c:pt>
                <c:pt idx="4688">
                  <c:v>6.0406408676135094E-2</c:v>
                </c:pt>
                <c:pt idx="4689">
                  <c:v>6.0204959866048964E-2</c:v>
                </c:pt>
                <c:pt idx="4690">
                  <c:v>6.0002280321916172E-2</c:v>
                </c:pt>
                <c:pt idx="4691">
                  <c:v>5.9801351062269109E-2</c:v>
                </c:pt>
                <c:pt idx="4692">
                  <c:v>5.9603367145394666E-2</c:v>
                </c:pt>
                <c:pt idx="4693">
                  <c:v>5.940937592227323E-2</c:v>
                </c:pt>
                <c:pt idx="4694">
                  <c:v>5.9220341552637681E-2</c:v>
                </c:pt>
                <c:pt idx="4695">
                  <c:v>5.90371513401243E-2</c:v>
                </c:pt>
                <c:pt idx="4696">
                  <c:v>5.8860619620521457E-2</c:v>
                </c:pt>
                <c:pt idx="4697">
                  <c:v>5.8691491424091975E-2</c:v>
                </c:pt>
                <c:pt idx="4698">
                  <c:v>5.8530446003114328E-2</c:v>
                </c:pt>
                <c:pt idx="4699">
                  <c:v>5.8378100230945529E-2</c:v>
                </c:pt>
                <c:pt idx="4700">
                  <c:v>5.8235011875561696E-2</c:v>
                </c:pt>
                <c:pt idx="4701">
                  <c:v>5.8101682750433724E-2</c:v>
                </c:pt>
                <c:pt idx="4702">
                  <c:v>5.7978561745609704E-2</c:v>
                </c:pt>
                <c:pt idx="4703">
                  <c:v>5.7866047741895646E-2</c:v>
                </c:pt>
                <c:pt idx="4704">
                  <c:v>5.7764492411035713E-2</c:v>
                </c:pt>
                <c:pt idx="4705">
                  <c:v>5.7674202904798265E-2</c:v>
                </c:pt>
                <c:pt idx="4706">
                  <c:v>5.7595444435873042E-2</c:v>
                </c:pt>
                <c:pt idx="4707">
                  <c:v>5.7528442753477099E-2</c:v>
                </c:pt>
                <c:pt idx="4708">
                  <c:v>5.7473386516558873E-2</c:v>
                </c:pt>
                <c:pt idx="4709">
                  <c:v>5.7430429567470714E-2</c:v>
                </c:pt>
                <c:pt idx="4710">
                  <c:v>5.7399693108962944E-2</c:v>
                </c:pt>
                <c:pt idx="4711">
                  <c:v>5.7381267787327009E-2</c:v>
                </c:pt>
                <c:pt idx="4712">
                  <c:v>5.7375215684489299E-2</c:v>
                </c:pt>
                <c:pt idx="4713">
                  <c:v>5.7381572221826035E-2</c:v>
                </c:pt>
                <c:pt idx="4714">
                  <c:v>5.7400347978436156E-2</c:v>
                </c:pt>
                <c:pt idx="4715">
                  <c:v>5.7431530426573771E-2</c:v>
                </c:pt>
                <c:pt idx="4716">
                  <c:v>5.7475085586902383E-2</c:v>
                </c:pt>
                <c:pt idx="4717">
                  <c:v>5.7530959606192908E-2</c:v>
                </c:pt>
                <c:pt idx="4718">
                  <c:v>5.7599080260044615E-2</c:v>
                </c:pt>
                <c:pt idx="4719">
                  <c:v>5.7679358383164257E-2</c:v>
                </c:pt>
                <c:pt idx="4720">
                  <c:v>5.7771689229691829E-2</c:v>
                </c:pt>
                <c:pt idx="4721">
                  <c:v>5.7875953766015405E-2</c:v>
                </c:pt>
                <c:pt idx="4722">
                  <c:v>5.7992019898467993E-2</c:v>
                </c:pt>
                <c:pt idx="4723">
                  <c:v>5.811974363825044E-2</c:v>
                </c:pt>
                <c:pt idx="4724">
                  <c:v>5.825897020587472E-2</c:v>
                </c:pt>
                <c:pt idx="4725">
                  <c:v>5.8409535077370033E-2</c:v>
                </c:pt>
                <c:pt idx="4726">
                  <c:v>5.857126497444385E-2</c:v>
                </c:pt>
                <c:pt idx="4727">
                  <c:v>5.8743978800736785E-2</c:v>
                </c:pt>
                <c:pt idx="4728">
                  <c:v>5.8927488526261076E-2</c:v>
                </c:pt>
                <c:pt idx="4729">
                  <c:v>5.9121600022055611E-2</c:v>
                </c:pt>
                <c:pt idx="4730">
                  <c:v>5.9326113847042547E-2</c:v>
                </c:pt>
                <c:pt idx="4731">
                  <c:v>5.9540825989015965E-2</c:v>
                </c:pt>
                <c:pt idx="4732">
                  <c:v>5.976552856164162E-2</c:v>
                </c:pt>
                <c:pt idx="4733">
                  <c:v>6.0000010459294754E-2</c:v>
                </c:pt>
                <c:pt idx="4734">
                  <c:v>6.0244057971510674E-2</c:v>
                </c:pt>
                <c:pt idx="4735">
                  <c:v>6.0497455358775057E-2</c:v>
                </c:pt>
                <c:pt idx="4736">
                  <c:v>6.0759985391323719E-2</c:v>
                </c:pt>
                <c:pt idx="4737">
                  <c:v>6.103142985257827E-2</c:v>
                </c:pt>
                <c:pt idx="4738">
                  <c:v>6.1311570008789722E-2</c:v>
                </c:pt>
                <c:pt idx="4739">
                  <c:v>6.1600187046415532E-2</c:v>
                </c:pt>
                <c:pt idx="4740">
                  <c:v>6.1897062478705675E-2</c:v>
                </c:pt>
                <c:pt idx="4741">
                  <c:v>6.2201978522925701E-2</c:v>
                </c:pt>
                <c:pt idx="4742">
                  <c:v>6.2514718449601325E-2</c:v>
                </c:pt>
                <c:pt idx="4743">
                  <c:v>6.2835066905115422E-2</c:v>
                </c:pt>
                <c:pt idx="4744">
                  <c:v>6.3162810208951189E-2</c:v>
                </c:pt>
                <c:pt idx="4745">
                  <c:v>6.3497736626825244E-2</c:v>
                </c:pt>
                <c:pt idx="4746">
                  <c:v>6.3839636620913034E-2</c:v>
                </c:pt>
                <c:pt idx="4747">
                  <c:v>6.4188303078325723E-2</c:v>
                </c:pt>
                <c:pt idx="4748">
                  <c:v>6.4543531518954214E-2</c:v>
                </c:pt>
                <c:pt idx="4749">
                  <c:v>6.4905120283760137E-2</c:v>
                </c:pt>
                <c:pt idx="4750">
                  <c:v>6.5272870704545127E-2</c:v>
                </c:pt>
                <c:pt idx="4751">
                  <c:v>6.5646587256198638E-2</c:v>
                </c:pt>
                <c:pt idx="4752">
                  <c:v>6.6023034633547473E-2</c:v>
                </c:pt>
                <c:pt idx="4753">
                  <c:v>6.6395451881772802E-2</c:v>
                </c:pt>
                <c:pt idx="4754">
                  <c:v>6.6759279409362243E-2</c:v>
                </c:pt>
                <c:pt idx="4755">
                  <c:v>6.7112807572183811E-2</c:v>
                </c:pt>
                <c:pt idx="4756">
                  <c:v>6.7454559126507024E-2</c:v>
                </c:pt>
                <c:pt idx="4757">
                  <c:v>6.77831860446345E-2</c:v>
                </c:pt>
                <c:pt idx="4758">
                  <c:v>6.8097459300130905E-2</c:v>
                </c:pt>
                <c:pt idx="4759">
                  <c:v>6.8396262576017039E-2</c:v>
                </c:pt>
                <c:pt idx="4760">
                  <c:v>6.8678586346677312E-2</c:v>
                </c:pt>
                <c:pt idx="4761">
                  <c:v>6.8943522187080747E-2</c:v>
                </c:pt>
                <c:pt idx="4762">
                  <c:v>6.9190257298501201E-2</c:v>
                </c:pt>
                <c:pt idx="4763">
                  <c:v>6.9418069245297392E-2</c:v>
                </c:pt>
                <c:pt idx="4764">
                  <c:v>6.962632089750849E-2</c:v>
                </c:pt>
                <c:pt idx="4765">
                  <c:v>6.9814455574024159E-2</c:v>
                </c:pt>
                <c:pt idx="4766">
                  <c:v>6.9981992381084102E-2</c:v>
                </c:pt>
                <c:pt idx="4767">
                  <c:v>7.0128521740879329E-2</c:v>
                </c:pt>
                <c:pt idx="4768">
                  <c:v>7.0253701105043559E-2</c:v>
                </c:pt>
                <c:pt idx="4769">
                  <c:v>7.0357250847852604E-2</c:v>
                </c:pt>
                <c:pt idx="4770">
                  <c:v>7.0438950333985242E-2</c:v>
                </c:pt>
                <c:pt idx="4771">
                  <c:v>7.0498634155741383E-2</c:v>
                </c:pt>
                <c:pt idx="4772">
                  <c:v>7.0536188534662189E-2</c:v>
                </c:pt>
                <c:pt idx="4773">
                  <c:v>7.0551547882553287E-2</c:v>
                </c:pt>
                <c:pt idx="4774">
                  <c:v>7.0544691516968849E-2</c:v>
                </c:pt>
                <c:pt idx="4775">
                  <c:v>7.051564052628348E-2</c:v>
                </c:pt>
                <c:pt idx="4776">
                  <c:v>7.0464454779545355E-2</c:v>
                </c:pt>
                <c:pt idx="4777">
                  <c:v>7.039418683951415E-2</c:v>
                </c:pt>
                <c:pt idx="4778">
                  <c:v>7.0311351455785737E-2</c:v>
                </c:pt>
                <c:pt idx="4779">
                  <c:v>7.0220358478081696E-2</c:v>
                </c:pt>
                <c:pt idx="4780">
                  <c:v>7.0122880296082019E-2</c:v>
                </c:pt>
                <c:pt idx="4781">
                  <c:v>7.0020392897877759E-2</c:v>
                </c:pt>
                <c:pt idx="4782">
                  <c:v>6.991427397427194E-2</c:v>
                </c:pt>
                <c:pt idx="4783">
                  <c:v>6.9805810792062703E-2</c:v>
                </c:pt>
                <c:pt idx="4784">
                  <c:v>6.9696204354298671E-2</c:v>
                </c:pt>
                <c:pt idx="4785">
                  <c:v>6.958657329272358E-2</c:v>
                </c:pt>
                <c:pt idx="4786">
                  <c:v>6.9477957631341083E-2</c:v>
                </c:pt>
                <c:pt idx="4787">
                  <c:v>6.9371322428353754E-2</c:v>
                </c:pt>
                <c:pt idx="4788">
                  <c:v>6.9267561298575073E-2</c:v>
                </c:pt>
                <c:pt idx="4789">
                  <c:v>6.9167499818291137E-2</c:v>
                </c:pt>
                <c:pt idx="4790">
                  <c:v>6.9071898814616506E-2</c:v>
                </c:pt>
                <c:pt idx="4791">
                  <c:v>6.8981457541457264E-2</c:v>
                </c:pt>
                <c:pt idx="4792">
                  <c:v>6.8896816744252812E-2</c:v>
                </c:pt>
                <c:pt idx="4793">
                  <c:v>6.8818561615719531E-2</c:v>
                </c:pt>
                <c:pt idx="4794">
                  <c:v>6.8747224644863186E-2</c:v>
                </c:pt>
                <c:pt idx="4795">
                  <c:v>6.868328836156129E-2</c:v>
                </c:pt>
                <c:pt idx="4796">
                  <c:v>6.8627187979049167E-2</c:v>
                </c:pt>
                <c:pt idx="4797">
                  <c:v>6.8579313936662889E-2</c:v>
                </c:pt>
                <c:pt idx="4798">
                  <c:v>6.8540014345212286E-2</c:v>
                </c:pt>
                <c:pt idx="4799">
                  <c:v>6.850959733736646E-2</c:v>
                </c:pt>
                <c:pt idx="4800">
                  <c:v>6.848833332544256E-2</c:v>
                </c:pt>
                <c:pt idx="4801">
                  <c:v>6.8476457168987953E-2</c:v>
                </c:pt>
                <c:pt idx="4802">
                  <c:v>6.8474170254544636E-2</c:v>
                </c:pt>
                <c:pt idx="4803">
                  <c:v>6.848164248997618E-2</c:v>
                </c:pt>
                <c:pt idx="4804">
                  <c:v>6.849901421572753E-2</c:v>
                </c:pt>
                <c:pt idx="4805">
                  <c:v>6.8526398035372291E-2</c:v>
                </c:pt>
                <c:pt idx="4806">
                  <c:v>6.8563880567784827E-2</c:v>
                </c:pt>
                <c:pt idx="4807">
                  <c:v>6.8611524123253276E-2</c:v>
                </c:pt>
                <c:pt idx="4808">
                  <c:v>6.8669368305825762E-2</c:v>
                </c:pt>
                <c:pt idx="4809">
                  <c:v>6.8737431544155819E-2</c:v>
                </c:pt>
                <c:pt idx="4810">
                  <c:v>6.8815712553084663E-2</c:v>
                </c:pt>
                <c:pt idx="4811">
                  <c:v>6.8904191728166739E-2</c:v>
                </c:pt>
                <c:pt idx="4812">
                  <c:v>6.9002832475312623E-2</c:v>
                </c:pt>
                <c:pt idx="4813">
                  <c:v>6.9111582477689421E-2</c:v>
                </c:pt>
                <c:pt idx="4814">
                  <c:v>6.9230374901982375E-2</c:v>
                </c:pt>
                <c:pt idx="4815">
                  <c:v>6.9359129546084489E-2</c:v>
                </c:pt>
                <c:pt idx="4816">
                  <c:v>6.9497753930242614E-2</c:v>
                </c:pt>
                <c:pt idx="4817">
                  <c:v>6.9646144333650059E-2</c:v>
                </c:pt>
                <c:pt idx="4818">
                  <c:v>6.980418677843328E-2</c:v>
                </c:pt>
                <c:pt idx="4819">
                  <c:v>6.9971757962941361E-2</c:v>
                </c:pt>
                <c:pt idx="4820">
                  <c:v>7.0148726146204973E-2</c:v>
                </c:pt>
                <c:pt idx="4821">
                  <c:v>7.0334951985388611E-2</c:v>
                </c:pt>
                <c:pt idx="4822">
                  <c:v>7.0530289328018164E-2</c:v>
                </c:pt>
                <c:pt idx="4823">
                  <c:v>7.0734585960722449E-2</c:v>
                </c:pt>
                <c:pt idx="4824">
                  <c:v>7.0947684316186727E-2</c:v>
                </c:pt>
                <c:pt idx="4825">
                  <c:v>7.116942213996863E-2</c:v>
                </c:pt>
                <c:pt idx="4826">
                  <c:v>7.1399633118788969E-2</c:v>
                </c:pt>
                <c:pt idx="4827">
                  <c:v>7.163582913573141E-2</c:v>
                </c:pt>
                <c:pt idx="4828">
                  <c:v>7.1872830577858163E-2</c:v>
                </c:pt>
                <c:pt idx="4829">
                  <c:v>7.2107129868434233E-2</c:v>
                </c:pt>
                <c:pt idx="4830">
                  <c:v>7.2337386006633933E-2</c:v>
                </c:pt>
                <c:pt idx="4831">
                  <c:v>7.2562430803745387E-2</c:v>
                </c:pt>
                <c:pt idx="4832">
                  <c:v>7.2781190651074273E-2</c:v>
                </c:pt>
                <c:pt idx="4833">
                  <c:v>7.2992679096546359E-2</c:v>
                </c:pt>
                <c:pt idx="4834">
                  <c:v>7.3195992391088191E-2</c:v>
                </c:pt>
                <c:pt idx="4835">
                  <c:v>7.339030530152392E-2</c:v>
                </c:pt>
                <c:pt idx="4836">
                  <c:v>7.357486707914758E-2</c:v>
                </c:pt>
                <c:pt idx="4837">
                  <c:v>7.3748997576410263E-2</c:v>
                </c:pt>
                <c:pt idx="4838">
                  <c:v>7.3912083508237816E-2</c:v>
                </c:pt>
                <c:pt idx="4839">
                  <c:v>7.4063574854630221E-2</c:v>
                </c:pt>
                <c:pt idx="4840">
                  <c:v>7.4202981401171708E-2</c:v>
                </c:pt>
                <c:pt idx="4841">
                  <c:v>7.4329869414070715E-2</c:v>
                </c:pt>
                <c:pt idx="4842">
                  <c:v>7.4443858446336622E-2</c:v>
                </c:pt>
                <c:pt idx="4843">
                  <c:v>7.4544618271700405E-2</c:v>
                </c:pt>
                <c:pt idx="4844">
                  <c:v>7.4631865942890979E-2</c:v>
                </c:pt>
                <c:pt idx="4845">
                  <c:v>7.4705362970889061E-2</c:v>
                </c:pt>
                <c:pt idx="4846">
                  <c:v>7.476491262179713E-2</c:v>
                </c:pt>
                <c:pt idx="4847">
                  <c:v>7.4810357327985993E-2</c:v>
                </c:pt>
                <c:pt idx="4848">
                  <c:v>7.4841576210201974E-2</c:v>
                </c:pt>
                <c:pt idx="4849">
                  <c:v>7.4858482707351778E-2</c:v>
                </c:pt>
                <c:pt idx="4850">
                  <c:v>7.4861022310713995E-2</c:v>
                </c:pt>
                <c:pt idx="4851">
                  <c:v>7.4849170399364923E-2</c:v>
                </c:pt>
                <c:pt idx="4852">
                  <c:v>7.4822930173646801E-2</c:v>
                </c:pt>
                <c:pt idx="4853">
                  <c:v>7.4782330683550016E-2</c:v>
                </c:pt>
                <c:pt idx="4854">
                  <c:v>7.4727424948929033E-2</c:v>
                </c:pt>
                <c:pt idx="4855">
                  <c:v>7.4658288168517467E-2</c:v>
                </c:pt>
                <c:pt idx="4856">
                  <c:v>7.4575016014762546E-2</c:v>
                </c:pt>
                <c:pt idx="4857">
                  <c:v>7.4477723011548647E-2</c:v>
                </c:pt>
                <c:pt idx="4858">
                  <c:v>7.4366540991936347E-2</c:v>
                </c:pt>
                <c:pt idx="4859">
                  <c:v>7.4241617633098694E-2</c:v>
                </c:pt>
                <c:pt idx="4860">
                  <c:v>7.4103115065692615E-2</c:v>
                </c:pt>
                <c:pt idx="4861">
                  <c:v>7.3951208554964107E-2</c:v>
                </c:pt>
                <c:pt idx="4862">
                  <c:v>7.3786085250940894E-2</c:v>
                </c:pt>
                <c:pt idx="4863">
                  <c:v>7.3607943005130988E-2</c:v>
                </c:pt>
                <c:pt idx="4864">
                  <c:v>7.34169892512017E-2</c:v>
                </c:pt>
                <c:pt idx="4865">
                  <c:v>7.3213439947176051E-2</c:v>
                </c:pt>
                <c:pt idx="4866">
                  <c:v>7.2997518576745066E-2</c:v>
                </c:pt>
                <c:pt idx="4867">
                  <c:v>7.2769455207353811E-2</c:v>
                </c:pt>
                <c:pt idx="4868">
                  <c:v>7.2529485602781482E-2</c:v>
                </c:pt>
                <c:pt idx="4869">
                  <c:v>7.2277850387996861E-2</c:v>
                </c:pt>
                <c:pt idx="4870">
                  <c:v>7.2014794264128087E-2</c:v>
                </c:pt>
                <c:pt idx="4871">
                  <c:v>7.1740565271451895E-2</c:v>
                </c:pt>
                <c:pt idx="4872">
                  <c:v>7.1455414098361689E-2</c:v>
                </c:pt>
                <c:pt idx="4873">
                  <c:v>7.1159593434335894E-2</c:v>
                </c:pt>
                <c:pt idx="4874">
                  <c:v>7.0853357364987699E-2</c:v>
                </c:pt>
                <c:pt idx="4875">
                  <c:v>7.0536960807333376E-2</c:v>
                </c:pt>
                <c:pt idx="4876">
                  <c:v>7.0210658983475463E-2</c:v>
                </c:pt>
                <c:pt idx="4877">
                  <c:v>6.9874706930955405E-2</c:v>
                </c:pt>
                <c:pt idx="4878">
                  <c:v>6.9529359048079636E-2</c:v>
                </c:pt>
                <c:pt idx="4879">
                  <c:v>6.9174868672589401E-2</c:v>
                </c:pt>
                <c:pt idx="4880">
                  <c:v>6.8811487692087794E-2</c:v>
                </c:pt>
                <c:pt idx="4881">
                  <c:v>6.8439466184697692E-2</c:v>
                </c:pt>
                <c:pt idx="4882">
                  <c:v>6.8059052088474375E-2</c:v>
                </c:pt>
                <c:pt idx="4883">
                  <c:v>6.7670490898148097E-2</c:v>
                </c:pt>
                <c:pt idx="4884">
                  <c:v>6.7274025387822095E-2</c:v>
                </c:pt>
                <c:pt idx="4885">
                  <c:v>6.6869895358303691E-2</c:v>
                </c:pt>
                <c:pt idx="4886">
                  <c:v>6.6458337407786588E-2</c:v>
                </c:pt>
                <c:pt idx="4887">
                  <c:v>6.603958472466194E-2</c:v>
                </c:pt>
                <c:pt idx="4888">
                  <c:v>6.5613866901270454E-2</c:v>
                </c:pt>
                <c:pt idx="4889">
                  <c:v>6.51850634159752E-2</c:v>
                </c:pt>
                <c:pt idx="4890">
                  <c:v>6.4761286988860023E-2</c:v>
                </c:pt>
                <c:pt idx="4891">
                  <c:v>6.4348007440102412E-2</c:v>
                </c:pt>
                <c:pt idx="4892">
                  <c:v>6.3947272963810489E-2</c:v>
                </c:pt>
                <c:pt idx="4893">
                  <c:v>6.3560852881987526E-2</c:v>
                </c:pt>
                <c:pt idx="4894">
                  <c:v>6.3190361529066763E-2</c:v>
                </c:pt>
                <c:pt idx="4895">
                  <c:v>6.2837270512477103E-2</c:v>
                </c:pt>
                <c:pt idx="4896">
                  <c:v>6.2502916263092109E-2</c:v>
                </c:pt>
                <c:pt idx="4897">
                  <c:v>6.2188507136975921E-2</c:v>
                </c:pt>
                <c:pt idx="4898">
                  <c:v>6.1895130244210464E-2</c:v>
                </c:pt>
                <c:pt idx="4899">
                  <c:v>6.1623758017791075E-2</c:v>
                </c:pt>
                <c:pt idx="4900">
                  <c:v>6.1375254529132971E-2</c:v>
                </c:pt>
                <c:pt idx="4901">
                  <c:v>6.1150381556485334E-2</c:v>
                </c:pt>
                <c:pt idx="4902">
                  <c:v>6.0949804412556152E-2</c:v>
                </c:pt>
                <c:pt idx="4903">
                  <c:v>6.0774097537645309E-2</c:v>
                </c:pt>
                <c:pt idx="4904">
                  <c:v>6.0623749864570753E-2</c:v>
                </c:pt>
                <c:pt idx="4905">
                  <c:v>6.0499169961646629E-2</c:v>
                </c:pt>
                <c:pt idx="4906">
                  <c:v>6.0400690959940877E-2</c:v>
                </c:pt>
                <c:pt idx="4907">
                  <c:v>6.0328575270993841E-2</c:v>
                </c:pt>
                <c:pt idx="4908">
                  <c:v>6.0283019101129577E-2</c:v>
                </c:pt>
                <c:pt idx="4909">
                  <c:v>6.0264156768431443E-2</c:v>
                </c:pt>
                <c:pt idx="4910">
                  <c:v>6.0272064828388601E-2</c:v>
                </c:pt>
                <c:pt idx="4911">
                  <c:v>6.0306766014146147E-2</c:v>
                </c:pt>
                <c:pt idx="4912">
                  <c:v>6.0368232997214596E-2</c:v>
                </c:pt>
                <c:pt idx="4913">
                  <c:v>6.0456391974409891E-2</c:v>
                </c:pt>
                <c:pt idx="4914">
                  <c:v>6.0571126086707401E-2</c:v>
                </c:pt>
                <c:pt idx="4915">
                  <c:v>6.071227867560109E-2</c:v>
                </c:pt>
                <c:pt idx="4916">
                  <c:v>6.0879656382462011E-2</c:v>
                </c:pt>
                <c:pt idx="4917">
                  <c:v>6.1073032096291467E-2</c:v>
                </c:pt>
                <c:pt idx="4918">
                  <c:v>6.1292147755162424E-2</c:v>
                </c:pt>
                <c:pt idx="4919">
                  <c:v>6.1536717006535589E-2</c:v>
                </c:pt>
                <c:pt idx="4920">
                  <c:v>6.1806427731531825E-2</c:v>
                </c:pt>
                <c:pt idx="4921">
                  <c:v>6.2100944438132979E-2</c:v>
                </c:pt>
                <c:pt idx="4922">
                  <c:v>6.2419910528172702E-2</c:v>
                </c:pt>
                <c:pt idx="4923">
                  <c:v>6.2762950442866283E-2</c:v>
                </c:pt>
                <c:pt idx="4924">
                  <c:v>6.3129671691521089E-2</c:v>
                </c:pt>
                <c:pt idx="4925">
                  <c:v>6.3519666767948096E-2</c:v>
                </c:pt>
                <c:pt idx="4926">
                  <c:v>6.3932514958989703E-2</c:v>
                </c:pt>
                <c:pt idx="4927">
                  <c:v>6.4365591860351304E-2</c:v>
                </c:pt>
                <c:pt idx="4928">
                  <c:v>6.4813720880083567E-2</c:v>
                </c:pt>
                <c:pt idx="4929">
                  <c:v>6.5273300355726802E-2</c:v>
                </c:pt>
                <c:pt idx="4930">
                  <c:v>6.5742772140797961E-2</c:v>
                </c:pt>
                <c:pt idx="4931">
                  <c:v>6.6220737225091364E-2</c:v>
                </c:pt>
                <c:pt idx="4932">
                  <c:v>6.6705882601703764E-2</c:v>
                </c:pt>
                <c:pt idx="4933">
                  <c:v>6.7196975036603449E-2</c:v>
                </c:pt>
                <c:pt idx="4934">
                  <c:v>6.7692857595436695E-2</c:v>
                </c:pt>
                <c:pt idx="4935">
                  <c:v>6.8192446373644633E-2</c:v>
                </c:pt>
                <c:pt idx="4936">
                  <c:v>6.8694727327255942E-2</c:v>
                </c:pt>
                <c:pt idx="4937">
                  <c:v>6.9198753199312513E-2</c:v>
                </c:pt>
                <c:pt idx="4938">
                  <c:v>6.9703640540670936E-2</c:v>
                </c:pt>
                <c:pt idx="4939">
                  <c:v>7.020856682399032E-2</c:v>
                </c:pt>
                <c:pt idx="4940">
                  <c:v>7.0712767649621977E-2</c:v>
                </c:pt>
                <c:pt idx="4941">
                  <c:v>7.1215534042050888E-2</c:v>
                </c:pt>
                <c:pt idx="4942">
                  <c:v>7.1716209835461578E-2</c:v>
                </c:pt>
                <c:pt idx="4943">
                  <c:v>7.2214189146938099E-2</c:v>
                </c:pt>
                <c:pt idx="4944">
                  <c:v>7.2708913935754418E-2</c:v>
                </c:pt>
                <c:pt idx="4945">
                  <c:v>7.3199871647159909E-2</c:v>
                </c:pt>
                <c:pt idx="4946">
                  <c:v>7.3686592939021467E-2</c:v>
                </c:pt>
                <c:pt idx="4947">
                  <c:v>7.4168649489653515E-2</c:v>
                </c:pt>
                <c:pt idx="4948">
                  <c:v>7.4645651885123981E-2</c:v>
                </c:pt>
                <c:pt idx="4949">
                  <c:v>7.5117247584310626E-2</c:v>
                </c:pt>
                <c:pt idx="4950">
                  <c:v>7.558311895995494E-2</c:v>
                </c:pt>
                <c:pt idx="4951">
                  <c:v>7.6042981413946067E-2</c:v>
                </c:pt>
                <c:pt idx="4952">
                  <c:v>7.649658156505583E-2</c:v>
                </c:pt>
                <c:pt idx="4953">
                  <c:v>7.6943695507339094E-2</c:v>
                </c:pt>
                <c:pt idx="4954">
                  <c:v>7.7384127137406694E-2</c:v>
                </c:pt>
                <c:pt idx="4955">
                  <c:v>7.7817706548785615E-2</c:v>
                </c:pt>
                <c:pt idx="4956">
                  <c:v>7.8244288491572805E-2</c:v>
                </c:pt>
                <c:pt idx="4957">
                  <c:v>7.8663750895606011E-2</c:v>
                </c:pt>
                <c:pt idx="4958">
                  <c:v>7.9075993455377594E-2</c:v>
                </c:pt>
                <c:pt idx="4959">
                  <c:v>7.9480936274931968E-2</c:v>
                </c:pt>
                <c:pt idx="4960">
                  <c:v>7.987851857099941E-2</c:v>
                </c:pt>
                <c:pt idx="4961">
                  <c:v>8.026869743263558E-2</c:v>
                </c:pt>
                <c:pt idx="4962">
                  <c:v>8.0651446635658569E-2</c:v>
                </c:pt>
                <c:pt idx="4963">
                  <c:v>8.1026755510186357E-2</c:v>
                </c:pt>
                <c:pt idx="4964">
                  <c:v>8.1394627859609631E-2</c:v>
                </c:pt>
                <c:pt idx="4965">
                  <c:v>8.1755080929351409E-2</c:v>
                </c:pt>
                <c:pt idx="4966">
                  <c:v>8.2108144423792342E-2</c:v>
                </c:pt>
                <c:pt idx="4967">
                  <c:v>8.2453859569766447E-2</c:v>
                </c:pt>
                <c:pt idx="4968">
                  <c:v>8.2792278225058441E-2</c:v>
                </c:pt>
                <c:pt idx="4969">
                  <c:v>8.3123462030361528E-2</c:v>
                </c:pt>
                <c:pt idx="4970">
                  <c:v>8.3447481603186893E-2</c:v>
                </c:pt>
                <c:pt idx="4971">
                  <c:v>8.3764415772239559E-2</c:v>
                </c:pt>
                <c:pt idx="4972">
                  <c:v>8.4074350850810484E-2</c:v>
                </c:pt>
                <c:pt idx="4973">
                  <c:v>8.4377379947765438E-2</c:v>
                </c:pt>
                <c:pt idx="4974">
                  <c:v>8.4673602314738944E-2</c:v>
                </c:pt>
                <c:pt idx="4975">
                  <c:v>8.496312272817691E-2</c:v>
                </c:pt>
                <c:pt idx="4976">
                  <c:v>8.5246050904901283E-2</c:v>
                </c:pt>
                <c:pt idx="4977">
                  <c:v>8.5522500949902061E-2</c:v>
                </c:pt>
                <c:pt idx="4978">
                  <c:v>8.5792590835097216E-2</c:v>
                </c:pt>
                <c:pt idx="4979">
                  <c:v>8.6056441907827561E-2</c:v>
                </c:pt>
                <c:pt idx="4980">
                  <c:v>8.6314178427891644E-2</c:v>
                </c:pt>
                <c:pt idx="4981">
                  <c:v>8.656592713195424E-2</c:v>
                </c:pt>
                <c:pt idx="4982">
                  <c:v>8.6811816824195268E-2</c:v>
                </c:pt>
                <c:pt idx="4983">
                  <c:v>8.7051977992098267E-2</c:v>
                </c:pt>
                <c:pt idx="4984">
                  <c:v>8.7286542446307333E-2</c:v>
                </c:pt>
                <c:pt idx="4985">
                  <c:v>8.7515642983514524E-2</c:v>
                </c:pt>
                <c:pt idx="4986">
                  <c:v>8.7739413071371702E-2</c:v>
                </c:pt>
                <c:pt idx="4987">
                  <c:v>8.7957986554446685E-2</c:v>
                </c:pt>
                <c:pt idx="4988">
                  <c:v>8.817149738028017E-2</c:v>
                </c:pt>
                <c:pt idx="4989">
                  <c:v>8.8378675879639865E-2</c:v>
                </c:pt>
                <c:pt idx="4990">
                  <c:v>8.8576624390642997E-2</c:v>
                </c:pt>
                <c:pt idx="4991">
                  <c:v>8.8763458301310605E-2</c:v>
                </c:pt>
                <c:pt idx="4992">
                  <c:v>8.8938604933313292E-2</c:v>
                </c:pt>
                <c:pt idx="4993">
                  <c:v>8.9101596101212502E-2</c:v>
                </c:pt>
                <c:pt idx="4994">
                  <c:v>8.9252020321611142E-2</c:v>
                </c:pt>
                <c:pt idx="4995">
                  <c:v>8.9389517919694197E-2</c:v>
                </c:pt>
                <c:pt idx="4996">
                  <c:v>8.9513777963615121E-2</c:v>
                </c:pt>
                <c:pt idx="4997">
                  <c:v>8.9624535388795626E-2</c:v>
                </c:pt>
                <c:pt idx="4998">
                  <c:v>8.9721568243647715E-2</c:v>
                </c:pt>
                <c:pt idx="4999">
                  <c:v>8.9804695050795483E-2</c:v>
                </c:pt>
                <c:pt idx="5000">
                  <c:v>8.9873772280392797E-2</c:v>
                </c:pt>
                <c:pt idx="5001">
                  <c:v>8.9928691932256652E-2</c:v>
                </c:pt>
                <c:pt idx="5002">
                  <c:v>8.9969379223573981E-2</c:v>
                </c:pt>
                <c:pt idx="5003">
                  <c:v>8.9995790378973706E-2</c:v>
                </c:pt>
                <c:pt idx="5004">
                  <c:v>9.0007910519793358E-2</c:v>
                </c:pt>
                <c:pt idx="5005">
                  <c:v>9.0005751649412866E-2</c:v>
                </c:pt>
                <c:pt idx="5006">
                  <c:v>8.9989350731571327E-2</c:v>
                </c:pt>
                <c:pt idx="5007">
                  <c:v>8.9958767858629746E-2</c:v>
                </c:pt>
                <c:pt idx="5008">
                  <c:v>8.9914084506791961E-2</c:v>
                </c:pt>
                <c:pt idx="5009">
                  <c:v>8.985540187534731E-2</c:v>
                </c:pt>
                <c:pt idx="5010">
                  <c:v>8.9782839307051207E-2</c:v>
                </c:pt>
                <c:pt idx="5011">
                  <c:v>8.96965327868149E-2</c:v>
                </c:pt>
                <c:pt idx="5012">
                  <c:v>8.9596633515930432E-2</c:v>
                </c:pt>
                <c:pt idx="5013">
                  <c:v>8.9483306559116196E-2</c:v>
                </c:pt>
                <c:pt idx="5014">
                  <c:v>8.9356729561722692E-2</c:v>
                </c:pt>
                <c:pt idx="5015">
                  <c:v>8.921709153450133E-2</c:v>
                </c:pt>
                <c:pt idx="5016">
                  <c:v>8.906459170339516E-2</c:v>
                </c:pt>
                <c:pt idx="5017">
                  <c:v>8.8899438421871549E-2</c:v>
                </c:pt>
                <c:pt idx="5018">
                  <c:v>8.8721848143377566E-2</c:v>
                </c:pt>
                <c:pt idx="5019">
                  <c:v>8.8532044451557712E-2</c:v>
                </c:pt>
                <c:pt idx="5020">
                  <c:v>8.8330257145937147E-2</c:v>
                </c:pt>
                <c:pt idx="5021">
                  <c:v>8.8116721380828211E-2</c:v>
                </c:pt>
                <c:pt idx="5022">
                  <c:v>8.7891676855286441E-2</c:v>
                </c:pt>
                <c:pt idx="5023">
                  <c:v>8.7655367051994934E-2</c:v>
                </c:pt>
                <c:pt idx="5024">
                  <c:v>8.740803852301976E-2</c:v>
                </c:pt>
                <c:pt idx="5025">
                  <c:v>8.7149940220437122E-2</c:v>
                </c:pt>
                <c:pt idx="5026">
                  <c:v>8.6881322869891295E-2</c:v>
                </c:pt>
                <c:pt idx="5027">
                  <c:v>8.6602438385202818E-2</c:v>
                </c:pt>
                <c:pt idx="5028">
                  <c:v>8.6313539322198624E-2</c:v>
                </c:pt>
                <c:pt idx="5029">
                  <c:v>8.6014878370000811E-2</c:v>
                </c:pt>
                <c:pt idx="5030">
                  <c:v>8.5706707878058036E-2</c:v>
                </c:pt>
                <c:pt idx="5031">
                  <c:v>8.5389279417265596E-2</c:v>
                </c:pt>
                <c:pt idx="5032">
                  <c:v>8.5062843373570368E-2</c:v>
                </c:pt>
                <c:pt idx="5033">
                  <c:v>8.4727648572511971E-2</c:v>
                </c:pt>
                <c:pt idx="5034">
                  <c:v>8.4383941933206044E-2</c:v>
                </c:pt>
                <c:pt idx="5035">
                  <c:v>8.4031968150320116E-2</c:v>
                </c:pt>
                <c:pt idx="5036">
                  <c:v>8.3671969402653604E-2</c:v>
                </c:pt>
                <c:pt idx="5037">
                  <c:v>8.3304185086973959E-2</c:v>
                </c:pt>
                <c:pt idx="5038">
                  <c:v>8.2928851575813908E-2</c:v>
                </c:pt>
                <c:pt idx="5039">
                  <c:v>8.2546201997981586E-2</c:v>
                </c:pt>
                <c:pt idx="5040">
                  <c:v>8.2156466040581286E-2</c:v>
                </c:pt>
                <c:pt idx="5041">
                  <c:v>8.1759869771389576E-2</c:v>
                </c:pt>
                <c:pt idx="5042">
                  <c:v>8.1356635480470743E-2</c:v>
                </c:pt>
                <c:pt idx="5043">
                  <c:v>8.0946981539968016E-2</c:v>
                </c:pt>
                <c:pt idx="5044">
                  <c:v>8.0531122281039147E-2</c:v>
                </c:pt>
                <c:pt idx="5045">
                  <c:v>8.0109267886952121E-2</c:v>
                </c:pt>
                <c:pt idx="5046">
                  <c:v>7.9681624301395748E-2</c:v>
                </c:pt>
                <c:pt idx="5047">
                  <c:v>7.9248393151095872E-2</c:v>
                </c:pt>
                <c:pt idx="5048">
                  <c:v>7.8809771681871879E-2</c:v>
                </c:pt>
                <c:pt idx="5049">
                  <c:v>7.836595270729442E-2</c:v>
                </c:pt>
                <c:pt idx="5050">
                  <c:v>7.7917124569155241E-2</c:v>
                </c:pt>
                <c:pt idx="5051">
                  <c:v>7.7463471108980705E-2</c:v>
                </c:pt>
                <c:pt idx="5052">
                  <c:v>7.7004475228438674E-2</c:v>
                </c:pt>
                <c:pt idx="5053">
                  <c:v>7.6538807659284488E-2</c:v>
                </c:pt>
                <c:pt idx="5054">
                  <c:v>7.6065637599355529E-2</c:v>
                </c:pt>
                <c:pt idx="5055">
                  <c:v>7.5584781132565296E-2</c:v>
                </c:pt>
                <c:pt idx="5056">
                  <c:v>7.5096102186835323E-2</c:v>
                </c:pt>
                <c:pt idx="5057">
                  <c:v>7.4599488928250454E-2</c:v>
                </c:pt>
                <c:pt idx="5058">
                  <c:v>7.4094851441081203E-2</c:v>
                </c:pt>
                <c:pt idx="5059">
                  <c:v>7.3582120314149554E-2</c:v>
                </c:pt>
                <c:pt idx="5060">
                  <c:v>7.3061245320620874E-2</c:v>
                </c:pt>
                <c:pt idx="5061">
                  <c:v>7.2532194157095206E-2</c:v>
                </c:pt>
                <c:pt idx="5062">
                  <c:v>7.199495123893207E-2</c:v>
                </c:pt>
                <c:pt idx="5063">
                  <c:v>7.1449516550001799E-2</c:v>
                </c:pt>
                <c:pt idx="5064">
                  <c:v>7.0895904545132712E-2</c:v>
                </c:pt>
                <c:pt idx="5065">
                  <c:v>7.0334143103541691E-2</c:v>
                </c:pt>
                <c:pt idx="5066">
                  <c:v>6.9764272531578408E-2</c:v>
                </c:pt>
                <c:pt idx="5067">
                  <c:v>6.9186344613124784E-2</c:v>
                </c:pt>
                <c:pt idx="5068">
                  <c:v>6.8600421706031187E-2</c:v>
                </c:pt>
                <c:pt idx="5069">
                  <c:v>6.8006575882996106E-2</c:v>
                </c:pt>
                <c:pt idx="5070">
                  <c:v>6.7404888115328687E-2</c:v>
                </c:pt>
                <c:pt idx="5071">
                  <c:v>6.6795447498063362E-2</c:v>
                </c:pt>
                <c:pt idx="5072">
                  <c:v>6.6178350514931844E-2</c:v>
                </c:pt>
                <c:pt idx="5073">
                  <c:v>6.5553700341720242E-2</c:v>
                </c:pt>
                <c:pt idx="5074">
                  <c:v>6.4921606186588154E-2</c:v>
                </c:pt>
                <c:pt idx="5075">
                  <c:v>6.4282182665944043E-2</c:v>
                </c:pt>
                <c:pt idx="5076">
                  <c:v>6.3635549214513878E-2</c:v>
                </c:pt>
                <c:pt idx="5077">
                  <c:v>6.2985026028958196E-2</c:v>
                </c:pt>
                <c:pt idx="5078">
                  <c:v>6.2337644037314628E-2</c:v>
                </c:pt>
                <c:pt idx="5079">
                  <c:v>6.1698128725059337E-2</c:v>
                </c:pt>
                <c:pt idx="5080">
                  <c:v>6.1068218476960041E-2</c:v>
                </c:pt>
                <c:pt idx="5081">
                  <c:v>6.0449413754040532E-2</c:v>
                </c:pt>
                <c:pt idx="5082">
                  <c:v>5.9843085138608268E-2</c:v>
                </c:pt>
                <c:pt idx="5083">
                  <c:v>5.9250483735251123E-2</c:v>
                </c:pt>
                <c:pt idx="5084">
                  <c:v>5.8672747464147024E-2</c:v>
                </c:pt>
                <c:pt idx="5085">
                  <c:v>5.8110906974557022E-2</c:v>
                </c:pt>
                <c:pt idx="5086">
                  <c:v>5.7565891331941045E-2</c:v>
                </c:pt>
                <c:pt idx="5087">
                  <c:v>5.7038533489713862E-2</c:v>
                </c:pt>
                <c:pt idx="5088">
                  <c:v>5.6529575551017307E-2</c:v>
                </c:pt>
                <c:pt idx="5089">
                  <c:v>5.6039673825673333E-2</c:v>
                </c:pt>
                <c:pt idx="5090">
                  <c:v>5.5569403687499075E-2</c:v>
                </c:pt>
                <c:pt idx="5091">
                  <c:v>5.5119264237153291E-2</c:v>
                </c:pt>
                <c:pt idx="5092">
                  <c:v>5.4689682775682369E-2</c:v>
                </c:pt>
                <c:pt idx="5093">
                  <c:v>5.4281019093916284E-2</c:v>
                </c:pt>
                <c:pt idx="5094">
                  <c:v>5.3893569582837857E-2</c:v>
                </c:pt>
                <c:pt idx="5095">
                  <c:v>5.3527571170019668E-2</c:v>
                </c:pt>
                <c:pt idx="5096">
                  <c:v>5.3183205087175306E-2</c:v>
                </c:pt>
                <c:pt idx="5097">
                  <c:v>5.2860600473837005E-2</c:v>
                </c:pt>
                <c:pt idx="5098">
                  <c:v>5.2559837822107686E-2</c:v>
                </c:pt>
                <c:pt idx="5099">
                  <c:v>5.2280952267385418E-2</c:v>
                </c:pt>
                <c:pt idx="5100">
                  <c:v>5.2023936729892299E-2</c:v>
                </c:pt>
                <c:pt idx="5101">
                  <c:v>5.1788744911773245E-2</c:v>
                </c:pt>
                <c:pt idx="5102">
                  <c:v>5.1575294154460952E-2</c:v>
                </c:pt>
                <c:pt idx="5103">
                  <c:v>5.1383468160923526E-2</c:v>
                </c:pt>
                <c:pt idx="5104">
                  <c:v>5.1213119587340795E-2</c:v>
                </c:pt>
                <c:pt idx="5105">
                  <c:v>5.1064072508667402E-2</c:v>
                </c:pt>
                <c:pt idx="5106">
                  <c:v>5.0936124762461774E-2</c:v>
                </c:pt>
                <c:pt idx="5107">
                  <c:v>5.0829050175273047E-2</c:v>
                </c:pt>
                <c:pt idx="5108">
                  <c:v>5.0742600675791269E-2</c:v>
                </c:pt>
                <c:pt idx="5109">
                  <c:v>5.0676508298876412E-2</c:v>
                </c:pt>
                <c:pt idx="5110">
                  <c:v>5.0630487084493463E-2</c:v>
                </c:pt>
                <c:pt idx="5111">
                  <c:v>5.0604234875486431E-2</c:v>
                </c:pt>
                <c:pt idx="5112">
                  <c:v>5.0597435018036346E-2</c:v>
                </c:pt>
                <c:pt idx="5113">
                  <c:v>5.0609757968551765E-2</c:v>
                </c:pt>
                <c:pt idx="5114">
                  <c:v>5.0638892617253836E-2</c:v>
                </c:pt>
                <c:pt idx="5115">
                  <c:v>5.068023307042685E-2</c:v>
                </c:pt>
                <c:pt idx="5116">
                  <c:v>5.0730587818594325E-2</c:v>
                </c:pt>
                <c:pt idx="5117">
                  <c:v>5.0788600863913395E-2</c:v>
                </c:pt>
                <c:pt idx="5118">
                  <c:v>5.0853058160901916E-2</c:v>
                </c:pt>
                <c:pt idx="5119">
                  <c:v>5.0922821887232836E-2</c:v>
                </c:pt>
                <c:pt idx="5120">
                  <c:v>5.0996824844197222E-2</c:v>
                </c:pt>
                <c:pt idx="5121">
                  <c:v>5.107406733716411E-2</c:v>
                </c:pt>
                <c:pt idx="5122">
                  <c:v>5.1153614240593621E-2</c:v>
                </c:pt>
                <c:pt idx="5123">
                  <c:v>5.1234592155225502E-2</c:v>
                </c:pt>
                <c:pt idx="5124">
                  <c:v>5.1316186652781225E-2</c:v>
                </c:pt>
                <c:pt idx="5125">
                  <c:v>5.1397639606928135E-2</c:v>
                </c:pt>
                <c:pt idx="5126">
                  <c:v>5.1478246609313147E-2</c:v>
                </c:pt>
                <c:pt idx="5127">
                  <c:v>5.1557354469407415E-2</c:v>
                </c:pt>
                <c:pt idx="5128">
                  <c:v>5.1634358796837421E-2</c:v>
                </c:pt>
                <c:pt idx="5129">
                  <c:v>5.1708701664820451E-2</c:v>
                </c:pt>
                <c:pt idx="5130">
                  <c:v>5.1779869353270579E-2</c:v>
                </c:pt>
                <c:pt idx="5131">
                  <c:v>5.1847390170096055E-2</c:v>
                </c:pt>
                <c:pt idx="5132">
                  <c:v>5.1910832349170107E-2</c:v>
                </c:pt>
                <c:pt idx="5133">
                  <c:v>5.1969802023422849E-2</c:v>
                </c:pt>
                <c:pt idx="5134">
                  <c:v>5.202394127147366E-2</c:v>
                </c:pt>
                <c:pt idx="5135">
                  <c:v>5.2072926236200308E-2</c:v>
                </c:pt>
                <c:pt idx="5136">
                  <c:v>5.2116465313621498E-2</c:v>
                </c:pt>
                <c:pt idx="5137">
                  <c:v>5.2154297410455158E-2</c:v>
                </c:pt>
                <c:pt idx="5138">
                  <c:v>5.2186190268704129E-2</c:v>
                </c:pt>
                <c:pt idx="5139">
                  <c:v>5.221193885561444E-2</c:v>
                </c:pt>
                <c:pt idx="5140">
                  <c:v>5.2231363817347311E-2</c:v>
                </c:pt>
                <c:pt idx="5141">
                  <c:v>5.2244309994706958E-2</c:v>
                </c:pt>
                <c:pt idx="5142">
                  <c:v>5.2250644999268681E-2</c:v>
                </c:pt>
                <c:pt idx="5143">
                  <c:v>5.2250257848257563E-2</c:v>
                </c:pt>
                <c:pt idx="5144">
                  <c:v>5.2243057656537369E-2</c:v>
                </c:pt>
                <c:pt idx="5145">
                  <c:v>5.2228972384078975E-2</c:v>
                </c:pt>
                <c:pt idx="5146">
                  <c:v>5.2207947637291974E-2</c:v>
                </c:pt>
                <c:pt idx="5147">
                  <c:v>5.2179945522617226E-2</c:v>
                </c:pt>
                <c:pt idx="5148">
                  <c:v>5.2144943550796304E-2</c:v>
                </c:pt>
                <c:pt idx="5149">
                  <c:v>5.210293359025131E-2</c:v>
                </c:pt>
                <c:pt idx="5150">
                  <c:v>5.2053920868030068E-2</c:v>
                </c:pt>
                <c:pt idx="5151">
                  <c:v>5.1997923016792381E-2</c:v>
                </c:pt>
                <c:pt idx="5152">
                  <c:v>5.1934969166337115E-2</c:v>
                </c:pt>
                <c:pt idx="5153">
                  <c:v>5.1865099078192561E-2</c:v>
                </c:pt>
                <c:pt idx="5154">
                  <c:v>5.1788362321819326E-2</c:v>
                </c:pt>
                <c:pt idx="5155">
                  <c:v>5.1704817490999928E-2</c:v>
                </c:pt>
                <c:pt idx="5156">
                  <c:v>5.1614531459016247E-2</c:v>
                </c:pt>
                <c:pt idx="5157">
                  <c:v>5.1517578671243701E-2</c:v>
                </c:pt>
                <c:pt idx="5158">
                  <c:v>5.1414040473819332E-2</c:v>
                </c:pt>
                <c:pt idx="5159">
                  <c:v>5.1304004477068954E-2</c:v>
                </c:pt>
                <c:pt idx="5160">
                  <c:v>5.1187563952407207E-2</c:v>
                </c:pt>
                <c:pt idx="5161">
                  <c:v>5.1064817261455578E-2</c:v>
                </c:pt>
                <c:pt idx="5162">
                  <c:v>5.0935867316150324E-2</c:v>
                </c:pt>
                <c:pt idx="5163">
                  <c:v>5.080082106864367E-2</c:v>
                </c:pt>
                <c:pt idx="5164">
                  <c:v>5.0659789029830884E-2</c:v>
                </c:pt>
                <c:pt idx="5165">
                  <c:v>5.0512884815365991E-2</c:v>
                </c:pt>
                <c:pt idx="5166">
                  <c:v>5.0360224718058323E-2</c:v>
                </c:pt>
                <c:pt idx="5167">
                  <c:v>5.0201927305571228E-2</c:v>
                </c:pt>
                <c:pt idx="5168">
                  <c:v>5.0038113042376313E-2</c:v>
                </c:pt>
                <c:pt idx="5169">
                  <c:v>4.9868903934942921E-2</c:v>
                </c:pt>
                <c:pt idx="5170">
                  <c:v>4.9694423199173929E-2</c:v>
                </c:pt>
                <c:pt idx="5171">
                  <c:v>4.9514794949127354E-2</c:v>
                </c:pt>
                <c:pt idx="5172">
                  <c:v>4.9330143906091438E-2</c:v>
                </c:pt>
                <c:pt idx="5173">
                  <c:v>4.9140595127111206E-2</c:v>
                </c:pt>
                <c:pt idx="5174">
                  <c:v>4.8946273752088411E-2</c:v>
                </c:pt>
                <c:pt idx="5175">
                  <c:v>4.8747304768610611E-2</c:v>
                </c:pt>
                <c:pt idx="5176">
                  <c:v>4.8543812793686476E-2</c:v>
                </c:pt>
                <c:pt idx="5177">
                  <c:v>4.8338796880911618E-2</c:v>
                </c:pt>
                <c:pt idx="5178">
                  <c:v>4.8138589485055561E-2</c:v>
                </c:pt>
                <c:pt idx="5179">
                  <c:v>4.7947445644260546E-2</c:v>
                </c:pt>
                <c:pt idx="5180">
                  <c:v>4.7766930141318213E-2</c:v>
                </c:pt>
                <c:pt idx="5181">
                  <c:v>4.7598390428397551E-2</c:v>
                </c:pt>
                <c:pt idx="5182">
                  <c:v>4.7443054042926661E-2</c:v>
                </c:pt>
                <c:pt idx="5183">
                  <c:v>4.7302038188985374E-2</c:v>
                </c:pt>
                <c:pt idx="5184">
                  <c:v>4.7176355613402624E-2</c:v>
                </c:pt>
                <c:pt idx="5185">
                  <c:v>4.7066920129858428E-2</c:v>
                </c:pt>
                <c:pt idx="5186">
                  <c:v>4.6974551929353119E-2</c:v>
                </c:pt>
                <c:pt idx="5187">
                  <c:v>4.6899982687303859E-2</c:v>
                </c:pt>
                <c:pt idx="5188">
                  <c:v>4.68438604724431E-2</c:v>
                </c:pt>
                <c:pt idx="5189">
                  <c:v>4.6806754462506199E-2</c:v>
                </c:pt>
                <c:pt idx="5190">
                  <c:v>4.6789159471688241E-2</c:v>
                </c:pt>
                <c:pt idx="5191">
                  <c:v>4.679150029484689E-2</c:v>
                </c:pt>
                <c:pt idx="5192">
                  <c:v>4.6814135873410795E-2</c:v>
                </c:pt>
                <c:pt idx="5193">
                  <c:v>4.6857363287932545E-2</c:v>
                </c:pt>
                <c:pt idx="5194">
                  <c:v>4.692142158219377E-2</c:v>
                </c:pt>
                <c:pt idx="5195">
                  <c:v>4.7006495423733557E-2</c:v>
                </c:pt>
                <c:pt idx="5196">
                  <c:v>4.711271860562808E-2</c:v>
                </c:pt>
                <c:pt idx="5197">
                  <c:v>4.7240177394299358E-2</c:v>
                </c:pt>
                <c:pt idx="5198">
                  <c:v>4.7388913728078332E-2</c:v>
                </c:pt>
                <c:pt idx="5199">
                  <c:v>4.7558928271185415E-2</c:v>
                </c:pt>
                <c:pt idx="5200">
                  <c:v>4.7750183327730948E-2</c:v>
                </c:pt>
                <c:pt idx="5201">
                  <c:v>4.796260562026787E-2</c:v>
                </c:pt>
                <c:pt idx="5202">
                  <c:v>4.8195048993613272E-2</c:v>
                </c:pt>
                <c:pt idx="5203">
                  <c:v>4.8445130852315582E-2</c:v>
                </c:pt>
                <c:pt idx="5204">
                  <c:v>4.8711191689362887E-2</c:v>
                </c:pt>
                <c:pt idx="5205">
                  <c:v>4.8992518984582893E-2</c:v>
                </c:pt>
                <c:pt idx="5206">
                  <c:v>4.9288454816519306E-2</c:v>
                </c:pt>
                <c:pt idx="5207">
                  <c:v>4.9598362634236837E-2</c:v>
                </c:pt>
                <c:pt idx="5208">
                  <c:v>4.9921625698916866E-2</c:v>
                </c:pt>
                <c:pt idx="5209">
                  <c:v>5.0257646767835208E-2</c:v>
                </c:pt>
                <c:pt idx="5210">
                  <c:v>5.0605847811362729E-2</c:v>
                </c:pt>
                <c:pt idx="5211">
                  <c:v>5.0965669716450397E-2</c:v>
                </c:pt>
                <c:pt idx="5212">
                  <c:v>5.1336571976317344E-2</c:v>
                </c:pt>
                <c:pt idx="5213">
                  <c:v>5.1718032367815359E-2</c:v>
                </c:pt>
                <c:pt idx="5214">
                  <c:v>5.2109546617936355E-2</c:v>
                </c:pt>
                <c:pt idx="5215">
                  <c:v>5.251062806083804E-2</c:v>
                </c:pt>
                <c:pt idx="5216">
                  <c:v>5.2920807286693516E-2</c:v>
                </c:pt>
                <c:pt idx="5217">
                  <c:v>5.3339631783587568E-2</c:v>
                </c:pt>
                <c:pt idx="5218">
                  <c:v>5.376666557361013E-2</c:v>
                </c:pt>
                <c:pt idx="5219">
                  <c:v>5.4201488844227472E-2</c:v>
                </c:pt>
                <c:pt idx="5220">
                  <c:v>5.4643697575943118E-2</c:v>
                </c:pt>
                <c:pt idx="5221">
                  <c:v>5.5092903167194715E-2</c:v>
                </c:pt>
                <c:pt idx="5222">
                  <c:v>5.5548732057377093E-2</c:v>
                </c:pt>
                <c:pt idx="5223">
                  <c:v>5.6010825348811744E-2</c:v>
                </c:pt>
                <c:pt idx="5224">
                  <c:v>5.6478838428437636E-2</c:v>
                </c:pt>
                <c:pt idx="5225">
                  <c:v>5.6952440589937703E-2</c:v>
                </c:pt>
                <c:pt idx="5226">
                  <c:v>5.7431314656965889E-2</c:v>
                </c:pt>
                <c:pt idx="5227">
                  <c:v>5.7915156608090705E-2</c:v>
                </c:pt>
                <c:pt idx="5228">
                  <c:v>5.8403675204024869E-2</c:v>
                </c:pt>
                <c:pt idx="5229">
                  <c:v>5.8896591617662829E-2</c:v>
                </c:pt>
                <c:pt idx="5230">
                  <c:v>5.9393639067415176E-2</c:v>
                </c:pt>
                <c:pt idx="5231">
                  <c:v>5.98945624542737E-2</c:v>
                </c:pt>
                <c:pt idx="5232">
                  <c:v>6.0399118003017713E-2</c:v>
                </c:pt>
                <c:pt idx="5233">
                  <c:v>6.0907072907926636E-2</c:v>
                </c:pt>
                <c:pt idx="5234">
                  <c:v>6.1418204983333308E-2</c:v>
                </c:pt>
                <c:pt idx="5235">
                  <c:v>6.1932302319319482E-2</c:v>
                </c:pt>
                <c:pt idx="5236">
                  <c:v>6.2449162942821608E-2</c:v>
                </c:pt>
                <c:pt idx="5237">
                  <c:v>6.2968594484393833E-2</c:v>
                </c:pt>
                <c:pt idx="5238">
                  <c:v>6.3490413850834884E-2</c:v>
                </c:pt>
                <c:pt idx="5239">
                  <c:v>6.4014446903871897E-2</c:v>
                </c:pt>
                <c:pt idx="5240">
                  <c:v>6.4540528145063322E-2</c:v>
                </c:pt>
                <c:pt idx="5241">
                  <c:v>6.50685004070609E-2</c:v>
                </c:pt>
                <c:pt idx="5242">
                  <c:v>6.5598214551350301E-2</c:v>
                </c:pt>
                <c:pt idx="5243">
                  <c:v>6.6129529172569063E-2</c:v>
                </c:pt>
                <c:pt idx="5244">
                  <c:v>6.6662310309479306E-2</c:v>
                </c:pt>
                <c:pt idx="5245">
                  <c:v>6.7196431162662246E-2</c:v>
                </c:pt>
                <c:pt idx="5246">
                  <c:v>6.7731771818972178E-2</c:v>
                </c:pt>
                <c:pt idx="5247">
                  <c:v>6.8268218982784706E-2</c:v>
                </c:pt>
                <c:pt idx="5248">
                  <c:v>6.8805665714051861E-2</c:v>
                </c:pt>
                <c:pt idx="5249">
                  <c:v>6.9344011173165382E-2</c:v>
                </c:pt>
                <c:pt idx="5250">
                  <c:v>6.9883160372617062E-2</c:v>
                </c:pt>
                <c:pt idx="5251">
                  <c:v>7.0423023935433177E-2</c:v>
                </c:pt>
                <c:pt idx="5252">
                  <c:v>7.0963517860346687E-2</c:v>
                </c:pt>
                <c:pt idx="5253">
                  <c:v>7.1504563293669388E-2</c:v>
                </c:pt>
                <c:pt idx="5254">
                  <c:v>7.2046086307802695E-2</c:v>
                </c:pt>
                <c:pt idx="5255">
                  <c:v>7.2588017686331024E-2</c:v>
                </c:pt>
                <c:pt idx="5256">
                  <c:v>7.3130292715627029E-2</c:v>
                </c:pt>
                <c:pt idx="5257">
                  <c:v>7.3672850982891364E-2</c:v>
                </c:pt>
                <c:pt idx="5258">
                  <c:v>7.4215636180544914E-2</c:v>
                </c:pt>
                <c:pt idx="5259">
                  <c:v>7.4758595916884912E-2</c:v>
                </c:pt>
                <c:pt idx="5260">
                  <c:v>7.5301681532908255E-2</c:v>
                </c:pt>
                <c:pt idx="5261">
                  <c:v>7.5844847925209694E-2</c:v>
                </c:pt>
                <c:pt idx="5262">
                  <c:v>7.6388053374844042E-2</c:v>
                </c:pt>
                <c:pt idx="5263">
                  <c:v>7.6931259382051115E-2</c:v>
                </c:pt>
                <c:pt idx="5264">
                  <c:v>7.7470892236590108E-2</c:v>
                </c:pt>
                <c:pt idx="5265">
                  <c:v>7.7999277786847496E-2</c:v>
                </c:pt>
                <c:pt idx="5266">
                  <c:v>7.8511300165822542E-2</c:v>
                </c:pt>
                <c:pt idx="5267">
                  <c:v>7.9005155673141314E-2</c:v>
                </c:pt>
                <c:pt idx="5268">
                  <c:v>7.9479309033632484E-2</c:v>
                </c:pt>
                <c:pt idx="5269">
                  <c:v>7.9932373212067531E-2</c:v>
                </c:pt>
                <c:pt idx="5270">
                  <c:v>8.0363097345374127E-2</c:v>
                </c:pt>
                <c:pt idx="5271">
                  <c:v>8.0770359253748425E-2</c:v>
                </c:pt>
                <c:pt idx="5272">
                  <c:v>8.1153158402910638E-2</c:v>
                </c:pt>
                <c:pt idx="5273">
                  <c:v>8.1510609146391327E-2</c:v>
                </c:pt>
                <c:pt idx="5274">
                  <c:v>8.184193423442554E-2</c:v>
                </c:pt>
                <c:pt idx="5275">
                  <c:v>8.2146458582305529E-2</c:v>
                </c:pt>
                <c:pt idx="5276">
                  <c:v>8.2423603291311209E-2</c:v>
                </c:pt>
                <c:pt idx="5277">
                  <c:v>8.2672879915364497E-2</c:v>
                </c:pt>
                <c:pt idx="5278">
                  <c:v>8.2893884966586673E-2</c:v>
                </c:pt>
                <c:pt idx="5279">
                  <c:v>8.3086294652980716E-2</c:v>
                </c:pt>
                <c:pt idx="5280">
                  <c:v>8.3249859841514701E-2</c:v>
                </c:pt>
                <c:pt idx="5281">
                  <c:v>8.3384401239938052E-2</c:v>
                </c:pt>
                <c:pt idx="5282">
                  <c:v>8.3489804790736533E-2</c:v>
                </c:pt>
                <c:pt idx="5283">
                  <c:v>8.3566017270705187E-2</c:v>
                </c:pt>
                <c:pt idx="5284">
                  <c:v>8.3613042089700232E-2</c:v>
                </c:pt>
                <c:pt idx="5285">
                  <c:v>8.3630935282221944E-2</c:v>
                </c:pt>
                <c:pt idx="5286">
                  <c:v>8.3619801685572481E-2</c:v>
                </c:pt>
                <c:pt idx="5287">
                  <c:v>8.3579791298432377E-2</c:v>
                </c:pt>
                <c:pt idx="5288">
                  <c:v>8.3511095813802491E-2</c:v>
                </c:pt>
                <c:pt idx="5289">
                  <c:v>8.3417584799607425E-2</c:v>
                </c:pt>
                <c:pt idx="5290">
                  <c:v>8.3307383803177329E-2</c:v>
                </c:pt>
                <c:pt idx="5291">
                  <c:v>8.3186022026472892E-2</c:v>
                </c:pt>
                <c:pt idx="5292">
                  <c:v>8.3055653904955826E-2</c:v>
                </c:pt>
                <c:pt idx="5293">
                  <c:v>8.2918187088778225E-2</c:v>
                </c:pt>
                <c:pt idx="5294">
                  <c:v>8.2775403387768884E-2</c:v>
                </c:pt>
                <c:pt idx="5295">
                  <c:v>8.2628968646682871E-2</c:v>
                </c:pt>
                <c:pt idx="5296">
                  <c:v>8.2480438045666751E-2</c:v>
                </c:pt>
                <c:pt idx="5297">
                  <c:v>8.233126106663774E-2</c:v>
                </c:pt>
                <c:pt idx="5298">
                  <c:v>8.2182786296576896E-2</c:v>
                </c:pt>
                <c:pt idx="5299">
                  <c:v>8.2036266076667308E-2</c:v>
                </c:pt>
                <c:pt idx="5300">
                  <c:v>8.189286099986863E-2</c:v>
                </c:pt>
                <c:pt idx="5301">
                  <c:v>8.1753644259375161E-2</c:v>
                </c:pt>
                <c:pt idx="5302">
                  <c:v>8.1619605850499641E-2</c:v>
                </c:pt>
                <c:pt idx="5303">
                  <c:v>8.1491656628610257E-2</c:v>
                </c:pt>
                <c:pt idx="5304">
                  <c:v>8.1370632225831588E-2</c:v>
                </c:pt>
                <c:pt idx="5305">
                  <c:v>8.1257296829284967E-2</c:v>
                </c:pt>
                <c:pt idx="5306">
                  <c:v>8.1152346823704771E-2</c:v>
                </c:pt>
                <c:pt idx="5307">
                  <c:v>8.1056414301315161E-2</c:v>
                </c:pt>
                <c:pt idx="5308">
                  <c:v>8.0970070441891029E-2</c:v>
                </c:pt>
                <c:pt idx="5309">
                  <c:v>8.0893828765961767E-2</c:v>
                </c:pt>
                <c:pt idx="5310">
                  <c:v>8.0828148264138228E-2</c:v>
                </c:pt>
                <c:pt idx="5311">
                  <c:v>8.0773436405561186E-2</c:v>
                </c:pt>
                <c:pt idx="5312">
                  <c:v>8.0730052028481145E-2</c:v>
                </c:pt>
                <c:pt idx="5313">
                  <c:v>8.0698308115981582E-2</c:v>
                </c:pt>
                <c:pt idx="5314">
                  <c:v>8.0678474459858027E-2</c:v>
                </c:pt>
                <c:pt idx="5315">
                  <c:v>8.0670780215656643E-2</c:v>
                </c:pt>
                <c:pt idx="5316">
                  <c:v>8.0675416351864732E-2</c:v>
                </c:pt>
                <c:pt idx="5317">
                  <c:v>8.06925379962289E-2</c:v>
                </c:pt>
                <c:pt idx="5318">
                  <c:v>8.0722266682155125E-2</c:v>
                </c:pt>
                <c:pt idx="5319">
                  <c:v>8.0764692498120128E-2</c:v>
                </c:pt>
                <c:pt idx="5320">
                  <c:v>8.0819876142994712E-2</c:v>
                </c:pt>
                <c:pt idx="5321">
                  <c:v>8.0887850890148633E-2</c:v>
                </c:pt>
                <c:pt idx="5322">
                  <c:v>8.0968624463170144E-2</c:v>
                </c:pt>
                <c:pt idx="5323">
                  <c:v>8.1062180825996449E-2</c:v>
                </c:pt>
                <c:pt idx="5324">
                  <c:v>8.1168481890212363E-2</c:v>
                </c:pt>
                <c:pt idx="5325">
                  <c:v>8.1287469142229118E-2</c:v>
                </c:pt>
                <c:pt idx="5326">
                  <c:v>8.1419065193013646E-2</c:v>
                </c:pt>
                <c:pt idx="5327">
                  <c:v>8.1560012671029247E-2</c:v>
                </c:pt>
                <c:pt idx="5328">
                  <c:v>8.1703370546903187E-2</c:v>
                </c:pt>
                <c:pt idx="5329">
                  <c:v>8.1844467311478514E-2</c:v>
                </c:pt>
                <c:pt idx="5330">
                  <c:v>8.1981576205229348E-2</c:v>
                </c:pt>
                <c:pt idx="5331">
                  <c:v>8.2113195980605083E-2</c:v>
                </c:pt>
                <c:pt idx="5332">
                  <c:v>8.2237944734694257E-2</c:v>
                </c:pt>
                <c:pt idx="5333">
                  <c:v>8.2354550314966746E-2</c:v>
                </c:pt>
                <c:pt idx="5334">
                  <c:v>8.2461844755467917E-2</c:v>
                </c:pt>
                <c:pt idx="5335">
                  <c:v>8.2558759056309092E-2</c:v>
                </c:pt>
                <c:pt idx="5336">
                  <c:v>8.2644318155780119E-2</c:v>
                </c:pt>
                <c:pt idx="5337">
                  <c:v>8.2717636085296323E-2</c:v>
                </c:pt>
                <c:pt idx="5338">
                  <c:v>8.2777911302954879E-2</c:v>
                </c:pt>
                <c:pt idx="5339">
                  <c:v>8.2824422201651204E-2</c:v>
                </c:pt>
                <c:pt idx="5340">
                  <c:v>8.2856522787681353E-2</c:v>
                </c:pt>
                <c:pt idx="5341">
                  <c:v>8.2873638525729446E-2</c:v>
                </c:pt>
                <c:pt idx="5342">
                  <c:v>8.2875262346124107E-2</c:v>
                </c:pt>
                <c:pt idx="5343">
                  <c:v>8.2860950810239253E-2</c:v>
                </c:pt>
                <c:pt idx="5344">
                  <c:v>8.2830320429916435E-2</c:v>
                </c:pt>
                <c:pt idx="5345">
                  <c:v>8.2783044136792439E-2</c:v>
                </c:pt>
                <c:pt idx="5346">
                  <c:v>8.271884789743271E-2</c:v>
                </c:pt>
                <c:pt idx="5347">
                  <c:v>8.2637507470191426E-2</c:v>
                </c:pt>
                <c:pt idx="5348">
                  <c:v>8.2538845299746616E-2</c:v>
                </c:pt>
                <c:pt idx="5349">
                  <c:v>8.2422727545292965E-2</c:v>
                </c:pt>
                <c:pt idx="5350">
                  <c:v>8.2289061238412065E-2</c:v>
                </c:pt>
                <c:pt idx="5351">
                  <c:v>8.2137791566682342E-2</c:v>
                </c:pt>
                <c:pt idx="5352">
                  <c:v>8.1971856042274902E-2</c:v>
                </c:pt>
                <c:pt idx="5353">
                  <c:v>8.1797654233252887E-2</c:v>
                </c:pt>
                <c:pt idx="5354">
                  <c:v>8.1619480898442551E-2</c:v>
                </c:pt>
                <c:pt idx="5355">
                  <c:v>8.1438893633020093E-2</c:v>
                </c:pt>
                <c:pt idx="5356">
                  <c:v>8.1257254117629935E-2</c:v>
                </c:pt>
                <c:pt idx="5357">
                  <c:v>8.1075826398979686E-2</c:v>
                </c:pt>
                <c:pt idx="5358">
                  <c:v>8.0895784925736E-2</c:v>
                </c:pt>
                <c:pt idx="5359">
                  <c:v>8.0718218858379751E-2</c:v>
                </c:pt>
                <c:pt idx="5360">
                  <c:v>8.0544136098881489E-2</c:v>
                </c:pt>
                <c:pt idx="5361">
                  <c:v>8.037446717975047E-2</c:v>
                </c:pt>
                <c:pt idx="5362">
                  <c:v>8.0210069020309097E-2</c:v>
                </c:pt>
                <c:pt idx="5363">
                  <c:v>8.0051728552871612E-2</c:v>
                </c:pt>
                <c:pt idx="5364">
                  <c:v>7.990016622135715E-2</c:v>
                </c:pt>
                <c:pt idx="5365">
                  <c:v>7.9756039354918956E-2</c:v>
                </c:pt>
                <c:pt idx="5366">
                  <c:v>7.9619945419215826E-2</c:v>
                </c:pt>
                <c:pt idx="5367">
                  <c:v>7.9492425147994747E-2</c:v>
                </c:pt>
                <c:pt idx="5368">
                  <c:v>7.9373965557680101E-2</c:v>
                </c:pt>
                <c:pt idx="5369">
                  <c:v>7.9265002847696234E-2</c:v>
                </c:pt>
                <c:pt idx="5370">
                  <c:v>7.9165925189261119E-2</c:v>
                </c:pt>
                <c:pt idx="5371">
                  <c:v>7.9077075405404956E-2</c:v>
                </c:pt>
                <c:pt idx="5372">
                  <c:v>7.8998753544971073E-2</c:v>
                </c:pt>
                <c:pt idx="5373">
                  <c:v>7.8931219353357229E-2</c:v>
                </c:pt>
                <c:pt idx="5374">
                  <c:v>7.8874694642749793E-2</c:v>
                </c:pt>
                <c:pt idx="5375">
                  <c:v>7.8829365564594758E-2</c:v>
                </c:pt>
                <c:pt idx="5376">
                  <c:v>7.8795384787034864E-2</c:v>
                </c:pt>
                <c:pt idx="5377">
                  <c:v>7.8770324487142329E-2</c:v>
                </c:pt>
                <c:pt idx="5378">
                  <c:v>7.8748771245268939E-2</c:v>
                </c:pt>
                <c:pt idx="5379">
                  <c:v>7.8727125238248999E-2</c:v>
                </c:pt>
                <c:pt idx="5380">
                  <c:v>7.870414528939261E-2</c:v>
                </c:pt>
                <c:pt idx="5381">
                  <c:v>7.867875789292203E-2</c:v>
                </c:pt>
                <c:pt idx="5382">
                  <c:v>7.8649972387079853E-2</c:v>
                </c:pt>
                <c:pt idx="5383">
                  <c:v>7.8616873938565923E-2</c:v>
                </c:pt>
                <c:pt idx="5384">
                  <c:v>7.8578619748098669E-2</c:v>
                </c:pt>
                <c:pt idx="5385">
                  <c:v>7.8534435505866793E-2</c:v>
                </c:pt>
                <c:pt idx="5386">
                  <c:v>7.8483611976099696E-2</c:v>
                </c:pt>
                <c:pt idx="5387">
                  <c:v>7.842550170354351E-2</c:v>
                </c:pt>
                <c:pt idx="5388">
                  <c:v>7.8359515839111452E-2</c:v>
                </c:pt>
                <c:pt idx="5389">
                  <c:v>7.8285121082116299E-2</c:v>
                </c:pt>
                <c:pt idx="5390">
                  <c:v>7.8201836736471672E-2</c:v>
                </c:pt>
                <c:pt idx="5391">
                  <c:v>7.810923187822072E-2</c:v>
                </c:pt>
                <c:pt idx="5392">
                  <c:v>7.8006922631734574E-2</c:v>
                </c:pt>
                <c:pt idx="5393">
                  <c:v>7.7894569551910764E-2</c:v>
                </c:pt>
                <c:pt idx="5394">
                  <c:v>7.777187510969473E-2</c:v>
                </c:pt>
                <c:pt idx="5395">
                  <c:v>7.7638581278247312E-2</c:v>
                </c:pt>
                <c:pt idx="5396">
                  <c:v>7.7494467217085375E-2</c:v>
                </c:pt>
                <c:pt idx="5397">
                  <c:v>7.733934705152988E-2</c:v>
                </c:pt>
                <c:pt idx="5398">
                  <c:v>7.7173067744811474E-2</c:v>
                </c:pt>
                <c:pt idx="5399">
                  <c:v>7.6995507060197879E-2</c:v>
                </c:pt>
                <c:pt idx="5400">
                  <c:v>7.6806571610529492E-2</c:v>
                </c:pt>
                <c:pt idx="5401">
                  <c:v>7.6606194992573082E-2</c:v>
                </c:pt>
                <c:pt idx="5402">
                  <c:v>7.6394336003630783E-2</c:v>
                </c:pt>
                <c:pt idx="5403">
                  <c:v>7.6170976937870782E-2</c:v>
                </c:pt>
                <c:pt idx="5404">
                  <c:v>7.5936121959880212E-2</c:v>
                </c:pt>
                <c:pt idx="5405">
                  <c:v>7.5689795552971187E-2</c:v>
                </c:pt>
                <c:pt idx="5406">
                  <c:v>7.5432041039814685E-2</c:v>
                </c:pt>
                <c:pt idx="5407">
                  <c:v>7.5162919173008311E-2</c:v>
                </c:pt>
                <c:pt idx="5408">
                  <c:v>7.4882506793229275E-2</c:v>
                </c:pt>
                <c:pt idx="5409">
                  <c:v>7.459089555266335E-2</c:v>
                </c:pt>
                <c:pt idx="5410">
                  <c:v>7.4288190701444309E-2</c:v>
                </c:pt>
                <c:pt idx="5411">
                  <c:v>7.3974509934883914E-2</c:v>
                </c:pt>
                <c:pt idx="5412">
                  <c:v>7.3649982299312786E-2</c:v>
                </c:pt>
                <c:pt idx="5413">
                  <c:v>7.3314747154406598E-2</c:v>
                </c:pt>
                <c:pt idx="5414">
                  <c:v>7.2968953189910715E-2</c:v>
                </c:pt>
                <c:pt idx="5415">
                  <c:v>7.2612757494728342E-2</c:v>
                </c:pt>
                <c:pt idx="5416">
                  <c:v>7.224632467638295E-2</c:v>
                </c:pt>
                <c:pt idx="5417">
                  <c:v>7.1869826028914618E-2</c:v>
                </c:pt>
                <c:pt idx="5418">
                  <c:v>7.1483438747316483E-2</c:v>
                </c:pt>
                <c:pt idx="5419">
                  <c:v>7.1087345186669218E-2</c:v>
                </c:pt>
                <c:pt idx="5420">
                  <c:v>7.0681732164172284E-2</c:v>
                </c:pt>
                <c:pt idx="5421">
                  <c:v>7.0266790302329032E-2</c:v>
                </c:pt>
                <c:pt idx="5422">
                  <c:v>6.9842713411581464E-2</c:v>
                </c:pt>
                <c:pt idx="5423">
                  <c:v>6.9409697910742918E-2</c:v>
                </c:pt>
                <c:pt idx="5424">
                  <c:v>6.8967942283622824E-2</c:v>
                </c:pt>
                <c:pt idx="5425">
                  <c:v>6.851764657028489E-2</c:v>
                </c:pt>
                <c:pt idx="5426">
                  <c:v>6.8059011891425922E-2</c:v>
                </c:pt>
                <c:pt idx="5427">
                  <c:v>6.759224000441115E-2</c:v>
                </c:pt>
                <c:pt idx="5428">
                  <c:v>6.7117532889539894E-2</c:v>
                </c:pt>
                <c:pt idx="5429">
                  <c:v>6.6635092365172177E-2</c:v>
                </c:pt>
                <c:pt idx="5430">
                  <c:v>6.6145119730379495E-2</c:v>
                </c:pt>
                <c:pt idx="5431">
                  <c:v>6.5647815433832871E-2</c:v>
                </c:pt>
                <c:pt idx="5432">
                  <c:v>6.514337876768253E-2</c:v>
                </c:pt>
                <c:pt idx="5433">
                  <c:v>6.4632007585225817E-2</c:v>
                </c:pt>
                <c:pt idx="5434">
                  <c:v>6.4113898041199741E-2</c:v>
                </c:pt>
                <c:pt idx="5435">
                  <c:v>6.3589244353580029E-2</c:v>
                </c:pt>
                <c:pt idx="5436">
                  <c:v>6.305823858579758E-2</c:v>
                </c:pt>
                <c:pt idx="5437">
                  <c:v>6.2521070448337809E-2</c:v>
                </c:pt>
                <c:pt idx="5438">
                  <c:v>6.1977927118711355E-2</c:v>
                </c:pt>
                <c:pt idx="5439">
                  <c:v>6.1432305207359886E-2</c:v>
                </c:pt>
                <c:pt idx="5440">
                  <c:v>6.0891539572722947E-2</c:v>
                </c:pt>
                <c:pt idx="5441">
                  <c:v>6.0360569905246207E-2</c:v>
                </c:pt>
                <c:pt idx="5442">
                  <c:v>5.9841234778590123E-2</c:v>
                </c:pt>
                <c:pt idx="5443">
                  <c:v>5.933512062544375E-2</c:v>
                </c:pt>
                <c:pt idx="5444">
                  <c:v>5.8843674028479009E-2</c:v>
                </c:pt>
                <c:pt idx="5445">
                  <c:v>5.8368212821005246E-2</c:v>
                </c:pt>
                <c:pt idx="5446">
                  <c:v>5.7909932917587045E-2</c:v>
                </c:pt>
                <c:pt idx="5447">
                  <c:v>5.7469914737748623E-2</c:v>
                </c:pt>
                <c:pt idx="5448">
                  <c:v>5.704912938215484E-2</c:v>
                </c:pt>
                <c:pt idx="5449">
                  <c:v>5.6648444573075767E-2</c:v>
                </c:pt>
                <c:pt idx="5450">
                  <c:v>5.6268630365098854E-2</c:v>
                </c:pt>
                <c:pt idx="5451">
                  <c:v>5.5910364631826498E-2</c:v>
                </c:pt>
                <c:pt idx="5452">
                  <c:v>5.5574238334300863E-2</c:v>
                </c:pt>
                <c:pt idx="5453">
                  <c:v>5.5260760576890493E-2</c:v>
                </c:pt>
                <c:pt idx="5454">
                  <c:v>5.4970363456361464E-2</c:v>
                </c:pt>
                <c:pt idx="5455">
                  <c:v>5.4703406709826277E-2</c:v>
                </c:pt>
                <c:pt idx="5456">
                  <c:v>5.4460182167240023E-2</c:v>
                </c:pt>
                <c:pt idx="5457">
                  <c:v>5.4240918014064013E-2</c:v>
                </c:pt>
                <c:pt idx="5458">
                  <c:v>5.4045782869672973E-2</c:v>
                </c:pt>
                <c:pt idx="5459">
                  <c:v>5.3874889687026709E-2</c:v>
                </c:pt>
                <c:pt idx="5460">
                  <c:v>5.3728299479065364E-2</c:v>
                </c:pt>
                <c:pt idx="5461">
                  <c:v>5.3606024877218501E-2</c:v>
                </c:pt>
                <c:pt idx="5462">
                  <c:v>5.350803352735025E-2</c:v>
                </c:pt>
                <c:pt idx="5463">
                  <c:v>5.3434251328381296E-2</c:v>
                </c:pt>
                <c:pt idx="5464">
                  <c:v>5.3382072027257532E-2</c:v>
                </c:pt>
                <c:pt idx="5465">
                  <c:v>5.3345961936978374E-2</c:v>
                </c:pt>
                <c:pt idx="5466">
                  <c:v>5.3322155379116665E-2</c:v>
                </c:pt>
                <c:pt idx="5467">
                  <c:v>5.3309188720754422E-2</c:v>
                </c:pt>
                <c:pt idx="5468">
                  <c:v>5.3305758012218464E-2</c:v>
                </c:pt>
                <c:pt idx="5469">
                  <c:v>5.3310636783443187E-2</c:v>
                </c:pt>
                <c:pt idx="5470">
                  <c:v>5.3322669906298303E-2</c:v>
                </c:pt>
                <c:pt idx="5471">
                  <c:v>5.3340770561723962E-2</c:v>
                </c:pt>
                <c:pt idx="5472">
                  <c:v>5.3363917407254775E-2</c:v>
                </c:pt>
                <c:pt idx="5473">
                  <c:v>5.3391151828741878E-2</c:v>
                </c:pt>
                <c:pt idx="5474">
                  <c:v>5.3421575271103021E-2</c:v>
                </c:pt>
                <c:pt idx="5475">
                  <c:v>5.3454346647255083E-2</c:v>
                </c:pt>
                <c:pt idx="5476">
                  <c:v>5.3488679824462801E-2</c:v>
                </c:pt>
                <c:pt idx="5477">
                  <c:v>5.352384118725613E-2</c:v>
                </c:pt>
                <c:pt idx="5478">
                  <c:v>5.3559147275987908E-2</c:v>
                </c:pt>
                <c:pt idx="5479">
                  <c:v>5.3593962500029624E-2</c:v>
                </c:pt>
                <c:pt idx="5480">
                  <c:v>5.3627696924537005E-2</c:v>
                </c:pt>
                <c:pt idx="5481">
                  <c:v>5.3659804129657408E-2</c:v>
                </c:pt>
                <c:pt idx="5482">
                  <c:v>5.3689779140997124E-2</c:v>
                </c:pt>
                <c:pt idx="5483">
                  <c:v>5.3717156430118922E-2</c:v>
                </c:pt>
                <c:pt idx="5484">
                  <c:v>5.3741507983799425E-2</c:v>
                </c:pt>
                <c:pt idx="5485">
                  <c:v>5.3762441440737732E-2</c:v>
                </c:pt>
                <c:pt idx="5486">
                  <c:v>5.377959829437591E-2</c:v>
                </c:pt>
                <c:pt idx="5487">
                  <c:v>5.3792652160465443E-2</c:v>
                </c:pt>
                <c:pt idx="5488">
                  <c:v>5.3801307107989575E-2</c:v>
                </c:pt>
                <c:pt idx="5489">
                  <c:v>5.3805296052035476E-2</c:v>
                </c:pt>
                <c:pt idx="5490">
                  <c:v>5.3804379207193213E-2</c:v>
                </c:pt>
                <c:pt idx="5491">
                  <c:v>5.379834260004971E-2</c:v>
                </c:pt>
                <c:pt idx="5492">
                  <c:v>5.3786996639336934E-2</c:v>
                </c:pt>
                <c:pt idx="5493">
                  <c:v>5.3770174742290101E-2</c:v>
                </c:pt>
                <c:pt idx="5494">
                  <c:v>5.3747732015770384E-2</c:v>
                </c:pt>
                <c:pt idx="5495">
                  <c:v>5.3719543990707289E-2</c:v>
                </c:pt>
                <c:pt idx="5496">
                  <c:v>5.3685505408420785E-2</c:v>
                </c:pt>
                <c:pt idx="5497">
                  <c:v>5.364552905738925E-2</c:v>
                </c:pt>
                <c:pt idx="5498">
                  <c:v>5.3599544659037324E-2</c:v>
                </c:pt>
                <c:pt idx="5499">
                  <c:v>5.3547497801129613E-2</c:v>
                </c:pt>
                <c:pt idx="5500">
                  <c:v>5.3489348917366786E-2</c:v>
                </c:pt>
                <c:pt idx="5501">
                  <c:v>5.3425072311796905E-2</c:v>
                </c:pt>
                <c:pt idx="5502">
                  <c:v>5.3354655226668338E-2</c:v>
                </c:pt>
                <c:pt idx="5503">
                  <c:v>5.3278096952369319E-2</c:v>
                </c:pt>
                <c:pt idx="5504">
                  <c:v>5.3195407978116831E-2</c:v>
                </c:pt>
                <c:pt idx="5505">
                  <c:v>5.3106609182077026E-2</c:v>
                </c:pt>
                <c:pt idx="5506">
                  <c:v>5.3011731059620495E-2</c:v>
                </c:pt>
                <c:pt idx="5507">
                  <c:v>5.2910812988436605E-2</c:v>
                </c:pt>
                <c:pt idx="5508">
                  <c:v>5.280390252925355E-2</c:v>
                </c:pt>
                <c:pt idx="5509">
                  <c:v>5.2691054760934483E-2</c:v>
                </c:pt>
                <c:pt idx="5510">
                  <c:v>5.2572331648743045E-2</c:v>
                </c:pt>
                <c:pt idx="5511">
                  <c:v>5.2447801444595842E-2</c:v>
                </c:pt>
                <c:pt idx="5512">
                  <c:v>5.2317538118145109E-2</c:v>
                </c:pt>
                <c:pt idx="5513">
                  <c:v>5.218162081755829E-2</c:v>
                </c:pt>
                <c:pt idx="5514">
                  <c:v>5.2040133358888255E-2</c:v>
                </c:pt>
                <c:pt idx="5515">
                  <c:v>5.1893163742952893E-2</c:v>
                </c:pt>
                <c:pt idx="5516">
                  <c:v>5.1740803698667244E-2</c:v>
                </c:pt>
                <c:pt idx="5517">
                  <c:v>5.1583148251800492E-2</c:v>
                </c:pt>
                <c:pt idx="5518">
                  <c:v>5.1420295318152905E-2</c:v>
                </c:pt>
                <c:pt idx="5519">
                  <c:v>5.1252345320175439E-2</c:v>
                </c:pt>
                <c:pt idx="5520">
                  <c:v>5.1079400826080625E-2</c:v>
                </c:pt>
                <c:pt idx="5521">
                  <c:v>5.0901566210518473E-2</c:v>
                </c:pt>
                <c:pt idx="5522">
                  <c:v>5.071894733591796E-2</c:v>
                </c:pt>
                <c:pt idx="5523">
                  <c:v>5.0531651253619789E-2</c:v>
                </c:pt>
                <c:pt idx="5524">
                  <c:v>5.0339785923949928E-2</c:v>
                </c:pt>
                <c:pt idx="5525">
                  <c:v>5.0143459954412391E-2</c:v>
                </c:pt>
                <c:pt idx="5526">
                  <c:v>4.9942782355200471E-2</c:v>
                </c:pt>
                <c:pt idx="5527">
                  <c:v>4.9740737320569439E-2</c:v>
                </c:pt>
                <c:pt idx="5528">
                  <c:v>4.9543643168078765E-2</c:v>
                </c:pt>
                <c:pt idx="5529">
                  <c:v>4.9355741495908399E-2</c:v>
                </c:pt>
                <c:pt idx="5530">
                  <c:v>4.9178584319730531E-2</c:v>
                </c:pt>
                <c:pt idx="5531">
                  <c:v>4.9013506973517508E-2</c:v>
                </c:pt>
                <c:pt idx="5532">
                  <c:v>4.886172550200292E-2</c:v>
                </c:pt>
                <c:pt idx="5533">
                  <c:v>4.8724346219156993E-2</c:v>
                </c:pt>
                <c:pt idx="5534">
                  <c:v>4.8602371561878112E-2</c:v>
                </c:pt>
                <c:pt idx="5535">
                  <c:v>4.8496705592205563E-2</c:v>
                </c:pt>
                <c:pt idx="5536">
                  <c:v>4.8408159286420047E-2</c:v>
                </c:pt>
                <c:pt idx="5537">
                  <c:v>4.8337455621293074E-2</c:v>
                </c:pt>
                <c:pt idx="5538">
                  <c:v>4.8285234462663577E-2</c:v>
                </c:pt>
                <c:pt idx="5539">
                  <c:v>4.8252057261327294E-2</c:v>
                </c:pt>
                <c:pt idx="5540">
                  <c:v>4.823841156121976E-2</c:v>
                </c:pt>
                <c:pt idx="5541">
                  <c:v>4.8244715324866988E-2</c:v>
                </c:pt>
                <c:pt idx="5542">
                  <c:v>4.8271321081061899E-2</c:v>
                </c:pt>
                <c:pt idx="5543">
                  <c:v>4.8318519899701706E-2</c:v>
                </c:pt>
                <c:pt idx="5544">
                  <c:v>4.8386545198690047E-2</c:v>
                </c:pt>
                <c:pt idx="5545">
                  <c:v>4.8475576387770995E-2</c:v>
                </c:pt>
                <c:pt idx="5546">
                  <c:v>4.8585742354116522E-2</c:v>
                </c:pt>
                <c:pt idx="5547">
                  <c:v>4.8717124794440951E-2</c:v>
                </c:pt>
                <c:pt idx="5548">
                  <c:v>4.8869761398359288E-2</c:v>
                </c:pt>
                <c:pt idx="5549">
                  <c:v>4.9043648887649123E-2</c:v>
                </c:pt>
                <c:pt idx="5550">
                  <c:v>4.9238745916007659E-2</c:v>
                </c:pt>
                <c:pt idx="5551">
                  <c:v>4.9454975833831412E-2</c:v>
                </c:pt>
                <c:pt idx="5552">
                  <c:v>4.9688360009946288E-2</c:v>
                </c:pt>
                <c:pt idx="5553">
                  <c:v>4.9930402393815854E-2</c:v>
                </c:pt>
                <c:pt idx="5554">
                  <c:v>5.0175373783884793E-2</c:v>
                </c:pt>
                <c:pt idx="5555">
                  <c:v>5.0421138668165243E-2</c:v>
                </c:pt>
                <c:pt idx="5556">
                  <c:v>5.0665829014507925E-2</c:v>
                </c:pt>
                <c:pt idx="5557">
                  <c:v>5.090771503139243E-2</c:v>
                </c:pt>
                <c:pt idx="5558">
                  <c:v>5.1145194050744726E-2</c:v>
                </c:pt>
                <c:pt idx="5559">
                  <c:v>5.1376784311105123E-2</c:v>
                </c:pt>
                <c:pt idx="5560">
                  <c:v>5.1601119131124924E-2</c:v>
                </c:pt>
                <c:pt idx="5561">
                  <c:v>5.1816941290114611E-2</c:v>
                </c:pt>
                <c:pt idx="5562">
                  <c:v>5.2023097604712687E-2</c:v>
                </c:pt>
                <c:pt idx="5563">
                  <c:v>5.2218533697526021E-2</c:v>
                </c:pt>
                <c:pt idx="5564">
                  <c:v>5.2402288953788241E-2</c:v>
                </c:pt>
                <c:pt idx="5565">
                  <c:v>5.2573491662021778E-2</c:v>
                </c:pt>
                <c:pt idx="5566">
                  <c:v>5.2731354334640351E-2</c:v>
                </c:pt>
                <c:pt idx="5567">
                  <c:v>5.2875169204381019E-2</c:v>
                </c:pt>
                <c:pt idx="5568">
                  <c:v>5.3004303892423631E-2</c:v>
                </c:pt>
                <c:pt idx="5569">
                  <c:v>5.3118197244032009E-2</c:v>
                </c:pt>
                <c:pt idx="5570">
                  <c:v>5.3216355327537261E-2</c:v>
                </c:pt>
                <c:pt idx="5571">
                  <c:v>5.3298347592479825E-2</c:v>
                </c:pt>
                <c:pt idx="5572">
                  <c:v>5.3363803182727224E-2</c:v>
                </c:pt>
                <c:pt idx="5573">
                  <c:v>5.3412407400397433E-2</c:v>
                </c:pt>
                <c:pt idx="5574">
                  <c:v>5.3443898316434237E-2</c:v>
                </c:pt>
                <c:pt idx="5575">
                  <c:v>5.3458063523704386E-2</c:v>
                </c:pt>
                <c:pt idx="5576">
                  <c:v>5.3454737028516316E-2</c:v>
                </c:pt>
                <c:pt idx="5577">
                  <c:v>5.343379627649561E-2</c:v>
                </c:pt>
                <c:pt idx="5578">
                  <c:v>5.3395159308792357E-2</c:v>
                </c:pt>
                <c:pt idx="5579">
                  <c:v>5.3338782044639897E-2</c:v>
                </c:pt>
                <c:pt idx="5580">
                  <c:v>5.3264655686333769E-2</c:v>
                </c:pt>
                <c:pt idx="5581">
                  <c:v>5.3172804242752468E-2</c:v>
                </c:pt>
                <c:pt idx="5582">
                  <c:v>5.3063282167596863E-2</c:v>
                </c:pt>
                <c:pt idx="5583">
                  <c:v>5.2936172108585103E-2</c:v>
                </c:pt>
                <c:pt idx="5584">
                  <c:v>5.2791582763901369E-2</c:v>
                </c:pt>
                <c:pt idx="5585">
                  <c:v>5.2629646842261325E-2</c:v>
                </c:pt>
                <c:pt idx="5586">
                  <c:v>5.2450519123022413E-2</c:v>
                </c:pt>
                <c:pt idx="5587">
                  <c:v>5.2254374612838057E-2</c:v>
                </c:pt>
                <c:pt idx="5588">
                  <c:v>5.2041406795421838E-2</c:v>
                </c:pt>
                <c:pt idx="5589">
                  <c:v>5.1812668878308439E-2</c:v>
                </c:pt>
                <c:pt idx="5590">
                  <c:v>5.1570206834751234E-2</c:v>
                </c:pt>
                <c:pt idx="5591">
                  <c:v>5.1315471597249675E-2</c:v>
                </c:pt>
                <c:pt idx="5592">
                  <c:v>5.104913801866761E-2</c:v>
                </c:pt>
                <c:pt idx="5593">
                  <c:v>5.0771828603542221E-2</c:v>
                </c:pt>
                <c:pt idx="5594">
                  <c:v>5.0484140848153503E-2</c:v>
                </c:pt>
                <c:pt idx="5595">
                  <c:v>5.0186648896552735E-2</c:v>
                </c:pt>
                <c:pt idx="5596">
                  <c:v>4.987990417523952E-2</c:v>
                </c:pt>
                <c:pt idx="5597">
                  <c:v>4.9564435987030593E-2</c:v>
                </c:pt>
                <c:pt idx="5598">
                  <c:v>4.9240752102162916E-2</c:v>
                </c:pt>
                <c:pt idx="5599">
                  <c:v>4.8909339347184277E-2</c:v>
                </c:pt>
                <c:pt idx="5600">
                  <c:v>4.8570664190762607E-2</c:v>
                </c:pt>
                <c:pt idx="5601">
                  <c:v>4.8225173325553365E-2</c:v>
                </c:pt>
                <c:pt idx="5602">
                  <c:v>4.7873294245337518E-2</c:v>
                </c:pt>
                <c:pt idx="5603">
                  <c:v>4.7515435816698801E-2</c:v>
                </c:pt>
                <c:pt idx="5604">
                  <c:v>4.7151988844576179E-2</c:v>
                </c:pt>
                <c:pt idx="5605">
                  <c:v>4.6783326631083144E-2</c:v>
                </c:pt>
                <c:pt idx="5606">
                  <c:v>4.6409805527041666E-2</c:v>
                </c:pt>
                <c:pt idx="5607">
                  <c:v>4.6031765475730561E-2</c:v>
                </c:pt>
                <c:pt idx="5608">
                  <c:v>4.5649530548399965E-2</c:v>
                </c:pt>
                <c:pt idx="5609">
                  <c:v>4.526340947114376E-2</c:v>
                </c:pt>
                <c:pt idx="5610">
                  <c:v>4.4873696142777357E-2</c:v>
                </c:pt>
                <c:pt idx="5611">
                  <c:v>4.4480670143399237E-2</c:v>
                </c:pt>
                <c:pt idx="5612">
                  <c:v>4.408459723336057E-2</c:v>
                </c:pt>
                <c:pt idx="5613">
                  <c:v>4.3685729842402432E-2</c:v>
                </c:pt>
                <c:pt idx="5614">
                  <c:v>4.3284307548755459E-2</c:v>
                </c:pt>
                <c:pt idx="5615">
                  <c:v>4.2880557548029469E-2</c:v>
                </c:pt>
                <c:pt idx="5616">
                  <c:v>4.2474695111753683E-2</c:v>
                </c:pt>
                <c:pt idx="5617">
                  <c:v>4.2066924035450703E-2</c:v>
                </c:pt>
                <c:pt idx="5618">
                  <c:v>4.1657437076165323E-2</c:v>
                </c:pt>
                <c:pt idx="5619">
                  <c:v>4.1246416379384122E-2</c:v>
                </c:pt>
                <c:pt idx="5620">
                  <c:v>4.0834033895311539E-2</c:v>
                </c:pt>
                <c:pt idx="5621">
                  <c:v>4.0420451784488373E-2</c:v>
                </c:pt>
                <c:pt idx="5622">
                  <c:v>4.0005822812759967E-2</c:v>
                </c:pt>
                <c:pt idx="5623">
                  <c:v>3.9590290735618996E-2</c:v>
                </c:pt>
                <c:pt idx="5624">
                  <c:v>3.9173990671968875E-2</c:v>
                </c:pt>
                <c:pt idx="5625">
                  <c:v>3.8757049467362872E-2</c:v>
                </c:pt>
                <c:pt idx="5626">
                  <c:v>3.833958604680044E-2</c:v>
                </c:pt>
                <c:pt idx="5627">
                  <c:v>3.7921711757165057E-2</c:v>
                </c:pt>
                <c:pt idx="5628">
                  <c:v>3.7503530699407144E-2</c:v>
                </c:pt>
                <c:pt idx="5629">
                  <c:v>3.7085140050585504E-2</c:v>
                </c:pt>
                <c:pt idx="5630">
                  <c:v>3.6666630375891053E-2</c:v>
                </c:pt>
                <c:pt idx="5631">
                  <c:v>3.6248085930786586E-2</c:v>
                </c:pt>
                <c:pt idx="5632">
                  <c:v>3.5829584953406754E-2</c:v>
                </c:pt>
                <c:pt idx="5633">
                  <c:v>3.5411199947363976E-2</c:v>
                </c:pt>
                <c:pt idx="5634">
                  <c:v>3.4992997955123978E-2</c:v>
                </c:pt>
                <c:pt idx="5635">
                  <c:v>3.4575040822109798E-2</c:v>
                </c:pt>
                <c:pt idx="5636">
                  <c:v>3.4157385451705227E-2</c:v>
                </c:pt>
                <c:pt idx="5637">
                  <c:v>3.3740084051331283E-2</c:v>
                </c:pt>
                <c:pt idx="5638">
                  <c:v>3.3323184369773814E-2</c:v>
                </c:pt>
                <c:pt idx="5639">
                  <c:v>3.29067299259432E-2</c:v>
                </c:pt>
                <c:pt idx="5640">
                  <c:v>3.2490760229252971E-2</c:v>
                </c:pt>
                <c:pt idx="5641">
                  <c:v>3.2075310991798937E-2</c:v>
                </c:pt>
                <c:pt idx="5642">
                  <c:v>3.1660414332534283E-2</c:v>
                </c:pt>
                <c:pt idx="5643">
                  <c:v>3.1246098973625958E-2</c:v>
                </c:pt>
                <c:pt idx="5644">
                  <c:v>3.0832390429184904E-2</c:v>
                </c:pt>
                <c:pt idx="5645">
                  <c:v>3.041931118656218E-2</c:v>
                </c:pt>
                <c:pt idx="5646">
                  <c:v>3.000688088040198E-2</c:v>
                </c:pt>
                <c:pt idx="5647">
                  <c:v>2.9595116459643182E-2</c:v>
                </c:pt>
                <c:pt idx="5648">
                  <c:v>2.9184032347662103E-2</c:v>
                </c:pt>
                <c:pt idx="5649">
                  <c:v>2.8773640595741896E-2</c:v>
                </c:pt>
                <c:pt idx="5650">
                  <c:v>2.8363951030063669E-2</c:v>
                </c:pt>
                <c:pt idx="5651">
                  <c:v>2.7954971392402338E-2</c:v>
                </c:pt>
                <c:pt idx="5652">
                  <c:v>2.7547617071421285E-2</c:v>
                </c:pt>
                <c:pt idx="5653">
                  <c:v>2.7143856497854627E-2</c:v>
                </c:pt>
                <c:pt idx="5654">
                  <c:v>2.6744999445003494E-2</c:v>
                </c:pt>
                <c:pt idx="5655">
                  <c:v>2.635150330599853E-2</c:v>
                </c:pt>
                <c:pt idx="5656">
                  <c:v>2.596375563668948E-2</c:v>
                </c:pt>
                <c:pt idx="5657">
                  <c:v>2.5582105124832711E-2</c:v>
                </c:pt>
                <c:pt idx="5658">
                  <c:v>2.5206864761361216E-2</c:v>
                </c:pt>
                <c:pt idx="5659">
                  <c:v>2.4838313830935072E-2</c:v>
                </c:pt>
                <c:pt idx="5660">
                  <c:v>2.4476699783044755E-2</c:v>
                </c:pt>
                <c:pt idx="5661">
                  <c:v>2.4122240027786457E-2</c:v>
                </c:pt>
                <c:pt idx="5662">
                  <c:v>2.3775123659891075E-2</c:v>
                </c:pt>
                <c:pt idx="5663">
                  <c:v>2.3435513112964216E-2</c:v>
                </c:pt>
                <c:pt idx="5664">
                  <c:v>2.310354574583447E-2</c:v>
                </c:pt>
                <c:pt idx="5665">
                  <c:v>2.2779335362886299E-2</c:v>
                </c:pt>
                <c:pt idx="5666">
                  <c:v>2.2462973670248063E-2</c:v>
                </c:pt>
                <c:pt idx="5667">
                  <c:v>2.2154531669689784E-2</c:v>
                </c:pt>
                <c:pt idx="5668">
                  <c:v>2.1854060992068762E-2</c:v>
                </c:pt>
                <c:pt idx="5669">
                  <c:v>2.1561595172143951E-2</c:v>
                </c:pt>
                <c:pt idx="5670">
                  <c:v>2.1277150866554607E-2</c:v>
                </c:pt>
                <c:pt idx="5671">
                  <c:v>2.100072901674406E-2</c:v>
                </c:pt>
                <c:pt idx="5672">
                  <c:v>2.0732315958577205E-2</c:v>
                </c:pt>
                <c:pt idx="5673">
                  <c:v>2.0471884480379263E-2</c:v>
                </c:pt>
                <c:pt idx="5674">
                  <c:v>2.0219394831094882E-2</c:v>
                </c:pt>
                <c:pt idx="5675">
                  <c:v>1.9974795680238144E-2</c:v>
                </c:pt>
                <c:pt idx="5676">
                  <c:v>1.9738025031275863E-2</c:v>
                </c:pt>
                <c:pt idx="5677">
                  <c:v>1.9509011090052805E-2</c:v>
                </c:pt>
                <c:pt idx="5678">
                  <c:v>1.9287673089842111E-2</c:v>
                </c:pt>
                <c:pt idx="5679">
                  <c:v>1.9073922074566409E-2</c:v>
                </c:pt>
                <c:pt idx="5680">
                  <c:v>1.8867661641706262E-2</c:v>
                </c:pt>
                <c:pt idx="5681">
                  <c:v>1.8668788646378217E-2</c:v>
                </c:pt>
                <c:pt idx="5682">
                  <c:v>1.8477193868032718E-2</c:v>
                </c:pt>
                <c:pt idx="5683">
                  <c:v>1.8292762641185217E-2</c:v>
                </c:pt>
                <c:pt idx="5684">
                  <c:v>1.8115375451565219E-2</c:v>
                </c:pt>
                <c:pt idx="5685">
                  <c:v>1.7944908499028751E-2</c:v>
                </c:pt>
                <c:pt idx="5686">
                  <c:v>1.7781234228548749E-2</c:v>
                </c:pt>
                <c:pt idx="5687">
                  <c:v>1.7624221830562632E-2</c:v>
                </c:pt>
                <c:pt idx="5688">
                  <c:v>1.7473737711922531E-2</c:v>
                </c:pt>
                <c:pt idx="5689">
                  <c:v>1.7329645938660213E-2</c:v>
                </c:pt>
                <c:pt idx="5690">
                  <c:v>1.7191808651742739E-2</c:v>
                </c:pt>
                <c:pt idx="5691">
                  <c:v>1.7060086456965367E-2</c:v>
                </c:pt>
                <c:pt idx="5692">
                  <c:v>1.6934338790090857E-2</c:v>
                </c:pt>
                <c:pt idx="5693">
                  <c:v>1.6814424258313726E-2</c:v>
                </c:pt>
                <c:pt idx="5694">
                  <c:v>1.6700200959094642E-2</c:v>
                </c:pt>
                <c:pt idx="5695">
                  <c:v>1.6591526777378053E-2</c:v>
                </c:pt>
                <c:pt idx="5696">
                  <c:v>1.6488259662174473E-2</c:v>
                </c:pt>
                <c:pt idx="5697">
                  <c:v>1.6390257883456327E-2</c:v>
                </c:pt>
                <c:pt idx="5698">
                  <c:v>1.6297380270287733E-2</c:v>
                </c:pt>
                <c:pt idx="5699">
                  <c:v>1.620948643107548E-2</c:v>
                </c:pt>
                <c:pt idx="5700">
                  <c:v>1.6126436956800421E-2</c:v>
                </c:pt>
                <c:pt idx="5701">
                  <c:v>1.6048093608058249E-2</c:v>
                </c:pt>
                <c:pt idx="5702">
                  <c:v>1.5974319486710103E-2</c:v>
                </c:pt>
                <c:pt idx="5703">
                  <c:v>1.590497919291551E-2</c:v>
                </c:pt>
                <c:pt idx="5704">
                  <c:v>1.5839938968291136E-2</c:v>
                </c:pt>
                <c:pt idx="5705">
                  <c:v>1.5779066825914071E-2</c:v>
                </c:pt>
                <c:pt idx="5706">
                  <c:v>1.5722232667859434E-2</c:v>
                </c:pt>
                <c:pt idx="5707">
                  <c:v>1.5669308390937789E-2</c:v>
                </c:pt>
                <c:pt idx="5708">
                  <c:v>1.562016798127195E-2</c:v>
                </c:pt>
                <c:pt idx="5709">
                  <c:v>1.5574687598328141E-2</c:v>
                </c:pt>
                <c:pt idx="5710">
                  <c:v>1.553274564899264E-2</c:v>
                </c:pt>
                <c:pt idx="5711">
                  <c:v>1.5494222852260943E-2</c:v>
                </c:pt>
                <c:pt idx="5712">
                  <c:v>1.5459002295084781E-2</c:v>
                </c:pt>
                <c:pt idx="5713">
                  <c:v>1.5426969479898807E-2</c:v>
                </c:pt>
                <c:pt idx="5714">
                  <c:v>1.5396680452569879E-2</c:v>
                </c:pt>
                <c:pt idx="5715">
                  <c:v>1.5365149122711025E-2</c:v>
                </c:pt>
                <c:pt idx="5716">
                  <c:v>1.5330353890611074E-2</c:v>
                </c:pt>
                <c:pt idx="5717">
                  <c:v>1.5291521504057224E-2</c:v>
                </c:pt>
                <c:pt idx="5718">
                  <c:v>1.5247981366972394E-2</c:v>
                </c:pt>
                <c:pt idx="5719">
                  <c:v>1.5199120355339761E-2</c:v>
                </c:pt>
                <c:pt idx="5720">
                  <c:v>1.5144378324674707E-2</c:v>
                </c:pt>
                <c:pt idx="5721">
                  <c:v>1.5083245334410645E-2</c:v>
                </c:pt>
                <c:pt idx="5722">
                  <c:v>1.5015259035781645E-2</c:v>
                </c:pt>
                <c:pt idx="5723">
                  <c:v>1.4940002159169663E-2</c:v>
                </c:pt>
                <c:pt idx="5724">
                  <c:v>1.4857100096225161E-2</c:v>
                </c:pt>
                <c:pt idx="5725">
                  <c:v>1.4766218574419994E-2</c:v>
                </c:pt>
                <c:pt idx="5726">
                  <c:v>1.4667061421773046E-2</c:v>
                </c:pt>
                <c:pt idx="5727">
                  <c:v>1.4559368419488381E-2</c:v>
                </c:pt>
                <c:pt idx="5728">
                  <c:v>1.4442913240241951E-2</c:v>
                </c:pt>
                <c:pt idx="5729">
                  <c:v>1.4317501469856444E-2</c:v>
                </c:pt>
                <c:pt idx="5730">
                  <c:v>1.4182968710109748E-2</c:v>
                </c:pt>
                <c:pt idx="5731">
                  <c:v>1.4039178760432959E-2</c:v>
                </c:pt>
                <c:pt idx="5732">
                  <c:v>1.3886021876266776E-2</c:v>
                </c:pt>
                <c:pt idx="5733">
                  <c:v>1.3723413101863063E-2</c:v>
                </c:pt>
                <c:pt idx="5734">
                  <c:v>1.3551290675335049E-2</c:v>
                </c:pt>
                <c:pt idx="5735">
                  <c:v>1.3369614503786157E-2</c:v>
                </c:pt>
                <c:pt idx="5736">
                  <c:v>1.3178364706367922E-2</c:v>
                </c:pt>
                <c:pt idx="5737">
                  <c:v>1.2977540223146703E-2</c:v>
                </c:pt>
                <c:pt idx="5738">
                  <c:v>1.2767157487687033E-2</c:v>
                </c:pt>
                <c:pt idx="5739">
                  <c:v>1.2547249161289778E-2</c:v>
                </c:pt>
                <c:pt idx="5740">
                  <c:v>1.2317862926857204E-2</c:v>
                </c:pt>
                <c:pt idx="5741">
                  <c:v>1.2079060340386649E-2</c:v>
                </c:pt>
                <c:pt idx="5742">
                  <c:v>1.1830915738135892E-2</c:v>
                </c:pt>
                <c:pt idx="5743">
                  <c:v>1.1573515197533336E-2</c:v>
                </c:pt>
                <c:pt idx="5744">
                  <c:v>1.1306955549946816E-2</c:v>
                </c:pt>
                <c:pt idx="5745">
                  <c:v>1.103134344346164E-2</c:v>
                </c:pt>
                <c:pt idx="5746">
                  <c:v>1.0746794453857372E-2</c:v>
                </c:pt>
                <c:pt idx="5747">
                  <c:v>1.0453432242011881E-2</c:v>
                </c:pt>
                <c:pt idx="5748">
                  <c:v>1.0151387756002595E-2</c:v>
                </c:pt>
                <c:pt idx="5749">
                  <c:v>9.8407984762102444E-3</c:v>
                </c:pt>
                <c:pt idx="5750">
                  <c:v>9.5218077017786666E-3</c:v>
                </c:pt>
                <c:pt idx="5751">
                  <c:v>9.194563876817146E-3</c:v>
                </c:pt>
                <c:pt idx="5752">
                  <c:v>8.8620860870784381E-3</c:v>
                </c:pt>
                <c:pt idx="5753">
                  <c:v>8.530721194674247E-3</c:v>
                </c:pt>
                <c:pt idx="5754">
                  <c:v>8.204749334816441E-3</c:v>
                </c:pt>
                <c:pt idx="5755">
                  <c:v>7.8857725970324904E-3</c:v>
                </c:pt>
                <c:pt idx="5756">
                  <c:v>7.5751799612223834E-3</c:v>
                </c:pt>
                <c:pt idx="5757">
                  <c:v>7.2742440780462492E-3</c:v>
                </c:pt>
                <c:pt idx="5758">
                  <c:v>6.9841305037746243E-3</c:v>
                </c:pt>
                <c:pt idx="5759">
                  <c:v>6.705903258364866E-3</c:v>
                </c:pt>
                <c:pt idx="5760">
                  <c:v>6.4405300490537288E-3</c:v>
                </c:pt>
                <c:pt idx="5761">
                  <c:v>6.1888872967621432E-3</c:v>
                </c:pt>
                <c:pt idx="5762">
                  <c:v>5.9517649749163048E-3</c:v>
                </c:pt>
                <c:pt idx="5763">
                  <c:v>5.729871265238785E-3</c:v>
                </c:pt>
                <c:pt idx="5764">
                  <c:v>5.5238370348864602E-3</c:v>
                </c:pt>
                <c:pt idx="5765">
                  <c:v>5.3342201393299891E-3</c:v>
                </c:pt>
                <c:pt idx="5766">
                  <c:v>5.1615095553730851E-3</c:v>
                </c:pt>
                <c:pt idx="5767">
                  <c:v>5.0061293487151286E-3</c:v>
                </c:pt>
                <c:pt idx="5768">
                  <c:v>4.8684424804525698E-3</c:v>
                </c:pt>
                <c:pt idx="5769">
                  <c:v>4.7487544569002884E-3</c:v>
                </c:pt>
                <c:pt idx="5770">
                  <c:v>4.6473168270932605E-3</c:v>
                </c:pt>
                <c:pt idx="5771">
                  <c:v>4.5643305322990851E-3</c:v>
                </c:pt>
                <c:pt idx="5772">
                  <c:v>4.4999491118411835E-3</c:v>
                </c:pt>
                <c:pt idx="5773">
                  <c:v>4.4542817694897775E-3</c:v>
                </c:pt>
                <c:pt idx="5774">
                  <c:v>4.4273963046353344E-3</c:v>
                </c:pt>
                <c:pt idx="5775">
                  <c:v>4.4193219124092726E-3</c:v>
                </c:pt>
                <c:pt idx="5776">
                  <c:v>4.4300518568637023E-3</c:v>
                </c:pt>
                <c:pt idx="5777">
                  <c:v>4.4595460212647244E-3</c:v>
                </c:pt>
                <c:pt idx="5778">
                  <c:v>4.5077333394935139E-3</c:v>
                </c:pt>
                <c:pt idx="5779">
                  <c:v>4.5745141124856614E-3</c:v>
                </c:pt>
                <c:pt idx="5780">
                  <c:v>4.6597622135729792E-3</c:v>
                </c:pt>
                <c:pt idx="5781">
                  <c:v>4.7633271865233388E-3</c:v>
                </c:pt>
                <c:pt idx="5782">
                  <c:v>4.8850362400031525E-3</c:v>
                </c:pt>
                <c:pt idx="5783">
                  <c:v>5.0246961421144638E-3</c:v>
                </c:pt>
                <c:pt idx="5784">
                  <c:v>5.1820950185843999E-3</c:v>
                </c:pt>
                <c:pt idx="5785">
                  <c:v>5.3570040581083587E-3</c:v>
                </c:pt>
                <c:pt idx="5786">
                  <c:v>5.5491791282740706E-3</c:v>
                </c:pt>
                <c:pt idx="5787">
                  <c:v>5.7583623054118984E-3</c:v>
                </c:pt>
                <c:pt idx="5788">
                  <c:v>5.9842833216426647E-3</c:v>
                </c:pt>
                <c:pt idx="5789">
                  <c:v>6.2237250781869051E-3</c:v>
                </c:pt>
                <c:pt idx="5790">
                  <c:v>6.4700560677295772E-3</c:v>
                </c:pt>
                <c:pt idx="5791">
                  <c:v>6.7187567448407622E-3</c:v>
                </c:pt>
                <c:pt idx="5792">
                  <c:v>6.9680463197069513E-3</c:v>
                </c:pt>
                <c:pt idx="5793">
                  <c:v>7.2163584291805392E-3</c:v>
                </c:pt>
                <c:pt idx="5794">
                  <c:v>7.462242538335764E-3</c:v>
                </c:pt>
                <c:pt idx="5795">
                  <c:v>7.7043549854026866E-3</c:v>
                </c:pt>
                <c:pt idx="5796">
                  <c:v>7.9414537624359037E-3</c:v>
                </c:pt>
                <c:pt idx="5797">
                  <c:v>8.1723936094058747E-3</c:v>
                </c:pt>
                <c:pt idx="5798">
                  <c:v>8.3961212823226265E-3</c:v>
                </c:pt>
                <c:pt idx="5799">
                  <c:v>8.61167098676331E-3</c:v>
                </c:pt>
                <c:pt idx="5800">
                  <c:v>8.8181599733120827E-3</c:v>
                </c:pt>
                <c:pt idx="5801">
                  <c:v>9.0147842915658388E-3</c:v>
                </c:pt>
                <c:pt idx="5802">
                  <c:v>9.2008146993061597E-3</c:v>
                </c:pt>
                <c:pt idx="5803">
                  <c:v>9.3755927233986503E-3</c:v>
                </c:pt>
                <c:pt idx="5804">
                  <c:v>9.5385268689412925E-3</c:v>
                </c:pt>
                <c:pt idx="5805">
                  <c:v>9.6890889731579416E-3</c:v>
                </c:pt>
                <c:pt idx="5806">
                  <c:v>9.8268107005139924E-3</c:v>
                </c:pt>
                <c:pt idx="5807">
                  <c:v>9.9512801755208113E-3</c:v>
                </c:pt>
                <c:pt idx="5808">
                  <c:v>1.0062138749691153E-2</c:v>
                </c:pt>
                <c:pt idx="5809">
                  <c:v>1.0159077899113033E-2</c:v>
                </c:pt>
                <c:pt idx="5810">
                  <c:v>1.0241836249115689E-2</c:v>
                </c:pt>
                <c:pt idx="5811">
                  <c:v>1.0310196722519906E-2</c:v>
                </c:pt>
                <c:pt idx="5812">
                  <c:v>1.0363983807983633E-2</c:v>
                </c:pt>
                <c:pt idx="5813">
                  <c:v>1.0403060944980041E-2</c:v>
                </c:pt>
                <c:pt idx="5814">
                  <c:v>1.0427328021975456E-2</c:v>
                </c:pt>
                <c:pt idx="5815">
                  <c:v>1.0436718984408698E-2</c:v>
                </c:pt>
                <c:pt idx="5816">
                  <c:v>1.0431199549111815E-2</c:v>
                </c:pt>
                <c:pt idx="5817">
                  <c:v>1.0410765021853624E-2</c:v>
                </c:pt>
                <c:pt idx="5818">
                  <c:v>1.0375438214732522E-2</c:v>
                </c:pt>
                <c:pt idx="5819">
                  <c:v>1.0325267460192479E-2</c:v>
                </c:pt>
                <c:pt idx="5820">
                  <c:v>1.0260324718486665E-2</c:v>
                </c:pt>
                <c:pt idx="5821">
                  <c:v>1.0180703775465321E-2</c:v>
                </c:pt>
                <c:pt idx="5822">
                  <c:v>1.0086518527619491E-2</c:v>
                </c:pt>
                <c:pt idx="5823">
                  <c:v>9.9779013513680483E-3</c:v>
                </c:pt>
                <c:pt idx="5824">
                  <c:v>9.8550015536343731E-3</c:v>
                </c:pt>
                <c:pt idx="5825">
                  <c:v>9.7179839008161954E-3</c:v>
                </c:pt>
                <c:pt idx="5826">
                  <c:v>9.5670272233156911E-3</c:v>
                </c:pt>
                <c:pt idx="5827">
                  <c:v>9.4023230928551096E-3</c:v>
                </c:pt>
                <c:pt idx="5828">
                  <c:v>9.2240745698673292E-3</c:v>
                </c:pt>
                <c:pt idx="5829">
                  <c:v>9.0324950183126116E-3</c:v>
                </c:pt>
                <c:pt idx="5830">
                  <c:v>8.8278069853361622E-3</c:v>
                </c:pt>
                <c:pt idx="5831">
                  <c:v>8.6102411432444591E-3</c:v>
                </c:pt>
                <c:pt idx="5832">
                  <c:v>8.3800352913429108E-3</c:v>
                </c:pt>
                <c:pt idx="5833">
                  <c:v>8.1374334152375678E-3</c:v>
                </c:pt>
                <c:pt idx="5834">
                  <c:v>7.8826848012731668E-3</c:v>
                </c:pt>
                <c:pt idx="5835">
                  <c:v>7.6160432038369164E-3</c:v>
                </c:pt>
                <c:pt idx="5836">
                  <c:v>7.33776606332437E-3</c:v>
                </c:pt>
                <c:pt idx="5837">
                  <c:v>7.0481137726248512E-3</c:v>
                </c:pt>
                <c:pt idx="5838">
                  <c:v>6.7473489900464131E-3</c:v>
                </c:pt>
                <c:pt idx="5839">
                  <c:v>6.4357359966615681E-3</c:v>
                </c:pt>
                <c:pt idx="5840">
                  <c:v>6.1135400961176561E-3</c:v>
                </c:pt>
                <c:pt idx="5841">
                  <c:v>5.7810270550109379E-3</c:v>
                </c:pt>
                <c:pt idx="5842">
                  <c:v>5.438462581991277E-3</c:v>
                </c:pt>
                <c:pt idx="5843">
                  <c:v>5.0861118438146743E-3</c:v>
                </c:pt>
                <c:pt idx="5844">
                  <c:v>4.7242390166235869E-3</c:v>
                </c:pt>
                <c:pt idx="5845">
                  <c:v>4.3531068707901967E-3</c:v>
                </c:pt>
                <c:pt idx="5846">
                  <c:v>3.9729763877139586E-3</c:v>
                </c:pt>
                <c:pt idx="5847">
                  <c:v>3.584106407019312E-3</c:v>
                </c:pt>
                <c:pt idx="5848">
                  <c:v>3.1867533026554949E-3</c:v>
                </c:pt>
                <c:pt idx="5849">
                  <c:v>2.781170686446871E-3</c:v>
                </c:pt>
                <c:pt idx="5850">
                  <c:v>2.3676091377044673E-3</c:v>
                </c:pt>
                <c:pt idx="5851">
                  <c:v>1.9463159575496443E-3</c:v>
                </c:pt>
                <c:pt idx="5852">
                  <c:v>1.5198211477748902E-3</c:v>
                </c:pt>
                <c:pt idx="5853">
                  <c:v>1.0933023269402051E-3</c:v>
                </c:pt>
                <c:pt idx="5854">
                  <c:v>6.7028201771458437E-4</c:v>
                </c:pt>
                <c:pt idx="5855">
                  <c:v>2.5214028545916264E-4</c:v>
                </c:pt>
                <c:pt idx="5856">
                  <c:v>-1.5991882263323266E-4</c:v>
                </c:pt>
                <c:pt idx="5857">
                  <c:v>-5.6478983015066577E-4</c:v>
                </c:pt>
                <c:pt idx="5858">
                  <c:v>-9.6145822270075996E-4</c:v>
                </c:pt>
                <c:pt idx="5859">
                  <c:v>-1.3489957789096581E-3</c:v>
                </c:pt>
                <c:pt idx="5860">
                  <c:v>-1.7265561751108527E-3</c:v>
                </c:pt>
                <c:pt idx="5861">
                  <c:v>-2.0933707541426652E-3</c:v>
                </c:pt>
                <c:pt idx="5862">
                  <c:v>-2.4487444505180509E-3</c:v>
                </c:pt>
                <c:pt idx="5863">
                  <c:v>-2.7920518682585786E-3</c:v>
                </c:pt>
                <c:pt idx="5864">
                  <c:v>-3.1227335078061278E-3</c:v>
                </c:pt>
                <c:pt idx="5865">
                  <c:v>-3.4402921384206033E-3</c:v>
                </c:pt>
                <c:pt idx="5866">
                  <c:v>-3.744289312452746E-3</c:v>
                </c:pt>
                <c:pt idx="5867">
                  <c:v>-4.0343420178771874E-3</c:v>
                </c:pt>
                <c:pt idx="5868">
                  <c:v>-4.3101194654720492E-3</c:v>
                </c:pt>
                <c:pt idx="5869">
                  <c:v>-4.5713400070375981E-3</c:v>
                </c:pt>
                <c:pt idx="5870">
                  <c:v>-4.817768181064698E-3</c:v>
                </c:pt>
                <c:pt idx="5871">
                  <c:v>-5.0492118822758874E-3</c:v>
                </c:pt>
                <c:pt idx="5872">
                  <c:v>-5.265519651493954E-3</c:v>
                </c:pt>
                <c:pt idx="5873">
                  <c:v>-5.4665780823178432E-3</c:v>
                </c:pt>
                <c:pt idx="5874">
                  <c:v>-5.6523093411210154E-3</c:v>
                </c:pt>
                <c:pt idx="5875">
                  <c:v>-5.8226687969252164E-3</c:v>
                </c:pt>
                <c:pt idx="5876">
                  <c:v>-5.9776427577431191E-3</c:v>
                </c:pt>
                <c:pt idx="5877">
                  <c:v>-6.1172463100309183E-3</c:v>
                </c:pt>
                <c:pt idx="5878">
                  <c:v>-6.2415212579352564E-3</c:v>
                </c:pt>
                <c:pt idx="5879">
                  <c:v>-6.3505341590739525E-3</c:v>
                </c:pt>
                <c:pt idx="5880">
                  <c:v>-6.4443744536403303E-3</c:v>
                </c:pt>
                <c:pt idx="5881">
                  <c:v>-6.5231526836768815E-3</c:v>
                </c:pt>
                <c:pt idx="5882">
                  <c:v>-6.5869987994211119E-3</c:v>
                </c:pt>
                <c:pt idx="5883">
                  <c:v>-6.6360605496847032E-3</c:v>
                </c:pt>
                <c:pt idx="5884">
                  <c:v>-6.6705019532883412E-3</c:v>
                </c:pt>
                <c:pt idx="5885">
                  <c:v>-6.6905018486342069E-3</c:v>
                </c:pt>
                <c:pt idx="5886">
                  <c:v>-6.6962525185623291E-3</c:v>
                </c:pt>
                <c:pt idx="5887">
                  <c:v>-6.6879583876991262E-3</c:v>
                </c:pt>
                <c:pt idx="5888">
                  <c:v>-6.6658347895707957E-3</c:v>
                </c:pt>
                <c:pt idx="5889">
                  <c:v>-6.6301068008186269E-3</c:v>
                </c:pt>
                <c:pt idx="5890">
                  <c:v>-6.5810081399177503E-3</c:v>
                </c:pt>
                <c:pt idx="5891">
                  <c:v>-6.5187801278664094E-3</c:v>
                </c:pt>
                <c:pt idx="5892">
                  <c:v>-6.4436707083772842E-3</c:v>
                </c:pt>
                <c:pt idx="5893">
                  <c:v>-6.3559335251676752E-3</c:v>
                </c:pt>
                <c:pt idx="5894">
                  <c:v>-6.2558270540101543E-3</c:v>
                </c:pt>
                <c:pt idx="5895">
                  <c:v>-6.1436137872696028E-3</c:v>
                </c:pt>
                <c:pt idx="5896">
                  <c:v>-6.019559468717477E-3</c:v>
                </c:pt>
                <c:pt idx="5897">
                  <c:v>-5.8839323764758684E-3</c:v>
                </c:pt>
                <c:pt idx="5898">
                  <c:v>-5.7370026520101505E-3</c:v>
                </c:pt>
                <c:pt idx="5899">
                  <c:v>-5.5790416731484934E-3</c:v>
                </c:pt>
                <c:pt idx="5900">
                  <c:v>-5.4103214691701143E-3</c:v>
                </c:pt>
                <c:pt idx="5901">
                  <c:v>-5.2311141760645365E-3</c:v>
                </c:pt>
                <c:pt idx="5902">
                  <c:v>-5.0416915301243516E-3</c:v>
                </c:pt>
                <c:pt idx="5903">
                  <c:v>-4.8423243980942905E-3</c:v>
                </c:pt>
                <c:pt idx="5904">
                  <c:v>-4.6332823421547592E-3</c:v>
                </c:pt>
                <c:pt idx="5905">
                  <c:v>-4.4148332180805536E-3</c:v>
                </c:pt>
                <c:pt idx="5906">
                  <c:v>-4.1872428049668717E-3</c:v>
                </c:pt>
                <c:pt idx="5907">
                  <c:v>-3.9507744649730954E-3</c:v>
                </c:pt>
                <c:pt idx="5908">
                  <c:v>-3.7056888315882717E-3</c:v>
                </c:pt>
                <c:pt idx="5909">
                  <c:v>-3.4522435249753174E-3</c:v>
                </c:pt>
                <c:pt idx="5910">
                  <c:v>-3.1906928930045975E-3</c:v>
                </c:pt>
                <c:pt idx="5911">
                  <c:v>-2.9212877766343478E-3</c:v>
                </c:pt>
                <c:pt idx="5912">
                  <c:v>-2.6442752983521843E-3</c:v>
                </c:pt>
                <c:pt idx="5913">
                  <c:v>-2.3598986724338456E-3</c:v>
                </c:pt>
                <c:pt idx="5914">
                  <c:v>-2.0686015424690347E-3</c:v>
                </c:pt>
                <c:pt idx="5915">
                  <c:v>-1.7710604923160261E-3</c:v>
                </c:pt>
                <c:pt idx="5916">
                  <c:v>-1.4678000420119705E-3</c:v>
                </c:pt>
                <c:pt idx="5917">
                  <c:v>-1.1591489523314104E-3</c:v>
                </c:pt>
                <c:pt idx="5918">
                  <c:v>-8.4541604282075409E-4</c:v>
                </c:pt>
                <c:pt idx="5919">
                  <c:v>-5.2689704835657506E-4</c:v>
                </c:pt>
                <c:pt idx="5920">
                  <c:v>-2.0387524136679646E-4</c:v>
                </c:pt>
                <c:pt idx="5921">
                  <c:v>1.2337819681173078E-4</c:v>
                </c:pt>
                <c:pt idx="5922">
                  <c:v>4.5460381772329276E-4</c:v>
                </c:pt>
                <c:pt idx="5923">
                  <c:v>7.8955355166581407E-4</c:v>
                </c:pt>
                <c:pt idx="5924">
                  <c:v>1.1279903576587209E-3</c:v>
                </c:pt>
                <c:pt idx="5925">
                  <c:v>1.4696878778454553E-3</c:v>
                </c:pt>
                <c:pt idx="5926">
                  <c:v>1.8144300966566021E-3</c:v>
                </c:pt>
                <c:pt idx="5927">
                  <c:v>2.1620110050194663E-3</c:v>
                </c:pt>
                <c:pt idx="5928">
                  <c:v>2.5122342698792243E-3</c:v>
                </c:pt>
                <c:pt idx="5929">
                  <c:v>2.864912909263077E-3</c:v>
                </c:pt>
                <c:pt idx="5930">
                  <c:v>3.2198689730939941E-3</c:v>
                </c:pt>
                <c:pt idx="5931">
                  <c:v>3.5769332299352072E-3</c:v>
                </c:pt>
                <c:pt idx="5932">
                  <c:v>3.9359448598231782E-3</c:v>
                </c:pt>
                <c:pt idx="5933">
                  <c:v>4.2967511533225002E-3</c:v>
                </c:pt>
                <c:pt idx="5934">
                  <c:v>4.6592072169210092E-3</c:v>
                </c:pt>
                <c:pt idx="5935">
                  <c:v>5.023175684853956E-3</c:v>
                </c:pt>
                <c:pt idx="5936">
                  <c:v>5.3885264374372716E-3</c:v>
                </c:pt>
                <c:pt idx="5937">
                  <c:v>5.7551363259668465E-3</c:v>
                </c:pt>
                <c:pt idx="5938">
                  <c:v>6.1228889042263769E-3</c:v>
                </c:pt>
                <c:pt idx="5939">
                  <c:v>6.4916741666310321E-3</c:v>
                </c:pt>
                <c:pt idx="5940">
                  <c:v>6.8613882930201979E-3</c:v>
                </c:pt>
                <c:pt idx="5941">
                  <c:v>7.2319334000975422E-3</c:v>
                </c:pt>
                <c:pt idx="5942">
                  <c:v>7.6032172995103026E-3</c:v>
                </c:pt>
                <c:pt idx="5943">
                  <c:v>7.9751532625384584E-3</c:v>
                </c:pt>
                <c:pt idx="5944">
                  <c:v>8.3476597913638515E-3</c:v>
                </c:pt>
                <c:pt idx="5945">
                  <c:v>8.7206603968737161E-3</c:v>
                </c:pt>
                <c:pt idx="5946">
                  <c:v>9.0940833829461446E-3</c:v>
                </c:pt>
                <c:pt idx="5947">
                  <c:v>9.4678616371564276E-3</c:v>
                </c:pt>
                <c:pt idx="5948">
                  <c:v>9.8419324278361791E-3</c:v>
                </c:pt>
                <c:pt idx="5949">
                  <c:v>1.0216237207408094E-2</c:v>
                </c:pt>
                <c:pt idx="5950">
                  <c:v>1.0590721421919138E-2</c:v>
                </c:pt>
                <c:pt idx="5951">
                  <c:v>1.096533432667922E-2</c:v>
                </c:pt>
                <c:pt idx="5952">
                  <c:v>1.1340028807917395E-2</c:v>
                </c:pt>
                <c:pt idx="5953">
                  <c:v>1.1714761210356956E-2</c:v>
                </c:pt>
                <c:pt idx="5954">
                  <c:v>1.2089491170609024E-2</c:v>
                </c:pt>
                <c:pt idx="5955">
                  <c:v>1.2464181456279973E-2</c:v>
                </c:pt>
                <c:pt idx="5956">
                  <c:v>1.2838797810685493E-2</c:v>
                </c:pt>
                <c:pt idx="5957">
                  <c:v>1.321330880305932E-2</c:v>
                </c:pt>
                <c:pt idx="5958">
                  <c:v>1.3587685684148223E-2</c:v>
                </c:pt>
                <c:pt idx="5959">
                  <c:v>1.3961902247072984E-2</c:v>
                </c:pt>
                <c:pt idx="5960">
                  <c:v>1.4335934693343544E-2</c:v>
                </c:pt>
                <c:pt idx="5961">
                  <c:v>1.4709761503909131E-2</c:v>
                </c:pt>
                <c:pt idx="5962">
                  <c:v>1.5083363315125201E-2</c:v>
                </c:pt>
                <c:pt idx="5963">
                  <c:v>1.5456722799518225E-2</c:v>
                </c:pt>
                <c:pt idx="5964">
                  <c:v>1.5829824551229006E-2</c:v>
                </c:pt>
                <c:pt idx="5965">
                  <c:v>1.6202654976013229E-2</c:v>
                </c:pt>
                <c:pt idx="5966">
                  <c:v>1.6575202185683858E-2</c:v>
                </c:pt>
                <c:pt idx="5967">
                  <c:v>1.6947455896870446E-2</c:v>
                </c:pt>
                <c:pt idx="5968">
                  <c:v>1.7319407333980675E-2</c:v>
                </c:pt>
                <c:pt idx="5969">
                  <c:v>1.7691049136244513E-2</c:v>
                </c:pt>
                <c:pt idx="5970">
                  <c:v>1.8062375268723591E-2</c:v>
                </c:pt>
                <c:pt idx="5971">
                  <c:v>1.843338093716974E-2</c:v>
                </c:pt>
                <c:pt idx="5972">
                  <c:v>1.8804062506617775E-2</c:v>
                </c:pt>
                <c:pt idx="5973">
                  <c:v>1.9174417423596636E-2</c:v>
                </c:pt>
                <c:pt idx="5974">
                  <c:v>1.954444414185099E-2</c:v>
                </c:pt>
                <c:pt idx="5975">
                  <c:v>1.991414205145622E-2</c:v>
                </c:pt>
                <c:pt idx="5976">
                  <c:v>2.0283511411221918E-2</c:v>
                </c:pt>
                <c:pt idx="5977">
                  <c:v>2.0650834818012994E-2</c:v>
                </c:pt>
                <c:pt idx="5978">
                  <c:v>2.1012402698929462E-2</c:v>
                </c:pt>
                <c:pt idx="5979">
                  <c:v>2.1365747333553346E-2</c:v>
                </c:pt>
                <c:pt idx="5980">
                  <c:v>2.1710009013120299E-2</c:v>
                </c:pt>
                <c:pt idx="5981">
                  <c:v>2.2044457770977636E-2</c:v>
                </c:pt>
                <c:pt idx="5982">
                  <c:v>2.2368435025312158E-2</c:v>
                </c:pt>
                <c:pt idx="5983">
                  <c:v>2.2681347732469971E-2</c:v>
                </c:pt>
                <c:pt idx="5984">
                  <c:v>2.2982664764240671E-2</c:v>
                </c:pt>
                <c:pt idx="5985">
                  <c:v>2.3271913504306088E-2</c:v>
                </c:pt>
                <c:pt idx="5986">
                  <c:v>2.3548676580717649E-2</c:v>
                </c:pt>
                <c:pt idx="5987">
                  <c:v>2.3812588727852149E-2</c:v>
                </c:pt>
                <c:pt idx="5988">
                  <c:v>2.4063333774352495E-2</c:v>
                </c:pt>
                <c:pt idx="5989">
                  <c:v>2.4300641753681511E-2</c:v>
                </c:pt>
                <c:pt idx="5990">
                  <c:v>2.4524286133940851E-2</c:v>
                </c:pt>
                <c:pt idx="5991">
                  <c:v>2.4734081163620344E-2</c:v>
                </c:pt>
                <c:pt idx="5992">
                  <c:v>2.4929879329966879E-2</c:v>
                </c:pt>
                <c:pt idx="5993">
                  <c:v>2.511156892668889E-2</c:v>
                </c:pt>
                <c:pt idx="5994">
                  <c:v>2.5279071727742172E-2</c:v>
                </c:pt>
                <c:pt idx="5995">
                  <c:v>2.5432340763980748E-2</c:v>
                </c:pt>
                <c:pt idx="5996">
                  <c:v>2.5571358199489799E-2</c:v>
                </c:pt>
                <c:pt idx="5997">
                  <c:v>2.5696133304463874E-2</c:v>
                </c:pt>
                <c:pt idx="5998">
                  <c:v>2.5806700521534845E-2</c:v>
                </c:pt>
                <c:pt idx="5999">
                  <c:v>2.5903117622502154E-2</c:v>
                </c:pt>
                <c:pt idx="6000">
                  <c:v>2.5985463952466488E-2</c:v>
                </c:pt>
                <c:pt idx="6001">
                  <c:v>2.6053838758419198E-2</c:v>
                </c:pt>
                <c:pt idx="6002">
                  <c:v>2.6108359599393394E-2</c:v>
                </c:pt>
                <c:pt idx="6003">
                  <c:v>2.6149160835335965E-2</c:v>
                </c:pt>
                <c:pt idx="6004">
                  <c:v>2.6176392191916746E-2</c:v>
                </c:pt>
                <c:pt idx="6005">
                  <c:v>2.6190217398547714E-2</c:v>
                </c:pt>
                <c:pt idx="6006">
                  <c:v>2.6190812896943187E-2</c:v>
                </c:pt>
                <c:pt idx="6007">
                  <c:v>2.6178366617610676E-2</c:v>
                </c:pt>
                <c:pt idx="6008">
                  <c:v>2.6153076821722094E-2</c:v>
                </c:pt>
                <c:pt idx="6009">
                  <c:v>2.6115151005874235E-2</c:v>
                </c:pt>
                <c:pt idx="6010">
                  <c:v>2.6064804867308545E-2</c:v>
                </c:pt>
                <c:pt idx="6011">
                  <c:v>2.6002261327220198E-2</c:v>
                </c:pt>
                <c:pt idx="6012">
                  <c:v>2.5927749609847357E-2</c:v>
                </c:pt>
                <c:pt idx="6013">
                  <c:v>2.5841504375092066E-2</c:v>
                </c:pt>
                <c:pt idx="6014">
                  <c:v>2.5743764902484884E-2</c:v>
                </c:pt>
                <c:pt idx="6015">
                  <c:v>2.5634774324364396E-2</c:v>
                </c:pt>
                <c:pt idx="6016">
                  <c:v>2.5514778906204832E-2</c:v>
                </c:pt>
                <c:pt idx="6017">
                  <c:v>2.5384027372082178E-2</c:v>
                </c:pt>
                <c:pt idx="6018">
                  <c:v>2.5242770273329329E-2</c:v>
                </c:pt>
                <c:pt idx="6019">
                  <c:v>2.5091259398488861E-2</c:v>
                </c:pt>
                <c:pt idx="6020">
                  <c:v>2.4929747222729805E-2</c:v>
                </c:pt>
                <c:pt idx="6021">
                  <c:v>2.4758486394952026E-2</c:v>
                </c:pt>
                <c:pt idx="6022">
                  <c:v>2.457772926085644E-2</c:v>
                </c:pt>
                <c:pt idx="6023">
                  <c:v>2.438772742031799E-2</c:v>
                </c:pt>
                <c:pt idx="6024">
                  <c:v>2.4188731317449478E-2</c:v>
                </c:pt>
                <c:pt idx="6025">
                  <c:v>2.3980989861800042E-2</c:v>
                </c:pt>
                <c:pt idx="6026">
                  <c:v>2.3764750079184049E-2</c:v>
                </c:pt>
                <c:pt idx="6027">
                  <c:v>2.3540256790688174E-2</c:v>
                </c:pt>
                <c:pt idx="6028">
                  <c:v>2.3307752318456113E-2</c:v>
                </c:pt>
                <c:pt idx="6029">
                  <c:v>2.3067476216896789E-2</c:v>
                </c:pt>
                <c:pt idx="6030">
                  <c:v>2.2819665028016543E-2</c:v>
                </c:pt>
                <c:pt idx="6031">
                  <c:v>2.2564552059617521E-2</c:v>
                </c:pt>
                <c:pt idx="6032">
                  <c:v>2.2302367185154888E-2</c:v>
                </c:pt>
                <c:pt idx="6033">
                  <c:v>2.2033336664089437E-2</c:v>
                </c:pt>
                <c:pt idx="6034">
                  <c:v>2.175768298161725E-2</c:v>
                </c:pt>
                <c:pt idx="6035">
                  <c:v>2.1475624706702365E-2</c:v>
                </c:pt>
                <c:pt idx="6036">
                  <c:v>2.1187376367376477E-2</c:v>
                </c:pt>
                <c:pt idx="6037">
                  <c:v>2.0893148342318556E-2</c:v>
                </c:pt>
                <c:pt idx="6038">
                  <c:v>2.059314676775971E-2</c:v>
                </c:pt>
                <c:pt idx="6039">
                  <c:v>2.0287581150693648E-2</c:v>
                </c:pt>
                <c:pt idx="6040">
                  <c:v>1.9976665532163523E-2</c:v>
                </c:pt>
                <c:pt idx="6041">
                  <c:v>1.9660603959008552E-2</c:v>
                </c:pt>
                <c:pt idx="6042">
                  <c:v>1.933958880413993E-2</c:v>
                </c:pt>
                <c:pt idx="6043">
                  <c:v>1.9013807353665972E-2</c:v>
                </c:pt>
                <c:pt idx="6044">
                  <c:v>1.8683442048869407E-2</c:v>
                </c:pt>
                <c:pt idx="6045">
                  <c:v>1.8348670502859842E-2</c:v>
                </c:pt>
                <c:pt idx="6046">
                  <c:v>1.8009665516312515E-2</c:v>
                </c:pt>
                <c:pt idx="6047">
                  <c:v>1.7666595100629647E-2</c:v>
                </c:pt>
                <c:pt idx="6048">
                  <c:v>1.731962250828752E-2</c:v>
                </c:pt>
                <c:pt idx="6049">
                  <c:v>1.6968906269818184E-2</c:v>
                </c:pt>
                <c:pt idx="6050">
                  <c:v>1.6614600236888832E-2</c:v>
                </c:pt>
                <c:pt idx="6051">
                  <c:v>1.6256853630969837E-2</c:v>
                </c:pt>
                <c:pt idx="6052">
                  <c:v>1.5895811097102513E-2</c:v>
                </c:pt>
                <c:pt idx="6053">
                  <c:v>1.5531612762312115E-2</c:v>
                </c:pt>
                <c:pt idx="6054">
                  <c:v>1.5164394298226084E-2</c:v>
                </c:pt>
                <c:pt idx="6055">
                  <c:v>1.4794286987486189E-2</c:v>
                </c:pt>
                <c:pt idx="6056">
                  <c:v>1.4421417793563684E-2</c:v>
                </c:pt>
                <c:pt idx="6057">
                  <c:v>1.4045909433608058E-2</c:v>
                </c:pt>
                <c:pt idx="6058">
                  <c:v>1.3667880453980399E-2</c:v>
                </c:pt>
                <c:pt idx="6059">
                  <c:v>1.3287445308143882E-2</c:v>
                </c:pt>
                <c:pt idx="6060">
                  <c:v>1.290471443659701E-2</c:v>
                </c:pt>
                <c:pt idx="6061">
                  <c:v>1.2519794348563226E-2</c:v>
                </c:pt>
                <c:pt idx="6062">
                  <c:v>1.2132787705158158E-2</c:v>
                </c:pt>
                <c:pt idx="6063">
                  <c:v>1.1743793403778178E-2</c:v>
                </c:pt>
                <c:pt idx="6064">
                  <c:v>1.1355752907551952E-2</c:v>
                </c:pt>
                <c:pt idx="6065">
                  <c:v>1.0974904888920438E-2</c:v>
                </c:pt>
                <c:pt idx="6066">
                  <c:v>1.0605428805642796E-2</c:v>
                </c:pt>
                <c:pt idx="6067">
                  <c:v>1.0248838437417303E-2</c:v>
                </c:pt>
                <c:pt idx="6068">
                  <c:v>9.9064302991564539E-3</c:v>
                </c:pt>
                <c:pt idx="6069">
                  <c:v>9.5793803005957065E-3</c:v>
                </c:pt>
                <c:pt idx="6070">
                  <c:v>9.2687534382722148E-3</c:v>
                </c:pt>
                <c:pt idx="6071">
                  <c:v>8.9755098077995109E-3</c:v>
                </c:pt>
                <c:pt idx="6072">
                  <c:v>8.700510256639522E-3</c:v>
                </c:pt>
                <c:pt idx="6073">
                  <c:v>8.44452181479095E-3</c:v>
                </c:pt>
                <c:pt idx="6074">
                  <c:v>8.2082229139810777E-3</c:v>
                </c:pt>
                <c:pt idx="6075">
                  <c:v>7.9922084008996336E-3</c:v>
                </c:pt>
                <c:pt idx="6076">
                  <c:v>7.7969943498206835E-3</c:v>
                </c:pt>
                <c:pt idx="6077">
                  <c:v>7.6230226799356773E-3</c:v>
                </c:pt>
                <c:pt idx="6078">
                  <c:v>7.470665582707323E-3</c:v>
                </c:pt>
                <c:pt idx="6079">
                  <c:v>7.3402297645270512E-3</c:v>
                </c:pt>
                <c:pt idx="6080">
                  <c:v>7.2319605099252452E-3</c:v>
                </c:pt>
                <c:pt idx="6081">
                  <c:v>7.1460455705430184E-3</c:v>
                </c:pt>
                <c:pt idx="6082">
                  <c:v>7.0826188850251787E-3</c:v>
                </c:pt>
                <c:pt idx="6083">
                  <c:v>7.0417641349430991E-3</c:v>
                </c:pt>
                <c:pt idx="6084">
                  <c:v>7.0235181417940117E-3</c:v>
                </c:pt>
                <c:pt idx="6085">
                  <c:v>7.0278741100606029E-3</c:v>
                </c:pt>
                <c:pt idx="6086">
                  <c:v>7.0547847212452074E-3</c:v>
                </c:pt>
                <c:pt idx="6087">
                  <c:v>7.1041650837198366E-3</c:v>
                </c:pt>
                <c:pt idx="6088">
                  <c:v>7.1758955431560278E-3</c:v>
                </c:pt>
                <c:pt idx="6089">
                  <c:v>7.2698243582192262E-3</c:v>
                </c:pt>
                <c:pt idx="6090">
                  <c:v>7.385770246127717E-3</c:v>
                </c:pt>
                <c:pt idx="6091">
                  <c:v>7.5235248025917875E-3</c:v>
                </c:pt>
                <c:pt idx="6092">
                  <c:v>7.6828548005599502E-3</c:v>
                </c:pt>
                <c:pt idx="6093">
                  <c:v>7.8635043721094495E-3</c:v>
                </c:pt>
                <c:pt idx="6094">
                  <c:v>8.0651970777267379E-3</c:v>
                </c:pt>
                <c:pt idx="6095">
                  <c:v>8.2876378671296793E-3</c:v>
                </c:pt>
                <c:pt idx="6096">
                  <c:v>8.5305149356925871E-3</c:v>
                </c:pt>
                <c:pt idx="6097">
                  <c:v>8.7935014804348312E-3</c:v>
                </c:pt>
                <c:pt idx="6098">
                  <c:v>9.0762573594439337E-3</c:v>
                </c:pt>
                <c:pt idx="6099">
                  <c:v>9.378430658504907E-3</c:v>
                </c:pt>
                <c:pt idx="6100">
                  <c:v>9.6996591686129563E-3</c:v>
                </c:pt>
                <c:pt idx="6101">
                  <c:v>1.0039571777950639E-2</c:v>
                </c:pt>
                <c:pt idx="6102">
                  <c:v>1.039778978181303E-2</c:v>
                </c:pt>
                <c:pt idx="6103">
                  <c:v>1.0773928113874823E-2</c:v>
                </c:pt>
                <c:pt idx="6104">
                  <c:v>1.1167596502088945E-2</c:v>
                </c:pt>
                <c:pt idx="6105">
                  <c:v>1.1578400552421325E-2</c:v>
                </c:pt>
                <c:pt idx="6106">
                  <c:v>1.2005942763527616E-2</c:v>
                </c:pt>
                <c:pt idx="6107">
                  <c:v>1.2449823475386729E-2</c:v>
                </c:pt>
                <c:pt idx="6108">
                  <c:v>1.2909641754814755E-2</c:v>
                </c:pt>
                <c:pt idx="6109">
                  <c:v>1.3384996220689744E-2</c:v>
                </c:pt>
                <c:pt idx="6110">
                  <c:v>1.3875485811636066E-2</c:v>
                </c:pt>
                <c:pt idx="6111">
                  <c:v>1.4380710498816602E-2</c:v>
                </c:pt>
                <c:pt idx="6112">
                  <c:v>1.4900271946406743E-2</c:v>
                </c:pt>
                <c:pt idx="6113">
                  <c:v>1.5433774122231351E-2</c:v>
                </c:pt>
                <c:pt idx="6114">
                  <c:v>1.5980823860964707E-2</c:v>
                </c:pt>
                <c:pt idx="6115">
                  <c:v>1.6541031382210931E-2</c:v>
                </c:pt>
                <c:pt idx="6116">
                  <c:v>1.7114010765698854E-2</c:v>
                </c:pt>
                <c:pt idx="6117">
                  <c:v>1.7699380385755022E-2</c:v>
                </c:pt>
                <c:pt idx="6118">
                  <c:v>1.8296763307125943E-2</c:v>
                </c:pt>
                <c:pt idx="6119">
                  <c:v>1.8905787644159882E-2</c:v>
                </c:pt>
                <c:pt idx="6120">
                  <c:v>1.952608688527524E-2</c:v>
                </c:pt>
                <c:pt idx="6121">
                  <c:v>2.0157300184573089E-2</c:v>
                </c:pt>
                <c:pt idx="6122">
                  <c:v>2.0799072622380545E-2</c:v>
                </c:pt>
                <c:pt idx="6123">
                  <c:v>2.1451055436439409E-2</c:v>
                </c:pt>
                <c:pt idx="6124">
                  <c:v>2.2112906225397071E-2</c:v>
                </c:pt>
                <c:pt idx="6125">
                  <c:v>2.2784289126174254E-2</c:v>
                </c:pt>
                <c:pt idx="6126">
                  <c:v>2.3464874966737052E-2</c:v>
                </c:pt>
                <c:pt idx="6127">
                  <c:v>2.4150910567882232E-2</c:v>
                </c:pt>
                <c:pt idx="6128">
                  <c:v>2.4834670933117701E-2</c:v>
                </c:pt>
                <c:pt idx="6129">
                  <c:v>2.5510916008652011E-2</c:v>
                </c:pt>
                <c:pt idx="6130">
                  <c:v>2.6177621880178345E-2</c:v>
                </c:pt>
                <c:pt idx="6131">
                  <c:v>2.6833029640957344E-2</c:v>
                </c:pt>
                <c:pt idx="6132">
                  <c:v>2.7475529018296689E-2</c:v>
                </c:pt>
                <c:pt idx="6133">
                  <c:v>2.8103646813938645E-2</c:v>
                </c:pt>
                <c:pt idx="6134">
                  <c:v>2.8716039764997345E-2</c:v>
                </c:pt>
                <c:pt idx="6135">
                  <c:v>2.9311487824171898E-2</c:v>
                </c:pt>
                <c:pt idx="6136">
                  <c:v>2.9888887694413075E-2</c:v>
                </c:pt>
                <c:pt idx="6137">
                  <c:v>3.0447246606071572E-2</c:v>
                </c:pt>
                <c:pt idx="6138">
                  <c:v>3.0985676330600301E-2</c:v>
                </c:pt>
                <c:pt idx="6139">
                  <c:v>3.1503387425101163E-2</c:v>
                </c:pt>
                <c:pt idx="6140">
                  <c:v>3.1999683701979482E-2</c:v>
                </c:pt>
                <c:pt idx="6141">
                  <c:v>3.2473956917976457E-2</c:v>
                </c:pt>
                <c:pt idx="6142">
                  <c:v>3.2925681676841408E-2</c:v>
                </c:pt>
                <c:pt idx="6143">
                  <c:v>3.3354410539922379E-2</c:v>
                </c:pt>
                <c:pt idx="6144">
                  <c:v>3.3759769338974045E-2</c:v>
                </c:pt>
                <c:pt idx="6145">
                  <c:v>3.4141452685513822E-2</c:v>
                </c:pt>
                <c:pt idx="6146">
                  <c:v>3.4499219671093651E-2</c:v>
                </c:pt>
                <c:pt idx="6147">
                  <c:v>3.4832889752908276E-2</c:v>
                </c:pt>
                <c:pt idx="6148">
                  <c:v>3.514233881920388E-2</c:v>
                </c:pt>
                <c:pt idx="6149">
                  <c:v>3.5427495429021287E-2</c:v>
                </c:pt>
                <c:pt idx="6150">
                  <c:v>3.5688337220868366E-2</c:v>
                </c:pt>
                <c:pt idx="6151">
                  <c:v>3.592488748498826E-2</c:v>
                </c:pt>
                <c:pt idx="6152">
                  <c:v>3.6137211893967028E-2</c:v>
                </c:pt>
                <c:pt idx="6153">
                  <c:v>3.6325415386503621E-2</c:v>
                </c:pt>
                <c:pt idx="6154">
                  <c:v>3.6489639199249108E-2</c:v>
                </c:pt>
                <c:pt idx="6155">
                  <c:v>3.6630058041711815E-2</c:v>
                </c:pt>
                <c:pt idx="6156">
                  <c:v>3.6746877409311179E-2</c:v>
                </c:pt>
                <c:pt idx="6157">
                  <c:v>3.6840331029760941E-2</c:v>
                </c:pt>
                <c:pt idx="6158">
                  <c:v>3.6910678438055115E-2</c:v>
                </c:pt>
                <c:pt idx="6159">
                  <c:v>3.6958202675428237E-2</c:v>
                </c:pt>
                <c:pt idx="6160">
                  <c:v>3.6983208107760436E-2</c:v>
                </c:pt>
                <c:pt idx="6161">
                  <c:v>3.6986018358998445E-2</c:v>
                </c:pt>
                <c:pt idx="6162">
                  <c:v>3.6966974355264935E-2</c:v>
                </c:pt>
                <c:pt idx="6163">
                  <c:v>3.6926432475430496E-2</c:v>
                </c:pt>
                <c:pt idx="6164">
                  <c:v>3.6864762804026105E-2</c:v>
                </c:pt>
                <c:pt idx="6165">
                  <c:v>3.6782347482476163E-2</c:v>
                </c:pt>
                <c:pt idx="6166">
                  <c:v>3.6679579154736068E-2</c:v>
                </c:pt>
                <c:pt idx="6167">
                  <c:v>3.6556859503521041E-2</c:v>
                </c:pt>
                <c:pt idx="6168">
                  <c:v>3.6414597873415666E-2</c:v>
                </c:pt>
                <c:pt idx="6169">
                  <c:v>3.6253209977256888E-2</c:v>
                </c:pt>
                <c:pt idx="6170">
                  <c:v>3.6073116682282823E-2</c:v>
                </c:pt>
                <c:pt idx="6171">
                  <c:v>3.587474287264418E-2</c:v>
                </c:pt>
                <c:pt idx="6172">
                  <c:v>3.5658516384971937E-2</c:v>
                </c:pt>
                <c:pt idx="6173">
                  <c:v>3.5424867013796171E-2</c:v>
                </c:pt>
                <c:pt idx="6174">
                  <c:v>3.5174225583708092E-2</c:v>
                </c:pt>
                <c:pt idx="6175">
                  <c:v>3.4907023085254646E-2</c:v>
                </c:pt>
                <c:pt idx="6176">
                  <c:v>3.4623689871649981E-2</c:v>
                </c:pt>
                <c:pt idx="6177">
                  <c:v>3.432465491348409E-2</c:v>
                </c:pt>
                <c:pt idx="6178">
                  <c:v>3.4010345108696986E-2</c:v>
                </c:pt>
                <c:pt idx="6179">
                  <c:v>3.3681184645185061E-2</c:v>
                </c:pt>
                <c:pt idx="6180">
                  <c:v>3.3337594413489331E-2</c:v>
                </c:pt>
                <c:pt idx="6181">
                  <c:v>3.2979991467106382E-2</c:v>
                </c:pt>
                <c:pt idx="6182">
                  <c:v>3.260878852804875E-2</c:v>
                </c:pt>
                <c:pt idx="6183">
                  <c:v>3.2224393535365478E-2</c:v>
                </c:pt>
                <c:pt idx="6184">
                  <c:v>3.1827209234416141E-2</c:v>
                </c:pt>
                <c:pt idx="6185">
                  <c:v>3.1417632804775143E-2</c:v>
                </c:pt>
                <c:pt idx="6186">
                  <c:v>3.0996055524715137E-2</c:v>
                </c:pt>
                <c:pt idx="6187">
                  <c:v>3.0562862470307144E-2</c:v>
                </c:pt>
                <c:pt idx="6188">
                  <c:v>3.0118432247239074E-2</c:v>
                </c:pt>
                <c:pt idx="6189">
                  <c:v>2.9665724305873522E-2</c:v>
                </c:pt>
                <c:pt idx="6190">
                  <c:v>2.9210691976391128E-2</c:v>
                </c:pt>
                <c:pt idx="6191">
                  <c:v>2.8757412624374482E-2</c:v>
                </c:pt>
                <c:pt idx="6192">
                  <c:v>2.8307536074279778E-2</c:v>
                </c:pt>
                <c:pt idx="6193">
                  <c:v>2.7862510279626697E-2</c:v>
                </c:pt>
                <c:pt idx="6194">
                  <c:v>2.7423669010474629E-2</c:v>
                </c:pt>
                <c:pt idx="6195">
                  <c:v>2.6992240499234765E-2</c:v>
                </c:pt>
                <c:pt idx="6196">
                  <c:v>2.6569352761582447E-2</c:v>
                </c:pt>
                <c:pt idx="6197">
                  <c:v>2.6156038609728736E-2</c:v>
                </c:pt>
                <c:pt idx="6198">
                  <c:v>2.575324048185736E-2</c:v>
                </c:pt>
                <c:pt idx="6199">
                  <c:v>2.5361815096267327E-2</c:v>
                </c:pt>
                <c:pt idx="6200">
                  <c:v>2.4982537934231604E-2</c:v>
                </c:pt>
                <c:pt idx="6201">
                  <c:v>2.4616107555433444E-2</c:v>
                </c:pt>
                <c:pt idx="6202">
                  <c:v>2.4263149749876509E-2</c:v>
                </c:pt>
                <c:pt idx="6203">
                  <c:v>2.3924221530188198E-2</c:v>
                </c:pt>
                <c:pt idx="6204">
                  <c:v>2.3599814968253623E-2</c:v>
                </c:pt>
                <c:pt idx="6205">
                  <c:v>2.3290360880120743E-2</c:v>
                </c:pt>
                <c:pt idx="6206">
                  <c:v>2.2996232363126923E-2</c:v>
                </c:pt>
                <c:pt idx="6207">
                  <c:v>2.27177481891804E-2</c:v>
                </c:pt>
                <c:pt idx="6208">
                  <c:v>2.2455176058122524E-2</c:v>
                </c:pt>
                <c:pt idx="6209">
                  <c:v>2.2208735715074451E-2</c:v>
                </c:pt>
                <c:pt idx="6210">
                  <c:v>2.1978601935647841E-2</c:v>
                </c:pt>
                <c:pt idx="6211">
                  <c:v>2.1764907382864188E-2</c:v>
                </c:pt>
                <c:pt idx="6212">
                  <c:v>2.1567745339597849E-2</c:v>
                </c:pt>
                <c:pt idx="6213">
                  <c:v>2.1387172320311506E-2</c:v>
                </c:pt>
                <c:pt idx="6214">
                  <c:v>2.1220988073090401E-2</c:v>
                </c:pt>
                <c:pt idx="6215">
                  <c:v>2.1064383019419829E-2</c:v>
                </c:pt>
                <c:pt idx="6216">
                  <c:v>2.0914123163006455E-2</c:v>
                </c:pt>
                <c:pt idx="6217">
                  <c:v>2.0769025880967032E-2</c:v>
                </c:pt>
                <c:pt idx="6218">
                  <c:v>2.0628050208864084E-2</c:v>
                </c:pt>
                <c:pt idx="6219">
                  <c:v>2.0490223395954344E-2</c:v>
                </c:pt>
                <c:pt idx="6220">
                  <c:v>2.0354635273327554E-2</c:v>
                </c:pt>
                <c:pt idx="6221">
                  <c:v>2.0220435402686403E-2</c:v>
                </c:pt>
                <c:pt idx="6222">
                  <c:v>2.0086830416341954E-2</c:v>
                </c:pt>
                <c:pt idx="6223">
                  <c:v>1.9953081444219502E-2</c:v>
                </c:pt>
                <c:pt idx="6224">
                  <c:v>1.9818501622647745E-2</c:v>
                </c:pt>
                <c:pt idx="6225">
                  <c:v>1.9682453683582214E-2</c:v>
                </c:pt>
                <c:pt idx="6226">
                  <c:v>1.9544347623004988E-2</c:v>
                </c:pt>
                <c:pt idx="6227">
                  <c:v>1.9403638447195497E-2</c:v>
                </c:pt>
                <c:pt idx="6228">
                  <c:v>1.9259823995512668E-2</c:v>
                </c:pt>
                <c:pt idx="6229">
                  <c:v>1.9112442838286507E-2</c:v>
                </c:pt>
                <c:pt idx="6230">
                  <c:v>1.8961072248377082E-2</c:v>
                </c:pt>
                <c:pt idx="6231">
                  <c:v>1.8805326244925563E-2</c:v>
                </c:pt>
                <c:pt idx="6232">
                  <c:v>1.8644853707793382E-2</c:v>
                </c:pt>
                <c:pt idx="6233">
                  <c:v>1.8479336561162525E-2</c:v>
                </c:pt>
                <c:pt idx="6234">
                  <c:v>1.8308488024748253E-2</c:v>
                </c:pt>
                <c:pt idx="6235">
                  <c:v>1.813205093106475E-2</c:v>
                </c:pt>
                <c:pt idx="6236">
                  <c:v>1.794979610716893E-2</c:v>
                </c:pt>
                <c:pt idx="6237">
                  <c:v>1.7761520819302472E-2</c:v>
                </c:pt>
                <c:pt idx="6238">
                  <c:v>1.7567047278847642E-2</c:v>
                </c:pt>
                <c:pt idx="6239">
                  <c:v>1.7366221208011581E-2</c:v>
                </c:pt>
                <c:pt idx="6240">
                  <c:v>1.7158910463655697E-2</c:v>
                </c:pt>
                <c:pt idx="6241">
                  <c:v>1.6945003717693124E-2</c:v>
                </c:pt>
                <c:pt idx="6242">
                  <c:v>1.6724409192480947E-2</c:v>
                </c:pt>
                <c:pt idx="6243">
                  <c:v>1.649705344964968E-2</c:v>
                </c:pt>
                <c:pt idx="6244">
                  <c:v>1.6262880230818698E-2</c:v>
                </c:pt>
                <c:pt idx="6245">
                  <c:v>1.6021849348663745E-2</c:v>
                </c:pt>
                <c:pt idx="6246">
                  <c:v>1.5773935626817448E-2</c:v>
                </c:pt>
                <c:pt idx="6247">
                  <c:v>1.5519127887101334E-2</c:v>
                </c:pt>
                <c:pt idx="6248">
                  <c:v>1.5257427982606736E-2</c:v>
                </c:pt>
                <c:pt idx="6249">
                  <c:v>1.4988849875163893E-2</c:v>
                </c:pt>
                <c:pt idx="6250">
                  <c:v>1.4713418755755841E-2</c:v>
                </c:pt>
                <c:pt idx="6251">
                  <c:v>1.4431170206463661E-2</c:v>
                </c:pt>
                <c:pt idx="6252">
                  <c:v>1.4142149402546314E-2</c:v>
                </c:pt>
                <c:pt idx="6253">
                  <c:v>1.3846410353287266E-2</c:v>
                </c:pt>
                <c:pt idx="6254">
                  <c:v>1.3544015180263986E-2</c:v>
                </c:pt>
                <c:pt idx="6255">
                  <c:v>1.3235033431722968E-2</c:v>
                </c:pt>
                <c:pt idx="6256">
                  <c:v>1.2919541431769115E-2</c:v>
                </c:pt>
                <c:pt idx="6257">
                  <c:v>1.259762166310739E-2</c:v>
                </c:pt>
                <c:pt idx="6258">
                  <c:v>1.2269362182097066E-2</c:v>
                </c:pt>
                <c:pt idx="6259">
                  <c:v>1.1934856064915313E-2</c:v>
                </c:pt>
                <c:pt idx="6260">
                  <c:v>1.1594200883646441E-2</c:v>
                </c:pt>
                <c:pt idx="6261">
                  <c:v>1.1247498211146865E-2</c:v>
                </c:pt>
                <c:pt idx="6262">
                  <c:v>1.0894853153562071E-2</c:v>
                </c:pt>
                <c:pt idx="6263">
                  <c:v>1.053637390940123E-2</c:v>
                </c:pt>
                <c:pt idx="6264">
                  <c:v>1.017217135410288E-2</c:v>
                </c:pt>
                <c:pt idx="6265">
                  <c:v>9.8023586490556987E-3</c:v>
                </c:pt>
                <c:pt idx="6266">
                  <c:v>9.4270508740608907E-3</c:v>
                </c:pt>
                <c:pt idx="6267">
                  <c:v>9.0463646822606051E-3</c:v>
                </c:pt>
                <c:pt idx="6268">
                  <c:v>8.6604179765751334E-3</c:v>
                </c:pt>
                <c:pt idx="6269">
                  <c:v>8.2693296067251967E-3</c:v>
                </c:pt>
                <c:pt idx="6270">
                  <c:v>7.8732190859413676E-3</c:v>
                </c:pt>
                <c:pt idx="6271">
                  <c:v>7.4722063264899231E-3</c:v>
                </c:pt>
                <c:pt idx="6272">
                  <c:v>7.0664113931713513E-3</c:v>
                </c:pt>
                <c:pt idx="6273">
                  <c:v>6.6559542739761711E-3</c:v>
                </c:pt>
                <c:pt idx="6274">
                  <c:v>6.2409546671025953E-3</c:v>
                </c:pt>
                <c:pt idx="6275">
                  <c:v>5.8215317835771099E-3</c:v>
                </c:pt>
                <c:pt idx="6276">
                  <c:v>5.3978041647336512E-3</c:v>
                </c:pt>
                <c:pt idx="6277">
                  <c:v>4.9718320217044714E-3</c:v>
                </c:pt>
                <c:pt idx="6278">
                  <c:v>4.5479273073867491E-3</c:v>
                </c:pt>
                <c:pt idx="6279">
                  <c:v>4.1289978568901323E-3</c:v>
                </c:pt>
                <c:pt idx="6280">
                  <c:v>3.7161332983642781E-3</c:v>
                </c:pt>
                <c:pt idx="6281">
                  <c:v>3.3102758709014132E-3</c:v>
                </c:pt>
                <c:pt idx="6282">
                  <c:v>2.9122862258898546E-3</c:v>
                </c:pt>
                <c:pt idx="6283">
                  <c:v>2.5229498850739278E-3</c:v>
                </c:pt>
                <c:pt idx="6284">
                  <c:v>2.1429811973062833E-3</c:v>
                </c:pt>
                <c:pt idx="6285">
                  <c:v>1.7730270595284594E-3</c:v>
                </c:pt>
                <c:pt idx="6286">
                  <c:v>1.4136704953401165E-3</c:v>
                </c:pt>
                <c:pt idx="6287">
                  <c:v>1.0654340979710927E-3</c:v>
                </c:pt>
                <c:pt idx="6288">
                  <c:v>7.2878334103506444E-4</c:v>
                </c:pt>
                <c:pt idx="6289">
                  <c:v>4.0412976032992427E-4</c:v>
                </c:pt>
                <c:pt idx="6290">
                  <c:v>9.1834009942034665E-5</c:v>
                </c:pt>
                <c:pt idx="6291">
                  <c:v>-2.0779120408210639E-4</c:v>
                </c:pt>
                <c:pt idx="6292">
                  <c:v>-4.9447830924052481E-4</c:v>
                </c:pt>
                <c:pt idx="6293">
                  <c:v>-7.6800216801134968E-4</c:v>
                </c:pt>
                <c:pt idx="6294">
                  <c:v>-1.0281774919885767E-3</c:v>
                </c:pt>
                <c:pt idx="6295">
                  <c:v>-1.2748563655125853E-3</c:v>
                </c:pt>
                <c:pt idx="6296">
                  <c:v>-1.5079258756079707E-3</c:v>
                </c:pt>
                <c:pt idx="6297">
                  <c:v>-1.7273058450780767E-3</c:v>
                </c:pt>
                <c:pt idx="6298">
                  <c:v>-1.9329466656342544E-3</c:v>
                </c:pt>
                <c:pt idx="6299">
                  <c:v>-2.1248272279759282E-3</c:v>
                </c:pt>
                <c:pt idx="6300">
                  <c:v>-2.3029529457770682E-3</c:v>
                </c:pt>
                <c:pt idx="6301">
                  <c:v>-2.4673538705761843E-3</c:v>
                </c:pt>
                <c:pt idx="6302">
                  <c:v>-2.6180828946146839E-3</c:v>
                </c:pt>
                <c:pt idx="6303">
                  <c:v>-2.7552140387109539E-3</c:v>
                </c:pt>
                <c:pt idx="6304">
                  <c:v>-2.8788408223114816E-3</c:v>
                </c:pt>
                <c:pt idx="6305">
                  <c:v>-2.9890747129085135E-3</c:v>
                </c:pt>
                <c:pt idx="6306">
                  <c:v>-3.0860436520672692E-3</c:v>
                </c:pt>
                <c:pt idx="6307">
                  <c:v>-3.169890655359134E-3</c:v>
                </c:pt>
                <c:pt idx="6308">
                  <c:v>-3.2407724835537468E-3</c:v>
                </c:pt>
                <c:pt idx="6309">
                  <c:v>-3.2988583824764967E-3</c:v>
                </c:pt>
                <c:pt idx="6310">
                  <c:v>-3.3443288889973481E-3</c:v>
                </c:pt>
                <c:pt idx="6311">
                  <c:v>-3.3773747006728941E-3</c:v>
                </c:pt>
                <c:pt idx="6312">
                  <c:v>-3.3981956066220656E-3</c:v>
                </c:pt>
                <c:pt idx="6313">
                  <c:v>-3.4069994772741945E-3</c:v>
                </c:pt>
                <c:pt idx="6314">
                  <c:v>-3.4040013106867158E-3</c:v>
                </c:pt>
                <c:pt idx="6315">
                  <c:v>-3.3894223331885484E-3</c:v>
                </c:pt>
                <c:pt idx="6316">
                  <c:v>-3.3634891521636548E-3</c:v>
                </c:pt>
                <c:pt idx="6317">
                  <c:v>-3.3264329588480325E-3</c:v>
                </c:pt>
                <c:pt idx="6318">
                  <c:v>-3.2784887790716006E-3</c:v>
                </c:pt>
                <c:pt idx="6319">
                  <c:v>-3.219894769934385E-3</c:v>
                </c:pt>
                <c:pt idx="6320">
                  <c:v>-3.1508915604640452E-3</c:v>
                </c:pt>
                <c:pt idx="6321">
                  <c:v>-3.0717216343592196E-3</c:v>
                </c:pt>
                <c:pt idx="6322">
                  <c:v>-2.9826287529786106E-3</c:v>
                </c:pt>
                <c:pt idx="6323">
                  <c:v>-2.8838574167935446E-3</c:v>
                </c:pt>
                <c:pt idx="6324">
                  <c:v>-2.7756523635752138E-3</c:v>
                </c:pt>
                <c:pt idx="6325">
                  <c:v>-2.6582581016433887E-3</c:v>
                </c:pt>
                <c:pt idx="6326">
                  <c:v>-2.5319184765568458E-3</c:v>
                </c:pt>
                <c:pt idx="6327">
                  <c:v>-2.3968762696786462E-3</c:v>
                </c:pt>
                <c:pt idx="6328">
                  <c:v>-2.2533728271022235E-3</c:v>
                </c:pt>
                <c:pt idx="6329">
                  <c:v>-2.1016477174732283E-3</c:v>
                </c:pt>
                <c:pt idx="6330">
                  <c:v>-1.9419384172960237E-3</c:v>
                </c:pt>
                <c:pt idx="6331">
                  <c:v>-1.7744800223593892E-3</c:v>
                </c:pt>
                <c:pt idx="6332">
                  <c:v>-1.599504983966509E-3</c:v>
                </c:pt>
                <c:pt idx="6333">
                  <c:v>-1.4172428687009499E-3</c:v>
                </c:pt>
                <c:pt idx="6334">
                  <c:v>-1.2279201405066135E-3</c:v>
                </c:pt>
                <c:pt idx="6335">
                  <c:v>-1.0317599639059942E-3</c:v>
                </c:pt>
                <c:pt idx="6336">
                  <c:v>-8.2898202722224694E-4</c:v>
                </c:pt>
                <c:pt idx="6337">
                  <c:v>-6.1980238471892536E-4</c:v>
                </c:pt>
                <c:pt idx="6338">
                  <c:v>-4.044333166083127E-4</c:v>
                </c:pt>
                <c:pt idx="6339">
                  <c:v>-1.8498786479901263E-4</c:v>
                </c:pt>
                <c:pt idx="6340">
                  <c:v>3.4216092094535129E-5</c:v>
                </c:pt>
                <c:pt idx="6341">
                  <c:v>2.5024041823726642E-4</c:v>
                </c:pt>
                <c:pt idx="6342">
                  <c:v>4.6193269210851868E-4</c:v>
                </c:pt>
                <c:pt idx="6343">
                  <c:v>6.6828789261423409E-4</c:v>
                </c:pt>
                <c:pt idx="6344">
                  <c:v>8.6838382694488174E-4</c:v>
                </c:pt>
                <c:pt idx="6345">
                  <c:v>1.061374743965286E-3</c:v>
                </c:pt>
                <c:pt idx="6346">
                  <c:v>1.2464873988994728E-3</c:v>
                </c:pt>
                <c:pt idx="6347">
                  <c:v>1.4230173481102541E-3</c:v>
                </c:pt>
                <c:pt idx="6348">
                  <c:v>1.5903253826129763E-3</c:v>
                </c:pt>
                <c:pt idx="6349">
                  <c:v>1.7478340938136818E-3</c:v>
                </c:pt>
                <c:pt idx="6350">
                  <c:v>1.8950245683132033E-3</c:v>
                </c:pt>
                <c:pt idx="6351">
                  <c:v>2.0314332087319727E-3</c:v>
                </c:pt>
                <c:pt idx="6352">
                  <c:v>2.1566486774946083E-3</c:v>
                </c:pt>
                <c:pt idx="6353">
                  <c:v>2.2703089605077887E-3</c:v>
                </c:pt>
                <c:pt idx="6354">
                  <c:v>2.3720985476586155E-3</c:v>
                </c:pt>
                <c:pt idx="6355">
                  <c:v>2.4617457270638284E-3</c:v>
                </c:pt>
                <c:pt idx="6356">
                  <c:v>2.5390199900077277E-3</c:v>
                </c:pt>
                <c:pt idx="6357">
                  <c:v>2.6037295435195748E-3</c:v>
                </c:pt>
                <c:pt idx="6358">
                  <c:v>2.6557189275583691E-3</c:v>
                </c:pt>
                <c:pt idx="6359">
                  <c:v>2.6948667337957813E-3</c:v>
                </c:pt>
                <c:pt idx="6360">
                  <c:v>2.7210834230120711E-3</c:v>
                </c:pt>
                <c:pt idx="6361">
                  <c:v>2.7343092381511723E-3</c:v>
                </c:pt>
                <c:pt idx="6362">
                  <c:v>2.7345122101127967E-3</c:v>
                </c:pt>
                <c:pt idx="6363">
                  <c:v>2.7216862533957415E-3</c:v>
                </c:pt>
                <c:pt idx="6364">
                  <c:v>2.6958493487451592E-3</c:v>
                </c:pt>
                <c:pt idx="6365">
                  <c:v>2.6570418099977166E-3</c:v>
                </c:pt>
                <c:pt idx="6366">
                  <c:v>2.6053246323622121E-3</c:v>
                </c:pt>
                <c:pt idx="6367">
                  <c:v>2.5407779194180011E-3</c:v>
                </c:pt>
                <c:pt idx="6368">
                  <c:v>2.4634993861618647E-3</c:v>
                </c:pt>
                <c:pt idx="6369">
                  <c:v>2.3736029354817258E-3</c:v>
                </c:pt>
                <c:pt idx="6370">
                  <c:v>2.2712173054864186E-3</c:v>
                </c:pt>
                <c:pt idx="6371">
                  <c:v>2.156484785171801E-3</c:v>
                </c:pt>
                <c:pt idx="6372">
                  <c:v>2.0295599959560071E-3</c:v>
                </c:pt>
                <c:pt idx="6373">
                  <c:v>1.8906087366695823E-3</c:v>
                </c:pt>
                <c:pt idx="6374">
                  <c:v>1.739806889641029E-3</c:v>
                </c:pt>
                <c:pt idx="6375">
                  <c:v>1.577339385570324E-3</c:v>
                </c:pt>
                <c:pt idx="6376">
                  <c:v>1.4033992249415869E-3</c:v>
                </c:pt>
                <c:pt idx="6377">
                  <c:v>1.2181865537774297E-3</c:v>
                </c:pt>
                <c:pt idx="6378">
                  <c:v>1.0219077915949401E-3</c:v>
                </c:pt>
                <c:pt idx="6379">
                  <c:v>8.1477480947778731E-4</c:v>
                </c:pt>
                <c:pt idx="6380">
                  <c:v>5.9700415623422699E-4</c:v>
                </c:pt>
                <c:pt idx="6381">
                  <c:v>3.6881633066563843E-4</c:v>
                </c:pt>
                <c:pt idx="6382">
                  <c:v>1.3043509802623528E-4</c:v>
                </c:pt>
                <c:pt idx="6383">
                  <c:v>-1.1791315119470847E-4</c:v>
                </c:pt>
                <c:pt idx="6384">
                  <c:v>-3.7600000197657237E-4</c:v>
                </c:pt>
                <c:pt idx="6385">
                  <c:v>-6.4359557671810649E-4</c:v>
                </c:pt>
                <c:pt idx="6386">
                  <c:v>-9.2046906013957717E-4</c:v>
                </c:pt>
                <c:pt idx="6387">
                  <c:v>-1.2063891887895996E-3</c:v>
                </c:pt>
                <c:pt idx="6388">
                  <c:v>-1.5011247067580216E-3</c:v>
                </c:pt>
                <c:pt idx="6389">
                  <c:v>-1.8044447891454633E-3</c:v>
                </c:pt>
                <c:pt idx="6390">
                  <c:v>-2.1161194347881951E-3</c:v>
                </c:pt>
                <c:pt idx="6391">
                  <c:v>-2.4359198296925351E-3</c:v>
                </c:pt>
                <c:pt idx="6392">
                  <c:v>-2.7636186825760844E-3</c:v>
                </c:pt>
                <c:pt idx="6393">
                  <c:v>-3.0989905338735329E-3</c:v>
                </c:pt>
                <c:pt idx="6394">
                  <c:v>-3.4418120395129834E-3</c:v>
                </c:pt>
                <c:pt idx="6395">
                  <c:v>-3.7918622307243815E-3</c:v>
                </c:pt>
                <c:pt idx="6396">
                  <c:v>-4.1489227510963511E-3</c:v>
                </c:pt>
                <c:pt idx="6397">
                  <c:v>-4.5127780720539213E-3</c:v>
                </c:pt>
                <c:pt idx="6398">
                  <c:v>-4.8832156878844905E-3</c:v>
                </c:pt>
                <c:pt idx="6399">
                  <c:v>-5.2600262914031413E-3</c:v>
                </c:pt>
                <c:pt idx="6400">
                  <c:v>-5.6430039312973584E-3</c:v>
                </c:pt>
                <c:pt idx="6401">
                  <c:v>-6.0319461521608367E-3</c:v>
                </c:pt>
                <c:pt idx="6402">
                  <c:v>-6.426287837627942E-3</c:v>
                </c:pt>
                <c:pt idx="6403">
                  <c:v>-6.8250428220586606E-3</c:v>
                </c:pt>
                <c:pt idx="6404">
                  <c:v>-7.2274933087476973E-3</c:v>
                </c:pt>
                <c:pt idx="6405">
                  <c:v>-7.6332680064081148E-3</c:v>
                </c:pt>
                <c:pt idx="6406">
                  <c:v>-8.0420271235367158E-3</c:v>
                </c:pt>
                <c:pt idx="6407">
                  <c:v>-8.4534499957392793E-3</c:v>
                </c:pt>
                <c:pt idx="6408">
                  <c:v>-8.8672338935033065E-3</c:v>
                </c:pt>
                <c:pt idx="6409">
                  <c:v>-9.2830932928699705E-3</c:v>
                </c:pt>
                <c:pt idx="6410">
                  <c:v>-9.7007591824022354E-3</c:v>
                </c:pt>
                <c:pt idx="6411">
                  <c:v>-1.0119978389406668E-2</c:v>
                </c:pt>
                <c:pt idx="6412">
                  <c:v>-1.0540512924657878E-2</c:v>
                </c:pt>
                <c:pt idx="6413">
                  <c:v>-1.096213934550328E-2</c:v>
                </c:pt>
                <c:pt idx="6414">
                  <c:v>-1.138464813721375E-2</c:v>
                </c:pt>
                <c:pt idx="6415">
                  <c:v>-1.1807843112433481E-2</c:v>
                </c:pt>
                <c:pt idx="6416">
                  <c:v>-1.2231540828552948E-2</c:v>
                </c:pt>
                <c:pt idx="6417">
                  <c:v>-1.2655570022810661E-2</c:v>
                </c:pt>
                <c:pt idx="6418">
                  <c:v>-1.3079771064910343E-2</c:v>
                </c:pt>
                <c:pt idx="6419">
                  <c:v>-1.3503995426920884E-2</c:v>
                </c:pt>
                <c:pt idx="6420">
                  <c:v>-1.3928105170217784E-2</c:v>
                </c:pt>
                <c:pt idx="6421">
                  <c:v>-1.4351972449199283E-2</c:v>
                </c:pt>
                <c:pt idx="6422">
                  <c:v>-1.4775479031509633E-2</c:v>
                </c:pt>
                <c:pt idx="6423">
                  <c:v>-1.5198515834483561E-2</c:v>
                </c:pt>
                <c:pt idx="6424">
                  <c:v>-1.562098247751899E-2</c:v>
                </c:pt>
                <c:pt idx="6425">
                  <c:v>-1.6042786850076065E-2</c:v>
                </c:pt>
                <c:pt idx="6426">
                  <c:v>-1.6463844694991174E-2</c:v>
                </c:pt>
                <c:pt idx="6427">
                  <c:v>-1.6884079206794966E-2</c:v>
                </c:pt>
                <c:pt idx="6428">
                  <c:v>-1.7303420644706888E-2</c:v>
                </c:pt>
                <c:pt idx="6429">
                  <c:v>-1.7721805959985685E-2</c:v>
                </c:pt>
                <c:pt idx="6430">
                  <c:v>-1.8139178437305097E-2</c:v>
                </c:pt>
                <c:pt idx="6431">
                  <c:v>-1.8555487349824155E-2</c:v>
                </c:pt>
                <c:pt idx="6432">
                  <c:v>-1.8970687627616844E-2</c:v>
                </c:pt>
                <c:pt idx="6433">
                  <c:v>-1.9384739539131956E-2</c:v>
                </c:pt>
                <c:pt idx="6434">
                  <c:v>-1.9797608385342072E-2</c:v>
                </c:pt>
                <c:pt idx="6435">
                  <c:v>-2.0209264206252301E-2</c:v>
                </c:pt>
                <c:pt idx="6436">
                  <c:v>-2.061968149943354E-2</c:v>
                </c:pt>
                <c:pt idx="6437">
                  <c:v>-2.1028838950248561E-2</c:v>
                </c:pt>
                <c:pt idx="6438">
                  <c:v>-2.1436719173441456E-2</c:v>
                </c:pt>
                <c:pt idx="6439">
                  <c:v>-2.1843308465760811E-2</c:v>
                </c:pt>
                <c:pt idx="6440">
                  <c:v>-2.224859656929673E-2</c:v>
                </c:pt>
                <c:pt idx="6441">
                  <c:v>-2.2652576445204024E-2</c:v>
                </c:pt>
                <c:pt idx="6442">
                  <c:v>-2.3055244057498207E-2</c:v>
                </c:pt>
                <c:pt idx="6443">
                  <c:v>-2.3456598166608764E-2</c:v>
                </c:pt>
                <c:pt idx="6444">
                  <c:v>-2.3856640132380071E-2</c:v>
                </c:pt>
                <c:pt idx="6445">
                  <c:v>-2.4255373726215321E-2</c:v>
                </c:pt>
                <c:pt idx="6446">
                  <c:v>-2.4652804952060889E-2</c:v>
                </c:pt>
                <c:pt idx="6447">
                  <c:v>-2.5048941875940724E-2</c:v>
                </c:pt>
                <c:pt idx="6448">
                  <c:v>-2.5443794463743698E-2</c:v>
                </c:pt>
                <c:pt idx="6449">
                  <c:v>-2.5837374426984153E-2</c:v>
                </c:pt>
                <c:pt idx="6450">
                  <c:v>-2.6229695076253792E-2</c:v>
                </c:pt>
                <c:pt idx="6451">
                  <c:v>-2.6620771182091697E-2</c:v>
                </c:pt>
                <c:pt idx="6452">
                  <c:v>-2.7010618843004302E-2</c:v>
                </c:pt>
                <c:pt idx="6453">
                  <c:v>-2.7399255360371196E-2</c:v>
                </c:pt>
                <c:pt idx="6454">
                  <c:v>-2.7786699119984843E-2</c:v>
                </c:pt>
                <c:pt idx="6455">
                  <c:v>-2.8172969479967502E-2</c:v>
                </c:pt>
                <c:pt idx="6456">
                  <c:v>-2.855808666482517E-2</c:v>
                </c:pt>
                <c:pt idx="6457">
                  <c:v>-2.8942071665398295E-2</c:v>
                </c:pt>
                <c:pt idx="6458">
                  <c:v>-2.9324946144476834E-2</c:v>
                </c:pt>
                <c:pt idx="6459">
                  <c:v>-2.9706732347853284E-2</c:v>
                </c:pt>
                <c:pt idx="6460">
                  <c:v>-3.0087453020591542E-2</c:v>
                </c:pt>
                <c:pt idx="6461">
                  <c:v>-3.04671313283012E-2</c:v>
                </c:pt>
                <c:pt idx="6462">
                  <c:v>-3.0845790783202889E-2</c:v>
                </c:pt>
                <c:pt idx="6463">
                  <c:v>-3.1223455174786301E-2</c:v>
                </c:pt>
                <c:pt idx="6464">
                  <c:v>-3.1597998823574752E-2</c:v>
                </c:pt>
                <c:pt idx="6465">
                  <c:v>-3.1964803207004649E-2</c:v>
                </c:pt>
                <c:pt idx="6466">
                  <c:v>-3.2320802511713487E-2</c:v>
                </c:pt>
                <c:pt idx="6467">
                  <c:v>-3.2664941689643408E-2</c:v>
                </c:pt>
                <c:pt idx="6468">
                  <c:v>-3.2996327262829188E-2</c:v>
                </c:pt>
                <c:pt idx="6469">
                  <c:v>-3.3314154339438629E-2</c:v>
                </c:pt>
                <c:pt idx="6470">
                  <c:v>-3.3617699317012431E-2</c:v>
                </c:pt>
                <c:pt idx="6471">
                  <c:v>-3.3906315367804744E-2</c:v>
                </c:pt>
                <c:pt idx="6472">
                  <c:v>-3.4179428198322655E-2</c:v>
                </c:pt>
                <c:pt idx="6473">
                  <c:v>-3.4436531979033014E-2</c:v>
                </c:pt>
                <c:pt idx="6474">
                  <c:v>-3.4677185436011726E-2</c:v>
                </c:pt>
                <c:pt idx="6475">
                  <c:v>-3.4901008100131511E-2</c:v>
                </c:pt>
                <c:pt idx="6476">
                  <c:v>-3.5107676709550076E-2</c:v>
                </c:pt>
                <c:pt idx="6477">
                  <c:v>-3.5296921761277696E-2</c:v>
                </c:pt>
                <c:pt idx="6478">
                  <c:v>-3.5468524207633814E-2</c:v>
                </c:pt>
                <c:pt idx="6479">
                  <c:v>-3.5622312293428091E-2</c:v>
                </c:pt>
                <c:pt idx="6480">
                  <c:v>-3.5758158529737849E-2</c:v>
                </c:pt>
                <c:pt idx="6481">
                  <c:v>-3.5875976800194762E-2</c:v>
                </c:pt>
                <c:pt idx="6482">
                  <c:v>-3.5975719595737872E-2</c:v>
                </c:pt>
                <c:pt idx="6483">
                  <c:v>-3.6057375373839948E-2</c:v>
                </c:pt>
                <c:pt idx="6484">
                  <c:v>-3.6120966038268046E-2</c:v>
                </c:pt>
                <c:pt idx="6485">
                  <c:v>-3.6166544535493977E-2</c:v>
                </c:pt>
                <c:pt idx="6486">
                  <c:v>-3.6194192563932311E-2</c:v>
                </c:pt>
                <c:pt idx="6487">
                  <c:v>-3.6204018392244991E-2</c:v>
                </c:pt>
                <c:pt idx="6488">
                  <c:v>-3.6196154783017132E-2</c:v>
                </c:pt>
                <c:pt idx="6489">
                  <c:v>-3.6170757018175854E-2</c:v>
                </c:pt>
                <c:pt idx="6490">
                  <c:v>-3.6128001022593371E-2</c:v>
                </c:pt>
                <c:pt idx="6491">
                  <c:v>-3.6068081582386113E-2</c:v>
                </c:pt>
                <c:pt idx="6492">
                  <c:v>-3.5991210654494565E-2</c:v>
                </c:pt>
                <c:pt idx="6493">
                  <c:v>-3.5897615764201342E-2</c:v>
                </c:pt>
                <c:pt idx="6494">
                  <c:v>-3.5787538487319991E-2</c:v>
                </c:pt>
                <c:pt idx="6495">
                  <c:v>-3.5661233013861759E-2</c:v>
                </c:pt>
                <c:pt idx="6496">
                  <c:v>-3.5518964790063744E-2</c:v>
                </c:pt>
                <c:pt idx="6497">
                  <c:v>-3.5361009235737324E-2</c:v>
                </c:pt>
                <c:pt idx="6498">
                  <c:v>-3.5187650533973637E-2</c:v>
                </c:pt>
                <c:pt idx="6499">
                  <c:v>-3.4999180490315931E-2</c:v>
                </c:pt>
                <c:pt idx="6500">
                  <c:v>-3.4795897458589985E-2</c:v>
                </c:pt>
                <c:pt idx="6501">
                  <c:v>-3.4578105330654821E-2</c:v>
                </c:pt>
                <c:pt idx="6502">
                  <c:v>-3.4349555338049509E-2</c:v>
                </c:pt>
                <c:pt idx="6503">
                  <c:v>-3.411799498381151E-2</c:v>
                </c:pt>
                <c:pt idx="6504">
                  <c:v>-3.3888688097647904E-2</c:v>
                </c:pt>
                <c:pt idx="6505">
                  <c:v>-3.3663680386288988E-2</c:v>
                </c:pt>
                <c:pt idx="6506">
                  <c:v>-3.3444760142759621E-2</c:v>
                </c:pt>
                <c:pt idx="6507">
                  <c:v>-3.3233574378216231E-2</c:v>
                </c:pt>
                <c:pt idx="6508">
                  <c:v>-3.3031639806832935E-2</c:v>
                </c:pt>
                <c:pt idx="6509">
                  <c:v>-3.2840349424904797E-2</c:v>
                </c:pt>
                <c:pt idx="6510">
                  <c:v>-3.2660978698294048E-2</c:v>
                </c:pt>
                <c:pt idx="6511">
                  <c:v>-3.2494691522581817E-2</c:v>
                </c:pt>
                <c:pt idx="6512">
                  <c:v>-3.2342545966927781E-2</c:v>
                </c:pt>
                <c:pt idx="6513">
                  <c:v>-3.2205499806594491E-2</c:v>
                </c:pt>
                <c:pt idx="6514">
                  <c:v>-3.2084415848903237E-2</c:v>
                </c:pt>
                <c:pt idx="6515">
                  <c:v>-3.1980067057425961E-2</c:v>
                </c:pt>
                <c:pt idx="6516">
                  <c:v>-3.1893141479245608E-2</c:v>
                </c:pt>
                <c:pt idx="6517">
                  <c:v>-3.1824246980139928E-2</c:v>
                </c:pt>
                <c:pt idx="6518">
                  <c:v>-3.1773915792553238E-2</c:v>
                </c:pt>
                <c:pt idx="6519">
                  <c:v>-3.1742608881221539E-2</c:v>
                </c:pt>
                <c:pt idx="6520">
                  <c:v>-3.1730720131307961E-2</c:v>
                </c:pt>
                <c:pt idx="6521">
                  <c:v>-3.173858036388813E-2</c:v>
                </c:pt>
                <c:pt idx="6522">
                  <c:v>-3.176646118360172E-2</c:v>
                </c:pt>
                <c:pt idx="6523">
                  <c:v>-3.1814578663253788E-2</c:v>
                </c:pt>
                <c:pt idx="6524">
                  <c:v>-3.1883096870111823E-2</c:v>
                </c:pt>
                <c:pt idx="6525">
                  <c:v>-3.1972131238600265E-2</c:v>
                </c:pt>
                <c:pt idx="6526">
                  <c:v>-3.2081751794044405E-2</c:v>
                </c:pt>
                <c:pt idx="6527">
                  <c:v>-3.2211986232060272E-2</c:v>
                </c:pt>
                <c:pt idx="6528">
                  <c:v>-3.2362822858129754E-2</c:v>
                </c:pt>
                <c:pt idx="6529">
                  <c:v>-3.2534213391833391E-2</c:v>
                </c:pt>
                <c:pt idx="6530">
                  <c:v>-3.2726075640149281E-2</c:v>
                </c:pt>
                <c:pt idx="6531">
                  <c:v>-3.2938296044153922E-2</c:v>
                </c:pt>
                <c:pt idx="6532">
                  <c:v>-3.317073210338807E-2</c:v>
                </c:pt>
                <c:pt idx="6533">
                  <c:v>-3.3423214682074175E-2</c:v>
                </c:pt>
                <c:pt idx="6534">
                  <c:v>-3.3695550201293591E-2</c:v>
                </c:pt>
                <c:pt idx="6535">
                  <c:v>-3.3987522721150236E-2</c:v>
                </c:pt>
                <c:pt idx="6536">
                  <c:v>-3.4298895916868515E-2</c:v>
                </c:pt>
                <c:pt idx="6537">
                  <c:v>-3.4629414952683478E-2</c:v>
                </c:pt>
                <c:pt idx="6538">
                  <c:v>-3.4978808257302686E-2</c:v>
                </c:pt>
                <c:pt idx="6539">
                  <c:v>-3.534340223145465E-2</c:v>
                </c:pt>
                <c:pt idx="6540">
                  <c:v>-3.5715581923249556E-2</c:v>
                </c:pt>
                <c:pt idx="6541">
                  <c:v>-3.6090166670022877E-2</c:v>
                </c:pt>
                <c:pt idx="6542">
                  <c:v>-3.6465133298867941E-2</c:v>
                </c:pt>
                <c:pt idx="6543">
                  <c:v>-3.6838704004776728E-2</c:v>
                </c:pt>
                <c:pt idx="6544">
                  <c:v>-3.7209232690704717E-2</c:v>
                </c:pt>
                <c:pt idx="6545">
                  <c:v>-3.7575194722735725E-2</c:v>
                </c:pt>
                <c:pt idx="6546">
                  <c:v>-3.7935180992295654E-2</c:v>
                </c:pt>
                <c:pt idx="6547">
                  <c:v>-3.8287892337273283E-2</c:v>
                </c:pt>
                <c:pt idx="6548">
                  <c:v>-3.8632134161279655E-2</c:v>
                </c:pt>
                <c:pt idx="6549">
                  <c:v>-3.8966811241133902E-2</c:v>
                </c:pt>
                <c:pt idx="6550">
                  <c:v>-3.9290922718590915E-2</c:v>
                </c:pt>
                <c:pt idx="6551">
                  <c:v>-3.9603557272496592E-2</c:v>
                </c:pt>
                <c:pt idx="6552">
                  <c:v>-3.9903888467494493E-2</c:v>
                </c:pt>
                <c:pt idx="6553">
                  <c:v>-4.0191170275365472E-2</c:v>
                </c:pt>
                <c:pt idx="6554">
                  <c:v>-4.0464732765036489E-2</c:v>
                </c:pt>
                <c:pt idx="6555">
                  <c:v>-4.0723977957265969E-2</c:v>
                </c:pt>
                <c:pt idx="6556">
                  <c:v>-4.0968375839992667E-2</c:v>
                </c:pt>
                <c:pt idx="6557">
                  <c:v>-4.1197460540322736E-2</c:v>
                </c:pt>
                <c:pt idx="6558">
                  <c:v>-4.141082664912487E-2</c:v>
                </c:pt>
                <c:pt idx="6559">
                  <c:v>-4.1608125694211559E-2</c:v>
                </c:pt>
                <c:pt idx="6560">
                  <c:v>-4.1789062758088913E-2</c:v>
                </c:pt>
                <c:pt idx="6561">
                  <c:v>-4.1953393236281659E-2</c:v>
                </c:pt>
                <c:pt idx="6562">
                  <c:v>-4.2100919732260149E-2</c:v>
                </c:pt>
                <c:pt idx="6563">
                  <c:v>-4.2231489085026781E-2</c:v>
                </c:pt>
                <c:pt idx="6564">
                  <c:v>-4.2344989525453396E-2</c:v>
                </c:pt>
                <c:pt idx="6565">
                  <c:v>-4.2441347957501312E-2</c:v>
                </c:pt>
                <c:pt idx="6566">
                  <c:v>-4.2520527360498182E-2</c:v>
                </c:pt>
                <c:pt idx="6567">
                  <c:v>-4.2582524308695524E-2</c:v>
                </c:pt>
                <c:pt idx="6568">
                  <c:v>-4.2627366604378956E-2</c:v>
                </c:pt>
                <c:pt idx="6569">
                  <c:v>-4.2655111020860816E-2</c:v>
                </c:pt>
                <c:pt idx="6570">
                  <c:v>-4.2665841151739999E-2</c:v>
                </c:pt>
                <c:pt idx="6571">
                  <c:v>-4.2659665362874868E-2</c:v>
                </c:pt>
                <c:pt idx="6572">
                  <c:v>-4.2636714843576999E-2</c:v>
                </c:pt>
                <c:pt idx="6573">
                  <c:v>-4.2597141753597557E-2</c:v>
                </c:pt>
                <c:pt idx="6574">
                  <c:v>-4.2541117462545304E-2</c:v>
                </c:pt>
                <c:pt idx="6575">
                  <c:v>-4.246883087844068E-2</c:v>
                </c:pt>
                <c:pt idx="6576">
                  <c:v>-4.2380486862181495E-2</c:v>
                </c:pt>
                <c:pt idx="6577">
                  <c:v>-4.2276304724764568E-2</c:v>
                </c:pt>
                <c:pt idx="6578">
                  <c:v>-4.2156516804178132E-2</c:v>
                </c:pt>
                <c:pt idx="6579">
                  <c:v>-4.2021367118951942E-2</c:v>
                </c:pt>
                <c:pt idx="6580">
                  <c:v>-4.1871110095423929E-2</c:v>
                </c:pt>
                <c:pt idx="6581">
                  <c:v>-4.170600936585387E-2</c:v>
                </c:pt>
                <c:pt idx="6582">
                  <c:v>-4.1526336634588289E-2</c:v>
                </c:pt>
                <c:pt idx="6583">
                  <c:v>-4.1332370609550612E-2</c:v>
                </c:pt>
                <c:pt idx="6584">
                  <c:v>-4.1124395996407166E-2</c:v>
                </c:pt>
                <c:pt idx="6585">
                  <c:v>-4.090270255282738E-2</c:v>
                </c:pt>
                <c:pt idx="6586">
                  <c:v>-4.0667584200331154E-2</c:v>
                </c:pt>
                <c:pt idx="6587">
                  <c:v>-4.0419338191286507E-2</c:v>
                </c:pt>
                <c:pt idx="6588">
                  <c:v>-4.0158264328691816E-2</c:v>
                </c:pt>
                <c:pt idx="6589">
                  <c:v>-3.9884664236446203E-2</c:v>
                </c:pt>
                <c:pt idx="6590">
                  <c:v>-3.9598840677883711E-2</c:v>
                </c:pt>
                <c:pt idx="6591">
                  <c:v>-3.9301096920409367E-2</c:v>
                </c:pt>
                <c:pt idx="6592">
                  <c:v>-3.899173614415203E-2</c:v>
                </c:pt>
                <c:pt idx="6593">
                  <c:v>-3.8671060892606884E-2</c:v>
                </c:pt>
                <c:pt idx="6594">
                  <c:v>-3.8339372563311457E-2</c:v>
                </c:pt>
                <c:pt idx="6595">
                  <c:v>-3.7996970936662031E-2</c:v>
                </c:pt>
                <c:pt idx="6596">
                  <c:v>-3.7644153741041124E-2</c:v>
                </c:pt>
                <c:pt idx="6597">
                  <c:v>-3.7281216252488807E-2</c:v>
                </c:pt>
                <c:pt idx="6598">
                  <c:v>-3.6908450927214231E-2</c:v>
                </c:pt>
                <c:pt idx="6599">
                  <c:v>-3.6526147065297714E-2</c:v>
                </c:pt>
                <c:pt idx="6600">
                  <c:v>-3.6134590504002431E-2</c:v>
                </c:pt>
                <c:pt idx="6601">
                  <c:v>-3.5734063339162875E-2</c:v>
                </c:pt>
                <c:pt idx="6602">
                  <c:v>-3.5328423983089115E-2</c:v>
                </c:pt>
                <c:pt idx="6603">
                  <c:v>-3.4925678728688576E-2</c:v>
                </c:pt>
                <c:pt idx="6604">
                  <c:v>-3.4531243555066281E-2</c:v>
                </c:pt>
                <c:pt idx="6605">
                  <c:v>-3.4147180963169328E-2</c:v>
                </c:pt>
                <c:pt idx="6606">
                  <c:v>-3.3775279582735587E-2</c:v>
                </c:pt>
                <c:pt idx="6607">
                  <c:v>-3.3417175512273689E-2</c:v>
                </c:pt>
                <c:pt idx="6608">
                  <c:v>-3.3074364280968181E-2</c:v>
                </c:pt>
                <c:pt idx="6609">
                  <c:v>-3.2748208200034108E-2</c:v>
                </c:pt>
                <c:pt idx="6610">
                  <c:v>-3.2439943279129205E-2</c:v>
                </c:pt>
                <c:pt idx="6611">
                  <c:v>-3.2150685879820944E-2</c:v>
                </c:pt>
                <c:pt idx="6612">
                  <c:v>-3.1881439118590885E-2</c:v>
                </c:pt>
                <c:pt idx="6613">
                  <c:v>-3.1633099025545501E-2</c:v>
                </c:pt>
                <c:pt idx="6614">
                  <c:v>-3.1406460464776978E-2</c:v>
                </c:pt>
                <c:pt idx="6615">
                  <c:v>-3.1202222822333335E-2</c:v>
                </c:pt>
                <c:pt idx="6616">
                  <c:v>-3.1020995467756208E-2</c:v>
                </c:pt>
                <c:pt idx="6617">
                  <c:v>-3.0863302995144299E-2</c:v>
                </c:pt>
                <c:pt idx="6618">
                  <c:v>-3.0729590249683487E-2</c:v>
                </c:pt>
                <c:pt idx="6619">
                  <c:v>-3.062022714555963E-2</c:v>
                </c:pt>
                <c:pt idx="6620">
                  <c:v>-3.0535513281136017E-2</c:v>
                </c:pt>
                <c:pt idx="6621">
                  <c:v>-3.0475682357233476E-2</c:v>
                </c:pt>
                <c:pt idx="6622">
                  <c:v>-3.0440906404302911E-2</c:v>
                </c:pt>
                <c:pt idx="6623">
                  <c:v>-3.0431299824220201E-2</c:v>
                </c:pt>
                <c:pt idx="6624">
                  <c:v>-3.0446923252370674E-2</c:v>
                </c:pt>
                <c:pt idx="6625">
                  <c:v>-3.0487787245620217E-2</c:v>
                </c:pt>
                <c:pt idx="6626">
                  <c:v>-3.0553855801694681E-2</c:v>
                </c:pt>
                <c:pt idx="6627">
                  <c:v>-3.064504971540891E-2</c:v>
                </c:pt>
                <c:pt idx="6628">
                  <c:v>-3.0761249777103324E-2</c:v>
                </c:pt>
                <c:pt idx="6629">
                  <c:v>-3.0902299818555877E-2</c:v>
                </c:pt>
                <c:pt idx="6630">
                  <c:v>-3.1068009611547182E-2</c:v>
                </c:pt>
                <c:pt idx="6631">
                  <c:v>-3.1258157624160551E-2</c:v>
                </c:pt>
                <c:pt idx="6632">
                  <c:v>-3.1472493639801889E-2</c:v>
                </c:pt>
                <c:pt idx="6633">
                  <c:v>-3.171074124382451E-2</c:v>
                </c:pt>
                <c:pt idx="6634">
                  <c:v>-3.1972600182541951E-2</c:v>
                </c:pt>
                <c:pt idx="6635">
                  <c:v>-3.225774859930805E-2</c:v>
                </c:pt>
                <c:pt idx="6636">
                  <c:v>-3.2565845152242374E-2</c:v>
                </c:pt>
                <c:pt idx="6637">
                  <c:v>-3.2896531018066819E-2</c:v>
                </c:pt>
                <c:pt idx="6638">
                  <c:v>-3.3249431786419745E-2</c:v>
                </c:pt>
                <c:pt idx="6639">
                  <c:v>-3.3623039123373867E-2</c:v>
                </c:pt>
                <c:pt idx="6640">
                  <c:v>-3.4014533570485964E-2</c:v>
                </c:pt>
                <c:pt idx="6641">
                  <c:v>-3.4421894164390857E-2</c:v>
                </c:pt>
                <c:pt idx="6642">
                  <c:v>-3.4844138639469141E-2</c:v>
                </c:pt>
                <c:pt idx="6643">
                  <c:v>-3.5280361309403145E-2</c:v>
                </c:pt>
                <c:pt idx="6644">
                  <c:v>-3.5729696384363095E-2</c:v>
                </c:pt>
                <c:pt idx="6645">
                  <c:v>-3.6191315431839677E-2</c:v>
                </c:pt>
                <c:pt idx="6646">
                  <c:v>-3.6664426207016869E-2</c:v>
                </c:pt>
                <c:pt idx="6647">
                  <c:v>-3.7148271549390086E-2</c:v>
                </c:pt>
                <c:pt idx="6648">
                  <c:v>-3.7642128294804032E-2</c:v>
                </c:pt>
                <c:pt idx="6649">
                  <c:v>-3.8145306201900084E-2</c:v>
                </c:pt>
                <c:pt idx="6650">
                  <c:v>-3.8657146893858546E-2</c:v>
                </c:pt>
                <c:pt idx="6651">
                  <c:v>-3.9177022816291929E-2</c:v>
                </c:pt>
                <c:pt idx="6652">
                  <c:v>-3.9704336212070056E-2</c:v>
                </c:pt>
                <c:pt idx="6653">
                  <c:v>-4.0238518113764769E-2</c:v>
                </c:pt>
                <c:pt idx="6654">
                  <c:v>-4.0779027354322997E-2</c:v>
                </c:pt>
                <c:pt idx="6655">
                  <c:v>-4.1325349596500457E-2</c:v>
                </c:pt>
                <c:pt idx="6656">
                  <c:v>-4.1876996381513897E-2</c:v>
                </c:pt>
                <c:pt idx="6657">
                  <c:v>-4.2433504197309437E-2</c:v>
                </c:pt>
                <c:pt idx="6658">
                  <c:v>-4.2994433566767756E-2</c:v>
                </c:pt>
                <c:pt idx="6659">
                  <c:v>-4.3559368156120083E-2</c:v>
                </c:pt>
                <c:pt idx="6660">
                  <c:v>-4.412791390378519E-2</c:v>
                </c:pt>
                <c:pt idx="6661">
                  <c:v>-4.4699698169787083E-2</c:v>
                </c:pt>
                <c:pt idx="6662">
                  <c:v>-4.5274368905864913E-2</c:v>
                </c:pt>
                <c:pt idx="6663">
                  <c:v>-4.5851593846336657E-2</c:v>
                </c:pt>
                <c:pt idx="6664">
                  <c:v>-4.6431059719744948E-2</c:v>
                </c:pt>
                <c:pt idx="6665">
                  <c:v>-4.701247148125938E-2</c:v>
                </c:pt>
                <c:pt idx="6666">
                  <c:v>-4.7595551565785627E-2</c:v>
                </c:pt>
                <c:pt idx="6667">
                  <c:v>-4.8180039161691085E-2</c:v>
                </c:pt>
                <c:pt idx="6668">
                  <c:v>-4.8765689505025848E-2</c:v>
                </c:pt>
                <c:pt idx="6669">
                  <c:v>-4.9352273194090343E-2</c:v>
                </c:pt>
                <c:pt idx="6670">
                  <c:v>-4.9939575524169784E-2</c:v>
                </c:pt>
                <c:pt idx="6671">
                  <c:v>-5.0527395842241293E-2</c:v>
                </c:pt>
                <c:pt idx="6672">
                  <c:v>-5.1115546921420313E-2</c:v>
                </c:pt>
                <c:pt idx="6673">
                  <c:v>-5.1703854354909734E-2</c:v>
                </c:pt>
                <c:pt idx="6674">
                  <c:v>-5.2292155969185038E-2</c:v>
                </c:pt>
                <c:pt idx="6675">
                  <c:v>-5.288030125613697E-2</c:v>
                </c:pt>
                <c:pt idx="6676">
                  <c:v>-5.3468150823876959E-2</c:v>
                </c:pt>
                <c:pt idx="6677">
                  <c:v>-5.4055575865894614E-2</c:v>
                </c:pt>
                <c:pt idx="6678">
                  <c:v>-5.4642457648253318E-2</c:v>
                </c:pt>
                <c:pt idx="6679">
                  <c:v>-5.522868701448435E-2</c:v>
                </c:pt>
                <c:pt idx="6680">
                  <c:v>-5.5814163907846347E-2</c:v>
                </c:pt>
                <c:pt idx="6681">
                  <c:v>-5.639879691059909E-2</c:v>
                </c:pt>
                <c:pt idx="6682">
                  <c:v>-5.6982502799937905E-2</c:v>
                </c:pt>
                <c:pt idx="6683">
                  <c:v>-5.7565206120228495E-2</c:v>
                </c:pt>
                <c:pt idx="6684">
                  <c:v>-5.8146838771174672E-2</c:v>
                </c:pt>
                <c:pt idx="6685">
                  <c:v>-5.8727339611558148E-2</c:v>
                </c:pt>
                <c:pt idx="6686">
                  <c:v>-5.9306654078169305E-2</c:v>
                </c:pt>
                <c:pt idx="6687">
                  <c:v>-5.9884733819564134E-2</c:v>
                </c:pt>
                <c:pt idx="6688">
                  <c:v>-6.0461536344270414E-2</c:v>
                </c:pt>
                <c:pt idx="6689">
                  <c:v>-6.1037024683069853E-2</c:v>
                </c:pt>
                <c:pt idx="6690">
                  <c:v>-6.161116706498361E-2</c:v>
                </c:pt>
                <c:pt idx="6691">
                  <c:v>-6.2183936606586311E-2</c:v>
                </c:pt>
                <c:pt idx="6692">
                  <c:v>-6.2755311014284734E-2</c:v>
                </c:pt>
                <c:pt idx="6693">
                  <c:v>-6.3325272299184637E-2</c:v>
                </c:pt>
                <c:pt idx="6694">
                  <c:v>-6.3893806504186856E-2</c:v>
                </c:pt>
                <c:pt idx="6695">
                  <c:v>-6.44609034429484E-2</c:v>
                </c:pt>
                <c:pt idx="6696">
                  <c:v>-6.5026556450350798E-2</c:v>
                </c:pt>
                <c:pt idx="6697">
                  <c:v>-6.5590762144122308E-2</c:v>
                </c:pt>
                <c:pt idx="6698">
                  <c:v>-6.6153520197261381E-2</c:v>
                </c:pt>
                <c:pt idx="6699">
                  <c:v>-6.6714833120924091E-2</c:v>
                </c:pt>
                <c:pt idx="6700">
                  <c:v>-6.7274706057426595E-2</c:v>
                </c:pt>
                <c:pt idx="6701">
                  <c:v>-6.7833146583035062E-2</c:v>
                </c:pt>
                <c:pt idx="6702">
                  <c:v>-6.8387598358658194E-2</c:v>
                </c:pt>
                <c:pt idx="6703">
                  <c:v>-6.8932531124156343E-2</c:v>
                </c:pt>
                <c:pt idx="6704">
                  <c:v>-6.9464269935752276E-2</c:v>
                </c:pt>
                <c:pt idx="6705">
                  <c:v>-6.9981541867981431E-2</c:v>
                </c:pt>
                <c:pt idx="6706">
                  <c:v>-7.0483268460190499E-2</c:v>
                </c:pt>
                <c:pt idx="6707">
                  <c:v>-7.0968478502033056E-2</c:v>
                </c:pt>
                <c:pt idx="6708">
                  <c:v>-7.1436299236061609E-2</c:v>
                </c:pt>
                <c:pt idx="6709">
                  <c:v>-7.1885950884966229E-2</c:v>
                </c:pt>
                <c:pt idx="6710">
                  <c:v>-7.2316741509575552E-2</c:v>
                </c:pt>
                <c:pt idx="6711">
                  <c:v>-7.2728062073338581E-2</c:v>
                </c:pt>
                <c:pt idx="6712">
                  <c:v>-7.311938170337362E-2</c:v>
                </c:pt>
                <c:pt idx="6713">
                  <c:v>-7.3490243142733447E-2</c:v>
                </c:pt>
                <c:pt idx="6714">
                  <c:v>-7.3840258388729485E-2</c:v>
                </c:pt>
                <c:pt idx="6715">
                  <c:v>-7.4169104512192219E-2</c:v>
                </c:pt>
                <c:pt idx="6716">
                  <c:v>-7.4476519652564258E-2</c:v>
                </c:pt>
                <c:pt idx="6717">
                  <c:v>-7.4762299183770933E-2</c:v>
                </c:pt>
                <c:pt idx="6718">
                  <c:v>-7.5026292045848736E-2</c:v>
                </c:pt>
                <c:pt idx="6719">
                  <c:v>-7.5268397237365101E-2</c:v>
                </c:pt>
                <c:pt idx="6720">
                  <c:v>-7.5488560463717352E-2</c:v>
                </c:pt>
                <c:pt idx="6721">
                  <c:v>-7.5686770936459355E-2</c:v>
                </c:pt>
                <c:pt idx="6722">
                  <c:v>-7.5863058318868276E-2</c:v>
                </c:pt>
                <c:pt idx="6723">
                  <c:v>-7.6017489813036687E-2</c:v>
                </c:pt>
                <c:pt idx="6724">
                  <c:v>-7.6150167383842268E-2</c:v>
                </c:pt>
                <c:pt idx="6725">
                  <c:v>-7.6261225115230327E-2</c:v>
                </c:pt>
                <c:pt idx="6726">
                  <c:v>-7.635082669431878E-2</c:v>
                </c:pt>
                <c:pt idx="6727">
                  <c:v>-7.6421555197211916E-2</c:v>
                </c:pt>
                <c:pt idx="6728">
                  <c:v>-7.6478792856811417E-2</c:v>
                </c:pt>
                <c:pt idx="6729">
                  <c:v>-7.6526216926201443E-2</c:v>
                </c:pt>
                <c:pt idx="6730">
                  <c:v>-7.6565287844389401E-2</c:v>
                </c:pt>
                <c:pt idx="6731">
                  <c:v>-7.6597305035950178E-2</c:v>
                </c:pt>
                <c:pt idx="6732">
                  <c:v>-7.6623486238658153E-2</c:v>
                </c:pt>
                <c:pt idx="6733">
                  <c:v>-7.6644973836529365E-2</c:v>
                </c:pt>
                <c:pt idx="6734">
                  <c:v>-7.6662838195485403E-2</c:v>
                </c:pt>
                <c:pt idx="6735">
                  <c:v>-7.667808078858751E-2</c:v>
                </c:pt>
                <c:pt idx="6736">
                  <c:v>-7.6691637222845332E-2</c:v>
                </c:pt>
                <c:pt idx="6737">
                  <c:v>-7.670438017308974E-2</c:v>
                </c:pt>
                <c:pt idx="6738">
                  <c:v>-7.6717122224245315E-2</c:v>
                </c:pt>
                <c:pt idx="6739">
                  <c:v>-7.6730618623253088E-2</c:v>
                </c:pt>
                <c:pt idx="6740">
                  <c:v>-7.6745569941968184E-2</c:v>
                </c:pt>
                <c:pt idx="6741">
                  <c:v>-7.6762624652425004E-2</c:v>
                </c:pt>
                <c:pt idx="6742">
                  <c:v>-7.6782381615926112E-2</c:v>
                </c:pt>
                <c:pt idx="6743">
                  <c:v>-7.6805392487467108E-2</c:v>
                </c:pt>
                <c:pt idx="6744">
                  <c:v>-7.6832164037057116E-2</c:v>
                </c:pt>
                <c:pt idx="6745">
                  <c:v>-7.6863160389538776E-2</c:v>
                </c:pt>
                <c:pt idx="6746">
                  <c:v>-7.6898805184547309E-2</c:v>
                </c:pt>
                <c:pt idx="6747">
                  <c:v>-7.6939483658279462E-2</c:v>
                </c:pt>
                <c:pt idx="6748">
                  <c:v>-7.6985544648768764E-2</c:v>
                </c:pt>
                <c:pt idx="6749">
                  <c:v>-7.7037302526384535E-2</c:v>
                </c:pt>
                <c:pt idx="6750">
                  <c:v>-7.7095039051288325E-2</c:v>
                </c:pt>
                <c:pt idx="6751">
                  <c:v>-7.715900515959255E-2</c:v>
                </c:pt>
                <c:pt idx="6752">
                  <c:v>-7.7229422679975859E-2</c:v>
                </c:pt>
                <c:pt idx="6753">
                  <c:v>-7.7306485982510637E-2</c:v>
                </c:pt>
                <c:pt idx="6754">
                  <c:v>-7.7390363561461589E-2</c:v>
                </c:pt>
                <c:pt idx="6755">
                  <c:v>-7.7481199553810304E-2</c:v>
                </c:pt>
                <c:pt idx="6756">
                  <c:v>-7.7579115195254206E-2</c:v>
                </c:pt>
                <c:pt idx="6757">
                  <c:v>-7.7684210215421531E-2</c:v>
                </c:pt>
                <c:pt idx="6758">
                  <c:v>-7.7796564174030011E-2</c:v>
                </c:pt>
                <c:pt idx="6759">
                  <c:v>-7.7916237739707683E-2</c:v>
                </c:pt>
                <c:pt idx="6760">
                  <c:v>-7.8043273913172811E-2</c:v>
                </c:pt>
                <c:pt idx="6761">
                  <c:v>-7.8177699196457506E-2</c:v>
                </c:pt>
                <c:pt idx="6762">
                  <c:v>-7.8319524709836094E-2</c:v>
                </c:pt>
                <c:pt idx="6763">
                  <c:v>-7.8468747258100491E-2</c:v>
                </c:pt>
                <c:pt idx="6764">
                  <c:v>-7.8625350347800202E-2</c:v>
                </c:pt>
                <c:pt idx="6765">
                  <c:v>-7.8789305157042522E-2</c:v>
                </c:pt>
                <c:pt idx="6766">
                  <c:v>-7.8960571459419981E-2</c:v>
                </c:pt>
                <c:pt idx="6767">
                  <c:v>-7.9139098503608979E-2</c:v>
                </c:pt>
                <c:pt idx="6768">
                  <c:v>-7.9324825850153893E-2</c:v>
                </c:pt>
                <c:pt idx="6769">
                  <c:v>-7.9517684166923286E-2</c:v>
                </c:pt>
                <c:pt idx="6770">
                  <c:v>-7.9717595984696063E-2</c:v>
                </c:pt>
                <c:pt idx="6771">
                  <c:v>-7.9924476414304599E-2</c:v>
                </c:pt>
                <c:pt idx="6772">
                  <c:v>-8.0138233826734767E-2</c:v>
                </c:pt>
                <c:pt idx="6773">
                  <c:v>-8.0358770497547E-2</c:v>
                </c:pt>
                <c:pt idx="6774">
                  <c:v>-8.0585983216956439E-2</c:v>
                </c:pt>
                <c:pt idx="6775">
                  <c:v>-8.0819763866876851E-2</c:v>
                </c:pt>
                <c:pt idx="6776">
                  <c:v>-8.1059999966201141E-2</c:v>
                </c:pt>
                <c:pt idx="6777">
                  <c:v>-8.1306575185560656E-2</c:v>
                </c:pt>
                <c:pt idx="6778">
                  <c:v>-8.155936983277276E-2</c:v>
                </c:pt>
                <c:pt idx="6779">
                  <c:v>-8.1818261310157542E-2</c:v>
                </c:pt>
                <c:pt idx="6780">
                  <c:v>-8.2083124544867714E-2</c:v>
                </c:pt>
                <c:pt idx="6781">
                  <c:v>-8.2353832393349216E-2</c:v>
                </c:pt>
                <c:pt idx="6782">
                  <c:v>-8.2630256021016465E-2</c:v>
                </c:pt>
                <c:pt idx="6783">
                  <c:v>-8.2912265258195936E-2</c:v>
                </c:pt>
                <c:pt idx="6784">
                  <c:v>-8.3199728933360209E-2</c:v>
                </c:pt>
                <c:pt idx="6785">
                  <c:v>-8.349251518464354E-2</c:v>
                </c:pt>
                <c:pt idx="6786">
                  <c:v>-8.3790491750604476E-2</c:v>
                </c:pt>
                <c:pt idx="6787">
                  <c:v>-8.4093526241162758E-2</c:v>
                </c:pt>
                <c:pt idx="6788">
                  <c:v>-8.4401486389616864E-2</c:v>
                </c:pt>
                <c:pt idx="6789">
                  <c:v>-8.4715186389282535E-2</c:v>
                </c:pt>
                <c:pt idx="6790">
                  <c:v>-8.5036538206939294E-2</c:v>
                </c:pt>
                <c:pt idx="6791">
                  <c:v>-8.5366771258117591E-2</c:v>
                </c:pt>
                <c:pt idx="6792">
                  <c:v>-8.5706230972167188E-2</c:v>
                </c:pt>
                <c:pt idx="6793">
                  <c:v>-8.6055192795390992E-2</c:v>
                </c:pt>
                <c:pt idx="6794">
                  <c:v>-8.6413894447969181E-2</c:v>
                </c:pt>
                <c:pt idx="6795">
                  <c:v>-8.6782539259171412E-2</c:v>
                </c:pt>
                <c:pt idx="6796">
                  <c:v>-8.7161298266825171E-2</c:v>
                </c:pt>
                <c:pt idx="6797">
                  <c:v>-8.7550312185393164E-2</c:v>
                </c:pt>
                <c:pt idx="6798">
                  <c:v>-8.794969328901403E-2</c:v>
                </c:pt>
                <c:pt idx="6799">
                  <c:v>-8.8359527213676209E-2</c:v>
                </c:pt>
                <c:pt idx="6800">
                  <c:v>-8.877987468098851E-2</c:v>
                </c:pt>
                <c:pt idx="6801">
                  <c:v>-8.9210773145920574E-2</c:v>
                </c:pt>
                <c:pt idx="6802">
                  <c:v>-8.9652238370859769E-2</c:v>
                </c:pt>
                <c:pt idx="6803">
                  <c:v>-9.010426592829035E-2</c:v>
                </c:pt>
                <c:pt idx="6804">
                  <c:v>-9.0566832634381381E-2</c:v>
                </c:pt>
                <c:pt idx="6805">
                  <c:v>-9.1039897915726753E-2</c:v>
                </c:pt>
                <c:pt idx="6806">
                  <c:v>-9.1523405111449019E-2</c:v>
                </c:pt>
                <c:pt idx="6807">
                  <c:v>-9.2017282712839432E-2</c:v>
                </c:pt>
                <c:pt idx="6808">
                  <c:v>-9.2521445542670555E-2</c:v>
                </c:pt>
                <c:pt idx="6809">
                  <c:v>-9.3035795876272212E-2</c:v>
                </c:pt>
                <c:pt idx="6810">
                  <c:v>-9.356022450643163E-2</c:v>
                </c:pt>
                <c:pt idx="6811">
                  <c:v>-9.4094611754121427E-2</c:v>
                </c:pt>
                <c:pt idx="6812">
                  <c:v>-9.4638828427030766E-2</c:v>
                </c:pt>
                <c:pt idx="6813">
                  <c:v>-9.5192736727823413E-2</c:v>
                </c:pt>
                <c:pt idx="6814">
                  <c:v>-9.5753028532044385E-2</c:v>
                </c:pt>
                <c:pt idx="6815">
                  <c:v>-9.6312721123453141E-2</c:v>
                </c:pt>
                <c:pt idx="6816">
                  <c:v>-9.6867109807709822E-2</c:v>
                </c:pt>
                <c:pt idx="6817">
                  <c:v>-9.7414442601664347E-2</c:v>
                </c:pt>
                <c:pt idx="6818">
                  <c:v>-9.7953200479101429E-2</c:v>
                </c:pt>
                <c:pt idx="6819">
                  <c:v>-9.8481990709610945E-2</c:v>
                </c:pt>
                <c:pt idx="6820">
                  <c:v>-9.8999536792645962E-2</c:v>
                </c:pt>
                <c:pt idx="6821">
                  <c:v>-9.950467244344488E-2</c:v>
                </c:pt>
                <c:pt idx="6822">
                  <c:v>-9.9996335942977049E-2</c:v>
                </c:pt>
                <c:pt idx="6823">
                  <c:v>-0.10047356470056382</c:v>
                </c:pt>
                <c:pt idx="6824">
                  <c:v>-0.10093549001872378</c:v>
                </c:pt>
                <c:pt idx="6825">
                  <c:v>-0.10138133205536173</c:v>
                </c:pt>
                <c:pt idx="6826">
                  <c:v>-0.10181039497861812</c:v>
                </c:pt>
                <c:pt idx="6827">
                  <c:v>-0.10222206230966675</c:v>
                </c:pt>
                <c:pt idx="6828">
                  <c:v>-0.10261579244875083</c:v>
                </c:pt>
                <c:pt idx="6829">
                  <c:v>-0.10299111437973309</c:v>
                </c:pt>
                <c:pt idx="6830">
                  <c:v>-0.10334762354844655</c:v>
                </c:pt>
                <c:pt idx="6831">
                  <c:v>-0.10368497791014304</c:v>
                </c:pt>
                <c:pt idx="6832">
                  <c:v>-0.10400289414135838</c:v>
                </c:pt>
                <c:pt idx="6833">
                  <c:v>-0.10430114401154575</c:v>
                </c:pt>
                <c:pt idx="6834">
                  <c:v>-0.10457955090985419</c:v>
                </c:pt>
                <c:pt idx="6835">
                  <c:v>-0.10483798652248075</c:v>
                </c:pt>
                <c:pt idx="6836">
                  <c:v>-0.10507636765606386</c:v>
                </c:pt>
                <c:pt idx="6837">
                  <c:v>-0.10529465320264045</c:v>
                </c:pt>
                <c:pt idx="6838">
                  <c:v>-0.10549284124174398</c:v>
                </c:pt>
                <c:pt idx="6839">
                  <c:v>-0.10567096627528204</c:v>
                </c:pt>
                <c:pt idx="6840">
                  <c:v>-0.1058290965908941</c:v>
                </c:pt>
                <c:pt idx="6841">
                  <c:v>-0.10596733174956127</c:v>
                </c:pt>
                <c:pt idx="6842">
                  <c:v>-0.10608580019330463</c:v>
                </c:pt>
                <c:pt idx="6843">
                  <c:v>-0.10618465696888792</c:v>
                </c:pt>
                <c:pt idx="6844">
                  <c:v>-0.10626408156351118</c:v>
                </c:pt>
                <c:pt idx="6845">
                  <c:v>-0.10632427584856223</c:v>
                </c:pt>
                <c:pt idx="6846">
                  <c:v>-0.10636546212757059</c:v>
                </c:pt>
                <c:pt idx="6847">
                  <c:v>-0.10638788128458959</c:v>
                </c:pt>
                <c:pt idx="6848">
                  <c:v>-0.10639179102931512</c:v>
                </c:pt>
                <c:pt idx="6849">
                  <c:v>-0.10637746423533143</c:v>
                </c:pt>
                <c:pt idx="6850">
                  <c:v>-0.10634518736795877</c:v>
                </c:pt>
                <c:pt idx="6851">
                  <c:v>-0.10629525899826166</c:v>
                </c:pt>
                <c:pt idx="6852">
                  <c:v>-0.10622962798728422</c:v>
                </c:pt>
                <c:pt idx="6853">
                  <c:v>-0.10615215401158089</c:v>
                </c:pt>
                <c:pt idx="6854">
                  <c:v>-0.10606552068191451</c:v>
                </c:pt>
                <c:pt idx="6855">
                  <c:v>-0.10597088496402884</c:v>
                </c:pt>
                <c:pt idx="6856">
                  <c:v>-0.10586928644039803</c:v>
                </c:pt>
                <c:pt idx="6857">
                  <c:v>-0.10576170190453835</c:v>
                </c:pt>
                <c:pt idx="6858">
                  <c:v>-0.10564904992190141</c:v>
                </c:pt>
                <c:pt idx="6859">
                  <c:v>-0.1055321933329252</c:v>
                </c:pt>
                <c:pt idx="6860">
                  <c:v>-0.10541194160824886</c:v>
                </c:pt>
                <c:pt idx="6861">
                  <c:v>-0.10528905313272131</c:v>
                </c:pt>
                <c:pt idx="6862">
                  <c:v>-0.10516423742184641</c:v>
                </c:pt>
                <c:pt idx="6863">
                  <c:v>-0.10503815727147224</c:v>
                </c:pt>
                <c:pt idx="6864">
                  <c:v>-0.10491143084149518</c:v>
                </c:pt>
                <c:pt idx="6865">
                  <c:v>-0.10478463367440682</c:v>
                </c:pt>
                <c:pt idx="6866">
                  <c:v>-0.10465830064957655</c:v>
                </c:pt>
                <c:pt idx="6867">
                  <c:v>-0.10453292787421645</c:v>
                </c:pt>
                <c:pt idx="6868">
                  <c:v>-0.10440897451202397</c:v>
                </c:pt>
                <c:pt idx="6869">
                  <c:v>-0.10428686455054473</c:v>
                </c:pt>
                <c:pt idx="6870">
                  <c:v>-0.10416698850833248</c:v>
                </c:pt>
                <c:pt idx="6871">
                  <c:v>-0.10404970508302291</c:v>
                </c:pt>
                <c:pt idx="6872">
                  <c:v>-0.10393534274146426</c:v>
                </c:pt>
                <c:pt idx="6873">
                  <c:v>-0.10382420125307423</c:v>
                </c:pt>
                <c:pt idx="6874">
                  <c:v>-0.10371655316761558</c:v>
                </c:pt>
                <c:pt idx="6875">
                  <c:v>-0.10361264523859939</c:v>
                </c:pt>
                <c:pt idx="6876">
                  <c:v>-0.10351269979354093</c:v>
                </c:pt>
                <c:pt idx="6877">
                  <c:v>-0.10341691605230223</c:v>
                </c:pt>
                <c:pt idx="6878">
                  <c:v>-0.10332547139476635</c:v>
                </c:pt>
                <c:pt idx="6879">
                  <c:v>-0.10323852257909134</c:v>
                </c:pt>
                <c:pt idx="6880">
                  <c:v>-0.10315620691179592</c:v>
                </c:pt>
                <c:pt idx="6881">
                  <c:v>-0.10307864337092822</c:v>
                </c:pt>
                <c:pt idx="6882">
                  <c:v>-0.10300593368356743</c:v>
                </c:pt>
                <c:pt idx="6883">
                  <c:v>-0.10293816335890366</c:v>
                </c:pt>
                <c:pt idx="6884">
                  <c:v>-0.10287540267813429</c:v>
                </c:pt>
                <c:pt idx="6885">
                  <c:v>-0.10281770764240881</c:v>
                </c:pt>
                <c:pt idx="6886">
                  <c:v>-0.10276512088004233</c:v>
                </c:pt>
                <c:pt idx="6887">
                  <c:v>-0.10271767251420727</c:v>
                </c:pt>
                <c:pt idx="6888">
                  <c:v>-0.10267538099230128</c:v>
                </c:pt>
                <c:pt idx="6889">
                  <c:v>-0.10263825387817274</c:v>
                </c:pt>
                <c:pt idx="6890">
                  <c:v>-0.10260628860837202</c:v>
                </c:pt>
                <c:pt idx="6891">
                  <c:v>-0.10257947321358027</c:v>
                </c:pt>
                <c:pt idx="6892">
                  <c:v>-0.10255778700634835</c:v>
                </c:pt>
                <c:pt idx="6893">
                  <c:v>-0.10254120123626301</c:v>
                </c:pt>
                <c:pt idx="6894">
                  <c:v>-0.1025296797136357</c:v>
                </c:pt>
                <c:pt idx="6895">
                  <c:v>-0.10252317940279289</c:v>
                </c:pt>
                <c:pt idx="6896">
                  <c:v>-0.10252165098602317</c:v>
                </c:pt>
                <c:pt idx="6897">
                  <c:v>-0.10252503939921856</c:v>
                </c:pt>
                <c:pt idx="6898">
                  <c:v>-0.10253328434022488</c:v>
                </c:pt>
                <c:pt idx="6899">
                  <c:v>-0.1025463207508944</c:v>
                </c:pt>
                <c:pt idx="6900">
                  <c:v>-0.10256407927381295</c:v>
                </c:pt>
                <c:pt idx="6901">
                  <c:v>-0.10258648668465079</c:v>
                </c:pt>
                <c:pt idx="6902">
                  <c:v>-0.10261346630106508</c:v>
                </c:pt>
                <c:pt idx="6903">
                  <c:v>-0.10264493836905811</c:v>
                </c:pt>
                <c:pt idx="6904">
                  <c:v>-0.10268082042767483</c:v>
                </c:pt>
                <c:pt idx="6905">
                  <c:v>-0.10272102765289874</c:v>
                </c:pt>
                <c:pt idx="6906">
                  <c:v>-0.10276547318158423</c:v>
                </c:pt>
                <c:pt idx="6907">
                  <c:v>-0.1028140684162398</c:v>
                </c:pt>
                <c:pt idx="6908">
                  <c:v>-0.10286672331145556</c:v>
                </c:pt>
                <c:pt idx="6909">
                  <c:v>-0.1029233466427445</c:v>
                </c:pt>
                <c:pt idx="6910">
                  <c:v>-0.10298384625854649</c:v>
                </c:pt>
                <c:pt idx="6911">
                  <c:v>-0.10304812931612128</c:v>
                </c:pt>
                <c:pt idx="6912">
                  <c:v>-0.10311610250203482</c:v>
                </c:pt>
                <c:pt idx="6913">
                  <c:v>-0.1031876722379225</c:v>
                </c:pt>
                <c:pt idx="6914">
                  <c:v>-0.1032614064830507</c:v>
                </c:pt>
                <c:pt idx="6915">
                  <c:v>-0.10333432116607871</c:v>
                </c:pt>
                <c:pt idx="6916">
                  <c:v>-0.10340439914214214</c:v>
                </c:pt>
                <c:pt idx="6917">
                  <c:v>-0.103470875564277</c:v>
                </c:pt>
                <c:pt idx="6918">
                  <c:v>-0.10353308674887902</c:v>
                </c:pt>
                <c:pt idx="6919">
                  <c:v>-0.10359042489504861</c:v>
                </c:pt>
                <c:pt idx="6920">
                  <c:v>-0.10364233368811809</c:v>
                </c:pt>
                <c:pt idx="6921">
                  <c:v>-0.10368830562333954</c:v>
                </c:pt>
                <c:pt idx="6922">
                  <c:v>-0.10372787948891547</c:v>
                </c:pt>
                <c:pt idx="6923">
                  <c:v>-0.10376063794417872</c:v>
                </c:pt>
                <c:pt idx="6924">
                  <c:v>-0.10378620518835813</c:v>
                </c:pt>
                <c:pt idx="6925">
                  <c:v>-0.10380424471772343</c:v>
                </c:pt>
                <c:pt idx="6926">
                  <c:v>-0.10381445716898569</c:v>
                </c:pt>
                <c:pt idx="6927">
                  <c:v>-0.10381657824682376</c:v>
                </c:pt>
                <c:pt idx="6928">
                  <c:v>-0.10381037673340282</c:v>
                </c:pt>
                <c:pt idx="6929">
                  <c:v>-0.10379565257775207</c:v>
                </c:pt>
                <c:pt idx="6930">
                  <c:v>-0.10377223506287137</c:v>
                </c:pt>
                <c:pt idx="6931">
                  <c:v>-0.10373998104844509</c:v>
                </c:pt>
                <c:pt idx="6932">
                  <c:v>-0.10369877328705177</c:v>
                </c:pt>
                <c:pt idx="6933">
                  <c:v>-0.10364851881177201</c:v>
                </c:pt>
                <c:pt idx="6934">
                  <c:v>-0.10358914739311539</c:v>
                </c:pt>
                <c:pt idx="6935">
                  <c:v>-0.1035206100632038</c:v>
                </c:pt>
                <c:pt idx="6936">
                  <c:v>-0.10344287770517416</c:v>
                </c:pt>
                <c:pt idx="6937">
                  <c:v>-0.10335593970578445</c:v>
                </c:pt>
                <c:pt idx="6938">
                  <c:v>-0.10325980266923498</c:v>
                </c:pt>
                <c:pt idx="6939">
                  <c:v>-0.10315830436848404</c:v>
                </c:pt>
                <c:pt idx="6940">
                  <c:v>-0.10305972187607153</c:v>
                </c:pt>
                <c:pt idx="6941">
                  <c:v>-0.10296959044629757</c:v>
                </c:pt>
                <c:pt idx="6942">
                  <c:v>-0.10288988941897936</c:v>
                </c:pt>
                <c:pt idx="6943">
                  <c:v>-0.10282232300938558</c:v>
                </c:pt>
                <c:pt idx="6944">
                  <c:v>-0.10276844879744725</c:v>
                </c:pt>
                <c:pt idx="6945">
                  <c:v>-0.10272968969172902</c:v>
                </c:pt>
                <c:pt idx="6946">
                  <c:v>-0.1027073410078901</c:v>
                </c:pt>
                <c:pt idx="6947">
                  <c:v>-0.1027025771106112</c:v>
                </c:pt>
                <c:pt idx="6948">
                  <c:v>-0.10271645780170134</c:v>
                </c:pt>
                <c:pt idx="6949">
                  <c:v>-0.10274993446711547</c:v>
                </c:pt>
                <c:pt idx="6950">
                  <c:v>-0.1028038559888739</c:v>
                </c:pt>
                <c:pt idx="6951">
                  <c:v>-0.10287897442763652</c:v>
                </c:pt>
                <c:pt idx="6952">
                  <c:v>-0.10297595048168666</c:v>
                </c:pt>
                <c:pt idx="6953">
                  <c:v>-0.10309535872808767</c:v>
                </c:pt>
                <c:pt idx="6954">
                  <c:v>-0.103237692651764</c:v>
                </c:pt>
                <c:pt idx="6955">
                  <c:v>-0.10340336946824652</c:v>
                </c:pt>
                <c:pt idx="6956">
                  <c:v>-0.1035927347457941</c:v>
                </c:pt>
                <c:pt idx="6957">
                  <c:v>-0.10380606683256495</c:v>
                </c:pt>
                <c:pt idx="6958">
                  <c:v>-0.10404358109447917</c:v>
                </c:pt>
                <c:pt idx="6959">
                  <c:v>-0.10430543396934798</c:v>
                </c:pt>
                <c:pt idx="6960">
                  <c:v>-0.10459172684280826</c:v>
                </c:pt>
                <c:pt idx="6961">
                  <c:v>-0.1049025097515152</c:v>
                </c:pt>
                <c:pt idx="6962">
                  <c:v>-0.10523778491900301</c:v>
                </c:pt>
                <c:pt idx="6963">
                  <c:v>-0.10559751012952284</c:v>
                </c:pt>
                <c:pt idx="6964">
                  <c:v>-0.10597654432396034</c:v>
                </c:pt>
                <c:pt idx="6965">
                  <c:v>-0.10636384294138042</c:v>
                </c:pt>
                <c:pt idx="6966">
                  <c:v>-0.10675197906646677</c:v>
                </c:pt>
                <c:pt idx="6967">
                  <c:v>-0.10713822401400012</c:v>
                </c:pt>
                <c:pt idx="6968">
                  <c:v>-0.10752019942705283</c:v>
                </c:pt>
                <c:pt idx="6969">
                  <c:v>-0.107895708181863</c:v>
                </c:pt>
                <c:pt idx="6970">
                  <c:v>-0.10826271970199865</c:v>
                </c:pt>
                <c:pt idx="6971">
                  <c:v>-0.10861936168805125</c:v>
                </c:pt>
                <c:pt idx="6972">
                  <c:v>-0.10896391236729652</c:v>
                </c:pt>
                <c:pt idx="6973">
                  <c:v>-0.10929479302330944</c:v>
                </c:pt>
                <c:pt idx="6974">
                  <c:v>-0.10961056079083173</c:v>
                </c:pt>
                <c:pt idx="6975">
                  <c:v>-0.10990990171003785</c:v>
                </c:pt>
                <c:pt idx="6976">
                  <c:v>-0.11019162403464058</c:v>
                </c:pt>
                <c:pt idx="6977">
                  <c:v>-0.11045465178820117</c:v>
                </c:pt>
                <c:pt idx="6978">
                  <c:v>-0.11069801856295021</c:v>
                </c:pt>
                <c:pt idx="6979">
                  <c:v>-0.11092086155539724</c:v>
                </c:pt>
                <c:pt idx="6980">
                  <c:v>-0.11112241583295299</c:v>
                </c:pt>
                <c:pt idx="6981">
                  <c:v>-0.11130200882579529</c:v>
                </c:pt>
                <c:pt idx="6982">
                  <c:v>-0.1114590550381815</c:v>
                </c:pt>
                <c:pt idx="6983">
                  <c:v>-0.11159305097343369</c:v>
                </c:pt>
                <c:pt idx="6984">
                  <c:v>-0.11170357026682726</c:v>
                </c:pt>
                <c:pt idx="6985">
                  <c:v>-0.11179025902064087</c:v>
                </c:pt>
                <c:pt idx="6986">
                  <c:v>-0.11185283133566473</c:v>
                </c:pt>
                <c:pt idx="6987">
                  <c:v>-0.11189106503349798</c:v>
                </c:pt>
                <c:pt idx="6988">
                  <c:v>-0.11190479756402251</c:v>
                </c:pt>
                <c:pt idx="6989">
                  <c:v>-0.11189392209249205</c:v>
                </c:pt>
                <c:pt idx="6990">
                  <c:v>-0.11185838376074082</c:v>
                </c:pt>
                <c:pt idx="6991">
                  <c:v>-0.11179817611708176</c:v>
                </c:pt>
                <c:pt idx="6992">
                  <c:v>-0.11171333770954045</c:v>
                </c:pt>
                <c:pt idx="6993">
                  <c:v>-0.11160394883714582</c:v>
                </c:pt>
                <c:pt idx="6994">
                  <c:v>-0.11147012845408409</c:v>
                </c:pt>
                <c:pt idx="6995">
                  <c:v>-0.11131203122160575</c:v>
                </c:pt>
                <c:pt idx="6996">
                  <c:v>-0.11112984470266478</c:v>
                </c:pt>
                <c:pt idx="6997">
                  <c:v>-0.11092378669436637</c:v>
                </c:pt>
                <c:pt idx="6998">
                  <c:v>-0.1106941026933836</c:v>
                </c:pt>
                <c:pt idx="6999">
                  <c:v>-0.11044106348961553</c:v>
                </c:pt>
                <c:pt idx="7000">
                  <c:v>-0.11016496288343976</c:v>
                </c:pt>
                <c:pt idx="7001">
                  <c:v>-0.10986611552203319</c:v>
                </c:pt>
                <c:pt idx="7002">
                  <c:v>-0.10954790950289475</c:v>
                </c:pt>
                <c:pt idx="7003">
                  <c:v>-0.10921729227627999</c:v>
                </c:pt>
                <c:pt idx="7004">
                  <c:v>-0.10887902008590976</c:v>
                </c:pt>
                <c:pt idx="7005">
                  <c:v>-0.10853500527482515</c:v>
                </c:pt>
                <c:pt idx="7006">
                  <c:v>-0.10818694225070388</c:v>
                </c:pt>
                <c:pt idx="7007">
                  <c:v>-0.10783640959073953</c:v>
                </c:pt>
                <c:pt idx="7008">
                  <c:v>-0.10748487890130622</c:v>
                </c:pt>
                <c:pt idx="7009">
                  <c:v>-0.10713371981530009</c:v>
                </c:pt>
                <c:pt idx="7010">
                  <c:v>-0.10678420468701853</c:v>
                </c:pt>
                <c:pt idx="7011">
                  <c:v>-0.10643751312869475</c:v>
                </c:pt>
                <c:pt idx="7012">
                  <c:v>-0.10609473639675808</c:v>
                </c:pt>
                <c:pt idx="7013">
                  <c:v>-0.10575688163059616</c:v>
                </c:pt>
                <c:pt idx="7014">
                  <c:v>-0.10542487594643912</c:v>
                </c:pt>
                <c:pt idx="7015">
                  <c:v>-0.10509957038908903</c:v>
                </c:pt>
                <c:pt idx="7016">
                  <c:v>-0.10478174374426054</c:v>
                </c:pt>
                <c:pt idx="7017">
                  <c:v>-0.1044721062143756</c:v>
                </c:pt>
                <c:pt idx="7018">
                  <c:v>-0.10417130296070586</c:v>
                </c:pt>
                <c:pt idx="7019">
                  <c:v>-0.10387991751478058</c:v>
                </c:pt>
                <c:pt idx="7020">
                  <c:v>-0.10359847506203954</c:v>
                </c:pt>
                <c:pt idx="7021">
                  <c:v>-0.10332744560070375</c:v>
                </c:pt>
                <c:pt idx="7022">
                  <c:v>-0.10306724697888818</c:v>
                </c:pt>
                <c:pt idx="7023">
                  <c:v>-0.10281824781295874</c:v>
                </c:pt>
                <c:pt idx="7024">
                  <c:v>-0.10258077029017369</c:v>
                </c:pt>
                <c:pt idx="7025">
                  <c:v>-0.10235509285861948</c:v>
                </c:pt>
                <c:pt idx="7026">
                  <c:v>-0.10214145280746448</c:v>
                </c:pt>
                <c:pt idx="7027">
                  <c:v>-0.10194004874053804</c:v>
                </c:pt>
                <c:pt idx="7028">
                  <c:v>-0.10175104294621572</c:v>
                </c:pt>
                <c:pt idx="7029">
                  <c:v>-0.10157456366658998</c:v>
                </c:pt>
                <c:pt idx="7030">
                  <c:v>-0.10141070726886056</c:v>
                </c:pt>
                <c:pt idx="7031">
                  <c:v>-0.10125954032186912</c:v>
                </c:pt>
                <c:pt idx="7032">
                  <c:v>-0.10112110158065603</c:v>
                </c:pt>
                <c:pt idx="7033">
                  <c:v>-0.10099540388189172</c:v>
                </c:pt>
                <c:pt idx="7034">
                  <c:v>-0.10088243595299733</c:v>
                </c:pt>
                <c:pt idx="7035">
                  <c:v>-0.10078216413772083</c:v>
                </c:pt>
                <c:pt idx="7036">
                  <c:v>-0.10069453404090568</c:v>
                </c:pt>
                <c:pt idx="7037">
                  <c:v>-0.10061947209513158</c:v>
                </c:pt>
                <c:pt idx="7038">
                  <c:v>-0.10055688705187235</c:v>
                </c:pt>
                <c:pt idx="7039">
                  <c:v>-0.10050667139975857</c:v>
                </c:pt>
                <c:pt idx="7040">
                  <c:v>-0.10046870271249053</c:v>
                </c:pt>
                <c:pt idx="7041">
                  <c:v>-0.10044284492889363</c:v>
                </c:pt>
                <c:pt idx="7042">
                  <c:v>-0.10042894956755638</c:v>
                </c:pt>
                <c:pt idx="7043">
                  <c:v>-0.10042685687844156</c:v>
                </c:pt>
                <c:pt idx="7044">
                  <c:v>-0.10043639693380582</c:v>
                </c:pt>
                <c:pt idx="7045">
                  <c:v>-0.10045739066071044</c:v>
                </c:pt>
                <c:pt idx="7046">
                  <c:v>-0.10048965081735274</c:v>
                </c:pt>
                <c:pt idx="7047">
                  <c:v>-0.10053298291539216</c:v>
                </c:pt>
                <c:pt idx="7048">
                  <c:v>-0.10058718609039123</c:v>
                </c:pt>
                <c:pt idx="7049">
                  <c:v>-0.10065205392243874</c:v>
                </c:pt>
                <c:pt idx="7050">
                  <c:v>-0.10072737520896402</c:v>
                </c:pt>
                <c:pt idx="7051">
                  <c:v>-0.10081293469170304</c:v>
                </c:pt>
                <c:pt idx="7052">
                  <c:v>-0.1009085137397165</c:v>
                </c:pt>
                <c:pt idx="7053">
                  <c:v>-0.10101389099031155</c:v>
                </c:pt>
                <c:pt idx="7054">
                  <c:v>-0.10112884294966384</c:v>
                </c:pt>
                <c:pt idx="7055">
                  <c:v>-0.10125314455488067</c:v>
                </c:pt>
                <c:pt idx="7056">
                  <c:v>-0.10138656969920117</c:v>
                </c:pt>
                <c:pt idx="7057">
                  <c:v>-0.10152889172196761</c:v>
                </c:pt>
                <c:pt idx="7058">
                  <c:v>-0.10167988386496206</c:v>
                </c:pt>
                <c:pt idx="7059">
                  <c:v>-0.10183931969664088</c:v>
                </c:pt>
                <c:pt idx="7060">
                  <c:v>-0.10200697350576016</c:v>
                </c:pt>
                <c:pt idx="7061">
                  <c:v>-0.10218262066583002</c:v>
                </c:pt>
                <c:pt idx="7062">
                  <c:v>-0.10236603797178651</c:v>
                </c:pt>
                <c:pt idx="7063">
                  <c:v>-0.10255700395023187</c:v>
                </c:pt>
                <c:pt idx="7064">
                  <c:v>-0.10275529914453277</c:v>
                </c:pt>
                <c:pt idx="7065">
                  <c:v>-0.10296070637603777</c:v>
                </c:pt>
                <c:pt idx="7066">
                  <c:v>-0.1031730109826126</c:v>
                </c:pt>
                <c:pt idx="7067">
                  <c:v>-0.1033920010356672</c:v>
                </c:pt>
                <c:pt idx="7068">
                  <c:v>-0.10361746753678644</c:v>
                </c:pt>
                <c:pt idx="7069">
                  <c:v>-0.10384920459505151</c:v>
                </c:pt>
                <c:pt idx="7070">
                  <c:v>-0.1040870095860891</c:v>
                </c:pt>
                <c:pt idx="7071">
                  <c:v>-0.1043306832938425</c:v>
                </c:pt>
                <c:pt idx="7072">
                  <c:v>-0.1045800300360351</c:v>
                </c:pt>
                <c:pt idx="7073">
                  <c:v>-0.10483485777423635</c:v>
                </c:pt>
                <c:pt idx="7074">
                  <c:v>-0.10509497820942866</c:v>
                </c:pt>
                <c:pt idx="7075">
                  <c:v>-0.10536020686391243</c:v>
                </c:pt>
                <c:pt idx="7076">
                  <c:v>-0.10563036315037372</c:v>
                </c:pt>
                <c:pt idx="7077">
                  <c:v>-0.10590527042889224</c:v>
                </c:pt>
                <c:pt idx="7078">
                  <c:v>-0.10618475605263165</c:v>
                </c:pt>
                <c:pt idx="7079">
                  <c:v>-0.10646865140294043</c:v>
                </c:pt>
                <c:pt idx="7080">
                  <c:v>-0.10675679191453304</c:v>
                </c:pt>
                <c:pt idx="7081">
                  <c:v>-0.10704901709142052</c:v>
                </c:pt>
                <c:pt idx="7082">
                  <c:v>-0.10734517051420257</c:v>
                </c:pt>
                <c:pt idx="7083">
                  <c:v>-0.10764509983932775</c:v>
                </c:pt>
                <c:pt idx="7084">
                  <c:v>-0.10794865679088909</c:v>
                </c:pt>
                <c:pt idx="7085">
                  <c:v>-0.1082556971454911</c:v>
                </c:pt>
                <c:pt idx="7086">
                  <c:v>-0.10856608071071921</c:v>
                </c:pt>
                <c:pt idx="7087">
                  <c:v>-0.10887967129768829</c:v>
                </c:pt>
                <c:pt idx="7088">
                  <c:v>-0.1091963366881552</c:v>
                </c:pt>
                <c:pt idx="7089">
                  <c:v>-0.10951594859662492</c:v>
                </c:pt>
                <c:pt idx="7090">
                  <c:v>-0.10983838262788673</c:v>
                </c:pt>
                <c:pt idx="7091">
                  <c:v>-0.11016351823037668</c:v>
                </c:pt>
                <c:pt idx="7092">
                  <c:v>-0.11049123864574248</c:v>
                </c:pt>
                <c:pt idx="7093">
                  <c:v>-0.11082143085498461</c:v>
                </c:pt>
                <c:pt idx="7094">
                  <c:v>-0.11115398552149992</c:v>
                </c:pt>
                <c:pt idx="7095">
                  <c:v>-0.11148879693136697</c:v>
                </c:pt>
                <c:pt idx="7096">
                  <c:v>-0.11182576293116357</c:v>
                </c:pt>
                <c:pt idx="7097">
                  <c:v>-0.11216478486361706</c:v>
                </c:pt>
                <c:pt idx="7098">
                  <c:v>-0.11250576750135531</c:v>
                </c:pt>
                <c:pt idx="7099">
                  <c:v>-0.1128486189790089</c:v>
                </c:pt>
                <c:pt idx="7100">
                  <c:v>-0.11319325072391918</c:v>
                </c:pt>
                <c:pt idx="7101">
                  <c:v>-0.11353957738566232</c:v>
                </c:pt>
                <c:pt idx="7102">
                  <c:v>-0.1138875167646205</c:v>
                </c:pt>
                <c:pt idx="7103">
                  <c:v>-0.11423698973978158</c:v>
                </c:pt>
                <c:pt idx="7104">
                  <c:v>-0.1145879201959689</c:v>
                </c:pt>
                <c:pt idx="7105">
                  <c:v>-0.11494023495067078</c:v>
                </c:pt>
                <c:pt idx="7106">
                  <c:v>-0.11529386368062598</c:v>
                </c:pt>
                <c:pt idx="7107">
                  <c:v>-0.11564873884833296</c:v>
                </c:pt>
                <c:pt idx="7108">
                  <c:v>-0.11600479562860562</c:v>
                </c:pt>
                <c:pt idx="7109">
                  <c:v>-0.11636197183532554</c:v>
                </c:pt>
                <c:pt idx="7110">
                  <c:v>-0.11672020784849463</c:v>
                </c:pt>
                <c:pt idx="7111">
                  <c:v>-0.11707944654171809</c:v>
                </c:pt>
                <c:pt idx="7112">
                  <c:v>-0.11743963321020502</c:v>
                </c:pt>
                <c:pt idx="7113">
                  <c:v>-0.1178007154993955</c:v>
                </c:pt>
                <c:pt idx="7114">
                  <c:v>-0.1181626433342965</c:v>
                </c:pt>
                <c:pt idx="7115">
                  <c:v>-0.11852536884960109</c:v>
                </c:pt>
                <c:pt idx="7116">
                  <c:v>-0.1188888463206782</c:v>
                </c:pt>
                <c:pt idx="7117">
                  <c:v>-0.11925303209548145</c:v>
                </c:pt>
                <c:pt idx="7118">
                  <c:v>-0.11961788452745498</c:v>
                </c:pt>
                <c:pt idx="7119">
                  <c:v>-0.11998336390947323</c:v>
                </c:pt>
                <c:pt idx="7120">
                  <c:v>-0.12034943240887584</c:v>
                </c:pt>
                <c:pt idx="7121">
                  <c:v>-0.12071605400363568</c:v>
                </c:pt>
                <c:pt idx="7122">
                  <c:v>-0.12108319441969144</c:v>
                </c:pt>
                <c:pt idx="7123">
                  <c:v>-0.12145082106949187</c:v>
                </c:pt>
                <c:pt idx="7124">
                  <c:v>-0.1218189029917623</c:v>
                </c:pt>
                <c:pt idx="7125">
                  <c:v>-0.12218741079253563</c:v>
                </c:pt>
                <c:pt idx="7126">
                  <c:v>-0.12255631658745002</c:v>
                </c:pt>
                <c:pt idx="7127">
                  <c:v>-0.12292330483839999</c:v>
                </c:pt>
                <c:pt idx="7128">
                  <c:v>-0.1232834067181808</c:v>
                </c:pt>
                <c:pt idx="7129">
                  <c:v>-0.12363330805888186</c:v>
                </c:pt>
                <c:pt idx="7130">
                  <c:v>-0.1239718371207946</c:v>
                </c:pt>
                <c:pt idx="7131">
                  <c:v>-0.12429799546196159</c:v>
                </c:pt>
                <c:pt idx="7132">
                  <c:v>-0.12461088021944422</c:v>
                </c:pt>
                <c:pt idx="7133">
                  <c:v>-0.12490967633594374</c:v>
                </c:pt>
                <c:pt idx="7134">
                  <c:v>-0.12519365174691077</c:v>
                </c:pt>
                <c:pt idx="7135">
                  <c:v>-0.12546215285772352</c:v>
                </c:pt>
                <c:pt idx="7136">
                  <c:v>-0.12571460020031527</c:v>
                </c:pt>
                <c:pt idx="7137">
                  <c:v>-0.12595048426062999</c:v>
                </c:pt>
                <c:pt idx="7138">
                  <c:v>-0.12616936147234653</c:v>
                </c:pt>
                <c:pt idx="7139">
                  <c:v>-0.12637085037249376</c:v>
                </c:pt>
                <c:pt idx="7140">
                  <c:v>-0.1265546279145752</c:v>
                </c:pt>
                <c:pt idx="7141">
                  <c:v>-0.12672042593486293</c:v>
                </c:pt>
                <c:pt idx="7142">
                  <c:v>-0.12686802776752631</c:v>
                </c:pt>
                <c:pt idx="7143">
                  <c:v>-0.12699726500431049</c:v>
                </c:pt>
                <c:pt idx="7144">
                  <c:v>-0.12710801439450528</c:v>
                </c:pt>
                <c:pt idx="7145">
                  <c:v>-0.12720019488099032</c:v>
                </c:pt>
                <c:pt idx="7146">
                  <c:v>-0.12727376476819519</c:v>
                </c:pt>
                <c:pt idx="7147">
                  <c:v>-0.12732871901785717</c:v>
                </c:pt>
                <c:pt idx="7148">
                  <c:v>-0.12736508666852089</c:v>
                </c:pt>
                <c:pt idx="7149">
                  <c:v>-0.12738292837477874</c:v>
                </c:pt>
                <c:pt idx="7150">
                  <c:v>-0.12738233406231886</c:v>
                </c:pt>
                <c:pt idx="7151">
                  <c:v>-0.12736342069490514</c:v>
                </c:pt>
                <c:pt idx="7152">
                  <c:v>-0.12732737624674925</c:v>
                </c:pt>
                <c:pt idx="7153">
                  <c:v>-0.1272766247482639</c:v>
                </c:pt>
                <c:pt idx="7154">
                  <c:v>-0.1272128556556304</c:v>
                </c:pt>
                <c:pt idx="7155">
                  <c:v>-0.12713679909906608</c:v>
                </c:pt>
                <c:pt idx="7156">
                  <c:v>-0.12704912400191606</c:v>
                </c:pt>
                <c:pt idx="7157">
                  <c:v>-0.12695047193572942</c:v>
                </c:pt>
                <c:pt idx="7158">
                  <c:v>-0.12684145909849923</c:v>
                </c:pt>
                <c:pt idx="7159">
                  <c:v>-0.12672267702414786</c:v>
                </c:pt>
                <c:pt idx="7160">
                  <c:v>-0.12659469324039899</c:v>
                </c:pt>
                <c:pt idx="7161">
                  <c:v>-0.12645805192246412</c:v>
                </c:pt>
                <c:pt idx="7162">
                  <c:v>-0.12631327454342789</c:v>
                </c:pt>
                <c:pt idx="7163">
                  <c:v>-0.12616086052044431</c:v>
                </c:pt>
                <c:pt idx="7164">
                  <c:v>-0.12600128785584838</c:v>
                </c:pt>
                <c:pt idx="7165">
                  <c:v>-0.12583501377236919</c:v>
                </c:pt>
                <c:pt idx="7166">
                  <c:v>-0.12566247534168631</c:v>
                </c:pt>
                <c:pt idx="7167">
                  <c:v>-0.12548409010564998</c:v>
                </c:pt>
                <c:pt idx="7168">
                  <c:v>-0.12530025668953437</c:v>
                </c:pt>
                <c:pt idx="7169">
                  <c:v>-0.12511135540676185</c:v>
                </c:pt>
                <c:pt idx="7170">
                  <c:v>-0.12491774885459024</c:v>
                </c:pt>
                <c:pt idx="7171">
                  <c:v>-0.12471978250029955</c:v>
                </c:pt>
                <c:pt idx="7172">
                  <c:v>-0.12451778525747877</c:v>
                </c:pt>
                <c:pt idx="7173">
                  <c:v>-0.12431207005204421</c:v>
                </c:pt>
                <c:pt idx="7174">
                  <c:v>-0.12410293437768122</c:v>
                </c:pt>
                <c:pt idx="7175">
                  <c:v>-0.12389066084042839</c:v>
                </c:pt>
                <c:pt idx="7176">
                  <c:v>-0.12367551769217207</c:v>
                </c:pt>
                <c:pt idx="7177">
                  <c:v>-0.1234577593528562</c:v>
                </c:pt>
                <c:pt idx="7178">
                  <c:v>-0.12323762692123698</c:v>
                </c:pt>
                <c:pt idx="7179">
                  <c:v>-0.12301534867406071</c:v>
                </c:pt>
                <c:pt idx="7180">
                  <c:v>-0.12279114055355608</c:v>
                </c:pt>
                <c:pt idx="7181">
                  <c:v>-0.12256520664317734</c:v>
                </c:pt>
                <c:pt idx="7182">
                  <c:v>-0.12233773963154751</c:v>
                </c:pt>
                <c:pt idx="7183">
                  <c:v>-0.1221089212645835</c:v>
                </c:pt>
                <c:pt idx="7184">
                  <c:v>-0.12187892278581018</c:v>
                </c:pt>
                <c:pt idx="7185">
                  <c:v>-0.12164790536488</c:v>
                </c:pt>
                <c:pt idx="7186">
                  <c:v>-0.12141602051435306</c:v>
                </c:pt>
                <c:pt idx="7187">
                  <c:v>-0.12118341049478942</c:v>
                </c:pt>
                <c:pt idx="7188">
                  <c:v>-0.12095020870824587</c:v>
                </c:pt>
                <c:pt idx="7189">
                  <c:v>-0.12071654008026055</c:v>
                </c:pt>
                <c:pt idx="7190">
                  <c:v>-0.12048252143044762</c:v>
                </c:pt>
                <c:pt idx="7191">
                  <c:v>-0.12024826183181611</c:v>
                </c:pt>
                <c:pt idx="7192">
                  <c:v>-0.12001386295895146</c:v>
                </c:pt>
                <c:pt idx="7193">
                  <c:v>-0.11977941942521061</c:v>
                </c:pt>
                <c:pt idx="7194">
                  <c:v>-0.1195450191090771</c:v>
                </c:pt>
                <c:pt idx="7195">
                  <c:v>-0.11931074346985285</c:v>
                </c:pt>
                <c:pt idx="7196">
                  <c:v>-0.11907666785284771</c:v>
                </c:pt>
                <c:pt idx="7197">
                  <c:v>-0.11884286178425896</c:v>
                </c:pt>
                <c:pt idx="7198">
                  <c:v>-0.11860938925591696</c:v>
                </c:pt>
                <c:pt idx="7199">
                  <c:v>-0.11837630900009345</c:v>
                </c:pt>
                <c:pt idx="7200">
                  <c:v>-0.11814367475457219</c:v>
                </c:pt>
                <c:pt idx="7201">
                  <c:v>-0.11791153551817343</c:v>
                </c:pt>
                <c:pt idx="7202">
                  <c:v>-0.11767993579694787</c:v>
                </c:pt>
                <c:pt idx="7203">
                  <c:v>-0.11744891584123468</c:v>
                </c:pt>
                <c:pt idx="7204">
                  <c:v>-0.11721851187380468</c:v>
                </c:pt>
                <c:pt idx="7205">
                  <c:v>-0.11698875630928718</c:v>
                </c:pt>
                <c:pt idx="7206">
                  <c:v>-0.11675967796510379</c:v>
                </c:pt>
                <c:pt idx="7207">
                  <c:v>-0.11653130226411237</c:v>
                </c:pt>
                <c:pt idx="7208">
                  <c:v>-0.11630365142917733</c:v>
                </c:pt>
                <c:pt idx="7209">
                  <c:v>-0.11607674466988266</c:v>
                </c:pt>
                <c:pt idx="7210">
                  <c:v>-0.11585059836159005</c:v>
                </c:pt>
                <c:pt idx="7211">
                  <c:v>-0.11562522621706491</c:v>
                </c:pt>
                <c:pt idx="7212">
                  <c:v>-0.1154006394508677</c:v>
                </c:pt>
                <c:pt idx="7213">
                  <c:v>-0.11517684693673143</c:v>
                </c:pt>
                <c:pt idx="7214">
                  <c:v>-0.11495519374726121</c:v>
                </c:pt>
                <c:pt idx="7215">
                  <c:v>-0.11473857504440528</c:v>
                </c:pt>
                <c:pt idx="7216">
                  <c:v>-0.11452891742540036</c:v>
                </c:pt>
                <c:pt idx="7217">
                  <c:v>-0.11432689383596475</c:v>
                </c:pt>
                <c:pt idx="7218">
                  <c:v>-0.11413307497183152</c:v>
                </c:pt>
                <c:pt idx="7219">
                  <c:v>-0.11394797480951568</c:v>
                </c:pt>
                <c:pt idx="7220">
                  <c:v>-0.11377205523676205</c:v>
                </c:pt>
                <c:pt idx="7221">
                  <c:v>-0.11360572894739383</c:v>
                </c:pt>
                <c:pt idx="7222">
                  <c:v>-0.11344936216208019</c:v>
                </c:pt>
                <c:pt idx="7223">
                  <c:v>-0.11330327723987396</c:v>
                </c:pt>
                <c:pt idx="7224">
                  <c:v>-0.11316775518573274</c:v>
                </c:pt>
                <c:pt idx="7225">
                  <c:v>-0.11304303805685678</c:v>
                </c:pt>
                <c:pt idx="7226">
                  <c:v>-0.11292933127056555</c:v>
                </c:pt>
                <c:pt idx="7227">
                  <c:v>-0.11282680581643363</c:v>
                </c:pt>
                <c:pt idx="7228">
                  <c:v>-0.11273560037537711</c:v>
                </c:pt>
                <c:pt idx="7229">
                  <c:v>-0.11265582334837393</c:v>
                </c:pt>
                <c:pt idx="7230">
                  <c:v>-0.11258755479746937</c:v>
                </c:pt>
                <c:pt idx="7231">
                  <c:v>-0.11253084830169709</c:v>
                </c:pt>
                <c:pt idx="7232">
                  <c:v>-0.11248573273051585</c:v>
                </c:pt>
                <c:pt idx="7233">
                  <c:v>-0.11245221393732757</c:v>
                </c:pt>
                <c:pt idx="7234">
                  <c:v>-0.11243027637561204</c:v>
                </c:pt>
                <c:pt idx="7235">
                  <c:v>-0.11241988464017214</c:v>
                </c:pt>
                <c:pt idx="7236">
                  <c:v>-0.11242098493595022</c:v>
                </c:pt>
                <c:pt idx="7237">
                  <c:v>-0.11243350647683001</c:v>
                </c:pt>
                <c:pt idx="7238">
                  <c:v>-0.11245736281680158</c:v>
                </c:pt>
                <c:pt idx="7239">
                  <c:v>-0.11249055309649821</c:v>
                </c:pt>
                <c:pt idx="7240">
                  <c:v>-0.11252885980475284</c:v>
                </c:pt>
                <c:pt idx="7241">
                  <c:v>-0.11256942567644321</c:v>
                </c:pt>
                <c:pt idx="7242">
                  <c:v>-0.11261115968061589</c:v>
                </c:pt>
                <c:pt idx="7243">
                  <c:v>-0.11265310365961809</c:v>
                </c:pt>
                <c:pt idx="7244">
                  <c:v>-0.11269436883455283</c:v>
                </c:pt>
                <c:pt idx="7245">
                  <c:v>-0.11273413031385057</c:v>
                </c:pt>
                <c:pt idx="7246">
                  <c:v>-0.11277162400774282</c:v>
                </c:pt>
                <c:pt idx="7247">
                  <c:v>-0.11280614373408786</c:v>
                </c:pt>
                <c:pt idx="7248">
                  <c:v>-0.11283703842563268</c:v>
                </c:pt>
                <c:pt idx="7249">
                  <c:v>-0.11286370943342355</c:v>
                </c:pt>
                <c:pt idx="7250">
                  <c:v>-0.11288560792439835</c:v>
                </c:pt>
                <c:pt idx="7251">
                  <c:v>-0.11290223237128819</c:v>
                </c:pt>
                <c:pt idx="7252">
                  <c:v>-0.11291312613291958</c:v>
                </c:pt>
                <c:pt idx="7253">
                  <c:v>-0.1129178751229805</c:v>
                </c:pt>
                <c:pt idx="7254">
                  <c:v>-0.11291610556528557</c:v>
                </c:pt>
                <c:pt idx="7255">
                  <c:v>-0.11290748183355601</c:v>
                </c:pt>
                <c:pt idx="7256">
                  <c:v>-0.11289170437371579</c:v>
                </c:pt>
                <c:pt idx="7257">
                  <c:v>-0.11286850770669303</c:v>
                </c:pt>
                <c:pt idx="7258">
                  <c:v>-0.11283765850971123</c:v>
                </c:pt>
                <c:pt idx="7259">
                  <c:v>-0.11279895377405248</c:v>
                </c:pt>
                <c:pt idx="7260">
                  <c:v>-0.11275221903727627</c:v>
                </c:pt>
                <c:pt idx="7261">
                  <c:v>-0.11269730668788376</c:v>
                </c:pt>
                <c:pt idx="7262">
                  <c:v>-0.11263409434042651</c:v>
                </c:pt>
                <c:pt idx="7263">
                  <c:v>-0.11256248327906805</c:v>
                </c:pt>
                <c:pt idx="7264">
                  <c:v>-0.11248239696762613</c:v>
                </c:pt>
                <c:pt idx="7265">
                  <c:v>-0.11239377962413466</c:v>
                </c:pt>
                <c:pt idx="7266">
                  <c:v>-0.11229659485799046</c:v>
                </c:pt>
                <c:pt idx="7267">
                  <c:v>-0.11219082436776608</c:v>
                </c:pt>
                <c:pt idx="7268">
                  <c:v>-0.11207646669779704</c:v>
                </c:pt>
                <c:pt idx="7269">
                  <c:v>-0.1119535360516787</c:v>
                </c:pt>
                <c:pt idx="7270">
                  <c:v>-0.11182206116082859</c:v>
                </c:pt>
                <c:pt idx="7271">
                  <c:v>-0.11168208420630991</c:v>
                </c:pt>
                <c:pt idx="7272">
                  <c:v>-0.1115336597921279</c:v>
                </c:pt>
                <c:pt idx="7273">
                  <c:v>-0.11137685396825699</c:v>
                </c:pt>
                <c:pt idx="7274">
                  <c:v>-0.11121174330167513</c:v>
                </c:pt>
                <c:pt idx="7275">
                  <c:v>-0.11103841399372336</c:v>
                </c:pt>
                <c:pt idx="7276">
                  <c:v>-0.11085696104214263</c:v>
                </c:pt>
                <c:pt idx="7277">
                  <c:v>-0.11066748744616504</c:v>
                </c:pt>
                <c:pt idx="7278">
                  <c:v>-0.11047010345308715</c:v>
                </c:pt>
                <c:pt idx="7279">
                  <c:v>-0.11026492584477032</c:v>
                </c:pt>
                <c:pt idx="7280">
                  <c:v>-0.11005207726256754</c:v>
                </c:pt>
                <c:pt idx="7281">
                  <c:v>-0.10983168556919523</c:v>
                </c:pt>
                <c:pt idx="7282">
                  <c:v>-0.10960388324611535</c:v>
                </c:pt>
                <c:pt idx="7283">
                  <c:v>-0.10936880682502974</c:v>
                </c:pt>
                <c:pt idx="7284">
                  <c:v>-0.10912659635211387</c:v>
                </c:pt>
                <c:pt idx="7285">
                  <c:v>-0.10887739488367042</c:v>
                </c:pt>
                <c:pt idx="7286">
                  <c:v>-0.10862134801190035</c:v>
                </c:pt>
                <c:pt idx="7287">
                  <c:v>-0.10835860341954438</c:v>
                </c:pt>
                <c:pt idx="7288">
                  <c:v>-0.10808931046216617</c:v>
                </c:pt>
                <c:pt idx="7289">
                  <c:v>-0.10781361977689349</c:v>
                </c:pt>
                <c:pt idx="7290">
                  <c:v>-0.10753168291647248</c:v>
                </c:pt>
                <c:pt idx="7291">
                  <c:v>-0.10724365200750838</c:v>
                </c:pt>
                <c:pt idx="7292">
                  <c:v>-0.10694967943182443</c:v>
                </c:pt>
                <c:pt idx="7293">
                  <c:v>-0.10664991752987754</c:v>
                </c:pt>
                <c:pt idx="7294">
                  <c:v>-0.10634451832523077</c:v>
                </c:pt>
                <c:pt idx="7295">
                  <c:v>-0.10603363326908974</c:v>
                </c:pt>
                <c:pt idx="7296">
                  <c:v>-0.10571741300395932</c:v>
                </c:pt>
                <c:pt idx="7297">
                  <c:v>-0.10539600714550842</c:v>
                </c:pt>
                <c:pt idx="7298">
                  <c:v>-0.10506956408174523</c:v>
                </c:pt>
                <c:pt idx="7299">
                  <c:v>-0.10473823078866334</c:v>
                </c:pt>
                <c:pt idx="7300">
                  <c:v>-0.10440215266151839</c:v>
                </c:pt>
                <c:pt idx="7301">
                  <c:v>-0.1040614733609556</c:v>
                </c:pt>
                <c:pt idx="7302">
                  <c:v>-0.10371689630339048</c:v>
                </c:pt>
                <c:pt idx="7303">
                  <c:v>-0.10336977422931025</c:v>
                </c:pt>
                <c:pt idx="7304">
                  <c:v>-0.10302105212526416</c:v>
                </c:pt>
                <c:pt idx="7305">
                  <c:v>-0.10267114743547023</c:v>
                </c:pt>
                <c:pt idx="7306">
                  <c:v>-0.10232043308292943</c:v>
                </c:pt>
                <c:pt idx="7307">
                  <c:v>-0.101969256445474</c:v>
                </c:pt>
                <c:pt idx="7308">
                  <c:v>-0.10161794118117193</c:v>
                </c:pt>
                <c:pt idx="7309">
                  <c:v>-0.10126678833716669</c:v>
                </c:pt>
                <c:pt idx="7310">
                  <c:v>-0.10091607739657954</c:v>
                </c:pt>
                <c:pt idx="7311">
                  <c:v>-0.10056606729008535</c:v>
                </c:pt>
                <c:pt idx="7312">
                  <c:v>-0.10021699737374765</c:v>
                </c:pt>
                <c:pt idx="7313">
                  <c:v>-9.9869088373753134E-2</c:v>
                </c:pt>
                <c:pt idx="7314">
                  <c:v>-9.9522543298631777E-2</c:v>
                </c:pt>
                <c:pt idx="7315">
                  <c:v>-9.9177548319599421E-2</c:v>
                </c:pt>
                <c:pt idx="7316">
                  <c:v>-9.8834273619638979E-2</c:v>
                </c:pt>
                <c:pt idx="7317">
                  <c:v>-9.8492874211984494E-2</c:v>
                </c:pt>
                <c:pt idx="7318">
                  <c:v>-9.815349072865108E-2</c:v>
                </c:pt>
                <c:pt idx="7319">
                  <c:v>-9.7816250179682859E-2</c:v>
                </c:pt>
                <c:pt idx="7320">
                  <c:v>-9.7481266683796294E-2</c:v>
                </c:pt>
                <c:pt idx="7321">
                  <c:v>-9.714864217108421E-2</c:v>
                </c:pt>
                <c:pt idx="7322">
                  <c:v>-9.6818467058477103E-2</c:v>
                </c:pt>
                <c:pt idx="7323">
                  <c:v>-9.6490820898629842E-2</c:v>
                </c:pt>
                <c:pt idx="7324">
                  <c:v>-9.6165773002931984E-2</c:v>
                </c:pt>
                <c:pt idx="7325">
                  <c:v>-9.5843383039313487E-2</c:v>
                </c:pt>
                <c:pt idx="7326">
                  <c:v>-9.5523701605531017E-2</c:v>
                </c:pt>
                <c:pt idx="7327">
                  <c:v>-9.520677077861911E-2</c:v>
                </c:pt>
                <c:pt idx="7328">
                  <c:v>-9.4892624641166753E-2</c:v>
                </c:pt>
                <c:pt idx="7329">
                  <c:v>-9.4581289785104994E-2</c:v>
                </c:pt>
                <c:pt idx="7330">
                  <c:v>-9.4272785793651753E-2</c:v>
                </c:pt>
                <c:pt idx="7331">
                  <c:v>-9.3967125702087359E-2</c:v>
                </c:pt>
                <c:pt idx="7332">
                  <c:v>-9.3664316437992945E-2</c:v>
                </c:pt>
                <c:pt idx="7333">
                  <c:v>-9.3364359241608852E-2</c:v>
                </c:pt>
                <c:pt idx="7334">
                  <c:v>-9.3067250066932422E-2</c:v>
                </c:pt>
                <c:pt idx="7335">
                  <c:v>-9.2772979964183225E-2</c:v>
                </c:pt>
                <c:pt idx="7336">
                  <c:v>-9.2481535444253776E-2</c:v>
                </c:pt>
                <c:pt idx="7337">
                  <c:v>-9.2192898825737002E-2</c:v>
                </c:pt>
                <c:pt idx="7338">
                  <c:v>-9.1907048565137067E-2</c:v>
                </c:pt>
                <c:pt idx="7339">
                  <c:v>-9.162395957083086E-2</c:v>
                </c:pt>
                <c:pt idx="7340">
                  <c:v>-9.1343603501364071E-2</c:v>
                </c:pt>
                <c:pt idx="7341">
                  <c:v>-9.1065949048630065E-2</c:v>
                </c:pt>
                <c:pt idx="7342">
                  <c:v>-9.0790962206482029E-2</c:v>
                </c:pt>
                <c:pt idx="7343">
                  <c:v>-9.0518606525319664E-2</c:v>
                </c:pt>
                <c:pt idx="7344">
                  <c:v>-9.0248843353161606E-2</c:v>
                </c:pt>
                <c:pt idx="7345">
                  <c:v>-8.9981632063728154E-2</c:v>
                </c:pt>
                <c:pt idx="7346">
                  <c:v>-8.9716930272020337E-2</c:v>
                </c:pt>
                <c:pt idx="7347">
                  <c:v>-8.945469403789405E-2</c:v>
                </c:pt>
                <c:pt idx="7348">
                  <c:v>-8.9194878058094201E-2</c:v>
                </c:pt>
                <c:pt idx="7349">
                  <c:v>-8.8937435847213961E-2</c:v>
                </c:pt>
                <c:pt idx="7350">
                  <c:v>-8.8682319908034157E-2</c:v>
                </c:pt>
                <c:pt idx="7351">
                  <c:v>-8.8429481891668951E-2</c:v>
                </c:pt>
                <c:pt idx="7352">
                  <c:v>-8.8178872747956827E-2</c:v>
                </c:pt>
                <c:pt idx="7353">
                  <c:v>-8.7930442866496372E-2</c:v>
                </c:pt>
                <c:pt idx="7354">
                  <c:v>-8.7684142208741392E-2</c:v>
                </c:pt>
                <c:pt idx="7355">
                  <c:v>-8.7439920431532009E-2</c:v>
                </c:pt>
                <c:pt idx="7356">
                  <c:v>-8.7197727002451056E-2</c:v>
                </c:pt>
                <c:pt idx="7357">
                  <c:v>-8.6957511307362484E-2</c:v>
                </c:pt>
                <c:pt idx="7358">
                  <c:v>-8.6719222750489766E-2</c:v>
                </c:pt>
                <c:pt idx="7359">
                  <c:v>-8.6482810847381505E-2</c:v>
                </c:pt>
                <c:pt idx="7360">
                  <c:v>-8.6248225311086668E-2</c:v>
                </c:pt>
                <c:pt idx="7361">
                  <c:v>-8.6015416131871386E-2</c:v>
                </c:pt>
                <c:pt idx="7362">
                  <c:v>-8.57843336507772E-2</c:v>
                </c:pt>
                <c:pt idx="7363">
                  <c:v>-8.5554928627330065E-2</c:v>
                </c:pt>
                <c:pt idx="7364">
                  <c:v>-8.5326779916452211E-2</c:v>
                </c:pt>
                <c:pt idx="7365">
                  <c:v>-8.5099035053789712E-2</c:v>
                </c:pt>
                <c:pt idx="7366">
                  <c:v>-8.4871111120761594E-2</c:v>
                </c:pt>
                <c:pt idx="7367">
                  <c:v>-8.464277414899439E-2</c:v>
                </c:pt>
                <c:pt idx="7368">
                  <c:v>-8.4413818838831214E-2</c:v>
                </c:pt>
                <c:pt idx="7369">
                  <c:v>-8.4184055962683232E-2</c:v>
                </c:pt>
                <c:pt idx="7370">
                  <c:v>-8.395331114264086E-2</c:v>
                </c:pt>
                <c:pt idx="7371">
                  <c:v>-8.3721424105656264E-2</c:v>
                </c:pt>
                <c:pt idx="7372">
                  <c:v>-8.3488247982099265E-2</c:v>
                </c:pt>
                <c:pt idx="7373">
                  <c:v>-8.3253648629901547E-2</c:v>
                </c:pt>
                <c:pt idx="7374">
                  <c:v>-8.3017503983075558E-2</c:v>
                </c:pt>
                <c:pt idx="7375">
                  <c:v>-8.2779703424069581E-2</c:v>
                </c:pt>
                <c:pt idx="7376">
                  <c:v>-8.2540147179417031E-2</c:v>
                </c:pt>
                <c:pt idx="7377">
                  <c:v>-8.2298745738155085E-2</c:v>
                </c:pt>
                <c:pt idx="7378">
                  <c:v>-8.2055419292466028E-2</c:v>
                </c:pt>
                <c:pt idx="7379">
                  <c:v>-8.1810097200001028E-2</c:v>
                </c:pt>
                <c:pt idx="7380">
                  <c:v>-8.1562717467348916E-2</c:v>
                </c:pt>
                <c:pt idx="7381">
                  <c:v>-8.1313226254094498E-2</c:v>
                </c:pt>
                <c:pt idx="7382">
                  <c:v>-8.1061577396936244E-2</c:v>
                </c:pt>
                <c:pt idx="7383">
                  <c:v>-8.0807731953308537E-2</c:v>
                </c:pt>
                <c:pt idx="7384">
                  <c:v>-8.0551657763981238E-2</c:v>
                </c:pt>
                <c:pt idx="7385">
                  <c:v>-8.0293329034090311E-2</c:v>
                </c:pt>
                <c:pt idx="7386">
                  <c:v>-8.0032725932071488E-2</c:v>
                </c:pt>
                <c:pt idx="7387">
                  <c:v>-7.9769834205973347E-2</c:v>
                </c:pt>
                <c:pt idx="7388">
                  <c:v>-7.9504644816617245E-2</c:v>
                </c:pt>
                <c:pt idx="7389">
                  <c:v>-7.9237153587100539E-2</c:v>
                </c:pt>
                <c:pt idx="7390">
                  <c:v>-7.8967360868120381E-2</c:v>
                </c:pt>
                <c:pt idx="7391">
                  <c:v>-7.8695271218627058E-2</c:v>
                </c:pt>
                <c:pt idx="7392">
                  <c:v>-7.8420893101301972E-2</c:v>
                </c:pt>
                <c:pt idx="7393">
                  <c:v>-7.8144238592375709E-2</c:v>
                </c:pt>
                <c:pt idx="7394">
                  <c:v>-7.786532310531101E-2</c:v>
                </c:pt>
                <c:pt idx="7395">
                  <c:v>-7.7584165127868518E-2</c:v>
                </c:pt>
                <c:pt idx="7396">
                  <c:v>-7.7300785972106364E-2</c:v>
                </c:pt>
                <c:pt idx="7397">
                  <c:v>-7.7015209536845139E-2</c:v>
                </c:pt>
                <c:pt idx="7398">
                  <c:v>-7.6727462082168019E-2</c:v>
                </c:pt>
                <c:pt idx="7399">
                  <c:v>-7.6437572015509284E-2</c:v>
                </c:pt>
                <c:pt idx="7400">
                  <c:v>-7.6145569688909565E-2</c:v>
                </c:pt>
                <c:pt idx="7401">
                  <c:v>-7.5851487207026738E-2</c:v>
                </c:pt>
                <c:pt idx="7402">
                  <c:v>-7.5555358245483262E-2</c:v>
                </c:pt>
                <c:pt idx="7403">
                  <c:v>-7.5257217879168656E-2</c:v>
                </c:pt>
                <c:pt idx="7404">
                  <c:v>-7.4957102420093694E-2</c:v>
                </c:pt>
                <c:pt idx="7405">
                  <c:v>-7.4655049264434281E-2</c:v>
                </c:pt>
                <c:pt idx="7406">
                  <c:v>-7.4351096748385304E-2</c:v>
                </c:pt>
                <c:pt idx="7407">
                  <c:v>-7.4045284012471041E-2</c:v>
                </c:pt>
                <c:pt idx="7408">
                  <c:v>-7.3737650873969343E-2</c:v>
                </c:pt>
                <c:pt idx="7409">
                  <c:v>-7.3428237707098623E-2</c:v>
                </c:pt>
                <c:pt idx="7410">
                  <c:v>-7.3117085330653933E-2</c:v>
                </c:pt>
                <c:pt idx="7411">
                  <c:v>-7.2804234902757572E-2</c:v>
                </c:pt>
                <c:pt idx="7412">
                  <c:v>-7.2489727822428907E-2</c:v>
                </c:pt>
                <c:pt idx="7413">
                  <c:v>-7.2173605637661564E-2</c:v>
                </c:pt>
                <c:pt idx="7414">
                  <c:v>-7.1855909959721104E-2</c:v>
                </c:pt>
                <c:pt idx="7415">
                  <c:v>-7.1536682383385869E-2</c:v>
                </c:pt>
                <c:pt idx="7416">
                  <c:v>-7.12159644128465E-2</c:v>
                </c:pt>
                <c:pt idx="7417">
                  <c:v>-7.0893797393014296E-2</c:v>
                </c:pt>
                <c:pt idx="7418">
                  <c:v>-7.0570222445967778E-2</c:v>
                </c:pt>
                <c:pt idx="7419">
                  <c:v>-7.0245280412305627E-2</c:v>
                </c:pt>
                <c:pt idx="7420">
                  <c:v>-6.9919011797155456E-2</c:v>
                </c:pt>
                <c:pt idx="7421">
                  <c:v>-6.9591456720612829E-2</c:v>
                </c:pt>
                <c:pt idx="7422">
                  <c:v>-6.9262654872394039E-2</c:v>
                </c:pt>
                <c:pt idx="7423">
                  <c:v>-6.893264547047552E-2</c:v>
                </c:pt>
                <c:pt idx="7424">
                  <c:v>-6.8601467223529708E-2</c:v>
                </c:pt>
                <c:pt idx="7425">
                  <c:v>-6.8269158296941773E-2</c:v>
                </c:pt>
                <c:pt idx="7426">
                  <c:v>-6.7935756282232709E-2</c:v>
                </c:pt>
                <c:pt idx="7427">
                  <c:v>-6.7603962738620571E-2</c:v>
                </c:pt>
                <c:pt idx="7428">
                  <c:v>-6.7279568711843651E-2</c:v>
                </c:pt>
                <c:pt idx="7429">
                  <c:v>-6.6966440106982772E-2</c:v>
                </c:pt>
                <c:pt idx="7430">
                  <c:v>-6.6665949835297778E-2</c:v>
                </c:pt>
                <c:pt idx="7431">
                  <c:v>-6.637926984800159E-2</c:v>
                </c:pt>
                <c:pt idx="7432">
                  <c:v>-6.6107461530703723E-2</c:v>
                </c:pt>
                <c:pt idx="7433">
                  <c:v>-6.5851484683773456E-2</c:v>
                </c:pt>
                <c:pt idx="7434">
                  <c:v>-6.5612203060282703E-2</c:v>
                </c:pt>
                <c:pt idx="7435">
                  <c:v>-6.5390389569811663E-2</c:v>
                </c:pt>
                <c:pt idx="7436">
                  <c:v>-6.5186731276746596E-2</c:v>
                </c:pt>
                <c:pt idx="7437">
                  <c:v>-6.50018342029728E-2</c:v>
                </c:pt>
                <c:pt idx="7438">
                  <c:v>-6.4836227940137478E-2</c:v>
                </c:pt>
                <c:pt idx="7439">
                  <c:v>-6.4690370076457393E-2</c:v>
                </c:pt>
                <c:pt idx="7440">
                  <c:v>-6.4564650443044741E-2</c:v>
                </c:pt>
                <c:pt idx="7441">
                  <c:v>-6.4459395184687435E-2</c:v>
                </c:pt>
                <c:pt idx="7442">
                  <c:v>-6.4374870660010672E-2</c:v>
                </c:pt>
                <c:pt idx="7443">
                  <c:v>-6.4311287175898083E-2</c:v>
                </c:pt>
                <c:pt idx="7444">
                  <c:v>-6.4268802561020383E-2</c:v>
                </c:pt>
                <c:pt idx="7445">
                  <c:v>-6.4247525583269793E-2</c:v>
                </c:pt>
                <c:pt idx="7446">
                  <c:v>-6.4247519215843971E-2</c:v>
                </c:pt>
                <c:pt idx="7447">
                  <c:v>-6.4268803756670781E-2</c:v>
                </c:pt>
                <c:pt idx="7448">
                  <c:v>-6.4311359805800786E-2</c:v>
                </c:pt>
                <c:pt idx="7449">
                  <c:v>-6.4375131105328109E-2</c:v>
                </c:pt>
                <c:pt idx="7450">
                  <c:v>-6.4460027246334095E-2</c:v>
                </c:pt>
                <c:pt idx="7451">
                  <c:v>-6.4565926247270311E-2</c:v>
                </c:pt>
                <c:pt idx="7452">
                  <c:v>-6.4688861829886854E-2</c:v>
                </c:pt>
                <c:pt idx="7453">
                  <c:v>-6.4820416453025706E-2</c:v>
                </c:pt>
                <c:pt idx="7454">
                  <c:v>-6.4954903534713893E-2</c:v>
                </c:pt>
                <c:pt idx="7455">
                  <c:v>-6.5090182594571971E-2</c:v>
                </c:pt>
                <c:pt idx="7456">
                  <c:v>-6.5224379454115272E-2</c:v>
                </c:pt>
                <c:pt idx="7457">
                  <c:v>-6.535575868398491E-2</c:v>
                </c:pt>
                <c:pt idx="7458">
                  <c:v>-6.5482712524703487E-2</c:v>
                </c:pt>
                <c:pt idx="7459">
                  <c:v>-6.5603754643250495E-2</c:v>
                </c:pt>
                <c:pt idx="7460">
                  <c:v>-6.5717514278464118E-2</c:v>
                </c:pt>
                <c:pt idx="7461">
                  <c:v>-6.5822730594470996E-2</c:v>
                </c:pt>
                <c:pt idx="7462">
                  <c:v>-6.5918247231293053E-2</c:v>
                </c:pt>
                <c:pt idx="7463">
                  <c:v>-6.6003007048456533E-2</c:v>
                </c:pt>
                <c:pt idx="7464">
                  <c:v>-6.6076047057620949E-2</c:v>
                </c:pt>
                <c:pt idx="7465">
                  <c:v>-6.6136493540192492E-2</c:v>
                </c:pt>
                <c:pt idx="7466">
                  <c:v>-6.6183557345826274E-2</c:v>
                </c:pt>
                <c:pt idx="7467">
                  <c:v>-6.6216529367683782E-2</c:v>
                </c:pt>
                <c:pt idx="7468">
                  <c:v>-6.6234776190275416E-2</c:v>
                </c:pt>
                <c:pt idx="7469">
                  <c:v>-6.6237735905696191E-2</c:v>
                </c:pt>
                <c:pt idx="7470">
                  <c:v>-6.6224914094050374E-2</c:v>
                </c:pt>
                <c:pt idx="7471">
                  <c:v>-6.6195879963854148E-2</c:v>
                </c:pt>
                <c:pt idx="7472">
                  <c:v>-6.6150262648209945E-2</c:v>
                </c:pt>
                <c:pt idx="7473">
                  <c:v>-6.608774765255572E-2</c:v>
                </c:pt>
                <c:pt idx="7474">
                  <c:v>-6.6008073449812382E-2</c:v>
                </c:pt>
                <c:pt idx="7475">
                  <c:v>-6.591102821877283E-2</c:v>
                </c:pt>
                <c:pt idx="7476">
                  <c:v>-6.5796446721611432E-2</c:v>
                </c:pt>
                <c:pt idx="7477">
                  <c:v>-6.5668213253574872E-2</c:v>
                </c:pt>
                <c:pt idx="7478">
                  <c:v>-6.5534898551949092E-2</c:v>
                </c:pt>
                <c:pt idx="7479">
                  <c:v>-6.5402218062736106E-2</c:v>
                </c:pt>
                <c:pt idx="7480">
                  <c:v>-6.5272175646778008E-2</c:v>
                </c:pt>
                <c:pt idx="7481">
                  <c:v>-6.5146506981189095E-2</c:v>
                </c:pt>
                <c:pt idx="7482">
                  <c:v>-6.50268131078897E-2</c:v>
                </c:pt>
                <c:pt idx="7483">
                  <c:v>-6.49145716915739E-2</c:v>
                </c:pt>
                <c:pt idx="7484">
                  <c:v>-6.4811143206914459E-2</c:v>
                </c:pt>
                <c:pt idx="7485">
                  <c:v>-6.4717776724553297E-2</c:v>
                </c:pt>
                <c:pt idx="7486">
                  <c:v>-6.4635615485871392E-2</c:v>
                </c:pt>
                <c:pt idx="7487">
                  <c:v>-6.4565702278081769E-2</c:v>
                </c:pt>
                <c:pt idx="7488">
                  <c:v>-6.4508984614144921E-2</c:v>
                </c:pt>
                <c:pt idx="7489">
                  <c:v>-6.4466319721781823E-2</c:v>
                </c:pt>
                <c:pt idx="7490">
                  <c:v>-6.4438479345902563E-2</c:v>
                </c:pt>
                <c:pt idx="7491">
                  <c:v>-6.44261543688016E-2</c:v>
                </c:pt>
                <c:pt idx="7492">
                  <c:v>-6.4429959252502569E-2</c:v>
                </c:pt>
                <c:pt idx="7493">
                  <c:v>-6.445043630764942E-2</c:v>
                </c:pt>
                <c:pt idx="7494">
                  <c:v>-6.4488059793351774E-2</c:v>
                </c:pt>
                <c:pt idx="7495">
                  <c:v>-6.4543239852389592E-2</c:v>
                </c:pt>
                <c:pt idx="7496">
                  <c:v>-6.4616326286175793E-2</c:v>
                </c:pt>
                <c:pt idx="7497">
                  <c:v>-6.4707612173857121E-2</c:v>
                </c:pt>
                <c:pt idx="7498">
                  <c:v>-6.4817337339913753E-2</c:v>
                </c:pt>
                <c:pt idx="7499">
                  <c:v>-6.494569167458393E-2</c:v>
                </c:pt>
                <c:pt idx="7500">
                  <c:v>-6.5092818311412129E-2</c:v>
                </c:pt>
                <c:pt idx="7501">
                  <c:v>-6.5258816666168395E-2</c:v>
                </c:pt>
                <c:pt idx="7502">
                  <c:v>-6.544137777711341E-2</c:v>
                </c:pt>
                <c:pt idx="7503">
                  <c:v>-6.5635408969018663E-2</c:v>
                </c:pt>
                <c:pt idx="7504">
                  <c:v>-6.5837492156737093E-2</c:v>
                </c:pt>
                <c:pt idx="7505">
                  <c:v>-6.6046390912236089E-2</c:v>
                </c:pt>
                <c:pt idx="7506">
                  <c:v>-6.6261016304535916E-2</c:v>
                </c:pt>
                <c:pt idx="7507">
                  <c:v>-6.648034886239787E-2</c:v>
                </c:pt>
                <c:pt idx="7508">
                  <c:v>-6.670343276796728E-2</c:v>
                </c:pt>
                <c:pt idx="7509">
                  <c:v>-6.6929373004434967E-2</c:v>
                </c:pt>
                <c:pt idx="7510">
                  <c:v>-6.7157332699501096E-2</c:v>
                </c:pt>
                <c:pt idx="7511">
                  <c:v>-6.7386530553862678E-2</c:v>
                </c:pt>
                <c:pt idx="7512">
                  <c:v>-6.7616238349396451E-2</c:v>
                </c:pt>
                <c:pt idx="7513">
                  <c:v>-6.7845778535815679E-2</c:v>
                </c:pt>
                <c:pt idx="7514">
                  <c:v>-6.8074521894698717E-2</c:v>
                </c:pt>
                <c:pt idx="7515">
                  <c:v>-6.8301885279707306E-2</c:v>
                </c:pt>
                <c:pt idx="7516">
                  <c:v>-6.8527329431777681E-2</c:v>
                </c:pt>
                <c:pt idx="7517">
                  <c:v>-6.8750356867994286E-2</c:v>
                </c:pt>
                <c:pt idx="7518">
                  <c:v>-6.8970509842830874E-2</c:v>
                </c:pt>
                <c:pt idx="7519">
                  <c:v>-6.9187368380391273E-2</c:v>
                </c:pt>
                <c:pt idx="7520">
                  <c:v>-6.9400548376248566E-2</c:v>
                </c:pt>
                <c:pt idx="7521">
                  <c:v>-6.9609699767464048E-2</c:v>
                </c:pt>
                <c:pt idx="7522">
                  <c:v>-6.9814504769323299E-2</c:v>
                </c:pt>
                <c:pt idx="7523">
                  <c:v>-7.0014676177328386E-2</c:v>
                </c:pt>
                <c:pt idx="7524">
                  <c:v>-7.0209955732948151E-2</c:v>
                </c:pt>
                <c:pt idx="7525">
                  <c:v>-7.0400112551634364E-2</c:v>
                </c:pt>
                <c:pt idx="7526">
                  <c:v>-7.0584941611591859E-2</c:v>
                </c:pt>
                <c:pt idx="7527">
                  <c:v>-7.0764262301786243E-2</c:v>
                </c:pt>
                <c:pt idx="7528">
                  <c:v>-7.0937917027680694E-2</c:v>
                </c:pt>
                <c:pt idx="7529">
                  <c:v>-7.1105769873177918E-2</c:v>
                </c:pt>
                <c:pt idx="7530">
                  <c:v>-7.1267705317265603E-2</c:v>
                </c:pt>
                <c:pt idx="7531">
                  <c:v>-7.1423627003850854E-2</c:v>
                </c:pt>
                <c:pt idx="7532">
                  <c:v>-7.1573456563296528E-2</c:v>
                </c:pt>
                <c:pt idx="7533">
                  <c:v>-7.1717132484165239E-2</c:v>
                </c:pt>
                <c:pt idx="7534">
                  <c:v>-7.1854609033704039E-2</c:v>
                </c:pt>
                <c:pt idx="7535">
                  <c:v>-7.1985855225608797E-2</c:v>
                </c:pt>
                <c:pt idx="7536">
                  <c:v>-7.2110853833623534E-2</c:v>
                </c:pt>
                <c:pt idx="7537">
                  <c:v>-7.2229600449554801E-2</c:v>
                </c:pt>
                <c:pt idx="7538">
                  <c:v>-7.2342102584289358E-2</c:v>
                </c:pt>
                <c:pt idx="7539">
                  <c:v>-7.2448378810435116E-2</c:v>
                </c:pt>
                <c:pt idx="7540">
                  <c:v>-7.2548457945215583E-2</c:v>
                </c:pt>
                <c:pt idx="7541">
                  <c:v>-7.264237827228022E-2</c:v>
                </c:pt>
                <c:pt idx="7542">
                  <c:v>-7.2730186801110375E-2</c:v>
                </c:pt>
                <c:pt idx="7543">
                  <c:v>-7.2811938562723999E-2</c:v>
                </c:pt>
                <c:pt idx="7544">
                  <c:v>-7.2887695940414193E-2</c:v>
                </c:pt>
                <c:pt idx="7545">
                  <c:v>-7.2957528034270899E-2</c:v>
                </c:pt>
                <c:pt idx="7546">
                  <c:v>-7.3021510058272593E-2</c:v>
                </c:pt>
                <c:pt idx="7547">
                  <c:v>-7.3079722768750688E-2</c:v>
                </c:pt>
                <c:pt idx="7548">
                  <c:v>-7.3132251923063885E-2</c:v>
                </c:pt>
                <c:pt idx="7549">
                  <c:v>-7.3179187767341683E-2</c:v>
                </c:pt>
                <c:pt idx="7550">
                  <c:v>-7.3220624552184921E-2</c:v>
                </c:pt>
                <c:pt idx="7551">
                  <c:v>-7.325666007523926E-2</c:v>
                </c:pt>
                <c:pt idx="7552">
                  <c:v>-7.3287395249582429E-2</c:v>
                </c:pt>
                <c:pt idx="7553">
                  <c:v>-7.3312933696896593E-2</c:v>
                </c:pt>
                <c:pt idx="7554">
                  <c:v>-7.3333381364420344E-2</c:v>
                </c:pt>
                <c:pt idx="7555">
                  <c:v>-7.3348846164706674E-2</c:v>
                </c:pt>
                <c:pt idx="7556">
                  <c:v>-7.3359437637235625E-2</c:v>
                </c:pt>
                <c:pt idx="7557">
                  <c:v>-7.3365266630960824E-2</c:v>
                </c:pt>
                <c:pt idx="7558">
                  <c:v>-7.3366445006894057E-2</c:v>
                </c:pt>
                <c:pt idx="7559">
                  <c:v>-7.3363085359858318E-2</c:v>
                </c:pt>
                <c:pt idx="7560">
                  <c:v>-7.3355300758566999E-2</c:v>
                </c:pt>
                <c:pt idx="7561">
                  <c:v>-7.3343204503211828E-2</c:v>
                </c:pt>
                <c:pt idx="7562">
                  <c:v>-7.332690989976777E-2</c:v>
                </c:pt>
                <c:pt idx="7563">
                  <c:v>-7.3306530050249244E-2</c:v>
                </c:pt>
                <c:pt idx="7564">
                  <c:v>-7.328301162116059E-2</c:v>
                </c:pt>
                <c:pt idx="7565">
                  <c:v>-7.3258267850940431E-2</c:v>
                </c:pt>
                <c:pt idx="7566">
                  <c:v>-7.3233608900748523E-2</c:v>
                </c:pt>
                <c:pt idx="7567">
                  <c:v>-7.3209563979219169E-2</c:v>
                </c:pt>
                <c:pt idx="7568">
                  <c:v>-7.3186598572968622E-2</c:v>
                </c:pt>
                <c:pt idx="7569">
                  <c:v>-7.3165142614011441E-2</c:v>
                </c:pt>
                <c:pt idx="7570">
                  <c:v>-7.3145593176560178E-2</c:v>
                </c:pt>
                <c:pt idx="7571">
                  <c:v>-7.31283161064267E-2</c:v>
                </c:pt>
                <c:pt idx="7572">
                  <c:v>-7.3113647555342234E-2</c:v>
                </c:pt>
                <c:pt idx="7573">
                  <c:v>-7.3101895459960917E-2</c:v>
                </c:pt>
                <c:pt idx="7574">
                  <c:v>-7.30933409681645E-2</c:v>
                </c:pt>
                <c:pt idx="7575">
                  <c:v>-7.3088239813826977E-2</c:v>
                </c:pt>
                <c:pt idx="7576">
                  <c:v>-7.3086823641154597E-2</c:v>
                </c:pt>
                <c:pt idx="7577">
                  <c:v>-7.3089301279729554E-2</c:v>
                </c:pt>
                <c:pt idx="7578">
                  <c:v>-7.3095859971395519E-2</c:v>
                </c:pt>
                <c:pt idx="7579">
                  <c:v>-7.3106666550132274E-2</c:v>
                </c:pt>
                <c:pt idx="7580">
                  <c:v>-7.3121868576071114E-2</c:v>
                </c:pt>
                <c:pt idx="7581">
                  <c:v>-7.3141595424806943E-2</c:v>
                </c:pt>
                <c:pt idx="7582">
                  <c:v>-7.3165959333161584E-2</c:v>
                </c:pt>
                <c:pt idx="7583">
                  <c:v>-7.319505640255379E-2</c:v>
                </c:pt>
                <c:pt idx="7584">
                  <c:v>-7.3228967561125791E-2</c:v>
                </c:pt>
                <c:pt idx="7585">
                  <c:v>-7.326775948577112E-2</c:v>
                </c:pt>
                <c:pt idx="7586">
                  <c:v>-7.3311485485202971E-2</c:v>
                </c:pt>
                <c:pt idx="7587">
                  <c:v>-7.3360186345190481E-2</c:v>
                </c:pt>
                <c:pt idx="7588">
                  <c:v>-7.3413891137084075E-2</c:v>
                </c:pt>
                <c:pt idx="7589">
                  <c:v>-7.3472617990734915E-2</c:v>
                </c:pt>
                <c:pt idx="7590">
                  <c:v>-7.3536374832905149E-2</c:v>
                </c:pt>
                <c:pt idx="7591">
                  <c:v>-7.3605160092249017E-2</c:v>
                </c:pt>
                <c:pt idx="7592">
                  <c:v>-7.3678963371929695E-2</c:v>
                </c:pt>
                <c:pt idx="7593">
                  <c:v>-7.3757766090924159E-2</c:v>
                </c:pt>
                <c:pt idx="7594">
                  <c:v>-7.3841542095047036E-2</c:v>
                </c:pt>
                <c:pt idx="7595">
                  <c:v>-7.3930258238711674E-2</c:v>
                </c:pt>
                <c:pt idx="7596">
                  <c:v>-7.4023874938425938E-2</c:v>
                </c:pt>
                <c:pt idx="7597">
                  <c:v>-7.4122346699000835E-2</c:v>
                </c:pt>
                <c:pt idx="7598">
                  <c:v>-7.4225622613435918E-2</c:v>
                </c:pt>
                <c:pt idx="7599">
                  <c:v>-7.4333646837418138E-2</c:v>
                </c:pt>
                <c:pt idx="7600">
                  <c:v>-7.4446359039360324E-2</c:v>
                </c:pt>
                <c:pt idx="7601">
                  <c:v>-7.4563694826875845E-2</c:v>
                </c:pt>
                <c:pt idx="7602">
                  <c:v>-7.4683329187639674E-2</c:v>
                </c:pt>
                <c:pt idx="7603">
                  <c:v>-7.4800316424645824E-2</c:v>
                </c:pt>
                <c:pt idx="7604">
                  <c:v>-7.4911338025721294E-2</c:v>
                </c:pt>
                <c:pt idx="7605">
                  <c:v>-7.5015183975664659E-2</c:v>
                </c:pt>
                <c:pt idx="7606">
                  <c:v>-7.5110811648541151E-2</c:v>
                </c:pt>
                <c:pt idx="7607">
                  <c:v>-7.5197269532289598E-2</c:v>
                </c:pt>
                <c:pt idx="7608">
                  <c:v>-7.5273689897370002E-2</c:v>
                </c:pt>
                <c:pt idx="7609">
                  <c:v>-7.5339284365928447E-2</c:v>
                </c:pt>
                <c:pt idx="7610">
                  <c:v>-7.5393339749291438E-2</c:v>
                </c:pt>
                <c:pt idx="7611">
                  <c:v>-7.54352140454152E-2</c:v>
                </c:pt>
                <c:pt idx="7612">
                  <c:v>-7.5464332588480273E-2</c:v>
                </c:pt>
                <c:pt idx="7613">
                  <c:v>-7.5480184346804535E-2</c:v>
                </c:pt>
                <c:pt idx="7614">
                  <c:v>-7.5482318365397663E-2</c:v>
                </c:pt>
                <c:pt idx="7615">
                  <c:v>-7.5470340349476597E-2</c:v>
                </c:pt>
                <c:pt idx="7616">
                  <c:v>-7.5443909385264907E-2</c:v>
                </c:pt>
                <c:pt idx="7617">
                  <c:v>-7.5402734794404638E-2</c:v>
                </c:pt>
                <c:pt idx="7618">
                  <c:v>-7.5346573118324087E-2</c:v>
                </c:pt>
                <c:pt idx="7619">
                  <c:v>-7.5275225228923229E-2</c:v>
                </c:pt>
                <c:pt idx="7620">
                  <c:v>-7.5188533561965323E-2</c:v>
                </c:pt>
                <c:pt idx="7621">
                  <c:v>-7.508637946958871E-2</c:v>
                </c:pt>
                <c:pt idx="7622">
                  <c:v>-7.4968680688393477E-2</c:v>
                </c:pt>
                <c:pt idx="7623">
                  <c:v>-7.4835388919587326E-2</c:v>
                </c:pt>
                <c:pt idx="7624">
                  <c:v>-7.4686487517726885E-2</c:v>
                </c:pt>
                <c:pt idx="7625">
                  <c:v>-7.452198928462643E-2</c:v>
                </c:pt>
                <c:pt idx="7626">
                  <c:v>-7.4341934365060564E-2</c:v>
                </c:pt>
                <c:pt idx="7627">
                  <c:v>-7.4146388240939873E-2</c:v>
                </c:pt>
                <c:pt idx="7628">
                  <c:v>-7.3935439820682833E-2</c:v>
                </c:pt>
                <c:pt idx="7629">
                  <c:v>-7.370919962057905E-2</c:v>
                </c:pt>
                <c:pt idx="7630">
                  <c:v>-7.3467798034977341E-2</c:v>
                </c:pt>
                <c:pt idx="7631">
                  <c:v>-7.3211383692212792E-2</c:v>
                </c:pt>
                <c:pt idx="7632">
                  <c:v>-7.2940121893229098E-2</c:v>
                </c:pt>
                <c:pt idx="7633">
                  <c:v>-7.2654193129925632E-2</c:v>
                </c:pt>
                <c:pt idx="7634">
                  <c:v>-7.2353791680325324E-2</c:v>
                </c:pt>
                <c:pt idx="7635">
                  <c:v>-7.2039124277706645E-2</c:v>
                </c:pt>
                <c:pt idx="7636">
                  <c:v>-7.1710408850933605E-2</c:v>
                </c:pt>
                <c:pt idx="7637">
                  <c:v>-7.1367873333254228E-2</c:v>
                </c:pt>
                <c:pt idx="7638">
                  <c:v>-7.1011754536934354E-2</c:v>
                </c:pt>
                <c:pt idx="7639">
                  <c:v>-7.0642297091127626E-2</c:v>
                </c:pt>
                <c:pt idx="7640">
                  <c:v>-7.0259752440481951E-2</c:v>
                </c:pt>
                <c:pt idx="7641">
                  <c:v>-6.986437790201841E-2</c:v>
                </c:pt>
                <c:pt idx="7642">
                  <c:v>-6.9456435777903086E-2</c:v>
                </c:pt>
                <c:pt idx="7643">
                  <c:v>-6.9036192521800432E-2</c:v>
                </c:pt>
                <c:pt idx="7644">
                  <c:v>-6.8603917956538446E-2</c:v>
                </c:pt>
                <c:pt idx="7645">
                  <c:v>-6.8159884540916982E-2</c:v>
                </c:pt>
                <c:pt idx="7646">
                  <c:v>-6.7704366683514802E-2</c:v>
                </c:pt>
                <c:pt idx="7647">
                  <c:v>-6.7237640101454305E-2</c:v>
                </c:pt>
                <c:pt idx="7648">
                  <c:v>-6.6759981222110493E-2</c:v>
                </c:pt>
                <c:pt idx="7649">
                  <c:v>-6.6271666625834613E-2</c:v>
                </c:pt>
                <c:pt idx="7650">
                  <c:v>-6.5772972527826351E-2</c:v>
                </c:pt>
                <c:pt idx="7651">
                  <c:v>-6.5264174297321981E-2</c:v>
                </c:pt>
                <c:pt idx="7652">
                  <c:v>-6.4745546012368094E-2</c:v>
                </c:pt>
                <c:pt idx="7653">
                  <c:v>-6.421736004846032E-2</c:v>
                </c:pt>
                <c:pt idx="7654">
                  <c:v>-6.3679886699434043E-2</c:v>
                </c:pt>
                <c:pt idx="7655">
                  <c:v>-6.3133393829000489E-2</c:v>
                </c:pt>
                <c:pt idx="7656">
                  <c:v>-6.257814655142592E-2</c:v>
                </c:pt>
                <c:pt idx="7657">
                  <c:v>-6.2014406939863063E-2</c:v>
                </c:pt>
                <c:pt idx="7658">
                  <c:v>-6.1442433760922295E-2</c:v>
                </c:pt>
                <c:pt idx="7659">
                  <c:v>-6.0862482234126186E-2</c:v>
                </c:pt>
                <c:pt idx="7660">
                  <c:v>-6.0274803814908302E-2</c:v>
                </c:pt>
                <c:pt idx="7661">
                  <c:v>-5.9679645999918388E-2</c:v>
                </c:pt>
                <c:pt idx="7662">
                  <c:v>-5.9077252153386522E-2</c:v>
                </c:pt>
                <c:pt idx="7663">
                  <c:v>-5.8467861353404586E-2</c:v>
                </c:pt>
                <c:pt idx="7664">
                  <c:v>-5.7855308062252163E-2</c:v>
                </c:pt>
                <c:pt idx="7665">
                  <c:v>-5.7247596913580147E-2</c:v>
                </c:pt>
                <c:pt idx="7666">
                  <c:v>-5.6650127930976991E-2</c:v>
                </c:pt>
                <c:pt idx="7667">
                  <c:v>-5.6064929304600483E-2</c:v>
                </c:pt>
                <c:pt idx="7668">
                  <c:v>-5.5493753856989368E-2</c:v>
                </c:pt>
                <c:pt idx="7669">
                  <c:v>-5.4938201127301411E-2</c:v>
                </c:pt>
                <c:pt idx="7670">
                  <c:v>-5.4399729475859554E-2</c:v>
                </c:pt>
                <c:pt idx="7671">
                  <c:v>-5.3879663547261279E-2</c:v>
                </c:pt>
                <c:pt idx="7672">
                  <c:v>-5.3379201290699167E-2</c:v>
                </c:pt>
                <c:pt idx="7673">
                  <c:v>-5.289942071067133E-2</c:v>
                </c:pt>
                <c:pt idx="7674">
                  <c:v>-5.2441286360898065E-2</c:v>
                </c:pt>
                <c:pt idx="7675">
                  <c:v>-5.2005655587901718E-2</c:v>
                </c:pt>
                <c:pt idx="7676">
                  <c:v>-5.1593284530449084E-2</c:v>
                </c:pt>
                <c:pt idx="7677">
                  <c:v>-5.1204833881096659E-2</c:v>
                </c:pt>
                <c:pt idx="7678">
                  <c:v>-5.0840874416033389E-2</c:v>
                </c:pt>
                <c:pt idx="7679">
                  <c:v>-5.0501892299443289E-2</c:v>
                </c:pt>
                <c:pt idx="7680">
                  <c:v>-5.0188294168551723E-2</c:v>
                </c:pt>
                <c:pt idx="7681">
                  <c:v>-4.9900412005508446E-2</c:v>
                </c:pt>
                <c:pt idx="7682">
                  <c:v>-4.9638507802214779E-2</c:v>
                </c:pt>
                <c:pt idx="7683">
                  <c:v>-4.9402778024136895E-2</c:v>
                </c:pt>
                <c:pt idx="7684">
                  <c:v>-4.919335787911415E-2</c:v>
                </c:pt>
                <c:pt idx="7685">
                  <c:v>-4.9010325397079613E-2</c:v>
                </c:pt>
                <c:pt idx="7686">
                  <c:v>-4.8853705326563523E-2</c:v>
                </c:pt>
                <c:pt idx="7687">
                  <c:v>-4.8723472853751247E-2</c:v>
                </c:pt>
                <c:pt idx="7688">
                  <c:v>-4.8619557149804142E-2</c:v>
                </c:pt>
                <c:pt idx="7689">
                  <c:v>-4.853918018312043E-2</c:v>
                </c:pt>
                <c:pt idx="7690">
                  <c:v>-4.8476434396765737E-2</c:v>
                </c:pt>
                <c:pt idx="7691">
                  <c:v>-4.8427300379598373E-2</c:v>
                </c:pt>
                <c:pt idx="7692">
                  <c:v>-4.8390217616224945E-2</c:v>
                </c:pt>
                <c:pt idx="7693">
                  <c:v>-4.8363795207952469E-2</c:v>
                </c:pt>
                <c:pt idx="7694">
                  <c:v>-4.8346724095961129E-2</c:v>
                </c:pt>
                <c:pt idx="7695">
                  <c:v>-4.8337770566339373E-2</c:v>
                </c:pt>
                <c:pt idx="7696">
                  <c:v>-4.8335773070079316E-2</c:v>
                </c:pt>
                <c:pt idx="7697">
                  <c:v>-4.8339639254433846E-2</c:v>
                </c:pt>
                <c:pt idx="7698">
                  <c:v>-4.8348343081561683E-2</c:v>
                </c:pt>
                <c:pt idx="7699">
                  <c:v>-4.8360922029024027E-2</c:v>
                </c:pt>
                <c:pt idx="7700">
                  <c:v>-4.837647437131426E-2</c:v>
                </c:pt>
                <c:pt idx="7701">
                  <c:v>-4.8394156541688618E-2</c:v>
                </c:pt>
                <c:pt idx="7702">
                  <c:v>-4.8413180573473984E-2</c:v>
                </c:pt>
                <c:pt idx="7703">
                  <c:v>-4.8432811619943256E-2</c:v>
                </c:pt>
                <c:pt idx="7704">
                  <c:v>-4.8452365551767379E-2</c:v>
                </c:pt>
                <c:pt idx="7705">
                  <c:v>-4.8471206630981166E-2</c:v>
                </c:pt>
                <c:pt idx="7706">
                  <c:v>-4.84887452603339E-2</c:v>
                </c:pt>
                <c:pt idx="7707">
                  <c:v>-4.8504435806836999E-2</c:v>
                </c:pt>
                <c:pt idx="7708">
                  <c:v>-4.8517774498268829E-2</c:v>
                </c:pt>
                <c:pt idx="7709">
                  <c:v>-4.8528297391349645E-2</c:v>
                </c:pt>
                <c:pt idx="7710">
                  <c:v>-4.8535578410258955E-2</c:v>
                </c:pt>
                <c:pt idx="7711">
                  <c:v>-4.8539227454132465E-2</c:v>
                </c:pt>
                <c:pt idx="7712">
                  <c:v>-4.8538888572144133E-2</c:v>
                </c:pt>
                <c:pt idx="7713">
                  <c:v>-4.8534238204754762E-2</c:v>
                </c:pt>
                <c:pt idx="7714">
                  <c:v>-4.8524983489685043E-2</c:v>
                </c:pt>
                <c:pt idx="7715">
                  <c:v>-4.8510860631155742E-2</c:v>
                </c:pt>
                <c:pt idx="7716">
                  <c:v>-4.8491633330923156E-2</c:v>
                </c:pt>
                <c:pt idx="7717">
                  <c:v>-4.8467091279628539E-2</c:v>
                </c:pt>
                <c:pt idx="7718">
                  <c:v>-4.8437048706974219E-2</c:v>
                </c:pt>
                <c:pt idx="7719">
                  <c:v>-4.840134298923611E-2</c:v>
                </c:pt>
                <c:pt idx="7720">
                  <c:v>-4.8359833312620989E-2</c:v>
                </c:pt>
                <c:pt idx="7721">
                  <c:v>-4.8312399390982114E-2</c:v>
                </c:pt>
                <c:pt idx="7722">
                  <c:v>-4.8258940236408185E-2</c:v>
                </c:pt>
                <c:pt idx="7723">
                  <c:v>-4.8199372981212726E-2</c:v>
                </c:pt>
                <c:pt idx="7724">
                  <c:v>-4.8133631749856048E-2</c:v>
                </c:pt>
                <c:pt idx="7725">
                  <c:v>-4.8061666579346816E-2</c:v>
                </c:pt>
                <c:pt idx="7726">
                  <c:v>-4.7983442386684096E-2</c:v>
                </c:pt>
                <c:pt idx="7727">
                  <c:v>-4.7898937981911853E-2</c:v>
                </c:pt>
                <c:pt idx="7728">
                  <c:v>-4.7808145125381167E-2</c:v>
                </c:pt>
                <c:pt idx="7729">
                  <c:v>-4.7711067627826842E-2</c:v>
                </c:pt>
                <c:pt idx="7730">
                  <c:v>-4.7607720491890618E-2</c:v>
                </c:pt>
                <c:pt idx="7731">
                  <c:v>-4.7498129093739093E-2</c:v>
                </c:pt>
                <c:pt idx="7732">
                  <c:v>-4.7382328403448144E-2</c:v>
                </c:pt>
                <c:pt idx="7733">
                  <c:v>-4.7260362242850455E-2</c:v>
                </c:pt>
                <c:pt idx="7734">
                  <c:v>-4.7132282579559551E-2</c:v>
                </c:pt>
                <c:pt idx="7735">
                  <c:v>-4.6998148855917063E-2</c:v>
                </c:pt>
                <c:pt idx="7736">
                  <c:v>-4.6858027351624219E-2</c:v>
                </c:pt>
                <c:pt idx="7737">
                  <c:v>-4.6711990578854709E-2</c:v>
                </c:pt>
                <c:pt idx="7738">
                  <c:v>-4.6560116708661607E-2</c:v>
                </c:pt>
                <c:pt idx="7739">
                  <c:v>-4.6402489027523086E-2</c:v>
                </c:pt>
                <c:pt idx="7740">
                  <c:v>-4.6239195422899185E-2</c:v>
                </c:pt>
                <c:pt idx="7741">
                  <c:v>-4.6070327896690126E-2</c:v>
                </c:pt>
                <c:pt idx="7742">
                  <c:v>-4.5895982105525666E-2</c:v>
                </c:pt>
                <c:pt idx="7743">
                  <c:v>-4.5716256926827792E-2</c:v>
                </c:pt>
                <c:pt idx="7744">
                  <c:v>-4.5531254049630925E-2</c:v>
                </c:pt>
                <c:pt idx="7745">
                  <c:v>-4.5341077589156044E-2</c:v>
                </c:pt>
                <c:pt idx="7746">
                  <c:v>-4.5145833724171316E-2</c:v>
                </c:pt>
                <c:pt idx="7747">
                  <c:v>-4.4945630356199001E-2</c:v>
                </c:pt>
                <c:pt idx="7748">
                  <c:v>-4.4740576789643993E-2</c:v>
                </c:pt>
                <c:pt idx="7749">
                  <c:v>-4.4530783431963171E-2</c:v>
                </c:pt>
                <c:pt idx="7750">
                  <c:v>-4.4316361513000439E-2</c:v>
                </c:pt>
                <c:pt idx="7751">
                  <c:v>-4.409742282265923E-2</c:v>
                </c:pt>
                <c:pt idx="7752">
                  <c:v>-4.3873682662158478E-2</c:v>
                </c:pt>
                <c:pt idx="7753">
                  <c:v>-4.3644396244652349E-2</c:v>
                </c:pt>
                <c:pt idx="7754">
                  <c:v>-4.3409105251293566E-2</c:v>
                </c:pt>
                <c:pt idx="7755">
                  <c:v>-4.3167722195465878E-2</c:v>
                </c:pt>
                <c:pt idx="7756">
                  <c:v>-4.2920188911497167E-2</c:v>
                </c:pt>
                <c:pt idx="7757">
                  <c:v>-4.2666462922642291E-2</c:v>
                </c:pt>
                <c:pt idx="7758">
                  <c:v>-4.240651594663835E-2</c:v>
                </c:pt>
                <c:pt idx="7759">
                  <c:v>-4.2140332926724644E-2</c:v>
                </c:pt>
                <c:pt idx="7760">
                  <c:v>-4.1867911124609643E-2</c:v>
                </c:pt>
                <c:pt idx="7761">
                  <c:v>-4.1589259255614144E-2</c:v>
                </c:pt>
                <c:pt idx="7762">
                  <c:v>-4.1304396663910496E-2</c:v>
                </c:pt>
                <c:pt idx="7763">
                  <c:v>-4.1013352536525917E-2</c:v>
                </c:pt>
                <c:pt idx="7764">
                  <c:v>-4.0716165154802114E-2</c:v>
                </c:pt>
                <c:pt idx="7765">
                  <c:v>-4.0412881182053995E-2</c:v>
                </c:pt>
                <c:pt idx="7766">
                  <c:v>-4.0103554986165392E-2</c:v>
                </c:pt>
                <c:pt idx="7767">
                  <c:v>-3.9788247995912386E-2</c:v>
                </c:pt>
                <c:pt idx="7768">
                  <c:v>-3.9467028089803007E-2</c:v>
                </c:pt>
                <c:pt idx="7769">
                  <c:v>-3.9139969016263758E-2</c:v>
                </c:pt>
                <c:pt idx="7770">
                  <c:v>-3.8807149844028749E-2</c:v>
                </c:pt>
                <c:pt idx="7771">
                  <c:v>-3.8468654441595682E-2</c:v>
                </c:pt>
                <c:pt idx="7772">
                  <c:v>-3.8124570984666845E-2</c:v>
                </c:pt>
                <c:pt idx="7773">
                  <c:v>-3.7774991490487124E-2</c:v>
                </c:pt>
                <c:pt idx="7774">
                  <c:v>-3.7420011378050219E-2</c:v>
                </c:pt>
                <c:pt idx="7775">
                  <c:v>-3.7059729053141095E-2</c:v>
                </c:pt>
                <c:pt idx="7776">
                  <c:v>-3.6694245517226928E-2</c:v>
                </c:pt>
                <c:pt idx="7777">
                  <c:v>-3.6323663999236276E-2</c:v>
                </c:pt>
                <c:pt idx="7778">
                  <c:v>-3.5948089609272413E-2</c:v>
                </c:pt>
                <c:pt idx="7779">
                  <c:v>-3.5567629013363952E-2</c:v>
                </c:pt>
                <c:pt idx="7780">
                  <c:v>-3.5182390128346792E-2</c:v>
                </c:pt>
                <c:pt idx="7781">
                  <c:v>-3.479248183603325E-2</c:v>
                </c:pt>
                <c:pt idx="7782">
                  <c:v>-3.4398013715812942E-2</c:v>
                </c:pt>
                <c:pt idx="7783">
                  <c:v>-3.3999095794891798E-2</c:v>
                </c:pt>
                <c:pt idx="7784">
                  <c:v>-3.3595838315368019E-2</c:v>
                </c:pt>
                <c:pt idx="7785">
                  <c:v>-3.3188351517388255E-2</c:v>
                </c:pt>
                <c:pt idx="7786">
                  <c:v>-3.2776745437652896E-2</c:v>
                </c:pt>
                <c:pt idx="7787">
                  <c:v>-3.2361129722540627E-2</c:v>
                </c:pt>
                <c:pt idx="7788">
                  <c:v>-3.1941613455181678E-2</c:v>
                </c:pt>
                <c:pt idx="7789">
                  <c:v>-3.1518304995791918E-2</c:v>
                </c:pt>
                <c:pt idx="7790">
                  <c:v>-3.1091311834643472E-2</c:v>
                </c:pt>
                <c:pt idx="7791">
                  <c:v>-3.0660740457033334E-2</c:v>
                </c:pt>
                <c:pt idx="7792">
                  <c:v>-3.0226696219656322E-2</c:v>
                </c:pt>
                <c:pt idx="7793">
                  <c:v>-2.9789283237810191E-2</c:v>
                </c:pt>
                <c:pt idx="7794">
                  <c:v>-2.934860428285831E-2</c:v>
                </c:pt>
                <c:pt idx="7795">
                  <c:v>-2.8904760689433585E-2</c:v>
                </c:pt>
                <c:pt idx="7796">
                  <c:v>-2.8457852271844615E-2</c:v>
                </c:pt>
                <c:pt idx="7797">
                  <c:v>-2.8007977249207738E-2</c:v>
                </c:pt>
                <c:pt idx="7798">
                  <c:v>-2.7555232178809182E-2</c:v>
                </c:pt>
                <c:pt idx="7799">
                  <c:v>-2.7099711897244593E-2</c:v>
                </c:pt>
                <c:pt idx="7800">
                  <c:v>-2.6641509468901124E-2</c:v>
                </c:pt>
                <c:pt idx="7801">
                  <c:v>-2.6180716141340734E-2</c:v>
                </c:pt>
                <c:pt idx="7802">
                  <c:v>-2.5717421307200009E-2</c:v>
                </c:pt>
                <c:pt idx="7803">
                  <c:v>-2.5251712472193745E-2</c:v>
                </c:pt>
                <c:pt idx="7804">
                  <c:v>-2.4783675228871548E-2</c:v>
                </c:pt>
                <c:pt idx="7805">
                  <c:v>-2.4313393235747084E-2</c:v>
                </c:pt>
                <c:pt idx="7806">
                  <c:v>-2.3840948201479549E-2</c:v>
                </c:pt>
                <c:pt idx="7807">
                  <c:v>-2.3366419873761989E-2</c:v>
                </c:pt>
                <c:pt idx="7808">
                  <c:v>-2.2889886032611051E-2</c:v>
                </c:pt>
                <c:pt idx="7809">
                  <c:v>-2.2411422487765943E-2</c:v>
                </c:pt>
                <c:pt idx="7810">
                  <c:v>-2.1931103079893554E-2</c:v>
                </c:pt>
                <c:pt idx="7811">
                  <c:v>-2.1448999685349978E-2</c:v>
                </c:pt>
                <c:pt idx="7812">
                  <c:v>-2.0965182224215312E-2</c:v>
                </c:pt>
                <c:pt idx="7813">
                  <c:v>-2.0479718671377739E-2</c:v>
                </c:pt>
                <c:pt idx="7814">
                  <c:v>-1.9995259545994615E-2</c:v>
                </c:pt>
                <c:pt idx="7815">
                  <c:v>-1.951745067985141E-2</c:v>
                </c:pt>
                <c:pt idx="7816">
                  <c:v>-1.905006936275733E-2</c:v>
                </c:pt>
                <c:pt idx="7817">
                  <c:v>-1.8594473597464512E-2</c:v>
                </c:pt>
                <c:pt idx="7818">
                  <c:v>-1.81518252766865E-2</c:v>
                </c:pt>
                <c:pt idx="7819">
                  <c:v>-1.7723177898556118E-2</c:v>
                </c:pt>
                <c:pt idx="7820">
                  <c:v>-1.7309485314637128E-2</c:v>
                </c:pt>
                <c:pt idx="7821">
                  <c:v>-1.6911607138389687E-2</c:v>
                </c:pt>
                <c:pt idx="7822">
                  <c:v>-1.6530313828923702E-2</c:v>
                </c:pt>
                <c:pt idx="7823">
                  <c:v>-1.6166291574773645E-2</c:v>
                </c:pt>
                <c:pt idx="7824">
                  <c:v>-1.5820146987282405E-2</c:v>
                </c:pt>
                <c:pt idx="7825">
                  <c:v>-1.5492411608598499E-2</c:v>
                </c:pt>
                <c:pt idx="7826">
                  <c:v>-1.5183546239090462E-2</c:v>
                </c:pt>
                <c:pt idx="7827">
                  <c:v>-1.4893945088997268E-2</c:v>
                </c:pt>
                <c:pt idx="7828">
                  <c:v>-1.4623939759084707E-2</c:v>
                </c:pt>
                <c:pt idx="7829">
                  <c:v>-1.4373803055084807E-2</c:v>
                </c:pt>
                <c:pt idx="7830">
                  <c:v>-1.4143752640638255E-2</c:v>
                </c:pt>
                <c:pt idx="7831">
                  <c:v>-1.3933954533439073E-2</c:v>
                </c:pt>
                <c:pt idx="7832">
                  <c:v>-1.3744526449235381E-2</c:v>
                </c:pt>
                <c:pt idx="7833">
                  <c:v>-1.3575540998279791E-2</c:v>
                </c:pt>
                <c:pt idx="7834">
                  <c:v>-1.3427028738787769E-2</c:v>
                </c:pt>
                <c:pt idx="7835">
                  <c:v>-1.32989810918842E-2</c:v>
                </c:pt>
                <c:pt idx="7836">
                  <c:v>-1.3191353122474105E-2</c:v>
                </c:pt>
                <c:pt idx="7837">
                  <c:v>-1.3104066190390937E-2</c:v>
                </c:pt>
                <c:pt idx="7838">
                  <c:v>-1.303701047612037E-2</c:v>
                </c:pt>
                <c:pt idx="7839">
                  <c:v>-1.2987734433505715E-2</c:v>
                </c:pt>
                <c:pt idx="7840">
                  <c:v>-1.2951077688814554E-2</c:v>
                </c:pt>
                <c:pt idx="7841">
                  <c:v>-1.2923526092398767E-2</c:v>
                </c:pt>
                <c:pt idx="7842">
                  <c:v>-1.2903706686977828E-2</c:v>
                </c:pt>
                <c:pt idx="7843">
                  <c:v>-1.2890400077427422E-2</c:v>
                </c:pt>
                <c:pt idx="7844">
                  <c:v>-1.2882463811861986E-2</c:v>
                </c:pt>
                <c:pt idx="7845">
                  <c:v>-1.2878826337795034E-2</c:v>
                </c:pt>
                <c:pt idx="7846">
                  <c:v>-1.2878483854396338E-2</c:v>
                </c:pt>
                <c:pt idx="7847">
                  <c:v>-1.2880497366198368E-2</c:v>
                </c:pt>
                <c:pt idx="7848">
                  <c:v>-1.288398982996012E-2</c:v>
                </c:pt>
                <c:pt idx="7849">
                  <c:v>-1.2888143389387518E-2</c:v>
                </c:pt>
                <c:pt idx="7850">
                  <c:v>-1.289219669642978E-2</c:v>
                </c:pt>
                <c:pt idx="7851">
                  <c:v>-1.2895442317954404E-2</c:v>
                </c:pt>
                <c:pt idx="7852">
                  <c:v>-1.2897224226536753E-2</c:v>
                </c:pt>
                <c:pt idx="7853">
                  <c:v>-1.2896935374035369E-2</c:v>
                </c:pt>
                <c:pt idx="7854">
                  <c:v>-1.2894015346565594E-2</c:v>
                </c:pt>
                <c:pt idx="7855">
                  <c:v>-1.288794809943246E-2</c:v>
                </c:pt>
                <c:pt idx="7856">
                  <c:v>-1.2878259770538443E-2</c:v>
                </c:pt>
                <c:pt idx="7857">
                  <c:v>-1.286451657074234E-2</c:v>
                </c:pt>
                <c:pt idx="7858">
                  <c:v>-1.2846322749611217E-2</c:v>
                </c:pt>
                <c:pt idx="7859">
                  <c:v>-1.2823318634979661E-2</c:v>
                </c:pt>
                <c:pt idx="7860">
                  <c:v>-1.2795178744705921E-2</c:v>
                </c:pt>
                <c:pt idx="7861">
                  <c:v>-1.2761609968995925E-2</c:v>
                </c:pt>
                <c:pt idx="7862">
                  <c:v>-1.2722349821652256E-2</c:v>
                </c:pt>
                <c:pt idx="7863">
                  <c:v>-1.2677164758592395E-2</c:v>
                </c:pt>
                <c:pt idx="7864">
                  <c:v>-1.2625848561976932E-2</c:v>
                </c:pt>
                <c:pt idx="7865">
                  <c:v>-1.2568220788281239E-2</c:v>
                </c:pt>
                <c:pt idx="7866">
                  <c:v>-1.250412527864841E-2</c:v>
                </c:pt>
                <c:pt idx="7867">
                  <c:v>-1.243342872986028E-2</c:v>
                </c:pt>
                <c:pt idx="7868">
                  <c:v>-1.235601932427163E-2</c:v>
                </c:pt>
                <c:pt idx="7869">
                  <c:v>-1.2271805417062007E-2</c:v>
                </c:pt>
                <c:pt idx="7870">
                  <c:v>-1.2180714279166231E-2</c:v>
                </c:pt>
                <c:pt idx="7871">
                  <c:v>-1.2082690894264713E-2</c:v>
                </c:pt>
                <c:pt idx="7872">
                  <c:v>-1.197769680822173E-2</c:v>
                </c:pt>
                <c:pt idx="7873">
                  <c:v>-1.1865709029385697E-2</c:v>
                </c:pt>
                <c:pt idx="7874">
                  <c:v>-1.1746718978176184E-2</c:v>
                </c:pt>
                <c:pt idx="7875">
                  <c:v>-1.1620731484407933E-2</c:v>
                </c:pt>
                <c:pt idx="7876">
                  <c:v>-1.1487763830824355E-2</c:v>
                </c:pt>
                <c:pt idx="7877">
                  <c:v>-1.1347844841329767E-2</c:v>
                </c:pt>
                <c:pt idx="7878">
                  <c:v>-1.1201014012444121E-2</c:v>
                </c:pt>
                <c:pt idx="7879">
                  <c:v>-1.1047320686517014E-2</c:v>
                </c:pt>
                <c:pt idx="7880">
                  <c:v>-1.0886823265276863E-2</c:v>
                </c:pt>
                <c:pt idx="7881">
                  <c:v>-1.071958846230609E-2</c:v>
                </c:pt>
                <c:pt idx="7882">
                  <c:v>-1.0545690593068022E-2</c:v>
                </c:pt>
                <c:pt idx="7883">
                  <c:v>-1.0365210901140473E-2</c:v>
                </c:pt>
                <c:pt idx="7884">
                  <c:v>-1.0178236919330026E-2</c:v>
                </c:pt>
                <c:pt idx="7885">
                  <c:v>-9.9848618643850456E-3</c:v>
                </c:pt>
                <c:pt idx="7886">
                  <c:v>-9.7851840640377375E-3</c:v>
                </c:pt>
                <c:pt idx="7887">
                  <c:v>-9.5793064151531732E-3</c:v>
                </c:pt>
                <c:pt idx="7888">
                  <c:v>-9.3673358717743169E-3</c:v>
                </c:pt>
                <c:pt idx="7889">
                  <c:v>-9.1493829619010199E-3</c:v>
                </c:pt>
                <c:pt idx="7890">
                  <c:v>-8.925561331853649E-3</c:v>
                </c:pt>
                <c:pt idx="7891">
                  <c:v>-8.6959873171125659E-3</c:v>
                </c:pt>
                <c:pt idx="7892">
                  <c:v>-8.4607795385554137E-3</c:v>
                </c:pt>
                <c:pt idx="7893">
                  <c:v>-8.2200585230312786E-3</c:v>
                </c:pt>
                <c:pt idx="7894">
                  <c:v>-7.973946347260329E-3</c:v>
                </c:pt>
                <c:pt idx="7895">
                  <c:v>-7.7225663040540772E-3</c:v>
                </c:pt>
                <c:pt idx="7896">
                  <c:v>-7.4660425899038679E-3</c:v>
                </c:pt>
                <c:pt idx="7897">
                  <c:v>-7.2045000129929383E-3</c:v>
                </c:pt>
                <c:pt idx="7898">
                  <c:v>-6.9380637207290732E-3</c:v>
                </c:pt>
                <c:pt idx="7899">
                  <c:v>-6.6668589459234866E-3</c:v>
                </c:pt>
                <c:pt idx="7900">
                  <c:v>-6.391010770755135E-3</c:v>
                </c:pt>
                <c:pt idx="7901">
                  <c:v>-6.1106439077097518E-3</c:v>
                </c:pt>
                <c:pt idx="7902">
                  <c:v>-5.8258824966839961E-3</c:v>
                </c:pt>
                <c:pt idx="7903">
                  <c:v>-5.5368499174980063E-3</c:v>
                </c:pt>
                <c:pt idx="7904">
                  <c:v>-5.2436686170619206E-3</c:v>
                </c:pt>
                <c:pt idx="7905">
                  <c:v>-4.9464599504824135E-3</c:v>
                </c:pt>
                <c:pt idx="7906">
                  <c:v>-4.6453440354208494E-3</c:v>
                </c:pt>
                <c:pt idx="7907">
                  <c:v>-4.3404396190232482E-3</c:v>
                </c:pt>
                <c:pt idx="7908">
                  <c:v>-4.0318639567919401E-3</c:v>
                </c:pt>
                <c:pt idx="7909">
                  <c:v>-3.7197327027633149E-3</c:v>
                </c:pt>
                <c:pt idx="7910">
                  <c:v>-3.4041598104085405E-3</c:v>
                </c:pt>
                <c:pt idx="7911">
                  <c:v>-3.0852574436702742E-3</c:v>
                </c:pt>
                <c:pt idx="7912">
                  <c:v>-2.763135897586835E-3</c:v>
                </c:pt>
                <c:pt idx="7913">
                  <c:v>-2.4379035279771676E-3</c:v>
                </c:pt>
                <c:pt idx="7914">
                  <c:v>-2.1096666896634475E-3</c:v>
                </c:pt>
                <c:pt idx="7915">
                  <c:v>-1.778529682756301E-3</c:v>
                </c:pt>
                <c:pt idx="7916">
                  <c:v>-1.4445947065160332E-3</c:v>
                </c:pt>
                <c:pt idx="7917">
                  <c:v>-1.1079618203542843E-3</c:v>
                </c:pt>
                <c:pt idx="7918">
                  <c:v>-7.6872891153091931E-4</c:v>
                </c:pt>
                <c:pt idx="7919">
                  <c:v>-4.2699166913689898E-4</c:v>
                </c:pt>
                <c:pt idx="7920">
                  <c:v>-8.2843563971935321E-5</c:v>
                </c:pt>
                <c:pt idx="7921">
                  <c:v>2.6362416607556862E-4</c:v>
                </c:pt>
                <c:pt idx="7922">
                  <c:v>6.1232252549262554E-4</c:v>
                </c:pt>
                <c:pt idx="7923">
                  <c:v>9.6316476581330618E-4</c:v>
                </c:pt>
                <c:pt idx="7924">
                  <c:v>1.3160663858122262E-3</c:v>
                </c:pt>
                <c:pt idx="7925">
                  <c:v>1.6709451275489535E-3</c:v>
                </c:pt>
                <c:pt idx="7926">
                  <c:v>2.0277209685590695E-3</c:v>
                </c:pt>
                <c:pt idx="7927">
                  <c:v>2.3863161104731704E-3</c:v>
                </c:pt>
                <c:pt idx="7928">
                  <c:v>2.7466549643506677E-3</c:v>
                </c:pt>
                <c:pt idx="7929">
                  <c:v>3.1086641329712036E-3</c:v>
                </c:pt>
                <c:pt idx="7930">
                  <c:v>3.4722723903484855E-3</c:v>
                </c:pt>
                <c:pt idx="7931">
                  <c:v>3.8374106586840716E-3</c:v>
                </c:pt>
                <c:pt idx="7932">
                  <c:v>4.2040119829978703E-3</c:v>
                </c:pt>
                <c:pt idx="7933">
                  <c:v>4.5720115036412519E-3</c:v>
                </c:pt>
                <c:pt idx="7934">
                  <c:v>4.9413464268873875E-3</c:v>
                </c:pt>
                <c:pt idx="7935">
                  <c:v>5.3119559938026879E-3</c:v>
                </c:pt>
                <c:pt idx="7936">
                  <c:v>5.6837814475612751E-3</c:v>
                </c:pt>
                <c:pt idx="7937">
                  <c:v>6.056765999390307E-3</c:v>
                </c:pt>
                <c:pt idx="7938">
                  <c:v>6.4308547932886576E-3</c:v>
                </c:pt>
                <c:pt idx="7939">
                  <c:v>6.8031046211690024E-3</c:v>
                </c:pt>
                <c:pt idx="7940">
                  <c:v>7.1672223004334524E-3</c:v>
                </c:pt>
                <c:pt idx="7941">
                  <c:v>7.5190039610387822E-3</c:v>
                </c:pt>
                <c:pt idx="7942">
                  <c:v>7.8569509347488319E-3</c:v>
                </c:pt>
                <c:pt idx="7943">
                  <c:v>8.1797835373343241E-3</c:v>
                </c:pt>
                <c:pt idx="7944">
                  <c:v>8.4863429633504697E-3</c:v>
                </c:pt>
                <c:pt idx="7945">
                  <c:v>8.7755814925932485E-3</c:v>
                </c:pt>
                <c:pt idx="7946">
                  <c:v>9.0465564325944159E-3</c:v>
                </c:pt>
                <c:pt idx="7947">
                  <c:v>9.2984244255677698E-3</c:v>
                </c:pt>
                <c:pt idx="7948">
                  <c:v>9.5304359802153172E-3</c:v>
                </c:pt>
                <c:pt idx="7949">
                  <c:v>9.7419302176142541E-3</c:v>
                </c:pt>
                <c:pt idx="7950">
                  <c:v>9.9323298255103894E-3</c:v>
                </c:pt>
                <c:pt idx="7951">
                  <c:v>1.0101136215571266E-2</c:v>
                </c:pt>
                <c:pt idx="7952">
                  <c:v>1.024792487815817E-2</c:v>
                </c:pt>
                <c:pt idx="7953">
                  <c:v>1.0372340929200084E-2</c:v>
                </c:pt>
                <c:pt idx="7954">
                  <c:v>1.0474094843789597E-2</c:v>
                </c:pt>
                <c:pt idx="7955">
                  <c:v>1.0552958371145144E-2</c:v>
                </c:pt>
                <c:pt idx="7956">
                  <c:v>1.0608760625641481E-2</c:v>
                </c:pt>
                <c:pt idx="7957">
                  <c:v>1.0641384348650041E-2</c:v>
                </c:pt>
                <c:pt idx="7958">
                  <c:v>1.0650762335996522E-2</c:v>
                </c:pt>
                <c:pt idx="7959">
                  <c:v>1.0636874025900099E-2</c:v>
                </c:pt>
                <c:pt idx="7960">
                  <c:v>1.0599742242328689E-2</c:v>
                </c:pt>
                <c:pt idx="7961">
                  <c:v>1.0539430088776353E-2</c:v>
                </c:pt>
                <c:pt idx="7962">
                  <c:v>1.0456037987545706E-2</c:v>
                </c:pt>
                <c:pt idx="7963">
                  <c:v>1.0349700859695865E-2</c:v>
                </c:pt>
                <c:pt idx="7964">
                  <c:v>1.0220585440903934E-2</c:v>
                </c:pt>
                <c:pt idx="7965">
                  <c:v>1.0068887728568853E-2</c:v>
                </c:pt>
                <c:pt idx="7966">
                  <c:v>9.8948305555778843E-3</c:v>
                </c:pt>
                <c:pt idx="7967">
                  <c:v>9.698661286249478E-3</c:v>
                </c:pt>
                <c:pt idx="7968">
                  <c:v>9.480649630049286E-3</c:v>
                </c:pt>
                <c:pt idx="7969">
                  <c:v>9.2410855687843942E-3</c:v>
                </c:pt>
                <c:pt idx="7970">
                  <c:v>8.9802773930615955E-3</c:v>
                </c:pt>
                <c:pt idx="7971">
                  <c:v>8.6985498439005587E-3</c:v>
                </c:pt>
                <c:pt idx="7972">
                  <c:v>8.3962423554929371E-3</c:v>
                </c:pt>
                <c:pt idx="7973">
                  <c:v>8.0737073951803462E-3</c:v>
                </c:pt>
                <c:pt idx="7974">
                  <c:v>7.7313088968464011E-3</c:v>
                </c:pt>
                <c:pt idx="7975">
                  <c:v>7.3694207839875032E-3</c:v>
                </c:pt>
                <c:pt idx="7976">
                  <c:v>6.988425578855797E-3</c:v>
                </c:pt>
                <c:pt idx="7977">
                  <c:v>6.5911056772614022E-3</c:v>
                </c:pt>
                <c:pt idx="7978">
                  <c:v>6.1830242252116285E-3</c:v>
                </c:pt>
                <c:pt idx="7979">
                  <c:v>5.7680212255078918E-3</c:v>
                </c:pt>
                <c:pt idx="7980">
                  <c:v>5.3477025841385346E-3</c:v>
                </c:pt>
                <c:pt idx="7981">
                  <c:v>4.9234971878455722E-3</c:v>
                </c:pt>
                <c:pt idx="7982">
                  <c:v>4.4967371388487751E-3</c:v>
                </c:pt>
                <c:pt idx="7983">
                  <c:v>4.0686649472086453E-3</c:v>
                </c:pt>
                <c:pt idx="7984">
                  <c:v>3.6404376908131374E-3</c:v>
                </c:pt>
                <c:pt idx="7985">
                  <c:v>3.2131309313207911E-3</c:v>
                </c:pt>
                <c:pt idx="7986">
                  <c:v>2.7877424990158848E-3</c:v>
                </c:pt>
                <c:pt idx="7987">
                  <c:v>2.3651961529695727E-3</c:v>
                </c:pt>
                <c:pt idx="7988">
                  <c:v>1.9463451187576588E-3</c:v>
                </c:pt>
                <c:pt idx="7989">
                  <c:v>1.5319755058771712E-3</c:v>
                </c:pt>
                <c:pt idx="7990">
                  <c:v>1.1228096070901503E-3</c:v>
                </c:pt>
                <c:pt idx="7991">
                  <c:v>7.1950908196071178E-4</c:v>
                </c:pt>
                <c:pt idx="7992">
                  <c:v>3.2267802691666173E-4</c:v>
                </c:pt>
                <c:pt idx="7993">
                  <c:v>-6.7134065789132291E-5</c:v>
                </c:pt>
                <c:pt idx="7994">
                  <c:v>-4.4942945781786153E-4</c:v>
                </c:pt>
                <c:pt idx="7995">
                  <c:v>-8.2375942073353132E-4</c:v>
                </c:pt>
                <c:pt idx="7996">
                  <c:v>-1.1897215957888253E-3</c:v>
                </c:pt>
                <c:pt idx="7997">
                  <c:v>-1.5469574550262607E-3</c:v>
                </c:pt>
                <c:pt idx="7998">
                  <c:v>-1.8951498612020756E-3</c:v>
                </c:pt>
                <c:pt idx="7999">
                  <c:v>-2.2340207240454011E-3</c:v>
                </c:pt>
                <c:pt idx="8000">
                  <c:v>-2.5633287503451551E-3</c:v>
                </c:pt>
                <c:pt idx="8001">
                  <c:v>-2.8828672853802666E-3</c:v>
                </c:pt>
                <c:pt idx="8002">
                  <c:v>-3.1924622432058245E-3</c:v>
                </c:pt>
                <c:pt idx="8003">
                  <c:v>-3.4919701233204195E-3</c:v>
                </c:pt>
                <c:pt idx="8004">
                  <c:v>-3.7812761112652449E-3</c:v>
                </c:pt>
                <c:pt idx="8005">
                  <c:v>-4.060292260708016E-3</c:v>
                </c:pt>
                <c:pt idx="8006">
                  <c:v>-4.3289557546039043E-3</c:v>
                </c:pt>
                <c:pt idx="8007">
                  <c:v>-4.5872272430411681E-3</c:v>
                </c:pt>
                <c:pt idx="8008">
                  <c:v>-4.8350892554076264E-3</c:v>
                </c:pt>
                <c:pt idx="8009">
                  <c:v>-5.0725446845521632E-3</c:v>
                </c:pt>
                <c:pt idx="8010">
                  <c:v>-5.2996153406338403E-3</c:v>
                </c:pt>
                <c:pt idx="8011">
                  <c:v>-5.5163405723998972E-3</c:v>
                </c:pt>
                <c:pt idx="8012">
                  <c:v>-5.7227759536591406E-3</c:v>
                </c:pt>
                <c:pt idx="8013">
                  <c:v>-5.9189920327646622E-3</c:v>
                </c:pt>
                <c:pt idx="8014">
                  <c:v>-6.1050731429466761E-3</c:v>
                </c:pt>
                <c:pt idx="8015">
                  <c:v>-6.2811162713882459E-3</c:v>
                </c:pt>
                <c:pt idx="8016">
                  <c:v>-6.4472299849709933E-3</c:v>
                </c:pt>
                <c:pt idx="8017">
                  <c:v>-6.6035334106606313E-3</c:v>
                </c:pt>
                <c:pt idx="8018">
                  <c:v>-6.7501552685500866E-3</c:v>
                </c:pt>
                <c:pt idx="8019">
                  <c:v>-6.8872329556124122E-3</c:v>
                </c:pt>
                <c:pt idx="8020">
                  <c:v>-7.014911678268807E-3</c:v>
                </c:pt>
                <c:pt idx="8021">
                  <c:v>-7.1333436319161404E-3</c:v>
                </c:pt>
                <c:pt idx="8022">
                  <c:v>-7.2426872256035491E-3</c:v>
                </c:pt>
                <c:pt idx="8023">
                  <c:v>-7.3431063500961624E-3</c:v>
                </c:pt>
                <c:pt idx="8024">
                  <c:v>-7.4347696876023847E-3</c:v>
                </c:pt>
                <c:pt idx="8025">
                  <c:v>-7.5178500614925944E-3</c:v>
                </c:pt>
                <c:pt idx="8026">
                  <c:v>-7.5925238243781824E-3</c:v>
                </c:pt>
                <c:pt idx="8027">
                  <c:v>-7.6589702829648314E-3</c:v>
                </c:pt>
                <c:pt idx="8028">
                  <c:v>-7.7173711581407633E-3</c:v>
                </c:pt>
                <c:pt idx="8029">
                  <c:v>-7.7679100788005636E-3</c:v>
                </c:pt>
                <c:pt idx="8030">
                  <c:v>-7.8107721079531791E-3</c:v>
                </c:pt>
                <c:pt idx="8031">
                  <c:v>-7.8461432997030296E-3</c:v>
                </c:pt>
                <c:pt idx="8032">
                  <c:v>-7.8742102857382468E-3</c:v>
                </c:pt>
                <c:pt idx="8033">
                  <c:v>-7.8951598899999025E-3</c:v>
                </c:pt>
                <c:pt idx="8034">
                  <c:v>-7.9091787702503229E-3</c:v>
                </c:pt>
                <c:pt idx="8035">
                  <c:v>-7.9164530852982133E-3</c:v>
                </c:pt>
                <c:pt idx="8036">
                  <c:v>-7.9171681866794536E-3</c:v>
                </c:pt>
                <c:pt idx="8037">
                  <c:v>-7.9115083336323208E-3</c:v>
                </c:pt>
                <c:pt idx="8038">
                  <c:v>-7.8996564302448238E-3</c:v>
                </c:pt>
                <c:pt idx="8039">
                  <c:v>-7.8848490030394031E-3</c:v>
                </c:pt>
                <c:pt idx="8040">
                  <c:v>-7.873863910962885E-3</c:v>
                </c:pt>
                <c:pt idx="8041">
                  <c:v>-7.8712703494591071E-3</c:v>
                </c:pt>
                <c:pt idx="8042">
                  <c:v>-7.8787775816730309E-3</c:v>
                </c:pt>
                <c:pt idx="8043">
                  <c:v>-7.8978628566302132E-3</c:v>
                </c:pt>
                <c:pt idx="8044">
                  <c:v>-7.9298749209049026E-3</c:v>
                </c:pt>
                <c:pt idx="8045">
                  <c:v>-7.9760441929135131E-3</c:v>
                </c:pt>
                <c:pt idx="8046">
                  <c:v>-8.0374890021987985E-3</c:v>
                </c:pt>
                <c:pt idx="8047">
                  <c:v>-8.1152214570242454E-3</c:v>
                </c:pt>
                <c:pt idx="8048">
                  <c:v>-8.2101530871519536E-3</c:v>
                </c:pt>
                <c:pt idx="8049">
                  <c:v>-8.3231002725513963E-3</c:v>
                </c:pt>
                <c:pt idx="8050">
                  <c:v>-8.4547894633914961E-3</c:v>
                </c:pt>
                <c:pt idx="8051">
                  <c:v>-8.6058621964736765E-3</c:v>
                </c:pt>
                <c:pt idx="8052">
                  <c:v>-8.7768799132653796E-3</c:v>
                </c:pt>
                <c:pt idx="8053">
                  <c:v>-8.9683285846936227E-3</c:v>
                </c:pt>
                <c:pt idx="8054">
                  <c:v>-9.1806231478489524E-3</c:v>
                </c:pt>
                <c:pt idx="8055">
                  <c:v>-9.4141117597320804E-3</c:v>
                </c:pt>
                <c:pt idx="8056">
                  <c:v>-9.6690798731494578E-3</c:v>
                </c:pt>
                <c:pt idx="8057">
                  <c:v>-9.9457541398301416E-3</c:v>
                </c:pt>
                <c:pt idx="8058">
                  <c:v>-1.0244306145795818E-2</c:v>
                </c:pt>
                <c:pt idx="8059">
                  <c:v>-1.056485598396871E-2</c:v>
                </c:pt>
                <c:pt idx="8060">
                  <c:v>-1.0907475668949193E-2</c:v>
                </c:pt>
                <c:pt idx="8061">
                  <c:v>-1.1272192398836809E-2</c:v>
                </c:pt>
                <c:pt idx="8062">
                  <c:v>-1.1658991668905253E-2</c:v>
                </c:pt>
                <c:pt idx="8063">
                  <c:v>-1.2067820241874326E-2</c:v>
                </c:pt>
                <c:pt idx="8064">
                  <c:v>-1.249515531903472E-2</c:v>
                </c:pt>
                <c:pt idx="8065">
                  <c:v>-1.2933458867271951E-2</c:v>
                </c:pt>
                <c:pt idx="8066">
                  <c:v>-1.3377642190135743E-2</c:v>
                </c:pt>
                <c:pt idx="8067">
                  <c:v>-1.3825800102510581E-2</c:v>
                </c:pt>
                <c:pt idx="8068">
                  <c:v>-1.4276259633451721E-2</c:v>
                </c:pt>
                <c:pt idx="8069">
                  <c:v>-1.4727465728046099E-2</c:v>
                </c:pt>
                <c:pt idx="8070">
                  <c:v>-1.5177971752957011E-2</c:v>
                </c:pt>
                <c:pt idx="8071">
                  <c:v>-1.5626434332432642E-2</c:v>
                </c:pt>
                <c:pt idx="8072">
                  <c:v>-1.6071608513181138E-2</c:v>
                </c:pt>
                <c:pt idx="8073">
                  <c:v>-1.6512343096090867E-2</c:v>
                </c:pt>
                <c:pt idx="8074">
                  <c:v>-1.6947576125704668E-2</c:v>
                </c:pt>
                <c:pt idx="8075">
                  <c:v>-1.7376330534361155E-2</c:v>
                </c:pt>
                <c:pt idx="8076">
                  <c:v>-1.7797709938075373E-2</c:v>
                </c:pt>
                <c:pt idx="8077">
                  <c:v>-1.8210894581167546E-2</c:v>
                </c:pt>
                <c:pt idx="8078">
                  <c:v>-1.8615137426587148E-2</c:v>
                </c:pt>
                <c:pt idx="8079">
                  <c:v>-1.9009760388827079E-2</c:v>
                </c:pt>
                <c:pt idx="8080">
                  <c:v>-1.9394150706279926E-2</c:v>
                </c:pt>
                <c:pt idx="8081">
                  <c:v>-1.9767757449854373E-2</c:v>
                </c:pt>
                <c:pt idx="8082">
                  <c:v>-2.0130088164643862E-2</c:v>
                </c:pt>
                <c:pt idx="8083">
                  <c:v>-2.0480705641421834E-2</c:v>
                </c:pt>
                <c:pt idx="8084">
                  <c:v>-2.0819224814726735E-2</c:v>
                </c:pt>
                <c:pt idx="8085">
                  <c:v>-2.1145309784296188E-2</c:v>
                </c:pt>
                <c:pt idx="8086">
                  <c:v>-2.1458670956611494E-2</c:v>
                </c:pt>
                <c:pt idx="8087">
                  <c:v>-2.1759062303322002E-2</c:v>
                </c:pt>
                <c:pt idx="8088">
                  <c:v>-2.2046278733331696E-2</c:v>
                </c:pt>
                <c:pt idx="8089">
                  <c:v>-2.232185785562877E-2</c:v>
                </c:pt>
                <c:pt idx="8090">
                  <c:v>-2.2589349750036063E-2</c:v>
                </c:pt>
                <c:pt idx="8091">
                  <c:v>-2.2851107277979666E-2</c:v>
                </c:pt>
                <c:pt idx="8092">
                  <c:v>-2.3107920685913889E-2</c:v>
                </c:pt>
                <c:pt idx="8093">
                  <c:v>-2.3360481512337876E-2</c:v>
                </c:pt>
                <c:pt idx="8094">
                  <c:v>-2.3609438401487274E-2</c:v>
                </c:pt>
                <c:pt idx="8095">
                  <c:v>-2.3855400934347848E-2</c:v>
                </c:pt>
                <c:pt idx="8096">
                  <c:v>-2.4098941345444269E-2</c:v>
                </c:pt>
                <c:pt idx="8097">
                  <c:v>-2.4340596110647338E-2</c:v>
                </c:pt>
                <c:pt idx="8098">
                  <c:v>-2.4580867485491899E-2</c:v>
                </c:pt>
                <c:pt idx="8099">
                  <c:v>-2.4820224997595074E-2</c:v>
                </c:pt>
                <c:pt idx="8100">
                  <c:v>-2.5059106893790466E-2</c:v>
                </c:pt>
                <c:pt idx="8101">
                  <c:v>-2.5297921542521206E-2</c:v>
                </c:pt>
                <c:pt idx="8102">
                  <c:v>-2.5537048792074968E-2</c:v>
                </c:pt>
                <c:pt idx="8103">
                  <c:v>-2.5776841285283094E-2</c:v>
                </c:pt>
                <c:pt idx="8104">
                  <c:v>-2.6017625731342874E-2</c:v>
                </c:pt>
                <c:pt idx="8105">
                  <c:v>-2.6259704135453598E-2</c:v>
                </c:pt>
                <c:pt idx="8106">
                  <c:v>-2.6503354986985878E-2</c:v>
                </c:pt>
                <c:pt idx="8107">
                  <c:v>-2.6748834406931665E-2</c:v>
                </c:pt>
                <c:pt idx="8108">
                  <c:v>-2.6996377255396588E-2</c:v>
                </c:pt>
                <c:pt idx="8109">
                  <c:v>-2.724619819992875E-2</c:v>
                </c:pt>
                <c:pt idx="8110">
                  <c:v>-2.749849274548153E-2</c:v>
                </c:pt>
                <c:pt idx="8111">
                  <c:v>-2.7753438226829449E-2</c:v>
                </c:pt>
                <c:pt idx="8112">
                  <c:v>-2.8011194764264908E-2</c:v>
                </c:pt>
                <c:pt idx="8113">
                  <c:v>-2.8271906183413149E-2</c:v>
                </c:pt>
                <c:pt idx="8114">
                  <c:v>-2.8535700900009318E-2</c:v>
                </c:pt>
                <c:pt idx="8115">
                  <c:v>-2.880269277048678E-2</c:v>
                </c:pt>
                <c:pt idx="8116">
                  <c:v>-2.9072981909228007E-2</c:v>
                </c:pt>
                <c:pt idx="8117">
                  <c:v>-2.934665547333138E-2</c:v>
                </c:pt>
                <c:pt idx="8118">
                  <c:v>-2.9623788415745936E-2</c:v>
                </c:pt>
                <c:pt idx="8119">
                  <c:v>-2.9904444207624448E-2</c:v>
                </c:pt>
                <c:pt idx="8120">
                  <c:v>-3.0188675530741838E-2</c:v>
                </c:pt>
                <c:pt idx="8121">
                  <c:v>-3.0476524940820648E-2</c:v>
                </c:pt>
                <c:pt idx="8122">
                  <c:v>-3.0768025502599911E-2</c:v>
                </c:pt>
                <c:pt idx="8123">
                  <c:v>-3.106320139747621E-2</c:v>
                </c:pt>
                <c:pt idx="8124">
                  <c:v>-3.1362068504537821E-2</c:v>
                </c:pt>
                <c:pt idx="8125">
                  <c:v>-3.1664634955803558E-2</c:v>
                </c:pt>
                <c:pt idx="8126">
                  <c:v>-3.1970901666468307E-2</c:v>
                </c:pt>
                <c:pt idx="8127">
                  <c:v>-3.2278300145562669E-2</c:v>
                </c:pt>
                <c:pt idx="8128">
                  <c:v>-3.2581283705064752E-2</c:v>
                </c:pt>
                <c:pt idx="8129">
                  <c:v>-3.2876150803892341E-2</c:v>
                </c:pt>
                <c:pt idx="8130">
                  <c:v>-3.3161591610553875E-2</c:v>
                </c:pt>
                <c:pt idx="8131">
                  <c:v>-3.3436484001233953E-2</c:v>
                </c:pt>
                <c:pt idx="8132">
                  <c:v>-3.3699807004560205E-2</c:v>
                </c:pt>
                <c:pt idx="8133">
                  <c:v>-3.3950632530233629E-2</c:v>
                </c:pt>
                <c:pt idx="8134">
                  <c:v>-3.4188120391479844E-2</c:v>
                </c:pt>
                <c:pt idx="8135">
                  <c:v>-3.441151363244728E-2</c:v>
                </c:pt>
                <c:pt idx="8136">
                  <c:v>-3.4620134037380478E-2</c:v>
                </c:pt>
                <c:pt idx="8137">
                  <c:v>-3.4813377812588343E-2</c:v>
                </c:pt>
                <c:pt idx="8138">
                  <c:v>-3.4990711436762544E-2</c:v>
                </c:pt>
                <c:pt idx="8139">
                  <c:v>-3.5151667675374233E-2</c:v>
                </c:pt>
                <c:pt idx="8140">
                  <c:v>-3.5295841754883268E-2</c:v>
                </c:pt>
                <c:pt idx="8141">
                  <c:v>-3.5422887692502868E-2</c:v>
                </c:pt>
                <c:pt idx="8142">
                  <c:v>-3.5532514777276536E-2</c:v>
                </c:pt>
                <c:pt idx="8143">
                  <c:v>-3.5624484198246029E-2</c:v>
                </c:pt>
                <c:pt idx="8144">
                  <c:v>-3.5698605815517051E-2</c:v>
                </c:pt>
                <c:pt idx="8145">
                  <c:v>-3.5754735070062216E-2</c:v>
                </c:pt>
                <c:pt idx="8146">
                  <c:v>-3.5792770028140547E-2</c:v>
                </c:pt>
                <c:pt idx="8147">
                  <c:v>-3.5812648556255502E-2</c:v>
                </c:pt>
                <c:pt idx="8148">
                  <c:v>-3.5814345622622257E-2</c:v>
                </c:pt>
                <c:pt idx="8149">
                  <c:v>-3.5797870721166587E-2</c:v>
                </c:pt>
                <c:pt idx="8150">
                  <c:v>-3.5763265414133681E-2</c:v>
                </c:pt>
                <c:pt idx="8151">
                  <c:v>-3.5710600989444022E-2</c:v>
                </c:pt>
                <c:pt idx="8152">
                  <c:v>-3.5643219130499559E-2</c:v>
                </c:pt>
                <c:pt idx="8153">
                  <c:v>-3.5568247697056611E-2</c:v>
                </c:pt>
                <c:pt idx="8154">
                  <c:v>-3.5490495701181395E-2</c:v>
                </c:pt>
                <c:pt idx="8155">
                  <c:v>-3.5411760305964497E-2</c:v>
                </c:pt>
                <c:pt idx="8156">
                  <c:v>-3.5333614529932972E-2</c:v>
                </c:pt>
                <c:pt idx="8157">
                  <c:v>-3.5257515546366615E-2</c:v>
                </c:pt>
                <c:pt idx="8158">
                  <c:v>-3.5184813984794019E-2</c:v>
                </c:pt>
                <c:pt idx="8159">
                  <c:v>-3.5116759126598368E-2</c:v>
                </c:pt>
                <c:pt idx="8160">
                  <c:v>-3.5054503774564691E-2</c:v>
                </c:pt>
                <c:pt idx="8161">
                  <c:v>-3.4999108949924203E-2</c:v>
                </c:pt>
                <c:pt idx="8162">
                  <c:v>-3.4951548426006861E-2</c:v>
                </c:pt>
                <c:pt idx="8163">
                  <c:v>-3.4912713101932044E-2</c:v>
                </c:pt>
                <c:pt idx="8164">
                  <c:v>-3.4883415219606091E-2</c:v>
                </c:pt>
                <c:pt idx="8165">
                  <c:v>-3.4864392427344043E-2</c:v>
                </c:pt>
                <c:pt idx="8166">
                  <c:v>-3.4856311693480885E-2</c:v>
                </c:pt>
                <c:pt idx="8167">
                  <c:v>-3.4859773073374858E-2</c:v>
                </c:pt>
                <c:pt idx="8168">
                  <c:v>-3.487531333323509E-2</c:v>
                </c:pt>
                <c:pt idx="8169">
                  <c:v>-3.4903409434226741E-2</c:v>
                </c:pt>
                <c:pt idx="8170">
                  <c:v>-3.4944481880319241E-2</c:v>
                </c:pt>
                <c:pt idx="8171">
                  <c:v>-3.4998897933349628E-2</c:v>
                </c:pt>
                <c:pt idx="8172">
                  <c:v>-3.5066974698771236E-2</c:v>
                </c:pt>
                <c:pt idx="8173">
                  <c:v>-3.5148982085551041E-2</c:v>
                </c:pt>
                <c:pt idx="8174">
                  <c:v>-3.524514564366555E-2</c:v>
                </c:pt>
                <c:pt idx="8175">
                  <c:v>-3.5355649282626363E-2</c:v>
                </c:pt>
                <c:pt idx="8176">
                  <c:v>-3.5480637874443208E-2</c:v>
                </c:pt>
                <c:pt idx="8177">
                  <c:v>-3.5614783115411497E-2</c:v>
                </c:pt>
                <c:pt idx="8178">
                  <c:v>-3.5746417654950374E-2</c:v>
                </c:pt>
                <c:pt idx="8179">
                  <c:v>-3.5867768877211895E-2</c:v>
                </c:pt>
                <c:pt idx="8180">
                  <c:v>-3.5976119651002635E-2</c:v>
                </c:pt>
                <c:pt idx="8181">
                  <c:v>-3.6069133841577485E-2</c:v>
                </c:pt>
                <c:pt idx="8182">
                  <c:v>-3.6144673826255955E-2</c:v>
                </c:pt>
                <c:pt idx="8183">
                  <c:v>-3.6200784034416525E-2</c:v>
                </c:pt>
                <c:pt idx="8184">
                  <c:v>-3.6235681425872981E-2</c:v>
                </c:pt>
                <c:pt idx="8185">
                  <c:v>-3.6247746568461726E-2</c:v>
                </c:pt>
                <c:pt idx="8186">
                  <c:v>-3.6235515055087993E-2</c:v>
                </c:pt>
                <c:pt idx="8187">
                  <c:v>-3.6197669242705996E-2</c:v>
                </c:pt>
                <c:pt idx="8188">
                  <c:v>-3.6133030305304542E-2</c:v>
                </c:pt>
                <c:pt idx="8189">
                  <c:v>-3.6040550593308428E-2</c:v>
                </c:pt>
                <c:pt idx="8190">
                  <c:v>-3.5919306291793483E-2</c:v>
                </c:pt>
                <c:pt idx="8191">
                  <c:v>-3.5768490369900735E-2</c:v>
                </c:pt>
                <c:pt idx="8192">
                  <c:v>-3.5587405813838222E-2</c:v>
                </c:pt>
                <c:pt idx="8193">
                  <c:v>-3.5375459135874872E-2</c:v>
                </c:pt>
                <c:pt idx="8194">
                  <c:v>-3.5132154151760214E-2</c:v>
                </c:pt>
                <c:pt idx="8195">
                  <c:v>-3.4857086019044511E-2</c:v>
                </c:pt>
                <c:pt idx="8196">
                  <c:v>-3.4549935528825959E-2</c:v>
                </c:pt>
                <c:pt idx="8197">
                  <c:v>-3.4210463643513447E-2</c:v>
                </c:pt>
                <c:pt idx="8198">
                  <c:v>-3.3838506273264832E-2</c:v>
                </c:pt>
                <c:pt idx="8199">
                  <c:v>-3.3433969283840043E-2</c:v>
                </c:pt>
                <c:pt idx="8200">
                  <c:v>-3.2996823728696181E-2</c:v>
                </c:pt>
                <c:pt idx="8201">
                  <c:v>-3.2527101298245993E-2</c:v>
                </c:pt>
                <c:pt idx="8202">
                  <c:v>-3.2029897400741789E-2</c:v>
                </c:pt>
                <c:pt idx="8203">
                  <c:v>-3.1516166731841079E-2</c:v>
                </c:pt>
                <c:pt idx="8204">
                  <c:v>-3.0993295579137457E-2</c:v>
                </c:pt>
                <c:pt idx="8205">
                  <c:v>-3.0464030962132273E-2</c:v>
                </c:pt>
                <c:pt idx="8206">
                  <c:v>-2.9930784425818122E-2</c:v>
                </c:pt>
                <c:pt idx="8207">
                  <c:v>-2.939579855102956E-2</c:v>
                </c:pt>
                <c:pt idx="8208">
                  <c:v>-2.8861160632925389E-2</c:v>
                </c:pt>
                <c:pt idx="8209">
                  <c:v>-2.8328810050873291E-2</c:v>
                </c:pt>
                <c:pt idx="8210">
                  <c:v>-2.7800545165224639E-2</c:v>
                </c:pt>
                <c:pt idx="8211">
                  <c:v>-2.7278029977085911E-2</c:v>
                </c:pt>
                <c:pt idx="8212">
                  <c:v>-2.6762800564171331E-2</c:v>
                </c:pt>
                <c:pt idx="8213">
                  <c:v>-2.625627129706519E-2</c:v>
                </c:pt>
                <c:pt idx="8214">
                  <c:v>-2.5759740839992478E-2</c:v>
                </c:pt>
                <c:pt idx="8215">
                  <c:v>-2.527439794028952E-2</c:v>
                </c:pt>
                <c:pt idx="8216">
                  <c:v>-2.4801327010858285E-2</c:v>
                </c:pt>
                <c:pt idx="8217">
                  <c:v>-2.4341513509966543E-2</c:v>
                </c:pt>
                <c:pt idx="8218">
                  <c:v>-2.3895849122819814E-2</c:v>
                </c:pt>
                <c:pt idx="8219">
                  <c:v>-2.346513674938348E-2</c:v>
                </c:pt>
                <c:pt idx="8220">
                  <c:v>-2.3050095302973025E-2</c:v>
                </c:pt>
                <c:pt idx="8221">
                  <c:v>-2.2651364324159238E-2</c:v>
                </c:pt>
                <c:pt idx="8222">
                  <c:v>-2.2269508414553649E-2</c:v>
                </c:pt>
                <c:pt idx="8223">
                  <c:v>-2.1905021495048083E-2</c:v>
                </c:pt>
                <c:pt idx="8224">
                  <c:v>-2.1558330893081939E-2</c:v>
                </c:pt>
                <c:pt idx="8225">
                  <c:v>-2.1229801263501897E-2</c:v>
                </c:pt>
                <c:pt idx="8226">
                  <c:v>-2.0919738347562687E-2</c:v>
                </c:pt>
                <c:pt idx="8227">
                  <c:v>-2.0628392574593347E-2</c:v>
                </c:pt>
                <c:pt idx="8228">
                  <c:v>-2.0355962510823243E-2</c:v>
                </c:pt>
                <c:pt idx="8229">
                  <c:v>-2.010259815982595E-2</c:v>
                </c:pt>
                <c:pt idx="8230">
                  <c:v>-1.9868404118996385E-2</c:v>
                </c:pt>
                <c:pt idx="8231">
                  <c:v>-1.9653442596430162E-2</c:v>
                </c:pt>
                <c:pt idx="8232">
                  <c:v>-1.9457736292519862E-2</c:v>
                </c:pt>
                <c:pt idx="8233">
                  <c:v>-1.9281271150533304E-2</c:v>
                </c:pt>
                <c:pt idx="8234">
                  <c:v>-1.9123998980367558E-2</c:v>
                </c:pt>
                <c:pt idx="8235">
                  <c:v>-1.8985839959620436E-2</c:v>
                </c:pt>
                <c:pt idx="8236">
                  <c:v>-1.8866685016047463E-2</c:v>
                </c:pt>
                <c:pt idx="8237">
                  <c:v>-1.8766398095405288E-2</c:v>
                </c:pt>
                <c:pt idx="8238">
                  <c:v>-1.8684818318610231E-2</c:v>
                </c:pt>
                <c:pt idx="8239">
                  <c:v>-1.862176203206661E-2</c:v>
                </c:pt>
                <c:pt idx="8240">
                  <c:v>-1.8577024754943702E-2</c:v>
                </c:pt>
                <c:pt idx="8241">
                  <c:v>-1.8550383027102494E-2</c:v>
                </c:pt>
                <c:pt idx="8242">
                  <c:v>-1.8541596161294749E-2</c:v>
                </c:pt>
                <c:pt idx="8243">
                  <c:v>-1.8550407903176993E-2</c:v>
                </c:pt>
                <c:pt idx="8244">
                  <c:v>-1.8576548002601043E-2</c:v>
                </c:pt>
                <c:pt idx="8245">
                  <c:v>-1.861973369956155E-2</c:v>
                </c:pt>
                <c:pt idx="8246">
                  <c:v>-1.8679671128098877E-2</c:v>
                </c:pt>
                <c:pt idx="8247">
                  <c:v>-1.8756056641373645E-2</c:v>
                </c:pt>
                <c:pt idx="8248">
                  <c:v>-1.884857806104678E-2</c:v>
                </c:pt>
                <c:pt idx="8249">
                  <c:v>-1.8956915854016904E-2</c:v>
                </c:pt>
                <c:pt idx="8250">
                  <c:v>-1.9080744239484665E-2</c:v>
                </c:pt>
                <c:pt idx="8251">
                  <c:v>-1.9219732229231914E-2</c:v>
                </c:pt>
                <c:pt idx="8252">
                  <c:v>-1.9373544603922665E-2</c:v>
                </c:pt>
                <c:pt idx="8253">
                  <c:v>-1.9541842828151561E-2</c:v>
                </c:pt>
                <c:pt idx="8254">
                  <c:v>-1.9724285906886269E-2</c:v>
                </c:pt>
                <c:pt idx="8255">
                  <c:v>-1.9920531185870415E-2</c:v>
                </c:pt>
                <c:pt idx="8256">
                  <c:v>-2.0130235098475745E-2</c:v>
                </c:pt>
                <c:pt idx="8257">
                  <c:v>-2.0353053861414734E-2</c:v>
                </c:pt>
                <c:pt idx="8258">
                  <c:v>-2.0588644121648358E-2</c:v>
                </c:pt>
                <c:pt idx="8259">
                  <c:v>-2.0836663556748888E-2</c:v>
                </c:pt>
                <c:pt idx="8260">
                  <c:v>-2.1096771430903036E-2</c:v>
                </c:pt>
                <c:pt idx="8261">
                  <c:v>-2.1368629108668283E-2</c:v>
                </c:pt>
                <c:pt idx="8262">
                  <c:v>-2.1651900528523622E-2</c:v>
                </c:pt>
                <c:pt idx="8263">
                  <c:v>-2.1946252638185067E-2</c:v>
                </c:pt>
                <c:pt idx="8264">
                  <c:v>-2.2249114376372562E-2</c:v>
                </c:pt>
                <c:pt idx="8265">
                  <c:v>-2.2555319073294233E-2</c:v>
                </c:pt>
                <c:pt idx="8266">
                  <c:v>-2.2861323034540314E-2</c:v>
                </c:pt>
                <c:pt idx="8267">
                  <c:v>-2.3165683500236345E-2</c:v>
                </c:pt>
                <c:pt idx="8268">
                  <c:v>-2.3467130859566202E-2</c:v>
                </c:pt>
                <c:pt idx="8269">
                  <c:v>-2.3764492843489603E-2</c:v>
                </c:pt>
                <c:pt idx="8270">
                  <c:v>-2.4056687178039542E-2</c:v>
                </c:pt>
                <c:pt idx="8271">
                  <c:v>-2.4342717110301056E-2</c:v>
                </c:pt>
                <c:pt idx="8272">
                  <c:v>-2.4621667193706703E-2</c:v>
                </c:pt>
                <c:pt idx="8273">
                  <c:v>-2.4892699225676659E-2</c:v>
                </c:pt>
                <c:pt idx="8274">
                  <c:v>-2.515504833046658E-2</c:v>
                </c:pt>
                <c:pt idx="8275">
                  <c:v>-2.5408019184013038E-2</c:v>
                </c:pt>
                <c:pt idx="8276">
                  <c:v>-2.5650982377679214E-2</c:v>
                </c:pt>
                <c:pt idx="8277">
                  <c:v>-2.5883370917772808E-2</c:v>
                </c:pt>
                <c:pt idx="8278">
                  <c:v>-2.6104676857679383E-2</c:v>
                </c:pt>
                <c:pt idx="8279">
                  <c:v>-2.6314448059434083E-2</c:v>
                </c:pt>
                <c:pt idx="8280">
                  <c:v>-2.6512285081540517E-2</c:v>
                </c:pt>
                <c:pt idx="8281">
                  <c:v>-2.669783818983924E-2</c:v>
                </c:pt>
                <c:pt idx="8282">
                  <c:v>-2.6870804488227859E-2</c:v>
                </c:pt>
                <c:pt idx="8283">
                  <c:v>-2.7030925166040283E-2</c:v>
                </c:pt>
                <c:pt idx="8284">
                  <c:v>-2.7177982858903559E-2</c:v>
                </c:pt>
                <c:pt idx="8285">
                  <c:v>-2.7311799119907082E-2</c:v>
                </c:pt>
                <c:pt idx="8286">
                  <c:v>-2.7432231997939628E-2</c:v>
                </c:pt>
                <c:pt idx="8287">
                  <c:v>-2.7539173720074549E-2</c:v>
                </c:pt>
                <c:pt idx="8288">
                  <c:v>-2.7632548474912953E-2</c:v>
                </c:pt>
                <c:pt idx="8289">
                  <c:v>-2.771574395424312E-2</c:v>
                </c:pt>
                <c:pt idx="8290">
                  <c:v>-2.7796157699544514E-2</c:v>
                </c:pt>
                <c:pt idx="8291">
                  <c:v>-2.7878733166726358E-2</c:v>
                </c:pt>
                <c:pt idx="8292">
                  <c:v>-2.7965226151041519E-2</c:v>
                </c:pt>
                <c:pt idx="8293">
                  <c:v>-2.8057156649069291E-2</c:v>
                </c:pt>
                <c:pt idx="8294">
                  <c:v>-2.815592368832593E-2</c:v>
                </c:pt>
                <c:pt idx="8295">
                  <c:v>-2.8262815321223791E-2</c:v>
                </c:pt>
                <c:pt idx="8296">
                  <c:v>-2.8379014257940018E-2</c:v>
                </c:pt>
                <c:pt idx="8297">
                  <c:v>-2.8505603141094422E-2</c:v>
                </c:pt>
                <c:pt idx="8298">
                  <c:v>-2.8643569625522343E-2</c:v>
                </c:pt>
                <c:pt idx="8299">
                  <c:v>-2.8793811273460375E-2</c:v>
                </c:pt>
                <c:pt idx="8300">
                  <c:v>-2.8957140269421155E-2</c:v>
                </c:pt>
                <c:pt idx="8301">
                  <c:v>-2.9134287958837386E-2</c:v>
                </c:pt>
                <c:pt idx="8302">
                  <c:v>-2.9325909214582273E-2</c:v>
                </c:pt>
                <c:pt idx="8303">
                  <c:v>-2.9532586635499403E-2</c:v>
                </c:pt>
                <c:pt idx="8304">
                  <c:v>-2.9754834581092102E-2</c:v>
                </c:pt>
                <c:pt idx="8305">
                  <c:v>-2.9993103046530249E-2</c:v>
                </c:pt>
                <c:pt idx="8306">
                  <c:v>-3.0247781382132584E-2</c:v>
                </c:pt>
                <c:pt idx="8307">
                  <c:v>-3.051920186147454E-2</c:v>
                </c:pt>
                <c:pt idx="8308">
                  <c:v>-3.0807643102256994E-2</c:v>
                </c:pt>
                <c:pt idx="8309">
                  <c:v>-3.1113333344049802E-2</c:v>
                </c:pt>
                <c:pt idx="8310">
                  <c:v>-3.143645358699651E-2</c:v>
                </c:pt>
                <c:pt idx="8311">
                  <c:v>-3.1777140595533583E-2</c:v>
                </c:pt>
                <c:pt idx="8312">
                  <c:v>-3.2135489771139482E-2</c:v>
                </c:pt>
                <c:pt idx="8313">
                  <c:v>-3.2511557898085922E-2</c:v>
                </c:pt>
                <c:pt idx="8314">
                  <c:v>-3.2904236272558458E-2</c:v>
                </c:pt>
                <c:pt idx="8315">
                  <c:v>-3.3311072821142582E-2</c:v>
                </c:pt>
                <c:pt idx="8316">
                  <c:v>-3.3730400147898562E-2</c:v>
                </c:pt>
                <c:pt idx="8317">
                  <c:v>-3.4161578512181205E-2</c:v>
                </c:pt>
                <c:pt idx="8318">
                  <c:v>-3.4604026412027672E-2</c:v>
                </c:pt>
                <c:pt idx="8319">
                  <c:v>-3.5057184324972186E-2</c:v>
                </c:pt>
                <c:pt idx="8320">
                  <c:v>-3.5520512860017776E-2</c:v>
                </c:pt>
                <c:pt idx="8321">
                  <c:v>-3.5993492272523138E-2</c:v>
                </c:pt>
                <c:pt idx="8322">
                  <c:v>-3.6475622027809788E-2</c:v>
                </c:pt>
                <c:pt idx="8323">
                  <c:v>-3.696642036227283E-2</c:v>
                </c:pt>
                <c:pt idx="8324">
                  <c:v>-3.7465423841042858E-2</c:v>
                </c:pt>
                <c:pt idx="8325">
                  <c:v>-3.7972186913179572E-2</c:v>
                </c:pt>
                <c:pt idx="8326">
                  <c:v>-3.8486281465387122E-2</c:v>
                </c:pt>
                <c:pt idx="8327">
                  <c:v>-3.9007296375176907E-2</c:v>
                </c:pt>
                <c:pt idx="8328">
                  <c:v>-3.9534837064338857E-2</c:v>
                </c:pt>
                <c:pt idx="8329">
                  <c:v>-4.0068525053521646E-2</c:v>
                </c:pt>
                <c:pt idx="8330">
                  <c:v>-4.0607997518662613E-2</c:v>
                </c:pt>
                <c:pt idx="8331">
                  <c:v>-4.1152906849953631E-2</c:v>
                </c:pt>
                <c:pt idx="8332">
                  <c:v>-4.1702920213973739E-2</c:v>
                </c:pt>
                <c:pt idx="8333">
                  <c:v>-4.2257719119576362E-2</c:v>
                </c:pt>
                <c:pt idx="8334">
                  <c:v>-4.2816998988051684E-2</c:v>
                </c:pt>
                <c:pt idx="8335">
                  <c:v>-4.3380468728069659E-2</c:v>
                </c:pt>
                <c:pt idx="8336">
                  <c:v>-4.3947850315836159E-2</c:v>
                </c:pt>
                <c:pt idx="8337">
                  <c:v>-4.4518878380870756E-2</c:v>
                </c:pt>
                <c:pt idx="8338">
                  <c:v>-4.5093299797770985E-2</c:v>
                </c:pt>
                <c:pt idx="8339">
                  <c:v>-4.56708732842908E-2</c:v>
                </c:pt>
                <c:pt idx="8340">
                  <c:v>-4.6251369006027158E-2</c:v>
                </c:pt>
                <c:pt idx="8341">
                  <c:v>-4.6834568187974789E-2</c:v>
                </c:pt>
                <c:pt idx="8342">
                  <c:v>-4.7420262733178967E-2</c:v>
                </c:pt>
                <c:pt idx="8343">
                  <c:v>-4.8008254848686441E-2</c:v>
                </c:pt>
                <c:pt idx="8344">
                  <c:v>-4.8598356678967017E-2</c:v>
                </c:pt>
                <c:pt idx="8345">
                  <c:v>-4.9190389946952878E-2</c:v>
                </c:pt>
                <c:pt idx="8346">
                  <c:v>-4.9784185602817173E-2</c:v>
                </c:pt>
                <c:pt idx="8347">
                  <c:v>-5.0379583480592315E-2</c:v>
                </c:pt>
                <c:pt idx="8348">
                  <c:v>-5.097643196270521E-2</c:v>
                </c:pt>
                <c:pt idx="8349">
                  <c:v>-5.1574587652487409E-2</c:v>
                </c:pt>
                <c:pt idx="8350">
                  <c:v>-5.2173915054699885E-2</c:v>
                </c:pt>
                <c:pt idx="8351">
                  <c:v>-5.2774286264093175E-2</c:v>
                </c:pt>
                <c:pt idx="8352">
                  <c:v>-5.3372418080046891E-2</c:v>
                </c:pt>
                <c:pt idx="8353">
                  <c:v>-5.3961366633218773E-2</c:v>
                </c:pt>
                <c:pt idx="8354">
                  <c:v>-5.4536478943310408E-2</c:v>
                </c:pt>
                <c:pt idx="8355">
                  <c:v>-5.5096066603415678E-2</c:v>
                </c:pt>
                <c:pt idx="8356">
                  <c:v>-5.5638685070044262E-2</c:v>
                </c:pt>
                <c:pt idx="8357">
                  <c:v>-5.6163026093777026E-2</c:v>
                </c:pt>
                <c:pt idx="8358">
                  <c:v>-5.6667906790923143E-2</c:v>
                </c:pt>
                <c:pt idx="8359">
                  <c:v>-5.7152262811205522E-2</c:v>
                </c:pt>
                <c:pt idx="8360">
                  <c:v>-5.7615141912018129E-2</c:v>
                </c:pt>
                <c:pt idx="8361">
                  <c:v>-5.8055697786326195E-2</c:v>
                </c:pt>
                <c:pt idx="8362">
                  <c:v>-5.8473184132214022E-2</c:v>
                </c:pt>
                <c:pt idx="8363">
                  <c:v>-5.8866948957695099E-2</c:v>
                </c:pt>
                <c:pt idx="8364">
                  <c:v>-5.9236429114624373E-2</c:v>
                </c:pt>
                <c:pt idx="8365">
                  <c:v>-5.9581145055575296E-2</c:v>
                </c:pt>
                <c:pt idx="8366">
                  <c:v>-5.990069580756828E-2</c:v>
                </c:pt>
                <c:pt idx="8367">
                  <c:v>-6.0194754156569323E-2</c:v>
                </c:pt>
                <c:pt idx="8368">
                  <c:v>-6.0463062036721617E-2</c:v>
                </c:pt>
                <c:pt idx="8369">
                  <c:v>-6.0705426118320638E-2</c:v>
                </c:pt>
                <c:pt idx="8370">
                  <c:v>-6.0921713588602946E-2</c:v>
                </c:pt>
                <c:pt idx="8371">
                  <c:v>-6.111184811948215E-2</c:v>
                </c:pt>
                <c:pt idx="8372">
                  <c:v>-6.1275806016436368E-2</c:v>
                </c:pt>
                <c:pt idx="8373">
                  <c:v>-6.1413612542828434E-2</c:v>
                </c:pt>
                <c:pt idx="8374">
                  <c:v>-6.1525338414020858E-2</c:v>
                </c:pt>
                <c:pt idx="8375">
                  <c:v>-6.1611096455734211E-2</c:v>
                </c:pt>
                <c:pt idx="8376">
                  <c:v>-6.1671038421187117E-2</c:v>
                </c:pt>
                <c:pt idx="8377">
                  <c:v>-6.1709167139891122E-2</c:v>
                </c:pt>
                <c:pt idx="8378">
                  <c:v>-6.1733942936773825E-2</c:v>
                </c:pt>
                <c:pt idx="8379">
                  <c:v>-6.1751100890208022E-2</c:v>
                </c:pt>
                <c:pt idx="8380">
                  <c:v>-6.1762835195969062E-2</c:v>
                </c:pt>
                <c:pt idx="8381">
                  <c:v>-6.1771078498590662E-2</c:v>
                </c:pt>
                <c:pt idx="8382">
                  <c:v>-6.1777629000161288E-2</c:v>
                </c:pt>
                <c:pt idx="8383">
                  <c:v>-6.1784161119058774E-2</c:v>
                </c:pt>
                <c:pt idx="8384">
                  <c:v>-6.1792231335440984E-2</c:v>
                </c:pt>
                <c:pt idx="8385">
                  <c:v>-6.1803283669627826E-2</c:v>
                </c:pt>
                <c:pt idx="8386">
                  <c:v>-6.1818654973324123E-2</c:v>
                </c:pt>
                <c:pt idx="8387">
                  <c:v>-6.1839580043717625E-2</c:v>
                </c:pt>
                <c:pt idx="8388">
                  <c:v>-6.1867196563824903E-2</c:v>
                </c:pt>
                <c:pt idx="8389">
                  <c:v>-6.1902549872287251E-2</c:v>
                </c:pt>
                <c:pt idx="8390">
                  <c:v>-6.1946597565896537E-2</c:v>
                </c:pt>
                <c:pt idx="8391">
                  <c:v>-6.2000213938207052E-2</c:v>
                </c:pt>
                <c:pt idx="8392">
                  <c:v>-6.2064194257652625E-2</c:v>
                </c:pt>
                <c:pt idx="8393">
                  <c:v>-6.2139258888642919E-2</c:v>
                </c:pt>
                <c:pt idx="8394">
                  <c:v>-6.22260572591554E-2</c:v>
                </c:pt>
                <c:pt idx="8395">
                  <c:v>-6.2325171678373432E-2</c:v>
                </c:pt>
                <c:pt idx="8396">
                  <c:v>-6.2437121007946593E-2</c:v>
                </c:pt>
                <c:pt idx="8397">
                  <c:v>-6.2562364190464195E-2</c:v>
                </c:pt>
                <c:pt idx="8398">
                  <c:v>-6.2701303638744349E-2</c:v>
                </c:pt>
                <c:pt idx="8399">
                  <c:v>-6.2854288489539237E-2</c:v>
                </c:pt>
                <c:pt idx="8400">
                  <c:v>-6.3021617725255399E-2</c:v>
                </c:pt>
                <c:pt idx="8401">
                  <c:v>-6.320354316727364E-2</c:v>
                </c:pt>
                <c:pt idx="8402">
                  <c:v>-6.3397269180485313E-2</c:v>
                </c:pt>
                <c:pt idx="8403">
                  <c:v>-6.3596475802255803E-2</c:v>
                </c:pt>
                <c:pt idx="8404">
                  <c:v>-6.3796973199053142E-2</c:v>
                </c:pt>
                <c:pt idx="8405">
                  <c:v>-6.3997344172480791E-2</c:v>
                </c:pt>
                <c:pt idx="8406">
                  <c:v>-6.4196363255736036E-2</c:v>
                </c:pt>
                <c:pt idx="8407">
                  <c:v>-6.4392897113797212E-2</c:v>
                </c:pt>
                <c:pt idx="8408">
                  <c:v>-6.4585896601725659E-2</c:v>
                </c:pt>
                <c:pt idx="8409">
                  <c:v>-6.4774392604469752E-2</c:v>
                </c:pt>
                <c:pt idx="8410">
                  <c:v>-6.4957492158046526E-2</c:v>
                </c:pt>
                <c:pt idx="8411">
                  <c:v>-6.5134374710190165E-2</c:v>
                </c:pt>
                <c:pt idx="8412">
                  <c:v>-6.5304288512340963E-2</c:v>
                </c:pt>
                <c:pt idx="8413">
                  <c:v>-6.546654714012233E-2</c:v>
                </c:pt>
                <c:pt idx="8414">
                  <c:v>-6.562052613961819E-2</c:v>
                </c:pt>
                <c:pt idx="8415">
                  <c:v>-6.5765659796727702E-2</c:v>
                </c:pt>
                <c:pt idx="8416">
                  <c:v>-6.5901438026841216E-2</c:v>
                </c:pt>
                <c:pt idx="8417">
                  <c:v>-6.6027403382055205E-2</c:v>
                </c:pt>
                <c:pt idx="8418">
                  <c:v>-6.6143148173123792E-2</c:v>
                </c:pt>
                <c:pt idx="8419">
                  <c:v>-6.6248311703331661E-2</c:v>
                </c:pt>
                <c:pt idx="8420">
                  <c:v>-6.6342577611466322E-2</c:v>
                </c:pt>
                <c:pt idx="8421">
                  <c:v>-6.6425671321066526E-2</c:v>
                </c:pt>
                <c:pt idx="8422">
                  <c:v>-6.6497357593127498E-2</c:v>
                </c:pt>
                <c:pt idx="8423">
                  <c:v>-6.655743817945238E-2</c:v>
                </c:pt>
                <c:pt idx="8424">
                  <c:v>-6.6605749573853387E-2</c:v>
                </c:pt>
                <c:pt idx="8425">
                  <c:v>-6.6642160858423463E-2</c:v>
                </c:pt>
                <c:pt idx="8426">
                  <c:v>-6.6666571642120351E-2</c:v>
                </c:pt>
                <c:pt idx="8427">
                  <c:v>-6.6678910088931162E-2</c:v>
                </c:pt>
                <c:pt idx="8428">
                  <c:v>-6.6679131032912758E-2</c:v>
                </c:pt>
                <c:pt idx="8429">
                  <c:v>-6.6667214177434972E-2</c:v>
                </c:pt>
                <c:pt idx="8430">
                  <c:v>-6.6643162375988288E-2</c:v>
                </c:pt>
                <c:pt idx="8431">
                  <c:v>-6.6606999991952881E-2</c:v>
                </c:pt>
                <c:pt idx="8432">
                  <c:v>-6.6558771334765621E-2</c:v>
                </c:pt>
                <c:pt idx="8433">
                  <c:v>-6.6498539169961929E-2</c:v>
                </c:pt>
                <c:pt idx="8434">
                  <c:v>-6.6426383300611777E-2</c:v>
                </c:pt>
                <c:pt idx="8435">
                  <c:v>-6.6342399217712775E-2</c:v>
                </c:pt>
                <c:pt idx="8436">
                  <c:v>-6.6246696817149675E-2</c:v>
                </c:pt>
                <c:pt idx="8437">
                  <c:v>-6.6139399180874775E-2</c:v>
                </c:pt>
                <c:pt idx="8438">
                  <c:v>-6.6020641420012821E-2</c:v>
                </c:pt>
                <c:pt idx="8439">
                  <c:v>-6.589211934035874E-2</c:v>
                </c:pt>
                <c:pt idx="8440">
                  <c:v>-6.5757335906425643E-2</c:v>
                </c:pt>
                <c:pt idx="8441">
                  <c:v>-6.5618683669317016E-2</c:v>
                </c:pt>
                <c:pt idx="8442">
                  <c:v>-6.5477113572512721E-2</c:v>
                </c:pt>
                <c:pt idx="8443">
                  <c:v>-6.5333467170640064E-2</c:v>
                </c:pt>
                <c:pt idx="8444">
                  <c:v>-6.5188528381757788E-2</c:v>
                </c:pt>
                <c:pt idx="8445">
                  <c:v>-6.5043027933616715E-2</c:v>
                </c:pt>
                <c:pt idx="8446">
                  <c:v>-6.4897645851851593E-2</c:v>
                </c:pt>
                <c:pt idx="8447">
                  <c:v>-6.4753013796163689E-2</c:v>
                </c:pt>
                <c:pt idx="8448">
                  <c:v>-6.4609717317589618E-2</c:v>
                </c:pt>
                <c:pt idx="8449">
                  <c:v>-6.4468298040939273E-2</c:v>
                </c:pt>
                <c:pt idx="8450">
                  <c:v>-6.4329255773781915E-2</c:v>
                </c:pt>
                <c:pt idx="8451">
                  <c:v>-6.4193050543297173E-2</c:v>
                </c:pt>
                <c:pt idx="8452">
                  <c:v>-6.4060104562340972E-2</c:v>
                </c:pt>
                <c:pt idx="8453">
                  <c:v>-6.3930804126113794E-2</c:v>
                </c:pt>
                <c:pt idx="8454">
                  <c:v>-6.3805501440845902E-2</c:v>
                </c:pt>
                <c:pt idx="8455">
                  <c:v>-6.3684516385940554E-2</c:v>
                </c:pt>
                <c:pt idx="8456">
                  <c:v>-6.3568138211036573E-2</c:v>
                </c:pt>
                <c:pt idx="8457">
                  <c:v>-6.345662716946758E-2</c:v>
                </c:pt>
                <c:pt idx="8458">
                  <c:v>-6.3350216089608502E-2</c:v>
                </c:pt>
                <c:pt idx="8459">
                  <c:v>-6.3249111885608236E-2</c:v>
                </c:pt>
                <c:pt idx="8460">
                  <c:v>-6.3153497009013668E-2</c:v>
                </c:pt>
                <c:pt idx="8461">
                  <c:v>-6.3063530842791427E-2</c:v>
                </c:pt>
                <c:pt idx="8462">
                  <c:v>-6.2979351039254686E-2</c:v>
                </c:pt>
                <c:pt idx="8463">
                  <c:v>-6.290107480339803E-2</c:v>
                </c:pt>
                <c:pt idx="8464">
                  <c:v>-6.2828800123137421E-2</c:v>
                </c:pt>
                <c:pt idx="8465">
                  <c:v>-6.2762606947945429E-2</c:v>
                </c:pt>
                <c:pt idx="8466">
                  <c:v>-6.2702558317359769E-2</c:v>
                </c:pt>
                <c:pt idx="8467">
                  <c:v>-6.2648701440832871E-2</c:v>
                </c:pt>
                <c:pt idx="8468">
                  <c:v>-6.2601068730373716E-2</c:v>
                </c:pt>
                <c:pt idx="8469">
                  <c:v>-6.255967878741997E-2</c:v>
                </c:pt>
                <c:pt idx="8470">
                  <c:v>-6.252453734535858E-2</c:v>
                </c:pt>
                <c:pt idx="8471">
                  <c:v>-6.2495638169096757E-2</c:v>
                </c:pt>
                <c:pt idx="8472">
                  <c:v>-6.247296391306275E-2</c:v>
                </c:pt>
                <c:pt idx="8473">
                  <c:v>-6.2456486938996809E-2</c:v>
                </c:pt>
                <c:pt idx="8474">
                  <c:v>-6.2446170094869399E-2</c:v>
                </c:pt>
                <c:pt idx="8475">
                  <c:v>-6.2441967456241566E-2</c:v>
                </c:pt>
                <c:pt idx="8476">
                  <c:v>-6.2443825031357196E-2</c:v>
                </c:pt>
                <c:pt idx="8477">
                  <c:v>-6.2451681431234488E-2</c:v>
                </c:pt>
                <c:pt idx="8478">
                  <c:v>-6.2465468505996533E-2</c:v>
                </c:pt>
                <c:pt idx="8479">
                  <c:v>-6.2485111948657426E-2</c:v>
                </c:pt>
                <c:pt idx="8480">
                  <c:v>-6.2510531867552524E-2</c:v>
                </c:pt>
                <c:pt idx="8481">
                  <c:v>-6.2541643328576479E-2</c:v>
                </c:pt>
                <c:pt idx="8482">
                  <c:v>-6.2578356868364965E-2</c:v>
                </c:pt>
                <c:pt idx="8483">
                  <c:v>-6.2620578979530231E-2</c:v>
                </c:pt>
                <c:pt idx="8484">
                  <c:v>-6.2668212569032059E-2</c:v>
                </c:pt>
                <c:pt idx="8485">
                  <c:v>-6.2721157390740592E-2</c:v>
                </c:pt>
                <c:pt idx="8486">
                  <c:v>-6.2779310453218731E-2</c:v>
                </c:pt>
                <c:pt idx="8487">
                  <c:v>-6.2842566403725403E-2</c:v>
                </c:pt>
                <c:pt idx="8488">
                  <c:v>-6.2910817889414078E-2</c:v>
                </c:pt>
                <c:pt idx="8489">
                  <c:v>-6.2983955896673785E-2</c:v>
                </c:pt>
                <c:pt idx="8490">
                  <c:v>-6.3061870069533218E-2</c:v>
                </c:pt>
                <c:pt idx="8491">
                  <c:v>-6.3144449008021866E-2</c:v>
                </c:pt>
                <c:pt idx="8492">
                  <c:v>-6.32315805473561E-2</c:v>
                </c:pt>
                <c:pt idx="8493">
                  <c:v>-6.3323152018791629E-2</c:v>
                </c:pt>
                <c:pt idx="8494">
                  <c:v>-6.3419050492958498E-2</c:v>
                </c:pt>
                <c:pt idx="8495">
                  <c:v>-6.3519163006468898E-2</c:v>
                </c:pt>
                <c:pt idx="8496">
                  <c:v>-6.3623376772563384E-2</c:v>
                </c:pt>
                <c:pt idx="8497">
                  <c:v>-6.3731579376535896E-2</c:v>
                </c:pt>
                <c:pt idx="8498">
                  <c:v>-6.3843658956654087E-2</c:v>
                </c:pt>
                <c:pt idx="8499">
                  <c:v>-6.3959504371267378E-2</c:v>
                </c:pt>
                <c:pt idx="8500">
                  <c:v>-6.4079005352771459E-2</c:v>
                </c:pt>
                <c:pt idx="8501">
                  <c:v>-6.4202052649074789E-2</c:v>
                </c:pt>
                <c:pt idx="8502">
                  <c:v>-6.4329991554425245E-2</c:v>
                </c:pt>
                <c:pt idx="8503">
                  <c:v>-6.4465854142175733E-2</c:v>
                </c:pt>
                <c:pt idx="8504">
                  <c:v>-6.4611624132925025E-2</c:v>
                </c:pt>
                <c:pt idx="8505">
                  <c:v>-6.4767927264149289E-2</c:v>
                </c:pt>
                <c:pt idx="8506">
                  <c:v>-6.4935281587170199E-2</c:v>
                </c:pt>
                <c:pt idx="8507">
                  <c:v>-6.5114146859556882E-2</c:v>
                </c:pt>
                <c:pt idx="8508">
                  <c:v>-6.5304929520028865E-2</c:v>
                </c:pt>
                <c:pt idx="8509">
                  <c:v>-6.5507985776417726E-2</c:v>
                </c:pt>
                <c:pt idx="8510">
                  <c:v>-6.5723624502638037E-2</c:v>
                </c:pt>
                <c:pt idx="8511">
                  <c:v>-6.5952110015344137E-2</c:v>
                </c:pt>
                <c:pt idx="8512">
                  <c:v>-6.6193664736160882E-2</c:v>
                </c:pt>
                <c:pt idx="8513">
                  <c:v>-6.644847174277721E-2</c:v>
                </c:pt>
                <c:pt idx="8514">
                  <c:v>-6.6716677212069531E-2</c:v>
                </c:pt>
                <c:pt idx="8515">
                  <c:v>-6.6998392758391312E-2</c:v>
                </c:pt>
                <c:pt idx="8516">
                  <c:v>-6.7293697670137861E-2</c:v>
                </c:pt>
                <c:pt idx="8517">
                  <c:v>-6.7602641047661116E-2</c:v>
                </c:pt>
                <c:pt idx="8518">
                  <c:v>-6.7925243845574884E-2</c:v>
                </c:pt>
                <c:pt idx="8519">
                  <c:v>-6.8261500822450943E-2</c:v>
                </c:pt>
                <c:pt idx="8520">
                  <c:v>-6.8611382400864965E-2</c:v>
                </c:pt>
                <c:pt idx="8521">
                  <c:v>-6.897483644070744E-2</c:v>
                </c:pt>
                <c:pt idx="8522">
                  <c:v>-6.9351789928627769E-2</c:v>
                </c:pt>
                <c:pt idx="8523">
                  <c:v>-6.9742150586431323E-2</c:v>
                </c:pt>
                <c:pt idx="8524">
                  <c:v>-7.0145808401199786E-2</c:v>
                </c:pt>
                <c:pt idx="8525">
                  <c:v>-7.0562637079852025E-2</c:v>
                </c:pt>
                <c:pt idx="8526">
                  <c:v>-7.0992495430810654E-2</c:v>
                </c:pt>
                <c:pt idx="8527">
                  <c:v>-7.1432474978187915E-2</c:v>
                </c:pt>
                <c:pt idx="8528">
                  <c:v>-7.1876461428117919E-2</c:v>
                </c:pt>
                <c:pt idx="8529">
                  <c:v>-7.2320318188522151E-2</c:v>
                </c:pt>
                <c:pt idx="8530">
                  <c:v>-7.2762474312879008E-2</c:v>
                </c:pt>
                <c:pt idx="8531">
                  <c:v>-7.3201556837755491E-2</c:v>
                </c:pt>
                <c:pt idx="8532">
                  <c:v>-7.363629834761104E-2</c:v>
                </c:pt>
                <c:pt idx="8533">
                  <c:v>-7.4065528623468574E-2</c:v>
                </c:pt>
                <c:pt idx="8534">
                  <c:v>-7.4488169797742781E-2</c:v>
                </c:pt>
                <c:pt idx="8535">
                  <c:v>-7.4903231805002995E-2</c:v>
                </c:pt>
                <c:pt idx="8536">
                  <c:v>-7.5309807997694989E-2</c:v>
                </c:pt>
                <c:pt idx="8537">
                  <c:v>-7.5707070918507216E-2</c:v>
                </c:pt>
                <c:pt idx="8538">
                  <c:v>-7.6094268225898265E-2</c:v>
                </c:pt>
                <c:pt idx="8539">
                  <c:v>-7.6470718769449358E-2</c:v>
                </c:pt>
                <c:pt idx="8540">
                  <c:v>-7.683580881167143E-2</c:v>
                </c:pt>
                <c:pt idx="8541">
                  <c:v>-7.7188988392866142E-2</c:v>
                </c:pt>
                <c:pt idx="8542">
                  <c:v>-7.7529767835617505E-2</c:v>
                </c:pt>
                <c:pt idx="8543">
                  <c:v>-7.7857714385475466E-2</c:v>
                </c:pt>
                <c:pt idx="8544">
                  <c:v>-7.8172448984385634E-2</c:v>
                </c:pt>
                <c:pt idx="8545">
                  <c:v>-7.8473643173418511E-2</c:v>
                </c:pt>
                <c:pt idx="8546">
                  <c:v>-7.8761016121357275E-2</c:v>
                </c:pt>
                <c:pt idx="8547">
                  <c:v>-7.9034331775714964E-2</c:v>
                </c:pt>
                <c:pt idx="8548">
                  <c:v>-7.9293396132769284E-2</c:v>
                </c:pt>
                <c:pt idx="8549">
                  <c:v>-7.9538054623224483E-2</c:v>
                </c:pt>
                <c:pt idx="8550">
                  <c:v>-7.9768189610138165E-2</c:v>
                </c:pt>
                <c:pt idx="8551">
                  <c:v>-7.9983717995780565E-2</c:v>
                </c:pt>
                <c:pt idx="8552">
                  <c:v>-8.0184588934129858E-2</c:v>
                </c:pt>
                <c:pt idx="8553">
                  <c:v>-8.0370781645745348E-2</c:v>
                </c:pt>
                <c:pt idx="8554">
                  <c:v>-8.054230333180265E-2</c:v>
                </c:pt>
                <c:pt idx="8555">
                  <c:v>-8.0699187184118532E-2</c:v>
                </c:pt>
                <c:pt idx="8556">
                  <c:v>-8.0841490488044121E-2</c:v>
                </c:pt>
                <c:pt idx="8557">
                  <c:v>-8.0969292815149363E-2</c:v>
                </c:pt>
                <c:pt idx="8558">
                  <c:v>-8.1082694302680072E-2</c:v>
                </c:pt>
                <c:pt idx="8559">
                  <c:v>-8.1181814016817913E-2</c:v>
                </c:pt>
                <c:pt idx="8560">
                  <c:v>-8.1266788396831713E-2</c:v>
                </c:pt>
                <c:pt idx="8561">
                  <c:v>-8.1337769777265048E-2</c:v>
                </c:pt>
                <c:pt idx="8562">
                  <c:v>-8.1394924985362757E-2</c:v>
                </c:pt>
                <c:pt idx="8563">
                  <c:v>-8.1438434010999081E-2</c:v>
                </c:pt>
                <c:pt idx="8564">
                  <c:v>-8.1468488746429632E-2</c:v>
                </c:pt>
                <c:pt idx="8565">
                  <c:v>-8.1485291793250078E-2</c:v>
                </c:pt>
                <c:pt idx="8566">
                  <c:v>-8.1489055334006966E-2</c:v>
                </c:pt>
                <c:pt idx="8567">
                  <c:v>-8.1480000065965688E-2</c:v>
                </c:pt>
                <c:pt idx="8568">
                  <c:v>-8.1458354194604801E-2</c:v>
                </c:pt>
                <c:pt idx="8569">
                  <c:v>-8.1424352484465556E-2</c:v>
                </c:pt>
                <c:pt idx="8570">
                  <c:v>-8.1378235365050205E-2</c:v>
                </c:pt>
                <c:pt idx="8571">
                  <c:v>-8.1320248089521541E-2</c:v>
                </c:pt>
                <c:pt idx="8572">
                  <c:v>-8.1250639944020125E-2</c:v>
                </c:pt>
                <c:pt idx="8573">
                  <c:v>-8.1169663505475484E-2</c:v>
                </c:pt>
                <c:pt idx="8574">
                  <c:v>-8.1077573945849316E-2</c:v>
                </c:pt>
                <c:pt idx="8575">
                  <c:v>-8.0974628380808267E-2</c:v>
                </c:pt>
                <c:pt idx="8576">
                  <c:v>-8.0861085260884383E-2</c:v>
                </c:pt>
                <c:pt idx="8577">
                  <c:v>-8.0737203803239593E-2</c:v>
                </c:pt>
                <c:pt idx="8578">
                  <c:v>-8.0603243462210095E-2</c:v>
                </c:pt>
                <c:pt idx="8579">
                  <c:v>-8.0459463436862985E-2</c:v>
                </c:pt>
                <c:pt idx="8580">
                  <c:v>-8.0306122213854747E-2</c:v>
                </c:pt>
                <c:pt idx="8581">
                  <c:v>-8.0143477143937922E-2</c:v>
                </c:pt>
                <c:pt idx="8582">
                  <c:v>-7.9971784050515513E-2</c:v>
                </c:pt>
                <c:pt idx="8583">
                  <c:v>-7.9791296868698638E-2</c:v>
                </c:pt>
                <c:pt idx="8584">
                  <c:v>-7.9602267313374955E-2</c:v>
                </c:pt>
                <c:pt idx="8585">
                  <c:v>-7.940494457484773E-2</c:v>
                </c:pt>
                <c:pt idx="8586">
                  <c:v>-7.9199575040656389E-2</c:v>
                </c:pt>
                <c:pt idx="8587">
                  <c:v>-7.8986402042239806E-2</c:v>
                </c:pt>
                <c:pt idx="8588">
                  <c:v>-7.876566562515197E-2</c:v>
                </c:pt>
                <c:pt idx="8589">
                  <c:v>-7.8537828483201219E-2</c:v>
                </c:pt>
                <c:pt idx="8590">
                  <c:v>-7.8303611887882235E-2</c:v>
                </c:pt>
                <c:pt idx="8591">
                  <c:v>-7.8063569933055563E-2</c:v>
                </c:pt>
                <c:pt idx="8592">
                  <c:v>-7.7818041195382034E-2</c:v>
                </c:pt>
                <c:pt idx="8593">
                  <c:v>-7.7567343130564584E-2</c:v>
                </c:pt>
                <c:pt idx="8594">
                  <c:v>-7.7311779633325944E-2</c:v>
                </c:pt>
                <c:pt idx="8595">
                  <c:v>-7.7051641703391932E-2</c:v>
                </c:pt>
                <c:pt idx="8596">
                  <c:v>-7.6787207833999574E-2</c:v>
                </c:pt>
                <c:pt idx="8597">
                  <c:v>-7.651874438583986E-2</c:v>
                </c:pt>
                <c:pt idx="8598">
                  <c:v>-7.6246505956502911E-2</c:v>
                </c:pt>
                <c:pt idx="8599">
                  <c:v>-7.5970735745450366E-2</c:v>
                </c:pt>
                <c:pt idx="8600">
                  <c:v>-7.5691665914175449E-2</c:v>
                </c:pt>
                <c:pt idx="8601">
                  <c:v>-7.5409517941228202E-2</c:v>
                </c:pt>
                <c:pt idx="8602">
                  <c:v>-7.512450297181561E-2</c:v>
                </c:pt>
                <c:pt idx="8603">
                  <c:v>-7.4836822161716526E-2</c:v>
                </c:pt>
                <c:pt idx="8604">
                  <c:v>-7.4546667015280038E-2</c:v>
                </c:pt>
                <c:pt idx="8605">
                  <c:v>-7.4254219717303713E-2</c:v>
                </c:pt>
                <c:pt idx="8606">
                  <c:v>-7.3959653458613134E-2</c:v>
                </c:pt>
                <c:pt idx="8607">
                  <c:v>-7.3663132755188598E-2</c:v>
                </c:pt>
                <c:pt idx="8608">
                  <c:v>-7.3364813760707928E-2</c:v>
                </c:pt>
                <c:pt idx="8609">
                  <c:v>-7.3064844572395191E-2</c:v>
                </c:pt>
                <c:pt idx="8610">
                  <c:v>-7.2763365530085597E-2</c:v>
                </c:pt>
                <c:pt idx="8611">
                  <c:v>-7.2460509508435564E-2</c:v>
                </c:pt>
                <c:pt idx="8612">
                  <c:v>-7.2156402202224912E-2</c:v>
                </c:pt>
                <c:pt idx="8613">
                  <c:v>-7.1851162404711663E-2</c:v>
                </c:pt>
                <c:pt idx="8614">
                  <c:v>-7.1544902279024797E-2</c:v>
                </c:pt>
                <c:pt idx="8615">
                  <c:v>-7.1237727622578434E-2</c:v>
                </c:pt>
                <c:pt idx="8616">
                  <c:v>-7.0929738124520761E-2</c:v>
                </c:pt>
                <c:pt idx="8617">
                  <c:v>-7.0621027616233178E-2</c:v>
                </c:pt>
                <c:pt idx="8618">
                  <c:v>-7.0311684314910583E-2</c:v>
                </c:pt>
                <c:pt idx="8619">
                  <c:v>-7.0001791060262761E-2</c:v>
                </c:pt>
                <c:pt idx="8620">
                  <c:v>-6.9691425544388091E-2</c:v>
                </c:pt>
                <c:pt idx="8621">
                  <c:v>-6.9380660534878305E-2</c:v>
                </c:pt>
                <c:pt idx="8622">
                  <c:v>-6.9069564091222321E-2</c:v>
                </c:pt>
                <c:pt idx="8623">
                  <c:v>-6.8758199774584389E-2</c:v>
                </c:pt>
                <c:pt idx="8624">
                  <c:v>-6.8446626851038472E-2</c:v>
                </c:pt>
                <c:pt idx="8625">
                  <c:v>-6.8134900488346972E-2</c:v>
                </c:pt>
                <c:pt idx="8626">
                  <c:v>-6.782307194637878E-2</c:v>
                </c:pt>
                <c:pt idx="8627">
                  <c:v>-6.7511188761264149E-2</c:v>
                </c:pt>
                <c:pt idx="8628">
                  <c:v>-6.7199294923391523E-2</c:v>
                </c:pt>
                <c:pt idx="8629">
                  <c:v>-6.6887431049352339E-2</c:v>
                </c:pt>
                <c:pt idx="8630">
                  <c:v>-6.6575634547946447E-2</c:v>
                </c:pt>
                <c:pt idx="8631">
                  <c:v>-6.6263939780361089E-2</c:v>
                </c:pt>
                <c:pt idx="8632">
                  <c:v>-6.5952378214641019E-2</c:v>
                </c:pt>
                <c:pt idx="8633">
                  <c:v>-6.5640978574568368E-2</c:v>
                </c:pt>
                <c:pt idx="8634">
                  <c:v>-6.5329766983073703E-2</c:v>
                </c:pt>
                <c:pt idx="8635">
                  <c:v>-6.5018767100300218E-2</c:v>
                </c:pt>
                <c:pt idx="8636">
                  <c:v>-6.4708000256445075E-2</c:v>
                </c:pt>
                <c:pt idx="8637">
                  <c:v>-6.4397485579502256E-2</c:v>
                </c:pt>
                <c:pt idx="8638">
                  <c:v>-6.4087240118032254E-2</c:v>
                </c:pt>
                <c:pt idx="8639">
                  <c:v>-6.3777596133623715E-2</c:v>
                </c:pt>
                <c:pt idx="8640">
                  <c:v>-6.3469251868235141E-2</c:v>
                </c:pt>
                <c:pt idx="8641">
                  <c:v>-6.3162674743763886E-2</c:v>
                </c:pt>
                <c:pt idx="8642">
                  <c:v>-6.2858033874524086E-2</c:v>
                </c:pt>
                <c:pt idx="8643">
                  <c:v>-6.2555472999114251E-2</c:v>
                </c:pt>
                <c:pt idx="8644">
                  <c:v>-6.2255121337639774E-2</c:v>
                </c:pt>
                <c:pt idx="8645">
                  <c:v>-6.1957094753513471E-2</c:v>
                </c:pt>
                <c:pt idx="8646">
                  <c:v>-6.1661496501259322E-2</c:v>
                </c:pt>
                <c:pt idx="8647">
                  <c:v>-6.1368417930445764E-2</c:v>
                </c:pt>
                <c:pt idx="8648">
                  <c:v>-6.1077939161194132E-2</c:v>
                </c:pt>
                <c:pt idx="8649">
                  <c:v>-6.0790129732573507E-2</c:v>
                </c:pt>
                <c:pt idx="8650">
                  <c:v>-6.0505049224625344E-2</c:v>
                </c:pt>
                <c:pt idx="8651">
                  <c:v>-6.0222747854739765E-2</c:v>
                </c:pt>
                <c:pt idx="8652">
                  <c:v>-5.9943267049097811E-2</c:v>
                </c:pt>
                <c:pt idx="8653">
                  <c:v>-5.9666639989891412E-2</c:v>
                </c:pt>
                <c:pt idx="8654">
                  <c:v>-5.9392892139025655E-2</c:v>
                </c:pt>
                <c:pt idx="8655">
                  <c:v>-5.9122041739002415E-2</c:v>
                </c:pt>
                <c:pt idx="8656">
                  <c:v>-5.8854100291676363E-2</c:v>
                </c:pt>
                <c:pt idx="8657">
                  <c:v>-5.8589073015566324E-2</c:v>
                </c:pt>
                <c:pt idx="8658">
                  <c:v>-5.8326959282396521E-2</c:v>
                </c:pt>
                <c:pt idx="8659">
                  <c:v>-5.8067753033532336E-2</c:v>
                </c:pt>
                <c:pt idx="8660">
                  <c:v>-5.7811443176965391E-2</c:v>
                </c:pt>
                <c:pt idx="8661">
                  <c:v>-5.7558013965492393E-2</c:v>
                </c:pt>
                <c:pt idx="8662">
                  <c:v>-5.7307445356720929E-2</c:v>
                </c:pt>
                <c:pt idx="8663">
                  <c:v>-5.7059713355524483E-2</c:v>
                </c:pt>
                <c:pt idx="8664">
                  <c:v>-5.6814790339556914E-2</c:v>
                </c:pt>
                <c:pt idx="8665">
                  <c:v>-5.6572645368424747E-2</c:v>
                </c:pt>
                <c:pt idx="8666">
                  <c:v>-5.6333244477103681E-2</c:v>
                </c:pt>
                <c:pt idx="8667">
                  <c:v>-5.6096550954172687E-2</c:v>
                </c:pt>
                <c:pt idx="8668">
                  <c:v>-5.5862525605427267E-2</c:v>
                </c:pt>
                <c:pt idx="8669">
                  <c:v>-5.5631127003419781E-2</c:v>
                </c:pt>
                <c:pt idx="8670">
                  <c:v>-5.5402311723462709E-2</c:v>
                </c:pt>
                <c:pt idx="8671">
                  <c:v>-5.5176034566617065E-2</c:v>
                </c:pt>
                <c:pt idx="8672">
                  <c:v>-5.4952248770175856E-2</c:v>
                </c:pt>
                <c:pt idx="8673">
                  <c:v>-5.4730906206138984E-2</c:v>
                </c:pt>
                <c:pt idx="8674">
                  <c:v>-5.4511957568162919E-2</c:v>
                </c:pt>
                <c:pt idx="8675">
                  <c:v>-5.4295352547456432E-2</c:v>
                </c:pt>
                <c:pt idx="8676">
                  <c:v>-5.4081039998079075E-2</c:v>
                </c:pt>
                <c:pt idx="8677">
                  <c:v>-5.3868968092088056E-2</c:v>
                </c:pt>
                <c:pt idx="8678">
                  <c:v>-5.365908446496518E-2</c:v>
                </c:pt>
                <c:pt idx="8679">
                  <c:v>-5.345133635174338E-2</c:v>
                </c:pt>
                <c:pt idx="8680">
                  <c:v>-5.3245670714239357E-2</c:v>
                </c:pt>
                <c:pt idx="8681">
                  <c:v>-5.3042034359787639E-2</c:v>
                </c:pt>
                <c:pt idx="8682">
                  <c:v>-5.2840374051857208E-2</c:v>
                </c:pt>
                <c:pt idx="8683">
                  <c:v>-5.2640636612921829E-2</c:v>
                </c:pt>
                <c:pt idx="8684">
                  <c:v>-5.2442769019941674E-2</c:v>
                </c:pt>
                <c:pt idx="8685">
                  <c:v>-5.2246718492803032E-2</c:v>
                </c:pt>
                <c:pt idx="8686">
                  <c:v>-5.2052432576051293E-2</c:v>
                </c:pt>
                <c:pt idx="8687">
                  <c:v>-5.1859859214240092E-2</c:v>
                </c:pt>
                <c:pt idx="8688">
                  <c:v>-5.1668946821210371E-2</c:v>
                </c:pt>
                <c:pt idx="8689">
                  <c:v>-5.1479644343599557E-2</c:v>
                </c:pt>
                <c:pt idx="8690">
                  <c:v>-5.1291901318873082E-2</c:v>
                </c:pt>
                <c:pt idx="8691">
                  <c:v>-5.1105667928157565E-2</c:v>
                </c:pt>
                <c:pt idx="8692">
                  <c:v>-5.0920895044146604E-2</c:v>
                </c:pt>
                <c:pt idx="8693">
                  <c:v>-5.0737534274338934E-2</c:v>
                </c:pt>
                <c:pt idx="8694">
                  <c:v>-5.0555537999859311E-2</c:v>
                </c:pt>
                <c:pt idx="8695">
                  <c:v>-5.0374859410103119E-2</c:v>
                </c:pt>
                <c:pt idx="8696">
                  <c:v>-5.0195452533435873E-2</c:v>
                </c:pt>
                <c:pt idx="8697">
                  <c:v>-5.0017272264170028E-2</c:v>
                </c:pt>
                <c:pt idx="8698">
                  <c:v>-4.9840274386032904E-2</c:v>
                </c:pt>
                <c:pt idx="8699">
                  <c:v>-4.9664415592329952E-2</c:v>
                </c:pt>
                <c:pt idx="8700">
                  <c:v>-4.9489653503000434E-2</c:v>
                </c:pt>
                <c:pt idx="8701">
                  <c:v>-4.9315946678753386E-2</c:v>
                </c:pt>
                <c:pt idx="8702">
                  <c:v>-4.9144018937884976E-2</c:v>
                </c:pt>
                <c:pt idx="8703">
                  <c:v>-4.8975481427981873E-2</c:v>
                </c:pt>
                <c:pt idx="8704">
                  <c:v>-4.8811394241963096E-2</c:v>
                </c:pt>
                <c:pt idx="8705">
                  <c:v>-4.8652103544545668E-2</c:v>
                </c:pt>
                <c:pt idx="8706">
                  <c:v>-4.8497899026356921E-2</c:v>
                </c:pt>
                <c:pt idx="8707">
                  <c:v>-4.8349039836800008E-2</c:v>
                </c:pt>
                <c:pt idx="8708">
                  <c:v>-4.8205757161630662E-2</c:v>
                </c:pt>
                <c:pt idx="8709">
                  <c:v>-4.8068255810824981E-2</c:v>
                </c:pt>
                <c:pt idx="8710">
                  <c:v>-4.7936715708477427E-2</c:v>
                </c:pt>
                <c:pt idx="8711">
                  <c:v>-4.7811293321783674E-2</c:v>
                </c:pt>
                <c:pt idx="8712">
                  <c:v>-4.7692123032094871E-2</c:v>
                </c:pt>
                <c:pt idx="8713">
                  <c:v>-4.7579318449668596E-2</c:v>
                </c:pt>
                <c:pt idx="8714">
                  <c:v>-4.7472973673678552E-2</c:v>
                </c:pt>
                <c:pt idx="8715">
                  <c:v>-4.7373164499034864E-2</c:v>
                </c:pt>
                <c:pt idx="8716">
                  <c:v>-4.7279949571554389E-2</c:v>
                </c:pt>
                <c:pt idx="8717">
                  <c:v>-4.7193371493006411E-2</c:v>
                </c:pt>
                <c:pt idx="8718">
                  <c:v>-4.7113457877543542E-2</c:v>
                </c:pt>
                <c:pt idx="8719">
                  <c:v>-4.7040222361011297E-2</c:v>
                </c:pt>
                <c:pt idx="8720">
                  <c:v>-4.6973665564609246E-2</c:v>
                </c:pt>
                <c:pt idx="8721">
                  <c:v>-4.6913776014358172E-2</c:v>
                </c:pt>
                <c:pt idx="8722">
                  <c:v>-4.6860531017805011E-2</c:v>
                </c:pt>
                <c:pt idx="8723">
                  <c:v>-4.6813897499375673E-2</c:v>
                </c:pt>
                <c:pt idx="8724">
                  <c:v>-4.67738327957615E-2</c:v>
                </c:pt>
                <c:pt idx="8725">
                  <c:v>-4.6740285412701435E-2</c:v>
                </c:pt>
                <c:pt idx="8726">
                  <c:v>-4.6713195744495777E-2</c:v>
                </c:pt>
                <c:pt idx="8727">
                  <c:v>-4.6692496757562832E-2</c:v>
                </c:pt>
                <c:pt idx="8728">
                  <c:v>-4.6678114639322012E-2</c:v>
                </c:pt>
                <c:pt idx="8729">
                  <c:v>-4.6669969413660667E-2</c:v>
                </c:pt>
                <c:pt idx="8730">
                  <c:v>-4.6667975524214395E-2</c:v>
                </c:pt>
                <c:pt idx="8731">
                  <c:v>-4.6672042386662914E-2</c:v>
                </c:pt>
                <c:pt idx="8732">
                  <c:v>-4.6682074911215642E-2</c:v>
                </c:pt>
                <c:pt idx="8733">
                  <c:v>-4.6697973996432482E-2</c:v>
                </c:pt>
                <c:pt idx="8734">
                  <c:v>-4.6719636995498387E-2</c:v>
                </c:pt>
                <c:pt idx="8735">
                  <c:v>-4.6746958156040117E-2</c:v>
                </c:pt>
                <c:pt idx="8736">
                  <c:v>-4.6779829034546902E-2</c:v>
                </c:pt>
                <c:pt idx="8737">
                  <c:v>-4.6818138886427448E-2</c:v>
                </c:pt>
                <c:pt idx="8738">
                  <c:v>-4.6861775032708074E-2</c:v>
                </c:pt>
                <c:pt idx="8739">
                  <c:v>-4.6910623204348488E-2</c:v>
                </c:pt>
                <c:pt idx="8740">
                  <c:v>-4.6964567865123867E-2</c:v>
                </c:pt>
                <c:pt idx="8741">
                  <c:v>-4.7023492513994562E-2</c:v>
                </c:pt>
                <c:pt idx="8742">
                  <c:v>-4.7087279967856881E-2</c:v>
                </c:pt>
                <c:pt idx="8743">
                  <c:v>-4.7155812625541839E-2</c:v>
                </c:pt>
                <c:pt idx="8744">
                  <c:v>-4.7228972713901814E-2</c:v>
                </c:pt>
                <c:pt idx="8745">
                  <c:v>-4.7306642516798378E-2</c:v>
                </c:pt>
                <c:pt idx="8746">
                  <c:v>-4.7388704587778906E-2</c:v>
                </c:pt>
                <c:pt idx="8747">
                  <c:v>-4.7475041947204033E-2</c:v>
                </c:pt>
                <c:pt idx="8748">
                  <c:v>-4.7565538264561995E-2</c:v>
                </c:pt>
                <c:pt idx="8749">
                  <c:v>-4.7660078026682082E-2</c:v>
                </c:pt>
                <c:pt idx="8750">
                  <c:v>-4.7758546692534397E-2</c:v>
                </c:pt>
                <c:pt idx="8751">
                  <c:v>-4.7860830835279561E-2</c:v>
                </c:pt>
                <c:pt idx="8752">
                  <c:v>-4.7966818272208181E-2</c:v>
                </c:pt>
                <c:pt idx="8753">
                  <c:v>-4.807639818318752E-2</c:v>
                </c:pt>
                <c:pt idx="8754">
                  <c:v>-4.8189461218209696E-2</c:v>
                </c:pt>
                <c:pt idx="8755">
                  <c:v>-4.8305899594614156E-2</c:v>
                </c:pt>
                <c:pt idx="8756">
                  <c:v>-4.8425607184535868E-2</c:v>
                </c:pt>
                <c:pt idx="8757">
                  <c:v>-4.8548479593108804E-2</c:v>
                </c:pt>
                <c:pt idx="8758">
                  <c:v>-4.8674414227935267E-2</c:v>
                </c:pt>
                <c:pt idx="8759">
                  <c:v>-4.8803310360309986E-2</c:v>
                </c:pt>
                <c:pt idx="8760">
                  <c:v>-4.8935069178670146E-2</c:v>
                </c:pt>
                <c:pt idx="8761">
                  <c:v>-4.9069593834721974E-2</c:v>
                </c:pt>
                <c:pt idx="8762">
                  <c:v>-4.9206789482677323E-2</c:v>
                </c:pt>
                <c:pt idx="8763">
                  <c:v>-4.9346563312015292E-2</c:v>
                </c:pt>
                <c:pt idx="8764">
                  <c:v>-4.9487833174802598E-2</c:v>
                </c:pt>
                <c:pt idx="8765">
                  <c:v>-4.9628369275925371E-2</c:v>
                </c:pt>
                <c:pt idx="8766">
                  <c:v>-4.9766659960299768E-2</c:v>
                </c:pt>
                <c:pt idx="8767">
                  <c:v>-4.9902122996239508E-2</c:v>
                </c:pt>
                <c:pt idx="8768">
                  <c:v>-5.0034252784286526E-2</c:v>
                </c:pt>
                <c:pt idx="8769">
                  <c:v>-5.016258672092571E-2</c:v>
                </c:pt>
                <c:pt idx="8770">
                  <c:v>-5.028670185063977E-2</c:v>
                </c:pt>
                <c:pt idx="8771">
                  <c:v>-5.040621279582045E-2</c:v>
                </c:pt>
                <c:pt idx="8772">
                  <c:v>-5.0520769808276578E-2</c:v>
                </c:pt>
                <c:pt idx="8773">
                  <c:v>-5.0630056894691682E-2</c:v>
                </c:pt>
                <c:pt idx="8774">
                  <c:v>-5.0733790012553674E-2</c:v>
                </c:pt>
                <c:pt idx="8775">
                  <c:v>-5.0831715334826687E-2</c:v>
                </c:pt>
                <c:pt idx="8776">
                  <c:v>-5.0923607581696416E-2</c:v>
                </c:pt>
                <c:pt idx="8777">
                  <c:v>-5.1009268417716858E-2</c:v>
                </c:pt>
                <c:pt idx="8778">
                  <c:v>-5.1088524912685118E-2</c:v>
                </c:pt>
                <c:pt idx="8779">
                  <c:v>-5.1161228064571254E-2</c:v>
                </c:pt>
                <c:pt idx="8780">
                  <c:v>-5.12272513828348E-2</c:v>
                </c:pt>
                <c:pt idx="8781">
                  <c:v>-5.1286489530465967E-2</c:v>
                </c:pt>
                <c:pt idx="8782">
                  <c:v>-5.1338857023099121E-2</c:v>
                </c:pt>
                <c:pt idx="8783">
                  <c:v>-5.1384286983558257E-2</c:v>
                </c:pt>
                <c:pt idx="8784">
                  <c:v>-5.1422729950207413E-2</c:v>
                </c:pt>
                <c:pt idx="8785">
                  <c:v>-5.1454152737495921E-2</c:v>
                </c:pt>
                <c:pt idx="8786">
                  <c:v>-5.1478537347105308E-2</c:v>
                </c:pt>
                <c:pt idx="8787">
                  <c:v>-5.149587992812437E-2</c:v>
                </c:pt>
                <c:pt idx="8788">
                  <c:v>-5.1506189784700784E-2</c:v>
                </c:pt>
                <c:pt idx="8789">
                  <c:v>-5.1509488429638706E-2</c:v>
                </c:pt>
                <c:pt idx="8790">
                  <c:v>-5.1505808682435934E-2</c:v>
                </c:pt>
                <c:pt idx="8791">
                  <c:v>-5.1495193810279755E-2</c:v>
                </c:pt>
                <c:pt idx="8792">
                  <c:v>-5.1477696710544432E-2</c:v>
                </c:pt>
                <c:pt idx="8793">
                  <c:v>-5.145337913336203E-2</c:v>
                </c:pt>
                <c:pt idx="8794">
                  <c:v>-5.1422310942863758E-2</c:v>
                </c:pt>
                <c:pt idx="8795">
                  <c:v>-5.1384569415717722E-2</c:v>
                </c:pt>
                <c:pt idx="8796">
                  <c:v>-5.134023857561805E-2</c:v>
                </c:pt>
                <c:pt idx="8797">
                  <c:v>-5.1289408562407941E-2</c:v>
                </c:pt>
                <c:pt idx="8798">
                  <c:v>-5.1232175034549882E-2</c:v>
                </c:pt>
                <c:pt idx="8799">
                  <c:v>-5.1168638603684875E-2</c:v>
                </c:pt>
                <c:pt idx="8800">
                  <c:v>-5.1098904300053503E-2</c:v>
                </c:pt>
                <c:pt idx="8801">
                  <c:v>-5.1023081067580099E-2</c:v>
                </c:pt>
                <c:pt idx="8802">
                  <c:v>-5.094128128745308E-2</c:v>
                </c:pt>
                <c:pt idx="8803">
                  <c:v>-5.0853620329063341E-2</c:v>
                </c:pt>
                <c:pt idx="8804">
                  <c:v>-5.0760216127193246E-2</c:v>
                </c:pt>
                <c:pt idx="8805">
                  <c:v>-5.0661188784378676E-2</c:v>
                </c:pt>
                <c:pt idx="8806">
                  <c:v>-5.0556660197396512E-2</c:v>
                </c:pt>
                <c:pt idx="8807">
                  <c:v>-5.044675370685895E-2</c:v>
                </c:pt>
                <c:pt idx="8808">
                  <c:v>-5.0331593768926937E-2</c:v>
                </c:pt>
                <c:pt idx="8809">
                  <c:v>-5.0211305648182297E-2</c:v>
                </c:pt>
                <c:pt idx="8810">
                  <c:v>-5.0086015130728752E-2</c:v>
                </c:pt>
                <c:pt idx="8811">
                  <c:v>-4.9955848256619223E-2</c:v>
                </c:pt>
                <c:pt idx="8812">
                  <c:v>-4.9820931070736339E-2</c:v>
                </c:pt>
                <c:pt idx="8813">
                  <c:v>-4.9681389391279022E-2</c:v>
                </c:pt>
                <c:pt idx="8814">
                  <c:v>-4.9537348595038007E-2</c:v>
                </c:pt>
                <c:pt idx="8815">
                  <c:v>-4.9388933418667159E-2</c:v>
                </c:pt>
                <c:pt idx="8816">
                  <c:v>-4.923626777518661E-2</c:v>
                </c:pt>
                <c:pt idx="8817">
                  <c:v>-4.9079474584978112E-2</c:v>
                </c:pt>
                <c:pt idx="8818">
                  <c:v>-4.8918675620559189E-2</c:v>
                </c:pt>
                <c:pt idx="8819">
                  <c:v>-4.875399136444783E-2</c:v>
                </c:pt>
                <c:pt idx="8820">
                  <c:v>-4.8585540879453534E-2</c:v>
                </c:pt>
                <c:pt idx="8821">
                  <c:v>-4.8413441690755551E-2</c:v>
                </c:pt>
                <c:pt idx="8822">
                  <c:v>-4.8237809679151228E-2</c:v>
                </c:pt>
                <c:pt idx="8823">
                  <c:v>-4.8058758984882044E-2</c:v>
                </c:pt>
                <c:pt idx="8824">
                  <c:v>-4.7876401921465937E-2</c:v>
                </c:pt>
                <c:pt idx="8825">
                  <c:v>-4.7690848898987372E-2</c:v>
                </c:pt>
                <c:pt idx="8826">
                  <c:v>-4.7502208356317709E-2</c:v>
                </c:pt>
                <c:pt idx="8827">
                  <c:v>-4.7312833417833725E-2</c:v>
                </c:pt>
                <c:pt idx="8828">
                  <c:v>-4.7127680652248975E-2</c:v>
                </c:pt>
                <c:pt idx="8829">
                  <c:v>-4.6950081804298043E-2</c:v>
                </c:pt>
                <c:pt idx="8830">
                  <c:v>-4.6781264970168733E-2</c:v>
                </c:pt>
                <c:pt idx="8831">
                  <c:v>-4.6622287182042317E-2</c:v>
                </c:pt>
                <c:pt idx="8832">
                  <c:v>-4.6474110614549806E-2</c:v>
                </c:pt>
                <c:pt idx="8833">
                  <c:v>-4.6337610148241705E-2</c:v>
                </c:pt>
                <c:pt idx="8834">
                  <c:v>-4.6213578034109568E-2</c:v>
                </c:pt>
                <c:pt idx="8835">
                  <c:v>-4.6102728279749282E-2</c:v>
                </c:pt>
                <c:pt idx="8836">
                  <c:v>-4.6005700865395294E-2</c:v>
                </c:pt>
                <c:pt idx="8837">
                  <c:v>-4.5923065797947332E-2</c:v>
                </c:pt>
                <c:pt idx="8838">
                  <c:v>-4.5855327007135405E-2</c:v>
                </c:pt>
                <c:pt idx="8839">
                  <c:v>-4.5802926087818954E-2</c:v>
                </c:pt>
                <c:pt idx="8840">
                  <c:v>-4.576624589241278E-2</c:v>
                </c:pt>
                <c:pt idx="8841">
                  <c:v>-4.5745613977421801E-2</c:v>
                </c:pt>
                <c:pt idx="8842">
                  <c:v>-4.5741305908057535E-2</c:v>
                </c:pt>
                <c:pt idx="8843">
                  <c:v>-4.5753548424887165E-2</c:v>
                </c:pt>
                <c:pt idx="8844">
                  <c:v>-4.5782522476441295E-2</c:v>
                </c:pt>
                <c:pt idx="8845">
                  <c:v>-4.5828366121675693E-2</c:v>
                </c:pt>
                <c:pt idx="8846">
                  <c:v>-4.5891177306146308E-2</c:v>
                </c:pt>
                <c:pt idx="8847">
                  <c:v>-4.5971016515716091E-2</c:v>
                </c:pt>
                <c:pt idx="8848">
                  <c:v>-4.606790931156849E-2</c:v>
                </c:pt>
                <c:pt idx="8849">
                  <c:v>-4.6181848750252649E-2</c:v>
                </c:pt>
                <c:pt idx="8850">
                  <c:v>-4.6312797692435133E-2</c:v>
                </c:pt>
                <c:pt idx="8851">
                  <c:v>-4.646069100397645E-2</c:v>
                </c:pt>
                <c:pt idx="8852">
                  <c:v>-4.6621050197918616E-2</c:v>
                </c:pt>
                <c:pt idx="8853">
                  <c:v>-4.6784284735347854E-2</c:v>
                </c:pt>
                <c:pt idx="8854">
                  <c:v>-4.6943950928762114E-2</c:v>
                </c:pt>
                <c:pt idx="8855">
                  <c:v>-4.7097688738414099E-2</c:v>
                </c:pt>
                <c:pt idx="8856">
                  <c:v>-4.7243449418538787E-2</c:v>
                </c:pt>
                <c:pt idx="8857">
                  <c:v>-4.737934827957356E-2</c:v>
                </c:pt>
                <c:pt idx="8858">
                  <c:v>-4.7503651425708442E-2</c:v>
                </c:pt>
                <c:pt idx="8859">
                  <c:v>-4.7614768083192156E-2</c:v>
                </c:pt>
                <c:pt idx="8860">
                  <c:v>-4.7711243404160872E-2</c:v>
                </c:pt>
                <c:pt idx="8861">
                  <c:v>-4.7791751536924824E-2</c:v>
                </c:pt>
                <c:pt idx="8862">
                  <c:v>-4.7855088949106901E-2</c:v>
                </c:pt>
                <c:pt idx="8863">
                  <c:v>-4.7900167997743867E-2</c:v>
                </c:pt>
                <c:pt idx="8864">
                  <c:v>-4.792601074071224E-2</c:v>
                </c:pt>
                <c:pt idx="8865">
                  <c:v>-4.7931742983805925E-2</c:v>
                </c:pt>
                <c:pt idx="8866">
                  <c:v>-4.7916588557761111E-2</c:v>
                </c:pt>
                <c:pt idx="8867">
                  <c:v>-4.7879863819503744E-2</c:v>
                </c:pt>
                <c:pt idx="8868">
                  <c:v>-4.7820972371887718E-2</c:v>
                </c:pt>
                <c:pt idx="8869">
                  <c:v>-4.7739399996194185E-2</c:v>
                </c:pt>
                <c:pt idx="8870">
                  <c:v>-4.7634709791676513E-2</c:v>
                </c:pt>
                <c:pt idx="8871">
                  <c:v>-4.7506537516458662E-2</c:v>
                </c:pt>
                <c:pt idx="8872">
                  <c:v>-4.7354587124125797E-2</c:v>
                </c:pt>
                <c:pt idx="8873">
                  <c:v>-4.7178626490387392E-2</c:v>
                </c:pt>
                <c:pt idx="8874">
                  <c:v>-4.6978483324239248E-2</c:v>
                </c:pt>
                <c:pt idx="8875">
                  <c:v>-4.6754041258106109E-2</c:v>
                </c:pt>
                <c:pt idx="8876">
                  <c:v>-4.6505236111507482E-2</c:v>
                </c:pt>
                <c:pt idx="8877">
                  <c:v>-4.6233761461171592E-2</c:v>
                </c:pt>
                <c:pt idx="8878">
                  <c:v>-4.5943338192408062E-2</c:v>
                </c:pt>
                <c:pt idx="8879">
                  <c:v>-4.5636494725461427E-2</c:v>
                </c:pt>
                <c:pt idx="8880">
                  <c:v>-4.5314199693252948E-2</c:v>
                </c:pt>
                <c:pt idx="8881">
                  <c:v>-4.4977329186242303E-2</c:v>
                </c:pt>
                <c:pt idx="8882">
                  <c:v>-4.4626721937384102E-2</c:v>
                </c:pt>
                <c:pt idx="8883">
                  <c:v>-4.4263182421522926E-2</c:v>
                </c:pt>
                <c:pt idx="8884">
                  <c:v>-4.3887481877993954E-2</c:v>
                </c:pt>
                <c:pt idx="8885">
                  <c:v>-4.350035924554551E-2</c:v>
                </c:pt>
                <c:pt idx="8886">
                  <c:v>-4.3102522087566493E-2</c:v>
                </c:pt>
                <c:pt idx="8887">
                  <c:v>-4.2694647509531149E-2</c:v>
                </c:pt>
                <c:pt idx="8888">
                  <c:v>-4.2277383067640693E-2</c:v>
                </c:pt>
                <c:pt idx="8889">
                  <c:v>-4.1851347667616667E-2</c:v>
                </c:pt>
                <c:pt idx="8890">
                  <c:v>-4.1417132452688563E-2</c:v>
                </c:pt>
                <c:pt idx="8891">
                  <c:v>-4.097530167990579E-2</c:v>
                </c:pt>
                <c:pt idx="8892">
                  <c:v>-4.0526393583986964E-2</c:v>
                </c:pt>
                <c:pt idx="8893">
                  <c:v>-4.0070921227997686E-2</c:v>
                </c:pt>
                <c:pt idx="8894">
                  <c:v>-3.9609373340222923E-2</c:v>
                </c:pt>
                <c:pt idx="8895">
                  <c:v>-3.9142215136669739E-2</c:v>
                </c:pt>
                <c:pt idx="8896">
                  <c:v>-3.8669889128702617E-2</c:v>
                </c:pt>
                <c:pt idx="8897">
                  <c:v>-3.8192815915376328E-2</c:v>
                </c:pt>
                <c:pt idx="8898">
                  <c:v>-3.7711394960089795E-2</c:v>
                </c:pt>
                <c:pt idx="8899">
                  <c:v>-3.722600535124037E-2</c:v>
                </c:pt>
                <c:pt idx="8900">
                  <c:v>-3.6737006546609448E-2</c:v>
                </c:pt>
                <c:pt idx="8901">
                  <c:v>-3.6244739101259783E-2</c:v>
                </c:pt>
                <c:pt idx="8902">
                  <c:v>-3.5749525378770415E-2</c:v>
                </c:pt>
                <c:pt idx="8903">
                  <c:v>-3.5251670245678206E-2</c:v>
                </c:pt>
                <c:pt idx="8904">
                  <c:v>-3.4751461749035088E-2</c:v>
                </c:pt>
                <c:pt idx="8905">
                  <c:v>-3.4249171777027652E-2</c:v>
                </c:pt>
                <c:pt idx="8906">
                  <c:v>-3.3745056702640483E-2</c:v>
                </c:pt>
                <c:pt idx="8907">
                  <c:v>-3.3239358010377522E-2</c:v>
                </c:pt>
                <c:pt idx="8908">
                  <c:v>-3.2732302906085302E-2</c:v>
                </c:pt>
                <c:pt idx="8909">
                  <c:v>-3.222410490995057E-2</c:v>
                </c:pt>
                <c:pt idx="8910">
                  <c:v>-3.171496443277004E-2</c:v>
                </c:pt>
                <c:pt idx="8911">
                  <c:v>-3.1205069335614306E-2</c:v>
                </c:pt>
                <c:pt idx="8912">
                  <c:v>-3.0694595473029638E-2</c:v>
                </c:pt>
                <c:pt idx="8913">
                  <c:v>-3.0183707219941552E-2</c:v>
                </c:pt>
                <c:pt idx="8914">
                  <c:v>-2.9672557982442577E-2</c:v>
                </c:pt>
                <c:pt idx="8915">
                  <c:v>-2.9161290692663204E-2</c:v>
                </c:pt>
                <c:pt idx="8916">
                  <c:v>-2.8650038287940299E-2</c:v>
                </c:pt>
                <c:pt idx="8917">
                  <c:v>-2.8138924174511137E-2</c:v>
                </c:pt>
                <c:pt idx="8918">
                  <c:v>-2.7628062675973276E-2</c:v>
                </c:pt>
                <c:pt idx="8919">
                  <c:v>-2.7117559466761816E-2</c:v>
                </c:pt>
                <c:pt idx="8920">
                  <c:v>-2.6607511990905313E-2</c:v>
                </c:pt>
                <c:pt idx="8921">
                  <c:v>-2.6098009866329909E-2</c:v>
                </c:pt>
                <c:pt idx="8922">
                  <c:v>-2.558913527498944E-2</c:v>
                </c:pt>
                <c:pt idx="8923">
                  <c:v>-2.5080963339105013E-2</c:v>
                </c:pt>
                <c:pt idx="8924">
                  <c:v>-2.4573562483803619E-2</c:v>
                </c:pt>
                <c:pt idx="8925">
                  <c:v>-2.4066994786449442E-2</c:v>
                </c:pt>
                <c:pt idx="8926">
                  <c:v>-2.3561316312965846E-2</c:v>
                </c:pt>
                <c:pt idx="8927">
                  <c:v>-2.3056577441448109E-2</c:v>
                </c:pt>
                <c:pt idx="8928">
                  <c:v>-2.2552823173369933E-2</c:v>
                </c:pt>
                <c:pt idx="8929">
                  <c:v>-2.2050093432687611E-2</c:v>
                </c:pt>
                <c:pt idx="8930">
                  <c:v>-2.1548423353146919E-2</c:v>
                </c:pt>
                <c:pt idx="8931">
                  <c:v>-2.1047843554097462E-2</c:v>
                </c:pt>
                <c:pt idx="8932">
                  <c:v>-2.0548380405119394E-2</c:v>
                </c:pt>
                <c:pt idx="8933">
                  <c:v>-2.0050056279766044E-2</c:v>
                </c:pt>
                <c:pt idx="8934">
                  <c:v>-1.9552889798724705E-2</c:v>
                </c:pt>
                <c:pt idx="8935">
                  <c:v>-1.9056896062695842E-2</c:v>
                </c:pt>
                <c:pt idx="8936">
                  <c:v>-1.8562086875288999E-2</c:v>
                </c:pt>
                <c:pt idx="8937">
                  <c:v>-1.8068470956230438E-2</c:v>
                </c:pt>
                <c:pt idx="8938">
                  <c:v>-1.7576054145175022E-2</c:v>
                </c:pt>
                <c:pt idx="8939">
                  <c:v>-1.708818556926283E-2</c:v>
                </c:pt>
                <c:pt idx="8940">
                  <c:v>-1.661209219530236E-2</c:v>
                </c:pt>
                <c:pt idx="8941">
                  <c:v>-1.6152582028111744E-2</c:v>
                </c:pt>
                <c:pt idx="8942">
                  <c:v>-1.5711331234245871E-2</c:v>
                </c:pt>
                <c:pt idx="8943">
                  <c:v>-1.5289762493596896E-2</c:v>
                </c:pt>
                <c:pt idx="8944">
                  <c:v>-1.4889158680913263E-2</c:v>
                </c:pt>
                <c:pt idx="8945">
                  <c:v>-1.4510674303110403E-2</c:v>
                </c:pt>
                <c:pt idx="8946">
                  <c:v>-1.4155342603991882E-2</c:v>
                </c:pt>
                <c:pt idx="8947">
                  <c:v>-1.3824082239940791E-2</c:v>
                </c:pt>
                <c:pt idx="8948">
                  <c:v>-1.351770368852513E-2</c:v>
                </c:pt>
                <c:pt idx="8949">
                  <c:v>-1.3236915402841935E-2</c:v>
                </c:pt>
                <c:pt idx="8950">
                  <c:v>-1.2982329718478064E-2</c:v>
                </c:pt>
                <c:pt idx="8951">
                  <c:v>-1.2754468519715213E-2</c:v>
                </c:pt>
                <c:pt idx="8952">
                  <c:v>-1.2553768671572528E-2</c:v>
                </c:pt>
                <c:pt idx="8953">
                  <c:v>-1.2380587224244285E-2</c:v>
                </c:pt>
                <c:pt idx="8954">
                  <c:v>-1.2235206396445627E-2</c:v>
                </c:pt>
                <c:pt idx="8955">
                  <c:v>-1.2117838344125654E-2</c:v>
                </c:pt>
                <c:pt idx="8956">
                  <c:v>-1.20286297209454E-2</c:v>
                </c:pt>
                <c:pt idx="8957">
                  <c:v>-1.1967666036849314E-2</c:v>
                </c:pt>
                <c:pt idx="8958">
                  <c:v>-1.1934975820982798E-2</c:v>
                </c:pt>
                <c:pt idx="8959">
                  <c:v>-1.1930534595126597E-2</c:v>
                </c:pt>
                <c:pt idx="8960">
                  <c:v>-1.1954268663731112E-2</c:v>
                </c:pt>
                <c:pt idx="8961">
                  <c:v>-1.2006058726541228E-2</c:v>
                </c:pt>
                <c:pt idx="8962">
                  <c:v>-1.2085743319705263E-2</c:v>
                </c:pt>
                <c:pt idx="8963">
                  <c:v>-1.2193122091160543E-2</c:v>
                </c:pt>
                <c:pt idx="8964">
                  <c:v>-1.232462063502369E-2</c:v>
                </c:pt>
                <c:pt idx="8965">
                  <c:v>-1.247276031461437E-2</c:v>
                </c:pt>
                <c:pt idx="8966">
                  <c:v>-1.2632443577553984E-2</c:v>
                </c:pt>
                <c:pt idx="8967">
                  <c:v>-1.2801668030217303E-2</c:v>
                </c:pt>
                <c:pt idx="8968">
                  <c:v>-1.297865739365099E-2</c:v>
                </c:pt>
                <c:pt idx="8969">
                  <c:v>-1.3161750633049288E-2</c:v>
                </c:pt>
                <c:pt idx="8970">
                  <c:v>-1.3349392960705439E-2</c:v>
                </c:pt>
                <c:pt idx="8971">
                  <c:v>-1.3540131031054349E-2</c:v>
                </c:pt>
                <c:pt idx="8972">
                  <c:v>-1.3732608438246186E-2</c:v>
                </c:pt>
                <c:pt idx="8973">
                  <c:v>-1.3925561359581137E-2</c:v>
                </c:pt>
                <c:pt idx="8974">
                  <c:v>-1.4117814336787271E-2</c:v>
                </c:pt>
                <c:pt idx="8975">
                  <c:v>-1.4308276192931619E-2</c:v>
                </c:pt>
                <c:pt idx="8976">
                  <c:v>-1.4495936082882114E-2</c:v>
                </c:pt>
                <c:pt idx="8977">
                  <c:v>-1.4679859675142478E-2</c:v>
                </c:pt>
                <c:pt idx="8978">
                  <c:v>-1.4859185462804545E-2</c:v>
                </c:pt>
                <c:pt idx="8979">
                  <c:v>-1.5033121201274712E-2</c:v>
                </c:pt>
                <c:pt idx="8980">
                  <c:v>-1.5200940470369297E-2</c:v>
                </c:pt>
                <c:pt idx="8981">
                  <c:v>-1.5361979358313104E-2</c:v>
                </c:pt>
                <c:pt idx="8982">
                  <c:v>-1.5515633265125518E-2</c:v>
                </c:pt>
                <c:pt idx="8983">
                  <c:v>-1.5661353822836913E-2</c:v>
                </c:pt>
                <c:pt idx="8984">
                  <c:v>-1.5798645929943723E-2</c:v>
                </c:pt>
                <c:pt idx="8985">
                  <c:v>-1.5927064897483738E-2</c:v>
                </c:pt>
                <c:pt idx="8986">
                  <c:v>-1.6046213704092743E-2</c:v>
                </c:pt>
                <c:pt idx="8987">
                  <c:v>-1.6155740357389922E-2</c:v>
                </c:pt>
                <c:pt idx="8988">
                  <c:v>-1.6255335359030874E-2</c:v>
                </c:pt>
                <c:pt idx="8989">
                  <c:v>-1.6346827618796984E-2</c:v>
                </c:pt>
                <c:pt idx="8990">
                  <c:v>-1.6434517234229475E-2</c:v>
                </c:pt>
                <c:pt idx="8991">
                  <c:v>-1.6521224248715223E-2</c:v>
                </c:pt>
                <c:pt idx="8992">
                  <c:v>-1.6607839335031953E-2</c:v>
                </c:pt>
                <c:pt idx="8993">
                  <c:v>-1.6695126728264439E-2</c:v>
                </c:pt>
                <c:pt idx="8994">
                  <c:v>-1.6783793453678839E-2</c:v>
                </c:pt>
                <c:pt idx="8995">
                  <c:v>-1.6874494524456447E-2</c:v>
                </c:pt>
                <c:pt idx="8996">
                  <c:v>-1.6967835509530321E-2</c:v>
                </c:pt>
                <c:pt idx="8997">
                  <c:v>-1.7064374916861236E-2</c:v>
                </c:pt>
                <c:pt idx="8998">
                  <c:v>-1.7164626491057901E-2</c:v>
                </c:pt>
                <c:pt idx="8999">
                  <c:v>-1.7269061430766394E-2</c:v>
                </c:pt>
                <c:pt idx="9000">
                  <c:v>-1.7378110527564286E-2</c:v>
                </c:pt>
                <c:pt idx="9001">
                  <c:v>-1.7492166227978688E-2</c:v>
                </c:pt>
                <c:pt idx="9002">
                  <c:v>-1.7611584620268964E-2</c:v>
                </c:pt>
                <c:pt idx="9003">
                  <c:v>-1.7736687347637194E-2</c:v>
                </c:pt>
                <c:pt idx="9004">
                  <c:v>-1.7867763449547141E-2</c:v>
                </c:pt>
                <c:pt idx="9005">
                  <c:v>-1.8005071132845923E-2</c:v>
                </c:pt>
                <c:pt idx="9006">
                  <c:v>-1.814883947439205E-2</c:v>
                </c:pt>
                <c:pt idx="9007">
                  <c:v>-1.8299270056899013E-2</c:v>
                </c:pt>
                <c:pt idx="9008">
                  <c:v>-1.8456538539705702E-2</c:v>
                </c:pt>
                <c:pt idx="9009">
                  <c:v>-1.8620796166183614E-2</c:v>
                </c:pt>
                <c:pt idx="9010">
                  <c:v>-1.8792171209486633E-2</c:v>
                </c:pt>
                <c:pt idx="9011">
                  <c:v>-1.8970770358341903E-2</c:v>
                </c:pt>
                <c:pt idx="9012">
                  <c:v>-1.9156680044570627E-2</c:v>
                </c:pt>
                <c:pt idx="9013">
                  <c:v>-1.9349967714015474E-2</c:v>
                </c:pt>
                <c:pt idx="9014">
                  <c:v>-1.9548393935592819E-2</c:v>
                </c:pt>
                <c:pt idx="9015">
                  <c:v>-1.9747047983748815E-2</c:v>
                </c:pt>
                <c:pt idx="9016">
                  <c:v>-1.9942656951698577E-2</c:v>
                </c:pt>
                <c:pt idx="9017">
                  <c:v>-2.0134074633801353E-2</c:v>
                </c:pt>
                <c:pt idx="9018">
                  <c:v>-2.032031345879768E-2</c:v>
                </c:pt>
                <c:pt idx="9019">
                  <c:v>-2.0500467786531845E-2</c:v>
                </c:pt>
                <c:pt idx="9020">
                  <c:v>-2.0673707103350206E-2</c:v>
                </c:pt>
                <c:pt idx="9021">
                  <c:v>-2.0839272132813603E-2</c:v>
                </c:pt>
                <c:pt idx="9022">
                  <c:v>-2.0996471192811225E-2</c:v>
                </c:pt>
                <c:pt idx="9023">
                  <c:v>-2.1144676689913978E-2</c:v>
                </c:pt>
                <c:pt idx="9024">
                  <c:v>-2.1283321743791869E-2</c:v>
                </c:pt>
                <c:pt idx="9025">
                  <c:v>-2.1411896938556454E-2</c:v>
                </c:pt>
                <c:pt idx="9026">
                  <c:v>-2.152994719802713E-2</c:v>
                </c:pt>
                <c:pt idx="9027">
                  <c:v>-2.1637068781910837E-2</c:v>
                </c:pt>
                <c:pt idx="9028">
                  <c:v>-2.1732906399875164E-2</c:v>
                </c:pt>
                <c:pt idx="9029">
                  <c:v>-2.1817150440491248E-2</c:v>
                </c:pt>
                <c:pt idx="9030">
                  <c:v>-2.188953431202538E-2</c:v>
                </c:pt>
                <c:pt idx="9031">
                  <c:v>-2.1949831892066042E-2</c:v>
                </c:pt>
                <c:pt idx="9032">
                  <c:v>-2.1997855082985799E-2</c:v>
                </c:pt>
                <c:pt idx="9033">
                  <c:v>-2.2033451470254758E-2</c:v>
                </c:pt>
                <c:pt idx="9034">
                  <c:v>-2.2056502080644094E-2</c:v>
                </c:pt>
                <c:pt idx="9035">
                  <c:v>-2.2066919237383673E-2</c:v>
                </c:pt>
                <c:pt idx="9036">
                  <c:v>-2.2064644509366779E-2</c:v>
                </c:pt>
                <c:pt idx="9037">
                  <c:v>-2.2049646751527627E-2</c:v>
                </c:pt>
                <c:pt idx="9038">
                  <c:v>-2.2021920233552608E-2</c:v>
                </c:pt>
                <c:pt idx="9039">
                  <c:v>-2.1981870427786977E-2</c:v>
                </c:pt>
                <c:pt idx="9040">
                  <c:v>-2.1930374203437547E-2</c:v>
                </c:pt>
                <c:pt idx="9041">
                  <c:v>-2.1868048806449322E-2</c:v>
                </c:pt>
                <c:pt idx="9042">
                  <c:v>-2.1795167719865186E-2</c:v>
                </c:pt>
                <c:pt idx="9043">
                  <c:v>-2.1711992582125018E-2</c:v>
                </c:pt>
                <c:pt idx="9044">
                  <c:v>-2.1618784938747589E-2</c:v>
                </c:pt>
                <c:pt idx="9045">
                  <c:v>-2.1515806221285454E-2</c:v>
                </c:pt>
                <c:pt idx="9046">
                  <c:v>-2.1403317292429131E-2</c:v>
                </c:pt>
                <c:pt idx="9047">
                  <c:v>-2.1281578006965614E-2</c:v>
                </c:pt>
                <c:pt idx="9048">
                  <c:v>-2.1150846804946676E-2</c:v>
                </c:pt>
                <c:pt idx="9049">
                  <c:v>-2.1011380336203048E-2</c:v>
                </c:pt>
                <c:pt idx="9050">
                  <c:v>-2.0863433114706426E-2</c:v>
                </c:pt>
                <c:pt idx="9051">
                  <c:v>-2.0707257201306502E-2</c:v>
                </c:pt>
                <c:pt idx="9052">
                  <c:v>-2.0543101913420993E-2</c:v>
                </c:pt>
                <c:pt idx="9053">
                  <c:v>-2.0371213560307761E-2</c:v>
                </c:pt>
                <c:pt idx="9054">
                  <c:v>-2.0191835202597815E-2</c:v>
                </c:pt>
                <c:pt idx="9055">
                  <c:v>-2.000520643481675E-2</c:v>
                </c:pt>
                <c:pt idx="9056">
                  <c:v>-1.9811563189669652E-2</c:v>
                </c:pt>
                <c:pt idx="9057">
                  <c:v>-1.9611137562911485E-2</c:v>
                </c:pt>
                <c:pt idx="9058">
                  <c:v>-1.9404157657669785E-2</c:v>
                </c:pt>
                <c:pt idx="9059">
                  <c:v>-1.9190847447131138E-2</c:v>
                </c:pt>
                <c:pt idx="9060">
                  <c:v>-1.8971426654546125E-2</c:v>
                </c:pt>
                <c:pt idx="9061">
                  <c:v>-1.8746110649549085E-2</c:v>
                </c:pt>
                <c:pt idx="9062">
                  <c:v>-1.8515110359830288E-2</c:v>
                </c:pt>
                <c:pt idx="9063">
                  <c:v>-1.8278632197237802E-2</c:v>
                </c:pt>
                <c:pt idx="9064">
                  <c:v>-1.8036877997424899E-2</c:v>
                </c:pt>
                <c:pt idx="9065">
                  <c:v>-1.7790044972196498E-2</c:v>
                </c:pt>
                <c:pt idx="9066">
                  <c:v>-1.7538325673744644E-2</c:v>
                </c:pt>
                <c:pt idx="9067">
                  <c:v>-1.7281907969998307E-2</c:v>
                </c:pt>
                <c:pt idx="9068">
                  <c:v>-1.7020975030347118E-2</c:v>
                </c:pt>
                <c:pt idx="9069">
                  <c:v>-1.675570532103238E-2</c:v>
                </c:pt>
                <c:pt idx="9070">
                  <c:v>-1.6486272609527886E-2</c:v>
                </c:pt>
                <c:pt idx="9071">
                  <c:v>-1.6212845977272974E-2</c:v>
                </c:pt>
                <c:pt idx="9072">
                  <c:v>-1.5935589840135961E-2</c:v>
                </c:pt>
                <c:pt idx="9073">
                  <c:v>-1.565466397602952E-2</c:v>
                </c:pt>
                <c:pt idx="9074">
                  <c:v>-1.537022355911946E-2</c:v>
                </c:pt>
                <c:pt idx="9075">
                  <c:v>-1.5082419200097754E-2</c:v>
                </c:pt>
                <c:pt idx="9076">
                  <c:v>-1.4791396992017321E-2</c:v>
                </c:pt>
                <c:pt idx="9077">
                  <c:v>-1.4497298561210702E-2</c:v>
                </c:pt>
                <c:pt idx="9078">
                  <c:v>-1.420026112283951E-2</c:v>
                </c:pt>
                <c:pt idx="9079">
                  <c:v>-1.3900417540644952E-2</c:v>
                </c:pt>
                <c:pt idx="9080">
                  <c:v>-1.3597896390492439E-2</c:v>
                </c:pt>
                <c:pt idx="9081">
                  <c:v>-1.3292822027324914E-2</c:v>
                </c:pt>
                <c:pt idx="9082">
                  <c:v>-1.2985314655160729E-2</c:v>
                </c:pt>
                <c:pt idx="9083">
                  <c:v>-1.2675490399791767E-2</c:v>
                </c:pt>
                <c:pt idx="9084">
                  <c:v>-1.2363461383857197E-2</c:v>
                </c:pt>
                <c:pt idx="9085">
                  <c:v>-1.2049335803986426E-2</c:v>
                </c:pt>
                <c:pt idx="9086">
                  <c:v>-1.1733218009723141E-2</c:v>
                </c:pt>
                <c:pt idx="9087">
                  <c:v>-1.1415208583958865E-2</c:v>
                </c:pt>
                <c:pt idx="9088">
                  <c:v>-1.109540442462147E-2</c:v>
                </c:pt>
                <c:pt idx="9089">
                  <c:v>-1.0773898827379183E-2</c:v>
                </c:pt>
                <c:pt idx="9090">
                  <c:v>-1.0450781569136208E-2</c:v>
                </c:pt>
                <c:pt idx="9091">
                  <c:v>-1.0126138992110005E-2</c:v>
                </c:pt>
                <c:pt idx="9092">
                  <c:v>-9.8000540882944125E-3</c:v>
                </c:pt>
                <c:pt idx="9093">
                  <c:v>-9.4726065841256261E-3</c:v>
                </c:pt>
                <c:pt idx="9094">
                  <c:v>-9.1438730251808126E-3</c:v>
                </c:pt>
                <c:pt idx="9095">
                  <c:v>-8.8139268607510517E-3</c:v>
                </c:pt>
                <c:pt idx="9096">
                  <c:v>-8.4828385281416029E-3</c:v>
                </c:pt>
                <c:pt idx="9097">
                  <c:v>-8.1506755365636386E-3</c:v>
                </c:pt>
                <c:pt idx="9098">
                  <c:v>-7.8175025504916701E-3</c:v>
                </c:pt>
                <c:pt idx="9099">
                  <c:v>-7.4833814723709582E-3</c:v>
                </c:pt>
                <c:pt idx="9100">
                  <c:v>-7.1483715245684396E-3</c:v>
                </c:pt>
                <c:pt idx="9101">
                  <c:v>-6.8125293304697621E-3</c:v>
                </c:pt>
                <c:pt idx="9102">
                  <c:v>-6.4781482227455733E-3</c:v>
                </c:pt>
                <c:pt idx="9103">
                  <c:v>-6.150115936871807E-3</c:v>
                </c:pt>
                <c:pt idx="9104">
                  <c:v>-5.8317005568223968E-3</c:v>
                </c:pt>
                <c:pt idx="9105">
                  <c:v>-5.5240734000215072E-3</c:v>
                </c:pt>
                <c:pt idx="9106">
                  <c:v>-5.2282352667487745E-3</c:v>
                </c:pt>
                <c:pt idx="9107">
                  <c:v>-4.9450924910463953E-3</c:v>
                </c:pt>
                <c:pt idx="9108">
                  <c:v>-4.6754645703211964E-3</c:v>
                </c:pt>
                <c:pt idx="9109">
                  <c:v>-4.4200888988991278E-3</c:v>
                </c:pt>
                <c:pt idx="9110">
                  <c:v>-4.1796252177093186E-3</c:v>
                </c:pt>
                <c:pt idx="9111">
                  <c:v>-3.954659888278738E-3</c:v>
                </c:pt>
                <c:pt idx="9112">
                  <c:v>-3.7457099994314892E-3</c:v>
                </c:pt>
                <c:pt idx="9113">
                  <c:v>-3.5532273111153353E-3</c:v>
                </c:pt>
                <c:pt idx="9114">
                  <c:v>-3.3776020396181728E-3</c:v>
                </c:pt>
                <c:pt idx="9115">
                  <c:v>-3.2191664884217777E-3</c:v>
                </c:pt>
                <c:pt idx="9116">
                  <c:v>-3.0781985289236834E-3</c:v>
                </c:pt>
                <c:pt idx="9117">
                  <c:v>-2.9549249352352693E-3</c:v>
                </c:pt>
                <c:pt idx="9118">
                  <c:v>-2.8495245772350696E-3</c:v>
                </c:pt>
                <c:pt idx="9119">
                  <c:v>-2.762131476021779E-3</c:v>
                </c:pt>
                <c:pt idx="9120">
                  <c:v>-2.6928377258716211E-3</c:v>
                </c:pt>
                <c:pt idx="9121">
                  <c:v>-2.6416962867602234E-3</c:v>
                </c:pt>
                <c:pt idx="9122">
                  <c:v>-2.608723651460284E-3</c:v>
                </c:pt>
                <c:pt idx="9123">
                  <c:v>-2.5939023911735761E-3</c:v>
                </c:pt>
                <c:pt idx="9124">
                  <c:v>-2.5971835835994889E-3</c:v>
                </c:pt>
                <c:pt idx="9125">
                  <c:v>-2.618489127282781E-3</c:v>
                </c:pt>
                <c:pt idx="9126">
                  <c:v>-2.6577139460208623E-3</c:v>
                </c:pt>
                <c:pt idx="9127">
                  <c:v>-2.7147280870459638E-3</c:v>
                </c:pt>
                <c:pt idx="9128">
                  <c:v>-2.7893787166304133E-3</c:v>
                </c:pt>
                <c:pt idx="9129">
                  <c:v>-2.8814920166940691E-3</c:v>
                </c:pt>
                <c:pt idx="9130">
                  <c:v>-2.9908749859221579E-3</c:v>
                </c:pt>
                <c:pt idx="9131">
                  <c:v>-3.1173171488294437E-3</c:v>
                </c:pt>
                <c:pt idx="9132">
                  <c:v>-3.260592176133214E-3</c:v>
                </c:pt>
                <c:pt idx="9133">
                  <c:v>-3.4204594197230387E-3</c:v>
                </c:pt>
                <c:pt idx="9134">
                  <c:v>-3.5966653654400148E-3</c:v>
                </c:pt>
                <c:pt idx="9135">
                  <c:v>-3.7889450068023241E-3</c:v>
                </c:pt>
                <c:pt idx="9136">
                  <c:v>-3.9970231427377103E-3</c:v>
                </c:pt>
                <c:pt idx="9137">
                  <c:v>-4.2206156023069244E-3</c:v>
                </c:pt>
                <c:pt idx="9138">
                  <c:v>-4.4594303993256233E-3</c:v>
                </c:pt>
                <c:pt idx="9139">
                  <c:v>-4.7108917426129659E-3</c:v>
                </c:pt>
                <c:pt idx="9140">
                  <c:v>-4.9697773997896873E-3</c:v>
                </c:pt>
                <c:pt idx="9141">
                  <c:v>-5.2325050208110397E-3</c:v>
                </c:pt>
                <c:pt idx="9142">
                  <c:v>-5.497618297477096E-3</c:v>
                </c:pt>
                <c:pt idx="9143">
                  <c:v>-5.7638290772032853E-3</c:v>
                </c:pt>
                <c:pt idx="9144">
                  <c:v>-6.029940893080692E-3</c:v>
                </c:pt>
                <c:pt idx="9145">
                  <c:v>-6.2948420185284827E-3</c:v>
                </c:pt>
                <c:pt idx="9146">
                  <c:v>-6.5575014159931578E-3</c:v>
                </c:pt>
                <c:pt idx="9147">
                  <c:v>-6.8169649255637047E-3</c:v>
                </c:pt>
                <c:pt idx="9148">
                  <c:v>-7.0723515856266168E-3</c:v>
                </c:pt>
                <c:pt idx="9149">
                  <c:v>-7.3228500790931492E-3</c:v>
                </c:pt>
                <c:pt idx="9150">
                  <c:v>-7.5677153027057251E-3</c:v>
                </c:pt>
                <c:pt idx="9151">
                  <c:v>-7.8062650570294729E-3</c:v>
                </c:pt>
                <c:pt idx="9152">
                  <c:v>-8.0378768546881668E-3</c:v>
                </c:pt>
                <c:pt idx="9153">
                  <c:v>-8.2619848443589907E-3</c:v>
                </c:pt>
                <c:pt idx="9154">
                  <c:v>-8.4780768480032711E-3</c:v>
                </c:pt>
                <c:pt idx="9155">
                  <c:v>-8.6856915087804021E-3</c:v>
                </c:pt>
                <c:pt idx="9156">
                  <c:v>-8.8844155470689506E-3</c:v>
                </c:pt>
                <c:pt idx="9157">
                  <c:v>-9.0738811220020723E-3</c:v>
                </c:pt>
                <c:pt idx="9158">
                  <c:v>-9.2537632959136841E-3</c:v>
                </c:pt>
                <c:pt idx="9159">
                  <c:v>-9.4237775990862766E-3</c:v>
                </c:pt>
                <c:pt idx="9160">
                  <c:v>-9.5836776921914505E-3</c:v>
                </c:pt>
                <c:pt idx="9161">
                  <c:v>-9.73325312381868E-3</c:v>
                </c:pt>
                <c:pt idx="9162">
                  <c:v>-9.8723271804970446E-3</c:v>
                </c:pt>
                <c:pt idx="9163">
                  <c:v>-1.0000754826627999E-2</c:v>
                </c:pt>
                <c:pt idx="9164">
                  <c:v>-1.0118420731764249E-2</c:v>
                </c:pt>
                <c:pt idx="9165">
                  <c:v>-1.0225237382690459E-2</c:v>
                </c:pt>
                <c:pt idx="9166">
                  <c:v>-1.0321143277785225E-2</c:v>
                </c:pt>
                <c:pt idx="9167">
                  <c:v>-1.0406101201170697E-2</c:v>
                </c:pt>
                <c:pt idx="9168">
                  <c:v>-1.0480096574185525E-2</c:v>
                </c:pt>
                <c:pt idx="9169">
                  <c:v>-1.0543135881748851E-2</c:v>
                </c:pt>
                <c:pt idx="9170">
                  <c:v>-1.0595245171217038E-2</c:v>
                </c:pt>
                <c:pt idx="9171">
                  <c:v>-1.0636468621371244E-2</c:v>
                </c:pt>
                <c:pt idx="9172">
                  <c:v>-1.0666867179211493E-2</c:v>
                </c:pt>
                <c:pt idx="9173">
                  <c:v>-1.06865172622728E-2</c:v>
                </c:pt>
                <c:pt idx="9174">
                  <c:v>-1.0695509524219519E-2</c:v>
                </c:pt>
                <c:pt idx="9175">
                  <c:v>-1.0693947681516481E-2</c:v>
                </c:pt>
                <c:pt idx="9176">
                  <c:v>-1.0681947399018574E-2</c:v>
                </c:pt>
                <c:pt idx="9177">
                  <c:v>-1.0659635232364571E-2</c:v>
                </c:pt>
                <c:pt idx="9178">
                  <c:v>-1.0627147625106135E-2</c:v>
                </c:pt>
                <c:pt idx="9179">
                  <c:v>-1.0584629958548104E-2</c:v>
                </c:pt>
                <c:pt idx="9180">
                  <c:v>-1.0532235652322605E-2</c:v>
                </c:pt>
                <c:pt idx="9181">
                  <c:v>-1.047012531376571E-2</c:v>
                </c:pt>
                <c:pt idx="9182">
                  <c:v>-1.0398465934212141E-2</c:v>
                </c:pt>
                <c:pt idx="9183">
                  <c:v>-1.0317430130370503E-2</c:v>
                </c:pt>
                <c:pt idx="9184">
                  <c:v>-1.0227195428988254E-2</c:v>
                </c:pt>
                <c:pt idx="9185">
                  <c:v>-1.012794359306269E-2</c:v>
                </c:pt>
                <c:pt idx="9186">
                  <c:v>-1.0019859987901079E-2</c:v>
                </c:pt>
                <c:pt idx="9187">
                  <c:v>-9.903132985379497E-3</c:v>
                </c:pt>
                <c:pt idx="9188">
                  <c:v>-9.777953404796447E-3</c:v>
                </c:pt>
                <c:pt idx="9189">
                  <c:v>-9.6445139887634136E-3</c:v>
                </c:pt>
                <c:pt idx="9190">
                  <c:v>-9.5030089126199157E-3</c:v>
                </c:pt>
                <c:pt idx="9191">
                  <c:v>-9.3536333259061355E-3</c:v>
                </c:pt>
                <c:pt idx="9192">
                  <c:v>-9.1965829244707014E-3</c:v>
                </c:pt>
                <c:pt idx="9193">
                  <c:v>-9.0320535518354141E-3</c:v>
                </c:pt>
                <c:pt idx="9194">
                  <c:v>-8.8602408284823245E-3</c:v>
                </c:pt>
                <c:pt idx="9195">
                  <c:v>-8.6813398077715005E-3</c:v>
                </c:pt>
                <c:pt idx="9196">
                  <c:v>-8.4955446572401432E-3</c:v>
                </c:pt>
                <c:pt idx="9197">
                  <c:v>-8.303048364075194E-3</c:v>
                </c:pt>
                <c:pt idx="9198">
                  <c:v>-8.1040424635927463E-3</c:v>
                </c:pt>
                <c:pt idx="9199">
                  <c:v>-7.8987167895973182E-3</c:v>
                </c:pt>
                <c:pt idx="9200">
                  <c:v>-7.6872592455337939E-3</c:v>
                </c:pt>
                <c:pt idx="9201">
                  <c:v>-7.4698555953832159E-3</c:v>
                </c:pt>
                <c:pt idx="9202">
                  <c:v>-7.2491596871293194E-3</c:v>
                </c:pt>
                <c:pt idx="9203">
                  <c:v>-7.0306878158941516E-3</c:v>
                </c:pt>
                <c:pt idx="9204">
                  <c:v>-6.8181693540759107E-3</c:v>
                </c:pt>
                <c:pt idx="9205">
                  <c:v>-6.6130201526004087E-3</c:v>
                </c:pt>
                <c:pt idx="9206">
                  <c:v>-6.4164674547596279E-3</c:v>
                </c:pt>
                <c:pt idx="9207">
                  <c:v>-6.2296336062255524E-3</c:v>
                </c:pt>
                <c:pt idx="9208">
                  <c:v>-6.0535442945787374E-3</c:v>
                </c:pt>
                <c:pt idx="9209">
                  <c:v>-5.8891336079409879E-3</c:v>
                </c:pt>
                <c:pt idx="9210">
                  <c:v>-5.7372487938806751E-3</c:v>
                </c:pt>
                <c:pt idx="9211">
                  <c:v>-5.5986548372661546E-3</c:v>
                </c:pt>
                <c:pt idx="9212">
                  <c:v>-5.4740388656778372E-3</c:v>
                </c:pt>
                <c:pt idx="9213">
                  <c:v>-5.3640143866313886E-3</c:v>
                </c:pt>
                <c:pt idx="9214">
                  <c:v>-5.2691253607115001E-3</c:v>
                </c:pt>
                <c:pt idx="9215">
                  <c:v>-5.1898501147211191E-3</c:v>
                </c:pt>
                <c:pt idx="9216">
                  <c:v>-5.1266050989550631E-3</c:v>
                </c:pt>
                <c:pt idx="9217">
                  <c:v>-5.0797484927032925E-3</c:v>
                </c:pt>
                <c:pt idx="9218">
                  <c:v>-5.0495836620780025E-3</c:v>
                </c:pt>
                <c:pt idx="9219">
                  <c:v>-5.0363624742412669E-3</c:v>
                </c:pt>
                <c:pt idx="9220">
                  <c:v>-5.0402884720856271E-3</c:v>
                </c:pt>
                <c:pt idx="9221">
                  <c:v>-5.0615199133908885E-3</c:v>
                </c:pt>
                <c:pt idx="9222">
                  <c:v>-5.1001726784445263E-3</c:v>
                </c:pt>
                <c:pt idx="9223">
                  <c:v>-5.1563230500741141E-3</c:v>
                </c:pt>
                <c:pt idx="9224">
                  <c:v>-5.2300103699953124E-3</c:v>
                </c:pt>
                <c:pt idx="9225">
                  <c:v>-5.3212395753307407E-3</c:v>
                </c:pt>
                <c:pt idx="9226">
                  <c:v>-5.4299836191030182E-3</c:v>
                </c:pt>
                <c:pt idx="9227">
                  <c:v>-5.5561857784499503E-3</c:v>
                </c:pt>
                <c:pt idx="9228">
                  <c:v>-5.6997618542513973E-3</c:v>
                </c:pt>
                <c:pt idx="9229">
                  <c:v>-5.8606022657964078E-3</c:v>
                </c:pt>
                <c:pt idx="9230">
                  <c:v>-6.0385740440558914E-3</c:v>
                </c:pt>
                <c:pt idx="9231">
                  <c:v>-6.2335227270605255E-3</c:v>
                </c:pt>
                <c:pt idx="9232">
                  <c:v>-6.4452741608164539E-3</c:v>
                </c:pt>
                <c:pt idx="9233">
                  <c:v>-6.6736362091224738E-3</c:v>
                </c:pt>
                <c:pt idx="9234">
                  <c:v>-6.9184003755822059E-3</c:v>
                </c:pt>
                <c:pt idx="9235">
                  <c:v>-7.1793433410336132E-3</c:v>
                </c:pt>
                <c:pt idx="9236">
                  <c:v>-7.4562284195459939E-3</c:v>
                </c:pt>
                <c:pt idx="9237">
                  <c:v>-7.7488069360618058E-3</c:v>
                </c:pt>
                <c:pt idx="9238">
                  <c:v>-8.0568195286872708E-3</c:v>
                </c:pt>
                <c:pt idx="9239">
                  <c:v>-8.3786982913768692E-3</c:v>
                </c:pt>
                <c:pt idx="9240">
                  <c:v>-8.7113604644105114E-3</c:v>
                </c:pt>
                <c:pt idx="9241">
                  <c:v>-9.0526543549041931E-3</c:v>
                </c:pt>
                <c:pt idx="9242">
                  <c:v>-9.4016372089366605E-3</c:v>
                </c:pt>
                <c:pt idx="9243">
                  <c:v>-9.7574587107189144E-3</c:v>
                </c:pt>
                <c:pt idx="9244">
                  <c:v>-1.0119317813976349E-2</c:v>
                </c:pt>
                <c:pt idx="9245">
                  <c:v>-1.0486459210766064E-2</c:v>
                </c:pt>
                <c:pt idx="9246">
                  <c:v>-1.0858171425673677E-2</c:v>
                </c:pt>
                <c:pt idx="9247">
                  <c:v>-1.1233785022261121E-2</c:v>
                </c:pt>
                <c:pt idx="9248">
                  <c:v>-1.1612670861261023E-2</c:v>
                </c:pt>
                <c:pt idx="9249">
                  <c:v>-1.1994238407837718E-2</c:v>
                </c:pt>
                <c:pt idx="9250">
                  <c:v>-1.2377934087472267E-2</c:v>
                </c:pt>
                <c:pt idx="9251">
                  <c:v>-1.2763239690056171E-2</c:v>
                </c:pt>
                <c:pt idx="9252">
                  <c:v>-1.314967082172225E-2</c:v>
                </c:pt>
                <c:pt idx="9253">
                  <c:v>-1.3536775403887211E-2</c:v>
                </c:pt>
                <c:pt idx="9254">
                  <c:v>-1.3924132218930265E-2</c:v>
                </c:pt>
                <c:pt idx="9255">
                  <c:v>-1.4311349501887467E-2</c:v>
                </c:pt>
                <c:pt idx="9256">
                  <c:v>-1.4698063577500366E-2</c:v>
                </c:pt>
                <c:pt idx="9257">
                  <c:v>-1.5083937541920986E-2</c:v>
                </c:pt>
                <c:pt idx="9258">
                  <c:v>-1.5468659988342341E-2</c:v>
                </c:pt>
                <c:pt idx="9259">
                  <c:v>-1.5851943775794509E-2</c:v>
                </c:pt>
                <c:pt idx="9260">
                  <c:v>-1.6233524840320646E-2</c:v>
                </c:pt>
                <c:pt idx="9261">
                  <c:v>-1.6613161047724697E-2</c:v>
                </c:pt>
                <c:pt idx="9262">
                  <c:v>-1.6990631087063585E-2</c:v>
                </c:pt>
                <c:pt idx="9263">
                  <c:v>-1.736573340403972E-2</c:v>
                </c:pt>
                <c:pt idx="9264">
                  <c:v>-1.7738285173436313E-2</c:v>
                </c:pt>
                <c:pt idx="9265">
                  <c:v>-1.8108121309726482E-2</c:v>
                </c:pt>
                <c:pt idx="9266">
                  <c:v>-1.8475093514978513E-2</c:v>
                </c:pt>
                <c:pt idx="9267">
                  <c:v>-1.8839069363173023E-2</c:v>
                </c:pt>
                <c:pt idx="9268">
                  <c:v>-1.9199931420043122E-2</c:v>
                </c:pt>
                <c:pt idx="9269">
                  <c:v>-1.9557576397546437E-2</c:v>
                </c:pt>
                <c:pt idx="9270">
                  <c:v>-1.9911914342076807E-2</c:v>
                </c:pt>
                <c:pt idx="9271">
                  <c:v>-2.0262867855524756E-2</c:v>
                </c:pt>
                <c:pt idx="9272">
                  <c:v>-2.0610371348298077E-2</c:v>
                </c:pt>
                <c:pt idx="9273">
                  <c:v>-2.0954370323418226E-2</c:v>
                </c:pt>
                <c:pt idx="9274">
                  <c:v>-2.1294820690813086E-2</c:v>
                </c:pt>
                <c:pt idx="9275">
                  <c:v>-2.1631688110933814E-2</c:v>
                </c:pt>
                <c:pt idx="9276">
                  <c:v>-2.1964947366830693E-2</c:v>
                </c:pt>
                <c:pt idx="9277">
                  <c:v>-2.2290962364475437E-2</c:v>
                </c:pt>
                <c:pt idx="9278">
                  <c:v>-2.2601907525504249E-2</c:v>
                </c:pt>
                <c:pt idx="9279">
                  <c:v>-2.289257879566229E-2</c:v>
                </c:pt>
                <c:pt idx="9280">
                  <c:v>-2.3161164436312477E-2</c:v>
                </c:pt>
                <c:pt idx="9281">
                  <c:v>-2.3406131135434952E-2</c:v>
                </c:pt>
                <c:pt idx="9282">
                  <c:v>-2.3626100727393629E-2</c:v>
                </c:pt>
                <c:pt idx="9283">
                  <c:v>-2.3819837526742188E-2</c:v>
                </c:pt>
                <c:pt idx="9284">
                  <c:v>-2.3986240362808071E-2</c:v>
                </c:pt>
                <c:pt idx="9285">
                  <c:v>-2.4124335092019136E-2</c:v>
                </c:pt>
                <c:pt idx="9286">
                  <c:v>-2.4233267412320455E-2</c:v>
                </c:pt>
                <c:pt idx="9287">
                  <c:v>-2.4312295965343324E-2</c:v>
                </c:pt>
                <c:pt idx="9288">
                  <c:v>-2.4360785718430263E-2</c:v>
                </c:pt>
                <c:pt idx="9289">
                  <c:v>-2.437820161890043E-2</c:v>
                </c:pt>
                <c:pt idx="9290">
                  <c:v>-2.4364102512986964E-2</c:v>
                </c:pt>
                <c:pt idx="9291">
                  <c:v>-2.4318135321926237E-2</c:v>
                </c:pt>
                <c:pt idx="9292">
                  <c:v>-2.4240029467737127E-2</c:v>
                </c:pt>
                <c:pt idx="9293">
                  <c:v>-2.4129591541296801E-2</c:v>
                </c:pt>
                <c:pt idx="9294">
                  <c:v>-2.39867002053962E-2</c:v>
                </c:pt>
                <c:pt idx="9295">
                  <c:v>-2.3811301325543103E-2</c:v>
                </c:pt>
                <c:pt idx="9296">
                  <c:v>-2.3603403321373197E-2</c:v>
                </c:pt>
                <c:pt idx="9297">
                  <c:v>-2.3363072731627993E-2</c:v>
                </c:pt>
                <c:pt idx="9298">
                  <c:v>-2.3090429985763349E-2</c:v>
                </c:pt>
                <c:pt idx="9299">
                  <c:v>-2.2785645375362415E-2</c:v>
                </c:pt>
                <c:pt idx="9300">
                  <c:v>-2.244893521864174E-2</c:v>
                </c:pt>
                <c:pt idx="9301">
                  <c:v>-2.2080558211458469E-2</c:v>
                </c:pt>
                <c:pt idx="9302">
                  <c:v>-2.1685008654413127E-2</c:v>
                </c:pt>
                <c:pt idx="9303">
                  <c:v>-2.1271683388043784E-2</c:v>
                </c:pt>
                <c:pt idx="9304">
                  <c:v>-2.0846980661019334E-2</c:v>
                </c:pt>
                <c:pt idx="9305">
                  <c:v>-2.0413402824548E-2</c:v>
                </c:pt>
                <c:pt idx="9306">
                  <c:v>-1.9973163500127955E-2</c:v>
                </c:pt>
                <c:pt idx="9307">
                  <c:v>-1.9528327311213334E-2</c:v>
                </c:pt>
                <c:pt idx="9308">
                  <c:v>-1.9080821528087925E-2</c:v>
                </c:pt>
                <c:pt idx="9309">
                  <c:v>-1.8632442426007513E-2</c:v>
                </c:pt>
                <c:pt idx="9310">
                  <c:v>-1.8184861246938213E-2</c:v>
                </c:pt>
                <c:pt idx="9311">
                  <c:v>-1.7739629962428699E-2</c:v>
                </c:pt>
                <c:pt idx="9312">
                  <c:v>-1.7298186848265527E-2</c:v>
                </c:pt>
                <c:pt idx="9313">
                  <c:v>-1.6861861874245567E-2</c:v>
                </c:pt>
                <c:pt idx="9314">
                  <c:v>-1.6431881912229242E-2</c:v>
                </c:pt>
                <c:pt idx="9315">
                  <c:v>-1.6009375765737466E-2</c:v>
                </c:pt>
                <c:pt idx="9316">
                  <c:v>-1.5595379024452662E-2</c:v>
                </c:pt>
                <c:pt idx="9317">
                  <c:v>-1.5190838747068816E-2</c:v>
                </c:pt>
                <c:pt idx="9318">
                  <c:v>-1.4796617976007589E-2</c:v>
                </c:pt>
                <c:pt idx="9319">
                  <c:v>-1.4413500087578525E-2</c:v>
                </c:pt>
                <c:pt idx="9320">
                  <c:v>-1.404219298121092E-2</c:v>
                </c:pt>
                <c:pt idx="9321">
                  <c:v>-1.3683333111424865E-2</c:v>
                </c:pt>
                <c:pt idx="9322">
                  <c:v>-1.333748936623875E-2</c:v>
                </c:pt>
                <c:pt idx="9323">
                  <c:v>-1.3005166795731981E-2</c:v>
                </c:pt>
                <c:pt idx="9324">
                  <c:v>-1.2686810194494306E-2</c:v>
                </c:pt>
                <c:pt idx="9325">
                  <c:v>-1.2382807541698251E-2</c:v>
                </c:pt>
                <c:pt idx="9326">
                  <c:v>-1.2093493302529033E-2</c:v>
                </c:pt>
                <c:pt idx="9327">
                  <c:v>-1.1816099452105461E-2</c:v>
                </c:pt>
                <c:pt idx="9328">
                  <c:v>-1.1544271070446289E-2</c:v>
                </c:pt>
                <c:pt idx="9329">
                  <c:v>-1.1273813253173993E-2</c:v>
                </c:pt>
                <c:pt idx="9330">
                  <c:v>-1.1003344323946312E-2</c:v>
                </c:pt>
                <c:pt idx="9331">
                  <c:v>-1.073167305910124E-2</c:v>
                </c:pt>
                <c:pt idx="9332">
                  <c:v>-1.0457697676192514E-2</c:v>
                </c:pt>
                <c:pt idx="9333">
                  <c:v>-1.0180397968174923E-2</c:v>
                </c:pt>
                <c:pt idx="9334">
                  <c:v>-9.8988312735861037E-3</c:v>
                </c:pt>
                <c:pt idx="9335">
                  <c:v>-9.6121287256583504E-3</c:v>
                </c:pt>
                <c:pt idx="9336">
                  <c:v>-9.3194916362816533E-3</c:v>
                </c:pt>
                <c:pt idx="9337">
                  <c:v>-9.0201880067055928E-3</c:v>
                </c:pt>
                <c:pt idx="9338">
                  <c:v>-8.7135491622329971E-3</c:v>
                </c:pt>
                <c:pt idx="9339">
                  <c:v>-8.3989665083207682E-3</c:v>
                </c:pt>
                <c:pt idx="9340">
                  <c:v>-8.0758884054809368E-3</c:v>
                </c:pt>
                <c:pt idx="9341">
                  <c:v>-7.7438171603245653E-3</c:v>
                </c:pt>
                <c:pt idx="9342">
                  <c:v>-7.4023061300813693E-3</c:v>
                </c:pt>
                <c:pt idx="9343">
                  <c:v>-7.0509569378982076E-3</c:v>
                </c:pt>
                <c:pt idx="9344">
                  <c:v>-6.6894167962096227E-3</c:v>
                </c:pt>
                <c:pt idx="9345">
                  <c:v>-6.3173759354655124E-3</c:v>
                </c:pt>
                <c:pt idx="9346">
                  <c:v>-5.9345651354993038E-3</c:v>
                </c:pt>
                <c:pt idx="9347">
                  <c:v>-5.5407533568229469E-3</c:v>
                </c:pt>
                <c:pt idx="9348">
                  <c:v>-5.1357454691432838E-3</c:v>
                </c:pt>
                <c:pt idx="9349">
                  <c:v>-4.7193800744064866E-3</c:v>
                </c:pt>
                <c:pt idx="9350">
                  <c:v>-4.291527421693868E-3</c:v>
                </c:pt>
                <c:pt idx="9351">
                  <c:v>-3.8520874113125362E-3</c:v>
                </c:pt>
                <c:pt idx="9352">
                  <c:v>-3.4037398442671408E-3</c:v>
                </c:pt>
                <c:pt idx="9353">
                  <c:v>-2.9523821285054948E-3</c:v>
                </c:pt>
                <c:pt idx="9354">
                  <c:v>-2.5019480887302653E-3</c:v>
                </c:pt>
                <c:pt idx="9355">
                  <c:v>-2.0538198009306709E-3</c:v>
                </c:pt>
                <c:pt idx="9356">
                  <c:v>-1.6091933979353319E-3</c:v>
                </c:pt>
                <c:pt idx="9357">
                  <c:v>-1.1691709345846874E-3</c:v>
                </c:pt>
                <c:pt idx="9358">
                  <c:v>-7.3476823166031507E-4</c:v>
                </c:pt>
                <c:pt idx="9359">
                  <c:v>-3.0691923108556145E-4</c:v>
                </c:pt>
                <c:pt idx="9360">
                  <c:v>1.1351992937146119E-4</c:v>
                </c:pt>
                <c:pt idx="9361">
                  <c:v>5.2576699120053495E-4</c:v>
                </c:pt>
                <c:pt idx="9362">
                  <c:v>9.2910979197159465E-4</c:v>
                </c:pt>
                <c:pt idx="9363">
                  <c:v>1.3229026206316146E-3</c:v>
                </c:pt>
                <c:pt idx="9364">
                  <c:v>1.7065627081863676E-3</c:v>
                </c:pt>
                <c:pt idx="9365">
                  <c:v>2.0795668506538348E-3</c:v>
                </c:pt>
                <c:pt idx="9366">
                  <c:v>2.4414481611530268E-3</c:v>
                </c:pt>
                <c:pt idx="9367">
                  <c:v>2.7917929479761177E-3</c:v>
                </c:pt>
                <c:pt idx="9368">
                  <c:v>3.1302377154827834E-3</c:v>
                </c:pt>
                <c:pt idx="9369">
                  <c:v>3.4564662846531626E-3</c:v>
                </c:pt>
                <c:pt idx="9370">
                  <c:v>3.7702070301392689E-3</c:v>
                </c:pt>
                <c:pt idx="9371">
                  <c:v>4.0712302306637549E-3</c:v>
                </c:pt>
                <c:pt idx="9372">
                  <c:v>4.3593455296291363E-3</c:v>
                </c:pt>
                <c:pt idx="9373">
                  <c:v>4.6343995028195039E-3</c:v>
                </c:pt>
                <c:pt idx="9374">
                  <c:v>4.8962733301001629E-3</c:v>
                </c:pt>
                <c:pt idx="9375">
                  <c:v>5.1448805680479482E-3</c:v>
                </c:pt>
                <c:pt idx="9376">
                  <c:v>5.3801650204762259E-3</c:v>
                </c:pt>
                <c:pt idx="9377">
                  <c:v>5.6020987038528413E-3</c:v>
                </c:pt>
                <c:pt idx="9378">
                  <c:v>5.8106799046471341E-3</c:v>
                </c:pt>
                <c:pt idx="9379">
                  <c:v>6.0059313256822632E-3</c:v>
                </c:pt>
                <c:pt idx="9380">
                  <c:v>6.1878983186121009E-3</c:v>
                </c:pt>
                <c:pt idx="9381">
                  <c:v>6.3566471996871366E-3</c:v>
                </c:pt>
                <c:pt idx="9382">
                  <c:v>6.512263646020912E-3</c:v>
                </c:pt>
                <c:pt idx="9383">
                  <c:v>6.6548511696176349E-3</c:v>
                </c:pt>
                <c:pt idx="9384">
                  <c:v>6.7845296664720018E-3</c:v>
                </c:pt>
                <c:pt idx="9385">
                  <c:v>6.9014340381043883E-3</c:v>
                </c:pt>
                <c:pt idx="9386">
                  <c:v>7.0057128829474954E-3</c:v>
                </c:pt>
                <c:pt idx="9387">
                  <c:v>7.09752725505479E-3</c:v>
                </c:pt>
                <c:pt idx="9388">
                  <c:v>7.1770494876559135E-3</c:v>
                </c:pt>
                <c:pt idx="9389">
                  <c:v>7.2444620791399282E-3</c:v>
                </c:pt>
                <c:pt idx="9390">
                  <c:v>7.2999566391033473E-3</c:v>
                </c:pt>
                <c:pt idx="9391">
                  <c:v>7.343732892156416E-3</c:v>
                </c:pt>
                <c:pt idx="9392">
                  <c:v>7.3759977372378788E-3</c:v>
                </c:pt>
                <c:pt idx="9393">
                  <c:v>7.3969643602453542E-3</c:v>
                </c:pt>
                <c:pt idx="9394">
                  <c:v>7.4068513978453338E-3</c:v>
                </c:pt>
                <c:pt idx="9395">
                  <c:v>7.4058821503836083E-3</c:v>
                </c:pt>
                <c:pt idx="9396">
                  <c:v>7.394283841873607E-3</c:v>
                </c:pt>
                <c:pt idx="9397">
                  <c:v>7.3722869250963975E-3</c:v>
                </c:pt>
                <c:pt idx="9398">
                  <c:v>7.340124429902093E-3</c:v>
                </c:pt>
                <c:pt idx="9399">
                  <c:v>7.2980313528579893E-3</c:v>
                </c:pt>
                <c:pt idx="9400">
                  <c:v>7.2462440864436905E-3</c:v>
                </c:pt>
                <c:pt idx="9401">
                  <c:v>7.1849998860479859E-3</c:v>
                </c:pt>
                <c:pt idx="9402">
                  <c:v>7.1145363730760521E-3</c:v>
                </c:pt>
                <c:pt idx="9403">
                  <c:v>7.0350910725285728E-3</c:v>
                </c:pt>
                <c:pt idx="9404">
                  <c:v>6.9469009834668607E-3</c:v>
                </c:pt>
                <c:pt idx="9405">
                  <c:v>6.8502021808296114E-3</c:v>
                </c:pt>
                <c:pt idx="9406">
                  <c:v>6.7452294471176304E-3</c:v>
                </c:pt>
                <c:pt idx="9407">
                  <c:v>6.6322159325128676E-3</c:v>
                </c:pt>
                <c:pt idx="9408">
                  <c:v>6.5113928420470601E-3</c:v>
                </c:pt>
                <c:pt idx="9409">
                  <c:v>6.38298914848339E-3</c:v>
                </c:pt>
                <c:pt idx="9410">
                  <c:v>6.2472313296217472E-3</c:v>
                </c:pt>
                <c:pt idx="9411">
                  <c:v>6.1043431287843512E-3</c:v>
                </c:pt>
                <c:pt idx="9412">
                  <c:v>5.9545453372837603E-3</c:v>
                </c:pt>
                <c:pt idx="9413">
                  <c:v>5.7980555977194493E-3</c:v>
                </c:pt>
                <c:pt idx="9414">
                  <c:v>5.6374588679875375E-3</c:v>
                </c:pt>
                <c:pt idx="9415">
                  <c:v>5.4780858645396618E-3</c:v>
                </c:pt>
                <c:pt idx="9416">
                  <c:v>5.3235514758575618E-3</c:v>
                </c:pt>
                <c:pt idx="9417">
                  <c:v>5.1752494416451795E-3</c:v>
                </c:pt>
                <c:pt idx="9418">
                  <c:v>5.0343914589573435E-3</c:v>
                </c:pt>
                <c:pt idx="9419">
                  <c:v>4.9020875239360537E-3</c:v>
                </c:pt>
                <c:pt idx="9420">
                  <c:v>4.7793538521276836E-3</c:v>
                </c:pt>
                <c:pt idx="9421">
                  <c:v>4.6671177473058909E-3</c:v>
                </c:pt>
                <c:pt idx="9422">
                  <c:v>4.5662221835138751E-3</c:v>
                </c:pt>
                <c:pt idx="9423">
                  <c:v>4.4774302141206293E-3</c:v>
                </c:pt>
                <c:pt idx="9424">
                  <c:v>4.4014292160710925E-3</c:v>
                </c:pt>
                <c:pt idx="9425">
                  <c:v>4.3388349733325064E-3</c:v>
                </c:pt>
                <c:pt idx="9426">
                  <c:v>4.2901956033969471E-3</c:v>
                </c:pt>
                <c:pt idx="9427">
                  <c:v>4.2559953307095407E-3</c:v>
                </c:pt>
                <c:pt idx="9428">
                  <c:v>4.2366581108997832E-3</c:v>
                </c:pt>
                <c:pt idx="9429">
                  <c:v>4.2325511096937673E-3</c:v>
                </c:pt>
                <c:pt idx="9430">
                  <c:v>4.2439880403784295E-3</c:v>
                </c:pt>
                <c:pt idx="9431">
                  <c:v>4.2712323636754472E-3</c:v>
                </c:pt>
                <c:pt idx="9432">
                  <c:v>4.3145003538629691E-3</c:v>
                </c:pt>
                <c:pt idx="9433">
                  <c:v>4.3739640349581234E-3</c:v>
                </c:pt>
                <c:pt idx="9434">
                  <c:v>4.4497539907427316E-3</c:v>
                </c:pt>
                <c:pt idx="9435">
                  <c:v>4.5419620523795366E-3</c:v>
                </c:pt>
                <c:pt idx="9436">
                  <c:v>4.6506438673264618E-3</c:v>
                </c:pt>
                <c:pt idx="9437">
                  <c:v>4.7758213532128422E-3</c:v>
                </c:pt>
                <c:pt idx="9438">
                  <c:v>4.9174850402941787E-3</c:v>
                </c:pt>
                <c:pt idx="9439">
                  <c:v>5.0718734793481881E-3</c:v>
                </c:pt>
                <c:pt idx="9440">
                  <c:v>5.230880820445029E-3</c:v>
                </c:pt>
                <c:pt idx="9441">
                  <c:v>5.3890650442842605E-3</c:v>
                </c:pt>
                <c:pt idx="9442">
                  <c:v>5.5444432490705711E-3</c:v>
                </c:pt>
                <c:pt idx="9443">
                  <c:v>5.6952911297730099E-3</c:v>
                </c:pt>
                <c:pt idx="9444">
                  <c:v>5.8400184102489075E-3</c:v>
                </c:pt>
                <c:pt idx="9445">
                  <c:v>5.9771579392792692E-3</c:v>
                </c:pt>
                <c:pt idx="9446">
                  <c:v>6.105359514633279E-3</c:v>
                </c:pt>
                <c:pt idx="9447">
                  <c:v>6.223384095307166E-3</c:v>
                </c:pt>
                <c:pt idx="9448">
                  <c:v>6.3300982250403285E-3</c:v>
                </c:pt>
                <c:pt idx="9449">
                  <c:v>6.4244686560516679E-3</c:v>
                </c:pt>
                <c:pt idx="9450">
                  <c:v>6.5055571684804218E-3</c:v>
                </c:pt>
                <c:pt idx="9451">
                  <c:v>6.5725155812191953E-3</c:v>
                </c:pt>
                <c:pt idx="9452">
                  <c:v>6.6245809497893571E-3</c:v>
                </c:pt>
                <c:pt idx="9453">
                  <c:v>6.6610709468727415E-3</c:v>
                </c:pt>
                <c:pt idx="9454">
                  <c:v>6.6813794210875237E-3</c:v>
                </c:pt>
                <c:pt idx="9455">
                  <c:v>6.6849721295802024E-3</c:v>
                </c:pt>
                <c:pt idx="9456">
                  <c:v>6.6713826399987372E-3</c:v>
                </c:pt>
                <c:pt idx="9457">
                  <c:v>6.6402083974137858E-3</c:v>
                </c:pt>
                <c:pt idx="9458">
                  <c:v>6.5911069517648919E-3</c:v>
                </c:pt>
                <c:pt idx="9459">
                  <c:v>6.5237923414257623E-3</c:v>
                </c:pt>
                <c:pt idx="9460">
                  <c:v>6.4380316285069569E-3</c:v>
                </c:pt>
                <c:pt idx="9461">
                  <c:v>6.3336415815449148E-3</c:v>
                </c:pt>
                <c:pt idx="9462">
                  <c:v>6.210485501262567E-3</c:v>
                </c:pt>
                <c:pt idx="9463">
                  <c:v>6.0684701851285994E-3</c:v>
                </c:pt>
                <c:pt idx="9464">
                  <c:v>5.9075430264890344E-3</c:v>
                </c:pt>
                <c:pt idx="9465">
                  <c:v>5.7276892440960119E-3</c:v>
                </c:pt>
                <c:pt idx="9466">
                  <c:v>5.5289292379137808E-3</c:v>
                </c:pt>
                <c:pt idx="9467">
                  <c:v>5.3113160671408458E-3</c:v>
                </c:pt>
                <c:pt idx="9468">
                  <c:v>5.074933046449388E-3</c:v>
                </c:pt>
                <c:pt idx="9469">
                  <c:v>4.8198914565086466E-3</c:v>
                </c:pt>
                <c:pt idx="9470">
                  <c:v>4.5463283649238694E-3</c:v>
                </c:pt>
                <c:pt idx="9471">
                  <c:v>4.2544045538009893E-3</c:v>
                </c:pt>
                <c:pt idx="9472">
                  <c:v>3.9443025502054708E-3</c:v>
                </c:pt>
                <c:pt idx="9473">
                  <c:v>3.6162247558712318E-3</c:v>
                </c:pt>
                <c:pt idx="9474">
                  <c:v>3.270391672583005E-3</c:v>
                </c:pt>
                <c:pt idx="9475">
                  <c:v>2.9070402197346073E-3</c:v>
                </c:pt>
                <c:pt idx="9476">
                  <c:v>2.5264221406429747E-3</c:v>
                </c:pt>
                <c:pt idx="9477">
                  <c:v>2.1288024942761941E-3</c:v>
                </c:pt>
                <c:pt idx="9478">
                  <c:v>1.7144582291328666E-3</c:v>
                </c:pt>
                <c:pt idx="9479">
                  <c:v>1.283676836089564E-3</c:v>
                </c:pt>
                <c:pt idx="9480">
                  <c:v>8.3675507711286677E-4</c:v>
                </c:pt>
                <c:pt idx="9481">
                  <c:v>3.739977868122391E-4</c:v>
                </c:pt>
                <c:pt idx="9482">
                  <c:v>-1.0428325611028655E-4</c:v>
                </c:pt>
                <c:pt idx="9483">
                  <c:v>-5.9777039037816812E-4</c:v>
                </c:pt>
                <c:pt idx="9484">
                  <c:v>-1.1061410694115589E-3</c:v>
                </c:pt>
                <c:pt idx="9485">
                  <c:v>-1.6290687970584E-3</c:v>
                </c:pt>
                <c:pt idx="9486">
                  <c:v>-2.1662240044140451E-3</c:v>
                </c:pt>
                <c:pt idx="9487">
                  <c:v>-2.7172748702806605E-3</c:v>
                </c:pt>
                <c:pt idx="9488">
                  <c:v>-3.281888087741016E-3</c:v>
                </c:pt>
                <c:pt idx="9489">
                  <c:v>-3.8597295792455089E-3</c:v>
                </c:pt>
                <c:pt idx="9490">
                  <c:v>-4.4504651625364563E-3</c:v>
                </c:pt>
                <c:pt idx="9491">
                  <c:v>-5.0537611696598482E-3</c:v>
                </c:pt>
                <c:pt idx="9492">
                  <c:v>-5.6692850212420685E-3</c:v>
                </c:pt>
                <c:pt idx="9493">
                  <c:v>-6.2967057581374353E-3</c:v>
                </c:pt>
                <c:pt idx="9494">
                  <c:v>-6.9356945324820559E-3</c:v>
                </c:pt>
                <c:pt idx="9495">
                  <c:v>-7.5859250601202459E-3</c:v>
                </c:pt>
                <c:pt idx="9496">
                  <c:v>-8.2470740363019355E-3</c:v>
                </c:pt>
                <c:pt idx="9497">
                  <c:v>-8.9188215164827857E-3</c:v>
                </c:pt>
                <c:pt idx="9498">
                  <c:v>-9.6008512639935723E-3</c:v>
                </c:pt>
                <c:pt idx="9499">
                  <c:v>-1.0292851066281413E-2</c:v>
                </c:pt>
                <c:pt idx="9500">
                  <c:v>-1.0994513021362916E-2</c:v>
                </c:pt>
                <c:pt idx="9501">
                  <c:v>-1.1705533796068297E-2</c:v>
                </c:pt>
                <c:pt idx="9502">
                  <c:v>-1.2423224266519723E-2</c:v>
                </c:pt>
                <c:pt idx="9503">
                  <c:v>-1.3142127936748288E-2</c:v>
                </c:pt>
                <c:pt idx="9504">
                  <c:v>-1.3858520112213014E-2</c:v>
                </c:pt>
                <c:pt idx="9505">
                  <c:v>-1.4570917508028827E-2</c:v>
                </c:pt>
                <c:pt idx="9506">
                  <c:v>-1.5278022012323766E-2</c:v>
                </c:pt>
                <c:pt idx="9507">
                  <c:v>-1.5978639692893717E-2</c:v>
                </c:pt>
                <c:pt idx="9508">
                  <c:v>-1.6671672830011877E-2</c:v>
                </c:pt>
                <c:pt idx="9509">
                  <c:v>-1.7356115021984805E-2</c:v>
                </c:pt>
                <c:pt idx="9510">
                  <c:v>-1.8031046575760098E-2</c:v>
                </c:pt>
                <c:pt idx="9511">
                  <c:v>-1.8695630068105637E-2</c:v>
                </c:pt>
                <c:pt idx="9512">
                  <c:v>-1.9349106069372169E-2</c:v>
                </c:pt>
                <c:pt idx="9513">
                  <c:v>-1.9990789026051704E-2</c:v>
                </c:pt>
                <c:pt idx="9514">
                  <c:v>-2.062006329847638E-2</c:v>
                </c:pt>
                <c:pt idx="9515">
                  <c:v>-2.1236379349981929E-2</c:v>
                </c:pt>
                <c:pt idx="9516">
                  <c:v>-2.1839250083841171E-2</c:v>
                </c:pt>
                <c:pt idx="9517">
                  <c:v>-2.2428247324262213E-2</c:v>
                </c:pt>
                <c:pt idx="9518">
                  <c:v>-2.3002998437743089E-2</c:v>
                </c:pt>
                <c:pt idx="9519">
                  <c:v>-2.3563183091078105E-2</c:v>
                </c:pt>
                <c:pt idx="9520">
                  <c:v>-2.4108530142322067E-2</c:v>
                </c:pt>
                <c:pt idx="9521">
                  <c:v>-2.4638814661034555E-2</c:v>
                </c:pt>
                <c:pt idx="9522">
                  <c:v>-2.5153855074148971E-2</c:v>
                </c:pt>
                <c:pt idx="9523">
                  <c:v>-2.5653510433838022E-2</c:v>
                </c:pt>
                <c:pt idx="9524">
                  <c:v>-2.613767780377934E-2</c:v>
                </c:pt>
                <c:pt idx="9525">
                  <c:v>-2.6606289760261408E-2</c:v>
                </c:pt>
                <c:pt idx="9526">
                  <c:v>-2.7059312004610443E-2</c:v>
                </c:pt>
                <c:pt idx="9527">
                  <c:v>-2.7496741083462149E-2</c:v>
                </c:pt>
                <c:pt idx="9528">
                  <c:v>-2.791860221345055E-2</c:v>
                </c:pt>
                <c:pt idx="9529">
                  <c:v>-2.8324947206935385E-2</c:v>
                </c:pt>
                <c:pt idx="9530">
                  <c:v>-2.8715852495442958E-2</c:v>
                </c:pt>
                <c:pt idx="9531">
                  <c:v>-2.9091417247550367E-2</c:v>
                </c:pt>
                <c:pt idx="9532">
                  <c:v>-2.9451761578000533E-2</c:v>
                </c:pt>
                <c:pt idx="9533">
                  <c:v>-2.9797024844894597E-2</c:v>
                </c:pt>
                <c:pt idx="9534">
                  <c:v>-3.0127364031869077E-2</c:v>
                </c:pt>
                <c:pt idx="9535">
                  <c:v>-3.0442952212227342E-2</c:v>
                </c:pt>
                <c:pt idx="9536">
                  <c:v>-3.0743977092058675E-2</c:v>
                </c:pt>
                <c:pt idx="9537">
                  <c:v>-3.1030639629442164E-2</c:v>
                </c:pt>
                <c:pt idx="9538">
                  <c:v>-3.1303152726897994E-2</c:v>
                </c:pt>
                <c:pt idx="9539">
                  <c:v>-3.1561739994314678E-2</c:v>
                </c:pt>
                <c:pt idx="9540">
                  <c:v>-3.180663457964672E-2</c:v>
                </c:pt>
                <c:pt idx="9541">
                  <c:v>-3.2038078064743784E-2</c:v>
                </c:pt>
                <c:pt idx="9542">
                  <c:v>-3.2256319423739389E-2</c:v>
                </c:pt>
                <c:pt idx="9543">
                  <c:v>-3.2461614041493447E-2</c:v>
                </c:pt>
                <c:pt idx="9544">
                  <c:v>-3.2654222789649877E-2</c:v>
                </c:pt>
                <c:pt idx="9545">
                  <c:v>-3.283441115793663E-2</c:v>
                </c:pt>
                <c:pt idx="9546">
                  <c:v>-3.3002448438401985E-2</c:v>
                </c:pt>
                <c:pt idx="9547">
                  <c:v>-3.3158606960345761E-2</c:v>
                </c:pt>
                <c:pt idx="9548">
                  <c:v>-3.3303161373770283E-2</c:v>
                </c:pt>
                <c:pt idx="9549">
                  <c:v>-3.343638797923941E-2</c:v>
                </c:pt>
                <c:pt idx="9550">
                  <c:v>-3.3558564102098468E-2</c:v>
                </c:pt>
                <c:pt idx="9551">
                  <c:v>-3.3669967509070885E-2</c:v>
                </c:pt>
                <c:pt idx="9552">
                  <c:v>-3.3770875865309004E-2</c:v>
                </c:pt>
                <c:pt idx="9553">
                  <c:v>-3.3861566230039261E-2</c:v>
                </c:pt>
                <c:pt idx="9554">
                  <c:v>-3.3942314589000891E-2</c:v>
                </c:pt>
                <c:pt idx="9555">
                  <c:v>-3.4013395421937924E-2</c:v>
                </c:pt>
                <c:pt idx="9556">
                  <c:v>-3.4075081303462408E-2</c:v>
                </c:pt>
                <c:pt idx="9557">
                  <c:v>-3.4127642535664304E-2</c:v>
                </c:pt>
                <c:pt idx="9558">
                  <c:v>-3.4171346810899721E-2</c:v>
                </c:pt>
                <c:pt idx="9559">
                  <c:v>-3.4206458903244925E-2</c:v>
                </c:pt>
                <c:pt idx="9560">
                  <c:v>-3.4233240387157277E-2</c:v>
                </c:pt>
                <c:pt idx="9561">
                  <c:v>-3.4251949381937402E-2</c:v>
                </c:pt>
                <c:pt idx="9562">
                  <c:v>-3.4262840320639268E-2</c:v>
                </c:pt>
                <c:pt idx="9563">
                  <c:v>-3.4266163742124461E-2</c:v>
                </c:pt>
                <c:pt idx="9564">
                  <c:v>-3.4262073802308474E-2</c:v>
                </c:pt>
                <c:pt idx="9565">
                  <c:v>-3.4250613367652644E-2</c:v>
                </c:pt>
                <c:pt idx="9566">
                  <c:v>-3.4231887579088814E-2</c:v>
                </c:pt>
                <c:pt idx="9567">
                  <c:v>-3.4206083394810571E-2</c:v>
                </c:pt>
                <c:pt idx="9568">
                  <c:v>-3.4173390081837181E-2</c:v>
                </c:pt>
                <c:pt idx="9569">
                  <c:v>-3.4133995990449383E-2</c:v>
                </c:pt>
                <c:pt idx="9570">
                  <c:v>-3.4088088164292173E-2</c:v>
                </c:pt>
                <c:pt idx="9571">
                  <c:v>-3.4035852084200763E-2</c:v>
                </c:pt>
                <c:pt idx="9572">
                  <c:v>-3.3977471437171912E-2</c:v>
                </c:pt>
                <c:pt idx="9573">
                  <c:v>-3.3913127905158616E-2</c:v>
                </c:pt>
                <c:pt idx="9574">
                  <c:v>-3.3843000972516746E-2</c:v>
                </c:pt>
                <c:pt idx="9575">
                  <c:v>-3.3767267751133152E-2</c:v>
                </c:pt>
                <c:pt idx="9576">
                  <c:v>-3.3686102822306684E-2</c:v>
                </c:pt>
                <c:pt idx="9577">
                  <c:v>-3.3599678094488425E-2</c:v>
                </c:pt>
                <c:pt idx="9578">
                  <c:v>-3.3508162676021892E-2</c:v>
                </c:pt>
                <c:pt idx="9579">
                  <c:v>-3.3411722762056492E-2</c:v>
                </c:pt>
                <c:pt idx="9580">
                  <c:v>-3.3310521534840543E-2</c:v>
                </c:pt>
                <c:pt idx="9581">
                  <c:v>-3.3204719076631119E-2</c:v>
                </c:pt>
                <c:pt idx="9582">
                  <c:v>-3.3094472294488815E-2</c:v>
                </c:pt>
                <c:pt idx="9583">
                  <c:v>-3.2979934856255715E-2</c:v>
                </c:pt>
                <c:pt idx="9584">
                  <c:v>-3.2861257137043215E-2</c:v>
                </c:pt>
                <c:pt idx="9585">
                  <c:v>-3.2738586175585449E-2</c:v>
                </c:pt>
                <c:pt idx="9586">
                  <c:v>-3.26120656398406E-2</c:v>
                </c:pt>
                <c:pt idx="9587">
                  <c:v>-3.2481835801249588E-2</c:v>
                </c:pt>
                <c:pt idx="9588">
                  <c:v>-3.23480335170876E-2</c:v>
                </c:pt>
                <c:pt idx="9589">
                  <c:v>-3.2210792220367164E-2</c:v>
                </c:pt>
                <c:pt idx="9590">
                  <c:v>-3.2070241916780366E-2</c:v>
                </c:pt>
                <c:pt idx="9591">
                  <c:v>-3.1926509188184196E-2</c:v>
                </c:pt>
                <c:pt idx="9592">
                  <c:v>-3.1779717202162522E-2</c:v>
                </c:pt>
                <c:pt idx="9593">
                  <c:v>-3.1629985727216203E-2</c:v>
                </c:pt>
                <c:pt idx="9594">
                  <c:v>-3.1477431153155613E-2</c:v>
                </c:pt>
                <c:pt idx="9595">
                  <c:v>-3.1322166516289857E-2</c:v>
                </c:pt>
                <c:pt idx="9596">
                  <c:v>-3.1164301529027043E-2</c:v>
                </c:pt>
                <c:pt idx="9597">
                  <c:v>-3.1003942613519131E-2</c:v>
                </c:pt>
                <c:pt idx="9598">
                  <c:v>-3.0841192939003181E-2</c:v>
                </c:pt>
                <c:pt idx="9599">
                  <c:v>-3.067615246250887E-2</c:v>
                </c:pt>
                <c:pt idx="9600">
                  <c:v>-3.0508917972618985E-2</c:v>
                </c:pt>
                <c:pt idx="9601">
                  <c:v>-3.0339583135986344E-2</c:v>
                </c:pt>
                <c:pt idx="9602">
                  <c:v>-3.0168238546326536E-2</c:v>
                </c:pt>
                <c:pt idx="9603">
                  <c:v>-2.9994971775620879E-2</c:v>
                </c:pt>
                <c:pt idx="9604">
                  <c:v>-2.9819867427279063E-2</c:v>
                </c:pt>
                <c:pt idx="9605">
                  <c:v>-2.9643007191024629E-2</c:v>
                </c:pt>
                <c:pt idx="9606">
                  <c:v>-2.9464469899280501E-2</c:v>
                </c:pt>
                <c:pt idx="9607">
                  <c:v>-2.9284331584844305E-2</c:v>
                </c:pt>
                <c:pt idx="9608">
                  <c:v>-2.9102665539655907E-2</c:v>
                </c:pt>
                <c:pt idx="9609">
                  <c:v>-2.8919542374471818E-2</c:v>
                </c:pt>
                <c:pt idx="9610">
                  <c:v>-2.8735030079271941E-2</c:v>
                </c:pt>
                <c:pt idx="9611">
                  <c:v>-2.854919408423567E-2</c:v>
                </c:pt>
                <c:pt idx="9612">
                  <c:v>-2.8362097321134667E-2</c:v>
                </c:pt>
                <c:pt idx="9613">
                  <c:v>-2.8173800284999471E-2</c:v>
                </c:pt>
                <c:pt idx="9614">
                  <c:v>-2.798369343973495E-2</c:v>
                </c:pt>
                <c:pt idx="9615">
                  <c:v>-2.7790390652370371E-2</c:v>
                </c:pt>
                <c:pt idx="9616">
                  <c:v>-2.7592985755422975E-2</c:v>
                </c:pt>
                <c:pt idx="9617">
                  <c:v>-2.7391194889652408E-2</c:v>
                </c:pt>
                <c:pt idx="9618">
                  <c:v>-2.7184782250481081E-2</c:v>
                </c:pt>
                <c:pt idx="9619">
                  <c:v>-2.6973537495381762E-2</c:v>
                </c:pt>
                <c:pt idx="9620">
                  <c:v>-2.6757273551129796E-2</c:v>
                </c:pt>
                <c:pt idx="9621">
                  <c:v>-2.6535825283587475E-2</c:v>
                </c:pt>
                <c:pt idx="9622">
                  <c:v>-2.6309048251082927E-2</c:v>
                </c:pt>
                <c:pt idx="9623">
                  <c:v>-2.6076817509054051E-2</c:v>
                </c:pt>
                <c:pt idx="9624">
                  <c:v>-2.583902646338819E-2</c:v>
                </c:pt>
                <c:pt idx="9625">
                  <c:v>-2.5595585771079322E-2</c:v>
                </c:pt>
                <c:pt idx="9626">
                  <c:v>-2.5346422286878448E-2</c:v>
                </c:pt>
                <c:pt idx="9627">
                  <c:v>-2.5091478054623962E-2</c:v>
                </c:pt>
                <c:pt idx="9628">
                  <c:v>-2.4830709341949156E-2</c:v>
                </c:pt>
                <c:pt idx="9629">
                  <c:v>-2.4564085717076675E-2</c:v>
                </c:pt>
                <c:pt idx="9630">
                  <c:v>-2.4291589166422982E-2</c:v>
                </c:pt>
                <c:pt idx="9631">
                  <c:v>-2.4013213251751632E-2</c:v>
                </c:pt>
                <c:pt idx="9632">
                  <c:v>-2.3728962305630163E-2</c:v>
                </c:pt>
                <c:pt idx="9633">
                  <c:v>-2.3438850663963104E-2</c:v>
                </c:pt>
                <c:pt idx="9634">
                  <c:v>-2.3142901934392064E-2</c:v>
                </c:pt>
                <c:pt idx="9635">
                  <c:v>-2.2841148299373601E-2</c:v>
                </c:pt>
                <c:pt idx="9636">
                  <c:v>-2.2533629852765212E-2</c:v>
                </c:pt>
                <c:pt idx="9637">
                  <c:v>-2.2220393968771884E-2</c:v>
                </c:pt>
                <c:pt idx="9638">
                  <c:v>-2.1901494702125827E-2</c:v>
                </c:pt>
                <c:pt idx="9639">
                  <c:v>-2.1576992218395607E-2</c:v>
                </c:pt>
                <c:pt idx="9640">
                  <c:v>-2.1246952253342472E-2</c:v>
                </c:pt>
                <c:pt idx="9641">
                  <c:v>-2.0911445600265293E-2</c:v>
                </c:pt>
                <c:pt idx="9642">
                  <c:v>-2.057054762429858E-2</c:v>
                </c:pt>
                <c:pt idx="9643">
                  <c:v>-2.0224337802651801E-2</c:v>
                </c:pt>
                <c:pt idx="9644">
                  <c:v>-1.9872899289801991E-2</c:v>
                </c:pt>
                <c:pt idx="9645">
                  <c:v>-1.951631850667539E-2</c:v>
                </c:pt>
                <c:pt idx="9646">
                  <c:v>-1.9154684752878227E-2</c:v>
                </c:pt>
                <c:pt idx="9647">
                  <c:v>-1.8788089841060389E-2</c:v>
                </c:pt>
                <c:pt idx="9648">
                  <c:v>-1.8416627752520082E-2</c:v>
                </c:pt>
                <c:pt idx="9649">
                  <c:v>-1.8040394313181392E-2</c:v>
                </c:pt>
                <c:pt idx="9650">
                  <c:v>-1.76594868891005E-2</c:v>
                </c:pt>
                <c:pt idx="9651">
                  <c:v>-1.7274004100680244E-2</c:v>
                </c:pt>
                <c:pt idx="9652">
                  <c:v>-1.6884045554796001E-2</c:v>
                </c:pt>
                <c:pt idx="9653">
                  <c:v>-1.6489711594059507E-2</c:v>
                </c:pt>
                <c:pt idx="9654">
                  <c:v>-1.6091103062470254E-2</c:v>
                </c:pt>
                <c:pt idx="9655">
                  <c:v>-1.5688321086726877E-2</c:v>
                </c:pt>
                <c:pt idx="9656">
                  <c:v>-1.5281466872493854E-2</c:v>
                </c:pt>
                <c:pt idx="9657">
                  <c:v>-1.4870641514940814E-2</c:v>
                </c:pt>
                <c:pt idx="9658">
                  <c:v>-1.4455945822893933E-2</c:v>
                </c:pt>
                <c:pt idx="9659">
                  <c:v>-1.4037480155960569E-2</c:v>
                </c:pt>
                <c:pt idx="9660">
                  <c:v>-1.3615344274009364E-2</c:v>
                </c:pt>
                <c:pt idx="9661">
                  <c:v>-1.3189637198409276E-2</c:v>
                </c:pt>
                <c:pt idx="9662">
                  <c:v>-1.2760457084451244E-2</c:v>
                </c:pt>
                <c:pt idx="9663">
                  <c:v>-1.2327901104396556E-2</c:v>
                </c:pt>
                <c:pt idx="9664">
                  <c:v>-1.1892065340615644E-2</c:v>
                </c:pt>
                <c:pt idx="9665">
                  <c:v>-1.1453044688300341E-2</c:v>
                </c:pt>
                <c:pt idx="9666">
                  <c:v>-1.1010932767251706E-2</c:v>
                </c:pt>
                <c:pt idx="9667">
                  <c:v>-1.0565821842263835E-2</c:v>
                </c:pt>
                <c:pt idx="9668">
                  <c:v>-1.0117802751642238E-2</c:v>
                </c:pt>
                <c:pt idx="9669">
                  <c:v>-9.6669648434131554E-3</c:v>
                </c:pt>
                <c:pt idx="9670">
                  <c:v>-9.2133959187970394E-3</c:v>
                </c:pt>
                <c:pt idx="9671">
                  <c:v>-8.7571821825366703E-3</c:v>
                </c:pt>
                <c:pt idx="9672">
                  <c:v>-8.2984081996863301E-3</c:v>
                </c:pt>
                <c:pt idx="9673">
                  <c:v>-7.8371568584846407E-3</c:v>
                </c:pt>
                <c:pt idx="9674">
                  <c:v>-7.3735093389490323E-3</c:v>
                </c:pt>
                <c:pt idx="9675">
                  <c:v>-6.9075450868456099E-3</c:v>
                </c:pt>
                <c:pt idx="9676">
                  <c:v>-6.4393417926978591E-3</c:v>
                </c:pt>
                <c:pt idx="9677">
                  <c:v>-5.9689753755268072E-3</c:v>
                </c:pt>
                <c:pt idx="9678">
                  <c:v>-5.4965199710040819E-3</c:v>
                </c:pt>
                <c:pt idx="9679">
                  <c:v>-5.0220479237375751E-3</c:v>
                </c:pt>
                <c:pt idx="9680">
                  <c:v>-4.5456297834075973E-3</c:v>
                </c:pt>
                <c:pt idx="9681">
                  <c:v>-4.067334304488756E-3</c:v>
                </c:pt>
                <c:pt idx="9682">
                  <c:v>-3.5872284493044071E-3</c:v>
                </c:pt>
                <c:pt idx="9683">
                  <c:v>-3.1053773941721362E-3</c:v>
                </c:pt>
                <c:pt idx="9684">
                  <c:v>-2.6218445384102802E-3</c:v>
                </c:pt>
                <c:pt idx="9685">
                  <c:v>-2.1366915159863708E-3</c:v>
                </c:pt>
                <c:pt idx="9686">
                  <c:v>-1.6499782095990457E-3</c:v>
                </c:pt>
                <c:pt idx="9687">
                  <c:v>-1.1617627669952739E-3</c:v>
                </c:pt>
                <c:pt idx="9688">
                  <c:v>-6.7210161933456132E-4</c:v>
                </c:pt>
                <c:pt idx="9689">
                  <c:v>-1.8104950142142163E-4</c:v>
                </c:pt>
                <c:pt idx="9690">
                  <c:v>3.1134052636345338E-4</c:v>
                </c:pt>
                <c:pt idx="9691">
                  <c:v>8.0501705459400357E-4</c:v>
                </c:pt>
                <c:pt idx="9692">
                  <c:v>1.2999302999437507E-3</c:v>
                </c:pt>
                <c:pt idx="9693">
                  <c:v>1.7960320790888365E-3</c:v>
                </c:pt>
                <c:pt idx="9694">
                  <c:v>2.2932757815052065E-3</c:v>
                </c:pt>
                <c:pt idx="9695">
                  <c:v>2.791616341288417E-3</c:v>
                </c:pt>
                <c:pt idx="9696">
                  <c:v>3.2910102081172453E-3</c:v>
                </c:pt>
                <c:pt idx="9697">
                  <c:v>3.7914153174753089E-3</c:v>
                </c:pt>
                <c:pt idx="9698">
                  <c:v>4.2927910602381719E-3</c:v>
                </c:pt>
                <c:pt idx="9699">
                  <c:v>4.7950982517269954E-3</c:v>
                </c:pt>
                <c:pt idx="9700">
                  <c:v>5.2982991003236316E-3</c:v>
                </c:pt>
                <c:pt idx="9701">
                  <c:v>5.8023571757361151E-3</c:v>
                </c:pt>
                <c:pt idx="9702">
                  <c:v>6.3072373769979696E-3</c:v>
                </c:pt>
                <c:pt idx="9703">
                  <c:v>6.8129059002791518E-3</c:v>
                </c:pt>
                <c:pt idx="9704">
                  <c:v>7.3193302065815077E-3</c:v>
                </c:pt>
                <c:pt idx="9705">
                  <c:v>7.8264789893865167E-3</c:v>
                </c:pt>
                <c:pt idx="9706">
                  <c:v>8.3343221423184798E-3</c:v>
                </c:pt>
                <c:pt idx="9707">
                  <c:v>8.8428307268817938E-3</c:v>
                </c:pt>
                <c:pt idx="9708">
                  <c:v>9.3519769403265923E-3</c:v>
                </c:pt>
                <c:pt idx="9709">
                  <c:v>9.8617340836931622E-3</c:v>
                </c:pt>
                <c:pt idx="9710">
                  <c:v>1.0372076530081374E-2</c:v>
                </c:pt>
                <c:pt idx="9711">
                  <c:v>1.0882979693187937E-2</c:v>
                </c:pt>
                <c:pt idx="9712">
                  <c:v>1.1394419996150536E-2</c:v>
                </c:pt>
                <c:pt idx="9713">
                  <c:v>1.1906374840734882E-2</c:v>
                </c:pt>
                <c:pt idx="9714">
                  <c:v>1.2418822576897085E-2</c:v>
                </c:pt>
                <c:pt idx="9715">
                  <c:v>1.2931742472751315E-2</c:v>
                </c:pt>
                <c:pt idx="9716">
                  <c:v>1.344511468496932E-2</c:v>
                </c:pt>
                <c:pt idx="9717">
                  <c:v>1.3958920229636107E-2</c:v>
                </c:pt>
                <c:pt idx="9718">
                  <c:v>1.4473140953583331E-2</c:v>
                </c:pt>
                <c:pt idx="9719">
                  <c:v>1.4987759506219521E-2</c:v>
                </c:pt>
                <c:pt idx="9720">
                  <c:v>1.5502759311874087E-2</c:v>
                </c:pt>
                <c:pt idx="9721">
                  <c:v>1.60181245426699E-2</c:v>
                </c:pt>
                <c:pt idx="9722">
                  <c:v>1.6533840091937143E-2</c:v>
                </c:pt>
                <c:pt idx="9723">
                  <c:v>1.7049891548179291E-2</c:v>
                </c:pt>
                <c:pt idx="9724">
                  <c:v>1.7566265169600359E-2</c:v>
                </c:pt>
                <c:pt idx="9725">
                  <c:v>1.8082947859200602E-2</c:v>
                </c:pt>
                <c:pt idx="9726">
                  <c:v>1.8599927140446768E-2</c:v>
                </c:pt>
                <c:pt idx="9727">
                  <c:v>1.9117191133520995E-2</c:v>
                </c:pt>
                <c:pt idx="9728">
                  <c:v>1.9634728532151469E-2</c:v>
                </c:pt>
                <c:pt idx="9729">
                  <c:v>2.0152528581026504E-2</c:v>
                </c:pt>
                <c:pt idx="9730">
                  <c:v>2.0670581053792467E-2</c:v>
                </c:pt>
                <c:pt idx="9731">
                  <c:v>2.1188876231635068E-2</c:v>
                </c:pt>
                <c:pt idx="9732">
                  <c:v>2.1707404882442202E-2</c:v>
                </c:pt>
                <c:pt idx="9733">
                  <c:v>2.2226158240545892E-2</c:v>
                </c:pt>
                <c:pt idx="9734">
                  <c:v>2.2745127987039718E-2</c:v>
                </c:pt>
                <c:pt idx="9735">
                  <c:v>2.3264306230667452E-2</c:v>
                </c:pt>
                <c:pt idx="9736">
                  <c:v>2.3783685489278086E-2</c:v>
                </c:pt>
                <c:pt idx="9737">
                  <c:v>2.4303258671840921E-2</c:v>
                </c:pt>
                <c:pt idx="9738">
                  <c:v>2.4823019061015139E-2</c:v>
                </c:pt>
                <c:pt idx="9739">
                  <c:v>2.5340680273079945E-2</c:v>
                </c:pt>
                <c:pt idx="9740">
                  <c:v>2.5851312112051279E-2</c:v>
                </c:pt>
                <c:pt idx="9741">
                  <c:v>2.6351631460809086E-2</c:v>
                </c:pt>
                <c:pt idx="9742">
                  <c:v>2.6840488151381948E-2</c:v>
                </c:pt>
                <c:pt idx="9743">
                  <c:v>2.7316903684678605E-2</c:v>
                </c:pt>
                <c:pt idx="9744">
                  <c:v>2.7779993855514797E-2</c:v>
                </c:pt>
                <c:pt idx="9745">
                  <c:v>2.8228961044619111E-2</c:v>
                </c:pt>
                <c:pt idx="9746">
                  <c:v>2.8663089458545756E-2</c:v>
                </c:pt>
                <c:pt idx="9747">
                  <c:v>2.9081740657681373E-2</c:v>
                </c:pt>
                <c:pt idx="9748">
                  <c:v>2.9484349262152963E-2</c:v>
                </c:pt>
                <c:pt idx="9749">
                  <c:v>2.9870418827053505E-2</c:v>
                </c:pt>
                <c:pt idx="9750">
                  <c:v>3.0239517882450065E-2</c:v>
                </c:pt>
                <c:pt idx="9751">
                  <c:v>3.0591276133806425E-2</c:v>
                </c:pt>
                <c:pt idx="9752">
                  <c:v>3.0925380818471692E-2</c:v>
                </c:pt>
                <c:pt idx="9753">
                  <c:v>3.1241573213906755E-2</c:v>
                </c:pt>
                <c:pt idx="9754">
                  <c:v>3.1539645293347511E-2</c:v>
                </c:pt>
                <c:pt idx="9755">
                  <c:v>3.1819436524636251E-2</c:v>
                </c:pt>
                <c:pt idx="9756">
                  <c:v>3.2080830807991054E-2</c:v>
                </c:pt>
                <c:pt idx="9757">
                  <c:v>3.2323753548526415E-2</c:v>
                </c:pt>
                <c:pt idx="9758">
                  <c:v>3.2548168859386342E-2</c:v>
                </c:pt>
                <c:pt idx="9759">
                  <c:v>3.2754076891403298E-2</c:v>
                </c:pt>
                <c:pt idx="9760">
                  <c:v>3.2941511285252682E-2</c:v>
                </c:pt>
                <c:pt idx="9761">
                  <c:v>3.3110536742131672E-2</c:v>
                </c:pt>
                <c:pt idx="9762">
                  <c:v>3.3261246709054365E-2</c:v>
                </c:pt>
                <c:pt idx="9763">
                  <c:v>3.3393761174919802E-2</c:v>
                </c:pt>
                <c:pt idx="9764">
                  <c:v>3.3508224573578327E-2</c:v>
                </c:pt>
                <c:pt idx="9765">
                  <c:v>3.3604803790190478E-2</c:v>
                </c:pt>
                <c:pt idx="9766">
                  <c:v>3.3683686267245626E-2</c:v>
                </c:pt>
                <c:pt idx="9767">
                  <c:v>3.3745078206680094E-2</c:v>
                </c:pt>
                <c:pt idx="9768">
                  <c:v>3.3789202864609937E-2</c:v>
                </c:pt>
                <c:pt idx="9769">
                  <c:v>3.3816298935269044E-2</c:v>
                </c:pt>
                <c:pt idx="9770">
                  <c:v>3.3826619020820618E-2</c:v>
                </c:pt>
                <c:pt idx="9771">
                  <c:v>3.3820428183786749E-2</c:v>
                </c:pt>
                <c:pt idx="9772">
                  <c:v>3.3798002578919864E-2</c:v>
                </c:pt>
                <c:pt idx="9773">
                  <c:v>3.3759628161417421E-2</c:v>
                </c:pt>
                <c:pt idx="9774">
                  <c:v>3.3705599468460211E-2</c:v>
                </c:pt>
                <c:pt idx="9775">
                  <c:v>3.3636218471132802E-2</c:v>
                </c:pt>
                <c:pt idx="9776">
                  <c:v>3.3551793493863433E-2</c:v>
                </c:pt>
                <c:pt idx="9777">
                  <c:v>3.3452638198598547E-2</c:v>
                </c:pt>
                <c:pt idx="9778">
                  <c:v>3.3339070631004955E-2</c:v>
                </c:pt>
                <c:pt idx="9779">
                  <c:v>3.3211412326069709E-2</c:v>
                </c:pt>
                <c:pt idx="9780">
                  <c:v>3.3069987470544626E-2</c:v>
                </c:pt>
                <c:pt idx="9781">
                  <c:v>3.2915122119758104E-2</c:v>
                </c:pt>
                <c:pt idx="9782">
                  <c:v>3.2747143466391793E-2</c:v>
                </c:pt>
                <c:pt idx="9783">
                  <c:v>3.2566379158894231E-2</c:v>
                </c:pt>
                <c:pt idx="9784">
                  <c:v>3.2373156667276505E-2</c:v>
                </c:pt>
                <c:pt idx="9785">
                  <c:v>3.2167802694107205E-2</c:v>
                </c:pt>
                <c:pt idx="9786">
                  <c:v>3.1950642628595288E-2</c:v>
                </c:pt>
                <c:pt idx="9787">
                  <c:v>3.172200004171908E-2</c:v>
                </c:pt>
                <c:pt idx="9788">
                  <c:v>3.148219622042879E-2</c:v>
                </c:pt>
                <c:pt idx="9789">
                  <c:v>3.1231549739017071E-2</c:v>
                </c:pt>
                <c:pt idx="9790">
                  <c:v>3.0970376065818928E-2</c:v>
                </c:pt>
                <c:pt idx="9791">
                  <c:v>3.0698987203466706E-2</c:v>
                </c:pt>
                <c:pt idx="9792">
                  <c:v>3.0417691360989995E-2</c:v>
                </c:pt>
                <c:pt idx="9793">
                  <c:v>3.012679265611231E-2</c:v>
                </c:pt>
                <c:pt idx="9794">
                  <c:v>2.9826590846157453E-2</c:v>
                </c:pt>
                <c:pt idx="9795">
                  <c:v>2.9517381086038005E-2</c:v>
                </c:pt>
                <c:pt idx="9796">
                  <c:v>2.9199453711856425E-2</c:v>
                </c:pt>
                <c:pt idx="9797">
                  <c:v>2.8873094048706145E-2</c:v>
                </c:pt>
                <c:pt idx="9798">
                  <c:v>2.8538582241315225E-2</c:v>
                </c:pt>
                <c:pt idx="9799">
                  <c:v>2.819619310622918E-2</c:v>
                </c:pt>
                <c:pt idx="9800">
                  <c:v>2.7846196004281842E-2</c:v>
                </c:pt>
                <c:pt idx="9801">
                  <c:v>2.7488854732154639E-2</c:v>
                </c:pt>
                <c:pt idx="9802">
                  <c:v>2.7126722921998969E-2</c:v>
                </c:pt>
                <c:pt idx="9803">
                  <c:v>2.6765010567446137E-2</c:v>
                </c:pt>
                <c:pt idx="9804">
                  <c:v>2.6407263950659891E-2</c:v>
                </c:pt>
                <c:pt idx="9805">
                  <c:v>2.6054876417559342E-2</c:v>
                </c:pt>
                <c:pt idx="9806">
                  <c:v>2.5709062918596412E-2</c:v>
                </c:pt>
                <c:pt idx="9807">
                  <c:v>2.5370937877827678E-2</c:v>
                </c:pt>
                <c:pt idx="9808">
                  <c:v>2.5041522934911752E-2</c:v>
                </c:pt>
                <c:pt idx="9809">
                  <c:v>2.4721751730854457E-2</c:v>
                </c:pt>
                <c:pt idx="9810">
                  <c:v>2.4412474414546012E-2</c:v>
                </c:pt>
                <c:pt idx="9811">
                  <c:v>2.4114461980256546E-2</c:v>
                </c:pt>
                <c:pt idx="9812">
                  <c:v>2.382841044399343E-2</c:v>
                </c:pt>
                <c:pt idx="9813">
                  <c:v>2.3554944862583093E-2</c:v>
                </c:pt>
                <c:pt idx="9814">
                  <c:v>2.3294623199205885E-2</c:v>
                </c:pt>
                <c:pt idx="9815">
                  <c:v>2.3047940039125272E-2</c:v>
                </c:pt>
                <c:pt idx="9816">
                  <c:v>2.2815330159363593E-2</c:v>
                </c:pt>
                <c:pt idx="9817">
                  <c:v>2.2597171956080388E-2</c:v>
                </c:pt>
                <c:pt idx="9818">
                  <c:v>2.2393790733405149E-2</c:v>
                </c:pt>
                <c:pt idx="9819">
                  <c:v>2.2205461857466281E-2</c:v>
                </c:pt>
                <c:pt idx="9820">
                  <c:v>2.2032413779341734E-2</c:v>
                </c:pt>
                <c:pt idx="9821">
                  <c:v>2.187483093063429E-2</c:v>
                </c:pt>
                <c:pt idx="9822">
                  <c:v>2.1732856495347438E-2</c:v>
                </c:pt>
                <c:pt idx="9823">
                  <c:v>2.1606595061705088E-2</c:v>
                </c:pt>
                <c:pt idx="9824">
                  <c:v>2.1496115157522221E-2</c:v>
                </c:pt>
                <c:pt idx="9825">
                  <c:v>2.1401451672692608E-2</c:v>
                </c:pt>
                <c:pt idx="9826">
                  <c:v>2.1322608172315342E-2</c:v>
                </c:pt>
                <c:pt idx="9827">
                  <c:v>2.1259559103934185E-2</c:v>
                </c:pt>
                <c:pt idx="9828">
                  <c:v>2.1212251902313312E-2</c:v>
                </c:pt>
                <c:pt idx="9829">
                  <c:v>2.1180608995119064E-2</c:v>
                </c:pt>
                <c:pt idx="9830">
                  <c:v>2.116452971282189E-2</c:v>
                </c:pt>
                <c:pt idx="9831">
                  <c:v>2.1163892106074486E-2</c:v>
                </c:pt>
                <c:pt idx="9832">
                  <c:v>2.1178554673762021E-2</c:v>
                </c:pt>
                <c:pt idx="9833">
                  <c:v>2.120835800485936E-2</c:v>
                </c:pt>
                <c:pt idx="9834">
                  <c:v>2.1253126337166407E-2</c:v>
                </c:pt>
                <c:pt idx="9835">
                  <c:v>2.1312669035929387E-2</c:v>
                </c:pt>
                <c:pt idx="9836">
                  <c:v>2.1386781995289931E-2</c:v>
                </c:pt>
                <c:pt idx="9837">
                  <c:v>2.147524896543861E-2</c:v>
                </c:pt>
                <c:pt idx="9838">
                  <c:v>2.157784280828216E-2</c:v>
                </c:pt>
                <c:pt idx="9839">
                  <c:v>2.1692539167535569E-2</c:v>
                </c:pt>
                <c:pt idx="9840">
                  <c:v>2.1815232115427702E-2</c:v>
                </c:pt>
                <c:pt idx="9841">
                  <c:v>2.1943099240964138E-2</c:v>
                </c:pt>
                <c:pt idx="9842">
                  <c:v>2.2074983576142314E-2</c:v>
                </c:pt>
                <c:pt idx="9843">
                  <c:v>2.220985692019253E-2</c:v>
                </c:pt>
                <c:pt idx="9844">
                  <c:v>2.2346760071494436E-2</c:v>
                </c:pt>
                <c:pt idx="9845">
                  <c:v>2.2484797623659823E-2</c:v>
                </c:pt>
                <c:pt idx="9846">
                  <c:v>2.2623135020933847E-2</c:v>
                </c:pt>
                <c:pt idx="9847">
                  <c:v>2.2760995789859899E-2</c:v>
                </c:pt>
                <c:pt idx="9848">
                  <c:v>2.289765886296654E-2</c:v>
                </c:pt>
                <c:pt idx="9849">
                  <c:v>2.3032455989831193E-2</c:v>
                </c:pt>
                <c:pt idx="9850">
                  <c:v>2.3164769233985399E-2</c:v>
                </c:pt>
                <c:pt idx="9851">
                  <c:v>2.3294028554194192E-2</c:v>
                </c:pt>
                <c:pt idx="9852">
                  <c:v>2.3419709468595402E-2</c:v>
                </c:pt>
                <c:pt idx="9853">
                  <c:v>2.3541330800139669E-2</c:v>
                </c:pt>
                <c:pt idx="9854">
                  <c:v>2.3658452501732194E-2</c:v>
                </c:pt>
                <c:pt idx="9855">
                  <c:v>2.3770673559444105E-2</c:v>
                </c:pt>
                <c:pt idx="9856">
                  <c:v>2.3877629972132407E-2</c:v>
                </c:pt>
                <c:pt idx="9857">
                  <c:v>2.3978992805786154E-2</c:v>
                </c:pt>
                <c:pt idx="9858">
                  <c:v>2.4074466320893655E-2</c:v>
                </c:pt>
                <c:pt idx="9859">
                  <c:v>2.4163786171118147E-2</c:v>
                </c:pt>
                <c:pt idx="9860">
                  <c:v>2.4246717671553144E-2</c:v>
                </c:pt>
                <c:pt idx="9861">
                  <c:v>2.4323054134826199E-2</c:v>
                </c:pt>
                <c:pt idx="9862">
                  <c:v>2.4392615273316966E-2</c:v>
                </c:pt>
                <c:pt idx="9863">
                  <c:v>2.4455245665755045E-2</c:v>
                </c:pt>
                <c:pt idx="9864">
                  <c:v>2.4510813286469174E-2</c:v>
                </c:pt>
                <c:pt idx="9865">
                  <c:v>2.455920809556459E-2</c:v>
                </c:pt>
                <c:pt idx="9866">
                  <c:v>2.4600340688316041E-2</c:v>
                </c:pt>
                <c:pt idx="9867">
                  <c:v>2.4634141002075588E-2</c:v>
                </c:pt>
                <c:pt idx="9868">
                  <c:v>2.4660557079009108E-2</c:v>
                </c:pt>
                <c:pt idx="9869">
                  <c:v>2.4679553882991392E-2</c:v>
                </c:pt>
                <c:pt idx="9870">
                  <c:v>2.4691112169008642E-2</c:v>
                </c:pt>
                <c:pt idx="9871">
                  <c:v>2.469522740343685E-2</c:v>
                </c:pt>
                <c:pt idx="9872">
                  <c:v>2.4691908733586648E-2</c:v>
                </c:pt>
                <c:pt idx="9873">
                  <c:v>2.4681178004927983E-2</c:v>
                </c:pt>
                <c:pt idx="9874">
                  <c:v>2.4663068824432515E-2</c:v>
                </c:pt>
                <c:pt idx="9875">
                  <c:v>2.4637625668497504E-2</c:v>
                </c:pt>
                <c:pt idx="9876">
                  <c:v>2.4604903033940848E-2</c:v>
                </c:pt>
                <c:pt idx="9877">
                  <c:v>2.4566822829664318E-2</c:v>
                </c:pt>
                <c:pt idx="9878">
                  <c:v>2.4527470371782035E-2</c:v>
                </c:pt>
                <c:pt idx="9879">
                  <c:v>2.4489596603189365E-2</c:v>
                </c:pt>
                <c:pt idx="9880">
                  <c:v>2.4454221409785881E-2</c:v>
                </c:pt>
                <c:pt idx="9881">
                  <c:v>2.4422231379496548E-2</c:v>
                </c:pt>
                <c:pt idx="9882">
                  <c:v>2.4394442229876422E-2</c:v>
                </c:pt>
                <c:pt idx="9883">
                  <c:v>2.4371604491445761E-2</c:v>
                </c:pt>
                <c:pt idx="9884">
                  <c:v>2.4354406820937521E-2</c:v>
                </c:pt>
                <c:pt idx="9885">
                  <c:v>2.4343479110931182E-2</c:v>
                </c:pt>
                <c:pt idx="9886">
                  <c:v>2.4339395484459458E-2</c:v>
                </c:pt>
                <c:pt idx="9887">
                  <c:v>2.4342677180394914E-2</c:v>
                </c:pt>
                <c:pt idx="9888">
                  <c:v>2.4353795332155134E-2</c:v>
                </c:pt>
                <c:pt idx="9889">
                  <c:v>2.4373173642159837E-2</c:v>
                </c:pt>
                <c:pt idx="9890">
                  <c:v>2.440119095448838E-2</c:v>
                </c:pt>
                <c:pt idx="9891">
                  <c:v>2.4438183728200284E-2</c:v>
                </c:pt>
                <c:pt idx="9892">
                  <c:v>2.4484448413789599E-2</c:v>
                </c:pt>
                <c:pt idx="9893">
                  <c:v>2.4540243735248105E-2</c:v>
                </c:pt>
                <c:pt idx="9894">
                  <c:v>2.4605792880210565E-2</c:v>
                </c:pt>
                <c:pt idx="9895">
                  <c:v>2.4681285600649722E-2</c:v>
                </c:pt>
                <c:pt idx="9896">
                  <c:v>2.4766880226579035E-2</c:v>
                </c:pt>
                <c:pt idx="9897">
                  <c:v>2.4862705595207132E-2</c:v>
                </c:pt>
                <c:pt idx="9898">
                  <c:v>2.4968862897970942E-2</c:v>
                </c:pt>
                <c:pt idx="9899">
                  <c:v>2.5085427447854153E-2</c:v>
                </c:pt>
                <c:pt idx="9900">
                  <c:v>2.5212450369373751E-2</c:v>
                </c:pt>
                <c:pt idx="9901">
                  <c:v>2.5349960213591885E-2</c:v>
                </c:pt>
                <c:pt idx="9902">
                  <c:v>2.5497964500480925E-2</c:v>
                </c:pt>
                <c:pt idx="9903">
                  <c:v>2.5656451190939233E-2</c:v>
                </c:pt>
                <c:pt idx="9904">
                  <c:v>2.5825390090722086E-2</c:v>
                </c:pt>
                <c:pt idx="9905">
                  <c:v>2.6004734188517026E-2</c:v>
                </c:pt>
                <c:pt idx="9906">
                  <c:v>2.6194420930357152E-2</c:v>
                </c:pt>
                <c:pt idx="9907">
                  <c:v>2.6394373432527454E-2</c:v>
                </c:pt>
                <c:pt idx="9908">
                  <c:v>2.6604501635080088E-2</c:v>
                </c:pt>
                <c:pt idx="9909">
                  <c:v>2.6824703398034826E-2</c:v>
                </c:pt>
                <c:pt idx="9910">
                  <c:v>2.7054865542298738E-2</c:v>
                </c:pt>
                <c:pt idx="9911">
                  <c:v>2.7294864837297827E-2</c:v>
                </c:pt>
                <c:pt idx="9912">
                  <c:v>2.7544568937270156E-2</c:v>
                </c:pt>
                <c:pt idx="9913">
                  <c:v>2.780383726812672E-2</c:v>
                </c:pt>
                <c:pt idx="9914">
                  <c:v>2.8072521866742577E-2</c:v>
                </c:pt>
                <c:pt idx="9915">
                  <c:v>2.8350468174496785E-2</c:v>
                </c:pt>
                <c:pt idx="9916">
                  <c:v>2.8637515786834815E-2</c:v>
                </c:pt>
                <c:pt idx="9917">
                  <c:v>2.893349916058327E-2</c:v>
                </c:pt>
                <c:pt idx="9918">
                  <c:v>2.923824828070197E-2</c:v>
                </c:pt>
                <c:pt idx="9919">
                  <c:v>2.9551589288113671E-2</c:v>
                </c:pt>
                <c:pt idx="9920">
                  <c:v>2.9873345070208005E-2</c:v>
                </c:pt>
                <c:pt idx="9921">
                  <c:v>3.0203335815571344E-2</c:v>
                </c:pt>
                <c:pt idx="9922">
                  <c:v>3.0541379534451098E-2</c:v>
                </c:pt>
                <c:pt idx="9923">
                  <c:v>3.0887292546418917E-2</c:v>
                </c:pt>
                <c:pt idx="9924">
                  <c:v>3.1240889936654134E-2</c:v>
                </c:pt>
                <c:pt idx="9925">
                  <c:v>3.1601985982226549E-2</c:v>
                </c:pt>
                <c:pt idx="9926">
                  <c:v>3.1970394549714551E-2</c:v>
                </c:pt>
                <c:pt idx="9927">
                  <c:v>3.2345929465453761E-2</c:v>
                </c:pt>
                <c:pt idx="9928">
                  <c:v>3.2728404859669449E-2</c:v>
                </c:pt>
                <c:pt idx="9929">
                  <c:v>3.3117635485706072E-2</c:v>
                </c:pt>
                <c:pt idx="9930">
                  <c:v>3.3513437015526601E-2</c:v>
                </c:pt>
                <c:pt idx="9931">
                  <c:v>3.3915626312616139E-2</c:v>
                </c:pt>
                <c:pt idx="9932">
                  <c:v>3.4324021683384484E-2</c:v>
                </c:pt>
                <c:pt idx="9933">
                  <c:v>3.4738443108125516E-2</c:v>
                </c:pt>
                <c:pt idx="9934">
                  <c:v>3.5158712452553413E-2</c:v>
                </c:pt>
                <c:pt idx="9935">
                  <c:v>3.558465366089994E-2</c:v>
                </c:pt>
                <c:pt idx="9936">
                  <c:v>3.6016092931520811E-2</c:v>
                </c:pt>
                <c:pt idx="9937">
                  <c:v>3.6452858875924775E-2</c:v>
                </c:pt>
                <c:pt idx="9938">
                  <c:v>3.6894782662104705E-2</c:v>
                </c:pt>
                <c:pt idx="9939">
                  <c:v>3.734161199383098E-2</c:v>
                </c:pt>
                <c:pt idx="9940">
                  <c:v>3.7792997466695906E-2</c:v>
                </c:pt>
                <c:pt idx="9941">
                  <c:v>3.8248654798413217E-2</c:v>
                </c:pt>
                <c:pt idx="9942">
                  <c:v>3.8708383276366866E-2</c:v>
                </c:pt>
                <c:pt idx="9943">
                  <c:v>3.9171991729371761E-2</c:v>
                </c:pt>
                <c:pt idx="9944">
                  <c:v>3.9639295670453434E-2</c:v>
                </c:pt>
                <c:pt idx="9945">
                  <c:v>4.0110117061501208E-2</c:v>
                </c:pt>
                <c:pt idx="9946">
                  <c:v>4.0584284179494008E-2</c:v>
                </c:pt>
                <c:pt idx="9947">
                  <c:v>4.1061631484408723E-2</c:v>
                </c:pt>
                <c:pt idx="9948">
                  <c:v>4.1541999485230262E-2</c:v>
                </c:pt>
                <c:pt idx="9949">
                  <c:v>4.2025234604296927E-2</c:v>
                </c:pt>
                <c:pt idx="9950">
                  <c:v>4.251118904034222E-2</c:v>
                </c:pt>
                <c:pt idx="9951">
                  <c:v>4.2999720630577644E-2</c:v>
                </c:pt>
                <c:pt idx="9952">
                  <c:v>4.3490692712138034E-2</c:v>
                </c:pt>
                <c:pt idx="9953">
                  <c:v>4.3983973983189754E-2</c:v>
                </c:pt>
                <c:pt idx="9954">
                  <c:v>4.4479438363981404E-2</c:v>
                </c:pt>
                <c:pt idx="9955">
                  <c:v>4.4976964858096914E-2</c:v>
                </c:pt>
                <c:pt idx="9956">
                  <c:v>4.5476437414152235E-2</c:v>
                </c:pt>
                <c:pt idx="9957">
                  <c:v>4.5977744788159289E-2</c:v>
                </c:pt>
                <c:pt idx="9958">
                  <c:v>4.6480780406763074E-2</c:v>
                </c:pt>
                <c:pt idx="9959">
                  <c:v>4.6985442231542177E-2</c:v>
                </c:pt>
                <c:pt idx="9960">
                  <c:v>4.7491632624547975E-2</c:v>
                </c:pt>
                <c:pt idx="9961">
                  <c:v>4.7999258215241702E-2</c:v>
                </c:pt>
                <c:pt idx="9962">
                  <c:v>4.8508229768976528E-2</c:v>
                </c:pt>
                <c:pt idx="9963">
                  <c:v>4.9018462057157181E-2</c:v>
                </c:pt>
                <c:pt idx="9964">
                  <c:v>4.9526630827693617E-2</c:v>
                </c:pt>
                <c:pt idx="9965">
                  <c:v>5.0025654773504902E-2</c:v>
                </c:pt>
                <c:pt idx="9966">
                  <c:v>5.0510798411485508E-2</c:v>
                </c:pt>
                <c:pt idx="9967">
                  <c:v>5.0980363040743375E-2</c:v>
                </c:pt>
                <c:pt idx="9968">
                  <c:v>5.1432897093718864E-2</c:v>
                </c:pt>
                <c:pt idx="9969">
                  <c:v>5.1867085987587234E-2</c:v>
                </c:pt>
                <c:pt idx="9970">
                  <c:v>5.228174106534321E-2</c:v>
                </c:pt>
                <c:pt idx="9971">
                  <c:v>5.2675792731377874E-2</c:v>
                </c:pt>
                <c:pt idx="9972">
                  <c:v>5.3048283998524078E-2</c:v>
                </c:pt>
                <c:pt idx="9973">
                  <c:v>5.3398364289890345E-2</c:v>
                </c:pt>
                <c:pt idx="9974">
                  <c:v>5.3725283483318113E-2</c:v>
                </c:pt>
                <c:pt idx="9975">
                  <c:v>5.4028386192047376E-2</c:v>
                </c:pt>
                <c:pt idx="9976">
                  <c:v>5.4307106275410903E-2</c:v>
                </c:pt>
                <c:pt idx="9977">
                  <c:v>5.4560961573390299E-2</c:v>
                </c:pt>
                <c:pt idx="9978">
                  <c:v>5.4789548858906308E-2</c:v>
                </c:pt>
                <c:pt idx="9979">
                  <c:v>5.4992539001733752E-2</c:v>
                </c:pt>
                <c:pt idx="9980">
                  <c:v>5.5169672337982298E-2</c:v>
                </c:pt>
                <c:pt idx="9981">
                  <c:v>5.5320754239132172E-2</c:v>
                </c:pt>
                <c:pt idx="9982">
                  <c:v>5.5445650874671182E-2</c:v>
                </c:pt>
                <c:pt idx="9983">
                  <c:v>5.5544285162444973E-2</c:v>
                </c:pt>
                <c:pt idx="9984">
                  <c:v>5.5616632900902435E-2</c:v>
                </c:pt>
                <c:pt idx="9985">
                  <c:v>5.5662719077495114E-2</c:v>
                </c:pt>
                <c:pt idx="9986">
                  <c:v>5.5682614347571727E-2</c:v>
                </c:pt>
                <c:pt idx="9987">
                  <c:v>5.5676431678193757E-2</c:v>
                </c:pt>
                <c:pt idx="9988">
                  <c:v>5.5644323151390444E-2</c:v>
                </c:pt>
                <c:pt idx="9989">
                  <c:v>5.5589388162587058E-2</c:v>
                </c:pt>
                <c:pt idx="9990">
                  <c:v>5.5518135464437117E-2</c:v>
                </c:pt>
                <c:pt idx="9991">
                  <c:v>5.5435001584130492E-2</c:v>
                </c:pt>
                <c:pt idx="9992">
                  <c:v>5.5341727809895401E-2</c:v>
                </c:pt>
                <c:pt idx="9993">
                  <c:v>5.5239861948881419E-2</c:v>
                </c:pt>
                <c:pt idx="9994">
                  <c:v>5.5130854755189168E-2</c:v>
                </c:pt>
                <c:pt idx="9995">
                  <c:v>5.501606752830257E-2</c:v>
                </c:pt>
                <c:pt idx="9996">
                  <c:v>5.4896776067309215E-2</c:v>
                </c:pt>
                <c:pt idx="9997">
                  <c:v>5.4774174372521828E-2</c:v>
                </c:pt>
                <c:pt idx="9998">
                  <c:v>5.4649378230748766E-2</c:v>
                </c:pt>
                <c:pt idx="9999">
                  <c:v>5.4523428690832654E-2</c:v>
                </c:pt>
                <c:pt idx="10000">
                  <c:v>5.4397295431018046E-2</c:v>
                </c:pt>
                <c:pt idx="10001">
                  <c:v>5.4271880019606686E-2</c:v>
                </c:pt>
                <c:pt idx="10002">
                  <c:v>5.4148019070444364E-2</c:v>
                </c:pt>
                <c:pt idx="10003">
                  <c:v>5.402648729486758E-2</c:v>
                </c:pt>
                <c:pt idx="10004">
                  <c:v>5.390800045181339E-2</c:v>
                </c:pt>
                <c:pt idx="10005">
                  <c:v>5.3793218197863132E-2</c:v>
                </c:pt>
                <c:pt idx="10006">
                  <c:v>5.3682746839049063E-2</c:v>
                </c:pt>
                <c:pt idx="10007">
                  <c:v>5.3577141986304859E-2</c:v>
                </c:pt>
                <c:pt idx="10008">
                  <c:v>5.3476911116485296E-2</c:v>
                </c:pt>
                <c:pt idx="10009">
                  <c:v>5.338251604091733E-2</c:v>
                </c:pt>
                <c:pt idx="10010">
                  <c:v>5.3294375283477378E-2</c:v>
                </c:pt>
                <c:pt idx="10011">
                  <c:v>5.3212866370213927E-2</c:v>
                </c:pt>
                <c:pt idx="10012">
                  <c:v>5.3138328032555186E-2</c:v>
                </c:pt>
                <c:pt idx="10013">
                  <c:v>5.3071062326156486E-2</c:v>
                </c:pt>
                <c:pt idx="10014">
                  <c:v>5.3011336667451461E-2</c:v>
                </c:pt>
                <c:pt idx="10015">
                  <c:v>5.2959385789977102E-2</c:v>
                </c:pt>
                <c:pt idx="10016">
                  <c:v>5.2915413622544011E-2</c:v>
                </c:pt>
                <c:pt idx="10017">
                  <c:v>5.2879595091319877E-2</c:v>
                </c:pt>
                <c:pt idx="10018">
                  <c:v>5.2852077847889513E-2</c:v>
                </c:pt>
                <c:pt idx="10019">
                  <c:v>5.2832983925342983E-2</c:v>
                </c:pt>
                <c:pt idx="10020">
                  <c:v>5.2822411324433056E-2</c:v>
                </c:pt>
                <c:pt idx="10021">
                  <c:v>5.2820435531825756E-2</c:v>
                </c:pt>
                <c:pt idx="10022">
                  <c:v>5.2827110972450783E-2</c:v>
                </c:pt>
                <c:pt idx="10023">
                  <c:v>5.2842472397937428E-2</c:v>
                </c:pt>
                <c:pt idx="10024">
                  <c:v>5.2866536213099127E-2</c:v>
                </c:pt>
                <c:pt idx="10025">
                  <c:v>5.2899301742404939E-2</c:v>
                </c:pt>
                <c:pt idx="10026">
                  <c:v>5.2940752438349566E-2</c:v>
                </c:pt>
                <c:pt idx="10027">
                  <c:v>5.2990857033605392E-2</c:v>
                </c:pt>
                <c:pt idx="10028">
                  <c:v>5.3049570638810314E-2</c:v>
                </c:pt>
                <c:pt idx="10029">
                  <c:v>5.3116835787814363E-2</c:v>
                </c:pt>
                <c:pt idx="10030">
                  <c:v>5.3192583432175096E-2</c:v>
                </c:pt>
                <c:pt idx="10031">
                  <c:v>5.3276733886659988E-2</c:v>
                </c:pt>
                <c:pt idx="10032">
                  <c:v>5.3369197727478557E-2</c:v>
                </c:pt>
                <c:pt idx="10033">
                  <c:v>5.3469876644932877E-2</c:v>
                </c:pt>
                <c:pt idx="10034">
                  <c:v>5.3578664252139745E-2</c:v>
                </c:pt>
                <c:pt idx="10035">
                  <c:v>5.3695446851441106E-2</c:v>
                </c:pt>
                <c:pt idx="10036">
                  <c:v>5.3820104160083621E-2</c:v>
                </c:pt>
                <c:pt idx="10037">
                  <c:v>5.3952509996711182E-2</c:v>
                </c:pt>
                <c:pt idx="10038">
                  <c:v>5.4092532930176698E-2</c:v>
                </c:pt>
                <c:pt idx="10039">
                  <c:v>5.4240036892143413E-2</c:v>
                </c:pt>
                <c:pt idx="10040">
                  <c:v>5.4394881754907733E-2</c:v>
                </c:pt>
                <c:pt idx="10041">
                  <c:v>5.4556923875838548E-2</c:v>
                </c:pt>
                <c:pt idx="10042">
                  <c:v>5.4726016609791317E-2</c:v>
                </c:pt>
                <c:pt idx="10043">
                  <c:v>5.4902010790817621E-2</c:v>
                </c:pt>
                <c:pt idx="10044">
                  <c:v>5.5084755184454097E-2</c:v>
                </c:pt>
                <c:pt idx="10045">
                  <c:v>5.5274096911838329E-2</c:v>
                </c:pt>
                <c:pt idx="10046">
                  <c:v>5.5469881846862433E-2</c:v>
                </c:pt>
                <c:pt idx="10047">
                  <c:v>5.5671954987539907E-2</c:v>
                </c:pt>
                <c:pt idx="10048">
                  <c:v>5.5880160802724732E-2</c:v>
                </c:pt>
                <c:pt idx="10049">
                  <c:v>5.6094343555287099E-2</c:v>
                </c:pt>
                <c:pt idx="10050">
                  <c:v>5.6314347602815555E-2</c:v>
                </c:pt>
                <c:pt idx="10051">
                  <c:v>5.6540017676880487E-2</c:v>
                </c:pt>
                <c:pt idx="10052">
                  <c:v>5.677119914186092E-2</c:v>
                </c:pt>
                <c:pt idx="10053">
                  <c:v>5.700773823430251E-2</c:v>
                </c:pt>
                <c:pt idx="10054">
                  <c:v>5.7249482283742902E-2</c:v>
                </c:pt>
                <c:pt idx="10055">
                  <c:v>5.7496279915908242E-2</c:v>
                </c:pt>
                <c:pt idx="10056">
                  <c:v>5.7747981239152341E-2</c:v>
                </c:pt>
                <c:pt idx="10057">
                  <c:v>5.8004438014981161E-2</c:v>
                </c:pt>
                <c:pt idx="10058">
                  <c:v>5.8265503813472744E-2</c:v>
                </c:pt>
                <c:pt idx="10059">
                  <c:v>5.8531034154375106E-2</c:v>
                </c:pt>
                <c:pt idx="10060">
                  <c:v>5.8800886634634349E-2</c:v>
                </c:pt>
                <c:pt idx="10061">
                  <c:v>5.9074921043078064E-2</c:v>
                </c:pt>
                <c:pt idx="10062">
                  <c:v>5.935299946295057E-2</c:v>
                </c:pt>
                <c:pt idx="10063">
                  <c:v>5.9634986362970474E-2</c:v>
                </c:pt>
                <c:pt idx="10064">
                  <c:v>5.9920748677554071E-2</c:v>
                </c:pt>
                <c:pt idx="10065">
                  <c:v>6.0210155876823081E-2</c:v>
                </c:pt>
                <c:pt idx="10066">
                  <c:v>6.0503080026989821E-2</c:v>
                </c:pt>
                <c:pt idx="10067">
                  <c:v>6.0799395841689453E-2</c:v>
                </c:pt>
                <c:pt idx="10068">
                  <c:v>6.1098980724804214E-2</c:v>
                </c:pt>
                <c:pt idx="10069">
                  <c:v>6.1401714805302911E-2</c:v>
                </c:pt>
                <c:pt idx="10070">
                  <c:v>6.1707480964595579E-2</c:v>
                </c:pt>
                <c:pt idx="10071">
                  <c:v>6.2016164856882418E-2</c:v>
                </c:pt>
                <c:pt idx="10072">
                  <c:v>6.2327654922954868E-2</c:v>
                </c:pt>
                <c:pt idx="10073">
                  <c:v>6.2641842397886185E-2</c:v>
                </c:pt>
                <c:pt idx="10074">
                  <c:v>6.2958621313029678E-2</c:v>
                </c:pt>
                <c:pt idx="10075">
                  <c:v>6.3277888492722784E-2</c:v>
                </c:pt>
                <c:pt idx="10076">
                  <c:v>6.3599543546078482E-2</c:v>
                </c:pt>
                <c:pt idx="10077">
                  <c:v>6.392152217739229E-2</c:v>
                </c:pt>
                <c:pt idx="10078">
                  <c:v>6.42394820824021E-2</c:v>
                </c:pt>
                <c:pt idx="10079">
                  <c:v>6.4550504129836928E-2</c:v>
                </c:pt>
                <c:pt idx="10080">
                  <c:v>6.4853511446739481E-2</c:v>
                </c:pt>
                <c:pt idx="10081">
                  <c:v>6.5147577664394177E-2</c:v>
                </c:pt>
                <c:pt idx="10082">
                  <c:v>6.5431860158738211E-2</c:v>
                </c:pt>
                <c:pt idx="10083">
                  <c:v>6.5705593380187541E-2</c:v>
                </c:pt>
                <c:pt idx="10084">
                  <c:v>6.5968084723352E-2</c:v>
                </c:pt>
                <c:pt idx="10085">
                  <c:v>6.6218710642615433E-2</c:v>
                </c:pt>
                <c:pt idx="10086">
                  <c:v>6.6456912918768721E-2</c:v>
                </c:pt>
                <c:pt idx="10087">
                  <c:v>6.6682195069515074E-2</c:v>
                </c:pt>
                <c:pt idx="10088">
                  <c:v>6.689411890014825E-2</c:v>
                </c:pt>
                <c:pt idx="10089">
                  <c:v>6.7092301190835674E-2</c:v>
                </c:pt>
                <c:pt idx="10090">
                  <c:v>6.7276410516946036E-2</c:v>
                </c:pt>
                <c:pt idx="10091">
                  <c:v>6.7446164198866829E-2</c:v>
                </c:pt>
                <c:pt idx="10092">
                  <c:v>6.7601325377770652E-2</c:v>
                </c:pt>
                <c:pt idx="10093">
                  <c:v>6.7741700213808015E-2</c:v>
                </c:pt>
                <c:pt idx="10094">
                  <c:v>6.786713520322768E-2</c:v>
                </c:pt>
                <c:pt idx="10095">
                  <c:v>6.797751461095447E-2</c:v>
                </c:pt>
                <c:pt idx="10096">
                  <c:v>6.8072758015186863E-2</c:v>
                </c:pt>
                <c:pt idx="10097">
                  <c:v>6.8152817960613982E-2</c:v>
                </c:pt>
                <c:pt idx="10098">
                  <c:v>6.8217677716892022E-2</c:v>
                </c:pt>
                <c:pt idx="10099">
                  <c:v>6.8267349139063821E-2</c:v>
                </c:pt>
                <c:pt idx="10100">
                  <c:v>6.8301870626652342E-2</c:v>
                </c:pt>
                <c:pt idx="10101">
                  <c:v>6.83213051782081E-2</c:v>
                </c:pt>
                <c:pt idx="10102">
                  <c:v>6.8325738538142999E-2</c:v>
                </c:pt>
                <c:pt idx="10103">
                  <c:v>6.8315277432736396E-2</c:v>
                </c:pt>
                <c:pt idx="10104">
                  <c:v>6.8290047892256178E-2</c:v>
                </c:pt>
                <c:pt idx="10105">
                  <c:v>6.8250193656194738E-2</c:v>
                </c:pt>
                <c:pt idx="10106">
                  <c:v>6.8195874658678587E-2</c:v>
                </c:pt>
                <c:pt idx="10107">
                  <c:v>6.8127265591171215E-2</c:v>
                </c:pt>
                <c:pt idx="10108">
                  <c:v>6.804455453965097E-2</c:v>
                </c:pt>
                <c:pt idx="10109">
                  <c:v>6.7947941693505487E-2</c:v>
                </c:pt>
                <c:pt idx="10110">
                  <c:v>6.7837638123449895E-2</c:v>
                </c:pt>
                <c:pt idx="10111">
                  <c:v>6.7713864625837644E-2</c:v>
                </c:pt>
                <c:pt idx="10112">
                  <c:v>6.7576850630797672E-2</c:v>
                </c:pt>
                <c:pt idx="10113">
                  <c:v>6.742683317169447E-2</c:v>
                </c:pt>
                <c:pt idx="10114">
                  <c:v>6.7264055913472842E-2</c:v>
                </c:pt>
                <c:pt idx="10115">
                  <c:v>6.7088768237512503E-2</c:v>
                </c:pt>
                <c:pt idx="10116">
                  <c:v>6.690122438068169E-2</c:v>
                </c:pt>
                <c:pt idx="10117">
                  <c:v>6.6701682626342518E-2</c:v>
                </c:pt>
                <c:pt idx="10118">
                  <c:v>6.6490404545124407E-2</c:v>
                </c:pt>
                <c:pt idx="10119">
                  <c:v>6.6267654283343885E-2</c:v>
                </c:pt>
                <c:pt idx="10120">
                  <c:v>6.6033697897012605E-2</c:v>
                </c:pt>
                <c:pt idx="10121">
                  <c:v>6.578880272943563E-2</c:v>
                </c:pt>
                <c:pt idx="10122">
                  <c:v>6.5533236830464206E-2</c:v>
                </c:pt>
                <c:pt idx="10123">
                  <c:v>6.5267268415526561E-2</c:v>
                </c:pt>
                <c:pt idx="10124">
                  <c:v>6.4991165362620507E-2</c:v>
                </c:pt>
                <c:pt idx="10125">
                  <c:v>6.4705194745509453E-2</c:v>
                </c:pt>
                <c:pt idx="10126">
                  <c:v>6.4409622401421313E-2</c:v>
                </c:pt>
                <c:pt idx="10127">
                  <c:v>6.4104712531606989E-2</c:v>
                </c:pt>
                <c:pt idx="10128">
                  <c:v>6.3790727333169983E-2</c:v>
                </c:pt>
                <c:pt idx="10129">
                  <c:v>6.3467926660634111E-2</c:v>
                </c:pt>
                <c:pt idx="10130">
                  <c:v>6.3136567715769448E-2</c:v>
                </c:pt>
                <c:pt idx="10131">
                  <c:v>6.2796904764249775E-2</c:v>
                </c:pt>
                <c:pt idx="10132">
                  <c:v>6.2449188877765467E-2</c:v>
                </c:pt>
                <c:pt idx="10133">
                  <c:v>6.2093667700267481E-2</c:v>
                </c:pt>
                <c:pt idx="10134">
                  <c:v>6.1730585237065386E-2</c:v>
                </c:pt>
                <c:pt idx="10135">
                  <c:v>6.1360181665552807E-2</c:v>
                </c:pt>
                <c:pt idx="10136">
                  <c:v>6.0982693166378832E-2</c:v>
                </c:pt>
                <c:pt idx="10137">
                  <c:v>6.0598351773930463E-2</c:v>
                </c:pt>
                <c:pt idx="10138">
                  <c:v>6.0207385245036354E-2</c:v>
                </c:pt>
                <c:pt idx="10139">
                  <c:v>5.9814318250634338E-2</c:v>
                </c:pt>
                <c:pt idx="10140">
                  <c:v>5.9428659214910924E-2</c:v>
                </c:pt>
                <c:pt idx="10141">
                  <c:v>5.9056805357480244E-2</c:v>
                </c:pt>
                <c:pt idx="10142">
                  <c:v>5.8701125992827431E-2</c:v>
                </c:pt>
                <c:pt idx="10143">
                  <c:v>5.8363662438772577E-2</c:v>
                </c:pt>
                <c:pt idx="10144">
                  <c:v>5.8046273916358471E-2</c:v>
                </c:pt>
                <c:pt idx="10145">
                  <c:v>5.775065203437834E-2</c:v>
                </c:pt>
                <c:pt idx="10146">
                  <c:v>5.7478329724510849E-2</c:v>
                </c:pt>
                <c:pt idx="10147">
                  <c:v>5.7230689644090879E-2</c:v>
                </c:pt>
                <c:pt idx="10148">
                  <c:v>5.7008972253672061E-2</c:v>
                </c:pt>
                <c:pt idx="10149">
                  <c:v>5.6814283584881463E-2</c:v>
                </c:pt>
                <c:pt idx="10150">
                  <c:v>5.6647602706459986E-2</c:v>
                </c:pt>
                <c:pt idx="10151">
                  <c:v>5.6509788896097868E-2</c:v>
                </c:pt>
                <c:pt idx="10152">
                  <c:v>5.6401588525665777E-2</c:v>
                </c:pt>
                <c:pt idx="10153">
                  <c:v>5.6323641667433061E-2</c:v>
                </c:pt>
                <c:pt idx="10154">
                  <c:v>5.6276488428839852E-2</c:v>
                </c:pt>
                <c:pt idx="10155">
                  <c:v>5.6260575023355477E-2</c:v>
                </c:pt>
                <c:pt idx="10156">
                  <c:v>5.6276259584908103E-2</c:v>
                </c:pt>
                <c:pt idx="10157">
                  <c:v>5.6323817733313492E-2</c:v>
                </c:pt>
                <c:pt idx="10158">
                  <c:v>5.6403447898063744E-2</c:v>
                </c:pt>
                <c:pt idx="10159">
                  <c:v>5.6515276407761481E-2</c:v>
                </c:pt>
                <c:pt idx="10160">
                  <c:v>5.6659362352400544E-2</c:v>
                </c:pt>
                <c:pt idx="10161">
                  <c:v>5.6835702225603822E-2</c:v>
                </c:pt>
                <c:pt idx="10162">
                  <c:v>5.7044234353830631E-2</c:v>
                </c:pt>
                <c:pt idx="10163">
                  <c:v>5.7284843119462692E-2</c:v>
                </c:pt>
                <c:pt idx="10164">
                  <c:v>5.7552270223615316E-2</c:v>
                </c:pt>
                <c:pt idx="10165">
                  <c:v>5.7835305181369576E-2</c:v>
                </c:pt>
                <c:pt idx="10166">
                  <c:v>5.8126373326959753E-2</c:v>
                </c:pt>
                <c:pt idx="10167">
                  <c:v>5.8422624574786183E-2</c:v>
                </c:pt>
                <c:pt idx="10168">
                  <c:v>5.8721555941922E-2</c:v>
                </c:pt>
                <c:pt idx="10169">
                  <c:v>5.9020841876838238E-2</c:v>
                </c:pt>
                <c:pt idx="10170">
                  <c:v>5.9318320037229019E-2</c:v>
                </c:pt>
                <c:pt idx="10171">
                  <c:v>5.9611983496209851E-2</c:v>
                </c:pt>
                <c:pt idx="10172">
                  <c:v>5.9899973441631144E-2</c:v>
                </c:pt>
                <c:pt idx="10173">
                  <c:v>6.0180572128058649E-2</c:v>
                </c:pt>
                <c:pt idx="10174">
                  <c:v>6.0452196067797476E-2</c:v>
                </c:pt>
                <c:pt idx="10175">
                  <c:v>6.0713389456241704E-2</c:v>
                </c:pt>
                <c:pt idx="10176">
                  <c:v>6.0962817827068798E-2</c:v>
                </c:pt>
                <c:pt idx="10177">
                  <c:v>6.1199261932705161E-2</c:v>
                </c:pt>
                <c:pt idx="10178">
                  <c:v>6.1421611845398259E-2</c:v>
                </c:pt>
                <c:pt idx="10179">
                  <c:v>6.1628861274154886E-2</c:v>
                </c:pt>
                <c:pt idx="10180">
                  <c:v>6.1820102092743467E-2</c:v>
                </c:pt>
                <c:pt idx="10181">
                  <c:v>6.1994519073908037E-2</c:v>
                </c:pt>
                <c:pt idx="10182">
                  <c:v>6.2151384824907431E-2</c:v>
                </c:pt>
                <c:pt idx="10183">
                  <c:v>6.2290054919465772E-2</c:v>
                </c:pt>
                <c:pt idx="10184">
                  <c:v>6.2409963221208176E-2</c:v>
                </c:pt>
                <c:pt idx="10185">
                  <c:v>6.2510617393650561E-2</c:v>
                </c:pt>
                <c:pt idx="10186">
                  <c:v>6.259159459181797E-2</c:v>
                </c:pt>
                <c:pt idx="10187">
                  <c:v>6.2652537330580182E-2</c:v>
                </c:pt>
                <c:pt idx="10188">
                  <c:v>6.269314952481457E-2</c:v>
                </c:pt>
                <c:pt idx="10189">
                  <c:v>6.2713192696537065E-2</c:v>
                </c:pt>
                <c:pt idx="10190">
                  <c:v>6.2712482344176326E-2</c:v>
                </c:pt>
                <c:pt idx="10191">
                  <c:v>6.2690884469211394E-2</c:v>
                </c:pt>
                <c:pt idx="10192">
                  <c:v>6.2648312255439376E-2</c:v>
                </c:pt>
                <c:pt idx="10193">
                  <c:v>6.2584722896194281E-2</c:v>
                </c:pt>
                <c:pt idx="10194">
                  <c:v>6.2500114564896986E-2</c:v>
                </c:pt>
                <c:pt idx="10195">
                  <c:v>6.2394523524378721E-2</c:v>
                </c:pt>
                <c:pt idx="10196">
                  <c:v>6.2268021370486891E-2</c:v>
                </c:pt>
                <c:pt idx="10197">
                  <c:v>6.2120712405553627E-2</c:v>
                </c:pt>
                <c:pt idx="10198">
                  <c:v>6.1952731137379709E-2</c:v>
                </c:pt>
                <c:pt idx="10199">
                  <c:v>6.1764239899463343E-2</c:v>
                </c:pt>
                <c:pt idx="10200">
                  <c:v>6.1555426588282447E-2</c:v>
                </c:pt>
                <c:pt idx="10201">
                  <c:v>6.1326502513519274E-2</c:v>
                </c:pt>
                <c:pt idx="10202">
                  <c:v>6.1079953271768968E-2</c:v>
                </c:pt>
                <c:pt idx="10203">
                  <c:v>6.0820896610825868E-2</c:v>
                </c:pt>
                <c:pt idx="10204">
                  <c:v>6.0552840705232626E-2</c:v>
                </c:pt>
                <c:pt idx="10205">
                  <c:v>6.0277202310266613E-2</c:v>
                </c:pt>
                <c:pt idx="10206">
                  <c:v>5.9995243064946857E-2</c:v>
                </c:pt>
                <c:pt idx="10207">
                  <c:v>5.9708144379230568E-2</c:v>
                </c:pt>
                <c:pt idx="10208">
                  <c:v>5.9417013569589013E-2</c:v>
                </c:pt>
                <c:pt idx="10209">
                  <c:v>5.91228871653416E-2</c:v>
                </c:pt>
                <c:pt idx="10210">
                  <c:v>5.8826734010597341E-2</c:v>
                </c:pt>
                <c:pt idx="10211">
                  <c:v>5.8529458267434949E-2</c:v>
                </c:pt>
                <c:pt idx="10212">
                  <c:v>5.8231902325639767E-2</c:v>
                </c:pt>
                <c:pt idx="10213">
                  <c:v>5.7934849620402615E-2</c:v>
                </c:pt>
                <c:pt idx="10214">
                  <c:v>5.7639027359308835E-2</c:v>
                </c:pt>
                <c:pt idx="10215">
                  <c:v>5.734510916001178E-2</c:v>
                </c:pt>
                <c:pt idx="10216">
                  <c:v>5.705371760005138E-2</c:v>
                </c:pt>
                <c:pt idx="10217">
                  <c:v>5.6765426680336135E-2</c:v>
                </c:pt>
                <c:pt idx="10218">
                  <c:v>5.6480764203858981E-2</c:v>
                </c:pt>
                <c:pt idx="10219">
                  <c:v>5.6200214071261904E-2</c:v>
                </c:pt>
                <c:pt idx="10220">
                  <c:v>5.592421849490329E-2</c:v>
                </c:pt>
                <c:pt idx="10221">
                  <c:v>5.565318013311487E-2</c:v>
                </c:pt>
                <c:pt idx="10222">
                  <c:v>5.5387464146362982E-2</c:v>
                </c:pt>
                <c:pt idx="10223">
                  <c:v>5.5127400177050798E-2</c:v>
                </c:pt>
                <c:pt idx="10224">
                  <c:v>5.4873284254716735E-2</c:v>
                </c:pt>
                <c:pt idx="10225">
                  <c:v>5.4625380628396204E-2</c:v>
                </c:pt>
                <c:pt idx="10226">
                  <c:v>5.4383923527924788E-2</c:v>
                </c:pt>
                <c:pt idx="10227">
                  <c:v>5.4149118855963498E-2</c:v>
                </c:pt>
                <c:pt idx="10228">
                  <c:v>5.3921145812531303E-2</c:v>
                </c:pt>
                <c:pt idx="10229">
                  <c:v>5.370015845382508E-2</c:v>
                </c:pt>
                <c:pt idx="10230">
                  <c:v>5.3486287187104881E-2</c:v>
                </c:pt>
                <c:pt idx="10231">
                  <c:v>5.3279640203412679E-2</c:v>
                </c:pt>
                <c:pt idx="10232">
                  <c:v>5.3080304849881389E-2</c:v>
                </c:pt>
                <c:pt idx="10233">
                  <c:v>5.2888348943383165E-2</c:v>
                </c:pt>
                <c:pt idx="10234">
                  <c:v>5.2703822027240971E-2</c:v>
                </c:pt>
                <c:pt idx="10235">
                  <c:v>5.252675657271938E-2</c:v>
                </c:pt>
                <c:pt idx="10236">
                  <c:v>5.2357169126986076E-2</c:v>
                </c:pt>
                <c:pt idx="10237">
                  <c:v>5.2195061409215204E-2</c:v>
                </c:pt>
                <c:pt idx="10238">
                  <c:v>5.2040421356481827E-2</c:v>
                </c:pt>
                <c:pt idx="10239">
                  <c:v>5.1893224121071627E-2</c:v>
                </c:pt>
                <c:pt idx="10240">
                  <c:v>5.1753433020805421E-2</c:v>
                </c:pt>
                <c:pt idx="10241">
                  <c:v>5.1621000443950571E-2</c:v>
                </c:pt>
                <c:pt idx="10242">
                  <c:v>5.149586871026475E-2</c:v>
                </c:pt>
                <c:pt idx="10243">
                  <c:v>5.1377970889688068E-2</c:v>
                </c:pt>
                <c:pt idx="10244">
                  <c:v>5.1267231580171033E-2</c:v>
                </c:pt>
                <c:pt idx="10245">
                  <c:v>5.1163567646095712E-2</c:v>
                </c:pt>
                <c:pt idx="10246">
                  <c:v>5.1066888918716566E-2</c:v>
                </c:pt>
                <c:pt idx="10247">
                  <c:v>5.097709886001689E-2</c:v>
                </c:pt>
                <c:pt idx="10248">
                  <c:v>5.0894095191345579E-2</c:v>
                </c:pt>
                <c:pt idx="10249">
                  <c:v>5.0817770488166526E-2</c:v>
                </c:pt>
                <c:pt idx="10250">
                  <c:v>5.0748012742222182E-2</c:v>
                </c:pt>
                <c:pt idx="10251">
                  <c:v>5.0684705892379806E-2</c:v>
                </c:pt>
                <c:pt idx="10252">
                  <c:v>5.0627730325397573E-2</c:v>
                </c:pt>
                <c:pt idx="10253">
                  <c:v>5.0576963347815168E-2</c:v>
                </c:pt>
                <c:pt idx="10254">
                  <c:v>5.0532279630141889E-2</c:v>
                </c:pt>
                <c:pt idx="10255">
                  <c:v>5.0493551624482824E-2</c:v>
                </c:pt>
                <c:pt idx="10256">
                  <c:v>5.0460649956712643E-2</c:v>
                </c:pt>
                <c:pt idx="10257">
                  <c:v>5.0433443794273843E-2</c:v>
                </c:pt>
                <c:pt idx="10258">
                  <c:v>5.0411801190646616E-2</c:v>
                </c:pt>
                <c:pt idx="10259">
                  <c:v>5.0395589407504555E-2</c:v>
                </c:pt>
                <c:pt idx="10260">
                  <c:v>5.0384675215541623E-2</c:v>
                </c:pt>
                <c:pt idx="10261">
                  <c:v>5.0378925174923705E-2</c:v>
                </c:pt>
                <c:pt idx="10262">
                  <c:v>5.0378205896289753E-2</c:v>
                </c:pt>
                <c:pt idx="10263">
                  <c:v>5.038238428319651E-2</c:v>
                </c:pt>
                <c:pt idx="10264">
                  <c:v>5.03895893893683E-2</c:v>
                </c:pt>
                <c:pt idx="10265">
                  <c:v>5.0395935001807571E-2</c:v>
                </c:pt>
                <c:pt idx="10266">
                  <c:v>5.0398791366568933E-2</c:v>
                </c:pt>
                <c:pt idx="10267">
                  <c:v>5.0397155821098133E-2</c:v>
                </c:pt>
                <c:pt idx="10268">
                  <c:v>5.0390157620555029E-2</c:v>
                </c:pt>
                <c:pt idx="10269">
                  <c:v>5.0376999103672361E-2</c:v>
                </c:pt>
                <c:pt idx="10270">
                  <c:v>5.0356949961637913E-2</c:v>
                </c:pt>
                <c:pt idx="10271">
                  <c:v>5.0329343741785909E-2</c:v>
                </c:pt>
                <c:pt idx="10272">
                  <c:v>5.0293574558823502E-2</c:v>
                </c:pt>
                <c:pt idx="10273">
                  <c:v>5.0249093930211597E-2</c:v>
                </c:pt>
                <c:pt idx="10274">
                  <c:v>5.0195407729766814E-2</c:v>
                </c:pt>
                <c:pt idx="10275">
                  <c:v>5.0132073256613383E-2</c:v>
                </c:pt>
                <c:pt idx="10276">
                  <c:v>5.0058696416719839E-2</c:v>
                </c:pt>
                <c:pt idx="10277">
                  <c:v>4.9974929014247986E-2</c:v>
                </c:pt>
                <c:pt idx="10278">
                  <c:v>4.9880466149934757E-2</c:v>
                </c:pt>
                <c:pt idx="10279">
                  <c:v>4.9775043723728797E-2</c:v>
                </c:pt>
                <c:pt idx="10280">
                  <c:v>4.9658436038906816E-2</c:v>
                </c:pt>
                <c:pt idx="10281">
                  <c:v>4.9530453504904627E-2</c:v>
                </c:pt>
                <c:pt idx="10282">
                  <c:v>4.9390940436112016E-2</c:v>
                </c:pt>
                <c:pt idx="10283">
                  <c:v>4.923977294389769E-2</c:v>
                </c:pt>
                <c:pt idx="10284">
                  <c:v>4.9076856919153165E-2</c:v>
                </c:pt>
                <c:pt idx="10285">
                  <c:v>4.8902126102668662E-2</c:v>
                </c:pt>
                <c:pt idx="10286">
                  <c:v>4.8715540240683024E-2</c:v>
                </c:pt>
                <c:pt idx="10287">
                  <c:v>4.8517083322980735E-2</c:v>
                </c:pt>
                <c:pt idx="10288">
                  <c:v>4.8306761900942567E-2</c:v>
                </c:pt>
                <c:pt idx="10289">
                  <c:v>4.8084603482993059E-2</c:v>
                </c:pt>
                <c:pt idx="10290">
                  <c:v>4.7850655004926183E-2</c:v>
                </c:pt>
                <c:pt idx="10291">
                  <c:v>4.7604981372630514E-2</c:v>
                </c:pt>
                <c:pt idx="10292">
                  <c:v>4.7347664074777904E-2</c:v>
                </c:pt>
                <c:pt idx="10293">
                  <c:v>4.7078799863082284E-2</c:v>
                </c:pt>
                <c:pt idx="10294">
                  <c:v>4.6798499497780831E-2</c:v>
                </c:pt>
                <c:pt idx="10295">
                  <c:v>4.6506886556035083E-2</c:v>
                </c:pt>
                <c:pt idx="10296">
                  <c:v>4.6204096300996998E-2</c:v>
                </c:pt>
                <c:pt idx="10297">
                  <c:v>4.5890274609332475E-2</c:v>
                </c:pt>
                <c:pt idx="10298">
                  <c:v>4.5565576955043326E-2</c:v>
                </c:pt>
                <c:pt idx="10299">
                  <c:v>4.5230167447477966E-2</c:v>
                </c:pt>
                <c:pt idx="10300">
                  <c:v>4.4884217921470307E-2</c:v>
                </c:pt>
                <c:pt idx="10301">
                  <c:v>4.4527907077595616E-2</c:v>
                </c:pt>
                <c:pt idx="10302">
                  <c:v>4.4161419670583492E-2</c:v>
                </c:pt>
                <c:pt idx="10303">
                  <c:v>4.3784945743976053E-2</c:v>
                </c:pt>
                <c:pt idx="10304">
                  <c:v>4.3398679909171088E-2</c:v>
                </c:pt>
                <c:pt idx="10305">
                  <c:v>4.3002820667039053E-2</c:v>
                </c:pt>
                <c:pt idx="10306">
                  <c:v>4.2597569770352485E-2</c:v>
                </c:pt>
                <c:pt idx="10307">
                  <c:v>4.2183131625315916E-2</c:v>
                </c:pt>
                <c:pt idx="10308">
                  <c:v>4.1759712730533451E-2</c:v>
                </c:pt>
                <c:pt idx="10309">
                  <c:v>4.1327521151799884E-2</c:v>
                </c:pt>
                <c:pt idx="10310">
                  <c:v>4.0886766031149067E-2</c:v>
                </c:pt>
                <c:pt idx="10311">
                  <c:v>4.043765712864144E-2</c:v>
                </c:pt>
                <c:pt idx="10312">
                  <c:v>3.9980404395419236E-2</c:v>
                </c:pt>
                <c:pt idx="10313">
                  <c:v>3.9515217576604741E-2</c:v>
                </c:pt>
                <c:pt idx="10314">
                  <c:v>3.9043422786291582E-2</c:v>
                </c:pt>
                <c:pt idx="10315">
                  <c:v>3.8567640546753393E-2</c:v>
                </c:pt>
                <c:pt idx="10316">
                  <c:v>3.8089683432235726E-2</c:v>
                </c:pt>
                <c:pt idx="10317">
                  <c:v>3.7610317751007212E-2</c:v>
                </c:pt>
                <c:pt idx="10318">
                  <c:v>3.7130224067468333E-2</c:v>
                </c:pt>
                <c:pt idx="10319">
                  <c:v>3.6650034854361045E-2</c:v>
                </c:pt>
                <c:pt idx="10320">
                  <c:v>3.6170338037692706E-2</c:v>
                </c:pt>
                <c:pt idx="10321">
                  <c:v>3.5691679117800655E-2</c:v>
                </c:pt>
                <c:pt idx="10322">
                  <c:v>3.521456316850851E-2</c:v>
                </c:pt>
                <c:pt idx="10323">
                  <c:v>3.4739456767349366E-2</c:v>
                </c:pt>
                <c:pt idx="10324">
                  <c:v>3.4266789860091629E-2</c:v>
                </c:pt>
                <c:pt idx="10325">
                  <c:v>3.379695756085728E-2</c:v>
                </c:pt>
                <c:pt idx="10326">
                  <c:v>3.3330321889075983E-2</c:v>
                </c:pt>
                <c:pt idx="10327">
                  <c:v>3.2867213444543977E-2</c:v>
                </c:pt>
                <c:pt idx="10328">
                  <c:v>3.24079330218809E-2</c:v>
                </c:pt>
                <c:pt idx="10329">
                  <c:v>3.1952753165697539E-2</c:v>
                </c:pt>
                <c:pt idx="10330">
                  <c:v>3.1501919667803857E-2</c:v>
                </c:pt>
                <c:pt idx="10331">
                  <c:v>3.105565300779934E-2</c:v>
                </c:pt>
                <c:pt idx="10332">
                  <c:v>3.0614149738397798E-2</c:v>
                </c:pt>
                <c:pt idx="10333">
                  <c:v>3.0177583816839885E-2</c:v>
                </c:pt>
                <c:pt idx="10334">
                  <c:v>2.9746107883764288E-2</c:v>
                </c:pt>
                <c:pt idx="10335">
                  <c:v>2.9319854490885228E-2</c:v>
                </c:pt>
                <c:pt idx="10336">
                  <c:v>2.8898937278845821E-2</c:v>
                </c:pt>
                <c:pt idx="10337">
                  <c:v>2.8483452106597539E-2</c:v>
                </c:pt>
                <c:pt idx="10338">
                  <c:v>2.8073478133655277E-2</c:v>
                </c:pt>
                <c:pt idx="10339">
                  <c:v>2.7669078856567084E-2</c:v>
                </c:pt>
                <c:pt idx="10340">
                  <c:v>2.7270303100928095E-2</c:v>
                </c:pt>
                <c:pt idx="10341">
                  <c:v>2.6877185970255475E-2</c:v>
                </c:pt>
                <c:pt idx="10342">
                  <c:v>2.6489749753027696E-2</c:v>
                </c:pt>
                <c:pt idx="10343">
                  <c:v>2.6108004789176398E-2</c:v>
                </c:pt>
                <c:pt idx="10344">
                  <c:v>2.5731950297302346E-2</c:v>
                </c:pt>
                <c:pt idx="10345">
                  <c:v>2.5361575163869682E-2</c:v>
                </c:pt>
                <c:pt idx="10346">
                  <c:v>2.4996858695613831E-2</c:v>
                </c:pt>
                <c:pt idx="10347">
                  <c:v>2.4637771336378796E-2</c:v>
                </c:pt>
                <c:pt idx="10348">
                  <c:v>2.4284275349579113E-2</c:v>
                </c:pt>
                <c:pt idx="10349">
                  <c:v>2.3936325467460471E-2</c:v>
                </c:pt>
                <c:pt idx="10350">
                  <c:v>2.3593869508311202E-2</c:v>
                </c:pt>
                <c:pt idx="10351">
                  <c:v>2.3256848962754251E-2</c:v>
                </c:pt>
                <c:pt idx="10352">
                  <c:v>2.2924464124420806E-2</c:v>
                </c:pt>
                <c:pt idx="10353">
                  <c:v>2.2595057167026093E-2</c:v>
                </c:pt>
                <c:pt idx="10354">
                  <c:v>2.226749668462516E-2</c:v>
                </c:pt>
                <c:pt idx="10355">
                  <c:v>2.1941334888372372E-2</c:v>
                </c:pt>
                <c:pt idx="10356">
                  <c:v>2.1616175444437155E-2</c:v>
                </c:pt>
                <c:pt idx="10357">
                  <c:v>2.1291648944349248E-2</c:v>
                </c:pt>
                <c:pt idx="10358">
                  <c:v>2.0967410822726996E-2</c:v>
                </c:pt>
                <c:pt idx="10359">
                  <c:v>2.0643140202966984E-2</c:v>
                </c:pt>
                <c:pt idx="10360">
                  <c:v>2.031853881388394E-2</c:v>
                </c:pt>
                <c:pt idx="10361">
                  <c:v>1.999332994265068E-2</c:v>
                </c:pt>
                <c:pt idx="10362">
                  <c:v>1.9667257422137426E-2</c:v>
                </c:pt>
                <c:pt idx="10363">
                  <c:v>1.9340084652031967E-2</c:v>
                </c:pt>
                <c:pt idx="10364">
                  <c:v>1.901159365315162E-2</c:v>
                </c:pt>
                <c:pt idx="10365">
                  <c:v>1.8681584154340593E-2</c:v>
                </c:pt>
                <c:pt idx="10366">
                  <c:v>1.8349872711329294E-2</c:v>
                </c:pt>
                <c:pt idx="10367">
                  <c:v>1.8016291856917482E-2</c:v>
                </c:pt>
                <c:pt idx="10368">
                  <c:v>1.7680689281830569E-2</c:v>
                </c:pt>
                <c:pt idx="10369">
                  <c:v>1.7342927045587896E-2</c:v>
                </c:pt>
                <c:pt idx="10370">
                  <c:v>1.7002880816713528E-2</c:v>
                </c:pt>
                <c:pt idx="10371">
                  <c:v>1.6660439141613206E-2</c:v>
                </c:pt>
                <c:pt idx="10372">
                  <c:v>1.6315502741436332E-2</c:v>
                </c:pt>
                <c:pt idx="10373">
                  <c:v>1.5967983836238507E-2</c:v>
                </c:pt>
                <c:pt idx="10374">
                  <c:v>1.5617805495758178E-2</c:v>
                </c:pt>
                <c:pt idx="10375">
                  <c:v>1.5264901016120689E-2</c:v>
                </c:pt>
                <c:pt idx="10376">
                  <c:v>1.490921332178372E-2</c:v>
                </c:pt>
                <c:pt idx="10377">
                  <c:v>1.4553128106546577E-2</c:v>
                </c:pt>
                <c:pt idx="10378">
                  <c:v>1.420186195863626E-2</c:v>
                </c:pt>
                <c:pt idx="10379">
                  <c:v>1.3858881686801963E-2</c:v>
                </c:pt>
                <c:pt idx="10380">
                  <c:v>1.3525385178378625E-2</c:v>
                </c:pt>
                <c:pt idx="10381">
                  <c:v>1.3202394387322713E-2</c:v>
                </c:pt>
                <c:pt idx="10382">
                  <c:v>1.2890837448807846E-2</c:v>
                </c:pt>
                <c:pt idx="10383">
                  <c:v>1.2591556451828108E-2</c:v>
                </c:pt>
                <c:pt idx="10384">
                  <c:v>1.2305312085612859E-2</c:v>
                </c:pt>
                <c:pt idx="10385">
                  <c:v>1.2032787998313504E-2</c:v>
                </c:pt>
                <c:pt idx="10386">
                  <c:v>1.1774594984947807E-2</c:v>
                </c:pt>
                <c:pt idx="10387">
                  <c:v>1.1531275013137932E-2</c:v>
                </c:pt>
                <c:pt idx="10388">
                  <c:v>1.1303305090867539E-2</c:v>
                </c:pt>
                <c:pt idx="10389">
                  <c:v>1.1091100980315441E-2</c:v>
                </c:pt>
                <c:pt idx="10390">
                  <c:v>1.0895020761813437E-2</c:v>
                </c:pt>
                <c:pt idx="10391">
                  <c:v>1.0715368251965101E-2</c:v>
                </c:pt>
                <c:pt idx="10392">
                  <c:v>1.0552396279945623E-2</c:v>
                </c:pt>
                <c:pt idx="10393">
                  <c:v>1.0406309825979235E-2</c:v>
                </c:pt>
                <c:pt idx="10394">
                  <c:v>1.0277269025961955E-2</c:v>
                </c:pt>
                <c:pt idx="10395">
                  <c:v>1.0165392046163296E-2</c:v>
                </c:pt>
                <c:pt idx="10396">
                  <c:v>1.0070757831901317E-2</c:v>
                </c:pt>
                <c:pt idx="10397">
                  <c:v>9.993408734042317E-3</c:v>
                </c:pt>
                <c:pt idx="10398">
                  <c:v>9.9333530171287019E-3</c:v>
                </c:pt>
                <c:pt idx="10399">
                  <c:v>9.8905672528877813E-3</c:v>
                </c:pt>
                <c:pt idx="10400">
                  <c:v>9.8649986028196465E-3</c:v>
                </c:pt>
                <c:pt idx="10401">
                  <c:v>9.8565669935051173E-3</c:v>
                </c:pt>
                <c:pt idx="10402">
                  <c:v>9.8651671882146862E-3</c:v>
                </c:pt>
                <c:pt idx="10403">
                  <c:v>9.8906707583371178E-3</c:v>
                </c:pt>
                <c:pt idx="10404">
                  <c:v>9.9329279580818945E-3</c:v>
                </c:pt>
                <c:pt idx="10405">
                  <c:v>9.9917695058436198E-3</c:v>
                </c:pt>
                <c:pt idx="10406">
                  <c:v>1.0067008275548642E-2</c:v>
                </c:pt>
                <c:pt idx="10407">
                  <c:v>1.0158440901235178E-2</c:v>
                </c:pt>
                <c:pt idx="10408">
                  <c:v>1.0265849298047939E-2</c:v>
                </c:pt>
                <c:pt idx="10409">
                  <c:v>1.0389002102757301E-2</c:v>
                </c:pt>
                <c:pt idx="10410">
                  <c:v>1.0527656036841386E-2</c:v>
                </c:pt>
                <c:pt idx="10411">
                  <c:v>1.0681557195096808E-2</c:v>
                </c:pt>
                <c:pt idx="10412">
                  <c:v>1.0850442262671619E-2</c:v>
                </c:pt>
                <c:pt idx="10413">
                  <c:v>1.1034039663340975E-2</c:v>
                </c:pt>
                <c:pt idx="10414">
                  <c:v>1.1232070641773112E-2</c:v>
                </c:pt>
                <c:pt idx="10415">
                  <c:v>1.1444250282460672E-2</c:v>
                </c:pt>
                <c:pt idx="10416">
                  <c:v>1.16702884679197E-2</c:v>
                </c:pt>
                <c:pt idx="10417">
                  <c:v>1.1909890778686516E-2</c:v>
                </c:pt>
                <c:pt idx="10418">
                  <c:v>1.2162759337570885E-2</c:v>
                </c:pt>
                <c:pt idx="10419">
                  <c:v>1.242859360055275E-2</c:v>
                </c:pt>
                <c:pt idx="10420">
                  <c:v>1.2707091096639141E-2</c:v>
                </c:pt>
                <c:pt idx="10421">
                  <c:v>1.2997948118928128E-2</c:v>
                </c:pt>
                <c:pt idx="10422">
                  <c:v>1.3300860369057633E-2</c:v>
                </c:pt>
                <c:pt idx="10423">
                  <c:v>1.3615523557148635E-2</c:v>
                </c:pt>
                <c:pt idx="10424">
                  <c:v>1.3941633959285337E-2</c:v>
                </c:pt>
                <c:pt idx="10425">
                  <c:v>1.427888893450828E-2</c:v>
                </c:pt>
                <c:pt idx="10426">
                  <c:v>1.4626987403231552E-2</c:v>
                </c:pt>
                <c:pt idx="10427">
                  <c:v>1.4985630288930902E-2</c:v>
                </c:pt>
                <c:pt idx="10428">
                  <c:v>1.5354520924886662E-2</c:v>
                </c:pt>
                <c:pt idx="10429">
                  <c:v>1.5733365427703733E-2</c:v>
                </c:pt>
                <c:pt idx="10430">
                  <c:v>1.6121873039270023E-2</c:v>
                </c:pt>
                <c:pt idx="10431">
                  <c:v>1.6519756438755591E-2</c:v>
                </c:pt>
                <c:pt idx="10432">
                  <c:v>1.692673202619658E-2</c:v>
                </c:pt>
                <c:pt idx="10433">
                  <c:v>1.7342520179150989E-2</c:v>
                </c:pt>
                <c:pt idx="10434">
                  <c:v>1.7766845483858099E-2</c:v>
                </c:pt>
                <c:pt idx="10435">
                  <c:v>1.8199436942278709E-2</c:v>
                </c:pt>
                <c:pt idx="10436">
                  <c:v>1.8640028156340707E-2</c:v>
                </c:pt>
                <c:pt idx="10437">
                  <c:v>1.9088357490662525E-2</c:v>
                </c:pt>
                <c:pt idx="10438">
                  <c:v>1.9544168214976981E-2</c:v>
                </c:pt>
                <c:pt idx="10439">
                  <c:v>2.0004255345885676E-2</c:v>
                </c:pt>
                <c:pt idx="10440">
                  <c:v>2.0461994100351901E-2</c:v>
                </c:pt>
                <c:pt idx="10441">
                  <c:v>2.0912897934688569E-2</c:v>
                </c:pt>
                <c:pt idx="10442">
                  <c:v>2.1355247977704571E-2</c:v>
                </c:pt>
                <c:pt idx="10443">
                  <c:v>2.1787552689046932E-2</c:v>
                </c:pt>
                <c:pt idx="10444">
                  <c:v>2.2208447698621733E-2</c:v>
                </c:pt>
                <c:pt idx="10445">
                  <c:v>2.2616685870973135E-2</c:v>
                </c:pt>
                <c:pt idx="10446">
                  <c:v>2.3011131175236399E-2</c:v>
                </c:pt>
                <c:pt idx="10447">
                  <c:v>2.3390752916287064E-2</c:v>
                </c:pt>
                <c:pt idx="10448">
                  <c:v>2.3754620185157529E-2</c:v>
                </c:pt>
                <c:pt idx="10449">
                  <c:v>2.4101896518369772E-2</c:v>
                </c:pt>
                <c:pt idx="10450">
                  <c:v>2.4431834761041275E-2</c:v>
                </c:pt>
                <c:pt idx="10451">
                  <c:v>2.4743772128804013E-2</c:v>
                </c:pt>
                <c:pt idx="10452">
                  <c:v>2.5037125463568417E-2</c:v>
                </c:pt>
                <c:pt idx="10453">
                  <c:v>2.5311386678159634E-2</c:v>
                </c:pt>
                <c:pt idx="10454">
                  <c:v>2.5566118384856982E-2</c:v>
                </c:pt>
                <c:pt idx="10455">
                  <c:v>2.5800949702880643E-2</c:v>
                </c:pt>
                <c:pt idx="10456">
                  <c:v>2.601557223989058E-2</c:v>
                </c:pt>
                <c:pt idx="10457">
                  <c:v>2.6209736242591125E-2</c:v>
                </c:pt>
                <c:pt idx="10458">
                  <c:v>2.6383246911572393E-2</c:v>
                </c:pt>
                <c:pt idx="10459">
                  <c:v>2.6535960875555448E-2</c:v>
                </c:pt>
                <c:pt idx="10460">
                  <c:v>2.6667782820266956E-2</c:v>
                </c:pt>
                <c:pt idx="10461">
                  <c:v>2.6778662267211376E-2</c:v>
                </c:pt>
                <c:pt idx="10462">
                  <c:v>2.6868590497674014E-2</c:v>
                </c:pt>
                <c:pt idx="10463">
                  <c:v>2.6937597617348586E-2</c:v>
                </c:pt>
                <c:pt idx="10464">
                  <c:v>2.6985749757050117E-2</c:v>
                </c:pt>
                <c:pt idx="10465">
                  <c:v>2.7013146405044632E-2</c:v>
                </c:pt>
                <c:pt idx="10466">
                  <c:v>2.7019917866600518E-2</c:v>
                </c:pt>
                <c:pt idx="10467">
                  <c:v>2.7006222846443304E-2</c:v>
                </c:pt>
                <c:pt idx="10468">
                  <c:v>2.6972246149874517E-2</c:v>
                </c:pt>
                <c:pt idx="10469">
                  <c:v>2.6918196498396541E-2</c:v>
                </c:pt>
                <c:pt idx="10470">
                  <c:v>2.6844304455768967E-2</c:v>
                </c:pt>
                <c:pt idx="10471">
                  <c:v>2.675082046050618E-2</c:v>
                </c:pt>
                <c:pt idx="10472">
                  <c:v>2.66380129609128E-2</c:v>
                </c:pt>
                <c:pt idx="10473">
                  <c:v>2.6506166648840132E-2</c:v>
                </c:pt>
                <c:pt idx="10474">
                  <c:v>2.6355580788435532E-2</c:v>
                </c:pt>
                <c:pt idx="10475">
                  <c:v>2.6186567636244901E-2</c:v>
                </c:pt>
                <c:pt idx="10476">
                  <c:v>2.5999450949117941E-2</c:v>
                </c:pt>
                <c:pt idx="10477">
                  <c:v>2.5797422229075322E-2</c:v>
                </c:pt>
                <c:pt idx="10478">
                  <c:v>2.558699577597788E-2</c:v>
                </c:pt>
                <c:pt idx="10479">
                  <c:v>2.5372629457395247E-2</c:v>
                </c:pt>
                <c:pt idx="10480">
                  <c:v>2.5156114552399411E-2</c:v>
                </c:pt>
                <c:pt idx="10481">
                  <c:v>2.4939032788040393E-2</c:v>
                </c:pt>
                <c:pt idx="10482">
                  <c:v>2.4722852264058709E-2</c:v>
                </c:pt>
                <c:pt idx="10483">
                  <c:v>2.4508936126997755E-2</c:v>
                </c:pt>
                <c:pt idx="10484">
                  <c:v>2.4298547612787342E-2</c:v>
                </c:pt>
                <c:pt idx="10485">
                  <c:v>2.4092854788689586E-2</c:v>
                </c:pt>
                <c:pt idx="10486">
                  <c:v>2.3892935130031826E-2</c:v>
                </c:pt>
                <c:pt idx="10487">
                  <c:v>2.3699779939883758E-2</c:v>
                </c:pt>
                <c:pt idx="10488">
                  <c:v>2.351429861484388E-2</c:v>
                </c:pt>
                <c:pt idx="10489">
                  <c:v>2.3337322759972665E-2</c:v>
                </c:pt>
                <c:pt idx="10490">
                  <c:v>2.31696101559648E-2</c:v>
                </c:pt>
                <c:pt idx="10491">
                  <c:v>2.3011848581706146E-2</c:v>
                </c:pt>
                <c:pt idx="10492">
                  <c:v>2.2864659495404369E-2</c:v>
                </c:pt>
                <c:pt idx="10493">
                  <c:v>2.2728601577517535E-2</c:v>
                </c:pt>
                <c:pt idx="10494">
                  <c:v>2.2604174138730559E-2</c:v>
                </c:pt>
                <c:pt idx="10495">
                  <c:v>2.249182039624871E-2</c:v>
                </c:pt>
                <c:pt idx="10496">
                  <c:v>2.2391930621687994E-2</c:v>
                </c:pt>
                <c:pt idx="10497">
                  <c:v>2.2304845163846954E-2</c:v>
                </c:pt>
                <c:pt idx="10498">
                  <c:v>2.2230857349642322E-2</c:v>
                </c:pt>
                <c:pt idx="10499">
                  <c:v>2.2170216266483161E-2</c:v>
                </c:pt>
                <c:pt idx="10500">
                  <c:v>2.2123129429344652E-2</c:v>
                </c:pt>
                <c:pt idx="10501">
                  <c:v>2.2089765335784606E-2</c:v>
                </c:pt>
                <c:pt idx="10502">
                  <c:v>2.2070255912122295E-2</c:v>
                </c:pt>
                <c:pt idx="10503">
                  <c:v>2.2064698853972241E-2</c:v>
                </c:pt>
                <c:pt idx="10504">
                  <c:v>2.2073159864294187E-2</c:v>
                </c:pt>
                <c:pt idx="10505">
                  <c:v>2.2095674792085289E-2</c:v>
                </c:pt>
                <c:pt idx="10506">
                  <c:v>2.213225167480309E-2</c:v>
                </c:pt>
                <c:pt idx="10507">
                  <c:v>2.2182872687565729E-2</c:v>
                </c:pt>
                <c:pt idx="10508">
                  <c:v>2.2247496002132997E-2</c:v>
                </c:pt>
                <c:pt idx="10509">
                  <c:v>2.2326057558624785E-2</c:v>
                </c:pt>
                <c:pt idx="10510">
                  <c:v>2.241847275288527E-2</c:v>
                </c:pt>
                <c:pt idx="10511">
                  <c:v>2.2524638042351157E-2</c:v>
                </c:pt>
                <c:pt idx="10512">
                  <c:v>2.2644432473229677E-2</c:v>
                </c:pt>
                <c:pt idx="10513">
                  <c:v>2.2777719131738677E-2</c:v>
                </c:pt>
                <c:pt idx="10514">
                  <c:v>2.2920863883051267E-2</c:v>
                </c:pt>
                <c:pt idx="10515">
                  <c:v>2.3066180486214793E-2</c:v>
                </c:pt>
                <c:pt idx="10516">
                  <c:v>2.3208486012540254E-2</c:v>
                </c:pt>
                <c:pt idx="10517">
                  <c:v>2.3345844189181612E-2</c:v>
                </c:pt>
                <c:pt idx="10518">
                  <c:v>2.3476570759866425E-2</c:v>
                </c:pt>
                <c:pt idx="10519">
                  <c:v>2.3599116369966002E-2</c:v>
                </c:pt>
                <c:pt idx="10520">
                  <c:v>2.3712055805918248E-2</c:v>
                </c:pt>
                <c:pt idx="10521">
                  <c:v>2.3814081680748004E-2</c:v>
                </c:pt>
                <c:pt idx="10522">
                  <c:v>2.3903998505181462E-2</c:v>
                </c:pt>
                <c:pt idx="10523">
                  <c:v>2.3980716978229615E-2</c:v>
                </c:pt>
                <c:pt idx="10524">
                  <c:v>2.404324848626091E-2</c:v>
                </c:pt>
                <c:pt idx="10525">
                  <c:v>2.4090699805708892E-2</c:v>
                </c:pt>
                <c:pt idx="10526">
                  <c:v>2.412226800475753E-2</c:v>
                </c:pt>
                <c:pt idx="10527">
                  <c:v>2.4137235539318874E-2</c:v>
                </c:pt>
                <c:pt idx="10528">
                  <c:v>2.4134965538592488E-2</c:v>
                </c:pt>
                <c:pt idx="10529">
                  <c:v>2.4114897275479562E-2</c:v>
                </c:pt>
                <c:pt idx="10530">
                  <c:v>2.4076541817118952E-2</c:v>
                </c:pt>
                <c:pt idx="10531">
                  <c:v>2.4019477850815804E-2</c:v>
                </c:pt>
                <c:pt idx="10532">
                  <c:v>2.3943347680644492E-2</c:v>
                </c:pt>
                <c:pt idx="10533">
                  <c:v>2.3847853390027571E-2</c:v>
                </c:pt>
                <c:pt idx="10534">
                  <c:v>2.3732753165618951E-2</c:v>
                </c:pt>
                <c:pt idx="10535">
                  <c:v>2.3597857777852928E-2</c:v>
                </c:pt>
                <c:pt idx="10536">
                  <c:v>2.3443027213560449E-2</c:v>
                </c:pt>
                <c:pt idx="10537">
                  <c:v>2.3268167456099286E-2</c:v>
                </c:pt>
                <c:pt idx="10538">
                  <c:v>2.3073227408495003E-2</c:v>
                </c:pt>
                <c:pt idx="10539">
                  <c:v>2.2861449454366342E-2</c:v>
                </c:pt>
                <c:pt idx="10540">
                  <c:v>2.263988625166629E-2</c:v>
                </c:pt>
                <c:pt idx="10541">
                  <c:v>2.241327511085912E-2</c:v>
                </c:pt>
                <c:pt idx="10542">
                  <c:v>2.2183342107530691E-2</c:v>
                </c:pt>
                <c:pt idx="10543">
                  <c:v>2.1951598300229934E-2</c:v>
                </c:pt>
                <c:pt idx="10544">
                  <c:v>2.1719447811020681E-2</c:v>
                </c:pt>
                <c:pt idx="10545">
                  <c:v>2.1488196608078051E-2</c:v>
                </c:pt>
                <c:pt idx="10546">
                  <c:v>2.1259057191721269E-2</c:v>
                </c:pt>
                <c:pt idx="10547">
                  <c:v>2.1033152975428147E-2</c:v>
                </c:pt>
                <c:pt idx="10548">
                  <c:v>2.0811522515254317E-2</c:v>
                </c:pt>
                <c:pt idx="10549">
                  <c:v>2.0595123596169215E-2</c:v>
                </c:pt>
                <c:pt idx="10550">
                  <c:v>2.0384837178126839E-2</c:v>
                </c:pt>
                <c:pt idx="10551">
                  <c:v>2.0181471204534621E-2</c:v>
                </c:pt>
                <c:pt idx="10552">
                  <c:v>1.9985764275840388E-2</c:v>
                </c:pt>
                <c:pt idx="10553">
                  <c:v>1.9798389191012501E-2</c:v>
                </c:pt>
                <c:pt idx="10554">
                  <c:v>1.9619956359735485E-2</c:v>
                </c:pt>
                <c:pt idx="10555">
                  <c:v>1.9451017088181703E-2</c:v>
                </c:pt>
                <c:pt idx="10556">
                  <c:v>1.9292066741249794E-2</c:v>
                </c:pt>
                <c:pt idx="10557">
                  <c:v>1.9143547784184037E-2</c:v>
                </c:pt>
                <c:pt idx="10558">
                  <c:v>1.9005852706504102E-2</c:v>
                </c:pt>
                <c:pt idx="10559">
                  <c:v>1.8879326831184661E-2</c:v>
                </c:pt>
                <c:pt idx="10560">
                  <c:v>1.8764271012027302E-2</c:v>
                </c:pt>
                <c:pt idx="10561">
                  <c:v>1.8660944222165025E-2</c:v>
                </c:pt>
                <c:pt idx="10562">
                  <c:v>1.8569566036632196E-2</c:v>
                </c:pt>
                <c:pt idx="10563">
                  <c:v>1.8490319011920105E-2</c:v>
                </c:pt>
                <c:pt idx="10564">
                  <c:v>1.8423350965421761E-2</c:v>
                </c:pt>
                <c:pt idx="10565">
                  <c:v>1.8368777157648213E-2</c:v>
                </c:pt>
                <c:pt idx="10566">
                  <c:v>1.8326682380074028E-2</c:v>
                </c:pt>
                <c:pt idx="10567">
                  <c:v>1.8297122951441088E-2</c:v>
                </c:pt>
                <c:pt idx="10568">
                  <c:v>1.8280128625318321E-2</c:v>
                </c:pt>
                <c:pt idx="10569">
                  <c:v>1.8275704411680582E-2</c:v>
                </c:pt>
                <c:pt idx="10570">
                  <c:v>1.8283832315232767E-2</c:v>
                </c:pt>
                <c:pt idx="10571">
                  <c:v>1.8304472993165625E-2</c:v>
                </c:pt>
                <c:pt idx="10572">
                  <c:v>1.8337567334988161E-2</c:v>
                </c:pt>
                <c:pt idx="10573">
                  <c:v>1.8383037967038007E-2</c:v>
                </c:pt>
                <c:pt idx="10574">
                  <c:v>1.8440790684225741E-2</c:v>
                </c:pt>
                <c:pt idx="10575">
                  <c:v>1.8510715811522381E-2</c:v>
                </c:pt>
                <c:pt idx="10576">
                  <c:v>1.8592689497651201E-2</c:v>
                </c:pt>
                <c:pt idx="10577">
                  <c:v>1.8686574943395803E-2</c:v>
                </c:pt>
                <c:pt idx="10578">
                  <c:v>1.8792223566886163E-2</c:v>
                </c:pt>
                <c:pt idx="10579">
                  <c:v>1.890947610817343E-2</c:v>
                </c:pt>
                <c:pt idx="10580">
                  <c:v>1.9038163675352559E-2</c:v>
                </c:pt>
                <c:pt idx="10581">
                  <c:v>1.9178108734439859E-2</c:v>
                </c:pt>
                <c:pt idx="10582">
                  <c:v>1.9329126045159867E-2</c:v>
                </c:pt>
                <c:pt idx="10583">
                  <c:v>1.9491023544743309E-2</c:v>
                </c:pt>
                <c:pt idx="10584">
                  <c:v>1.966360318178496E-2</c:v>
                </c:pt>
                <c:pt idx="10585">
                  <c:v>1.9846661702157323E-2</c:v>
                </c:pt>
                <c:pt idx="10586">
                  <c:v>2.0039991388923151E-2</c:v>
                </c:pt>
                <c:pt idx="10587">
                  <c:v>2.0243380758137107E-2</c:v>
                </c:pt>
                <c:pt idx="10588">
                  <c:v>2.0456615212374595E-2</c:v>
                </c:pt>
                <c:pt idx="10589">
                  <c:v>2.0679477653773291E-2</c:v>
                </c:pt>
                <c:pt idx="10590">
                  <c:v>2.0911749058321591E-2</c:v>
                </c:pt>
                <c:pt idx="10591">
                  <c:v>2.1153209013076778E-2</c:v>
                </c:pt>
                <c:pt idx="10592">
                  <c:v>2.1403636217944711E-2</c:v>
                </c:pt>
                <c:pt idx="10593">
                  <c:v>2.1662808953603192E-2</c:v>
                </c:pt>
                <c:pt idx="10594">
                  <c:v>2.1930505517101212E-2</c:v>
                </c:pt>
                <c:pt idx="10595">
                  <c:v>2.2206504626617721E-2</c:v>
                </c:pt>
                <c:pt idx="10596">
                  <c:v>2.2490585796815225E-2</c:v>
                </c:pt>
                <c:pt idx="10597">
                  <c:v>2.278252968617641E-2</c:v>
                </c:pt>
                <c:pt idx="10598">
                  <c:v>2.3082118417665203E-2</c:v>
                </c:pt>
                <c:pt idx="10599">
                  <c:v>2.3389135874008055E-2</c:v>
                </c:pt>
                <c:pt idx="10600">
                  <c:v>2.370336796884645E-2</c:v>
                </c:pt>
                <c:pt idx="10601">
                  <c:v>2.4024602894967238E-2</c:v>
                </c:pt>
                <c:pt idx="10602">
                  <c:v>2.4350994687170543E-2</c:v>
                </c:pt>
                <c:pt idx="10603">
                  <c:v>2.4678802045866425E-2</c:v>
                </c:pt>
                <c:pt idx="10604">
                  <c:v>2.5005468654845115E-2</c:v>
                </c:pt>
                <c:pt idx="10605">
                  <c:v>2.532997213112094E-2</c:v>
                </c:pt>
                <c:pt idx="10606">
                  <c:v>2.5651416324647295E-2</c:v>
                </c:pt>
                <c:pt idx="10607">
                  <c:v>2.5968975920357986E-2</c:v>
                </c:pt>
                <c:pt idx="10608">
                  <c:v>2.6281891033103608E-2</c:v>
                </c:pt>
                <c:pt idx="10609">
                  <c:v>2.6589463903585572E-2</c:v>
                </c:pt>
                <c:pt idx="10610">
                  <c:v>2.6891055786859741E-2</c:v>
                </c:pt>
                <c:pt idx="10611">
                  <c:v>2.7186083955134784E-2</c:v>
                </c:pt>
                <c:pt idx="10612">
                  <c:v>2.7474018809495203E-2</c:v>
                </c:pt>
                <c:pt idx="10613">
                  <c:v>2.7754381098051468E-2</c:v>
                </c:pt>
                <c:pt idx="10614">
                  <c:v>2.8026739238108934E-2</c:v>
                </c:pt>
                <c:pt idx="10615">
                  <c:v>2.8290706739929269E-2</c:v>
                </c:pt>
                <c:pt idx="10616">
                  <c:v>2.854593972964363E-2</c:v>
                </c:pt>
                <c:pt idx="10617">
                  <c:v>2.8792134568866732E-2</c:v>
                </c:pt>
                <c:pt idx="10618">
                  <c:v>2.9029025568556056E-2</c:v>
                </c:pt>
                <c:pt idx="10619">
                  <c:v>2.925638279466097E-2</c:v>
                </c:pt>
                <c:pt idx="10620">
                  <c:v>2.9474009963110993E-2</c:v>
                </c:pt>
                <c:pt idx="10621">
                  <c:v>2.9681742421701424E-2</c:v>
                </c:pt>
                <c:pt idx="10622">
                  <c:v>2.987944521644708E-2</c:v>
                </c:pt>
                <c:pt idx="10623">
                  <c:v>3.0067011239991535E-2</c:v>
                </c:pt>
                <c:pt idx="10624">
                  <c:v>3.0244359459678391E-2</c:v>
                </c:pt>
                <c:pt idx="10625">
                  <c:v>3.0411433222914008E-2</c:v>
                </c:pt>
                <c:pt idx="10626">
                  <c:v>3.0568198637476528E-2</c:v>
                </c:pt>
                <c:pt idx="10627">
                  <c:v>3.0714643024453564E-2</c:v>
                </c:pt>
                <c:pt idx="10628">
                  <c:v>3.0850773441521477E-2</c:v>
                </c:pt>
                <c:pt idx="10629">
                  <c:v>3.0976615274311215E-2</c:v>
                </c:pt>
                <c:pt idx="10630">
                  <c:v>3.1092210893639848E-2</c:v>
                </c:pt>
                <c:pt idx="10631">
                  <c:v>3.1197618376422698E-2</c:v>
                </c:pt>
                <c:pt idx="10632">
                  <c:v>3.1292910288118293E-2</c:v>
                </c:pt>
                <c:pt idx="10633">
                  <c:v>3.1378172524596966E-2</c:v>
                </c:pt>
                <c:pt idx="10634">
                  <c:v>3.1453503211363643E-2</c:v>
                </c:pt>
                <c:pt idx="10635">
                  <c:v>3.1519011658106104E-2</c:v>
                </c:pt>
                <c:pt idx="10636">
                  <c:v>3.157481736658161E-2</c:v>
                </c:pt>
                <c:pt idx="10637">
                  <c:v>3.1621049089897199E-2</c:v>
                </c:pt>
                <c:pt idx="10638">
                  <c:v>3.1657843941281578E-2</c:v>
                </c:pt>
                <c:pt idx="10639">
                  <c:v>3.1685346550490386E-2</c:v>
                </c:pt>
                <c:pt idx="10640">
                  <c:v>3.1703708266029688E-2</c:v>
                </c:pt>
                <c:pt idx="10641">
                  <c:v>3.171308640142724E-2</c:v>
                </c:pt>
                <c:pt idx="10642">
                  <c:v>3.1713643523824497E-2</c:v>
                </c:pt>
                <c:pt idx="10643">
                  <c:v>3.1705546783206993E-2</c:v>
                </c:pt>
                <c:pt idx="10644">
                  <c:v>3.1688967280634847E-2</c:v>
                </c:pt>
                <c:pt idx="10645">
                  <c:v>3.1664079473878767E-2</c:v>
                </c:pt>
                <c:pt idx="10646">
                  <c:v>3.1631060618911362E-2</c:v>
                </c:pt>
                <c:pt idx="10647">
                  <c:v>3.1590090245746758E-2</c:v>
                </c:pt>
                <c:pt idx="10648">
                  <c:v>3.1541349667165076E-2</c:v>
                </c:pt>
                <c:pt idx="10649">
                  <c:v>3.1485021518901035E-2</c:v>
                </c:pt>
                <c:pt idx="10650">
                  <c:v>3.1421289329918854E-2</c:v>
                </c:pt>
                <c:pt idx="10651">
                  <c:v>3.1350337121437102E-2</c:v>
                </c:pt>
                <c:pt idx="10652">
                  <c:v>3.1272349033409183E-2</c:v>
                </c:pt>
                <c:pt idx="10653">
                  <c:v>3.1187508977205933E-2</c:v>
                </c:pt>
                <c:pt idx="10654">
                  <c:v>3.1096000313287141E-2</c:v>
                </c:pt>
                <c:pt idx="10655">
                  <c:v>3.099800555268865E-2</c:v>
                </c:pt>
                <c:pt idx="10656">
                  <c:v>3.0893706081190755E-2</c:v>
                </c:pt>
                <c:pt idx="10657">
                  <c:v>3.0783281905072093E-2</c:v>
                </c:pt>
                <c:pt idx="10658">
                  <c:v>3.0666911417391085E-2</c:v>
                </c:pt>
                <c:pt idx="10659">
                  <c:v>3.0544771183773554E-2</c:v>
                </c:pt>
                <c:pt idx="10660">
                  <c:v>3.0417035746722075E-2</c:v>
                </c:pt>
                <c:pt idx="10661">
                  <c:v>3.028387744749763E-2</c:v>
                </c:pt>
                <c:pt idx="10662">
                  <c:v>3.0145466264658988E-2</c:v>
                </c:pt>
                <c:pt idx="10663">
                  <c:v>3.0001969668379591E-2</c:v>
                </c:pt>
                <c:pt idx="10664">
                  <c:v>2.9855509873691462E-2</c:v>
                </c:pt>
                <c:pt idx="10665">
                  <c:v>2.9710476326516386E-2</c:v>
                </c:pt>
                <c:pt idx="10666">
                  <c:v>2.9569841886690637E-2</c:v>
                </c:pt>
                <c:pt idx="10667">
                  <c:v>2.9434745607863681E-2</c:v>
                </c:pt>
                <c:pt idx="10668">
                  <c:v>2.9306176391371404E-2</c:v>
                </c:pt>
                <c:pt idx="10669">
                  <c:v>2.9185039332155643E-2</c:v>
                </c:pt>
                <c:pt idx="10670">
                  <c:v>2.907216226699352E-2</c:v>
                </c:pt>
                <c:pt idx="10671">
                  <c:v>2.8968299802249242E-2</c:v>
                </c:pt>
                <c:pt idx="10672">
                  <c:v>2.887413710396064E-2</c:v>
                </c:pt>
                <c:pt idx="10673">
                  <c:v>2.8790293544267407E-2</c:v>
                </c:pt>
                <c:pt idx="10674">
                  <c:v>2.871732621098283E-2</c:v>
                </c:pt>
                <c:pt idx="10675">
                  <c:v>2.8655733283658974E-2</c:v>
                </c:pt>
                <c:pt idx="10676">
                  <c:v>2.8605957279376319E-2</c:v>
                </c:pt>
                <c:pt idx="10677">
                  <c:v>2.8568388171494739E-2</c:v>
                </c:pt>
                <c:pt idx="10678">
                  <c:v>2.8543366384607385E-2</c:v>
                </c:pt>
                <c:pt idx="10679">
                  <c:v>2.8531185668937691E-2</c:v>
                </c:pt>
                <c:pt idx="10680">
                  <c:v>2.853209585741278E-2</c:v>
                </c:pt>
                <c:pt idx="10681">
                  <c:v>2.8546305508633296E-2</c:v>
                </c:pt>
                <c:pt idx="10682">
                  <c:v>2.8573984438942528E-2</c:v>
                </c:pt>
                <c:pt idx="10683">
                  <c:v>2.8615266146775092E-2</c:v>
                </c:pt>
                <c:pt idx="10684">
                  <c:v>2.8670250132438808E-2</c:v>
                </c:pt>
                <c:pt idx="10685">
                  <c:v>2.8739004116453082E-2</c:v>
                </c:pt>
                <c:pt idx="10686">
                  <c:v>2.8821566159532595E-2</c:v>
                </c:pt>
                <c:pt idx="10687">
                  <c:v>2.8917946687268381E-2</c:v>
                </c:pt>
                <c:pt idx="10688">
                  <c:v>2.902813042251708E-2</c:v>
                </c:pt>
                <c:pt idx="10689">
                  <c:v>2.9152078228467142E-2</c:v>
                </c:pt>
                <c:pt idx="10690">
                  <c:v>2.9289728865304385E-2</c:v>
                </c:pt>
                <c:pt idx="10691">
                  <c:v>2.9441000663352253E-2</c:v>
                </c:pt>
                <c:pt idx="10692">
                  <c:v>2.9605793115512462E-2</c:v>
                </c:pt>
                <c:pt idx="10693">
                  <c:v>2.9783988391780244E-2</c:v>
                </c:pt>
                <c:pt idx="10694">
                  <c:v>2.9975452778555955E-2</c:v>
                </c:pt>
                <c:pt idx="10695">
                  <c:v>3.0180038045420594E-2</c:v>
                </c:pt>
                <c:pt idx="10696">
                  <c:v>3.039758274198795E-2</c:v>
                </c:pt>
                <c:pt idx="10697">
                  <c:v>3.0627913427389734E-2</c:v>
                </c:pt>
                <c:pt idx="10698">
                  <c:v>3.0870845834893457E-2</c:v>
                </c:pt>
                <c:pt idx="10699">
                  <c:v>3.1126185974095791E-2</c:v>
                </c:pt>
                <c:pt idx="10700">
                  <c:v>3.1393731173075701E-2</c:v>
                </c:pt>
                <c:pt idx="10701">
                  <c:v>3.1673271062834074E-2</c:v>
                </c:pt>
                <c:pt idx="10702">
                  <c:v>3.1960442009937959E-2</c:v>
                </c:pt>
                <c:pt idx="10703">
                  <c:v>3.2246065778923617E-2</c:v>
                </c:pt>
                <c:pt idx="10704">
                  <c:v>3.252395388724795E-2</c:v>
                </c:pt>
                <c:pt idx="10705">
                  <c:v>3.2791792022320312E-2</c:v>
                </c:pt>
                <c:pt idx="10706">
                  <c:v>3.3047573973078996E-2</c:v>
                </c:pt>
                <c:pt idx="10707">
                  <c:v>3.3289461624003029E-2</c:v>
                </c:pt>
                <c:pt idx="10708">
                  <c:v>3.3515771602945672E-2</c:v>
                </c:pt>
                <c:pt idx="10709">
                  <c:v>3.3724967248016463E-2</c:v>
                </c:pt>
                <c:pt idx="10710">
                  <c:v>3.3915651058148429E-2</c:v>
                </c:pt>
                <c:pt idx="10711">
                  <c:v>3.4086557428722838E-2</c:v>
                </c:pt>
                <c:pt idx="10712">
                  <c:v>3.4236545658358451E-2</c:v>
                </c:pt>
                <c:pt idx="10713">
                  <c:v>3.4364593220280987E-2</c:v>
                </c:pt>
                <c:pt idx="10714">
                  <c:v>3.4469789291940015E-2</c:v>
                </c:pt>
                <c:pt idx="10715">
                  <c:v>3.4551328536520536E-2</c:v>
                </c:pt>
                <c:pt idx="10716">
                  <c:v>3.460850512998874E-2</c:v>
                </c:pt>
                <c:pt idx="10717">
                  <c:v>3.4640707027302896E-2</c:v>
                </c:pt>
                <c:pt idx="10718">
                  <c:v>3.4647410461434297E-2</c:v>
                </c:pt>
                <c:pt idx="10719">
                  <c:v>3.4628174668862942E-2</c:v>
                </c:pt>
                <c:pt idx="10720">
                  <c:v>3.4582636835243964E-2</c:v>
                </c:pt>
                <c:pt idx="10721">
                  <c:v>3.4510507254981039E-2</c:v>
                </c:pt>
                <c:pt idx="10722">
                  <c:v>3.4411564698492658E-2</c:v>
                </c:pt>
                <c:pt idx="10723">
                  <c:v>3.4285651981013875E-2</c:v>
                </c:pt>
                <c:pt idx="10724">
                  <c:v>3.4132671726840785E-2</c:v>
                </c:pt>
                <c:pt idx="10725">
                  <c:v>3.3952582322996069E-2</c:v>
                </c:pt>
                <c:pt idx="10726">
                  <c:v>3.3745394056370906E-2</c:v>
                </c:pt>
                <c:pt idx="10727">
                  <c:v>3.3516029780737353E-2</c:v>
                </c:pt>
                <c:pt idx="10728">
                  <c:v>3.3275098261386298E-2</c:v>
                </c:pt>
                <c:pt idx="10729">
                  <c:v>3.3029736323236053E-2</c:v>
                </c:pt>
                <c:pt idx="10730">
                  <c:v>3.2782569043741307E-2</c:v>
                </c:pt>
                <c:pt idx="10731">
                  <c:v>3.2535891014817742E-2</c:v>
                </c:pt>
                <c:pt idx="10732">
                  <c:v>3.2291828507394753E-2</c:v>
                </c:pt>
                <c:pt idx="10733">
                  <c:v>3.2052353149307093E-2</c:v>
                </c:pt>
                <c:pt idx="10734">
                  <c:v>3.181928945421332E-2</c:v>
                </c:pt>
                <c:pt idx="10735">
                  <c:v>3.1594321871078412E-2</c:v>
                </c:pt>
                <c:pt idx="10736">
                  <c:v>3.1379001584340746E-2</c:v>
                </c:pt>
                <c:pt idx="10737">
                  <c:v>3.1174753078214445E-2</c:v>
                </c:pt>
                <c:pt idx="10738">
                  <c:v>3.0982880470054857E-2</c:v>
                </c:pt>
                <c:pt idx="10739">
                  <c:v>3.0804573617471534E-2</c:v>
                </c:pt>
                <c:pt idx="10740">
                  <c:v>3.0640914003945946E-2</c:v>
                </c:pt>
                <c:pt idx="10741">
                  <c:v>3.0492880407781801E-2</c:v>
                </c:pt>
                <c:pt idx="10742">
                  <c:v>3.0361354359272914E-2</c:v>
                </c:pt>
                <c:pt idx="10743">
                  <c:v>3.0247125391018211E-2</c:v>
                </c:pt>
                <c:pt idx="10744">
                  <c:v>3.0150896086345438E-2</c:v>
                </c:pt>
                <c:pt idx="10745">
                  <c:v>3.0073286930825782E-2</c:v>
                </c:pt>
                <c:pt idx="10746">
                  <c:v>3.0014840971871872E-2</c:v>
                </c:pt>
                <c:pt idx="10747">
                  <c:v>2.9976028291411692E-2</c:v>
                </c:pt>
                <c:pt idx="10748">
                  <c:v>2.9957250296622058E-2</c:v>
                </c:pt>
                <c:pt idx="10749">
                  <c:v>2.9958843833687562E-2</c:v>
                </c:pt>
                <c:pt idx="10750">
                  <c:v>2.9981085129525884E-2</c:v>
                </c:pt>
                <c:pt idx="10751">
                  <c:v>3.0024193566387081E-2</c:v>
                </c:pt>
                <c:pt idx="10752">
                  <c:v>3.0084138598131652E-2</c:v>
                </c:pt>
                <c:pt idx="10753">
                  <c:v>3.0151972974670857E-2</c:v>
                </c:pt>
                <c:pt idx="10754">
                  <c:v>3.0221734048219172E-2</c:v>
                </c:pt>
                <c:pt idx="10755">
                  <c:v>3.0291341266774151E-2</c:v>
                </c:pt>
                <c:pt idx="10756">
                  <c:v>3.0358989206400903E-2</c:v>
                </c:pt>
                <c:pt idx="10757">
                  <c:v>3.0423008050520894E-2</c:v>
                </c:pt>
                <c:pt idx="10758">
                  <c:v>3.0481852165752412E-2</c:v>
                </c:pt>
                <c:pt idx="10759">
                  <c:v>3.0534093973145666E-2</c:v>
                </c:pt>
                <c:pt idx="10760">
                  <c:v>3.0578418223450241E-2</c:v>
                </c:pt>
                <c:pt idx="10761">
                  <c:v>3.0613616477901492E-2</c:v>
                </c:pt>
                <c:pt idx="10762">
                  <c:v>3.0638581782957839E-2</c:v>
                </c:pt>
                <c:pt idx="10763">
                  <c:v>3.0652303534790256E-2</c:v>
                </c:pt>
                <c:pt idx="10764">
                  <c:v>3.0653862529548048E-2</c:v>
                </c:pt>
                <c:pt idx="10765">
                  <c:v>3.0642426195375494E-2</c:v>
                </c:pt>
                <c:pt idx="10766">
                  <c:v>3.0617244002104482E-2</c:v>
                </c:pt>
                <c:pt idx="10767">
                  <c:v>3.0577643044509203E-2</c:v>
                </c:pt>
                <c:pt idx="10768">
                  <c:v>3.0523023794980952E-2</c:v>
                </c:pt>
                <c:pt idx="10769">
                  <c:v>3.0452856021461628E-2</c:v>
                </c:pt>
                <c:pt idx="10770">
                  <c:v>3.0366674866464952E-2</c:v>
                </c:pt>
                <c:pt idx="10771">
                  <c:v>3.0264077083012954E-2</c:v>
                </c:pt>
                <c:pt idx="10772">
                  <c:v>3.0144717423321192E-2</c:v>
                </c:pt>
                <c:pt idx="10773">
                  <c:v>3.0008305176079917E-2</c:v>
                </c:pt>
                <c:pt idx="10774">
                  <c:v>2.9854600848198534E-2</c:v>
                </c:pt>
                <c:pt idx="10775">
                  <c:v>2.9683412986906948E-2</c:v>
                </c:pt>
                <c:pt idx="10776">
                  <c:v>2.9494595138139266E-2</c:v>
                </c:pt>
                <c:pt idx="10777">
                  <c:v>2.9290952010571174E-2</c:v>
                </c:pt>
                <c:pt idx="10778">
                  <c:v>2.9078701286073271E-2</c:v>
                </c:pt>
                <c:pt idx="10779">
                  <c:v>2.8861996210114427E-2</c:v>
                </c:pt>
                <c:pt idx="10780">
                  <c:v>2.8642303115685917E-2</c:v>
                </c:pt>
                <c:pt idx="10781">
                  <c:v>2.8420901375057869E-2</c:v>
                </c:pt>
                <c:pt idx="10782">
                  <c:v>2.8198979796941834E-2</c:v>
                </c:pt>
                <c:pt idx="10783">
                  <c:v>2.797764424548373E-2</c:v>
                </c:pt>
                <c:pt idx="10784">
                  <c:v>2.7757921604035507E-2</c:v>
                </c:pt>
                <c:pt idx="10785">
                  <c:v>2.7540763473740078E-2</c:v>
                </c:pt>
                <c:pt idx="10786">
                  <c:v>2.7327049743979561E-2</c:v>
                </c:pt>
                <c:pt idx="10787">
                  <c:v>2.7117592042162828E-2</c:v>
                </c:pt>
                <c:pt idx="10788">
                  <c:v>2.6913137065232868E-2</c:v>
                </c:pt>
                <c:pt idx="10789">
                  <c:v>2.671436979513311E-2</c:v>
                </c:pt>
                <c:pt idx="10790">
                  <c:v>2.6521916600519523E-2</c:v>
                </c:pt>
                <c:pt idx="10791">
                  <c:v>2.6336348227052341E-2</c:v>
                </c:pt>
                <c:pt idx="10792">
                  <c:v>2.6158182678641676E-2</c:v>
                </c:pt>
                <c:pt idx="10793">
                  <c:v>2.5987887992053642E-2</c:v>
                </c:pt>
                <c:pt idx="10794">
                  <c:v>2.5825884907310005E-2</c:v>
                </c:pt>
                <c:pt idx="10795">
                  <c:v>2.5672549436333941E-2</c:v>
                </c:pt>
                <c:pt idx="10796">
                  <c:v>2.5528215332308365E-2</c:v>
                </c:pt>
                <c:pt idx="10797">
                  <c:v>2.5393176462221778E-2</c:v>
                </c:pt>
                <c:pt idx="10798">
                  <c:v>2.5267689085079294E-2</c:v>
                </c:pt>
                <c:pt idx="10799">
                  <c:v>2.5151974038255601E-2</c:v>
                </c:pt>
                <c:pt idx="10800">
                  <c:v>2.5046218834459937E-2</c:v>
                </c:pt>
                <c:pt idx="10801">
                  <c:v>2.4950579671773335E-2</c:v>
                </c:pt>
                <c:pt idx="10802">
                  <c:v>2.4865183359204429E-2</c:v>
                </c:pt>
                <c:pt idx="10803">
                  <c:v>2.4790129160192444E-2</c:v>
                </c:pt>
                <c:pt idx="10804">
                  <c:v>2.4725490556465494E-2</c:v>
                </c:pt>
                <c:pt idx="10805">
                  <c:v>2.4671316934638476E-2</c:v>
                </c:pt>
                <c:pt idx="10806">
                  <c:v>2.462763519790858E-2</c:v>
                </c:pt>
                <c:pt idx="10807">
                  <c:v>2.4594451305177525E-2</c:v>
                </c:pt>
                <c:pt idx="10808">
                  <c:v>2.4571751739898468E-2</c:v>
                </c:pt>
                <c:pt idx="10809">
                  <c:v>2.4559504910912477E-2</c:v>
                </c:pt>
                <c:pt idx="10810">
                  <c:v>2.4557662487504583E-2</c:v>
                </c:pt>
                <c:pt idx="10811">
                  <c:v>2.45661606708725E-2</c:v>
                </c:pt>
                <c:pt idx="10812">
                  <c:v>2.4584921404163639E-2</c:v>
                </c:pt>
                <c:pt idx="10813">
                  <c:v>2.4613853523195995E-2</c:v>
                </c:pt>
                <c:pt idx="10814">
                  <c:v>2.4652853849938785E-2</c:v>
                </c:pt>
                <c:pt idx="10815">
                  <c:v>2.4701808230786833E-2</c:v>
                </c:pt>
                <c:pt idx="10816">
                  <c:v>2.4760592521620623E-2</c:v>
                </c:pt>
                <c:pt idx="10817">
                  <c:v>2.4829073521601172E-2</c:v>
                </c:pt>
                <c:pt idx="10818">
                  <c:v>2.4907109857605334E-2</c:v>
                </c:pt>
                <c:pt idx="10819">
                  <c:v>2.4994552821163238E-2</c:v>
                </c:pt>
                <c:pt idx="10820">
                  <c:v>2.5091247159715394E-2</c:v>
                </c:pt>
                <c:pt idx="10821">
                  <c:v>2.5197031823962629E-2</c:v>
                </c:pt>
                <c:pt idx="10822">
                  <c:v>2.5311740673037517E-2</c:v>
                </c:pt>
                <c:pt idx="10823">
                  <c:v>2.5435203139181052E-2</c:v>
                </c:pt>
                <c:pt idx="10824">
                  <c:v>2.5567244853564392E-2</c:v>
                </c:pt>
                <c:pt idx="10825">
                  <c:v>2.5707688234850486E-2</c:v>
                </c:pt>
                <c:pt idx="10826">
                  <c:v>2.585635304204667E-2</c:v>
                </c:pt>
                <c:pt idx="10827">
                  <c:v>2.6010624717027093E-2</c:v>
                </c:pt>
                <c:pt idx="10828">
                  <c:v>2.6165066441423759E-2</c:v>
                </c:pt>
                <c:pt idx="10829">
                  <c:v>2.6315996843542439E-2</c:v>
                </c:pt>
                <c:pt idx="10830">
                  <c:v>2.6462008733223089E-2</c:v>
                </c:pt>
                <c:pt idx="10831">
                  <c:v>2.6601877351128393E-2</c:v>
                </c:pt>
                <c:pt idx="10832">
                  <c:v>2.6734478214255755E-2</c:v>
                </c:pt>
                <c:pt idx="10833">
                  <c:v>2.6858779250929752E-2</c:v>
                </c:pt>
                <c:pt idx="10834">
                  <c:v>2.6973836055056745E-2</c:v>
                </c:pt>
                <c:pt idx="10835">
                  <c:v>2.7078787423513682E-2</c:v>
                </c:pt>
                <c:pt idx="10836">
                  <c:v>2.7172851060267539E-2</c:v>
                </c:pt>
                <c:pt idx="10837">
                  <c:v>2.7255319439174308E-2</c:v>
                </c:pt>
                <c:pt idx="10838">
                  <c:v>2.7325555821686311E-2</c:v>
                </c:pt>
                <c:pt idx="10839">
                  <c:v>2.7382990425839408E-2</c:v>
                </c:pt>
                <c:pt idx="10840">
                  <c:v>2.7427116742873143E-2</c:v>
                </c:pt>
                <c:pt idx="10841">
                  <c:v>2.7457487997827601E-2</c:v>
                </c:pt>
                <c:pt idx="10842">
                  <c:v>2.747371375045039E-2</c:v>
                </c:pt>
                <c:pt idx="10843">
                  <c:v>2.7475456632750136E-2</c:v>
                </c:pt>
                <c:pt idx="10844">
                  <c:v>2.7462429219540421E-2</c:v>
                </c:pt>
                <c:pt idx="10845">
                  <c:v>2.7434391028331142E-2</c:v>
                </c:pt>
                <c:pt idx="10846">
                  <c:v>2.7391145644944277E-2</c:v>
                </c:pt>
                <c:pt idx="10847">
                  <c:v>2.7332537971255819E-2</c:v>
                </c:pt>
                <c:pt idx="10848">
                  <c:v>2.725845159149503E-2</c:v>
                </c:pt>
                <c:pt idx="10849">
                  <c:v>2.7168806253566508E-2</c:v>
                </c:pt>
                <c:pt idx="10850">
                  <c:v>2.7063555461898734E-2</c:v>
                </c:pt>
                <c:pt idx="10851">
                  <c:v>2.694268417836463E-2</c:v>
                </c:pt>
                <c:pt idx="10852">
                  <c:v>2.6808923653449574E-2</c:v>
                </c:pt>
                <c:pt idx="10853">
                  <c:v>2.6668183253845051E-2</c:v>
                </c:pt>
                <c:pt idx="10854">
                  <c:v>2.6524435140408305E-2</c:v>
                </c:pt>
                <c:pt idx="10855">
                  <c:v>2.6379133354572235E-2</c:v>
                </c:pt>
                <c:pt idx="10856">
                  <c:v>2.6233549182452298E-2</c:v>
                </c:pt>
                <c:pt idx="10857">
                  <c:v>2.6088861622497225E-2</c:v>
                </c:pt>
                <c:pt idx="10858">
                  <c:v>2.5946164919288885E-2</c:v>
                </c:pt>
                <c:pt idx="10859">
                  <c:v>2.5806472667292201E-2</c:v>
                </c:pt>
                <c:pt idx="10860">
                  <c:v>2.5670721651191619E-2</c:v>
                </c:pt>
                <c:pt idx="10861">
                  <c:v>2.5539775551219224E-2</c:v>
                </c:pt>
                <c:pt idx="10862">
                  <c:v>2.5414428520858245E-2</c:v>
                </c:pt>
                <c:pt idx="10863">
                  <c:v>2.529540863954689E-2</c:v>
                </c:pt>
                <c:pt idx="10864">
                  <c:v>2.518338124287273E-2</c:v>
                </c:pt>
                <c:pt idx="10865">
                  <c:v>2.5078952132790881E-2</c:v>
                </c:pt>
                <c:pt idx="10866">
                  <c:v>2.4982670670440073E-2</c:v>
                </c:pt>
                <c:pt idx="10867">
                  <c:v>2.4895032754164929E-2</c:v>
                </c:pt>
                <c:pt idx="10868">
                  <c:v>2.481648368537958E-2</c:v>
                </c:pt>
                <c:pt idx="10869">
                  <c:v>2.4747420924927804E-2</c:v>
                </c:pt>
                <c:pt idx="10870">
                  <c:v>2.4688196742608678E-2</c:v>
                </c:pt>
                <c:pt idx="10871">
                  <c:v>2.4639120762544514E-2</c:v>
                </c:pt>
                <c:pt idx="10872">
                  <c:v>2.4600462407070468E-2</c:v>
                </c:pt>
                <c:pt idx="10873">
                  <c:v>2.4572453241822344E-2</c:v>
                </c:pt>
                <c:pt idx="10874">
                  <c:v>2.4555289224691818E-2</c:v>
                </c:pt>
                <c:pt idx="10875">
                  <c:v>2.4549132861306312E-2</c:v>
                </c:pt>
                <c:pt idx="10876">
                  <c:v>2.4554115269675193E-2</c:v>
                </c:pt>
                <c:pt idx="10877">
                  <c:v>2.4570338156624176E-2</c:v>
                </c:pt>
                <c:pt idx="10878">
                  <c:v>2.4597875708616653E-2</c:v>
                </c:pt>
                <c:pt idx="10879">
                  <c:v>2.4636776399534932E-2</c:v>
                </c:pt>
                <c:pt idx="10880">
                  <c:v>2.4687064717964686E-2</c:v>
                </c:pt>
                <c:pt idx="10881">
                  <c:v>2.4748742816494803E-2</c:v>
                </c:pt>
                <c:pt idx="10882">
                  <c:v>2.482179208551041E-2</c:v>
                </c:pt>
                <c:pt idx="10883">
                  <c:v>2.490617465392066E-2</c:v>
                </c:pt>
                <c:pt idx="10884">
                  <c:v>2.5001834819224897E-2</c:v>
                </c:pt>
                <c:pt idx="10885">
                  <c:v>2.5108700409280631E-2</c:v>
                </c:pt>
                <c:pt idx="10886">
                  <c:v>2.5226684078095776E-2</c:v>
                </c:pt>
                <c:pt idx="10887">
                  <c:v>2.5355684537924292E-2</c:v>
                </c:pt>
                <c:pt idx="10888">
                  <c:v>2.5495587729901074E-2</c:v>
                </c:pt>
                <c:pt idx="10889">
                  <c:v>2.5643550909821955E-2</c:v>
                </c:pt>
                <c:pt idx="10890">
                  <c:v>2.5793569781674915E-2</c:v>
                </c:pt>
                <c:pt idx="10891">
                  <c:v>2.5941592823770926E-2</c:v>
                </c:pt>
                <c:pt idx="10892">
                  <c:v>2.6086101248185292E-2</c:v>
                </c:pt>
                <c:pt idx="10893">
                  <c:v>2.6225772723066847E-2</c:v>
                </c:pt>
                <c:pt idx="10894">
                  <c:v>2.635939003078137E-2</c:v>
                </c:pt>
                <c:pt idx="10895">
                  <c:v>2.6485832698109262E-2</c:v>
                </c:pt>
                <c:pt idx="10896">
                  <c:v>2.6604072093534027E-2</c:v>
                </c:pt>
                <c:pt idx="10897">
                  <c:v>2.6713166823837058E-2</c:v>
                </c:pt>
                <c:pt idx="10898">
                  <c:v>2.6812258300460565E-2</c:v>
                </c:pt>
                <c:pt idx="10899">
                  <c:v>2.6900566467137597E-2</c:v>
                </c:pt>
                <c:pt idx="10900">
                  <c:v>2.6977385685064883E-2</c:v>
                </c:pt>
                <c:pt idx="10901">
                  <c:v>2.7042080772045573E-2</c:v>
                </c:pt>
                <c:pt idx="10902">
                  <c:v>2.709408319200577E-2</c:v>
                </c:pt>
                <c:pt idx="10903">
                  <c:v>2.7132887391266198E-2</c:v>
                </c:pt>
                <c:pt idx="10904">
                  <c:v>2.7158047277936345E-2</c:v>
                </c:pt>
                <c:pt idx="10905">
                  <c:v>2.7169172840791997E-2</c:v>
                </c:pt>
                <c:pt idx="10906">
                  <c:v>2.7165926903997349E-2</c:v>
                </c:pt>
                <c:pt idx="10907">
                  <c:v>2.7148022014040509E-2</c:v>
                </c:pt>
                <c:pt idx="10908">
                  <c:v>2.7115217455264368E-2</c:v>
                </c:pt>
                <c:pt idx="10909">
                  <c:v>2.7067316390394162E-2</c:v>
                </c:pt>
                <c:pt idx="10910">
                  <c:v>2.7004163122487393E-2</c:v>
                </c:pt>
                <c:pt idx="10911">
                  <c:v>2.6925640474760797E-2</c:v>
                </c:pt>
                <c:pt idx="10912">
                  <c:v>2.6831667284783211E-2</c:v>
                </c:pt>
                <c:pt idx="10913">
                  <c:v>2.6722196009560561E-2</c:v>
                </c:pt>
                <c:pt idx="10914">
                  <c:v>2.6597961362052051E-2</c:v>
                </c:pt>
                <c:pt idx="10915">
                  <c:v>2.6460598053585888E-2</c:v>
                </c:pt>
                <c:pt idx="10916">
                  <c:v>2.6311225504144442E-2</c:v>
                </c:pt>
                <c:pt idx="10917">
                  <c:v>2.6150285831101978E-2</c:v>
                </c:pt>
                <c:pt idx="10918">
                  <c:v>2.5978187899588827E-2</c:v>
                </c:pt>
                <c:pt idx="10919">
                  <c:v>2.579533100121837E-2</c:v>
                </c:pt>
                <c:pt idx="10920">
                  <c:v>2.5602105676115653E-2</c:v>
                </c:pt>
                <c:pt idx="10921">
                  <c:v>2.5398893649058174E-2</c:v>
                </c:pt>
                <c:pt idx="10922">
                  <c:v>2.5186067752729788E-2</c:v>
                </c:pt>
                <c:pt idx="10923">
                  <c:v>2.4963991871434582E-2</c:v>
                </c:pt>
                <c:pt idx="10924">
                  <c:v>2.4733020905215838E-2</c:v>
                </c:pt>
                <c:pt idx="10925">
                  <c:v>2.4493500753054662E-2</c:v>
                </c:pt>
                <c:pt idx="10926">
                  <c:v>2.4245768313832839E-2</c:v>
                </c:pt>
                <c:pt idx="10927">
                  <c:v>2.3990151503802407E-2</c:v>
                </c:pt>
                <c:pt idx="10928">
                  <c:v>2.3726969289363006E-2</c:v>
                </c:pt>
                <c:pt idx="10929">
                  <c:v>2.3456531734004495E-2</c:v>
                </c:pt>
                <c:pt idx="10930">
                  <c:v>2.3179140058327347E-2</c:v>
                </c:pt>
                <c:pt idx="10931">
                  <c:v>2.2895086712105578E-2</c:v>
                </c:pt>
                <c:pt idx="10932">
                  <c:v>2.2604655457408598E-2</c:v>
                </c:pt>
                <c:pt idx="10933">
                  <c:v>2.2308121461847047E-2</c:v>
                </c:pt>
                <c:pt idx="10934">
                  <c:v>2.200575140105536E-2</c:v>
                </c:pt>
                <c:pt idx="10935">
                  <c:v>2.1697803569569435E-2</c:v>
                </c:pt>
                <c:pt idx="10936">
                  <c:v>2.1384527999302027E-2</c:v>
                </c:pt>
                <c:pt idx="10937">
                  <c:v>2.1066166584860518E-2</c:v>
                </c:pt>
                <c:pt idx="10938">
                  <c:v>2.0742953214992605E-2</c:v>
                </c:pt>
                <c:pt idx="10939">
                  <c:v>2.0415113909485125E-2</c:v>
                </c:pt>
                <c:pt idx="10940">
                  <c:v>2.0082866960877969E-2</c:v>
                </c:pt>
                <c:pt idx="10941">
                  <c:v>1.9746423080392411E-2</c:v>
                </c:pt>
                <c:pt idx="10942">
                  <c:v>1.9405985547506738E-2</c:v>
                </c:pt>
                <c:pt idx="10943">
                  <c:v>1.9061750362646374E-2</c:v>
                </c:pt>
                <c:pt idx="10944">
                  <c:v>1.8713906402487542E-2</c:v>
                </c:pt>
                <c:pt idx="10945">
                  <c:v>1.8362635577400723E-2</c:v>
                </c:pt>
                <c:pt idx="10946">
                  <c:v>1.8008112990600553E-2</c:v>
                </c:pt>
                <c:pt idx="10947">
                  <c:v>1.7650507098578263E-2</c:v>
                </c:pt>
                <c:pt idx="10948">
                  <c:v>1.7289979872438171E-2</c:v>
                </c:pt>
                <c:pt idx="10949">
                  <c:v>1.692668695977436E-2</c:v>
                </c:pt>
                <c:pt idx="10950">
                  <c:v>1.6560777846751702E-2</c:v>
                </c:pt>
                <c:pt idx="10951">
                  <c:v>1.6192396020078402E-2</c:v>
                </c:pt>
                <c:pt idx="10952">
                  <c:v>1.5821679128579579E-2</c:v>
                </c:pt>
                <c:pt idx="10953">
                  <c:v>1.5448759144102356E-2</c:v>
                </c:pt>
                <c:pt idx="10954">
                  <c:v>1.5073762521503737E-2</c:v>
                </c:pt>
                <c:pt idx="10955">
                  <c:v>1.4696810357491298E-2</c:v>
                </c:pt>
                <c:pt idx="10956">
                  <c:v>1.4318018548105355E-2</c:v>
                </c:pt>
                <c:pt idx="10957">
                  <c:v>1.3937497944648726E-2</c:v>
                </c:pt>
                <c:pt idx="10958">
                  <c:v>1.3555354507886641E-2</c:v>
                </c:pt>
                <c:pt idx="10959">
                  <c:v>1.3171689460355107E-2</c:v>
                </c:pt>
                <c:pt idx="10960">
                  <c:v>1.2786599436631062E-2</c:v>
                </c:pt>
                <c:pt idx="10961">
                  <c:v>1.2400176631431559E-2</c:v>
                </c:pt>
                <c:pt idx="10962">
                  <c:v>1.2012508945422827E-2</c:v>
                </c:pt>
                <c:pt idx="10963">
                  <c:v>1.1623680128632529E-2</c:v>
                </c:pt>
                <c:pt idx="10964">
                  <c:v>1.1233769921370512E-2</c:v>
                </c:pt>
                <c:pt idx="10965">
                  <c:v>1.0842854192574745E-2</c:v>
                </c:pt>
                <c:pt idx="10966">
                  <c:v>1.0451005075509567E-2</c:v>
                </c:pt>
                <c:pt idx="10967">
                  <c:v>1.0058291100753576E-2</c:v>
                </c:pt>
                <c:pt idx="10968">
                  <c:v>9.6647773264238162E-3</c:v>
                </c:pt>
                <c:pt idx="10969">
                  <c:v>9.2705254655917127E-3</c:v>
                </c:pt>
                <c:pt idx="10970">
                  <c:v>8.8755940108547551E-3</c:v>
                </c:pt>
                <c:pt idx="10971">
                  <c:v>8.4800383560353441E-3</c:v>
                </c:pt>
                <c:pt idx="10972">
                  <c:v>8.0839109149859669E-3</c:v>
                </c:pt>
                <c:pt idx="10973">
                  <c:v>7.6872612374861999E-3</c:v>
                </c:pt>
                <c:pt idx="10974">
                  <c:v>7.2901361222238196E-3</c:v>
                </c:pt>
                <c:pt idx="10975">
                  <c:v>6.8925797268579144E-3</c:v>
                </c:pt>
                <c:pt idx="10976">
                  <c:v>6.4946336751676497E-3</c:v>
                </c:pt>
                <c:pt idx="10977">
                  <c:v>6.0989245182841564E-3</c:v>
                </c:pt>
                <c:pt idx="10978">
                  <c:v>5.7110770481148803E-3</c:v>
                </c:pt>
                <c:pt idx="10979">
                  <c:v>5.334845099697845E-3</c:v>
                </c:pt>
                <c:pt idx="10980">
                  <c:v>4.9715602667154057E-3</c:v>
                </c:pt>
                <c:pt idx="10981">
                  <c:v>4.6223576269130975E-3</c:v>
                </c:pt>
                <c:pt idx="10982">
                  <c:v>4.2882636205727933E-3</c:v>
                </c:pt>
                <c:pt idx="10983">
                  <c:v>3.9702048691021216E-3</c:v>
                </c:pt>
                <c:pt idx="10984">
                  <c:v>3.6690136461770091E-3</c:v>
                </c:pt>
                <c:pt idx="10985">
                  <c:v>3.3854330198037521E-3</c:v>
                </c:pt>
                <c:pt idx="10986">
                  <c:v>3.1201217903753884E-3</c:v>
                </c:pt>
                <c:pt idx="10987">
                  <c:v>2.8736592344929951E-3</c:v>
                </c:pt>
                <c:pt idx="10988">
                  <c:v>2.6465496597303665E-3</c:v>
                </c:pt>
                <c:pt idx="10989">
                  <c:v>2.4392267753324277E-3</c:v>
                </c:pt>
                <c:pt idx="10990">
                  <c:v>2.2520578838169714E-3</c:v>
                </c:pt>
                <c:pt idx="10991">
                  <c:v>2.0853478984271942E-3</c:v>
                </c:pt>
                <c:pt idx="10992">
                  <c:v>1.9393431913532239E-3</c:v>
                </c:pt>
                <c:pt idx="10993">
                  <c:v>1.8142352776045433E-3</c:v>
                </c:pt>
                <c:pt idx="10994">
                  <c:v>1.7101643393724979E-3</c:v>
                </c:pt>
                <c:pt idx="10995">
                  <c:v>1.6272225956735203E-3</c:v>
                </c:pt>
                <c:pt idx="10996">
                  <c:v>1.565457522009716E-3</c:v>
                </c:pt>
                <c:pt idx="10997">
                  <c:v>1.524874924724627E-3</c:v>
                </c:pt>
                <c:pt idx="10998">
                  <c:v>1.5054418746686499E-3</c:v>
                </c:pt>
                <c:pt idx="10999">
                  <c:v>1.507089504721297E-3</c:v>
                </c:pt>
                <c:pt idx="11000">
                  <c:v>1.5297156756465449E-3</c:v>
                </c:pt>
                <c:pt idx="11001">
                  <c:v>1.5731875146833862E-3</c:v>
                </c:pt>
                <c:pt idx="11002">
                  <c:v>1.634291688604673E-3</c:v>
                </c:pt>
                <c:pt idx="11003">
                  <c:v>1.7062492603340917E-3</c:v>
                </c:pt>
                <c:pt idx="11004">
                  <c:v>1.7844618742874129E-3</c:v>
                </c:pt>
                <c:pt idx="11005">
                  <c:v>1.8671642568455504E-3</c:v>
                </c:pt>
                <c:pt idx="11006">
                  <c:v>1.9528007428077823E-3</c:v>
                </c:pt>
                <c:pt idx="11007">
                  <c:v>2.0399235798141601E-3</c:v>
                </c:pt>
                <c:pt idx="11008">
                  <c:v>2.1271843927603146E-3</c:v>
                </c:pt>
                <c:pt idx="11009">
                  <c:v>2.21332949877022E-3</c:v>
                </c:pt>
                <c:pt idx="11010">
                  <c:v>2.2971955158371691E-3</c:v>
                </c:pt>
                <c:pt idx="11011">
                  <c:v>2.3777051211910216E-3</c:v>
                </c:pt>
                <c:pt idx="11012">
                  <c:v>2.4538629513796224E-3</c:v>
                </c:pt>
                <c:pt idx="11013">
                  <c:v>2.5247516413818717E-3</c:v>
                </c:pt>
                <c:pt idx="11014">
                  <c:v>2.5895280002041212E-3</c:v>
                </c:pt>
                <c:pt idx="11015">
                  <c:v>2.6474193203485834E-3</c:v>
                </c:pt>
                <c:pt idx="11016">
                  <c:v>2.697719818481045E-3</c:v>
                </c:pt>
                <c:pt idx="11017">
                  <c:v>2.7397872045727767E-3</c:v>
                </c:pt>
                <c:pt idx="11018">
                  <c:v>2.773039376747772E-3</c:v>
                </c:pt>
                <c:pt idx="11019">
                  <c:v>2.7969512390309116E-3</c:v>
                </c:pt>
                <c:pt idx="11020">
                  <c:v>2.811051639164789E-3</c:v>
                </c:pt>
                <c:pt idx="11021">
                  <c:v>2.8149204236422136E-3</c:v>
                </c:pt>
                <c:pt idx="11022">
                  <c:v>2.8081856070874163E-3</c:v>
                </c:pt>
                <c:pt idx="11023">
                  <c:v>2.7905206531113058E-3</c:v>
                </c:pt>
                <c:pt idx="11024">
                  <c:v>2.7616418637641648E-3</c:v>
                </c:pt>
                <c:pt idx="11025">
                  <c:v>2.7213058747127495E-3</c:v>
                </c:pt>
                <c:pt idx="11026">
                  <c:v>2.6693072532773124E-3</c:v>
                </c:pt>
                <c:pt idx="11027">
                  <c:v>2.6074268601903273E-3</c:v>
                </c:pt>
                <c:pt idx="11028">
                  <c:v>2.5397411742278495E-3</c:v>
                </c:pt>
                <c:pt idx="11029">
                  <c:v>2.4689491154139482E-3</c:v>
                </c:pt>
                <c:pt idx="11030">
                  <c:v>2.3959543289351062E-3</c:v>
                </c:pt>
                <c:pt idx="11031">
                  <c:v>2.3215412071018798E-3</c:v>
                </c:pt>
                <c:pt idx="11032">
                  <c:v>2.2464392310229814E-3</c:v>
                </c:pt>
                <c:pt idx="11033">
                  <c:v>2.1713277928272212E-3</c:v>
                </c:pt>
                <c:pt idx="11034">
                  <c:v>2.0968385769750313E-3</c:v>
                </c:pt>
                <c:pt idx="11035">
                  <c:v>2.0235577736257898E-3</c:v>
                </c:pt>
                <c:pt idx="11036">
                  <c:v>1.9520282157521401E-3</c:v>
                </c:pt>
                <c:pt idx="11037">
                  <c:v>1.8827514448038047E-3</c:v>
                </c:pt>
                <c:pt idx="11038">
                  <c:v>1.8161897063043977E-3</c:v>
                </c:pt>
                <c:pt idx="11039">
                  <c:v>1.7527678766678847E-3</c:v>
                </c:pt>
                <c:pt idx="11040">
                  <c:v>1.6928753225517639E-3</c:v>
                </c:pt>
                <c:pt idx="11041">
                  <c:v>1.6368676940948933E-3</c:v>
                </c:pt>
                <c:pt idx="11042">
                  <c:v>1.5850686534142121E-3</c:v>
                </c:pt>
                <c:pt idx="11043">
                  <c:v>1.5377715397565557E-3</c:v>
                </c:pt>
                <c:pt idx="11044">
                  <c:v>1.4952409727196335E-3</c:v>
                </c:pt>
                <c:pt idx="11045">
                  <c:v>1.4577143949701988E-3</c:v>
                </c:pt>
                <c:pt idx="11046">
                  <c:v>1.4254035558978113E-3</c:v>
                </c:pt>
                <c:pt idx="11047">
                  <c:v>1.3984959376495869E-3</c:v>
                </c:pt>
                <c:pt idx="11048">
                  <c:v>1.3771561249951605E-3</c:v>
                </c:pt>
                <c:pt idx="11049">
                  <c:v>1.3615271204719893E-3</c:v>
                </c:pt>
                <c:pt idx="11050">
                  <c:v>1.3517316062592918E-3</c:v>
                </c:pt>
                <c:pt idx="11051">
                  <c:v>1.3478731542245542E-3</c:v>
                </c:pt>
                <c:pt idx="11052">
                  <c:v>1.3500373855798162E-3</c:v>
                </c:pt>
                <c:pt idx="11053">
                  <c:v>1.3582930815760857E-3</c:v>
                </c:pt>
                <c:pt idx="11054">
                  <c:v>1.3726932466533194E-3</c:v>
                </c:pt>
                <c:pt idx="11055">
                  <c:v>1.3932761254507211E-3</c:v>
                </c:pt>
                <c:pt idx="11056">
                  <c:v>1.4200661750676732E-3</c:v>
                </c:pt>
                <c:pt idx="11057">
                  <c:v>1.4530749939497057E-3</c:v>
                </c:pt>
                <c:pt idx="11058">
                  <c:v>1.4923022087565264E-3</c:v>
                </c:pt>
                <c:pt idx="11059">
                  <c:v>1.5377363205505562E-3</c:v>
                </c:pt>
                <c:pt idx="11060">
                  <c:v>1.5893555116246268E-3</c:v>
                </c:pt>
                <c:pt idx="11061">
                  <c:v>1.6471284142667141E-3</c:v>
                </c:pt>
                <c:pt idx="11062">
                  <c:v>1.7110148427378791E-3</c:v>
                </c:pt>
                <c:pt idx="11063">
                  <c:v>1.7809664897170639E-3</c:v>
                </c:pt>
                <c:pt idx="11064">
                  <c:v>1.8569275884431379E-3</c:v>
                </c:pt>
                <c:pt idx="11065">
                  <c:v>1.9388355417607646E-3</c:v>
                </c:pt>
                <c:pt idx="11066">
                  <c:v>2.0266215192522355E-3</c:v>
                </c:pt>
                <c:pt idx="11067">
                  <c:v>2.1202110236125996E-3</c:v>
                </c:pt>
                <c:pt idx="11068">
                  <c:v>2.2195244274001904E-3</c:v>
                </c:pt>
                <c:pt idx="11069">
                  <c:v>2.3244774812691384E-3</c:v>
                </c:pt>
                <c:pt idx="11070">
                  <c:v>2.4349817947647203E-3</c:v>
                </c:pt>
                <c:pt idx="11071">
                  <c:v>2.5509452907364594E-3</c:v>
                </c:pt>
                <c:pt idx="11072">
                  <c:v>2.6722726343978934E-3</c:v>
                </c:pt>
                <c:pt idx="11073">
                  <c:v>2.7988656380358214E-3</c:v>
                </c:pt>
                <c:pt idx="11074">
                  <c:v>2.9306236423457784E-3</c:v>
                </c:pt>
                <c:pt idx="11075">
                  <c:v>3.0674438753444475E-3</c:v>
                </c:pt>
                <c:pt idx="11076">
                  <c:v>3.2092217897837765E-3</c:v>
                </c:pt>
                <c:pt idx="11077">
                  <c:v>3.3558513799657572E-3</c:v>
                </c:pt>
                <c:pt idx="11078">
                  <c:v>3.5072254788311818E-3</c:v>
                </c:pt>
                <c:pt idx="11079">
                  <c:v>3.6632360361702585E-3</c:v>
                </c:pt>
                <c:pt idx="11080">
                  <c:v>3.8237743787777755E-3</c:v>
                </c:pt>
                <c:pt idx="11081">
                  <c:v>3.9887314533505712E-3</c:v>
                </c:pt>
                <c:pt idx="11082">
                  <c:v>4.1579980529004275E-3</c:v>
                </c:pt>
                <c:pt idx="11083">
                  <c:v>4.3314650274312028E-3</c:v>
                </c:pt>
                <c:pt idx="11084">
                  <c:v>4.509023479605005E-3</c:v>
                </c:pt>
                <c:pt idx="11085">
                  <c:v>4.6905649460986763E-3</c:v>
                </c:pt>
                <c:pt idx="11086">
                  <c:v>4.8759815653285155E-3</c:v>
                </c:pt>
                <c:pt idx="11087">
                  <c:v>5.065166232198411E-3</c:v>
                </c:pt>
                <c:pt idx="11088">
                  <c:v>5.258012740504088E-3</c:v>
                </c:pt>
                <c:pt idx="11089">
                  <c:v>5.4525455694330177E-3</c:v>
                </c:pt>
                <c:pt idx="11090">
                  <c:v>5.6446213010580924E-3</c:v>
                </c:pt>
                <c:pt idx="11091">
                  <c:v>5.8314486376960786E-3</c:v>
                </c:pt>
                <c:pt idx="11092">
                  <c:v>6.0119870815351119E-3</c:v>
                </c:pt>
                <c:pt idx="11093">
                  <c:v>6.1853381625716387E-3</c:v>
                </c:pt>
                <c:pt idx="11094">
                  <c:v>6.3506820586540138E-3</c:v>
                </c:pt>
                <c:pt idx="11095">
                  <c:v>6.5072713556927255E-3</c:v>
                </c:pt>
                <c:pt idx="11096">
                  <c:v>6.6544272176553773E-3</c:v>
                </c:pt>
                <c:pt idx="11097">
                  <c:v>6.7915357849127672E-3</c:v>
                </c:pt>
                <c:pt idx="11098">
                  <c:v>6.9180447109837336E-3</c:v>
                </c:pt>
                <c:pt idx="11099">
                  <c:v>7.0334598310615561E-3</c:v>
                </c:pt>
                <c:pt idx="11100">
                  <c:v>7.1373419590084501E-3</c:v>
                </c:pt>
                <c:pt idx="11101">
                  <c:v>7.2293038096254893E-3</c:v>
                </c:pt>
                <c:pt idx="11102">
                  <c:v>7.3090070430052671E-3</c:v>
                </c:pt>
                <c:pt idx="11103">
                  <c:v>7.3761594277759216E-3</c:v>
                </c:pt>
                <c:pt idx="11104">
                  <c:v>7.430512120051979E-3</c:v>
                </c:pt>
                <c:pt idx="11105">
                  <c:v>7.4718570549196861E-3</c:v>
                </c:pt>
                <c:pt idx="11106">
                  <c:v>7.5000244473016871E-3</c:v>
                </c:pt>
                <c:pt idx="11107">
                  <c:v>7.5148803990679114E-3</c:v>
                </c:pt>
                <c:pt idx="11108">
                  <c:v>7.5163246092847108E-3</c:v>
                </c:pt>
                <c:pt idx="11109">
                  <c:v>7.5042881845256608E-3</c:v>
                </c:pt>
                <c:pt idx="11110">
                  <c:v>7.4787315461992939E-3</c:v>
                </c:pt>
                <c:pt idx="11111">
                  <c:v>7.4396424318866903E-3</c:v>
                </c:pt>
                <c:pt idx="11112">
                  <c:v>7.3870339877210745E-3</c:v>
                </c:pt>
                <c:pt idx="11113">
                  <c:v>7.3209429488840221E-3</c:v>
                </c:pt>
                <c:pt idx="11114">
                  <c:v>7.2414279053373068E-3</c:v>
                </c:pt>
                <c:pt idx="11115">
                  <c:v>7.1485676499564582E-3</c:v>
                </c:pt>
                <c:pt idx="11116">
                  <c:v>7.0424596062806915E-3</c:v>
                </c:pt>
                <c:pt idx="11117">
                  <c:v>6.9232183331442033E-3</c:v>
                </c:pt>
                <c:pt idx="11118">
                  <c:v>6.7909741035058766E-3</c:v>
                </c:pt>
                <c:pt idx="11119">
                  <c:v>6.6458715548473497E-3</c:v>
                </c:pt>
                <c:pt idx="11120">
                  <c:v>6.4880684085637892E-3</c:v>
                </c:pt>
                <c:pt idx="11121">
                  <c:v>6.3177342558266942E-3</c:v>
                </c:pt>
                <c:pt idx="11122">
                  <c:v>6.1350494074540593E-3</c:v>
                </c:pt>
                <c:pt idx="11123">
                  <c:v>5.9402038053795051E-3</c:v>
                </c:pt>
                <c:pt idx="11124">
                  <c:v>5.7333959933690368E-3</c:v>
                </c:pt>
                <c:pt idx="11125">
                  <c:v>5.5148321446911635E-3</c:v>
                </c:pt>
                <c:pt idx="11126">
                  <c:v>5.2847251445035459E-3</c:v>
                </c:pt>
                <c:pt idx="11127">
                  <c:v>5.0455102040704511E-3</c:v>
                </c:pt>
                <c:pt idx="11128">
                  <c:v>4.8021980274073114E-3</c:v>
                </c:pt>
                <c:pt idx="11129">
                  <c:v>4.5582027249413482E-3</c:v>
                </c:pt>
                <c:pt idx="11130">
                  <c:v>4.3148687495253371E-3</c:v>
                </c:pt>
                <c:pt idx="11131">
                  <c:v>4.0733768261898388E-3</c:v>
                </c:pt>
                <c:pt idx="11132">
                  <c:v>3.8348185237361541E-3</c:v>
                </c:pt>
                <c:pt idx="11133">
                  <c:v>3.6002031420979586E-3</c:v>
                </c:pt>
                <c:pt idx="11134">
                  <c:v>3.3704617732998408E-3</c:v>
                </c:pt>
                <c:pt idx="11135">
                  <c:v>3.1464511199582297E-3</c:v>
                </c:pt>
                <c:pt idx="11136">
                  <c:v>2.9289571767612903E-3</c:v>
                </c:pt>
                <c:pt idx="11137">
                  <c:v>2.7186987816397992E-3</c:v>
                </c:pt>
                <c:pt idx="11138">
                  <c:v>2.5163310394577241E-3</c:v>
                </c:pt>
                <c:pt idx="11139">
                  <c:v>2.3224486209403867E-3</c:v>
                </c:pt>
                <c:pt idx="11140">
                  <c:v>2.1375889395897274E-3</c:v>
                </c:pt>
                <c:pt idx="11141">
                  <c:v>1.9622352093660277E-3</c:v>
                </c:pt>
                <c:pt idx="11142">
                  <c:v>1.7968193859383981E-3</c:v>
                </c:pt>
                <c:pt idx="11143">
                  <c:v>1.6417249943224206E-3</c:v>
                </c:pt>
                <c:pt idx="11144">
                  <c:v>1.4972898457331371E-3</c:v>
                </c:pt>
                <c:pt idx="11145">
                  <c:v>1.363808646485522E-3</c:v>
                </c:pt>
                <c:pt idx="11146">
                  <c:v>1.2415355017729574E-3</c:v>
                </c:pt>
                <c:pt idx="11147">
                  <c:v>1.1306863171475867E-3</c:v>
                </c:pt>
                <c:pt idx="11148">
                  <c:v>1.0314411005150103E-3</c:v>
                </c:pt>
                <c:pt idx="11149">
                  <c:v>9.4394616744003545E-4</c:v>
                </c:pt>
                <c:pt idx="11150">
                  <c:v>8.6831625254039934E-4</c:v>
                </c:pt>
                <c:pt idx="11151">
                  <c:v>8.046365297218809E-4</c:v>
                </c:pt>
                <c:pt idx="11152">
                  <c:v>7.529645439813121E-4</c:v>
                </c:pt>
                <c:pt idx="11153">
                  <c:v>7.1333205747398131E-4</c:v>
                </c:pt>
                <c:pt idx="11154">
                  <c:v>6.8574681250907065E-4</c:v>
                </c:pt>
                <c:pt idx="11155">
                  <c:v>6.7019421410132276E-4</c:v>
                </c:pt>
                <c:pt idx="11156">
                  <c:v>6.6663893466938138E-4</c:v>
                </c:pt>
                <c:pt idx="11157">
                  <c:v>6.7502644343138212E-4</c:v>
                </c:pt>
                <c:pt idx="11158">
                  <c:v>6.9528446300663239E-4</c:v>
                </c:pt>
                <c:pt idx="11159">
                  <c:v>7.2732435568883104E-4</c:v>
                </c:pt>
                <c:pt idx="11160">
                  <c:v>7.7104244181139432E-4</c:v>
                </c:pt>
                <c:pt idx="11161">
                  <c:v>8.2632125257932072E-4</c:v>
                </c:pt>
                <c:pt idx="11162">
                  <c:v>8.9303071969475492E-4</c:v>
                </c:pt>
                <c:pt idx="11163">
                  <c:v>9.7102930405523259E-4</c:v>
                </c:pt>
                <c:pt idx="11164">
                  <c:v>1.0601650657545876E-3</c:v>
                </c:pt>
                <c:pt idx="11165">
                  <c:v>1.1602766775668869E-3</c:v>
                </c:pt>
                <c:pt idx="11166">
                  <c:v>1.2711943840436415E-3</c:v>
                </c:pt>
                <c:pt idx="11167">
                  <c:v>1.3927409083040164E-3</c:v>
                </c:pt>
                <c:pt idx="11168">
                  <c:v>1.5247323085470204E-3</c:v>
                </c:pt>
                <c:pt idx="11169">
                  <c:v>1.6669787862637561E-3</c:v>
                </c:pt>
                <c:pt idx="11170">
                  <c:v>1.8192854480768357E-3</c:v>
                </c:pt>
                <c:pt idx="11171">
                  <c:v>1.981453023083223E-3</c:v>
                </c:pt>
                <c:pt idx="11172">
                  <c:v>2.1532785375259641E-3</c:v>
                </c:pt>
                <c:pt idx="11173">
                  <c:v>2.3345559485698098E-3</c:v>
                </c:pt>
                <c:pt idx="11174">
                  <c:v>2.525076738905464E-3</c:v>
                </c:pt>
                <c:pt idx="11175">
                  <c:v>2.7246304738573926E-3</c:v>
                </c:pt>
                <c:pt idx="11176">
                  <c:v>2.9330053226207411E-3</c:v>
                </c:pt>
                <c:pt idx="11177">
                  <c:v>3.1499885452039617E-3</c:v>
                </c:pt>
                <c:pt idx="11178">
                  <c:v>3.3753669466054705E-3</c:v>
                </c:pt>
                <c:pt idx="11179">
                  <c:v>3.6089272997048916E-3</c:v>
                </c:pt>
                <c:pt idx="11180">
                  <c:v>3.8504567383023549E-3</c:v>
                </c:pt>
                <c:pt idx="11181">
                  <c:v>4.0997431216929468E-3</c:v>
                </c:pt>
                <c:pt idx="11182">
                  <c:v>4.3565753721177035E-3</c:v>
                </c:pt>
                <c:pt idx="11183">
                  <c:v>4.6207437863877016E-3</c:v>
                </c:pt>
                <c:pt idx="11184">
                  <c:v>4.892040322933556E-3</c:v>
                </c:pt>
                <c:pt idx="11185">
                  <c:v>5.1702588654895104E-3</c:v>
                </c:pt>
                <c:pt idx="11186">
                  <c:v>5.4551954645786545E-3</c:v>
                </c:pt>
                <c:pt idx="11187">
                  <c:v>5.7466485579243144E-3</c:v>
                </c:pt>
                <c:pt idx="11188">
                  <c:v>6.0444191708718597E-3</c:v>
                </c:pt>
                <c:pt idx="11189">
                  <c:v>6.3487803032537425E-3</c:v>
                </c:pt>
                <c:pt idx="11190">
                  <c:v>6.660552027051213E-3</c:v>
                </c:pt>
                <c:pt idx="11191">
                  <c:v>6.9802186083172723E-3</c:v>
                </c:pt>
                <c:pt idx="11192">
                  <c:v>7.3078286474312611E-3</c:v>
                </c:pt>
                <c:pt idx="11193">
                  <c:v>7.6433988027977866E-3</c:v>
                </c:pt>
                <c:pt idx="11194">
                  <c:v>7.9869298119713203E-3</c:v>
                </c:pt>
                <c:pt idx="11195">
                  <c:v>8.3384081626680616E-3</c:v>
                </c:pt>
                <c:pt idx="11196">
                  <c:v>8.6978071445545802E-3</c:v>
                </c:pt>
                <c:pt idx="11197">
                  <c:v>9.0650878299317252E-3</c:v>
                </c:pt>
                <c:pt idx="11198">
                  <c:v>9.4402000067147825E-3</c:v>
                </c:pt>
                <c:pt idx="11199">
                  <c:v>9.8230830661701213E-3</c:v>
                </c:pt>
                <c:pt idx="11200">
                  <c:v>1.0213666847005219E-2</c:v>
                </c:pt>
                <c:pt idx="11201">
                  <c:v>1.0611872437345946E-2</c:v>
                </c:pt>
                <c:pt idx="11202">
                  <c:v>1.1017612936102513E-2</c:v>
                </c:pt>
                <c:pt idx="11203">
                  <c:v>1.1430794175194331E-2</c:v>
                </c:pt>
                <c:pt idx="11204">
                  <c:v>1.1851315404071786E-2</c:v>
                </c:pt>
                <c:pt idx="11205">
                  <c:v>1.2279069937940973E-2</c:v>
                </c:pt>
                <c:pt idx="11206">
                  <c:v>1.271394577106464E-2</c:v>
                </c:pt>
                <c:pt idx="11207">
                  <c:v>1.3155826156479814E-2</c:v>
                </c:pt>
                <c:pt idx="11208">
                  <c:v>1.3604590153439646E-2</c:v>
                </c:pt>
                <c:pt idx="11209">
                  <c:v>1.4060113143854002E-2</c:v>
                </c:pt>
                <c:pt idx="11210">
                  <c:v>1.4522267318970196E-2</c:v>
                </c:pt>
                <c:pt idx="11211">
                  <c:v>1.4990922137502301E-2</c:v>
                </c:pt>
                <c:pt idx="11212">
                  <c:v>1.5465944756384683E-2</c:v>
                </c:pt>
                <c:pt idx="11213">
                  <c:v>1.5947200435292463E-2</c:v>
                </c:pt>
                <c:pt idx="11214">
                  <c:v>1.6432554489342204E-2</c:v>
                </c:pt>
                <c:pt idx="11215">
                  <c:v>1.6917553487079774E-2</c:v>
                </c:pt>
                <c:pt idx="11216">
                  <c:v>1.7399186537124457E-2</c:v>
                </c:pt>
                <c:pt idx="11217">
                  <c:v>1.7876311474340868E-2</c:v>
                </c:pt>
                <c:pt idx="11218">
                  <c:v>1.8347936111723435E-2</c:v>
                </c:pt>
                <c:pt idx="11219">
                  <c:v>1.8813150703522269E-2</c:v>
                </c:pt>
                <c:pt idx="11220">
                  <c:v>1.9271121451498154E-2</c:v>
                </c:pt>
                <c:pt idx="11221">
                  <c:v>1.9721086576339208E-2</c:v>
                </c:pt>
                <c:pt idx="11222">
                  <c:v>2.0162352623800131E-2</c:v>
                </c:pt>
                <c:pt idx="11223">
                  <c:v>2.0594290909822781E-2</c:v>
                </c:pt>
                <c:pt idx="11224">
                  <c:v>2.1016334097928711E-2</c:v>
                </c:pt>
                <c:pt idx="11225">
                  <c:v>2.1427972905694554E-2</c:v>
                </c:pt>
                <c:pt idx="11226">
                  <c:v>2.1828752937240532E-2</c:v>
                </c:pt>
                <c:pt idx="11227">
                  <c:v>2.2218271638652528E-2</c:v>
                </c:pt>
                <c:pt idx="11228">
                  <c:v>2.2596175373249813E-2</c:v>
                </c:pt>
                <c:pt idx="11229">
                  <c:v>2.2962156613608585E-2</c:v>
                </c:pt>
                <c:pt idx="11230">
                  <c:v>2.3315951247254808E-2</c:v>
                </c:pt>
                <c:pt idx="11231">
                  <c:v>2.3657335992948999E-2</c:v>
                </c:pt>
                <c:pt idx="11232">
                  <c:v>2.3986125924499564E-2</c:v>
                </c:pt>
                <c:pt idx="11233">
                  <c:v>2.430217209906024E-2</c:v>
                </c:pt>
                <c:pt idx="11234">
                  <c:v>2.4605359286889745E-2</c:v>
                </c:pt>
                <c:pt idx="11235">
                  <c:v>2.4895603799579075E-2</c:v>
                </c:pt>
                <c:pt idx="11236">
                  <c:v>2.5172851413782088E-2</c:v>
                </c:pt>
                <c:pt idx="11237">
                  <c:v>2.5437075387519024E-2</c:v>
                </c:pt>
                <c:pt idx="11238">
                  <c:v>2.5688274566159203E-2</c:v>
                </c:pt>
                <c:pt idx="11239">
                  <c:v>2.5926471575229142E-2</c:v>
                </c:pt>
                <c:pt idx="11240">
                  <c:v>2.6151711097233531E-2</c:v>
                </c:pt>
                <c:pt idx="11241">
                  <c:v>2.6364058229721554E-2</c:v>
                </c:pt>
                <c:pt idx="11242">
                  <c:v>2.6563596921876622E-2</c:v>
                </c:pt>
                <c:pt idx="11243">
                  <c:v>2.6750428486955691E-2</c:v>
                </c:pt>
                <c:pt idx="11244">
                  <c:v>2.6924670187953578E-2</c:v>
                </c:pt>
                <c:pt idx="11245">
                  <c:v>2.7086453893920125E-2</c:v>
                </c:pt>
                <c:pt idx="11246">
                  <c:v>2.7235924804404673E-2</c:v>
                </c:pt>
                <c:pt idx="11247">
                  <c:v>2.7373240239564146E-2</c:v>
                </c:pt>
                <c:pt idx="11248">
                  <c:v>2.7498568493515809E-2</c:v>
                </c:pt>
                <c:pt idx="11249">
                  <c:v>2.761208774857541E-2</c:v>
                </c:pt>
                <c:pt idx="11250">
                  <c:v>2.7713985048074423E-2</c:v>
                </c:pt>
                <c:pt idx="11251">
                  <c:v>2.7804455325505836E-2</c:v>
                </c:pt>
                <c:pt idx="11252">
                  <c:v>2.7883700487803018E-2</c:v>
                </c:pt>
                <c:pt idx="11253">
                  <c:v>2.795192855061197E-2</c:v>
                </c:pt>
                <c:pt idx="11254">
                  <c:v>2.8009352823472944E-2</c:v>
                </c:pt>
                <c:pt idx="11255">
                  <c:v>2.8056191142882481E-2</c:v>
                </c:pt>
                <c:pt idx="11256">
                  <c:v>2.8092665151262863E-2</c:v>
                </c:pt>
                <c:pt idx="11257">
                  <c:v>2.811899961992011E-2</c:v>
                </c:pt>
                <c:pt idx="11258">
                  <c:v>2.813542181412737E-2</c:v>
                </c:pt>
                <c:pt idx="11259">
                  <c:v>2.8142160898523828E-2</c:v>
                </c:pt>
                <c:pt idx="11260">
                  <c:v>2.8139447381073466E-2</c:v>
                </c:pt>
                <c:pt idx="11261">
                  <c:v>2.8127512593881073E-2</c:v>
                </c:pt>
                <c:pt idx="11262">
                  <c:v>2.8106588209215477E-2</c:v>
                </c:pt>
                <c:pt idx="11263">
                  <c:v>2.8076905789141588E-2</c:v>
                </c:pt>
                <c:pt idx="11264">
                  <c:v>2.8038696367214243E-2</c:v>
                </c:pt>
                <c:pt idx="11265">
                  <c:v>2.7992190060737249E-2</c:v>
                </c:pt>
                <c:pt idx="11266">
                  <c:v>2.7937615712140047E-2</c:v>
                </c:pt>
                <c:pt idx="11267">
                  <c:v>2.7875200558073823E-2</c:v>
                </c:pt>
                <c:pt idx="11268">
                  <c:v>2.7805169924876381E-2</c:v>
                </c:pt>
                <c:pt idx="11269">
                  <c:v>2.772774694910194E-2</c:v>
                </c:pt>
                <c:pt idx="11270">
                  <c:v>2.7643152321858312E-2</c:v>
                </c:pt>
                <c:pt idx="11271">
                  <c:v>2.7551604055738772E-2</c:v>
                </c:pt>
                <c:pt idx="11272">
                  <c:v>2.7453317273180382E-2</c:v>
                </c:pt>
                <c:pt idx="11273">
                  <c:v>2.734850401512311E-2</c:v>
                </c:pt>
                <c:pt idx="11274">
                  <c:v>2.7237373068887152E-2</c:v>
                </c:pt>
                <c:pt idx="11275">
                  <c:v>2.7120129814225964E-2</c:v>
                </c:pt>
                <c:pt idx="11276">
                  <c:v>2.6996976086553878E-2</c:v>
                </c:pt>
                <c:pt idx="11277">
                  <c:v>2.6867908602081082E-2</c:v>
                </c:pt>
                <c:pt idx="11278">
                  <c:v>2.673268667941902E-2</c:v>
                </c:pt>
                <c:pt idx="11279">
                  <c:v>2.6591211277164007E-2</c:v>
                </c:pt>
                <c:pt idx="11280">
                  <c:v>2.6443567847602236E-2</c:v>
                </c:pt>
                <c:pt idx="11281">
                  <c:v>2.6289852982051148E-2</c:v>
                </c:pt>
                <c:pt idx="11282">
                  <c:v>2.6130167522920161E-2</c:v>
                </c:pt>
                <c:pt idx="11283">
                  <c:v>2.5964615842444871E-2</c:v>
                </c:pt>
                <c:pt idx="11284">
                  <c:v>2.5793305392332478E-2</c:v>
                </c:pt>
                <c:pt idx="11285">
                  <c:v>2.5616346288623401E-2</c:v>
                </c:pt>
                <c:pt idx="11286">
                  <c:v>2.5433850921379536E-2</c:v>
                </c:pt>
                <c:pt idx="11287">
                  <c:v>2.524593358781688E-2</c:v>
                </c:pt>
                <c:pt idx="11288">
                  <c:v>2.5052710147886095E-2</c:v>
                </c:pt>
                <c:pt idx="11289">
                  <c:v>2.4854297701347356E-2</c:v>
                </c:pt>
                <c:pt idx="11290">
                  <c:v>2.4650814285413845E-2</c:v>
                </c:pt>
                <c:pt idx="11291">
                  <c:v>2.4442378592066209E-2</c:v>
                </c:pt>
                <c:pt idx="11292">
                  <c:v>2.4229109704167268E-2</c:v>
                </c:pt>
                <c:pt idx="11293">
                  <c:v>2.4011126849533306E-2</c:v>
                </c:pt>
                <c:pt idx="11294">
                  <c:v>2.3788549172144999E-2</c:v>
                </c:pt>
                <c:pt idx="11295">
                  <c:v>2.356149551970704E-2</c:v>
                </c:pt>
                <c:pt idx="11296">
                  <c:v>2.3330084246791463E-2</c:v>
                </c:pt>
                <c:pt idx="11297">
                  <c:v>2.3094433032825153E-2</c:v>
                </c:pt>
                <c:pt idx="11298">
                  <c:v>2.285465871420669E-2</c:v>
                </c:pt>
                <c:pt idx="11299">
                  <c:v>2.2610877129862626E-2</c:v>
                </c:pt>
                <c:pt idx="11300">
                  <c:v>2.2363202979576918E-2</c:v>
                </c:pt>
                <c:pt idx="11301">
                  <c:v>2.2111749694451181E-2</c:v>
                </c:pt>
                <c:pt idx="11302">
                  <c:v>2.185662931887624E-2</c:v>
                </c:pt>
                <c:pt idx="11303">
                  <c:v>2.1597952403418257E-2</c:v>
                </c:pt>
                <c:pt idx="11304">
                  <c:v>2.1335827908044634E-2</c:v>
                </c:pt>
                <c:pt idx="11305">
                  <c:v>2.1070363115136763E-2</c:v>
                </c:pt>
                <c:pt idx="11306">
                  <c:v>2.0801663551757464E-2</c:v>
                </c:pt>
                <c:pt idx="11307">
                  <c:v>2.0529832920661704E-2</c:v>
                </c:pt>
                <c:pt idx="11308">
                  <c:v>2.0254973039559282E-2</c:v>
                </c:pt>
                <c:pt idx="11309">
                  <c:v>1.9977183788157615E-2</c:v>
                </c:pt>
                <c:pt idx="11310">
                  <c:v>1.9696563062531851E-2</c:v>
                </c:pt>
                <c:pt idx="11311">
                  <c:v>1.9413206736388054E-2</c:v>
                </c:pt>
                <c:pt idx="11312">
                  <c:v>1.91272086288032E-2</c:v>
                </c:pt>
                <c:pt idx="11313">
                  <c:v>1.8838660478043261E-2</c:v>
                </c:pt>
                <c:pt idx="11314">
                  <c:v>1.854765192107766E-2</c:v>
                </c:pt>
                <c:pt idx="11315">
                  <c:v>1.825427047842474E-2</c:v>
                </c:pt>
                <c:pt idx="11316">
                  <c:v>1.7958601543979217E-2</c:v>
                </c:pt>
                <c:pt idx="11317">
                  <c:v>1.7660728379487751E-2</c:v>
                </c:pt>
                <c:pt idx="11318">
                  <c:v>1.7360732113354E-2</c:v>
                </c:pt>
                <c:pt idx="11319">
                  <c:v>1.705869174346912E-2</c:v>
                </c:pt>
                <c:pt idx="11320">
                  <c:v>1.6754684143777569E-2</c:v>
                </c:pt>
                <c:pt idx="11321">
                  <c:v>1.644878407430192E-2</c:v>
                </c:pt>
                <c:pt idx="11322">
                  <c:v>1.6141064194363463E-2</c:v>
                </c:pt>
                <c:pt idx="11323">
                  <c:v>1.5831595078747991E-2</c:v>
                </c:pt>
                <c:pt idx="11324">
                  <c:v>1.5520445236578745E-2</c:v>
                </c:pt>
                <c:pt idx="11325">
                  <c:v>1.5207681132669999E-2</c:v>
                </c:pt>
                <c:pt idx="11326">
                  <c:v>1.4893367211146504E-2</c:v>
                </c:pt>
                <c:pt idx="11327">
                  <c:v>1.4577565921124839E-2</c:v>
                </c:pt>
                <c:pt idx="11328">
                  <c:v>1.4260337744263421E-2</c:v>
                </c:pt>
                <c:pt idx="11329">
                  <c:v>1.3941741223998107E-2</c:v>
                </c:pt>
                <c:pt idx="11330">
                  <c:v>1.3621832996290259E-2</c:v>
                </c:pt>
                <c:pt idx="11331">
                  <c:v>1.3300667821723421E-2</c:v>
                </c:pt>
                <c:pt idx="11332">
                  <c:v>1.2978298618794079E-2</c:v>
                </c:pt>
                <c:pt idx="11333">
                  <c:v>1.2654776498250468E-2</c:v>
                </c:pt>
                <c:pt idx="11334">
                  <c:v>1.2330150798342E-2</c:v>
                </c:pt>
                <c:pt idx="11335">
                  <c:v>1.2004469120849813E-2</c:v>
                </c:pt>
                <c:pt idx="11336">
                  <c:v>1.1677777367776662E-2</c:v>
                </c:pt>
                <c:pt idx="11337">
                  <c:v>1.1350119778581752E-2</c:v>
                </c:pt>
                <c:pt idx="11338">
                  <c:v>1.1021538967853345E-2</c:v>
                </c:pt>
                <c:pt idx="11339">
                  <c:v>1.0693798947039809E-2</c:v>
                </c:pt>
                <c:pt idx="11340">
                  <c:v>1.0370660330636315E-2</c:v>
                </c:pt>
                <c:pt idx="11341">
                  <c:v>1.0054637792302567E-2</c:v>
                </c:pt>
                <c:pt idx="11342">
                  <c:v>9.7466329259675508E-3</c:v>
                </c:pt>
                <c:pt idx="11343">
                  <c:v>9.4474163870085035E-3</c:v>
                </c:pt>
                <c:pt idx="11344">
                  <c:v>9.1576863911298247E-3</c:v>
                </c:pt>
                <c:pt idx="11345">
                  <c:v>8.87807456705237E-3</c:v>
                </c:pt>
                <c:pt idx="11346">
                  <c:v>8.6091495816756642E-3</c:v>
                </c:pt>
                <c:pt idx="11347">
                  <c:v>8.3514205476352982E-3</c:v>
                </c:pt>
                <c:pt idx="11348">
                  <c:v>8.1053402964677591E-3</c:v>
                </c:pt>
                <c:pt idx="11349">
                  <c:v>7.8713085238138348E-3</c:v>
                </c:pt>
                <c:pt idx="11350">
                  <c:v>7.6496748100368904E-3</c:v>
                </c:pt>
                <c:pt idx="11351">
                  <c:v>7.4407415195073632E-3</c:v>
                </c:pt>
                <c:pt idx="11352">
                  <c:v>7.2447665818007722E-3</c:v>
                </c:pt>
                <c:pt idx="11353">
                  <c:v>7.0619661580325196E-3</c:v>
                </c:pt>
                <c:pt idx="11354">
                  <c:v>6.8925171955476804E-3</c:v>
                </c:pt>
                <c:pt idx="11355">
                  <c:v>6.7365598741551133E-3</c:v>
                </c:pt>
                <c:pt idx="11356">
                  <c:v>6.5941999470715915E-3</c:v>
                </c:pt>
                <c:pt idx="11357">
                  <c:v>6.4655109797112425E-3</c:v>
                </c:pt>
                <c:pt idx="11358">
                  <c:v>6.350536489421966E-3</c:v>
                </c:pt>
                <c:pt idx="11359">
                  <c:v>6.2492919892334917E-3</c:v>
                </c:pt>
                <c:pt idx="11360">
                  <c:v>6.1617669386417172E-3</c:v>
                </c:pt>
                <c:pt idx="11361">
                  <c:v>6.087926604411222E-3</c:v>
                </c:pt>
                <c:pt idx="11362">
                  <c:v>6.0277138343326053E-3</c:v>
                </c:pt>
                <c:pt idx="11363">
                  <c:v>5.9810507468239524E-3</c:v>
                </c:pt>
                <c:pt idx="11364">
                  <c:v>5.9474542795134059E-3</c:v>
                </c:pt>
                <c:pt idx="11365">
                  <c:v>5.9259760635972025E-3</c:v>
                </c:pt>
                <c:pt idx="11366">
                  <c:v>5.9159304257944065E-3</c:v>
                </c:pt>
                <c:pt idx="11367">
                  <c:v>5.9169780406665203E-3</c:v>
                </c:pt>
                <c:pt idx="11368">
                  <c:v>5.9287951542066984E-3</c:v>
                </c:pt>
                <c:pt idx="11369">
                  <c:v>5.9510617273809329E-3</c:v>
                </c:pt>
                <c:pt idx="11370">
                  <c:v>5.9834613103903521E-3</c:v>
                </c:pt>
                <c:pt idx="11371">
                  <c:v>6.0256813530591103E-3</c:v>
                </c:pt>
                <c:pt idx="11372">
                  <c:v>6.0774135033818946E-3</c:v>
                </c:pt>
                <c:pt idx="11373">
                  <c:v>6.1383538779154071E-3</c:v>
                </c:pt>
                <c:pt idx="11374">
                  <c:v>6.2082033048447291E-3</c:v>
                </c:pt>
                <c:pt idx="11375">
                  <c:v>6.286667541182395E-3</c:v>
                </c:pt>
                <c:pt idx="11376">
                  <c:v>6.3734574655280457E-3</c:v>
                </c:pt>
                <c:pt idx="11377">
                  <c:v>6.4682892477614115E-3</c:v>
                </c:pt>
                <c:pt idx="11378">
                  <c:v>6.5708844969870122E-3</c:v>
                </c:pt>
                <c:pt idx="11379">
                  <c:v>6.6809703889956383E-3</c:v>
                </c:pt>
                <c:pt idx="11380">
                  <c:v>6.7982797744560973E-3</c:v>
                </c:pt>
                <c:pt idx="11381">
                  <c:v>6.9225512690002742E-3</c:v>
                </c:pt>
                <c:pt idx="11382">
                  <c:v>7.0535293263157637E-3</c:v>
                </c:pt>
                <c:pt idx="11383">
                  <c:v>7.190964295312758E-3</c:v>
                </c:pt>
                <c:pt idx="11384">
                  <c:v>7.3346124623858847E-3</c:v>
                </c:pt>
                <c:pt idx="11385">
                  <c:v>7.4842360797468775E-3</c:v>
                </c:pt>
                <c:pt idx="11386">
                  <c:v>7.6396033807606808E-3</c:v>
                </c:pt>
                <c:pt idx="11387">
                  <c:v>7.8004885831755534E-3</c:v>
                </c:pt>
                <c:pt idx="11388">
                  <c:v>7.9666718810971187E-3</c:v>
                </c:pt>
                <c:pt idx="11389">
                  <c:v>8.137939426516836E-3</c:v>
                </c:pt>
                <c:pt idx="11390">
                  <c:v>8.3140833011674832E-3</c:v>
                </c:pt>
                <c:pt idx="11391">
                  <c:v>8.4949014794412046E-3</c:v>
                </c:pt>
                <c:pt idx="11392">
                  <c:v>8.6801977830703956E-3</c:v>
                </c:pt>
                <c:pt idx="11393">
                  <c:v>8.8697818282370989E-3</c:v>
                </c:pt>
                <c:pt idx="11394">
                  <c:v>9.0634689657436603E-3</c:v>
                </c:pt>
                <c:pt idx="11395">
                  <c:v>9.2610802148453825E-3</c:v>
                </c:pt>
                <c:pt idx="11396">
                  <c:v>9.4624421913150278E-3</c:v>
                </c:pt>
                <c:pt idx="11397">
                  <c:v>9.6673870302795267E-3</c:v>
                </c:pt>
                <c:pt idx="11398">
                  <c:v>9.8757523043405265E-3</c:v>
                </c:pt>
                <c:pt idx="11399">
                  <c:v>1.0087380937462987E-2</c:v>
                </c:pt>
                <c:pt idx="11400">
                  <c:v>1.0302121115089656E-2</c:v>
                </c:pt>
                <c:pt idx="11401">
                  <c:v>1.051982619091368E-2</c:v>
                </c:pt>
                <c:pt idx="11402">
                  <c:v>1.074035459071743E-2</c:v>
                </c:pt>
                <c:pt idx="11403">
                  <c:v>1.0963569713661907E-2</c:v>
                </c:pt>
                <c:pt idx="11404">
                  <c:v>1.1189339831388903E-2</c:v>
                </c:pt>
                <c:pt idx="11405">
                  <c:v>1.1417537985276296E-2</c:v>
                </c:pt>
                <c:pt idx="11406">
                  <c:v>1.1648041882166263E-2</c:v>
                </c:pt>
                <c:pt idx="11407">
                  <c:v>1.1880733788866492E-2</c:v>
                </c:pt>
                <c:pt idx="11408">
                  <c:v>1.2115500425705373E-2</c:v>
                </c:pt>
                <c:pt idx="11409">
                  <c:v>1.2352232859404177E-2</c:v>
                </c:pt>
                <c:pt idx="11410">
                  <c:v>1.2590826395511763E-2</c:v>
                </c:pt>
                <c:pt idx="11411">
                  <c:v>1.283118047063085E-2</c:v>
                </c:pt>
                <c:pt idx="11412">
                  <c:v>1.3073198544649219E-2</c:v>
                </c:pt>
                <c:pt idx="11413">
                  <c:v>1.331678799317387E-2</c:v>
                </c:pt>
                <c:pt idx="11414">
                  <c:v>1.3561860000351977E-2</c:v>
                </c:pt>
                <c:pt idx="11415">
                  <c:v>1.3808329452248715E-2</c:v>
                </c:pt>
                <c:pt idx="11416">
                  <c:v>1.4056114830939019E-2</c:v>
                </c:pt>
                <c:pt idx="11417">
                  <c:v>1.4305138109457842E-2</c:v>
                </c:pt>
                <c:pt idx="11418">
                  <c:v>1.4555324647741747E-2</c:v>
                </c:pt>
                <c:pt idx="11419">
                  <c:v>1.4806603089683491E-2</c:v>
                </c:pt>
                <c:pt idx="11420">
                  <c:v>1.5058905261410467E-2</c:v>
                </c:pt>
                <c:pt idx="11421">
                  <c:v>1.531216607088795E-2</c:v>
                </c:pt>
                <c:pt idx="11422">
                  <c:v>1.5566323408938432E-2</c:v>
                </c:pt>
                <c:pt idx="11423">
                  <c:v>1.5821318051759195E-2</c:v>
                </c:pt>
                <c:pt idx="11424">
                  <c:v>1.6077093565011951E-2</c:v>
                </c:pt>
                <c:pt idx="11425">
                  <c:v>1.6333596209549973E-2</c:v>
                </c:pt>
                <c:pt idx="11426">
                  <c:v>1.6590774848840681E-2</c:v>
                </c:pt>
                <c:pt idx="11427">
                  <c:v>1.6849062297293261E-2</c:v>
                </c:pt>
                <c:pt idx="11428">
                  <c:v>1.710945211912826E-2</c:v>
                </c:pt>
                <c:pt idx="11429">
                  <c:v>1.7372592493085152E-2</c:v>
                </c:pt>
                <c:pt idx="11430">
                  <c:v>1.7638683529715697E-2</c:v>
                </c:pt>
                <c:pt idx="11431">
                  <c:v>1.7907891319672166E-2</c:v>
                </c:pt>
                <c:pt idx="11432">
                  <c:v>1.8180364187272022E-2</c:v>
                </c:pt>
                <c:pt idx="11433">
                  <c:v>1.8456234235531287E-2</c:v>
                </c:pt>
                <c:pt idx="11434">
                  <c:v>1.873561827076612E-2</c:v>
                </c:pt>
                <c:pt idx="11435">
                  <c:v>1.9018618668401179E-2</c:v>
                </c:pt>
                <c:pt idx="11436">
                  <c:v>1.9305324203252924E-2</c:v>
                </c:pt>
                <c:pt idx="11437">
                  <c:v>1.9595810846097093E-2</c:v>
                </c:pt>
                <c:pt idx="11438">
                  <c:v>1.9890142527471073E-2</c:v>
                </c:pt>
                <c:pt idx="11439">
                  <c:v>2.0188371869623391E-2</c:v>
                </c:pt>
                <c:pt idx="11440">
                  <c:v>2.049054088751549E-2</c:v>
                </c:pt>
                <c:pt idx="11441">
                  <c:v>2.0796681659773865E-2</c:v>
                </c:pt>
                <c:pt idx="11442">
                  <c:v>2.1106816970482268E-2</c:v>
                </c:pt>
                <c:pt idx="11443">
                  <c:v>2.1420960922694649E-2</c:v>
                </c:pt>
                <c:pt idx="11444">
                  <c:v>2.1739119524539132E-2</c:v>
                </c:pt>
                <c:pt idx="11445">
                  <c:v>2.2061291248772378E-2</c:v>
                </c:pt>
                <c:pt idx="11446">
                  <c:v>2.2387467566631691E-2</c:v>
                </c:pt>
                <c:pt idx="11447">
                  <c:v>2.2717633456819486E-2</c:v>
                </c:pt>
                <c:pt idx="11448">
                  <c:v>2.3051767890441839E-2</c:v>
                </c:pt>
                <c:pt idx="11449">
                  <c:v>2.3389844292708715E-2</c:v>
                </c:pt>
                <c:pt idx="11450">
                  <c:v>2.3731830982189159E-2</c:v>
                </c:pt>
                <c:pt idx="11451">
                  <c:v>2.4077691588400077E-2</c:v>
                </c:pt>
                <c:pt idx="11452">
                  <c:v>2.442433330590001E-2</c:v>
                </c:pt>
                <c:pt idx="11453">
                  <c:v>2.4765119830480055E-2</c:v>
                </c:pt>
                <c:pt idx="11454">
                  <c:v>2.509561571918616E-2</c:v>
                </c:pt>
                <c:pt idx="11455">
                  <c:v>2.5414237157216284E-2</c:v>
                </c:pt>
                <c:pt idx="11456">
                  <c:v>2.5719626839245592E-2</c:v>
                </c:pt>
                <c:pt idx="11457">
                  <c:v>2.6010550713943585E-2</c:v>
                </c:pt>
                <c:pt idx="11458">
                  <c:v>2.6285887970552445E-2</c:v>
                </c:pt>
                <c:pt idx="11459">
                  <c:v>2.6544624955010459E-2</c:v>
                </c:pt>
                <c:pt idx="11460">
                  <c:v>2.6785849455721069E-2</c:v>
                </c:pt>
                <c:pt idx="11461">
                  <c:v>2.7008745212089125E-2</c:v>
                </c:pt>
                <c:pt idx="11462">
                  <c:v>2.7212586634949087E-2</c:v>
                </c:pt>
                <c:pt idx="11463">
                  <c:v>2.7396733733412074E-2</c:v>
                </c:pt>
                <c:pt idx="11464">
                  <c:v>2.7560627242868205E-2</c:v>
                </c:pt>
                <c:pt idx="11465">
                  <c:v>2.770378394888515E-2</c:v>
                </c:pt>
                <c:pt idx="11466">
                  <c:v>2.7825792201764482E-2</c:v>
                </c:pt>
                <c:pt idx="11467">
                  <c:v>2.7926307616527823E-2</c:v>
                </c:pt>
                <c:pt idx="11468">
                  <c:v>2.8005048953138711E-2</c:v>
                </c:pt>
                <c:pt idx="11469">
                  <c:v>2.8061794171799697E-2</c:v>
                </c:pt>
                <c:pt idx="11470">
                  <c:v>2.8096376658207241E-2</c:v>
                </c:pt>
                <c:pt idx="11471">
                  <c:v>2.8108681613695955E-2</c:v>
                </c:pt>
                <c:pt idx="11472">
                  <c:v>2.8098642605258569E-2</c:v>
                </c:pt>
                <c:pt idx="11473">
                  <c:v>2.8066238270488243E-2</c:v>
                </c:pt>
                <c:pt idx="11474">
                  <c:v>2.8011489172555158E-2</c:v>
                </c:pt>
                <c:pt idx="11475">
                  <c:v>2.7934454800398283E-2</c:v>
                </c:pt>
                <c:pt idx="11476">
                  <c:v>2.783523070938735E-2</c:v>
                </c:pt>
                <c:pt idx="11477">
                  <c:v>2.7717487144684798E-2</c:v>
                </c:pt>
                <c:pt idx="11478">
                  <c:v>2.7589032017300934E-2</c:v>
                </c:pt>
                <c:pt idx="11479">
                  <c:v>2.7455143773806395E-2</c:v>
                </c:pt>
                <c:pt idx="11480">
                  <c:v>2.7317814372360472E-2</c:v>
                </c:pt>
                <c:pt idx="11481">
                  <c:v>2.7178793307710076E-2</c:v>
                </c:pt>
                <c:pt idx="11482">
                  <c:v>2.7039705656681665E-2</c:v>
                </c:pt>
                <c:pt idx="11483">
                  <c:v>2.6902062026796833E-2</c:v>
                </c:pt>
                <c:pt idx="11484">
                  <c:v>2.6767264032434093E-2</c:v>
                </c:pt>
                <c:pt idx="11485">
                  <c:v>2.6636609425792403E-2</c:v>
                </c:pt>
                <c:pt idx="11486">
                  <c:v>2.6511297049919249E-2</c:v>
                </c:pt>
                <c:pt idx="11487">
                  <c:v>2.6392431623339398E-2</c:v>
                </c:pt>
                <c:pt idx="11488">
                  <c:v>2.6281028359626681E-2</c:v>
                </c:pt>
                <c:pt idx="11489">
                  <c:v>2.6178017425096074E-2</c:v>
                </c:pt>
                <c:pt idx="11490">
                  <c:v>2.6084248237857821E-2</c:v>
                </c:pt>
                <c:pt idx="11491">
                  <c:v>2.6000493611537008E-2</c:v>
                </c:pt>
                <c:pt idx="11492">
                  <c:v>2.5927453747014665E-2</c:v>
                </c:pt>
                <c:pt idx="11493">
                  <c:v>2.5865760075588773E-2</c:v>
                </c:pt>
                <c:pt idx="11494">
                  <c:v>2.5815978956986597E-2</c:v>
                </c:pt>
                <c:pt idx="11495">
                  <c:v>2.5778615235684383E-2</c:v>
                </c:pt>
                <c:pt idx="11496">
                  <c:v>2.5754115659006649E-2</c:v>
                </c:pt>
                <c:pt idx="11497">
                  <c:v>2.5742872160486409E-2</c:v>
                </c:pt>
                <c:pt idx="11498">
                  <c:v>2.5745225011969318E-2</c:v>
                </c:pt>
                <c:pt idx="11499">
                  <c:v>2.5761465847939931E-2</c:v>
                </c:pt>
                <c:pt idx="11500">
                  <c:v>2.5791840565537918E-2</c:v>
                </c:pt>
                <c:pt idx="11501">
                  <c:v>2.5836552103715025E-2</c:v>
                </c:pt>
                <c:pt idx="11502">
                  <c:v>2.5895763104962607E-2</c:v>
                </c:pt>
                <c:pt idx="11503">
                  <c:v>2.5969598463012809E-2</c:v>
                </c:pt>
                <c:pt idx="11504">
                  <c:v>2.6058147759885915E-2</c:v>
                </c:pt>
                <c:pt idx="11505">
                  <c:v>2.6161467595621348E-2</c:v>
                </c:pt>
                <c:pt idx="11506">
                  <c:v>2.6279583813991789E-2</c:v>
                </c:pt>
                <c:pt idx="11507">
                  <c:v>2.6412493627457435E-2</c:v>
                </c:pt>
                <c:pt idx="11508">
                  <c:v>2.6560167644573158E-2</c:v>
                </c:pt>
                <c:pt idx="11509">
                  <c:v>2.6722551803013247E-2</c:v>
                </c:pt>
                <c:pt idx="11510">
                  <c:v>2.6899569211328887E-2</c:v>
                </c:pt>
                <c:pt idx="11511">
                  <c:v>2.7091121902500556E-2</c:v>
                </c:pt>
                <c:pt idx="11512">
                  <c:v>2.7297092502294177E-2</c:v>
                </c:pt>
                <c:pt idx="11513">
                  <c:v>2.7517345815373209E-2</c:v>
                </c:pt>
                <c:pt idx="11514">
                  <c:v>2.7751730332062088E-2</c:v>
                </c:pt>
                <c:pt idx="11515">
                  <c:v>2.8000079658597399E-2</c:v>
                </c:pt>
                <c:pt idx="11516">
                  <c:v>2.8262213873643454E-2</c:v>
                </c:pt>
                <c:pt idx="11517">
                  <c:v>2.8537940813788753E-2</c:v>
                </c:pt>
                <c:pt idx="11518">
                  <c:v>2.882705729067795E-2</c:v>
                </c:pt>
                <c:pt idx="11519">
                  <c:v>2.912935024237244E-2</c:v>
                </c:pt>
                <c:pt idx="11520">
                  <c:v>2.9444597821470256E-2</c:v>
                </c:pt>
                <c:pt idx="11521">
                  <c:v>2.9772570422453484E-2</c:v>
                </c:pt>
                <c:pt idx="11522">
                  <c:v>3.0113031650668833E-2</c:v>
                </c:pt>
                <c:pt idx="11523">
                  <c:v>3.0465739235284301E-2</c:v>
                </c:pt>
                <c:pt idx="11524">
                  <c:v>3.0830445888502159E-2</c:v>
                </c:pt>
                <c:pt idx="11525">
                  <c:v>3.1206900113246599E-2</c:v>
                </c:pt>
                <c:pt idx="11526">
                  <c:v>3.1594846961482119E-2</c:v>
                </c:pt>
                <c:pt idx="11527">
                  <c:v>3.1994028745257114E-2</c:v>
                </c:pt>
                <c:pt idx="11528">
                  <c:v>3.2404185702506257E-2</c:v>
                </c:pt>
                <c:pt idx="11529">
                  <c:v>3.2825056619584687E-2</c:v>
                </c:pt>
                <c:pt idx="11530">
                  <c:v>3.3256379412447204E-2</c:v>
                </c:pt>
                <c:pt idx="11531">
                  <c:v>3.3697891668326416E-2</c:v>
                </c:pt>
                <c:pt idx="11532">
                  <c:v>3.4149331149705545E-2</c:v>
                </c:pt>
                <c:pt idx="11533">
                  <c:v>3.4610436262324087E-2</c:v>
                </c:pt>
                <c:pt idx="11534">
                  <c:v>3.5080946488897681E-2</c:v>
                </c:pt>
                <c:pt idx="11535">
                  <c:v>3.5560602790177843E-2</c:v>
                </c:pt>
                <c:pt idx="11536">
                  <c:v>3.6049147974922736E-2</c:v>
                </c:pt>
                <c:pt idx="11537">
                  <c:v>3.6546327040295402E-2</c:v>
                </c:pt>
                <c:pt idx="11538">
                  <c:v>3.7051887484154535E-2</c:v>
                </c:pt>
                <c:pt idx="11539">
                  <c:v>3.7562133623206713E-2</c:v>
                </c:pt>
                <c:pt idx="11540">
                  <c:v>3.8069376517400472E-2</c:v>
                </c:pt>
                <c:pt idx="11541">
                  <c:v>3.8568419370747023E-2</c:v>
                </c:pt>
                <c:pt idx="11542">
                  <c:v>3.9057292099556121E-2</c:v>
                </c:pt>
                <c:pt idx="11543">
                  <c:v>3.9534287318975715E-2</c:v>
                </c:pt>
                <c:pt idx="11544">
                  <c:v>3.999784359361265E-2</c:v>
                </c:pt>
                <c:pt idx="11545">
                  <c:v>4.044653396100626E-2</c:v>
                </c:pt>
                <c:pt idx="11546">
                  <c:v>4.0879058891588965E-2</c:v>
                </c:pt>
                <c:pt idx="11547">
                  <c:v>4.1294239666214726E-2</c:v>
                </c:pt>
                <c:pt idx="11548">
                  <c:v>4.1691012005722956E-2</c:v>
                </c:pt>
                <c:pt idx="11549">
                  <c:v>4.2068419940536048E-2</c:v>
                </c:pt>
                <c:pt idx="11550">
                  <c:v>4.242560991436703E-2</c:v>
                </c:pt>
                <c:pt idx="11551">
                  <c:v>4.2761825116328561E-2</c:v>
                </c:pt>
                <c:pt idx="11552">
                  <c:v>4.3076400035725805E-2</c:v>
                </c:pt>
                <c:pt idx="11553">
                  <c:v>4.3368755233812097E-2</c:v>
                </c:pt>
                <c:pt idx="11554">
                  <c:v>4.3638392326790058E-2</c:v>
                </c:pt>
                <c:pt idx="11555">
                  <c:v>4.3884889174357046E-2</c:v>
                </c:pt>
                <c:pt idx="11556">
                  <c:v>4.4107895268118723E-2</c:v>
                </c:pt>
                <c:pt idx="11557">
                  <c:v>4.4307127314227521E-2</c:v>
                </c:pt>
                <c:pt idx="11558">
                  <c:v>4.4482365004644822E-2</c:v>
                </c:pt>
                <c:pt idx="11559">
                  <c:v>4.4633446971474373E-2</c:v>
                </c:pt>
                <c:pt idx="11560">
                  <c:v>4.4760266918869827E-2</c:v>
                </c:pt>
                <c:pt idx="11561">
                  <c:v>4.4862769927081721E-2</c:v>
                </c:pt>
                <c:pt idx="11562">
                  <c:v>4.4940948923276033E-2</c:v>
                </c:pt>
                <c:pt idx="11563">
                  <c:v>4.4994841313829713E-2</c:v>
                </c:pt>
                <c:pt idx="11564">
                  <c:v>4.5025479567444807E-2</c:v>
                </c:pt>
                <c:pt idx="11565">
                  <c:v>4.5035040479931315E-2</c:v>
                </c:pt>
                <c:pt idx="11566">
                  <c:v>4.5025047259043875E-2</c:v>
                </c:pt>
                <c:pt idx="11567">
                  <c:v>4.4996163492431886E-2</c:v>
                </c:pt>
                <c:pt idx="11568">
                  <c:v>4.4949010960439295E-2</c:v>
                </c:pt>
                <c:pt idx="11569">
                  <c:v>4.4884199492700859E-2</c:v>
                </c:pt>
                <c:pt idx="11570">
                  <c:v>4.4802327808164011E-2</c:v>
                </c:pt>
                <c:pt idx="11571">
                  <c:v>4.47039832443165E-2</c:v>
                </c:pt>
                <c:pt idx="11572">
                  <c:v>4.4589741483800863E-2</c:v>
                </c:pt>
                <c:pt idx="11573">
                  <c:v>4.4460166320123479E-2</c:v>
                </c:pt>
                <c:pt idx="11574">
                  <c:v>4.4315809461760558E-2</c:v>
                </c:pt>
                <c:pt idx="11575">
                  <c:v>4.4157210372373232E-2</c:v>
                </c:pt>
                <c:pt idx="11576">
                  <c:v>4.3984896144875316E-2</c:v>
                </c:pt>
                <c:pt idx="11577">
                  <c:v>4.379938140719293E-2</c:v>
                </c:pt>
                <c:pt idx="11578">
                  <c:v>4.3601168257649141E-2</c:v>
                </c:pt>
                <c:pt idx="11579">
                  <c:v>4.3390746227998135E-2</c:v>
                </c:pt>
                <c:pt idx="11580">
                  <c:v>4.3168592272222563E-2</c:v>
                </c:pt>
                <c:pt idx="11581">
                  <c:v>4.293517077929359E-2</c:v>
                </c:pt>
                <c:pt idx="11582">
                  <c:v>4.2690933608175809E-2</c:v>
                </c:pt>
                <c:pt idx="11583">
                  <c:v>4.2436320143440419E-2</c:v>
                </c:pt>
                <c:pt idx="11584">
                  <c:v>4.2171757369927287E-2</c:v>
                </c:pt>
                <c:pt idx="11585">
                  <c:v>4.1897659964972023E-2</c:v>
                </c:pt>
                <c:pt idx="11586">
                  <c:v>4.1614430406786113E-2</c:v>
                </c:pt>
                <c:pt idx="11587">
                  <c:v>4.1322459097649381E-2</c:v>
                </c:pt>
                <c:pt idx="11588">
                  <c:v>4.1022124500640182E-2</c:v>
                </c:pt>
                <c:pt idx="11589">
                  <c:v>4.0713952254455114E-2</c:v>
                </c:pt>
                <c:pt idx="11590">
                  <c:v>4.0398640721169526E-2</c:v>
                </c:pt>
                <c:pt idx="11591">
                  <c:v>4.0076761989759693E-2</c:v>
                </c:pt>
                <c:pt idx="11592">
                  <c:v>3.9748728179029205E-2</c:v>
                </c:pt>
                <c:pt idx="11593">
                  <c:v>3.9414928366736726E-2</c:v>
                </c:pt>
                <c:pt idx="11594">
                  <c:v>3.9075734177960952E-2</c:v>
                </c:pt>
                <c:pt idx="11595">
                  <c:v>3.8731500522555522E-2</c:v>
                </c:pt>
                <c:pt idx="11596">
                  <c:v>3.8382566132604878E-2</c:v>
                </c:pt>
                <c:pt idx="11597">
                  <c:v>3.8029254084556492E-2</c:v>
                </c:pt>
                <c:pt idx="11598">
                  <c:v>3.7671872312988221E-2</c:v>
                </c:pt>
                <c:pt idx="11599">
                  <c:v>3.7310714115929122E-2</c:v>
                </c:pt>
                <c:pt idx="11600">
                  <c:v>3.6946058651411519E-2</c:v>
                </c:pt>
                <c:pt idx="11601">
                  <c:v>3.6578171424960629E-2</c:v>
                </c:pt>
                <c:pt idx="11602">
                  <c:v>3.6207304767765042E-2</c:v>
                </c:pt>
                <c:pt idx="11603">
                  <c:v>3.5833698305306749E-2</c:v>
                </c:pt>
                <c:pt idx="11604">
                  <c:v>3.54575794162625E-2</c:v>
                </c:pt>
                <c:pt idx="11605">
                  <c:v>3.5079163681519365E-2</c:v>
                </c:pt>
                <c:pt idx="11606">
                  <c:v>3.4698655323176869E-2</c:v>
                </c:pt>
                <c:pt idx="11607">
                  <c:v>3.4316247633435576E-2</c:v>
                </c:pt>
                <c:pt idx="11608">
                  <c:v>3.3932123393297153E-2</c:v>
                </c:pt>
                <c:pt idx="11609">
                  <c:v>3.3546455281025775E-2</c:v>
                </c:pt>
                <c:pt idx="11610">
                  <c:v>3.3159406270342424E-2</c:v>
                </c:pt>
                <c:pt idx="11611">
                  <c:v>3.2771130018345043E-2</c:v>
                </c:pt>
                <c:pt idx="11612">
                  <c:v>3.2381771243166373E-2</c:v>
                </c:pt>
                <c:pt idx="11613">
                  <c:v>3.1991466091400002E-2</c:v>
                </c:pt>
                <c:pt idx="11614">
                  <c:v>3.1600342495341237E-2</c:v>
                </c:pt>
                <c:pt idx="11615">
                  <c:v>3.1208520520105129E-2</c:v>
                </c:pt>
                <c:pt idx="11616">
                  <c:v>3.0816112700698277E-2</c:v>
                </c:pt>
                <c:pt idx="11617">
                  <c:v>3.0423224369133854E-2</c:v>
                </c:pt>
                <c:pt idx="11618">
                  <c:v>3.0029953971691517E-2</c:v>
                </c:pt>
                <c:pt idx="11619">
                  <c:v>2.9636393376435279E-2</c:v>
                </c:pt>
                <c:pt idx="11620">
                  <c:v>2.9242628171108283E-2</c:v>
                </c:pt>
                <c:pt idx="11621">
                  <c:v>2.8848737951545068E-2</c:v>
                </c:pt>
                <c:pt idx="11622">
                  <c:v>2.845479660072887E-2</c:v>
                </c:pt>
                <c:pt idx="11623">
                  <c:v>2.8060872558650196E-2</c:v>
                </c:pt>
                <c:pt idx="11624">
                  <c:v>2.7667029083116485E-2</c:v>
                </c:pt>
                <c:pt idx="11625">
                  <c:v>2.7273324501672962E-2</c:v>
                </c:pt>
                <c:pt idx="11626">
                  <c:v>2.6879812454798986E-2</c:v>
                </c:pt>
                <c:pt idx="11627">
                  <c:v>2.6486542130548955E-2</c:v>
                </c:pt>
                <c:pt idx="11628">
                  <c:v>2.6093558490810395E-2</c:v>
                </c:pt>
                <c:pt idx="11629">
                  <c:v>2.5700902489355044E-2</c:v>
                </c:pt>
                <c:pt idx="11630">
                  <c:v>2.5308611281861692E-2</c:v>
                </c:pt>
                <c:pt idx="11631">
                  <c:v>2.4916718428091535E-2</c:v>
                </c:pt>
                <c:pt idx="11632">
                  <c:v>2.4525254086398079E-2</c:v>
                </c:pt>
                <c:pt idx="11633">
                  <c:v>2.4134245200755852E-2</c:v>
                </c:pt>
                <c:pt idx="11634">
                  <c:v>2.3743715680491599E-2</c:v>
                </c:pt>
                <c:pt idx="11635">
                  <c:v>2.3353686572903442E-2</c:v>
                </c:pt>
                <c:pt idx="11636">
                  <c:v>2.2964176228952339E-2</c:v>
                </c:pt>
                <c:pt idx="11637">
                  <c:v>2.2575200462210596E-2</c:v>
                </c:pt>
                <c:pt idx="11638">
                  <c:v>2.2186772701251252E-2</c:v>
                </c:pt>
                <c:pt idx="11639">
                  <c:v>2.1798904135661375E-2</c:v>
                </c:pt>
                <c:pt idx="11640">
                  <c:v>2.1411603855860838E-2</c:v>
                </c:pt>
                <c:pt idx="11641">
                  <c:v>2.1024878986907088E-2</c:v>
                </c:pt>
                <c:pt idx="11642">
                  <c:v>2.0638734816464464E-2</c:v>
                </c:pt>
                <c:pt idx="11643">
                  <c:v>2.025317491711481E-2</c:v>
                </c:pt>
                <c:pt idx="11644">
                  <c:v>1.9868201263184032E-2</c:v>
                </c:pt>
                <c:pt idx="11645">
                  <c:v>1.9483814342257131E-2</c:v>
                </c:pt>
                <c:pt idx="11646">
                  <c:v>1.9100013261551533E-2</c:v>
                </c:pt>
                <c:pt idx="11647">
                  <c:v>1.8716795849316396E-2</c:v>
                </c:pt>
                <c:pt idx="11648">
                  <c:v>1.8334158751422473E-2</c:v>
                </c:pt>
                <c:pt idx="11649">
                  <c:v>1.7952097523304626E-2</c:v>
                </c:pt>
                <c:pt idx="11650">
                  <c:v>1.7570606717416073E-2</c:v>
                </c:pt>
                <c:pt idx="11651">
                  <c:v>1.7189679966350381E-2</c:v>
                </c:pt>
                <c:pt idx="11652">
                  <c:v>1.6811630961880375E-2</c:v>
                </c:pt>
                <c:pt idx="11653">
                  <c:v>1.644146418763015E-2</c:v>
                </c:pt>
                <c:pt idx="11654">
                  <c:v>1.6082507154556482E-2</c:v>
                </c:pt>
                <c:pt idx="11655">
                  <c:v>1.573591587157178E-2</c:v>
                </c:pt>
                <c:pt idx="11656">
                  <c:v>1.5402671336862591E-2</c:v>
                </c:pt>
                <c:pt idx="11657">
                  <c:v>1.5083658345770922E-2</c:v>
                </c:pt>
                <c:pt idx="11658">
                  <c:v>1.477967337986438E-2</c:v>
                </c:pt>
                <c:pt idx="11659">
                  <c:v>1.449142949254589E-2</c:v>
                </c:pt>
                <c:pt idx="11660">
                  <c:v>1.4219560898819079E-2</c:v>
                </c:pt>
                <c:pt idx="11661">
                  <c:v>1.396462738149125E-2</c:v>
                </c:pt>
                <c:pt idx="11662">
                  <c:v>1.3727118522661322E-2</c:v>
                </c:pt>
                <c:pt idx="11663">
                  <c:v>1.3507457765215733E-2</c:v>
                </c:pt>
                <c:pt idx="11664">
                  <c:v>1.3306006308881901E-2</c:v>
                </c:pt>
                <c:pt idx="11665">
                  <c:v>1.3123066845365683E-2</c:v>
                </c:pt>
                <c:pt idx="11666">
                  <c:v>1.295888713707489E-2</c:v>
                </c:pt>
                <c:pt idx="11667">
                  <c:v>1.2813663443900784E-2</c:v>
                </c:pt>
                <c:pt idx="11668">
                  <c:v>1.2687543802492573E-2</c:v>
                </c:pt>
                <c:pt idx="11669">
                  <c:v>1.2580631162418183E-2</c:v>
                </c:pt>
                <c:pt idx="11670">
                  <c:v>1.2492986383557022E-2</c:v>
                </c:pt>
                <c:pt idx="11671">
                  <c:v>1.2424631099018941E-2</c:v>
                </c:pt>
                <c:pt idx="11672">
                  <c:v>1.2375550447827035E-2</c:v>
                </c:pt>
                <c:pt idx="11673">
                  <c:v>1.2345695681542552E-2</c:v>
                </c:pt>
                <c:pt idx="11674">
                  <c:v>1.2334986648946264E-2</c:v>
                </c:pt>
                <c:pt idx="11675">
                  <c:v>1.2343314162824531E-2</c:v>
                </c:pt>
                <c:pt idx="11676">
                  <c:v>1.2370542252838937E-2</c:v>
                </c:pt>
                <c:pt idx="11677">
                  <c:v>1.2414368885761666E-2</c:v>
                </c:pt>
                <c:pt idx="11678">
                  <c:v>1.2469986007728326E-2</c:v>
                </c:pt>
                <c:pt idx="11679">
                  <c:v>1.2534111545065944E-2</c:v>
                </c:pt>
                <c:pt idx="11680">
                  <c:v>1.260544758884845E-2</c:v>
                </c:pt>
                <c:pt idx="11681">
                  <c:v>1.268284009336435E-2</c:v>
                </c:pt>
                <c:pt idx="11682">
                  <c:v>1.2765207866882036E-2</c:v>
                </c:pt>
                <c:pt idx="11683">
                  <c:v>1.2851536905764646E-2</c:v>
                </c:pt>
                <c:pt idx="11684">
                  <c:v>1.2940877412025154E-2</c:v>
                </c:pt>
                <c:pt idx="11685">
                  <c:v>1.3032340999485102E-2</c:v>
                </c:pt>
                <c:pt idx="11686">
                  <c:v>1.3125097988249909E-2</c:v>
                </c:pt>
                <c:pt idx="11687">
                  <c:v>1.3218374782564298E-2</c:v>
                </c:pt>
                <c:pt idx="11688">
                  <c:v>1.3311451330832273E-2</c:v>
                </c:pt>
                <c:pt idx="11689">
                  <c:v>1.3403658666661183E-2</c:v>
                </c:pt>
                <c:pt idx="11690">
                  <c:v>1.3494376529726595E-2</c:v>
                </c:pt>
                <c:pt idx="11691">
                  <c:v>1.3583031065193133E-2</c:v>
                </c:pt>
                <c:pt idx="11692">
                  <c:v>1.3669092600371384E-2</c:v>
                </c:pt>
                <c:pt idx="11693">
                  <c:v>1.3752073497242187E-2</c:v>
                </c:pt>
                <c:pt idx="11694">
                  <c:v>1.3831526079436697E-2</c:v>
                </c:pt>
                <c:pt idx="11695">
                  <c:v>1.3907040632223573E-2</c:v>
                </c:pt>
                <c:pt idx="11696">
                  <c:v>1.3978243474022576E-2</c:v>
                </c:pt>
                <c:pt idx="11697">
                  <c:v>1.4044795097937067E-2</c:v>
                </c:pt>
                <c:pt idx="11698">
                  <c:v>1.4106388381775518E-2</c:v>
                </c:pt>
                <c:pt idx="11699">
                  <c:v>1.4162746865014422E-2</c:v>
                </c:pt>
                <c:pt idx="11700">
                  <c:v>1.4213623091141074E-2</c:v>
                </c:pt>
                <c:pt idx="11701">
                  <c:v>1.4258797013804917E-2</c:v>
                </c:pt>
                <c:pt idx="11702">
                  <c:v>1.4298074465199746E-2</c:v>
                </c:pt>
                <c:pt idx="11703">
                  <c:v>1.4331285685096087E-2</c:v>
                </c:pt>
                <c:pt idx="11704">
                  <c:v>1.4358283908943297E-2</c:v>
                </c:pt>
                <c:pt idx="11705">
                  <c:v>1.4378944013463846E-2</c:v>
                </c:pt>
                <c:pt idx="11706">
                  <c:v>1.4393161218168037E-2</c:v>
                </c:pt>
                <c:pt idx="11707">
                  <c:v>1.4400849841225654E-2</c:v>
                </c:pt>
                <c:pt idx="11708">
                  <c:v>1.4401942108141554E-2</c:v>
                </c:pt>
                <c:pt idx="11709">
                  <c:v>1.4396387011694619E-2</c:v>
                </c:pt>
                <c:pt idx="11710">
                  <c:v>1.4384149221614441E-2</c:v>
                </c:pt>
                <c:pt idx="11711">
                  <c:v>1.4365208042486107E-2</c:v>
                </c:pt>
                <c:pt idx="11712">
                  <c:v>1.4339556418391585E-2</c:v>
                </c:pt>
                <c:pt idx="11713">
                  <c:v>1.4307199982815611E-2</c:v>
                </c:pt>
                <c:pt idx="11714">
                  <c:v>1.4268156152364689E-2</c:v>
                </c:pt>
                <c:pt idx="11715">
                  <c:v>1.4222453262869974E-2</c:v>
                </c:pt>
                <c:pt idx="11716">
                  <c:v>1.4170129746467546E-2</c:v>
                </c:pt>
                <c:pt idx="11717">
                  <c:v>1.4111233348273959E-2</c:v>
                </c:pt>
                <c:pt idx="11718">
                  <c:v>1.4045820381299515E-2</c:v>
                </c:pt>
                <c:pt idx="11719">
                  <c:v>1.3973955018267351E-2</c:v>
                </c:pt>
                <c:pt idx="11720">
                  <c:v>1.3895708619032859E-2</c:v>
                </c:pt>
                <c:pt idx="11721">
                  <c:v>1.3811159092324511E-2</c:v>
                </c:pt>
                <c:pt idx="11722">
                  <c:v>1.3720390290554512E-2</c:v>
                </c:pt>
                <c:pt idx="11723">
                  <c:v>1.3623491436475265E-2</c:v>
                </c:pt>
                <c:pt idx="11724">
                  <c:v>1.3520556580485682E-2</c:v>
                </c:pt>
                <c:pt idx="11725">
                  <c:v>1.3411684087419318E-2</c:v>
                </c:pt>
                <c:pt idx="11726">
                  <c:v>1.3296976151674815E-2</c:v>
                </c:pt>
                <c:pt idx="11727">
                  <c:v>1.3176538339577385E-2</c:v>
                </c:pt>
                <c:pt idx="11728">
                  <c:v>1.3050479157888564E-2</c:v>
                </c:pt>
                <c:pt idx="11729">
                  <c:v>1.2918909647409956E-2</c:v>
                </c:pt>
                <c:pt idx="11730">
                  <c:v>1.2781943000654897E-2</c:v>
                </c:pt>
                <c:pt idx="11731">
                  <c:v>1.2639694202590299E-2</c:v>
                </c:pt>
                <c:pt idx="11732">
                  <c:v>1.2492279693478979E-2</c:v>
                </c:pt>
                <c:pt idx="11733">
                  <c:v>1.2339817052880684E-2</c:v>
                </c:pt>
                <c:pt idx="11734">
                  <c:v>1.2182424703897637E-2</c:v>
                </c:pt>
                <c:pt idx="11735">
                  <c:v>1.2020221636777718E-2</c:v>
                </c:pt>
                <c:pt idx="11736">
                  <c:v>1.185332715101565E-2</c:v>
                </c:pt>
                <c:pt idx="11737">
                  <c:v>1.1681860615119085E-2</c:v>
                </c:pt>
                <c:pt idx="11738">
                  <c:v>1.1505941243232962E-2</c:v>
                </c:pt>
                <c:pt idx="11739">
                  <c:v>1.1327638551554577E-2</c:v>
                </c:pt>
                <c:pt idx="11740">
                  <c:v>1.1151283695768895E-2</c:v>
                </c:pt>
                <c:pt idx="11741">
                  <c:v>1.0979798227286838E-2</c:v>
                </c:pt>
                <c:pt idx="11742">
                  <c:v>1.0814278232505478E-2</c:v>
                </c:pt>
                <c:pt idx="11743">
                  <c:v>1.0655672134504902E-2</c:v>
                </c:pt>
                <c:pt idx="11744">
                  <c:v>1.050484674091702E-2</c:v>
                </c:pt>
                <c:pt idx="11745">
                  <c:v>1.0362593700860461E-2</c:v>
                </c:pt>
                <c:pt idx="11746">
                  <c:v>1.02296334515284E-2</c:v>
                </c:pt>
                <c:pt idx="11747">
                  <c:v>1.0106618929423473E-2</c:v>
                </c:pt>
                <c:pt idx="11748">
                  <c:v>9.9941391399397742E-3</c:v>
                </c:pt>
                <c:pt idx="11749">
                  <c:v>9.8927225920816125E-3</c:v>
                </c:pt>
                <c:pt idx="11750">
                  <c:v>9.8028406016658284E-3</c:v>
                </c:pt>
                <c:pt idx="11751">
                  <c:v>9.7249104662318966E-3</c:v>
                </c:pt>
                <c:pt idx="11752">
                  <c:v>9.6592985148871036E-3</c:v>
                </c:pt>
                <c:pt idx="11753">
                  <c:v>9.6063230363157334E-3</c:v>
                </c:pt>
                <c:pt idx="11754">
                  <c:v>9.5662570881773854E-3</c:v>
                </c:pt>
                <c:pt idx="11755">
                  <c:v>9.5393311911093244E-3</c:v>
                </c:pt>
                <c:pt idx="11756">
                  <c:v>9.5257359105333714E-3</c:v>
                </c:pt>
                <c:pt idx="11757">
                  <c:v>9.5256243294475646E-3</c:v>
                </c:pt>
                <c:pt idx="11758">
                  <c:v>9.5391144153589482E-3</c:v>
                </c:pt>
                <c:pt idx="11759">
                  <c:v>9.5662912844852593E-3</c:v>
                </c:pt>
                <c:pt idx="11760">
                  <c:v>9.6072093663213294E-3</c:v>
                </c:pt>
                <c:pt idx="11761">
                  <c:v>9.6618944716305097E-3</c:v>
                </c:pt>
                <c:pt idx="11762">
                  <c:v>9.7303457668827149E-3</c:v>
                </c:pt>
                <c:pt idx="11763">
                  <c:v>9.8125376581193399E-3</c:v>
                </c:pt>
                <c:pt idx="11764">
                  <c:v>9.9058372581114166E-3</c:v>
                </c:pt>
                <c:pt idx="11765">
                  <c:v>1.0004593369338528E-2</c:v>
                </c:pt>
                <c:pt idx="11766">
                  <c:v>1.0105001711270128E-2</c:v>
                </c:pt>
                <c:pt idx="11767">
                  <c:v>1.0205657205669688E-2</c:v>
                </c:pt>
                <c:pt idx="11768">
                  <c:v>1.0305332422660475E-2</c:v>
                </c:pt>
                <c:pt idx="11769">
                  <c:v>1.0402891295385065E-2</c:v>
                </c:pt>
                <c:pt idx="11770">
                  <c:v>1.0497281728207715E-2</c:v>
                </c:pt>
                <c:pt idx="11771">
                  <c:v>1.0587531477239077E-2</c:v>
                </c:pt>
                <c:pt idx="11772">
                  <c:v>1.0672744290906876E-2</c:v>
                </c:pt>
                <c:pt idx="11773">
                  <c:v>1.0752096188148158E-2</c:v>
                </c:pt>
                <c:pt idx="11774">
                  <c:v>1.0824831866911962E-2</c:v>
                </c:pt>
                <c:pt idx="11775">
                  <c:v>1.0890261240192619E-2</c:v>
                </c:pt>
                <c:pt idx="11776">
                  <c:v>1.0947756096945383E-2</c:v>
                </c:pt>
                <c:pt idx="11777">
                  <c:v>1.0996746885200085E-2</c:v>
                </c:pt>
                <c:pt idx="11778">
                  <c:v>1.1036719614653866E-2</c:v>
                </c:pt>
                <c:pt idx="11779">
                  <c:v>1.1067212875996423E-2</c:v>
                </c:pt>
                <c:pt idx="11780">
                  <c:v>1.1087814974200586E-2</c:v>
                </c:pt>
                <c:pt idx="11781">
                  <c:v>1.1098161172996824E-2</c:v>
                </c:pt>
                <c:pt idx="11782">
                  <c:v>1.1097931047742628E-2</c:v>
                </c:pt>
                <c:pt idx="11783">
                  <c:v>1.1086845943895109E-2</c:v>
                </c:pt>
                <c:pt idx="11784">
                  <c:v>1.1064666538298455E-2</c:v>
                </c:pt>
                <c:pt idx="11785">
                  <c:v>1.1031190500505666E-2</c:v>
                </c:pt>
                <c:pt idx="11786">
                  <c:v>1.0986250251366519E-2</c:v>
                </c:pt>
                <c:pt idx="11787">
                  <c:v>1.0929710816130495E-2</c:v>
                </c:pt>
                <c:pt idx="11788">
                  <c:v>1.0861467769333869E-2</c:v>
                </c:pt>
                <c:pt idx="11789">
                  <c:v>1.0781445268764419E-2</c:v>
                </c:pt>
                <c:pt idx="11790">
                  <c:v>1.0689594175824518E-2</c:v>
                </c:pt>
                <c:pt idx="11791">
                  <c:v>1.0585890259643977E-2</c:v>
                </c:pt>
                <c:pt idx="11792">
                  <c:v>1.0470332482326835E-2</c:v>
                </c:pt>
                <c:pt idx="11793">
                  <c:v>1.0342941362752333E-2</c:v>
                </c:pt>
                <c:pt idx="11794">
                  <c:v>1.0203757416387623E-2</c:v>
                </c:pt>
                <c:pt idx="11795">
                  <c:v>1.0052839668610104E-2</c:v>
                </c:pt>
                <c:pt idx="11796">
                  <c:v>9.8902642390785531E-3</c:v>
                </c:pt>
                <c:pt idx="11797">
                  <c:v>9.7161229947355463E-3</c:v>
                </c:pt>
                <c:pt idx="11798">
                  <c:v>9.5305222690683471E-3</c:v>
                </c:pt>
                <c:pt idx="11799">
                  <c:v>9.3335816453010388E-3</c:v>
                </c:pt>
                <c:pt idx="11800">
                  <c:v>9.1254328012378566E-3</c:v>
                </c:pt>
                <c:pt idx="11801">
                  <c:v>8.906218413525048E-3</c:v>
                </c:pt>
                <c:pt idx="11802">
                  <c:v>8.6760911191473954E-3</c:v>
                </c:pt>
                <c:pt idx="11803">
                  <c:v>8.4352125320243353E-3</c:v>
                </c:pt>
                <c:pt idx="11804">
                  <c:v>8.1837523126203522E-3</c:v>
                </c:pt>
                <c:pt idx="11805">
                  <c:v>7.9218872885340099E-3</c:v>
                </c:pt>
                <c:pt idx="11806">
                  <c:v>7.6498006240801721E-3</c:v>
                </c:pt>
                <c:pt idx="11807">
                  <c:v>7.3676810369301213E-3</c:v>
                </c:pt>
                <c:pt idx="11808">
                  <c:v>7.0757220599245172E-3</c:v>
                </c:pt>
                <c:pt idx="11809">
                  <c:v>6.7741213462241823E-3</c:v>
                </c:pt>
                <c:pt idx="11810">
                  <c:v>6.4630800160138105E-3</c:v>
                </c:pt>
                <c:pt idx="11811">
                  <c:v>6.1428020430232388E-3</c:v>
                </c:pt>
                <c:pt idx="11812">
                  <c:v>5.8134936791804327E-3</c:v>
                </c:pt>
                <c:pt idx="11813">
                  <c:v>5.4753629157593062E-3</c:v>
                </c:pt>
                <c:pt idx="11814">
                  <c:v>5.1286189794339911E-3</c:v>
                </c:pt>
                <c:pt idx="11815">
                  <c:v>4.7734718616993478E-3</c:v>
                </c:pt>
                <c:pt idx="11816">
                  <c:v>4.4101318801647738E-3</c:v>
                </c:pt>
                <c:pt idx="11817">
                  <c:v>4.0388092702754955E-3</c:v>
                </c:pt>
                <c:pt idx="11818">
                  <c:v>3.6597138060615216E-3</c:v>
                </c:pt>
                <c:pt idx="11819">
                  <c:v>3.273054448560072E-3</c:v>
                </c:pt>
                <c:pt idx="11820">
                  <c:v>2.8790390206021145E-3</c:v>
                </c:pt>
                <c:pt idx="11821">
                  <c:v>2.4778739066975979E-3</c:v>
                </c:pt>
                <c:pt idx="11822">
                  <c:v>2.0697637767973041E-3</c:v>
                </c:pt>
                <c:pt idx="11823">
                  <c:v>1.6549113327516492E-3</c:v>
                </c:pt>
                <c:pt idx="11824">
                  <c:v>1.2335170763284101E-3</c:v>
                </c:pt>
                <c:pt idx="11825">
                  <c:v>8.057790976920881E-4</c:v>
                </c:pt>
                <c:pt idx="11826">
                  <c:v>3.7189288328756854E-4</c:v>
                </c:pt>
                <c:pt idx="11827">
                  <c:v>-6.5738354752934317E-5</c:v>
                </c:pt>
                <c:pt idx="11828">
                  <c:v>-5.0215080804669903E-4</c:v>
                </c:pt>
                <c:pt idx="11829">
                  <c:v>-9.3398028497779044E-4</c:v>
                </c:pt>
                <c:pt idx="11830">
                  <c:v>-1.3599334054681944E-3</c:v>
                </c:pt>
                <c:pt idx="11831">
                  <c:v>-1.7788862459309749E-3</c:v>
                </c:pt>
                <c:pt idx="11832">
                  <c:v>-2.1898094331377249E-3</c:v>
                </c:pt>
                <c:pt idx="11833">
                  <c:v>-2.5917607673263802E-3</c:v>
                </c:pt>
                <c:pt idx="11834">
                  <c:v>-2.9838806905841913E-3</c:v>
                </c:pt>
                <c:pt idx="11835">
                  <c:v>-3.3653880225409595E-3</c:v>
                </c:pt>
                <c:pt idx="11836">
                  <c:v>-3.7355758572564565E-3</c:v>
                </c:pt>
                <c:pt idx="11837">
                  <c:v>-4.0938076136675236E-3</c:v>
                </c:pt>
                <c:pt idx="11838">
                  <c:v>-4.4395132358560525E-3</c:v>
                </c:pt>
                <c:pt idx="11839">
                  <c:v>-4.772185539532783E-3</c:v>
                </c:pt>
                <c:pt idx="11840">
                  <c:v>-5.0913767011234639E-3</c:v>
                </c:pt>
                <c:pt idx="11841">
                  <c:v>-5.3966948858371593E-3</c:v>
                </c:pt>
                <c:pt idx="11842">
                  <c:v>-5.6878010110967955E-3</c:v>
                </c:pt>
                <c:pt idx="11843">
                  <c:v>-5.9644056417187423E-3</c:v>
                </c:pt>
                <c:pt idx="11844">
                  <c:v>-6.2262660132413293E-3</c:v>
                </c:pt>
                <c:pt idx="11845">
                  <c:v>-6.4731831798208331E-3</c:v>
                </c:pt>
                <c:pt idx="11846">
                  <c:v>-6.7049992831375383E-3</c:v>
                </c:pt>
                <c:pt idx="11847">
                  <c:v>-6.9215949387831082E-3</c:v>
                </c:pt>
                <c:pt idx="11848">
                  <c:v>-7.1228867366339953E-3</c:v>
                </c:pt>
                <c:pt idx="11849">
                  <c:v>-7.3088248517528057E-3</c:v>
                </c:pt>
                <c:pt idx="11850">
                  <c:v>-7.4793907624006581E-3</c:v>
                </c:pt>
                <c:pt idx="11851">
                  <c:v>-7.6345950717880652E-3</c:v>
                </c:pt>
                <c:pt idx="11852">
                  <c:v>-7.7744754302393419E-3</c:v>
                </c:pt>
                <c:pt idx="11853">
                  <c:v>-7.8990945544957693E-3</c:v>
                </c:pt>
                <c:pt idx="11854">
                  <c:v>-8.0085383409356226E-3</c:v>
                </c:pt>
                <c:pt idx="11855">
                  <c:v>-8.1029140695439757E-3</c:v>
                </c:pt>
                <c:pt idx="11856">
                  <c:v>-8.1823486955220417E-3</c:v>
                </c:pt>
                <c:pt idx="11857">
                  <c:v>-8.2469872254851972E-3</c:v>
                </c:pt>
                <c:pt idx="11858">
                  <c:v>-8.2969911752563824E-3</c:v>
                </c:pt>
                <c:pt idx="11859">
                  <c:v>-8.3325371063271789E-3</c:v>
                </c:pt>
                <c:pt idx="11860">
                  <c:v>-8.3538152381168029E-3</c:v>
                </c:pt>
                <c:pt idx="11861">
                  <c:v>-8.3610281332253157E-3</c:v>
                </c:pt>
                <c:pt idx="11862">
                  <c:v>-8.3543894529401995E-3</c:v>
                </c:pt>
                <c:pt idx="11863">
                  <c:v>-8.3341227803201533E-3</c:v>
                </c:pt>
                <c:pt idx="11864">
                  <c:v>-8.3004605082447769E-3</c:v>
                </c:pt>
                <c:pt idx="11865">
                  <c:v>-8.2536427898837108E-3</c:v>
                </c:pt>
                <c:pt idx="11866">
                  <c:v>-8.1939165491042541E-3</c:v>
                </c:pt>
                <c:pt idx="11867">
                  <c:v>-8.1215345484011211E-3</c:v>
                </c:pt>
                <c:pt idx="11868">
                  <c:v>-8.0367545119974047E-3</c:v>
                </c:pt>
                <c:pt idx="11869">
                  <c:v>-7.9398383018300812E-3</c:v>
                </c:pt>
                <c:pt idx="11870">
                  <c:v>-7.8310511441980271E-3</c:v>
                </c:pt>
                <c:pt idx="11871">
                  <c:v>-7.7106609049141326E-3</c:v>
                </c:pt>
                <c:pt idx="11872">
                  <c:v>-7.5789374108665222E-3</c:v>
                </c:pt>
                <c:pt idx="11873">
                  <c:v>-7.4361518159565916E-3</c:v>
                </c:pt>
                <c:pt idx="11874">
                  <c:v>-7.2825760094434684E-3</c:v>
                </c:pt>
                <c:pt idx="11875">
                  <c:v>-7.1184820647858665E-3</c:v>
                </c:pt>
                <c:pt idx="11876">
                  <c:v>-6.9441417271326415E-3</c:v>
                </c:pt>
                <c:pt idx="11877">
                  <c:v>-6.7598259376729312E-3</c:v>
                </c:pt>
                <c:pt idx="11878">
                  <c:v>-6.5658043931154384E-3</c:v>
                </c:pt>
                <c:pt idx="11879">
                  <c:v>-6.362345138624023E-3</c:v>
                </c:pt>
                <c:pt idx="11880">
                  <c:v>-6.1497141925935068E-3</c:v>
                </c:pt>
                <c:pt idx="11881">
                  <c:v>-5.9281752017052098E-3</c:v>
                </c:pt>
                <c:pt idx="11882">
                  <c:v>-5.697989124756336E-3</c:v>
                </c:pt>
                <c:pt idx="11883">
                  <c:v>-5.4594139438107793E-3</c:v>
                </c:pt>
                <c:pt idx="11884">
                  <c:v>-5.2127044012713897E-3</c:v>
                </c:pt>
                <c:pt idx="11885">
                  <c:v>-4.9581117615249077E-3</c:v>
                </c:pt>
                <c:pt idx="11886">
                  <c:v>-4.6958835958609583E-3</c:v>
                </c:pt>
                <c:pt idx="11887">
                  <c:v>-4.4262635894154372E-3</c:v>
                </c:pt>
                <c:pt idx="11888">
                  <c:v>-4.1494913689364031E-3</c:v>
                </c:pt>
                <c:pt idx="11889">
                  <c:v>-3.8680037695969297E-3</c:v>
                </c:pt>
                <c:pt idx="11890">
                  <c:v>-3.5867862771583013E-3</c:v>
                </c:pt>
                <c:pt idx="11891">
                  <c:v>-3.3092299335440835E-3</c:v>
                </c:pt>
                <c:pt idx="11892">
                  <c:v>-3.0366621021260904E-3</c:v>
                </c:pt>
                <c:pt idx="11893">
                  <c:v>-2.770240034026661E-3</c:v>
                </c:pt>
                <c:pt idx="11894">
                  <c:v>-2.511025491804562E-3</c:v>
                </c:pt>
                <c:pt idx="11895">
                  <c:v>-2.2599921220603459E-3</c:v>
                </c:pt>
                <c:pt idx="11896">
                  <c:v>-2.018029995022068E-3</c:v>
                </c:pt>
                <c:pt idx="11897">
                  <c:v>-1.7859498783936913E-3</c:v>
                </c:pt>
                <c:pt idx="11898">
                  <c:v>-1.5644873510627186E-3</c:v>
                </c:pt>
                <c:pt idx="11899">
                  <c:v>-1.3543067641920063E-3</c:v>
                </c:pt>
                <c:pt idx="11900">
                  <c:v>-1.1560050533458855E-3</c:v>
                </c:pt>
                <c:pt idx="11901">
                  <c:v>-9.7011540517229591E-4</c:v>
                </c:pt>
                <c:pt idx="11902">
                  <c:v>-7.9711078217555085E-4</c:v>
                </c:pt>
                <c:pt idx="11903">
                  <c:v>-6.3740730912534283E-4</c:v>
                </c:pt>
                <c:pt idx="11904">
                  <c:v>-4.9136752465153808E-4</c:v>
                </c:pt>
                <c:pt idx="11905">
                  <c:v>-3.5930350157143998E-4</c:v>
                </c:pt>
                <c:pt idx="11906">
                  <c:v>-2.4147983948701035E-4</c:v>
                </c:pt>
                <c:pt idx="11907">
                  <c:v>-1.3811653317449777E-4</c:v>
                </c:pt>
                <c:pt idx="11908">
                  <c:v>-4.9391720268455646E-5</c:v>
                </c:pt>
                <c:pt idx="11909">
                  <c:v>2.4555688283318443E-5</c:v>
                </c:pt>
                <c:pt idx="11910">
                  <c:v>8.3623491547444792E-5</c:v>
                </c:pt>
                <c:pt idx="11911">
                  <c:v>1.2774379230301431E-4</c:v>
                </c:pt>
                <c:pt idx="11912">
                  <c:v>1.5688069773594251E-4</c:v>
                </c:pt>
                <c:pt idx="11913">
                  <c:v>1.7102812379716945E-4</c:v>
                </c:pt>
                <c:pt idx="11914">
                  <c:v>1.7269664955078386E-4</c:v>
                </c:pt>
                <c:pt idx="11915">
                  <c:v>1.6730901503606853E-4</c:v>
                </c:pt>
                <c:pt idx="11916">
                  <c:v>1.585141194698109E-4</c:v>
                </c:pt>
                <c:pt idx="11917">
                  <c:v>1.4765479892070698E-4</c:v>
                </c:pt>
                <c:pt idx="11918">
                  <c:v>1.3590708371336862E-4</c:v>
                </c:pt>
                <c:pt idx="11919">
                  <c:v>1.2436300701802597E-4</c:v>
                </c:pt>
                <c:pt idx="11920">
                  <c:v>1.1403744490980302E-4</c:v>
                </c:pt>
                <c:pt idx="11921">
                  <c:v>1.0587181775024048E-4</c:v>
                </c:pt>
                <c:pt idx="11922">
                  <c:v>1.0073755357325182E-4</c:v>
                </c:pt>
                <c:pt idx="11923">
                  <c:v>9.943943096849339E-5</c:v>
                </c:pt>
                <c:pt idx="11924">
                  <c:v>1.027188080968497E-4</c:v>
                </c:pt>
                <c:pt idx="11925">
                  <c:v>1.1125674011623805E-4</c:v>
                </c:pt>
                <c:pt idx="11926">
                  <c:v>1.2567698717685905E-4</c:v>
                </c:pt>
                <c:pt idx="11927">
                  <c:v>1.4654891518720291E-4</c:v>
                </c:pt>
                <c:pt idx="11928">
                  <c:v>1.743902915935272E-4</c:v>
                </c:pt>
                <c:pt idx="11929">
                  <c:v>2.0966997845012604E-4</c:v>
                </c:pt>
                <c:pt idx="11930">
                  <c:v>2.5281052508569185E-4</c:v>
                </c:pt>
                <c:pt idx="11931">
                  <c:v>3.0419066269283173E-4</c:v>
                </c:pt>
                <c:pt idx="11932">
                  <c:v>3.6414770318375243E-4</c:v>
                </c:pt>
                <c:pt idx="11933">
                  <c:v>4.3297984466562759E-4</c:v>
                </c:pt>
                <c:pt idx="11934">
                  <c:v>5.1094838589461E-4</c:v>
                </c:pt>
                <c:pt idx="11935">
                  <c:v>5.9827985206815828E-4</c:v>
                </c:pt>
                <c:pt idx="11936">
                  <c:v>6.9516803431167484E-4</c:v>
                </c:pt>
                <c:pt idx="11937">
                  <c:v>8.0177594520770747E-4</c:v>
                </c:pt>
                <c:pt idx="11938">
                  <c:v>9.1823769270443626E-4</c:v>
                </c:pt>
                <c:pt idx="11939">
                  <c:v>1.0446602747251719E-3</c:v>
                </c:pt>
                <c:pt idx="11940">
                  <c:v>1.1811252967823759E-3</c:v>
                </c:pt>
                <c:pt idx="11941">
                  <c:v>1.327690614878547E-3</c:v>
                </c:pt>
                <c:pt idx="11942">
                  <c:v>1.4843919059524446E-3</c:v>
                </c:pt>
                <c:pt idx="11943">
                  <c:v>1.6512441681028097E-3</c:v>
                </c:pt>
                <c:pt idx="11944">
                  <c:v>1.8282431527928502E-3</c:v>
                </c:pt>
                <c:pt idx="11945">
                  <c:v>2.0153667312101317E-3</c:v>
                </c:pt>
                <c:pt idx="11946">
                  <c:v>2.2125761969182308E-3</c:v>
                </c:pt>
                <c:pt idx="11947">
                  <c:v>2.4198175069120404E-3</c:v>
                </c:pt>
                <c:pt idx="11948">
                  <c:v>2.6370224631435293E-3</c:v>
                </c:pt>
                <c:pt idx="11949">
                  <c:v>2.8641098365535895E-3</c:v>
                </c:pt>
                <c:pt idx="11950">
                  <c:v>3.1009864356056995E-3</c:v>
                </c:pt>
                <c:pt idx="11951">
                  <c:v>3.3475481212784752E-3</c:v>
                </c:pt>
                <c:pt idx="11952">
                  <c:v>3.6036807704343306E-3</c:v>
                </c:pt>
                <c:pt idx="11953">
                  <c:v>3.8692611894409236E-3</c:v>
                </c:pt>
                <c:pt idx="11954">
                  <c:v>4.1441579798809896E-3</c:v>
                </c:pt>
                <c:pt idx="11955">
                  <c:v>4.4282323581445243E-3</c:v>
                </c:pt>
                <c:pt idx="11956">
                  <c:v>4.7213389306553161E-3</c:v>
                </c:pt>
                <c:pt idx="11957">
                  <c:v>5.0233264264417325E-3</c:v>
                </c:pt>
                <c:pt idx="11958">
                  <c:v>5.3340383887190961E-3</c:v>
                </c:pt>
                <c:pt idx="11959">
                  <c:v>5.6533138271087453E-3</c:v>
                </c:pt>
                <c:pt idx="11960">
                  <c:v>5.9809878320762873E-3</c:v>
                </c:pt>
                <c:pt idx="11961">
                  <c:v>6.3168921531292915E-3</c:v>
                </c:pt>
                <c:pt idx="11962">
                  <c:v>6.660855742272453E-3</c:v>
                </c:pt>
                <c:pt idx="11963">
                  <c:v>7.0127052641762982E-3</c:v>
                </c:pt>
                <c:pt idx="11964">
                  <c:v>7.3722655744738142E-3</c:v>
                </c:pt>
                <c:pt idx="11965">
                  <c:v>7.7393601675580879E-3</c:v>
                </c:pt>
                <c:pt idx="11966">
                  <c:v>8.1138115952130961E-3</c:v>
                </c:pt>
                <c:pt idx="11967">
                  <c:v>8.4954418573692549E-3</c:v>
                </c:pt>
                <c:pt idx="11968">
                  <c:v>8.8840727662353371E-3</c:v>
                </c:pt>
                <c:pt idx="11969">
                  <c:v>9.2795262850190359E-3</c:v>
                </c:pt>
                <c:pt idx="11970">
                  <c:v>9.6816248424091787E-3</c:v>
                </c:pt>
                <c:pt idx="11971">
                  <c:v>1.0090191623954714E-2</c:v>
                </c:pt>
                <c:pt idx="11972">
                  <c:v>1.0505050841437512E-2</c:v>
                </c:pt>
                <c:pt idx="11973">
                  <c:v>1.092602798129913E-2</c:v>
                </c:pt>
                <c:pt idx="11974">
                  <c:v>1.135295003314536E-2</c:v>
                </c:pt>
                <c:pt idx="11975">
                  <c:v>1.1785645699316453E-2</c:v>
                </c:pt>
                <c:pt idx="11976">
                  <c:v>1.2223945586476137E-2</c:v>
                </c:pt>
                <c:pt idx="11977">
                  <c:v>1.2665479568892501E-2</c:v>
                </c:pt>
                <c:pt idx="11978">
                  <c:v>1.3105325148327728E-2</c:v>
                </c:pt>
                <c:pt idx="11979">
                  <c:v>1.3540153194404322E-2</c:v>
                </c:pt>
                <c:pt idx="11980">
                  <c:v>1.3968697504405967E-2</c:v>
                </c:pt>
                <c:pt idx="11981">
                  <c:v>1.4389860069944775E-2</c:v>
                </c:pt>
                <c:pt idx="11982">
                  <c:v>1.4802636437888842E-2</c:v>
                </c:pt>
                <c:pt idx="11983">
                  <c:v>1.5206108366320669E-2</c:v>
                </c:pt>
                <c:pt idx="11984">
                  <c:v>1.5599439316574364E-2</c:v>
                </c:pt>
                <c:pt idx="11985">
                  <c:v>1.5981870212293064E-2</c:v>
                </c:pt>
                <c:pt idx="11986">
                  <c:v>1.6352715359698802E-2</c:v>
                </c:pt>
                <c:pt idx="11987">
                  <c:v>1.6711358521409266E-2</c:v>
                </c:pt>
                <c:pt idx="11988">
                  <c:v>1.7057249140021085E-2</c:v>
                </c:pt>
                <c:pt idx="11989">
                  <c:v>1.7389898707815606E-2</c:v>
                </c:pt>
                <c:pt idx="11990">
                  <c:v>1.770887727893751E-2</c:v>
                </c:pt>
                <c:pt idx="11991">
                  <c:v>1.8013810120392958E-2</c:v>
                </c:pt>
                <c:pt idx="11992">
                  <c:v>1.8304374498216452E-2</c:v>
                </c:pt>
                <c:pt idx="11993">
                  <c:v>1.8580296595165205E-2</c:v>
                </c:pt>
                <c:pt idx="11994">
                  <c:v>1.8841348556315213E-2</c:v>
                </c:pt>
                <c:pt idx="11995">
                  <c:v>1.9087345658954001E-2</c:v>
                </c:pt>
                <c:pt idx="11996">
                  <c:v>1.9318143603191382E-2</c:v>
                </c:pt>
                <c:pt idx="11997">
                  <c:v>1.953363591974025E-2</c:v>
                </c:pt>
                <c:pt idx="11998">
                  <c:v>1.9733751491354683E-2</c:v>
                </c:pt>
                <c:pt idx="11999">
                  <c:v>1.9918452184451891E-2</c:v>
                </c:pt>
                <c:pt idx="12000">
                  <c:v>2.0087730587487237E-2</c:v>
                </c:pt>
                <c:pt idx="12001">
                  <c:v>2.0241607852697598E-2</c:v>
                </c:pt>
                <c:pt idx="12002">
                  <c:v>2.0382239216179664E-2</c:v>
                </c:pt>
                <c:pt idx="12003">
                  <c:v>2.0514248625762579E-2</c:v>
                </c:pt>
                <c:pt idx="12004">
                  <c:v>2.0640760500071943E-2</c:v>
                </c:pt>
                <c:pt idx="12005">
                  <c:v>2.0762948814306841E-2</c:v>
                </c:pt>
                <c:pt idx="12006">
                  <c:v>2.0881848339055601E-2</c:v>
                </c:pt>
                <c:pt idx="12007">
                  <c:v>2.0998424543776772E-2</c:v>
                </c:pt>
                <c:pt idx="12008">
                  <c:v>2.1113579184059265E-2</c:v>
                </c:pt>
                <c:pt idx="12009">
                  <c:v>2.1228153242631585E-2</c:v>
                </c:pt>
                <c:pt idx="12010">
                  <c:v>2.1342929679885981E-2</c:v>
                </c:pt>
                <c:pt idx="12011">
                  <c:v>2.1458636092961603E-2</c:v>
                </c:pt>
                <c:pt idx="12012">
                  <c:v>2.1575947288571703E-2</c:v>
                </c:pt>
                <c:pt idx="12013">
                  <c:v>2.1695487771082204E-2</c:v>
                </c:pt>
                <c:pt idx="12014">
                  <c:v>2.1817834147260521E-2</c:v>
                </c:pt>
                <c:pt idx="12015">
                  <c:v>2.1943517449160472E-2</c:v>
                </c:pt>
                <c:pt idx="12016">
                  <c:v>2.2073025376656473E-2</c:v>
                </c:pt>
                <c:pt idx="12017">
                  <c:v>2.2206804461180611E-2</c:v>
                </c:pt>
                <c:pt idx="12018">
                  <c:v>2.234526215225147E-2</c:v>
                </c:pt>
                <c:pt idx="12019">
                  <c:v>2.2488768828413365E-2</c:v>
                </c:pt>
                <c:pt idx="12020">
                  <c:v>2.2637659734229282E-2</c:v>
                </c:pt>
                <c:pt idx="12021">
                  <c:v>2.279223684499062E-2</c:v>
                </c:pt>
                <c:pt idx="12022">
                  <c:v>2.2952770660822314E-2</c:v>
                </c:pt>
                <c:pt idx="12023">
                  <c:v>2.3119501931873107E-2</c:v>
                </c:pt>
                <c:pt idx="12024">
                  <c:v>2.3292643316288338E-2</c:v>
                </c:pt>
                <c:pt idx="12025">
                  <c:v>2.3472380972665737E-2</c:v>
                </c:pt>
                <c:pt idx="12026">
                  <c:v>2.3658876088695747E-2</c:v>
                </c:pt>
                <c:pt idx="12027">
                  <c:v>2.3852266347684555E-2</c:v>
                </c:pt>
                <c:pt idx="12028">
                  <c:v>2.4052667334652344E-2</c:v>
                </c:pt>
                <c:pt idx="12029">
                  <c:v>2.4260173883690936E-2</c:v>
                </c:pt>
                <c:pt idx="12030">
                  <c:v>2.4474861368253976E-2</c:v>
                </c:pt>
                <c:pt idx="12031">
                  <c:v>2.4696786936039484E-2</c:v>
                </c:pt>
                <c:pt idx="12032">
                  <c:v>2.4925990690109267E-2</c:v>
                </c:pt>
                <c:pt idx="12033">
                  <c:v>2.5162496817872235E-2</c:v>
                </c:pt>
                <c:pt idx="12034">
                  <c:v>2.5406314669539957E-2</c:v>
                </c:pt>
                <c:pt idx="12035">
                  <c:v>2.5657439787641442E-2</c:v>
                </c:pt>
                <c:pt idx="12036">
                  <c:v>2.5915854889162742E-2</c:v>
                </c:pt>
                <c:pt idx="12037">
                  <c:v>2.6181530801852773E-2</c:v>
                </c:pt>
                <c:pt idx="12038">
                  <c:v>2.6454427356212656E-2</c:v>
                </c:pt>
                <c:pt idx="12039">
                  <c:v>2.6734494234659931E-2</c:v>
                </c:pt>
                <c:pt idx="12040">
                  <c:v>2.7021671779332297E-2</c:v>
                </c:pt>
                <c:pt idx="12041">
                  <c:v>2.7315891759968378E-2</c:v>
                </c:pt>
                <c:pt idx="12042">
                  <c:v>2.7617078103274607E-2</c:v>
                </c:pt>
                <c:pt idx="12043">
                  <c:v>2.7925147585158665E-2</c:v>
                </c:pt>
                <c:pt idx="12044">
                  <c:v>2.8240010487180747E-2</c:v>
                </c:pt>
                <c:pt idx="12045">
                  <c:v>2.856157121854408E-2</c:v>
                </c:pt>
                <c:pt idx="12046">
                  <c:v>2.888972890491634E-2</c:v>
                </c:pt>
                <c:pt idx="12047">
                  <c:v>2.9224377945343025E-2</c:v>
                </c:pt>
                <c:pt idx="12048">
                  <c:v>2.9565408538483884E-2</c:v>
                </c:pt>
                <c:pt idx="12049">
                  <c:v>2.9912707179372403E-2</c:v>
                </c:pt>
                <c:pt idx="12050">
                  <c:v>3.0266157127868135E-2</c:v>
                </c:pt>
                <c:pt idx="12051">
                  <c:v>3.0625638849940975E-2</c:v>
                </c:pt>
                <c:pt idx="12052">
                  <c:v>3.0991030432895819E-2</c:v>
                </c:pt>
                <c:pt idx="12053">
                  <c:v>3.1362207975615883E-2</c:v>
                </c:pt>
                <c:pt idx="12054">
                  <c:v>3.1739045954872369E-2</c:v>
                </c:pt>
                <c:pt idx="12055">
                  <c:v>3.2121417568718627E-2</c:v>
                </c:pt>
                <c:pt idx="12056">
                  <c:v>3.2509195057956651E-2</c:v>
                </c:pt>
                <c:pt idx="12057">
                  <c:v>3.2902250006634631E-2</c:v>
                </c:pt>
                <c:pt idx="12058">
                  <c:v>3.3300453622504882E-2</c:v>
                </c:pt>
                <c:pt idx="12059">
                  <c:v>3.370367699834291E-2</c:v>
                </c:pt>
                <c:pt idx="12060">
                  <c:v>3.4111791354999546E-2</c:v>
                </c:pt>
                <c:pt idx="12061">
                  <c:v>3.4524668267030448E-2</c:v>
                </c:pt>
                <c:pt idx="12062">
                  <c:v>3.494217987171943E-2</c:v>
                </c:pt>
                <c:pt idx="12063">
                  <c:v>3.5364199062284822E-2</c:v>
                </c:pt>
                <c:pt idx="12064">
                  <c:v>3.5790161228209952E-2</c:v>
                </c:pt>
                <c:pt idx="12065">
                  <c:v>3.6218994398665896E-2</c:v>
                </c:pt>
                <c:pt idx="12066">
                  <c:v>3.6649944514125579E-2</c:v>
                </c:pt>
                <c:pt idx="12067">
                  <c:v>3.708266899719883E-2</c:v>
                </c:pt>
                <c:pt idx="12068">
                  <c:v>3.751685973547321E-2</c:v>
                </c:pt>
                <c:pt idx="12069">
                  <c:v>3.7952228318832951E-2</c:v>
                </c:pt>
                <c:pt idx="12070">
                  <c:v>3.8388504662307033E-2</c:v>
                </c:pt>
                <c:pt idx="12071">
                  <c:v>3.8825436185271442E-2</c:v>
                </c:pt>
                <c:pt idx="12072">
                  <c:v>3.9262787036105751E-2</c:v>
                </c:pt>
                <c:pt idx="12073">
                  <c:v>3.970033734166168E-2</c:v>
                </c:pt>
                <c:pt idx="12074">
                  <c:v>4.0137882480419163E-2</c:v>
                </c:pt>
                <c:pt idx="12075">
                  <c:v>4.0575232378963003E-2</c:v>
                </c:pt>
                <c:pt idx="12076">
                  <c:v>4.1012210831425026E-2</c:v>
                </c:pt>
                <c:pt idx="12077">
                  <c:v>4.1448654841520487E-2</c:v>
                </c:pt>
                <c:pt idx="12078">
                  <c:v>4.1884413986792789E-2</c:v>
                </c:pt>
                <c:pt idx="12079">
                  <c:v>4.2319349804665812E-2</c:v>
                </c:pt>
                <c:pt idx="12080">
                  <c:v>4.2753335199892849E-2</c:v>
                </c:pt>
                <c:pt idx="12081">
                  <c:v>4.3186253872979495E-2</c:v>
                </c:pt>
                <c:pt idx="12082">
                  <c:v>4.3617999769150137E-2</c:v>
                </c:pt>
                <c:pt idx="12083">
                  <c:v>4.4048476547419571E-2</c:v>
                </c:pt>
                <c:pt idx="12084">
                  <c:v>4.4477597069325719E-2</c:v>
                </c:pt>
                <c:pt idx="12085">
                  <c:v>4.4905282906874511E-2</c:v>
                </c:pt>
                <c:pt idx="12086">
                  <c:v>4.533146386924447E-2</c:v>
                </c:pt>
                <c:pt idx="12087">
                  <c:v>4.575607754779553E-2</c:v>
                </c:pt>
                <c:pt idx="12088">
                  <c:v>4.617906887892597E-2</c:v>
                </c:pt>
                <c:pt idx="12089">
                  <c:v>4.6600389724320172E-2</c:v>
                </c:pt>
                <c:pt idx="12090">
                  <c:v>4.7019998468129931E-2</c:v>
                </c:pt>
                <c:pt idx="12091">
                  <c:v>4.7437859630634349E-2</c:v>
                </c:pt>
                <c:pt idx="12092">
                  <c:v>4.7853943497923858E-2</c:v>
                </c:pt>
                <c:pt idx="12093">
                  <c:v>4.8268225767157565E-2</c:v>
                </c:pt>
                <c:pt idx="12094">
                  <c:v>4.8680687206945746E-2</c:v>
                </c:pt>
                <c:pt idx="12095">
                  <c:v>4.9091313332413164E-2</c:v>
                </c:pt>
                <c:pt idx="12096">
                  <c:v>4.950009409450401E-2</c:v>
                </c:pt>
                <c:pt idx="12097">
                  <c:v>4.9907023583092999E-2</c:v>
                </c:pt>
                <c:pt idx="12098">
                  <c:v>5.0312099743473379E-2</c:v>
                </c:pt>
                <c:pt idx="12099">
                  <c:v>5.0715324105797835E-2</c:v>
                </c:pt>
                <c:pt idx="12100">
                  <c:v>5.1116701527055095E-2</c:v>
                </c:pt>
                <c:pt idx="12101">
                  <c:v>5.1516239945170302E-2</c:v>
                </c:pt>
                <c:pt idx="12102">
                  <c:v>5.1913950144825236E-2</c:v>
                </c:pt>
                <c:pt idx="12103">
                  <c:v>5.2309845534600836E-2</c:v>
                </c:pt>
                <c:pt idx="12104">
                  <c:v>5.2703941935051728E-2</c:v>
                </c:pt>
                <c:pt idx="12105">
                  <c:v>5.3096257377329883E-2</c:v>
                </c:pt>
                <c:pt idx="12106">
                  <c:v>5.3486811911982984E-2</c:v>
                </c:pt>
                <c:pt idx="12107">
                  <c:v>5.3875627427559393E-2</c:v>
                </c:pt>
                <c:pt idx="12108">
                  <c:v>5.4262727478660899E-2</c:v>
                </c:pt>
                <c:pt idx="12109">
                  <c:v>5.464813712309164E-2</c:v>
                </c:pt>
                <c:pt idx="12110">
                  <c:v>5.5031882767760158E-2</c:v>
                </c:pt>
                <c:pt idx="12111">
                  <c:v>5.5413992022999251E-2</c:v>
                </c:pt>
                <c:pt idx="12112">
                  <c:v>5.5794493564976129E-2</c:v>
                </c:pt>
                <c:pt idx="12113">
                  <c:v>5.6173417005878079E-2</c:v>
                </c:pt>
                <c:pt idx="12114">
                  <c:v>5.6550792771553851E-2</c:v>
                </c:pt>
                <c:pt idx="12115">
                  <c:v>5.6926651986320707E-2</c:v>
                </c:pt>
                <c:pt idx="12116">
                  <c:v>5.7301026364633766E-2</c:v>
                </c:pt>
                <c:pt idx="12117">
                  <c:v>5.7673948109335925E-2</c:v>
                </c:pt>
                <c:pt idx="12118">
                  <c:v>5.8045449816209398E-2</c:v>
                </c:pt>
                <c:pt idx="12119">
                  <c:v>5.8415564384559179E-2</c:v>
                </c:pt>
                <c:pt idx="12120">
                  <c:v>5.8784324933567056E-2</c:v>
                </c:pt>
                <c:pt idx="12121">
                  <c:v>5.9151764724161539E-2</c:v>
                </c:pt>
                <c:pt idx="12122">
                  <c:v>5.9517917086158494E-2</c:v>
                </c:pt>
                <c:pt idx="12123">
                  <c:v>5.9882815350433036E-2</c:v>
                </c:pt>
                <c:pt idx="12124">
                  <c:v>6.0246492785892787E-2</c:v>
                </c:pt>
                <c:pt idx="12125">
                  <c:v>6.0608982541028561E-2</c:v>
                </c:pt>
                <c:pt idx="12126">
                  <c:v>6.0970317589826607E-2</c:v>
                </c:pt>
                <c:pt idx="12127">
                  <c:v>6.1330530681833889E-2</c:v>
                </c:pt>
                <c:pt idx="12128">
                  <c:v>6.1689654296174463E-2</c:v>
                </c:pt>
                <c:pt idx="12129">
                  <c:v>6.2047720599322655E-2</c:v>
                </c:pt>
                <c:pt idx="12130">
                  <c:v>6.2404761406444624E-2</c:v>
                </c:pt>
                <c:pt idx="12131">
                  <c:v>6.2760808146128069E-2</c:v>
                </c:pt>
                <c:pt idx="12132">
                  <c:v>6.3115891828324749E-2</c:v>
                </c:pt>
                <c:pt idx="12133">
                  <c:v>6.3470043015338193E-2</c:v>
                </c:pt>
                <c:pt idx="12134">
                  <c:v>6.382329179569457E-2</c:v>
                </c:pt>
                <c:pt idx="12135">
                  <c:v>6.4175667760740948E-2</c:v>
                </c:pt>
                <c:pt idx="12136">
                  <c:v>6.4527199983821615E-2</c:v>
                </c:pt>
                <c:pt idx="12137">
                  <c:v>6.4877917001887914E-2</c:v>
                </c:pt>
                <c:pt idx="12138">
                  <c:v>6.5227846799404202E-2</c:v>
                </c:pt>
                <c:pt idx="12139">
                  <c:v>6.5577016794416604E-2</c:v>
                </c:pt>
                <c:pt idx="12140">
                  <c:v>6.5925453826657598E-2</c:v>
                </c:pt>
                <c:pt idx="12141">
                  <c:v>6.627318414756464E-2</c:v>
                </c:pt>
                <c:pt idx="12142">
                  <c:v>6.6620233412095456E-2</c:v>
                </c:pt>
                <c:pt idx="12143">
                  <c:v>6.6966626672228483E-2</c:v>
                </c:pt>
                <c:pt idx="12144">
                  <c:v>6.7312388372040954E-2</c:v>
                </c:pt>
                <c:pt idx="12145">
                  <c:v>6.7657542344262606E-2</c:v>
                </c:pt>
                <c:pt idx="12146">
                  <c:v>6.8002111808206644E-2</c:v>
                </c:pt>
                <c:pt idx="12147">
                  <c:v>6.8346119368984479E-2</c:v>
                </c:pt>
                <c:pt idx="12148">
                  <c:v>6.8689587017915429E-2</c:v>
                </c:pt>
                <c:pt idx="12149">
                  <c:v>6.9032536134045308E-2</c:v>
                </c:pt>
                <c:pt idx="12150">
                  <c:v>6.9374987486693504E-2</c:v>
                </c:pt>
                <c:pt idx="12151">
                  <c:v>6.9716961238950922E-2</c:v>
                </c:pt>
                <c:pt idx="12152">
                  <c:v>7.0058476952054721E-2</c:v>
                </c:pt>
                <c:pt idx="12153">
                  <c:v>7.0399553590570652E-2</c:v>
                </c:pt>
                <c:pt idx="12154">
                  <c:v>7.0740209528315431E-2</c:v>
                </c:pt>
                <c:pt idx="12155">
                  <c:v>7.1080462554956744E-2</c:v>
                </c:pt>
                <c:pt idx="12156">
                  <c:v>7.1420329883230341E-2</c:v>
                </c:pt>
                <c:pt idx="12157">
                  <c:v>7.175982815671747E-2</c:v>
                </c:pt>
                <c:pt idx="12158">
                  <c:v>7.2098973458128823E-2</c:v>
                </c:pt>
                <c:pt idx="12159">
                  <c:v>7.2437781318043723E-2</c:v>
                </c:pt>
                <c:pt idx="12160">
                  <c:v>7.2776266724056404E-2</c:v>
                </c:pt>
                <c:pt idx="12161">
                  <c:v>7.3114444130283965E-2</c:v>
                </c:pt>
                <c:pt idx="12162">
                  <c:v>7.3452327467192408E-2</c:v>
                </c:pt>
                <c:pt idx="12163">
                  <c:v>7.3789930151700864E-2</c:v>
                </c:pt>
                <c:pt idx="12164">
                  <c:v>7.4127685221319323E-2</c:v>
                </c:pt>
                <c:pt idx="12165">
                  <c:v>7.4466512440278493E-2</c:v>
                </c:pt>
                <c:pt idx="12166">
                  <c:v>7.4807027655083638E-2</c:v>
                </c:pt>
                <c:pt idx="12167">
                  <c:v>7.514945327466141E-2</c:v>
                </c:pt>
                <c:pt idx="12168">
                  <c:v>7.5493979669885594E-2</c:v>
                </c:pt>
                <c:pt idx="12169">
                  <c:v>7.5840779439332331E-2</c:v>
                </c:pt>
                <c:pt idx="12170">
                  <c:v>7.6190008838138618E-2</c:v>
                </c:pt>
                <c:pt idx="12171">
                  <c:v>7.65418086637904E-2</c:v>
                </c:pt>
                <c:pt idx="12172">
                  <c:v>7.6896305088921313E-2</c:v>
                </c:pt>
                <c:pt idx="12173">
                  <c:v>7.7253610461402708E-2</c:v>
                </c:pt>
                <c:pt idx="12174">
                  <c:v>7.7613824073286722E-2</c:v>
                </c:pt>
                <c:pt idx="12175">
                  <c:v>7.7977032899416432E-2</c:v>
                </c:pt>
                <c:pt idx="12176">
                  <c:v>7.834331230649047E-2</c:v>
                </c:pt>
                <c:pt idx="12177">
                  <c:v>7.8712726733365601E-2</c:v>
                </c:pt>
                <c:pt idx="12178">
                  <c:v>7.9085330343378446E-2</c:v>
                </c:pt>
                <c:pt idx="12179">
                  <c:v>7.946116764946462E-2</c:v>
                </c:pt>
                <c:pt idx="12180">
                  <c:v>7.9840274112847387E-2</c:v>
                </c:pt>
                <c:pt idx="12181">
                  <c:v>8.0222676716062771E-2</c:v>
                </c:pt>
                <c:pt idx="12182">
                  <c:v>8.060839451108115E-2</c:v>
                </c:pt>
                <c:pt idx="12183">
                  <c:v>8.0997439143276548E-2</c:v>
                </c:pt>
                <c:pt idx="12184">
                  <c:v>8.1389815351987554E-2</c:v>
                </c:pt>
                <c:pt idx="12185">
                  <c:v>8.1785521448403078E-2</c:v>
                </c:pt>
                <c:pt idx="12186">
                  <c:v>8.2184549771496321E-2</c:v>
                </c:pt>
                <c:pt idx="12187">
                  <c:v>8.2586887122720401E-2</c:v>
                </c:pt>
                <c:pt idx="12188">
                  <c:v>8.2992515180166662E-2</c:v>
                </c:pt>
                <c:pt idx="12189">
                  <c:v>8.3401410892875283E-2</c:v>
                </c:pt>
                <c:pt idx="12190">
                  <c:v>8.3813546855976015E-2</c:v>
                </c:pt>
                <c:pt idx="12191">
                  <c:v>8.4228891667323516E-2</c:v>
                </c:pt>
                <c:pt idx="12192">
                  <c:v>8.464741026627956E-2</c:v>
                </c:pt>
                <c:pt idx="12193">
                  <c:v>8.5069064255280311E-2</c:v>
                </c:pt>
                <c:pt idx="12194">
                  <c:v>8.5493812204813779E-2</c:v>
                </c:pt>
                <c:pt idx="12195">
                  <c:v>8.5921609942422442E-2</c:v>
                </c:pt>
                <c:pt idx="12196">
                  <c:v>8.6352410826318837E-2</c:v>
                </c:pt>
                <c:pt idx="12197">
                  <c:v>8.6786166004212004E-2</c:v>
                </c:pt>
                <c:pt idx="12198">
                  <c:v>8.7222824657902653E-2</c:v>
                </c:pt>
                <c:pt idx="12199">
                  <c:v>8.7662334234209244E-2</c:v>
                </c:pt>
                <c:pt idx="12200">
                  <c:v>8.8104640662763259E-2</c:v>
                </c:pt>
                <c:pt idx="12201">
                  <c:v>8.854968856120278E-2</c:v>
                </c:pt>
                <c:pt idx="12202">
                  <c:v>8.8997421428277226E-2</c:v>
                </c:pt>
                <c:pt idx="12203">
                  <c:v>8.9447781825361755E-2</c:v>
                </c:pt>
                <c:pt idx="12204">
                  <c:v>8.9900711546868253E-2</c:v>
                </c:pt>
                <c:pt idx="12205">
                  <c:v>9.035615178002207E-2</c:v>
                </c:pt>
                <c:pt idx="12206">
                  <c:v>9.0814043254464613E-2</c:v>
                </c:pt>
                <c:pt idx="12207">
                  <c:v>9.1274326382123877E-2</c:v>
                </c:pt>
                <c:pt idx="12208">
                  <c:v>9.1736941387784668E-2</c:v>
                </c:pt>
                <c:pt idx="12209">
                  <c:v>9.2201828430775012E-2</c:v>
                </c:pt>
                <c:pt idx="12210">
                  <c:v>9.2668927718173574E-2</c:v>
                </c:pt>
                <c:pt idx="12211">
                  <c:v>9.3138179609928193E-2</c:v>
                </c:pt>
                <c:pt idx="12212">
                  <c:v>9.3609524716265158E-2</c:v>
                </c:pt>
                <c:pt idx="12213">
                  <c:v>9.4082903987753916E-2</c:v>
                </c:pt>
                <c:pt idx="12214">
                  <c:v>9.455825879838145E-2</c:v>
                </c:pt>
                <c:pt idx="12215">
                  <c:v>9.503553102197701E-2</c:v>
                </c:pt>
                <c:pt idx="12216">
                  <c:v>9.5514663102317543E-2</c:v>
                </c:pt>
                <c:pt idx="12217">
                  <c:v>9.5995598117230393E-2</c:v>
                </c:pt>
                <c:pt idx="12218">
                  <c:v>9.6478279837000844E-2</c:v>
                </c:pt>
                <c:pt idx="12219">
                  <c:v>9.6962652777379144E-2</c:v>
                </c:pt>
                <c:pt idx="12220">
                  <c:v>9.7448662247470716E-2</c:v>
                </c:pt>
                <c:pt idx="12221">
                  <c:v>9.793625439278475E-2</c:v>
                </c:pt>
                <c:pt idx="12222">
                  <c:v>9.8425376233702441E-2</c:v>
                </c:pt>
                <c:pt idx="12223">
                  <c:v>9.8915975699619088E-2</c:v>
                </c:pt>
                <c:pt idx="12224">
                  <c:v>9.9408001659003001E-2</c:v>
                </c:pt>
                <c:pt idx="12225">
                  <c:v>9.9901403945604067E-2</c:v>
                </c:pt>
                <c:pt idx="12226">
                  <c:v>0.10039613338103635</c:v>
                </c:pt>
                <c:pt idx="12227">
                  <c:v>0.10088985254049324</c:v>
                </c:pt>
                <c:pt idx="12228">
                  <c:v>0.10137757016506048</c:v>
                </c:pt>
                <c:pt idx="12229">
                  <c:v>0.10185594945258977</c:v>
                </c:pt>
                <c:pt idx="12230">
                  <c:v>0.10232379592043288</c:v>
                </c:pt>
                <c:pt idx="12231">
                  <c:v>0.10278008820761148</c:v>
                </c:pt>
                <c:pt idx="12232">
                  <c:v>0.10322390040596617</c:v>
                </c:pt>
                <c:pt idx="12233">
                  <c:v>0.10365439433751952</c:v>
                </c:pt>
                <c:pt idx="12234">
                  <c:v>0.1040708147890488</c:v>
                </c:pt>
                <c:pt idx="12235">
                  <c:v>0.10447248503344771</c:v>
                </c:pt>
                <c:pt idx="12236">
                  <c:v>0.10485880252739153</c:v>
                </c:pt>
                <c:pt idx="12237">
                  <c:v>0.10522923477683489</c:v>
                </c:pt>
                <c:pt idx="12238">
                  <c:v>0.1055833153659281</c:v>
                </c:pt>
                <c:pt idx="12239">
                  <c:v>0.10592064014510293</c:v>
                </c:pt>
                <c:pt idx="12240">
                  <c:v>0.10624086357408677</c:v>
                </c:pt>
                <c:pt idx="12241">
                  <c:v>0.10654369521562569</c:v>
                </c:pt>
                <c:pt idx="12242">
                  <c:v>0.10682889637571175</c:v>
                </c:pt>
                <c:pt idx="12243">
                  <c:v>0.10709627688614203</c:v>
                </c:pt>
                <c:pt idx="12244">
                  <c:v>0.10734569202526728</c:v>
                </c:pt>
                <c:pt idx="12245">
                  <c:v>0.10757703957282863</c:v>
                </c:pt>
                <c:pt idx="12246">
                  <c:v>0.10779025699482125</c:v>
                </c:pt>
                <c:pt idx="12247">
                  <c:v>0.10798531875437507</c:v>
                </c:pt>
                <c:pt idx="12248">
                  <c:v>0.10816223374469192</c:v>
                </c:pt>
                <c:pt idx="12249">
                  <c:v>0.10832104284013377</c:v>
                </c:pt>
                <c:pt idx="12250">
                  <c:v>0.10846181656161766</c:v>
                </c:pt>
                <c:pt idx="12251">
                  <c:v>0.1085846528525311</c:v>
                </c:pt>
                <c:pt idx="12252">
                  <c:v>0.108689674961449</c:v>
                </c:pt>
                <c:pt idx="12253">
                  <c:v>0.1087770294279975</c:v>
                </c:pt>
                <c:pt idx="12254">
                  <c:v>0.1088468841682797</c:v>
                </c:pt>
                <c:pt idx="12255">
                  <c:v>0.10889942665634808</c:v>
                </c:pt>
                <c:pt idx="12256">
                  <c:v>0.10893486219828019</c:v>
                </c:pt>
                <c:pt idx="12257">
                  <c:v>0.10895341229548719</c:v>
                </c:pt>
                <c:pt idx="12258">
                  <c:v>0.10895531309395938</c:v>
                </c:pt>
                <c:pt idx="12259">
                  <c:v>0.10894081391622634</c:v>
                </c:pt>
                <c:pt idx="12260">
                  <c:v>0.10891017587288697</c:v>
                </c:pt>
                <c:pt idx="12261">
                  <c:v>0.10886367055063839</c:v>
                </c:pt>
                <c:pt idx="12262">
                  <c:v>0.10880157877381051</c:v>
                </c:pt>
                <c:pt idx="12263">
                  <c:v>0.10872418943648911</c:v>
                </c:pt>
                <c:pt idx="12264">
                  <c:v>0.10863179840238549</c:v>
                </c:pt>
                <c:pt idx="12265">
                  <c:v>0.10852470746968931</c:v>
                </c:pt>
                <c:pt idx="12266">
                  <c:v>0.10840322339821373</c:v>
                </c:pt>
                <c:pt idx="12267">
                  <c:v>0.10826765699622121</c:v>
                </c:pt>
                <c:pt idx="12268">
                  <c:v>0.10811832226438975</c:v>
                </c:pt>
                <c:pt idx="12269">
                  <c:v>0.10795553559445642</c:v>
                </c:pt>
                <c:pt idx="12270">
                  <c:v>0.10777961502014663</c:v>
                </c:pt>
                <c:pt idx="12271">
                  <c:v>0.1075908795180715</c:v>
                </c:pt>
                <c:pt idx="12272">
                  <c:v>0.10738964835634739</c:v>
                </c:pt>
                <c:pt idx="12273">
                  <c:v>0.1071762404887623</c:v>
                </c:pt>
                <c:pt idx="12274">
                  <c:v>0.10695097399238371</c:v>
                </c:pt>
                <c:pt idx="12275">
                  <c:v>0.10671416554657238</c:v>
                </c:pt>
                <c:pt idx="12276">
                  <c:v>0.10646612995143236</c:v>
                </c:pt>
                <c:pt idx="12277">
                  <c:v>0.10620717968379628</c:v>
                </c:pt>
                <c:pt idx="12278">
                  <c:v>0.10593762448890903</c:v>
                </c:pt>
                <c:pt idx="12279">
                  <c:v>0.10565777100603652</c:v>
                </c:pt>
                <c:pt idx="12280">
                  <c:v>0.10536792242629148</c:v>
                </c:pt>
                <c:pt idx="12281">
                  <c:v>0.10506837818102677</c:v>
                </c:pt>
                <c:pt idx="12282">
                  <c:v>0.10475943365920933</c:v>
                </c:pt>
                <c:pt idx="12283">
                  <c:v>0.1044413799522452</c:v>
                </c:pt>
                <c:pt idx="12284">
                  <c:v>0.10411450362478507</c:v>
                </c:pt>
                <c:pt idx="12285">
                  <c:v>0.10377908651009428</c:v>
                </c:pt>
                <c:pt idx="12286">
                  <c:v>0.10343540552862776</c:v>
                </c:pt>
                <c:pt idx="12287">
                  <c:v>0.10308373252850245</c:v>
                </c:pt>
                <c:pt idx="12288">
                  <c:v>0.10272433414661289</c:v>
                </c:pt>
                <c:pt idx="12289">
                  <c:v>0.10235749000321311</c:v>
                </c:pt>
                <c:pt idx="12290">
                  <c:v>0.10198349552558449</c:v>
                </c:pt>
                <c:pt idx="12291">
                  <c:v>0.10160262739782815</c:v>
                </c:pt>
                <c:pt idx="12292">
                  <c:v>0.10121513959017744</c:v>
                </c:pt>
                <c:pt idx="12293">
                  <c:v>0.10082127905987599</c:v>
                </c:pt>
                <c:pt idx="12294">
                  <c:v>0.10042128633393588</c:v>
                </c:pt>
                <c:pt idx="12295">
                  <c:v>0.1000153955455107</c:v>
                </c:pt>
                <c:pt idx="12296">
                  <c:v>9.9603834458910301E-2</c:v>
                </c:pt>
                <c:pt idx="12297">
                  <c:v>9.9186824503774251E-2</c:v>
                </c:pt>
                <c:pt idx="12298">
                  <c:v>9.8764580818481523E-2</c:v>
                </c:pt>
                <c:pt idx="12299">
                  <c:v>9.8337312302093971E-2</c:v>
                </c:pt>
                <c:pt idx="12300">
                  <c:v>9.7905221674136247E-2</c:v>
                </c:pt>
                <c:pt idx="12301">
                  <c:v>9.7468505541547373E-2</c:v>
                </c:pt>
                <c:pt idx="12302">
                  <c:v>9.7027354472173116E-2</c:v>
                </c:pt>
                <c:pt idx="12303">
                  <c:v>9.6581953074201851E-2</c:v>
                </c:pt>
                <c:pt idx="12304">
                  <c:v>9.6132480080976801E-2</c:v>
                </c:pt>
                <c:pt idx="12305">
                  <c:v>9.5679108440647684E-2</c:v>
                </c:pt>
                <c:pt idx="12306">
                  <c:v>9.5222005410154895E-2</c:v>
                </c:pt>
                <c:pt idx="12307">
                  <c:v>9.4761332653066313E-2</c:v>
                </c:pt>
                <c:pt idx="12308">
                  <c:v>9.4297246340813712E-2</c:v>
                </c:pt>
                <c:pt idx="12309">
                  <c:v>9.382989725690212E-2</c:v>
                </c:pt>
                <c:pt idx="12310">
                  <c:v>9.3359430903689283E-2</c:v>
                </c:pt>
                <c:pt idx="12311">
                  <c:v>9.2885987611357163E-2</c:v>
                </c:pt>
                <c:pt idx="12312">
                  <c:v>9.2409702648719158E-2</c:v>
                </c:pt>
                <c:pt idx="12313">
                  <c:v>9.1930706335528828E-2</c:v>
                </c:pt>
                <c:pt idx="12314">
                  <c:v>9.1449124155977377E-2</c:v>
                </c:pt>
                <c:pt idx="12315">
                  <c:v>9.0965076873086192E-2</c:v>
                </c:pt>
                <c:pt idx="12316">
                  <c:v>9.0478680643719972E-2</c:v>
                </c:pt>
                <c:pt idx="12317">
                  <c:v>8.9990047133965578E-2</c:v>
                </c:pt>
                <c:pt idx="12318">
                  <c:v>8.9499283634636259E-2</c:v>
                </c:pt>
                <c:pt idx="12319">
                  <c:v>8.9006493176681967E-2</c:v>
                </c:pt>
                <c:pt idx="12320">
                  <c:v>8.8511774646293548E-2</c:v>
                </c:pt>
                <c:pt idx="12321">
                  <c:v>8.8015222899523016E-2</c:v>
                </c:pt>
                <c:pt idx="12322">
                  <c:v>8.7516928876225863E-2</c:v>
                </c:pt>
                <c:pt idx="12323">
                  <c:v>8.7016979713176554E-2</c:v>
                </c:pt>
                <c:pt idx="12324">
                  <c:v>8.6515458856200766E-2</c:v>
                </c:pt>
                <c:pt idx="12325">
                  <c:v>8.6012446171188986E-2</c:v>
                </c:pt>
                <c:pt idx="12326">
                  <c:v>8.5508018053865459E-2</c:v>
                </c:pt>
                <c:pt idx="12327">
                  <c:v>8.5002247538198072E-2</c:v>
                </c:pt>
                <c:pt idx="12328">
                  <c:v>8.4495204403345264E-2</c:v>
                </c:pt>
                <c:pt idx="12329">
                  <c:v>8.3986955279046524E-2</c:v>
                </c:pt>
                <c:pt idx="12330">
                  <c:v>8.3477563749371167E-2</c:v>
                </c:pt>
                <c:pt idx="12331">
                  <c:v>8.2967090454751924E-2</c:v>
                </c:pt>
                <c:pt idx="12332">
                  <c:v>8.2455593192234278E-2</c:v>
                </c:pt>
                <c:pt idx="12333">
                  <c:v>8.1943127013884412E-2</c:v>
                </c:pt>
                <c:pt idx="12334">
                  <c:v>8.142974432330384E-2</c:v>
                </c:pt>
                <c:pt idx="12335">
                  <c:v>8.0915494970206406E-2</c:v>
                </c:pt>
                <c:pt idx="12336">
                  <c:v>8.0400426343020387E-2</c:v>
                </c:pt>
                <c:pt idx="12337">
                  <c:v>7.9884583459484779E-2</c:v>
                </c:pt>
                <c:pt idx="12338">
                  <c:v>7.9368009055213906E-2</c:v>
                </c:pt>
                <c:pt idx="12339">
                  <c:v>7.8850743670210943E-2</c:v>
                </c:pt>
                <c:pt idx="12340">
                  <c:v>7.8332825733315931E-2</c:v>
                </c:pt>
                <c:pt idx="12341">
                  <c:v>7.7814291644577885E-2</c:v>
                </c:pt>
                <c:pt idx="12342">
                  <c:v>7.7295175855546613E-2</c:v>
                </c:pt>
                <c:pt idx="12343">
                  <c:v>7.6775510947482625E-2</c:v>
                </c:pt>
                <c:pt idx="12344">
                  <c:v>7.6255327707488052E-2</c:v>
                </c:pt>
                <c:pt idx="12345">
                  <c:v>7.5734655202565421E-2</c:v>
                </c:pt>
                <c:pt idx="12346">
                  <c:v>7.5213520851613674E-2</c:v>
                </c:pt>
                <c:pt idx="12347">
                  <c:v>7.469195049537479E-2</c:v>
                </c:pt>
                <c:pt idx="12348">
                  <c:v>7.4169968464346786E-2</c:v>
                </c:pt>
                <c:pt idx="12349">
                  <c:v>7.3647597644680984E-2</c:v>
                </c:pt>
                <c:pt idx="12350">
                  <c:v>7.3124859542085405E-2</c:v>
                </c:pt>
                <c:pt idx="12351">
                  <c:v>7.2601774343756351E-2</c:v>
                </c:pt>
                <c:pt idx="12352">
                  <c:v>7.2080641001550164E-2</c:v>
                </c:pt>
                <c:pt idx="12353">
                  <c:v>7.1566401419588754E-2</c:v>
                </c:pt>
                <c:pt idx="12354">
                  <c:v>7.1062349603495306E-2</c:v>
                </c:pt>
                <c:pt idx="12355">
                  <c:v>7.0569645829135122E-2</c:v>
                </c:pt>
                <c:pt idx="12356">
                  <c:v>7.0089277960594443E-2</c:v>
                </c:pt>
                <c:pt idx="12357">
                  <c:v>6.9622138861572577E-2</c:v>
                </c:pt>
                <c:pt idx="12358">
                  <c:v>6.9169034138527388E-2</c:v>
                </c:pt>
                <c:pt idx="12359">
                  <c:v>6.8730686934671076E-2</c:v>
                </c:pt>
                <c:pt idx="12360">
                  <c:v>6.8307742434654636E-2</c:v>
                </c:pt>
                <c:pt idx="12361">
                  <c:v>6.79007721901594E-2</c:v>
                </c:pt>
                <c:pt idx="12362">
                  <c:v>6.7510278275005275E-2</c:v>
                </c:pt>
                <c:pt idx="12363">
                  <c:v>6.7136697274337201E-2</c:v>
                </c:pt>
                <c:pt idx="12364">
                  <c:v>6.6780404112284836E-2</c:v>
                </c:pt>
                <c:pt idx="12365">
                  <c:v>6.6441715722470387E-2</c:v>
                </c:pt>
                <c:pt idx="12366">
                  <c:v>6.6120894565719679E-2</c:v>
                </c:pt>
                <c:pt idx="12367">
                  <c:v>6.5818151999304769E-2</c:v>
                </c:pt>
                <c:pt idx="12368">
                  <c:v>6.5533651502013471E-2</c:v>
                </c:pt>
                <c:pt idx="12369">
                  <c:v>6.5267511759302912E-2</c:v>
                </c:pt>
                <c:pt idx="12370">
                  <c:v>6.5019809612750681E-2</c:v>
                </c:pt>
                <c:pt idx="12371">
                  <c:v>6.4790582877968961E-2</c:v>
                </c:pt>
                <c:pt idx="12372">
                  <c:v>6.4579833035094722E-2</c:v>
                </c:pt>
                <c:pt idx="12373">
                  <c:v>6.4387527795912905E-2</c:v>
                </c:pt>
                <c:pt idx="12374">
                  <c:v>6.4213603551609003E-2</c:v>
                </c:pt>
                <c:pt idx="12375">
                  <c:v>6.4057967705085803E-2</c:v>
                </c:pt>
                <c:pt idx="12376">
                  <c:v>6.3920500891712362E-2</c:v>
                </c:pt>
                <c:pt idx="12377">
                  <c:v>6.3796194740049175E-2</c:v>
                </c:pt>
                <c:pt idx="12378">
                  <c:v>6.3674377022750445E-2</c:v>
                </c:pt>
                <c:pt idx="12379">
                  <c:v>6.3547868069773486E-2</c:v>
                </c:pt>
                <c:pt idx="12380">
                  <c:v>6.3414019200562596E-2</c:v>
                </c:pt>
                <c:pt idx="12381">
                  <c:v>6.3270530149013904E-2</c:v>
                </c:pt>
                <c:pt idx="12382">
                  <c:v>6.3115285645656674E-2</c:v>
                </c:pt>
                <c:pt idx="12383">
                  <c:v>6.2946340544415461E-2</c:v>
                </c:pt>
                <c:pt idx="12384">
                  <c:v>6.2761911154370714E-2</c:v>
                </c:pt>
                <c:pt idx="12385">
                  <c:v>6.256036710511588E-2</c:v>
                </c:pt>
                <c:pt idx="12386">
                  <c:v>6.2340223513759667E-2</c:v>
                </c:pt>
                <c:pt idx="12387">
                  <c:v>6.210013343832272E-2</c:v>
                </c:pt>
                <c:pt idx="12388">
                  <c:v>6.1838880610837234E-2</c:v>
                </c:pt>
                <c:pt idx="12389">
                  <c:v>6.1555372443735178E-2</c:v>
                </c:pt>
                <c:pt idx="12390">
                  <c:v>6.1248633303073965E-2</c:v>
                </c:pt>
                <c:pt idx="12391">
                  <c:v>6.0917798042114467E-2</c:v>
                </c:pt>
                <c:pt idx="12392">
                  <c:v>6.0562105788745213E-2</c:v>
                </c:pt>
                <c:pt idx="12393">
                  <c:v>6.0180893980240159E-2</c:v>
                </c:pt>
                <c:pt idx="12394">
                  <c:v>5.9773592638841744E-2</c:v>
                </c:pt>
                <c:pt idx="12395">
                  <c:v>5.9339718881678882E-2</c:v>
                </c:pt>
                <c:pt idx="12396">
                  <c:v>5.8878871658556632E-2</c:v>
                </c:pt>
                <c:pt idx="12397">
                  <c:v>5.8390726711192033E-2</c:v>
                </c:pt>
                <c:pt idx="12398">
                  <c:v>5.7875031747517278E-2</c:v>
                </c:pt>
                <c:pt idx="12399">
                  <c:v>5.7331601824726838E-2</c:v>
                </c:pt>
                <c:pt idx="12400">
                  <c:v>5.6760314934807779E-2</c:v>
                </c:pt>
                <c:pt idx="12401">
                  <c:v>5.6161107786362706E-2</c:v>
                </c:pt>
                <c:pt idx="12402">
                  <c:v>5.5539306872633816E-2</c:v>
                </c:pt>
                <c:pt idx="12403">
                  <c:v>5.4906476665502343E-2</c:v>
                </c:pt>
                <c:pt idx="12404">
                  <c:v>5.4270375525388777E-2</c:v>
                </c:pt>
                <c:pt idx="12405">
                  <c:v>5.3633815269431409E-2</c:v>
                </c:pt>
                <c:pt idx="12406">
                  <c:v>5.2999247069926411E-2</c:v>
                </c:pt>
                <c:pt idx="12407">
                  <c:v>5.2368939307241624E-2</c:v>
                </c:pt>
                <c:pt idx="12408">
                  <c:v>5.1744992563383566E-2</c:v>
                </c:pt>
                <c:pt idx="12409">
                  <c:v>5.1129347868748155E-2</c:v>
                </c:pt>
                <c:pt idx="12410">
                  <c:v>5.0523794420473334E-2</c:v>
                </c:pt>
                <c:pt idx="12411">
                  <c:v>4.9929977024989608E-2</c:v>
                </c:pt>
                <c:pt idx="12412">
                  <c:v>4.9349403279716986E-2</c:v>
                </c:pt>
                <c:pt idx="12413">
                  <c:v>4.8783450499498254E-2</c:v>
                </c:pt>
                <c:pt idx="12414">
                  <c:v>4.8233372393082924E-2</c:v>
                </c:pt>
                <c:pt idx="12415">
                  <c:v>4.7700305495046724E-2</c:v>
                </c:pt>
                <c:pt idx="12416">
                  <c:v>4.7185275358599357E-2</c:v>
                </c:pt>
                <c:pt idx="12417">
                  <c:v>4.6689202514789016E-2</c:v>
                </c:pt>
                <c:pt idx="12418">
                  <c:v>4.6212908203651426E-2</c:v>
                </c:pt>
                <c:pt idx="12419">
                  <c:v>4.575711988287888E-2</c:v>
                </c:pt>
                <c:pt idx="12420">
                  <c:v>4.5322476519600481E-2</c:v>
                </c:pt>
                <c:pt idx="12421">
                  <c:v>4.4909533670867953E-2</c:v>
                </c:pt>
                <c:pt idx="12422">
                  <c:v>4.451876835843508E-2</c:v>
                </c:pt>
                <c:pt idx="12423">
                  <c:v>4.4150583743401799E-2</c:v>
                </c:pt>
                <c:pt idx="12424">
                  <c:v>4.380531360626945E-2</c:v>
                </c:pt>
                <c:pt idx="12425">
                  <c:v>4.348322663791835E-2</c:v>
                </c:pt>
                <c:pt idx="12426">
                  <c:v>4.3184530546977844E-2</c:v>
                </c:pt>
                <c:pt idx="12427">
                  <c:v>4.2909375989010672E-2</c:v>
                </c:pt>
                <c:pt idx="12428">
                  <c:v>4.265786032287662E-2</c:v>
                </c:pt>
                <c:pt idx="12429">
                  <c:v>4.2430031199580741E-2</c:v>
                </c:pt>
                <c:pt idx="12430">
                  <c:v>4.2225889988843572E-2</c:v>
                </c:pt>
                <c:pt idx="12431">
                  <c:v>4.2045395048560023E-2</c:v>
                </c:pt>
                <c:pt idx="12432">
                  <c:v>4.1888464842235129E-2</c:v>
                </c:pt>
                <c:pt idx="12433">
                  <c:v>4.1754980909410863E-2</c:v>
                </c:pt>
                <c:pt idx="12434">
                  <c:v>4.1644790694004959E-2</c:v>
                </c:pt>
                <c:pt idx="12435">
                  <c:v>4.155771023540529E-2</c:v>
                </c:pt>
                <c:pt idx="12436">
                  <c:v>4.1493526727067978E-2</c:v>
                </c:pt>
                <c:pt idx="12437">
                  <c:v>4.145200094727812E-2</c:v>
                </c:pt>
                <c:pt idx="12438">
                  <c:v>4.1432869566636374E-2</c:v>
                </c:pt>
                <c:pt idx="12439">
                  <c:v>4.143584733674021E-2</c:v>
                </c:pt>
                <c:pt idx="12440">
                  <c:v>4.1460629164430489E-2</c:v>
                </c:pt>
                <c:pt idx="12441">
                  <c:v>4.1506892075875983E-2</c:v>
                </c:pt>
                <c:pt idx="12442">
                  <c:v>4.1574297074669302E-2</c:v>
                </c:pt>
                <c:pt idx="12443">
                  <c:v>4.1662490898007151E-2</c:v>
                </c:pt>
                <c:pt idx="12444">
                  <c:v>4.1771107674928171E-2</c:v>
                </c:pt>
                <c:pt idx="12445">
                  <c:v>4.1899770490480617E-2</c:v>
                </c:pt>
                <c:pt idx="12446">
                  <c:v>4.2048092859591199E-2</c:v>
                </c:pt>
                <c:pt idx="12447">
                  <c:v>4.2215680114306819E-2</c:v>
                </c:pt>
                <c:pt idx="12448">
                  <c:v>4.2402130707979963E-2</c:v>
                </c:pt>
                <c:pt idx="12449">
                  <c:v>4.2607037439869509E-2</c:v>
                </c:pt>
                <c:pt idx="12450">
                  <c:v>4.2829988603529288E-2</c:v>
                </c:pt>
                <c:pt idx="12451">
                  <c:v>4.3070569062259069E-2</c:v>
                </c:pt>
                <c:pt idx="12452">
                  <c:v>4.3328361254795132E-2</c:v>
                </c:pt>
                <c:pt idx="12453">
                  <c:v>4.3602946134321099E-2</c:v>
                </c:pt>
                <c:pt idx="12454">
                  <c:v>4.3893904043785417E-2</c:v>
                </c:pt>
                <c:pt idx="12455">
                  <c:v>4.4200815530417124E-2</c:v>
                </c:pt>
                <c:pt idx="12456">
                  <c:v>4.4523262102239607E-2</c:v>
                </c:pt>
                <c:pt idx="12457">
                  <c:v>4.4860826929290429E-2</c:v>
                </c:pt>
                <c:pt idx="12458">
                  <c:v>4.5213095492166358E-2</c:v>
                </c:pt>
                <c:pt idx="12459">
                  <c:v>4.5579656180423568E-2</c:v>
                </c:pt>
                <c:pt idx="12460">
                  <c:v>4.596010084327723E-2</c:v>
                </c:pt>
                <c:pt idx="12461">
                  <c:v>4.6354025294959168E-2</c:v>
                </c:pt>
                <c:pt idx="12462">
                  <c:v>4.6761029777009529E-2</c:v>
                </c:pt>
                <c:pt idx="12463">
                  <c:v>4.7180719379695979E-2</c:v>
                </c:pt>
                <c:pt idx="12464">
                  <c:v>4.7609520386383712E-2</c:v>
                </c:pt>
                <c:pt idx="12465">
                  <c:v>4.8040172114822692E-2</c:v>
                </c:pt>
                <c:pt idx="12466">
                  <c:v>4.8467719453351675E-2</c:v>
                </c:pt>
                <c:pt idx="12467">
                  <c:v>4.8890191675398487E-2</c:v>
                </c:pt>
                <c:pt idx="12468">
                  <c:v>4.9305863791570405E-2</c:v>
                </c:pt>
                <c:pt idx="12469">
                  <c:v>4.9713148733819164E-2</c:v>
                </c:pt>
                <c:pt idx="12470">
                  <c:v>5.0110586800767236E-2</c:v>
                </c:pt>
                <c:pt idx="12471">
                  <c:v>5.049683919304232E-2</c:v>
                </c:pt>
                <c:pt idx="12472">
                  <c:v>5.0870681925760615E-2</c:v>
                </c:pt>
                <c:pt idx="12473">
                  <c:v>5.1230999965764919E-2</c:v>
                </c:pt>
                <c:pt idx="12474">
                  <c:v>5.1576781583058881E-2</c:v>
                </c:pt>
                <c:pt idx="12475">
                  <c:v>5.1907112911471855E-2</c:v>
                </c:pt>
                <c:pt idx="12476">
                  <c:v>5.2221172713764634E-2</c:v>
                </c:pt>
                <c:pt idx="12477">
                  <c:v>5.2518227346356194E-2</c:v>
                </c:pt>
                <c:pt idx="12478">
                  <c:v>5.2797625918825641E-2</c:v>
                </c:pt>
                <c:pt idx="12479">
                  <c:v>5.3058795643328258E-2</c:v>
                </c:pt>
                <c:pt idx="12480">
                  <c:v>5.3301237369058022E-2</c:v>
                </c:pt>
                <c:pt idx="12481">
                  <c:v>5.3524521296892863E-2</c:v>
                </c:pt>
                <c:pt idx="12482">
                  <c:v>5.3728282869371397E-2</c:v>
                </c:pt>
                <c:pt idx="12483">
                  <c:v>5.3912218831169992E-2</c:v>
                </c:pt>
                <c:pt idx="12484">
                  <c:v>5.4076083455276876E-2</c:v>
                </c:pt>
                <c:pt idx="12485">
                  <c:v>5.4219684930094596E-2</c:v>
                </c:pt>
                <c:pt idx="12486">
                  <c:v>5.4342881902743272E-2</c:v>
                </c:pt>
                <c:pt idx="12487">
                  <c:v>5.4445580173883602E-2</c:v>
                </c:pt>
                <c:pt idx="12488">
                  <c:v>5.4527729539431274E-2</c:v>
                </c:pt>
                <c:pt idx="12489">
                  <c:v>5.4589320774589958E-2</c:v>
                </c:pt>
                <c:pt idx="12490">
                  <c:v>5.463038275569386E-2</c:v>
                </c:pt>
                <c:pt idx="12491">
                  <c:v>5.4650979715412586E-2</c:v>
                </c:pt>
                <c:pt idx="12492">
                  <c:v>5.4651208626943892E-2</c:v>
                </c:pt>
                <c:pt idx="12493">
                  <c:v>5.4631196712888096E-2</c:v>
                </c:pt>
                <c:pt idx="12494">
                  <c:v>5.4591099074575947E-2</c:v>
                </c:pt>
                <c:pt idx="12495">
                  <c:v>5.4531096437696623E-2</c:v>
                </c:pt>
                <c:pt idx="12496">
                  <c:v>5.4451393010153927E-2</c:v>
                </c:pt>
                <c:pt idx="12497">
                  <c:v>5.4352214448158909E-2</c:v>
                </c:pt>
                <c:pt idx="12498">
                  <c:v>5.4233805926650322E-2</c:v>
                </c:pt>
                <c:pt idx="12499">
                  <c:v>5.4096430310219587E-2</c:v>
                </c:pt>
                <c:pt idx="12500">
                  <c:v>5.3940366420800537E-2</c:v>
                </c:pt>
                <c:pt idx="12501">
                  <c:v>5.376590739847243E-2</c:v>
                </c:pt>
                <c:pt idx="12502">
                  <c:v>5.3479548434477872E-2</c:v>
                </c:pt>
                <c:pt idx="12503">
                  <c:v>5.2974382789741863E-2</c:v>
                </c:pt>
                <c:pt idx="12504">
                  <c:v>5.232188071641071E-2</c:v>
                </c:pt>
                <c:pt idx="12505">
                  <c:v>5.1612379644363944E-2</c:v>
                </c:pt>
                <c:pt idx="12506">
                  <c:v>5.0854061515742406E-2</c:v>
                </c:pt>
                <c:pt idx="12507">
                  <c:v>5.0051813627738882E-2</c:v>
                </c:pt>
                <c:pt idx="12508">
                  <c:v>4.9210147179158427E-2</c:v>
                </c:pt>
                <c:pt idx="12509">
                  <c:v>4.8333322819538081E-2</c:v>
                </c:pt>
                <c:pt idx="12510">
                  <c:v>4.7425364797868998E-2</c:v>
                </c:pt>
                <c:pt idx="12511">
                  <c:v>4.6490070441366833E-2</c:v>
                </c:pt>
                <c:pt idx="12512">
                  <c:v>4.5531019218092272E-2</c:v>
                </c:pt>
                <c:pt idx="12513">
                  <c:v>4.455158155327426E-2</c:v>
                </c:pt>
                <c:pt idx="12514">
                  <c:v>4.3554927406787222E-2</c:v>
                </c:pt>
                <c:pt idx="12515">
                  <c:v>4.2544034613134774E-2</c:v>
                </c:pt>
                <c:pt idx="12516">
                  <c:v>4.1521696985392473E-2</c:v>
                </c:pt>
                <c:pt idx="12517">
                  <c:v>4.0490532184885235E-2</c:v>
                </c:pt>
                <c:pt idx="12518">
                  <c:v>3.9452989358679115E-2</c:v>
                </c:pt>
                <c:pt idx="12519">
                  <c:v>3.8411356547247991E-2</c:v>
                </c:pt>
                <c:pt idx="12520">
                  <c:v>3.7367767864931137E-2</c:v>
                </c:pt>
                <c:pt idx="12521">
                  <c:v>3.6324210456030737E-2</c:v>
                </c:pt>
                <c:pt idx="12522">
                  <c:v>3.5282531229610156E-2</c:v>
                </c:pt>
                <c:pt idx="12523">
                  <c:v>3.424444337624389E-2</c:v>
                </c:pt>
                <c:pt idx="12524">
                  <c:v>3.3211532670141972E-2</c:v>
                </c:pt>
                <c:pt idx="12525">
                  <c:v>3.2185263560224248E-2</c:v>
                </c:pt>
                <c:pt idx="12526">
                  <c:v>3.1166985053855505E-2</c:v>
                </c:pt>
                <c:pt idx="12527">
                  <c:v>3.0157936397071611E-2</c:v>
                </c:pt>
                <c:pt idx="12528">
                  <c:v>2.915925255523041E-2</c:v>
                </c:pt>
                <c:pt idx="12529">
                  <c:v>2.8171969498110277E-2</c:v>
                </c:pt>
                <c:pt idx="12530">
                  <c:v>2.7197029293554626E-2</c:v>
                </c:pt>
                <c:pt idx="12531">
                  <c:v>2.6235285013823259E-2</c:v>
                </c:pt>
                <c:pt idx="12532">
                  <c:v>2.528750545886161E-2</c:v>
                </c:pt>
                <c:pt idx="12533">
                  <c:v>2.4354379700738723E-2</c:v>
                </c:pt>
                <c:pt idx="12534">
                  <c:v>2.343652145353263E-2</c:v>
                </c:pt>
                <c:pt idx="12535">
                  <c:v>2.253447327296098E-2</c:v>
                </c:pt>
                <c:pt idx="12536">
                  <c:v>2.1648710590064079E-2</c:v>
                </c:pt>
                <c:pt idx="12537">
                  <c:v>2.0779645583248352E-2</c:v>
                </c:pt>
                <c:pt idx="12538">
                  <c:v>1.9927630892991127E-2</c:v>
                </c:pt>
                <c:pt idx="12539">
                  <c:v>1.9092963183493062E-2</c:v>
                </c:pt>
                <c:pt idx="12540">
                  <c:v>1.827588655554328E-2</c:v>
                </c:pt>
                <c:pt idx="12541">
                  <c:v>1.7476595814834458E-2</c:v>
                </c:pt>
                <c:pt idx="12542">
                  <c:v>1.6695239599931574E-2</c:v>
                </c:pt>
                <c:pt idx="12543">
                  <c:v>1.5931923374059145E-2</c:v>
                </c:pt>
                <c:pt idx="12544">
                  <c:v>1.5186712284827918E-2</c:v>
                </c:pt>
                <c:pt idx="12545">
                  <c:v>1.4459633895973659E-2</c:v>
                </c:pt>
                <c:pt idx="12546">
                  <c:v>1.3750680795128442E-2</c:v>
                </c:pt>
                <c:pt idx="12547">
                  <c:v>1.3059813081588443E-2</c:v>
                </c:pt>
                <c:pt idx="12548">
                  <c:v>1.2386960737983307E-2</c:v>
                </c:pt>
                <c:pt idx="12549">
                  <c:v>1.1732025889689265E-2</c:v>
                </c:pt>
                <c:pt idx="12550">
                  <c:v>1.109488495576349E-2</c:v>
                </c:pt>
                <c:pt idx="12551">
                  <c:v>1.0475390695109648E-2</c:v>
                </c:pt>
                <c:pt idx="12552">
                  <c:v>9.8733741515151068E-3</c:v>
                </c:pt>
                <c:pt idx="12553">
                  <c:v>9.2886465011290647E-3</c:v>
                </c:pt>
                <c:pt idx="12554">
                  <c:v>8.7210008058781017E-3</c:v>
                </c:pt>
                <c:pt idx="12555">
                  <c:v>8.1702136762415428E-3</c:v>
                </c:pt>
                <c:pt idx="12556">
                  <c:v>7.6360468467338623E-3</c:v>
                </c:pt>
                <c:pt idx="12557">
                  <c:v>7.1182486673655176E-3</c:v>
                </c:pt>
                <c:pt idx="12558">
                  <c:v>6.6165555142768118E-3</c:v>
                </c:pt>
                <c:pt idx="12559">
                  <c:v>6.1306931226624084E-3</c:v>
                </c:pt>
                <c:pt idx="12560">
                  <c:v>5.6603778450266895E-3</c:v>
                </c:pt>
                <c:pt idx="12561">
                  <c:v>5.2053178377327218E-3</c:v>
                </c:pt>
                <c:pt idx="12562">
                  <c:v>4.7652141787300067E-3</c:v>
                </c:pt>
                <c:pt idx="12563">
                  <c:v>4.3397619192690091E-3</c:v>
                </c:pt>
                <c:pt idx="12564">
                  <c:v>3.9286510723333806E-3</c:v>
                </c:pt>
                <c:pt idx="12565">
                  <c:v>3.5315675404442378E-3</c:v>
                </c:pt>
                <c:pt idx="12566">
                  <c:v>3.1481939854147659E-3</c:v>
                </c:pt>
                <c:pt idx="12567">
                  <c:v>2.7782106425580395E-3</c:v>
                </c:pt>
                <c:pt idx="12568">
                  <c:v>2.4212960817762042E-3</c:v>
                </c:pt>
                <c:pt idx="12569">
                  <c:v>2.0771279178853227E-3</c:v>
                </c:pt>
                <c:pt idx="12570">
                  <c:v>1.7453834724571429E-3</c:v>
                </c:pt>
                <c:pt idx="12571">
                  <c:v>1.4257403893870699E-3</c:v>
                </c:pt>
                <c:pt idx="12572">
                  <c:v>1.117877206326552E-3</c:v>
                </c:pt>
                <c:pt idx="12573">
                  <c:v>8.2147388404822696E-4</c:v>
                </c:pt>
                <c:pt idx="12574">
                  <c:v>5.3621229574335591E-4</c:v>
                </c:pt>
                <c:pt idx="12575">
                  <c:v>2.6177667818347159E-4</c:v>
                </c:pt>
                <c:pt idx="12576">
                  <c:v>-2.1459533882007445E-6</c:v>
                </c:pt>
                <c:pt idx="12577">
                  <c:v>-2.5586542483511531E-4</c:v>
                </c:pt>
                <c:pt idx="12578">
                  <c:v>-4.996880554389724E-4</c:v>
                </c:pt>
                <c:pt idx="12579">
                  <c:v>-7.3391634127038742E-4</c:v>
                </c:pt>
                <c:pt idx="12580">
                  <c:v>-9.5884866800574717E-4</c:v>
                </c:pt>
                <c:pt idx="12581">
                  <c:v>-1.1747790516371641E-3</c:v>
                </c:pt>
                <c:pt idx="12582">
                  <c:v>-1.3819969055808741E-3</c:v>
                </c:pt>
                <c:pt idx="12583">
                  <c:v>-1.5807868327465092E-3</c:v>
                </c:pt>
                <c:pt idx="12584">
                  <c:v>-1.7714284411853342E-3</c:v>
                </c:pt>
                <c:pt idx="12585">
                  <c:v>-1.9541961819898508E-3</c:v>
                </c:pt>
                <c:pt idx="12586">
                  <c:v>-2.1293592081700302E-3</c:v>
                </c:pt>
                <c:pt idx="12587">
                  <c:v>-2.2971812532829681E-3</c:v>
                </c:pt>
                <c:pt idx="12588">
                  <c:v>-2.457920528642841E-3</c:v>
                </c:pt>
                <c:pt idx="12589">
                  <c:v>-2.6118296379867944E-3</c:v>
                </c:pt>
                <c:pt idx="12590">
                  <c:v>-2.7591555085197009E-3</c:v>
                </c:pt>
                <c:pt idx="12591">
                  <c:v>-2.9001393373067788E-3</c:v>
                </c:pt>
                <c:pt idx="12592">
                  <c:v>-3.0350165520276308E-3</c:v>
                </c:pt>
                <c:pt idx="12593">
                  <c:v>-3.1640167851485993E-3</c:v>
                </c:pt>
                <c:pt idx="12594">
                  <c:v>-3.2873638606122795E-3</c:v>
                </c:pt>
                <c:pt idx="12595">
                  <c:v>-3.4052757921837038E-3</c:v>
                </c:pt>
                <c:pt idx="12596">
                  <c:v>-3.5179647926320925E-3</c:v>
                </c:pt>
                <c:pt idx="12597">
                  <c:v>-3.6256372929651184E-3</c:v>
                </c:pt>
                <c:pt idx="12598">
                  <c:v>-3.7284939709695463E-3</c:v>
                </c:pt>
                <c:pt idx="12599">
                  <c:v>-3.8267297883476815E-3</c:v>
                </c:pt>
                <c:pt idx="12600">
                  <c:v>-3.9205340357734457E-3</c:v>
                </c:pt>
                <c:pt idx="12601">
                  <c:v>-4.0100903852251903E-3</c:v>
                </c:pt>
                <c:pt idx="12602">
                  <c:v>-4.0955769489843322E-3</c:v>
                </c:pt>
                <c:pt idx="12603">
                  <c:v>-4.1771663447198598E-3</c:v>
                </c:pt>
                <c:pt idx="12604">
                  <c:v>-4.2550257661085151E-3</c:v>
                </c:pt>
                <c:pt idx="12605">
                  <c:v>-4.3293170584692035E-3</c:v>
                </c:pt>
                <c:pt idx="12606">
                  <c:v>-4.4001967989177621E-3</c:v>
                </c:pt>
                <c:pt idx="12607">
                  <c:v>-4.4678163805748402E-3</c:v>
                </c:pt>
                <c:pt idx="12608">
                  <c:v>-4.5323221003852089E-3</c:v>
                </c:pt>
                <c:pt idx="12609">
                  <c:v>-4.5938552501313809E-3</c:v>
                </c:pt>
                <c:pt idx="12610">
                  <c:v>-4.6525522102480229E-3</c:v>
                </c:pt>
                <c:pt idx="12611">
                  <c:v>-4.7085445460663166E-3</c:v>
                </c:pt>
                <c:pt idx="12612">
                  <c:v>-4.7619591061391735E-3</c:v>
                </c:pt>
                <c:pt idx="12613">
                  <c:v>-4.8129181223189972E-3</c:v>
                </c:pt>
                <c:pt idx="12614">
                  <c:v>-4.8615393112797821E-3</c:v>
                </c:pt>
                <c:pt idx="12615">
                  <c:v>-4.9079359771943016E-3</c:v>
                </c:pt>
                <c:pt idx="12616">
                  <c:v>-4.9522171152956342E-3</c:v>
                </c:pt>
                <c:pt idx="12617">
                  <c:v>-4.9944875160696416E-3</c:v>
                </c:pt>
                <c:pt idx="12618">
                  <c:v>-5.0348478698418637E-3</c:v>
                </c:pt>
                <c:pt idx="12619">
                  <c:v>-5.0733948715382055E-3</c:v>
                </c:pt>
                <c:pt idx="12620">
                  <c:v>-5.1102213254141503E-3</c:v>
                </c:pt>
                <c:pt idx="12621">
                  <c:v>-5.1454162495617149E-3</c:v>
                </c:pt>
                <c:pt idx="12622">
                  <c:v>-5.179064980017356E-3</c:v>
                </c:pt>
                <c:pt idx="12623">
                  <c:v>-5.211249274307125E-3</c:v>
                </c:pt>
                <c:pt idx="12624">
                  <c:v>-5.2420474142781627E-3</c:v>
                </c:pt>
                <c:pt idx="12625">
                  <c:v>-5.2715343080774269E-3</c:v>
                </c:pt>
                <c:pt idx="12626">
                  <c:v>-5.2997815911500785E-3</c:v>
                </c:pt>
                <c:pt idx="12627">
                  <c:v>-5.326857726140671E-3</c:v>
                </c:pt>
                <c:pt idx="12628">
                  <c:v>-5.3528281015906799E-3</c:v>
                </c:pt>
                <c:pt idx="12629">
                  <c:v>-5.3777551293355281E-3</c:v>
                </c:pt>
                <c:pt idx="12630">
                  <c:v>-5.4016983405136207E-3</c:v>
                </c:pt>
                <c:pt idx="12631">
                  <c:v>-5.4247144801085178E-3</c:v>
                </c:pt>
                <c:pt idx="12632">
                  <c:v>-5.4468575999538022E-3</c:v>
                </c:pt>
                <c:pt idx="12633">
                  <c:v>-5.4681791501378094E-3</c:v>
                </c:pt>
                <c:pt idx="12634">
                  <c:v>-5.4887280687530059E-3</c:v>
                </c:pt>
                <c:pt idx="12635">
                  <c:v>-5.5085508699415338E-3</c:v>
                </c:pt>
                <c:pt idx="12636">
                  <c:v>-5.5276917301951669E-3</c:v>
                </c:pt>
                <c:pt idx="12637">
                  <c:v>-5.5461925728739663E-3</c:v>
                </c:pt>
                <c:pt idx="12638">
                  <c:v>-5.5640931509138482E-3</c:v>
                </c:pt>
                <c:pt idx="12639">
                  <c:v>-5.5814311276985917E-3</c:v>
                </c:pt>
                <c:pt idx="12640">
                  <c:v>-5.5982421560770131E-3</c:v>
                </c:pt>
                <c:pt idx="12641">
                  <c:v>-5.6145599555107789E-3</c:v>
                </c:pt>
                <c:pt idx="12642">
                  <c:v>-5.630416387342789E-3</c:v>
                </c:pt>
                <c:pt idx="12643">
                  <c:v>-5.6458415281802491E-3</c:v>
                </c:pt>
                <c:pt idx="12644">
                  <c:v>-5.6608637413904346E-3</c:v>
                </c:pt>
                <c:pt idx="12645">
                  <c:v>-5.675509746710751E-3</c:v>
                </c:pt>
                <c:pt idx="12646">
                  <c:v>-5.6898046879780831E-3</c:v>
                </c:pt>
                <c:pt idx="12647">
                  <c:v>-5.7037721989854915E-3</c:v>
                </c:pt>
                <c:pt idx="12648">
                  <c:v>-5.7174344674772301E-3</c:v>
                </c:pt>
                <c:pt idx="12649">
                  <c:v>-5.7308122972957263E-3</c:v>
                </c:pt>
                <c:pt idx="12650">
                  <c:v>-5.7439251686964956E-3</c:v>
                </c:pt>
                <c:pt idx="12651">
                  <c:v>-5.7567912968493973E-3</c:v>
                </c:pt>
                <c:pt idx="12652">
                  <c:v>-5.7694276885464461E-3</c:v>
                </c:pt>
                <c:pt idx="12653">
                  <c:v>-5.7818501971385007E-3</c:v>
                </c:pt>
                <c:pt idx="12654">
                  <c:v>-5.7940735757246219E-3</c:v>
                </c:pt>
                <c:pt idx="12655">
                  <c:v>-5.8061115286195848E-3</c:v>
                </c:pt>
                <c:pt idx="12656">
                  <c:v>-5.8179767611263302E-3</c:v>
                </c:pt>
                <c:pt idx="12657">
                  <c:v>-5.8296810276413508E-3</c:v>
                </c:pt>
                <c:pt idx="12658">
                  <c:v>-5.8412351781221552E-3</c:v>
                </c:pt>
                <c:pt idx="12659">
                  <c:v>-5.8526492029468699E-3</c:v>
                </c:pt>
                <c:pt idx="12660">
                  <c:v>-5.8639322761968671E-3</c:v>
                </c:pt>
                <c:pt idx="12661">
                  <c:v>-5.875092797394085E-3</c:v>
                </c:pt>
                <c:pt idx="12662">
                  <c:v>-5.8861384317251972E-3</c:v>
                </c:pt>
                <c:pt idx="12663">
                  <c:v>-5.8970761487854824E-3</c:v>
                </c:pt>
                <c:pt idx="12664">
                  <c:v>-5.9079122598754471E-3</c:v>
                </c:pt>
                <c:pt idx="12665">
                  <c:v>-5.91865245388373E-3</c:v>
                </c:pt>
                <c:pt idx="12666">
                  <c:v>-5.9293018317899803E-3</c:v>
                </c:pt>
                <c:pt idx="12667">
                  <c:v>-5.9398649398216281E-3</c:v>
                </c:pt>
                <c:pt idx="12668">
                  <c:v>-5.9503458012983915E-3</c:v>
                </c:pt>
                <c:pt idx="12669">
                  <c:v>-5.9607479471986509E-3</c:v>
                </c:pt>
                <c:pt idx="12670">
                  <c:v>-5.9710744454814571E-3</c:v>
                </c:pt>
                <c:pt idx="12671">
                  <c:v>-5.9813279291981037E-3</c:v>
                </c:pt>
                <c:pt idx="12672">
                  <c:v>-5.9915106234268763E-3</c:v>
                </c:pt>
                <c:pt idx="12673">
                  <c:v>-6.0016243710644237E-3</c:v>
                </c:pt>
                <c:pt idx="12674">
                  <c:v>-6.0116706575069458E-3</c:v>
                </c:pt>
                <c:pt idx="12675">
                  <c:v>-6.0216506342540927E-3</c:v>
                </c:pt>
                <c:pt idx="12676">
                  <c:v>-6.0315651414681037E-3</c:v>
                </c:pt>
                <c:pt idx="12677">
                  <c:v>-6.0414147295203662E-3</c:v>
                </c:pt>
                <c:pt idx="12678">
                  <c:v>-6.0511996795571685E-3</c:v>
                </c:pt>
                <c:pt idx="12679">
                  <c:v>-6.0609200231159293E-3</c:v>
                </c:pt>
                <c:pt idx="12680">
                  <c:v>-6.0705755608228282E-3</c:v>
                </c:pt>
                <c:pt idx="12681">
                  <c:v>-6.080165880202118E-3</c:v>
                </c:pt>
                <c:pt idx="12682">
                  <c:v>-6.0896903726270742E-3</c:v>
                </c:pt>
                <c:pt idx="12683">
                  <c:v>-6.0991482494418322E-3</c:v>
                </c:pt>
                <c:pt idx="12684">
                  <c:v>-6.1085385572829413E-3</c:v>
                </c:pt>
                <c:pt idx="12685">
                  <c:v>-6.1178601926288479E-3</c:v>
                </c:pt>
                <c:pt idx="12686">
                  <c:v>-6.1271119156049315E-3</c:v>
                </c:pt>
                <c:pt idx="12687">
                  <c:v>-6.1362923630712369E-3</c:v>
                </c:pt>
                <c:pt idx="12688">
                  <c:v>-6.1454000610192735E-3</c:v>
                </c:pt>
                <c:pt idx="12689">
                  <c:v>-6.1544334363038671E-3</c:v>
                </c:pt>
                <c:pt idx="12690">
                  <c:v>-6.1633908277352418E-3</c:v>
                </c:pt>
                <c:pt idx="12691">
                  <c:v>-6.1722704965560911E-3</c:v>
                </c:pt>
                <c:pt idx="12692">
                  <c:v>-6.1810706363276012E-3</c:v>
                </c:pt>
                <c:pt idx="12693">
                  <c:v>-6.1897893822479679E-3</c:v>
                </c:pt>
                <c:pt idx="12694">
                  <c:v>-6.1984248199261488E-3</c:v>
                </c:pt>
                <c:pt idx="12695">
                  <c:v>-6.2069749936331632E-3</c:v>
                </c:pt>
                <c:pt idx="12696">
                  <c:v>-6.2154379140524612E-3</c:v>
                </c:pt>
                <c:pt idx="12697">
                  <c:v>-6.2238115655504824E-3</c:v>
                </c:pt>
                <c:pt idx="12698">
                  <c:v>-6.2320939129877143E-3</c:v>
                </c:pt>
                <c:pt idx="12699">
                  <c:v>-6.2402829080901168E-3</c:v>
                </c:pt>
                <c:pt idx="12700">
                  <c:v>-6.2483764954001523E-3</c:v>
                </c:pt>
                <c:pt idx="12701">
                  <c:v>-6.2563726178260139E-3</c:v>
                </c:pt>
                <c:pt idx="12702">
                  <c:v>-6.2642692218071753E-3</c:v>
                </c:pt>
                <c:pt idx="12703">
                  <c:v>-6.2720642621136788E-3</c:v>
                </c:pt>
                <c:pt idx="12704">
                  <c:v>-6.2797557062961923E-3</c:v>
                </c:pt>
                <c:pt idx="12705">
                  <c:v>-6.2873415388031368E-3</c:v>
                </c:pt>
                <c:pt idx="12706">
                  <c:v>-6.2948197647807605E-3</c:v>
                </c:pt>
                <c:pt idx="12707">
                  <c:v>-6.3021884135714551E-3</c:v>
                </c:pt>
                <c:pt idx="12708">
                  <c:v>-6.3094455419250833E-3</c:v>
                </c:pt>
                <c:pt idx="12709">
                  <c:v>-6.3165892369375963E-3</c:v>
                </c:pt>
                <c:pt idx="12710">
                  <c:v>-6.3236176187306857E-3</c:v>
                </c:pt>
                <c:pt idx="12711">
                  <c:v>-6.3305288428857284E-3</c:v>
                </c:pt>
                <c:pt idx="12712">
                  <c:v>-6.3373211026448361E-3</c:v>
                </c:pt>
                <c:pt idx="12713">
                  <c:v>-6.3439926308912556E-3</c:v>
                </c:pt>
                <c:pt idx="12714">
                  <c:v>-6.3505417019210425E-3</c:v>
                </c:pt>
                <c:pt idx="12715">
                  <c:v>-6.3569666330173091E-3</c:v>
                </c:pt>
                <c:pt idx="12716">
                  <c:v>-6.3632657858380855E-3</c:v>
                </c:pt>
                <c:pt idx="12717">
                  <c:v>-6.3694375676282382E-3</c:v>
                </c:pt>
                <c:pt idx="12718">
                  <c:v>-6.3754804322656228E-3</c:v>
                </c:pt>
                <c:pt idx="12719">
                  <c:v>-6.3813928811510745E-3</c:v>
                </c:pt>
                <c:pt idx="12720">
                  <c:v>-6.387173463951637E-3</c:v>
                </c:pt>
                <c:pt idx="12721">
                  <c:v>-6.3928207792058574E-3</c:v>
                </c:pt>
                <c:pt idx="12722">
                  <c:v>-6.3983334747997403E-3</c:v>
                </c:pt>
                <c:pt idx="12723">
                  <c:v>-6.4037102483214692E-3</c:v>
                </c:pt>
                <c:pt idx="12724">
                  <c:v>-6.4089498473028179E-3</c:v>
                </c:pt>
                <c:pt idx="12725">
                  <c:v>-6.4140510693546033E-3</c:v>
                </c:pt>
                <c:pt idx="12726">
                  <c:v>-6.4190127622034236E-3</c:v>
                </c:pt>
                <c:pt idx="12727">
                  <c:v>-6.4238338236364536E-3</c:v>
                </c:pt>
                <c:pt idx="12728">
                  <c:v>-6.4285132013608224E-3</c:v>
                </c:pt>
                <c:pt idx="12729">
                  <c:v>-6.433049892783759E-3</c:v>
                </c:pt>
                <c:pt idx="12730">
                  <c:v>-6.4374429447194631E-3</c:v>
                </c:pt>
                <c:pt idx="12731">
                  <c:v>-6.4416914530283078E-3</c:v>
                </c:pt>
                <c:pt idx="12732">
                  <c:v>-6.445794562193719E-3</c:v>
                </c:pt>
                <c:pt idx="12733">
                  <c:v>-6.4497514648418726E-3</c:v>
                </c:pt>
                <c:pt idx="12734">
                  <c:v>-6.4535614012090001E-3</c:v>
                </c:pt>
                <c:pt idx="12735">
                  <c:v>-6.4572236585609703E-3</c:v>
                </c:pt>
                <c:pt idx="12736">
                  <c:v>-6.4607375705694244E-3</c:v>
                </c:pt>
                <c:pt idx="12737">
                  <c:v>-6.464102516648678E-3</c:v>
                </c:pt>
                <c:pt idx="12738">
                  <c:v>-6.4673179212572495E-3</c:v>
                </c:pt>
                <c:pt idx="12739">
                  <c:v>-6.4703832531677581E-3</c:v>
                </c:pt>
                <c:pt idx="12740">
                  <c:v>-6.4732980247086585E-3</c:v>
                </c:pt>
                <c:pt idx="12741">
                  <c:v>-6.4760617909811529E-3</c:v>
                </c:pt>
                <c:pt idx="12742">
                  <c:v>-6.4786741490543915E-3</c:v>
                </c:pt>
                <c:pt idx="12743">
                  <c:v>-6.4811347371418722E-3</c:v>
                </c:pt>
                <c:pt idx="12744">
                  <c:v>-6.4834432337618573E-3</c:v>
                </c:pt>
                <c:pt idx="12745">
                  <c:v>-6.4855993568843614E-3</c:v>
                </c:pt>
                <c:pt idx="12746">
                  <c:v>-6.4876028630672013E-3</c:v>
                </c:pt>
                <c:pt idx="12747">
                  <c:v>-6.4894535465833594E-3</c:v>
                </c:pt>
                <c:pt idx="12748">
                  <c:v>-6.4911512385418223E-3</c:v>
                </c:pt>
                <c:pt idx="12749">
                  <c:v>-6.4926958060039282E-3</c:v>
                </c:pt>
                <c:pt idx="12750">
                  <c:v>-6.4940871510970463E-3</c:v>
                </c:pt>
                <c:pt idx="12751">
                  <c:v>-6.495325210127397E-3</c:v>
                </c:pt>
                <c:pt idx="12752">
                  <c:v>-6.4964099526935775E-3</c:v>
                </c:pt>
                <c:pt idx="12753">
                  <c:v>-6.4973413808023604E-3</c:v>
                </c:pt>
                <c:pt idx="12754">
                  <c:v>-6.4981195279881351E-3</c:v>
                </c:pt>
                <c:pt idx="12755">
                  <c:v>-6.498744458437301E-3</c:v>
                </c:pt>
                <c:pt idx="12756">
                  <c:v>-6.4992162661187888E-3</c:v>
                </c:pt>
                <c:pt idx="12757">
                  <c:v>-6.4995350739218485E-3</c:v>
                </c:pt>
                <c:pt idx="12758">
                  <c:v>-6.4997010328020702E-3</c:v>
                </c:pt>
                <c:pt idx="12759">
                  <c:v>-6.4997143209366099E-3</c:v>
                </c:pt>
                <c:pt idx="12760">
                  <c:v>-6.499575142889423E-3</c:v>
                </c:pt>
                <c:pt idx="12761">
                  <c:v>-6.499283728787289E-3</c:v>
                </c:pt>
                <c:pt idx="12762">
                  <c:v>-6.498840333507323E-3</c:v>
                </c:pt>
                <c:pt idx="12763">
                  <c:v>-6.498245235876594E-3</c:v>
                </c:pt>
                <c:pt idx="12764">
                  <c:v>-6.4974987378844081E-3</c:v>
                </c:pt>
                <c:pt idx="12765">
                  <c:v>-6.4966011639077418E-3</c:v>
                </c:pt>
                <c:pt idx="12766">
                  <c:v>-6.4955528599502784E-3</c:v>
                </c:pt>
                <c:pt idx="12767">
                  <c:v>-6.4943541928954331E-3</c:v>
                </c:pt>
                <c:pt idx="12768">
                  <c:v>-6.4930055497736576E-3</c:v>
                </c:pt>
                <c:pt idx="12769">
                  <c:v>-6.4915073370443643E-3</c:v>
                </c:pt>
                <c:pt idx="12770">
                  <c:v>-6.4898599798926529E-3</c:v>
                </c:pt>
                <c:pt idx="12771">
                  <c:v>-6.4880639215410584E-3</c:v>
                </c:pt>
                <c:pt idx="12772">
                  <c:v>-6.486119622576462E-3</c:v>
                </c:pt>
                <c:pt idx="12773">
                  <c:v>-6.4840275602922916E-3</c:v>
                </c:pt>
                <c:pt idx="12774">
                  <c:v>-6.4817882280460521E-3</c:v>
                </c:pt>
                <c:pt idx="12775">
                  <c:v>-6.4794021346322892E-3</c:v>
                </c:pt>
                <c:pt idx="12776">
                  <c:v>-6.4768698036709238E-3</c:v>
                </c:pt>
                <c:pt idx="12777">
                  <c:v>-6.4741917730110352E-3</c:v>
                </c:pt>
                <c:pt idx="12778">
                  <c:v>-6.4713685941499592E-3</c:v>
                </c:pt>
                <c:pt idx="12779">
                  <c:v>-6.4684008316676801E-3</c:v>
                </c:pt>
                <c:pt idx="12780">
                  <c:v>-6.4652890626764551E-3</c:v>
                </c:pt>
                <c:pt idx="12781">
                  <c:v>-6.4620338762854763E-3</c:v>
                </c:pt>
                <c:pt idx="12782">
                  <c:v>-6.4586358730805375E-3</c:v>
                </c:pt>
                <c:pt idx="12783">
                  <c:v>-6.4550956646184697E-3</c:v>
                </c:pt>
                <c:pt idx="12784">
                  <c:v>-6.4514138729362689E-3</c:v>
                </c:pt>
                <c:pt idx="12785">
                  <c:v>-6.4475911300746471E-3</c:v>
                </c:pt>
                <c:pt idx="12786">
                  <c:v>-6.4436280776158832E-3</c:v>
                </c:pt>
                <c:pt idx="12787">
                  <c:v>-6.439525366235742E-3</c:v>
                </c:pt>
                <c:pt idx="12788">
                  <c:v>-6.4352836552692425E-3</c:v>
                </c:pt>
                <c:pt idx="12789">
                  <c:v>-6.4309036122900476E-3</c:v>
                </c:pt>
                <c:pt idx="12790">
                  <c:v>-6.4263859127032712E-3</c:v>
                </c:pt>
                <c:pt idx="12791">
                  <c:v>-6.4217312393514223E-3</c:v>
                </c:pt>
                <c:pt idx="12792">
                  <c:v>-6.4169402821332589E-3</c:v>
                </c:pt>
                <c:pt idx="12793">
                  <c:v>-6.4120137376352856E-3</c:v>
                </c:pt>
                <c:pt idx="12794">
                  <c:v>-6.4069523087756687E-3</c:v>
                </c:pt>
                <c:pt idx="12795">
                  <c:v>-6.4017567044602512E-3</c:v>
                </c:pt>
                <c:pt idx="12796">
                  <c:v>-6.3964276392504474E-3</c:v>
                </c:pt>
                <c:pt idx="12797">
                  <c:v>-6.3909658330427452E-3</c:v>
                </c:pt>
                <c:pt idx="12798">
                  <c:v>-6.3853720107594977E-3</c:v>
                </c:pt>
                <c:pt idx="12799">
                  <c:v>-6.3796469020508013E-3</c:v>
                </c:pt>
                <c:pt idx="12800">
                  <c:v>-6.3737912410071406E-3</c:v>
                </c:pt>
                <c:pt idx="12801">
                  <c:v>-6.3678057658825404E-3</c:v>
                </c:pt>
                <c:pt idx="12802">
                  <c:v>-6.3616912188279627E-3</c:v>
                </c:pt>
                <c:pt idx="12803">
                  <c:v>-6.3554483456346482E-3</c:v>
                </c:pt>
                <c:pt idx="12804">
                  <c:v>-6.3490778954871721E-3</c:v>
                </c:pt>
                <c:pt idx="12805">
                  <c:v>-6.3425806207259156E-3</c:v>
                </c:pt>
                <c:pt idx="12806">
                  <c:v>-6.3359572766187068E-3</c:v>
                </c:pt>
                <c:pt idx="12807">
                  <c:v>-6.3292086211413322E-3</c:v>
                </c:pt>
                <c:pt idx="12808">
                  <c:v>-6.3223354147667055E-3</c:v>
                </c:pt>
                <c:pt idx="12809">
                  <c:v>-6.3153384202624119E-3</c:v>
                </c:pt>
                <c:pt idx="12810">
                  <c:v>-6.3082184024963591E-3</c:v>
                </c:pt>
                <c:pt idx="12811">
                  <c:v>-6.3009761282502982E-3</c:v>
                </c:pt>
                <c:pt idx="12812">
                  <c:v>-6.2936123660409819E-3</c:v>
                </c:pt>
                <c:pt idx="12813">
                  <c:v>-6.2861278859486841E-3</c:v>
                </c:pt>
                <c:pt idx="12814">
                  <c:v>-6.2785234594528528E-3</c:v>
                </c:pt>
                <c:pt idx="12815">
                  <c:v>-6.2707998592746892E-3</c:v>
                </c:pt>
                <c:pt idx="12816">
                  <c:v>-6.2629578592263624E-3</c:v>
                </c:pt>
                <c:pt idx="12817">
                  <c:v>-6.2549982340667073E-3</c:v>
                </c:pt>
                <c:pt idx="12818">
                  <c:v>-6.246921759363094E-3</c:v>
                </c:pt>
                <c:pt idx="12819">
                  <c:v>-6.2387292113593442E-3</c:v>
                </c:pt>
                <c:pt idx="12820">
                  <c:v>-6.2304213668494153E-3</c:v>
                </c:pt>
                <c:pt idx="12821">
                  <c:v>-6.2219990030566771E-3</c:v>
                </c:pt>
                <c:pt idx="12822">
                  <c:v>-6.2134628975185433E-3</c:v>
                </c:pt>
                <c:pt idx="12823">
                  <c:v>-6.204813827976322E-3</c:v>
                </c:pt>
                <c:pt idx="12824">
                  <c:v>-6.1960525722700183E-3</c:v>
                </c:pt>
                <c:pt idx="12825">
                  <c:v>-6.1871799082379442E-3</c:v>
                </c:pt>
                <c:pt idx="12826">
                  <c:v>-6.178196613620947E-3</c:v>
                </c:pt>
                <c:pt idx="12827">
                  <c:v>-6.169103465971066E-3</c:v>
                </c:pt>
                <c:pt idx="12828">
                  <c:v>-6.1599012425644492E-3</c:v>
                </c:pt>
                <c:pt idx="12829">
                  <c:v>-6.1505907203183701E-3</c:v>
                </c:pt>
                <c:pt idx="12830">
                  <c:v>-6.1411726757121471E-3</c:v>
                </c:pt>
                <c:pt idx="12831">
                  <c:v>-6.1316478847118494E-3</c:v>
                </c:pt>
                <c:pt idx="12832">
                  <c:v>-6.1220171226986078E-3</c:v>
                </c:pt>
                <c:pt idx="12833">
                  <c:v>-6.1122811644003863E-3</c:v>
                </c:pt>
                <c:pt idx="12834">
                  <c:v>-6.1024407838270525E-3</c:v>
                </c:pt>
                <c:pt idx="12835">
                  <c:v>-6.0924967542086463E-3</c:v>
                </c:pt>
                <c:pt idx="12836">
                  <c:v>-6.0824498479366612E-3</c:v>
                </c:pt>
                <c:pt idx="12837">
                  <c:v>-6.0723008365082404E-3</c:v>
                </c:pt>
                <c:pt idx="12838">
                  <c:v>-6.0620504904731485E-3</c:v>
                </c:pt>
                <c:pt idx="12839">
                  <c:v>-6.051699579383377E-3</c:v>
                </c:pt>
                <c:pt idx="12840">
                  <c:v>-6.0412488717453095E-3</c:v>
                </c:pt>
                <c:pt idx="12841">
                  <c:v>-6.0306991349742762E-3</c:v>
                </c:pt>
                <c:pt idx="12842">
                  <c:v>-6.0200511353514195E-3</c:v>
                </c:pt>
                <c:pt idx="12843">
                  <c:v>-6.009305637982772E-3</c:v>
                </c:pt>
                <c:pt idx="12844">
                  <c:v>-5.9984634067603961E-3</c:v>
                </c:pt>
                <c:pt idx="12845">
                  <c:v>-5.9875252043255379E-3</c:v>
                </c:pt>
                <c:pt idx="12846">
                  <c:v>-5.9764917920336813E-3</c:v>
                </c:pt>
                <c:pt idx="12847">
                  <c:v>-5.965363929921373E-3</c:v>
                </c:pt>
                <c:pt idx="12848">
                  <c:v>-5.9541423766748102E-3</c:v>
                </c:pt>
                <c:pt idx="12849">
                  <c:v>-5.9428278896000164E-3</c:v>
                </c:pt>
                <c:pt idx="12850">
                  <c:v>-5.9314212245945705E-3</c:v>
                </c:pt>
                <c:pt idx="12851">
                  <c:v>-5.9199231361208174E-3</c:v>
                </c:pt>
                <c:pt idx="12852">
                  <c:v>-5.9083343771804625E-3</c:v>
                </c:pt>
                <c:pt idx="12853">
                  <c:v>-5.8966556992904838E-3</c:v>
                </c:pt>
                <c:pt idx="12854">
                  <c:v>-5.8848878524602726E-3</c:v>
                </c:pt>
                <c:pt idx="12855">
                  <c:v>-5.8730315851699974E-3</c:v>
                </c:pt>
                <c:pt idx="12856">
                  <c:v>-5.8610876443500395E-3</c:v>
                </c:pt>
                <c:pt idx="12857">
                  <c:v>-5.8490567753615207E-3</c:v>
                </c:pt>
                <c:pt idx="12858">
                  <c:v>-5.8369397219778007E-3</c:v>
                </c:pt>
                <c:pt idx="12859">
                  <c:v>-5.8247372263669286E-3</c:v>
                </c:pt>
                <c:pt idx="12860">
                  <c:v>-5.8124500290749892E-3</c:v>
                </c:pt>
                <c:pt idx="12861">
                  <c:v>-5.800078869010252E-3</c:v>
                </c:pt>
                <c:pt idx="12862">
                  <c:v>-5.7876244834281542E-3</c:v>
                </c:pt>
                <c:pt idx="12863">
                  <c:v>-5.7750876079169788E-3</c:v>
                </c:pt>
                <c:pt idx="12864">
                  <c:v>-5.7624689763842666E-3</c:v>
                </c:pt>
                <c:pt idx="12865">
                  <c:v>-5.7497693210438496E-3</c:v>
                </c:pt>
                <c:pt idx="12866">
                  <c:v>-5.7369893724035139E-3</c:v>
                </c:pt>
                <c:pt idx="12867">
                  <c:v>-5.7241298592532472E-3</c:v>
                </c:pt>
                <c:pt idx="12868">
                  <c:v>-5.7111915086540009E-3</c:v>
                </c:pt>
                <c:pt idx="12869">
                  <c:v>-5.6981750459269651E-3</c:v>
                </c:pt>
                <c:pt idx="12870">
                  <c:v>-5.6850811946433299E-3</c:v>
                </c:pt>
                <c:pt idx="12871">
                  <c:v>-5.6719106766144568E-3</c:v>
                </c:pt>
                <c:pt idx="12872">
                  <c:v>-5.6586642118824984E-3</c:v>
                </c:pt>
                <c:pt idx="12873">
                  <c:v>-5.645342518711358E-3</c:v>
                </c:pt>
                <c:pt idx="12874">
                  <c:v>-5.6319463135780382E-3</c:v>
                </c:pt>
                <c:pt idx="12875">
                  <c:v>-5.618476311164306E-3</c:v>
                </c:pt>
                <c:pt idx="12876">
                  <c:v>-5.6049332243486676E-3</c:v>
                </c:pt>
                <c:pt idx="12877">
                  <c:v>-5.5913177641986273E-3</c:v>
                </c:pt>
                <c:pt idx="12878">
                  <c:v>-5.5776306399632066E-3</c:v>
                </c:pt>
                <c:pt idx="12879">
                  <c:v>-5.5638725590657252E-3</c:v>
                </c:pt>
                <c:pt idx="12880">
                  <c:v>-5.5500442270967811E-3</c:v>
                </c:pt>
                <c:pt idx="12881">
                  <c:v>-5.5361463478074613E-3</c:v>
                </c:pt>
                <c:pt idx="12882">
                  <c:v>-5.522179623102726E-3</c:v>
                </c:pt>
                <c:pt idx="12883">
                  <c:v>-5.5081447530349872E-3</c:v>
                </c:pt>
                <c:pt idx="12884">
                  <c:v>-5.4940424357978346E-3</c:v>
                </c:pt>
                <c:pt idx="12885">
                  <c:v>-5.4798733677199193E-3</c:v>
                </c:pt>
                <c:pt idx="12886">
                  <c:v>-5.4656382432589704E-3</c:v>
                </c:pt>
                <c:pt idx="12887">
                  <c:v>-5.4513377549959326E-3</c:v>
                </c:pt>
                <c:pt idx="12888">
                  <c:v>-5.4369725936292187E-3</c:v>
                </c:pt>
                <c:pt idx="12889">
                  <c:v>-5.4225434479690682E-3</c:v>
                </c:pt>
                <c:pt idx="12890">
                  <c:v>-5.4080510049320032E-3</c:v>
                </c:pt>
                <c:pt idx="12891">
                  <c:v>-5.3934959495353504E-3</c:v>
                </c:pt>
                <c:pt idx="12892">
                  <c:v>-5.3788789648918766E-3</c:v>
                </c:pt>
                <c:pt idx="12893">
                  <c:v>-5.3642007322044381E-3</c:v>
                </c:pt>
                <c:pt idx="12894">
                  <c:v>-5.3494619307607582E-3</c:v>
                </c:pt>
                <c:pt idx="12895">
                  <c:v>-5.3346632379282092E-3</c:v>
                </c:pt>
                <c:pt idx="12896">
                  <c:v>-5.3198053291486731E-3</c:v>
                </c:pt>
                <c:pt idx="12897">
                  <c:v>-5.3048888779334349E-3</c:v>
                </c:pt>
                <c:pt idx="12898">
                  <c:v>-5.2899145558581292E-3</c:v>
                </c:pt>
                <c:pt idx="12899">
                  <c:v>-5.2748830325577006E-3</c:v>
                </c:pt>
                <c:pt idx="12900">
                  <c:v>-5.2597949757214359E-3</c:v>
                </c:pt>
                <c:pt idx="12901">
                  <c:v>-5.2446510510879779E-3</c:v>
                </c:pt>
                <c:pt idx="12902">
                  <c:v>-5.2294519224404083E-3</c:v>
                </c:pt>
                <c:pt idx="12903">
                  <c:v>-5.2141982516013281E-3</c:v>
                </c:pt>
                <c:pt idx="12904">
                  <c:v>-5.1988906984279624E-3</c:v>
                </c:pt>
                <c:pt idx="12905">
                  <c:v>-5.1835299208072977E-3</c:v>
                </c:pt>
                <c:pt idx="12906">
                  <c:v>-5.1681165746512254E-3</c:v>
                </c:pt>
                <c:pt idx="12907">
                  <c:v>-5.1526513138917046E-3</c:v>
                </c:pt>
                <c:pt idx="12908">
                  <c:v>-5.1371347904759302E-3</c:v>
                </c:pt>
                <c:pt idx="12909">
                  <c:v>-5.1215676543615437E-3</c:v>
                </c:pt>
                <c:pt idx="12910">
                  <c:v>-5.1059505535118125E-3</c:v>
                </c:pt>
                <c:pt idx="12911">
                  <c:v>-5.0902841338908702E-3</c:v>
                </c:pt>
                <c:pt idx="12912">
                  <c:v>-5.0745690394589276E-3</c:v>
                </c:pt>
                <c:pt idx="12913">
                  <c:v>-5.0588059121675225E-3</c:v>
                </c:pt>
                <c:pt idx="12914">
                  <c:v>-5.0429953919547722E-3</c:v>
                </c:pt>
                <c:pt idx="12915">
                  <c:v>-5.0271381167406358E-3</c:v>
                </c:pt>
                <c:pt idx="12916">
                  <c:v>-5.0112347224221939E-3</c:v>
                </c:pt>
                <c:pt idx="12917">
                  <c:v>-4.9952858428689373E-3</c:v>
                </c:pt>
                <c:pt idx="12918">
                  <c:v>-4.979292109918077E-3</c:v>
                </c:pt>
                <c:pt idx="12919">
                  <c:v>-4.9632541533698475E-3</c:v>
                </c:pt>
                <c:pt idx="12920">
                  <c:v>-4.9471726009828612E-3</c:v>
                </c:pt>
                <c:pt idx="12921">
                  <c:v>-4.9310480784694397E-3</c:v>
                </c:pt>
                <c:pt idx="12922">
                  <c:v>-4.9148812094909847E-3</c:v>
                </c:pt>
                <c:pt idx="12923">
                  <c:v>-4.8986726156533692E-3</c:v>
                </c:pt>
                <c:pt idx="12924">
                  <c:v>-4.882422916502315E-3</c:v>
                </c:pt>
                <c:pt idx="12925">
                  <c:v>-4.8661327295188451E-3</c:v>
                </c:pt>
                <c:pt idx="12926">
                  <c:v>-4.8498026701147027E-3</c:v>
                </c:pt>
                <c:pt idx="12927">
                  <c:v>-4.8334333516278239E-3</c:v>
                </c:pt>
                <c:pt idx="12928">
                  <c:v>-4.8170253853178236E-3</c:v>
                </c:pt>
                <c:pt idx="12929">
                  <c:v>-4.8005793803615072E-3</c:v>
                </c:pt>
                <c:pt idx="12930">
                  <c:v>-4.7840959438484069E-3</c:v>
                </c:pt>
                <c:pt idx="12931">
                  <c:v>-4.7675756807763515E-3</c:v>
                </c:pt>
                <c:pt idx="12932">
                  <c:v>-4.751019194047054E-3</c:v>
                </c:pt>
                <c:pt idx="12933">
                  <c:v>-4.734427084461733E-3</c:v>
                </c:pt>
                <c:pt idx="12934">
                  <c:v>-4.7177999507167692E-3</c:v>
                </c:pt>
                <c:pt idx="12935">
                  <c:v>-4.7011383893993987E-3</c:v>
                </c:pt>
                <c:pt idx="12936">
                  <c:v>-4.6844429949834182E-3</c:v>
                </c:pt>
                <c:pt idx="12937">
                  <c:v>-4.6677143598249492E-3</c:v>
                </c:pt>
                <c:pt idx="12938">
                  <c:v>-4.6509530741582362E-3</c:v>
                </c:pt>
                <c:pt idx="12939">
                  <c:v>-4.6341597260914523E-3</c:v>
                </c:pt>
                <c:pt idx="12940">
                  <c:v>-4.6173349016025928E-3</c:v>
                </c:pt>
                <c:pt idx="12941">
                  <c:v>-4.6004791845353698E-3</c:v>
                </c:pt>
                <c:pt idx="12942">
                  <c:v>-4.5835931565951565E-3</c:v>
                </c:pt>
                <c:pt idx="12943">
                  <c:v>-4.5666773973449971E-3</c:v>
                </c:pt>
                <c:pt idx="12944">
                  <c:v>-4.5497324842016292E-3</c:v>
                </c:pt>
                <c:pt idx="12945">
                  <c:v>-4.5327589924315593E-3</c:v>
                </c:pt>
                <c:pt idx="12946">
                  <c:v>-4.515757495147211E-3</c:v>
                </c:pt>
                <c:pt idx="12947">
                  <c:v>-4.4987285633030826E-3</c:v>
                </c:pt>
                <c:pt idx="12948">
                  <c:v>-4.4816727656919741E-3</c:v>
                </c:pt>
                <c:pt idx="12949">
                  <c:v>-4.4645906689412557E-3</c:v>
                </c:pt>
                <c:pt idx="12950">
                  <c:v>-4.4474828375092087E-3</c:v>
                </c:pt>
                <c:pt idx="12951">
                  <c:v>-4.4303498336813801E-3</c:v>
                </c:pt>
                <c:pt idx="12952">
                  <c:v>-4.4131922175670102E-3</c:v>
                </c:pt>
                <c:pt idx="12953">
                  <c:v>-4.3960105470955361E-3</c:v>
                </c:pt>
                <c:pt idx="12954">
                  <c:v>-4.3788053780131064E-3</c:v>
                </c:pt>
                <c:pt idx="12955">
                  <c:v>-4.361577263879173E-3</c:v>
                </c:pt>
                <c:pt idx="12956">
                  <c:v>-4.3443267560631504E-3</c:v>
                </c:pt>
                <c:pt idx="12957">
                  <c:v>-4.3270544037411086E-3</c:v>
                </c:pt>
                <c:pt idx="12958">
                  <c:v>-4.3097607538925423E-3</c:v>
                </c:pt>
                <c:pt idx="12959">
                  <c:v>-4.292446351297185E-3</c:v>
                </c:pt>
                <c:pt idx="12960">
                  <c:v>-4.2751117385318978E-3</c:v>
                </c:pt>
                <c:pt idx="12961">
                  <c:v>-4.2577574559676023E-3</c:v>
                </c:pt>
                <c:pt idx="12962">
                  <c:v>-4.2403840417662786E-3</c:v>
                </c:pt>
                <c:pt idx="12963">
                  <c:v>-4.2229920318780411E-3</c:v>
                </c:pt>
                <c:pt idx="12964">
                  <c:v>-4.2055819600382476E-3</c:v>
                </c:pt>
                <c:pt idx="12965">
                  <c:v>-4.1881543577646924E-3</c:v>
                </c:pt>
                <c:pt idx="12966">
                  <c:v>-4.1707097543548597E-3</c:v>
                </c:pt>
                <c:pt idx="12967">
                  <c:v>-4.1532486768832214E-3</c:v>
                </c:pt>
                <c:pt idx="12968">
                  <c:v>-4.1357716501986353E-3</c:v>
                </c:pt>
                <c:pt idx="12969">
                  <c:v>-4.1182791969217713E-3</c:v>
                </c:pt>
                <c:pt idx="12970">
                  <c:v>-4.1007718374426235E-3</c:v>
                </c:pt>
                <c:pt idx="12971">
                  <c:v>-4.0832500899180791E-3</c:v>
                </c:pt>
                <c:pt idx="12972">
                  <c:v>-4.0657144702695566E-3</c:v>
                </c:pt>
                <c:pt idx="12973">
                  <c:v>-4.0481654921807123E-3</c:v>
                </c:pt>
                <c:pt idx="12974">
                  <c:v>-4.0306036670952001E-3</c:v>
                </c:pt>
                <c:pt idx="12975">
                  <c:v>-4.0130295042145204E-3</c:v>
                </c:pt>
                <c:pt idx="12976">
                  <c:v>-3.9954435104959055E-3</c:v>
                </c:pt>
                <c:pt idx="12977">
                  <c:v>-3.9778461906503091E-3</c:v>
                </c:pt>
                <c:pt idx="12978">
                  <c:v>-3.9602380471404257E-3</c:v>
                </c:pt>
                <c:pt idx="12979">
                  <c:v>-3.9426195801787987E-3</c:v>
                </c:pt>
                <c:pt idx="12980">
                  <c:v>-3.9249912877260011E-3</c:v>
                </c:pt>
                <c:pt idx="12981">
                  <c:v>-3.9073536654888582E-3</c:v>
                </c:pt>
                <c:pt idx="12982">
                  <c:v>-3.8897072069187686E-3</c:v>
                </c:pt>
                <c:pt idx="12983">
                  <c:v>-3.8720524032100673E-3</c:v>
                </c:pt>
                <c:pt idx="12984">
                  <c:v>-3.8543897432984794E-3</c:v>
                </c:pt>
                <c:pt idx="12985">
                  <c:v>-3.8367197138596122E-3</c:v>
                </c:pt>
                <c:pt idx="12986">
                  <c:v>-3.8190427993075519E-3</c:v>
                </c:pt>
                <c:pt idx="12987">
                  <c:v>-3.8013594817934981E-3</c:v>
                </c:pt>
                <c:pt idx="12988">
                  <c:v>-3.7836702412044798E-3</c:v>
                </c:pt>
                <c:pt idx="12989">
                  <c:v>-3.7659755551621319E-3</c:v>
                </c:pt>
                <c:pt idx="12990">
                  <c:v>-3.7482758990215539E-3</c:v>
                </c:pt>
                <c:pt idx="12991">
                  <c:v>-3.7305717458702183E-3</c:v>
                </c:pt>
                <c:pt idx="12992">
                  <c:v>-3.7128635665269541E-3</c:v>
                </c:pt>
                <c:pt idx="12993">
                  <c:v>-3.6951518295410043E-3</c:v>
                </c:pt>
                <c:pt idx="12994">
                  <c:v>-3.67743700119114E-3</c:v>
                </c:pt>
                <c:pt idx="12995">
                  <c:v>-3.6597195454848466E-3</c:v>
                </c:pt>
                <c:pt idx="12996">
                  <c:v>-3.6419999241575794E-3</c:v>
                </c:pt>
                <c:pt idx="12997">
                  <c:v>-3.6242785966720784E-3</c:v>
                </c:pt>
                <c:pt idx="12998">
                  <c:v>-3.6065560202177597E-3</c:v>
                </c:pt>
                <c:pt idx="12999">
                  <c:v>-3.5888326497101656E-3</c:v>
                </c:pt>
                <c:pt idx="13000">
                  <c:v>-3.5711089377904862E-3</c:v>
                </c:pt>
                <c:pt idx="13001">
                  <c:v>-3.5533853348251425E-3</c:v>
                </c:pt>
                <c:pt idx="13002">
                  <c:v>-3.5356622889054379E-3</c:v>
                </c:pt>
                <c:pt idx="13003">
                  <c:v>-3.517940245847275E-3</c:v>
                </c:pt>
                <c:pt idx="13004">
                  <c:v>-3.5002196491909394E-3</c:v>
                </c:pt>
                <c:pt idx="13005">
                  <c:v>-3.4825009402009448E-3</c:v>
                </c:pt>
                <c:pt idx="13006">
                  <c:v>-3.4647845578659464E-3</c:v>
                </c:pt>
                <c:pt idx="13007">
                  <c:v>-3.4470709388987153E-3</c:v>
                </c:pt>
                <c:pt idx="13008">
                  <c:v>-3.4293605177361853E-3</c:v>
                </c:pt>
                <c:pt idx="13009">
                  <c:v>-3.4116537265395483E-3</c:v>
                </c:pt>
                <c:pt idx="13010">
                  <c:v>-3.3939509951944344E-3</c:v>
                </c:pt>
                <c:pt idx="13011">
                  <c:v>-3.3762527513111328E-3</c:v>
                </c:pt>
                <c:pt idx="13012">
                  <c:v>-3.3585594202248936E-3</c:v>
                </c:pt>
                <c:pt idx="13013">
                  <c:v>-3.3408714249962869E-3</c:v>
                </c:pt>
                <c:pt idx="13014">
                  <c:v>-3.3231891864116177E-3</c:v>
                </c:pt>
                <c:pt idx="13015">
                  <c:v>-3.3055131229834086E-3</c:v>
                </c:pt>
                <c:pt idx="13016">
                  <c:v>-3.2878436509509511E-3</c:v>
                </c:pt>
                <c:pt idx="13017">
                  <c:v>-3.2701811842809044E-3</c:v>
                </c:pt>
                <c:pt idx="13018">
                  <c:v>-3.2525261346679642E-3</c:v>
                </c:pt>
                <c:pt idx="13019">
                  <c:v>-3.2348789115355906E-3</c:v>
                </c:pt>
                <c:pt idx="13020">
                  <c:v>-3.2172399220367961E-3</c:v>
                </c:pt>
                <c:pt idx="13021">
                  <c:v>-3.1996095710549923E-3</c:v>
                </c:pt>
                <c:pt idx="13022">
                  <c:v>-3.181988261204899E-3</c:v>
                </c:pt>
                <c:pt idx="13023">
                  <c:v>-3.1643763928335101E-3</c:v>
                </c:pt>
                <c:pt idx="13024">
                  <c:v>-3.1467743640211199E-3</c:v>
                </c:pt>
                <c:pt idx="13025">
                  <c:v>-3.1291825705824067E-3</c:v>
                </c:pt>
                <c:pt idx="13026">
                  <c:v>-3.1116014060675774E-3</c:v>
                </c:pt>
                <c:pt idx="13027">
                  <c:v>-3.0940312617635662E-3</c:v>
                </c:pt>
                <c:pt idx="13028">
                  <c:v>-3.0764725266952926E-3</c:v>
                </c:pt>
                <c:pt idx="13029">
                  <c:v>-3.0589255876269802E-3</c:v>
                </c:pt>
                <c:pt idx="13030">
                  <c:v>-3.0413908290635198E-3</c:v>
                </c:pt>
                <c:pt idx="13031">
                  <c:v>-3.0238686332519074E-3</c:v>
                </c:pt>
                <c:pt idx="13032">
                  <c:v>-3.0063593801827214E-3</c:v>
                </c:pt>
                <c:pt idx="13033">
                  <c:v>-2.9888634475916656E-3</c:v>
                </c:pt>
                <c:pt idx="13034">
                  <c:v>-2.9713812109611608E-3</c:v>
                </c:pt>
                <c:pt idx="13035">
                  <c:v>-2.9539130435219988E-3</c:v>
                </c:pt>
                <c:pt idx="13036">
                  <c:v>-2.9364593162550406E-3</c:v>
                </c:pt>
                <c:pt idx="13037">
                  <c:v>-2.9190203978929834E-3</c:v>
                </c:pt>
                <c:pt idx="13038">
                  <c:v>-2.9015966549221584E-3</c:v>
                </c:pt>
                <c:pt idx="13039">
                  <c:v>-2.8841884515844077E-3</c:v>
                </c:pt>
                <c:pt idx="13040">
                  <c:v>-2.8667961498789985E-3</c:v>
                </c:pt>
                <c:pt idx="13041">
                  <c:v>-2.8494201095645888E-3</c:v>
                </c:pt>
                <c:pt idx="13042">
                  <c:v>-2.8320606881612571E-3</c:v>
                </c:pt>
                <c:pt idx="13043">
                  <c:v>-2.8147182409525699E-3</c:v>
                </c:pt>
                <c:pt idx="13044">
                  <c:v>-2.797393120987709E-3</c:v>
                </c:pt>
                <c:pt idx="13045">
                  <c:v>-2.7800856790836481E-3</c:v>
                </c:pt>
                <c:pt idx="13046">
                  <c:v>-2.7627962638273815E-3</c:v>
                </c:pt>
                <c:pt idx="13047">
                  <c:v>-2.7455252215781941E-3</c:v>
                </c:pt>
                <c:pt idx="13048">
                  <c:v>-2.7282728964699958E-3</c:v>
                </c:pt>
                <c:pt idx="13049">
                  <c:v>-2.7110396304136928E-3</c:v>
                </c:pt>
                <c:pt idx="13050">
                  <c:v>-2.6938257630996147E-3</c:v>
                </c:pt>
                <c:pt idx="13051">
                  <c:v>-2.6766316319999845E-3</c:v>
                </c:pt>
                <c:pt idx="13052">
                  <c:v>-2.6594575723714454E-3</c:v>
                </c:pt>
                <c:pt idx="13053">
                  <c:v>-2.6423039172576274E-3</c:v>
                </c:pt>
                <c:pt idx="13054">
                  <c:v>-2.6251709974917633E-3</c:v>
                </c:pt>
                <c:pt idx="13055">
                  <c:v>-2.6080591416993556E-3</c:v>
                </c:pt>
                <c:pt idx="13056">
                  <c:v>-2.5909686763008867E-3</c:v>
                </c:pt>
                <c:pt idx="13057">
                  <c:v>-2.5738999255145749E-3</c:v>
                </c:pt>
                <c:pt idx="13058">
                  <c:v>-2.556853211359178E-3</c:v>
                </c:pt>
                <c:pt idx="13059">
                  <c:v>-2.5398288536568432E-3</c:v>
                </c:pt>
                <c:pt idx="13060">
                  <c:v>-2.5228271700360018E-3</c:v>
                </c:pt>
                <c:pt idx="13061">
                  <c:v>-2.5058484759343021E-3</c:v>
                </c:pt>
                <c:pt idx="13062">
                  <c:v>-2.4888930846016025E-3</c:v>
                </c:pt>
                <c:pt idx="13063">
                  <c:v>-2.4719613071029901E-3</c:v>
                </c:pt>
                <c:pt idx="13064">
                  <c:v>-2.4550534523218562E-3</c:v>
                </c:pt>
                <c:pt idx="13065">
                  <c:v>-2.4381698269630133E-3</c:v>
                </c:pt>
                <c:pt idx="13066">
                  <c:v>-2.4213107355558457E-3</c:v>
                </c:pt>
                <c:pt idx="13067">
                  <c:v>-2.4044764804575158E-3</c:v>
                </c:pt>
                <c:pt idx="13068">
                  <c:v>-2.3876673618562047E-3</c:v>
                </c:pt>
                <c:pt idx="13069">
                  <c:v>-2.3708836777743963E-3</c:v>
                </c:pt>
                <c:pt idx="13070">
                  <c:v>-2.354125724072204E-3</c:v>
                </c:pt>
                <c:pt idx="13071">
                  <c:v>-2.3373937944507388E-3</c:v>
                </c:pt>
                <c:pt idx="13072">
                  <c:v>-2.3206881804555143E-3</c:v>
                </c:pt>
                <c:pt idx="13073">
                  <c:v>-2.3040091714798985E-3</c:v>
                </c:pt>
                <c:pt idx="13074">
                  <c:v>-2.2873570547686044E-3</c:v>
                </c:pt>
                <c:pt idx="13075">
                  <c:v>-2.2707321154212113E-3</c:v>
                </c:pt>
                <c:pt idx="13076">
                  <c:v>-2.2541346363957426E-3</c:v>
                </c:pt>
                <c:pt idx="13077">
                  <c:v>-2.2375648985122659E-3</c:v>
                </c:pt>
                <c:pt idx="13078">
                  <c:v>-2.2210231804565416E-3</c:v>
                </c:pt>
                <c:pt idx="13079">
                  <c:v>-2.2045097587837076E-3</c:v>
                </c:pt>
                <c:pt idx="13080">
                  <c:v>-2.1880249079220013E-3</c:v>
                </c:pt>
                <c:pt idx="13081">
                  <c:v>-2.1715689001765206E-3</c:v>
                </c:pt>
                <c:pt idx="13082">
                  <c:v>-2.1551420057330226E-3</c:v>
                </c:pt>
                <c:pt idx="13083">
                  <c:v>-2.1387444926617562E-3</c:v>
                </c:pt>
                <c:pt idx="13084">
                  <c:v>-2.1223766269213339E-3</c:v>
                </c:pt>
                <c:pt idx="13085">
                  <c:v>-2.1060386723626406E-3</c:v>
                </c:pt>
                <c:pt idx="13086">
                  <c:v>-2.0897308907327802E-3</c:v>
                </c:pt>
                <c:pt idx="13087">
                  <c:v>-2.0734535416790495E-3</c:v>
                </c:pt>
                <c:pt idx="13088">
                  <c:v>-2.0572068827529617E-3</c:v>
                </c:pt>
                <c:pt idx="13089">
                  <c:v>-2.0409911694142875E-3</c:v>
                </c:pt>
                <c:pt idx="13090">
                  <c:v>-2.0248066550351456E-3</c:v>
                </c:pt>
                <c:pt idx="13091">
                  <c:v>-2.0086535909041238E-3</c:v>
                </c:pt>
                <c:pt idx="13092">
                  <c:v>-1.9925322262304298E-3</c:v>
                </c:pt>
                <c:pt idx="13093">
                  <c:v>-1.9764428081480768E-3</c:v>
                </c:pt>
                <c:pt idx="13094">
                  <c:v>-1.9603855817201077E-3</c:v>
                </c:pt>
                <c:pt idx="13095">
                  <c:v>-1.9443607899428496E-3</c:v>
                </c:pt>
                <c:pt idx="13096">
                  <c:v>-1.9283686737501988E-3</c:v>
                </c:pt>
                <c:pt idx="13097">
                  <c:v>-1.912409472017942E-3</c:v>
                </c:pt>
                <c:pt idx="13098">
                  <c:v>-1.8964834215681053E-3</c:v>
                </c:pt>
                <c:pt idx="13099">
                  <c:v>-1.88059075717334E-3</c:v>
                </c:pt>
                <c:pt idx="13100">
                  <c:v>-1.864731711561339E-3</c:v>
                </c:pt>
                <c:pt idx="13101">
                  <c:v>-1.8489065154192795E-3</c:v>
                </c:pt>
                <c:pt idx="13102">
                  <c:v>-1.8331153973983039E-3</c:v>
                </c:pt>
                <c:pt idx="13103">
                  <c:v>-1.8173585841180266E-3</c:v>
                </c:pt>
                <c:pt idx="13104">
                  <c:v>-1.8016363001710715E-3</c:v>
                </c:pt>
                <c:pt idx="13105">
                  <c:v>-1.7859487681276432E-3</c:v>
                </c:pt>
                <c:pt idx="13106">
                  <c:v>-1.7702962085401224E-3</c:v>
                </c:pt>
                <c:pt idx="13107">
                  <c:v>-1.7546788399476964E-3</c:v>
                </c:pt>
                <c:pt idx="13108">
                  <c:v>-1.7390968788810134E-3</c:v>
                </c:pt>
                <c:pt idx="13109">
                  <c:v>-1.7235505398668701E-3</c:v>
                </c:pt>
                <c:pt idx="13110">
                  <c:v>-1.7080400354329247E-3</c:v>
                </c:pt>
                <c:pt idx="13111">
                  <c:v>-1.6925655761124423E-3</c:v>
                </c:pt>
                <c:pt idx="13112">
                  <c:v>-1.6771273704490621E-3</c:v>
                </c:pt>
                <c:pt idx="13113">
                  <c:v>-1.6617256250015973E-3</c:v>
                </c:pt>
                <c:pt idx="13114">
                  <c:v>-1.6463605443488615E-3</c:v>
                </c:pt>
                <c:pt idx="13115">
                  <c:v>-1.6310323310945189E-3</c:v>
                </c:pt>
                <c:pt idx="13116">
                  <c:v>-1.6157411858719682E-3</c:v>
                </c:pt>
                <c:pt idx="13117">
                  <c:v>-1.6004873073492446E-3</c:v>
                </c:pt>
                <c:pt idx="13118">
                  <c:v>-1.5852708922339533E-3</c:v>
                </c:pt>
                <c:pt idx="13119">
                  <c:v>-1.5700921352782308E-3</c:v>
                </c:pt>
                <c:pt idx="13120">
                  <c:v>-1.5549512292837239E-3</c:v>
                </c:pt>
                <c:pt idx="13121">
                  <c:v>-1.5398483651066022E-3</c:v>
                </c:pt>
                <c:pt idx="13122">
                  <c:v>-1.5247837316625938E-3</c:v>
                </c:pt>
                <c:pt idx="13123">
                  <c:v>-1.5097575159320406E-3</c:v>
                </c:pt>
                <c:pt idx="13124">
                  <c:v>-1.4947699029649862E-3</c:v>
                </c:pt>
                <c:pt idx="13125">
                  <c:v>-1.4798210758862822E-3</c:v>
                </c:pt>
                <c:pt idx="13126">
                  <c:v>-1.46491121590072E-3</c:v>
                </c:pt>
                <c:pt idx="13127">
                  <c:v>-1.4500405022981879E-3</c:v>
                </c:pt>
                <c:pt idx="13128">
                  <c:v>-1.4352091124588493E-3</c:v>
                </c:pt>
                <c:pt idx="13129">
                  <c:v>-1.4204172218583472E-3</c:v>
                </c:pt>
                <c:pt idx="13130">
                  <c:v>-1.4056650040730262E-3</c:v>
                </c:pt>
                <c:pt idx="13131">
                  <c:v>-1.3909526307851847E-3</c:v>
                </c:pt>
                <c:pt idx="13132">
                  <c:v>-1.3762802717883426E-3</c:v>
                </c:pt>
                <c:pt idx="13133">
                  <c:v>-1.3616480949925343E-3</c:v>
                </c:pt>
                <c:pt idx="13134">
                  <c:v>-1.3470562664296239E-3</c:v>
                </c:pt>
                <c:pt idx="13135">
                  <c:v>-1.3325049502586413E-3</c:v>
                </c:pt>
                <c:pt idx="13136">
                  <c:v>-1.3179943087711378E-3</c:v>
                </c:pt>
                <c:pt idx="13137">
                  <c:v>-1.3035245023965678E-3</c:v>
                </c:pt>
                <c:pt idx="13138">
                  <c:v>-1.2890956897076828E-3</c:v>
                </c:pt>
                <c:pt idx="13139">
                  <c:v>-1.2747080274259563E-3</c:v>
                </c:pt>
                <c:pt idx="13140">
                  <c:v>-1.260361670427021E-3</c:v>
                </c:pt>
                <c:pt idx="13141">
                  <c:v>-1.2460567717461292E-3</c:v>
                </c:pt>
                <c:pt idx="13142">
                  <c:v>-1.2317934825836312E-3</c:v>
                </c:pt>
                <c:pt idx="13143">
                  <c:v>-1.2175719523104781E-3</c:v>
                </c:pt>
                <c:pt idx="13144">
                  <c:v>-1.2033923284737373E-3</c:v>
                </c:pt>
                <c:pt idx="13145">
                  <c:v>-1.1892547568021293E-3</c:v>
                </c:pt>
                <c:pt idx="13146">
                  <c:v>-1.1751593812115864E-3</c:v>
                </c:pt>
                <c:pt idx="13147">
                  <c:v>-1.1611063438108247E-3</c:v>
                </c:pt>
                <c:pt idx="13148">
                  <c:v>-1.1470957849069405E-3</c:v>
                </c:pt>
                <c:pt idx="13149">
                  <c:v>-1.1331278430110176E-3</c:v>
                </c:pt>
                <c:pt idx="13150">
                  <c:v>-1.1192026548437568E-3</c:v>
                </c:pt>
                <c:pt idx="13151">
                  <c:v>-1.1053203553411228E-3</c:v>
                </c:pt>
                <c:pt idx="13152">
                  <c:v>-1.0914810776600082E-3</c:v>
                </c:pt>
                <c:pt idx="13153">
                  <c:v>-1.077684953183912E-3</c:v>
                </c:pt>
                <c:pt idx="13154">
                  <c:v>-1.0639321115286367E-3</c:v>
                </c:pt>
                <c:pt idx="13155">
                  <c:v>-1.0502226805480033E-3</c:v>
                </c:pt>
                <c:pt idx="13156">
                  <c:v>-1.0365567863395806E-3</c:v>
                </c:pt>
                <c:pt idx="13157">
                  <c:v>-1.0229345532504304E-3</c:v>
                </c:pt>
                <c:pt idx="13158">
                  <c:v>-1.0093561038828703E-3</c:v>
                </c:pt>
                <c:pt idx="13159">
                  <c:v>-9.9582155910024985E-4</c:v>
                </c:pt>
                <c:pt idx="13160">
                  <c:v>-9.823310380327431E-4</c:v>
                </c:pt>
                <c:pt idx="13161">
                  <c:v>-9.688846580831568E-4</c:v>
                </c:pt>
                <c:pt idx="13162">
                  <c:v>-9.5548253493275305E-4</c:v>
                </c:pt>
                <c:pt idx="13163">
                  <c:v>-9.421247825470852E-4</c:v>
                </c:pt>
                <c:pt idx="13164">
                  <c:v>-9.2881151318185029E-4</c:v>
                </c:pt>
                <c:pt idx="13165">
                  <c:v>-9.1554283738875424E-4</c:v>
                </c:pt>
                <c:pt idx="13166">
                  <c:v>-9.0231886402138974E-4</c:v>
                </c:pt>
                <c:pt idx="13167">
                  <c:v>-8.8913970024113336E-4</c:v>
                </c:pt>
                <c:pt idx="13168">
                  <c:v>-8.7600545152304759E-4</c:v>
                </c:pt>
                <c:pt idx="13169">
                  <c:v>-8.6291622166180363E-4</c:v>
                </c:pt>
                <c:pt idx="13170">
                  <c:v>-8.4987211277761179E-4</c:v>
                </c:pt>
                <c:pt idx="13171">
                  <c:v>-8.3687322532217077E-4</c:v>
                </c:pt>
                <c:pt idx="13172">
                  <c:v>-8.2391965808461989E-4</c:v>
                </c:pt>
                <c:pt idx="13173">
                  <c:v>-8.1101150819751558E-4</c:v>
                </c:pt>
                <c:pt idx="13174">
                  <c:v>-7.9814887114281049E-4</c:v>
                </c:pt>
                <c:pt idx="13175">
                  <c:v>-7.8533184075784703E-4</c:v>
                </c:pt>
                <c:pt idx="13176">
                  <c:v>-7.7256050924136646E-4</c:v>
                </c:pt>
                <c:pt idx="13177">
                  <c:v>-7.5983496715952307E-4</c:v>
                </c:pt>
                <c:pt idx="13178">
                  <c:v>-7.4715530345191539E-4</c:v>
                </c:pt>
                <c:pt idx="13179">
                  <c:v>-7.3452160543762324E-4</c:v>
                </c:pt>
                <c:pt idx="13180">
                  <c:v>-7.2193395882126112E-4</c:v>
                </c:pt>
                <c:pt idx="13181">
                  <c:v>-7.0939244769903527E-4</c:v>
                </c:pt>
                <c:pt idx="13182">
                  <c:v>-6.9689715456481898E-4</c:v>
                </c:pt>
                <c:pt idx="13183">
                  <c:v>-6.844481603162305E-4</c:v>
                </c:pt>
                <c:pt idx="13184">
                  <c:v>-6.7204554426072624E-4</c:v>
                </c:pt>
                <c:pt idx="13185">
                  <c:v>-6.5968938412170111E-4</c:v>
                </c:pt>
                <c:pt idx="13186">
                  <c:v>-6.473797560445989E-4</c:v>
                </c:pt>
                <c:pt idx="13187">
                  <c:v>-6.3511673460303229E-4</c:v>
                </c:pt>
                <c:pt idx="13188">
                  <c:v>-6.2290039280491101E-4</c:v>
                </c:pt>
                <c:pt idx="13189">
                  <c:v>-6.107308020985797E-4</c:v>
                </c:pt>
                <c:pt idx="13190">
                  <c:v>-5.98608032378965E-4</c:v>
                </c:pt>
                <c:pt idx="13191">
                  <c:v>-5.86532151993728E-4</c:v>
                </c:pt>
                <c:pt idx="13192">
                  <c:v>-5.7450322774942996E-4</c:v>
                </c:pt>
                <c:pt idx="13193">
                  <c:v>-5.62521324917701E-4</c:v>
                </c:pt>
                <c:pt idx="13194">
                  <c:v>-5.5058650724141992E-4</c:v>
                </c:pt>
                <c:pt idx="13195">
                  <c:v>-5.3869883694089983E-4</c:v>
                </c:pt>
                <c:pt idx="13196">
                  <c:v>-5.2685837472008347E-4</c:v>
                </c:pt>
                <c:pt idx="13197">
                  <c:v>-5.150651797727416E-4</c:v>
                </c:pt>
                <c:pt idx="13198">
                  <c:v>-5.0331930978868365E-4</c:v>
                </c:pt>
                <c:pt idx="13199">
                  <c:v>-4.9162082095997037E-4</c:v>
                </c:pt>
                <c:pt idx="13200">
                  <c:v>-4.7996976798713717E-4</c:v>
                </c:pt>
                <c:pt idx="13201">
                  <c:v>-4.6836620408542028E-4</c:v>
                </c:pt>
                <c:pt idx="13202">
                  <c:v>-4.5681018099099128E-4</c:v>
                </c:pt>
                <c:pt idx="13203">
                  <c:v>-4.4530174896719875E-4</c:v>
                </c:pt>
                <c:pt idx="13204">
                  <c:v>-4.3384095681081076E-4</c:v>
                </c:pt>
                <c:pt idx="13205">
                  <c:v>-4.2242785185826997E-4</c:v>
                </c:pt>
                <c:pt idx="13206">
                  <c:v>-4.1106247999194822E-4</c:v>
                </c:pt>
                <c:pt idx="13207">
                  <c:v>-3.9974488564641E-4</c:v>
                </c:pt>
                <c:pt idx="13208">
                  <c:v>-3.8847511181467904E-4</c:v>
                </c:pt>
                <c:pt idx="13209">
                  <c:v>-3.772532000545108E-4</c:v>
                </c:pt>
                <c:pt idx="13210">
                  <c:v>-3.6607919049466903E-4</c:v>
                </c:pt>
                <c:pt idx="13211">
                  <c:v>-3.5495312184120751E-4</c:v>
                </c:pt>
                <c:pt idx="13212">
                  <c:v>-3.4387503138375475E-4</c:v>
                </c:pt>
                <c:pt idx="13213">
                  <c:v>-3.3284495500180512E-4</c:v>
                </c:pt>
                <c:pt idx="13214">
                  <c:v>-3.2186292717101142E-4</c:v>
                </c:pt>
                <c:pt idx="13215">
                  <c:v>-3.1092898096948216E-4</c:v>
                </c:pt>
                <c:pt idx="13216">
                  <c:v>-3.0004314808408357E-4</c:v>
                </c:pt>
                <c:pt idx="13217">
                  <c:v>-2.8920545881674285E-4</c:v>
                </c:pt>
                <c:pt idx="13218">
                  <c:v>-2.7841594209075638E-4</c:v>
                </c:pt>
                <c:pt idx="13219">
                  <c:v>-2.6767462545709977E-4</c:v>
                </c:pt>
                <c:pt idx="13220">
                  <c:v>-2.5698153510074191E-4</c:v>
                </c:pt>
                <c:pt idx="13221">
                  <c:v>-2.4633669584696029E-4</c:v>
                </c:pt>
                <c:pt idx="13222">
                  <c:v>-2.3574013116765995E-4</c:v>
                </c:pt>
                <c:pt idx="13223">
                  <c:v>-2.251918631876943E-4</c:v>
                </c:pt>
                <c:pt idx="13224">
                  <c:v>-2.1469191269118783E-4</c:v>
                </c:pt>
                <c:pt idx="13225">
                  <c:v>-2.0424029912786116E-4</c:v>
                </c:pt>
                <c:pt idx="13226">
                  <c:v>-1.938370406193579E-4</c:v>
                </c:pt>
                <c:pt idx="13227">
                  <c:v>-1.834821539655722E-4</c:v>
                </c:pt>
                <c:pt idx="13228">
                  <c:v>-1.7317565465097944E-4</c:v>
                </c:pt>
                <c:pt idx="13229">
                  <c:v>-1.6291755685096643E-4</c:v>
                </c:pt>
                <c:pt idx="13230">
                  <c:v>-1.5270787343816381E-4</c:v>
                </c:pt>
                <c:pt idx="13231">
                  <c:v>-1.4254661598877882E-4</c:v>
                </c:pt>
                <c:pt idx="13232">
                  <c:v>-1.3243379478892919E-4</c:v>
                </c:pt>
                <c:pt idx="13233">
                  <c:v>-1.2236941884097709E-4</c:v>
                </c:pt>
                <c:pt idx="13234">
                  <c:v>-1.1235349586986425E-4</c:v>
                </c:pt>
                <c:pt idx="13235">
                  <c:v>-1.023860323294465E-4</c:v>
                </c:pt>
                <c:pt idx="13236">
                  <c:v>-9.2467033408828974E-5</c:v>
                </c:pt>
                <c:pt idx="13237">
                  <c:v>-8.2596503038701019E-5</c:v>
                </c:pt>
                <c:pt idx="13238">
                  <c:v>-7.2774443897670728E-5</c:v>
                </c:pt>
                <c:pt idx="13239">
                  <c:v>-6.3000857418599364E-5</c:v>
                </c:pt>
                <c:pt idx="13240">
                  <c:v>-5.3275743794934946E-5</c:v>
                </c:pt>
                <c:pt idx="13241">
                  <c:v>-4.3599101987045274E-5</c:v>
                </c:pt>
                <c:pt idx="13242">
                  <c:v>-3.3970929728549731E-5</c:v>
                </c:pt>
                <c:pt idx="13243">
                  <c:v>-2.4391223532650595E-5</c:v>
                </c:pt>
                <c:pt idx="13244">
                  <c:v>-1.4859978698462623E-5</c:v>
                </c:pt>
                <c:pt idx="13245">
                  <c:v>-5.3771893173414492E-6</c:v>
                </c:pt>
                <c:pt idx="13246">
                  <c:v>4.057151720789467E-6</c:v>
                </c:pt>
                <c:pt idx="13247">
                  <c:v>1.3443052721113719E-5</c:v>
                </c:pt>
                <c:pt idx="13248">
                  <c:v>2.278052317759857E-5</c:v>
                </c:pt>
                <c:pt idx="13249">
                  <c:v>3.2069573766673625E-5</c:v>
                </c:pt>
                <c:pt idx="13250">
                  <c:v>4.1310216340911605E-5</c:v>
                </c:pt>
                <c:pt idx="13251">
                  <c:v>5.0502463922711484E-5</c:v>
                </c:pt>
                <c:pt idx="13252">
                  <c:v>5.9646330697983921E-5</c:v>
                </c:pt>
                <c:pt idx="13253">
                  <c:v>6.8741832009839603E-5</c:v>
                </c:pt>
                <c:pt idx="13254">
                  <c:v>7.7788984352279952E-5</c:v>
                </c:pt>
                <c:pt idx="13255">
                  <c:v>8.6787805363891009E-5</c:v>
                </c:pt>
                <c:pt idx="13256">
                  <c:v>9.5738313821540203E-5</c:v>
                </c:pt>
                <c:pt idx="13257">
                  <c:v>1.0464052963407661E-4</c:v>
                </c:pt>
                <c:pt idx="13258">
                  <c:v>1.1349447383603404E-4</c:v>
                </c:pt>
                <c:pt idx="13259">
                  <c:v>1.2230016858133806E-4</c:v>
                </c:pt>
                <c:pt idx="13260">
                  <c:v>1.3105763713701656E-4</c:v>
                </c:pt>
                <c:pt idx="13261">
                  <c:v>1.3976690387691379E-4</c:v>
                </c:pt>
                <c:pt idx="13262">
                  <c:v>1.4842799427540877E-4</c:v>
                </c:pt>
                <c:pt idx="13263">
                  <c:v>1.5704093490113744E-4</c:v>
                </c:pt>
                <c:pt idx="13264">
                  <c:v>1.656057534107191E-4</c:v>
                </c:pt>
                <c:pt idx="13265">
                  <c:v>1.7412247854248716E-4</c:v>
                </c:pt>
                <c:pt idx="13266">
                  <c:v>1.8259114011022465E-4</c:v>
                </c:pt>
                <c:pt idx="13267">
                  <c:v>1.9101176899690372E-4</c:v>
                </c:pt>
                <c:pt idx="13268">
                  <c:v>1.9938439714843042E-4</c:v>
                </c:pt>
                <c:pt idx="13269">
                  <c:v>2.0770905756739441E-4</c:v>
                </c:pt>
                <c:pt idx="13270">
                  <c:v>2.1598578430682326E-4</c:v>
                </c:pt>
                <c:pt idx="13271">
                  <c:v>2.2421461246394241E-4</c:v>
                </c:pt>
                <c:pt idx="13272">
                  <c:v>2.3239557817393992E-4</c:v>
                </c:pt>
                <c:pt idx="13273">
                  <c:v>2.4052871860373701E-4</c:v>
                </c:pt>
                <c:pt idx="13274">
                  <c:v>2.4861407194576415E-4</c:v>
                </c:pt>
                <c:pt idx="13275">
                  <c:v>2.566516774117428E-4</c:v>
                </c:pt>
                <c:pt idx="13276">
                  <c:v>2.646415752264725E-4</c:v>
                </c:pt>
                <c:pt idx="13277">
                  <c:v>2.7258380662162514E-4</c:v>
                </c:pt>
                <c:pt idx="13278">
                  <c:v>2.8047841382954357E-4</c:v>
                </c:pt>
                <c:pt idx="13279">
                  <c:v>2.8832544007704824E-4</c:v>
                </c:pt>
                <c:pt idx="13280">
                  <c:v>2.9612492957924874E-4</c:v>
                </c:pt>
                <c:pt idx="13281">
                  <c:v>3.0387692753336236E-4</c:v>
                </c:pt>
                <c:pt idx="13282">
                  <c:v>3.115814801125399E-4</c:v>
                </c:pt>
                <c:pt idx="13283">
                  <c:v>3.1923863445969665E-4</c:v>
                </c:pt>
                <c:pt idx="13284">
                  <c:v>3.2684843868135185E-4</c:v>
                </c:pt>
                <c:pt idx="13285">
                  <c:v>3.3441094184147378E-4</c:v>
                </c:pt>
                <c:pt idx="13286">
                  <c:v>3.4192619395533312E-4</c:v>
                </c:pt>
                <c:pt idx="13287">
                  <c:v>3.4939424598336253E-4</c:v>
                </c:pt>
                <c:pt idx="13288">
                  <c:v>3.568151498250241E-4</c:v>
                </c:pt>
                <c:pt idx="13289">
                  <c:v>3.6418895831268375E-4</c:v>
                </c:pt>
                <c:pt idx="13290">
                  <c:v>3.7151572520549423E-4</c:v>
                </c:pt>
                <c:pt idx="13291">
                  <c:v>3.7879550518328444E-4</c:v>
                </c:pt>
                <c:pt idx="13292">
                  <c:v>3.860283538404576E-4</c:v>
                </c:pt>
                <c:pt idx="13293">
                  <c:v>3.9321432767989696E-4</c:v>
                </c:pt>
                <c:pt idx="13294">
                  <c:v>4.0035348410687952E-4</c:v>
                </c:pt>
                <c:pt idx="13295">
                  <c:v>4.0744588142299805E-4</c:v>
                </c:pt>
                <c:pt idx="13296">
                  <c:v>4.144915788200904E-4</c:v>
                </c:pt>
                <c:pt idx="13297">
                  <c:v>4.2149063637417949E-4</c:v>
                </c:pt>
                <c:pt idx="13298">
                  <c:v>4.2844311503941937E-4</c:v>
                </c:pt>
                <c:pt idx="13299">
                  <c:v>4.3534907664205086E-4</c:v>
                </c:pt>
                <c:pt idx="13300">
                  <c:v>4.4220858387436621E-4</c:v>
                </c:pt>
                <c:pt idx="13301">
                  <c:v>4.490217002886827E-4</c:v>
                </c:pt>
                <c:pt idx="13302">
                  <c:v>4.55788490291323E-4</c:v>
                </c:pt>
                <c:pt idx="13303">
                  <c:v>4.6250901913660896E-4</c:v>
                </c:pt>
                <c:pt idx="13304">
                  <c:v>4.6918335292085917E-4</c:v>
                </c:pt>
                <c:pt idx="13305">
                  <c:v>4.7581155857640093E-4</c:v>
                </c:pt>
                <c:pt idx="13306">
                  <c:v>4.823937038655866E-4</c:v>
                </c:pt>
                <c:pt idx="13307">
                  <c:v>4.8892985737482471E-4</c:v>
                </c:pt>
                <c:pt idx="13308">
                  <c:v>4.9542008850861569E-4</c:v>
                </c:pt>
                <c:pt idx="13309">
                  <c:v>5.018644674836002E-4</c:v>
                </c:pt>
                <c:pt idx="13310">
                  <c:v>5.0826306532261733E-4</c:v>
                </c:pt>
                <c:pt idx="13311">
                  <c:v>5.1461595384877043E-4</c:v>
                </c:pt>
                <c:pt idx="13312">
                  <c:v>5.2092320567950561E-4</c:v>
                </c:pt>
                <c:pt idx="13313">
                  <c:v>5.2718489422069802E-4</c:v>
                </c:pt>
                <c:pt idx="13314">
                  <c:v>5.3340109366074981E-4</c:v>
                </c:pt>
                <c:pt idx="13315">
                  <c:v>5.3957187896469863E-4</c:v>
                </c:pt>
                <c:pt idx="13316">
                  <c:v>5.4569732586833421E-4</c:v>
                </c:pt>
                <c:pt idx="13317">
                  <c:v>5.5177751087232799E-4</c:v>
                </c:pt>
                <c:pt idx="13318">
                  <c:v>5.5781251123637244E-4</c:v>
                </c:pt>
                <c:pt idx="13319">
                  <c:v>5.6380240497333055E-4</c:v>
                </c:pt>
                <c:pt idx="13320">
                  <c:v>5.6974727084339633E-4</c:v>
                </c:pt>
                <c:pt idx="13321">
                  <c:v>5.756471883482672E-4</c:v>
                </c:pt>
                <c:pt idx="13322">
                  <c:v>5.8150223772532404E-4</c:v>
                </c:pt>
                <c:pt idx="13323">
                  <c:v>5.8731249994182838E-4</c:v>
                </c:pt>
                <c:pt idx="13324">
                  <c:v>5.9307805668912359E-4</c:v>
                </c:pt>
                <c:pt idx="13325">
                  <c:v>5.9879899037685246E-4</c:v>
                </c:pt>
                <c:pt idx="13326">
                  <c:v>6.0447538412718399E-4</c:v>
                </c:pt>
                <c:pt idx="13327">
                  <c:v>6.1010732176905154E-4</c:v>
                </c:pt>
                <c:pt idx="13328">
                  <c:v>6.156948878324037E-4</c:v>
                </c:pt>
                <c:pt idx="13329">
                  <c:v>6.2123816754246501E-4</c:v>
                </c:pt>
                <c:pt idx="13330">
                  <c:v>6.2673724681400981E-4</c:v>
                </c:pt>
                <c:pt idx="13331">
                  <c:v>6.3219221224564712E-4</c:v>
                </c:pt>
                <c:pt idx="13332">
                  <c:v>6.3760315111411757E-4</c:v>
                </c:pt>
                <c:pt idx="13333">
                  <c:v>6.4297015136860188E-4</c:v>
                </c:pt>
                <c:pt idx="13334">
                  <c:v>6.482933016250422E-4</c:v>
                </c:pt>
                <c:pt idx="13335">
                  <c:v>6.5357269116047504E-4</c:v>
                </c:pt>
                <c:pt idx="13336">
                  <c:v>6.5880840990737571E-4</c:v>
                </c:pt>
                <c:pt idx="13337">
                  <c:v>6.6400054844801659E-4</c:v>
                </c:pt>
                <c:pt idx="13338">
                  <c:v>6.691491980088352E-4</c:v>
                </c:pt>
                <c:pt idx="13339">
                  <c:v>6.7425445045481884E-4</c:v>
                </c:pt>
                <c:pt idx="13340">
                  <c:v>6.7931639828389719E-4</c:v>
                </c:pt>
                <c:pt idx="13341">
                  <c:v>6.8433513462134933E-4</c:v>
                </c:pt>
                <c:pt idx="13342">
                  <c:v>6.8931075321422607E-4</c:v>
                </c:pt>
                <c:pt idx="13343">
                  <c:v>6.9424334842577953E-4</c:v>
                </c:pt>
                <c:pt idx="13344">
                  <c:v>6.9913301522991022E-4</c:v>
                </c:pt>
                <c:pt idx="13345">
                  <c:v>7.0397984920562528E-4</c:v>
                </c:pt>
                <c:pt idx="13346">
                  <c:v>7.0878394653150871E-4</c:v>
                </c:pt>
                <c:pt idx="13347">
                  <c:v>7.1354540398020758E-4</c:v>
                </c:pt>
                <c:pt idx="13348">
                  <c:v>7.1826431891292746E-4</c:v>
                </c:pt>
                <c:pt idx="13349">
                  <c:v>7.2294078927394377E-4</c:v>
                </c:pt>
                <c:pt idx="13350">
                  <c:v>7.275749135851261E-4</c:v>
                </c:pt>
                <c:pt idx="13351">
                  <c:v>7.3216679094047471E-4</c:v>
                </c:pt>
                <c:pt idx="13352">
                  <c:v>7.3671652100067153E-4</c:v>
                </c:pt>
                <c:pt idx="13353">
                  <c:v>7.4122420398764477E-4</c:v>
                </c:pt>
                <c:pt idx="13354">
                  <c:v>7.4568994067914472E-4</c:v>
                </c:pt>
                <c:pt idx="13355">
                  <c:v>7.5011383240333707E-4</c:v>
                </c:pt>
                <c:pt idx="13356">
                  <c:v>7.5449598103340609E-4</c:v>
                </c:pt>
                <c:pt idx="13357">
                  <c:v>7.5883648898217521E-4</c:v>
                </c:pt>
                <c:pt idx="13358">
                  <c:v>7.6313545919673756E-4</c:v>
                </c:pt>
                <c:pt idx="13359">
                  <c:v>7.6739299515310303E-4</c:v>
                </c:pt>
                <c:pt idx="13360">
                  <c:v>7.7160920085085909E-4</c:v>
                </c:pt>
                <c:pt idx="13361">
                  <c:v>7.7578418080784446E-4</c:v>
                </c:pt>
                <c:pt idx="13362">
                  <c:v>7.7991804005483813E-4</c:v>
                </c:pt>
                <c:pt idx="13363">
                  <c:v>7.8401088413026067E-4</c:v>
                </c:pt>
                <c:pt idx="13364">
                  <c:v>7.8806281907489251E-4</c:v>
                </c:pt>
                <c:pt idx="13365">
                  <c:v>7.9207395142660332E-4</c:v>
                </c:pt>
                <c:pt idx="13366">
                  <c:v>7.9604438821509937E-4</c:v>
                </c:pt>
                <c:pt idx="13367">
                  <c:v>7.999742369566809E-4</c:v>
                </c:pt>
                <c:pt idx="13368">
                  <c:v>8.0386360564901763E-4</c:v>
                </c:pt>
                <c:pt idx="13369">
                  <c:v>8.0771260276593822E-4</c:v>
                </c:pt>
                <c:pt idx="13370">
                  <c:v>8.1152133725223053E-4</c:v>
                </c:pt>
                <c:pt idx="13371">
                  <c:v>8.1528991851846319E-4</c:v>
                </c:pt>
                <c:pt idx="13372">
                  <c:v>8.1901845643581495E-4</c:v>
                </c:pt>
                <c:pt idx="13373">
                  <c:v>8.2270706133092428E-4</c:v>
                </c:pt>
                <c:pt idx="13374">
                  <c:v>8.2635584398074984E-4</c:v>
                </c:pt>
                <c:pt idx="13375">
                  <c:v>8.2996491560744748E-4</c:v>
                </c:pt>
                <c:pt idx="13376">
                  <c:v>8.3353438787326425E-4</c:v>
                </c:pt>
                <c:pt idx="13377">
                  <c:v>8.3706437287544059E-4</c:v>
                </c:pt>
                <c:pt idx="13378">
                  <c:v>8.4055498314113781E-4</c:v>
                </c:pt>
                <c:pt idx="13379">
                  <c:v>8.4400633162236944E-4</c:v>
                </c:pt>
                <c:pt idx="13380">
                  <c:v>8.4741853169095749E-4</c:v>
                </c:pt>
                <c:pt idx="13381">
                  <c:v>8.5079169713349659E-4</c:v>
                </c:pt>
                <c:pt idx="13382">
                  <c:v>8.5412594214633801E-4</c:v>
                </c:pt>
                <c:pt idx="13383">
                  <c:v>8.5742138133058715E-4</c:v>
                </c:pt>
                <c:pt idx="13384">
                  <c:v>8.6067812968711427E-4</c:v>
                </c:pt>
                <c:pt idx="13385">
                  <c:v>8.6389630261158549E-4</c:v>
                </c:pt>
                <c:pt idx="13386">
                  <c:v>8.6707601588950655E-4</c:v>
                </c:pt>
                <c:pt idx="13387">
                  <c:v>8.7021738569127791E-4</c:v>
                </c:pt>
                <c:pt idx="13388">
                  <c:v>8.7332052856727482E-4</c:v>
                </c:pt>
                <c:pt idx="13389">
                  <c:v>8.7638556144293374E-4</c:v>
                </c:pt>
                <c:pt idx="13390">
                  <c:v>8.7941260161385844E-4</c:v>
                </c:pt>
                <c:pt idx="13391">
                  <c:v>8.8240176674094428E-4</c:v>
                </c:pt>
                <c:pt idx="13392">
                  <c:v>8.8535317484551173E-4</c:v>
                </c:pt>
                <c:pt idx="13393">
                  <c:v>8.8826694430446077E-4</c:v>
                </c:pt>
                <c:pt idx="13394">
                  <c:v>8.9114319384543986E-4</c:v>
                </c:pt>
                <c:pt idx="13395">
                  <c:v>8.9398204254203032E-4</c:v>
                </c:pt>
                <c:pt idx="13396">
                  <c:v>8.967836098089457E-4</c:v>
                </c:pt>
                <c:pt idx="13397">
                  <c:v>8.9954801539724805E-4</c:v>
                </c:pt>
                <c:pt idx="13398">
                  <c:v>9.0227537938958129E-4</c:v>
                </c:pt>
                <c:pt idx="13399">
                  <c:v>9.0496582219541828E-4</c:v>
                </c:pt>
                <c:pt idx="13400">
                  <c:v>9.0761946454632537E-4</c:v>
                </c:pt>
                <c:pt idx="13401">
                  <c:v>9.1023642749124111E-4</c:v>
                </c:pt>
                <c:pt idx="13402">
                  <c:v>9.1281683239177464E-4</c:v>
                </c:pt>
                <c:pt idx="13403">
                  <c:v>9.1536080091751801E-4</c:v>
                </c:pt>
                <c:pt idx="13404">
                  <c:v>9.1786845504137184E-4</c:v>
                </c:pt>
                <c:pt idx="13405">
                  <c:v>9.2033991703489306E-4</c:v>
                </c:pt>
                <c:pt idx="13406">
                  <c:v>9.2277530946365525E-4</c:v>
                </c:pt>
                <c:pt idx="13407">
                  <c:v>9.2517475518262646E-4</c:v>
                </c:pt>
                <c:pt idx="13408">
                  <c:v>9.275383773315589E-4</c:v>
                </c:pt>
                <c:pt idx="13409">
                  <c:v>9.2986629933040508E-4</c:v>
                </c:pt>
                <c:pt idx="13410">
                  <c:v>9.3215864487474008E-4</c:v>
                </c:pt>
                <c:pt idx="13411">
                  <c:v>9.3441553793120313E-4</c:v>
                </c:pt>
                <c:pt idx="13412">
                  <c:v>9.3663710273296204E-4</c:v>
                </c:pt>
                <c:pt idx="13413">
                  <c:v>9.3882346377518295E-4</c:v>
                </c:pt>
                <c:pt idx="13414">
                  <c:v>9.4097474581052675E-4</c:v>
                </c:pt>
                <c:pt idx="13415">
                  <c:v>9.4309107384465366E-4</c:v>
                </c:pt>
                <c:pt idx="13416">
                  <c:v>9.4517257313175439E-4</c:v>
                </c:pt>
                <c:pt idx="13417">
                  <c:v>9.4721936917008546E-4</c:v>
                </c:pt>
                <c:pt idx="13418">
                  <c:v>9.4923158769753173E-4</c:v>
                </c:pt>
                <c:pt idx="13419">
                  <c:v>9.5120935468717964E-4</c:v>
                </c:pt>
                <c:pt idx="13420">
                  <c:v>9.5315279634291086E-4</c:v>
                </c:pt>
                <c:pt idx="13421">
                  <c:v>9.5506203909500893E-4</c:v>
                </c:pt>
                <c:pt idx="13422">
                  <c:v>9.5693720959578478E-4</c:v>
                </c:pt>
                <c:pt idx="13423">
                  <c:v>9.5877843471521942E-4</c:v>
                </c:pt>
                <c:pt idx="13424">
                  <c:v>9.6058584153662231E-4</c:v>
                </c:pt>
                <c:pt idx="13425">
                  <c:v>9.6235955735230643E-4</c:v>
                </c:pt>
                <c:pt idx="13426">
                  <c:v>9.6409970965928061E-4</c:v>
                </c:pt>
                <c:pt idx="13427">
                  <c:v>9.6580642615496173E-4</c:v>
                </c:pt>
                <c:pt idx="13428">
                  <c:v>9.6747983473289461E-4</c:v>
                </c:pt>
                <c:pt idx="13429">
                  <c:v>9.691200634785015E-4</c:v>
                </c:pt>
                <c:pt idx="13430">
                  <c:v>9.7072724066483756E-4</c:v>
                </c:pt>
                <c:pt idx="13431">
                  <c:v>9.7230149474837103E-4</c:v>
                </c:pt>
                <c:pt idx="13432">
                  <c:v>9.7384295436477356E-4</c:v>
                </c:pt>
                <c:pt idx="13433">
                  <c:v>9.7535174832473362E-4</c:v>
                </c:pt>
                <c:pt idx="13434">
                  <c:v>9.7682800560978294E-4</c:v>
                </c:pt>
                <c:pt idx="13435">
                  <c:v>9.7827185536814346E-4</c:v>
                </c:pt>
                <c:pt idx="13436">
                  <c:v>9.7968342691058573E-4</c:v>
                </c:pt>
                <c:pt idx="13437">
                  <c:v>9.8106284970631008E-4</c:v>
                </c:pt>
                <c:pt idx="13438">
                  <c:v>9.8241025337884348E-4</c:v>
                </c:pt>
                <c:pt idx="13439">
                  <c:v>9.8372576770194972E-4</c:v>
                </c:pt>
                <c:pt idx="13440">
                  <c:v>9.8500952259556298E-4</c:v>
                </c:pt>
                <c:pt idx="13441">
                  <c:v>9.8626164812173184E-4</c:v>
                </c:pt>
                <c:pt idx="13442">
                  <c:v>9.8748227448058608E-4</c:v>
                </c:pt>
                <c:pt idx="13443">
                  <c:v>9.8867153200631812E-4</c:v>
                </c:pt>
                <c:pt idx="13444">
                  <c:v>9.8982955116318021E-4</c:v>
                </c:pt>
                <c:pt idx="13445">
                  <c:v>9.9095646254150236E-4</c:v>
                </c:pt>
                <c:pt idx="13446">
                  <c:v>9.9205239685372349E-4</c:v>
                </c:pt>
                <c:pt idx="13447">
                  <c:v>9.9311748493044428E-4</c:v>
                </c:pt>
                <c:pt idx="13448">
                  <c:v>9.9415185771649242E-4</c:v>
                </c:pt>
                <c:pt idx="13449">
                  <c:v>9.9515564626700861E-4</c:v>
                </c:pt>
                <c:pt idx="13450">
                  <c:v>9.9612898174354886E-4</c:v>
                </c:pt>
                <c:pt idx="13451">
                  <c:v>9.970719954102026E-4</c:v>
                </c:pt>
                <c:pt idx="13452">
                  <c:v>9.9798481862973121E-4</c:v>
                </c:pt>
                <c:pt idx="13453">
                  <c:v>9.9886758285971998E-4</c:v>
                </c:pt>
                <c:pt idx="13454">
                  <c:v>9.9972041964875016E-4</c:v>
                </c:pt>
                <c:pt idx="13455">
                  <c:v>1.0005434606325879E-3</c:v>
                </c:pt>
                <c:pt idx="13456">
                  <c:v>1.0013368375303879E-3</c:v>
                </c:pt>
                <c:pt idx="13457">
                  <c:v>1.0021006821409205E-3</c:v>
                </c:pt>
                <c:pt idx="13458">
                  <c:v>1.0028351263388089E-3</c:v>
                </c:pt>
                <c:pt idx="13459">
                  <c:v>1.0035403020707851E-3</c:v>
                </c:pt>
                <c:pt idx="13460">
                  <c:v>1.004216341351971E-3</c:v>
                </c:pt>
                <c:pt idx="13461">
                  <c:v>1.0048633762621648E-3</c:v>
                </c:pt>
                <c:pt idx="13462">
                  <c:v>1.0054815389421545E-3</c:v>
                </c:pt>
                <c:pt idx="13463">
                  <c:v>1.0060709615900439E-3</c:v>
                </c:pt>
                <c:pt idx="13464">
                  <c:v>1.0066317764575942E-3</c:v>
                </c:pt>
                <c:pt idx="13465">
                  <c:v>1.0071641158465919E-3</c:v>
                </c:pt>
                <c:pt idx="13466">
                  <c:v>1.0076681121052231E-3</c:v>
                </c:pt>
                <c:pt idx="13467">
                  <c:v>1.0081438976244704E-3</c:v>
                </c:pt>
                <c:pt idx="13468">
                  <c:v>1.0085916048345298E-3</c:v>
                </c:pt>
                <c:pt idx="13469">
                  <c:v>1.0090113662012375E-3</c:v>
                </c:pt>
                <c:pt idx="13470">
                  <c:v>1.0094033142225226E-3</c:v>
                </c:pt>
                <c:pt idx="13471">
                  <c:v>1.0097675814248717E-3</c:v>
                </c:pt>
                <c:pt idx="13472">
                  <c:v>1.0101043003598114E-3</c:v>
                </c:pt>
                <c:pt idx="13473">
                  <c:v>1.0104136036004094E-3</c:v>
                </c:pt>
                <c:pt idx="13474">
                  <c:v>1.0106956237377937E-3</c:v>
                </c:pt>
                <c:pt idx="13475">
                  <c:v>1.0109504933776868E-3</c:v>
                </c:pt>
                <c:pt idx="13476">
                  <c:v>1.01117834513696E-3</c:v>
                </c:pt>
                <c:pt idx="13477">
                  <c:v>1.0113793116402021E-3</c:v>
                </c:pt>
                <c:pt idx="13478">
                  <c:v>1.0115535255163077E-3</c:v>
                </c:pt>
                <c:pt idx="13479">
                  <c:v>1.0117011193950815E-3</c:v>
                </c:pt>
                <c:pt idx="13480">
                  <c:v>1.0118222259038637E-3</c:v>
                </c:pt>
                <c:pt idx="13481">
                  <c:v>1.0119169776641643E-3</c:v>
                </c:pt>
                <c:pt idx="13482">
                  <c:v>1.0119855072883261E-3</c:v>
                </c:pt>
                <c:pt idx="13483">
                  <c:v>1.0120279473761946E-3</c:v>
                </c:pt>
                <c:pt idx="13484">
                  <c:v>1.0120444305118117E-3</c:v>
                </c:pt>
                <c:pt idx="13485">
                  <c:v>1.0120350892601241E-3</c:v>
                </c:pt>
                <c:pt idx="13486">
                  <c:v>1.0120000561637122E-3</c:v>
                </c:pt>
                <c:pt idx="13487">
                  <c:v>1.0119394637395295E-3</c:v>
                </c:pt>
                <c:pt idx="13488">
                  <c:v>1.0118534444756686E-3</c:v>
                </c:pt>
                <c:pt idx="13489">
                  <c:v>1.0117421308281352E-3</c:v>
                </c:pt>
                <c:pt idx="13490">
                  <c:v>1.0116056552176467E-3</c:v>
                </c:pt>
                <c:pt idx="13491">
                  <c:v>1.0114441500264459E-3</c:v>
                </c:pt>
                <c:pt idx="13492">
                  <c:v>1.0112577475951279E-3</c:v>
                </c:pt>
                <c:pt idx="13493">
                  <c:v>1.0110465802194912E-3</c:v>
                </c:pt>
                <c:pt idx="13494">
                  <c:v>1.0108107801474011E-3</c:v>
                </c:pt>
                <c:pt idx="13495">
                  <c:v>1.0105504795756726E-3</c:v>
                </c:pt>
                <c:pt idx="13496">
                  <c:v>1.0102658106469682E-3</c:v>
                </c:pt>
                <c:pt idx="13497">
                  <c:v>1.009956905446718E-3</c:v>
                </c:pt>
                <c:pt idx="13498">
                  <c:v>1.0096238960000498E-3</c:v>
                </c:pt>
                <c:pt idx="13499">
                  <c:v>1.0092669142687447E-3</c:v>
                </c:pt>
                <c:pt idx="13500">
                  <c:v>1.0088860921482008E-3</c:v>
                </c:pt>
                <c:pt idx="13501">
                  <c:v>1.0084815614644228E-3</c:v>
                </c:pt>
                <c:pt idx="13502">
                  <c:v>1.0080534539710227E-3</c:v>
                </c:pt>
                <c:pt idx="13503">
                  <c:v>1.0076019013462412E-3</c:v>
                </c:pt>
                <c:pt idx="13504">
                  <c:v>1.0071270351899838E-3</c:v>
                </c:pt>
                <c:pt idx="13505">
                  <c:v>1.006628987020877E-3</c:v>
                </c:pt>
                <c:pt idx="13506">
                  <c:v>1.0061078882733375E-3</c:v>
                </c:pt>
                <c:pt idx="13507">
                  <c:v>1.005563870294662E-3</c:v>
                </c:pt>
                <c:pt idx="13508">
                  <c:v>1.0049970643421357E-3</c:v>
                </c:pt>
                <c:pt idx="13509">
                  <c:v>1.0044076015801495E-3</c:v>
                </c:pt>
                <c:pt idx="13510">
                  <c:v>1.0037956130773457E-3</c:v>
                </c:pt>
                <c:pt idx="13511">
                  <c:v>1.0031612298037733E-3</c:v>
                </c:pt>
                <c:pt idx="13512">
                  <c:v>1.0025045826280597E-3</c:v>
                </c:pt>
                <c:pt idx="13513">
                  <c:v>1.0018258023146063E-3</c:v>
                </c:pt>
                <c:pt idx="13514">
                  <c:v>1.0011250195207941E-3</c:v>
                </c:pt>
                <c:pt idx="13515">
                  <c:v>1.0004023647942097E-3</c:v>
                </c:pt>
                <c:pt idx="13516">
                  <c:v>9.9965796856988612E-4</c:v>
                </c:pt>
                <c:pt idx="13517">
                  <c:v>9.9889196116756634E-4</c:v>
                </c:pt>
                <c:pt idx="13518">
                  <c:v>9.9810447278897538E-4</c:v>
                </c:pt>
                <c:pt idx="13519">
                  <c:v>9.9729563351511519E-4</c:v>
                </c:pt>
                <c:pt idx="13520">
                  <c:v>9.9646557330357517E-4</c:v>
                </c:pt>
                <c:pt idx="13521">
                  <c:v>9.9561442198585937E-4</c:v>
                </c:pt>
                <c:pt idx="13522">
                  <c:v>9.9474230926472869E-4</c:v>
                </c:pt>
                <c:pt idx="13523">
                  <c:v>9.9384936471156476E-4</c:v>
                </c:pt>
                <c:pt idx="13524">
                  <c:v>9.9293571776374505E-4</c:v>
                </c:pt>
                <c:pt idx="13525">
                  <c:v>9.9200149772203975E-4</c:v>
                </c:pt>
                <c:pt idx="13526">
                  <c:v>9.9104683374802026E-4</c:v>
                </c:pt>
                <c:pt idx="13527">
                  <c:v>9.9007185486149054E-4</c:v>
                </c:pt>
                <c:pt idx="13528">
                  <c:v>9.8907668993793055E-4</c:v>
                </c:pt>
                <c:pt idx="13529">
                  <c:v>9.8806146770595723E-4</c:v>
                </c:pt>
                <c:pt idx="13530">
                  <c:v>9.8702631674480552E-4</c:v>
                </c:pt>
                <c:pt idx="13531">
                  <c:v>9.8597136548182144E-4</c:v>
                </c:pt>
                <c:pt idx="13532">
                  <c:v>9.8489674218997254E-4</c:v>
                </c:pt>
                <c:pt idx="13533">
                  <c:v>9.8380257498538199E-4</c:v>
                </c:pt>
                <c:pt idx="13534">
                  <c:v>9.826889918248692E-4</c:v>
                </c:pt>
                <c:pt idx="13535">
                  <c:v>9.8155612050351056E-4</c:v>
                </c:pt>
                <c:pt idx="13536">
                  <c:v>9.8040408865222297E-4</c:v>
                </c:pt>
                <c:pt idx="13537">
                  <c:v>9.7923302373535475E-4</c:v>
                </c:pt>
                <c:pt idx="13538">
                  <c:v>9.780430530482991E-4</c:v>
                </c:pt>
                <c:pt idx="13539">
                  <c:v>9.7683430371512054E-4</c:v>
                </c:pt>
                <c:pt idx="13540">
                  <c:v>9.7560690268620243E-4</c:v>
                </c:pt>
                <c:pt idx="13541">
                  <c:v>9.7436097673590468E-4</c:v>
                </c:pt>
                <c:pt idx="13542">
                  <c:v>9.7309665246024437E-4</c:v>
                </c:pt>
                <c:pt idx="13543">
                  <c:v>9.718140562745873E-4</c:v>
                </c:pt>
                <c:pt idx="13544">
                  <c:v>9.7051331441136033E-4</c:v>
                </c:pt>
                <c:pt idx="13545">
                  <c:v>9.6919455291777639E-4</c:v>
                </c:pt>
                <c:pt idx="13546">
                  <c:v>9.6785789765357932E-4</c:v>
                </c:pt>
                <c:pt idx="13547">
                  <c:v>9.6650347428880253E-4</c:v>
                </c:pt>
                <c:pt idx="13548">
                  <c:v>9.6513140830154355E-4</c:v>
                </c:pt>
                <c:pt idx="13549">
                  <c:v>9.6374182497575985E-4</c:v>
                </c:pt>
                <c:pt idx="13550">
                  <c:v>9.6233484939907226E-4</c:v>
                </c:pt>
                <c:pt idx="13551">
                  <c:v>9.6091060646059413E-4</c:v>
                </c:pt>
                <c:pt idx="13552">
                  <c:v>9.5946922084876735E-4</c:v>
                </c:pt>
                <c:pt idx="13553">
                  <c:v>9.5801081704922301E-4</c:v>
                </c:pt>
                <c:pt idx="13554">
                  <c:v>9.5653551934265374E-4</c:v>
                </c:pt>
                <c:pt idx="13555">
                  <c:v>9.5504345180270184E-4</c:v>
                </c:pt>
                <c:pt idx="13556">
                  <c:v>9.5353473829386281E-4</c:v>
                </c:pt>
                <c:pt idx="13557">
                  <c:v>9.520095024694124E-4</c:v>
                </c:pt>
                <c:pt idx="13558">
                  <c:v>9.5046786776933705E-4</c:v>
                </c:pt>
                <c:pt idx="13559">
                  <c:v>9.4890995741829249E-4</c:v>
                </c:pt>
                <c:pt idx="13560">
                  <c:v>9.4733589442356776E-4</c:v>
                </c:pt>
                <c:pt idx="13561">
                  <c:v>9.4574580157307723E-4</c:v>
                </c:pt>
                <c:pt idx="13562">
                  <c:v>9.4413980143335391E-4</c:v>
                </c:pt>
                <c:pt idx="13563">
                  <c:v>9.4251801634757351E-4</c:v>
                </c:pt>
                <c:pt idx="13564">
                  <c:v>9.4088056843358195E-4</c:v>
                </c:pt>
                <c:pt idx="13565">
                  <c:v>9.3922757958194672E-4</c:v>
                </c:pt>
                <c:pt idx="13566">
                  <c:v>9.3755917145402028E-4</c:v>
                </c:pt>
                <c:pt idx="13567">
                  <c:v>9.3587546548001995E-4</c:v>
                </c:pt>
                <c:pt idx="13568">
                  <c:v>9.3417658285712476E-4</c:v>
                </c:pt>
                <c:pt idx="13569">
                  <c:v>9.324626445475861E-4</c:v>
                </c:pt>
                <c:pt idx="13570">
                  <c:v>9.3073377127685542E-4</c:v>
                </c:pt>
                <c:pt idx="13571">
                  <c:v>9.2899008353172546E-4</c:v>
                </c:pt>
                <c:pt idx="13572">
                  <c:v>9.2723170155849125E-4</c:v>
                </c:pt>
                <c:pt idx="13573">
                  <c:v>9.2545874536112134E-4</c:v>
                </c:pt>
                <c:pt idx="13574">
                  <c:v>9.2367133469944908E-4</c:v>
                </c:pt>
                <c:pt idx="13575">
                  <c:v>9.2186958908737715E-4</c:v>
                </c:pt>
                <c:pt idx="13576">
                  <c:v>9.2005362779109764E-4</c:v>
                </c:pt>
                <c:pt idx="13577">
                  <c:v>9.1822356982732608E-4</c:v>
                </c:pt>
                <c:pt idx="13578">
                  <c:v>9.1637953396155644E-4</c:v>
                </c:pt>
                <c:pt idx="13579">
                  <c:v>9.1452163870632455E-4</c:v>
                </c:pt>
                <c:pt idx="13580">
                  <c:v>9.1265000231949061E-4</c:v>
                </c:pt>
                <c:pt idx="13581">
                  <c:v>9.1076474280253736E-4</c:v>
                </c:pt>
                <c:pt idx="13582">
                  <c:v>9.0886597789888136E-4</c:v>
                </c:pt>
                <c:pt idx="13583">
                  <c:v>9.0695382509220035E-4</c:v>
                </c:pt>
                <c:pt idx="13584">
                  <c:v>9.050284016047758E-4</c:v>
                </c:pt>
                <c:pt idx="13585">
                  <c:v>9.0308982439585273E-4</c:v>
                </c:pt>
                <c:pt idx="13586">
                  <c:v>9.0113821016001114E-4</c:v>
                </c:pt>
                <c:pt idx="13587">
                  <c:v>8.9917367532555326E-4</c:v>
                </c:pt>
                <c:pt idx="13588">
                  <c:v>8.9719633605290778E-4</c:v>
                </c:pt>
                <c:pt idx="13589">
                  <c:v>8.9520630823304852E-4</c:v>
                </c:pt>
                <c:pt idx="13590">
                  <c:v>8.9320370748592539E-4</c:v>
                </c:pt>
                <c:pt idx="13591">
                  <c:v>8.9118864915891424E-4</c:v>
                </c:pt>
                <c:pt idx="13592">
                  <c:v>8.8916124832527806E-4</c:v>
                </c:pt>
                <c:pt idx="13593">
                  <c:v>8.8712161978264723E-4</c:v>
                </c:pt>
                <c:pt idx="13594">
                  <c:v>8.8506987805150828E-4</c:v>
                </c:pt>
                <c:pt idx="13595">
                  <c:v>8.8300613737371449E-4</c:v>
                </c:pt>
                <c:pt idx="13596">
                  <c:v>8.8093051171100575E-4</c:v>
                </c:pt>
                <c:pt idx="13597">
                  <c:v>8.7884311474354586E-4</c:v>
                </c:pt>
                <c:pt idx="13598">
                  <c:v>8.7674405986847524E-4</c:v>
                </c:pt>
                <c:pt idx="13599">
                  <c:v>8.7463346019847285E-4</c:v>
                </c:pt>
                <c:pt idx="13600">
                  <c:v>8.7251142856034256E-4</c:v>
                </c:pt>
                <c:pt idx="13601">
                  <c:v>8.7037807749360322E-4</c:v>
                </c:pt>
                <c:pt idx="13602">
                  <c:v>8.6823351924910025E-4</c:v>
                </c:pt>
                <c:pt idx="13603">
                  <c:v>8.6607786578763032E-4</c:v>
                </c:pt>
                <c:pt idx="13604">
                  <c:v>8.6391122877857841E-4</c:v>
                </c:pt>
                <c:pt idx="13605">
                  <c:v>8.6173371959857121E-4</c:v>
                </c:pt>
                <c:pt idx="13606">
                  <c:v>8.5954544933014479E-4</c:v>
                </c:pt>
                <c:pt idx="13607">
                  <c:v>8.5734652876042535E-4</c:v>
                </c:pt>
                <c:pt idx="13608">
                  <c:v>8.5513706837982509E-4</c:v>
                </c:pt>
                <c:pt idx="13609">
                  <c:v>8.5291717838075311E-4</c:v>
                </c:pt>
                <c:pt idx="13610">
                  <c:v>8.5068696865633897E-4</c:v>
                </c:pt>
                <c:pt idx="13611">
                  <c:v>8.4844654879917005E-4</c:v>
                </c:pt>
                <c:pt idx="13612">
                  <c:v>8.4619602810004563E-4</c:v>
                </c:pt>
                <c:pt idx="13613">
                  <c:v>8.4393551554674264E-4</c:v>
                </c:pt>
                <c:pt idx="13614">
                  <c:v>8.4166511982279655E-4</c:v>
                </c:pt>
                <c:pt idx="13615">
                  <c:v>8.3938494930629469E-4</c:v>
                </c:pt>
                <c:pt idx="13616">
                  <c:v>8.3709511206868543E-4</c:v>
                </c:pt>
                <c:pt idx="13617">
                  <c:v>8.3479571587360285E-4</c:v>
                </c:pt>
                <c:pt idx="13618">
                  <c:v>8.3248686817569834E-4</c:v>
                </c:pt>
                <c:pt idx="13619">
                  <c:v>8.301686761194953E-4</c:v>
                </c:pt>
                <c:pt idx="13620">
                  <c:v>8.278412465382481E-4</c:v>
                </c:pt>
                <c:pt idx="13621">
                  <c:v>8.255046859528257E-4</c:v>
                </c:pt>
                <c:pt idx="13622">
                  <c:v>8.2315910057059564E-4</c:v>
                </c:pt>
                <c:pt idx="13623">
                  <c:v>8.2080459628433697E-4</c:v>
                </c:pt>
                <c:pt idx="13624">
                  <c:v>8.1844127867115174E-4</c:v>
                </c:pt>
                <c:pt idx="13625">
                  <c:v>8.160692529914018E-4</c:v>
                </c:pt>
                <c:pt idx="13626">
                  <c:v>8.1368862418765048E-4</c:v>
                </c:pt>
                <c:pt idx="13627">
                  <c:v>8.1129949688362683E-4</c:v>
                </c:pt>
                <c:pt idx="13628">
                  <c:v>8.0890197538319218E-4</c:v>
                </c:pt>
                <c:pt idx="13629">
                  <c:v>8.0649616366933121E-4</c:v>
                </c:pt>
                <c:pt idx="13630">
                  <c:v>8.040821654031479E-4</c:v>
                </c:pt>
                <c:pt idx="13631">
                  <c:v>8.0166008392288095E-4</c:v>
                </c:pt>
                <c:pt idx="13632">
                  <c:v>7.9923002224292533E-4</c:v>
                </c:pt>
                <c:pt idx="13633">
                  <c:v>7.9679208305287702E-4</c:v>
                </c:pt>
                <c:pt idx="13634">
                  <c:v>7.9434636871658095E-4</c:v>
                </c:pt>
                <c:pt idx="13635">
                  <c:v>7.9189298127119775E-4</c:v>
                </c:pt>
                <c:pt idx="13636">
                  <c:v>7.894320224262829E-4</c:v>
                </c:pt>
                <c:pt idx="13637">
                  <c:v>7.8696359356287778E-4</c:v>
                </c:pt>
                <c:pt idx="13638">
                  <c:v>7.8448779573261408E-4</c:v>
                </c:pt>
                <c:pt idx="13639">
                  <c:v>7.8200472965683201E-4</c:v>
                </c:pt>
                <c:pt idx="13640">
                  <c:v>7.7951449572570986E-4</c:v>
                </c:pt>
                <c:pt idx="13641">
                  <c:v>7.7701719399740849E-4</c:v>
                </c:pt>
                <c:pt idx="13642">
                  <c:v>7.745129241972259E-4</c:v>
                </c:pt>
                <c:pt idx="13643">
                  <c:v>7.7200178571676771E-4</c:v>
                </c:pt>
                <c:pt idx="13644">
                  <c:v>7.694838776131286E-4</c:v>
                </c:pt>
                <c:pt idx="13645">
                  <c:v>7.6695929860808639E-4</c:v>
                </c:pt>
                <c:pt idx="13646">
                  <c:v>7.6442814708730842E-4</c:v>
                </c:pt>
                <c:pt idx="13647">
                  <c:v>7.6189052109957287E-4</c:v>
                </c:pt>
                <c:pt idx="13648">
                  <c:v>7.5934651835600009E-4</c:v>
                </c:pt>
                <c:pt idx="13649">
                  <c:v>7.5679623622929677E-4</c:v>
                </c:pt>
                <c:pt idx="13650">
                  <c:v>7.5423977175301433E-4</c:v>
                </c:pt>
                <c:pt idx="13651">
                  <c:v>7.5167722162081802E-4</c:v>
                </c:pt>
                <c:pt idx="13652">
                  <c:v>7.4910868218576899E-4</c:v>
                </c:pt>
                <c:pt idx="13653">
                  <c:v>7.4653424945961928E-4</c:v>
                </c:pt>
                <c:pt idx="13654">
                  <c:v>7.4395401911211707E-4</c:v>
                </c:pt>
                <c:pt idx="13655">
                  <c:v>7.4136808647032673E-4</c:v>
                </c:pt>
                <c:pt idx="13656">
                  <c:v>7.3877654651796079E-4</c:v>
                </c:pt>
                <c:pt idx="13657">
                  <c:v>7.3617949389472113E-4</c:v>
                </c:pt>
                <c:pt idx="13658">
                  <c:v>7.3357702289565652E-4</c:v>
                </c:pt>
                <c:pt idx="13659">
                  <c:v>7.3096922747052824E-4</c:v>
                </c:pt>
                <c:pt idx="13660">
                  <c:v>7.2835620122319109E-4</c:v>
                </c:pt>
                <c:pt idx="13661">
                  <c:v>7.2573803741098389E-4</c:v>
                </c:pt>
                <c:pt idx="13662">
                  <c:v>7.2311482894413389E-4</c:v>
                </c:pt>
                <c:pt idx="13663">
                  <c:v>7.2048666838517034E-4</c:v>
                </c:pt>
                <c:pt idx="13664">
                  <c:v>7.1785364794835411E-4</c:v>
                </c:pt>
                <c:pt idx="13665">
                  <c:v>7.1521585949911473E-4</c:v>
                </c:pt>
                <c:pt idx="13666">
                  <c:v>7.1257339455350118E-4</c:v>
                </c:pt>
                <c:pt idx="13667">
                  <c:v>7.0992634427764593E-4</c:v>
                </c:pt>
                <c:pt idx="13668">
                  <c:v>7.0727479948723654E-4</c:v>
                </c:pt>
                <c:pt idx="13669">
                  <c:v>7.0461885064700288E-4</c:v>
                </c:pt>
                <c:pt idx="13670">
                  <c:v>7.0195858787021434E-4</c:v>
                </c:pt>
                <c:pt idx="13671">
                  <c:v>6.9929410091818856E-4</c:v>
                </c:pt>
                <c:pt idx="13672">
                  <c:v>6.9662547919981013E-4</c:v>
                </c:pt>
                <c:pt idx="13673">
                  <c:v>6.9395281177106439E-4</c:v>
                </c:pt>
                <c:pt idx="13674">
                  <c:v>6.9127618733457851E-4</c:v>
                </c:pt>
                <c:pt idx="13675">
                  <c:v>6.8859569423917761E-4</c:v>
                </c:pt>
                <c:pt idx="13676">
                  <c:v>6.8591142047944877E-4</c:v>
                </c:pt>
                <c:pt idx="13677">
                  <c:v>6.8322345369531867E-4</c:v>
                </c:pt>
                <c:pt idx="13678">
                  <c:v>6.8053188117164103E-4</c:v>
                </c:pt>
                <c:pt idx="13679">
                  <c:v>6.778367898377974E-4</c:v>
                </c:pt>
                <c:pt idx="13680">
                  <c:v>6.7513826626730469E-4</c:v>
                </c:pt>
                <c:pt idx="13681">
                  <c:v>6.7243639667743883E-4</c:v>
                </c:pt>
                <c:pt idx="13682">
                  <c:v>6.6973126692886618E-4</c:v>
                </c:pt>
                <c:pt idx="13683">
                  <c:v>6.6702296252528677E-4</c:v>
                </c:pt>
                <c:pt idx="13684">
                  <c:v>6.6431156861308782E-4</c:v>
                </c:pt>
                <c:pt idx="13685">
                  <c:v>6.6159716998101081E-4</c:v>
                </c:pt>
                <c:pt idx="13686">
                  <c:v>6.5887985105982506E-4</c:v>
                </c:pt>
                <c:pt idx="13687">
                  <c:v>6.5615969592201502E-4</c:v>
                </c:pt>
                <c:pt idx="13688">
                  <c:v>6.5343678828147858E-4</c:v>
                </c:pt>
                <c:pt idx="13689">
                  <c:v>6.5071121149323362E-4</c:v>
                </c:pt>
                <c:pt idx="13690">
                  <c:v>6.4798304855313762E-4</c:v>
                </c:pt>
                <c:pt idx="13691">
                  <c:v>6.4525238209761594E-4</c:v>
                </c:pt>
                <c:pt idx="13692">
                  <c:v>6.4251929440340349E-4</c:v>
                </c:pt>
                <c:pt idx="13693">
                  <c:v>6.3978386738729176E-4</c:v>
                </c:pt>
                <c:pt idx="13694">
                  <c:v>6.3704618260589248E-4</c:v>
                </c:pt>
                <c:pt idx="13695">
                  <c:v>6.34306321255407E-4</c:v>
                </c:pt>
                <c:pt idx="13696">
                  <c:v>6.3156436417140748E-4</c:v>
                </c:pt>
                <c:pt idx="13697">
                  <c:v>6.2882039182862997E-4</c:v>
                </c:pt>
                <c:pt idx="13698">
                  <c:v>6.2607448434077507E-4</c:v>
                </c:pt>
                <c:pt idx="13699">
                  <c:v>6.2332672146032052E-4</c:v>
                </c:pt>
                <c:pt idx="13700">
                  <c:v>6.2057718257834272E-4</c:v>
                </c:pt>
                <c:pt idx="13701">
                  <c:v>6.1782594672435041E-4</c:v>
                </c:pt>
                <c:pt idx="13702">
                  <c:v>6.1507309256612582E-4</c:v>
                </c:pt>
                <c:pt idx="13703">
                  <c:v>6.1231869840957783E-4</c:v>
                </c:pt>
                <c:pt idx="13704">
                  <c:v>6.0956284219860428E-4</c:v>
                </c:pt>
                <c:pt idx="13705">
                  <c:v>6.0680560151496314E-4</c:v>
                </c:pt>
                <c:pt idx="13706">
                  <c:v>6.0404705357815669E-4</c:v>
                </c:pt>
                <c:pt idx="13707">
                  <c:v>6.0128727524532148E-4</c:v>
                </c:pt>
                <c:pt idx="13708">
                  <c:v>5.985263430111317E-4</c:v>
                </c:pt>
                <c:pt idx="13709">
                  <c:v>5.957643330077089E-4</c:v>
                </c:pt>
                <c:pt idx="13710">
                  <c:v>5.930013210045449E-4</c:v>
                </c:pt>
                <c:pt idx="13711">
                  <c:v>5.902373824084316E-4</c:v>
                </c:pt>
                <c:pt idx="13712">
                  <c:v>5.8747259226340099E-4</c:v>
                </c:pt>
                <c:pt idx="13713">
                  <c:v>5.8470702525067564E-4</c:v>
                </c:pt>
                <c:pt idx="13714">
                  <c:v>5.8194075568862818E-4</c:v>
                </c:pt>
                <c:pt idx="13715">
                  <c:v>5.7917385753274988E-4</c:v>
                </c:pt>
                <c:pt idx="13716">
                  <c:v>5.7640640437562772E-4</c:v>
                </c:pt>
                <c:pt idx="13717">
                  <c:v>5.7363846944693414E-4</c:v>
                </c:pt>
                <c:pt idx="13718">
                  <c:v>5.7087012561342137E-4</c:v>
                </c:pt>
                <c:pt idx="13719">
                  <c:v>5.6810144537893013E-4</c:v>
                </c:pt>
                <c:pt idx="13720">
                  <c:v>5.653325008844023E-4</c:v>
                </c:pt>
                <c:pt idx="13721">
                  <c:v>5.6256336390790693E-4</c:v>
                </c:pt>
                <c:pt idx="13722">
                  <c:v>5.5979410586467376E-4</c:v>
                </c:pt>
                <c:pt idx="13723">
                  <c:v>5.5702479780713474E-4</c:v>
                </c:pt>
                <c:pt idx="13724">
                  <c:v>5.5425551042497629E-4</c:v>
                </c:pt>
                <c:pt idx="13725">
                  <c:v>5.5148631404520034E-4</c:v>
                </c:pt>
                <c:pt idx="13726">
                  <c:v>5.4871727863219284E-4</c:v>
                </c:pt>
                <c:pt idx="13727">
                  <c:v>5.4594847378780194E-4</c:v>
                </c:pt>
                <c:pt idx="13728">
                  <c:v>5.4317996875142714E-4</c:v>
                </c:pt>
                <c:pt idx="13729">
                  <c:v>5.4041183240011159E-4</c:v>
                </c:pt>
                <c:pt idx="13730">
                  <c:v>5.3764413324865082E-4</c:v>
                </c:pt>
                <c:pt idx="13731">
                  <c:v>5.3487693944970324E-4</c:v>
                </c:pt>
                <c:pt idx="13732">
                  <c:v>5.3211031879391274E-4</c:v>
                </c:pt>
                <c:pt idx="13733">
                  <c:v>5.2934433871003968E-4</c:v>
                </c:pt>
                <c:pt idx="13734">
                  <c:v>5.2657906626509931E-4</c:v>
                </c:pt>
                <c:pt idx="13735">
                  <c:v>5.2381456816451082E-4</c:v>
                </c:pt>
                <c:pt idx="13736">
                  <c:v>5.2105091075225042E-4</c:v>
                </c:pt>
                <c:pt idx="13737">
                  <c:v>5.1828816001101897E-4</c:v>
                </c:pt>
                <c:pt idx="13738">
                  <c:v>5.1552638156241273E-4</c:v>
                </c:pt>
                <c:pt idx="13739">
                  <c:v>5.127656406671041E-4</c:v>
                </c:pt>
                <c:pt idx="13740">
                  <c:v>5.1000600222503333E-4</c:v>
                </c:pt>
                <c:pt idx="13741">
                  <c:v>5.07247530775603E-4</c:v>
                </c:pt>
                <c:pt idx="13742">
                  <c:v>5.0449029049788553E-4</c:v>
                </c:pt>
                <c:pt idx="13743">
                  <c:v>5.0173434521083647E-4</c:v>
                </c:pt>
                <c:pt idx="13744">
                  <c:v>4.9897975837351598E-4</c:v>
                </c:pt>
                <c:pt idx="13745">
                  <c:v>4.9622659308531914E-4</c:v>
                </c:pt>
                <c:pt idx="13746">
                  <c:v>4.93474912086214E-4</c:v>
                </c:pt>
                <c:pt idx="13747">
                  <c:v>4.9072477775698577E-4</c:v>
                </c:pt>
                <c:pt idx="13748">
                  <c:v>4.8797625211949275E-4</c:v>
                </c:pt>
                <c:pt idx="13749">
                  <c:v>4.8522939683692562E-4</c:v>
                </c:pt>
                <c:pt idx="13750">
                  <c:v>4.8248427321407851E-4</c:v>
                </c:pt>
                <c:pt idx="13751">
                  <c:v>4.7974094219762416E-4</c:v>
                </c:pt>
                <c:pt idx="13752">
                  <c:v>4.7699946437639983E-4</c:v>
                </c:pt>
                <c:pt idx="13753">
                  <c:v>4.7425989998169912E-4</c:v>
                </c:pt>
                <c:pt idx="13754">
                  <c:v>4.7152230888757219E-4</c:v>
                </c:pt>
                <c:pt idx="13755">
                  <c:v>4.6878675061113218E-4</c:v>
                </c:pt>
                <c:pt idx="13756">
                  <c:v>4.6605328431287144E-4</c:v>
                </c:pt>
                <c:pt idx="13757">
                  <c:v>4.6332196879698371E-4</c:v>
                </c:pt>
                <c:pt idx="13758">
                  <c:v>4.605928625116925E-4</c:v>
                </c:pt>
                <c:pt idx="13759">
                  <c:v>4.578660235495902E-4</c:v>
                </c:pt>
                <c:pt idx="13760">
                  <c:v>4.5514150964798148E-4</c:v>
                </c:pt>
                <c:pt idx="13761">
                  <c:v>4.5241937818923516E-4</c:v>
                </c:pt>
                <c:pt idx="13762">
                  <c:v>4.4969968620114307E-4</c:v>
                </c:pt>
                <c:pt idx="13763">
                  <c:v>4.469824903572869E-4</c:v>
                </c:pt>
                <c:pt idx="13764">
                  <c:v>4.442678469774105E-4</c:v>
                </c:pt>
                <c:pt idx="13765">
                  <c:v>4.415558120278009E-4</c:v>
                </c:pt>
                <c:pt idx="13766">
                  <c:v>4.3884644112167587E-4</c:v>
                </c:pt>
                <c:pt idx="13767">
                  <c:v>4.3613978951957791E-4</c:v>
                </c:pt>
                <c:pt idx="13768">
                  <c:v>4.3343591212977522E-4</c:v>
                </c:pt>
                <c:pt idx="13769">
                  <c:v>4.3073486350867152E-4</c:v>
                </c:pt>
                <c:pt idx="13770">
                  <c:v>4.2803669786121914E-4</c:v>
                </c:pt>
                <c:pt idx="13771">
                  <c:v>4.2534146904134247E-4</c:v>
                </c:pt>
                <c:pt idx="13772">
                  <c:v>4.2264923055236619E-4</c:v>
                </c:pt>
                <c:pt idx="13773">
                  <c:v>4.1996003554745028E-4</c:v>
                </c:pt>
                <c:pt idx="13774">
                  <c:v>4.1727393683003273E-4</c:v>
                </c:pt>
                <c:pt idx="13775">
                  <c:v>4.1459098685427798E-4</c:v>
                </c:pt>
                <c:pt idx="13776">
                  <c:v>4.1191123772553261E-4</c:v>
                </c:pt>
                <c:pt idx="13777">
                  <c:v>4.0923474120078637E-4</c:v>
                </c:pt>
                <c:pt idx="13778">
                  <c:v>4.0656154868914083E-4</c:v>
                </c:pt>
                <c:pt idx="13779">
                  <c:v>4.0389171125228512E-4</c:v>
                </c:pt>
                <c:pt idx="13780">
                  <c:v>4.0122527960497568E-4</c:v>
                </c:pt>
                <c:pt idx="13781">
                  <c:v>3.9856230411552474E-4</c:v>
                </c:pt>
                <c:pt idx="13782">
                  <c:v>3.9590283480629392E-4</c:v>
                </c:pt>
                <c:pt idx="13783">
                  <c:v>3.9324692135419426E-4</c:v>
                </c:pt>
                <c:pt idx="13784">
                  <c:v>3.9059461309119291E-4</c:v>
                </c:pt>
                <c:pt idx="13785">
                  <c:v>3.879459590048252E-4</c:v>
                </c:pt>
                <c:pt idx="13786">
                  <c:v>3.8530100773871392E-4</c:v>
                </c:pt>
                <c:pt idx="13787">
                  <c:v>3.8265980759309319E-4</c:v>
                </c:pt>
                <c:pt idx="13788">
                  <c:v>3.8002240652534023E-4</c:v>
                </c:pt>
                <c:pt idx="13789">
                  <c:v>3.7738885215051165E-4</c:v>
                </c:pt>
                <c:pt idx="13790">
                  <c:v>3.7475919174188621E-4</c:v>
                </c:pt>
                <c:pt idx="13791">
                  <c:v>3.7213347223151368E-4</c:v>
                </c:pt>
                <c:pt idx="13792">
                  <c:v>3.6951174021076919E-4</c:v>
                </c:pt>
                <c:pt idx="13793">
                  <c:v>3.668940419309137E-4</c:v>
                </c:pt>
                <c:pt idx="13794">
                  <c:v>3.6428042330366044E-4</c:v>
                </c:pt>
                <c:pt idx="13795">
                  <c:v>3.6167092990174618E-4</c:v>
                </c:pt>
                <c:pt idx="13796">
                  <c:v>3.5906560695950912E-4</c:v>
                </c:pt>
                <c:pt idx="13797">
                  <c:v>3.5646449937347234E-4</c:v>
                </c:pt>
                <c:pt idx="13798">
                  <c:v>3.5386765170293218E-4</c:v>
                </c:pt>
                <c:pt idx="13799">
                  <c:v>3.5127510817055288E-4</c:v>
                </c:pt>
                <c:pt idx="13800">
                  <c:v>3.4868691266296638E-4</c:v>
                </c:pt>
                <c:pt idx="13801">
                  <c:v>3.4610310873137818E-4</c:v>
                </c:pt>
                <c:pt idx="13802">
                  <c:v>3.4352373959217714E-4</c:v>
                </c:pt>
                <c:pt idx="13803">
                  <c:v>3.4094884812755255E-4</c:v>
                </c:pt>
                <c:pt idx="13804">
                  <c:v>3.3837847688611558E-4</c:v>
                </c:pt>
                <c:pt idx="13805">
                  <c:v>3.3581266808352508E-4</c:v>
                </c:pt>
                <c:pt idx="13806">
                  <c:v>3.3325146360312151E-4</c:v>
                </c:pt>
                <c:pt idx="13807">
                  <c:v>3.3069490499656258E-4</c:v>
                </c:pt>
                <c:pt idx="13808">
                  <c:v>3.281430334844667E-4</c:v>
                </c:pt>
                <c:pt idx="13809">
                  <c:v>3.255958899570599E-4</c:v>
                </c:pt>
                <c:pt idx="13810">
                  <c:v>3.2305351497482918E-4</c:v>
                </c:pt>
                <c:pt idx="13811">
                  <c:v>3.205159487691796E-4</c:v>
                </c:pt>
                <c:pt idx="13812">
                  <c:v>3.1798323124309778E-4</c:v>
                </c:pt>
                <c:pt idx="13813">
                  <c:v>3.154554019718187E-4</c:v>
                </c:pt>
                <c:pt idx="13814">
                  <c:v>3.1293250020349915E-4</c:v>
                </c:pt>
                <c:pt idx="13815">
                  <c:v>3.1041456485989444E-4</c:v>
                </c:pt>
                <c:pt idx="13816">
                  <c:v>3.079016345370412E-4</c:v>
                </c:pt>
                <c:pt idx="13817">
                  <c:v>3.0539374750594451E-4</c:v>
                </c:pt>
                <c:pt idx="13818">
                  <c:v>3.0289094171326937E-4</c:v>
                </c:pt>
                <c:pt idx="13819">
                  <c:v>3.0039325478203752E-4</c:v>
                </c:pt>
                <c:pt idx="13820">
                  <c:v>2.9790072401232837E-4</c:v>
                </c:pt>
                <c:pt idx="13821">
                  <c:v>2.954133863819855E-4</c:v>
                </c:pt>
                <c:pt idx="13822">
                  <c:v>2.9293127854732628E-4</c:v>
                </c:pt>
                <c:pt idx="13823">
                  <c:v>2.904544368438572E-4</c:v>
                </c:pt>
                <c:pt idx="13824">
                  <c:v>2.8798289728699318E-4</c:v>
                </c:pt>
                <c:pt idx="13825">
                  <c:v>2.8551669557278175E-4</c:v>
                </c:pt>
                <c:pt idx="13826">
                  <c:v>2.8305586707863106E-4</c:v>
                </c:pt>
                <c:pt idx="13827">
                  <c:v>2.8060044686404256E-4</c:v>
                </c:pt>
                <c:pt idx="13828">
                  <c:v>2.7815046967134837E-4</c:v>
                </c:pt>
                <c:pt idx="13829">
                  <c:v>2.7570596992645204E-4</c:v>
                </c:pt>
                <c:pt idx="13830">
                  <c:v>2.7326698173957471E-4</c:v>
                </c:pt>
                <c:pt idx="13831">
                  <c:v>2.708335389060044E-4</c:v>
                </c:pt>
                <c:pt idx="13832">
                  <c:v>2.6840567490685018E-4</c:v>
                </c:pt>
                <c:pt idx="13833">
                  <c:v>2.6598342290980019E-4</c:v>
                </c:pt>
                <c:pt idx="13834">
                  <c:v>2.6356681576988374E-4</c:v>
                </c:pt>
                <c:pt idx="13835">
                  <c:v>2.6115588603023773E-4</c:v>
                </c:pt>
                <c:pt idx="13836">
                  <c:v>2.5875066592287628E-4</c:v>
                </c:pt>
                <c:pt idx="13837">
                  <c:v>2.5635118736946585E-4</c:v>
                </c:pt>
                <c:pt idx="13838">
                  <c:v>2.5395748198210225E-4</c:v>
                </c:pt>
                <c:pt idx="13839">
                  <c:v>2.5156958106409364E-4</c:v>
                </c:pt>
                <c:pt idx="13840">
                  <c:v>2.4918751561074556E-4</c:v>
                </c:pt>
                <c:pt idx="13841">
                  <c:v>2.4681131631015119E-4</c:v>
                </c:pt>
                <c:pt idx="13842">
                  <c:v>2.4444101354398405E-4</c:v>
                </c:pt>
                <c:pt idx="13843">
                  <c:v>2.4207663738829625E-4</c:v>
                </c:pt>
                <c:pt idx="13844">
                  <c:v>2.3971821761431791E-4</c:v>
                </c:pt>
                <c:pt idx="13845">
                  <c:v>2.3736578368926289E-4</c:v>
                </c:pt>
                <c:pt idx="13846">
                  <c:v>2.3501936477713614E-4</c:v>
                </c:pt>
                <c:pt idx="13847">
                  <c:v>2.3267898973954555E-4</c:v>
                </c:pt>
                <c:pt idx="13848">
                  <c:v>2.3034468713651723E-4</c:v>
                </c:pt>
                <c:pt idx="13849">
                  <c:v>2.2801648522731424E-4</c:v>
                </c:pt>
                <c:pt idx="13850">
                  <c:v>2.2569441197125832E-4</c:v>
                </c:pt>
                <c:pt idx="13851">
                  <c:v>2.2337849502855619E-4</c:v>
                </c:pt>
                <c:pt idx="13852">
                  <c:v>2.2106876176112761E-4</c:v>
                </c:pt>
                <c:pt idx="13853">
                  <c:v>2.1876523923343845E-4</c:v>
                </c:pt>
                <c:pt idx="13854">
                  <c:v>2.1646795421333587E-4</c:v>
                </c:pt>
                <c:pt idx="13855">
                  <c:v>2.1417693317288684E-4</c:v>
                </c:pt>
                <c:pt idx="13856">
                  <c:v>2.1189220228922122E-4</c:v>
                </c:pt>
                <c:pt idx="13857">
                  <c:v>2.0961378744537576E-4</c:v>
                </c:pt>
                <c:pt idx="13858">
                  <c:v>2.0734171423114351E-4</c:v>
                </c:pt>
                <c:pt idx="13859">
                  <c:v>2.0507600794392457E-4</c:v>
                </c:pt>
                <c:pt idx="13860">
                  <c:v>2.0281669358958155E-4</c:v>
                </c:pt>
                <c:pt idx="13861">
                  <c:v>2.0056379588329643E-4</c:v>
                </c:pt>
                <c:pt idx="13862">
                  <c:v>1.9831733925043107E-4</c:v>
                </c:pt>
                <c:pt idx="13863">
                  <c:v>1.960773478273919E-4</c:v>
                </c:pt>
                <c:pt idx="13864">
                  <c:v>1.9384384546249517E-4</c:v>
                </c:pt>
                <c:pt idx="13865">
                  <c:v>1.9161685571683707E-4</c:v>
                </c:pt>
                <c:pt idx="13866">
                  <c:v>1.8939640186516581E-4</c:v>
                </c:pt>
                <c:pt idx="13867">
                  <c:v>1.8718250689675662E-4</c:v>
                </c:pt>
                <c:pt idx="13868">
                  <c:v>1.8497519351628962E-4</c:v>
                </c:pt>
                <c:pt idx="13869">
                  <c:v>1.8277448414473046E-4</c:v>
                </c:pt>
                <c:pt idx="13870">
                  <c:v>1.805804009202136E-4</c:v>
                </c:pt>
                <c:pt idx="13871">
                  <c:v>1.7839296569892814E-4</c:v>
                </c:pt>
                <c:pt idx="13872">
                  <c:v>1.7621220005600665E-4</c:v>
                </c:pt>
                <c:pt idx="13873">
                  <c:v>1.7403812528641598E-4</c:v>
                </c:pt>
                <c:pt idx="13874">
                  <c:v>1.718707624058515E-4</c:v>
                </c:pt>
                <c:pt idx="13875">
                  <c:v>1.6971013215163284E-4</c:v>
                </c:pt>
                <c:pt idx="13876">
                  <c:v>1.6755625498360302E-4</c:v>
                </c:pt>
                <c:pt idx="13877">
                  <c:v>1.6540915108502946E-4</c:v>
                </c:pt>
                <c:pt idx="13878">
                  <c:v>1.6326884036350792E-4</c:v>
                </c:pt>
                <c:pt idx="13879">
                  <c:v>1.6113534245186794E-4</c:v>
                </c:pt>
                <c:pt idx="13880">
                  <c:v>1.5900867670908168E-4</c:v>
                </c:pt>
                <c:pt idx="13881">
                  <c:v>1.5688886222117452E-4</c:v>
                </c:pt>
                <c:pt idx="13882">
                  <c:v>1.5477591780213771E-4</c:v>
                </c:pt>
                <c:pt idx="13883">
                  <c:v>1.5266986199484383E-4</c:v>
                </c:pt>
                <c:pt idx="13884">
                  <c:v>1.5057071307196423E-4</c:v>
                </c:pt>
                <c:pt idx="13885">
                  <c:v>1.4847848903688825E-4</c:v>
                </c:pt>
                <c:pt idx="13886">
                  <c:v>1.4639320762464521E-4</c:v>
                </c:pt>
                <c:pt idx="13887">
                  <c:v>1.4431488630282829E-4</c:v>
                </c:pt>
                <c:pt idx="13888">
                  <c:v>1.4224354227251992E-4</c:v>
                </c:pt>
                <c:pt idx="13889">
                  <c:v>1.4017919246922032E-4</c:v>
                </c:pt>
                <c:pt idx="13890">
                  <c:v>1.3812185356377381E-4</c:v>
                </c:pt>
                <c:pt idx="13891">
                  <c:v>1.3607154196331028E-4</c:v>
                </c:pt>
                <c:pt idx="13892">
                  <c:v>1.3402827381216965E-4</c:v>
                </c:pt>
                <c:pt idx="13893">
                  <c:v>1.3199206499284039E-4</c:v>
                </c:pt>
                <c:pt idx="13894">
                  <c:v>1.299629311268976E-4</c:v>
                </c:pt>
                <c:pt idx="13895">
                  <c:v>1.2794088757594202E-4</c:v>
                </c:pt>
                <c:pt idx="13896">
                  <c:v>1.2592594944254125E-4</c:v>
                </c:pt>
                <c:pt idx="13897">
                  <c:v>1.23918131571173E-4</c:v>
                </c:pt>
                <c:pt idx="13898">
                  <c:v>1.2191744854916942E-4</c:v>
                </c:pt>
                <c:pt idx="13899">
                  <c:v>1.1992391470766398E-4</c:v>
                </c:pt>
                <c:pt idx="13900">
                  <c:v>1.1793754412253898E-4</c:v>
                </c:pt>
                <c:pt idx="13901">
                  <c:v>1.1595835061537574E-4</c:v>
                </c:pt>
                <c:pt idx="13902">
                  <c:v>1.1398634775440557E-4</c:v>
                </c:pt>
                <c:pt idx="13903">
                  <c:v>1.1202154885546298E-4</c:v>
                </c:pt>
                <c:pt idx="13904">
                  <c:v>1.1006396698293972E-4</c:v>
                </c:pt>
                <c:pt idx="13905">
                  <c:v>1.0811361495074102E-4</c:v>
                </c:pt>
                <c:pt idx="13906">
                  <c:v>1.0617050532324268E-4</c:v>
                </c:pt>
                <c:pt idx="13907">
                  <c:v>1.0423465041625039E-4</c:v>
                </c:pt>
                <c:pt idx="13908">
                  <c:v>1.0230606229795929E-4</c:v>
                </c:pt>
                <c:pt idx="13909">
                  <c:v>1.0038475278991625E-4</c:v>
                </c:pt>
                <c:pt idx="13910">
                  <c:v>9.8470733467982501E-5</c:v>
                </c:pt>
                <c:pt idx="13911">
                  <c:v>9.6564015663297881E-5</c:v>
                </c:pt>
                <c:pt idx="13912">
                  <c:v>9.466461046324659E-5</c:v>
                </c:pt>
                <c:pt idx="13913">
                  <c:v>9.2772528712423911E-5</c:v>
                </c:pt>
                <c:pt idx="13914">
                  <c:v>9.088778101360428E-5</c:v>
                </c:pt>
                <c:pt idx="13915">
                  <c:v>8.9010377728710577E-5</c:v>
                </c:pt>
                <c:pt idx="13916">
                  <c:v>8.7140328979784301E-5</c:v>
                </c:pt>
                <c:pt idx="13917">
                  <c:v>8.5277644649957347E-5</c:v>
                </c:pt>
                <c:pt idx="13918">
                  <c:v>8.3422334384424611E-5</c:v>
                </c:pt>
                <c:pt idx="13919">
                  <c:v>8.1574407591417447E-5</c:v>
                </c:pt>
                <c:pt idx="13920">
                  <c:v>7.9733873443178628E-5</c:v>
                </c:pt>
                <c:pt idx="13921">
                  <c:v>7.7900740876938056E-5</c:v>
                </c:pt>
                <c:pt idx="13922">
                  <c:v>7.6075018595889361E-5</c:v>
                </c:pt>
                <c:pt idx="13923">
                  <c:v>7.4256715070167712E-5</c:v>
                </c:pt>
                <c:pt idx="13924">
                  <c:v>7.2445838537828314E-5</c:v>
                </c:pt>
                <c:pt idx="13925">
                  <c:v>7.0642397005825843E-5</c:v>
                </c:pt>
                <c:pt idx="13926">
                  <c:v>6.8846398250994883E-5</c:v>
                </c:pt>
                <c:pt idx="13927">
                  <c:v>6.7057849821031083E-5</c:v>
                </c:pt>
                <c:pt idx="13928">
                  <c:v>6.5276759035472973E-5</c:v>
                </c:pt>
                <c:pt idx="13929">
                  <c:v>6.350313298668497E-5</c:v>
                </c:pt>
                <c:pt idx="13930">
                  <c:v>6.1736978540840527E-5</c:v>
                </c:pt>
                <c:pt idx="13931">
                  <c:v>5.997830233890659E-5</c:v>
                </c:pt>
                <c:pt idx="13932">
                  <c:v>5.8227110797628379E-5</c:v>
                </c:pt>
                <c:pt idx="13933">
                  <c:v>5.6483410110514926E-5</c:v>
                </c:pt>
                <c:pt idx="13934">
                  <c:v>5.4747206248825238E-5</c:v>
                </c:pt>
                <c:pt idx="13935">
                  <c:v>5.3018504962555019E-5</c:v>
                </c:pt>
                <c:pt idx="13936">
                  <c:v>5.1297311781424165E-5</c:v>
                </c:pt>
                <c:pt idx="13937">
                  <c:v>4.9583632015864485E-5</c:v>
                </c:pt>
                <c:pt idx="13938">
                  <c:v>4.7877470758008119E-5</c:v>
                </c:pt>
                <c:pt idx="13939">
                  <c:v>4.6178832882676487E-5</c:v>
                </c:pt>
                <c:pt idx="13940">
                  <c:v>4.4487723048369648E-5</c:v>
                </c:pt>
                <c:pt idx="13941">
                  <c:v>4.2804145698255935E-5</c:v>
                </c:pt>
                <c:pt idx="13942">
                  <c:v>4.1128105061162369E-5</c:v>
                </c:pt>
                <c:pt idx="13943">
                  <c:v>3.9459605152565051E-5</c:v>
                </c:pt>
                <c:pt idx="13944">
                  <c:v>3.7798649775580041E-5</c:v>
                </c:pt>
                <c:pt idx="13945">
                  <c:v>3.614524252195481E-5</c:v>
                </c:pt>
                <c:pt idx="13946">
                  <c:v>3.4499386773059553E-5</c:v>
                </c:pt>
                <c:pt idx="13947">
                  <c:v>3.2861085700879162E-5</c:v>
                </c:pt>
                <c:pt idx="13948">
                  <c:v>3.1230342269005189E-5</c:v>
                </c:pt>
                <c:pt idx="13949">
                  <c:v>2.96071592336281E-5</c:v>
                </c:pt>
                <c:pt idx="13950">
                  <c:v>2.7991539144529856E-5</c:v>
                </c:pt>
                <c:pt idx="13951">
                  <c:v>2.6383484346076387E-5</c:v>
                </c:pt>
                <c:pt idx="13952">
                  <c:v>2.4782996978210462E-5</c:v>
                </c:pt>
                <c:pt idx="13953">
                  <c:v>2.3190078977444532E-5</c:v>
                </c:pt>
                <c:pt idx="13954">
                  <c:v>2.1604732077853693E-5</c:v>
                </c:pt>
                <c:pt idx="13955">
                  <c:v>2.0026957812068714E-5</c:v>
                </c:pt>
                <c:pt idx="13956">
                  <c:v>1.8456757512269136E-5</c:v>
                </c:pt>
                <c:pt idx="13957">
                  <c:v>1.6894132311176285E-5</c:v>
                </c:pt>
                <c:pt idx="13958">
                  <c:v>1.5339083143046376E-5</c:v>
                </c:pt>
                <c:pt idx="13959">
                  <c:v>1.3791610744663524E-5</c:v>
                </c:pt>
                <c:pt idx="13960">
                  <c:v>1.2251715656332681E-5</c:v>
                </c:pt>
                <c:pt idx="13961">
                  <c:v>1.0719398222872521E-5</c:v>
                </c:pt>
                <c:pt idx="13962">
                  <c:v>9.1946585946081813E-6</c:v>
                </c:pt>
                <c:pt idx="13963">
                  <c:v>7.6774967283638699E-6</c:v>
                </c:pt>
                <c:pt idx="13964">
                  <c:v>6.1679123884553093E-6</c:v>
                </c:pt>
                <c:pt idx="13965">
                  <c:v>4.6659051476820096E-6</c:v>
                </c:pt>
                <c:pt idx="13966">
                  <c:v>3.1714743883192966E-6</c:v>
                </c:pt>
                <c:pt idx="13967">
                  <c:v>1.684619303110125E-6</c:v>
                </c:pt>
                <c:pt idx="13968">
                  <c:v>2.0533889625663124E-7</c:v>
                </c:pt>
                <c:pt idx="13969">
                  <c:v>-1.2663680155886076E-6</c:v>
                </c:pt>
                <c:pt idx="13970">
                  <c:v>-2.7305028023316195E-6</c:v>
                </c:pt>
                <c:pt idx="13971">
                  <c:v>-4.1870670194464084E-6</c:v>
                </c:pt>
                <c:pt idx="13972">
                  <c:v>-5.6360624069847049E-6</c:v>
                </c:pt>
                <c:pt idx="13973">
                  <c:v>-7.0774908885860506E-6</c:v>
                </c:pt>
                <c:pt idx="13974">
                  <c:v>-8.5113545704883404E-6</c:v>
                </c:pt>
                <c:pt idx="13975">
                  <c:v>-9.9376557405387372E-6</c:v>
                </c:pt>
                <c:pt idx="13976">
                  <c:v>-1.1356396867205082E-5</c:v>
                </c:pt>
                <c:pt idx="13977">
                  <c:v>-1.2767580598587736E-5</c:v>
                </c:pt>
                <c:pt idx="13978">
                  <c:v>-1.4171209761431923E-5</c:v>
                </c:pt>
                <c:pt idx="13979">
                  <c:v>-1.5567287360140645E-5</c:v>
                </c:pt>
                <c:pt idx="13980">
                  <c:v>-1.6955816575788029E-5</c:v>
                </c:pt>
                <c:pt idx="13981">
                  <c:v>-1.8336800765133335E-5</c:v>
                </c:pt>
                <c:pt idx="13982">
                  <c:v>-1.9710243459635491E-5</c:v>
                </c:pt>
                <c:pt idx="13983">
                  <c:v>-2.107614836446826E-5</c:v>
                </c:pt>
                <c:pt idx="13984">
                  <c:v>-2.2434519357536028E-5</c:v>
                </c:pt>
                <c:pt idx="13985">
                  <c:v>-2.3785360488490218E-5</c:v>
                </c:pt>
                <c:pt idx="13986">
                  <c:v>-2.5128675977746398E-5</c:v>
                </c:pt>
                <c:pt idx="13987">
                  <c:v>-2.6464470215502124E-5</c:v>
                </c:pt>
                <c:pt idx="13988">
                  <c:v>-2.7792747760755385E-5</c:v>
                </c:pt>
                <c:pt idx="13989">
                  <c:v>-2.9113513340323873E-5</c:v>
                </c:pt>
                <c:pt idx="13990">
                  <c:v>-3.042677184786501E-5</c:v>
                </c:pt>
                <c:pt idx="13991">
                  <c:v>-3.1732528342896702E-5</c:v>
                </c:pt>
                <c:pt idx="13992">
                  <c:v>-3.3030788049818944E-5</c:v>
                </c:pt>
                <c:pt idx="13993">
                  <c:v>-3.4321556356936147E-5</c:v>
                </c:pt>
                <c:pt idx="13994">
                  <c:v>-3.5604838815480488E-5</c:v>
                </c:pt>
                <c:pt idx="13995">
                  <c:v>-3.6880641138635901E-5</c:v>
                </c:pt>
                <c:pt idx="13996">
                  <c:v>-3.8148969200563123E-5</c:v>
                </c:pt>
                <c:pt idx="13997">
                  <c:v>-3.940982903542555E-5</c:v>
                </c:pt>
                <c:pt idx="13998">
                  <c:v>-4.0663226836416025E-5</c:v>
                </c:pt>
                <c:pt idx="13999">
                  <c:v>-4.1909168954784572E-5</c:v>
                </c:pt>
                <c:pt idx="14000">
                  <c:v>-4.314766189886723E-5</c:v>
                </c:pt>
                <c:pt idx="14001">
                  <c:v>-4.4378712333115488E-5</c:v>
                </c:pt>
                <c:pt idx="14002">
                  <c:v>-4.560232707712717E-5</c:v>
                </c:pt>
                <c:pt idx="14003">
                  <c:v>-4.6818513104678095E-5</c:v>
                </c:pt>
                <c:pt idx="14004">
                  <c:v>-4.8027277542754769E-5</c:v>
                </c:pt>
                <c:pt idx="14005">
                  <c:v>-4.9228627670588272E-5</c:v>
                </c:pt>
                <c:pt idx="14006">
                  <c:v>-5.0422570918689019E-5</c:v>
                </c:pt>
                <c:pt idx="14007">
                  <c:v>-5.1609114867882852E-5</c:v>
                </c:pt>
                <c:pt idx="14008">
                  <c:v>-5.2788267248348129E-5</c:v>
                </c:pt>
                <c:pt idx="14009">
                  <c:v>-5.3960035938653812E-5</c:v>
                </c:pt>
                <c:pt idx="14010">
                  <c:v>-5.5124428964799015E-5</c:v>
                </c:pt>
                <c:pt idx="14011">
                  <c:v>-5.6281454499253512E-5</c:v>
                </c:pt>
                <c:pt idx="14012">
                  <c:v>-5.7431120859999437E-5</c:v>
                </c:pt>
                <c:pt idx="14013">
                  <c:v>-5.857343650957421E-5</c:v>
                </c:pt>
                <c:pt idx="14014">
                  <c:v>-5.9708410054114854E-5</c:v>
                </c:pt>
                <c:pt idx="14015">
                  <c:v>-6.083605024240324E-5</c:v>
                </c:pt>
                <c:pt idx="14016">
                  <c:v>-6.1956365964912889E-5</c:v>
                </c:pt>
                <c:pt idx="14017">
                  <c:v>-6.3069366252856997E-5</c:v>
                </c:pt>
                <c:pt idx="14018">
                  <c:v>-6.4175060277237481E-5</c:v>
                </c:pt>
                <c:pt idx="14019">
                  <c:v>-6.5273457347895744E-5</c:v>
                </c:pt>
                <c:pt idx="14020">
                  <c:v>-6.6364566912564558E-5</c:v>
                </c:pt>
                <c:pt idx="14021">
                  <c:v>-6.7448398555921253E-5</c:v>
                </c:pt>
                <c:pt idx="14022">
                  <c:v>-6.8524961998642445E-5</c:v>
                </c:pt>
                <c:pt idx="14023">
                  <c:v>-6.9594267096459924E-5</c:v>
                </c:pt>
                <c:pt idx="14024">
                  <c:v>-7.0656323839218255E-5</c:v>
                </c:pt>
                <c:pt idx="14025">
                  <c:v>-7.1711142349933387E-5</c:v>
                </c:pt>
                <c:pt idx="14026">
                  <c:v>-7.2758732883853116E-5</c:v>
                </c:pt>
                <c:pt idx="14027">
                  <c:v>-7.379910582751868E-5</c:v>
                </c:pt>
                <c:pt idx="14028">
                  <c:v>-7.4832271697828045E-5</c:v>
                </c:pt>
                <c:pt idx="14029">
                  <c:v>-7.5858241141100433E-5</c:v>
                </c:pt>
                <c:pt idx="14030">
                  <c:v>-7.6877024932142698E-5</c:v>
                </c:pt>
                <c:pt idx="14031">
                  <c:v>-7.7888633973316793E-5</c:v>
                </c:pt>
                <c:pt idx="14032">
                  <c:v>-7.8893079293609132E-5</c:v>
                </c:pt>
                <c:pt idx="14033">
                  <c:v>-7.9890372047701399E-5</c:v>
                </c:pt>
                <c:pt idx="14034">
                  <c:v>-8.0880523515042702E-5</c:v>
                </c:pt>
                <c:pt idx="14035">
                  <c:v>-8.1863545098923612E-5</c:v>
                </c:pt>
                <c:pt idx="14036">
                  <c:v>-8.2839448325551702E-5</c:v>
                </c:pt>
                <c:pt idx="14037">
                  <c:v>-8.38082448431285E-5</c:v>
                </c:pt>
                <c:pt idx="14038">
                  <c:v>-8.4769946420928499E-5</c:v>
                </c:pt>
                <c:pt idx="14039">
                  <c:v>-8.5724564948379237E-5</c:v>
                </c:pt>
                <c:pt idx="14040">
                  <c:v>-8.6672112434143416E-5</c:v>
                </c:pt>
                <c:pt idx="14041">
                  <c:v>-8.7612601005202867E-5</c:v>
                </c:pt>
                <c:pt idx="14042">
                  <c:v>-8.8546042905943747E-5</c:v>
                </c:pt>
                <c:pt idx="14043">
                  <c:v>-8.947245049724331E-5</c:v>
                </c:pt>
                <c:pt idx="14044">
                  <c:v>-9.0391836255559452E-5</c:v>
                </c:pt>
                <c:pt idx="14045">
                  <c:v>-9.1304212772020521E-5</c:v>
                </c:pt>
                <c:pt idx="14046">
                  <c:v>-9.2209592751518101E-5</c:v>
                </c:pt>
                <c:pt idx="14047">
                  <c:v>-9.3107989011800762E-5</c:v>
                </c:pt>
                <c:pt idx="14048">
                  <c:v>-9.3999414482569935E-5</c:v>
                </c:pt>
                <c:pt idx="14049">
                  <c:v>-9.4883882204577544E-5</c:v>
                </c:pt>
                <c:pt idx="14050">
                  <c:v>-9.5761405328725492E-5</c:v>
                </c:pt>
                <c:pt idx="14051">
                  <c:v>-9.6631997115166575E-5</c:v>
                </c:pt>
                <c:pt idx="14052">
                  <c:v>-9.749567093240775E-5</c:v>
                </c:pt>
                <c:pt idx="14053">
                  <c:v>-9.8352440256415033E-5</c:v>
                </c:pt>
                <c:pt idx="14054">
                  <c:v>-9.920231866972001E-5</c:v>
                </c:pt>
                <c:pt idx="14055">
                  <c:v>-1.0004531986052858E-4</c:v>
                </c:pt>
                <c:pt idx="14056">
                  <c:v>-1.0088145762183143E-4</c:v>
                </c:pt>
                <c:pt idx="14057">
                  <c:v>-1.0171074585051625E-4</c:v>
                </c:pt>
                <c:pt idx="14058">
                  <c:v>-1.0253319854648224E-4</c:v>
                </c:pt>
                <c:pt idx="14059">
                  <c:v>-1.0334882981175604E-4</c:v>
                </c:pt>
                <c:pt idx="14060">
                  <c:v>-1.0415765384961005E-4</c:v>
                </c:pt>
                <c:pt idx="14061">
                  <c:v>-1.0495968496368222E-4</c:v>
                </c:pt>
                <c:pt idx="14062">
                  <c:v>-1.0575493755709839E-4</c:v>
                </c:pt>
                <c:pt idx="14063">
                  <c:v>-1.0654342613159611E-4</c:v>
                </c:pt>
                <c:pt idx="14064">
                  <c:v>-1.073251652866505E-4</c:v>
                </c:pt>
                <c:pt idx="14065">
                  <c:v>-1.0810016971860233E-4</c:v>
                </c:pt>
                <c:pt idx="14066">
                  <c:v>-1.0886845421978802E-4</c:v>
                </c:pt>
                <c:pt idx="14067">
                  <c:v>-1.0963003367767148E-4</c:v>
                </c:pt>
                <c:pt idx="14068">
                  <c:v>-1.1038492307397805E-4</c:v>
                </c:pt>
                <c:pt idx="14069">
                  <c:v>-1.1113313748383098E-4</c:v>
                </c:pt>
                <c:pt idx="14070">
                  <c:v>-1.1187469207488885E-4</c:v>
                </c:pt>
                <c:pt idx="14071">
                  <c:v>-1.1260960210648623E-4</c:v>
                </c:pt>
                <c:pt idx="14072">
                  <c:v>-1.1333788292877574E-4</c:v>
                </c:pt>
                <c:pt idx="14073">
                  <c:v>-1.1405954998187227E-4</c:v>
                </c:pt>
                <c:pt idx="14074">
                  <c:v>-1.1477461879499957E-4</c:v>
                </c:pt>
                <c:pt idx="14075">
                  <c:v>-1.1548310498563872E-4</c:v>
                </c:pt>
                <c:pt idx="14076">
                  <c:v>-1.1618502425867852E-4</c:v>
                </c:pt>
                <c:pt idx="14077">
                  <c:v>-1.168803924055686E-4</c:v>
                </c:pt>
                <c:pt idx="14078">
                  <c:v>-1.1756922530347401E-4</c:v>
                </c:pt>
                <c:pt idx="14079">
                  <c:v>-1.1825153891443261E-4</c:v>
                </c:pt>
                <c:pt idx="14080">
                  <c:v>-1.1892734928451385E-4</c:v>
                </c:pt>
                <c:pt idx="14081">
                  <c:v>-1.1959667254298057E-4</c:v>
                </c:pt>
                <c:pt idx="14082">
                  <c:v>-1.2025952490145221E-4</c:v>
                </c:pt>
                <c:pt idx="14083">
                  <c:v>-1.2091592265307085E-4</c:v>
                </c:pt>
                <c:pt idx="14084">
                  <c:v>-1.215658821716689E-4</c:v>
                </c:pt>
                <c:pt idx="14085">
                  <c:v>-1.222094199109394E-4</c:v>
                </c:pt>
                <c:pt idx="14086">
                  <c:v>-1.2284655240360847E-4</c:v>
                </c:pt>
                <c:pt idx="14087">
                  <c:v>-1.234772962606097E-4</c:v>
                </c:pt>
                <c:pt idx="14088">
                  <c:v>-1.2410166817026122E-4</c:v>
                </c:pt>
                <c:pt idx="14089">
                  <c:v>-1.2471968489744474E-4</c:v>
                </c:pt>
                <c:pt idx="14090">
                  <c:v>-1.2533136328278681E-4</c:v>
                </c:pt>
                <c:pt idx="14091">
                  <c:v>-1.2593672024184243E-4</c:v>
                </c:pt>
                <c:pt idx="14092">
                  <c:v>-1.2653577276428124E-4</c:v>
                </c:pt>
                <c:pt idx="14093">
                  <c:v>-1.2712853791307523E-4</c:v>
                </c:pt>
                <c:pt idx="14094">
                  <c:v>-1.2771503282368976E-4</c:v>
                </c:pt>
                <c:pt idx="14095">
                  <c:v>-1.2829527470327586E-4</c:v>
                </c:pt>
                <c:pt idx="14096">
                  <c:v>-1.2886928082986573E-4</c:v>
                </c:pt>
                <c:pt idx="14097">
                  <c:v>-1.2943706855156982E-4</c:v>
                </c:pt>
                <c:pt idx="14098">
                  <c:v>-1.2999865528577682E-4</c:v>
                </c:pt>
                <c:pt idx="14099">
                  <c:v>-1.3055405851835562E-4</c:v>
                </c:pt>
                <c:pt idx="14100">
                  <c:v>-1.3110329580285975E-4</c:v>
                </c:pt>
                <c:pt idx="14101">
                  <c:v>-1.3164638475973427E-4</c:v>
                </c:pt>
                <c:pt idx="14102">
                  <c:v>-1.3218334307552477E-4</c:v>
                </c:pt>
                <c:pt idx="14103">
                  <c:v>-1.3271418850208902E-4</c:v>
                </c:pt>
                <c:pt idx="14104">
                  <c:v>-1.3323893885581079E-4</c:v>
                </c:pt>
                <c:pt idx="14105">
                  <c:v>-1.3375761201681616E-4</c:v>
                </c:pt>
                <c:pt idx="14106">
                  <c:v>-1.342702259281922E-4</c:v>
                </c:pt>
                <c:pt idx="14107">
                  <c:v>-1.3477679859520795E-4</c:v>
                </c:pt>
                <c:pt idx="14108">
                  <c:v>-1.3527734808453822E-4</c:v>
                </c:pt>
                <c:pt idx="14109">
                  <c:v>-1.3577189252348903E-4</c:v>
                </c:pt>
                <c:pt idx="14110">
                  <c:v>-1.3626045009922642E-4</c:v>
                </c:pt>
                <c:pt idx="14111">
                  <c:v>-1.3674303905800676E-4</c:v>
                </c:pt>
                <c:pt idx="14112">
                  <c:v>-1.3721967770441033E-4</c:v>
                </c:pt>
                <c:pt idx="14113">
                  <c:v>-1.3769038440057682E-4</c:v>
                </c:pt>
                <c:pt idx="14114">
                  <c:v>-1.3815517756544316E-4</c:v>
                </c:pt>
                <c:pt idx="14115">
                  <c:v>-1.3861407567398464E-4</c:v>
                </c:pt>
                <c:pt idx="14116">
                  <c:v>-1.3906709725645738E-4</c:v>
                </c:pt>
                <c:pt idx="14117">
                  <c:v>-1.3951426089764415E-4</c:v>
                </c:pt>
                <c:pt idx="14118">
                  <c:v>-1.3995558523610224E-4</c:v>
                </c:pt>
                <c:pt idx="14119">
                  <c:v>-1.4039108896341386E-4</c:v>
                </c:pt>
                <c:pt idx="14120">
                  <c:v>-1.4082079082343931E-4</c:v>
                </c:pt>
                <c:pt idx="14121">
                  <c:v>-1.4124470961157204E-4</c:v>
                </c:pt>
                <c:pt idx="14122">
                  <c:v>-1.416628641739969E-4</c:v>
                </c:pt>
                <c:pt idx="14123">
                  <c:v>-1.4207527340695064E-4</c:v>
                </c:pt>
                <c:pt idx="14124">
                  <c:v>-1.424819562559846E-4</c:v>
                </c:pt>
                <c:pt idx="14125">
                  <c:v>-1.428829317152304E-4</c:v>
                </c:pt>
                <c:pt idx="14126">
                  <c:v>-1.4327821882666815E-4</c:v>
                </c:pt>
                <c:pt idx="14127">
                  <c:v>-1.4366783667939636E-4</c:v>
                </c:pt>
                <c:pt idx="14128">
                  <c:v>-1.4405180440890585E-4</c:v>
                </c:pt>
                <c:pt idx="14129">
                  <c:v>-1.4443014119635487E-4</c:v>
                </c:pt>
                <c:pt idx="14130">
                  <c:v>-1.4480286626784739E-4</c:v>
                </c:pt>
                <c:pt idx="14131">
                  <c:v>-1.451699988937139E-4</c:v>
                </c:pt>
                <c:pt idx="14132">
                  <c:v>-1.4553155838779481E-4</c:v>
                </c:pt>
                <c:pt idx="14133">
                  <c:v>-1.4588756410672599E-4</c:v>
                </c:pt>
                <c:pt idx="14134">
                  <c:v>-1.462380354492276E-4</c:v>
                </c:pt>
                <c:pt idx="14135">
                  <c:v>-1.465829918553948E-4</c:v>
                </c:pt>
                <c:pt idx="14136">
                  <c:v>-1.4692245280599161E-4</c:v>
                </c:pt>
                <c:pt idx="14137">
                  <c:v>-1.4725643782174678E-4</c:v>
                </c:pt>
                <c:pt idx="14138">
                  <c:v>-1.4758496646265294E-4</c:v>
                </c:pt>
                <c:pt idx="14139">
                  <c:v>-1.4790805832726756E-4</c:v>
                </c:pt>
                <c:pt idx="14140">
                  <c:v>-1.4822573305201721E-4</c:v>
                </c:pt>
                <c:pt idx="14141">
                  <c:v>-1.4853801031050398E-4</c:v>
                </c:pt>
                <c:pt idx="14142">
                  <c:v>-1.4884490981281463E-4</c:v>
                </c:pt>
                <c:pt idx="14143">
                  <c:v>-1.4914645130483263E-4</c:v>
                </c:pt>
                <c:pt idx="14144">
                  <c:v>-1.4944265456755219E-4</c:v>
                </c:pt>
                <c:pt idx="14145">
                  <c:v>-1.4973353941639543E-4</c:v>
                </c:pt>
                <c:pt idx="14146">
                  <c:v>-1.5001912570053216E-4</c:v>
                </c:pt>
                <c:pt idx="14147">
                  <c:v>-1.5029943330220199E-4</c:v>
                </c:pt>
                <c:pt idx="14148">
                  <c:v>-1.5057448213603915E-4</c:v>
                </c:pt>
                <c:pt idx="14149">
                  <c:v>-1.508442921484003E-4</c:v>
                </c:pt>
                <c:pt idx="14150">
                  <c:v>-1.5110888331669442E-4</c:v>
                </c:pt>
                <c:pt idx="14151">
                  <c:v>-1.513682756487158E-4</c:v>
                </c:pt>
                <c:pt idx="14152">
                  <c:v>-1.5162248918197945E-4</c:v>
                </c:pt>
                <c:pt idx="14153">
                  <c:v>-1.5187154398305929E-4</c:v>
                </c:pt>
                <c:pt idx="14154">
                  <c:v>-1.5211546014692859E-4</c:v>
                </c:pt>
                <c:pt idx="14155">
                  <c:v>-1.5235425779630383E-4</c:v>
                </c:pt>
                <c:pt idx="14156">
                  <c:v>-1.525879570809905E-4</c:v>
                </c:pt>
                <c:pt idx="14157">
                  <c:v>-1.5281657817723188E-4</c:v>
                </c:pt>
                <c:pt idx="14158">
                  <c:v>-1.5304014128706043E-4</c:v>
                </c:pt>
                <c:pt idx="14159">
                  <c:v>-1.5325866663765206E-4</c:v>
                </c:pt>
                <c:pt idx="14160">
                  <c:v>-1.5347217448068238E-4</c:v>
                </c:pt>
                <c:pt idx="14161">
                  <c:v>-1.536806850916867E-4</c:v>
                </c:pt>
                <c:pt idx="14162">
                  <c:v>-1.5388421876942168E-4</c:v>
                </c:pt>
                <c:pt idx="14163">
                  <c:v>-1.5408279583523028E-4</c:v>
                </c:pt>
                <c:pt idx="14164">
                  <c:v>-1.542764366324092E-4</c:v>
                </c:pt>
                <c:pt idx="14165">
                  <c:v>-1.5446516152557892E-4</c:v>
                </c:pt>
                <c:pt idx="14166">
                  <c:v>-1.5464899090005657E-4</c:v>
                </c:pt>
                <c:pt idx="14167">
                  <c:v>-1.5482794516123136E-4</c:v>
                </c:pt>
                <c:pt idx="14168">
                  <c:v>-1.5500204473394287E-4</c:v>
                </c:pt>
                <c:pt idx="14169">
                  <c:v>-1.5517131006186194E-4</c:v>
                </c:pt>
                <c:pt idx="14170">
                  <c:v>-1.5533576160687402E-4</c:v>
                </c:pt>
                <c:pt idx="14171">
                  <c:v>-1.5549541984846558E-4</c:v>
                </c:pt>
                <c:pt idx="14172">
                  <c:v>-1.5565030528311323E-4</c:v>
                </c:pt>
                <c:pt idx="14173">
                  <c:v>-1.5580043842367504E-4</c:v>
                </c:pt>
                <c:pt idx="14174">
                  <c:v>-1.5594583979878509E-4</c:v>
                </c:pt>
                <c:pt idx="14175">
                  <c:v>-1.5608652995225073E-4</c:v>
                </c:pt>
                <c:pt idx="14176">
                  <c:v>-1.5622252944245184E-4</c:v>
                </c:pt>
                <c:pt idx="14177">
                  <c:v>-1.5635385884174373E-4</c:v>
                </c:pt>
                <c:pt idx="14178">
                  <c:v>-1.5648053873586215E-4</c:v>
                </c:pt>
                <c:pt idx="14179">
                  <c:v>-1.5660258972333114E-4</c:v>
                </c:pt>
                <c:pt idx="14180">
                  <c:v>-1.5672003241487371E-4</c:v>
                </c:pt>
                <c:pt idx="14181">
                  <c:v>-1.5683288743282507E-4</c:v>
                </c:pt>
                <c:pt idx="14182">
                  <c:v>-1.5694117541054857E-4</c:v>
                </c:pt>
                <c:pt idx="14183">
                  <c:v>-1.5704491699185475E-4</c:v>
                </c:pt>
                <c:pt idx="14184">
                  <c:v>-1.5714413283042224E-4</c:v>
                </c:pt>
                <c:pt idx="14185">
                  <c:v>-1.5723884358922246E-4</c:v>
                </c:pt>
                <c:pt idx="14186">
                  <c:v>-1.5732906993994584E-4</c:v>
                </c:pt>
                <c:pt idx="14187">
                  <c:v>-1.5741483256243228E-4</c:v>
                </c:pt>
                <c:pt idx="14188">
                  <c:v>-1.5749615214410254E-4</c:v>
                </c:pt>
                <c:pt idx="14189">
                  <c:v>-1.5757304937939369E-4</c:v>
                </c:pt>
                <c:pt idx="14190">
                  <c:v>-1.576455449691969E-4</c:v>
                </c:pt>
                <c:pt idx="14191">
                  <c:v>-1.5771365962029756E-4</c:v>
                </c:pt>
                <c:pt idx="14192">
                  <c:v>-1.5777741404481881E-4</c:v>
                </c:pt>
                <c:pt idx="14193">
                  <c:v>-1.578368289596672E-4</c:v>
                </c:pt>
                <c:pt idx="14194">
                  <c:v>-1.5789192508598105E-4</c:v>
                </c:pt>
                <c:pt idx="14195">
                  <c:v>-1.5794272314858241E-4</c:v>
                </c:pt>
                <c:pt idx="14196">
                  <c:v>-1.5798924387543025E-4</c:v>
                </c:pt>
                <c:pt idx="14197">
                  <c:v>-1.5803150799707802E-4</c:v>
                </c:pt>
                <c:pt idx="14198">
                  <c:v>-1.5806953624613232E-4</c:v>
                </c:pt>
                <c:pt idx="14199">
                  <c:v>-1.5810334935671585E-4</c:v>
                </c:pt>
                <c:pt idx="14200">
                  <c:v>-1.5813296806393173E-4</c:v>
                </c:pt>
                <c:pt idx="14201">
                  <c:v>-1.5815841310333137E-4</c:v>
                </c:pt>
                <c:pt idx="14202">
                  <c:v>-1.5817970521038449E-4</c:v>
                </c:pt>
                <c:pt idx="14203">
                  <c:v>-1.5819686511995277E-4</c:v>
                </c:pt>
                <c:pt idx="14204">
                  <c:v>-1.5820991356576503E-4</c:v>
                </c:pt>
                <c:pt idx="14205">
                  <c:v>-1.5821887127989581E-4</c:v>
                </c:pt>
                <c:pt idx="14206">
                  <c:v>-1.582237589922468E-4</c:v>
                </c:pt>
                <c:pt idx="14207">
                  <c:v>-1.5822459743003052E-4</c:v>
                </c:pt>
                <c:pt idx="14208">
                  <c:v>-1.5822140731725694E-4</c:v>
                </c:pt>
                <c:pt idx="14209">
                  <c:v>-1.5821420937422298E-4</c:v>
                </c:pt>
                <c:pt idx="14210">
                  <c:v>-1.5820302431700429E-4</c:v>
                </c:pt>
                <c:pt idx="14211">
                  <c:v>-1.5818787285695022E-4</c:v>
                </c:pt>
                <c:pt idx="14212">
                  <c:v>-1.5816877570018102E-4</c:v>
                </c:pt>
                <c:pt idx="14213">
                  <c:v>-1.5814575354708825E-4</c:v>
                </c:pt>
                <c:pt idx="14214">
                  <c:v>-1.5811882709183752E-4</c:v>
                </c:pt>
                <c:pt idx="14215">
                  <c:v>-1.5808801702187414E-4</c:v>
                </c:pt>
                <c:pt idx="14216">
                  <c:v>-1.5805334401743112E-4</c:v>
                </c:pt>
                <c:pt idx="14217">
                  <c:v>-1.5801482875104061E-4</c:v>
                </c:pt>
                <c:pt idx="14218">
                  <c:v>-1.5797249188704716E-4</c:v>
                </c:pt>
                <c:pt idx="14219">
                  <c:v>-1.5792635408112444E-4</c:v>
                </c:pt>
                <c:pt idx="14220">
                  <c:v>-1.5787643597979384E-4</c:v>
                </c:pt>
                <c:pt idx="14221">
                  <c:v>-1.5782275821994682E-4</c:v>
                </c:pt>
                <c:pt idx="14222">
                  <c:v>-1.5776534142836903E-4</c:v>
                </c:pt>
                <c:pt idx="14223">
                  <c:v>-1.5770420622126743E-4</c:v>
                </c:pt>
                <c:pt idx="14224">
                  <c:v>-1.5763937320380041E-4</c:v>
                </c:pt>
                <c:pt idx="14225">
                  <c:v>-1.5757086296961002E-4</c:v>
                </c:pt>
                <c:pt idx="14226">
                  <c:v>-1.5749869610035745E-4</c:v>
                </c:pt>
                <c:pt idx="14227">
                  <c:v>-1.5742289316526085E-4</c:v>
                </c:pt>
                <c:pt idx="14228">
                  <c:v>-1.5734347472063585E-4</c:v>
                </c:pt>
                <c:pt idx="14229">
                  <c:v>-1.5726046130943908E-4</c:v>
                </c:pt>
                <c:pt idx="14230">
                  <c:v>-1.5717387346081386E-4</c:v>
                </c:pt>
                <c:pt idx="14231">
                  <c:v>-1.5708373168963892E-4</c:v>
                </c:pt>
                <c:pt idx="14232">
                  <c:v>-1.5699005649607976E-4</c:v>
                </c:pt>
                <c:pt idx="14233">
                  <c:v>-1.5689286836514262E-4</c:v>
                </c:pt>
                <c:pt idx="14234">
                  <c:v>-1.5679218776623122E-4</c:v>
                </c:pt>
                <c:pt idx="14235">
                  <c:v>-1.5668803515270601E-4</c:v>
                </c:pt>
                <c:pt idx="14236">
                  <c:v>-1.5658043096144589E-4</c:v>
                </c:pt>
                <c:pt idx="14237">
                  <c:v>-1.5646939561241347E-4</c:v>
                </c:pt>
                <c:pt idx="14238">
                  <c:v>-1.5635494950822185E-4</c:v>
                </c:pt>
                <c:pt idx="14239">
                  <c:v>-1.5623711303370483E-4</c:v>
                </c:pt>
                <c:pt idx="14240">
                  <c:v>-1.5611590655548947E-4</c:v>
                </c:pt>
                <c:pt idx="14241">
                  <c:v>-1.5599135042157142E-4</c:v>
                </c:pt>
                <c:pt idx="14242">
                  <c:v>-1.5586346496089274E-4</c:v>
                </c:pt>
                <c:pt idx="14243">
                  <c:v>-1.5573227048292274E-4</c:v>
                </c:pt>
                <c:pt idx="14244">
                  <c:v>-1.5559778727724087E-4</c:v>
                </c:pt>
                <c:pt idx="14245">
                  <c:v>-1.5546003561312281E-4</c:v>
                </c:pt>
                <c:pt idx="14246">
                  <c:v>-1.5531903573912879E-4</c:v>
                </c:pt>
                <c:pt idx="14247">
                  <c:v>-1.5517480788269496E-4</c:v>
                </c:pt>
                <c:pt idx="14248">
                  <c:v>-1.5502737224972702E-4</c:v>
                </c:pt>
                <c:pt idx="14249">
                  <c:v>-1.5487674902419645E-4</c:v>
                </c:pt>
                <c:pt idx="14250">
                  <c:v>-1.5472295836773994E-4</c:v>
                </c:pt>
                <c:pt idx="14251">
                  <c:v>-1.5456602041926065E-4</c:v>
                </c:pt>
                <c:pt idx="14252">
                  <c:v>-1.5440595529453278E-4</c:v>
                </c:pt>
                <c:pt idx="14253">
                  <c:v>-1.5424278308580805E-4</c:v>
                </c:pt>
                <c:pt idx="14254">
                  <c:v>-1.5407652386142563E-4</c:v>
                </c:pt>
                <c:pt idx="14255">
                  <c:v>-1.5390719766542402E-4</c:v>
                </c:pt>
                <c:pt idx="14256">
                  <c:v>-1.5373482451715568E-4</c:v>
                </c:pt>
                <c:pt idx="14257">
                  <c:v>-1.5355942441090456E-4</c:v>
                </c:pt>
                <c:pt idx="14258">
                  <c:v>-1.533810173155059E-4</c:v>
                </c:pt>
                <c:pt idx="14259">
                  <c:v>-1.5319962317396853E-4</c:v>
                </c:pt>
                <c:pt idx="14260">
                  <c:v>-1.5301526190310044E-4</c:v>
                </c:pt>
                <c:pt idx="14261">
                  <c:v>-1.5282795339313586E-4</c:v>
                </c:pt>
                <c:pt idx="14262">
                  <c:v>-1.5263771750736595E-4</c:v>
                </c:pt>
                <c:pt idx="14263">
                  <c:v>-1.524445740817716E-4</c:v>
                </c:pt>
                <c:pt idx="14264">
                  <c:v>-1.5224854292465872E-4</c:v>
                </c:pt>
                <c:pt idx="14265">
                  <c:v>-1.5204964381629611E-4</c:v>
                </c:pt>
                <c:pt idx="14266">
                  <c:v>-1.5184789650855656E-4</c:v>
                </c:pt>
                <c:pt idx="14267">
                  <c:v>-1.5164332072455911E-4</c:v>
                </c:pt>
                <c:pt idx="14268">
                  <c:v>-1.5143593615831564E-4</c:v>
                </c:pt>
                <c:pt idx="14269">
                  <c:v>-1.5122576247437845E-4</c:v>
                </c:pt>
                <c:pt idx="14270">
                  <c:v>-1.5101281930749111E-4</c:v>
                </c:pt>
                <c:pt idx="14271">
                  <c:v>-1.5079712626224237E-4</c:v>
                </c:pt>
                <c:pt idx="14272">
                  <c:v>-1.5057870291272144E-4</c:v>
                </c:pt>
                <c:pt idx="14273">
                  <c:v>-1.5035756880217639E-4</c:v>
                </c:pt>
                <c:pt idx="14274">
                  <c:v>-1.501337434426755E-4</c:v>
                </c:pt>
                <c:pt idx="14275">
                  <c:v>-1.4990724631477051E-4</c:v>
                </c:pt>
                <c:pt idx="14276">
                  <c:v>-1.4967809686716266E-4</c:v>
                </c:pt>
                <c:pt idx="14277">
                  <c:v>-1.4944631451637119E-4</c:v>
                </c:pt>
                <c:pt idx="14278">
                  <c:v>-1.4921191864640439E-4</c:v>
                </c:pt>
                <c:pt idx="14279">
                  <c:v>-1.4897492860843316E-4</c:v>
                </c:pt>
                <c:pt idx="14280">
                  <c:v>-1.4873536372046717E-4</c:v>
                </c:pt>
                <c:pt idx="14281">
                  <c:v>-1.4849324326703328E-4</c:v>
                </c:pt>
                <c:pt idx="14282">
                  <c:v>-1.4824858649885666E-4</c:v>
                </c:pt>
                <c:pt idx="14283">
                  <c:v>-1.4800141263254427E-4</c:v>
                </c:pt>
                <c:pt idx="14284">
                  <c:v>-1.4775174085027116E-4</c:v>
                </c:pt>
                <c:pt idx="14285">
                  <c:v>-1.4749959029946867E-4</c:v>
                </c:pt>
                <c:pt idx="14286">
                  <c:v>-1.4724498009251581E-4</c:v>
                </c:pt>
                <c:pt idx="14287">
                  <c:v>-1.469879293064323E-4</c:v>
                </c:pt>
                <c:pt idx="14288">
                  <c:v>-1.4672845698257499E-4</c:v>
                </c:pt>
                <c:pt idx="14289">
                  <c:v>-1.4646658212633581E-4</c:v>
                </c:pt>
                <c:pt idx="14290">
                  <c:v>-1.4620232370684302E-4</c:v>
                </c:pt>
                <c:pt idx="14291">
                  <c:v>-1.4593570065666458E-4</c:v>
                </c:pt>
                <c:pt idx="14292">
                  <c:v>-1.4566673187151342E-4</c:v>
                </c:pt>
                <c:pt idx="14293">
                  <c:v>-1.453954362099563E-4</c:v>
                </c:pt>
                <c:pt idx="14294">
                  <c:v>-1.4512183249312422E-4</c:v>
                </c:pt>
                <c:pt idx="14295">
                  <c:v>-1.4484593950442513E-4</c:v>
                </c:pt>
                <c:pt idx="14296">
                  <c:v>-1.4456777598926036E-4</c:v>
                </c:pt>
                <c:pt idx="14297">
                  <c:v>-1.4428736065474161E-4</c:v>
                </c:pt>
                <c:pt idx="14298">
                  <c:v>-1.4400471216941211E-4</c:v>
                </c:pt>
                <c:pt idx="14299">
                  <c:v>-1.4371984916296867E-4</c:v>
                </c:pt>
                <c:pt idx="14300">
                  <c:v>-1.4343279022598773E-4</c:v>
                </c:pt>
                <c:pt idx="14301">
                  <c:v>-1.4314355390965212E-4</c:v>
                </c:pt>
                <c:pt idx="14302">
                  <c:v>-1.428521587254816E-4</c:v>
                </c:pt>
                <c:pt idx="14303">
                  <c:v>-1.4255862314506518E-4</c:v>
                </c:pt>
                <c:pt idx="14304">
                  <c:v>-1.4226296559979556E-4</c:v>
                </c:pt>
                <c:pt idx="14305">
                  <c:v>-1.4196520448060679E-4</c:v>
                </c:pt>
                <c:pt idx="14306">
                  <c:v>-1.4166535813771327E-4</c:v>
                </c:pt>
                <c:pt idx="14307">
                  <c:v>-1.4136344488035218E-4</c:v>
                </c:pt>
                <c:pt idx="14308">
                  <c:v>-1.4105948297652739E-4</c:v>
                </c:pt>
                <c:pt idx="14309">
                  <c:v>-1.4075349065275603E-4</c:v>
                </c:pt>
                <c:pt idx="14310">
                  <c:v>-1.4044548609381798E-4</c:v>
                </c:pt>
                <c:pt idx="14311">
                  <c:v>-1.401354874425065E-4</c:v>
                </c:pt>
                <c:pt idx="14312">
                  <c:v>-1.3982351279938246E-4</c:v>
                </c:pt>
                <c:pt idx="14313">
                  <c:v>-1.3950958022252989E-4</c:v>
                </c:pt>
                <c:pt idx="14314">
                  <c:v>-1.3919370772731487E-4</c:v>
                </c:pt>
                <c:pt idx="14315">
                  <c:v>-1.3887591328614566E-4</c:v>
                </c:pt>
                <c:pt idx="14316">
                  <c:v>-1.3855621482823592E-4</c:v>
                </c:pt>
                <c:pt idx="14317">
                  <c:v>-1.3823463023937001E-4</c:v>
                </c:pt>
                <c:pt idx="14318">
                  <c:v>-1.3791117736167052E-4</c:v>
                </c:pt>
                <c:pt idx="14319">
                  <c:v>-1.3758587399336817E-4</c:v>
                </c:pt>
                <c:pt idx="14320">
                  <c:v>-1.3725873788857413E-4</c:v>
                </c:pt>
                <c:pt idx="14321">
                  <c:v>-1.369297867570543E-4</c:v>
                </c:pt>
                <c:pt idx="14322">
                  <c:v>-1.3659903826400625E-4</c:v>
                </c:pt>
                <c:pt idx="14323">
                  <c:v>-1.3626651002983823E-4</c:v>
                </c:pt>
                <c:pt idx="14324">
                  <c:v>-1.3593221962995036E-4</c:v>
                </c:pt>
                <c:pt idx="14325">
                  <c:v>-1.3559618459451836E-4</c:v>
                </c:pt>
                <c:pt idx="14326">
                  <c:v>-1.3525842240827936E-4</c:v>
                </c:pt>
                <c:pt idx="14327">
                  <c:v>-1.3491895051031985E-4</c:v>
                </c:pt>
                <c:pt idx="14328">
                  <c:v>-1.3457778629386632E-4</c:v>
                </c:pt>
                <c:pt idx="14329">
                  <c:v>-1.3423494710607746E-4</c:v>
                </c:pt>
                <c:pt idx="14330">
                  <c:v>-1.3389045024783934E-4</c:v>
                </c:pt>
                <c:pt idx="14331">
                  <c:v>-1.3354431297356225E-4</c:v>
                </c:pt>
                <c:pt idx="14332">
                  <c:v>-1.3319655249097984E-4</c:v>
                </c:pt>
                <c:pt idx="14333">
                  <c:v>-1.3284718596095099E-4</c:v>
                </c:pt>
                <c:pt idx="14334">
                  <c:v>-1.3249623049726305E-4</c:v>
                </c:pt>
                <c:pt idx="14335">
                  <c:v>-1.3214370316643809E-4</c:v>
                </c:pt>
                <c:pt idx="14336">
                  <c:v>-1.3178962098754079E-4</c:v>
                </c:pt>
                <c:pt idx="14337">
                  <c:v>-1.3143400093198882E-4</c:v>
                </c:pt>
                <c:pt idx="14338">
                  <c:v>-1.3107685992336517E-4</c:v>
                </c:pt>
                <c:pt idx="14339">
                  <c:v>-1.3071821483723296E-4</c:v>
                </c:pt>
                <c:pt idx="14340">
                  <c:v>-1.3035808250095208E-4</c:v>
                </c:pt>
                <c:pt idx="14341">
                  <c:v>-1.2999647969349828E-4</c:v>
                </c:pt>
                <c:pt idx="14342">
                  <c:v>-1.2963342314528445E-4</c:v>
                </c:pt>
                <c:pt idx="14343">
                  <c:v>-1.2926892953798341E-4</c:v>
                </c:pt>
                <c:pt idx="14344">
                  <c:v>-1.2890301550435389E-4</c:v>
                </c:pt>
                <c:pt idx="14345">
                  <c:v>-1.285356976280678E-4</c:v>
                </c:pt>
                <c:pt idx="14346">
                  <c:v>-1.2816699244353993E-4</c:v>
                </c:pt>
                <c:pt idx="14347">
                  <c:v>-1.2779691643575997E-4</c:v>
                </c:pt>
                <c:pt idx="14348">
                  <c:v>-1.274254860401263E-4</c:v>
                </c:pt>
                <c:pt idx="14349">
                  <c:v>-1.2705271764228192E-4</c:v>
                </c:pt>
                <c:pt idx="14350">
                  <c:v>-1.2667862757795298E-4</c:v>
                </c:pt>
                <c:pt idx="14351">
                  <c:v>-1.2630323213278869E-4</c:v>
                </c:pt>
                <c:pt idx="14352">
                  <c:v>-1.259265475422038E-4</c:v>
                </c:pt>
                <c:pt idx="14353">
                  <c:v>-1.2554858999122318E-4</c:v>
                </c:pt>
                <c:pt idx="14354">
                  <c:v>-1.2516937561432801E-4</c:v>
                </c:pt>
                <c:pt idx="14355">
                  <c:v>-1.2478892049530465E-4</c:v>
                </c:pt>
                <c:pt idx="14356">
                  <c:v>-1.2440724066709524E-4</c:v>
                </c:pt>
                <c:pt idx="14357">
                  <c:v>-1.2402435211165028E-4</c:v>
                </c:pt>
                <c:pt idx="14358">
                  <c:v>-1.2364027075978349E-4</c:v>
                </c:pt>
                <c:pt idx="14359">
                  <c:v>-1.2325501249102884E-4</c:v>
                </c:pt>
                <c:pt idx="14360">
                  <c:v>-1.2286859313349869E-4</c:v>
                </c:pt>
                <c:pt idx="14361">
                  <c:v>-1.224810284637456E-4</c:v>
                </c:pt>
                <c:pt idx="14362">
                  <c:v>-1.2209233420662461E-4</c:v>
                </c:pt>
                <c:pt idx="14363">
                  <c:v>-1.2170252603515822E-4</c:v>
                </c:pt>
                <c:pt idx="14364">
                  <c:v>-1.2131161957040353E-4</c:v>
                </c:pt>
                <c:pt idx="14365">
                  <c:v>-1.2091963038132108E-4</c:v>
                </c:pt>
                <c:pt idx="14366">
                  <c:v>-1.2052657398464567E-4</c:v>
                </c:pt>
                <c:pt idx="14367">
                  <c:v>-1.2013246584475933E-4</c:v>
                </c:pt>
                <c:pt idx="14368">
                  <c:v>-1.1973732137356645E-4</c:v>
                </c:pt>
                <c:pt idx="14369">
                  <c:v>-1.1934115593037029E-4</c:v>
                </c:pt>
                <c:pt idx="14370">
                  <c:v>-1.1894398482175196E-4</c:v>
                </c:pt>
                <c:pt idx="14371">
                  <c:v>-1.1854582330145141E-4</c:v>
                </c:pt>
                <c:pt idx="14372">
                  <c:v>-1.181466865702499E-4</c:v>
                </c:pt>
                <c:pt idx="14373">
                  <c:v>-1.1774658977585499E-4</c:v>
                </c:pt>
                <c:pt idx="14374">
                  <c:v>-1.1734554801278692E-4</c:v>
                </c:pt>
                <c:pt idx="14375">
                  <c:v>-1.1694357632226736E-4</c:v>
                </c:pt>
                <c:pt idx="14376">
                  <c:v>-1.1654068969210985E-4</c:v>
                </c:pt>
                <c:pt idx="14377">
                  <c:v>-1.1613690305661233E-4</c:v>
                </c:pt>
                <c:pt idx="14378">
                  <c:v>-1.1573223129645129E-4</c:v>
                </c:pt>
                <c:pt idx="14379">
                  <c:v>-1.1532668923857828E-4</c:v>
                </c:pt>
                <c:pt idx="14380">
                  <c:v>-1.1492029165611777E-4</c:v>
                </c:pt>
                <c:pt idx="14381">
                  <c:v>-1.1451305326826731E-4</c:v>
                </c:pt>
                <c:pt idx="14382">
                  <c:v>-1.1410498874019954E-4</c:v>
                </c:pt>
                <c:pt idx="14383">
                  <c:v>-1.1369611268296587E-4</c:v>
                </c:pt>
                <c:pt idx="14384">
                  <c:v>-1.1328643965340209E-4</c:v>
                </c:pt>
                <c:pt idx="14385">
                  <c:v>-1.1287598415403617E-4</c:v>
                </c:pt>
                <c:pt idx="14386">
                  <c:v>-1.1246476063299714E-4</c:v>
                </c:pt>
                <c:pt idx="14387">
                  <c:v>-1.1205278348392694E-4</c:v>
                </c:pt>
                <c:pt idx="14388">
                  <c:v>-1.1164006704589291E-4</c:v>
                </c:pt>
                <c:pt idx="14389">
                  <c:v>-1.1122662560330321E-4</c:v>
                </c:pt>
                <c:pt idx="14390">
                  <c:v>-1.1081247338582308E-4</c:v>
                </c:pt>
                <c:pt idx="14391">
                  <c:v>-1.1039762456829366E-4</c:v>
                </c:pt>
                <c:pt idx="14392">
                  <c:v>-1.0998209327065242E-4</c:v>
                </c:pt>
                <c:pt idx="14393">
                  <c:v>-1.0956589355785503E-4</c:v>
                </c:pt>
                <c:pt idx="14394">
                  <c:v>-1.0914903943979943E-4</c:v>
                </c:pt>
                <c:pt idx="14395">
                  <c:v>-1.0873154487125199E-4</c:v>
                </c:pt>
                <c:pt idx="14396">
                  <c:v>-1.0831342375177419E-4</c:v>
                </c:pt>
                <c:pt idx="14397">
                  <c:v>-1.0789468992565294E-4</c:v>
                </c:pt>
                <c:pt idx="14398">
                  <c:v>-1.0747535718183073E-4</c:v>
                </c:pt>
                <c:pt idx="14399">
                  <c:v>-1.07055439253839E-4</c:v>
                </c:pt>
                <c:pt idx="14400">
                  <c:v>-1.066349498197328E-4</c:v>
                </c:pt>
                <c:pt idx="14401">
                  <c:v>-1.0621390250202673E-4</c:v>
                </c:pt>
                <c:pt idx="14402">
                  <c:v>-1.0579231086763325E-4</c:v>
                </c:pt>
                <c:pt idx="14403">
                  <c:v>-1.0537018842780257E-4</c:v>
                </c:pt>
                <c:pt idx="14404">
                  <c:v>-1.0494754863806394E-4</c:v>
                </c:pt>
                <c:pt idx="14405">
                  <c:v>-1.0452440489816914E-4</c:v>
                </c:pt>
                <c:pt idx="14406">
                  <c:v>-1.0410077055203725E-4</c:v>
                </c:pt>
                <c:pt idx="14407">
                  <c:v>-1.0367665888770141E-4</c:v>
                </c:pt>
                <c:pt idx="14408">
                  <c:v>-1.0325208313725722E-4</c:v>
                </c:pt>
                <c:pt idx="14409">
                  <c:v>-1.0282705647681256E-4</c:v>
                </c:pt>
                <c:pt idx="14410">
                  <c:v>-1.0240159202643955E-4</c:v>
                </c:pt>
                <c:pt idx="14411">
                  <c:v>-1.0197570285012791E-4</c:v>
                </c:pt>
                <c:pt idx="14412">
                  <c:v>-1.0154940195573978E-4</c:v>
                </c:pt>
                <c:pt idx="14413">
                  <c:v>-1.0112270229496698E-4</c:v>
                </c:pt>
                <c:pt idx="14414">
                  <c:v>-1.0069561676328862E-4</c:v>
                </c:pt>
                <c:pt idx="14415">
                  <c:v>-1.0026815819993167E-4</c:v>
                </c:pt>
                <c:pt idx="14416">
                  <c:v>-9.98403393878325E-5</c:v>
                </c:pt>
                <c:pt idx="14417">
                  <c:v>-9.9412173053599977E-5</c:v>
                </c:pt>
                <c:pt idx="14418">
                  <c:v>-9.8983671867480566E-5</c:v>
                </c:pt>
                <c:pt idx="14419">
                  <c:v>-9.8554848443324825E-5</c:v>
                </c:pt>
                <c:pt idx="14420">
                  <c:v>-9.8125715338555168E-5</c:v>
                </c:pt>
                <c:pt idx="14421">
                  <c:v>-9.7696285054136174E-5</c:v>
                </c:pt>
                <c:pt idx="14422">
                  <c:v>-9.7266570034545283E-5</c:v>
                </c:pt>
                <c:pt idx="14423">
                  <c:v>-9.6836582667746238E-5</c:v>
                </c:pt>
                <c:pt idx="14424">
                  <c:v>-9.6406335285163089E-5</c:v>
                </c:pt>
                <c:pt idx="14425">
                  <c:v>-9.5975840161656502E-5</c:v>
                </c:pt>
                <c:pt idx="14426">
                  <c:v>-9.5545109515501167E-5</c:v>
                </c:pt>
                <c:pt idx="14427">
                  <c:v>-9.5114155508365175E-5</c:v>
                </c:pt>
                <c:pt idx="14428">
                  <c:v>-9.4682990245290537E-5</c:v>
                </c:pt>
                <c:pt idx="14429">
                  <c:v>-9.425162577467538E-5</c:v>
                </c:pt>
                <c:pt idx="14430">
                  <c:v>-9.3820074088257874E-5</c:v>
                </c:pt>
                <c:pt idx="14431">
                  <c:v>-9.3388347121101442E-5</c:v>
                </c:pt>
                <c:pt idx="14432">
                  <c:v>-9.2956456751581539E-5</c:v>
                </c:pt>
                <c:pt idx="14433">
                  <c:v>-9.2524414801373951E-5</c:v>
                </c:pt>
                <c:pt idx="14434">
                  <c:v>-9.2092233035444713E-5</c:v>
                </c:pt>
                <c:pt idx="14435">
                  <c:v>-9.1659923162041424E-5</c:v>
                </c:pt>
                <c:pt idx="14436">
                  <c:v>-9.1227496832685736E-5</c:v>
                </c:pt>
                <c:pt idx="14437">
                  <c:v>-9.0794965642168168E-5</c:v>
                </c:pt>
                <c:pt idx="14438">
                  <c:v>-9.0362341128543368E-5</c:v>
                </c:pt>
                <c:pt idx="14439">
                  <c:v>-8.9929634773127615E-5</c:v>
                </c:pt>
                <c:pt idx="14440">
                  <c:v>-8.9496858000497417E-5</c:v>
                </c:pt>
                <c:pt idx="14441">
                  <c:v>-8.9064022178489568E-5</c:v>
                </c:pt>
                <c:pt idx="14442">
                  <c:v>-8.8631138618202676E-5</c:v>
                </c:pt>
                <c:pt idx="14443">
                  <c:v>-8.8198218574000477E-5</c:v>
                </c:pt>
                <c:pt idx="14444">
                  <c:v>-8.7765273243515837E-5</c:v>
                </c:pt>
                <c:pt idx="14445">
                  <c:v>-8.7332313767656981E-5</c:v>
                </c:pt>
                <c:pt idx="14446">
                  <c:v>-8.6899351230614386E-5</c:v>
                </c:pt>
                <c:pt idx="14447">
                  <c:v>-8.6466396659869727E-5</c:v>
                </c:pt>
                <c:pt idx="14448">
                  <c:v>-8.6033461026205826E-5</c:v>
                </c:pt>
                <c:pt idx="14449">
                  <c:v>-8.5600555243718184E-5</c:v>
                </c:pt>
                <c:pt idx="14450">
                  <c:v>-8.516769016982768E-5</c:v>
                </c:pt>
                <c:pt idx="14451">
                  <c:v>-8.4734876605294869E-5</c:v>
                </c:pt>
                <c:pt idx="14452">
                  <c:v>-8.4302125294235606E-5</c:v>
                </c:pt>
                <c:pt idx="14453">
                  <c:v>-8.3869446924137963E-5</c:v>
                </c:pt>
                <c:pt idx="14454">
                  <c:v>-8.3436852125880388E-5</c:v>
                </c:pt>
                <c:pt idx="14455">
                  <c:v>-8.3004351473751599E-5</c:v>
                </c:pt>
                <c:pt idx="14456">
                  <c:v>-8.2571955485471335E-5</c:v>
                </c:pt>
                <c:pt idx="14457">
                  <c:v>-8.2139674622212783E-5</c:v>
                </c:pt>
                <c:pt idx="14458">
                  <c:v>-8.1707519288626242E-5</c:v>
                </c:pt>
                <c:pt idx="14459">
                  <c:v>-8.1275499832863951E-5</c:v>
                </c:pt>
                <c:pt idx="14460">
                  <c:v>-8.0843626546606411E-5</c:v>
                </c:pt>
                <c:pt idx="14461">
                  <c:v>-8.0411909665090039E-5</c:v>
                </c:pt>
                <c:pt idx="14462">
                  <c:v>-7.9980359367135893E-5</c:v>
                </c:pt>
                <c:pt idx="14463">
                  <c:v>-7.9548985775179833E-5</c:v>
                </c:pt>
                <c:pt idx="14464">
                  <c:v>-7.9117798955304118E-5</c:v>
                </c:pt>
                <c:pt idx="14465">
                  <c:v>-7.8686808917269741E-5</c:v>
                </c:pt>
                <c:pt idx="14466">
                  <c:v>-7.8256025614550822E-5</c:v>
                </c:pt>
                <c:pt idx="14467">
                  <c:v>-7.7825458944369509E-5</c:v>
                </c:pt>
                <c:pt idx="14468">
                  <c:v>-7.7395118747732594E-5</c:v>
                </c:pt>
                <c:pt idx="14469">
                  <c:v>-7.6965014809469154E-5</c:v>
                </c:pt>
                <c:pt idx="14470">
                  <c:v>-7.6535156858269563E-5</c:v>
                </c:pt>
                <c:pt idx="14471">
                  <c:v>-7.6105554566725594E-5</c:v>
                </c:pt>
                <c:pt idx="14472">
                  <c:v>-7.5676217551371935E-5</c:v>
                </c:pt>
                <c:pt idx="14473">
                  <c:v>-7.5247155372728578E-5</c:v>
                </c:pt>
                <c:pt idx="14474">
                  <c:v>-7.4818377535344947E-5</c:v>
                </c:pt>
                <c:pt idx="14475">
                  <c:v>-7.4389893487844606E-5</c:v>
                </c:pt>
                <c:pt idx="14476">
                  <c:v>-7.3961712622971706E-5</c:v>
                </c:pt>
                <c:pt idx="14477">
                  <c:v>-7.3533844277638228E-5</c:v>
                </c:pt>
                <c:pt idx="14478">
                  <c:v>-7.3106297732972582E-5</c:v>
                </c:pt>
                <c:pt idx="14479">
                  <c:v>-7.2679082214369373E-5</c:v>
                </c:pt>
                <c:pt idx="14480">
                  <c:v>-7.2252206891540397E-5</c:v>
                </c:pt>
                <c:pt idx="14481">
                  <c:v>-7.1825680878566389E-5</c:v>
                </c:pt>
                <c:pt idx="14482">
                  <c:v>-7.1399513233950604E-5</c:v>
                </c:pt>
                <c:pt idx="14483">
                  <c:v>-7.0973712960672962E-5</c:v>
                </c:pt>
                <c:pt idx="14484">
                  <c:v>-7.054828900624552E-5</c:v>
                </c:pt>
                <c:pt idx="14485">
                  <c:v>-7.0123250262769119E-5</c:v>
                </c:pt>
                <c:pt idx="14486">
                  <c:v>-6.9698605566991174E-5</c:v>
                </c:pt>
                <c:pt idx="14487">
                  <c:v>-6.9274363700364341E-5</c:v>
                </c:pt>
                <c:pt idx="14488">
                  <c:v>-6.8850533389106693E-5</c:v>
                </c:pt>
                <c:pt idx="14489">
                  <c:v>-6.8427123304262485E-5</c:v>
                </c:pt>
                <c:pt idx="14490">
                  <c:v>-6.8004142061764568E-5</c:v>
                </c:pt>
                <c:pt idx="14491">
                  <c:v>-6.758159822249742E-5</c:v>
                </c:pt>
                <c:pt idx="14492">
                  <c:v>-6.7159500292361451E-5</c:v>
                </c:pt>
                <c:pt idx="14493">
                  <c:v>-6.6737856722338452E-5</c:v>
                </c:pt>
                <c:pt idx="14494">
                  <c:v>-6.6316675908557917E-5</c:v>
                </c:pt>
                <c:pt idx="14495">
                  <c:v>-6.5895966192364592E-5</c:v>
                </c:pt>
                <c:pt idx="14496">
                  <c:v>-6.5475735860386967E-5</c:v>
                </c:pt>
                <c:pt idx="14497">
                  <c:v>-6.505599314460687E-5</c:v>
                </c:pt>
                <c:pt idx="14498">
                  <c:v>-6.4636746222429954E-5</c:v>
                </c:pt>
                <c:pt idx="14499">
                  <c:v>-6.4218003216757522E-5</c:v>
                </c:pt>
                <c:pt idx="14500">
                  <c:v>-6.3799772196058985E-5</c:v>
                </c:pt>
                <c:pt idx="14501">
                  <c:v>-6.3382061174445606E-5</c:v>
                </c:pt>
                <c:pt idx="14502">
                  <c:v>-6.2964878111745158E-5</c:v>
                </c:pt>
                <c:pt idx="14503">
                  <c:v>-6.254823091357755E-5</c:v>
                </c:pt>
                <c:pt idx="14504">
                  <c:v>-6.213212743143153E-5</c:v>
                </c:pt>
                <c:pt idx="14505">
                  <c:v>-6.1716575462742227E-5</c:v>
                </c:pt>
                <c:pt idx="14506">
                  <c:v>-6.1301582750969891E-5</c:v>
                </c:pt>
                <c:pt idx="14507">
                  <c:v>-6.0887156985679401E-5</c:v>
                </c:pt>
                <c:pt idx="14508">
                  <c:v>-6.0473305802620763E-5</c:v>
                </c:pt>
                <c:pt idx="14509">
                  <c:v>-6.0060036783810702E-5</c:v>
                </c:pt>
                <c:pt idx="14510">
                  <c:v>-5.9647357457615062E-5</c:v>
                </c:pt>
                <c:pt idx="14511">
                  <c:v>-5.9235275298832218E-5</c:v>
                </c:pt>
                <c:pt idx="14512">
                  <c:v>-5.8823797728777399E-5</c:v>
                </c:pt>
                <c:pt idx="14513">
                  <c:v>-5.8412932115367912E-5</c:v>
                </c:pt>
                <c:pt idx="14514">
                  <c:v>-5.8002685773209369E-5</c:v>
                </c:pt>
                <c:pt idx="14515">
                  <c:v>-5.7593065963682733E-5</c:v>
                </c:pt>
                <c:pt idx="14516">
                  <c:v>-5.7184079895032383E-5</c:v>
                </c:pt>
                <c:pt idx="14517">
                  <c:v>-5.6775734722454877E-5</c:v>
                </c:pt>
                <c:pt idx="14518">
                  <c:v>-5.6368037548188964E-5</c:v>
                </c:pt>
                <c:pt idx="14519">
                  <c:v>-5.5960995421606002E-5</c:v>
                </c:pt>
                <c:pt idx="14520">
                  <c:v>-5.5554615339301747E-5</c:v>
                </c:pt>
                <c:pt idx="14521">
                  <c:v>-5.5148904245188656E-5</c:v>
                </c:pt>
                <c:pt idx="14522">
                  <c:v>-5.4743869030589197E-5</c:v>
                </c:pt>
                <c:pt idx="14523">
                  <c:v>-5.4339516534330102E-5</c:v>
                </c:pt>
                <c:pt idx="14524">
                  <c:v>-5.3935853542837183E-5</c:v>
                </c:pt>
                <c:pt idx="14525">
                  <c:v>-5.3532886790231486E-5</c:v>
                </c:pt>
                <c:pt idx="14526">
                  <c:v>-5.3130622958425684E-5</c:v>
                </c:pt>
                <c:pt idx="14527">
                  <c:v>-5.2729068677221729E-5</c:v>
                </c:pt>
                <c:pt idx="14528">
                  <c:v>-5.232823052440934E-5</c:v>
                </c:pt>
                <c:pt idx="14529">
                  <c:v>-5.1928115025864913E-5</c:v>
                </c:pt>
                <c:pt idx="14530">
                  <c:v>-5.1528728655651792E-5</c:v>
                </c:pt>
                <c:pt idx="14531">
                  <c:v>-5.1130077836120802E-5</c:v>
                </c:pt>
                <c:pt idx="14532">
                  <c:v>-5.0732168938011985E-5</c:v>
                </c:pt>
                <c:pt idx="14533">
                  <c:v>-5.033500828055693E-5</c:v>
                </c:pt>
                <c:pt idx="14534">
                  <c:v>-4.9938602131582078E-5</c:v>
                </c:pt>
                <c:pt idx="14535">
                  <c:v>-4.9542956707612391E-5</c:v>
                </c:pt>
                <c:pt idx="14536">
                  <c:v>-4.914807817397635E-5</c:v>
                </c:pt>
                <c:pt idx="14537">
                  <c:v>-4.87539726449113E-5</c:v>
                </c:pt>
                <c:pt idx="14538">
                  <c:v>-4.8360646183669674E-5</c:v>
                </c:pt>
                <c:pt idx="14539">
                  <c:v>-4.7968104802626103E-5</c:v>
                </c:pt>
                <c:pt idx="14540">
                  <c:v>-4.7576354463385022E-5</c:v>
                </c:pt>
                <c:pt idx="14541">
                  <c:v>-4.7185401076889294E-5</c:v>
                </c:pt>
                <c:pt idx="14542">
                  <c:v>-4.6795250503529285E-5</c:v>
                </c:pt>
                <c:pt idx="14543">
                  <c:v>-4.6405908553252889E-5</c:v>
                </c:pt>
                <c:pt idx="14544">
                  <c:v>-4.6017380985676211E-5</c:v>
                </c:pt>
                <c:pt idx="14545">
                  <c:v>-4.5629673510194813E-5</c:v>
                </c:pt>
                <c:pt idx="14546">
                  <c:v>-4.5242791786095956E-5</c:v>
                </c:pt>
                <c:pt idx="14547">
                  <c:v>-4.4856741422671283E-5</c:v>
                </c:pt>
                <c:pt idx="14548">
                  <c:v>-4.4471527979330274E-5</c:v>
                </c:pt>
                <c:pt idx="14549">
                  <c:v>-4.4087156965714481E-5</c:v>
                </c:pt>
                <c:pt idx="14550">
                  <c:v>-4.3703633841812361E-5</c:v>
                </c:pt>
                <c:pt idx="14551">
                  <c:v>-4.3320964018074696E-5</c:v>
                </c:pt>
                <c:pt idx="14552">
                  <c:v>-4.293915285553093E-5</c:v>
                </c:pt>
                <c:pt idx="14553">
                  <c:v>-4.255820566590587E-5</c:v>
                </c:pt>
                <c:pt idx="14554">
                  <c:v>-4.2178127711737319E-5</c:v>
                </c:pt>
                <c:pt idx="14555">
                  <c:v>-4.1798924206494093E-5</c:v>
                </c:pt>
                <c:pt idx="14556">
                  <c:v>-4.1420600314694899E-5</c:v>
                </c:pt>
                <c:pt idx="14557">
                  <c:v>-4.1043161152027805E-5</c:v>
                </c:pt>
                <c:pt idx="14558">
                  <c:v>-4.0666611785470184E-5</c:v>
                </c:pt>
                <c:pt idx="14559">
                  <c:v>-4.0290957233409463E-5</c:v>
                </c:pt>
                <c:pt idx="14560">
                  <c:v>-3.9916202465764439E-5</c:v>
                </c:pt>
                <c:pt idx="14561">
                  <c:v>-3.9542352404107172E-5</c:v>
                </c:pt>
                <c:pt idx="14562">
                  <c:v>-3.9169411921785483E-5</c:v>
                </c:pt>
                <c:pt idx="14563">
                  <c:v>-3.8797385844046121E-5</c:v>
                </c:pt>
                <c:pt idx="14564">
                  <c:v>-3.8426278948158417E-5</c:v>
                </c:pt>
                <c:pt idx="14565">
                  <c:v>-3.8056095963538605E-5</c:v>
                </c:pt>
                <c:pt idx="14566">
                  <c:v>-3.768684157187474E-5</c:v>
                </c:pt>
                <c:pt idx="14567">
                  <c:v>-3.7318520407252004E-5</c:v>
                </c:pt>
                <c:pt idx="14568">
                  <c:v>-3.6951137056278943E-5</c:v>
                </c:pt>
                <c:pt idx="14569">
                  <c:v>-3.6584696058213848E-5</c:v>
                </c:pt>
                <c:pt idx="14570">
                  <c:v>-3.6219201905092024E-5</c:v>
                </c:pt>
                <c:pt idx="14571">
                  <c:v>-3.5854659041853391E-5</c:v>
                </c:pt>
                <c:pt idx="14572">
                  <c:v>-3.5491071866470758E-5</c:v>
                </c:pt>
                <c:pt idx="14573">
                  <c:v>-3.5128444730078556E-5</c:v>
                </c:pt>
                <c:pt idx="14574">
                  <c:v>-3.4766781937102198E-5</c:v>
                </c:pt>
                <c:pt idx="14575">
                  <c:v>-3.4406087745387855E-5</c:v>
                </c:pt>
                <c:pt idx="14576">
                  <c:v>-3.4046366366332765E-5</c:v>
                </c:pt>
                <c:pt idx="14577">
                  <c:v>-3.3687621965016163E-5</c:v>
                </c:pt>
                <c:pt idx="14578">
                  <c:v>-3.3329858660330615E-5</c:v>
                </c:pt>
                <c:pt idx="14579">
                  <c:v>-3.2973080525113905E-5</c:v>
                </c:pt>
                <c:pt idx="14580">
                  <c:v>-3.2617291586281307E-5</c:v>
                </c:pt>
                <c:pt idx="14581">
                  <c:v>-3.2262495824958569E-5</c:v>
                </c:pt>
                <c:pt idx="14582">
                  <c:v>-3.1908697176615179E-5</c:v>
                </c:pt>
                <c:pt idx="14583">
                  <c:v>-3.1555899531198144E-5</c:v>
                </c:pt>
                <c:pt idx="14584">
                  <c:v>-3.1204106733266378E-5</c:v>
                </c:pt>
                <c:pt idx="14585">
                  <c:v>-3.0853322582125343E-5</c:v>
                </c:pt>
                <c:pt idx="14586">
                  <c:v>-3.0503550831962314E-5</c:v>
                </c:pt>
                <c:pt idx="14587">
                  <c:v>-3.0154795191982099E-5</c:v>
                </c:pt>
                <c:pt idx="14588">
                  <c:v>-2.9807059326543066E-5</c:v>
                </c:pt>
                <c:pt idx="14589">
                  <c:v>-2.9460346855293733E-5</c:v>
                </c:pt>
                <c:pt idx="14590">
                  <c:v>-2.9114661353309769E-5</c:v>
                </c:pt>
                <c:pt idx="14591">
                  <c:v>-2.8770006351231462E-5</c:v>
                </c:pt>
                <c:pt idx="14592">
                  <c:v>-2.8426385335401525E-5</c:v>
                </c:pt>
                <c:pt idx="14593">
                  <c:v>-2.8083801748003381E-5</c:v>
                </c:pt>
                <c:pt idx="14594">
                  <c:v>-2.774225898719984E-5</c:v>
                </c:pt>
                <c:pt idx="14595">
                  <c:v>-2.7401760407272262E-5</c:v>
                </c:pt>
                <c:pt idx="14596">
                  <c:v>-2.706230931875999E-5</c:v>
                </c:pt>
                <c:pt idx="14597">
                  <c:v>-2.6723908988600286E-5</c:v>
                </c:pt>
                <c:pt idx="14598">
                  <c:v>-2.6386562640268598E-5</c:v>
                </c:pt>
                <c:pt idx="14599">
                  <c:v>-2.6050273453919308E-5</c:v>
                </c:pt>
                <c:pt idx="14600">
                  <c:v>-2.5715044566526671E-5</c:v>
                </c:pt>
                <c:pt idx="14601">
                  <c:v>-2.5380879072026382E-5</c:v>
                </c:pt>
                <c:pt idx="14602">
                  <c:v>-2.5047780021457286E-5</c:v>
                </c:pt>
                <c:pt idx="14603">
                  <c:v>-2.4715750423103628E-5</c:v>
                </c:pt>
                <c:pt idx="14604">
                  <c:v>-2.4384793242637478E-5</c:v>
                </c:pt>
                <c:pt idx="14605">
                  <c:v>-2.4054911403261767E-5</c:v>
                </c:pt>
                <c:pt idx="14606">
                  <c:v>-2.3726107785853335E-5</c:v>
                </c:pt>
                <c:pt idx="14607">
                  <c:v>-2.3398385229106649E-5</c:v>
                </c:pt>
                <c:pt idx="14608">
                  <c:v>-2.3071746529677692E-5</c:v>
                </c:pt>
                <c:pt idx="14609">
                  <c:v>-2.2746194442328113E-5</c:v>
                </c:pt>
                <c:pt idx="14610">
                  <c:v>-2.2421731680069927E-5</c:v>
                </c:pt>
                <c:pt idx="14611">
                  <c:v>-2.2098360914310293E-5</c:v>
                </c:pt>
                <c:pt idx="14612">
                  <c:v>-2.1776084774996809E-5</c:v>
                </c:pt>
                <c:pt idx="14613">
                  <c:v>-2.1454905850762993E-5</c:v>
                </c:pt>
                <c:pt idx="14614">
                  <c:v>-2.1134826689074077E-5</c:v>
                </c:pt>
                <c:pt idx="14615">
                  <c:v>-2.0815849796373169E-5</c:v>
                </c:pt>
                <c:pt idx="14616">
                  <c:v>-2.0497977638227677E-5</c:v>
                </c:pt>
                <c:pt idx="14617">
                  <c:v>-2.0181212639475976E-5</c:v>
                </c:pt>
                <c:pt idx="14618">
                  <c:v>-1.9865557184374425E-5</c:v>
                </c:pt>
                <c:pt idx="14619">
                  <c:v>-1.9551013616744664E-5</c:v>
                </c:pt>
                <c:pt idx="14620">
                  <c:v>-1.9237584240121108E-5</c:v>
                </c:pt>
                <c:pt idx="14621">
                  <c:v>-1.8925271317898757E-5</c:v>
                </c:pt>
                <c:pt idx="14622">
                  <c:v>-1.861407707348134E-5</c:v>
                </c:pt>
                <c:pt idx="14623">
                  <c:v>-1.830400369042958E-5</c:v>
                </c:pt>
                <c:pt idx="14624">
                  <c:v>-1.7995053312609816E-5</c:v>
                </c:pt>
                <c:pt idx="14625">
                  <c:v>-1.7687228044342845E-5</c:v>
                </c:pt>
                <c:pt idx="14626">
                  <c:v>-1.7380529950552971E-5</c:v>
                </c:pt>
                <c:pt idx="14627">
                  <c:v>-1.707496105691735E-5</c:v>
                </c:pt>
                <c:pt idx="14628">
                  <c:v>-1.677052335001555E-5</c:v>
                </c:pt>
                <c:pt idx="14629">
                  <c:v>-1.6467218777479287E-5</c:v>
                </c:pt>
                <c:pt idx="14630">
                  <c:v>-1.6165049248142489E-5</c:v>
                </c:pt>
                <c:pt idx="14631">
                  <c:v>-1.5864016632191453E-5</c:v>
                </c:pt>
                <c:pt idx="14632">
                  <c:v>-1.5564122761315336E-5</c:v>
                </c:pt>
                <c:pt idx="14633">
                  <c:v>-1.5265369428856755E-5</c:v>
                </c:pt>
                <c:pt idx="14634">
                  <c:v>-1.4967758389962672E-5</c:v>
                </c:pt>
                <c:pt idx="14635">
                  <c:v>-1.4671291361735402E-5</c:v>
                </c:pt>
                <c:pt idx="14636">
                  <c:v>-1.437597002338387E-5</c:v>
                </c:pt>
                <c:pt idx="14637">
                  <c:v>-1.4081796016375055E-5</c:v>
                </c:pt>
                <c:pt idx="14638">
                  <c:v>-1.3788770944585566E-5</c:v>
                </c:pt>
                <c:pt idx="14639">
                  <c:v>-1.3496896374453454E-5</c:v>
                </c:pt>
                <c:pt idx="14640">
                  <c:v>-1.3206173835130197E-5</c:v>
                </c:pt>
                <c:pt idx="14641">
                  <c:v>-1.2916604818632782E-5</c:v>
                </c:pt>
                <c:pt idx="14642">
                  <c:v>-1.2628190779996061E-5</c:v>
                </c:pt>
                <c:pt idx="14643">
                  <c:v>-1.2340933137425195E-5</c:v>
                </c:pt>
                <c:pt idx="14644">
                  <c:v>-1.2054833272448241E-5</c:v>
                </c:pt>
                <c:pt idx="14645">
                  <c:v>-1.1769892530068967E-5</c:v>
                </c:pt>
                <c:pt idx="14646">
                  <c:v>-1.1486112218919729E-5</c:v>
                </c:pt>
                <c:pt idx="14647">
                  <c:v>-1.1203493611414541E-5</c:v>
                </c:pt>
                <c:pt idx="14648">
                  <c:v>-1.0922037943902265E-5</c:v>
                </c:pt>
                <c:pt idx="14649">
                  <c:v>-1.0641746416819949E-5</c:v>
                </c:pt>
                <c:pt idx="14650">
                  <c:v>-1.0362620194846259E-5</c:v>
                </c:pt>
                <c:pt idx="14651">
                  <c:v>-1.0084660407055062E-5</c:v>
                </c:pt>
                <c:pt idx="14652">
                  <c:v>-9.8078681470691301E-6</c:v>
                </c:pt>
                <c:pt idx="14653">
                  <c:v>-9.5322444732139383E-6</c:v>
                </c:pt>
                <c:pt idx="14654">
                  <c:v>-9.2577904086715849E-6</c:v>
                </c:pt>
                <c:pt idx="14655">
                  <c:v>-8.9845069416348264E-6</c:v>
                </c:pt>
                <c:pt idx="14656">
                  <c:v>-8.712395025461183E-6</c:v>
                </c:pt>
                <c:pt idx="14657">
                  <c:v>-8.4414555788271836E-6</c:v>
                </c:pt>
                <c:pt idx="14658">
                  <c:v>-8.171689485882654E-6</c:v>
                </c:pt>
                <c:pt idx="14659">
                  <c:v>-7.90309759640514E-6</c:v>
                </c:pt>
                <c:pt idx="14660">
                  <c:v>-7.6356807259543739E-6</c:v>
                </c:pt>
                <c:pt idx="14661">
                  <c:v>-7.3694396560268475E-6</c:v>
                </c:pt>
                <c:pt idx="14662">
                  <c:v>-7.1043751342104503E-6</c:v>
                </c:pt>
                <c:pt idx="14663">
                  <c:v>-6.8404878743391679E-6</c:v>
                </c:pt>
                <c:pt idx="14664">
                  <c:v>-6.5777785566478613E-6</c:v>
                </c:pt>
                <c:pt idx="14665">
                  <c:v>-6.3162478279271027E-6</c:v>
                </c:pt>
                <c:pt idx="14666">
                  <c:v>-6.0558963016780651E-6</c:v>
                </c:pt>
                <c:pt idx="14667">
                  <c:v>-5.7967245582674687E-6</c:v>
                </c:pt>
                <c:pt idx="14668">
                  <c:v>-5.5387331450825792E-6</c:v>
                </c:pt>
                <c:pt idx="14669">
                  <c:v>-5.2819225766862313E-6</c:v>
                </c:pt>
                <c:pt idx="14670">
                  <c:v>-5.0262933349719341E-6</c:v>
                </c:pt>
                <c:pt idx="14671">
                  <c:v>-4.771845869318963E-6</c:v>
                </c:pt>
                <c:pt idx="14672">
                  <c:v>-4.5185805967475224E-6</c:v>
                </c:pt>
                <c:pt idx="14673">
                  <c:v>-4.2664979020739171E-6</c:v>
                </c:pt>
                <c:pt idx="14674">
                  <c:v>-4.0155981380657458E-6</c:v>
                </c:pt>
                <c:pt idx="14675">
                  <c:v>-3.7658816255971404E-6</c:v>
                </c:pt>
                <c:pt idx="14676">
                  <c:v>-3.5173486538039808E-6</c:v>
                </c:pt>
                <c:pt idx="14677">
                  <c:v>-3.2699994802391583E-6</c:v>
                </c:pt>
                <c:pt idx="14678">
                  <c:v>-3.0238343310278241E-6</c:v>
                </c:pt>
                <c:pt idx="14679">
                  <c:v>-2.7788534010226501E-6</c:v>
                </c:pt>
                <c:pt idx="14680">
                  <c:v>-2.5350568539590943E-6</c:v>
                </c:pt>
                <c:pt idx="14681">
                  <c:v>-2.2924448226106506E-6</c:v>
                </c:pt>
                <c:pt idx="14682">
                  <c:v>-2.0510174089440995E-6</c:v>
                </c:pt>
                <c:pt idx="14683">
                  <c:v>-1.8107746842747427E-6</c:v>
                </c:pt>
                <c:pt idx="14684">
                  <c:v>-1.571716689421627E-6</c:v>
                </c:pt>
                <c:pt idx="14685">
                  <c:v>-1.3338434348627417E-6</c:v>
                </c:pt>
                <c:pt idx="14686">
                  <c:v>-1.0971549008901966E-6</c:v>
                </c:pt>
                <c:pt idx="14687">
                  <c:v>-8.6165103776537462E-7</c:v>
                </c:pt>
                <c:pt idx="14688">
                  <c:v>-6.2733176587404752E-7</c:v>
                </c:pt>
                <c:pt idx="14689">
                  <c:v>-3.9419697588146278E-7</c:v>
                </c:pt>
                <c:pt idx="14690">
                  <c:v>-1.6224652888738747E-7</c:v>
                </c:pt>
                <c:pt idx="14691">
                  <c:v>6.8519743418887745E-8</c:v>
                </c:pt>
                <c:pt idx="14692">
                  <c:v>2.9810203860359174E-7</c:v>
                </c:pt>
                <c:pt idx="14693">
                  <c:v>5.2650058333356523E-7</c:v>
                </c:pt>
                <c:pt idx="14694">
                  <c:v>7.5371563322140831E-7</c:v>
                </c:pt>
                <c:pt idx="14695">
                  <c:v>9.7974747267068192E-7</c:v>
                </c:pt>
                <c:pt idx="14696">
                  <c:v>1.2045964147211725E-6</c:v>
                </c:pt>
                <c:pt idx="14697">
                  <c:v>1.4282628008942227E-6</c:v>
                </c:pt>
                <c:pt idx="14698">
                  <c:v>1.650747001038125E-6</c:v>
                </c:pt>
                <c:pt idx="14699">
                  <c:v>1.8720494131735907E-6</c:v>
                </c:pt>
                <c:pt idx="14700">
                  <c:v>2.092170463339294E-6</c:v>
                </c:pt>
                <c:pt idx="14701">
                  <c:v>2.3111106054374976E-6</c:v>
                </c:pt>
                <c:pt idx="14702">
                  <c:v>2.5288703210797459E-6</c:v>
                </c:pt>
                <c:pt idx="14703">
                  <c:v>2.7454501194326693E-6</c:v>
                </c:pt>
                <c:pt idx="14704">
                  <c:v>2.9608505370638539E-6</c:v>
                </c:pt>
                <c:pt idx="14705">
                  <c:v>3.1750721377878177E-6</c:v>
                </c:pt>
                <c:pt idx="14706">
                  <c:v>3.3881155125120748E-6</c:v>
                </c:pt>
                <c:pt idx="14707">
                  <c:v>3.5999812790833072E-6</c:v>
                </c:pt>
                <c:pt idx="14708">
                  <c:v>3.810670082133635E-6</c:v>
                </c:pt>
                <c:pt idx="14709">
                  <c:v>4.0201825929269916E-6</c:v>
                </c:pt>
                <c:pt idx="14710">
                  <c:v>4.2285195092056119E-6</c:v>
                </c:pt>
                <c:pt idx="14711">
                  <c:v>4.4356815550366323E-6</c:v>
                </c:pt>
                <c:pt idx="14712">
                  <c:v>4.6416694806587987E-6</c:v>
                </c:pt>
                <c:pt idx="14713">
                  <c:v>4.8464840623293172E-6</c:v>
                </c:pt>
                <c:pt idx="14714">
                  <c:v>5.0501261021708035E-6</c:v>
                </c:pt>
                <c:pt idx="14715">
                  <c:v>5.2525964280183684E-6</c:v>
                </c:pt>
                <c:pt idx="14716">
                  <c:v>5.4538958932668321E-6</c:v>
                </c:pt>
                <c:pt idx="14717">
                  <c:v>5.6540253767180723E-6</c:v>
                </c:pt>
                <c:pt idx="14718">
                  <c:v>5.852985782428514E-6</c:v>
                </c:pt>
                <c:pt idx="14719">
                  <c:v>6.0507780395567346E-6</c:v>
                </c:pt>
                <c:pt idx="14720">
                  <c:v>6.2474031022112434E-6</c:v>
                </c:pt>
                <c:pt idx="14721">
                  <c:v>6.442861949298384E-6</c:v>
                </c:pt>
                <c:pt idx="14722">
                  <c:v>6.6371555843703978E-6</c:v>
                </c:pt>
                <c:pt idx="14723">
                  <c:v>6.8302850354736308E-6</c:v>
                </c:pt>
                <c:pt idx="14724">
                  <c:v>7.0222513549968892E-6</c:v>
                </c:pt>
                <c:pt idx="14725">
                  <c:v>7.2130556195199805E-6</c:v>
                </c:pt>
                <c:pt idx="14726">
                  <c:v>7.4026989296623833E-6</c:v>
                </c:pt>
                <c:pt idx="14727">
                  <c:v>7.5911824099320906E-6</c:v>
                </c:pt>
                <c:pt idx="14728">
                  <c:v>7.7785072085746374E-6</c:v>
                </c:pt>
                <c:pt idx="14729">
                  <c:v>7.9646744974222691E-6</c:v>
                </c:pt>
                <c:pt idx="14730">
                  <c:v>8.1496854717433108E-6</c:v>
                </c:pt>
                <c:pt idx="14731">
                  <c:v>8.3335413500916881E-6</c:v>
                </c:pt>
                <c:pt idx="14732">
                  <c:v>8.516243374156651E-6</c:v>
                </c:pt>
                <c:pt idx="14733">
                  <c:v>8.6977928086126404E-6</c:v>
                </c:pt>
                <c:pt idx="14734">
                  <c:v>8.878190940969401E-6</c:v>
                </c:pt>
                <c:pt idx="14735">
                  <c:v>9.0574390814222185E-6</c:v>
                </c:pt>
                <c:pt idx="14736">
                  <c:v>9.235538562702368E-6</c:v>
                </c:pt>
                <c:pt idx="14737">
                  <c:v>9.4124907399278006E-6</c:v>
                </c:pt>
                <c:pt idx="14738">
                  <c:v>9.5882969904539314E-6</c:v>
                </c:pt>
                <c:pt idx="14739">
                  <c:v>9.7629587137247316E-6</c:v>
                </c:pt>
                <c:pt idx="14740">
                  <c:v>9.9364773311239367E-6</c:v>
                </c:pt>
                <c:pt idx="14741">
                  <c:v>1.0108854285826501E-5</c:v>
                </c:pt>
                <c:pt idx="14742">
                  <c:v>1.0280091042650269E-5</c:v>
                </c:pt>
                <c:pt idx="14743">
                  <c:v>1.0450189087907812E-5</c:v>
                </c:pt>
                <c:pt idx="14744">
                  <c:v>1.061914992925852E-5</c:v>
                </c:pt>
                <c:pt idx="14745">
                  <c:v>1.07869750955609E-5</c:v>
                </c:pt>
                <c:pt idx="14746">
                  <c:v>1.095366613672505E-5</c:v>
                </c:pt>
                <c:pt idx="14747">
                  <c:v>1.1119224623565433E-5</c:v>
                </c:pt>
                <c:pt idx="14748">
                  <c:v>1.1283652147653783E-5</c:v>
                </c:pt>
                <c:pt idx="14749">
                  <c:v>1.1446950321172322E-5</c:v>
                </c:pt>
                <c:pt idx="14750">
                  <c:v>1.1609120776767143E-5</c:v>
                </c:pt>
                <c:pt idx="14751">
                  <c:v>1.1770165167401822E-5</c:v>
                </c:pt>
                <c:pt idx="14752">
                  <c:v>1.1930085166211348E-5</c:v>
                </c:pt>
                <c:pt idx="14753">
                  <c:v>1.2088882466356164E-5</c:v>
                </c:pt>
                <c:pt idx="14754">
                  <c:v>1.2246558780876556E-5</c:v>
                </c:pt>
                <c:pt idx="14755">
                  <c:v>1.2403115842547201E-5</c:v>
                </c:pt>
                <c:pt idx="14756">
                  <c:v>1.2558555403732E-5</c:v>
                </c:pt>
                <c:pt idx="14757">
                  <c:v>1.271287923623918E-5</c:v>
                </c:pt>
                <c:pt idx="14758">
                  <c:v>1.2866089131176559E-5</c:v>
                </c:pt>
                <c:pt idx="14759">
                  <c:v>1.3018186898807169E-5</c:v>
                </c:pt>
                <c:pt idx="14760">
                  <c:v>1.3169174368405049E-5</c:v>
                </c:pt>
                <c:pt idx="14761">
                  <c:v>1.3319053388111312E-5</c:v>
                </c:pt>
                <c:pt idx="14762">
                  <c:v>1.3467825824790525E-5</c:v>
                </c:pt>
                <c:pt idx="14763">
                  <c:v>1.3615493563887241E-5</c:v>
                </c:pt>
                <c:pt idx="14764">
                  <c:v>1.3762058509282918E-5</c:v>
                </c:pt>
                <c:pt idx="14765">
                  <c:v>1.3907522583152992E-5</c:v>
                </c:pt>
                <c:pt idx="14766">
                  <c:v>1.4051887725824299E-5</c:v>
                </c:pt>
                <c:pt idx="14767">
                  <c:v>1.4195155895632709E-5</c:v>
                </c:pt>
                <c:pt idx="14768">
                  <c:v>1.4337329068781061E-5</c:v>
                </c:pt>
                <c:pt idx="14769">
                  <c:v>1.4478409239197371E-5</c:v>
                </c:pt>
                <c:pt idx="14770">
                  <c:v>1.4618398418393303E-5</c:v>
                </c:pt>
                <c:pt idx="14771">
                  <c:v>1.4757298635322935E-5</c:v>
                </c:pt>
                <c:pt idx="14772">
                  <c:v>1.4895111936241767E-5</c:v>
                </c:pt>
                <c:pt idx="14773">
                  <c:v>1.5031840384566075E-5</c:v>
                </c:pt>
                <c:pt idx="14774">
                  <c:v>1.5167486060732472E-5</c:v>
                </c:pt>
                <c:pt idx="14775">
                  <c:v>1.5302051062057841E-5</c:v>
                </c:pt>
                <c:pt idx="14776">
                  <c:v>1.5435537502599467E-5</c:v>
                </c:pt>
                <c:pt idx="14777">
                  <c:v>1.5567947513015546E-5</c:v>
                </c:pt>
                <c:pt idx="14778">
                  <c:v>1.5699283240425912E-5</c:v>
                </c:pt>
                <c:pt idx="14779">
                  <c:v>1.5829546848273106E-5</c:v>
                </c:pt>
                <c:pt idx="14780">
                  <c:v>1.5958740516183721E-5</c:v>
                </c:pt>
                <c:pt idx="14781">
                  <c:v>1.6086866439830064E-5</c:v>
                </c:pt>
                <c:pt idx="14782">
                  <c:v>1.6213926830792082E-5</c:v>
                </c:pt>
                <c:pt idx="14783">
                  <c:v>1.6339923916419652E-5</c:v>
                </c:pt>
                <c:pt idx="14784">
                  <c:v>1.6464859939695106E-5</c:v>
                </c:pt>
                <c:pt idx="14785">
                  <c:v>1.6588737159096098E-5</c:v>
                </c:pt>
                <c:pt idx="14786">
                  <c:v>1.6711557848458809E-5</c:v>
                </c:pt>
                <c:pt idx="14787">
                  <c:v>1.6833324296841384E-5</c:v>
                </c:pt>
                <c:pt idx="14788">
                  <c:v>1.6954038808387765E-5</c:v>
                </c:pt>
                <c:pt idx="14789">
                  <c:v>1.7073703702191777E-5</c:v>
                </c:pt>
                <c:pt idx="14790">
                  <c:v>1.7192321312161577E-5</c:v>
                </c:pt>
                <c:pt idx="14791">
                  <c:v>1.7309893986884361E-5</c:v>
                </c:pt>
                <c:pt idx="14792">
                  <c:v>1.7426424089491472E-5</c:v>
                </c:pt>
                <c:pt idx="14793">
                  <c:v>1.7541913997523747E-5</c:v>
                </c:pt>
                <c:pt idx="14794">
                  <c:v>1.7656366102797239E-5</c:v>
                </c:pt>
                <c:pt idx="14795">
                  <c:v>1.7769782811269256E-5</c:v>
                </c:pt>
                <c:pt idx="14796">
                  <c:v>1.7882166542904707E-5</c:v>
                </c:pt>
                <c:pt idx="14797">
                  <c:v>1.7993519731542802E-5</c:v>
                </c:pt>
                <c:pt idx="14798">
                  <c:v>1.8103844824764053E-5</c:v>
                </c:pt>
                <c:pt idx="14799">
                  <c:v>1.8213144283757651E-5</c:v>
                </c:pt>
                <c:pt idx="14800">
                  <c:v>1.8321420583189115E-5</c:v>
                </c:pt>
                <c:pt idx="14801">
                  <c:v>1.8428676211068335E-5</c:v>
                </c:pt>
                <c:pt idx="14802">
                  <c:v>1.8534913668617918E-5</c:v>
                </c:pt>
                <c:pt idx="14803">
                  <c:v>1.8640135470141884E-5</c:v>
                </c:pt>
                <c:pt idx="14804">
                  <c:v>1.8744344142894699E-5</c:v>
                </c:pt>
                <c:pt idx="14805">
                  <c:v>1.8847542226950644E-5</c:v>
                </c:pt>
                <c:pt idx="14806">
                  <c:v>1.894973227507353E-5</c:v>
                </c:pt>
                <c:pt idx="14807">
                  <c:v>1.9050916852586788E-5</c:v>
                </c:pt>
                <c:pt idx="14808">
                  <c:v>1.9151098537243842E-5</c:v>
                </c:pt>
                <c:pt idx="14809">
                  <c:v>1.9250279919098887E-5</c:v>
                </c:pt>
                <c:pt idx="14810">
                  <c:v>1.9348463600377995E-5</c:v>
                </c:pt>
                <c:pt idx="14811">
                  <c:v>1.9445652195350556E-5</c:v>
                </c:pt>
                <c:pt idx="14812">
                  <c:v>1.9541848330201108E-5</c:v>
                </c:pt>
                <c:pt idx="14813">
                  <c:v>1.9637054642901479E-5</c:v>
                </c:pt>
                <c:pt idx="14814">
                  <c:v>1.973127378308333E-5</c:v>
                </c:pt>
                <c:pt idx="14815">
                  <c:v>1.9824508411911013E-5</c:v>
                </c:pt>
                <c:pt idx="14816">
                  <c:v>1.9916761201954785E-5</c:v>
                </c:pt>
                <c:pt idx="14817">
                  <c:v>2.0008034837064445E-5</c:v>
                </c:pt>
                <c:pt idx="14818">
                  <c:v>2.0098332012243276E-5</c:v>
                </c:pt>
                <c:pt idx="14819">
                  <c:v>2.0187655433522288E-5</c:v>
                </c:pt>
                <c:pt idx="14820">
                  <c:v>2.0276007817835016E-5</c:v>
                </c:pt>
                <c:pt idx="14821">
                  <c:v>2.0363391892892461E-5</c:v>
                </c:pt>
                <c:pt idx="14822">
                  <c:v>2.0449810397058579E-5</c:v>
                </c:pt>
                <c:pt idx="14823">
                  <c:v>2.0535266079225966E-5</c:v>
                </c:pt>
                <c:pt idx="14824">
                  <c:v>2.0619761698692086E-5</c:v>
                </c:pt>
                <c:pt idx="14825">
                  <c:v>2.0703300025035769E-5</c:v>
                </c:pt>
                <c:pt idx="14826">
                  <c:v>2.0785883837994032E-5</c:v>
                </c:pt>
                <c:pt idx="14827">
                  <c:v>2.0867515927339457E-5</c:v>
                </c:pt>
                <c:pt idx="14828">
                  <c:v>2.0948199092757674E-5</c:v>
                </c:pt>
                <c:pt idx="14829">
                  <c:v>2.1027936143725534E-5</c:v>
                </c:pt>
                <c:pt idx="14830">
                  <c:v>2.1106729899389319E-5</c:v>
                </c:pt>
                <c:pt idx="14831">
                  <c:v>2.1184583188443662E-5</c:v>
                </c:pt>
                <c:pt idx="14832">
                  <c:v>2.1261498849010574E-5</c:v>
                </c:pt>
                <c:pt idx="14833">
                  <c:v>2.1337479728518994E-5</c:v>
                </c:pt>
                <c:pt idx="14834">
                  <c:v>2.1412528683584708E-5</c:v>
                </c:pt>
                <c:pt idx="14835">
                  <c:v>2.1486648579890617E-5</c:v>
                </c:pt>
                <c:pt idx="14836">
                  <c:v>2.1559842292067384E-5</c:v>
                </c:pt>
                <c:pt idx="14837">
                  <c:v>2.1632112703574496E-5</c:v>
                </c:pt>
                <c:pt idx="14838">
                  <c:v>2.1703462706581684E-5</c:v>
                </c:pt>
                <c:pt idx="14839">
                  <c:v>2.1773895201850775E-5</c:v>
                </c:pt>
                <c:pt idx="14840">
                  <c:v>2.1843413098617838E-5</c:v>
                </c:pt>
                <c:pt idx="14841">
                  <c:v>2.1912019314475813E-5</c:v>
                </c:pt>
                <c:pt idx="14842">
                  <c:v>2.1979716775257513E-5</c:v>
                </c:pt>
                <c:pt idx="14843">
                  <c:v>2.2046508414918928E-5</c:v>
                </c:pt>
                <c:pt idx="14844">
                  <c:v>2.2112397175423058E-5</c:v>
                </c:pt>
                <c:pt idx="14845">
                  <c:v>2.2177386006624015E-5</c:v>
                </c:pt>
                <c:pt idx="14846">
                  <c:v>2.224147786615161E-5</c:v>
                </c:pt>
                <c:pt idx="14847">
                  <c:v>2.2304675719296257E-5</c:v>
                </c:pt>
                <c:pt idx="14848">
                  <c:v>2.2366982538894337E-5</c:v>
                </c:pt>
                <c:pt idx="14849">
                  <c:v>2.2428401305213906E-5</c:v>
                </c:pt>
                <c:pt idx="14850">
                  <c:v>2.2488935005840854E-5</c:v>
                </c:pt>
                <c:pt idx="14851">
                  <c:v>2.2548586635565369E-5</c:v>
                </c:pt>
                <c:pt idx="14852">
                  <c:v>2.2607359196268939E-5</c:v>
                </c:pt>
                <c:pt idx="14853">
                  <c:v>2.2665255696811598E-5</c:v>
                </c:pt>
                <c:pt idx="14854">
                  <c:v>2.272227915291971E-5</c:v>
                </c:pt>
                <c:pt idx="14855">
                  <c:v>2.2778432587074043E-5</c:v>
                </c:pt>
                <c:pt idx="14856">
                  <c:v>2.2833719028398314E-5</c:v>
                </c:pt>
                <c:pt idx="14857">
                  <c:v>2.2888141512548114E-5</c:v>
                </c:pt>
                <c:pt idx="14858">
                  <c:v>2.2941703081600243E-5</c:v>
                </c:pt>
                <c:pt idx="14859">
                  <c:v>2.2994406783942404E-5</c:v>
                </c:pt>
                <c:pt idx="14860">
                  <c:v>2.3046255674163413E-5</c:v>
                </c:pt>
                <c:pt idx="14861">
                  <c:v>2.3097252812943651E-5</c:v>
                </c:pt>
                <c:pt idx="14862">
                  <c:v>2.3147401266946066E-5</c:v>
                </c:pt>
                <c:pt idx="14863">
                  <c:v>2.3196704108707543E-5</c:v>
                </c:pt>
                <c:pt idx="14864">
                  <c:v>2.3245164416530614E-5</c:v>
                </c:pt>
                <c:pt idx="14865">
                  <c:v>2.3292785274375639E-5</c:v>
                </c:pt>
                <c:pt idx="14866">
                  <c:v>2.3339569771753424E-5</c:v>
                </c:pt>
                <c:pt idx="14867">
                  <c:v>2.3385521003618155E-5</c:v>
                </c:pt>
                <c:pt idx="14868">
                  <c:v>2.3430642070260855E-5</c:v>
                </c:pt>
                <c:pt idx="14869">
                  <c:v>2.3474936077203099E-5</c:v>
                </c:pt>
                <c:pt idx="14870">
                  <c:v>2.3518406135091328E-5</c:v>
                </c:pt>
                <c:pt idx="14871">
                  <c:v>2.356105535959144E-5</c:v>
                </c:pt>
                <c:pt idx="14872">
                  <c:v>2.3602886871283804E-5</c:v>
                </c:pt>
                <c:pt idx="14873">
                  <c:v>2.3643903795558759E-5</c:v>
                </c:pt>
                <c:pt idx="14874">
                  <c:v>2.3684109262512451E-5</c:v>
                </c:pt>
                <c:pt idx="14875">
                  <c:v>2.3723506406843139E-5</c:v>
                </c:pt>
                <c:pt idx="14876">
                  <c:v>2.376209836774785E-5</c:v>
                </c:pt>
                <c:pt idx="14877">
                  <c:v>2.3799888288819579E-5</c:v>
                </c:pt>
                <c:pt idx="14878">
                  <c:v>2.3836879317944674E-5</c:v>
                </c:pt>
                <c:pt idx="14879">
                  <c:v>2.3873074607200907E-5</c:v>
                </c:pt>
                <c:pt idx="14880">
                  <c:v>2.3908477312755762E-5</c:v>
                </c:pt>
                <c:pt idx="14881">
                  <c:v>2.3943090594765255E-5</c:v>
                </c:pt>
                <c:pt idx="14882">
                  <c:v>2.3976917617273089E-5</c:v>
                </c:pt>
                <c:pt idx="14883">
                  <c:v>2.4009961548110245E-5</c:v>
                </c:pt>
                <c:pt idx="14884">
                  <c:v>2.4042225558795079E-5</c:v>
                </c:pt>
                <c:pt idx="14885">
                  <c:v>2.4073712824433724E-5</c:v>
                </c:pt>
                <c:pt idx="14886">
                  <c:v>2.4104426523620928E-5</c:v>
                </c:pt>
                <c:pt idx="14887">
                  <c:v>2.4134369838341406E-5</c:v>
                </c:pt>
                <c:pt idx="14888">
                  <c:v>2.4163545953871496E-5</c:v>
                </c:pt>
                <c:pt idx="14889">
                  <c:v>2.4191958058681287E-5</c:v>
                </c:pt>
                <c:pt idx="14890">
                  <c:v>2.4219609344337157E-5</c:v>
                </c:pt>
                <c:pt idx="14891">
                  <c:v>2.4246503005404782E-5</c:v>
                </c:pt>
                <c:pt idx="14892">
                  <c:v>2.4272642239352449E-5</c:v>
                </c:pt>
                <c:pt idx="14893">
                  <c:v>2.4298030246454918E-5</c:v>
                </c:pt>
                <c:pt idx="14894">
                  <c:v>2.4322670229697637E-5</c:v>
                </c:pt>
                <c:pt idx="14895">
                  <c:v>2.4346565394681374E-5</c:v>
                </c:pt>
                <c:pt idx="14896">
                  <c:v>2.4369718949527319E-5</c:v>
                </c:pt>
                <c:pt idx="14897">
                  <c:v>2.4392134104782522E-5</c:v>
                </c:pt>
                <c:pt idx="14898">
                  <c:v>2.4413814073325889E-5</c:v>
                </c:pt>
                <c:pt idx="14899">
                  <c:v>2.4434762070274442E-5</c:v>
                </c:pt>
                <c:pt idx="14900">
                  <c:v>2.4454981312890115E-5</c:v>
                </c:pt>
                <c:pt idx="14901">
                  <c:v>2.4474475020486989E-5</c:v>
                </c:pt>
                <c:pt idx="14902">
                  <c:v>2.4493246414338781E-5</c:v>
                </c:pt>
                <c:pt idx="14903">
                  <c:v>2.4511298717586978E-5</c:v>
                </c:pt>
                <c:pt idx="14904">
                  <c:v>2.4528635155149253E-5</c:v>
                </c:pt>
                <c:pt idx="14905">
                  <c:v>2.4545258953628383E-5</c:v>
                </c:pt>
                <c:pt idx="14906">
                  <c:v>2.456117334122145E-5</c:v>
                </c:pt>
                <c:pt idx="14907">
                  <c:v>2.4576381547629696E-5</c:v>
                </c:pt>
                <c:pt idx="14908">
                  <c:v>2.4590886803968576E-5</c:v>
                </c:pt>
                <c:pt idx="14909">
                  <c:v>2.4604692342678404E-5</c:v>
                </c:pt>
                <c:pt idx="14910">
                  <c:v>2.4617801397435285E-5</c:v>
                </c:pt>
                <c:pt idx="14911">
                  <c:v>2.4630217203062624E-5</c:v>
                </c:pt>
                <c:pt idx="14912">
                  <c:v>2.4641942995442871E-5</c:v>
                </c:pt>
                <c:pt idx="14913">
                  <c:v>2.465298201142989E-5</c:v>
                </c:pt>
                <c:pt idx="14914">
                  <c:v>2.4663337488761608E-5</c:v>
                </c:pt>
                <c:pt idx="14915">
                  <c:v>2.4673012665973152E-5</c:v>
                </c:pt>
                <c:pt idx="14916">
                  <c:v>2.4682010782310366E-5</c:v>
                </c:pt>
                <c:pt idx="14917">
                  <c:v>2.469033507764386E-5</c:v>
                </c:pt>
                <c:pt idx="14918">
                  <c:v>2.4697988792383334E-5</c:v>
                </c:pt>
                <c:pt idx="14919">
                  <c:v>2.4704975167392419E-5</c:v>
                </c:pt>
                <c:pt idx="14920">
                  <c:v>2.4711297443903961E-5</c:v>
                </c:pt>
                <c:pt idx="14921">
                  <c:v>2.4716958863435611E-5</c:v>
                </c:pt>
                <c:pt idx="14922">
                  <c:v>2.4721962667706058E-5</c:v>
                </c:pt>
                <c:pt idx="14923">
                  <c:v>2.4726312098551382E-5</c:v>
                </c:pt>
                <c:pt idx="14924">
                  <c:v>2.4730010397842145E-5</c:v>
                </c:pt>
                <c:pt idx="14925">
                  <c:v>2.4733060807400692E-5</c:v>
                </c:pt>
                <c:pt idx="14926">
                  <c:v>2.4735466568918943E-5</c:v>
                </c:pt>
                <c:pt idx="14927">
                  <c:v>2.473723092387665E-5</c:v>
                </c:pt>
                <c:pt idx="14928">
                  <c:v>2.4738357113460005E-5</c:v>
                </c:pt>
                <c:pt idx="14929">
                  <c:v>2.4738848378480737E-5</c:v>
                </c:pt>
                <c:pt idx="14930">
                  <c:v>2.4738707959295587E-5</c:v>
                </c:pt>
                <c:pt idx="14931">
                  <c:v>2.4737939095726238E-5</c:v>
                </c:pt>
                <c:pt idx="14932">
                  <c:v>2.4736545026979642E-5</c:v>
                </c:pt>
                <c:pt idx="14933">
                  <c:v>2.4734528991568791E-5</c:v>
                </c:pt>
                <c:pt idx="14934">
                  <c:v>2.4731894227233932E-5</c:v>
                </c:pt>
                <c:pt idx="14935">
                  <c:v>2.4728643970864102E-5</c:v>
                </c:pt>
                <c:pt idx="14936">
                  <c:v>2.4724781458419265E-5</c:v>
                </c:pt>
                <c:pt idx="14937">
                  <c:v>2.4720309924852685E-5</c:v>
                </c:pt>
                <c:pt idx="14938">
                  <c:v>2.4715232604033873E-5</c:v>
                </c:pt>
                <c:pt idx="14939">
                  <c:v>2.4709552728671819E-5</c:v>
                </c:pt>
                <c:pt idx="14940">
                  <c:v>2.470327353023879E-5</c:v>
                </c:pt>
                <c:pt idx="14941">
                  <c:v>2.4696398238894425E-5</c:v>
                </c:pt>
                <c:pt idx="14942">
                  <c:v>2.4688930083410352E-5</c:v>
                </c:pt>
                <c:pt idx="14943">
                  <c:v>2.4680872291095117E-5</c:v>
                </c:pt>
                <c:pt idx="14944">
                  <c:v>2.4672228087719675E-5</c:v>
                </c:pt>
                <c:pt idx="14945">
                  <c:v>2.4663000697443142E-5</c:v>
                </c:pt>
                <c:pt idx="14946">
                  <c:v>2.465319334273913E-5</c:v>
                </c:pt>
                <c:pt idx="14947">
                  <c:v>2.4642809244322359E-5</c:v>
                </c:pt>
                <c:pt idx="14948">
                  <c:v>2.4631851621075816E-5</c:v>
                </c:pt>
                <c:pt idx="14949">
                  <c:v>2.462032368997819E-5</c:v>
                </c:pt>
                <c:pt idx="14950">
                  <c:v>2.4608228666031885E-5</c:v>
                </c:pt>
                <c:pt idx="14951">
                  <c:v>2.4595569762191346E-5</c:v>
                </c:pt>
                <c:pt idx="14952">
                  <c:v>2.4582350189291837E-5</c:v>
                </c:pt>
                <c:pt idx="14953">
                  <c:v>2.4568573155978596E-5</c:v>
                </c:pt>
                <c:pt idx="14954">
                  <c:v>2.4554241868636545E-5</c:v>
                </c:pt>
                <c:pt idx="14955">
                  <c:v>2.4539359531320212E-5</c:v>
                </c:pt>
                <c:pt idx="14956">
                  <c:v>2.4523929345684229E-5</c:v>
                </c:pt>
                <c:pt idx="14957">
                  <c:v>2.4507954510914242E-5</c:v>
                </c:pt>
                <c:pt idx="14958">
                  <c:v>2.4491438223658079E-5</c:v>
                </c:pt>
                <c:pt idx="14959">
                  <c:v>2.4474383677957576E-5</c:v>
                </c:pt>
                <c:pt idx="14960">
                  <c:v>2.4456794065180584E-5</c:v>
                </c:pt>
                <c:pt idx="14961">
                  <c:v>2.4438672573953608E-5</c:v>
                </c:pt>
                <c:pt idx="14962">
                  <c:v>2.4420022390094624E-5</c:v>
                </c:pt>
                <c:pt idx="14963">
                  <c:v>2.4400846696546588E-5</c:v>
                </c:pt>
                <c:pt idx="14964">
                  <c:v>2.4381148673311081E-5</c:v>
                </c:pt>
                <c:pt idx="14965">
                  <c:v>2.4360931497382558E-5</c:v>
                </c:pt>
                <c:pt idx="14966">
                  <c:v>2.4340198342682994E-5</c:v>
                </c:pt>
                <c:pt idx="14967">
                  <c:v>2.4318952379996809E-5</c:v>
                </c:pt>
                <c:pt idx="14968">
                  <c:v>2.4297196776906365E-5</c:v>
                </c:pt>
                <c:pt idx="14969">
                  <c:v>2.4274934697727771E-5</c:v>
                </c:pt>
                <c:pt idx="14970">
                  <c:v>2.4252169303447154E-5</c:v>
                </c:pt>
                <c:pt idx="14971">
                  <c:v>2.4228903751657359E-5</c:v>
                </c:pt>
                <c:pt idx="14972">
                  <c:v>2.4205141196494949E-5</c:v>
                </c:pt>
                <c:pt idx="14973">
                  <c:v>2.4180884788577727E-5</c:v>
                </c:pt>
                <c:pt idx="14974">
                  <c:v>2.4156137674942665E-5</c:v>
                </c:pt>
                <c:pt idx="14975">
                  <c:v>2.4130902998984168E-5</c:v>
                </c:pt>
                <c:pt idx="14976">
                  <c:v>2.4105183900392782E-5</c:v>
                </c:pt>
                <c:pt idx="14977">
                  <c:v>2.4078983515094377E-5</c:v>
                </c:pt>
                <c:pt idx="14978">
                  <c:v>2.4052304975189565E-5</c:v>
                </c:pt>
                <c:pt idx="14979">
                  <c:v>2.4025151408893769E-5</c:v>
                </c:pt>
                <c:pt idx="14980">
                  <c:v>2.3997525940477466E-5</c:v>
                </c:pt>
                <c:pt idx="14981">
                  <c:v>2.3969431690206989E-5</c:v>
                </c:pt>
                <c:pt idx="14982">
                  <c:v>2.3940871774285662E-5</c:v>
                </c:pt>
                <c:pt idx="14983">
                  <c:v>2.3911849304795351E-5</c:v>
                </c:pt>
                <c:pt idx="14984">
                  <c:v>2.3882367389638446E-5</c:v>
                </c:pt>
                <c:pt idx="14985">
                  <c:v>2.3852429132480217E-5</c:v>
                </c:pt>
                <c:pt idx="14986">
                  <c:v>2.3822037632691613E-5</c:v>
                </c:pt>
              </c:numCache>
            </c:numRef>
          </c:yVal>
        </c:ser>
        <c:ser>
          <c:idx val="2"/>
          <c:order val="2"/>
          <c:tx>
            <c:strRef>
              <c:f>Tabelle1!$O$5</c:f>
              <c:strCache>
                <c:ptCount val="1"/>
                <c:pt idx="0">
                  <c:v>Vertikal-Auslenkung Fahrzeug</c:v>
                </c:pt>
              </c:strCache>
            </c:strRef>
          </c:tx>
          <c:spPr>
            <a:ln w="9525" cap="rnd">
              <a:solidFill>
                <a:schemeClr val="tx1"/>
              </a:solidFill>
              <a:round/>
            </a:ln>
            <a:effectLst/>
          </c:spPr>
          <c:marker>
            <c:symbol val="none"/>
          </c:marker>
          <c:xVal>
            <c:numRef>
              <c:f>Tabelle1!$I$15:$I$15001</c:f>
              <c:numCache>
                <c:formatCode>General</c:formatCode>
                <c:ptCount val="14987"/>
                <c:pt idx="0">
                  <c:v>0</c:v>
                </c:pt>
                <c:pt idx="1">
                  <c:v>8.0000000000000088E-3</c:v>
                </c:pt>
                <c:pt idx="2">
                  <c:v>1.6000000000000018E-2</c:v>
                </c:pt>
                <c:pt idx="3">
                  <c:v>2.4000000000000025E-2</c:v>
                </c:pt>
                <c:pt idx="4">
                  <c:v>3.2000000000000035E-2</c:v>
                </c:pt>
                <c:pt idx="5">
                  <c:v>4.0000000000000042E-2</c:v>
                </c:pt>
                <c:pt idx="6">
                  <c:v>4.8000000000000036E-2</c:v>
                </c:pt>
                <c:pt idx="7">
                  <c:v>5.6000000000000057E-2</c:v>
                </c:pt>
                <c:pt idx="8">
                  <c:v>6.4000000000000071E-2</c:v>
                </c:pt>
                <c:pt idx="9">
                  <c:v>7.2000000000000078E-2</c:v>
                </c:pt>
                <c:pt idx="10">
                  <c:v>8.0000000000000085E-2</c:v>
                </c:pt>
                <c:pt idx="11">
                  <c:v>8.8000000000000092E-2</c:v>
                </c:pt>
                <c:pt idx="12">
                  <c:v>9.6000000000000099E-2</c:v>
                </c:pt>
                <c:pt idx="13">
                  <c:v>0.10400000000000009</c:v>
                </c:pt>
                <c:pt idx="14">
                  <c:v>0.1120000000000001</c:v>
                </c:pt>
                <c:pt idx="15">
                  <c:v>0.12000000000000012</c:v>
                </c:pt>
                <c:pt idx="16">
                  <c:v>0.12800000000000011</c:v>
                </c:pt>
                <c:pt idx="17">
                  <c:v>0.13600000000000015</c:v>
                </c:pt>
                <c:pt idx="18">
                  <c:v>0.14400000000000016</c:v>
                </c:pt>
                <c:pt idx="19">
                  <c:v>0.15200000000000019</c:v>
                </c:pt>
                <c:pt idx="20">
                  <c:v>0.1600000000000002</c:v>
                </c:pt>
                <c:pt idx="21">
                  <c:v>0.1680000000000002</c:v>
                </c:pt>
                <c:pt idx="22">
                  <c:v>0.17600000000000021</c:v>
                </c:pt>
                <c:pt idx="23">
                  <c:v>0.18400000000000022</c:v>
                </c:pt>
                <c:pt idx="24">
                  <c:v>0.1920000000000002</c:v>
                </c:pt>
                <c:pt idx="25">
                  <c:v>0.20000000000000023</c:v>
                </c:pt>
                <c:pt idx="26">
                  <c:v>0.20800000000000024</c:v>
                </c:pt>
                <c:pt idx="27">
                  <c:v>0.21600000000000028</c:v>
                </c:pt>
                <c:pt idx="28">
                  <c:v>0.22400000000000028</c:v>
                </c:pt>
                <c:pt idx="29">
                  <c:v>0.23200000000000029</c:v>
                </c:pt>
                <c:pt idx="30">
                  <c:v>0.24000000000000032</c:v>
                </c:pt>
                <c:pt idx="31">
                  <c:v>0.24800000000000033</c:v>
                </c:pt>
                <c:pt idx="32">
                  <c:v>0.25600000000000028</c:v>
                </c:pt>
                <c:pt idx="33">
                  <c:v>0.26400000000000035</c:v>
                </c:pt>
                <c:pt idx="34">
                  <c:v>0.2720000000000003</c:v>
                </c:pt>
                <c:pt idx="35">
                  <c:v>0.2800000000000003</c:v>
                </c:pt>
                <c:pt idx="36">
                  <c:v>0.28800000000000031</c:v>
                </c:pt>
                <c:pt idx="37">
                  <c:v>0.29600000000000032</c:v>
                </c:pt>
                <c:pt idx="38">
                  <c:v>0.30400000000000038</c:v>
                </c:pt>
                <c:pt idx="39">
                  <c:v>0.31200000000000044</c:v>
                </c:pt>
                <c:pt idx="40">
                  <c:v>0.32000000000000045</c:v>
                </c:pt>
                <c:pt idx="41">
                  <c:v>0.32800000000000046</c:v>
                </c:pt>
                <c:pt idx="42">
                  <c:v>0.33600000000000046</c:v>
                </c:pt>
                <c:pt idx="43">
                  <c:v>0.34400000000000042</c:v>
                </c:pt>
                <c:pt idx="44">
                  <c:v>0.35200000000000042</c:v>
                </c:pt>
                <c:pt idx="45">
                  <c:v>0.36000000000000049</c:v>
                </c:pt>
                <c:pt idx="46">
                  <c:v>0.36800000000000049</c:v>
                </c:pt>
                <c:pt idx="47">
                  <c:v>0.3760000000000005</c:v>
                </c:pt>
                <c:pt idx="48">
                  <c:v>0.38400000000000051</c:v>
                </c:pt>
                <c:pt idx="49">
                  <c:v>0.39200000000000057</c:v>
                </c:pt>
                <c:pt idx="50">
                  <c:v>0.40000000000000052</c:v>
                </c:pt>
                <c:pt idx="51">
                  <c:v>0.40800000000000058</c:v>
                </c:pt>
                <c:pt idx="52">
                  <c:v>0.41600000000000059</c:v>
                </c:pt>
                <c:pt idx="53">
                  <c:v>0.4240000000000006</c:v>
                </c:pt>
                <c:pt idx="54">
                  <c:v>0.43200000000000061</c:v>
                </c:pt>
                <c:pt idx="55">
                  <c:v>0.44000000000000061</c:v>
                </c:pt>
                <c:pt idx="56">
                  <c:v>0.44800000000000062</c:v>
                </c:pt>
                <c:pt idx="57">
                  <c:v>0.45600000000000068</c:v>
                </c:pt>
                <c:pt idx="58">
                  <c:v>0.46400000000000069</c:v>
                </c:pt>
                <c:pt idx="59">
                  <c:v>0.4720000000000007</c:v>
                </c:pt>
                <c:pt idx="60">
                  <c:v>0.4800000000000007</c:v>
                </c:pt>
                <c:pt idx="61">
                  <c:v>0.48800000000000071</c:v>
                </c:pt>
                <c:pt idx="62">
                  <c:v>0.49600000000000072</c:v>
                </c:pt>
                <c:pt idx="63">
                  <c:v>0.50400000000000067</c:v>
                </c:pt>
                <c:pt idx="64">
                  <c:v>0.51200000000000068</c:v>
                </c:pt>
                <c:pt idx="65">
                  <c:v>0.52000000000000068</c:v>
                </c:pt>
                <c:pt idx="66">
                  <c:v>0.52800000000000069</c:v>
                </c:pt>
                <c:pt idx="67">
                  <c:v>0.5360000000000007</c:v>
                </c:pt>
                <c:pt idx="68">
                  <c:v>0.54400000000000071</c:v>
                </c:pt>
                <c:pt idx="69">
                  <c:v>0.55200000000000071</c:v>
                </c:pt>
                <c:pt idx="70">
                  <c:v>0.56000000000000072</c:v>
                </c:pt>
                <c:pt idx="71">
                  <c:v>0.56800000000000073</c:v>
                </c:pt>
                <c:pt idx="72">
                  <c:v>0.57600000000000073</c:v>
                </c:pt>
                <c:pt idx="73">
                  <c:v>0.58400000000000063</c:v>
                </c:pt>
                <c:pt idx="74">
                  <c:v>0.59200000000000064</c:v>
                </c:pt>
                <c:pt idx="75">
                  <c:v>0.60000000000000075</c:v>
                </c:pt>
                <c:pt idx="76">
                  <c:v>0.60800000000000098</c:v>
                </c:pt>
                <c:pt idx="77">
                  <c:v>0.61600000000000088</c:v>
                </c:pt>
                <c:pt idx="78">
                  <c:v>0.624000000000001</c:v>
                </c:pt>
                <c:pt idx="79">
                  <c:v>0.63200000000000089</c:v>
                </c:pt>
                <c:pt idx="80">
                  <c:v>0.64000000000000101</c:v>
                </c:pt>
                <c:pt idx="81">
                  <c:v>0.64800000000000091</c:v>
                </c:pt>
                <c:pt idx="82">
                  <c:v>0.65600000000000103</c:v>
                </c:pt>
                <c:pt idx="83">
                  <c:v>0.66400000000000103</c:v>
                </c:pt>
                <c:pt idx="84">
                  <c:v>0.67200000000000104</c:v>
                </c:pt>
                <c:pt idx="85">
                  <c:v>0.68000000000000094</c:v>
                </c:pt>
                <c:pt idx="86">
                  <c:v>0.68800000000000094</c:v>
                </c:pt>
                <c:pt idx="87">
                  <c:v>0.69600000000000095</c:v>
                </c:pt>
                <c:pt idx="88">
                  <c:v>0.70400000000000107</c:v>
                </c:pt>
                <c:pt idx="89">
                  <c:v>0.71200000000000108</c:v>
                </c:pt>
                <c:pt idx="90">
                  <c:v>0.72000000000000108</c:v>
                </c:pt>
                <c:pt idx="91">
                  <c:v>0.72800000000000109</c:v>
                </c:pt>
                <c:pt idx="92">
                  <c:v>0.7360000000000011</c:v>
                </c:pt>
                <c:pt idx="93">
                  <c:v>0.7440000000000011</c:v>
                </c:pt>
                <c:pt idx="94">
                  <c:v>0.75200000000000111</c:v>
                </c:pt>
                <c:pt idx="95">
                  <c:v>0.76000000000000112</c:v>
                </c:pt>
                <c:pt idx="96">
                  <c:v>0.76800000000000113</c:v>
                </c:pt>
                <c:pt idx="97">
                  <c:v>0.77600000000000113</c:v>
                </c:pt>
                <c:pt idx="98">
                  <c:v>0.78400000000000103</c:v>
                </c:pt>
                <c:pt idx="99">
                  <c:v>0.79200000000000104</c:v>
                </c:pt>
                <c:pt idx="100">
                  <c:v>0.80000000000000104</c:v>
                </c:pt>
                <c:pt idx="101">
                  <c:v>0.80800000000000105</c:v>
                </c:pt>
                <c:pt idx="102">
                  <c:v>0.81600000000000117</c:v>
                </c:pt>
                <c:pt idx="103">
                  <c:v>0.82400000000000118</c:v>
                </c:pt>
                <c:pt idx="104">
                  <c:v>0.83200000000000118</c:v>
                </c:pt>
                <c:pt idx="105">
                  <c:v>0.84000000000000119</c:v>
                </c:pt>
                <c:pt idx="106">
                  <c:v>0.8480000000000012</c:v>
                </c:pt>
                <c:pt idx="107">
                  <c:v>0.8560000000000012</c:v>
                </c:pt>
                <c:pt idx="108">
                  <c:v>0.86400000000000121</c:v>
                </c:pt>
                <c:pt idx="109">
                  <c:v>0.87200000000000133</c:v>
                </c:pt>
                <c:pt idx="110">
                  <c:v>0.88000000000000111</c:v>
                </c:pt>
                <c:pt idx="111">
                  <c:v>0.88800000000000123</c:v>
                </c:pt>
                <c:pt idx="112">
                  <c:v>0.89600000000000113</c:v>
                </c:pt>
                <c:pt idx="113">
                  <c:v>0.90400000000000125</c:v>
                </c:pt>
                <c:pt idx="114">
                  <c:v>0.91200000000000114</c:v>
                </c:pt>
                <c:pt idx="115">
                  <c:v>0.92000000000000137</c:v>
                </c:pt>
                <c:pt idx="116">
                  <c:v>0.92800000000000127</c:v>
                </c:pt>
                <c:pt idx="117">
                  <c:v>0.93600000000000139</c:v>
                </c:pt>
                <c:pt idx="118">
                  <c:v>0.94400000000000128</c:v>
                </c:pt>
                <c:pt idx="119">
                  <c:v>0.9520000000000014</c:v>
                </c:pt>
                <c:pt idx="120">
                  <c:v>0.9600000000000013</c:v>
                </c:pt>
                <c:pt idx="121">
                  <c:v>0.96800000000000141</c:v>
                </c:pt>
                <c:pt idx="122">
                  <c:v>0.97600000000000131</c:v>
                </c:pt>
                <c:pt idx="123">
                  <c:v>0.98400000000000132</c:v>
                </c:pt>
                <c:pt idx="124">
                  <c:v>0.99200000000000121</c:v>
                </c:pt>
                <c:pt idx="125">
                  <c:v>1.0000000000000013</c:v>
                </c:pt>
                <c:pt idx="126">
                  <c:v>1.0080000000000013</c:v>
                </c:pt>
                <c:pt idx="127">
                  <c:v>1.0160000000000013</c:v>
                </c:pt>
                <c:pt idx="128">
                  <c:v>1.0240000000000016</c:v>
                </c:pt>
                <c:pt idx="129">
                  <c:v>1.0320000000000016</c:v>
                </c:pt>
                <c:pt idx="130">
                  <c:v>1.0400000000000016</c:v>
                </c:pt>
                <c:pt idx="131">
                  <c:v>1.0480000000000016</c:v>
                </c:pt>
                <c:pt idx="132">
                  <c:v>1.0560000000000016</c:v>
                </c:pt>
                <c:pt idx="133">
                  <c:v>1.0640000000000016</c:v>
                </c:pt>
                <c:pt idx="134">
                  <c:v>1.0720000000000016</c:v>
                </c:pt>
                <c:pt idx="135">
                  <c:v>1.0800000000000016</c:v>
                </c:pt>
                <c:pt idx="136">
                  <c:v>1.0880000000000016</c:v>
                </c:pt>
                <c:pt idx="137">
                  <c:v>1.0960000000000016</c:v>
                </c:pt>
                <c:pt idx="138">
                  <c:v>1.1040000000000016</c:v>
                </c:pt>
                <c:pt idx="139">
                  <c:v>1.1120000000000017</c:v>
                </c:pt>
                <c:pt idx="140">
                  <c:v>1.1200000000000017</c:v>
                </c:pt>
                <c:pt idx="141">
                  <c:v>1.1280000000000017</c:v>
                </c:pt>
                <c:pt idx="142">
                  <c:v>1.1360000000000017</c:v>
                </c:pt>
                <c:pt idx="143">
                  <c:v>1.1440000000000017</c:v>
                </c:pt>
                <c:pt idx="144">
                  <c:v>1.1520000000000017</c:v>
                </c:pt>
                <c:pt idx="145">
                  <c:v>1.1600000000000017</c:v>
                </c:pt>
                <c:pt idx="146">
                  <c:v>1.1680000000000017</c:v>
                </c:pt>
                <c:pt idx="147">
                  <c:v>1.1760000000000017</c:v>
                </c:pt>
                <c:pt idx="148">
                  <c:v>1.1840000000000017</c:v>
                </c:pt>
                <c:pt idx="149">
                  <c:v>1.1920000000000017</c:v>
                </c:pt>
                <c:pt idx="150">
                  <c:v>1.2000000000000015</c:v>
                </c:pt>
                <c:pt idx="151">
                  <c:v>1.2080000000000015</c:v>
                </c:pt>
                <c:pt idx="152">
                  <c:v>1.2160000000000015</c:v>
                </c:pt>
                <c:pt idx="153">
                  <c:v>1.2240000000000015</c:v>
                </c:pt>
                <c:pt idx="154">
                  <c:v>1.2320000000000015</c:v>
                </c:pt>
                <c:pt idx="155">
                  <c:v>1.2400000000000015</c:v>
                </c:pt>
                <c:pt idx="156">
                  <c:v>1.2480000000000018</c:v>
                </c:pt>
                <c:pt idx="157">
                  <c:v>1.2560000000000018</c:v>
                </c:pt>
                <c:pt idx="158">
                  <c:v>1.2640000000000018</c:v>
                </c:pt>
                <c:pt idx="159">
                  <c:v>1.2720000000000018</c:v>
                </c:pt>
                <c:pt idx="160">
                  <c:v>1.2800000000000018</c:v>
                </c:pt>
                <c:pt idx="161">
                  <c:v>1.2880000000000018</c:v>
                </c:pt>
                <c:pt idx="162">
                  <c:v>1.2960000000000018</c:v>
                </c:pt>
                <c:pt idx="163">
                  <c:v>1.3040000000000018</c:v>
                </c:pt>
                <c:pt idx="164">
                  <c:v>1.3120000000000018</c:v>
                </c:pt>
                <c:pt idx="165">
                  <c:v>1.3200000000000018</c:v>
                </c:pt>
                <c:pt idx="166">
                  <c:v>1.3280000000000018</c:v>
                </c:pt>
                <c:pt idx="167">
                  <c:v>1.3360000000000019</c:v>
                </c:pt>
                <c:pt idx="168">
                  <c:v>1.3440000000000019</c:v>
                </c:pt>
                <c:pt idx="169">
                  <c:v>1.3520000000000019</c:v>
                </c:pt>
                <c:pt idx="170">
                  <c:v>1.3600000000000019</c:v>
                </c:pt>
                <c:pt idx="171">
                  <c:v>1.3680000000000019</c:v>
                </c:pt>
                <c:pt idx="172">
                  <c:v>1.3760000000000019</c:v>
                </c:pt>
                <c:pt idx="173">
                  <c:v>1.3840000000000019</c:v>
                </c:pt>
                <c:pt idx="174">
                  <c:v>1.3920000000000019</c:v>
                </c:pt>
                <c:pt idx="175">
                  <c:v>1.4000000000000017</c:v>
                </c:pt>
                <c:pt idx="176">
                  <c:v>1.4080000000000017</c:v>
                </c:pt>
                <c:pt idx="177">
                  <c:v>1.4160000000000017</c:v>
                </c:pt>
                <c:pt idx="178">
                  <c:v>1.4240000000000017</c:v>
                </c:pt>
                <c:pt idx="179">
                  <c:v>1.4320000000000017</c:v>
                </c:pt>
                <c:pt idx="180">
                  <c:v>1.4400000000000017</c:v>
                </c:pt>
                <c:pt idx="181">
                  <c:v>1.4480000000000017</c:v>
                </c:pt>
                <c:pt idx="182">
                  <c:v>1.4560000000000017</c:v>
                </c:pt>
                <c:pt idx="183">
                  <c:v>1.4640000000000017</c:v>
                </c:pt>
                <c:pt idx="184">
                  <c:v>1.472000000000002</c:v>
                </c:pt>
                <c:pt idx="185">
                  <c:v>1.480000000000002</c:v>
                </c:pt>
                <c:pt idx="186">
                  <c:v>1.488000000000002</c:v>
                </c:pt>
                <c:pt idx="187">
                  <c:v>1.496000000000002</c:v>
                </c:pt>
                <c:pt idx="188">
                  <c:v>1.504000000000002</c:v>
                </c:pt>
                <c:pt idx="189">
                  <c:v>1.512000000000002</c:v>
                </c:pt>
                <c:pt idx="190">
                  <c:v>1.520000000000002</c:v>
                </c:pt>
                <c:pt idx="191">
                  <c:v>1.528000000000002</c:v>
                </c:pt>
                <c:pt idx="192">
                  <c:v>1.536000000000002</c:v>
                </c:pt>
                <c:pt idx="193">
                  <c:v>1.544000000000002</c:v>
                </c:pt>
                <c:pt idx="194">
                  <c:v>1.552000000000002</c:v>
                </c:pt>
                <c:pt idx="195">
                  <c:v>1.5600000000000021</c:v>
                </c:pt>
                <c:pt idx="196">
                  <c:v>1.5680000000000021</c:v>
                </c:pt>
                <c:pt idx="197">
                  <c:v>1.5760000000000021</c:v>
                </c:pt>
                <c:pt idx="198">
                  <c:v>1.5840000000000021</c:v>
                </c:pt>
                <c:pt idx="199">
                  <c:v>1.5920000000000021</c:v>
                </c:pt>
                <c:pt idx="200">
                  <c:v>1.6000000000000021</c:v>
                </c:pt>
                <c:pt idx="201">
                  <c:v>1.6080000000000021</c:v>
                </c:pt>
                <c:pt idx="202">
                  <c:v>1.6160000000000021</c:v>
                </c:pt>
                <c:pt idx="203">
                  <c:v>1.6240000000000021</c:v>
                </c:pt>
                <c:pt idx="204">
                  <c:v>1.6320000000000021</c:v>
                </c:pt>
                <c:pt idx="205">
                  <c:v>1.6400000000000021</c:v>
                </c:pt>
                <c:pt idx="206">
                  <c:v>1.6480000000000021</c:v>
                </c:pt>
                <c:pt idx="207">
                  <c:v>1.6560000000000021</c:v>
                </c:pt>
                <c:pt idx="208">
                  <c:v>1.6640000000000021</c:v>
                </c:pt>
                <c:pt idx="209">
                  <c:v>1.6720000000000022</c:v>
                </c:pt>
                <c:pt idx="210">
                  <c:v>1.6800000000000022</c:v>
                </c:pt>
                <c:pt idx="211">
                  <c:v>1.6880000000000022</c:v>
                </c:pt>
                <c:pt idx="212">
                  <c:v>1.6960000000000022</c:v>
                </c:pt>
                <c:pt idx="213">
                  <c:v>1.704000000000002</c:v>
                </c:pt>
                <c:pt idx="214">
                  <c:v>1.712000000000002</c:v>
                </c:pt>
                <c:pt idx="215">
                  <c:v>1.720000000000002</c:v>
                </c:pt>
                <c:pt idx="216">
                  <c:v>1.728000000000002</c:v>
                </c:pt>
                <c:pt idx="217">
                  <c:v>1.736000000000002</c:v>
                </c:pt>
                <c:pt idx="218">
                  <c:v>1.744000000000002</c:v>
                </c:pt>
                <c:pt idx="219">
                  <c:v>1.752000000000002</c:v>
                </c:pt>
                <c:pt idx="220">
                  <c:v>1.7600000000000022</c:v>
                </c:pt>
                <c:pt idx="221">
                  <c:v>1.7680000000000022</c:v>
                </c:pt>
                <c:pt idx="222">
                  <c:v>1.7760000000000022</c:v>
                </c:pt>
                <c:pt idx="223">
                  <c:v>1.7840000000000025</c:v>
                </c:pt>
                <c:pt idx="224">
                  <c:v>1.7920000000000025</c:v>
                </c:pt>
                <c:pt idx="225">
                  <c:v>1.8000000000000025</c:v>
                </c:pt>
                <c:pt idx="226">
                  <c:v>1.8080000000000025</c:v>
                </c:pt>
                <c:pt idx="227">
                  <c:v>1.8160000000000025</c:v>
                </c:pt>
                <c:pt idx="228">
                  <c:v>1.8240000000000027</c:v>
                </c:pt>
                <c:pt idx="229">
                  <c:v>1.8320000000000027</c:v>
                </c:pt>
                <c:pt idx="230">
                  <c:v>1.8400000000000027</c:v>
                </c:pt>
                <c:pt idx="231">
                  <c:v>1.848000000000003</c:v>
                </c:pt>
                <c:pt idx="232">
                  <c:v>1.8560000000000032</c:v>
                </c:pt>
                <c:pt idx="233">
                  <c:v>1.8640000000000032</c:v>
                </c:pt>
                <c:pt idx="234">
                  <c:v>1.8720000000000032</c:v>
                </c:pt>
                <c:pt idx="235">
                  <c:v>1.8800000000000032</c:v>
                </c:pt>
                <c:pt idx="236">
                  <c:v>1.8880000000000035</c:v>
                </c:pt>
                <c:pt idx="237">
                  <c:v>1.8960000000000035</c:v>
                </c:pt>
                <c:pt idx="238">
                  <c:v>1.9040000000000035</c:v>
                </c:pt>
                <c:pt idx="239">
                  <c:v>1.9120000000000035</c:v>
                </c:pt>
                <c:pt idx="240">
                  <c:v>1.9200000000000037</c:v>
                </c:pt>
                <c:pt idx="241">
                  <c:v>1.9280000000000037</c:v>
                </c:pt>
                <c:pt idx="242">
                  <c:v>1.9360000000000037</c:v>
                </c:pt>
                <c:pt idx="243">
                  <c:v>1.9440000000000037</c:v>
                </c:pt>
                <c:pt idx="244">
                  <c:v>1.952000000000004</c:v>
                </c:pt>
                <c:pt idx="245">
                  <c:v>1.960000000000004</c:v>
                </c:pt>
                <c:pt idx="246">
                  <c:v>1.968000000000004</c:v>
                </c:pt>
                <c:pt idx="247">
                  <c:v>1.9760000000000042</c:v>
                </c:pt>
                <c:pt idx="248">
                  <c:v>1.9840000000000042</c:v>
                </c:pt>
                <c:pt idx="249">
                  <c:v>1.9920000000000042</c:v>
                </c:pt>
                <c:pt idx="250">
                  <c:v>2.000000000000004</c:v>
                </c:pt>
                <c:pt idx="251">
                  <c:v>2.008000000000004</c:v>
                </c:pt>
                <c:pt idx="252">
                  <c:v>2.016000000000004</c:v>
                </c:pt>
                <c:pt idx="253">
                  <c:v>2.0240000000000045</c:v>
                </c:pt>
                <c:pt idx="254">
                  <c:v>2.032000000000004</c:v>
                </c:pt>
                <c:pt idx="255">
                  <c:v>2.0400000000000045</c:v>
                </c:pt>
                <c:pt idx="256">
                  <c:v>2.0480000000000045</c:v>
                </c:pt>
                <c:pt idx="257">
                  <c:v>2.0560000000000045</c:v>
                </c:pt>
                <c:pt idx="258">
                  <c:v>2.0640000000000049</c:v>
                </c:pt>
                <c:pt idx="259">
                  <c:v>2.0720000000000045</c:v>
                </c:pt>
                <c:pt idx="260">
                  <c:v>2.0800000000000054</c:v>
                </c:pt>
                <c:pt idx="261">
                  <c:v>2.0880000000000054</c:v>
                </c:pt>
                <c:pt idx="262">
                  <c:v>2.096000000000005</c:v>
                </c:pt>
                <c:pt idx="263">
                  <c:v>2.1040000000000054</c:v>
                </c:pt>
                <c:pt idx="264">
                  <c:v>2.1120000000000054</c:v>
                </c:pt>
                <c:pt idx="265">
                  <c:v>2.1200000000000059</c:v>
                </c:pt>
                <c:pt idx="266">
                  <c:v>2.1280000000000059</c:v>
                </c:pt>
                <c:pt idx="267">
                  <c:v>2.1360000000000054</c:v>
                </c:pt>
                <c:pt idx="268">
                  <c:v>2.1440000000000068</c:v>
                </c:pt>
                <c:pt idx="269">
                  <c:v>2.1520000000000064</c:v>
                </c:pt>
                <c:pt idx="270">
                  <c:v>2.1600000000000068</c:v>
                </c:pt>
                <c:pt idx="271">
                  <c:v>2.1680000000000068</c:v>
                </c:pt>
                <c:pt idx="272">
                  <c:v>2.1760000000000068</c:v>
                </c:pt>
                <c:pt idx="273">
                  <c:v>2.1840000000000073</c:v>
                </c:pt>
                <c:pt idx="274">
                  <c:v>2.1920000000000068</c:v>
                </c:pt>
                <c:pt idx="275">
                  <c:v>2.2000000000000073</c:v>
                </c:pt>
                <c:pt idx="276">
                  <c:v>2.2080000000000077</c:v>
                </c:pt>
                <c:pt idx="277">
                  <c:v>2.2160000000000073</c:v>
                </c:pt>
                <c:pt idx="278">
                  <c:v>2.2240000000000077</c:v>
                </c:pt>
                <c:pt idx="279">
                  <c:v>2.2320000000000073</c:v>
                </c:pt>
                <c:pt idx="280">
                  <c:v>2.2400000000000082</c:v>
                </c:pt>
                <c:pt idx="281">
                  <c:v>2.2480000000000082</c:v>
                </c:pt>
                <c:pt idx="282">
                  <c:v>2.2560000000000078</c:v>
                </c:pt>
                <c:pt idx="283">
                  <c:v>2.2640000000000082</c:v>
                </c:pt>
                <c:pt idx="284">
                  <c:v>2.2720000000000078</c:v>
                </c:pt>
                <c:pt idx="285">
                  <c:v>2.2800000000000082</c:v>
                </c:pt>
                <c:pt idx="286">
                  <c:v>2.2880000000000082</c:v>
                </c:pt>
                <c:pt idx="287">
                  <c:v>2.2960000000000083</c:v>
                </c:pt>
                <c:pt idx="288">
                  <c:v>2.3040000000000087</c:v>
                </c:pt>
                <c:pt idx="289">
                  <c:v>2.3120000000000083</c:v>
                </c:pt>
                <c:pt idx="290">
                  <c:v>2.3200000000000087</c:v>
                </c:pt>
                <c:pt idx="291">
                  <c:v>2.3280000000000087</c:v>
                </c:pt>
                <c:pt idx="292">
                  <c:v>2.3360000000000083</c:v>
                </c:pt>
                <c:pt idx="293">
                  <c:v>2.3440000000000087</c:v>
                </c:pt>
                <c:pt idx="294">
                  <c:v>2.3520000000000083</c:v>
                </c:pt>
                <c:pt idx="295">
                  <c:v>2.3600000000000088</c:v>
                </c:pt>
                <c:pt idx="296">
                  <c:v>2.3680000000000097</c:v>
                </c:pt>
                <c:pt idx="297">
                  <c:v>2.3760000000000092</c:v>
                </c:pt>
                <c:pt idx="298">
                  <c:v>2.3840000000000097</c:v>
                </c:pt>
                <c:pt idx="299">
                  <c:v>2.3920000000000092</c:v>
                </c:pt>
                <c:pt idx="300">
                  <c:v>2.4000000000000101</c:v>
                </c:pt>
                <c:pt idx="301">
                  <c:v>2.4080000000000101</c:v>
                </c:pt>
                <c:pt idx="302">
                  <c:v>2.4160000000000097</c:v>
                </c:pt>
                <c:pt idx="303">
                  <c:v>2.4240000000000101</c:v>
                </c:pt>
                <c:pt idx="304">
                  <c:v>2.4320000000000102</c:v>
                </c:pt>
                <c:pt idx="305">
                  <c:v>2.4400000000000106</c:v>
                </c:pt>
                <c:pt idx="306">
                  <c:v>2.4480000000000106</c:v>
                </c:pt>
                <c:pt idx="307">
                  <c:v>2.4560000000000102</c:v>
                </c:pt>
                <c:pt idx="308">
                  <c:v>2.4640000000000111</c:v>
                </c:pt>
                <c:pt idx="309">
                  <c:v>2.4720000000000106</c:v>
                </c:pt>
                <c:pt idx="310">
                  <c:v>2.4800000000000111</c:v>
                </c:pt>
                <c:pt idx="311">
                  <c:v>2.4880000000000115</c:v>
                </c:pt>
                <c:pt idx="312">
                  <c:v>2.4960000000000111</c:v>
                </c:pt>
                <c:pt idx="313">
                  <c:v>2.5040000000000115</c:v>
                </c:pt>
                <c:pt idx="314">
                  <c:v>2.5120000000000111</c:v>
                </c:pt>
                <c:pt idx="315">
                  <c:v>2.5200000000000116</c:v>
                </c:pt>
                <c:pt idx="316">
                  <c:v>2.5280000000000125</c:v>
                </c:pt>
                <c:pt idx="317">
                  <c:v>2.536000000000012</c:v>
                </c:pt>
                <c:pt idx="318">
                  <c:v>2.5440000000000125</c:v>
                </c:pt>
                <c:pt idx="319">
                  <c:v>2.5520000000000125</c:v>
                </c:pt>
                <c:pt idx="320">
                  <c:v>2.5600000000000129</c:v>
                </c:pt>
                <c:pt idx="321">
                  <c:v>2.5680000000000129</c:v>
                </c:pt>
                <c:pt idx="322">
                  <c:v>2.5760000000000125</c:v>
                </c:pt>
                <c:pt idx="323">
                  <c:v>2.584000000000013</c:v>
                </c:pt>
                <c:pt idx="324">
                  <c:v>2.592000000000013</c:v>
                </c:pt>
                <c:pt idx="325">
                  <c:v>2.6000000000000134</c:v>
                </c:pt>
                <c:pt idx="326">
                  <c:v>2.6080000000000134</c:v>
                </c:pt>
                <c:pt idx="327">
                  <c:v>2.6160000000000134</c:v>
                </c:pt>
                <c:pt idx="328">
                  <c:v>2.6240000000000139</c:v>
                </c:pt>
                <c:pt idx="329">
                  <c:v>2.6320000000000134</c:v>
                </c:pt>
                <c:pt idx="330">
                  <c:v>2.6400000000000139</c:v>
                </c:pt>
                <c:pt idx="331">
                  <c:v>2.6480000000000143</c:v>
                </c:pt>
                <c:pt idx="332">
                  <c:v>2.6560000000000139</c:v>
                </c:pt>
                <c:pt idx="333">
                  <c:v>2.6640000000000144</c:v>
                </c:pt>
                <c:pt idx="334">
                  <c:v>2.6720000000000144</c:v>
                </c:pt>
                <c:pt idx="335">
                  <c:v>2.6800000000000148</c:v>
                </c:pt>
                <c:pt idx="336">
                  <c:v>2.6880000000000148</c:v>
                </c:pt>
                <c:pt idx="337">
                  <c:v>2.6960000000000144</c:v>
                </c:pt>
                <c:pt idx="338">
                  <c:v>2.7040000000000153</c:v>
                </c:pt>
                <c:pt idx="339">
                  <c:v>2.7120000000000148</c:v>
                </c:pt>
                <c:pt idx="340">
                  <c:v>2.7200000000000153</c:v>
                </c:pt>
                <c:pt idx="341">
                  <c:v>2.7280000000000157</c:v>
                </c:pt>
                <c:pt idx="342">
                  <c:v>2.7360000000000153</c:v>
                </c:pt>
                <c:pt idx="343">
                  <c:v>2.7440000000000158</c:v>
                </c:pt>
                <c:pt idx="344">
                  <c:v>2.7520000000000153</c:v>
                </c:pt>
                <c:pt idx="345">
                  <c:v>2.7600000000000162</c:v>
                </c:pt>
                <c:pt idx="346">
                  <c:v>2.7680000000000162</c:v>
                </c:pt>
                <c:pt idx="347">
                  <c:v>2.7760000000000158</c:v>
                </c:pt>
                <c:pt idx="348">
                  <c:v>2.7840000000000162</c:v>
                </c:pt>
                <c:pt idx="349">
                  <c:v>2.7920000000000162</c:v>
                </c:pt>
                <c:pt idx="350">
                  <c:v>2.8000000000000167</c:v>
                </c:pt>
                <c:pt idx="351">
                  <c:v>2.8080000000000167</c:v>
                </c:pt>
                <c:pt idx="352">
                  <c:v>2.8160000000000167</c:v>
                </c:pt>
                <c:pt idx="353">
                  <c:v>2.8240000000000172</c:v>
                </c:pt>
                <c:pt idx="354">
                  <c:v>2.8320000000000167</c:v>
                </c:pt>
                <c:pt idx="355">
                  <c:v>2.8400000000000172</c:v>
                </c:pt>
                <c:pt idx="356">
                  <c:v>2.8480000000000172</c:v>
                </c:pt>
                <c:pt idx="357">
                  <c:v>2.8560000000000167</c:v>
                </c:pt>
                <c:pt idx="358">
                  <c:v>2.8640000000000172</c:v>
                </c:pt>
                <c:pt idx="359">
                  <c:v>2.8720000000000168</c:v>
                </c:pt>
                <c:pt idx="360">
                  <c:v>2.8800000000000181</c:v>
                </c:pt>
                <c:pt idx="361">
                  <c:v>2.8880000000000181</c:v>
                </c:pt>
                <c:pt idx="362">
                  <c:v>2.8960000000000177</c:v>
                </c:pt>
                <c:pt idx="363">
                  <c:v>2.9040000000000181</c:v>
                </c:pt>
                <c:pt idx="364">
                  <c:v>2.9120000000000177</c:v>
                </c:pt>
                <c:pt idx="365">
                  <c:v>2.9200000000000181</c:v>
                </c:pt>
                <c:pt idx="366">
                  <c:v>2.9280000000000186</c:v>
                </c:pt>
                <c:pt idx="367">
                  <c:v>2.9360000000000182</c:v>
                </c:pt>
                <c:pt idx="368">
                  <c:v>2.9440000000000186</c:v>
                </c:pt>
                <c:pt idx="369">
                  <c:v>2.9520000000000182</c:v>
                </c:pt>
                <c:pt idx="370">
                  <c:v>2.9600000000000191</c:v>
                </c:pt>
                <c:pt idx="371">
                  <c:v>2.9680000000000191</c:v>
                </c:pt>
                <c:pt idx="372">
                  <c:v>2.9760000000000186</c:v>
                </c:pt>
                <c:pt idx="373">
                  <c:v>2.9840000000000191</c:v>
                </c:pt>
                <c:pt idx="374">
                  <c:v>2.9920000000000191</c:v>
                </c:pt>
                <c:pt idx="375">
                  <c:v>3.0000000000000195</c:v>
                </c:pt>
                <c:pt idx="376">
                  <c:v>3.0080000000000195</c:v>
                </c:pt>
                <c:pt idx="377">
                  <c:v>3.0160000000000191</c:v>
                </c:pt>
                <c:pt idx="378">
                  <c:v>3.02400000000002</c:v>
                </c:pt>
                <c:pt idx="379">
                  <c:v>3.0320000000000196</c:v>
                </c:pt>
                <c:pt idx="380">
                  <c:v>3.04000000000002</c:v>
                </c:pt>
                <c:pt idx="381">
                  <c:v>3.04800000000002</c:v>
                </c:pt>
                <c:pt idx="382">
                  <c:v>3.05600000000002</c:v>
                </c:pt>
                <c:pt idx="383">
                  <c:v>3.0640000000000205</c:v>
                </c:pt>
                <c:pt idx="384">
                  <c:v>3.07200000000002</c:v>
                </c:pt>
                <c:pt idx="385">
                  <c:v>3.0800000000000205</c:v>
                </c:pt>
                <c:pt idx="386">
                  <c:v>3.088000000000021</c:v>
                </c:pt>
                <c:pt idx="387">
                  <c:v>3.0960000000000205</c:v>
                </c:pt>
                <c:pt idx="388">
                  <c:v>3.104000000000021</c:v>
                </c:pt>
                <c:pt idx="389">
                  <c:v>3.1120000000000205</c:v>
                </c:pt>
                <c:pt idx="390">
                  <c:v>3.1200000000000214</c:v>
                </c:pt>
                <c:pt idx="391">
                  <c:v>3.1280000000000214</c:v>
                </c:pt>
                <c:pt idx="392">
                  <c:v>3.136000000000021</c:v>
                </c:pt>
                <c:pt idx="393">
                  <c:v>3.1440000000000214</c:v>
                </c:pt>
                <c:pt idx="394">
                  <c:v>3.152000000000021</c:v>
                </c:pt>
                <c:pt idx="395">
                  <c:v>3.1600000000000219</c:v>
                </c:pt>
                <c:pt idx="396">
                  <c:v>3.1680000000000219</c:v>
                </c:pt>
                <c:pt idx="397">
                  <c:v>3.1760000000000215</c:v>
                </c:pt>
                <c:pt idx="398">
                  <c:v>3.1840000000000228</c:v>
                </c:pt>
                <c:pt idx="399">
                  <c:v>3.1920000000000224</c:v>
                </c:pt>
                <c:pt idx="400">
                  <c:v>3.2000000000000228</c:v>
                </c:pt>
                <c:pt idx="401">
                  <c:v>3.2080000000000228</c:v>
                </c:pt>
                <c:pt idx="402">
                  <c:v>3.2160000000000228</c:v>
                </c:pt>
                <c:pt idx="403">
                  <c:v>3.2240000000000233</c:v>
                </c:pt>
                <c:pt idx="404">
                  <c:v>3.2320000000000229</c:v>
                </c:pt>
                <c:pt idx="405">
                  <c:v>3.2400000000000233</c:v>
                </c:pt>
                <c:pt idx="406">
                  <c:v>3.2480000000000238</c:v>
                </c:pt>
                <c:pt idx="407">
                  <c:v>3.2560000000000233</c:v>
                </c:pt>
                <c:pt idx="408">
                  <c:v>3.2640000000000238</c:v>
                </c:pt>
                <c:pt idx="409">
                  <c:v>3.2720000000000233</c:v>
                </c:pt>
                <c:pt idx="410">
                  <c:v>3.2800000000000242</c:v>
                </c:pt>
                <c:pt idx="411">
                  <c:v>3.2880000000000242</c:v>
                </c:pt>
                <c:pt idx="412">
                  <c:v>3.2960000000000238</c:v>
                </c:pt>
                <c:pt idx="413">
                  <c:v>3.3040000000000238</c:v>
                </c:pt>
                <c:pt idx="414">
                  <c:v>3.3120000000000238</c:v>
                </c:pt>
                <c:pt idx="415">
                  <c:v>3.3200000000000243</c:v>
                </c:pt>
                <c:pt idx="416">
                  <c:v>3.3280000000000243</c:v>
                </c:pt>
                <c:pt idx="417">
                  <c:v>3.3360000000000238</c:v>
                </c:pt>
                <c:pt idx="418">
                  <c:v>3.3440000000000247</c:v>
                </c:pt>
                <c:pt idx="419">
                  <c:v>3.3520000000000243</c:v>
                </c:pt>
                <c:pt idx="420">
                  <c:v>3.3600000000000247</c:v>
                </c:pt>
                <c:pt idx="421">
                  <c:v>3.3680000000000248</c:v>
                </c:pt>
                <c:pt idx="422">
                  <c:v>3.3760000000000243</c:v>
                </c:pt>
                <c:pt idx="423">
                  <c:v>3.3840000000000248</c:v>
                </c:pt>
                <c:pt idx="424">
                  <c:v>3.3920000000000243</c:v>
                </c:pt>
                <c:pt idx="425">
                  <c:v>3.4000000000000248</c:v>
                </c:pt>
                <c:pt idx="426">
                  <c:v>3.4080000000000257</c:v>
                </c:pt>
                <c:pt idx="427">
                  <c:v>3.4160000000000252</c:v>
                </c:pt>
                <c:pt idx="428">
                  <c:v>3.4240000000000257</c:v>
                </c:pt>
                <c:pt idx="429">
                  <c:v>3.4320000000000253</c:v>
                </c:pt>
                <c:pt idx="430">
                  <c:v>3.4400000000000261</c:v>
                </c:pt>
                <c:pt idx="431">
                  <c:v>3.4480000000000262</c:v>
                </c:pt>
                <c:pt idx="432">
                  <c:v>3.4560000000000257</c:v>
                </c:pt>
                <c:pt idx="433">
                  <c:v>3.4640000000000266</c:v>
                </c:pt>
                <c:pt idx="434">
                  <c:v>3.4720000000000262</c:v>
                </c:pt>
                <c:pt idx="435">
                  <c:v>3.4800000000000266</c:v>
                </c:pt>
                <c:pt idx="436">
                  <c:v>3.4880000000000271</c:v>
                </c:pt>
                <c:pt idx="437">
                  <c:v>3.4960000000000262</c:v>
                </c:pt>
                <c:pt idx="438">
                  <c:v>3.5040000000000271</c:v>
                </c:pt>
                <c:pt idx="439">
                  <c:v>3.5120000000000271</c:v>
                </c:pt>
                <c:pt idx="440">
                  <c:v>3.5200000000000271</c:v>
                </c:pt>
                <c:pt idx="441">
                  <c:v>3.5280000000000276</c:v>
                </c:pt>
                <c:pt idx="442">
                  <c:v>3.5360000000000267</c:v>
                </c:pt>
                <c:pt idx="443">
                  <c:v>3.5440000000000276</c:v>
                </c:pt>
                <c:pt idx="444">
                  <c:v>3.5520000000000276</c:v>
                </c:pt>
                <c:pt idx="445">
                  <c:v>3.5600000000000276</c:v>
                </c:pt>
                <c:pt idx="446">
                  <c:v>3.568000000000028</c:v>
                </c:pt>
                <c:pt idx="447">
                  <c:v>3.576000000000028</c:v>
                </c:pt>
                <c:pt idx="448">
                  <c:v>3.5840000000000281</c:v>
                </c:pt>
                <c:pt idx="449">
                  <c:v>3.5920000000000281</c:v>
                </c:pt>
                <c:pt idx="450">
                  <c:v>3.6000000000000281</c:v>
                </c:pt>
                <c:pt idx="451">
                  <c:v>3.6080000000000285</c:v>
                </c:pt>
                <c:pt idx="452">
                  <c:v>3.6160000000000285</c:v>
                </c:pt>
                <c:pt idx="453">
                  <c:v>3.6240000000000285</c:v>
                </c:pt>
                <c:pt idx="454">
                  <c:v>3.6320000000000285</c:v>
                </c:pt>
                <c:pt idx="455">
                  <c:v>3.6400000000000294</c:v>
                </c:pt>
                <c:pt idx="456">
                  <c:v>3.648000000000029</c:v>
                </c:pt>
                <c:pt idx="457">
                  <c:v>3.656000000000029</c:v>
                </c:pt>
                <c:pt idx="458">
                  <c:v>3.664000000000029</c:v>
                </c:pt>
                <c:pt idx="459">
                  <c:v>3.672000000000029</c:v>
                </c:pt>
                <c:pt idx="460">
                  <c:v>3.6800000000000299</c:v>
                </c:pt>
                <c:pt idx="461">
                  <c:v>3.6880000000000295</c:v>
                </c:pt>
                <c:pt idx="462">
                  <c:v>3.6960000000000295</c:v>
                </c:pt>
                <c:pt idx="463">
                  <c:v>3.7040000000000308</c:v>
                </c:pt>
                <c:pt idx="464">
                  <c:v>3.7120000000000295</c:v>
                </c:pt>
                <c:pt idx="465">
                  <c:v>3.7200000000000308</c:v>
                </c:pt>
                <c:pt idx="466">
                  <c:v>3.7280000000000313</c:v>
                </c:pt>
                <c:pt idx="467">
                  <c:v>3.7360000000000304</c:v>
                </c:pt>
                <c:pt idx="468">
                  <c:v>3.7440000000000313</c:v>
                </c:pt>
                <c:pt idx="469">
                  <c:v>3.7520000000000304</c:v>
                </c:pt>
                <c:pt idx="470">
                  <c:v>3.7600000000000313</c:v>
                </c:pt>
                <c:pt idx="471">
                  <c:v>3.7680000000000318</c:v>
                </c:pt>
                <c:pt idx="472">
                  <c:v>3.7760000000000309</c:v>
                </c:pt>
                <c:pt idx="473">
                  <c:v>3.7840000000000318</c:v>
                </c:pt>
                <c:pt idx="474">
                  <c:v>3.7920000000000318</c:v>
                </c:pt>
                <c:pt idx="475">
                  <c:v>3.8000000000000314</c:v>
                </c:pt>
                <c:pt idx="476">
                  <c:v>3.8080000000000318</c:v>
                </c:pt>
                <c:pt idx="477">
                  <c:v>3.8160000000000323</c:v>
                </c:pt>
                <c:pt idx="478">
                  <c:v>3.8240000000000318</c:v>
                </c:pt>
                <c:pt idx="479">
                  <c:v>3.8320000000000323</c:v>
                </c:pt>
                <c:pt idx="480">
                  <c:v>3.8400000000000332</c:v>
                </c:pt>
                <c:pt idx="481">
                  <c:v>3.8480000000000327</c:v>
                </c:pt>
                <c:pt idx="482">
                  <c:v>3.8560000000000327</c:v>
                </c:pt>
                <c:pt idx="483">
                  <c:v>3.8640000000000327</c:v>
                </c:pt>
                <c:pt idx="484">
                  <c:v>3.8720000000000327</c:v>
                </c:pt>
                <c:pt idx="485">
                  <c:v>3.8800000000000332</c:v>
                </c:pt>
                <c:pt idx="486">
                  <c:v>3.8880000000000332</c:v>
                </c:pt>
                <c:pt idx="487">
                  <c:v>3.8960000000000328</c:v>
                </c:pt>
                <c:pt idx="488">
                  <c:v>3.9040000000000341</c:v>
                </c:pt>
                <c:pt idx="489">
                  <c:v>3.9120000000000328</c:v>
                </c:pt>
                <c:pt idx="490">
                  <c:v>3.9200000000000341</c:v>
                </c:pt>
                <c:pt idx="491">
                  <c:v>3.9280000000000332</c:v>
                </c:pt>
                <c:pt idx="492">
                  <c:v>3.9360000000000337</c:v>
                </c:pt>
                <c:pt idx="493">
                  <c:v>3.9440000000000341</c:v>
                </c:pt>
                <c:pt idx="494">
                  <c:v>3.9520000000000337</c:v>
                </c:pt>
                <c:pt idx="495">
                  <c:v>3.9600000000000342</c:v>
                </c:pt>
                <c:pt idx="496">
                  <c:v>3.9680000000000346</c:v>
                </c:pt>
                <c:pt idx="497">
                  <c:v>3.9760000000000337</c:v>
                </c:pt>
                <c:pt idx="498">
                  <c:v>3.9840000000000346</c:v>
                </c:pt>
                <c:pt idx="499">
                  <c:v>3.9920000000000337</c:v>
                </c:pt>
                <c:pt idx="500">
                  <c:v>4.0000000000000355</c:v>
                </c:pt>
                <c:pt idx="501">
                  <c:v>4.0080000000000355</c:v>
                </c:pt>
                <c:pt idx="502">
                  <c:v>4.0160000000000338</c:v>
                </c:pt>
                <c:pt idx="503">
                  <c:v>4.0240000000000329</c:v>
                </c:pt>
                <c:pt idx="504">
                  <c:v>4.0320000000000338</c:v>
                </c:pt>
                <c:pt idx="505">
                  <c:v>4.0400000000000329</c:v>
                </c:pt>
                <c:pt idx="506">
                  <c:v>4.0480000000000329</c:v>
                </c:pt>
                <c:pt idx="507">
                  <c:v>4.056000000000032</c:v>
                </c:pt>
                <c:pt idx="508">
                  <c:v>4.0640000000000311</c:v>
                </c:pt>
                <c:pt idx="509">
                  <c:v>4.072000000000032</c:v>
                </c:pt>
                <c:pt idx="510">
                  <c:v>4.0800000000000312</c:v>
                </c:pt>
                <c:pt idx="511">
                  <c:v>4.0880000000000312</c:v>
                </c:pt>
                <c:pt idx="512">
                  <c:v>4.0960000000000303</c:v>
                </c:pt>
                <c:pt idx="513">
                  <c:v>4.1040000000000294</c:v>
                </c:pt>
                <c:pt idx="514">
                  <c:v>4.1120000000000294</c:v>
                </c:pt>
                <c:pt idx="515">
                  <c:v>4.1200000000000285</c:v>
                </c:pt>
                <c:pt idx="516">
                  <c:v>4.1280000000000285</c:v>
                </c:pt>
                <c:pt idx="517">
                  <c:v>4.1360000000000294</c:v>
                </c:pt>
                <c:pt idx="518">
                  <c:v>4.1440000000000285</c:v>
                </c:pt>
                <c:pt idx="519">
                  <c:v>4.1520000000000286</c:v>
                </c:pt>
                <c:pt idx="520">
                  <c:v>4.1600000000000277</c:v>
                </c:pt>
                <c:pt idx="521">
                  <c:v>4.1680000000000277</c:v>
                </c:pt>
                <c:pt idx="522">
                  <c:v>4.1760000000000286</c:v>
                </c:pt>
                <c:pt idx="523">
                  <c:v>4.1840000000000268</c:v>
                </c:pt>
                <c:pt idx="524">
                  <c:v>4.1920000000000268</c:v>
                </c:pt>
                <c:pt idx="525">
                  <c:v>4.2000000000000277</c:v>
                </c:pt>
                <c:pt idx="526">
                  <c:v>4.2080000000000268</c:v>
                </c:pt>
                <c:pt idx="527">
                  <c:v>4.2160000000000268</c:v>
                </c:pt>
                <c:pt idx="528">
                  <c:v>4.2240000000000251</c:v>
                </c:pt>
                <c:pt idx="529">
                  <c:v>4.232000000000026</c:v>
                </c:pt>
                <c:pt idx="530">
                  <c:v>4.240000000000026</c:v>
                </c:pt>
                <c:pt idx="531">
                  <c:v>4.2480000000000251</c:v>
                </c:pt>
                <c:pt idx="532">
                  <c:v>4.2560000000000251</c:v>
                </c:pt>
                <c:pt idx="533">
                  <c:v>4.2640000000000224</c:v>
                </c:pt>
                <c:pt idx="534">
                  <c:v>4.2720000000000233</c:v>
                </c:pt>
                <c:pt idx="535">
                  <c:v>4.2800000000000233</c:v>
                </c:pt>
                <c:pt idx="536">
                  <c:v>4.2880000000000233</c:v>
                </c:pt>
                <c:pt idx="537">
                  <c:v>4.2960000000000234</c:v>
                </c:pt>
                <c:pt idx="538">
                  <c:v>4.3040000000000225</c:v>
                </c:pt>
                <c:pt idx="539">
                  <c:v>4.3120000000000216</c:v>
                </c:pt>
                <c:pt idx="540">
                  <c:v>4.3200000000000216</c:v>
                </c:pt>
                <c:pt idx="541">
                  <c:v>4.3280000000000207</c:v>
                </c:pt>
                <c:pt idx="542">
                  <c:v>4.3360000000000216</c:v>
                </c:pt>
                <c:pt idx="543">
                  <c:v>4.3440000000000207</c:v>
                </c:pt>
                <c:pt idx="544">
                  <c:v>4.352000000000019</c:v>
                </c:pt>
                <c:pt idx="545">
                  <c:v>4.360000000000019</c:v>
                </c:pt>
                <c:pt idx="546">
                  <c:v>4.368000000000019</c:v>
                </c:pt>
                <c:pt idx="547">
                  <c:v>4.376000000000019</c:v>
                </c:pt>
                <c:pt idx="548">
                  <c:v>4.3840000000000181</c:v>
                </c:pt>
                <c:pt idx="549">
                  <c:v>4.3920000000000172</c:v>
                </c:pt>
                <c:pt idx="550">
                  <c:v>4.4000000000000181</c:v>
                </c:pt>
                <c:pt idx="551">
                  <c:v>4.4080000000000181</c:v>
                </c:pt>
                <c:pt idx="552">
                  <c:v>4.4160000000000172</c:v>
                </c:pt>
                <c:pt idx="553">
                  <c:v>4.4240000000000164</c:v>
                </c:pt>
                <c:pt idx="554">
                  <c:v>4.4320000000000173</c:v>
                </c:pt>
                <c:pt idx="555">
                  <c:v>4.4400000000000164</c:v>
                </c:pt>
                <c:pt idx="556">
                  <c:v>4.4480000000000164</c:v>
                </c:pt>
                <c:pt idx="557">
                  <c:v>4.4560000000000164</c:v>
                </c:pt>
                <c:pt idx="558">
                  <c:v>4.4640000000000155</c:v>
                </c:pt>
                <c:pt idx="559">
                  <c:v>4.4720000000000164</c:v>
                </c:pt>
                <c:pt idx="560">
                  <c:v>4.4800000000000155</c:v>
                </c:pt>
                <c:pt idx="561">
                  <c:v>4.4880000000000155</c:v>
                </c:pt>
                <c:pt idx="562">
                  <c:v>4.4960000000000155</c:v>
                </c:pt>
                <c:pt idx="563">
                  <c:v>4.5040000000000129</c:v>
                </c:pt>
                <c:pt idx="564">
                  <c:v>4.5120000000000129</c:v>
                </c:pt>
                <c:pt idx="565">
                  <c:v>4.5200000000000129</c:v>
                </c:pt>
                <c:pt idx="566">
                  <c:v>4.528000000000012</c:v>
                </c:pt>
                <c:pt idx="567">
                  <c:v>4.5360000000000129</c:v>
                </c:pt>
                <c:pt idx="568">
                  <c:v>4.544000000000012</c:v>
                </c:pt>
                <c:pt idx="569">
                  <c:v>4.5520000000000111</c:v>
                </c:pt>
                <c:pt idx="570">
                  <c:v>4.5600000000000112</c:v>
                </c:pt>
                <c:pt idx="571">
                  <c:v>4.5680000000000103</c:v>
                </c:pt>
                <c:pt idx="572">
                  <c:v>4.5760000000000112</c:v>
                </c:pt>
                <c:pt idx="573">
                  <c:v>4.5840000000000103</c:v>
                </c:pt>
                <c:pt idx="574">
                  <c:v>4.5920000000000094</c:v>
                </c:pt>
                <c:pt idx="575">
                  <c:v>4.6000000000000094</c:v>
                </c:pt>
                <c:pt idx="576">
                  <c:v>4.6080000000000094</c:v>
                </c:pt>
                <c:pt idx="577">
                  <c:v>4.6160000000000085</c:v>
                </c:pt>
                <c:pt idx="578">
                  <c:v>4.6240000000000077</c:v>
                </c:pt>
                <c:pt idx="579">
                  <c:v>4.6320000000000086</c:v>
                </c:pt>
                <c:pt idx="580">
                  <c:v>4.6400000000000086</c:v>
                </c:pt>
                <c:pt idx="581">
                  <c:v>4.6480000000000086</c:v>
                </c:pt>
                <c:pt idx="582">
                  <c:v>4.6560000000000077</c:v>
                </c:pt>
                <c:pt idx="583">
                  <c:v>4.6640000000000068</c:v>
                </c:pt>
                <c:pt idx="584">
                  <c:v>4.6720000000000077</c:v>
                </c:pt>
                <c:pt idx="585">
                  <c:v>4.6800000000000068</c:v>
                </c:pt>
                <c:pt idx="586">
                  <c:v>4.6880000000000068</c:v>
                </c:pt>
                <c:pt idx="587">
                  <c:v>4.6960000000000068</c:v>
                </c:pt>
                <c:pt idx="588">
                  <c:v>4.704000000000006</c:v>
                </c:pt>
                <c:pt idx="589">
                  <c:v>4.712000000000006</c:v>
                </c:pt>
                <c:pt idx="590">
                  <c:v>4.7200000000000051</c:v>
                </c:pt>
                <c:pt idx="591">
                  <c:v>4.7280000000000051</c:v>
                </c:pt>
                <c:pt idx="592">
                  <c:v>4.736000000000006</c:v>
                </c:pt>
                <c:pt idx="593">
                  <c:v>4.7440000000000042</c:v>
                </c:pt>
                <c:pt idx="594">
                  <c:v>4.7520000000000042</c:v>
                </c:pt>
                <c:pt idx="595">
                  <c:v>4.7600000000000042</c:v>
                </c:pt>
                <c:pt idx="596">
                  <c:v>4.7680000000000025</c:v>
                </c:pt>
                <c:pt idx="597">
                  <c:v>4.7760000000000034</c:v>
                </c:pt>
                <c:pt idx="598">
                  <c:v>4.7840000000000025</c:v>
                </c:pt>
                <c:pt idx="599">
                  <c:v>4.7920000000000025</c:v>
                </c:pt>
                <c:pt idx="600">
                  <c:v>4.8000000000000025</c:v>
                </c:pt>
                <c:pt idx="601">
                  <c:v>4.8080000000000016</c:v>
                </c:pt>
                <c:pt idx="602">
                  <c:v>4.8160000000000016</c:v>
                </c:pt>
                <c:pt idx="603">
                  <c:v>4.8240000000000007</c:v>
                </c:pt>
                <c:pt idx="604">
                  <c:v>4.8320000000000007</c:v>
                </c:pt>
                <c:pt idx="605">
                  <c:v>4.8400000000000007</c:v>
                </c:pt>
                <c:pt idx="606">
                  <c:v>4.8480000000000008</c:v>
                </c:pt>
                <c:pt idx="607">
                  <c:v>4.855999999999999</c:v>
                </c:pt>
                <c:pt idx="608">
                  <c:v>4.863999999999999</c:v>
                </c:pt>
                <c:pt idx="609">
                  <c:v>4.871999999999999</c:v>
                </c:pt>
                <c:pt idx="610">
                  <c:v>4.879999999999999</c:v>
                </c:pt>
                <c:pt idx="611">
                  <c:v>4.8879999999999981</c:v>
                </c:pt>
                <c:pt idx="612">
                  <c:v>4.8959999999999972</c:v>
                </c:pt>
                <c:pt idx="613">
                  <c:v>4.9039999999999981</c:v>
                </c:pt>
                <c:pt idx="614">
                  <c:v>4.9119999999999973</c:v>
                </c:pt>
                <c:pt idx="615">
                  <c:v>4.9199999999999973</c:v>
                </c:pt>
                <c:pt idx="616">
                  <c:v>4.9279999999999964</c:v>
                </c:pt>
                <c:pt idx="617">
                  <c:v>4.9359999999999964</c:v>
                </c:pt>
                <c:pt idx="618">
                  <c:v>4.9439999999999964</c:v>
                </c:pt>
                <c:pt idx="619">
                  <c:v>4.9519999999999964</c:v>
                </c:pt>
                <c:pt idx="620">
                  <c:v>4.9599999999999964</c:v>
                </c:pt>
                <c:pt idx="621">
                  <c:v>4.9679999999999955</c:v>
                </c:pt>
                <c:pt idx="622">
                  <c:v>4.9759999999999964</c:v>
                </c:pt>
                <c:pt idx="623">
                  <c:v>4.9839999999999955</c:v>
                </c:pt>
                <c:pt idx="624">
                  <c:v>4.9919999999999956</c:v>
                </c:pt>
                <c:pt idx="625">
                  <c:v>4.9999999999999938</c:v>
                </c:pt>
                <c:pt idx="626">
                  <c:v>5.0079999999999929</c:v>
                </c:pt>
                <c:pt idx="627">
                  <c:v>5.0159999999999929</c:v>
                </c:pt>
                <c:pt idx="628">
                  <c:v>5.023999999999992</c:v>
                </c:pt>
                <c:pt idx="629">
                  <c:v>5.0319999999999929</c:v>
                </c:pt>
                <c:pt idx="630">
                  <c:v>5.0399999999999929</c:v>
                </c:pt>
                <c:pt idx="631">
                  <c:v>5.0479999999999912</c:v>
                </c:pt>
                <c:pt idx="632">
                  <c:v>5.0559999999999912</c:v>
                </c:pt>
                <c:pt idx="633">
                  <c:v>5.0639999999999912</c:v>
                </c:pt>
                <c:pt idx="634">
                  <c:v>5.0719999999999912</c:v>
                </c:pt>
                <c:pt idx="635">
                  <c:v>5.0799999999999912</c:v>
                </c:pt>
                <c:pt idx="636">
                  <c:v>5.0879999999999894</c:v>
                </c:pt>
                <c:pt idx="637">
                  <c:v>5.0959999999999894</c:v>
                </c:pt>
                <c:pt idx="638">
                  <c:v>5.1039999999999894</c:v>
                </c:pt>
                <c:pt idx="639">
                  <c:v>5.1119999999999886</c:v>
                </c:pt>
                <c:pt idx="640">
                  <c:v>5.1199999999999886</c:v>
                </c:pt>
                <c:pt idx="641">
                  <c:v>5.1279999999999886</c:v>
                </c:pt>
                <c:pt idx="642">
                  <c:v>5.1359999999999886</c:v>
                </c:pt>
                <c:pt idx="643">
                  <c:v>5.1439999999999886</c:v>
                </c:pt>
                <c:pt idx="644">
                  <c:v>5.1519999999999877</c:v>
                </c:pt>
                <c:pt idx="645">
                  <c:v>5.1599999999999877</c:v>
                </c:pt>
                <c:pt idx="646">
                  <c:v>5.1679999999999868</c:v>
                </c:pt>
                <c:pt idx="647">
                  <c:v>5.1759999999999868</c:v>
                </c:pt>
                <c:pt idx="648">
                  <c:v>5.1839999999999868</c:v>
                </c:pt>
                <c:pt idx="649">
                  <c:v>5.1919999999999868</c:v>
                </c:pt>
                <c:pt idx="650">
                  <c:v>5.199999999999986</c:v>
                </c:pt>
                <c:pt idx="651">
                  <c:v>5.207999999999986</c:v>
                </c:pt>
                <c:pt idx="652">
                  <c:v>5.2159999999999851</c:v>
                </c:pt>
                <c:pt idx="653">
                  <c:v>5.2239999999999851</c:v>
                </c:pt>
                <c:pt idx="654">
                  <c:v>5.231999999999986</c:v>
                </c:pt>
                <c:pt idx="655">
                  <c:v>5.2399999999999851</c:v>
                </c:pt>
                <c:pt idx="656">
                  <c:v>5.2479999999999842</c:v>
                </c:pt>
                <c:pt idx="657">
                  <c:v>5.2559999999999842</c:v>
                </c:pt>
                <c:pt idx="658">
                  <c:v>5.2639999999999825</c:v>
                </c:pt>
                <c:pt idx="659">
                  <c:v>5.2719999999999834</c:v>
                </c:pt>
                <c:pt idx="660">
                  <c:v>5.2799999999999834</c:v>
                </c:pt>
                <c:pt idx="661">
                  <c:v>5.2879999999999825</c:v>
                </c:pt>
                <c:pt idx="662">
                  <c:v>5.2959999999999825</c:v>
                </c:pt>
                <c:pt idx="663">
                  <c:v>5.3039999999999816</c:v>
                </c:pt>
                <c:pt idx="664">
                  <c:v>5.3119999999999816</c:v>
                </c:pt>
                <c:pt idx="665">
                  <c:v>5.3199999999999816</c:v>
                </c:pt>
                <c:pt idx="666">
                  <c:v>5.3279999999999799</c:v>
                </c:pt>
                <c:pt idx="667">
                  <c:v>5.3359999999999808</c:v>
                </c:pt>
                <c:pt idx="668">
                  <c:v>5.3439999999999808</c:v>
                </c:pt>
                <c:pt idx="669">
                  <c:v>5.3519999999999799</c:v>
                </c:pt>
                <c:pt idx="670">
                  <c:v>5.3599999999999799</c:v>
                </c:pt>
                <c:pt idx="671">
                  <c:v>5.3679999999999781</c:v>
                </c:pt>
                <c:pt idx="672">
                  <c:v>5.375999999999979</c:v>
                </c:pt>
                <c:pt idx="673">
                  <c:v>5.383999999999979</c:v>
                </c:pt>
                <c:pt idx="674">
                  <c:v>5.3919999999999781</c:v>
                </c:pt>
                <c:pt idx="675">
                  <c:v>5.3999999999999782</c:v>
                </c:pt>
                <c:pt idx="676">
                  <c:v>5.4079999999999782</c:v>
                </c:pt>
                <c:pt idx="677">
                  <c:v>5.4159999999999773</c:v>
                </c:pt>
                <c:pt idx="678">
                  <c:v>5.4239999999999773</c:v>
                </c:pt>
                <c:pt idx="679">
                  <c:v>5.4319999999999782</c:v>
                </c:pt>
                <c:pt idx="680">
                  <c:v>5.4399999999999773</c:v>
                </c:pt>
                <c:pt idx="681">
                  <c:v>5.4479999999999764</c:v>
                </c:pt>
                <c:pt idx="682">
                  <c:v>5.4559999999999764</c:v>
                </c:pt>
                <c:pt idx="683">
                  <c:v>5.4639999999999764</c:v>
                </c:pt>
                <c:pt idx="684">
                  <c:v>5.4719999999999773</c:v>
                </c:pt>
                <c:pt idx="685">
                  <c:v>5.4799999999999764</c:v>
                </c:pt>
                <c:pt idx="686">
                  <c:v>5.4879999999999756</c:v>
                </c:pt>
                <c:pt idx="687">
                  <c:v>5.4959999999999756</c:v>
                </c:pt>
                <c:pt idx="688">
                  <c:v>5.5039999999999738</c:v>
                </c:pt>
                <c:pt idx="689">
                  <c:v>5.5119999999999738</c:v>
                </c:pt>
                <c:pt idx="690">
                  <c:v>5.5199999999999729</c:v>
                </c:pt>
                <c:pt idx="691">
                  <c:v>5.527999999999972</c:v>
                </c:pt>
                <c:pt idx="692">
                  <c:v>5.5359999999999729</c:v>
                </c:pt>
                <c:pt idx="693">
                  <c:v>5.5439999999999721</c:v>
                </c:pt>
                <c:pt idx="694">
                  <c:v>5.5519999999999721</c:v>
                </c:pt>
                <c:pt idx="695">
                  <c:v>5.5599999999999721</c:v>
                </c:pt>
                <c:pt idx="696">
                  <c:v>5.5679999999999703</c:v>
                </c:pt>
                <c:pt idx="697">
                  <c:v>5.5759999999999712</c:v>
                </c:pt>
                <c:pt idx="698">
                  <c:v>5.5839999999999703</c:v>
                </c:pt>
                <c:pt idx="699">
                  <c:v>5.5919999999999703</c:v>
                </c:pt>
                <c:pt idx="700">
                  <c:v>5.5999999999999703</c:v>
                </c:pt>
                <c:pt idx="701">
                  <c:v>5.6079999999999695</c:v>
                </c:pt>
                <c:pt idx="702">
                  <c:v>5.6159999999999695</c:v>
                </c:pt>
                <c:pt idx="703">
                  <c:v>5.6239999999999695</c:v>
                </c:pt>
                <c:pt idx="704">
                  <c:v>5.6319999999999695</c:v>
                </c:pt>
                <c:pt idx="705">
                  <c:v>5.6399999999999695</c:v>
                </c:pt>
                <c:pt idx="706">
                  <c:v>5.6479999999999677</c:v>
                </c:pt>
                <c:pt idx="707">
                  <c:v>5.6559999999999677</c:v>
                </c:pt>
                <c:pt idx="708">
                  <c:v>5.6639999999999677</c:v>
                </c:pt>
                <c:pt idx="709">
                  <c:v>5.6719999999999677</c:v>
                </c:pt>
                <c:pt idx="710">
                  <c:v>5.6799999999999677</c:v>
                </c:pt>
                <c:pt idx="711">
                  <c:v>5.6879999999999669</c:v>
                </c:pt>
                <c:pt idx="712">
                  <c:v>5.695999999999966</c:v>
                </c:pt>
                <c:pt idx="713">
                  <c:v>5.7039999999999669</c:v>
                </c:pt>
                <c:pt idx="714">
                  <c:v>5.7119999999999669</c:v>
                </c:pt>
                <c:pt idx="715">
                  <c:v>5.719999999999966</c:v>
                </c:pt>
                <c:pt idx="716">
                  <c:v>5.7279999999999651</c:v>
                </c:pt>
                <c:pt idx="717">
                  <c:v>5.7359999999999651</c:v>
                </c:pt>
                <c:pt idx="718">
                  <c:v>5.7439999999999651</c:v>
                </c:pt>
                <c:pt idx="719">
                  <c:v>5.7519999999999651</c:v>
                </c:pt>
                <c:pt idx="720">
                  <c:v>5.7599999999999634</c:v>
                </c:pt>
                <c:pt idx="721">
                  <c:v>5.7679999999999625</c:v>
                </c:pt>
                <c:pt idx="722">
                  <c:v>5.7759999999999634</c:v>
                </c:pt>
                <c:pt idx="723">
                  <c:v>5.7839999999999634</c:v>
                </c:pt>
                <c:pt idx="724">
                  <c:v>5.7919999999999634</c:v>
                </c:pt>
                <c:pt idx="725">
                  <c:v>5.7999999999999625</c:v>
                </c:pt>
                <c:pt idx="726">
                  <c:v>5.8079999999999616</c:v>
                </c:pt>
                <c:pt idx="727">
                  <c:v>5.8159999999999616</c:v>
                </c:pt>
                <c:pt idx="728">
                  <c:v>5.8239999999999608</c:v>
                </c:pt>
                <c:pt idx="729">
                  <c:v>5.8319999999999617</c:v>
                </c:pt>
                <c:pt idx="730">
                  <c:v>5.8399999999999617</c:v>
                </c:pt>
                <c:pt idx="731">
                  <c:v>5.847999999999959</c:v>
                </c:pt>
                <c:pt idx="732">
                  <c:v>5.855999999999959</c:v>
                </c:pt>
                <c:pt idx="733">
                  <c:v>5.8639999999999581</c:v>
                </c:pt>
                <c:pt idx="734">
                  <c:v>5.871999999999959</c:v>
                </c:pt>
                <c:pt idx="735">
                  <c:v>5.879999999999959</c:v>
                </c:pt>
                <c:pt idx="736">
                  <c:v>5.8879999999999573</c:v>
                </c:pt>
                <c:pt idx="737">
                  <c:v>5.8959999999999573</c:v>
                </c:pt>
                <c:pt idx="738">
                  <c:v>5.9039999999999582</c:v>
                </c:pt>
                <c:pt idx="739">
                  <c:v>5.9119999999999573</c:v>
                </c:pt>
                <c:pt idx="740">
                  <c:v>5.9199999999999573</c:v>
                </c:pt>
                <c:pt idx="741">
                  <c:v>5.9279999999999564</c:v>
                </c:pt>
                <c:pt idx="742">
                  <c:v>5.9359999999999564</c:v>
                </c:pt>
                <c:pt idx="743">
                  <c:v>5.9439999999999564</c:v>
                </c:pt>
                <c:pt idx="744">
                  <c:v>5.9519999999999564</c:v>
                </c:pt>
                <c:pt idx="745">
                  <c:v>5.9599999999999564</c:v>
                </c:pt>
                <c:pt idx="746">
                  <c:v>5.9679999999999556</c:v>
                </c:pt>
                <c:pt idx="747">
                  <c:v>5.9759999999999556</c:v>
                </c:pt>
                <c:pt idx="748">
                  <c:v>5.9839999999999556</c:v>
                </c:pt>
                <c:pt idx="749">
                  <c:v>5.9919999999999556</c:v>
                </c:pt>
                <c:pt idx="750">
                  <c:v>5.9999999999999538</c:v>
                </c:pt>
                <c:pt idx="751">
                  <c:v>6.0079999999999529</c:v>
                </c:pt>
                <c:pt idx="752">
                  <c:v>6.0159999999999529</c:v>
                </c:pt>
                <c:pt idx="753">
                  <c:v>6.0239999999999521</c:v>
                </c:pt>
                <c:pt idx="754">
                  <c:v>6.031999999999953</c:v>
                </c:pt>
                <c:pt idx="755">
                  <c:v>6.0399999999999521</c:v>
                </c:pt>
                <c:pt idx="756">
                  <c:v>6.0479999999999512</c:v>
                </c:pt>
                <c:pt idx="757">
                  <c:v>6.0559999999999512</c:v>
                </c:pt>
                <c:pt idx="758">
                  <c:v>6.0639999999999503</c:v>
                </c:pt>
                <c:pt idx="759">
                  <c:v>6.0719999999999512</c:v>
                </c:pt>
                <c:pt idx="760">
                  <c:v>6.0799999999999512</c:v>
                </c:pt>
                <c:pt idx="761">
                  <c:v>6.0879999999999495</c:v>
                </c:pt>
                <c:pt idx="762">
                  <c:v>6.0959999999999495</c:v>
                </c:pt>
                <c:pt idx="763">
                  <c:v>6.1039999999999495</c:v>
                </c:pt>
                <c:pt idx="764">
                  <c:v>6.1119999999999495</c:v>
                </c:pt>
                <c:pt idx="765">
                  <c:v>6.1199999999999495</c:v>
                </c:pt>
                <c:pt idx="766">
                  <c:v>6.1279999999999477</c:v>
                </c:pt>
                <c:pt idx="767">
                  <c:v>6.1359999999999486</c:v>
                </c:pt>
                <c:pt idx="768">
                  <c:v>6.1439999999999486</c:v>
                </c:pt>
                <c:pt idx="769">
                  <c:v>6.1519999999999477</c:v>
                </c:pt>
                <c:pt idx="770">
                  <c:v>6.1599999999999477</c:v>
                </c:pt>
                <c:pt idx="771">
                  <c:v>6.1679999999999469</c:v>
                </c:pt>
                <c:pt idx="772">
                  <c:v>6.1759999999999469</c:v>
                </c:pt>
                <c:pt idx="773">
                  <c:v>6.1839999999999469</c:v>
                </c:pt>
                <c:pt idx="774">
                  <c:v>6.1919999999999469</c:v>
                </c:pt>
                <c:pt idx="775">
                  <c:v>6.199999999999946</c:v>
                </c:pt>
                <c:pt idx="776">
                  <c:v>6.207999999999946</c:v>
                </c:pt>
                <c:pt idx="777">
                  <c:v>6.2159999999999451</c:v>
                </c:pt>
                <c:pt idx="778">
                  <c:v>6.2239999999999451</c:v>
                </c:pt>
                <c:pt idx="779">
                  <c:v>6.231999999999946</c:v>
                </c:pt>
                <c:pt idx="780">
                  <c:v>6.2399999999999451</c:v>
                </c:pt>
                <c:pt idx="781">
                  <c:v>6.2479999999999443</c:v>
                </c:pt>
                <c:pt idx="782">
                  <c:v>6.2559999999999443</c:v>
                </c:pt>
                <c:pt idx="783">
                  <c:v>6.2639999999999425</c:v>
                </c:pt>
                <c:pt idx="784">
                  <c:v>6.2719999999999434</c:v>
                </c:pt>
                <c:pt idx="785">
                  <c:v>6.2799999999999434</c:v>
                </c:pt>
                <c:pt idx="786">
                  <c:v>6.2879999999999425</c:v>
                </c:pt>
                <c:pt idx="787">
                  <c:v>6.2959999999999425</c:v>
                </c:pt>
                <c:pt idx="788">
                  <c:v>6.3039999999999417</c:v>
                </c:pt>
                <c:pt idx="789">
                  <c:v>6.3119999999999417</c:v>
                </c:pt>
                <c:pt idx="790">
                  <c:v>6.3199999999999417</c:v>
                </c:pt>
                <c:pt idx="791">
                  <c:v>6.3279999999999399</c:v>
                </c:pt>
                <c:pt idx="792">
                  <c:v>6.3359999999999408</c:v>
                </c:pt>
                <c:pt idx="793">
                  <c:v>6.3439999999999399</c:v>
                </c:pt>
                <c:pt idx="794">
                  <c:v>6.3519999999999399</c:v>
                </c:pt>
                <c:pt idx="795">
                  <c:v>6.3599999999999399</c:v>
                </c:pt>
                <c:pt idx="796">
                  <c:v>6.367999999999939</c:v>
                </c:pt>
                <c:pt idx="797">
                  <c:v>6.375999999999939</c:v>
                </c:pt>
                <c:pt idx="798">
                  <c:v>6.3839999999999391</c:v>
                </c:pt>
                <c:pt idx="799">
                  <c:v>6.3919999999999382</c:v>
                </c:pt>
                <c:pt idx="800">
                  <c:v>6.3999999999999382</c:v>
                </c:pt>
                <c:pt idx="801">
                  <c:v>6.4079999999999382</c:v>
                </c:pt>
                <c:pt idx="802">
                  <c:v>6.4159999999999373</c:v>
                </c:pt>
                <c:pt idx="803">
                  <c:v>6.4239999999999373</c:v>
                </c:pt>
                <c:pt idx="804">
                  <c:v>6.4319999999999382</c:v>
                </c:pt>
                <c:pt idx="805">
                  <c:v>6.4399999999999373</c:v>
                </c:pt>
                <c:pt idx="806">
                  <c:v>6.4479999999999364</c:v>
                </c:pt>
                <c:pt idx="807">
                  <c:v>6.4559999999999365</c:v>
                </c:pt>
                <c:pt idx="808">
                  <c:v>6.4639999999999365</c:v>
                </c:pt>
                <c:pt idx="809">
                  <c:v>6.4719999999999374</c:v>
                </c:pt>
                <c:pt idx="810">
                  <c:v>6.4799999999999365</c:v>
                </c:pt>
                <c:pt idx="811">
                  <c:v>6.4879999999999356</c:v>
                </c:pt>
                <c:pt idx="812">
                  <c:v>6.4959999999999356</c:v>
                </c:pt>
                <c:pt idx="813">
                  <c:v>6.5039999999999338</c:v>
                </c:pt>
                <c:pt idx="814">
                  <c:v>6.5119999999999338</c:v>
                </c:pt>
                <c:pt idx="815">
                  <c:v>6.519999999999933</c:v>
                </c:pt>
                <c:pt idx="816">
                  <c:v>6.5279999999999321</c:v>
                </c:pt>
                <c:pt idx="817">
                  <c:v>6.535999999999933</c:v>
                </c:pt>
                <c:pt idx="818">
                  <c:v>6.5439999999999321</c:v>
                </c:pt>
                <c:pt idx="819">
                  <c:v>6.5519999999999321</c:v>
                </c:pt>
                <c:pt idx="820">
                  <c:v>6.5599999999999321</c:v>
                </c:pt>
                <c:pt idx="821">
                  <c:v>6.5679999999999303</c:v>
                </c:pt>
                <c:pt idx="822">
                  <c:v>6.5759999999999312</c:v>
                </c:pt>
                <c:pt idx="823">
                  <c:v>6.5839999999999304</c:v>
                </c:pt>
                <c:pt idx="824">
                  <c:v>6.5919999999999304</c:v>
                </c:pt>
                <c:pt idx="825">
                  <c:v>6.5999999999999304</c:v>
                </c:pt>
                <c:pt idx="826">
                  <c:v>6.6079999999999295</c:v>
                </c:pt>
                <c:pt idx="827">
                  <c:v>6.6159999999999295</c:v>
                </c:pt>
                <c:pt idx="828">
                  <c:v>6.6239999999999295</c:v>
                </c:pt>
                <c:pt idx="829">
                  <c:v>6.6319999999999295</c:v>
                </c:pt>
                <c:pt idx="830">
                  <c:v>6.6399999999999295</c:v>
                </c:pt>
                <c:pt idx="831">
                  <c:v>6.6479999999999277</c:v>
                </c:pt>
                <c:pt idx="832">
                  <c:v>6.6559999999999278</c:v>
                </c:pt>
                <c:pt idx="833">
                  <c:v>6.6639999999999278</c:v>
                </c:pt>
                <c:pt idx="834">
                  <c:v>6.6719999999999278</c:v>
                </c:pt>
                <c:pt idx="835">
                  <c:v>6.6799999999999278</c:v>
                </c:pt>
                <c:pt idx="836">
                  <c:v>6.6879999999999269</c:v>
                </c:pt>
                <c:pt idx="837">
                  <c:v>6.695999999999926</c:v>
                </c:pt>
                <c:pt idx="838">
                  <c:v>6.7039999999999269</c:v>
                </c:pt>
                <c:pt idx="839">
                  <c:v>6.7119999999999269</c:v>
                </c:pt>
                <c:pt idx="840">
                  <c:v>6.719999999999926</c:v>
                </c:pt>
                <c:pt idx="841">
                  <c:v>6.7279999999999252</c:v>
                </c:pt>
                <c:pt idx="842">
                  <c:v>6.7359999999999252</c:v>
                </c:pt>
                <c:pt idx="843">
                  <c:v>6.7439999999999252</c:v>
                </c:pt>
                <c:pt idx="844">
                  <c:v>6.7519999999999252</c:v>
                </c:pt>
                <c:pt idx="845">
                  <c:v>6.7599999999999234</c:v>
                </c:pt>
                <c:pt idx="846">
                  <c:v>6.7679999999999225</c:v>
                </c:pt>
                <c:pt idx="847">
                  <c:v>6.7759999999999234</c:v>
                </c:pt>
                <c:pt idx="848">
                  <c:v>6.7839999999999234</c:v>
                </c:pt>
                <c:pt idx="849">
                  <c:v>6.7919999999999234</c:v>
                </c:pt>
                <c:pt idx="850">
                  <c:v>6.7999999999999226</c:v>
                </c:pt>
                <c:pt idx="851">
                  <c:v>6.8079999999999217</c:v>
                </c:pt>
                <c:pt idx="852">
                  <c:v>6.8159999999999217</c:v>
                </c:pt>
                <c:pt idx="853">
                  <c:v>6.8239999999999208</c:v>
                </c:pt>
                <c:pt idx="854">
                  <c:v>6.8319999999999217</c:v>
                </c:pt>
                <c:pt idx="855">
                  <c:v>6.8399999999999217</c:v>
                </c:pt>
                <c:pt idx="856">
                  <c:v>6.847999999999919</c:v>
                </c:pt>
                <c:pt idx="857">
                  <c:v>6.855999999999919</c:v>
                </c:pt>
                <c:pt idx="858">
                  <c:v>6.8639999999999182</c:v>
                </c:pt>
                <c:pt idx="859">
                  <c:v>6.8719999999999191</c:v>
                </c:pt>
                <c:pt idx="860">
                  <c:v>6.8799999999999191</c:v>
                </c:pt>
                <c:pt idx="861">
                  <c:v>6.8879999999999173</c:v>
                </c:pt>
                <c:pt idx="862">
                  <c:v>6.8959999999999173</c:v>
                </c:pt>
                <c:pt idx="863">
                  <c:v>6.9039999999999182</c:v>
                </c:pt>
                <c:pt idx="864">
                  <c:v>6.9119999999999173</c:v>
                </c:pt>
                <c:pt idx="865">
                  <c:v>6.9199999999999173</c:v>
                </c:pt>
                <c:pt idx="866">
                  <c:v>6.9279999999999164</c:v>
                </c:pt>
                <c:pt idx="867">
                  <c:v>6.9359999999999173</c:v>
                </c:pt>
                <c:pt idx="868">
                  <c:v>6.9439999999999173</c:v>
                </c:pt>
                <c:pt idx="869">
                  <c:v>6.9519999999999165</c:v>
                </c:pt>
                <c:pt idx="870">
                  <c:v>6.9599999999999165</c:v>
                </c:pt>
                <c:pt idx="871">
                  <c:v>6.9679999999999156</c:v>
                </c:pt>
                <c:pt idx="872">
                  <c:v>6.9759999999999165</c:v>
                </c:pt>
                <c:pt idx="873">
                  <c:v>6.9839999999999156</c:v>
                </c:pt>
                <c:pt idx="874">
                  <c:v>6.9919999999999156</c:v>
                </c:pt>
                <c:pt idx="875">
                  <c:v>6.9999999999999156</c:v>
                </c:pt>
                <c:pt idx="876">
                  <c:v>7.0079999999999147</c:v>
                </c:pt>
                <c:pt idx="877">
                  <c:v>7.0159999999999147</c:v>
                </c:pt>
                <c:pt idx="878">
                  <c:v>7.0239999999999148</c:v>
                </c:pt>
                <c:pt idx="879">
                  <c:v>7.0319999999999139</c:v>
                </c:pt>
                <c:pt idx="880">
                  <c:v>7.0399999999999139</c:v>
                </c:pt>
                <c:pt idx="881">
                  <c:v>7.047999999999913</c:v>
                </c:pt>
                <c:pt idx="882">
                  <c:v>7.055999999999913</c:v>
                </c:pt>
                <c:pt idx="883">
                  <c:v>7.063999999999913</c:v>
                </c:pt>
                <c:pt idx="884">
                  <c:v>7.071999999999913</c:v>
                </c:pt>
                <c:pt idx="885">
                  <c:v>7.079999999999913</c:v>
                </c:pt>
                <c:pt idx="886">
                  <c:v>7.0879999999999121</c:v>
                </c:pt>
                <c:pt idx="887">
                  <c:v>7.0959999999999122</c:v>
                </c:pt>
                <c:pt idx="888">
                  <c:v>7.1039999999999122</c:v>
                </c:pt>
                <c:pt idx="889">
                  <c:v>7.1119999999999122</c:v>
                </c:pt>
                <c:pt idx="890">
                  <c:v>7.1199999999999113</c:v>
                </c:pt>
                <c:pt idx="891">
                  <c:v>7.1279999999999104</c:v>
                </c:pt>
                <c:pt idx="892">
                  <c:v>7.1359999999999113</c:v>
                </c:pt>
                <c:pt idx="893">
                  <c:v>7.1439999999999113</c:v>
                </c:pt>
                <c:pt idx="894">
                  <c:v>7.1519999999999113</c:v>
                </c:pt>
                <c:pt idx="895">
                  <c:v>7.1599999999999104</c:v>
                </c:pt>
                <c:pt idx="896">
                  <c:v>7.1679999999999096</c:v>
                </c:pt>
                <c:pt idx="897">
                  <c:v>7.1759999999999105</c:v>
                </c:pt>
                <c:pt idx="898">
                  <c:v>7.1839999999999105</c:v>
                </c:pt>
                <c:pt idx="899">
                  <c:v>7.1919999999999105</c:v>
                </c:pt>
                <c:pt idx="900">
                  <c:v>7.1999999999999105</c:v>
                </c:pt>
                <c:pt idx="901">
                  <c:v>7.2079999999999105</c:v>
                </c:pt>
                <c:pt idx="902">
                  <c:v>7.2159999999999105</c:v>
                </c:pt>
                <c:pt idx="903">
                  <c:v>7.2239999999999105</c:v>
                </c:pt>
                <c:pt idx="904">
                  <c:v>7.2319999999999114</c:v>
                </c:pt>
                <c:pt idx="905">
                  <c:v>7.2399999999999114</c:v>
                </c:pt>
                <c:pt idx="906">
                  <c:v>7.2479999999999096</c:v>
                </c:pt>
                <c:pt idx="907">
                  <c:v>7.2559999999999096</c:v>
                </c:pt>
                <c:pt idx="908">
                  <c:v>7.2639999999999096</c:v>
                </c:pt>
                <c:pt idx="909">
                  <c:v>7.2719999999999105</c:v>
                </c:pt>
                <c:pt idx="910">
                  <c:v>7.2799999999999105</c:v>
                </c:pt>
                <c:pt idx="911">
                  <c:v>7.2879999999999097</c:v>
                </c:pt>
                <c:pt idx="912">
                  <c:v>7.2959999999999088</c:v>
                </c:pt>
                <c:pt idx="913">
                  <c:v>7.3039999999999088</c:v>
                </c:pt>
                <c:pt idx="914">
                  <c:v>7.3119999999999088</c:v>
                </c:pt>
                <c:pt idx="915">
                  <c:v>7.3199999999999088</c:v>
                </c:pt>
                <c:pt idx="916">
                  <c:v>7.3279999999999079</c:v>
                </c:pt>
                <c:pt idx="917">
                  <c:v>7.3359999999999079</c:v>
                </c:pt>
                <c:pt idx="918">
                  <c:v>7.3439999999999079</c:v>
                </c:pt>
                <c:pt idx="919">
                  <c:v>7.3519999999999079</c:v>
                </c:pt>
                <c:pt idx="920">
                  <c:v>7.3599999999999079</c:v>
                </c:pt>
                <c:pt idx="921">
                  <c:v>7.3679999999999071</c:v>
                </c:pt>
                <c:pt idx="922">
                  <c:v>7.375999999999908</c:v>
                </c:pt>
                <c:pt idx="923">
                  <c:v>7.3839999999999071</c:v>
                </c:pt>
                <c:pt idx="924">
                  <c:v>7.3919999999999071</c:v>
                </c:pt>
                <c:pt idx="925">
                  <c:v>7.3999999999999071</c:v>
                </c:pt>
                <c:pt idx="926">
                  <c:v>7.4079999999999071</c:v>
                </c:pt>
                <c:pt idx="927">
                  <c:v>7.4159999999999071</c:v>
                </c:pt>
                <c:pt idx="928">
                  <c:v>7.4239999999999062</c:v>
                </c:pt>
                <c:pt idx="929">
                  <c:v>7.4319999999999071</c:v>
                </c:pt>
                <c:pt idx="930">
                  <c:v>7.4399999999999071</c:v>
                </c:pt>
                <c:pt idx="931">
                  <c:v>7.4479999999999063</c:v>
                </c:pt>
                <c:pt idx="932">
                  <c:v>7.4559999999999063</c:v>
                </c:pt>
                <c:pt idx="933">
                  <c:v>7.4639999999999054</c:v>
                </c:pt>
                <c:pt idx="934">
                  <c:v>7.4719999999999063</c:v>
                </c:pt>
                <c:pt idx="935">
                  <c:v>7.4799999999999063</c:v>
                </c:pt>
                <c:pt idx="936">
                  <c:v>7.4879999999999054</c:v>
                </c:pt>
                <c:pt idx="937">
                  <c:v>7.4959999999999054</c:v>
                </c:pt>
                <c:pt idx="938">
                  <c:v>7.5039999999999054</c:v>
                </c:pt>
                <c:pt idx="939">
                  <c:v>7.5119999999999054</c:v>
                </c:pt>
                <c:pt idx="940">
                  <c:v>7.5199999999999054</c:v>
                </c:pt>
                <c:pt idx="941">
                  <c:v>7.5279999999999045</c:v>
                </c:pt>
                <c:pt idx="942">
                  <c:v>7.5359999999999054</c:v>
                </c:pt>
                <c:pt idx="943">
                  <c:v>7.5439999999999037</c:v>
                </c:pt>
                <c:pt idx="944">
                  <c:v>7.5519999999999037</c:v>
                </c:pt>
                <c:pt idx="945">
                  <c:v>7.5599999999999037</c:v>
                </c:pt>
                <c:pt idx="946">
                  <c:v>7.5679999999999028</c:v>
                </c:pt>
                <c:pt idx="947">
                  <c:v>7.5759999999999037</c:v>
                </c:pt>
                <c:pt idx="948">
                  <c:v>7.5839999999999028</c:v>
                </c:pt>
                <c:pt idx="949">
                  <c:v>7.5919999999999028</c:v>
                </c:pt>
                <c:pt idx="950">
                  <c:v>7.5999999999999028</c:v>
                </c:pt>
                <c:pt idx="951">
                  <c:v>7.607999999999902</c:v>
                </c:pt>
                <c:pt idx="952">
                  <c:v>7.615999999999902</c:v>
                </c:pt>
                <c:pt idx="953">
                  <c:v>7.623999999999902</c:v>
                </c:pt>
                <c:pt idx="954">
                  <c:v>7.631999999999902</c:v>
                </c:pt>
                <c:pt idx="955">
                  <c:v>7.639999999999902</c:v>
                </c:pt>
                <c:pt idx="956">
                  <c:v>7.6479999999999011</c:v>
                </c:pt>
                <c:pt idx="957">
                  <c:v>7.6559999999999011</c:v>
                </c:pt>
                <c:pt idx="958">
                  <c:v>7.6639999999999011</c:v>
                </c:pt>
                <c:pt idx="959">
                  <c:v>7.671999999999902</c:v>
                </c:pt>
                <c:pt idx="960">
                  <c:v>7.6799999999999011</c:v>
                </c:pt>
                <c:pt idx="961">
                  <c:v>7.6879999999999002</c:v>
                </c:pt>
                <c:pt idx="962">
                  <c:v>7.6959999999999003</c:v>
                </c:pt>
                <c:pt idx="963">
                  <c:v>7.7039999999999011</c:v>
                </c:pt>
                <c:pt idx="964">
                  <c:v>7.7119999999999012</c:v>
                </c:pt>
                <c:pt idx="965">
                  <c:v>7.7199999999999012</c:v>
                </c:pt>
                <c:pt idx="966">
                  <c:v>7.7279999999998994</c:v>
                </c:pt>
                <c:pt idx="967">
                  <c:v>7.7359999999999003</c:v>
                </c:pt>
                <c:pt idx="968">
                  <c:v>7.7439999999999003</c:v>
                </c:pt>
                <c:pt idx="969">
                  <c:v>7.7519999999999003</c:v>
                </c:pt>
                <c:pt idx="970">
                  <c:v>7.7599999999999003</c:v>
                </c:pt>
                <c:pt idx="971">
                  <c:v>7.7679999999998994</c:v>
                </c:pt>
                <c:pt idx="972">
                  <c:v>7.7759999999998994</c:v>
                </c:pt>
                <c:pt idx="973">
                  <c:v>7.7839999999998994</c:v>
                </c:pt>
                <c:pt idx="974">
                  <c:v>7.7919999999999003</c:v>
                </c:pt>
                <c:pt idx="975">
                  <c:v>7.7999999999999003</c:v>
                </c:pt>
                <c:pt idx="976">
                  <c:v>7.8079999999998995</c:v>
                </c:pt>
                <c:pt idx="977">
                  <c:v>7.8159999999998995</c:v>
                </c:pt>
                <c:pt idx="978">
                  <c:v>7.8239999999998986</c:v>
                </c:pt>
                <c:pt idx="979">
                  <c:v>7.8319999999998995</c:v>
                </c:pt>
                <c:pt idx="980">
                  <c:v>7.8399999999998995</c:v>
                </c:pt>
                <c:pt idx="981">
                  <c:v>7.8479999999998986</c:v>
                </c:pt>
                <c:pt idx="982">
                  <c:v>7.8559999999998986</c:v>
                </c:pt>
                <c:pt idx="983">
                  <c:v>7.8639999999998986</c:v>
                </c:pt>
                <c:pt idx="984">
                  <c:v>7.8719999999998986</c:v>
                </c:pt>
                <c:pt idx="985">
                  <c:v>7.8799999999998986</c:v>
                </c:pt>
                <c:pt idx="986">
                  <c:v>7.8879999999998978</c:v>
                </c:pt>
                <c:pt idx="987">
                  <c:v>7.8959999999998978</c:v>
                </c:pt>
                <c:pt idx="988">
                  <c:v>7.9039999999998978</c:v>
                </c:pt>
                <c:pt idx="989">
                  <c:v>7.9119999999998978</c:v>
                </c:pt>
                <c:pt idx="990">
                  <c:v>7.9199999999998969</c:v>
                </c:pt>
                <c:pt idx="991">
                  <c:v>7.9279999999998951</c:v>
                </c:pt>
                <c:pt idx="992">
                  <c:v>7.935999999999896</c:v>
                </c:pt>
                <c:pt idx="993">
                  <c:v>7.9439999999998951</c:v>
                </c:pt>
                <c:pt idx="994">
                  <c:v>7.9519999999998934</c:v>
                </c:pt>
                <c:pt idx="995">
                  <c:v>7.9599999999998934</c:v>
                </c:pt>
                <c:pt idx="996">
                  <c:v>7.9679999999998925</c:v>
                </c:pt>
                <c:pt idx="997">
                  <c:v>7.9759999999998925</c:v>
                </c:pt>
                <c:pt idx="998">
                  <c:v>7.9839999999998925</c:v>
                </c:pt>
                <c:pt idx="999">
                  <c:v>7.9919999999998916</c:v>
                </c:pt>
                <c:pt idx="1000">
                  <c:v>7.9999999999998916</c:v>
                </c:pt>
                <c:pt idx="1001">
                  <c:v>8.007999999999889</c:v>
                </c:pt>
                <c:pt idx="1002">
                  <c:v>8.0159999999998899</c:v>
                </c:pt>
                <c:pt idx="1003">
                  <c:v>8.023999999999889</c:v>
                </c:pt>
                <c:pt idx="1004">
                  <c:v>8.0319999999998881</c:v>
                </c:pt>
                <c:pt idx="1005">
                  <c:v>8.0399999999998872</c:v>
                </c:pt>
                <c:pt idx="1006">
                  <c:v>8.0479999999998881</c:v>
                </c:pt>
                <c:pt idx="1007">
                  <c:v>8.055999999999889</c:v>
                </c:pt>
                <c:pt idx="1008">
                  <c:v>8.0639999999998864</c:v>
                </c:pt>
                <c:pt idx="1009">
                  <c:v>8.0719999999998873</c:v>
                </c:pt>
                <c:pt idx="1010">
                  <c:v>8.0799999999998864</c:v>
                </c:pt>
                <c:pt idx="1011">
                  <c:v>8.0879999999998855</c:v>
                </c:pt>
                <c:pt idx="1012">
                  <c:v>8.0959999999998864</c:v>
                </c:pt>
                <c:pt idx="1013">
                  <c:v>8.1039999999998855</c:v>
                </c:pt>
                <c:pt idx="1014">
                  <c:v>8.1119999999998829</c:v>
                </c:pt>
                <c:pt idx="1015">
                  <c:v>8.1199999999998855</c:v>
                </c:pt>
                <c:pt idx="1016">
                  <c:v>8.1279999999998829</c:v>
                </c:pt>
                <c:pt idx="1017">
                  <c:v>8.1359999999998855</c:v>
                </c:pt>
                <c:pt idx="1018">
                  <c:v>8.1439999999998829</c:v>
                </c:pt>
                <c:pt idx="1019">
                  <c:v>8.1519999999998838</c:v>
                </c:pt>
                <c:pt idx="1020">
                  <c:v>8.1599999999998847</c:v>
                </c:pt>
                <c:pt idx="1021">
                  <c:v>8.1679999999998838</c:v>
                </c:pt>
                <c:pt idx="1022">
                  <c:v>8.1759999999998847</c:v>
                </c:pt>
                <c:pt idx="1023">
                  <c:v>8.1839999999998838</c:v>
                </c:pt>
                <c:pt idx="1024">
                  <c:v>8.1919999999998829</c:v>
                </c:pt>
                <c:pt idx="1025">
                  <c:v>8.199999999999882</c:v>
                </c:pt>
                <c:pt idx="1026">
                  <c:v>8.2079999999998829</c:v>
                </c:pt>
                <c:pt idx="1027">
                  <c:v>8.2159999999998821</c:v>
                </c:pt>
                <c:pt idx="1028">
                  <c:v>8.2239999999998812</c:v>
                </c:pt>
                <c:pt idx="1029">
                  <c:v>8.2319999999998803</c:v>
                </c:pt>
                <c:pt idx="1030">
                  <c:v>8.2399999999998812</c:v>
                </c:pt>
                <c:pt idx="1031">
                  <c:v>8.2479999999998785</c:v>
                </c:pt>
                <c:pt idx="1032">
                  <c:v>8.255999999999883</c:v>
                </c:pt>
                <c:pt idx="1033">
                  <c:v>8.2639999999998803</c:v>
                </c:pt>
                <c:pt idx="1034">
                  <c:v>8.2719999999998777</c:v>
                </c:pt>
                <c:pt idx="1035">
                  <c:v>8.2799999999998803</c:v>
                </c:pt>
                <c:pt idx="1036">
                  <c:v>8.2879999999998777</c:v>
                </c:pt>
                <c:pt idx="1037">
                  <c:v>8.2959999999998786</c:v>
                </c:pt>
                <c:pt idx="1038">
                  <c:v>8.3039999999998795</c:v>
                </c:pt>
                <c:pt idx="1039">
                  <c:v>8.3119999999998786</c:v>
                </c:pt>
                <c:pt idx="1040">
                  <c:v>8.3199999999998795</c:v>
                </c:pt>
                <c:pt idx="1041">
                  <c:v>8.3279999999998786</c:v>
                </c:pt>
                <c:pt idx="1042">
                  <c:v>8.3359999999998777</c:v>
                </c:pt>
                <c:pt idx="1043">
                  <c:v>8.3439999999998786</c:v>
                </c:pt>
                <c:pt idx="1044">
                  <c:v>8.3519999999998777</c:v>
                </c:pt>
                <c:pt idx="1045">
                  <c:v>8.3599999999998786</c:v>
                </c:pt>
                <c:pt idx="1046">
                  <c:v>8.3679999999998778</c:v>
                </c:pt>
                <c:pt idx="1047">
                  <c:v>8.3759999999998787</c:v>
                </c:pt>
                <c:pt idx="1048">
                  <c:v>8.383999999999876</c:v>
                </c:pt>
                <c:pt idx="1049">
                  <c:v>8.3919999999998769</c:v>
                </c:pt>
                <c:pt idx="1050">
                  <c:v>8.399999999999876</c:v>
                </c:pt>
                <c:pt idx="1051">
                  <c:v>8.4079999999998751</c:v>
                </c:pt>
                <c:pt idx="1052">
                  <c:v>8.4159999999998742</c:v>
                </c:pt>
                <c:pt idx="1053">
                  <c:v>8.4239999999998751</c:v>
                </c:pt>
                <c:pt idx="1054">
                  <c:v>8.4319999999998725</c:v>
                </c:pt>
                <c:pt idx="1055">
                  <c:v>8.4399999999998734</c:v>
                </c:pt>
                <c:pt idx="1056">
                  <c:v>8.4479999999998707</c:v>
                </c:pt>
                <c:pt idx="1057">
                  <c:v>8.4559999999998752</c:v>
                </c:pt>
                <c:pt idx="1058">
                  <c:v>8.4639999999998725</c:v>
                </c:pt>
                <c:pt idx="1059">
                  <c:v>8.4719999999998716</c:v>
                </c:pt>
                <c:pt idx="1060">
                  <c:v>8.4799999999998708</c:v>
                </c:pt>
                <c:pt idx="1061">
                  <c:v>8.4879999999998716</c:v>
                </c:pt>
                <c:pt idx="1062">
                  <c:v>8.4959999999998708</c:v>
                </c:pt>
                <c:pt idx="1063">
                  <c:v>8.5039999999998717</c:v>
                </c:pt>
                <c:pt idx="1064">
                  <c:v>8.511999999999869</c:v>
                </c:pt>
                <c:pt idx="1065">
                  <c:v>8.5199999999998717</c:v>
                </c:pt>
                <c:pt idx="1066">
                  <c:v>8.527999999999869</c:v>
                </c:pt>
                <c:pt idx="1067">
                  <c:v>8.5359999999998699</c:v>
                </c:pt>
                <c:pt idx="1068">
                  <c:v>8.5439999999998673</c:v>
                </c:pt>
                <c:pt idx="1069">
                  <c:v>8.5519999999998699</c:v>
                </c:pt>
                <c:pt idx="1070">
                  <c:v>8.559999999999869</c:v>
                </c:pt>
                <c:pt idx="1071">
                  <c:v>8.5679999999998664</c:v>
                </c:pt>
                <c:pt idx="1072">
                  <c:v>8.5759999999998673</c:v>
                </c:pt>
                <c:pt idx="1073">
                  <c:v>8.5839999999998664</c:v>
                </c:pt>
                <c:pt idx="1074">
                  <c:v>8.5919999999998655</c:v>
                </c:pt>
                <c:pt idx="1075">
                  <c:v>8.5999999999998646</c:v>
                </c:pt>
                <c:pt idx="1076">
                  <c:v>8.6079999999998638</c:v>
                </c:pt>
                <c:pt idx="1077">
                  <c:v>8.6159999999998647</c:v>
                </c:pt>
                <c:pt idx="1078">
                  <c:v>8.6239999999998638</c:v>
                </c:pt>
                <c:pt idx="1079">
                  <c:v>8.6319999999998629</c:v>
                </c:pt>
                <c:pt idx="1080">
                  <c:v>8.639999999999862</c:v>
                </c:pt>
                <c:pt idx="1081">
                  <c:v>8.6479999999998611</c:v>
                </c:pt>
                <c:pt idx="1082">
                  <c:v>8.6559999999998638</c:v>
                </c:pt>
                <c:pt idx="1083">
                  <c:v>8.6639999999998629</c:v>
                </c:pt>
                <c:pt idx="1084">
                  <c:v>8.6719999999998603</c:v>
                </c:pt>
                <c:pt idx="1085">
                  <c:v>8.6799999999998594</c:v>
                </c:pt>
                <c:pt idx="1086">
                  <c:v>8.6879999999998603</c:v>
                </c:pt>
                <c:pt idx="1087">
                  <c:v>8.6959999999998594</c:v>
                </c:pt>
                <c:pt idx="1088">
                  <c:v>8.7039999999998585</c:v>
                </c:pt>
                <c:pt idx="1089">
                  <c:v>8.7119999999998559</c:v>
                </c:pt>
                <c:pt idx="1090">
                  <c:v>8.7199999999998585</c:v>
                </c:pt>
                <c:pt idx="1091">
                  <c:v>8.7279999999998559</c:v>
                </c:pt>
                <c:pt idx="1092">
                  <c:v>8.735999999999855</c:v>
                </c:pt>
                <c:pt idx="1093">
                  <c:v>8.7439999999998559</c:v>
                </c:pt>
                <c:pt idx="1094">
                  <c:v>8.751999999999855</c:v>
                </c:pt>
                <c:pt idx="1095">
                  <c:v>8.7599999999998577</c:v>
                </c:pt>
                <c:pt idx="1096">
                  <c:v>8.767999999999855</c:v>
                </c:pt>
                <c:pt idx="1097">
                  <c:v>8.7759999999998541</c:v>
                </c:pt>
                <c:pt idx="1098">
                  <c:v>8.783999999999855</c:v>
                </c:pt>
                <c:pt idx="1099">
                  <c:v>8.7919999999998524</c:v>
                </c:pt>
                <c:pt idx="1100">
                  <c:v>8.7999999999998533</c:v>
                </c:pt>
                <c:pt idx="1101">
                  <c:v>8.8079999999998524</c:v>
                </c:pt>
                <c:pt idx="1102">
                  <c:v>8.8159999999998533</c:v>
                </c:pt>
                <c:pt idx="1103">
                  <c:v>8.8239999999998524</c:v>
                </c:pt>
                <c:pt idx="1104">
                  <c:v>8.8319999999998515</c:v>
                </c:pt>
                <c:pt idx="1105">
                  <c:v>8.8399999999998506</c:v>
                </c:pt>
                <c:pt idx="1106">
                  <c:v>8.8479999999998498</c:v>
                </c:pt>
                <c:pt idx="1107">
                  <c:v>8.8559999999998524</c:v>
                </c:pt>
                <c:pt idx="1108">
                  <c:v>8.8639999999998516</c:v>
                </c:pt>
                <c:pt idx="1109">
                  <c:v>8.8719999999998524</c:v>
                </c:pt>
                <c:pt idx="1110">
                  <c:v>8.8799999999998516</c:v>
                </c:pt>
                <c:pt idx="1111">
                  <c:v>8.8879999999998525</c:v>
                </c:pt>
                <c:pt idx="1112">
                  <c:v>8.8959999999998516</c:v>
                </c:pt>
                <c:pt idx="1113">
                  <c:v>8.9039999999998489</c:v>
                </c:pt>
                <c:pt idx="1114">
                  <c:v>8.9119999999998463</c:v>
                </c:pt>
                <c:pt idx="1115">
                  <c:v>8.9199999999998489</c:v>
                </c:pt>
                <c:pt idx="1116">
                  <c:v>8.9279999999998463</c:v>
                </c:pt>
                <c:pt idx="1117">
                  <c:v>8.9359999999998472</c:v>
                </c:pt>
                <c:pt idx="1118">
                  <c:v>8.9439999999998445</c:v>
                </c:pt>
                <c:pt idx="1119">
                  <c:v>8.9519999999998472</c:v>
                </c:pt>
                <c:pt idx="1120">
                  <c:v>8.9599999999998463</c:v>
                </c:pt>
                <c:pt idx="1121">
                  <c:v>8.9679999999998454</c:v>
                </c:pt>
                <c:pt idx="1122">
                  <c:v>8.9759999999998445</c:v>
                </c:pt>
                <c:pt idx="1123">
                  <c:v>8.9839999999998454</c:v>
                </c:pt>
                <c:pt idx="1124">
                  <c:v>8.9919999999998428</c:v>
                </c:pt>
                <c:pt idx="1125">
                  <c:v>8.9999999999998455</c:v>
                </c:pt>
                <c:pt idx="1126">
                  <c:v>9.0079999999998428</c:v>
                </c:pt>
                <c:pt idx="1127">
                  <c:v>9.0159999999998455</c:v>
                </c:pt>
                <c:pt idx="1128">
                  <c:v>9.0239999999998428</c:v>
                </c:pt>
                <c:pt idx="1129">
                  <c:v>9.0319999999998402</c:v>
                </c:pt>
                <c:pt idx="1130">
                  <c:v>9.0399999999998393</c:v>
                </c:pt>
                <c:pt idx="1131">
                  <c:v>9.0479999999998384</c:v>
                </c:pt>
                <c:pt idx="1132">
                  <c:v>9.0559999999998411</c:v>
                </c:pt>
                <c:pt idx="1133">
                  <c:v>9.0639999999998402</c:v>
                </c:pt>
                <c:pt idx="1134">
                  <c:v>9.0719999999998375</c:v>
                </c:pt>
                <c:pt idx="1135">
                  <c:v>9.0799999999998366</c:v>
                </c:pt>
                <c:pt idx="1136">
                  <c:v>9.0879999999998375</c:v>
                </c:pt>
                <c:pt idx="1137">
                  <c:v>9.0959999999998367</c:v>
                </c:pt>
                <c:pt idx="1138">
                  <c:v>9.1039999999998358</c:v>
                </c:pt>
                <c:pt idx="1139">
                  <c:v>9.1119999999998349</c:v>
                </c:pt>
                <c:pt idx="1140">
                  <c:v>9.1199999999998358</c:v>
                </c:pt>
                <c:pt idx="1141">
                  <c:v>9.1279999999998349</c:v>
                </c:pt>
                <c:pt idx="1142">
                  <c:v>9.135999999999834</c:v>
                </c:pt>
                <c:pt idx="1143">
                  <c:v>9.1439999999998332</c:v>
                </c:pt>
                <c:pt idx="1144">
                  <c:v>9.151999999999834</c:v>
                </c:pt>
                <c:pt idx="1145">
                  <c:v>9.1599999999998349</c:v>
                </c:pt>
                <c:pt idx="1146">
                  <c:v>9.1679999999998323</c:v>
                </c:pt>
                <c:pt idx="1147">
                  <c:v>9.1759999999998332</c:v>
                </c:pt>
                <c:pt idx="1148">
                  <c:v>9.1839999999998323</c:v>
                </c:pt>
                <c:pt idx="1149">
                  <c:v>9.1919999999998314</c:v>
                </c:pt>
                <c:pt idx="1150">
                  <c:v>9.1999999999998305</c:v>
                </c:pt>
                <c:pt idx="1151">
                  <c:v>9.2079999999998279</c:v>
                </c:pt>
                <c:pt idx="1152">
                  <c:v>9.2159999999998305</c:v>
                </c:pt>
                <c:pt idx="1153">
                  <c:v>9.2239999999998279</c:v>
                </c:pt>
                <c:pt idx="1154">
                  <c:v>9.231999999999827</c:v>
                </c:pt>
                <c:pt idx="1155">
                  <c:v>9.2399999999998279</c:v>
                </c:pt>
                <c:pt idx="1156">
                  <c:v>9.247999999999827</c:v>
                </c:pt>
                <c:pt idx="1157">
                  <c:v>9.2559999999998297</c:v>
                </c:pt>
                <c:pt idx="1158">
                  <c:v>9.263999999999827</c:v>
                </c:pt>
                <c:pt idx="1159">
                  <c:v>9.2719999999998244</c:v>
                </c:pt>
                <c:pt idx="1160">
                  <c:v>9.2799999999998271</c:v>
                </c:pt>
                <c:pt idx="1161">
                  <c:v>9.2879999999998244</c:v>
                </c:pt>
                <c:pt idx="1162">
                  <c:v>9.2959999999998253</c:v>
                </c:pt>
                <c:pt idx="1163">
                  <c:v>9.3039999999998244</c:v>
                </c:pt>
                <c:pt idx="1164">
                  <c:v>9.3119999999998235</c:v>
                </c:pt>
                <c:pt idx="1165">
                  <c:v>9.3199999999998244</c:v>
                </c:pt>
                <c:pt idx="1166">
                  <c:v>9.3279999999998235</c:v>
                </c:pt>
                <c:pt idx="1167">
                  <c:v>9.3359999999998227</c:v>
                </c:pt>
                <c:pt idx="1168">
                  <c:v>9.3439999999998218</c:v>
                </c:pt>
                <c:pt idx="1169">
                  <c:v>9.3519999999998227</c:v>
                </c:pt>
                <c:pt idx="1170">
                  <c:v>9.3599999999998236</c:v>
                </c:pt>
                <c:pt idx="1171">
                  <c:v>9.3679999999998227</c:v>
                </c:pt>
                <c:pt idx="1172">
                  <c:v>9.3759999999998218</c:v>
                </c:pt>
                <c:pt idx="1173">
                  <c:v>9.3839999999998227</c:v>
                </c:pt>
                <c:pt idx="1174">
                  <c:v>9.39199999999982</c:v>
                </c:pt>
                <c:pt idx="1175">
                  <c:v>9.3999999999998209</c:v>
                </c:pt>
                <c:pt idx="1176">
                  <c:v>9.4079999999998201</c:v>
                </c:pt>
                <c:pt idx="1177">
                  <c:v>9.415999999999821</c:v>
                </c:pt>
                <c:pt idx="1178">
                  <c:v>9.4239999999998201</c:v>
                </c:pt>
                <c:pt idx="1179">
                  <c:v>9.4319999999998174</c:v>
                </c:pt>
                <c:pt idx="1180">
                  <c:v>9.4399999999998165</c:v>
                </c:pt>
                <c:pt idx="1181">
                  <c:v>9.4479999999998174</c:v>
                </c:pt>
                <c:pt idx="1182">
                  <c:v>9.4559999999998183</c:v>
                </c:pt>
                <c:pt idx="1183">
                  <c:v>9.4639999999998174</c:v>
                </c:pt>
                <c:pt idx="1184">
                  <c:v>9.4719999999998148</c:v>
                </c:pt>
                <c:pt idx="1185">
                  <c:v>9.4799999999998175</c:v>
                </c:pt>
                <c:pt idx="1186">
                  <c:v>9.4879999999998148</c:v>
                </c:pt>
                <c:pt idx="1187">
                  <c:v>9.4959999999998175</c:v>
                </c:pt>
                <c:pt idx="1188">
                  <c:v>9.5039999999998148</c:v>
                </c:pt>
                <c:pt idx="1189">
                  <c:v>9.5119999999998122</c:v>
                </c:pt>
                <c:pt idx="1190">
                  <c:v>9.5199999999998148</c:v>
                </c:pt>
                <c:pt idx="1191">
                  <c:v>9.5279999999998122</c:v>
                </c:pt>
                <c:pt idx="1192">
                  <c:v>9.5359999999998131</c:v>
                </c:pt>
                <c:pt idx="1193">
                  <c:v>9.5439999999998104</c:v>
                </c:pt>
                <c:pt idx="1194">
                  <c:v>9.5519999999998131</c:v>
                </c:pt>
                <c:pt idx="1195">
                  <c:v>9.5599999999998122</c:v>
                </c:pt>
                <c:pt idx="1196">
                  <c:v>9.5679999999998095</c:v>
                </c:pt>
                <c:pt idx="1197">
                  <c:v>9.5759999999998104</c:v>
                </c:pt>
                <c:pt idx="1198">
                  <c:v>9.5839999999998096</c:v>
                </c:pt>
                <c:pt idx="1199">
                  <c:v>9.5919999999998087</c:v>
                </c:pt>
                <c:pt idx="1200">
                  <c:v>9.5999999999998078</c:v>
                </c:pt>
                <c:pt idx="1201">
                  <c:v>9.6079999999998069</c:v>
                </c:pt>
                <c:pt idx="1202">
                  <c:v>9.615999999999806</c:v>
                </c:pt>
                <c:pt idx="1203">
                  <c:v>9.6239999999998069</c:v>
                </c:pt>
                <c:pt idx="1204">
                  <c:v>9.6319999999998043</c:v>
                </c:pt>
                <c:pt idx="1205">
                  <c:v>9.6399999999998052</c:v>
                </c:pt>
                <c:pt idx="1206">
                  <c:v>9.6479999999998025</c:v>
                </c:pt>
                <c:pt idx="1207">
                  <c:v>9.655999999999807</c:v>
                </c:pt>
                <c:pt idx="1208">
                  <c:v>9.6639999999998043</c:v>
                </c:pt>
                <c:pt idx="1209">
                  <c:v>9.6719999999998034</c:v>
                </c:pt>
                <c:pt idx="1210">
                  <c:v>9.6799999999998025</c:v>
                </c:pt>
                <c:pt idx="1211">
                  <c:v>9.6879999999998034</c:v>
                </c:pt>
                <c:pt idx="1212">
                  <c:v>9.6959999999998026</c:v>
                </c:pt>
                <c:pt idx="1213">
                  <c:v>9.7039999999998017</c:v>
                </c:pt>
                <c:pt idx="1214">
                  <c:v>9.711999999999799</c:v>
                </c:pt>
                <c:pt idx="1215">
                  <c:v>9.7199999999998017</c:v>
                </c:pt>
                <c:pt idx="1216">
                  <c:v>9.727999999999799</c:v>
                </c:pt>
                <c:pt idx="1217">
                  <c:v>9.7359999999998017</c:v>
                </c:pt>
                <c:pt idx="1218">
                  <c:v>9.743999999999799</c:v>
                </c:pt>
                <c:pt idx="1219">
                  <c:v>9.7519999999998017</c:v>
                </c:pt>
                <c:pt idx="1220">
                  <c:v>9.7599999999998008</c:v>
                </c:pt>
                <c:pt idx="1221">
                  <c:v>9.7679999999998</c:v>
                </c:pt>
                <c:pt idx="1222">
                  <c:v>9.7759999999997991</c:v>
                </c:pt>
                <c:pt idx="1223">
                  <c:v>9.7839999999998</c:v>
                </c:pt>
                <c:pt idx="1224">
                  <c:v>9.7919999999997973</c:v>
                </c:pt>
                <c:pt idx="1225">
                  <c:v>9.7999999999997964</c:v>
                </c:pt>
                <c:pt idx="1226">
                  <c:v>9.8079999999997973</c:v>
                </c:pt>
                <c:pt idx="1227">
                  <c:v>9.8159999999997982</c:v>
                </c:pt>
                <c:pt idx="1228">
                  <c:v>9.8239999999997973</c:v>
                </c:pt>
                <c:pt idx="1229">
                  <c:v>9.8319999999997947</c:v>
                </c:pt>
                <c:pt idx="1230">
                  <c:v>9.8399999999997956</c:v>
                </c:pt>
                <c:pt idx="1231">
                  <c:v>9.8479999999997947</c:v>
                </c:pt>
                <c:pt idx="1232">
                  <c:v>9.8559999999997974</c:v>
                </c:pt>
                <c:pt idx="1233">
                  <c:v>9.8639999999997965</c:v>
                </c:pt>
                <c:pt idx="1234">
                  <c:v>9.8719999999997938</c:v>
                </c:pt>
                <c:pt idx="1235">
                  <c:v>9.8799999999997947</c:v>
                </c:pt>
                <c:pt idx="1236">
                  <c:v>9.8879999999997938</c:v>
                </c:pt>
                <c:pt idx="1237">
                  <c:v>9.8959999999997947</c:v>
                </c:pt>
                <c:pt idx="1238">
                  <c:v>9.9039999999997921</c:v>
                </c:pt>
                <c:pt idx="1239">
                  <c:v>9.9119999999997894</c:v>
                </c:pt>
                <c:pt idx="1240">
                  <c:v>9.9199999999997921</c:v>
                </c:pt>
                <c:pt idx="1241">
                  <c:v>9.9279999999997894</c:v>
                </c:pt>
                <c:pt idx="1242">
                  <c:v>9.9359999999997903</c:v>
                </c:pt>
                <c:pt idx="1243">
                  <c:v>9.9439999999997877</c:v>
                </c:pt>
                <c:pt idx="1244">
                  <c:v>9.9519999999997903</c:v>
                </c:pt>
                <c:pt idx="1245">
                  <c:v>9.9599999999997895</c:v>
                </c:pt>
                <c:pt idx="1246">
                  <c:v>9.9679999999997868</c:v>
                </c:pt>
                <c:pt idx="1247">
                  <c:v>9.9759999999997895</c:v>
                </c:pt>
                <c:pt idx="1248">
                  <c:v>9.9839999999997868</c:v>
                </c:pt>
                <c:pt idx="1249">
                  <c:v>9.9919999999997877</c:v>
                </c:pt>
                <c:pt idx="1250">
                  <c:v>9.9999999999997868</c:v>
                </c:pt>
                <c:pt idx="1251">
                  <c:v>10.007999999999784</c:v>
                </c:pt>
                <c:pt idx="1252">
                  <c:v>10.015999999999787</c:v>
                </c:pt>
                <c:pt idx="1253">
                  <c:v>10.023999999999784</c:v>
                </c:pt>
                <c:pt idx="1254">
                  <c:v>10.031999999999783</c:v>
                </c:pt>
                <c:pt idx="1255">
                  <c:v>10.039999999999782</c:v>
                </c:pt>
                <c:pt idx="1256">
                  <c:v>10.047999999999783</c:v>
                </c:pt>
                <c:pt idx="1257">
                  <c:v>10.055999999999784</c:v>
                </c:pt>
                <c:pt idx="1258">
                  <c:v>10.063999999999783</c:v>
                </c:pt>
                <c:pt idx="1259">
                  <c:v>10.071999999999782</c:v>
                </c:pt>
                <c:pt idx="1260">
                  <c:v>10.079999999999783</c:v>
                </c:pt>
                <c:pt idx="1261">
                  <c:v>10.087999999999782</c:v>
                </c:pt>
                <c:pt idx="1262">
                  <c:v>10.095999999999782</c:v>
                </c:pt>
                <c:pt idx="1263">
                  <c:v>10.103999999999779</c:v>
                </c:pt>
                <c:pt idx="1264">
                  <c:v>10.111999999999778</c:v>
                </c:pt>
                <c:pt idx="1265">
                  <c:v>10.119999999999779</c:v>
                </c:pt>
                <c:pt idx="1266">
                  <c:v>10.127999999999778</c:v>
                </c:pt>
                <c:pt idx="1267">
                  <c:v>10.135999999999777</c:v>
                </c:pt>
                <c:pt idx="1268">
                  <c:v>10.143999999999775</c:v>
                </c:pt>
                <c:pt idx="1269">
                  <c:v>10.151999999999777</c:v>
                </c:pt>
                <c:pt idx="1270">
                  <c:v>10.159999999999776</c:v>
                </c:pt>
                <c:pt idx="1271">
                  <c:v>10.167999999999775</c:v>
                </c:pt>
                <c:pt idx="1272">
                  <c:v>10.175999999999776</c:v>
                </c:pt>
                <c:pt idx="1273">
                  <c:v>10.183999999999775</c:v>
                </c:pt>
                <c:pt idx="1274">
                  <c:v>10.191999999999775</c:v>
                </c:pt>
                <c:pt idx="1275">
                  <c:v>10.199999999999774</c:v>
                </c:pt>
                <c:pt idx="1276">
                  <c:v>10.207999999999773</c:v>
                </c:pt>
                <c:pt idx="1277">
                  <c:v>10.215999999999774</c:v>
                </c:pt>
                <c:pt idx="1278">
                  <c:v>10.223999999999773</c:v>
                </c:pt>
                <c:pt idx="1279">
                  <c:v>10.23199999999977</c:v>
                </c:pt>
                <c:pt idx="1280">
                  <c:v>10.239999999999771</c:v>
                </c:pt>
                <c:pt idx="1281">
                  <c:v>10.24799999999977</c:v>
                </c:pt>
                <c:pt idx="1282">
                  <c:v>10.255999999999773</c:v>
                </c:pt>
                <c:pt idx="1283">
                  <c:v>10.26399999999977</c:v>
                </c:pt>
                <c:pt idx="1284">
                  <c:v>10.271999999999769</c:v>
                </c:pt>
                <c:pt idx="1285">
                  <c:v>10.27999999999977</c:v>
                </c:pt>
                <c:pt idx="1286">
                  <c:v>10.287999999999769</c:v>
                </c:pt>
                <c:pt idx="1287">
                  <c:v>10.29599999999977</c:v>
                </c:pt>
                <c:pt idx="1288">
                  <c:v>10.303999999999771</c:v>
                </c:pt>
                <c:pt idx="1289">
                  <c:v>10.311999999999768</c:v>
                </c:pt>
                <c:pt idx="1290">
                  <c:v>10.319999999999771</c:v>
                </c:pt>
                <c:pt idx="1291">
                  <c:v>10.327999999999768</c:v>
                </c:pt>
                <c:pt idx="1292">
                  <c:v>10.335999999999768</c:v>
                </c:pt>
                <c:pt idx="1293">
                  <c:v>10.343999999999767</c:v>
                </c:pt>
                <c:pt idx="1294">
                  <c:v>10.351999999999768</c:v>
                </c:pt>
                <c:pt idx="1295">
                  <c:v>10.359999999999769</c:v>
                </c:pt>
                <c:pt idx="1296">
                  <c:v>10.367999999999766</c:v>
                </c:pt>
                <c:pt idx="1297">
                  <c:v>10.375999999999767</c:v>
                </c:pt>
                <c:pt idx="1298">
                  <c:v>10.383999999999766</c:v>
                </c:pt>
                <c:pt idx="1299">
                  <c:v>10.391999999999765</c:v>
                </c:pt>
                <c:pt idx="1300">
                  <c:v>10.399999999999764</c:v>
                </c:pt>
                <c:pt idx="1301">
                  <c:v>10.407999999999763</c:v>
                </c:pt>
                <c:pt idx="1302">
                  <c:v>10.415999999999764</c:v>
                </c:pt>
                <c:pt idx="1303">
                  <c:v>10.423999999999763</c:v>
                </c:pt>
                <c:pt idx="1304">
                  <c:v>10.431999999999762</c:v>
                </c:pt>
                <c:pt idx="1305">
                  <c:v>10.439999999999761</c:v>
                </c:pt>
                <c:pt idx="1306">
                  <c:v>10.447999999999762</c:v>
                </c:pt>
                <c:pt idx="1307">
                  <c:v>10.455999999999763</c:v>
                </c:pt>
                <c:pt idx="1308">
                  <c:v>10.463999999999761</c:v>
                </c:pt>
                <c:pt idx="1309">
                  <c:v>10.47199999999976</c:v>
                </c:pt>
                <c:pt idx="1310">
                  <c:v>10.479999999999759</c:v>
                </c:pt>
                <c:pt idx="1311">
                  <c:v>10.48799999999976</c:v>
                </c:pt>
                <c:pt idx="1312">
                  <c:v>10.495999999999759</c:v>
                </c:pt>
                <c:pt idx="1313">
                  <c:v>10.503999999999756</c:v>
                </c:pt>
                <c:pt idx="1314">
                  <c:v>10.511999999999755</c:v>
                </c:pt>
                <c:pt idx="1315">
                  <c:v>10.519999999999756</c:v>
                </c:pt>
                <c:pt idx="1316">
                  <c:v>10.527999999999755</c:v>
                </c:pt>
                <c:pt idx="1317">
                  <c:v>10.535999999999754</c:v>
                </c:pt>
                <c:pt idx="1318">
                  <c:v>10.543999999999754</c:v>
                </c:pt>
                <c:pt idx="1319">
                  <c:v>10.551999999999754</c:v>
                </c:pt>
                <c:pt idx="1320">
                  <c:v>10.559999999999755</c:v>
                </c:pt>
                <c:pt idx="1321">
                  <c:v>10.567999999999754</c:v>
                </c:pt>
                <c:pt idx="1322">
                  <c:v>10.575999999999754</c:v>
                </c:pt>
                <c:pt idx="1323">
                  <c:v>10.583999999999754</c:v>
                </c:pt>
                <c:pt idx="1324">
                  <c:v>10.591999999999752</c:v>
                </c:pt>
                <c:pt idx="1325">
                  <c:v>10.599999999999753</c:v>
                </c:pt>
                <c:pt idx="1326">
                  <c:v>10.60799999999975</c:v>
                </c:pt>
                <c:pt idx="1327">
                  <c:v>10.615999999999753</c:v>
                </c:pt>
                <c:pt idx="1328">
                  <c:v>10.62399999999975</c:v>
                </c:pt>
                <c:pt idx="1329">
                  <c:v>10.631999999999749</c:v>
                </c:pt>
                <c:pt idx="1330">
                  <c:v>10.63999999999975</c:v>
                </c:pt>
                <c:pt idx="1331">
                  <c:v>10.647999999999747</c:v>
                </c:pt>
                <c:pt idx="1332">
                  <c:v>10.655999999999752</c:v>
                </c:pt>
                <c:pt idx="1333">
                  <c:v>10.663999999999749</c:v>
                </c:pt>
                <c:pt idx="1334">
                  <c:v>10.671999999999748</c:v>
                </c:pt>
                <c:pt idx="1335">
                  <c:v>10.679999999999747</c:v>
                </c:pt>
                <c:pt idx="1336">
                  <c:v>10.687999999999748</c:v>
                </c:pt>
                <c:pt idx="1337">
                  <c:v>10.695999999999747</c:v>
                </c:pt>
                <c:pt idx="1338">
                  <c:v>10.703999999999747</c:v>
                </c:pt>
                <c:pt idx="1339">
                  <c:v>10.711999999999744</c:v>
                </c:pt>
                <c:pt idx="1340">
                  <c:v>10.719999999999747</c:v>
                </c:pt>
                <c:pt idx="1341">
                  <c:v>10.727999999999744</c:v>
                </c:pt>
                <c:pt idx="1342">
                  <c:v>10.735999999999745</c:v>
                </c:pt>
                <c:pt idx="1343">
                  <c:v>10.743999999999742</c:v>
                </c:pt>
                <c:pt idx="1344">
                  <c:v>10.751999999999745</c:v>
                </c:pt>
                <c:pt idx="1345">
                  <c:v>10.759999999999744</c:v>
                </c:pt>
                <c:pt idx="1346">
                  <c:v>10.767999999999743</c:v>
                </c:pt>
                <c:pt idx="1347">
                  <c:v>10.775999999999742</c:v>
                </c:pt>
                <c:pt idx="1348">
                  <c:v>10.783999999999743</c:v>
                </c:pt>
                <c:pt idx="1349">
                  <c:v>10.79199999999974</c:v>
                </c:pt>
                <c:pt idx="1350">
                  <c:v>10.799999999999741</c:v>
                </c:pt>
                <c:pt idx="1351">
                  <c:v>10.80799999999974</c:v>
                </c:pt>
                <c:pt idx="1352">
                  <c:v>10.815999999999741</c:v>
                </c:pt>
                <c:pt idx="1353">
                  <c:v>10.82399999999974</c:v>
                </c:pt>
                <c:pt idx="1354">
                  <c:v>10.83199999999974</c:v>
                </c:pt>
                <c:pt idx="1355">
                  <c:v>10.839999999999739</c:v>
                </c:pt>
                <c:pt idx="1356">
                  <c:v>10.847999999999736</c:v>
                </c:pt>
                <c:pt idx="1357">
                  <c:v>10.855999999999741</c:v>
                </c:pt>
                <c:pt idx="1358">
                  <c:v>10.863999999999738</c:v>
                </c:pt>
                <c:pt idx="1359">
                  <c:v>10.871999999999737</c:v>
                </c:pt>
                <c:pt idx="1360">
                  <c:v>10.879999999999736</c:v>
                </c:pt>
                <c:pt idx="1361">
                  <c:v>10.887999999999737</c:v>
                </c:pt>
                <c:pt idx="1362">
                  <c:v>10.895999999999736</c:v>
                </c:pt>
                <c:pt idx="1363">
                  <c:v>10.903999999999735</c:v>
                </c:pt>
                <c:pt idx="1364">
                  <c:v>10.911999999999734</c:v>
                </c:pt>
                <c:pt idx="1365">
                  <c:v>10.919999999999735</c:v>
                </c:pt>
                <c:pt idx="1366">
                  <c:v>10.927999999999734</c:v>
                </c:pt>
                <c:pt idx="1367">
                  <c:v>10.935999999999733</c:v>
                </c:pt>
                <c:pt idx="1368">
                  <c:v>10.943999999999733</c:v>
                </c:pt>
                <c:pt idx="1369">
                  <c:v>10.951999999999734</c:v>
                </c:pt>
                <c:pt idx="1370">
                  <c:v>10.959999999999734</c:v>
                </c:pt>
                <c:pt idx="1371">
                  <c:v>10.967999999999732</c:v>
                </c:pt>
                <c:pt idx="1372">
                  <c:v>10.975999999999731</c:v>
                </c:pt>
                <c:pt idx="1373">
                  <c:v>10.983999999999732</c:v>
                </c:pt>
                <c:pt idx="1374">
                  <c:v>10.991999999999729</c:v>
                </c:pt>
                <c:pt idx="1375">
                  <c:v>10.99999999999973</c:v>
                </c:pt>
                <c:pt idx="1376">
                  <c:v>11.007999999999727</c:v>
                </c:pt>
                <c:pt idx="1377">
                  <c:v>11.01599999999973</c:v>
                </c:pt>
                <c:pt idx="1378">
                  <c:v>11.023999999999727</c:v>
                </c:pt>
                <c:pt idx="1379">
                  <c:v>11.031999999999725</c:v>
                </c:pt>
                <c:pt idx="1380">
                  <c:v>11.039999999999726</c:v>
                </c:pt>
                <c:pt idx="1381">
                  <c:v>11.047999999999725</c:v>
                </c:pt>
                <c:pt idx="1382">
                  <c:v>11.055999999999727</c:v>
                </c:pt>
                <c:pt idx="1383">
                  <c:v>11.063999999999726</c:v>
                </c:pt>
                <c:pt idx="1384">
                  <c:v>11.071999999999724</c:v>
                </c:pt>
                <c:pt idx="1385">
                  <c:v>11.079999999999725</c:v>
                </c:pt>
                <c:pt idx="1386">
                  <c:v>11.087999999999724</c:v>
                </c:pt>
                <c:pt idx="1387">
                  <c:v>11.095999999999725</c:v>
                </c:pt>
                <c:pt idx="1388">
                  <c:v>11.103999999999722</c:v>
                </c:pt>
                <c:pt idx="1389">
                  <c:v>11.111999999999721</c:v>
                </c:pt>
                <c:pt idx="1390">
                  <c:v>11.119999999999722</c:v>
                </c:pt>
                <c:pt idx="1391">
                  <c:v>11.127999999999721</c:v>
                </c:pt>
                <c:pt idx="1392">
                  <c:v>11.13599999999972</c:v>
                </c:pt>
                <c:pt idx="1393">
                  <c:v>11.143999999999719</c:v>
                </c:pt>
                <c:pt idx="1394">
                  <c:v>11.15199999999972</c:v>
                </c:pt>
                <c:pt idx="1395">
                  <c:v>11.159999999999721</c:v>
                </c:pt>
                <c:pt idx="1396">
                  <c:v>11.16799999999972</c:v>
                </c:pt>
                <c:pt idx="1397">
                  <c:v>11.175999999999721</c:v>
                </c:pt>
                <c:pt idx="1398">
                  <c:v>11.18399999999972</c:v>
                </c:pt>
                <c:pt idx="1399">
                  <c:v>11.19199999999972</c:v>
                </c:pt>
                <c:pt idx="1400">
                  <c:v>11.199999999999719</c:v>
                </c:pt>
                <c:pt idx="1401">
                  <c:v>11.207999999999716</c:v>
                </c:pt>
                <c:pt idx="1402">
                  <c:v>11.215999999999719</c:v>
                </c:pt>
                <c:pt idx="1403">
                  <c:v>11.223999999999716</c:v>
                </c:pt>
                <c:pt idx="1404">
                  <c:v>11.231999999999715</c:v>
                </c:pt>
                <c:pt idx="1405">
                  <c:v>11.239999999999714</c:v>
                </c:pt>
                <c:pt idx="1406">
                  <c:v>11.247999999999715</c:v>
                </c:pt>
                <c:pt idx="1407">
                  <c:v>11.255999999999716</c:v>
                </c:pt>
                <c:pt idx="1408">
                  <c:v>11.263999999999715</c:v>
                </c:pt>
                <c:pt idx="1409">
                  <c:v>11.271999999999712</c:v>
                </c:pt>
                <c:pt idx="1410">
                  <c:v>11.279999999999715</c:v>
                </c:pt>
                <c:pt idx="1411">
                  <c:v>11.287999999999712</c:v>
                </c:pt>
                <c:pt idx="1412">
                  <c:v>11.295999999999713</c:v>
                </c:pt>
                <c:pt idx="1413">
                  <c:v>11.303999999999714</c:v>
                </c:pt>
                <c:pt idx="1414">
                  <c:v>11.311999999999712</c:v>
                </c:pt>
                <c:pt idx="1415">
                  <c:v>11.319999999999714</c:v>
                </c:pt>
                <c:pt idx="1416">
                  <c:v>11.327999999999712</c:v>
                </c:pt>
                <c:pt idx="1417">
                  <c:v>11.335999999999711</c:v>
                </c:pt>
                <c:pt idx="1418">
                  <c:v>11.34399999999971</c:v>
                </c:pt>
                <c:pt idx="1419">
                  <c:v>11.351999999999711</c:v>
                </c:pt>
                <c:pt idx="1420">
                  <c:v>11.359999999999712</c:v>
                </c:pt>
                <c:pt idx="1421">
                  <c:v>11.367999999999709</c:v>
                </c:pt>
                <c:pt idx="1422">
                  <c:v>11.375999999999708</c:v>
                </c:pt>
                <c:pt idx="1423">
                  <c:v>11.383999999999709</c:v>
                </c:pt>
                <c:pt idx="1424">
                  <c:v>11.391999999999706</c:v>
                </c:pt>
                <c:pt idx="1425">
                  <c:v>11.399999999999707</c:v>
                </c:pt>
                <c:pt idx="1426">
                  <c:v>11.407999999999706</c:v>
                </c:pt>
                <c:pt idx="1427">
                  <c:v>11.415999999999707</c:v>
                </c:pt>
                <c:pt idx="1428">
                  <c:v>11.423999999999706</c:v>
                </c:pt>
                <c:pt idx="1429">
                  <c:v>11.431999999999704</c:v>
                </c:pt>
                <c:pt idx="1430">
                  <c:v>11.439999999999705</c:v>
                </c:pt>
                <c:pt idx="1431">
                  <c:v>11.447999999999704</c:v>
                </c:pt>
                <c:pt idx="1432">
                  <c:v>11.455999999999706</c:v>
                </c:pt>
                <c:pt idx="1433">
                  <c:v>11.463999999999704</c:v>
                </c:pt>
                <c:pt idx="1434">
                  <c:v>11.471999999999703</c:v>
                </c:pt>
                <c:pt idx="1435">
                  <c:v>11.479999999999702</c:v>
                </c:pt>
                <c:pt idx="1436">
                  <c:v>11.487999999999703</c:v>
                </c:pt>
                <c:pt idx="1437">
                  <c:v>11.495999999999702</c:v>
                </c:pt>
                <c:pt idx="1438">
                  <c:v>11.503999999999701</c:v>
                </c:pt>
                <c:pt idx="1439">
                  <c:v>11.5119999999997</c:v>
                </c:pt>
                <c:pt idx="1440">
                  <c:v>11.519999999999701</c:v>
                </c:pt>
                <c:pt idx="1441">
                  <c:v>11.5279999999997</c:v>
                </c:pt>
                <c:pt idx="1442">
                  <c:v>11.535999999999701</c:v>
                </c:pt>
                <c:pt idx="1443">
                  <c:v>11.543999999999699</c:v>
                </c:pt>
                <c:pt idx="1444">
                  <c:v>11.551999999999701</c:v>
                </c:pt>
                <c:pt idx="1445">
                  <c:v>11.5599999999997</c:v>
                </c:pt>
                <c:pt idx="1446">
                  <c:v>11.567999999999698</c:v>
                </c:pt>
                <c:pt idx="1447">
                  <c:v>11.575999999999699</c:v>
                </c:pt>
                <c:pt idx="1448">
                  <c:v>11.583999999999698</c:v>
                </c:pt>
                <c:pt idx="1449">
                  <c:v>11.591999999999697</c:v>
                </c:pt>
                <c:pt idx="1450">
                  <c:v>11.599999999999696</c:v>
                </c:pt>
                <c:pt idx="1451">
                  <c:v>11.607999999999695</c:v>
                </c:pt>
                <c:pt idx="1452">
                  <c:v>11.615999999999696</c:v>
                </c:pt>
                <c:pt idx="1453">
                  <c:v>11.623999999999695</c:v>
                </c:pt>
                <c:pt idx="1454">
                  <c:v>11.631999999999692</c:v>
                </c:pt>
                <c:pt idx="1455">
                  <c:v>11.639999999999693</c:v>
                </c:pt>
                <c:pt idx="1456">
                  <c:v>11.647999999999692</c:v>
                </c:pt>
                <c:pt idx="1457">
                  <c:v>11.655999999999695</c:v>
                </c:pt>
                <c:pt idx="1458">
                  <c:v>11.663999999999694</c:v>
                </c:pt>
                <c:pt idx="1459">
                  <c:v>11.671999999999692</c:v>
                </c:pt>
                <c:pt idx="1460">
                  <c:v>11.679999999999691</c:v>
                </c:pt>
                <c:pt idx="1461">
                  <c:v>11.687999999999692</c:v>
                </c:pt>
                <c:pt idx="1462">
                  <c:v>11.695999999999691</c:v>
                </c:pt>
                <c:pt idx="1463">
                  <c:v>11.70399999999969</c:v>
                </c:pt>
                <c:pt idx="1464">
                  <c:v>11.711999999999687</c:v>
                </c:pt>
                <c:pt idx="1465">
                  <c:v>11.71999999999969</c:v>
                </c:pt>
                <c:pt idx="1466">
                  <c:v>11.727999999999687</c:v>
                </c:pt>
                <c:pt idx="1467">
                  <c:v>11.735999999999686</c:v>
                </c:pt>
                <c:pt idx="1468">
                  <c:v>11.743999999999685</c:v>
                </c:pt>
                <c:pt idx="1469">
                  <c:v>11.751999999999686</c:v>
                </c:pt>
                <c:pt idx="1470">
                  <c:v>11.759999999999687</c:v>
                </c:pt>
                <c:pt idx="1471">
                  <c:v>11.767999999999684</c:v>
                </c:pt>
                <c:pt idx="1472">
                  <c:v>11.775999999999685</c:v>
                </c:pt>
                <c:pt idx="1473">
                  <c:v>11.783999999999686</c:v>
                </c:pt>
                <c:pt idx="1474">
                  <c:v>11.791999999999684</c:v>
                </c:pt>
                <c:pt idx="1475">
                  <c:v>11.799999999999685</c:v>
                </c:pt>
                <c:pt idx="1476">
                  <c:v>11.807999999999684</c:v>
                </c:pt>
                <c:pt idx="1477">
                  <c:v>11.815999999999685</c:v>
                </c:pt>
                <c:pt idx="1478">
                  <c:v>11.823999999999684</c:v>
                </c:pt>
                <c:pt idx="1479">
                  <c:v>11.831999999999683</c:v>
                </c:pt>
                <c:pt idx="1480">
                  <c:v>11.839999999999682</c:v>
                </c:pt>
                <c:pt idx="1481">
                  <c:v>11.847999999999679</c:v>
                </c:pt>
                <c:pt idx="1482">
                  <c:v>11.855999999999684</c:v>
                </c:pt>
                <c:pt idx="1483">
                  <c:v>11.863999999999681</c:v>
                </c:pt>
                <c:pt idx="1484">
                  <c:v>11.87199999999968</c:v>
                </c:pt>
                <c:pt idx="1485">
                  <c:v>11.879999999999679</c:v>
                </c:pt>
                <c:pt idx="1486">
                  <c:v>11.88799999999968</c:v>
                </c:pt>
                <c:pt idx="1487">
                  <c:v>11.895999999999679</c:v>
                </c:pt>
                <c:pt idx="1488">
                  <c:v>11.903999999999678</c:v>
                </c:pt>
                <c:pt idx="1489">
                  <c:v>11.911999999999676</c:v>
                </c:pt>
                <c:pt idx="1490">
                  <c:v>11.919999999999678</c:v>
                </c:pt>
                <c:pt idx="1491">
                  <c:v>11.927999999999676</c:v>
                </c:pt>
                <c:pt idx="1492">
                  <c:v>11.935999999999677</c:v>
                </c:pt>
                <c:pt idx="1493">
                  <c:v>11.943999999999674</c:v>
                </c:pt>
                <c:pt idx="1494">
                  <c:v>11.951999999999677</c:v>
                </c:pt>
                <c:pt idx="1495">
                  <c:v>11.959999999999676</c:v>
                </c:pt>
                <c:pt idx="1496">
                  <c:v>11.967999999999675</c:v>
                </c:pt>
                <c:pt idx="1497">
                  <c:v>11.975999999999674</c:v>
                </c:pt>
                <c:pt idx="1498">
                  <c:v>11.983999999999675</c:v>
                </c:pt>
                <c:pt idx="1499">
                  <c:v>11.991999999999672</c:v>
                </c:pt>
                <c:pt idx="1500">
                  <c:v>11.999999999999673</c:v>
                </c:pt>
                <c:pt idx="1501">
                  <c:v>12.00799999999967</c:v>
                </c:pt>
                <c:pt idx="1502">
                  <c:v>12.015999999999671</c:v>
                </c:pt>
                <c:pt idx="1503">
                  <c:v>12.023999999999672</c:v>
                </c:pt>
                <c:pt idx="1504">
                  <c:v>12.03199999999967</c:v>
                </c:pt>
                <c:pt idx="1505">
                  <c:v>12.039999999999671</c:v>
                </c:pt>
                <c:pt idx="1506">
                  <c:v>12.04799999999967</c:v>
                </c:pt>
                <c:pt idx="1507">
                  <c:v>12.055999999999672</c:v>
                </c:pt>
                <c:pt idx="1508">
                  <c:v>12.063999999999671</c:v>
                </c:pt>
                <c:pt idx="1509">
                  <c:v>12.071999999999669</c:v>
                </c:pt>
                <c:pt idx="1510">
                  <c:v>12.079999999999668</c:v>
                </c:pt>
                <c:pt idx="1511">
                  <c:v>12.087999999999669</c:v>
                </c:pt>
                <c:pt idx="1512">
                  <c:v>12.095999999999668</c:v>
                </c:pt>
                <c:pt idx="1513">
                  <c:v>12.103999999999667</c:v>
                </c:pt>
                <c:pt idx="1514">
                  <c:v>12.111999999999664</c:v>
                </c:pt>
                <c:pt idx="1515">
                  <c:v>12.119999999999667</c:v>
                </c:pt>
                <c:pt idx="1516">
                  <c:v>12.127999999999664</c:v>
                </c:pt>
                <c:pt idx="1517">
                  <c:v>12.135999999999665</c:v>
                </c:pt>
                <c:pt idx="1518">
                  <c:v>12.143999999999664</c:v>
                </c:pt>
                <c:pt idx="1519">
                  <c:v>12.151999999999665</c:v>
                </c:pt>
                <c:pt idx="1520">
                  <c:v>12.159999999999666</c:v>
                </c:pt>
                <c:pt idx="1521">
                  <c:v>12.167999999999664</c:v>
                </c:pt>
                <c:pt idx="1522">
                  <c:v>12.175999999999664</c:v>
                </c:pt>
                <c:pt idx="1523">
                  <c:v>12.183999999999664</c:v>
                </c:pt>
                <c:pt idx="1524">
                  <c:v>12.191999999999663</c:v>
                </c:pt>
                <c:pt idx="1525">
                  <c:v>12.199999999999662</c:v>
                </c:pt>
                <c:pt idx="1526">
                  <c:v>12.207999999999659</c:v>
                </c:pt>
                <c:pt idx="1527">
                  <c:v>12.215999999999662</c:v>
                </c:pt>
                <c:pt idx="1528">
                  <c:v>12.223999999999659</c:v>
                </c:pt>
                <c:pt idx="1529">
                  <c:v>12.231999999999658</c:v>
                </c:pt>
                <c:pt idx="1530">
                  <c:v>12.239999999999657</c:v>
                </c:pt>
                <c:pt idx="1531">
                  <c:v>12.247999999999658</c:v>
                </c:pt>
                <c:pt idx="1532">
                  <c:v>12.255999999999659</c:v>
                </c:pt>
                <c:pt idx="1533">
                  <c:v>12.263999999999658</c:v>
                </c:pt>
                <c:pt idx="1534">
                  <c:v>12.271999999999656</c:v>
                </c:pt>
                <c:pt idx="1535">
                  <c:v>12.279999999999658</c:v>
                </c:pt>
                <c:pt idx="1536">
                  <c:v>12.287999999999656</c:v>
                </c:pt>
                <c:pt idx="1537">
                  <c:v>12.295999999999657</c:v>
                </c:pt>
                <c:pt idx="1538">
                  <c:v>12.303999999999656</c:v>
                </c:pt>
                <c:pt idx="1539">
                  <c:v>12.311999999999655</c:v>
                </c:pt>
                <c:pt idx="1540">
                  <c:v>12.319999999999656</c:v>
                </c:pt>
                <c:pt idx="1541">
                  <c:v>12.327999999999655</c:v>
                </c:pt>
                <c:pt idx="1542">
                  <c:v>12.335999999999654</c:v>
                </c:pt>
                <c:pt idx="1543">
                  <c:v>12.343999999999653</c:v>
                </c:pt>
                <c:pt idx="1544">
                  <c:v>12.351999999999654</c:v>
                </c:pt>
                <c:pt idx="1545">
                  <c:v>12.359999999999655</c:v>
                </c:pt>
                <c:pt idx="1546">
                  <c:v>12.367999999999652</c:v>
                </c:pt>
                <c:pt idx="1547">
                  <c:v>12.375999999999653</c:v>
                </c:pt>
                <c:pt idx="1548">
                  <c:v>12.383999999999652</c:v>
                </c:pt>
                <c:pt idx="1549">
                  <c:v>12.391999999999651</c:v>
                </c:pt>
                <c:pt idx="1550">
                  <c:v>12.399999999999652</c:v>
                </c:pt>
                <c:pt idx="1551">
                  <c:v>12.407999999999651</c:v>
                </c:pt>
                <c:pt idx="1552">
                  <c:v>12.415999999999652</c:v>
                </c:pt>
                <c:pt idx="1553">
                  <c:v>12.423999999999651</c:v>
                </c:pt>
                <c:pt idx="1554">
                  <c:v>12.431999999999649</c:v>
                </c:pt>
                <c:pt idx="1555">
                  <c:v>12.439999999999648</c:v>
                </c:pt>
                <c:pt idx="1556">
                  <c:v>12.447999999999649</c:v>
                </c:pt>
                <c:pt idx="1557">
                  <c:v>12.45599999999965</c:v>
                </c:pt>
                <c:pt idx="1558">
                  <c:v>12.463999999999649</c:v>
                </c:pt>
                <c:pt idx="1559">
                  <c:v>12.471999999999646</c:v>
                </c:pt>
                <c:pt idx="1560">
                  <c:v>12.479999999999647</c:v>
                </c:pt>
                <c:pt idx="1561">
                  <c:v>12.487999999999646</c:v>
                </c:pt>
                <c:pt idx="1562">
                  <c:v>12.495999999999647</c:v>
                </c:pt>
                <c:pt idx="1563">
                  <c:v>12.503999999999646</c:v>
                </c:pt>
                <c:pt idx="1564">
                  <c:v>12.511999999999643</c:v>
                </c:pt>
                <c:pt idx="1565">
                  <c:v>12.519999999999646</c:v>
                </c:pt>
                <c:pt idx="1566">
                  <c:v>12.527999999999643</c:v>
                </c:pt>
                <c:pt idx="1567">
                  <c:v>12.535999999999644</c:v>
                </c:pt>
                <c:pt idx="1568">
                  <c:v>12.543999999999642</c:v>
                </c:pt>
                <c:pt idx="1569">
                  <c:v>12.551999999999644</c:v>
                </c:pt>
                <c:pt idx="1570">
                  <c:v>12.559999999999643</c:v>
                </c:pt>
                <c:pt idx="1571">
                  <c:v>12.567999999999641</c:v>
                </c:pt>
                <c:pt idx="1572">
                  <c:v>12.575999999999642</c:v>
                </c:pt>
                <c:pt idx="1573">
                  <c:v>12.583999999999641</c:v>
                </c:pt>
                <c:pt idx="1574">
                  <c:v>12.59199999999964</c:v>
                </c:pt>
                <c:pt idx="1575">
                  <c:v>12.599999999999639</c:v>
                </c:pt>
                <c:pt idx="1576">
                  <c:v>12.607999999999636</c:v>
                </c:pt>
                <c:pt idx="1577">
                  <c:v>12.615999999999637</c:v>
                </c:pt>
                <c:pt idx="1578">
                  <c:v>12.623999999999636</c:v>
                </c:pt>
                <c:pt idx="1579">
                  <c:v>12.631999999999636</c:v>
                </c:pt>
                <c:pt idx="1580">
                  <c:v>12.639999999999636</c:v>
                </c:pt>
                <c:pt idx="1581">
                  <c:v>12.647999999999634</c:v>
                </c:pt>
                <c:pt idx="1582">
                  <c:v>12.655999999999638</c:v>
                </c:pt>
                <c:pt idx="1583">
                  <c:v>12.663999999999636</c:v>
                </c:pt>
                <c:pt idx="1584">
                  <c:v>12.671999999999635</c:v>
                </c:pt>
                <c:pt idx="1585">
                  <c:v>12.679999999999634</c:v>
                </c:pt>
                <c:pt idx="1586">
                  <c:v>12.687999999999635</c:v>
                </c:pt>
                <c:pt idx="1587">
                  <c:v>12.695999999999634</c:v>
                </c:pt>
                <c:pt idx="1588">
                  <c:v>12.703999999999633</c:v>
                </c:pt>
                <c:pt idx="1589">
                  <c:v>12.71199999999963</c:v>
                </c:pt>
                <c:pt idx="1590">
                  <c:v>12.719999999999633</c:v>
                </c:pt>
                <c:pt idx="1591">
                  <c:v>12.72799999999963</c:v>
                </c:pt>
                <c:pt idx="1592">
                  <c:v>12.735999999999629</c:v>
                </c:pt>
                <c:pt idx="1593">
                  <c:v>12.743999999999629</c:v>
                </c:pt>
                <c:pt idx="1594">
                  <c:v>12.751999999999629</c:v>
                </c:pt>
                <c:pt idx="1595">
                  <c:v>12.75999999999963</c:v>
                </c:pt>
                <c:pt idx="1596">
                  <c:v>12.767999999999629</c:v>
                </c:pt>
                <c:pt idx="1597">
                  <c:v>12.775999999999629</c:v>
                </c:pt>
                <c:pt idx="1598">
                  <c:v>12.783999999999629</c:v>
                </c:pt>
                <c:pt idx="1599">
                  <c:v>12.791999999999627</c:v>
                </c:pt>
                <c:pt idx="1600">
                  <c:v>12.799999999999626</c:v>
                </c:pt>
                <c:pt idx="1601">
                  <c:v>12.807999999999627</c:v>
                </c:pt>
                <c:pt idx="1602">
                  <c:v>12.815999999999626</c:v>
                </c:pt>
                <c:pt idx="1603">
                  <c:v>12.823999999999627</c:v>
                </c:pt>
                <c:pt idx="1604">
                  <c:v>12.831999999999624</c:v>
                </c:pt>
                <c:pt idx="1605">
                  <c:v>12.839999999999625</c:v>
                </c:pt>
                <c:pt idx="1606">
                  <c:v>12.847999999999622</c:v>
                </c:pt>
                <c:pt idx="1607">
                  <c:v>12.855999999999627</c:v>
                </c:pt>
                <c:pt idx="1608">
                  <c:v>12.863999999999624</c:v>
                </c:pt>
                <c:pt idx="1609">
                  <c:v>12.871999999999623</c:v>
                </c:pt>
                <c:pt idx="1610">
                  <c:v>12.879999999999624</c:v>
                </c:pt>
                <c:pt idx="1611">
                  <c:v>12.887999999999623</c:v>
                </c:pt>
                <c:pt idx="1612">
                  <c:v>12.895999999999624</c:v>
                </c:pt>
                <c:pt idx="1613">
                  <c:v>12.903999999999622</c:v>
                </c:pt>
                <c:pt idx="1614">
                  <c:v>12.911999999999621</c:v>
                </c:pt>
                <c:pt idx="1615">
                  <c:v>12.919999999999622</c:v>
                </c:pt>
                <c:pt idx="1616">
                  <c:v>12.927999999999621</c:v>
                </c:pt>
                <c:pt idx="1617">
                  <c:v>12.935999999999622</c:v>
                </c:pt>
                <c:pt idx="1618">
                  <c:v>12.943999999999619</c:v>
                </c:pt>
                <c:pt idx="1619">
                  <c:v>12.951999999999622</c:v>
                </c:pt>
                <c:pt idx="1620">
                  <c:v>12.959999999999621</c:v>
                </c:pt>
                <c:pt idx="1621">
                  <c:v>12.967999999999618</c:v>
                </c:pt>
                <c:pt idx="1622">
                  <c:v>12.975999999999619</c:v>
                </c:pt>
                <c:pt idx="1623">
                  <c:v>12.983999999999618</c:v>
                </c:pt>
                <c:pt idx="1624">
                  <c:v>12.991999999999617</c:v>
                </c:pt>
                <c:pt idx="1625">
                  <c:v>12.999999999999618</c:v>
                </c:pt>
                <c:pt idx="1626">
                  <c:v>13.007999999999615</c:v>
                </c:pt>
                <c:pt idx="1627">
                  <c:v>13.015999999999618</c:v>
                </c:pt>
                <c:pt idx="1628">
                  <c:v>13.023999999999615</c:v>
                </c:pt>
                <c:pt idx="1629">
                  <c:v>13.031999999999615</c:v>
                </c:pt>
                <c:pt idx="1630">
                  <c:v>13.039999999999614</c:v>
                </c:pt>
                <c:pt idx="1631">
                  <c:v>13.047999999999613</c:v>
                </c:pt>
                <c:pt idx="1632">
                  <c:v>13.055999999999615</c:v>
                </c:pt>
                <c:pt idx="1633">
                  <c:v>13.063999999999615</c:v>
                </c:pt>
                <c:pt idx="1634">
                  <c:v>13.071999999999612</c:v>
                </c:pt>
                <c:pt idx="1635">
                  <c:v>13.079999999999611</c:v>
                </c:pt>
                <c:pt idx="1636">
                  <c:v>13.087999999999612</c:v>
                </c:pt>
                <c:pt idx="1637">
                  <c:v>13.095999999999611</c:v>
                </c:pt>
                <c:pt idx="1638">
                  <c:v>13.10399999999961</c:v>
                </c:pt>
                <c:pt idx="1639">
                  <c:v>13.111999999999609</c:v>
                </c:pt>
                <c:pt idx="1640">
                  <c:v>13.11999999999961</c:v>
                </c:pt>
                <c:pt idx="1641">
                  <c:v>13.127999999999609</c:v>
                </c:pt>
                <c:pt idx="1642">
                  <c:v>13.135999999999608</c:v>
                </c:pt>
                <c:pt idx="1643">
                  <c:v>13.143999999999606</c:v>
                </c:pt>
                <c:pt idx="1644">
                  <c:v>13.151999999999608</c:v>
                </c:pt>
                <c:pt idx="1645">
                  <c:v>13.159999999999608</c:v>
                </c:pt>
                <c:pt idx="1646">
                  <c:v>13.167999999999607</c:v>
                </c:pt>
                <c:pt idx="1647">
                  <c:v>13.175999999999606</c:v>
                </c:pt>
                <c:pt idx="1648">
                  <c:v>13.183999999999607</c:v>
                </c:pt>
                <c:pt idx="1649">
                  <c:v>13.191999999999604</c:v>
                </c:pt>
                <c:pt idx="1650">
                  <c:v>13.199999999999605</c:v>
                </c:pt>
                <c:pt idx="1651">
                  <c:v>13.207999999999602</c:v>
                </c:pt>
                <c:pt idx="1652">
                  <c:v>13.215999999999605</c:v>
                </c:pt>
                <c:pt idx="1653">
                  <c:v>13.223999999999602</c:v>
                </c:pt>
                <c:pt idx="1654">
                  <c:v>13.231999999999601</c:v>
                </c:pt>
                <c:pt idx="1655">
                  <c:v>13.239999999999602</c:v>
                </c:pt>
                <c:pt idx="1656">
                  <c:v>13.2479999999996</c:v>
                </c:pt>
                <c:pt idx="1657">
                  <c:v>13.255999999999604</c:v>
                </c:pt>
                <c:pt idx="1658">
                  <c:v>13.263999999999601</c:v>
                </c:pt>
                <c:pt idx="1659">
                  <c:v>13.271999999999599</c:v>
                </c:pt>
                <c:pt idx="1660">
                  <c:v>13.2799999999996</c:v>
                </c:pt>
                <c:pt idx="1661">
                  <c:v>13.287999999999599</c:v>
                </c:pt>
                <c:pt idx="1662">
                  <c:v>13.2959999999996</c:v>
                </c:pt>
                <c:pt idx="1663">
                  <c:v>13.303999999999599</c:v>
                </c:pt>
                <c:pt idx="1664">
                  <c:v>13.311999999999596</c:v>
                </c:pt>
                <c:pt idx="1665">
                  <c:v>13.319999999999599</c:v>
                </c:pt>
                <c:pt idx="1666">
                  <c:v>13.327999999999596</c:v>
                </c:pt>
                <c:pt idx="1667">
                  <c:v>13.335999999999597</c:v>
                </c:pt>
                <c:pt idx="1668">
                  <c:v>13.343999999999594</c:v>
                </c:pt>
                <c:pt idx="1669">
                  <c:v>13.351999999999597</c:v>
                </c:pt>
                <c:pt idx="1670">
                  <c:v>13.359999999999596</c:v>
                </c:pt>
                <c:pt idx="1671">
                  <c:v>13.367999999999595</c:v>
                </c:pt>
                <c:pt idx="1672">
                  <c:v>13.375999999999596</c:v>
                </c:pt>
                <c:pt idx="1673">
                  <c:v>13.383999999999595</c:v>
                </c:pt>
                <c:pt idx="1674">
                  <c:v>13.391999999999594</c:v>
                </c:pt>
                <c:pt idx="1675">
                  <c:v>13.399999999999594</c:v>
                </c:pt>
                <c:pt idx="1676">
                  <c:v>13.407999999999593</c:v>
                </c:pt>
                <c:pt idx="1677">
                  <c:v>13.415999999999592</c:v>
                </c:pt>
                <c:pt idx="1678">
                  <c:v>13.423999999999593</c:v>
                </c:pt>
                <c:pt idx="1679">
                  <c:v>13.43199999999959</c:v>
                </c:pt>
                <c:pt idx="1680">
                  <c:v>13.439999999999589</c:v>
                </c:pt>
                <c:pt idx="1681">
                  <c:v>13.447999999999588</c:v>
                </c:pt>
                <c:pt idx="1682">
                  <c:v>13.455999999999591</c:v>
                </c:pt>
                <c:pt idx="1683">
                  <c:v>13.46399999999959</c:v>
                </c:pt>
                <c:pt idx="1684">
                  <c:v>13.471999999999587</c:v>
                </c:pt>
                <c:pt idx="1685">
                  <c:v>13.479999999999588</c:v>
                </c:pt>
                <c:pt idx="1686">
                  <c:v>13.487999999999587</c:v>
                </c:pt>
                <c:pt idx="1687">
                  <c:v>13.495999999999588</c:v>
                </c:pt>
                <c:pt idx="1688">
                  <c:v>13.503999999999586</c:v>
                </c:pt>
                <c:pt idx="1689">
                  <c:v>13.511999999999585</c:v>
                </c:pt>
                <c:pt idx="1690">
                  <c:v>13.519999999999586</c:v>
                </c:pt>
                <c:pt idx="1691">
                  <c:v>13.527999999999585</c:v>
                </c:pt>
                <c:pt idx="1692">
                  <c:v>13.535999999999584</c:v>
                </c:pt>
                <c:pt idx="1693">
                  <c:v>13.543999999999583</c:v>
                </c:pt>
                <c:pt idx="1694">
                  <c:v>13.551999999999584</c:v>
                </c:pt>
                <c:pt idx="1695">
                  <c:v>13.559999999999585</c:v>
                </c:pt>
                <c:pt idx="1696">
                  <c:v>13.567999999999582</c:v>
                </c:pt>
                <c:pt idx="1697">
                  <c:v>13.575999999999583</c:v>
                </c:pt>
                <c:pt idx="1698">
                  <c:v>13.583999999999582</c:v>
                </c:pt>
                <c:pt idx="1699">
                  <c:v>13.591999999999581</c:v>
                </c:pt>
                <c:pt idx="1700">
                  <c:v>13.59999999999958</c:v>
                </c:pt>
                <c:pt idx="1701">
                  <c:v>13.60799999999958</c:v>
                </c:pt>
                <c:pt idx="1702">
                  <c:v>13.61599999999958</c:v>
                </c:pt>
                <c:pt idx="1703">
                  <c:v>13.62399999999958</c:v>
                </c:pt>
                <c:pt idx="1704">
                  <c:v>13.631999999999577</c:v>
                </c:pt>
                <c:pt idx="1705">
                  <c:v>13.639999999999578</c:v>
                </c:pt>
                <c:pt idx="1706">
                  <c:v>13.647999999999575</c:v>
                </c:pt>
                <c:pt idx="1707">
                  <c:v>13.65599999999958</c:v>
                </c:pt>
                <c:pt idx="1708">
                  <c:v>13.663999999999577</c:v>
                </c:pt>
                <c:pt idx="1709">
                  <c:v>13.671999999999574</c:v>
                </c:pt>
                <c:pt idx="1710">
                  <c:v>13.679999999999575</c:v>
                </c:pt>
                <c:pt idx="1711">
                  <c:v>13.687999999999574</c:v>
                </c:pt>
                <c:pt idx="1712">
                  <c:v>13.695999999999575</c:v>
                </c:pt>
                <c:pt idx="1713">
                  <c:v>13.703999999999573</c:v>
                </c:pt>
                <c:pt idx="1714">
                  <c:v>13.711999999999572</c:v>
                </c:pt>
                <c:pt idx="1715">
                  <c:v>13.719999999999573</c:v>
                </c:pt>
                <c:pt idx="1716">
                  <c:v>13.727999999999572</c:v>
                </c:pt>
                <c:pt idx="1717">
                  <c:v>13.735999999999573</c:v>
                </c:pt>
                <c:pt idx="1718">
                  <c:v>13.74399999999957</c:v>
                </c:pt>
                <c:pt idx="1719">
                  <c:v>13.751999999999573</c:v>
                </c:pt>
                <c:pt idx="1720">
                  <c:v>13.759999999999572</c:v>
                </c:pt>
                <c:pt idx="1721">
                  <c:v>13.767999999999571</c:v>
                </c:pt>
                <c:pt idx="1722">
                  <c:v>13.77599999999957</c:v>
                </c:pt>
                <c:pt idx="1723">
                  <c:v>13.783999999999571</c:v>
                </c:pt>
                <c:pt idx="1724">
                  <c:v>13.791999999999568</c:v>
                </c:pt>
                <c:pt idx="1725">
                  <c:v>13.799999999999569</c:v>
                </c:pt>
                <c:pt idx="1726">
                  <c:v>13.80799999999957</c:v>
                </c:pt>
                <c:pt idx="1727">
                  <c:v>13.815999999999571</c:v>
                </c:pt>
                <c:pt idx="1728">
                  <c:v>13.82399999999957</c:v>
                </c:pt>
                <c:pt idx="1729">
                  <c:v>13.831999999999567</c:v>
                </c:pt>
                <c:pt idx="1730">
                  <c:v>13.839999999999566</c:v>
                </c:pt>
                <c:pt idx="1731">
                  <c:v>13.847999999999567</c:v>
                </c:pt>
                <c:pt idx="1732">
                  <c:v>13.855999999999568</c:v>
                </c:pt>
                <c:pt idx="1733">
                  <c:v>13.863999999999567</c:v>
                </c:pt>
                <c:pt idx="1734">
                  <c:v>13.871999999999566</c:v>
                </c:pt>
                <c:pt idx="1735">
                  <c:v>13.879999999999567</c:v>
                </c:pt>
                <c:pt idx="1736">
                  <c:v>13.887999999999566</c:v>
                </c:pt>
                <c:pt idx="1737">
                  <c:v>13.895999999999566</c:v>
                </c:pt>
                <c:pt idx="1738">
                  <c:v>13.903999999999565</c:v>
                </c:pt>
                <c:pt idx="1739">
                  <c:v>13.911999999999562</c:v>
                </c:pt>
                <c:pt idx="1740">
                  <c:v>13.919999999999563</c:v>
                </c:pt>
                <c:pt idx="1741">
                  <c:v>13.92799999999956</c:v>
                </c:pt>
                <c:pt idx="1742">
                  <c:v>13.935999999999565</c:v>
                </c:pt>
                <c:pt idx="1743">
                  <c:v>13.943999999999562</c:v>
                </c:pt>
                <c:pt idx="1744">
                  <c:v>13.951999999999563</c:v>
                </c:pt>
                <c:pt idx="1745">
                  <c:v>13.959999999999562</c:v>
                </c:pt>
                <c:pt idx="1746">
                  <c:v>13.967999999999559</c:v>
                </c:pt>
                <c:pt idx="1747">
                  <c:v>13.97599999999956</c:v>
                </c:pt>
                <c:pt idx="1748">
                  <c:v>13.983999999999559</c:v>
                </c:pt>
                <c:pt idx="1749">
                  <c:v>13.991999999999557</c:v>
                </c:pt>
                <c:pt idx="1750">
                  <c:v>13.999999999999556</c:v>
                </c:pt>
                <c:pt idx="1751">
                  <c:v>14.007999999999559</c:v>
                </c:pt>
                <c:pt idx="1752">
                  <c:v>14.015999999999559</c:v>
                </c:pt>
                <c:pt idx="1753">
                  <c:v>14.023999999999557</c:v>
                </c:pt>
                <c:pt idx="1754">
                  <c:v>14.031999999999554</c:v>
                </c:pt>
                <c:pt idx="1755">
                  <c:v>14.039999999999555</c:v>
                </c:pt>
                <c:pt idx="1756">
                  <c:v>14.047999999999552</c:v>
                </c:pt>
                <c:pt idx="1757">
                  <c:v>14.055999999999555</c:v>
                </c:pt>
                <c:pt idx="1758">
                  <c:v>14.063999999999552</c:v>
                </c:pt>
                <c:pt idx="1759">
                  <c:v>14.071999999999552</c:v>
                </c:pt>
                <c:pt idx="1760">
                  <c:v>14.079999999999554</c:v>
                </c:pt>
                <c:pt idx="1761">
                  <c:v>14.087999999999553</c:v>
                </c:pt>
                <c:pt idx="1762">
                  <c:v>14.095999999999552</c:v>
                </c:pt>
                <c:pt idx="1763">
                  <c:v>14.103999999999552</c:v>
                </c:pt>
                <c:pt idx="1764">
                  <c:v>14.111999999999551</c:v>
                </c:pt>
                <c:pt idx="1765">
                  <c:v>14.11999999999955</c:v>
                </c:pt>
                <c:pt idx="1766">
                  <c:v>14.127999999999549</c:v>
                </c:pt>
                <c:pt idx="1767">
                  <c:v>14.13599999999955</c:v>
                </c:pt>
                <c:pt idx="1768">
                  <c:v>14.143999999999547</c:v>
                </c:pt>
                <c:pt idx="1769">
                  <c:v>14.15199999999955</c:v>
                </c:pt>
                <c:pt idx="1770">
                  <c:v>14.159999999999551</c:v>
                </c:pt>
                <c:pt idx="1771">
                  <c:v>14.16799999999955</c:v>
                </c:pt>
                <c:pt idx="1772">
                  <c:v>14.175999999999549</c:v>
                </c:pt>
                <c:pt idx="1773">
                  <c:v>14.183999999999546</c:v>
                </c:pt>
                <c:pt idx="1774">
                  <c:v>14.191999999999545</c:v>
                </c:pt>
                <c:pt idx="1775">
                  <c:v>14.199999999999546</c:v>
                </c:pt>
                <c:pt idx="1776">
                  <c:v>14.207999999999544</c:v>
                </c:pt>
                <c:pt idx="1777">
                  <c:v>14.215999999999545</c:v>
                </c:pt>
                <c:pt idx="1778">
                  <c:v>14.223999999999545</c:v>
                </c:pt>
                <c:pt idx="1779">
                  <c:v>14.231999999999545</c:v>
                </c:pt>
                <c:pt idx="1780">
                  <c:v>14.239999999999544</c:v>
                </c:pt>
                <c:pt idx="1781">
                  <c:v>14.247999999999543</c:v>
                </c:pt>
                <c:pt idx="1782">
                  <c:v>14.255999999999544</c:v>
                </c:pt>
                <c:pt idx="1783">
                  <c:v>14.263999999999543</c:v>
                </c:pt>
                <c:pt idx="1784">
                  <c:v>14.27199999999954</c:v>
                </c:pt>
                <c:pt idx="1785">
                  <c:v>14.279999999999539</c:v>
                </c:pt>
                <c:pt idx="1786">
                  <c:v>14.287999999999538</c:v>
                </c:pt>
                <c:pt idx="1787">
                  <c:v>14.295999999999543</c:v>
                </c:pt>
                <c:pt idx="1788">
                  <c:v>14.303999999999542</c:v>
                </c:pt>
                <c:pt idx="1789">
                  <c:v>14.311999999999539</c:v>
                </c:pt>
                <c:pt idx="1790">
                  <c:v>14.31999999999954</c:v>
                </c:pt>
                <c:pt idx="1791">
                  <c:v>14.327999999999539</c:v>
                </c:pt>
                <c:pt idx="1792">
                  <c:v>14.335999999999538</c:v>
                </c:pt>
                <c:pt idx="1793">
                  <c:v>14.343999999999536</c:v>
                </c:pt>
                <c:pt idx="1794">
                  <c:v>14.351999999999537</c:v>
                </c:pt>
                <c:pt idx="1795">
                  <c:v>14.359999999999536</c:v>
                </c:pt>
                <c:pt idx="1796">
                  <c:v>14.367999999999538</c:v>
                </c:pt>
                <c:pt idx="1797">
                  <c:v>14.375999999999538</c:v>
                </c:pt>
                <c:pt idx="1798">
                  <c:v>14.383999999999537</c:v>
                </c:pt>
                <c:pt idx="1799">
                  <c:v>14.391999999999534</c:v>
                </c:pt>
                <c:pt idx="1800">
                  <c:v>14.399999999999535</c:v>
                </c:pt>
                <c:pt idx="1801">
                  <c:v>14.407999999999532</c:v>
                </c:pt>
                <c:pt idx="1802">
                  <c:v>14.415999999999533</c:v>
                </c:pt>
                <c:pt idx="1803">
                  <c:v>14.423999999999532</c:v>
                </c:pt>
                <c:pt idx="1804">
                  <c:v>14.43199999999953</c:v>
                </c:pt>
                <c:pt idx="1805">
                  <c:v>14.439999999999532</c:v>
                </c:pt>
                <c:pt idx="1806">
                  <c:v>14.447999999999531</c:v>
                </c:pt>
                <c:pt idx="1807">
                  <c:v>14.455999999999534</c:v>
                </c:pt>
                <c:pt idx="1808">
                  <c:v>14.463999999999531</c:v>
                </c:pt>
                <c:pt idx="1809">
                  <c:v>14.471999999999529</c:v>
                </c:pt>
                <c:pt idx="1810">
                  <c:v>14.47999999999953</c:v>
                </c:pt>
                <c:pt idx="1811">
                  <c:v>14.487999999999527</c:v>
                </c:pt>
                <c:pt idx="1812">
                  <c:v>14.495999999999526</c:v>
                </c:pt>
                <c:pt idx="1813">
                  <c:v>14.503999999999529</c:v>
                </c:pt>
                <c:pt idx="1814">
                  <c:v>14.511999999999528</c:v>
                </c:pt>
                <c:pt idx="1815">
                  <c:v>14.519999999999527</c:v>
                </c:pt>
                <c:pt idx="1816">
                  <c:v>14.527999999999524</c:v>
                </c:pt>
                <c:pt idx="1817">
                  <c:v>14.535999999999525</c:v>
                </c:pt>
                <c:pt idx="1818">
                  <c:v>14.543999999999523</c:v>
                </c:pt>
                <c:pt idx="1819">
                  <c:v>14.551999999999524</c:v>
                </c:pt>
                <c:pt idx="1820">
                  <c:v>14.559999999999524</c:v>
                </c:pt>
                <c:pt idx="1821">
                  <c:v>14.567999999999525</c:v>
                </c:pt>
                <c:pt idx="1822">
                  <c:v>14.575999999999524</c:v>
                </c:pt>
                <c:pt idx="1823">
                  <c:v>14.583999999999524</c:v>
                </c:pt>
                <c:pt idx="1824">
                  <c:v>14.591999999999523</c:v>
                </c:pt>
                <c:pt idx="1825">
                  <c:v>14.599999999999522</c:v>
                </c:pt>
                <c:pt idx="1826">
                  <c:v>14.607999999999521</c:v>
                </c:pt>
                <c:pt idx="1827">
                  <c:v>14.61599999999952</c:v>
                </c:pt>
                <c:pt idx="1828">
                  <c:v>14.623999999999519</c:v>
                </c:pt>
                <c:pt idx="1829">
                  <c:v>14.631999999999518</c:v>
                </c:pt>
                <c:pt idx="1830">
                  <c:v>14.639999999999521</c:v>
                </c:pt>
                <c:pt idx="1831">
                  <c:v>14.647999999999518</c:v>
                </c:pt>
                <c:pt idx="1832">
                  <c:v>14.655999999999521</c:v>
                </c:pt>
                <c:pt idx="1833">
                  <c:v>14.66399999999952</c:v>
                </c:pt>
                <c:pt idx="1834">
                  <c:v>14.671999999999517</c:v>
                </c:pt>
                <c:pt idx="1835">
                  <c:v>14.679999999999518</c:v>
                </c:pt>
                <c:pt idx="1836">
                  <c:v>14.687999999999516</c:v>
                </c:pt>
                <c:pt idx="1837">
                  <c:v>14.695999999999517</c:v>
                </c:pt>
                <c:pt idx="1838">
                  <c:v>14.703999999999517</c:v>
                </c:pt>
                <c:pt idx="1839">
                  <c:v>14.711999999999517</c:v>
                </c:pt>
                <c:pt idx="1840">
                  <c:v>14.719999999999516</c:v>
                </c:pt>
                <c:pt idx="1841">
                  <c:v>14.727999999999515</c:v>
                </c:pt>
                <c:pt idx="1842">
                  <c:v>14.735999999999514</c:v>
                </c:pt>
                <c:pt idx="1843">
                  <c:v>14.743999999999513</c:v>
                </c:pt>
                <c:pt idx="1844">
                  <c:v>14.751999999999512</c:v>
                </c:pt>
                <c:pt idx="1845">
                  <c:v>14.759999999999513</c:v>
                </c:pt>
                <c:pt idx="1846">
                  <c:v>14.767999999999514</c:v>
                </c:pt>
                <c:pt idx="1847">
                  <c:v>14.775999999999515</c:v>
                </c:pt>
                <c:pt idx="1848">
                  <c:v>14.783999999999512</c:v>
                </c:pt>
                <c:pt idx="1849">
                  <c:v>14.791999999999511</c:v>
                </c:pt>
                <c:pt idx="1850">
                  <c:v>14.79999999999951</c:v>
                </c:pt>
                <c:pt idx="1851">
                  <c:v>14.807999999999511</c:v>
                </c:pt>
                <c:pt idx="1852">
                  <c:v>14.81599999999951</c:v>
                </c:pt>
                <c:pt idx="1853">
                  <c:v>14.82399999999951</c:v>
                </c:pt>
                <c:pt idx="1854">
                  <c:v>14.831999999999507</c:v>
                </c:pt>
                <c:pt idx="1855">
                  <c:v>14.839999999999511</c:v>
                </c:pt>
                <c:pt idx="1856">
                  <c:v>14.847999999999509</c:v>
                </c:pt>
                <c:pt idx="1857">
                  <c:v>14.855999999999511</c:v>
                </c:pt>
                <c:pt idx="1858">
                  <c:v>14.863999999999509</c:v>
                </c:pt>
                <c:pt idx="1859">
                  <c:v>14.871999999999506</c:v>
                </c:pt>
                <c:pt idx="1860">
                  <c:v>14.879999999999507</c:v>
                </c:pt>
                <c:pt idx="1861">
                  <c:v>14.887999999999504</c:v>
                </c:pt>
                <c:pt idx="1862">
                  <c:v>14.895999999999505</c:v>
                </c:pt>
                <c:pt idx="1863">
                  <c:v>14.903999999999506</c:v>
                </c:pt>
                <c:pt idx="1864">
                  <c:v>14.911999999999505</c:v>
                </c:pt>
                <c:pt idx="1865">
                  <c:v>14.919999999999504</c:v>
                </c:pt>
                <c:pt idx="1866">
                  <c:v>14.927999999999503</c:v>
                </c:pt>
                <c:pt idx="1867">
                  <c:v>14.935999999999504</c:v>
                </c:pt>
                <c:pt idx="1868">
                  <c:v>14.943999999999502</c:v>
                </c:pt>
                <c:pt idx="1869">
                  <c:v>14.951999999999503</c:v>
                </c:pt>
                <c:pt idx="1870">
                  <c:v>14.959999999999502</c:v>
                </c:pt>
                <c:pt idx="1871">
                  <c:v>14.967999999999504</c:v>
                </c:pt>
                <c:pt idx="1872">
                  <c:v>14.975999999999503</c:v>
                </c:pt>
                <c:pt idx="1873">
                  <c:v>14.983999999999503</c:v>
                </c:pt>
                <c:pt idx="1874">
                  <c:v>14.9919999999995</c:v>
                </c:pt>
                <c:pt idx="1875">
                  <c:v>14.999999999999501</c:v>
                </c:pt>
                <c:pt idx="1876">
                  <c:v>15.0079999999995</c:v>
                </c:pt>
                <c:pt idx="1877">
                  <c:v>15.015999999999499</c:v>
                </c:pt>
                <c:pt idx="1878">
                  <c:v>15.023999999999496</c:v>
                </c:pt>
                <c:pt idx="1879">
                  <c:v>15.031999999999499</c:v>
                </c:pt>
                <c:pt idx="1880">
                  <c:v>15.0399999999995</c:v>
                </c:pt>
                <c:pt idx="1881">
                  <c:v>15.047999999999497</c:v>
                </c:pt>
                <c:pt idx="1882">
                  <c:v>15.055999999999498</c:v>
                </c:pt>
                <c:pt idx="1883">
                  <c:v>15.063999999999497</c:v>
                </c:pt>
                <c:pt idx="1884">
                  <c:v>15.071999999999496</c:v>
                </c:pt>
                <c:pt idx="1885">
                  <c:v>15.079999999999496</c:v>
                </c:pt>
                <c:pt idx="1886">
                  <c:v>15.087999999999495</c:v>
                </c:pt>
                <c:pt idx="1887">
                  <c:v>15.095999999999494</c:v>
                </c:pt>
                <c:pt idx="1888">
                  <c:v>15.103999999999496</c:v>
                </c:pt>
                <c:pt idx="1889">
                  <c:v>15.111999999999494</c:v>
                </c:pt>
                <c:pt idx="1890">
                  <c:v>15.119999999999495</c:v>
                </c:pt>
                <c:pt idx="1891">
                  <c:v>15.127999999999492</c:v>
                </c:pt>
                <c:pt idx="1892">
                  <c:v>15.135999999999493</c:v>
                </c:pt>
                <c:pt idx="1893">
                  <c:v>15.14399999999949</c:v>
                </c:pt>
                <c:pt idx="1894">
                  <c:v>15.151999999999489</c:v>
                </c:pt>
                <c:pt idx="1895">
                  <c:v>15.15999999999949</c:v>
                </c:pt>
                <c:pt idx="1896">
                  <c:v>15.167999999999493</c:v>
                </c:pt>
                <c:pt idx="1897">
                  <c:v>15.175999999999492</c:v>
                </c:pt>
                <c:pt idx="1898">
                  <c:v>15.183999999999489</c:v>
                </c:pt>
                <c:pt idx="1899">
                  <c:v>15.191999999999489</c:v>
                </c:pt>
                <c:pt idx="1900">
                  <c:v>15.199999999999489</c:v>
                </c:pt>
                <c:pt idx="1901">
                  <c:v>15.207999999999487</c:v>
                </c:pt>
                <c:pt idx="1902">
                  <c:v>15.215999999999486</c:v>
                </c:pt>
                <c:pt idx="1903">
                  <c:v>15.223999999999485</c:v>
                </c:pt>
                <c:pt idx="1904">
                  <c:v>15.231999999999488</c:v>
                </c:pt>
                <c:pt idx="1905">
                  <c:v>15.239999999999487</c:v>
                </c:pt>
                <c:pt idx="1906">
                  <c:v>15.247999999999484</c:v>
                </c:pt>
                <c:pt idx="1907">
                  <c:v>15.255999999999487</c:v>
                </c:pt>
                <c:pt idx="1908">
                  <c:v>15.263999999999484</c:v>
                </c:pt>
                <c:pt idx="1909">
                  <c:v>15.271999999999483</c:v>
                </c:pt>
                <c:pt idx="1910">
                  <c:v>15.279999999999482</c:v>
                </c:pt>
                <c:pt idx="1911">
                  <c:v>15.287999999999482</c:v>
                </c:pt>
                <c:pt idx="1912">
                  <c:v>15.295999999999484</c:v>
                </c:pt>
                <c:pt idx="1913">
                  <c:v>15.303999999999485</c:v>
                </c:pt>
                <c:pt idx="1914">
                  <c:v>15.311999999999482</c:v>
                </c:pt>
                <c:pt idx="1915">
                  <c:v>15.319999999999483</c:v>
                </c:pt>
                <c:pt idx="1916">
                  <c:v>15.327999999999482</c:v>
                </c:pt>
                <c:pt idx="1917">
                  <c:v>15.335999999999482</c:v>
                </c:pt>
                <c:pt idx="1918">
                  <c:v>15.343999999999479</c:v>
                </c:pt>
                <c:pt idx="1919">
                  <c:v>15.351999999999483</c:v>
                </c:pt>
                <c:pt idx="1920">
                  <c:v>15.359999999999484</c:v>
                </c:pt>
                <c:pt idx="1921">
                  <c:v>15.367999999999482</c:v>
                </c:pt>
                <c:pt idx="1922">
                  <c:v>15.375999999999481</c:v>
                </c:pt>
                <c:pt idx="1923">
                  <c:v>15.38399999999948</c:v>
                </c:pt>
                <c:pt idx="1924">
                  <c:v>15.391999999999477</c:v>
                </c:pt>
                <c:pt idx="1925">
                  <c:v>15.399999999999476</c:v>
                </c:pt>
                <c:pt idx="1926">
                  <c:v>15.407999999999479</c:v>
                </c:pt>
                <c:pt idx="1927">
                  <c:v>15.41599999999948</c:v>
                </c:pt>
                <c:pt idx="1928">
                  <c:v>15.423999999999477</c:v>
                </c:pt>
                <c:pt idx="1929">
                  <c:v>15.431999999999475</c:v>
                </c:pt>
                <c:pt idx="1930">
                  <c:v>15.439999999999475</c:v>
                </c:pt>
                <c:pt idx="1931">
                  <c:v>15.447999999999475</c:v>
                </c:pt>
                <c:pt idx="1932">
                  <c:v>15.455999999999475</c:v>
                </c:pt>
                <c:pt idx="1933">
                  <c:v>15.463999999999475</c:v>
                </c:pt>
                <c:pt idx="1934">
                  <c:v>15.471999999999476</c:v>
                </c:pt>
                <c:pt idx="1935">
                  <c:v>15.479999999999476</c:v>
                </c:pt>
                <c:pt idx="1936">
                  <c:v>15.487999999999474</c:v>
                </c:pt>
                <c:pt idx="1937">
                  <c:v>15.495999999999475</c:v>
                </c:pt>
                <c:pt idx="1938">
                  <c:v>15.503999999999472</c:v>
                </c:pt>
                <c:pt idx="1939">
                  <c:v>15.511999999999471</c:v>
                </c:pt>
                <c:pt idx="1940">
                  <c:v>15.51999999999947</c:v>
                </c:pt>
                <c:pt idx="1941">
                  <c:v>15.527999999999469</c:v>
                </c:pt>
                <c:pt idx="1942">
                  <c:v>15.535999999999472</c:v>
                </c:pt>
                <c:pt idx="1943">
                  <c:v>15.543999999999471</c:v>
                </c:pt>
                <c:pt idx="1944">
                  <c:v>15.55199999999947</c:v>
                </c:pt>
                <c:pt idx="1945">
                  <c:v>15.559999999999471</c:v>
                </c:pt>
                <c:pt idx="1946">
                  <c:v>15.56799999999947</c:v>
                </c:pt>
                <c:pt idx="1947">
                  <c:v>15.575999999999471</c:v>
                </c:pt>
                <c:pt idx="1948">
                  <c:v>15.583999999999468</c:v>
                </c:pt>
                <c:pt idx="1949">
                  <c:v>15.591999999999466</c:v>
                </c:pt>
                <c:pt idx="1950">
                  <c:v>15.599999999999467</c:v>
                </c:pt>
                <c:pt idx="1951">
                  <c:v>15.607999999999469</c:v>
                </c:pt>
                <c:pt idx="1952">
                  <c:v>15.615999999999469</c:v>
                </c:pt>
                <c:pt idx="1953">
                  <c:v>15.623999999999466</c:v>
                </c:pt>
                <c:pt idx="1954">
                  <c:v>15.631999999999465</c:v>
                </c:pt>
                <c:pt idx="1955">
                  <c:v>15.639999999999464</c:v>
                </c:pt>
                <c:pt idx="1956">
                  <c:v>15.647999999999463</c:v>
                </c:pt>
                <c:pt idx="1957">
                  <c:v>15.655999999999464</c:v>
                </c:pt>
                <c:pt idx="1958">
                  <c:v>15.663999999999463</c:v>
                </c:pt>
                <c:pt idx="1959">
                  <c:v>15.671999999999462</c:v>
                </c:pt>
                <c:pt idx="1960">
                  <c:v>15.679999999999465</c:v>
                </c:pt>
                <c:pt idx="1961">
                  <c:v>15.687999999999462</c:v>
                </c:pt>
                <c:pt idx="1962">
                  <c:v>15.695999999999463</c:v>
                </c:pt>
                <c:pt idx="1963">
                  <c:v>15.703999999999462</c:v>
                </c:pt>
                <c:pt idx="1964">
                  <c:v>15.71199999999946</c:v>
                </c:pt>
                <c:pt idx="1965">
                  <c:v>15.719999999999459</c:v>
                </c:pt>
                <c:pt idx="1966">
                  <c:v>15.727999999999458</c:v>
                </c:pt>
                <c:pt idx="1967">
                  <c:v>15.735999999999457</c:v>
                </c:pt>
                <c:pt idx="1968">
                  <c:v>15.743999999999454</c:v>
                </c:pt>
                <c:pt idx="1969">
                  <c:v>15.751999999999459</c:v>
                </c:pt>
                <c:pt idx="1970">
                  <c:v>15.75999999999946</c:v>
                </c:pt>
                <c:pt idx="1971">
                  <c:v>15.767999999999457</c:v>
                </c:pt>
                <c:pt idx="1972">
                  <c:v>15.775999999999456</c:v>
                </c:pt>
                <c:pt idx="1973">
                  <c:v>15.783999999999455</c:v>
                </c:pt>
                <c:pt idx="1974">
                  <c:v>15.791999999999453</c:v>
                </c:pt>
                <c:pt idx="1975">
                  <c:v>15.799999999999454</c:v>
                </c:pt>
                <c:pt idx="1976">
                  <c:v>15.807999999999454</c:v>
                </c:pt>
                <c:pt idx="1977">
                  <c:v>15.815999999999454</c:v>
                </c:pt>
                <c:pt idx="1978">
                  <c:v>15.823999999999456</c:v>
                </c:pt>
                <c:pt idx="1979">
                  <c:v>15.831999999999454</c:v>
                </c:pt>
                <c:pt idx="1980">
                  <c:v>15.839999999999455</c:v>
                </c:pt>
                <c:pt idx="1981">
                  <c:v>15.847999999999452</c:v>
                </c:pt>
                <c:pt idx="1982">
                  <c:v>15.855999999999455</c:v>
                </c:pt>
                <c:pt idx="1983">
                  <c:v>15.863999999999452</c:v>
                </c:pt>
                <c:pt idx="1984">
                  <c:v>15.871999999999451</c:v>
                </c:pt>
                <c:pt idx="1985">
                  <c:v>15.879999999999452</c:v>
                </c:pt>
                <c:pt idx="1986">
                  <c:v>15.887999999999449</c:v>
                </c:pt>
                <c:pt idx="1987">
                  <c:v>15.895999999999452</c:v>
                </c:pt>
                <c:pt idx="1988">
                  <c:v>15.903999999999451</c:v>
                </c:pt>
                <c:pt idx="1989">
                  <c:v>15.91199999999945</c:v>
                </c:pt>
                <c:pt idx="1990">
                  <c:v>15.919999999999449</c:v>
                </c:pt>
                <c:pt idx="1991">
                  <c:v>15.927999999999448</c:v>
                </c:pt>
                <c:pt idx="1992">
                  <c:v>15.935999999999447</c:v>
                </c:pt>
                <c:pt idx="1993">
                  <c:v>15.943999999999447</c:v>
                </c:pt>
                <c:pt idx="1994">
                  <c:v>15.951999999999446</c:v>
                </c:pt>
                <c:pt idx="1995">
                  <c:v>15.959999999999447</c:v>
                </c:pt>
                <c:pt idx="1996">
                  <c:v>15.967999999999448</c:v>
                </c:pt>
                <c:pt idx="1997">
                  <c:v>15.975999999999448</c:v>
                </c:pt>
                <c:pt idx="1998">
                  <c:v>15.983999999999446</c:v>
                </c:pt>
                <c:pt idx="1999">
                  <c:v>15.991999999999445</c:v>
                </c:pt>
                <c:pt idx="2000">
                  <c:v>15.999999999999444</c:v>
                </c:pt>
                <c:pt idx="2001">
                  <c:v>16.007999999999441</c:v>
                </c:pt>
                <c:pt idx="2002">
                  <c:v>16.01599999999944</c:v>
                </c:pt>
                <c:pt idx="2003">
                  <c:v>16.02399999999944</c:v>
                </c:pt>
                <c:pt idx="2004">
                  <c:v>16.031999999999446</c:v>
                </c:pt>
                <c:pt idx="2005">
                  <c:v>16.039999999999441</c:v>
                </c:pt>
                <c:pt idx="2006">
                  <c:v>16.04799999999944</c:v>
                </c:pt>
                <c:pt idx="2007">
                  <c:v>16.05599999999944</c:v>
                </c:pt>
                <c:pt idx="2008">
                  <c:v>16.063999999999439</c:v>
                </c:pt>
                <c:pt idx="2009">
                  <c:v>16.071999999999438</c:v>
                </c:pt>
                <c:pt idx="2010">
                  <c:v>16.079999999999437</c:v>
                </c:pt>
                <c:pt idx="2011">
                  <c:v>16.087999999999436</c:v>
                </c:pt>
                <c:pt idx="2012">
                  <c:v>16.095999999999439</c:v>
                </c:pt>
                <c:pt idx="2013">
                  <c:v>16.103999999999438</c:v>
                </c:pt>
                <c:pt idx="2014">
                  <c:v>16.111999999999441</c:v>
                </c:pt>
                <c:pt idx="2015">
                  <c:v>16.11999999999944</c:v>
                </c:pt>
                <c:pt idx="2016">
                  <c:v>16.127999999999435</c:v>
                </c:pt>
                <c:pt idx="2017">
                  <c:v>16.135999999999434</c:v>
                </c:pt>
                <c:pt idx="2018">
                  <c:v>16.143999999999433</c:v>
                </c:pt>
                <c:pt idx="2019">
                  <c:v>16.151999999999436</c:v>
                </c:pt>
                <c:pt idx="2020">
                  <c:v>16.159999999999435</c:v>
                </c:pt>
                <c:pt idx="2021">
                  <c:v>16.167999999999434</c:v>
                </c:pt>
                <c:pt idx="2022">
                  <c:v>16.175999999999433</c:v>
                </c:pt>
                <c:pt idx="2023">
                  <c:v>16.183999999999433</c:v>
                </c:pt>
                <c:pt idx="2024">
                  <c:v>16.191999999999435</c:v>
                </c:pt>
                <c:pt idx="2025">
                  <c:v>16.199999999999431</c:v>
                </c:pt>
                <c:pt idx="2026">
                  <c:v>16.20799999999943</c:v>
                </c:pt>
                <c:pt idx="2027">
                  <c:v>16.215999999999433</c:v>
                </c:pt>
                <c:pt idx="2028">
                  <c:v>16.223999999999432</c:v>
                </c:pt>
                <c:pt idx="2029">
                  <c:v>16.231999999999431</c:v>
                </c:pt>
                <c:pt idx="2030">
                  <c:v>16.23999999999943</c:v>
                </c:pt>
                <c:pt idx="2031">
                  <c:v>16.247999999999433</c:v>
                </c:pt>
                <c:pt idx="2032">
                  <c:v>16.255999999999428</c:v>
                </c:pt>
                <c:pt idx="2033">
                  <c:v>16.263999999999427</c:v>
                </c:pt>
                <c:pt idx="2034">
                  <c:v>16.27199999999943</c:v>
                </c:pt>
                <c:pt idx="2035">
                  <c:v>16.279999999999433</c:v>
                </c:pt>
                <c:pt idx="2036">
                  <c:v>16.287999999999428</c:v>
                </c:pt>
                <c:pt idx="2037">
                  <c:v>16.295999999999427</c:v>
                </c:pt>
                <c:pt idx="2038">
                  <c:v>16.30399999999943</c:v>
                </c:pt>
                <c:pt idx="2039">
                  <c:v>16.311999999999433</c:v>
                </c:pt>
                <c:pt idx="2040">
                  <c:v>16.319999999999428</c:v>
                </c:pt>
                <c:pt idx="2041">
                  <c:v>16.327999999999427</c:v>
                </c:pt>
                <c:pt idx="2042">
                  <c:v>16.335999999999427</c:v>
                </c:pt>
                <c:pt idx="2043">
                  <c:v>16.343999999999429</c:v>
                </c:pt>
                <c:pt idx="2044">
                  <c:v>16.351999999999428</c:v>
                </c:pt>
                <c:pt idx="2045">
                  <c:v>16.359999999999427</c:v>
                </c:pt>
                <c:pt idx="2046">
                  <c:v>16.367999999999427</c:v>
                </c:pt>
                <c:pt idx="2047">
                  <c:v>16.375999999999426</c:v>
                </c:pt>
                <c:pt idx="2048">
                  <c:v>16.383999999999421</c:v>
                </c:pt>
                <c:pt idx="2049">
                  <c:v>16.391999999999424</c:v>
                </c:pt>
                <c:pt idx="2050">
                  <c:v>16.399999999999423</c:v>
                </c:pt>
                <c:pt idx="2051">
                  <c:v>16.407999999999426</c:v>
                </c:pt>
                <c:pt idx="2052">
                  <c:v>16.415999999999421</c:v>
                </c:pt>
                <c:pt idx="2053">
                  <c:v>16.42399999999942</c:v>
                </c:pt>
                <c:pt idx="2054">
                  <c:v>16.431999999999423</c:v>
                </c:pt>
                <c:pt idx="2055">
                  <c:v>16.439999999999422</c:v>
                </c:pt>
                <c:pt idx="2056">
                  <c:v>16.447999999999418</c:v>
                </c:pt>
                <c:pt idx="2057">
                  <c:v>16.455999999999417</c:v>
                </c:pt>
                <c:pt idx="2058">
                  <c:v>16.463999999999416</c:v>
                </c:pt>
                <c:pt idx="2059">
                  <c:v>16.471999999999422</c:v>
                </c:pt>
                <c:pt idx="2060">
                  <c:v>16.479999999999418</c:v>
                </c:pt>
                <c:pt idx="2061">
                  <c:v>16.487999999999417</c:v>
                </c:pt>
                <c:pt idx="2062">
                  <c:v>16.495999999999416</c:v>
                </c:pt>
                <c:pt idx="2063">
                  <c:v>16.503999999999415</c:v>
                </c:pt>
                <c:pt idx="2064">
                  <c:v>16.511999999999418</c:v>
                </c:pt>
                <c:pt idx="2065">
                  <c:v>16.519999999999417</c:v>
                </c:pt>
                <c:pt idx="2066">
                  <c:v>16.52799999999942</c:v>
                </c:pt>
                <c:pt idx="2067">
                  <c:v>16.535999999999415</c:v>
                </c:pt>
                <c:pt idx="2068">
                  <c:v>16.543999999999414</c:v>
                </c:pt>
                <c:pt idx="2069">
                  <c:v>16.551999999999417</c:v>
                </c:pt>
                <c:pt idx="2070">
                  <c:v>16.559999999999416</c:v>
                </c:pt>
                <c:pt idx="2071">
                  <c:v>16.567999999999415</c:v>
                </c:pt>
                <c:pt idx="2072">
                  <c:v>16.575999999999411</c:v>
                </c:pt>
                <c:pt idx="2073">
                  <c:v>16.58399999999941</c:v>
                </c:pt>
                <c:pt idx="2074">
                  <c:v>16.591999999999416</c:v>
                </c:pt>
                <c:pt idx="2075">
                  <c:v>16.599999999999415</c:v>
                </c:pt>
                <c:pt idx="2076">
                  <c:v>16.607999999999414</c:v>
                </c:pt>
                <c:pt idx="2077">
                  <c:v>16.615999999999413</c:v>
                </c:pt>
                <c:pt idx="2078">
                  <c:v>16.623999999999413</c:v>
                </c:pt>
                <c:pt idx="2079">
                  <c:v>16.631999999999412</c:v>
                </c:pt>
                <c:pt idx="2080">
                  <c:v>16.639999999999411</c:v>
                </c:pt>
                <c:pt idx="2081">
                  <c:v>16.64799999999941</c:v>
                </c:pt>
                <c:pt idx="2082">
                  <c:v>16.655999999999413</c:v>
                </c:pt>
                <c:pt idx="2083">
                  <c:v>16.663999999999408</c:v>
                </c:pt>
                <c:pt idx="2084">
                  <c:v>16.671999999999411</c:v>
                </c:pt>
                <c:pt idx="2085">
                  <c:v>16.67999999999941</c:v>
                </c:pt>
                <c:pt idx="2086">
                  <c:v>16.687999999999409</c:v>
                </c:pt>
                <c:pt idx="2087">
                  <c:v>16.695999999999405</c:v>
                </c:pt>
                <c:pt idx="2088">
                  <c:v>16.703999999999404</c:v>
                </c:pt>
                <c:pt idx="2089">
                  <c:v>16.711999999999406</c:v>
                </c:pt>
                <c:pt idx="2090">
                  <c:v>16.719999999999409</c:v>
                </c:pt>
                <c:pt idx="2091">
                  <c:v>16.727999999999405</c:v>
                </c:pt>
                <c:pt idx="2092">
                  <c:v>16.735999999999404</c:v>
                </c:pt>
                <c:pt idx="2093">
                  <c:v>16.743999999999403</c:v>
                </c:pt>
                <c:pt idx="2094">
                  <c:v>16.751999999999406</c:v>
                </c:pt>
                <c:pt idx="2095">
                  <c:v>16.759999999999401</c:v>
                </c:pt>
                <c:pt idx="2096">
                  <c:v>16.7679999999994</c:v>
                </c:pt>
                <c:pt idx="2097">
                  <c:v>16.775999999999396</c:v>
                </c:pt>
                <c:pt idx="2098">
                  <c:v>16.783999999999402</c:v>
                </c:pt>
                <c:pt idx="2099">
                  <c:v>16.791999999999401</c:v>
                </c:pt>
                <c:pt idx="2100">
                  <c:v>16.7999999999994</c:v>
                </c:pt>
                <c:pt idx="2101">
                  <c:v>16.807999999999399</c:v>
                </c:pt>
                <c:pt idx="2102">
                  <c:v>16.815999999999399</c:v>
                </c:pt>
                <c:pt idx="2103">
                  <c:v>16.823999999999394</c:v>
                </c:pt>
                <c:pt idx="2104">
                  <c:v>16.831999999999397</c:v>
                </c:pt>
                <c:pt idx="2105">
                  <c:v>16.839999999999396</c:v>
                </c:pt>
                <c:pt idx="2106">
                  <c:v>16.847999999999399</c:v>
                </c:pt>
                <c:pt idx="2107">
                  <c:v>16.855999999999394</c:v>
                </c:pt>
                <c:pt idx="2108">
                  <c:v>16.863999999999393</c:v>
                </c:pt>
                <c:pt idx="2109">
                  <c:v>16.871999999999396</c:v>
                </c:pt>
                <c:pt idx="2110">
                  <c:v>16.879999999999391</c:v>
                </c:pt>
                <c:pt idx="2111">
                  <c:v>16.887999999999391</c:v>
                </c:pt>
                <c:pt idx="2112">
                  <c:v>16.89599999999939</c:v>
                </c:pt>
                <c:pt idx="2113">
                  <c:v>16.903999999999389</c:v>
                </c:pt>
                <c:pt idx="2114">
                  <c:v>16.911999999999392</c:v>
                </c:pt>
                <c:pt idx="2115">
                  <c:v>16.919999999999391</c:v>
                </c:pt>
                <c:pt idx="2116">
                  <c:v>16.92799999999939</c:v>
                </c:pt>
                <c:pt idx="2117">
                  <c:v>16.935999999999389</c:v>
                </c:pt>
                <c:pt idx="2118">
                  <c:v>16.943999999999388</c:v>
                </c:pt>
                <c:pt idx="2119">
                  <c:v>16.951999999999387</c:v>
                </c:pt>
                <c:pt idx="2120">
                  <c:v>16.959999999999386</c:v>
                </c:pt>
                <c:pt idx="2121">
                  <c:v>16.967999999999389</c:v>
                </c:pt>
                <c:pt idx="2122">
                  <c:v>16.975999999999388</c:v>
                </c:pt>
                <c:pt idx="2123">
                  <c:v>16.983999999999384</c:v>
                </c:pt>
                <c:pt idx="2124">
                  <c:v>16.991999999999386</c:v>
                </c:pt>
                <c:pt idx="2125">
                  <c:v>16.999999999999389</c:v>
                </c:pt>
                <c:pt idx="2126">
                  <c:v>17.007999999999388</c:v>
                </c:pt>
                <c:pt idx="2127">
                  <c:v>17.015999999999387</c:v>
                </c:pt>
                <c:pt idx="2128">
                  <c:v>17.023999999999386</c:v>
                </c:pt>
                <c:pt idx="2129">
                  <c:v>17.031999999999385</c:v>
                </c:pt>
                <c:pt idx="2130">
                  <c:v>17.039999999999388</c:v>
                </c:pt>
                <c:pt idx="2131">
                  <c:v>17.047999999999387</c:v>
                </c:pt>
                <c:pt idx="2132">
                  <c:v>17.055999999999386</c:v>
                </c:pt>
                <c:pt idx="2133">
                  <c:v>17.063999999999382</c:v>
                </c:pt>
                <c:pt idx="2134">
                  <c:v>17.071999999999385</c:v>
                </c:pt>
                <c:pt idx="2135">
                  <c:v>17.079999999999384</c:v>
                </c:pt>
                <c:pt idx="2136">
                  <c:v>17.087999999999383</c:v>
                </c:pt>
                <c:pt idx="2137">
                  <c:v>17.095999999999382</c:v>
                </c:pt>
                <c:pt idx="2138">
                  <c:v>17.103999999999381</c:v>
                </c:pt>
                <c:pt idx="2139">
                  <c:v>17.111999999999387</c:v>
                </c:pt>
                <c:pt idx="2140">
                  <c:v>17.119999999999386</c:v>
                </c:pt>
                <c:pt idx="2141">
                  <c:v>17.127999999999385</c:v>
                </c:pt>
                <c:pt idx="2142">
                  <c:v>17.135999999999381</c:v>
                </c:pt>
                <c:pt idx="2143">
                  <c:v>17.14399999999938</c:v>
                </c:pt>
                <c:pt idx="2144">
                  <c:v>17.151999999999383</c:v>
                </c:pt>
                <c:pt idx="2145">
                  <c:v>17.159999999999378</c:v>
                </c:pt>
                <c:pt idx="2146">
                  <c:v>17.167999999999378</c:v>
                </c:pt>
                <c:pt idx="2147">
                  <c:v>17.175999999999377</c:v>
                </c:pt>
                <c:pt idx="2148">
                  <c:v>17.183999999999376</c:v>
                </c:pt>
                <c:pt idx="2149">
                  <c:v>17.191999999999378</c:v>
                </c:pt>
                <c:pt idx="2150">
                  <c:v>17.199999999999378</c:v>
                </c:pt>
                <c:pt idx="2151">
                  <c:v>17.207999999999377</c:v>
                </c:pt>
                <c:pt idx="2152">
                  <c:v>17.215999999999376</c:v>
                </c:pt>
                <c:pt idx="2153">
                  <c:v>17.223999999999371</c:v>
                </c:pt>
                <c:pt idx="2154">
                  <c:v>17.231999999999374</c:v>
                </c:pt>
                <c:pt idx="2155">
                  <c:v>17.239999999999373</c:v>
                </c:pt>
                <c:pt idx="2156">
                  <c:v>17.247999999999372</c:v>
                </c:pt>
                <c:pt idx="2157">
                  <c:v>17.255999999999368</c:v>
                </c:pt>
                <c:pt idx="2158">
                  <c:v>17.263999999999371</c:v>
                </c:pt>
                <c:pt idx="2159">
                  <c:v>17.271999999999373</c:v>
                </c:pt>
                <c:pt idx="2160">
                  <c:v>17.279999999999372</c:v>
                </c:pt>
                <c:pt idx="2161">
                  <c:v>17.287999999999368</c:v>
                </c:pt>
                <c:pt idx="2162">
                  <c:v>17.295999999999367</c:v>
                </c:pt>
                <c:pt idx="2163">
                  <c:v>17.30399999999937</c:v>
                </c:pt>
                <c:pt idx="2164">
                  <c:v>17.311999999999372</c:v>
                </c:pt>
                <c:pt idx="2165">
                  <c:v>17.319999999999368</c:v>
                </c:pt>
                <c:pt idx="2166">
                  <c:v>17.327999999999371</c:v>
                </c:pt>
                <c:pt idx="2167">
                  <c:v>17.33599999999937</c:v>
                </c:pt>
                <c:pt idx="2168">
                  <c:v>17.343999999999369</c:v>
                </c:pt>
                <c:pt idx="2169">
                  <c:v>17.351999999999368</c:v>
                </c:pt>
                <c:pt idx="2170">
                  <c:v>17.359999999999367</c:v>
                </c:pt>
                <c:pt idx="2171">
                  <c:v>17.367999999999366</c:v>
                </c:pt>
                <c:pt idx="2172">
                  <c:v>17.375999999999362</c:v>
                </c:pt>
                <c:pt idx="2173">
                  <c:v>17.383999999999361</c:v>
                </c:pt>
                <c:pt idx="2174">
                  <c:v>17.391999999999367</c:v>
                </c:pt>
                <c:pt idx="2175">
                  <c:v>17.399999999999366</c:v>
                </c:pt>
                <c:pt idx="2176">
                  <c:v>17.407999999999362</c:v>
                </c:pt>
                <c:pt idx="2177">
                  <c:v>17.415999999999361</c:v>
                </c:pt>
                <c:pt idx="2178">
                  <c:v>17.42399999999936</c:v>
                </c:pt>
                <c:pt idx="2179">
                  <c:v>17.431999999999363</c:v>
                </c:pt>
                <c:pt idx="2180">
                  <c:v>17.439999999999362</c:v>
                </c:pt>
                <c:pt idx="2181">
                  <c:v>17.447999999999357</c:v>
                </c:pt>
                <c:pt idx="2182">
                  <c:v>17.45599999999936</c:v>
                </c:pt>
                <c:pt idx="2183">
                  <c:v>17.463999999999359</c:v>
                </c:pt>
                <c:pt idx="2184">
                  <c:v>17.471999999999362</c:v>
                </c:pt>
                <c:pt idx="2185">
                  <c:v>17.479999999999357</c:v>
                </c:pt>
                <c:pt idx="2186">
                  <c:v>17.487999999999357</c:v>
                </c:pt>
                <c:pt idx="2187">
                  <c:v>17.495999999999356</c:v>
                </c:pt>
                <c:pt idx="2188">
                  <c:v>17.503999999999355</c:v>
                </c:pt>
                <c:pt idx="2189">
                  <c:v>17.511999999999357</c:v>
                </c:pt>
                <c:pt idx="2190">
                  <c:v>17.51999999999936</c:v>
                </c:pt>
                <c:pt idx="2191">
                  <c:v>17.527999999999359</c:v>
                </c:pt>
                <c:pt idx="2192">
                  <c:v>17.535999999999355</c:v>
                </c:pt>
                <c:pt idx="2193">
                  <c:v>17.543999999999354</c:v>
                </c:pt>
                <c:pt idx="2194">
                  <c:v>17.551999999999357</c:v>
                </c:pt>
                <c:pt idx="2195">
                  <c:v>17.559999999999356</c:v>
                </c:pt>
                <c:pt idx="2196">
                  <c:v>17.567999999999351</c:v>
                </c:pt>
                <c:pt idx="2197">
                  <c:v>17.57599999999935</c:v>
                </c:pt>
                <c:pt idx="2198">
                  <c:v>17.583999999999353</c:v>
                </c:pt>
                <c:pt idx="2199">
                  <c:v>17.591999999999356</c:v>
                </c:pt>
                <c:pt idx="2200">
                  <c:v>17.599999999999351</c:v>
                </c:pt>
                <c:pt idx="2201">
                  <c:v>17.607999999999354</c:v>
                </c:pt>
                <c:pt idx="2202">
                  <c:v>17.615999999999353</c:v>
                </c:pt>
                <c:pt idx="2203">
                  <c:v>17.623999999999352</c:v>
                </c:pt>
                <c:pt idx="2204">
                  <c:v>17.631999999999351</c:v>
                </c:pt>
                <c:pt idx="2205">
                  <c:v>17.63999999999935</c:v>
                </c:pt>
                <c:pt idx="2206">
                  <c:v>17.647999999999353</c:v>
                </c:pt>
                <c:pt idx="2207">
                  <c:v>17.655999999999352</c:v>
                </c:pt>
                <c:pt idx="2208">
                  <c:v>17.663999999999348</c:v>
                </c:pt>
                <c:pt idx="2209">
                  <c:v>17.67199999999935</c:v>
                </c:pt>
                <c:pt idx="2210">
                  <c:v>17.67999999999935</c:v>
                </c:pt>
                <c:pt idx="2211">
                  <c:v>17.687999999999349</c:v>
                </c:pt>
                <c:pt idx="2212">
                  <c:v>17.695999999999344</c:v>
                </c:pt>
                <c:pt idx="2213">
                  <c:v>17.703999999999343</c:v>
                </c:pt>
                <c:pt idx="2214">
                  <c:v>17.71199999999935</c:v>
                </c:pt>
                <c:pt idx="2215">
                  <c:v>17.719999999999349</c:v>
                </c:pt>
                <c:pt idx="2216">
                  <c:v>17.727999999999344</c:v>
                </c:pt>
                <c:pt idx="2217">
                  <c:v>17.735999999999343</c:v>
                </c:pt>
                <c:pt idx="2218">
                  <c:v>17.743999999999343</c:v>
                </c:pt>
                <c:pt idx="2219">
                  <c:v>17.751999999999342</c:v>
                </c:pt>
                <c:pt idx="2220">
                  <c:v>17.759999999999341</c:v>
                </c:pt>
                <c:pt idx="2221">
                  <c:v>17.767999999999343</c:v>
                </c:pt>
                <c:pt idx="2222">
                  <c:v>17.775999999999343</c:v>
                </c:pt>
                <c:pt idx="2223">
                  <c:v>17.783999999999338</c:v>
                </c:pt>
                <c:pt idx="2224">
                  <c:v>17.791999999999341</c:v>
                </c:pt>
                <c:pt idx="2225">
                  <c:v>17.79999999999934</c:v>
                </c:pt>
                <c:pt idx="2226">
                  <c:v>17.807999999999343</c:v>
                </c:pt>
                <c:pt idx="2227">
                  <c:v>17.815999999999342</c:v>
                </c:pt>
                <c:pt idx="2228">
                  <c:v>17.823999999999337</c:v>
                </c:pt>
                <c:pt idx="2229">
                  <c:v>17.83199999999934</c:v>
                </c:pt>
                <c:pt idx="2230">
                  <c:v>17.839999999999343</c:v>
                </c:pt>
                <c:pt idx="2231">
                  <c:v>17.847999999999342</c:v>
                </c:pt>
                <c:pt idx="2232">
                  <c:v>17.855999999999337</c:v>
                </c:pt>
                <c:pt idx="2233">
                  <c:v>17.863999999999336</c:v>
                </c:pt>
                <c:pt idx="2234">
                  <c:v>17.871999999999339</c:v>
                </c:pt>
                <c:pt idx="2235">
                  <c:v>17.879999999999335</c:v>
                </c:pt>
                <c:pt idx="2236">
                  <c:v>17.887999999999334</c:v>
                </c:pt>
                <c:pt idx="2237">
                  <c:v>17.895999999999333</c:v>
                </c:pt>
                <c:pt idx="2238">
                  <c:v>17.903999999999332</c:v>
                </c:pt>
                <c:pt idx="2239">
                  <c:v>17.911999999999335</c:v>
                </c:pt>
                <c:pt idx="2240">
                  <c:v>17.919999999999334</c:v>
                </c:pt>
                <c:pt idx="2241">
                  <c:v>17.927999999999333</c:v>
                </c:pt>
                <c:pt idx="2242">
                  <c:v>17.935999999999332</c:v>
                </c:pt>
                <c:pt idx="2243">
                  <c:v>17.943999999999328</c:v>
                </c:pt>
                <c:pt idx="2244">
                  <c:v>17.95199999999933</c:v>
                </c:pt>
                <c:pt idx="2245">
                  <c:v>17.959999999999329</c:v>
                </c:pt>
                <c:pt idx="2246">
                  <c:v>17.967999999999329</c:v>
                </c:pt>
                <c:pt idx="2247">
                  <c:v>17.975999999999324</c:v>
                </c:pt>
                <c:pt idx="2248">
                  <c:v>17.983999999999327</c:v>
                </c:pt>
                <c:pt idx="2249">
                  <c:v>17.991999999999329</c:v>
                </c:pt>
                <c:pt idx="2250">
                  <c:v>17.999999999999329</c:v>
                </c:pt>
                <c:pt idx="2251">
                  <c:v>18.007999999999328</c:v>
                </c:pt>
                <c:pt idx="2252">
                  <c:v>18.015999999999327</c:v>
                </c:pt>
                <c:pt idx="2253">
                  <c:v>18.023999999999329</c:v>
                </c:pt>
                <c:pt idx="2254">
                  <c:v>18.031999999999332</c:v>
                </c:pt>
                <c:pt idx="2255">
                  <c:v>18.039999999999328</c:v>
                </c:pt>
                <c:pt idx="2256">
                  <c:v>18.047999999999327</c:v>
                </c:pt>
                <c:pt idx="2257">
                  <c:v>18.055999999999329</c:v>
                </c:pt>
                <c:pt idx="2258">
                  <c:v>18.063999999999329</c:v>
                </c:pt>
                <c:pt idx="2259">
                  <c:v>18.071999999999328</c:v>
                </c:pt>
                <c:pt idx="2260">
                  <c:v>18.079999999999327</c:v>
                </c:pt>
                <c:pt idx="2261">
                  <c:v>18.087999999999326</c:v>
                </c:pt>
                <c:pt idx="2262">
                  <c:v>18.095999999999322</c:v>
                </c:pt>
                <c:pt idx="2263">
                  <c:v>18.103999999999324</c:v>
                </c:pt>
                <c:pt idx="2264">
                  <c:v>18.111999999999327</c:v>
                </c:pt>
                <c:pt idx="2265">
                  <c:v>18.11999999999933</c:v>
                </c:pt>
                <c:pt idx="2266">
                  <c:v>18.127999999999325</c:v>
                </c:pt>
                <c:pt idx="2267">
                  <c:v>18.135999999999324</c:v>
                </c:pt>
                <c:pt idx="2268">
                  <c:v>18.143999999999323</c:v>
                </c:pt>
                <c:pt idx="2269">
                  <c:v>18.151999999999326</c:v>
                </c:pt>
                <c:pt idx="2270">
                  <c:v>18.159999999999325</c:v>
                </c:pt>
                <c:pt idx="2271">
                  <c:v>18.167999999999321</c:v>
                </c:pt>
                <c:pt idx="2272">
                  <c:v>18.17599999999932</c:v>
                </c:pt>
                <c:pt idx="2273">
                  <c:v>18.183999999999319</c:v>
                </c:pt>
                <c:pt idx="2274">
                  <c:v>18.191999999999325</c:v>
                </c:pt>
                <c:pt idx="2275">
                  <c:v>18.199999999999321</c:v>
                </c:pt>
                <c:pt idx="2276">
                  <c:v>18.20799999999932</c:v>
                </c:pt>
                <c:pt idx="2277">
                  <c:v>18.215999999999319</c:v>
                </c:pt>
                <c:pt idx="2278">
                  <c:v>18.223999999999315</c:v>
                </c:pt>
                <c:pt idx="2279">
                  <c:v>18.231999999999317</c:v>
                </c:pt>
                <c:pt idx="2280">
                  <c:v>18.239999999999316</c:v>
                </c:pt>
                <c:pt idx="2281">
                  <c:v>18.247999999999312</c:v>
                </c:pt>
                <c:pt idx="2282">
                  <c:v>18.255999999999311</c:v>
                </c:pt>
                <c:pt idx="2283">
                  <c:v>18.263999999999314</c:v>
                </c:pt>
                <c:pt idx="2284">
                  <c:v>18.271999999999316</c:v>
                </c:pt>
                <c:pt idx="2285">
                  <c:v>18.279999999999312</c:v>
                </c:pt>
                <c:pt idx="2286">
                  <c:v>18.287999999999311</c:v>
                </c:pt>
                <c:pt idx="2287">
                  <c:v>18.29599999999931</c:v>
                </c:pt>
                <c:pt idx="2288">
                  <c:v>18.303999999999313</c:v>
                </c:pt>
                <c:pt idx="2289">
                  <c:v>18.311999999999315</c:v>
                </c:pt>
                <c:pt idx="2290">
                  <c:v>18.319999999999311</c:v>
                </c:pt>
                <c:pt idx="2291">
                  <c:v>18.32799999999931</c:v>
                </c:pt>
                <c:pt idx="2292">
                  <c:v>18.335999999999313</c:v>
                </c:pt>
                <c:pt idx="2293">
                  <c:v>18.343999999999312</c:v>
                </c:pt>
                <c:pt idx="2294">
                  <c:v>18.351999999999311</c:v>
                </c:pt>
                <c:pt idx="2295">
                  <c:v>18.35999999999931</c:v>
                </c:pt>
                <c:pt idx="2296">
                  <c:v>18.367999999999309</c:v>
                </c:pt>
                <c:pt idx="2297">
                  <c:v>18.375999999999305</c:v>
                </c:pt>
                <c:pt idx="2298">
                  <c:v>18.383999999999304</c:v>
                </c:pt>
                <c:pt idx="2299">
                  <c:v>18.391999999999307</c:v>
                </c:pt>
                <c:pt idx="2300">
                  <c:v>18.399999999999309</c:v>
                </c:pt>
                <c:pt idx="2301">
                  <c:v>18.407999999999305</c:v>
                </c:pt>
                <c:pt idx="2302">
                  <c:v>18.415999999999304</c:v>
                </c:pt>
                <c:pt idx="2303">
                  <c:v>18.423999999999303</c:v>
                </c:pt>
                <c:pt idx="2304">
                  <c:v>18.431999999999306</c:v>
                </c:pt>
                <c:pt idx="2305">
                  <c:v>18.439999999999301</c:v>
                </c:pt>
                <c:pt idx="2306">
                  <c:v>18.447999999999301</c:v>
                </c:pt>
                <c:pt idx="2307">
                  <c:v>18.4559999999993</c:v>
                </c:pt>
                <c:pt idx="2308">
                  <c:v>18.463999999999302</c:v>
                </c:pt>
                <c:pt idx="2309">
                  <c:v>18.471999999999301</c:v>
                </c:pt>
                <c:pt idx="2310">
                  <c:v>18.479999999999301</c:v>
                </c:pt>
                <c:pt idx="2311">
                  <c:v>18.4879999999993</c:v>
                </c:pt>
                <c:pt idx="2312">
                  <c:v>18.495999999999299</c:v>
                </c:pt>
                <c:pt idx="2313">
                  <c:v>18.503999999999298</c:v>
                </c:pt>
                <c:pt idx="2314">
                  <c:v>18.511999999999301</c:v>
                </c:pt>
                <c:pt idx="2315">
                  <c:v>18.5199999999993</c:v>
                </c:pt>
                <c:pt idx="2316">
                  <c:v>18.527999999999302</c:v>
                </c:pt>
                <c:pt idx="2317">
                  <c:v>18.535999999999298</c:v>
                </c:pt>
                <c:pt idx="2318">
                  <c:v>18.543999999999297</c:v>
                </c:pt>
                <c:pt idx="2319">
                  <c:v>18.5519999999993</c:v>
                </c:pt>
                <c:pt idx="2320">
                  <c:v>18.559999999999299</c:v>
                </c:pt>
                <c:pt idx="2321">
                  <c:v>18.567999999999294</c:v>
                </c:pt>
                <c:pt idx="2322">
                  <c:v>18.575999999999294</c:v>
                </c:pt>
                <c:pt idx="2323">
                  <c:v>18.583999999999293</c:v>
                </c:pt>
                <c:pt idx="2324">
                  <c:v>18.591999999999299</c:v>
                </c:pt>
                <c:pt idx="2325">
                  <c:v>18.599999999999294</c:v>
                </c:pt>
                <c:pt idx="2326">
                  <c:v>18.607999999999297</c:v>
                </c:pt>
                <c:pt idx="2327">
                  <c:v>18.615999999999296</c:v>
                </c:pt>
                <c:pt idx="2328">
                  <c:v>18.623999999999292</c:v>
                </c:pt>
                <c:pt idx="2329">
                  <c:v>18.631999999999294</c:v>
                </c:pt>
                <c:pt idx="2330">
                  <c:v>18.639999999999294</c:v>
                </c:pt>
                <c:pt idx="2331">
                  <c:v>18.647999999999293</c:v>
                </c:pt>
                <c:pt idx="2332">
                  <c:v>18.655999999999292</c:v>
                </c:pt>
                <c:pt idx="2333">
                  <c:v>18.663999999999291</c:v>
                </c:pt>
                <c:pt idx="2334">
                  <c:v>18.671999999999294</c:v>
                </c:pt>
                <c:pt idx="2335">
                  <c:v>18.679999999999293</c:v>
                </c:pt>
                <c:pt idx="2336">
                  <c:v>18.687999999999292</c:v>
                </c:pt>
                <c:pt idx="2337">
                  <c:v>18.695999999999287</c:v>
                </c:pt>
                <c:pt idx="2338">
                  <c:v>18.703999999999287</c:v>
                </c:pt>
                <c:pt idx="2339">
                  <c:v>18.711999999999293</c:v>
                </c:pt>
                <c:pt idx="2340">
                  <c:v>18.719999999999292</c:v>
                </c:pt>
                <c:pt idx="2341">
                  <c:v>18.727999999999287</c:v>
                </c:pt>
                <c:pt idx="2342">
                  <c:v>18.735999999999287</c:v>
                </c:pt>
                <c:pt idx="2343">
                  <c:v>18.743999999999289</c:v>
                </c:pt>
                <c:pt idx="2344">
                  <c:v>18.751999999999288</c:v>
                </c:pt>
                <c:pt idx="2345">
                  <c:v>18.759999999999287</c:v>
                </c:pt>
                <c:pt idx="2346">
                  <c:v>18.767999999999287</c:v>
                </c:pt>
                <c:pt idx="2347">
                  <c:v>18.775999999999289</c:v>
                </c:pt>
                <c:pt idx="2348">
                  <c:v>18.783999999999285</c:v>
                </c:pt>
                <c:pt idx="2349">
                  <c:v>18.791999999999287</c:v>
                </c:pt>
                <c:pt idx="2350">
                  <c:v>18.799999999999287</c:v>
                </c:pt>
                <c:pt idx="2351">
                  <c:v>18.807999999999289</c:v>
                </c:pt>
                <c:pt idx="2352">
                  <c:v>18.815999999999285</c:v>
                </c:pt>
                <c:pt idx="2353">
                  <c:v>18.823999999999284</c:v>
                </c:pt>
                <c:pt idx="2354">
                  <c:v>18.831999999999287</c:v>
                </c:pt>
                <c:pt idx="2355">
                  <c:v>18.839999999999289</c:v>
                </c:pt>
                <c:pt idx="2356">
                  <c:v>18.847999999999285</c:v>
                </c:pt>
                <c:pt idx="2357">
                  <c:v>18.855999999999284</c:v>
                </c:pt>
                <c:pt idx="2358">
                  <c:v>18.863999999999283</c:v>
                </c:pt>
                <c:pt idx="2359">
                  <c:v>18.871999999999286</c:v>
                </c:pt>
                <c:pt idx="2360">
                  <c:v>18.879999999999281</c:v>
                </c:pt>
                <c:pt idx="2361">
                  <c:v>18.88799999999928</c:v>
                </c:pt>
                <c:pt idx="2362">
                  <c:v>18.89599999999928</c:v>
                </c:pt>
                <c:pt idx="2363">
                  <c:v>18.903999999999279</c:v>
                </c:pt>
                <c:pt idx="2364">
                  <c:v>18.911999999999281</c:v>
                </c:pt>
                <c:pt idx="2365">
                  <c:v>18.919999999999281</c:v>
                </c:pt>
                <c:pt idx="2366">
                  <c:v>18.92799999999928</c:v>
                </c:pt>
                <c:pt idx="2367">
                  <c:v>18.935999999999279</c:v>
                </c:pt>
                <c:pt idx="2368">
                  <c:v>18.943999999999274</c:v>
                </c:pt>
                <c:pt idx="2369">
                  <c:v>18.951999999999277</c:v>
                </c:pt>
                <c:pt idx="2370">
                  <c:v>18.959999999999276</c:v>
                </c:pt>
                <c:pt idx="2371">
                  <c:v>18.967999999999272</c:v>
                </c:pt>
                <c:pt idx="2372">
                  <c:v>18.975999999999271</c:v>
                </c:pt>
                <c:pt idx="2373">
                  <c:v>18.983999999999273</c:v>
                </c:pt>
                <c:pt idx="2374">
                  <c:v>18.991999999999276</c:v>
                </c:pt>
                <c:pt idx="2375">
                  <c:v>18.999999999999272</c:v>
                </c:pt>
                <c:pt idx="2376">
                  <c:v>19.007999999999274</c:v>
                </c:pt>
                <c:pt idx="2377">
                  <c:v>19.015999999999273</c:v>
                </c:pt>
                <c:pt idx="2378">
                  <c:v>19.023999999999273</c:v>
                </c:pt>
                <c:pt idx="2379">
                  <c:v>19.031999999999275</c:v>
                </c:pt>
                <c:pt idx="2380">
                  <c:v>19.039999999999271</c:v>
                </c:pt>
                <c:pt idx="2381">
                  <c:v>19.04799999999927</c:v>
                </c:pt>
                <c:pt idx="2382">
                  <c:v>19.055999999999273</c:v>
                </c:pt>
                <c:pt idx="2383">
                  <c:v>19.063999999999272</c:v>
                </c:pt>
                <c:pt idx="2384">
                  <c:v>19.071999999999271</c:v>
                </c:pt>
                <c:pt idx="2385">
                  <c:v>19.07999999999927</c:v>
                </c:pt>
                <c:pt idx="2386">
                  <c:v>19.087999999999269</c:v>
                </c:pt>
                <c:pt idx="2387">
                  <c:v>19.095999999999265</c:v>
                </c:pt>
                <c:pt idx="2388">
                  <c:v>19.103999999999267</c:v>
                </c:pt>
                <c:pt idx="2389">
                  <c:v>19.11199999999927</c:v>
                </c:pt>
                <c:pt idx="2390">
                  <c:v>19.119999999999273</c:v>
                </c:pt>
                <c:pt idx="2391">
                  <c:v>19.127999999999268</c:v>
                </c:pt>
                <c:pt idx="2392">
                  <c:v>19.135999999999267</c:v>
                </c:pt>
                <c:pt idx="2393">
                  <c:v>19.143999999999266</c:v>
                </c:pt>
                <c:pt idx="2394">
                  <c:v>19.151999999999269</c:v>
                </c:pt>
                <c:pt idx="2395">
                  <c:v>19.159999999999265</c:v>
                </c:pt>
                <c:pt idx="2396">
                  <c:v>19.167999999999264</c:v>
                </c:pt>
                <c:pt idx="2397">
                  <c:v>19.175999999999263</c:v>
                </c:pt>
                <c:pt idx="2398">
                  <c:v>19.183999999999262</c:v>
                </c:pt>
                <c:pt idx="2399">
                  <c:v>19.191999999999265</c:v>
                </c:pt>
                <c:pt idx="2400">
                  <c:v>19.199999999999264</c:v>
                </c:pt>
                <c:pt idx="2401">
                  <c:v>19.207999999999263</c:v>
                </c:pt>
                <c:pt idx="2402">
                  <c:v>19.215999999999262</c:v>
                </c:pt>
                <c:pt idx="2403">
                  <c:v>19.223999999999258</c:v>
                </c:pt>
                <c:pt idx="2404">
                  <c:v>19.23199999999926</c:v>
                </c:pt>
                <c:pt idx="2405">
                  <c:v>19.239999999999259</c:v>
                </c:pt>
                <c:pt idx="2406">
                  <c:v>19.247999999999259</c:v>
                </c:pt>
                <c:pt idx="2407">
                  <c:v>19.255999999999254</c:v>
                </c:pt>
                <c:pt idx="2408">
                  <c:v>19.263999999999257</c:v>
                </c:pt>
                <c:pt idx="2409">
                  <c:v>19.27199999999926</c:v>
                </c:pt>
                <c:pt idx="2410">
                  <c:v>19.279999999999259</c:v>
                </c:pt>
                <c:pt idx="2411">
                  <c:v>19.287999999999254</c:v>
                </c:pt>
                <c:pt idx="2412">
                  <c:v>19.295999999999253</c:v>
                </c:pt>
                <c:pt idx="2413">
                  <c:v>19.303999999999256</c:v>
                </c:pt>
                <c:pt idx="2414">
                  <c:v>19.311999999999255</c:v>
                </c:pt>
                <c:pt idx="2415">
                  <c:v>19.319999999999254</c:v>
                </c:pt>
                <c:pt idx="2416">
                  <c:v>19.327999999999253</c:v>
                </c:pt>
                <c:pt idx="2417">
                  <c:v>19.335999999999256</c:v>
                </c:pt>
                <c:pt idx="2418">
                  <c:v>19.343999999999252</c:v>
                </c:pt>
                <c:pt idx="2419">
                  <c:v>19.351999999999254</c:v>
                </c:pt>
                <c:pt idx="2420">
                  <c:v>19.359999999999253</c:v>
                </c:pt>
                <c:pt idx="2421">
                  <c:v>19.367999999999252</c:v>
                </c:pt>
                <c:pt idx="2422">
                  <c:v>19.375999999999252</c:v>
                </c:pt>
                <c:pt idx="2423">
                  <c:v>19.383999999999247</c:v>
                </c:pt>
                <c:pt idx="2424">
                  <c:v>19.39199999999925</c:v>
                </c:pt>
                <c:pt idx="2425">
                  <c:v>19.399999999999253</c:v>
                </c:pt>
                <c:pt idx="2426">
                  <c:v>19.407999999999252</c:v>
                </c:pt>
                <c:pt idx="2427">
                  <c:v>19.415999999999247</c:v>
                </c:pt>
                <c:pt idx="2428">
                  <c:v>19.423999999999246</c:v>
                </c:pt>
                <c:pt idx="2429">
                  <c:v>19.431999999999249</c:v>
                </c:pt>
                <c:pt idx="2430">
                  <c:v>19.439999999999245</c:v>
                </c:pt>
                <c:pt idx="2431">
                  <c:v>19.447999999999244</c:v>
                </c:pt>
                <c:pt idx="2432">
                  <c:v>19.455999999999243</c:v>
                </c:pt>
                <c:pt idx="2433">
                  <c:v>19.463999999999245</c:v>
                </c:pt>
                <c:pt idx="2434">
                  <c:v>19.471999999999245</c:v>
                </c:pt>
                <c:pt idx="2435">
                  <c:v>19.479999999999244</c:v>
                </c:pt>
                <c:pt idx="2436">
                  <c:v>19.487999999999243</c:v>
                </c:pt>
                <c:pt idx="2437">
                  <c:v>19.495999999999238</c:v>
                </c:pt>
                <c:pt idx="2438">
                  <c:v>19.503999999999241</c:v>
                </c:pt>
                <c:pt idx="2439">
                  <c:v>19.511999999999244</c:v>
                </c:pt>
                <c:pt idx="2440">
                  <c:v>19.519999999999243</c:v>
                </c:pt>
                <c:pt idx="2441">
                  <c:v>19.527999999999242</c:v>
                </c:pt>
                <c:pt idx="2442">
                  <c:v>19.535999999999241</c:v>
                </c:pt>
                <c:pt idx="2443">
                  <c:v>19.54399999999924</c:v>
                </c:pt>
                <c:pt idx="2444">
                  <c:v>19.551999999999243</c:v>
                </c:pt>
                <c:pt idx="2445">
                  <c:v>19.559999999999242</c:v>
                </c:pt>
                <c:pt idx="2446">
                  <c:v>19.567999999999238</c:v>
                </c:pt>
                <c:pt idx="2447">
                  <c:v>19.575999999999237</c:v>
                </c:pt>
                <c:pt idx="2448">
                  <c:v>19.583999999999236</c:v>
                </c:pt>
                <c:pt idx="2449">
                  <c:v>19.591999999999235</c:v>
                </c:pt>
                <c:pt idx="2450">
                  <c:v>19.599999999999238</c:v>
                </c:pt>
                <c:pt idx="2451">
                  <c:v>19.60799999999924</c:v>
                </c:pt>
                <c:pt idx="2452">
                  <c:v>19.615999999999239</c:v>
                </c:pt>
                <c:pt idx="2453">
                  <c:v>19.623999999999235</c:v>
                </c:pt>
                <c:pt idx="2454">
                  <c:v>19.631999999999238</c:v>
                </c:pt>
                <c:pt idx="2455">
                  <c:v>19.639999999999237</c:v>
                </c:pt>
                <c:pt idx="2456">
                  <c:v>19.647999999999236</c:v>
                </c:pt>
                <c:pt idx="2457">
                  <c:v>19.655999999999231</c:v>
                </c:pt>
                <c:pt idx="2458">
                  <c:v>19.663999999999234</c:v>
                </c:pt>
                <c:pt idx="2459">
                  <c:v>19.671999999999237</c:v>
                </c:pt>
                <c:pt idx="2460">
                  <c:v>19.679999999999236</c:v>
                </c:pt>
                <c:pt idx="2461">
                  <c:v>19.687999999999231</c:v>
                </c:pt>
                <c:pt idx="2462">
                  <c:v>19.695999999999231</c:v>
                </c:pt>
                <c:pt idx="2463">
                  <c:v>19.70399999999923</c:v>
                </c:pt>
                <c:pt idx="2464">
                  <c:v>19.711999999999232</c:v>
                </c:pt>
                <c:pt idx="2465">
                  <c:v>19.719999999999228</c:v>
                </c:pt>
                <c:pt idx="2466">
                  <c:v>19.727999999999231</c:v>
                </c:pt>
                <c:pt idx="2467">
                  <c:v>19.73599999999923</c:v>
                </c:pt>
                <c:pt idx="2468">
                  <c:v>19.743999999999229</c:v>
                </c:pt>
                <c:pt idx="2469">
                  <c:v>19.751999999999232</c:v>
                </c:pt>
                <c:pt idx="2470">
                  <c:v>19.759999999999227</c:v>
                </c:pt>
                <c:pt idx="2471">
                  <c:v>19.767999999999226</c:v>
                </c:pt>
                <c:pt idx="2472">
                  <c:v>19.775999999999229</c:v>
                </c:pt>
                <c:pt idx="2473">
                  <c:v>19.783999999999224</c:v>
                </c:pt>
                <c:pt idx="2474">
                  <c:v>19.791999999999227</c:v>
                </c:pt>
                <c:pt idx="2475">
                  <c:v>19.799999999999226</c:v>
                </c:pt>
                <c:pt idx="2476">
                  <c:v>19.807999999999232</c:v>
                </c:pt>
                <c:pt idx="2477">
                  <c:v>19.815999999999228</c:v>
                </c:pt>
                <c:pt idx="2478">
                  <c:v>19.823999999999227</c:v>
                </c:pt>
                <c:pt idx="2479">
                  <c:v>19.83199999999923</c:v>
                </c:pt>
                <c:pt idx="2480">
                  <c:v>19.839999999999225</c:v>
                </c:pt>
                <c:pt idx="2481">
                  <c:v>19.847999999999224</c:v>
                </c:pt>
                <c:pt idx="2482">
                  <c:v>19.855999999999227</c:v>
                </c:pt>
                <c:pt idx="2483">
                  <c:v>19.863999999999226</c:v>
                </c:pt>
                <c:pt idx="2484">
                  <c:v>19.871999999999225</c:v>
                </c:pt>
                <c:pt idx="2485">
                  <c:v>19.879999999999225</c:v>
                </c:pt>
                <c:pt idx="2486">
                  <c:v>19.887999999999224</c:v>
                </c:pt>
                <c:pt idx="2487">
                  <c:v>19.895999999999223</c:v>
                </c:pt>
                <c:pt idx="2488">
                  <c:v>19.903999999999222</c:v>
                </c:pt>
                <c:pt idx="2489">
                  <c:v>19.911999999999225</c:v>
                </c:pt>
                <c:pt idx="2490">
                  <c:v>19.919999999999224</c:v>
                </c:pt>
                <c:pt idx="2491">
                  <c:v>19.927999999999223</c:v>
                </c:pt>
                <c:pt idx="2492">
                  <c:v>19.935999999999222</c:v>
                </c:pt>
                <c:pt idx="2493">
                  <c:v>19.943999999999217</c:v>
                </c:pt>
                <c:pt idx="2494">
                  <c:v>19.95199999999922</c:v>
                </c:pt>
                <c:pt idx="2495">
                  <c:v>19.959999999999219</c:v>
                </c:pt>
                <c:pt idx="2496">
                  <c:v>19.967999999999215</c:v>
                </c:pt>
                <c:pt idx="2497">
                  <c:v>19.975999999999217</c:v>
                </c:pt>
                <c:pt idx="2498">
                  <c:v>19.983999999999217</c:v>
                </c:pt>
                <c:pt idx="2499">
                  <c:v>19.991999999999219</c:v>
                </c:pt>
                <c:pt idx="2500">
                  <c:v>19.999999999999215</c:v>
                </c:pt>
                <c:pt idx="2501">
                  <c:v>20.007999999999218</c:v>
                </c:pt>
                <c:pt idx="2502">
                  <c:v>20.015999999999217</c:v>
                </c:pt>
                <c:pt idx="2503">
                  <c:v>20.023999999999216</c:v>
                </c:pt>
                <c:pt idx="2504">
                  <c:v>20.031999999999215</c:v>
                </c:pt>
                <c:pt idx="2505">
                  <c:v>20.039999999999218</c:v>
                </c:pt>
                <c:pt idx="2506">
                  <c:v>20.047999999999217</c:v>
                </c:pt>
                <c:pt idx="2507">
                  <c:v>20.055999999999216</c:v>
                </c:pt>
                <c:pt idx="2508">
                  <c:v>20.063999999999211</c:v>
                </c:pt>
                <c:pt idx="2509">
                  <c:v>20.071999999999214</c:v>
                </c:pt>
                <c:pt idx="2510">
                  <c:v>20.079999999999213</c:v>
                </c:pt>
                <c:pt idx="2511">
                  <c:v>20.087999999999212</c:v>
                </c:pt>
                <c:pt idx="2512">
                  <c:v>20.095999999999208</c:v>
                </c:pt>
                <c:pt idx="2513">
                  <c:v>20.103999999999214</c:v>
                </c:pt>
                <c:pt idx="2514">
                  <c:v>20.111999999999217</c:v>
                </c:pt>
                <c:pt idx="2515">
                  <c:v>20.119999999999216</c:v>
                </c:pt>
                <c:pt idx="2516">
                  <c:v>20.127999999999211</c:v>
                </c:pt>
                <c:pt idx="2517">
                  <c:v>20.135999999999211</c:v>
                </c:pt>
                <c:pt idx="2518">
                  <c:v>20.14399999999921</c:v>
                </c:pt>
                <c:pt idx="2519">
                  <c:v>20.151999999999212</c:v>
                </c:pt>
                <c:pt idx="2520">
                  <c:v>20.159999999999208</c:v>
                </c:pt>
                <c:pt idx="2521">
                  <c:v>20.167999999999211</c:v>
                </c:pt>
                <c:pt idx="2522">
                  <c:v>20.17599999999921</c:v>
                </c:pt>
                <c:pt idx="2523">
                  <c:v>20.183999999999209</c:v>
                </c:pt>
                <c:pt idx="2524">
                  <c:v>20.191999999999208</c:v>
                </c:pt>
                <c:pt idx="2525">
                  <c:v>20.199999999999207</c:v>
                </c:pt>
                <c:pt idx="2526">
                  <c:v>20.207999999999206</c:v>
                </c:pt>
                <c:pt idx="2527">
                  <c:v>20.215999999999202</c:v>
                </c:pt>
                <c:pt idx="2528">
                  <c:v>20.223999999999201</c:v>
                </c:pt>
                <c:pt idx="2529">
                  <c:v>20.231999999999204</c:v>
                </c:pt>
                <c:pt idx="2530">
                  <c:v>20.239999999999206</c:v>
                </c:pt>
                <c:pt idx="2531">
                  <c:v>20.247999999999202</c:v>
                </c:pt>
                <c:pt idx="2532">
                  <c:v>20.255999999999201</c:v>
                </c:pt>
                <c:pt idx="2533">
                  <c:v>20.2639999999992</c:v>
                </c:pt>
                <c:pt idx="2534">
                  <c:v>20.271999999999203</c:v>
                </c:pt>
                <c:pt idx="2535">
                  <c:v>20.279999999999202</c:v>
                </c:pt>
                <c:pt idx="2536">
                  <c:v>20.287999999999197</c:v>
                </c:pt>
                <c:pt idx="2537">
                  <c:v>20.295999999999196</c:v>
                </c:pt>
                <c:pt idx="2538">
                  <c:v>20.303999999999199</c:v>
                </c:pt>
                <c:pt idx="2539">
                  <c:v>20.311999999999205</c:v>
                </c:pt>
                <c:pt idx="2540">
                  <c:v>20.319999999999201</c:v>
                </c:pt>
                <c:pt idx="2541">
                  <c:v>20.3279999999992</c:v>
                </c:pt>
                <c:pt idx="2542">
                  <c:v>20.335999999999199</c:v>
                </c:pt>
                <c:pt idx="2543">
                  <c:v>20.343999999999195</c:v>
                </c:pt>
                <c:pt idx="2544">
                  <c:v>20.351999999999197</c:v>
                </c:pt>
                <c:pt idx="2545">
                  <c:v>20.359999999999197</c:v>
                </c:pt>
                <c:pt idx="2546">
                  <c:v>20.367999999999196</c:v>
                </c:pt>
                <c:pt idx="2547">
                  <c:v>20.375999999999191</c:v>
                </c:pt>
                <c:pt idx="2548">
                  <c:v>20.383999999999194</c:v>
                </c:pt>
                <c:pt idx="2549">
                  <c:v>20.391999999999197</c:v>
                </c:pt>
                <c:pt idx="2550">
                  <c:v>20.399999999999196</c:v>
                </c:pt>
                <c:pt idx="2551">
                  <c:v>20.407999999999191</c:v>
                </c:pt>
                <c:pt idx="2552">
                  <c:v>20.41599999999919</c:v>
                </c:pt>
                <c:pt idx="2553">
                  <c:v>20.423999999999189</c:v>
                </c:pt>
                <c:pt idx="2554">
                  <c:v>20.431999999999192</c:v>
                </c:pt>
                <c:pt idx="2555">
                  <c:v>20.439999999999188</c:v>
                </c:pt>
                <c:pt idx="2556">
                  <c:v>20.447999999999187</c:v>
                </c:pt>
                <c:pt idx="2557">
                  <c:v>20.455999999999189</c:v>
                </c:pt>
                <c:pt idx="2558">
                  <c:v>20.463999999999189</c:v>
                </c:pt>
                <c:pt idx="2559">
                  <c:v>20.471999999999188</c:v>
                </c:pt>
                <c:pt idx="2560">
                  <c:v>20.479999999999187</c:v>
                </c:pt>
                <c:pt idx="2561">
                  <c:v>20.487999999999186</c:v>
                </c:pt>
                <c:pt idx="2562">
                  <c:v>20.495999999999189</c:v>
                </c:pt>
                <c:pt idx="2563">
                  <c:v>20.503999999999188</c:v>
                </c:pt>
                <c:pt idx="2564">
                  <c:v>20.51199999999919</c:v>
                </c:pt>
                <c:pt idx="2565">
                  <c:v>20.51999999999919</c:v>
                </c:pt>
                <c:pt idx="2566">
                  <c:v>20.527999999999192</c:v>
                </c:pt>
                <c:pt idx="2567">
                  <c:v>20.535999999999188</c:v>
                </c:pt>
                <c:pt idx="2568">
                  <c:v>20.543999999999187</c:v>
                </c:pt>
                <c:pt idx="2569">
                  <c:v>20.55199999999919</c:v>
                </c:pt>
                <c:pt idx="2570">
                  <c:v>20.559999999999185</c:v>
                </c:pt>
                <c:pt idx="2571">
                  <c:v>20.567999999999184</c:v>
                </c:pt>
                <c:pt idx="2572">
                  <c:v>20.575999999999183</c:v>
                </c:pt>
                <c:pt idx="2573">
                  <c:v>20.583999999999183</c:v>
                </c:pt>
                <c:pt idx="2574">
                  <c:v>20.591999999999185</c:v>
                </c:pt>
                <c:pt idx="2575">
                  <c:v>20.599999999999184</c:v>
                </c:pt>
                <c:pt idx="2576">
                  <c:v>20.607999999999187</c:v>
                </c:pt>
                <c:pt idx="2577">
                  <c:v>20.615999999999186</c:v>
                </c:pt>
                <c:pt idx="2578">
                  <c:v>20.623999999999185</c:v>
                </c:pt>
                <c:pt idx="2579">
                  <c:v>20.631999999999184</c:v>
                </c:pt>
                <c:pt idx="2580">
                  <c:v>20.639999999999183</c:v>
                </c:pt>
                <c:pt idx="2581">
                  <c:v>20.647999999999183</c:v>
                </c:pt>
                <c:pt idx="2582">
                  <c:v>20.655999999999178</c:v>
                </c:pt>
                <c:pt idx="2583">
                  <c:v>20.663999999999181</c:v>
                </c:pt>
                <c:pt idx="2584">
                  <c:v>20.671999999999183</c:v>
                </c:pt>
                <c:pt idx="2585">
                  <c:v>20.679999999999183</c:v>
                </c:pt>
                <c:pt idx="2586">
                  <c:v>20.687999999999178</c:v>
                </c:pt>
                <c:pt idx="2587">
                  <c:v>20.695999999999177</c:v>
                </c:pt>
                <c:pt idx="2588">
                  <c:v>20.703999999999176</c:v>
                </c:pt>
                <c:pt idx="2589">
                  <c:v>20.711999999999179</c:v>
                </c:pt>
                <c:pt idx="2590">
                  <c:v>20.719999999999175</c:v>
                </c:pt>
                <c:pt idx="2591">
                  <c:v>20.727999999999177</c:v>
                </c:pt>
                <c:pt idx="2592">
                  <c:v>20.735999999999176</c:v>
                </c:pt>
                <c:pt idx="2593">
                  <c:v>20.743999999999176</c:v>
                </c:pt>
                <c:pt idx="2594">
                  <c:v>20.751999999999175</c:v>
                </c:pt>
                <c:pt idx="2595">
                  <c:v>20.759999999999174</c:v>
                </c:pt>
                <c:pt idx="2596">
                  <c:v>20.767999999999173</c:v>
                </c:pt>
                <c:pt idx="2597">
                  <c:v>20.775999999999172</c:v>
                </c:pt>
                <c:pt idx="2598">
                  <c:v>20.783999999999168</c:v>
                </c:pt>
                <c:pt idx="2599">
                  <c:v>20.791999999999174</c:v>
                </c:pt>
                <c:pt idx="2600">
                  <c:v>20.799999999999173</c:v>
                </c:pt>
                <c:pt idx="2601">
                  <c:v>20.807999999999176</c:v>
                </c:pt>
                <c:pt idx="2602">
                  <c:v>20.815999999999171</c:v>
                </c:pt>
                <c:pt idx="2603">
                  <c:v>20.82399999999917</c:v>
                </c:pt>
                <c:pt idx="2604">
                  <c:v>20.831999999999173</c:v>
                </c:pt>
                <c:pt idx="2605">
                  <c:v>20.839999999999172</c:v>
                </c:pt>
                <c:pt idx="2606">
                  <c:v>20.847999999999168</c:v>
                </c:pt>
                <c:pt idx="2607">
                  <c:v>20.85599999999917</c:v>
                </c:pt>
                <c:pt idx="2608">
                  <c:v>20.863999999999169</c:v>
                </c:pt>
                <c:pt idx="2609">
                  <c:v>20.871999999999172</c:v>
                </c:pt>
                <c:pt idx="2610">
                  <c:v>20.879999999999168</c:v>
                </c:pt>
                <c:pt idx="2611">
                  <c:v>20.887999999999167</c:v>
                </c:pt>
                <c:pt idx="2612">
                  <c:v>20.895999999999166</c:v>
                </c:pt>
                <c:pt idx="2613">
                  <c:v>20.903999999999161</c:v>
                </c:pt>
                <c:pt idx="2614">
                  <c:v>20.911999999999164</c:v>
                </c:pt>
                <c:pt idx="2615">
                  <c:v>20.919999999999167</c:v>
                </c:pt>
                <c:pt idx="2616">
                  <c:v>20.927999999999166</c:v>
                </c:pt>
                <c:pt idx="2617">
                  <c:v>20.935999999999162</c:v>
                </c:pt>
                <c:pt idx="2618">
                  <c:v>20.943999999999161</c:v>
                </c:pt>
                <c:pt idx="2619">
                  <c:v>20.951999999999163</c:v>
                </c:pt>
                <c:pt idx="2620">
                  <c:v>20.959999999999162</c:v>
                </c:pt>
                <c:pt idx="2621">
                  <c:v>20.967999999999162</c:v>
                </c:pt>
                <c:pt idx="2622">
                  <c:v>20.975999999999157</c:v>
                </c:pt>
                <c:pt idx="2623">
                  <c:v>20.98399999999916</c:v>
                </c:pt>
                <c:pt idx="2624">
                  <c:v>20.991999999999162</c:v>
                </c:pt>
                <c:pt idx="2625">
                  <c:v>20.999999999999162</c:v>
                </c:pt>
                <c:pt idx="2626">
                  <c:v>21.007999999999161</c:v>
                </c:pt>
                <c:pt idx="2627">
                  <c:v>21.01599999999916</c:v>
                </c:pt>
                <c:pt idx="2628">
                  <c:v>21.023999999999159</c:v>
                </c:pt>
                <c:pt idx="2629">
                  <c:v>21.031999999999158</c:v>
                </c:pt>
                <c:pt idx="2630">
                  <c:v>21.039999999999157</c:v>
                </c:pt>
                <c:pt idx="2631">
                  <c:v>21.04799999999916</c:v>
                </c:pt>
                <c:pt idx="2632">
                  <c:v>21.055999999999159</c:v>
                </c:pt>
                <c:pt idx="2633">
                  <c:v>21.063999999999155</c:v>
                </c:pt>
                <c:pt idx="2634">
                  <c:v>21.071999999999157</c:v>
                </c:pt>
                <c:pt idx="2635">
                  <c:v>21.079999999999156</c:v>
                </c:pt>
                <c:pt idx="2636">
                  <c:v>21.087999999999152</c:v>
                </c:pt>
                <c:pt idx="2637">
                  <c:v>21.095999999999151</c:v>
                </c:pt>
                <c:pt idx="2638">
                  <c:v>21.103999999999154</c:v>
                </c:pt>
                <c:pt idx="2639">
                  <c:v>21.11199999999916</c:v>
                </c:pt>
                <c:pt idx="2640">
                  <c:v>21.119999999999155</c:v>
                </c:pt>
                <c:pt idx="2641">
                  <c:v>21.127999999999155</c:v>
                </c:pt>
                <c:pt idx="2642">
                  <c:v>21.135999999999154</c:v>
                </c:pt>
                <c:pt idx="2643">
                  <c:v>21.143999999999153</c:v>
                </c:pt>
                <c:pt idx="2644">
                  <c:v>21.151999999999155</c:v>
                </c:pt>
                <c:pt idx="2645">
                  <c:v>21.159999999999151</c:v>
                </c:pt>
                <c:pt idx="2646">
                  <c:v>21.167999999999154</c:v>
                </c:pt>
                <c:pt idx="2647">
                  <c:v>21.175999999999153</c:v>
                </c:pt>
                <c:pt idx="2648">
                  <c:v>21.183999999999152</c:v>
                </c:pt>
                <c:pt idx="2649">
                  <c:v>21.191999999999151</c:v>
                </c:pt>
                <c:pt idx="2650">
                  <c:v>21.19999999999915</c:v>
                </c:pt>
                <c:pt idx="2651">
                  <c:v>21.207999999999149</c:v>
                </c:pt>
                <c:pt idx="2652">
                  <c:v>21.215999999999145</c:v>
                </c:pt>
                <c:pt idx="2653">
                  <c:v>21.223999999999144</c:v>
                </c:pt>
                <c:pt idx="2654">
                  <c:v>21.231999999999147</c:v>
                </c:pt>
                <c:pt idx="2655">
                  <c:v>21.239999999999149</c:v>
                </c:pt>
                <c:pt idx="2656">
                  <c:v>21.247999999999145</c:v>
                </c:pt>
                <c:pt idx="2657">
                  <c:v>21.255999999999144</c:v>
                </c:pt>
                <c:pt idx="2658">
                  <c:v>21.263999999999143</c:v>
                </c:pt>
                <c:pt idx="2659">
                  <c:v>21.271999999999146</c:v>
                </c:pt>
                <c:pt idx="2660">
                  <c:v>21.279999999999141</c:v>
                </c:pt>
                <c:pt idx="2661">
                  <c:v>21.28799999999914</c:v>
                </c:pt>
                <c:pt idx="2662">
                  <c:v>21.29599999999914</c:v>
                </c:pt>
                <c:pt idx="2663">
                  <c:v>21.303999999999146</c:v>
                </c:pt>
                <c:pt idx="2664">
                  <c:v>21.311999999999145</c:v>
                </c:pt>
                <c:pt idx="2665">
                  <c:v>21.319999999999144</c:v>
                </c:pt>
                <c:pt idx="2666">
                  <c:v>21.327999999999143</c:v>
                </c:pt>
                <c:pt idx="2667">
                  <c:v>21.335999999999142</c:v>
                </c:pt>
                <c:pt idx="2668">
                  <c:v>21.343999999999138</c:v>
                </c:pt>
                <c:pt idx="2669">
                  <c:v>21.351999999999141</c:v>
                </c:pt>
                <c:pt idx="2670">
                  <c:v>21.35999999999914</c:v>
                </c:pt>
                <c:pt idx="2671">
                  <c:v>21.367999999999142</c:v>
                </c:pt>
                <c:pt idx="2672">
                  <c:v>21.375999999999138</c:v>
                </c:pt>
                <c:pt idx="2673">
                  <c:v>21.383999999999137</c:v>
                </c:pt>
                <c:pt idx="2674">
                  <c:v>21.39199999999914</c:v>
                </c:pt>
                <c:pt idx="2675">
                  <c:v>21.399999999999139</c:v>
                </c:pt>
                <c:pt idx="2676">
                  <c:v>21.407999999999134</c:v>
                </c:pt>
                <c:pt idx="2677">
                  <c:v>21.415999999999134</c:v>
                </c:pt>
                <c:pt idx="2678">
                  <c:v>21.423999999999133</c:v>
                </c:pt>
                <c:pt idx="2679">
                  <c:v>21.431999999999132</c:v>
                </c:pt>
                <c:pt idx="2680">
                  <c:v>21.439999999999134</c:v>
                </c:pt>
                <c:pt idx="2681">
                  <c:v>21.447999999999134</c:v>
                </c:pt>
                <c:pt idx="2682">
                  <c:v>21.455999999999133</c:v>
                </c:pt>
                <c:pt idx="2683">
                  <c:v>21.463999999999128</c:v>
                </c:pt>
                <c:pt idx="2684">
                  <c:v>21.471999999999131</c:v>
                </c:pt>
                <c:pt idx="2685">
                  <c:v>21.47999999999913</c:v>
                </c:pt>
                <c:pt idx="2686">
                  <c:v>21.487999999999129</c:v>
                </c:pt>
                <c:pt idx="2687">
                  <c:v>21.495999999999128</c:v>
                </c:pt>
                <c:pt idx="2688">
                  <c:v>21.503999999999131</c:v>
                </c:pt>
                <c:pt idx="2689">
                  <c:v>21.511999999999134</c:v>
                </c:pt>
                <c:pt idx="2690">
                  <c:v>21.519999999999133</c:v>
                </c:pt>
                <c:pt idx="2691">
                  <c:v>21.527999999999132</c:v>
                </c:pt>
                <c:pt idx="2692">
                  <c:v>21.535999999999127</c:v>
                </c:pt>
                <c:pt idx="2693">
                  <c:v>21.543999999999127</c:v>
                </c:pt>
                <c:pt idx="2694">
                  <c:v>21.551999999999133</c:v>
                </c:pt>
                <c:pt idx="2695">
                  <c:v>21.559999999999128</c:v>
                </c:pt>
                <c:pt idx="2696">
                  <c:v>21.567999999999127</c:v>
                </c:pt>
                <c:pt idx="2697">
                  <c:v>21.575999999999127</c:v>
                </c:pt>
                <c:pt idx="2698">
                  <c:v>21.583999999999129</c:v>
                </c:pt>
                <c:pt idx="2699">
                  <c:v>21.591999999999128</c:v>
                </c:pt>
                <c:pt idx="2700">
                  <c:v>21.599999999999127</c:v>
                </c:pt>
                <c:pt idx="2701">
                  <c:v>21.60799999999913</c:v>
                </c:pt>
                <c:pt idx="2702">
                  <c:v>21.615999999999129</c:v>
                </c:pt>
                <c:pt idx="2703">
                  <c:v>21.623999999999125</c:v>
                </c:pt>
                <c:pt idx="2704">
                  <c:v>21.631999999999127</c:v>
                </c:pt>
                <c:pt idx="2705">
                  <c:v>21.63999999999913</c:v>
                </c:pt>
                <c:pt idx="2706">
                  <c:v>21.647999999999129</c:v>
                </c:pt>
                <c:pt idx="2707">
                  <c:v>21.655999999999125</c:v>
                </c:pt>
                <c:pt idx="2708">
                  <c:v>21.663999999999124</c:v>
                </c:pt>
                <c:pt idx="2709">
                  <c:v>21.671999999999127</c:v>
                </c:pt>
                <c:pt idx="2710">
                  <c:v>21.679999999999126</c:v>
                </c:pt>
                <c:pt idx="2711">
                  <c:v>21.687999999999121</c:v>
                </c:pt>
                <c:pt idx="2712">
                  <c:v>21.69599999999912</c:v>
                </c:pt>
                <c:pt idx="2713">
                  <c:v>21.70399999999912</c:v>
                </c:pt>
                <c:pt idx="2714">
                  <c:v>21.711999999999126</c:v>
                </c:pt>
                <c:pt idx="2715">
                  <c:v>21.719999999999121</c:v>
                </c:pt>
                <c:pt idx="2716">
                  <c:v>21.72799999999912</c:v>
                </c:pt>
                <c:pt idx="2717">
                  <c:v>21.73599999999912</c:v>
                </c:pt>
                <c:pt idx="2718">
                  <c:v>21.743999999999119</c:v>
                </c:pt>
                <c:pt idx="2719">
                  <c:v>21.751999999999118</c:v>
                </c:pt>
                <c:pt idx="2720">
                  <c:v>21.759999999999117</c:v>
                </c:pt>
                <c:pt idx="2721">
                  <c:v>21.767999999999116</c:v>
                </c:pt>
                <c:pt idx="2722">
                  <c:v>21.775999999999112</c:v>
                </c:pt>
                <c:pt idx="2723">
                  <c:v>21.783999999999114</c:v>
                </c:pt>
                <c:pt idx="2724">
                  <c:v>21.791999999999117</c:v>
                </c:pt>
                <c:pt idx="2725">
                  <c:v>21.799999999999116</c:v>
                </c:pt>
                <c:pt idx="2726">
                  <c:v>21.807999999999115</c:v>
                </c:pt>
                <c:pt idx="2727">
                  <c:v>21.815999999999114</c:v>
                </c:pt>
                <c:pt idx="2728">
                  <c:v>21.823999999999113</c:v>
                </c:pt>
                <c:pt idx="2729">
                  <c:v>21.831999999999116</c:v>
                </c:pt>
                <c:pt idx="2730">
                  <c:v>21.839999999999115</c:v>
                </c:pt>
                <c:pt idx="2731">
                  <c:v>21.847999999999111</c:v>
                </c:pt>
                <c:pt idx="2732">
                  <c:v>21.855999999999113</c:v>
                </c:pt>
                <c:pt idx="2733">
                  <c:v>21.863999999999113</c:v>
                </c:pt>
                <c:pt idx="2734">
                  <c:v>21.871999999999115</c:v>
                </c:pt>
                <c:pt idx="2735">
                  <c:v>21.879999999999111</c:v>
                </c:pt>
                <c:pt idx="2736">
                  <c:v>21.88799999999911</c:v>
                </c:pt>
                <c:pt idx="2737">
                  <c:v>21.895999999999109</c:v>
                </c:pt>
                <c:pt idx="2738">
                  <c:v>21.903999999999105</c:v>
                </c:pt>
                <c:pt idx="2739">
                  <c:v>21.911999999999107</c:v>
                </c:pt>
                <c:pt idx="2740">
                  <c:v>21.91999999999911</c:v>
                </c:pt>
                <c:pt idx="2741">
                  <c:v>21.927999999999109</c:v>
                </c:pt>
                <c:pt idx="2742">
                  <c:v>21.935999999999105</c:v>
                </c:pt>
                <c:pt idx="2743">
                  <c:v>21.943999999999104</c:v>
                </c:pt>
                <c:pt idx="2744">
                  <c:v>21.951999999999106</c:v>
                </c:pt>
                <c:pt idx="2745">
                  <c:v>21.959999999999106</c:v>
                </c:pt>
                <c:pt idx="2746">
                  <c:v>21.967999999999101</c:v>
                </c:pt>
                <c:pt idx="2747">
                  <c:v>21.9759999999991</c:v>
                </c:pt>
                <c:pt idx="2748">
                  <c:v>21.983999999999099</c:v>
                </c:pt>
                <c:pt idx="2749">
                  <c:v>21.991999999999106</c:v>
                </c:pt>
                <c:pt idx="2750">
                  <c:v>21.999999999999101</c:v>
                </c:pt>
                <c:pt idx="2751">
                  <c:v>22.007999999999104</c:v>
                </c:pt>
                <c:pt idx="2752">
                  <c:v>22.015999999999103</c:v>
                </c:pt>
                <c:pt idx="2753">
                  <c:v>22.023999999999102</c:v>
                </c:pt>
                <c:pt idx="2754">
                  <c:v>22.031999999999101</c:v>
                </c:pt>
                <c:pt idx="2755">
                  <c:v>22.0399999999991</c:v>
                </c:pt>
                <c:pt idx="2756">
                  <c:v>22.047999999999099</c:v>
                </c:pt>
                <c:pt idx="2757">
                  <c:v>22.055999999999099</c:v>
                </c:pt>
                <c:pt idx="2758">
                  <c:v>22.063999999999098</c:v>
                </c:pt>
                <c:pt idx="2759">
                  <c:v>22.0719999999991</c:v>
                </c:pt>
                <c:pt idx="2760">
                  <c:v>22.079999999999099</c:v>
                </c:pt>
                <c:pt idx="2761">
                  <c:v>22.087999999999099</c:v>
                </c:pt>
                <c:pt idx="2762">
                  <c:v>22.095999999999094</c:v>
                </c:pt>
                <c:pt idx="2763">
                  <c:v>22.103999999999097</c:v>
                </c:pt>
                <c:pt idx="2764">
                  <c:v>22.111999999999099</c:v>
                </c:pt>
                <c:pt idx="2765">
                  <c:v>22.119999999999095</c:v>
                </c:pt>
                <c:pt idx="2766">
                  <c:v>22.127999999999098</c:v>
                </c:pt>
                <c:pt idx="2767">
                  <c:v>22.135999999999097</c:v>
                </c:pt>
                <c:pt idx="2768">
                  <c:v>22.143999999999096</c:v>
                </c:pt>
                <c:pt idx="2769">
                  <c:v>22.151999999999095</c:v>
                </c:pt>
                <c:pt idx="2770">
                  <c:v>22.159999999999094</c:v>
                </c:pt>
                <c:pt idx="2771">
                  <c:v>22.167999999999093</c:v>
                </c:pt>
                <c:pt idx="2772">
                  <c:v>22.175999999999092</c:v>
                </c:pt>
                <c:pt idx="2773">
                  <c:v>22.183999999999092</c:v>
                </c:pt>
                <c:pt idx="2774">
                  <c:v>22.191999999999094</c:v>
                </c:pt>
                <c:pt idx="2775">
                  <c:v>22.199999999999093</c:v>
                </c:pt>
                <c:pt idx="2776">
                  <c:v>22.207999999999092</c:v>
                </c:pt>
                <c:pt idx="2777">
                  <c:v>22.215999999999092</c:v>
                </c:pt>
                <c:pt idx="2778">
                  <c:v>22.223999999999087</c:v>
                </c:pt>
                <c:pt idx="2779">
                  <c:v>22.23199999999909</c:v>
                </c:pt>
                <c:pt idx="2780">
                  <c:v>22.239999999999092</c:v>
                </c:pt>
                <c:pt idx="2781">
                  <c:v>22.247999999999088</c:v>
                </c:pt>
                <c:pt idx="2782">
                  <c:v>22.255999999999087</c:v>
                </c:pt>
                <c:pt idx="2783">
                  <c:v>22.263999999999086</c:v>
                </c:pt>
                <c:pt idx="2784">
                  <c:v>22.271999999999093</c:v>
                </c:pt>
                <c:pt idx="2785">
                  <c:v>22.279999999999088</c:v>
                </c:pt>
                <c:pt idx="2786">
                  <c:v>22.287999999999087</c:v>
                </c:pt>
                <c:pt idx="2787">
                  <c:v>22.295999999999086</c:v>
                </c:pt>
                <c:pt idx="2788">
                  <c:v>22.303999999999085</c:v>
                </c:pt>
                <c:pt idx="2789">
                  <c:v>22.311999999999088</c:v>
                </c:pt>
                <c:pt idx="2790">
                  <c:v>22.319999999999091</c:v>
                </c:pt>
                <c:pt idx="2791">
                  <c:v>22.32799999999909</c:v>
                </c:pt>
                <c:pt idx="2792">
                  <c:v>22.335999999999085</c:v>
                </c:pt>
                <c:pt idx="2793">
                  <c:v>22.343999999999085</c:v>
                </c:pt>
                <c:pt idx="2794">
                  <c:v>22.351999999999087</c:v>
                </c:pt>
                <c:pt idx="2795">
                  <c:v>22.359999999999086</c:v>
                </c:pt>
                <c:pt idx="2796">
                  <c:v>22.367999999999086</c:v>
                </c:pt>
                <c:pt idx="2797">
                  <c:v>22.375999999999081</c:v>
                </c:pt>
                <c:pt idx="2798">
                  <c:v>22.383999999999084</c:v>
                </c:pt>
                <c:pt idx="2799">
                  <c:v>22.391999999999086</c:v>
                </c:pt>
                <c:pt idx="2800">
                  <c:v>22.399999999999086</c:v>
                </c:pt>
                <c:pt idx="2801">
                  <c:v>22.407999999999081</c:v>
                </c:pt>
                <c:pt idx="2802">
                  <c:v>22.41599999999908</c:v>
                </c:pt>
                <c:pt idx="2803">
                  <c:v>22.423999999999079</c:v>
                </c:pt>
                <c:pt idx="2804">
                  <c:v>22.431999999999078</c:v>
                </c:pt>
                <c:pt idx="2805">
                  <c:v>22.439999999999078</c:v>
                </c:pt>
                <c:pt idx="2806">
                  <c:v>22.44799999999908</c:v>
                </c:pt>
                <c:pt idx="2807">
                  <c:v>22.455999999999079</c:v>
                </c:pt>
                <c:pt idx="2808">
                  <c:v>22.463999999999075</c:v>
                </c:pt>
                <c:pt idx="2809">
                  <c:v>22.471999999999078</c:v>
                </c:pt>
                <c:pt idx="2810">
                  <c:v>22.479999999999077</c:v>
                </c:pt>
                <c:pt idx="2811">
                  <c:v>22.487999999999076</c:v>
                </c:pt>
                <c:pt idx="2812">
                  <c:v>22.495999999999071</c:v>
                </c:pt>
                <c:pt idx="2813">
                  <c:v>22.503999999999074</c:v>
                </c:pt>
                <c:pt idx="2814">
                  <c:v>22.51199999999908</c:v>
                </c:pt>
                <c:pt idx="2815">
                  <c:v>22.519999999999079</c:v>
                </c:pt>
                <c:pt idx="2816">
                  <c:v>22.527999999999075</c:v>
                </c:pt>
                <c:pt idx="2817">
                  <c:v>22.535999999999074</c:v>
                </c:pt>
                <c:pt idx="2818">
                  <c:v>22.543999999999073</c:v>
                </c:pt>
                <c:pt idx="2819">
                  <c:v>22.551999999999076</c:v>
                </c:pt>
                <c:pt idx="2820">
                  <c:v>22.559999999999071</c:v>
                </c:pt>
                <c:pt idx="2821">
                  <c:v>22.567999999999074</c:v>
                </c:pt>
                <c:pt idx="2822">
                  <c:v>22.575999999999073</c:v>
                </c:pt>
                <c:pt idx="2823">
                  <c:v>22.583999999999072</c:v>
                </c:pt>
                <c:pt idx="2824">
                  <c:v>22.591999999999071</c:v>
                </c:pt>
                <c:pt idx="2825">
                  <c:v>22.599999999999071</c:v>
                </c:pt>
                <c:pt idx="2826">
                  <c:v>22.607999999999073</c:v>
                </c:pt>
                <c:pt idx="2827">
                  <c:v>22.615999999999072</c:v>
                </c:pt>
                <c:pt idx="2828">
                  <c:v>22.623999999999068</c:v>
                </c:pt>
                <c:pt idx="2829">
                  <c:v>22.631999999999071</c:v>
                </c:pt>
                <c:pt idx="2830">
                  <c:v>22.639999999999073</c:v>
                </c:pt>
                <c:pt idx="2831">
                  <c:v>22.647999999999072</c:v>
                </c:pt>
                <c:pt idx="2832">
                  <c:v>22.655999999999068</c:v>
                </c:pt>
                <c:pt idx="2833">
                  <c:v>22.663999999999067</c:v>
                </c:pt>
                <c:pt idx="2834">
                  <c:v>22.67199999999907</c:v>
                </c:pt>
                <c:pt idx="2835">
                  <c:v>22.679999999999065</c:v>
                </c:pt>
                <c:pt idx="2836">
                  <c:v>22.687999999999064</c:v>
                </c:pt>
                <c:pt idx="2837">
                  <c:v>22.695999999999064</c:v>
                </c:pt>
                <c:pt idx="2838">
                  <c:v>22.703999999999066</c:v>
                </c:pt>
                <c:pt idx="2839">
                  <c:v>22.711999999999065</c:v>
                </c:pt>
                <c:pt idx="2840">
                  <c:v>22.719999999999064</c:v>
                </c:pt>
                <c:pt idx="2841">
                  <c:v>22.727999999999064</c:v>
                </c:pt>
                <c:pt idx="2842">
                  <c:v>22.735999999999063</c:v>
                </c:pt>
                <c:pt idx="2843">
                  <c:v>22.743999999999062</c:v>
                </c:pt>
                <c:pt idx="2844">
                  <c:v>22.751999999999061</c:v>
                </c:pt>
                <c:pt idx="2845">
                  <c:v>22.75999999999906</c:v>
                </c:pt>
                <c:pt idx="2846">
                  <c:v>22.767999999999063</c:v>
                </c:pt>
                <c:pt idx="2847">
                  <c:v>22.775999999999062</c:v>
                </c:pt>
                <c:pt idx="2848">
                  <c:v>22.783999999999057</c:v>
                </c:pt>
                <c:pt idx="2849">
                  <c:v>22.79199999999906</c:v>
                </c:pt>
                <c:pt idx="2850">
                  <c:v>22.799999999999059</c:v>
                </c:pt>
                <c:pt idx="2851">
                  <c:v>22.807999999999058</c:v>
                </c:pt>
                <c:pt idx="2852">
                  <c:v>22.815999999999057</c:v>
                </c:pt>
                <c:pt idx="2853">
                  <c:v>22.823999999999057</c:v>
                </c:pt>
                <c:pt idx="2854">
                  <c:v>22.831999999999059</c:v>
                </c:pt>
                <c:pt idx="2855">
                  <c:v>22.839999999999058</c:v>
                </c:pt>
                <c:pt idx="2856">
                  <c:v>22.847999999999058</c:v>
                </c:pt>
                <c:pt idx="2857">
                  <c:v>22.855999999999057</c:v>
                </c:pt>
                <c:pt idx="2858">
                  <c:v>22.863999999999056</c:v>
                </c:pt>
                <c:pt idx="2859">
                  <c:v>22.871999999999055</c:v>
                </c:pt>
                <c:pt idx="2860">
                  <c:v>22.879999999999054</c:v>
                </c:pt>
                <c:pt idx="2861">
                  <c:v>22.887999999999053</c:v>
                </c:pt>
                <c:pt idx="2862">
                  <c:v>22.895999999999052</c:v>
                </c:pt>
                <c:pt idx="2863">
                  <c:v>22.903999999999048</c:v>
                </c:pt>
                <c:pt idx="2864">
                  <c:v>22.911999999999054</c:v>
                </c:pt>
                <c:pt idx="2865">
                  <c:v>22.919999999999053</c:v>
                </c:pt>
                <c:pt idx="2866">
                  <c:v>22.927999999999052</c:v>
                </c:pt>
                <c:pt idx="2867">
                  <c:v>22.935999999999048</c:v>
                </c:pt>
                <c:pt idx="2868">
                  <c:v>22.943999999999047</c:v>
                </c:pt>
                <c:pt idx="2869">
                  <c:v>22.95199999999905</c:v>
                </c:pt>
                <c:pt idx="2870">
                  <c:v>22.959999999999049</c:v>
                </c:pt>
                <c:pt idx="2871">
                  <c:v>22.967999999999044</c:v>
                </c:pt>
                <c:pt idx="2872">
                  <c:v>22.975999999999043</c:v>
                </c:pt>
                <c:pt idx="2873">
                  <c:v>22.983999999999046</c:v>
                </c:pt>
                <c:pt idx="2874">
                  <c:v>22.991999999999049</c:v>
                </c:pt>
                <c:pt idx="2875">
                  <c:v>22.999999999999044</c:v>
                </c:pt>
                <c:pt idx="2876">
                  <c:v>23.007999999999047</c:v>
                </c:pt>
                <c:pt idx="2877">
                  <c:v>23.015999999999046</c:v>
                </c:pt>
                <c:pt idx="2878">
                  <c:v>23.023999999999042</c:v>
                </c:pt>
                <c:pt idx="2879">
                  <c:v>23.031999999999044</c:v>
                </c:pt>
                <c:pt idx="2880">
                  <c:v>23.039999999999043</c:v>
                </c:pt>
                <c:pt idx="2881">
                  <c:v>23.047999999999043</c:v>
                </c:pt>
                <c:pt idx="2882">
                  <c:v>23.055999999999042</c:v>
                </c:pt>
                <c:pt idx="2883">
                  <c:v>23.063999999999041</c:v>
                </c:pt>
                <c:pt idx="2884">
                  <c:v>23.071999999999043</c:v>
                </c:pt>
                <c:pt idx="2885">
                  <c:v>23.079999999999043</c:v>
                </c:pt>
                <c:pt idx="2886">
                  <c:v>23.087999999999042</c:v>
                </c:pt>
                <c:pt idx="2887">
                  <c:v>23.095999999999037</c:v>
                </c:pt>
                <c:pt idx="2888">
                  <c:v>23.10399999999904</c:v>
                </c:pt>
                <c:pt idx="2889">
                  <c:v>23.111999999999043</c:v>
                </c:pt>
                <c:pt idx="2890">
                  <c:v>23.119999999999045</c:v>
                </c:pt>
                <c:pt idx="2891">
                  <c:v>23.127999999999041</c:v>
                </c:pt>
                <c:pt idx="2892">
                  <c:v>23.13599999999904</c:v>
                </c:pt>
                <c:pt idx="2893">
                  <c:v>23.143999999999039</c:v>
                </c:pt>
                <c:pt idx="2894">
                  <c:v>23.151999999999038</c:v>
                </c:pt>
                <c:pt idx="2895">
                  <c:v>23.159999999999037</c:v>
                </c:pt>
                <c:pt idx="2896">
                  <c:v>23.167999999999036</c:v>
                </c:pt>
                <c:pt idx="2897">
                  <c:v>23.175999999999036</c:v>
                </c:pt>
                <c:pt idx="2898">
                  <c:v>23.183999999999031</c:v>
                </c:pt>
                <c:pt idx="2899">
                  <c:v>23.191999999999037</c:v>
                </c:pt>
                <c:pt idx="2900">
                  <c:v>23.199999999999037</c:v>
                </c:pt>
                <c:pt idx="2901">
                  <c:v>23.207999999999036</c:v>
                </c:pt>
                <c:pt idx="2902">
                  <c:v>23.215999999999031</c:v>
                </c:pt>
                <c:pt idx="2903">
                  <c:v>23.22399999999903</c:v>
                </c:pt>
                <c:pt idx="2904">
                  <c:v>23.231999999999033</c:v>
                </c:pt>
                <c:pt idx="2905">
                  <c:v>23.239999999999032</c:v>
                </c:pt>
                <c:pt idx="2906">
                  <c:v>23.247999999999028</c:v>
                </c:pt>
                <c:pt idx="2907">
                  <c:v>23.255999999999027</c:v>
                </c:pt>
                <c:pt idx="2908">
                  <c:v>23.263999999999029</c:v>
                </c:pt>
                <c:pt idx="2909">
                  <c:v>23.271999999999032</c:v>
                </c:pt>
                <c:pt idx="2910">
                  <c:v>23.279999999999028</c:v>
                </c:pt>
                <c:pt idx="2911">
                  <c:v>23.287999999999027</c:v>
                </c:pt>
                <c:pt idx="2912">
                  <c:v>23.295999999999029</c:v>
                </c:pt>
                <c:pt idx="2913">
                  <c:v>23.303999999999032</c:v>
                </c:pt>
                <c:pt idx="2914">
                  <c:v>23.311999999999031</c:v>
                </c:pt>
                <c:pt idx="2915">
                  <c:v>23.31999999999903</c:v>
                </c:pt>
                <c:pt idx="2916">
                  <c:v>23.32799999999903</c:v>
                </c:pt>
                <c:pt idx="2917">
                  <c:v>23.335999999999032</c:v>
                </c:pt>
                <c:pt idx="2918">
                  <c:v>23.343999999999028</c:v>
                </c:pt>
                <c:pt idx="2919">
                  <c:v>23.35199999999903</c:v>
                </c:pt>
                <c:pt idx="2920">
                  <c:v>23.35999999999903</c:v>
                </c:pt>
                <c:pt idx="2921">
                  <c:v>23.367999999999025</c:v>
                </c:pt>
                <c:pt idx="2922">
                  <c:v>23.375999999999024</c:v>
                </c:pt>
                <c:pt idx="2923">
                  <c:v>23.383999999999023</c:v>
                </c:pt>
                <c:pt idx="2924">
                  <c:v>23.39199999999903</c:v>
                </c:pt>
                <c:pt idx="2925">
                  <c:v>23.399999999999025</c:v>
                </c:pt>
                <c:pt idx="2926">
                  <c:v>23.407999999999024</c:v>
                </c:pt>
                <c:pt idx="2927">
                  <c:v>23.415999999999023</c:v>
                </c:pt>
                <c:pt idx="2928">
                  <c:v>23.423999999999022</c:v>
                </c:pt>
                <c:pt idx="2929">
                  <c:v>23.431999999999025</c:v>
                </c:pt>
                <c:pt idx="2930">
                  <c:v>23.439999999999021</c:v>
                </c:pt>
                <c:pt idx="2931">
                  <c:v>23.44799999999902</c:v>
                </c:pt>
                <c:pt idx="2932">
                  <c:v>23.455999999999023</c:v>
                </c:pt>
                <c:pt idx="2933">
                  <c:v>23.463999999999022</c:v>
                </c:pt>
                <c:pt idx="2934">
                  <c:v>23.471999999999021</c:v>
                </c:pt>
                <c:pt idx="2935">
                  <c:v>23.47999999999902</c:v>
                </c:pt>
                <c:pt idx="2936">
                  <c:v>23.487999999999019</c:v>
                </c:pt>
                <c:pt idx="2937">
                  <c:v>23.495999999999015</c:v>
                </c:pt>
                <c:pt idx="2938">
                  <c:v>23.503999999999017</c:v>
                </c:pt>
                <c:pt idx="2939">
                  <c:v>23.511999999999023</c:v>
                </c:pt>
                <c:pt idx="2940">
                  <c:v>23.519999999999023</c:v>
                </c:pt>
                <c:pt idx="2941">
                  <c:v>23.527999999999018</c:v>
                </c:pt>
                <c:pt idx="2942">
                  <c:v>23.535999999999017</c:v>
                </c:pt>
                <c:pt idx="2943">
                  <c:v>23.543999999999016</c:v>
                </c:pt>
                <c:pt idx="2944">
                  <c:v>23.551999999999019</c:v>
                </c:pt>
                <c:pt idx="2945">
                  <c:v>23.559999999999015</c:v>
                </c:pt>
                <c:pt idx="2946">
                  <c:v>23.567999999999014</c:v>
                </c:pt>
                <c:pt idx="2947">
                  <c:v>23.575999999999016</c:v>
                </c:pt>
                <c:pt idx="2948">
                  <c:v>23.583999999999016</c:v>
                </c:pt>
                <c:pt idx="2949">
                  <c:v>23.591999999999015</c:v>
                </c:pt>
                <c:pt idx="2950">
                  <c:v>23.599999999999014</c:v>
                </c:pt>
                <c:pt idx="2951">
                  <c:v>23.607999999999016</c:v>
                </c:pt>
                <c:pt idx="2952">
                  <c:v>23.615999999999016</c:v>
                </c:pt>
                <c:pt idx="2953">
                  <c:v>23.623999999999011</c:v>
                </c:pt>
                <c:pt idx="2954">
                  <c:v>23.631999999999014</c:v>
                </c:pt>
                <c:pt idx="2955">
                  <c:v>23.639999999999016</c:v>
                </c:pt>
                <c:pt idx="2956">
                  <c:v>23.647999999999016</c:v>
                </c:pt>
                <c:pt idx="2957">
                  <c:v>23.655999999999011</c:v>
                </c:pt>
                <c:pt idx="2958">
                  <c:v>23.66399999999901</c:v>
                </c:pt>
                <c:pt idx="2959">
                  <c:v>23.671999999999013</c:v>
                </c:pt>
                <c:pt idx="2960">
                  <c:v>23.679999999999012</c:v>
                </c:pt>
                <c:pt idx="2961">
                  <c:v>23.687999999999008</c:v>
                </c:pt>
                <c:pt idx="2962">
                  <c:v>23.695999999999007</c:v>
                </c:pt>
                <c:pt idx="2963">
                  <c:v>23.703999999999009</c:v>
                </c:pt>
                <c:pt idx="2964">
                  <c:v>23.711999999999012</c:v>
                </c:pt>
                <c:pt idx="2965">
                  <c:v>23.719999999999008</c:v>
                </c:pt>
                <c:pt idx="2966">
                  <c:v>23.727999999999007</c:v>
                </c:pt>
                <c:pt idx="2967">
                  <c:v>23.735999999999006</c:v>
                </c:pt>
                <c:pt idx="2968">
                  <c:v>23.743999999999001</c:v>
                </c:pt>
                <c:pt idx="2969">
                  <c:v>23.751999999999004</c:v>
                </c:pt>
                <c:pt idx="2970">
                  <c:v>23.759999999999003</c:v>
                </c:pt>
                <c:pt idx="2971">
                  <c:v>23.767999999999006</c:v>
                </c:pt>
                <c:pt idx="2972">
                  <c:v>23.775999999999001</c:v>
                </c:pt>
                <c:pt idx="2973">
                  <c:v>23.783999999999001</c:v>
                </c:pt>
                <c:pt idx="2974">
                  <c:v>23.791999999999003</c:v>
                </c:pt>
                <c:pt idx="2975">
                  <c:v>23.799999999999002</c:v>
                </c:pt>
                <c:pt idx="2976">
                  <c:v>23.807999999999005</c:v>
                </c:pt>
                <c:pt idx="2977">
                  <c:v>23.815999999999001</c:v>
                </c:pt>
                <c:pt idx="2978">
                  <c:v>23.823999999999</c:v>
                </c:pt>
                <c:pt idx="2979">
                  <c:v>23.831999999999002</c:v>
                </c:pt>
                <c:pt idx="2980">
                  <c:v>23.839999999999005</c:v>
                </c:pt>
                <c:pt idx="2981">
                  <c:v>23.847999999999001</c:v>
                </c:pt>
                <c:pt idx="2982">
                  <c:v>23.855999999999</c:v>
                </c:pt>
                <c:pt idx="2983">
                  <c:v>23.863999999998999</c:v>
                </c:pt>
                <c:pt idx="2984">
                  <c:v>23.871999999998998</c:v>
                </c:pt>
                <c:pt idx="2985">
                  <c:v>23.879999999998997</c:v>
                </c:pt>
                <c:pt idx="2986">
                  <c:v>23.887999999998996</c:v>
                </c:pt>
                <c:pt idx="2987">
                  <c:v>23.895999999998992</c:v>
                </c:pt>
                <c:pt idx="2988">
                  <c:v>23.903999999998991</c:v>
                </c:pt>
                <c:pt idx="2989">
                  <c:v>23.911999999998997</c:v>
                </c:pt>
                <c:pt idx="2990">
                  <c:v>23.919999999998996</c:v>
                </c:pt>
                <c:pt idx="2991">
                  <c:v>23.927999999998992</c:v>
                </c:pt>
                <c:pt idx="2992">
                  <c:v>23.935999999998991</c:v>
                </c:pt>
                <c:pt idx="2993">
                  <c:v>23.94399999999899</c:v>
                </c:pt>
                <c:pt idx="2994">
                  <c:v>23.951999999998993</c:v>
                </c:pt>
                <c:pt idx="2995">
                  <c:v>23.959999999998992</c:v>
                </c:pt>
                <c:pt idx="2996">
                  <c:v>23.967999999998987</c:v>
                </c:pt>
                <c:pt idx="2997">
                  <c:v>23.975999999998987</c:v>
                </c:pt>
                <c:pt idx="2998">
                  <c:v>23.983999999998989</c:v>
                </c:pt>
                <c:pt idx="2999">
                  <c:v>23.991999999998992</c:v>
                </c:pt>
                <c:pt idx="3000">
                  <c:v>23.999999999998987</c:v>
                </c:pt>
                <c:pt idx="3001">
                  <c:v>24.00799999999899</c:v>
                </c:pt>
                <c:pt idx="3002">
                  <c:v>24.015999999998993</c:v>
                </c:pt>
                <c:pt idx="3003">
                  <c:v>24.023999999998988</c:v>
                </c:pt>
                <c:pt idx="3004">
                  <c:v>24.031999999998991</c:v>
                </c:pt>
                <c:pt idx="3005">
                  <c:v>24.03999999999899</c:v>
                </c:pt>
                <c:pt idx="3006">
                  <c:v>24.047999999998989</c:v>
                </c:pt>
                <c:pt idx="3007">
                  <c:v>24.055999999998988</c:v>
                </c:pt>
                <c:pt idx="3008">
                  <c:v>24.063999999998988</c:v>
                </c:pt>
                <c:pt idx="3009">
                  <c:v>24.07199999999899</c:v>
                </c:pt>
                <c:pt idx="3010">
                  <c:v>24.079999999998989</c:v>
                </c:pt>
                <c:pt idx="3011">
                  <c:v>24.087999999998985</c:v>
                </c:pt>
                <c:pt idx="3012">
                  <c:v>24.095999999998984</c:v>
                </c:pt>
                <c:pt idx="3013">
                  <c:v>24.103999999998987</c:v>
                </c:pt>
                <c:pt idx="3014">
                  <c:v>24.111999999998989</c:v>
                </c:pt>
                <c:pt idx="3015">
                  <c:v>24.119999999998988</c:v>
                </c:pt>
                <c:pt idx="3016">
                  <c:v>24.127999999998988</c:v>
                </c:pt>
                <c:pt idx="3017">
                  <c:v>24.135999999998987</c:v>
                </c:pt>
                <c:pt idx="3018">
                  <c:v>24.143999999998986</c:v>
                </c:pt>
                <c:pt idx="3019">
                  <c:v>24.151999999998985</c:v>
                </c:pt>
                <c:pt idx="3020">
                  <c:v>24.159999999998984</c:v>
                </c:pt>
                <c:pt idx="3021">
                  <c:v>24.167999999998983</c:v>
                </c:pt>
                <c:pt idx="3022">
                  <c:v>24.175999999998982</c:v>
                </c:pt>
                <c:pt idx="3023">
                  <c:v>24.183999999998978</c:v>
                </c:pt>
                <c:pt idx="3024">
                  <c:v>24.191999999998984</c:v>
                </c:pt>
                <c:pt idx="3025">
                  <c:v>24.199999999998983</c:v>
                </c:pt>
                <c:pt idx="3026">
                  <c:v>24.207999999998982</c:v>
                </c:pt>
                <c:pt idx="3027">
                  <c:v>24.215999999998978</c:v>
                </c:pt>
                <c:pt idx="3028">
                  <c:v>24.223999999998977</c:v>
                </c:pt>
                <c:pt idx="3029">
                  <c:v>24.23199999999898</c:v>
                </c:pt>
                <c:pt idx="3030">
                  <c:v>24.239999999998975</c:v>
                </c:pt>
                <c:pt idx="3031">
                  <c:v>24.247999999998974</c:v>
                </c:pt>
                <c:pt idx="3032">
                  <c:v>24.255999999998973</c:v>
                </c:pt>
                <c:pt idx="3033">
                  <c:v>24.263999999998976</c:v>
                </c:pt>
                <c:pt idx="3034">
                  <c:v>24.271999999998975</c:v>
                </c:pt>
                <c:pt idx="3035">
                  <c:v>24.279999999998974</c:v>
                </c:pt>
                <c:pt idx="3036">
                  <c:v>24.287999999998974</c:v>
                </c:pt>
                <c:pt idx="3037">
                  <c:v>24.295999999998973</c:v>
                </c:pt>
                <c:pt idx="3038">
                  <c:v>24.303999999998975</c:v>
                </c:pt>
                <c:pt idx="3039">
                  <c:v>24.311999999998974</c:v>
                </c:pt>
                <c:pt idx="3040">
                  <c:v>24.319999999998974</c:v>
                </c:pt>
                <c:pt idx="3041">
                  <c:v>24.327999999998976</c:v>
                </c:pt>
                <c:pt idx="3042">
                  <c:v>24.335999999998975</c:v>
                </c:pt>
                <c:pt idx="3043">
                  <c:v>24.343999999998971</c:v>
                </c:pt>
                <c:pt idx="3044">
                  <c:v>24.351999999998974</c:v>
                </c:pt>
                <c:pt idx="3045">
                  <c:v>24.359999999998973</c:v>
                </c:pt>
                <c:pt idx="3046">
                  <c:v>24.367999999998968</c:v>
                </c:pt>
                <c:pt idx="3047">
                  <c:v>24.375999999998967</c:v>
                </c:pt>
                <c:pt idx="3048">
                  <c:v>24.383999999998967</c:v>
                </c:pt>
                <c:pt idx="3049">
                  <c:v>24.391999999998973</c:v>
                </c:pt>
                <c:pt idx="3050">
                  <c:v>24.399999999998968</c:v>
                </c:pt>
                <c:pt idx="3051">
                  <c:v>24.407999999998967</c:v>
                </c:pt>
                <c:pt idx="3052">
                  <c:v>24.415999999998967</c:v>
                </c:pt>
                <c:pt idx="3053">
                  <c:v>24.423999999998966</c:v>
                </c:pt>
                <c:pt idx="3054">
                  <c:v>24.431999999998965</c:v>
                </c:pt>
                <c:pt idx="3055">
                  <c:v>24.439999999998964</c:v>
                </c:pt>
                <c:pt idx="3056">
                  <c:v>24.447999999998963</c:v>
                </c:pt>
                <c:pt idx="3057">
                  <c:v>24.455999999998966</c:v>
                </c:pt>
                <c:pt idx="3058">
                  <c:v>24.463999999998961</c:v>
                </c:pt>
                <c:pt idx="3059">
                  <c:v>24.471999999998964</c:v>
                </c:pt>
                <c:pt idx="3060">
                  <c:v>24.479999999998963</c:v>
                </c:pt>
                <c:pt idx="3061">
                  <c:v>24.487999999998962</c:v>
                </c:pt>
                <c:pt idx="3062">
                  <c:v>24.495999999998958</c:v>
                </c:pt>
                <c:pt idx="3063">
                  <c:v>24.50399999999896</c:v>
                </c:pt>
                <c:pt idx="3064">
                  <c:v>24.511999999998967</c:v>
                </c:pt>
                <c:pt idx="3065">
                  <c:v>24.519999999998966</c:v>
                </c:pt>
                <c:pt idx="3066">
                  <c:v>24.527999999998961</c:v>
                </c:pt>
                <c:pt idx="3067">
                  <c:v>24.53599999999896</c:v>
                </c:pt>
                <c:pt idx="3068">
                  <c:v>24.54399999999896</c:v>
                </c:pt>
                <c:pt idx="3069">
                  <c:v>24.551999999998962</c:v>
                </c:pt>
                <c:pt idx="3070">
                  <c:v>24.559999999998958</c:v>
                </c:pt>
                <c:pt idx="3071">
                  <c:v>24.567999999998957</c:v>
                </c:pt>
                <c:pt idx="3072">
                  <c:v>24.57599999999896</c:v>
                </c:pt>
                <c:pt idx="3073">
                  <c:v>24.583999999998959</c:v>
                </c:pt>
                <c:pt idx="3074">
                  <c:v>24.591999999998958</c:v>
                </c:pt>
                <c:pt idx="3075">
                  <c:v>24.599999999998957</c:v>
                </c:pt>
                <c:pt idx="3076">
                  <c:v>24.60799999999896</c:v>
                </c:pt>
                <c:pt idx="3077">
                  <c:v>24.615999999998955</c:v>
                </c:pt>
                <c:pt idx="3078">
                  <c:v>24.623999999998954</c:v>
                </c:pt>
                <c:pt idx="3079">
                  <c:v>24.631999999998957</c:v>
                </c:pt>
                <c:pt idx="3080">
                  <c:v>24.63999999999896</c:v>
                </c:pt>
                <c:pt idx="3081">
                  <c:v>24.647999999998955</c:v>
                </c:pt>
                <c:pt idx="3082">
                  <c:v>24.655999999998954</c:v>
                </c:pt>
                <c:pt idx="3083">
                  <c:v>24.663999999998953</c:v>
                </c:pt>
                <c:pt idx="3084">
                  <c:v>24.671999999998956</c:v>
                </c:pt>
                <c:pt idx="3085">
                  <c:v>24.679999999998955</c:v>
                </c:pt>
                <c:pt idx="3086">
                  <c:v>24.687999999998951</c:v>
                </c:pt>
                <c:pt idx="3087">
                  <c:v>24.69599999999895</c:v>
                </c:pt>
                <c:pt idx="3088">
                  <c:v>24.703999999998949</c:v>
                </c:pt>
                <c:pt idx="3089">
                  <c:v>24.711999999998955</c:v>
                </c:pt>
                <c:pt idx="3090">
                  <c:v>24.719999999998951</c:v>
                </c:pt>
                <c:pt idx="3091">
                  <c:v>24.72799999999895</c:v>
                </c:pt>
                <c:pt idx="3092">
                  <c:v>24.735999999998949</c:v>
                </c:pt>
                <c:pt idx="3093">
                  <c:v>24.743999999998945</c:v>
                </c:pt>
                <c:pt idx="3094">
                  <c:v>24.751999999998947</c:v>
                </c:pt>
                <c:pt idx="3095">
                  <c:v>24.759999999998946</c:v>
                </c:pt>
                <c:pt idx="3096">
                  <c:v>24.767999999998946</c:v>
                </c:pt>
                <c:pt idx="3097">
                  <c:v>24.775999999998941</c:v>
                </c:pt>
                <c:pt idx="3098">
                  <c:v>24.783999999998944</c:v>
                </c:pt>
                <c:pt idx="3099">
                  <c:v>24.791999999998946</c:v>
                </c:pt>
                <c:pt idx="3100">
                  <c:v>24.799999999998946</c:v>
                </c:pt>
                <c:pt idx="3101">
                  <c:v>24.807999999998945</c:v>
                </c:pt>
                <c:pt idx="3102">
                  <c:v>24.815999999998944</c:v>
                </c:pt>
                <c:pt idx="3103">
                  <c:v>24.823999999998943</c:v>
                </c:pt>
                <c:pt idx="3104">
                  <c:v>24.831999999998946</c:v>
                </c:pt>
                <c:pt idx="3105">
                  <c:v>24.839999999998941</c:v>
                </c:pt>
                <c:pt idx="3106">
                  <c:v>24.84799999999894</c:v>
                </c:pt>
                <c:pt idx="3107">
                  <c:v>24.855999999998943</c:v>
                </c:pt>
                <c:pt idx="3108">
                  <c:v>24.863999999998942</c:v>
                </c:pt>
                <c:pt idx="3109">
                  <c:v>24.871999999998941</c:v>
                </c:pt>
                <c:pt idx="3110">
                  <c:v>24.87999999999894</c:v>
                </c:pt>
                <c:pt idx="3111">
                  <c:v>24.887999999998939</c:v>
                </c:pt>
                <c:pt idx="3112">
                  <c:v>24.895999999998939</c:v>
                </c:pt>
                <c:pt idx="3113">
                  <c:v>24.903999999998934</c:v>
                </c:pt>
                <c:pt idx="3114">
                  <c:v>24.911999999998937</c:v>
                </c:pt>
                <c:pt idx="3115">
                  <c:v>24.919999999998939</c:v>
                </c:pt>
                <c:pt idx="3116">
                  <c:v>24.927999999998939</c:v>
                </c:pt>
                <c:pt idx="3117">
                  <c:v>24.935999999998934</c:v>
                </c:pt>
                <c:pt idx="3118">
                  <c:v>24.943999999998933</c:v>
                </c:pt>
                <c:pt idx="3119">
                  <c:v>24.951999999998936</c:v>
                </c:pt>
                <c:pt idx="3120">
                  <c:v>24.959999999998931</c:v>
                </c:pt>
                <c:pt idx="3121">
                  <c:v>24.967999999998931</c:v>
                </c:pt>
                <c:pt idx="3122">
                  <c:v>24.97599999999893</c:v>
                </c:pt>
                <c:pt idx="3123">
                  <c:v>24.983999999998929</c:v>
                </c:pt>
                <c:pt idx="3124">
                  <c:v>24.991999999998932</c:v>
                </c:pt>
                <c:pt idx="3125">
                  <c:v>24.999999999998931</c:v>
                </c:pt>
                <c:pt idx="3126">
                  <c:v>25.007999999998933</c:v>
                </c:pt>
                <c:pt idx="3127">
                  <c:v>25.015999999998932</c:v>
                </c:pt>
                <c:pt idx="3128">
                  <c:v>25.023999999998932</c:v>
                </c:pt>
                <c:pt idx="3129">
                  <c:v>25.031999999998931</c:v>
                </c:pt>
                <c:pt idx="3130">
                  <c:v>25.03999999999893</c:v>
                </c:pt>
                <c:pt idx="3131">
                  <c:v>25.047999999998932</c:v>
                </c:pt>
                <c:pt idx="3132">
                  <c:v>25.055999999998928</c:v>
                </c:pt>
                <c:pt idx="3133">
                  <c:v>25.063999999998927</c:v>
                </c:pt>
                <c:pt idx="3134">
                  <c:v>25.07199999999893</c:v>
                </c:pt>
                <c:pt idx="3135">
                  <c:v>25.079999999998932</c:v>
                </c:pt>
                <c:pt idx="3136">
                  <c:v>25.087999999998928</c:v>
                </c:pt>
                <c:pt idx="3137">
                  <c:v>25.095999999998927</c:v>
                </c:pt>
                <c:pt idx="3138">
                  <c:v>25.10399999999893</c:v>
                </c:pt>
                <c:pt idx="3139">
                  <c:v>25.111999999998929</c:v>
                </c:pt>
                <c:pt idx="3140">
                  <c:v>25.119999999998928</c:v>
                </c:pt>
                <c:pt idx="3141">
                  <c:v>25.127999999998931</c:v>
                </c:pt>
                <c:pt idx="3142">
                  <c:v>25.13599999999893</c:v>
                </c:pt>
                <c:pt idx="3143">
                  <c:v>25.143999999998925</c:v>
                </c:pt>
                <c:pt idx="3144">
                  <c:v>25.151999999998928</c:v>
                </c:pt>
                <c:pt idx="3145">
                  <c:v>25.159999999998927</c:v>
                </c:pt>
                <c:pt idx="3146">
                  <c:v>25.167999999998926</c:v>
                </c:pt>
                <c:pt idx="3147">
                  <c:v>25.175999999998925</c:v>
                </c:pt>
                <c:pt idx="3148">
                  <c:v>25.183999999998921</c:v>
                </c:pt>
                <c:pt idx="3149">
                  <c:v>25.191999999998927</c:v>
                </c:pt>
                <c:pt idx="3150">
                  <c:v>25.199999999998926</c:v>
                </c:pt>
                <c:pt idx="3151">
                  <c:v>25.207999999998925</c:v>
                </c:pt>
                <c:pt idx="3152">
                  <c:v>25.215999999998921</c:v>
                </c:pt>
                <c:pt idx="3153">
                  <c:v>25.22399999999892</c:v>
                </c:pt>
                <c:pt idx="3154">
                  <c:v>25.231999999998923</c:v>
                </c:pt>
                <c:pt idx="3155">
                  <c:v>25.239999999998918</c:v>
                </c:pt>
                <c:pt idx="3156">
                  <c:v>25.247999999998918</c:v>
                </c:pt>
                <c:pt idx="3157">
                  <c:v>25.25599999999892</c:v>
                </c:pt>
                <c:pt idx="3158">
                  <c:v>25.263999999998919</c:v>
                </c:pt>
                <c:pt idx="3159">
                  <c:v>25.271999999998918</c:v>
                </c:pt>
                <c:pt idx="3160">
                  <c:v>25.279999999998918</c:v>
                </c:pt>
                <c:pt idx="3161">
                  <c:v>25.287999999998917</c:v>
                </c:pt>
                <c:pt idx="3162">
                  <c:v>25.295999999998916</c:v>
                </c:pt>
                <c:pt idx="3163">
                  <c:v>25.303999999998915</c:v>
                </c:pt>
                <c:pt idx="3164">
                  <c:v>25.311999999998921</c:v>
                </c:pt>
                <c:pt idx="3165">
                  <c:v>25.31999999999892</c:v>
                </c:pt>
                <c:pt idx="3166">
                  <c:v>25.327999999998919</c:v>
                </c:pt>
                <c:pt idx="3167">
                  <c:v>25.335999999998915</c:v>
                </c:pt>
                <c:pt idx="3168">
                  <c:v>25.343999999998914</c:v>
                </c:pt>
                <c:pt idx="3169">
                  <c:v>25.351999999998917</c:v>
                </c:pt>
                <c:pt idx="3170">
                  <c:v>25.359999999998916</c:v>
                </c:pt>
                <c:pt idx="3171">
                  <c:v>25.367999999998911</c:v>
                </c:pt>
                <c:pt idx="3172">
                  <c:v>25.375999999998914</c:v>
                </c:pt>
                <c:pt idx="3173">
                  <c:v>25.383999999998913</c:v>
                </c:pt>
                <c:pt idx="3174">
                  <c:v>25.391999999998916</c:v>
                </c:pt>
                <c:pt idx="3175">
                  <c:v>25.399999999998911</c:v>
                </c:pt>
                <c:pt idx="3176">
                  <c:v>25.407999999998911</c:v>
                </c:pt>
                <c:pt idx="3177">
                  <c:v>25.41599999999891</c:v>
                </c:pt>
                <c:pt idx="3178">
                  <c:v>25.423999999998909</c:v>
                </c:pt>
                <c:pt idx="3179">
                  <c:v>25.431999999998908</c:v>
                </c:pt>
                <c:pt idx="3180">
                  <c:v>25.439999999998911</c:v>
                </c:pt>
                <c:pt idx="3181">
                  <c:v>25.44799999999891</c:v>
                </c:pt>
                <c:pt idx="3182">
                  <c:v>25.455999999998909</c:v>
                </c:pt>
                <c:pt idx="3183">
                  <c:v>25.463999999998904</c:v>
                </c:pt>
                <c:pt idx="3184">
                  <c:v>25.471999999998907</c:v>
                </c:pt>
                <c:pt idx="3185">
                  <c:v>25.479999999998906</c:v>
                </c:pt>
                <c:pt idx="3186">
                  <c:v>25.487999999998902</c:v>
                </c:pt>
                <c:pt idx="3187">
                  <c:v>25.495999999998901</c:v>
                </c:pt>
                <c:pt idx="3188">
                  <c:v>25.503999999998907</c:v>
                </c:pt>
                <c:pt idx="3189">
                  <c:v>25.51199999999891</c:v>
                </c:pt>
                <c:pt idx="3190">
                  <c:v>25.519999999998905</c:v>
                </c:pt>
                <c:pt idx="3191">
                  <c:v>25.527999999998904</c:v>
                </c:pt>
                <c:pt idx="3192">
                  <c:v>25.535999999998904</c:v>
                </c:pt>
                <c:pt idx="3193">
                  <c:v>25.543999999998903</c:v>
                </c:pt>
                <c:pt idx="3194">
                  <c:v>25.551999999998905</c:v>
                </c:pt>
                <c:pt idx="3195">
                  <c:v>25.559999999998901</c:v>
                </c:pt>
                <c:pt idx="3196">
                  <c:v>25.567999999998904</c:v>
                </c:pt>
                <c:pt idx="3197">
                  <c:v>25.575999999998903</c:v>
                </c:pt>
                <c:pt idx="3198">
                  <c:v>25.583999999998902</c:v>
                </c:pt>
                <c:pt idx="3199">
                  <c:v>25.591999999998901</c:v>
                </c:pt>
                <c:pt idx="3200">
                  <c:v>25.5999999999989</c:v>
                </c:pt>
                <c:pt idx="3201">
                  <c:v>25.607999999998903</c:v>
                </c:pt>
                <c:pt idx="3202">
                  <c:v>25.615999999998898</c:v>
                </c:pt>
                <c:pt idx="3203">
                  <c:v>25.623999999998897</c:v>
                </c:pt>
                <c:pt idx="3204">
                  <c:v>25.6319999999989</c:v>
                </c:pt>
                <c:pt idx="3205">
                  <c:v>25.639999999998903</c:v>
                </c:pt>
                <c:pt idx="3206">
                  <c:v>25.647999999998898</c:v>
                </c:pt>
                <c:pt idx="3207">
                  <c:v>25.655999999998897</c:v>
                </c:pt>
                <c:pt idx="3208">
                  <c:v>25.663999999998897</c:v>
                </c:pt>
                <c:pt idx="3209">
                  <c:v>25.671999999998899</c:v>
                </c:pt>
                <c:pt idx="3210">
                  <c:v>25.679999999998895</c:v>
                </c:pt>
                <c:pt idx="3211">
                  <c:v>25.687999999998894</c:v>
                </c:pt>
                <c:pt idx="3212">
                  <c:v>25.695999999998893</c:v>
                </c:pt>
                <c:pt idx="3213">
                  <c:v>25.703999999998896</c:v>
                </c:pt>
                <c:pt idx="3214">
                  <c:v>25.711999999998895</c:v>
                </c:pt>
                <c:pt idx="3215">
                  <c:v>25.719999999998894</c:v>
                </c:pt>
                <c:pt idx="3216">
                  <c:v>25.727999999998893</c:v>
                </c:pt>
                <c:pt idx="3217">
                  <c:v>25.735999999998892</c:v>
                </c:pt>
                <c:pt idx="3218">
                  <c:v>25.743999999998888</c:v>
                </c:pt>
                <c:pt idx="3219">
                  <c:v>25.75199999999889</c:v>
                </c:pt>
                <c:pt idx="3220">
                  <c:v>25.75999999999889</c:v>
                </c:pt>
                <c:pt idx="3221">
                  <c:v>25.767999999998892</c:v>
                </c:pt>
                <c:pt idx="3222">
                  <c:v>25.775999999998888</c:v>
                </c:pt>
                <c:pt idx="3223">
                  <c:v>25.783999999998887</c:v>
                </c:pt>
                <c:pt idx="3224">
                  <c:v>25.79199999999889</c:v>
                </c:pt>
                <c:pt idx="3225">
                  <c:v>25.799999999998892</c:v>
                </c:pt>
                <c:pt idx="3226">
                  <c:v>25.807999999998891</c:v>
                </c:pt>
                <c:pt idx="3227">
                  <c:v>25.815999999998891</c:v>
                </c:pt>
                <c:pt idx="3228">
                  <c:v>25.82399999999889</c:v>
                </c:pt>
                <c:pt idx="3229">
                  <c:v>25.831999999998889</c:v>
                </c:pt>
                <c:pt idx="3230">
                  <c:v>25.839999999998891</c:v>
                </c:pt>
                <c:pt idx="3231">
                  <c:v>25.847999999998891</c:v>
                </c:pt>
                <c:pt idx="3232">
                  <c:v>25.85599999999889</c:v>
                </c:pt>
                <c:pt idx="3233">
                  <c:v>25.863999999998885</c:v>
                </c:pt>
                <c:pt idx="3234">
                  <c:v>25.871999999998888</c:v>
                </c:pt>
                <c:pt idx="3235">
                  <c:v>25.879999999998887</c:v>
                </c:pt>
                <c:pt idx="3236">
                  <c:v>25.887999999998886</c:v>
                </c:pt>
                <c:pt idx="3237">
                  <c:v>25.895999999998885</c:v>
                </c:pt>
                <c:pt idx="3238">
                  <c:v>25.903999999998881</c:v>
                </c:pt>
                <c:pt idx="3239">
                  <c:v>25.911999999998887</c:v>
                </c:pt>
                <c:pt idx="3240">
                  <c:v>25.919999999998886</c:v>
                </c:pt>
                <c:pt idx="3241">
                  <c:v>25.927999999998885</c:v>
                </c:pt>
                <c:pt idx="3242">
                  <c:v>25.935999999998881</c:v>
                </c:pt>
                <c:pt idx="3243">
                  <c:v>25.94399999999888</c:v>
                </c:pt>
                <c:pt idx="3244">
                  <c:v>25.951999999998883</c:v>
                </c:pt>
                <c:pt idx="3245">
                  <c:v>25.959999999998878</c:v>
                </c:pt>
                <c:pt idx="3246">
                  <c:v>25.967999999998877</c:v>
                </c:pt>
                <c:pt idx="3247">
                  <c:v>25.975999999998876</c:v>
                </c:pt>
                <c:pt idx="3248">
                  <c:v>25.983999999998876</c:v>
                </c:pt>
                <c:pt idx="3249">
                  <c:v>25.991999999998878</c:v>
                </c:pt>
                <c:pt idx="3250">
                  <c:v>25.999999999998877</c:v>
                </c:pt>
                <c:pt idx="3251">
                  <c:v>26.00799999999888</c:v>
                </c:pt>
                <c:pt idx="3252">
                  <c:v>26.015999999998879</c:v>
                </c:pt>
                <c:pt idx="3253">
                  <c:v>26.023999999998875</c:v>
                </c:pt>
                <c:pt idx="3254">
                  <c:v>26.031999999998877</c:v>
                </c:pt>
                <c:pt idx="3255">
                  <c:v>26.039999999998876</c:v>
                </c:pt>
                <c:pt idx="3256">
                  <c:v>26.047999999998876</c:v>
                </c:pt>
                <c:pt idx="3257">
                  <c:v>26.055999999998871</c:v>
                </c:pt>
                <c:pt idx="3258">
                  <c:v>26.063999999998874</c:v>
                </c:pt>
                <c:pt idx="3259">
                  <c:v>26.071999999998877</c:v>
                </c:pt>
                <c:pt idx="3260">
                  <c:v>26.079999999998876</c:v>
                </c:pt>
                <c:pt idx="3261">
                  <c:v>26.087999999998871</c:v>
                </c:pt>
                <c:pt idx="3262">
                  <c:v>26.09599999999887</c:v>
                </c:pt>
                <c:pt idx="3263">
                  <c:v>26.103999999998873</c:v>
                </c:pt>
                <c:pt idx="3264">
                  <c:v>26.111999999998876</c:v>
                </c:pt>
                <c:pt idx="3265">
                  <c:v>26.119999999998871</c:v>
                </c:pt>
                <c:pt idx="3266">
                  <c:v>26.127999999998874</c:v>
                </c:pt>
                <c:pt idx="3267">
                  <c:v>26.135999999998873</c:v>
                </c:pt>
                <c:pt idx="3268">
                  <c:v>26.143999999998872</c:v>
                </c:pt>
                <c:pt idx="3269">
                  <c:v>26.151999999998871</c:v>
                </c:pt>
                <c:pt idx="3270">
                  <c:v>26.15999999999887</c:v>
                </c:pt>
                <c:pt idx="3271">
                  <c:v>26.167999999998869</c:v>
                </c:pt>
                <c:pt idx="3272">
                  <c:v>26.175999999998872</c:v>
                </c:pt>
                <c:pt idx="3273">
                  <c:v>26.183999999998868</c:v>
                </c:pt>
                <c:pt idx="3274">
                  <c:v>26.19199999999887</c:v>
                </c:pt>
                <c:pt idx="3275">
                  <c:v>26.19999999999887</c:v>
                </c:pt>
                <c:pt idx="3276">
                  <c:v>26.207999999998865</c:v>
                </c:pt>
                <c:pt idx="3277">
                  <c:v>26.215999999998864</c:v>
                </c:pt>
                <c:pt idx="3278">
                  <c:v>26.223999999998863</c:v>
                </c:pt>
                <c:pt idx="3279">
                  <c:v>26.231999999998866</c:v>
                </c:pt>
                <c:pt idx="3280">
                  <c:v>26.239999999998865</c:v>
                </c:pt>
                <c:pt idx="3281">
                  <c:v>26.247999999998864</c:v>
                </c:pt>
                <c:pt idx="3282">
                  <c:v>26.255999999998863</c:v>
                </c:pt>
                <c:pt idx="3283">
                  <c:v>26.263999999998862</c:v>
                </c:pt>
                <c:pt idx="3284">
                  <c:v>26.271999999998865</c:v>
                </c:pt>
                <c:pt idx="3285">
                  <c:v>26.279999999998861</c:v>
                </c:pt>
                <c:pt idx="3286">
                  <c:v>26.28799999999886</c:v>
                </c:pt>
                <c:pt idx="3287">
                  <c:v>26.295999999998859</c:v>
                </c:pt>
                <c:pt idx="3288">
                  <c:v>26.303999999998858</c:v>
                </c:pt>
                <c:pt idx="3289">
                  <c:v>26.311999999998864</c:v>
                </c:pt>
                <c:pt idx="3290">
                  <c:v>26.319999999998863</c:v>
                </c:pt>
                <c:pt idx="3291">
                  <c:v>26.327999999998863</c:v>
                </c:pt>
                <c:pt idx="3292">
                  <c:v>26.335999999998858</c:v>
                </c:pt>
                <c:pt idx="3293">
                  <c:v>26.343999999998857</c:v>
                </c:pt>
                <c:pt idx="3294">
                  <c:v>26.35199999999886</c:v>
                </c:pt>
                <c:pt idx="3295">
                  <c:v>26.359999999998855</c:v>
                </c:pt>
                <c:pt idx="3296">
                  <c:v>26.367999999998855</c:v>
                </c:pt>
                <c:pt idx="3297">
                  <c:v>26.375999999998854</c:v>
                </c:pt>
                <c:pt idx="3298">
                  <c:v>26.383999999998856</c:v>
                </c:pt>
                <c:pt idx="3299">
                  <c:v>26.391999999998855</c:v>
                </c:pt>
                <c:pt idx="3300">
                  <c:v>26.399999999998855</c:v>
                </c:pt>
                <c:pt idx="3301">
                  <c:v>26.407999999998854</c:v>
                </c:pt>
                <c:pt idx="3302">
                  <c:v>26.415999999998853</c:v>
                </c:pt>
                <c:pt idx="3303">
                  <c:v>26.423999999998852</c:v>
                </c:pt>
                <c:pt idx="3304">
                  <c:v>26.431999999998851</c:v>
                </c:pt>
                <c:pt idx="3305">
                  <c:v>26.43999999999885</c:v>
                </c:pt>
                <c:pt idx="3306">
                  <c:v>26.447999999998849</c:v>
                </c:pt>
                <c:pt idx="3307">
                  <c:v>26.455999999998852</c:v>
                </c:pt>
                <c:pt idx="3308">
                  <c:v>26.463999999998848</c:v>
                </c:pt>
                <c:pt idx="3309">
                  <c:v>26.47199999999885</c:v>
                </c:pt>
                <c:pt idx="3310">
                  <c:v>26.479999999998849</c:v>
                </c:pt>
                <c:pt idx="3311">
                  <c:v>26.487999999998845</c:v>
                </c:pt>
                <c:pt idx="3312">
                  <c:v>26.495999999998844</c:v>
                </c:pt>
                <c:pt idx="3313">
                  <c:v>26.503999999998847</c:v>
                </c:pt>
                <c:pt idx="3314">
                  <c:v>26.511999999998849</c:v>
                </c:pt>
                <c:pt idx="3315">
                  <c:v>26.519999999998848</c:v>
                </c:pt>
                <c:pt idx="3316">
                  <c:v>26.527999999998848</c:v>
                </c:pt>
                <c:pt idx="3317">
                  <c:v>26.535999999998847</c:v>
                </c:pt>
                <c:pt idx="3318">
                  <c:v>26.543999999998846</c:v>
                </c:pt>
                <c:pt idx="3319">
                  <c:v>26.551999999998845</c:v>
                </c:pt>
                <c:pt idx="3320">
                  <c:v>26.559999999998844</c:v>
                </c:pt>
                <c:pt idx="3321">
                  <c:v>26.567999999998843</c:v>
                </c:pt>
                <c:pt idx="3322">
                  <c:v>26.575999999998842</c:v>
                </c:pt>
                <c:pt idx="3323">
                  <c:v>26.583999999998838</c:v>
                </c:pt>
                <c:pt idx="3324">
                  <c:v>26.591999999998844</c:v>
                </c:pt>
                <c:pt idx="3325">
                  <c:v>26.599999999998843</c:v>
                </c:pt>
                <c:pt idx="3326">
                  <c:v>26.607999999998846</c:v>
                </c:pt>
                <c:pt idx="3327">
                  <c:v>26.615999999998841</c:v>
                </c:pt>
                <c:pt idx="3328">
                  <c:v>26.623999999998841</c:v>
                </c:pt>
                <c:pt idx="3329">
                  <c:v>26.631999999998843</c:v>
                </c:pt>
                <c:pt idx="3330">
                  <c:v>26.639999999998842</c:v>
                </c:pt>
                <c:pt idx="3331">
                  <c:v>26.647999999998838</c:v>
                </c:pt>
                <c:pt idx="3332">
                  <c:v>26.655999999998837</c:v>
                </c:pt>
                <c:pt idx="3333">
                  <c:v>26.66399999999884</c:v>
                </c:pt>
                <c:pt idx="3334">
                  <c:v>26.671999999998842</c:v>
                </c:pt>
                <c:pt idx="3335">
                  <c:v>26.679999999998838</c:v>
                </c:pt>
                <c:pt idx="3336">
                  <c:v>26.687999999998837</c:v>
                </c:pt>
                <c:pt idx="3337">
                  <c:v>26.695999999998836</c:v>
                </c:pt>
                <c:pt idx="3338">
                  <c:v>26.703999999998832</c:v>
                </c:pt>
                <c:pt idx="3339">
                  <c:v>26.711999999998834</c:v>
                </c:pt>
                <c:pt idx="3340">
                  <c:v>26.719999999998834</c:v>
                </c:pt>
                <c:pt idx="3341">
                  <c:v>26.727999999998836</c:v>
                </c:pt>
                <c:pt idx="3342">
                  <c:v>26.735999999998832</c:v>
                </c:pt>
                <c:pt idx="3343">
                  <c:v>26.743999999998831</c:v>
                </c:pt>
                <c:pt idx="3344">
                  <c:v>26.751999999998834</c:v>
                </c:pt>
                <c:pt idx="3345">
                  <c:v>26.759999999998833</c:v>
                </c:pt>
                <c:pt idx="3346">
                  <c:v>26.767999999998832</c:v>
                </c:pt>
                <c:pt idx="3347">
                  <c:v>26.775999999998827</c:v>
                </c:pt>
                <c:pt idx="3348">
                  <c:v>26.783999999998827</c:v>
                </c:pt>
                <c:pt idx="3349">
                  <c:v>26.791999999998833</c:v>
                </c:pt>
                <c:pt idx="3350">
                  <c:v>26.799999999998832</c:v>
                </c:pt>
                <c:pt idx="3351">
                  <c:v>26.807999999998831</c:v>
                </c:pt>
                <c:pt idx="3352">
                  <c:v>26.81599999999883</c:v>
                </c:pt>
                <c:pt idx="3353">
                  <c:v>26.823999999998833</c:v>
                </c:pt>
                <c:pt idx="3354">
                  <c:v>26.831999999998832</c:v>
                </c:pt>
                <c:pt idx="3355">
                  <c:v>26.839999999998831</c:v>
                </c:pt>
                <c:pt idx="3356">
                  <c:v>26.84799999999883</c:v>
                </c:pt>
                <c:pt idx="3357">
                  <c:v>26.855999999998833</c:v>
                </c:pt>
                <c:pt idx="3358">
                  <c:v>26.863999999998828</c:v>
                </c:pt>
                <c:pt idx="3359">
                  <c:v>26.871999999998831</c:v>
                </c:pt>
                <c:pt idx="3360">
                  <c:v>26.87999999999883</c:v>
                </c:pt>
                <c:pt idx="3361">
                  <c:v>26.887999999998829</c:v>
                </c:pt>
                <c:pt idx="3362">
                  <c:v>26.895999999998825</c:v>
                </c:pt>
                <c:pt idx="3363">
                  <c:v>26.903999999998824</c:v>
                </c:pt>
                <c:pt idx="3364">
                  <c:v>26.911999999998827</c:v>
                </c:pt>
                <c:pt idx="3365">
                  <c:v>26.919999999998829</c:v>
                </c:pt>
                <c:pt idx="3366">
                  <c:v>26.927999999998825</c:v>
                </c:pt>
                <c:pt idx="3367">
                  <c:v>26.935999999998824</c:v>
                </c:pt>
                <c:pt idx="3368">
                  <c:v>26.943999999998823</c:v>
                </c:pt>
                <c:pt idx="3369">
                  <c:v>26.951999999998826</c:v>
                </c:pt>
                <c:pt idx="3370">
                  <c:v>26.959999999998821</c:v>
                </c:pt>
                <c:pt idx="3371">
                  <c:v>26.96799999999882</c:v>
                </c:pt>
                <c:pt idx="3372">
                  <c:v>26.97599999999882</c:v>
                </c:pt>
                <c:pt idx="3373">
                  <c:v>26.983999999998822</c:v>
                </c:pt>
                <c:pt idx="3374">
                  <c:v>26.991999999998821</c:v>
                </c:pt>
                <c:pt idx="3375">
                  <c:v>26.99999999999882</c:v>
                </c:pt>
                <c:pt idx="3376">
                  <c:v>27.007999999998823</c:v>
                </c:pt>
                <c:pt idx="3377">
                  <c:v>27.015999999998822</c:v>
                </c:pt>
                <c:pt idx="3378">
                  <c:v>27.023999999998818</c:v>
                </c:pt>
                <c:pt idx="3379">
                  <c:v>27.031999999998821</c:v>
                </c:pt>
                <c:pt idx="3380">
                  <c:v>27.03999999999882</c:v>
                </c:pt>
                <c:pt idx="3381">
                  <c:v>27.047999999998822</c:v>
                </c:pt>
                <c:pt idx="3382">
                  <c:v>27.055999999998818</c:v>
                </c:pt>
                <c:pt idx="3383">
                  <c:v>27.063999999998817</c:v>
                </c:pt>
                <c:pt idx="3384">
                  <c:v>27.07199999999882</c:v>
                </c:pt>
                <c:pt idx="3385">
                  <c:v>27.079999999998815</c:v>
                </c:pt>
                <c:pt idx="3386">
                  <c:v>27.087999999998814</c:v>
                </c:pt>
                <c:pt idx="3387">
                  <c:v>27.095999999998813</c:v>
                </c:pt>
                <c:pt idx="3388">
                  <c:v>27.103999999998816</c:v>
                </c:pt>
                <c:pt idx="3389">
                  <c:v>27.111999999998819</c:v>
                </c:pt>
                <c:pt idx="3390">
                  <c:v>27.119999999998818</c:v>
                </c:pt>
                <c:pt idx="3391">
                  <c:v>27.127999999998817</c:v>
                </c:pt>
                <c:pt idx="3392">
                  <c:v>27.135999999998816</c:v>
                </c:pt>
                <c:pt idx="3393">
                  <c:v>27.143999999998815</c:v>
                </c:pt>
                <c:pt idx="3394">
                  <c:v>27.151999999998814</c:v>
                </c:pt>
                <c:pt idx="3395">
                  <c:v>27.159999999998814</c:v>
                </c:pt>
                <c:pt idx="3396">
                  <c:v>27.167999999998816</c:v>
                </c:pt>
                <c:pt idx="3397">
                  <c:v>27.175999999998815</c:v>
                </c:pt>
                <c:pt idx="3398">
                  <c:v>27.183999999998811</c:v>
                </c:pt>
                <c:pt idx="3399">
                  <c:v>27.191999999998814</c:v>
                </c:pt>
                <c:pt idx="3400">
                  <c:v>27.199999999998813</c:v>
                </c:pt>
                <c:pt idx="3401">
                  <c:v>27.207999999998808</c:v>
                </c:pt>
                <c:pt idx="3402">
                  <c:v>27.215999999998807</c:v>
                </c:pt>
                <c:pt idx="3403">
                  <c:v>27.223999999998806</c:v>
                </c:pt>
                <c:pt idx="3404">
                  <c:v>27.231999999998809</c:v>
                </c:pt>
                <c:pt idx="3405">
                  <c:v>27.239999999998808</c:v>
                </c:pt>
                <c:pt idx="3406">
                  <c:v>27.247999999998807</c:v>
                </c:pt>
                <c:pt idx="3407">
                  <c:v>27.255999999998807</c:v>
                </c:pt>
                <c:pt idx="3408">
                  <c:v>27.263999999998806</c:v>
                </c:pt>
                <c:pt idx="3409">
                  <c:v>27.271999999998805</c:v>
                </c:pt>
                <c:pt idx="3410">
                  <c:v>27.279999999998804</c:v>
                </c:pt>
                <c:pt idx="3411">
                  <c:v>27.287999999998803</c:v>
                </c:pt>
                <c:pt idx="3412">
                  <c:v>27.295999999998802</c:v>
                </c:pt>
                <c:pt idx="3413">
                  <c:v>27.303999999998805</c:v>
                </c:pt>
                <c:pt idx="3414">
                  <c:v>27.311999999998807</c:v>
                </c:pt>
                <c:pt idx="3415">
                  <c:v>27.319999999998807</c:v>
                </c:pt>
                <c:pt idx="3416">
                  <c:v>27.327999999998806</c:v>
                </c:pt>
                <c:pt idx="3417">
                  <c:v>27.335999999998801</c:v>
                </c:pt>
                <c:pt idx="3418">
                  <c:v>27.3439999999988</c:v>
                </c:pt>
                <c:pt idx="3419">
                  <c:v>27.351999999998803</c:v>
                </c:pt>
                <c:pt idx="3420">
                  <c:v>27.359999999998802</c:v>
                </c:pt>
                <c:pt idx="3421">
                  <c:v>27.367999999998801</c:v>
                </c:pt>
                <c:pt idx="3422">
                  <c:v>27.3759999999988</c:v>
                </c:pt>
                <c:pt idx="3423">
                  <c:v>27.3839999999988</c:v>
                </c:pt>
                <c:pt idx="3424">
                  <c:v>27.391999999998802</c:v>
                </c:pt>
                <c:pt idx="3425">
                  <c:v>27.399999999998798</c:v>
                </c:pt>
                <c:pt idx="3426">
                  <c:v>27.407999999998797</c:v>
                </c:pt>
                <c:pt idx="3427">
                  <c:v>27.415999999998796</c:v>
                </c:pt>
                <c:pt idx="3428">
                  <c:v>27.423999999998792</c:v>
                </c:pt>
                <c:pt idx="3429">
                  <c:v>27.431999999998798</c:v>
                </c:pt>
                <c:pt idx="3430">
                  <c:v>27.439999999998797</c:v>
                </c:pt>
                <c:pt idx="3431">
                  <c:v>27.447999999998796</c:v>
                </c:pt>
                <c:pt idx="3432">
                  <c:v>27.455999999998792</c:v>
                </c:pt>
                <c:pt idx="3433">
                  <c:v>27.463999999998791</c:v>
                </c:pt>
                <c:pt idx="3434">
                  <c:v>27.471999999998793</c:v>
                </c:pt>
                <c:pt idx="3435">
                  <c:v>27.479999999998793</c:v>
                </c:pt>
                <c:pt idx="3436">
                  <c:v>27.487999999998792</c:v>
                </c:pt>
                <c:pt idx="3437">
                  <c:v>27.495999999998791</c:v>
                </c:pt>
                <c:pt idx="3438">
                  <c:v>27.503999999998793</c:v>
                </c:pt>
                <c:pt idx="3439">
                  <c:v>27.511999999998796</c:v>
                </c:pt>
                <c:pt idx="3440">
                  <c:v>27.519999999998795</c:v>
                </c:pt>
                <c:pt idx="3441">
                  <c:v>27.527999999998791</c:v>
                </c:pt>
                <c:pt idx="3442">
                  <c:v>27.53599999999879</c:v>
                </c:pt>
                <c:pt idx="3443">
                  <c:v>27.543999999998793</c:v>
                </c:pt>
                <c:pt idx="3444">
                  <c:v>27.551999999998792</c:v>
                </c:pt>
                <c:pt idx="3445">
                  <c:v>27.559999999998791</c:v>
                </c:pt>
                <c:pt idx="3446">
                  <c:v>27.56799999999879</c:v>
                </c:pt>
                <c:pt idx="3447">
                  <c:v>27.575999999998793</c:v>
                </c:pt>
                <c:pt idx="3448">
                  <c:v>27.583999999998788</c:v>
                </c:pt>
                <c:pt idx="3449">
                  <c:v>27.591999999998791</c:v>
                </c:pt>
                <c:pt idx="3450">
                  <c:v>27.59999999999879</c:v>
                </c:pt>
                <c:pt idx="3451">
                  <c:v>27.607999999998793</c:v>
                </c:pt>
                <c:pt idx="3452">
                  <c:v>27.615999999998788</c:v>
                </c:pt>
                <c:pt idx="3453">
                  <c:v>27.623999999998791</c:v>
                </c:pt>
                <c:pt idx="3454">
                  <c:v>27.631999999998794</c:v>
                </c:pt>
                <c:pt idx="3455">
                  <c:v>27.639999999998793</c:v>
                </c:pt>
                <c:pt idx="3456">
                  <c:v>27.647999999998788</c:v>
                </c:pt>
                <c:pt idx="3457">
                  <c:v>27.655999999998787</c:v>
                </c:pt>
                <c:pt idx="3458">
                  <c:v>27.663999999998786</c:v>
                </c:pt>
                <c:pt idx="3459">
                  <c:v>27.671999999998789</c:v>
                </c:pt>
                <c:pt idx="3460">
                  <c:v>27.679999999998788</c:v>
                </c:pt>
                <c:pt idx="3461">
                  <c:v>27.687999999998787</c:v>
                </c:pt>
                <c:pt idx="3462">
                  <c:v>27.695999999998786</c:v>
                </c:pt>
                <c:pt idx="3463">
                  <c:v>27.703999999998786</c:v>
                </c:pt>
                <c:pt idx="3464">
                  <c:v>27.711999999998785</c:v>
                </c:pt>
                <c:pt idx="3465">
                  <c:v>27.719999999998784</c:v>
                </c:pt>
                <c:pt idx="3466">
                  <c:v>27.727999999998783</c:v>
                </c:pt>
                <c:pt idx="3467">
                  <c:v>27.735999999998782</c:v>
                </c:pt>
                <c:pt idx="3468">
                  <c:v>27.743999999998781</c:v>
                </c:pt>
                <c:pt idx="3469">
                  <c:v>27.751999999998784</c:v>
                </c:pt>
                <c:pt idx="3470">
                  <c:v>27.759999999998783</c:v>
                </c:pt>
                <c:pt idx="3471">
                  <c:v>27.767999999998782</c:v>
                </c:pt>
                <c:pt idx="3472">
                  <c:v>27.775999999998778</c:v>
                </c:pt>
                <c:pt idx="3473">
                  <c:v>27.783999999998777</c:v>
                </c:pt>
                <c:pt idx="3474">
                  <c:v>27.791999999998783</c:v>
                </c:pt>
                <c:pt idx="3475">
                  <c:v>27.799999999998775</c:v>
                </c:pt>
                <c:pt idx="3476">
                  <c:v>27.807999999998781</c:v>
                </c:pt>
                <c:pt idx="3477">
                  <c:v>27.815999999998777</c:v>
                </c:pt>
                <c:pt idx="3478">
                  <c:v>27.823999999998779</c:v>
                </c:pt>
                <c:pt idx="3479">
                  <c:v>27.831999999998779</c:v>
                </c:pt>
                <c:pt idx="3480">
                  <c:v>27.839999999998778</c:v>
                </c:pt>
                <c:pt idx="3481">
                  <c:v>27.84799999999878</c:v>
                </c:pt>
                <c:pt idx="3482">
                  <c:v>27.855999999998776</c:v>
                </c:pt>
                <c:pt idx="3483">
                  <c:v>27.863999999998775</c:v>
                </c:pt>
                <c:pt idx="3484">
                  <c:v>27.871999999998774</c:v>
                </c:pt>
                <c:pt idx="3485">
                  <c:v>27.879999999998777</c:v>
                </c:pt>
                <c:pt idx="3486">
                  <c:v>27.887999999998772</c:v>
                </c:pt>
                <c:pt idx="3487">
                  <c:v>27.895999999998775</c:v>
                </c:pt>
                <c:pt idx="3488">
                  <c:v>27.903999999998774</c:v>
                </c:pt>
                <c:pt idx="3489">
                  <c:v>27.911999999998773</c:v>
                </c:pt>
                <c:pt idx="3490">
                  <c:v>27.919999999998776</c:v>
                </c:pt>
                <c:pt idx="3491">
                  <c:v>27.927999999998768</c:v>
                </c:pt>
                <c:pt idx="3492">
                  <c:v>27.935999999998771</c:v>
                </c:pt>
                <c:pt idx="3493">
                  <c:v>27.943999999998766</c:v>
                </c:pt>
                <c:pt idx="3494">
                  <c:v>27.951999999998772</c:v>
                </c:pt>
                <c:pt idx="3495">
                  <c:v>27.959999999998765</c:v>
                </c:pt>
                <c:pt idx="3496">
                  <c:v>27.967999999998767</c:v>
                </c:pt>
                <c:pt idx="3497">
                  <c:v>27.97599999999877</c:v>
                </c:pt>
                <c:pt idx="3498">
                  <c:v>27.983999999998762</c:v>
                </c:pt>
                <c:pt idx="3499">
                  <c:v>27.991999999998768</c:v>
                </c:pt>
                <c:pt idx="3500">
                  <c:v>27.999999999998764</c:v>
                </c:pt>
                <c:pt idx="3501">
                  <c:v>28.00799999999877</c:v>
                </c:pt>
                <c:pt idx="3502">
                  <c:v>28.015999999998765</c:v>
                </c:pt>
                <c:pt idx="3503">
                  <c:v>28.023999999998765</c:v>
                </c:pt>
                <c:pt idx="3504">
                  <c:v>28.031999999998771</c:v>
                </c:pt>
                <c:pt idx="3505">
                  <c:v>28.039999999998766</c:v>
                </c:pt>
                <c:pt idx="3506">
                  <c:v>28.047999999998765</c:v>
                </c:pt>
                <c:pt idx="3507">
                  <c:v>28.055999999998761</c:v>
                </c:pt>
                <c:pt idx="3508">
                  <c:v>28.063999999998764</c:v>
                </c:pt>
                <c:pt idx="3509">
                  <c:v>28.071999999998763</c:v>
                </c:pt>
                <c:pt idx="3510">
                  <c:v>28.079999999998766</c:v>
                </c:pt>
                <c:pt idx="3511">
                  <c:v>28.087999999998758</c:v>
                </c:pt>
                <c:pt idx="3512">
                  <c:v>28.09599999999876</c:v>
                </c:pt>
                <c:pt idx="3513">
                  <c:v>28.103999999998766</c:v>
                </c:pt>
                <c:pt idx="3514">
                  <c:v>28.111999999998762</c:v>
                </c:pt>
                <c:pt idx="3515">
                  <c:v>28.119999999998765</c:v>
                </c:pt>
                <c:pt idx="3516">
                  <c:v>28.12799999999876</c:v>
                </c:pt>
                <c:pt idx="3517">
                  <c:v>28.135999999998763</c:v>
                </c:pt>
                <c:pt idx="3518">
                  <c:v>28.143999999998755</c:v>
                </c:pt>
                <c:pt idx="3519">
                  <c:v>28.151999999998761</c:v>
                </c:pt>
                <c:pt idx="3520">
                  <c:v>28.159999999998757</c:v>
                </c:pt>
                <c:pt idx="3521">
                  <c:v>28.167999999998759</c:v>
                </c:pt>
                <c:pt idx="3522">
                  <c:v>28.175999999998758</c:v>
                </c:pt>
                <c:pt idx="3523">
                  <c:v>28.183999999998754</c:v>
                </c:pt>
                <c:pt idx="3524">
                  <c:v>28.19199999999876</c:v>
                </c:pt>
                <c:pt idx="3525">
                  <c:v>28.199999999998756</c:v>
                </c:pt>
                <c:pt idx="3526">
                  <c:v>28.207999999998755</c:v>
                </c:pt>
                <c:pt idx="3527">
                  <c:v>28.215999999998751</c:v>
                </c:pt>
                <c:pt idx="3528">
                  <c:v>28.223999999998753</c:v>
                </c:pt>
                <c:pt idx="3529">
                  <c:v>28.231999999998759</c:v>
                </c:pt>
                <c:pt idx="3530">
                  <c:v>28.239999999998751</c:v>
                </c:pt>
                <c:pt idx="3531">
                  <c:v>28.247999999998754</c:v>
                </c:pt>
                <c:pt idx="3532">
                  <c:v>28.25599999999875</c:v>
                </c:pt>
                <c:pt idx="3533">
                  <c:v>28.263999999998752</c:v>
                </c:pt>
                <c:pt idx="3534">
                  <c:v>28.271999999998748</c:v>
                </c:pt>
                <c:pt idx="3535">
                  <c:v>28.279999999998751</c:v>
                </c:pt>
                <c:pt idx="3536">
                  <c:v>28.287999999998746</c:v>
                </c:pt>
                <c:pt idx="3537">
                  <c:v>28.295999999998749</c:v>
                </c:pt>
                <c:pt idx="3538">
                  <c:v>28.303999999998751</c:v>
                </c:pt>
                <c:pt idx="3539">
                  <c:v>28.311999999998751</c:v>
                </c:pt>
                <c:pt idx="3540">
                  <c:v>28.319999999998753</c:v>
                </c:pt>
                <c:pt idx="3541">
                  <c:v>28.327999999998745</c:v>
                </c:pt>
                <c:pt idx="3542">
                  <c:v>28.335999999998748</c:v>
                </c:pt>
                <c:pt idx="3543">
                  <c:v>28.343999999998744</c:v>
                </c:pt>
                <c:pt idx="3544">
                  <c:v>28.35199999999875</c:v>
                </c:pt>
                <c:pt idx="3545">
                  <c:v>28.359999999998745</c:v>
                </c:pt>
                <c:pt idx="3546">
                  <c:v>28.367999999998744</c:v>
                </c:pt>
                <c:pt idx="3547">
                  <c:v>28.375999999998747</c:v>
                </c:pt>
                <c:pt idx="3548">
                  <c:v>28.383999999998743</c:v>
                </c:pt>
                <c:pt idx="3549">
                  <c:v>28.391999999998745</c:v>
                </c:pt>
                <c:pt idx="3550">
                  <c:v>28.399999999998741</c:v>
                </c:pt>
                <c:pt idx="3551">
                  <c:v>28.407999999998744</c:v>
                </c:pt>
                <c:pt idx="3552">
                  <c:v>28.415999999998739</c:v>
                </c:pt>
                <c:pt idx="3553">
                  <c:v>28.423999999998742</c:v>
                </c:pt>
                <c:pt idx="3554">
                  <c:v>28.431999999998737</c:v>
                </c:pt>
                <c:pt idx="3555">
                  <c:v>28.43999999999874</c:v>
                </c:pt>
                <c:pt idx="3556">
                  <c:v>28.447999999998743</c:v>
                </c:pt>
                <c:pt idx="3557">
                  <c:v>28.455999999998735</c:v>
                </c:pt>
                <c:pt idx="3558">
                  <c:v>28.463999999998737</c:v>
                </c:pt>
                <c:pt idx="3559">
                  <c:v>28.471999999998737</c:v>
                </c:pt>
                <c:pt idx="3560">
                  <c:v>28.479999999998739</c:v>
                </c:pt>
                <c:pt idx="3561">
                  <c:v>28.487999999998731</c:v>
                </c:pt>
                <c:pt idx="3562">
                  <c:v>28.495999999998734</c:v>
                </c:pt>
                <c:pt idx="3563">
                  <c:v>28.503999999998733</c:v>
                </c:pt>
                <c:pt idx="3564">
                  <c:v>28.511999999998739</c:v>
                </c:pt>
                <c:pt idx="3565">
                  <c:v>28.519999999998738</c:v>
                </c:pt>
                <c:pt idx="3566">
                  <c:v>28.527999999998734</c:v>
                </c:pt>
                <c:pt idx="3567">
                  <c:v>28.535999999998737</c:v>
                </c:pt>
                <c:pt idx="3568">
                  <c:v>28.543999999998732</c:v>
                </c:pt>
                <c:pt idx="3569">
                  <c:v>28.551999999998735</c:v>
                </c:pt>
                <c:pt idx="3570">
                  <c:v>28.55999999999873</c:v>
                </c:pt>
                <c:pt idx="3571">
                  <c:v>28.567999999998733</c:v>
                </c:pt>
                <c:pt idx="3572">
                  <c:v>28.575999999998732</c:v>
                </c:pt>
                <c:pt idx="3573">
                  <c:v>28.583999999998728</c:v>
                </c:pt>
                <c:pt idx="3574">
                  <c:v>28.591999999998734</c:v>
                </c:pt>
                <c:pt idx="3575">
                  <c:v>28.59999999999873</c:v>
                </c:pt>
                <c:pt idx="3576">
                  <c:v>28.607999999998736</c:v>
                </c:pt>
                <c:pt idx="3577">
                  <c:v>28.615999999998731</c:v>
                </c:pt>
                <c:pt idx="3578">
                  <c:v>28.62399999999873</c:v>
                </c:pt>
                <c:pt idx="3579">
                  <c:v>28.631999999998733</c:v>
                </c:pt>
                <c:pt idx="3580">
                  <c:v>28.639999999998736</c:v>
                </c:pt>
                <c:pt idx="3581">
                  <c:v>28.647999999998728</c:v>
                </c:pt>
                <c:pt idx="3582">
                  <c:v>28.65599999999873</c:v>
                </c:pt>
                <c:pt idx="3583">
                  <c:v>28.66399999999873</c:v>
                </c:pt>
                <c:pt idx="3584">
                  <c:v>28.671999999998729</c:v>
                </c:pt>
                <c:pt idx="3585">
                  <c:v>28.679999999998731</c:v>
                </c:pt>
                <c:pt idx="3586">
                  <c:v>28.687999999998727</c:v>
                </c:pt>
                <c:pt idx="3587">
                  <c:v>28.69599999999873</c:v>
                </c:pt>
                <c:pt idx="3588">
                  <c:v>28.703999999998725</c:v>
                </c:pt>
                <c:pt idx="3589">
                  <c:v>28.711999999998728</c:v>
                </c:pt>
                <c:pt idx="3590">
                  <c:v>28.719999999998723</c:v>
                </c:pt>
                <c:pt idx="3591">
                  <c:v>28.727999999998726</c:v>
                </c:pt>
                <c:pt idx="3592">
                  <c:v>28.735999999998725</c:v>
                </c:pt>
                <c:pt idx="3593">
                  <c:v>28.743999999998721</c:v>
                </c:pt>
                <c:pt idx="3594">
                  <c:v>28.751999999998727</c:v>
                </c:pt>
                <c:pt idx="3595">
                  <c:v>28.759999999998723</c:v>
                </c:pt>
                <c:pt idx="3596">
                  <c:v>28.767999999998725</c:v>
                </c:pt>
                <c:pt idx="3597">
                  <c:v>28.775999999998717</c:v>
                </c:pt>
                <c:pt idx="3598">
                  <c:v>28.78399999999872</c:v>
                </c:pt>
                <c:pt idx="3599">
                  <c:v>28.791999999998719</c:v>
                </c:pt>
                <c:pt idx="3600">
                  <c:v>28.799999999998718</c:v>
                </c:pt>
                <c:pt idx="3601">
                  <c:v>28.807999999998724</c:v>
                </c:pt>
                <c:pt idx="3602">
                  <c:v>28.81599999999872</c:v>
                </c:pt>
                <c:pt idx="3603">
                  <c:v>28.823999999998723</c:v>
                </c:pt>
                <c:pt idx="3604">
                  <c:v>28.831999999998718</c:v>
                </c:pt>
                <c:pt idx="3605">
                  <c:v>28.839999999998721</c:v>
                </c:pt>
                <c:pt idx="3606">
                  <c:v>28.847999999998716</c:v>
                </c:pt>
                <c:pt idx="3607">
                  <c:v>28.855999999998719</c:v>
                </c:pt>
                <c:pt idx="3608">
                  <c:v>28.863999999998711</c:v>
                </c:pt>
                <c:pt idx="3609">
                  <c:v>28.871999999998717</c:v>
                </c:pt>
                <c:pt idx="3610">
                  <c:v>28.87999999999872</c:v>
                </c:pt>
                <c:pt idx="3611">
                  <c:v>28.887999999998716</c:v>
                </c:pt>
                <c:pt idx="3612">
                  <c:v>28.895999999998715</c:v>
                </c:pt>
                <c:pt idx="3613">
                  <c:v>28.90399999999871</c:v>
                </c:pt>
                <c:pt idx="3614">
                  <c:v>28.911999999998717</c:v>
                </c:pt>
                <c:pt idx="3615">
                  <c:v>28.919999999998712</c:v>
                </c:pt>
                <c:pt idx="3616">
                  <c:v>28.927999999998711</c:v>
                </c:pt>
                <c:pt idx="3617">
                  <c:v>28.935999999998714</c:v>
                </c:pt>
                <c:pt idx="3618">
                  <c:v>28.943999999998709</c:v>
                </c:pt>
                <c:pt idx="3619">
                  <c:v>28.951999999998716</c:v>
                </c:pt>
                <c:pt idx="3620">
                  <c:v>28.959999999998708</c:v>
                </c:pt>
                <c:pt idx="3621">
                  <c:v>28.96799999999871</c:v>
                </c:pt>
                <c:pt idx="3622">
                  <c:v>28.975999999998706</c:v>
                </c:pt>
                <c:pt idx="3623">
                  <c:v>28.983999999998709</c:v>
                </c:pt>
                <c:pt idx="3624">
                  <c:v>28.991999999998704</c:v>
                </c:pt>
                <c:pt idx="3625">
                  <c:v>28.999999999998707</c:v>
                </c:pt>
                <c:pt idx="3626">
                  <c:v>29.007999999998713</c:v>
                </c:pt>
                <c:pt idx="3627">
                  <c:v>29.015999999998705</c:v>
                </c:pt>
                <c:pt idx="3628">
                  <c:v>29.023999999998708</c:v>
                </c:pt>
                <c:pt idx="3629">
                  <c:v>29.031999999998707</c:v>
                </c:pt>
                <c:pt idx="3630">
                  <c:v>29.03999999999871</c:v>
                </c:pt>
                <c:pt idx="3631">
                  <c:v>29.047999999998705</c:v>
                </c:pt>
                <c:pt idx="3632">
                  <c:v>29.055999999998704</c:v>
                </c:pt>
                <c:pt idx="3633">
                  <c:v>29.063999999998707</c:v>
                </c:pt>
                <c:pt idx="3634">
                  <c:v>29.071999999998706</c:v>
                </c:pt>
                <c:pt idx="3635">
                  <c:v>29.079999999998705</c:v>
                </c:pt>
                <c:pt idx="3636">
                  <c:v>29.087999999998701</c:v>
                </c:pt>
                <c:pt idx="3637">
                  <c:v>29.095999999998703</c:v>
                </c:pt>
                <c:pt idx="3638">
                  <c:v>29.103999999998702</c:v>
                </c:pt>
                <c:pt idx="3639">
                  <c:v>29.111999999998709</c:v>
                </c:pt>
                <c:pt idx="3640">
                  <c:v>29.119999999998701</c:v>
                </c:pt>
                <c:pt idx="3641">
                  <c:v>29.127999999998703</c:v>
                </c:pt>
                <c:pt idx="3642">
                  <c:v>29.135999999998706</c:v>
                </c:pt>
                <c:pt idx="3643">
                  <c:v>29.143999999998698</c:v>
                </c:pt>
                <c:pt idx="3644">
                  <c:v>29.151999999998704</c:v>
                </c:pt>
                <c:pt idx="3645">
                  <c:v>29.1599999999987</c:v>
                </c:pt>
                <c:pt idx="3646">
                  <c:v>29.167999999998703</c:v>
                </c:pt>
                <c:pt idx="3647">
                  <c:v>29.175999999998695</c:v>
                </c:pt>
                <c:pt idx="3648">
                  <c:v>29.183999999998697</c:v>
                </c:pt>
                <c:pt idx="3649">
                  <c:v>29.191999999998703</c:v>
                </c:pt>
                <c:pt idx="3650">
                  <c:v>29.199999999998695</c:v>
                </c:pt>
                <c:pt idx="3651">
                  <c:v>29.207999999998698</c:v>
                </c:pt>
                <c:pt idx="3652">
                  <c:v>29.215999999998694</c:v>
                </c:pt>
                <c:pt idx="3653">
                  <c:v>29.223999999998696</c:v>
                </c:pt>
                <c:pt idx="3654">
                  <c:v>29.231999999998695</c:v>
                </c:pt>
                <c:pt idx="3655">
                  <c:v>29.239999999998695</c:v>
                </c:pt>
                <c:pt idx="3656">
                  <c:v>29.247999999998697</c:v>
                </c:pt>
                <c:pt idx="3657">
                  <c:v>29.255999999998693</c:v>
                </c:pt>
                <c:pt idx="3658">
                  <c:v>29.263999999998696</c:v>
                </c:pt>
                <c:pt idx="3659">
                  <c:v>29.271999999998691</c:v>
                </c:pt>
                <c:pt idx="3660">
                  <c:v>29.279999999998694</c:v>
                </c:pt>
                <c:pt idx="3661">
                  <c:v>29.287999999998693</c:v>
                </c:pt>
                <c:pt idx="3662">
                  <c:v>29.295999999998692</c:v>
                </c:pt>
                <c:pt idx="3663">
                  <c:v>29.303999999998691</c:v>
                </c:pt>
                <c:pt idx="3664">
                  <c:v>29.311999999998694</c:v>
                </c:pt>
                <c:pt idx="3665">
                  <c:v>29.319999999998696</c:v>
                </c:pt>
                <c:pt idx="3666">
                  <c:v>29.327999999998692</c:v>
                </c:pt>
                <c:pt idx="3667">
                  <c:v>29.335999999998691</c:v>
                </c:pt>
                <c:pt idx="3668">
                  <c:v>29.34399999999869</c:v>
                </c:pt>
                <c:pt idx="3669">
                  <c:v>29.351999999998696</c:v>
                </c:pt>
                <c:pt idx="3670">
                  <c:v>29.359999999998688</c:v>
                </c:pt>
                <c:pt idx="3671">
                  <c:v>29.367999999998691</c:v>
                </c:pt>
                <c:pt idx="3672">
                  <c:v>29.37599999999869</c:v>
                </c:pt>
                <c:pt idx="3673">
                  <c:v>29.383999999998689</c:v>
                </c:pt>
                <c:pt idx="3674">
                  <c:v>29.391999999998696</c:v>
                </c:pt>
                <c:pt idx="3675">
                  <c:v>29.399999999998688</c:v>
                </c:pt>
                <c:pt idx="3676">
                  <c:v>29.40799999999869</c:v>
                </c:pt>
                <c:pt idx="3677">
                  <c:v>29.415999999998686</c:v>
                </c:pt>
                <c:pt idx="3678">
                  <c:v>29.423999999998685</c:v>
                </c:pt>
                <c:pt idx="3679">
                  <c:v>29.431999999998684</c:v>
                </c:pt>
                <c:pt idx="3680">
                  <c:v>29.439999999998687</c:v>
                </c:pt>
                <c:pt idx="3681">
                  <c:v>29.447999999998689</c:v>
                </c:pt>
                <c:pt idx="3682">
                  <c:v>29.455999999998681</c:v>
                </c:pt>
                <c:pt idx="3683">
                  <c:v>29.463999999998684</c:v>
                </c:pt>
                <c:pt idx="3684">
                  <c:v>29.471999999998683</c:v>
                </c:pt>
                <c:pt idx="3685">
                  <c:v>29.479999999998686</c:v>
                </c:pt>
                <c:pt idx="3686">
                  <c:v>29.487999999998678</c:v>
                </c:pt>
                <c:pt idx="3687">
                  <c:v>29.495999999998681</c:v>
                </c:pt>
                <c:pt idx="3688">
                  <c:v>29.503999999998687</c:v>
                </c:pt>
                <c:pt idx="3689">
                  <c:v>29.511999999998686</c:v>
                </c:pt>
                <c:pt idx="3690">
                  <c:v>29.519999999998689</c:v>
                </c:pt>
                <c:pt idx="3691">
                  <c:v>29.527999999998681</c:v>
                </c:pt>
                <c:pt idx="3692">
                  <c:v>29.535999999998683</c:v>
                </c:pt>
                <c:pt idx="3693">
                  <c:v>29.543999999998675</c:v>
                </c:pt>
                <c:pt idx="3694">
                  <c:v>29.551999999998682</c:v>
                </c:pt>
                <c:pt idx="3695">
                  <c:v>29.559999999998677</c:v>
                </c:pt>
                <c:pt idx="3696">
                  <c:v>29.56799999999868</c:v>
                </c:pt>
                <c:pt idx="3697">
                  <c:v>29.575999999998682</c:v>
                </c:pt>
                <c:pt idx="3698">
                  <c:v>29.583999999998674</c:v>
                </c:pt>
                <c:pt idx="3699">
                  <c:v>29.591999999998681</c:v>
                </c:pt>
                <c:pt idx="3700">
                  <c:v>29.599999999998676</c:v>
                </c:pt>
                <c:pt idx="3701">
                  <c:v>29.607999999998679</c:v>
                </c:pt>
                <c:pt idx="3702">
                  <c:v>29.615999999998674</c:v>
                </c:pt>
                <c:pt idx="3703">
                  <c:v>29.623999999998677</c:v>
                </c:pt>
                <c:pt idx="3704">
                  <c:v>29.631999999998676</c:v>
                </c:pt>
                <c:pt idx="3705">
                  <c:v>29.639999999998679</c:v>
                </c:pt>
                <c:pt idx="3706">
                  <c:v>29.647999999998678</c:v>
                </c:pt>
                <c:pt idx="3707">
                  <c:v>29.655999999998674</c:v>
                </c:pt>
                <c:pt idx="3708">
                  <c:v>29.663999999998676</c:v>
                </c:pt>
                <c:pt idx="3709">
                  <c:v>29.671999999998672</c:v>
                </c:pt>
                <c:pt idx="3710">
                  <c:v>29.679999999998675</c:v>
                </c:pt>
                <c:pt idx="3711">
                  <c:v>29.68799999999867</c:v>
                </c:pt>
                <c:pt idx="3712">
                  <c:v>29.695999999998673</c:v>
                </c:pt>
                <c:pt idx="3713">
                  <c:v>29.703999999998665</c:v>
                </c:pt>
                <c:pt idx="3714">
                  <c:v>29.711999999998671</c:v>
                </c:pt>
                <c:pt idx="3715">
                  <c:v>29.719999999998674</c:v>
                </c:pt>
                <c:pt idx="3716">
                  <c:v>29.727999999998669</c:v>
                </c:pt>
                <c:pt idx="3717">
                  <c:v>29.735999999998668</c:v>
                </c:pt>
                <c:pt idx="3718">
                  <c:v>29.743999999998664</c:v>
                </c:pt>
                <c:pt idx="3719">
                  <c:v>29.75199999999867</c:v>
                </c:pt>
                <c:pt idx="3720">
                  <c:v>29.759999999998666</c:v>
                </c:pt>
                <c:pt idx="3721">
                  <c:v>29.767999999998665</c:v>
                </c:pt>
                <c:pt idx="3722">
                  <c:v>29.77599999999866</c:v>
                </c:pt>
                <c:pt idx="3723">
                  <c:v>29.783999999998663</c:v>
                </c:pt>
                <c:pt idx="3724">
                  <c:v>29.791999999998669</c:v>
                </c:pt>
                <c:pt idx="3725">
                  <c:v>29.799999999998661</c:v>
                </c:pt>
                <c:pt idx="3726">
                  <c:v>29.807999999998668</c:v>
                </c:pt>
                <c:pt idx="3727">
                  <c:v>29.815999999998663</c:v>
                </c:pt>
                <c:pt idx="3728">
                  <c:v>29.823999999998666</c:v>
                </c:pt>
                <c:pt idx="3729">
                  <c:v>29.831999999998661</c:v>
                </c:pt>
                <c:pt idx="3730">
                  <c:v>29.839999999998664</c:v>
                </c:pt>
                <c:pt idx="3731">
                  <c:v>29.84799999999866</c:v>
                </c:pt>
                <c:pt idx="3732">
                  <c:v>29.855999999998662</c:v>
                </c:pt>
                <c:pt idx="3733">
                  <c:v>29.863999999998661</c:v>
                </c:pt>
                <c:pt idx="3734">
                  <c:v>29.871999999998661</c:v>
                </c:pt>
                <c:pt idx="3735">
                  <c:v>29.879999999998663</c:v>
                </c:pt>
                <c:pt idx="3736">
                  <c:v>29.887999999998655</c:v>
                </c:pt>
                <c:pt idx="3737">
                  <c:v>29.895999999998658</c:v>
                </c:pt>
                <c:pt idx="3738">
                  <c:v>29.903999999998653</c:v>
                </c:pt>
                <c:pt idx="3739">
                  <c:v>29.91199999999866</c:v>
                </c:pt>
                <c:pt idx="3740">
                  <c:v>29.919999999998655</c:v>
                </c:pt>
                <c:pt idx="3741">
                  <c:v>29.927999999998654</c:v>
                </c:pt>
                <c:pt idx="3742">
                  <c:v>29.935999999998657</c:v>
                </c:pt>
                <c:pt idx="3743">
                  <c:v>29.943999999998653</c:v>
                </c:pt>
                <c:pt idx="3744">
                  <c:v>29.951999999998655</c:v>
                </c:pt>
                <c:pt idx="3745">
                  <c:v>29.959999999998651</c:v>
                </c:pt>
                <c:pt idx="3746">
                  <c:v>29.967999999998653</c:v>
                </c:pt>
                <c:pt idx="3747">
                  <c:v>29.975999999998649</c:v>
                </c:pt>
                <c:pt idx="3748">
                  <c:v>29.983999999998652</c:v>
                </c:pt>
                <c:pt idx="3749">
                  <c:v>29.991999999998647</c:v>
                </c:pt>
                <c:pt idx="3750">
                  <c:v>29.99999999999865</c:v>
                </c:pt>
                <c:pt idx="3751">
                  <c:v>30.007999999998656</c:v>
                </c:pt>
                <c:pt idx="3752">
                  <c:v>30.015999999998648</c:v>
                </c:pt>
                <c:pt idx="3753">
                  <c:v>30.023999999998651</c:v>
                </c:pt>
                <c:pt idx="3754">
                  <c:v>30.03199999999865</c:v>
                </c:pt>
                <c:pt idx="3755">
                  <c:v>30.039999999998653</c:v>
                </c:pt>
                <c:pt idx="3756">
                  <c:v>30.047999999998645</c:v>
                </c:pt>
                <c:pt idx="3757">
                  <c:v>30.055999999998647</c:v>
                </c:pt>
                <c:pt idx="3758">
                  <c:v>30.063999999998643</c:v>
                </c:pt>
                <c:pt idx="3759">
                  <c:v>30.071999999998649</c:v>
                </c:pt>
                <c:pt idx="3760">
                  <c:v>30.079999999998648</c:v>
                </c:pt>
                <c:pt idx="3761">
                  <c:v>30.087999999998644</c:v>
                </c:pt>
                <c:pt idx="3762">
                  <c:v>30.095999999998647</c:v>
                </c:pt>
                <c:pt idx="3763">
                  <c:v>30.103999999998646</c:v>
                </c:pt>
                <c:pt idx="3764">
                  <c:v>30.111999999998648</c:v>
                </c:pt>
                <c:pt idx="3765">
                  <c:v>30.119999999998644</c:v>
                </c:pt>
                <c:pt idx="3766">
                  <c:v>30.127999999998647</c:v>
                </c:pt>
                <c:pt idx="3767">
                  <c:v>30.135999999998649</c:v>
                </c:pt>
                <c:pt idx="3768">
                  <c:v>30.143999999998641</c:v>
                </c:pt>
                <c:pt idx="3769">
                  <c:v>30.151999999998647</c:v>
                </c:pt>
                <c:pt idx="3770">
                  <c:v>30.159999999998643</c:v>
                </c:pt>
                <c:pt idx="3771">
                  <c:v>30.167999999998646</c:v>
                </c:pt>
                <c:pt idx="3772">
                  <c:v>30.175999999998638</c:v>
                </c:pt>
                <c:pt idx="3773">
                  <c:v>30.18399999999864</c:v>
                </c:pt>
                <c:pt idx="3774">
                  <c:v>30.191999999998639</c:v>
                </c:pt>
                <c:pt idx="3775">
                  <c:v>30.199999999998642</c:v>
                </c:pt>
                <c:pt idx="3776">
                  <c:v>30.207999999998641</c:v>
                </c:pt>
                <c:pt idx="3777">
                  <c:v>30.215999999998637</c:v>
                </c:pt>
                <c:pt idx="3778">
                  <c:v>30.22399999999864</c:v>
                </c:pt>
                <c:pt idx="3779">
                  <c:v>30.231999999998635</c:v>
                </c:pt>
                <c:pt idx="3780">
                  <c:v>30.239999999998638</c:v>
                </c:pt>
                <c:pt idx="3781">
                  <c:v>30.247999999998633</c:v>
                </c:pt>
                <c:pt idx="3782">
                  <c:v>30.255999999998636</c:v>
                </c:pt>
                <c:pt idx="3783">
                  <c:v>30.263999999998632</c:v>
                </c:pt>
                <c:pt idx="3784">
                  <c:v>30.271999999998634</c:v>
                </c:pt>
                <c:pt idx="3785">
                  <c:v>30.279999999998637</c:v>
                </c:pt>
                <c:pt idx="3786">
                  <c:v>30.287999999998632</c:v>
                </c:pt>
                <c:pt idx="3787">
                  <c:v>30.295999999998632</c:v>
                </c:pt>
                <c:pt idx="3788">
                  <c:v>30.303999999998631</c:v>
                </c:pt>
                <c:pt idx="3789">
                  <c:v>30.311999999998637</c:v>
                </c:pt>
                <c:pt idx="3790">
                  <c:v>30.319999999998636</c:v>
                </c:pt>
                <c:pt idx="3791">
                  <c:v>30.327999999998635</c:v>
                </c:pt>
                <c:pt idx="3792">
                  <c:v>30.335999999998634</c:v>
                </c:pt>
                <c:pt idx="3793">
                  <c:v>30.34399999999863</c:v>
                </c:pt>
                <c:pt idx="3794">
                  <c:v>30.351999999998636</c:v>
                </c:pt>
                <c:pt idx="3795">
                  <c:v>30.359999999998632</c:v>
                </c:pt>
                <c:pt idx="3796">
                  <c:v>30.367999999998631</c:v>
                </c:pt>
                <c:pt idx="3797">
                  <c:v>30.37599999999863</c:v>
                </c:pt>
                <c:pt idx="3798">
                  <c:v>30.383999999998633</c:v>
                </c:pt>
                <c:pt idx="3799">
                  <c:v>30.391999999998628</c:v>
                </c:pt>
                <c:pt idx="3800">
                  <c:v>30.399999999998631</c:v>
                </c:pt>
                <c:pt idx="3801">
                  <c:v>30.40799999999863</c:v>
                </c:pt>
                <c:pt idx="3802">
                  <c:v>30.415999999998625</c:v>
                </c:pt>
                <c:pt idx="3803">
                  <c:v>30.423999999998628</c:v>
                </c:pt>
                <c:pt idx="3804">
                  <c:v>30.431999999998627</c:v>
                </c:pt>
                <c:pt idx="3805">
                  <c:v>30.43999999999863</c:v>
                </c:pt>
                <c:pt idx="3806">
                  <c:v>30.447999999998625</c:v>
                </c:pt>
                <c:pt idx="3807">
                  <c:v>30.455999999998625</c:v>
                </c:pt>
                <c:pt idx="3808">
                  <c:v>30.463999999998627</c:v>
                </c:pt>
                <c:pt idx="3809">
                  <c:v>30.471999999998626</c:v>
                </c:pt>
                <c:pt idx="3810">
                  <c:v>30.479999999998629</c:v>
                </c:pt>
                <c:pt idx="3811">
                  <c:v>30.487999999998621</c:v>
                </c:pt>
                <c:pt idx="3812">
                  <c:v>30.495999999998624</c:v>
                </c:pt>
                <c:pt idx="3813">
                  <c:v>30.503999999998623</c:v>
                </c:pt>
                <c:pt idx="3814">
                  <c:v>30.511999999998629</c:v>
                </c:pt>
                <c:pt idx="3815">
                  <c:v>30.519999999998628</c:v>
                </c:pt>
                <c:pt idx="3816">
                  <c:v>30.527999999998624</c:v>
                </c:pt>
                <c:pt idx="3817">
                  <c:v>30.535999999998626</c:v>
                </c:pt>
                <c:pt idx="3818">
                  <c:v>30.543999999998618</c:v>
                </c:pt>
                <c:pt idx="3819">
                  <c:v>30.551999999998625</c:v>
                </c:pt>
                <c:pt idx="3820">
                  <c:v>30.55999999999862</c:v>
                </c:pt>
                <c:pt idx="3821">
                  <c:v>30.567999999998623</c:v>
                </c:pt>
                <c:pt idx="3822">
                  <c:v>30.575999999998615</c:v>
                </c:pt>
                <c:pt idx="3823">
                  <c:v>30.583999999998618</c:v>
                </c:pt>
                <c:pt idx="3824">
                  <c:v>30.591999999998624</c:v>
                </c:pt>
                <c:pt idx="3825">
                  <c:v>30.599999999998619</c:v>
                </c:pt>
                <c:pt idx="3826">
                  <c:v>30.607999999998626</c:v>
                </c:pt>
                <c:pt idx="3827">
                  <c:v>30.615999999998618</c:v>
                </c:pt>
                <c:pt idx="3828">
                  <c:v>30.62399999999862</c:v>
                </c:pt>
                <c:pt idx="3829">
                  <c:v>30.631999999998619</c:v>
                </c:pt>
                <c:pt idx="3830">
                  <c:v>30.639999999998619</c:v>
                </c:pt>
                <c:pt idx="3831">
                  <c:v>30.647999999998621</c:v>
                </c:pt>
                <c:pt idx="3832">
                  <c:v>30.655999999998617</c:v>
                </c:pt>
                <c:pt idx="3833">
                  <c:v>30.663999999998619</c:v>
                </c:pt>
                <c:pt idx="3834">
                  <c:v>30.671999999998615</c:v>
                </c:pt>
                <c:pt idx="3835">
                  <c:v>30.679999999998618</c:v>
                </c:pt>
                <c:pt idx="3836">
                  <c:v>30.687999999998613</c:v>
                </c:pt>
                <c:pt idx="3837">
                  <c:v>30.695999999998616</c:v>
                </c:pt>
                <c:pt idx="3838">
                  <c:v>30.703999999998615</c:v>
                </c:pt>
                <c:pt idx="3839">
                  <c:v>30.711999999998614</c:v>
                </c:pt>
                <c:pt idx="3840">
                  <c:v>30.719999999998617</c:v>
                </c:pt>
                <c:pt idx="3841">
                  <c:v>30.727999999998612</c:v>
                </c:pt>
                <c:pt idx="3842">
                  <c:v>30.735999999998615</c:v>
                </c:pt>
                <c:pt idx="3843">
                  <c:v>30.743999999998607</c:v>
                </c:pt>
                <c:pt idx="3844">
                  <c:v>30.751999999998613</c:v>
                </c:pt>
                <c:pt idx="3845">
                  <c:v>30.759999999998605</c:v>
                </c:pt>
                <c:pt idx="3846">
                  <c:v>30.767999999998608</c:v>
                </c:pt>
                <c:pt idx="3847">
                  <c:v>30.775999999998611</c:v>
                </c:pt>
                <c:pt idx="3848">
                  <c:v>30.783999999998606</c:v>
                </c:pt>
                <c:pt idx="3849">
                  <c:v>30.791999999998612</c:v>
                </c:pt>
                <c:pt idx="3850">
                  <c:v>30.799999999998604</c:v>
                </c:pt>
                <c:pt idx="3851">
                  <c:v>30.807999999998611</c:v>
                </c:pt>
                <c:pt idx="3852">
                  <c:v>30.815999999998606</c:v>
                </c:pt>
                <c:pt idx="3853">
                  <c:v>30.823999999998605</c:v>
                </c:pt>
                <c:pt idx="3854">
                  <c:v>30.831999999998605</c:v>
                </c:pt>
                <c:pt idx="3855">
                  <c:v>30.839999999998607</c:v>
                </c:pt>
                <c:pt idx="3856">
                  <c:v>30.84799999999861</c:v>
                </c:pt>
                <c:pt idx="3857">
                  <c:v>30.855999999998605</c:v>
                </c:pt>
                <c:pt idx="3858">
                  <c:v>30.863999999998605</c:v>
                </c:pt>
                <c:pt idx="3859">
                  <c:v>30.871999999998604</c:v>
                </c:pt>
                <c:pt idx="3860">
                  <c:v>30.879999999998606</c:v>
                </c:pt>
                <c:pt idx="3861">
                  <c:v>30.887999999998598</c:v>
                </c:pt>
                <c:pt idx="3862">
                  <c:v>30.895999999998601</c:v>
                </c:pt>
                <c:pt idx="3863">
                  <c:v>30.903999999998597</c:v>
                </c:pt>
                <c:pt idx="3864">
                  <c:v>30.911999999998603</c:v>
                </c:pt>
                <c:pt idx="3865">
                  <c:v>30.919999999998605</c:v>
                </c:pt>
                <c:pt idx="3866">
                  <c:v>30.927999999998598</c:v>
                </c:pt>
                <c:pt idx="3867">
                  <c:v>30.9359999999986</c:v>
                </c:pt>
                <c:pt idx="3868">
                  <c:v>30.943999999998596</c:v>
                </c:pt>
                <c:pt idx="3869">
                  <c:v>30.951999999998598</c:v>
                </c:pt>
                <c:pt idx="3870">
                  <c:v>30.959999999998594</c:v>
                </c:pt>
                <c:pt idx="3871">
                  <c:v>30.967999999998597</c:v>
                </c:pt>
                <c:pt idx="3872">
                  <c:v>30.975999999998592</c:v>
                </c:pt>
                <c:pt idx="3873">
                  <c:v>30.983999999998591</c:v>
                </c:pt>
                <c:pt idx="3874">
                  <c:v>30.991999999998598</c:v>
                </c:pt>
                <c:pt idx="3875">
                  <c:v>30.999999999998593</c:v>
                </c:pt>
                <c:pt idx="3876">
                  <c:v>31.007999999998599</c:v>
                </c:pt>
                <c:pt idx="3877">
                  <c:v>31.015999999998591</c:v>
                </c:pt>
                <c:pt idx="3878">
                  <c:v>31.023999999998594</c:v>
                </c:pt>
                <c:pt idx="3879">
                  <c:v>31.031999999998593</c:v>
                </c:pt>
                <c:pt idx="3880">
                  <c:v>31.039999999998596</c:v>
                </c:pt>
                <c:pt idx="3881">
                  <c:v>31.047999999998591</c:v>
                </c:pt>
                <c:pt idx="3882">
                  <c:v>31.055999999998591</c:v>
                </c:pt>
                <c:pt idx="3883">
                  <c:v>31.063999999998593</c:v>
                </c:pt>
                <c:pt idx="3884">
                  <c:v>31.071999999998596</c:v>
                </c:pt>
                <c:pt idx="3885">
                  <c:v>31.079999999998591</c:v>
                </c:pt>
                <c:pt idx="3886">
                  <c:v>31.087999999998591</c:v>
                </c:pt>
                <c:pt idx="3887">
                  <c:v>31.09599999999859</c:v>
                </c:pt>
                <c:pt idx="3888">
                  <c:v>31.103999999998589</c:v>
                </c:pt>
                <c:pt idx="3889">
                  <c:v>31.111999999998595</c:v>
                </c:pt>
                <c:pt idx="3890">
                  <c:v>31.119999999998591</c:v>
                </c:pt>
                <c:pt idx="3891">
                  <c:v>31.127999999998593</c:v>
                </c:pt>
                <c:pt idx="3892">
                  <c:v>31.135999999998596</c:v>
                </c:pt>
                <c:pt idx="3893">
                  <c:v>31.143999999998588</c:v>
                </c:pt>
                <c:pt idx="3894">
                  <c:v>31.151999999998594</c:v>
                </c:pt>
                <c:pt idx="3895">
                  <c:v>31.15999999999859</c:v>
                </c:pt>
                <c:pt idx="3896">
                  <c:v>31.167999999998589</c:v>
                </c:pt>
                <c:pt idx="3897">
                  <c:v>31.175999999998584</c:v>
                </c:pt>
                <c:pt idx="3898">
                  <c:v>31.183999999998587</c:v>
                </c:pt>
                <c:pt idx="3899">
                  <c:v>31.191999999998586</c:v>
                </c:pt>
                <c:pt idx="3900">
                  <c:v>31.199999999998589</c:v>
                </c:pt>
                <c:pt idx="3901">
                  <c:v>31.207999999998588</c:v>
                </c:pt>
                <c:pt idx="3902">
                  <c:v>31.215999999998584</c:v>
                </c:pt>
                <c:pt idx="3903">
                  <c:v>31.223999999998586</c:v>
                </c:pt>
                <c:pt idx="3904">
                  <c:v>31.231999999998582</c:v>
                </c:pt>
                <c:pt idx="3905">
                  <c:v>31.239999999998584</c:v>
                </c:pt>
                <c:pt idx="3906">
                  <c:v>31.24799999999858</c:v>
                </c:pt>
                <c:pt idx="3907">
                  <c:v>31.255999999998583</c:v>
                </c:pt>
                <c:pt idx="3908">
                  <c:v>31.263999999998575</c:v>
                </c:pt>
                <c:pt idx="3909">
                  <c:v>31.271999999998581</c:v>
                </c:pt>
                <c:pt idx="3910">
                  <c:v>31.279999999998584</c:v>
                </c:pt>
                <c:pt idx="3911">
                  <c:v>31.287999999998579</c:v>
                </c:pt>
                <c:pt idx="3912">
                  <c:v>31.295999999998578</c:v>
                </c:pt>
                <c:pt idx="3913">
                  <c:v>31.303999999998577</c:v>
                </c:pt>
                <c:pt idx="3914">
                  <c:v>31.311999999998584</c:v>
                </c:pt>
                <c:pt idx="3915">
                  <c:v>31.319999999998579</c:v>
                </c:pt>
                <c:pt idx="3916">
                  <c:v>31.327999999998578</c:v>
                </c:pt>
                <c:pt idx="3917">
                  <c:v>31.335999999998581</c:v>
                </c:pt>
                <c:pt idx="3918">
                  <c:v>31.343999999998577</c:v>
                </c:pt>
                <c:pt idx="3919">
                  <c:v>31.351999999998583</c:v>
                </c:pt>
                <c:pt idx="3920">
                  <c:v>31.359999999998575</c:v>
                </c:pt>
                <c:pt idx="3921">
                  <c:v>31.367999999998577</c:v>
                </c:pt>
                <c:pt idx="3922">
                  <c:v>31.375999999998573</c:v>
                </c:pt>
                <c:pt idx="3923">
                  <c:v>31.383999999998576</c:v>
                </c:pt>
                <c:pt idx="3924">
                  <c:v>31.391999999998571</c:v>
                </c:pt>
                <c:pt idx="3925">
                  <c:v>31.399999999998574</c:v>
                </c:pt>
                <c:pt idx="3926">
                  <c:v>31.407999999998577</c:v>
                </c:pt>
                <c:pt idx="3927">
                  <c:v>31.415999999998572</c:v>
                </c:pt>
                <c:pt idx="3928">
                  <c:v>31.423999999998571</c:v>
                </c:pt>
                <c:pt idx="3929">
                  <c:v>31.43199999999857</c:v>
                </c:pt>
                <c:pt idx="3930">
                  <c:v>31.439999999998573</c:v>
                </c:pt>
                <c:pt idx="3931">
                  <c:v>31.447999999998565</c:v>
                </c:pt>
                <c:pt idx="3932">
                  <c:v>31.455999999998568</c:v>
                </c:pt>
                <c:pt idx="3933">
                  <c:v>31.46399999999857</c:v>
                </c:pt>
                <c:pt idx="3934">
                  <c:v>31.47199999999857</c:v>
                </c:pt>
                <c:pt idx="3935">
                  <c:v>31.479999999998572</c:v>
                </c:pt>
                <c:pt idx="3936">
                  <c:v>31.487999999998564</c:v>
                </c:pt>
                <c:pt idx="3937">
                  <c:v>31.495999999998567</c:v>
                </c:pt>
                <c:pt idx="3938">
                  <c:v>31.503999999998566</c:v>
                </c:pt>
                <c:pt idx="3939">
                  <c:v>31.511999999998569</c:v>
                </c:pt>
                <c:pt idx="3940">
                  <c:v>31.519999999998564</c:v>
                </c:pt>
                <c:pt idx="3941">
                  <c:v>31.527999999998567</c:v>
                </c:pt>
                <c:pt idx="3942">
                  <c:v>31.53599999999857</c:v>
                </c:pt>
                <c:pt idx="3943">
                  <c:v>31.543999999998565</c:v>
                </c:pt>
                <c:pt idx="3944">
                  <c:v>31.551999999998568</c:v>
                </c:pt>
                <c:pt idx="3945">
                  <c:v>31.559999999998563</c:v>
                </c:pt>
                <c:pt idx="3946">
                  <c:v>31.567999999998566</c:v>
                </c:pt>
                <c:pt idx="3947">
                  <c:v>31.575999999998558</c:v>
                </c:pt>
                <c:pt idx="3948">
                  <c:v>31.583999999998561</c:v>
                </c:pt>
                <c:pt idx="3949">
                  <c:v>31.591999999998567</c:v>
                </c:pt>
                <c:pt idx="3950">
                  <c:v>31.599999999998563</c:v>
                </c:pt>
                <c:pt idx="3951">
                  <c:v>31.607999999998569</c:v>
                </c:pt>
                <c:pt idx="3952">
                  <c:v>31.615999999998561</c:v>
                </c:pt>
                <c:pt idx="3953">
                  <c:v>31.623999999998563</c:v>
                </c:pt>
                <c:pt idx="3954">
                  <c:v>31.631999999998559</c:v>
                </c:pt>
                <c:pt idx="3955">
                  <c:v>31.639999999998562</c:v>
                </c:pt>
                <c:pt idx="3956">
                  <c:v>31.647999999998564</c:v>
                </c:pt>
                <c:pt idx="3957">
                  <c:v>31.65599999999856</c:v>
                </c:pt>
                <c:pt idx="3958">
                  <c:v>31.663999999998563</c:v>
                </c:pt>
                <c:pt idx="3959">
                  <c:v>31.671999999998558</c:v>
                </c:pt>
                <c:pt idx="3960">
                  <c:v>31.679999999998561</c:v>
                </c:pt>
                <c:pt idx="3961">
                  <c:v>31.687999999998556</c:v>
                </c:pt>
                <c:pt idx="3962">
                  <c:v>31.695999999998559</c:v>
                </c:pt>
                <c:pt idx="3963">
                  <c:v>31.703999999998551</c:v>
                </c:pt>
                <c:pt idx="3964">
                  <c:v>31.711999999998557</c:v>
                </c:pt>
                <c:pt idx="3965">
                  <c:v>31.71999999999856</c:v>
                </c:pt>
                <c:pt idx="3966">
                  <c:v>31.727999999998556</c:v>
                </c:pt>
                <c:pt idx="3967">
                  <c:v>31.735999999998555</c:v>
                </c:pt>
                <c:pt idx="3968">
                  <c:v>31.74399999999855</c:v>
                </c:pt>
                <c:pt idx="3969">
                  <c:v>31.751999999998556</c:v>
                </c:pt>
                <c:pt idx="3970">
                  <c:v>31.759999999998552</c:v>
                </c:pt>
                <c:pt idx="3971">
                  <c:v>31.767999999998551</c:v>
                </c:pt>
                <c:pt idx="3972">
                  <c:v>31.775999999998554</c:v>
                </c:pt>
                <c:pt idx="3973">
                  <c:v>31.783999999998549</c:v>
                </c:pt>
                <c:pt idx="3974">
                  <c:v>31.791999999998556</c:v>
                </c:pt>
                <c:pt idx="3975">
                  <c:v>31.799999999998548</c:v>
                </c:pt>
                <c:pt idx="3976">
                  <c:v>31.807999999998554</c:v>
                </c:pt>
                <c:pt idx="3977">
                  <c:v>31.815999999998549</c:v>
                </c:pt>
                <c:pt idx="3978">
                  <c:v>31.823999999998552</c:v>
                </c:pt>
                <c:pt idx="3979">
                  <c:v>31.831999999998548</c:v>
                </c:pt>
                <c:pt idx="3980">
                  <c:v>31.83999999999855</c:v>
                </c:pt>
                <c:pt idx="3981">
                  <c:v>31.847999999998553</c:v>
                </c:pt>
                <c:pt idx="3982">
                  <c:v>31.855999999998545</c:v>
                </c:pt>
                <c:pt idx="3983">
                  <c:v>31.863999999998548</c:v>
                </c:pt>
                <c:pt idx="3984">
                  <c:v>31.871999999998547</c:v>
                </c:pt>
                <c:pt idx="3985">
                  <c:v>31.879999999998549</c:v>
                </c:pt>
                <c:pt idx="3986">
                  <c:v>31.887999999998545</c:v>
                </c:pt>
                <c:pt idx="3987">
                  <c:v>31.895999999998544</c:v>
                </c:pt>
                <c:pt idx="3988">
                  <c:v>31.903999999998547</c:v>
                </c:pt>
                <c:pt idx="3989">
                  <c:v>31.911999999998553</c:v>
                </c:pt>
                <c:pt idx="3990">
                  <c:v>31.919999999998556</c:v>
                </c:pt>
                <c:pt idx="3991">
                  <c:v>31.927999999998555</c:v>
                </c:pt>
                <c:pt idx="3992">
                  <c:v>31.935999999998558</c:v>
                </c:pt>
                <c:pt idx="3993">
                  <c:v>31.94399999999856</c:v>
                </c:pt>
                <c:pt idx="3994">
                  <c:v>31.951999999998559</c:v>
                </c:pt>
                <c:pt idx="3995">
                  <c:v>31.959999999998558</c:v>
                </c:pt>
                <c:pt idx="3996">
                  <c:v>31.967999999998561</c:v>
                </c:pt>
                <c:pt idx="3997">
                  <c:v>31.975999999998564</c:v>
                </c:pt>
                <c:pt idx="3998">
                  <c:v>31.983999999998566</c:v>
                </c:pt>
                <c:pt idx="3999">
                  <c:v>31.991999999998573</c:v>
                </c:pt>
                <c:pt idx="4000">
                  <c:v>31.999999999998575</c:v>
                </c:pt>
                <c:pt idx="4001">
                  <c:v>32.007999999998574</c:v>
                </c:pt>
                <c:pt idx="4002">
                  <c:v>32.015999999998577</c:v>
                </c:pt>
                <c:pt idx="4003">
                  <c:v>32.02399999999858</c:v>
                </c:pt>
                <c:pt idx="4004">
                  <c:v>32.031999999998575</c:v>
                </c:pt>
                <c:pt idx="4005">
                  <c:v>32.039999999998585</c:v>
                </c:pt>
                <c:pt idx="4006">
                  <c:v>32.047999999998574</c:v>
                </c:pt>
                <c:pt idx="4007">
                  <c:v>32.055999999998576</c:v>
                </c:pt>
                <c:pt idx="4008">
                  <c:v>32.063999999998586</c:v>
                </c:pt>
                <c:pt idx="4009">
                  <c:v>32.071999999998582</c:v>
                </c:pt>
                <c:pt idx="4010">
                  <c:v>32.079999999998591</c:v>
                </c:pt>
                <c:pt idx="4011">
                  <c:v>32.087999999998594</c:v>
                </c:pt>
                <c:pt idx="4012">
                  <c:v>32.095999999998604</c:v>
                </c:pt>
                <c:pt idx="4013">
                  <c:v>32.103999999998599</c:v>
                </c:pt>
                <c:pt idx="4014">
                  <c:v>32.111999999998595</c:v>
                </c:pt>
                <c:pt idx="4015">
                  <c:v>32.119999999998605</c:v>
                </c:pt>
                <c:pt idx="4016">
                  <c:v>32.127999999998607</c:v>
                </c:pt>
                <c:pt idx="4017">
                  <c:v>32.13599999999861</c:v>
                </c:pt>
                <c:pt idx="4018">
                  <c:v>32.143999999998606</c:v>
                </c:pt>
                <c:pt idx="4019">
                  <c:v>32.151999999998601</c:v>
                </c:pt>
                <c:pt idx="4020">
                  <c:v>32.159999999998604</c:v>
                </c:pt>
                <c:pt idx="4021">
                  <c:v>32.167999999998614</c:v>
                </c:pt>
                <c:pt idx="4022">
                  <c:v>32.175999999998616</c:v>
                </c:pt>
                <c:pt idx="4023">
                  <c:v>32.183999999998612</c:v>
                </c:pt>
                <c:pt idx="4024">
                  <c:v>32.191999999998622</c:v>
                </c:pt>
                <c:pt idx="4025">
                  <c:v>32.199999999998631</c:v>
                </c:pt>
                <c:pt idx="4026">
                  <c:v>32.207999999998627</c:v>
                </c:pt>
                <c:pt idx="4027">
                  <c:v>32.21599999999863</c:v>
                </c:pt>
                <c:pt idx="4028">
                  <c:v>32.223999999998632</c:v>
                </c:pt>
                <c:pt idx="4029">
                  <c:v>32.231999999998642</c:v>
                </c:pt>
                <c:pt idx="4030">
                  <c:v>32.239999999998652</c:v>
                </c:pt>
                <c:pt idx="4031">
                  <c:v>32.247999999998648</c:v>
                </c:pt>
                <c:pt idx="4032">
                  <c:v>32.25599999999865</c:v>
                </c:pt>
                <c:pt idx="4033">
                  <c:v>32.263999999998653</c:v>
                </c:pt>
                <c:pt idx="4034">
                  <c:v>32.271999999998656</c:v>
                </c:pt>
                <c:pt idx="4035">
                  <c:v>32.279999999998665</c:v>
                </c:pt>
                <c:pt idx="4036">
                  <c:v>32.287999999998661</c:v>
                </c:pt>
                <c:pt idx="4037">
                  <c:v>32.295999999998678</c:v>
                </c:pt>
                <c:pt idx="4038">
                  <c:v>32.303999999998666</c:v>
                </c:pt>
                <c:pt idx="4039">
                  <c:v>32.311999999998669</c:v>
                </c:pt>
                <c:pt idx="4040">
                  <c:v>32.319999999998672</c:v>
                </c:pt>
                <c:pt idx="4041">
                  <c:v>32.327999999998681</c:v>
                </c:pt>
                <c:pt idx="4042">
                  <c:v>32.335999999998691</c:v>
                </c:pt>
                <c:pt idx="4043">
                  <c:v>32.343999999998694</c:v>
                </c:pt>
                <c:pt idx="4044">
                  <c:v>32.351999999998689</c:v>
                </c:pt>
                <c:pt idx="4045">
                  <c:v>32.359999999998692</c:v>
                </c:pt>
                <c:pt idx="4046">
                  <c:v>32.367999999998702</c:v>
                </c:pt>
                <c:pt idx="4047">
                  <c:v>32.375999999998712</c:v>
                </c:pt>
                <c:pt idx="4048">
                  <c:v>32.383999999998714</c:v>
                </c:pt>
                <c:pt idx="4049">
                  <c:v>32.391999999998717</c:v>
                </c:pt>
                <c:pt idx="4050">
                  <c:v>32.399999999998727</c:v>
                </c:pt>
                <c:pt idx="4051">
                  <c:v>32.407999999998722</c:v>
                </c:pt>
                <c:pt idx="4052">
                  <c:v>32.415999999998732</c:v>
                </c:pt>
                <c:pt idx="4053">
                  <c:v>32.423999999998735</c:v>
                </c:pt>
                <c:pt idx="4054">
                  <c:v>32.431999999998737</c:v>
                </c:pt>
                <c:pt idx="4055">
                  <c:v>32.439999999998747</c:v>
                </c:pt>
                <c:pt idx="4056">
                  <c:v>32.447999999998743</c:v>
                </c:pt>
                <c:pt idx="4057">
                  <c:v>32.455999999998753</c:v>
                </c:pt>
                <c:pt idx="4058">
                  <c:v>32.463999999998755</c:v>
                </c:pt>
                <c:pt idx="4059">
                  <c:v>32.471999999998751</c:v>
                </c:pt>
                <c:pt idx="4060">
                  <c:v>32.479999999998753</c:v>
                </c:pt>
                <c:pt idx="4061">
                  <c:v>32.487999999998756</c:v>
                </c:pt>
                <c:pt idx="4062">
                  <c:v>32.495999999998773</c:v>
                </c:pt>
                <c:pt idx="4063">
                  <c:v>32.503999999998769</c:v>
                </c:pt>
                <c:pt idx="4064">
                  <c:v>32.511999999998771</c:v>
                </c:pt>
                <c:pt idx="4065">
                  <c:v>32.519999999998781</c:v>
                </c:pt>
                <c:pt idx="4066">
                  <c:v>32.527999999998784</c:v>
                </c:pt>
                <c:pt idx="4067">
                  <c:v>32.535999999998786</c:v>
                </c:pt>
                <c:pt idx="4068">
                  <c:v>32.543999999998782</c:v>
                </c:pt>
                <c:pt idx="4069">
                  <c:v>32.551999999998792</c:v>
                </c:pt>
                <c:pt idx="4070">
                  <c:v>32.559999999998801</c:v>
                </c:pt>
                <c:pt idx="4071">
                  <c:v>32.567999999998804</c:v>
                </c:pt>
                <c:pt idx="4072">
                  <c:v>32.575999999998807</c:v>
                </c:pt>
                <c:pt idx="4073">
                  <c:v>32.583999999998802</c:v>
                </c:pt>
                <c:pt idx="4074">
                  <c:v>32.591999999998812</c:v>
                </c:pt>
                <c:pt idx="4075">
                  <c:v>32.599999999998815</c:v>
                </c:pt>
                <c:pt idx="4076">
                  <c:v>32.607999999998817</c:v>
                </c:pt>
                <c:pt idx="4077">
                  <c:v>32.615999999998827</c:v>
                </c:pt>
                <c:pt idx="4078">
                  <c:v>32.62399999999883</c:v>
                </c:pt>
                <c:pt idx="4079">
                  <c:v>32.631999999998833</c:v>
                </c:pt>
                <c:pt idx="4080">
                  <c:v>32.639999999998835</c:v>
                </c:pt>
                <c:pt idx="4081">
                  <c:v>32.647999999998831</c:v>
                </c:pt>
                <c:pt idx="4082">
                  <c:v>32.655999999998841</c:v>
                </c:pt>
                <c:pt idx="4083">
                  <c:v>32.663999999998843</c:v>
                </c:pt>
                <c:pt idx="4084">
                  <c:v>32.671999999998853</c:v>
                </c:pt>
                <c:pt idx="4085">
                  <c:v>32.679999999998856</c:v>
                </c:pt>
                <c:pt idx="4086">
                  <c:v>32.687999999998851</c:v>
                </c:pt>
                <c:pt idx="4087">
                  <c:v>32.695999999998868</c:v>
                </c:pt>
                <c:pt idx="4088">
                  <c:v>32.703999999998864</c:v>
                </c:pt>
                <c:pt idx="4089">
                  <c:v>32.711999999998859</c:v>
                </c:pt>
                <c:pt idx="4090">
                  <c:v>32.719999999998862</c:v>
                </c:pt>
                <c:pt idx="4091">
                  <c:v>32.727999999998879</c:v>
                </c:pt>
                <c:pt idx="4092">
                  <c:v>32.735999999998889</c:v>
                </c:pt>
                <c:pt idx="4093">
                  <c:v>32.743999999998884</c:v>
                </c:pt>
                <c:pt idx="4094">
                  <c:v>32.75199999999888</c:v>
                </c:pt>
                <c:pt idx="4095">
                  <c:v>32.759999999998882</c:v>
                </c:pt>
                <c:pt idx="4096">
                  <c:v>32.767999999998892</c:v>
                </c:pt>
                <c:pt idx="4097">
                  <c:v>32.775999999998895</c:v>
                </c:pt>
                <c:pt idx="4098">
                  <c:v>32.783999999998898</c:v>
                </c:pt>
                <c:pt idx="4099">
                  <c:v>32.791999999998907</c:v>
                </c:pt>
                <c:pt idx="4100">
                  <c:v>32.79999999999891</c:v>
                </c:pt>
                <c:pt idx="4101">
                  <c:v>32.807999999998906</c:v>
                </c:pt>
                <c:pt idx="4102">
                  <c:v>32.815999999998908</c:v>
                </c:pt>
                <c:pt idx="4103">
                  <c:v>32.823999999998911</c:v>
                </c:pt>
                <c:pt idx="4104">
                  <c:v>32.831999999998914</c:v>
                </c:pt>
                <c:pt idx="4105">
                  <c:v>32.839999999998916</c:v>
                </c:pt>
                <c:pt idx="4106">
                  <c:v>32.847999999998912</c:v>
                </c:pt>
                <c:pt idx="4107">
                  <c:v>32.855999999998929</c:v>
                </c:pt>
                <c:pt idx="4108">
                  <c:v>32.863999999998931</c:v>
                </c:pt>
                <c:pt idx="4109">
                  <c:v>32.871999999998934</c:v>
                </c:pt>
                <c:pt idx="4110">
                  <c:v>32.879999999998937</c:v>
                </c:pt>
                <c:pt idx="4111">
                  <c:v>32.887999999998932</c:v>
                </c:pt>
                <c:pt idx="4112">
                  <c:v>32.895999999998949</c:v>
                </c:pt>
                <c:pt idx="4113">
                  <c:v>32.903999999998952</c:v>
                </c:pt>
                <c:pt idx="4114">
                  <c:v>32.911999999998955</c:v>
                </c:pt>
                <c:pt idx="4115">
                  <c:v>32.919999999998957</c:v>
                </c:pt>
                <c:pt idx="4116">
                  <c:v>32.92799999999896</c:v>
                </c:pt>
                <c:pt idx="4117">
                  <c:v>32.935999999998963</c:v>
                </c:pt>
                <c:pt idx="4118">
                  <c:v>32.943999999998965</c:v>
                </c:pt>
                <c:pt idx="4119">
                  <c:v>32.951999999998961</c:v>
                </c:pt>
                <c:pt idx="4120">
                  <c:v>32.959999999998971</c:v>
                </c:pt>
                <c:pt idx="4121">
                  <c:v>32.967999999998973</c:v>
                </c:pt>
                <c:pt idx="4122">
                  <c:v>32.975999999998983</c:v>
                </c:pt>
                <c:pt idx="4123">
                  <c:v>32.983999999998986</c:v>
                </c:pt>
                <c:pt idx="4124">
                  <c:v>32.991999999998988</c:v>
                </c:pt>
                <c:pt idx="4125">
                  <c:v>32.999999999998998</c:v>
                </c:pt>
                <c:pt idx="4126">
                  <c:v>33.007999999999001</c:v>
                </c:pt>
                <c:pt idx="4127">
                  <c:v>33.015999999999003</c:v>
                </c:pt>
                <c:pt idx="4128">
                  <c:v>33.023999999999006</c:v>
                </c:pt>
                <c:pt idx="4129">
                  <c:v>33.031999999999002</c:v>
                </c:pt>
                <c:pt idx="4130">
                  <c:v>33.039999999999011</c:v>
                </c:pt>
                <c:pt idx="4131">
                  <c:v>33.047999999999014</c:v>
                </c:pt>
                <c:pt idx="4132">
                  <c:v>33.055999999999017</c:v>
                </c:pt>
                <c:pt idx="4133">
                  <c:v>33.063999999999027</c:v>
                </c:pt>
                <c:pt idx="4134">
                  <c:v>33.071999999999022</c:v>
                </c:pt>
                <c:pt idx="4135">
                  <c:v>33.079999999999032</c:v>
                </c:pt>
                <c:pt idx="4136">
                  <c:v>33.087999999999028</c:v>
                </c:pt>
                <c:pt idx="4137">
                  <c:v>33.095999999999037</c:v>
                </c:pt>
                <c:pt idx="4138">
                  <c:v>33.103999999999047</c:v>
                </c:pt>
                <c:pt idx="4139">
                  <c:v>33.111999999999043</c:v>
                </c:pt>
                <c:pt idx="4140">
                  <c:v>33.119999999999052</c:v>
                </c:pt>
                <c:pt idx="4141">
                  <c:v>33.127999999999055</c:v>
                </c:pt>
                <c:pt idx="4142">
                  <c:v>33.135999999999058</c:v>
                </c:pt>
                <c:pt idx="4143">
                  <c:v>33.143999999999053</c:v>
                </c:pt>
                <c:pt idx="4144">
                  <c:v>33.151999999999056</c:v>
                </c:pt>
                <c:pt idx="4145">
                  <c:v>33.159999999999059</c:v>
                </c:pt>
                <c:pt idx="4146">
                  <c:v>33.167999999999068</c:v>
                </c:pt>
                <c:pt idx="4147">
                  <c:v>33.175999999999078</c:v>
                </c:pt>
                <c:pt idx="4148">
                  <c:v>33.183999999999081</c:v>
                </c:pt>
                <c:pt idx="4149">
                  <c:v>33.191999999999084</c:v>
                </c:pt>
                <c:pt idx="4150">
                  <c:v>33.199999999999086</c:v>
                </c:pt>
                <c:pt idx="4151">
                  <c:v>33.207999999999082</c:v>
                </c:pt>
                <c:pt idx="4152">
                  <c:v>33.215999999999092</c:v>
                </c:pt>
                <c:pt idx="4153">
                  <c:v>33.223999999999094</c:v>
                </c:pt>
                <c:pt idx="4154">
                  <c:v>33.231999999999104</c:v>
                </c:pt>
                <c:pt idx="4155">
                  <c:v>33.239999999999107</c:v>
                </c:pt>
                <c:pt idx="4156">
                  <c:v>33.247999999999102</c:v>
                </c:pt>
                <c:pt idx="4157">
                  <c:v>33.255999999999112</c:v>
                </c:pt>
                <c:pt idx="4158">
                  <c:v>33.263999999999115</c:v>
                </c:pt>
                <c:pt idx="4159">
                  <c:v>33.27199999999911</c:v>
                </c:pt>
                <c:pt idx="4160">
                  <c:v>33.279999999999113</c:v>
                </c:pt>
                <c:pt idx="4161">
                  <c:v>33.287999999999123</c:v>
                </c:pt>
                <c:pt idx="4162">
                  <c:v>33.29599999999914</c:v>
                </c:pt>
                <c:pt idx="4163">
                  <c:v>33.303999999999128</c:v>
                </c:pt>
                <c:pt idx="4164">
                  <c:v>33.311999999999124</c:v>
                </c:pt>
                <c:pt idx="4165">
                  <c:v>33.319999999999126</c:v>
                </c:pt>
                <c:pt idx="4166">
                  <c:v>33.327999999999136</c:v>
                </c:pt>
                <c:pt idx="4167">
                  <c:v>33.335999999999139</c:v>
                </c:pt>
                <c:pt idx="4168">
                  <c:v>33.343999999999149</c:v>
                </c:pt>
                <c:pt idx="4169">
                  <c:v>33.351999999999144</c:v>
                </c:pt>
                <c:pt idx="4170">
                  <c:v>33.359999999999154</c:v>
                </c:pt>
                <c:pt idx="4171">
                  <c:v>33.367999999999157</c:v>
                </c:pt>
                <c:pt idx="4172">
                  <c:v>33.375999999999159</c:v>
                </c:pt>
                <c:pt idx="4173">
                  <c:v>33.383999999999155</c:v>
                </c:pt>
                <c:pt idx="4174">
                  <c:v>33.391999999999165</c:v>
                </c:pt>
                <c:pt idx="4175">
                  <c:v>33.399999999999181</c:v>
                </c:pt>
                <c:pt idx="4176">
                  <c:v>33.407999999999177</c:v>
                </c:pt>
                <c:pt idx="4177">
                  <c:v>33.41599999999918</c:v>
                </c:pt>
                <c:pt idx="4178">
                  <c:v>33.423999999999182</c:v>
                </c:pt>
                <c:pt idx="4179">
                  <c:v>33.431999999999185</c:v>
                </c:pt>
                <c:pt idx="4180">
                  <c:v>33.439999999999188</c:v>
                </c:pt>
                <c:pt idx="4181">
                  <c:v>33.447999999999197</c:v>
                </c:pt>
                <c:pt idx="4182">
                  <c:v>33.4559999999992</c:v>
                </c:pt>
                <c:pt idx="4183">
                  <c:v>33.463999999999203</c:v>
                </c:pt>
                <c:pt idx="4184">
                  <c:v>33.471999999999205</c:v>
                </c:pt>
                <c:pt idx="4185">
                  <c:v>33.479999999999208</c:v>
                </c:pt>
                <c:pt idx="4186">
                  <c:v>33.487999999999204</c:v>
                </c:pt>
                <c:pt idx="4187">
                  <c:v>33.495999999999221</c:v>
                </c:pt>
                <c:pt idx="4188">
                  <c:v>33.503999999999223</c:v>
                </c:pt>
                <c:pt idx="4189">
                  <c:v>33.511999999999226</c:v>
                </c:pt>
                <c:pt idx="4190">
                  <c:v>33.519999999999229</c:v>
                </c:pt>
                <c:pt idx="4191">
                  <c:v>33.527999999999231</c:v>
                </c:pt>
                <c:pt idx="4192">
                  <c:v>33.535999999999241</c:v>
                </c:pt>
                <c:pt idx="4193">
                  <c:v>33.543999999999237</c:v>
                </c:pt>
                <c:pt idx="4194">
                  <c:v>33.551999999999232</c:v>
                </c:pt>
                <c:pt idx="4195">
                  <c:v>33.559999999999249</c:v>
                </c:pt>
                <c:pt idx="4196">
                  <c:v>33.567999999999252</c:v>
                </c:pt>
                <c:pt idx="4197">
                  <c:v>33.575999999999262</c:v>
                </c:pt>
                <c:pt idx="4198">
                  <c:v>33.583999999999257</c:v>
                </c:pt>
                <c:pt idx="4199">
                  <c:v>33.59199999999926</c:v>
                </c:pt>
                <c:pt idx="4200">
                  <c:v>33.599999999999262</c:v>
                </c:pt>
                <c:pt idx="4201">
                  <c:v>33.607999999999265</c:v>
                </c:pt>
                <c:pt idx="4202">
                  <c:v>33.615999999999282</c:v>
                </c:pt>
                <c:pt idx="4203">
                  <c:v>33.623999999999285</c:v>
                </c:pt>
                <c:pt idx="4204">
                  <c:v>33.63199999999928</c:v>
                </c:pt>
                <c:pt idx="4205">
                  <c:v>33.639999999999283</c:v>
                </c:pt>
                <c:pt idx="4206">
                  <c:v>33.647999999999286</c:v>
                </c:pt>
                <c:pt idx="4207">
                  <c:v>33.655999999999288</c:v>
                </c:pt>
                <c:pt idx="4208">
                  <c:v>33.663999999999298</c:v>
                </c:pt>
                <c:pt idx="4209">
                  <c:v>33.671999999999301</c:v>
                </c:pt>
                <c:pt idx="4210">
                  <c:v>33.679999999999303</c:v>
                </c:pt>
                <c:pt idx="4211">
                  <c:v>33.687999999999306</c:v>
                </c:pt>
                <c:pt idx="4212">
                  <c:v>33.695999999999316</c:v>
                </c:pt>
                <c:pt idx="4213">
                  <c:v>33.703999999999311</c:v>
                </c:pt>
                <c:pt idx="4214">
                  <c:v>33.711999999999314</c:v>
                </c:pt>
                <c:pt idx="4215">
                  <c:v>33.719999999999317</c:v>
                </c:pt>
                <c:pt idx="4216">
                  <c:v>33.727999999999334</c:v>
                </c:pt>
                <c:pt idx="4217">
                  <c:v>33.735999999999336</c:v>
                </c:pt>
                <c:pt idx="4218">
                  <c:v>33.743999999999332</c:v>
                </c:pt>
                <c:pt idx="4219">
                  <c:v>33.751999999999335</c:v>
                </c:pt>
                <c:pt idx="4220">
                  <c:v>33.759999999999337</c:v>
                </c:pt>
                <c:pt idx="4221">
                  <c:v>33.767999999999347</c:v>
                </c:pt>
                <c:pt idx="4222">
                  <c:v>33.77599999999935</c:v>
                </c:pt>
                <c:pt idx="4223">
                  <c:v>33.783999999999352</c:v>
                </c:pt>
                <c:pt idx="4224">
                  <c:v>33.791999999999362</c:v>
                </c:pt>
                <c:pt idx="4225">
                  <c:v>33.799999999999365</c:v>
                </c:pt>
                <c:pt idx="4226">
                  <c:v>33.807999999999353</c:v>
                </c:pt>
                <c:pt idx="4227">
                  <c:v>33.815999999999356</c:v>
                </c:pt>
                <c:pt idx="4228">
                  <c:v>33.823999999999366</c:v>
                </c:pt>
                <c:pt idx="4229">
                  <c:v>33.831999999999361</c:v>
                </c:pt>
                <c:pt idx="4230">
                  <c:v>33.839999999999371</c:v>
                </c:pt>
                <c:pt idx="4231">
                  <c:v>33.847999999999374</c:v>
                </c:pt>
                <c:pt idx="4232">
                  <c:v>33.855999999999376</c:v>
                </c:pt>
                <c:pt idx="4233">
                  <c:v>33.863999999999386</c:v>
                </c:pt>
                <c:pt idx="4234">
                  <c:v>33.871999999999382</c:v>
                </c:pt>
                <c:pt idx="4235">
                  <c:v>33.879999999999391</c:v>
                </c:pt>
                <c:pt idx="4236">
                  <c:v>33.887999999999394</c:v>
                </c:pt>
                <c:pt idx="4237">
                  <c:v>33.895999999999404</c:v>
                </c:pt>
                <c:pt idx="4238">
                  <c:v>33.9039999999994</c:v>
                </c:pt>
                <c:pt idx="4239">
                  <c:v>33.911999999999395</c:v>
                </c:pt>
                <c:pt idx="4240">
                  <c:v>33.919999999999405</c:v>
                </c:pt>
                <c:pt idx="4241">
                  <c:v>33.927999999999415</c:v>
                </c:pt>
                <c:pt idx="4242">
                  <c:v>33.935999999999417</c:v>
                </c:pt>
                <c:pt idx="4243">
                  <c:v>33.94399999999942</c:v>
                </c:pt>
                <c:pt idx="4244">
                  <c:v>33.951999999999416</c:v>
                </c:pt>
                <c:pt idx="4245">
                  <c:v>33.959999999999425</c:v>
                </c:pt>
                <c:pt idx="4246">
                  <c:v>33.967999999999428</c:v>
                </c:pt>
                <c:pt idx="4247">
                  <c:v>33.975999999999431</c:v>
                </c:pt>
                <c:pt idx="4248">
                  <c:v>33.98399999999944</c:v>
                </c:pt>
                <c:pt idx="4249">
                  <c:v>33.991999999999443</c:v>
                </c:pt>
                <c:pt idx="4250">
                  <c:v>33.999999999999453</c:v>
                </c:pt>
                <c:pt idx="4251">
                  <c:v>34.007999999999448</c:v>
                </c:pt>
                <c:pt idx="4252">
                  <c:v>34.015999999999451</c:v>
                </c:pt>
                <c:pt idx="4253">
                  <c:v>34.023999999999461</c:v>
                </c:pt>
                <c:pt idx="4254">
                  <c:v>34.031999999999456</c:v>
                </c:pt>
                <c:pt idx="4255">
                  <c:v>34.039999999999459</c:v>
                </c:pt>
                <c:pt idx="4256">
                  <c:v>34.047999999999462</c:v>
                </c:pt>
                <c:pt idx="4257">
                  <c:v>34.055999999999472</c:v>
                </c:pt>
                <c:pt idx="4258">
                  <c:v>34.063999999999481</c:v>
                </c:pt>
                <c:pt idx="4259">
                  <c:v>34.071999999999477</c:v>
                </c:pt>
                <c:pt idx="4260">
                  <c:v>34.07999999999948</c:v>
                </c:pt>
                <c:pt idx="4261">
                  <c:v>34.087999999999475</c:v>
                </c:pt>
                <c:pt idx="4262">
                  <c:v>34.095999999999492</c:v>
                </c:pt>
                <c:pt idx="4263">
                  <c:v>34.103999999999488</c:v>
                </c:pt>
                <c:pt idx="4264">
                  <c:v>34.111999999999497</c:v>
                </c:pt>
                <c:pt idx="4265">
                  <c:v>34.1199999999995</c:v>
                </c:pt>
                <c:pt idx="4266">
                  <c:v>34.127999999999503</c:v>
                </c:pt>
                <c:pt idx="4267">
                  <c:v>34.135999999999513</c:v>
                </c:pt>
                <c:pt idx="4268">
                  <c:v>34.143999999999508</c:v>
                </c:pt>
                <c:pt idx="4269">
                  <c:v>34.151999999999504</c:v>
                </c:pt>
                <c:pt idx="4270">
                  <c:v>34.159999999999506</c:v>
                </c:pt>
                <c:pt idx="4271">
                  <c:v>34.167999999999516</c:v>
                </c:pt>
                <c:pt idx="4272">
                  <c:v>34.175999999999533</c:v>
                </c:pt>
                <c:pt idx="4273">
                  <c:v>34.183999999999529</c:v>
                </c:pt>
                <c:pt idx="4274">
                  <c:v>34.191999999999531</c:v>
                </c:pt>
                <c:pt idx="4275">
                  <c:v>34.199999999999541</c:v>
                </c:pt>
                <c:pt idx="4276">
                  <c:v>34.207999999999537</c:v>
                </c:pt>
                <c:pt idx="4277">
                  <c:v>34.215999999999539</c:v>
                </c:pt>
                <c:pt idx="4278">
                  <c:v>34.223999999999549</c:v>
                </c:pt>
                <c:pt idx="4279">
                  <c:v>34.231999999999552</c:v>
                </c:pt>
                <c:pt idx="4280">
                  <c:v>34.239999999999561</c:v>
                </c:pt>
                <c:pt idx="4281">
                  <c:v>34.247999999999557</c:v>
                </c:pt>
                <c:pt idx="4282">
                  <c:v>34.25599999999956</c:v>
                </c:pt>
                <c:pt idx="4283">
                  <c:v>34.263999999999562</c:v>
                </c:pt>
                <c:pt idx="4284">
                  <c:v>34.271999999999565</c:v>
                </c:pt>
                <c:pt idx="4285">
                  <c:v>34.279999999999568</c:v>
                </c:pt>
                <c:pt idx="4286">
                  <c:v>34.287999999999577</c:v>
                </c:pt>
                <c:pt idx="4287">
                  <c:v>34.295999999999587</c:v>
                </c:pt>
                <c:pt idx="4288">
                  <c:v>34.303999999999576</c:v>
                </c:pt>
                <c:pt idx="4289">
                  <c:v>34.311999999999578</c:v>
                </c:pt>
                <c:pt idx="4290">
                  <c:v>34.319999999999581</c:v>
                </c:pt>
                <c:pt idx="4291">
                  <c:v>34.327999999999591</c:v>
                </c:pt>
                <c:pt idx="4292">
                  <c:v>34.335999999999601</c:v>
                </c:pt>
                <c:pt idx="4293">
                  <c:v>34.343999999999596</c:v>
                </c:pt>
                <c:pt idx="4294">
                  <c:v>34.351999999999599</c:v>
                </c:pt>
                <c:pt idx="4295">
                  <c:v>34.359999999999602</c:v>
                </c:pt>
                <c:pt idx="4296">
                  <c:v>34.367999999999604</c:v>
                </c:pt>
                <c:pt idx="4297">
                  <c:v>34.375999999999614</c:v>
                </c:pt>
                <c:pt idx="4298">
                  <c:v>34.38399999999961</c:v>
                </c:pt>
                <c:pt idx="4299">
                  <c:v>34.391999999999612</c:v>
                </c:pt>
                <c:pt idx="4300">
                  <c:v>34.399999999999629</c:v>
                </c:pt>
                <c:pt idx="4301">
                  <c:v>34.407999999999625</c:v>
                </c:pt>
                <c:pt idx="4302">
                  <c:v>34.415999999999634</c:v>
                </c:pt>
                <c:pt idx="4303">
                  <c:v>34.423999999999637</c:v>
                </c:pt>
                <c:pt idx="4304">
                  <c:v>34.43199999999964</c:v>
                </c:pt>
                <c:pt idx="4305">
                  <c:v>34.439999999999642</c:v>
                </c:pt>
                <c:pt idx="4306">
                  <c:v>34.447999999999645</c:v>
                </c:pt>
                <c:pt idx="4307">
                  <c:v>34.455999999999655</c:v>
                </c:pt>
                <c:pt idx="4308">
                  <c:v>34.463999999999658</c:v>
                </c:pt>
                <c:pt idx="4309">
                  <c:v>34.471999999999653</c:v>
                </c:pt>
                <c:pt idx="4310">
                  <c:v>34.479999999999656</c:v>
                </c:pt>
                <c:pt idx="4311">
                  <c:v>34.487999999999658</c:v>
                </c:pt>
                <c:pt idx="4312">
                  <c:v>34.495999999999668</c:v>
                </c:pt>
                <c:pt idx="4313">
                  <c:v>34.503999999999678</c:v>
                </c:pt>
                <c:pt idx="4314">
                  <c:v>34.511999999999674</c:v>
                </c:pt>
                <c:pt idx="4315">
                  <c:v>34.519999999999676</c:v>
                </c:pt>
                <c:pt idx="4316">
                  <c:v>34.527999999999686</c:v>
                </c:pt>
                <c:pt idx="4317">
                  <c:v>34.535999999999689</c:v>
                </c:pt>
                <c:pt idx="4318">
                  <c:v>34.543999999999691</c:v>
                </c:pt>
                <c:pt idx="4319">
                  <c:v>34.551999999999694</c:v>
                </c:pt>
                <c:pt idx="4320">
                  <c:v>34.559999999999711</c:v>
                </c:pt>
                <c:pt idx="4321">
                  <c:v>34.567999999999714</c:v>
                </c:pt>
                <c:pt idx="4322">
                  <c:v>34.575999999999716</c:v>
                </c:pt>
                <c:pt idx="4323">
                  <c:v>34.583999999999712</c:v>
                </c:pt>
                <c:pt idx="4324">
                  <c:v>34.591999999999722</c:v>
                </c:pt>
                <c:pt idx="4325">
                  <c:v>34.599999999999724</c:v>
                </c:pt>
                <c:pt idx="4326">
                  <c:v>34.607999999999727</c:v>
                </c:pt>
                <c:pt idx="4327">
                  <c:v>34.615999999999737</c:v>
                </c:pt>
                <c:pt idx="4328">
                  <c:v>34.623999999999739</c:v>
                </c:pt>
                <c:pt idx="4329">
                  <c:v>34.631999999999742</c:v>
                </c:pt>
                <c:pt idx="4330">
                  <c:v>34.639999999999745</c:v>
                </c:pt>
                <c:pt idx="4331">
                  <c:v>34.647999999999747</c:v>
                </c:pt>
                <c:pt idx="4332">
                  <c:v>34.65599999999975</c:v>
                </c:pt>
                <c:pt idx="4333">
                  <c:v>34.66399999999976</c:v>
                </c:pt>
                <c:pt idx="4334">
                  <c:v>34.671999999999763</c:v>
                </c:pt>
                <c:pt idx="4335">
                  <c:v>34.679999999999765</c:v>
                </c:pt>
                <c:pt idx="4336">
                  <c:v>34.687999999999761</c:v>
                </c:pt>
                <c:pt idx="4337">
                  <c:v>34.695999999999771</c:v>
                </c:pt>
                <c:pt idx="4338">
                  <c:v>34.703999999999773</c:v>
                </c:pt>
                <c:pt idx="4339">
                  <c:v>34.711999999999769</c:v>
                </c:pt>
                <c:pt idx="4340">
                  <c:v>34.719999999999779</c:v>
                </c:pt>
                <c:pt idx="4341">
                  <c:v>34.727999999999788</c:v>
                </c:pt>
                <c:pt idx="4342">
                  <c:v>34.735999999999798</c:v>
                </c:pt>
                <c:pt idx="4343">
                  <c:v>34.743999999999794</c:v>
                </c:pt>
                <c:pt idx="4344">
                  <c:v>34.751999999999789</c:v>
                </c:pt>
                <c:pt idx="4345">
                  <c:v>34.759999999999799</c:v>
                </c:pt>
                <c:pt idx="4346">
                  <c:v>34.767999999999809</c:v>
                </c:pt>
                <c:pt idx="4347">
                  <c:v>34.775999999999812</c:v>
                </c:pt>
                <c:pt idx="4348">
                  <c:v>34.783999999999807</c:v>
                </c:pt>
                <c:pt idx="4349">
                  <c:v>34.791999999999817</c:v>
                </c:pt>
                <c:pt idx="4350">
                  <c:v>34.79999999999982</c:v>
                </c:pt>
                <c:pt idx="4351">
                  <c:v>34.807999999999815</c:v>
                </c:pt>
                <c:pt idx="4352">
                  <c:v>34.815999999999818</c:v>
                </c:pt>
                <c:pt idx="4353">
                  <c:v>34.823999999999828</c:v>
                </c:pt>
                <c:pt idx="4354">
                  <c:v>34.831999999999823</c:v>
                </c:pt>
                <c:pt idx="4355">
                  <c:v>34.839999999999833</c:v>
                </c:pt>
                <c:pt idx="4356">
                  <c:v>34.847999999999828</c:v>
                </c:pt>
                <c:pt idx="4357">
                  <c:v>34.855999999999838</c:v>
                </c:pt>
                <c:pt idx="4358">
                  <c:v>34.863999999999848</c:v>
                </c:pt>
                <c:pt idx="4359">
                  <c:v>34.871999999999851</c:v>
                </c:pt>
                <c:pt idx="4360">
                  <c:v>34.879999999999853</c:v>
                </c:pt>
                <c:pt idx="4361">
                  <c:v>34.887999999999849</c:v>
                </c:pt>
                <c:pt idx="4362">
                  <c:v>34.895999999999859</c:v>
                </c:pt>
                <c:pt idx="4363">
                  <c:v>34.903999999999861</c:v>
                </c:pt>
                <c:pt idx="4364">
                  <c:v>34.911999999999864</c:v>
                </c:pt>
                <c:pt idx="4365">
                  <c:v>34.919999999999867</c:v>
                </c:pt>
                <c:pt idx="4366">
                  <c:v>34.927999999999869</c:v>
                </c:pt>
                <c:pt idx="4367">
                  <c:v>34.935999999999879</c:v>
                </c:pt>
                <c:pt idx="4368">
                  <c:v>34.943999999999882</c:v>
                </c:pt>
                <c:pt idx="4369">
                  <c:v>34.951999999999877</c:v>
                </c:pt>
                <c:pt idx="4370">
                  <c:v>34.95999999999988</c:v>
                </c:pt>
                <c:pt idx="4371">
                  <c:v>34.967999999999883</c:v>
                </c:pt>
                <c:pt idx="4372">
                  <c:v>34.9759999999999</c:v>
                </c:pt>
                <c:pt idx="4373">
                  <c:v>34.983999999999902</c:v>
                </c:pt>
                <c:pt idx="4374">
                  <c:v>34.991999999999905</c:v>
                </c:pt>
                <c:pt idx="4375">
                  <c:v>34.999999999999908</c:v>
                </c:pt>
                <c:pt idx="4376">
                  <c:v>35.007999999999903</c:v>
                </c:pt>
                <c:pt idx="4377">
                  <c:v>35.015999999999913</c:v>
                </c:pt>
                <c:pt idx="4378">
                  <c:v>35.023999999999916</c:v>
                </c:pt>
                <c:pt idx="4379">
                  <c:v>35.031999999999918</c:v>
                </c:pt>
                <c:pt idx="4380">
                  <c:v>35.039999999999928</c:v>
                </c:pt>
                <c:pt idx="4381">
                  <c:v>35.047999999999931</c:v>
                </c:pt>
                <c:pt idx="4382">
                  <c:v>35.055999999999933</c:v>
                </c:pt>
                <c:pt idx="4383">
                  <c:v>35.063999999999936</c:v>
                </c:pt>
                <c:pt idx="4384">
                  <c:v>35.071999999999932</c:v>
                </c:pt>
                <c:pt idx="4385">
                  <c:v>35.079999999999941</c:v>
                </c:pt>
                <c:pt idx="4386">
                  <c:v>35.087999999999937</c:v>
                </c:pt>
                <c:pt idx="4387">
                  <c:v>35.095999999999961</c:v>
                </c:pt>
                <c:pt idx="4388">
                  <c:v>35.103999999999957</c:v>
                </c:pt>
                <c:pt idx="4389">
                  <c:v>35.111999999999952</c:v>
                </c:pt>
                <c:pt idx="4390">
                  <c:v>35.119999999999962</c:v>
                </c:pt>
                <c:pt idx="4391">
                  <c:v>35.127999999999965</c:v>
                </c:pt>
                <c:pt idx="4392">
                  <c:v>35.135999999999967</c:v>
                </c:pt>
                <c:pt idx="4393">
                  <c:v>35.143999999999963</c:v>
                </c:pt>
                <c:pt idx="4394">
                  <c:v>35.151999999999965</c:v>
                </c:pt>
                <c:pt idx="4395">
                  <c:v>35.159999999999982</c:v>
                </c:pt>
                <c:pt idx="4396">
                  <c:v>35.167999999999985</c:v>
                </c:pt>
                <c:pt idx="4397">
                  <c:v>35.175999999999988</c:v>
                </c:pt>
                <c:pt idx="4398">
                  <c:v>35.183999999999983</c:v>
                </c:pt>
                <c:pt idx="4399">
                  <c:v>35.191999999999993</c:v>
                </c:pt>
                <c:pt idx="4400">
                  <c:v>35.199999999999996</c:v>
                </c:pt>
                <c:pt idx="4401">
                  <c:v>35.207999999999998</c:v>
                </c:pt>
                <c:pt idx="4402">
                  <c:v>35.216000000000008</c:v>
                </c:pt>
                <c:pt idx="4403">
                  <c:v>35.224000000000011</c:v>
                </c:pt>
                <c:pt idx="4404">
                  <c:v>35.232000000000014</c:v>
                </c:pt>
                <c:pt idx="4405">
                  <c:v>35.240000000000009</c:v>
                </c:pt>
                <c:pt idx="4406">
                  <c:v>35.248000000000012</c:v>
                </c:pt>
                <c:pt idx="4407">
                  <c:v>35.256000000000014</c:v>
                </c:pt>
                <c:pt idx="4408">
                  <c:v>35.264000000000017</c:v>
                </c:pt>
                <c:pt idx="4409">
                  <c:v>35.272000000000027</c:v>
                </c:pt>
                <c:pt idx="4410">
                  <c:v>35.28000000000003</c:v>
                </c:pt>
                <c:pt idx="4411">
                  <c:v>35.288000000000032</c:v>
                </c:pt>
                <c:pt idx="4412">
                  <c:v>35.296000000000042</c:v>
                </c:pt>
                <c:pt idx="4413">
                  <c:v>35.30400000000003</c:v>
                </c:pt>
                <c:pt idx="4414">
                  <c:v>35.31200000000004</c:v>
                </c:pt>
                <c:pt idx="4415">
                  <c:v>35.320000000000043</c:v>
                </c:pt>
                <c:pt idx="4416">
                  <c:v>35.328000000000053</c:v>
                </c:pt>
                <c:pt idx="4417">
                  <c:v>35.336000000000048</c:v>
                </c:pt>
                <c:pt idx="4418">
                  <c:v>35.344000000000051</c:v>
                </c:pt>
                <c:pt idx="4419">
                  <c:v>35.352000000000054</c:v>
                </c:pt>
                <c:pt idx="4420">
                  <c:v>35.360000000000056</c:v>
                </c:pt>
                <c:pt idx="4421">
                  <c:v>35.368000000000066</c:v>
                </c:pt>
                <c:pt idx="4422">
                  <c:v>35.376000000000062</c:v>
                </c:pt>
                <c:pt idx="4423">
                  <c:v>35.384000000000064</c:v>
                </c:pt>
                <c:pt idx="4424">
                  <c:v>35.392000000000081</c:v>
                </c:pt>
                <c:pt idx="4425">
                  <c:v>35.400000000000077</c:v>
                </c:pt>
                <c:pt idx="4426">
                  <c:v>35.408000000000087</c:v>
                </c:pt>
                <c:pt idx="4427">
                  <c:v>35.416000000000082</c:v>
                </c:pt>
                <c:pt idx="4428">
                  <c:v>35.424000000000092</c:v>
                </c:pt>
                <c:pt idx="4429">
                  <c:v>35.432000000000102</c:v>
                </c:pt>
                <c:pt idx="4430">
                  <c:v>35.440000000000097</c:v>
                </c:pt>
                <c:pt idx="4431">
                  <c:v>35.4480000000001</c:v>
                </c:pt>
                <c:pt idx="4432">
                  <c:v>35.456000000000095</c:v>
                </c:pt>
                <c:pt idx="4433">
                  <c:v>35.464000000000105</c:v>
                </c:pt>
                <c:pt idx="4434">
                  <c:v>35.472000000000115</c:v>
                </c:pt>
                <c:pt idx="4435">
                  <c:v>35.480000000000111</c:v>
                </c:pt>
                <c:pt idx="4436">
                  <c:v>35.48800000000012</c:v>
                </c:pt>
                <c:pt idx="4437">
                  <c:v>35.496000000000123</c:v>
                </c:pt>
                <c:pt idx="4438">
                  <c:v>35.504000000000126</c:v>
                </c:pt>
                <c:pt idx="4439">
                  <c:v>35.512000000000128</c:v>
                </c:pt>
                <c:pt idx="4440">
                  <c:v>35.520000000000131</c:v>
                </c:pt>
                <c:pt idx="4441">
                  <c:v>35.528000000000148</c:v>
                </c:pt>
                <c:pt idx="4442">
                  <c:v>35.536000000000143</c:v>
                </c:pt>
                <c:pt idx="4443">
                  <c:v>35.544000000000146</c:v>
                </c:pt>
                <c:pt idx="4444">
                  <c:v>35.552000000000149</c:v>
                </c:pt>
                <c:pt idx="4445">
                  <c:v>35.560000000000151</c:v>
                </c:pt>
                <c:pt idx="4446">
                  <c:v>35.568000000000161</c:v>
                </c:pt>
                <c:pt idx="4447">
                  <c:v>35.576000000000157</c:v>
                </c:pt>
                <c:pt idx="4448">
                  <c:v>35.58400000000016</c:v>
                </c:pt>
                <c:pt idx="4449">
                  <c:v>35.592000000000169</c:v>
                </c:pt>
                <c:pt idx="4450">
                  <c:v>35.600000000000172</c:v>
                </c:pt>
                <c:pt idx="4451">
                  <c:v>35.608000000000182</c:v>
                </c:pt>
                <c:pt idx="4452">
                  <c:v>35.616000000000177</c:v>
                </c:pt>
                <c:pt idx="4453">
                  <c:v>35.62400000000018</c:v>
                </c:pt>
                <c:pt idx="4454">
                  <c:v>35.632000000000183</c:v>
                </c:pt>
                <c:pt idx="4455">
                  <c:v>35.640000000000192</c:v>
                </c:pt>
                <c:pt idx="4456">
                  <c:v>35.648000000000202</c:v>
                </c:pt>
                <c:pt idx="4457">
                  <c:v>35.656000000000198</c:v>
                </c:pt>
                <c:pt idx="4458">
                  <c:v>35.6640000000002</c:v>
                </c:pt>
                <c:pt idx="4459">
                  <c:v>35.672000000000203</c:v>
                </c:pt>
                <c:pt idx="4460">
                  <c:v>35.680000000000206</c:v>
                </c:pt>
                <c:pt idx="4461">
                  <c:v>35.688000000000208</c:v>
                </c:pt>
                <c:pt idx="4462">
                  <c:v>35.696000000000218</c:v>
                </c:pt>
                <c:pt idx="4463">
                  <c:v>35.704000000000221</c:v>
                </c:pt>
                <c:pt idx="4464">
                  <c:v>35.712000000000231</c:v>
                </c:pt>
                <c:pt idx="4465">
                  <c:v>35.720000000000233</c:v>
                </c:pt>
                <c:pt idx="4466">
                  <c:v>35.728000000000236</c:v>
                </c:pt>
                <c:pt idx="4467">
                  <c:v>35.736000000000232</c:v>
                </c:pt>
                <c:pt idx="4468">
                  <c:v>35.744000000000234</c:v>
                </c:pt>
                <c:pt idx="4469">
                  <c:v>35.752000000000251</c:v>
                </c:pt>
                <c:pt idx="4470">
                  <c:v>35.760000000000254</c:v>
                </c:pt>
                <c:pt idx="4471">
                  <c:v>35.768000000000256</c:v>
                </c:pt>
                <c:pt idx="4472">
                  <c:v>35.776000000000252</c:v>
                </c:pt>
                <c:pt idx="4473">
                  <c:v>35.784000000000255</c:v>
                </c:pt>
                <c:pt idx="4474">
                  <c:v>35.792000000000264</c:v>
                </c:pt>
                <c:pt idx="4475">
                  <c:v>35.800000000000253</c:v>
                </c:pt>
                <c:pt idx="4476">
                  <c:v>35.80800000000027</c:v>
                </c:pt>
                <c:pt idx="4477">
                  <c:v>35.816000000000265</c:v>
                </c:pt>
                <c:pt idx="4478">
                  <c:v>35.824000000000275</c:v>
                </c:pt>
                <c:pt idx="4479">
                  <c:v>35.832000000000278</c:v>
                </c:pt>
                <c:pt idx="4480">
                  <c:v>35.840000000000273</c:v>
                </c:pt>
                <c:pt idx="4481">
                  <c:v>35.848000000000276</c:v>
                </c:pt>
                <c:pt idx="4482">
                  <c:v>35.856000000000279</c:v>
                </c:pt>
                <c:pt idx="4483">
                  <c:v>35.864000000000296</c:v>
                </c:pt>
                <c:pt idx="4484">
                  <c:v>35.872000000000298</c:v>
                </c:pt>
                <c:pt idx="4485">
                  <c:v>35.880000000000294</c:v>
                </c:pt>
                <c:pt idx="4486">
                  <c:v>35.888000000000304</c:v>
                </c:pt>
                <c:pt idx="4487">
                  <c:v>35.896000000000306</c:v>
                </c:pt>
                <c:pt idx="4488">
                  <c:v>35.904000000000302</c:v>
                </c:pt>
                <c:pt idx="4489">
                  <c:v>35.912000000000305</c:v>
                </c:pt>
                <c:pt idx="4490">
                  <c:v>35.920000000000321</c:v>
                </c:pt>
                <c:pt idx="4491">
                  <c:v>35.928000000000331</c:v>
                </c:pt>
                <c:pt idx="4492">
                  <c:v>35.936000000000327</c:v>
                </c:pt>
                <c:pt idx="4493">
                  <c:v>35.944000000000322</c:v>
                </c:pt>
                <c:pt idx="4494">
                  <c:v>35.952000000000325</c:v>
                </c:pt>
                <c:pt idx="4495">
                  <c:v>35.960000000000335</c:v>
                </c:pt>
                <c:pt idx="4496">
                  <c:v>35.968000000000337</c:v>
                </c:pt>
                <c:pt idx="4497">
                  <c:v>35.976000000000347</c:v>
                </c:pt>
                <c:pt idx="4498">
                  <c:v>35.984000000000343</c:v>
                </c:pt>
                <c:pt idx="4499">
                  <c:v>35.992000000000353</c:v>
                </c:pt>
                <c:pt idx="4500">
                  <c:v>36.000000000000355</c:v>
                </c:pt>
                <c:pt idx="4501">
                  <c:v>36.008000000000358</c:v>
                </c:pt>
                <c:pt idx="4502">
                  <c:v>36.016000000000354</c:v>
                </c:pt>
                <c:pt idx="4503">
                  <c:v>36.024000000000356</c:v>
                </c:pt>
                <c:pt idx="4504">
                  <c:v>36.032000000000366</c:v>
                </c:pt>
                <c:pt idx="4505">
                  <c:v>36.040000000000376</c:v>
                </c:pt>
                <c:pt idx="4506">
                  <c:v>36.048000000000378</c:v>
                </c:pt>
                <c:pt idx="4507">
                  <c:v>36.056000000000374</c:v>
                </c:pt>
                <c:pt idx="4508">
                  <c:v>36.064000000000384</c:v>
                </c:pt>
                <c:pt idx="4509">
                  <c:v>36.072000000000386</c:v>
                </c:pt>
                <c:pt idx="4510">
                  <c:v>36.080000000000382</c:v>
                </c:pt>
                <c:pt idx="4511">
                  <c:v>36.088000000000392</c:v>
                </c:pt>
                <c:pt idx="4512">
                  <c:v>36.096000000000402</c:v>
                </c:pt>
                <c:pt idx="4513">
                  <c:v>36.104000000000404</c:v>
                </c:pt>
                <c:pt idx="4514">
                  <c:v>36.112000000000407</c:v>
                </c:pt>
                <c:pt idx="4515">
                  <c:v>36.12000000000041</c:v>
                </c:pt>
                <c:pt idx="4516">
                  <c:v>36.128000000000412</c:v>
                </c:pt>
                <c:pt idx="4517">
                  <c:v>36.136000000000415</c:v>
                </c:pt>
                <c:pt idx="4518">
                  <c:v>36.14400000000041</c:v>
                </c:pt>
                <c:pt idx="4519">
                  <c:v>36.15200000000042</c:v>
                </c:pt>
                <c:pt idx="4520">
                  <c:v>36.160000000000423</c:v>
                </c:pt>
                <c:pt idx="4521">
                  <c:v>36.168000000000433</c:v>
                </c:pt>
                <c:pt idx="4522">
                  <c:v>36.176000000000435</c:v>
                </c:pt>
                <c:pt idx="4523">
                  <c:v>36.184000000000431</c:v>
                </c:pt>
                <c:pt idx="4524">
                  <c:v>36.192000000000448</c:v>
                </c:pt>
                <c:pt idx="4525">
                  <c:v>36.200000000000443</c:v>
                </c:pt>
                <c:pt idx="4526">
                  <c:v>36.208000000000453</c:v>
                </c:pt>
                <c:pt idx="4527">
                  <c:v>36.216000000000449</c:v>
                </c:pt>
                <c:pt idx="4528">
                  <c:v>36.224000000000451</c:v>
                </c:pt>
                <c:pt idx="4529">
                  <c:v>36.232000000000461</c:v>
                </c:pt>
                <c:pt idx="4530">
                  <c:v>36.240000000000464</c:v>
                </c:pt>
                <c:pt idx="4531">
                  <c:v>36.248000000000467</c:v>
                </c:pt>
                <c:pt idx="4532">
                  <c:v>36.256000000000462</c:v>
                </c:pt>
                <c:pt idx="4533">
                  <c:v>36.264000000000472</c:v>
                </c:pt>
                <c:pt idx="4534">
                  <c:v>36.272000000000482</c:v>
                </c:pt>
                <c:pt idx="4535">
                  <c:v>36.280000000000477</c:v>
                </c:pt>
                <c:pt idx="4536">
                  <c:v>36.28800000000048</c:v>
                </c:pt>
                <c:pt idx="4537">
                  <c:v>36.296000000000497</c:v>
                </c:pt>
                <c:pt idx="4538">
                  <c:v>36.304000000000485</c:v>
                </c:pt>
                <c:pt idx="4539">
                  <c:v>36.312000000000495</c:v>
                </c:pt>
                <c:pt idx="4540">
                  <c:v>36.320000000000498</c:v>
                </c:pt>
                <c:pt idx="4541">
                  <c:v>36.3280000000005</c:v>
                </c:pt>
                <c:pt idx="4542">
                  <c:v>36.336000000000496</c:v>
                </c:pt>
                <c:pt idx="4543">
                  <c:v>36.344000000000499</c:v>
                </c:pt>
                <c:pt idx="4544">
                  <c:v>36.352000000000508</c:v>
                </c:pt>
                <c:pt idx="4545">
                  <c:v>36.360000000000511</c:v>
                </c:pt>
                <c:pt idx="4546">
                  <c:v>36.368000000000521</c:v>
                </c:pt>
                <c:pt idx="4547">
                  <c:v>36.376000000000516</c:v>
                </c:pt>
                <c:pt idx="4548">
                  <c:v>36.384000000000519</c:v>
                </c:pt>
                <c:pt idx="4549">
                  <c:v>36.392000000000529</c:v>
                </c:pt>
                <c:pt idx="4550">
                  <c:v>36.400000000000524</c:v>
                </c:pt>
                <c:pt idx="4551">
                  <c:v>36.408000000000541</c:v>
                </c:pt>
                <c:pt idx="4552">
                  <c:v>36.416000000000544</c:v>
                </c:pt>
                <c:pt idx="4553">
                  <c:v>36.424000000000547</c:v>
                </c:pt>
                <c:pt idx="4554">
                  <c:v>36.432000000000549</c:v>
                </c:pt>
                <c:pt idx="4555">
                  <c:v>36.440000000000545</c:v>
                </c:pt>
                <c:pt idx="4556">
                  <c:v>36.448000000000555</c:v>
                </c:pt>
                <c:pt idx="4557">
                  <c:v>36.45600000000055</c:v>
                </c:pt>
                <c:pt idx="4558">
                  <c:v>36.464000000000553</c:v>
                </c:pt>
                <c:pt idx="4559">
                  <c:v>36.47200000000057</c:v>
                </c:pt>
                <c:pt idx="4560">
                  <c:v>36.480000000000565</c:v>
                </c:pt>
                <c:pt idx="4561">
                  <c:v>36.488000000000575</c:v>
                </c:pt>
                <c:pt idx="4562">
                  <c:v>36.496000000000578</c:v>
                </c:pt>
                <c:pt idx="4563">
                  <c:v>36.504000000000573</c:v>
                </c:pt>
                <c:pt idx="4564">
                  <c:v>36.512000000000576</c:v>
                </c:pt>
                <c:pt idx="4565">
                  <c:v>36.520000000000586</c:v>
                </c:pt>
                <c:pt idx="4566">
                  <c:v>36.528000000000603</c:v>
                </c:pt>
                <c:pt idx="4567">
                  <c:v>36.536000000000598</c:v>
                </c:pt>
                <c:pt idx="4568">
                  <c:v>36.544000000000594</c:v>
                </c:pt>
                <c:pt idx="4569">
                  <c:v>36.552000000000604</c:v>
                </c:pt>
                <c:pt idx="4570">
                  <c:v>36.560000000000606</c:v>
                </c:pt>
                <c:pt idx="4571">
                  <c:v>36.568000000000609</c:v>
                </c:pt>
                <c:pt idx="4572">
                  <c:v>36.576000000000604</c:v>
                </c:pt>
                <c:pt idx="4573">
                  <c:v>36.584000000000614</c:v>
                </c:pt>
                <c:pt idx="4574">
                  <c:v>36.592000000000631</c:v>
                </c:pt>
                <c:pt idx="4575">
                  <c:v>36.600000000000627</c:v>
                </c:pt>
                <c:pt idx="4576">
                  <c:v>36.608000000000629</c:v>
                </c:pt>
                <c:pt idx="4577">
                  <c:v>36.616000000000625</c:v>
                </c:pt>
                <c:pt idx="4578">
                  <c:v>36.624000000000635</c:v>
                </c:pt>
                <c:pt idx="4579">
                  <c:v>36.632000000000637</c:v>
                </c:pt>
                <c:pt idx="4580">
                  <c:v>36.640000000000647</c:v>
                </c:pt>
                <c:pt idx="4581">
                  <c:v>36.64800000000065</c:v>
                </c:pt>
                <c:pt idx="4582">
                  <c:v>36.656000000000645</c:v>
                </c:pt>
                <c:pt idx="4583">
                  <c:v>36.664000000000655</c:v>
                </c:pt>
                <c:pt idx="4584">
                  <c:v>36.672000000000658</c:v>
                </c:pt>
                <c:pt idx="4585">
                  <c:v>36.680000000000653</c:v>
                </c:pt>
                <c:pt idx="4586">
                  <c:v>36.688000000000656</c:v>
                </c:pt>
                <c:pt idx="4587">
                  <c:v>36.696000000000673</c:v>
                </c:pt>
                <c:pt idx="4588">
                  <c:v>36.704000000000676</c:v>
                </c:pt>
                <c:pt idx="4589">
                  <c:v>36.712000000000678</c:v>
                </c:pt>
                <c:pt idx="4590">
                  <c:v>36.720000000000681</c:v>
                </c:pt>
                <c:pt idx="4591">
                  <c:v>36.728000000000691</c:v>
                </c:pt>
                <c:pt idx="4592">
                  <c:v>36.736000000000686</c:v>
                </c:pt>
                <c:pt idx="4593">
                  <c:v>36.744000000000682</c:v>
                </c:pt>
                <c:pt idx="4594">
                  <c:v>36.752000000000699</c:v>
                </c:pt>
                <c:pt idx="4595">
                  <c:v>36.760000000000709</c:v>
                </c:pt>
                <c:pt idx="4596">
                  <c:v>36.768000000000718</c:v>
                </c:pt>
                <c:pt idx="4597">
                  <c:v>36.776000000000714</c:v>
                </c:pt>
                <c:pt idx="4598">
                  <c:v>36.784000000000709</c:v>
                </c:pt>
                <c:pt idx="4599">
                  <c:v>36.792000000000719</c:v>
                </c:pt>
                <c:pt idx="4600">
                  <c:v>36.800000000000715</c:v>
                </c:pt>
                <c:pt idx="4601">
                  <c:v>36.808000000000732</c:v>
                </c:pt>
                <c:pt idx="4602">
                  <c:v>36.816000000000727</c:v>
                </c:pt>
                <c:pt idx="4603">
                  <c:v>36.82400000000073</c:v>
                </c:pt>
                <c:pt idx="4604">
                  <c:v>36.832000000000733</c:v>
                </c:pt>
                <c:pt idx="4605">
                  <c:v>36.840000000000735</c:v>
                </c:pt>
                <c:pt idx="4606">
                  <c:v>36.848000000000738</c:v>
                </c:pt>
                <c:pt idx="4607">
                  <c:v>36.856000000000741</c:v>
                </c:pt>
                <c:pt idx="4608">
                  <c:v>36.86400000000075</c:v>
                </c:pt>
                <c:pt idx="4609">
                  <c:v>36.872000000000753</c:v>
                </c:pt>
                <c:pt idx="4610">
                  <c:v>36.880000000000756</c:v>
                </c:pt>
                <c:pt idx="4611">
                  <c:v>36.888000000000758</c:v>
                </c:pt>
                <c:pt idx="4612">
                  <c:v>36.896000000000761</c:v>
                </c:pt>
                <c:pt idx="4613">
                  <c:v>36.904000000000764</c:v>
                </c:pt>
                <c:pt idx="4614">
                  <c:v>36.912000000000766</c:v>
                </c:pt>
                <c:pt idx="4615">
                  <c:v>36.920000000000783</c:v>
                </c:pt>
                <c:pt idx="4616">
                  <c:v>36.928000000000786</c:v>
                </c:pt>
                <c:pt idx="4617">
                  <c:v>36.936000000000782</c:v>
                </c:pt>
                <c:pt idx="4618">
                  <c:v>36.944000000000784</c:v>
                </c:pt>
                <c:pt idx="4619">
                  <c:v>36.952000000000787</c:v>
                </c:pt>
                <c:pt idx="4620">
                  <c:v>36.960000000000797</c:v>
                </c:pt>
                <c:pt idx="4621">
                  <c:v>36.968000000000799</c:v>
                </c:pt>
                <c:pt idx="4622">
                  <c:v>36.976000000000802</c:v>
                </c:pt>
                <c:pt idx="4623">
                  <c:v>36.984000000000805</c:v>
                </c:pt>
                <c:pt idx="4624">
                  <c:v>36.992000000000814</c:v>
                </c:pt>
                <c:pt idx="4625">
                  <c:v>37.00000000000081</c:v>
                </c:pt>
                <c:pt idx="4626">
                  <c:v>37.008000000000813</c:v>
                </c:pt>
                <c:pt idx="4627">
                  <c:v>37.016000000000815</c:v>
                </c:pt>
                <c:pt idx="4628">
                  <c:v>37.024000000000818</c:v>
                </c:pt>
                <c:pt idx="4629">
                  <c:v>37.032000000000835</c:v>
                </c:pt>
                <c:pt idx="4630">
                  <c:v>37.04000000000083</c:v>
                </c:pt>
                <c:pt idx="4631">
                  <c:v>37.048000000000833</c:v>
                </c:pt>
                <c:pt idx="4632">
                  <c:v>37.056000000000836</c:v>
                </c:pt>
                <c:pt idx="4633">
                  <c:v>37.064000000000838</c:v>
                </c:pt>
                <c:pt idx="4634">
                  <c:v>37.072000000000848</c:v>
                </c:pt>
                <c:pt idx="4635">
                  <c:v>37.080000000000851</c:v>
                </c:pt>
                <c:pt idx="4636">
                  <c:v>37.088000000000854</c:v>
                </c:pt>
                <c:pt idx="4637">
                  <c:v>37.096000000000863</c:v>
                </c:pt>
                <c:pt idx="4638">
                  <c:v>37.104000000000859</c:v>
                </c:pt>
                <c:pt idx="4639">
                  <c:v>37.112000000000862</c:v>
                </c:pt>
                <c:pt idx="4640">
                  <c:v>37.120000000000871</c:v>
                </c:pt>
                <c:pt idx="4641">
                  <c:v>37.128000000000874</c:v>
                </c:pt>
                <c:pt idx="4642">
                  <c:v>37.136000000000877</c:v>
                </c:pt>
                <c:pt idx="4643">
                  <c:v>37.144000000000872</c:v>
                </c:pt>
                <c:pt idx="4644">
                  <c:v>37.152000000000882</c:v>
                </c:pt>
                <c:pt idx="4645">
                  <c:v>37.160000000000892</c:v>
                </c:pt>
                <c:pt idx="4646">
                  <c:v>37.168000000000895</c:v>
                </c:pt>
                <c:pt idx="4647">
                  <c:v>37.176000000000897</c:v>
                </c:pt>
                <c:pt idx="4648">
                  <c:v>37.184000000000893</c:v>
                </c:pt>
                <c:pt idx="4649">
                  <c:v>37.19200000000091</c:v>
                </c:pt>
                <c:pt idx="4650">
                  <c:v>37.200000000000905</c:v>
                </c:pt>
                <c:pt idx="4651">
                  <c:v>37.208000000000908</c:v>
                </c:pt>
                <c:pt idx="4652">
                  <c:v>37.216000000000903</c:v>
                </c:pt>
                <c:pt idx="4653">
                  <c:v>37.224000000000913</c:v>
                </c:pt>
                <c:pt idx="4654">
                  <c:v>37.232000000000923</c:v>
                </c:pt>
                <c:pt idx="4655">
                  <c:v>37.240000000000919</c:v>
                </c:pt>
                <c:pt idx="4656">
                  <c:v>37.248000000000928</c:v>
                </c:pt>
                <c:pt idx="4657">
                  <c:v>37.256000000000931</c:v>
                </c:pt>
                <c:pt idx="4658">
                  <c:v>37.264000000000934</c:v>
                </c:pt>
                <c:pt idx="4659">
                  <c:v>37.272000000000936</c:v>
                </c:pt>
                <c:pt idx="4660">
                  <c:v>37.280000000000939</c:v>
                </c:pt>
                <c:pt idx="4661">
                  <c:v>37.288000000000949</c:v>
                </c:pt>
                <c:pt idx="4662">
                  <c:v>37.296000000000959</c:v>
                </c:pt>
                <c:pt idx="4663">
                  <c:v>37.304000000000947</c:v>
                </c:pt>
                <c:pt idx="4664">
                  <c:v>37.31200000000095</c:v>
                </c:pt>
                <c:pt idx="4665">
                  <c:v>37.320000000000952</c:v>
                </c:pt>
                <c:pt idx="4666">
                  <c:v>37.328000000000962</c:v>
                </c:pt>
                <c:pt idx="4667">
                  <c:v>37.336000000000958</c:v>
                </c:pt>
                <c:pt idx="4668">
                  <c:v>37.34400000000096</c:v>
                </c:pt>
                <c:pt idx="4669">
                  <c:v>37.35200000000097</c:v>
                </c:pt>
                <c:pt idx="4670">
                  <c:v>37.360000000000973</c:v>
                </c:pt>
                <c:pt idx="4671">
                  <c:v>37.368000000000983</c:v>
                </c:pt>
                <c:pt idx="4672">
                  <c:v>37.376000000000978</c:v>
                </c:pt>
                <c:pt idx="4673">
                  <c:v>37.384000000000974</c:v>
                </c:pt>
                <c:pt idx="4674">
                  <c:v>37.392000000000991</c:v>
                </c:pt>
                <c:pt idx="4675">
                  <c:v>37.400000000000986</c:v>
                </c:pt>
                <c:pt idx="4676">
                  <c:v>37.408000000001003</c:v>
                </c:pt>
                <c:pt idx="4677">
                  <c:v>37.416000000000999</c:v>
                </c:pt>
                <c:pt idx="4678">
                  <c:v>37.424000000001001</c:v>
                </c:pt>
                <c:pt idx="4679">
                  <c:v>37.432000000001011</c:v>
                </c:pt>
                <c:pt idx="4680">
                  <c:v>37.440000000001007</c:v>
                </c:pt>
                <c:pt idx="4681">
                  <c:v>37.448000000001009</c:v>
                </c:pt>
                <c:pt idx="4682">
                  <c:v>37.456000000001005</c:v>
                </c:pt>
                <c:pt idx="4683">
                  <c:v>37.464000000001015</c:v>
                </c:pt>
                <c:pt idx="4684">
                  <c:v>37.472000000001032</c:v>
                </c:pt>
                <c:pt idx="4685">
                  <c:v>37.480000000001027</c:v>
                </c:pt>
                <c:pt idx="4686">
                  <c:v>37.48800000000103</c:v>
                </c:pt>
                <c:pt idx="4687">
                  <c:v>37.496000000001033</c:v>
                </c:pt>
                <c:pt idx="4688">
                  <c:v>37.504000000001035</c:v>
                </c:pt>
                <c:pt idx="4689">
                  <c:v>37.512000000001038</c:v>
                </c:pt>
                <c:pt idx="4690">
                  <c:v>37.520000000001048</c:v>
                </c:pt>
                <c:pt idx="4691">
                  <c:v>37.528000000001057</c:v>
                </c:pt>
                <c:pt idx="4692">
                  <c:v>37.536000000001053</c:v>
                </c:pt>
                <c:pt idx="4693">
                  <c:v>37.544000000001056</c:v>
                </c:pt>
                <c:pt idx="4694">
                  <c:v>37.552000000001058</c:v>
                </c:pt>
                <c:pt idx="4695">
                  <c:v>37.560000000001061</c:v>
                </c:pt>
                <c:pt idx="4696">
                  <c:v>37.568000000001071</c:v>
                </c:pt>
                <c:pt idx="4697">
                  <c:v>37.576000000001066</c:v>
                </c:pt>
                <c:pt idx="4698">
                  <c:v>37.584000000001076</c:v>
                </c:pt>
                <c:pt idx="4699">
                  <c:v>37.592000000001086</c:v>
                </c:pt>
                <c:pt idx="4700">
                  <c:v>37.600000000001081</c:v>
                </c:pt>
                <c:pt idx="4701">
                  <c:v>37.608000000001091</c:v>
                </c:pt>
                <c:pt idx="4702">
                  <c:v>37.616000000001087</c:v>
                </c:pt>
                <c:pt idx="4703">
                  <c:v>37.624000000001089</c:v>
                </c:pt>
                <c:pt idx="4704">
                  <c:v>37.632000000001099</c:v>
                </c:pt>
                <c:pt idx="4705">
                  <c:v>37.640000000001102</c:v>
                </c:pt>
                <c:pt idx="4706">
                  <c:v>37.648000000001112</c:v>
                </c:pt>
                <c:pt idx="4707">
                  <c:v>37.656000000001107</c:v>
                </c:pt>
                <c:pt idx="4708">
                  <c:v>37.66400000000111</c:v>
                </c:pt>
                <c:pt idx="4709">
                  <c:v>37.672000000001113</c:v>
                </c:pt>
                <c:pt idx="4710">
                  <c:v>37.680000000001115</c:v>
                </c:pt>
                <c:pt idx="4711">
                  <c:v>37.688000000001118</c:v>
                </c:pt>
                <c:pt idx="4712">
                  <c:v>37.696000000001135</c:v>
                </c:pt>
                <c:pt idx="4713">
                  <c:v>37.70400000000113</c:v>
                </c:pt>
                <c:pt idx="4714">
                  <c:v>37.712000000001133</c:v>
                </c:pt>
                <c:pt idx="4715">
                  <c:v>37.720000000001143</c:v>
                </c:pt>
                <c:pt idx="4716">
                  <c:v>37.728000000001146</c:v>
                </c:pt>
                <c:pt idx="4717">
                  <c:v>37.736000000001148</c:v>
                </c:pt>
                <c:pt idx="4718">
                  <c:v>37.744000000001151</c:v>
                </c:pt>
                <c:pt idx="4719">
                  <c:v>37.752000000001161</c:v>
                </c:pt>
                <c:pt idx="4720">
                  <c:v>37.760000000001163</c:v>
                </c:pt>
                <c:pt idx="4721">
                  <c:v>37.768000000001166</c:v>
                </c:pt>
                <c:pt idx="4722">
                  <c:v>37.776000000001162</c:v>
                </c:pt>
                <c:pt idx="4723">
                  <c:v>37.784000000001164</c:v>
                </c:pt>
                <c:pt idx="4724">
                  <c:v>37.792000000001174</c:v>
                </c:pt>
                <c:pt idx="4725">
                  <c:v>37.80000000000117</c:v>
                </c:pt>
                <c:pt idx="4726">
                  <c:v>37.808000000001179</c:v>
                </c:pt>
                <c:pt idx="4727">
                  <c:v>37.816000000001175</c:v>
                </c:pt>
                <c:pt idx="4728">
                  <c:v>37.824000000001185</c:v>
                </c:pt>
                <c:pt idx="4729">
                  <c:v>37.832000000001187</c:v>
                </c:pt>
                <c:pt idx="4730">
                  <c:v>37.84000000000119</c:v>
                </c:pt>
                <c:pt idx="4731">
                  <c:v>37.848000000001193</c:v>
                </c:pt>
                <c:pt idx="4732">
                  <c:v>37.856000000001195</c:v>
                </c:pt>
                <c:pt idx="4733">
                  <c:v>37.864000000001205</c:v>
                </c:pt>
                <c:pt idx="4734">
                  <c:v>37.872000000001208</c:v>
                </c:pt>
                <c:pt idx="4735">
                  <c:v>37.880000000001203</c:v>
                </c:pt>
                <c:pt idx="4736">
                  <c:v>37.888000000001206</c:v>
                </c:pt>
                <c:pt idx="4737">
                  <c:v>37.896000000001216</c:v>
                </c:pt>
                <c:pt idx="4738">
                  <c:v>37.904000000001211</c:v>
                </c:pt>
                <c:pt idx="4739">
                  <c:v>37.912000000001221</c:v>
                </c:pt>
                <c:pt idx="4740">
                  <c:v>37.920000000001231</c:v>
                </c:pt>
                <c:pt idx="4741">
                  <c:v>37.928000000001241</c:v>
                </c:pt>
                <c:pt idx="4742">
                  <c:v>37.936000000001236</c:v>
                </c:pt>
                <c:pt idx="4743">
                  <c:v>37.944000000001232</c:v>
                </c:pt>
                <c:pt idx="4744">
                  <c:v>37.952000000001242</c:v>
                </c:pt>
                <c:pt idx="4745">
                  <c:v>37.960000000001251</c:v>
                </c:pt>
                <c:pt idx="4746">
                  <c:v>37.968000000001254</c:v>
                </c:pt>
                <c:pt idx="4747">
                  <c:v>37.976000000001257</c:v>
                </c:pt>
                <c:pt idx="4748">
                  <c:v>37.984000000001252</c:v>
                </c:pt>
                <c:pt idx="4749">
                  <c:v>37.992000000001262</c:v>
                </c:pt>
                <c:pt idx="4750">
                  <c:v>38.000000000001265</c:v>
                </c:pt>
                <c:pt idx="4751">
                  <c:v>38.008000000001267</c:v>
                </c:pt>
                <c:pt idx="4752">
                  <c:v>38.01600000000127</c:v>
                </c:pt>
                <c:pt idx="4753">
                  <c:v>38.024000000001273</c:v>
                </c:pt>
                <c:pt idx="4754">
                  <c:v>38.032000000001283</c:v>
                </c:pt>
                <c:pt idx="4755">
                  <c:v>38.040000000001285</c:v>
                </c:pt>
                <c:pt idx="4756">
                  <c:v>38.048000000001288</c:v>
                </c:pt>
                <c:pt idx="4757">
                  <c:v>38.056000000001291</c:v>
                </c:pt>
                <c:pt idx="4758">
                  <c:v>38.064000000001293</c:v>
                </c:pt>
                <c:pt idx="4759">
                  <c:v>38.072000000001303</c:v>
                </c:pt>
                <c:pt idx="4760">
                  <c:v>38.080000000001299</c:v>
                </c:pt>
                <c:pt idx="4761">
                  <c:v>38.088000000001301</c:v>
                </c:pt>
                <c:pt idx="4762">
                  <c:v>38.096000000001311</c:v>
                </c:pt>
                <c:pt idx="4763">
                  <c:v>38.104000000001314</c:v>
                </c:pt>
                <c:pt idx="4764">
                  <c:v>38.112000000001316</c:v>
                </c:pt>
                <c:pt idx="4765">
                  <c:v>38.120000000001319</c:v>
                </c:pt>
                <c:pt idx="4766">
                  <c:v>38.128000000001329</c:v>
                </c:pt>
                <c:pt idx="4767">
                  <c:v>38.136000000001332</c:v>
                </c:pt>
                <c:pt idx="4768">
                  <c:v>38.144000000001327</c:v>
                </c:pt>
                <c:pt idx="4769">
                  <c:v>38.15200000000133</c:v>
                </c:pt>
                <c:pt idx="4770">
                  <c:v>38.160000000001332</c:v>
                </c:pt>
                <c:pt idx="4771">
                  <c:v>38.168000000001349</c:v>
                </c:pt>
                <c:pt idx="4772">
                  <c:v>38.176000000001352</c:v>
                </c:pt>
                <c:pt idx="4773">
                  <c:v>38.184000000001348</c:v>
                </c:pt>
                <c:pt idx="4774">
                  <c:v>38.192000000001357</c:v>
                </c:pt>
                <c:pt idx="4775">
                  <c:v>38.200000000001353</c:v>
                </c:pt>
                <c:pt idx="4776">
                  <c:v>38.208000000001363</c:v>
                </c:pt>
                <c:pt idx="4777">
                  <c:v>38.216000000001358</c:v>
                </c:pt>
                <c:pt idx="4778">
                  <c:v>38.224000000001361</c:v>
                </c:pt>
                <c:pt idx="4779">
                  <c:v>38.232000000001378</c:v>
                </c:pt>
                <c:pt idx="4780">
                  <c:v>38.240000000001373</c:v>
                </c:pt>
                <c:pt idx="4781">
                  <c:v>38.248000000001383</c:v>
                </c:pt>
                <c:pt idx="4782">
                  <c:v>38.256000000001379</c:v>
                </c:pt>
                <c:pt idx="4783">
                  <c:v>38.264000000001381</c:v>
                </c:pt>
                <c:pt idx="4784">
                  <c:v>38.272000000001391</c:v>
                </c:pt>
                <c:pt idx="4785">
                  <c:v>38.280000000001387</c:v>
                </c:pt>
                <c:pt idx="4786">
                  <c:v>38.288000000001404</c:v>
                </c:pt>
                <c:pt idx="4787">
                  <c:v>38.296000000001406</c:v>
                </c:pt>
                <c:pt idx="4788">
                  <c:v>38.304000000001395</c:v>
                </c:pt>
                <c:pt idx="4789">
                  <c:v>38.312000000001404</c:v>
                </c:pt>
                <c:pt idx="4790">
                  <c:v>38.320000000001407</c:v>
                </c:pt>
                <c:pt idx="4791">
                  <c:v>38.32800000000141</c:v>
                </c:pt>
                <c:pt idx="4792">
                  <c:v>38.336000000001405</c:v>
                </c:pt>
                <c:pt idx="4793">
                  <c:v>38.344000000001415</c:v>
                </c:pt>
                <c:pt idx="4794">
                  <c:v>38.352000000001425</c:v>
                </c:pt>
                <c:pt idx="4795">
                  <c:v>38.360000000001428</c:v>
                </c:pt>
                <c:pt idx="4796">
                  <c:v>38.36800000000143</c:v>
                </c:pt>
                <c:pt idx="4797">
                  <c:v>38.376000000001426</c:v>
                </c:pt>
                <c:pt idx="4798">
                  <c:v>38.384000000001429</c:v>
                </c:pt>
                <c:pt idx="4799">
                  <c:v>38.392000000001438</c:v>
                </c:pt>
                <c:pt idx="4800">
                  <c:v>38.400000000001441</c:v>
                </c:pt>
                <c:pt idx="4801">
                  <c:v>38.408000000001451</c:v>
                </c:pt>
                <c:pt idx="4802">
                  <c:v>38.416000000001446</c:v>
                </c:pt>
                <c:pt idx="4803">
                  <c:v>38.424000000001456</c:v>
                </c:pt>
                <c:pt idx="4804">
                  <c:v>38.432000000001459</c:v>
                </c:pt>
                <c:pt idx="4805">
                  <c:v>38.440000000001454</c:v>
                </c:pt>
                <c:pt idx="4806">
                  <c:v>38.448000000001464</c:v>
                </c:pt>
                <c:pt idx="4807">
                  <c:v>38.45600000000146</c:v>
                </c:pt>
                <c:pt idx="4808">
                  <c:v>38.464000000001477</c:v>
                </c:pt>
                <c:pt idx="4809">
                  <c:v>38.472000000001479</c:v>
                </c:pt>
                <c:pt idx="4810">
                  <c:v>38.480000000001475</c:v>
                </c:pt>
                <c:pt idx="4811">
                  <c:v>38.488000000001485</c:v>
                </c:pt>
                <c:pt idx="4812">
                  <c:v>38.496000000001487</c:v>
                </c:pt>
                <c:pt idx="4813">
                  <c:v>38.50400000000149</c:v>
                </c:pt>
                <c:pt idx="4814">
                  <c:v>38.512000000001493</c:v>
                </c:pt>
                <c:pt idx="4815">
                  <c:v>38.520000000001502</c:v>
                </c:pt>
                <c:pt idx="4816">
                  <c:v>38.528000000001512</c:v>
                </c:pt>
                <c:pt idx="4817">
                  <c:v>38.536000000001508</c:v>
                </c:pt>
                <c:pt idx="4818">
                  <c:v>38.544000000001503</c:v>
                </c:pt>
                <c:pt idx="4819">
                  <c:v>38.552000000001506</c:v>
                </c:pt>
                <c:pt idx="4820">
                  <c:v>38.560000000001516</c:v>
                </c:pt>
                <c:pt idx="4821">
                  <c:v>38.568000000001518</c:v>
                </c:pt>
                <c:pt idx="4822">
                  <c:v>38.576000000001528</c:v>
                </c:pt>
                <c:pt idx="4823">
                  <c:v>38.584000000001524</c:v>
                </c:pt>
                <c:pt idx="4824">
                  <c:v>38.592000000001541</c:v>
                </c:pt>
                <c:pt idx="4825">
                  <c:v>38.600000000001536</c:v>
                </c:pt>
                <c:pt idx="4826">
                  <c:v>38.608000000001539</c:v>
                </c:pt>
                <c:pt idx="4827">
                  <c:v>38.616000000001542</c:v>
                </c:pt>
                <c:pt idx="4828">
                  <c:v>38.624000000001551</c:v>
                </c:pt>
                <c:pt idx="4829">
                  <c:v>38.632000000001561</c:v>
                </c:pt>
                <c:pt idx="4830">
                  <c:v>38.640000000001557</c:v>
                </c:pt>
                <c:pt idx="4831">
                  <c:v>38.648000000001559</c:v>
                </c:pt>
                <c:pt idx="4832">
                  <c:v>38.656000000001555</c:v>
                </c:pt>
                <c:pt idx="4833">
                  <c:v>38.664000000001565</c:v>
                </c:pt>
                <c:pt idx="4834">
                  <c:v>38.672000000001567</c:v>
                </c:pt>
                <c:pt idx="4835">
                  <c:v>38.68000000000157</c:v>
                </c:pt>
                <c:pt idx="4836">
                  <c:v>38.688000000001573</c:v>
                </c:pt>
                <c:pt idx="4837">
                  <c:v>38.696000000001582</c:v>
                </c:pt>
                <c:pt idx="4838">
                  <c:v>38.704000000001585</c:v>
                </c:pt>
                <c:pt idx="4839">
                  <c:v>38.712000000001588</c:v>
                </c:pt>
                <c:pt idx="4840">
                  <c:v>38.720000000001598</c:v>
                </c:pt>
                <c:pt idx="4841">
                  <c:v>38.7280000000016</c:v>
                </c:pt>
                <c:pt idx="4842">
                  <c:v>38.736000000001603</c:v>
                </c:pt>
                <c:pt idx="4843">
                  <c:v>38.744000000001598</c:v>
                </c:pt>
                <c:pt idx="4844">
                  <c:v>38.752000000001601</c:v>
                </c:pt>
                <c:pt idx="4845">
                  <c:v>38.760000000001611</c:v>
                </c:pt>
                <c:pt idx="4846">
                  <c:v>38.768000000001621</c:v>
                </c:pt>
                <c:pt idx="4847">
                  <c:v>38.776000000001616</c:v>
                </c:pt>
                <c:pt idx="4848">
                  <c:v>38.784000000001612</c:v>
                </c:pt>
                <c:pt idx="4849">
                  <c:v>38.792000000001629</c:v>
                </c:pt>
                <c:pt idx="4850">
                  <c:v>38.800000000001624</c:v>
                </c:pt>
                <c:pt idx="4851">
                  <c:v>38.808000000001627</c:v>
                </c:pt>
                <c:pt idx="4852">
                  <c:v>38.816000000001623</c:v>
                </c:pt>
                <c:pt idx="4853">
                  <c:v>38.824000000001632</c:v>
                </c:pt>
                <c:pt idx="4854">
                  <c:v>38.832000000001642</c:v>
                </c:pt>
                <c:pt idx="4855">
                  <c:v>38.840000000001645</c:v>
                </c:pt>
                <c:pt idx="4856">
                  <c:v>38.848000000001647</c:v>
                </c:pt>
                <c:pt idx="4857">
                  <c:v>38.856000000001643</c:v>
                </c:pt>
                <c:pt idx="4858">
                  <c:v>38.864000000001646</c:v>
                </c:pt>
                <c:pt idx="4859">
                  <c:v>38.872000000001655</c:v>
                </c:pt>
                <c:pt idx="4860">
                  <c:v>38.880000000001658</c:v>
                </c:pt>
                <c:pt idx="4861">
                  <c:v>38.888000000001661</c:v>
                </c:pt>
                <c:pt idx="4862">
                  <c:v>38.896000000001671</c:v>
                </c:pt>
                <c:pt idx="4863">
                  <c:v>38.904000000001666</c:v>
                </c:pt>
                <c:pt idx="4864">
                  <c:v>38.912000000001676</c:v>
                </c:pt>
                <c:pt idx="4865">
                  <c:v>38.920000000001679</c:v>
                </c:pt>
                <c:pt idx="4866">
                  <c:v>38.928000000001681</c:v>
                </c:pt>
                <c:pt idx="4867">
                  <c:v>38.936000000001684</c:v>
                </c:pt>
                <c:pt idx="4868">
                  <c:v>38.944000000001694</c:v>
                </c:pt>
                <c:pt idx="4869">
                  <c:v>38.952000000001696</c:v>
                </c:pt>
                <c:pt idx="4870">
                  <c:v>38.960000000001699</c:v>
                </c:pt>
                <c:pt idx="4871">
                  <c:v>38.968000000001709</c:v>
                </c:pt>
                <c:pt idx="4872">
                  <c:v>38.976000000001711</c:v>
                </c:pt>
                <c:pt idx="4873">
                  <c:v>38.984000000001707</c:v>
                </c:pt>
                <c:pt idx="4874">
                  <c:v>38.992000000001717</c:v>
                </c:pt>
                <c:pt idx="4875">
                  <c:v>39.000000000001712</c:v>
                </c:pt>
                <c:pt idx="4876">
                  <c:v>39.008000000001729</c:v>
                </c:pt>
                <c:pt idx="4877">
                  <c:v>39.016000000001732</c:v>
                </c:pt>
                <c:pt idx="4878">
                  <c:v>39.024000000001735</c:v>
                </c:pt>
                <c:pt idx="4879">
                  <c:v>39.032000000001737</c:v>
                </c:pt>
                <c:pt idx="4880">
                  <c:v>39.040000000001733</c:v>
                </c:pt>
                <c:pt idx="4881">
                  <c:v>39.048000000001743</c:v>
                </c:pt>
                <c:pt idx="4882">
                  <c:v>39.056000000001738</c:v>
                </c:pt>
                <c:pt idx="4883">
                  <c:v>39.064000000001748</c:v>
                </c:pt>
                <c:pt idx="4884">
                  <c:v>39.072000000001758</c:v>
                </c:pt>
                <c:pt idx="4885">
                  <c:v>39.080000000001753</c:v>
                </c:pt>
                <c:pt idx="4886">
                  <c:v>39.088000000001763</c:v>
                </c:pt>
                <c:pt idx="4887">
                  <c:v>39.096000000001766</c:v>
                </c:pt>
                <c:pt idx="4888">
                  <c:v>39.104000000001761</c:v>
                </c:pt>
                <c:pt idx="4889">
                  <c:v>39.112000000001771</c:v>
                </c:pt>
                <c:pt idx="4890">
                  <c:v>39.120000000001774</c:v>
                </c:pt>
                <c:pt idx="4891">
                  <c:v>39.128000000001791</c:v>
                </c:pt>
                <c:pt idx="4892">
                  <c:v>39.136000000001786</c:v>
                </c:pt>
                <c:pt idx="4893">
                  <c:v>39.144000000001782</c:v>
                </c:pt>
                <c:pt idx="4894">
                  <c:v>39.152000000001792</c:v>
                </c:pt>
                <c:pt idx="4895">
                  <c:v>39.160000000001794</c:v>
                </c:pt>
                <c:pt idx="4896">
                  <c:v>39.168000000001804</c:v>
                </c:pt>
                <c:pt idx="4897">
                  <c:v>39.176000000001807</c:v>
                </c:pt>
                <c:pt idx="4898">
                  <c:v>39.184000000001802</c:v>
                </c:pt>
                <c:pt idx="4899">
                  <c:v>39.192000000001819</c:v>
                </c:pt>
                <c:pt idx="4900">
                  <c:v>39.200000000001815</c:v>
                </c:pt>
                <c:pt idx="4901">
                  <c:v>39.208000000001817</c:v>
                </c:pt>
                <c:pt idx="4902">
                  <c:v>39.216000000001813</c:v>
                </c:pt>
                <c:pt idx="4903">
                  <c:v>39.22400000000183</c:v>
                </c:pt>
                <c:pt idx="4904">
                  <c:v>39.23200000000184</c:v>
                </c:pt>
                <c:pt idx="4905">
                  <c:v>39.240000000001835</c:v>
                </c:pt>
                <c:pt idx="4906">
                  <c:v>39.248000000001838</c:v>
                </c:pt>
                <c:pt idx="4907">
                  <c:v>39.256000000001833</c:v>
                </c:pt>
                <c:pt idx="4908">
                  <c:v>39.264000000001843</c:v>
                </c:pt>
                <c:pt idx="4909">
                  <c:v>39.272000000001846</c:v>
                </c:pt>
                <c:pt idx="4910">
                  <c:v>39.280000000001856</c:v>
                </c:pt>
                <c:pt idx="4911">
                  <c:v>39.288000000001858</c:v>
                </c:pt>
                <c:pt idx="4912">
                  <c:v>39.296000000001868</c:v>
                </c:pt>
                <c:pt idx="4913">
                  <c:v>39.304000000001857</c:v>
                </c:pt>
                <c:pt idx="4914">
                  <c:v>39.312000000001859</c:v>
                </c:pt>
                <c:pt idx="4915">
                  <c:v>39.320000000001862</c:v>
                </c:pt>
                <c:pt idx="4916">
                  <c:v>39.328000000001879</c:v>
                </c:pt>
                <c:pt idx="4917">
                  <c:v>39.336000000001881</c:v>
                </c:pt>
                <c:pt idx="4918">
                  <c:v>39.344000000001877</c:v>
                </c:pt>
                <c:pt idx="4919">
                  <c:v>39.35200000000188</c:v>
                </c:pt>
                <c:pt idx="4920">
                  <c:v>39.360000000001882</c:v>
                </c:pt>
                <c:pt idx="4921">
                  <c:v>39.368000000001892</c:v>
                </c:pt>
                <c:pt idx="4922">
                  <c:v>39.376000000001902</c:v>
                </c:pt>
                <c:pt idx="4923">
                  <c:v>39.384000000001897</c:v>
                </c:pt>
                <c:pt idx="4924">
                  <c:v>39.392000000001907</c:v>
                </c:pt>
                <c:pt idx="4925">
                  <c:v>39.400000000001903</c:v>
                </c:pt>
                <c:pt idx="4926">
                  <c:v>39.408000000001913</c:v>
                </c:pt>
                <c:pt idx="4927">
                  <c:v>39.416000000001908</c:v>
                </c:pt>
                <c:pt idx="4928">
                  <c:v>39.424000000001911</c:v>
                </c:pt>
                <c:pt idx="4929">
                  <c:v>39.432000000001928</c:v>
                </c:pt>
                <c:pt idx="4930">
                  <c:v>39.440000000001923</c:v>
                </c:pt>
                <c:pt idx="4931">
                  <c:v>39.448000000001933</c:v>
                </c:pt>
                <c:pt idx="4932">
                  <c:v>39.456000000001929</c:v>
                </c:pt>
                <c:pt idx="4933">
                  <c:v>39.464000000001931</c:v>
                </c:pt>
                <c:pt idx="4934">
                  <c:v>39.472000000001941</c:v>
                </c:pt>
                <c:pt idx="4935">
                  <c:v>39.480000000001937</c:v>
                </c:pt>
                <c:pt idx="4936">
                  <c:v>39.488000000001939</c:v>
                </c:pt>
                <c:pt idx="4937">
                  <c:v>39.496000000001956</c:v>
                </c:pt>
                <c:pt idx="4938">
                  <c:v>39.504000000001952</c:v>
                </c:pt>
                <c:pt idx="4939">
                  <c:v>39.512000000001962</c:v>
                </c:pt>
                <c:pt idx="4940">
                  <c:v>39.520000000001964</c:v>
                </c:pt>
                <c:pt idx="4941">
                  <c:v>39.528000000001967</c:v>
                </c:pt>
                <c:pt idx="4942">
                  <c:v>39.536000000001962</c:v>
                </c:pt>
                <c:pt idx="4943">
                  <c:v>39.544000000001965</c:v>
                </c:pt>
                <c:pt idx="4944">
                  <c:v>39.552000000001968</c:v>
                </c:pt>
                <c:pt idx="4945">
                  <c:v>39.560000000001985</c:v>
                </c:pt>
                <c:pt idx="4946">
                  <c:v>39.568000000001987</c:v>
                </c:pt>
                <c:pt idx="4947">
                  <c:v>39.576000000001983</c:v>
                </c:pt>
                <c:pt idx="4948">
                  <c:v>39.584000000001986</c:v>
                </c:pt>
                <c:pt idx="4949">
                  <c:v>39.592000000001995</c:v>
                </c:pt>
                <c:pt idx="4950">
                  <c:v>39.600000000001998</c:v>
                </c:pt>
                <c:pt idx="4951">
                  <c:v>39.608000000002008</c:v>
                </c:pt>
                <c:pt idx="4952">
                  <c:v>39.616000000002003</c:v>
                </c:pt>
                <c:pt idx="4953">
                  <c:v>39.624000000002006</c:v>
                </c:pt>
                <c:pt idx="4954">
                  <c:v>39.632000000002009</c:v>
                </c:pt>
                <c:pt idx="4955">
                  <c:v>39.640000000002004</c:v>
                </c:pt>
                <c:pt idx="4956">
                  <c:v>39.648000000002014</c:v>
                </c:pt>
                <c:pt idx="4957">
                  <c:v>39.65600000000201</c:v>
                </c:pt>
                <c:pt idx="4958">
                  <c:v>39.664000000002012</c:v>
                </c:pt>
                <c:pt idx="4959">
                  <c:v>39.672000000002022</c:v>
                </c:pt>
                <c:pt idx="4960">
                  <c:v>39.680000000002025</c:v>
                </c:pt>
                <c:pt idx="4961">
                  <c:v>39.688000000002035</c:v>
                </c:pt>
                <c:pt idx="4962">
                  <c:v>39.696000000002037</c:v>
                </c:pt>
                <c:pt idx="4963">
                  <c:v>39.70400000000204</c:v>
                </c:pt>
                <c:pt idx="4964">
                  <c:v>39.712000000002043</c:v>
                </c:pt>
                <c:pt idx="4965">
                  <c:v>39.720000000002052</c:v>
                </c:pt>
                <c:pt idx="4966">
                  <c:v>39.728000000002055</c:v>
                </c:pt>
                <c:pt idx="4967">
                  <c:v>39.736000000002051</c:v>
                </c:pt>
                <c:pt idx="4968">
                  <c:v>39.744000000002053</c:v>
                </c:pt>
                <c:pt idx="4969">
                  <c:v>39.752000000002056</c:v>
                </c:pt>
                <c:pt idx="4970">
                  <c:v>39.760000000002066</c:v>
                </c:pt>
                <c:pt idx="4971">
                  <c:v>39.768000000002068</c:v>
                </c:pt>
                <c:pt idx="4972">
                  <c:v>39.776000000002071</c:v>
                </c:pt>
                <c:pt idx="4973">
                  <c:v>39.784000000002074</c:v>
                </c:pt>
                <c:pt idx="4974">
                  <c:v>39.792000000002083</c:v>
                </c:pt>
                <c:pt idx="4975">
                  <c:v>39.800000000002072</c:v>
                </c:pt>
                <c:pt idx="4976">
                  <c:v>39.808000000002082</c:v>
                </c:pt>
                <c:pt idx="4977">
                  <c:v>39.816000000002084</c:v>
                </c:pt>
                <c:pt idx="4978">
                  <c:v>39.824000000002094</c:v>
                </c:pt>
                <c:pt idx="4979">
                  <c:v>39.832000000002097</c:v>
                </c:pt>
                <c:pt idx="4980">
                  <c:v>39.840000000002092</c:v>
                </c:pt>
                <c:pt idx="4981">
                  <c:v>39.848000000002095</c:v>
                </c:pt>
                <c:pt idx="4982">
                  <c:v>39.856000000002098</c:v>
                </c:pt>
                <c:pt idx="4983">
                  <c:v>39.8640000000021</c:v>
                </c:pt>
                <c:pt idx="4984">
                  <c:v>39.87200000000211</c:v>
                </c:pt>
                <c:pt idx="4985">
                  <c:v>39.880000000002113</c:v>
                </c:pt>
                <c:pt idx="4986">
                  <c:v>39.888000000002116</c:v>
                </c:pt>
                <c:pt idx="4987">
                  <c:v>39.896000000002125</c:v>
                </c:pt>
                <c:pt idx="4988">
                  <c:v>39.904000000002121</c:v>
                </c:pt>
                <c:pt idx="4989">
                  <c:v>39.912000000002124</c:v>
                </c:pt>
                <c:pt idx="4990">
                  <c:v>39.920000000002126</c:v>
                </c:pt>
                <c:pt idx="4991">
                  <c:v>39.928000000002143</c:v>
                </c:pt>
                <c:pt idx="4992">
                  <c:v>39.936000000002146</c:v>
                </c:pt>
                <c:pt idx="4993">
                  <c:v>39.944000000002141</c:v>
                </c:pt>
                <c:pt idx="4994">
                  <c:v>39.952000000002144</c:v>
                </c:pt>
                <c:pt idx="4995">
                  <c:v>39.960000000002154</c:v>
                </c:pt>
                <c:pt idx="4996">
                  <c:v>39.968000000002156</c:v>
                </c:pt>
                <c:pt idx="4997">
                  <c:v>39.976000000002152</c:v>
                </c:pt>
                <c:pt idx="4998">
                  <c:v>39.984000000002155</c:v>
                </c:pt>
                <c:pt idx="4999">
                  <c:v>39.992000000002172</c:v>
                </c:pt>
                <c:pt idx="5000">
                  <c:v>40.000000000002174</c:v>
                </c:pt>
                <c:pt idx="5001">
                  <c:v>40.008000000002177</c:v>
                </c:pt>
                <c:pt idx="5002">
                  <c:v>40.016000000002172</c:v>
                </c:pt>
                <c:pt idx="5003">
                  <c:v>40.024000000002175</c:v>
                </c:pt>
                <c:pt idx="5004">
                  <c:v>40.032000000002185</c:v>
                </c:pt>
                <c:pt idx="5005">
                  <c:v>40.040000000002195</c:v>
                </c:pt>
                <c:pt idx="5006">
                  <c:v>40.048000000002197</c:v>
                </c:pt>
                <c:pt idx="5007">
                  <c:v>40.056000000002193</c:v>
                </c:pt>
                <c:pt idx="5008">
                  <c:v>40.064000000002196</c:v>
                </c:pt>
                <c:pt idx="5009">
                  <c:v>40.072000000002205</c:v>
                </c:pt>
                <c:pt idx="5010">
                  <c:v>40.080000000002201</c:v>
                </c:pt>
                <c:pt idx="5011">
                  <c:v>40.088000000002204</c:v>
                </c:pt>
                <c:pt idx="5012">
                  <c:v>40.096000000002221</c:v>
                </c:pt>
                <c:pt idx="5013">
                  <c:v>40.104000000002216</c:v>
                </c:pt>
                <c:pt idx="5014">
                  <c:v>40.112000000002226</c:v>
                </c:pt>
                <c:pt idx="5015">
                  <c:v>40.120000000002229</c:v>
                </c:pt>
                <c:pt idx="5016">
                  <c:v>40.128000000002231</c:v>
                </c:pt>
                <c:pt idx="5017">
                  <c:v>40.136000000002234</c:v>
                </c:pt>
                <c:pt idx="5018">
                  <c:v>40.144000000002229</c:v>
                </c:pt>
                <c:pt idx="5019">
                  <c:v>40.152000000002246</c:v>
                </c:pt>
                <c:pt idx="5020">
                  <c:v>40.160000000002249</c:v>
                </c:pt>
                <c:pt idx="5021">
                  <c:v>40.168000000002252</c:v>
                </c:pt>
                <c:pt idx="5022">
                  <c:v>40.176000000002254</c:v>
                </c:pt>
                <c:pt idx="5023">
                  <c:v>40.18400000000225</c:v>
                </c:pt>
                <c:pt idx="5024">
                  <c:v>40.19200000000226</c:v>
                </c:pt>
                <c:pt idx="5025">
                  <c:v>40.200000000002255</c:v>
                </c:pt>
                <c:pt idx="5026">
                  <c:v>40.208000000002272</c:v>
                </c:pt>
                <c:pt idx="5027">
                  <c:v>40.216000000002275</c:v>
                </c:pt>
                <c:pt idx="5028">
                  <c:v>40.224000000002277</c:v>
                </c:pt>
                <c:pt idx="5029">
                  <c:v>40.23200000000228</c:v>
                </c:pt>
                <c:pt idx="5030">
                  <c:v>40.240000000002276</c:v>
                </c:pt>
                <c:pt idx="5031">
                  <c:v>40.248000000002286</c:v>
                </c:pt>
                <c:pt idx="5032">
                  <c:v>40.256000000002281</c:v>
                </c:pt>
                <c:pt idx="5033">
                  <c:v>40.264000000002298</c:v>
                </c:pt>
                <c:pt idx="5034">
                  <c:v>40.272000000002301</c:v>
                </c:pt>
                <c:pt idx="5035">
                  <c:v>40.280000000002296</c:v>
                </c:pt>
                <c:pt idx="5036">
                  <c:v>40.288000000002306</c:v>
                </c:pt>
                <c:pt idx="5037">
                  <c:v>40.296000000002309</c:v>
                </c:pt>
                <c:pt idx="5038">
                  <c:v>40.304000000002297</c:v>
                </c:pt>
                <c:pt idx="5039">
                  <c:v>40.312000000002307</c:v>
                </c:pt>
                <c:pt idx="5040">
                  <c:v>40.320000000002324</c:v>
                </c:pt>
                <c:pt idx="5041">
                  <c:v>40.328000000002326</c:v>
                </c:pt>
                <c:pt idx="5042">
                  <c:v>40.336000000002322</c:v>
                </c:pt>
                <c:pt idx="5043">
                  <c:v>40.344000000002318</c:v>
                </c:pt>
                <c:pt idx="5044">
                  <c:v>40.352000000002327</c:v>
                </c:pt>
                <c:pt idx="5045">
                  <c:v>40.36000000000233</c:v>
                </c:pt>
                <c:pt idx="5046">
                  <c:v>40.36800000000234</c:v>
                </c:pt>
                <c:pt idx="5047">
                  <c:v>40.376000000002342</c:v>
                </c:pt>
                <c:pt idx="5048">
                  <c:v>40.384000000002338</c:v>
                </c:pt>
                <c:pt idx="5049">
                  <c:v>40.392000000002355</c:v>
                </c:pt>
                <c:pt idx="5050">
                  <c:v>40.40000000000235</c:v>
                </c:pt>
                <c:pt idx="5051">
                  <c:v>40.408000000002353</c:v>
                </c:pt>
                <c:pt idx="5052">
                  <c:v>40.416000000002349</c:v>
                </c:pt>
                <c:pt idx="5053">
                  <c:v>40.424000000002358</c:v>
                </c:pt>
                <c:pt idx="5054">
                  <c:v>40.432000000002361</c:v>
                </c:pt>
                <c:pt idx="5055">
                  <c:v>40.440000000002371</c:v>
                </c:pt>
                <c:pt idx="5056">
                  <c:v>40.448000000002374</c:v>
                </c:pt>
                <c:pt idx="5057">
                  <c:v>40.456000000002369</c:v>
                </c:pt>
                <c:pt idx="5058">
                  <c:v>40.464000000002379</c:v>
                </c:pt>
                <c:pt idx="5059">
                  <c:v>40.472000000002382</c:v>
                </c:pt>
                <c:pt idx="5060">
                  <c:v>40.480000000002384</c:v>
                </c:pt>
                <c:pt idx="5061">
                  <c:v>40.488000000002394</c:v>
                </c:pt>
                <c:pt idx="5062">
                  <c:v>40.496000000002397</c:v>
                </c:pt>
                <c:pt idx="5063">
                  <c:v>40.504000000002399</c:v>
                </c:pt>
                <c:pt idx="5064">
                  <c:v>40.512000000002402</c:v>
                </c:pt>
                <c:pt idx="5065">
                  <c:v>40.520000000002405</c:v>
                </c:pt>
                <c:pt idx="5066">
                  <c:v>40.528000000002415</c:v>
                </c:pt>
                <c:pt idx="5067">
                  <c:v>40.53600000000241</c:v>
                </c:pt>
                <c:pt idx="5068">
                  <c:v>40.544000000002413</c:v>
                </c:pt>
                <c:pt idx="5069">
                  <c:v>40.552000000002415</c:v>
                </c:pt>
                <c:pt idx="5070">
                  <c:v>40.560000000002425</c:v>
                </c:pt>
                <c:pt idx="5071">
                  <c:v>40.568000000002435</c:v>
                </c:pt>
                <c:pt idx="5072">
                  <c:v>40.576000000002431</c:v>
                </c:pt>
                <c:pt idx="5073">
                  <c:v>40.584000000002433</c:v>
                </c:pt>
                <c:pt idx="5074">
                  <c:v>40.592000000002443</c:v>
                </c:pt>
                <c:pt idx="5075">
                  <c:v>40.600000000002446</c:v>
                </c:pt>
                <c:pt idx="5076">
                  <c:v>40.608000000002448</c:v>
                </c:pt>
                <c:pt idx="5077">
                  <c:v>40.616000000002444</c:v>
                </c:pt>
                <c:pt idx="5078">
                  <c:v>40.624000000002454</c:v>
                </c:pt>
                <c:pt idx="5079">
                  <c:v>40.632000000002456</c:v>
                </c:pt>
                <c:pt idx="5080">
                  <c:v>40.640000000002459</c:v>
                </c:pt>
                <c:pt idx="5081">
                  <c:v>40.648000000002462</c:v>
                </c:pt>
                <c:pt idx="5082">
                  <c:v>40.656000000002464</c:v>
                </c:pt>
                <c:pt idx="5083">
                  <c:v>40.664000000002474</c:v>
                </c:pt>
                <c:pt idx="5084">
                  <c:v>40.672000000002477</c:v>
                </c:pt>
                <c:pt idx="5085">
                  <c:v>40.680000000002472</c:v>
                </c:pt>
                <c:pt idx="5086">
                  <c:v>40.688000000002475</c:v>
                </c:pt>
                <c:pt idx="5087">
                  <c:v>40.696000000002492</c:v>
                </c:pt>
                <c:pt idx="5088">
                  <c:v>40.704000000002495</c:v>
                </c:pt>
                <c:pt idx="5089">
                  <c:v>40.712000000002497</c:v>
                </c:pt>
                <c:pt idx="5090">
                  <c:v>40.7200000000025</c:v>
                </c:pt>
                <c:pt idx="5091">
                  <c:v>40.728000000002503</c:v>
                </c:pt>
                <c:pt idx="5092">
                  <c:v>40.736000000002505</c:v>
                </c:pt>
                <c:pt idx="5093">
                  <c:v>40.744000000002501</c:v>
                </c:pt>
                <c:pt idx="5094">
                  <c:v>40.752000000002511</c:v>
                </c:pt>
                <c:pt idx="5095">
                  <c:v>40.76000000000252</c:v>
                </c:pt>
                <c:pt idx="5096">
                  <c:v>40.768000000002523</c:v>
                </c:pt>
                <c:pt idx="5097">
                  <c:v>40.776000000002526</c:v>
                </c:pt>
                <c:pt idx="5098">
                  <c:v>40.784000000002521</c:v>
                </c:pt>
                <c:pt idx="5099">
                  <c:v>40.792000000002531</c:v>
                </c:pt>
                <c:pt idx="5100">
                  <c:v>40.800000000002527</c:v>
                </c:pt>
                <c:pt idx="5101">
                  <c:v>40.808000000002544</c:v>
                </c:pt>
                <c:pt idx="5102">
                  <c:v>40.816000000002539</c:v>
                </c:pt>
                <c:pt idx="5103">
                  <c:v>40.824000000002542</c:v>
                </c:pt>
                <c:pt idx="5104">
                  <c:v>40.832000000002544</c:v>
                </c:pt>
                <c:pt idx="5105">
                  <c:v>40.840000000002547</c:v>
                </c:pt>
                <c:pt idx="5106">
                  <c:v>40.84800000000255</c:v>
                </c:pt>
                <c:pt idx="5107">
                  <c:v>40.856000000002545</c:v>
                </c:pt>
                <c:pt idx="5108">
                  <c:v>40.864000000002548</c:v>
                </c:pt>
                <c:pt idx="5109">
                  <c:v>40.872000000002565</c:v>
                </c:pt>
                <c:pt idx="5110">
                  <c:v>40.880000000002568</c:v>
                </c:pt>
                <c:pt idx="5111">
                  <c:v>40.88800000000257</c:v>
                </c:pt>
                <c:pt idx="5112">
                  <c:v>40.896000000002573</c:v>
                </c:pt>
                <c:pt idx="5113">
                  <c:v>40.904000000002569</c:v>
                </c:pt>
                <c:pt idx="5114">
                  <c:v>40.912000000002578</c:v>
                </c:pt>
                <c:pt idx="5115">
                  <c:v>40.920000000002581</c:v>
                </c:pt>
                <c:pt idx="5116">
                  <c:v>40.928000000002598</c:v>
                </c:pt>
                <c:pt idx="5117">
                  <c:v>40.936000000002593</c:v>
                </c:pt>
                <c:pt idx="5118">
                  <c:v>40.944000000002589</c:v>
                </c:pt>
                <c:pt idx="5119">
                  <c:v>40.952000000002599</c:v>
                </c:pt>
                <c:pt idx="5120">
                  <c:v>40.960000000002601</c:v>
                </c:pt>
                <c:pt idx="5121">
                  <c:v>40.968000000002604</c:v>
                </c:pt>
                <c:pt idx="5122">
                  <c:v>40.976000000002607</c:v>
                </c:pt>
                <c:pt idx="5123">
                  <c:v>40.984000000002617</c:v>
                </c:pt>
                <c:pt idx="5124">
                  <c:v>40.992000000002626</c:v>
                </c:pt>
                <c:pt idx="5125">
                  <c:v>41.000000000002622</c:v>
                </c:pt>
                <c:pt idx="5126">
                  <c:v>41.008000000002625</c:v>
                </c:pt>
                <c:pt idx="5127">
                  <c:v>41.016000000002627</c:v>
                </c:pt>
                <c:pt idx="5128">
                  <c:v>41.02400000000263</c:v>
                </c:pt>
                <c:pt idx="5129">
                  <c:v>41.03200000000264</c:v>
                </c:pt>
                <c:pt idx="5130">
                  <c:v>41.040000000002642</c:v>
                </c:pt>
                <c:pt idx="5131">
                  <c:v>41.048000000002645</c:v>
                </c:pt>
                <c:pt idx="5132">
                  <c:v>41.056000000002648</c:v>
                </c:pt>
                <c:pt idx="5133">
                  <c:v>41.06400000000265</c:v>
                </c:pt>
                <c:pt idx="5134">
                  <c:v>41.072000000002653</c:v>
                </c:pt>
                <c:pt idx="5135">
                  <c:v>41.080000000002649</c:v>
                </c:pt>
                <c:pt idx="5136">
                  <c:v>41.088000000002658</c:v>
                </c:pt>
                <c:pt idx="5137">
                  <c:v>41.096000000002675</c:v>
                </c:pt>
                <c:pt idx="5138">
                  <c:v>41.104000000002671</c:v>
                </c:pt>
                <c:pt idx="5139">
                  <c:v>41.112000000002674</c:v>
                </c:pt>
                <c:pt idx="5140">
                  <c:v>41.120000000002676</c:v>
                </c:pt>
                <c:pt idx="5141">
                  <c:v>41.128000000002686</c:v>
                </c:pt>
                <c:pt idx="5142">
                  <c:v>41.136000000002682</c:v>
                </c:pt>
                <c:pt idx="5143">
                  <c:v>41.144000000002684</c:v>
                </c:pt>
                <c:pt idx="5144">
                  <c:v>41.152000000002701</c:v>
                </c:pt>
                <c:pt idx="5145">
                  <c:v>41.160000000002711</c:v>
                </c:pt>
                <c:pt idx="5146">
                  <c:v>41.168000000002714</c:v>
                </c:pt>
                <c:pt idx="5147">
                  <c:v>41.176000000002709</c:v>
                </c:pt>
                <c:pt idx="5148">
                  <c:v>41.184000000002705</c:v>
                </c:pt>
                <c:pt idx="5149">
                  <c:v>41.192000000002722</c:v>
                </c:pt>
                <c:pt idx="5150">
                  <c:v>41.200000000002717</c:v>
                </c:pt>
                <c:pt idx="5151">
                  <c:v>41.208000000002734</c:v>
                </c:pt>
                <c:pt idx="5152">
                  <c:v>41.21600000000273</c:v>
                </c:pt>
                <c:pt idx="5153">
                  <c:v>41.224000000002732</c:v>
                </c:pt>
                <c:pt idx="5154">
                  <c:v>41.232000000002742</c:v>
                </c:pt>
                <c:pt idx="5155">
                  <c:v>41.240000000002738</c:v>
                </c:pt>
                <c:pt idx="5156">
                  <c:v>41.248000000002747</c:v>
                </c:pt>
                <c:pt idx="5157">
                  <c:v>41.256000000002743</c:v>
                </c:pt>
                <c:pt idx="5158">
                  <c:v>41.264000000002753</c:v>
                </c:pt>
                <c:pt idx="5159">
                  <c:v>41.272000000002762</c:v>
                </c:pt>
                <c:pt idx="5160">
                  <c:v>41.280000000002758</c:v>
                </c:pt>
                <c:pt idx="5161">
                  <c:v>41.288000000002761</c:v>
                </c:pt>
                <c:pt idx="5162">
                  <c:v>41.296000000002763</c:v>
                </c:pt>
                <c:pt idx="5163">
                  <c:v>41.304000000002759</c:v>
                </c:pt>
                <c:pt idx="5164">
                  <c:v>41.312000000002762</c:v>
                </c:pt>
                <c:pt idx="5165">
                  <c:v>41.320000000002779</c:v>
                </c:pt>
                <c:pt idx="5166">
                  <c:v>41.328000000002781</c:v>
                </c:pt>
                <c:pt idx="5167">
                  <c:v>41.336000000002784</c:v>
                </c:pt>
                <c:pt idx="5168">
                  <c:v>41.344000000002779</c:v>
                </c:pt>
                <c:pt idx="5169">
                  <c:v>41.352000000002782</c:v>
                </c:pt>
                <c:pt idx="5170">
                  <c:v>41.360000000002792</c:v>
                </c:pt>
                <c:pt idx="5171">
                  <c:v>41.368000000002802</c:v>
                </c:pt>
                <c:pt idx="5172">
                  <c:v>41.376000000002804</c:v>
                </c:pt>
                <c:pt idx="5173">
                  <c:v>41.3840000000028</c:v>
                </c:pt>
                <c:pt idx="5174">
                  <c:v>41.39200000000281</c:v>
                </c:pt>
                <c:pt idx="5175">
                  <c:v>41.400000000002805</c:v>
                </c:pt>
                <c:pt idx="5176">
                  <c:v>41.408000000002815</c:v>
                </c:pt>
                <c:pt idx="5177">
                  <c:v>41.416000000002811</c:v>
                </c:pt>
                <c:pt idx="5178">
                  <c:v>41.42400000000282</c:v>
                </c:pt>
                <c:pt idx="5179">
                  <c:v>41.432000000002823</c:v>
                </c:pt>
                <c:pt idx="5180">
                  <c:v>41.440000000002826</c:v>
                </c:pt>
                <c:pt idx="5181">
                  <c:v>41.448000000002835</c:v>
                </c:pt>
                <c:pt idx="5182">
                  <c:v>41.456000000002831</c:v>
                </c:pt>
                <c:pt idx="5183">
                  <c:v>41.464000000002841</c:v>
                </c:pt>
                <c:pt idx="5184">
                  <c:v>41.472000000002843</c:v>
                </c:pt>
                <c:pt idx="5185">
                  <c:v>41.480000000002846</c:v>
                </c:pt>
                <c:pt idx="5186">
                  <c:v>41.488000000002849</c:v>
                </c:pt>
                <c:pt idx="5187">
                  <c:v>41.496000000002851</c:v>
                </c:pt>
                <c:pt idx="5188">
                  <c:v>41.504000000002854</c:v>
                </c:pt>
                <c:pt idx="5189">
                  <c:v>41.512000000002864</c:v>
                </c:pt>
                <c:pt idx="5190">
                  <c:v>41.520000000002867</c:v>
                </c:pt>
                <c:pt idx="5191">
                  <c:v>41.528000000002869</c:v>
                </c:pt>
                <c:pt idx="5192">
                  <c:v>41.536000000002872</c:v>
                </c:pt>
                <c:pt idx="5193">
                  <c:v>41.544000000002875</c:v>
                </c:pt>
                <c:pt idx="5194">
                  <c:v>41.552000000002877</c:v>
                </c:pt>
                <c:pt idx="5195">
                  <c:v>41.56000000000288</c:v>
                </c:pt>
                <c:pt idx="5196">
                  <c:v>41.568000000002897</c:v>
                </c:pt>
                <c:pt idx="5197">
                  <c:v>41.576000000002892</c:v>
                </c:pt>
                <c:pt idx="5198">
                  <c:v>41.584000000002895</c:v>
                </c:pt>
                <c:pt idx="5199">
                  <c:v>41.592000000002905</c:v>
                </c:pt>
                <c:pt idx="5200">
                  <c:v>41.6000000000029</c:v>
                </c:pt>
                <c:pt idx="5201">
                  <c:v>41.608000000002903</c:v>
                </c:pt>
                <c:pt idx="5202">
                  <c:v>41.616000000002906</c:v>
                </c:pt>
                <c:pt idx="5203">
                  <c:v>41.624000000002908</c:v>
                </c:pt>
                <c:pt idx="5204">
                  <c:v>41.632000000002918</c:v>
                </c:pt>
                <c:pt idx="5205">
                  <c:v>41.640000000002921</c:v>
                </c:pt>
                <c:pt idx="5206">
                  <c:v>41.648000000002931</c:v>
                </c:pt>
                <c:pt idx="5207">
                  <c:v>41.656000000002926</c:v>
                </c:pt>
                <c:pt idx="5208">
                  <c:v>41.664000000002929</c:v>
                </c:pt>
                <c:pt idx="5209">
                  <c:v>41.672000000002932</c:v>
                </c:pt>
                <c:pt idx="5210">
                  <c:v>41.680000000002934</c:v>
                </c:pt>
                <c:pt idx="5211">
                  <c:v>41.688000000002937</c:v>
                </c:pt>
                <c:pt idx="5212">
                  <c:v>41.696000000002954</c:v>
                </c:pt>
                <c:pt idx="5213">
                  <c:v>41.704000000002949</c:v>
                </c:pt>
                <c:pt idx="5214">
                  <c:v>41.712000000002952</c:v>
                </c:pt>
                <c:pt idx="5215">
                  <c:v>41.720000000002962</c:v>
                </c:pt>
                <c:pt idx="5216">
                  <c:v>41.728000000002964</c:v>
                </c:pt>
                <c:pt idx="5217">
                  <c:v>41.73600000000296</c:v>
                </c:pt>
                <c:pt idx="5218">
                  <c:v>41.744000000002956</c:v>
                </c:pt>
                <c:pt idx="5219">
                  <c:v>41.752000000002965</c:v>
                </c:pt>
                <c:pt idx="5220">
                  <c:v>41.760000000002982</c:v>
                </c:pt>
                <c:pt idx="5221">
                  <c:v>41.768000000002985</c:v>
                </c:pt>
                <c:pt idx="5222">
                  <c:v>41.776000000002981</c:v>
                </c:pt>
                <c:pt idx="5223">
                  <c:v>41.784000000002976</c:v>
                </c:pt>
                <c:pt idx="5224">
                  <c:v>41.792000000002993</c:v>
                </c:pt>
                <c:pt idx="5225">
                  <c:v>41.800000000002981</c:v>
                </c:pt>
                <c:pt idx="5226">
                  <c:v>41.808000000002991</c:v>
                </c:pt>
                <c:pt idx="5227">
                  <c:v>41.816000000002994</c:v>
                </c:pt>
                <c:pt idx="5228">
                  <c:v>41.824000000003004</c:v>
                </c:pt>
                <c:pt idx="5229">
                  <c:v>41.832000000003006</c:v>
                </c:pt>
                <c:pt idx="5230">
                  <c:v>41.840000000003002</c:v>
                </c:pt>
                <c:pt idx="5231">
                  <c:v>41.848000000003005</c:v>
                </c:pt>
                <c:pt idx="5232">
                  <c:v>41.856000000003007</c:v>
                </c:pt>
                <c:pt idx="5233">
                  <c:v>41.86400000000301</c:v>
                </c:pt>
                <c:pt idx="5234">
                  <c:v>41.87200000000302</c:v>
                </c:pt>
                <c:pt idx="5235">
                  <c:v>41.880000000003022</c:v>
                </c:pt>
                <c:pt idx="5236">
                  <c:v>41.888000000003025</c:v>
                </c:pt>
                <c:pt idx="5237">
                  <c:v>41.896000000003035</c:v>
                </c:pt>
                <c:pt idx="5238">
                  <c:v>41.90400000000303</c:v>
                </c:pt>
                <c:pt idx="5239">
                  <c:v>41.91200000000304</c:v>
                </c:pt>
                <c:pt idx="5240">
                  <c:v>41.920000000003043</c:v>
                </c:pt>
                <c:pt idx="5241">
                  <c:v>41.928000000003053</c:v>
                </c:pt>
                <c:pt idx="5242">
                  <c:v>41.936000000003048</c:v>
                </c:pt>
                <c:pt idx="5243">
                  <c:v>41.944000000003051</c:v>
                </c:pt>
                <c:pt idx="5244">
                  <c:v>41.952000000003054</c:v>
                </c:pt>
                <c:pt idx="5245">
                  <c:v>41.960000000003056</c:v>
                </c:pt>
                <c:pt idx="5246">
                  <c:v>41.968000000003066</c:v>
                </c:pt>
                <c:pt idx="5247">
                  <c:v>41.976000000003062</c:v>
                </c:pt>
                <c:pt idx="5248">
                  <c:v>41.984000000003064</c:v>
                </c:pt>
                <c:pt idx="5249">
                  <c:v>41.992000000003081</c:v>
                </c:pt>
                <c:pt idx="5250">
                  <c:v>42.000000000003077</c:v>
                </c:pt>
                <c:pt idx="5251">
                  <c:v>42.008000000003086</c:v>
                </c:pt>
                <c:pt idx="5252">
                  <c:v>42.016000000003082</c:v>
                </c:pt>
                <c:pt idx="5253">
                  <c:v>42.024000000003092</c:v>
                </c:pt>
                <c:pt idx="5254">
                  <c:v>42.032000000003102</c:v>
                </c:pt>
                <c:pt idx="5255">
                  <c:v>42.040000000003097</c:v>
                </c:pt>
                <c:pt idx="5256">
                  <c:v>42.0480000000031</c:v>
                </c:pt>
                <c:pt idx="5257">
                  <c:v>42.056000000003095</c:v>
                </c:pt>
                <c:pt idx="5258">
                  <c:v>42.064000000003105</c:v>
                </c:pt>
                <c:pt idx="5259">
                  <c:v>42.072000000003115</c:v>
                </c:pt>
                <c:pt idx="5260">
                  <c:v>42.08000000000311</c:v>
                </c:pt>
                <c:pt idx="5261">
                  <c:v>42.08800000000312</c:v>
                </c:pt>
                <c:pt idx="5262">
                  <c:v>42.096000000003123</c:v>
                </c:pt>
                <c:pt idx="5263">
                  <c:v>42.104000000003126</c:v>
                </c:pt>
                <c:pt idx="5264">
                  <c:v>42.112000000003128</c:v>
                </c:pt>
                <c:pt idx="5265">
                  <c:v>42.120000000003131</c:v>
                </c:pt>
                <c:pt idx="5266">
                  <c:v>42.128000000003148</c:v>
                </c:pt>
                <c:pt idx="5267">
                  <c:v>42.136000000003143</c:v>
                </c:pt>
                <c:pt idx="5268">
                  <c:v>42.144000000003146</c:v>
                </c:pt>
                <c:pt idx="5269">
                  <c:v>42.152000000003149</c:v>
                </c:pt>
                <c:pt idx="5270">
                  <c:v>42.160000000003151</c:v>
                </c:pt>
                <c:pt idx="5271">
                  <c:v>42.168000000003161</c:v>
                </c:pt>
                <c:pt idx="5272">
                  <c:v>42.176000000003164</c:v>
                </c:pt>
                <c:pt idx="5273">
                  <c:v>42.184000000003159</c:v>
                </c:pt>
                <c:pt idx="5274">
                  <c:v>42.192000000003169</c:v>
                </c:pt>
                <c:pt idx="5275">
                  <c:v>42.200000000003172</c:v>
                </c:pt>
                <c:pt idx="5276">
                  <c:v>42.208000000003182</c:v>
                </c:pt>
                <c:pt idx="5277">
                  <c:v>42.216000000003177</c:v>
                </c:pt>
                <c:pt idx="5278">
                  <c:v>42.224000000003187</c:v>
                </c:pt>
                <c:pt idx="5279">
                  <c:v>42.232000000003197</c:v>
                </c:pt>
                <c:pt idx="5280">
                  <c:v>42.240000000003192</c:v>
                </c:pt>
                <c:pt idx="5281">
                  <c:v>42.248000000003202</c:v>
                </c:pt>
                <c:pt idx="5282">
                  <c:v>42.256000000003198</c:v>
                </c:pt>
                <c:pt idx="5283">
                  <c:v>42.2640000000032</c:v>
                </c:pt>
                <c:pt idx="5284">
                  <c:v>42.27200000000321</c:v>
                </c:pt>
                <c:pt idx="5285">
                  <c:v>42.280000000003206</c:v>
                </c:pt>
                <c:pt idx="5286">
                  <c:v>42.288000000003215</c:v>
                </c:pt>
                <c:pt idx="5287">
                  <c:v>42.296000000003218</c:v>
                </c:pt>
                <c:pt idx="5288">
                  <c:v>42.304000000003214</c:v>
                </c:pt>
                <c:pt idx="5289">
                  <c:v>42.312000000003216</c:v>
                </c:pt>
                <c:pt idx="5290">
                  <c:v>42.320000000003226</c:v>
                </c:pt>
                <c:pt idx="5291">
                  <c:v>42.328000000003236</c:v>
                </c:pt>
                <c:pt idx="5292">
                  <c:v>42.336000000003231</c:v>
                </c:pt>
                <c:pt idx="5293">
                  <c:v>42.344000000003234</c:v>
                </c:pt>
                <c:pt idx="5294">
                  <c:v>42.352000000003244</c:v>
                </c:pt>
                <c:pt idx="5295">
                  <c:v>42.360000000003247</c:v>
                </c:pt>
                <c:pt idx="5296">
                  <c:v>42.368000000003249</c:v>
                </c:pt>
                <c:pt idx="5297">
                  <c:v>42.376000000003245</c:v>
                </c:pt>
                <c:pt idx="5298">
                  <c:v>42.384000000003248</c:v>
                </c:pt>
                <c:pt idx="5299">
                  <c:v>42.392000000003264</c:v>
                </c:pt>
                <c:pt idx="5300">
                  <c:v>42.40000000000326</c:v>
                </c:pt>
                <c:pt idx="5301">
                  <c:v>42.40800000000327</c:v>
                </c:pt>
                <c:pt idx="5302">
                  <c:v>42.416000000003265</c:v>
                </c:pt>
                <c:pt idx="5303">
                  <c:v>42.424000000003275</c:v>
                </c:pt>
                <c:pt idx="5304">
                  <c:v>42.432000000003278</c:v>
                </c:pt>
                <c:pt idx="5305">
                  <c:v>42.440000000003273</c:v>
                </c:pt>
                <c:pt idx="5306">
                  <c:v>42.44800000000329</c:v>
                </c:pt>
                <c:pt idx="5307">
                  <c:v>42.456000000003286</c:v>
                </c:pt>
                <c:pt idx="5308">
                  <c:v>42.464000000003296</c:v>
                </c:pt>
                <c:pt idx="5309">
                  <c:v>42.472000000003298</c:v>
                </c:pt>
                <c:pt idx="5310">
                  <c:v>42.480000000003294</c:v>
                </c:pt>
                <c:pt idx="5311">
                  <c:v>42.488000000003304</c:v>
                </c:pt>
                <c:pt idx="5312">
                  <c:v>42.496000000003306</c:v>
                </c:pt>
                <c:pt idx="5313">
                  <c:v>42.504000000003302</c:v>
                </c:pt>
                <c:pt idx="5314">
                  <c:v>42.512000000003312</c:v>
                </c:pt>
                <c:pt idx="5315">
                  <c:v>42.520000000003321</c:v>
                </c:pt>
                <c:pt idx="5316">
                  <c:v>42.528000000003331</c:v>
                </c:pt>
                <c:pt idx="5317">
                  <c:v>42.536000000003327</c:v>
                </c:pt>
                <c:pt idx="5318">
                  <c:v>42.544000000003322</c:v>
                </c:pt>
                <c:pt idx="5319">
                  <c:v>42.552000000003325</c:v>
                </c:pt>
                <c:pt idx="5320">
                  <c:v>42.560000000003335</c:v>
                </c:pt>
                <c:pt idx="5321">
                  <c:v>42.568000000003337</c:v>
                </c:pt>
                <c:pt idx="5322">
                  <c:v>42.576000000003347</c:v>
                </c:pt>
                <c:pt idx="5323">
                  <c:v>42.584000000003343</c:v>
                </c:pt>
                <c:pt idx="5324">
                  <c:v>42.592000000003353</c:v>
                </c:pt>
                <c:pt idx="5325">
                  <c:v>42.600000000003355</c:v>
                </c:pt>
                <c:pt idx="5326">
                  <c:v>42.608000000003358</c:v>
                </c:pt>
                <c:pt idx="5327">
                  <c:v>42.616000000003353</c:v>
                </c:pt>
                <c:pt idx="5328">
                  <c:v>42.624000000003356</c:v>
                </c:pt>
                <c:pt idx="5329">
                  <c:v>42.632000000003366</c:v>
                </c:pt>
                <c:pt idx="5330">
                  <c:v>42.640000000003376</c:v>
                </c:pt>
                <c:pt idx="5331">
                  <c:v>42.648000000003378</c:v>
                </c:pt>
                <c:pt idx="5332">
                  <c:v>42.656000000003374</c:v>
                </c:pt>
                <c:pt idx="5333">
                  <c:v>42.664000000003384</c:v>
                </c:pt>
                <c:pt idx="5334">
                  <c:v>42.672000000003386</c:v>
                </c:pt>
                <c:pt idx="5335">
                  <c:v>42.680000000003382</c:v>
                </c:pt>
                <c:pt idx="5336">
                  <c:v>42.688000000003392</c:v>
                </c:pt>
                <c:pt idx="5337">
                  <c:v>42.696000000003401</c:v>
                </c:pt>
                <c:pt idx="5338">
                  <c:v>42.704000000003404</c:v>
                </c:pt>
                <c:pt idx="5339">
                  <c:v>42.712000000003407</c:v>
                </c:pt>
                <c:pt idx="5340">
                  <c:v>42.720000000003409</c:v>
                </c:pt>
                <c:pt idx="5341">
                  <c:v>42.728000000003412</c:v>
                </c:pt>
                <c:pt idx="5342">
                  <c:v>42.736000000003415</c:v>
                </c:pt>
                <c:pt idx="5343">
                  <c:v>42.74400000000341</c:v>
                </c:pt>
                <c:pt idx="5344">
                  <c:v>42.75200000000342</c:v>
                </c:pt>
                <c:pt idx="5345">
                  <c:v>42.760000000003423</c:v>
                </c:pt>
                <c:pt idx="5346">
                  <c:v>42.768000000003433</c:v>
                </c:pt>
                <c:pt idx="5347">
                  <c:v>42.776000000003435</c:v>
                </c:pt>
                <c:pt idx="5348">
                  <c:v>42.784000000003431</c:v>
                </c:pt>
                <c:pt idx="5349">
                  <c:v>42.792000000003448</c:v>
                </c:pt>
                <c:pt idx="5350">
                  <c:v>42.800000000003436</c:v>
                </c:pt>
                <c:pt idx="5351">
                  <c:v>42.808000000003446</c:v>
                </c:pt>
                <c:pt idx="5352">
                  <c:v>42.816000000003442</c:v>
                </c:pt>
                <c:pt idx="5353">
                  <c:v>42.824000000003444</c:v>
                </c:pt>
                <c:pt idx="5354">
                  <c:v>42.832000000003454</c:v>
                </c:pt>
                <c:pt idx="5355">
                  <c:v>42.840000000003457</c:v>
                </c:pt>
                <c:pt idx="5356">
                  <c:v>42.848000000003459</c:v>
                </c:pt>
                <c:pt idx="5357">
                  <c:v>42.856000000003455</c:v>
                </c:pt>
                <c:pt idx="5358">
                  <c:v>42.864000000003465</c:v>
                </c:pt>
                <c:pt idx="5359">
                  <c:v>42.872000000003474</c:v>
                </c:pt>
                <c:pt idx="5360">
                  <c:v>42.880000000003477</c:v>
                </c:pt>
                <c:pt idx="5361">
                  <c:v>42.88800000000348</c:v>
                </c:pt>
                <c:pt idx="5362">
                  <c:v>42.89600000000349</c:v>
                </c:pt>
                <c:pt idx="5363">
                  <c:v>42.904000000003485</c:v>
                </c:pt>
                <c:pt idx="5364">
                  <c:v>42.912000000003495</c:v>
                </c:pt>
                <c:pt idx="5365">
                  <c:v>42.920000000003498</c:v>
                </c:pt>
                <c:pt idx="5366">
                  <c:v>42.928000000003507</c:v>
                </c:pt>
                <c:pt idx="5367">
                  <c:v>42.936000000003503</c:v>
                </c:pt>
                <c:pt idx="5368">
                  <c:v>42.944000000003498</c:v>
                </c:pt>
                <c:pt idx="5369">
                  <c:v>42.952000000003508</c:v>
                </c:pt>
                <c:pt idx="5370">
                  <c:v>42.960000000003511</c:v>
                </c:pt>
                <c:pt idx="5371">
                  <c:v>42.968000000003521</c:v>
                </c:pt>
                <c:pt idx="5372">
                  <c:v>42.976000000003523</c:v>
                </c:pt>
                <c:pt idx="5373">
                  <c:v>42.984000000003519</c:v>
                </c:pt>
                <c:pt idx="5374">
                  <c:v>42.992000000003536</c:v>
                </c:pt>
                <c:pt idx="5375">
                  <c:v>43.000000000003531</c:v>
                </c:pt>
                <c:pt idx="5376">
                  <c:v>43.008000000003541</c:v>
                </c:pt>
                <c:pt idx="5377">
                  <c:v>43.016000000003544</c:v>
                </c:pt>
                <c:pt idx="5378">
                  <c:v>43.024000000003547</c:v>
                </c:pt>
                <c:pt idx="5379">
                  <c:v>43.032000000003556</c:v>
                </c:pt>
                <c:pt idx="5380">
                  <c:v>43.040000000003552</c:v>
                </c:pt>
                <c:pt idx="5381">
                  <c:v>43.048000000003555</c:v>
                </c:pt>
                <c:pt idx="5382">
                  <c:v>43.056000000003557</c:v>
                </c:pt>
                <c:pt idx="5383">
                  <c:v>43.06400000000356</c:v>
                </c:pt>
                <c:pt idx="5384">
                  <c:v>43.07200000000357</c:v>
                </c:pt>
                <c:pt idx="5385">
                  <c:v>43.080000000003565</c:v>
                </c:pt>
                <c:pt idx="5386">
                  <c:v>43.088000000003575</c:v>
                </c:pt>
                <c:pt idx="5387">
                  <c:v>43.096000000003585</c:v>
                </c:pt>
                <c:pt idx="5388">
                  <c:v>43.10400000000358</c:v>
                </c:pt>
                <c:pt idx="5389">
                  <c:v>43.11200000000359</c:v>
                </c:pt>
                <c:pt idx="5390">
                  <c:v>43.120000000003593</c:v>
                </c:pt>
                <c:pt idx="5391">
                  <c:v>43.128000000003603</c:v>
                </c:pt>
                <c:pt idx="5392">
                  <c:v>43.136000000003598</c:v>
                </c:pt>
                <c:pt idx="5393">
                  <c:v>43.144000000003594</c:v>
                </c:pt>
                <c:pt idx="5394">
                  <c:v>43.152000000003596</c:v>
                </c:pt>
                <c:pt idx="5395">
                  <c:v>43.160000000003606</c:v>
                </c:pt>
                <c:pt idx="5396">
                  <c:v>43.168000000003616</c:v>
                </c:pt>
                <c:pt idx="5397">
                  <c:v>43.176000000003611</c:v>
                </c:pt>
                <c:pt idx="5398">
                  <c:v>43.184000000003614</c:v>
                </c:pt>
                <c:pt idx="5399">
                  <c:v>43.192000000003631</c:v>
                </c:pt>
                <c:pt idx="5400">
                  <c:v>43.200000000003627</c:v>
                </c:pt>
                <c:pt idx="5401">
                  <c:v>43.208000000003629</c:v>
                </c:pt>
                <c:pt idx="5402">
                  <c:v>43.216000000003625</c:v>
                </c:pt>
                <c:pt idx="5403">
                  <c:v>43.224000000003642</c:v>
                </c:pt>
                <c:pt idx="5404">
                  <c:v>43.232000000003652</c:v>
                </c:pt>
                <c:pt idx="5405">
                  <c:v>43.240000000003647</c:v>
                </c:pt>
                <c:pt idx="5406">
                  <c:v>43.24800000000365</c:v>
                </c:pt>
                <c:pt idx="5407">
                  <c:v>43.256000000003645</c:v>
                </c:pt>
                <c:pt idx="5408">
                  <c:v>43.264000000003655</c:v>
                </c:pt>
                <c:pt idx="5409">
                  <c:v>43.272000000003658</c:v>
                </c:pt>
                <c:pt idx="5410">
                  <c:v>43.28000000000366</c:v>
                </c:pt>
                <c:pt idx="5411">
                  <c:v>43.28800000000367</c:v>
                </c:pt>
                <c:pt idx="5412">
                  <c:v>43.296000000003673</c:v>
                </c:pt>
                <c:pt idx="5413">
                  <c:v>43.304000000003668</c:v>
                </c:pt>
                <c:pt idx="5414">
                  <c:v>43.312000000003671</c:v>
                </c:pt>
                <c:pt idx="5415">
                  <c:v>43.320000000003674</c:v>
                </c:pt>
                <c:pt idx="5416">
                  <c:v>43.328000000003684</c:v>
                </c:pt>
                <c:pt idx="5417">
                  <c:v>43.336000000003679</c:v>
                </c:pt>
                <c:pt idx="5418">
                  <c:v>43.344000000003689</c:v>
                </c:pt>
                <c:pt idx="5419">
                  <c:v>43.352000000003692</c:v>
                </c:pt>
                <c:pt idx="5420">
                  <c:v>43.360000000003701</c:v>
                </c:pt>
                <c:pt idx="5421">
                  <c:v>43.368000000003711</c:v>
                </c:pt>
                <c:pt idx="5422">
                  <c:v>43.376000000003707</c:v>
                </c:pt>
                <c:pt idx="5423">
                  <c:v>43.384000000003702</c:v>
                </c:pt>
                <c:pt idx="5424">
                  <c:v>43.392000000003712</c:v>
                </c:pt>
                <c:pt idx="5425">
                  <c:v>43.400000000003715</c:v>
                </c:pt>
                <c:pt idx="5426">
                  <c:v>43.408000000003732</c:v>
                </c:pt>
                <c:pt idx="5427">
                  <c:v>43.416000000003727</c:v>
                </c:pt>
                <c:pt idx="5428">
                  <c:v>43.42400000000373</c:v>
                </c:pt>
                <c:pt idx="5429">
                  <c:v>43.432000000003733</c:v>
                </c:pt>
                <c:pt idx="5430">
                  <c:v>43.440000000003735</c:v>
                </c:pt>
                <c:pt idx="5431">
                  <c:v>43.448000000003738</c:v>
                </c:pt>
                <c:pt idx="5432">
                  <c:v>43.456000000003741</c:v>
                </c:pt>
                <c:pt idx="5433">
                  <c:v>43.464000000003743</c:v>
                </c:pt>
                <c:pt idx="5434">
                  <c:v>43.472000000003753</c:v>
                </c:pt>
                <c:pt idx="5435">
                  <c:v>43.480000000003756</c:v>
                </c:pt>
                <c:pt idx="5436">
                  <c:v>43.488000000003758</c:v>
                </c:pt>
                <c:pt idx="5437">
                  <c:v>43.496000000003761</c:v>
                </c:pt>
                <c:pt idx="5438">
                  <c:v>43.504000000003764</c:v>
                </c:pt>
                <c:pt idx="5439">
                  <c:v>43.512000000003766</c:v>
                </c:pt>
                <c:pt idx="5440">
                  <c:v>43.520000000003769</c:v>
                </c:pt>
                <c:pt idx="5441">
                  <c:v>43.528000000003786</c:v>
                </c:pt>
                <c:pt idx="5442">
                  <c:v>43.536000000003781</c:v>
                </c:pt>
                <c:pt idx="5443">
                  <c:v>43.544000000003784</c:v>
                </c:pt>
                <c:pt idx="5444">
                  <c:v>43.552000000003787</c:v>
                </c:pt>
                <c:pt idx="5445">
                  <c:v>43.560000000003789</c:v>
                </c:pt>
                <c:pt idx="5446">
                  <c:v>43.568000000003799</c:v>
                </c:pt>
                <c:pt idx="5447">
                  <c:v>43.576000000003802</c:v>
                </c:pt>
                <c:pt idx="5448">
                  <c:v>43.584000000003805</c:v>
                </c:pt>
                <c:pt idx="5449">
                  <c:v>43.592000000003814</c:v>
                </c:pt>
                <c:pt idx="5450">
                  <c:v>43.60000000000381</c:v>
                </c:pt>
                <c:pt idx="5451">
                  <c:v>43.608000000003813</c:v>
                </c:pt>
                <c:pt idx="5452">
                  <c:v>43.616000000003815</c:v>
                </c:pt>
                <c:pt idx="5453">
                  <c:v>43.624000000003832</c:v>
                </c:pt>
                <c:pt idx="5454">
                  <c:v>43.632000000003835</c:v>
                </c:pt>
                <c:pt idx="5455">
                  <c:v>43.64000000000383</c:v>
                </c:pt>
                <c:pt idx="5456">
                  <c:v>43.648000000003833</c:v>
                </c:pt>
                <c:pt idx="5457">
                  <c:v>43.656000000003836</c:v>
                </c:pt>
                <c:pt idx="5458">
                  <c:v>43.664000000003838</c:v>
                </c:pt>
                <c:pt idx="5459">
                  <c:v>43.672000000003855</c:v>
                </c:pt>
                <c:pt idx="5460">
                  <c:v>43.680000000003851</c:v>
                </c:pt>
                <c:pt idx="5461">
                  <c:v>43.688000000003861</c:v>
                </c:pt>
                <c:pt idx="5462">
                  <c:v>43.696000000003863</c:v>
                </c:pt>
                <c:pt idx="5463">
                  <c:v>43.704000000003859</c:v>
                </c:pt>
                <c:pt idx="5464">
                  <c:v>43.712000000003862</c:v>
                </c:pt>
                <c:pt idx="5465">
                  <c:v>43.720000000003871</c:v>
                </c:pt>
                <c:pt idx="5466">
                  <c:v>43.728000000003888</c:v>
                </c:pt>
                <c:pt idx="5467">
                  <c:v>43.736000000003884</c:v>
                </c:pt>
                <c:pt idx="5468">
                  <c:v>43.744000000003879</c:v>
                </c:pt>
                <c:pt idx="5469">
                  <c:v>43.752000000003882</c:v>
                </c:pt>
                <c:pt idx="5470">
                  <c:v>43.760000000003892</c:v>
                </c:pt>
                <c:pt idx="5471">
                  <c:v>43.768000000003894</c:v>
                </c:pt>
                <c:pt idx="5472">
                  <c:v>43.776000000003897</c:v>
                </c:pt>
                <c:pt idx="5473">
                  <c:v>43.784000000003893</c:v>
                </c:pt>
                <c:pt idx="5474">
                  <c:v>43.79200000000391</c:v>
                </c:pt>
                <c:pt idx="5475">
                  <c:v>43.800000000003905</c:v>
                </c:pt>
                <c:pt idx="5476">
                  <c:v>43.808000000003908</c:v>
                </c:pt>
                <c:pt idx="5477">
                  <c:v>43.816000000003903</c:v>
                </c:pt>
                <c:pt idx="5478">
                  <c:v>43.824000000003906</c:v>
                </c:pt>
                <c:pt idx="5479">
                  <c:v>43.832000000003916</c:v>
                </c:pt>
                <c:pt idx="5480">
                  <c:v>43.840000000003911</c:v>
                </c:pt>
                <c:pt idx="5481">
                  <c:v>43.848000000003921</c:v>
                </c:pt>
                <c:pt idx="5482">
                  <c:v>43.856000000003924</c:v>
                </c:pt>
                <c:pt idx="5483">
                  <c:v>43.864000000003934</c:v>
                </c:pt>
                <c:pt idx="5484">
                  <c:v>43.872000000003936</c:v>
                </c:pt>
                <c:pt idx="5485">
                  <c:v>43.880000000003932</c:v>
                </c:pt>
                <c:pt idx="5486">
                  <c:v>43.888000000003942</c:v>
                </c:pt>
                <c:pt idx="5487">
                  <c:v>43.896000000003951</c:v>
                </c:pt>
                <c:pt idx="5488">
                  <c:v>43.904000000003947</c:v>
                </c:pt>
                <c:pt idx="5489">
                  <c:v>43.91200000000395</c:v>
                </c:pt>
                <c:pt idx="5490">
                  <c:v>43.920000000003959</c:v>
                </c:pt>
                <c:pt idx="5491">
                  <c:v>43.928000000003962</c:v>
                </c:pt>
                <c:pt idx="5492">
                  <c:v>43.936000000003965</c:v>
                </c:pt>
                <c:pt idx="5493">
                  <c:v>43.94400000000396</c:v>
                </c:pt>
                <c:pt idx="5494">
                  <c:v>43.95200000000397</c:v>
                </c:pt>
                <c:pt idx="5495">
                  <c:v>43.960000000003973</c:v>
                </c:pt>
                <c:pt idx="5496">
                  <c:v>43.968000000003983</c:v>
                </c:pt>
                <c:pt idx="5497">
                  <c:v>43.976000000003978</c:v>
                </c:pt>
                <c:pt idx="5498">
                  <c:v>43.984000000003981</c:v>
                </c:pt>
                <c:pt idx="5499">
                  <c:v>43.992000000003998</c:v>
                </c:pt>
                <c:pt idx="5500">
                  <c:v>44.000000000003993</c:v>
                </c:pt>
                <c:pt idx="5501">
                  <c:v>44.008000000004003</c:v>
                </c:pt>
                <c:pt idx="5502">
                  <c:v>44.016000000003999</c:v>
                </c:pt>
                <c:pt idx="5503">
                  <c:v>44.024000000004001</c:v>
                </c:pt>
                <c:pt idx="5504">
                  <c:v>44.032000000004011</c:v>
                </c:pt>
                <c:pt idx="5505">
                  <c:v>44.040000000004007</c:v>
                </c:pt>
                <c:pt idx="5506">
                  <c:v>44.048000000004016</c:v>
                </c:pt>
                <c:pt idx="5507">
                  <c:v>44.056000000004012</c:v>
                </c:pt>
                <c:pt idx="5508">
                  <c:v>44.064000000004022</c:v>
                </c:pt>
                <c:pt idx="5509">
                  <c:v>44.072000000004032</c:v>
                </c:pt>
                <c:pt idx="5510">
                  <c:v>44.080000000004027</c:v>
                </c:pt>
                <c:pt idx="5511">
                  <c:v>44.08800000000403</c:v>
                </c:pt>
                <c:pt idx="5512">
                  <c:v>44.096000000004032</c:v>
                </c:pt>
                <c:pt idx="5513">
                  <c:v>44.104000000004035</c:v>
                </c:pt>
                <c:pt idx="5514">
                  <c:v>44.112000000004052</c:v>
                </c:pt>
                <c:pt idx="5515">
                  <c:v>44.120000000004055</c:v>
                </c:pt>
                <c:pt idx="5516">
                  <c:v>44.128000000004057</c:v>
                </c:pt>
                <c:pt idx="5517">
                  <c:v>44.136000000004053</c:v>
                </c:pt>
                <c:pt idx="5518">
                  <c:v>44.144000000004056</c:v>
                </c:pt>
                <c:pt idx="5519">
                  <c:v>44.152000000004058</c:v>
                </c:pt>
                <c:pt idx="5520">
                  <c:v>44.160000000004061</c:v>
                </c:pt>
                <c:pt idx="5521">
                  <c:v>44.168000000004071</c:v>
                </c:pt>
                <c:pt idx="5522">
                  <c:v>44.176000000004073</c:v>
                </c:pt>
                <c:pt idx="5523">
                  <c:v>44.184000000004076</c:v>
                </c:pt>
                <c:pt idx="5524">
                  <c:v>44.192000000004086</c:v>
                </c:pt>
                <c:pt idx="5525">
                  <c:v>44.200000000004081</c:v>
                </c:pt>
                <c:pt idx="5526">
                  <c:v>44.208000000004091</c:v>
                </c:pt>
                <c:pt idx="5527">
                  <c:v>44.216000000004087</c:v>
                </c:pt>
                <c:pt idx="5528">
                  <c:v>44.224000000004089</c:v>
                </c:pt>
                <c:pt idx="5529">
                  <c:v>44.232000000004106</c:v>
                </c:pt>
                <c:pt idx="5530">
                  <c:v>44.240000000004102</c:v>
                </c:pt>
                <c:pt idx="5531">
                  <c:v>44.248000000004112</c:v>
                </c:pt>
                <c:pt idx="5532">
                  <c:v>44.256000000004107</c:v>
                </c:pt>
                <c:pt idx="5533">
                  <c:v>44.26400000000411</c:v>
                </c:pt>
                <c:pt idx="5534">
                  <c:v>44.272000000004113</c:v>
                </c:pt>
                <c:pt idx="5535">
                  <c:v>44.280000000004122</c:v>
                </c:pt>
                <c:pt idx="5536">
                  <c:v>44.288000000004132</c:v>
                </c:pt>
                <c:pt idx="5537">
                  <c:v>44.296000000004135</c:v>
                </c:pt>
                <c:pt idx="5538">
                  <c:v>44.304000000004123</c:v>
                </c:pt>
                <c:pt idx="5539">
                  <c:v>44.312000000004126</c:v>
                </c:pt>
                <c:pt idx="5540">
                  <c:v>44.320000000004136</c:v>
                </c:pt>
                <c:pt idx="5541">
                  <c:v>44.328000000004153</c:v>
                </c:pt>
                <c:pt idx="5542">
                  <c:v>44.336000000004148</c:v>
                </c:pt>
                <c:pt idx="5543">
                  <c:v>44.344000000004144</c:v>
                </c:pt>
                <c:pt idx="5544">
                  <c:v>44.352000000004146</c:v>
                </c:pt>
                <c:pt idx="5545">
                  <c:v>44.360000000004156</c:v>
                </c:pt>
                <c:pt idx="5546">
                  <c:v>44.368000000004159</c:v>
                </c:pt>
                <c:pt idx="5547">
                  <c:v>44.376000000004161</c:v>
                </c:pt>
                <c:pt idx="5548">
                  <c:v>44.384000000004164</c:v>
                </c:pt>
                <c:pt idx="5549">
                  <c:v>44.392000000004181</c:v>
                </c:pt>
                <c:pt idx="5550">
                  <c:v>44.400000000004177</c:v>
                </c:pt>
                <c:pt idx="5551">
                  <c:v>44.408000000004179</c:v>
                </c:pt>
                <c:pt idx="5552">
                  <c:v>44.416000000004175</c:v>
                </c:pt>
                <c:pt idx="5553">
                  <c:v>44.424000000004185</c:v>
                </c:pt>
                <c:pt idx="5554">
                  <c:v>44.432000000004201</c:v>
                </c:pt>
                <c:pt idx="5555">
                  <c:v>44.440000000004197</c:v>
                </c:pt>
                <c:pt idx="5556">
                  <c:v>44.4480000000042</c:v>
                </c:pt>
                <c:pt idx="5557">
                  <c:v>44.456000000004195</c:v>
                </c:pt>
                <c:pt idx="5558">
                  <c:v>44.464000000004205</c:v>
                </c:pt>
                <c:pt idx="5559">
                  <c:v>44.472000000004208</c:v>
                </c:pt>
                <c:pt idx="5560">
                  <c:v>44.480000000004203</c:v>
                </c:pt>
                <c:pt idx="5561">
                  <c:v>44.488000000004206</c:v>
                </c:pt>
                <c:pt idx="5562">
                  <c:v>44.496000000004223</c:v>
                </c:pt>
                <c:pt idx="5563">
                  <c:v>44.504000000004226</c:v>
                </c:pt>
                <c:pt idx="5564">
                  <c:v>44.512000000004228</c:v>
                </c:pt>
                <c:pt idx="5565">
                  <c:v>44.520000000004231</c:v>
                </c:pt>
                <c:pt idx="5566">
                  <c:v>44.528000000004241</c:v>
                </c:pt>
                <c:pt idx="5567">
                  <c:v>44.536000000004236</c:v>
                </c:pt>
                <c:pt idx="5568">
                  <c:v>44.544000000004232</c:v>
                </c:pt>
                <c:pt idx="5569">
                  <c:v>44.552000000004249</c:v>
                </c:pt>
                <c:pt idx="5570">
                  <c:v>44.560000000004251</c:v>
                </c:pt>
                <c:pt idx="5571">
                  <c:v>44.568000000004261</c:v>
                </c:pt>
                <c:pt idx="5572">
                  <c:v>44.576000000004257</c:v>
                </c:pt>
                <c:pt idx="5573">
                  <c:v>44.584000000004252</c:v>
                </c:pt>
                <c:pt idx="5574">
                  <c:v>44.592000000004262</c:v>
                </c:pt>
                <c:pt idx="5575">
                  <c:v>44.600000000004265</c:v>
                </c:pt>
                <c:pt idx="5576">
                  <c:v>44.608000000004282</c:v>
                </c:pt>
                <c:pt idx="5577">
                  <c:v>44.616000000004277</c:v>
                </c:pt>
                <c:pt idx="5578">
                  <c:v>44.62400000000428</c:v>
                </c:pt>
                <c:pt idx="5579">
                  <c:v>44.632000000004282</c:v>
                </c:pt>
                <c:pt idx="5580">
                  <c:v>44.640000000004285</c:v>
                </c:pt>
                <c:pt idx="5581">
                  <c:v>44.648000000004288</c:v>
                </c:pt>
                <c:pt idx="5582">
                  <c:v>44.65600000000429</c:v>
                </c:pt>
                <c:pt idx="5583">
                  <c:v>44.664000000004293</c:v>
                </c:pt>
                <c:pt idx="5584">
                  <c:v>44.672000000004303</c:v>
                </c:pt>
                <c:pt idx="5585">
                  <c:v>44.680000000004306</c:v>
                </c:pt>
                <c:pt idx="5586">
                  <c:v>44.688000000004308</c:v>
                </c:pt>
                <c:pt idx="5587">
                  <c:v>44.696000000004311</c:v>
                </c:pt>
                <c:pt idx="5588">
                  <c:v>44.704000000004314</c:v>
                </c:pt>
                <c:pt idx="5589">
                  <c:v>44.712000000004316</c:v>
                </c:pt>
                <c:pt idx="5590">
                  <c:v>44.720000000004319</c:v>
                </c:pt>
                <c:pt idx="5591">
                  <c:v>44.728000000004336</c:v>
                </c:pt>
                <c:pt idx="5592">
                  <c:v>44.736000000004331</c:v>
                </c:pt>
                <c:pt idx="5593">
                  <c:v>44.744000000004334</c:v>
                </c:pt>
                <c:pt idx="5594">
                  <c:v>44.752000000004337</c:v>
                </c:pt>
                <c:pt idx="5595">
                  <c:v>44.760000000004339</c:v>
                </c:pt>
                <c:pt idx="5596">
                  <c:v>44.768000000004349</c:v>
                </c:pt>
                <c:pt idx="5597">
                  <c:v>44.776000000004352</c:v>
                </c:pt>
                <c:pt idx="5598">
                  <c:v>44.784000000004347</c:v>
                </c:pt>
                <c:pt idx="5599">
                  <c:v>44.792000000004364</c:v>
                </c:pt>
                <c:pt idx="5600">
                  <c:v>44.800000000004353</c:v>
                </c:pt>
                <c:pt idx="5601">
                  <c:v>44.808000000004355</c:v>
                </c:pt>
                <c:pt idx="5602">
                  <c:v>44.816000000004358</c:v>
                </c:pt>
                <c:pt idx="5603">
                  <c:v>44.824000000004361</c:v>
                </c:pt>
                <c:pt idx="5604">
                  <c:v>44.832000000004371</c:v>
                </c:pt>
                <c:pt idx="5605">
                  <c:v>44.840000000004366</c:v>
                </c:pt>
                <c:pt idx="5606">
                  <c:v>44.848000000004376</c:v>
                </c:pt>
                <c:pt idx="5607">
                  <c:v>44.856000000004379</c:v>
                </c:pt>
                <c:pt idx="5608">
                  <c:v>44.864000000004381</c:v>
                </c:pt>
                <c:pt idx="5609">
                  <c:v>44.872000000004391</c:v>
                </c:pt>
                <c:pt idx="5610">
                  <c:v>44.880000000004394</c:v>
                </c:pt>
                <c:pt idx="5611">
                  <c:v>44.888000000004396</c:v>
                </c:pt>
                <c:pt idx="5612">
                  <c:v>44.896000000004399</c:v>
                </c:pt>
                <c:pt idx="5613">
                  <c:v>44.904000000004395</c:v>
                </c:pt>
                <c:pt idx="5614">
                  <c:v>44.912000000004404</c:v>
                </c:pt>
                <c:pt idx="5615">
                  <c:v>44.920000000004414</c:v>
                </c:pt>
                <c:pt idx="5616">
                  <c:v>44.928000000004417</c:v>
                </c:pt>
                <c:pt idx="5617">
                  <c:v>44.93600000000442</c:v>
                </c:pt>
                <c:pt idx="5618">
                  <c:v>44.944000000004415</c:v>
                </c:pt>
                <c:pt idx="5619">
                  <c:v>44.952000000004425</c:v>
                </c:pt>
                <c:pt idx="5620">
                  <c:v>44.960000000004428</c:v>
                </c:pt>
                <c:pt idx="5621">
                  <c:v>44.96800000000443</c:v>
                </c:pt>
                <c:pt idx="5622">
                  <c:v>44.976000000004426</c:v>
                </c:pt>
                <c:pt idx="5623">
                  <c:v>44.984000000004436</c:v>
                </c:pt>
                <c:pt idx="5624">
                  <c:v>44.992000000004452</c:v>
                </c:pt>
                <c:pt idx="5625">
                  <c:v>45.000000000004448</c:v>
                </c:pt>
                <c:pt idx="5626">
                  <c:v>45.008000000004451</c:v>
                </c:pt>
                <c:pt idx="5627">
                  <c:v>45.016000000004446</c:v>
                </c:pt>
                <c:pt idx="5628">
                  <c:v>45.024000000004456</c:v>
                </c:pt>
                <c:pt idx="5629">
                  <c:v>45.032000000004459</c:v>
                </c:pt>
                <c:pt idx="5630">
                  <c:v>45.040000000004454</c:v>
                </c:pt>
                <c:pt idx="5631">
                  <c:v>45.048000000004471</c:v>
                </c:pt>
                <c:pt idx="5632">
                  <c:v>45.056000000004474</c:v>
                </c:pt>
                <c:pt idx="5633">
                  <c:v>45.064000000004476</c:v>
                </c:pt>
                <c:pt idx="5634">
                  <c:v>45.072000000004479</c:v>
                </c:pt>
                <c:pt idx="5635">
                  <c:v>45.080000000004475</c:v>
                </c:pt>
                <c:pt idx="5636">
                  <c:v>45.088000000004484</c:v>
                </c:pt>
                <c:pt idx="5637">
                  <c:v>45.096000000004487</c:v>
                </c:pt>
                <c:pt idx="5638">
                  <c:v>45.10400000000449</c:v>
                </c:pt>
                <c:pt idx="5639">
                  <c:v>45.1120000000045</c:v>
                </c:pt>
                <c:pt idx="5640">
                  <c:v>45.120000000004502</c:v>
                </c:pt>
                <c:pt idx="5641">
                  <c:v>45.128000000004512</c:v>
                </c:pt>
                <c:pt idx="5642">
                  <c:v>45.136000000004508</c:v>
                </c:pt>
                <c:pt idx="5643">
                  <c:v>45.144000000004503</c:v>
                </c:pt>
                <c:pt idx="5644">
                  <c:v>45.152000000004506</c:v>
                </c:pt>
                <c:pt idx="5645">
                  <c:v>45.160000000004516</c:v>
                </c:pt>
                <c:pt idx="5646">
                  <c:v>45.168000000004518</c:v>
                </c:pt>
                <c:pt idx="5647">
                  <c:v>45.176000000004528</c:v>
                </c:pt>
                <c:pt idx="5648">
                  <c:v>45.184000000004524</c:v>
                </c:pt>
                <c:pt idx="5649">
                  <c:v>45.192000000004533</c:v>
                </c:pt>
                <c:pt idx="5650">
                  <c:v>45.200000000004536</c:v>
                </c:pt>
                <c:pt idx="5651">
                  <c:v>45.208000000004539</c:v>
                </c:pt>
                <c:pt idx="5652">
                  <c:v>45.216000000004541</c:v>
                </c:pt>
                <c:pt idx="5653">
                  <c:v>45.224000000004551</c:v>
                </c:pt>
                <c:pt idx="5654">
                  <c:v>45.232000000004561</c:v>
                </c:pt>
                <c:pt idx="5655">
                  <c:v>45.240000000004557</c:v>
                </c:pt>
                <c:pt idx="5656">
                  <c:v>45.248000000004559</c:v>
                </c:pt>
                <c:pt idx="5657">
                  <c:v>45.256000000004555</c:v>
                </c:pt>
                <c:pt idx="5658">
                  <c:v>45.264000000004565</c:v>
                </c:pt>
                <c:pt idx="5659">
                  <c:v>45.272000000004567</c:v>
                </c:pt>
                <c:pt idx="5660">
                  <c:v>45.28000000000457</c:v>
                </c:pt>
                <c:pt idx="5661">
                  <c:v>45.28800000000458</c:v>
                </c:pt>
                <c:pt idx="5662">
                  <c:v>45.296000000004582</c:v>
                </c:pt>
                <c:pt idx="5663">
                  <c:v>45.304000000004578</c:v>
                </c:pt>
                <c:pt idx="5664">
                  <c:v>45.312000000004581</c:v>
                </c:pt>
                <c:pt idx="5665">
                  <c:v>45.32000000000459</c:v>
                </c:pt>
                <c:pt idx="5666">
                  <c:v>45.328000000004593</c:v>
                </c:pt>
                <c:pt idx="5667">
                  <c:v>45.336000000004596</c:v>
                </c:pt>
                <c:pt idx="5668">
                  <c:v>45.344000000004598</c:v>
                </c:pt>
                <c:pt idx="5669">
                  <c:v>45.352000000004601</c:v>
                </c:pt>
                <c:pt idx="5670">
                  <c:v>45.360000000004604</c:v>
                </c:pt>
                <c:pt idx="5671">
                  <c:v>45.368000000004614</c:v>
                </c:pt>
                <c:pt idx="5672">
                  <c:v>45.376000000004609</c:v>
                </c:pt>
                <c:pt idx="5673">
                  <c:v>45.384000000004605</c:v>
                </c:pt>
                <c:pt idx="5674">
                  <c:v>45.392000000004622</c:v>
                </c:pt>
                <c:pt idx="5675">
                  <c:v>45.400000000004624</c:v>
                </c:pt>
                <c:pt idx="5676">
                  <c:v>45.408000000004634</c:v>
                </c:pt>
                <c:pt idx="5677">
                  <c:v>45.41600000000463</c:v>
                </c:pt>
                <c:pt idx="5678">
                  <c:v>45.424000000004632</c:v>
                </c:pt>
                <c:pt idx="5679">
                  <c:v>45.432000000004642</c:v>
                </c:pt>
                <c:pt idx="5680">
                  <c:v>45.440000000004645</c:v>
                </c:pt>
                <c:pt idx="5681">
                  <c:v>45.448000000004654</c:v>
                </c:pt>
                <c:pt idx="5682">
                  <c:v>45.45600000000465</c:v>
                </c:pt>
                <c:pt idx="5683">
                  <c:v>45.464000000004653</c:v>
                </c:pt>
                <c:pt idx="5684">
                  <c:v>45.472000000004655</c:v>
                </c:pt>
                <c:pt idx="5685">
                  <c:v>45.480000000004658</c:v>
                </c:pt>
                <c:pt idx="5686">
                  <c:v>45.488000000004661</c:v>
                </c:pt>
                <c:pt idx="5687">
                  <c:v>45.49600000000467</c:v>
                </c:pt>
                <c:pt idx="5688">
                  <c:v>45.504000000004673</c:v>
                </c:pt>
                <c:pt idx="5689">
                  <c:v>45.512000000004676</c:v>
                </c:pt>
                <c:pt idx="5690">
                  <c:v>45.520000000004686</c:v>
                </c:pt>
                <c:pt idx="5691">
                  <c:v>45.528000000004688</c:v>
                </c:pt>
                <c:pt idx="5692">
                  <c:v>45.536000000004691</c:v>
                </c:pt>
                <c:pt idx="5693">
                  <c:v>45.544000000004694</c:v>
                </c:pt>
                <c:pt idx="5694">
                  <c:v>45.552000000004696</c:v>
                </c:pt>
                <c:pt idx="5695">
                  <c:v>45.560000000004713</c:v>
                </c:pt>
                <c:pt idx="5696">
                  <c:v>45.568000000004716</c:v>
                </c:pt>
                <c:pt idx="5697">
                  <c:v>45.576000000004711</c:v>
                </c:pt>
                <c:pt idx="5698">
                  <c:v>45.584000000004714</c:v>
                </c:pt>
                <c:pt idx="5699">
                  <c:v>45.592000000004724</c:v>
                </c:pt>
                <c:pt idx="5700">
                  <c:v>45.600000000004719</c:v>
                </c:pt>
                <c:pt idx="5701">
                  <c:v>45.608000000004729</c:v>
                </c:pt>
                <c:pt idx="5702">
                  <c:v>45.616000000004732</c:v>
                </c:pt>
                <c:pt idx="5703">
                  <c:v>45.624000000004742</c:v>
                </c:pt>
                <c:pt idx="5704">
                  <c:v>45.632000000004744</c:v>
                </c:pt>
                <c:pt idx="5705">
                  <c:v>45.640000000004747</c:v>
                </c:pt>
                <c:pt idx="5706">
                  <c:v>45.64800000000475</c:v>
                </c:pt>
                <c:pt idx="5707">
                  <c:v>45.656000000004752</c:v>
                </c:pt>
                <c:pt idx="5708">
                  <c:v>45.664000000004755</c:v>
                </c:pt>
                <c:pt idx="5709">
                  <c:v>45.672000000004765</c:v>
                </c:pt>
                <c:pt idx="5710">
                  <c:v>45.68000000000476</c:v>
                </c:pt>
                <c:pt idx="5711">
                  <c:v>45.688000000004763</c:v>
                </c:pt>
                <c:pt idx="5712">
                  <c:v>45.696000000004773</c:v>
                </c:pt>
                <c:pt idx="5713">
                  <c:v>45.704000000004768</c:v>
                </c:pt>
                <c:pt idx="5714">
                  <c:v>45.712000000004778</c:v>
                </c:pt>
                <c:pt idx="5715">
                  <c:v>45.720000000004788</c:v>
                </c:pt>
                <c:pt idx="5716">
                  <c:v>45.728000000004791</c:v>
                </c:pt>
                <c:pt idx="5717">
                  <c:v>45.736000000004793</c:v>
                </c:pt>
                <c:pt idx="5718">
                  <c:v>45.744000000004789</c:v>
                </c:pt>
                <c:pt idx="5719">
                  <c:v>45.752000000004799</c:v>
                </c:pt>
                <c:pt idx="5720">
                  <c:v>45.760000000004808</c:v>
                </c:pt>
                <c:pt idx="5721">
                  <c:v>45.768000000004811</c:v>
                </c:pt>
                <c:pt idx="5722">
                  <c:v>45.776000000004807</c:v>
                </c:pt>
                <c:pt idx="5723">
                  <c:v>45.784000000004802</c:v>
                </c:pt>
                <c:pt idx="5724">
                  <c:v>45.792000000004819</c:v>
                </c:pt>
                <c:pt idx="5725">
                  <c:v>45.800000000004815</c:v>
                </c:pt>
                <c:pt idx="5726">
                  <c:v>45.808000000004817</c:v>
                </c:pt>
                <c:pt idx="5727">
                  <c:v>45.81600000000482</c:v>
                </c:pt>
                <c:pt idx="5728">
                  <c:v>45.824000000004823</c:v>
                </c:pt>
                <c:pt idx="5729">
                  <c:v>45.832000000004832</c:v>
                </c:pt>
                <c:pt idx="5730">
                  <c:v>45.840000000004828</c:v>
                </c:pt>
                <c:pt idx="5731">
                  <c:v>45.848000000004831</c:v>
                </c:pt>
                <c:pt idx="5732">
                  <c:v>45.85600000000484</c:v>
                </c:pt>
                <c:pt idx="5733">
                  <c:v>45.864000000004843</c:v>
                </c:pt>
                <c:pt idx="5734">
                  <c:v>45.872000000004853</c:v>
                </c:pt>
                <c:pt idx="5735">
                  <c:v>45.880000000004848</c:v>
                </c:pt>
                <c:pt idx="5736">
                  <c:v>45.888000000004851</c:v>
                </c:pt>
                <c:pt idx="5737">
                  <c:v>45.896000000004861</c:v>
                </c:pt>
                <c:pt idx="5738">
                  <c:v>45.904000000004856</c:v>
                </c:pt>
                <c:pt idx="5739">
                  <c:v>45.912000000004866</c:v>
                </c:pt>
                <c:pt idx="5740">
                  <c:v>45.920000000004869</c:v>
                </c:pt>
                <c:pt idx="5741">
                  <c:v>45.928000000004879</c:v>
                </c:pt>
                <c:pt idx="5742">
                  <c:v>45.936000000004881</c:v>
                </c:pt>
                <c:pt idx="5743">
                  <c:v>45.944000000004877</c:v>
                </c:pt>
                <c:pt idx="5744">
                  <c:v>45.95200000000488</c:v>
                </c:pt>
                <c:pt idx="5745">
                  <c:v>45.960000000004882</c:v>
                </c:pt>
                <c:pt idx="5746">
                  <c:v>45.968000000004892</c:v>
                </c:pt>
                <c:pt idx="5747">
                  <c:v>45.976000000004902</c:v>
                </c:pt>
                <c:pt idx="5748">
                  <c:v>45.984000000004897</c:v>
                </c:pt>
                <c:pt idx="5749">
                  <c:v>45.992000000004907</c:v>
                </c:pt>
                <c:pt idx="5750">
                  <c:v>46.000000000004903</c:v>
                </c:pt>
                <c:pt idx="5751">
                  <c:v>46.008000000004913</c:v>
                </c:pt>
                <c:pt idx="5752">
                  <c:v>46.016000000004908</c:v>
                </c:pt>
                <c:pt idx="5753">
                  <c:v>46.024000000004911</c:v>
                </c:pt>
                <c:pt idx="5754">
                  <c:v>46.032000000004928</c:v>
                </c:pt>
                <c:pt idx="5755">
                  <c:v>46.040000000004923</c:v>
                </c:pt>
                <c:pt idx="5756">
                  <c:v>46.048000000004933</c:v>
                </c:pt>
                <c:pt idx="5757">
                  <c:v>46.056000000004929</c:v>
                </c:pt>
                <c:pt idx="5758">
                  <c:v>46.064000000004931</c:v>
                </c:pt>
                <c:pt idx="5759">
                  <c:v>46.072000000004941</c:v>
                </c:pt>
                <c:pt idx="5760">
                  <c:v>46.080000000004937</c:v>
                </c:pt>
                <c:pt idx="5761">
                  <c:v>46.088000000004939</c:v>
                </c:pt>
                <c:pt idx="5762">
                  <c:v>46.096000000004956</c:v>
                </c:pt>
                <c:pt idx="5763">
                  <c:v>46.104000000004952</c:v>
                </c:pt>
                <c:pt idx="5764">
                  <c:v>46.112000000004961</c:v>
                </c:pt>
                <c:pt idx="5765">
                  <c:v>46.120000000004964</c:v>
                </c:pt>
                <c:pt idx="5766">
                  <c:v>46.128000000004967</c:v>
                </c:pt>
                <c:pt idx="5767">
                  <c:v>46.136000000004962</c:v>
                </c:pt>
                <c:pt idx="5768">
                  <c:v>46.144000000004965</c:v>
                </c:pt>
                <c:pt idx="5769">
                  <c:v>46.152000000004982</c:v>
                </c:pt>
                <c:pt idx="5770">
                  <c:v>46.160000000004985</c:v>
                </c:pt>
                <c:pt idx="5771">
                  <c:v>46.168000000004987</c:v>
                </c:pt>
                <c:pt idx="5772">
                  <c:v>46.176000000004983</c:v>
                </c:pt>
                <c:pt idx="5773">
                  <c:v>46.184000000004986</c:v>
                </c:pt>
                <c:pt idx="5774">
                  <c:v>46.192000000004995</c:v>
                </c:pt>
                <c:pt idx="5775">
                  <c:v>46.200000000004998</c:v>
                </c:pt>
                <c:pt idx="5776">
                  <c:v>46.208000000005008</c:v>
                </c:pt>
                <c:pt idx="5777">
                  <c:v>46.216000000005003</c:v>
                </c:pt>
                <c:pt idx="5778">
                  <c:v>46.224000000005013</c:v>
                </c:pt>
                <c:pt idx="5779">
                  <c:v>46.232000000005016</c:v>
                </c:pt>
                <c:pt idx="5780">
                  <c:v>46.240000000005011</c:v>
                </c:pt>
                <c:pt idx="5781">
                  <c:v>46.248000000005021</c:v>
                </c:pt>
                <c:pt idx="5782">
                  <c:v>46.256000000005017</c:v>
                </c:pt>
                <c:pt idx="5783">
                  <c:v>46.264000000005019</c:v>
                </c:pt>
                <c:pt idx="5784">
                  <c:v>46.272000000005036</c:v>
                </c:pt>
                <c:pt idx="5785">
                  <c:v>46.280000000005032</c:v>
                </c:pt>
                <c:pt idx="5786">
                  <c:v>46.288000000005042</c:v>
                </c:pt>
                <c:pt idx="5787">
                  <c:v>46.296000000005044</c:v>
                </c:pt>
                <c:pt idx="5788">
                  <c:v>46.30400000000504</c:v>
                </c:pt>
                <c:pt idx="5789">
                  <c:v>46.312000000005042</c:v>
                </c:pt>
                <c:pt idx="5790">
                  <c:v>46.320000000005052</c:v>
                </c:pt>
                <c:pt idx="5791">
                  <c:v>46.328000000005062</c:v>
                </c:pt>
                <c:pt idx="5792">
                  <c:v>46.336000000005058</c:v>
                </c:pt>
                <c:pt idx="5793">
                  <c:v>46.344000000005053</c:v>
                </c:pt>
                <c:pt idx="5794">
                  <c:v>46.352000000005056</c:v>
                </c:pt>
                <c:pt idx="5795">
                  <c:v>46.360000000005066</c:v>
                </c:pt>
                <c:pt idx="5796">
                  <c:v>46.368000000005068</c:v>
                </c:pt>
                <c:pt idx="5797">
                  <c:v>46.376000000005071</c:v>
                </c:pt>
                <c:pt idx="5798">
                  <c:v>46.384000000005074</c:v>
                </c:pt>
                <c:pt idx="5799">
                  <c:v>46.392000000005083</c:v>
                </c:pt>
                <c:pt idx="5800">
                  <c:v>46.400000000005086</c:v>
                </c:pt>
                <c:pt idx="5801">
                  <c:v>46.408000000005089</c:v>
                </c:pt>
                <c:pt idx="5802">
                  <c:v>46.416000000005091</c:v>
                </c:pt>
                <c:pt idx="5803">
                  <c:v>46.424000000005101</c:v>
                </c:pt>
                <c:pt idx="5804">
                  <c:v>46.432000000005104</c:v>
                </c:pt>
                <c:pt idx="5805">
                  <c:v>46.440000000005099</c:v>
                </c:pt>
                <c:pt idx="5806">
                  <c:v>46.448000000005102</c:v>
                </c:pt>
                <c:pt idx="5807">
                  <c:v>46.456000000005105</c:v>
                </c:pt>
                <c:pt idx="5808">
                  <c:v>46.464000000005115</c:v>
                </c:pt>
                <c:pt idx="5809">
                  <c:v>46.472000000005117</c:v>
                </c:pt>
                <c:pt idx="5810">
                  <c:v>46.48000000000512</c:v>
                </c:pt>
                <c:pt idx="5811">
                  <c:v>46.488000000005123</c:v>
                </c:pt>
                <c:pt idx="5812">
                  <c:v>46.496000000005132</c:v>
                </c:pt>
                <c:pt idx="5813">
                  <c:v>46.504000000005128</c:v>
                </c:pt>
                <c:pt idx="5814">
                  <c:v>46.512000000005131</c:v>
                </c:pt>
                <c:pt idx="5815">
                  <c:v>46.520000000005147</c:v>
                </c:pt>
                <c:pt idx="5816">
                  <c:v>46.52800000000515</c:v>
                </c:pt>
                <c:pt idx="5817">
                  <c:v>46.536000000005153</c:v>
                </c:pt>
                <c:pt idx="5818">
                  <c:v>46.544000000005148</c:v>
                </c:pt>
                <c:pt idx="5819">
                  <c:v>46.552000000005151</c:v>
                </c:pt>
                <c:pt idx="5820">
                  <c:v>46.560000000005161</c:v>
                </c:pt>
                <c:pt idx="5821">
                  <c:v>46.568000000005163</c:v>
                </c:pt>
                <c:pt idx="5822">
                  <c:v>46.576000000005159</c:v>
                </c:pt>
                <c:pt idx="5823">
                  <c:v>46.584000000005162</c:v>
                </c:pt>
                <c:pt idx="5824">
                  <c:v>46.592000000005179</c:v>
                </c:pt>
                <c:pt idx="5825">
                  <c:v>46.600000000005181</c:v>
                </c:pt>
                <c:pt idx="5826">
                  <c:v>46.608000000005184</c:v>
                </c:pt>
                <c:pt idx="5827">
                  <c:v>46.61600000000518</c:v>
                </c:pt>
                <c:pt idx="5828">
                  <c:v>46.624000000005182</c:v>
                </c:pt>
                <c:pt idx="5829">
                  <c:v>46.632000000005192</c:v>
                </c:pt>
                <c:pt idx="5830">
                  <c:v>46.640000000005188</c:v>
                </c:pt>
                <c:pt idx="5831">
                  <c:v>46.648000000005204</c:v>
                </c:pt>
                <c:pt idx="5832">
                  <c:v>46.6560000000052</c:v>
                </c:pt>
                <c:pt idx="5833">
                  <c:v>46.664000000005203</c:v>
                </c:pt>
                <c:pt idx="5834">
                  <c:v>46.672000000005212</c:v>
                </c:pt>
                <c:pt idx="5835">
                  <c:v>46.680000000005208</c:v>
                </c:pt>
                <c:pt idx="5836">
                  <c:v>46.688000000005211</c:v>
                </c:pt>
                <c:pt idx="5837">
                  <c:v>46.696000000005213</c:v>
                </c:pt>
                <c:pt idx="5838">
                  <c:v>46.704000000005216</c:v>
                </c:pt>
                <c:pt idx="5839">
                  <c:v>46.712000000005233</c:v>
                </c:pt>
                <c:pt idx="5840">
                  <c:v>46.720000000005236</c:v>
                </c:pt>
                <c:pt idx="5841">
                  <c:v>46.728000000005238</c:v>
                </c:pt>
                <c:pt idx="5842">
                  <c:v>46.736000000005241</c:v>
                </c:pt>
                <c:pt idx="5843">
                  <c:v>46.744000000005236</c:v>
                </c:pt>
                <c:pt idx="5844">
                  <c:v>46.752000000005239</c:v>
                </c:pt>
                <c:pt idx="5845">
                  <c:v>46.760000000005249</c:v>
                </c:pt>
                <c:pt idx="5846">
                  <c:v>46.768000000005259</c:v>
                </c:pt>
                <c:pt idx="5847">
                  <c:v>46.776000000005261</c:v>
                </c:pt>
                <c:pt idx="5848">
                  <c:v>46.784000000005257</c:v>
                </c:pt>
                <c:pt idx="5849">
                  <c:v>46.792000000005267</c:v>
                </c:pt>
                <c:pt idx="5850">
                  <c:v>46.800000000005255</c:v>
                </c:pt>
                <c:pt idx="5851">
                  <c:v>46.808000000005265</c:v>
                </c:pt>
                <c:pt idx="5852">
                  <c:v>46.816000000005261</c:v>
                </c:pt>
                <c:pt idx="5853">
                  <c:v>46.82400000000527</c:v>
                </c:pt>
                <c:pt idx="5854">
                  <c:v>46.83200000000528</c:v>
                </c:pt>
                <c:pt idx="5855">
                  <c:v>46.840000000005276</c:v>
                </c:pt>
                <c:pt idx="5856">
                  <c:v>46.848000000005285</c:v>
                </c:pt>
                <c:pt idx="5857">
                  <c:v>46.856000000005281</c:v>
                </c:pt>
                <c:pt idx="5858">
                  <c:v>46.864000000005291</c:v>
                </c:pt>
                <c:pt idx="5859">
                  <c:v>46.872000000005293</c:v>
                </c:pt>
                <c:pt idx="5860">
                  <c:v>46.880000000005296</c:v>
                </c:pt>
                <c:pt idx="5861">
                  <c:v>46.888000000005306</c:v>
                </c:pt>
                <c:pt idx="5862">
                  <c:v>46.896000000005309</c:v>
                </c:pt>
                <c:pt idx="5863">
                  <c:v>46.904000000005304</c:v>
                </c:pt>
                <c:pt idx="5864">
                  <c:v>46.912000000005314</c:v>
                </c:pt>
                <c:pt idx="5865">
                  <c:v>46.920000000005317</c:v>
                </c:pt>
                <c:pt idx="5866">
                  <c:v>46.928000000005319</c:v>
                </c:pt>
                <c:pt idx="5867">
                  <c:v>46.936000000005322</c:v>
                </c:pt>
                <c:pt idx="5868">
                  <c:v>46.944000000005325</c:v>
                </c:pt>
                <c:pt idx="5869">
                  <c:v>46.952000000005334</c:v>
                </c:pt>
                <c:pt idx="5870">
                  <c:v>46.960000000005337</c:v>
                </c:pt>
                <c:pt idx="5871">
                  <c:v>46.968000000005347</c:v>
                </c:pt>
                <c:pt idx="5872">
                  <c:v>46.976000000005342</c:v>
                </c:pt>
                <c:pt idx="5873">
                  <c:v>46.984000000005345</c:v>
                </c:pt>
                <c:pt idx="5874">
                  <c:v>46.992000000005355</c:v>
                </c:pt>
                <c:pt idx="5875">
                  <c:v>47.000000000005357</c:v>
                </c:pt>
                <c:pt idx="5876">
                  <c:v>47.00800000000536</c:v>
                </c:pt>
                <c:pt idx="5877">
                  <c:v>47.016000000005356</c:v>
                </c:pt>
                <c:pt idx="5878">
                  <c:v>47.024000000005366</c:v>
                </c:pt>
                <c:pt idx="5879">
                  <c:v>47.032000000005368</c:v>
                </c:pt>
                <c:pt idx="5880">
                  <c:v>47.040000000005371</c:v>
                </c:pt>
                <c:pt idx="5881">
                  <c:v>47.048000000005381</c:v>
                </c:pt>
                <c:pt idx="5882">
                  <c:v>47.056000000005376</c:v>
                </c:pt>
                <c:pt idx="5883">
                  <c:v>47.064000000005386</c:v>
                </c:pt>
                <c:pt idx="5884">
                  <c:v>47.072000000005389</c:v>
                </c:pt>
                <c:pt idx="5885">
                  <c:v>47.080000000005391</c:v>
                </c:pt>
                <c:pt idx="5886">
                  <c:v>47.088000000005401</c:v>
                </c:pt>
                <c:pt idx="5887">
                  <c:v>47.096000000005404</c:v>
                </c:pt>
                <c:pt idx="5888">
                  <c:v>47.104000000005406</c:v>
                </c:pt>
                <c:pt idx="5889">
                  <c:v>47.112000000005409</c:v>
                </c:pt>
                <c:pt idx="5890">
                  <c:v>47.120000000005412</c:v>
                </c:pt>
                <c:pt idx="5891">
                  <c:v>47.128000000005422</c:v>
                </c:pt>
                <c:pt idx="5892">
                  <c:v>47.136000000005417</c:v>
                </c:pt>
                <c:pt idx="5893">
                  <c:v>47.14400000000542</c:v>
                </c:pt>
                <c:pt idx="5894">
                  <c:v>47.152000000005422</c:v>
                </c:pt>
                <c:pt idx="5895">
                  <c:v>47.160000000005432</c:v>
                </c:pt>
                <c:pt idx="5896">
                  <c:v>47.168000000005442</c:v>
                </c:pt>
                <c:pt idx="5897">
                  <c:v>47.176000000005438</c:v>
                </c:pt>
                <c:pt idx="5898">
                  <c:v>47.18400000000544</c:v>
                </c:pt>
                <c:pt idx="5899">
                  <c:v>47.19200000000545</c:v>
                </c:pt>
                <c:pt idx="5900">
                  <c:v>47.200000000005453</c:v>
                </c:pt>
                <c:pt idx="5901">
                  <c:v>47.208000000005455</c:v>
                </c:pt>
                <c:pt idx="5902">
                  <c:v>47.216000000005458</c:v>
                </c:pt>
                <c:pt idx="5903">
                  <c:v>47.224000000005461</c:v>
                </c:pt>
                <c:pt idx="5904">
                  <c:v>47.232000000005463</c:v>
                </c:pt>
                <c:pt idx="5905">
                  <c:v>47.240000000005466</c:v>
                </c:pt>
                <c:pt idx="5906">
                  <c:v>47.248000000005469</c:v>
                </c:pt>
                <c:pt idx="5907">
                  <c:v>47.256000000005471</c:v>
                </c:pt>
                <c:pt idx="5908">
                  <c:v>47.264000000005481</c:v>
                </c:pt>
                <c:pt idx="5909">
                  <c:v>47.272000000005491</c:v>
                </c:pt>
                <c:pt idx="5910">
                  <c:v>47.280000000005487</c:v>
                </c:pt>
                <c:pt idx="5911">
                  <c:v>47.288000000005489</c:v>
                </c:pt>
                <c:pt idx="5912">
                  <c:v>47.296000000005499</c:v>
                </c:pt>
                <c:pt idx="5913">
                  <c:v>47.304000000005495</c:v>
                </c:pt>
                <c:pt idx="5914">
                  <c:v>47.312000000005497</c:v>
                </c:pt>
                <c:pt idx="5915">
                  <c:v>47.3200000000055</c:v>
                </c:pt>
                <c:pt idx="5916">
                  <c:v>47.32800000000551</c:v>
                </c:pt>
                <c:pt idx="5917">
                  <c:v>47.336000000005505</c:v>
                </c:pt>
                <c:pt idx="5918">
                  <c:v>47.344000000005508</c:v>
                </c:pt>
                <c:pt idx="5919">
                  <c:v>47.352000000005511</c:v>
                </c:pt>
                <c:pt idx="5920">
                  <c:v>47.36000000000552</c:v>
                </c:pt>
                <c:pt idx="5921">
                  <c:v>47.368000000005523</c:v>
                </c:pt>
                <c:pt idx="5922">
                  <c:v>47.376000000005526</c:v>
                </c:pt>
                <c:pt idx="5923">
                  <c:v>47.384000000005521</c:v>
                </c:pt>
                <c:pt idx="5924">
                  <c:v>47.392000000005538</c:v>
                </c:pt>
                <c:pt idx="5925">
                  <c:v>47.400000000005541</c:v>
                </c:pt>
                <c:pt idx="5926">
                  <c:v>47.408000000005543</c:v>
                </c:pt>
                <c:pt idx="5927">
                  <c:v>47.416000000005546</c:v>
                </c:pt>
                <c:pt idx="5928">
                  <c:v>47.424000000005549</c:v>
                </c:pt>
                <c:pt idx="5929">
                  <c:v>47.432000000005551</c:v>
                </c:pt>
                <c:pt idx="5930">
                  <c:v>47.440000000005554</c:v>
                </c:pt>
                <c:pt idx="5931">
                  <c:v>47.448000000005557</c:v>
                </c:pt>
                <c:pt idx="5932">
                  <c:v>47.45600000000556</c:v>
                </c:pt>
                <c:pt idx="5933">
                  <c:v>47.464000000005562</c:v>
                </c:pt>
                <c:pt idx="5934">
                  <c:v>47.472000000005572</c:v>
                </c:pt>
                <c:pt idx="5935">
                  <c:v>47.480000000005575</c:v>
                </c:pt>
                <c:pt idx="5936">
                  <c:v>47.488000000005577</c:v>
                </c:pt>
                <c:pt idx="5937">
                  <c:v>47.49600000000558</c:v>
                </c:pt>
                <c:pt idx="5938">
                  <c:v>47.504000000005576</c:v>
                </c:pt>
                <c:pt idx="5939">
                  <c:v>47.512000000005585</c:v>
                </c:pt>
                <c:pt idx="5940">
                  <c:v>47.520000000005602</c:v>
                </c:pt>
                <c:pt idx="5941">
                  <c:v>47.528000000005605</c:v>
                </c:pt>
                <c:pt idx="5942">
                  <c:v>47.5360000000056</c:v>
                </c:pt>
                <c:pt idx="5943">
                  <c:v>47.544000000005596</c:v>
                </c:pt>
                <c:pt idx="5944">
                  <c:v>47.552000000005606</c:v>
                </c:pt>
                <c:pt idx="5945">
                  <c:v>47.560000000005608</c:v>
                </c:pt>
                <c:pt idx="5946">
                  <c:v>47.568000000005611</c:v>
                </c:pt>
                <c:pt idx="5947">
                  <c:v>47.576000000005614</c:v>
                </c:pt>
                <c:pt idx="5948">
                  <c:v>47.584000000005624</c:v>
                </c:pt>
                <c:pt idx="5949">
                  <c:v>47.592000000005633</c:v>
                </c:pt>
                <c:pt idx="5950">
                  <c:v>47.600000000005629</c:v>
                </c:pt>
                <c:pt idx="5951">
                  <c:v>47.608000000005632</c:v>
                </c:pt>
                <c:pt idx="5952">
                  <c:v>47.616000000005634</c:v>
                </c:pt>
                <c:pt idx="5953">
                  <c:v>47.624000000005637</c:v>
                </c:pt>
                <c:pt idx="5954">
                  <c:v>47.632000000005647</c:v>
                </c:pt>
                <c:pt idx="5955">
                  <c:v>47.640000000005642</c:v>
                </c:pt>
                <c:pt idx="5956">
                  <c:v>47.648000000005652</c:v>
                </c:pt>
                <c:pt idx="5957">
                  <c:v>47.656000000005655</c:v>
                </c:pt>
                <c:pt idx="5958">
                  <c:v>47.664000000005657</c:v>
                </c:pt>
                <c:pt idx="5959">
                  <c:v>47.67200000000566</c:v>
                </c:pt>
                <c:pt idx="5960">
                  <c:v>47.680000000005656</c:v>
                </c:pt>
                <c:pt idx="5961">
                  <c:v>47.688000000005665</c:v>
                </c:pt>
                <c:pt idx="5962">
                  <c:v>47.696000000005668</c:v>
                </c:pt>
                <c:pt idx="5963">
                  <c:v>47.704000000005671</c:v>
                </c:pt>
                <c:pt idx="5964">
                  <c:v>47.712000000005681</c:v>
                </c:pt>
                <c:pt idx="5965">
                  <c:v>47.720000000005683</c:v>
                </c:pt>
                <c:pt idx="5966">
                  <c:v>47.728000000005693</c:v>
                </c:pt>
                <c:pt idx="5967">
                  <c:v>47.736000000005689</c:v>
                </c:pt>
                <c:pt idx="5968">
                  <c:v>47.744000000005691</c:v>
                </c:pt>
                <c:pt idx="5969">
                  <c:v>47.752000000005701</c:v>
                </c:pt>
                <c:pt idx="5970">
                  <c:v>47.760000000005704</c:v>
                </c:pt>
                <c:pt idx="5971">
                  <c:v>47.768000000005706</c:v>
                </c:pt>
                <c:pt idx="5972">
                  <c:v>47.776000000005716</c:v>
                </c:pt>
                <c:pt idx="5973">
                  <c:v>47.784000000005712</c:v>
                </c:pt>
                <c:pt idx="5974">
                  <c:v>47.792000000005729</c:v>
                </c:pt>
                <c:pt idx="5975">
                  <c:v>47.800000000005717</c:v>
                </c:pt>
                <c:pt idx="5976">
                  <c:v>47.808000000005727</c:v>
                </c:pt>
                <c:pt idx="5977">
                  <c:v>47.816000000005722</c:v>
                </c:pt>
                <c:pt idx="5978">
                  <c:v>47.824000000005732</c:v>
                </c:pt>
                <c:pt idx="5979">
                  <c:v>47.832000000005742</c:v>
                </c:pt>
                <c:pt idx="5980">
                  <c:v>47.840000000005737</c:v>
                </c:pt>
                <c:pt idx="5981">
                  <c:v>47.848000000005747</c:v>
                </c:pt>
                <c:pt idx="5982">
                  <c:v>47.856000000005743</c:v>
                </c:pt>
                <c:pt idx="5983">
                  <c:v>47.864000000005753</c:v>
                </c:pt>
                <c:pt idx="5984">
                  <c:v>47.872000000005755</c:v>
                </c:pt>
                <c:pt idx="5985">
                  <c:v>47.880000000005751</c:v>
                </c:pt>
                <c:pt idx="5986">
                  <c:v>47.888000000005761</c:v>
                </c:pt>
                <c:pt idx="5987">
                  <c:v>47.896000000005763</c:v>
                </c:pt>
                <c:pt idx="5988">
                  <c:v>47.904000000005766</c:v>
                </c:pt>
                <c:pt idx="5989">
                  <c:v>47.912000000005769</c:v>
                </c:pt>
                <c:pt idx="5990">
                  <c:v>47.920000000005778</c:v>
                </c:pt>
                <c:pt idx="5991">
                  <c:v>47.928000000005788</c:v>
                </c:pt>
                <c:pt idx="5992">
                  <c:v>47.936000000005784</c:v>
                </c:pt>
                <c:pt idx="5993">
                  <c:v>47.944000000005786</c:v>
                </c:pt>
                <c:pt idx="5994">
                  <c:v>47.952000000005789</c:v>
                </c:pt>
                <c:pt idx="5995">
                  <c:v>47.960000000005799</c:v>
                </c:pt>
                <c:pt idx="5996">
                  <c:v>47.968000000005809</c:v>
                </c:pt>
                <c:pt idx="5997">
                  <c:v>47.976000000005804</c:v>
                </c:pt>
                <c:pt idx="5998">
                  <c:v>47.9840000000058</c:v>
                </c:pt>
                <c:pt idx="5999">
                  <c:v>47.99200000000581</c:v>
                </c:pt>
                <c:pt idx="6000">
                  <c:v>48.000000000005812</c:v>
                </c:pt>
                <c:pt idx="6001">
                  <c:v>48.008000000005822</c:v>
                </c:pt>
                <c:pt idx="6002">
                  <c:v>48.016000000005818</c:v>
                </c:pt>
                <c:pt idx="6003">
                  <c:v>48.024000000005827</c:v>
                </c:pt>
                <c:pt idx="6004">
                  <c:v>48.03200000000583</c:v>
                </c:pt>
                <c:pt idx="6005">
                  <c:v>48.040000000005833</c:v>
                </c:pt>
                <c:pt idx="6006">
                  <c:v>48.048000000005835</c:v>
                </c:pt>
                <c:pt idx="6007">
                  <c:v>48.056000000005838</c:v>
                </c:pt>
                <c:pt idx="6008">
                  <c:v>48.064000000005848</c:v>
                </c:pt>
                <c:pt idx="6009">
                  <c:v>48.07200000000585</c:v>
                </c:pt>
                <c:pt idx="6010">
                  <c:v>48.080000000005853</c:v>
                </c:pt>
                <c:pt idx="6011">
                  <c:v>48.088000000005856</c:v>
                </c:pt>
                <c:pt idx="6012">
                  <c:v>48.096000000005859</c:v>
                </c:pt>
                <c:pt idx="6013">
                  <c:v>48.104000000005861</c:v>
                </c:pt>
                <c:pt idx="6014">
                  <c:v>48.112000000005871</c:v>
                </c:pt>
                <c:pt idx="6015">
                  <c:v>48.120000000005874</c:v>
                </c:pt>
                <c:pt idx="6016">
                  <c:v>48.128000000005876</c:v>
                </c:pt>
                <c:pt idx="6017">
                  <c:v>48.136000000005879</c:v>
                </c:pt>
                <c:pt idx="6018">
                  <c:v>48.144000000005882</c:v>
                </c:pt>
                <c:pt idx="6019">
                  <c:v>48.152000000005884</c:v>
                </c:pt>
                <c:pt idx="6020">
                  <c:v>48.160000000005894</c:v>
                </c:pt>
                <c:pt idx="6021">
                  <c:v>48.168000000005904</c:v>
                </c:pt>
                <c:pt idx="6022">
                  <c:v>48.176000000005899</c:v>
                </c:pt>
                <c:pt idx="6023">
                  <c:v>48.184000000005902</c:v>
                </c:pt>
                <c:pt idx="6024">
                  <c:v>48.192000000005912</c:v>
                </c:pt>
                <c:pt idx="6025">
                  <c:v>48.200000000005907</c:v>
                </c:pt>
                <c:pt idx="6026">
                  <c:v>48.20800000000591</c:v>
                </c:pt>
                <c:pt idx="6027">
                  <c:v>48.216000000005913</c:v>
                </c:pt>
                <c:pt idx="6028">
                  <c:v>48.224000000005923</c:v>
                </c:pt>
                <c:pt idx="6029">
                  <c:v>48.232000000005925</c:v>
                </c:pt>
                <c:pt idx="6030">
                  <c:v>48.240000000005928</c:v>
                </c:pt>
                <c:pt idx="6031">
                  <c:v>48.248000000005931</c:v>
                </c:pt>
                <c:pt idx="6032">
                  <c:v>48.256000000005933</c:v>
                </c:pt>
                <c:pt idx="6033">
                  <c:v>48.264000000005936</c:v>
                </c:pt>
                <c:pt idx="6034">
                  <c:v>48.272000000005946</c:v>
                </c:pt>
                <c:pt idx="6035">
                  <c:v>48.280000000005948</c:v>
                </c:pt>
                <c:pt idx="6036">
                  <c:v>48.288000000005958</c:v>
                </c:pt>
                <c:pt idx="6037">
                  <c:v>48.296000000005961</c:v>
                </c:pt>
                <c:pt idx="6038">
                  <c:v>48.304000000005949</c:v>
                </c:pt>
                <c:pt idx="6039">
                  <c:v>48.312000000005952</c:v>
                </c:pt>
                <c:pt idx="6040">
                  <c:v>48.320000000005962</c:v>
                </c:pt>
                <c:pt idx="6041">
                  <c:v>48.328000000005964</c:v>
                </c:pt>
                <c:pt idx="6042">
                  <c:v>48.336000000005967</c:v>
                </c:pt>
                <c:pt idx="6043">
                  <c:v>48.34400000000597</c:v>
                </c:pt>
                <c:pt idx="6044">
                  <c:v>48.352000000005972</c:v>
                </c:pt>
                <c:pt idx="6045">
                  <c:v>48.360000000005982</c:v>
                </c:pt>
                <c:pt idx="6046">
                  <c:v>48.368000000005985</c:v>
                </c:pt>
                <c:pt idx="6047">
                  <c:v>48.37600000000598</c:v>
                </c:pt>
                <c:pt idx="6048">
                  <c:v>48.384000000005976</c:v>
                </c:pt>
                <c:pt idx="6049">
                  <c:v>48.392000000005993</c:v>
                </c:pt>
                <c:pt idx="6050">
                  <c:v>48.400000000006003</c:v>
                </c:pt>
                <c:pt idx="6051">
                  <c:v>48.408000000006005</c:v>
                </c:pt>
                <c:pt idx="6052">
                  <c:v>48.416000000005994</c:v>
                </c:pt>
                <c:pt idx="6053">
                  <c:v>48.424000000006004</c:v>
                </c:pt>
                <c:pt idx="6054">
                  <c:v>48.432000000006006</c:v>
                </c:pt>
                <c:pt idx="6055">
                  <c:v>48.440000000006002</c:v>
                </c:pt>
                <c:pt idx="6056">
                  <c:v>48.448000000006004</c:v>
                </c:pt>
                <c:pt idx="6057">
                  <c:v>48.456000000006007</c:v>
                </c:pt>
                <c:pt idx="6058">
                  <c:v>48.464000000006024</c:v>
                </c:pt>
                <c:pt idx="6059">
                  <c:v>48.472000000006027</c:v>
                </c:pt>
                <c:pt idx="6060">
                  <c:v>48.480000000006022</c:v>
                </c:pt>
                <c:pt idx="6061">
                  <c:v>48.488000000006025</c:v>
                </c:pt>
                <c:pt idx="6062">
                  <c:v>48.496000000006035</c:v>
                </c:pt>
                <c:pt idx="6063">
                  <c:v>48.50400000000603</c:v>
                </c:pt>
                <c:pt idx="6064">
                  <c:v>48.51200000000604</c:v>
                </c:pt>
                <c:pt idx="6065">
                  <c:v>48.520000000006043</c:v>
                </c:pt>
                <c:pt idx="6066">
                  <c:v>48.528000000006053</c:v>
                </c:pt>
                <c:pt idx="6067">
                  <c:v>48.536000000006055</c:v>
                </c:pt>
                <c:pt idx="6068">
                  <c:v>48.544000000006051</c:v>
                </c:pt>
                <c:pt idx="6069">
                  <c:v>48.552000000006053</c:v>
                </c:pt>
                <c:pt idx="6070">
                  <c:v>48.560000000006056</c:v>
                </c:pt>
                <c:pt idx="6071">
                  <c:v>48.568000000006066</c:v>
                </c:pt>
                <c:pt idx="6072">
                  <c:v>48.576000000006061</c:v>
                </c:pt>
                <c:pt idx="6073">
                  <c:v>48.584000000006071</c:v>
                </c:pt>
                <c:pt idx="6074">
                  <c:v>48.592000000006081</c:v>
                </c:pt>
                <c:pt idx="6075">
                  <c:v>48.600000000006084</c:v>
                </c:pt>
                <c:pt idx="6076">
                  <c:v>48.608000000006086</c:v>
                </c:pt>
                <c:pt idx="6077">
                  <c:v>48.616000000006082</c:v>
                </c:pt>
                <c:pt idx="6078">
                  <c:v>48.624000000006092</c:v>
                </c:pt>
                <c:pt idx="6079">
                  <c:v>48.632000000006101</c:v>
                </c:pt>
                <c:pt idx="6080">
                  <c:v>48.640000000006104</c:v>
                </c:pt>
                <c:pt idx="6081">
                  <c:v>48.648000000006107</c:v>
                </c:pt>
                <c:pt idx="6082">
                  <c:v>48.656000000006102</c:v>
                </c:pt>
                <c:pt idx="6083">
                  <c:v>48.664000000006105</c:v>
                </c:pt>
                <c:pt idx="6084">
                  <c:v>48.672000000006115</c:v>
                </c:pt>
                <c:pt idx="6085">
                  <c:v>48.68000000000611</c:v>
                </c:pt>
                <c:pt idx="6086">
                  <c:v>48.68800000000612</c:v>
                </c:pt>
                <c:pt idx="6087">
                  <c:v>48.69600000000613</c:v>
                </c:pt>
                <c:pt idx="6088">
                  <c:v>48.704000000006126</c:v>
                </c:pt>
                <c:pt idx="6089">
                  <c:v>48.712000000006135</c:v>
                </c:pt>
                <c:pt idx="6090">
                  <c:v>48.720000000006138</c:v>
                </c:pt>
                <c:pt idx="6091">
                  <c:v>48.728000000006148</c:v>
                </c:pt>
                <c:pt idx="6092">
                  <c:v>48.736000000006143</c:v>
                </c:pt>
                <c:pt idx="6093">
                  <c:v>48.744000000006146</c:v>
                </c:pt>
                <c:pt idx="6094">
                  <c:v>48.752000000006156</c:v>
                </c:pt>
                <c:pt idx="6095">
                  <c:v>48.760000000006158</c:v>
                </c:pt>
                <c:pt idx="6096">
                  <c:v>48.768000000006161</c:v>
                </c:pt>
                <c:pt idx="6097">
                  <c:v>48.776000000006164</c:v>
                </c:pt>
                <c:pt idx="6098">
                  <c:v>48.784000000006159</c:v>
                </c:pt>
                <c:pt idx="6099">
                  <c:v>48.792000000006169</c:v>
                </c:pt>
                <c:pt idx="6100">
                  <c:v>48.800000000006165</c:v>
                </c:pt>
                <c:pt idx="6101">
                  <c:v>48.808000000006174</c:v>
                </c:pt>
                <c:pt idx="6102">
                  <c:v>48.816000000006177</c:v>
                </c:pt>
                <c:pt idx="6103">
                  <c:v>48.82400000000618</c:v>
                </c:pt>
                <c:pt idx="6104">
                  <c:v>48.83200000000619</c:v>
                </c:pt>
                <c:pt idx="6105">
                  <c:v>48.840000000006185</c:v>
                </c:pt>
                <c:pt idx="6106">
                  <c:v>48.848000000006195</c:v>
                </c:pt>
                <c:pt idx="6107">
                  <c:v>48.85600000000619</c:v>
                </c:pt>
                <c:pt idx="6108">
                  <c:v>48.8640000000062</c:v>
                </c:pt>
                <c:pt idx="6109">
                  <c:v>48.872000000006203</c:v>
                </c:pt>
                <c:pt idx="6110">
                  <c:v>48.880000000006198</c:v>
                </c:pt>
                <c:pt idx="6111">
                  <c:v>48.888000000006208</c:v>
                </c:pt>
                <c:pt idx="6112">
                  <c:v>48.896000000006211</c:v>
                </c:pt>
                <c:pt idx="6113">
                  <c:v>48.904000000006214</c:v>
                </c:pt>
                <c:pt idx="6114">
                  <c:v>48.912000000006216</c:v>
                </c:pt>
                <c:pt idx="6115">
                  <c:v>48.920000000006226</c:v>
                </c:pt>
                <c:pt idx="6116">
                  <c:v>48.928000000006236</c:v>
                </c:pt>
                <c:pt idx="6117">
                  <c:v>48.936000000006231</c:v>
                </c:pt>
                <c:pt idx="6118">
                  <c:v>48.944000000006234</c:v>
                </c:pt>
                <c:pt idx="6119">
                  <c:v>48.952000000006244</c:v>
                </c:pt>
                <c:pt idx="6120">
                  <c:v>48.960000000006247</c:v>
                </c:pt>
                <c:pt idx="6121">
                  <c:v>48.968000000006249</c:v>
                </c:pt>
                <c:pt idx="6122">
                  <c:v>48.976000000006252</c:v>
                </c:pt>
                <c:pt idx="6123">
                  <c:v>48.984000000006247</c:v>
                </c:pt>
                <c:pt idx="6124">
                  <c:v>48.992000000006264</c:v>
                </c:pt>
                <c:pt idx="6125">
                  <c:v>49.00000000000626</c:v>
                </c:pt>
                <c:pt idx="6126">
                  <c:v>49.00800000000627</c:v>
                </c:pt>
                <c:pt idx="6127">
                  <c:v>49.016000000006265</c:v>
                </c:pt>
                <c:pt idx="6128">
                  <c:v>49.024000000006275</c:v>
                </c:pt>
                <c:pt idx="6129">
                  <c:v>49.032000000006285</c:v>
                </c:pt>
                <c:pt idx="6130">
                  <c:v>49.04000000000628</c:v>
                </c:pt>
                <c:pt idx="6131">
                  <c:v>49.04800000000629</c:v>
                </c:pt>
                <c:pt idx="6132">
                  <c:v>49.056000000006286</c:v>
                </c:pt>
                <c:pt idx="6133">
                  <c:v>49.064000000006295</c:v>
                </c:pt>
                <c:pt idx="6134">
                  <c:v>49.072000000006298</c:v>
                </c:pt>
                <c:pt idx="6135">
                  <c:v>49.080000000006294</c:v>
                </c:pt>
                <c:pt idx="6136">
                  <c:v>49.088000000006296</c:v>
                </c:pt>
                <c:pt idx="6137">
                  <c:v>49.096000000006306</c:v>
                </c:pt>
                <c:pt idx="6138">
                  <c:v>49.104000000006309</c:v>
                </c:pt>
                <c:pt idx="6139">
                  <c:v>49.112000000006311</c:v>
                </c:pt>
                <c:pt idx="6140">
                  <c:v>49.120000000006321</c:v>
                </c:pt>
                <c:pt idx="6141">
                  <c:v>49.128000000006331</c:v>
                </c:pt>
                <c:pt idx="6142">
                  <c:v>49.136000000006327</c:v>
                </c:pt>
                <c:pt idx="6143">
                  <c:v>49.144000000006322</c:v>
                </c:pt>
                <c:pt idx="6144">
                  <c:v>49.152000000006325</c:v>
                </c:pt>
                <c:pt idx="6145">
                  <c:v>49.160000000006342</c:v>
                </c:pt>
                <c:pt idx="6146">
                  <c:v>49.168000000006352</c:v>
                </c:pt>
                <c:pt idx="6147">
                  <c:v>49.176000000006347</c:v>
                </c:pt>
                <c:pt idx="6148">
                  <c:v>49.184000000006343</c:v>
                </c:pt>
                <c:pt idx="6149">
                  <c:v>49.192000000006352</c:v>
                </c:pt>
                <c:pt idx="6150">
                  <c:v>49.200000000006355</c:v>
                </c:pt>
                <c:pt idx="6151">
                  <c:v>49.208000000006358</c:v>
                </c:pt>
                <c:pt idx="6152">
                  <c:v>49.216000000006353</c:v>
                </c:pt>
                <c:pt idx="6153">
                  <c:v>49.22400000000637</c:v>
                </c:pt>
                <c:pt idx="6154">
                  <c:v>49.232000000006373</c:v>
                </c:pt>
                <c:pt idx="6155">
                  <c:v>49.240000000006376</c:v>
                </c:pt>
                <c:pt idx="6156">
                  <c:v>49.248000000006378</c:v>
                </c:pt>
                <c:pt idx="6157">
                  <c:v>49.256000000006374</c:v>
                </c:pt>
                <c:pt idx="6158">
                  <c:v>49.264000000006384</c:v>
                </c:pt>
                <c:pt idx="6159">
                  <c:v>49.272000000006386</c:v>
                </c:pt>
                <c:pt idx="6160">
                  <c:v>49.280000000006396</c:v>
                </c:pt>
                <c:pt idx="6161">
                  <c:v>49.288000000006399</c:v>
                </c:pt>
                <c:pt idx="6162">
                  <c:v>49.296000000006401</c:v>
                </c:pt>
                <c:pt idx="6163">
                  <c:v>49.304000000006397</c:v>
                </c:pt>
                <c:pt idx="6164">
                  <c:v>49.3120000000064</c:v>
                </c:pt>
                <c:pt idx="6165">
                  <c:v>49.320000000006402</c:v>
                </c:pt>
                <c:pt idx="6166">
                  <c:v>49.328000000006405</c:v>
                </c:pt>
                <c:pt idx="6167">
                  <c:v>49.336000000006408</c:v>
                </c:pt>
                <c:pt idx="6168">
                  <c:v>49.344000000006417</c:v>
                </c:pt>
                <c:pt idx="6169">
                  <c:v>49.35200000000642</c:v>
                </c:pt>
                <c:pt idx="6170">
                  <c:v>49.360000000006423</c:v>
                </c:pt>
                <c:pt idx="6171">
                  <c:v>49.368000000006425</c:v>
                </c:pt>
                <c:pt idx="6172">
                  <c:v>49.376000000006428</c:v>
                </c:pt>
                <c:pt idx="6173">
                  <c:v>49.384000000006424</c:v>
                </c:pt>
                <c:pt idx="6174">
                  <c:v>49.392000000006441</c:v>
                </c:pt>
                <c:pt idx="6175">
                  <c:v>49.400000000006436</c:v>
                </c:pt>
                <c:pt idx="6176">
                  <c:v>49.408000000006446</c:v>
                </c:pt>
                <c:pt idx="6177">
                  <c:v>49.416000000006449</c:v>
                </c:pt>
                <c:pt idx="6178">
                  <c:v>49.424000000006451</c:v>
                </c:pt>
                <c:pt idx="6179">
                  <c:v>49.432000000006454</c:v>
                </c:pt>
                <c:pt idx="6180">
                  <c:v>49.440000000006457</c:v>
                </c:pt>
                <c:pt idx="6181">
                  <c:v>49.448000000006459</c:v>
                </c:pt>
                <c:pt idx="6182">
                  <c:v>49.456000000006455</c:v>
                </c:pt>
                <c:pt idx="6183">
                  <c:v>49.464000000006465</c:v>
                </c:pt>
                <c:pt idx="6184">
                  <c:v>49.472000000006474</c:v>
                </c:pt>
                <c:pt idx="6185">
                  <c:v>49.480000000006477</c:v>
                </c:pt>
                <c:pt idx="6186">
                  <c:v>49.48800000000648</c:v>
                </c:pt>
                <c:pt idx="6187">
                  <c:v>49.496000000006482</c:v>
                </c:pt>
                <c:pt idx="6188">
                  <c:v>49.504000000006485</c:v>
                </c:pt>
                <c:pt idx="6189">
                  <c:v>49.512000000006495</c:v>
                </c:pt>
                <c:pt idx="6190">
                  <c:v>49.520000000006497</c:v>
                </c:pt>
                <c:pt idx="6191">
                  <c:v>49.528000000006507</c:v>
                </c:pt>
                <c:pt idx="6192">
                  <c:v>49.536000000006503</c:v>
                </c:pt>
                <c:pt idx="6193">
                  <c:v>49.544000000006498</c:v>
                </c:pt>
                <c:pt idx="6194">
                  <c:v>49.552000000006508</c:v>
                </c:pt>
                <c:pt idx="6195">
                  <c:v>49.560000000006511</c:v>
                </c:pt>
                <c:pt idx="6196">
                  <c:v>49.568000000006521</c:v>
                </c:pt>
                <c:pt idx="6197">
                  <c:v>49.576000000006523</c:v>
                </c:pt>
                <c:pt idx="6198">
                  <c:v>49.584000000006519</c:v>
                </c:pt>
                <c:pt idx="6199">
                  <c:v>49.592000000006536</c:v>
                </c:pt>
                <c:pt idx="6200">
                  <c:v>49.600000000006531</c:v>
                </c:pt>
                <c:pt idx="6201">
                  <c:v>49.608000000006541</c:v>
                </c:pt>
                <c:pt idx="6202">
                  <c:v>49.616000000006544</c:v>
                </c:pt>
                <c:pt idx="6203">
                  <c:v>49.624000000006554</c:v>
                </c:pt>
                <c:pt idx="6204">
                  <c:v>49.632000000006556</c:v>
                </c:pt>
                <c:pt idx="6205">
                  <c:v>49.640000000006552</c:v>
                </c:pt>
                <c:pt idx="6206">
                  <c:v>49.648000000006554</c:v>
                </c:pt>
                <c:pt idx="6207">
                  <c:v>49.656000000006557</c:v>
                </c:pt>
                <c:pt idx="6208">
                  <c:v>49.66400000000656</c:v>
                </c:pt>
                <c:pt idx="6209">
                  <c:v>49.672000000006577</c:v>
                </c:pt>
                <c:pt idx="6210">
                  <c:v>49.680000000006572</c:v>
                </c:pt>
                <c:pt idx="6211">
                  <c:v>49.688000000006575</c:v>
                </c:pt>
                <c:pt idx="6212">
                  <c:v>49.696000000006585</c:v>
                </c:pt>
                <c:pt idx="6213">
                  <c:v>49.70400000000658</c:v>
                </c:pt>
                <c:pt idx="6214">
                  <c:v>49.71200000000659</c:v>
                </c:pt>
                <c:pt idx="6215">
                  <c:v>49.720000000006593</c:v>
                </c:pt>
                <c:pt idx="6216">
                  <c:v>49.728000000006602</c:v>
                </c:pt>
                <c:pt idx="6217">
                  <c:v>49.736000000006605</c:v>
                </c:pt>
                <c:pt idx="6218">
                  <c:v>49.744000000006601</c:v>
                </c:pt>
                <c:pt idx="6219">
                  <c:v>49.752000000006603</c:v>
                </c:pt>
                <c:pt idx="6220">
                  <c:v>49.760000000006606</c:v>
                </c:pt>
                <c:pt idx="6221">
                  <c:v>49.768000000006616</c:v>
                </c:pt>
                <c:pt idx="6222">
                  <c:v>49.776000000006611</c:v>
                </c:pt>
                <c:pt idx="6223">
                  <c:v>49.784000000006614</c:v>
                </c:pt>
                <c:pt idx="6224">
                  <c:v>49.792000000006631</c:v>
                </c:pt>
                <c:pt idx="6225">
                  <c:v>49.800000000006627</c:v>
                </c:pt>
                <c:pt idx="6226">
                  <c:v>49.808000000006629</c:v>
                </c:pt>
                <c:pt idx="6227">
                  <c:v>49.816000000006625</c:v>
                </c:pt>
                <c:pt idx="6228">
                  <c:v>49.824000000006635</c:v>
                </c:pt>
                <c:pt idx="6229">
                  <c:v>49.832000000006644</c:v>
                </c:pt>
                <c:pt idx="6230">
                  <c:v>49.84000000000664</c:v>
                </c:pt>
                <c:pt idx="6231">
                  <c:v>49.848000000006643</c:v>
                </c:pt>
                <c:pt idx="6232">
                  <c:v>49.856000000006645</c:v>
                </c:pt>
                <c:pt idx="6233">
                  <c:v>49.864000000006648</c:v>
                </c:pt>
                <c:pt idx="6234">
                  <c:v>49.872000000006658</c:v>
                </c:pt>
                <c:pt idx="6235">
                  <c:v>49.880000000006653</c:v>
                </c:pt>
                <c:pt idx="6236">
                  <c:v>49.888000000006663</c:v>
                </c:pt>
                <c:pt idx="6237">
                  <c:v>49.896000000006666</c:v>
                </c:pt>
                <c:pt idx="6238">
                  <c:v>49.904000000006668</c:v>
                </c:pt>
                <c:pt idx="6239">
                  <c:v>49.912000000006671</c:v>
                </c:pt>
                <c:pt idx="6240">
                  <c:v>49.920000000006681</c:v>
                </c:pt>
                <c:pt idx="6241">
                  <c:v>49.928000000006691</c:v>
                </c:pt>
                <c:pt idx="6242">
                  <c:v>49.936000000006686</c:v>
                </c:pt>
                <c:pt idx="6243">
                  <c:v>49.944000000006689</c:v>
                </c:pt>
                <c:pt idx="6244">
                  <c:v>49.952000000006691</c:v>
                </c:pt>
                <c:pt idx="6245">
                  <c:v>49.960000000006701</c:v>
                </c:pt>
                <c:pt idx="6246">
                  <c:v>49.968000000006711</c:v>
                </c:pt>
                <c:pt idx="6247">
                  <c:v>49.976000000006707</c:v>
                </c:pt>
                <c:pt idx="6248">
                  <c:v>49.984000000006709</c:v>
                </c:pt>
                <c:pt idx="6249">
                  <c:v>49.992000000006719</c:v>
                </c:pt>
                <c:pt idx="6250">
                  <c:v>50.000000000006722</c:v>
                </c:pt>
                <c:pt idx="6251">
                  <c:v>50.008000000006732</c:v>
                </c:pt>
                <c:pt idx="6252">
                  <c:v>50.016000000006727</c:v>
                </c:pt>
                <c:pt idx="6253">
                  <c:v>50.02400000000673</c:v>
                </c:pt>
                <c:pt idx="6254">
                  <c:v>50.032000000006732</c:v>
                </c:pt>
                <c:pt idx="6255">
                  <c:v>50.040000000006735</c:v>
                </c:pt>
                <c:pt idx="6256">
                  <c:v>50.048000000006752</c:v>
                </c:pt>
                <c:pt idx="6257">
                  <c:v>50.056000000006748</c:v>
                </c:pt>
                <c:pt idx="6258">
                  <c:v>50.06400000000675</c:v>
                </c:pt>
                <c:pt idx="6259">
                  <c:v>50.072000000006753</c:v>
                </c:pt>
                <c:pt idx="6260">
                  <c:v>50.080000000006756</c:v>
                </c:pt>
                <c:pt idx="6261">
                  <c:v>50.088000000006758</c:v>
                </c:pt>
                <c:pt idx="6262">
                  <c:v>50.096000000006761</c:v>
                </c:pt>
                <c:pt idx="6263">
                  <c:v>50.104000000006764</c:v>
                </c:pt>
                <c:pt idx="6264">
                  <c:v>50.112000000006773</c:v>
                </c:pt>
                <c:pt idx="6265">
                  <c:v>50.120000000006783</c:v>
                </c:pt>
                <c:pt idx="6266">
                  <c:v>50.128000000006786</c:v>
                </c:pt>
                <c:pt idx="6267">
                  <c:v>50.136000000006781</c:v>
                </c:pt>
                <c:pt idx="6268">
                  <c:v>50.144000000006784</c:v>
                </c:pt>
                <c:pt idx="6269">
                  <c:v>50.152000000006787</c:v>
                </c:pt>
                <c:pt idx="6270">
                  <c:v>50.160000000006789</c:v>
                </c:pt>
                <c:pt idx="6271">
                  <c:v>50.168000000006799</c:v>
                </c:pt>
                <c:pt idx="6272">
                  <c:v>50.176000000006802</c:v>
                </c:pt>
                <c:pt idx="6273">
                  <c:v>50.184000000006804</c:v>
                </c:pt>
                <c:pt idx="6274">
                  <c:v>50.192000000006814</c:v>
                </c:pt>
                <c:pt idx="6275">
                  <c:v>50.20000000000681</c:v>
                </c:pt>
                <c:pt idx="6276">
                  <c:v>50.208000000006813</c:v>
                </c:pt>
                <c:pt idx="6277">
                  <c:v>50.216000000006815</c:v>
                </c:pt>
                <c:pt idx="6278">
                  <c:v>50.224000000006818</c:v>
                </c:pt>
                <c:pt idx="6279">
                  <c:v>50.232000000006835</c:v>
                </c:pt>
                <c:pt idx="6280">
                  <c:v>50.24000000000683</c:v>
                </c:pt>
                <c:pt idx="6281">
                  <c:v>50.248000000006833</c:v>
                </c:pt>
                <c:pt idx="6282">
                  <c:v>50.256000000006836</c:v>
                </c:pt>
                <c:pt idx="6283">
                  <c:v>50.264000000006838</c:v>
                </c:pt>
                <c:pt idx="6284">
                  <c:v>50.272000000006848</c:v>
                </c:pt>
                <c:pt idx="6285">
                  <c:v>50.280000000006851</c:v>
                </c:pt>
                <c:pt idx="6286">
                  <c:v>50.288000000006853</c:v>
                </c:pt>
                <c:pt idx="6287">
                  <c:v>50.296000000006863</c:v>
                </c:pt>
                <c:pt idx="6288">
                  <c:v>50.304000000006852</c:v>
                </c:pt>
                <c:pt idx="6289">
                  <c:v>50.312000000006854</c:v>
                </c:pt>
                <c:pt idx="6290">
                  <c:v>50.320000000006864</c:v>
                </c:pt>
                <c:pt idx="6291">
                  <c:v>50.328000000006867</c:v>
                </c:pt>
                <c:pt idx="6292">
                  <c:v>50.336000000006862</c:v>
                </c:pt>
                <c:pt idx="6293">
                  <c:v>50.344000000006872</c:v>
                </c:pt>
                <c:pt idx="6294">
                  <c:v>50.352000000006875</c:v>
                </c:pt>
                <c:pt idx="6295">
                  <c:v>50.360000000006885</c:v>
                </c:pt>
                <c:pt idx="6296">
                  <c:v>50.368000000006887</c:v>
                </c:pt>
                <c:pt idx="6297">
                  <c:v>50.37600000000689</c:v>
                </c:pt>
                <c:pt idx="6298">
                  <c:v>50.384000000006886</c:v>
                </c:pt>
                <c:pt idx="6299">
                  <c:v>50.392000000006902</c:v>
                </c:pt>
                <c:pt idx="6300">
                  <c:v>50.400000000006905</c:v>
                </c:pt>
                <c:pt idx="6301">
                  <c:v>50.408000000006908</c:v>
                </c:pt>
                <c:pt idx="6302">
                  <c:v>50.416000000006903</c:v>
                </c:pt>
                <c:pt idx="6303">
                  <c:v>50.424000000006906</c:v>
                </c:pt>
                <c:pt idx="6304">
                  <c:v>50.432000000006916</c:v>
                </c:pt>
                <c:pt idx="6305">
                  <c:v>50.440000000006911</c:v>
                </c:pt>
                <c:pt idx="6306">
                  <c:v>50.448000000006928</c:v>
                </c:pt>
                <c:pt idx="6307">
                  <c:v>50.456000000006924</c:v>
                </c:pt>
                <c:pt idx="6308">
                  <c:v>50.464000000006934</c:v>
                </c:pt>
                <c:pt idx="6309">
                  <c:v>50.472000000006936</c:v>
                </c:pt>
                <c:pt idx="6310">
                  <c:v>50.480000000006932</c:v>
                </c:pt>
                <c:pt idx="6311">
                  <c:v>50.488000000006942</c:v>
                </c:pt>
                <c:pt idx="6312">
                  <c:v>50.496000000006951</c:v>
                </c:pt>
                <c:pt idx="6313">
                  <c:v>50.504000000006954</c:v>
                </c:pt>
                <c:pt idx="6314">
                  <c:v>50.512000000006957</c:v>
                </c:pt>
                <c:pt idx="6315">
                  <c:v>50.520000000006959</c:v>
                </c:pt>
                <c:pt idx="6316">
                  <c:v>50.528000000006962</c:v>
                </c:pt>
                <c:pt idx="6317">
                  <c:v>50.536000000006965</c:v>
                </c:pt>
                <c:pt idx="6318">
                  <c:v>50.54400000000696</c:v>
                </c:pt>
                <c:pt idx="6319">
                  <c:v>50.55200000000697</c:v>
                </c:pt>
                <c:pt idx="6320">
                  <c:v>50.56000000000698</c:v>
                </c:pt>
                <c:pt idx="6321">
                  <c:v>50.568000000006982</c:v>
                </c:pt>
                <c:pt idx="6322">
                  <c:v>50.576000000006985</c:v>
                </c:pt>
                <c:pt idx="6323">
                  <c:v>50.584000000006981</c:v>
                </c:pt>
                <c:pt idx="6324">
                  <c:v>50.592000000006998</c:v>
                </c:pt>
                <c:pt idx="6325">
                  <c:v>50.600000000006993</c:v>
                </c:pt>
                <c:pt idx="6326">
                  <c:v>50.608000000007003</c:v>
                </c:pt>
                <c:pt idx="6327">
                  <c:v>50.616000000007006</c:v>
                </c:pt>
                <c:pt idx="6328">
                  <c:v>50.624000000007008</c:v>
                </c:pt>
                <c:pt idx="6329">
                  <c:v>50.632000000007011</c:v>
                </c:pt>
                <c:pt idx="6330">
                  <c:v>50.640000000007014</c:v>
                </c:pt>
                <c:pt idx="6331">
                  <c:v>50.648000000007016</c:v>
                </c:pt>
                <c:pt idx="6332">
                  <c:v>50.656000000007012</c:v>
                </c:pt>
                <c:pt idx="6333">
                  <c:v>50.664000000007022</c:v>
                </c:pt>
                <c:pt idx="6334">
                  <c:v>50.672000000007031</c:v>
                </c:pt>
                <c:pt idx="6335">
                  <c:v>50.680000000007034</c:v>
                </c:pt>
                <c:pt idx="6336">
                  <c:v>50.688000000007037</c:v>
                </c:pt>
                <c:pt idx="6337">
                  <c:v>50.696000000007039</c:v>
                </c:pt>
                <c:pt idx="6338">
                  <c:v>50.704000000007042</c:v>
                </c:pt>
                <c:pt idx="6339">
                  <c:v>50.712000000007052</c:v>
                </c:pt>
                <c:pt idx="6340">
                  <c:v>50.720000000007055</c:v>
                </c:pt>
                <c:pt idx="6341">
                  <c:v>50.728000000007064</c:v>
                </c:pt>
                <c:pt idx="6342">
                  <c:v>50.73600000000706</c:v>
                </c:pt>
                <c:pt idx="6343">
                  <c:v>50.744000000007055</c:v>
                </c:pt>
                <c:pt idx="6344">
                  <c:v>50.752000000007065</c:v>
                </c:pt>
                <c:pt idx="6345">
                  <c:v>50.760000000007068</c:v>
                </c:pt>
                <c:pt idx="6346">
                  <c:v>50.768000000007078</c:v>
                </c:pt>
                <c:pt idx="6347">
                  <c:v>50.776000000007073</c:v>
                </c:pt>
                <c:pt idx="6348">
                  <c:v>50.784000000007076</c:v>
                </c:pt>
                <c:pt idx="6349">
                  <c:v>50.792000000007093</c:v>
                </c:pt>
                <c:pt idx="6350">
                  <c:v>50.800000000007081</c:v>
                </c:pt>
                <c:pt idx="6351">
                  <c:v>50.808000000007091</c:v>
                </c:pt>
                <c:pt idx="6352">
                  <c:v>50.816000000007094</c:v>
                </c:pt>
                <c:pt idx="6353">
                  <c:v>50.824000000007096</c:v>
                </c:pt>
                <c:pt idx="6354">
                  <c:v>50.832000000007099</c:v>
                </c:pt>
                <c:pt idx="6355">
                  <c:v>50.840000000007095</c:v>
                </c:pt>
                <c:pt idx="6356">
                  <c:v>50.848000000007104</c:v>
                </c:pt>
                <c:pt idx="6357">
                  <c:v>50.856000000007107</c:v>
                </c:pt>
                <c:pt idx="6358">
                  <c:v>50.86400000000711</c:v>
                </c:pt>
                <c:pt idx="6359">
                  <c:v>50.87200000000712</c:v>
                </c:pt>
                <c:pt idx="6360">
                  <c:v>50.880000000007115</c:v>
                </c:pt>
                <c:pt idx="6361">
                  <c:v>50.888000000007125</c:v>
                </c:pt>
                <c:pt idx="6362">
                  <c:v>50.896000000007128</c:v>
                </c:pt>
                <c:pt idx="6363">
                  <c:v>50.904000000007123</c:v>
                </c:pt>
                <c:pt idx="6364">
                  <c:v>50.912000000007126</c:v>
                </c:pt>
                <c:pt idx="6365">
                  <c:v>50.920000000007143</c:v>
                </c:pt>
                <c:pt idx="6366">
                  <c:v>50.928000000007152</c:v>
                </c:pt>
                <c:pt idx="6367">
                  <c:v>50.936000000007148</c:v>
                </c:pt>
                <c:pt idx="6368">
                  <c:v>50.944000000007144</c:v>
                </c:pt>
                <c:pt idx="6369">
                  <c:v>50.952000000007146</c:v>
                </c:pt>
                <c:pt idx="6370">
                  <c:v>50.960000000007156</c:v>
                </c:pt>
                <c:pt idx="6371">
                  <c:v>50.968000000007159</c:v>
                </c:pt>
                <c:pt idx="6372">
                  <c:v>50.976000000007154</c:v>
                </c:pt>
                <c:pt idx="6373">
                  <c:v>50.984000000007164</c:v>
                </c:pt>
                <c:pt idx="6374">
                  <c:v>50.992000000007181</c:v>
                </c:pt>
                <c:pt idx="6375">
                  <c:v>51.000000000007176</c:v>
                </c:pt>
                <c:pt idx="6376">
                  <c:v>51.008000000007179</c:v>
                </c:pt>
                <c:pt idx="6377">
                  <c:v>51.016000000007175</c:v>
                </c:pt>
                <c:pt idx="6378">
                  <c:v>51.024000000007184</c:v>
                </c:pt>
                <c:pt idx="6379">
                  <c:v>51.032000000007187</c:v>
                </c:pt>
                <c:pt idx="6380">
                  <c:v>51.04000000000719</c:v>
                </c:pt>
                <c:pt idx="6381">
                  <c:v>51.0480000000072</c:v>
                </c:pt>
                <c:pt idx="6382">
                  <c:v>51.056000000007195</c:v>
                </c:pt>
                <c:pt idx="6383">
                  <c:v>51.064000000007205</c:v>
                </c:pt>
                <c:pt idx="6384">
                  <c:v>51.072000000007208</c:v>
                </c:pt>
                <c:pt idx="6385">
                  <c:v>51.080000000007203</c:v>
                </c:pt>
                <c:pt idx="6386">
                  <c:v>51.088000000007206</c:v>
                </c:pt>
                <c:pt idx="6387">
                  <c:v>51.096000000007216</c:v>
                </c:pt>
                <c:pt idx="6388">
                  <c:v>51.104000000007211</c:v>
                </c:pt>
                <c:pt idx="6389">
                  <c:v>51.112000000007228</c:v>
                </c:pt>
                <c:pt idx="6390">
                  <c:v>51.120000000007231</c:v>
                </c:pt>
                <c:pt idx="6391">
                  <c:v>51.128000000007233</c:v>
                </c:pt>
                <c:pt idx="6392">
                  <c:v>51.136000000007236</c:v>
                </c:pt>
                <c:pt idx="6393">
                  <c:v>51.144000000007232</c:v>
                </c:pt>
                <c:pt idx="6394">
                  <c:v>51.152000000007241</c:v>
                </c:pt>
                <c:pt idx="6395">
                  <c:v>51.160000000007251</c:v>
                </c:pt>
                <c:pt idx="6396">
                  <c:v>51.168000000007254</c:v>
                </c:pt>
                <c:pt idx="6397">
                  <c:v>51.176000000007257</c:v>
                </c:pt>
                <c:pt idx="6398">
                  <c:v>51.184000000007252</c:v>
                </c:pt>
                <c:pt idx="6399">
                  <c:v>51.192000000007262</c:v>
                </c:pt>
                <c:pt idx="6400">
                  <c:v>51.200000000007265</c:v>
                </c:pt>
                <c:pt idx="6401">
                  <c:v>51.208000000007267</c:v>
                </c:pt>
                <c:pt idx="6402">
                  <c:v>51.21600000000727</c:v>
                </c:pt>
                <c:pt idx="6403">
                  <c:v>51.224000000007273</c:v>
                </c:pt>
                <c:pt idx="6404">
                  <c:v>51.232000000007282</c:v>
                </c:pt>
                <c:pt idx="6405">
                  <c:v>51.240000000007285</c:v>
                </c:pt>
                <c:pt idx="6406">
                  <c:v>51.248000000007288</c:v>
                </c:pt>
                <c:pt idx="6407">
                  <c:v>51.25600000000729</c:v>
                </c:pt>
                <c:pt idx="6408">
                  <c:v>51.264000000007293</c:v>
                </c:pt>
                <c:pt idx="6409">
                  <c:v>51.272000000007303</c:v>
                </c:pt>
                <c:pt idx="6410">
                  <c:v>51.280000000007298</c:v>
                </c:pt>
                <c:pt idx="6411">
                  <c:v>51.288000000007308</c:v>
                </c:pt>
                <c:pt idx="6412">
                  <c:v>51.296000000007311</c:v>
                </c:pt>
                <c:pt idx="6413">
                  <c:v>51.304000000007306</c:v>
                </c:pt>
                <c:pt idx="6414">
                  <c:v>51.312000000007309</c:v>
                </c:pt>
                <c:pt idx="6415">
                  <c:v>51.320000000007312</c:v>
                </c:pt>
                <c:pt idx="6416">
                  <c:v>51.328000000007322</c:v>
                </c:pt>
                <c:pt idx="6417">
                  <c:v>51.336000000007324</c:v>
                </c:pt>
                <c:pt idx="6418">
                  <c:v>51.344000000007327</c:v>
                </c:pt>
                <c:pt idx="6419">
                  <c:v>51.35200000000733</c:v>
                </c:pt>
                <c:pt idx="6420">
                  <c:v>51.360000000007332</c:v>
                </c:pt>
                <c:pt idx="6421">
                  <c:v>51.368000000007342</c:v>
                </c:pt>
                <c:pt idx="6422">
                  <c:v>51.376000000007345</c:v>
                </c:pt>
                <c:pt idx="6423">
                  <c:v>51.38400000000734</c:v>
                </c:pt>
                <c:pt idx="6424">
                  <c:v>51.39200000000735</c:v>
                </c:pt>
                <c:pt idx="6425">
                  <c:v>51.400000000007353</c:v>
                </c:pt>
                <c:pt idx="6426">
                  <c:v>51.408000000007355</c:v>
                </c:pt>
                <c:pt idx="6427">
                  <c:v>51.416000000007358</c:v>
                </c:pt>
                <c:pt idx="6428">
                  <c:v>51.424000000007361</c:v>
                </c:pt>
                <c:pt idx="6429">
                  <c:v>51.43200000000737</c:v>
                </c:pt>
                <c:pt idx="6430">
                  <c:v>51.440000000007366</c:v>
                </c:pt>
                <c:pt idx="6431">
                  <c:v>51.448000000007376</c:v>
                </c:pt>
                <c:pt idx="6432">
                  <c:v>51.456000000007379</c:v>
                </c:pt>
                <c:pt idx="6433">
                  <c:v>51.464000000007381</c:v>
                </c:pt>
                <c:pt idx="6434">
                  <c:v>51.472000000007391</c:v>
                </c:pt>
                <c:pt idx="6435">
                  <c:v>51.480000000007394</c:v>
                </c:pt>
                <c:pt idx="6436">
                  <c:v>51.488000000007396</c:v>
                </c:pt>
                <c:pt idx="6437">
                  <c:v>51.496000000007399</c:v>
                </c:pt>
                <c:pt idx="6438">
                  <c:v>51.504000000007402</c:v>
                </c:pt>
                <c:pt idx="6439">
                  <c:v>51.512000000007404</c:v>
                </c:pt>
                <c:pt idx="6440">
                  <c:v>51.520000000007414</c:v>
                </c:pt>
                <c:pt idx="6441">
                  <c:v>51.528000000007417</c:v>
                </c:pt>
                <c:pt idx="6442">
                  <c:v>51.536000000007412</c:v>
                </c:pt>
                <c:pt idx="6443">
                  <c:v>51.544000000007415</c:v>
                </c:pt>
                <c:pt idx="6444">
                  <c:v>51.552000000007425</c:v>
                </c:pt>
                <c:pt idx="6445">
                  <c:v>51.560000000007435</c:v>
                </c:pt>
                <c:pt idx="6446">
                  <c:v>51.568000000007437</c:v>
                </c:pt>
                <c:pt idx="6447">
                  <c:v>51.57600000000744</c:v>
                </c:pt>
                <c:pt idx="6448">
                  <c:v>51.584000000007435</c:v>
                </c:pt>
                <c:pt idx="6449">
                  <c:v>51.592000000007452</c:v>
                </c:pt>
                <c:pt idx="6450">
                  <c:v>51.600000000007448</c:v>
                </c:pt>
                <c:pt idx="6451">
                  <c:v>51.608000000007451</c:v>
                </c:pt>
                <c:pt idx="6452">
                  <c:v>51.616000000007453</c:v>
                </c:pt>
                <c:pt idx="6453">
                  <c:v>51.624000000007456</c:v>
                </c:pt>
                <c:pt idx="6454">
                  <c:v>51.632000000007466</c:v>
                </c:pt>
                <c:pt idx="6455">
                  <c:v>51.640000000007461</c:v>
                </c:pt>
                <c:pt idx="6456">
                  <c:v>51.648000000007471</c:v>
                </c:pt>
                <c:pt idx="6457">
                  <c:v>51.656000000007474</c:v>
                </c:pt>
                <c:pt idx="6458">
                  <c:v>51.664000000007476</c:v>
                </c:pt>
                <c:pt idx="6459">
                  <c:v>51.672000000007486</c:v>
                </c:pt>
                <c:pt idx="6460">
                  <c:v>51.680000000007482</c:v>
                </c:pt>
                <c:pt idx="6461">
                  <c:v>51.688000000007492</c:v>
                </c:pt>
                <c:pt idx="6462">
                  <c:v>51.696000000007501</c:v>
                </c:pt>
                <c:pt idx="6463">
                  <c:v>51.704000000007497</c:v>
                </c:pt>
                <c:pt idx="6464">
                  <c:v>51.7120000000075</c:v>
                </c:pt>
                <c:pt idx="6465">
                  <c:v>51.720000000007502</c:v>
                </c:pt>
                <c:pt idx="6466">
                  <c:v>51.728000000007512</c:v>
                </c:pt>
                <c:pt idx="6467">
                  <c:v>51.736000000007515</c:v>
                </c:pt>
                <c:pt idx="6468">
                  <c:v>51.74400000000751</c:v>
                </c:pt>
                <c:pt idx="6469">
                  <c:v>51.75200000000752</c:v>
                </c:pt>
                <c:pt idx="6470">
                  <c:v>51.760000000007523</c:v>
                </c:pt>
                <c:pt idx="6471">
                  <c:v>51.768000000007532</c:v>
                </c:pt>
                <c:pt idx="6472">
                  <c:v>51.776000000007528</c:v>
                </c:pt>
                <c:pt idx="6473">
                  <c:v>51.784000000007524</c:v>
                </c:pt>
                <c:pt idx="6474">
                  <c:v>51.792000000007548</c:v>
                </c:pt>
                <c:pt idx="6475">
                  <c:v>51.800000000007536</c:v>
                </c:pt>
                <c:pt idx="6476">
                  <c:v>51.808000000007546</c:v>
                </c:pt>
                <c:pt idx="6477">
                  <c:v>51.816000000007541</c:v>
                </c:pt>
                <c:pt idx="6478">
                  <c:v>51.824000000007544</c:v>
                </c:pt>
                <c:pt idx="6479">
                  <c:v>51.832000000007554</c:v>
                </c:pt>
                <c:pt idx="6480">
                  <c:v>51.840000000007549</c:v>
                </c:pt>
                <c:pt idx="6481">
                  <c:v>51.848000000007552</c:v>
                </c:pt>
                <c:pt idx="6482">
                  <c:v>51.856000000007555</c:v>
                </c:pt>
                <c:pt idx="6483">
                  <c:v>51.864000000007564</c:v>
                </c:pt>
                <c:pt idx="6484">
                  <c:v>51.872000000007574</c:v>
                </c:pt>
                <c:pt idx="6485">
                  <c:v>51.88000000000757</c:v>
                </c:pt>
                <c:pt idx="6486">
                  <c:v>51.888000000007573</c:v>
                </c:pt>
                <c:pt idx="6487">
                  <c:v>51.896000000007575</c:v>
                </c:pt>
                <c:pt idx="6488">
                  <c:v>51.904000000007578</c:v>
                </c:pt>
                <c:pt idx="6489">
                  <c:v>51.912000000007595</c:v>
                </c:pt>
                <c:pt idx="6490">
                  <c:v>51.920000000007597</c:v>
                </c:pt>
                <c:pt idx="6491">
                  <c:v>51.9280000000076</c:v>
                </c:pt>
                <c:pt idx="6492">
                  <c:v>51.936000000007596</c:v>
                </c:pt>
                <c:pt idx="6493">
                  <c:v>51.944000000007598</c:v>
                </c:pt>
                <c:pt idx="6494">
                  <c:v>51.952000000007601</c:v>
                </c:pt>
                <c:pt idx="6495">
                  <c:v>51.960000000007604</c:v>
                </c:pt>
                <c:pt idx="6496">
                  <c:v>51.968000000007606</c:v>
                </c:pt>
                <c:pt idx="6497">
                  <c:v>51.976000000007616</c:v>
                </c:pt>
                <c:pt idx="6498">
                  <c:v>51.984000000007619</c:v>
                </c:pt>
                <c:pt idx="6499">
                  <c:v>51.992000000007629</c:v>
                </c:pt>
                <c:pt idx="6500">
                  <c:v>52.000000000007624</c:v>
                </c:pt>
                <c:pt idx="6501">
                  <c:v>52.008000000007634</c:v>
                </c:pt>
                <c:pt idx="6502">
                  <c:v>52.016000000007629</c:v>
                </c:pt>
                <c:pt idx="6503">
                  <c:v>52.024000000007632</c:v>
                </c:pt>
                <c:pt idx="6504">
                  <c:v>52.032000000007649</c:v>
                </c:pt>
                <c:pt idx="6505">
                  <c:v>52.040000000007645</c:v>
                </c:pt>
                <c:pt idx="6506">
                  <c:v>52.048000000007654</c:v>
                </c:pt>
                <c:pt idx="6507">
                  <c:v>52.05600000000765</c:v>
                </c:pt>
                <c:pt idx="6508">
                  <c:v>52.064000000007653</c:v>
                </c:pt>
                <c:pt idx="6509">
                  <c:v>52.072000000007655</c:v>
                </c:pt>
                <c:pt idx="6510">
                  <c:v>52.080000000007658</c:v>
                </c:pt>
                <c:pt idx="6511">
                  <c:v>52.088000000007661</c:v>
                </c:pt>
                <c:pt idx="6512">
                  <c:v>52.096000000007677</c:v>
                </c:pt>
                <c:pt idx="6513">
                  <c:v>52.104000000007673</c:v>
                </c:pt>
                <c:pt idx="6514">
                  <c:v>52.112000000007676</c:v>
                </c:pt>
                <c:pt idx="6515">
                  <c:v>52.120000000007686</c:v>
                </c:pt>
                <c:pt idx="6516">
                  <c:v>52.128000000007688</c:v>
                </c:pt>
                <c:pt idx="6517">
                  <c:v>52.136000000007691</c:v>
                </c:pt>
                <c:pt idx="6518">
                  <c:v>52.144000000007694</c:v>
                </c:pt>
                <c:pt idx="6519">
                  <c:v>52.152000000007703</c:v>
                </c:pt>
                <c:pt idx="6520">
                  <c:v>52.160000000007713</c:v>
                </c:pt>
                <c:pt idx="6521">
                  <c:v>52.168000000007716</c:v>
                </c:pt>
                <c:pt idx="6522">
                  <c:v>52.176000000007711</c:v>
                </c:pt>
                <c:pt idx="6523">
                  <c:v>52.184000000007714</c:v>
                </c:pt>
                <c:pt idx="6524">
                  <c:v>52.192000000007724</c:v>
                </c:pt>
                <c:pt idx="6525">
                  <c:v>52.200000000007719</c:v>
                </c:pt>
                <c:pt idx="6526">
                  <c:v>52.208000000007736</c:v>
                </c:pt>
                <c:pt idx="6527">
                  <c:v>52.216000000007732</c:v>
                </c:pt>
                <c:pt idx="6528">
                  <c:v>52.224000000007742</c:v>
                </c:pt>
                <c:pt idx="6529">
                  <c:v>52.232000000007744</c:v>
                </c:pt>
                <c:pt idx="6530">
                  <c:v>52.240000000007747</c:v>
                </c:pt>
                <c:pt idx="6531">
                  <c:v>52.24800000000775</c:v>
                </c:pt>
                <c:pt idx="6532">
                  <c:v>52.256000000007752</c:v>
                </c:pt>
                <c:pt idx="6533">
                  <c:v>52.264000000007755</c:v>
                </c:pt>
                <c:pt idx="6534">
                  <c:v>52.272000000007765</c:v>
                </c:pt>
                <c:pt idx="6535">
                  <c:v>52.28000000000776</c:v>
                </c:pt>
                <c:pt idx="6536">
                  <c:v>52.288000000007763</c:v>
                </c:pt>
                <c:pt idx="6537">
                  <c:v>52.296000000007773</c:v>
                </c:pt>
                <c:pt idx="6538">
                  <c:v>52.304000000007761</c:v>
                </c:pt>
                <c:pt idx="6539">
                  <c:v>52.312000000007771</c:v>
                </c:pt>
                <c:pt idx="6540">
                  <c:v>52.320000000007781</c:v>
                </c:pt>
                <c:pt idx="6541">
                  <c:v>52.328000000007783</c:v>
                </c:pt>
                <c:pt idx="6542">
                  <c:v>52.336000000007786</c:v>
                </c:pt>
                <c:pt idx="6543">
                  <c:v>52.344000000007782</c:v>
                </c:pt>
                <c:pt idx="6544">
                  <c:v>52.352000000007791</c:v>
                </c:pt>
                <c:pt idx="6545">
                  <c:v>52.360000000007801</c:v>
                </c:pt>
                <c:pt idx="6546">
                  <c:v>52.368000000007804</c:v>
                </c:pt>
                <c:pt idx="6547">
                  <c:v>52.376000000007799</c:v>
                </c:pt>
                <c:pt idx="6548">
                  <c:v>52.384000000007795</c:v>
                </c:pt>
                <c:pt idx="6549">
                  <c:v>52.392000000007812</c:v>
                </c:pt>
                <c:pt idx="6550">
                  <c:v>52.400000000007815</c:v>
                </c:pt>
                <c:pt idx="6551">
                  <c:v>52.408000000007817</c:v>
                </c:pt>
                <c:pt idx="6552">
                  <c:v>52.41600000000782</c:v>
                </c:pt>
                <c:pt idx="6553">
                  <c:v>52.424000000007823</c:v>
                </c:pt>
                <c:pt idx="6554">
                  <c:v>52.432000000007832</c:v>
                </c:pt>
                <c:pt idx="6555">
                  <c:v>52.440000000007828</c:v>
                </c:pt>
                <c:pt idx="6556">
                  <c:v>52.448000000007831</c:v>
                </c:pt>
                <c:pt idx="6557">
                  <c:v>52.45600000000784</c:v>
                </c:pt>
                <c:pt idx="6558">
                  <c:v>52.464000000007843</c:v>
                </c:pt>
                <c:pt idx="6559">
                  <c:v>52.472000000007853</c:v>
                </c:pt>
                <c:pt idx="6560">
                  <c:v>52.480000000007848</c:v>
                </c:pt>
                <c:pt idx="6561">
                  <c:v>52.488000000007851</c:v>
                </c:pt>
                <c:pt idx="6562">
                  <c:v>52.496000000007861</c:v>
                </c:pt>
                <c:pt idx="6563">
                  <c:v>52.504000000007856</c:v>
                </c:pt>
                <c:pt idx="6564">
                  <c:v>52.512000000007859</c:v>
                </c:pt>
                <c:pt idx="6565">
                  <c:v>52.520000000007869</c:v>
                </c:pt>
                <c:pt idx="6566">
                  <c:v>52.528000000007879</c:v>
                </c:pt>
                <c:pt idx="6567">
                  <c:v>52.536000000007881</c:v>
                </c:pt>
                <c:pt idx="6568">
                  <c:v>52.544000000007877</c:v>
                </c:pt>
                <c:pt idx="6569">
                  <c:v>52.55200000000788</c:v>
                </c:pt>
                <c:pt idx="6570">
                  <c:v>52.560000000007882</c:v>
                </c:pt>
                <c:pt idx="6571">
                  <c:v>52.568000000007892</c:v>
                </c:pt>
                <c:pt idx="6572">
                  <c:v>52.576000000007888</c:v>
                </c:pt>
                <c:pt idx="6573">
                  <c:v>52.584000000007897</c:v>
                </c:pt>
                <c:pt idx="6574">
                  <c:v>52.592000000007907</c:v>
                </c:pt>
                <c:pt idx="6575">
                  <c:v>52.600000000007903</c:v>
                </c:pt>
                <c:pt idx="6576">
                  <c:v>52.608000000007912</c:v>
                </c:pt>
                <c:pt idx="6577">
                  <c:v>52.616000000007908</c:v>
                </c:pt>
                <c:pt idx="6578">
                  <c:v>52.624000000007911</c:v>
                </c:pt>
                <c:pt idx="6579">
                  <c:v>52.632000000007913</c:v>
                </c:pt>
                <c:pt idx="6580">
                  <c:v>52.640000000007916</c:v>
                </c:pt>
                <c:pt idx="6581">
                  <c:v>52.648000000007933</c:v>
                </c:pt>
                <c:pt idx="6582">
                  <c:v>52.656000000007928</c:v>
                </c:pt>
                <c:pt idx="6583">
                  <c:v>52.664000000007931</c:v>
                </c:pt>
                <c:pt idx="6584">
                  <c:v>52.672000000007941</c:v>
                </c:pt>
                <c:pt idx="6585">
                  <c:v>52.680000000007936</c:v>
                </c:pt>
                <c:pt idx="6586">
                  <c:v>52.688000000007939</c:v>
                </c:pt>
                <c:pt idx="6587">
                  <c:v>52.696000000007949</c:v>
                </c:pt>
                <c:pt idx="6588">
                  <c:v>52.704000000007952</c:v>
                </c:pt>
                <c:pt idx="6589">
                  <c:v>52.712000000007961</c:v>
                </c:pt>
                <c:pt idx="6590">
                  <c:v>52.720000000007964</c:v>
                </c:pt>
                <c:pt idx="6591">
                  <c:v>52.728000000007967</c:v>
                </c:pt>
                <c:pt idx="6592">
                  <c:v>52.736000000007962</c:v>
                </c:pt>
                <c:pt idx="6593">
                  <c:v>52.744000000007965</c:v>
                </c:pt>
                <c:pt idx="6594">
                  <c:v>52.752000000007968</c:v>
                </c:pt>
                <c:pt idx="6595">
                  <c:v>52.760000000007977</c:v>
                </c:pt>
                <c:pt idx="6596">
                  <c:v>52.76800000000798</c:v>
                </c:pt>
                <c:pt idx="6597">
                  <c:v>52.776000000007983</c:v>
                </c:pt>
                <c:pt idx="6598">
                  <c:v>52.784000000007985</c:v>
                </c:pt>
                <c:pt idx="6599">
                  <c:v>52.792000000007995</c:v>
                </c:pt>
                <c:pt idx="6600">
                  <c:v>52.800000000007991</c:v>
                </c:pt>
                <c:pt idx="6601">
                  <c:v>52.808000000007993</c:v>
                </c:pt>
                <c:pt idx="6602">
                  <c:v>52.816000000007996</c:v>
                </c:pt>
                <c:pt idx="6603">
                  <c:v>52.824000000007999</c:v>
                </c:pt>
                <c:pt idx="6604">
                  <c:v>52.832000000008009</c:v>
                </c:pt>
                <c:pt idx="6605">
                  <c:v>52.840000000008004</c:v>
                </c:pt>
                <c:pt idx="6606">
                  <c:v>52.848000000008014</c:v>
                </c:pt>
                <c:pt idx="6607">
                  <c:v>52.856000000008009</c:v>
                </c:pt>
                <c:pt idx="6608">
                  <c:v>52.864000000008012</c:v>
                </c:pt>
                <c:pt idx="6609">
                  <c:v>52.872000000008022</c:v>
                </c:pt>
                <c:pt idx="6610">
                  <c:v>52.880000000008025</c:v>
                </c:pt>
                <c:pt idx="6611">
                  <c:v>52.888000000008027</c:v>
                </c:pt>
                <c:pt idx="6612">
                  <c:v>52.896000000008037</c:v>
                </c:pt>
                <c:pt idx="6613">
                  <c:v>52.90400000000804</c:v>
                </c:pt>
                <c:pt idx="6614">
                  <c:v>52.912000000008042</c:v>
                </c:pt>
                <c:pt idx="6615">
                  <c:v>52.920000000008052</c:v>
                </c:pt>
                <c:pt idx="6616">
                  <c:v>52.928000000008055</c:v>
                </c:pt>
                <c:pt idx="6617">
                  <c:v>52.93600000000805</c:v>
                </c:pt>
                <c:pt idx="6618">
                  <c:v>52.944000000008046</c:v>
                </c:pt>
                <c:pt idx="6619">
                  <c:v>52.952000000008056</c:v>
                </c:pt>
                <c:pt idx="6620">
                  <c:v>52.960000000008066</c:v>
                </c:pt>
                <c:pt idx="6621">
                  <c:v>52.968000000008068</c:v>
                </c:pt>
                <c:pt idx="6622">
                  <c:v>52.976000000008071</c:v>
                </c:pt>
                <c:pt idx="6623">
                  <c:v>52.984000000008074</c:v>
                </c:pt>
                <c:pt idx="6624">
                  <c:v>52.992000000008083</c:v>
                </c:pt>
                <c:pt idx="6625">
                  <c:v>53.000000000008079</c:v>
                </c:pt>
                <c:pt idx="6626">
                  <c:v>53.008000000008089</c:v>
                </c:pt>
                <c:pt idx="6627">
                  <c:v>53.016000000008091</c:v>
                </c:pt>
                <c:pt idx="6628">
                  <c:v>53.024000000008101</c:v>
                </c:pt>
                <c:pt idx="6629">
                  <c:v>53.032000000008104</c:v>
                </c:pt>
                <c:pt idx="6630">
                  <c:v>53.040000000008099</c:v>
                </c:pt>
                <c:pt idx="6631">
                  <c:v>53.048000000008102</c:v>
                </c:pt>
                <c:pt idx="6632">
                  <c:v>53.056000000008105</c:v>
                </c:pt>
                <c:pt idx="6633">
                  <c:v>53.064000000008107</c:v>
                </c:pt>
                <c:pt idx="6634">
                  <c:v>53.072000000008117</c:v>
                </c:pt>
                <c:pt idx="6635">
                  <c:v>53.08000000000812</c:v>
                </c:pt>
                <c:pt idx="6636">
                  <c:v>53.088000000008122</c:v>
                </c:pt>
                <c:pt idx="6637">
                  <c:v>53.096000000008132</c:v>
                </c:pt>
                <c:pt idx="6638">
                  <c:v>53.104000000008128</c:v>
                </c:pt>
                <c:pt idx="6639">
                  <c:v>53.11200000000813</c:v>
                </c:pt>
                <c:pt idx="6640">
                  <c:v>53.120000000008133</c:v>
                </c:pt>
                <c:pt idx="6641">
                  <c:v>53.12800000000815</c:v>
                </c:pt>
                <c:pt idx="6642">
                  <c:v>53.136000000008153</c:v>
                </c:pt>
                <c:pt idx="6643">
                  <c:v>53.144000000008148</c:v>
                </c:pt>
                <c:pt idx="6644">
                  <c:v>53.152000000008151</c:v>
                </c:pt>
                <c:pt idx="6645">
                  <c:v>53.160000000008161</c:v>
                </c:pt>
                <c:pt idx="6646">
                  <c:v>53.168000000008163</c:v>
                </c:pt>
                <c:pt idx="6647">
                  <c:v>53.176000000008159</c:v>
                </c:pt>
                <c:pt idx="6648">
                  <c:v>53.184000000008162</c:v>
                </c:pt>
                <c:pt idx="6649">
                  <c:v>53.192000000008179</c:v>
                </c:pt>
                <c:pt idx="6650">
                  <c:v>53.200000000008181</c:v>
                </c:pt>
                <c:pt idx="6651">
                  <c:v>53.208000000008184</c:v>
                </c:pt>
                <c:pt idx="6652">
                  <c:v>53.216000000008179</c:v>
                </c:pt>
                <c:pt idx="6653">
                  <c:v>53.224000000008182</c:v>
                </c:pt>
                <c:pt idx="6654">
                  <c:v>53.232000000008192</c:v>
                </c:pt>
                <c:pt idx="6655">
                  <c:v>53.240000000008202</c:v>
                </c:pt>
                <c:pt idx="6656">
                  <c:v>53.248000000008204</c:v>
                </c:pt>
                <c:pt idx="6657">
                  <c:v>53.2560000000082</c:v>
                </c:pt>
                <c:pt idx="6658">
                  <c:v>53.264000000008203</c:v>
                </c:pt>
                <c:pt idx="6659">
                  <c:v>53.272000000008212</c:v>
                </c:pt>
                <c:pt idx="6660">
                  <c:v>53.280000000008208</c:v>
                </c:pt>
                <c:pt idx="6661">
                  <c:v>53.288000000008211</c:v>
                </c:pt>
                <c:pt idx="6662">
                  <c:v>53.296000000008227</c:v>
                </c:pt>
                <c:pt idx="6663">
                  <c:v>53.304000000008216</c:v>
                </c:pt>
                <c:pt idx="6664">
                  <c:v>53.312000000008226</c:v>
                </c:pt>
                <c:pt idx="6665">
                  <c:v>53.320000000008228</c:v>
                </c:pt>
                <c:pt idx="6666">
                  <c:v>53.328000000008231</c:v>
                </c:pt>
                <c:pt idx="6667">
                  <c:v>53.336000000008234</c:v>
                </c:pt>
                <c:pt idx="6668">
                  <c:v>53.344000000008229</c:v>
                </c:pt>
                <c:pt idx="6669">
                  <c:v>53.352000000008246</c:v>
                </c:pt>
                <c:pt idx="6670">
                  <c:v>53.360000000008249</c:v>
                </c:pt>
                <c:pt idx="6671">
                  <c:v>53.368000000008252</c:v>
                </c:pt>
                <c:pt idx="6672">
                  <c:v>53.376000000008254</c:v>
                </c:pt>
                <c:pt idx="6673">
                  <c:v>53.38400000000825</c:v>
                </c:pt>
                <c:pt idx="6674">
                  <c:v>53.39200000000826</c:v>
                </c:pt>
                <c:pt idx="6675">
                  <c:v>53.400000000008255</c:v>
                </c:pt>
                <c:pt idx="6676">
                  <c:v>53.408000000008272</c:v>
                </c:pt>
                <c:pt idx="6677">
                  <c:v>53.416000000008275</c:v>
                </c:pt>
                <c:pt idx="6678">
                  <c:v>53.424000000008277</c:v>
                </c:pt>
                <c:pt idx="6679">
                  <c:v>53.43200000000828</c:v>
                </c:pt>
                <c:pt idx="6680">
                  <c:v>53.440000000008276</c:v>
                </c:pt>
                <c:pt idx="6681">
                  <c:v>53.448000000008285</c:v>
                </c:pt>
                <c:pt idx="6682">
                  <c:v>53.456000000008281</c:v>
                </c:pt>
                <c:pt idx="6683">
                  <c:v>53.464000000008298</c:v>
                </c:pt>
                <c:pt idx="6684">
                  <c:v>53.4720000000083</c:v>
                </c:pt>
                <c:pt idx="6685">
                  <c:v>53.480000000008296</c:v>
                </c:pt>
                <c:pt idx="6686">
                  <c:v>53.488000000008306</c:v>
                </c:pt>
                <c:pt idx="6687">
                  <c:v>53.496000000008308</c:v>
                </c:pt>
                <c:pt idx="6688">
                  <c:v>53.504000000008304</c:v>
                </c:pt>
                <c:pt idx="6689">
                  <c:v>53.512000000008314</c:v>
                </c:pt>
                <c:pt idx="6690">
                  <c:v>53.520000000008331</c:v>
                </c:pt>
                <c:pt idx="6691">
                  <c:v>53.528000000008333</c:v>
                </c:pt>
                <c:pt idx="6692">
                  <c:v>53.536000000008329</c:v>
                </c:pt>
                <c:pt idx="6693">
                  <c:v>53.544000000008324</c:v>
                </c:pt>
                <c:pt idx="6694">
                  <c:v>53.552000000008334</c:v>
                </c:pt>
                <c:pt idx="6695">
                  <c:v>53.560000000008337</c:v>
                </c:pt>
                <c:pt idx="6696">
                  <c:v>53.568000000008347</c:v>
                </c:pt>
                <c:pt idx="6697">
                  <c:v>53.576000000008349</c:v>
                </c:pt>
                <c:pt idx="6698">
                  <c:v>53.584000000008345</c:v>
                </c:pt>
                <c:pt idx="6699">
                  <c:v>53.592000000008362</c:v>
                </c:pt>
                <c:pt idx="6700">
                  <c:v>53.600000000008357</c:v>
                </c:pt>
                <c:pt idx="6701">
                  <c:v>53.60800000000836</c:v>
                </c:pt>
                <c:pt idx="6702">
                  <c:v>53.616000000008356</c:v>
                </c:pt>
                <c:pt idx="6703">
                  <c:v>53.624000000008365</c:v>
                </c:pt>
                <c:pt idx="6704">
                  <c:v>53.632000000008368</c:v>
                </c:pt>
                <c:pt idx="6705">
                  <c:v>53.640000000008378</c:v>
                </c:pt>
                <c:pt idx="6706">
                  <c:v>53.648000000008381</c:v>
                </c:pt>
                <c:pt idx="6707">
                  <c:v>53.656000000008376</c:v>
                </c:pt>
                <c:pt idx="6708">
                  <c:v>53.664000000008386</c:v>
                </c:pt>
                <c:pt idx="6709">
                  <c:v>53.672000000008389</c:v>
                </c:pt>
                <c:pt idx="6710">
                  <c:v>53.680000000008391</c:v>
                </c:pt>
                <c:pt idx="6711">
                  <c:v>53.688000000008401</c:v>
                </c:pt>
                <c:pt idx="6712">
                  <c:v>53.696000000008404</c:v>
                </c:pt>
                <c:pt idx="6713">
                  <c:v>53.704000000008406</c:v>
                </c:pt>
                <c:pt idx="6714">
                  <c:v>53.712000000008409</c:v>
                </c:pt>
                <c:pt idx="6715">
                  <c:v>53.720000000008412</c:v>
                </c:pt>
                <c:pt idx="6716">
                  <c:v>53.728000000008421</c:v>
                </c:pt>
                <c:pt idx="6717">
                  <c:v>53.736000000008417</c:v>
                </c:pt>
                <c:pt idx="6718">
                  <c:v>53.74400000000842</c:v>
                </c:pt>
                <c:pt idx="6719">
                  <c:v>53.752000000008422</c:v>
                </c:pt>
                <c:pt idx="6720">
                  <c:v>53.760000000008432</c:v>
                </c:pt>
                <c:pt idx="6721">
                  <c:v>53.768000000008442</c:v>
                </c:pt>
                <c:pt idx="6722">
                  <c:v>53.776000000008437</c:v>
                </c:pt>
                <c:pt idx="6723">
                  <c:v>53.78400000000844</c:v>
                </c:pt>
                <c:pt idx="6724">
                  <c:v>53.79200000000845</c:v>
                </c:pt>
                <c:pt idx="6725">
                  <c:v>53.800000000008446</c:v>
                </c:pt>
                <c:pt idx="6726">
                  <c:v>53.808000000008448</c:v>
                </c:pt>
                <c:pt idx="6727">
                  <c:v>53.816000000008444</c:v>
                </c:pt>
                <c:pt idx="6728">
                  <c:v>53.824000000008454</c:v>
                </c:pt>
                <c:pt idx="6729">
                  <c:v>53.832000000008456</c:v>
                </c:pt>
                <c:pt idx="6730">
                  <c:v>53.840000000008459</c:v>
                </c:pt>
                <c:pt idx="6731">
                  <c:v>53.848000000008462</c:v>
                </c:pt>
                <c:pt idx="6732">
                  <c:v>53.856000000008464</c:v>
                </c:pt>
                <c:pt idx="6733">
                  <c:v>53.864000000008474</c:v>
                </c:pt>
                <c:pt idx="6734">
                  <c:v>53.872000000008477</c:v>
                </c:pt>
                <c:pt idx="6735">
                  <c:v>53.880000000008472</c:v>
                </c:pt>
                <c:pt idx="6736">
                  <c:v>53.888000000008482</c:v>
                </c:pt>
                <c:pt idx="6737">
                  <c:v>53.896000000008492</c:v>
                </c:pt>
                <c:pt idx="6738">
                  <c:v>53.904000000008494</c:v>
                </c:pt>
                <c:pt idx="6739">
                  <c:v>53.912000000008497</c:v>
                </c:pt>
                <c:pt idx="6740">
                  <c:v>53.9200000000085</c:v>
                </c:pt>
                <c:pt idx="6741">
                  <c:v>53.928000000008502</c:v>
                </c:pt>
                <c:pt idx="6742">
                  <c:v>53.936000000008505</c:v>
                </c:pt>
                <c:pt idx="6743">
                  <c:v>53.944000000008508</c:v>
                </c:pt>
                <c:pt idx="6744">
                  <c:v>53.95200000000851</c:v>
                </c:pt>
                <c:pt idx="6745">
                  <c:v>53.96000000000852</c:v>
                </c:pt>
                <c:pt idx="6746">
                  <c:v>53.968000000008523</c:v>
                </c:pt>
                <c:pt idx="6747">
                  <c:v>53.976000000008526</c:v>
                </c:pt>
                <c:pt idx="6748">
                  <c:v>53.984000000008521</c:v>
                </c:pt>
                <c:pt idx="6749">
                  <c:v>53.992000000008531</c:v>
                </c:pt>
                <c:pt idx="6750">
                  <c:v>54.000000000008541</c:v>
                </c:pt>
                <c:pt idx="6751">
                  <c:v>54.008000000008543</c:v>
                </c:pt>
                <c:pt idx="6752">
                  <c:v>54.016000000008546</c:v>
                </c:pt>
                <c:pt idx="6753">
                  <c:v>54.024000000008549</c:v>
                </c:pt>
                <c:pt idx="6754">
                  <c:v>54.032000000008551</c:v>
                </c:pt>
                <c:pt idx="6755">
                  <c:v>54.040000000008554</c:v>
                </c:pt>
                <c:pt idx="6756">
                  <c:v>54.048000000008557</c:v>
                </c:pt>
                <c:pt idx="6757">
                  <c:v>54.056000000008559</c:v>
                </c:pt>
                <c:pt idx="6758">
                  <c:v>54.064000000008562</c:v>
                </c:pt>
                <c:pt idx="6759">
                  <c:v>54.072000000008572</c:v>
                </c:pt>
                <c:pt idx="6760">
                  <c:v>54.080000000008575</c:v>
                </c:pt>
                <c:pt idx="6761">
                  <c:v>54.088000000008577</c:v>
                </c:pt>
                <c:pt idx="6762">
                  <c:v>54.09600000000858</c:v>
                </c:pt>
                <c:pt idx="6763">
                  <c:v>54.10400000000859</c:v>
                </c:pt>
                <c:pt idx="6764">
                  <c:v>54.112000000008592</c:v>
                </c:pt>
                <c:pt idx="6765">
                  <c:v>54.120000000008602</c:v>
                </c:pt>
                <c:pt idx="6766">
                  <c:v>54.128000000008605</c:v>
                </c:pt>
                <c:pt idx="6767">
                  <c:v>54.1360000000086</c:v>
                </c:pt>
                <c:pt idx="6768">
                  <c:v>54.144000000008596</c:v>
                </c:pt>
                <c:pt idx="6769">
                  <c:v>54.152000000008606</c:v>
                </c:pt>
                <c:pt idx="6770">
                  <c:v>54.160000000008615</c:v>
                </c:pt>
                <c:pt idx="6771">
                  <c:v>54.168000000008618</c:v>
                </c:pt>
                <c:pt idx="6772">
                  <c:v>54.176000000008621</c:v>
                </c:pt>
                <c:pt idx="6773">
                  <c:v>54.184000000008616</c:v>
                </c:pt>
                <c:pt idx="6774">
                  <c:v>54.192000000008633</c:v>
                </c:pt>
                <c:pt idx="6775">
                  <c:v>54.200000000008629</c:v>
                </c:pt>
                <c:pt idx="6776">
                  <c:v>54.208000000008632</c:v>
                </c:pt>
                <c:pt idx="6777">
                  <c:v>54.216000000008641</c:v>
                </c:pt>
                <c:pt idx="6778">
                  <c:v>54.224000000008651</c:v>
                </c:pt>
                <c:pt idx="6779">
                  <c:v>54.232000000008654</c:v>
                </c:pt>
                <c:pt idx="6780">
                  <c:v>54.240000000008649</c:v>
                </c:pt>
                <c:pt idx="6781">
                  <c:v>54.248000000008652</c:v>
                </c:pt>
                <c:pt idx="6782">
                  <c:v>54.256000000008655</c:v>
                </c:pt>
                <c:pt idx="6783">
                  <c:v>54.264000000008657</c:v>
                </c:pt>
                <c:pt idx="6784">
                  <c:v>54.272000000008667</c:v>
                </c:pt>
                <c:pt idx="6785">
                  <c:v>54.28000000000867</c:v>
                </c:pt>
                <c:pt idx="6786">
                  <c:v>54.288000000008672</c:v>
                </c:pt>
                <c:pt idx="6787">
                  <c:v>54.296000000008682</c:v>
                </c:pt>
                <c:pt idx="6788">
                  <c:v>54.304000000008671</c:v>
                </c:pt>
                <c:pt idx="6789">
                  <c:v>54.312000000008673</c:v>
                </c:pt>
                <c:pt idx="6790">
                  <c:v>54.320000000008676</c:v>
                </c:pt>
                <c:pt idx="6791">
                  <c:v>54.328000000008686</c:v>
                </c:pt>
                <c:pt idx="6792">
                  <c:v>54.336000000008696</c:v>
                </c:pt>
                <c:pt idx="6793">
                  <c:v>54.344000000008691</c:v>
                </c:pt>
                <c:pt idx="6794">
                  <c:v>54.352000000008701</c:v>
                </c:pt>
                <c:pt idx="6795">
                  <c:v>54.360000000008711</c:v>
                </c:pt>
                <c:pt idx="6796">
                  <c:v>54.368000000008713</c:v>
                </c:pt>
                <c:pt idx="6797">
                  <c:v>54.376000000008709</c:v>
                </c:pt>
                <c:pt idx="6798">
                  <c:v>54.384000000008704</c:v>
                </c:pt>
                <c:pt idx="6799">
                  <c:v>54.392000000008721</c:v>
                </c:pt>
                <c:pt idx="6800">
                  <c:v>54.400000000008731</c:v>
                </c:pt>
                <c:pt idx="6801">
                  <c:v>54.408000000008734</c:v>
                </c:pt>
                <c:pt idx="6802">
                  <c:v>54.416000000008729</c:v>
                </c:pt>
                <c:pt idx="6803">
                  <c:v>54.424000000008732</c:v>
                </c:pt>
                <c:pt idx="6804">
                  <c:v>54.432000000008742</c:v>
                </c:pt>
                <c:pt idx="6805">
                  <c:v>54.440000000008737</c:v>
                </c:pt>
                <c:pt idx="6806">
                  <c:v>54.448000000008747</c:v>
                </c:pt>
                <c:pt idx="6807">
                  <c:v>54.456000000008743</c:v>
                </c:pt>
                <c:pt idx="6808">
                  <c:v>54.464000000008753</c:v>
                </c:pt>
                <c:pt idx="6809">
                  <c:v>54.472000000008762</c:v>
                </c:pt>
                <c:pt idx="6810">
                  <c:v>54.480000000008758</c:v>
                </c:pt>
                <c:pt idx="6811">
                  <c:v>54.488000000008761</c:v>
                </c:pt>
                <c:pt idx="6812">
                  <c:v>54.496000000008763</c:v>
                </c:pt>
                <c:pt idx="6813">
                  <c:v>54.504000000008766</c:v>
                </c:pt>
                <c:pt idx="6814">
                  <c:v>54.512000000008769</c:v>
                </c:pt>
                <c:pt idx="6815">
                  <c:v>54.520000000008778</c:v>
                </c:pt>
                <c:pt idx="6816">
                  <c:v>54.528000000008788</c:v>
                </c:pt>
                <c:pt idx="6817">
                  <c:v>54.536000000008791</c:v>
                </c:pt>
                <c:pt idx="6818">
                  <c:v>54.544000000008786</c:v>
                </c:pt>
                <c:pt idx="6819">
                  <c:v>54.552000000008789</c:v>
                </c:pt>
                <c:pt idx="6820">
                  <c:v>54.560000000008799</c:v>
                </c:pt>
                <c:pt idx="6821">
                  <c:v>54.568000000008809</c:v>
                </c:pt>
                <c:pt idx="6822">
                  <c:v>54.576000000008804</c:v>
                </c:pt>
                <c:pt idx="6823">
                  <c:v>54.5840000000088</c:v>
                </c:pt>
                <c:pt idx="6824">
                  <c:v>54.592000000008817</c:v>
                </c:pt>
                <c:pt idx="6825">
                  <c:v>54.600000000008812</c:v>
                </c:pt>
                <c:pt idx="6826">
                  <c:v>54.608000000008822</c:v>
                </c:pt>
                <c:pt idx="6827">
                  <c:v>54.616000000008817</c:v>
                </c:pt>
                <c:pt idx="6828">
                  <c:v>54.624000000008827</c:v>
                </c:pt>
                <c:pt idx="6829">
                  <c:v>54.63200000000883</c:v>
                </c:pt>
                <c:pt idx="6830">
                  <c:v>54.640000000008833</c:v>
                </c:pt>
                <c:pt idx="6831">
                  <c:v>54.648000000008842</c:v>
                </c:pt>
                <c:pt idx="6832">
                  <c:v>54.656000000008838</c:v>
                </c:pt>
                <c:pt idx="6833">
                  <c:v>54.664000000008848</c:v>
                </c:pt>
                <c:pt idx="6834">
                  <c:v>54.67200000000885</c:v>
                </c:pt>
                <c:pt idx="6835">
                  <c:v>54.680000000008853</c:v>
                </c:pt>
                <c:pt idx="6836">
                  <c:v>54.688000000008856</c:v>
                </c:pt>
                <c:pt idx="6837">
                  <c:v>54.696000000008858</c:v>
                </c:pt>
                <c:pt idx="6838">
                  <c:v>54.704000000008861</c:v>
                </c:pt>
                <c:pt idx="6839">
                  <c:v>54.712000000008871</c:v>
                </c:pt>
                <c:pt idx="6840">
                  <c:v>54.720000000008874</c:v>
                </c:pt>
                <c:pt idx="6841">
                  <c:v>54.728000000008876</c:v>
                </c:pt>
                <c:pt idx="6842">
                  <c:v>54.736000000008879</c:v>
                </c:pt>
                <c:pt idx="6843">
                  <c:v>54.744000000008882</c:v>
                </c:pt>
                <c:pt idx="6844">
                  <c:v>54.752000000008884</c:v>
                </c:pt>
                <c:pt idx="6845">
                  <c:v>54.760000000008887</c:v>
                </c:pt>
                <c:pt idx="6846">
                  <c:v>54.76800000000889</c:v>
                </c:pt>
                <c:pt idx="6847">
                  <c:v>54.776000000008899</c:v>
                </c:pt>
                <c:pt idx="6848">
                  <c:v>54.784000000008902</c:v>
                </c:pt>
                <c:pt idx="6849">
                  <c:v>54.792000000008912</c:v>
                </c:pt>
                <c:pt idx="6850">
                  <c:v>54.8000000000089</c:v>
                </c:pt>
                <c:pt idx="6851">
                  <c:v>54.808000000008903</c:v>
                </c:pt>
                <c:pt idx="6852">
                  <c:v>54.816000000008906</c:v>
                </c:pt>
                <c:pt idx="6853">
                  <c:v>54.824000000008908</c:v>
                </c:pt>
                <c:pt idx="6854">
                  <c:v>54.832000000008918</c:v>
                </c:pt>
                <c:pt idx="6855">
                  <c:v>54.840000000008921</c:v>
                </c:pt>
                <c:pt idx="6856">
                  <c:v>54.848000000008923</c:v>
                </c:pt>
                <c:pt idx="6857">
                  <c:v>54.856000000008926</c:v>
                </c:pt>
                <c:pt idx="6858">
                  <c:v>54.864000000008929</c:v>
                </c:pt>
                <c:pt idx="6859">
                  <c:v>54.872000000008931</c:v>
                </c:pt>
                <c:pt idx="6860">
                  <c:v>54.880000000008934</c:v>
                </c:pt>
                <c:pt idx="6861">
                  <c:v>54.888000000008951</c:v>
                </c:pt>
                <c:pt idx="6862">
                  <c:v>54.896000000008954</c:v>
                </c:pt>
                <c:pt idx="6863">
                  <c:v>54.904000000008949</c:v>
                </c:pt>
                <c:pt idx="6864">
                  <c:v>54.912000000008952</c:v>
                </c:pt>
                <c:pt idx="6865">
                  <c:v>54.920000000008962</c:v>
                </c:pt>
                <c:pt idx="6866">
                  <c:v>54.928000000008964</c:v>
                </c:pt>
                <c:pt idx="6867">
                  <c:v>54.93600000000896</c:v>
                </c:pt>
                <c:pt idx="6868">
                  <c:v>54.94400000000897</c:v>
                </c:pt>
                <c:pt idx="6869">
                  <c:v>54.952000000008972</c:v>
                </c:pt>
                <c:pt idx="6870">
                  <c:v>54.960000000008982</c:v>
                </c:pt>
                <c:pt idx="6871">
                  <c:v>54.968000000008985</c:v>
                </c:pt>
                <c:pt idx="6872">
                  <c:v>54.97600000000898</c:v>
                </c:pt>
                <c:pt idx="6873">
                  <c:v>54.984000000008976</c:v>
                </c:pt>
                <c:pt idx="6874">
                  <c:v>54.992000000008993</c:v>
                </c:pt>
                <c:pt idx="6875">
                  <c:v>55.000000000009003</c:v>
                </c:pt>
                <c:pt idx="6876">
                  <c:v>55.008000000009005</c:v>
                </c:pt>
                <c:pt idx="6877">
                  <c:v>55.016000000009001</c:v>
                </c:pt>
                <c:pt idx="6878">
                  <c:v>55.024000000009003</c:v>
                </c:pt>
                <c:pt idx="6879">
                  <c:v>55.032000000009013</c:v>
                </c:pt>
                <c:pt idx="6880">
                  <c:v>55.040000000009009</c:v>
                </c:pt>
                <c:pt idx="6881">
                  <c:v>55.048000000009012</c:v>
                </c:pt>
                <c:pt idx="6882">
                  <c:v>55.056000000009021</c:v>
                </c:pt>
                <c:pt idx="6883">
                  <c:v>55.064000000009031</c:v>
                </c:pt>
                <c:pt idx="6884">
                  <c:v>55.072000000009034</c:v>
                </c:pt>
                <c:pt idx="6885">
                  <c:v>55.080000000009029</c:v>
                </c:pt>
                <c:pt idx="6886">
                  <c:v>55.088000000009032</c:v>
                </c:pt>
                <c:pt idx="6887">
                  <c:v>55.096000000009042</c:v>
                </c:pt>
                <c:pt idx="6888">
                  <c:v>55.104000000009052</c:v>
                </c:pt>
                <c:pt idx="6889">
                  <c:v>55.112000000009054</c:v>
                </c:pt>
                <c:pt idx="6890">
                  <c:v>55.120000000009057</c:v>
                </c:pt>
                <c:pt idx="6891">
                  <c:v>55.12800000000906</c:v>
                </c:pt>
                <c:pt idx="6892">
                  <c:v>55.136000000009062</c:v>
                </c:pt>
                <c:pt idx="6893">
                  <c:v>55.144000000009058</c:v>
                </c:pt>
                <c:pt idx="6894">
                  <c:v>55.15200000000906</c:v>
                </c:pt>
                <c:pt idx="6895">
                  <c:v>55.160000000009077</c:v>
                </c:pt>
                <c:pt idx="6896">
                  <c:v>55.16800000000908</c:v>
                </c:pt>
                <c:pt idx="6897">
                  <c:v>55.176000000009083</c:v>
                </c:pt>
                <c:pt idx="6898">
                  <c:v>55.184000000009078</c:v>
                </c:pt>
                <c:pt idx="6899">
                  <c:v>55.192000000009088</c:v>
                </c:pt>
                <c:pt idx="6900">
                  <c:v>55.200000000009091</c:v>
                </c:pt>
                <c:pt idx="6901">
                  <c:v>55.208000000009093</c:v>
                </c:pt>
                <c:pt idx="6902">
                  <c:v>55.216000000009103</c:v>
                </c:pt>
                <c:pt idx="6903">
                  <c:v>55.224000000009106</c:v>
                </c:pt>
                <c:pt idx="6904">
                  <c:v>55.232000000009108</c:v>
                </c:pt>
                <c:pt idx="6905">
                  <c:v>55.240000000009111</c:v>
                </c:pt>
                <c:pt idx="6906">
                  <c:v>55.248000000009114</c:v>
                </c:pt>
                <c:pt idx="6907">
                  <c:v>55.256000000009109</c:v>
                </c:pt>
                <c:pt idx="6908">
                  <c:v>55.264000000009112</c:v>
                </c:pt>
                <c:pt idx="6909">
                  <c:v>55.272000000009129</c:v>
                </c:pt>
                <c:pt idx="6910">
                  <c:v>55.280000000009132</c:v>
                </c:pt>
                <c:pt idx="6911">
                  <c:v>55.288000000009134</c:v>
                </c:pt>
                <c:pt idx="6912">
                  <c:v>55.296000000009137</c:v>
                </c:pt>
                <c:pt idx="6913">
                  <c:v>55.304000000009125</c:v>
                </c:pt>
                <c:pt idx="6914">
                  <c:v>55.312000000009135</c:v>
                </c:pt>
                <c:pt idx="6915">
                  <c:v>55.320000000009138</c:v>
                </c:pt>
                <c:pt idx="6916">
                  <c:v>55.328000000009148</c:v>
                </c:pt>
                <c:pt idx="6917">
                  <c:v>55.33600000000915</c:v>
                </c:pt>
                <c:pt idx="6918">
                  <c:v>55.344000000009146</c:v>
                </c:pt>
                <c:pt idx="6919">
                  <c:v>55.352000000009156</c:v>
                </c:pt>
                <c:pt idx="6920">
                  <c:v>55.360000000009158</c:v>
                </c:pt>
                <c:pt idx="6921">
                  <c:v>55.368000000009161</c:v>
                </c:pt>
                <c:pt idx="6922">
                  <c:v>55.376000000009164</c:v>
                </c:pt>
                <c:pt idx="6923">
                  <c:v>55.384000000009159</c:v>
                </c:pt>
                <c:pt idx="6924">
                  <c:v>55.392000000009169</c:v>
                </c:pt>
                <c:pt idx="6925">
                  <c:v>55.400000000009179</c:v>
                </c:pt>
                <c:pt idx="6926">
                  <c:v>55.408000000009181</c:v>
                </c:pt>
                <c:pt idx="6927">
                  <c:v>55.416000000009184</c:v>
                </c:pt>
                <c:pt idx="6928">
                  <c:v>55.424000000009187</c:v>
                </c:pt>
                <c:pt idx="6929">
                  <c:v>55.432000000009189</c:v>
                </c:pt>
                <c:pt idx="6930">
                  <c:v>55.440000000009192</c:v>
                </c:pt>
                <c:pt idx="6931">
                  <c:v>55.448000000009202</c:v>
                </c:pt>
                <c:pt idx="6932">
                  <c:v>55.456000000009197</c:v>
                </c:pt>
                <c:pt idx="6933">
                  <c:v>55.464000000009207</c:v>
                </c:pt>
                <c:pt idx="6934">
                  <c:v>55.47200000000921</c:v>
                </c:pt>
                <c:pt idx="6935">
                  <c:v>55.480000000009206</c:v>
                </c:pt>
                <c:pt idx="6936">
                  <c:v>55.488000000009215</c:v>
                </c:pt>
                <c:pt idx="6937">
                  <c:v>55.496000000009218</c:v>
                </c:pt>
                <c:pt idx="6938">
                  <c:v>55.504000000009221</c:v>
                </c:pt>
                <c:pt idx="6939">
                  <c:v>55.512000000009223</c:v>
                </c:pt>
                <c:pt idx="6940">
                  <c:v>55.520000000009233</c:v>
                </c:pt>
                <c:pt idx="6941">
                  <c:v>55.528000000009236</c:v>
                </c:pt>
                <c:pt idx="6942">
                  <c:v>55.536000000009238</c:v>
                </c:pt>
                <c:pt idx="6943">
                  <c:v>55.544000000009241</c:v>
                </c:pt>
                <c:pt idx="6944">
                  <c:v>55.552000000009251</c:v>
                </c:pt>
                <c:pt idx="6945">
                  <c:v>55.560000000009239</c:v>
                </c:pt>
                <c:pt idx="6946">
                  <c:v>55.568000000009256</c:v>
                </c:pt>
                <c:pt idx="6947">
                  <c:v>55.576000000009259</c:v>
                </c:pt>
                <c:pt idx="6948">
                  <c:v>55.584000000009254</c:v>
                </c:pt>
                <c:pt idx="6949">
                  <c:v>55.592000000009271</c:v>
                </c:pt>
                <c:pt idx="6950">
                  <c:v>55.60000000000926</c:v>
                </c:pt>
                <c:pt idx="6951">
                  <c:v>55.608000000009277</c:v>
                </c:pt>
                <c:pt idx="6952">
                  <c:v>55.616000000009265</c:v>
                </c:pt>
                <c:pt idx="6953">
                  <c:v>55.624000000009282</c:v>
                </c:pt>
                <c:pt idx="6954">
                  <c:v>55.632000000009292</c:v>
                </c:pt>
                <c:pt idx="6955">
                  <c:v>55.64000000000928</c:v>
                </c:pt>
                <c:pt idx="6956">
                  <c:v>55.648000000009297</c:v>
                </c:pt>
                <c:pt idx="6957">
                  <c:v>55.656000000009286</c:v>
                </c:pt>
                <c:pt idx="6958">
                  <c:v>55.664000000009302</c:v>
                </c:pt>
                <c:pt idx="6959">
                  <c:v>55.672000000009298</c:v>
                </c:pt>
                <c:pt idx="6960">
                  <c:v>55.680000000009301</c:v>
                </c:pt>
                <c:pt idx="6961">
                  <c:v>55.688000000009303</c:v>
                </c:pt>
                <c:pt idx="6962">
                  <c:v>55.696000000009313</c:v>
                </c:pt>
                <c:pt idx="6963">
                  <c:v>55.704000000009316</c:v>
                </c:pt>
                <c:pt idx="6964">
                  <c:v>55.712000000009311</c:v>
                </c:pt>
                <c:pt idx="6965">
                  <c:v>55.720000000009328</c:v>
                </c:pt>
                <c:pt idx="6966">
                  <c:v>55.728000000009324</c:v>
                </c:pt>
                <c:pt idx="6967">
                  <c:v>55.736000000009334</c:v>
                </c:pt>
                <c:pt idx="6968">
                  <c:v>55.744000000009322</c:v>
                </c:pt>
                <c:pt idx="6969">
                  <c:v>55.752000000009332</c:v>
                </c:pt>
                <c:pt idx="6970">
                  <c:v>55.760000000009349</c:v>
                </c:pt>
                <c:pt idx="6971">
                  <c:v>55.768000000009344</c:v>
                </c:pt>
                <c:pt idx="6972">
                  <c:v>55.776000000009354</c:v>
                </c:pt>
                <c:pt idx="6973">
                  <c:v>55.784000000009343</c:v>
                </c:pt>
                <c:pt idx="6974">
                  <c:v>55.792000000009359</c:v>
                </c:pt>
                <c:pt idx="6975">
                  <c:v>55.800000000009355</c:v>
                </c:pt>
                <c:pt idx="6976">
                  <c:v>55.808000000009358</c:v>
                </c:pt>
                <c:pt idx="6977">
                  <c:v>55.81600000000936</c:v>
                </c:pt>
                <c:pt idx="6978">
                  <c:v>55.824000000009356</c:v>
                </c:pt>
                <c:pt idx="6979">
                  <c:v>55.832000000009373</c:v>
                </c:pt>
                <c:pt idx="6980">
                  <c:v>55.840000000009361</c:v>
                </c:pt>
                <c:pt idx="6981">
                  <c:v>55.848000000009378</c:v>
                </c:pt>
                <c:pt idx="6982">
                  <c:v>55.856000000009381</c:v>
                </c:pt>
                <c:pt idx="6983">
                  <c:v>55.864000000009376</c:v>
                </c:pt>
                <c:pt idx="6984">
                  <c:v>55.872000000009393</c:v>
                </c:pt>
                <c:pt idx="6985">
                  <c:v>55.880000000009382</c:v>
                </c:pt>
                <c:pt idx="6986">
                  <c:v>55.888000000009399</c:v>
                </c:pt>
                <c:pt idx="6987">
                  <c:v>55.896000000009401</c:v>
                </c:pt>
                <c:pt idx="6988">
                  <c:v>55.904000000009404</c:v>
                </c:pt>
                <c:pt idx="6989">
                  <c:v>55.912000000009414</c:v>
                </c:pt>
                <c:pt idx="6990">
                  <c:v>55.920000000009409</c:v>
                </c:pt>
                <c:pt idx="6991">
                  <c:v>55.928000000009419</c:v>
                </c:pt>
                <c:pt idx="6992">
                  <c:v>55.936000000009415</c:v>
                </c:pt>
                <c:pt idx="6993">
                  <c:v>55.944000000009424</c:v>
                </c:pt>
                <c:pt idx="6994">
                  <c:v>55.952000000009434</c:v>
                </c:pt>
                <c:pt idx="6995">
                  <c:v>55.96000000000943</c:v>
                </c:pt>
                <c:pt idx="6996">
                  <c:v>55.968000000009447</c:v>
                </c:pt>
                <c:pt idx="6997">
                  <c:v>55.976000000009435</c:v>
                </c:pt>
                <c:pt idx="6998">
                  <c:v>55.984000000009445</c:v>
                </c:pt>
                <c:pt idx="6999">
                  <c:v>55.992000000009448</c:v>
                </c:pt>
                <c:pt idx="7000">
                  <c:v>56.00000000000945</c:v>
                </c:pt>
                <c:pt idx="7001">
                  <c:v>56.00800000000946</c:v>
                </c:pt>
                <c:pt idx="7002">
                  <c:v>56.016000000009456</c:v>
                </c:pt>
                <c:pt idx="7003">
                  <c:v>56.024000000009465</c:v>
                </c:pt>
                <c:pt idx="7004">
                  <c:v>56.032000000009461</c:v>
                </c:pt>
                <c:pt idx="7005">
                  <c:v>56.040000000009471</c:v>
                </c:pt>
                <c:pt idx="7006">
                  <c:v>56.048000000009466</c:v>
                </c:pt>
                <c:pt idx="7007">
                  <c:v>56.056000000009476</c:v>
                </c:pt>
                <c:pt idx="7008">
                  <c:v>56.064000000009486</c:v>
                </c:pt>
                <c:pt idx="7009">
                  <c:v>56.072000000009481</c:v>
                </c:pt>
                <c:pt idx="7010">
                  <c:v>56.080000000009491</c:v>
                </c:pt>
                <c:pt idx="7011">
                  <c:v>56.088000000009487</c:v>
                </c:pt>
                <c:pt idx="7012">
                  <c:v>56.096000000009504</c:v>
                </c:pt>
                <c:pt idx="7013">
                  <c:v>56.104000000009492</c:v>
                </c:pt>
                <c:pt idx="7014">
                  <c:v>56.112000000009502</c:v>
                </c:pt>
                <c:pt idx="7015">
                  <c:v>56.120000000009512</c:v>
                </c:pt>
                <c:pt idx="7016">
                  <c:v>56.128000000009514</c:v>
                </c:pt>
                <c:pt idx="7017">
                  <c:v>56.136000000009517</c:v>
                </c:pt>
                <c:pt idx="7018">
                  <c:v>56.144000000009505</c:v>
                </c:pt>
                <c:pt idx="7019">
                  <c:v>56.152000000009522</c:v>
                </c:pt>
                <c:pt idx="7020">
                  <c:v>56.160000000009518</c:v>
                </c:pt>
                <c:pt idx="7021">
                  <c:v>56.168000000009535</c:v>
                </c:pt>
                <c:pt idx="7022">
                  <c:v>56.176000000009523</c:v>
                </c:pt>
                <c:pt idx="7023">
                  <c:v>56.184000000009526</c:v>
                </c:pt>
                <c:pt idx="7024">
                  <c:v>56.19200000000955</c:v>
                </c:pt>
                <c:pt idx="7025">
                  <c:v>56.200000000009538</c:v>
                </c:pt>
                <c:pt idx="7026">
                  <c:v>56.208000000009555</c:v>
                </c:pt>
                <c:pt idx="7027">
                  <c:v>56.216000000009551</c:v>
                </c:pt>
                <c:pt idx="7028">
                  <c:v>56.224000000009553</c:v>
                </c:pt>
                <c:pt idx="7029">
                  <c:v>56.232000000009556</c:v>
                </c:pt>
                <c:pt idx="7030">
                  <c:v>56.240000000009559</c:v>
                </c:pt>
                <c:pt idx="7031">
                  <c:v>56.248000000009569</c:v>
                </c:pt>
                <c:pt idx="7032">
                  <c:v>56.256000000009564</c:v>
                </c:pt>
                <c:pt idx="7033">
                  <c:v>56.264000000009581</c:v>
                </c:pt>
                <c:pt idx="7034">
                  <c:v>56.272000000009569</c:v>
                </c:pt>
                <c:pt idx="7035">
                  <c:v>56.280000000009579</c:v>
                </c:pt>
                <c:pt idx="7036">
                  <c:v>56.288000000009582</c:v>
                </c:pt>
                <c:pt idx="7037">
                  <c:v>56.296000000009592</c:v>
                </c:pt>
                <c:pt idx="7038">
                  <c:v>56.304000000009594</c:v>
                </c:pt>
                <c:pt idx="7039">
                  <c:v>56.31200000000959</c:v>
                </c:pt>
                <c:pt idx="7040">
                  <c:v>56.3200000000096</c:v>
                </c:pt>
                <c:pt idx="7041">
                  <c:v>56.328000000009602</c:v>
                </c:pt>
                <c:pt idx="7042">
                  <c:v>56.336000000009605</c:v>
                </c:pt>
                <c:pt idx="7043">
                  <c:v>56.344000000009594</c:v>
                </c:pt>
                <c:pt idx="7044">
                  <c:v>56.352000000009603</c:v>
                </c:pt>
                <c:pt idx="7045">
                  <c:v>56.36000000000962</c:v>
                </c:pt>
                <c:pt idx="7046">
                  <c:v>56.368000000009616</c:v>
                </c:pt>
                <c:pt idx="7047">
                  <c:v>56.376000000009626</c:v>
                </c:pt>
                <c:pt idx="7048">
                  <c:v>56.384000000009614</c:v>
                </c:pt>
                <c:pt idx="7049">
                  <c:v>56.392000000009631</c:v>
                </c:pt>
                <c:pt idx="7050">
                  <c:v>56.400000000009626</c:v>
                </c:pt>
                <c:pt idx="7051">
                  <c:v>56.408000000009636</c:v>
                </c:pt>
                <c:pt idx="7052">
                  <c:v>56.416000000009646</c:v>
                </c:pt>
                <c:pt idx="7053">
                  <c:v>56.424000000009642</c:v>
                </c:pt>
                <c:pt idx="7054">
                  <c:v>56.432000000009651</c:v>
                </c:pt>
                <c:pt idx="7055">
                  <c:v>56.440000000009647</c:v>
                </c:pt>
                <c:pt idx="7056">
                  <c:v>56.448000000009657</c:v>
                </c:pt>
                <c:pt idx="7057">
                  <c:v>56.456000000009645</c:v>
                </c:pt>
                <c:pt idx="7058">
                  <c:v>56.464000000009655</c:v>
                </c:pt>
                <c:pt idx="7059">
                  <c:v>56.472000000009672</c:v>
                </c:pt>
                <c:pt idx="7060">
                  <c:v>56.48000000000966</c:v>
                </c:pt>
                <c:pt idx="7061">
                  <c:v>56.488000000009677</c:v>
                </c:pt>
                <c:pt idx="7062">
                  <c:v>56.496000000009673</c:v>
                </c:pt>
                <c:pt idx="7063">
                  <c:v>56.504000000009675</c:v>
                </c:pt>
                <c:pt idx="7064">
                  <c:v>56.512000000009678</c:v>
                </c:pt>
                <c:pt idx="7065">
                  <c:v>56.520000000009688</c:v>
                </c:pt>
                <c:pt idx="7066">
                  <c:v>56.528000000009683</c:v>
                </c:pt>
                <c:pt idx="7067">
                  <c:v>56.536000000009693</c:v>
                </c:pt>
                <c:pt idx="7068">
                  <c:v>56.544000000009703</c:v>
                </c:pt>
                <c:pt idx="7069">
                  <c:v>56.552000000009699</c:v>
                </c:pt>
                <c:pt idx="7070">
                  <c:v>56.560000000009715</c:v>
                </c:pt>
                <c:pt idx="7071">
                  <c:v>56.568000000009718</c:v>
                </c:pt>
                <c:pt idx="7072">
                  <c:v>56.576000000009721</c:v>
                </c:pt>
                <c:pt idx="7073">
                  <c:v>56.584000000009709</c:v>
                </c:pt>
                <c:pt idx="7074">
                  <c:v>56.592000000009726</c:v>
                </c:pt>
                <c:pt idx="7075">
                  <c:v>56.600000000009736</c:v>
                </c:pt>
                <c:pt idx="7076">
                  <c:v>56.608000000009739</c:v>
                </c:pt>
                <c:pt idx="7077">
                  <c:v>56.616000000009741</c:v>
                </c:pt>
                <c:pt idx="7078">
                  <c:v>56.624000000009737</c:v>
                </c:pt>
                <c:pt idx="7079">
                  <c:v>56.632000000009747</c:v>
                </c:pt>
                <c:pt idx="7080">
                  <c:v>56.640000000009742</c:v>
                </c:pt>
                <c:pt idx="7081">
                  <c:v>56.648000000009759</c:v>
                </c:pt>
                <c:pt idx="7082">
                  <c:v>56.656000000009762</c:v>
                </c:pt>
                <c:pt idx="7083">
                  <c:v>56.664000000009757</c:v>
                </c:pt>
                <c:pt idx="7084">
                  <c:v>56.672000000009767</c:v>
                </c:pt>
                <c:pt idx="7085">
                  <c:v>56.680000000009763</c:v>
                </c:pt>
                <c:pt idx="7086">
                  <c:v>56.688000000009772</c:v>
                </c:pt>
                <c:pt idx="7087">
                  <c:v>56.696000000009768</c:v>
                </c:pt>
                <c:pt idx="7088">
                  <c:v>56.704000000009778</c:v>
                </c:pt>
                <c:pt idx="7089">
                  <c:v>56.712000000009787</c:v>
                </c:pt>
                <c:pt idx="7090">
                  <c:v>56.72000000000979</c:v>
                </c:pt>
                <c:pt idx="7091">
                  <c:v>56.7280000000098</c:v>
                </c:pt>
                <c:pt idx="7092">
                  <c:v>56.736000000009788</c:v>
                </c:pt>
                <c:pt idx="7093">
                  <c:v>56.744000000009798</c:v>
                </c:pt>
                <c:pt idx="7094">
                  <c:v>56.752000000009794</c:v>
                </c:pt>
                <c:pt idx="7095">
                  <c:v>56.760000000009811</c:v>
                </c:pt>
                <c:pt idx="7096">
                  <c:v>56.76800000000982</c:v>
                </c:pt>
                <c:pt idx="7097">
                  <c:v>56.776000000009809</c:v>
                </c:pt>
                <c:pt idx="7098">
                  <c:v>56.784000000009812</c:v>
                </c:pt>
                <c:pt idx="7099">
                  <c:v>56.792000000009821</c:v>
                </c:pt>
                <c:pt idx="7100">
                  <c:v>56.800000000009817</c:v>
                </c:pt>
                <c:pt idx="7101">
                  <c:v>56.808000000009812</c:v>
                </c:pt>
                <c:pt idx="7102">
                  <c:v>56.816000000009822</c:v>
                </c:pt>
                <c:pt idx="7103">
                  <c:v>56.824000000009832</c:v>
                </c:pt>
                <c:pt idx="7104">
                  <c:v>56.832000000009835</c:v>
                </c:pt>
                <c:pt idx="7105">
                  <c:v>56.840000000009837</c:v>
                </c:pt>
                <c:pt idx="7106">
                  <c:v>56.848000000009833</c:v>
                </c:pt>
                <c:pt idx="7107">
                  <c:v>56.856000000009843</c:v>
                </c:pt>
                <c:pt idx="7108">
                  <c:v>56.864000000009838</c:v>
                </c:pt>
                <c:pt idx="7109">
                  <c:v>56.872000000009855</c:v>
                </c:pt>
                <c:pt idx="7110">
                  <c:v>56.880000000009851</c:v>
                </c:pt>
                <c:pt idx="7111">
                  <c:v>56.888000000009853</c:v>
                </c:pt>
                <c:pt idx="7112">
                  <c:v>56.896000000009863</c:v>
                </c:pt>
                <c:pt idx="7113">
                  <c:v>56.904000000009859</c:v>
                </c:pt>
                <c:pt idx="7114">
                  <c:v>56.912000000009868</c:v>
                </c:pt>
                <c:pt idx="7115">
                  <c:v>56.920000000009871</c:v>
                </c:pt>
                <c:pt idx="7116">
                  <c:v>56.928000000009888</c:v>
                </c:pt>
                <c:pt idx="7117">
                  <c:v>56.936000000009869</c:v>
                </c:pt>
                <c:pt idx="7118">
                  <c:v>56.944000000009879</c:v>
                </c:pt>
                <c:pt idx="7119">
                  <c:v>56.952000000009889</c:v>
                </c:pt>
                <c:pt idx="7120">
                  <c:v>56.960000000009892</c:v>
                </c:pt>
                <c:pt idx="7121">
                  <c:v>56.968000000009908</c:v>
                </c:pt>
                <c:pt idx="7122">
                  <c:v>56.976000000009897</c:v>
                </c:pt>
                <c:pt idx="7123">
                  <c:v>56.9840000000099</c:v>
                </c:pt>
                <c:pt idx="7124">
                  <c:v>56.992000000009909</c:v>
                </c:pt>
                <c:pt idx="7125">
                  <c:v>57.000000000009912</c:v>
                </c:pt>
                <c:pt idx="7126">
                  <c:v>57.008000000009922</c:v>
                </c:pt>
                <c:pt idx="7127">
                  <c:v>57.01600000000991</c:v>
                </c:pt>
                <c:pt idx="7128">
                  <c:v>57.024000000009927</c:v>
                </c:pt>
                <c:pt idx="7129">
                  <c:v>57.032000000009923</c:v>
                </c:pt>
                <c:pt idx="7130">
                  <c:v>57.040000000009933</c:v>
                </c:pt>
                <c:pt idx="7131">
                  <c:v>57.048000000009928</c:v>
                </c:pt>
                <c:pt idx="7132">
                  <c:v>57.056000000009931</c:v>
                </c:pt>
                <c:pt idx="7133">
                  <c:v>57.064000000009933</c:v>
                </c:pt>
                <c:pt idx="7134">
                  <c:v>57.072000000009943</c:v>
                </c:pt>
                <c:pt idx="7135">
                  <c:v>57.080000000009953</c:v>
                </c:pt>
                <c:pt idx="7136">
                  <c:v>57.088000000009949</c:v>
                </c:pt>
                <c:pt idx="7137">
                  <c:v>57.096000000009958</c:v>
                </c:pt>
                <c:pt idx="7138">
                  <c:v>57.104000000009954</c:v>
                </c:pt>
                <c:pt idx="7139">
                  <c:v>57.112000000009964</c:v>
                </c:pt>
                <c:pt idx="7140">
                  <c:v>57.120000000009959</c:v>
                </c:pt>
                <c:pt idx="7141">
                  <c:v>57.128000000009969</c:v>
                </c:pt>
                <c:pt idx="7142">
                  <c:v>57.136000000009979</c:v>
                </c:pt>
                <c:pt idx="7143">
                  <c:v>57.144000000009967</c:v>
                </c:pt>
                <c:pt idx="7144">
                  <c:v>57.152000000009984</c:v>
                </c:pt>
                <c:pt idx="7145">
                  <c:v>57.16000000000998</c:v>
                </c:pt>
                <c:pt idx="7146">
                  <c:v>57.168000000009989</c:v>
                </c:pt>
                <c:pt idx="7147">
                  <c:v>57.176000000009985</c:v>
                </c:pt>
                <c:pt idx="7148">
                  <c:v>57.184000000009988</c:v>
                </c:pt>
                <c:pt idx="7149">
                  <c:v>57.19200000000999</c:v>
                </c:pt>
                <c:pt idx="7150">
                  <c:v>57.20000000001</c:v>
                </c:pt>
                <c:pt idx="7151">
                  <c:v>57.208000000010003</c:v>
                </c:pt>
                <c:pt idx="7152">
                  <c:v>57.216000000010006</c:v>
                </c:pt>
                <c:pt idx="7153">
                  <c:v>57.224000000010008</c:v>
                </c:pt>
                <c:pt idx="7154">
                  <c:v>57.232000000010011</c:v>
                </c:pt>
                <c:pt idx="7155">
                  <c:v>57.240000000010014</c:v>
                </c:pt>
                <c:pt idx="7156">
                  <c:v>57.248000000010009</c:v>
                </c:pt>
                <c:pt idx="7157">
                  <c:v>57.256000000010012</c:v>
                </c:pt>
                <c:pt idx="7158">
                  <c:v>57.264000000010029</c:v>
                </c:pt>
                <c:pt idx="7159">
                  <c:v>57.272000000010031</c:v>
                </c:pt>
                <c:pt idx="7160">
                  <c:v>57.280000000010034</c:v>
                </c:pt>
                <c:pt idx="7161">
                  <c:v>57.28800000001003</c:v>
                </c:pt>
                <c:pt idx="7162">
                  <c:v>57.296000000010039</c:v>
                </c:pt>
                <c:pt idx="7163">
                  <c:v>57.304000000010028</c:v>
                </c:pt>
                <c:pt idx="7164">
                  <c:v>57.312000000010045</c:v>
                </c:pt>
                <c:pt idx="7165">
                  <c:v>57.32000000001004</c:v>
                </c:pt>
                <c:pt idx="7166">
                  <c:v>57.32800000001005</c:v>
                </c:pt>
                <c:pt idx="7167">
                  <c:v>57.336000000010053</c:v>
                </c:pt>
                <c:pt idx="7168">
                  <c:v>57.344000000010048</c:v>
                </c:pt>
                <c:pt idx="7169">
                  <c:v>57.352000000010058</c:v>
                </c:pt>
                <c:pt idx="7170">
                  <c:v>57.360000000010054</c:v>
                </c:pt>
                <c:pt idx="7171">
                  <c:v>57.36800000001007</c:v>
                </c:pt>
                <c:pt idx="7172">
                  <c:v>57.376000000010059</c:v>
                </c:pt>
                <c:pt idx="7173">
                  <c:v>57.384000000010069</c:v>
                </c:pt>
                <c:pt idx="7174">
                  <c:v>57.392000000010086</c:v>
                </c:pt>
                <c:pt idx="7175">
                  <c:v>57.400000000010074</c:v>
                </c:pt>
                <c:pt idx="7176">
                  <c:v>57.408000000010091</c:v>
                </c:pt>
                <c:pt idx="7177">
                  <c:v>57.416000000010079</c:v>
                </c:pt>
                <c:pt idx="7178">
                  <c:v>57.424000000010096</c:v>
                </c:pt>
                <c:pt idx="7179">
                  <c:v>57.432000000010092</c:v>
                </c:pt>
                <c:pt idx="7180">
                  <c:v>57.440000000010095</c:v>
                </c:pt>
                <c:pt idx="7181">
                  <c:v>57.448000000010104</c:v>
                </c:pt>
                <c:pt idx="7182">
                  <c:v>57.4560000000101</c:v>
                </c:pt>
                <c:pt idx="7183">
                  <c:v>57.46400000001011</c:v>
                </c:pt>
                <c:pt idx="7184">
                  <c:v>57.472000000010105</c:v>
                </c:pt>
                <c:pt idx="7185">
                  <c:v>57.480000000010115</c:v>
                </c:pt>
                <c:pt idx="7186">
                  <c:v>57.488000000010111</c:v>
                </c:pt>
                <c:pt idx="7187">
                  <c:v>57.496000000010127</c:v>
                </c:pt>
                <c:pt idx="7188">
                  <c:v>57.504000000010116</c:v>
                </c:pt>
                <c:pt idx="7189">
                  <c:v>57.512000000010126</c:v>
                </c:pt>
                <c:pt idx="7190">
                  <c:v>57.520000000010143</c:v>
                </c:pt>
                <c:pt idx="7191">
                  <c:v>57.528000000010138</c:v>
                </c:pt>
                <c:pt idx="7192">
                  <c:v>57.536000000010148</c:v>
                </c:pt>
                <c:pt idx="7193">
                  <c:v>57.544000000010136</c:v>
                </c:pt>
                <c:pt idx="7194">
                  <c:v>57.552000000010146</c:v>
                </c:pt>
                <c:pt idx="7195">
                  <c:v>57.560000000010149</c:v>
                </c:pt>
                <c:pt idx="7196">
                  <c:v>57.568000000010159</c:v>
                </c:pt>
                <c:pt idx="7197">
                  <c:v>57.576000000010161</c:v>
                </c:pt>
                <c:pt idx="7198">
                  <c:v>57.584000000010157</c:v>
                </c:pt>
                <c:pt idx="7199">
                  <c:v>57.592000000010181</c:v>
                </c:pt>
                <c:pt idx="7200">
                  <c:v>57.600000000010162</c:v>
                </c:pt>
                <c:pt idx="7201">
                  <c:v>57.608000000010179</c:v>
                </c:pt>
                <c:pt idx="7202">
                  <c:v>57.616000000010175</c:v>
                </c:pt>
                <c:pt idx="7203">
                  <c:v>57.624000000010184</c:v>
                </c:pt>
                <c:pt idx="7204">
                  <c:v>57.63200000001018</c:v>
                </c:pt>
                <c:pt idx="7205">
                  <c:v>57.64000000001019</c:v>
                </c:pt>
                <c:pt idx="7206">
                  <c:v>57.6480000000102</c:v>
                </c:pt>
                <c:pt idx="7207">
                  <c:v>57.656000000010195</c:v>
                </c:pt>
                <c:pt idx="7208">
                  <c:v>57.664000000010205</c:v>
                </c:pt>
                <c:pt idx="7209">
                  <c:v>57.6720000000102</c:v>
                </c:pt>
                <c:pt idx="7210">
                  <c:v>57.680000000010203</c:v>
                </c:pt>
                <c:pt idx="7211">
                  <c:v>57.688000000010206</c:v>
                </c:pt>
                <c:pt idx="7212">
                  <c:v>57.696000000010216</c:v>
                </c:pt>
                <c:pt idx="7213">
                  <c:v>57.704000000010225</c:v>
                </c:pt>
                <c:pt idx="7214">
                  <c:v>57.712000000010221</c:v>
                </c:pt>
                <c:pt idx="7215">
                  <c:v>57.720000000010231</c:v>
                </c:pt>
                <c:pt idx="7216">
                  <c:v>57.728000000010233</c:v>
                </c:pt>
                <c:pt idx="7217">
                  <c:v>57.736000000010236</c:v>
                </c:pt>
                <c:pt idx="7218">
                  <c:v>57.744000000010224</c:v>
                </c:pt>
                <c:pt idx="7219">
                  <c:v>57.752000000010241</c:v>
                </c:pt>
                <c:pt idx="7220">
                  <c:v>57.760000000010237</c:v>
                </c:pt>
                <c:pt idx="7221">
                  <c:v>57.768000000010254</c:v>
                </c:pt>
                <c:pt idx="7222">
                  <c:v>57.776000000010256</c:v>
                </c:pt>
                <c:pt idx="7223">
                  <c:v>57.784000000010245</c:v>
                </c:pt>
                <c:pt idx="7224">
                  <c:v>57.792000000010262</c:v>
                </c:pt>
                <c:pt idx="7225">
                  <c:v>57.80000000001025</c:v>
                </c:pt>
                <c:pt idx="7226">
                  <c:v>57.80800000001026</c:v>
                </c:pt>
                <c:pt idx="7227">
                  <c:v>57.816000000010249</c:v>
                </c:pt>
                <c:pt idx="7228">
                  <c:v>57.824000000010265</c:v>
                </c:pt>
                <c:pt idx="7229">
                  <c:v>57.832000000010275</c:v>
                </c:pt>
                <c:pt idx="7230">
                  <c:v>57.840000000010271</c:v>
                </c:pt>
                <c:pt idx="7231">
                  <c:v>57.848000000010281</c:v>
                </c:pt>
                <c:pt idx="7232">
                  <c:v>57.856000000010269</c:v>
                </c:pt>
                <c:pt idx="7233">
                  <c:v>57.864000000010286</c:v>
                </c:pt>
                <c:pt idx="7234">
                  <c:v>57.872000000010281</c:v>
                </c:pt>
                <c:pt idx="7235">
                  <c:v>57.880000000010291</c:v>
                </c:pt>
                <c:pt idx="7236">
                  <c:v>57.888000000010294</c:v>
                </c:pt>
                <c:pt idx="7237">
                  <c:v>57.896000000010304</c:v>
                </c:pt>
                <c:pt idx="7238">
                  <c:v>57.904000000010299</c:v>
                </c:pt>
                <c:pt idx="7239">
                  <c:v>57.912000000010302</c:v>
                </c:pt>
                <c:pt idx="7240">
                  <c:v>57.920000000010312</c:v>
                </c:pt>
                <c:pt idx="7241">
                  <c:v>57.928000000010314</c:v>
                </c:pt>
                <c:pt idx="7242">
                  <c:v>57.936000000010324</c:v>
                </c:pt>
                <c:pt idx="7243">
                  <c:v>57.944000000010313</c:v>
                </c:pt>
                <c:pt idx="7244">
                  <c:v>57.952000000010322</c:v>
                </c:pt>
                <c:pt idx="7245">
                  <c:v>57.960000000010332</c:v>
                </c:pt>
                <c:pt idx="7246">
                  <c:v>57.968000000010335</c:v>
                </c:pt>
                <c:pt idx="7247">
                  <c:v>57.976000000010345</c:v>
                </c:pt>
                <c:pt idx="7248">
                  <c:v>57.984000000010333</c:v>
                </c:pt>
                <c:pt idx="7249">
                  <c:v>57.99200000001035</c:v>
                </c:pt>
                <c:pt idx="7250">
                  <c:v>58.000000000010346</c:v>
                </c:pt>
                <c:pt idx="7251">
                  <c:v>58.008000000010355</c:v>
                </c:pt>
                <c:pt idx="7252">
                  <c:v>58.016000000010358</c:v>
                </c:pt>
                <c:pt idx="7253">
                  <c:v>58.024000000010354</c:v>
                </c:pt>
                <c:pt idx="7254">
                  <c:v>58.03200000001037</c:v>
                </c:pt>
                <c:pt idx="7255">
                  <c:v>58.040000000010359</c:v>
                </c:pt>
                <c:pt idx="7256">
                  <c:v>58.048000000010376</c:v>
                </c:pt>
                <c:pt idx="7257">
                  <c:v>58.056000000010364</c:v>
                </c:pt>
                <c:pt idx="7258">
                  <c:v>58.064000000010374</c:v>
                </c:pt>
                <c:pt idx="7259">
                  <c:v>58.072000000010391</c:v>
                </c:pt>
                <c:pt idx="7260">
                  <c:v>58.080000000010379</c:v>
                </c:pt>
                <c:pt idx="7261">
                  <c:v>58.088000000010396</c:v>
                </c:pt>
                <c:pt idx="7262">
                  <c:v>58.096000000010392</c:v>
                </c:pt>
                <c:pt idx="7263">
                  <c:v>58.104000000010394</c:v>
                </c:pt>
                <c:pt idx="7264">
                  <c:v>58.112000000010397</c:v>
                </c:pt>
                <c:pt idx="7265">
                  <c:v>58.120000000010407</c:v>
                </c:pt>
                <c:pt idx="7266">
                  <c:v>58.128000000010417</c:v>
                </c:pt>
                <c:pt idx="7267">
                  <c:v>58.136000000010405</c:v>
                </c:pt>
                <c:pt idx="7268">
                  <c:v>58.144000000010415</c:v>
                </c:pt>
                <c:pt idx="7269">
                  <c:v>58.15200000001041</c:v>
                </c:pt>
                <c:pt idx="7270">
                  <c:v>58.160000000010427</c:v>
                </c:pt>
                <c:pt idx="7271">
                  <c:v>58.168000000010423</c:v>
                </c:pt>
                <c:pt idx="7272">
                  <c:v>58.176000000010426</c:v>
                </c:pt>
                <c:pt idx="7273">
                  <c:v>58.184000000010435</c:v>
                </c:pt>
                <c:pt idx="7274">
                  <c:v>58.192000000010438</c:v>
                </c:pt>
                <c:pt idx="7275">
                  <c:v>58.200000000010448</c:v>
                </c:pt>
                <c:pt idx="7276">
                  <c:v>58.208000000010443</c:v>
                </c:pt>
                <c:pt idx="7277">
                  <c:v>58.216000000010446</c:v>
                </c:pt>
                <c:pt idx="7278">
                  <c:v>58.224000000010449</c:v>
                </c:pt>
                <c:pt idx="7279">
                  <c:v>58.232000000010459</c:v>
                </c:pt>
                <c:pt idx="7280">
                  <c:v>58.240000000010461</c:v>
                </c:pt>
                <c:pt idx="7281">
                  <c:v>58.248000000010464</c:v>
                </c:pt>
                <c:pt idx="7282">
                  <c:v>58.256000000010474</c:v>
                </c:pt>
                <c:pt idx="7283">
                  <c:v>58.264000000010462</c:v>
                </c:pt>
                <c:pt idx="7284">
                  <c:v>58.272000000010479</c:v>
                </c:pt>
                <c:pt idx="7285">
                  <c:v>58.280000000010475</c:v>
                </c:pt>
                <c:pt idx="7286">
                  <c:v>58.288000000010484</c:v>
                </c:pt>
                <c:pt idx="7287">
                  <c:v>58.296000000010501</c:v>
                </c:pt>
                <c:pt idx="7288">
                  <c:v>58.304000000010483</c:v>
                </c:pt>
                <c:pt idx="7289">
                  <c:v>58.312000000010492</c:v>
                </c:pt>
                <c:pt idx="7290">
                  <c:v>58.320000000010495</c:v>
                </c:pt>
                <c:pt idx="7291">
                  <c:v>58.328000000010505</c:v>
                </c:pt>
                <c:pt idx="7292">
                  <c:v>58.336000000010493</c:v>
                </c:pt>
                <c:pt idx="7293">
                  <c:v>58.344000000010496</c:v>
                </c:pt>
                <c:pt idx="7294">
                  <c:v>58.352000000010513</c:v>
                </c:pt>
                <c:pt idx="7295">
                  <c:v>58.360000000010508</c:v>
                </c:pt>
                <c:pt idx="7296">
                  <c:v>58.368000000010525</c:v>
                </c:pt>
                <c:pt idx="7297">
                  <c:v>58.376000000010514</c:v>
                </c:pt>
                <c:pt idx="7298">
                  <c:v>58.384000000010516</c:v>
                </c:pt>
                <c:pt idx="7299">
                  <c:v>58.392000000010526</c:v>
                </c:pt>
                <c:pt idx="7300">
                  <c:v>58.400000000010529</c:v>
                </c:pt>
                <c:pt idx="7301">
                  <c:v>58.408000000010546</c:v>
                </c:pt>
                <c:pt idx="7302">
                  <c:v>58.416000000010534</c:v>
                </c:pt>
                <c:pt idx="7303">
                  <c:v>58.424000000010544</c:v>
                </c:pt>
                <c:pt idx="7304">
                  <c:v>58.432000000010547</c:v>
                </c:pt>
                <c:pt idx="7305">
                  <c:v>58.440000000010549</c:v>
                </c:pt>
                <c:pt idx="7306">
                  <c:v>58.448000000010545</c:v>
                </c:pt>
                <c:pt idx="7307">
                  <c:v>58.456000000010548</c:v>
                </c:pt>
                <c:pt idx="7308">
                  <c:v>58.464000000010564</c:v>
                </c:pt>
                <c:pt idx="7309">
                  <c:v>58.47200000001056</c:v>
                </c:pt>
                <c:pt idx="7310">
                  <c:v>58.48000000001057</c:v>
                </c:pt>
                <c:pt idx="7311">
                  <c:v>58.488000000010565</c:v>
                </c:pt>
                <c:pt idx="7312">
                  <c:v>58.496000000010575</c:v>
                </c:pt>
                <c:pt idx="7313">
                  <c:v>58.504000000010571</c:v>
                </c:pt>
                <c:pt idx="7314">
                  <c:v>58.51200000001058</c:v>
                </c:pt>
                <c:pt idx="7315">
                  <c:v>58.520000000010576</c:v>
                </c:pt>
                <c:pt idx="7316">
                  <c:v>58.528000000010593</c:v>
                </c:pt>
                <c:pt idx="7317">
                  <c:v>58.536000000010596</c:v>
                </c:pt>
                <c:pt idx="7318">
                  <c:v>58.544000000010591</c:v>
                </c:pt>
                <c:pt idx="7319">
                  <c:v>58.552000000010601</c:v>
                </c:pt>
                <c:pt idx="7320">
                  <c:v>58.560000000010604</c:v>
                </c:pt>
                <c:pt idx="7321">
                  <c:v>58.568000000010606</c:v>
                </c:pt>
                <c:pt idx="7322">
                  <c:v>58.576000000010602</c:v>
                </c:pt>
                <c:pt idx="7323">
                  <c:v>58.584000000010604</c:v>
                </c:pt>
                <c:pt idx="7324">
                  <c:v>58.592000000010628</c:v>
                </c:pt>
                <c:pt idx="7325">
                  <c:v>58.600000000010624</c:v>
                </c:pt>
                <c:pt idx="7326">
                  <c:v>58.608000000010634</c:v>
                </c:pt>
                <c:pt idx="7327">
                  <c:v>58.616000000010622</c:v>
                </c:pt>
                <c:pt idx="7328">
                  <c:v>58.624000000010632</c:v>
                </c:pt>
                <c:pt idx="7329">
                  <c:v>58.632000000010635</c:v>
                </c:pt>
                <c:pt idx="7330">
                  <c:v>58.640000000010644</c:v>
                </c:pt>
                <c:pt idx="7331">
                  <c:v>58.64800000001064</c:v>
                </c:pt>
                <c:pt idx="7332">
                  <c:v>58.656000000010643</c:v>
                </c:pt>
                <c:pt idx="7333">
                  <c:v>58.664000000010653</c:v>
                </c:pt>
                <c:pt idx="7334">
                  <c:v>58.672000000010655</c:v>
                </c:pt>
                <c:pt idx="7335">
                  <c:v>58.680000000010658</c:v>
                </c:pt>
                <c:pt idx="7336">
                  <c:v>58.688000000010653</c:v>
                </c:pt>
                <c:pt idx="7337">
                  <c:v>58.69600000001067</c:v>
                </c:pt>
                <c:pt idx="7338">
                  <c:v>58.704000000010659</c:v>
                </c:pt>
                <c:pt idx="7339">
                  <c:v>58.712000000010676</c:v>
                </c:pt>
                <c:pt idx="7340">
                  <c:v>58.720000000010685</c:v>
                </c:pt>
                <c:pt idx="7341">
                  <c:v>58.728000000010681</c:v>
                </c:pt>
                <c:pt idx="7342">
                  <c:v>58.736000000010691</c:v>
                </c:pt>
                <c:pt idx="7343">
                  <c:v>58.744000000010679</c:v>
                </c:pt>
                <c:pt idx="7344">
                  <c:v>58.752000000010696</c:v>
                </c:pt>
                <c:pt idx="7345">
                  <c:v>58.760000000010692</c:v>
                </c:pt>
                <c:pt idx="7346">
                  <c:v>58.768000000010709</c:v>
                </c:pt>
                <c:pt idx="7347">
                  <c:v>58.776000000010711</c:v>
                </c:pt>
                <c:pt idx="7348">
                  <c:v>58.784000000010707</c:v>
                </c:pt>
                <c:pt idx="7349">
                  <c:v>58.792000000010724</c:v>
                </c:pt>
                <c:pt idx="7350">
                  <c:v>58.800000000010705</c:v>
                </c:pt>
                <c:pt idx="7351">
                  <c:v>58.808000000010722</c:v>
                </c:pt>
                <c:pt idx="7352">
                  <c:v>58.81600000001071</c:v>
                </c:pt>
                <c:pt idx="7353">
                  <c:v>58.824000000010727</c:v>
                </c:pt>
                <c:pt idx="7354">
                  <c:v>58.832000000010723</c:v>
                </c:pt>
                <c:pt idx="7355">
                  <c:v>58.840000000010726</c:v>
                </c:pt>
                <c:pt idx="7356">
                  <c:v>58.848000000010742</c:v>
                </c:pt>
                <c:pt idx="7357">
                  <c:v>58.856000000010731</c:v>
                </c:pt>
                <c:pt idx="7358">
                  <c:v>58.864000000010748</c:v>
                </c:pt>
                <c:pt idx="7359">
                  <c:v>58.872000000010743</c:v>
                </c:pt>
                <c:pt idx="7360">
                  <c:v>58.880000000010746</c:v>
                </c:pt>
                <c:pt idx="7361">
                  <c:v>58.888000000010749</c:v>
                </c:pt>
                <c:pt idx="7362">
                  <c:v>58.896000000010758</c:v>
                </c:pt>
                <c:pt idx="7363">
                  <c:v>58.904000000010761</c:v>
                </c:pt>
                <c:pt idx="7364">
                  <c:v>58.912000000010764</c:v>
                </c:pt>
                <c:pt idx="7365">
                  <c:v>58.920000000010781</c:v>
                </c:pt>
                <c:pt idx="7366">
                  <c:v>58.928000000010769</c:v>
                </c:pt>
                <c:pt idx="7367">
                  <c:v>58.936000000010779</c:v>
                </c:pt>
                <c:pt idx="7368">
                  <c:v>58.944000000010774</c:v>
                </c:pt>
                <c:pt idx="7369">
                  <c:v>58.952000000010784</c:v>
                </c:pt>
                <c:pt idx="7370">
                  <c:v>58.960000000010801</c:v>
                </c:pt>
                <c:pt idx="7371">
                  <c:v>58.968000000010797</c:v>
                </c:pt>
                <c:pt idx="7372">
                  <c:v>58.976000000010799</c:v>
                </c:pt>
                <c:pt idx="7373">
                  <c:v>58.984000000010795</c:v>
                </c:pt>
                <c:pt idx="7374">
                  <c:v>58.992000000010812</c:v>
                </c:pt>
                <c:pt idx="7375">
                  <c:v>59.0000000000108</c:v>
                </c:pt>
                <c:pt idx="7376">
                  <c:v>59.00800000001081</c:v>
                </c:pt>
                <c:pt idx="7377">
                  <c:v>59.01600000001082</c:v>
                </c:pt>
                <c:pt idx="7378">
                  <c:v>59.024000000010815</c:v>
                </c:pt>
                <c:pt idx="7379">
                  <c:v>59.032000000010832</c:v>
                </c:pt>
                <c:pt idx="7380">
                  <c:v>59.040000000010821</c:v>
                </c:pt>
                <c:pt idx="7381">
                  <c:v>59.04800000001083</c:v>
                </c:pt>
                <c:pt idx="7382">
                  <c:v>59.056000000010826</c:v>
                </c:pt>
                <c:pt idx="7383">
                  <c:v>59.064000000010836</c:v>
                </c:pt>
                <c:pt idx="7384">
                  <c:v>59.072000000010853</c:v>
                </c:pt>
                <c:pt idx="7385">
                  <c:v>59.080000000010841</c:v>
                </c:pt>
                <c:pt idx="7386">
                  <c:v>59.088000000010851</c:v>
                </c:pt>
                <c:pt idx="7387">
                  <c:v>59.096000000010854</c:v>
                </c:pt>
                <c:pt idx="7388">
                  <c:v>59.104000000010856</c:v>
                </c:pt>
                <c:pt idx="7389">
                  <c:v>59.112000000010852</c:v>
                </c:pt>
                <c:pt idx="7390">
                  <c:v>59.120000000010862</c:v>
                </c:pt>
                <c:pt idx="7391">
                  <c:v>59.128000000010879</c:v>
                </c:pt>
                <c:pt idx="7392">
                  <c:v>59.136000000010867</c:v>
                </c:pt>
                <c:pt idx="7393">
                  <c:v>59.144000000010877</c:v>
                </c:pt>
                <c:pt idx="7394">
                  <c:v>59.152000000010872</c:v>
                </c:pt>
                <c:pt idx="7395">
                  <c:v>59.160000000010882</c:v>
                </c:pt>
                <c:pt idx="7396">
                  <c:v>59.168000000010885</c:v>
                </c:pt>
                <c:pt idx="7397">
                  <c:v>59.176000000010887</c:v>
                </c:pt>
                <c:pt idx="7398">
                  <c:v>59.184000000010897</c:v>
                </c:pt>
                <c:pt idx="7399">
                  <c:v>59.1920000000109</c:v>
                </c:pt>
                <c:pt idx="7400">
                  <c:v>59.200000000010903</c:v>
                </c:pt>
                <c:pt idx="7401">
                  <c:v>59.208000000010905</c:v>
                </c:pt>
                <c:pt idx="7402">
                  <c:v>59.216000000010908</c:v>
                </c:pt>
                <c:pt idx="7403">
                  <c:v>59.224000000010903</c:v>
                </c:pt>
                <c:pt idx="7404">
                  <c:v>59.232000000010913</c:v>
                </c:pt>
                <c:pt idx="7405">
                  <c:v>59.240000000010923</c:v>
                </c:pt>
                <c:pt idx="7406">
                  <c:v>59.248000000010919</c:v>
                </c:pt>
                <c:pt idx="7407">
                  <c:v>59.256000000010928</c:v>
                </c:pt>
                <c:pt idx="7408">
                  <c:v>59.264000000010931</c:v>
                </c:pt>
                <c:pt idx="7409">
                  <c:v>59.272000000010941</c:v>
                </c:pt>
                <c:pt idx="7410">
                  <c:v>59.280000000010929</c:v>
                </c:pt>
                <c:pt idx="7411">
                  <c:v>59.288000000010939</c:v>
                </c:pt>
                <c:pt idx="7412">
                  <c:v>59.296000000010956</c:v>
                </c:pt>
                <c:pt idx="7413">
                  <c:v>59.304000000010944</c:v>
                </c:pt>
                <c:pt idx="7414">
                  <c:v>59.312000000010954</c:v>
                </c:pt>
                <c:pt idx="7415">
                  <c:v>59.32000000001095</c:v>
                </c:pt>
                <c:pt idx="7416">
                  <c:v>59.32800000001096</c:v>
                </c:pt>
                <c:pt idx="7417">
                  <c:v>59.336000000010955</c:v>
                </c:pt>
                <c:pt idx="7418">
                  <c:v>59.344000000010958</c:v>
                </c:pt>
                <c:pt idx="7419">
                  <c:v>59.352000000010975</c:v>
                </c:pt>
                <c:pt idx="7420">
                  <c:v>59.36000000001097</c:v>
                </c:pt>
                <c:pt idx="7421">
                  <c:v>59.36800000001098</c:v>
                </c:pt>
                <c:pt idx="7422">
                  <c:v>59.376000000010976</c:v>
                </c:pt>
                <c:pt idx="7423">
                  <c:v>59.384000000010978</c:v>
                </c:pt>
                <c:pt idx="7424">
                  <c:v>59.392000000010981</c:v>
                </c:pt>
                <c:pt idx="7425">
                  <c:v>59.400000000010991</c:v>
                </c:pt>
                <c:pt idx="7426">
                  <c:v>59.408000000011</c:v>
                </c:pt>
                <c:pt idx="7427">
                  <c:v>59.416000000010996</c:v>
                </c:pt>
                <c:pt idx="7428">
                  <c:v>59.424000000011006</c:v>
                </c:pt>
                <c:pt idx="7429">
                  <c:v>59.432000000011001</c:v>
                </c:pt>
                <c:pt idx="7430">
                  <c:v>59.440000000011004</c:v>
                </c:pt>
                <c:pt idx="7431">
                  <c:v>59.448000000011007</c:v>
                </c:pt>
                <c:pt idx="7432">
                  <c:v>59.456000000011009</c:v>
                </c:pt>
                <c:pt idx="7433">
                  <c:v>59.464000000011005</c:v>
                </c:pt>
                <c:pt idx="7434">
                  <c:v>59.472000000011022</c:v>
                </c:pt>
                <c:pt idx="7435">
                  <c:v>59.480000000011024</c:v>
                </c:pt>
                <c:pt idx="7436">
                  <c:v>59.488000000011027</c:v>
                </c:pt>
                <c:pt idx="7437">
                  <c:v>59.496000000011037</c:v>
                </c:pt>
                <c:pt idx="7438">
                  <c:v>59.504000000011025</c:v>
                </c:pt>
                <c:pt idx="7439">
                  <c:v>59.512000000011042</c:v>
                </c:pt>
                <c:pt idx="7440">
                  <c:v>59.520000000011038</c:v>
                </c:pt>
                <c:pt idx="7441">
                  <c:v>59.528000000011055</c:v>
                </c:pt>
                <c:pt idx="7442">
                  <c:v>59.536000000011057</c:v>
                </c:pt>
                <c:pt idx="7443">
                  <c:v>59.544000000011046</c:v>
                </c:pt>
                <c:pt idx="7444">
                  <c:v>59.552000000011056</c:v>
                </c:pt>
                <c:pt idx="7445">
                  <c:v>59.560000000011058</c:v>
                </c:pt>
                <c:pt idx="7446">
                  <c:v>59.568000000011068</c:v>
                </c:pt>
                <c:pt idx="7447">
                  <c:v>59.576000000011064</c:v>
                </c:pt>
                <c:pt idx="7448">
                  <c:v>59.584000000011066</c:v>
                </c:pt>
                <c:pt idx="7449">
                  <c:v>59.592000000011069</c:v>
                </c:pt>
                <c:pt idx="7450">
                  <c:v>59.600000000011079</c:v>
                </c:pt>
                <c:pt idx="7451">
                  <c:v>59.608000000011089</c:v>
                </c:pt>
                <c:pt idx="7452">
                  <c:v>59.616000000011084</c:v>
                </c:pt>
                <c:pt idx="7453">
                  <c:v>59.624000000011101</c:v>
                </c:pt>
                <c:pt idx="7454">
                  <c:v>59.632000000011089</c:v>
                </c:pt>
                <c:pt idx="7455">
                  <c:v>59.640000000011099</c:v>
                </c:pt>
                <c:pt idx="7456">
                  <c:v>59.648000000011109</c:v>
                </c:pt>
                <c:pt idx="7457">
                  <c:v>59.656000000011105</c:v>
                </c:pt>
                <c:pt idx="7458">
                  <c:v>59.664000000011114</c:v>
                </c:pt>
                <c:pt idx="7459">
                  <c:v>59.67200000001111</c:v>
                </c:pt>
                <c:pt idx="7460">
                  <c:v>59.68000000001112</c:v>
                </c:pt>
                <c:pt idx="7461">
                  <c:v>59.688000000011129</c:v>
                </c:pt>
                <c:pt idx="7462">
                  <c:v>59.696000000011132</c:v>
                </c:pt>
                <c:pt idx="7463">
                  <c:v>59.704000000011135</c:v>
                </c:pt>
                <c:pt idx="7464">
                  <c:v>59.71200000001113</c:v>
                </c:pt>
                <c:pt idx="7465">
                  <c:v>59.720000000011147</c:v>
                </c:pt>
                <c:pt idx="7466">
                  <c:v>59.728000000011157</c:v>
                </c:pt>
                <c:pt idx="7467">
                  <c:v>59.736000000011153</c:v>
                </c:pt>
                <c:pt idx="7468">
                  <c:v>59.744000000011155</c:v>
                </c:pt>
                <c:pt idx="7469">
                  <c:v>59.752000000011151</c:v>
                </c:pt>
                <c:pt idx="7470">
                  <c:v>59.760000000011161</c:v>
                </c:pt>
                <c:pt idx="7471">
                  <c:v>59.768000000011178</c:v>
                </c:pt>
                <c:pt idx="7472">
                  <c:v>59.776000000011166</c:v>
                </c:pt>
                <c:pt idx="7473">
                  <c:v>59.784000000011176</c:v>
                </c:pt>
                <c:pt idx="7474">
                  <c:v>59.792000000011178</c:v>
                </c:pt>
                <c:pt idx="7475">
                  <c:v>59.800000000011174</c:v>
                </c:pt>
                <c:pt idx="7476">
                  <c:v>59.808000000011191</c:v>
                </c:pt>
                <c:pt idx="7477">
                  <c:v>59.816000000011179</c:v>
                </c:pt>
                <c:pt idx="7478">
                  <c:v>59.824000000011196</c:v>
                </c:pt>
                <c:pt idx="7479">
                  <c:v>59.832000000011192</c:v>
                </c:pt>
                <c:pt idx="7480">
                  <c:v>59.840000000011194</c:v>
                </c:pt>
                <c:pt idx="7481">
                  <c:v>59.848000000011197</c:v>
                </c:pt>
                <c:pt idx="7482">
                  <c:v>59.8560000000112</c:v>
                </c:pt>
                <c:pt idx="7483">
                  <c:v>59.864000000011195</c:v>
                </c:pt>
                <c:pt idx="7484">
                  <c:v>59.872000000011205</c:v>
                </c:pt>
                <c:pt idx="7485">
                  <c:v>59.880000000011215</c:v>
                </c:pt>
                <c:pt idx="7486">
                  <c:v>59.88800000001121</c:v>
                </c:pt>
                <c:pt idx="7487">
                  <c:v>59.896000000011227</c:v>
                </c:pt>
                <c:pt idx="7488">
                  <c:v>59.904000000011216</c:v>
                </c:pt>
                <c:pt idx="7489">
                  <c:v>59.912000000011226</c:v>
                </c:pt>
                <c:pt idx="7490">
                  <c:v>59.920000000011228</c:v>
                </c:pt>
                <c:pt idx="7491">
                  <c:v>59.928000000011238</c:v>
                </c:pt>
                <c:pt idx="7492">
                  <c:v>59.936000000011248</c:v>
                </c:pt>
                <c:pt idx="7493">
                  <c:v>59.944000000011236</c:v>
                </c:pt>
                <c:pt idx="7494">
                  <c:v>59.952000000011246</c:v>
                </c:pt>
                <c:pt idx="7495">
                  <c:v>59.960000000011249</c:v>
                </c:pt>
                <c:pt idx="7496">
                  <c:v>59.968000000011259</c:v>
                </c:pt>
                <c:pt idx="7497">
                  <c:v>59.976000000011254</c:v>
                </c:pt>
                <c:pt idx="7498">
                  <c:v>59.984000000011257</c:v>
                </c:pt>
                <c:pt idx="7499">
                  <c:v>59.992000000011259</c:v>
                </c:pt>
                <c:pt idx="7500">
                  <c:v>60.000000000011262</c:v>
                </c:pt>
                <c:pt idx="7501">
                  <c:v>60.008000000011279</c:v>
                </c:pt>
                <c:pt idx="7502">
                  <c:v>60.016000000011275</c:v>
                </c:pt>
                <c:pt idx="7503">
                  <c:v>60.024000000011284</c:v>
                </c:pt>
                <c:pt idx="7504">
                  <c:v>60.03200000001128</c:v>
                </c:pt>
                <c:pt idx="7505">
                  <c:v>60.04000000001129</c:v>
                </c:pt>
                <c:pt idx="7506">
                  <c:v>60.048000000011285</c:v>
                </c:pt>
                <c:pt idx="7507">
                  <c:v>60.056000000011295</c:v>
                </c:pt>
                <c:pt idx="7508">
                  <c:v>60.064000000011305</c:v>
                </c:pt>
                <c:pt idx="7509">
                  <c:v>60.0720000000113</c:v>
                </c:pt>
                <c:pt idx="7510">
                  <c:v>60.080000000011303</c:v>
                </c:pt>
                <c:pt idx="7511">
                  <c:v>60.088000000011306</c:v>
                </c:pt>
                <c:pt idx="7512">
                  <c:v>60.096000000011315</c:v>
                </c:pt>
                <c:pt idx="7513">
                  <c:v>60.104000000011304</c:v>
                </c:pt>
                <c:pt idx="7514">
                  <c:v>60.112000000011321</c:v>
                </c:pt>
                <c:pt idx="7515">
                  <c:v>60.120000000011316</c:v>
                </c:pt>
                <c:pt idx="7516">
                  <c:v>60.128000000011333</c:v>
                </c:pt>
                <c:pt idx="7517">
                  <c:v>60.136000000011336</c:v>
                </c:pt>
                <c:pt idx="7518">
                  <c:v>60.144000000011324</c:v>
                </c:pt>
                <c:pt idx="7519">
                  <c:v>60.152000000011341</c:v>
                </c:pt>
                <c:pt idx="7520">
                  <c:v>60.160000000011337</c:v>
                </c:pt>
                <c:pt idx="7521">
                  <c:v>60.168000000011354</c:v>
                </c:pt>
                <c:pt idx="7522">
                  <c:v>60.176000000011342</c:v>
                </c:pt>
                <c:pt idx="7523">
                  <c:v>60.184000000011345</c:v>
                </c:pt>
                <c:pt idx="7524">
                  <c:v>60.192000000011362</c:v>
                </c:pt>
                <c:pt idx="7525">
                  <c:v>60.200000000011357</c:v>
                </c:pt>
                <c:pt idx="7526">
                  <c:v>60.208000000011367</c:v>
                </c:pt>
                <c:pt idx="7527">
                  <c:v>60.216000000011356</c:v>
                </c:pt>
                <c:pt idx="7528">
                  <c:v>60.224000000011372</c:v>
                </c:pt>
                <c:pt idx="7529">
                  <c:v>60.232000000011368</c:v>
                </c:pt>
                <c:pt idx="7530">
                  <c:v>60.240000000011378</c:v>
                </c:pt>
                <c:pt idx="7531">
                  <c:v>60.248000000011373</c:v>
                </c:pt>
                <c:pt idx="7532">
                  <c:v>60.256000000011376</c:v>
                </c:pt>
                <c:pt idx="7533">
                  <c:v>60.264000000011393</c:v>
                </c:pt>
                <c:pt idx="7534">
                  <c:v>60.272000000011388</c:v>
                </c:pt>
                <c:pt idx="7535">
                  <c:v>60.280000000011398</c:v>
                </c:pt>
                <c:pt idx="7536">
                  <c:v>60.288000000011401</c:v>
                </c:pt>
                <c:pt idx="7537">
                  <c:v>60.296000000011411</c:v>
                </c:pt>
                <c:pt idx="7538">
                  <c:v>60.304000000011392</c:v>
                </c:pt>
                <c:pt idx="7539">
                  <c:v>60.312000000011402</c:v>
                </c:pt>
                <c:pt idx="7540">
                  <c:v>60.320000000011412</c:v>
                </c:pt>
                <c:pt idx="7541">
                  <c:v>60.328000000011414</c:v>
                </c:pt>
                <c:pt idx="7542">
                  <c:v>60.336000000011424</c:v>
                </c:pt>
                <c:pt idx="7543">
                  <c:v>60.344000000011413</c:v>
                </c:pt>
                <c:pt idx="7544">
                  <c:v>60.352000000011422</c:v>
                </c:pt>
                <c:pt idx="7545">
                  <c:v>60.360000000011425</c:v>
                </c:pt>
                <c:pt idx="7546">
                  <c:v>60.368000000011435</c:v>
                </c:pt>
                <c:pt idx="7547">
                  <c:v>60.376000000011445</c:v>
                </c:pt>
                <c:pt idx="7548">
                  <c:v>60.384000000011433</c:v>
                </c:pt>
                <c:pt idx="7549">
                  <c:v>60.39200000001145</c:v>
                </c:pt>
                <c:pt idx="7550">
                  <c:v>60.400000000011445</c:v>
                </c:pt>
                <c:pt idx="7551">
                  <c:v>60.408000000011455</c:v>
                </c:pt>
                <c:pt idx="7552">
                  <c:v>60.416000000011444</c:v>
                </c:pt>
                <c:pt idx="7553">
                  <c:v>60.424000000011453</c:v>
                </c:pt>
                <c:pt idx="7554">
                  <c:v>60.432000000011456</c:v>
                </c:pt>
                <c:pt idx="7555">
                  <c:v>60.440000000011459</c:v>
                </c:pt>
                <c:pt idx="7556">
                  <c:v>60.448000000011476</c:v>
                </c:pt>
                <c:pt idx="7557">
                  <c:v>60.456000000011464</c:v>
                </c:pt>
                <c:pt idx="7558">
                  <c:v>60.464000000011474</c:v>
                </c:pt>
                <c:pt idx="7559">
                  <c:v>60.472000000011477</c:v>
                </c:pt>
                <c:pt idx="7560">
                  <c:v>60.480000000011479</c:v>
                </c:pt>
                <c:pt idx="7561">
                  <c:v>60.488000000011475</c:v>
                </c:pt>
                <c:pt idx="7562">
                  <c:v>60.496000000011492</c:v>
                </c:pt>
                <c:pt idx="7563">
                  <c:v>60.504000000011494</c:v>
                </c:pt>
                <c:pt idx="7564">
                  <c:v>60.512000000011497</c:v>
                </c:pt>
                <c:pt idx="7565">
                  <c:v>60.520000000011507</c:v>
                </c:pt>
                <c:pt idx="7566">
                  <c:v>60.528000000011502</c:v>
                </c:pt>
                <c:pt idx="7567">
                  <c:v>60.536000000011505</c:v>
                </c:pt>
                <c:pt idx="7568">
                  <c:v>60.544000000011501</c:v>
                </c:pt>
                <c:pt idx="7569">
                  <c:v>60.55200000001151</c:v>
                </c:pt>
                <c:pt idx="7570">
                  <c:v>60.560000000011527</c:v>
                </c:pt>
                <c:pt idx="7571">
                  <c:v>60.568000000011523</c:v>
                </c:pt>
                <c:pt idx="7572">
                  <c:v>60.576000000011526</c:v>
                </c:pt>
                <c:pt idx="7573">
                  <c:v>60.584000000011521</c:v>
                </c:pt>
                <c:pt idx="7574">
                  <c:v>60.592000000011538</c:v>
                </c:pt>
                <c:pt idx="7575">
                  <c:v>60.600000000011548</c:v>
                </c:pt>
                <c:pt idx="7576">
                  <c:v>60.608000000011543</c:v>
                </c:pt>
                <c:pt idx="7577">
                  <c:v>60.616000000011546</c:v>
                </c:pt>
                <c:pt idx="7578">
                  <c:v>60.624000000011549</c:v>
                </c:pt>
                <c:pt idx="7579">
                  <c:v>60.632000000011558</c:v>
                </c:pt>
                <c:pt idx="7580">
                  <c:v>60.640000000011554</c:v>
                </c:pt>
                <c:pt idx="7581">
                  <c:v>60.648000000011564</c:v>
                </c:pt>
                <c:pt idx="7582">
                  <c:v>60.656000000011574</c:v>
                </c:pt>
                <c:pt idx="7583">
                  <c:v>60.664000000011562</c:v>
                </c:pt>
                <c:pt idx="7584">
                  <c:v>60.672000000011579</c:v>
                </c:pt>
                <c:pt idx="7585">
                  <c:v>60.680000000011574</c:v>
                </c:pt>
                <c:pt idx="7586">
                  <c:v>60.688000000011584</c:v>
                </c:pt>
                <c:pt idx="7587">
                  <c:v>60.69600000001158</c:v>
                </c:pt>
                <c:pt idx="7588">
                  <c:v>60.70400000001159</c:v>
                </c:pt>
                <c:pt idx="7589">
                  <c:v>60.712000000011599</c:v>
                </c:pt>
                <c:pt idx="7590">
                  <c:v>60.720000000011602</c:v>
                </c:pt>
                <c:pt idx="7591">
                  <c:v>60.728000000011612</c:v>
                </c:pt>
                <c:pt idx="7592">
                  <c:v>60.7360000000116</c:v>
                </c:pt>
                <c:pt idx="7593">
                  <c:v>60.744000000011603</c:v>
                </c:pt>
                <c:pt idx="7594">
                  <c:v>60.75200000001162</c:v>
                </c:pt>
                <c:pt idx="7595">
                  <c:v>60.760000000011615</c:v>
                </c:pt>
                <c:pt idx="7596">
                  <c:v>60.768000000011632</c:v>
                </c:pt>
                <c:pt idx="7597">
                  <c:v>60.776000000011621</c:v>
                </c:pt>
                <c:pt idx="7598">
                  <c:v>60.784000000011623</c:v>
                </c:pt>
                <c:pt idx="7599">
                  <c:v>60.792000000011633</c:v>
                </c:pt>
                <c:pt idx="7600">
                  <c:v>60.800000000011629</c:v>
                </c:pt>
                <c:pt idx="7601">
                  <c:v>60.808000000011646</c:v>
                </c:pt>
                <c:pt idx="7602">
                  <c:v>60.816000000011634</c:v>
                </c:pt>
                <c:pt idx="7603">
                  <c:v>60.824000000011644</c:v>
                </c:pt>
                <c:pt idx="7604">
                  <c:v>60.832000000011647</c:v>
                </c:pt>
                <c:pt idx="7605">
                  <c:v>60.840000000011649</c:v>
                </c:pt>
                <c:pt idx="7606">
                  <c:v>60.848000000011645</c:v>
                </c:pt>
                <c:pt idx="7607">
                  <c:v>60.856000000011647</c:v>
                </c:pt>
                <c:pt idx="7608">
                  <c:v>60.864000000011664</c:v>
                </c:pt>
                <c:pt idx="7609">
                  <c:v>60.87200000001166</c:v>
                </c:pt>
                <c:pt idx="7610">
                  <c:v>60.88000000001167</c:v>
                </c:pt>
                <c:pt idx="7611">
                  <c:v>60.888000000011665</c:v>
                </c:pt>
                <c:pt idx="7612">
                  <c:v>60.896000000011675</c:v>
                </c:pt>
                <c:pt idx="7613">
                  <c:v>60.904000000011671</c:v>
                </c:pt>
                <c:pt idx="7614">
                  <c:v>60.91200000001168</c:v>
                </c:pt>
                <c:pt idx="7615">
                  <c:v>60.920000000011676</c:v>
                </c:pt>
                <c:pt idx="7616">
                  <c:v>60.928000000011693</c:v>
                </c:pt>
                <c:pt idx="7617">
                  <c:v>60.936000000011703</c:v>
                </c:pt>
                <c:pt idx="7618">
                  <c:v>60.944000000011691</c:v>
                </c:pt>
                <c:pt idx="7619">
                  <c:v>60.952000000011708</c:v>
                </c:pt>
                <c:pt idx="7620">
                  <c:v>60.960000000011703</c:v>
                </c:pt>
                <c:pt idx="7621">
                  <c:v>60.968000000011713</c:v>
                </c:pt>
                <c:pt idx="7622">
                  <c:v>60.976000000011709</c:v>
                </c:pt>
                <c:pt idx="7623">
                  <c:v>60.984000000011712</c:v>
                </c:pt>
                <c:pt idx="7624">
                  <c:v>60.992000000011735</c:v>
                </c:pt>
                <c:pt idx="7625">
                  <c:v>61.000000000011731</c:v>
                </c:pt>
                <c:pt idx="7626">
                  <c:v>61.008000000011741</c:v>
                </c:pt>
                <c:pt idx="7627">
                  <c:v>61.016000000011729</c:v>
                </c:pt>
                <c:pt idx="7628">
                  <c:v>61.024000000011739</c:v>
                </c:pt>
                <c:pt idx="7629">
                  <c:v>61.032000000011742</c:v>
                </c:pt>
                <c:pt idx="7630">
                  <c:v>61.040000000011752</c:v>
                </c:pt>
                <c:pt idx="7631">
                  <c:v>61.048000000011761</c:v>
                </c:pt>
                <c:pt idx="7632">
                  <c:v>61.05600000001175</c:v>
                </c:pt>
                <c:pt idx="7633">
                  <c:v>61.06400000001176</c:v>
                </c:pt>
                <c:pt idx="7634">
                  <c:v>61.072000000011762</c:v>
                </c:pt>
                <c:pt idx="7635">
                  <c:v>61.080000000011765</c:v>
                </c:pt>
                <c:pt idx="7636">
                  <c:v>61.08800000001176</c:v>
                </c:pt>
                <c:pt idx="7637">
                  <c:v>61.096000000011777</c:v>
                </c:pt>
                <c:pt idx="7638">
                  <c:v>61.104000000011766</c:v>
                </c:pt>
                <c:pt idx="7639">
                  <c:v>61.112000000011783</c:v>
                </c:pt>
                <c:pt idx="7640">
                  <c:v>61.120000000011792</c:v>
                </c:pt>
                <c:pt idx="7641">
                  <c:v>61.128000000011788</c:v>
                </c:pt>
                <c:pt idx="7642">
                  <c:v>61.136000000011798</c:v>
                </c:pt>
                <c:pt idx="7643">
                  <c:v>61.144000000011786</c:v>
                </c:pt>
                <c:pt idx="7644">
                  <c:v>61.152000000011803</c:v>
                </c:pt>
                <c:pt idx="7645">
                  <c:v>61.160000000011799</c:v>
                </c:pt>
                <c:pt idx="7646">
                  <c:v>61.168000000011808</c:v>
                </c:pt>
                <c:pt idx="7647">
                  <c:v>61.176000000011811</c:v>
                </c:pt>
                <c:pt idx="7648">
                  <c:v>61.184000000011807</c:v>
                </c:pt>
                <c:pt idx="7649">
                  <c:v>61.192000000011824</c:v>
                </c:pt>
                <c:pt idx="7650">
                  <c:v>61.200000000011812</c:v>
                </c:pt>
                <c:pt idx="7651">
                  <c:v>61.208000000011829</c:v>
                </c:pt>
                <c:pt idx="7652">
                  <c:v>61.216000000011817</c:v>
                </c:pt>
                <c:pt idx="7653">
                  <c:v>61.224000000011834</c:v>
                </c:pt>
                <c:pt idx="7654">
                  <c:v>61.23200000001183</c:v>
                </c:pt>
                <c:pt idx="7655">
                  <c:v>61.240000000011833</c:v>
                </c:pt>
                <c:pt idx="7656">
                  <c:v>61.248000000011849</c:v>
                </c:pt>
                <c:pt idx="7657">
                  <c:v>61.256000000011838</c:v>
                </c:pt>
                <c:pt idx="7658">
                  <c:v>61.264000000011855</c:v>
                </c:pt>
                <c:pt idx="7659">
                  <c:v>61.27200000001185</c:v>
                </c:pt>
                <c:pt idx="7660">
                  <c:v>61.280000000011853</c:v>
                </c:pt>
                <c:pt idx="7661">
                  <c:v>61.288000000011856</c:v>
                </c:pt>
                <c:pt idx="7662">
                  <c:v>61.296000000011865</c:v>
                </c:pt>
                <c:pt idx="7663">
                  <c:v>61.304000000011861</c:v>
                </c:pt>
                <c:pt idx="7664">
                  <c:v>61.312000000011864</c:v>
                </c:pt>
                <c:pt idx="7665">
                  <c:v>61.320000000011873</c:v>
                </c:pt>
                <c:pt idx="7666">
                  <c:v>61.328000000011869</c:v>
                </c:pt>
                <c:pt idx="7667">
                  <c:v>61.336000000011879</c:v>
                </c:pt>
                <c:pt idx="7668">
                  <c:v>61.344000000011874</c:v>
                </c:pt>
                <c:pt idx="7669">
                  <c:v>61.352000000011884</c:v>
                </c:pt>
                <c:pt idx="7670">
                  <c:v>61.36000000001188</c:v>
                </c:pt>
                <c:pt idx="7671">
                  <c:v>61.368000000011889</c:v>
                </c:pt>
                <c:pt idx="7672">
                  <c:v>61.376000000011899</c:v>
                </c:pt>
                <c:pt idx="7673">
                  <c:v>61.384000000011895</c:v>
                </c:pt>
                <c:pt idx="7674">
                  <c:v>61.392000000011912</c:v>
                </c:pt>
                <c:pt idx="7675">
                  <c:v>61.4000000000119</c:v>
                </c:pt>
                <c:pt idx="7676">
                  <c:v>61.40800000001191</c:v>
                </c:pt>
                <c:pt idx="7677">
                  <c:v>61.416000000011906</c:v>
                </c:pt>
                <c:pt idx="7678">
                  <c:v>61.424000000011915</c:v>
                </c:pt>
                <c:pt idx="7679">
                  <c:v>61.432000000011932</c:v>
                </c:pt>
                <c:pt idx="7680">
                  <c:v>61.440000000011921</c:v>
                </c:pt>
                <c:pt idx="7681">
                  <c:v>61.44800000001193</c:v>
                </c:pt>
                <c:pt idx="7682">
                  <c:v>61.456000000011926</c:v>
                </c:pt>
                <c:pt idx="7683">
                  <c:v>61.464000000011936</c:v>
                </c:pt>
                <c:pt idx="7684">
                  <c:v>61.472000000011931</c:v>
                </c:pt>
                <c:pt idx="7685">
                  <c:v>61.480000000011941</c:v>
                </c:pt>
                <c:pt idx="7686">
                  <c:v>61.488000000011937</c:v>
                </c:pt>
                <c:pt idx="7687">
                  <c:v>61.496000000011954</c:v>
                </c:pt>
                <c:pt idx="7688">
                  <c:v>61.504000000011956</c:v>
                </c:pt>
                <c:pt idx="7689">
                  <c:v>61.512000000011952</c:v>
                </c:pt>
                <c:pt idx="7690">
                  <c:v>61.520000000011962</c:v>
                </c:pt>
                <c:pt idx="7691">
                  <c:v>61.528000000011964</c:v>
                </c:pt>
                <c:pt idx="7692">
                  <c:v>61.536000000011967</c:v>
                </c:pt>
                <c:pt idx="7693">
                  <c:v>61.544000000011955</c:v>
                </c:pt>
                <c:pt idx="7694">
                  <c:v>61.552000000011972</c:v>
                </c:pt>
                <c:pt idx="7695">
                  <c:v>61.560000000011982</c:v>
                </c:pt>
                <c:pt idx="7696">
                  <c:v>61.568000000011985</c:v>
                </c:pt>
                <c:pt idx="7697">
                  <c:v>61.576000000011987</c:v>
                </c:pt>
                <c:pt idx="7698">
                  <c:v>61.584000000011976</c:v>
                </c:pt>
                <c:pt idx="7699">
                  <c:v>61.592000000012</c:v>
                </c:pt>
                <c:pt idx="7700">
                  <c:v>61.600000000011988</c:v>
                </c:pt>
                <c:pt idx="7701">
                  <c:v>61.608000000012005</c:v>
                </c:pt>
                <c:pt idx="7702">
                  <c:v>61.616000000012001</c:v>
                </c:pt>
                <c:pt idx="7703">
                  <c:v>61.624000000011996</c:v>
                </c:pt>
                <c:pt idx="7704">
                  <c:v>61.632000000012006</c:v>
                </c:pt>
                <c:pt idx="7705">
                  <c:v>61.640000000012002</c:v>
                </c:pt>
                <c:pt idx="7706">
                  <c:v>61.648000000012011</c:v>
                </c:pt>
                <c:pt idx="7707">
                  <c:v>61.656000000012007</c:v>
                </c:pt>
                <c:pt idx="7708">
                  <c:v>61.664000000012024</c:v>
                </c:pt>
                <c:pt idx="7709">
                  <c:v>61.672000000012034</c:v>
                </c:pt>
                <c:pt idx="7710">
                  <c:v>61.680000000012022</c:v>
                </c:pt>
                <c:pt idx="7711">
                  <c:v>61.688000000012032</c:v>
                </c:pt>
                <c:pt idx="7712">
                  <c:v>61.696000000012035</c:v>
                </c:pt>
                <c:pt idx="7713">
                  <c:v>61.704000000012044</c:v>
                </c:pt>
                <c:pt idx="7714">
                  <c:v>61.71200000001204</c:v>
                </c:pt>
                <c:pt idx="7715">
                  <c:v>61.72000000001205</c:v>
                </c:pt>
                <c:pt idx="7716">
                  <c:v>61.728000000012059</c:v>
                </c:pt>
                <c:pt idx="7717">
                  <c:v>61.736000000012055</c:v>
                </c:pt>
                <c:pt idx="7718">
                  <c:v>61.744000000012058</c:v>
                </c:pt>
                <c:pt idx="7719">
                  <c:v>61.752000000012053</c:v>
                </c:pt>
                <c:pt idx="7720">
                  <c:v>61.76000000001207</c:v>
                </c:pt>
                <c:pt idx="7721">
                  <c:v>61.768000000012066</c:v>
                </c:pt>
                <c:pt idx="7722">
                  <c:v>61.776000000012075</c:v>
                </c:pt>
                <c:pt idx="7723">
                  <c:v>61.784000000012078</c:v>
                </c:pt>
                <c:pt idx="7724">
                  <c:v>61.792000000012081</c:v>
                </c:pt>
                <c:pt idx="7725">
                  <c:v>61.800000000012083</c:v>
                </c:pt>
                <c:pt idx="7726">
                  <c:v>61.808000000012079</c:v>
                </c:pt>
                <c:pt idx="7727">
                  <c:v>61.816000000012089</c:v>
                </c:pt>
                <c:pt idx="7728">
                  <c:v>61.824000000012084</c:v>
                </c:pt>
                <c:pt idx="7729">
                  <c:v>61.832000000012094</c:v>
                </c:pt>
                <c:pt idx="7730">
                  <c:v>61.840000000012097</c:v>
                </c:pt>
                <c:pt idx="7731">
                  <c:v>61.8480000000121</c:v>
                </c:pt>
                <c:pt idx="7732">
                  <c:v>61.856000000012102</c:v>
                </c:pt>
                <c:pt idx="7733">
                  <c:v>61.864000000012098</c:v>
                </c:pt>
                <c:pt idx="7734">
                  <c:v>61.872000000012115</c:v>
                </c:pt>
                <c:pt idx="7735">
                  <c:v>61.880000000012103</c:v>
                </c:pt>
                <c:pt idx="7736">
                  <c:v>61.88800000001212</c:v>
                </c:pt>
                <c:pt idx="7737">
                  <c:v>61.89600000001213</c:v>
                </c:pt>
                <c:pt idx="7738">
                  <c:v>61.904000000012118</c:v>
                </c:pt>
                <c:pt idx="7739">
                  <c:v>61.912000000012135</c:v>
                </c:pt>
                <c:pt idx="7740">
                  <c:v>61.920000000012131</c:v>
                </c:pt>
                <c:pt idx="7741">
                  <c:v>61.928000000012148</c:v>
                </c:pt>
                <c:pt idx="7742">
                  <c:v>61.936000000012136</c:v>
                </c:pt>
                <c:pt idx="7743">
                  <c:v>61.944000000012139</c:v>
                </c:pt>
                <c:pt idx="7744">
                  <c:v>61.952000000012148</c:v>
                </c:pt>
                <c:pt idx="7745">
                  <c:v>61.960000000012151</c:v>
                </c:pt>
                <c:pt idx="7746">
                  <c:v>61.968000000012161</c:v>
                </c:pt>
                <c:pt idx="7747">
                  <c:v>61.976000000012156</c:v>
                </c:pt>
                <c:pt idx="7748">
                  <c:v>61.984000000012159</c:v>
                </c:pt>
                <c:pt idx="7749">
                  <c:v>61.992000000012162</c:v>
                </c:pt>
                <c:pt idx="7750">
                  <c:v>62.000000000012172</c:v>
                </c:pt>
                <c:pt idx="7751">
                  <c:v>62.008000000012181</c:v>
                </c:pt>
                <c:pt idx="7752">
                  <c:v>62.016000000012177</c:v>
                </c:pt>
                <c:pt idx="7753">
                  <c:v>62.024000000012194</c:v>
                </c:pt>
                <c:pt idx="7754">
                  <c:v>62.032000000012182</c:v>
                </c:pt>
                <c:pt idx="7755">
                  <c:v>62.040000000012192</c:v>
                </c:pt>
                <c:pt idx="7756">
                  <c:v>62.048000000012195</c:v>
                </c:pt>
                <c:pt idx="7757">
                  <c:v>62.056000000012197</c:v>
                </c:pt>
                <c:pt idx="7758">
                  <c:v>62.064000000012207</c:v>
                </c:pt>
                <c:pt idx="7759">
                  <c:v>62.072000000012203</c:v>
                </c:pt>
                <c:pt idx="7760">
                  <c:v>62.080000000012213</c:v>
                </c:pt>
                <c:pt idx="7761">
                  <c:v>62.088000000012208</c:v>
                </c:pt>
                <c:pt idx="7762">
                  <c:v>62.096000000012225</c:v>
                </c:pt>
                <c:pt idx="7763">
                  <c:v>62.104000000012213</c:v>
                </c:pt>
                <c:pt idx="7764">
                  <c:v>62.112000000012223</c:v>
                </c:pt>
                <c:pt idx="7765">
                  <c:v>62.120000000012226</c:v>
                </c:pt>
                <c:pt idx="7766">
                  <c:v>62.128000000012236</c:v>
                </c:pt>
                <c:pt idx="7767">
                  <c:v>62.136000000012245</c:v>
                </c:pt>
                <c:pt idx="7768">
                  <c:v>62.144000000012234</c:v>
                </c:pt>
                <c:pt idx="7769">
                  <c:v>62.152000000012244</c:v>
                </c:pt>
                <c:pt idx="7770">
                  <c:v>62.160000000012246</c:v>
                </c:pt>
                <c:pt idx="7771">
                  <c:v>62.168000000012256</c:v>
                </c:pt>
                <c:pt idx="7772">
                  <c:v>62.176000000012245</c:v>
                </c:pt>
                <c:pt idx="7773">
                  <c:v>62.184000000012247</c:v>
                </c:pt>
                <c:pt idx="7774">
                  <c:v>62.192000000012271</c:v>
                </c:pt>
                <c:pt idx="7775">
                  <c:v>62.20000000001226</c:v>
                </c:pt>
                <c:pt idx="7776">
                  <c:v>62.208000000012277</c:v>
                </c:pt>
                <c:pt idx="7777">
                  <c:v>62.216000000012265</c:v>
                </c:pt>
                <c:pt idx="7778">
                  <c:v>62.224000000012275</c:v>
                </c:pt>
                <c:pt idx="7779">
                  <c:v>62.232000000012277</c:v>
                </c:pt>
                <c:pt idx="7780">
                  <c:v>62.24000000001228</c:v>
                </c:pt>
                <c:pt idx="7781">
                  <c:v>62.248000000012276</c:v>
                </c:pt>
                <c:pt idx="7782">
                  <c:v>62.256000000012286</c:v>
                </c:pt>
                <c:pt idx="7783">
                  <c:v>62.264000000012295</c:v>
                </c:pt>
                <c:pt idx="7784">
                  <c:v>62.272000000012298</c:v>
                </c:pt>
                <c:pt idx="7785">
                  <c:v>62.280000000012301</c:v>
                </c:pt>
                <c:pt idx="7786">
                  <c:v>62.288000000012296</c:v>
                </c:pt>
                <c:pt idx="7787">
                  <c:v>62.296000000012306</c:v>
                </c:pt>
                <c:pt idx="7788">
                  <c:v>62.304000000012294</c:v>
                </c:pt>
                <c:pt idx="7789">
                  <c:v>62.312000000012304</c:v>
                </c:pt>
                <c:pt idx="7790">
                  <c:v>62.320000000012321</c:v>
                </c:pt>
                <c:pt idx="7791">
                  <c:v>62.328000000012324</c:v>
                </c:pt>
                <c:pt idx="7792">
                  <c:v>62.336000000012326</c:v>
                </c:pt>
                <c:pt idx="7793">
                  <c:v>62.344000000012315</c:v>
                </c:pt>
                <c:pt idx="7794">
                  <c:v>62.352000000012325</c:v>
                </c:pt>
                <c:pt idx="7795">
                  <c:v>62.360000000012327</c:v>
                </c:pt>
                <c:pt idx="7796">
                  <c:v>62.368000000012344</c:v>
                </c:pt>
                <c:pt idx="7797">
                  <c:v>62.376000000012347</c:v>
                </c:pt>
                <c:pt idx="7798">
                  <c:v>62.384000000012335</c:v>
                </c:pt>
                <c:pt idx="7799">
                  <c:v>62.392000000012352</c:v>
                </c:pt>
                <c:pt idx="7800">
                  <c:v>62.400000000012348</c:v>
                </c:pt>
                <c:pt idx="7801">
                  <c:v>62.408000000012358</c:v>
                </c:pt>
                <c:pt idx="7802">
                  <c:v>62.416000000012346</c:v>
                </c:pt>
                <c:pt idx="7803">
                  <c:v>62.424000000012363</c:v>
                </c:pt>
                <c:pt idx="7804">
                  <c:v>62.432000000012358</c:v>
                </c:pt>
                <c:pt idx="7805">
                  <c:v>62.440000000012368</c:v>
                </c:pt>
                <c:pt idx="7806">
                  <c:v>62.448000000012378</c:v>
                </c:pt>
                <c:pt idx="7807">
                  <c:v>62.456000000012367</c:v>
                </c:pt>
                <c:pt idx="7808">
                  <c:v>62.464000000012383</c:v>
                </c:pt>
                <c:pt idx="7809">
                  <c:v>62.472000000012379</c:v>
                </c:pt>
                <c:pt idx="7810">
                  <c:v>62.480000000012389</c:v>
                </c:pt>
                <c:pt idx="7811">
                  <c:v>62.488000000012384</c:v>
                </c:pt>
                <c:pt idx="7812">
                  <c:v>62.496000000012394</c:v>
                </c:pt>
                <c:pt idx="7813">
                  <c:v>62.504000000012397</c:v>
                </c:pt>
                <c:pt idx="7814">
                  <c:v>62.512000000012399</c:v>
                </c:pt>
                <c:pt idx="7815">
                  <c:v>62.520000000012409</c:v>
                </c:pt>
                <c:pt idx="7816">
                  <c:v>62.528000000012405</c:v>
                </c:pt>
                <c:pt idx="7817">
                  <c:v>62.536000000012415</c:v>
                </c:pt>
                <c:pt idx="7818">
                  <c:v>62.544000000012403</c:v>
                </c:pt>
                <c:pt idx="7819">
                  <c:v>62.55200000001242</c:v>
                </c:pt>
                <c:pt idx="7820">
                  <c:v>62.560000000012415</c:v>
                </c:pt>
                <c:pt idx="7821">
                  <c:v>62.568000000012425</c:v>
                </c:pt>
                <c:pt idx="7822">
                  <c:v>62.576000000012435</c:v>
                </c:pt>
                <c:pt idx="7823">
                  <c:v>62.584000000012423</c:v>
                </c:pt>
                <c:pt idx="7824">
                  <c:v>62.592000000012447</c:v>
                </c:pt>
                <c:pt idx="7825">
                  <c:v>62.600000000012436</c:v>
                </c:pt>
                <c:pt idx="7826">
                  <c:v>62.608000000012446</c:v>
                </c:pt>
                <c:pt idx="7827">
                  <c:v>62.616000000012441</c:v>
                </c:pt>
                <c:pt idx="7828">
                  <c:v>62.624000000012451</c:v>
                </c:pt>
                <c:pt idx="7829">
                  <c:v>62.632000000012461</c:v>
                </c:pt>
                <c:pt idx="7830">
                  <c:v>62.640000000012449</c:v>
                </c:pt>
                <c:pt idx="7831">
                  <c:v>62.648000000012466</c:v>
                </c:pt>
                <c:pt idx="7832">
                  <c:v>62.656000000012455</c:v>
                </c:pt>
                <c:pt idx="7833">
                  <c:v>62.664000000012472</c:v>
                </c:pt>
                <c:pt idx="7834">
                  <c:v>62.672000000012474</c:v>
                </c:pt>
                <c:pt idx="7835">
                  <c:v>62.680000000012477</c:v>
                </c:pt>
                <c:pt idx="7836">
                  <c:v>62.688000000012472</c:v>
                </c:pt>
                <c:pt idx="7837">
                  <c:v>62.696000000012482</c:v>
                </c:pt>
                <c:pt idx="7838">
                  <c:v>62.704000000012492</c:v>
                </c:pt>
                <c:pt idx="7839">
                  <c:v>62.712000000012495</c:v>
                </c:pt>
                <c:pt idx="7840">
                  <c:v>62.720000000012504</c:v>
                </c:pt>
                <c:pt idx="7841">
                  <c:v>62.7280000000125</c:v>
                </c:pt>
                <c:pt idx="7842">
                  <c:v>62.736000000012503</c:v>
                </c:pt>
                <c:pt idx="7843">
                  <c:v>62.744000000012498</c:v>
                </c:pt>
                <c:pt idx="7844">
                  <c:v>62.752000000012508</c:v>
                </c:pt>
                <c:pt idx="7845">
                  <c:v>62.760000000012525</c:v>
                </c:pt>
                <c:pt idx="7846">
                  <c:v>62.76800000001252</c:v>
                </c:pt>
                <c:pt idx="7847">
                  <c:v>62.776000000012523</c:v>
                </c:pt>
                <c:pt idx="7848">
                  <c:v>62.784000000012519</c:v>
                </c:pt>
                <c:pt idx="7849">
                  <c:v>62.792000000012536</c:v>
                </c:pt>
                <c:pt idx="7850">
                  <c:v>62.800000000012517</c:v>
                </c:pt>
                <c:pt idx="7851">
                  <c:v>62.808000000012534</c:v>
                </c:pt>
                <c:pt idx="7852">
                  <c:v>62.816000000012536</c:v>
                </c:pt>
                <c:pt idx="7853">
                  <c:v>62.824000000012539</c:v>
                </c:pt>
                <c:pt idx="7854">
                  <c:v>62.832000000012549</c:v>
                </c:pt>
                <c:pt idx="7855">
                  <c:v>62.840000000012537</c:v>
                </c:pt>
                <c:pt idx="7856">
                  <c:v>62.848000000012547</c:v>
                </c:pt>
                <c:pt idx="7857">
                  <c:v>62.856000000012543</c:v>
                </c:pt>
                <c:pt idx="7858">
                  <c:v>62.864000000012553</c:v>
                </c:pt>
                <c:pt idx="7859">
                  <c:v>62.872000000012569</c:v>
                </c:pt>
                <c:pt idx="7860">
                  <c:v>62.880000000012558</c:v>
                </c:pt>
                <c:pt idx="7861">
                  <c:v>62.888000000012568</c:v>
                </c:pt>
                <c:pt idx="7862">
                  <c:v>62.89600000001257</c:v>
                </c:pt>
                <c:pt idx="7863">
                  <c:v>62.904000000012573</c:v>
                </c:pt>
                <c:pt idx="7864">
                  <c:v>62.912000000012569</c:v>
                </c:pt>
                <c:pt idx="7865">
                  <c:v>62.920000000012585</c:v>
                </c:pt>
                <c:pt idx="7866">
                  <c:v>62.928000000012595</c:v>
                </c:pt>
                <c:pt idx="7867">
                  <c:v>62.936000000012591</c:v>
                </c:pt>
                <c:pt idx="7868">
                  <c:v>62.944000000012593</c:v>
                </c:pt>
                <c:pt idx="7869">
                  <c:v>62.952000000012589</c:v>
                </c:pt>
                <c:pt idx="7870">
                  <c:v>62.960000000012599</c:v>
                </c:pt>
                <c:pt idx="7871">
                  <c:v>62.968000000012601</c:v>
                </c:pt>
                <c:pt idx="7872">
                  <c:v>62.976000000012604</c:v>
                </c:pt>
                <c:pt idx="7873">
                  <c:v>62.984000000012614</c:v>
                </c:pt>
                <c:pt idx="7874">
                  <c:v>62.992000000012624</c:v>
                </c:pt>
                <c:pt idx="7875">
                  <c:v>63.000000000012619</c:v>
                </c:pt>
                <c:pt idx="7876">
                  <c:v>63.008000000012622</c:v>
                </c:pt>
                <c:pt idx="7877">
                  <c:v>63.016000000012625</c:v>
                </c:pt>
                <c:pt idx="7878">
                  <c:v>63.024000000012627</c:v>
                </c:pt>
                <c:pt idx="7879">
                  <c:v>63.032000000012644</c:v>
                </c:pt>
                <c:pt idx="7880">
                  <c:v>63.040000000012647</c:v>
                </c:pt>
                <c:pt idx="7881">
                  <c:v>63.048000000012642</c:v>
                </c:pt>
                <c:pt idx="7882">
                  <c:v>63.056000000012645</c:v>
                </c:pt>
                <c:pt idx="7883">
                  <c:v>63.064000000012648</c:v>
                </c:pt>
                <c:pt idx="7884">
                  <c:v>63.072000000012657</c:v>
                </c:pt>
                <c:pt idx="7885">
                  <c:v>63.080000000012646</c:v>
                </c:pt>
                <c:pt idx="7886">
                  <c:v>63.088000000012663</c:v>
                </c:pt>
                <c:pt idx="7887">
                  <c:v>63.096000000012658</c:v>
                </c:pt>
                <c:pt idx="7888">
                  <c:v>63.104000000012668</c:v>
                </c:pt>
                <c:pt idx="7889">
                  <c:v>63.112000000012678</c:v>
                </c:pt>
                <c:pt idx="7890">
                  <c:v>63.120000000012674</c:v>
                </c:pt>
                <c:pt idx="7891">
                  <c:v>63.12800000001269</c:v>
                </c:pt>
                <c:pt idx="7892">
                  <c:v>63.136000000012679</c:v>
                </c:pt>
                <c:pt idx="7893">
                  <c:v>63.144000000012689</c:v>
                </c:pt>
                <c:pt idx="7894">
                  <c:v>63.152000000012684</c:v>
                </c:pt>
                <c:pt idx="7895">
                  <c:v>63.160000000012701</c:v>
                </c:pt>
                <c:pt idx="7896">
                  <c:v>63.168000000012711</c:v>
                </c:pt>
                <c:pt idx="7897">
                  <c:v>63.176000000012706</c:v>
                </c:pt>
                <c:pt idx="7898">
                  <c:v>63.184000000012709</c:v>
                </c:pt>
                <c:pt idx="7899">
                  <c:v>63.192000000012712</c:v>
                </c:pt>
                <c:pt idx="7900">
                  <c:v>63.200000000012722</c:v>
                </c:pt>
                <c:pt idx="7901">
                  <c:v>63.208000000012717</c:v>
                </c:pt>
                <c:pt idx="7902">
                  <c:v>63.216000000012727</c:v>
                </c:pt>
                <c:pt idx="7903">
                  <c:v>63.224000000012737</c:v>
                </c:pt>
                <c:pt idx="7904">
                  <c:v>63.232000000012732</c:v>
                </c:pt>
                <c:pt idx="7905">
                  <c:v>63.240000000012742</c:v>
                </c:pt>
                <c:pt idx="7906">
                  <c:v>63.248000000012738</c:v>
                </c:pt>
                <c:pt idx="7907">
                  <c:v>63.256000000012747</c:v>
                </c:pt>
                <c:pt idx="7908">
                  <c:v>63.264000000012743</c:v>
                </c:pt>
                <c:pt idx="7909">
                  <c:v>63.272000000012753</c:v>
                </c:pt>
                <c:pt idx="7910">
                  <c:v>63.280000000012755</c:v>
                </c:pt>
                <c:pt idx="7911">
                  <c:v>63.288000000012758</c:v>
                </c:pt>
                <c:pt idx="7912">
                  <c:v>63.296000000012768</c:v>
                </c:pt>
                <c:pt idx="7913">
                  <c:v>63.304000000012749</c:v>
                </c:pt>
                <c:pt idx="7914">
                  <c:v>63.312000000012766</c:v>
                </c:pt>
                <c:pt idx="7915">
                  <c:v>63.320000000012762</c:v>
                </c:pt>
                <c:pt idx="7916">
                  <c:v>63.328000000012779</c:v>
                </c:pt>
                <c:pt idx="7917">
                  <c:v>63.336000000012781</c:v>
                </c:pt>
                <c:pt idx="7918">
                  <c:v>63.344000000012777</c:v>
                </c:pt>
                <c:pt idx="7919">
                  <c:v>63.352000000012794</c:v>
                </c:pt>
                <c:pt idx="7920">
                  <c:v>63.360000000012782</c:v>
                </c:pt>
                <c:pt idx="7921">
                  <c:v>63.368000000012799</c:v>
                </c:pt>
                <c:pt idx="7922">
                  <c:v>63.376000000012795</c:v>
                </c:pt>
                <c:pt idx="7923">
                  <c:v>63.384000000012797</c:v>
                </c:pt>
                <c:pt idx="7924">
                  <c:v>63.392000000012814</c:v>
                </c:pt>
                <c:pt idx="7925">
                  <c:v>63.400000000012803</c:v>
                </c:pt>
                <c:pt idx="7926">
                  <c:v>63.408000000012812</c:v>
                </c:pt>
                <c:pt idx="7927">
                  <c:v>63.416000000012808</c:v>
                </c:pt>
                <c:pt idx="7928">
                  <c:v>63.424000000012825</c:v>
                </c:pt>
                <c:pt idx="7929">
                  <c:v>63.43200000001282</c:v>
                </c:pt>
                <c:pt idx="7930">
                  <c:v>63.440000000012823</c:v>
                </c:pt>
                <c:pt idx="7931">
                  <c:v>63.44800000001284</c:v>
                </c:pt>
                <c:pt idx="7932">
                  <c:v>63.456000000012828</c:v>
                </c:pt>
                <c:pt idx="7933">
                  <c:v>63.464000000012845</c:v>
                </c:pt>
                <c:pt idx="7934">
                  <c:v>63.472000000012841</c:v>
                </c:pt>
                <c:pt idx="7935">
                  <c:v>63.480000000012843</c:v>
                </c:pt>
                <c:pt idx="7936">
                  <c:v>63.488000000012846</c:v>
                </c:pt>
                <c:pt idx="7937">
                  <c:v>63.496000000012856</c:v>
                </c:pt>
                <c:pt idx="7938">
                  <c:v>63.504000000012859</c:v>
                </c:pt>
                <c:pt idx="7939">
                  <c:v>63.512000000012854</c:v>
                </c:pt>
                <c:pt idx="7940">
                  <c:v>63.520000000012871</c:v>
                </c:pt>
                <c:pt idx="7941">
                  <c:v>63.528000000012867</c:v>
                </c:pt>
                <c:pt idx="7942">
                  <c:v>63.536000000012876</c:v>
                </c:pt>
                <c:pt idx="7943">
                  <c:v>63.544000000012865</c:v>
                </c:pt>
                <c:pt idx="7944">
                  <c:v>63.552000000012875</c:v>
                </c:pt>
                <c:pt idx="7945">
                  <c:v>63.560000000012892</c:v>
                </c:pt>
                <c:pt idx="7946">
                  <c:v>63.568000000012887</c:v>
                </c:pt>
                <c:pt idx="7947">
                  <c:v>63.576000000012897</c:v>
                </c:pt>
                <c:pt idx="7948">
                  <c:v>63.584000000012885</c:v>
                </c:pt>
                <c:pt idx="7949">
                  <c:v>63.592000000012902</c:v>
                </c:pt>
                <c:pt idx="7950">
                  <c:v>63.600000000012905</c:v>
                </c:pt>
                <c:pt idx="7951">
                  <c:v>63.608000000012908</c:v>
                </c:pt>
                <c:pt idx="7952">
                  <c:v>63.61600000001291</c:v>
                </c:pt>
                <c:pt idx="7953">
                  <c:v>63.624000000012906</c:v>
                </c:pt>
                <c:pt idx="7954">
                  <c:v>63.632000000012923</c:v>
                </c:pt>
                <c:pt idx="7955">
                  <c:v>63.640000000012911</c:v>
                </c:pt>
                <c:pt idx="7956">
                  <c:v>63.648000000012928</c:v>
                </c:pt>
                <c:pt idx="7957">
                  <c:v>63.656000000012931</c:v>
                </c:pt>
                <c:pt idx="7958">
                  <c:v>63.664000000012926</c:v>
                </c:pt>
                <c:pt idx="7959">
                  <c:v>63.672000000012943</c:v>
                </c:pt>
                <c:pt idx="7960">
                  <c:v>63.680000000012932</c:v>
                </c:pt>
                <c:pt idx="7961">
                  <c:v>63.688000000012948</c:v>
                </c:pt>
                <c:pt idx="7962">
                  <c:v>63.696000000012951</c:v>
                </c:pt>
                <c:pt idx="7963">
                  <c:v>63.704000000012954</c:v>
                </c:pt>
                <c:pt idx="7964">
                  <c:v>63.712000000012964</c:v>
                </c:pt>
                <c:pt idx="7965">
                  <c:v>63.720000000012959</c:v>
                </c:pt>
                <c:pt idx="7966">
                  <c:v>63.728000000012969</c:v>
                </c:pt>
                <c:pt idx="7967">
                  <c:v>63.736000000012965</c:v>
                </c:pt>
                <c:pt idx="7968">
                  <c:v>63.744000000012974</c:v>
                </c:pt>
                <c:pt idx="7969">
                  <c:v>63.752000000012984</c:v>
                </c:pt>
                <c:pt idx="7970">
                  <c:v>63.76000000001298</c:v>
                </c:pt>
                <c:pt idx="7971">
                  <c:v>63.768000000012989</c:v>
                </c:pt>
                <c:pt idx="7972">
                  <c:v>63.776000000012985</c:v>
                </c:pt>
                <c:pt idx="7973">
                  <c:v>63.784000000012995</c:v>
                </c:pt>
                <c:pt idx="7974">
                  <c:v>63.792000000012997</c:v>
                </c:pt>
                <c:pt idx="7975">
                  <c:v>63.800000000012993</c:v>
                </c:pt>
                <c:pt idx="7976">
                  <c:v>63.808000000012996</c:v>
                </c:pt>
                <c:pt idx="7977">
                  <c:v>63.816000000012984</c:v>
                </c:pt>
                <c:pt idx="7978">
                  <c:v>63.824000000012994</c:v>
                </c:pt>
                <c:pt idx="7979">
                  <c:v>63.832000000012997</c:v>
                </c:pt>
                <c:pt idx="7980">
                  <c:v>63.840000000012985</c:v>
                </c:pt>
                <c:pt idx="7981">
                  <c:v>63.848000000012981</c:v>
                </c:pt>
                <c:pt idx="7982">
                  <c:v>63.856000000012969</c:v>
                </c:pt>
                <c:pt idx="7983">
                  <c:v>63.864000000012986</c:v>
                </c:pt>
                <c:pt idx="7984">
                  <c:v>63.872000000012982</c:v>
                </c:pt>
                <c:pt idx="7985">
                  <c:v>63.880000000012977</c:v>
                </c:pt>
                <c:pt idx="7986">
                  <c:v>63.888000000012973</c:v>
                </c:pt>
                <c:pt idx="7987">
                  <c:v>63.89600000001299</c:v>
                </c:pt>
                <c:pt idx="7988">
                  <c:v>63.904000000012978</c:v>
                </c:pt>
                <c:pt idx="7989">
                  <c:v>63.912000000012974</c:v>
                </c:pt>
                <c:pt idx="7990">
                  <c:v>63.920000000012976</c:v>
                </c:pt>
                <c:pt idx="7991">
                  <c:v>63.928000000012972</c:v>
                </c:pt>
                <c:pt idx="7992">
                  <c:v>63.936000000012974</c:v>
                </c:pt>
                <c:pt idx="7993">
                  <c:v>63.94400000001297</c:v>
                </c:pt>
                <c:pt idx="7994">
                  <c:v>63.952000000012966</c:v>
                </c:pt>
                <c:pt idx="7995">
                  <c:v>63.960000000012961</c:v>
                </c:pt>
                <c:pt idx="7996">
                  <c:v>63.968000000012964</c:v>
                </c:pt>
                <c:pt idx="7997">
                  <c:v>63.976000000012974</c:v>
                </c:pt>
                <c:pt idx="7998">
                  <c:v>63.984000000012955</c:v>
                </c:pt>
                <c:pt idx="7999">
                  <c:v>63.992000000012965</c:v>
                </c:pt>
                <c:pt idx="8000">
                  <c:v>64.00000000001296</c:v>
                </c:pt>
                <c:pt idx="8001">
                  <c:v>64.008000000012956</c:v>
                </c:pt>
                <c:pt idx="8002">
                  <c:v>64.016000000012966</c:v>
                </c:pt>
                <c:pt idx="8003">
                  <c:v>64.024000000012961</c:v>
                </c:pt>
                <c:pt idx="8004">
                  <c:v>64.032000000012957</c:v>
                </c:pt>
                <c:pt idx="8005">
                  <c:v>64.040000000012967</c:v>
                </c:pt>
                <c:pt idx="8006">
                  <c:v>64.048000000012962</c:v>
                </c:pt>
                <c:pt idx="8007">
                  <c:v>64.056000000012972</c:v>
                </c:pt>
                <c:pt idx="8008">
                  <c:v>64.064000000012967</c:v>
                </c:pt>
                <c:pt idx="8009">
                  <c:v>64.072000000012949</c:v>
                </c:pt>
                <c:pt idx="8010">
                  <c:v>64.080000000012944</c:v>
                </c:pt>
                <c:pt idx="8011">
                  <c:v>64.088000000012954</c:v>
                </c:pt>
                <c:pt idx="8012">
                  <c:v>64.096000000012964</c:v>
                </c:pt>
                <c:pt idx="8013">
                  <c:v>64.104000000012945</c:v>
                </c:pt>
                <c:pt idx="8014">
                  <c:v>64.112000000012941</c:v>
                </c:pt>
                <c:pt idx="8015">
                  <c:v>64.120000000012922</c:v>
                </c:pt>
                <c:pt idx="8016">
                  <c:v>64.128000000012932</c:v>
                </c:pt>
                <c:pt idx="8017">
                  <c:v>64.136000000012942</c:v>
                </c:pt>
                <c:pt idx="8018">
                  <c:v>64.144000000012937</c:v>
                </c:pt>
                <c:pt idx="8019">
                  <c:v>64.152000000012919</c:v>
                </c:pt>
                <c:pt idx="8020">
                  <c:v>64.160000000012928</c:v>
                </c:pt>
                <c:pt idx="8021">
                  <c:v>64.168000000012938</c:v>
                </c:pt>
                <c:pt idx="8022">
                  <c:v>64.17600000001292</c:v>
                </c:pt>
                <c:pt idx="8023">
                  <c:v>64.184000000012929</c:v>
                </c:pt>
                <c:pt idx="8024">
                  <c:v>64.192000000012911</c:v>
                </c:pt>
                <c:pt idx="8025">
                  <c:v>64.200000000012921</c:v>
                </c:pt>
                <c:pt idx="8026">
                  <c:v>64.20800000001293</c:v>
                </c:pt>
                <c:pt idx="8027">
                  <c:v>64.216000000012926</c:v>
                </c:pt>
                <c:pt idx="8028">
                  <c:v>64.224000000012921</c:v>
                </c:pt>
                <c:pt idx="8029">
                  <c:v>64.232000000012917</c:v>
                </c:pt>
                <c:pt idx="8030">
                  <c:v>64.240000000012927</c:v>
                </c:pt>
                <c:pt idx="8031">
                  <c:v>64.248000000012922</c:v>
                </c:pt>
                <c:pt idx="8032">
                  <c:v>64.256000000012932</c:v>
                </c:pt>
                <c:pt idx="8033">
                  <c:v>64.264000000012928</c:v>
                </c:pt>
                <c:pt idx="8034">
                  <c:v>64.272000000012909</c:v>
                </c:pt>
                <c:pt idx="8035">
                  <c:v>64.280000000012933</c:v>
                </c:pt>
                <c:pt idx="8036">
                  <c:v>64.288000000012914</c:v>
                </c:pt>
                <c:pt idx="8037">
                  <c:v>64.296000000012924</c:v>
                </c:pt>
                <c:pt idx="8038">
                  <c:v>64.304000000012906</c:v>
                </c:pt>
                <c:pt idx="8039">
                  <c:v>64.312000000012901</c:v>
                </c:pt>
                <c:pt idx="8040">
                  <c:v>64.320000000012882</c:v>
                </c:pt>
                <c:pt idx="8041">
                  <c:v>64.328000000012878</c:v>
                </c:pt>
                <c:pt idx="8042">
                  <c:v>64.336000000012902</c:v>
                </c:pt>
                <c:pt idx="8043">
                  <c:v>64.344000000012898</c:v>
                </c:pt>
                <c:pt idx="8044">
                  <c:v>64.352000000012879</c:v>
                </c:pt>
                <c:pt idx="8045">
                  <c:v>64.360000000012874</c:v>
                </c:pt>
                <c:pt idx="8046">
                  <c:v>64.36800000001287</c:v>
                </c:pt>
                <c:pt idx="8047">
                  <c:v>64.376000000012851</c:v>
                </c:pt>
                <c:pt idx="8048">
                  <c:v>64.384000000012861</c:v>
                </c:pt>
                <c:pt idx="8049">
                  <c:v>64.392000000012857</c:v>
                </c:pt>
                <c:pt idx="8050">
                  <c:v>64.400000000012867</c:v>
                </c:pt>
                <c:pt idx="8051">
                  <c:v>64.408000000012862</c:v>
                </c:pt>
                <c:pt idx="8052">
                  <c:v>64.416000000012858</c:v>
                </c:pt>
                <c:pt idx="8053">
                  <c:v>64.424000000012853</c:v>
                </c:pt>
                <c:pt idx="8054">
                  <c:v>64.432000000012835</c:v>
                </c:pt>
                <c:pt idx="8055">
                  <c:v>64.440000000012844</c:v>
                </c:pt>
                <c:pt idx="8056">
                  <c:v>64.448000000012826</c:v>
                </c:pt>
                <c:pt idx="8057">
                  <c:v>64.456000000012821</c:v>
                </c:pt>
                <c:pt idx="8058">
                  <c:v>64.464000000012831</c:v>
                </c:pt>
                <c:pt idx="8059">
                  <c:v>64.472000000012812</c:v>
                </c:pt>
                <c:pt idx="8060">
                  <c:v>64.480000000012822</c:v>
                </c:pt>
                <c:pt idx="8061">
                  <c:v>64.488000000012804</c:v>
                </c:pt>
                <c:pt idx="8062">
                  <c:v>64.496000000012813</c:v>
                </c:pt>
                <c:pt idx="8063">
                  <c:v>64.504000000012795</c:v>
                </c:pt>
                <c:pt idx="8064">
                  <c:v>64.51200000001279</c:v>
                </c:pt>
                <c:pt idx="8065">
                  <c:v>64.520000000012786</c:v>
                </c:pt>
                <c:pt idx="8066">
                  <c:v>64.528000000012781</c:v>
                </c:pt>
                <c:pt idx="8067">
                  <c:v>64.536000000012777</c:v>
                </c:pt>
                <c:pt idx="8068">
                  <c:v>64.544000000012787</c:v>
                </c:pt>
                <c:pt idx="8069">
                  <c:v>64.552000000012768</c:v>
                </c:pt>
                <c:pt idx="8070">
                  <c:v>64.560000000012764</c:v>
                </c:pt>
                <c:pt idx="8071">
                  <c:v>64.568000000012773</c:v>
                </c:pt>
                <c:pt idx="8072">
                  <c:v>64.576000000012755</c:v>
                </c:pt>
                <c:pt idx="8073">
                  <c:v>64.584000000012765</c:v>
                </c:pt>
                <c:pt idx="8074">
                  <c:v>64.592000000012746</c:v>
                </c:pt>
                <c:pt idx="8075">
                  <c:v>64.600000000012741</c:v>
                </c:pt>
                <c:pt idx="8076">
                  <c:v>64.608000000012723</c:v>
                </c:pt>
                <c:pt idx="8077">
                  <c:v>64.616000000012733</c:v>
                </c:pt>
                <c:pt idx="8078">
                  <c:v>64.624000000012728</c:v>
                </c:pt>
                <c:pt idx="8079">
                  <c:v>64.63200000001271</c:v>
                </c:pt>
                <c:pt idx="8080">
                  <c:v>64.640000000012733</c:v>
                </c:pt>
                <c:pt idx="8081">
                  <c:v>64.648000000012715</c:v>
                </c:pt>
                <c:pt idx="8082">
                  <c:v>64.65600000001271</c:v>
                </c:pt>
                <c:pt idx="8083">
                  <c:v>64.664000000012706</c:v>
                </c:pt>
                <c:pt idx="8084">
                  <c:v>64.672000000012687</c:v>
                </c:pt>
                <c:pt idx="8085">
                  <c:v>64.680000000012683</c:v>
                </c:pt>
                <c:pt idx="8086">
                  <c:v>64.688000000012678</c:v>
                </c:pt>
                <c:pt idx="8087">
                  <c:v>64.696000000012702</c:v>
                </c:pt>
                <c:pt idx="8088">
                  <c:v>64.704000000012698</c:v>
                </c:pt>
                <c:pt idx="8089">
                  <c:v>64.712000000012694</c:v>
                </c:pt>
                <c:pt idx="8090">
                  <c:v>64.720000000012675</c:v>
                </c:pt>
                <c:pt idx="8091">
                  <c:v>64.728000000012671</c:v>
                </c:pt>
                <c:pt idx="8092">
                  <c:v>64.736000000012666</c:v>
                </c:pt>
                <c:pt idx="8093">
                  <c:v>64.744000000012676</c:v>
                </c:pt>
                <c:pt idx="8094">
                  <c:v>64.752000000012657</c:v>
                </c:pt>
                <c:pt idx="8095">
                  <c:v>64.760000000012667</c:v>
                </c:pt>
                <c:pt idx="8096">
                  <c:v>64.768000000012663</c:v>
                </c:pt>
                <c:pt idx="8097">
                  <c:v>64.776000000012644</c:v>
                </c:pt>
                <c:pt idx="8098">
                  <c:v>64.784000000012654</c:v>
                </c:pt>
                <c:pt idx="8099">
                  <c:v>64.792000000012635</c:v>
                </c:pt>
                <c:pt idx="8100">
                  <c:v>64.800000000012631</c:v>
                </c:pt>
                <c:pt idx="8101">
                  <c:v>64.808000000012612</c:v>
                </c:pt>
                <c:pt idx="8102">
                  <c:v>64.816000000012622</c:v>
                </c:pt>
                <c:pt idx="8103">
                  <c:v>64.824000000012617</c:v>
                </c:pt>
                <c:pt idx="8104">
                  <c:v>64.832000000012613</c:v>
                </c:pt>
                <c:pt idx="8105">
                  <c:v>64.840000000012623</c:v>
                </c:pt>
                <c:pt idx="8106">
                  <c:v>64.84800000001259</c:v>
                </c:pt>
                <c:pt idx="8107">
                  <c:v>64.856000000012585</c:v>
                </c:pt>
                <c:pt idx="8108">
                  <c:v>64.864000000012595</c:v>
                </c:pt>
                <c:pt idx="8109">
                  <c:v>64.872000000012562</c:v>
                </c:pt>
                <c:pt idx="8110">
                  <c:v>64.880000000012572</c:v>
                </c:pt>
                <c:pt idx="8111">
                  <c:v>64.888000000012568</c:v>
                </c:pt>
                <c:pt idx="8112">
                  <c:v>64.896000000012563</c:v>
                </c:pt>
                <c:pt idx="8113">
                  <c:v>64.904000000012587</c:v>
                </c:pt>
                <c:pt idx="8114">
                  <c:v>64.912000000012569</c:v>
                </c:pt>
                <c:pt idx="8115">
                  <c:v>64.920000000012564</c:v>
                </c:pt>
                <c:pt idx="8116">
                  <c:v>64.928000000012545</c:v>
                </c:pt>
                <c:pt idx="8117">
                  <c:v>64.936000000012555</c:v>
                </c:pt>
                <c:pt idx="8118">
                  <c:v>64.944000000012551</c:v>
                </c:pt>
                <c:pt idx="8119">
                  <c:v>64.952000000012532</c:v>
                </c:pt>
                <c:pt idx="8120">
                  <c:v>64.960000000012542</c:v>
                </c:pt>
                <c:pt idx="8121">
                  <c:v>64.968000000012523</c:v>
                </c:pt>
                <c:pt idx="8122">
                  <c:v>64.976000000012533</c:v>
                </c:pt>
                <c:pt idx="8123">
                  <c:v>64.984000000012529</c:v>
                </c:pt>
                <c:pt idx="8124">
                  <c:v>64.992000000012524</c:v>
                </c:pt>
                <c:pt idx="8125">
                  <c:v>65.000000000012506</c:v>
                </c:pt>
                <c:pt idx="8126">
                  <c:v>65.008000000012501</c:v>
                </c:pt>
                <c:pt idx="8127">
                  <c:v>65.016000000012497</c:v>
                </c:pt>
                <c:pt idx="8128">
                  <c:v>65.024000000012492</c:v>
                </c:pt>
                <c:pt idx="8129">
                  <c:v>65.032000000012502</c:v>
                </c:pt>
                <c:pt idx="8130">
                  <c:v>65.040000000012498</c:v>
                </c:pt>
                <c:pt idx="8131">
                  <c:v>65.048000000012493</c:v>
                </c:pt>
                <c:pt idx="8132">
                  <c:v>65.056000000012475</c:v>
                </c:pt>
                <c:pt idx="8133">
                  <c:v>65.064000000012484</c:v>
                </c:pt>
                <c:pt idx="8134">
                  <c:v>65.072000000012451</c:v>
                </c:pt>
                <c:pt idx="8135">
                  <c:v>65.080000000012461</c:v>
                </c:pt>
                <c:pt idx="8136">
                  <c:v>65.088000000012457</c:v>
                </c:pt>
                <c:pt idx="8137">
                  <c:v>65.096000000012467</c:v>
                </c:pt>
                <c:pt idx="8138">
                  <c:v>65.104000000012462</c:v>
                </c:pt>
                <c:pt idx="8139">
                  <c:v>65.112000000012443</c:v>
                </c:pt>
                <c:pt idx="8140">
                  <c:v>65.120000000012439</c:v>
                </c:pt>
                <c:pt idx="8141">
                  <c:v>65.12800000001242</c:v>
                </c:pt>
                <c:pt idx="8142">
                  <c:v>65.13600000001243</c:v>
                </c:pt>
                <c:pt idx="8143">
                  <c:v>65.144000000012426</c:v>
                </c:pt>
                <c:pt idx="8144">
                  <c:v>65.152000000012407</c:v>
                </c:pt>
                <c:pt idx="8145">
                  <c:v>65.160000000012417</c:v>
                </c:pt>
                <c:pt idx="8146">
                  <c:v>65.168000000012412</c:v>
                </c:pt>
                <c:pt idx="8147">
                  <c:v>65.176000000012408</c:v>
                </c:pt>
                <c:pt idx="8148">
                  <c:v>65.184000000012404</c:v>
                </c:pt>
                <c:pt idx="8149">
                  <c:v>65.192000000012399</c:v>
                </c:pt>
                <c:pt idx="8150">
                  <c:v>65.200000000012395</c:v>
                </c:pt>
                <c:pt idx="8151">
                  <c:v>65.20800000001239</c:v>
                </c:pt>
                <c:pt idx="8152">
                  <c:v>65.2160000000124</c:v>
                </c:pt>
                <c:pt idx="8153">
                  <c:v>65.224000000012396</c:v>
                </c:pt>
                <c:pt idx="8154">
                  <c:v>65.232000000012377</c:v>
                </c:pt>
                <c:pt idx="8155">
                  <c:v>65.240000000012387</c:v>
                </c:pt>
                <c:pt idx="8156">
                  <c:v>65.248000000012382</c:v>
                </c:pt>
                <c:pt idx="8157">
                  <c:v>65.256000000012364</c:v>
                </c:pt>
                <c:pt idx="8158">
                  <c:v>65.264000000012388</c:v>
                </c:pt>
                <c:pt idx="8159">
                  <c:v>65.272000000012355</c:v>
                </c:pt>
                <c:pt idx="8160">
                  <c:v>65.280000000012365</c:v>
                </c:pt>
                <c:pt idx="8161">
                  <c:v>65.288000000012346</c:v>
                </c:pt>
                <c:pt idx="8162">
                  <c:v>65.296000000012356</c:v>
                </c:pt>
                <c:pt idx="8163">
                  <c:v>65.304000000012337</c:v>
                </c:pt>
                <c:pt idx="8164">
                  <c:v>65.312000000012333</c:v>
                </c:pt>
                <c:pt idx="8165">
                  <c:v>65.320000000012328</c:v>
                </c:pt>
                <c:pt idx="8166">
                  <c:v>65.32800000001231</c:v>
                </c:pt>
                <c:pt idx="8167">
                  <c:v>65.336000000012334</c:v>
                </c:pt>
                <c:pt idx="8168">
                  <c:v>65.344000000012329</c:v>
                </c:pt>
                <c:pt idx="8169">
                  <c:v>65.35200000001231</c:v>
                </c:pt>
                <c:pt idx="8170">
                  <c:v>65.360000000012306</c:v>
                </c:pt>
                <c:pt idx="8171">
                  <c:v>65.368000000012302</c:v>
                </c:pt>
                <c:pt idx="8172">
                  <c:v>65.376000000012283</c:v>
                </c:pt>
                <c:pt idx="8173">
                  <c:v>65.384000000012293</c:v>
                </c:pt>
                <c:pt idx="8174">
                  <c:v>65.392000000012303</c:v>
                </c:pt>
                <c:pt idx="8175">
                  <c:v>65.400000000012298</c:v>
                </c:pt>
                <c:pt idx="8176">
                  <c:v>65.408000000012294</c:v>
                </c:pt>
                <c:pt idx="8177">
                  <c:v>65.416000000012289</c:v>
                </c:pt>
                <c:pt idx="8178">
                  <c:v>65.424000000012285</c:v>
                </c:pt>
                <c:pt idx="8179">
                  <c:v>65.432000000012266</c:v>
                </c:pt>
                <c:pt idx="8180">
                  <c:v>65.440000000012276</c:v>
                </c:pt>
                <c:pt idx="8181">
                  <c:v>65.448000000012271</c:v>
                </c:pt>
                <c:pt idx="8182">
                  <c:v>65.456000000012267</c:v>
                </c:pt>
                <c:pt idx="8183">
                  <c:v>65.464000000012277</c:v>
                </c:pt>
                <c:pt idx="8184">
                  <c:v>65.472000000012244</c:v>
                </c:pt>
                <c:pt idx="8185">
                  <c:v>65.480000000012254</c:v>
                </c:pt>
                <c:pt idx="8186">
                  <c:v>65.488000000012235</c:v>
                </c:pt>
                <c:pt idx="8187">
                  <c:v>65.496000000012245</c:v>
                </c:pt>
                <c:pt idx="8188">
                  <c:v>65.504000000012226</c:v>
                </c:pt>
                <c:pt idx="8189">
                  <c:v>65.512000000012222</c:v>
                </c:pt>
                <c:pt idx="8190">
                  <c:v>65.520000000012217</c:v>
                </c:pt>
                <c:pt idx="8191">
                  <c:v>65.528000000012213</c:v>
                </c:pt>
                <c:pt idx="8192">
                  <c:v>65.536000000012223</c:v>
                </c:pt>
                <c:pt idx="8193">
                  <c:v>65.544000000012218</c:v>
                </c:pt>
                <c:pt idx="8194">
                  <c:v>65.5520000000122</c:v>
                </c:pt>
                <c:pt idx="8195">
                  <c:v>65.560000000012195</c:v>
                </c:pt>
                <c:pt idx="8196">
                  <c:v>65.568000000012191</c:v>
                </c:pt>
                <c:pt idx="8197">
                  <c:v>65.576000000012186</c:v>
                </c:pt>
                <c:pt idx="8198">
                  <c:v>65.584000000012196</c:v>
                </c:pt>
                <c:pt idx="8199">
                  <c:v>65.592000000012177</c:v>
                </c:pt>
                <c:pt idx="8200">
                  <c:v>65.600000000012173</c:v>
                </c:pt>
                <c:pt idx="8201">
                  <c:v>65.608000000012169</c:v>
                </c:pt>
                <c:pt idx="8202">
                  <c:v>65.616000000012164</c:v>
                </c:pt>
                <c:pt idx="8203">
                  <c:v>65.62400000001216</c:v>
                </c:pt>
                <c:pt idx="8204">
                  <c:v>65.632000000012155</c:v>
                </c:pt>
                <c:pt idx="8205">
                  <c:v>65.640000000012165</c:v>
                </c:pt>
                <c:pt idx="8206">
                  <c:v>65.648000000012146</c:v>
                </c:pt>
                <c:pt idx="8207">
                  <c:v>65.656000000012142</c:v>
                </c:pt>
                <c:pt idx="8208">
                  <c:v>65.664000000012152</c:v>
                </c:pt>
                <c:pt idx="8209">
                  <c:v>65.672000000012119</c:v>
                </c:pt>
                <c:pt idx="8210">
                  <c:v>65.680000000012129</c:v>
                </c:pt>
                <c:pt idx="8211">
                  <c:v>65.68800000001211</c:v>
                </c:pt>
                <c:pt idx="8212">
                  <c:v>65.69600000001212</c:v>
                </c:pt>
                <c:pt idx="8213">
                  <c:v>65.70400000001213</c:v>
                </c:pt>
                <c:pt idx="8214">
                  <c:v>65.712000000012125</c:v>
                </c:pt>
                <c:pt idx="8215">
                  <c:v>65.720000000012107</c:v>
                </c:pt>
                <c:pt idx="8216">
                  <c:v>65.728000000012102</c:v>
                </c:pt>
                <c:pt idx="8217">
                  <c:v>65.736000000012112</c:v>
                </c:pt>
                <c:pt idx="8218">
                  <c:v>65.744000000012107</c:v>
                </c:pt>
                <c:pt idx="8219">
                  <c:v>65.752000000012103</c:v>
                </c:pt>
                <c:pt idx="8220">
                  <c:v>65.760000000012099</c:v>
                </c:pt>
                <c:pt idx="8221">
                  <c:v>65.768000000012094</c:v>
                </c:pt>
                <c:pt idx="8222">
                  <c:v>65.776000000012075</c:v>
                </c:pt>
                <c:pt idx="8223">
                  <c:v>65.784000000012085</c:v>
                </c:pt>
                <c:pt idx="8224">
                  <c:v>65.792000000012067</c:v>
                </c:pt>
                <c:pt idx="8225">
                  <c:v>65.800000000012062</c:v>
                </c:pt>
                <c:pt idx="8226">
                  <c:v>65.808000000012072</c:v>
                </c:pt>
                <c:pt idx="8227">
                  <c:v>65.816000000012068</c:v>
                </c:pt>
                <c:pt idx="8228">
                  <c:v>65.824000000012063</c:v>
                </c:pt>
                <c:pt idx="8229">
                  <c:v>65.832000000012044</c:v>
                </c:pt>
                <c:pt idx="8230">
                  <c:v>65.840000000012054</c:v>
                </c:pt>
                <c:pt idx="8231">
                  <c:v>65.848000000012021</c:v>
                </c:pt>
                <c:pt idx="8232">
                  <c:v>65.856000000012017</c:v>
                </c:pt>
                <c:pt idx="8233">
                  <c:v>65.864000000012027</c:v>
                </c:pt>
                <c:pt idx="8234">
                  <c:v>65.872000000012008</c:v>
                </c:pt>
                <c:pt idx="8235">
                  <c:v>65.880000000012004</c:v>
                </c:pt>
                <c:pt idx="8236">
                  <c:v>65.888000000011985</c:v>
                </c:pt>
                <c:pt idx="8237">
                  <c:v>65.896000000011981</c:v>
                </c:pt>
                <c:pt idx="8238">
                  <c:v>65.90400000001199</c:v>
                </c:pt>
                <c:pt idx="8239">
                  <c:v>65.912000000011986</c:v>
                </c:pt>
                <c:pt idx="8240">
                  <c:v>65.920000000011981</c:v>
                </c:pt>
                <c:pt idx="8241">
                  <c:v>65.928000000011963</c:v>
                </c:pt>
                <c:pt idx="8242">
                  <c:v>65.936000000011973</c:v>
                </c:pt>
                <c:pt idx="8243">
                  <c:v>65.944000000011982</c:v>
                </c:pt>
                <c:pt idx="8244">
                  <c:v>65.95200000001195</c:v>
                </c:pt>
                <c:pt idx="8245">
                  <c:v>65.960000000011973</c:v>
                </c:pt>
                <c:pt idx="8246">
                  <c:v>65.968000000011955</c:v>
                </c:pt>
                <c:pt idx="8247">
                  <c:v>65.97600000001195</c:v>
                </c:pt>
                <c:pt idx="8248">
                  <c:v>65.984000000011946</c:v>
                </c:pt>
                <c:pt idx="8249">
                  <c:v>65.992000000011942</c:v>
                </c:pt>
                <c:pt idx="8250">
                  <c:v>66.000000000011923</c:v>
                </c:pt>
                <c:pt idx="8251">
                  <c:v>66.008000000011918</c:v>
                </c:pt>
                <c:pt idx="8252">
                  <c:v>66.016000000011928</c:v>
                </c:pt>
                <c:pt idx="8253">
                  <c:v>66.02400000001191</c:v>
                </c:pt>
                <c:pt idx="8254">
                  <c:v>66.032000000011919</c:v>
                </c:pt>
                <c:pt idx="8255">
                  <c:v>66.040000000011915</c:v>
                </c:pt>
                <c:pt idx="8256">
                  <c:v>66.048000000011911</c:v>
                </c:pt>
                <c:pt idx="8257">
                  <c:v>66.056000000011892</c:v>
                </c:pt>
                <c:pt idx="8258">
                  <c:v>66.064000000011902</c:v>
                </c:pt>
                <c:pt idx="8259">
                  <c:v>66.072000000011869</c:v>
                </c:pt>
                <c:pt idx="8260">
                  <c:v>66.080000000011879</c:v>
                </c:pt>
                <c:pt idx="8261">
                  <c:v>66.088000000011888</c:v>
                </c:pt>
                <c:pt idx="8262">
                  <c:v>66.096000000011884</c:v>
                </c:pt>
                <c:pt idx="8263">
                  <c:v>66.104000000011879</c:v>
                </c:pt>
                <c:pt idx="8264">
                  <c:v>66.112000000011861</c:v>
                </c:pt>
                <c:pt idx="8265">
                  <c:v>66.120000000011856</c:v>
                </c:pt>
                <c:pt idx="8266">
                  <c:v>66.128000000011838</c:v>
                </c:pt>
                <c:pt idx="8267">
                  <c:v>66.136000000011848</c:v>
                </c:pt>
                <c:pt idx="8268">
                  <c:v>66.144000000011857</c:v>
                </c:pt>
                <c:pt idx="8269">
                  <c:v>66.152000000011839</c:v>
                </c:pt>
                <c:pt idx="8270">
                  <c:v>66.160000000011848</c:v>
                </c:pt>
                <c:pt idx="8271">
                  <c:v>66.16800000001183</c:v>
                </c:pt>
                <c:pt idx="8272">
                  <c:v>66.176000000011825</c:v>
                </c:pt>
                <c:pt idx="8273">
                  <c:v>66.184000000011821</c:v>
                </c:pt>
                <c:pt idx="8274">
                  <c:v>66.192000000011816</c:v>
                </c:pt>
                <c:pt idx="8275">
                  <c:v>66.200000000011812</c:v>
                </c:pt>
                <c:pt idx="8276">
                  <c:v>66.208000000011808</c:v>
                </c:pt>
                <c:pt idx="8277">
                  <c:v>66.216000000011817</c:v>
                </c:pt>
                <c:pt idx="8278">
                  <c:v>66.224000000011813</c:v>
                </c:pt>
                <c:pt idx="8279">
                  <c:v>66.232000000011809</c:v>
                </c:pt>
                <c:pt idx="8280">
                  <c:v>66.240000000011804</c:v>
                </c:pt>
                <c:pt idx="8281">
                  <c:v>66.2480000000118</c:v>
                </c:pt>
                <c:pt idx="8282">
                  <c:v>66.256000000011781</c:v>
                </c:pt>
                <c:pt idx="8283">
                  <c:v>66.264000000011791</c:v>
                </c:pt>
                <c:pt idx="8284">
                  <c:v>66.272000000011772</c:v>
                </c:pt>
                <c:pt idx="8285">
                  <c:v>66.280000000011782</c:v>
                </c:pt>
                <c:pt idx="8286">
                  <c:v>66.288000000011778</c:v>
                </c:pt>
                <c:pt idx="8287">
                  <c:v>66.296000000011773</c:v>
                </c:pt>
                <c:pt idx="8288">
                  <c:v>66.304000000011769</c:v>
                </c:pt>
                <c:pt idx="8289">
                  <c:v>66.31200000001175</c:v>
                </c:pt>
                <c:pt idx="8290">
                  <c:v>66.320000000011746</c:v>
                </c:pt>
                <c:pt idx="8291">
                  <c:v>66.328000000011741</c:v>
                </c:pt>
                <c:pt idx="8292">
                  <c:v>66.336000000011751</c:v>
                </c:pt>
                <c:pt idx="8293">
                  <c:v>66.344000000011746</c:v>
                </c:pt>
                <c:pt idx="8294">
                  <c:v>66.352000000011728</c:v>
                </c:pt>
                <c:pt idx="8295">
                  <c:v>66.360000000011738</c:v>
                </c:pt>
                <c:pt idx="8296">
                  <c:v>66.368000000011719</c:v>
                </c:pt>
                <c:pt idx="8297">
                  <c:v>66.376000000011715</c:v>
                </c:pt>
                <c:pt idx="8298">
                  <c:v>66.38400000001171</c:v>
                </c:pt>
                <c:pt idx="8299">
                  <c:v>66.392000000011706</c:v>
                </c:pt>
                <c:pt idx="8300">
                  <c:v>66.400000000011715</c:v>
                </c:pt>
                <c:pt idx="8301">
                  <c:v>66.408000000011711</c:v>
                </c:pt>
                <c:pt idx="8302">
                  <c:v>66.416000000011707</c:v>
                </c:pt>
                <c:pt idx="8303">
                  <c:v>66.424000000011702</c:v>
                </c:pt>
                <c:pt idx="8304">
                  <c:v>66.432000000011698</c:v>
                </c:pt>
                <c:pt idx="8305">
                  <c:v>66.440000000011693</c:v>
                </c:pt>
                <c:pt idx="8306">
                  <c:v>66.448000000011703</c:v>
                </c:pt>
                <c:pt idx="8307">
                  <c:v>66.456000000011684</c:v>
                </c:pt>
                <c:pt idx="8308">
                  <c:v>66.464000000011694</c:v>
                </c:pt>
                <c:pt idx="8309">
                  <c:v>66.472000000011661</c:v>
                </c:pt>
                <c:pt idx="8310">
                  <c:v>66.480000000011671</c:v>
                </c:pt>
                <c:pt idx="8311">
                  <c:v>66.488000000011652</c:v>
                </c:pt>
                <c:pt idx="8312">
                  <c:v>66.496000000011662</c:v>
                </c:pt>
                <c:pt idx="8313">
                  <c:v>66.504000000011672</c:v>
                </c:pt>
                <c:pt idx="8314">
                  <c:v>66.512000000011653</c:v>
                </c:pt>
                <c:pt idx="8315">
                  <c:v>66.520000000011649</c:v>
                </c:pt>
                <c:pt idx="8316">
                  <c:v>66.52800000001163</c:v>
                </c:pt>
                <c:pt idx="8317">
                  <c:v>66.53600000001164</c:v>
                </c:pt>
                <c:pt idx="8318">
                  <c:v>66.544000000011636</c:v>
                </c:pt>
                <c:pt idx="8319">
                  <c:v>66.552000000011617</c:v>
                </c:pt>
                <c:pt idx="8320">
                  <c:v>66.560000000011613</c:v>
                </c:pt>
                <c:pt idx="8321">
                  <c:v>66.568000000011608</c:v>
                </c:pt>
                <c:pt idx="8322">
                  <c:v>66.576000000011618</c:v>
                </c:pt>
                <c:pt idx="8323">
                  <c:v>66.584000000011613</c:v>
                </c:pt>
                <c:pt idx="8324">
                  <c:v>66.592000000011609</c:v>
                </c:pt>
                <c:pt idx="8325">
                  <c:v>66.60000000001159</c:v>
                </c:pt>
                <c:pt idx="8326">
                  <c:v>66.608000000011586</c:v>
                </c:pt>
                <c:pt idx="8327">
                  <c:v>66.616000000011582</c:v>
                </c:pt>
                <c:pt idx="8328">
                  <c:v>66.624000000011577</c:v>
                </c:pt>
                <c:pt idx="8329">
                  <c:v>66.632000000011573</c:v>
                </c:pt>
                <c:pt idx="8330">
                  <c:v>66.640000000011582</c:v>
                </c:pt>
                <c:pt idx="8331">
                  <c:v>66.648000000011578</c:v>
                </c:pt>
                <c:pt idx="8332">
                  <c:v>66.656000000011559</c:v>
                </c:pt>
                <c:pt idx="8333">
                  <c:v>66.664000000011555</c:v>
                </c:pt>
                <c:pt idx="8334">
                  <c:v>66.672000000011536</c:v>
                </c:pt>
                <c:pt idx="8335">
                  <c:v>66.680000000011532</c:v>
                </c:pt>
                <c:pt idx="8336">
                  <c:v>66.688000000011527</c:v>
                </c:pt>
                <c:pt idx="8337">
                  <c:v>66.696000000011523</c:v>
                </c:pt>
                <c:pt idx="8338">
                  <c:v>66.704000000011533</c:v>
                </c:pt>
                <c:pt idx="8339">
                  <c:v>66.712000000011528</c:v>
                </c:pt>
                <c:pt idx="8340">
                  <c:v>66.72000000001151</c:v>
                </c:pt>
                <c:pt idx="8341">
                  <c:v>66.728000000011519</c:v>
                </c:pt>
                <c:pt idx="8342">
                  <c:v>66.736000000011515</c:v>
                </c:pt>
                <c:pt idx="8343">
                  <c:v>66.744000000011525</c:v>
                </c:pt>
                <c:pt idx="8344">
                  <c:v>66.752000000011492</c:v>
                </c:pt>
                <c:pt idx="8345">
                  <c:v>66.760000000011502</c:v>
                </c:pt>
                <c:pt idx="8346">
                  <c:v>66.768000000011483</c:v>
                </c:pt>
                <c:pt idx="8347">
                  <c:v>66.776000000011479</c:v>
                </c:pt>
                <c:pt idx="8348">
                  <c:v>66.784000000011503</c:v>
                </c:pt>
                <c:pt idx="8349">
                  <c:v>66.792000000011484</c:v>
                </c:pt>
                <c:pt idx="8350">
                  <c:v>66.80000000001148</c:v>
                </c:pt>
                <c:pt idx="8351">
                  <c:v>66.808000000011461</c:v>
                </c:pt>
                <c:pt idx="8352">
                  <c:v>66.816000000011471</c:v>
                </c:pt>
                <c:pt idx="8353">
                  <c:v>66.824000000011452</c:v>
                </c:pt>
                <c:pt idx="8354">
                  <c:v>66.832000000011448</c:v>
                </c:pt>
                <c:pt idx="8355">
                  <c:v>66.840000000011457</c:v>
                </c:pt>
                <c:pt idx="8356">
                  <c:v>66.848000000011453</c:v>
                </c:pt>
                <c:pt idx="8357">
                  <c:v>66.856000000011448</c:v>
                </c:pt>
                <c:pt idx="8358">
                  <c:v>66.864000000011444</c:v>
                </c:pt>
                <c:pt idx="8359">
                  <c:v>66.872000000011425</c:v>
                </c:pt>
                <c:pt idx="8360">
                  <c:v>66.880000000011421</c:v>
                </c:pt>
                <c:pt idx="8361">
                  <c:v>66.888000000011417</c:v>
                </c:pt>
                <c:pt idx="8362">
                  <c:v>66.896000000011412</c:v>
                </c:pt>
                <c:pt idx="8363">
                  <c:v>66.904000000011422</c:v>
                </c:pt>
                <c:pt idx="8364">
                  <c:v>66.912000000011417</c:v>
                </c:pt>
                <c:pt idx="8365">
                  <c:v>66.920000000011413</c:v>
                </c:pt>
                <c:pt idx="8366">
                  <c:v>66.928000000011409</c:v>
                </c:pt>
                <c:pt idx="8367">
                  <c:v>66.936000000011404</c:v>
                </c:pt>
                <c:pt idx="8368">
                  <c:v>66.944000000011414</c:v>
                </c:pt>
                <c:pt idx="8369">
                  <c:v>66.952000000011381</c:v>
                </c:pt>
                <c:pt idx="8370">
                  <c:v>66.960000000011391</c:v>
                </c:pt>
                <c:pt idx="8371">
                  <c:v>66.968000000011386</c:v>
                </c:pt>
                <c:pt idx="8372">
                  <c:v>66.976000000011382</c:v>
                </c:pt>
                <c:pt idx="8373">
                  <c:v>66.984000000011392</c:v>
                </c:pt>
                <c:pt idx="8374">
                  <c:v>66.992000000011373</c:v>
                </c:pt>
                <c:pt idx="8375">
                  <c:v>67.000000000011369</c:v>
                </c:pt>
                <c:pt idx="8376">
                  <c:v>67.00800000001135</c:v>
                </c:pt>
                <c:pt idx="8377">
                  <c:v>67.01600000001136</c:v>
                </c:pt>
                <c:pt idx="8378">
                  <c:v>67.024000000011355</c:v>
                </c:pt>
                <c:pt idx="8379">
                  <c:v>67.032000000011351</c:v>
                </c:pt>
                <c:pt idx="8380">
                  <c:v>67.040000000011347</c:v>
                </c:pt>
                <c:pt idx="8381">
                  <c:v>67.048000000011342</c:v>
                </c:pt>
                <c:pt idx="8382">
                  <c:v>67.056000000011338</c:v>
                </c:pt>
                <c:pt idx="8383">
                  <c:v>67.064000000011333</c:v>
                </c:pt>
                <c:pt idx="8384">
                  <c:v>67.072000000011315</c:v>
                </c:pt>
                <c:pt idx="8385">
                  <c:v>67.08000000001131</c:v>
                </c:pt>
                <c:pt idx="8386">
                  <c:v>67.088000000011306</c:v>
                </c:pt>
                <c:pt idx="8387">
                  <c:v>67.096000000011315</c:v>
                </c:pt>
                <c:pt idx="8388">
                  <c:v>67.104000000011311</c:v>
                </c:pt>
                <c:pt idx="8389">
                  <c:v>67.112000000011292</c:v>
                </c:pt>
                <c:pt idx="8390">
                  <c:v>67.120000000011288</c:v>
                </c:pt>
                <c:pt idx="8391">
                  <c:v>67.128000000011284</c:v>
                </c:pt>
                <c:pt idx="8392">
                  <c:v>67.136000000011279</c:v>
                </c:pt>
                <c:pt idx="8393">
                  <c:v>67.144000000011303</c:v>
                </c:pt>
                <c:pt idx="8394">
                  <c:v>67.15200000001127</c:v>
                </c:pt>
                <c:pt idx="8395">
                  <c:v>67.16000000001128</c:v>
                </c:pt>
                <c:pt idx="8396">
                  <c:v>67.168000000011261</c:v>
                </c:pt>
                <c:pt idx="8397">
                  <c:v>67.176000000011257</c:v>
                </c:pt>
                <c:pt idx="8398">
                  <c:v>67.184000000011252</c:v>
                </c:pt>
                <c:pt idx="8399">
                  <c:v>67.192000000011248</c:v>
                </c:pt>
                <c:pt idx="8400">
                  <c:v>67.200000000011272</c:v>
                </c:pt>
                <c:pt idx="8401">
                  <c:v>67.208000000011253</c:v>
                </c:pt>
                <c:pt idx="8402">
                  <c:v>67.216000000011263</c:v>
                </c:pt>
                <c:pt idx="8403">
                  <c:v>67.224000000011245</c:v>
                </c:pt>
                <c:pt idx="8404">
                  <c:v>67.23200000001124</c:v>
                </c:pt>
                <c:pt idx="8405">
                  <c:v>67.240000000011236</c:v>
                </c:pt>
                <c:pt idx="8406">
                  <c:v>67.248000000011231</c:v>
                </c:pt>
                <c:pt idx="8407">
                  <c:v>67.256000000011213</c:v>
                </c:pt>
                <c:pt idx="8408">
                  <c:v>67.264000000011222</c:v>
                </c:pt>
                <c:pt idx="8409">
                  <c:v>67.272000000011218</c:v>
                </c:pt>
                <c:pt idx="8410">
                  <c:v>67.280000000011214</c:v>
                </c:pt>
                <c:pt idx="8411">
                  <c:v>67.288000000011209</c:v>
                </c:pt>
                <c:pt idx="8412">
                  <c:v>67.296000000011205</c:v>
                </c:pt>
                <c:pt idx="8413">
                  <c:v>67.3040000000112</c:v>
                </c:pt>
                <c:pt idx="8414">
                  <c:v>67.312000000011182</c:v>
                </c:pt>
                <c:pt idx="8415">
                  <c:v>67.320000000011177</c:v>
                </c:pt>
                <c:pt idx="8416">
                  <c:v>67.328000000011173</c:v>
                </c:pt>
                <c:pt idx="8417">
                  <c:v>67.336000000011182</c:v>
                </c:pt>
                <c:pt idx="8418">
                  <c:v>67.344000000011192</c:v>
                </c:pt>
                <c:pt idx="8419">
                  <c:v>67.352000000011159</c:v>
                </c:pt>
                <c:pt idx="8420">
                  <c:v>67.360000000011169</c:v>
                </c:pt>
                <c:pt idx="8421">
                  <c:v>67.368000000011151</c:v>
                </c:pt>
                <c:pt idx="8422">
                  <c:v>67.376000000011146</c:v>
                </c:pt>
                <c:pt idx="8423">
                  <c:v>67.384000000011156</c:v>
                </c:pt>
                <c:pt idx="8424">
                  <c:v>67.392000000011151</c:v>
                </c:pt>
                <c:pt idx="8425">
                  <c:v>67.400000000011147</c:v>
                </c:pt>
                <c:pt idx="8426">
                  <c:v>67.408000000011143</c:v>
                </c:pt>
                <c:pt idx="8427">
                  <c:v>67.416000000011152</c:v>
                </c:pt>
                <c:pt idx="8428">
                  <c:v>67.424000000011134</c:v>
                </c:pt>
                <c:pt idx="8429">
                  <c:v>67.432000000011129</c:v>
                </c:pt>
                <c:pt idx="8430">
                  <c:v>67.440000000011125</c:v>
                </c:pt>
                <c:pt idx="8431">
                  <c:v>67.44800000001112</c:v>
                </c:pt>
                <c:pt idx="8432">
                  <c:v>67.456000000011116</c:v>
                </c:pt>
                <c:pt idx="8433">
                  <c:v>67.464000000011126</c:v>
                </c:pt>
                <c:pt idx="8434">
                  <c:v>67.472000000011093</c:v>
                </c:pt>
                <c:pt idx="8435">
                  <c:v>67.480000000011103</c:v>
                </c:pt>
                <c:pt idx="8436">
                  <c:v>67.488000000011098</c:v>
                </c:pt>
                <c:pt idx="8437">
                  <c:v>67.496000000011094</c:v>
                </c:pt>
                <c:pt idx="8438">
                  <c:v>67.504000000011104</c:v>
                </c:pt>
                <c:pt idx="8439">
                  <c:v>67.512000000011085</c:v>
                </c:pt>
                <c:pt idx="8440">
                  <c:v>67.52000000001108</c:v>
                </c:pt>
                <c:pt idx="8441">
                  <c:v>67.528000000011062</c:v>
                </c:pt>
                <c:pt idx="8442">
                  <c:v>67.536000000011072</c:v>
                </c:pt>
                <c:pt idx="8443">
                  <c:v>67.544000000011067</c:v>
                </c:pt>
                <c:pt idx="8444">
                  <c:v>67.552000000011049</c:v>
                </c:pt>
                <c:pt idx="8445">
                  <c:v>67.560000000011073</c:v>
                </c:pt>
                <c:pt idx="8446">
                  <c:v>67.568000000011054</c:v>
                </c:pt>
                <c:pt idx="8447">
                  <c:v>67.576000000011049</c:v>
                </c:pt>
                <c:pt idx="8448">
                  <c:v>67.584000000011045</c:v>
                </c:pt>
                <c:pt idx="8449">
                  <c:v>67.592000000011041</c:v>
                </c:pt>
                <c:pt idx="8450">
                  <c:v>67.600000000011022</c:v>
                </c:pt>
                <c:pt idx="8451">
                  <c:v>67.608000000011018</c:v>
                </c:pt>
                <c:pt idx="8452">
                  <c:v>67.616000000011013</c:v>
                </c:pt>
                <c:pt idx="8453">
                  <c:v>67.624000000011009</c:v>
                </c:pt>
                <c:pt idx="8454">
                  <c:v>67.632000000011018</c:v>
                </c:pt>
                <c:pt idx="8455">
                  <c:v>67.640000000011014</c:v>
                </c:pt>
                <c:pt idx="8456">
                  <c:v>67.64800000001101</c:v>
                </c:pt>
                <c:pt idx="8457">
                  <c:v>67.656000000010991</c:v>
                </c:pt>
                <c:pt idx="8458">
                  <c:v>67.664000000011001</c:v>
                </c:pt>
                <c:pt idx="8459">
                  <c:v>67.672000000010968</c:v>
                </c:pt>
                <c:pt idx="8460">
                  <c:v>67.680000000010978</c:v>
                </c:pt>
                <c:pt idx="8461">
                  <c:v>67.688000000010973</c:v>
                </c:pt>
                <c:pt idx="8462">
                  <c:v>67.696000000010983</c:v>
                </c:pt>
                <c:pt idx="8463">
                  <c:v>67.704000000010993</c:v>
                </c:pt>
                <c:pt idx="8464">
                  <c:v>67.712000000010974</c:v>
                </c:pt>
                <c:pt idx="8465">
                  <c:v>67.72000000001097</c:v>
                </c:pt>
                <c:pt idx="8466">
                  <c:v>67.728000000010951</c:v>
                </c:pt>
                <c:pt idx="8467">
                  <c:v>67.736000000010961</c:v>
                </c:pt>
                <c:pt idx="8468">
                  <c:v>67.744000000010971</c:v>
                </c:pt>
                <c:pt idx="8469">
                  <c:v>67.752000000010938</c:v>
                </c:pt>
                <c:pt idx="8470">
                  <c:v>67.760000000010933</c:v>
                </c:pt>
                <c:pt idx="8471">
                  <c:v>67.768000000010929</c:v>
                </c:pt>
                <c:pt idx="8472">
                  <c:v>67.77600000001091</c:v>
                </c:pt>
                <c:pt idx="8473">
                  <c:v>67.78400000001092</c:v>
                </c:pt>
                <c:pt idx="8474">
                  <c:v>67.792000000010916</c:v>
                </c:pt>
                <c:pt idx="8475">
                  <c:v>67.800000000010911</c:v>
                </c:pt>
                <c:pt idx="8476">
                  <c:v>67.808000000010892</c:v>
                </c:pt>
                <c:pt idx="8477">
                  <c:v>67.816000000010902</c:v>
                </c:pt>
                <c:pt idx="8478">
                  <c:v>67.824000000010898</c:v>
                </c:pt>
                <c:pt idx="8479">
                  <c:v>67.832000000010879</c:v>
                </c:pt>
                <c:pt idx="8480">
                  <c:v>67.840000000010903</c:v>
                </c:pt>
                <c:pt idx="8481">
                  <c:v>67.848000000010884</c:v>
                </c:pt>
                <c:pt idx="8482">
                  <c:v>67.85600000001088</c:v>
                </c:pt>
                <c:pt idx="8483">
                  <c:v>67.864000000010876</c:v>
                </c:pt>
                <c:pt idx="8484">
                  <c:v>67.872000000010857</c:v>
                </c:pt>
                <c:pt idx="8485">
                  <c:v>67.880000000010853</c:v>
                </c:pt>
                <c:pt idx="8486">
                  <c:v>67.888000000010848</c:v>
                </c:pt>
                <c:pt idx="8487">
                  <c:v>67.896000000010872</c:v>
                </c:pt>
                <c:pt idx="8488">
                  <c:v>67.904000000010868</c:v>
                </c:pt>
                <c:pt idx="8489">
                  <c:v>67.912000000010863</c:v>
                </c:pt>
                <c:pt idx="8490">
                  <c:v>67.920000000010845</c:v>
                </c:pt>
                <c:pt idx="8491">
                  <c:v>67.92800000001084</c:v>
                </c:pt>
                <c:pt idx="8492">
                  <c:v>67.936000000010836</c:v>
                </c:pt>
                <c:pt idx="8493">
                  <c:v>67.944000000010845</c:v>
                </c:pt>
                <c:pt idx="8494">
                  <c:v>67.952000000010813</c:v>
                </c:pt>
                <c:pt idx="8495">
                  <c:v>67.960000000010822</c:v>
                </c:pt>
                <c:pt idx="8496">
                  <c:v>67.968000000010832</c:v>
                </c:pt>
                <c:pt idx="8497">
                  <c:v>67.976000000010814</c:v>
                </c:pt>
                <c:pt idx="8498">
                  <c:v>67.984000000010823</c:v>
                </c:pt>
                <c:pt idx="8499">
                  <c:v>67.992000000010805</c:v>
                </c:pt>
                <c:pt idx="8500">
                  <c:v>68.0000000000108</c:v>
                </c:pt>
                <c:pt idx="8501">
                  <c:v>68.008000000010782</c:v>
                </c:pt>
                <c:pt idx="8502">
                  <c:v>68.016000000010791</c:v>
                </c:pt>
                <c:pt idx="8503">
                  <c:v>68.024000000010787</c:v>
                </c:pt>
                <c:pt idx="8504">
                  <c:v>68.032000000010783</c:v>
                </c:pt>
                <c:pt idx="8505">
                  <c:v>68.040000000010792</c:v>
                </c:pt>
                <c:pt idx="8506">
                  <c:v>68.048000000010774</c:v>
                </c:pt>
                <c:pt idx="8507">
                  <c:v>68.056000000010769</c:v>
                </c:pt>
                <c:pt idx="8508">
                  <c:v>68.064000000010765</c:v>
                </c:pt>
                <c:pt idx="8509">
                  <c:v>68.072000000010746</c:v>
                </c:pt>
                <c:pt idx="8510">
                  <c:v>68.080000000010756</c:v>
                </c:pt>
                <c:pt idx="8511">
                  <c:v>68.088000000010751</c:v>
                </c:pt>
                <c:pt idx="8512">
                  <c:v>68.096000000010747</c:v>
                </c:pt>
                <c:pt idx="8513">
                  <c:v>68.104000000010743</c:v>
                </c:pt>
                <c:pt idx="8514">
                  <c:v>68.112000000010738</c:v>
                </c:pt>
                <c:pt idx="8515">
                  <c:v>68.12000000001072</c:v>
                </c:pt>
                <c:pt idx="8516">
                  <c:v>68.128000000010715</c:v>
                </c:pt>
                <c:pt idx="8517">
                  <c:v>68.136000000010711</c:v>
                </c:pt>
                <c:pt idx="8518">
                  <c:v>68.14400000001072</c:v>
                </c:pt>
                <c:pt idx="8519">
                  <c:v>68.152000000010702</c:v>
                </c:pt>
                <c:pt idx="8520">
                  <c:v>68.160000000010712</c:v>
                </c:pt>
                <c:pt idx="8521">
                  <c:v>68.168000000010693</c:v>
                </c:pt>
                <c:pt idx="8522">
                  <c:v>68.176000000010688</c:v>
                </c:pt>
                <c:pt idx="8523">
                  <c:v>68.184000000010698</c:v>
                </c:pt>
                <c:pt idx="8524">
                  <c:v>68.19200000001068</c:v>
                </c:pt>
                <c:pt idx="8525">
                  <c:v>68.200000000010704</c:v>
                </c:pt>
                <c:pt idx="8526">
                  <c:v>68.208000000010685</c:v>
                </c:pt>
                <c:pt idx="8527">
                  <c:v>68.216000000010695</c:v>
                </c:pt>
                <c:pt idx="8528">
                  <c:v>68.224000000010676</c:v>
                </c:pt>
                <c:pt idx="8529">
                  <c:v>68.232000000010672</c:v>
                </c:pt>
                <c:pt idx="8530">
                  <c:v>68.240000000010667</c:v>
                </c:pt>
                <c:pt idx="8531">
                  <c:v>68.248000000010663</c:v>
                </c:pt>
                <c:pt idx="8532">
                  <c:v>68.256000000010673</c:v>
                </c:pt>
                <c:pt idx="8533">
                  <c:v>68.264000000010668</c:v>
                </c:pt>
                <c:pt idx="8534">
                  <c:v>68.27200000001065</c:v>
                </c:pt>
                <c:pt idx="8535">
                  <c:v>68.280000000010645</c:v>
                </c:pt>
                <c:pt idx="8536">
                  <c:v>68.288000000010641</c:v>
                </c:pt>
                <c:pt idx="8537">
                  <c:v>68.296000000010636</c:v>
                </c:pt>
                <c:pt idx="8538">
                  <c:v>68.304000000010632</c:v>
                </c:pt>
                <c:pt idx="8539">
                  <c:v>68.312000000010613</c:v>
                </c:pt>
                <c:pt idx="8540">
                  <c:v>68.320000000010609</c:v>
                </c:pt>
                <c:pt idx="8541">
                  <c:v>68.328000000010618</c:v>
                </c:pt>
                <c:pt idx="8542">
                  <c:v>68.336000000010614</c:v>
                </c:pt>
                <c:pt idx="8543">
                  <c:v>68.344000000010624</c:v>
                </c:pt>
                <c:pt idx="8544">
                  <c:v>68.352000000010591</c:v>
                </c:pt>
                <c:pt idx="8545">
                  <c:v>68.360000000010601</c:v>
                </c:pt>
                <c:pt idx="8546">
                  <c:v>68.368000000010582</c:v>
                </c:pt>
                <c:pt idx="8547">
                  <c:v>68.376000000010578</c:v>
                </c:pt>
                <c:pt idx="8548">
                  <c:v>68.384000000010587</c:v>
                </c:pt>
                <c:pt idx="8549">
                  <c:v>68.392000000010583</c:v>
                </c:pt>
                <c:pt idx="8550">
                  <c:v>68.400000000010593</c:v>
                </c:pt>
                <c:pt idx="8551">
                  <c:v>68.408000000010574</c:v>
                </c:pt>
                <c:pt idx="8552">
                  <c:v>68.416000000010584</c:v>
                </c:pt>
                <c:pt idx="8553">
                  <c:v>68.424000000010565</c:v>
                </c:pt>
                <c:pt idx="8554">
                  <c:v>68.432000000010561</c:v>
                </c:pt>
                <c:pt idx="8555">
                  <c:v>68.440000000010571</c:v>
                </c:pt>
                <c:pt idx="8556">
                  <c:v>68.448000000010566</c:v>
                </c:pt>
                <c:pt idx="8557">
                  <c:v>68.456000000010562</c:v>
                </c:pt>
                <c:pt idx="8558">
                  <c:v>68.464000000010557</c:v>
                </c:pt>
                <c:pt idx="8559">
                  <c:v>68.472000000010539</c:v>
                </c:pt>
                <c:pt idx="8560">
                  <c:v>68.480000000010534</c:v>
                </c:pt>
                <c:pt idx="8561">
                  <c:v>68.48800000001053</c:v>
                </c:pt>
                <c:pt idx="8562">
                  <c:v>68.496000000010525</c:v>
                </c:pt>
                <c:pt idx="8563">
                  <c:v>68.504000000010521</c:v>
                </c:pt>
                <c:pt idx="8564">
                  <c:v>68.512000000010516</c:v>
                </c:pt>
                <c:pt idx="8565">
                  <c:v>68.520000000010512</c:v>
                </c:pt>
                <c:pt idx="8566">
                  <c:v>68.528000000010508</c:v>
                </c:pt>
                <c:pt idx="8567">
                  <c:v>68.536000000010503</c:v>
                </c:pt>
                <c:pt idx="8568">
                  <c:v>68.544000000010513</c:v>
                </c:pt>
                <c:pt idx="8569">
                  <c:v>68.55200000001048</c:v>
                </c:pt>
                <c:pt idx="8570">
                  <c:v>68.56000000001049</c:v>
                </c:pt>
                <c:pt idx="8571">
                  <c:v>68.568000000010485</c:v>
                </c:pt>
                <c:pt idx="8572">
                  <c:v>68.576000000010481</c:v>
                </c:pt>
                <c:pt idx="8573">
                  <c:v>68.584000000010477</c:v>
                </c:pt>
                <c:pt idx="8574">
                  <c:v>68.592000000010472</c:v>
                </c:pt>
                <c:pt idx="8575">
                  <c:v>68.600000000010468</c:v>
                </c:pt>
                <c:pt idx="8576">
                  <c:v>68.608000000010449</c:v>
                </c:pt>
                <c:pt idx="8577">
                  <c:v>68.616000000010473</c:v>
                </c:pt>
                <c:pt idx="8578">
                  <c:v>68.624000000010454</c:v>
                </c:pt>
                <c:pt idx="8579">
                  <c:v>68.63200000001045</c:v>
                </c:pt>
                <c:pt idx="8580">
                  <c:v>68.640000000010446</c:v>
                </c:pt>
                <c:pt idx="8581">
                  <c:v>68.648000000010441</c:v>
                </c:pt>
                <c:pt idx="8582">
                  <c:v>68.656000000010422</c:v>
                </c:pt>
                <c:pt idx="8583">
                  <c:v>68.664000000010432</c:v>
                </c:pt>
                <c:pt idx="8584">
                  <c:v>68.672000000010414</c:v>
                </c:pt>
                <c:pt idx="8585">
                  <c:v>68.680000000010409</c:v>
                </c:pt>
                <c:pt idx="8586">
                  <c:v>68.688000000010419</c:v>
                </c:pt>
                <c:pt idx="8587">
                  <c:v>68.696000000010415</c:v>
                </c:pt>
                <c:pt idx="8588">
                  <c:v>68.704000000010424</c:v>
                </c:pt>
                <c:pt idx="8589">
                  <c:v>68.712000000010406</c:v>
                </c:pt>
                <c:pt idx="8590">
                  <c:v>68.720000000010401</c:v>
                </c:pt>
                <c:pt idx="8591">
                  <c:v>68.728000000010383</c:v>
                </c:pt>
                <c:pt idx="8592">
                  <c:v>68.736000000010392</c:v>
                </c:pt>
                <c:pt idx="8593">
                  <c:v>68.744000000010416</c:v>
                </c:pt>
                <c:pt idx="8594">
                  <c:v>68.752000000010383</c:v>
                </c:pt>
                <c:pt idx="8595">
                  <c:v>68.760000000010393</c:v>
                </c:pt>
                <c:pt idx="8596">
                  <c:v>68.768000000010375</c:v>
                </c:pt>
                <c:pt idx="8597">
                  <c:v>68.77600000001037</c:v>
                </c:pt>
                <c:pt idx="8598">
                  <c:v>68.784000000010366</c:v>
                </c:pt>
                <c:pt idx="8599">
                  <c:v>68.792000000010361</c:v>
                </c:pt>
                <c:pt idx="8600">
                  <c:v>68.800000000010357</c:v>
                </c:pt>
                <c:pt idx="8601">
                  <c:v>68.808000000010352</c:v>
                </c:pt>
                <c:pt idx="8602">
                  <c:v>68.816000000010362</c:v>
                </c:pt>
                <c:pt idx="8603">
                  <c:v>68.824000000010344</c:v>
                </c:pt>
                <c:pt idx="8604">
                  <c:v>68.832000000010339</c:v>
                </c:pt>
                <c:pt idx="8605">
                  <c:v>68.840000000010335</c:v>
                </c:pt>
                <c:pt idx="8606">
                  <c:v>68.84800000001033</c:v>
                </c:pt>
                <c:pt idx="8607">
                  <c:v>68.856000000010312</c:v>
                </c:pt>
                <c:pt idx="8608">
                  <c:v>68.864000000010321</c:v>
                </c:pt>
                <c:pt idx="8609">
                  <c:v>68.872000000010303</c:v>
                </c:pt>
                <c:pt idx="8610">
                  <c:v>68.880000000010313</c:v>
                </c:pt>
                <c:pt idx="8611">
                  <c:v>68.888000000010308</c:v>
                </c:pt>
                <c:pt idx="8612">
                  <c:v>68.896000000010304</c:v>
                </c:pt>
                <c:pt idx="8613">
                  <c:v>68.904000000010299</c:v>
                </c:pt>
                <c:pt idx="8614">
                  <c:v>68.912000000010295</c:v>
                </c:pt>
                <c:pt idx="8615">
                  <c:v>68.920000000010276</c:v>
                </c:pt>
                <c:pt idx="8616">
                  <c:v>68.928000000010272</c:v>
                </c:pt>
                <c:pt idx="8617">
                  <c:v>68.936000000010267</c:v>
                </c:pt>
                <c:pt idx="8618">
                  <c:v>68.944000000010277</c:v>
                </c:pt>
                <c:pt idx="8619">
                  <c:v>68.952000000010273</c:v>
                </c:pt>
                <c:pt idx="8620">
                  <c:v>68.960000000010268</c:v>
                </c:pt>
                <c:pt idx="8621">
                  <c:v>68.968000000010264</c:v>
                </c:pt>
                <c:pt idx="8622">
                  <c:v>68.976000000010245</c:v>
                </c:pt>
                <c:pt idx="8623">
                  <c:v>68.984000000010255</c:v>
                </c:pt>
                <c:pt idx="8624">
                  <c:v>68.992000000010236</c:v>
                </c:pt>
                <c:pt idx="8625">
                  <c:v>69.000000000010232</c:v>
                </c:pt>
                <c:pt idx="8626">
                  <c:v>69.008000000010213</c:v>
                </c:pt>
                <c:pt idx="8627">
                  <c:v>69.016000000010223</c:v>
                </c:pt>
                <c:pt idx="8628">
                  <c:v>69.024000000010233</c:v>
                </c:pt>
                <c:pt idx="8629">
                  <c:v>69.032000000010214</c:v>
                </c:pt>
                <c:pt idx="8630">
                  <c:v>69.040000000010224</c:v>
                </c:pt>
                <c:pt idx="8631">
                  <c:v>69.048000000010205</c:v>
                </c:pt>
                <c:pt idx="8632">
                  <c:v>69.056000000010201</c:v>
                </c:pt>
                <c:pt idx="8633">
                  <c:v>69.064000000010196</c:v>
                </c:pt>
                <c:pt idx="8634">
                  <c:v>69.072000000010178</c:v>
                </c:pt>
                <c:pt idx="8635">
                  <c:v>69.080000000010187</c:v>
                </c:pt>
                <c:pt idx="8636">
                  <c:v>69.088000000010183</c:v>
                </c:pt>
                <c:pt idx="8637">
                  <c:v>69.096000000010193</c:v>
                </c:pt>
                <c:pt idx="8638">
                  <c:v>69.104000000010174</c:v>
                </c:pt>
                <c:pt idx="8639">
                  <c:v>69.11200000001017</c:v>
                </c:pt>
                <c:pt idx="8640">
                  <c:v>69.120000000010151</c:v>
                </c:pt>
                <c:pt idx="8641">
                  <c:v>69.128000000010147</c:v>
                </c:pt>
                <c:pt idx="8642">
                  <c:v>69.136000000010156</c:v>
                </c:pt>
                <c:pt idx="8643">
                  <c:v>69.144000000010166</c:v>
                </c:pt>
                <c:pt idx="8644">
                  <c:v>69.152000000010148</c:v>
                </c:pt>
                <c:pt idx="8645">
                  <c:v>69.160000000010143</c:v>
                </c:pt>
                <c:pt idx="8646">
                  <c:v>69.168000000010139</c:v>
                </c:pt>
                <c:pt idx="8647">
                  <c:v>69.17600000001012</c:v>
                </c:pt>
                <c:pt idx="8648">
                  <c:v>69.18400000001013</c:v>
                </c:pt>
                <c:pt idx="8649">
                  <c:v>69.192000000010111</c:v>
                </c:pt>
                <c:pt idx="8650">
                  <c:v>69.200000000010121</c:v>
                </c:pt>
                <c:pt idx="8651">
                  <c:v>69.208000000010117</c:v>
                </c:pt>
                <c:pt idx="8652">
                  <c:v>69.216000000010126</c:v>
                </c:pt>
                <c:pt idx="8653">
                  <c:v>69.224000000010122</c:v>
                </c:pt>
                <c:pt idx="8654">
                  <c:v>69.232000000010103</c:v>
                </c:pt>
                <c:pt idx="8655">
                  <c:v>69.240000000010113</c:v>
                </c:pt>
                <c:pt idx="8656">
                  <c:v>69.248000000010094</c:v>
                </c:pt>
                <c:pt idx="8657">
                  <c:v>69.25600000001009</c:v>
                </c:pt>
                <c:pt idx="8658">
                  <c:v>69.2640000000101</c:v>
                </c:pt>
                <c:pt idx="8659">
                  <c:v>69.272000000010081</c:v>
                </c:pt>
                <c:pt idx="8660">
                  <c:v>69.280000000010077</c:v>
                </c:pt>
                <c:pt idx="8661">
                  <c:v>69.288000000010072</c:v>
                </c:pt>
                <c:pt idx="8662">
                  <c:v>69.296000000010082</c:v>
                </c:pt>
                <c:pt idx="8663">
                  <c:v>69.304000000010063</c:v>
                </c:pt>
                <c:pt idx="8664">
                  <c:v>69.312000000010073</c:v>
                </c:pt>
                <c:pt idx="8665">
                  <c:v>69.320000000010054</c:v>
                </c:pt>
                <c:pt idx="8666">
                  <c:v>69.32800000001005</c:v>
                </c:pt>
                <c:pt idx="8667">
                  <c:v>69.336000000010046</c:v>
                </c:pt>
                <c:pt idx="8668">
                  <c:v>69.344000000010055</c:v>
                </c:pt>
                <c:pt idx="8669">
                  <c:v>69.352000000010023</c:v>
                </c:pt>
                <c:pt idx="8670">
                  <c:v>69.360000000010032</c:v>
                </c:pt>
                <c:pt idx="8671">
                  <c:v>69.368000000010028</c:v>
                </c:pt>
                <c:pt idx="8672">
                  <c:v>69.376000000010009</c:v>
                </c:pt>
                <c:pt idx="8673">
                  <c:v>69.384000000010033</c:v>
                </c:pt>
                <c:pt idx="8674">
                  <c:v>69.392000000010015</c:v>
                </c:pt>
                <c:pt idx="8675">
                  <c:v>69.400000000010024</c:v>
                </c:pt>
                <c:pt idx="8676">
                  <c:v>69.408000000010006</c:v>
                </c:pt>
                <c:pt idx="8677">
                  <c:v>69.416000000010015</c:v>
                </c:pt>
                <c:pt idx="8678">
                  <c:v>69.424000000009983</c:v>
                </c:pt>
                <c:pt idx="8679">
                  <c:v>69.432000000009978</c:v>
                </c:pt>
                <c:pt idx="8680">
                  <c:v>69.440000000010002</c:v>
                </c:pt>
                <c:pt idx="8681">
                  <c:v>69.448000000009984</c:v>
                </c:pt>
                <c:pt idx="8682">
                  <c:v>69.456000000009979</c:v>
                </c:pt>
                <c:pt idx="8683">
                  <c:v>69.464000000009975</c:v>
                </c:pt>
                <c:pt idx="8684">
                  <c:v>69.472000000009956</c:v>
                </c:pt>
                <c:pt idx="8685">
                  <c:v>69.480000000009952</c:v>
                </c:pt>
                <c:pt idx="8686">
                  <c:v>69.488000000009947</c:v>
                </c:pt>
                <c:pt idx="8687">
                  <c:v>69.496000000009957</c:v>
                </c:pt>
                <c:pt idx="8688">
                  <c:v>69.504000000009952</c:v>
                </c:pt>
                <c:pt idx="8689">
                  <c:v>69.512000000009948</c:v>
                </c:pt>
                <c:pt idx="8690">
                  <c:v>69.520000000009929</c:v>
                </c:pt>
                <c:pt idx="8691">
                  <c:v>69.528000000009925</c:v>
                </c:pt>
                <c:pt idx="8692">
                  <c:v>69.536000000009921</c:v>
                </c:pt>
                <c:pt idx="8693">
                  <c:v>69.54400000000993</c:v>
                </c:pt>
                <c:pt idx="8694">
                  <c:v>69.552000000009897</c:v>
                </c:pt>
                <c:pt idx="8695">
                  <c:v>69.560000000009907</c:v>
                </c:pt>
                <c:pt idx="8696">
                  <c:v>69.568000000009903</c:v>
                </c:pt>
                <c:pt idx="8697">
                  <c:v>69.576000000009898</c:v>
                </c:pt>
                <c:pt idx="8698">
                  <c:v>69.584000000009908</c:v>
                </c:pt>
                <c:pt idx="8699">
                  <c:v>69.59200000000989</c:v>
                </c:pt>
                <c:pt idx="8700">
                  <c:v>69.600000000009885</c:v>
                </c:pt>
                <c:pt idx="8701">
                  <c:v>69.608000000009866</c:v>
                </c:pt>
                <c:pt idx="8702">
                  <c:v>69.616000000009876</c:v>
                </c:pt>
                <c:pt idx="8703">
                  <c:v>69.624000000009872</c:v>
                </c:pt>
                <c:pt idx="8704">
                  <c:v>69.632000000009867</c:v>
                </c:pt>
                <c:pt idx="8705">
                  <c:v>69.640000000009863</c:v>
                </c:pt>
                <c:pt idx="8706">
                  <c:v>69.648000000009858</c:v>
                </c:pt>
                <c:pt idx="8707">
                  <c:v>69.656000000009854</c:v>
                </c:pt>
                <c:pt idx="8708">
                  <c:v>69.66400000000985</c:v>
                </c:pt>
                <c:pt idx="8709">
                  <c:v>69.672000000009845</c:v>
                </c:pt>
                <c:pt idx="8710">
                  <c:v>69.680000000009841</c:v>
                </c:pt>
                <c:pt idx="8711">
                  <c:v>69.688000000009836</c:v>
                </c:pt>
                <c:pt idx="8712">
                  <c:v>69.696000000009832</c:v>
                </c:pt>
                <c:pt idx="8713">
                  <c:v>69.704000000009842</c:v>
                </c:pt>
                <c:pt idx="8714">
                  <c:v>69.712000000009823</c:v>
                </c:pt>
                <c:pt idx="8715">
                  <c:v>69.720000000009819</c:v>
                </c:pt>
                <c:pt idx="8716">
                  <c:v>69.728000000009814</c:v>
                </c:pt>
                <c:pt idx="8717">
                  <c:v>69.73600000000981</c:v>
                </c:pt>
                <c:pt idx="8718">
                  <c:v>69.744000000009834</c:v>
                </c:pt>
                <c:pt idx="8719">
                  <c:v>69.752000000009801</c:v>
                </c:pt>
                <c:pt idx="8720">
                  <c:v>69.760000000009811</c:v>
                </c:pt>
                <c:pt idx="8721">
                  <c:v>69.768000000009792</c:v>
                </c:pt>
                <c:pt idx="8722">
                  <c:v>69.776000000009788</c:v>
                </c:pt>
                <c:pt idx="8723">
                  <c:v>69.784000000009783</c:v>
                </c:pt>
                <c:pt idx="8724">
                  <c:v>69.792000000009779</c:v>
                </c:pt>
                <c:pt idx="8725">
                  <c:v>69.800000000009788</c:v>
                </c:pt>
                <c:pt idx="8726">
                  <c:v>69.80800000000977</c:v>
                </c:pt>
                <c:pt idx="8727">
                  <c:v>69.81600000000978</c:v>
                </c:pt>
                <c:pt idx="8728">
                  <c:v>69.824000000009761</c:v>
                </c:pt>
                <c:pt idx="8729">
                  <c:v>69.832000000009756</c:v>
                </c:pt>
                <c:pt idx="8730">
                  <c:v>69.840000000009752</c:v>
                </c:pt>
                <c:pt idx="8731">
                  <c:v>69.848000000009748</c:v>
                </c:pt>
                <c:pt idx="8732">
                  <c:v>69.856000000009729</c:v>
                </c:pt>
                <c:pt idx="8733">
                  <c:v>69.864000000009739</c:v>
                </c:pt>
                <c:pt idx="8734">
                  <c:v>69.872000000009706</c:v>
                </c:pt>
                <c:pt idx="8735">
                  <c:v>69.880000000009716</c:v>
                </c:pt>
                <c:pt idx="8736">
                  <c:v>69.888000000009697</c:v>
                </c:pt>
                <c:pt idx="8737">
                  <c:v>69.896000000009707</c:v>
                </c:pt>
                <c:pt idx="8738">
                  <c:v>69.904000000009717</c:v>
                </c:pt>
                <c:pt idx="8739">
                  <c:v>69.912000000009712</c:v>
                </c:pt>
                <c:pt idx="8740">
                  <c:v>69.920000000009708</c:v>
                </c:pt>
                <c:pt idx="8741">
                  <c:v>69.928000000009689</c:v>
                </c:pt>
                <c:pt idx="8742">
                  <c:v>69.936000000009699</c:v>
                </c:pt>
                <c:pt idx="8743">
                  <c:v>69.944000000009694</c:v>
                </c:pt>
                <c:pt idx="8744">
                  <c:v>69.952000000009676</c:v>
                </c:pt>
                <c:pt idx="8745">
                  <c:v>69.960000000009686</c:v>
                </c:pt>
                <c:pt idx="8746">
                  <c:v>69.968000000009681</c:v>
                </c:pt>
                <c:pt idx="8747">
                  <c:v>69.976000000009662</c:v>
                </c:pt>
                <c:pt idx="8748">
                  <c:v>69.984000000009672</c:v>
                </c:pt>
                <c:pt idx="8749">
                  <c:v>69.992000000009668</c:v>
                </c:pt>
                <c:pt idx="8750">
                  <c:v>70.000000000009649</c:v>
                </c:pt>
                <c:pt idx="8751">
                  <c:v>70.008000000009659</c:v>
                </c:pt>
                <c:pt idx="8752">
                  <c:v>70.016000000009655</c:v>
                </c:pt>
                <c:pt idx="8753">
                  <c:v>70.02400000000965</c:v>
                </c:pt>
                <c:pt idx="8754">
                  <c:v>70.032000000009631</c:v>
                </c:pt>
                <c:pt idx="8755">
                  <c:v>70.040000000009641</c:v>
                </c:pt>
                <c:pt idx="8756">
                  <c:v>70.048000000009623</c:v>
                </c:pt>
                <c:pt idx="8757">
                  <c:v>70.056000000009618</c:v>
                </c:pt>
                <c:pt idx="8758">
                  <c:v>70.064000000009628</c:v>
                </c:pt>
                <c:pt idx="8759">
                  <c:v>70.072000000009595</c:v>
                </c:pt>
                <c:pt idx="8760">
                  <c:v>70.080000000009619</c:v>
                </c:pt>
                <c:pt idx="8761">
                  <c:v>70.0880000000096</c:v>
                </c:pt>
                <c:pt idx="8762">
                  <c:v>70.09600000000961</c:v>
                </c:pt>
                <c:pt idx="8763">
                  <c:v>70.104000000009592</c:v>
                </c:pt>
                <c:pt idx="8764">
                  <c:v>70.112000000009587</c:v>
                </c:pt>
                <c:pt idx="8765">
                  <c:v>70.120000000009568</c:v>
                </c:pt>
                <c:pt idx="8766">
                  <c:v>70.128000000009564</c:v>
                </c:pt>
                <c:pt idx="8767">
                  <c:v>70.136000000009588</c:v>
                </c:pt>
                <c:pt idx="8768">
                  <c:v>70.144000000009584</c:v>
                </c:pt>
                <c:pt idx="8769">
                  <c:v>70.152000000009565</c:v>
                </c:pt>
                <c:pt idx="8770">
                  <c:v>70.16000000000956</c:v>
                </c:pt>
                <c:pt idx="8771">
                  <c:v>70.168000000009556</c:v>
                </c:pt>
                <c:pt idx="8772">
                  <c:v>70.176000000009537</c:v>
                </c:pt>
                <c:pt idx="8773">
                  <c:v>70.184000000009547</c:v>
                </c:pt>
                <c:pt idx="8774">
                  <c:v>70.192000000009543</c:v>
                </c:pt>
                <c:pt idx="8775">
                  <c:v>70.200000000009553</c:v>
                </c:pt>
                <c:pt idx="8776">
                  <c:v>70.208000000009548</c:v>
                </c:pt>
                <c:pt idx="8777">
                  <c:v>70.216000000009544</c:v>
                </c:pt>
                <c:pt idx="8778">
                  <c:v>70.224000000009539</c:v>
                </c:pt>
                <c:pt idx="8779">
                  <c:v>70.232000000009521</c:v>
                </c:pt>
                <c:pt idx="8780">
                  <c:v>70.24000000000953</c:v>
                </c:pt>
                <c:pt idx="8781">
                  <c:v>70.248000000009512</c:v>
                </c:pt>
                <c:pt idx="8782">
                  <c:v>70.256000000009507</c:v>
                </c:pt>
                <c:pt idx="8783">
                  <c:v>70.264000000009517</c:v>
                </c:pt>
                <c:pt idx="8784">
                  <c:v>70.272000000009498</c:v>
                </c:pt>
                <c:pt idx="8785">
                  <c:v>70.280000000009508</c:v>
                </c:pt>
                <c:pt idx="8786">
                  <c:v>70.28800000000949</c:v>
                </c:pt>
                <c:pt idx="8787">
                  <c:v>70.296000000009499</c:v>
                </c:pt>
                <c:pt idx="8788">
                  <c:v>70.304000000009481</c:v>
                </c:pt>
                <c:pt idx="8789">
                  <c:v>70.312000000009476</c:v>
                </c:pt>
                <c:pt idx="8790">
                  <c:v>70.320000000009472</c:v>
                </c:pt>
                <c:pt idx="8791">
                  <c:v>70.328000000009467</c:v>
                </c:pt>
                <c:pt idx="8792">
                  <c:v>70.336000000009463</c:v>
                </c:pt>
                <c:pt idx="8793">
                  <c:v>70.344000000009473</c:v>
                </c:pt>
                <c:pt idx="8794">
                  <c:v>70.352000000009454</c:v>
                </c:pt>
                <c:pt idx="8795">
                  <c:v>70.36000000000945</c:v>
                </c:pt>
                <c:pt idx="8796">
                  <c:v>70.368000000009459</c:v>
                </c:pt>
                <c:pt idx="8797">
                  <c:v>70.376000000009441</c:v>
                </c:pt>
                <c:pt idx="8798">
                  <c:v>70.384000000009451</c:v>
                </c:pt>
                <c:pt idx="8799">
                  <c:v>70.392000000009432</c:v>
                </c:pt>
                <c:pt idx="8800">
                  <c:v>70.400000000009442</c:v>
                </c:pt>
                <c:pt idx="8801">
                  <c:v>70.408000000009423</c:v>
                </c:pt>
                <c:pt idx="8802">
                  <c:v>70.416000000009433</c:v>
                </c:pt>
                <c:pt idx="8803">
                  <c:v>70.424000000009428</c:v>
                </c:pt>
                <c:pt idx="8804">
                  <c:v>70.43200000000941</c:v>
                </c:pt>
                <c:pt idx="8805">
                  <c:v>70.44000000000942</c:v>
                </c:pt>
                <c:pt idx="8806">
                  <c:v>70.448000000009415</c:v>
                </c:pt>
                <c:pt idx="8807">
                  <c:v>70.456000000009411</c:v>
                </c:pt>
                <c:pt idx="8808">
                  <c:v>70.464000000009406</c:v>
                </c:pt>
                <c:pt idx="8809">
                  <c:v>70.472000000009388</c:v>
                </c:pt>
                <c:pt idx="8810">
                  <c:v>70.480000000009383</c:v>
                </c:pt>
                <c:pt idx="8811">
                  <c:v>70.488000000009379</c:v>
                </c:pt>
                <c:pt idx="8812">
                  <c:v>70.496000000009403</c:v>
                </c:pt>
                <c:pt idx="8813">
                  <c:v>70.504000000009384</c:v>
                </c:pt>
                <c:pt idx="8814">
                  <c:v>70.51200000000938</c:v>
                </c:pt>
                <c:pt idx="8815">
                  <c:v>70.520000000009361</c:v>
                </c:pt>
                <c:pt idx="8816">
                  <c:v>70.528000000009357</c:v>
                </c:pt>
                <c:pt idx="8817">
                  <c:v>70.536000000009352</c:v>
                </c:pt>
                <c:pt idx="8818">
                  <c:v>70.544000000009362</c:v>
                </c:pt>
                <c:pt idx="8819">
                  <c:v>70.552000000009343</c:v>
                </c:pt>
                <c:pt idx="8820">
                  <c:v>70.560000000009353</c:v>
                </c:pt>
                <c:pt idx="8821">
                  <c:v>70.568000000009349</c:v>
                </c:pt>
                <c:pt idx="8822">
                  <c:v>70.57600000000933</c:v>
                </c:pt>
                <c:pt idx="8823">
                  <c:v>70.58400000000934</c:v>
                </c:pt>
                <c:pt idx="8824">
                  <c:v>70.592000000009321</c:v>
                </c:pt>
                <c:pt idx="8825">
                  <c:v>70.600000000009317</c:v>
                </c:pt>
                <c:pt idx="8826">
                  <c:v>70.608000000009298</c:v>
                </c:pt>
                <c:pt idx="8827">
                  <c:v>70.616000000009308</c:v>
                </c:pt>
                <c:pt idx="8828">
                  <c:v>70.624000000009318</c:v>
                </c:pt>
                <c:pt idx="8829">
                  <c:v>70.632000000009299</c:v>
                </c:pt>
                <c:pt idx="8830">
                  <c:v>70.640000000009309</c:v>
                </c:pt>
                <c:pt idx="8831">
                  <c:v>70.64800000000929</c:v>
                </c:pt>
                <c:pt idx="8832">
                  <c:v>70.656000000009286</c:v>
                </c:pt>
                <c:pt idx="8833">
                  <c:v>70.664000000009281</c:v>
                </c:pt>
                <c:pt idx="8834">
                  <c:v>70.672000000009263</c:v>
                </c:pt>
                <c:pt idx="8835">
                  <c:v>70.680000000009272</c:v>
                </c:pt>
                <c:pt idx="8836">
                  <c:v>70.688000000009268</c:v>
                </c:pt>
                <c:pt idx="8837">
                  <c:v>70.696000000009278</c:v>
                </c:pt>
                <c:pt idx="8838">
                  <c:v>70.704000000009273</c:v>
                </c:pt>
                <c:pt idx="8839">
                  <c:v>70.712000000009255</c:v>
                </c:pt>
                <c:pt idx="8840">
                  <c:v>70.72000000000925</c:v>
                </c:pt>
                <c:pt idx="8841">
                  <c:v>70.728000000009231</c:v>
                </c:pt>
                <c:pt idx="8842">
                  <c:v>70.736000000009241</c:v>
                </c:pt>
                <c:pt idx="8843">
                  <c:v>70.744000000009237</c:v>
                </c:pt>
                <c:pt idx="8844">
                  <c:v>70.752000000009218</c:v>
                </c:pt>
                <c:pt idx="8845">
                  <c:v>70.760000000009228</c:v>
                </c:pt>
                <c:pt idx="8846">
                  <c:v>70.768000000009209</c:v>
                </c:pt>
                <c:pt idx="8847">
                  <c:v>70.776000000009219</c:v>
                </c:pt>
                <c:pt idx="8848">
                  <c:v>70.784000000009215</c:v>
                </c:pt>
                <c:pt idx="8849">
                  <c:v>70.79200000000921</c:v>
                </c:pt>
                <c:pt idx="8850">
                  <c:v>70.800000000009192</c:v>
                </c:pt>
                <c:pt idx="8851">
                  <c:v>70.808000000009187</c:v>
                </c:pt>
                <c:pt idx="8852">
                  <c:v>70.816000000009183</c:v>
                </c:pt>
                <c:pt idx="8853">
                  <c:v>70.824000000009178</c:v>
                </c:pt>
                <c:pt idx="8854">
                  <c:v>70.832000000009188</c:v>
                </c:pt>
                <c:pt idx="8855">
                  <c:v>70.840000000009184</c:v>
                </c:pt>
                <c:pt idx="8856">
                  <c:v>70.848000000009179</c:v>
                </c:pt>
                <c:pt idx="8857">
                  <c:v>70.856000000009161</c:v>
                </c:pt>
                <c:pt idx="8858">
                  <c:v>70.86400000000917</c:v>
                </c:pt>
                <c:pt idx="8859">
                  <c:v>70.872000000009137</c:v>
                </c:pt>
                <c:pt idx="8860">
                  <c:v>70.880000000009147</c:v>
                </c:pt>
                <c:pt idx="8861">
                  <c:v>70.888000000009143</c:v>
                </c:pt>
                <c:pt idx="8862">
                  <c:v>70.896000000009153</c:v>
                </c:pt>
                <c:pt idx="8863">
                  <c:v>70.904000000009162</c:v>
                </c:pt>
                <c:pt idx="8864">
                  <c:v>70.912000000009144</c:v>
                </c:pt>
                <c:pt idx="8865">
                  <c:v>70.920000000009139</c:v>
                </c:pt>
                <c:pt idx="8866">
                  <c:v>70.928000000009121</c:v>
                </c:pt>
                <c:pt idx="8867">
                  <c:v>70.93600000000913</c:v>
                </c:pt>
                <c:pt idx="8868">
                  <c:v>70.944000000009126</c:v>
                </c:pt>
                <c:pt idx="8869">
                  <c:v>70.952000000009107</c:v>
                </c:pt>
                <c:pt idx="8870">
                  <c:v>70.960000000009117</c:v>
                </c:pt>
                <c:pt idx="8871">
                  <c:v>70.968000000009113</c:v>
                </c:pt>
                <c:pt idx="8872">
                  <c:v>70.976000000009108</c:v>
                </c:pt>
                <c:pt idx="8873">
                  <c:v>70.984000000009104</c:v>
                </c:pt>
                <c:pt idx="8874">
                  <c:v>70.992000000009099</c:v>
                </c:pt>
                <c:pt idx="8875">
                  <c:v>71.000000000009081</c:v>
                </c:pt>
                <c:pt idx="8876">
                  <c:v>71.008000000009076</c:v>
                </c:pt>
                <c:pt idx="8877">
                  <c:v>71.016000000009086</c:v>
                </c:pt>
                <c:pt idx="8878">
                  <c:v>71.024000000009082</c:v>
                </c:pt>
                <c:pt idx="8879">
                  <c:v>71.032000000009063</c:v>
                </c:pt>
                <c:pt idx="8880">
                  <c:v>71.040000000009073</c:v>
                </c:pt>
                <c:pt idx="8881">
                  <c:v>71.048000000009068</c:v>
                </c:pt>
                <c:pt idx="8882">
                  <c:v>71.05600000000905</c:v>
                </c:pt>
                <c:pt idx="8883">
                  <c:v>71.064000000009074</c:v>
                </c:pt>
                <c:pt idx="8884">
                  <c:v>71.072000000009041</c:v>
                </c:pt>
                <c:pt idx="8885">
                  <c:v>71.080000000009051</c:v>
                </c:pt>
                <c:pt idx="8886">
                  <c:v>71.088000000009032</c:v>
                </c:pt>
                <c:pt idx="8887">
                  <c:v>71.096000000009042</c:v>
                </c:pt>
                <c:pt idx="8888">
                  <c:v>71.104000000009023</c:v>
                </c:pt>
                <c:pt idx="8889">
                  <c:v>71.112000000009019</c:v>
                </c:pt>
                <c:pt idx="8890">
                  <c:v>71.120000000009014</c:v>
                </c:pt>
                <c:pt idx="8891">
                  <c:v>71.128000000008996</c:v>
                </c:pt>
                <c:pt idx="8892">
                  <c:v>71.136000000009005</c:v>
                </c:pt>
                <c:pt idx="8893">
                  <c:v>71.144000000009015</c:v>
                </c:pt>
                <c:pt idx="8894">
                  <c:v>71.152000000008996</c:v>
                </c:pt>
                <c:pt idx="8895">
                  <c:v>71.160000000008992</c:v>
                </c:pt>
                <c:pt idx="8896">
                  <c:v>71.168000000008988</c:v>
                </c:pt>
                <c:pt idx="8897">
                  <c:v>71.176000000008969</c:v>
                </c:pt>
                <c:pt idx="8898">
                  <c:v>71.184000000008979</c:v>
                </c:pt>
                <c:pt idx="8899">
                  <c:v>71.192000000008989</c:v>
                </c:pt>
                <c:pt idx="8900">
                  <c:v>71.200000000008984</c:v>
                </c:pt>
                <c:pt idx="8901">
                  <c:v>71.20800000000898</c:v>
                </c:pt>
                <c:pt idx="8902">
                  <c:v>71.216000000008975</c:v>
                </c:pt>
                <c:pt idx="8903">
                  <c:v>71.224000000008971</c:v>
                </c:pt>
                <c:pt idx="8904">
                  <c:v>71.232000000008952</c:v>
                </c:pt>
                <c:pt idx="8905">
                  <c:v>71.240000000008962</c:v>
                </c:pt>
                <c:pt idx="8906">
                  <c:v>71.248000000008957</c:v>
                </c:pt>
                <c:pt idx="8907">
                  <c:v>71.256000000008953</c:v>
                </c:pt>
                <c:pt idx="8908">
                  <c:v>71.264000000008963</c:v>
                </c:pt>
                <c:pt idx="8909">
                  <c:v>71.27200000000893</c:v>
                </c:pt>
                <c:pt idx="8910">
                  <c:v>71.28000000000894</c:v>
                </c:pt>
                <c:pt idx="8911">
                  <c:v>71.288000000008921</c:v>
                </c:pt>
                <c:pt idx="8912">
                  <c:v>71.296000000008931</c:v>
                </c:pt>
                <c:pt idx="8913">
                  <c:v>71.304000000008912</c:v>
                </c:pt>
                <c:pt idx="8914">
                  <c:v>71.312000000008908</c:v>
                </c:pt>
                <c:pt idx="8915">
                  <c:v>71.320000000008918</c:v>
                </c:pt>
                <c:pt idx="8916">
                  <c:v>71.328000000008899</c:v>
                </c:pt>
                <c:pt idx="8917">
                  <c:v>71.336000000008909</c:v>
                </c:pt>
                <c:pt idx="8918">
                  <c:v>71.344000000008904</c:v>
                </c:pt>
                <c:pt idx="8919">
                  <c:v>71.352000000008886</c:v>
                </c:pt>
                <c:pt idx="8920">
                  <c:v>71.360000000008881</c:v>
                </c:pt>
                <c:pt idx="8921">
                  <c:v>71.368000000008877</c:v>
                </c:pt>
                <c:pt idx="8922">
                  <c:v>71.376000000008872</c:v>
                </c:pt>
                <c:pt idx="8923">
                  <c:v>71.384000000008882</c:v>
                </c:pt>
                <c:pt idx="8924">
                  <c:v>71.392000000008878</c:v>
                </c:pt>
                <c:pt idx="8925">
                  <c:v>71.400000000008873</c:v>
                </c:pt>
                <c:pt idx="8926">
                  <c:v>71.408000000008869</c:v>
                </c:pt>
                <c:pt idx="8927">
                  <c:v>71.416000000008864</c:v>
                </c:pt>
                <c:pt idx="8928">
                  <c:v>71.42400000000886</c:v>
                </c:pt>
                <c:pt idx="8929">
                  <c:v>71.432000000008856</c:v>
                </c:pt>
                <c:pt idx="8930">
                  <c:v>71.440000000008865</c:v>
                </c:pt>
                <c:pt idx="8931">
                  <c:v>71.448000000008847</c:v>
                </c:pt>
                <c:pt idx="8932">
                  <c:v>71.456000000008842</c:v>
                </c:pt>
                <c:pt idx="8933">
                  <c:v>71.464000000008852</c:v>
                </c:pt>
                <c:pt idx="8934">
                  <c:v>71.472000000008819</c:v>
                </c:pt>
                <c:pt idx="8935">
                  <c:v>71.480000000008829</c:v>
                </c:pt>
                <c:pt idx="8936">
                  <c:v>71.48800000000881</c:v>
                </c:pt>
                <c:pt idx="8937">
                  <c:v>71.49600000000882</c:v>
                </c:pt>
                <c:pt idx="8938">
                  <c:v>71.504000000008816</c:v>
                </c:pt>
                <c:pt idx="8939">
                  <c:v>71.512000000008811</c:v>
                </c:pt>
                <c:pt idx="8940">
                  <c:v>71.520000000008793</c:v>
                </c:pt>
                <c:pt idx="8941">
                  <c:v>71.528000000008788</c:v>
                </c:pt>
                <c:pt idx="8942">
                  <c:v>71.536000000008798</c:v>
                </c:pt>
                <c:pt idx="8943">
                  <c:v>71.544000000008793</c:v>
                </c:pt>
                <c:pt idx="8944">
                  <c:v>71.552000000008789</c:v>
                </c:pt>
                <c:pt idx="8945">
                  <c:v>71.560000000008785</c:v>
                </c:pt>
                <c:pt idx="8946">
                  <c:v>71.56800000000878</c:v>
                </c:pt>
                <c:pt idx="8947">
                  <c:v>71.576000000008762</c:v>
                </c:pt>
                <c:pt idx="8948">
                  <c:v>71.584000000008771</c:v>
                </c:pt>
                <c:pt idx="8949">
                  <c:v>71.592000000008753</c:v>
                </c:pt>
                <c:pt idx="8950">
                  <c:v>71.600000000008748</c:v>
                </c:pt>
                <c:pt idx="8951">
                  <c:v>71.608000000008758</c:v>
                </c:pt>
                <c:pt idx="8952">
                  <c:v>71.616000000008754</c:v>
                </c:pt>
                <c:pt idx="8953">
                  <c:v>71.624000000008749</c:v>
                </c:pt>
                <c:pt idx="8954">
                  <c:v>71.63200000000873</c:v>
                </c:pt>
                <c:pt idx="8955">
                  <c:v>71.64000000000874</c:v>
                </c:pt>
                <c:pt idx="8956">
                  <c:v>71.648000000008722</c:v>
                </c:pt>
                <c:pt idx="8957">
                  <c:v>71.656000000008717</c:v>
                </c:pt>
                <c:pt idx="8958">
                  <c:v>71.664000000008713</c:v>
                </c:pt>
                <c:pt idx="8959">
                  <c:v>71.672000000008694</c:v>
                </c:pt>
                <c:pt idx="8960">
                  <c:v>71.680000000008718</c:v>
                </c:pt>
                <c:pt idx="8961">
                  <c:v>71.688000000008699</c:v>
                </c:pt>
                <c:pt idx="8962">
                  <c:v>71.696000000008709</c:v>
                </c:pt>
                <c:pt idx="8963">
                  <c:v>71.704000000008705</c:v>
                </c:pt>
                <c:pt idx="8964">
                  <c:v>71.7120000000087</c:v>
                </c:pt>
                <c:pt idx="8965">
                  <c:v>71.720000000008682</c:v>
                </c:pt>
                <c:pt idx="8966">
                  <c:v>71.728000000008677</c:v>
                </c:pt>
                <c:pt idx="8967">
                  <c:v>71.736000000008687</c:v>
                </c:pt>
                <c:pt idx="8968">
                  <c:v>71.744000000008697</c:v>
                </c:pt>
                <c:pt idx="8969">
                  <c:v>71.752000000008678</c:v>
                </c:pt>
                <c:pt idx="8970">
                  <c:v>71.760000000008674</c:v>
                </c:pt>
                <c:pt idx="8971">
                  <c:v>71.768000000008669</c:v>
                </c:pt>
                <c:pt idx="8972">
                  <c:v>71.776000000008651</c:v>
                </c:pt>
                <c:pt idx="8973">
                  <c:v>71.78400000000866</c:v>
                </c:pt>
                <c:pt idx="8974">
                  <c:v>71.792000000008656</c:v>
                </c:pt>
                <c:pt idx="8975">
                  <c:v>71.800000000008623</c:v>
                </c:pt>
                <c:pt idx="8976">
                  <c:v>71.808000000008619</c:v>
                </c:pt>
                <c:pt idx="8977">
                  <c:v>71.816000000008628</c:v>
                </c:pt>
                <c:pt idx="8978">
                  <c:v>71.82400000000861</c:v>
                </c:pt>
                <c:pt idx="8979">
                  <c:v>71.832000000008605</c:v>
                </c:pt>
                <c:pt idx="8980">
                  <c:v>71.840000000008615</c:v>
                </c:pt>
                <c:pt idx="8981">
                  <c:v>71.848000000008611</c:v>
                </c:pt>
                <c:pt idx="8982">
                  <c:v>71.856000000008592</c:v>
                </c:pt>
                <c:pt idx="8983">
                  <c:v>71.864000000008602</c:v>
                </c:pt>
                <c:pt idx="8984">
                  <c:v>71.872000000008569</c:v>
                </c:pt>
                <c:pt idx="8985">
                  <c:v>71.880000000008579</c:v>
                </c:pt>
                <c:pt idx="8986">
                  <c:v>71.888000000008589</c:v>
                </c:pt>
                <c:pt idx="8987">
                  <c:v>71.896000000008584</c:v>
                </c:pt>
                <c:pt idx="8988">
                  <c:v>71.904000000008594</c:v>
                </c:pt>
                <c:pt idx="8989">
                  <c:v>71.912000000008575</c:v>
                </c:pt>
                <c:pt idx="8990">
                  <c:v>71.920000000008571</c:v>
                </c:pt>
                <c:pt idx="8991">
                  <c:v>71.928000000008552</c:v>
                </c:pt>
                <c:pt idx="8992">
                  <c:v>71.936000000008562</c:v>
                </c:pt>
                <c:pt idx="8993">
                  <c:v>71.944000000008586</c:v>
                </c:pt>
                <c:pt idx="8994">
                  <c:v>71.952000000008553</c:v>
                </c:pt>
                <c:pt idx="8995">
                  <c:v>71.960000000008563</c:v>
                </c:pt>
                <c:pt idx="8996">
                  <c:v>71.968000000008544</c:v>
                </c:pt>
                <c:pt idx="8997">
                  <c:v>71.97600000000854</c:v>
                </c:pt>
                <c:pt idx="8998">
                  <c:v>71.984000000008535</c:v>
                </c:pt>
                <c:pt idx="8999">
                  <c:v>71.992000000008531</c:v>
                </c:pt>
                <c:pt idx="9000">
                  <c:v>72.000000000008512</c:v>
                </c:pt>
                <c:pt idx="9001">
                  <c:v>72.008000000008508</c:v>
                </c:pt>
                <c:pt idx="9002">
                  <c:v>72.016000000008532</c:v>
                </c:pt>
                <c:pt idx="9003">
                  <c:v>72.024000000008513</c:v>
                </c:pt>
                <c:pt idx="9004">
                  <c:v>72.032000000008509</c:v>
                </c:pt>
                <c:pt idx="9005">
                  <c:v>72.040000000008504</c:v>
                </c:pt>
                <c:pt idx="9006">
                  <c:v>72.0480000000085</c:v>
                </c:pt>
                <c:pt idx="9007">
                  <c:v>72.056000000008481</c:v>
                </c:pt>
                <c:pt idx="9008">
                  <c:v>72.064000000008491</c:v>
                </c:pt>
                <c:pt idx="9009">
                  <c:v>72.072000000008472</c:v>
                </c:pt>
                <c:pt idx="9010">
                  <c:v>72.080000000008482</c:v>
                </c:pt>
                <c:pt idx="9011">
                  <c:v>72.088000000008478</c:v>
                </c:pt>
                <c:pt idx="9012">
                  <c:v>72.096000000008473</c:v>
                </c:pt>
                <c:pt idx="9013">
                  <c:v>72.104000000008469</c:v>
                </c:pt>
                <c:pt idx="9014">
                  <c:v>72.11200000000845</c:v>
                </c:pt>
                <c:pt idx="9015">
                  <c:v>72.120000000008446</c:v>
                </c:pt>
                <c:pt idx="9016">
                  <c:v>72.128000000008441</c:v>
                </c:pt>
                <c:pt idx="9017">
                  <c:v>72.136000000008451</c:v>
                </c:pt>
                <c:pt idx="9018">
                  <c:v>72.144000000008447</c:v>
                </c:pt>
                <c:pt idx="9019">
                  <c:v>72.152000000008428</c:v>
                </c:pt>
                <c:pt idx="9020">
                  <c:v>72.160000000008438</c:v>
                </c:pt>
                <c:pt idx="9021">
                  <c:v>72.168000000008419</c:v>
                </c:pt>
                <c:pt idx="9022">
                  <c:v>72.176000000008415</c:v>
                </c:pt>
                <c:pt idx="9023">
                  <c:v>72.18400000000841</c:v>
                </c:pt>
                <c:pt idx="9024">
                  <c:v>72.192000000008406</c:v>
                </c:pt>
                <c:pt idx="9025">
                  <c:v>72.200000000008416</c:v>
                </c:pt>
                <c:pt idx="9026">
                  <c:v>72.208000000008411</c:v>
                </c:pt>
                <c:pt idx="9027">
                  <c:v>72.216000000008407</c:v>
                </c:pt>
                <c:pt idx="9028">
                  <c:v>72.224000000008402</c:v>
                </c:pt>
                <c:pt idx="9029">
                  <c:v>72.232000000008398</c:v>
                </c:pt>
                <c:pt idx="9030">
                  <c:v>72.240000000008393</c:v>
                </c:pt>
                <c:pt idx="9031">
                  <c:v>72.248000000008403</c:v>
                </c:pt>
                <c:pt idx="9032">
                  <c:v>72.256000000008385</c:v>
                </c:pt>
                <c:pt idx="9033">
                  <c:v>72.264000000008394</c:v>
                </c:pt>
                <c:pt idx="9034">
                  <c:v>72.272000000008362</c:v>
                </c:pt>
                <c:pt idx="9035">
                  <c:v>72.280000000008371</c:v>
                </c:pt>
                <c:pt idx="9036">
                  <c:v>72.288000000008353</c:v>
                </c:pt>
                <c:pt idx="9037">
                  <c:v>72.296000000008362</c:v>
                </c:pt>
                <c:pt idx="9038">
                  <c:v>72.304000000008372</c:v>
                </c:pt>
                <c:pt idx="9039">
                  <c:v>72.312000000008354</c:v>
                </c:pt>
                <c:pt idx="9040">
                  <c:v>72.320000000008349</c:v>
                </c:pt>
                <c:pt idx="9041">
                  <c:v>72.328000000008331</c:v>
                </c:pt>
                <c:pt idx="9042">
                  <c:v>72.33600000000834</c:v>
                </c:pt>
                <c:pt idx="9043">
                  <c:v>72.344000000008336</c:v>
                </c:pt>
                <c:pt idx="9044">
                  <c:v>72.352000000008317</c:v>
                </c:pt>
                <c:pt idx="9045">
                  <c:v>72.360000000008313</c:v>
                </c:pt>
                <c:pt idx="9046">
                  <c:v>72.368000000008308</c:v>
                </c:pt>
                <c:pt idx="9047">
                  <c:v>72.376000000008318</c:v>
                </c:pt>
                <c:pt idx="9048">
                  <c:v>72.384000000008314</c:v>
                </c:pt>
                <c:pt idx="9049">
                  <c:v>72.392000000008309</c:v>
                </c:pt>
                <c:pt idx="9050">
                  <c:v>72.400000000008305</c:v>
                </c:pt>
                <c:pt idx="9051">
                  <c:v>72.4080000000083</c:v>
                </c:pt>
                <c:pt idx="9052">
                  <c:v>72.416000000008296</c:v>
                </c:pt>
                <c:pt idx="9053">
                  <c:v>72.424000000008292</c:v>
                </c:pt>
                <c:pt idx="9054">
                  <c:v>72.432000000008287</c:v>
                </c:pt>
                <c:pt idx="9055">
                  <c:v>72.440000000008297</c:v>
                </c:pt>
                <c:pt idx="9056">
                  <c:v>72.448000000008292</c:v>
                </c:pt>
                <c:pt idx="9057">
                  <c:v>72.456000000008274</c:v>
                </c:pt>
                <c:pt idx="9058">
                  <c:v>72.464000000008284</c:v>
                </c:pt>
                <c:pt idx="9059">
                  <c:v>72.472000000008251</c:v>
                </c:pt>
                <c:pt idx="9060">
                  <c:v>72.48000000000826</c:v>
                </c:pt>
                <c:pt idx="9061">
                  <c:v>72.488000000008256</c:v>
                </c:pt>
                <c:pt idx="9062">
                  <c:v>72.496000000008266</c:v>
                </c:pt>
                <c:pt idx="9063">
                  <c:v>72.504000000008247</c:v>
                </c:pt>
                <c:pt idx="9064">
                  <c:v>72.512000000008243</c:v>
                </c:pt>
                <c:pt idx="9065">
                  <c:v>72.520000000008238</c:v>
                </c:pt>
                <c:pt idx="9066">
                  <c:v>72.52800000000822</c:v>
                </c:pt>
                <c:pt idx="9067">
                  <c:v>72.536000000008229</c:v>
                </c:pt>
                <c:pt idx="9068">
                  <c:v>72.544000000008225</c:v>
                </c:pt>
                <c:pt idx="9069">
                  <c:v>72.552000000008192</c:v>
                </c:pt>
                <c:pt idx="9070">
                  <c:v>72.560000000008202</c:v>
                </c:pt>
                <c:pt idx="9071">
                  <c:v>72.568000000008198</c:v>
                </c:pt>
                <c:pt idx="9072">
                  <c:v>72.576000000008179</c:v>
                </c:pt>
                <c:pt idx="9073">
                  <c:v>72.584000000008203</c:v>
                </c:pt>
                <c:pt idx="9074">
                  <c:v>72.592000000008184</c:v>
                </c:pt>
                <c:pt idx="9075">
                  <c:v>72.60000000000818</c:v>
                </c:pt>
                <c:pt idx="9076">
                  <c:v>72.608000000008161</c:v>
                </c:pt>
                <c:pt idx="9077">
                  <c:v>72.616000000008171</c:v>
                </c:pt>
                <c:pt idx="9078">
                  <c:v>72.624000000008152</c:v>
                </c:pt>
                <c:pt idx="9079">
                  <c:v>72.632000000008148</c:v>
                </c:pt>
                <c:pt idx="9080">
                  <c:v>72.640000000008172</c:v>
                </c:pt>
                <c:pt idx="9081">
                  <c:v>72.648000000008153</c:v>
                </c:pt>
                <c:pt idx="9082">
                  <c:v>72.656000000008149</c:v>
                </c:pt>
                <c:pt idx="9083">
                  <c:v>72.664000000008144</c:v>
                </c:pt>
                <c:pt idx="9084">
                  <c:v>72.672000000008126</c:v>
                </c:pt>
                <c:pt idx="9085">
                  <c:v>72.680000000008121</c:v>
                </c:pt>
                <c:pt idx="9086">
                  <c:v>72.688000000008117</c:v>
                </c:pt>
                <c:pt idx="9087">
                  <c:v>72.696000000008112</c:v>
                </c:pt>
                <c:pt idx="9088">
                  <c:v>72.704000000008122</c:v>
                </c:pt>
                <c:pt idx="9089">
                  <c:v>72.712000000008132</c:v>
                </c:pt>
                <c:pt idx="9090">
                  <c:v>72.720000000008113</c:v>
                </c:pt>
                <c:pt idx="9091">
                  <c:v>72.728000000008109</c:v>
                </c:pt>
                <c:pt idx="9092">
                  <c:v>72.736000000008104</c:v>
                </c:pt>
                <c:pt idx="9093">
                  <c:v>72.744000000008114</c:v>
                </c:pt>
                <c:pt idx="9094">
                  <c:v>72.752000000008081</c:v>
                </c:pt>
                <c:pt idx="9095">
                  <c:v>72.760000000008091</c:v>
                </c:pt>
                <c:pt idx="9096">
                  <c:v>72.768000000008087</c:v>
                </c:pt>
                <c:pt idx="9097">
                  <c:v>72.776000000008082</c:v>
                </c:pt>
                <c:pt idx="9098">
                  <c:v>72.784000000008092</c:v>
                </c:pt>
                <c:pt idx="9099">
                  <c:v>72.792000000008073</c:v>
                </c:pt>
                <c:pt idx="9100">
                  <c:v>72.800000000008069</c:v>
                </c:pt>
                <c:pt idx="9101">
                  <c:v>72.80800000000805</c:v>
                </c:pt>
                <c:pt idx="9102">
                  <c:v>72.81600000000806</c:v>
                </c:pt>
                <c:pt idx="9103">
                  <c:v>72.824000000008056</c:v>
                </c:pt>
                <c:pt idx="9104">
                  <c:v>72.832000000008051</c:v>
                </c:pt>
                <c:pt idx="9105">
                  <c:v>72.840000000008047</c:v>
                </c:pt>
                <c:pt idx="9106">
                  <c:v>72.848000000008042</c:v>
                </c:pt>
                <c:pt idx="9107">
                  <c:v>72.856000000008038</c:v>
                </c:pt>
                <c:pt idx="9108">
                  <c:v>72.864000000008033</c:v>
                </c:pt>
                <c:pt idx="9109">
                  <c:v>72.872000000008015</c:v>
                </c:pt>
                <c:pt idx="9110">
                  <c:v>72.88000000000801</c:v>
                </c:pt>
                <c:pt idx="9111">
                  <c:v>72.888000000008006</c:v>
                </c:pt>
                <c:pt idx="9112">
                  <c:v>72.896000000008016</c:v>
                </c:pt>
                <c:pt idx="9113">
                  <c:v>72.904000000008025</c:v>
                </c:pt>
                <c:pt idx="9114">
                  <c:v>72.912000000008007</c:v>
                </c:pt>
                <c:pt idx="9115">
                  <c:v>72.920000000008002</c:v>
                </c:pt>
                <c:pt idx="9116">
                  <c:v>72.928000000007998</c:v>
                </c:pt>
                <c:pt idx="9117">
                  <c:v>72.936000000007994</c:v>
                </c:pt>
                <c:pt idx="9118">
                  <c:v>72.944000000008018</c:v>
                </c:pt>
                <c:pt idx="9119">
                  <c:v>72.952000000007985</c:v>
                </c:pt>
                <c:pt idx="9120">
                  <c:v>72.960000000007994</c:v>
                </c:pt>
                <c:pt idx="9121">
                  <c:v>72.968000000007976</c:v>
                </c:pt>
                <c:pt idx="9122">
                  <c:v>72.976000000007971</c:v>
                </c:pt>
                <c:pt idx="9123">
                  <c:v>72.984000000007967</c:v>
                </c:pt>
                <c:pt idx="9124">
                  <c:v>72.992000000007963</c:v>
                </c:pt>
                <c:pt idx="9125">
                  <c:v>73.000000000007972</c:v>
                </c:pt>
                <c:pt idx="9126">
                  <c:v>73.008000000007954</c:v>
                </c:pt>
                <c:pt idx="9127">
                  <c:v>73.016000000007963</c:v>
                </c:pt>
                <c:pt idx="9128">
                  <c:v>73.024000000007945</c:v>
                </c:pt>
                <c:pt idx="9129">
                  <c:v>73.03200000000794</c:v>
                </c:pt>
                <c:pt idx="9130">
                  <c:v>73.040000000007936</c:v>
                </c:pt>
                <c:pt idx="9131">
                  <c:v>73.048000000007931</c:v>
                </c:pt>
                <c:pt idx="9132">
                  <c:v>73.056000000007913</c:v>
                </c:pt>
                <c:pt idx="9133">
                  <c:v>73.064000000007923</c:v>
                </c:pt>
                <c:pt idx="9134">
                  <c:v>73.072000000007918</c:v>
                </c:pt>
                <c:pt idx="9135">
                  <c:v>73.080000000007914</c:v>
                </c:pt>
                <c:pt idx="9136">
                  <c:v>73.088000000007909</c:v>
                </c:pt>
                <c:pt idx="9137">
                  <c:v>73.096000000007905</c:v>
                </c:pt>
                <c:pt idx="9138">
                  <c:v>73.1040000000079</c:v>
                </c:pt>
                <c:pt idx="9139">
                  <c:v>73.112000000007882</c:v>
                </c:pt>
                <c:pt idx="9140">
                  <c:v>73.120000000007877</c:v>
                </c:pt>
                <c:pt idx="9141">
                  <c:v>73.128000000007873</c:v>
                </c:pt>
                <c:pt idx="9142">
                  <c:v>73.136000000007883</c:v>
                </c:pt>
                <c:pt idx="9143">
                  <c:v>73.144000000007892</c:v>
                </c:pt>
                <c:pt idx="9144">
                  <c:v>73.15200000000786</c:v>
                </c:pt>
                <c:pt idx="9145">
                  <c:v>73.160000000007869</c:v>
                </c:pt>
                <c:pt idx="9146">
                  <c:v>73.168000000007851</c:v>
                </c:pt>
                <c:pt idx="9147">
                  <c:v>73.176000000007846</c:v>
                </c:pt>
                <c:pt idx="9148">
                  <c:v>73.184000000007856</c:v>
                </c:pt>
                <c:pt idx="9149">
                  <c:v>73.192000000007852</c:v>
                </c:pt>
                <c:pt idx="9150">
                  <c:v>73.200000000007847</c:v>
                </c:pt>
                <c:pt idx="9151">
                  <c:v>73.208000000007843</c:v>
                </c:pt>
                <c:pt idx="9152">
                  <c:v>73.216000000007853</c:v>
                </c:pt>
                <c:pt idx="9153">
                  <c:v>73.224000000007834</c:v>
                </c:pt>
                <c:pt idx="9154">
                  <c:v>73.232000000007829</c:v>
                </c:pt>
                <c:pt idx="9155">
                  <c:v>73.240000000007825</c:v>
                </c:pt>
                <c:pt idx="9156">
                  <c:v>73.248000000007821</c:v>
                </c:pt>
                <c:pt idx="9157">
                  <c:v>73.256000000007816</c:v>
                </c:pt>
                <c:pt idx="9158">
                  <c:v>73.264000000007826</c:v>
                </c:pt>
                <c:pt idx="9159">
                  <c:v>73.272000000007793</c:v>
                </c:pt>
                <c:pt idx="9160">
                  <c:v>73.280000000007803</c:v>
                </c:pt>
                <c:pt idx="9161">
                  <c:v>73.288000000007798</c:v>
                </c:pt>
                <c:pt idx="9162">
                  <c:v>73.296000000007794</c:v>
                </c:pt>
                <c:pt idx="9163">
                  <c:v>73.30400000000779</c:v>
                </c:pt>
                <c:pt idx="9164">
                  <c:v>73.312000000007785</c:v>
                </c:pt>
                <c:pt idx="9165">
                  <c:v>73.320000000007781</c:v>
                </c:pt>
                <c:pt idx="9166">
                  <c:v>73.328000000007762</c:v>
                </c:pt>
                <c:pt idx="9167">
                  <c:v>73.336000000007772</c:v>
                </c:pt>
                <c:pt idx="9168">
                  <c:v>73.344000000007767</c:v>
                </c:pt>
                <c:pt idx="9169">
                  <c:v>73.352000000007749</c:v>
                </c:pt>
                <c:pt idx="9170">
                  <c:v>73.360000000007773</c:v>
                </c:pt>
                <c:pt idx="9171">
                  <c:v>73.368000000007754</c:v>
                </c:pt>
                <c:pt idx="9172">
                  <c:v>73.37600000000775</c:v>
                </c:pt>
                <c:pt idx="9173">
                  <c:v>73.384000000007745</c:v>
                </c:pt>
                <c:pt idx="9174">
                  <c:v>73.392000000007741</c:v>
                </c:pt>
                <c:pt idx="9175">
                  <c:v>73.400000000007736</c:v>
                </c:pt>
                <c:pt idx="9176">
                  <c:v>73.408000000007732</c:v>
                </c:pt>
                <c:pt idx="9177">
                  <c:v>73.416000000007742</c:v>
                </c:pt>
                <c:pt idx="9178">
                  <c:v>73.424000000007723</c:v>
                </c:pt>
                <c:pt idx="9179">
                  <c:v>73.432000000007733</c:v>
                </c:pt>
                <c:pt idx="9180">
                  <c:v>73.440000000007728</c:v>
                </c:pt>
                <c:pt idx="9181">
                  <c:v>73.448000000007724</c:v>
                </c:pt>
                <c:pt idx="9182">
                  <c:v>73.456000000007705</c:v>
                </c:pt>
                <c:pt idx="9183">
                  <c:v>73.464000000007715</c:v>
                </c:pt>
                <c:pt idx="9184">
                  <c:v>73.472000000007682</c:v>
                </c:pt>
                <c:pt idx="9185">
                  <c:v>73.480000000007692</c:v>
                </c:pt>
                <c:pt idx="9186">
                  <c:v>73.488000000007702</c:v>
                </c:pt>
                <c:pt idx="9187">
                  <c:v>73.496000000007697</c:v>
                </c:pt>
                <c:pt idx="9188">
                  <c:v>73.504000000007693</c:v>
                </c:pt>
                <c:pt idx="9189">
                  <c:v>73.512000000007674</c:v>
                </c:pt>
                <c:pt idx="9190">
                  <c:v>73.52000000000767</c:v>
                </c:pt>
                <c:pt idx="9191">
                  <c:v>73.528000000007651</c:v>
                </c:pt>
                <c:pt idx="9192">
                  <c:v>73.536000000007661</c:v>
                </c:pt>
                <c:pt idx="9193">
                  <c:v>73.544000000007671</c:v>
                </c:pt>
                <c:pt idx="9194">
                  <c:v>73.552000000007652</c:v>
                </c:pt>
                <c:pt idx="9195">
                  <c:v>73.560000000007662</c:v>
                </c:pt>
                <c:pt idx="9196">
                  <c:v>73.568000000007643</c:v>
                </c:pt>
                <c:pt idx="9197">
                  <c:v>73.576000000007639</c:v>
                </c:pt>
                <c:pt idx="9198">
                  <c:v>73.584000000007634</c:v>
                </c:pt>
                <c:pt idx="9199">
                  <c:v>73.59200000000763</c:v>
                </c:pt>
                <c:pt idx="9200">
                  <c:v>73.600000000007611</c:v>
                </c:pt>
                <c:pt idx="9201">
                  <c:v>73.608000000007607</c:v>
                </c:pt>
                <c:pt idx="9202">
                  <c:v>73.616000000007617</c:v>
                </c:pt>
                <c:pt idx="9203">
                  <c:v>73.624000000007612</c:v>
                </c:pt>
                <c:pt idx="9204">
                  <c:v>73.632000000007608</c:v>
                </c:pt>
                <c:pt idx="9205">
                  <c:v>73.640000000007603</c:v>
                </c:pt>
                <c:pt idx="9206">
                  <c:v>73.648000000007599</c:v>
                </c:pt>
                <c:pt idx="9207">
                  <c:v>73.65600000000758</c:v>
                </c:pt>
                <c:pt idx="9208">
                  <c:v>73.66400000000759</c:v>
                </c:pt>
                <c:pt idx="9209">
                  <c:v>73.672000000007571</c:v>
                </c:pt>
                <c:pt idx="9210">
                  <c:v>73.680000000007581</c:v>
                </c:pt>
                <c:pt idx="9211">
                  <c:v>73.688000000007563</c:v>
                </c:pt>
                <c:pt idx="9212">
                  <c:v>73.696000000007572</c:v>
                </c:pt>
                <c:pt idx="9213">
                  <c:v>73.704000000007582</c:v>
                </c:pt>
                <c:pt idx="9214">
                  <c:v>73.712000000007563</c:v>
                </c:pt>
                <c:pt idx="9215">
                  <c:v>73.720000000007573</c:v>
                </c:pt>
                <c:pt idx="9216">
                  <c:v>73.728000000007555</c:v>
                </c:pt>
                <c:pt idx="9217">
                  <c:v>73.736000000007564</c:v>
                </c:pt>
                <c:pt idx="9218">
                  <c:v>73.74400000000756</c:v>
                </c:pt>
                <c:pt idx="9219">
                  <c:v>73.752000000007513</c:v>
                </c:pt>
                <c:pt idx="9220">
                  <c:v>73.760000000007523</c:v>
                </c:pt>
                <c:pt idx="9221">
                  <c:v>73.768000000007532</c:v>
                </c:pt>
                <c:pt idx="9222">
                  <c:v>73.776000000007514</c:v>
                </c:pt>
                <c:pt idx="9223">
                  <c:v>73.784000000007524</c:v>
                </c:pt>
                <c:pt idx="9224">
                  <c:v>73.792000000007505</c:v>
                </c:pt>
                <c:pt idx="9225">
                  <c:v>73.8000000000075</c:v>
                </c:pt>
                <c:pt idx="9226">
                  <c:v>73.808000000007482</c:v>
                </c:pt>
                <c:pt idx="9227">
                  <c:v>73.816000000007492</c:v>
                </c:pt>
                <c:pt idx="9228">
                  <c:v>73.824000000007487</c:v>
                </c:pt>
                <c:pt idx="9229">
                  <c:v>73.832000000007483</c:v>
                </c:pt>
                <c:pt idx="9230">
                  <c:v>73.840000000007493</c:v>
                </c:pt>
                <c:pt idx="9231">
                  <c:v>73.848000000007474</c:v>
                </c:pt>
                <c:pt idx="9232">
                  <c:v>73.856000000007469</c:v>
                </c:pt>
                <c:pt idx="9233">
                  <c:v>73.864000000007465</c:v>
                </c:pt>
                <c:pt idx="9234">
                  <c:v>73.872000000007446</c:v>
                </c:pt>
                <c:pt idx="9235">
                  <c:v>73.880000000007456</c:v>
                </c:pt>
                <c:pt idx="9236">
                  <c:v>73.888000000007452</c:v>
                </c:pt>
                <c:pt idx="9237">
                  <c:v>73.896000000007447</c:v>
                </c:pt>
                <c:pt idx="9238">
                  <c:v>73.904000000007457</c:v>
                </c:pt>
                <c:pt idx="9239">
                  <c:v>73.912000000007453</c:v>
                </c:pt>
                <c:pt idx="9240">
                  <c:v>73.920000000007434</c:v>
                </c:pt>
                <c:pt idx="9241">
                  <c:v>73.92800000000743</c:v>
                </c:pt>
                <c:pt idx="9242">
                  <c:v>73.936000000007425</c:v>
                </c:pt>
                <c:pt idx="9243">
                  <c:v>73.944000000007435</c:v>
                </c:pt>
                <c:pt idx="9244">
                  <c:v>73.952000000007416</c:v>
                </c:pt>
                <c:pt idx="9245">
                  <c:v>73.960000000007426</c:v>
                </c:pt>
                <c:pt idx="9246">
                  <c:v>73.968000000007407</c:v>
                </c:pt>
                <c:pt idx="9247">
                  <c:v>73.976000000007403</c:v>
                </c:pt>
                <c:pt idx="9248">
                  <c:v>73.984000000007413</c:v>
                </c:pt>
                <c:pt idx="9249">
                  <c:v>73.992000000007394</c:v>
                </c:pt>
                <c:pt idx="9250">
                  <c:v>74.00000000000739</c:v>
                </c:pt>
                <c:pt idx="9251">
                  <c:v>74.008000000007385</c:v>
                </c:pt>
                <c:pt idx="9252">
                  <c:v>74.016000000007395</c:v>
                </c:pt>
                <c:pt idx="9253">
                  <c:v>74.024000000007376</c:v>
                </c:pt>
                <c:pt idx="9254">
                  <c:v>74.032000000007372</c:v>
                </c:pt>
                <c:pt idx="9255">
                  <c:v>74.040000000007367</c:v>
                </c:pt>
                <c:pt idx="9256">
                  <c:v>74.048000000007363</c:v>
                </c:pt>
                <c:pt idx="9257">
                  <c:v>74.056000000007373</c:v>
                </c:pt>
                <c:pt idx="9258">
                  <c:v>74.064000000007368</c:v>
                </c:pt>
                <c:pt idx="9259">
                  <c:v>74.07200000000735</c:v>
                </c:pt>
                <c:pt idx="9260">
                  <c:v>74.080000000007345</c:v>
                </c:pt>
                <c:pt idx="9261">
                  <c:v>74.088000000007341</c:v>
                </c:pt>
                <c:pt idx="9262">
                  <c:v>74.096000000007336</c:v>
                </c:pt>
                <c:pt idx="9263">
                  <c:v>74.104000000007332</c:v>
                </c:pt>
                <c:pt idx="9264">
                  <c:v>74.112000000007328</c:v>
                </c:pt>
                <c:pt idx="9265">
                  <c:v>74.120000000007309</c:v>
                </c:pt>
                <c:pt idx="9266">
                  <c:v>74.128000000007319</c:v>
                </c:pt>
                <c:pt idx="9267">
                  <c:v>74.136000000007314</c:v>
                </c:pt>
                <c:pt idx="9268">
                  <c:v>74.144000000007324</c:v>
                </c:pt>
                <c:pt idx="9269">
                  <c:v>74.152000000007291</c:v>
                </c:pt>
                <c:pt idx="9270">
                  <c:v>74.160000000007301</c:v>
                </c:pt>
                <c:pt idx="9271">
                  <c:v>74.168000000007282</c:v>
                </c:pt>
                <c:pt idx="9272">
                  <c:v>74.176000000007278</c:v>
                </c:pt>
                <c:pt idx="9273">
                  <c:v>74.184000000007302</c:v>
                </c:pt>
                <c:pt idx="9274">
                  <c:v>74.192000000007283</c:v>
                </c:pt>
                <c:pt idx="9275">
                  <c:v>74.200000000007293</c:v>
                </c:pt>
                <c:pt idx="9276">
                  <c:v>74.208000000007274</c:v>
                </c:pt>
                <c:pt idx="9277">
                  <c:v>74.216000000007284</c:v>
                </c:pt>
                <c:pt idx="9278">
                  <c:v>74.224000000007265</c:v>
                </c:pt>
                <c:pt idx="9279">
                  <c:v>74.232000000007261</c:v>
                </c:pt>
                <c:pt idx="9280">
                  <c:v>74.240000000007271</c:v>
                </c:pt>
                <c:pt idx="9281">
                  <c:v>74.248000000007266</c:v>
                </c:pt>
                <c:pt idx="9282">
                  <c:v>74.256000000007262</c:v>
                </c:pt>
                <c:pt idx="9283">
                  <c:v>74.264000000007258</c:v>
                </c:pt>
                <c:pt idx="9284">
                  <c:v>74.272000000007239</c:v>
                </c:pt>
                <c:pt idx="9285">
                  <c:v>74.280000000007234</c:v>
                </c:pt>
                <c:pt idx="9286">
                  <c:v>74.28800000000723</c:v>
                </c:pt>
                <c:pt idx="9287">
                  <c:v>74.296000000007226</c:v>
                </c:pt>
                <c:pt idx="9288">
                  <c:v>74.304000000007221</c:v>
                </c:pt>
                <c:pt idx="9289">
                  <c:v>74.312000000007217</c:v>
                </c:pt>
                <c:pt idx="9290">
                  <c:v>74.320000000007212</c:v>
                </c:pt>
                <c:pt idx="9291">
                  <c:v>74.328000000007208</c:v>
                </c:pt>
                <c:pt idx="9292">
                  <c:v>74.336000000007203</c:v>
                </c:pt>
                <c:pt idx="9293">
                  <c:v>74.344000000007213</c:v>
                </c:pt>
                <c:pt idx="9294">
                  <c:v>74.35200000000718</c:v>
                </c:pt>
                <c:pt idx="9295">
                  <c:v>74.36000000000719</c:v>
                </c:pt>
                <c:pt idx="9296">
                  <c:v>74.368000000007186</c:v>
                </c:pt>
                <c:pt idx="9297">
                  <c:v>74.376000000007181</c:v>
                </c:pt>
                <c:pt idx="9298">
                  <c:v>74.384000000007177</c:v>
                </c:pt>
                <c:pt idx="9299">
                  <c:v>74.392000000007172</c:v>
                </c:pt>
                <c:pt idx="9300">
                  <c:v>74.400000000007182</c:v>
                </c:pt>
                <c:pt idx="9301">
                  <c:v>74.408000000007164</c:v>
                </c:pt>
                <c:pt idx="9302">
                  <c:v>74.416000000007188</c:v>
                </c:pt>
                <c:pt idx="9303">
                  <c:v>74.424000000007169</c:v>
                </c:pt>
                <c:pt idx="9304">
                  <c:v>74.432000000007164</c:v>
                </c:pt>
                <c:pt idx="9305">
                  <c:v>74.44000000000716</c:v>
                </c:pt>
                <c:pt idx="9306">
                  <c:v>74.448000000007156</c:v>
                </c:pt>
                <c:pt idx="9307">
                  <c:v>74.456000000007137</c:v>
                </c:pt>
                <c:pt idx="9308">
                  <c:v>74.464000000007147</c:v>
                </c:pt>
                <c:pt idx="9309">
                  <c:v>74.472000000007128</c:v>
                </c:pt>
                <c:pt idx="9310">
                  <c:v>74.480000000007124</c:v>
                </c:pt>
                <c:pt idx="9311">
                  <c:v>74.488000000007133</c:v>
                </c:pt>
                <c:pt idx="9312">
                  <c:v>74.496000000007129</c:v>
                </c:pt>
                <c:pt idx="9313">
                  <c:v>74.504000000007125</c:v>
                </c:pt>
                <c:pt idx="9314">
                  <c:v>74.512000000007106</c:v>
                </c:pt>
                <c:pt idx="9315">
                  <c:v>74.520000000007101</c:v>
                </c:pt>
                <c:pt idx="9316">
                  <c:v>74.528000000007083</c:v>
                </c:pt>
                <c:pt idx="9317">
                  <c:v>74.536000000007093</c:v>
                </c:pt>
                <c:pt idx="9318">
                  <c:v>74.544000000007117</c:v>
                </c:pt>
                <c:pt idx="9319">
                  <c:v>74.552000000007084</c:v>
                </c:pt>
                <c:pt idx="9320">
                  <c:v>74.560000000007093</c:v>
                </c:pt>
                <c:pt idx="9321">
                  <c:v>74.568000000007075</c:v>
                </c:pt>
                <c:pt idx="9322">
                  <c:v>74.57600000000707</c:v>
                </c:pt>
                <c:pt idx="9323">
                  <c:v>74.584000000007066</c:v>
                </c:pt>
                <c:pt idx="9324">
                  <c:v>74.592000000007062</c:v>
                </c:pt>
                <c:pt idx="9325">
                  <c:v>74.600000000007057</c:v>
                </c:pt>
                <c:pt idx="9326">
                  <c:v>74.608000000007053</c:v>
                </c:pt>
                <c:pt idx="9327">
                  <c:v>74.616000000007062</c:v>
                </c:pt>
                <c:pt idx="9328">
                  <c:v>74.624000000007044</c:v>
                </c:pt>
                <c:pt idx="9329">
                  <c:v>74.632000000007039</c:v>
                </c:pt>
                <c:pt idx="9330">
                  <c:v>74.640000000007035</c:v>
                </c:pt>
                <c:pt idx="9331">
                  <c:v>74.648000000007031</c:v>
                </c:pt>
                <c:pt idx="9332">
                  <c:v>74.656000000007012</c:v>
                </c:pt>
                <c:pt idx="9333">
                  <c:v>74.664000000007022</c:v>
                </c:pt>
                <c:pt idx="9334">
                  <c:v>74.672000000007003</c:v>
                </c:pt>
                <c:pt idx="9335">
                  <c:v>74.680000000007013</c:v>
                </c:pt>
                <c:pt idx="9336">
                  <c:v>74.688000000007008</c:v>
                </c:pt>
                <c:pt idx="9337">
                  <c:v>74.696000000007004</c:v>
                </c:pt>
                <c:pt idx="9338">
                  <c:v>74.704000000006985</c:v>
                </c:pt>
                <c:pt idx="9339">
                  <c:v>74.712000000006981</c:v>
                </c:pt>
                <c:pt idx="9340">
                  <c:v>74.720000000006962</c:v>
                </c:pt>
                <c:pt idx="9341">
                  <c:v>74.728000000006958</c:v>
                </c:pt>
                <c:pt idx="9342">
                  <c:v>74.736000000006968</c:v>
                </c:pt>
                <c:pt idx="9343">
                  <c:v>74.744000000006963</c:v>
                </c:pt>
                <c:pt idx="9344">
                  <c:v>74.752000000006959</c:v>
                </c:pt>
                <c:pt idx="9345">
                  <c:v>74.760000000006954</c:v>
                </c:pt>
                <c:pt idx="9346">
                  <c:v>74.76800000000695</c:v>
                </c:pt>
                <c:pt idx="9347">
                  <c:v>74.776000000006931</c:v>
                </c:pt>
                <c:pt idx="9348">
                  <c:v>74.784000000006941</c:v>
                </c:pt>
                <c:pt idx="9349">
                  <c:v>74.792000000006922</c:v>
                </c:pt>
                <c:pt idx="9350">
                  <c:v>74.800000000006918</c:v>
                </c:pt>
                <c:pt idx="9351">
                  <c:v>74.808000000006913</c:v>
                </c:pt>
                <c:pt idx="9352">
                  <c:v>74.816000000006909</c:v>
                </c:pt>
                <c:pt idx="9353">
                  <c:v>74.824000000006919</c:v>
                </c:pt>
                <c:pt idx="9354">
                  <c:v>74.8320000000069</c:v>
                </c:pt>
                <c:pt idx="9355">
                  <c:v>74.84000000000691</c:v>
                </c:pt>
                <c:pt idx="9356">
                  <c:v>74.848000000006891</c:v>
                </c:pt>
                <c:pt idx="9357">
                  <c:v>74.856000000006887</c:v>
                </c:pt>
                <c:pt idx="9358">
                  <c:v>74.864000000006882</c:v>
                </c:pt>
                <c:pt idx="9359">
                  <c:v>74.872000000006864</c:v>
                </c:pt>
                <c:pt idx="9360">
                  <c:v>74.880000000006888</c:v>
                </c:pt>
                <c:pt idx="9361">
                  <c:v>74.888000000006869</c:v>
                </c:pt>
                <c:pt idx="9362">
                  <c:v>74.896000000006879</c:v>
                </c:pt>
                <c:pt idx="9363">
                  <c:v>74.904000000006874</c:v>
                </c:pt>
                <c:pt idx="9364">
                  <c:v>74.91200000000687</c:v>
                </c:pt>
                <c:pt idx="9365">
                  <c:v>74.920000000006851</c:v>
                </c:pt>
                <c:pt idx="9366">
                  <c:v>74.928000000006847</c:v>
                </c:pt>
                <c:pt idx="9367">
                  <c:v>74.936000000006857</c:v>
                </c:pt>
                <c:pt idx="9368">
                  <c:v>74.944000000006866</c:v>
                </c:pt>
                <c:pt idx="9369">
                  <c:v>74.952000000006848</c:v>
                </c:pt>
                <c:pt idx="9370">
                  <c:v>74.960000000006843</c:v>
                </c:pt>
                <c:pt idx="9371">
                  <c:v>74.968000000006839</c:v>
                </c:pt>
                <c:pt idx="9372">
                  <c:v>74.97600000000682</c:v>
                </c:pt>
                <c:pt idx="9373">
                  <c:v>74.98400000000683</c:v>
                </c:pt>
                <c:pt idx="9374">
                  <c:v>74.992000000006811</c:v>
                </c:pt>
                <c:pt idx="9375">
                  <c:v>75.000000000006807</c:v>
                </c:pt>
                <c:pt idx="9376">
                  <c:v>75.008000000006803</c:v>
                </c:pt>
                <c:pt idx="9377">
                  <c:v>75.016000000006812</c:v>
                </c:pt>
                <c:pt idx="9378">
                  <c:v>75.024000000006808</c:v>
                </c:pt>
                <c:pt idx="9379">
                  <c:v>75.032000000006789</c:v>
                </c:pt>
                <c:pt idx="9380">
                  <c:v>75.040000000006799</c:v>
                </c:pt>
                <c:pt idx="9381">
                  <c:v>75.04800000000678</c:v>
                </c:pt>
                <c:pt idx="9382">
                  <c:v>75.056000000006776</c:v>
                </c:pt>
                <c:pt idx="9383">
                  <c:v>75.064000000006786</c:v>
                </c:pt>
                <c:pt idx="9384">
                  <c:v>75.072000000006767</c:v>
                </c:pt>
                <c:pt idx="9385">
                  <c:v>75.080000000006763</c:v>
                </c:pt>
                <c:pt idx="9386">
                  <c:v>75.088000000006758</c:v>
                </c:pt>
                <c:pt idx="9387">
                  <c:v>75.096000000006768</c:v>
                </c:pt>
                <c:pt idx="9388">
                  <c:v>75.104000000006749</c:v>
                </c:pt>
                <c:pt idx="9389">
                  <c:v>75.112000000006759</c:v>
                </c:pt>
                <c:pt idx="9390">
                  <c:v>75.12000000000674</c:v>
                </c:pt>
                <c:pt idx="9391">
                  <c:v>75.128000000006736</c:v>
                </c:pt>
                <c:pt idx="9392">
                  <c:v>75.136000000006732</c:v>
                </c:pt>
                <c:pt idx="9393">
                  <c:v>75.144000000006741</c:v>
                </c:pt>
                <c:pt idx="9394">
                  <c:v>75.152000000006709</c:v>
                </c:pt>
                <c:pt idx="9395">
                  <c:v>75.160000000006718</c:v>
                </c:pt>
                <c:pt idx="9396">
                  <c:v>75.168000000006714</c:v>
                </c:pt>
                <c:pt idx="9397">
                  <c:v>75.176000000006695</c:v>
                </c:pt>
                <c:pt idx="9398">
                  <c:v>75.184000000006719</c:v>
                </c:pt>
                <c:pt idx="9399">
                  <c:v>75.192000000006701</c:v>
                </c:pt>
                <c:pt idx="9400">
                  <c:v>75.20000000000671</c:v>
                </c:pt>
                <c:pt idx="9401">
                  <c:v>75.208000000006692</c:v>
                </c:pt>
                <c:pt idx="9402">
                  <c:v>75.216000000006701</c:v>
                </c:pt>
                <c:pt idx="9403">
                  <c:v>75.224000000006683</c:v>
                </c:pt>
                <c:pt idx="9404">
                  <c:v>75.232000000006678</c:v>
                </c:pt>
                <c:pt idx="9405">
                  <c:v>75.240000000006702</c:v>
                </c:pt>
                <c:pt idx="9406">
                  <c:v>75.248000000006684</c:v>
                </c:pt>
                <c:pt idx="9407">
                  <c:v>75.256000000006679</c:v>
                </c:pt>
                <c:pt idx="9408">
                  <c:v>75.264000000006675</c:v>
                </c:pt>
                <c:pt idx="9409">
                  <c:v>75.272000000006656</c:v>
                </c:pt>
                <c:pt idx="9410">
                  <c:v>75.280000000006652</c:v>
                </c:pt>
                <c:pt idx="9411">
                  <c:v>75.288000000006647</c:v>
                </c:pt>
                <c:pt idx="9412">
                  <c:v>75.296000000006657</c:v>
                </c:pt>
                <c:pt idx="9413">
                  <c:v>75.304000000006653</c:v>
                </c:pt>
                <c:pt idx="9414">
                  <c:v>75.312000000006648</c:v>
                </c:pt>
                <c:pt idx="9415">
                  <c:v>75.32000000000663</c:v>
                </c:pt>
                <c:pt idx="9416">
                  <c:v>75.328000000006625</c:v>
                </c:pt>
                <c:pt idx="9417">
                  <c:v>75.336000000006621</c:v>
                </c:pt>
                <c:pt idx="9418">
                  <c:v>75.344000000006631</c:v>
                </c:pt>
                <c:pt idx="9419">
                  <c:v>75.352000000006598</c:v>
                </c:pt>
                <c:pt idx="9420">
                  <c:v>75.360000000006607</c:v>
                </c:pt>
                <c:pt idx="9421">
                  <c:v>75.368000000006603</c:v>
                </c:pt>
                <c:pt idx="9422">
                  <c:v>75.376000000006599</c:v>
                </c:pt>
                <c:pt idx="9423">
                  <c:v>75.384000000006608</c:v>
                </c:pt>
                <c:pt idx="9424">
                  <c:v>75.39200000000659</c:v>
                </c:pt>
                <c:pt idx="9425">
                  <c:v>75.4000000000066</c:v>
                </c:pt>
                <c:pt idx="9426">
                  <c:v>75.408000000006581</c:v>
                </c:pt>
                <c:pt idx="9427">
                  <c:v>75.416000000006591</c:v>
                </c:pt>
                <c:pt idx="9428">
                  <c:v>75.424000000006586</c:v>
                </c:pt>
                <c:pt idx="9429">
                  <c:v>75.432000000006582</c:v>
                </c:pt>
                <c:pt idx="9430">
                  <c:v>75.440000000006577</c:v>
                </c:pt>
                <c:pt idx="9431">
                  <c:v>75.448000000006573</c:v>
                </c:pt>
                <c:pt idx="9432">
                  <c:v>75.456000000006568</c:v>
                </c:pt>
                <c:pt idx="9433">
                  <c:v>75.464000000006564</c:v>
                </c:pt>
                <c:pt idx="9434">
                  <c:v>75.472000000006545</c:v>
                </c:pt>
                <c:pt idx="9435">
                  <c:v>75.480000000006555</c:v>
                </c:pt>
                <c:pt idx="9436">
                  <c:v>75.488000000006551</c:v>
                </c:pt>
                <c:pt idx="9437">
                  <c:v>75.496000000006546</c:v>
                </c:pt>
                <c:pt idx="9438">
                  <c:v>75.504000000006542</c:v>
                </c:pt>
                <c:pt idx="9439">
                  <c:v>75.512000000006523</c:v>
                </c:pt>
                <c:pt idx="9440">
                  <c:v>75.520000000006519</c:v>
                </c:pt>
                <c:pt idx="9441">
                  <c:v>75.528000000006514</c:v>
                </c:pt>
                <c:pt idx="9442">
                  <c:v>75.53600000000651</c:v>
                </c:pt>
                <c:pt idx="9443">
                  <c:v>75.54400000000652</c:v>
                </c:pt>
                <c:pt idx="9444">
                  <c:v>75.552000000006501</c:v>
                </c:pt>
                <c:pt idx="9445">
                  <c:v>75.560000000006511</c:v>
                </c:pt>
                <c:pt idx="9446">
                  <c:v>75.568000000006492</c:v>
                </c:pt>
                <c:pt idx="9447">
                  <c:v>75.576000000006488</c:v>
                </c:pt>
                <c:pt idx="9448">
                  <c:v>75.584000000006498</c:v>
                </c:pt>
                <c:pt idx="9449">
                  <c:v>75.592000000006479</c:v>
                </c:pt>
                <c:pt idx="9450">
                  <c:v>75.600000000006489</c:v>
                </c:pt>
                <c:pt idx="9451">
                  <c:v>75.60800000000647</c:v>
                </c:pt>
                <c:pt idx="9452">
                  <c:v>75.61600000000648</c:v>
                </c:pt>
                <c:pt idx="9453">
                  <c:v>75.624000000006461</c:v>
                </c:pt>
                <c:pt idx="9454">
                  <c:v>75.632000000006457</c:v>
                </c:pt>
                <c:pt idx="9455">
                  <c:v>75.640000000006452</c:v>
                </c:pt>
                <c:pt idx="9456">
                  <c:v>75.648000000006448</c:v>
                </c:pt>
                <c:pt idx="9457">
                  <c:v>75.656000000006458</c:v>
                </c:pt>
                <c:pt idx="9458">
                  <c:v>75.664000000006453</c:v>
                </c:pt>
                <c:pt idx="9459">
                  <c:v>75.672000000006435</c:v>
                </c:pt>
                <c:pt idx="9460">
                  <c:v>75.68000000000643</c:v>
                </c:pt>
                <c:pt idx="9461">
                  <c:v>75.688000000006426</c:v>
                </c:pt>
                <c:pt idx="9462">
                  <c:v>75.696000000006421</c:v>
                </c:pt>
                <c:pt idx="9463">
                  <c:v>75.704000000006431</c:v>
                </c:pt>
                <c:pt idx="9464">
                  <c:v>75.712000000006412</c:v>
                </c:pt>
                <c:pt idx="9465">
                  <c:v>75.720000000006408</c:v>
                </c:pt>
                <c:pt idx="9466">
                  <c:v>75.728000000006418</c:v>
                </c:pt>
                <c:pt idx="9467">
                  <c:v>75.736000000006413</c:v>
                </c:pt>
                <c:pt idx="9468">
                  <c:v>75.744000000006423</c:v>
                </c:pt>
                <c:pt idx="9469">
                  <c:v>75.752000000006376</c:v>
                </c:pt>
                <c:pt idx="9470">
                  <c:v>75.760000000006386</c:v>
                </c:pt>
                <c:pt idx="9471">
                  <c:v>75.768000000006381</c:v>
                </c:pt>
                <c:pt idx="9472">
                  <c:v>75.776000000006363</c:v>
                </c:pt>
                <c:pt idx="9473">
                  <c:v>75.784000000006372</c:v>
                </c:pt>
                <c:pt idx="9474">
                  <c:v>75.792000000006368</c:v>
                </c:pt>
                <c:pt idx="9475">
                  <c:v>75.800000000006349</c:v>
                </c:pt>
                <c:pt idx="9476">
                  <c:v>75.808000000006359</c:v>
                </c:pt>
                <c:pt idx="9477">
                  <c:v>75.816000000006355</c:v>
                </c:pt>
                <c:pt idx="9478">
                  <c:v>75.82400000000635</c:v>
                </c:pt>
                <c:pt idx="9479">
                  <c:v>75.832000000006332</c:v>
                </c:pt>
                <c:pt idx="9480">
                  <c:v>75.840000000006341</c:v>
                </c:pt>
                <c:pt idx="9481">
                  <c:v>75.848000000006323</c:v>
                </c:pt>
                <c:pt idx="9482">
                  <c:v>75.856000000006318</c:v>
                </c:pt>
                <c:pt idx="9483">
                  <c:v>75.864000000006328</c:v>
                </c:pt>
                <c:pt idx="9484">
                  <c:v>75.872000000006295</c:v>
                </c:pt>
                <c:pt idx="9485">
                  <c:v>75.880000000006319</c:v>
                </c:pt>
                <c:pt idx="9486">
                  <c:v>75.888000000006301</c:v>
                </c:pt>
                <c:pt idx="9487">
                  <c:v>75.89600000000631</c:v>
                </c:pt>
                <c:pt idx="9488">
                  <c:v>75.904000000006306</c:v>
                </c:pt>
                <c:pt idx="9489">
                  <c:v>75.912000000006302</c:v>
                </c:pt>
                <c:pt idx="9490">
                  <c:v>75.920000000006283</c:v>
                </c:pt>
                <c:pt idx="9491">
                  <c:v>75.928000000006278</c:v>
                </c:pt>
                <c:pt idx="9492">
                  <c:v>75.936000000006302</c:v>
                </c:pt>
                <c:pt idx="9493">
                  <c:v>75.944000000006298</c:v>
                </c:pt>
                <c:pt idx="9494">
                  <c:v>75.952000000006279</c:v>
                </c:pt>
                <c:pt idx="9495">
                  <c:v>75.960000000006275</c:v>
                </c:pt>
                <c:pt idx="9496">
                  <c:v>75.968000000006271</c:v>
                </c:pt>
                <c:pt idx="9497">
                  <c:v>75.976000000006252</c:v>
                </c:pt>
                <c:pt idx="9498">
                  <c:v>75.984000000006262</c:v>
                </c:pt>
                <c:pt idx="9499">
                  <c:v>75.992000000006257</c:v>
                </c:pt>
                <c:pt idx="9500">
                  <c:v>76.000000000006253</c:v>
                </c:pt>
                <c:pt idx="9501">
                  <c:v>76.008000000006248</c:v>
                </c:pt>
                <c:pt idx="9502">
                  <c:v>76.016000000006244</c:v>
                </c:pt>
                <c:pt idx="9503">
                  <c:v>76.024000000006239</c:v>
                </c:pt>
                <c:pt idx="9504">
                  <c:v>76.032000000006221</c:v>
                </c:pt>
                <c:pt idx="9505">
                  <c:v>76.040000000006231</c:v>
                </c:pt>
                <c:pt idx="9506">
                  <c:v>76.048000000006212</c:v>
                </c:pt>
                <c:pt idx="9507">
                  <c:v>76.056000000006208</c:v>
                </c:pt>
                <c:pt idx="9508">
                  <c:v>76.064000000006217</c:v>
                </c:pt>
                <c:pt idx="9509">
                  <c:v>76.072000000006199</c:v>
                </c:pt>
                <c:pt idx="9510">
                  <c:v>76.080000000006208</c:v>
                </c:pt>
                <c:pt idx="9511">
                  <c:v>76.08800000000619</c:v>
                </c:pt>
                <c:pt idx="9512">
                  <c:v>76.0960000000062</c:v>
                </c:pt>
                <c:pt idx="9513">
                  <c:v>76.104000000006181</c:v>
                </c:pt>
                <c:pt idx="9514">
                  <c:v>76.112000000006176</c:v>
                </c:pt>
                <c:pt idx="9515">
                  <c:v>76.120000000006172</c:v>
                </c:pt>
                <c:pt idx="9516">
                  <c:v>76.128000000006168</c:v>
                </c:pt>
                <c:pt idx="9517">
                  <c:v>76.136000000006163</c:v>
                </c:pt>
                <c:pt idx="9518">
                  <c:v>76.144000000006173</c:v>
                </c:pt>
                <c:pt idx="9519">
                  <c:v>76.152000000006154</c:v>
                </c:pt>
                <c:pt idx="9520">
                  <c:v>76.16000000000615</c:v>
                </c:pt>
                <c:pt idx="9521">
                  <c:v>76.168000000006145</c:v>
                </c:pt>
                <c:pt idx="9522">
                  <c:v>76.176000000006141</c:v>
                </c:pt>
                <c:pt idx="9523">
                  <c:v>76.184000000006151</c:v>
                </c:pt>
                <c:pt idx="9524">
                  <c:v>76.192000000006132</c:v>
                </c:pt>
                <c:pt idx="9525">
                  <c:v>76.200000000006142</c:v>
                </c:pt>
                <c:pt idx="9526">
                  <c:v>76.208000000006123</c:v>
                </c:pt>
                <c:pt idx="9527">
                  <c:v>76.216000000006133</c:v>
                </c:pt>
                <c:pt idx="9528">
                  <c:v>76.224000000006129</c:v>
                </c:pt>
                <c:pt idx="9529">
                  <c:v>76.23200000000611</c:v>
                </c:pt>
                <c:pt idx="9530">
                  <c:v>76.24000000000612</c:v>
                </c:pt>
                <c:pt idx="9531">
                  <c:v>76.248000000006115</c:v>
                </c:pt>
                <c:pt idx="9532">
                  <c:v>76.256000000006111</c:v>
                </c:pt>
                <c:pt idx="9533">
                  <c:v>76.264000000006106</c:v>
                </c:pt>
                <c:pt idx="9534">
                  <c:v>76.272000000006088</c:v>
                </c:pt>
                <c:pt idx="9535">
                  <c:v>76.280000000006098</c:v>
                </c:pt>
                <c:pt idx="9536">
                  <c:v>76.288000000006079</c:v>
                </c:pt>
                <c:pt idx="9537">
                  <c:v>76.296000000006103</c:v>
                </c:pt>
                <c:pt idx="9538">
                  <c:v>76.304000000006084</c:v>
                </c:pt>
                <c:pt idx="9539">
                  <c:v>76.31200000000608</c:v>
                </c:pt>
                <c:pt idx="9540">
                  <c:v>76.320000000006061</c:v>
                </c:pt>
                <c:pt idx="9541">
                  <c:v>76.328000000006057</c:v>
                </c:pt>
                <c:pt idx="9542">
                  <c:v>76.336000000006052</c:v>
                </c:pt>
                <c:pt idx="9543">
                  <c:v>76.344000000006062</c:v>
                </c:pt>
                <c:pt idx="9544">
                  <c:v>76.352000000006058</c:v>
                </c:pt>
                <c:pt idx="9545">
                  <c:v>76.360000000006053</c:v>
                </c:pt>
                <c:pt idx="9546">
                  <c:v>76.368000000006049</c:v>
                </c:pt>
                <c:pt idx="9547">
                  <c:v>76.37600000000603</c:v>
                </c:pt>
                <c:pt idx="9548">
                  <c:v>76.38400000000604</c:v>
                </c:pt>
                <c:pt idx="9549">
                  <c:v>76.392000000006021</c:v>
                </c:pt>
                <c:pt idx="9550">
                  <c:v>76.400000000006031</c:v>
                </c:pt>
                <c:pt idx="9551">
                  <c:v>76.408000000006012</c:v>
                </c:pt>
                <c:pt idx="9552">
                  <c:v>76.416000000006022</c:v>
                </c:pt>
                <c:pt idx="9553">
                  <c:v>76.424000000006032</c:v>
                </c:pt>
                <c:pt idx="9554">
                  <c:v>76.432000000006013</c:v>
                </c:pt>
                <c:pt idx="9555">
                  <c:v>76.440000000006023</c:v>
                </c:pt>
                <c:pt idx="9556">
                  <c:v>76.448000000006004</c:v>
                </c:pt>
                <c:pt idx="9557">
                  <c:v>76.456000000006</c:v>
                </c:pt>
                <c:pt idx="9558">
                  <c:v>76.464000000005996</c:v>
                </c:pt>
                <c:pt idx="9559">
                  <c:v>76.472000000005977</c:v>
                </c:pt>
                <c:pt idx="9560">
                  <c:v>76.480000000005987</c:v>
                </c:pt>
                <c:pt idx="9561">
                  <c:v>76.488000000005982</c:v>
                </c:pt>
                <c:pt idx="9562">
                  <c:v>76.496000000005992</c:v>
                </c:pt>
                <c:pt idx="9563">
                  <c:v>76.504000000005973</c:v>
                </c:pt>
                <c:pt idx="9564">
                  <c:v>76.512000000005969</c:v>
                </c:pt>
                <c:pt idx="9565">
                  <c:v>76.52000000000595</c:v>
                </c:pt>
                <c:pt idx="9566">
                  <c:v>76.528000000005946</c:v>
                </c:pt>
                <c:pt idx="9567">
                  <c:v>76.536000000005956</c:v>
                </c:pt>
                <c:pt idx="9568">
                  <c:v>76.544000000005965</c:v>
                </c:pt>
                <c:pt idx="9569">
                  <c:v>76.552000000005933</c:v>
                </c:pt>
                <c:pt idx="9570">
                  <c:v>76.560000000005942</c:v>
                </c:pt>
                <c:pt idx="9571">
                  <c:v>76.568000000005938</c:v>
                </c:pt>
                <c:pt idx="9572">
                  <c:v>76.576000000005919</c:v>
                </c:pt>
                <c:pt idx="9573">
                  <c:v>76.584000000005929</c:v>
                </c:pt>
                <c:pt idx="9574">
                  <c:v>76.59200000000591</c:v>
                </c:pt>
                <c:pt idx="9575">
                  <c:v>76.600000000005906</c:v>
                </c:pt>
                <c:pt idx="9576">
                  <c:v>76.608000000005902</c:v>
                </c:pt>
                <c:pt idx="9577">
                  <c:v>76.616000000005911</c:v>
                </c:pt>
                <c:pt idx="9578">
                  <c:v>76.624000000005893</c:v>
                </c:pt>
                <c:pt idx="9579">
                  <c:v>76.632000000005888</c:v>
                </c:pt>
                <c:pt idx="9580">
                  <c:v>76.640000000005898</c:v>
                </c:pt>
                <c:pt idx="9581">
                  <c:v>76.648000000005879</c:v>
                </c:pt>
                <c:pt idx="9582">
                  <c:v>76.656000000005889</c:v>
                </c:pt>
                <c:pt idx="9583">
                  <c:v>76.664000000005885</c:v>
                </c:pt>
                <c:pt idx="9584">
                  <c:v>76.672000000005866</c:v>
                </c:pt>
                <c:pt idx="9585">
                  <c:v>76.680000000005862</c:v>
                </c:pt>
                <c:pt idx="9586">
                  <c:v>76.688000000005857</c:v>
                </c:pt>
                <c:pt idx="9587">
                  <c:v>76.696000000005853</c:v>
                </c:pt>
                <c:pt idx="9588">
                  <c:v>76.704000000005863</c:v>
                </c:pt>
                <c:pt idx="9589">
                  <c:v>76.712000000005844</c:v>
                </c:pt>
                <c:pt idx="9590">
                  <c:v>76.72000000000584</c:v>
                </c:pt>
                <c:pt idx="9591">
                  <c:v>76.728000000005821</c:v>
                </c:pt>
                <c:pt idx="9592">
                  <c:v>76.736000000005831</c:v>
                </c:pt>
                <c:pt idx="9593">
                  <c:v>76.744000000005826</c:v>
                </c:pt>
                <c:pt idx="9594">
                  <c:v>76.752000000005808</c:v>
                </c:pt>
                <c:pt idx="9595">
                  <c:v>76.760000000005817</c:v>
                </c:pt>
                <c:pt idx="9596">
                  <c:v>76.768000000005813</c:v>
                </c:pt>
                <c:pt idx="9597">
                  <c:v>76.776000000005808</c:v>
                </c:pt>
                <c:pt idx="9598">
                  <c:v>76.784000000005804</c:v>
                </c:pt>
                <c:pt idx="9599">
                  <c:v>76.7920000000058</c:v>
                </c:pt>
                <c:pt idx="9600">
                  <c:v>76.800000000005781</c:v>
                </c:pt>
                <c:pt idx="9601">
                  <c:v>76.808000000005777</c:v>
                </c:pt>
                <c:pt idx="9602">
                  <c:v>76.816000000005786</c:v>
                </c:pt>
                <c:pt idx="9603">
                  <c:v>76.824000000005782</c:v>
                </c:pt>
                <c:pt idx="9604">
                  <c:v>76.832000000005763</c:v>
                </c:pt>
                <c:pt idx="9605">
                  <c:v>76.840000000005773</c:v>
                </c:pt>
                <c:pt idx="9606">
                  <c:v>76.848000000005769</c:v>
                </c:pt>
                <c:pt idx="9607">
                  <c:v>76.85600000000575</c:v>
                </c:pt>
                <c:pt idx="9608">
                  <c:v>76.86400000000576</c:v>
                </c:pt>
                <c:pt idx="9609">
                  <c:v>76.872000000005741</c:v>
                </c:pt>
                <c:pt idx="9610">
                  <c:v>76.880000000005751</c:v>
                </c:pt>
                <c:pt idx="9611">
                  <c:v>76.888000000005732</c:v>
                </c:pt>
                <c:pt idx="9612">
                  <c:v>76.896000000005742</c:v>
                </c:pt>
                <c:pt idx="9613">
                  <c:v>76.904000000005752</c:v>
                </c:pt>
                <c:pt idx="9614">
                  <c:v>76.912000000005733</c:v>
                </c:pt>
                <c:pt idx="9615">
                  <c:v>76.920000000005729</c:v>
                </c:pt>
                <c:pt idx="9616">
                  <c:v>76.92800000000571</c:v>
                </c:pt>
                <c:pt idx="9617">
                  <c:v>76.93600000000572</c:v>
                </c:pt>
                <c:pt idx="9618">
                  <c:v>76.94400000000573</c:v>
                </c:pt>
                <c:pt idx="9619">
                  <c:v>76.952000000005711</c:v>
                </c:pt>
                <c:pt idx="9620">
                  <c:v>76.960000000005707</c:v>
                </c:pt>
                <c:pt idx="9621">
                  <c:v>76.968000000005702</c:v>
                </c:pt>
                <c:pt idx="9622">
                  <c:v>76.976000000005698</c:v>
                </c:pt>
                <c:pt idx="9623">
                  <c:v>76.984000000005693</c:v>
                </c:pt>
                <c:pt idx="9624">
                  <c:v>76.992000000005703</c:v>
                </c:pt>
                <c:pt idx="9625">
                  <c:v>77.000000000005684</c:v>
                </c:pt>
                <c:pt idx="9626">
                  <c:v>77.00800000000568</c:v>
                </c:pt>
                <c:pt idx="9627">
                  <c:v>77.016000000005675</c:v>
                </c:pt>
                <c:pt idx="9628">
                  <c:v>77.024000000005671</c:v>
                </c:pt>
                <c:pt idx="9629">
                  <c:v>77.032000000005652</c:v>
                </c:pt>
                <c:pt idx="9630">
                  <c:v>77.040000000005662</c:v>
                </c:pt>
                <c:pt idx="9631">
                  <c:v>77.048000000005672</c:v>
                </c:pt>
                <c:pt idx="9632">
                  <c:v>77.056000000005653</c:v>
                </c:pt>
                <c:pt idx="9633">
                  <c:v>77.064000000005663</c:v>
                </c:pt>
                <c:pt idx="9634">
                  <c:v>77.07200000000563</c:v>
                </c:pt>
                <c:pt idx="9635">
                  <c:v>77.08000000000564</c:v>
                </c:pt>
                <c:pt idx="9636">
                  <c:v>77.088000000005621</c:v>
                </c:pt>
                <c:pt idx="9637">
                  <c:v>77.096000000005631</c:v>
                </c:pt>
                <c:pt idx="9638">
                  <c:v>77.104000000005612</c:v>
                </c:pt>
                <c:pt idx="9639">
                  <c:v>77.112000000005608</c:v>
                </c:pt>
                <c:pt idx="9640">
                  <c:v>77.120000000005618</c:v>
                </c:pt>
                <c:pt idx="9641">
                  <c:v>77.128000000005599</c:v>
                </c:pt>
                <c:pt idx="9642">
                  <c:v>77.136000000005609</c:v>
                </c:pt>
                <c:pt idx="9643">
                  <c:v>77.144000000005605</c:v>
                </c:pt>
                <c:pt idx="9644">
                  <c:v>77.152000000005586</c:v>
                </c:pt>
                <c:pt idx="9645">
                  <c:v>77.160000000005581</c:v>
                </c:pt>
                <c:pt idx="9646">
                  <c:v>77.168000000005577</c:v>
                </c:pt>
                <c:pt idx="9647">
                  <c:v>77.176000000005573</c:v>
                </c:pt>
                <c:pt idx="9648">
                  <c:v>77.184000000005582</c:v>
                </c:pt>
                <c:pt idx="9649">
                  <c:v>77.192000000005578</c:v>
                </c:pt>
                <c:pt idx="9650">
                  <c:v>77.200000000005573</c:v>
                </c:pt>
                <c:pt idx="9651">
                  <c:v>77.208000000005569</c:v>
                </c:pt>
                <c:pt idx="9652">
                  <c:v>77.216000000005565</c:v>
                </c:pt>
                <c:pt idx="9653">
                  <c:v>77.22400000000556</c:v>
                </c:pt>
                <c:pt idx="9654">
                  <c:v>77.232000000005556</c:v>
                </c:pt>
                <c:pt idx="9655">
                  <c:v>77.240000000005566</c:v>
                </c:pt>
                <c:pt idx="9656">
                  <c:v>77.248000000005547</c:v>
                </c:pt>
                <c:pt idx="9657">
                  <c:v>77.256000000005542</c:v>
                </c:pt>
                <c:pt idx="9658">
                  <c:v>77.264000000005552</c:v>
                </c:pt>
                <c:pt idx="9659">
                  <c:v>77.272000000005519</c:v>
                </c:pt>
                <c:pt idx="9660">
                  <c:v>77.280000000005529</c:v>
                </c:pt>
                <c:pt idx="9661">
                  <c:v>77.288000000005511</c:v>
                </c:pt>
                <c:pt idx="9662">
                  <c:v>77.29600000000552</c:v>
                </c:pt>
                <c:pt idx="9663">
                  <c:v>77.304000000005516</c:v>
                </c:pt>
                <c:pt idx="9664">
                  <c:v>77.312000000005511</c:v>
                </c:pt>
                <c:pt idx="9665">
                  <c:v>77.320000000005493</c:v>
                </c:pt>
                <c:pt idx="9666">
                  <c:v>77.328000000005488</c:v>
                </c:pt>
                <c:pt idx="9667">
                  <c:v>77.336000000005498</c:v>
                </c:pt>
                <c:pt idx="9668">
                  <c:v>77.344000000005494</c:v>
                </c:pt>
                <c:pt idx="9669">
                  <c:v>77.352000000005489</c:v>
                </c:pt>
                <c:pt idx="9670">
                  <c:v>77.360000000005485</c:v>
                </c:pt>
                <c:pt idx="9671">
                  <c:v>77.36800000000548</c:v>
                </c:pt>
                <c:pt idx="9672">
                  <c:v>77.376000000005462</c:v>
                </c:pt>
                <c:pt idx="9673">
                  <c:v>77.384000000005472</c:v>
                </c:pt>
                <c:pt idx="9674">
                  <c:v>77.392000000005453</c:v>
                </c:pt>
                <c:pt idx="9675">
                  <c:v>77.400000000005463</c:v>
                </c:pt>
                <c:pt idx="9676">
                  <c:v>77.408000000005444</c:v>
                </c:pt>
                <c:pt idx="9677">
                  <c:v>77.416000000005454</c:v>
                </c:pt>
                <c:pt idx="9678">
                  <c:v>77.424000000005435</c:v>
                </c:pt>
                <c:pt idx="9679">
                  <c:v>77.432000000005431</c:v>
                </c:pt>
                <c:pt idx="9680">
                  <c:v>77.440000000005426</c:v>
                </c:pt>
                <c:pt idx="9681">
                  <c:v>77.448000000005422</c:v>
                </c:pt>
                <c:pt idx="9682">
                  <c:v>77.456000000005417</c:v>
                </c:pt>
                <c:pt idx="9683">
                  <c:v>77.464000000005427</c:v>
                </c:pt>
                <c:pt idx="9684">
                  <c:v>77.472000000005409</c:v>
                </c:pt>
                <c:pt idx="9685">
                  <c:v>77.480000000005404</c:v>
                </c:pt>
                <c:pt idx="9686">
                  <c:v>77.4880000000054</c:v>
                </c:pt>
                <c:pt idx="9687">
                  <c:v>77.496000000005395</c:v>
                </c:pt>
                <c:pt idx="9688">
                  <c:v>77.504000000005391</c:v>
                </c:pt>
                <c:pt idx="9689">
                  <c:v>77.512000000005386</c:v>
                </c:pt>
                <c:pt idx="9690">
                  <c:v>77.520000000005382</c:v>
                </c:pt>
                <c:pt idx="9691">
                  <c:v>77.528000000005378</c:v>
                </c:pt>
                <c:pt idx="9692">
                  <c:v>77.536000000005373</c:v>
                </c:pt>
                <c:pt idx="9693">
                  <c:v>77.544000000005383</c:v>
                </c:pt>
                <c:pt idx="9694">
                  <c:v>77.55200000000535</c:v>
                </c:pt>
                <c:pt idx="9695">
                  <c:v>77.56000000000536</c:v>
                </c:pt>
                <c:pt idx="9696">
                  <c:v>77.568000000005355</c:v>
                </c:pt>
                <c:pt idx="9697">
                  <c:v>77.576000000005351</c:v>
                </c:pt>
                <c:pt idx="9698">
                  <c:v>77.584000000005346</c:v>
                </c:pt>
                <c:pt idx="9699">
                  <c:v>77.592000000005342</c:v>
                </c:pt>
                <c:pt idx="9700">
                  <c:v>77.600000000005338</c:v>
                </c:pt>
                <c:pt idx="9701">
                  <c:v>77.608000000005319</c:v>
                </c:pt>
                <c:pt idx="9702">
                  <c:v>77.616000000005329</c:v>
                </c:pt>
                <c:pt idx="9703">
                  <c:v>77.62400000000531</c:v>
                </c:pt>
                <c:pt idx="9704">
                  <c:v>77.632000000005306</c:v>
                </c:pt>
                <c:pt idx="9705">
                  <c:v>77.640000000005315</c:v>
                </c:pt>
                <c:pt idx="9706">
                  <c:v>77.648000000005311</c:v>
                </c:pt>
                <c:pt idx="9707">
                  <c:v>77.656000000005292</c:v>
                </c:pt>
                <c:pt idx="9708">
                  <c:v>77.664000000005302</c:v>
                </c:pt>
                <c:pt idx="9709">
                  <c:v>77.672000000005283</c:v>
                </c:pt>
                <c:pt idx="9710">
                  <c:v>77.680000000005279</c:v>
                </c:pt>
                <c:pt idx="9711">
                  <c:v>77.688000000005289</c:v>
                </c:pt>
                <c:pt idx="9712">
                  <c:v>77.696000000005284</c:v>
                </c:pt>
                <c:pt idx="9713">
                  <c:v>77.704000000005294</c:v>
                </c:pt>
                <c:pt idx="9714">
                  <c:v>77.712000000005276</c:v>
                </c:pt>
                <c:pt idx="9715">
                  <c:v>77.720000000005271</c:v>
                </c:pt>
                <c:pt idx="9716">
                  <c:v>77.728000000005252</c:v>
                </c:pt>
                <c:pt idx="9717">
                  <c:v>77.736000000005262</c:v>
                </c:pt>
                <c:pt idx="9718">
                  <c:v>77.744000000005286</c:v>
                </c:pt>
                <c:pt idx="9719">
                  <c:v>77.752000000005253</c:v>
                </c:pt>
                <c:pt idx="9720">
                  <c:v>77.760000000005263</c:v>
                </c:pt>
                <c:pt idx="9721">
                  <c:v>77.768000000005244</c:v>
                </c:pt>
                <c:pt idx="9722">
                  <c:v>77.77600000000524</c:v>
                </c:pt>
                <c:pt idx="9723">
                  <c:v>77.784000000005236</c:v>
                </c:pt>
                <c:pt idx="9724">
                  <c:v>77.792000000005231</c:v>
                </c:pt>
                <c:pt idx="9725">
                  <c:v>77.800000000005213</c:v>
                </c:pt>
                <c:pt idx="9726">
                  <c:v>77.808000000005208</c:v>
                </c:pt>
                <c:pt idx="9727">
                  <c:v>77.816000000005232</c:v>
                </c:pt>
                <c:pt idx="9728">
                  <c:v>77.824000000005213</c:v>
                </c:pt>
                <c:pt idx="9729">
                  <c:v>77.832000000005209</c:v>
                </c:pt>
                <c:pt idx="9730">
                  <c:v>77.840000000005205</c:v>
                </c:pt>
                <c:pt idx="9731">
                  <c:v>77.8480000000052</c:v>
                </c:pt>
                <c:pt idx="9732">
                  <c:v>77.856000000005182</c:v>
                </c:pt>
                <c:pt idx="9733">
                  <c:v>77.864000000005191</c:v>
                </c:pt>
                <c:pt idx="9734">
                  <c:v>77.872000000005173</c:v>
                </c:pt>
                <c:pt idx="9735">
                  <c:v>77.880000000005182</c:v>
                </c:pt>
                <c:pt idx="9736">
                  <c:v>77.888000000005178</c:v>
                </c:pt>
                <c:pt idx="9737">
                  <c:v>77.896000000005174</c:v>
                </c:pt>
                <c:pt idx="9738">
                  <c:v>77.904000000005183</c:v>
                </c:pt>
                <c:pt idx="9739">
                  <c:v>77.912000000005165</c:v>
                </c:pt>
                <c:pt idx="9740">
                  <c:v>77.92000000000516</c:v>
                </c:pt>
                <c:pt idx="9741">
                  <c:v>77.928000000005156</c:v>
                </c:pt>
                <c:pt idx="9742">
                  <c:v>77.936000000005166</c:v>
                </c:pt>
                <c:pt idx="9743">
                  <c:v>77.944000000005161</c:v>
                </c:pt>
                <c:pt idx="9744">
                  <c:v>77.952000000005143</c:v>
                </c:pt>
                <c:pt idx="9745">
                  <c:v>77.960000000005152</c:v>
                </c:pt>
                <c:pt idx="9746">
                  <c:v>77.968000000005134</c:v>
                </c:pt>
                <c:pt idx="9747">
                  <c:v>77.976000000005129</c:v>
                </c:pt>
                <c:pt idx="9748">
                  <c:v>77.984000000005125</c:v>
                </c:pt>
                <c:pt idx="9749">
                  <c:v>77.99200000000512</c:v>
                </c:pt>
                <c:pt idx="9750">
                  <c:v>78.000000000005116</c:v>
                </c:pt>
                <c:pt idx="9751">
                  <c:v>78.008000000005111</c:v>
                </c:pt>
                <c:pt idx="9752">
                  <c:v>78.016000000005107</c:v>
                </c:pt>
                <c:pt idx="9753">
                  <c:v>78.024000000005103</c:v>
                </c:pt>
                <c:pt idx="9754">
                  <c:v>78.032000000005098</c:v>
                </c:pt>
                <c:pt idx="9755">
                  <c:v>78.040000000005094</c:v>
                </c:pt>
                <c:pt idx="9756">
                  <c:v>78.048000000005104</c:v>
                </c:pt>
                <c:pt idx="9757">
                  <c:v>78.056000000005085</c:v>
                </c:pt>
                <c:pt idx="9758">
                  <c:v>78.064000000005095</c:v>
                </c:pt>
                <c:pt idx="9759">
                  <c:v>78.072000000005062</c:v>
                </c:pt>
                <c:pt idx="9760">
                  <c:v>78.080000000005072</c:v>
                </c:pt>
                <c:pt idx="9761">
                  <c:v>78.088000000005053</c:v>
                </c:pt>
                <c:pt idx="9762">
                  <c:v>78.096000000005063</c:v>
                </c:pt>
                <c:pt idx="9763">
                  <c:v>78.104000000005072</c:v>
                </c:pt>
                <c:pt idx="9764">
                  <c:v>78.112000000005054</c:v>
                </c:pt>
                <c:pt idx="9765">
                  <c:v>78.120000000005049</c:v>
                </c:pt>
                <c:pt idx="9766">
                  <c:v>78.128000000005031</c:v>
                </c:pt>
                <c:pt idx="9767">
                  <c:v>78.136000000005041</c:v>
                </c:pt>
                <c:pt idx="9768">
                  <c:v>78.144000000005036</c:v>
                </c:pt>
                <c:pt idx="9769">
                  <c:v>78.152000000005017</c:v>
                </c:pt>
                <c:pt idx="9770">
                  <c:v>78.160000000005013</c:v>
                </c:pt>
                <c:pt idx="9771">
                  <c:v>78.168000000005009</c:v>
                </c:pt>
                <c:pt idx="9772">
                  <c:v>78.176000000005018</c:v>
                </c:pt>
                <c:pt idx="9773">
                  <c:v>78.184000000005014</c:v>
                </c:pt>
                <c:pt idx="9774">
                  <c:v>78.192000000005009</c:v>
                </c:pt>
                <c:pt idx="9775">
                  <c:v>78.200000000005005</c:v>
                </c:pt>
                <c:pt idx="9776">
                  <c:v>78.208000000005001</c:v>
                </c:pt>
                <c:pt idx="9777">
                  <c:v>78.216000000004982</c:v>
                </c:pt>
                <c:pt idx="9778">
                  <c:v>78.224000000004978</c:v>
                </c:pt>
                <c:pt idx="9779">
                  <c:v>78.232000000004973</c:v>
                </c:pt>
                <c:pt idx="9780">
                  <c:v>78.240000000004983</c:v>
                </c:pt>
                <c:pt idx="9781">
                  <c:v>78.248000000004978</c:v>
                </c:pt>
                <c:pt idx="9782">
                  <c:v>78.25600000000496</c:v>
                </c:pt>
                <c:pt idx="9783">
                  <c:v>78.26400000000497</c:v>
                </c:pt>
                <c:pt idx="9784">
                  <c:v>78.272000000004937</c:v>
                </c:pt>
                <c:pt idx="9785">
                  <c:v>78.280000000004947</c:v>
                </c:pt>
                <c:pt idx="9786">
                  <c:v>78.288000000004942</c:v>
                </c:pt>
                <c:pt idx="9787">
                  <c:v>78.296000000004952</c:v>
                </c:pt>
                <c:pt idx="9788">
                  <c:v>78.304000000004933</c:v>
                </c:pt>
                <c:pt idx="9789">
                  <c:v>78.312000000004929</c:v>
                </c:pt>
                <c:pt idx="9790">
                  <c:v>78.320000000004924</c:v>
                </c:pt>
                <c:pt idx="9791">
                  <c:v>78.328000000004906</c:v>
                </c:pt>
                <c:pt idx="9792">
                  <c:v>78.336000000004915</c:v>
                </c:pt>
                <c:pt idx="9793">
                  <c:v>78.344000000004911</c:v>
                </c:pt>
                <c:pt idx="9794">
                  <c:v>78.352000000004892</c:v>
                </c:pt>
                <c:pt idx="9795">
                  <c:v>78.360000000004902</c:v>
                </c:pt>
                <c:pt idx="9796">
                  <c:v>78.368000000004898</c:v>
                </c:pt>
                <c:pt idx="9797">
                  <c:v>78.376000000004893</c:v>
                </c:pt>
                <c:pt idx="9798">
                  <c:v>78.384000000004889</c:v>
                </c:pt>
                <c:pt idx="9799">
                  <c:v>78.392000000004884</c:v>
                </c:pt>
                <c:pt idx="9800">
                  <c:v>78.40000000000488</c:v>
                </c:pt>
                <c:pt idx="9801">
                  <c:v>78.408000000004876</c:v>
                </c:pt>
                <c:pt idx="9802">
                  <c:v>78.416000000004885</c:v>
                </c:pt>
                <c:pt idx="9803">
                  <c:v>78.424000000004881</c:v>
                </c:pt>
                <c:pt idx="9804">
                  <c:v>78.432000000004862</c:v>
                </c:pt>
                <c:pt idx="9805">
                  <c:v>78.440000000004872</c:v>
                </c:pt>
                <c:pt idx="9806">
                  <c:v>78.448000000004868</c:v>
                </c:pt>
                <c:pt idx="9807">
                  <c:v>78.456000000004849</c:v>
                </c:pt>
                <c:pt idx="9808">
                  <c:v>78.464000000004873</c:v>
                </c:pt>
                <c:pt idx="9809">
                  <c:v>78.47200000000484</c:v>
                </c:pt>
                <c:pt idx="9810">
                  <c:v>78.48000000000485</c:v>
                </c:pt>
                <c:pt idx="9811">
                  <c:v>78.488000000004831</c:v>
                </c:pt>
                <c:pt idx="9812">
                  <c:v>78.496000000004841</c:v>
                </c:pt>
                <c:pt idx="9813">
                  <c:v>78.504000000004822</c:v>
                </c:pt>
                <c:pt idx="9814">
                  <c:v>78.512000000004818</c:v>
                </c:pt>
                <c:pt idx="9815">
                  <c:v>78.520000000004814</c:v>
                </c:pt>
                <c:pt idx="9816">
                  <c:v>78.528000000004795</c:v>
                </c:pt>
                <c:pt idx="9817">
                  <c:v>78.536000000004819</c:v>
                </c:pt>
                <c:pt idx="9818">
                  <c:v>78.544000000004814</c:v>
                </c:pt>
                <c:pt idx="9819">
                  <c:v>78.552000000004796</c:v>
                </c:pt>
                <c:pt idx="9820">
                  <c:v>78.560000000004791</c:v>
                </c:pt>
                <c:pt idx="9821">
                  <c:v>78.568000000004787</c:v>
                </c:pt>
                <c:pt idx="9822">
                  <c:v>78.576000000004768</c:v>
                </c:pt>
                <c:pt idx="9823">
                  <c:v>78.584000000004778</c:v>
                </c:pt>
                <c:pt idx="9824">
                  <c:v>78.592000000004788</c:v>
                </c:pt>
                <c:pt idx="9825">
                  <c:v>78.600000000004769</c:v>
                </c:pt>
                <c:pt idx="9826">
                  <c:v>78.608000000004765</c:v>
                </c:pt>
                <c:pt idx="9827">
                  <c:v>78.61600000000476</c:v>
                </c:pt>
                <c:pt idx="9828">
                  <c:v>78.624000000004756</c:v>
                </c:pt>
                <c:pt idx="9829">
                  <c:v>78.632000000004737</c:v>
                </c:pt>
                <c:pt idx="9830">
                  <c:v>78.640000000004747</c:v>
                </c:pt>
                <c:pt idx="9831">
                  <c:v>78.648000000004743</c:v>
                </c:pt>
                <c:pt idx="9832">
                  <c:v>78.656000000004738</c:v>
                </c:pt>
                <c:pt idx="9833">
                  <c:v>78.664000000004748</c:v>
                </c:pt>
                <c:pt idx="9834">
                  <c:v>78.672000000004715</c:v>
                </c:pt>
                <c:pt idx="9835">
                  <c:v>78.680000000004725</c:v>
                </c:pt>
                <c:pt idx="9836">
                  <c:v>78.688000000004706</c:v>
                </c:pt>
                <c:pt idx="9837">
                  <c:v>78.696000000004716</c:v>
                </c:pt>
                <c:pt idx="9838">
                  <c:v>78.704000000004712</c:v>
                </c:pt>
                <c:pt idx="9839">
                  <c:v>78.712000000004707</c:v>
                </c:pt>
                <c:pt idx="9840">
                  <c:v>78.720000000004703</c:v>
                </c:pt>
                <c:pt idx="9841">
                  <c:v>78.728000000004698</c:v>
                </c:pt>
                <c:pt idx="9842">
                  <c:v>78.736000000004708</c:v>
                </c:pt>
                <c:pt idx="9843">
                  <c:v>78.744000000004704</c:v>
                </c:pt>
                <c:pt idx="9844">
                  <c:v>78.752000000004685</c:v>
                </c:pt>
                <c:pt idx="9845">
                  <c:v>78.76000000000468</c:v>
                </c:pt>
                <c:pt idx="9846">
                  <c:v>78.768000000004676</c:v>
                </c:pt>
                <c:pt idx="9847">
                  <c:v>78.776000000004672</c:v>
                </c:pt>
                <c:pt idx="9848">
                  <c:v>78.784000000004681</c:v>
                </c:pt>
                <c:pt idx="9849">
                  <c:v>78.792000000004663</c:v>
                </c:pt>
                <c:pt idx="9850">
                  <c:v>78.800000000004658</c:v>
                </c:pt>
                <c:pt idx="9851">
                  <c:v>78.808000000004654</c:v>
                </c:pt>
                <c:pt idx="9852">
                  <c:v>78.816000000004649</c:v>
                </c:pt>
                <c:pt idx="9853">
                  <c:v>78.824000000004659</c:v>
                </c:pt>
                <c:pt idx="9854">
                  <c:v>78.832000000004641</c:v>
                </c:pt>
                <c:pt idx="9855">
                  <c:v>78.84000000000465</c:v>
                </c:pt>
                <c:pt idx="9856">
                  <c:v>78.848000000004618</c:v>
                </c:pt>
                <c:pt idx="9857">
                  <c:v>78.856000000004599</c:v>
                </c:pt>
                <c:pt idx="9858">
                  <c:v>78.864000000004609</c:v>
                </c:pt>
                <c:pt idx="9859">
                  <c:v>78.872000000004604</c:v>
                </c:pt>
                <c:pt idx="9860">
                  <c:v>78.8800000000046</c:v>
                </c:pt>
                <c:pt idx="9861">
                  <c:v>78.888000000004595</c:v>
                </c:pt>
                <c:pt idx="9862">
                  <c:v>78.896000000004591</c:v>
                </c:pt>
                <c:pt idx="9863">
                  <c:v>78.904000000004601</c:v>
                </c:pt>
                <c:pt idx="9864">
                  <c:v>78.912000000004582</c:v>
                </c:pt>
                <c:pt idx="9865">
                  <c:v>78.920000000004578</c:v>
                </c:pt>
                <c:pt idx="9866">
                  <c:v>78.928000000004573</c:v>
                </c:pt>
                <c:pt idx="9867">
                  <c:v>78.936000000004583</c:v>
                </c:pt>
                <c:pt idx="9868">
                  <c:v>78.944000000004593</c:v>
                </c:pt>
                <c:pt idx="9869">
                  <c:v>78.95200000000456</c:v>
                </c:pt>
                <c:pt idx="9870">
                  <c:v>78.96000000000457</c:v>
                </c:pt>
                <c:pt idx="9871">
                  <c:v>78.968000000004551</c:v>
                </c:pt>
                <c:pt idx="9872">
                  <c:v>78.976000000004547</c:v>
                </c:pt>
                <c:pt idx="9873">
                  <c:v>78.984000000004556</c:v>
                </c:pt>
                <c:pt idx="9874">
                  <c:v>78.992000000004552</c:v>
                </c:pt>
                <c:pt idx="9875">
                  <c:v>79.000000000004533</c:v>
                </c:pt>
                <c:pt idx="9876">
                  <c:v>79.008000000004529</c:v>
                </c:pt>
                <c:pt idx="9877">
                  <c:v>79.016000000004539</c:v>
                </c:pt>
                <c:pt idx="9878">
                  <c:v>79.02400000000452</c:v>
                </c:pt>
                <c:pt idx="9879">
                  <c:v>79.032000000004516</c:v>
                </c:pt>
                <c:pt idx="9880">
                  <c:v>79.040000000004511</c:v>
                </c:pt>
                <c:pt idx="9881">
                  <c:v>79.048000000004507</c:v>
                </c:pt>
                <c:pt idx="9882">
                  <c:v>79.056000000004502</c:v>
                </c:pt>
                <c:pt idx="9883">
                  <c:v>79.064000000004512</c:v>
                </c:pt>
                <c:pt idx="9884">
                  <c:v>79.072000000004493</c:v>
                </c:pt>
                <c:pt idx="9885">
                  <c:v>79.080000000004489</c:v>
                </c:pt>
                <c:pt idx="9886">
                  <c:v>79.088000000004484</c:v>
                </c:pt>
                <c:pt idx="9887">
                  <c:v>79.09600000000448</c:v>
                </c:pt>
                <c:pt idx="9888">
                  <c:v>79.104000000004476</c:v>
                </c:pt>
                <c:pt idx="9889">
                  <c:v>79.112000000004471</c:v>
                </c:pt>
                <c:pt idx="9890">
                  <c:v>79.120000000004467</c:v>
                </c:pt>
                <c:pt idx="9891">
                  <c:v>79.128000000004448</c:v>
                </c:pt>
                <c:pt idx="9892">
                  <c:v>79.136000000004458</c:v>
                </c:pt>
                <c:pt idx="9893">
                  <c:v>79.144000000004468</c:v>
                </c:pt>
                <c:pt idx="9894">
                  <c:v>79.152000000004435</c:v>
                </c:pt>
                <c:pt idx="9895">
                  <c:v>79.160000000004459</c:v>
                </c:pt>
                <c:pt idx="9896">
                  <c:v>79.16800000000444</c:v>
                </c:pt>
                <c:pt idx="9897">
                  <c:v>79.176000000004436</c:v>
                </c:pt>
                <c:pt idx="9898">
                  <c:v>79.184000000004431</c:v>
                </c:pt>
                <c:pt idx="9899">
                  <c:v>79.192000000004427</c:v>
                </c:pt>
                <c:pt idx="9900">
                  <c:v>79.200000000004422</c:v>
                </c:pt>
                <c:pt idx="9901">
                  <c:v>79.208000000004418</c:v>
                </c:pt>
                <c:pt idx="9902">
                  <c:v>79.216000000004428</c:v>
                </c:pt>
                <c:pt idx="9903">
                  <c:v>79.224000000004409</c:v>
                </c:pt>
                <c:pt idx="9904">
                  <c:v>79.232000000004419</c:v>
                </c:pt>
                <c:pt idx="9905">
                  <c:v>79.240000000004414</c:v>
                </c:pt>
                <c:pt idx="9906">
                  <c:v>79.24800000000441</c:v>
                </c:pt>
                <c:pt idx="9907">
                  <c:v>79.256000000004391</c:v>
                </c:pt>
                <c:pt idx="9908">
                  <c:v>79.264000000004401</c:v>
                </c:pt>
                <c:pt idx="9909">
                  <c:v>79.272000000004368</c:v>
                </c:pt>
                <c:pt idx="9910">
                  <c:v>79.280000000004378</c:v>
                </c:pt>
                <c:pt idx="9911">
                  <c:v>79.288000000004388</c:v>
                </c:pt>
                <c:pt idx="9912">
                  <c:v>79.296000000004383</c:v>
                </c:pt>
                <c:pt idx="9913">
                  <c:v>79.304000000004379</c:v>
                </c:pt>
                <c:pt idx="9914">
                  <c:v>79.31200000000436</c:v>
                </c:pt>
                <c:pt idx="9915">
                  <c:v>79.320000000004356</c:v>
                </c:pt>
                <c:pt idx="9916">
                  <c:v>79.328000000004337</c:v>
                </c:pt>
                <c:pt idx="9917">
                  <c:v>79.336000000004347</c:v>
                </c:pt>
                <c:pt idx="9918">
                  <c:v>79.344000000004357</c:v>
                </c:pt>
                <c:pt idx="9919">
                  <c:v>79.352000000004338</c:v>
                </c:pt>
                <c:pt idx="9920">
                  <c:v>79.360000000004348</c:v>
                </c:pt>
                <c:pt idx="9921">
                  <c:v>79.368000000004329</c:v>
                </c:pt>
                <c:pt idx="9922">
                  <c:v>79.376000000004325</c:v>
                </c:pt>
                <c:pt idx="9923">
                  <c:v>79.38400000000432</c:v>
                </c:pt>
                <c:pt idx="9924">
                  <c:v>79.392000000004316</c:v>
                </c:pt>
                <c:pt idx="9925">
                  <c:v>79.400000000004312</c:v>
                </c:pt>
                <c:pt idx="9926">
                  <c:v>79.408000000004307</c:v>
                </c:pt>
                <c:pt idx="9927">
                  <c:v>79.416000000004317</c:v>
                </c:pt>
                <c:pt idx="9928">
                  <c:v>79.424000000004312</c:v>
                </c:pt>
                <c:pt idx="9929">
                  <c:v>79.432000000004308</c:v>
                </c:pt>
                <c:pt idx="9930">
                  <c:v>79.440000000004304</c:v>
                </c:pt>
                <c:pt idx="9931">
                  <c:v>79.448000000004299</c:v>
                </c:pt>
                <c:pt idx="9932">
                  <c:v>79.456000000004281</c:v>
                </c:pt>
                <c:pt idx="9933">
                  <c:v>79.46400000000429</c:v>
                </c:pt>
                <c:pt idx="9934">
                  <c:v>79.472000000004272</c:v>
                </c:pt>
                <c:pt idx="9935">
                  <c:v>79.480000000004281</c:v>
                </c:pt>
                <c:pt idx="9936">
                  <c:v>79.488000000004263</c:v>
                </c:pt>
                <c:pt idx="9937">
                  <c:v>79.496000000004273</c:v>
                </c:pt>
                <c:pt idx="9938">
                  <c:v>79.504000000004268</c:v>
                </c:pt>
                <c:pt idx="9939">
                  <c:v>79.51200000000425</c:v>
                </c:pt>
                <c:pt idx="9940">
                  <c:v>79.520000000004259</c:v>
                </c:pt>
                <c:pt idx="9941">
                  <c:v>79.528000000004241</c:v>
                </c:pt>
                <c:pt idx="9942">
                  <c:v>79.53600000000425</c:v>
                </c:pt>
                <c:pt idx="9943">
                  <c:v>79.544000000004246</c:v>
                </c:pt>
                <c:pt idx="9944">
                  <c:v>79.552000000004227</c:v>
                </c:pt>
                <c:pt idx="9945">
                  <c:v>79.560000000004223</c:v>
                </c:pt>
                <c:pt idx="9946">
                  <c:v>79.568000000004218</c:v>
                </c:pt>
                <c:pt idx="9947">
                  <c:v>79.576000000004214</c:v>
                </c:pt>
                <c:pt idx="9948">
                  <c:v>79.58400000000421</c:v>
                </c:pt>
                <c:pt idx="9949">
                  <c:v>79.592000000004219</c:v>
                </c:pt>
                <c:pt idx="9950">
                  <c:v>79.600000000004201</c:v>
                </c:pt>
                <c:pt idx="9951">
                  <c:v>79.608000000004196</c:v>
                </c:pt>
                <c:pt idx="9952">
                  <c:v>79.616000000004192</c:v>
                </c:pt>
                <c:pt idx="9953">
                  <c:v>79.624000000004187</c:v>
                </c:pt>
                <c:pt idx="9954">
                  <c:v>79.632000000004169</c:v>
                </c:pt>
                <c:pt idx="9955">
                  <c:v>79.640000000004179</c:v>
                </c:pt>
                <c:pt idx="9956">
                  <c:v>79.648000000004188</c:v>
                </c:pt>
                <c:pt idx="9957">
                  <c:v>79.65600000000417</c:v>
                </c:pt>
                <c:pt idx="9958">
                  <c:v>79.664000000004179</c:v>
                </c:pt>
                <c:pt idx="9959">
                  <c:v>79.672000000004147</c:v>
                </c:pt>
                <c:pt idx="9960">
                  <c:v>79.680000000004156</c:v>
                </c:pt>
                <c:pt idx="9961">
                  <c:v>79.688000000004138</c:v>
                </c:pt>
                <c:pt idx="9962">
                  <c:v>79.696000000004148</c:v>
                </c:pt>
                <c:pt idx="9963">
                  <c:v>79.704000000004157</c:v>
                </c:pt>
                <c:pt idx="9964">
                  <c:v>79.712000000004153</c:v>
                </c:pt>
                <c:pt idx="9965">
                  <c:v>79.720000000004148</c:v>
                </c:pt>
                <c:pt idx="9966">
                  <c:v>79.72800000000413</c:v>
                </c:pt>
                <c:pt idx="9967">
                  <c:v>79.73600000000414</c:v>
                </c:pt>
                <c:pt idx="9968">
                  <c:v>79.744000000004135</c:v>
                </c:pt>
                <c:pt idx="9969">
                  <c:v>79.752000000004116</c:v>
                </c:pt>
                <c:pt idx="9970">
                  <c:v>79.760000000004112</c:v>
                </c:pt>
                <c:pt idx="9971">
                  <c:v>79.768000000004108</c:v>
                </c:pt>
                <c:pt idx="9972">
                  <c:v>79.776000000004103</c:v>
                </c:pt>
                <c:pt idx="9973">
                  <c:v>79.784000000004113</c:v>
                </c:pt>
                <c:pt idx="9974">
                  <c:v>79.792000000004109</c:v>
                </c:pt>
                <c:pt idx="9975">
                  <c:v>79.800000000004076</c:v>
                </c:pt>
                <c:pt idx="9976">
                  <c:v>79.808000000004071</c:v>
                </c:pt>
                <c:pt idx="9977">
                  <c:v>79.816000000004081</c:v>
                </c:pt>
                <c:pt idx="9978">
                  <c:v>79.824000000004062</c:v>
                </c:pt>
                <c:pt idx="9979">
                  <c:v>79.832000000004058</c:v>
                </c:pt>
                <c:pt idx="9980">
                  <c:v>79.840000000004068</c:v>
                </c:pt>
                <c:pt idx="9981">
                  <c:v>79.848000000004049</c:v>
                </c:pt>
                <c:pt idx="9982">
                  <c:v>79.856000000004059</c:v>
                </c:pt>
                <c:pt idx="9983">
                  <c:v>79.864000000004054</c:v>
                </c:pt>
                <c:pt idx="9984">
                  <c:v>79.872000000004036</c:v>
                </c:pt>
                <c:pt idx="9985">
                  <c:v>79.880000000004031</c:v>
                </c:pt>
                <c:pt idx="9986">
                  <c:v>79.888000000004027</c:v>
                </c:pt>
                <c:pt idx="9987">
                  <c:v>79.896000000004022</c:v>
                </c:pt>
                <c:pt idx="9988">
                  <c:v>79.904000000004032</c:v>
                </c:pt>
                <c:pt idx="9989">
                  <c:v>79.912000000004028</c:v>
                </c:pt>
                <c:pt idx="9990">
                  <c:v>79.920000000004009</c:v>
                </c:pt>
                <c:pt idx="9991">
                  <c:v>79.928000000004019</c:v>
                </c:pt>
                <c:pt idx="9992">
                  <c:v>79.936000000004015</c:v>
                </c:pt>
                <c:pt idx="9993">
                  <c:v>79.944000000004024</c:v>
                </c:pt>
                <c:pt idx="9994">
                  <c:v>79.952000000003991</c:v>
                </c:pt>
                <c:pt idx="9995">
                  <c:v>79.960000000004001</c:v>
                </c:pt>
                <c:pt idx="9996">
                  <c:v>79.968000000003983</c:v>
                </c:pt>
                <c:pt idx="9997">
                  <c:v>79.976000000003978</c:v>
                </c:pt>
                <c:pt idx="9998">
                  <c:v>79.984000000004002</c:v>
                </c:pt>
                <c:pt idx="9999">
                  <c:v>79.992000000003983</c:v>
                </c:pt>
                <c:pt idx="10000">
                  <c:v>80.000000000003979</c:v>
                </c:pt>
                <c:pt idx="10001">
                  <c:v>80.00800000000396</c:v>
                </c:pt>
                <c:pt idx="10002">
                  <c:v>80.01600000000397</c:v>
                </c:pt>
                <c:pt idx="10003">
                  <c:v>80.024000000003952</c:v>
                </c:pt>
                <c:pt idx="10004">
                  <c:v>80.032000000003947</c:v>
                </c:pt>
                <c:pt idx="10005">
                  <c:v>80.040000000003957</c:v>
                </c:pt>
                <c:pt idx="10006">
                  <c:v>80.048000000003952</c:v>
                </c:pt>
                <c:pt idx="10007">
                  <c:v>80.056000000003948</c:v>
                </c:pt>
                <c:pt idx="10008">
                  <c:v>80.064000000003944</c:v>
                </c:pt>
                <c:pt idx="10009">
                  <c:v>80.072000000003925</c:v>
                </c:pt>
                <c:pt idx="10010">
                  <c:v>80.08000000000392</c:v>
                </c:pt>
                <c:pt idx="10011">
                  <c:v>80.088000000003916</c:v>
                </c:pt>
                <c:pt idx="10012">
                  <c:v>80.096000000003912</c:v>
                </c:pt>
                <c:pt idx="10013">
                  <c:v>80.104000000003907</c:v>
                </c:pt>
                <c:pt idx="10014">
                  <c:v>80.112000000003903</c:v>
                </c:pt>
                <c:pt idx="10015">
                  <c:v>80.120000000003898</c:v>
                </c:pt>
                <c:pt idx="10016">
                  <c:v>80.128000000003894</c:v>
                </c:pt>
                <c:pt idx="10017">
                  <c:v>80.136000000003889</c:v>
                </c:pt>
                <c:pt idx="10018">
                  <c:v>80.144000000003899</c:v>
                </c:pt>
                <c:pt idx="10019">
                  <c:v>80.152000000003866</c:v>
                </c:pt>
                <c:pt idx="10020">
                  <c:v>80.160000000003876</c:v>
                </c:pt>
                <c:pt idx="10021">
                  <c:v>80.168000000003872</c:v>
                </c:pt>
                <c:pt idx="10022">
                  <c:v>80.176000000003867</c:v>
                </c:pt>
                <c:pt idx="10023">
                  <c:v>80.184000000003863</c:v>
                </c:pt>
                <c:pt idx="10024">
                  <c:v>80.192000000003858</c:v>
                </c:pt>
                <c:pt idx="10025">
                  <c:v>80.200000000003868</c:v>
                </c:pt>
                <c:pt idx="10026">
                  <c:v>80.20800000000385</c:v>
                </c:pt>
                <c:pt idx="10027">
                  <c:v>80.216000000003874</c:v>
                </c:pt>
                <c:pt idx="10028">
                  <c:v>80.224000000003855</c:v>
                </c:pt>
                <c:pt idx="10029">
                  <c:v>80.23200000000385</c:v>
                </c:pt>
                <c:pt idx="10030">
                  <c:v>80.240000000003846</c:v>
                </c:pt>
                <c:pt idx="10031">
                  <c:v>80.248000000003842</c:v>
                </c:pt>
                <c:pt idx="10032">
                  <c:v>80.256000000003823</c:v>
                </c:pt>
                <c:pt idx="10033">
                  <c:v>80.264000000003833</c:v>
                </c:pt>
                <c:pt idx="10034">
                  <c:v>80.272000000003814</c:v>
                </c:pt>
                <c:pt idx="10035">
                  <c:v>80.28000000000381</c:v>
                </c:pt>
                <c:pt idx="10036">
                  <c:v>80.288000000003819</c:v>
                </c:pt>
                <c:pt idx="10037">
                  <c:v>80.296000000003815</c:v>
                </c:pt>
                <c:pt idx="10038">
                  <c:v>80.304000000003811</c:v>
                </c:pt>
                <c:pt idx="10039">
                  <c:v>80.312000000003792</c:v>
                </c:pt>
                <c:pt idx="10040">
                  <c:v>80.320000000003787</c:v>
                </c:pt>
                <c:pt idx="10041">
                  <c:v>80.328000000003769</c:v>
                </c:pt>
                <c:pt idx="10042">
                  <c:v>80.336000000003779</c:v>
                </c:pt>
                <c:pt idx="10043">
                  <c:v>80.344000000003803</c:v>
                </c:pt>
                <c:pt idx="10044">
                  <c:v>80.35200000000377</c:v>
                </c:pt>
                <c:pt idx="10045">
                  <c:v>80.36000000000378</c:v>
                </c:pt>
                <c:pt idx="10046">
                  <c:v>80.368000000003761</c:v>
                </c:pt>
                <c:pt idx="10047">
                  <c:v>80.376000000003756</c:v>
                </c:pt>
                <c:pt idx="10048">
                  <c:v>80.384000000003752</c:v>
                </c:pt>
                <c:pt idx="10049">
                  <c:v>80.392000000003748</c:v>
                </c:pt>
                <c:pt idx="10050">
                  <c:v>80.400000000003757</c:v>
                </c:pt>
                <c:pt idx="10051">
                  <c:v>80.408000000003753</c:v>
                </c:pt>
                <c:pt idx="10052">
                  <c:v>80.416000000003763</c:v>
                </c:pt>
                <c:pt idx="10053">
                  <c:v>80.424000000003744</c:v>
                </c:pt>
                <c:pt idx="10054">
                  <c:v>80.43200000000374</c:v>
                </c:pt>
                <c:pt idx="10055">
                  <c:v>80.440000000003735</c:v>
                </c:pt>
                <c:pt idx="10056">
                  <c:v>80.448000000003731</c:v>
                </c:pt>
                <c:pt idx="10057">
                  <c:v>80.456000000003712</c:v>
                </c:pt>
                <c:pt idx="10058">
                  <c:v>80.464000000003722</c:v>
                </c:pt>
                <c:pt idx="10059">
                  <c:v>80.472000000003703</c:v>
                </c:pt>
                <c:pt idx="10060">
                  <c:v>80.480000000003713</c:v>
                </c:pt>
                <c:pt idx="10061">
                  <c:v>80.488000000003709</c:v>
                </c:pt>
                <c:pt idx="10062">
                  <c:v>80.496000000003704</c:v>
                </c:pt>
                <c:pt idx="10063">
                  <c:v>80.5040000000037</c:v>
                </c:pt>
                <c:pt idx="10064">
                  <c:v>80.512000000003681</c:v>
                </c:pt>
                <c:pt idx="10065">
                  <c:v>80.520000000003677</c:v>
                </c:pt>
                <c:pt idx="10066">
                  <c:v>80.528000000003672</c:v>
                </c:pt>
                <c:pt idx="10067">
                  <c:v>80.536000000003682</c:v>
                </c:pt>
                <c:pt idx="10068">
                  <c:v>80.544000000003692</c:v>
                </c:pt>
                <c:pt idx="10069">
                  <c:v>80.552000000003659</c:v>
                </c:pt>
                <c:pt idx="10070">
                  <c:v>80.560000000003669</c:v>
                </c:pt>
                <c:pt idx="10071">
                  <c:v>80.56800000000365</c:v>
                </c:pt>
                <c:pt idx="10072">
                  <c:v>80.576000000003646</c:v>
                </c:pt>
                <c:pt idx="10073">
                  <c:v>80.584000000003655</c:v>
                </c:pt>
                <c:pt idx="10074">
                  <c:v>80.592000000003651</c:v>
                </c:pt>
                <c:pt idx="10075">
                  <c:v>80.600000000003632</c:v>
                </c:pt>
                <c:pt idx="10076">
                  <c:v>80.608000000003628</c:v>
                </c:pt>
                <c:pt idx="10077">
                  <c:v>80.616000000003638</c:v>
                </c:pt>
                <c:pt idx="10078">
                  <c:v>80.624000000003619</c:v>
                </c:pt>
                <c:pt idx="10079">
                  <c:v>80.632000000003615</c:v>
                </c:pt>
                <c:pt idx="10080">
                  <c:v>80.64000000000361</c:v>
                </c:pt>
                <c:pt idx="10081">
                  <c:v>80.648000000003606</c:v>
                </c:pt>
                <c:pt idx="10082">
                  <c:v>80.656000000003601</c:v>
                </c:pt>
                <c:pt idx="10083">
                  <c:v>80.664000000003611</c:v>
                </c:pt>
                <c:pt idx="10084">
                  <c:v>80.672000000003578</c:v>
                </c:pt>
                <c:pt idx="10085">
                  <c:v>80.680000000003588</c:v>
                </c:pt>
                <c:pt idx="10086">
                  <c:v>80.688000000003584</c:v>
                </c:pt>
                <c:pt idx="10087">
                  <c:v>80.696000000003579</c:v>
                </c:pt>
                <c:pt idx="10088">
                  <c:v>80.704000000003603</c:v>
                </c:pt>
                <c:pt idx="10089">
                  <c:v>80.712000000003584</c:v>
                </c:pt>
                <c:pt idx="10090">
                  <c:v>80.72000000000358</c:v>
                </c:pt>
                <c:pt idx="10091">
                  <c:v>80.728000000003561</c:v>
                </c:pt>
                <c:pt idx="10092">
                  <c:v>80.736000000003571</c:v>
                </c:pt>
                <c:pt idx="10093">
                  <c:v>80.744000000003567</c:v>
                </c:pt>
                <c:pt idx="10094">
                  <c:v>80.752000000003548</c:v>
                </c:pt>
                <c:pt idx="10095">
                  <c:v>80.760000000003572</c:v>
                </c:pt>
                <c:pt idx="10096">
                  <c:v>80.768000000003553</c:v>
                </c:pt>
                <c:pt idx="10097">
                  <c:v>80.776000000003549</c:v>
                </c:pt>
                <c:pt idx="10098">
                  <c:v>80.784000000003545</c:v>
                </c:pt>
                <c:pt idx="10099">
                  <c:v>80.79200000000354</c:v>
                </c:pt>
                <c:pt idx="10100">
                  <c:v>80.800000000003521</c:v>
                </c:pt>
                <c:pt idx="10101">
                  <c:v>80.808000000003517</c:v>
                </c:pt>
                <c:pt idx="10102">
                  <c:v>80.816000000003513</c:v>
                </c:pt>
                <c:pt idx="10103">
                  <c:v>80.824000000003508</c:v>
                </c:pt>
                <c:pt idx="10104">
                  <c:v>80.832000000003518</c:v>
                </c:pt>
                <c:pt idx="10105">
                  <c:v>80.840000000003513</c:v>
                </c:pt>
                <c:pt idx="10106">
                  <c:v>80.848000000003481</c:v>
                </c:pt>
                <c:pt idx="10107">
                  <c:v>80.856000000003476</c:v>
                </c:pt>
                <c:pt idx="10108">
                  <c:v>80.864000000003486</c:v>
                </c:pt>
                <c:pt idx="10109">
                  <c:v>80.872000000003467</c:v>
                </c:pt>
                <c:pt idx="10110">
                  <c:v>80.880000000003463</c:v>
                </c:pt>
                <c:pt idx="10111">
                  <c:v>80.888000000003458</c:v>
                </c:pt>
                <c:pt idx="10112">
                  <c:v>80.896000000003468</c:v>
                </c:pt>
                <c:pt idx="10113">
                  <c:v>80.904000000003464</c:v>
                </c:pt>
                <c:pt idx="10114">
                  <c:v>80.912000000003474</c:v>
                </c:pt>
                <c:pt idx="10115">
                  <c:v>80.920000000003455</c:v>
                </c:pt>
                <c:pt idx="10116">
                  <c:v>80.928000000003451</c:v>
                </c:pt>
                <c:pt idx="10117">
                  <c:v>80.936000000003446</c:v>
                </c:pt>
                <c:pt idx="10118">
                  <c:v>80.944000000003456</c:v>
                </c:pt>
                <c:pt idx="10119">
                  <c:v>80.952000000003423</c:v>
                </c:pt>
                <c:pt idx="10120">
                  <c:v>80.960000000003433</c:v>
                </c:pt>
                <c:pt idx="10121">
                  <c:v>80.968000000003428</c:v>
                </c:pt>
                <c:pt idx="10122">
                  <c:v>80.97600000000341</c:v>
                </c:pt>
                <c:pt idx="10123">
                  <c:v>80.984000000003434</c:v>
                </c:pt>
                <c:pt idx="10124">
                  <c:v>80.992000000003415</c:v>
                </c:pt>
                <c:pt idx="10125">
                  <c:v>81.000000000003411</c:v>
                </c:pt>
                <c:pt idx="10126">
                  <c:v>81.008000000003392</c:v>
                </c:pt>
                <c:pt idx="10127">
                  <c:v>81.016000000003402</c:v>
                </c:pt>
                <c:pt idx="10128">
                  <c:v>81.024000000003383</c:v>
                </c:pt>
                <c:pt idx="10129">
                  <c:v>81.032000000003379</c:v>
                </c:pt>
                <c:pt idx="10130">
                  <c:v>81.040000000003403</c:v>
                </c:pt>
                <c:pt idx="10131">
                  <c:v>81.048000000003384</c:v>
                </c:pt>
                <c:pt idx="10132">
                  <c:v>81.05600000000338</c:v>
                </c:pt>
                <c:pt idx="10133">
                  <c:v>81.064000000003375</c:v>
                </c:pt>
                <c:pt idx="10134">
                  <c:v>81.072000000003356</c:v>
                </c:pt>
                <c:pt idx="10135">
                  <c:v>81.080000000003352</c:v>
                </c:pt>
                <c:pt idx="10136">
                  <c:v>81.088000000003348</c:v>
                </c:pt>
                <c:pt idx="10137">
                  <c:v>81.096000000003357</c:v>
                </c:pt>
                <c:pt idx="10138">
                  <c:v>81.104000000003353</c:v>
                </c:pt>
                <c:pt idx="10139">
                  <c:v>81.112000000003349</c:v>
                </c:pt>
                <c:pt idx="10140">
                  <c:v>81.12000000000333</c:v>
                </c:pt>
                <c:pt idx="10141">
                  <c:v>81.128000000003325</c:v>
                </c:pt>
                <c:pt idx="10142">
                  <c:v>81.136000000003321</c:v>
                </c:pt>
                <c:pt idx="10143">
                  <c:v>81.144000000003331</c:v>
                </c:pt>
                <c:pt idx="10144">
                  <c:v>81.152000000003298</c:v>
                </c:pt>
                <c:pt idx="10145">
                  <c:v>81.160000000003308</c:v>
                </c:pt>
                <c:pt idx="10146">
                  <c:v>81.168000000003303</c:v>
                </c:pt>
                <c:pt idx="10147">
                  <c:v>81.176000000003299</c:v>
                </c:pt>
                <c:pt idx="10148">
                  <c:v>81.184000000003309</c:v>
                </c:pt>
                <c:pt idx="10149">
                  <c:v>81.19200000000329</c:v>
                </c:pt>
                <c:pt idx="10150">
                  <c:v>81.2000000000033</c:v>
                </c:pt>
                <c:pt idx="10151">
                  <c:v>81.208000000003281</c:v>
                </c:pt>
                <c:pt idx="10152">
                  <c:v>81.216000000003291</c:v>
                </c:pt>
                <c:pt idx="10153">
                  <c:v>81.224000000003286</c:v>
                </c:pt>
                <c:pt idx="10154">
                  <c:v>81.232000000003282</c:v>
                </c:pt>
                <c:pt idx="10155">
                  <c:v>81.240000000003292</c:v>
                </c:pt>
                <c:pt idx="10156">
                  <c:v>81.248000000003273</c:v>
                </c:pt>
                <c:pt idx="10157">
                  <c:v>81.256000000003269</c:v>
                </c:pt>
                <c:pt idx="10158">
                  <c:v>81.264000000003264</c:v>
                </c:pt>
                <c:pt idx="10159">
                  <c:v>81.272000000003246</c:v>
                </c:pt>
                <c:pt idx="10160">
                  <c:v>81.280000000003255</c:v>
                </c:pt>
                <c:pt idx="10161">
                  <c:v>81.288000000003251</c:v>
                </c:pt>
                <c:pt idx="10162">
                  <c:v>81.296000000003247</c:v>
                </c:pt>
                <c:pt idx="10163">
                  <c:v>81.304000000003242</c:v>
                </c:pt>
                <c:pt idx="10164">
                  <c:v>81.312000000003238</c:v>
                </c:pt>
                <c:pt idx="10165">
                  <c:v>81.320000000003219</c:v>
                </c:pt>
                <c:pt idx="10166">
                  <c:v>81.328000000003215</c:v>
                </c:pt>
                <c:pt idx="10167">
                  <c:v>81.33600000000321</c:v>
                </c:pt>
                <c:pt idx="10168">
                  <c:v>81.34400000000322</c:v>
                </c:pt>
                <c:pt idx="10169">
                  <c:v>81.352000000003201</c:v>
                </c:pt>
                <c:pt idx="10170">
                  <c:v>81.360000000003211</c:v>
                </c:pt>
                <c:pt idx="10171">
                  <c:v>81.368000000003192</c:v>
                </c:pt>
                <c:pt idx="10172">
                  <c:v>81.376000000003188</c:v>
                </c:pt>
                <c:pt idx="10173">
                  <c:v>81.384000000003198</c:v>
                </c:pt>
                <c:pt idx="10174">
                  <c:v>81.392000000003179</c:v>
                </c:pt>
                <c:pt idx="10175">
                  <c:v>81.400000000003203</c:v>
                </c:pt>
                <c:pt idx="10176">
                  <c:v>81.408000000003184</c:v>
                </c:pt>
                <c:pt idx="10177">
                  <c:v>81.416000000003194</c:v>
                </c:pt>
                <c:pt idx="10178">
                  <c:v>81.424000000003176</c:v>
                </c:pt>
                <c:pt idx="10179">
                  <c:v>81.432000000003171</c:v>
                </c:pt>
                <c:pt idx="10180">
                  <c:v>81.440000000003167</c:v>
                </c:pt>
                <c:pt idx="10181">
                  <c:v>81.448000000003162</c:v>
                </c:pt>
                <c:pt idx="10182">
                  <c:v>81.456000000003172</c:v>
                </c:pt>
                <c:pt idx="10183">
                  <c:v>81.464000000003168</c:v>
                </c:pt>
                <c:pt idx="10184">
                  <c:v>81.472000000003149</c:v>
                </c:pt>
                <c:pt idx="10185">
                  <c:v>81.480000000003145</c:v>
                </c:pt>
                <c:pt idx="10186">
                  <c:v>81.48800000000314</c:v>
                </c:pt>
                <c:pt idx="10187">
                  <c:v>81.496000000003136</c:v>
                </c:pt>
                <c:pt idx="10188">
                  <c:v>81.504000000003131</c:v>
                </c:pt>
                <c:pt idx="10189">
                  <c:v>81.512000000003113</c:v>
                </c:pt>
                <c:pt idx="10190">
                  <c:v>81.520000000003108</c:v>
                </c:pt>
                <c:pt idx="10191">
                  <c:v>81.528000000003118</c:v>
                </c:pt>
                <c:pt idx="10192">
                  <c:v>81.536000000003114</c:v>
                </c:pt>
                <c:pt idx="10193">
                  <c:v>81.544000000003123</c:v>
                </c:pt>
                <c:pt idx="10194">
                  <c:v>81.55200000000309</c:v>
                </c:pt>
                <c:pt idx="10195">
                  <c:v>81.5600000000031</c:v>
                </c:pt>
                <c:pt idx="10196">
                  <c:v>81.568000000003082</c:v>
                </c:pt>
                <c:pt idx="10197">
                  <c:v>81.576000000003077</c:v>
                </c:pt>
                <c:pt idx="10198">
                  <c:v>81.584000000003087</c:v>
                </c:pt>
                <c:pt idx="10199">
                  <c:v>81.592000000003083</c:v>
                </c:pt>
                <c:pt idx="10200">
                  <c:v>81.600000000003078</c:v>
                </c:pt>
                <c:pt idx="10201">
                  <c:v>81.608000000003059</c:v>
                </c:pt>
                <c:pt idx="10202">
                  <c:v>81.616000000003069</c:v>
                </c:pt>
                <c:pt idx="10203">
                  <c:v>81.624000000003051</c:v>
                </c:pt>
                <c:pt idx="10204">
                  <c:v>81.632000000003046</c:v>
                </c:pt>
                <c:pt idx="10205">
                  <c:v>81.640000000003056</c:v>
                </c:pt>
                <c:pt idx="10206">
                  <c:v>81.648000000003051</c:v>
                </c:pt>
                <c:pt idx="10207">
                  <c:v>81.656000000003033</c:v>
                </c:pt>
                <c:pt idx="10208">
                  <c:v>81.664000000003043</c:v>
                </c:pt>
                <c:pt idx="10209">
                  <c:v>81.672000000003024</c:v>
                </c:pt>
                <c:pt idx="10210">
                  <c:v>81.68000000000302</c:v>
                </c:pt>
                <c:pt idx="10211">
                  <c:v>81.688000000003015</c:v>
                </c:pt>
                <c:pt idx="10212">
                  <c:v>81.696000000003011</c:v>
                </c:pt>
                <c:pt idx="10213">
                  <c:v>81.70400000000302</c:v>
                </c:pt>
                <c:pt idx="10214">
                  <c:v>81.712000000003016</c:v>
                </c:pt>
                <c:pt idx="10215">
                  <c:v>81.720000000003012</c:v>
                </c:pt>
                <c:pt idx="10216">
                  <c:v>81.728000000002993</c:v>
                </c:pt>
                <c:pt idx="10217">
                  <c:v>81.736000000003003</c:v>
                </c:pt>
                <c:pt idx="10218">
                  <c:v>81.744000000003012</c:v>
                </c:pt>
                <c:pt idx="10219">
                  <c:v>81.75200000000298</c:v>
                </c:pt>
                <c:pt idx="10220">
                  <c:v>81.760000000003004</c:v>
                </c:pt>
                <c:pt idx="10221">
                  <c:v>81.768000000002985</c:v>
                </c:pt>
                <c:pt idx="10222">
                  <c:v>81.776000000002981</c:v>
                </c:pt>
                <c:pt idx="10223">
                  <c:v>81.784000000002976</c:v>
                </c:pt>
                <c:pt idx="10224">
                  <c:v>81.792000000002972</c:v>
                </c:pt>
                <c:pt idx="10225">
                  <c:v>81.800000000002953</c:v>
                </c:pt>
                <c:pt idx="10226">
                  <c:v>81.808000000002949</c:v>
                </c:pt>
                <c:pt idx="10227">
                  <c:v>81.816000000002973</c:v>
                </c:pt>
                <c:pt idx="10228">
                  <c:v>81.824000000002954</c:v>
                </c:pt>
                <c:pt idx="10229">
                  <c:v>81.832000000002949</c:v>
                </c:pt>
                <c:pt idx="10230">
                  <c:v>81.840000000002945</c:v>
                </c:pt>
                <c:pt idx="10231">
                  <c:v>81.848000000002912</c:v>
                </c:pt>
                <c:pt idx="10232">
                  <c:v>81.856000000002908</c:v>
                </c:pt>
                <c:pt idx="10233">
                  <c:v>81.864000000002932</c:v>
                </c:pt>
                <c:pt idx="10234">
                  <c:v>81.872000000002899</c:v>
                </c:pt>
                <c:pt idx="10235">
                  <c:v>81.880000000002909</c:v>
                </c:pt>
                <c:pt idx="10236">
                  <c:v>81.88800000000289</c:v>
                </c:pt>
                <c:pt idx="10237">
                  <c:v>81.8960000000029</c:v>
                </c:pt>
                <c:pt idx="10238">
                  <c:v>81.904000000002895</c:v>
                </c:pt>
                <c:pt idx="10239">
                  <c:v>81.912000000002891</c:v>
                </c:pt>
                <c:pt idx="10240">
                  <c:v>81.920000000002887</c:v>
                </c:pt>
                <c:pt idx="10241">
                  <c:v>81.928000000002882</c:v>
                </c:pt>
                <c:pt idx="10242">
                  <c:v>81.936000000002892</c:v>
                </c:pt>
                <c:pt idx="10243">
                  <c:v>81.944000000002887</c:v>
                </c:pt>
                <c:pt idx="10244">
                  <c:v>81.952000000002869</c:v>
                </c:pt>
                <c:pt idx="10245">
                  <c:v>81.960000000002864</c:v>
                </c:pt>
                <c:pt idx="10246">
                  <c:v>81.96800000000286</c:v>
                </c:pt>
                <c:pt idx="10247">
                  <c:v>81.976000000002855</c:v>
                </c:pt>
                <c:pt idx="10248">
                  <c:v>81.984000000002865</c:v>
                </c:pt>
                <c:pt idx="10249">
                  <c:v>81.992000000002847</c:v>
                </c:pt>
                <c:pt idx="10250">
                  <c:v>82.000000000002842</c:v>
                </c:pt>
                <c:pt idx="10251">
                  <c:v>82.008000000002838</c:v>
                </c:pt>
                <c:pt idx="10252">
                  <c:v>82.016000000002833</c:v>
                </c:pt>
                <c:pt idx="10253">
                  <c:v>82.024000000002829</c:v>
                </c:pt>
                <c:pt idx="10254">
                  <c:v>82.03200000000281</c:v>
                </c:pt>
                <c:pt idx="10255">
                  <c:v>82.04000000000282</c:v>
                </c:pt>
                <c:pt idx="10256">
                  <c:v>82.048000000002816</c:v>
                </c:pt>
                <c:pt idx="10257">
                  <c:v>82.056000000002811</c:v>
                </c:pt>
                <c:pt idx="10258">
                  <c:v>82.064000000002807</c:v>
                </c:pt>
                <c:pt idx="10259">
                  <c:v>82.072000000002788</c:v>
                </c:pt>
                <c:pt idx="10260">
                  <c:v>82.080000000002798</c:v>
                </c:pt>
                <c:pt idx="10261">
                  <c:v>82.088000000002779</c:v>
                </c:pt>
                <c:pt idx="10262">
                  <c:v>82.096000000002803</c:v>
                </c:pt>
                <c:pt idx="10263">
                  <c:v>82.104000000002785</c:v>
                </c:pt>
                <c:pt idx="10264">
                  <c:v>82.11200000000278</c:v>
                </c:pt>
                <c:pt idx="10265">
                  <c:v>82.120000000002761</c:v>
                </c:pt>
                <c:pt idx="10266">
                  <c:v>82.128000000002757</c:v>
                </c:pt>
                <c:pt idx="10267">
                  <c:v>82.136000000002753</c:v>
                </c:pt>
                <c:pt idx="10268">
                  <c:v>82.144000000002762</c:v>
                </c:pt>
                <c:pt idx="10269">
                  <c:v>82.152000000002758</c:v>
                </c:pt>
                <c:pt idx="10270">
                  <c:v>82.160000000002753</c:v>
                </c:pt>
                <c:pt idx="10271">
                  <c:v>82.168000000002749</c:v>
                </c:pt>
                <c:pt idx="10272">
                  <c:v>82.17600000000273</c:v>
                </c:pt>
                <c:pt idx="10273">
                  <c:v>82.18400000000274</c:v>
                </c:pt>
                <c:pt idx="10274">
                  <c:v>82.192000000002722</c:v>
                </c:pt>
                <c:pt idx="10275">
                  <c:v>82.200000000002731</c:v>
                </c:pt>
                <c:pt idx="10276">
                  <c:v>82.208000000002713</c:v>
                </c:pt>
                <c:pt idx="10277">
                  <c:v>82.216000000002722</c:v>
                </c:pt>
                <c:pt idx="10278">
                  <c:v>82.224000000002732</c:v>
                </c:pt>
                <c:pt idx="10279">
                  <c:v>82.232000000002714</c:v>
                </c:pt>
                <c:pt idx="10280">
                  <c:v>82.240000000002723</c:v>
                </c:pt>
                <c:pt idx="10281">
                  <c:v>82.248000000002705</c:v>
                </c:pt>
                <c:pt idx="10282">
                  <c:v>82.2560000000027</c:v>
                </c:pt>
                <c:pt idx="10283">
                  <c:v>82.264000000002696</c:v>
                </c:pt>
                <c:pt idx="10284">
                  <c:v>82.272000000002677</c:v>
                </c:pt>
                <c:pt idx="10285">
                  <c:v>82.280000000002687</c:v>
                </c:pt>
                <c:pt idx="10286">
                  <c:v>82.288000000002683</c:v>
                </c:pt>
                <c:pt idx="10287">
                  <c:v>82.296000000002692</c:v>
                </c:pt>
                <c:pt idx="10288">
                  <c:v>82.304000000002674</c:v>
                </c:pt>
                <c:pt idx="10289">
                  <c:v>82.312000000002669</c:v>
                </c:pt>
                <c:pt idx="10290">
                  <c:v>82.320000000002651</c:v>
                </c:pt>
                <c:pt idx="10291">
                  <c:v>82.328000000002646</c:v>
                </c:pt>
                <c:pt idx="10292">
                  <c:v>82.336000000002656</c:v>
                </c:pt>
                <c:pt idx="10293">
                  <c:v>82.344000000002666</c:v>
                </c:pt>
                <c:pt idx="10294">
                  <c:v>82.352000000002633</c:v>
                </c:pt>
                <c:pt idx="10295">
                  <c:v>82.360000000002643</c:v>
                </c:pt>
                <c:pt idx="10296">
                  <c:v>82.368000000002638</c:v>
                </c:pt>
                <c:pt idx="10297">
                  <c:v>82.37600000000262</c:v>
                </c:pt>
                <c:pt idx="10298">
                  <c:v>82.384000000002629</c:v>
                </c:pt>
                <c:pt idx="10299">
                  <c:v>82.392000000002611</c:v>
                </c:pt>
                <c:pt idx="10300">
                  <c:v>82.40000000000262</c:v>
                </c:pt>
                <c:pt idx="10301">
                  <c:v>82.408000000002616</c:v>
                </c:pt>
                <c:pt idx="10302">
                  <c:v>82.416000000002626</c:v>
                </c:pt>
                <c:pt idx="10303">
                  <c:v>82.424000000002607</c:v>
                </c:pt>
                <c:pt idx="10304">
                  <c:v>82.432000000002603</c:v>
                </c:pt>
                <c:pt idx="10305">
                  <c:v>82.440000000002613</c:v>
                </c:pt>
                <c:pt idx="10306">
                  <c:v>82.448000000002594</c:v>
                </c:pt>
                <c:pt idx="10307">
                  <c:v>82.456000000002604</c:v>
                </c:pt>
                <c:pt idx="10308">
                  <c:v>82.464000000002599</c:v>
                </c:pt>
                <c:pt idx="10309">
                  <c:v>82.472000000002581</c:v>
                </c:pt>
                <c:pt idx="10310">
                  <c:v>82.480000000002576</c:v>
                </c:pt>
                <c:pt idx="10311">
                  <c:v>82.488000000002572</c:v>
                </c:pt>
                <c:pt idx="10312">
                  <c:v>82.496000000002567</c:v>
                </c:pt>
                <c:pt idx="10313">
                  <c:v>82.504000000002563</c:v>
                </c:pt>
                <c:pt idx="10314">
                  <c:v>82.512000000002573</c:v>
                </c:pt>
                <c:pt idx="10315">
                  <c:v>82.520000000002554</c:v>
                </c:pt>
                <c:pt idx="10316">
                  <c:v>82.52800000000255</c:v>
                </c:pt>
                <c:pt idx="10317">
                  <c:v>82.536000000002545</c:v>
                </c:pt>
                <c:pt idx="10318">
                  <c:v>82.544000000002555</c:v>
                </c:pt>
                <c:pt idx="10319">
                  <c:v>82.552000000002522</c:v>
                </c:pt>
                <c:pt idx="10320">
                  <c:v>82.560000000002532</c:v>
                </c:pt>
                <c:pt idx="10321">
                  <c:v>82.568000000002513</c:v>
                </c:pt>
                <c:pt idx="10322">
                  <c:v>82.576000000002509</c:v>
                </c:pt>
                <c:pt idx="10323">
                  <c:v>82.584000000002533</c:v>
                </c:pt>
                <c:pt idx="10324">
                  <c:v>82.592000000002514</c:v>
                </c:pt>
                <c:pt idx="10325">
                  <c:v>82.60000000000251</c:v>
                </c:pt>
                <c:pt idx="10326">
                  <c:v>82.608000000002491</c:v>
                </c:pt>
                <c:pt idx="10327">
                  <c:v>82.616000000002501</c:v>
                </c:pt>
                <c:pt idx="10328">
                  <c:v>82.624000000002482</c:v>
                </c:pt>
                <c:pt idx="10329">
                  <c:v>82.632000000002478</c:v>
                </c:pt>
                <c:pt idx="10330">
                  <c:v>82.640000000002487</c:v>
                </c:pt>
                <c:pt idx="10331">
                  <c:v>82.648000000002483</c:v>
                </c:pt>
                <c:pt idx="10332">
                  <c:v>82.65600000000245</c:v>
                </c:pt>
                <c:pt idx="10333">
                  <c:v>82.66400000000246</c:v>
                </c:pt>
                <c:pt idx="10334">
                  <c:v>82.672000000002441</c:v>
                </c:pt>
                <c:pt idx="10335">
                  <c:v>82.680000000002451</c:v>
                </c:pt>
                <c:pt idx="10336">
                  <c:v>82.688000000002432</c:v>
                </c:pt>
                <c:pt idx="10337">
                  <c:v>82.696000000002442</c:v>
                </c:pt>
                <c:pt idx="10338">
                  <c:v>82.704000000002452</c:v>
                </c:pt>
                <c:pt idx="10339">
                  <c:v>82.712000000002433</c:v>
                </c:pt>
                <c:pt idx="10340">
                  <c:v>82.720000000002429</c:v>
                </c:pt>
                <c:pt idx="10341">
                  <c:v>82.72800000000241</c:v>
                </c:pt>
                <c:pt idx="10342">
                  <c:v>82.73600000000242</c:v>
                </c:pt>
                <c:pt idx="10343">
                  <c:v>82.74400000000243</c:v>
                </c:pt>
                <c:pt idx="10344">
                  <c:v>82.752000000002411</c:v>
                </c:pt>
                <c:pt idx="10345">
                  <c:v>82.760000000002407</c:v>
                </c:pt>
                <c:pt idx="10346">
                  <c:v>82.768000000002402</c:v>
                </c:pt>
                <c:pt idx="10347">
                  <c:v>82.776000000002398</c:v>
                </c:pt>
                <c:pt idx="10348">
                  <c:v>82.784000000002393</c:v>
                </c:pt>
                <c:pt idx="10349">
                  <c:v>82.792000000002403</c:v>
                </c:pt>
                <c:pt idx="10350">
                  <c:v>82.800000000002385</c:v>
                </c:pt>
                <c:pt idx="10351">
                  <c:v>82.80800000000238</c:v>
                </c:pt>
                <c:pt idx="10352">
                  <c:v>82.816000000002376</c:v>
                </c:pt>
                <c:pt idx="10353">
                  <c:v>82.824000000002371</c:v>
                </c:pt>
                <c:pt idx="10354">
                  <c:v>82.832000000002353</c:v>
                </c:pt>
                <c:pt idx="10355">
                  <c:v>82.840000000002362</c:v>
                </c:pt>
                <c:pt idx="10356">
                  <c:v>82.848000000002372</c:v>
                </c:pt>
                <c:pt idx="10357">
                  <c:v>82.856000000002354</c:v>
                </c:pt>
                <c:pt idx="10358">
                  <c:v>82.864000000002363</c:v>
                </c:pt>
                <c:pt idx="10359">
                  <c:v>82.87200000000233</c:v>
                </c:pt>
                <c:pt idx="10360">
                  <c:v>82.88000000000234</c:v>
                </c:pt>
                <c:pt idx="10361">
                  <c:v>82.888000000002322</c:v>
                </c:pt>
                <c:pt idx="10362">
                  <c:v>82.896000000002331</c:v>
                </c:pt>
                <c:pt idx="10363">
                  <c:v>82.904000000002327</c:v>
                </c:pt>
                <c:pt idx="10364">
                  <c:v>82.912000000002323</c:v>
                </c:pt>
                <c:pt idx="10365">
                  <c:v>82.920000000002332</c:v>
                </c:pt>
                <c:pt idx="10366">
                  <c:v>82.928000000002314</c:v>
                </c:pt>
                <c:pt idx="10367">
                  <c:v>82.936000000002323</c:v>
                </c:pt>
                <c:pt idx="10368">
                  <c:v>82.944000000002319</c:v>
                </c:pt>
                <c:pt idx="10369">
                  <c:v>82.9520000000023</c:v>
                </c:pt>
                <c:pt idx="10370">
                  <c:v>82.960000000002296</c:v>
                </c:pt>
                <c:pt idx="10371">
                  <c:v>82.968000000002291</c:v>
                </c:pt>
                <c:pt idx="10372">
                  <c:v>82.976000000002287</c:v>
                </c:pt>
                <c:pt idx="10373">
                  <c:v>82.984000000002297</c:v>
                </c:pt>
                <c:pt idx="10374">
                  <c:v>82.992000000002292</c:v>
                </c:pt>
                <c:pt idx="10375">
                  <c:v>83.000000000002274</c:v>
                </c:pt>
                <c:pt idx="10376">
                  <c:v>83.008000000002269</c:v>
                </c:pt>
                <c:pt idx="10377">
                  <c:v>83.016000000002265</c:v>
                </c:pt>
                <c:pt idx="10378">
                  <c:v>83.02400000000226</c:v>
                </c:pt>
                <c:pt idx="10379">
                  <c:v>83.032000000002256</c:v>
                </c:pt>
                <c:pt idx="10380">
                  <c:v>83.040000000002266</c:v>
                </c:pt>
                <c:pt idx="10381">
                  <c:v>83.048000000002247</c:v>
                </c:pt>
                <c:pt idx="10382">
                  <c:v>83.056000000002243</c:v>
                </c:pt>
                <c:pt idx="10383">
                  <c:v>83.064000000002252</c:v>
                </c:pt>
                <c:pt idx="10384">
                  <c:v>83.07200000000222</c:v>
                </c:pt>
                <c:pt idx="10385">
                  <c:v>83.080000000002229</c:v>
                </c:pt>
                <c:pt idx="10386">
                  <c:v>83.088000000002211</c:v>
                </c:pt>
                <c:pt idx="10387">
                  <c:v>83.096000000002221</c:v>
                </c:pt>
                <c:pt idx="10388">
                  <c:v>83.104000000002216</c:v>
                </c:pt>
                <c:pt idx="10389">
                  <c:v>83.112000000002212</c:v>
                </c:pt>
                <c:pt idx="10390">
                  <c:v>83.120000000002193</c:v>
                </c:pt>
                <c:pt idx="10391">
                  <c:v>83.128000000002189</c:v>
                </c:pt>
                <c:pt idx="10392">
                  <c:v>83.136000000002198</c:v>
                </c:pt>
                <c:pt idx="10393">
                  <c:v>83.144000000002194</c:v>
                </c:pt>
                <c:pt idx="10394">
                  <c:v>83.152000000002189</c:v>
                </c:pt>
                <c:pt idx="10395">
                  <c:v>83.160000000002185</c:v>
                </c:pt>
                <c:pt idx="10396">
                  <c:v>83.168000000002181</c:v>
                </c:pt>
                <c:pt idx="10397">
                  <c:v>83.176000000002162</c:v>
                </c:pt>
                <c:pt idx="10398">
                  <c:v>83.184000000002172</c:v>
                </c:pt>
                <c:pt idx="10399">
                  <c:v>83.192000000002153</c:v>
                </c:pt>
                <c:pt idx="10400">
                  <c:v>83.200000000002163</c:v>
                </c:pt>
                <c:pt idx="10401">
                  <c:v>83.208000000002173</c:v>
                </c:pt>
                <c:pt idx="10402">
                  <c:v>83.216000000002168</c:v>
                </c:pt>
                <c:pt idx="10403">
                  <c:v>83.224000000002164</c:v>
                </c:pt>
                <c:pt idx="10404">
                  <c:v>83.232000000002145</c:v>
                </c:pt>
                <c:pt idx="10405">
                  <c:v>83.240000000002155</c:v>
                </c:pt>
                <c:pt idx="10406">
                  <c:v>83.248000000002136</c:v>
                </c:pt>
                <c:pt idx="10407">
                  <c:v>83.256000000002132</c:v>
                </c:pt>
                <c:pt idx="10408">
                  <c:v>83.264000000002127</c:v>
                </c:pt>
                <c:pt idx="10409">
                  <c:v>83.272000000002109</c:v>
                </c:pt>
                <c:pt idx="10410">
                  <c:v>83.280000000002133</c:v>
                </c:pt>
                <c:pt idx="10411">
                  <c:v>83.288000000002114</c:v>
                </c:pt>
                <c:pt idx="10412">
                  <c:v>83.296000000002124</c:v>
                </c:pt>
                <c:pt idx="10413">
                  <c:v>83.304000000002105</c:v>
                </c:pt>
                <c:pt idx="10414">
                  <c:v>83.312000000002101</c:v>
                </c:pt>
                <c:pt idx="10415">
                  <c:v>83.320000000002082</c:v>
                </c:pt>
                <c:pt idx="10416">
                  <c:v>83.328000000002078</c:v>
                </c:pt>
                <c:pt idx="10417">
                  <c:v>83.336000000002102</c:v>
                </c:pt>
                <c:pt idx="10418">
                  <c:v>83.344000000002097</c:v>
                </c:pt>
                <c:pt idx="10419">
                  <c:v>83.352000000002079</c:v>
                </c:pt>
                <c:pt idx="10420">
                  <c:v>83.360000000002074</c:v>
                </c:pt>
                <c:pt idx="10421">
                  <c:v>83.36800000000207</c:v>
                </c:pt>
                <c:pt idx="10422">
                  <c:v>83.376000000002051</c:v>
                </c:pt>
                <c:pt idx="10423">
                  <c:v>83.384000000002061</c:v>
                </c:pt>
                <c:pt idx="10424">
                  <c:v>83.392000000002056</c:v>
                </c:pt>
                <c:pt idx="10425">
                  <c:v>83.400000000002066</c:v>
                </c:pt>
                <c:pt idx="10426">
                  <c:v>83.408000000002062</c:v>
                </c:pt>
                <c:pt idx="10427">
                  <c:v>83.416000000002057</c:v>
                </c:pt>
                <c:pt idx="10428">
                  <c:v>83.424000000002053</c:v>
                </c:pt>
                <c:pt idx="10429">
                  <c:v>83.432000000002034</c:v>
                </c:pt>
                <c:pt idx="10430">
                  <c:v>83.440000000002044</c:v>
                </c:pt>
                <c:pt idx="10431">
                  <c:v>83.448000000002025</c:v>
                </c:pt>
                <c:pt idx="10432">
                  <c:v>83.456000000002021</c:v>
                </c:pt>
                <c:pt idx="10433">
                  <c:v>83.464000000002031</c:v>
                </c:pt>
                <c:pt idx="10434">
                  <c:v>83.472000000002012</c:v>
                </c:pt>
                <c:pt idx="10435">
                  <c:v>83.480000000002022</c:v>
                </c:pt>
                <c:pt idx="10436">
                  <c:v>83.488000000002003</c:v>
                </c:pt>
                <c:pt idx="10437">
                  <c:v>83.496000000001999</c:v>
                </c:pt>
                <c:pt idx="10438">
                  <c:v>83.50400000000198</c:v>
                </c:pt>
                <c:pt idx="10439">
                  <c:v>83.512000000001976</c:v>
                </c:pt>
                <c:pt idx="10440">
                  <c:v>83.520000000001971</c:v>
                </c:pt>
                <c:pt idx="10441">
                  <c:v>83.528000000001967</c:v>
                </c:pt>
                <c:pt idx="10442">
                  <c:v>83.536000000001962</c:v>
                </c:pt>
                <c:pt idx="10443">
                  <c:v>83.544000000001972</c:v>
                </c:pt>
                <c:pt idx="10444">
                  <c:v>83.552000000001954</c:v>
                </c:pt>
                <c:pt idx="10445">
                  <c:v>83.560000000001949</c:v>
                </c:pt>
                <c:pt idx="10446">
                  <c:v>83.568000000001959</c:v>
                </c:pt>
                <c:pt idx="10447">
                  <c:v>83.57600000000194</c:v>
                </c:pt>
                <c:pt idx="10448">
                  <c:v>83.58400000000195</c:v>
                </c:pt>
                <c:pt idx="10449">
                  <c:v>83.592000000001931</c:v>
                </c:pt>
                <c:pt idx="10450">
                  <c:v>83.600000000001927</c:v>
                </c:pt>
                <c:pt idx="10451">
                  <c:v>83.608000000001908</c:v>
                </c:pt>
                <c:pt idx="10452">
                  <c:v>83.616000000001918</c:v>
                </c:pt>
                <c:pt idx="10453">
                  <c:v>83.624000000001914</c:v>
                </c:pt>
                <c:pt idx="10454">
                  <c:v>83.632000000001895</c:v>
                </c:pt>
                <c:pt idx="10455">
                  <c:v>83.640000000001919</c:v>
                </c:pt>
                <c:pt idx="10456">
                  <c:v>83.6480000000019</c:v>
                </c:pt>
                <c:pt idx="10457">
                  <c:v>83.656000000001868</c:v>
                </c:pt>
                <c:pt idx="10458">
                  <c:v>83.664000000001877</c:v>
                </c:pt>
                <c:pt idx="10459">
                  <c:v>83.672000000001859</c:v>
                </c:pt>
                <c:pt idx="10460">
                  <c:v>83.680000000001868</c:v>
                </c:pt>
                <c:pt idx="10461">
                  <c:v>83.688000000001864</c:v>
                </c:pt>
                <c:pt idx="10462">
                  <c:v>83.69600000000186</c:v>
                </c:pt>
                <c:pt idx="10463">
                  <c:v>83.704000000001869</c:v>
                </c:pt>
                <c:pt idx="10464">
                  <c:v>83.712000000001851</c:v>
                </c:pt>
                <c:pt idx="10465">
                  <c:v>83.720000000001846</c:v>
                </c:pt>
                <c:pt idx="10466">
                  <c:v>83.728000000001842</c:v>
                </c:pt>
                <c:pt idx="10467">
                  <c:v>83.736000000001852</c:v>
                </c:pt>
                <c:pt idx="10468">
                  <c:v>83.744000000001847</c:v>
                </c:pt>
                <c:pt idx="10469">
                  <c:v>83.752000000001829</c:v>
                </c:pt>
                <c:pt idx="10470">
                  <c:v>83.760000000001838</c:v>
                </c:pt>
                <c:pt idx="10471">
                  <c:v>83.76800000000182</c:v>
                </c:pt>
                <c:pt idx="10472">
                  <c:v>83.776000000001815</c:v>
                </c:pt>
                <c:pt idx="10473">
                  <c:v>83.784000000001811</c:v>
                </c:pt>
                <c:pt idx="10474">
                  <c:v>83.792000000001806</c:v>
                </c:pt>
                <c:pt idx="10475">
                  <c:v>83.800000000001802</c:v>
                </c:pt>
                <c:pt idx="10476">
                  <c:v>83.808000000001798</c:v>
                </c:pt>
                <c:pt idx="10477">
                  <c:v>83.816000000001793</c:v>
                </c:pt>
                <c:pt idx="10478">
                  <c:v>83.824000000001789</c:v>
                </c:pt>
                <c:pt idx="10479">
                  <c:v>83.832000000001784</c:v>
                </c:pt>
                <c:pt idx="10480">
                  <c:v>83.84000000000178</c:v>
                </c:pt>
                <c:pt idx="10481">
                  <c:v>83.848000000001775</c:v>
                </c:pt>
                <c:pt idx="10482">
                  <c:v>83.856000000001771</c:v>
                </c:pt>
                <c:pt idx="10483">
                  <c:v>83.864000000001781</c:v>
                </c:pt>
                <c:pt idx="10484">
                  <c:v>83.872000000001748</c:v>
                </c:pt>
                <c:pt idx="10485">
                  <c:v>83.880000000001758</c:v>
                </c:pt>
                <c:pt idx="10486">
                  <c:v>83.888000000001739</c:v>
                </c:pt>
                <c:pt idx="10487">
                  <c:v>83.896000000001749</c:v>
                </c:pt>
                <c:pt idx="10488">
                  <c:v>83.904000000001773</c:v>
                </c:pt>
                <c:pt idx="10489">
                  <c:v>83.912000000001754</c:v>
                </c:pt>
                <c:pt idx="10490">
                  <c:v>83.92000000000175</c:v>
                </c:pt>
                <c:pt idx="10491">
                  <c:v>83.928000000001731</c:v>
                </c:pt>
                <c:pt idx="10492">
                  <c:v>83.936000000001741</c:v>
                </c:pt>
                <c:pt idx="10493">
                  <c:v>83.944000000001736</c:v>
                </c:pt>
                <c:pt idx="10494">
                  <c:v>83.952000000001718</c:v>
                </c:pt>
                <c:pt idx="10495">
                  <c:v>83.960000000001713</c:v>
                </c:pt>
                <c:pt idx="10496">
                  <c:v>83.968000000001709</c:v>
                </c:pt>
                <c:pt idx="10497">
                  <c:v>83.976000000001719</c:v>
                </c:pt>
                <c:pt idx="10498">
                  <c:v>83.984000000001714</c:v>
                </c:pt>
                <c:pt idx="10499">
                  <c:v>83.99200000000171</c:v>
                </c:pt>
                <c:pt idx="10500">
                  <c:v>84.000000000001691</c:v>
                </c:pt>
                <c:pt idx="10501">
                  <c:v>84.008000000001687</c:v>
                </c:pt>
                <c:pt idx="10502">
                  <c:v>84.016000000001682</c:v>
                </c:pt>
                <c:pt idx="10503">
                  <c:v>84.024000000001678</c:v>
                </c:pt>
                <c:pt idx="10504">
                  <c:v>84.032000000001688</c:v>
                </c:pt>
                <c:pt idx="10505">
                  <c:v>84.040000000001683</c:v>
                </c:pt>
                <c:pt idx="10506">
                  <c:v>84.048000000001679</c:v>
                </c:pt>
                <c:pt idx="10507">
                  <c:v>84.05600000000166</c:v>
                </c:pt>
                <c:pt idx="10508">
                  <c:v>84.06400000000167</c:v>
                </c:pt>
                <c:pt idx="10509">
                  <c:v>84.072000000001637</c:v>
                </c:pt>
                <c:pt idx="10510">
                  <c:v>84.080000000001647</c:v>
                </c:pt>
                <c:pt idx="10511">
                  <c:v>84.088000000001642</c:v>
                </c:pt>
                <c:pt idx="10512">
                  <c:v>84.096000000001652</c:v>
                </c:pt>
                <c:pt idx="10513">
                  <c:v>84.104000000001648</c:v>
                </c:pt>
                <c:pt idx="10514">
                  <c:v>84.112000000001629</c:v>
                </c:pt>
                <c:pt idx="10515">
                  <c:v>84.120000000001625</c:v>
                </c:pt>
                <c:pt idx="10516">
                  <c:v>84.128000000001606</c:v>
                </c:pt>
                <c:pt idx="10517">
                  <c:v>84.136000000001616</c:v>
                </c:pt>
                <c:pt idx="10518">
                  <c:v>84.144000000001611</c:v>
                </c:pt>
                <c:pt idx="10519">
                  <c:v>84.152000000001593</c:v>
                </c:pt>
                <c:pt idx="10520">
                  <c:v>84.160000000001602</c:v>
                </c:pt>
                <c:pt idx="10521">
                  <c:v>84.168000000001598</c:v>
                </c:pt>
                <c:pt idx="10522">
                  <c:v>84.176000000001594</c:v>
                </c:pt>
                <c:pt idx="10523">
                  <c:v>84.184000000001589</c:v>
                </c:pt>
                <c:pt idx="10524">
                  <c:v>84.192000000001585</c:v>
                </c:pt>
                <c:pt idx="10525">
                  <c:v>84.20000000000158</c:v>
                </c:pt>
                <c:pt idx="10526">
                  <c:v>84.208000000001576</c:v>
                </c:pt>
                <c:pt idx="10527">
                  <c:v>84.216000000001586</c:v>
                </c:pt>
                <c:pt idx="10528">
                  <c:v>84.224000000001581</c:v>
                </c:pt>
                <c:pt idx="10529">
                  <c:v>84.232000000001563</c:v>
                </c:pt>
                <c:pt idx="10530">
                  <c:v>84.240000000001572</c:v>
                </c:pt>
                <c:pt idx="10531">
                  <c:v>84.248000000001568</c:v>
                </c:pt>
                <c:pt idx="10532">
                  <c:v>84.256000000001549</c:v>
                </c:pt>
                <c:pt idx="10533">
                  <c:v>84.264000000001573</c:v>
                </c:pt>
                <c:pt idx="10534">
                  <c:v>84.27200000000154</c:v>
                </c:pt>
                <c:pt idx="10535">
                  <c:v>84.28000000000155</c:v>
                </c:pt>
                <c:pt idx="10536">
                  <c:v>84.288000000001531</c:v>
                </c:pt>
                <c:pt idx="10537">
                  <c:v>84.296000000001541</c:v>
                </c:pt>
                <c:pt idx="10538">
                  <c:v>84.304000000001523</c:v>
                </c:pt>
                <c:pt idx="10539">
                  <c:v>84.312000000001518</c:v>
                </c:pt>
                <c:pt idx="10540">
                  <c:v>84.320000000001514</c:v>
                </c:pt>
                <c:pt idx="10541">
                  <c:v>84.328000000001495</c:v>
                </c:pt>
                <c:pt idx="10542">
                  <c:v>84.336000000001519</c:v>
                </c:pt>
                <c:pt idx="10543">
                  <c:v>84.344000000001515</c:v>
                </c:pt>
                <c:pt idx="10544">
                  <c:v>84.352000000001496</c:v>
                </c:pt>
                <c:pt idx="10545">
                  <c:v>84.360000000001492</c:v>
                </c:pt>
                <c:pt idx="10546">
                  <c:v>84.368000000001487</c:v>
                </c:pt>
                <c:pt idx="10547">
                  <c:v>84.376000000001468</c:v>
                </c:pt>
                <c:pt idx="10548">
                  <c:v>84.384000000001478</c:v>
                </c:pt>
                <c:pt idx="10549">
                  <c:v>84.392000000001488</c:v>
                </c:pt>
                <c:pt idx="10550">
                  <c:v>84.400000000001484</c:v>
                </c:pt>
                <c:pt idx="10551">
                  <c:v>84.408000000001479</c:v>
                </c:pt>
                <c:pt idx="10552">
                  <c:v>84.416000000001475</c:v>
                </c:pt>
                <c:pt idx="10553">
                  <c:v>84.42400000000147</c:v>
                </c:pt>
                <c:pt idx="10554">
                  <c:v>84.432000000001452</c:v>
                </c:pt>
                <c:pt idx="10555">
                  <c:v>84.440000000001461</c:v>
                </c:pt>
                <c:pt idx="10556">
                  <c:v>84.448000000001457</c:v>
                </c:pt>
                <c:pt idx="10557">
                  <c:v>84.456000000001453</c:v>
                </c:pt>
                <c:pt idx="10558">
                  <c:v>84.464000000001462</c:v>
                </c:pt>
                <c:pt idx="10559">
                  <c:v>84.472000000001429</c:v>
                </c:pt>
                <c:pt idx="10560">
                  <c:v>84.480000000001439</c:v>
                </c:pt>
                <c:pt idx="10561">
                  <c:v>84.488000000001421</c:v>
                </c:pt>
                <c:pt idx="10562">
                  <c:v>84.49600000000143</c:v>
                </c:pt>
                <c:pt idx="10563">
                  <c:v>84.504000000001412</c:v>
                </c:pt>
                <c:pt idx="10564">
                  <c:v>84.512000000001407</c:v>
                </c:pt>
                <c:pt idx="10565">
                  <c:v>84.520000000001403</c:v>
                </c:pt>
                <c:pt idx="10566">
                  <c:v>84.528000000001398</c:v>
                </c:pt>
                <c:pt idx="10567">
                  <c:v>84.536000000001408</c:v>
                </c:pt>
                <c:pt idx="10568">
                  <c:v>84.544000000001404</c:v>
                </c:pt>
                <c:pt idx="10569">
                  <c:v>84.552000000001371</c:v>
                </c:pt>
                <c:pt idx="10570">
                  <c:v>84.560000000001381</c:v>
                </c:pt>
                <c:pt idx="10571">
                  <c:v>84.568000000001362</c:v>
                </c:pt>
                <c:pt idx="10572">
                  <c:v>84.576000000001358</c:v>
                </c:pt>
                <c:pt idx="10573">
                  <c:v>84.584000000001353</c:v>
                </c:pt>
                <c:pt idx="10574">
                  <c:v>84.592000000001349</c:v>
                </c:pt>
                <c:pt idx="10575">
                  <c:v>84.600000000001359</c:v>
                </c:pt>
                <c:pt idx="10576">
                  <c:v>84.60800000000134</c:v>
                </c:pt>
                <c:pt idx="10577">
                  <c:v>84.61600000000135</c:v>
                </c:pt>
                <c:pt idx="10578">
                  <c:v>84.624000000001331</c:v>
                </c:pt>
                <c:pt idx="10579">
                  <c:v>84.632000000001327</c:v>
                </c:pt>
                <c:pt idx="10580">
                  <c:v>84.640000000001322</c:v>
                </c:pt>
                <c:pt idx="10581">
                  <c:v>84.648000000001318</c:v>
                </c:pt>
                <c:pt idx="10582">
                  <c:v>84.656000000001313</c:v>
                </c:pt>
                <c:pt idx="10583">
                  <c:v>84.664000000001309</c:v>
                </c:pt>
                <c:pt idx="10584">
                  <c:v>84.672000000001304</c:v>
                </c:pt>
                <c:pt idx="10585">
                  <c:v>84.6800000000013</c:v>
                </c:pt>
                <c:pt idx="10586">
                  <c:v>84.688000000001296</c:v>
                </c:pt>
                <c:pt idx="10587">
                  <c:v>84.696000000001291</c:v>
                </c:pt>
                <c:pt idx="10588">
                  <c:v>84.704000000001301</c:v>
                </c:pt>
                <c:pt idx="10589">
                  <c:v>84.712000000001282</c:v>
                </c:pt>
                <c:pt idx="10590">
                  <c:v>84.720000000001278</c:v>
                </c:pt>
                <c:pt idx="10591">
                  <c:v>84.728000000001288</c:v>
                </c:pt>
                <c:pt idx="10592">
                  <c:v>84.736000000001283</c:v>
                </c:pt>
                <c:pt idx="10593">
                  <c:v>84.744000000001293</c:v>
                </c:pt>
                <c:pt idx="10594">
                  <c:v>84.75200000000126</c:v>
                </c:pt>
                <c:pt idx="10595">
                  <c:v>84.76000000000127</c:v>
                </c:pt>
                <c:pt idx="10596">
                  <c:v>84.768000000001251</c:v>
                </c:pt>
                <c:pt idx="10597">
                  <c:v>84.776000000001247</c:v>
                </c:pt>
                <c:pt idx="10598">
                  <c:v>84.784000000001257</c:v>
                </c:pt>
                <c:pt idx="10599">
                  <c:v>84.792000000001252</c:v>
                </c:pt>
                <c:pt idx="10600">
                  <c:v>84.800000000001248</c:v>
                </c:pt>
                <c:pt idx="10601">
                  <c:v>84.808000000001229</c:v>
                </c:pt>
                <c:pt idx="10602">
                  <c:v>84.816000000001239</c:v>
                </c:pt>
                <c:pt idx="10603">
                  <c:v>84.82400000000122</c:v>
                </c:pt>
                <c:pt idx="10604">
                  <c:v>84.832000000001216</c:v>
                </c:pt>
                <c:pt idx="10605">
                  <c:v>84.840000000001211</c:v>
                </c:pt>
                <c:pt idx="10606">
                  <c:v>84.848000000001207</c:v>
                </c:pt>
                <c:pt idx="10607">
                  <c:v>84.856000000001202</c:v>
                </c:pt>
                <c:pt idx="10608">
                  <c:v>84.864000000001212</c:v>
                </c:pt>
                <c:pt idx="10609">
                  <c:v>84.872000000001194</c:v>
                </c:pt>
                <c:pt idx="10610">
                  <c:v>84.880000000001189</c:v>
                </c:pt>
                <c:pt idx="10611">
                  <c:v>84.888000000001185</c:v>
                </c:pt>
                <c:pt idx="10612">
                  <c:v>84.89600000000118</c:v>
                </c:pt>
                <c:pt idx="10613">
                  <c:v>84.90400000000119</c:v>
                </c:pt>
                <c:pt idx="10614">
                  <c:v>84.912000000001186</c:v>
                </c:pt>
                <c:pt idx="10615">
                  <c:v>84.920000000001181</c:v>
                </c:pt>
                <c:pt idx="10616">
                  <c:v>84.928000000001163</c:v>
                </c:pt>
                <c:pt idx="10617">
                  <c:v>84.936000000001172</c:v>
                </c:pt>
                <c:pt idx="10618">
                  <c:v>84.944000000001182</c:v>
                </c:pt>
                <c:pt idx="10619">
                  <c:v>84.952000000001149</c:v>
                </c:pt>
                <c:pt idx="10620">
                  <c:v>84.960000000001173</c:v>
                </c:pt>
                <c:pt idx="10621">
                  <c:v>84.968000000001155</c:v>
                </c:pt>
                <c:pt idx="10622">
                  <c:v>84.97600000000115</c:v>
                </c:pt>
                <c:pt idx="10623">
                  <c:v>84.984000000001146</c:v>
                </c:pt>
                <c:pt idx="10624">
                  <c:v>84.992000000001141</c:v>
                </c:pt>
                <c:pt idx="10625">
                  <c:v>85.000000000001123</c:v>
                </c:pt>
                <c:pt idx="10626">
                  <c:v>85.008000000001118</c:v>
                </c:pt>
                <c:pt idx="10627">
                  <c:v>85.016000000001128</c:v>
                </c:pt>
                <c:pt idx="10628">
                  <c:v>85.024000000001109</c:v>
                </c:pt>
                <c:pt idx="10629">
                  <c:v>85.032000000001119</c:v>
                </c:pt>
                <c:pt idx="10630">
                  <c:v>85.040000000001115</c:v>
                </c:pt>
                <c:pt idx="10631">
                  <c:v>85.04800000000111</c:v>
                </c:pt>
                <c:pt idx="10632">
                  <c:v>85.056000000001092</c:v>
                </c:pt>
                <c:pt idx="10633">
                  <c:v>85.064000000001101</c:v>
                </c:pt>
                <c:pt idx="10634">
                  <c:v>85.072000000001069</c:v>
                </c:pt>
                <c:pt idx="10635">
                  <c:v>85.080000000001078</c:v>
                </c:pt>
                <c:pt idx="10636">
                  <c:v>85.088000000001088</c:v>
                </c:pt>
                <c:pt idx="10637">
                  <c:v>85.096000000001084</c:v>
                </c:pt>
                <c:pt idx="10638">
                  <c:v>85.104000000001079</c:v>
                </c:pt>
                <c:pt idx="10639">
                  <c:v>85.112000000001061</c:v>
                </c:pt>
                <c:pt idx="10640">
                  <c:v>85.120000000001056</c:v>
                </c:pt>
                <c:pt idx="10641">
                  <c:v>85.128000000001038</c:v>
                </c:pt>
                <c:pt idx="10642">
                  <c:v>85.136000000001047</c:v>
                </c:pt>
                <c:pt idx="10643">
                  <c:v>85.144000000001057</c:v>
                </c:pt>
                <c:pt idx="10644">
                  <c:v>85.152000000001038</c:v>
                </c:pt>
                <c:pt idx="10645">
                  <c:v>85.160000000001048</c:v>
                </c:pt>
                <c:pt idx="10646">
                  <c:v>85.16800000000103</c:v>
                </c:pt>
                <c:pt idx="10647">
                  <c:v>85.176000000001025</c:v>
                </c:pt>
                <c:pt idx="10648">
                  <c:v>85.184000000001021</c:v>
                </c:pt>
                <c:pt idx="10649">
                  <c:v>85.192000000001016</c:v>
                </c:pt>
                <c:pt idx="10650">
                  <c:v>85.200000000001012</c:v>
                </c:pt>
                <c:pt idx="10651">
                  <c:v>85.208000000001007</c:v>
                </c:pt>
                <c:pt idx="10652">
                  <c:v>85.216000000001017</c:v>
                </c:pt>
                <c:pt idx="10653">
                  <c:v>85.224000000001013</c:v>
                </c:pt>
                <c:pt idx="10654">
                  <c:v>85.232000000001008</c:v>
                </c:pt>
                <c:pt idx="10655">
                  <c:v>85.240000000001004</c:v>
                </c:pt>
                <c:pt idx="10656">
                  <c:v>85.248000000000999</c:v>
                </c:pt>
                <c:pt idx="10657">
                  <c:v>85.256000000000981</c:v>
                </c:pt>
                <c:pt idx="10658">
                  <c:v>85.264000000000991</c:v>
                </c:pt>
                <c:pt idx="10659">
                  <c:v>85.272000000000972</c:v>
                </c:pt>
                <c:pt idx="10660">
                  <c:v>85.280000000000982</c:v>
                </c:pt>
                <c:pt idx="10661">
                  <c:v>85.288000000000963</c:v>
                </c:pt>
                <c:pt idx="10662">
                  <c:v>85.296000000000973</c:v>
                </c:pt>
                <c:pt idx="10663">
                  <c:v>85.304000000000968</c:v>
                </c:pt>
                <c:pt idx="10664">
                  <c:v>85.31200000000095</c:v>
                </c:pt>
                <c:pt idx="10665">
                  <c:v>85.320000000000945</c:v>
                </c:pt>
                <c:pt idx="10666">
                  <c:v>85.328000000000941</c:v>
                </c:pt>
                <c:pt idx="10667">
                  <c:v>85.336000000000951</c:v>
                </c:pt>
                <c:pt idx="10668">
                  <c:v>85.344000000000946</c:v>
                </c:pt>
                <c:pt idx="10669">
                  <c:v>85.352000000000928</c:v>
                </c:pt>
                <c:pt idx="10670">
                  <c:v>85.360000000000923</c:v>
                </c:pt>
                <c:pt idx="10671">
                  <c:v>85.368000000000919</c:v>
                </c:pt>
                <c:pt idx="10672">
                  <c:v>85.376000000000914</c:v>
                </c:pt>
                <c:pt idx="10673">
                  <c:v>85.38400000000091</c:v>
                </c:pt>
                <c:pt idx="10674">
                  <c:v>85.392000000000905</c:v>
                </c:pt>
                <c:pt idx="10675">
                  <c:v>85.400000000000915</c:v>
                </c:pt>
                <c:pt idx="10676">
                  <c:v>85.408000000000911</c:v>
                </c:pt>
                <c:pt idx="10677">
                  <c:v>85.416000000000906</c:v>
                </c:pt>
                <c:pt idx="10678">
                  <c:v>85.424000000000902</c:v>
                </c:pt>
                <c:pt idx="10679">
                  <c:v>85.432000000000883</c:v>
                </c:pt>
                <c:pt idx="10680">
                  <c:v>85.440000000000893</c:v>
                </c:pt>
                <c:pt idx="10681">
                  <c:v>85.448000000000903</c:v>
                </c:pt>
                <c:pt idx="10682">
                  <c:v>85.456000000000884</c:v>
                </c:pt>
                <c:pt idx="10683">
                  <c:v>85.464000000000894</c:v>
                </c:pt>
                <c:pt idx="10684">
                  <c:v>85.472000000000861</c:v>
                </c:pt>
                <c:pt idx="10685">
                  <c:v>85.480000000000871</c:v>
                </c:pt>
                <c:pt idx="10686">
                  <c:v>85.488000000000852</c:v>
                </c:pt>
                <c:pt idx="10687">
                  <c:v>85.496000000000862</c:v>
                </c:pt>
                <c:pt idx="10688">
                  <c:v>85.504000000000872</c:v>
                </c:pt>
                <c:pt idx="10689">
                  <c:v>85.512000000000853</c:v>
                </c:pt>
                <c:pt idx="10690">
                  <c:v>85.520000000000849</c:v>
                </c:pt>
                <c:pt idx="10691">
                  <c:v>85.52800000000083</c:v>
                </c:pt>
                <c:pt idx="10692">
                  <c:v>85.53600000000084</c:v>
                </c:pt>
                <c:pt idx="10693">
                  <c:v>85.544000000000835</c:v>
                </c:pt>
                <c:pt idx="10694">
                  <c:v>85.552000000000817</c:v>
                </c:pt>
                <c:pt idx="10695">
                  <c:v>85.560000000000812</c:v>
                </c:pt>
                <c:pt idx="10696">
                  <c:v>85.568000000000808</c:v>
                </c:pt>
                <c:pt idx="10697">
                  <c:v>85.576000000000818</c:v>
                </c:pt>
                <c:pt idx="10698">
                  <c:v>85.584000000000813</c:v>
                </c:pt>
                <c:pt idx="10699">
                  <c:v>85.592000000000809</c:v>
                </c:pt>
                <c:pt idx="10700">
                  <c:v>85.60000000000079</c:v>
                </c:pt>
                <c:pt idx="10701">
                  <c:v>85.608000000000786</c:v>
                </c:pt>
                <c:pt idx="10702">
                  <c:v>85.616000000000781</c:v>
                </c:pt>
                <c:pt idx="10703">
                  <c:v>85.624000000000777</c:v>
                </c:pt>
                <c:pt idx="10704">
                  <c:v>85.632000000000772</c:v>
                </c:pt>
                <c:pt idx="10705">
                  <c:v>85.640000000000782</c:v>
                </c:pt>
                <c:pt idx="10706">
                  <c:v>85.648000000000778</c:v>
                </c:pt>
                <c:pt idx="10707">
                  <c:v>85.656000000000759</c:v>
                </c:pt>
                <c:pt idx="10708">
                  <c:v>85.664000000000769</c:v>
                </c:pt>
                <c:pt idx="10709">
                  <c:v>85.672000000000736</c:v>
                </c:pt>
                <c:pt idx="10710">
                  <c:v>85.680000000000746</c:v>
                </c:pt>
                <c:pt idx="10711">
                  <c:v>85.688000000000741</c:v>
                </c:pt>
                <c:pt idx="10712">
                  <c:v>85.696000000000751</c:v>
                </c:pt>
                <c:pt idx="10713">
                  <c:v>85.704000000000732</c:v>
                </c:pt>
                <c:pt idx="10714">
                  <c:v>85.712000000000728</c:v>
                </c:pt>
                <c:pt idx="10715">
                  <c:v>85.720000000000709</c:v>
                </c:pt>
                <c:pt idx="10716">
                  <c:v>85.728000000000719</c:v>
                </c:pt>
                <c:pt idx="10717">
                  <c:v>85.736000000000715</c:v>
                </c:pt>
                <c:pt idx="10718">
                  <c:v>85.744000000000725</c:v>
                </c:pt>
                <c:pt idx="10719">
                  <c:v>85.752000000000692</c:v>
                </c:pt>
                <c:pt idx="10720">
                  <c:v>85.760000000000701</c:v>
                </c:pt>
                <c:pt idx="10721">
                  <c:v>85.768000000000683</c:v>
                </c:pt>
                <c:pt idx="10722">
                  <c:v>85.776000000000678</c:v>
                </c:pt>
                <c:pt idx="10723">
                  <c:v>85.784000000000702</c:v>
                </c:pt>
                <c:pt idx="10724">
                  <c:v>85.792000000000684</c:v>
                </c:pt>
                <c:pt idx="10725">
                  <c:v>85.800000000000679</c:v>
                </c:pt>
                <c:pt idx="10726">
                  <c:v>85.808000000000661</c:v>
                </c:pt>
                <c:pt idx="10727">
                  <c:v>85.81600000000067</c:v>
                </c:pt>
                <c:pt idx="10728">
                  <c:v>85.824000000000652</c:v>
                </c:pt>
                <c:pt idx="10729">
                  <c:v>85.832000000000647</c:v>
                </c:pt>
                <c:pt idx="10730">
                  <c:v>85.840000000000657</c:v>
                </c:pt>
                <c:pt idx="10731">
                  <c:v>85.848000000000653</c:v>
                </c:pt>
                <c:pt idx="10732">
                  <c:v>85.856000000000648</c:v>
                </c:pt>
                <c:pt idx="10733">
                  <c:v>85.864000000000644</c:v>
                </c:pt>
                <c:pt idx="10734">
                  <c:v>85.872000000000625</c:v>
                </c:pt>
                <c:pt idx="10735">
                  <c:v>85.880000000000621</c:v>
                </c:pt>
                <c:pt idx="10736">
                  <c:v>85.888000000000616</c:v>
                </c:pt>
                <c:pt idx="10737">
                  <c:v>85.896000000000612</c:v>
                </c:pt>
                <c:pt idx="10738">
                  <c:v>85.904000000000622</c:v>
                </c:pt>
                <c:pt idx="10739">
                  <c:v>85.912000000000617</c:v>
                </c:pt>
                <c:pt idx="10740">
                  <c:v>85.920000000000613</c:v>
                </c:pt>
                <c:pt idx="10741">
                  <c:v>85.928000000000608</c:v>
                </c:pt>
                <c:pt idx="10742">
                  <c:v>85.936000000000604</c:v>
                </c:pt>
                <c:pt idx="10743">
                  <c:v>85.944000000000614</c:v>
                </c:pt>
                <c:pt idx="10744">
                  <c:v>85.952000000000581</c:v>
                </c:pt>
                <c:pt idx="10745">
                  <c:v>85.960000000000591</c:v>
                </c:pt>
                <c:pt idx="10746">
                  <c:v>85.968000000000586</c:v>
                </c:pt>
                <c:pt idx="10747">
                  <c:v>85.976000000000582</c:v>
                </c:pt>
                <c:pt idx="10748">
                  <c:v>85.984000000000577</c:v>
                </c:pt>
                <c:pt idx="10749">
                  <c:v>85.992000000000573</c:v>
                </c:pt>
                <c:pt idx="10750">
                  <c:v>86.000000000000568</c:v>
                </c:pt>
                <c:pt idx="10751">
                  <c:v>86.00800000000055</c:v>
                </c:pt>
                <c:pt idx="10752">
                  <c:v>86.01600000000056</c:v>
                </c:pt>
                <c:pt idx="10753">
                  <c:v>86.024000000000555</c:v>
                </c:pt>
                <c:pt idx="10754">
                  <c:v>86.032000000000551</c:v>
                </c:pt>
                <c:pt idx="10755">
                  <c:v>86.040000000000546</c:v>
                </c:pt>
                <c:pt idx="10756">
                  <c:v>86.048000000000542</c:v>
                </c:pt>
                <c:pt idx="10757">
                  <c:v>86.056000000000523</c:v>
                </c:pt>
                <c:pt idx="10758">
                  <c:v>86.064000000000533</c:v>
                </c:pt>
                <c:pt idx="10759">
                  <c:v>86.072000000000514</c:v>
                </c:pt>
                <c:pt idx="10760">
                  <c:v>86.08000000000051</c:v>
                </c:pt>
                <c:pt idx="10761">
                  <c:v>86.088000000000505</c:v>
                </c:pt>
                <c:pt idx="10762">
                  <c:v>86.096000000000515</c:v>
                </c:pt>
                <c:pt idx="10763">
                  <c:v>86.104000000000511</c:v>
                </c:pt>
                <c:pt idx="10764">
                  <c:v>86.112000000000492</c:v>
                </c:pt>
                <c:pt idx="10765">
                  <c:v>86.120000000000488</c:v>
                </c:pt>
                <c:pt idx="10766">
                  <c:v>86.128000000000469</c:v>
                </c:pt>
                <c:pt idx="10767">
                  <c:v>86.136000000000479</c:v>
                </c:pt>
                <c:pt idx="10768">
                  <c:v>86.144000000000503</c:v>
                </c:pt>
                <c:pt idx="10769">
                  <c:v>86.15200000000047</c:v>
                </c:pt>
                <c:pt idx="10770">
                  <c:v>86.16000000000048</c:v>
                </c:pt>
                <c:pt idx="10771">
                  <c:v>86.168000000000461</c:v>
                </c:pt>
                <c:pt idx="10772">
                  <c:v>86.176000000000457</c:v>
                </c:pt>
                <c:pt idx="10773">
                  <c:v>86.184000000000452</c:v>
                </c:pt>
                <c:pt idx="10774">
                  <c:v>86.192000000000448</c:v>
                </c:pt>
                <c:pt idx="10775">
                  <c:v>86.200000000000472</c:v>
                </c:pt>
                <c:pt idx="10776">
                  <c:v>86.208000000000453</c:v>
                </c:pt>
                <c:pt idx="10777">
                  <c:v>86.216000000000463</c:v>
                </c:pt>
                <c:pt idx="10778">
                  <c:v>86.224000000000444</c:v>
                </c:pt>
                <c:pt idx="10779">
                  <c:v>86.23200000000044</c:v>
                </c:pt>
                <c:pt idx="10780">
                  <c:v>86.240000000000435</c:v>
                </c:pt>
                <c:pt idx="10781">
                  <c:v>86.248000000000431</c:v>
                </c:pt>
                <c:pt idx="10782">
                  <c:v>86.256000000000412</c:v>
                </c:pt>
                <c:pt idx="10783">
                  <c:v>86.264000000000422</c:v>
                </c:pt>
                <c:pt idx="10784">
                  <c:v>86.272000000000418</c:v>
                </c:pt>
                <c:pt idx="10785">
                  <c:v>86.280000000000413</c:v>
                </c:pt>
                <c:pt idx="10786">
                  <c:v>86.288000000000409</c:v>
                </c:pt>
                <c:pt idx="10787">
                  <c:v>86.296000000000404</c:v>
                </c:pt>
                <c:pt idx="10788">
                  <c:v>86.3040000000004</c:v>
                </c:pt>
                <c:pt idx="10789">
                  <c:v>86.312000000000381</c:v>
                </c:pt>
                <c:pt idx="10790">
                  <c:v>86.320000000000377</c:v>
                </c:pt>
                <c:pt idx="10791">
                  <c:v>86.328000000000372</c:v>
                </c:pt>
                <c:pt idx="10792">
                  <c:v>86.336000000000382</c:v>
                </c:pt>
                <c:pt idx="10793">
                  <c:v>86.344000000000392</c:v>
                </c:pt>
                <c:pt idx="10794">
                  <c:v>86.352000000000359</c:v>
                </c:pt>
                <c:pt idx="10795">
                  <c:v>86.360000000000369</c:v>
                </c:pt>
                <c:pt idx="10796">
                  <c:v>86.36800000000035</c:v>
                </c:pt>
                <c:pt idx="10797">
                  <c:v>86.376000000000346</c:v>
                </c:pt>
                <c:pt idx="10798">
                  <c:v>86.384000000000356</c:v>
                </c:pt>
                <c:pt idx="10799">
                  <c:v>86.392000000000351</c:v>
                </c:pt>
                <c:pt idx="10800">
                  <c:v>86.400000000000347</c:v>
                </c:pt>
                <c:pt idx="10801">
                  <c:v>86.408000000000342</c:v>
                </c:pt>
                <c:pt idx="10802">
                  <c:v>86.416000000000352</c:v>
                </c:pt>
                <c:pt idx="10803">
                  <c:v>86.424000000000333</c:v>
                </c:pt>
                <c:pt idx="10804">
                  <c:v>86.432000000000329</c:v>
                </c:pt>
                <c:pt idx="10805">
                  <c:v>86.440000000000325</c:v>
                </c:pt>
                <c:pt idx="10806">
                  <c:v>86.44800000000032</c:v>
                </c:pt>
                <c:pt idx="10807">
                  <c:v>86.456000000000316</c:v>
                </c:pt>
                <c:pt idx="10808">
                  <c:v>86.464000000000325</c:v>
                </c:pt>
                <c:pt idx="10809">
                  <c:v>86.472000000000293</c:v>
                </c:pt>
                <c:pt idx="10810">
                  <c:v>86.480000000000302</c:v>
                </c:pt>
                <c:pt idx="10811">
                  <c:v>86.488000000000298</c:v>
                </c:pt>
                <c:pt idx="10812">
                  <c:v>86.496000000000294</c:v>
                </c:pt>
                <c:pt idx="10813">
                  <c:v>86.504000000000303</c:v>
                </c:pt>
                <c:pt idx="10814">
                  <c:v>86.512000000000285</c:v>
                </c:pt>
                <c:pt idx="10815">
                  <c:v>86.52000000000028</c:v>
                </c:pt>
                <c:pt idx="10816">
                  <c:v>86.528000000000262</c:v>
                </c:pt>
                <c:pt idx="10817">
                  <c:v>86.536000000000271</c:v>
                </c:pt>
                <c:pt idx="10818">
                  <c:v>86.544000000000267</c:v>
                </c:pt>
                <c:pt idx="10819">
                  <c:v>86.552000000000248</c:v>
                </c:pt>
                <c:pt idx="10820">
                  <c:v>86.560000000000272</c:v>
                </c:pt>
                <c:pt idx="10821">
                  <c:v>86.568000000000254</c:v>
                </c:pt>
                <c:pt idx="10822">
                  <c:v>86.576000000000249</c:v>
                </c:pt>
                <c:pt idx="10823">
                  <c:v>86.584000000000245</c:v>
                </c:pt>
                <c:pt idx="10824">
                  <c:v>86.59200000000024</c:v>
                </c:pt>
                <c:pt idx="10825">
                  <c:v>86.600000000000222</c:v>
                </c:pt>
                <c:pt idx="10826">
                  <c:v>86.608000000000217</c:v>
                </c:pt>
                <c:pt idx="10827">
                  <c:v>86.616000000000213</c:v>
                </c:pt>
                <c:pt idx="10828">
                  <c:v>86.624000000000208</c:v>
                </c:pt>
                <c:pt idx="10829">
                  <c:v>86.632000000000218</c:v>
                </c:pt>
                <c:pt idx="10830">
                  <c:v>86.640000000000214</c:v>
                </c:pt>
                <c:pt idx="10831">
                  <c:v>86.648000000000209</c:v>
                </c:pt>
                <c:pt idx="10832">
                  <c:v>86.656000000000191</c:v>
                </c:pt>
                <c:pt idx="10833">
                  <c:v>86.6640000000002</c:v>
                </c:pt>
                <c:pt idx="10834">
                  <c:v>86.672000000000168</c:v>
                </c:pt>
                <c:pt idx="10835">
                  <c:v>86.680000000000177</c:v>
                </c:pt>
                <c:pt idx="10836">
                  <c:v>86.688000000000173</c:v>
                </c:pt>
                <c:pt idx="10837">
                  <c:v>86.696000000000183</c:v>
                </c:pt>
                <c:pt idx="10838">
                  <c:v>86.704000000000164</c:v>
                </c:pt>
                <c:pt idx="10839">
                  <c:v>86.71200000000016</c:v>
                </c:pt>
                <c:pt idx="10840">
                  <c:v>86.720000000000155</c:v>
                </c:pt>
                <c:pt idx="10841">
                  <c:v>86.728000000000151</c:v>
                </c:pt>
                <c:pt idx="10842">
                  <c:v>86.736000000000146</c:v>
                </c:pt>
                <c:pt idx="10843">
                  <c:v>86.744000000000156</c:v>
                </c:pt>
                <c:pt idx="10844">
                  <c:v>86.752000000000123</c:v>
                </c:pt>
                <c:pt idx="10845">
                  <c:v>86.760000000000133</c:v>
                </c:pt>
                <c:pt idx="10846">
                  <c:v>86.768000000000129</c:v>
                </c:pt>
                <c:pt idx="10847">
                  <c:v>86.77600000000011</c:v>
                </c:pt>
                <c:pt idx="10848">
                  <c:v>86.78400000000012</c:v>
                </c:pt>
                <c:pt idx="10849">
                  <c:v>86.792000000000115</c:v>
                </c:pt>
                <c:pt idx="10850">
                  <c:v>86.800000000000111</c:v>
                </c:pt>
                <c:pt idx="10851">
                  <c:v>86.808000000000092</c:v>
                </c:pt>
                <c:pt idx="10852">
                  <c:v>86.816000000000102</c:v>
                </c:pt>
                <c:pt idx="10853">
                  <c:v>86.824000000000098</c:v>
                </c:pt>
                <c:pt idx="10854">
                  <c:v>86.832000000000079</c:v>
                </c:pt>
                <c:pt idx="10855">
                  <c:v>86.840000000000103</c:v>
                </c:pt>
                <c:pt idx="10856">
                  <c:v>86.848000000000084</c:v>
                </c:pt>
                <c:pt idx="10857">
                  <c:v>86.85600000000008</c:v>
                </c:pt>
                <c:pt idx="10858">
                  <c:v>86.864000000000075</c:v>
                </c:pt>
                <c:pt idx="10859">
                  <c:v>86.872000000000057</c:v>
                </c:pt>
                <c:pt idx="10860">
                  <c:v>86.880000000000052</c:v>
                </c:pt>
                <c:pt idx="10861">
                  <c:v>86.888000000000048</c:v>
                </c:pt>
                <c:pt idx="10862">
                  <c:v>86.896000000000072</c:v>
                </c:pt>
                <c:pt idx="10863">
                  <c:v>86.904000000000067</c:v>
                </c:pt>
                <c:pt idx="10864">
                  <c:v>86.912000000000063</c:v>
                </c:pt>
                <c:pt idx="10865">
                  <c:v>86.920000000000044</c:v>
                </c:pt>
                <c:pt idx="10866">
                  <c:v>86.92800000000004</c:v>
                </c:pt>
                <c:pt idx="10867">
                  <c:v>86.936000000000035</c:v>
                </c:pt>
                <c:pt idx="10868">
                  <c:v>86.944000000000045</c:v>
                </c:pt>
                <c:pt idx="10869">
                  <c:v>86.952000000000012</c:v>
                </c:pt>
                <c:pt idx="10870">
                  <c:v>86.960000000000022</c:v>
                </c:pt>
                <c:pt idx="10871">
                  <c:v>86.968000000000032</c:v>
                </c:pt>
                <c:pt idx="10872">
                  <c:v>86.976000000000013</c:v>
                </c:pt>
                <c:pt idx="10873">
                  <c:v>86.984000000000023</c:v>
                </c:pt>
                <c:pt idx="10874">
                  <c:v>86.992000000000004</c:v>
                </c:pt>
                <c:pt idx="10875">
                  <c:v>87</c:v>
                </c:pt>
                <c:pt idx="10876">
                  <c:v>87.007999999999996</c:v>
                </c:pt>
                <c:pt idx="10877">
                  <c:v>87.015999999999991</c:v>
                </c:pt>
                <c:pt idx="10878">
                  <c:v>87.023999999999987</c:v>
                </c:pt>
                <c:pt idx="10879">
                  <c:v>87.031999999999996</c:v>
                </c:pt>
                <c:pt idx="10880">
                  <c:v>87.039999999999992</c:v>
                </c:pt>
                <c:pt idx="10881">
                  <c:v>87.047999999999988</c:v>
                </c:pt>
                <c:pt idx="10882">
                  <c:v>87.055999999999969</c:v>
                </c:pt>
                <c:pt idx="10883">
                  <c:v>87.063999999999965</c:v>
                </c:pt>
                <c:pt idx="10884">
                  <c:v>87.07199999999996</c:v>
                </c:pt>
                <c:pt idx="10885">
                  <c:v>87.079999999999956</c:v>
                </c:pt>
                <c:pt idx="10886">
                  <c:v>87.087999999999965</c:v>
                </c:pt>
                <c:pt idx="10887">
                  <c:v>87.095999999999947</c:v>
                </c:pt>
                <c:pt idx="10888">
                  <c:v>87.103999999999942</c:v>
                </c:pt>
                <c:pt idx="10889">
                  <c:v>87.111999999999952</c:v>
                </c:pt>
                <c:pt idx="10890">
                  <c:v>87.119999999999933</c:v>
                </c:pt>
                <c:pt idx="10891">
                  <c:v>87.127999999999929</c:v>
                </c:pt>
                <c:pt idx="10892">
                  <c:v>87.13599999999991</c:v>
                </c:pt>
                <c:pt idx="10893">
                  <c:v>87.14399999999992</c:v>
                </c:pt>
                <c:pt idx="10894">
                  <c:v>87.151999999999916</c:v>
                </c:pt>
                <c:pt idx="10895">
                  <c:v>87.159999999999911</c:v>
                </c:pt>
                <c:pt idx="10896">
                  <c:v>87.167999999999907</c:v>
                </c:pt>
                <c:pt idx="10897">
                  <c:v>87.175999999999888</c:v>
                </c:pt>
                <c:pt idx="10898">
                  <c:v>87.183999999999898</c:v>
                </c:pt>
                <c:pt idx="10899">
                  <c:v>87.191999999999894</c:v>
                </c:pt>
                <c:pt idx="10900">
                  <c:v>87.199999999999903</c:v>
                </c:pt>
                <c:pt idx="10901">
                  <c:v>87.207999999999899</c:v>
                </c:pt>
                <c:pt idx="10902">
                  <c:v>87.215999999999894</c:v>
                </c:pt>
                <c:pt idx="10903">
                  <c:v>87.223999999999876</c:v>
                </c:pt>
                <c:pt idx="10904">
                  <c:v>87.231999999999886</c:v>
                </c:pt>
                <c:pt idx="10905">
                  <c:v>87.239999999999867</c:v>
                </c:pt>
                <c:pt idx="10906">
                  <c:v>87.247999999999877</c:v>
                </c:pt>
                <c:pt idx="10907">
                  <c:v>87.255999999999872</c:v>
                </c:pt>
                <c:pt idx="10908">
                  <c:v>87.263999999999868</c:v>
                </c:pt>
                <c:pt idx="10909">
                  <c:v>87.271999999999863</c:v>
                </c:pt>
                <c:pt idx="10910">
                  <c:v>87.279999999999845</c:v>
                </c:pt>
                <c:pt idx="10911">
                  <c:v>87.287999999999855</c:v>
                </c:pt>
                <c:pt idx="10912">
                  <c:v>87.295999999999836</c:v>
                </c:pt>
                <c:pt idx="10913">
                  <c:v>87.303999999999832</c:v>
                </c:pt>
                <c:pt idx="10914">
                  <c:v>87.311999999999827</c:v>
                </c:pt>
                <c:pt idx="10915">
                  <c:v>87.319999999999823</c:v>
                </c:pt>
                <c:pt idx="10916">
                  <c:v>87.327999999999832</c:v>
                </c:pt>
                <c:pt idx="10917">
                  <c:v>87.335999999999814</c:v>
                </c:pt>
                <c:pt idx="10918">
                  <c:v>87.343999999999824</c:v>
                </c:pt>
                <c:pt idx="10919">
                  <c:v>87.351999999999805</c:v>
                </c:pt>
                <c:pt idx="10920">
                  <c:v>87.3599999999998</c:v>
                </c:pt>
                <c:pt idx="10921">
                  <c:v>87.367999999999796</c:v>
                </c:pt>
                <c:pt idx="10922">
                  <c:v>87.375999999999777</c:v>
                </c:pt>
                <c:pt idx="10923">
                  <c:v>87.383999999999787</c:v>
                </c:pt>
                <c:pt idx="10924">
                  <c:v>87.391999999999797</c:v>
                </c:pt>
                <c:pt idx="10925">
                  <c:v>87.399999999999793</c:v>
                </c:pt>
                <c:pt idx="10926">
                  <c:v>87.407999999999788</c:v>
                </c:pt>
                <c:pt idx="10927">
                  <c:v>87.415999999999784</c:v>
                </c:pt>
                <c:pt idx="10928">
                  <c:v>87.423999999999765</c:v>
                </c:pt>
                <c:pt idx="10929">
                  <c:v>87.431999999999775</c:v>
                </c:pt>
                <c:pt idx="10930">
                  <c:v>87.43999999999977</c:v>
                </c:pt>
                <c:pt idx="10931">
                  <c:v>87.44799999999978</c:v>
                </c:pt>
                <c:pt idx="10932">
                  <c:v>87.455999999999747</c:v>
                </c:pt>
                <c:pt idx="10933">
                  <c:v>87.463999999999757</c:v>
                </c:pt>
                <c:pt idx="10934">
                  <c:v>87.471999999999753</c:v>
                </c:pt>
                <c:pt idx="10935">
                  <c:v>87.479999999999734</c:v>
                </c:pt>
                <c:pt idx="10936">
                  <c:v>87.487999999999744</c:v>
                </c:pt>
                <c:pt idx="10937">
                  <c:v>87.495999999999725</c:v>
                </c:pt>
                <c:pt idx="10938">
                  <c:v>87.503999999999721</c:v>
                </c:pt>
                <c:pt idx="10939">
                  <c:v>87.51199999999973</c:v>
                </c:pt>
                <c:pt idx="10940">
                  <c:v>87.519999999999726</c:v>
                </c:pt>
                <c:pt idx="10941">
                  <c:v>87.527999999999707</c:v>
                </c:pt>
                <c:pt idx="10942">
                  <c:v>87.535999999999703</c:v>
                </c:pt>
                <c:pt idx="10943">
                  <c:v>87.543999999999713</c:v>
                </c:pt>
                <c:pt idx="10944">
                  <c:v>87.551999999999694</c:v>
                </c:pt>
                <c:pt idx="10945">
                  <c:v>87.559999999999675</c:v>
                </c:pt>
                <c:pt idx="10946">
                  <c:v>87.567999999999685</c:v>
                </c:pt>
                <c:pt idx="10947">
                  <c:v>87.575999999999652</c:v>
                </c:pt>
                <c:pt idx="10948">
                  <c:v>87.583999999999662</c:v>
                </c:pt>
                <c:pt idx="10949">
                  <c:v>87.591999999999686</c:v>
                </c:pt>
                <c:pt idx="10950">
                  <c:v>87.599999999999667</c:v>
                </c:pt>
                <c:pt idx="10951">
                  <c:v>87.607999999999663</c:v>
                </c:pt>
                <c:pt idx="10952">
                  <c:v>87.615999999999644</c:v>
                </c:pt>
                <c:pt idx="10953">
                  <c:v>87.62399999999964</c:v>
                </c:pt>
                <c:pt idx="10954">
                  <c:v>87.631999999999636</c:v>
                </c:pt>
                <c:pt idx="10955">
                  <c:v>87.639999999999631</c:v>
                </c:pt>
                <c:pt idx="10956">
                  <c:v>87.647999999999627</c:v>
                </c:pt>
                <c:pt idx="10957">
                  <c:v>87.655999999999608</c:v>
                </c:pt>
                <c:pt idx="10958">
                  <c:v>87.663999999999632</c:v>
                </c:pt>
                <c:pt idx="10959">
                  <c:v>87.671999999999613</c:v>
                </c:pt>
                <c:pt idx="10960">
                  <c:v>87.679999999999609</c:v>
                </c:pt>
                <c:pt idx="10961">
                  <c:v>87.687999999999604</c:v>
                </c:pt>
                <c:pt idx="10962">
                  <c:v>87.6959999999996</c:v>
                </c:pt>
                <c:pt idx="10963">
                  <c:v>87.703999999999596</c:v>
                </c:pt>
                <c:pt idx="10964">
                  <c:v>87.711999999999605</c:v>
                </c:pt>
                <c:pt idx="10965">
                  <c:v>87.719999999999601</c:v>
                </c:pt>
                <c:pt idx="10966">
                  <c:v>87.727999999999597</c:v>
                </c:pt>
                <c:pt idx="10967">
                  <c:v>87.735999999999592</c:v>
                </c:pt>
                <c:pt idx="10968">
                  <c:v>87.743999999999588</c:v>
                </c:pt>
                <c:pt idx="10969">
                  <c:v>87.751999999999583</c:v>
                </c:pt>
                <c:pt idx="10970">
                  <c:v>87.759999999999565</c:v>
                </c:pt>
                <c:pt idx="10971">
                  <c:v>87.767999999999574</c:v>
                </c:pt>
                <c:pt idx="10972">
                  <c:v>87.775999999999556</c:v>
                </c:pt>
                <c:pt idx="10973">
                  <c:v>87.783999999999565</c:v>
                </c:pt>
                <c:pt idx="10974">
                  <c:v>87.791999999999561</c:v>
                </c:pt>
                <c:pt idx="10975">
                  <c:v>87.799999999999557</c:v>
                </c:pt>
                <c:pt idx="10976">
                  <c:v>87.807999999999552</c:v>
                </c:pt>
                <c:pt idx="10977">
                  <c:v>87.815999999999534</c:v>
                </c:pt>
                <c:pt idx="10978">
                  <c:v>87.823999999999529</c:v>
                </c:pt>
                <c:pt idx="10979">
                  <c:v>87.831999999999525</c:v>
                </c:pt>
                <c:pt idx="10980">
                  <c:v>87.83999999999952</c:v>
                </c:pt>
                <c:pt idx="10981">
                  <c:v>87.84799999999953</c:v>
                </c:pt>
                <c:pt idx="10982">
                  <c:v>87.855999999999511</c:v>
                </c:pt>
                <c:pt idx="10983">
                  <c:v>87.863999999999507</c:v>
                </c:pt>
                <c:pt idx="10984">
                  <c:v>87.871999999999503</c:v>
                </c:pt>
                <c:pt idx="10985">
                  <c:v>87.879999999999498</c:v>
                </c:pt>
                <c:pt idx="10986">
                  <c:v>87.887999999999494</c:v>
                </c:pt>
                <c:pt idx="10987">
                  <c:v>87.895999999999503</c:v>
                </c:pt>
                <c:pt idx="10988">
                  <c:v>87.903999999999499</c:v>
                </c:pt>
                <c:pt idx="10989">
                  <c:v>87.911999999999509</c:v>
                </c:pt>
                <c:pt idx="10990">
                  <c:v>87.91999999999949</c:v>
                </c:pt>
                <c:pt idx="10991">
                  <c:v>87.927999999999486</c:v>
                </c:pt>
                <c:pt idx="10992">
                  <c:v>87.935999999999467</c:v>
                </c:pt>
                <c:pt idx="10993">
                  <c:v>87.943999999999477</c:v>
                </c:pt>
                <c:pt idx="10994">
                  <c:v>87.951999999999487</c:v>
                </c:pt>
                <c:pt idx="10995">
                  <c:v>87.959999999999468</c:v>
                </c:pt>
                <c:pt idx="10996">
                  <c:v>87.967999999999478</c:v>
                </c:pt>
                <c:pt idx="10997">
                  <c:v>87.975999999999445</c:v>
                </c:pt>
                <c:pt idx="10998">
                  <c:v>87.983999999999455</c:v>
                </c:pt>
                <c:pt idx="10999">
                  <c:v>87.99199999999945</c:v>
                </c:pt>
                <c:pt idx="11000">
                  <c:v>87.999999999999446</c:v>
                </c:pt>
                <c:pt idx="11001">
                  <c:v>88.007999999999427</c:v>
                </c:pt>
                <c:pt idx="11002">
                  <c:v>88.015999999999423</c:v>
                </c:pt>
                <c:pt idx="11003">
                  <c:v>88.023999999999432</c:v>
                </c:pt>
                <c:pt idx="11004">
                  <c:v>88.031999999999428</c:v>
                </c:pt>
                <c:pt idx="11005">
                  <c:v>88.039999999999424</c:v>
                </c:pt>
                <c:pt idx="11006">
                  <c:v>88.047999999999419</c:v>
                </c:pt>
                <c:pt idx="11007">
                  <c:v>88.055999999999401</c:v>
                </c:pt>
                <c:pt idx="11008">
                  <c:v>88.063999999999396</c:v>
                </c:pt>
                <c:pt idx="11009">
                  <c:v>88.071999999999392</c:v>
                </c:pt>
                <c:pt idx="11010">
                  <c:v>88.079999999999387</c:v>
                </c:pt>
                <c:pt idx="11011">
                  <c:v>88.087999999999397</c:v>
                </c:pt>
                <c:pt idx="11012">
                  <c:v>88.095999999999393</c:v>
                </c:pt>
                <c:pt idx="11013">
                  <c:v>88.103999999999374</c:v>
                </c:pt>
                <c:pt idx="11014">
                  <c:v>88.111999999999384</c:v>
                </c:pt>
                <c:pt idx="11015">
                  <c:v>88.119999999999365</c:v>
                </c:pt>
                <c:pt idx="11016">
                  <c:v>88.127999999999361</c:v>
                </c:pt>
                <c:pt idx="11017">
                  <c:v>88.135999999999356</c:v>
                </c:pt>
                <c:pt idx="11018">
                  <c:v>88.143999999999366</c:v>
                </c:pt>
                <c:pt idx="11019">
                  <c:v>88.151999999999347</c:v>
                </c:pt>
                <c:pt idx="11020">
                  <c:v>88.159999999999343</c:v>
                </c:pt>
                <c:pt idx="11021">
                  <c:v>88.167999999999353</c:v>
                </c:pt>
                <c:pt idx="11022">
                  <c:v>88.17599999999932</c:v>
                </c:pt>
                <c:pt idx="11023">
                  <c:v>88.18399999999933</c:v>
                </c:pt>
                <c:pt idx="11024">
                  <c:v>88.191999999999325</c:v>
                </c:pt>
                <c:pt idx="11025">
                  <c:v>88.199999999999321</c:v>
                </c:pt>
                <c:pt idx="11026">
                  <c:v>88.20799999999933</c:v>
                </c:pt>
                <c:pt idx="11027">
                  <c:v>88.215999999999326</c:v>
                </c:pt>
                <c:pt idx="11028">
                  <c:v>88.223999999999307</c:v>
                </c:pt>
                <c:pt idx="11029">
                  <c:v>88.231999999999317</c:v>
                </c:pt>
                <c:pt idx="11030">
                  <c:v>88.239999999999313</c:v>
                </c:pt>
                <c:pt idx="11031">
                  <c:v>88.247999999999308</c:v>
                </c:pt>
                <c:pt idx="11032">
                  <c:v>88.25599999999929</c:v>
                </c:pt>
                <c:pt idx="11033">
                  <c:v>88.263999999999299</c:v>
                </c:pt>
                <c:pt idx="11034">
                  <c:v>88.271999999999295</c:v>
                </c:pt>
                <c:pt idx="11035">
                  <c:v>88.279999999999276</c:v>
                </c:pt>
                <c:pt idx="11036">
                  <c:v>88.287999999999286</c:v>
                </c:pt>
                <c:pt idx="11037">
                  <c:v>88.295999999999282</c:v>
                </c:pt>
                <c:pt idx="11038">
                  <c:v>88.303999999999263</c:v>
                </c:pt>
                <c:pt idx="11039">
                  <c:v>88.311999999999287</c:v>
                </c:pt>
                <c:pt idx="11040">
                  <c:v>88.319999999999268</c:v>
                </c:pt>
                <c:pt idx="11041">
                  <c:v>88.327999999999264</c:v>
                </c:pt>
                <c:pt idx="11042">
                  <c:v>88.335999999999245</c:v>
                </c:pt>
                <c:pt idx="11043">
                  <c:v>88.343999999999255</c:v>
                </c:pt>
                <c:pt idx="11044">
                  <c:v>88.351999999999236</c:v>
                </c:pt>
                <c:pt idx="11045">
                  <c:v>88.359999999999232</c:v>
                </c:pt>
                <c:pt idx="11046">
                  <c:v>88.367999999999242</c:v>
                </c:pt>
                <c:pt idx="11047">
                  <c:v>88.375999999999209</c:v>
                </c:pt>
                <c:pt idx="11048">
                  <c:v>88.383999999999233</c:v>
                </c:pt>
                <c:pt idx="11049">
                  <c:v>88.391999999999229</c:v>
                </c:pt>
                <c:pt idx="11050">
                  <c:v>88.399999999999224</c:v>
                </c:pt>
                <c:pt idx="11051">
                  <c:v>88.40799999999922</c:v>
                </c:pt>
                <c:pt idx="11052">
                  <c:v>88.415999999999215</c:v>
                </c:pt>
                <c:pt idx="11053">
                  <c:v>88.423999999999197</c:v>
                </c:pt>
                <c:pt idx="11054">
                  <c:v>88.431999999999206</c:v>
                </c:pt>
                <c:pt idx="11055">
                  <c:v>88.439999999999216</c:v>
                </c:pt>
                <c:pt idx="11056">
                  <c:v>88.447999999999212</c:v>
                </c:pt>
                <c:pt idx="11057">
                  <c:v>88.455999999999193</c:v>
                </c:pt>
                <c:pt idx="11058">
                  <c:v>88.463999999999189</c:v>
                </c:pt>
                <c:pt idx="11059">
                  <c:v>88.471999999999184</c:v>
                </c:pt>
                <c:pt idx="11060">
                  <c:v>88.479999999999166</c:v>
                </c:pt>
                <c:pt idx="11061">
                  <c:v>88.487999999999175</c:v>
                </c:pt>
                <c:pt idx="11062">
                  <c:v>88.495999999999171</c:v>
                </c:pt>
                <c:pt idx="11063">
                  <c:v>88.503999999999166</c:v>
                </c:pt>
                <c:pt idx="11064">
                  <c:v>88.511999999999176</c:v>
                </c:pt>
                <c:pt idx="11065">
                  <c:v>88.519999999999158</c:v>
                </c:pt>
                <c:pt idx="11066">
                  <c:v>88.527999999999153</c:v>
                </c:pt>
                <c:pt idx="11067">
                  <c:v>88.535999999999135</c:v>
                </c:pt>
                <c:pt idx="11068">
                  <c:v>88.543999999999144</c:v>
                </c:pt>
                <c:pt idx="11069">
                  <c:v>88.551999999999126</c:v>
                </c:pt>
                <c:pt idx="11070">
                  <c:v>88.559999999999121</c:v>
                </c:pt>
                <c:pt idx="11071">
                  <c:v>88.567999999999131</c:v>
                </c:pt>
                <c:pt idx="11072">
                  <c:v>88.575999999999112</c:v>
                </c:pt>
                <c:pt idx="11073">
                  <c:v>88.583999999999122</c:v>
                </c:pt>
                <c:pt idx="11074">
                  <c:v>88.591999999999118</c:v>
                </c:pt>
                <c:pt idx="11075">
                  <c:v>88.599999999999113</c:v>
                </c:pt>
                <c:pt idx="11076">
                  <c:v>88.607999999999095</c:v>
                </c:pt>
                <c:pt idx="11077">
                  <c:v>88.61599999999909</c:v>
                </c:pt>
                <c:pt idx="11078">
                  <c:v>88.623999999999086</c:v>
                </c:pt>
                <c:pt idx="11079">
                  <c:v>88.631999999999096</c:v>
                </c:pt>
                <c:pt idx="11080">
                  <c:v>88.639999999999077</c:v>
                </c:pt>
                <c:pt idx="11081">
                  <c:v>88.647999999999087</c:v>
                </c:pt>
                <c:pt idx="11082">
                  <c:v>88.655999999999068</c:v>
                </c:pt>
                <c:pt idx="11083">
                  <c:v>88.663999999999064</c:v>
                </c:pt>
                <c:pt idx="11084">
                  <c:v>88.671999999999073</c:v>
                </c:pt>
                <c:pt idx="11085">
                  <c:v>88.679999999999055</c:v>
                </c:pt>
                <c:pt idx="11086">
                  <c:v>88.687999999999064</c:v>
                </c:pt>
                <c:pt idx="11087">
                  <c:v>88.695999999999046</c:v>
                </c:pt>
                <c:pt idx="11088">
                  <c:v>88.703999999999056</c:v>
                </c:pt>
                <c:pt idx="11089">
                  <c:v>88.711999999999051</c:v>
                </c:pt>
                <c:pt idx="11090">
                  <c:v>88.719999999999047</c:v>
                </c:pt>
                <c:pt idx="11091">
                  <c:v>88.727999999999042</c:v>
                </c:pt>
                <c:pt idx="11092">
                  <c:v>88.735999999999024</c:v>
                </c:pt>
                <c:pt idx="11093">
                  <c:v>88.743999999999048</c:v>
                </c:pt>
                <c:pt idx="11094">
                  <c:v>88.751999999999029</c:v>
                </c:pt>
                <c:pt idx="11095">
                  <c:v>88.759999999999025</c:v>
                </c:pt>
                <c:pt idx="11096">
                  <c:v>88.76799999999902</c:v>
                </c:pt>
                <c:pt idx="11097">
                  <c:v>88.775999999999001</c:v>
                </c:pt>
                <c:pt idx="11098">
                  <c:v>88.783999999998997</c:v>
                </c:pt>
                <c:pt idx="11099">
                  <c:v>88.791999999999007</c:v>
                </c:pt>
                <c:pt idx="11100">
                  <c:v>88.799999999999017</c:v>
                </c:pt>
                <c:pt idx="11101">
                  <c:v>88.807999999998998</c:v>
                </c:pt>
                <c:pt idx="11102">
                  <c:v>88.815999999998994</c:v>
                </c:pt>
                <c:pt idx="11103">
                  <c:v>88.823999999998975</c:v>
                </c:pt>
                <c:pt idx="11104">
                  <c:v>88.831999999998985</c:v>
                </c:pt>
                <c:pt idx="11105">
                  <c:v>88.839999999998966</c:v>
                </c:pt>
                <c:pt idx="11106">
                  <c:v>88.847999999998962</c:v>
                </c:pt>
                <c:pt idx="11107">
                  <c:v>88.855999999998943</c:v>
                </c:pt>
                <c:pt idx="11108">
                  <c:v>88.863999999998953</c:v>
                </c:pt>
                <c:pt idx="11109">
                  <c:v>88.871999999998934</c:v>
                </c:pt>
                <c:pt idx="11110">
                  <c:v>88.87999999999893</c:v>
                </c:pt>
                <c:pt idx="11111">
                  <c:v>88.887999999998925</c:v>
                </c:pt>
                <c:pt idx="11112">
                  <c:v>88.895999999998921</c:v>
                </c:pt>
                <c:pt idx="11113">
                  <c:v>88.903999999998931</c:v>
                </c:pt>
                <c:pt idx="11114">
                  <c:v>88.91199999999894</c:v>
                </c:pt>
                <c:pt idx="11115">
                  <c:v>88.919999999998922</c:v>
                </c:pt>
                <c:pt idx="11116">
                  <c:v>88.927999999998917</c:v>
                </c:pt>
                <c:pt idx="11117">
                  <c:v>88.935999999998913</c:v>
                </c:pt>
                <c:pt idx="11118">
                  <c:v>88.943999999998908</c:v>
                </c:pt>
                <c:pt idx="11119">
                  <c:v>88.951999999998904</c:v>
                </c:pt>
                <c:pt idx="11120">
                  <c:v>88.9599999999989</c:v>
                </c:pt>
                <c:pt idx="11121">
                  <c:v>88.967999999998909</c:v>
                </c:pt>
                <c:pt idx="11122">
                  <c:v>88.975999999998876</c:v>
                </c:pt>
                <c:pt idx="11123">
                  <c:v>88.983999999998886</c:v>
                </c:pt>
                <c:pt idx="11124">
                  <c:v>88.991999999998896</c:v>
                </c:pt>
                <c:pt idx="11125">
                  <c:v>88.999999999998877</c:v>
                </c:pt>
                <c:pt idx="11126">
                  <c:v>89.007999999998887</c:v>
                </c:pt>
                <c:pt idx="11127">
                  <c:v>89.015999999998868</c:v>
                </c:pt>
                <c:pt idx="11128">
                  <c:v>89.023999999998864</c:v>
                </c:pt>
                <c:pt idx="11129">
                  <c:v>89.03199999999886</c:v>
                </c:pt>
                <c:pt idx="11130">
                  <c:v>89.039999999998855</c:v>
                </c:pt>
                <c:pt idx="11131">
                  <c:v>89.047999999998851</c:v>
                </c:pt>
                <c:pt idx="11132">
                  <c:v>89.055999999998832</c:v>
                </c:pt>
                <c:pt idx="11133">
                  <c:v>89.063999999998842</c:v>
                </c:pt>
                <c:pt idx="11134">
                  <c:v>89.071999999998823</c:v>
                </c:pt>
                <c:pt idx="11135">
                  <c:v>89.079999999998833</c:v>
                </c:pt>
                <c:pt idx="11136">
                  <c:v>89.087999999998829</c:v>
                </c:pt>
                <c:pt idx="11137">
                  <c:v>89.095999999998824</c:v>
                </c:pt>
                <c:pt idx="11138">
                  <c:v>89.103999999998805</c:v>
                </c:pt>
                <c:pt idx="11139">
                  <c:v>89.111999999998815</c:v>
                </c:pt>
                <c:pt idx="11140">
                  <c:v>89.119999999998797</c:v>
                </c:pt>
                <c:pt idx="11141">
                  <c:v>89.127999999998792</c:v>
                </c:pt>
                <c:pt idx="11142">
                  <c:v>89.135999999998802</c:v>
                </c:pt>
                <c:pt idx="11143">
                  <c:v>89.143999999998798</c:v>
                </c:pt>
                <c:pt idx="11144">
                  <c:v>89.151999999998793</c:v>
                </c:pt>
                <c:pt idx="11145">
                  <c:v>89.159999999998774</c:v>
                </c:pt>
                <c:pt idx="11146">
                  <c:v>89.167999999998784</c:v>
                </c:pt>
                <c:pt idx="11147">
                  <c:v>89.175999999998751</c:v>
                </c:pt>
                <c:pt idx="11148">
                  <c:v>89.183999999998761</c:v>
                </c:pt>
                <c:pt idx="11149">
                  <c:v>89.191999999998771</c:v>
                </c:pt>
                <c:pt idx="11150">
                  <c:v>89.199999999998766</c:v>
                </c:pt>
                <c:pt idx="11151">
                  <c:v>89.207999999998776</c:v>
                </c:pt>
                <c:pt idx="11152">
                  <c:v>89.215999999998758</c:v>
                </c:pt>
                <c:pt idx="11153">
                  <c:v>89.223999999998753</c:v>
                </c:pt>
                <c:pt idx="11154">
                  <c:v>89.231999999998749</c:v>
                </c:pt>
                <c:pt idx="11155">
                  <c:v>89.239999999998744</c:v>
                </c:pt>
                <c:pt idx="11156">
                  <c:v>89.24799999999874</c:v>
                </c:pt>
                <c:pt idx="11157">
                  <c:v>89.255999999998721</c:v>
                </c:pt>
                <c:pt idx="11158">
                  <c:v>89.263999999998731</c:v>
                </c:pt>
                <c:pt idx="11159">
                  <c:v>89.271999999998727</c:v>
                </c:pt>
                <c:pt idx="11160">
                  <c:v>89.279999999998722</c:v>
                </c:pt>
                <c:pt idx="11161">
                  <c:v>89.287999999998718</c:v>
                </c:pt>
                <c:pt idx="11162">
                  <c:v>89.295999999998713</c:v>
                </c:pt>
                <c:pt idx="11163">
                  <c:v>89.303999999998695</c:v>
                </c:pt>
                <c:pt idx="11164">
                  <c:v>89.311999999998704</c:v>
                </c:pt>
                <c:pt idx="11165">
                  <c:v>89.3199999999987</c:v>
                </c:pt>
                <c:pt idx="11166">
                  <c:v>89.327999999998696</c:v>
                </c:pt>
                <c:pt idx="11167">
                  <c:v>89.335999999998677</c:v>
                </c:pt>
                <c:pt idx="11168">
                  <c:v>89.343999999998687</c:v>
                </c:pt>
                <c:pt idx="11169">
                  <c:v>89.351999999998682</c:v>
                </c:pt>
                <c:pt idx="11170">
                  <c:v>89.359999999998664</c:v>
                </c:pt>
                <c:pt idx="11171">
                  <c:v>89.367999999998688</c:v>
                </c:pt>
                <c:pt idx="11172">
                  <c:v>89.375999999998655</c:v>
                </c:pt>
                <c:pt idx="11173">
                  <c:v>89.383999999998665</c:v>
                </c:pt>
                <c:pt idx="11174">
                  <c:v>89.39199999999866</c:v>
                </c:pt>
                <c:pt idx="11175">
                  <c:v>89.399999999998656</c:v>
                </c:pt>
                <c:pt idx="11176">
                  <c:v>89.407999999998651</c:v>
                </c:pt>
                <c:pt idx="11177">
                  <c:v>89.415999999998647</c:v>
                </c:pt>
                <c:pt idx="11178">
                  <c:v>89.423999999998642</c:v>
                </c:pt>
                <c:pt idx="11179">
                  <c:v>89.431999999998638</c:v>
                </c:pt>
                <c:pt idx="11180">
                  <c:v>89.439999999998648</c:v>
                </c:pt>
                <c:pt idx="11181">
                  <c:v>89.447999999998643</c:v>
                </c:pt>
                <c:pt idx="11182">
                  <c:v>89.455999999998625</c:v>
                </c:pt>
                <c:pt idx="11183">
                  <c:v>89.46399999999862</c:v>
                </c:pt>
                <c:pt idx="11184">
                  <c:v>89.471999999998616</c:v>
                </c:pt>
                <c:pt idx="11185">
                  <c:v>89.479999999998597</c:v>
                </c:pt>
                <c:pt idx="11186">
                  <c:v>89.487999999998607</c:v>
                </c:pt>
                <c:pt idx="11187">
                  <c:v>89.495999999998617</c:v>
                </c:pt>
                <c:pt idx="11188">
                  <c:v>89.503999999998598</c:v>
                </c:pt>
                <c:pt idx="11189">
                  <c:v>89.511999999998608</c:v>
                </c:pt>
                <c:pt idx="11190">
                  <c:v>89.519999999998589</c:v>
                </c:pt>
                <c:pt idx="11191">
                  <c:v>89.527999999998585</c:v>
                </c:pt>
                <c:pt idx="11192">
                  <c:v>89.535999999998566</c:v>
                </c:pt>
                <c:pt idx="11193">
                  <c:v>89.543999999998576</c:v>
                </c:pt>
                <c:pt idx="11194">
                  <c:v>89.551999999998571</c:v>
                </c:pt>
                <c:pt idx="11195">
                  <c:v>89.559999999998567</c:v>
                </c:pt>
                <c:pt idx="11196">
                  <c:v>89.567999999998577</c:v>
                </c:pt>
                <c:pt idx="11197">
                  <c:v>89.575999999998544</c:v>
                </c:pt>
                <c:pt idx="11198">
                  <c:v>89.583999999998554</c:v>
                </c:pt>
                <c:pt idx="11199">
                  <c:v>89.591999999998549</c:v>
                </c:pt>
                <c:pt idx="11200">
                  <c:v>89.599999999998545</c:v>
                </c:pt>
                <c:pt idx="11201">
                  <c:v>89.607999999998526</c:v>
                </c:pt>
                <c:pt idx="11202">
                  <c:v>89.615999999998522</c:v>
                </c:pt>
                <c:pt idx="11203">
                  <c:v>89.623999999998517</c:v>
                </c:pt>
                <c:pt idx="11204">
                  <c:v>89.631999999998527</c:v>
                </c:pt>
                <c:pt idx="11205">
                  <c:v>89.639999999998523</c:v>
                </c:pt>
                <c:pt idx="11206">
                  <c:v>89.647999999998518</c:v>
                </c:pt>
                <c:pt idx="11207">
                  <c:v>89.6559999999985</c:v>
                </c:pt>
                <c:pt idx="11208">
                  <c:v>89.663999999998495</c:v>
                </c:pt>
                <c:pt idx="11209">
                  <c:v>89.671999999998491</c:v>
                </c:pt>
                <c:pt idx="11210">
                  <c:v>89.679999999998486</c:v>
                </c:pt>
                <c:pt idx="11211">
                  <c:v>89.687999999998496</c:v>
                </c:pt>
                <c:pt idx="11212">
                  <c:v>89.695999999998477</c:v>
                </c:pt>
                <c:pt idx="11213">
                  <c:v>89.703999999998487</c:v>
                </c:pt>
                <c:pt idx="11214">
                  <c:v>89.711999999998497</c:v>
                </c:pt>
                <c:pt idx="11215">
                  <c:v>89.719999999998478</c:v>
                </c:pt>
                <c:pt idx="11216">
                  <c:v>89.727999999998474</c:v>
                </c:pt>
                <c:pt idx="11217">
                  <c:v>89.735999999998469</c:v>
                </c:pt>
                <c:pt idx="11218">
                  <c:v>89.743999999998479</c:v>
                </c:pt>
                <c:pt idx="11219">
                  <c:v>89.751999999998461</c:v>
                </c:pt>
                <c:pt idx="11220">
                  <c:v>89.759999999998456</c:v>
                </c:pt>
                <c:pt idx="11221">
                  <c:v>89.767999999998452</c:v>
                </c:pt>
                <c:pt idx="11222">
                  <c:v>89.775999999998433</c:v>
                </c:pt>
                <c:pt idx="11223">
                  <c:v>89.783999999998443</c:v>
                </c:pt>
                <c:pt idx="11224">
                  <c:v>89.791999999998438</c:v>
                </c:pt>
                <c:pt idx="11225">
                  <c:v>89.799999999998434</c:v>
                </c:pt>
                <c:pt idx="11226">
                  <c:v>89.80799999999843</c:v>
                </c:pt>
                <c:pt idx="11227">
                  <c:v>89.815999999998425</c:v>
                </c:pt>
                <c:pt idx="11228">
                  <c:v>89.823999999998406</c:v>
                </c:pt>
                <c:pt idx="11229">
                  <c:v>89.831999999998416</c:v>
                </c:pt>
                <c:pt idx="11230">
                  <c:v>89.839999999998412</c:v>
                </c:pt>
                <c:pt idx="11231">
                  <c:v>89.847999999998407</c:v>
                </c:pt>
                <c:pt idx="11232">
                  <c:v>89.855999999998403</c:v>
                </c:pt>
                <c:pt idx="11233">
                  <c:v>89.863999999998398</c:v>
                </c:pt>
                <c:pt idx="11234">
                  <c:v>89.871999999998394</c:v>
                </c:pt>
                <c:pt idx="11235">
                  <c:v>89.879999999998375</c:v>
                </c:pt>
                <c:pt idx="11236">
                  <c:v>89.887999999998385</c:v>
                </c:pt>
                <c:pt idx="11237">
                  <c:v>89.895999999998367</c:v>
                </c:pt>
                <c:pt idx="11238">
                  <c:v>89.903999999998376</c:v>
                </c:pt>
                <c:pt idx="11239">
                  <c:v>89.9119999999984</c:v>
                </c:pt>
                <c:pt idx="11240">
                  <c:v>89.919999999998382</c:v>
                </c:pt>
                <c:pt idx="11241">
                  <c:v>89.927999999998377</c:v>
                </c:pt>
                <c:pt idx="11242">
                  <c:v>89.935999999998359</c:v>
                </c:pt>
                <c:pt idx="11243">
                  <c:v>89.943999999998368</c:v>
                </c:pt>
                <c:pt idx="11244">
                  <c:v>89.951999999998336</c:v>
                </c:pt>
                <c:pt idx="11245">
                  <c:v>89.959999999998331</c:v>
                </c:pt>
                <c:pt idx="11246">
                  <c:v>89.967999999998341</c:v>
                </c:pt>
                <c:pt idx="11247">
                  <c:v>89.975999999998322</c:v>
                </c:pt>
                <c:pt idx="11248">
                  <c:v>89.983999999998318</c:v>
                </c:pt>
                <c:pt idx="11249">
                  <c:v>89.991999999998328</c:v>
                </c:pt>
                <c:pt idx="11250">
                  <c:v>89.999999999998309</c:v>
                </c:pt>
                <c:pt idx="11251">
                  <c:v>90.007999999998304</c:v>
                </c:pt>
                <c:pt idx="11252">
                  <c:v>90.0159999999983</c:v>
                </c:pt>
                <c:pt idx="11253">
                  <c:v>90.023999999998296</c:v>
                </c:pt>
                <c:pt idx="11254">
                  <c:v>90.031999999998291</c:v>
                </c:pt>
                <c:pt idx="11255">
                  <c:v>90.039999999998287</c:v>
                </c:pt>
                <c:pt idx="11256">
                  <c:v>90.047999999998297</c:v>
                </c:pt>
                <c:pt idx="11257">
                  <c:v>90.055999999998264</c:v>
                </c:pt>
                <c:pt idx="11258">
                  <c:v>90.063999999998288</c:v>
                </c:pt>
                <c:pt idx="11259">
                  <c:v>90.071999999998269</c:v>
                </c:pt>
                <c:pt idx="11260">
                  <c:v>90.079999999998265</c:v>
                </c:pt>
                <c:pt idx="11261">
                  <c:v>90.08799999999826</c:v>
                </c:pt>
                <c:pt idx="11262">
                  <c:v>90.095999999998256</c:v>
                </c:pt>
                <c:pt idx="11263">
                  <c:v>90.103999999998237</c:v>
                </c:pt>
                <c:pt idx="11264">
                  <c:v>90.111999999998247</c:v>
                </c:pt>
                <c:pt idx="11265">
                  <c:v>90.119999999998242</c:v>
                </c:pt>
                <c:pt idx="11266">
                  <c:v>90.127999999998224</c:v>
                </c:pt>
                <c:pt idx="11267">
                  <c:v>90.135999999998234</c:v>
                </c:pt>
                <c:pt idx="11268">
                  <c:v>90.143999999998229</c:v>
                </c:pt>
                <c:pt idx="11269">
                  <c:v>90.151999999998225</c:v>
                </c:pt>
                <c:pt idx="11270">
                  <c:v>90.159999999998206</c:v>
                </c:pt>
                <c:pt idx="11271">
                  <c:v>90.167999999998216</c:v>
                </c:pt>
                <c:pt idx="11272">
                  <c:v>90.175999999998183</c:v>
                </c:pt>
                <c:pt idx="11273">
                  <c:v>90.183999999998193</c:v>
                </c:pt>
                <c:pt idx="11274">
                  <c:v>90.191999999998217</c:v>
                </c:pt>
                <c:pt idx="11275">
                  <c:v>90.199999999998198</c:v>
                </c:pt>
                <c:pt idx="11276">
                  <c:v>90.207999999998208</c:v>
                </c:pt>
                <c:pt idx="11277">
                  <c:v>90.215999999998189</c:v>
                </c:pt>
                <c:pt idx="11278">
                  <c:v>90.223999999998185</c:v>
                </c:pt>
                <c:pt idx="11279">
                  <c:v>90.23199999999818</c:v>
                </c:pt>
                <c:pt idx="11280">
                  <c:v>90.239999999998176</c:v>
                </c:pt>
                <c:pt idx="11281">
                  <c:v>90.247999999998186</c:v>
                </c:pt>
                <c:pt idx="11282">
                  <c:v>90.255999999998167</c:v>
                </c:pt>
                <c:pt idx="11283">
                  <c:v>90.263999999998177</c:v>
                </c:pt>
                <c:pt idx="11284">
                  <c:v>90.271999999998158</c:v>
                </c:pt>
                <c:pt idx="11285">
                  <c:v>90.279999999998154</c:v>
                </c:pt>
                <c:pt idx="11286">
                  <c:v>90.287999999998149</c:v>
                </c:pt>
                <c:pt idx="11287">
                  <c:v>90.295999999998145</c:v>
                </c:pt>
                <c:pt idx="11288">
                  <c:v>90.303999999998126</c:v>
                </c:pt>
                <c:pt idx="11289">
                  <c:v>90.311999999998136</c:v>
                </c:pt>
                <c:pt idx="11290">
                  <c:v>90.319999999998132</c:v>
                </c:pt>
                <c:pt idx="11291">
                  <c:v>90.327999999998127</c:v>
                </c:pt>
                <c:pt idx="11292">
                  <c:v>90.335999999998123</c:v>
                </c:pt>
                <c:pt idx="11293">
                  <c:v>90.343999999998118</c:v>
                </c:pt>
                <c:pt idx="11294">
                  <c:v>90.351999999998114</c:v>
                </c:pt>
                <c:pt idx="11295">
                  <c:v>90.359999999998095</c:v>
                </c:pt>
                <c:pt idx="11296">
                  <c:v>90.367999999998105</c:v>
                </c:pt>
                <c:pt idx="11297">
                  <c:v>90.375999999998086</c:v>
                </c:pt>
                <c:pt idx="11298">
                  <c:v>90.383999999998096</c:v>
                </c:pt>
                <c:pt idx="11299">
                  <c:v>90.391999999998092</c:v>
                </c:pt>
                <c:pt idx="11300">
                  <c:v>90.399999999998087</c:v>
                </c:pt>
                <c:pt idx="11301">
                  <c:v>90.407999999998097</c:v>
                </c:pt>
                <c:pt idx="11302">
                  <c:v>90.415999999998078</c:v>
                </c:pt>
                <c:pt idx="11303">
                  <c:v>90.423999999998074</c:v>
                </c:pt>
                <c:pt idx="11304">
                  <c:v>90.431999999998084</c:v>
                </c:pt>
                <c:pt idx="11305">
                  <c:v>90.439999999998079</c:v>
                </c:pt>
                <c:pt idx="11306">
                  <c:v>90.447999999998075</c:v>
                </c:pt>
                <c:pt idx="11307">
                  <c:v>90.455999999998056</c:v>
                </c:pt>
                <c:pt idx="11308">
                  <c:v>90.463999999998066</c:v>
                </c:pt>
                <c:pt idx="11309">
                  <c:v>90.471999999998047</c:v>
                </c:pt>
                <c:pt idx="11310">
                  <c:v>90.479999999998043</c:v>
                </c:pt>
                <c:pt idx="11311">
                  <c:v>90.487999999998038</c:v>
                </c:pt>
                <c:pt idx="11312">
                  <c:v>90.495999999998034</c:v>
                </c:pt>
                <c:pt idx="11313">
                  <c:v>90.50399999999803</c:v>
                </c:pt>
                <c:pt idx="11314">
                  <c:v>90.511999999998039</c:v>
                </c:pt>
                <c:pt idx="11315">
                  <c:v>90.519999999998021</c:v>
                </c:pt>
                <c:pt idx="11316">
                  <c:v>90.527999999998016</c:v>
                </c:pt>
                <c:pt idx="11317">
                  <c:v>90.535999999998012</c:v>
                </c:pt>
                <c:pt idx="11318">
                  <c:v>90.543999999998007</c:v>
                </c:pt>
                <c:pt idx="11319">
                  <c:v>90.551999999998017</c:v>
                </c:pt>
                <c:pt idx="11320">
                  <c:v>90.559999999997999</c:v>
                </c:pt>
                <c:pt idx="11321">
                  <c:v>90.567999999998008</c:v>
                </c:pt>
                <c:pt idx="11322">
                  <c:v>90.575999999997975</c:v>
                </c:pt>
                <c:pt idx="11323">
                  <c:v>90.583999999997985</c:v>
                </c:pt>
                <c:pt idx="11324">
                  <c:v>90.591999999997981</c:v>
                </c:pt>
                <c:pt idx="11325">
                  <c:v>90.599999999997976</c:v>
                </c:pt>
                <c:pt idx="11326">
                  <c:v>90.607999999997986</c:v>
                </c:pt>
                <c:pt idx="11327">
                  <c:v>90.615999999997968</c:v>
                </c:pt>
                <c:pt idx="11328">
                  <c:v>90.623999999997963</c:v>
                </c:pt>
                <c:pt idx="11329">
                  <c:v>90.631999999997959</c:v>
                </c:pt>
                <c:pt idx="11330">
                  <c:v>90.639999999997954</c:v>
                </c:pt>
                <c:pt idx="11331">
                  <c:v>90.64799999999795</c:v>
                </c:pt>
                <c:pt idx="11332">
                  <c:v>90.655999999997931</c:v>
                </c:pt>
                <c:pt idx="11333">
                  <c:v>90.663999999997927</c:v>
                </c:pt>
                <c:pt idx="11334">
                  <c:v>90.671999999997922</c:v>
                </c:pt>
                <c:pt idx="11335">
                  <c:v>90.679999999997932</c:v>
                </c:pt>
                <c:pt idx="11336">
                  <c:v>90.687999999997928</c:v>
                </c:pt>
                <c:pt idx="11337">
                  <c:v>90.695999999997923</c:v>
                </c:pt>
                <c:pt idx="11338">
                  <c:v>90.703999999997919</c:v>
                </c:pt>
                <c:pt idx="11339">
                  <c:v>90.711999999997929</c:v>
                </c:pt>
                <c:pt idx="11340">
                  <c:v>90.71999999999791</c:v>
                </c:pt>
                <c:pt idx="11341">
                  <c:v>90.727999999997905</c:v>
                </c:pt>
                <c:pt idx="11342">
                  <c:v>90.735999999997901</c:v>
                </c:pt>
                <c:pt idx="11343">
                  <c:v>90.743999999997911</c:v>
                </c:pt>
                <c:pt idx="11344">
                  <c:v>90.751999999997906</c:v>
                </c:pt>
                <c:pt idx="11345">
                  <c:v>90.759999999997888</c:v>
                </c:pt>
                <c:pt idx="11346">
                  <c:v>90.767999999997897</c:v>
                </c:pt>
                <c:pt idx="11347">
                  <c:v>90.775999999997865</c:v>
                </c:pt>
                <c:pt idx="11348">
                  <c:v>90.783999999997874</c:v>
                </c:pt>
                <c:pt idx="11349">
                  <c:v>90.791999999997884</c:v>
                </c:pt>
                <c:pt idx="11350">
                  <c:v>90.799999999997851</c:v>
                </c:pt>
                <c:pt idx="11351">
                  <c:v>90.807999999997847</c:v>
                </c:pt>
                <c:pt idx="11352">
                  <c:v>90.815999999997842</c:v>
                </c:pt>
                <c:pt idx="11353">
                  <c:v>90.823999999997824</c:v>
                </c:pt>
                <c:pt idx="11354">
                  <c:v>90.831999999997848</c:v>
                </c:pt>
                <c:pt idx="11355">
                  <c:v>90.839999999997829</c:v>
                </c:pt>
                <c:pt idx="11356">
                  <c:v>90.847999999997839</c:v>
                </c:pt>
                <c:pt idx="11357">
                  <c:v>90.855999999997806</c:v>
                </c:pt>
                <c:pt idx="11358">
                  <c:v>90.863999999997816</c:v>
                </c:pt>
                <c:pt idx="11359">
                  <c:v>90.871999999997797</c:v>
                </c:pt>
                <c:pt idx="11360">
                  <c:v>90.879999999997793</c:v>
                </c:pt>
                <c:pt idx="11361">
                  <c:v>90.887999999997817</c:v>
                </c:pt>
                <c:pt idx="11362">
                  <c:v>90.895999999997798</c:v>
                </c:pt>
                <c:pt idx="11363">
                  <c:v>90.903999999997808</c:v>
                </c:pt>
                <c:pt idx="11364">
                  <c:v>90.911999999997803</c:v>
                </c:pt>
                <c:pt idx="11365">
                  <c:v>90.919999999997799</c:v>
                </c:pt>
                <c:pt idx="11366">
                  <c:v>90.92799999999778</c:v>
                </c:pt>
                <c:pt idx="11367">
                  <c:v>90.935999999997776</c:v>
                </c:pt>
                <c:pt idx="11368">
                  <c:v>90.943999999997786</c:v>
                </c:pt>
                <c:pt idx="11369">
                  <c:v>90.951999999997781</c:v>
                </c:pt>
                <c:pt idx="11370">
                  <c:v>90.959999999997777</c:v>
                </c:pt>
                <c:pt idx="11371">
                  <c:v>90.967999999997772</c:v>
                </c:pt>
                <c:pt idx="11372">
                  <c:v>90.975999999997754</c:v>
                </c:pt>
                <c:pt idx="11373">
                  <c:v>90.983999999997749</c:v>
                </c:pt>
                <c:pt idx="11374">
                  <c:v>90.991999999997759</c:v>
                </c:pt>
                <c:pt idx="11375">
                  <c:v>90.99999999999774</c:v>
                </c:pt>
                <c:pt idx="11376">
                  <c:v>91.007999999997736</c:v>
                </c:pt>
                <c:pt idx="11377">
                  <c:v>91.015999999997732</c:v>
                </c:pt>
                <c:pt idx="11378">
                  <c:v>91.023999999997727</c:v>
                </c:pt>
                <c:pt idx="11379">
                  <c:v>91.031999999997737</c:v>
                </c:pt>
                <c:pt idx="11380">
                  <c:v>91.039999999997718</c:v>
                </c:pt>
                <c:pt idx="11381">
                  <c:v>91.047999999997728</c:v>
                </c:pt>
                <c:pt idx="11382">
                  <c:v>91.055999999997695</c:v>
                </c:pt>
                <c:pt idx="11383">
                  <c:v>91.063999999997705</c:v>
                </c:pt>
                <c:pt idx="11384">
                  <c:v>91.071999999997701</c:v>
                </c:pt>
                <c:pt idx="11385">
                  <c:v>91.079999999997696</c:v>
                </c:pt>
                <c:pt idx="11386">
                  <c:v>91.087999999997692</c:v>
                </c:pt>
                <c:pt idx="11387">
                  <c:v>91.095999999997687</c:v>
                </c:pt>
                <c:pt idx="11388">
                  <c:v>91.103999999997683</c:v>
                </c:pt>
                <c:pt idx="11389">
                  <c:v>91.111999999997678</c:v>
                </c:pt>
                <c:pt idx="11390">
                  <c:v>91.119999999997674</c:v>
                </c:pt>
                <c:pt idx="11391">
                  <c:v>91.12799999999767</c:v>
                </c:pt>
                <c:pt idx="11392">
                  <c:v>91.135999999997665</c:v>
                </c:pt>
                <c:pt idx="11393">
                  <c:v>91.143999999997661</c:v>
                </c:pt>
                <c:pt idx="11394">
                  <c:v>91.151999999997656</c:v>
                </c:pt>
                <c:pt idx="11395">
                  <c:v>91.159999999997652</c:v>
                </c:pt>
                <c:pt idx="11396">
                  <c:v>91.167999999997647</c:v>
                </c:pt>
                <c:pt idx="11397">
                  <c:v>91.175999999997629</c:v>
                </c:pt>
                <c:pt idx="11398">
                  <c:v>91.183999999997624</c:v>
                </c:pt>
                <c:pt idx="11399">
                  <c:v>91.191999999997634</c:v>
                </c:pt>
                <c:pt idx="11400">
                  <c:v>91.19999999999763</c:v>
                </c:pt>
                <c:pt idx="11401">
                  <c:v>91.207999999997639</c:v>
                </c:pt>
                <c:pt idx="11402">
                  <c:v>91.215999999997621</c:v>
                </c:pt>
                <c:pt idx="11403">
                  <c:v>91.223999999997616</c:v>
                </c:pt>
                <c:pt idx="11404">
                  <c:v>91.231999999997626</c:v>
                </c:pt>
                <c:pt idx="11405">
                  <c:v>91.239999999997607</c:v>
                </c:pt>
                <c:pt idx="11406">
                  <c:v>91.247999999997631</c:v>
                </c:pt>
                <c:pt idx="11407">
                  <c:v>91.255999999997599</c:v>
                </c:pt>
                <c:pt idx="11408">
                  <c:v>91.263999999997608</c:v>
                </c:pt>
                <c:pt idx="11409">
                  <c:v>91.27199999999759</c:v>
                </c:pt>
                <c:pt idx="11410">
                  <c:v>91.279999999997585</c:v>
                </c:pt>
                <c:pt idx="11411">
                  <c:v>91.287999999997581</c:v>
                </c:pt>
                <c:pt idx="11412">
                  <c:v>91.295999999997576</c:v>
                </c:pt>
                <c:pt idx="11413">
                  <c:v>91.303999999997586</c:v>
                </c:pt>
                <c:pt idx="11414">
                  <c:v>91.311999999997582</c:v>
                </c:pt>
                <c:pt idx="11415">
                  <c:v>91.319999999997577</c:v>
                </c:pt>
                <c:pt idx="11416">
                  <c:v>91.327999999997559</c:v>
                </c:pt>
                <c:pt idx="11417">
                  <c:v>91.335999999997554</c:v>
                </c:pt>
                <c:pt idx="11418">
                  <c:v>91.34399999999755</c:v>
                </c:pt>
                <c:pt idx="11419">
                  <c:v>91.351999999997545</c:v>
                </c:pt>
                <c:pt idx="11420">
                  <c:v>91.359999999997527</c:v>
                </c:pt>
                <c:pt idx="11421">
                  <c:v>91.367999999997537</c:v>
                </c:pt>
                <c:pt idx="11422">
                  <c:v>91.375999999997532</c:v>
                </c:pt>
                <c:pt idx="11423">
                  <c:v>91.383999999997528</c:v>
                </c:pt>
                <c:pt idx="11424">
                  <c:v>91.391999999997537</c:v>
                </c:pt>
                <c:pt idx="11425">
                  <c:v>91.399999999997519</c:v>
                </c:pt>
                <c:pt idx="11426">
                  <c:v>91.407999999997529</c:v>
                </c:pt>
                <c:pt idx="11427">
                  <c:v>91.41599999999751</c:v>
                </c:pt>
                <c:pt idx="11428">
                  <c:v>91.423999999997505</c:v>
                </c:pt>
                <c:pt idx="11429">
                  <c:v>91.431999999997515</c:v>
                </c:pt>
                <c:pt idx="11430">
                  <c:v>91.439999999997511</c:v>
                </c:pt>
                <c:pt idx="11431">
                  <c:v>91.447999999997521</c:v>
                </c:pt>
                <c:pt idx="11432">
                  <c:v>91.455999999997488</c:v>
                </c:pt>
                <c:pt idx="11433">
                  <c:v>91.463999999997498</c:v>
                </c:pt>
                <c:pt idx="11434">
                  <c:v>91.471999999997479</c:v>
                </c:pt>
                <c:pt idx="11435">
                  <c:v>91.479999999997474</c:v>
                </c:pt>
                <c:pt idx="11436">
                  <c:v>91.487999999997484</c:v>
                </c:pt>
                <c:pt idx="11437">
                  <c:v>91.49599999999748</c:v>
                </c:pt>
                <c:pt idx="11438">
                  <c:v>91.503999999997461</c:v>
                </c:pt>
                <c:pt idx="11439">
                  <c:v>91.511999999997471</c:v>
                </c:pt>
                <c:pt idx="11440">
                  <c:v>91.519999999997466</c:v>
                </c:pt>
                <c:pt idx="11441">
                  <c:v>91.527999999997448</c:v>
                </c:pt>
                <c:pt idx="11442">
                  <c:v>91.535999999997443</c:v>
                </c:pt>
                <c:pt idx="11443">
                  <c:v>91.543999999997439</c:v>
                </c:pt>
                <c:pt idx="11444">
                  <c:v>91.551999999997435</c:v>
                </c:pt>
                <c:pt idx="11445">
                  <c:v>91.55999999999743</c:v>
                </c:pt>
                <c:pt idx="11446">
                  <c:v>91.56799999999744</c:v>
                </c:pt>
                <c:pt idx="11447">
                  <c:v>91.575999999997407</c:v>
                </c:pt>
                <c:pt idx="11448">
                  <c:v>91.583999999997417</c:v>
                </c:pt>
                <c:pt idx="11449">
                  <c:v>91.591999999997427</c:v>
                </c:pt>
                <c:pt idx="11450">
                  <c:v>91.599999999997408</c:v>
                </c:pt>
                <c:pt idx="11451">
                  <c:v>91.607999999997418</c:v>
                </c:pt>
                <c:pt idx="11452">
                  <c:v>91.615999999997399</c:v>
                </c:pt>
                <c:pt idx="11453">
                  <c:v>91.623999999997395</c:v>
                </c:pt>
                <c:pt idx="11454">
                  <c:v>91.63199999999739</c:v>
                </c:pt>
                <c:pt idx="11455">
                  <c:v>91.639999999997386</c:v>
                </c:pt>
                <c:pt idx="11456">
                  <c:v>91.647999999997381</c:v>
                </c:pt>
                <c:pt idx="11457">
                  <c:v>91.655999999997363</c:v>
                </c:pt>
                <c:pt idx="11458">
                  <c:v>91.663999999997387</c:v>
                </c:pt>
                <c:pt idx="11459">
                  <c:v>91.671999999997368</c:v>
                </c:pt>
                <c:pt idx="11460">
                  <c:v>91.679999999997364</c:v>
                </c:pt>
                <c:pt idx="11461">
                  <c:v>91.687999999997359</c:v>
                </c:pt>
                <c:pt idx="11462">
                  <c:v>91.695999999997355</c:v>
                </c:pt>
                <c:pt idx="11463">
                  <c:v>91.703999999997336</c:v>
                </c:pt>
                <c:pt idx="11464">
                  <c:v>91.711999999997346</c:v>
                </c:pt>
                <c:pt idx="11465">
                  <c:v>91.719999999997341</c:v>
                </c:pt>
                <c:pt idx="11466">
                  <c:v>91.727999999997337</c:v>
                </c:pt>
                <c:pt idx="11467">
                  <c:v>91.735999999997318</c:v>
                </c:pt>
                <c:pt idx="11468">
                  <c:v>91.743999999997328</c:v>
                </c:pt>
                <c:pt idx="11469">
                  <c:v>91.751999999997309</c:v>
                </c:pt>
                <c:pt idx="11470">
                  <c:v>91.759999999997305</c:v>
                </c:pt>
                <c:pt idx="11471">
                  <c:v>91.767999999997315</c:v>
                </c:pt>
                <c:pt idx="11472">
                  <c:v>91.775999999997296</c:v>
                </c:pt>
                <c:pt idx="11473">
                  <c:v>91.783999999997306</c:v>
                </c:pt>
                <c:pt idx="11474">
                  <c:v>91.791999999997302</c:v>
                </c:pt>
                <c:pt idx="11475">
                  <c:v>91.799999999997297</c:v>
                </c:pt>
                <c:pt idx="11476">
                  <c:v>91.807999999997278</c:v>
                </c:pt>
                <c:pt idx="11477">
                  <c:v>91.815999999997274</c:v>
                </c:pt>
                <c:pt idx="11478">
                  <c:v>91.82399999999727</c:v>
                </c:pt>
                <c:pt idx="11479">
                  <c:v>91.831999999997279</c:v>
                </c:pt>
                <c:pt idx="11480">
                  <c:v>91.839999999997261</c:v>
                </c:pt>
                <c:pt idx="11481">
                  <c:v>91.84799999999727</c:v>
                </c:pt>
                <c:pt idx="11482">
                  <c:v>91.855999999997252</c:v>
                </c:pt>
                <c:pt idx="11483">
                  <c:v>91.863999999997247</c:v>
                </c:pt>
                <c:pt idx="11484">
                  <c:v>91.871999999997243</c:v>
                </c:pt>
                <c:pt idx="11485">
                  <c:v>91.879999999997224</c:v>
                </c:pt>
                <c:pt idx="11486">
                  <c:v>91.887999999997234</c:v>
                </c:pt>
                <c:pt idx="11487">
                  <c:v>91.89599999999723</c:v>
                </c:pt>
                <c:pt idx="11488">
                  <c:v>91.903999999997239</c:v>
                </c:pt>
                <c:pt idx="11489">
                  <c:v>91.911999999997235</c:v>
                </c:pt>
                <c:pt idx="11490">
                  <c:v>91.919999999997231</c:v>
                </c:pt>
                <c:pt idx="11491">
                  <c:v>91.927999999997226</c:v>
                </c:pt>
                <c:pt idx="11492">
                  <c:v>91.935999999997208</c:v>
                </c:pt>
                <c:pt idx="11493">
                  <c:v>91.943999999997231</c:v>
                </c:pt>
                <c:pt idx="11494">
                  <c:v>91.951999999997213</c:v>
                </c:pt>
                <c:pt idx="11495">
                  <c:v>91.959999999997208</c:v>
                </c:pt>
                <c:pt idx="11496">
                  <c:v>91.967999999997204</c:v>
                </c:pt>
                <c:pt idx="11497">
                  <c:v>91.975999999997185</c:v>
                </c:pt>
                <c:pt idx="11498">
                  <c:v>91.983999999997181</c:v>
                </c:pt>
                <c:pt idx="11499">
                  <c:v>91.991999999997191</c:v>
                </c:pt>
                <c:pt idx="11500">
                  <c:v>91.9999999999972</c:v>
                </c:pt>
                <c:pt idx="11501">
                  <c:v>92.007999999997182</c:v>
                </c:pt>
                <c:pt idx="11502">
                  <c:v>92.015999999997177</c:v>
                </c:pt>
                <c:pt idx="11503">
                  <c:v>92.023999999997159</c:v>
                </c:pt>
                <c:pt idx="11504">
                  <c:v>92.031999999997169</c:v>
                </c:pt>
                <c:pt idx="11505">
                  <c:v>92.03999999999715</c:v>
                </c:pt>
                <c:pt idx="11506">
                  <c:v>92.04799999999716</c:v>
                </c:pt>
                <c:pt idx="11507">
                  <c:v>92.055999999997127</c:v>
                </c:pt>
                <c:pt idx="11508">
                  <c:v>92.063999999997137</c:v>
                </c:pt>
                <c:pt idx="11509">
                  <c:v>92.071999999997146</c:v>
                </c:pt>
                <c:pt idx="11510">
                  <c:v>92.079999999997128</c:v>
                </c:pt>
                <c:pt idx="11511">
                  <c:v>92.087999999997137</c:v>
                </c:pt>
                <c:pt idx="11512">
                  <c:v>92.095999999997119</c:v>
                </c:pt>
                <c:pt idx="11513">
                  <c:v>92.103999999997114</c:v>
                </c:pt>
                <c:pt idx="11514">
                  <c:v>92.11199999999711</c:v>
                </c:pt>
                <c:pt idx="11515">
                  <c:v>92.119999999997106</c:v>
                </c:pt>
                <c:pt idx="11516">
                  <c:v>92.127999999997101</c:v>
                </c:pt>
                <c:pt idx="11517">
                  <c:v>92.135999999997097</c:v>
                </c:pt>
                <c:pt idx="11518">
                  <c:v>92.143999999997106</c:v>
                </c:pt>
                <c:pt idx="11519">
                  <c:v>92.151999999997088</c:v>
                </c:pt>
                <c:pt idx="11520">
                  <c:v>92.159999999997083</c:v>
                </c:pt>
                <c:pt idx="11521">
                  <c:v>92.167999999997079</c:v>
                </c:pt>
                <c:pt idx="11522">
                  <c:v>92.17599999999706</c:v>
                </c:pt>
                <c:pt idx="11523">
                  <c:v>92.18399999999707</c:v>
                </c:pt>
                <c:pt idx="11524">
                  <c:v>92.19199999999708</c:v>
                </c:pt>
                <c:pt idx="11525">
                  <c:v>92.199999999997061</c:v>
                </c:pt>
                <c:pt idx="11526">
                  <c:v>92.207999999997071</c:v>
                </c:pt>
                <c:pt idx="11527">
                  <c:v>92.215999999997067</c:v>
                </c:pt>
                <c:pt idx="11528">
                  <c:v>92.223999999997048</c:v>
                </c:pt>
                <c:pt idx="11529">
                  <c:v>92.231999999997058</c:v>
                </c:pt>
                <c:pt idx="11530">
                  <c:v>92.239999999997039</c:v>
                </c:pt>
                <c:pt idx="11531">
                  <c:v>92.247999999997049</c:v>
                </c:pt>
                <c:pt idx="11532">
                  <c:v>92.25599999999703</c:v>
                </c:pt>
                <c:pt idx="11533">
                  <c:v>92.26399999999704</c:v>
                </c:pt>
                <c:pt idx="11534">
                  <c:v>92.271999999997021</c:v>
                </c:pt>
                <c:pt idx="11535">
                  <c:v>92.279999999997017</c:v>
                </c:pt>
                <c:pt idx="11536">
                  <c:v>92.287999999997012</c:v>
                </c:pt>
                <c:pt idx="11537">
                  <c:v>92.295999999996994</c:v>
                </c:pt>
                <c:pt idx="11538">
                  <c:v>92.303999999997004</c:v>
                </c:pt>
                <c:pt idx="11539">
                  <c:v>92.311999999996999</c:v>
                </c:pt>
                <c:pt idx="11540">
                  <c:v>92.319999999996995</c:v>
                </c:pt>
                <c:pt idx="11541">
                  <c:v>92.327999999996976</c:v>
                </c:pt>
                <c:pt idx="11542">
                  <c:v>92.335999999996972</c:v>
                </c:pt>
                <c:pt idx="11543">
                  <c:v>92.343999999996967</c:v>
                </c:pt>
                <c:pt idx="11544">
                  <c:v>92.351999999996963</c:v>
                </c:pt>
                <c:pt idx="11545">
                  <c:v>92.359999999996973</c:v>
                </c:pt>
                <c:pt idx="11546">
                  <c:v>92.367999999996968</c:v>
                </c:pt>
                <c:pt idx="11547">
                  <c:v>92.375999999996949</c:v>
                </c:pt>
                <c:pt idx="11548">
                  <c:v>92.383999999996945</c:v>
                </c:pt>
                <c:pt idx="11549">
                  <c:v>92.391999999996955</c:v>
                </c:pt>
                <c:pt idx="11550">
                  <c:v>92.399999999996936</c:v>
                </c:pt>
                <c:pt idx="11551">
                  <c:v>92.407999999996946</c:v>
                </c:pt>
                <c:pt idx="11552">
                  <c:v>92.415999999996927</c:v>
                </c:pt>
                <c:pt idx="11553">
                  <c:v>92.423999999996923</c:v>
                </c:pt>
                <c:pt idx="11554">
                  <c:v>92.431999999996947</c:v>
                </c:pt>
                <c:pt idx="11555">
                  <c:v>92.439999999996928</c:v>
                </c:pt>
                <c:pt idx="11556">
                  <c:v>92.447999999996938</c:v>
                </c:pt>
                <c:pt idx="11557">
                  <c:v>92.455999999996905</c:v>
                </c:pt>
                <c:pt idx="11558">
                  <c:v>92.463999999996915</c:v>
                </c:pt>
                <c:pt idx="11559">
                  <c:v>92.471999999996896</c:v>
                </c:pt>
                <c:pt idx="11560">
                  <c:v>92.479999999996892</c:v>
                </c:pt>
                <c:pt idx="11561">
                  <c:v>92.487999999996902</c:v>
                </c:pt>
                <c:pt idx="11562">
                  <c:v>92.495999999996897</c:v>
                </c:pt>
                <c:pt idx="11563">
                  <c:v>92.503999999996893</c:v>
                </c:pt>
                <c:pt idx="11564">
                  <c:v>92.511999999996888</c:v>
                </c:pt>
                <c:pt idx="11565">
                  <c:v>92.519999999996884</c:v>
                </c:pt>
                <c:pt idx="11566">
                  <c:v>92.527999999996865</c:v>
                </c:pt>
                <c:pt idx="11567">
                  <c:v>92.535999999996861</c:v>
                </c:pt>
                <c:pt idx="11568">
                  <c:v>92.543999999996871</c:v>
                </c:pt>
                <c:pt idx="11569">
                  <c:v>92.551999999996866</c:v>
                </c:pt>
                <c:pt idx="11570">
                  <c:v>92.559999999996847</c:v>
                </c:pt>
                <c:pt idx="11571">
                  <c:v>92.567999999996857</c:v>
                </c:pt>
                <c:pt idx="11572">
                  <c:v>92.575999999996839</c:v>
                </c:pt>
                <c:pt idx="11573">
                  <c:v>92.583999999996834</c:v>
                </c:pt>
                <c:pt idx="11574">
                  <c:v>92.591999999996844</c:v>
                </c:pt>
                <c:pt idx="11575">
                  <c:v>92.599999999996825</c:v>
                </c:pt>
                <c:pt idx="11576">
                  <c:v>92.607999999996821</c:v>
                </c:pt>
                <c:pt idx="11577">
                  <c:v>92.615999999996816</c:v>
                </c:pt>
                <c:pt idx="11578">
                  <c:v>92.623999999996812</c:v>
                </c:pt>
                <c:pt idx="11579">
                  <c:v>92.631999999996822</c:v>
                </c:pt>
                <c:pt idx="11580">
                  <c:v>92.639999999996803</c:v>
                </c:pt>
                <c:pt idx="11581">
                  <c:v>92.647999999996813</c:v>
                </c:pt>
                <c:pt idx="11582">
                  <c:v>92.65599999999678</c:v>
                </c:pt>
                <c:pt idx="11583">
                  <c:v>92.66399999999679</c:v>
                </c:pt>
                <c:pt idx="11584">
                  <c:v>92.671999999996785</c:v>
                </c:pt>
                <c:pt idx="11585">
                  <c:v>92.679999999996781</c:v>
                </c:pt>
                <c:pt idx="11586">
                  <c:v>92.687999999996777</c:v>
                </c:pt>
                <c:pt idx="11587">
                  <c:v>92.695999999996772</c:v>
                </c:pt>
                <c:pt idx="11588">
                  <c:v>92.703999999996782</c:v>
                </c:pt>
                <c:pt idx="11589">
                  <c:v>92.711999999996777</c:v>
                </c:pt>
                <c:pt idx="11590">
                  <c:v>92.719999999996787</c:v>
                </c:pt>
                <c:pt idx="11591">
                  <c:v>92.727999999996769</c:v>
                </c:pt>
                <c:pt idx="11592">
                  <c:v>92.735999999996764</c:v>
                </c:pt>
                <c:pt idx="11593">
                  <c:v>92.74399999999676</c:v>
                </c:pt>
                <c:pt idx="11594">
                  <c:v>92.751999999996755</c:v>
                </c:pt>
                <c:pt idx="11595">
                  <c:v>92.759999999996737</c:v>
                </c:pt>
                <c:pt idx="11596">
                  <c:v>92.767999999996746</c:v>
                </c:pt>
                <c:pt idx="11597">
                  <c:v>92.775999999996728</c:v>
                </c:pt>
                <c:pt idx="11598">
                  <c:v>92.783999999996723</c:v>
                </c:pt>
                <c:pt idx="11599">
                  <c:v>92.791999999996747</c:v>
                </c:pt>
                <c:pt idx="11600">
                  <c:v>92.799999999996729</c:v>
                </c:pt>
                <c:pt idx="11601">
                  <c:v>92.807999999996724</c:v>
                </c:pt>
                <c:pt idx="11602">
                  <c:v>92.815999999996706</c:v>
                </c:pt>
                <c:pt idx="11603">
                  <c:v>92.823999999996701</c:v>
                </c:pt>
                <c:pt idx="11604">
                  <c:v>92.831999999996697</c:v>
                </c:pt>
                <c:pt idx="11605">
                  <c:v>92.839999999996692</c:v>
                </c:pt>
                <c:pt idx="11606">
                  <c:v>92.847999999996716</c:v>
                </c:pt>
                <c:pt idx="11607">
                  <c:v>92.855999999996683</c:v>
                </c:pt>
                <c:pt idx="11608">
                  <c:v>92.863999999996693</c:v>
                </c:pt>
                <c:pt idx="11609">
                  <c:v>92.871999999996675</c:v>
                </c:pt>
                <c:pt idx="11610">
                  <c:v>92.87999999999667</c:v>
                </c:pt>
                <c:pt idx="11611">
                  <c:v>92.887999999996666</c:v>
                </c:pt>
                <c:pt idx="11612">
                  <c:v>92.895999999996661</c:v>
                </c:pt>
                <c:pt idx="11613">
                  <c:v>92.903999999996671</c:v>
                </c:pt>
                <c:pt idx="11614">
                  <c:v>92.911999999996681</c:v>
                </c:pt>
                <c:pt idx="11615">
                  <c:v>92.919999999996676</c:v>
                </c:pt>
                <c:pt idx="11616">
                  <c:v>92.927999999996658</c:v>
                </c:pt>
                <c:pt idx="11617">
                  <c:v>92.935999999996653</c:v>
                </c:pt>
                <c:pt idx="11618">
                  <c:v>92.943999999996649</c:v>
                </c:pt>
                <c:pt idx="11619">
                  <c:v>92.95199999999663</c:v>
                </c:pt>
                <c:pt idx="11620">
                  <c:v>92.959999999996626</c:v>
                </c:pt>
                <c:pt idx="11621">
                  <c:v>92.967999999996621</c:v>
                </c:pt>
                <c:pt idx="11622">
                  <c:v>92.975999999996603</c:v>
                </c:pt>
                <c:pt idx="11623">
                  <c:v>92.983999999996612</c:v>
                </c:pt>
                <c:pt idx="11624">
                  <c:v>92.991999999996608</c:v>
                </c:pt>
                <c:pt idx="11625">
                  <c:v>92.999999999996618</c:v>
                </c:pt>
                <c:pt idx="11626">
                  <c:v>93.007999999996599</c:v>
                </c:pt>
                <c:pt idx="11627">
                  <c:v>93.015999999996595</c:v>
                </c:pt>
                <c:pt idx="11628">
                  <c:v>93.023999999996576</c:v>
                </c:pt>
                <c:pt idx="11629">
                  <c:v>93.031999999996586</c:v>
                </c:pt>
                <c:pt idx="11630">
                  <c:v>93.039999999996567</c:v>
                </c:pt>
                <c:pt idx="11631">
                  <c:v>93.047999999996577</c:v>
                </c:pt>
                <c:pt idx="11632">
                  <c:v>93.055999999996573</c:v>
                </c:pt>
                <c:pt idx="11633">
                  <c:v>93.063999999996568</c:v>
                </c:pt>
                <c:pt idx="11634">
                  <c:v>93.071999999996564</c:v>
                </c:pt>
                <c:pt idx="11635">
                  <c:v>93.079999999996545</c:v>
                </c:pt>
                <c:pt idx="11636">
                  <c:v>93.087999999996555</c:v>
                </c:pt>
                <c:pt idx="11637">
                  <c:v>93.095999999996536</c:v>
                </c:pt>
                <c:pt idx="11638">
                  <c:v>93.103999999996532</c:v>
                </c:pt>
                <c:pt idx="11639">
                  <c:v>93.111999999996527</c:v>
                </c:pt>
                <c:pt idx="11640">
                  <c:v>93.119999999996523</c:v>
                </c:pt>
                <c:pt idx="11641">
                  <c:v>93.127999999996533</c:v>
                </c:pt>
                <c:pt idx="11642">
                  <c:v>93.135999999996514</c:v>
                </c:pt>
                <c:pt idx="11643">
                  <c:v>93.143999999996524</c:v>
                </c:pt>
                <c:pt idx="11644">
                  <c:v>93.151999999996505</c:v>
                </c:pt>
                <c:pt idx="11645">
                  <c:v>93.159999999996501</c:v>
                </c:pt>
                <c:pt idx="11646">
                  <c:v>93.167999999996496</c:v>
                </c:pt>
                <c:pt idx="11647">
                  <c:v>93.175999999996478</c:v>
                </c:pt>
                <c:pt idx="11648">
                  <c:v>93.183999999996487</c:v>
                </c:pt>
                <c:pt idx="11649">
                  <c:v>93.191999999996497</c:v>
                </c:pt>
                <c:pt idx="11650">
                  <c:v>93.199999999996493</c:v>
                </c:pt>
                <c:pt idx="11651">
                  <c:v>93.207999999996488</c:v>
                </c:pt>
                <c:pt idx="11652">
                  <c:v>93.215999999996484</c:v>
                </c:pt>
                <c:pt idx="11653">
                  <c:v>93.223999999996465</c:v>
                </c:pt>
                <c:pt idx="11654">
                  <c:v>93.231999999996475</c:v>
                </c:pt>
                <c:pt idx="11655">
                  <c:v>93.239999999996471</c:v>
                </c:pt>
                <c:pt idx="11656">
                  <c:v>93.24799999999648</c:v>
                </c:pt>
                <c:pt idx="11657">
                  <c:v>93.255999999996462</c:v>
                </c:pt>
                <c:pt idx="11658">
                  <c:v>93.263999999996457</c:v>
                </c:pt>
                <c:pt idx="11659">
                  <c:v>93.271999999996453</c:v>
                </c:pt>
                <c:pt idx="11660">
                  <c:v>93.279999999996434</c:v>
                </c:pt>
                <c:pt idx="11661">
                  <c:v>93.287999999996444</c:v>
                </c:pt>
                <c:pt idx="11662">
                  <c:v>93.295999999996425</c:v>
                </c:pt>
                <c:pt idx="11663">
                  <c:v>93.303999999996421</c:v>
                </c:pt>
                <c:pt idx="11664">
                  <c:v>93.311999999996431</c:v>
                </c:pt>
                <c:pt idx="11665">
                  <c:v>93.319999999996426</c:v>
                </c:pt>
                <c:pt idx="11666">
                  <c:v>93.327999999996422</c:v>
                </c:pt>
                <c:pt idx="11667">
                  <c:v>93.335999999996403</c:v>
                </c:pt>
                <c:pt idx="11668">
                  <c:v>93.343999999996413</c:v>
                </c:pt>
                <c:pt idx="11669">
                  <c:v>93.351999999996394</c:v>
                </c:pt>
                <c:pt idx="11670">
                  <c:v>93.35999999999639</c:v>
                </c:pt>
                <c:pt idx="11671">
                  <c:v>93.3679999999964</c:v>
                </c:pt>
                <c:pt idx="11672">
                  <c:v>93.375999999996381</c:v>
                </c:pt>
                <c:pt idx="11673">
                  <c:v>93.383999999996377</c:v>
                </c:pt>
                <c:pt idx="11674">
                  <c:v>93.391999999996386</c:v>
                </c:pt>
                <c:pt idx="11675">
                  <c:v>93.399999999996382</c:v>
                </c:pt>
                <c:pt idx="11676">
                  <c:v>93.407999999996377</c:v>
                </c:pt>
                <c:pt idx="11677">
                  <c:v>93.415999999996387</c:v>
                </c:pt>
                <c:pt idx="11678">
                  <c:v>93.423999999996369</c:v>
                </c:pt>
                <c:pt idx="11679">
                  <c:v>93.431999999996378</c:v>
                </c:pt>
                <c:pt idx="11680">
                  <c:v>93.43999999999636</c:v>
                </c:pt>
                <c:pt idx="11681">
                  <c:v>93.44799999999637</c:v>
                </c:pt>
                <c:pt idx="11682">
                  <c:v>93.455999999996337</c:v>
                </c:pt>
                <c:pt idx="11683">
                  <c:v>93.463999999996346</c:v>
                </c:pt>
                <c:pt idx="11684">
                  <c:v>93.471999999996342</c:v>
                </c:pt>
                <c:pt idx="11685">
                  <c:v>93.479999999996323</c:v>
                </c:pt>
                <c:pt idx="11686">
                  <c:v>93.487999999996347</c:v>
                </c:pt>
                <c:pt idx="11687">
                  <c:v>93.495999999996329</c:v>
                </c:pt>
                <c:pt idx="11688">
                  <c:v>93.503999999996324</c:v>
                </c:pt>
                <c:pt idx="11689">
                  <c:v>93.51199999999632</c:v>
                </c:pt>
                <c:pt idx="11690">
                  <c:v>93.519999999996315</c:v>
                </c:pt>
                <c:pt idx="11691">
                  <c:v>93.527999999996297</c:v>
                </c:pt>
                <c:pt idx="11692">
                  <c:v>93.535999999996292</c:v>
                </c:pt>
                <c:pt idx="11693">
                  <c:v>93.543999999996316</c:v>
                </c:pt>
                <c:pt idx="11694">
                  <c:v>93.551999999996298</c:v>
                </c:pt>
                <c:pt idx="11695">
                  <c:v>93.559999999996293</c:v>
                </c:pt>
                <c:pt idx="11696">
                  <c:v>93.567999999996289</c:v>
                </c:pt>
                <c:pt idx="11697">
                  <c:v>93.57599999999627</c:v>
                </c:pt>
                <c:pt idx="11698">
                  <c:v>93.583999999996266</c:v>
                </c:pt>
                <c:pt idx="11699">
                  <c:v>93.591999999996276</c:v>
                </c:pt>
                <c:pt idx="11700">
                  <c:v>93.599999999996271</c:v>
                </c:pt>
                <c:pt idx="11701">
                  <c:v>93.607999999996267</c:v>
                </c:pt>
                <c:pt idx="11702">
                  <c:v>93.615999999996262</c:v>
                </c:pt>
                <c:pt idx="11703">
                  <c:v>93.623999999996244</c:v>
                </c:pt>
                <c:pt idx="11704">
                  <c:v>93.631999999996253</c:v>
                </c:pt>
                <c:pt idx="11705">
                  <c:v>93.639999999996235</c:v>
                </c:pt>
                <c:pt idx="11706">
                  <c:v>93.647999999996244</c:v>
                </c:pt>
                <c:pt idx="11707">
                  <c:v>93.655999999996212</c:v>
                </c:pt>
                <c:pt idx="11708">
                  <c:v>93.663999999996207</c:v>
                </c:pt>
                <c:pt idx="11709">
                  <c:v>93.671999999996203</c:v>
                </c:pt>
                <c:pt idx="11710">
                  <c:v>93.679999999996198</c:v>
                </c:pt>
                <c:pt idx="11711">
                  <c:v>93.687999999996194</c:v>
                </c:pt>
                <c:pt idx="11712">
                  <c:v>93.695999999996204</c:v>
                </c:pt>
                <c:pt idx="11713">
                  <c:v>93.703999999996199</c:v>
                </c:pt>
                <c:pt idx="11714">
                  <c:v>93.711999999996209</c:v>
                </c:pt>
                <c:pt idx="11715">
                  <c:v>93.71999999999619</c:v>
                </c:pt>
                <c:pt idx="11716">
                  <c:v>93.727999999996186</c:v>
                </c:pt>
                <c:pt idx="11717">
                  <c:v>93.735999999996167</c:v>
                </c:pt>
                <c:pt idx="11718">
                  <c:v>93.743999999996177</c:v>
                </c:pt>
                <c:pt idx="11719">
                  <c:v>93.751999999996187</c:v>
                </c:pt>
                <c:pt idx="11720">
                  <c:v>93.759999999996168</c:v>
                </c:pt>
                <c:pt idx="11721">
                  <c:v>93.767999999996178</c:v>
                </c:pt>
                <c:pt idx="11722">
                  <c:v>93.775999999996145</c:v>
                </c:pt>
                <c:pt idx="11723">
                  <c:v>93.783999999996155</c:v>
                </c:pt>
                <c:pt idx="11724">
                  <c:v>93.79199999999615</c:v>
                </c:pt>
                <c:pt idx="11725">
                  <c:v>93.799999999996146</c:v>
                </c:pt>
                <c:pt idx="11726">
                  <c:v>93.807999999996127</c:v>
                </c:pt>
                <c:pt idx="11727">
                  <c:v>93.815999999996123</c:v>
                </c:pt>
                <c:pt idx="11728">
                  <c:v>93.823999999996133</c:v>
                </c:pt>
                <c:pt idx="11729">
                  <c:v>93.831999999996128</c:v>
                </c:pt>
                <c:pt idx="11730">
                  <c:v>93.839999999996124</c:v>
                </c:pt>
                <c:pt idx="11731">
                  <c:v>93.847999999996119</c:v>
                </c:pt>
                <c:pt idx="11732">
                  <c:v>93.855999999996101</c:v>
                </c:pt>
                <c:pt idx="11733">
                  <c:v>93.863999999996096</c:v>
                </c:pt>
                <c:pt idx="11734">
                  <c:v>93.871999999996092</c:v>
                </c:pt>
                <c:pt idx="11735">
                  <c:v>93.879999999996087</c:v>
                </c:pt>
                <c:pt idx="11736">
                  <c:v>93.887999999996097</c:v>
                </c:pt>
                <c:pt idx="11737">
                  <c:v>93.895999999996093</c:v>
                </c:pt>
                <c:pt idx="11738">
                  <c:v>93.903999999996088</c:v>
                </c:pt>
                <c:pt idx="11739">
                  <c:v>93.911999999996098</c:v>
                </c:pt>
                <c:pt idx="11740">
                  <c:v>93.91999999999608</c:v>
                </c:pt>
                <c:pt idx="11741">
                  <c:v>93.927999999996075</c:v>
                </c:pt>
                <c:pt idx="11742">
                  <c:v>93.935999999996071</c:v>
                </c:pt>
                <c:pt idx="11743">
                  <c:v>93.94399999999608</c:v>
                </c:pt>
                <c:pt idx="11744">
                  <c:v>93.951999999996076</c:v>
                </c:pt>
                <c:pt idx="11745">
                  <c:v>93.959999999996057</c:v>
                </c:pt>
                <c:pt idx="11746">
                  <c:v>93.967999999996067</c:v>
                </c:pt>
                <c:pt idx="11747">
                  <c:v>93.975999999996034</c:v>
                </c:pt>
                <c:pt idx="11748">
                  <c:v>93.983999999996044</c:v>
                </c:pt>
                <c:pt idx="11749">
                  <c:v>93.99199999999604</c:v>
                </c:pt>
                <c:pt idx="11750">
                  <c:v>93.999999999996035</c:v>
                </c:pt>
                <c:pt idx="11751">
                  <c:v>94.007999999996031</c:v>
                </c:pt>
                <c:pt idx="11752">
                  <c:v>94.015999999996026</c:v>
                </c:pt>
                <c:pt idx="11753">
                  <c:v>94.023999999996022</c:v>
                </c:pt>
                <c:pt idx="11754">
                  <c:v>94.031999999996017</c:v>
                </c:pt>
                <c:pt idx="11755">
                  <c:v>94.039999999996013</c:v>
                </c:pt>
                <c:pt idx="11756">
                  <c:v>94.047999999996009</c:v>
                </c:pt>
                <c:pt idx="11757">
                  <c:v>94.05599999999599</c:v>
                </c:pt>
                <c:pt idx="11758">
                  <c:v>94.063999999996</c:v>
                </c:pt>
                <c:pt idx="11759">
                  <c:v>94.071999999995995</c:v>
                </c:pt>
                <c:pt idx="11760">
                  <c:v>94.079999999995977</c:v>
                </c:pt>
                <c:pt idx="11761">
                  <c:v>94.087999999995986</c:v>
                </c:pt>
                <c:pt idx="11762">
                  <c:v>94.095999999995982</c:v>
                </c:pt>
                <c:pt idx="11763">
                  <c:v>94.103999999995963</c:v>
                </c:pt>
                <c:pt idx="11764">
                  <c:v>94.111999999995987</c:v>
                </c:pt>
                <c:pt idx="11765">
                  <c:v>94.119999999995969</c:v>
                </c:pt>
                <c:pt idx="11766">
                  <c:v>94.127999999995964</c:v>
                </c:pt>
                <c:pt idx="11767">
                  <c:v>94.135999999995946</c:v>
                </c:pt>
                <c:pt idx="11768">
                  <c:v>94.143999999995955</c:v>
                </c:pt>
                <c:pt idx="11769">
                  <c:v>94.151999999995937</c:v>
                </c:pt>
                <c:pt idx="11770">
                  <c:v>94.159999999995932</c:v>
                </c:pt>
                <c:pt idx="11771">
                  <c:v>94.167999999995942</c:v>
                </c:pt>
                <c:pt idx="11772">
                  <c:v>94.175999999995909</c:v>
                </c:pt>
                <c:pt idx="11773">
                  <c:v>94.183999999995933</c:v>
                </c:pt>
                <c:pt idx="11774">
                  <c:v>94.191999999995929</c:v>
                </c:pt>
                <c:pt idx="11775">
                  <c:v>94.199999999995924</c:v>
                </c:pt>
                <c:pt idx="11776">
                  <c:v>94.20799999999592</c:v>
                </c:pt>
                <c:pt idx="11777">
                  <c:v>94.215999999995915</c:v>
                </c:pt>
                <c:pt idx="11778">
                  <c:v>94.223999999995897</c:v>
                </c:pt>
                <c:pt idx="11779">
                  <c:v>94.231999999995907</c:v>
                </c:pt>
                <c:pt idx="11780">
                  <c:v>94.239999999995916</c:v>
                </c:pt>
                <c:pt idx="11781">
                  <c:v>94.247999999995912</c:v>
                </c:pt>
                <c:pt idx="11782">
                  <c:v>94.255999999995893</c:v>
                </c:pt>
                <c:pt idx="11783">
                  <c:v>94.263999999995889</c:v>
                </c:pt>
                <c:pt idx="11784">
                  <c:v>94.271999999995884</c:v>
                </c:pt>
                <c:pt idx="11785">
                  <c:v>94.279999999995866</c:v>
                </c:pt>
                <c:pt idx="11786">
                  <c:v>94.287999999995876</c:v>
                </c:pt>
                <c:pt idx="11787">
                  <c:v>94.295999999995871</c:v>
                </c:pt>
                <c:pt idx="11788">
                  <c:v>94.303999999995867</c:v>
                </c:pt>
                <c:pt idx="11789">
                  <c:v>94.311999999995876</c:v>
                </c:pt>
                <c:pt idx="11790">
                  <c:v>94.319999999995858</c:v>
                </c:pt>
                <c:pt idx="11791">
                  <c:v>94.327999999995853</c:v>
                </c:pt>
                <c:pt idx="11792">
                  <c:v>94.335999999995835</c:v>
                </c:pt>
                <c:pt idx="11793">
                  <c:v>94.343999999995845</c:v>
                </c:pt>
                <c:pt idx="11794">
                  <c:v>94.351999999995826</c:v>
                </c:pt>
                <c:pt idx="11795">
                  <c:v>94.359999999995821</c:v>
                </c:pt>
                <c:pt idx="11796">
                  <c:v>94.367999999995831</c:v>
                </c:pt>
                <c:pt idx="11797">
                  <c:v>94.375999999995813</c:v>
                </c:pt>
                <c:pt idx="11798">
                  <c:v>94.383999999995822</c:v>
                </c:pt>
                <c:pt idx="11799">
                  <c:v>94.391999999995818</c:v>
                </c:pt>
                <c:pt idx="11800">
                  <c:v>94.399999999995813</c:v>
                </c:pt>
                <c:pt idx="11801">
                  <c:v>94.407999999995809</c:v>
                </c:pt>
                <c:pt idx="11802">
                  <c:v>94.415999999995805</c:v>
                </c:pt>
                <c:pt idx="11803">
                  <c:v>94.4239999999958</c:v>
                </c:pt>
                <c:pt idx="11804">
                  <c:v>94.43199999999581</c:v>
                </c:pt>
                <c:pt idx="11805">
                  <c:v>94.439999999995791</c:v>
                </c:pt>
                <c:pt idx="11806">
                  <c:v>94.447999999995801</c:v>
                </c:pt>
                <c:pt idx="11807">
                  <c:v>94.455999999995782</c:v>
                </c:pt>
                <c:pt idx="11808">
                  <c:v>94.463999999995778</c:v>
                </c:pt>
                <c:pt idx="11809">
                  <c:v>94.471999999995788</c:v>
                </c:pt>
                <c:pt idx="11810">
                  <c:v>94.479999999995769</c:v>
                </c:pt>
                <c:pt idx="11811">
                  <c:v>94.487999999995779</c:v>
                </c:pt>
                <c:pt idx="11812">
                  <c:v>94.49599999999576</c:v>
                </c:pt>
                <c:pt idx="11813">
                  <c:v>94.503999999995756</c:v>
                </c:pt>
                <c:pt idx="11814">
                  <c:v>94.511999999995751</c:v>
                </c:pt>
                <c:pt idx="11815">
                  <c:v>94.519999999995747</c:v>
                </c:pt>
                <c:pt idx="11816">
                  <c:v>94.527999999995743</c:v>
                </c:pt>
                <c:pt idx="11817">
                  <c:v>94.535999999995724</c:v>
                </c:pt>
                <c:pt idx="11818">
                  <c:v>94.543999999995748</c:v>
                </c:pt>
                <c:pt idx="11819">
                  <c:v>94.551999999995729</c:v>
                </c:pt>
                <c:pt idx="11820">
                  <c:v>94.559999999995725</c:v>
                </c:pt>
                <c:pt idx="11821">
                  <c:v>94.56799999999572</c:v>
                </c:pt>
                <c:pt idx="11822">
                  <c:v>94.575999999995702</c:v>
                </c:pt>
                <c:pt idx="11823">
                  <c:v>94.583999999995697</c:v>
                </c:pt>
                <c:pt idx="11824">
                  <c:v>94.591999999995707</c:v>
                </c:pt>
                <c:pt idx="11825">
                  <c:v>94.599999999995717</c:v>
                </c:pt>
                <c:pt idx="11826">
                  <c:v>94.607999999995698</c:v>
                </c:pt>
                <c:pt idx="11827">
                  <c:v>94.615999999995694</c:v>
                </c:pt>
                <c:pt idx="11828">
                  <c:v>94.623999999995675</c:v>
                </c:pt>
                <c:pt idx="11829">
                  <c:v>94.631999999995685</c:v>
                </c:pt>
                <c:pt idx="11830">
                  <c:v>94.639999999995666</c:v>
                </c:pt>
                <c:pt idx="11831">
                  <c:v>94.647999999995676</c:v>
                </c:pt>
                <c:pt idx="11832">
                  <c:v>94.655999999995657</c:v>
                </c:pt>
                <c:pt idx="11833">
                  <c:v>94.663999999995667</c:v>
                </c:pt>
                <c:pt idx="11834">
                  <c:v>94.671999999995663</c:v>
                </c:pt>
                <c:pt idx="11835">
                  <c:v>94.679999999995644</c:v>
                </c:pt>
                <c:pt idx="11836">
                  <c:v>94.687999999995654</c:v>
                </c:pt>
                <c:pt idx="11837">
                  <c:v>94.695999999995635</c:v>
                </c:pt>
                <c:pt idx="11838">
                  <c:v>94.703999999995645</c:v>
                </c:pt>
                <c:pt idx="11839">
                  <c:v>94.711999999995641</c:v>
                </c:pt>
                <c:pt idx="11840">
                  <c:v>94.719999999995636</c:v>
                </c:pt>
                <c:pt idx="11841">
                  <c:v>94.727999999995632</c:v>
                </c:pt>
                <c:pt idx="11842">
                  <c:v>94.735999999995627</c:v>
                </c:pt>
                <c:pt idx="11843">
                  <c:v>94.743999999995637</c:v>
                </c:pt>
                <c:pt idx="11844">
                  <c:v>94.751999999995618</c:v>
                </c:pt>
                <c:pt idx="11845">
                  <c:v>94.759999999995614</c:v>
                </c:pt>
                <c:pt idx="11846">
                  <c:v>94.76799999999561</c:v>
                </c:pt>
                <c:pt idx="11847">
                  <c:v>94.775999999995591</c:v>
                </c:pt>
                <c:pt idx="11848">
                  <c:v>94.783999999995601</c:v>
                </c:pt>
                <c:pt idx="11849">
                  <c:v>94.79199999999561</c:v>
                </c:pt>
                <c:pt idx="11850">
                  <c:v>94.799999999995606</c:v>
                </c:pt>
                <c:pt idx="11851">
                  <c:v>94.807999999995587</c:v>
                </c:pt>
                <c:pt idx="11852">
                  <c:v>94.815999999995583</c:v>
                </c:pt>
                <c:pt idx="11853">
                  <c:v>94.823999999995564</c:v>
                </c:pt>
                <c:pt idx="11854">
                  <c:v>94.831999999995574</c:v>
                </c:pt>
                <c:pt idx="11855">
                  <c:v>94.83999999999557</c:v>
                </c:pt>
                <c:pt idx="11856">
                  <c:v>94.847999999995551</c:v>
                </c:pt>
                <c:pt idx="11857">
                  <c:v>94.855999999995532</c:v>
                </c:pt>
                <c:pt idx="11858">
                  <c:v>94.863999999995542</c:v>
                </c:pt>
                <c:pt idx="11859">
                  <c:v>94.871999999995523</c:v>
                </c:pt>
                <c:pt idx="11860">
                  <c:v>94.879999999995533</c:v>
                </c:pt>
                <c:pt idx="11861">
                  <c:v>94.887999999995529</c:v>
                </c:pt>
                <c:pt idx="11862">
                  <c:v>94.895999999995524</c:v>
                </c:pt>
                <c:pt idx="11863">
                  <c:v>94.90399999999552</c:v>
                </c:pt>
                <c:pt idx="11864">
                  <c:v>94.91199999999553</c:v>
                </c:pt>
                <c:pt idx="11865">
                  <c:v>94.919999999995511</c:v>
                </c:pt>
                <c:pt idx="11866">
                  <c:v>94.927999999995507</c:v>
                </c:pt>
                <c:pt idx="11867">
                  <c:v>94.935999999995516</c:v>
                </c:pt>
                <c:pt idx="11868">
                  <c:v>94.943999999995512</c:v>
                </c:pt>
                <c:pt idx="11869">
                  <c:v>94.951999999995508</c:v>
                </c:pt>
                <c:pt idx="11870">
                  <c:v>94.959999999995489</c:v>
                </c:pt>
                <c:pt idx="11871">
                  <c:v>94.967999999995499</c:v>
                </c:pt>
                <c:pt idx="11872">
                  <c:v>94.975999999995466</c:v>
                </c:pt>
                <c:pt idx="11873">
                  <c:v>94.983999999995476</c:v>
                </c:pt>
                <c:pt idx="11874">
                  <c:v>94.991999999995485</c:v>
                </c:pt>
                <c:pt idx="11875">
                  <c:v>94.999999999995481</c:v>
                </c:pt>
                <c:pt idx="11876">
                  <c:v>95.007999999995477</c:v>
                </c:pt>
                <c:pt idx="11877">
                  <c:v>95.015999999995458</c:v>
                </c:pt>
                <c:pt idx="11878">
                  <c:v>95.023999999995453</c:v>
                </c:pt>
                <c:pt idx="11879">
                  <c:v>95.031999999995449</c:v>
                </c:pt>
                <c:pt idx="11880">
                  <c:v>95.039999999995445</c:v>
                </c:pt>
                <c:pt idx="11881">
                  <c:v>95.04799999999544</c:v>
                </c:pt>
                <c:pt idx="11882">
                  <c:v>95.055999999995421</c:v>
                </c:pt>
                <c:pt idx="11883">
                  <c:v>95.063999999995431</c:v>
                </c:pt>
                <c:pt idx="11884">
                  <c:v>95.071999999995427</c:v>
                </c:pt>
                <c:pt idx="11885">
                  <c:v>95.079999999995422</c:v>
                </c:pt>
                <c:pt idx="11886">
                  <c:v>95.087999999995418</c:v>
                </c:pt>
                <c:pt idx="11887">
                  <c:v>95.095999999995414</c:v>
                </c:pt>
                <c:pt idx="11888">
                  <c:v>95.103999999995395</c:v>
                </c:pt>
                <c:pt idx="11889">
                  <c:v>95.111999999995405</c:v>
                </c:pt>
                <c:pt idx="11890">
                  <c:v>95.1199999999954</c:v>
                </c:pt>
                <c:pt idx="11891">
                  <c:v>95.127999999995396</c:v>
                </c:pt>
                <c:pt idx="11892">
                  <c:v>95.135999999995377</c:v>
                </c:pt>
                <c:pt idx="11893">
                  <c:v>95.143999999995387</c:v>
                </c:pt>
                <c:pt idx="11894">
                  <c:v>95.151999999995382</c:v>
                </c:pt>
                <c:pt idx="11895">
                  <c:v>95.159999999995364</c:v>
                </c:pt>
                <c:pt idx="11896">
                  <c:v>95.167999999995388</c:v>
                </c:pt>
                <c:pt idx="11897">
                  <c:v>95.175999999995355</c:v>
                </c:pt>
                <c:pt idx="11898">
                  <c:v>95.183999999995365</c:v>
                </c:pt>
                <c:pt idx="11899">
                  <c:v>95.19199999999536</c:v>
                </c:pt>
                <c:pt idx="11900">
                  <c:v>95.199999999995356</c:v>
                </c:pt>
                <c:pt idx="11901">
                  <c:v>95.207999999995351</c:v>
                </c:pt>
                <c:pt idx="11902">
                  <c:v>95.215999999995347</c:v>
                </c:pt>
                <c:pt idx="11903">
                  <c:v>95.223999999995343</c:v>
                </c:pt>
                <c:pt idx="11904">
                  <c:v>95.231999999995338</c:v>
                </c:pt>
                <c:pt idx="11905">
                  <c:v>95.239999999995334</c:v>
                </c:pt>
                <c:pt idx="11906">
                  <c:v>95.247999999995344</c:v>
                </c:pt>
                <c:pt idx="11907">
                  <c:v>95.255999999995325</c:v>
                </c:pt>
                <c:pt idx="11908">
                  <c:v>95.26399999999532</c:v>
                </c:pt>
                <c:pt idx="11909">
                  <c:v>95.271999999995316</c:v>
                </c:pt>
                <c:pt idx="11910">
                  <c:v>95.279999999995297</c:v>
                </c:pt>
                <c:pt idx="11911">
                  <c:v>95.287999999995307</c:v>
                </c:pt>
                <c:pt idx="11912">
                  <c:v>95.295999999995317</c:v>
                </c:pt>
                <c:pt idx="11913">
                  <c:v>95.303999999995298</c:v>
                </c:pt>
                <c:pt idx="11914">
                  <c:v>95.311999999995308</c:v>
                </c:pt>
                <c:pt idx="11915">
                  <c:v>95.319999999995289</c:v>
                </c:pt>
                <c:pt idx="11916">
                  <c:v>95.327999999995285</c:v>
                </c:pt>
                <c:pt idx="11917">
                  <c:v>95.335999999995266</c:v>
                </c:pt>
                <c:pt idx="11918">
                  <c:v>95.343999999995276</c:v>
                </c:pt>
                <c:pt idx="11919">
                  <c:v>95.351999999995272</c:v>
                </c:pt>
                <c:pt idx="11920">
                  <c:v>95.359999999995267</c:v>
                </c:pt>
                <c:pt idx="11921">
                  <c:v>95.367999999995277</c:v>
                </c:pt>
                <c:pt idx="11922">
                  <c:v>95.375999999995244</c:v>
                </c:pt>
                <c:pt idx="11923">
                  <c:v>95.383999999995254</c:v>
                </c:pt>
                <c:pt idx="11924">
                  <c:v>95.391999999995249</c:v>
                </c:pt>
                <c:pt idx="11925">
                  <c:v>95.399999999995245</c:v>
                </c:pt>
                <c:pt idx="11926">
                  <c:v>95.407999999995241</c:v>
                </c:pt>
                <c:pt idx="11927">
                  <c:v>95.415999999995236</c:v>
                </c:pt>
                <c:pt idx="11928">
                  <c:v>95.423999999995246</c:v>
                </c:pt>
                <c:pt idx="11929">
                  <c:v>95.431999999995242</c:v>
                </c:pt>
                <c:pt idx="11930">
                  <c:v>95.439999999995237</c:v>
                </c:pt>
                <c:pt idx="11931">
                  <c:v>95.447999999995233</c:v>
                </c:pt>
                <c:pt idx="11932">
                  <c:v>95.455999999995214</c:v>
                </c:pt>
                <c:pt idx="11933">
                  <c:v>95.46399999999521</c:v>
                </c:pt>
                <c:pt idx="11934">
                  <c:v>95.471999999995205</c:v>
                </c:pt>
                <c:pt idx="11935">
                  <c:v>95.479999999995201</c:v>
                </c:pt>
                <c:pt idx="11936">
                  <c:v>95.48799999999521</c:v>
                </c:pt>
                <c:pt idx="11937">
                  <c:v>95.495999999995206</c:v>
                </c:pt>
                <c:pt idx="11938">
                  <c:v>95.503999999995187</c:v>
                </c:pt>
                <c:pt idx="11939">
                  <c:v>95.511999999995197</c:v>
                </c:pt>
                <c:pt idx="11940">
                  <c:v>95.519999999995179</c:v>
                </c:pt>
                <c:pt idx="11941">
                  <c:v>95.527999999995174</c:v>
                </c:pt>
                <c:pt idx="11942">
                  <c:v>95.53599999999517</c:v>
                </c:pt>
                <c:pt idx="11943">
                  <c:v>95.543999999995179</c:v>
                </c:pt>
                <c:pt idx="11944">
                  <c:v>95.551999999995147</c:v>
                </c:pt>
                <c:pt idx="11945">
                  <c:v>95.559999999995142</c:v>
                </c:pt>
                <c:pt idx="11946">
                  <c:v>95.567999999995138</c:v>
                </c:pt>
                <c:pt idx="11947">
                  <c:v>95.575999999995133</c:v>
                </c:pt>
                <c:pt idx="11948">
                  <c:v>95.583999999995129</c:v>
                </c:pt>
                <c:pt idx="11949">
                  <c:v>95.591999999995139</c:v>
                </c:pt>
                <c:pt idx="11950">
                  <c:v>95.59999999999512</c:v>
                </c:pt>
                <c:pt idx="11951">
                  <c:v>95.607999999995116</c:v>
                </c:pt>
                <c:pt idx="11952">
                  <c:v>95.615999999995097</c:v>
                </c:pt>
                <c:pt idx="11953">
                  <c:v>95.623999999995092</c:v>
                </c:pt>
                <c:pt idx="11954">
                  <c:v>95.631999999995116</c:v>
                </c:pt>
                <c:pt idx="11955">
                  <c:v>95.639999999995098</c:v>
                </c:pt>
                <c:pt idx="11956">
                  <c:v>95.647999999995108</c:v>
                </c:pt>
                <c:pt idx="11957">
                  <c:v>95.655999999995075</c:v>
                </c:pt>
                <c:pt idx="11958">
                  <c:v>95.663999999995085</c:v>
                </c:pt>
                <c:pt idx="11959">
                  <c:v>95.671999999995066</c:v>
                </c:pt>
                <c:pt idx="11960">
                  <c:v>95.679999999995061</c:v>
                </c:pt>
                <c:pt idx="11961">
                  <c:v>95.687999999995071</c:v>
                </c:pt>
                <c:pt idx="11962">
                  <c:v>95.695999999995067</c:v>
                </c:pt>
                <c:pt idx="11963">
                  <c:v>95.703999999995077</c:v>
                </c:pt>
                <c:pt idx="11964">
                  <c:v>95.711999999995072</c:v>
                </c:pt>
                <c:pt idx="11965">
                  <c:v>95.719999999995068</c:v>
                </c:pt>
                <c:pt idx="11966">
                  <c:v>95.727999999995049</c:v>
                </c:pt>
                <c:pt idx="11967">
                  <c:v>95.735999999995045</c:v>
                </c:pt>
                <c:pt idx="11968">
                  <c:v>95.74399999999504</c:v>
                </c:pt>
                <c:pt idx="11969">
                  <c:v>95.751999999995036</c:v>
                </c:pt>
                <c:pt idx="11970">
                  <c:v>95.759999999995031</c:v>
                </c:pt>
                <c:pt idx="11971">
                  <c:v>95.767999999995041</c:v>
                </c:pt>
                <c:pt idx="11972">
                  <c:v>95.775999999995022</c:v>
                </c:pt>
                <c:pt idx="11973">
                  <c:v>95.783999999995018</c:v>
                </c:pt>
                <c:pt idx="11974">
                  <c:v>95.791999999995014</c:v>
                </c:pt>
                <c:pt idx="11975">
                  <c:v>95.799999999994995</c:v>
                </c:pt>
                <c:pt idx="11976">
                  <c:v>95.807999999994991</c:v>
                </c:pt>
                <c:pt idx="11977">
                  <c:v>95.815999999994986</c:v>
                </c:pt>
                <c:pt idx="11978">
                  <c:v>95.823999999994982</c:v>
                </c:pt>
                <c:pt idx="11979">
                  <c:v>95.831999999994977</c:v>
                </c:pt>
                <c:pt idx="11980">
                  <c:v>95.839999999994973</c:v>
                </c:pt>
                <c:pt idx="11981">
                  <c:v>95.847999999994983</c:v>
                </c:pt>
                <c:pt idx="11982">
                  <c:v>95.85599999999495</c:v>
                </c:pt>
                <c:pt idx="11983">
                  <c:v>95.863999999994974</c:v>
                </c:pt>
                <c:pt idx="11984">
                  <c:v>95.871999999994955</c:v>
                </c:pt>
                <c:pt idx="11985">
                  <c:v>95.879999999994951</c:v>
                </c:pt>
                <c:pt idx="11986">
                  <c:v>95.887999999994946</c:v>
                </c:pt>
                <c:pt idx="11987">
                  <c:v>95.895999999994942</c:v>
                </c:pt>
                <c:pt idx="11988">
                  <c:v>95.903999999994937</c:v>
                </c:pt>
                <c:pt idx="11989">
                  <c:v>95.911999999994947</c:v>
                </c:pt>
                <c:pt idx="11990">
                  <c:v>95.919999999994943</c:v>
                </c:pt>
                <c:pt idx="11991">
                  <c:v>95.927999999994924</c:v>
                </c:pt>
                <c:pt idx="11992">
                  <c:v>95.93599999999492</c:v>
                </c:pt>
                <c:pt idx="11993">
                  <c:v>95.943999999994929</c:v>
                </c:pt>
                <c:pt idx="11994">
                  <c:v>95.951999999994925</c:v>
                </c:pt>
                <c:pt idx="11995">
                  <c:v>95.959999999994906</c:v>
                </c:pt>
                <c:pt idx="11996">
                  <c:v>95.967999999994916</c:v>
                </c:pt>
                <c:pt idx="11997">
                  <c:v>95.975999999994883</c:v>
                </c:pt>
                <c:pt idx="11998">
                  <c:v>95.983999999994893</c:v>
                </c:pt>
                <c:pt idx="11999">
                  <c:v>95.991999999994917</c:v>
                </c:pt>
                <c:pt idx="12000">
                  <c:v>95.999999999994898</c:v>
                </c:pt>
                <c:pt idx="12001">
                  <c:v>96.007999999994894</c:v>
                </c:pt>
                <c:pt idx="12002">
                  <c:v>96.015999999994875</c:v>
                </c:pt>
                <c:pt idx="12003">
                  <c:v>96.023999999994871</c:v>
                </c:pt>
                <c:pt idx="12004">
                  <c:v>96.031999999994866</c:v>
                </c:pt>
                <c:pt idx="12005">
                  <c:v>96.039999999994862</c:v>
                </c:pt>
                <c:pt idx="12006">
                  <c:v>96.047999999994872</c:v>
                </c:pt>
                <c:pt idx="12007">
                  <c:v>96.055999999994853</c:v>
                </c:pt>
                <c:pt idx="12008">
                  <c:v>96.063999999994863</c:v>
                </c:pt>
                <c:pt idx="12009">
                  <c:v>96.071999999994844</c:v>
                </c:pt>
                <c:pt idx="12010">
                  <c:v>96.07999999999484</c:v>
                </c:pt>
                <c:pt idx="12011">
                  <c:v>96.087999999994835</c:v>
                </c:pt>
                <c:pt idx="12012">
                  <c:v>96.095999999994831</c:v>
                </c:pt>
                <c:pt idx="12013">
                  <c:v>96.103999999994812</c:v>
                </c:pt>
                <c:pt idx="12014">
                  <c:v>96.111999999994822</c:v>
                </c:pt>
                <c:pt idx="12015">
                  <c:v>96.119999999994832</c:v>
                </c:pt>
                <c:pt idx="12016">
                  <c:v>96.127999999994813</c:v>
                </c:pt>
                <c:pt idx="12017">
                  <c:v>96.135999999994809</c:v>
                </c:pt>
                <c:pt idx="12018">
                  <c:v>96.143999999994804</c:v>
                </c:pt>
                <c:pt idx="12019">
                  <c:v>96.1519999999948</c:v>
                </c:pt>
                <c:pt idx="12020">
                  <c:v>96.159999999994781</c:v>
                </c:pt>
                <c:pt idx="12021">
                  <c:v>96.167999999994791</c:v>
                </c:pt>
                <c:pt idx="12022">
                  <c:v>96.175999999994772</c:v>
                </c:pt>
                <c:pt idx="12023">
                  <c:v>96.183999999994782</c:v>
                </c:pt>
                <c:pt idx="12024">
                  <c:v>96.191999999994792</c:v>
                </c:pt>
                <c:pt idx="12025">
                  <c:v>96.199999999994773</c:v>
                </c:pt>
                <c:pt idx="12026">
                  <c:v>96.207999999994783</c:v>
                </c:pt>
                <c:pt idx="12027">
                  <c:v>96.215999999994764</c:v>
                </c:pt>
                <c:pt idx="12028">
                  <c:v>96.22399999999476</c:v>
                </c:pt>
                <c:pt idx="12029">
                  <c:v>96.23199999999477</c:v>
                </c:pt>
                <c:pt idx="12030">
                  <c:v>96.239999999994765</c:v>
                </c:pt>
                <c:pt idx="12031">
                  <c:v>96.247999999994761</c:v>
                </c:pt>
                <c:pt idx="12032">
                  <c:v>96.255999999994742</c:v>
                </c:pt>
                <c:pt idx="12033">
                  <c:v>96.263999999994752</c:v>
                </c:pt>
                <c:pt idx="12034">
                  <c:v>96.271999999994733</c:v>
                </c:pt>
                <c:pt idx="12035">
                  <c:v>96.279999999994729</c:v>
                </c:pt>
                <c:pt idx="12036">
                  <c:v>96.287999999994724</c:v>
                </c:pt>
                <c:pt idx="12037">
                  <c:v>96.29599999999472</c:v>
                </c:pt>
                <c:pt idx="12038">
                  <c:v>96.303999999994716</c:v>
                </c:pt>
                <c:pt idx="12039">
                  <c:v>96.311999999994725</c:v>
                </c:pt>
                <c:pt idx="12040">
                  <c:v>96.319999999994707</c:v>
                </c:pt>
                <c:pt idx="12041">
                  <c:v>96.327999999994702</c:v>
                </c:pt>
                <c:pt idx="12042">
                  <c:v>96.335999999994698</c:v>
                </c:pt>
                <c:pt idx="12043">
                  <c:v>96.343999999994693</c:v>
                </c:pt>
                <c:pt idx="12044">
                  <c:v>96.351999999994703</c:v>
                </c:pt>
                <c:pt idx="12045">
                  <c:v>96.359999999994685</c:v>
                </c:pt>
                <c:pt idx="12046">
                  <c:v>96.367999999994694</c:v>
                </c:pt>
                <c:pt idx="12047">
                  <c:v>96.375999999994661</c:v>
                </c:pt>
                <c:pt idx="12048">
                  <c:v>96.383999999994671</c:v>
                </c:pt>
                <c:pt idx="12049">
                  <c:v>96.391999999994667</c:v>
                </c:pt>
                <c:pt idx="12050">
                  <c:v>96.399999999994662</c:v>
                </c:pt>
                <c:pt idx="12051">
                  <c:v>96.407999999994686</c:v>
                </c:pt>
                <c:pt idx="12052">
                  <c:v>96.415999999994668</c:v>
                </c:pt>
                <c:pt idx="12053">
                  <c:v>96.423999999994663</c:v>
                </c:pt>
                <c:pt idx="12054">
                  <c:v>96.431999999994659</c:v>
                </c:pt>
                <c:pt idx="12055">
                  <c:v>96.439999999994654</c:v>
                </c:pt>
                <c:pt idx="12056">
                  <c:v>96.44799999999465</c:v>
                </c:pt>
                <c:pt idx="12057">
                  <c:v>96.455999999994631</c:v>
                </c:pt>
                <c:pt idx="12058">
                  <c:v>96.463999999994627</c:v>
                </c:pt>
                <c:pt idx="12059">
                  <c:v>96.471999999994622</c:v>
                </c:pt>
                <c:pt idx="12060">
                  <c:v>96.479999999994632</c:v>
                </c:pt>
                <c:pt idx="12061">
                  <c:v>96.487999999994628</c:v>
                </c:pt>
                <c:pt idx="12062">
                  <c:v>96.495999999994623</c:v>
                </c:pt>
                <c:pt idx="12063">
                  <c:v>96.503999999994605</c:v>
                </c:pt>
                <c:pt idx="12064">
                  <c:v>96.511999999994615</c:v>
                </c:pt>
                <c:pt idx="12065">
                  <c:v>96.519999999994596</c:v>
                </c:pt>
                <c:pt idx="12066">
                  <c:v>96.527999999994591</c:v>
                </c:pt>
                <c:pt idx="12067">
                  <c:v>96.535999999994587</c:v>
                </c:pt>
                <c:pt idx="12068">
                  <c:v>96.543999999994597</c:v>
                </c:pt>
                <c:pt idx="12069">
                  <c:v>96.551999999994592</c:v>
                </c:pt>
                <c:pt idx="12070">
                  <c:v>96.559999999994574</c:v>
                </c:pt>
                <c:pt idx="12071">
                  <c:v>96.567999999994584</c:v>
                </c:pt>
                <c:pt idx="12072">
                  <c:v>96.575999999994551</c:v>
                </c:pt>
                <c:pt idx="12073">
                  <c:v>96.58399999999456</c:v>
                </c:pt>
                <c:pt idx="12074">
                  <c:v>96.59199999999457</c:v>
                </c:pt>
                <c:pt idx="12075">
                  <c:v>96.599999999994566</c:v>
                </c:pt>
                <c:pt idx="12076">
                  <c:v>96.607999999994547</c:v>
                </c:pt>
                <c:pt idx="12077">
                  <c:v>96.615999999994543</c:v>
                </c:pt>
                <c:pt idx="12078">
                  <c:v>96.623999999994538</c:v>
                </c:pt>
                <c:pt idx="12079">
                  <c:v>96.631999999994534</c:v>
                </c:pt>
                <c:pt idx="12080">
                  <c:v>96.639999999994529</c:v>
                </c:pt>
                <c:pt idx="12081">
                  <c:v>96.647999999994525</c:v>
                </c:pt>
                <c:pt idx="12082">
                  <c:v>96.655999999994506</c:v>
                </c:pt>
                <c:pt idx="12083">
                  <c:v>96.663999999994516</c:v>
                </c:pt>
                <c:pt idx="12084">
                  <c:v>96.671999999994512</c:v>
                </c:pt>
                <c:pt idx="12085">
                  <c:v>96.679999999994493</c:v>
                </c:pt>
                <c:pt idx="12086">
                  <c:v>96.687999999994503</c:v>
                </c:pt>
                <c:pt idx="12087">
                  <c:v>96.695999999994498</c:v>
                </c:pt>
                <c:pt idx="12088">
                  <c:v>96.703999999994494</c:v>
                </c:pt>
                <c:pt idx="12089">
                  <c:v>96.711999999994518</c:v>
                </c:pt>
                <c:pt idx="12090">
                  <c:v>96.719999999994499</c:v>
                </c:pt>
                <c:pt idx="12091">
                  <c:v>96.727999999994495</c:v>
                </c:pt>
                <c:pt idx="12092">
                  <c:v>96.735999999994476</c:v>
                </c:pt>
                <c:pt idx="12093">
                  <c:v>96.743999999994486</c:v>
                </c:pt>
                <c:pt idx="12094">
                  <c:v>96.751999999994467</c:v>
                </c:pt>
                <c:pt idx="12095">
                  <c:v>96.759999999994463</c:v>
                </c:pt>
                <c:pt idx="12096">
                  <c:v>96.767999999994487</c:v>
                </c:pt>
                <c:pt idx="12097">
                  <c:v>96.775999999994454</c:v>
                </c:pt>
                <c:pt idx="12098">
                  <c:v>96.783999999994464</c:v>
                </c:pt>
                <c:pt idx="12099">
                  <c:v>96.791999999994459</c:v>
                </c:pt>
                <c:pt idx="12100">
                  <c:v>96.799999999994455</c:v>
                </c:pt>
                <c:pt idx="12101">
                  <c:v>96.807999999994436</c:v>
                </c:pt>
                <c:pt idx="12102">
                  <c:v>96.815999999994432</c:v>
                </c:pt>
                <c:pt idx="12103">
                  <c:v>96.823999999994413</c:v>
                </c:pt>
                <c:pt idx="12104">
                  <c:v>96.831999999994423</c:v>
                </c:pt>
                <c:pt idx="12105">
                  <c:v>96.839999999994433</c:v>
                </c:pt>
                <c:pt idx="12106">
                  <c:v>96.847999999994428</c:v>
                </c:pt>
                <c:pt idx="12107">
                  <c:v>96.85599999999441</c:v>
                </c:pt>
                <c:pt idx="12108">
                  <c:v>96.863999999994405</c:v>
                </c:pt>
                <c:pt idx="12109">
                  <c:v>96.871999999994401</c:v>
                </c:pt>
                <c:pt idx="12110">
                  <c:v>96.879999999994382</c:v>
                </c:pt>
                <c:pt idx="12111">
                  <c:v>96.887999999994392</c:v>
                </c:pt>
                <c:pt idx="12112">
                  <c:v>96.895999999994373</c:v>
                </c:pt>
                <c:pt idx="12113">
                  <c:v>96.903999999994383</c:v>
                </c:pt>
                <c:pt idx="12114">
                  <c:v>96.911999999994379</c:v>
                </c:pt>
                <c:pt idx="12115">
                  <c:v>96.919999999994374</c:v>
                </c:pt>
                <c:pt idx="12116">
                  <c:v>96.92799999999437</c:v>
                </c:pt>
                <c:pt idx="12117">
                  <c:v>96.935999999994365</c:v>
                </c:pt>
                <c:pt idx="12118">
                  <c:v>96.943999999994361</c:v>
                </c:pt>
                <c:pt idx="12119">
                  <c:v>96.951999999994356</c:v>
                </c:pt>
                <c:pt idx="12120">
                  <c:v>96.959999999994352</c:v>
                </c:pt>
                <c:pt idx="12121">
                  <c:v>96.967999999994348</c:v>
                </c:pt>
                <c:pt idx="12122">
                  <c:v>96.975999999994329</c:v>
                </c:pt>
                <c:pt idx="12123">
                  <c:v>96.983999999994325</c:v>
                </c:pt>
                <c:pt idx="12124">
                  <c:v>96.991999999994334</c:v>
                </c:pt>
                <c:pt idx="12125">
                  <c:v>96.99999999999433</c:v>
                </c:pt>
                <c:pt idx="12126">
                  <c:v>97.007999999994325</c:v>
                </c:pt>
                <c:pt idx="12127">
                  <c:v>97.015999999994307</c:v>
                </c:pt>
                <c:pt idx="12128">
                  <c:v>97.023999999994302</c:v>
                </c:pt>
                <c:pt idx="12129">
                  <c:v>97.031999999994312</c:v>
                </c:pt>
                <c:pt idx="12130">
                  <c:v>97.039999999994293</c:v>
                </c:pt>
                <c:pt idx="12131">
                  <c:v>97.047999999994317</c:v>
                </c:pt>
                <c:pt idx="12132">
                  <c:v>97.055999999994285</c:v>
                </c:pt>
                <c:pt idx="12133">
                  <c:v>97.063999999994294</c:v>
                </c:pt>
                <c:pt idx="12134">
                  <c:v>97.071999999994276</c:v>
                </c:pt>
                <c:pt idx="12135">
                  <c:v>97.079999999994271</c:v>
                </c:pt>
                <c:pt idx="12136">
                  <c:v>97.087999999994267</c:v>
                </c:pt>
                <c:pt idx="12137">
                  <c:v>97.095999999994262</c:v>
                </c:pt>
                <c:pt idx="12138">
                  <c:v>97.103999999994272</c:v>
                </c:pt>
                <c:pt idx="12139">
                  <c:v>97.111999999994268</c:v>
                </c:pt>
                <c:pt idx="12140">
                  <c:v>97.119999999994263</c:v>
                </c:pt>
                <c:pt idx="12141">
                  <c:v>97.127999999994245</c:v>
                </c:pt>
                <c:pt idx="12142">
                  <c:v>97.13599999999424</c:v>
                </c:pt>
                <c:pt idx="12143">
                  <c:v>97.143999999994236</c:v>
                </c:pt>
                <c:pt idx="12144">
                  <c:v>97.151999999994231</c:v>
                </c:pt>
                <c:pt idx="12145">
                  <c:v>97.159999999994213</c:v>
                </c:pt>
                <c:pt idx="12146">
                  <c:v>97.167999999994223</c:v>
                </c:pt>
                <c:pt idx="12147">
                  <c:v>97.175999999994218</c:v>
                </c:pt>
                <c:pt idx="12148">
                  <c:v>97.183999999994214</c:v>
                </c:pt>
                <c:pt idx="12149">
                  <c:v>97.191999999994223</c:v>
                </c:pt>
                <c:pt idx="12150">
                  <c:v>97.199999999994205</c:v>
                </c:pt>
                <c:pt idx="12151">
                  <c:v>97.207999999994215</c:v>
                </c:pt>
                <c:pt idx="12152">
                  <c:v>97.215999999994196</c:v>
                </c:pt>
                <c:pt idx="12153">
                  <c:v>97.223999999994192</c:v>
                </c:pt>
                <c:pt idx="12154">
                  <c:v>97.231999999994201</c:v>
                </c:pt>
                <c:pt idx="12155">
                  <c:v>97.239999999994197</c:v>
                </c:pt>
                <c:pt idx="12156">
                  <c:v>97.247999999994207</c:v>
                </c:pt>
                <c:pt idx="12157">
                  <c:v>97.255999999994174</c:v>
                </c:pt>
                <c:pt idx="12158">
                  <c:v>97.263999999994184</c:v>
                </c:pt>
                <c:pt idx="12159">
                  <c:v>97.271999999994165</c:v>
                </c:pt>
                <c:pt idx="12160">
                  <c:v>97.27999999999416</c:v>
                </c:pt>
                <c:pt idx="12161">
                  <c:v>97.28799999999417</c:v>
                </c:pt>
                <c:pt idx="12162">
                  <c:v>97.295999999994166</c:v>
                </c:pt>
                <c:pt idx="12163">
                  <c:v>97.303999999994147</c:v>
                </c:pt>
                <c:pt idx="12164">
                  <c:v>97.311999999994157</c:v>
                </c:pt>
                <c:pt idx="12165">
                  <c:v>97.319999999994153</c:v>
                </c:pt>
                <c:pt idx="12166">
                  <c:v>97.327999999994134</c:v>
                </c:pt>
                <c:pt idx="12167">
                  <c:v>97.335999999994129</c:v>
                </c:pt>
                <c:pt idx="12168">
                  <c:v>97.343999999994125</c:v>
                </c:pt>
                <c:pt idx="12169">
                  <c:v>97.351999999994121</c:v>
                </c:pt>
                <c:pt idx="12170">
                  <c:v>97.359999999994116</c:v>
                </c:pt>
                <c:pt idx="12171">
                  <c:v>97.367999999994126</c:v>
                </c:pt>
                <c:pt idx="12172">
                  <c:v>97.375999999994093</c:v>
                </c:pt>
                <c:pt idx="12173">
                  <c:v>97.383999999994103</c:v>
                </c:pt>
                <c:pt idx="12174">
                  <c:v>97.391999999994113</c:v>
                </c:pt>
                <c:pt idx="12175">
                  <c:v>97.399999999994094</c:v>
                </c:pt>
                <c:pt idx="12176">
                  <c:v>97.407999999994104</c:v>
                </c:pt>
                <c:pt idx="12177">
                  <c:v>97.415999999994099</c:v>
                </c:pt>
                <c:pt idx="12178">
                  <c:v>97.423999999994095</c:v>
                </c:pt>
                <c:pt idx="12179">
                  <c:v>97.43199999999409</c:v>
                </c:pt>
                <c:pt idx="12180">
                  <c:v>97.439999999994086</c:v>
                </c:pt>
                <c:pt idx="12181">
                  <c:v>97.447999999994082</c:v>
                </c:pt>
                <c:pt idx="12182">
                  <c:v>97.455999999994063</c:v>
                </c:pt>
                <c:pt idx="12183">
                  <c:v>97.463999999994087</c:v>
                </c:pt>
                <c:pt idx="12184">
                  <c:v>97.471999999994068</c:v>
                </c:pt>
                <c:pt idx="12185">
                  <c:v>97.479999999994064</c:v>
                </c:pt>
                <c:pt idx="12186">
                  <c:v>97.487999999994059</c:v>
                </c:pt>
                <c:pt idx="12187">
                  <c:v>97.495999999994055</c:v>
                </c:pt>
                <c:pt idx="12188">
                  <c:v>97.503999999994036</c:v>
                </c:pt>
                <c:pt idx="12189">
                  <c:v>97.511999999994046</c:v>
                </c:pt>
                <c:pt idx="12190">
                  <c:v>97.519999999994027</c:v>
                </c:pt>
                <c:pt idx="12191">
                  <c:v>97.527999999994023</c:v>
                </c:pt>
                <c:pt idx="12192">
                  <c:v>97.535999999994033</c:v>
                </c:pt>
                <c:pt idx="12193">
                  <c:v>97.543999999994028</c:v>
                </c:pt>
                <c:pt idx="12194">
                  <c:v>97.551999999993996</c:v>
                </c:pt>
                <c:pt idx="12195">
                  <c:v>97.559999999993991</c:v>
                </c:pt>
                <c:pt idx="12196">
                  <c:v>97.567999999994001</c:v>
                </c:pt>
                <c:pt idx="12197">
                  <c:v>97.575999999993982</c:v>
                </c:pt>
                <c:pt idx="12198">
                  <c:v>97.583999999993992</c:v>
                </c:pt>
                <c:pt idx="12199">
                  <c:v>97.591999999993988</c:v>
                </c:pt>
                <c:pt idx="12200">
                  <c:v>97.599999999993983</c:v>
                </c:pt>
                <c:pt idx="12201">
                  <c:v>97.607999999993964</c:v>
                </c:pt>
                <c:pt idx="12202">
                  <c:v>97.61599999999396</c:v>
                </c:pt>
                <c:pt idx="12203">
                  <c:v>97.623999999993956</c:v>
                </c:pt>
                <c:pt idx="12204">
                  <c:v>97.631999999993965</c:v>
                </c:pt>
                <c:pt idx="12205">
                  <c:v>97.639999999993947</c:v>
                </c:pt>
                <c:pt idx="12206">
                  <c:v>97.647999999993957</c:v>
                </c:pt>
                <c:pt idx="12207">
                  <c:v>97.655999999993938</c:v>
                </c:pt>
                <c:pt idx="12208">
                  <c:v>97.663999999993933</c:v>
                </c:pt>
                <c:pt idx="12209">
                  <c:v>97.671999999993929</c:v>
                </c:pt>
                <c:pt idx="12210">
                  <c:v>97.67999999999391</c:v>
                </c:pt>
                <c:pt idx="12211">
                  <c:v>97.68799999999392</c:v>
                </c:pt>
                <c:pt idx="12212">
                  <c:v>97.695999999993916</c:v>
                </c:pt>
                <c:pt idx="12213">
                  <c:v>97.703999999993925</c:v>
                </c:pt>
                <c:pt idx="12214">
                  <c:v>97.711999999993921</c:v>
                </c:pt>
                <c:pt idx="12215">
                  <c:v>97.719999999993917</c:v>
                </c:pt>
                <c:pt idx="12216">
                  <c:v>97.727999999993912</c:v>
                </c:pt>
                <c:pt idx="12217">
                  <c:v>97.735999999993894</c:v>
                </c:pt>
                <c:pt idx="12218">
                  <c:v>97.743999999993918</c:v>
                </c:pt>
                <c:pt idx="12219">
                  <c:v>97.751999999993899</c:v>
                </c:pt>
                <c:pt idx="12220">
                  <c:v>97.759999999993894</c:v>
                </c:pt>
                <c:pt idx="12221">
                  <c:v>97.76799999999389</c:v>
                </c:pt>
                <c:pt idx="12222">
                  <c:v>97.775999999993871</c:v>
                </c:pt>
                <c:pt idx="12223">
                  <c:v>97.783999999993867</c:v>
                </c:pt>
                <c:pt idx="12224">
                  <c:v>97.791999999993877</c:v>
                </c:pt>
                <c:pt idx="12225">
                  <c:v>97.799999999993886</c:v>
                </c:pt>
                <c:pt idx="12226">
                  <c:v>97.807999999993868</c:v>
                </c:pt>
                <c:pt idx="12227">
                  <c:v>97.815999999993863</c:v>
                </c:pt>
                <c:pt idx="12228">
                  <c:v>97.823999999993845</c:v>
                </c:pt>
                <c:pt idx="12229">
                  <c:v>97.831999999993855</c:v>
                </c:pt>
                <c:pt idx="12230">
                  <c:v>97.839999999993836</c:v>
                </c:pt>
                <c:pt idx="12231">
                  <c:v>97.847999999993846</c:v>
                </c:pt>
                <c:pt idx="12232">
                  <c:v>97.855999999993813</c:v>
                </c:pt>
                <c:pt idx="12233">
                  <c:v>97.863999999993823</c:v>
                </c:pt>
                <c:pt idx="12234">
                  <c:v>97.871999999993832</c:v>
                </c:pt>
                <c:pt idx="12235">
                  <c:v>97.879999999993814</c:v>
                </c:pt>
                <c:pt idx="12236">
                  <c:v>97.887999999993824</c:v>
                </c:pt>
                <c:pt idx="12237">
                  <c:v>97.895999999993805</c:v>
                </c:pt>
                <c:pt idx="12238">
                  <c:v>97.903999999993815</c:v>
                </c:pt>
                <c:pt idx="12239">
                  <c:v>97.91199999999381</c:v>
                </c:pt>
                <c:pt idx="12240">
                  <c:v>97.919999999993806</c:v>
                </c:pt>
                <c:pt idx="12241">
                  <c:v>97.927999999993801</c:v>
                </c:pt>
                <c:pt idx="12242">
                  <c:v>97.935999999993797</c:v>
                </c:pt>
                <c:pt idx="12243">
                  <c:v>97.943999999993807</c:v>
                </c:pt>
                <c:pt idx="12244">
                  <c:v>97.951999999993788</c:v>
                </c:pt>
                <c:pt idx="12245">
                  <c:v>97.959999999993784</c:v>
                </c:pt>
                <c:pt idx="12246">
                  <c:v>97.967999999993779</c:v>
                </c:pt>
                <c:pt idx="12247">
                  <c:v>97.975999999993761</c:v>
                </c:pt>
                <c:pt idx="12248">
                  <c:v>97.98399999999377</c:v>
                </c:pt>
                <c:pt idx="12249">
                  <c:v>97.99199999999378</c:v>
                </c:pt>
                <c:pt idx="12250">
                  <c:v>97.999999999993761</c:v>
                </c:pt>
                <c:pt idx="12251">
                  <c:v>98.007999999993757</c:v>
                </c:pt>
                <c:pt idx="12252">
                  <c:v>98.015999999993753</c:v>
                </c:pt>
                <c:pt idx="12253">
                  <c:v>98.023999999993734</c:v>
                </c:pt>
                <c:pt idx="12254">
                  <c:v>98.031999999993744</c:v>
                </c:pt>
                <c:pt idx="12255">
                  <c:v>98.039999999993725</c:v>
                </c:pt>
                <c:pt idx="12256">
                  <c:v>98.047999999993735</c:v>
                </c:pt>
                <c:pt idx="12257">
                  <c:v>98.055999999993716</c:v>
                </c:pt>
                <c:pt idx="12258">
                  <c:v>98.063999999993726</c:v>
                </c:pt>
                <c:pt idx="12259">
                  <c:v>98.071999999993707</c:v>
                </c:pt>
                <c:pt idx="12260">
                  <c:v>98.079999999993703</c:v>
                </c:pt>
                <c:pt idx="12261">
                  <c:v>98.087999999993713</c:v>
                </c:pt>
                <c:pt idx="12262">
                  <c:v>98.095999999993694</c:v>
                </c:pt>
                <c:pt idx="12263">
                  <c:v>98.10399999999369</c:v>
                </c:pt>
                <c:pt idx="12264">
                  <c:v>98.111999999993699</c:v>
                </c:pt>
                <c:pt idx="12265">
                  <c:v>98.119999999993695</c:v>
                </c:pt>
                <c:pt idx="12266">
                  <c:v>98.127999999993676</c:v>
                </c:pt>
                <c:pt idx="12267">
                  <c:v>98.135999999993672</c:v>
                </c:pt>
                <c:pt idx="12268">
                  <c:v>98.143999999993667</c:v>
                </c:pt>
                <c:pt idx="12269">
                  <c:v>98.151999999993663</c:v>
                </c:pt>
                <c:pt idx="12270">
                  <c:v>98.159999999993673</c:v>
                </c:pt>
                <c:pt idx="12271">
                  <c:v>98.167999999993668</c:v>
                </c:pt>
                <c:pt idx="12272">
                  <c:v>98.17599999999365</c:v>
                </c:pt>
                <c:pt idx="12273">
                  <c:v>98.183999999993645</c:v>
                </c:pt>
                <c:pt idx="12274">
                  <c:v>98.191999999993655</c:v>
                </c:pt>
                <c:pt idx="12275">
                  <c:v>98.199999999993636</c:v>
                </c:pt>
                <c:pt idx="12276">
                  <c:v>98.207999999993646</c:v>
                </c:pt>
                <c:pt idx="12277">
                  <c:v>98.215999999993642</c:v>
                </c:pt>
                <c:pt idx="12278">
                  <c:v>98.223999999993623</c:v>
                </c:pt>
                <c:pt idx="12279">
                  <c:v>98.231999999993647</c:v>
                </c:pt>
                <c:pt idx="12280">
                  <c:v>98.239999999993628</c:v>
                </c:pt>
                <c:pt idx="12281">
                  <c:v>98.247999999993638</c:v>
                </c:pt>
                <c:pt idx="12282">
                  <c:v>98.255999999993605</c:v>
                </c:pt>
                <c:pt idx="12283">
                  <c:v>98.263999999993615</c:v>
                </c:pt>
                <c:pt idx="12284">
                  <c:v>98.271999999993596</c:v>
                </c:pt>
                <c:pt idx="12285">
                  <c:v>98.279999999993592</c:v>
                </c:pt>
                <c:pt idx="12286">
                  <c:v>98.287999999993616</c:v>
                </c:pt>
                <c:pt idx="12287">
                  <c:v>98.295999999993597</c:v>
                </c:pt>
                <c:pt idx="12288">
                  <c:v>98.303999999993593</c:v>
                </c:pt>
                <c:pt idx="12289">
                  <c:v>98.311999999993589</c:v>
                </c:pt>
                <c:pt idx="12290">
                  <c:v>98.319999999993584</c:v>
                </c:pt>
                <c:pt idx="12291">
                  <c:v>98.327999999993565</c:v>
                </c:pt>
                <c:pt idx="12292">
                  <c:v>98.335999999993561</c:v>
                </c:pt>
                <c:pt idx="12293">
                  <c:v>98.343999999993571</c:v>
                </c:pt>
                <c:pt idx="12294">
                  <c:v>98.351999999993566</c:v>
                </c:pt>
                <c:pt idx="12295">
                  <c:v>98.359999999993562</c:v>
                </c:pt>
                <c:pt idx="12296">
                  <c:v>98.367999999993557</c:v>
                </c:pt>
                <c:pt idx="12297">
                  <c:v>98.375999999993539</c:v>
                </c:pt>
                <c:pt idx="12298">
                  <c:v>98.383999999993534</c:v>
                </c:pt>
                <c:pt idx="12299">
                  <c:v>98.391999999993544</c:v>
                </c:pt>
                <c:pt idx="12300">
                  <c:v>98.399999999993526</c:v>
                </c:pt>
                <c:pt idx="12301">
                  <c:v>98.407999999993535</c:v>
                </c:pt>
                <c:pt idx="12302">
                  <c:v>98.415999999993531</c:v>
                </c:pt>
                <c:pt idx="12303">
                  <c:v>98.423999999993526</c:v>
                </c:pt>
                <c:pt idx="12304">
                  <c:v>98.431999999993536</c:v>
                </c:pt>
                <c:pt idx="12305">
                  <c:v>98.439999999993518</c:v>
                </c:pt>
                <c:pt idx="12306">
                  <c:v>98.447999999993527</c:v>
                </c:pt>
                <c:pt idx="12307">
                  <c:v>98.455999999993494</c:v>
                </c:pt>
                <c:pt idx="12308">
                  <c:v>98.463999999993504</c:v>
                </c:pt>
                <c:pt idx="12309">
                  <c:v>98.4719999999935</c:v>
                </c:pt>
                <c:pt idx="12310">
                  <c:v>98.479999999993495</c:v>
                </c:pt>
                <c:pt idx="12311">
                  <c:v>98.487999999993491</c:v>
                </c:pt>
                <c:pt idx="12312">
                  <c:v>98.495999999993487</c:v>
                </c:pt>
                <c:pt idx="12313">
                  <c:v>98.503999999993482</c:v>
                </c:pt>
                <c:pt idx="12314">
                  <c:v>98.511999999993478</c:v>
                </c:pt>
                <c:pt idx="12315">
                  <c:v>98.519999999993487</c:v>
                </c:pt>
                <c:pt idx="12316">
                  <c:v>98.527999999993469</c:v>
                </c:pt>
                <c:pt idx="12317">
                  <c:v>98.535999999993464</c:v>
                </c:pt>
                <c:pt idx="12318">
                  <c:v>98.54399999999346</c:v>
                </c:pt>
                <c:pt idx="12319">
                  <c:v>98.551999999993427</c:v>
                </c:pt>
                <c:pt idx="12320">
                  <c:v>98.559999999993423</c:v>
                </c:pt>
                <c:pt idx="12321">
                  <c:v>98.567999999993447</c:v>
                </c:pt>
                <c:pt idx="12322">
                  <c:v>98.575999999993414</c:v>
                </c:pt>
                <c:pt idx="12323">
                  <c:v>98.583999999993424</c:v>
                </c:pt>
                <c:pt idx="12324">
                  <c:v>98.591999999993419</c:v>
                </c:pt>
                <c:pt idx="12325">
                  <c:v>98.599999999993415</c:v>
                </c:pt>
                <c:pt idx="12326">
                  <c:v>98.607999999993396</c:v>
                </c:pt>
                <c:pt idx="12327">
                  <c:v>98.615999999993392</c:v>
                </c:pt>
                <c:pt idx="12328">
                  <c:v>98.623999999993387</c:v>
                </c:pt>
                <c:pt idx="12329">
                  <c:v>98.631999999993397</c:v>
                </c:pt>
                <c:pt idx="12330">
                  <c:v>98.639999999993393</c:v>
                </c:pt>
                <c:pt idx="12331">
                  <c:v>98.647999999993388</c:v>
                </c:pt>
                <c:pt idx="12332">
                  <c:v>98.655999999993369</c:v>
                </c:pt>
                <c:pt idx="12333">
                  <c:v>98.663999999993365</c:v>
                </c:pt>
                <c:pt idx="12334">
                  <c:v>98.671999999993361</c:v>
                </c:pt>
                <c:pt idx="12335">
                  <c:v>98.679999999993356</c:v>
                </c:pt>
                <c:pt idx="12336">
                  <c:v>98.687999999993366</c:v>
                </c:pt>
                <c:pt idx="12337">
                  <c:v>98.695999999993347</c:v>
                </c:pt>
                <c:pt idx="12338">
                  <c:v>98.703999999993357</c:v>
                </c:pt>
                <c:pt idx="12339">
                  <c:v>98.711999999993367</c:v>
                </c:pt>
                <c:pt idx="12340">
                  <c:v>98.719999999993348</c:v>
                </c:pt>
                <c:pt idx="12341">
                  <c:v>98.727999999993344</c:v>
                </c:pt>
                <c:pt idx="12342">
                  <c:v>98.735999999993325</c:v>
                </c:pt>
                <c:pt idx="12343">
                  <c:v>98.743999999993335</c:v>
                </c:pt>
                <c:pt idx="12344">
                  <c:v>98.75199999999333</c:v>
                </c:pt>
                <c:pt idx="12345">
                  <c:v>98.759999999993326</c:v>
                </c:pt>
                <c:pt idx="12346">
                  <c:v>98.767999999993322</c:v>
                </c:pt>
                <c:pt idx="12347">
                  <c:v>98.775999999993303</c:v>
                </c:pt>
                <c:pt idx="12348">
                  <c:v>98.783999999993313</c:v>
                </c:pt>
                <c:pt idx="12349">
                  <c:v>98.791999999993308</c:v>
                </c:pt>
                <c:pt idx="12350">
                  <c:v>98.799999999993304</c:v>
                </c:pt>
                <c:pt idx="12351">
                  <c:v>98.807999999993299</c:v>
                </c:pt>
                <c:pt idx="12352">
                  <c:v>98.815999999993295</c:v>
                </c:pt>
                <c:pt idx="12353">
                  <c:v>98.823999999993276</c:v>
                </c:pt>
                <c:pt idx="12354">
                  <c:v>98.831999999993286</c:v>
                </c:pt>
                <c:pt idx="12355">
                  <c:v>98.839999999993267</c:v>
                </c:pt>
                <c:pt idx="12356">
                  <c:v>98.847999999993277</c:v>
                </c:pt>
                <c:pt idx="12357">
                  <c:v>98.855999999993273</c:v>
                </c:pt>
                <c:pt idx="12358">
                  <c:v>98.863999999993268</c:v>
                </c:pt>
                <c:pt idx="12359">
                  <c:v>98.871999999993264</c:v>
                </c:pt>
                <c:pt idx="12360">
                  <c:v>98.879999999993245</c:v>
                </c:pt>
                <c:pt idx="12361">
                  <c:v>98.887999999993255</c:v>
                </c:pt>
                <c:pt idx="12362">
                  <c:v>98.895999999993236</c:v>
                </c:pt>
                <c:pt idx="12363">
                  <c:v>98.903999999993246</c:v>
                </c:pt>
                <c:pt idx="12364">
                  <c:v>98.911999999993256</c:v>
                </c:pt>
                <c:pt idx="12365">
                  <c:v>98.919999999993237</c:v>
                </c:pt>
                <c:pt idx="12366">
                  <c:v>98.927999999993247</c:v>
                </c:pt>
                <c:pt idx="12367">
                  <c:v>98.935999999993228</c:v>
                </c:pt>
                <c:pt idx="12368">
                  <c:v>98.943999999993238</c:v>
                </c:pt>
                <c:pt idx="12369">
                  <c:v>98.95199999999322</c:v>
                </c:pt>
                <c:pt idx="12370">
                  <c:v>98.959999999993215</c:v>
                </c:pt>
                <c:pt idx="12371">
                  <c:v>98.967999999993211</c:v>
                </c:pt>
                <c:pt idx="12372">
                  <c:v>98.975999999993192</c:v>
                </c:pt>
                <c:pt idx="12373">
                  <c:v>98.983999999993216</c:v>
                </c:pt>
                <c:pt idx="12374">
                  <c:v>98.991999999993212</c:v>
                </c:pt>
                <c:pt idx="12375">
                  <c:v>98.999999999993207</c:v>
                </c:pt>
                <c:pt idx="12376">
                  <c:v>99.007999999993189</c:v>
                </c:pt>
                <c:pt idx="12377">
                  <c:v>99.015999999993184</c:v>
                </c:pt>
                <c:pt idx="12378">
                  <c:v>99.023999999993165</c:v>
                </c:pt>
                <c:pt idx="12379">
                  <c:v>99.031999999993175</c:v>
                </c:pt>
                <c:pt idx="12380">
                  <c:v>99.039999999993171</c:v>
                </c:pt>
                <c:pt idx="12381">
                  <c:v>99.047999999993181</c:v>
                </c:pt>
                <c:pt idx="12382">
                  <c:v>99.055999999993162</c:v>
                </c:pt>
                <c:pt idx="12383">
                  <c:v>99.063999999993158</c:v>
                </c:pt>
                <c:pt idx="12384">
                  <c:v>99.071999999993153</c:v>
                </c:pt>
                <c:pt idx="12385">
                  <c:v>99.079999999993134</c:v>
                </c:pt>
                <c:pt idx="12386">
                  <c:v>99.087999999993144</c:v>
                </c:pt>
                <c:pt idx="12387">
                  <c:v>99.095999999993126</c:v>
                </c:pt>
                <c:pt idx="12388">
                  <c:v>99.103999999993121</c:v>
                </c:pt>
                <c:pt idx="12389">
                  <c:v>99.111999999993131</c:v>
                </c:pt>
                <c:pt idx="12390">
                  <c:v>99.119999999993126</c:v>
                </c:pt>
                <c:pt idx="12391">
                  <c:v>99.127999999993122</c:v>
                </c:pt>
                <c:pt idx="12392">
                  <c:v>99.135999999993103</c:v>
                </c:pt>
                <c:pt idx="12393">
                  <c:v>99.143999999993113</c:v>
                </c:pt>
                <c:pt idx="12394">
                  <c:v>99.151999999993095</c:v>
                </c:pt>
                <c:pt idx="12395">
                  <c:v>99.15999999999309</c:v>
                </c:pt>
                <c:pt idx="12396">
                  <c:v>99.1679999999931</c:v>
                </c:pt>
                <c:pt idx="12397">
                  <c:v>99.175999999993081</c:v>
                </c:pt>
                <c:pt idx="12398">
                  <c:v>99.183999999993077</c:v>
                </c:pt>
                <c:pt idx="12399">
                  <c:v>99.191999999993087</c:v>
                </c:pt>
                <c:pt idx="12400">
                  <c:v>99.199999999993082</c:v>
                </c:pt>
                <c:pt idx="12401">
                  <c:v>99.207999999993078</c:v>
                </c:pt>
                <c:pt idx="12402">
                  <c:v>99.215999999993087</c:v>
                </c:pt>
                <c:pt idx="12403">
                  <c:v>99.223999999993069</c:v>
                </c:pt>
                <c:pt idx="12404">
                  <c:v>99.231999999993079</c:v>
                </c:pt>
                <c:pt idx="12405">
                  <c:v>99.23999999999306</c:v>
                </c:pt>
                <c:pt idx="12406">
                  <c:v>99.24799999999307</c:v>
                </c:pt>
                <c:pt idx="12407">
                  <c:v>99.255999999993037</c:v>
                </c:pt>
                <c:pt idx="12408">
                  <c:v>99.263999999993047</c:v>
                </c:pt>
                <c:pt idx="12409">
                  <c:v>99.271999999993042</c:v>
                </c:pt>
                <c:pt idx="12410">
                  <c:v>99.279999999993024</c:v>
                </c:pt>
                <c:pt idx="12411">
                  <c:v>99.287999999993048</c:v>
                </c:pt>
                <c:pt idx="12412">
                  <c:v>99.295999999993029</c:v>
                </c:pt>
                <c:pt idx="12413">
                  <c:v>99.303999999993025</c:v>
                </c:pt>
                <c:pt idx="12414">
                  <c:v>99.31199999999302</c:v>
                </c:pt>
                <c:pt idx="12415">
                  <c:v>99.319999999993016</c:v>
                </c:pt>
                <c:pt idx="12416">
                  <c:v>99.327999999992997</c:v>
                </c:pt>
                <c:pt idx="12417">
                  <c:v>99.335999999992993</c:v>
                </c:pt>
                <c:pt idx="12418">
                  <c:v>99.343999999993017</c:v>
                </c:pt>
                <c:pt idx="12419">
                  <c:v>99.351999999992998</c:v>
                </c:pt>
                <c:pt idx="12420">
                  <c:v>99.359999999992993</c:v>
                </c:pt>
                <c:pt idx="12421">
                  <c:v>99.367999999992989</c:v>
                </c:pt>
                <c:pt idx="12422">
                  <c:v>99.37599999999297</c:v>
                </c:pt>
                <c:pt idx="12423">
                  <c:v>99.383999999992966</c:v>
                </c:pt>
                <c:pt idx="12424">
                  <c:v>99.391999999992976</c:v>
                </c:pt>
                <c:pt idx="12425">
                  <c:v>99.399999999992971</c:v>
                </c:pt>
                <c:pt idx="12426">
                  <c:v>99.407999999992981</c:v>
                </c:pt>
                <c:pt idx="12427">
                  <c:v>99.415999999992977</c:v>
                </c:pt>
                <c:pt idx="12428">
                  <c:v>99.423999999992958</c:v>
                </c:pt>
                <c:pt idx="12429">
                  <c:v>99.431999999992968</c:v>
                </c:pt>
                <c:pt idx="12430">
                  <c:v>99.439999999992949</c:v>
                </c:pt>
                <c:pt idx="12431">
                  <c:v>99.447999999992945</c:v>
                </c:pt>
                <c:pt idx="12432">
                  <c:v>99.455999999992926</c:v>
                </c:pt>
                <c:pt idx="12433">
                  <c:v>99.463999999992922</c:v>
                </c:pt>
                <c:pt idx="12434">
                  <c:v>99.471999999992917</c:v>
                </c:pt>
                <c:pt idx="12435">
                  <c:v>99.479999999992913</c:v>
                </c:pt>
                <c:pt idx="12436">
                  <c:v>99.487999999992908</c:v>
                </c:pt>
                <c:pt idx="12437">
                  <c:v>99.495999999992904</c:v>
                </c:pt>
                <c:pt idx="12438">
                  <c:v>99.503999999992899</c:v>
                </c:pt>
                <c:pt idx="12439">
                  <c:v>99.511999999992909</c:v>
                </c:pt>
                <c:pt idx="12440">
                  <c:v>99.519999999992891</c:v>
                </c:pt>
                <c:pt idx="12441">
                  <c:v>99.527999999992886</c:v>
                </c:pt>
                <c:pt idx="12442">
                  <c:v>99.535999999992882</c:v>
                </c:pt>
                <c:pt idx="12443">
                  <c:v>99.543999999992877</c:v>
                </c:pt>
                <c:pt idx="12444">
                  <c:v>99.551999999992887</c:v>
                </c:pt>
                <c:pt idx="12445">
                  <c:v>99.559999999992868</c:v>
                </c:pt>
                <c:pt idx="12446">
                  <c:v>99.567999999992878</c:v>
                </c:pt>
                <c:pt idx="12447">
                  <c:v>99.575999999992845</c:v>
                </c:pt>
                <c:pt idx="12448">
                  <c:v>99.583999999992855</c:v>
                </c:pt>
                <c:pt idx="12449">
                  <c:v>99.591999999992851</c:v>
                </c:pt>
                <c:pt idx="12450">
                  <c:v>99.599999999992846</c:v>
                </c:pt>
                <c:pt idx="12451">
                  <c:v>99.607999999992842</c:v>
                </c:pt>
                <c:pt idx="12452">
                  <c:v>99.615999999992823</c:v>
                </c:pt>
                <c:pt idx="12453">
                  <c:v>99.623999999992833</c:v>
                </c:pt>
                <c:pt idx="12454">
                  <c:v>99.631999999992829</c:v>
                </c:pt>
                <c:pt idx="12455">
                  <c:v>99.639999999992824</c:v>
                </c:pt>
                <c:pt idx="12456">
                  <c:v>99.64799999999282</c:v>
                </c:pt>
                <c:pt idx="12457">
                  <c:v>99.655999999992801</c:v>
                </c:pt>
                <c:pt idx="12458">
                  <c:v>99.663999999992797</c:v>
                </c:pt>
                <c:pt idx="12459">
                  <c:v>99.671999999992792</c:v>
                </c:pt>
                <c:pt idx="12460">
                  <c:v>99.679999999992802</c:v>
                </c:pt>
                <c:pt idx="12461">
                  <c:v>99.687999999992797</c:v>
                </c:pt>
                <c:pt idx="12462">
                  <c:v>99.695999999992793</c:v>
                </c:pt>
                <c:pt idx="12463">
                  <c:v>99.703999999992789</c:v>
                </c:pt>
                <c:pt idx="12464">
                  <c:v>99.711999999992798</c:v>
                </c:pt>
                <c:pt idx="12465">
                  <c:v>99.71999999999278</c:v>
                </c:pt>
                <c:pt idx="12466">
                  <c:v>99.727999999992775</c:v>
                </c:pt>
                <c:pt idx="12467">
                  <c:v>99.735999999992771</c:v>
                </c:pt>
                <c:pt idx="12468">
                  <c:v>99.743999999992781</c:v>
                </c:pt>
                <c:pt idx="12469">
                  <c:v>99.751999999992776</c:v>
                </c:pt>
                <c:pt idx="12470">
                  <c:v>99.759999999992758</c:v>
                </c:pt>
                <c:pt idx="12471">
                  <c:v>99.767999999992767</c:v>
                </c:pt>
                <c:pt idx="12472">
                  <c:v>99.775999999992735</c:v>
                </c:pt>
                <c:pt idx="12473">
                  <c:v>99.783999999992744</c:v>
                </c:pt>
                <c:pt idx="12474">
                  <c:v>99.79199999999274</c:v>
                </c:pt>
                <c:pt idx="12475">
                  <c:v>99.799999999992735</c:v>
                </c:pt>
                <c:pt idx="12476">
                  <c:v>99.807999999992731</c:v>
                </c:pt>
                <c:pt idx="12477">
                  <c:v>99.815999999992727</c:v>
                </c:pt>
                <c:pt idx="12478">
                  <c:v>99.823999999992722</c:v>
                </c:pt>
                <c:pt idx="12479">
                  <c:v>99.831999999992718</c:v>
                </c:pt>
                <c:pt idx="12480">
                  <c:v>99.839999999992713</c:v>
                </c:pt>
                <c:pt idx="12481">
                  <c:v>99.847999999992709</c:v>
                </c:pt>
                <c:pt idx="12482">
                  <c:v>99.85599999999269</c:v>
                </c:pt>
                <c:pt idx="12483">
                  <c:v>99.8639999999927</c:v>
                </c:pt>
                <c:pt idx="12484">
                  <c:v>99.871999999992696</c:v>
                </c:pt>
                <c:pt idx="12485">
                  <c:v>99.879999999992677</c:v>
                </c:pt>
                <c:pt idx="12486">
                  <c:v>99.887999999992687</c:v>
                </c:pt>
                <c:pt idx="12487">
                  <c:v>99.895999999992682</c:v>
                </c:pt>
                <c:pt idx="12488">
                  <c:v>99.903999999992678</c:v>
                </c:pt>
                <c:pt idx="12489">
                  <c:v>99.911999999992702</c:v>
                </c:pt>
                <c:pt idx="12490">
                  <c:v>99.919999999992683</c:v>
                </c:pt>
                <c:pt idx="12491">
                  <c:v>99.927999999992679</c:v>
                </c:pt>
                <c:pt idx="12492">
                  <c:v>99.93599999999266</c:v>
                </c:pt>
                <c:pt idx="12493">
                  <c:v>99.94399999999267</c:v>
                </c:pt>
                <c:pt idx="12494">
                  <c:v>99.951999999992651</c:v>
                </c:pt>
                <c:pt idx="12495">
                  <c:v>99.959999999992647</c:v>
                </c:pt>
                <c:pt idx="12496">
                  <c:v>99.967999999992657</c:v>
                </c:pt>
                <c:pt idx="12497">
                  <c:v>99.975999999992624</c:v>
                </c:pt>
                <c:pt idx="12498">
                  <c:v>99.983999999992648</c:v>
                </c:pt>
                <c:pt idx="12499">
                  <c:v>99.991999999992643</c:v>
                </c:pt>
                <c:pt idx="12500">
                  <c:v>99.999999999992639</c:v>
                </c:pt>
                <c:pt idx="12501">
                  <c:v>100.00799999999263</c:v>
                </c:pt>
                <c:pt idx="12502">
                  <c:v>100.01599999999262</c:v>
                </c:pt>
                <c:pt idx="12503">
                  <c:v>100.02399999999261</c:v>
                </c:pt>
                <c:pt idx="12504">
                  <c:v>100.03199999999261</c:v>
                </c:pt>
                <c:pt idx="12505">
                  <c:v>100.0399999999926</c:v>
                </c:pt>
                <c:pt idx="12506">
                  <c:v>100.04799999999261</c:v>
                </c:pt>
                <c:pt idx="12507">
                  <c:v>100.05599999999259</c:v>
                </c:pt>
                <c:pt idx="12508">
                  <c:v>100.06399999999259</c:v>
                </c:pt>
                <c:pt idx="12509">
                  <c:v>100.07199999999258</c:v>
                </c:pt>
                <c:pt idx="12510">
                  <c:v>100.07999999999258</c:v>
                </c:pt>
                <c:pt idx="12511">
                  <c:v>100.08799999999258</c:v>
                </c:pt>
                <c:pt idx="12512">
                  <c:v>100.09599999999257</c:v>
                </c:pt>
                <c:pt idx="12513">
                  <c:v>100.10399999999257</c:v>
                </c:pt>
                <c:pt idx="12514">
                  <c:v>100.11199999999258</c:v>
                </c:pt>
                <c:pt idx="12515">
                  <c:v>100.11999999999256</c:v>
                </c:pt>
                <c:pt idx="12516">
                  <c:v>100.12799999999255</c:v>
                </c:pt>
                <c:pt idx="12517">
                  <c:v>100.13599999999253</c:v>
                </c:pt>
                <c:pt idx="12518">
                  <c:v>100.14399999999254</c:v>
                </c:pt>
                <c:pt idx="12519">
                  <c:v>100.15199999999254</c:v>
                </c:pt>
                <c:pt idx="12520">
                  <c:v>100.15999999999252</c:v>
                </c:pt>
                <c:pt idx="12521">
                  <c:v>100.16799999999253</c:v>
                </c:pt>
                <c:pt idx="12522">
                  <c:v>100.17599999999251</c:v>
                </c:pt>
                <c:pt idx="12523">
                  <c:v>100.18399999999252</c:v>
                </c:pt>
                <c:pt idx="12524">
                  <c:v>100.19199999999252</c:v>
                </c:pt>
                <c:pt idx="12525">
                  <c:v>100.19999999999251</c:v>
                </c:pt>
                <c:pt idx="12526">
                  <c:v>100.20799999999252</c:v>
                </c:pt>
                <c:pt idx="12527">
                  <c:v>100.2159999999925</c:v>
                </c:pt>
                <c:pt idx="12528">
                  <c:v>100.2239999999925</c:v>
                </c:pt>
                <c:pt idx="12529">
                  <c:v>100.23199999999251</c:v>
                </c:pt>
                <c:pt idx="12530">
                  <c:v>100.23999999999251</c:v>
                </c:pt>
                <c:pt idx="12531">
                  <c:v>100.2479999999925</c:v>
                </c:pt>
                <c:pt idx="12532">
                  <c:v>100.25599999999248</c:v>
                </c:pt>
                <c:pt idx="12533">
                  <c:v>100.26399999999248</c:v>
                </c:pt>
                <c:pt idx="12534">
                  <c:v>100.27199999999247</c:v>
                </c:pt>
                <c:pt idx="12535">
                  <c:v>100.27999999999247</c:v>
                </c:pt>
                <c:pt idx="12536">
                  <c:v>100.28799999999248</c:v>
                </c:pt>
                <c:pt idx="12537">
                  <c:v>100.29599999999247</c:v>
                </c:pt>
                <c:pt idx="12538">
                  <c:v>100.30399999999246</c:v>
                </c:pt>
                <c:pt idx="12539">
                  <c:v>100.31199999999247</c:v>
                </c:pt>
                <c:pt idx="12540">
                  <c:v>100.31999999999245</c:v>
                </c:pt>
                <c:pt idx="12541">
                  <c:v>100.32799999999244</c:v>
                </c:pt>
                <c:pt idx="12542">
                  <c:v>100.33599999999242</c:v>
                </c:pt>
                <c:pt idx="12543">
                  <c:v>100.34399999999243</c:v>
                </c:pt>
                <c:pt idx="12544">
                  <c:v>100.35199999999243</c:v>
                </c:pt>
                <c:pt idx="12545">
                  <c:v>100.35999999999243</c:v>
                </c:pt>
                <c:pt idx="12546">
                  <c:v>100.36799999999243</c:v>
                </c:pt>
                <c:pt idx="12547">
                  <c:v>100.3759999999924</c:v>
                </c:pt>
                <c:pt idx="12548">
                  <c:v>100.38399999999241</c:v>
                </c:pt>
                <c:pt idx="12549">
                  <c:v>100.39199999999241</c:v>
                </c:pt>
                <c:pt idx="12550">
                  <c:v>100.3999999999924</c:v>
                </c:pt>
                <c:pt idx="12551">
                  <c:v>100.40799999999241</c:v>
                </c:pt>
                <c:pt idx="12552">
                  <c:v>100.41599999999241</c:v>
                </c:pt>
                <c:pt idx="12553">
                  <c:v>100.4239999999924</c:v>
                </c:pt>
                <c:pt idx="12554">
                  <c:v>100.4319999999924</c:v>
                </c:pt>
                <c:pt idx="12555">
                  <c:v>100.43999999999239</c:v>
                </c:pt>
                <c:pt idx="12556">
                  <c:v>100.44799999999239</c:v>
                </c:pt>
                <c:pt idx="12557">
                  <c:v>100.45599999999237</c:v>
                </c:pt>
                <c:pt idx="12558">
                  <c:v>100.46399999999238</c:v>
                </c:pt>
                <c:pt idx="12559">
                  <c:v>100.47199999999238</c:v>
                </c:pt>
                <c:pt idx="12560">
                  <c:v>100.47999999999236</c:v>
                </c:pt>
                <c:pt idx="12561">
                  <c:v>100.48799999999237</c:v>
                </c:pt>
                <c:pt idx="12562">
                  <c:v>100.49599999999236</c:v>
                </c:pt>
                <c:pt idx="12563">
                  <c:v>100.50399999999235</c:v>
                </c:pt>
                <c:pt idx="12564">
                  <c:v>100.51199999999236</c:v>
                </c:pt>
                <c:pt idx="12565">
                  <c:v>100.51999999999234</c:v>
                </c:pt>
                <c:pt idx="12566">
                  <c:v>100.52799999999233</c:v>
                </c:pt>
                <c:pt idx="12567">
                  <c:v>100.53599999999233</c:v>
                </c:pt>
                <c:pt idx="12568">
                  <c:v>100.54399999999234</c:v>
                </c:pt>
                <c:pt idx="12569">
                  <c:v>100.55199999999232</c:v>
                </c:pt>
                <c:pt idx="12570">
                  <c:v>100.55999999999231</c:v>
                </c:pt>
                <c:pt idx="12571">
                  <c:v>100.56799999999232</c:v>
                </c:pt>
                <c:pt idx="12572">
                  <c:v>100.57599999999229</c:v>
                </c:pt>
                <c:pt idx="12573">
                  <c:v>100.5839999999923</c:v>
                </c:pt>
                <c:pt idx="12574">
                  <c:v>100.59199999999231</c:v>
                </c:pt>
                <c:pt idx="12575">
                  <c:v>100.59999999999231</c:v>
                </c:pt>
                <c:pt idx="12576">
                  <c:v>100.60799999999229</c:v>
                </c:pt>
                <c:pt idx="12577">
                  <c:v>100.61599999999228</c:v>
                </c:pt>
                <c:pt idx="12578">
                  <c:v>100.62399999999226</c:v>
                </c:pt>
                <c:pt idx="12579">
                  <c:v>100.63199999999227</c:v>
                </c:pt>
                <c:pt idx="12580">
                  <c:v>100.63999999999227</c:v>
                </c:pt>
                <c:pt idx="12581">
                  <c:v>100.64799999999228</c:v>
                </c:pt>
                <c:pt idx="12582">
                  <c:v>100.65599999999226</c:v>
                </c:pt>
                <c:pt idx="12583">
                  <c:v>100.66399999999226</c:v>
                </c:pt>
                <c:pt idx="12584">
                  <c:v>100.67199999999225</c:v>
                </c:pt>
                <c:pt idx="12585">
                  <c:v>100.67999999999223</c:v>
                </c:pt>
                <c:pt idx="12586">
                  <c:v>100.68799999999224</c:v>
                </c:pt>
                <c:pt idx="12587">
                  <c:v>100.69599999999222</c:v>
                </c:pt>
                <c:pt idx="12588">
                  <c:v>100.70399999999223</c:v>
                </c:pt>
                <c:pt idx="12589">
                  <c:v>100.71199999999224</c:v>
                </c:pt>
                <c:pt idx="12590">
                  <c:v>100.71999999999224</c:v>
                </c:pt>
                <c:pt idx="12591">
                  <c:v>100.72799999999224</c:v>
                </c:pt>
                <c:pt idx="12592">
                  <c:v>100.73599999999222</c:v>
                </c:pt>
                <c:pt idx="12593">
                  <c:v>100.74399999999223</c:v>
                </c:pt>
                <c:pt idx="12594">
                  <c:v>100.75199999999221</c:v>
                </c:pt>
                <c:pt idx="12595">
                  <c:v>100.7599999999922</c:v>
                </c:pt>
                <c:pt idx="12596">
                  <c:v>100.76799999999221</c:v>
                </c:pt>
                <c:pt idx="12597">
                  <c:v>100.77599999999219</c:v>
                </c:pt>
                <c:pt idx="12598">
                  <c:v>100.7839999999922</c:v>
                </c:pt>
                <c:pt idx="12599">
                  <c:v>100.7919999999922</c:v>
                </c:pt>
                <c:pt idx="12600">
                  <c:v>100.7999999999922</c:v>
                </c:pt>
                <c:pt idx="12601">
                  <c:v>100.80799999999218</c:v>
                </c:pt>
                <c:pt idx="12602">
                  <c:v>100.81599999999217</c:v>
                </c:pt>
                <c:pt idx="12603">
                  <c:v>100.82399999999217</c:v>
                </c:pt>
                <c:pt idx="12604">
                  <c:v>100.83199999999218</c:v>
                </c:pt>
                <c:pt idx="12605">
                  <c:v>100.83999999999216</c:v>
                </c:pt>
                <c:pt idx="12606">
                  <c:v>100.84799999999217</c:v>
                </c:pt>
                <c:pt idx="12607">
                  <c:v>100.85599999999215</c:v>
                </c:pt>
                <c:pt idx="12608">
                  <c:v>100.86399999999215</c:v>
                </c:pt>
                <c:pt idx="12609">
                  <c:v>100.87199999999214</c:v>
                </c:pt>
                <c:pt idx="12610">
                  <c:v>100.87999999999212</c:v>
                </c:pt>
                <c:pt idx="12611">
                  <c:v>100.88799999999213</c:v>
                </c:pt>
                <c:pt idx="12612">
                  <c:v>100.89599999999213</c:v>
                </c:pt>
                <c:pt idx="12613">
                  <c:v>100.90399999999214</c:v>
                </c:pt>
                <c:pt idx="12614">
                  <c:v>100.91199999999213</c:v>
                </c:pt>
                <c:pt idx="12615">
                  <c:v>100.91999999999213</c:v>
                </c:pt>
                <c:pt idx="12616">
                  <c:v>100.92799999999212</c:v>
                </c:pt>
                <c:pt idx="12617">
                  <c:v>100.93599999999211</c:v>
                </c:pt>
                <c:pt idx="12618">
                  <c:v>100.94399999999212</c:v>
                </c:pt>
                <c:pt idx="12619">
                  <c:v>100.95199999999211</c:v>
                </c:pt>
                <c:pt idx="12620">
                  <c:v>100.95999999999211</c:v>
                </c:pt>
                <c:pt idx="12621">
                  <c:v>100.9679999999921</c:v>
                </c:pt>
                <c:pt idx="12622">
                  <c:v>100.97599999999208</c:v>
                </c:pt>
                <c:pt idx="12623">
                  <c:v>100.98399999999208</c:v>
                </c:pt>
                <c:pt idx="12624">
                  <c:v>100.99199999999209</c:v>
                </c:pt>
                <c:pt idx="12625">
                  <c:v>100.99999999999208</c:v>
                </c:pt>
                <c:pt idx="12626">
                  <c:v>101.00799999999208</c:v>
                </c:pt>
                <c:pt idx="12627">
                  <c:v>101.01599999999208</c:v>
                </c:pt>
                <c:pt idx="12628">
                  <c:v>101.02399999999206</c:v>
                </c:pt>
                <c:pt idx="12629">
                  <c:v>101.03199999999207</c:v>
                </c:pt>
                <c:pt idx="12630">
                  <c:v>101.03999999999205</c:v>
                </c:pt>
                <c:pt idx="12631">
                  <c:v>101.04799999999206</c:v>
                </c:pt>
                <c:pt idx="12632">
                  <c:v>101.05599999999204</c:v>
                </c:pt>
                <c:pt idx="12633">
                  <c:v>101.06399999999203</c:v>
                </c:pt>
                <c:pt idx="12634">
                  <c:v>101.07199999999203</c:v>
                </c:pt>
                <c:pt idx="12635">
                  <c:v>101.07999999999203</c:v>
                </c:pt>
                <c:pt idx="12636">
                  <c:v>101.08799999999204</c:v>
                </c:pt>
                <c:pt idx="12637">
                  <c:v>101.09599999999202</c:v>
                </c:pt>
                <c:pt idx="12638">
                  <c:v>101.10399999999201</c:v>
                </c:pt>
                <c:pt idx="12639">
                  <c:v>101.11199999999199</c:v>
                </c:pt>
                <c:pt idx="12640">
                  <c:v>101.11999999999199</c:v>
                </c:pt>
                <c:pt idx="12641">
                  <c:v>101.12799999999199</c:v>
                </c:pt>
                <c:pt idx="12642">
                  <c:v>101.13599999999198</c:v>
                </c:pt>
                <c:pt idx="12643">
                  <c:v>101.14399999999199</c:v>
                </c:pt>
                <c:pt idx="12644">
                  <c:v>101.15199999999197</c:v>
                </c:pt>
                <c:pt idx="12645">
                  <c:v>101.15999999999197</c:v>
                </c:pt>
                <c:pt idx="12646">
                  <c:v>101.16799999999196</c:v>
                </c:pt>
                <c:pt idx="12647">
                  <c:v>101.17599999999194</c:v>
                </c:pt>
                <c:pt idx="12648">
                  <c:v>101.18399999999195</c:v>
                </c:pt>
                <c:pt idx="12649">
                  <c:v>101.19199999999196</c:v>
                </c:pt>
                <c:pt idx="12650">
                  <c:v>101.19999999999196</c:v>
                </c:pt>
                <c:pt idx="12651">
                  <c:v>101.20799999999196</c:v>
                </c:pt>
                <c:pt idx="12652">
                  <c:v>101.21599999999195</c:v>
                </c:pt>
                <c:pt idx="12653">
                  <c:v>101.22399999999193</c:v>
                </c:pt>
                <c:pt idx="12654">
                  <c:v>101.23199999999194</c:v>
                </c:pt>
                <c:pt idx="12655">
                  <c:v>101.23999999999192</c:v>
                </c:pt>
                <c:pt idx="12656">
                  <c:v>101.24799999999193</c:v>
                </c:pt>
                <c:pt idx="12657">
                  <c:v>101.25599999999191</c:v>
                </c:pt>
                <c:pt idx="12658">
                  <c:v>101.26399999999192</c:v>
                </c:pt>
                <c:pt idx="12659">
                  <c:v>101.27199999999192</c:v>
                </c:pt>
                <c:pt idx="12660">
                  <c:v>101.2799999999919</c:v>
                </c:pt>
                <c:pt idx="12661">
                  <c:v>101.28799999999191</c:v>
                </c:pt>
                <c:pt idx="12662">
                  <c:v>101.29599999999189</c:v>
                </c:pt>
                <c:pt idx="12663">
                  <c:v>101.30399999999189</c:v>
                </c:pt>
                <c:pt idx="12664">
                  <c:v>101.3119999999919</c:v>
                </c:pt>
                <c:pt idx="12665">
                  <c:v>101.31999999999189</c:v>
                </c:pt>
                <c:pt idx="12666">
                  <c:v>101.32799999999187</c:v>
                </c:pt>
                <c:pt idx="12667">
                  <c:v>101.33599999999187</c:v>
                </c:pt>
                <c:pt idx="12668">
                  <c:v>101.34399999999188</c:v>
                </c:pt>
                <c:pt idx="12669">
                  <c:v>101.35199999999186</c:v>
                </c:pt>
                <c:pt idx="12670">
                  <c:v>101.35999999999186</c:v>
                </c:pt>
                <c:pt idx="12671">
                  <c:v>101.36799999999187</c:v>
                </c:pt>
                <c:pt idx="12672">
                  <c:v>101.37599999999185</c:v>
                </c:pt>
                <c:pt idx="12673">
                  <c:v>101.38399999999184</c:v>
                </c:pt>
                <c:pt idx="12674">
                  <c:v>101.39199999999185</c:v>
                </c:pt>
                <c:pt idx="12675">
                  <c:v>101.39999999999183</c:v>
                </c:pt>
                <c:pt idx="12676">
                  <c:v>101.40799999999184</c:v>
                </c:pt>
                <c:pt idx="12677">
                  <c:v>101.41599999999184</c:v>
                </c:pt>
                <c:pt idx="12678">
                  <c:v>101.42399999999182</c:v>
                </c:pt>
                <c:pt idx="12679">
                  <c:v>101.43199999999183</c:v>
                </c:pt>
                <c:pt idx="12680">
                  <c:v>101.43999999999183</c:v>
                </c:pt>
                <c:pt idx="12681">
                  <c:v>101.44799999999184</c:v>
                </c:pt>
                <c:pt idx="12682">
                  <c:v>101.4559999999918</c:v>
                </c:pt>
                <c:pt idx="12683">
                  <c:v>101.46399999999181</c:v>
                </c:pt>
                <c:pt idx="12684">
                  <c:v>101.47199999999179</c:v>
                </c:pt>
                <c:pt idx="12685">
                  <c:v>101.47999999999179</c:v>
                </c:pt>
                <c:pt idx="12686">
                  <c:v>101.4879999999918</c:v>
                </c:pt>
                <c:pt idx="12687">
                  <c:v>101.4959999999918</c:v>
                </c:pt>
                <c:pt idx="12688">
                  <c:v>101.50399999999179</c:v>
                </c:pt>
                <c:pt idx="12689">
                  <c:v>101.51199999999179</c:v>
                </c:pt>
                <c:pt idx="12690">
                  <c:v>101.51999999999178</c:v>
                </c:pt>
                <c:pt idx="12691">
                  <c:v>101.52799999999176</c:v>
                </c:pt>
                <c:pt idx="12692">
                  <c:v>101.53599999999176</c:v>
                </c:pt>
                <c:pt idx="12693">
                  <c:v>101.54399999999177</c:v>
                </c:pt>
                <c:pt idx="12694">
                  <c:v>101.55199999999176</c:v>
                </c:pt>
                <c:pt idx="12695">
                  <c:v>101.55999999999176</c:v>
                </c:pt>
                <c:pt idx="12696">
                  <c:v>101.56799999999176</c:v>
                </c:pt>
                <c:pt idx="12697">
                  <c:v>101.57599999999174</c:v>
                </c:pt>
                <c:pt idx="12698">
                  <c:v>101.58399999999173</c:v>
                </c:pt>
                <c:pt idx="12699">
                  <c:v>101.59199999999174</c:v>
                </c:pt>
                <c:pt idx="12700">
                  <c:v>101.59999999999172</c:v>
                </c:pt>
                <c:pt idx="12701">
                  <c:v>101.60799999999172</c:v>
                </c:pt>
                <c:pt idx="12702">
                  <c:v>101.61599999999171</c:v>
                </c:pt>
                <c:pt idx="12703">
                  <c:v>101.62399999999171</c:v>
                </c:pt>
                <c:pt idx="12704">
                  <c:v>101.63199999999172</c:v>
                </c:pt>
                <c:pt idx="12705">
                  <c:v>101.6399999999917</c:v>
                </c:pt>
                <c:pt idx="12706">
                  <c:v>101.64799999999171</c:v>
                </c:pt>
                <c:pt idx="12707">
                  <c:v>101.65599999999168</c:v>
                </c:pt>
                <c:pt idx="12708">
                  <c:v>101.66399999999169</c:v>
                </c:pt>
                <c:pt idx="12709">
                  <c:v>101.67199999999168</c:v>
                </c:pt>
                <c:pt idx="12710">
                  <c:v>101.67999999999168</c:v>
                </c:pt>
                <c:pt idx="12711">
                  <c:v>101.68799999999167</c:v>
                </c:pt>
                <c:pt idx="12712">
                  <c:v>101.69599999999167</c:v>
                </c:pt>
                <c:pt idx="12713">
                  <c:v>101.70399999999168</c:v>
                </c:pt>
                <c:pt idx="12714">
                  <c:v>101.71199999999168</c:v>
                </c:pt>
                <c:pt idx="12715">
                  <c:v>101.71999999999167</c:v>
                </c:pt>
                <c:pt idx="12716">
                  <c:v>101.72799999999167</c:v>
                </c:pt>
                <c:pt idx="12717">
                  <c:v>101.73599999999166</c:v>
                </c:pt>
                <c:pt idx="12718">
                  <c:v>101.74399999999166</c:v>
                </c:pt>
                <c:pt idx="12719">
                  <c:v>101.75199999999165</c:v>
                </c:pt>
                <c:pt idx="12720">
                  <c:v>101.75999999999163</c:v>
                </c:pt>
                <c:pt idx="12721">
                  <c:v>101.76799999999164</c:v>
                </c:pt>
                <c:pt idx="12722">
                  <c:v>101.77599999999163</c:v>
                </c:pt>
                <c:pt idx="12723">
                  <c:v>101.78399999999162</c:v>
                </c:pt>
                <c:pt idx="12724">
                  <c:v>101.79199999999163</c:v>
                </c:pt>
                <c:pt idx="12725">
                  <c:v>101.79999999999163</c:v>
                </c:pt>
                <c:pt idx="12726">
                  <c:v>101.80799999999162</c:v>
                </c:pt>
                <c:pt idx="12727">
                  <c:v>101.8159999999916</c:v>
                </c:pt>
                <c:pt idx="12728">
                  <c:v>101.8239999999916</c:v>
                </c:pt>
                <c:pt idx="12729">
                  <c:v>101.83199999999161</c:v>
                </c:pt>
                <c:pt idx="12730">
                  <c:v>101.83999999999159</c:v>
                </c:pt>
                <c:pt idx="12731">
                  <c:v>101.8479999999916</c:v>
                </c:pt>
                <c:pt idx="12732">
                  <c:v>101.85599999999158</c:v>
                </c:pt>
                <c:pt idx="12733">
                  <c:v>101.86399999999159</c:v>
                </c:pt>
                <c:pt idx="12734">
                  <c:v>101.87199999999157</c:v>
                </c:pt>
                <c:pt idx="12735">
                  <c:v>101.87999999999157</c:v>
                </c:pt>
                <c:pt idx="12736">
                  <c:v>101.88799999999156</c:v>
                </c:pt>
                <c:pt idx="12737">
                  <c:v>101.89599999999156</c:v>
                </c:pt>
                <c:pt idx="12738">
                  <c:v>101.90399999999157</c:v>
                </c:pt>
                <c:pt idx="12739">
                  <c:v>101.91199999999158</c:v>
                </c:pt>
                <c:pt idx="12740">
                  <c:v>101.91999999999157</c:v>
                </c:pt>
                <c:pt idx="12741">
                  <c:v>101.92799999999156</c:v>
                </c:pt>
                <c:pt idx="12742">
                  <c:v>101.93599999999155</c:v>
                </c:pt>
                <c:pt idx="12743">
                  <c:v>101.94399999999155</c:v>
                </c:pt>
                <c:pt idx="12744">
                  <c:v>101.95199999999154</c:v>
                </c:pt>
                <c:pt idx="12745">
                  <c:v>101.95999999999152</c:v>
                </c:pt>
                <c:pt idx="12746">
                  <c:v>101.96799999999153</c:v>
                </c:pt>
                <c:pt idx="12747">
                  <c:v>101.97599999999152</c:v>
                </c:pt>
                <c:pt idx="12748">
                  <c:v>101.98399999999152</c:v>
                </c:pt>
                <c:pt idx="12749">
                  <c:v>101.99199999999153</c:v>
                </c:pt>
                <c:pt idx="12750">
                  <c:v>101.99999999999152</c:v>
                </c:pt>
                <c:pt idx="12751">
                  <c:v>102.00799999999151</c:v>
                </c:pt>
                <c:pt idx="12752">
                  <c:v>102.01599999999149</c:v>
                </c:pt>
                <c:pt idx="12753">
                  <c:v>102.02399999999149</c:v>
                </c:pt>
                <c:pt idx="12754">
                  <c:v>102.0319999999915</c:v>
                </c:pt>
                <c:pt idx="12755">
                  <c:v>102.03999999999149</c:v>
                </c:pt>
                <c:pt idx="12756">
                  <c:v>102.0479999999915</c:v>
                </c:pt>
                <c:pt idx="12757">
                  <c:v>102.05599999999147</c:v>
                </c:pt>
                <c:pt idx="12758">
                  <c:v>102.06399999999148</c:v>
                </c:pt>
                <c:pt idx="12759">
                  <c:v>102.07199999999146</c:v>
                </c:pt>
                <c:pt idx="12760">
                  <c:v>102.07999999999146</c:v>
                </c:pt>
                <c:pt idx="12761">
                  <c:v>102.08799999999147</c:v>
                </c:pt>
                <c:pt idx="12762">
                  <c:v>102.09599999999146</c:v>
                </c:pt>
                <c:pt idx="12763">
                  <c:v>102.10399999999144</c:v>
                </c:pt>
                <c:pt idx="12764">
                  <c:v>102.11199999999145</c:v>
                </c:pt>
                <c:pt idx="12765">
                  <c:v>102.11999999999145</c:v>
                </c:pt>
                <c:pt idx="12766">
                  <c:v>102.12799999999143</c:v>
                </c:pt>
                <c:pt idx="12767">
                  <c:v>102.13599999999143</c:v>
                </c:pt>
                <c:pt idx="12768">
                  <c:v>102.14399999999142</c:v>
                </c:pt>
                <c:pt idx="12769">
                  <c:v>102.15199999999142</c:v>
                </c:pt>
                <c:pt idx="12770">
                  <c:v>102.15999999999141</c:v>
                </c:pt>
                <c:pt idx="12771">
                  <c:v>102.16799999999142</c:v>
                </c:pt>
                <c:pt idx="12772">
                  <c:v>102.17599999999139</c:v>
                </c:pt>
                <c:pt idx="12773">
                  <c:v>102.1839999999914</c:v>
                </c:pt>
                <c:pt idx="12774">
                  <c:v>102.19199999999141</c:v>
                </c:pt>
                <c:pt idx="12775">
                  <c:v>102.19999999999139</c:v>
                </c:pt>
                <c:pt idx="12776">
                  <c:v>102.2079999999914</c:v>
                </c:pt>
                <c:pt idx="12777">
                  <c:v>102.2159999999914</c:v>
                </c:pt>
                <c:pt idx="12778">
                  <c:v>102.22399999999139</c:v>
                </c:pt>
                <c:pt idx="12779">
                  <c:v>102.23199999999139</c:v>
                </c:pt>
                <c:pt idx="12780">
                  <c:v>102.23999999999138</c:v>
                </c:pt>
                <c:pt idx="12781">
                  <c:v>102.24799999999138</c:v>
                </c:pt>
                <c:pt idx="12782">
                  <c:v>102.25599999999136</c:v>
                </c:pt>
                <c:pt idx="12783">
                  <c:v>102.26399999999137</c:v>
                </c:pt>
                <c:pt idx="12784">
                  <c:v>102.27199999999137</c:v>
                </c:pt>
                <c:pt idx="12785">
                  <c:v>102.27999999999136</c:v>
                </c:pt>
                <c:pt idx="12786">
                  <c:v>102.28799999999136</c:v>
                </c:pt>
                <c:pt idx="12787">
                  <c:v>102.29599999999135</c:v>
                </c:pt>
                <c:pt idx="12788">
                  <c:v>102.30399999999133</c:v>
                </c:pt>
                <c:pt idx="12789">
                  <c:v>102.31199999999134</c:v>
                </c:pt>
                <c:pt idx="12790">
                  <c:v>102.31999999999132</c:v>
                </c:pt>
                <c:pt idx="12791">
                  <c:v>102.32799999999132</c:v>
                </c:pt>
                <c:pt idx="12792">
                  <c:v>102.33599999999132</c:v>
                </c:pt>
                <c:pt idx="12793">
                  <c:v>102.34399999999133</c:v>
                </c:pt>
                <c:pt idx="12794">
                  <c:v>102.35199999999132</c:v>
                </c:pt>
                <c:pt idx="12795">
                  <c:v>102.3599999999913</c:v>
                </c:pt>
                <c:pt idx="12796">
                  <c:v>102.36799999999131</c:v>
                </c:pt>
                <c:pt idx="12797">
                  <c:v>102.37599999999128</c:v>
                </c:pt>
                <c:pt idx="12798">
                  <c:v>102.38399999999129</c:v>
                </c:pt>
                <c:pt idx="12799">
                  <c:v>102.3919999999913</c:v>
                </c:pt>
                <c:pt idx="12800">
                  <c:v>102.39999999999129</c:v>
                </c:pt>
                <c:pt idx="12801">
                  <c:v>102.4079999999913</c:v>
                </c:pt>
                <c:pt idx="12802">
                  <c:v>102.41599999999129</c:v>
                </c:pt>
                <c:pt idx="12803">
                  <c:v>102.42399999999128</c:v>
                </c:pt>
                <c:pt idx="12804">
                  <c:v>102.43199999999128</c:v>
                </c:pt>
                <c:pt idx="12805">
                  <c:v>102.43999999999127</c:v>
                </c:pt>
                <c:pt idx="12806">
                  <c:v>102.44799999999128</c:v>
                </c:pt>
                <c:pt idx="12807">
                  <c:v>102.45599999999126</c:v>
                </c:pt>
                <c:pt idx="12808">
                  <c:v>102.46399999999126</c:v>
                </c:pt>
                <c:pt idx="12809">
                  <c:v>102.47199999999125</c:v>
                </c:pt>
                <c:pt idx="12810">
                  <c:v>102.47999999999125</c:v>
                </c:pt>
                <c:pt idx="12811">
                  <c:v>102.48799999999125</c:v>
                </c:pt>
                <c:pt idx="12812">
                  <c:v>102.49599999999124</c:v>
                </c:pt>
                <c:pt idx="12813">
                  <c:v>102.50399999999122</c:v>
                </c:pt>
                <c:pt idx="12814">
                  <c:v>102.51199999999123</c:v>
                </c:pt>
                <c:pt idx="12815">
                  <c:v>102.51999999999123</c:v>
                </c:pt>
                <c:pt idx="12816">
                  <c:v>102.52799999999122</c:v>
                </c:pt>
                <c:pt idx="12817">
                  <c:v>102.5359999999912</c:v>
                </c:pt>
                <c:pt idx="12818">
                  <c:v>102.54399999999121</c:v>
                </c:pt>
                <c:pt idx="12819">
                  <c:v>102.55199999999121</c:v>
                </c:pt>
                <c:pt idx="12820">
                  <c:v>102.55999999999119</c:v>
                </c:pt>
                <c:pt idx="12821">
                  <c:v>102.5679999999912</c:v>
                </c:pt>
                <c:pt idx="12822">
                  <c:v>102.57599999999118</c:v>
                </c:pt>
                <c:pt idx="12823">
                  <c:v>102.58399999999119</c:v>
                </c:pt>
                <c:pt idx="12824">
                  <c:v>102.59199999999119</c:v>
                </c:pt>
                <c:pt idx="12825">
                  <c:v>102.59999999999118</c:v>
                </c:pt>
                <c:pt idx="12826">
                  <c:v>102.60799999999116</c:v>
                </c:pt>
                <c:pt idx="12827">
                  <c:v>102.61599999999116</c:v>
                </c:pt>
                <c:pt idx="12828">
                  <c:v>102.62399999999116</c:v>
                </c:pt>
                <c:pt idx="12829">
                  <c:v>102.63199999999117</c:v>
                </c:pt>
                <c:pt idx="12830">
                  <c:v>102.63999999999116</c:v>
                </c:pt>
                <c:pt idx="12831">
                  <c:v>102.64799999999116</c:v>
                </c:pt>
                <c:pt idx="12832">
                  <c:v>102.65599999999114</c:v>
                </c:pt>
                <c:pt idx="12833">
                  <c:v>102.66399999999113</c:v>
                </c:pt>
                <c:pt idx="12834">
                  <c:v>102.67199999999113</c:v>
                </c:pt>
                <c:pt idx="12835">
                  <c:v>102.67999999999113</c:v>
                </c:pt>
                <c:pt idx="12836">
                  <c:v>102.68799999999112</c:v>
                </c:pt>
                <c:pt idx="12837">
                  <c:v>102.69599999999112</c:v>
                </c:pt>
                <c:pt idx="12838">
                  <c:v>102.70399999999113</c:v>
                </c:pt>
                <c:pt idx="12839">
                  <c:v>102.71199999999114</c:v>
                </c:pt>
                <c:pt idx="12840">
                  <c:v>102.71999999999112</c:v>
                </c:pt>
                <c:pt idx="12841">
                  <c:v>102.72799999999111</c:v>
                </c:pt>
                <c:pt idx="12842">
                  <c:v>102.73599999999109</c:v>
                </c:pt>
                <c:pt idx="12843">
                  <c:v>102.7439999999911</c:v>
                </c:pt>
                <c:pt idx="12844">
                  <c:v>102.7519999999911</c:v>
                </c:pt>
                <c:pt idx="12845">
                  <c:v>102.75999999999109</c:v>
                </c:pt>
                <c:pt idx="12846">
                  <c:v>102.7679999999911</c:v>
                </c:pt>
                <c:pt idx="12847">
                  <c:v>102.77599999999107</c:v>
                </c:pt>
                <c:pt idx="12848">
                  <c:v>102.78399999999108</c:v>
                </c:pt>
                <c:pt idx="12849">
                  <c:v>102.79199999999108</c:v>
                </c:pt>
                <c:pt idx="12850">
                  <c:v>102.79999999999107</c:v>
                </c:pt>
                <c:pt idx="12851">
                  <c:v>102.80799999999107</c:v>
                </c:pt>
                <c:pt idx="12852">
                  <c:v>102.81599999999106</c:v>
                </c:pt>
                <c:pt idx="12853">
                  <c:v>102.82399999999106</c:v>
                </c:pt>
                <c:pt idx="12854">
                  <c:v>102.83199999999106</c:v>
                </c:pt>
                <c:pt idx="12855">
                  <c:v>102.83999999999105</c:v>
                </c:pt>
                <c:pt idx="12856">
                  <c:v>102.84799999999105</c:v>
                </c:pt>
                <c:pt idx="12857">
                  <c:v>102.85599999999103</c:v>
                </c:pt>
                <c:pt idx="12858">
                  <c:v>102.86399999999102</c:v>
                </c:pt>
                <c:pt idx="12859">
                  <c:v>102.87199999999102</c:v>
                </c:pt>
                <c:pt idx="12860">
                  <c:v>102.87999999999101</c:v>
                </c:pt>
                <c:pt idx="12861">
                  <c:v>102.88799999999102</c:v>
                </c:pt>
                <c:pt idx="12862">
                  <c:v>102.89599999999102</c:v>
                </c:pt>
                <c:pt idx="12863">
                  <c:v>102.90399999999102</c:v>
                </c:pt>
                <c:pt idx="12864">
                  <c:v>102.91199999999102</c:v>
                </c:pt>
                <c:pt idx="12865">
                  <c:v>102.91999999999101</c:v>
                </c:pt>
                <c:pt idx="12866">
                  <c:v>102.927999999991</c:v>
                </c:pt>
                <c:pt idx="12867">
                  <c:v>102.935999999991</c:v>
                </c:pt>
                <c:pt idx="12868">
                  <c:v>102.94399999999101</c:v>
                </c:pt>
                <c:pt idx="12869">
                  <c:v>102.95199999999099</c:v>
                </c:pt>
                <c:pt idx="12870">
                  <c:v>102.95999999999098</c:v>
                </c:pt>
                <c:pt idx="12871">
                  <c:v>102.96799999999099</c:v>
                </c:pt>
                <c:pt idx="12872">
                  <c:v>102.97599999999096</c:v>
                </c:pt>
                <c:pt idx="12873">
                  <c:v>102.98399999999097</c:v>
                </c:pt>
                <c:pt idx="12874">
                  <c:v>102.99199999999098</c:v>
                </c:pt>
                <c:pt idx="12875">
                  <c:v>102.99999999999098</c:v>
                </c:pt>
                <c:pt idx="12876">
                  <c:v>103.00799999999096</c:v>
                </c:pt>
                <c:pt idx="12877">
                  <c:v>103.01599999999095</c:v>
                </c:pt>
                <c:pt idx="12878">
                  <c:v>103.02399999999093</c:v>
                </c:pt>
                <c:pt idx="12879">
                  <c:v>103.03199999999094</c:v>
                </c:pt>
                <c:pt idx="12880">
                  <c:v>103.03999999999094</c:v>
                </c:pt>
                <c:pt idx="12881">
                  <c:v>103.04799999999094</c:v>
                </c:pt>
                <c:pt idx="12882">
                  <c:v>103.05599999999092</c:v>
                </c:pt>
                <c:pt idx="12883">
                  <c:v>103.06399999999093</c:v>
                </c:pt>
                <c:pt idx="12884">
                  <c:v>103.07199999999092</c:v>
                </c:pt>
                <c:pt idx="12885">
                  <c:v>103.0799999999909</c:v>
                </c:pt>
                <c:pt idx="12886">
                  <c:v>103.08799999999091</c:v>
                </c:pt>
                <c:pt idx="12887">
                  <c:v>103.09599999999089</c:v>
                </c:pt>
                <c:pt idx="12888">
                  <c:v>103.10399999999089</c:v>
                </c:pt>
                <c:pt idx="12889">
                  <c:v>103.1119999999909</c:v>
                </c:pt>
                <c:pt idx="12890">
                  <c:v>103.1199999999909</c:v>
                </c:pt>
                <c:pt idx="12891">
                  <c:v>103.12799999999089</c:v>
                </c:pt>
                <c:pt idx="12892">
                  <c:v>103.13599999999087</c:v>
                </c:pt>
                <c:pt idx="12893">
                  <c:v>103.14399999999088</c:v>
                </c:pt>
                <c:pt idx="12894">
                  <c:v>103.15199999999086</c:v>
                </c:pt>
                <c:pt idx="12895">
                  <c:v>103.15999999999086</c:v>
                </c:pt>
                <c:pt idx="12896">
                  <c:v>103.16799999999087</c:v>
                </c:pt>
                <c:pt idx="12897">
                  <c:v>103.17599999999085</c:v>
                </c:pt>
                <c:pt idx="12898">
                  <c:v>103.18399999999086</c:v>
                </c:pt>
                <c:pt idx="12899">
                  <c:v>103.19199999999086</c:v>
                </c:pt>
                <c:pt idx="12900">
                  <c:v>103.19999999999085</c:v>
                </c:pt>
                <c:pt idx="12901">
                  <c:v>103.20799999999085</c:v>
                </c:pt>
                <c:pt idx="12902">
                  <c:v>103.21599999999084</c:v>
                </c:pt>
                <c:pt idx="12903">
                  <c:v>103.22399999999082</c:v>
                </c:pt>
                <c:pt idx="12904">
                  <c:v>103.23199999999083</c:v>
                </c:pt>
                <c:pt idx="12905">
                  <c:v>103.23999999999083</c:v>
                </c:pt>
                <c:pt idx="12906">
                  <c:v>103.24799999999084</c:v>
                </c:pt>
                <c:pt idx="12907">
                  <c:v>103.25599999999082</c:v>
                </c:pt>
                <c:pt idx="12908">
                  <c:v>103.26399999999082</c:v>
                </c:pt>
                <c:pt idx="12909">
                  <c:v>103.27199999999081</c:v>
                </c:pt>
                <c:pt idx="12910">
                  <c:v>103.27999999999079</c:v>
                </c:pt>
                <c:pt idx="12911">
                  <c:v>103.2879999999908</c:v>
                </c:pt>
                <c:pt idx="12912">
                  <c:v>103.2959999999908</c:v>
                </c:pt>
                <c:pt idx="12913">
                  <c:v>103.30399999999079</c:v>
                </c:pt>
                <c:pt idx="12914">
                  <c:v>103.31199999999079</c:v>
                </c:pt>
                <c:pt idx="12915">
                  <c:v>103.31999999999078</c:v>
                </c:pt>
                <c:pt idx="12916">
                  <c:v>103.32799999999078</c:v>
                </c:pt>
                <c:pt idx="12917">
                  <c:v>103.33599999999076</c:v>
                </c:pt>
                <c:pt idx="12918">
                  <c:v>103.34399999999077</c:v>
                </c:pt>
                <c:pt idx="12919">
                  <c:v>103.35199999999077</c:v>
                </c:pt>
                <c:pt idx="12920">
                  <c:v>103.35999999999076</c:v>
                </c:pt>
                <c:pt idx="12921">
                  <c:v>103.36799999999076</c:v>
                </c:pt>
                <c:pt idx="12922">
                  <c:v>103.37599999999074</c:v>
                </c:pt>
                <c:pt idx="12923">
                  <c:v>103.38399999999073</c:v>
                </c:pt>
                <c:pt idx="12924">
                  <c:v>103.39199999999074</c:v>
                </c:pt>
                <c:pt idx="12925">
                  <c:v>103.39999999999074</c:v>
                </c:pt>
                <c:pt idx="12926">
                  <c:v>103.40799999999074</c:v>
                </c:pt>
                <c:pt idx="12927">
                  <c:v>103.41599999999073</c:v>
                </c:pt>
                <c:pt idx="12928">
                  <c:v>103.42399999999073</c:v>
                </c:pt>
                <c:pt idx="12929">
                  <c:v>103.43199999999074</c:v>
                </c:pt>
                <c:pt idx="12930">
                  <c:v>103.43999999999072</c:v>
                </c:pt>
                <c:pt idx="12931">
                  <c:v>103.44799999999073</c:v>
                </c:pt>
                <c:pt idx="12932">
                  <c:v>103.45599999999069</c:v>
                </c:pt>
                <c:pt idx="12933">
                  <c:v>103.4639999999907</c:v>
                </c:pt>
                <c:pt idx="12934">
                  <c:v>103.4719999999907</c:v>
                </c:pt>
                <c:pt idx="12935">
                  <c:v>103.4799999999907</c:v>
                </c:pt>
                <c:pt idx="12936">
                  <c:v>103.48799999999071</c:v>
                </c:pt>
                <c:pt idx="12937">
                  <c:v>103.49599999999069</c:v>
                </c:pt>
                <c:pt idx="12938">
                  <c:v>103.50399999999068</c:v>
                </c:pt>
                <c:pt idx="12939">
                  <c:v>103.51199999999068</c:v>
                </c:pt>
                <c:pt idx="12940">
                  <c:v>103.51999999999067</c:v>
                </c:pt>
                <c:pt idx="12941">
                  <c:v>103.52799999999067</c:v>
                </c:pt>
                <c:pt idx="12942">
                  <c:v>103.53599999999066</c:v>
                </c:pt>
                <c:pt idx="12943">
                  <c:v>103.54399999999067</c:v>
                </c:pt>
                <c:pt idx="12944">
                  <c:v>103.55199999999066</c:v>
                </c:pt>
                <c:pt idx="12945">
                  <c:v>103.55999999999065</c:v>
                </c:pt>
                <c:pt idx="12946">
                  <c:v>103.56799999999065</c:v>
                </c:pt>
                <c:pt idx="12947">
                  <c:v>103.57599999999063</c:v>
                </c:pt>
                <c:pt idx="12948">
                  <c:v>103.58399999999062</c:v>
                </c:pt>
                <c:pt idx="12949">
                  <c:v>103.59199999999063</c:v>
                </c:pt>
                <c:pt idx="12950">
                  <c:v>103.59999999999063</c:v>
                </c:pt>
                <c:pt idx="12951">
                  <c:v>103.60799999999062</c:v>
                </c:pt>
                <c:pt idx="12952">
                  <c:v>103.61599999999062</c:v>
                </c:pt>
                <c:pt idx="12953">
                  <c:v>103.6239999999906</c:v>
                </c:pt>
                <c:pt idx="12954">
                  <c:v>103.63199999999061</c:v>
                </c:pt>
                <c:pt idx="12955">
                  <c:v>103.63999999999059</c:v>
                </c:pt>
                <c:pt idx="12956">
                  <c:v>103.6479999999906</c:v>
                </c:pt>
                <c:pt idx="12957">
                  <c:v>103.65599999999058</c:v>
                </c:pt>
                <c:pt idx="12958">
                  <c:v>103.66399999999059</c:v>
                </c:pt>
                <c:pt idx="12959">
                  <c:v>103.67199999999059</c:v>
                </c:pt>
                <c:pt idx="12960">
                  <c:v>103.67999999999057</c:v>
                </c:pt>
                <c:pt idx="12961">
                  <c:v>103.68799999999058</c:v>
                </c:pt>
                <c:pt idx="12962">
                  <c:v>103.69599999999056</c:v>
                </c:pt>
                <c:pt idx="12963">
                  <c:v>103.70399999999057</c:v>
                </c:pt>
                <c:pt idx="12964">
                  <c:v>103.71199999999058</c:v>
                </c:pt>
                <c:pt idx="12965">
                  <c:v>103.71999999999058</c:v>
                </c:pt>
                <c:pt idx="12966">
                  <c:v>103.72799999999056</c:v>
                </c:pt>
                <c:pt idx="12967">
                  <c:v>103.73599999999055</c:v>
                </c:pt>
                <c:pt idx="12968">
                  <c:v>103.74399999999056</c:v>
                </c:pt>
                <c:pt idx="12969">
                  <c:v>103.75199999999055</c:v>
                </c:pt>
                <c:pt idx="12970">
                  <c:v>103.75999999999054</c:v>
                </c:pt>
                <c:pt idx="12971">
                  <c:v>103.76799999999054</c:v>
                </c:pt>
                <c:pt idx="12972">
                  <c:v>103.77599999999052</c:v>
                </c:pt>
                <c:pt idx="12973">
                  <c:v>103.78399999999053</c:v>
                </c:pt>
                <c:pt idx="12974">
                  <c:v>103.79199999999054</c:v>
                </c:pt>
                <c:pt idx="12975">
                  <c:v>103.79999999999052</c:v>
                </c:pt>
                <c:pt idx="12976">
                  <c:v>103.80799999999051</c:v>
                </c:pt>
                <c:pt idx="12977">
                  <c:v>103.81599999999051</c:v>
                </c:pt>
                <c:pt idx="12978">
                  <c:v>103.82399999999049</c:v>
                </c:pt>
                <c:pt idx="12979">
                  <c:v>103.8319999999905</c:v>
                </c:pt>
                <c:pt idx="12980">
                  <c:v>103.8399999999905</c:v>
                </c:pt>
                <c:pt idx="12981">
                  <c:v>103.84799999999051</c:v>
                </c:pt>
                <c:pt idx="12982">
                  <c:v>103.85599999999047</c:v>
                </c:pt>
                <c:pt idx="12983">
                  <c:v>103.86399999999048</c:v>
                </c:pt>
                <c:pt idx="12984">
                  <c:v>103.87199999999046</c:v>
                </c:pt>
                <c:pt idx="12985">
                  <c:v>103.87999999999046</c:v>
                </c:pt>
                <c:pt idx="12986">
                  <c:v>103.88799999999047</c:v>
                </c:pt>
                <c:pt idx="12987">
                  <c:v>103.89599999999047</c:v>
                </c:pt>
                <c:pt idx="12988">
                  <c:v>103.90399999999048</c:v>
                </c:pt>
                <c:pt idx="12989">
                  <c:v>103.91199999999047</c:v>
                </c:pt>
                <c:pt idx="12990">
                  <c:v>103.91999999999047</c:v>
                </c:pt>
                <c:pt idx="12991">
                  <c:v>103.92799999999045</c:v>
                </c:pt>
                <c:pt idx="12992">
                  <c:v>103.93599999999044</c:v>
                </c:pt>
                <c:pt idx="12993">
                  <c:v>103.94399999999044</c:v>
                </c:pt>
                <c:pt idx="12994">
                  <c:v>103.95199999999043</c:v>
                </c:pt>
                <c:pt idx="12995">
                  <c:v>103.95999999999043</c:v>
                </c:pt>
                <c:pt idx="12996">
                  <c:v>103.96799999999044</c:v>
                </c:pt>
                <c:pt idx="12997">
                  <c:v>103.97599999999042</c:v>
                </c:pt>
                <c:pt idx="12998">
                  <c:v>103.98399999999042</c:v>
                </c:pt>
                <c:pt idx="12999">
                  <c:v>103.99199999999043</c:v>
                </c:pt>
                <c:pt idx="13000">
                  <c:v>103.99999999999041</c:v>
                </c:pt>
                <c:pt idx="13001">
                  <c:v>104.0079999999904</c:v>
                </c:pt>
                <c:pt idx="13002">
                  <c:v>104.0159999999904</c:v>
                </c:pt>
                <c:pt idx="13003">
                  <c:v>104.02399999999039</c:v>
                </c:pt>
                <c:pt idx="13004">
                  <c:v>104.0319999999904</c:v>
                </c:pt>
                <c:pt idx="13005">
                  <c:v>104.03999999999039</c:v>
                </c:pt>
                <c:pt idx="13006">
                  <c:v>104.0479999999904</c:v>
                </c:pt>
                <c:pt idx="13007">
                  <c:v>104.05599999999036</c:v>
                </c:pt>
                <c:pt idx="13008">
                  <c:v>104.06399999999037</c:v>
                </c:pt>
                <c:pt idx="13009">
                  <c:v>104.07199999999037</c:v>
                </c:pt>
                <c:pt idx="13010">
                  <c:v>104.07999999999036</c:v>
                </c:pt>
                <c:pt idx="13011">
                  <c:v>104.08799999999036</c:v>
                </c:pt>
                <c:pt idx="13012">
                  <c:v>104.09599999999035</c:v>
                </c:pt>
                <c:pt idx="13013">
                  <c:v>104.10399999999035</c:v>
                </c:pt>
                <c:pt idx="13014">
                  <c:v>104.11199999999035</c:v>
                </c:pt>
                <c:pt idx="13015">
                  <c:v>104.11999999999034</c:v>
                </c:pt>
                <c:pt idx="13016">
                  <c:v>104.12799999999032</c:v>
                </c:pt>
                <c:pt idx="13017">
                  <c:v>104.13599999999032</c:v>
                </c:pt>
                <c:pt idx="13018">
                  <c:v>104.14399999999033</c:v>
                </c:pt>
                <c:pt idx="13019">
                  <c:v>104.15199999999032</c:v>
                </c:pt>
                <c:pt idx="13020">
                  <c:v>104.1599999999903</c:v>
                </c:pt>
                <c:pt idx="13021">
                  <c:v>104.16799999999031</c:v>
                </c:pt>
                <c:pt idx="13022">
                  <c:v>104.1759999999903</c:v>
                </c:pt>
                <c:pt idx="13023">
                  <c:v>104.18399999999029</c:v>
                </c:pt>
                <c:pt idx="13024">
                  <c:v>104.1919999999903</c:v>
                </c:pt>
                <c:pt idx="13025">
                  <c:v>104.1999999999903</c:v>
                </c:pt>
                <c:pt idx="13026">
                  <c:v>104.20799999999031</c:v>
                </c:pt>
                <c:pt idx="13027">
                  <c:v>104.21599999999029</c:v>
                </c:pt>
                <c:pt idx="13028">
                  <c:v>104.22399999999028</c:v>
                </c:pt>
                <c:pt idx="13029">
                  <c:v>104.23199999999028</c:v>
                </c:pt>
                <c:pt idx="13030">
                  <c:v>104.23999999999027</c:v>
                </c:pt>
                <c:pt idx="13031">
                  <c:v>104.24799999999028</c:v>
                </c:pt>
                <c:pt idx="13032">
                  <c:v>104.25599999999027</c:v>
                </c:pt>
                <c:pt idx="13033">
                  <c:v>104.26399999999028</c:v>
                </c:pt>
                <c:pt idx="13034">
                  <c:v>104.27199999999026</c:v>
                </c:pt>
                <c:pt idx="13035">
                  <c:v>104.27999999999025</c:v>
                </c:pt>
                <c:pt idx="13036">
                  <c:v>104.28799999999025</c:v>
                </c:pt>
                <c:pt idx="13037">
                  <c:v>104.29599999999024</c:v>
                </c:pt>
                <c:pt idx="13038">
                  <c:v>104.30399999999022</c:v>
                </c:pt>
                <c:pt idx="13039">
                  <c:v>104.31199999999023</c:v>
                </c:pt>
                <c:pt idx="13040">
                  <c:v>104.31999999999023</c:v>
                </c:pt>
                <c:pt idx="13041">
                  <c:v>104.32799999999023</c:v>
                </c:pt>
                <c:pt idx="13042">
                  <c:v>104.33599999999022</c:v>
                </c:pt>
                <c:pt idx="13043">
                  <c:v>104.34399999999022</c:v>
                </c:pt>
                <c:pt idx="13044">
                  <c:v>104.35199999999021</c:v>
                </c:pt>
                <c:pt idx="13045">
                  <c:v>104.35999999999019</c:v>
                </c:pt>
                <c:pt idx="13046">
                  <c:v>104.3679999999902</c:v>
                </c:pt>
                <c:pt idx="13047">
                  <c:v>104.37599999999019</c:v>
                </c:pt>
                <c:pt idx="13048">
                  <c:v>104.38399999999019</c:v>
                </c:pt>
                <c:pt idx="13049">
                  <c:v>104.3919999999902</c:v>
                </c:pt>
                <c:pt idx="13050">
                  <c:v>104.39999999999019</c:v>
                </c:pt>
                <c:pt idx="13051">
                  <c:v>104.4079999999902</c:v>
                </c:pt>
                <c:pt idx="13052">
                  <c:v>104.41599999999018</c:v>
                </c:pt>
                <c:pt idx="13053">
                  <c:v>104.42399999999017</c:v>
                </c:pt>
                <c:pt idx="13054">
                  <c:v>104.43199999999018</c:v>
                </c:pt>
                <c:pt idx="13055">
                  <c:v>104.43999999999018</c:v>
                </c:pt>
                <c:pt idx="13056">
                  <c:v>104.44799999999019</c:v>
                </c:pt>
                <c:pt idx="13057">
                  <c:v>104.45599999999015</c:v>
                </c:pt>
                <c:pt idx="13058">
                  <c:v>104.46399999999016</c:v>
                </c:pt>
                <c:pt idx="13059">
                  <c:v>104.47199999999015</c:v>
                </c:pt>
                <c:pt idx="13060">
                  <c:v>104.47999999999014</c:v>
                </c:pt>
                <c:pt idx="13061">
                  <c:v>104.48799999999014</c:v>
                </c:pt>
                <c:pt idx="13062">
                  <c:v>104.49599999999013</c:v>
                </c:pt>
                <c:pt idx="13063">
                  <c:v>104.50399999999013</c:v>
                </c:pt>
                <c:pt idx="13064">
                  <c:v>104.51199999999014</c:v>
                </c:pt>
                <c:pt idx="13065">
                  <c:v>104.51999999999013</c:v>
                </c:pt>
                <c:pt idx="13066">
                  <c:v>104.52799999999012</c:v>
                </c:pt>
                <c:pt idx="13067">
                  <c:v>104.53599999999011</c:v>
                </c:pt>
                <c:pt idx="13068">
                  <c:v>104.54399999999011</c:v>
                </c:pt>
                <c:pt idx="13069">
                  <c:v>104.5519999999901</c:v>
                </c:pt>
                <c:pt idx="13070">
                  <c:v>104.5599999999901</c:v>
                </c:pt>
                <c:pt idx="13071">
                  <c:v>104.56799999999011</c:v>
                </c:pt>
                <c:pt idx="13072">
                  <c:v>104.57599999999007</c:v>
                </c:pt>
                <c:pt idx="13073">
                  <c:v>104.58399999999008</c:v>
                </c:pt>
                <c:pt idx="13074">
                  <c:v>104.59199999999009</c:v>
                </c:pt>
                <c:pt idx="13075">
                  <c:v>104.59999999999008</c:v>
                </c:pt>
                <c:pt idx="13076">
                  <c:v>104.60799999999007</c:v>
                </c:pt>
                <c:pt idx="13077">
                  <c:v>104.61599999999007</c:v>
                </c:pt>
                <c:pt idx="13078">
                  <c:v>104.62399999999006</c:v>
                </c:pt>
                <c:pt idx="13079">
                  <c:v>104.63199999999006</c:v>
                </c:pt>
                <c:pt idx="13080">
                  <c:v>104.63999999999005</c:v>
                </c:pt>
                <c:pt idx="13081">
                  <c:v>104.64799999999005</c:v>
                </c:pt>
                <c:pt idx="13082">
                  <c:v>104.65599999999003</c:v>
                </c:pt>
                <c:pt idx="13083">
                  <c:v>104.66399999999004</c:v>
                </c:pt>
                <c:pt idx="13084">
                  <c:v>104.67199999999002</c:v>
                </c:pt>
                <c:pt idx="13085">
                  <c:v>104.67999999999002</c:v>
                </c:pt>
                <c:pt idx="13086">
                  <c:v>104.68799999999003</c:v>
                </c:pt>
                <c:pt idx="13087">
                  <c:v>104.69599999999002</c:v>
                </c:pt>
                <c:pt idx="13088">
                  <c:v>104.70399999999002</c:v>
                </c:pt>
                <c:pt idx="13089">
                  <c:v>104.71199999999003</c:v>
                </c:pt>
                <c:pt idx="13090">
                  <c:v>104.71999999998999</c:v>
                </c:pt>
                <c:pt idx="13091">
                  <c:v>104.72799999998999</c:v>
                </c:pt>
                <c:pt idx="13092">
                  <c:v>104.73599999998999</c:v>
                </c:pt>
                <c:pt idx="13093">
                  <c:v>104.74399999999</c:v>
                </c:pt>
                <c:pt idx="13094">
                  <c:v>104.75199999998999</c:v>
                </c:pt>
                <c:pt idx="13095">
                  <c:v>104.75999999998997</c:v>
                </c:pt>
                <c:pt idx="13096">
                  <c:v>104.76799999998998</c:v>
                </c:pt>
                <c:pt idx="13097">
                  <c:v>104.77599999998995</c:v>
                </c:pt>
                <c:pt idx="13098">
                  <c:v>104.78399999998996</c:v>
                </c:pt>
                <c:pt idx="13099">
                  <c:v>104.79199999998997</c:v>
                </c:pt>
                <c:pt idx="13100">
                  <c:v>104.79999999998996</c:v>
                </c:pt>
                <c:pt idx="13101">
                  <c:v>104.80799999998996</c:v>
                </c:pt>
                <c:pt idx="13102">
                  <c:v>104.81599999998994</c:v>
                </c:pt>
                <c:pt idx="13103">
                  <c:v>104.82399999998994</c:v>
                </c:pt>
                <c:pt idx="13104">
                  <c:v>104.83199999998993</c:v>
                </c:pt>
                <c:pt idx="13105">
                  <c:v>104.83999999998993</c:v>
                </c:pt>
                <c:pt idx="13106">
                  <c:v>104.84799999998992</c:v>
                </c:pt>
                <c:pt idx="13107">
                  <c:v>104.8559999999899</c:v>
                </c:pt>
                <c:pt idx="13108">
                  <c:v>104.86399999998991</c:v>
                </c:pt>
                <c:pt idx="13109">
                  <c:v>104.87199999998991</c:v>
                </c:pt>
                <c:pt idx="13110">
                  <c:v>104.87999999998991</c:v>
                </c:pt>
                <c:pt idx="13111">
                  <c:v>104.8879999999899</c:v>
                </c:pt>
                <c:pt idx="13112">
                  <c:v>104.8959999999899</c:v>
                </c:pt>
                <c:pt idx="13113">
                  <c:v>104.90399999998989</c:v>
                </c:pt>
                <c:pt idx="13114">
                  <c:v>104.9119999999899</c:v>
                </c:pt>
                <c:pt idx="13115">
                  <c:v>104.9199999999899</c:v>
                </c:pt>
                <c:pt idx="13116">
                  <c:v>104.92799999998989</c:v>
                </c:pt>
                <c:pt idx="13117">
                  <c:v>104.93599999998987</c:v>
                </c:pt>
                <c:pt idx="13118">
                  <c:v>104.94399999998988</c:v>
                </c:pt>
                <c:pt idx="13119">
                  <c:v>104.95199999998988</c:v>
                </c:pt>
                <c:pt idx="13120">
                  <c:v>104.95999999998986</c:v>
                </c:pt>
                <c:pt idx="13121">
                  <c:v>104.96799999998987</c:v>
                </c:pt>
                <c:pt idx="13122">
                  <c:v>104.97599999998985</c:v>
                </c:pt>
                <c:pt idx="13123">
                  <c:v>104.98399999998986</c:v>
                </c:pt>
                <c:pt idx="13124">
                  <c:v>104.99199999998986</c:v>
                </c:pt>
                <c:pt idx="13125">
                  <c:v>104.99999999998985</c:v>
                </c:pt>
                <c:pt idx="13126">
                  <c:v>105.00799999998983</c:v>
                </c:pt>
                <c:pt idx="13127">
                  <c:v>105.01599999998983</c:v>
                </c:pt>
                <c:pt idx="13128">
                  <c:v>105.02399999998983</c:v>
                </c:pt>
                <c:pt idx="13129">
                  <c:v>105.03199999998982</c:v>
                </c:pt>
                <c:pt idx="13130">
                  <c:v>105.03999999998982</c:v>
                </c:pt>
                <c:pt idx="13131">
                  <c:v>105.04799999998983</c:v>
                </c:pt>
                <c:pt idx="13132">
                  <c:v>105.05599999998981</c:v>
                </c:pt>
                <c:pt idx="13133">
                  <c:v>105.0639999999898</c:v>
                </c:pt>
                <c:pt idx="13134">
                  <c:v>105.0719999999898</c:v>
                </c:pt>
                <c:pt idx="13135">
                  <c:v>105.07999999998978</c:v>
                </c:pt>
                <c:pt idx="13136">
                  <c:v>105.08799999998979</c:v>
                </c:pt>
                <c:pt idx="13137">
                  <c:v>105.09599999998979</c:v>
                </c:pt>
                <c:pt idx="13138">
                  <c:v>105.10399999998978</c:v>
                </c:pt>
                <c:pt idx="13139">
                  <c:v>105.11199999998979</c:v>
                </c:pt>
                <c:pt idx="13140">
                  <c:v>105.11999999998977</c:v>
                </c:pt>
                <c:pt idx="13141">
                  <c:v>105.12799999998977</c:v>
                </c:pt>
                <c:pt idx="13142">
                  <c:v>105.13599999998975</c:v>
                </c:pt>
                <c:pt idx="13143">
                  <c:v>105.14399999998976</c:v>
                </c:pt>
                <c:pt idx="13144">
                  <c:v>105.15199999998975</c:v>
                </c:pt>
                <c:pt idx="13145">
                  <c:v>105.15999999998975</c:v>
                </c:pt>
                <c:pt idx="13146">
                  <c:v>105.16799999998976</c:v>
                </c:pt>
                <c:pt idx="13147">
                  <c:v>105.17599999998973</c:v>
                </c:pt>
                <c:pt idx="13148">
                  <c:v>105.18399999998974</c:v>
                </c:pt>
                <c:pt idx="13149">
                  <c:v>105.19199999998973</c:v>
                </c:pt>
                <c:pt idx="13150">
                  <c:v>105.19999999998973</c:v>
                </c:pt>
                <c:pt idx="13151">
                  <c:v>105.20799999998972</c:v>
                </c:pt>
                <c:pt idx="13152">
                  <c:v>105.21599999998972</c:v>
                </c:pt>
                <c:pt idx="13153">
                  <c:v>105.22399999998972</c:v>
                </c:pt>
                <c:pt idx="13154">
                  <c:v>105.23199999998972</c:v>
                </c:pt>
                <c:pt idx="13155">
                  <c:v>105.23999999998972</c:v>
                </c:pt>
                <c:pt idx="13156">
                  <c:v>105.24799999998972</c:v>
                </c:pt>
                <c:pt idx="13157">
                  <c:v>105.2559999999897</c:v>
                </c:pt>
                <c:pt idx="13158">
                  <c:v>105.26399999998969</c:v>
                </c:pt>
                <c:pt idx="13159">
                  <c:v>105.27199999998969</c:v>
                </c:pt>
                <c:pt idx="13160">
                  <c:v>105.27999999998968</c:v>
                </c:pt>
                <c:pt idx="13161">
                  <c:v>105.28799999998969</c:v>
                </c:pt>
                <c:pt idx="13162">
                  <c:v>105.29599999998969</c:v>
                </c:pt>
                <c:pt idx="13163">
                  <c:v>105.30399999998967</c:v>
                </c:pt>
                <c:pt idx="13164">
                  <c:v>105.31199999998968</c:v>
                </c:pt>
                <c:pt idx="13165">
                  <c:v>105.31999999998966</c:v>
                </c:pt>
                <c:pt idx="13166">
                  <c:v>105.32799999998966</c:v>
                </c:pt>
                <c:pt idx="13167">
                  <c:v>105.33599999998965</c:v>
                </c:pt>
                <c:pt idx="13168">
                  <c:v>105.34399999998966</c:v>
                </c:pt>
                <c:pt idx="13169">
                  <c:v>105.35199999998964</c:v>
                </c:pt>
                <c:pt idx="13170">
                  <c:v>105.35999999998964</c:v>
                </c:pt>
                <c:pt idx="13171">
                  <c:v>105.36799999998965</c:v>
                </c:pt>
                <c:pt idx="13172">
                  <c:v>105.37599999998962</c:v>
                </c:pt>
                <c:pt idx="13173">
                  <c:v>105.38399999998963</c:v>
                </c:pt>
                <c:pt idx="13174">
                  <c:v>105.39199999998962</c:v>
                </c:pt>
                <c:pt idx="13175">
                  <c:v>105.39999999998962</c:v>
                </c:pt>
                <c:pt idx="13176">
                  <c:v>105.40799999998963</c:v>
                </c:pt>
                <c:pt idx="13177">
                  <c:v>105.41599999998962</c:v>
                </c:pt>
                <c:pt idx="13178">
                  <c:v>105.4239999999896</c:v>
                </c:pt>
                <c:pt idx="13179">
                  <c:v>105.43199999998961</c:v>
                </c:pt>
                <c:pt idx="13180">
                  <c:v>105.43999999998961</c:v>
                </c:pt>
                <c:pt idx="13181">
                  <c:v>105.44799999998961</c:v>
                </c:pt>
                <c:pt idx="13182">
                  <c:v>105.45599999998959</c:v>
                </c:pt>
                <c:pt idx="13183">
                  <c:v>105.4639999999896</c:v>
                </c:pt>
                <c:pt idx="13184">
                  <c:v>105.47199999998959</c:v>
                </c:pt>
                <c:pt idx="13185">
                  <c:v>105.47999999998957</c:v>
                </c:pt>
                <c:pt idx="13186">
                  <c:v>105.48799999998958</c:v>
                </c:pt>
                <c:pt idx="13187">
                  <c:v>105.49599999998956</c:v>
                </c:pt>
                <c:pt idx="13188">
                  <c:v>105.50399999998956</c:v>
                </c:pt>
                <c:pt idx="13189">
                  <c:v>105.51199999998957</c:v>
                </c:pt>
                <c:pt idx="13190">
                  <c:v>105.51999999998957</c:v>
                </c:pt>
                <c:pt idx="13191">
                  <c:v>105.52799999998956</c:v>
                </c:pt>
                <c:pt idx="13192">
                  <c:v>105.53599999998954</c:v>
                </c:pt>
                <c:pt idx="13193">
                  <c:v>105.54399999998955</c:v>
                </c:pt>
                <c:pt idx="13194">
                  <c:v>105.55199999998953</c:v>
                </c:pt>
                <c:pt idx="13195">
                  <c:v>105.55999999998953</c:v>
                </c:pt>
                <c:pt idx="13196">
                  <c:v>105.56799999998952</c:v>
                </c:pt>
                <c:pt idx="13197">
                  <c:v>105.57599999998951</c:v>
                </c:pt>
                <c:pt idx="13198">
                  <c:v>105.58399999998952</c:v>
                </c:pt>
                <c:pt idx="13199">
                  <c:v>105.59199999998953</c:v>
                </c:pt>
                <c:pt idx="13200">
                  <c:v>105.59999999998952</c:v>
                </c:pt>
                <c:pt idx="13201">
                  <c:v>105.6079999999895</c:v>
                </c:pt>
                <c:pt idx="13202">
                  <c:v>105.6159999999895</c:v>
                </c:pt>
                <c:pt idx="13203">
                  <c:v>105.62399999998948</c:v>
                </c:pt>
                <c:pt idx="13204">
                  <c:v>105.63199999998949</c:v>
                </c:pt>
                <c:pt idx="13205">
                  <c:v>105.63999999998948</c:v>
                </c:pt>
                <c:pt idx="13206">
                  <c:v>105.64799999998949</c:v>
                </c:pt>
                <c:pt idx="13207">
                  <c:v>105.65599999998948</c:v>
                </c:pt>
                <c:pt idx="13208">
                  <c:v>105.66399999998947</c:v>
                </c:pt>
                <c:pt idx="13209">
                  <c:v>105.67199999998947</c:v>
                </c:pt>
                <c:pt idx="13210">
                  <c:v>105.67999999998945</c:v>
                </c:pt>
                <c:pt idx="13211">
                  <c:v>105.68799999998946</c:v>
                </c:pt>
                <c:pt idx="13212">
                  <c:v>105.69599999998945</c:v>
                </c:pt>
                <c:pt idx="13213">
                  <c:v>105.70399999998946</c:v>
                </c:pt>
                <c:pt idx="13214">
                  <c:v>105.71199999998946</c:v>
                </c:pt>
                <c:pt idx="13215">
                  <c:v>105.71999999998945</c:v>
                </c:pt>
                <c:pt idx="13216">
                  <c:v>105.72799999998945</c:v>
                </c:pt>
                <c:pt idx="13217">
                  <c:v>105.73599999998943</c:v>
                </c:pt>
                <c:pt idx="13218">
                  <c:v>105.74399999998944</c:v>
                </c:pt>
                <c:pt idx="13219">
                  <c:v>105.75199999998942</c:v>
                </c:pt>
                <c:pt idx="13220">
                  <c:v>105.75999999998942</c:v>
                </c:pt>
                <c:pt idx="13221">
                  <c:v>105.76799999998943</c:v>
                </c:pt>
                <c:pt idx="13222">
                  <c:v>105.77599999998941</c:v>
                </c:pt>
                <c:pt idx="13223">
                  <c:v>105.7839999999894</c:v>
                </c:pt>
                <c:pt idx="13224">
                  <c:v>105.79199999998941</c:v>
                </c:pt>
                <c:pt idx="13225">
                  <c:v>105.79999999998941</c:v>
                </c:pt>
                <c:pt idx="13226">
                  <c:v>105.80799999998939</c:v>
                </c:pt>
                <c:pt idx="13227">
                  <c:v>105.81599999998939</c:v>
                </c:pt>
                <c:pt idx="13228">
                  <c:v>105.82399999998938</c:v>
                </c:pt>
                <c:pt idx="13229">
                  <c:v>105.83199999998939</c:v>
                </c:pt>
                <c:pt idx="13230">
                  <c:v>105.83999999998937</c:v>
                </c:pt>
                <c:pt idx="13231">
                  <c:v>105.84799999998938</c:v>
                </c:pt>
                <c:pt idx="13232">
                  <c:v>105.85599999998935</c:v>
                </c:pt>
                <c:pt idx="13233">
                  <c:v>105.86399999998936</c:v>
                </c:pt>
                <c:pt idx="13234">
                  <c:v>105.87199999998936</c:v>
                </c:pt>
                <c:pt idx="13235">
                  <c:v>105.87999999998935</c:v>
                </c:pt>
                <c:pt idx="13236">
                  <c:v>105.88799999998936</c:v>
                </c:pt>
                <c:pt idx="13237">
                  <c:v>105.89599999998934</c:v>
                </c:pt>
                <c:pt idx="13238">
                  <c:v>105.90399999998935</c:v>
                </c:pt>
                <c:pt idx="13239">
                  <c:v>105.91199999998935</c:v>
                </c:pt>
                <c:pt idx="13240">
                  <c:v>105.91999999998934</c:v>
                </c:pt>
                <c:pt idx="13241">
                  <c:v>105.92799999998932</c:v>
                </c:pt>
                <c:pt idx="13242">
                  <c:v>105.93599999998932</c:v>
                </c:pt>
                <c:pt idx="13243">
                  <c:v>105.94399999998933</c:v>
                </c:pt>
                <c:pt idx="13244">
                  <c:v>105.95199999998933</c:v>
                </c:pt>
                <c:pt idx="13245">
                  <c:v>105.95999999998932</c:v>
                </c:pt>
                <c:pt idx="13246">
                  <c:v>105.96799999998932</c:v>
                </c:pt>
                <c:pt idx="13247">
                  <c:v>105.9759999999893</c:v>
                </c:pt>
                <c:pt idx="13248">
                  <c:v>105.98399999998929</c:v>
                </c:pt>
                <c:pt idx="13249">
                  <c:v>105.9919999999893</c:v>
                </c:pt>
                <c:pt idx="13250">
                  <c:v>105.9999999999893</c:v>
                </c:pt>
                <c:pt idx="13251">
                  <c:v>106.00799999998929</c:v>
                </c:pt>
                <c:pt idx="13252">
                  <c:v>106.01599999998929</c:v>
                </c:pt>
                <c:pt idx="13253">
                  <c:v>106.02399999998927</c:v>
                </c:pt>
                <c:pt idx="13254">
                  <c:v>106.03199999998928</c:v>
                </c:pt>
                <c:pt idx="13255">
                  <c:v>106.03999999998926</c:v>
                </c:pt>
                <c:pt idx="13256">
                  <c:v>106.04799999998927</c:v>
                </c:pt>
                <c:pt idx="13257">
                  <c:v>106.05599999998925</c:v>
                </c:pt>
                <c:pt idx="13258">
                  <c:v>106.06399999998926</c:v>
                </c:pt>
                <c:pt idx="13259">
                  <c:v>106.07199999998926</c:v>
                </c:pt>
                <c:pt idx="13260">
                  <c:v>106.07999999998924</c:v>
                </c:pt>
                <c:pt idx="13261">
                  <c:v>106.08799999998925</c:v>
                </c:pt>
                <c:pt idx="13262">
                  <c:v>106.09599999998923</c:v>
                </c:pt>
                <c:pt idx="13263">
                  <c:v>106.10399999998923</c:v>
                </c:pt>
                <c:pt idx="13264">
                  <c:v>106.11199999998922</c:v>
                </c:pt>
                <c:pt idx="13265">
                  <c:v>106.11999999998922</c:v>
                </c:pt>
                <c:pt idx="13266">
                  <c:v>106.12799999998921</c:v>
                </c:pt>
                <c:pt idx="13267">
                  <c:v>106.13599999998921</c:v>
                </c:pt>
                <c:pt idx="13268">
                  <c:v>106.14399999998922</c:v>
                </c:pt>
                <c:pt idx="13269">
                  <c:v>106.1519999999892</c:v>
                </c:pt>
                <c:pt idx="13270">
                  <c:v>106.1599999999892</c:v>
                </c:pt>
                <c:pt idx="13271">
                  <c:v>106.16799999998919</c:v>
                </c:pt>
                <c:pt idx="13272">
                  <c:v>106.17599999998917</c:v>
                </c:pt>
                <c:pt idx="13273">
                  <c:v>106.18399999998918</c:v>
                </c:pt>
                <c:pt idx="13274">
                  <c:v>106.19199999998919</c:v>
                </c:pt>
                <c:pt idx="13275">
                  <c:v>106.19999999998917</c:v>
                </c:pt>
                <c:pt idx="13276">
                  <c:v>106.20799999998918</c:v>
                </c:pt>
                <c:pt idx="13277">
                  <c:v>106.21599999998918</c:v>
                </c:pt>
                <c:pt idx="13278">
                  <c:v>106.22399999998916</c:v>
                </c:pt>
                <c:pt idx="13279">
                  <c:v>106.23199999998917</c:v>
                </c:pt>
                <c:pt idx="13280">
                  <c:v>106.23999999998917</c:v>
                </c:pt>
                <c:pt idx="13281">
                  <c:v>106.24799999998918</c:v>
                </c:pt>
                <c:pt idx="13282">
                  <c:v>106.25599999998914</c:v>
                </c:pt>
                <c:pt idx="13283">
                  <c:v>106.26399999998915</c:v>
                </c:pt>
                <c:pt idx="13284">
                  <c:v>106.27199999998913</c:v>
                </c:pt>
                <c:pt idx="13285">
                  <c:v>106.27999999998913</c:v>
                </c:pt>
                <c:pt idx="13286">
                  <c:v>106.28799999998914</c:v>
                </c:pt>
                <c:pt idx="13287">
                  <c:v>106.29599999998912</c:v>
                </c:pt>
                <c:pt idx="13288">
                  <c:v>106.30399999998912</c:v>
                </c:pt>
                <c:pt idx="13289">
                  <c:v>106.31199999998913</c:v>
                </c:pt>
                <c:pt idx="13290">
                  <c:v>106.31999999998912</c:v>
                </c:pt>
                <c:pt idx="13291">
                  <c:v>106.3279999999891</c:v>
                </c:pt>
                <c:pt idx="13292">
                  <c:v>106.3359999999891</c:v>
                </c:pt>
                <c:pt idx="13293">
                  <c:v>106.34399999998909</c:v>
                </c:pt>
                <c:pt idx="13294">
                  <c:v>106.35199999998909</c:v>
                </c:pt>
                <c:pt idx="13295">
                  <c:v>106.35999999998909</c:v>
                </c:pt>
                <c:pt idx="13296">
                  <c:v>106.3679999999891</c:v>
                </c:pt>
                <c:pt idx="13297">
                  <c:v>106.37599999998908</c:v>
                </c:pt>
                <c:pt idx="13298">
                  <c:v>106.38399999998907</c:v>
                </c:pt>
                <c:pt idx="13299">
                  <c:v>106.39199999998908</c:v>
                </c:pt>
                <c:pt idx="13300">
                  <c:v>106.39999999998906</c:v>
                </c:pt>
                <c:pt idx="13301">
                  <c:v>106.40799999998907</c:v>
                </c:pt>
                <c:pt idx="13302">
                  <c:v>106.41599999998907</c:v>
                </c:pt>
                <c:pt idx="13303">
                  <c:v>106.42399999998906</c:v>
                </c:pt>
                <c:pt idx="13304">
                  <c:v>106.43199999998907</c:v>
                </c:pt>
                <c:pt idx="13305">
                  <c:v>106.43999999998906</c:v>
                </c:pt>
                <c:pt idx="13306">
                  <c:v>106.44799999998907</c:v>
                </c:pt>
                <c:pt idx="13307">
                  <c:v>106.45599999998903</c:v>
                </c:pt>
                <c:pt idx="13308">
                  <c:v>106.46399999998904</c:v>
                </c:pt>
                <c:pt idx="13309">
                  <c:v>106.47199999998902</c:v>
                </c:pt>
                <c:pt idx="13310">
                  <c:v>106.47999999998902</c:v>
                </c:pt>
                <c:pt idx="13311">
                  <c:v>106.48799999998903</c:v>
                </c:pt>
                <c:pt idx="13312">
                  <c:v>106.49599999998902</c:v>
                </c:pt>
                <c:pt idx="13313">
                  <c:v>106.50399999998902</c:v>
                </c:pt>
                <c:pt idx="13314">
                  <c:v>106.51199999998902</c:v>
                </c:pt>
                <c:pt idx="13315">
                  <c:v>106.51999999998901</c:v>
                </c:pt>
                <c:pt idx="13316">
                  <c:v>106.52799999998899</c:v>
                </c:pt>
                <c:pt idx="13317">
                  <c:v>106.53599999998899</c:v>
                </c:pt>
                <c:pt idx="13318">
                  <c:v>106.543999999989</c:v>
                </c:pt>
                <c:pt idx="13319">
                  <c:v>106.55199999998899</c:v>
                </c:pt>
                <c:pt idx="13320">
                  <c:v>106.55999999998897</c:v>
                </c:pt>
                <c:pt idx="13321">
                  <c:v>106.56799999998898</c:v>
                </c:pt>
                <c:pt idx="13322">
                  <c:v>106.57599999998897</c:v>
                </c:pt>
                <c:pt idx="13323">
                  <c:v>106.58399999998896</c:v>
                </c:pt>
                <c:pt idx="13324">
                  <c:v>106.59199999998897</c:v>
                </c:pt>
                <c:pt idx="13325">
                  <c:v>106.59999999998897</c:v>
                </c:pt>
                <c:pt idx="13326">
                  <c:v>106.60799999998896</c:v>
                </c:pt>
                <c:pt idx="13327">
                  <c:v>106.61599999998894</c:v>
                </c:pt>
                <c:pt idx="13328">
                  <c:v>106.62399999998894</c:v>
                </c:pt>
                <c:pt idx="13329">
                  <c:v>106.63199999998893</c:v>
                </c:pt>
                <c:pt idx="13330">
                  <c:v>106.63999999998893</c:v>
                </c:pt>
                <c:pt idx="13331">
                  <c:v>106.64799999998894</c:v>
                </c:pt>
                <c:pt idx="13332">
                  <c:v>106.65599999998891</c:v>
                </c:pt>
                <c:pt idx="13333">
                  <c:v>106.66399999998892</c:v>
                </c:pt>
                <c:pt idx="13334">
                  <c:v>106.67199999998891</c:v>
                </c:pt>
                <c:pt idx="13335">
                  <c:v>106.67999999998891</c:v>
                </c:pt>
                <c:pt idx="13336">
                  <c:v>106.6879999999889</c:v>
                </c:pt>
                <c:pt idx="13337">
                  <c:v>106.6959999999889</c:v>
                </c:pt>
                <c:pt idx="13338">
                  <c:v>106.70399999998889</c:v>
                </c:pt>
                <c:pt idx="13339">
                  <c:v>106.7119999999889</c:v>
                </c:pt>
                <c:pt idx="13340">
                  <c:v>106.7199999999889</c:v>
                </c:pt>
                <c:pt idx="13341">
                  <c:v>106.7279999999889</c:v>
                </c:pt>
                <c:pt idx="13342">
                  <c:v>106.73599999998889</c:v>
                </c:pt>
                <c:pt idx="13343">
                  <c:v>106.74399999998889</c:v>
                </c:pt>
                <c:pt idx="13344">
                  <c:v>106.75199999998888</c:v>
                </c:pt>
                <c:pt idx="13345">
                  <c:v>106.75999999998886</c:v>
                </c:pt>
                <c:pt idx="13346">
                  <c:v>106.76799999998887</c:v>
                </c:pt>
                <c:pt idx="13347">
                  <c:v>106.77599999998885</c:v>
                </c:pt>
                <c:pt idx="13348">
                  <c:v>106.78399999998886</c:v>
                </c:pt>
                <c:pt idx="13349">
                  <c:v>106.79199999998887</c:v>
                </c:pt>
                <c:pt idx="13350">
                  <c:v>106.79999999998886</c:v>
                </c:pt>
                <c:pt idx="13351">
                  <c:v>106.80799999998885</c:v>
                </c:pt>
                <c:pt idx="13352">
                  <c:v>106.81599999998883</c:v>
                </c:pt>
                <c:pt idx="13353">
                  <c:v>106.82399999998883</c:v>
                </c:pt>
                <c:pt idx="13354">
                  <c:v>106.83199999998882</c:v>
                </c:pt>
                <c:pt idx="13355">
                  <c:v>106.83999999998882</c:v>
                </c:pt>
                <c:pt idx="13356">
                  <c:v>106.84799999998883</c:v>
                </c:pt>
                <c:pt idx="13357">
                  <c:v>106.85599999998881</c:v>
                </c:pt>
                <c:pt idx="13358">
                  <c:v>106.86399999998882</c:v>
                </c:pt>
                <c:pt idx="13359">
                  <c:v>106.8719999999888</c:v>
                </c:pt>
                <c:pt idx="13360">
                  <c:v>106.8799999999888</c:v>
                </c:pt>
                <c:pt idx="13361">
                  <c:v>106.88799999998879</c:v>
                </c:pt>
                <c:pt idx="13362">
                  <c:v>106.89599999998879</c:v>
                </c:pt>
                <c:pt idx="13363">
                  <c:v>106.9039999999888</c:v>
                </c:pt>
                <c:pt idx="13364">
                  <c:v>106.91199999998881</c:v>
                </c:pt>
                <c:pt idx="13365">
                  <c:v>106.9199999999888</c:v>
                </c:pt>
                <c:pt idx="13366">
                  <c:v>106.92799999998878</c:v>
                </c:pt>
                <c:pt idx="13367">
                  <c:v>106.93599999998878</c:v>
                </c:pt>
                <c:pt idx="13368">
                  <c:v>106.94399999998878</c:v>
                </c:pt>
                <c:pt idx="13369">
                  <c:v>106.95199999998877</c:v>
                </c:pt>
                <c:pt idx="13370">
                  <c:v>106.95999999998877</c:v>
                </c:pt>
                <c:pt idx="13371">
                  <c:v>106.96799999998878</c:v>
                </c:pt>
                <c:pt idx="13372">
                  <c:v>106.97599999998874</c:v>
                </c:pt>
                <c:pt idx="13373">
                  <c:v>106.98399999998875</c:v>
                </c:pt>
                <c:pt idx="13374">
                  <c:v>106.99199999998876</c:v>
                </c:pt>
                <c:pt idx="13375">
                  <c:v>106.99999999998875</c:v>
                </c:pt>
                <c:pt idx="13376">
                  <c:v>107.00799999998874</c:v>
                </c:pt>
                <c:pt idx="13377">
                  <c:v>107.01599999998872</c:v>
                </c:pt>
                <c:pt idx="13378">
                  <c:v>107.02399999998872</c:v>
                </c:pt>
                <c:pt idx="13379">
                  <c:v>107.03199999998873</c:v>
                </c:pt>
                <c:pt idx="13380">
                  <c:v>107.03999999998872</c:v>
                </c:pt>
                <c:pt idx="13381">
                  <c:v>107.04799999998872</c:v>
                </c:pt>
                <c:pt idx="13382">
                  <c:v>107.0559999999887</c:v>
                </c:pt>
                <c:pt idx="13383">
                  <c:v>107.06399999998871</c:v>
                </c:pt>
                <c:pt idx="13384">
                  <c:v>107.07199999998869</c:v>
                </c:pt>
                <c:pt idx="13385">
                  <c:v>107.07999999998869</c:v>
                </c:pt>
                <c:pt idx="13386">
                  <c:v>107.0879999999887</c:v>
                </c:pt>
                <c:pt idx="13387">
                  <c:v>107.09599999998869</c:v>
                </c:pt>
                <c:pt idx="13388">
                  <c:v>107.10399999998867</c:v>
                </c:pt>
                <c:pt idx="13389">
                  <c:v>107.11199999998868</c:v>
                </c:pt>
                <c:pt idx="13390">
                  <c:v>107.11999999998866</c:v>
                </c:pt>
                <c:pt idx="13391">
                  <c:v>107.12799999998866</c:v>
                </c:pt>
                <c:pt idx="13392">
                  <c:v>107.13599999998866</c:v>
                </c:pt>
                <c:pt idx="13393">
                  <c:v>107.14399999998867</c:v>
                </c:pt>
                <c:pt idx="13394">
                  <c:v>107.15199999998866</c:v>
                </c:pt>
                <c:pt idx="13395">
                  <c:v>107.15999999998864</c:v>
                </c:pt>
                <c:pt idx="13396">
                  <c:v>107.16799999998865</c:v>
                </c:pt>
                <c:pt idx="13397">
                  <c:v>107.17599999998862</c:v>
                </c:pt>
                <c:pt idx="13398">
                  <c:v>107.18399999998863</c:v>
                </c:pt>
                <c:pt idx="13399">
                  <c:v>107.19199999998862</c:v>
                </c:pt>
                <c:pt idx="13400">
                  <c:v>107.19999999998862</c:v>
                </c:pt>
                <c:pt idx="13401">
                  <c:v>107.20799999998863</c:v>
                </c:pt>
                <c:pt idx="13402">
                  <c:v>107.21599999998863</c:v>
                </c:pt>
                <c:pt idx="13403">
                  <c:v>107.22399999998862</c:v>
                </c:pt>
                <c:pt idx="13404">
                  <c:v>107.23199999998862</c:v>
                </c:pt>
                <c:pt idx="13405">
                  <c:v>107.23999999998861</c:v>
                </c:pt>
                <c:pt idx="13406">
                  <c:v>107.24799999998861</c:v>
                </c:pt>
                <c:pt idx="13407">
                  <c:v>107.25599999998859</c:v>
                </c:pt>
                <c:pt idx="13408">
                  <c:v>107.2639999999886</c:v>
                </c:pt>
                <c:pt idx="13409">
                  <c:v>107.27199999998859</c:v>
                </c:pt>
                <c:pt idx="13410">
                  <c:v>107.27999999998859</c:v>
                </c:pt>
                <c:pt idx="13411">
                  <c:v>107.28799999998859</c:v>
                </c:pt>
                <c:pt idx="13412">
                  <c:v>107.29599999998858</c:v>
                </c:pt>
                <c:pt idx="13413">
                  <c:v>107.30399999998856</c:v>
                </c:pt>
                <c:pt idx="13414">
                  <c:v>107.31199999998857</c:v>
                </c:pt>
                <c:pt idx="13415">
                  <c:v>107.31999999998857</c:v>
                </c:pt>
                <c:pt idx="13416">
                  <c:v>107.32799999998856</c:v>
                </c:pt>
                <c:pt idx="13417">
                  <c:v>107.33599999998854</c:v>
                </c:pt>
                <c:pt idx="13418">
                  <c:v>107.34399999998855</c:v>
                </c:pt>
                <c:pt idx="13419">
                  <c:v>107.35199999998855</c:v>
                </c:pt>
                <c:pt idx="13420">
                  <c:v>107.35999999998853</c:v>
                </c:pt>
                <c:pt idx="13421">
                  <c:v>107.36799999998854</c:v>
                </c:pt>
                <c:pt idx="13422">
                  <c:v>107.37599999998851</c:v>
                </c:pt>
                <c:pt idx="13423">
                  <c:v>107.38399999998852</c:v>
                </c:pt>
                <c:pt idx="13424">
                  <c:v>107.39199999998853</c:v>
                </c:pt>
                <c:pt idx="13425">
                  <c:v>107.39999999998852</c:v>
                </c:pt>
                <c:pt idx="13426">
                  <c:v>107.40799999998852</c:v>
                </c:pt>
                <c:pt idx="13427">
                  <c:v>107.41599999998851</c:v>
                </c:pt>
                <c:pt idx="13428">
                  <c:v>107.42399999998851</c:v>
                </c:pt>
                <c:pt idx="13429">
                  <c:v>107.43199999998851</c:v>
                </c:pt>
                <c:pt idx="13430">
                  <c:v>107.4399999999885</c:v>
                </c:pt>
                <c:pt idx="13431">
                  <c:v>107.44799999998851</c:v>
                </c:pt>
                <c:pt idx="13432">
                  <c:v>107.45599999998849</c:v>
                </c:pt>
                <c:pt idx="13433">
                  <c:v>107.46399999998849</c:v>
                </c:pt>
                <c:pt idx="13434">
                  <c:v>107.47199999998848</c:v>
                </c:pt>
                <c:pt idx="13435">
                  <c:v>107.47999999998846</c:v>
                </c:pt>
                <c:pt idx="13436">
                  <c:v>107.48799999998847</c:v>
                </c:pt>
                <c:pt idx="13437">
                  <c:v>107.49599999998847</c:v>
                </c:pt>
                <c:pt idx="13438">
                  <c:v>107.50399999998847</c:v>
                </c:pt>
                <c:pt idx="13439">
                  <c:v>107.51199999998848</c:v>
                </c:pt>
                <c:pt idx="13440">
                  <c:v>107.51999999998846</c:v>
                </c:pt>
                <c:pt idx="13441">
                  <c:v>107.52799999998845</c:v>
                </c:pt>
                <c:pt idx="13442">
                  <c:v>107.53599999998843</c:v>
                </c:pt>
                <c:pt idx="13443">
                  <c:v>107.54399999998844</c:v>
                </c:pt>
                <c:pt idx="13444">
                  <c:v>107.55199999998842</c:v>
                </c:pt>
                <c:pt idx="13445">
                  <c:v>107.55999999998842</c:v>
                </c:pt>
                <c:pt idx="13446">
                  <c:v>107.56799999998843</c:v>
                </c:pt>
                <c:pt idx="13447">
                  <c:v>107.57599999998841</c:v>
                </c:pt>
                <c:pt idx="13448">
                  <c:v>107.58399999998842</c:v>
                </c:pt>
                <c:pt idx="13449">
                  <c:v>107.59199999998842</c:v>
                </c:pt>
                <c:pt idx="13450">
                  <c:v>107.59999999998841</c:v>
                </c:pt>
                <c:pt idx="13451">
                  <c:v>107.60799999998839</c:v>
                </c:pt>
                <c:pt idx="13452">
                  <c:v>107.61599999998839</c:v>
                </c:pt>
                <c:pt idx="13453">
                  <c:v>107.62399999998838</c:v>
                </c:pt>
                <c:pt idx="13454">
                  <c:v>107.63199999998839</c:v>
                </c:pt>
                <c:pt idx="13455">
                  <c:v>107.63999999998839</c:v>
                </c:pt>
                <c:pt idx="13456">
                  <c:v>107.64799999998839</c:v>
                </c:pt>
                <c:pt idx="13457">
                  <c:v>107.65599999998837</c:v>
                </c:pt>
                <c:pt idx="13458">
                  <c:v>107.66399999998836</c:v>
                </c:pt>
                <c:pt idx="13459">
                  <c:v>107.67199999998836</c:v>
                </c:pt>
                <c:pt idx="13460">
                  <c:v>107.67999999998835</c:v>
                </c:pt>
                <c:pt idx="13461">
                  <c:v>107.68799999998836</c:v>
                </c:pt>
                <c:pt idx="13462">
                  <c:v>107.69599999998836</c:v>
                </c:pt>
                <c:pt idx="13463">
                  <c:v>107.70399999998835</c:v>
                </c:pt>
                <c:pt idx="13464">
                  <c:v>107.71199999998836</c:v>
                </c:pt>
                <c:pt idx="13465">
                  <c:v>107.71999999998835</c:v>
                </c:pt>
                <c:pt idx="13466">
                  <c:v>107.72799999998834</c:v>
                </c:pt>
                <c:pt idx="13467">
                  <c:v>107.73599999998832</c:v>
                </c:pt>
                <c:pt idx="13468">
                  <c:v>107.74399999998833</c:v>
                </c:pt>
                <c:pt idx="13469">
                  <c:v>107.75199999998833</c:v>
                </c:pt>
                <c:pt idx="13470">
                  <c:v>107.75999999998832</c:v>
                </c:pt>
                <c:pt idx="13471">
                  <c:v>107.76799999998833</c:v>
                </c:pt>
                <c:pt idx="13472">
                  <c:v>107.7759999999883</c:v>
                </c:pt>
                <c:pt idx="13473">
                  <c:v>107.78399999998831</c:v>
                </c:pt>
                <c:pt idx="13474">
                  <c:v>107.79199999998831</c:v>
                </c:pt>
                <c:pt idx="13475">
                  <c:v>107.7999999999883</c:v>
                </c:pt>
                <c:pt idx="13476">
                  <c:v>107.8079999999883</c:v>
                </c:pt>
                <c:pt idx="13477">
                  <c:v>107.81599999998829</c:v>
                </c:pt>
                <c:pt idx="13478">
                  <c:v>107.82399999998827</c:v>
                </c:pt>
                <c:pt idx="13479">
                  <c:v>107.83199999998828</c:v>
                </c:pt>
                <c:pt idx="13480">
                  <c:v>107.83999999998828</c:v>
                </c:pt>
                <c:pt idx="13481">
                  <c:v>107.84799999998828</c:v>
                </c:pt>
                <c:pt idx="13482">
                  <c:v>107.85599999998826</c:v>
                </c:pt>
                <c:pt idx="13483">
                  <c:v>107.86399999998827</c:v>
                </c:pt>
                <c:pt idx="13484">
                  <c:v>107.87199999998826</c:v>
                </c:pt>
                <c:pt idx="13485">
                  <c:v>107.87999999998824</c:v>
                </c:pt>
                <c:pt idx="13486">
                  <c:v>107.88799999998825</c:v>
                </c:pt>
                <c:pt idx="13487">
                  <c:v>107.89599999998823</c:v>
                </c:pt>
                <c:pt idx="13488">
                  <c:v>107.90399999998824</c:v>
                </c:pt>
                <c:pt idx="13489">
                  <c:v>107.91199999998825</c:v>
                </c:pt>
                <c:pt idx="13490">
                  <c:v>107.91999999998824</c:v>
                </c:pt>
                <c:pt idx="13491">
                  <c:v>107.92799999998823</c:v>
                </c:pt>
                <c:pt idx="13492">
                  <c:v>107.93599999998823</c:v>
                </c:pt>
                <c:pt idx="13493">
                  <c:v>107.94399999998824</c:v>
                </c:pt>
                <c:pt idx="13494">
                  <c:v>107.95199999998822</c:v>
                </c:pt>
                <c:pt idx="13495">
                  <c:v>107.95999999998821</c:v>
                </c:pt>
                <c:pt idx="13496">
                  <c:v>107.96799999998821</c:v>
                </c:pt>
                <c:pt idx="13497">
                  <c:v>107.97599999998819</c:v>
                </c:pt>
                <c:pt idx="13498">
                  <c:v>107.9839999999882</c:v>
                </c:pt>
                <c:pt idx="13499">
                  <c:v>107.99199999998821</c:v>
                </c:pt>
                <c:pt idx="13500">
                  <c:v>107.9999999999882</c:v>
                </c:pt>
                <c:pt idx="13501">
                  <c:v>108.00799999998819</c:v>
                </c:pt>
                <c:pt idx="13502">
                  <c:v>108.01599999998818</c:v>
                </c:pt>
                <c:pt idx="13503">
                  <c:v>108.02399999998816</c:v>
                </c:pt>
                <c:pt idx="13504">
                  <c:v>108.03199999998817</c:v>
                </c:pt>
                <c:pt idx="13505">
                  <c:v>108.03999999998817</c:v>
                </c:pt>
                <c:pt idx="13506">
                  <c:v>108.04799999998818</c:v>
                </c:pt>
                <c:pt idx="13507">
                  <c:v>108.05599999998816</c:v>
                </c:pt>
                <c:pt idx="13508">
                  <c:v>108.06399999998816</c:v>
                </c:pt>
                <c:pt idx="13509">
                  <c:v>108.07199999998815</c:v>
                </c:pt>
                <c:pt idx="13510">
                  <c:v>108.07999999998813</c:v>
                </c:pt>
                <c:pt idx="13511">
                  <c:v>108.08799999998814</c:v>
                </c:pt>
                <c:pt idx="13512">
                  <c:v>108.09599999998812</c:v>
                </c:pt>
                <c:pt idx="13513">
                  <c:v>108.10399999998812</c:v>
                </c:pt>
                <c:pt idx="13514">
                  <c:v>108.11199999998813</c:v>
                </c:pt>
                <c:pt idx="13515">
                  <c:v>108.11999999998812</c:v>
                </c:pt>
                <c:pt idx="13516">
                  <c:v>108.12799999998812</c:v>
                </c:pt>
                <c:pt idx="13517">
                  <c:v>108.1359999999881</c:v>
                </c:pt>
                <c:pt idx="13518">
                  <c:v>108.14399999998811</c:v>
                </c:pt>
                <c:pt idx="13519">
                  <c:v>108.15199999998809</c:v>
                </c:pt>
                <c:pt idx="13520">
                  <c:v>108.15999999998809</c:v>
                </c:pt>
                <c:pt idx="13521">
                  <c:v>108.1679999999881</c:v>
                </c:pt>
                <c:pt idx="13522">
                  <c:v>108.17599999998808</c:v>
                </c:pt>
                <c:pt idx="13523">
                  <c:v>108.18399999998807</c:v>
                </c:pt>
                <c:pt idx="13524">
                  <c:v>108.19199999998808</c:v>
                </c:pt>
                <c:pt idx="13525">
                  <c:v>108.19999999998808</c:v>
                </c:pt>
                <c:pt idx="13526">
                  <c:v>108.20799999998808</c:v>
                </c:pt>
                <c:pt idx="13527">
                  <c:v>108.21599999998807</c:v>
                </c:pt>
                <c:pt idx="13528">
                  <c:v>108.22399999998807</c:v>
                </c:pt>
                <c:pt idx="13529">
                  <c:v>108.23199999998808</c:v>
                </c:pt>
                <c:pt idx="13530">
                  <c:v>108.23999999998806</c:v>
                </c:pt>
                <c:pt idx="13531">
                  <c:v>108.24799999998807</c:v>
                </c:pt>
                <c:pt idx="13532">
                  <c:v>108.25599999998803</c:v>
                </c:pt>
                <c:pt idx="13533">
                  <c:v>108.26399999998804</c:v>
                </c:pt>
                <c:pt idx="13534">
                  <c:v>108.27199999998804</c:v>
                </c:pt>
                <c:pt idx="13535">
                  <c:v>108.27999999998802</c:v>
                </c:pt>
                <c:pt idx="13536">
                  <c:v>108.28799999998803</c:v>
                </c:pt>
                <c:pt idx="13537">
                  <c:v>108.29599999998803</c:v>
                </c:pt>
                <c:pt idx="13538">
                  <c:v>108.30399999998802</c:v>
                </c:pt>
                <c:pt idx="13539">
                  <c:v>108.31199999998802</c:v>
                </c:pt>
                <c:pt idx="13540">
                  <c:v>108.31999999998801</c:v>
                </c:pt>
                <c:pt idx="13541">
                  <c:v>108.32799999998799</c:v>
                </c:pt>
                <c:pt idx="13542">
                  <c:v>108.33599999998799</c:v>
                </c:pt>
                <c:pt idx="13543">
                  <c:v>108.343999999988</c:v>
                </c:pt>
                <c:pt idx="13544">
                  <c:v>108.351999999988</c:v>
                </c:pt>
                <c:pt idx="13545">
                  <c:v>108.35999999998799</c:v>
                </c:pt>
                <c:pt idx="13546">
                  <c:v>108.36799999998799</c:v>
                </c:pt>
                <c:pt idx="13547">
                  <c:v>108.37599999998797</c:v>
                </c:pt>
                <c:pt idx="13548">
                  <c:v>108.38399999998796</c:v>
                </c:pt>
                <c:pt idx="13549">
                  <c:v>108.39199999998797</c:v>
                </c:pt>
                <c:pt idx="13550">
                  <c:v>108.39999999998797</c:v>
                </c:pt>
                <c:pt idx="13551">
                  <c:v>108.40799999998798</c:v>
                </c:pt>
                <c:pt idx="13552">
                  <c:v>108.41599999998797</c:v>
                </c:pt>
                <c:pt idx="13553">
                  <c:v>108.42399999998796</c:v>
                </c:pt>
                <c:pt idx="13554">
                  <c:v>108.43199999998797</c:v>
                </c:pt>
                <c:pt idx="13555">
                  <c:v>108.43999999998795</c:v>
                </c:pt>
                <c:pt idx="13556">
                  <c:v>108.44799999998796</c:v>
                </c:pt>
                <c:pt idx="13557">
                  <c:v>108.45599999998792</c:v>
                </c:pt>
                <c:pt idx="13558">
                  <c:v>108.46399999998793</c:v>
                </c:pt>
                <c:pt idx="13559">
                  <c:v>108.47199999998793</c:v>
                </c:pt>
                <c:pt idx="13560">
                  <c:v>108.47999999998792</c:v>
                </c:pt>
                <c:pt idx="13561">
                  <c:v>108.48799999998793</c:v>
                </c:pt>
                <c:pt idx="13562">
                  <c:v>108.49599999998792</c:v>
                </c:pt>
                <c:pt idx="13563">
                  <c:v>108.50399999998791</c:v>
                </c:pt>
                <c:pt idx="13564">
                  <c:v>108.51199999998791</c:v>
                </c:pt>
                <c:pt idx="13565">
                  <c:v>108.5199999999879</c:v>
                </c:pt>
                <c:pt idx="13566">
                  <c:v>108.5279999999879</c:v>
                </c:pt>
                <c:pt idx="13567">
                  <c:v>108.53599999998789</c:v>
                </c:pt>
                <c:pt idx="13568">
                  <c:v>108.5439999999879</c:v>
                </c:pt>
                <c:pt idx="13569">
                  <c:v>108.55199999998788</c:v>
                </c:pt>
                <c:pt idx="13570">
                  <c:v>108.55999999998788</c:v>
                </c:pt>
                <c:pt idx="13571">
                  <c:v>108.56799999998788</c:v>
                </c:pt>
                <c:pt idx="13572">
                  <c:v>108.57599999998786</c:v>
                </c:pt>
                <c:pt idx="13573">
                  <c:v>108.58399999998787</c:v>
                </c:pt>
                <c:pt idx="13574">
                  <c:v>108.59199999998788</c:v>
                </c:pt>
                <c:pt idx="13575">
                  <c:v>108.59999999998786</c:v>
                </c:pt>
                <c:pt idx="13576">
                  <c:v>108.60799999998785</c:v>
                </c:pt>
                <c:pt idx="13577">
                  <c:v>108.61599999998785</c:v>
                </c:pt>
                <c:pt idx="13578">
                  <c:v>108.62399999998783</c:v>
                </c:pt>
                <c:pt idx="13579">
                  <c:v>108.63199999998784</c:v>
                </c:pt>
                <c:pt idx="13580">
                  <c:v>108.63999999998782</c:v>
                </c:pt>
                <c:pt idx="13581">
                  <c:v>108.64799999998783</c:v>
                </c:pt>
                <c:pt idx="13582">
                  <c:v>108.65599999998781</c:v>
                </c:pt>
                <c:pt idx="13583">
                  <c:v>108.66399999998782</c:v>
                </c:pt>
                <c:pt idx="13584">
                  <c:v>108.6719999999878</c:v>
                </c:pt>
                <c:pt idx="13585">
                  <c:v>108.6799999999878</c:v>
                </c:pt>
                <c:pt idx="13586">
                  <c:v>108.68799999998781</c:v>
                </c:pt>
                <c:pt idx="13587">
                  <c:v>108.69599999998779</c:v>
                </c:pt>
                <c:pt idx="13588">
                  <c:v>108.7039999999878</c:v>
                </c:pt>
                <c:pt idx="13589">
                  <c:v>108.71199999998781</c:v>
                </c:pt>
                <c:pt idx="13590">
                  <c:v>108.71999999998781</c:v>
                </c:pt>
                <c:pt idx="13591">
                  <c:v>108.72799999998779</c:v>
                </c:pt>
                <c:pt idx="13592">
                  <c:v>108.73599999998778</c:v>
                </c:pt>
                <c:pt idx="13593">
                  <c:v>108.74399999998778</c:v>
                </c:pt>
                <c:pt idx="13594">
                  <c:v>108.75199999998777</c:v>
                </c:pt>
                <c:pt idx="13595">
                  <c:v>108.75999999998777</c:v>
                </c:pt>
                <c:pt idx="13596">
                  <c:v>108.76799999998778</c:v>
                </c:pt>
                <c:pt idx="13597">
                  <c:v>108.77599999998776</c:v>
                </c:pt>
                <c:pt idx="13598">
                  <c:v>108.78399999998776</c:v>
                </c:pt>
                <c:pt idx="13599">
                  <c:v>108.79199999998777</c:v>
                </c:pt>
                <c:pt idx="13600">
                  <c:v>108.79999999998775</c:v>
                </c:pt>
                <c:pt idx="13601">
                  <c:v>108.80799999998774</c:v>
                </c:pt>
                <c:pt idx="13602">
                  <c:v>108.81599999998772</c:v>
                </c:pt>
                <c:pt idx="13603">
                  <c:v>108.82399999998772</c:v>
                </c:pt>
                <c:pt idx="13604">
                  <c:v>108.83199999998773</c:v>
                </c:pt>
                <c:pt idx="13605">
                  <c:v>108.83999999998773</c:v>
                </c:pt>
                <c:pt idx="13606">
                  <c:v>108.84799999998774</c:v>
                </c:pt>
                <c:pt idx="13607">
                  <c:v>108.8559999999877</c:v>
                </c:pt>
                <c:pt idx="13608">
                  <c:v>108.86399999998771</c:v>
                </c:pt>
                <c:pt idx="13609">
                  <c:v>108.87199999998769</c:v>
                </c:pt>
                <c:pt idx="13610">
                  <c:v>108.87999999998769</c:v>
                </c:pt>
                <c:pt idx="13611">
                  <c:v>108.8879999999877</c:v>
                </c:pt>
                <c:pt idx="13612">
                  <c:v>108.89599999998769</c:v>
                </c:pt>
                <c:pt idx="13613">
                  <c:v>108.9039999999877</c:v>
                </c:pt>
                <c:pt idx="13614">
                  <c:v>108.9119999999877</c:v>
                </c:pt>
                <c:pt idx="13615">
                  <c:v>108.9199999999877</c:v>
                </c:pt>
                <c:pt idx="13616">
                  <c:v>108.92799999998768</c:v>
                </c:pt>
                <c:pt idx="13617">
                  <c:v>108.93599999998767</c:v>
                </c:pt>
                <c:pt idx="13618">
                  <c:v>108.94399999998768</c:v>
                </c:pt>
                <c:pt idx="13619">
                  <c:v>108.95199999998768</c:v>
                </c:pt>
                <c:pt idx="13620">
                  <c:v>108.95999999998766</c:v>
                </c:pt>
                <c:pt idx="13621">
                  <c:v>108.96799999998767</c:v>
                </c:pt>
                <c:pt idx="13622">
                  <c:v>108.97599999998765</c:v>
                </c:pt>
                <c:pt idx="13623">
                  <c:v>108.98399999998765</c:v>
                </c:pt>
                <c:pt idx="13624">
                  <c:v>108.99199999998766</c:v>
                </c:pt>
                <c:pt idx="13625">
                  <c:v>108.99999999998764</c:v>
                </c:pt>
                <c:pt idx="13626">
                  <c:v>109.00799999998763</c:v>
                </c:pt>
                <c:pt idx="13627">
                  <c:v>109.01599999998763</c:v>
                </c:pt>
                <c:pt idx="13628">
                  <c:v>109.02399999998762</c:v>
                </c:pt>
                <c:pt idx="13629">
                  <c:v>109.03199999998762</c:v>
                </c:pt>
                <c:pt idx="13630">
                  <c:v>109.03999999998761</c:v>
                </c:pt>
                <c:pt idx="13631">
                  <c:v>109.04799999998762</c:v>
                </c:pt>
                <c:pt idx="13632">
                  <c:v>109.05599999998759</c:v>
                </c:pt>
                <c:pt idx="13633">
                  <c:v>109.0639999999876</c:v>
                </c:pt>
                <c:pt idx="13634">
                  <c:v>109.0719999999876</c:v>
                </c:pt>
                <c:pt idx="13635">
                  <c:v>109.07999999998759</c:v>
                </c:pt>
                <c:pt idx="13636">
                  <c:v>109.08799999998759</c:v>
                </c:pt>
                <c:pt idx="13637">
                  <c:v>109.09599999998758</c:v>
                </c:pt>
                <c:pt idx="13638">
                  <c:v>109.10399999998756</c:v>
                </c:pt>
                <c:pt idx="13639">
                  <c:v>109.11199999998757</c:v>
                </c:pt>
                <c:pt idx="13640">
                  <c:v>109.11999999998757</c:v>
                </c:pt>
                <c:pt idx="13641">
                  <c:v>109.12799999998757</c:v>
                </c:pt>
                <c:pt idx="13642">
                  <c:v>109.13599999998756</c:v>
                </c:pt>
                <c:pt idx="13643">
                  <c:v>109.14399999998756</c:v>
                </c:pt>
                <c:pt idx="13644">
                  <c:v>109.15199999998755</c:v>
                </c:pt>
                <c:pt idx="13645">
                  <c:v>109.15999999998753</c:v>
                </c:pt>
                <c:pt idx="13646">
                  <c:v>109.16799999998754</c:v>
                </c:pt>
                <c:pt idx="13647">
                  <c:v>109.17599999998751</c:v>
                </c:pt>
                <c:pt idx="13648">
                  <c:v>109.18399999998752</c:v>
                </c:pt>
                <c:pt idx="13649">
                  <c:v>109.19199999998753</c:v>
                </c:pt>
                <c:pt idx="13650">
                  <c:v>109.19999999998753</c:v>
                </c:pt>
                <c:pt idx="13651">
                  <c:v>109.20799999998754</c:v>
                </c:pt>
                <c:pt idx="13652">
                  <c:v>109.21599999998752</c:v>
                </c:pt>
                <c:pt idx="13653">
                  <c:v>109.22399999998751</c:v>
                </c:pt>
                <c:pt idx="13654">
                  <c:v>109.23199999998751</c:v>
                </c:pt>
                <c:pt idx="13655">
                  <c:v>109.2399999999875</c:v>
                </c:pt>
                <c:pt idx="13656">
                  <c:v>109.24799999998751</c:v>
                </c:pt>
                <c:pt idx="13657">
                  <c:v>109.25599999998749</c:v>
                </c:pt>
                <c:pt idx="13658">
                  <c:v>109.2639999999875</c:v>
                </c:pt>
                <c:pt idx="13659">
                  <c:v>109.27199999998749</c:v>
                </c:pt>
                <c:pt idx="13660">
                  <c:v>109.27999999998748</c:v>
                </c:pt>
                <c:pt idx="13661">
                  <c:v>109.28799999998748</c:v>
                </c:pt>
                <c:pt idx="13662">
                  <c:v>109.29599999998747</c:v>
                </c:pt>
                <c:pt idx="13663">
                  <c:v>109.30399999998747</c:v>
                </c:pt>
                <c:pt idx="13664">
                  <c:v>109.31199999998748</c:v>
                </c:pt>
                <c:pt idx="13665">
                  <c:v>109.31999999998746</c:v>
                </c:pt>
                <c:pt idx="13666">
                  <c:v>109.32799999998745</c:v>
                </c:pt>
                <c:pt idx="13667">
                  <c:v>109.33599999998745</c:v>
                </c:pt>
                <c:pt idx="13668">
                  <c:v>109.34399999998745</c:v>
                </c:pt>
                <c:pt idx="13669">
                  <c:v>109.35199999998744</c:v>
                </c:pt>
                <c:pt idx="13670">
                  <c:v>109.35999999998742</c:v>
                </c:pt>
                <c:pt idx="13671">
                  <c:v>109.36799999998743</c:v>
                </c:pt>
                <c:pt idx="13672">
                  <c:v>109.37599999998741</c:v>
                </c:pt>
                <c:pt idx="13673">
                  <c:v>109.38399999998742</c:v>
                </c:pt>
                <c:pt idx="13674">
                  <c:v>109.39199999998743</c:v>
                </c:pt>
                <c:pt idx="13675">
                  <c:v>109.39999999998741</c:v>
                </c:pt>
                <c:pt idx="13676">
                  <c:v>109.40799999998742</c:v>
                </c:pt>
                <c:pt idx="13677">
                  <c:v>109.41599999998741</c:v>
                </c:pt>
                <c:pt idx="13678">
                  <c:v>109.4239999999874</c:v>
                </c:pt>
                <c:pt idx="13679">
                  <c:v>109.43199999998741</c:v>
                </c:pt>
                <c:pt idx="13680">
                  <c:v>109.43999999998741</c:v>
                </c:pt>
                <c:pt idx="13681">
                  <c:v>109.4479999999874</c:v>
                </c:pt>
                <c:pt idx="13682">
                  <c:v>109.45599999998738</c:v>
                </c:pt>
                <c:pt idx="13683">
                  <c:v>109.46399999998739</c:v>
                </c:pt>
                <c:pt idx="13684">
                  <c:v>109.47199999998737</c:v>
                </c:pt>
                <c:pt idx="13685">
                  <c:v>109.47999999998737</c:v>
                </c:pt>
                <c:pt idx="13686">
                  <c:v>109.48799999998738</c:v>
                </c:pt>
                <c:pt idx="13687">
                  <c:v>109.49599999998738</c:v>
                </c:pt>
                <c:pt idx="13688">
                  <c:v>109.50399999998736</c:v>
                </c:pt>
                <c:pt idx="13689">
                  <c:v>109.51199999998737</c:v>
                </c:pt>
                <c:pt idx="13690">
                  <c:v>109.51999999998735</c:v>
                </c:pt>
                <c:pt idx="13691">
                  <c:v>109.52799999998734</c:v>
                </c:pt>
                <c:pt idx="13692">
                  <c:v>109.53599999998734</c:v>
                </c:pt>
                <c:pt idx="13693">
                  <c:v>109.54399999998734</c:v>
                </c:pt>
                <c:pt idx="13694">
                  <c:v>109.55199999998733</c:v>
                </c:pt>
                <c:pt idx="13695">
                  <c:v>109.55999999998733</c:v>
                </c:pt>
                <c:pt idx="13696">
                  <c:v>109.56799999998734</c:v>
                </c:pt>
                <c:pt idx="13697">
                  <c:v>109.5759999999873</c:v>
                </c:pt>
                <c:pt idx="13698">
                  <c:v>109.58399999998731</c:v>
                </c:pt>
                <c:pt idx="13699">
                  <c:v>109.59199999998731</c:v>
                </c:pt>
                <c:pt idx="13700">
                  <c:v>109.5999999999873</c:v>
                </c:pt>
                <c:pt idx="13701">
                  <c:v>109.6079999999873</c:v>
                </c:pt>
                <c:pt idx="13702">
                  <c:v>109.6159999999873</c:v>
                </c:pt>
                <c:pt idx="13703">
                  <c:v>109.62399999998729</c:v>
                </c:pt>
                <c:pt idx="13704">
                  <c:v>109.63199999998729</c:v>
                </c:pt>
                <c:pt idx="13705">
                  <c:v>109.63999999998728</c:v>
                </c:pt>
                <c:pt idx="13706">
                  <c:v>109.64799999998728</c:v>
                </c:pt>
                <c:pt idx="13707">
                  <c:v>109.65599999998726</c:v>
                </c:pt>
                <c:pt idx="13708">
                  <c:v>109.66399999998727</c:v>
                </c:pt>
                <c:pt idx="13709">
                  <c:v>109.67199999998726</c:v>
                </c:pt>
                <c:pt idx="13710">
                  <c:v>109.67999999998726</c:v>
                </c:pt>
                <c:pt idx="13711">
                  <c:v>109.68799999998726</c:v>
                </c:pt>
                <c:pt idx="13712">
                  <c:v>109.69599999998725</c:v>
                </c:pt>
                <c:pt idx="13713">
                  <c:v>109.70399999998725</c:v>
                </c:pt>
                <c:pt idx="13714">
                  <c:v>109.71199999998726</c:v>
                </c:pt>
                <c:pt idx="13715">
                  <c:v>109.71999999998724</c:v>
                </c:pt>
                <c:pt idx="13716">
                  <c:v>109.72799999998723</c:v>
                </c:pt>
                <c:pt idx="13717">
                  <c:v>109.73599999998723</c:v>
                </c:pt>
                <c:pt idx="13718">
                  <c:v>109.74399999998724</c:v>
                </c:pt>
                <c:pt idx="13719">
                  <c:v>109.75199999998723</c:v>
                </c:pt>
                <c:pt idx="13720">
                  <c:v>109.75999999998722</c:v>
                </c:pt>
                <c:pt idx="13721">
                  <c:v>109.76799999998723</c:v>
                </c:pt>
                <c:pt idx="13722">
                  <c:v>109.77599999998719</c:v>
                </c:pt>
                <c:pt idx="13723">
                  <c:v>109.7839999999872</c:v>
                </c:pt>
                <c:pt idx="13724">
                  <c:v>109.79199999998721</c:v>
                </c:pt>
                <c:pt idx="13725">
                  <c:v>109.79999999998721</c:v>
                </c:pt>
                <c:pt idx="13726">
                  <c:v>109.80799999998719</c:v>
                </c:pt>
                <c:pt idx="13727">
                  <c:v>109.81599999998718</c:v>
                </c:pt>
                <c:pt idx="13728">
                  <c:v>109.82399999998718</c:v>
                </c:pt>
                <c:pt idx="13729">
                  <c:v>109.83199999998718</c:v>
                </c:pt>
                <c:pt idx="13730">
                  <c:v>109.83999999998717</c:v>
                </c:pt>
                <c:pt idx="13731">
                  <c:v>109.84799999998718</c:v>
                </c:pt>
                <c:pt idx="13732">
                  <c:v>109.85599999998716</c:v>
                </c:pt>
                <c:pt idx="13733">
                  <c:v>109.86399999998716</c:v>
                </c:pt>
                <c:pt idx="13734">
                  <c:v>109.87199999998715</c:v>
                </c:pt>
                <c:pt idx="13735">
                  <c:v>109.87999999998713</c:v>
                </c:pt>
                <c:pt idx="13736">
                  <c:v>109.88799999998714</c:v>
                </c:pt>
                <c:pt idx="13737">
                  <c:v>109.89599999998714</c:v>
                </c:pt>
                <c:pt idx="13738">
                  <c:v>109.90399999998714</c:v>
                </c:pt>
                <c:pt idx="13739">
                  <c:v>109.91199999998715</c:v>
                </c:pt>
                <c:pt idx="13740">
                  <c:v>109.91999999998714</c:v>
                </c:pt>
                <c:pt idx="13741">
                  <c:v>109.92799999998714</c:v>
                </c:pt>
                <c:pt idx="13742">
                  <c:v>109.93599999998712</c:v>
                </c:pt>
                <c:pt idx="13743">
                  <c:v>109.94399999998713</c:v>
                </c:pt>
                <c:pt idx="13744">
                  <c:v>109.95199999998711</c:v>
                </c:pt>
                <c:pt idx="13745">
                  <c:v>109.9599999999871</c:v>
                </c:pt>
                <c:pt idx="13746">
                  <c:v>109.96799999998711</c:v>
                </c:pt>
                <c:pt idx="13747">
                  <c:v>109.9759999999871</c:v>
                </c:pt>
                <c:pt idx="13748">
                  <c:v>109.98399999998711</c:v>
                </c:pt>
                <c:pt idx="13749">
                  <c:v>109.9919999999871</c:v>
                </c:pt>
                <c:pt idx="13750">
                  <c:v>109.9999999999871</c:v>
                </c:pt>
                <c:pt idx="13751">
                  <c:v>110.00799999998708</c:v>
                </c:pt>
                <c:pt idx="13752">
                  <c:v>110.01599999998707</c:v>
                </c:pt>
                <c:pt idx="13753">
                  <c:v>110.02399999998707</c:v>
                </c:pt>
                <c:pt idx="13754">
                  <c:v>110.03199999998708</c:v>
                </c:pt>
                <c:pt idx="13755">
                  <c:v>110.03999999998707</c:v>
                </c:pt>
                <c:pt idx="13756">
                  <c:v>110.04799999998707</c:v>
                </c:pt>
                <c:pt idx="13757">
                  <c:v>110.05599999998705</c:v>
                </c:pt>
                <c:pt idx="13758">
                  <c:v>110.06399999998705</c:v>
                </c:pt>
                <c:pt idx="13759">
                  <c:v>110.07199999998704</c:v>
                </c:pt>
                <c:pt idx="13760">
                  <c:v>110.07999999998702</c:v>
                </c:pt>
                <c:pt idx="13761">
                  <c:v>110.08799999998703</c:v>
                </c:pt>
                <c:pt idx="13762">
                  <c:v>110.09599999998703</c:v>
                </c:pt>
                <c:pt idx="13763">
                  <c:v>110.10399999998702</c:v>
                </c:pt>
                <c:pt idx="13764">
                  <c:v>110.11199999998703</c:v>
                </c:pt>
                <c:pt idx="13765">
                  <c:v>110.11999999998702</c:v>
                </c:pt>
                <c:pt idx="13766">
                  <c:v>110.12799999998701</c:v>
                </c:pt>
                <c:pt idx="13767">
                  <c:v>110.13599999998698</c:v>
                </c:pt>
                <c:pt idx="13768">
                  <c:v>110.14399999998699</c:v>
                </c:pt>
                <c:pt idx="13769">
                  <c:v>110.15199999998698</c:v>
                </c:pt>
                <c:pt idx="13770">
                  <c:v>110.15999999998698</c:v>
                </c:pt>
                <c:pt idx="13771">
                  <c:v>110.16799999998699</c:v>
                </c:pt>
                <c:pt idx="13772">
                  <c:v>110.17599999998696</c:v>
                </c:pt>
                <c:pt idx="13773">
                  <c:v>110.18399999998697</c:v>
                </c:pt>
                <c:pt idx="13774">
                  <c:v>110.19199999998696</c:v>
                </c:pt>
                <c:pt idx="13775">
                  <c:v>110.19999999998696</c:v>
                </c:pt>
                <c:pt idx="13776">
                  <c:v>110.20799999998697</c:v>
                </c:pt>
                <c:pt idx="13777">
                  <c:v>110.21599999998696</c:v>
                </c:pt>
                <c:pt idx="13778">
                  <c:v>110.22399999998694</c:v>
                </c:pt>
                <c:pt idx="13779">
                  <c:v>110.23199999998695</c:v>
                </c:pt>
                <c:pt idx="13780">
                  <c:v>110.23999999998695</c:v>
                </c:pt>
                <c:pt idx="13781">
                  <c:v>110.24799999998694</c:v>
                </c:pt>
                <c:pt idx="13782">
                  <c:v>110.25599999998693</c:v>
                </c:pt>
                <c:pt idx="13783">
                  <c:v>110.26399999998692</c:v>
                </c:pt>
                <c:pt idx="13784">
                  <c:v>110.27199999998692</c:v>
                </c:pt>
                <c:pt idx="13785">
                  <c:v>110.27999999998691</c:v>
                </c:pt>
                <c:pt idx="13786">
                  <c:v>110.28799999998692</c:v>
                </c:pt>
                <c:pt idx="13787">
                  <c:v>110.2959999999869</c:v>
                </c:pt>
                <c:pt idx="13788">
                  <c:v>110.3039999999869</c:v>
                </c:pt>
                <c:pt idx="13789">
                  <c:v>110.31199999998691</c:v>
                </c:pt>
                <c:pt idx="13790">
                  <c:v>110.31999999998689</c:v>
                </c:pt>
                <c:pt idx="13791">
                  <c:v>110.32799999998689</c:v>
                </c:pt>
                <c:pt idx="13792">
                  <c:v>110.33599999998688</c:v>
                </c:pt>
                <c:pt idx="13793">
                  <c:v>110.34399999998689</c:v>
                </c:pt>
                <c:pt idx="13794">
                  <c:v>110.35199999998687</c:v>
                </c:pt>
                <c:pt idx="13795">
                  <c:v>110.35999999998687</c:v>
                </c:pt>
                <c:pt idx="13796">
                  <c:v>110.36799999998686</c:v>
                </c:pt>
                <c:pt idx="13797">
                  <c:v>110.37599999998685</c:v>
                </c:pt>
                <c:pt idx="13798">
                  <c:v>110.38399999998686</c:v>
                </c:pt>
                <c:pt idx="13799">
                  <c:v>110.39199999998687</c:v>
                </c:pt>
                <c:pt idx="13800">
                  <c:v>110.39999999998686</c:v>
                </c:pt>
                <c:pt idx="13801">
                  <c:v>110.40799999998686</c:v>
                </c:pt>
                <c:pt idx="13802">
                  <c:v>110.41599999998685</c:v>
                </c:pt>
                <c:pt idx="13803">
                  <c:v>110.42399999998683</c:v>
                </c:pt>
                <c:pt idx="13804">
                  <c:v>110.43199999998684</c:v>
                </c:pt>
                <c:pt idx="13805">
                  <c:v>110.43999999998682</c:v>
                </c:pt>
                <c:pt idx="13806">
                  <c:v>110.44799999998683</c:v>
                </c:pt>
                <c:pt idx="13807">
                  <c:v>110.45599999998682</c:v>
                </c:pt>
                <c:pt idx="13808">
                  <c:v>110.46399999998683</c:v>
                </c:pt>
                <c:pt idx="13809">
                  <c:v>110.47199999998682</c:v>
                </c:pt>
                <c:pt idx="13810">
                  <c:v>110.4799999999868</c:v>
                </c:pt>
                <c:pt idx="13811">
                  <c:v>110.48799999998681</c:v>
                </c:pt>
                <c:pt idx="13812">
                  <c:v>110.49599999998679</c:v>
                </c:pt>
                <c:pt idx="13813">
                  <c:v>110.50399999998679</c:v>
                </c:pt>
                <c:pt idx="13814">
                  <c:v>110.5119999999868</c:v>
                </c:pt>
                <c:pt idx="13815">
                  <c:v>110.51999999998679</c:v>
                </c:pt>
                <c:pt idx="13816">
                  <c:v>110.52799999998679</c:v>
                </c:pt>
                <c:pt idx="13817">
                  <c:v>110.53599999998677</c:v>
                </c:pt>
                <c:pt idx="13818">
                  <c:v>110.54399999998678</c:v>
                </c:pt>
                <c:pt idx="13819">
                  <c:v>110.55199999998676</c:v>
                </c:pt>
                <c:pt idx="13820">
                  <c:v>110.55999999998676</c:v>
                </c:pt>
                <c:pt idx="13821">
                  <c:v>110.56799999998677</c:v>
                </c:pt>
                <c:pt idx="13822">
                  <c:v>110.57599999998675</c:v>
                </c:pt>
                <c:pt idx="13823">
                  <c:v>110.58399999998674</c:v>
                </c:pt>
                <c:pt idx="13824">
                  <c:v>110.59199999998675</c:v>
                </c:pt>
                <c:pt idx="13825">
                  <c:v>110.59999999998675</c:v>
                </c:pt>
                <c:pt idx="13826">
                  <c:v>110.60799999998673</c:v>
                </c:pt>
                <c:pt idx="13827">
                  <c:v>110.61599999998673</c:v>
                </c:pt>
                <c:pt idx="13828">
                  <c:v>110.62399999998671</c:v>
                </c:pt>
                <c:pt idx="13829">
                  <c:v>110.63199999998672</c:v>
                </c:pt>
                <c:pt idx="13830">
                  <c:v>110.63999999998671</c:v>
                </c:pt>
                <c:pt idx="13831">
                  <c:v>110.64799999998672</c:v>
                </c:pt>
                <c:pt idx="13832">
                  <c:v>110.65599999998669</c:v>
                </c:pt>
                <c:pt idx="13833">
                  <c:v>110.6639999999867</c:v>
                </c:pt>
                <c:pt idx="13834">
                  <c:v>110.6719999999867</c:v>
                </c:pt>
                <c:pt idx="13835">
                  <c:v>110.67999999998668</c:v>
                </c:pt>
                <c:pt idx="13836">
                  <c:v>110.68799999998669</c:v>
                </c:pt>
                <c:pt idx="13837">
                  <c:v>110.69599999998668</c:v>
                </c:pt>
                <c:pt idx="13838">
                  <c:v>110.70399999998669</c:v>
                </c:pt>
                <c:pt idx="13839">
                  <c:v>110.71199999998669</c:v>
                </c:pt>
                <c:pt idx="13840">
                  <c:v>110.71999999998668</c:v>
                </c:pt>
                <c:pt idx="13841">
                  <c:v>110.72799999998666</c:v>
                </c:pt>
                <c:pt idx="13842">
                  <c:v>110.73599999998666</c:v>
                </c:pt>
                <c:pt idx="13843">
                  <c:v>110.74399999998667</c:v>
                </c:pt>
                <c:pt idx="13844">
                  <c:v>110.75199999998667</c:v>
                </c:pt>
                <c:pt idx="13845">
                  <c:v>110.75999999998666</c:v>
                </c:pt>
                <c:pt idx="13846">
                  <c:v>110.76799999998666</c:v>
                </c:pt>
                <c:pt idx="13847">
                  <c:v>110.77599999998664</c:v>
                </c:pt>
                <c:pt idx="13848">
                  <c:v>110.78399999998663</c:v>
                </c:pt>
                <c:pt idx="13849">
                  <c:v>110.79199999998664</c:v>
                </c:pt>
                <c:pt idx="13850">
                  <c:v>110.79999999998662</c:v>
                </c:pt>
                <c:pt idx="13851">
                  <c:v>110.80799999998662</c:v>
                </c:pt>
                <c:pt idx="13852">
                  <c:v>110.81599999998662</c:v>
                </c:pt>
                <c:pt idx="13853">
                  <c:v>110.82399999998661</c:v>
                </c:pt>
                <c:pt idx="13854">
                  <c:v>110.83199999998662</c:v>
                </c:pt>
                <c:pt idx="13855">
                  <c:v>110.8399999999866</c:v>
                </c:pt>
                <c:pt idx="13856">
                  <c:v>110.84799999998661</c:v>
                </c:pt>
                <c:pt idx="13857">
                  <c:v>110.85599999998658</c:v>
                </c:pt>
                <c:pt idx="13858">
                  <c:v>110.86399999998659</c:v>
                </c:pt>
                <c:pt idx="13859">
                  <c:v>110.87199999998658</c:v>
                </c:pt>
                <c:pt idx="13860">
                  <c:v>110.87999999998658</c:v>
                </c:pt>
                <c:pt idx="13861">
                  <c:v>110.88799999998659</c:v>
                </c:pt>
                <c:pt idx="13862">
                  <c:v>110.89599999998657</c:v>
                </c:pt>
                <c:pt idx="13863">
                  <c:v>110.90399999998658</c:v>
                </c:pt>
                <c:pt idx="13864">
                  <c:v>110.91199999998658</c:v>
                </c:pt>
                <c:pt idx="13865">
                  <c:v>110.91999999998657</c:v>
                </c:pt>
                <c:pt idx="13866">
                  <c:v>110.92799999998657</c:v>
                </c:pt>
                <c:pt idx="13867">
                  <c:v>110.93599999998656</c:v>
                </c:pt>
                <c:pt idx="13868">
                  <c:v>110.94399999998656</c:v>
                </c:pt>
                <c:pt idx="13869">
                  <c:v>110.95199999998655</c:v>
                </c:pt>
                <c:pt idx="13870">
                  <c:v>110.95999999998655</c:v>
                </c:pt>
                <c:pt idx="13871">
                  <c:v>110.96799999998655</c:v>
                </c:pt>
                <c:pt idx="13872">
                  <c:v>110.97599999998653</c:v>
                </c:pt>
                <c:pt idx="13873">
                  <c:v>110.98399999998652</c:v>
                </c:pt>
                <c:pt idx="13874">
                  <c:v>110.99199999998653</c:v>
                </c:pt>
                <c:pt idx="13875">
                  <c:v>110.99999999998653</c:v>
                </c:pt>
                <c:pt idx="13876">
                  <c:v>111.00799999998652</c:v>
                </c:pt>
                <c:pt idx="13877">
                  <c:v>111.01599999998652</c:v>
                </c:pt>
                <c:pt idx="13878">
                  <c:v>111.0239999999865</c:v>
                </c:pt>
                <c:pt idx="13879">
                  <c:v>111.03199999998651</c:v>
                </c:pt>
                <c:pt idx="13880">
                  <c:v>111.03999999998649</c:v>
                </c:pt>
                <c:pt idx="13881">
                  <c:v>111.0479999999865</c:v>
                </c:pt>
                <c:pt idx="13882">
                  <c:v>111.05599999998648</c:v>
                </c:pt>
                <c:pt idx="13883">
                  <c:v>111.06399999998649</c:v>
                </c:pt>
                <c:pt idx="13884">
                  <c:v>111.07199999998647</c:v>
                </c:pt>
                <c:pt idx="13885">
                  <c:v>111.07999999998647</c:v>
                </c:pt>
                <c:pt idx="13886">
                  <c:v>111.08799999998648</c:v>
                </c:pt>
                <c:pt idx="13887">
                  <c:v>111.09599999998646</c:v>
                </c:pt>
                <c:pt idx="13888">
                  <c:v>111.10399999998646</c:v>
                </c:pt>
                <c:pt idx="13889">
                  <c:v>111.11199999998647</c:v>
                </c:pt>
                <c:pt idx="13890">
                  <c:v>111.11999999998646</c:v>
                </c:pt>
                <c:pt idx="13891">
                  <c:v>111.12799999998647</c:v>
                </c:pt>
                <c:pt idx="13892">
                  <c:v>111.13599999998648</c:v>
                </c:pt>
                <c:pt idx="13893">
                  <c:v>111.14399999998649</c:v>
                </c:pt>
                <c:pt idx="13894">
                  <c:v>111.1519999999865</c:v>
                </c:pt>
                <c:pt idx="13895">
                  <c:v>111.15999999998651</c:v>
                </c:pt>
                <c:pt idx="13896">
                  <c:v>111.16799999998652</c:v>
                </c:pt>
                <c:pt idx="13897">
                  <c:v>111.17599999998652</c:v>
                </c:pt>
                <c:pt idx="13898">
                  <c:v>111.18399999998654</c:v>
                </c:pt>
                <c:pt idx="13899">
                  <c:v>111.19199999998656</c:v>
                </c:pt>
                <c:pt idx="13900">
                  <c:v>111.19999999998656</c:v>
                </c:pt>
                <c:pt idx="13901">
                  <c:v>111.20799999998658</c:v>
                </c:pt>
                <c:pt idx="13902">
                  <c:v>111.21599999998659</c:v>
                </c:pt>
                <c:pt idx="13903">
                  <c:v>111.22399999998659</c:v>
                </c:pt>
                <c:pt idx="13904">
                  <c:v>111.23199999998661</c:v>
                </c:pt>
                <c:pt idx="13905">
                  <c:v>111.23999999998662</c:v>
                </c:pt>
                <c:pt idx="13906">
                  <c:v>111.24799999998663</c:v>
                </c:pt>
                <c:pt idx="13907">
                  <c:v>111.25599999998663</c:v>
                </c:pt>
                <c:pt idx="13908">
                  <c:v>111.26399999998665</c:v>
                </c:pt>
                <c:pt idx="13909">
                  <c:v>111.27199999998666</c:v>
                </c:pt>
                <c:pt idx="13910">
                  <c:v>111.27999999998666</c:v>
                </c:pt>
                <c:pt idx="13911">
                  <c:v>111.28799999998668</c:v>
                </c:pt>
                <c:pt idx="13912">
                  <c:v>111.29599999998669</c:v>
                </c:pt>
                <c:pt idx="13913">
                  <c:v>111.30399999998669</c:v>
                </c:pt>
                <c:pt idx="13914">
                  <c:v>111.31199999998671</c:v>
                </c:pt>
                <c:pt idx="13915">
                  <c:v>111.31999999998672</c:v>
                </c:pt>
                <c:pt idx="13916">
                  <c:v>111.32799999998672</c:v>
                </c:pt>
                <c:pt idx="13917">
                  <c:v>111.33599999998673</c:v>
                </c:pt>
                <c:pt idx="13918">
                  <c:v>111.34399999998675</c:v>
                </c:pt>
                <c:pt idx="13919">
                  <c:v>111.35199999998676</c:v>
                </c:pt>
                <c:pt idx="13920">
                  <c:v>111.35999999998675</c:v>
                </c:pt>
                <c:pt idx="13921">
                  <c:v>111.36799999998676</c:v>
                </c:pt>
                <c:pt idx="13922">
                  <c:v>111.37599999998676</c:v>
                </c:pt>
                <c:pt idx="13923">
                  <c:v>111.38399999998678</c:v>
                </c:pt>
                <c:pt idx="13924">
                  <c:v>111.39199999998679</c:v>
                </c:pt>
                <c:pt idx="13925">
                  <c:v>111.3999999999868</c:v>
                </c:pt>
                <c:pt idx="13926">
                  <c:v>111.40799999998683</c:v>
                </c:pt>
                <c:pt idx="13927">
                  <c:v>111.41599999998682</c:v>
                </c:pt>
                <c:pt idx="13928">
                  <c:v>111.42399999998683</c:v>
                </c:pt>
                <c:pt idx="13929">
                  <c:v>111.43199999998686</c:v>
                </c:pt>
                <c:pt idx="13930">
                  <c:v>111.43999999998687</c:v>
                </c:pt>
                <c:pt idx="13931">
                  <c:v>111.44799999998688</c:v>
                </c:pt>
                <c:pt idx="13932">
                  <c:v>111.45599999998687</c:v>
                </c:pt>
                <c:pt idx="13933">
                  <c:v>111.4639999999869</c:v>
                </c:pt>
                <c:pt idx="13934">
                  <c:v>111.47199999998689</c:v>
                </c:pt>
                <c:pt idx="13935">
                  <c:v>111.4799999999869</c:v>
                </c:pt>
                <c:pt idx="13936">
                  <c:v>111.48799999998693</c:v>
                </c:pt>
                <c:pt idx="13937">
                  <c:v>111.49599999998692</c:v>
                </c:pt>
                <c:pt idx="13938">
                  <c:v>111.50399999998693</c:v>
                </c:pt>
                <c:pt idx="13939">
                  <c:v>111.51199999998695</c:v>
                </c:pt>
                <c:pt idx="13940">
                  <c:v>111.51999999998696</c:v>
                </c:pt>
                <c:pt idx="13941">
                  <c:v>111.52799999998696</c:v>
                </c:pt>
                <c:pt idx="13942">
                  <c:v>111.53599999998697</c:v>
                </c:pt>
                <c:pt idx="13943">
                  <c:v>111.54399999998699</c:v>
                </c:pt>
                <c:pt idx="13944">
                  <c:v>111.55199999998699</c:v>
                </c:pt>
                <c:pt idx="13945">
                  <c:v>111.55999999998701</c:v>
                </c:pt>
                <c:pt idx="13946">
                  <c:v>111.56799999998704</c:v>
                </c:pt>
                <c:pt idx="13947">
                  <c:v>111.57599999998702</c:v>
                </c:pt>
                <c:pt idx="13948">
                  <c:v>111.58399999998704</c:v>
                </c:pt>
                <c:pt idx="13949">
                  <c:v>111.59199999998707</c:v>
                </c:pt>
                <c:pt idx="13950">
                  <c:v>111.59999999998708</c:v>
                </c:pt>
                <c:pt idx="13951">
                  <c:v>111.60799999998707</c:v>
                </c:pt>
                <c:pt idx="13952">
                  <c:v>111.61599999998708</c:v>
                </c:pt>
                <c:pt idx="13953">
                  <c:v>111.62399999998709</c:v>
                </c:pt>
                <c:pt idx="13954">
                  <c:v>111.6319999999871</c:v>
                </c:pt>
                <c:pt idx="13955">
                  <c:v>111.63999999998711</c:v>
                </c:pt>
                <c:pt idx="13956">
                  <c:v>111.64799999998714</c:v>
                </c:pt>
                <c:pt idx="13957">
                  <c:v>111.65599999998712</c:v>
                </c:pt>
                <c:pt idx="13958">
                  <c:v>111.66399999998714</c:v>
                </c:pt>
                <c:pt idx="13959">
                  <c:v>111.67199999998715</c:v>
                </c:pt>
                <c:pt idx="13960">
                  <c:v>111.67999999998716</c:v>
                </c:pt>
                <c:pt idx="13961">
                  <c:v>111.68799999998717</c:v>
                </c:pt>
                <c:pt idx="13962">
                  <c:v>111.69599999998718</c:v>
                </c:pt>
                <c:pt idx="13963">
                  <c:v>111.7039999999872</c:v>
                </c:pt>
                <c:pt idx="13964">
                  <c:v>111.71199999998721</c:v>
                </c:pt>
                <c:pt idx="13965">
                  <c:v>111.71999999998721</c:v>
                </c:pt>
                <c:pt idx="13966">
                  <c:v>111.72799999998722</c:v>
                </c:pt>
                <c:pt idx="13967">
                  <c:v>111.73599999998723</c:v>
                </c:pt>
                <c:pt idx="13968">
                  <c:v>111.74399999998724</c:v>
                </c:pt>
                <c:pt idx="13969">
                  <c:v>111.75199999998725</c:v>
                </c:pt>
                <c:pt idx="13970">
                  <c:v>111.75999999998726</c:v>
                </c:pt>
                <c:pt idx="13971">
                  <c:v>111.76799999998728</c:v>
                </c:pt>
                <c:pt idx="13972">
                  <c:v>111.77599999998726</c:v>
                </c:pt>
                <c:pt idx="13973">
                  <c:v>111.78399999998729</c:v>
                </c:pt>
                <c:pt idx="13974">
                  <c:v>111.79199999998731</c:v>
                </c:pt>
                <c:pt idx="13975">
                  <c:v>111.79999999998731</c:v>
                </c:pt>
                <c:pt idx="13976">
                  <c:v>111.80799999998732</c:v>
                </c:pt>
                <c:pt idx="13977">
                  <c:v>111.81599999998733</c:v>
                </c:pt>
                <c:pt idx="13978">
                  <c:v>111.82399999998732</c:v>
                </c:pt>
                <c:pt idx="13979">
                  <c:v>111.83199999998735</c:v>
                </c:pt>
                <c:pt idx="13980">
                  <c:v>111.83999999998736</c:v>
                </c:pt>
                <c:pt idx="13981">
                  <c:v>111.84799999998738</c:v>
                </c:pt>
                <c:pt idx="13982">
                  <c:v>111.85599999998736</c:v>
                </c:pt>
                <c:pt idx="13983">
                  <c:v>111.86399999998739</c:v>
                </c:pt>
                <c:pt idx="13984">
                  <c:v>111.87199999998739</c:v>
                </c:pt>
                <c:pt idx="13985">
                  <c:v>111.87999999998739</c:v>
                </c:pt>
                <c:pt idx="13986">
                  <c:v>111.88799999998741</c:v>
                </c:pt>
                <c:pt idx="13987">
                  <c:v>111.89599999998742</c:v>
                </c:pt>
                <c:pt idx="13988">
                  <c:v>111.90399999998743</c:v>
                </c:pt>
                <c:pt idx="13989">
                  <c:v>111.91199999998746</c:v>
                </c:pt>
                <c:pt idx="13990">
                  <c:v>111.91999999998747</c:v>
                </c:pt>
                <c:pt idx="13991">
                  <c:v>111.92799999998748</c:v>
                </c:pt>
                <c:pt idx="13992">
                  <c:v>111.93599999998747</c:v>
                </c:pt>
                <c:pt idx="13993">
                  <c:v>111.9439999999875</c:v>
                </c:pt>
                <c:pt idx="13994">
                  <c:v>111.95199999998751</c:v>
                </c:pt>
                <c:pt idx="13995">
                  <c:v>111.9599999999875</c:v>
                </c:pt>
                <c:pt idx="13996">
                  <c:v>111.96799999998753</c:v>
                </c:pt>
                <c:pt idx="13997">
                  <c:v>111.97599999998752</c:v>
                </c:pt>
                <c:pt idx="13998">
                  <c:v>111.98399999998753</c:v>
                </c:pt>
                <c:pt idx="13999">
                  <c:v>111.99199999998756</c:v>
                </c:pt>
                <c:pt idx="14000">
                  <c:v>111.99999999998757</c:v>
                </c:pt>
                <c:pt idx="14001">
                  <c:v>112.00799999998758</c:v>
                </c:pt>
                <c:pt idx="14002">
                  <c:v>112.01599999998757</c:v>
                </c:pt>
                <c:pt idx="14003">
                  <c:v>112.02399999998758</c:v>
                </c:pt>
                <c:pt idx="14004">
                  <c:v>112.0319999999876</c:v>
                </c:pt>
                <c:pt idx="14005">
                  <c:v>112.0399999999876</c:v>
                </c:pt>
                <c:pt idx="14006">
                  <c:v>112.04799999998762</c:v>
                </c:pt>
                <c:pt idx="14007">
                  <c:v>112.05599999998762</c:v>
                </c:pt>
                <c:pt idx="14008">
                  <c:v>112.06399999998763</c:v>
                </c:pt>
                <c:pt idx="14009">
                  <c:v>112.07199999998764</c:v>
                </c:pt>
                <c:pt idx="14010">
                  <c:v>112.07999999998763</c:v>
                </c:pt>
                <c:pt idx="14011">
                  <c:v>112.08799999998766</c:v>
                </c:pt>
                <c:pt idx="14012">
                  <c:v>112.09599999998767</c:v>
                </c:pt>
                <c:pt idx="14013">
                  <c:v>112.10399999998766</c:v>
                </c:pt>
                <c:pt idx="14014">
                  <c:v>112.11199999998769</c:v>
                </c:pt>
                <c:pt idx="14015">
                  <c:v>112.1199999999877</c:v>
                </c:pt>
                <c:pt idx="14016">
                  <c:v>112.12799999998769</c:v>
                </c:pt>
                <c:pt idx="14017">
                  <c:v>112.1359999999877</c:v>
                </c:pt>
                <c:pt idx="14018">
                  <c:v>112.14399999998773</c:v>
                </c:pt>
                <c:pt idx="14019">
                  <c:v>112.15199999998772</c:v>
                </c:pt>
                <c:pt idx="14020">
                  <c:v>112.15999999998773</c:v>
                </c:pt>
                <c:pt idx="14021">
                  <c:v>112.16799999998776</c:v>
                </c:pt>
                <c:pt idx="14022">
                  <c:v>112.17599999998775</c:v>
                </c:pt>
                <c:pt idx="14023">
                  <c:v>112.18399999998776</c:v>
                </c:pt>
                <c:pt idx="14024">
                  <c:v>112.19199999998779</c:v>
                </c:pt>
                <c:pt idx="14025">
                  <c:v>112.1999999999878</c:v>
                </c:pt>
                <c:pt idx="14026">
                  <c:v>112.20799999998781</c:v>
                </c:pt>
                <c:pt idx="14027">
                  <c:v>112.21599999998782</c:v>
                </c:pt>
                <c:pt idx="14028">
                  <c:v>112.22399999998783</c:v>
                </c:pt>
                <c:pt idx="14029">
                  <c:v>112.23199999998783</c:v>
                </c:pt>
                <c:pt idx="14030">
                  <c:v>112.23999999998784</c:v>
                </c:pt>
                <c:pt idx="14031">
                  <c:v>112.24799999998787</c:v>
                </c:pt>
                <c:pt idx="14032">
                  <c:v>112.25599999998786</c:v>
                </c:pt>
                <c:pt idx="14033">
                  <c:v>112.26399999998787</c:v>
                </c:pt>
                <c:pt idx="14034">
                  <c:v>112.27199999998788</c:v>
                </c:pt>
                <c:pt idx="14035">
                  <c:v>112.27999999998789</c:v>
                </c:pt>
                <c:pt idx="14036">
                  <c:v>112.2879999999879</c:v>
                </c:pt>
                <c:pt idx="14037">
                  <c:v>112.29599999998791</c:v>
                </c:pt>
                <c:pt idx="14038">
                  <c:v>112.30399999998792</c:v>
                </c:pt>
                <c:pt idx="14039">
                  <c:v>112.31199999998793</c:v>
                </c:pt>
                <c:pt idx="14040">
                  <c:v>112.31999999998794</c:v>
                </c:pt>
                <c:pt idx="14041">
                  <c:v>112.32799999998795</c:v>
                </c:pt>
                <c:pt idx="14042">
                  <c:v>112.33599999998796</c:v>
                </c:pt>
                <c:pt idx="14043">
                  <c:v>112.34399999998797</c:v>
                </c:pt>
                <c:pt idx="14044">
                  <c:v>112.35199999998798</c:v>
                </c:pt>
                <c:pt idx="14045">
                  <c:v>112.35999999998799</c:v>
                </c:pt>
                <c:pt idx="14046">
                  <c:v>112.367999999988</c:v>
                </c:pt>
                <c:pt idx="14047">
                  <c:v>112.375999999988</c:v>
                </c:pt>
                <c:pt idx="14048">
                  <c:v>112.38399999998802</c:v>
                </c:pt>
                <c:pt idx="14049">
                  <c:v>112.39199999998803</c:v>
                </c:pt>
                <c:pt idx="14050">
                  <c:v>112.39999999998804</c:v>
                </c:pt>
                <c:pt idx="14051">
                  <c:v>112.40799999998806</c:v>
                </c:pt>
                <c:pt idx="14052">
                  <c:v>112.41599999998807</c:v>
                </c:pt>
                <c:pt idx="14053">
                  <c:v>112.42399999998807</c:v>
                </c:pt>
                <c:pt idx="14054">
                  <c:v>112.43199999998809</c:v>
                </c:pt>
                <c:pt idx="14055">
                  <c:v>112.43999999998809</c:v>
                </c:pt>
                <c:pt idx="14056">
                  <c:v>112.44799999998811</c:v>
                </c:pt>
                <c:pt idx="14057">
                  <c:v>112.45599999998809</c:v>
                </c:pt>
                <c:pt idx="14058">
                  <c:v>112.46399999998812</c:v>
                </c:pt>
                <c:pt idx="14059">
                  <c:v>112.47199999998813</c:v>
                </c:pt>
                <c:pt idx="14060">
                  <c:v>112.47999999998812</c:v>
                </c:pt>
                <c:pt idx="14061">
                  <c:v>112.48799999998815</c:v>
                </c:pt>
                <c:pt idx="14062">
                  <c:v>112.49599999998816</c:v>
                </c:pt>
                <c:pt idx="14063">
                  <c:v>112.50399999998817</c:v>
                </c:pt>
                <c:pt idx="14064">
                  <c:v>112.51199999998818</c:v>
                </c:pt>
                <c:pt idx="14065">
                  <c:v>112.51999999998819</c:v>
                </c:pt>
                <c:pt idx="14066">
                  <c:v>112.5279999999882</c:v>
                </c:pt>
                <c:pt idx="14067">
                  <c:v>112.53599999998819</c:v>
                </c:pt>
                <c:pt idx="14068">
                  <c:v>112.54399999998822</c:v>
                </c:pt>
                <c:pt idx="14069">
                  <c:v>112.55199999998823</c:v>
                </c:pt>
                <c:pt idx="14070">
                  <c:v>112.55999999998822</c:v>
                </c:pt>
                <c:pt idx="14071">
                  <c:v>112.56799999998825</c:v>
                </c:pt>
                <c:pt idx="14072">
                  <c:v>112.57599999998824</c:v>
                </c:pt>
                <c:pt idx="14073">
                  <c:v>112.58399999998827</c:v>
                </c:pt>
                <c:pt idx="14074">
                  <c:v>112.59199999998827</c:v>
                </c:pt>
                <c:pt idx="14075">
                  <c:v>112.59999999998828</c:v>
                </c:pt>
                <c:pt idx="14076">
                  <c:v>112.60799999998829</c:v>
                </c:pt>
                <c:pt idx="14077">
                  <c:v>112.61599999998829</c:v>
                </c:pt>
                <c:pt idx="14078">
                  <c:v>112.6239999999883</c:v>
                </c:pt>
                <c:pt idx="14079">
                  <c:v>112.63199999998832</c:v>
                </c:pt>
                <c:pt idx="14080">
                  <c:v>112.63999999998832</c:v>
                </c:pt>
                <c:pt idx="14081">
                  <c:v>112.64799999998834</c:v>
                </c:pt>
                <c:pt idx="14082">
                  <c:v>112.65599999998834</c:v>
                </c:pt>
                <c:pt idx="14083">
                  <c:v>112.66399999998836</c:v>
                </c:pt>
                <c:pt idx="14084">
                  <c:v>112.67199999998836</c:v>
                </c:pt>
                <c:pt idx="14085">
                  <c:v>112.67999999998837</c:v>
                </c:pt>
                <c:pt idx="14086">
                  <c:v>112.68799999998839</c:v>
                </c:pt>
                <c:pt idx="14087">
                  <c:v>112.69599999998839</c:v>
                </c:pt>
                <c:pt idx="14088">
                  <c:v>112.70399999998841</c:v>
                </c:pt>
                <c:pt idx="14089">
                  <c:v>112.71199999998844</c:v>
                </c:pt>
                <c:pt idx="14090">
                  <c:v>112.71999999998843</c:v>
                </c:pt>
                <c:pt idx="14091">
                  <c:v>112.72799999998844</c:v>
                </c:pt>
                <c:pt idx="14092">
                  <c:v>112.73599999998845</c:v>
                </c:pt>
                <c:pt idx="14093">
                  <c:v>112.74399999998847</c:v>
                </c:pt>
                <c:pt idx="14094">
                  <c:v>112.75199999998847</c:v>
                </c:pt>
                <c:pt idx="14095">
                  <c:v>112.75999999998848</c:v>
                </c:pt>
                <c:pt idx="14096">
                  <c:v>112.7679999999885</c:v>
                </c:pt>
                <c:pt idx="14097">
                  <c:v>112.77599999998849</c:v>
                </c:pt>
                <c:pt idx="14098">
                  <c:v>112.78399999998851</c:v>
                </c:pt>
                <c:pt idx="14099">
                  <c:v>112.79199999998853</c:v>
                </c:pt>
                <c:pt idx="14100">
                  <c:v>112.79999999998853</c:v>
                </c:pt>
                <c:pt idx="14101">
                  <c:v>112.80799999998852</c:v>
                </c:pt>
                <c:pt idx="14102">
                  <c:v>112.81599999998853</c:v>
                </c:pt>
                <c:pt idx="14103">
                  <c:v>112.82399999998854</c:v>
                </c:pt>
                <c:pt idx="14104">
                  <c:v>112.83199999998857</c:v>
                </c:pt>
                <c:pt idx="14105">
                  <c:v>112.83999999998856</c:v>
                </c:pt>
                <c:pt idx="14106">
                  <c:v>112.84799999998859</c:v>
                </c:pt>
                <c:pt idx="14107">
                  <c:v>112.85599999998858</c:v>
                </c:pt>
                <c:pt idx="14108">
                  <c:v>112.86399999998859</c:v>
                </c:pt>
                <c:pt idx="14109">
                  <c:v>112.8719999999886</c:v>
                </c:pt>
                <c:pt idx="14110">
                  <c:v>112.87999999998861</c:v>
                </c:pt>
                <c:pt idx="14111">
                  <c:v>112.88799999998862</c:v>
                </c:pt>
                <c:pt idx="14112">
                  <c:v>112.89599999998863</c:v>
                </c:pt>
                <c:pt idx="14113">
                  <c:v>112.90399999998866</c:v>
                </c:pt>
                <c:pt idx="14114">
                  <c:v>112.91199999998868</c:v>
                </c:pt>
                <c:pt idx="14115">
                  <c:v>112.91999999998868</c:v>
                </c:pt>
                <c:pt idx="14116">
                  <c:v>112.92799999998869</c:v>
                </c:pt>
                <c:pt idx="14117">
                  <c:v>112.9359999999887</c:v>
                </c:pt>
                <c:pt idx="14118">
                  <c:v>112.9439999999887</c:v>
                </c:pt>
                <c:pt idx="14119">
                  <c:v>112.95199999998871</c:v>
                </c:pt>
                <c:pt idx="14120">
                  <c:v>112.95999999998872</c:v>
                </c:pt>
                <c:pt idx="14121">
                  <c:v>112.96799999998873</c:v>
                </c:pt>
                <c:pt idx="14122">
                  <c:v>112.97599999998873</c:v>
                </c:pt>
                <c:pt idx="14123">
                  <c:v>112.98399999998875</c:v>
                </c:pt>
                <c:pt idx="14124">
                  <c:v>112.99199999998878</c:v>
                </c:pt>
                <c:pt idx="14125">
                  <c:v>112.99999999998877</c:v>
                </c:pt>
                <c:pt idx="14126">
                  <c:v>113.00799999998878</c:v>
                </c:pt>
                <c:pt idx="14127">
                  <c:v>113.01599999998879</c:v>
                </c:pt>
                <c:pt idx="14128">
                  <c:v>113.02399999998879</c:v>
                </c:pt>
                <c:pt idx="14129">
                  <c:v>113.03199999998881</c:v>
                </c:pt>
                <c:pt idx="14130">
                  <c:v>113.03999999998882</c:v>
                </c:pt>
                <c:pt idx="14131">
                  <c:v>113.04799999998883</c:v>
                </c:pt>
                <c:pt idx="14132">
                  <c:v>113.05599999998883</c:v>
                </c:pt>
                <c:pt idx="14133">
                  <c:v>113.06399999998885</c:v>
                </c:pt>
                <c:pt idx="14134">
                  <c:v>113.07199999998886</c:v>
                </c:pt>
                <c:pt idx="14135">
                  <c:v>113.07999999998886</c:v>
                </c:pt>
                <c:pt idx="14136">
                  <c:v>113.08799999998888</c:v>
                </c:pt>
                <c:pt idx="14137">
                  <c:v>113.09599999998889</c:v>
                </c:pt>
                <c:pt idx="14138">
                  <c:v>113.10399999998889</c:v>
                </c:pt>
                <c:pt idx="14139">
                  <c:v>113.11199999998891</c:v>
                </c:pt>
                <c:pt idx="14140">
                  <c:v>113.11999999998892</c:v>
                </c:pt>
                <c:pt idx="14141">
                  <c:v>113.12799999998892</c:v>
                </c:pt>
                <c:pt idx="14142">
                  <c:v>113.13599999998893</c:v>
                </c:pt>
                <c:pt idx="14143">
                  <c:v>113.14399999998895</c:v>
                </c:pt>
                <c:pt idx="14144">
                  <c:v>113.15199999998894</c:v>
                </c:pt>
                <c:pt idx="14145">
                  <c:v>113.15999999998895</c:v>
                </c:pt>
                <c:pt idx="14146">
                  <c:v>113.16799999998896</c:v>
                </c:pt>
                <c:pt idx="14147">
                  <c:v>113.17599999998896</c:v>
                </c:pt>
                <c:pt idx="14148">
                  <c:v>113.18399999998898</c:v>
                </c:pt>
                <c:pt idx="14149">
                  <c:v>113.19199999998899</c:v>
                </c:pt>
                <c:pt idx="14150">
                  <c:v>113.199999999989</c:v>
                </c:pt>
                <c:pt idx="14151">
                  <c:v>113.20799999998903</c:v>
                </c:pt>
                <c:pt idx="14152">
                  <c:v>113.21599999998902</c:v>
                </c:pt>
                <c:pt idx="14153">
                  <c:v>113.22399999998903</c:v>
                </c:pt>
                <c:pt idx="14154">
                  <c:v>113.23199999998906</c:v>
                </c:pt>
                <c:pt idx="14155">
                  <c:v>113.23999999998907</c:v>
                </c:pt>
                <c:pt idx="14156">
                  <c:v>113.24799999998908</c:v>
                </c:pt>
                <c:pt idx="14157">
                  <c:v>113.25599999998907</c:v>
                </c:pt>
                <c:pt idx="14158">
                  <c:v>113.2639999999891</c:v>
                </c:pt>
                <c:pt idx="14159">
                  <c:v>113.27199999998909</c:v>
                </c:pt>
                <c:pt idx="14160">
                  <c:v>113.2799999999891</c:v>
                </c:pt>
                <c:pt idx="14161">
                  <c:v>113.28799999998913</c:v>
                </c:pt>
                <c:pt idx="14162">
                  <c:v>113.29599999998912</c:v>
                </c:pt>
                <c:pt idx="14163">
                  <c:v>113.30399999998913</c:v>
                </c:pt>
                <c:pt idx="14164">
                  <c:v>113.31199999998915</c:v>
                </c:pt>
                <c:pt idx="14165">
                  <c:v>113.31999999998916</c:v>
                </c:pt>
                <c:pt idx="14166">
                  <c:v>113.32799999998916</c:v>
                </c:pt>
                <c:pt idx="14167">
                  <c:v>113.33599999998917</c:v>
                </c:pt>
                <c:pt idx="14168">
                  <c:v>113.34399999998919</c:v>
                </c:pt>
                <c:pt idx="14169">
                  <c:v>113.35199999998919</c:v>
                </c:pt>
                <c:pt idx="14170">
                  <c:v>113.3599999999892</c:v>
                </c:pt>
                <c:pt idx="14171">
                  <c:v>113.36799999998922</c:v>
                </c:pt>
                <c:pt idx="14172">
                  <c:v>113.3759999999892</c:v>
                </c:pt>
                <c:pt idx="14173">
                  <c:v>113.38399999998923</c:v>
                </c:pt>
                <c:pt idx="14174">
                  <c:v>113.39199999998925</c:v>
                </c:pt>
                <c:pt idx="14175">
                  <c:v>113.39999999998926</c:v>
                </c:pt>
                <c:pt idx="14176">
                  <c:v>113.40799999998927</c:v>
                </c:pt>
                <c:pt idx="14177">
                  <c:v>113.41599999998928</c:v>
                </c:pt>
                <c:pt idx="14178">
                  <c:v>113.42399999998929</c:v>
                </c:pt>
                <c:pt idx="14179">
                  <c:v>113.4319999999893</c:v>
                </c:pt>
                <c:pt idx="14180">
                  <c:v>113.43999999998931</c:v>
                </c:pt>
                <c:pt idx="14181">
                  <c:v>113.44799999998934</c:v>
                </c:pt>
                <c:pt idx="14182">
                  <c:v>113.45599999998932</c:v>
                </c:pt>
                <c:pt idx="14183">
                  <c:v>113.46399999998934</c:v>
                </c:pt>
                <c:pt idx="14184">
                  <c:v>113.47199999998935</c:v>
                </c:pt>
                <c:pt idx="14185">
                  <c:v>113.47999999998936</c:v>
                </c:pt>
                <c:pt idx="14186">
                  <c:v>113.48799999998937</c:v>
                </c:pt>
                <c:pt idx="14187">
                  <c:v>113.49599999998938</c:v>
                </c:pt>
                <c:pt idx="14188">
                  <c:v>113.50399999998939</c:v>
                </c:pt>
                <c:pt idx="14189">
                  <c:v>113.5119999999894</c:v>
                </c:pt>
                <c:pt idx="14190">
                  <c:v>113.51999999998939</c:v>
                </c:pt>
                <c:pt idx="14191">
                  <c:v>113.5279999999894</c:v>
                </c:pt>
                <c:pt idx="14192">
                  <c:v>113.53599999998941</c:v>
                </c:pt>
                <c:pt idx="14193">
                  <c:v>113.54399999998942</c:v>
                </c:pt>
                <c:pt idx="14194">
                  <c:v>113.55199999998943</c:v>
                </c:pt>
                <c:pt idx="14195">
                  <c:v>113.55999999998944</c:v>
                </c:pt>
                <c:pt idx="14196">
                  <c:v>113.56799999998947</c:v>
                </c:pt>
                <c:pt idx="14197">
                  <c:v>113.57599999998945</c:v>
                </c:pt>
                <c:pt idx="14198">
                  <c:v>113.58399999998947</c:v>
                </c:pt>
                <c:pt idx="14199">
                  <c:v>113.5919999999895</c:v>
                </c:pt>
                <c:pt idx="14200">
                  <c:v>113.59999999998949</c:v>
                </c:pt>
                <c:pt idx="14201">
                  <c:v>113.6079999999895</c:v>
                </c:pt>
                <c:pt idx="14202">
                  <c:v>113.61599999998951</c:v>
                </c:pt>
                <c:pt idx="14203">
                  <c:v>113.62399999998951</c:v>
                </c:pt>
                <c:pt idx="14204">
                  <c:v>113.63199999998953</c:v>
                </c:pt>
                <c:pt idx="14205">
                  <c:v>113.63999999998954</c:v>
                </c:pt>
                <c:pt idx="14206">
                  <c:v>113.64799999998957</c:v>
                </c:pt>
                <c:pt idx="14207">
                  <c:v>113.65599999998955</c:v>
                </c:pt>
                <c:pt idx="14208">
                  <c:v>113.66399999998957</c:v>
                </c:pt>
                <c:pt idx="14209">
                  <c:v>113.67199999998958</c:v>
                </c:pt>
                <c:pt idx="14210">
                  <c:v>113.67999999998958</c:v>
                </c:pt>
                <c:pt idx="14211">
                  <c:v>113.6879999999896</c:v>
                </c:pt>
                <c:pt idx="14212">
                  <c:v>113.69599999998961</c:v>
                </c:pt>
                <c:pt idx="14213">
                  <c:v>113.70399999998962</c:v>
                </c:pt>
                <c:pt idx="14214">
                  <c:v>113.71199999998964</c:v>
                </c:pt>
                <c:pt idx="14215">
                  <c:v>113.71999999998965</c:v>
                </c:pt>
                <c:pt idx="14216">
                  <c:v>113.72799999998966</c:v>
                </c:pt>
                <c:pt idx="14217">
                  <c:v>113.73599999998966</c:v>
                </c:pt>
                <c:pt idx="14218">
                  <c:v>113.74399999998968</c:v>
                </c:pt>
                <c:pt idx="14219">
                  <c:v>113.75199999998969</c:v>
                </c:pt>
                <c:pt idx="14220">
                  <c:v>113.75999999998969</c:v>
                </c:pt>
                <c:pt idx="14221">
                  <c:v>113.76799999998971</c:v>
                </c:pt>
                <c:pt idx="14222">
                  <c:v>113.77599999998971</c:v>
                </c:pt>
                <c:pt idx="14223">
                  <c:v>113.78399999998972</c:v>
                </c:pt>
                <c:pt idx="14224">
                  <c:v>113.79199999998974</c:v>
                </c:pt>
                <c:pt idx="14225">
                  <c:v>113.79999999998975</c:v>
                </c:pt>
                <c:pt idx="14226">
                  <c:v>113.80799999998976</c:v>
                </c:pt>
                <c:pt idx="14227">
                  <c:v>113.81599999998976</c:v>
                </c:pt>
                <c:pt idx="14228">
                  <c:v>113.82399999998977</c:v>
                </c:pt>
                <c:pt idx="14229">
                  <c:v>113.83199999998979</c:v>
                </c:pt>
                <c:pt idx="14230">
                  <c:v>113.83999999998979</c:v>
                </c:pt>
                <c:pt idx="14231">
                  <c:v>113.84799999998981</c:v>
                </c:pt>
                <c:pt idx="14232">
                  <c:v>113.85599999998981</c:v>
                </c:pt>
                <c:pt idx="14233">
                  <c:v>113.86399999998982</c:v>
                </c:pt>
                <c:pt idx="14234">
                  <c:v>113.87199999998981</c:v>
                </c:pt>
                <c:pt idx="14235">
                  <c:v>113.87999999998982</c:v>
                </c:pt>
                <c:pt idx="14236">
                  <c:v>113.88799999998984</c:v>
                </c:pt>
                <c:pt idx="14237">
                  <c:v>113.89599999998985</c:v>
                </c:pt>
                <c:pt idx="14238">
                  <c:v>113.90399999998986</c:v>
                </c:pt>
                <c:pt idx="14239">
                  <c:v>113.91199999998989</c:v>
                </c:pt>
                <c:pt idx="14240">
                  <c:v>113.9199999999899</c:v>
                </c:pt>
                <c:pt idx="14241">
                  <c:v>113.92799999998989</c:v>
                </c:pt>
                <c:pt idx="14242">
                  <c:v>113.9359999999899</c:v>
                </c:pt>
                <c:pt idx="14243">
                  <c:v>113.94399999998993</c:v>
                </c:pt>
                <c:pt idx="14244">
                  <c:v>113.95199999998992</c:v>
                </c:pt>
                <c:pt idx="14245">
                  <c:v>113.95999999998993</c:v>
                </c:pt>
                <c:pt idx="14246">
                  <c:v>113.96799999998996</c:v>
                </c:pt>
                <c:pt idx="14247">
                  <c:v>113.97599999998995</c:v>
                </c:pt>
                <c:pt idx="14248">
                  <c:v>113.98399999998996</c:v>
                </c:pt>
                <c:pt idx="14249">
                  <c:v>113.99199999998999</c:v>
                </c:pt>
                <c:pt idx="14250">
                  <c:v>113.99999999999</c:v>
                </c:pt>
                <c:pt idx="14251">
                  <c:v>114.00799999998999</c:v>
                </c:pt>
                <c:pt idx="14252">
                  <c:v>114.01599999999002</c:v>
                </c:pt>
                <c:pt idx="14253">
                  <c:v>114.02399999999002</c:v>
                </c:pt>
                <c:pt idx="14254">
                  <c:v>114.03199999999003</c:v>
                </c:pt>
                <c:pt idx="14255">
                  <c:v>114.03999999999004</c:v>
                </c:pt>
                <c:pt idx="14256">
                  <c:v>114.04799999999007</c:v>
                </c:pt>
                <c:pt idx="14257">
                  <c:v>114.05599999999006</c:v>
                </c:pt>
                <c:pt idx="14258">
                  <c:v>114.06399999999007</c:v>
                </c:pt>
                <c:pt idx="14259">
                  <c:v>114.07199999999008</c:v>
                </c:pt>
                <c:pt idx="14260">
                  <c:v>114.07999999999009</c:v>
                </c:pt>
                <c:pt idx="14261">
                  <c:v>114.0879999999901</c:v>
                </c:pt>
                <c:pt idx="14262">
                  <c:v>114.09599999999011</c:v>
                </c:pt>
                <c:pt idx="14263">
                  <c:v>114.10399999999012</c:v>
                </c:pt>
                <c:pt idx="14264">
                  <c:v>114.11199999999013</c:v>
                </c:pt>
                <c:pt idx="14265">
                  <c:v>114.11999999999014</c:v>
                </c:pt>
                <c:pt idx="14266">
                  <c:v>114.12799999999015</c:v>
                </c:pt>
                <c:pt idx="14267">
                  <c:v>114.13599999999016</c:v>
                </c:pt>
                <c:pt idx="14268">
                  <c:v>114.14399999999017</c:v>
                </c:pt>
                <c:pt idx="14269">
                  <c:v>114.15199999999018</c:v>
                </c:pt>
                <c:pt idx="14270">
                  <c:v>114.15999999999019</c:v>
                </c:pt>
                <c:pt idx="14271">
                  <c:v>114.1679999999902</c:v>
                </c:pt>
                <c:pt idx="14272">
                  <c:v>114.1759999999902</c:v>
                </c:pt>
                <c:pt idx="14273">
                  <c:v>114.18399999999022</c:v>
                </c:pt>
                <c:pt idx="14274">
                  <c:v>114.19199999999023</c:v>
                </c:pt>
                <c:pt idx="14275">
                  <c:v>114.19999999999024</c:v>
                </c:pt>
                <c:pt idx="14276">
                  <c:v>114.20799999999026</c:v>
                </c:pt>
                <c:pt idx="14277">
                  <c:v>114.21599999999027</c:v>
                </c:pt>
                <c:pt idx="14278">
                  <c:v>114.22399999999027</c:v>
                </c:pt>
                <c:pt idx="14279">
                  <c:v>114.23199999999028</c:v>
                </c:pt>
                <c:pt idx="14280">
                  <c:v>114.23999999999029</c:v>
                </c:pt>
                <c:pt idx="14281">
                  <c:v>114.24799999999031</c:v>
                </c:pt>
                <c:pt idx="14282">
                  <c:v>114.25599999999029</c:v>
                </c:pt>
                <c:pt idx="14283">
                  <c:v>114.26399999999032</c:v>
                </c:pt>
                <c:pt idx="14284">
                  <c:v>114.27199999999033</c:v>
                </c:pt>
                <c:pt idx="14285">
                  <c:v>114.27999999999032</c:v>
                </c:pt>
                <c:pt idx="14286">
                  <c:v>114.28799999999035</c:v>
                </c:pt>
                <c:pt idx="14287">
                  <c:v>114.29599999999036</c:v>
                </c:pt>
                <c:pt idx="14288">
                  <c:v>114.30399999999037</c:v>
                </c:pt>
                <c:pt idx="14289">
                  <c:v>114.31199999999038</c:v>
                </c:pt>
                <c:pt idx="14290">
                  <c:v>114.31999999999039</c:v>
                </c:pt>
                <c:pt idx="14291">
                  <c:v>114.3279999999904</c:v>
                </c:pt>
                <c:pt idx="14292">
                  <c:v>114.33599999999039</c:v>
                </c:pt>
                <c:pt idx="14293">
                  <c:v>114.34399999999042</c:v>
                </c:pt>
                <c:pt idx="14294">
                  <c:v>114.35199999999043</c:v>
                </c:pt>
                <c:pt idx="14295">
                  <c:v>114.35999999999042</c:v>
                </c:pt>
                <c:pt idx="14296">
                  <c:v>114.36799999999045</c:v>
                </c:pt>
                <c:pt idx="14297">
                  <c:v>114.37599999999044</c:v>
                </c:pt>
                <c:pt idx="14298">
                  <c:v>114.38399999999046</c:v>
                </c:pt>
                <c:pt idx="14299">
                  <c:v>114.39199999999047</c:v>
                </c:pt>
                <c:pt idx="14300">
                  <c:v>114.39999999999048</c:v>
                </c:pt>
                <c:pt idx="14301">
                  <c:v>114.40799999999051</c:v>
                </c:pt>
                <c:pt idx="14302">
                  <c:v>114.4159999999905</c:v>
                </c:pt>
                <c:pt idx="14303">
                  <c:v>114.42399999999051</c:v>
                </c:pt>
                <c:pt idx="14304">
                  <c:v>114.43199999999054</c:v>
                </c:pt>
                <c:pt idx="14305">
                  <c:v>114.43999999999053</c:v>
                </c:pt>
                <c:pt idx="14306">
                  <c:v>114.44799999999056</c:v>
                </c:pt>
                <c:pt idx="14307">
                  <c:v>114.45599999999055</c:v>
                </c:pt>
                <c:pt idx="14308">
                  <c:v>114.46399999999058</c:v>
                </c:pt>
                <c:pt idx="14309">
                  <c:v>114.47199999999057</c:v>
                </c:pt>
                <c:pt idx="14310">
                  <c:v>114.47999999999058</c:v>
                </c:pt>
                <c:pt idx="14311">
                  <c:v>114.48799999999061</c:v>
                </c:pt>
                <c:pt idx="14312">
                  <c:v>114.4959999999906</c:v>
                </c:pt>
                <c:pt idx="14313">
                  <c:v>114.50399999999061</c:v>
                </c:pt>
                <c:pt idx="14314">
                  <c:v>114.51199999999064</c:v>
                </c:pt>
                <c:pt idx="14315">
                  <c:v>114.51999999999063</c:v>
                </c:pt>
                <c:pt idx="14316">
                  <c:v>114.52799999999064</c:v>
                </c:pt>
                <c:pt idx="14317">
                  <c:v>114.53599999999065</c:v>
                </c:pt>
                <c:pt idx="14318">
                  <c:v>114.54399999999067</c:v>
                </c:pt>
                <c:pt idx="14319">
                  <c:v>114.55199999999067</c:v>
                </c:pt>
                <c:pt idx="14320">
                  <c:v>114.55999999999068</c:v>
                </c:pt>
                <c:pt idx="14321">
                  <c:v>114.5679999999907</c:v>
                </c:pt>
                <c:pt idx="14322">
                  <c:v>114.57599999999069</c:v>
                </c:pt>
                <c:pt idx="14323">
                  <c:v>114.58399999999071</c:v>
                </c:pt>
                <c:pt idx="14324">
                  <c:v>114.59199999999072</c:v>
                </c:pt>
                <c:pt idx="14325">
                  <c:v>114.59999999999073</c:v>
                </c:pt>
                <c:pt idx="14326">
                  <c:v>114.60799999999072</c:v>
                </c:pt>
                <c:pt idx="14327">
                  <c:v>114.61599999999073</c:v>
                </c:pt>
                <c:pt idx="14328">
                  <c:v>114.62399999999074</c:v>
                </c:pt>
                <c:pt idx="14329">
                  <c:v>114.63199999999077</c:v>
                </c:pt>
                <c:pt idx="14330">
                  <c:v>114.63999999999076</c:v>
                </c:pt>
                <c:pt idx="14331">
                  <c:v>114.64799999999079</c:v>
                </c:pt>
                <c:pt idx="14332">
                  <c:v>114.65599999999078</c:v>
                </c:pt>
                <c:pt idx="14333">
                  <c:v>114.66399999999079</c:v>
                </c:pt>
                <c:pt idx="14334">
                  <c:v>114.6719999999908</c:v>
                </c:pt>
                <c:pt idx="14335">
                  <c:v>114.67999999999081</c:v>
                </c:pt>
                <c:pt idx="14336">
                  <c:v>114.68799999999082</c:v>
                </c:pt>
                <c:pt idx="14337">
                  <c:v>114.69599999999083</c:v>
                </c:pt>
                <c:pt idx="14338">
                  <c:v>114.70399999999086</c:v>
                </c:pt>
                <c:pt idx="14339">
                  <c:v>114.71199999999088</c:v>
                </c:pt>
                <c:pt idx="14340">
                  <c:v>114.71999999999088</c:v>
                </c:pt>
                <c:pt idx="14341">
                  <c:v>114.72799999999089</c:v>
                </c:pt>
                <c:pt idx="14342">
                  <c:v>114.7359999999909</c:v>
                </c:pt>
                <c:pt idx="14343">
                  <c:v>114.7439999999909</c:v>
                </c:pt>
                <c:pt idx="14344">
                  <c:v>114.75199999999091</c:v>
                </c:pt>
                <c:pt idx="14345">
                  <c:v>114.75999999999092</c:v>
                </c:pt>
                <c:pt idx="14346">
                  <c:v>114.76799999999093</c:v>
                </c:pt>
                <c:pt idx="14347">
                  <c:v>114.77599999999093</c:v>
                </c:pt>
                <c:pt idx="14348">
                  <c:v>114.78399999999095</c:v>
                </c:pt>
                <c:pt idx="14349">
                  <c:v>114.79199999999098</c:v>
                </c:pt>
                <c:pt idx="14350">
                  <c:v>114.79999999999097</c:v>
                </c:pt>
                <c:pt idx="14351">
                  <c:v>114.80799999999098</c:v>
                </c:pt>
                <c:pt idx="14352">
                  <c:v>114.81599999999099</c:v>
                </c:pt>
                <c:pt idx="14353">
                  <c:v>114.82399999999099</c:v>
                </c:pt>
                <c:pt idx="14354">
                  <c:v>114.83199999999101</c:v>
                </c:pt>
                <c:pt idx="14355">
                  <c:v>114.83999999999102</c:v>
                </c:pt>
                <c:pt idx="14356">
                  <c:v>114.84799999999103</c:v>
                </c:pt>
                <c:pt idx="14357">
                  <c:v>114.85599999999103</c:v>
                </c:pt>
                <c:pt idx="14358">
                  <c:v>114.86399999999105</c:v>
                </c:pt>
                <c:pt idx="14359">
                  <c:v>114.87199999999106</c:v>
                </c:pt>
                <c:pt idx="14360">
                  <c:v>114.87999999999106</c:v>
                </c:pt>
                <c:pt idx="14361">
                  <c:v>114.88799999999108</c:v>
                </c:pt>
                <c:pt idx="14362">
                  <c:v>114.89599999999109</c:v>
                </c:pt>
                <c:pt idx="14363">
                  <c:v>114.9039999999911</c:v>
                </c:pt>
                <c:pt idx="14364">
                  <c:v>114.91199999999112</c:v>
                </c:pt>
                <c:pt idx="14365">
                  <c:v>114.91999999999113</c:v>
                </c:pt>
                <c:pt idx="14366">
                  <c:v>114.92799999999113</c:v>
                </c:pt>
                <c:pt idx="14367">
                  <c:v>114.93599999999114</c:v>
                </c:pt>
                <c:pt idx="14368">
                  <c:v>114.94399999999116</c:v>
                </c:pt>
                <c:pt idx="14369">
                  <c:v>114.95199999999116</c:v>
                </c:pt>
                <c:pt idx="14370">
                  <c:v>114.95999999999117</c:v>
                </c:pt>
                <c:pt idx="14371">
                  <c:v>114.96799999999118</c:v>
                </c:pt>
                <c:pt idx="14372">
                  <c:v>114.97599999999117</c:v>
                </c:pt>
                <c:pt idx="14373">
                  <c:v>114.9839999999912</c:v>
                </c:pt>
                <c:pt idx="14374">
                  <c:v>114.99199999999121</c:v>
                </c:pt>
                <c:pt idx="14375">
                  <c:v>114.99999999999122</c:v>
                </c:pt>
                <c:pt idx="14376">
                  <c:v>115.00799999999123</c:v>
                </c:pt>
                <c:pt idx="14377">
                  <c:v>115.01599999999122</c:v>
                </c:pt>
                <c:pt idx="14378">
                  <c:v>115.02399999999123</c:v>
                </c:pt>
                <c:pt idx="14379">
                  <c:v>115.03199999999126</c:v>
                </c:pt>
                <c:pt idx="14380">
                  <c:v>115.03999999999127</c:v>
                </c:pt>
                <c:pt idx="14381">
                  <c:v>115.04799999999128</c:v>
                </c:pt>
                <c:pt idx="14382">
                  <c:v>115.05599999999127</c:v>
                </c:pt>
                <c:pt idx="14383">
                  <c:v>115.0639999999913</c:v>
                </c:pt>
                <c:pt idx="14384">
                  <c:v>115.07199999999129</c:v>
                </c:pt>
                <c:pt idx="14385">
                  <c:v>115.0799999999913</c:v>
                </c:pt>
                <c:pt idx="14386">
                  <c:v>115.08799999999133</c:v>
                </c:pt>
                <c:pt idx="14387">
                  <c:v>115.09599999999132</c:v>
                </c:pt>
                <c:pt idx="14388">
                  <c:v>115.10399999999133</c:v>
                </c:pt>
                <c:pt idx="14389">
                  <c:v>115.11199999999135</c:v>
                </c:pt>
                <c:pt idx="14390">
                  <c:v>115.11999999999136</c:v>
                </c:pt>
                <c:pt idx="14391">
                  <c:v>115.12799999999136</c:v>
                </c:pt>
                <c:pt idx="14392">
                  <c:v>115.13599999999137</c:v>
                </c:pt>
                <c:pt idx="14393">
                  <c:v>115.14399999999139</c:v>
                </c:pt>
                <c:pt idx="14394">
                  <c:v>115.15199999999139</c:v>
                </c:pt>
                <c:pt idx="14395">
                  <c:v>115.1599999999914</c:v>
                </c:pt>
                <c:pt idx="14396">
                  <c:v>115.16799999999142</c:v>
                </c:pt>
                <c:pt idx="14397">
                  <c:v>115.1759999999914</c:v>
                </c:pt>
                <c:pt idx="14398">
                  <c:v>115.18399999999143</c:v>
                </c:pt>
                <c:pt idx="14399">
                  <c:v>115.19199999999145</c:v>
                </c:pt>
                <c:pt idx="14400">
                  <c:v>115.19999999999146</c:v>
                </c:pt>
                <c:pt idx="14401">
                  <c:v>115.20799999999147</c:v>
                </c:pt>
                <c:pt idx="14402">
                  <c:v>115.21599999999148</c:v>
                </c:pt>
                <c:pt idx="14403">
                  <c:v>115.22399999999149</c:v>
                </c:pt>
                <c:pt idx="14404">
                  <c:v>115.2319999999915</c:v>
                </c:pt>
                <c:pt idx="14405">
                  <c:v>115.23999999999151</c:v>
                </c:pt>
                <c:pt idx="14406">
                  <c:v>115.24799999999153</c:v>
                </c:pt>
                <c:pt idx="14407">
                  <c:v>115.25599999999152</c:v>
                </c:pt>
                <c:pt idx="14408">
                  <c:v>115.26399999999154</c:v>
                </c:pt>
                <c:pt idx="14409">
                  <c:v>115.27199999999155</c:v>
                </c:pt>
                <c:pt idx="14410">
                  <c:v>115.27999999999156</c:v>
                </c:pt>
                <c:pt idx="14411">
                  <c:v>115.28799999999157</c:v>
                </c:pt>
                <c:pt idx="14412">
                  <c:v>115.29599999999158</c:v>
                </c:pt>
                <c:pt idx="14413">
                  <c:v>115.30399999999159</c:v>
                </c:pt>
                <c:pt idx="14414">
                  <c:v>115.3119999999916</c:v>
                </c:pt>
                <c:pt idx="14415">
                  <c:v>115.31999999999159</c:v>
                </c:pt>
                <c:pt idx="14416">
                  <c:v>115.3279999999916</c:v>
                </c:pt>
                <c:pt idx="14417">
                  <c:v>115.33599999999161</c:v>
                </c:pt>
                <c:pt idx="14418">
                  <c:v>115.34399999999162</c:v>
                </c:pt>
                <c:pt idx="14419">
                  <c:v>115.35199999999163</c:v>
                </c:pt>
                <c:pt idx="14420">
                  <c:v>115.35999999999164</c:v>
                </c:pt>
                <c:pt idx="14421">
                  <c:v>115.36799999999167</c:v>
                </c:pt>
                <c:pt idx="14422">
                  <c:v>115.37599999999165</c:v>
                </c:pt>
                <c:pt idx="14423">
                  <c:v>115.38399999999167</c:v>
                </c:pt>
                <c:pt idx="14424">
                  <c:v>115.3919999999917</c:v>
                </c:pt>
                <c:pt idx="14425">
                  <c:v>115.39999999999169</c:v>
                </c:pt>
                <c:pt idx="14426">
                  <c:v>115.40799999999172</c:v>
                </c:pt>
                <c:pt idx="14427">
                  <c:v>115.41599999999173</c:v>
                </c:pt>
                <c:pt idx="14428">
                  <c:v>115.42399999999172</c:v>
                </c:pt>
                <c:pt idx="14429">
                  <c:v>115.43199999999175</c:v>
                </c:pt>
                <c:pt idx="14430">
                  <c:v>115.43999999999176</c:v>
                </c:pt>
                <c:pt idx="14431">
                  <c:v>115.44799999999178</c:v>
                </c:pt>
                <c:pt idx="14432">
                  <c:v>115.45599999999176</c:v>
                </c:pt>
                <c:pt idx="14433">
                  <c:v>115.46399999999178</c:v>
                </c:pt>
                <c:pt idx="14434">
                  <c:v>115.47199999999179</c:v>
                </c:pt>
                <c:pt idx="14435">
                  <c:v>115.47999999999179</c:v>
                </c:pt>
                <c:pt idx="14436">
                  <c:v>115.48799999999181</c:v>
                </c:pt>
                <c:pt idx="14437">
                  <c:v>115.49599999999182</c:v>
                </c:pt>
                <c:pt idx="14438">
                  <c:v>115.50399999999182</c:v>
                </c:pt>
                <c:pt idx="14439">
                  <c:v>115.51199999999184</c:v>
                </c:pt>
                <c:pt idx="14440">
                  <c:v>115.51999999999185</c:v>
                </c:pt>
                <c:pt idx="14441">
                  <c:v>115.52799999999186</c:v>
                </c:pt>
                <c:pt idx="14442">
                  <c:v>115.53599999999186</c:v>
                </c:pt>
                <c:pt idx="14443">
                  <c:v>115.54399999999188</c:v>
                </c:pt>
                <c:pt idx="14444">
                  <c:v>115.55199999999189</c:v>
                </c:pt>
                <c:pt idx="14445">
                  <c:v>115.55999999999189</c:v>
                </c:pt>
                <c:pt idx="14446">
                  <c:v>115.56799999999191</c:v>
                </c:pt>
                <c:pt idx="14447">
                  <c:v>115.57599999999191</c:v>
                </c:pt>
                <c:pt idx="14448">
                  <c:v>115.58399999999192</c:v>
                </c:pt>
                <c:pt idx="14449">
                  <c:v>115.59199999999194</c:v>
                </c:pt>
                <c:pt idx="14450">
                  <c:v>115.59999999999195</c:v>
                </c:pt>
                <c:pt idx="14451">
                  <c:v>115.60799999999196</c:v>
                </c:pt>
                <c:pt idx="14452">
                  <c:v>115.61599999999196</c:v>
                </c:pt>
                <c:pt idx="14453">
                  <c:v>115.62399999999197</c:v>
                </c:pt>
                <c:pt idx="14454">
                  <c:v>115.63199999999199</c:v>
                </c:pt>
                <c:pt idx="14455">
                  <c:v>115.63999999999199</c:v>
                </c:pt>
                <c:pt idx="14456">
                  <c:v>115.64799999999202</c:v>
                </c:pt>
                <c:pt idx="14457">
                  <c:v>115.65599999999202</c:v>
                </c:pt>
                <c:pt idx="14458">
                  <c:v>115.66399999999203</c:v>
                </c:pt>
                <c:pt idx="14459">
                  <c:v>115.67199999999202</c:v>
                </c:pt>
                <c:pt idx="14460">
                  <c:v>115.67999999999203</c:v>
                </c:pt>
                <c:pt idx="14461">
                  <c:v>115.68799999999206</c:v>
                </c:pt>
                <c:pt idx="14462">
                  <c:v>115.69599999999207</c:v>
                </c:pt>
                <c:pt idx="14463">
                  <c:v>115.70399999999208</c:v>
                </c:pt>
                <c:pt idx="14464">
                  <c:v>115.7119999999921</c:v>
                </c:pt>
                <c:pt idx="14465">
                  <c:v>115.71999999999211</c:v>
                </c:pt>
                <c:pt idx="14466">
                  <c:v>115.72799999999211</c:v>
                </c:pt>
                <c:pt idx="14467">
                  <c:v>115.73599999999212</c:v>
                </c:pt>
                <c:pt idx="14468">
                  <c:v>115.74399999999214</c:v>
                </c:pt>
                <c:pt idx="14469">
                  <c:v>115.75199999999214</c:v>
                </c:pt>
                <c:pt idx="14470">
                  <c:v>115.75999999999215</c:v>
                </c:pt>
                <c:pt idx="14471">
                  <c:v>115.76799999999217</c:v>
                </c:pt>
                <c:pt idx="14472">
                  <c:v>115.77599999999217</c:v>
                </c:pt>
                <c:pt idx="14473">
                  <c:v>115.78399999999218</c:v>
                </c:pt>
                <c:pt idx="14474">
                  <c:v>115.7919999999922</c:v>
                </c:pt>
                <c:pt idx="14475">
                  <c:v>115.79999999999221</c:v>
                </c:pt>
                <c:pt idx="14476">
                  <c:v>115.80799999999221</c:v>
                </c:pt>
                <c:pt idx="14477">
                  <c:v>115.81599999999221</c:v>
                </c:pt>
                <c:pt idx="14478">
                  <c:v>115.82399999999222</c:v>
                </c:pt>
                <c:pt idx="14479">
                  <c:v>115.83199999999223</c:v>
                </c:pt>
                <c:pt idx="14480">
                  <c:v>115.83999999999224</c:v>
                </c:pt>
                <c:pt idx="14481">
                  <c:v>115.84799999999227</c:v>
                </c:pt>
                <c:pt idx="14482">
                  <c:v>115.85599999999226</c:v>
                </c:pt>
                <c:pt idx="14483">
                  <c:v>115.86399999999227</c:v>
                </c:pt>
                <c:pt idx="14484">
                  <c:v>115.87199999999228</c:v>
                </c:pt>
                <c:pt idx="14485">
                  <c:v>115.87999999999229</c:v>
                </c:pt>
                <c:pt idx="14486">
                  <c:v>115.8879999999923</c:v>
                </c:pt>
                <c:pt idx="14487">
                  <c:v>115.89599999999231</c:v>
                </c:pt>
                <c:pt idx="14488">
                  <c:v>115.90399999999234</c:v>
                </c:pt>
                <c:pt idx="14489">
                  <c:v>115.91199999999235</c:v>
                </c:pt>
                <c:pt idx="14490">
                  <c:v>115.91999999999236</c:v>
                </c:pt>
                <c:pt idx="14491">
                  <c:v>115.92799999999237</c:v>
                </c:pt>
                <c:pt idx="14492">
                  <c:v>115.93599999999238</c:v>
                </c:pt>
                <c:pt idx="14493">
                  <c:v>115.94399999999239</c:v>
                </c:pt>
                <c:pt idx="14494">
                  <c:v>115.9519999999924</c:v>
                </c:pt>
                <c:pt idx="14495">
                  <c:v>115.95999999999241</c:v>
                </c:pt>
                <c:pt idx="14496">
                  <c:v>115.96799999999241</c:v>
                </c:pt>
                <c:pt idx="14497">
                  <c:v>115.97599999999241</c:v>
                </c:pt>
                <c:pt idx="14498">
                  <c:v>115.98399999999243</c:v>
                </c:pt>
                <c:pt idx="14499">
                  <c:v>115.99199999999244</c:v>
                </c:pt>
                <c:pt idx="14500">
                  <c:v>115.99999999999245</c:v>
                </c:pt>
                <c:pt idx="14501">
                  <c:v>116.00799999999246</c:v>
                </c:pt>
                <c:pt idx="14502">
                  <c:v>116.01599999999247</c:v>
                </c:pt>
                <c:pt idx="14503">
                  <c:v>116.02399999999247</c:v>
                </c:pt>
                <c:pt idx="14504">
                  <c:v>116.03199999999248</c:v>
                </c:pt>
                <c:pt idx="14505">
                  <c:v>116.03999999999249</c:v>
                </c:pt>
                <c:pt idx="14506">
                  <c:v>116.04799999999251</c:v>
                </c:pt>
                <c:pt idx="14507">
                  <c:v>116.05599999999249</c:v>
                </c:pt>
                <c:pt idx="14508">
                  <c:v>116.06399999999252</c:v>
                </c:pt>
                <c:pt idx="14509">
                  <c:v>116.07199999999253</c:v>
                </c:pt>
                <c:pt idx="14510">
                  <c:v>116.07999999999252</c:v>
                </c:pt>
                <c:pt idx="14511">
                  <c:v>116.08799999999255</c:v>
                </c:pt>
                <c:pt idx="14512">
                  <c:v>116.09599999999256</c:v>
                </c:pt>
                <c:pt idx="14513">
                  <c:v>116.10399999999257</c:v>
                </c:pt>
                <c:pt idx="14514">
                  <c:v>116.11199999999258</c:v>
                </c:pt>
                <c:pt idx="14515">
                  <c:v>116.11999999999259</c:v>
                </c:pt>
                <c:pt idx="14516">
                  <c:v>116.1279999999926</c:v>
                </c:pt>
                <c:pt idx="14517">
                  <c:v>116.13599999999259</c:v>
                </c:pt>
                <c:pt idx="14518">
                  <c:v>116.14399999999262</c:v>
                </c:pt>
                <c:pt idx="14519">
                  <c:v>116.15199999999263</c:v>
                </c:pt>
                <c:pt idx="14520">
                  <c:v>116.15999999999262</c:v>
                </c:pt>
                <c:pt idx="14521">
                  <c:v>116.16799999999265</c:v>
                </c:pt>
                <c:pt idx="14522">
                  <c:v>116.17599999999264</c:v>
                </c:pt>
                <c:pt idx="14523">
                  <c:v>116.18399999999266</c:v>
                </c:pt>
                <c:pt idx="14524">
                  <c:v>116.19199999999267</c:v>
                </c:pt>
                <c:pt idx="14525">
                  <c:v>116.19999999999268</c:v>
                </c:pt>
                <c:pt idx="14526">
                  <c:v>116.20799999999271</c:v>
                </c:pt>
                <c:pt idx="14527">
                  <c:v>116.2159999999927</c:v>
                </c:pt>
                <c:pt idx="14528">
                  <c:v>116.22399999999271</c:v>
                </c:pt>
                <c:pt idx="14529">
                  <c:v>116.23199999999274</c:v>
                </c:pt>
                <c:pt idx="14530">
                  <c:v>116.23999999999273</c:v>
                </c:pt>
                <c:pt idx="14531">
                  <c:v>116.24799999999276</c:v>
                </c:pt>
                <c:pt idx="14532">
                  <c:v>116.25599999999275</c:v>
                </c:pt>
                <c:pt idx="14533">
                  <c:v>116.26399999999278</c:v>
                </c:pt>
                <c:pt idx="14534">
                  <c:v>116.27199999999277</c:v>
                </c:pt>
                <c:pt idx="14535">
                  <c:v>116.27999999999278</c:v>
                </c:pt>
                <c:pt idx="14536">
                  <c:v>116.28799999999281</c:v>
                </c:pt>
                <c:pt idx="14537">
                  <c:v>116.2959999999928</c:v>
                </c:pt>
                <c:pt idx="14538">
                  <c:v>116.30399999999281</c:v>
                </c:pt>
                <c:pt idx="14539">
                  <c:v>116.31199999999284</c:v>
                </c:pt>
                <c:pt idx="14540">
                  <c:v>116.31999999999283</c:v>
                </c:pt>
                <c:pt idx="14541">
                  <c:v>116.32799999999284</c:v>
                </c:pt>
                <c:pt idx="14542">
                  <c:v>116.33599999999285</c:v>
                </c:pt>
                <c:pt idx="14543">
                  <c:v>116.34399999999287</c:v>
                </c:pt>
                <c:pt idx="14544">
                  <c:v>116.35199999999287</c:v>
                </c:pt>
                <c:pt idx="14545">
                  <c:v>116.35999999999288</c:v>
                </c:pt>
                <c:pt idx="14546">
                  <c:v>116.3679999999929</c:v>
                </c:pt>
                <c:pt idx="14547">
                  <c:v>116.37599999999289</c:v>
                </c:pt>
                <c:pt idx="14548">
                  <c:v>116.38399999999289</c:v>
                </c:pt>
                <c:pt idx="14549">
                  <c:v>116.39199999999292</c:v>
                </c:pt>
                <c:pt idx="14550">
                  <c:v>116.39999999999293</c:v>
                </c:pt>
                <c:pt idx="14551">
                  <c:v>116.40799999999294</c:v>
                </c:pt>
                <c:pt idx="14552">
                  <c:v>116.41599999999295</c:v>
                </c:pt>
                <c:pt idx="14553">
                  <c:v>116.42399999999296</c:v>
                </c:pt>
                <c:pt idx="14554">
                  <c:v>116.43199999999298</c:v>
                </c:pt>
                <c:pt idx="14555">
                  <c:v>116.43999999999298</c:v>
                </c:pt>
                <c:pt idx="14556">
                  <c:v>116.447999999993</c:v>
                </c:pt>
                <c:pt idx="14557">
                  <c:v>116.455999999993</c:v>
                </c:pt>
                <c:pt idx="14558">
                  <c:v>116.46399999999301</c:v>
                </c:pt>
                <c:pt idx="14559">
                  <c:v>116.47199999999302</c:v>
                </c:pt>
                <c:pt idx="14560">
                  <c:v>116.47999999999303</c:v>
                </c:pt>
                <c:pt idx="14561">
                  <c:v>116.48799999999304</c:v>
                </c:pt>
                <c:pt idx="14562">
                  <c:v>116.49599999999305</c:v>
                </c:pt>
                <c:pt idx="14563">
                  <c:v>116.50399999999306</c:v>
                </c:pt>
                <c:pt idx="14564">
                  <c:v>116.51199999999308</c:v>
                </c:pt>
                <c:pt idx="14565">
                  <c:v>116.51999999999308</c:v>
                </c:pt>
                <c:pt idx="14566">
                  <c:v>116.52799999999309</c:v>
                </c:pt>
                <c:pt idx="14567">
                  <c:v>116.53599999999309</c:v>
                </c:pt>
                <c:pt idx="14568">
                  <c:v>116.5439999999931</c:v>
                </c:pt>
                <c:pt idx="14569">
                  <c:v>116.55199999999311</c:v>
                </c:pt>
                <c:pt idx="14570">
                  <c:v>116.55999999999312</c:v>
                </c:pt>
                <c:pt idx="14571">
                  <c:v>116.56799999999313</c:v>
                </c:pt>
                <c:pt idx="14572">
                  <c:v>116.57599999999313</c:v>
                </c:pt>
                <c:pt idx="14573">
                  <c:v>116.58399999999315</c:v>
                </c:pt>
                <c:pt idx="14574">
                  <c:v>116.59199999999318</c:v>
                </c:pt>
                <c:pt idx="14575">
                  <c:v>116.59999999999317</c:v>
                </c:pt>
                <c:pt idx="14576">
                  <c:v>116.60799999999318</c:v>
                </c:pt>
                <c:pt idx="14577">
                  <c:v>116.61599999999319</c:v>
                </c:pt>
                <c:pt idx="14578">
                  <c:v>116.62399999999319</c:v>
                </c:pt>
                <c:pt idx="14579">
                  <c:v>116.63199999999321</c:v>
                </c:pt>
                <c:pt idx="14580">
                  <c:v>116.63999999999322</c:v>
                </c:pt>
                <c:pt idx="14581">
                  <c:v>116.64799999999323</c:v>
                </c:pt>
                <c:pt idx="14582">
                  <c:v>116.65599999999323</c:v>
                </c:pt>
                <c:pt idx="14583">
                  <c:v>116.66399999999325</c:v>
                </c:pt>
                <c:pt idx="14584">
                  <c:v>116.67199999999326</c:v>
                </c:pt>
                <c:pt idx="14585">
                  <c:v>116.67999999999326</c:v>
                </c:pt>
                <c:pt idx="14586">
                  <c:v>116.68799999999328</c:v>
                </c:pt>
                <c:pt idx="14587">
                  <c:v>116.69599999999329</c:v>
                </c:pt>
                <c:pt idx="14588">
                  <c:v>116.7039999999933</c:v>
                </c:pt>
                <c:pt idx="14589">
                  <c:v>116.71199999999332</c:v>
                </c:pt>
                <c:pt idx="14590">
                  <c:v>116.71999999999333</c:v>
                </c:pt>
                <c:pt idx="14591">
                  <c:v>116.72799999999333</c:v>
                </c:pt>
                <c:pt idx="14592">
                  <c:v>116.73599999999334</c:v>
                </c:pt>
                <c:pt idx="14593">
                  <c:v>116.74399999999335</c:v>
                </c:pt>
                <c:pt idx="14594">
                  <c:v>116.75199999999336</c:v>
                </c:pt>
                <c:pt idx="14595">
                  <c:v>116.75999999999337</c:v>
                </c:pt>
                <c:pt idx="14596">
                  <c:v>116.76799999999338</c:v>
                </c:pt>
                <c:pt idx="14597">
                  <c:v>116.77599999999337</c:v>
                </c:pt>
                <c:pt idx="14598">
                  <c:v>116.7839999999934</c:v>
                </c:pt>
                <c:pt idx="14599">
                  <c:v>116.79199999999341</c:v>
                </c:pt>
                <c:pt idx="14600">
                  <c:v>116.79999999999342</c:v>
                </c:pt>
                <c:pt idx="14601">
                  <c:v>116.80799999999343</c:v>
                </c:pt>
                <c:pt idx="14602">
                  <c:v>116.81599999999342</c:v>
                </c:pt>
                <c:pt idx="14603">
                  <c:v>116.82399999999343</c:v>
                </c:pt>
                <c:pt idx="14604">
                  <c:v>116.83199999999346</c:v>
                </c:pt>
                <c:pt idx="14605">
                  <c:v>116.83999999999347</c:v>
                </c:pt>
                <c:pt idx="14606">
                  <c:v>116.84799999999348</c:v>
                </c:pt>
                <c:pt idx="14607">
                  <c:v>116.85599999999347</c:v>
                </c:pt>
                <c:pt idx="14608">
                  <c:v>116.8639999999935</c:v>
                </c:pt>
                <c:pt idx="14609">
                  <c:v>116.87199999999349</c:v>
                </c:pt>
                <c:pt idx="14610">
                  <c:v>116.8799999999935</c:v>
                </c:pt>
                <c:pt idx="14611">
                  <c:v>116.88799999999353</c:v>
                </c:pt>
                <c:pt idx="14612">
                  <c:v>116.89599999999352</c:v>
                </c:pt>
                <c:pt idx="14613">
                  <c:v>116.90399999999354</c:v>
                </c:pt>
                <c:pt idx="14614">
                  <c:v>116.91199999999357</c:v>
                </c:pt>
                <c:pt idx="14615">
                  <c:v>116.91999999999358</c:v>
                </c:pt>
                <c:pt idx="14616">
                  <c:v>116.92799999999357</c:v>
                </c:pt>
                <c:pt idx="14617">
                  <c:v>116.93599999999358</c:v>
                </c:pt>
                <c:pt idx="14618">
                  <c:v>116.94399999999361</c:v>
                </c:pt>
                <c:pt idx="14619">
                  <c:v>116.9519999999936</c:v>
                </c:pt>
                <c:pt idx="14620">
                  <c:v>116.95999999999361</c:v>
                </c:pt>
                <c:pt idx="14621">
                  <c:v>116.96799999999364</c:v>
                </c:pt>
                <c:pt idx="14622">
                  <c:v>116.97599999999362</c:v>
                </c:pt>
                <c:pt idx="14623">
                  <c:v>116.98399999999364</c:v>
                </c:pt>
                <c:pt idx="14624">
                  <c:v>116.99199999999367</c:v>
                </c:pt>
                <c:pt idx="14625">
                  <c:v>116.99999999999368</c:v>
                </c:pt>
                <c:pt idx="14626">
                  <c:v>117.00799999999367</c:v>
                </c:pt>
                <c:pt idx="14627">
                  <c:v>117.01599999999368</c:v>
                </c:pt>
                <c:pt idx="14628">
                  <c:v>117.02399999999369</c:v>
                </c:pt>
                <c:pt idx="14629">
                  <c:v>117.0319999999937</c:v>
                </c:pt>
                <c:pt idx="14630">
                  <c:v>117.03999999999371</c:v>
                </c:pt>
                <c:pt idx="14631">
                  <c:v>117.04799999999373</c:v>
                </c:pt>
                <c:pt idx="14632">
                  <c:v>117.05599999999372</c:v>
                </c:pt>
                <c:pt idx="14633">
                  <c:v>117.06399999999374</c:v>
                </c:pt>
                <c:pt idx="14634">
                  <c:v>117.07199999999375</c:v>
                </c:pt>
                <c:pt idx="14635">
                  <c:v>117.07999999999376</c:v>
                </c:pt>
                <c:pt idx="14636">
                  <c:v>117.08799999999377</c:v>
                </c:pt>
                <c:pt idx="14637">
                  <c:v>117.09599999999378</c:v>
                </c:pt>
                <c:pt idx="14638">
                  <c:v>117.10399999999377</c:v>
                </c:pt>
                <c:pt idx="14639">
                  <c:v>117.1119999999938</c:v>
                </c:pt>
                <c:pt idx="14640">
                  <c:v>117.11999999999379</c:v>
                </c:pt>
                <c:pt idx="14641">
                  <c:v>117.1279999999938</c:v>
                </c:pt>
                <c:pt idx="14642">
                  <c:v>117.13599999999381</c:v>
                </c:pt>
                <c:pt idx="14643">
                  <c:v>117.14399999999382</c:v>
                </c:pt>
                <c:pt idx="14644">
                  <c:v>117.15199999999383</c:v>
                </c:pt>
                <c:pt idx="14645">
                  <c:v>117.15999999999384</c:v>
                </c:pt>
                <c:pt idx="14646">
                  <c:v>117.16799999999387</c:v>
                </c:pt>
                <c:pt idx="14647">
                  <c:v>117.17599999999385</c:v>
                </c:pt>
                <c:pt idx="14648">
                  <c:v>117.18399999999387</c:v>
                </c:pt>
                <c:pt idx="14649">
                  <c:v>117.1919999999939</c:v>
                </c:pt>
                <c:pt idx="14650">
                  <c:v>117.19999999999389</c:v>
                </c:pt>
                <c:pt idx="14651">
                  <c:v>117.20799999999392</c:v>
                </c:pt>
                <c:pt idx="14652">
                  <c:v>117.21599999999393</c:v>
                </c:pt>
                <c:pt idx="14653">
                  <c:v>117.22399999999392</c:v>
                </c:pt>
                <c:pt idx="14654">
                  <c:v>117.23199999999395</c:v>
                </c:pt>
                <c:pt idx="14655">
                  <c:v>117.23999999999396</c:v>
                </c:pt>
                <c:pt idx="14656">
                  <c:v>117.24799999999398</c:v>
                </c:pt>
                <c:pt idx="14657">
                  <c:v>117.25599999999396</c:v>
                </c:pt>
                <c:pt idx="14658">
                  <c:v>117.26399999999398</c:v>
                </c:pt>
                <c:pt idx="14659">
                  <c:v>117.27199999999399</c:v>
                </c:pt>
                <c:pt idx="14660">
                  <c:v>117.27999999999399</c:v>
                </c:pt>
                <c:pt idx="14661">
                  <c:v>117.28799999999401</c:v>
                </c:pt>
                <c:pt idx="14662">
                  <c:v>117.29599999999402</c:v>
                </c:pt>
                <c:pt idx="14663">
                  <c:v>117.30399999999402</c:v>
                </c:pt>
                <c:pt idx="14664">
                  <c:v>117.31199999999404</c:v>
                </c:pt>
                <c:pt idx="14665">
                  <c:v>117.31999999999405</c:v>
                </c:pt>
                <c:pt idx="14666">
                  <c:v>117.32799999999406</c:v>
                </c:pt>
                <c:pt idx="14667">
                  <c:v>117.33599999999406</c:v>
                </c:pt>
                <c:pt idx="14668">
                  <c:v>117.34399999999408</c:v>
                </c:pt>
                <c:pt idx="14669">
                  <c:v>117.35199999999409</c:v>
                </c:pt>
                <c:pt idx="14670">
                  <c:v>117.35999999999409</c:v>
                </c:pt>
                <c:pt idx="14671">
                  <c:v>117.36799999999411</c:v>
                </c:pt>
                <c:pt idx="14672">
                  <c:v>117.37599999999411</c:v>
                </c:pt>
                <c:pt idx="14673">
                  <c:v>117.38399999999412</c:v>
                </c:pt>
                <c:pt idx="14674">
                  <c:v>117.39199999999414</c:v>
                </c:pt>
                <c:pt idx="14675">
                  <c:v>117.39999999999415</c:v>
                </c:pt>
                <c:pt idx="14676">
                  <c:v>117.40799999999417</c:v>
                </c:pt>
                <c:pt idx="14677">
                  <c:v>117.41599999999417</c:v>
                </c:pt>
                <c:pt idx="14678">
                  <c:v>117.42399999999418</c:v>
                </c:pt>
                <c:pt idx="14679">
                  <c:v>117.4319999999942</c:v>
                </c:pt>
                <c:pt idx="14680">
                  <c:v>117.4399999999942</c:v>
                </c:pt>
                <c:pt idx="14681">
                  <c:v>117.44799999999422</c:v>
                </c:pt>
                <c:pt idx="14682">
                  <c:v>117.45599999999422</c:v>
                </c:pt>
                <c:pt idx="14683">
                  <c:v>117.46399999999423</c:v>
                </c:pt>
                <c:pt idx="14684">
                  <c:v>117.47199999999422</c:v>
                </c:pt>
                <c:pt idx="14685">
                  <c:v>117.47999999999423</c:v>
                </c:pt>
                <c:pt idx="14686">
                  <c:v>117.48799999999426</c:v>
                </c:pt>
                <c:pt idx="14687">
                  <c:v>117.49599999999427</c:v>
                </c:pt>
                <c:pt idx="14688">
                  <c:v>117.50399999999426</c:v>
                </c:pt>
                <c:pt idx="14689">
                  <c:v>117.51199999999429</c:v>
                </c:pt>
                <c:pt idx="14690">
                  <c:v>117.5199999999943</c:v>
                </c:pt>
                <c:pt idx="14691">
                  <c:v>117.52799999999429</c:v>
                </c:pt>
                <c:pt idx="14692">
                  <c:v>117.5359999999943</c:v>
                </c:pt>
                <c:pt idx="14693">
                  <c:v>117.54399999999433</c:v>
                </c:pt>
                <c:pt idx="14694">
                  <c:v>117.55199999999432</c:v>
                </c:pt>
                <c:pt idx="14695">
                  <c:v>117.55999999999433</c:v>
                </c:pt>
                <c:pt idx="14696">
                  <c:v>117.56799999999436</c:v>
                </c:pt>
                <c:pt idx="14697">
                  <c:v>117.57599999999435</c:v>
                </c:pt>
                <c:pt idx="14698">
                  <c:v>117.58399999999436</c:v>
                </c:pt>
                <c:pt idx="14699">
                  <c:v>117.59199999999439</c:v>
                </c:pt>
                <c:pt idx="14700">
                  <c:v>117.5999999999944</c:v>
                </c:pt>
                <c:pt idx="14701">
                  <c:v>117.60799999999439</c:v>
                </c:pt>
                <c:pt idx="14702">
                  <c:v>117.6159999999944</c:v>
                </c:pt>
                <c:pt idx="14703">
                  <c:v>117.62399999999441</c:v>
                </c:pt>
                <c:pt idx="14704">
                  <c:v>117.63199999999442</c:v>
                </c:pt>
                <c:pt idx="14705">
                  <c:v>117.63999999999443</c:v>
                </c:pt>
                <c:pt idx="14706">
                  <c:v>117.64799999999445</c:v>
                </c:pt>
                <c:pt idx="14707">
                  <c:v>117.65599999999445</c:v>
                </c:pt>
                <c:pt idx="14708">
                  <c:v>117.66399999999446</c:v>
                </c:pt>
                <c:pt idx="14709">
                  <c:v>117.67199999999447</c:v>
                </c:pt>
                <c:pt idx="14710">
                  <c:v>117.67999999999448</c:v>
                </c:pt>
                <c:pt idx="14711">
                  <c:v>117.68799999999449</c:v>
                </c:pt>
                <c:pt idx="14712">
                  <c:v>117.6959999999945</c:v>
                </c:pt>
                <c:pt idx="14713">
                  <c:v>117.70399999999452</c:v>
                </c:pt>
                <c:pt idx="14714">
                  <c:v>117.71199999999453</c:v>
                </c:pt>
                <c:pt idx="14715">
                  <c:v>117.71999999999454</c:v>
                </c:pt>
                <c:pt idx="14716">
                  <c:v>117.72799999999455</c:v>
                </c:pt>
                <c:pt idx="14717">
                  <c:v>117.73599999999456</c:v>
                </c:pt>
                <c:pt idx="14718">
                  <c:v>117.74399999999457</c:v>
                </c:pt>
                <c:pt idx="14719">
                  <c:v>117.75199999999458</c:v>
                </c:pt>
                <c:pt idx="14720">
                  <c:v>117.75999999999459</c:v>
                </c:pt>
                <c:pt idx="14721">
                  <c:v>117.7679999999946</c:v>
                </c:pt>
                <c:pt idx="14722">
                  <c:v>117.7759999999946</c:v>
                </c:pt>
                <c:pt idx="14723">
                  <c:v>117.78399999999462</c:v>
                </c:pt>
                <c:pt idx="14724">
                  <c:v>117.79199999999463</c:v>
                </c:pt>
                <c:pt idx="14725">
                  <c:v>117.79999999999464</c:v>
                </c:pt>
                <c:pt idx="14726">
                  <c:v>117.80799999999465</c:v>
                </c:pt>
                <c:pt idx="14727">
                  <c:v>117.81599999999466</c:v>
                </c:pt>
                <c:pt idx="14728">
                  <c:v>117.82399999999465</c:v>
                </c:pt>
                <c:pt idx="14729">
                  <c:v>117.83199999999466</c:v>
                </c:pt>
                <c:pt idx="14730">
                  <c:v>117.83999999999467</c:v>
                </c:pt>
                <c:pt idx="14731">
                  <c:v>117.8479999999947</c:v>
                </c:pt>
                <c:pt idx="14732">
                  <c:v>117.85599999999468</c:v>
                </c:pt>
                <c:pt idx="14733">
                  <c:v>117.8639999999947</c:v>
                </c:pt>
                <c:pt idx="14734">
                  <c:v>117.87199999999471</c:v>
                </c:pt>
                <c:pt idx="14735">
                  <c:v>117.87999999999471</c:v>
                </c:pt>
                <c:pt idx="14736">
                  <c:v>117.88799999999473</c:v>
                </c:pt>
                <c:pt idx="14737">
                  <c:v>117.89599999999474</c:v>
                </c:pt>
                <c:pt idx="14738">
                  <c:v>117.90399999999477</c:v>
                </c:pt>
                <c:pt idx="14739">
                  <c:v>117.91199999999478</c:v>
                </c:pt>
                <c:pt idx="14740">
                  <c:v>117.91999999999479</c:v>
                </c:pt>
                <c:pt idx="14741">
                  <c:v>117.9279999999948</c:v>
                </c:pt>
                <c:pt idx="14742">
                  <c:v>117.93599999999479</c:v>
                </c:pt>
                <c:pt idx="14743">
                  <c:v>117.94399999999482</c:v>
                </c:pt>
                <c:pt idx="14744">
                  <c:v>117.95199999999483</c:v>
                </c:pt>
                <c:pt idx="14745">
                  <c:v>117.95999999999482</c:v>
                </c:pt>
                <c:pt idx="14746">
                  <c:v>117.96799999999484</c:v>
                </c:pt>
                <c:pt idx="14747">
                  <c:v>117.97599999999484</c:v>
                </c:pt>
                <c:pt idx="14748">
                  <c:v>117.98399999999486</c:v>
                </c:pt>
                <c:pt idx="14749">
                  <c:v>117.99199999999487</c:v>
                </c:pt>
                <c:pt idx="14750">
                  <c:v>117.99999999999488</c:v>
                </c:pt>
                <c:pt idx="14751">
                  <c:v>118.00799999999489</c:v>
                </c:pt>
                <c:pt idx="14752">
                  <c:v>118.01599999999489</c:v>
                </c:pt>
                <c:pt idx="14753">
                  <c:v>118.0239999999949</c:v>
                </c:pt>
                <c:pt idx="14754">
                  <c:v>118.03199999999492</c:v>
                </c:pt>
                <c:pt idx="14755">
                  <c:v>118.03999999999492</c:v>
                </c:pt>
                <c:pt idx="14756">
                  <c:v>118.04799999999494</c:v>
                </c:pt>
                <c:pt idx="14757">
                  <c:v>118.05599999999494</c:v>
                </c:pt>
                <c:pt idx="14758">
                  <c:v>118.06399999999496</c:v>
                </c:pt>
                <c:pt idx="14759">
                  <c:v>118.07199999999496</c:v>
                </c:pt>
                <c:pt idx="14760">
                  <c:v>118.07999999999497</c:v>
                </c:pt>
                <c:pt idx="14761">
                  <c:v>118.08799999999499</c:v>
                </c:pt>
                <c:pt idx="14762">
                  <c:v>118.09599999999499</c:v>
                </c:pt>
                <c:pt idx="14763">
                  <c:v>118.10399999999501</c:v>
                </c:pt>
                <c:pt idx="14764">
                  <c:v>118.11199999999504</c:v>
                </c:pt>
                <c:pt idx="14765">
                  <c:v>118.11999999999503</c:v>
                </c:pt>
                <c:pt idx="14766">
                  <c:v>118.12799999999504</c:v>
                </c:pt>
                <c:pt idx="14767">
                  <c:v>118.13599999999505</c:v>
                </c:pt>
                <c:pt idx="14768">
                  <c:v>118.14399999999507</c:v>
                </c:pt>
                <c:pt idx="14769">
                  <c:v>118.15199999999507</c:v>
                </c:pt>
                <c:pt idx="14770">
                  <c:v>118.15999999999508</c:v>
                </c:pt>
                <c:pt idx="14771">
                  <c:v>118.1679999999951</c:v>
                </c:pt>
                <c:pt idx="14772">
                  <c:v>118.17599999999508</c:v>
                </c:pt>
                <c:pt idx="14773">
                  <c:v>118.18399999999509</c:v>
                </c:pt>
                <c:pt idx="14774">
                  <c:v>118.19199999999512</c:v>
                </c:pt>
                <c:pt idx="14775">
                  <c:v>118.19999999999513</c:v>
                </c:pt>
                <c:pt idx="14776">
                  <c:v>118.20799999999514</c:v>
                </c:pt>
                <c:pt idx="14777">
                  <c:v>118.21599999999515</c:v>
                </c:pt>
                <c:pt idx="14778">
                  <c:v>118.22399999999516</c:v>
                </c:pt>
                <c:pt idx="14779">
                  <c:v>118.23199999999518</c:v>
                </c:pt>
                <c:pt idx="14780">
                  <c:v>118.23999999999518</c:v>
                </c:pt>
                <c:pt idx="14781">
                  <c:v>118.2479999999952</c:v>
                </c:pt>
                <c:pt idx="14782">
                  <c:v>118.2559999999952</c:v>
                </c:pt>
                <c:pt idx="14783">
                  <c:v>118.26399999999521</c:v>
                </c:pt>
                <c:pt idx="14784">
                  <c:v>118.27199999999522</c:v>
                </c:pt>
                <c:pt idx="14785">
                  <c:v>118.27999999999523</c:v>
                </c:pt>
                <c:pt idx="14786">
                  <c:v>118.28799999999524</c:v>
                </c:pt>
                <c:pt idx="14787">
                  <c:v>118.29599999999525</c:v>
                </c:pt>
                <c:pt idx="14788">
                  <c:v>118.30399999999526</c:v>
                </c:pt>
                <c:pt idx="14789">
                  <c:v>118.31199999999528</c:v>
                </c:pt>
                <c:pt idx="14790">
                  <c:v>118.31999999999528</c:v>
                </c:pt>
                <c:pt idx="14791">
                  <c:v>118.32799999999528</c:v>
                </c:pt>
                <c:pt idx="14792">
                  <c:v>118.33599999999529</c:v>
                </c:pt>
                <c:pt idx="14793">
                  <c:v>118.3439999999953</c:v>
                </c:pt>
                <c:pt idx="14794">
                  <c:v>118.35199999999531</c:v>
                </c:pt>
                <c:pt idx="14795">
                  <c:v>118.35999999999532</c:v>
                </c:pt>
                <c:pt idx="14796">
                  <c:v>118.36799999999533</c:v>
                </c:pt>
                <c:pt idx="14797">
                  <c:v>118.37599999999533</c:v>
                </c:pt>
                <c:pt idx="14798">
                  <c:v>118.38399999999535</c:v>
                </c:pt>
                <c:pt idx="14799">
                  <c:v>118.39199999999538</c:v>
                </c:pt>
                <c:pt idx="14800">
                  <c:v>118.39999999999537</c:v>
                </c:pt>
                <c:pt idx="14801">
                  <c:v>118.4079999999954</c:v>
                </c:pt>
                <c:pt idx="14802">
                  <c:v>118.41599999999541</c:v>
                </c:pt>
                <c:pt idx="14803">
                  <c:v>118.4239999999954</c:v>
                </c:pt>
                <c:pt idx="14804">
                  <c:v>118.43199999999543</c:v>
                </c:pt>
                <c:pt idx="14805">
                  <c:v>118.43999999999544</c:v>
                </c:pt>
                <c:pt idx="14806">
                  <c:v>118.44799999999545</c:v>
                </c:pt>
                <c:pt idx="14807">
                  <c:v>118.45599999999544</c:v>
                </c:pt>
                <c:pt idx="14808">
                  <c:v>118.46399999999547</c:v>
                </c:pt>
                <c:pt idx="14809">
                  <c:v>118.47199999999548</c:v>
                </c:pt>
                <c:pt idx="14810">
                  <c:v>118.47999999999547</c:v>
                </c:pt>
                <c:pt idx="14811">
                  <c:v>118.48799999999549</c:v>
                </c:pt>
                <c:pt idx="14812">
                  <c:v>118.4959999999955</c:v>
                </c:pt>
                <c:pt idx="14813">
                  <c:v>118.5039999999955</c:v>
                </c:pt>
                <c:pt idx="14814">
                  <c:v>118.51199999999552</c:v>
                </c:pt>
                <c:pt idx="14815">
                  <c:v>118.51999999999553</c:v>
                </c:pt>
                <c:pt idx="14816">
                  <c:v>118.52799999999553</c:v>
                </c:pt>
                <c:pt idx="14817">
                  <c:v>118.53599999999552</c:v>
                </c:pt>
                <c:pt idx="14818">
                  <c:v>118.54399999999555</c:v>
                </c:pt>
                <c:pt idx="14819">
                  <c:v>118.55199999999556</c:v>
                </c:pt>
                <c:pt idx="14820">
                  <c:v>118.55999999999557</c:v>
                </c:pt>
                <c:pt idx="14821">
                  <c:v>118.56799999999558</c:v>
                </c:pt>
                <c:pt idx="14822">
                  <c:v>118.57599999999557</c:v>
                </c:pt>
                <c:pt idx="14823">
                  <c:v>118.5839999999956</c:v>
                </c:pt>
                <c:pt idx="14824">
                  <c:v>118.59199999999561</c:v>
                </c:pt>
                <c:pt idx="14825">
                  <c:v>118.59999999999562</c:v>
                </c:pt>
                <c:pt idx="14826">
                  <c:v>118.60799999999563</c:v>
                </c:pt>
                <c:pt idx="14827">
                  <c:v>118.61599999999562</c:v>
                </c:pt>
                <c:pt idx="14828">
                  <c:v>118.62399999999563</c:v>
                </c:pt>
                <c:pt idx="14829">
                  <c:v>118.63199999999566</c:v>
                </c:pt>
                <c:pt idx="14830">
                  <c:v>118.63999999999567</c:v>
                </c:pt>
                <c:pt idx="14831">
                  <c:v>118.64799999999568</c:v>
                </c:pt>
                <c:pt idx="14832">
                  <c:v>118.65599999999567</c:v>
                </c:pt>
                <c:pt idx="14833">
                  <c:v>118.6639999999957</c:v>
                </c:pt>
                <c:pt idx="14834">
                  <c:v>118.67199999999569</c:v>
                </c:pt>
                <c:pt idx="14835">
                  <c:v>118.6799999999957</c:v>
                </c:pt>
                <c:pt idx="14836">
                  <c:v>118.68799999999572</c:v>
                </c:pt>
                <c:pt idx="14837">
                  <c:v>118.69599999999572</c:v>
                </c:pt>
                <c:pt idx="14838">
                  <c:v>118.70399999999574</c:v>
                </c:pt>
                <c:pt idx="14839">
                  <c:v>118.71199999999577</c:v>
                </c:pt>
                <c:pt idx="14840">
                  <c:v>118.71999999999578</c:v>
                </c:pt>
                <c:pt idx="14841">
                  <c:v>118.72799999999577</c:v>
                </c:pt>
                <c:pt idx="14842">
                  <c:v>118.73599999999578</c:v>
                </c:pt>
                <c:pt idx="14843">
                  <c:v>118.74399999999581</c:v>
                </c:pt>
                <c:pt idx="14844">
                  <c:v>118.7519999999958</c:v>
                </c:pt>
                <c:pt idx="14845">
                  <c:v>118.75999999999581</c:v>
                </c:pt>
                <c:pt idx="14846">
                  <c:v>118.76799999999584</c:v>
                </c:pt>
                <c:pt idx="14847">
                  <c:v>118.77599999999582</c:v>
                </c:pt>
                <c:pt idx="14848">
                  <c:v>118.78399999999584</c:v>
                </c:pt>
                <c:pt idx="14849">
                  <c:v>118.79199999999587</c:v>
                </c:pt>
                <c:pt idx="14850">
                  <c:v>118.79999999999588</c:v>
                </c:pt>
                <c:pt idx="14851">
                  <c:v>118.80799999999587</c:v>
                </c:pt>
                <c:pt idx="14852">
                  <c:v>118.81599999999588</c:v>
                </c:pt>
                <c:pt idx="14853">
                  <c:v>118.82399999999589</c:v>
                </c:pt>
                <c:pt idx="14854">
                  <c:v>118.8319999999959</c:v>
                </c:pt>
                <c:pt idx="14855">
                  <c:v>118.83999999999591</c:v>
                </c:pt>
                <c:pt idx="14856">
                  <c:v>118.84799999999593</c:v>
                </c:pt>
                <c:pt idx="14857">
                  <c:v>118.85599999999592</c:v>
                </c:pt>
                <c:pt idx="14858">
                  <c:v>118.86399999999594</c:v>
                </c:pt>
                <c:pt idx="14859">
                  <c:v>118.87199999999595</c:v>
                </c:pt>
                <c:pt idx="14860">
                  <c:v>118.87999999999596</c:v>
                </c:pt>
                <c:pt idx="14861">
                  <c:v>118.88799999999597</c:v>
                </c:pt>
                <c:pt idx="14862">
                  <c:v>118.89599999999596</c:v>
                </c:pt>
                <c:pt idx="14863">
                  <c:v>118.90399999999599</c:v>
                </c:pt>
                <c:pt idx="14864">
                  <c:v>118.91199999999601</c:v>
                </c:pt>
                <c:pt idx="14865">
                  <c:v>118.91999999999601</c:v>
                </c:pt>
                <c:pt idx="14866">
                  <c:v>118.92799999999602</c:v>
                </c:pt>
                <c:pt idx="14867">
                  <c:v>118.93599999999603</c:v>
                </c:pt>
                <c:pt idx="14868">
                  <c:v>118.94399999999604</c:v>
                </c:pt>
                <c:pt idx="14869">
                  <c:v>118.95199999999605</c:v>
                </c:pt>
                <c:pt idx="14870">
                  <c:v>118.95999999999606</c:v>
                </c:pt>
                <c:pt idx="14871">
                  <c:v>118.96799999999608</c:v>
                </c:pt>
                <c:pt idx="14872">
                  <c:v>118.97599999999606</c:v>
                </c:pt>
                <c:pt idx="14873">
                  <c:v>118.98399999999609</c:v>
                </c:pt>
                <c:pt idx="14874">
                  <c:v>118.99199999999611</c:v>
                </c:pt>
                <c:pt idx="14875">
                  <c:v>118.99999999999611</c:v>
                </c:pt>
                <c:pt idx="14876">
                  <c:v>119.00799999999612</c:v>
                </c:pt>
                <c:pt idx="14877">
                  <c:v>119.01599999999613</c:v>
                </c:pt>
                <c:pt idx="14878">
                  <c:v>119.02399999999612</c:v>
                </c:pt>
                <c:pt idx="14879">
                  <c:v>119.03199999999615</c:v>
                </c:pt>
                <c:pt idx="14880">
                  <c:v>119.03999999999616</c:v>
                </c:pt>
                <c:pt idx="14881">
                  <c:v>119.04799999999618</c:v>
                </c:pt>
                <c:pt idx="14882">
                  <c:v>119.05599999999616</c:v>
                </c:pt>
                <c:pt idx="14883">
                  <c:v>119.06399999999618</c:v>
                </c:pt>
                <c:pt idx="14884">
                  <c:v>119.07199999999619</c:v>
                </c:pt>
                <c:pt idx="14885">
                  <c:v>119.07999999999619</c:v>
                </c:pt>
                <c:pt idx="14886">
                  <c:v>119.08799999999621</c:v>
                </c:pt>
                <c:pt idx="14887">
                  <c:v>119.09599999999622</c:v>
                </c:pt>
                <c:pt idx="14888">
                  <c:v>119.10399999999622</c:v>
                </c:pt>
                <c:pt idx="14889">
                  <c:v>119.11199999999624</c:v>
                </c:pt>
                <c:pt idx="14890">
                  <c:v>119.11999999999625</c:v>
                </c:pt>
                <c:pt idx="14891">
                  <c:v>119.12799999999626</c:v>
                </c:pt>
                <c:pt idx="14892">
                  <c:v>119.13599999999626</c:v>
                </c:pt>
                <c:pt idx="14893">
                  <c:v>119.14399999999628</c:v>
                </c:pt>
                <c:pt idx="14894">
                  <c:v>119.15199999999629</c:v>
                </c:pt>
                <c:pt idx="14895">
                  <c:v>119.15999999999629</c:v>
                </c:pt>
                <c:pt idx="14896">
                  <c:v>119.16799999999631</c:v>
                </c:pt>
                <c:pt idx="14897">
                  <c:v>119.17599999999631</c:v>
                </c:pt>
                <c:pt idx="14898">
                  <c:v>119.18399999999632</c:v>
                </c:pt>
                <c:pt idx="14899">
                  <c:v>119.19199999999634</c:v>
                </c:pt>
                <c:pt idx="14900">
                  <c:v>119.19999999999635</c:v>
                </c:pt>
                <c:pt idx="14901">
                  <c:v>119.20799999999637</c:v>
                </c:pt>
                <c:pt idx="14902">
                  <c:v>119.21599999999637</c:v>
                </c:pt>
                <c:pt idx="14903">
                  <c:v>119.22399999999638</c:v>
                </c:pt>
                <c:pt idx="14904">
                  <c:v>119.2319999999964</c:v>
                </c:pt>
                <c:pt idx="14905">
                  <c:v>119.2399999999964</c:v>
                </c:pt>
                <c:pt idx="14906">
                  <c:v>119.24799999999642</c:v>
                </c:pt>
                <c:pt idx="14907">
                  <c:v>119.2559999999964</c:v>
                </c:pt>
                <c:pt idx="14908">
                  <c:v>119.26399999999643</c:v>
                </c:pt>
                <c:pt idx="14909">
                  <c:v>119.27199999999642</c:v>
                </c:pt>
                <c:pt idx="14910">
                  <c:v>119.27999999999643</c:v>
                </c:pt>
                <c:pt idx="14911">
                  <c:v>119.28799999999646</c:v>
                </c:pt>
                <c:pt idx="14912">
                  <c:v>119.29599999999647</c:v>
                </c:pt>
                <c:pt idx="14913">
                  <c:v>119.30399999999646</c:v>
                </c:pt>
                <c:pt idx="14914">
                  <c:v>119.31199999999649</c:v>
                </c:pt>
                <c:pt idx="14915">
                  <c:v>119.3199999999965</c:v>
                </c:pt>
                <c:pt idx="14916">
                  <c:v>119.32799999999649</c:v>
                </c:pt>
                <c:pt idx="14917">
                  <c:v>119.3359999999965</c:v>
                </c:pt>
                <c:pt idx="14918">
                  <c:v>119.34399999999653</c:v>
                </c:pt>
                <c:pt idx="14919">
                  <c:v>119.35199999999652</c:v>
                </c:pt>
                <c:pt idx="14920">
                  <c:v>119.35999999999653</c:v>
                </c:pt>
                <c:pt idx="14921">
                  <c:v>119.36799999999656</c:v>
                </c:pt>
                <c:pt idx="14922">
                  <c:v>119.37599999999655</c:v>
                </c:pt>
                <c:pt idx="14923">
                  <c:v>119.38399999999656</c:v>
                </c:pt>
                <c:pt idx="14924">
                  <c:v>119.39199999999659</c:v>
                </c:pt>
                <c:pt idx="14925">
                  <c:v>119.3999999999966</c:v>
                </c:pt>
                <c:pt idx="14926">
                  <c:v>119.4079999999966</c:v>
                </c:pt>
                <c:pt idx="14927">
                  <c:v>119.41599999999661</c:v>
                </c:pt>
                <c:pt idx="14928">
                  <c:v>119.42399999999662</c:v>
                </c:pt>
                <c:pt idx="14929">
                  <c:v>119.43199999999663</c:v>
                </c:pt>
                <c:pt idx="14930">
                  <c:v>119.43999999999664</c:v>
                </c:pt>
                <c:pt idx="14931">
                  <c:v>119.44799999999667</c:v>
                </c:pt>
                <c:pt idx="14932">
                  <c:v>119.45599999999666</c:v>
                </c:pt>
                <c:pt idx="14933">
                  <c:v>119.46399999999667</c:v>
                </c:pt>
                <c:pt idx="14934">
                  <c:v>119.47199999999668</c:v>
                </c:pt>
                <c:pt idx="14935">
                  <c:v>119.47999999999669</c:v>
                </c:pt>
                <c:pt idx="14936">
                  <c:v>119.4879999999967</c:v>
                </c:pt>
                <c:pt idx="14937">
                  <c:v>119.49599999999671</c:v>
                </c:pt>
                <c:pt idx="14938">
                  <c:v>119.50399999999672</c:v>
                </c:pt>
                <c:pt idx="14939">
                  <c:v>119.51199999999673</c:v>
                </c:pt>
                <c:pt idx="14940">
                  <c:v>119.51999999999674</c:v>
                </c:pt>
                <c:pt idx="14941">
                  <c:v>119.52799999999675</c:v>
                </c:pt>
                <c:pt idx="14942">
                  <c:v>119.53599999999676</c:v>
                </c:pt>
                <c:pt idx="14943">
                  <c:v>119.54399999999677</c:v>
                </c:pt>
                <c:pt idx="14944">
                  <c:v>119.55199999999678</c:v>
                </c:pt>
                <c:pt idx="14945">
                  <c:v>119.55999999999679</c:v>
                </c:pt>
                <c:pt idx="14946">
                  <c:v>119.5679999999968</c:v>
                </c:pt>
                <c:pt idx="14947">
                  <c:v>119.5759999999968</c:v>
                </c:pt>
                <c:pt idx="14948">
                  <c:v>119.58399999999682</c:v>
                </c:pt>
                <c:pt idx="14949">
                  <c:v>119.59199999999683</c:v>
                </c:pt>
                <c:pt idx="14950">
                  <c:v>119.59999999999684</c:v>
                </c:pt>
                <c:pt idx="14951">
                  <c:v>119.60799999999685</c:v>
                </c:pt>
                <c:pt idx="14952">
                  <c:v>119.61599999999684</c:v>
                </c:pt>
                <c:pt idx="14953">
                  <c:v>119.62399999999685</c:v>
                </c:pt>
                <c:pt idx="14954">
                  <c:v>119.63199999999686</c:v>
                </c:pt>
                <c:pt idx="14955">
                  <c:v>119.63999999999687</c:v>
                </c:pt>
                <c:pt idx="14956">
                  <c:v>119.6479999999969</c:v>
                </c:pt>
                <c:pt idx="14957">
                  <c:v>119.65599999999688</c:v>
                </c:pt>
                <c:pt idx="14958">
                  <c:v>119.6639999999969</c:v>
                </c:pt>
                <c:pt idx="14959">
                  <c:v>119.67199999999691</c:v>
                </c:pt>
                <c:pt idx="14960">
                  <c:v>119.67999999999691</c:v>
                </c:pt>
                <c:pt idx="14961">
                  <c:v>119.68799999999693</c:v>
                </c:pt>
                <c:pt idx="14962">
                  <c:v>119.69599999999694</c:v>
                </c:pt>
                <c:pt idx="14963">
                  <c:v>119.70399999999697</c:v>
                </c:pt>
                <c:pt idx="14964">
                  <c:v>119.71199999999698</c:v>
                </c:pt>
                <c:pt idx="14965">
                  <c:v>119.71999999999699</c:v>
                </c:pt>
                <c:pt idx="14966">
                  <c:v>119.727999999997</c:v>
                </c:pt>
                <c:pt idx="14967">
                  <c:v>119.73599999999699</c:v>
                </c:pt>
                <c:pt idx="14968">
                  <c:v>119.74399999999703</c:v>
                </c:pt>
                <c:pt idx="14969">
                  <c:v>119.75199999999704</c:v>
                </c:pt>
                <c:pt idx="14970">
                  <c:v>119.75999999999704</c:v>
                </c:pt>
                <c:pt idx="14971">
                  <c:v>119.76799999999706</c:v>
                </c:pt>
                <c:pt idx="14972">
                  <c:v>119.77599999999705</c:v>
                </c:pt>
                <c:pt idx="14973">
                  <c:v>119.78399999999708</c:v>
                </c:pt>
                <c:pt idx="14974">
                  <c:v>119.79199999999709</c:v>
                </c:pt>
                <c:pt idx="14975">
                  <c:v>119.7999999999971</c:v>
                </c:pt>
                <c:pt idx="14976">
                  <c:v>119.80799999999711</c:v>
                </c:pt>
                <c:pt idx="14977">
                  <c:v>119.8159999999971</c:v>
                </c:pt>
                <c:pt idx="14978">
                  <c:v>119.82399999999711</c:v>
                </c:pt>
                <c:pt idx="14979">
                  <c:v>119.83199999999714</c:v>
                </c:pt>
                <c:pt idx="14980">
                  <c:v>119.83999999999713</c:v>
                </c:pt>
                <c:pt idx="14981">
                  <c:v>119.84799999999716</c:v>
                </c:pt>
                <c:pt idx="14982">
                  <c:v>119.85599999999715</c:v>
                </c:pt>
                <c:pt idx="14983">
                  <c:v>119.86399999999718</c:v>
                </c:pt>
                <c:pt idx="14984">
                  <c:v>119.87199999999717</c:v>
                </c:pt>
                <c:pt idx="14985">
                  <c:v>119.87999999999718</c:v>
                </c:pt>
                <c:pt idx="14986">
                  <c:v>119.88799999999721</c:v>
                </c:pt>
              </c:numCache>
            </c:numRef>
          </c:xVal>
          <c:yVal>
            <c:numRef>
              <c:f>Tabelle1!$L$15:$L$15001</c:f>
              <c:numCache>
                <c:formatCode>General</c:formatCode>
                <c:ptCount val="14987"/>
                <c:pt idx="0">
                  <c:v>0</c:v>
                </c:pt>
                <c:pt idx="1">
                  <c:v>0</c:v>
                </c:pt>
                <c:pt idx="2">
                  <c:v>0</c:v>
                </c:pt>
                <c:pt idx="3">
                  <c:v>7.3409645279969434E-15</c:v>
                </c:pt>
                <c:pt idx="4">
                  <c:v>4.5224396079262812E-14</c:v>
                </c:pt>
                <c:pt idx="5">
                  <c:v>1.4005726078242254E-13</c:v>
                </c:pt>
                <c:pt idx="6">
                  <c:v>3.0601972438651748E-13</c:v>
                </c:pt>
                <c:pt idx="7">
                  <c:v>5.4979375751237704E-13</c:v>
                </c:pt>
                <c:pt idx="8">
                  <c:v>8.7716290480189577E-13</c:v>
                </c:pt>
                <c:pt idx="9">
                  <c:v>1.2933114115130928E-12</c:v>
                </c:pt>
                <c:pt idx="10">
                  <c:v>1.802866879314315E-12</c:v>
                </c:pt>
                <c:pt idx="11">
                  <c:v>2.4099314863657937E-12</c:v>
                </c:pt>
                <c:pt idx="12">
                  <c:v>3.1181115891910105E-12</c:v>
                </c:pt>
                <c:pt idx="13">
                  <c:v>3.930546127871126E-12</c:v>
                </c:pt>
                <c:pt idx="14">
                  <c:v>4.8499338813411928E-12</c:v>
                </c:pt>
                <c:pt idx="15">
                  <c:v>5.8785596045346273E-12</c:v>
                </c:pt>
                <c:pt idx="16">
                  <c:v>7.0183190783832069E-12</c:v>
                </c:pt>
                <c:pt idx="17">
                  <c:v>8.27074310346563E-12</c:v>
                </c:pt>
                <c:pt idx="18">
                  <c:v>9.6370204678630598E-12</c:v>
                </c:pt>
                <c:pt idx="19">
                  <c:v>1.1118019919506803E-11</c:v>
                </c:pt>
                <c:pt idx="20">
                  <c:v>1.2714311172993411E-11</c:v>
                </c:pt>
                <c:pt idx="21">
                  <c:v>1.442618498049977E-11</c:v>
                </c:pt>
                <c:pt idx="22">
                  <c:v>1.6253672296057262E-11</c:v>
                </c:pt>
                <c:pt idx="23">
                  <c:v>1.8196562562043653E-11</c:v>
                </c:pt>
                <c:pt idx="24">
                  <c:v>2.0254421146325983E-11</c:v>
                </c:pt>
                <c:pt idx="25">
                  <c:v>2.242660595803986E-11</c:v>
                </c:pt>
                <c:pt idx="26">
                  <c:v>2.4712283269523326E-11</c:v>
                </c:pt>
                <c:pt idx="27">
                  <c:v>2.711044277143844E-11</c:v>
                </c:pt>
                <c:pt idx="28">
                  <c:v>2.9619911887613126E-11</c:v>
                </c:pt>
                <c:pt idx="29">
                  <c:v>3.2239369375621806E-11</c:v>
                </c:pt>
                <c:pt idx="30">
                  <c:v>3.4967358238598448E-11</c:v>
                </c:pt>
                <c:pt idx="31">
                  <c:v>3.7802297973239799E-11</c:v>
                </c:pt>
                <c:pt idx="32">
                  <c:v>4.0742496178413539E-11</c:v>
                </c:pt>
                <c:pt idx="33">
                  <c:v>4.3786159548236896E-11</c:v>
                </c:pt>
                <c:pt idx="34">
                  <c:v>4.6931404272935264E-11</c:v>
                </c:pt>
                <c:pt idx="35">
                  <c:v>5.0176265870233131E-11</c:v>
                </c:pt>
                <c:pt idx="36">
                  <c:v>5.3518708469467801E-11</c:v>
                </c:pt>
                <c:pt idx="37">
                  <c:v>5.6956633570055155E-11</c:v>
                </c:pt>
                <c:pt idx="38">
                  <c:v>6.0487888295373839E-11</c:v>
                </c:pt>
                <c:pt idx="39">
                  <c:v>6.4110273162573853E-11</c:v>
                </c:pt>
                <c:pt idx="40">
                  <c:v>6.7821549388255936E-11</c:v>
                </c:pt>
                <c:pt idx="41">
                  <c:v>7.1619445749412029E-11</c:v>
                </c:pt>
                <c:pt idx="42">
                  <c:v>7.5501665018463856E-11</c:v>
                </c:pt>
                <c:pt idx="43">
                  <c:v>7.946588999068953E-11</c:v>
                </c:pt>
                <c:pt idx="44">
                  <c:v>8.3509789121783907E-11</c:v>
                </c:pt>
                <c:pt idx="45">
                  <c:v>8.7631021792761046E-11</c:v>
                </c:pt>
                <c:pt idx="46">
                  <c:v>9.1827243218876952E-11</c:v>
                </c:pt>
                <c:pt idx="47">
                  <c:v>9.6096109018725591E-11</c:v>
                </c:pt>
                <c:pt idx="48">
                  <c:v>1.0043527945914471E-10</c:v>
                </c:pt>
                <c:pt idx="49">
                  <c:v>1.0484242339105878E-10</c:v>
                </c:pt>
                <c:pt idx="50">
                  <c:v>1.0931522189088574E-10</c:v>
                </c:pt>
                <c:pt idx="51">
                  <c:v>1.1385137162164114E-10</c:v>
                </c:pt>
                <c:pt idx="52">
                  <c:v>1.1844858792739045E-10</c:v>
                </c:pt>
                <c:pt idx="53">
                  <c:v>1.2310460767422465E-10</c:v>
                </c:pt>
                <c:pt idx="54">
                  <c:v>1.2781719185047052E-10</c:v>
                </c:pt>
                <c:pt idx="55">
                  <c:v>1.3258412793838934E-10</c:v>
                </c:pt>
                <c:pt idx="56">
                  <c:v>1.3740323206917362E-10</c:v>
                </c:pt>
                <c:pt idx="57">
                  <c:v>1.4227235097261325E-10</c:v>
                </c:pt>
                <c:pt idx="58">
                  <c:v>1.4718936373237862E-10</c:v>
                </c:pt>
                <c:pt idx="59">
                  <c:v>1.5215218335744833E-10</c:v>
                </c:pt>
                <c:pt idx="60">
                  <c:v>1.5715875817980655E-10</c:v>
                </c:pt>
                <c:pt idx="61">
                  <c:v>1.6220707308813639E-10</c:v>
                </c:pt>
                <c:pt idx="62">
                  <c:v>1.6729515060685075E-10</c:v>
                </c:pt>
                <c:pt idx="63">
                  <c:v>1.7242105182942551E-10</c:v>
                </c:pt>
                <c:pt idx="64">
                  <c:v>1.7758287721463382E-10</c:v>
                </c:pt>
                <c:pt idx="65">
                  <c:v>2.5009780918845376E-9</c:v>
                </c:pt>
                <c:pt idx="66">
                  <c:v>1.6787594463205126E-8</c:v>
                </c:pt>
                <c:pt idx="67">
                  <c:v>6.1021461734909706E-8</c:v>
                </c:pt>
                <c:pt idx="68">
                  <c:v>1.5766455677071529E-7</c:v>
                </c:pt>
                <c:pt idx="69">
                  <c:v>3.3128895246143042E-7</c:v>
                </c:pt>
                <c:pt idx="70">
                  <c:v>6.0829310425805858E-7</c:v>
                </c:pt>
                <c:pt idx="71">
                  <c:v>1.0167125977348326E-6</c:v>
                </c:pt>
                <c:pt idx="72">
                  <c:v>1.5860443664029725E-6</c:v>
                </c:pt>
                <c:pt idx="73">
                  <c:v>2.3470807684974892E-6</c:v>
                </c:pt>
                <c:pt idx="74">
                  <c:v>3.3317530117232945E-6</c:v>
                </c:pt>
                <c:pt idx="75">
                  <c:v>4.5729835480626619E-6</c:v>
                </c:pt>
                <c:pt idx="76">
                  <c:v>6.1045470755182702E-6</c:v>
                </c:pt>
                <c:pt idx="77">
                  <c:v>7.96093979369119E-6</c:v>
                </c:pt>
                <c:pt idx="78">
                  <c:v>1.0177256569885449E-5</c:v>
                </c:pt>
                <c:pt idx="79">
                  <c:v>1.2789075682153658E-5</c:v>
                </c:pt>
                <c:pt idx="80">
                  <c:v>1.5832350815350314E-5</c:v>
                </c:pt>
                <c:pt idx="81">
                  <c:v>1.9343309995820349E-5</c:v>
                </c:pt>
                <c:pt idx="82">
                  <c:v>2.3358361159819704E-5</c:v>
                </c:pt>
                <c:pt idx="83">
                  <c:v>2.7914004060118487E-5</c:v>
                </c:pt>
                <c:pt idx="84">
                  <c:v>3.3046748224481168E-5</c:v>
                </c:pt>
                <c:pt idx="85">
                  <c:v>3.879303668882775E-5</c:v>
                </c:pt>
                <c:pt idx="86">
                  <c:v>4.5189175236861308E-5</c:v>
                </c:pt>
                <c:pt idx="87">
                  <c:v>5.2271266886783772E-5</c:v>
                </c:pt>
                <c:pt idx="88">
                  <c:v>6.0075151374411693E-5</c:v>
                </c:pt>
                <c:pt idx="89">
                  <c:v>6.8636349390541087E-5</c:v>
                </c:pt>
                <c:pt idx="90">
                  <c:v>7.7990011338788554E-5</c:v>
                </c:pt>
                <c:pt idx="91">
                  <c:v>8.8170870388352542E-5</c:v>
                </c:pt>
                <c:pt idx="92">
                  <c:v>9.9213199604189338E-5</c:v>
                </c:pt>
                <c:pt idx="93">
                  <c:v>1.1115077294497959E-4</c:v>
                </c:pt>
                <c:pt idx="94">
                  <c:v>1.2401682992697088E-4</c:v>
                </c:pt>
                <c:pt idx="95">
                  <c:v>1.3784404375931906E-4</c:v>
                </c:pt>
                <c:pt idx="96">
                  <c:v>1.5266449276391108E-4</c:v>
                </c:pt>
                <c:pt idx="97">
                  <c:v>1.685096348998376E-4</c:v>
                </c:pt>
                <c:pt idx="98">
                  <c:v>1.854102852196911E-4</c:v>
                </c:pt>
                <c:pt idx="99">
                  <c:v>2.0339659609169521E-4</c:v>
                </c:pt>
                <c:pt idx="100">
                  <c:v>2.224980400283236E-4</c:v>
                </c:pt>
                <c:pt idx="101">
                  <c:v>2.4274339496854332E-4</c:v>
                </c:pt>
                <c:pt idx="102">
                  <c:v>2.6416073186711362E-4</c:v>
                </c:pt>
                <c:pt idx="103">
                  <c:v>2.8677248139279349E-4</c:v>
                </c:pt>
                <c:pt idx="104">
                  <c:v>3.1058478919260626E-4</c:v>
                </c:pt>
                <c:pt idx="105">
                  <c:v>3.3558535990901525E-4</c:v>
                </c:pt>
                <c:pt idx="106">
                  <c:v>3.6175165228855965E-4</c:v>
                </c:pt>
                <c:pt idx="107">
                  <c:v>3.8905590481714229E-4</c:v>
                </c:pt>
                <c:pt idx="108">
                  <c:v>4.1746573691430931E-4</c:v>
                </c:pt>
                <c:pt idx="109">
                  <c:v>4.4694455096767671E-4</c:v>
                </c:pt>
                <c:pt idx="110">
                  <c:v>4.7745190710167269E-4</c:v>
                </c:pt>
                <c:pt idx="111">
                  <c:v>5.0894387825211988E-4</c:v>
                </c:pt>
                <c:pt idx="112">
                  <c:v>5.4137338653887214E-4</c:v>
                </c:pt>
                <c:pt idx="113">
                  <c:v>5.7469052165054631E-4</c:v>
                </c:pt>
                <c:pt idx="114">
                  <c:v>6.0884284192826187E-4</c:v>
                </c:pt>
                <c:pt idx="115">
                  <c:v>6.4377565881823973E-4</c:v>
                </c:pt>
                <c:pt idx="116">
                  <c:v>6.7943230534627322E-4</c:v>
                </c:pt>
                <c:pt idx="117">
                  <c:v>7.1575438925034905E-4</c:v>
                </c:pt>
                <c:pt idx="118">
                  <c:v>7.5268203139089245E-4</c:v>
                </c:pt>
                <c:pt idx="119">
                  <c:v>7.9015409004143161E-4</c:v>
                </c:pt>
                <c:pt idx="120">
                  <c:v>8.281083716457872E-4</c:v>
                </c:pt>
                <c:pt idx="121">
                  <c:v>8.6648182861139597E-4</c:v>
                </c:pt>
                <c:pt idx="122">
                  <c:v>9.0521074469189348E-4</c:v>
                </c:pt>
                <c:pt idx="123">
                  <c:v>9.4423090849586372E-4</c:v>
                </c:pt>
                <c:pt idx="124">
                  <c:v>9.8347777564248076E-4</c:v>
                </c:pt>
                <c:pt idx="125">
                  <c:v>1.022886620068892E-3</c:v>
                </c:pt>
                <c:pt idx="126">
                  <c:v>1.0623926749783943E-3</c:v>
                </c:pt>
                <c:pt idx="127">
                  <c:v>1.1019312639029858E-3</c:v>
                </c:pt>
                <c:pt idx="128">
                  <c:v>1.141437922338528E-3</c:v>
                </c:pt>
                <c:pt idx="129">
                  <c:v>1.1808485103957211E-3</c:v>
                </c:pt>
                <c:pt idx="130">
                  <c:v>1.2200993168952766E-3</c:v>
                </c:pt>
                <c:pt idx="131">
                  <c:v>1.2591271553211137E-3</c:v>
                </c:pt>
                <c:pt idx="132">
                  <c:v>1.2978694520311249E-3</c:v>
                </c:pt>
                <c:pt idx="133">
                  <c:v>1.3362643271110494E-3</c:v>
                </c:pt>
                <c:pt idx="134">
                  <c:v>1.3742506682432466E-3</c:v>
                </c:pt>
                <c:pt idx="135">
                  <c:v>1.4117681979487543E-3</c:v>
                </c:pt>
                <c:pt idx="136">
                  <c:v>1.4487575345478283E-3</c:v>
                </c:pt>
                <c:pt idx="137">
                  <c:v>1.4851602471713105E-3</c:v>
                </c:pt>
                <c:pt idx="138">
                  <c:v>1.5209189051426438E-3</c:v>
                </c:pt>
                <c:pt idx="139">
                  <c:v>1.5559771220380423E-3</c:v>
                </c:pt>
                <c:pt idx="140">
                  <c:v>1.5902795947204207E-3</c:v>
                </c:pt>
                <c:pt idx="141">
                  <c:v>1.6237721376309742E-3</c:v>
                </c:pt>
                <c:pt idx="142">
                  <c:v>1.6564017126109887E-3</c:v>
                </c:pt>
                <c:pt idx="143">
                  <c:v>1.6881164545153918E-3</c:v>
                </c:pt>
                <c:pt idx="144">
                  <c:v>1.718865692868789E-3</c:v>
                </c:pt>
                <c:pt idx="145">
                  <c:v>1.7485999698042957E-3</c:v>
                </c:pt>
                <c:pt idx="146">
                  <c:v>1.7772710545153022E-3</c:v>
                </c:pt>
                <c:pt idx="147">
                  <c:v>1.8048319544404518E-3</c:v>
                </c:pt>
                <c:pt idx="148">
                  <c:v>1.8312369233925449E-3</c:v>
                </c:pt>
                <c:pt idx="149">
                  <c:v>1.8564414668327876E-3</c:v>
                </c:pt>
                <c:pt idx="150">
                  <c:v>1.8804023444828246E-3</c:v>
                </c:pt>
                <c:pt idx="151">
                  <c:v>1.9030775704582624E-3</c:v>
                </c:pt>
                <c:pt idx="152">
                  <c:v>1.9244264110989671E-3</c:v>
                </c:pt>
                <c:pt idx="153">
                  <c:v>1.9444093806632568E-3</c:v>
                </c:pt>
                <c:pt idx="154">
                  <c:v>1.9629882350452018E-3</c:v>
                </c:pt>
                <c:pt idx="155">
                  <c:v>1.9801259636666405E-3</c:v>
                </c:pt>
                <c:pt idx="156">
                  <c:v>1.9957867796881351E-3</c:v>
                </c:pt>
                <c:pt idx="157">
                  <c:v>2.0099361086759835E-3</c:v>
                </c:pt>
                <c:pt idx="158">
                  <c:v>2.022540575855541E-3</c:v>
                </c:pt>
                <c:pt idx="159">
                  <c:v>2.0335679920745081E-3</c:v>
                </c:pt>
                <c:pt idx="160">
                  <c:v>2.0429873385934163E-3</c:v>
                </c:pt>
                <c:pt idx="161">
                  <c:v>2.0507687508144758E-3</c:v>
                </c:pt>
                <c:pt idx="162">
                  <c:v>2.0568835010539676E-3</c:v>
                </c:pt>
                <c:pt idx="163">
                  <c:v>2.0613039804577259E-3</c:v>
                </c:pt>
                <c:pt idx="164">
                  <c:v>2.0640036801537515E-3</c:v>
                </c:pt>
                <c:pt idx="165">
                  <c:v>2.0649565465647802E-3</c:v>
                </c:pt>
                <c:pt idx="166">
                  <c:v>2.0641356105926697E-3</c:v>
                </c:pt>
                <c:pt idx="167">
                  <c:v>2.0615126940138921E-3</c:v>
                </c:pt>
                <c:pt idx="168">
                  <c:v>2.057059429669422E-3</c:v>
                </c:pt>
                <c:pt idx="169">
                  <c:v>2.0507478785932172E-3</c:v>
                </c:pt>
                <c:pt idx="170">
                  <c:v>2.0425505847941009E-3</c:v>
                </c:pt>
                <c:pt idx="171">
                  <c:v>2.0324406043233678E-3</c:v>
                </c:pt>
                <c:pt idx="172">
                  <c:v>2.0203915305270367E-3</c:v>
                </c:pt>
                <c:pt idx="173">
                  <c:v>2.0063775165104361E-3</c:v>
                </c:pt>
                <c:pt idx="174">
                  <c:v>1.9903732950032151E-3</c:v>
                </c:pt>
                <c:pt idx="175">
                  <c:v>1.9723541957734451E-3</c:v>
                </c:pt>
                <c:pt idx="176">
                  <c:v>1.9522961607323585E-3</c:v>
                </c:pt>
                <c:pt idx="177">
                  <c:v>1.9301757568653778E-3</c:v>
                </c:pt>
                <c:pt idx="178">
                  <c:v>1.9059701871195231E-3</c:v>
                </c:pt>
                <c:pt idx="179">
                  <c:v>1.8796572993718178E-3</c:v>
                </c:pt>
                <c:pt idx="180">
                  <c:v>1.8512155935980457E-3</c:v>
                </c:pt>
                <c:pt idx="181">
                  <c:v>1.820624227356057E-3</c:v>
                </c:pt>
                <c:pt idx="182">
                  <c:v>1.78786301969286E-3</c:v>
                </c:pt>
                <c:pt idx="183">
                  <c:v>1.7529124535798769E-3</c:v>
                </c:pt>
                <c:pt idx="184">
                  <c:v>1.7157536769760995E-3</c:v>
                </c:pt>
                <c:pt idx="185">
                  <c:v>1.6763685026143082E-3</c:v>
                </c:pt>
                <c:pt idx="186">
                  <c:v>1.6347394066011521E-3</c:v>
                </c:pt>
                <c:pt idx="187">
                  <c:v>1.5908495259176478E-3</c:v>
                </c:pt>
                <c:pt idx="188">
                  <c:v>1.5446826549025319E-3</c:v>
                </c:pt>
                <c:pt idx="189">
                  <c:v>1.4962232407969491E-3</c:v>
                </c:pt>
                <c:pt idx="190">
                  <c:v>1.4454596084495187E-3</c:v>
                </c:pt>
                <c:pt idx="191">
                  <c:v>1.3923909328406663E-3</c:v>
                </c:pt>
                <c:pt idx="192">
                  <c:v>1.3370286426485666E-3</c:v>
                </c:pt>
                <c:pt idx="193">
                  <c:v>1.2793910329572283E-3</c:v>
                </c:pt>
                <c:pt idx="194">
                  <c:v>1.2194999579497948E-3</c:v>
                </c:pt>
                <c:pt idx="195">
                  <c:v>1.1573804269566787E-3</c:v>
                </c:pt>
                <c:pt idx="196">
                  <c:v>1.0930603316301405E-3</c:v>
                </c:pt>
                <c:pt idx="197">
                  <c:v>1.026570191449644E-3</c:v>
                </c:pt>
                <c:pt idx="198">
                  <c:v>9.5794291257482293E-4</c:v>
                </c:pt>
                <c:pt idx="199">
                  <c:v>8.8721355937993829E-4</c:v>
                </c:pt>
                <c:pt idx="200">
                  <c:v>8.1441913818655414E-4</c:v>
                </c:pt>
                <c:pt idx="201">
                  <c:v>7.3959839272917172E-4</c:v>
                </c:pt>
                <c:pt idx="202">
                  <c:v>6.6279161090021358E-4</c:v>
                </c:pt>
                <c:pt idx="203">
                  <c:v>5.8404044233198644E-4</c:v>
                </c:pt>
                <c:pt idx="204">
                  <c:v>5.0338772638468309E-4</c:v>
                </c:pt>
                <c:pt idx="205">
                  <c:v>4.2087733012070806E-4</c:v>
                </c:pt>
                <c:pt idx="206">
                  <c:v>3.3655399585702154E-4</c:v>
                </c:pt>
                <c:pt idx="207">
                  <c:v>2.5046319789834455E-4</c:v>
                </c:pt>
                <c:pt idx="208">
                  <c:v>1.6265100806531866E-4</c:v>
                </c:pt>
                <c:pt idx="209">
                  <c:v>7.3163969642822351E-5</c:v>
                </c:pt>
                <c:pt idx="210">
                  <c:v>-1.7951020615415961E-5</c:v>
                </c:pt>
                <c:pt idx="211">
                  <c:v>-1.1064682277875044E-4</c:v>
                </c:pt>
                <c:pt idx="212">
                  <c:v>-2.048761566702933E-4</c:v>
                </c:pt>
                <c:pt idx="213">
                  <c:v>-3.0059169776774225E-4</c:v>
                </c:pt>
                <c:pt idx="214">
                  <c:v>-3.9774616639541083E-4</c:v>
                </c:pt>
                <c:pt idx="215">
                  <c:v>-4.9629241051800897E-4</c:v>
                </c:pt>
                <c:pt idx="216">
                  <c:v>-5.9618348243668275E-4</c:v>
                </c:pt>
                <c:pt idx="217">
                  <c:v>-6.9737270967764893E-4</c:v>
                </c:pt>
                <c:pt idx="218">
                  <c:v>-7.9981376035403908E-4</c:v>
                </c:pt>
                <c:pt idx="219">
                  <c:v>-9.0346070327181939E-4</c:v>
                </c:pt>
                <c:pt idx="220">
                  <c:v>-1.0082680630411822E-3</c:v>
                </c:pt>
                <c:pt idx="221">
                  <c:v>-1.114190870445511E-3</c:v>
                </c:pt>
                <c:pt idx="222">
                  <c:v>-1.2211847083109912E-3</c:v>
                </c:pt>
                <c:pt idx="223">
                  <c:v>-1.3292057531108735E-3</c:v>
                </c:pt>
                <c:pt idx="224">
                  <c:v>-1.4382108125298293E-3</c:v>
                </c:pt>
                <c:pt idx="225">
                  <c:v>-1.5481573592053383E-3</c:v>
                </c:pt>
                <c:pt idx="226">
                  <c:v>-1.6590035608545911E-3</c:v>
                </c:pt>
                <c:pt idx="227">
                  <c:v>-1.7707083069874775E-3</c:v>
                </c:pt>
                <c:pt idx="228">
                  <c:v>-1.8832350020827036E-3</c:v>
                </c:pt>
                <c:pt idx="229">
                  <c:v>-1.9965597306435125E-3</c:v>
                </c:pt>
                <c:pt idx="230">
                  <c:v>-2.1106729208427268E-3</c:v>
                </c:pt>
                <c:pt idx="231">
                  <c:v>-2.2255730808026951E-3</c:v>
                </c:pt>
                <c:pt idx="232">
                  <c:v>-2.3412629605520608E-3</c:v>
                </c:pt>
                <c:pt idx="233">
                  <c:v>-2.4577491006834325E-3</c:v>
                </c:pt>
                <c:pt idx="234">
                  <c:v>-2.5750415323963645E-3</c:v>
                </c:pt>
                <c:pt idx="235">
                  <c:v>-2.6931534973673441E-3</c:v>
                </c:pt>
                <c:pt idx="236">
                  <c:v>-2.8121011817111535E-3</c:v>
                </c:pt>
                <c:pt idx="237">
                  <c:v>-2.931903463333167E-3</c:v>
                </c:pt>
                <c:pt idx="238">
                  <c:v>-3.0525816721828545E-3</c:v>
                </c:pt>
                <c:pt idx="239">
                  <c:v>-3.17415936293685E-3</c:v>
                </c:pt>
                <c:pt idx="240">
                  <c:v>-3.2966620996509551E-3</c:v>
                </c:pt>
                <c:pt idx="241">
                  <c:v>-3.4201172519307934E-3</c:v>
                </c:pt>
                <c:pt idx="242">
                  <c:v>-3.5445538021816989E-3</c:v>
                </c:pt>
                <c:pt idx="243">
                  <c:v>-3.6700021635088821E-3</c:v>
                </c:pt>
                <c:pt idx="244">
                  <c:v>-3.7964940078498472E-3</c:v>
                </c:pt>
                <c:pt idx="245">
                  <c:v>-3.924062103931614E-3</c:v>
                </c:pt>
                <c:pt idx="246">
                  <c:v>-4.05274016465624E-3</c:v>
                </c:pt>
                <c:pt idx="247">
                  <c:v>-4.1825627035285314E-3</c:v>
                </c:pt>
                <c:pt idx="248">
                  <c:v>-4.3135648997507875E-3</c:v>
                </c:pt>
                <c:pt idx="249">
                  <c:v>-4.4457824716198392E-3</c:v>
                </c:pt>
                <c:pt idx="250">
                  <c:v>-4.5792515578722175E-3</c:v>
                </c:pt>
                <c:pt idx="251">
                  <c:v>-4.7140086066336934E-3</c:v>
                </c:pt>
                <c:pt idx="252">
                  <c:v>-4.8500902716397407E-3</c:v>
                </c:pt>
                <c:pt idx="253">
                  <c:v>-4.9875333154036821E-3</c:v>
                </c:pt>
                <c:pt idx="254">
                  <c:v>-5.126374519019419E-3</c:v>
                </c:pt>
                <c:pt idx="255">
                  <c:v>-5.2666505982954482E-3</c:v>
                </c:pt>
                <c:pt idx="256">
                  <c:v>-5.40839812592675E-3</c:v>
                </c:pt>
                <c:pt idx="257">
                  <c:v>-5.5516534594208166E-3</c:v>
                </c:pt>
                <c:pt idx="258">
                  <c:v>-5.6964526745034395E-3</c:v>
                </c:pt>
                <c:pt idx="259">
                  <c:v>-5.8428315037393694E-3</c:v>
                </c:pt>
                <c:pt idx="260">
                  <c:v>-5.9908252801118885E-3</c:v>
                </c:pt>
                <c:pt idx="261">
                  <c:v>-6.1404688853144819E-3</c:v>
                </c:pt>
                <c:pt idx="262">
                  <c:v>-6.2917967025165871E-3</c:v>
                </c:pt>
                <c:pt idx="263">
                  <c:v>-6.4448425733738025E-3</c:v>
                </c:pt>
                <c:pt idx="264">
                  <c:v>-6.5996397590616313E-3</c:v>
                </c:pt>
                <c:pt idx="265">
                  <c:v>-6.756217485005064E-3</c:v>
                </c:pt>
                <c:pt idx="266">
                  <c:v>-6.9145935199920079E-3</c:v>
                </c:pt>
                <c:pt idx="267">
                  <c:v>-7.0747726546246522E-3</c:v>
                </c:pt>
                <c:pt idx="268">
                  <c:v>-7.2367523727969278E-3</c:v>
                </c:pt>
                <c:pt idx="269">
                  <c:v>-7.4005263231787504E-3</c:v>
                </c:pt>
                <c:pt idx="270">
                  <c:v>-7.5660847187676815E-3</c:v>
                </c:pt>
                <c:pt idx="271">
                  <c:v>-7.7334145997749243E-3</c:v>
                </c:pt>
                <c:pt idx="272">
                  <c:v>-7.9025000791734766E-3</c:v>
                </c:pt>
                <c:pt idx="273">
                  <c:v>-8.0733225760823337E-3</c:v>
                </c:pt>
                <c:pt idx="274">
                  <c:v>-8.2458610375933696E-3</c:v>
                </c:pt>
                <c:pt idx="275">
                  <c:v>-8.4200921494572024E-3</c:v>
                </c:pt>
                <c:pt idx="276">
                  <c:v>-8.5959905360289343E-3</c:v>
                </c:pt>
                <c:pt idx="277">
                  <c:v>-8.7735289498656645E-3</c:v>
                </c:pt>
                <c:pt idx="278">
                  <c:v>-8.952678451359098E-3</c:v>
                </c:pt>
                <c:pt idx="279">
                  <c:v>-9.1334085787776204E-3</c:v>
                </c:pt>
                <c:pt idx="280">
                  <c:v>-9.3156875090835735E-3</c:v>
                </c:pt>
                <c:pt idx="281">
                  <c:v>-9.4994822098824656E-3</c:v>
                </c:pt>
                <c:pt idx="282">
                  <c:v>-9.6847585828520495E-3</c:v>
                </c:pt>
                <c:pt idx="283">
                  <c:v>-9.8714815989900916E-3</c:v>
                </c:pt>
                <c:pt idx="284">
                  <c:v>-1.0059615426010879E-2</c:v>
                </c:pt>
                <c:pt idx="285">
                  <c:v>-1.0249123548211683E-2</c:v>
                </c:pt>
                <c:pt idx="286">
                  <c:v>-1.0439968879121362E-2</c:v>
                </c:pt>
                <c:pt idx="287">
                  <c:v>-1.0632113867234621E-2</c:v>
                </c:pt>
                <c:pt idx="288">
                  <c:v>-1.0825520595126635E-2</c:v>
                </c:pt>
                <c:pt idx="289">
                  <c:v>-1.1020150872234097E-2</c:v>
                </c:pt>
                <c:pt idx="290">
                  <c:v>-1.1215966321580336E-2</c:v>
                </c:pt>
                <c:pt idx="291">
                  <c:v>-1.1412928460713271E-2</c:v>
                </c:pt>
                <c:pt idx="292">
                  <c:v>-1.1610998777117031E-2</c:v>
                </c:pt>
                <c:pt idx="293">
                  <c:v>-1.1810138798349534E-2</c:v>
                </c:pt>
                <c:pt idx="294">
                  <c:v>-1.201031015715035E-2</c:v>
                </c:pt>
                <c:pt idx="295">
                  <c:v>-1.2211474651754938E-2</c:v>
                </c:pt>
                <c:pt idx="296">
                  <c:v>-1.2413594301643635E-2</c:v>
                </c:pt>
                <c:pt idx="297">
                  <c:v>-1.2616631398946036E-2</c:v>
                </c:pt>
                <c:pt idx="298">
                  <c:v>-1.28205485557137E-2</c:v>
                </c:pt>
                <c:pt idx="299">
                  <c:v>-1.302530874726667E-2</c:v>
                </c:pt>
                <c:pt idx="300">
                  <c:v>-1.3230875351812074E-2</c:v>
                </c:pt>
                <c:pt idx="301">
                  <c:v>-1.3437212186525757E-2</c:v>
                </c:pt>
                <c:pt idx="302">
                  <c:v>-1.3644283540281219E-2</c:v>
                </c:pt>
                <c:pt idx="303">
                  <c:v>-1.385205420320266E-2</c:v>
                </c:pt>
                <c:pt idx="304">
                  <c:v>-1.40604894932131E-2</c:v>
                </c:pt>
                <c:pt idx="305">
                  <c:v>-1.4269555279741136E-2</c:v>
                </c:pt>
                <c:pt idx="306">
                  <c:v>-1.4479218004744318E-2</c:v>
                </c:pt>
                <c:pt idx="307">
                  <c:v>-1.4689444701200221E-2</c:v>
                </c:pt>
                <c:pt idx="308">
                  <c:v>-1.4900203009210709E-2</c:v>
                </c:pt>
                <c:pt idx="309">
                  <c:v>-1.5111461189858909E-2</c:v>
                </c:pt>
                <c:pt idx="310">
                  <c:v>-1.5323188136952536E-2</c:v>
                </c:pt>
                <c:pt idx="311">
                  <c:v>-1.5535353386781695E-2</c:v>
                </c:pt>
                <c:pt idx="312">
                  <c:v>-1.5747927126014017E-2</c:v>
                </c:pt>
                <c:pt idx="313">
                  <c:v>-1.5960880197844553E-2</c:v>
                </c:pt>
                <c:pt idx="314">
                  <c:v>-1.6174184106512831E-2</c:v>
                </c:pt>
                <c:pt idx="315">
                  <c:v>-1.6387811020294504E-2</c:v>
                </c:pt>
                <c:pt idx="316">
                  <c:v>-1.660173377307031E-2</c:v>
                </c:pt>
                <c:pt idx="317">
                  <c:v>-1.6815925864570175E-2</c:v>
                </c:pt>
                <c:pt idx="318">
                  <c:v>-1.7030361459386283E-2</c:v>
                </c:pt>
                <c:pt idx="319">
                  <c:v>-1.7245015384843947E-2</c:v>
                </c:pt>
                <c:pt idx="320">
                  <c:v>-1.7459863127815362E-2</c:v>
                </c:pt>
                <c:pt idx="321">
                  <c:v>-1.7674880830557238E-2</c:v>
                </c:pt>
                <c:pt idx="322">
                  <c:v>-1.7890045285649095E-2</c:v>
                </c:pt>
                <c:pt idx="323">
                  <c:v>-1.8105333930105504E-2</c:v>
                </c:pt>
                <c:pt idx="324">
                  <c:v>-1.832072483873173E-2</c:v>
                </c:pt>
                <c:pt idx="325">
                  <c:v>-1.8536196716788737E-2</c:v>
                </c:pt>
                <c:pt idx="326">
                  <c:v>-1.8751728892030334E-2</c:v>
                </c:pt>
                <c:pt idx="327">
                  <c:v>-1.8967301306171466E-2</c:v>
                </c:pt>
                <c:pt idx="328">
                  <c:v>-1.9182889017599104E-2</c:v>
                </c:pt>
                <c:pt idx="329">
                  <c:v>-1.939845033422841E-2</c:v>
                </c:pt>
                <c:pt idx="330">
                  <c:v>-1.9613924407124273E-2</c:v>
                </c:pt>
                <c:pt idx="331">
                  <c:v>-1.9829240361215604E-2</c:v>
                </c:pt>
                <c:pt idx="332">
                  <c:v>-2.0044322890497152E-2</c:v>
                </c:pt>
                <c:pt idx="333">
                  <c:v>-2.0259092918843428E-2</c:v>
                </c:pt>
                <c:pt idx="334">
                  <c:v>-2.0473468036954445E-2</c:v>
                </c:pt>
                <c:pt idx="335">
                  <c:v>-2.0687362907213298E-2</c:v>
                </c:pt>
                <c:pt idx="336">
                  <c:v>-2.0900689645040032E-2</c:v>
                </c:pt>
                <c:pt idx="337">
                  <c:v>-2.1113358177984484E-2</c:v>
                </c:pt>
                <c:pt idx="338">
                  <c:v>-2.1325276583483294E-2</c:v>
                </c:pt>
                <c:pt idx="339">
                  <c:v>-2.1536351406169916E-2</c:v>
                </c:pt>
                <c:pt idx="340">
                  <c:v>-2.1746487955600038E-2</c:v>
                </c:pt>
                <c:pt idx="341">
                  <c:v>-2.1955590585230451E-2</c:v>
                </c:pt>
                <c:pt idx="342">
                  <c:v>-2.216356295346417E-2</c:v>
                </c:pt>
                <c:pt idx="343">
                  <c:v>-2.2370308267550619E-2</c:v>
                </c:pt>
                <c:pt idx="344">
                  <c:v>-2.2575729511104939E-2</c:v>
                </c:pt>
                <c:pt idx="345">
                  <c:v>-2.2779729655986885E-2</c:v>
                </c:pt>
                <c:pt idx="346">
                  <c:v>-2.2982211859256189E-2</c:v>
                </c:pt>
                <c:pt idx="347">
                  <c:v>-2.3183079645897789E-2</c:v>
                </c:pt>
                <c:pt idx="348">
                  <c:v>-2.33822370779878E-2</c:v>
                </c:pt>
                <c:pt idx="349">
                  <c:v>-2.3579588910948249E-2</c:v>
                </c:pt>
                <c:pt idx="350">
                  <c:v>-2.3775040737516816E-2</c:v>
                </c:pt>
                <c:pt idx="351">
                  <c:v>-2.3968499120035933E-2</c:v>
                </c:pt>
                <c:pt idx="352">
                  <c:v>-2.4159871711644507E-2</c:v>
                </c:pt>
                <c:pt idx="353">
                  <c:v>-2.4349067366934374E-2</c:v>
                </c:pt>
                <c:pt idx="354">
                  <c:v>-2.4535996242613812E-2</c:v>
                </c:pt>
                <c:pt idx="355">
                  <c:v>-2.4720569888699744E-2</c:v>
                </c:pt>
                <c:pt idx="356">
                  <c:v>-2.4902701330741288E-2</c:v>
                </c:pt>
                <c:pt idx="357">
                  <c:v>-2.5082305143558227E-2</c:v>
                </c:pt>
                <c:pt idx="358">
                  <c:v>-2.5259297516958979E-2</c:v>
                </c:pt>
                <c:pt idx="359">
                  <c:v>-2.5433596313885174E-2</c:v>
                </c:pt>
                <c:pt idx="360">
                  <c:v>-2.5605121121411625E-2</c:v>
                </c:pt>
                <c:pt idx="361">
                  <c:v>-2.5773793295013652E-2</c:v>
                </c:pt>
                <c:pt idx="362">
                  <c:v>-2.5939535996497013E-2</c:v>
                </c:pt>
                <c:pt idx="363">
                  <c:v>-2.6102274225969054E-2</c:v>
                </c:pt>
                <c:pt idx="364">
                  <c:v>-2.6261934848214163E-2</c:v>
                </c:pt>
                <c:pt idx="365">
                  <c:v>-2.6418446613821291E-2</c:v>
                </c:pt>
                <c:pt idx="366">
                  <c:v>-2.657174017539593E-2</c:v>
                </c:pt>
                <c:pt idx="367">
                  <c:v>-2.6721748099174835E-2</c:v>
                </c:pt>
                <c:pt idx="368">
                  <c:v>-2.6868404872347835E-2</c:v>
                </c:pt>
                <c:pt idx="369">
                  <c:v>-2.7011646906376887E-2</c:v>
                </c:pt>
                <c:pt idx="370">
                  <c:v>-2.7151412536589804E-2</c:v>
                </c:pt>
                <c:pt idx="371">
                  <c:v>-2.7287642018313463E-2</c:v>
                </c:pt>
                <c:pt idx="372">
                  <c:v>-2.7420277519798225E-2</c:v>
                </c:pt>
                <c:pt idx="373">
                  <c:v>-2.7549263112174288E-2</c:v>
                </c:pt>
                <c:pt idx="374">
                  <c:v>-2.7674544756668251E-2</c:v>
                </c:pt>
                <c:pt idx="375">
                  <c:v>-2.7796070289297821E-2</c:v>
                </c:pt>
                <c:pt idx="376">
                  <c:v>-2.7913789403251243E-2</c:v>
                </c:pt>
                <c:pt idx="377">
                  <c:v>-2.8027653629147952E-2</c:v>
                </c:pt>
                <c:pt idx="378">
                  <c:v>-2.8137628499368055E-2</c:v>
                </c:pt>
                <c:pt idx="379">
                  <c:v>-2.8243719853118021E-2</c:v>
                </c:pt>
                <c:pt idx="380">
                  <c:v>-2.8345979132485075E-2</c:v>
                </c:pt>
                <c:pt idx="381">
                  <c:v>-2.8444483059503745E-2</c:v>
                </c:pt>
                <c:pt idx="382">
                  <c:v>-2.8539321161427586E-2</c:v>
                </c:pt>
                <c:pt idx="383">
                  <c:v>-2.8630594250479886E-2</c:v>
                </c:pt>
                <c:pt idx="384">
                  <c:v>-2.8718413399150509E-2</c:v>
                </c:pt>
                <c:pt idx="385">
                  <c:v>-2.8802898985423406E-2</c:v>
                </c:pt>
                <c:pt idx="386">
                  <c:v>-2.8884179789070291E-2</c:v>
                </c:pt>
                <c:pt idx="387">
                  <c:v>-2.8962392136436289E-2</c:v>
                </c:pt>
                <c:pt idx="388">
                  <c:v>-2.9037679091835959E-2</c:v>
                </c:pt>
                <c:pt idx="389">
                  <c:v>-2.9110189693749379E-2</c:v>
                </c:pt>
                <c:pt idx="390">
                  <c:v>-2.9180078234054999E-2</c:v>
                </c:pt>
                <c:pt idx="391">
                  <c:v>-2.9247503578580785E-2</c:v>
                </c:pt>
                <c:pt idx="392">
                  <c:v>-2.9312628527301203E-2</c:v>
                </c:pt>
                <c:pt idx="393">
                  <c:v>-2.937561921255279E-2</c:v>
                </c:pt>
                <c:pt idx="394">
                  <c:v>-2.9436644533685861E-2</c:v>
                </c:pt>
                <c:pt idx="395">
                  <c:v>-2.9495875626615396E-2</c:v>
                </c:pt>
                <c:pt idx="396">
                  <c:v>-2.9553485366777869E-2</c:v>
                </c:pt>
                <c:pt idx="397">
                  <c:v>-2.9609647904045695E-2</c:v>
                </c:pt>
                <c:pt idx="398">
                  <c:v>-2.9664538228193718E-2</c:v>
                </c:pt>
                <c:pt idx="399">
                  <c:v>-2.9718331763556208E-2</c:v>
                </c:pt>
                <c:pt idx="400">
                  <c:v>-2.9771203991554845E-2</c:v>
                </c:pt>
                <c:pt idx="401">
                  <c:v>-2.9823330099820244E-2</c:v>
                </c:pt>
                <c:pt idx="402">
                  <c:v>-2.9874884656671374E-2</c:v>
                </c:pt>
                <c:pt idx="403">
                  <c:v>-2.9926033552015507E-2</c:v>
                </c:pt>
                <c:pt idx="404">
                  <c:v>-2.9976916957990339E-2</c:v>
                </c:pt>
                <c:pt idx="405">
                  <c:v>-3.0027645685053641E-2</c:v>
                </c:pt>
                <c:pt idx="406">
                  <c:v>-3.0078313867305782E-2</c:v>
                </c:pt>
                <c:pt idx="407">
                  <c:v>-3.0129006670519515E-2</c:v>
                </c:pt>
                <c:pt idx="408">
                  <c:v>-3.0179801044477081E-2</c:v>
                </c:pt>
                <c:pt idx="409">
                  <c:v>-3.0230766177005278E-2</c:v>
                </c:pt>
                <c:pt idx="410">
                  <c:v>-3.0281963919809942E-2</c:v>
                </c:pt>
                <c:pt idx="411">
                  <c:v>-3.0333449197299252E-2</c:v>
                </c:pt>
                <c:pt idx="412">
                  <c:v>-3.0385270399244428E-2</c:v>
                </c:pt>
                <c:pt idx="413">
                  <c:v>-3.0437469757713678E-2</c:v>
                </c:pt>
                <c:pt idx="414">
                  <c:v>-3.0490083708698629E-2</c:v>
                </c:pt>
                <c:pt idx="415">
                  <c:v>-3.054314323885015E-2</c:v>
                </c:pt>
                <c:pt idx="416">
                  <c:v>-3.0596674217738092E-2</c:v>
                </c:pt>
                <c:pt idx="417">
                  <c:v>-3.0650697716047545E-2</c:v>
                </c:pt>
                <c:pt idx="418">
                  <c:v>-3.070523031011985E-2</c:v>
                </c:pt>
                <c:pt idx="419">
                  <c:v>-3.0760284373244087E-2</c:v>
                </c:pt>
                <c:pt idx="420">
                  <c:v>-3.0815868354099385E-2</c:v>
                </c:pt>
                <c:pt idx="421">
                  <c:v>-3.087198704274426E-2</c:v>
                </c:pt>
                <c:pt idx="422">
                  <c:v>-3.0928641824544165E-2</c:v>
                </c:pt>
                <c:pt idx="423">
                  <c:v>-3.0985830922422655E-2</c:v>
                </c:pt>
                <c:pt idx="424">
                  <c:v>-3.1043549627815983E-2</c:v>
                </c:pt>
                <c:pt idx="425">
                  <c:v>-3.1101790520704883E-2</c:v>
                </c:pt>
                <c:pt idx="426">
                  <c:v>-3.1160543679090973E-2</c:v>
                </c:pt>
                <c:pt idx="427">
                  <c:v>-3.1219796878278475E-2</c:v>
                </c:pt>
                <c:pt idx="428">
                  <c:v>-3.1279535780315497E-2</c:v>
                </c:pt>
                <c:pt idx="429">
                  <c:v>-3.133974411394197E-2</c:v>
                </c:pt>
                <c:pt idx="430">
                  <c:v>-3.1400403845384305E-2</c:v>
                </c:pt>
                <c:pt idx="431">
                  <c:v>-3.1461495340329722E-2</c:v>
                </c:pt>
                <c:pt idx="432">
                  <c:v>-3.1522997517405664E-2</c:v>
                </c:pt>
                <c:pt idx="433">
                  <c:v>-3.1584887993482746E-2</c:v>
                </c:pt>
                <c:pt idx="434">
                  <c:v>-3.1647143221111708E-2</c:v>
                </c:pt>
                <c:pt idx="435">
                  <c:v>-3.1709738618397716E-2</c:v>
                </c:pt>
                <c:pt idx="436">
                  <c:v>-3.1772648691607876E-2</c:v>
                </c:pt>
                <c:pt idx="437">
                  <c:v>-3.1835847150799797E-2</c:v>
                </c:pt>
                <c:pt idx="438">
                  <c:v>-3.1899307018752175E-2</c:v>
                </c:pt>
                <c:pt idx="439">
                  <c:v>-3.1963000733470387E-2</c:v>
                </c:pt>
                <c:pt idx="440">
                  <c:v>-3.2026900244532731E-2</c:v>
                </c:pt>
                <c:pt idx="441">
                  <c:v>-3.2090977103535506E-2</c:v>
                </c:pt>
                <c:pt idx="442">
                  <c:v>-3.2155202548887686E-2</c:v>
                </c:pt>
                <c:pt idx="443">
                  <c:v>-3.2219547585198849E-2</c:v>
                </c:pt>
                <c:pt idx="444">
                  <c:v>-3.2283983057496253E-2</c:v>
                </c:pt>
                <c:pt idx="445">
                  <c:v>-3.2348479720500284E-2</c:v>
                </c:pt>
                <c:pt idx="446">
                  <c:v>-3.2413008303180196E-2</c:v>
                </c:pt>
                <c:pt idx="447">
                  <c:v>-3.2477539568804815E-2</c:v>
                </c:pt>
                <c:pt idx="448">
                  <c:v>-3.2542044370696514E-2</c:v>
                </c:pt>
                <c:pt idx="449">
                  <c:v>-3.2606493703889496E-2</c:v>
                </c:pt>
                <c:pt idx="450">
                  <c:v>-3.2670858752886882E-2</c:v>
                </c:pt>
                <c:pt idx="451">
                  <c:v>-3.2735110935704581E-2</c:v>
                </c:pt>
                <c:pt idx="452">
                  <c:v>-3.2799221944383422E-2</c:v>
                </c:pt>
                <c:pt idx="453">
                  <c:v>-3.2863163782144815E-2</c:v>
                </c:pt>
                <c:pt idx="454">
                  <c:v>-3.2926908797358531E-2</c:v>
                </c:pt>
                <c:pt idx="455">
                  <c:v>-3.2990429714485903E-2</c:v>
                </c:pt>
                <c:pt idx="456">
                  <c:v>-3.3053699662155094E-2</c:v>
                </c:pt>
                <c:pt idx="457">
                  <c:v>-3.3116692198519551E-2</c:v>
                </c:pt>
                <c:pt idx="458">
                  <c:v>-3.3179381334045105E-2</c:v>
                </c:pt>
                <c:pt idx="459">
                  <c:v>-3.3241741551865628E-2</c:v>
                </c:pt>
                <c:pt idx="460">
                  <c:v>-3.3303747825841508E-2</c:v>
                </c:pt>
                <c:pt idx="461">
                  <c:v>-3.3365375636450374E-2</c:v>
                </c:pt>
                <c:pt idx="462">
                  <c:v>-3.342660098463384E-2</c:v>
                </c:pt>
                <c:pt idx="463">
                  <c:v>-3.3487400403719468E-2</c:v>
                </c:pt>
                <c:pt idx="464">
                  <c:v>-3.3547750969531887E-2</c:v>
                </c:pt>
                <c:pt idx="465">
                  <c:v>-3.3607638066544682E-2</c:v>
                </c:pt>
                <c:pt idx="466">
                  <c:v>-3.3667072155700854E-2</c:v>
                </c:pt>
                <c:pt idx="467">
                  <c:v>-3.372609216718133E-2</c:v>
                </c:pt>
                <c:pt idx="468">
                  <c:v>-3.3784752583354782E-2</c:v>
                </c:pt>
                <c:pt idx="469">
                  <c:v>-3.3843115517486991E-2</c:v>
                </c:pt>
                <c:pt idx="470">
                  <c:v>-3.3901249765695252E-2</c:v>
                </c:pt>
                <c:pt idx="471">
                  <c:v>-3.3959230173875046E-2</c:v>
                </c:pt>
                <c:pt idx="472">
                  <c:v>-3.4017137048646957E-2</c:v>
                </c:pt>
                <c:pt idx="473">
                  <c:v>-3.4075055600315506E-2</c:v>
                </c:pt>
                <c:pt idx="474">
                  <c:v>-3.4133075416202009E-2</c:v>
                </c:pt>
                <c:pt idx="475">
                  <c:v>-3.4191289963156214E-2</c:v>
                </c:pt>
                <c:pt idx="476">
                  <c:v>-3.4249796118097378E-2</c:v>
                </c:pt>
                <c:pt idx="477">
                  <c:v>-3.4308693725465453E-2</c:v>
                </c:pt>
                <c:pt idx="478">
                  <c:v>-3.4368085180493384E-2</c:v>
                </c:pt>
                <c:pt idx="479">
                  <c:v>-3.4428075037240297E-2</c:v>
                </c:pt>
                <c:pt idx="480">
                  <c:v>-3.4488769640355216E-2</c:v>
                </c:pt>
                <c:pt idx="481">
                  <c:v>-3.4550276779570149E-2</c:v>
                </c:pt>
                <c:pt idx="482">
                  <c:v>-3.4612705365950076E-2</c:v>
                </c:pt>
                <c:pt idx="483">
                  <c:v>-3.4676165128956445E-2</c:v>
                </c:pt>
                <c:pt idx="484">
                  <c:v>-3.4740766333409001E-2</c:v>
                </c:pt>
                <c:pt idx="485">
                  <c:v>-3.4806619515458943E-2</c:v>
                </c:pt>
                <c:pt idx="486">
                  <c:v>-3.4873835236714092E-2</c:v>
                </c:pt>
                <c:pt idx="487">
                  <c:v>-3.4942523855684395E-2</c:v>
                </c:pt>
                <c:pt idx="488">
                  <c:v>-3.5012795315742584E-2</c:v>
                </c:pt>
                <c:pt idx="489">
                  <c:v>-3.5084758948821709E-2</c:v>
                </c:pt>
                <c:pt idx="490">
                  <c:v>-3.5158518577236425E-2</c:v>
                </c:pt>
                <c:pt idx="491">
                  <c:v>-3.5234162155597992E-2</c:v>
                </c:pt>
                <c:pt idx="492">
                  <c:v>-3.5311759557673413E-2</c:v>
                </c:pt>
                <c:pt idx="493">
                  <c:v>-3.5391370291966054E-2</c:v>
                </c:pt>
                <c:pt idx="494">
                  <c:v>-3.5473048191206884E-2</c:v>
                </c:pt>
                <c:pt idx="495">
                  <c:v>-3.555684187283014E-2</c:v>
                </c:pt>
                <c:pt idx="496">
                  <c:v>-3.5642795018240407E-2</c:v>
                </c:pt>
                <c:pt idx="497">
                  <c:v>-3.573094663508064E-2</c:v>
                </c:pt>
                <c:pt idx="498">
                  <c:v>-3.5821331309288038E-2</c:v>
                </c:pt>
                <c:pt idx="499">
                  <c:v>-3.591397944743769E-2</c:v>
                </c:pt>
                <c:pt idx="500">
                  <c:v>-3.6008917509624726E-2</c:v>
                </c:pt>
                <c:pt idx="501">
                  <c:v>-3.6106168233125506E-2</c:v>
                </c:pt>
                <c:pt idx="502">
                  <c:v>-3.6205750847078735E-2</c:v>
                </c:pt>
                <c:pt idx="503">
                  <c:v>-3.6307681278425832E-2</c:v>
                </c:pt>
                <c:pt idx="504">
                  <c:v>-3.6411972349350161E-2</c:v>
                </c:pt>
                <c:pt idx="505">
                  <c:v>-3.6518633966452607E-2</c:v>
                </c:pt>
                <c:pt idx="506">
                  <c:v>-3.6627673301899942E-2</c:v>
                </c:pt>
                <c:pt idx="507">
                  <c:v>-3.6739094966779878E-2</c:v>
                </c:pt>
                <c:pt idx="508">
                  <c:v>-3.685290117689536E-2</c:v>
                </c:pt>
                <c:pt idx="509">
                  <c:v>-3.6969091911227256E-2</c:v>
                </c:pt>
                <c:pt idx="510">
                  <c:v>-3.7087665063292495E-2</c:v>
                </c:pt>
                <c:pt idx="511">
                  <c:v>-3.7208616585621461E-2</c:v>
                </c:pt>
                <c:pt idx="512">
                  <c:v>-3.7331940627575243E-2</c:v>
                </c:pt>
                <c:pt idx="513">
                  <c:v>-3.7457629666720386E-2</c:v>
                </c:pt>
                <c:pt idx="514">
                  <c:v>-3.7585674633974636E-2</c:v>
                </c:pt>
                <c:pt idx="515">
                  <c:v>-3.7716065032734156E-2</c:v>
                </c:pt>
                <c:pt idx="516">
                  <c:v>-3.7848789052188553E-2</c:v>
                </c:pt>
                <c:pt idx="517">
                  <c:v>-3.7983833675026044E-2</c:v>
                </c:pt>
                <c:pt idx="518">
                  <c:v>-3.8121184779727584E-2</c:v>
                </c:pt>
                <c:pt idx="519">
                  <c:v>-3.8260827237644374E-2</c:v>
                </c:pt>
                <c:pt idx="520">
                  <c:v>-3.8402745005048644E-2</c:v>
                </c:pt>
                <c:pt idx="521">
                  <c:v>-3.8546921210344476E-2</c:v>
                </c:pt>
                <c:pt idx="522">
                  <c:v>-3.8693338236619919E-2</c:v>
                </c:pt>
                <c:pt idx="523">
                  <c:v>-3.8841977799718298E-2</c:v>
                </c:pt>
                <c:pt idx="524">
                  <c:v>-3.899282102200205E-2</c:v>
                </c:pt>
                <c:pt idx="525">
                  <c:v>-3.9145848501977679E-2</c:v>
                </c:pt>
                <c:pt idx="526">
                  <c:v>-3.9301040379946757E-2</c:v>
                </c:pt>
                <c:pt idx="527">
                  <c:v>-3.9458376399843308E-2</c:v>
                </c:pt>
                <c:pt idx="528">
                  <c:v>-3.9617835967413188E-2</c:v>
                </c:pt>
                <c:pt idx="529">
                  <c:v>-3.9779398204887607E-2</c:v>
                </c:pt>
                <c:pt idx="530">
                  <c:v>-3.9943042002297945E-2</c:v>
                </c:pt>
                <c:pt idx="531">
                  <c:v>-4.0108746065574935E-2</c:v>
                </c:pt>
                <c:pt idx="532">
                  <c:v>-4.0276488961571801E-2</c:v>
                </c:pt>
                <c:pt idx="533">
                  <c:v>-4.044624916014506E-2</c:v>
                </c:pt>
                <c:pt idx="534">
                  <c:v>-4.0618005073425049E-2</c:v>
                </c:pt>
                <c:pt idx="535">
                  <c:v>-4.0791735092401589E-2</c:v>
                </c:pt>
                <c:pt idx="536">
                  <c:v>-4.0967417620948188E-2</c:v>
                </c:pt>
                <c:pt idx="537">
                  <c:v>-4.1145031107403154E-2</c:v>
                </c:pt>
                <c:pt idx="538">
                  <c:v>-4.1324554073822427E-2</c:v>
                </c:pt>
                <c:pt idx="539">
                  <c:v>-4.1505965143015057E-2</c:v>
                </c:pt>
                <c:pt idx="540">
                  <c:v>-4.1689243063468599E-2</c:v>
                </c:pt>
                <c:pt idx="541">
                  <c:v>-4.187436673226784E-2</c:v>
                </c:pt>
                <c:pt idx="542">
                  <c:v>-4.2061315216106794E-2</c:v>
                </c:pt>
                <c:pt idx="543">
                  <c:v>-4.2250067770490118E-2</c:v>
                </c:pt>
                <c:pt idx="544">
                  <c:v>-4.24406038572172E-2</c:v>
                </c:pt>
                <c:pt idx="545">
                  <c:v>-4.2632903160237733E-2</c:v>
                </c:pt>
                <c:pt idx="546">
                  <c:v>-4.2826945599965548E-2</c:v>
                </c:pt>
                <c:pt idx="547">
                  <c:v>-4.3022711346133072E-2</c:v>
                </c:pt>
                <c:pt idx="548">
                  <c:v>-4.3220180829266382E-2</c:v>
                </c:pt>
                <c:pt idx="549">
                  <c:v>-4.3419334750857422E-2</c:v>
                </c:pt>
                <c:pt idx="550">
                  <c:v>-4.3620154092306795E-2</c:v>
                </c:pt>
                <c:pt idx="551">
                  <c:v>-4.3822620122708017E-2</c:v>
                </c:pt>
                <c:pt idx="552">
                  <c:v>-4.4026714405540762E-2</c:v>
                </c:pt>
                <c:pt idx="553">
                  <c:v>-4.4232412069294812E-2</c:v>
                </c:pt>
                <c:pt idx="554">
                  <c:v>-4.4439667260759687E-2</c:v>
                </c:pt>
                <c:pt idx="555">
                  <c:v>-4.4648410207938832E-2</c:v>
                </c:pt>
                <c:pt idx="556">
                  <c:v>-4.4858558440607106E-2</c:v>
                </c:pt>
                <c:pt idx="557">
                  <c:v>-4.50700236717681E-2</c:v>
                </c:pt>
                <c:pt idx="558">
                  <c:v>-4.5282712623345461E-2</c:v>
                </c:pt>
                <c:pt idx="559">
                  <c:v>-4.5496527576747131E-2</c:v>
                </c:pt>
                <c:pt idx="560">
                  <c:v>-4.5711366883652418E-2</c:v>
                </c:pt>
                <c:pt idx="561">
                  <c:v>-4.5927125447558885E-2</c:v>
                </c:pt>
                <c:pt idx="562">
                  <c:v>-4.6143695177616822E-2</c:v>
                </c:pt>
                <c:pt idx="563">
                  <c:v>-4.6360965415891069E-2</c:v>
                </c:pt>
                <c:pt idx="564">
                  <c:v>-4.6578823339144017E-2</c:v>
                </c:pt>
                <c:pt idx="565">
                  <c:v>-4.6797154336203323E-2</c:v>
                </c:pt>
                <c:pt idx="566">
                  <c:v>-4.7015842361946926E-2</c:v>
                </c:pt>
                <c:pt idx="567">
                  <c:v>-4.7234770268909147E-2</c:v>
                </c:pt>
                <c:pt idx="568">
                  <c:v>-4.7453820117479943E-2</c:v>
                </c:pt>
                <c:pt idx="569">
                  <c:v>-4.7672873465641967E-2</c:v>
                </c:pt>
                <c:pt idx="570">
                  <c:v>-4.7891811639159863E-2</c:v>
                </c:pt>
                <c:pt idx="571">
                  <c:v>-4.8110515983107373E-2</c:v>
                </c:pt>
                <c:pt idx="572">
                  <c:v>-4.8328868095590546E-2</c:v>
                </c:pt>
                <c:pt idx="573">
                  <c:v>-4.8546750044496143E-2</c:v>
                </c:pt>
                <c:pt idx="574">
                  <c:v>-4.8764044568067877E-2</c:v>
                </c:pt>
                <c:pt idx="575">
                  <c:v>-4.8980635260085996E-2</c:v>
                </c:pt>
                <c:pt idx="576">
                  <c:v>-4.9196406740398282E-2</c:v>
                </c:pt>
                <c:pt idx="577">
                  <c:v>-4.9411244811526006E-2</c:v>
                </c:pt>
                <c:pt idx="578">
                  <c:v>-4.9625042190647214E-2</c:v>
                </c:pt>
                <c:pt idx="579">
                  <c:v>-4.9837710714892819E-2</c:v>
                </c:pt>
                <c:pt idx="580">
                  <c:v>-5.0049183900549264E-2</c:v>
                </c:pt>
                <c:pt idx="581">
                  <c:v>-5.0259407742544462E-2</c:v>
                </c:pt>
                <c:pt idx="582">
                  <c:v>-5.0468335103091191E-2</c:v>
                </c:pt>
                <c:pt idx="583">
                  <c:v>-5.0675925114565978E-2</c:v>
                </c:pt>
                <c:pt idx="584">
                  <c:v>-5.0882142800559707E-2</c:v>
                </c:pt>
                <c:pt idx="585">
                  <c:v>-5.1086958720385475E-2</c:v>
                </c:pt>
                <c:pt idx="586">
                  <c:v>-5.1290348628850617E-2</c:v>
                </c:pt>
                <c:pt idx="587">
                  <c:v>-5.1492293150552329E-2</c:v>
                </c:pt>
                <c:pt idx="588">
                  <c:v>-5.1692777468258233E-2</c:v>
                </c:pt>
                <c:pt idx="589">
                  <c:v>-5.1891791024949188E-2</c:v>
                </c:pt>
                <c:pt idx="590">
                  <c:v>-5.2089327239105657E-2</c:v>
                </c:pt>
                <c:pt idx="591">
                  <c:v>-5.2285383232826062E-2</c:v>
                </c:pt>
                <c:pt idx="592">
                  <c:v>-5.2479959572369346E-2</c:v>
                </c:pt>
                <c:pt idx="593">
                  <c:v>-5.2673060020721127E-2</c:v>
                </c:pt>
                <c:pt idx="594">
                  <c:v>-5.2864691301788141E-2</c:v>
                </c:pt>
                <c:pt idx="595">
                  <c:v>-5.3054862875832949E-2</c:v>
                </c:pt>
                <c:pt idx="596">
                  <c:v>-5.324358672576724E-2</c:v>
                </c:pt>
                <c:pt idx="597">
                  <c:v>-5.3430877153929017E-2</c:v>
                </c:pt>
                <c:pt idx="598">
                  <c:v>-5.3616750588976289E-2</c:v>
                </c:pt>
                <c:pt idx="599">
                  <c:v>-5.380122540253756E-2</c:v>
                </c:pt>
                <c:pt idx="600">
                  <c:v>-5.3984321735266065E-2</c:v>
                </c:pt>
                <c:pt idx="601">
                  <c:v>-5.4166061331953182E-2</c:v>
                </c:pt>
                <c:pt idx="602">
                  <c:v>-5.4346467385363875E-2</c:v>
                </c:pt>
                <c:pt idx="603">
                  <c:v>-5.4525564388464384E-2</c:v>
                </c:pt>
                <c:pt idx="604">
                  <c:v>-5.4703377994721129E-2</c:v>
                </c:pt>
                <c:pt idx="605">
                  <c:v>-5.4879934886156501E-2</c:v>
                </c:pt>
                <c:pt idx="606">
                  <c:v>-5.5055262648856552E-2</c:v>
                </c:pt>
                <c:pt idx="607">
                  <c:v>-5.5229389655631914E-2</c:v>
                </c:pt>
                <c:pt idx="608">
                  <c:v>-5.5402344955542707E-2</c:v>
                </c:pt>
                <c:pt idx="609">
                  <c:v>-5.5574158170004453E-2</c:v>
                </c:pt>
                <c:pt idx="610">
                  <c:v>-5.5744859395202045E-2</c:v>
                </c:pt>
                <c:pt idx="611">
                  <c:v>-5.5914479110543626E-2</c:v>
                </c:pt>
                <c:pt idx="612">
                  <c:v>-5.6083048092897006E-2</c:v>
                </c:pt>
                <c:pt idx="613">
                  <c:v>-5.6250597336357129E-2</c:v>
                </c:pt>
                <c:pt idx="614">
                  <c:v>-5.6417157977300326E-2</c:v>
                </c:pt>
                <c:pt idx="615">
                  <c:v>-5.658276122449047E-2</c:v>
                </c:pt>
                <c:pt idx="616">
                  <c:v>-5.6747438294007524E-2</c:v>
                </c:pt>
                <c:pt idx="617">
                  <c:v>-5.6911220348777637E-2</c:v>
                </c:pt>
                <c:pt idx="618">
                  <c:v>-5.7074138442490152E-2</c:v>
                </c:pt>
                <c:pt idx="619">
                  <c:v>-5.7236223467694872E-2</c:v>
                </c:pt>
                <c:pt idx="620">
                  <c:v>-5.7397506107879158E-2</c:v>
                </c:pt>
                <c:pt idx="621">
                  <c:v>-5.7558016793331591E-2</c:v>
                </c:pt>
                <c:pt idx="622">
                  <c:v>-5.7717785660605619E-2</c:v>
                </c:pt>
                <c:pt idx="623">
                  <c:v>-5.7876842515402947E-2</c:v>
                </c:pt>
                <c:pt idx="624">
                  <c:v>-5.8035216798703604E-2</c:v>
                </c:pt>
                <c:pt idx="625">
                  <c:v>-5.8192937555974343E-2</c:v>
                </c:pt>
                <c:pt idx="626">
                  <c:v>-5.8350033409295399E-2</c:v>
                </c:pt>
                <c:pt idx="627">
                  <c:v>-5.8506532532249626E-2</c:v>
                </c:pt>
                <c:pt idx="628">
                  <c:v>-5.8662462627425159E-2</c:v>
                </c:pt>
                <c:pt idx="629">
                  <c:v>-5.8817850906387949E-2</c:v>
                </c:pt>
                <c:pt idx="630">
                  <c:v>-5.8972724071986372E-2</c:v>
                </c:pt>
                <c:pt idx="631">
                  <c:v>-5.9127108302855315E-2</c:v>
                </c:pt>
                <c:pt idx="632">
                  <c:v>-5.928102923999299E-2</c:v>
                </c:pt>
                <c:pt idx="633">
                  <c:v>-5.9434511975287811E-2</c:v>
                </c:pt>
                <c:pt idx="634">
                  <c:v>-5.9587581041879251E-2</c:v>
                </c:pt>
                <c:pt idx="635">
                  <c:v>-5.9740260406240114E-2</c:v>
                </c:pt>
                <c:pt idx="636">
                  <c:v>-5.9892573461873072E-2</c:v>
                </c:pt>
                <c:pt idx="637">
                  <c:v>-6.0044543024518865E-2</c:v>
                </c:pt>
                <c:pt idx="638">
                  <c:v>-6.0196191328777959E-2</c:v>
                </c:pt>
                <c:pt idx="639">
                  <c:v>-6.0347540026051784E-2</c:v>
                </c:pt>
                <c:pt idx="640">
                  <c:v>-6.049861286335307E-2</c:v>
                </c:pt>
                <c:pt idx="641">
                  <c:v>-6.0649441473121644E-2</c:v>
                </c:pt>
                <c:pt idx="642">
                  <c:v>-6.0800066544678906E-2</c:v>
                </c:pt>
                <c:pt idx="643">
                  <c:v>-6.0950533363497712E-2</c:v>
                </c:pt>
                <c:pt idx="644">
                  <c:v>-6.1100889077444591E-2</c:v>
                </c:pt>
                <c:pt idx="645">
                  <c:v>-6.1251182372946196E-2</c:v>
                </c:pt>
                <c:pt idx="646">
                  <c:v>-6.1401463261117638E-2</c:v>
                </c:pt>
                <c:pt idx="647">
                  <c:v>-6.1551782880170894E-2</c:v>
                </c:pt>
                <c:pt idx="648">
                  <c:v>-6.17021933098683E-2</c:v>
                </c:pt>
                <c:pt idx="649">
                  <c:v>-6.1852747397372586E-2</c:v>
                </c:pt>
                <c:pt idx="650">
                  <c:v>-6.2003498594002809E-2</c:v>
                </c:pt>
                <c:pt idx="651">
                  <c:v>-6.2154500802424122E-2</c:v>
                </c:pt>
                <c:pt idx="652">
                  <c:v>-6.230580823381477E-2</c:v>
                </c:pt>
                <c:pt idx="653">
                  <c:v>-6.2457475274567159E-2</c:v>
                </c:pt>
                <c:pt idx="654">
                  <c:v>-6.2609556362093477E-2</c:v>
                </c:pt>
                <c:pt idx="655">
                  <c:v>-6.2762105869320683E-2</c:v>
                </c:pt>
                <c:pt idx="656">
                  <c:v>-6.2915177997472038E-2</c:v>
                </c:pt>
                <c:pt idx="657">
                  <c:v>-6.3068826676746792E-2</c:v>
                </c:pt>
                <c:pt idx="658">
                  <c:v>-6.3223105474521049E-2</c:v>
                </c:pt>
                <c:pt idx="659">
                  <c:v>-6.3378067510707681E-2</c:v>
                </c:pt>
                <c:pt idx="660">
                  <c:v>-6.3533765379923085E-2</c:v>
                </c:pt>
                <c:pt idx="661">
                  <c:v>-6.3690251080123716E-2</c:v>
                </c:pt>
                <c:pt idx="662">
                  <c:v>-6.3847575947384813E-2</c:v>
                </c:pt>
                <c:pt idx="663">
                  <c:v>-6.4005790596507281E-2</c:v>
                </c:pt>
                <c:pt idx="664">
                  <c:v>-6.4164944867149201E-2</c:v>
                </c:pt>
                <c:pt idx="665">
                  <c:v>-6.4325087775190401E-2</c:v>
                </c:pt>
                <c:pt idx="666">
                  <c:v>-6.4486267469048966E-2</c:v>
                </c:pt>
                <c:pt idx="667">
                  <c:v>-6.464853119067987E-2</c:v>
                </c:pt>
                <c:pt idx="668">
                  <c:v>-6.4811925240995785E-2</c:v>
                </c:pt>
                <c:pt idx="669">
                  <c:v>-6.4976494949460895E-2</c:v>
                </c:pt>
                <c:pt idx="670">
                  <c:v>-6.5142284647618315E-2</c:v>
                </c:pt>
                <c:pt idx="671">
                  <c:v>-6.5309337646321283E-2</c:v>
                </c:pt>
                <c:pt idx="672">
                  <c:v>-6.5477696216447778E-2</c:v>
                </c:pt>
                <c:pt idx="673">
                  <c:v>-6.5647401572887662E-2</c:v>
                </c:pt>
                <c:pt idx="674">
                  <c:v>-6.5818493861599922E-2</c:v>
                </c:pt>
                <c:pt idx="675">
                  <c:v>-6.5991012149546627E-2</c:v>
                </c:pt>
                <c:pt idx="676">
                  <c:v>-6.6164994417318213E-2</c:v>
                </c:pt>
                <c:pt idx="677">
                  <c:v>-6.6340477554273455E-2</c:v>
                </c:pt>
                <c:pt idx="678">
                  <c:v>-6.6517490532292875E-2</c:v>
                </c:pt>
                <c:pt idx="679">
                  <c:v>-6.6696039662418008E-2</c:v>
                </c:pt>
                <c:pt idx="680">
                  <c:v>-6.6876105616938741E-2</c:v>
                </c:pt>
                <c:pt idx="681">
                  <c:v>-6.70576547982948E-2</c:v>
                </c:pt>
                <c:pt idx="682">
                  <c:v>-6.724064631428496E-2</c:v>
                </c:pt>
                <c:pt idx="683">
                  <c:v>-6.7425032820126213E-2</c:v>
                </c:pt>
                <c:pt idx="684">
                  <c:v>-6.761076108394494E-2</c:v>
                </c:pt>
                <c:pt idx="685">
                  <c:v>-6.7797772513980489E-2</c:v>
                </c:pt>
                <c:pt idx="686">
                  <c:v>-6.7986003658016034E-2</c:v>
                </c:pt>
                <c:pt idx="687">
                  <c:v>-6.8175386676432359E-2</c:v>
                </c:pt>
                <c:pt idx="688">
                  <c:v>-6.8365849789894004E-2</c:v>
                </c:pt>
                <c:pt idx="689">
                  <c:v>-6.8557317702638704E-2</c:v>
                </c:pt>
                <c:pt idx="690">
                  <c:v>-6.8749712002316762E-2</c:v>
                </c:pt>
                <c:pt idx="691">
                  <c:v>-6.8942951537304009E-2</c:v>
                </c:pt>
                <c:pt idx="692">
                  <c:v>-6.9136952772386809E-2</c:v>
                </c:pt>
                <c:pt idx="693">
                  <c:v>-6.9331630123694865E-2</c:v>
                </c:pt>
                <c:pt idx="694">
                  <c:v>-6.9526896273733568E-2</c:v>
                </c:pt>
                <c:pt idx="695">
                  <c:v>-6.9722662467343557E-2</c:v>
                </c:pt>
                <c:pt idx="696">
                  <c:v>-6.9918838789392548E-2</c:v>
                </c:pt>
                <c:pt idx="697">
                  <c:v>-7.011533442498058E-2</c:v>
                </c:pt>
                <c:pt idx="698">
                  <c:v>-7.0312057902916489E-2</c:v>
                </c:pt>
                <c:pt idx="699">
                  <c:v>-7.0508917323201886E-2</c:v>
                </c:pt>
                <c:pt idx="700">
                  <c:v>-7.070582056923462E-2</c:v>
                </c:pt>
                <c:pt idx="701">
                  <c:v>-7.0902675505422674E-2</c:v>
                </c:pt>
                <c:pt idx="702">
                  <c:v>-7.1099390160876921E-2</c:v>
                </c:pt>
                <c:pt idx="703">
                  <c:v>-7.1295872899829707E-2</c:v>
                </c:pt>
                <c:pt idx="704">
                  <c:v>-7.1492032579404577E-2</c:v>
                </c:pt>
                <c:pt idx="705">
                  <c:v>-7.1687778695342125E-2</c:v>
                </c:pt>
                <c:pt idx="706">
                  <c:v>-7.188302151626548E-2</c:v>
                </c:pt>
                <c:pt idx="707">
                  <c:v>-7.2077672207049637E-2</c:v>
                </c:pt>
                <c:pt idx="708">
                  <c:v>-7.2271642941838299E-2</c:v>
                </c:pt>
                <c:pt idx="709">
                  <c:v>-7.2464847007232894E-2</c:v>
                </c:pt>
                <c:pt idx="710">
                  <c:v>-7.2657198896159403E-2</c:v>
                </c:pt>
                <c:pt idx="711">
                  <c:v>-7.2848614392899483E-2</c:v>
                </c:pt>
                <c:pt idx="712">
                  <c:v>-7.3039010649755209E-2</c:v>
                </c:pt>
                <c:pt idx="713">
                  <c:v>-7.3228306255798112E-2</c:v>
                </c:pt>
                <c:pt idx="714">
                  <c:v>-7.3416421298135984E-2</c:v>
                </c:pt>
                <c:pt idx="715">
                  <c:v>-7.3603277416114568E-2</c:v>
                </c:pt>
                <c:pt idx="716">
                  <c:v>-7.3788797848854532E-2</c:v>
                </c:pt>
                <c:pt idx="717">
                  <c:v>-7.3972907476506908E-2</c:v>
                </c:pt>
                <c:pt idx="718">
                  <c:v>-7.4155532855597311E-2</c:v>
                </c:pt>
                <c:pt idx="719">
                  <c:v>-7.4336602248810613E-2</c:v>
                </c:pt>
                <c:pt idx="720">
                  <c:v>-7.4516045649555995E-2</c:v>
                </c:pt>
                <c:pt idx="721">
                  <c:v>-7.4693794801636154E-2</c:v>
                </c:pt>
                <c:pt idx="722">
                  <c:v>-7.4869783214330604E-2</c:v>
                </c:pt>
                <c:pt idx="723">
                  <c:v>-7.5043946173191101E-2</c:v>
                </c:pt>
                <c:pt idx="724">
                  <c:v>-7.5216220746831694E-2</c:v>
                </c:pt>
                <c:pt idx="725">
                  <c:v>-7.5386545789984896E-2</c:v>
                </c:pt>
                <c:pt idx="726">
                  <c:v>-7.5554861943083404E-2</c:v>
                </c:pt>
                <c:pt idx="727">
                  <c:v>-7.5721111628612656E-2</c:v>
                </c:pt>
                <c:pt idx="728">
                  <c:v>-7.5885239044471142E-2</c:v>
                </c:pt>
                <c:pt idx="729">
                  <c:v>-7.6047190154561642E-2</c:v>
                </c:pt>
                <c:pt idx="730">
                  <c:v>-7.6206912676826985E-2</c:v>
                </c:pt>
                <c:pt idx="731">
                  <c:v>-7.6364356068933562E-2</c:v>
                </c:pt>
                <c:pt idx="732">
                  <c:v>-7.6519471511795334E-2</c:v>
                </c:pt>
                <c:pt idx="733">
                  <c:v>-7.6672211891121653E-2</c:v>
                </c:pt>
                <c:pt idx="734">
                  <c:v>-7.6822531777162903E-2</c:v>
                </c:pt>
                <c:pt idx="735">
                  <c:v>-7.6970387402819085E-2</c:v>
                </c:pt>
                <c:pt idx="736">
                  <c:v>-7.7115736640267066E-2</c:v>
                </c:pt>
                <c:pt idx="737">
                  <c:v>-7.7258538976255217E-2</c:v>
                </c:pt>
                <c:pt idx="738">
                  <c:v>-7.7398755486204895E-2</c:v>
                </c:pt>
                <c:pt idx="739">
                  <c:v>-7.7536348807251021E-2</c:v>
                </c:pt>
                <c:pt idx="740">
                  <c:v>-7.7671284905180715E-2</c:v>
                </c:pt>
                <c:pt idx="741">
                  <c:v>-7.78035369235522E-2</c:v>
                </c:pt>
                <c:pt idx="742">
                  <c:v>-7.7933085937995736E-2</c:v>
                </c:pt>
                <c:pt idx="743">
                  <c:v>-7.8059917936790221E-2</c:v>
                </c:pt>
                <c:pt idx="744">
                  <c:v>-7.8184021957058022E-2</c:v>
                </c:pt>
                <c:pt idx="745">
                  <c:v>-7.8305389834161923E-2</c:v>
                </c:pt>
                <c:pt idx="746">
                  <c:v>-7.8424016023910456E-2</c:v>
                </c:pt>
                <c:pt idx="747">
                  <c:v>-7.8539897434946451E-2</c:v>
                </c:pt>
                <c:pt idx="748">
                  <c:v>-7.8653033268598585E-2</c:v>
                </c:pt>
                <c:pt idx="749">
                  <c:v>-7.8763424865870457E-2</c:v>
                </c:pt>
                <c:pt idx="750">
                  <c:v>-7.8871075561340279E-2</c:v>
                </c:pt>
                <c:pt idx="751">
                  <c:v>-7.8975990543751567E-2</c:v>
                </c:pt>
                <c:pt idx="752">
                  <c:v>-7.9078176723077404E-2</c:v>
                </c:pt>
                <c:pt idx="753">
                  <c:v>-7.9177642603845633E-2</c:v>
                </c:pt>
                <c:pt idx="754">
                  <c:v>-7.927439816451505E-2</c:v>
                </c:pt>
                <c:pt idx="755">
                  <c:v>-7.9368454742696423E-2</c:v>
                </c:pt>
                <c:pt idx="756">
                  <c:v>-7.9459824926016248E-2</c:v>
                </c:pt>
                <c:pt idx="757">
                  <c:v>-7.9548522448425085E-2</c:v>
                </c:pt>
                <c:pt idx="758">
                  <c:v>-7.9634562091755817E-2</c:v>
                </c:pt>
                <c:pt idx="759">
                  <c:v>-7.9717959592341917E-2</c:v>
                </c:pt>
                <c:pt idx="760">
                  <c:v>-7.9798731552509258E-2</c:v>
                </c:pt>
                <c:pt idx="761">
                  <c:v>-7.9876895356760014E-2</c:v>
                </c:pt>
                <c:pt idx="762">
                  <c:v>-7.9952469092470752E-2</c:v>
                </c:pt>
                <c:pt idx="763">
                  <c:v>-8.0025471474930887E-2</c:v>
                </c:pt>
                <c:pt idx="764">
                  <c:v>-8.0095921776553114E-2</c:v>
                </c:pt>
                <c:pt idx="765">
                  <c:v>-8.01638397600902E-2</c:v>
                </c:pt>
                <c:pt idx="766">
                  <c:v>-8.0229245615698025E-2</c:v>
                </c:pt>
                <c:pt idx="767">
                  <c:v>-8.0292159901688406E-2</c:v>
                </c:pt>
                <c:pt idx="768">
                  <c:v>-8.0352603488819285E-2</c:v>
                </c:pt>
                <c:pt idx="769">
                  <c:v>-8.0410597507975023E-2</c:v>
                </c:pt>
                <c:pt idx="770">
                  <c:v>-8.0466163301093102E-2</c:v>
                </c:pt>
                <c:pt idx="771">
                  <c:v>-8.0519322375196906E-2</c:v>
                </c:pt>
                <c:pt idx="772">
                  <c:v>-8.0570096359400864E-2</c:v>
                </c:pt>
                <c:pt idx="773">
                  <c:v>-8.0618506964755254E-2</c:v>
                </c:pt>
                <c:pt idx="774">
                  <c:v>-8.0664575946804484E-2</c:v>
                </c:pt>
                <c:pt idx="775">
                  <c:v>-8.070832507073479E-2</c:v>
                </c:pt>
                <c:pt idx="776">
                  <c:v>-8.0749776078993557E-2</c:v>
                </c:pt>
                <c:pt idx="777">
                  <c:v>-8.0788950661263167E-2</c:v>
                </c:pt>
                <c:pt idx="778">
                  <c:v>-8.0825870426679255E-2</c:v>
                </c:pt>
                <c:pt idx="779">
                  <c:v>-8.0860556878184608E-2</c:v>
                </c:pt>
                <c:pt idx="780">
                  <c:v>-8.0893031388915806E-2</c:v>
                </c:pt>
                <c:pt idx="781">
                  <c:v>-8.0923315180520566E-2</c:v>
                </c:pt>
                <c:pt idx="782">
                  <c:v>-8.0951429303310216E-2</c:v>
                </c:pt>
                <c:pt idx="783">
                  <c:v>-8.0977394618153231E-2</c:v>
                </c:pt>
                <c:pt idx="784">
                  <c:v>-8.1001231780020069E-2</c:v>
                </c:pt>
                <c:pt idx="785">
                  <c:v>-8.1022961223092105E-2</c:v>
                </c:pt>
                <c:pt idx="786">
                  <c:v>-8.1042603147351691E-2</c:v>
                </c:pt>
                <c:pt idx="787">
                  <c:v>-8.1060177506573169E-2</c:v>
                </c:pt>
                <c:pt idx="788">
                  <c:v>-8.1075703997636764E-2</c:v>
                </c:pt>
                <c:pt idx="789">
                  <c:v>-8.1089202051092296E-2</c:v>
                </c:pt>
                <c:pt idx="790">
                  <c:v>-8.1100690822900737E-2</c:v>
                </c:pt>
                <c:pt idx="791">
                  <c:v>-8.1110189187285603E-2</c:v>
                </c:pt>
                <c:pt idx="792">
                  <c:v>-8.1117715730628079E-2</c:v>
                </c:pt>
                <c:pt idx="793">
                  <c:v>-8.112328874634421E-2</c:v>
                </c:pt>
                <c:pt idx="794">
                  <c:v>-8.1126926230682392E-2</c:v>
                </c:pt>
                <c:pt idx="795">
                  <c:v>-8.1128645879384509E-2</c:v>
                </c:pt>
                <c:pt idx="796">
                  <c:v>-8.1128465085155602E-2</c:v>
                </c:pt>
                <c:pt idx="797">
                  <c:v>-8.1126400935888646E-2</c:v>
                </c:pt>
                <c:pt idx="798">
                  <c:v>-8.1122470213594366E-2</c:v>
                </c:pt>
                <c:pt idx="799">
                  <c:v>-8.1116689393988334E-2</c:v>
                </c:pt>
                <c:pt idx="800">
                  <c:v>-8.1109074646688539E-2</c:v>
                </c:pt>
                <c:pt idx="801">
                  <c:v>-8.1099641835980382E-2</c:v>
                </c:pt>
                <c:pt idx="802">
                  <c:v>-8.1088406522106832E-2</c:v>
                </c:pt>
                <c:pt idx="803">
                  <c:v>-8.1075383944250137E-2</c:v>
                </c:pt>
                <c:pt idx="804">
                  <c:v>-8.1060588982149712E-2</c:v>
                </c:pt>
                <c:pt idx="805">
                  <c:v>-8.1044036150530602E-2</c:v>
                </c:pt>
                <c:pt idx="806">
                  <c:v>-8.102573963341865E-2</c:v>
                </c:pt>
                <c:pt idx="807">
                  <c:v>-8.1005713306694524E-2</c:v>
                </c:pt>
                <c:pt idx="808">
                  <c:v>-8.0983970744065117E-2</c:v>
                </c:pt>
                <c:pt idx="809">
                  <c:v>-8.0960525222554328E-2</c:v>
                </c:pt>
                <c:pt idx="810">
                  <c:v>-8.093538972814153E-2</c:v>
                </c:pt>
                <c:pt idx="811">
                  <c:v>-8.0908576961551001E-2</c:v>
                </c:pt>
                <c:pt idx="812">
                  <c:v>-8.0880099344171952E-2</c:v>
                </c:pt>
                <c:pt idx="813">
                  <c:v>-8.0849969024088267E-2</c:v>
                </c:pt>
                <c:pt idx="814">
                  <c:v>-8.0818197882199364E-2</c:v>
                </c:pt>
                <c:pt idx="815">
                  <c:v>-8.0784797538413763E-2</c:v>
                </c:pt>
                <c:pt idx="816">
                  <c:v>-8.074977935789876E-2</c:v>
                </c:pt>
                <c:pt idx="817">
                  <c:v>-8.0713154457370651E-2</c:v>
                </c:pt>
                <c:pt idx="818">
                  <c:v>-8.0674933711410268E-2</c:v>
                </c:pt>
                <c:pt idx="819">
                  <c:v>-8.0635127758790615E-2</c:v>
                </c:pt>
                <c:pt idx="820">
                  <c:v>-8.0593747008803673E-2</c:v>
                </c:pt>
                <c:pt idx="821">
                  <c:v>-8.0550801647574569E-2</c:v>
                </c:pt>
                <c:pt idx="822">
                  <c:v>-8.0506301644351796E-2</c:v>
                </c:pt>
                <c:pt idx="823">
                  <c:v>-8.0460256757763901E-2</c:v>
                </c:pt>
                <c:pt idx="824">
                  <c:v>-8.0412676542032727E-2</c:v>
                </c:pt>
                <c:pt idx="825">
                  <c:v>-8.0363570353134836E-2</c:v>
                </c:pt>
                <c:pt idx="826">
                  <c:v>-8.0312947354902964E-2</c:v>
                </c:pt>
                <c:pt idx="827">
                  <c:v>-8.0260816525060549E-2</c:v>
                </c:pt>
                <c:pt idx="828">
                  <c:v>-8.0207186661182428E-2</c:v>
                </c:pt>
                <c:pt idx="829">
                  <c:v>-8.0152066386575849E-2</c:v>
                </c:pt>
                <c:pt idx="830">
                  <c:v>-8.0095464156076004E-2</c:v>
                </c:pt>
                <c:pt idx="831">
                  <c:v>-8.0037388261751788E-2</c:v>
                </c:pt>
                <c:pt idx="832">
                  <c:v>-7.9977846838516956E-2</c:v>
                </c:pt>
                <c:pt idx="833">
                  <c:v>-7.9916847869642552E-2</c:v>
                </c:pt>
                <c:pt idx="834">
                  <c:v>-7.9854399192167844E-2</c:v>
                </c:pt>
                <c:pt idx="835">
                  <c:v>-7.9790508502206217E-2</c:v>
                </c:pt>
                <c:pt idx="836">
                  <c:v>-7.9725183360143392E-2</c:v>
                </c:pt>
                <c:pt idx="837">
                  <c:v>-7.9658431195726173E-2</c:v>
                </c:pt>
                <c:pt idx="838">
                  <c:v>-7.9590259313039341E-2</c:v>
                </c:pt>
                <c:pt idx="839">
                  <c:v>-7.9520674895369639E-2</c:v>
                </c:pt>
                <c:pt idx="840">
                  <c:v>-7.944968500995514E-2</c:v>
                </c:pt>
                <c:pt idx="841">
                  <c:v>-7.9377296612619594E-2</c:v>
                </c:pt>
                <c:pt idx="842">
                  <c:v>-7.9303516552290607E-2</c:v>
                </c:pt>
                <c:pt idx="843">
                  <c:v>-7.922835157540177E-2</c:v>
                </c:pt>
                <c:pt idx="844">
                  <c:v>-7.9151808330178208E-2</c:v>
                </c:pt>
                <c:pt idx="845">
                  <c:v>-7.9073893370805892E-2</c:v>
                </c:pt>
                <c:pt idx="846">
                  <c:v>-7.899461316148472E-2</c:v>
                </c:pt>
                <c:pt idx="847">
                  <c:v>-7.8913974080366239E-2</c:v>
                </c:pt>
                <c:pt idx="848">
                  <c:v>-7.8831982423376412E-2</c:v>
                </c:pt>
                <c:pt idx="849">
                  <c:v>-7.8748644407924312E-2</c:v>
                </c:pt>
                <c:pt idx="850">
                  <c:v>-7.8663966176497666E-2</c:v>
                </c:pt>
                <c:pt idx="851">
                  <c:v>-7.8577953800146622E-2</c:v>
                </c:pt>
                <c:pt idx="852">
                  <c:v>-7.8490613281856747E-2</c:v>
                </c:pt>
                <c:pt idx="853">
                  <c:v>-7.8401950559812625E-2</c:v>
                </c:pt>
                <c:pt idx="854">
                  <c:v>-7.8311971510553663E-2</c:v>
                </c:pt>
                <c:pt idx="855">
                  <c:v>-7.8220681952023668E-2</c:v>
                </c:pt>
                <c:pt idx="856">
                  <c:v>-7.8128087646515673E-2</c:v>
                </c:pt>
                <c:pt idx="857">
                  <c:v>-7.8034194303513979E-2</c:v>
                </c:pt>
                <c:pt idx="858">
                  <c:v>-7.7939007582435021E-2</c:v>
                </c:pt>
                <c:pt idx="859">
                  <c:v>-7.784253309526902E-2</c:v>
                </c:pt>
                <c:pt idx="860">
                  <c:v>-7.7744776409124305E-2</c:v>
                </c:pt>
                <c:pt idx="861">
                  <c:v>-7.7645743048676219E-2</c:v>
                </c:pt>
                <c:pt idx="862">
                  <c:v>-7.7545438498522759E-2</c:v>
                </c:pt>
                <c:pt idx="863">
                  <c:v>-7.7443868205448685E-2</c:v>
                </c:pt>
                <c:pt idx="864">
                  <c:v>-7.7341037580600527E-2</c:v>
                </c:pt>
                <c:pt idx="865">
                  <c:v>-7.7236954933449453E-2</c:v>
                </c:pt>
                <c:pt idx="866">
                  <c:v>-7.7131637808263584E-2</c:v>
                </c:pt>
                <c:pt idx="867">
                  <c:v>-7.7025114266243436E-2</c:v>
                </c:pt>
                <c:pt idx="868">
                  <c:v>-7.6917418004152985E-2</c:v>
                </c:pt>
                <c:pt idx="869">
                  <c:v>-7.6808585361408416E-2</c:v>
                </c:pt>
                <c:pt idx="870">
                  <c:v>-7.6698654962942758E-2</c:v>
                </c:pt>
                <c:pt idx="871">
                  <c:v>-7.6587667481462673E-2</c:v>
                </c:pt>
                <c:pt idx="872">
                  <c:v>-7.6475665416668878E-2</c:v>
                </c:pt>
                <c:pt idx="873">
                  <c:v>-7.6362692886874889E-2</c:v>
                </c:pt>
                <c:pt idx="874">
                  <c:v>-7.6248795432379599E-2</c:v>
                </c:pt>
                <c:pt idx="875">
                  <c:v>-7.6134019830118888E-2</c:v>
                </c:pt>
                <c:pt idx="876">
                  <c:v>-7.6018413919137204E-2</c:v>
                </c:pt>
                <c:pt idx="877">
                  <c:v>-7.5902026436436426E-2</c:v>
                </c:pt>
                <c:pt idx="878">
                  <c:v>-7.5784906862768467E-2</c:v>
                </c:pt>
                <c:pt idx="879">
                  <c:v>-7.5667105277952271E-2</c:v>
                </c:pt>
                <c:pt idx="880">
                  <c:v>-7.5548672225307256E-2</c:v>
                </c:pt>
                <c:pt idx="881">
                  <c:v>-7.5429658584807519E-2</c:v>
                </c:pt>
                <c:pt idx="882">
                  <c:v>-7.5310115454573251E-2</c:v>
                </c:pt>
                <c:pt idx="883">
                  <c:v>-7.5190094040326727E-2</c:v>
                </c:pt>
                <c:pt idx="884">
                  <c:v>-7.5069645552453532E-2</c:v>
                </c:pt>
                <c:pt idx="885">
                  <c:v>-7.4948821110319419E-2</c:v>
                </c:pt>
                <c:pt idx="886">
                  <c:v>-7.4827671653505609E-2</c:v>
                </c:pt>
                <c:pt idx="887">
                  <c:v>-7.4706247859636102E-2</c:v>
                </c:pt>
                <c:pt idx="888">
                  <c:v>-7.4584600068481693E-2</c:v>
                </c:pt>
                <c:pt idx="889">
                  <c:v>-7.4462778212036035E-2</c:v>
                </c:pt>
                <c:pt idx="890">
                  <c:v>-7.4340831750269357E-2</c:v>
                </c:pt>
                <c:pt idx="891">
                  <c:v>-7.4218809612276573E-2</c:v>
                </c:pt>
                <c:pt idx="892">
                  <c:v>-7.4096760142545973E-2</c:v>
                </c:pt>
                <c:pt idx="893">
                  <c:v>-7.3974731052084519E-2</c:v>
                </c:pt>
                <c:pt idx="894">
                  <c:v>-7.3852769374146657E-2</c:v>
                </c:pt>
                <c:pt idx="895">
                  <c:v>-7.3730921424321028E-2</c:v>
                </c:pt>
                <c:pt idx="896">
                  <c:v>-7.3609232764740906E-2</c:v>
                </c:pt>
                <c:pt idx="897">
                  <c:v>-7.3487748172191836E-2</c:v>
                </c:pt>
                <c:pt idx="898">
                  <c:v>-7.3366511609898918E-2</c:v>
                </c:pt>
                <c:pt idx="899">
                  <c:v>-7.3245566202785412E-2</c:v>
                </c:pt>
                <c:pt idx="900">
                  <c:v>-7.3124954216002402E-2</c:v>
                </c:pt>
                <c:pt idx="901">
                  <c:v>-7.3004717036536715E-2</c:v>
                </c:pt>
                <c:pt idx="902">
                  <c:v>-7.2884895157713597E-2</c:v>
                </c:pt>
                <c:pt idx="903">
                  <c:v>-7.276552816641732E-2</c:v>
                </c:pt>
                <c:pt idx="904">
                  <c:v>-7.2646654732860402E-2</c:v>
                </c:pt>
                <c:pt idx="905">
                  <c:v>-7.2528312602740175E-2</c:v>
                </c:pt>
                <c:pt idx="906">
                  <c:v>-7.2410538591627494E-2</c:v>
                </c:pt>
                <c:pt idx="907">
                  <c:v>-7.2293368581440004E-2</c:v>
                </c:pt>
                <c:pt idx="908">
                  <c:v>-7.2176837518858755E-2</c:v>
                </c:pt>
                <c:pt idx="909">
                  <c:v>-7.206097941555295E-2</c:v>
                </c:pt>
                <c:pt idx="910">
                  <c:v>-7.1945827350084771E-2</c:v>
                </c:pt>
                <c:pt idx="911">
                  <c:v>-7.1831413471371092E-2</c:v>
                </c:pt>
                <c:pt idx="912">
                  <c:v>-7.1717769003585619E-2</c:v>
                </c:pt>
                <c:pt idx="913">
                  <c:v>-7.1604924252390234E-2</c:v>
                </c:pt>
                <c:pt idx="914">
                  <c:v>-7.149290861238991E-2</c:v>
                </c:pt>
                <c:pt idx="915">
                  <c:v>-7.1381750575710209E-2</c:v>
                </c:pt>
                <c:pt idx="916">
                  <c:v>-7.127147774160239E-2</c:v>
                </c:pt>
                <c:pt idx="917">
                  <c:v>-7.1162116826985283E-2</c:v>
                </c:pt>
                <c:pt idx="918">
                  <c:v>-7.1053693677837884E-2</c:v>
                </c:pt>
                <c:pt idx="919">
                  <c:v>-7.0946233281361876E-2</c:v>
                </c:pt>
                <c:pt idx="920">
                  <c:v>-7.0839759778835998E-2</c:v>
                </c:pt>
                <c:pt idx="921">
                  <c:v>-7.0734296479090422E-2</c:v>
                </c:pt>
                <c:pt idx="922">
                  <c:v>-7.0629865872531519E-2</c:v>
                </c:pt>
                <c:pt idx="923">
                  <c:v>-7.052648964565264E-2</c:v>
                </c:pt>
                <c:pt idx="924">
                  <c:v>-7.0424188695968781E-2</c:v>
                </c:pt>
                <c:pt idx="925">
                  <c:v>-7.0322983147318815E-2</c:v>
                </c:pt>
                <c:pt idx="926">
                  <c:v>-7.0222892365479087E-2</c:v>
                </c:pt>
                <c:pt idx="927">
                  <c:v>-7.0123934974039376E-2</c:v>
                </c:pt>
                <c:pt idx="928">
                  <c:v>-7.002612330534104E-2</c:v>
                </c:pt>
                <c:pt idx="929">
                  <c:v>-6.992945139293652E-2</c:v>
                </c:pt>
                <c:pt idx="930">
                  <c:v>-6.9833892557926533E-2</c:v>
                </c:pt>
                <c:pt idx="931">
                  <c:v>-6.9739408694510285E-2</c:v>
                </c:pt>
                <c:pt idx="932">
                  <c:v>-6.9645955970853352E-2</c:v>
                </c:pt>
                <c:pt idx="933">
                  <c:v>-6.9553485526718389E-2</c:v>
                </c:pt>
                <c:pt idx="934">
                  <c:v>-6.9461943944313778E-2</c:v>
                </c:pt>
                <c:pt idx="935">
                  <c:v>-6.9371273686760618E-2</c:v>
                </c:pt>
                <c:pt idx="936">
                  <c:v>-6.9281413512819773E-2</c:v>
                </c:pt>
                <c:pt idx="937">
                  <c:v>-6.9192298869080099E-2</c:v>
                </c:pt>
                <c:pt idx="938">
                  <c:v>-6.9103862260492699E-2</c:v>
                </c:pt>
                <c:pt idx="939">
                  <c:v>-6.9016033600100682E-2</c:v>
                </c:pt>
                <c:pt idx="940">
                  <c:v>-6.8928740538792888E-2</c:v>
                </c:pt>
                <c:pt idx="941">
                  <c:v>-6.8841908775887972E-2</c:v>
                </c:pt>
                <c:pt idx="942">
                  <c:v>-6.8755462351332786E-2</c:v>
                </c:pt>
                <c:pt idx="943">
                  <c:v>-6.8669323920278358E-2</c:v>
                </c:pt>
                <c:pt idx="944">
                  <c:v>-6.8583415010774779E-2</c:v>
                </c:pt>
                <c:pt idx="945">
                  <c:v>-6.8497656265304824E-2</c:v>
                </c:pt>
                <c:pt idx="946">
                  <c:v>-6.8411967666855089E-2</c:v>
                </c:pt>
                <c:pt idx="947">
                  <c:v>-6.8326268750202507E-2</c:v>
                </c:pt>
                <c:pt idx="948">
                  <c:v>-6.8240478799073467E-2</c:v>
                </c:pt>
                <c:pt idx="949">
                  <c:v>-6.8154517029812012E-2</c:v>
                </c:pt>
                <c:pt idx="950">
                  <c:v>-6.8068302762173502E-2</c:v>
                </c:pt>
                <c:pt idx="951">
                  <c:v>-6.7981755577840641E-2</c:v>
                </c:pt>
                <c:pt idx="952">
                  <c:v>-6.7894795467238117E-2</c:v>
                </c:pt>
                <c:pt idx="953">
                  <c:v>-6.7807349758572527E-2</c:v>
                </c:pt>
                <c:pt idx="954">
                  <c:v>-6.7719367920326984E-2</c:v>
                </c:pt>
                <c:pt idx="955">
                  <c:v>-6.7630824642596801E-2</c:v>
                </c:pt>
                <c:pt idx="956">
                  <c:v>-6.7541708627742572E-2</c:v>
                </c:pt>
                <c:pt idx="957">
                  <c:v>-6.7452015747821378E-2</c:v>
                </c:pt>
                <c:pt idx="958">
                  <c:v>-6.7361748300848068E-2</c:v>
                </c:pt>
                <c:pt idx="959">
                  <c:v>-6.7270914535687704E-2</c:v>
                </c:pt>
                <c:pt idx="960">
                  <c:v>-6.7179528208672068E-2</c:v>
                </c:pt>
                <c:pt idx="961">
                  <c:v>-6.7087608161773962E-2</c:v>
                </c:pt>
                <c:pt idx="962">
                  <c:v>-6.6995177921242405E-2</c:v>
                </c:pt>
                <c:pt idx="963">
                  <c:v>-6.6902265315976109E-2</c:v>
                </c:pt>
                <c:pt idx="964">
                  <c:v>-6.6808902114940699E-2</c:v>
                </c:pt>
                <c:pt idx="965">
                  <c:v>-6.671512368294992E-2</c:v>
                </c:pt>
                <c:pt idx="966">
                  <c:v>-6.6620968654145463E-2</c:v>
                </c:pt>
                <c:pt idx="967">
                  <c:v>-6.652647862252381E-2</c:v>
                </c:pt>
                <c:pt idx="968">
                  <c:v>-6.6431697848874705E-2</c:v>
                </c:pt>
                <c:pt idx="969">
                  <c:v>-6.6336672983508732E-2</c:v>
                </c:pt>
                <c:pt idx="970">
                  <c:v>-6.6241452804167975E-2</c:v>
                </c:pt>
                <c:pt idx="971">
                  <c:v>-6.6146087968527903E-2</c:v>
                </c:pt>
                <c:pt idx="972">
                  <c:v>-6.6050630780713493E-2</c:v>
                </c:pt>
                <c:pt idx="973">
                  <c:v>-6.5955134971268536E-2</c:v>
                </c:pt>
                <c:pt idx="974">
                  <c:v>-6.5859655490030825E-2</c:v>
                </c:pt>
                <c:pt idx="975">
                  <c:v>-6.5764248311381682E-2</c:v>
                </c:pt>
                <c:pt idx="976">
                  <c:v>-6.5668970251352723E-2</c:v>
                </c:pt>
                <c:pt idx="977">
                  <c:v>-6.5573878796087906E-2</c:v>
                </c:pt>
                <c:pt idx="978">
                  <c:v>-6.5479031941172897E-2</c:v>
                </c:pt>
                <c:pt idx="979">
                  <c:v>-6.5384488041358671E-2</c:v>
                </c:pt>
                <c:pt idx="980">
                  <c:v>-6.5290305670221177E-2</c:v>
                </c:pt>
                <c:pt idx="981">
                  <c:v>-6.5196543489311573E-2</c:v>
                </c:pt>
                <c:pt idx="982">
                  <c:v>-6.510326012636683E-2</c:v>
                </c:pt>
                <c:pt idx="983">
                  <c:v>-6.5010514062163891E-2</c:v>
                </c:pt>
                <c:pt idx="984">
                  <c:v>-6.4918363525614114E-2</c:v>
                </c:pt>
                <c:pt idx="985">
                  <c:v>-6.4826866396707802E-2</c:v>
                </c:pt>
                <c:pt idx="986">
                  <c:v>-6.4736080116932396E-2</c:v>
                </c:pt>
                <c:pt idx="987">
                  <c:v>-6.4646061606800032E-2</c:v>
                </c:pt>
                <c:pt idx="988">
                  <c:v>-6.4556867190133899E-2</c:v>
                </c:pt>
                <c:pt idx="989">
                  <c:v>-6.4468552524773473E-2</c:v>
                </c:pt>
                <c:pt idx="990">
                  <c:v>-6.4381166417178989E-2</c:v>
                </c:pt>
                <c:pt idx="991">
                  <c:v>-6.4294737537686455E-2</c:v>
                </c:pt>
                <c:pt idx="992">
                  <c:v>-6.420927169527671E-2</c:v>
                </c:pt>
                <c:pt idx="993">
                  <c:v>-6.4124761987678469E-2</c:v>
                </c:pt>
                <c:pt idx="994">
                  <c:v>-6.4041195012826027E-2</c:v>
                </c:pt>
                <c:pt idx="995">
                  <c:v>-6.395855158089557E-2</c:v>
                </c:pt>
                <c:pt idx="996">
                  <c:v>-6.3876807181249773E-2</c:v>
                </c:pt>
                <c:pt idx="997">
                  <c:v>-6.3795932417932757E-2</c:v>
                </c:pt>
                <c:pt idx="998">
                  <c:v>-6.37158934230138E-2</c:v>
                </c:pt>
                <c:pt idx="999">
                  <c:v>-6.3636652248899694E-2</c:v>
                </c:pt>
                <c:pt idx="1000">
                  <c:v>-6.355816724039412E-2</c:v>
                </c:pt>
                <c:pt idx="1001">
                  <c:v>-6.3480393387253004E-2</c:v>
                </c:pt>
                <c:pt idx="1002">
                  <c:v>-6.3403282657965812E-2</c:v>
                </c:pt>
                <c:pt idx="1003">
                  <c:v>-6.332678431547771E-2</c:v>
                </c:pt>
                <c:pt idx="1004">
                  <c:v>-6.3250845215548399E-2</c:v>
                </c:pt>
                <c:pt idx="1005">
                  <c:v>-6.31754100884271E-2</c:v>
                </c:pt>
                <c:pt idx="1006">
                  <c:v>-6.3100421804505341E-2</c:v>
                </c:pt>
                <c:pt idx="1007">
                  <c:v>-6.3025821624592679E-2</c:v>
                </c:pt>
                <c:pt idx="1008">
                  <c:v>-6.2951549435442095E-2</c:v>
                </c:pt>
                <c:pt idx="1009">
                  <c:v>-6.2877543971135375E-2</c:v>
                </c:pt>
                <c:pt idx="1010">
                  <c:v>-6.2803743020921343E-2</c:v>
                </c:pt>
                <c:pt idx="1011">
                  <c:v>-6.2730083624083013E-2</c:v>
                </c:pt>
                <c:pt idx="1012">
                  <c:v>-6.2656502252392526E-2</c:v>
                </c:pt>
                <c:pt idx="1013">
                  <c:v>-6.2582934980696642E-2</c:v>
                </c:pt>
                <c:pt idx="1014">
                  <c:v>-6.250931764615783E-2</c:v>
                </c:pt>
                <c:pt idx="1015">
                  <c:v>-6.2435585996661866E-2</c:v>
                </c:pt>
                <c:pt idx="1016">
                  <c:v>-6.2361675828883842E-2</c:v>
                </c:pt>
                <c:pt idx="1017">
                  <c:v>-6.2287523116491286E-2</c:v>
                </c:pt>
                <c:pt idx="1018">
                  <c:v>-6.2213064128945977E-2</c:v>
                </c:pt>
                <c:pt idx="1019">
                  <c:v>-6.2138235541350867E-2</c:v>
                </c:pt>
                <c:pt idx="1020">
                  <c:v>-6.2062974535773918E-2</c:v>
                </c:pt>
                <c:pt idx="1021">
                  <c:v>-6.1987218894465242E-2</c:v>
                </c:pt>
                <c:pt idx="1022">
                  <c:v>-6.1910907085369761E-2</c:v>
                </c:pt>
                <c:pt idx="1023">
                  <c:v>-6.183397834032324E-2</c:v>
                </c:pt>
                <c:pt idx="1024">
                  <c:v>-6.1756372726305464E-2</c:v>
                </c:pt>
                <c:pt idx="1025">
                  <c:v>-6.1678031210110902E-2</c:v>
                </c:pt>
                <c:pt idx="1026">
                  <c:v>-6.1598895716783487E-2</c:v>
                </c:pt>
                <c:pt idx="1027">
                  <c:v>-6.151890918214966E-2</c:v>
                </c:pt>
                <c:pt idx="1028">
                  <c:v>-6.1438015599770121E-2</c:v>
                </c:pt>
                <c:pt idx="1029">
                  <c:v>-6.135616006261968E-2</c:v>
                </c:pt>
                <c:pt idx="1030">
                  <c:v>-6.1273288799790888E-2</c:v>
                </c:pt>
                <c:pt idx="1031">
                  <c:v>-6.1189349208506716E-2</c:v>
                </c:pt>
                <c:pt idx="1032">
                  <c:v>-6.1104289881714915E-2</c:v>
                </c:pt>
                <c:pt idx="1033">
                  <c:v>-6.101806063152674E-2</c:v>
                </c:pt>
                <c:pt idx="1034">
                  <c:v>-6.09306125087501E-2</c:v>
                </c:pt>
                <c:pt idx="1035">
                  <c:v>-6.0841897818758824E-2</c:v>
                </c:pt>
                <c:pt idx="1036">
                  <c:v>-6.0751870133927265E-2</c:v>
                </c:pt>
                <c:pt idx="1037">
                  <c:v>-6.0660484302851002E-2</c:v>
                </c:pt>
                <c:pt idx="1038">
                  <c:v>-6.0567696456564374E-2</c:v>
                </c:pt>
                <c:pt idx="1039">
                  <c:v>-6.047346401195567E-2</c:v>
                </c:pt>
                <c:pt idx="1040">
                  <c:v>-6.0377745672572342E-2</c:v>
                </c:pt>
                <c:pt idx="1041">
                  <c:v>-6.0280501426999859E-2</c:v>
                </c:pt>
                <c:pt idx="1042">
                  <c:v>-6.0181692544988313E-2</c:v>
                </c:pt>
                <c:pt idx="1043">
                  <c:v>-6.0081281571494283E-2</c:v>
                </c:pt>
                <c:pt idx="1044">
                  <c:v>-5.9979232318796233E-2</c:v>
                </c:pt>
                <c:pt idx="1045">
                  <c:v>-5.9875509856834055E-2</c:v>
                </c:pt>
                <c:pt idx="1046">
                  <c:v>-5.9770080501917122E-2</c:v>
                </c:pt>
                <c:pt idx="1047">
                  <c:v>-5.9662911803936777E-2</c:v>
                </c:pt>
                <c:pt idx="1048">
                  <c:v>-5.9553972532212493E-2</c:v>
                </c:pt>
                <c:pt idx="1049">
                  <c:v>-5.9443232660095609E-2</c:v>
                </c:pt>
                <c:pt idx="1050">
                  <c:v>-5.9330663348445875E-2</c:v>
                </c:pt>
                <c:pt idx="1051">
                  <c:v>-5.9216236928091789E-2</c:v>
                </c:pt>
                <c:pt idx="1052">
                  <c:v>-5.909992688137912E-2</c:v>
                </c:pt>
                <c:pt idx="1053">
                  <c:v>-5.8981707739009251E-2</c:v>
                </c:pt>
                <c:pt idx="1054">
                  <c:v>-5.8861554878790787E-2</c:v>
                </c:pt>
                <c:pt idx="1055">
                  <c:v>-5.8739444468388219E-2</c:v>
                </c:pt>
                <c:pt idx="1056">
                  <c:v>-5.8615353583890015E-2</c:v>
                </c:pt>
                <c:pt idx="1057">
                  <c:v>-5.8489260273864092E-2</c:v>
                </c:pt>
                <c:pt idx="1058">
                  <c:v>-5.8361143547589006E-2</c:v>
                </c:pt>
                <c:pt idx="1059">
                  <c:v>-5.8230983359537428E-2</c:v>
                </c:pt>
                <c:pt idx="1060">
                  <c:v>-5.8098760593107417E-2</c:v>
                </c:pt>
                <c:pt idx="1061">
                  <c:v>-5.7964457043792862E-2</c:v>
                </c:pt>
                <c:pt idx="1062">
                  <c:v>-5.782805540186782E-2</c:v>
                </c:pt>
                <c:pt idx="1063">
                  <c:v>-5.7689539234651838E-2</c:v>
                </c:pt>
                <c:pt idx="1064">
                  <c:v>-5.7548892968418003E-2</c:v>
                </c:pt>
                <c:pt idx="1065">
                  <c:v>-5.7406101870003168E-2</c:v>
                </c:pt>
                <c:pt idx="1066">
                  <c:v>-5.7261152028174792E-2</c:v>
                </c:pt>
                <c:pt idx="1067">
                  <c:v>-5.7114030334806311E-2</c:v>
                </c:pt>
                <c:pt idx="1068">
                  <c:v>-5.6964724465909007E-2</c:v>
                </c:pt>
                <c:pt idx="1069">
                  <c:v>-5.6813222862566279E-2</c:v>
                </c:pt>
                <c:pt idx="1070">
                  <c:v>-5.6659514711811361E-2</c:v>
                </c:pt>
                <c:pt idx="1071">
                  <c:v>-5.6503589927488718E-2</c:v>
                </c:pt>
                <c:pt idx="1072">
                  <c:v>-5.6345439131134864E-2</c:v>
                </c:pt>
                <c:pt idx="1073">
                  <c:v>-5.6185053632913068E-2</c:v>
                </c:pt>
                <c:pt idx="1074">
                  <c:v>-5.6022425412632977E-2</c:v>
                </c:pt>
                <c:pt idx="1075">
                  <c:v>-5.5857547100883996E-2</c:v>
                </c:pt>
                <c:pt idx="1076">
                  <c:v>-5.5690411960309737E-2</c:v>
                </c:pt>
                <c:pt idx="1077">
                  <c:v>-5.5521013867047414E-2</c:v>
                </c:pt>
                <c:pt idx="1078">
                  <c:v>-5.5349347292355223E-2</c:v>
                </c:pt>
                <c:pt idx="1079">
                  <c:v>-5.5175407284448127E-2</c:v>
                </c:pt>
                <c:pt idx="1080">
                  <c:v>-5.4999189450560405E-2</c:v>
                </c:pt>
                <c:pt idx="1081">
                  <c:v>-5.4820689939252709E-2</c:v>
                </c:pt>
                <c:pt idx="1082">
                  <c:v>-5.4639905422978224E-2</c:v>
                </c:pt>
                <c:pt idx="1083">
                  <c:v>-5.4456833080922376E-2</c:v>
                </c:pt>
                <c:pt idx="1084">
                  <c:v>-5.4271470582127369E-2</c:v>
                </c:pt>
                <c:pt idx="1085">
                  <c:v>-5.4083816068913756E-2</c:v>
                </c:pt>
                <c:pt idx="1086">
                  <c:v>-5.3893868140607322E-2</c:v>
                </c:pt>
                <c:pt idx="1087">
                  <c:v>-5.3701625837580778E-2</c:v>
                </c:pt>
                <c:pt idx="1088">
                  <c:v>-5.3507088625616067E-2</c:v>
                </c:pt>
                <c:pt idx="1089">
                  <c:v>-5.3310256380594799E-2</c:v>
                </c:pt>
                <c:pt idx="1090">
                  <c:v>-5.3111129373520582E-2</c:v>
                </c:pt>
                <c:pt idx="1091">
                  <c:v>-5.2909708255878207E-2</c:v>
                </c:pt>
                <c:pt idx="1092">
                  <c:v>-5.270599404533189E-2</c:v>
                </c:pt>
                <c:pt idx="1093">
                  <c:v>-5.2499988111765823E-2</c:v>
                </c:pt>
                <c:pt idx="1094">
                  <c:v>-5.2291692163667941E-2</c:v>
                </c:pt>
                <c:pt idx="1095">
                  <c:v>-5.2081108234857704E-2</c:v>
                </c:pt>
                <c:pt idx="1096">
                  <c:v>-5.1868238671557855E-2</c:v>
                </c:pt>
                <c:pt idx="1097">
                  <c:v>-5.1653086119809996E-2</c:v>
                </c:pt>
                <c:pt idx="1098">
                  <c:v>-5.143565351323226E-2</c:v>
                </c:pt>
                <c:pt idx="1099">
                  <c:v>-5.1215944061117881E-2</c:v>
                </c:pt>
                <c:pt idx="1100">
                  <c:v>-5.0993961236871763E-2</c:v>
                </c:pt>
                <c:pt idx="1101">
                  <c:v>-5.0769708766782801E-2</c:v>
                </c:pt>
                <c:pt idx="1102">
                  <c:v>-5.0543190619129062E-2</c:v>
                </c:pt>
                <c:pt idx="1103">
                  <c:v>-5.031441682849408E-2</c:v>
                </c:pt>
                <c:pt idx="1104">
                  <c:v>-5.0083416092095559E-2</c:v>
                </c:pt>
                <c:pt idx="1105">
                  <c:v>-4.9850238307691551E-2</c:v>
                </c:pt>
                <c:pt idx="1106">
                  <c:v>-4.9614944845642384E-2</c:v>
                </c:pt>
                <c:pt idx="1107">
                  <c:v>-4.9377602579762411E-2</c:v>
                </c:pt>
                <c:pt idx="1108">
                  <c:v>-4.9138283164230738E-2</c:v>
                </c:pt>
                <c:pt idx="1109">
                  <c:v>-4.8897062548559828E-2</c:v>
                </c:pt>
                <c:pt idx="1110">
                  <c:v>-4.8654020526765186E-2</c:v>
                </c:pt>
                <c:pt idx="1111">
                  <c:v>-4.8409240311639831E-2</c:v>
                </c:pt>
                <c:pt idx="1112">
                  <c:v>-4.8162808132842273E-2</c:v>
                </c:pt>
                <c:pt idx="1113">
                  <c:v>-4.7914812857840244E-2</c:v>
                </c:pt>
                <c:pt idx="1114">
                  <c:v>-4.7665345634791308E-2</c:v>
                </c:pt>
                <c:pt idx="1115">
                  <c:v>-4.7414499556464561E-2</c:v>
                </c:pt>
                <c:pt idx="1116">
                  <c:v>-4.716236934433387E-2</c:v>
                </c:pt>
                <c:pt idx="1117">
                  <c:v>-4.6909051051996192E-2</c:v>
                </c:pt>
                <c:pt idx="1118">
                  <c:v>-4.6654641787094449E-2</c:v>
                </c:pt>
                <c:pt idx="1119">
                  <c:v>-4.6399239450946393E-2</c:v>
                </c:pt>
                <c:pt idx="1120">
                  <c:v>-4.6142942495106476E-2</c:v>
                </c:pt>
                <c:pt idx="1121">
                  <c:v>-4.5885849694110498E-2</c:v>
                </c:pt>
                <c:pt idx="1122">
                  <c:v>-4.562805993367592E-2</c:v>
                </c:pt>
                <c:pt idx="1123">
                  <c:v>-4.5369672013654251E-2</c:v>
                </c:pt>
                <c:pt idx="1124">
                  <c:v>-4.511078446505435E-2</c:v>
                </c:pt>
                <c:pt idx="1125">
                  <c:v>-4.4851495380477169E-2</c:v>
                </c:pt>
                <c:pt idx="1126">
                  <c:v>-4.4591902257325539E-2</c:v>
                </c:pt>
                <c:pt idx="1127">
                  <c:v>-4.4332101853173059E-2</c:v>
                </c:pt>
                <c:pt idx="1128">
                  <c:v>-4.407219005269819E-2</c:v>
                </c:pt>
                <c:pt idx="1129">
                  <c:v>-4.3812261745609295E-2</c:v>
                </c:pt>
                <c:pt idx="1130">
                  <c:v>-4.355241071500817E-2</c:v>
                </c:pt>
                <c:pt idx="1131">
                  <c:v>-4.329272953565827E-2</c:v>
                </c:pt>
                <c:pt idx="1132">
                  <c:v>-4.3033309481643918E-2</c:v>
                </c:pt>
                <c:pt idx="1133">
                  <c:v>-4.2774240442925965E-2</c:v>
                </c:pt>
                <c:pt idx="1134">
                  <c:v>-4.251561085031709E-2</c:v>
                </c:pt>
                <c:pt idx="1135">
                  <c:v>-4.2257507608419717E-2</c:v>
                </c:pt>
                <c:pt idx="1136">
                  <c:v>-4.2000016036085816E-2</c:v>
                </c:pt>
                <c:pt idx="1137">
                  <c:v>-4.1743219813975559E-2</c:v>
                </c:pt>
                <c:pt idx="1138">
                  <c:v>-4.148720093880897E-2</c:v>
                </c:pt>
                <c:pt idx="1139">
                  <c:v>-4.1232039683921057E-2</c:v>
                </c:pt>
                <c:pt idx="1140">
                  <c:v>-4.0977814565746382E-2</c:v>
                </c:pt>
                <c:pt idx="1141">
                  <c:v>-4.0724602315875387E-2</c:v>
                </c:pt>
                <c:pt idx="1142">
                  <c:v>-4.0472477858338511E-2</c:v>
                </c:pt>
                <c:pt idx="1143">
                  <c:v>-4.0221514291790793E-2</c:v>
                </c:pt>
                <c:pt idx="1144">
                  <c:v>-3.9971782876282023E-2</c:v>
                </c:pt>
                <c:pt idx="1145">
                  <c:v>-3.9723353024312062E-2</c:v>
                </c:pt>
                <c:pt idx="1146">
                  <c:v>-3.9476292295884396E-2</c:v>
                </c:pt>
                <c:pt idx="1147">
                  <c:v>-3.9230666397283884E-2</c:v>
                </c:pt>
                <c:pt idx="1148">
                  <c:v>-3.8986539183317036E-2</c:v>
                </c:pt>
                <c:pt idx="1149">
                  <c:v>-3.8743972662765497E-2</c:v>
                </c:pt>
                <c:pt idx="1150">
                  <c:v>-3.8503027006814558E-2</c:v>
                </c:pt>
                <c:pt idx="1151">
                  <c:v>-3.8263760560231196E-2</c:v>
                </c:pt>
                <c:pt idx="1152">
                  <c:v>-3.802622985507545E-2</c:v>
                </c:pt>
                <c:pt idx="1153">
                  <c:v>-3.7790489626740961E-2</c:v>
                </c:pt>
                <c:pt idx="1154">
                  <c:v>-3.7556592832129219E-2</c:v>
                </c:pt>
                <c:pt idx="1155">
                  <c:v>-3.7324590669773804E-2</c:v>
                </c:pt>
                <c:pt idx="1156">
                  <c:v>-3.709453260173845E-2</c:v>
                </c:pt>
                <c:pt idx="1157">
                  <c:v>-3.6866466377123583E-2</c:v>
                </c:pt>
                <c:pt idx="1158">
                  <c:v>-3.6640438057022912E-2</c:v>
                </c:pt>
                <c:pt idx="1159">
                  <c:v>-3.6416492040782483E-2</c:v>
                </c:pt>
                <c:pt idx="1160">
                  <c:v>-3.6194671093420568E-2</c:v>
                </c:pt>
                <c:pt idx="1161">
                  <c:v>-3.5975016374075811E-2</c:v>
                </c:pt>
                <c:pt idx="1162">
                  <c:v>-3.5757567465358076E-2</c:v>
                </c:pt>
                <c:pt idx="1163">
                  <c:v>-3.5542362403484191E-2</c:v>
                </c:pt>
                <c:pt idx="1164">
                  <c:v>-3.5329437709086843E-2</c:v>
                </c:pt>
                <c:pt idx="1165">
                  <c:v>-3.5118823302351464E-2</c:v>
                </c:pt>
                <c:pt idx="1166">
                  <c:v>-3.4910531480958268E-2</c:v>
                </c:pt>
                <c:pt idx="1167">
                  <c:v>-3.4704554718280232E-2</c:v>
                </c:pt>
                <c:pt idx="1168">
                  <c:v>-3.4500874217296883E-2</c:v>
                </c:pt>
                <c:pt idx="1169">
                  <c:v>-3.4299465169146136E-2</c:v>
                </c:pt>
                <c:pt idx="1170">
                  <c:v>-3.4100297412143037E-2</c:v>
                </c:pt>
                <c:pt idx="1171">
                  <c:v>-3.3903335882389134E-2</c:v>
                </c:pt>
                <c:pt idx="1172">
                  <c:v>-3.3708541034653677E-2</c:v>
                </c:pt>
                <c:pt idx="1173">
                  <c:v>-3.3515869241435237E-2</c:v>
                </c:pt>
                <c:pt idx="1174">
                  <c:v>-3.3325273171275455E-2</c:v>
                </c:pt>
                <c:pt idx="1175">
                  <c:v>-3.3136702147106449E-2</c:v>
                </c:pt>
                <c:pt idx="1176">
                  <c:v>-3.2950102485385602E-2</c:v>
                </c:pt>
                <c:pt idx="1177">
                  <c:v>-3.276541781675215E-2</c:v>
                </c:pt>
                <c:pt idx="1178">
                  <c:v>-3.2582589388923056E-2</c:v>
                </c:pt>
                <c:pt idx="1179">
                  <c:v>-3.2401556352526346E-2</c:v>
                </c:pt>
                <c:pt idx="1180">
                  <c:v>-3.2222256030553696E-2</c:v>
                </c:pt>
                <c:pt idx="1181">
                  <c:v>-3.2044624172094492E-2</c:v>
                </c:pt>
                <c:pt idx="1182">
                  <c:v>-3.1868595190996808E-2</c:v>
                </c:pt>
                <c:pt idx="1183">
                  <c:v>-3.1694102390081844E-2</c:v>
                </c:pt>
                <c:pt idx="1184">
                  <c:v>-3.1521078171521694E-2</c:v>
                </c:pt>
                <c:pt idx="1185">
                  <c:v>-3.1349454233971855E-2</c:v>
                </c:pt>
                <c:pt idx="1186">
                  <c:v>-3.1179161757032781E-2</c:v>
                </c:pt>
                <c:pt idx="1187">
                  <c:v>-3.1010131573597395E-2</c:v>
                </c:pt>
                <c:pt idx="1188">
                  <c:v>-3.0842294330624347E-2</c:v>
                </c:pt>
                <c:pt idx="1189">
                  <c:v>-3.067558063886024E-2</c:v>
                </c:pt>
                <c:pt idx="1190">
                  <c:v>-3.0509921212016858E-2</c:v>
                </c:pt>
                <c:pt idx="1191">
                  <c:v>-3.0345246995893676E-2</c:v>
                </c:pt>
                <c:pt idx="1192">
                  <c:v>-3.0181489287918847E-2</c:v>
                </c:pt>
                <c:pt idx="1193">
                  <c:v>-3.0018579847567398E-2</c:v>
                </c:pt>
                <c:pt idx="1194">
                  <c:v>-2.9856450998098211E-2</c:v>
                </c:pt>
                <c:pt idx="1195">
                  <c:v>-2.9695035720037434E-2</c:v>
                </c:pt>
                <c:pt idx="1196">
                  <c:v>-2.9534267736819584E-2</c:v>
                </c:pt>
                <c:pt idx="1197">
                  <c:v>-2.9374081592984522E-2</c:v>
                </c:pt>
                <c:pt idx="1198">
                  <c:v>-2.9214412725312579E-2</c:v>
                </c:pt>
                <c:pt idx="1199">
                  <c:v>-2.9055197527266912E-2</c:v>
                </c:pt>
                <c:pt idx="1200">
                  <c:v>-2.8896373407097914E-2</c:v>
                </c:pt>
                <c:pt idx="1201">
                  <c:v>-2.8737878839951762E-2</c:v>
                </c:pt>
                <c:pt idx="1202">
                  <c:v>-2.8579653414311085E-2</c:v>
                </c:pt>
                <c:pt idx="1203">
                  <c:v>-2.8421638371621191E-2</c:v>
                </c:pt>
                <c:pt idx="1204">
                  <c:v>-2.8263777719446468E-2</c:v>
                </c:pt>
                <c:pt idx="1205">
                  <c:v>-2.8106018480441017E-2</c:v>
                </c:pt>
                <c:pt idx="1206">
                  <c:v>-2.7948309888809593E-2</c:v>
                </c:pt>
                <c:pt idx="1207">
                  <c:v>-2.7790602903685204E-2</c:v>
                </c:pt>
                <c:pt idx="1208">
                  <c:v>-2.7632850166754468E-2</c:v>
                </c:pt>
                <c:pt idx="1209">
                  <c:v>-2.7475005976488082E-2</c:v>
                </c:pt>
                <c:pt idx="1210">
                  <c:v>-2.7317026261795194E-2</c:v>
                </c:pt>
                <c:pt idx="1211">
                  <c:v>-2.7158868554549138E-2</c:v>
                </c:pt>
                <c:pt idx="1212">
                  <c:v>-2.7000491961090004E-2</c:v>
                </c:pt>
                <c:pt idx="1213">
                  <c:v>-2.6841857132827836E-2</c:v>
                </c:pt>
                <c:pt idx="1214">
                  <c:v>-2.6682926236064611E-2</c:v>
                </c:pt>
                <c:pt idx="1215">
                  <c:v>-2.6523662921145996E-2</c:v>
                </c:pt>
                <c:pt idx="1216">
                  <c:v>-2.6364032291047303E-2</c:v>
                </c:pt>
                <c:pt idx="1217">
                  <c:v>-2.6204000869491519E-2</c:v>
                </c:pt>
                <c:pt idx="1218">
                  <c:v>-2.6043536568691836E-2</c:v>
                </c:pt>
                <c:pt idx="1219">
                  <c:v>-2.588260865680457E-2</c:v>
                </c:pt>
                <c:pt idx="1220">
                  <c:v>-2.5721187725173258E-2</c:v>
                </c:pt>
                <c:pt idx="1221">
                  <c:v>-2.5559245655438944E-2</c:v>
                </c:pt>
                <c:pt idx="1222">
                  <c:v>-2.5396755586587376E-2</c:v>
                </c:pt>
                <c:pt idx="1223">
                  <c:v>-2.5233691881997984E-2</c:v>
                </c:pt>
                <c:pt idx="1224">
                  <c:v>-2.5070030096555812E-2</c:v>
                </c:pt>
                <c:pt idx="1225">
                  <c:v>-2.4905746943882225E-2</c:v>
                </c:pt>
                <c:pt idx="1226">
                  <c:v>-2.4740820263737102E-2</c:v>
                </c:pt>
                <c:pt idx="1227">
                  <c:v>-2.4575228989640145E-2</c:v>
                </c:pt>
                <c:pt idx="1228">
                  <c:v>-2.4408953116755956E-2</c:v>
                </c:pt>
                <c:pt idx="1229">
                  <c:v>-2.424197367008319E-2</c:v>
                </c:pt>
                <c:pt idx="1230">
                  <c:v>-2.4074272672985422E-2</c:v>
                </c:pt>
                <c:pt idx="1231">
                  <c:v>-2.3905833116097529E-2</c:v>
                </c:pt>
                <c:pt idx="1232">
                  <c:v>-2.3736638926638333E-2</c:v>
                </c:pt>
                <c:pt idx="1233">
                  <c:v>-2.3566674938157839E-2</c:v>
                </c:pt>
                <c:pt idx="1234">
                  <c:v>-2.3395926860743602E-2</c:v>
                </c:pt>
                <c:pt idx="1235">
                  <c:v>-2.3224381251709444E-2</c:v>
                </c:pt>
                <c:pt idx="1236">
                  <c:v>-2.3052025486786174E-2</c:v>
                </c:pt>
                <c:pt idx="1237">
                  <c:v>-2.2878847731832123E-2</c:v>
                </c:pt>
                <c:pt idx="1238">
                  <c:v>-2.2704836915078842E-2</c:v>
                </c:pt>
                <c:pt idx="1239">
                  <c:v>-2.2529982699925694E-2</c:v>
                </c:pt>
                <c:pt idx="1240">
                  <c:v>-2.2354275458294378E-2</c:v>
                </c:pt>
                <c:pt idx="1241">
                  <c:v>-2.2177706244553504E-2</c:v>
                </c:pt>
                <c:pt idx="1242">
                  <c:v>-2.2000266770020382E-2</c:v>
                </c:pt>
                <c:pt idx="1243">
                  <c:v>-2.1821949378046941E-2</c:v>
                </c:pt>
                <c:pt idx="1244">
                  <c:v>-2.1642747019694226E-2</c:v>
                </c:pt>
                <c:pt idx="1245">
                  <c:v>-2.1462653229998768E-2</c:v>
                </c:pt>
                <c:pt idx="1246">
                  <c:v>-2.1281662104832674E-2</c:v>
                </c:pt>
                <c:pt idx="1247">
                  <c:v>-2.109976827835849E-2</c:v>
                </c:pt>
                <c:pt idx="1248">
                  <c:v>-2.091696690107827E-2</c:v>
                </c:pt>
                <c:pt idx="1249">
                  <c:v>-2.0733253618475386E-2</c:v>
                </c:pt>
                <c:pt idx="1250">
                  <c:v>-2.0548624550246319E-2</c:v>
                </c:pt>
                <c:pt idx="1251">
                  <c:v>-2.0363076270119799E-2</c:v>
                </c:pt>
                <c:pt idx="1252">
                  <c:v>-2.0176605786258114E-2</c:v>
                </c:pt>
                <c:pt idx="1253">
                  <c:v>-1.9989210522236525E-2</c:v>
                </c:pt>
                <c:pt idx="1254">
                  <c:v>-1.9800888298594135E-2</c:v>
                </c:pt>
                <c:pt idx="1255">
                  <c:v>-1.9611637314950626E-2</c:v>
                </c:pt>
                <c:pt idx="1256">
                  <c:v>-1.9421456132681501E-2</c:v>
                </c:pt>
                <c:pt idx="1257">
                  <c:v>-1.9230343658144505E-2</c:v>
                </c:pt>
                <c:pt idx="1258">
                  <c:v>-1.9038299126448856E-2</c:v>
                </c:pt>
                <c:pt idx="1259">
                  <c:v>-1.8845322085759463E-2</c:v>
                </c:pt>
                <c:pt idx="1260">
                  <c:v>-1.8651412382126802E-2</c:v>
                </c:pt>
                <c:pt idx="1261">
                  <c:v>-1.8456570144833685E-2</c:v>
                </c:pt>
                <c:pt idx="1262">
                  <c:v>-1.8260795772248841E-2</c:v>
                </c:pt>
                <c:pt idx="1263">
                  <c:v>-1.8064089918178414E-2</c:v>
                </c:pt>
                <c:pt idx="1264">
                  <c:v>-1.7866453478704657E-2</c:v>
                </c:pt>
                <c:pt idx="1265">
                  <c:v>-1.7667895465118804E-2</c:v>
                </c:pt>
                <c:pt idx="1266">
                  <c:v>-1.7468450028991854E-2</c:v>
                </c:pt>
                <c:pt idx="1267">
                  <c:v>-1.7268179893702423E-2</c:v>
                </c:pt>
                <c:pt idx="1268">
                  <c:v>-1.7067163209172401E-2</c:v>
                </c:pt>
                <c:pt idx="1269">
                  <c:v>-1.6865485486475068E-2</c:v>
                </c:pt>
                <c:pt idx="1270">
                  <c:v>-1.6663238622297454E-2</c:v>
                </c:pt>
                <c:pt idx="1271">
                  <c:v>-1.6460520245136133E-2</c:v>
                </c:pt>
                <c:pt idx="1272">
                  <c:v>-1.6257433107717142E-2</c:v>
                </c:pt>
                <c:pt idx="1273">
                  <c:v>-1.6054084513344606E-2</c:v>
                </c:pt>
                <c:pt idx="1274">
                  <c:v>-1.585058577442949E-2</c:v>
                </c:pt>
                <c:pt idx="1275">
                  <c:v>-1.5647051701901782E-2</c:v>
                </c:pt>
                <c:pt idx="1276">
                  <c:v>-1.5443600124261206E-2</c:v>
                </c:pt>
                <c:pt idx="1277">
                  <c:v>-1.5240351435054093E-2</c:v>
                </c:pt>
                <c:pt idx="1278">
                  <c:v>-1.5037428167598784E-2</c:v>
                </c:pt>
                <c:pt idx="1279">
                  <c:v>-1.4834954595813903E-2</c:v>
                </c:pt>
                <c:pt idx="1280">
                  <c:v>-1.4633056360038208E-2</c:v>
                </c:pt>
                <c:pt idx="1281">
                  <c:v>-1.4431860116761995E-2</c:v>
                </c:pt>
                <c:pt idx="1282">
                  <c:v>-1.4231493211223478E-2</c:v>
                </c:pt>
                <c:pt idx="1283">
                  <c:v>-1.4032083371854364E-2</c:v>
                </c:pt>
                <c:pt idx="1284">
                  <c:v>-1.383375842559202E-2</c:v>
                </c:pt>
                <c:pt idx="1285">
                  <c:v>-1.3636646033105066E-2</c:v>
                </c:pt>
                <c:pt idx="1286">
                  <c:v>-1.3440873443011498E-2</c:v>
                </c:pt>
                <c:pt idx="1287">
                  <c:v>-1.3246567264197014E-2</c:v>
                </c:pt>
                <c:pt idx="1288">
                  <c:v>-1.3053853255372935E-2</c:v>
                </c:pt>
                <c:pt idx="1289">
                  <c:v>-1.2862856131040474E-2</c:v>
                </c:pt>
                <c:pt idx="1290">
                  <c:v>-1.267369141286788E-2</c:v>
                </c:pt>
                <c:pt idx="1291">
                  <c:v>-1.2486448046072386E-2</c:v>
                </c:pt>
                <c:pt idx="1292">
                  <c:v>-1.2301184769676031E-2</c:v>
                </c:pt>
                <c:pt idx="1293">
                  <c:v>-1.2117943255149448E-2</c:v>
                </c:pt>
                <c:pt idx="1294">
                  <c:v>-1.1936756123804742E-2</c:v>
                </c:pt>
                <c:pt idx="1295">
                  <c:v>-1.1757647810719597E-2</c:v>
                </c:pt>
                <c:pt idx="1296">
                  <c:v>-1.1580635115246212E-2</c:v>
                </c:pt>
                <c:pt idx="1297">
                  <c:v>-1.1405727715940794E-2</c:v>
                </c:pt>
                <c:pt idx="1298">
                  <c:v>-1.1232928661734044E-2</c:v>
                </c:pt>
                <c:pt idx="1299">
                  <c:v>-1.106223484052855E-2</c:v>
                </c:pt>
                <c:pt idx="1300">
                  <c:v>-1.0893637425973043E-2</c:v>
                </c:pt>
                <c:pt idx="1301">
                  <c:v>-1.0727122303136315E-2</c:v>
                </c:pt>
                <c:pt idx="1302">
                  <c:v>-1.0562670473789311E-2</c:v>
                </c:pt>
                <c:pt idx="1303">
                  <c:v>-1.0400258441992461E-2</c:v>
                </c:pt>
                <c:pt idx="1304">
                  <c:v>-1.0239858580671064E-2</c:v>
                </c:pt>
                <c:pt idx="1305">
                  <c:v>-1.0081439479849689E-2</c:v>
                </c:pt>
                <c:pt idx="1306">
                  <c:v>-9.9249662772014531E-3</c:v>
                </c:pt>
                <c:pt idx="1307">
                  <c:v>-9.7704009715553122E-3</c:v>
                </c:pt>
                <c:pt idx="1308">
                  <c:v>-9.617702719989369E-3</c:v>
                </c:pt>
                <c:pt idx="1309">
                  <c:v>-9.466828119125097E-3</c:v>
                </c:pt>
                <c:pt idx="1310">
                  <c:v>-9.3177314712220311E-3</c:v>
                </c:pt>
                <c:pt idx="1311">
                  <c:v>-9.170365035658521E-3</c:v>
                </c:pt>
                <c:pt idx="1312">
                  <c:v>-9.0246792663696875E-3</c:v>
                </c:pt>
                <c:pt idx="1313">
                  <c:v>-8.8806230357985922E-3</c:v>
                </c:pt>
                <c:pt idx="1314">
                  <c:v>-8.7381438459031256E-3</c:v>
                </c:pt>
                <c:pt idx="1315">
                  <c:v>-8.5971880267455645E-3</c:v>
                </c:pt>
                <c:pt idx="1316">
                  <c:v>-8.457700923178069E-3</c:v>
                </c:pt>
                <c:pt idx="1317">
                  <c:v>-8.3196270701223519E-3</c:v>
                </c:pt>
                <c:pt idx="1318">
                  <c:v>-8.1829103569283565E-3</c:v>
                </c:pt>
                <c:pt idx="1319">
                  <c:v>-8.0474941812816708E-3</c:v>
                </c:pt>
                <c:pt idx="1320">
                  <c:v>-7.9133215931162255E-3</c:v>
                </c:pt>
                <c:pt idx="1321">
                  <c:v>-7.7803354289740839E-3</c:v>
                </c:pt>
                <c:pt idx="1322">
                  <c:v>-7.6484784372415062E-3</c:v>
                </c:pt>
                <c:pt idx="1323">
                  <c:v>-7.5176933946759133E-3</c:v>
                </c:pt>
                <c:pt idx="1324">
                  <c:v>-7.3879232146258494E-3</c:v>
                </c:pt>
                <c:pt idx="1325">
                  <c:v>-7.2591110473321421E-3</c:v>
                </c:pt>
                <c:pt idx="1326">
                  <c:v>-7.1312003726864987E-3</c:v>
                </c:pt>
                <c:pt idx="1327">
                  <c:v>-7.0041350858101826E-3</c:v>
                </c:pt>
                <c:pt idx="1328">
                  <c:v>-6.8778595758036123E-3</c:v>
                </c:pt>
                <c:pt idx="1329">
                  <c:v>-6.7523187980048612E-3</c:v>
                </c:pt>
                <c:pt idx="1330">
                  <c:v>-6.6274583400839065E-3</c:v>
                </c:pt>
                <c:pt idx="1331">
                  <c:v>-6.5032244822868981E-3</c:v>
                </c:pt>
                <c:pt idx="1332">
                  <c:v>-6.3795642521336706E-3</c:v>
                </c:pt>
                <c:pt idx="1333">
                  <c:v>-6.2564254738606256E-3</c:v>
                </c:pt>
                <c:pt idx="1334">
                  <c:v>-6.1337568128894474E-3</c:v>
                </c:pt>
                <c:pt idx="1335">
                  <c:v>-6.0115078155924574E-3</c:v>
                </c:pt>
                <c:pt idx="1336">
                  <c:v>-5.8896289446139123E-3</c:v>
                </c:pt>
                <c:pt idx="1337">
                  <c:v>-5.768071609997173E-3</c:v>
                </c:pt>
                <c:pt idx="1338">
                  <c:v>-5.6467881963569617E-3</c:v>
                </c:pt>
                <c:pt idx="1339">
                  <c:v>-5.5257320863271783E-3</c:v>
                </c:pt>
                <c:pt idx="1340">
                  <c:v>-5.4048576805044409E-3</c:v>
                </c:pt>
                <c:pt idx="1341">
                  <c:v>-5.2841204140990682E-3</c:v>
                </c:pt>
                <c:pt idx="1342">
                  <c:v>-5.1634767704956085E-3</c:v>
                </c:pt>
                <c:pt idx="1343">
                  <c:v>-5.0428842919173151E-3</c:v>
                </c:pt>
                <c:pt idx="1344">
                  <c:v>-4.9223015873796324E-3</c:v>
                </c:pt>
                <c:pt idx="1345">
                  <c:v>-4.8016883381103818E-3</c:v>
                </c:pt>
                <c:pt idx="1346">
                  <c:v>-4.6810053006057515E-3</c:v>
                </c:pt>
                <c:pt idx="1347">
                  <c:v>-4.5602143074843782E-3</c:v>
                </c:pt>
                <c:pt idx="1348">
                  <c:v>-4.4392782662936092E-3</c:v>
                </c:pt>
                <c:pt idx="1349">
                  <c:v>-4.3181611564155212E-3</c:v>
                </c:pt>
                <c:pt idx="1350">
                  <c:v>-4.1968280242127114E-3</c:v>
                </c:pt>
                <c:pt idx="1351">
                  <c:v>-4.0752449765479376E-3</c:v>
                </c:pt>
                <c:pt idx="1352">
                  <c:v>-3.9533791728045666E-3</c:v>
                </c:pt>
                <c:pt idx="1353">
                  <c:v>-3.8312048202348431E-3</c:v>
                </c:pt>
                <c:pt idx="1354">
                  <c:v>-3.708716136820629E-3</c:v>
                </c:pt>
                <c:pt idx="1355">
                  <c:v>-3.5859299614789263E-3</c:v>
                </c:pt>
                <c:pt idx="1356">
                  <c:v>-3.4628757400518846E-3</c:v>
                </c:pt>
                <c:pt idx="1357">
                  <c:v>-3.3395893782126674E-3</c:v>
                </c:pt>
                <c:pt idx="1358">
                  <c:v>-3.2161124919407352E-3</c:v>
                </c:pt>
                <c:pt idx="1359">
                  <c:v>-3.0924919019027709E-3</c:v>
                </c:pt>
                <c:pt idx="1360">
                  <c:v>-2.9687791620368162E-3</c:v>
                </c:pt>
                <c:pt idx="1361">
                  <c:v>-2.8450301130637135E-3</c:v>
                </c:pt>
                <c:pt idx="1362">
                  <c:v>-2.7213044596765892E-3</c:v>
                </c:pt>
                <c:pt idx="1363">
                  <c:v>-2.5976653704989708E-3</c:v>
                </c:pt>
                <c:pt idx="1364">
                  <c:v>-2.4741790999372312E-3</c:v>
                </c:pt>
                <c:pt idx="1365">
                  <c:v>-2.3509146310741638E-3</c:v>
                </c:pt>
                <c:pt idx="1366">
                  <c:v>-2.2279433387728384E-3</c:v>
                </c:pt>
                <c:pt idx="1367">
                  <c:v>-2.1053386721807499E-3</c:v>
                </c:pt>
                <c:pt idx="1368">
                  <c:v>-1.9831758558467561E-3</c:v>
                </c:pt>
                <c:pt idx="1369">
                  <c:v>-1.8615316086838323E-3</c:v>
                </c:pt>
                <c:pt idx="1370">
                  <c:v>-1.7404838800327998E-3</c:v>
                </c:pt>
                <c:pt idx="1371">
                  <c:v>-1.6201116021026727E-3</c:v>
                </c:pt>
                <c:pt idx="1372">
                  <c:v>-1.5004944580852499E-3</c:v>
                </c:pt>
                <c:pt idx="1373">
                  <c:v>-1.3817126652615323E-3</c:v>
                </c:pt>
                <c:pt idx="1374">
                  <c:v>-1.2638467724389001E-3</c:v>
                </c:pt>
                <c:pt idx="1375">
                  <c:v>-1.1469774710777066E-3</c:v>
                </c:pt>
                <c:pt idx="1376">
                  <c:v>-1.0311854194869189E-3</c:v>
                </c:pt>
                <c:pt idx="1377">
                  <c:v>-9.1655107948748771E-4</c:v>
                </c:pt>
                <c:pt idx="1378">
                  <c:v>-8.0315456496228544E-4</c:v>
                </c:pt>
                <c:pt idx="1379">
                  <c:v>-6.9107550173011793E-4</c:v>
                </c:pt>
                <c:pt idx="1380">
                  <c:v>-5.80392898200996E-4</c:v>
                </c:pt>
                <c:pt idx="1381">
                  <c:v>-4.7118502628768183E-4</c:v>
                </c:pt>
                <c:pt idx="1382">
                  <c:v>-3.6352931206719351E-4</c:v>
                </c:pt>
                <c:pt idx="1383">
                  <c:v>-2.5750223570381698E-4</c:v>
                </c:pt>
                <c:pt idx="1384">
                  <c:v>-1.5317924016228026E-4</c:v>
                </c:pt>
                <c:pt idx="1385">
                  <c:v>-5.0634648257598091E-5</c:v>
                </c:pt>
                <c:pt idx="1386">
                  <c:v>5.0058412395875459E-5</c:v>
                </c:pt>
                <c:pt idx="1387">
                  <c:v>1.4882807695670421E-4</c:v>
                </c:pt>
                <c:pt idx="1388">
                  <c:v>2.4560380385500345E-4</c:v>
                </c:pt>
                <c:pt idx="1389">
                  <c:v>3.4031642860620767E-4</c:v>
                </c:pt>
                <c:pt idx="1390">
                  <c:v>4.3289821131420282E-4</c:v>
                </c:pt>
                <c:pt idx="1391">
                  <c:v>5.2328287822268633E-4</c:v>
                </c:pt>
                <c:pt idx="1392">
                  <c:v>6.1140565765967832E-4</c:v>
                </c:pt>
                <c:pt idx="1393">
                  <c:v>6.9720331070540886E-4</c:v>
                </c:pt>
                <c:pt idx="1394">
                  <c:v>7.8061415690076214E-4</c:v>
                </c:pt>
                <c:pt idx="1395">
                  <c:v>8.6157809529970064E-4</c:v>
                </c:pt>
                <c:pt idx="1396">
                  <c:v>9.4003662115661833E-4</c:v>
                </c:pt>
                <c:pt idx="1397">
                  <c:v>1.0159328385264828E-3</c:v>
                </c:pt>
                <c:pt idx="1398">
                  <c:v>1.0892114690440368E-3</c:v>
                </c:pt>
                <c:pt idx="1399">
                  <c:v>1.1598188571360993E-3</c:v>
                </c:pt>
                <c:pt idx="1400">
                  <c:v>1.227702971910011E-3</c:v>
                </c:pt>
                <c:pt idx="1401">
                  <c:v>1.2928134059496756E-3</c:v>
                </c:pt>
                <c:pt idx="1402">
                  <c:v>1.3551013712404718E-3</c:v>
                </c:pt>
                <c:pt idx="1403">
                  <c:v>1.4145196924335553E-3</c:v>
                </c:pt>
                <c:pt idx="1404">
                  <c:v>1.4710227976504277E-3</c:v>
                </c:pt>
                <c:pt idx="1405">
                  <c:v>1.5245667070185292E-3</c:v>
                </c:pt>
                <c:pt idx="1406">
                  <c:v>1.5751090191197079E-3</c:v>
                </c:pt>
                <c:pt idx="1407">
                  <c:v>1.6226088955240939E-3</c:v>
                </c:pt>
                <c:pt idx="1408">
                  <c:v>1.6670270435734803E-3</c:v>
                </c:pt>
                <c:pt idx="1409">
                  <c:v>1.7083256975695968E-3</c:v>
                </c:pt>
                <c:pt idx="1410">
                  <c:v>1.7464685985149372E-3</c:v>
                </c:pt>
                <c:pt idx="1411">
                  <c:v>1.7814209725457455E-3</c:v>
                </c:pt>
                <c:pt idx="1412">
                  <c:v>1.8131495081895495E-3</c:v>
                </c:pt>
                <c:pt idx="1413">
                  <c:v>1.8416223325721181E-3</c:v>
                </c:pt>
                <c:pt idx="1414">
                  <c:v>1.8668089866920995E-3</c:v>
                </c:pt>
                <c:pt idx="1415">
                  <c:v>1.8886878028597364E-3</c:v>
                </c:pt>
                <c:pt idx="1416">
                  <c:v>1.907261872971192E-3</c:v>
                </c:pt>
                <c:pt idx="1417">
                  <c:v>1.9225622541748735E-3</c:v>
                </c:pt>
                <c:pt idx="1418">
                  <c:v>1.934635611369896E-3</c:v>
                </c:pt>
                <c:pt idx="1419">
                  <c:v>1.9435366278234239E-3</c:v>
                </c:pt>
                <c:pt idx="1420">
                  <c:v>1.9493270709614451E-3</c:v>
                </c:pt>
                <c:pt idx="1421">
                  <c:v>1.9520751595361336E-3</c:v>
                </c:pt>
                <c:pt idx="1422">
                  <c:v>1.9518549736041609E-3</c:v>
                </c:pt>
                <c:pt idx="1423">
                  <c:v>1.9487458958509175E-3</c:v>
                </c:pt>
                <c:pt idx="1424">
                  <c:v>1.9428320826915045E-3</c:v>
                </c:pt>
                <c:pt idx="1425">
                  <c:v>1.9342019640001631E-3</c:v>
                </c:pt>
                <c:pt idx="1426">
                  <c:v>1.9229477703628676E-3</c:v>
                </c:pt>
                <c:pt idx="1427">
                  <c:v>1.9091650867758946E-3</c:v>
                </c:pt>
                <c:pt idx="1428">
                  <c:v>1.8929524317407487E-3</c:v>
                </c:pt>
                <c:pt idx="1429">
                  <c:v>1.8744108607332405E-3</c:v>
                </c:pt>
                <c:pt idx="1430">
                  <c:v>1.8536435930520693E-3</c:v>
                </c:pt>
                <c:pt idx="1431">
                  <c:v>1.8307556610794619E-3</c:v>
                </c:pt>
                <c:pt idx="1432">
                  <c:v>1.8058535810136823E-3</c:v>
                </c:pt>
                <c:pt idx="1433">
                  <c:v>1.7790450441601158E-3</c:v>
                </c:pt>
                <c:pt idx="1434">
                  <c:v>1.7504386278945011E-3</c:v>
                </c:pt>
                <c:pt idx="1435">
                  <c:v>1.7201435254382655E-3</c:v>
                </c:pt>
                <c:pt idx="1436">
                  <c:v>1.6882692936121672E-3</c:v>
                </c:pt>
                <c:pt idx="1437">
                  <c:v>1.6549256177603761E-3</c:v>
                </c:pt>
                <c:pt idx="1438">
                  <c:v>1.6202220930625123E-3</c:v>
                </c:pt>
                <c:pt idx="1439">
                  <c:v>1.5842680214765703E-3</c:v>
                </c:pt>
                <c:pt idx="1440">
                  <c:v>1.5471722235802093E-3</c:v>
                </c:pt>
                <c:pt idx="1441">
                  <c:v>1.5090428646024584E-3</c:v>
                </c:pt>
                <c:pt idx="1442">
                  <c:v>1.469987293961645E-3</c:v>
                </c:pt>
                <c:pt idx="1443">
                  <c:v>1.4301118976491455E-3</c:v>
                </c:pt>
                <c:pt idx="1444">
                  <c:v>1.3895219628213748E-3</c:v>
                </c:pt>
                <c:pt idx="1445">
                  <c:v>1.3483215539852424E-3</c:v>
                </c:pt>
                <c:pt idx="1446">
                  <c:v>1.3066134001842682E-3</c:v>
                </c:pt>
                <c:pt idx="1447">
                  <c:v>1.2644987926144706E-3</c:v>
                </c:pt>
                <c:pt idx="1448">
                  <c:v>1.222077492120088E-3</c:v>
                </c:pt>
                <c:pt idx="1449">
                  <c:v>1.1794476460400879E-3</c:v>
                </c:pt>
                <c:pt idx="1450">
                  <c:v>1.1367057138964441E-3</c:v>
                </c:pt>
                <c:pt idx="1451">
                  <c:v>1.0939464014351498E-3</c:v>
                </c:pt>
                <c:pt idx="1452">
                  <c:v>1.0512626025498844E-3</c:v>
                </c:pt>
                <c:pt idx="1453">
                  <c:v>1.0087453486372164E-3</c:v>
                </c:pt>
                <c:pt idx="1454">
                  <c:v>9.6648376495022574E-4</c:v>
                </c:pt>
                <c:pt idx="1455">
                  <c:v>9.2456503353548268E-4</c:v>
                </c:pt>
                <c:pt idx="1456">
                  <c:v>8.8307436235528463E-4</c:v>
                </c:pt>
                <c:pt idx="1457">
                  <c:v>8.4209496021397923E-4</c:v>
                </c:pt>
                <c:pt idx="1458">
                  <c:v>8.0170801712349852E-4</c:v>
                </c:pt>
                <c:pt idx="1459">
                  <c:v>7.6199268975886587E-4</c:v>
                </c:pt>
                <c:pt idx="1460">
                  <c:v>7.2302609167004513E-4</c:v>
                </c:pt>
                <c:pt idx="1461">
                  <c:v>6.8488328793107867E-4</c:v>
                </c:pt>
                <c:pt idx="1462">
                  <c:v>6.4763729392207847E-4</c:v>
                </c:pt>
                <c:pt idx="1463">
                  <c:v>6.1135907795335375E-4</c:v>
                </c:pt>
                <c:pt idx="1464">
                  <c:v>5.7611756745472558E-4</c:v>
                </c:pt>
                <c:pt idx="1465">
                  <c:v>5.4197965846584407E-4</c:v>
                </c:pt>
                <c:pt idx="1466">
                  <c:v>5.0901022817614449E-4</c:v>
                </c:pt>
                <c:pt idx="1467">
                  <c:v>4.7727215027506295E-4</c:v>
                </c:pt>
                <c:pt idx="1468">
                  <c:v>4.4682631288512503E-4</c:v>
                </c:pt>
                <c:pt idx="1469">
                  <c:v>4.1773163886163874E-4</c:v>
                </c:pt>
                <c:pt idx="1470">
                  <c:v>3.9004510825383347E-4</c:v>
                </c:pt>
                <c:pt idx="1471">
                  <c:v>3.638217827326709E-4</c:v>
                </c:pt>
                <c:pt idx="1472">
                  <c:v>3.3911483180091922E-4</c:v>
                </c:pt>
                <c:pt idx="1473">
                  <c:v>3.1597556061065205E-4</c:v>
                </c:pt>
                <c:pt idx="1474">
                  <c:v>2.9445343922289603E-4</c:v>
                </c:pt>
                <c:pt idx="1475">
                  <c:v>2.7459613315306816E-4</c:v>
                </c:pt>
                <c:pt idx="1476">
                  <c:v>2.564495350546994E-4</c:v>
                </c:pt>
                <c:pt idx="1477">
                  <c:v>2.4005779740213408E-4</c:v>
                </c:pt>
                <c:pt idx="1478">
                  <c:v>2.2546427492233453E-4</c:v>
                </c:pt>
                <c:pt idx="1479">
                  <c:v>2.1271352257527947E-4</c:v>
                </c:pt>
                <c:pt idx="1480">
                  <c:v>2.0185172734370348E-4</c:v>
                </c:pt>
                <c:pt idx="1481">
                  <c:v>1.9292522988062098E-4</c:v>
                </c:pt>
                <c:pt idx="1482">
                  <c:v>1.8597963201989382E-4</c:v>
                </c:pt>
                <c:pt idx="1483">
                  <c:v>1.8105972172194554E-4</c:v>
                </c:pt>
                <c:pt idx="1484">
                  <c:v>1.7820943528540397E-4</c:v>
                </c:pt>
                <c:pt idx="1485">
                  <c:v>1.7747182498745604E-4</c:v>
                </c:pt>
                <c:pt idx="1486">
                  <c:v>1.7888903065898712E-4</c:v>
                </c:pt>
                <c:pt idx="1487">
                  <c:v>1.8250225492150621E-4</c:v>
                </c:pt>
                <c:pt idx="1488">
                  <c:v>1.8835174187019945E-4</c:v>
                </c:pt>
                <c:pt idx="1489">
                  <c:v>1.9647675899815185E-4</c:v>
                </c:pt>
                <c:pt idx="1490">
                  <c:v>2.0691558216539755E-4</c:v>
                </c:pt>
                <c:pt idx="1491">
                  <c:v>2.1970548342473882E-4</c:v>
                </c:pt>
                <c:pt idx="1492">
                  <c:v>2.3488272152436692E-4</c:v>
                </c:pt>
                <c:pt idx="1493">
                  <c:v>2.5248253491506672E-4</c:v>
                </c:pt>
                <c:pt idx="1494">
                  <c:v>2.7253913709743201E-4</c:v>
                </c:pt>
                <c:pt idx="1495">
                  <c:v>2.9508571415179971E-4</c:v>
                </c:pt>
                <c:pt idx="1496">
                  <c:v>3.2015442430082268E-4</c:v>
                </c:pt>
                <c:pt idx="1497">
                  <c:v>3.4777639936134618E-4</c:v>
                </c:pt>
                <c:pt idx="1498">
                  <c:v>3.7798174794906374E-4</c:v>
                </c:pt>
                <c:pt idx="1499">
                  <c:v>4.1079956030574716E-4</c:v>
                </c:pt>
                <c:pt idx="1500">
                  <c:v>4.4625791462522954E-4</c:v>
                </c:pt>
                <c:pt idx="1501">
                  <c:v>4.8438388476011789E-4</c:v>
                </c:pt>
                <c:pt idx="1502">
                  <c:v>5.2520354919723502E-4</c:v>
                </c:pt>
                <c:pt idx="1503">
                  <c:v>5.6873442214540586E-4</c:v>
                </c:pt>
                <c:pt idx="1504">
                  <c:v>6.1496908980039091E-4</c:v>
                </c:pt>
                <c:pt idx="1505">
                  <c:v>6.6387191308431846E-4</c:v>
                </c:pt>
                <c:pt idx="1506">
                  <c:v>7.1539166402927764E-4</c:v>
                </c:pt>
                <c:pt idx="1507">
                  <c:v>7.6946928098387262E-4</c:v>
                </c:pt>
                <c:pt idx="1508">
                  <c:v>8.2603881071093227E-4</c:v>
                </c:pt>
                <c:pt idx="1509">
                  <c:v>8.850280422873372E-4</c:v>
                </c:pt>
                <c:pt idx="1510">
                  <c:v>9.4635909752187677E-4</c:v>
                </c:pt>
                <c:pt idx="1511">
                  <c:v>1.0099489896294E-3</c:v>
                </c:pt>
                <c:pt idx="1512">
                  <c:v>1.0757101517672458E-3</c:v>
                </c:pt>
                <c:pt idx="1513">
                  <c:v>1.14355093660887E-3</c:v>
                </c:pt>
                <c:pt idx="1514">
                  <c:v>1.2133760880844908E-3</c:v>
                </c:pt>
                <c:pt idx="1515">
                  <c:v>1.2850871863897245E-3</c:v>
                </c:pt>
                <c:pt idx="1516">
                  <c:v>1.3585830673341344E-3</c:v>
                </c:pt>
                <c:pt idx="1517">
                  <c:v>1.4337602170734498E-3</c:v>
                </c:pt>
                <c:pt idx="1518">
                  <c:v>1.5105131432401496E-3</c:v>
                </c:pt>
                <c:pt idx="1519">
                  <c:v>1.5887347234593066E-3</c:v>
                </c:pt>
                <c:pt idx="1520">
                  <c:v>1.6683165322080305E-3</c:v>
                </c:pt>
                <c:pt idx="1521">
                  <c:v>1.7491491469492984E-3</c:v>
                </c:pt>
                <c:pt idx="1522">
                  <c:v>1.8311224344427926E-3</c:v>
                </c:pt>
                <c:pt idx="1523">
                  <c:v>1.9141258181085002E-3</c:v>
                </c:pt>
                <c:pt idx="1524">
                  <c:v>1.9980485272913791E-3</c:v>
                </c:pt>
                <c:pt idx="1525">
                  <c:v>2.0827798292491167E-3</c:v>
                </c:pt>
                <c:pt idx="1526">
                  <c:v>2.1682092446581335E-3</c:v>
                </c:pt>
                <c:pt idx="1527">
                  <c:v>2.2542267474076035E-3</c:v>
                </c:pt>
                <c:pt idx="1528">
                  <c:v>2.3407229494253339E-3</c:v>
                </c:pt>
                <c:pt idx="1529">
                  <c:v>2.4275892712547296E-3</c:v>
                </c:pt>
                <c:pt idx="1530">
                  <c:v>2.5147180990768136E-3</c:v>
                </c:pt>
                <c:pt idx="1531">
                  <c:v>2.6020029288477682E-3</c:v>
                </c:pt>
                <c:pt idx="1532">
                  <c:v>2.6893384981982508E-3</c:v>
                </c:pt>
                <c:pt idx="1533">
                  <c:v>2.7766209067180618E-3</c:v>
                </c:pt>
                <c:pt idx="1534">
                  <c:v>2.8637477252263896E-3</c:v>
                </c:pt>
                <c:pt idx="1535">
                  <c:v>2.9506180946062689E-3</c:v>
                </c:pt>
                <c:pt idx="1536">
                  <c:v>3.037132814759739E-3</c:v>
                </c:pt>
                <c:pt idx="1537">
                  <c:v>3.1231944242194189E-3</c:v>
                </c:pt>
                <c:pt idx="1538">
                  <c:v>3.2087072709309967E-3</c:v>
                </c:pt>
                <c:pt idx="1539">
                  <c:v>3.293577574701498E-3</c:v>
                </c:pt>
                <c:pt idx="1540">
                  <c:v>3.3777197471918288E-3</c:v>
                </c:pt>
                <c:pt idx="1541">
                  <c:v>3.4610699758344751E-3</c:v>
                </c:pt>
                <c:pt idx="1542">
                  <c:v>3.5435889998682176E-3</c:v>
                </c:pt>
                <c:pt idx="1543">
                  <c:v>3.6252517086187695E-3</c:v>
                </c:pt>
                <c:pt idx="1544">
                  <c:v>3.706040769427924E-3</c:v>
                </c:pt>
                <c:pt idx="1545">
                  <c:v>3.7859458826258879E-3</c:v>
                </c:pt>
                <c:pt idx="1546">
                  <c:v>3.8649632864106113E-3</c:v>
                </c:pt>
                <c:pt idx="1547">
                  <c:v>3.9430952930915213E-3</c:v>
                </c:pt>
                <c:pt idx="1548">
                  <c:v>4.0203498472738885E-3</c:v>
                </c:pt>
                <c:pt idx="1549">
                  <c:v>4.0967401049235262E-3</c:v>
                </c:pt>
                <c:pt idx="1550">
                  <c:v>4.1722840325971039E-3</c:v>
                </c:pt>
                <c:pt idx="1551">
                  <c:v>4.2470040261486115E-3</c:v>
                </c:pt>
                <c:pt idx="1552">
                  <c:v>4.3209265482363245E-3</c:v>
                </c:pt>
                <c:pt idx="1553">
                  <c:v>4.3940817839675803E-3</c:v>
                </c:pt>
                <c:pt idx="1554">
                  <c:v>4.4665033140324079E-3</c:v>
                </c:pt>
                <c:pt idx="1555">
                  <c:v>4.5382278046903696E-3</c:v>
                </c:pt>
                <c:pt idx="1556">
                  <c:v>4.6092947139893424E-3</c:v>
                </c:pt>
                <c:pt idx="1557">
                  <c:v>4.6797460136086899E-3</c:v>
                </c:pt>
                <c:pt idx="1558">
                  <c:v>4.7496259257338207E-3</c:v>
                </c:pt>
                <c:pt idx="1559">
                  <c:v>4.8189806743829736E-3</c:v>
                </c:pt>
                <c:pt idx="1560">
                  <c:v>4.8878582506218671E-3</c:v>
                </c:pt>
                <c:pt idx="1561">
                  <c:v>4.9563081911159126E-3</c:v>
                </c:pt>
                <c:pt idx="1562">
                  <c:v>5.0243813694841408E-3</c:v>
                </c:pt>
                <c:pt idx="1563">
                  <c:v>5.0921297999335117E-3</c:v>
                </c:pt>
                <c:pt idx="1564">
                  <c:v>5.1596064526660962E-3</c:v>
                </c:pt>
                <c:pt idx="1565">
                  <c:v>5.2268650805663971E-3</c:v>
                </c:pt>
                <c:pt idx="1566">
                  <c:v>5.2939600566896707E-3</c:v>
                </c:pt>
                <c:pt idx="1567">
                  <c:v>5.3609462220865741E-3</c:v>
                </c:pt>
                <c:pt idx="1568">
                  <c:v>5.4278787435128187E-3</c:v>
                </c:pt>
                <c:pt idx="1569">
                  <c:v>5.494812980586663E-3</c:v>
                </c:pt>
                <c:pt idx="1570">
                  <c:v>5.5618043619703027E-3</c:v>
                </c:pt>
                <c:pt idx="1571">
                  <c:v>5.6289082701648976E-3</c:v>
                </c:pt>
                <c:pt idx="1572">
                  <c:v>5.6961799345217161E-3</c:v>
                </c:pt>
                <c:pt idx="1573">
                  <c:v>5.763674332085294E-3</c:v>
                </c:pt>
                <c:pt idx="1574">
                  <c:v>5.8314460958969593E-3</c:v>
                </c:pt>
                <c:pt idx="1575">
                  <c:v>5.8995494303998742E-3</c:v>
                </c:pt>
                <c:pt idx="1576">
                  <c:v>5.9680380335987489E-3</c:v>
                </c:pt>
                <c:pt idx="1577">
                  <c:v>6.0369650256397794E-3</c:v>
                </c:pt>
                <c:pt idx="1578">
                  <c:v>6.1063760486636887E-3</c:v>
                </c:pt>
                <c:pt idx="1579">
                  <c:v>6.1762944402737625E-3</c:v>
                </c:pt>
                <c:pt idx="1580">
                  <c:v>6.246718195030811E-3</c:v>
                </c:pt>
                <c:pt idx="1581">
                  <c:v>6.3176312993958863E-3</c:v>
                </c:pt>
                <c:pt idx="1582">
                  <c:v>6.3890106690127884E-3</c:v>
                </c:pt>
                <c:pt idx="1583">
                  <c:v>6.4608269459108594E-3</c:v>
                </c:pt>
                <c:pt idx="1584">
                  <c:v>6.5330450216012576E-3</c:v>
                </c:pt>
                <c:pt idx="1585">
                  <c:v>6.6056245246074435E-3</c:v>
                </c:pt>
                <c:pt idx="1586">
                  <c:v>6.6785202828403469E-3</c:v>
                </c:pt>
                <c:pt idx="1587">
                  <c:v>6.7516827620972431E-3</c:v>
                </c:pt>
                <c:pt idx="1588">
                  <c:v>6.8250584815806713E-3</c:v>
                </c:pt>
                <c:pt idx="1589">
                  <c:v>6.8985904072985712E-3</c:v>
                </c:pt>
                <c:pt idx="1590">
                  <c:v>6.9722183241867387E-3</c:v>
                </c:pt>
                <c:pt idx="1591">
                  <c:v>7.045879187773765E-3</c:v>
                </c:pt>
                <c:pt idx="1592">
                  <c:v>7.1195074561888729E-3</c:v>
                </c:pt>
                <c:pt idx="1593">
                  <c:v>7.1930354032919402E-3</c:v>
                </c:pt>
                <c:pt idx="1594">
                  <c:v>7.2663934136852097E-3</c:v>
                </c:pt>
                <c:pt idx="1595">
                  <c:v>7.3395102603454384E-3</c:v>
                </c:pt>
                <c:pt idx="1596">
                  <c:v>7.4123133655953277E-3</c:v>
                </c:pt>
                <c:pt idx="1597">
                  <c:v>7.484729046112356E-3</c:v>
                </c:pt>
                <c:pt idx="1598">
                  <c:v>7.5566827426537669E-3</c:v>
                </c:pt>
                <c:pt idx="1599">
                  <c:v>7.6280992351560268E-3</c:v>
                </c:pt>
                <c:pt idx="1600">
                  <c:v>7.6989028438479495E-3</c:v>
                </c:pt>
                <c:pt idx="1601">
                  <c:v>7.7690176169966452E-3</c:v>
                </c:pt>
                <c:pt idx="1602">
                  <c:v>7.8383675058867255E-3</c:v>
                </c:pt>
                <c:pt idx="1603">
                  <c:v>7.9068765276140481E-3</c:v>
                </c:pt>
                <c:pt idx="1604">
                  <c:v>7.9744689162564684E-3</c:v>
                </c:pt>
                <c:pt idx="1605">
                  <c:v>8.0410692629660167E-3</c:v>
                </c:pt>
                <c:pt idx="1606">
                  <c:v>8.1066026455083439E-3</c:v>
                </c:pt>
                <c:pt idx="1607">
                  <c:v>8.1709947477578947E-3</c:v>
                </c:pt>
                <c:pt idx="1608">
                  <c:v>8.2341719696395841E-3</c:v>
                </c:pt>
                <c:pt idx="1609">
                  <c:v>8.2960615279907748E-3</c:v>
                </c:pt>
                <c:pt idx="1610">
                  <c:v>8.3565915488002327E-3</c:v>
                </c:pt>
                <c:pt idx="1611">
                  <c:v>8.4156911512647554E-3</c:v>
                </c:pt>
                <c:pt idx="1612">
                  <c:v>8.4732905240876618E-3</c:v>
                </c:pt>
                <c:pt idx="1613">
                  <c:v>8.5293209944278924E-3</c:v>
                </c:pt>
                <c:pt idx="1614">
                  <c:v>8.5837150898928107E-3</c:v>
                </c:pt>
                <c:pt idx="1615">
                  <c:v>8.6364065939530232E-3</c:v>
                </c:pt>
                <c:pt idx="1616">
                  <c:v>8.6873305951427459E-3</c:v>
                </c:pt>
                <c:pt idx="1617">
                  <c:v>8.7364235303951168E-3</c:v>
                </c:pt>
                <c:pt idx="1618">
                  <c:v>8.783623222847637E-3</c:v>
                </c:pt>
                <c:pt idx="1619">
                  <c:v>8.8288689144397168E-3</c:v>
                </c:pt>
                <c:pt idx="1620">
                  <c:v>8.8721012936109223E-3</c:v>
                </c:pt>
                <c:pt idx="1621">
                  <c:v>8.9132625183957793E-3</c:v>
                </c:pt>
                <c:pt idx="1622">
                  <c:v>8.9522962351984425E-3</c:v>
                </c:pt>
                <c:pt idx="1623">
                  <c:v>8.9891475935185532E-3</c:v>
                </c:pt>
                <c:pt idx="1624">
                  <c:v>9.0237632568877981E-3</c:v>
                </c:pt>
                <c:pt idx="1625">
                  <c:v>9.0560914102653378E-3</c:v>
                </c:pt>
                <c:pt idx="1626">
                  <c:v>9.0860817641291655E-3</c:v>
                </c:pt>
                <c:pt idx="1627">
                  <c:v>9.1136855554898467E-3</c:v>
                </c:pt>
                <c:pt idx="1628">
                  <c:v>9.1388555460426221E-3</c:v>
                </c:pt>
                <c:pt idx="1629">
                  <c:v>9.1615460176640833E-3</c:v>
                </c:pt>
                <c:pt idx="1630">
                  <c:v>9.1817127654494641E-3</c:v>
                </c:pt>
                <c:pt idx="1631">
                  <c:v>9.1993130884778559E-3</c:v>
                </c:pt>
                <c:pt idx="1632">
                  <c:v>9.2143057784829924E-3</c:v>
                </c:pt>
                <c:pt idx="1633">
                  <c:v>9.2266511065989491E-3</c:v>
                </c:pt>
                <c:pt idx="1634">
                  <c:v>9.2363108083414851E-3</c:v>
                </c:pt>
                <c:pt idx="1635">
                  <c:v>9.2432480669776239E-3</c:v>
                </c:pt>
                <c:pt idx="1636">
                  <c:v>9.2474274954282738E-3</c:v>
                </c:pt>
                <c:pt idx="1637">
                  <c:v>9.248815116841131E-3</c:v>
                </c:pt>
                <c:pt idx="1638">
                  <c:v>9.247378343963877E-3</c:v>
                </c:pt>
                <c:pt idx="1639">
                  <c:v>9.2430859574406075E-3</c:v>
                </c:pt>
                <c:pt idx="1640">
                  <c:v>9.2359080831477224E-3</c:v>
                </c:pt>
                <c:pt idx="1641">
                  <c:v>9.2258161686792003E-3</c:v>
                </c:pt>
                <c:pt idx="1642">
                  <c:v>9.2127829590847067E-3</c:v>
                </c:pt>
                <c:pt idx="1643">
                  <c:v>9.1967824719582144E-3</c:v>
                </c:pt>
                <c:pt idx="1644">
                  <c:v>9.1777899719691029E-3</c:v>
                </c:pt>
                <c:pt idx="1645">
                  <c:v>9.1557819449220746E-3</c:v>
                </c:pt>
                <c:pt idx="1646">
                  <c:v>9.1307360714271233E-3</c:v>
                </c:pt>
                <c:pt idx="1647">
                  <c:v>9.1026312002556956E-3</c:v>
                </c:pt>
                <c:pt idx="1648">
                  <c:v>9.0714473214543213E-3</c:v>
                </c:pt>
                <c:pt idx="1649">
                  <c:v>9.0371655392825542E-3</c:v>
                </c:pt>
                <c:pt idx="1650">
                  <c:v>8.9997680450373627E-3</c:v>
                </c:pt>
                <c:pt idx="1651">
                  <c:v>8.9592380898222586E-3</c:v>
                </c:pt>
                <c:pt idx="1652">
                  <c:v>8.9155599573151473E-3</c:v>
                </c:pt>
                <c:pt idx="1653">
                  <c:v>8.868718936585248E-3</c:v>
                </c:pt>
                <c:pt idx="1654">
                  <c:v>8.8187012950055634E-3</c:v>
                </c:pt>
                <c:pt idx="1655">
                  <c:v>8.765494251304207E-3</c:v>
                </c:pt>
                <c:pt idx="1656">
                  <c:v>8.7090859487942394E-3</c:v>
                </c:pt>
                <c:pt idx="1657">
                  <c:v>8.6494654288188106E-3</c:v>
                </c:pt>
                <c:pt idx="1658">
                  <c:v>8.5866226044452112E-3</c:v>
                </c:pt>
                <c:pt idx="1659">
                  <c:v>8.520548234438572E-3</c:v>
                </c:pt>
                <c:pt idx="1660">
                  <c:v>8.4512338975435558E-3</c:v>
                </c:pt>
                <c:pt idx="1661">
                  <c:v>8.3786719670993371E-3</c:v>
                </c:pt>
                <c:pt idx="1662">
                  <c:v>8.3028555860112617E-3</c:v>
                </c:pt>
                <c:pt idx="1663">
                  <c:v>8.2237786420996644E-3</c:v>
                </c:pt>
                <c:pt idx="1664">
                  <c:v>8.141435743844929E-3</c:v>
                </c:pt>
                <c:pt idx="1665">
                  <c:v>8.0558221965449876E-3</c:v>
                </c:pt>
                <c:pt idx="1666">
                  <c:v>7.9669339789002428E-3</c:v>
                </c:pt>
                <c:pt idx="1667">
                  <c:v>7.8747677200384485E-3</c:v>
                </c:pt>
                <c:pt idx="1668">
                  <c:v>7.7793206769908784E-3</c:v>
                </c:pt>
                <c:pt idx="1669">
                  <c:v>7.6805907126291512E-3</c:v>
                </c:pt>
                <c:pt idx="1670">
                  <c:v>7.5785762740707766E-3</c:v>
                </c:pt>
                <c:pt idx="1671">
                  <c:v>7.4732763715596555E-3</c:v>
                </c:pt>
                <c:pt idx="1672">
                  <c:v>7.3646905578271362E-3</c:v>
                </c:pt>
                <c:pt idx="1673">
                  <c:v>7.2528189079372092E-3</c:v>
                </c:pt>
                <c:pt idx="1674">
                  <c:v>7.1376619996188304E-3</c:v>
                </c:pt>
                <c:pt idx="1675">
                  <c:v>7.0192208940866915E-3</c:v>
                </c:pt>
                <c:pt idx="1676">
                  <c:v>6.8974971173515138E-3</c:v>
                </c:pt>
                <c:pt idx="1677">
                  <c:v>6.7724926420191798E-3</c:v>
                </c:pt>
                <c:pt idx="1678">
                  <c:v>6.6442160999252492E-3</c:v>
                </c:pt>
                <c:pt idx="1679">
                  <c:v>6.5126962258997946E-3</c:v>
                </c:pt>
                <c:pt idx="1680">
                  <c:v>6.3779845615308415E-3</c:v>
                </c:pt>
                <c:pt idx="1681">
                  <c:v>6.2401450618957471E-3</c:v>
                </c:pt>
                <c:pt idx="1682">
                  <c:v>6.0992477159808002E-3</c:v>
                </c:pt>
                <c:pt idx="1683">
                  <c:v>5.9553677688595546E-3</c:v>
                </c:pt>
                <c:pt idx="1684">
                  <c:v>5.8085851982079516E-3</c:v>
                </c:pt>
                <c:pt idx="1685">
                  <c:v>5.6589842274816999E-3</c:v>
                </c:pt>
                <c:pt idx="1686">
                  <c:v>5.5066528660437635E-3</c:v>
                </c:pt>
                <c:pt idx="1687">
                  <c:v>5.3516824748622771E-3</c:v>
                </c:pt>
                <c:pt idx="1688">
                  <c:v>5.1941673567558518E-3</c:v>
                </c:pt>
                <c:pt idx="1689">
                  <c:v>5.0342043702036798E-3</c:v>
                </c:pt>
                <c:pt idx="1690">
                  <c:v>4.8718925657633329E-3</c:v>
                </c:pt>
                <c:pt idx="1691">
                  <c:v>4.7073328441662567E-3</c:v>
                </c:pt>
                <c:pt idx="1692">
                  <c:v>4.5406276351858078E-3</c:v>
                </c:pt>
                <c:pt idx="1693">
                  <c:v>4.3718805963996344E-3</c:v>
                </c:pt>
                <c:pt idx="1694">
                  <c:v>4.2011963309926837E-3</c:v>
                </c:pt>
                <c:pt idx="1695">
                  <c:v>4.0286801237731625E-3</c:v>
                </c:pt>
                <c:pt idx="1696">
                  <c:v>3.8544376945980475E-3</c:v>
                </c:pt>
                <c:pt idx="1697">
                  <c:v>3.6785749684305996E-3</c:v>
                </c:pt>
                <c:pt idx="1698">
                  <c:v>3.5011978612755684E-3</c:v>
                </c:pt>
                <c:pt idx="1699">
                  <c:v>3.3224120812628678E-3</c:v>
                </c:pt>
                <c:pt idx="1700">
                  <c:v>3.1423229441732044E-3</c:v>
                </c:pt>
                <c:pt idx="1701">
                  <c:v>2.9610352027237392E-3</c:v>
                </c:pt>
                <c:pt idx="1702">
                  <c:v>2.7786528889536346E-3</c:v>
                </c:pt>
                <c:pt idx="1703">
                  <c:v>2.5952791690727851E-3</c:v>
                </c:pt>
                <c:pt idx="1704">
                  <c:v>2.4110162101582083E-3</c:v>
                </c:pt>
                <c:pt idx="1705">
                  <c:v>2.225965058105519E-3</c:v>
                </c:pt>
                <c:pt idx="1706">
                  <c:v>2.0402255262629452E-3</c:v>
                </c:pt>
                <c:pt idx="1707">
                  <c:v>1.8538960941968238E-3</c:v>
                </c:pt>
                <c:pt idx="1708">
                  <c:v>1.6670738160578682E-3</c:v>
                </c:pt>
                <c:pt idx="1709">
                  <c:v>1.479854238036674E-3</c:v>
                </c:pt>
                <c:pt idx="1710">
                  <c:v>1.2923313244175918E-3</c:v>
                </c:pt>
                <c:pt idx="1711">
                  <c:v>1.1045973917577516E-3</c:v>
                </c:pt>
                <c:pt idx="1712">
                  <c:v>9.16743050737516E-4</c:v>
                </c:pt>
                <c:pt idx="1713">
                  <c:v>7.2885715524562426E-4</c:v>
                </c:pt>
                <c:pt idx="1714">
                  <c:v>5.4102675828113722E-4</c:v>
                </c:pt>
                <c:pt idx="1715">
                  <c:v>3.5333707427005463E-4</c:v>
                </c:pt>
                <c:pt idx="1716">
                  <c:v>1.6587144741209115E-4</c:v>
                </c:pt>
                <c:pt idx="1717">
                  <c:v>-2.1288674311790521E-5</c:v>
                </c:pt>
                <c:pt idx="1718">
                  <c:v>-2.0806375982350284E-4</c:v>
                </c:pt>
                <c:pt idx="1719">
                  <c:v>-3.9437621066212646E-4</c:v>
                </c:pt>
                <c:pt idx="1720">
                  <c:v>-5.8015037205111093E-4</c:v>
                </c:pt>
                <c:pt idx="1721">
                  <c:v>-7.6531253962781496E-4</c:v>
                </c:pt>
                <c:pt idx="1722">
                  <c:v>-9.4979096212966538E-4</c:v>
                </c:pt>
                <c:pt idx="1723">
                  <c:v>-1.1335158403190653E-3</c:v>
                </c:pt>
                <c:pt idx="1724">
                  <c:v>-1.316419322415194E-3</c:v>
                </c:pt>
                <c:pt idx="1725">
                  <c:v>-1.4984354962892521E-3</c:v>
                </c:pt>
                <c:pt idx="1726">
                  <c:v>-1.6795003786662813E-3</c:v>
                </c:pt>
                <c:pt idx="1727">
                  <c:v>-1.8595519015662122E-3</c:v>
                </c:pt>
                <c:pt idx="1728">
                  <c:v>-2.0385298962044746E-3</c:v>
                </c:pt>
                <c:pt idx="1729">
                  <c:v>-2.2163760745625249E-3</c:v>
                </c:pt>
                <c:pt idx="1730">
                  <c:v>-2.3930340088268412E-3</c:v>
                </c:pt>
                <c:pt idx="1731">
                  <c:v>-2.5684491088860104E-3</c:v>
                </c:pt>
                <c:pt idx="1732">
                  <c:v>-2.7425685980647639E-3</c:v>
                </c:pt>
                <c:pt idx="1733">
                  <c:v>-2.9153414872653076E-3</c:v>
                </c:pt>
                <c:pt idx="1734">
                  <c:v>-3.0867185476760139E-3</c:v>
                </c:pt>
                <c:pt idx="1735">
                  <c:v>-3.256652282200003E-3</c:v>
                </c:pt>
                <c:pt idx="1736">
                  <c:v>-3.4250968957468047E-3</c:v>
                </c:pt>
                <c:pt idx="1737">
                  <c:v>-3.5920082645231294E-3</c:v>
                </c:pt>
                <c:pt idx="1738">
                  <c:v>-3.7573439044498776E-3</c:v>
                </c:pt>
                <c:pt idx="1739">
                  <c:v>-3.9210629388261864E-3</c:v>
                </c:pt>
                <c:pt idx="1740">
                  <c:v>-4.0831273865767912E-3</c:v>
                </c:pt>
                <c:pt idx="1741">
                  <c:v>-4.2435049833145395E-3</c:v>
                </c:pt>
                <c:pt idx="1742">
                  <c:v>-4.4021697243150134E-3</c:v>
                </c:pt>
                <c:pt idx="1743">
                  <c:v>-4.5590996296591899E-3</c:v>
                </c:pt>
                <c:pt idx="1744">
                  <c:v>-4.714275360176096E-3</c:v>
                </c:pt>
                <c:pt idx="1745">
                  <c:v>-4.867680021037264E-3</c:v>
                </c:pt>
                <c:pt idx="1746">
                  <c:v>-5.0192990190935753E-3</c:v>
                </c:pt>
                <c:pt idx="1747">
                  <c:v>-5.1691199278657346E-3</c:v>
                </c:pt>
                <c:pt idx="1748">
                  <c:v>-5.317132358196361E-3</c:v>
                </c:pt>
                <c:pt idx="1749">
                  <c:v>-5.4633278343337224E-3</c:v>
                </c:pt>
                <c:pt idx="1750">
                  <c:v>-5.6076996752885784E-3</c:v>
                </c:pt>
                <c:pt idx="1751">
                  <c:v>-5.7502428813097041E-3</c:v>
                </c:pt>
                <c:pt idx="1752">
                  <c:v>-5.890954025324832E-3</c:v>
                </c:pt>
                <c:pt idx="1753">
                  <c:v>-6.0298311491966562E-3</c:v>
                </c:pt>
                <c:pt idx="1754">
                  <c:v>-6.1668736646433974E-3</c:v>
                </c:pt>
                <c:pt idx="1755">
                  <c:v>-6.3020822586773283E-3</c:v>
                </c:pt>
                <c:pt idx="1756">
                  <c:v>-6.4354588034156359E-3</c:v>
                </c:pt>
                <c:pt idx="1757">
                  <c:v>-6.5670062701205269E-3</c:v>
                </c:pt>
                <c:pt idx="1758">
                  <c:v>-6.6967286473278934E-3</c:v>
                </c:pt>
                <c:pt idx="1759">
                  <c:v>-6.8246308629261055E-3</c:v>
                </c:pt>
                <c:pt idx="1760">
                  <c:v>-6.9507187100492163E-3</c:v>
                </c:pt>
                <c:pt idx="1761">
                  <c:v>-7.074998776650976E-3</c:v>
                </c:pt>
                <c:pt idx="1762">
                  <c:v>-7.1974783786298143E-3</c:v>
                </c:pt>
                <c:pt idx="1763">
                  <c:v>-7.318165496375862E-3</c:v>
                </c:pt>
                <c:pt idx="1764">
                  <c:v>-7.4370687146155705E-3</c:v>
                </c:pt>
                <c:pt idx="1765">
                  <c:v>-7.5541971654312446E-3</c:v>
                </c:pt>
                <c:pt idx="1766">
                  <c:v>-7.6695604743359496E-3</c:v>
                </c:pt>
                <c:pt idx="1767">
                  <c:v>-7.783168709286979E-3</c:v>
                </c:pt>
                <c:pt idx="1768">
                  <c:v>-7.8950323325240081E-3</c:v>
                </c:pt>
                <c:pt idx="1769">
                  <c:v>-8.0051621551208742E-3</c:v>
                </c:pt>
                <c:pt idx="1770">
                  <c:v>-8.1135692941425221E-3</c:v>
                </c:pt>
                <c:pt idx="1771">
                  <c:v>-8.2202651323023488E-3</c:v>
                </c:pt>
                <c:pt idx="1772">
                  <c:v>-8.3252612800166562E-3</c:v>
                </c:pt>
                <c:pt idx="1773">
                  <c:v>-8.4285695397570345E-3</c:v>
                </c:pt>
                <c:pt idx="1774">
                  <c:v>-8.5302018726036554E-3</c:v>
                </c:pt>
                <c:pt idx="1775">
                  <c:v>-8.6301703669053927E-3</c:v>
                </c:pt>
                <c:pt idx="1776">
                  <c:v>-8.728487208955452E-3</c:v>
                </c:pt>
                <c:pt idx="1777">
                  <c:v>-8.8251646555939142E-3</c:v>
                </c:pt>
                <c:pt idx="1778">
                  <c:v>-8.9202150086514428E-3</c:v>
                </c:pt>
                <c:pt idx="1779">
                  <c:v>-9.0136505911507219E-3</c:v>
                </c:pt>
                <c:pt idx="1780">
                  <c:v>-9.1054837251855567E-3</c:v>
                </c:pt>
                <c:pt idx="1781">
                  <c:v>-9.195726711399144E-3</c:v>
                </c:pt>
                <c:pt idx="1782">
                  <c:v>-9.2843918099864853E-3</c:v>
                </c:pt>
                <c:pt idx="1783">
                  <c:v>-9.3714912231480513E-3</c:v>
                </c:pt>
                <c:pt idx="1784">
                  <c:v>-9.4570370789242107E-3</c:v>
                </c:pt>
                <c:pt idx="1785">
                  <c:v>-9.5410414163425977E-3</c:v>
                </c:pt>
                <c:pt idx="1786">
                  <c:v>-9.6235161718127901E-3</c:v>
                </c:pt>
                <c:pt idx="1787">
                  <c:v>-9.7044731667050872E-3</c:v>
                </c:pt>
                <c:pt idx="1788">
                  <c:v>-9.783924096052346E-3</c:v>
                </c:pt>
                <c:pt idx="1789">
                  <c:v>-9.8618805183165459E-3</c:v>
                </c:pt>
                <c:pt idx="1790">
                  <c:v>-9.9383538461630203E-3</c:v>
                </c:pt>
                <c:pt idx="1791">
                  <c:v>-1.0013355338188425E-2</c:v>
                </c:pt>
                <c:pt idx="1792">
                  <c:v>-1.0086896091549925E-2</c:v>
                </c:pt>
                <c:pt idx="1793">
                  <c:v>-1.015898703544549E-2</c:v>
                </c:pt>
                <c:pt idx="1794">
                  <c:v>-1.0229638925396854E-2</c:v>
                </c:pt>
                <c:pt idx="1795">
                  <c:v>-1.0298862338289015E-2</c:v>
                </c:pt>
                <c:pt idx="1796">
                  <c:v>-1.0366667668121636E-2</c:v>
                </c:pt>
                <c:pt idx="1797">
                  <c:v>-1.043306512242973E-2</c:v>
                </c:pt>
                <c:pt idx="1798">
                  <c:v>-1.0498064719333089E-2</c:v>
                </c:pt>
                <c:pt idx="1799">
                  <c:v>-1.0561676285174801E-2</c:v>
                </c:pt>
                <c:pt idx="1800">
                  <c:v>-1.0623909452711893E-2</c:v>
                </c:pt>
                <c:pt idx="1801">
                  <c:v>-1.0684773659822039E-2</c:v>
                </c:pt>
                <c:pt idx="1802">
                  <c:v>-1.0744278148692164E-2</c:v>
                </c:pt>
                <c:pt idx="1803">
                  <c:v>-1.0802429460206509E-2</c:v>
                </c:pt>
                <c:pt idx="1804">
                  <c:v>-1.0859226021279107E-2</c:v>
                </c:pt>
                <c:pt idx="1805">
                  <c:v>-1.0914657051369774E-2</c:v>
                </c:pt>
                <c:pt idx="1806">
                  <c:v>-1.096870673592602E-2</c:v>
                </c:pt>
                <c:pt idx="1807">
                  <c:v>-1.1021356786427626E-2</c:v>
                </c:pt>
                <c:pt idx="1808">
                  <c:v>-1.1072586748435786E-2</c:v>
                </c:pt>
                <c:pt idx="1809">
                  <c:v>-1.112237420784202E-2</c:v>
                </c:pt>
                <c:pt idx="1810">
                  <c:v>-1.1170694982819106E-2</c:v>
                </c:pt>
                <c:pt idx="1811">
                  <c:v>-1.1217523305354683E-2</c:v>
                </c:pt>
                <c:pt idx="1812">
                  <c:v>-1.1262831992898664E-2</c:v>
                </c:pt>
                <c:pt idx="1813">
                  <c:v>-1.1306592610513071E-2</c:v>
                </c:pt>
                <c:pt idx="1814">
                  <c:v>-1.1348775623897684E-2</c:v>
                </c:pt>
                <c:pt idx="1815">
                  <c:v>-1.1389350543655486E-2</c:v>
                </c:pt>
                <c:pt idx="1816">
                  <c:v>-1.1428286061151741E-2</c:v>
                </c:pt>
                <c:pt idx="1817">
                  <c:v>-1.1465550176311418E-2</c:v>
                </c:pt>
                <c:pt idx="1818">
                  <c:v>-1.1501110317689899E-2</c:v>
                </c:pt>
                <c:pt idx="1819">
                  <c:v>-1.1534933455142558E-2</c:v>
                </c:pt>
                <c:pt idx="1820">
                  <c:v>-1.1566986205409307E-2</c:v>
                </c:pt>
                <c:pt idx="1821">
                  <c:v>-1.1597234930920795E-2</c:v>
                </c:pt>
                <c:pt idx="1822">
                  <c:v>-1.1625645832124019E-2</c:v>
                </c:pt>
                <c:pt idx="1823">
                  <c:v>-1.1652185033615736E-2</c:v>
                </c:pt>
                <c:pt idx="1824">
                  <c:v>-1.1676818664362971E-2</c:v>
                </c:pt>
                <c:pt idx="1825">
                  <c:v>-1.1699512932281419E-2</c:v>
                </c:pt>
                <c:pt idx="1826">
                  <c:v>-1.1720234193433364E-2</c:v>
                </c:pt>
                <c:pt idx="1827">
                  <c:v>-1.1738949016098305E-2</c:v>
                </c:pt>
                <c:pt idx="1828">
                  <c:v>-1.175562423996116E-2</c:v>
                </c:pt>
                <c:pt idx="1829">
                  <c:v>-1.1770227030654187E-2</c:v>
                </c:pt>
                <c:pt idx="1830">
                  <c:v>-1.1782724929881109E-2</c:v>
                </c:pt>
                <c:pt idx="1831">
                  <c:v>-1.1793085901343325E-2</c:v>
                </c:pt>
                <c:pt idx="1832">
                  <c:v>-1.1801278372680911E-2</c:v>
                </c:pt>
                <c:pt idx="1833">
                  <c:v>-1.1807271273632741E-2</c:v>
                </c:pt>
                <c:pt idx="1834">
                  <c:v>-1.1811034070613081E-2</c:v>
                </c:pt>
                <c:pt idx="1835">
                  <c:v>-1.1812536797894398E-2</c:v>
                </c:pt>
                <c:pt idx="1836">
                  <c:v>-1.1811750085578889E-2</c:v>
                </c:pt>
                <c:pt idx="1837">
                  <c:v>-1.1808645184534479E-2</c:v>
                </c:pt>
                <c:pt idx="1838">
                  <c:v>-1.1803193988463969E-2</c:v>
                </c:pt>
                <c:pt idx="1839">
                  <c:v>-1.1795369053269392E-2</c:v>
                </c:pt>
                <c:pt idx="1840">
                  <c:v>-1.17851436138673E-2</c:v>
                </c:pt>
                <c:pt idx="1841">
                  <c:v>-1.177249159860414E-2</c:v>
                </c:pt>
                <c:pt idx="1842">
                  <c:v>-1.1757387641414983E-2</c:v>
                </c:pt>
                <c:pt idx="1843">
                  <c:v>-1.1739807091862687E-2</c:v>
                </c:pt>
                <c:pt idx="1844">
                  <c:v>-1.1719726023188855E-2</c:v>
                </c:pt>
                <c:pt idx="1845">
                  <c:v>-1.1697121238502438E-2</c:v>
                </c:pt>
                <c:pt idx="1846">
                  <c:v>-1.1671970275226021E-2</c:v>
                </c:pt>
                <c:pt idx="1847">
                  <c:v>-1.1644251407915047E-2</c:v>
                </c:pt>
                <c:pt idx="1848">
                  <c:v>-1.1613943649559423E-2</c:v>
                </c:pt>
                <c:pt idx="1849">
                  <c:v>-1.1581026751472739E-2</c:v>
                </c:pt>
                <c:pt idx="1850">
                  <c:v>-1.1545481201868765E-2</c:v>
                </c:pt>
                <c:pt idx="1851">
                  <c:v>-1.1507288223220861E-2</c:v>
                </c:pt>
                <c:pt idx="1852">
                  <c:v>-1.1466429768494971E-2</c:v>
                </c:pt>
                <c:pt idx="1853">
                  <c:v>-1.1422888516342738E-2</c:v>
                </c:pt>
                <c:pt idx="1854">
                  <c:v>-1.1376647865337063E-2</c:v>
                </c:pt>
                <c:pt idx="1855">
                  <c:v>-1.1327691927328269E-2</c:v>
                </c:pt>
                <c:pt idx="1856">
                  <c:v>-1.1276005519995282E-2</c:v>
                </c:pt>
                <c:pt idx="1857">
                  <c:v>-1.1221574158662097E-2</c:v>
                </c:pt>
                <c:pt idx="1858">
                  <c:v>-1.1164384047446765E-2</c:v>
                </c:pt>
                <c:pt idx="1859">
                  <c:v>-1.1104422069806058E-2</c:v>
                </c:pt>
                <c:pt idx="1860">
                  <c:v>-1.1041675778535794E-2</c:v>
                </c:pt>
                <c:pt idx="1861">
                  <c:v>-1.0976133385283722E-2</c:v>
                </c:pt>
                <c:pt idx="1862">
                  <c:v>-1.0907783749628502E-2</c:v>
                </c:pt>
                <c:pt idx="1863">
                  <c:v>-1.0836616367775376E-2</c:v>
                </c:pt>
                <c:pt idx="1864">
                  <c:v>-1.0762621360916576E-2</c:v>
                </c:pt>
                <c:pt idx="1865">
                  <c:v>-1.0685789463300848E-2</c:v>
                </c:pt>
                <c:pt idx="1866">
                  <c:v>-1.0606112010055201E-2</c:v>
                </c:pt>
                <c:pt idx="1867">
                  <c:v>-1.0523580924798078E-2</c:v>
                </c:pt>
                <c:pt idx="1868">
                  <c:v>-1.0438188707081604E-2</c:v>
                </c:pt>
                <c:pt idx="1869">
                  <c:v>-1.0349928419697851E-2</c:v>
                </c:pt>
                <c:pt idx="1870">
                  <c:v>-1.0258793675881913E-2</c:v>
                </c:pt>
                <c:pt idx="1871">
                  <c:v>-1.0164778626442501E-2</c:v>
                </c:pt>
                <c:pt idx="1872">
                  <c:v>-1.0067877946848755E-2</c:v>
                </c:pt>
                <c:pt idx="1873">
                  <c:v>-9.9680868242995584E-3</c:v>
                </c:pt>
                <c:pt idx="1874">
                  <c:v>-9.8654009448007965E-3</c:v>
                </c:pt>
                <c:pt idx="1875">
                  <c:v>-9.7598164802731001E-3</c:v>
                </c:pt>
                <c:pt idx="1876">
                  <c:v>-9.6513300757116519E-3</c:v>
                </c:pt>
                <c:pt idx="1877">
                  <c:v>-9.5399388364177141E-3</c:v>
                </c:pt>
                <c:pt idx="1878">
                  <c:v>-9.4256403153201579E-3</c:v>
                </c:pt>
                <c:pt idx="1879">
                  <c:v>-9.3084325004036579E-3</c:v>
                </c:pt>
                <c:pt idx="1880">
                  <c:v>-9.1883138022591931E-3</c:v>
                </c:pt>
                <c:pt idx="1881">
                  <c:v>-9.0652830417702768E-3</c:v>
                </c:pt>
                <c:pt idx="1882">
                  <c:v>-8.9393394379485291E-3</c:v>
                </c:pt>
                <c:pt idx="1883">
                  <c:v>-8.8104825959296404E-3</c:v>
                </c:pt>
                <c:pt idx="1884">
                  <c:v>-8.6787124951404199E-3</c:v>
                </c:pt>
                <c:pt idx="1885">
                  <c:v>-8.5440294776464049E-3</c:v>
                </c:pt>
                <c:pt idx="1886">
                  <c:v>-8.4064342366883486E-3</c:v>
                </c:pt>
                <c:pt idx="1887">
                  <c:v>-8.2659278054151453E-3</c:v>
                </c:pt>
                <c:pt idx="1888">
                  <c:v>-8.1225115458198206E-3</c:v>
                </c:pt>
                <c:pt idx="1889">
                  <c:v>-7.9761871378844443E-3</c:v>
                </c:pt>
                <c:pt idx="1890">
                  <c:v>-7.8269565689382918E-3</c:v>
                </c:pt>
                <c:pt idx="1891">
                  <c:v>-7.6748221232345089E-3</c:v>
                </c:pt>
                <c:pt idx="1892">
                  <c:v>-7.5197863717478804E-3</c:v>
                </c:pt>
                <c:pt idx="1893">
                  <c:v>-7.3618521621970235E-3</c:v>
                </c:pt>
                <c:pt idx="1894">
                  <c:v>-7.2010226092930401E-3</c:v>
                </c:pt>
                <c:pt idx="1895">
                  <c:v>-7.0373010852163766E-3</c:v>
                </c:pt>
                <c:pt idx="1896">
                  <c:v>-6.8706912103228971E-3</c:v>
                </c:pt>
                <c:pt idx="1897">
                  <c:v>-6.7011968440801708E-3</c:v>
                </c:pt>
                <c:pt idx="1898">
                  <c:v>-6.528822076233151E-3</c:v>
                </c:pt>
                <c:pt idx="1899">
                  <c:v>-6.3535712182002362E-3</c:v>
                </c:pt>
                <c:pt idx="1900">
                  <c:v>-6.1754487946980453E-3</c:v>
                </c:pt>
                <c:pt idx="1901">
                  <c:v>-5.9944595355942067E-3</c:v>
                </c:pt>
                <c:pt idx="1902">
                  <c:v>-5.8106083679867072E-3</c:v>
                </c:pt>
                <c:pt idx="1903">
                  <c:v>-5.6239100311236854E-3</c:v>
                </c:pt>
                <c:pt idx="1904">
                  <c:v>-5.4344098590948763E-3</c:v>
                </c:pt>
                <c:pt idx="1905">
                  <c:v>-5.2421879753356436E-3</c:v>
                </c:pt>
                <c:pt idx="1906">
                  <c:v>-5.0473432585696901E-3</c:v>
                </c:pt>
                <c:pt idx="1907">
                  <c:v>-4.8499835072744997E-3</c:v>
                </c:pt>
                <c:pt idx="1908">
                  <c:v>-4.6502242554073529E-3</c:v>
                </c:pt>
                <c:pt idx="1909">
                  <c:v>-4.4481879804387763E-3</c:v>
                </c:pt>
                <c:pt idx="1910">
                  <c:v>-4.2440033675053583E-3</c:v>
                </c:pt>
                <c:pt idx="1911">
                  <c:v>-4.0378046146884311E-3</c:v>
                </c:pt>
                <c:pt idx="1912">
                  <c:v>-3.8297307772937046E-3</c:v>
                </c:pt>
                <c:pt idx="1913">
                  <c:v>-3.6199251495600895E-3</c:v>
                </c:pt>
                <c:pt idx="1914">
                  <c:v>-3.4085346822853579E-3</c:v>
                </c:pt>
                <c:pt idx="1915">
                  <c:v>-3.1957094349006538E-3</c:v>
                </c:pt>
                <c:pt idx="1916">
                  <c:v>-2.9816020605636967E-3</c:v>
                </c:pt>
                <c:pt idx="1917">
                  <c:v>-2.7663673228824075E-3</c:v>
                </c:pt>
                <c:pt idx="1918">
                  <c:v>-2.5501616429202188E-3</c:v>
                </c:pt>
                <c:pt idx="1919">
                  <c:v>-2.3331426751739561E-3</c:v>
                </c:pt>
                <c:pt idx="1920">
                  <c:v>-2.1154689112550134E-3</c:v>
                </c:pt>
                <c:pt idx="1921">
                  <c:v>-1.8972993100416435E-3</c:v>
                </c:pt>
                <c:pt idx="1922">
                  <c:v>-1.6787929531114465E-3</c:v>
                </c:pt>
                <c:pt idx="1923">
                  <c:v>-1.4601087242980364E-3</c:v>
                </c:pt>
                <c:pt idx="1924">
                  <c:v>-1.2414050122548997E-3</c:v>
                </c:pt>
                <c:pt idx="1925">
                  <c:v>-1.0228394349455902E-3</c:v>
                </c:pt>
                <c:pt idx="1926">
                  <c:v>-8.0456858501546605E-4</c:v>
                </c:pt>
                <c:pt idx="1927">
                  <c:v>-5.8674779503626489E-4</c:v>
                </c:pt>
                <c:pt idx="1928">
                  <c:v>-3.6953092164782519E-4</c:v>
                </c:pt>
                <c:pt idx="1929">
                  <c:v>-1.5307014765836982E-4</c:v>
                </c:pt>
                <c:pt idx="1930">
                  <c:v>6.2484198804720753E-5</c:v>
                </c:pt>
                <c:pt idx="1931">
                  <c:v>2.7698380896719148E-4</c:v>
                </c:pt>
                <c:pt idx="1932">
                  <c:v>4.9028254274532848E-4</c:v>
                </c:pt>
                <c:pt idx="1933">
                  <c:v>7.0223656355916512E-4</c:v>
                </c:pt>
                <c:pt idx="1934">
                  <c:v>9.1270445940160039E-4</c:v>
                </c:pt>
                <c:pt idx="1935">
                  <c:v>1.1215473509131044E-3</c:v>
                </c:pt>
                <c:pt idx="1936">
                  <c:v>1.3286289871842318E-3</c:v>
                </c:pt>
                <c:pt idx="1937">
                  <c:v>1.5338158299769112E-3</c:v>
                </c:pt>
                <c:pt idx="1938">
                  <c:v>1.7369771270306339E-3</c:v>
                </c:pt>
                <c:pt idx="1939">
                  <c:v>1.9379849750910199E-3</c:v>
                </c:pt>
                <c:pt idx="1940">
                  <c:v>2.1367214906384403E-3</c:v>
                </c:pt>
                <c:pt idx="1941">
                  <c:v>2.3330942316125819E-3</c:v>
                </c:pt>
                <c:pt idx="1942">
                  <c:v>2.5270393410059861E-3</c:v>
                </c:pt>
                <c:pt idx="1943">
                  <c:v>2.7185097202643699E-3</c:v>
                </c:pt>
                <c:pt idx="1944">
                  <c:v>2.9074677797977081E-3</c:v>
                </c:pt>
                <c:pt idx="1945">
                  <c:v>3.0938845812620778E-3</c:v>
                </c:pt>
                <c:pt idx="1946">
                  <c:v>3.2777392633518698E-3</c:v>
                </c:pt>
                <c:pt idx="1947">
                  <c:v>3.4590185028912316E-3</c:v>
                </c:pt>
                <c:pt idx="1948">
                  <c:v>3.6377160005651413E-3</c:v>
                </c:pt>
                <c:pt idx="1949">
                  <c:v>3.8138319901290111E-3</c:v>
                </c:pt>
                <c:pt idx="1950">
                  <c:v>3.9873727703251503E-3</c:v>
                </c:pt>
                <c:pt idx="1951">
                  <c:v>4.1583502587612346E-3</c:v>
                </c:pt>
                <c:pt idx="1952">
                  <c:v>4.3267815670183134E-3</c:v>
                </c:pt>
                <c:pt idx="1953">
                  <c:v>4.4926885962699248E-3</c:v>
                </c:pt>
                <c:pt idx="1954">
                  <c:v>4.6560976527047727E-3</c:v>
                </c:pt>
                <c:pt idx="1955">
                  <c:v>4.8170390820611916E-3</c:v>
                </c:pt>
                <c:pt idx="1956">
                  <c:v>4.9755469225940194E-3</c:v>
                </c:pt>
                <c:pt idx="1957">
                  <c:v>5.1316585758091086E-3</c:v>
                </c:pt>
                <c:pt idx="1958">
                  <c:v>5.2854144943149097E-3</c:v>
                </c:pt>
                <c:pt idx="1959">
                  <c:v>5.4368578861550762E-3</c:v>
                </c:pt>
                <c:pt idx="1960">
                  <c:v>5.5860344350007153E-3</c:v>
                </c:pt>
                <c:pt idx="1961">
                  <c:v>5.7329920355953228E-3</c:v>
                </c:pt>
                <c:pt idx="1962">
                  <c:v>5.8777805438613709E-3</c:v>
                </c:pt>
                <c:pt idx="1963">
                  <c:v>6.020451541090481E-3</c:v>
                </c:pt>
                <c:pt idx="1964">
                  <c:v>6.1610581116559177E-3</c:v>
                </c:pt>
                <c:pt idx="1965">
                  <c:v>6.2996546336998166E-3</c:v>
                </c:pt>
                <c:pt idx="1966">
                  <c:v>6.4362965822628224E-3</c:v>
                </c:pt>
                <c:pt idx="1967">
                  <c:v>6.5710403443384174E-3</c:v>
                </c:pt>
                <c:pt idx="1968">
                  <c:v>6.7039430453489602E-3</c:v>
                </c:pt>
                <c:pt idx="1969">
                  <c:v>6.8350623865549801E-3</c:v>
                </c:pt>
                <c:pt idx="1970">
                  <c:v>6.9644564929234043E-3</c:v>
                </c:pt>
                <c:pt idx="1971">
                  <c:v>7.0921837709956789E-3</c:v>
                </c:pt>
                <c:pt idx="1972">
                  <c:v>7.2183027763090893E-3</c:v>
                </c:pt>
                <c:pt idx="1973">
                  <c:v>7.342872089940302E-3</c:v>
                </c:pt>
                <c:pt idx="1974">
                  <c:v>7.4659502037528261E-3</c:v>
                </c:pt>
                <c:pt idx="1975">
                  <c:v>7.587595413943952E-3</c:v>
                </c:pt>
                <c:pt idx="1976">
                  <c:v>7.7078657225000532E-3</c:v>
                </c:pt>
                <c:pt idx="1977">
                  <c:v>7.8268187461821796E-3</c:v>
                </c:pt>
                <c:pt idx="1978">
                  <c:v>7.9445116326768393E-3</c:v>
                </c:pt>
                <c:pt idx="1979">
                  <c:v>8.0610009835591617E-3</c:v>
                </c:pt>
                <c:pt idx="1980">
                  <c:v>8.1763427837289494E-3</c:v>
                </c:pt>
                <c:pt idx="1981">
                  <c:v>8.2905923369907247E-3</c:v>
                </c:pt>
                <c:pt idx="1982">
                  <c:v>8.4038042074623537E-3</c:v>
                </c:pt>
                <c:pt idx="1983">
                  <c:v>8.5160321665073858E-3</c:v>
                </c:pt>
                <c:pt idx="1984">
                  <c:v>8.6273291448981659E-3</c:v>
                </c:pt>
                <c:pt idx="1985">
                  <c:v>8.7377471899275517E-3</c:v>
                </c:pt>
                <c:pt idx="1986">
                  <c:v>8.8473374271980949E-3</c:v>
                </c:pt>
                <c:pt idx="1987">
                  <c:v>8.9561500268281313E-3</c:v>
                </c:pt>
                <c:pt idx="1988">
                  <c:v>9.0642341738241487E-3</c:v>
                </c:pt>
                <c:pt idx="1989">
                  <c:v>9.1716380423797744E-3</c:v>
                </c:pt>
                <c:pt idx="1990">
                  <c:v>9.2784087738700585E-3</c:v>
                </c:pt>
                <c:pt idx="1991">
                  <c:v>9.3845924583205679E-3</c:v>
                </c:pt>
                <c:pt idx="1992">
                  <c:v>9.4902341191393305E-3</c:v>
                </c:pt>
                <c:pt idx="1993">
                  <c:v>9.595377700908795E-3</c:v>
                </c:pt>
                <c:pt idx="1994">
                  <c:v>9.7000660600437168E-3</c:v>
                </c:pt>
                <c:pt idx="1995">
                  <c:v>9.8043409581292911E-3</c:v>
                </c:pt>
                <c:pt idx="1996">
                  <c:v>9.9082430577621013E-3</c:v>
                </c:pt>
                <c:pt idx="1997">
                  <c:v>1.001181192072418E-2</c:v>
                </c:pt>
                <c:pt idx="1998">
                  <c:v>1.0115086008328878E-2</c:v>
                </c:pt>
                <c:pt idx="1999">
                  <c:v>1.021810268378338E-2</c:v>
                </c:pt>
                <c:pt idx="2000">
                  <c:v>1.0320898216421343E-2</c:v>
                </c:pt>
                <c:pt idx="2001">
                  <c:v>1.0423507787665143E-2</c:v>
                </c:pt>
                <c:pt idx="2002">
                  <c:v>1.0525965498584346E-2</c:v>
                </c:pt>
                <c:pt idx="2003">
                  <c:v>1.0628305581743987E-2</c:v>
                </c:pt>
                <c:pt idx="2004">
                  <c:v>1.0730565010337693E-2</c:v>
                </c:pt>
                <c:pt idx="2005">
                  <c:v>1.0832784035014347E-2</c:v>
                </c:pt>
                <c:pt idx="2006">
                  <c:v>1.0935004193246375E-2</c:v>
                </c:pt>
                <c:pt idx="2007">
                  <c:v>1.1037267094503658E-2</c:v>
                </c:pt>
                <c:pt idx="2008">
                  <c:v>1.1139614287727275E-2</c:v>
                </c:pt>
                <c:pt idx="2009">
                  <c:v>1.1242087178646729E-2</c:v>
                </c:pt>
                <c:pt idx="2010">
                  <c:v>1.1344726954830468E-2</c:v>
                </c:pt>
                <c:pt idx="2011">
                  <c:v>1.144757451651309E-2</c:v>
                </c:pt>
                <c:pt idx="2012">
                  <c:v>1.1550670412856148E-2</c:v>
                </c:pt>
                <c:pt idx="2013">
                  <c:v>1.1654054783372602E-2</c:v>
                </c:pt>
                <c:pt idx="2014">
                  <c:v>1.1757767304257661E-2</c:v>
                </c:pt>
                <c:pt idx="2015">
                  <c:v>1.1861847139376873E-2</c:v>
                </c:pt>
                <c:pt idx="2016">
                  <c:v>1.1966332895672458E-2</c:v>
                </c:pt>
                <c:pt idx="2017">
                  <c:v>1.2071262582757104E-2</c:v>
                </c:pt>
                <c:pt idx="2018">
                  <c:v>1.2176673576473186E-2</c:v>
                </c:pt>
                <c:pt idx="2019">
                  <c:v>1.228260258620366E-2</c:v>
                </c:pt>
                <c:pt idx="2020">
                  <c:v>1.2389085625729435E-2</c:v>
                </c:pt>
                <c:pt idx="2021">
                  <c:v>1.2496157987435363E-2</c:v>
                </c:pt>
                <c:pt idx="2022">
                  <c:v>1.2603854219675994E-2</c:v>
                </c:pt>
                <c:pt idx="2023">
                  <c:v>1.2712208107118074E-2</c:v>
                </c:pt>
                <c:pt idx="2024">
                  <c:v>1.282125265388599E-2</c:v>
                </c:pt>
                <c:pt idx="2025">
                  <c:v>1.2931020069342266E-2</c:v>
                </c:pt>
                <c:pt idx="2026">
                  <c:v>1.3041541756342867E-2</c:v>
                </c:pt>
                <c:pt idx="2027">
                  <c:v>1.3152848301813598E-2</c:v>
                </c:pt>
                <c:pt idx="2028">
                  <c:v>1.3264969469500633E-2</c:v>
                </c:pt>
                <c:pt idx="2029">
                  <c:v>1.3377934194754209E-2</c:v>
                </c:pt>
                <c:pt idx="2030">
                  <c:v>1.3491770581211799E-2</c:v>
                </c:pt>
                <c:pt idx="2031">
                  <c:v>1.3606505899251367E-2</c:v>
                </c:pt>
                <c:pt idx="2032">
                  <c:v>1.3722166586092871E-2</c:v>
                </c:pt>
                <c:pt idx="2033">
                  <c:v>1.3838778247430739E-2</c:v>
                </c:pt>
                <c:pt idx="2034">
                  <c:v>1.3956365660485829E-2</c:v>
                </c:pt>
                <c:pt idx="2035">
                  <c:v>1.4074952778370857E-2</c:v>
                </c:pt>
                <c:pt idx="2036">
                  <c:v>1.4194562735667732E-2</c:v>
                </c:pt>
                <c:pt idx="2037">
                  <c:v>1.4315217855121333E-2</c:v>
                </c:pt>
                <c:pt idx="2038">
                  <c:v>1.4436939655357509E-2</c:v>
                </c:pt>
                <c:pt idx="2039">
                  <c:v>1.4559748859538887E-2</c:v>
                </c:pt>
                <c:pt idx="2040">
                  <c:v>1.4683665404876043E-2</c:v>
                </c:pt>
                <c:pt idx="2041">
                  <c:v>1.4808708452915684E-2</c:v>
                </c:pt>
                <c:pt idx="2042">
                  <c:v>1.4934896400531934E-2</c:v>
                </c:pt>
                <c:pt idx="2043">
                  <c:v>1.5062246891550552E-2</c:v>
                </c:pt>
                <c:pt idx="2044">
                  <c:v>1.5190776828939517E-2</c:v>
                </c:pt>
                <c:pt idx="2045">
                  <c:v>1.5320502387503996E-2</c:v>
                </c:pt>
                <c:pt idx="2046">
                  <c:v>1.5451439027025615E-2</c:v>
                </c:pt>
                <c:pt idx="2047">
                  <c:v>1.5583601505790936E-2</c:v>
                </c:pt>
                <c:pt idx="2048">
                  <c:v>1.5717003894456266E-2</c:v>
                </c:pt>
                <c:pt idx="2049">
                  <c:v>1.5851659590199463E-2</c:v>
                </c:pt>
                <c:pt idx="2050">
                  <c:v>1.5987581331112177E-2</c:v>
                </c:pt>
                <c:pt idx="2051">
                  <c:v>1.6124781210788971E-2</c:v>
                </c:pt>
                <c:pt idx="2052">
                  <c:v>1.6263270693072204E-2</c:v>
                </c:pt>
                <c:pt idx="2053">
                  <c:v>1.6403060626914937E-2</c:v>
                </c:pt>
                <c:pt idx="2054">
                  <c:v>1.6544161261325286E-2</c:v>
                </c:pt>
                <c:pt idx="2055">
                  <c:v>1.6686582260359368E-2</c:v>
                </c:pt>
                <c:pt idx="2056">
                  <c:v>1.6830332718131547E-2</c:v>
                </c:pt>
                <c:pt idx="2057">
                  <c:v>1.6975421173812979E-2</c:v>
                </c:pt>
                <c:pt idx="2058">
                  <c:v>1.7121855626591621E-2</c:v>
                </c:pt>
                <c:pt idx="2059">
                  <c:v>1.7269643550568817E-2</c:v>
                </c:pt>
                <c:pt idx="2060">
                  <c:v>1.7418791909569131E-2</c:v>
                </c:pt>
                <c:pt idx="2061">
                  <c:v>1.7569307171842977E-2</c:v>
                </c:pt>
                <c:pt idx="2062">
                  <c:v>1.7721195324641469E-2</c:v>
                </c:pt>
                <c:pt idx="2063">
                  <c:v>1.7874461888646366E-2</c:v>
                </c:pt>
                <c:pt idx="2064">
                  <c:v>1.8029111932238419E-2</c:v>
                </c:pt>
                <c:pt idx="2065">
                  <c:v>1.8185150048001104E-2</c:v>
                </c:pt>
                <c:pt idx="2066">
                  <c:v>1.8342580285411459E-2</c:v>
                </c:pt>
                <c:pt idx="2067">
                  <c:v>1.8501406148126481E-2</c:v>
                </c:pt>
                <c:pt idx="2068">
                  <c:v>1.8661630670075272E-2</c:v>
                </c:pt>
                <c:pt idx="2069">
                  <c:v>1.8823256467115471E-2</c:v>
                </c:pt>
                <c:pt idx="2070">
                  <c:v>1.8986285754665436E-2</c:v>
                </c:pt>
                <c:pt idx="2071">
                  <c:v>1.9150720363565306E-2</c:v>
                </c:pt>
                <c:pt idx="2072">
                  <c:v>1.9316561755473666E-2</c:v>
                </c:pt>
                <c:pt idx="2073">
                  <c:v>1.9483811037852655E-2</c:v>
                </c:pt>
                <c:pt idx="2074">
                  <c:v>1.9652468978544849E-2</c:v>
                </c:pt>
                <c:pt idx="2075">
                  <c:v>1.9822536019943836E-2</c:v>
                </c:pt>
                <c:pt idx="2076">
                  <c:v>1.9994012292761803E-2</c:v>
                </c:pt>
                <c:pt idx="2077">
                  <c:v>2.0166897629396302E-2</c:v>
                </c:pt>
                <c:pt idx="2078">
                  <c:v>2.0341191576900598E-2</c:v>
                </c:pt>
                <c:pt idx="2079">
                  <c:v>2.0516893409561476E-2</c:v>
                </c:pt>
                <c:pt idx="2080">
                  <c:v>2.0694002141089227E-2</c:v>
                </c:pt>
                <c:pt idx="2081">
                  <c:v>2.0872516536424659E-2</c:v>
                </c:pt>
                <c:pt idx="2082">
                  <c:v>2.105243512316865E-2</c:v>
                </c:pt>
                <c:pt idx="2083">
                  <c:v>2.1233756202639432E-2</c:v>
                </c:pt>
                <c:pt idx="2084">
                  <c:v>2.1416477860564612E-2</c:v>
                </c:pt>
                <c:pt idx="2085">
                  <c:v>2.1600597977412747E-2</c:v>
                </c:pt>
                <c:pt idx="2086">
                  <c:v>2.1786114238371918E-2</c:v>
                </c:pt>
                <c:pt idx="2087">
                  <c:v>2.19730241429816E-2</c:v>
                </c:pt>
                <c:pt idx="2088">
                  <c:v>2.2161325014424561E-2</c:v>
                </c:pt>
                <c:pt idx="2089">
                  <c:v>2.2351014008485805E-2</c:v>
                </c:pt>
                <c:pt idx="2090">
                  <c:v>2.2542088122185854E-2</c:v>
                </c:pt>
                <c:pt idx="2091">
                  <c:v>2.2734544202094781E-2</c:v>
                </c:pt>
                <c:pt idx="2092">
                  <c:v>2.2928378952335647E-2</c:v>
                </c:pt>
                <c:pt idx="2093">
                  <c:v>2.3123588942283065E-2</c:v>
                </c:pt>
                <c:pt idx="2094">
                  <c:v>2.3320170613965383E-2</c:v>
                </c:pt>
                <c:pt idx="2095">
                  <c:v>2.3518120289177349E-2</c:v>
                </c:pt>
                <c:pt idx="2096">
                  <c:v>2.3717434176310979E-2</c:v>
                </c:pt>
                <c:pt idx="2097">
                  <c:v>2.3918108376911742E-2</c:v>
                </c:pt>
                <c:pt idx="2098">
                  <c:v>2.4120138891967676E-2</c:v>
                </c:pt>
                <c:pt idx="2099">
                  <c:v>2.432352162793839E-2</c:v>
                </c:pt>
                <c:pt idx="2100">
                  <c:v>2.4528252402532261E-2</c:v>
                </c:pt>
                <c:pt idx="2101">
                  <c:v>2.4734326950237702E-2</c:v>
                </c:pt>
                <c:pt idx="2102">
                  <c:v>2.49417409276168E-2</c:v>
                </c:pt>
                <c:pt idx="2103">
                  <c:v>2.5150489918367967E-2</c:v>
                </c:pt>
                <c:pt idx="2104">
                  <c:v>2.5360569438164886E-2</c:v>
                </c:pt>
                <c:pt idx="2105">
                  <c:v>2.5571974939278534E-2</c:v>
                </c:pt>
                <c:pt idx="2106">
                  <c:v>2.5784701814989344E-2</c:v>
                </c:pt>
                <c:pt idx="2107">
                  <c:v>2.5998745403795907E-2</c:v>
                </c:pt>
                <c:pt idx="2108">
                  <c:v>2.6214100993427903E-2</c:v>
                </c:pt>
                <c:pt idx="2109">
                  <c:v>2.6430763824668378E-2</c:v>
                </c:pt>
                <c:pt idx="2110">
                  <c:v>2.664872909499294E-2</c:v>
                </c:pt>
                <c:pt idx="2111">
                  <c:v>2.6867991962031847E-2</c:v>
                </c:pt>
                <c:pt idx="2112">
                  <c:v>2.7088547546861172E-2</c:v>
                </c:pt>
                <c:pt idx="2113">
                  <c:v>2.7310390937129145E-2</c:v>
                </c:pt>
                <c:pt idx="2114">
                  <c:v>2.7533517190023928E-2</c:v>
                </c:pt>
                <c:pt idx="2115">
                  <c:v>2.7757921335087803E-2</c:v>
                </c:pt>
                <c:pt idx="2116">
                  <c:v>2.7983598376885202E-2</c:v>
                </c:pt>
                <c:pt idx="2117">
                  <c:v>2.821054329752793E-2</c:v>
                </c:pt>
                <c:pt idx="2118">
                  <c:v>2.8438751059064894E-2</c:v>
                </c:pt>
                <c:pt idx="2119">
                  <c:v>2.8668216605740662E-2</c:v>
                </c:pt>
                <c:pt idx="2120">
                  <c:v>2.8898934866128389E-2</c:v>
                </c:pt>
                <c:pt idx="2121">
                  <c:v>2.9130900755142141E-2</c:v>
                </c:pt>
                <c:pt idx="2122">
                  <c:v>2.9364109175933049E-2</c:v>
                </c:pt>
                <c:pt idx="2123">
                  <c:v>2.9598555021675379E-2</c:v>
                </c:pt>
                <c:pt idx="2124">
                  <c:v>2.9834233177245404E-2</c:v>
                </c:pt>
                <c:pt idx="2125">
                  <c:v>3.0071138520798932E-2</c:v>
                </c:pt>
                <c:pt idx="2126">
                  <c:v>3.0309265925251336E-2</c:v>
                </c:pt>
                <c:pt idx="2127">
                  <c:v>3.0548610259664457E-2</c:v>
                </c:pt>
                <c:pt idx="2128">
                  <c:v>3.0789160091990595E-2</c:v>
                </c:pt>
                <c:pt idx="2129">
                  <c:v>3.1030884081930204E-2</c:v>
                </c:pt>
                <c:pt idx="2130">
                  <c:v>3.1273728231773129E-2</c:v>
                </c:pt>
                <c:pt idx="2131">
                  <c:v>3.1517626378057807E-2</c:v>
                </c:pt>
                <c:pt idx="2132">
                  <c:v>3.1762506626010316E-2</c:v>
                </c:pt>
                <c:pt idx="2133">
                  <c:v>3.2008292121304537E-2</c:v>
                </c:pt>
                <c:pt idx="2134">
                  <c:v>3.2254901565105187E-2</c:v>
                </c:pt>
                <c:pt idx="2135">
                  <c:v>3.2502249692448436E-2</c:v>
                </c:pt>
                <c:pt idx="2136">
                  <c:v>3.2750247723775321E-2</c:v>
                </c:pt>
                <c:pt idx="2137">
                  <c:v>3.2998803791009175E-2</c:v>
                </c:pt>
                <c:pt idx="2138">
                  <c:v>3.324782333920729E-2</c:v>
                </c:pt>
                <c:pt idx="2139">
                  <c:v>3.3497209504775777E-2</c:v>
                </c:pt>
                <c:pt idx="2140">
                  <c:v>3.374686347120949E-2</c:v>
                </c:pt>
                <c:pt idx="2141">
                  <c:v>3.3996684803293833E-2</c:v>
                </c:pt>
                <c:pt idx="2142">
                  <c:v>3.4246571760675318E-2</c:v>
                </c:pt>
                <c:pt idx="2143">
                  <c:v>3.4496421591684805E-2</c:v>
                </c:pt>
                <c:pt idx="2144">
                  <c:v>3.4746130808269694E-2</c:v>
                </c:pt>
                <c:pt idx="2145">
                  <c:v>3.4995595442865249E-2</c:v>
                </c:pt>
                <c:pt idx="2146">
                  <c:v>3.5244711288010842E-2</c:v>
                </c:pt>
                <c:pt idx="2147">
                  <c:v>3.5493374119490551E-2</c:v>
                </c:pt>
                <c:pt idx="2148">
                  <c:v>3.5741479903753592E-2</c:v>
                </c:pt>
                <c:pt idx="2149">
                  <c:v>3.5988924990345145E-2</c:v>
                </c:pt>
                <c:pt idx="2150">
                  <c:v>3.6235606290053561E-2</c:v>
                </c:pt>
                <c:pt idx="2151">
                  <c:v>3.6481421439458199E-2</c:v>
                </c:pt>
                <c:pt idx="2152">
                  <c:v>3.6726268952535834E-2</c:v>
                </c:pt>
                <c:pt idx="2153">
                  <c:v>3.6970048359963391E-2</c:v>
                </c:pt>
                <c:pt idx="2154">
                  <c:v>3.7212660336731054E-2</c:v>
                </c:pt>
                <c:pt idx="2155">
                  <c:v>3.7454006818658382E-2</c:v>
                </c:pt>
                <c:pt idx="2156">
                  <c:v>3.7693991108383867E-2</c:v>
                </c:pt>
                <c:pt idx="2157">
                  <c:v>3.7932517971378442E-2</c:v>
                </c:pt>
                <c:pt idx="2158">
                  <c:v>3.8169493722511938E-2</c:v>
                </c:pt>
                <c:pt idx="2159">
                  <c:v>3.8404826303681611E-2</c:v>
                </c:pt>
                <c:pt idx="2160">
                  <c:v>3.86384253529935E-2</c:v>
                </c:pt>
                <c:pt idx="2161">
                  <c:v>3.8870202265965693E-2</c:v>
                </c:pt>
                <c:pt idx="2162">
                  <c:v>3.9100070249206829E-2</c:v>
                </c:pt>
                <c:pt idx="2163">
                  <c:v>3.9327944367003168E-2</c:v>
                </c:pt>
                <c:pt idx="2164">
                  <c:v>3.9553741581230456E-2</c:v>
                </c:pt>
                <c:pt idx="2165">
                  <c:v>3.9777388248776316E-2</c:v>
                </c:pt>
                <c:pt idx="2166">
                  <c:v>3.9998836275183476E-2</c:v>
                </c:pt>
                <c:pt idx="2167">
                  <c:v>4.0218066395958811E-2</c:v>
                </c:pt>
                <c:pt idx="2168">
                  <c:v>4.0435075762244671E-2</c:v>
                </c:pt>
                <c:pt idx="2169">
                  <c:v>4.0649870329367253E-2</c:v>
                </c:pt>
                <c:pt idx="2170">
                  <c:v>4.0862463951054216E-2</c:v>
                </c:pt>
                <c:pt idx="2171">
                  <c:v>4.1072877773567898E-2</c:v>
                </c:pt>
                <c:pt idx="2172">
                  <c:v>4.1281139669285323E-2</c:v>
                </c:pt>
                <c:pt idx="2173">
                  <c:v>4.1487283698375649E-2</c:v>
                </c:pt>
                <c:pt idx="2174">
                  <c:v>4.1691349597196344E-2</c:v>
                </c:pt>
                <c:pt idx="2175">
                  <c:v>4.1893382292443875E-2</c:v>
                </c:pt>
                <c:pt idx="2176">
                  <c:v>4.209343144013139E-2</c:v>
                </c:pt>
                <c:pt idx="2177">
                  <c:v>4.2291550988484736E-2</c:v>
                </c:pt>
                <c:pt idx="2178">
                  <c:v>4.248779876387055E-2</c:v>
                </c:pt>
                <c:pt idx="2179">
                  <c:v>4.2682236078888082E-2</c:v>
                </c:pt>
                <c:pt idx="2180">
                  <c:v>4.2874927361779232E-2</c:v>
                </c:pt>
                <c:pt idx="2181">
                  <c:v>4.3065939806330451E-2</c:v>
                </c:pt>
                <c:pt idx="2182">
                  <c:v>4.3255343041461065E-2</c:v>
                </c:pt>
                <c:pt idx="2183">
                  <c:v>4.3443208819713731E-2</c:v>
                </c:pt>
                <c:pt idx="2184">
                  <c:v>4.3629610723883591E-2</c:v>
                </c:pt>
                <c:pt idx="2185">
                  <c:v>4.3814623891042098E-2</c:v>
                </c:pt>
                <c:pt idx="2186">
                  <c:v>4.3998324753233356E-2</c:v>
                </c:pt>
                <c:pt idx="2187">
                  <c:v>4.4180790794141056E-2</c:v>
                </c:pt>
                <c:pt idx="2188">
                  <c:v>4.4362100321043312E-2</c:v>
                </c:pt>
                <c:pt idx="2189">
                  <c:v>4.4542332251394111E-2</c:v>
                </c:pt>
                <c:pt idx="2190">
                  <c:v>4.472156591338939E-2</c:v>
                </c:pt>
                <c:pt idx="2191">
                  <c:v>4.4899880859894672E-2</c:v>
                </c:pt>
                <c:pt idx="2192">
                  <c:v>4.507735669513277E-2</c:v>
                </c:pt>
                <c:pt idx="2193">
                  <c:v>4.5254072913546495E-2</c:v>
                </c:pt>
                <c:pt idx="2194">
                  <c:v>4.5430108750271973E-2</c:v>
                </c:pt>
                <c:pt idx="2195">
                  <c:v>4.5605543042676673E-2</c:v>
                </c:pt>
                <c:pt idx="2196">
                  <c:v>4.5780454102433449E-2</c:v>
                </c:pt>
                <c:pt idx="2197">
                  <c:v>4.5954919597621088E-2</c:v>
                </c:pt>
                <c:pt idx="2198">
                  <c:v>4.6129016444358746E-2</c:v>
                </c:pt>
                <c:pt idx="2199">
                  <c:v>4.63028207074987E-2</c:v>
                </c:pt>
                <c:pt idx="2200">
                  <c:v>4.647640750992009E-2</c:v>
                </c:pt>
                <c:pt idx="2201">
                  <c:v>4.6649850949981107E-2</c:v>
                </c:pt>
                <c:pt idx="2202">
                  <c:v>4.6823224026704739E-2</c:v>
                </c:pt>
                <c:pt idx="2203">
                  <c:v>4.699659857228803E-2</c:v>
                </c:pt>
                <c:pt idx="2204">
                  <c:v>4.7170045191541506E-2</c:v>
                </c:pt>
                <c:pt idx="2205">
                  <c:v>4.7343633207879002E-2</c:v>
                </c:pt>
                <c:pt idx="2206">
                  <c:v>4.751743061549412E-2</c:v>
                </c:pt>
                <c:pt idx="2207">
                  <c:v>4.7691504037373281E-2</c:v>
                </c:pt>
                <c:pt idx="2208">
                  <c:v>4.7865918688809954E-2</c:v>
                </c:pt>
                <c:pt idx="2209">
                  <c:v>4.8040738346097095E-2</c:v>
                </c:pt>
                <c:pt idx="2210">
                  <c:v>4.8216025320089374E-2</c:v>
                </c:pt>
                <c:pt idx="2211">
                  <c:v>4.8391840434339153E-2</c:v>
                </c:pt>
                <c:pt idx="2212">
                  <c:v>4.856824300752232E-2</c:v>
                </c:pt>
                <c:pt idx="2213">
                  <c:v>4.8745290839882993E-2</c:v>
                </c:pt>
                <c:pt idx="2214">
                  <c:v>4.8923040203437212E-2</c:v>
                </c:pt>
                <c:pt idx="2215">
                  <c:v>4.9101545835687363E-2</c:v>
                </c:pt>
                <c:pt idx="2216">
                  <c:v>4.9280860936611173E-2</c:v>
                </c:pt>
                <c:pt idx="2217">
                  <c:v>4.9461037168697548E-2</c:v>
                </c:pt>
                <c:pt idx="2218">
                  <c:v>4.9642124659814643E-2</c:v>
                </c:pt>
                <c:pt idx="2219">
                  <c:v>4.9824172008703489E-2</c:v>
                </c:pt>
                <c:pt idx="2220">
                  <c:v>5.0007226292901545E-2</c:v>
                </c:pt>
                <c:pt idx="2221">
                  <c:v>5.0191333078909189E-2</c:v>
                </c:pt>
                <c:pt idx="2222">
                  <c:v>5.0376536434421477E-2</c:v>
                </c:pt>
                <c:pt idx="2223">
                  <c:v>5.0562878942456833E-2</c:v>
                </c:pt>
                <c:pt idx="2224">
                  <c:v>5.0750401717221519E-2</c:v>
                </c:pt>
                <c:pt idx="2225">
                  <c:v>5.093914442155794E-2</c:v>
                </c:pt>
                <c:pt idx="2226">
                  <c:v>5.1129145285832747E-2</c:v>
                </c:pt>
                <c:pt idx="2227">
                  <c:v>5.1320441128127219E-2</c:v>
                </c:pt>
                <c:pt idx="2228">
                  <c:v>5.1513060327823879E-2</c:v>
                </c:pt>
                <c:pt idx="2229">
                  <c:v>5.1707007620929855E-2</c:v>
                </c:pt>
                <c:pt idx="2230">
                  <c:v>5.1902261045983757E-2</c:v>
                </c:pt>
                <c:pt idx="2231">
                  <c:v>5.209878370670936E-2</c:v>
                </c:pt>
                <c:pt idx="2232">
                  <c:v>5.2296530995640883E-2</c:v>
                </c:pt>
                <c:pt idx="2233">
                  <c:v>5.2495451482188593E-2</c:v>
                </c:pt>
                <c:pt idx="2234">
                  <c:v>5.2695487514058982E-2</c:v>
                </c:pt>
                <c:pt idx="2235">
                  <c:v>5.2896575778170071E-2</c:v>
                </c:pt>
                <c:pt idx="2236">
                  <c:v>5.3098647831961131E-2</c:v>
                </c:pt>
                <c:pt idx="2237">
                  <c:v>5.3301630606573995E-2</c:v>
                </c:pt>
                <c:pt idx="2238">
                  <c:v>5.3505446882984635E-2</c:v>
                </c:pt>
                <c:pt idx="2239">
                  <c:v>5.3710015742122391E-2</c:v>
                </c:pt>
                <c:pt idx="2240">
                  <c:v>5.3915252989988269E-2</c:v>
                </c:pt>
                <c:pt idx="2241">
                  <c:v>5.4121071558759719E-2</c:v>
                </c:pt>
                <c:pt idx="2242">
                  <c:v>5.4327381884840723E-2</c:v>
                </c:pt>
                <c:pt idx="2243">
                  <c:v>5.4534092264793332E-2</c:v>
                </c:pt>
                <c:pt idx="2244">
                  <c:v>5.4741109190060401E-2</c:v>
                </c:pt>
                <c:pt idx="2245">
                  <c:v>5.4948337661363089E-2</c:v>
                </c:pt>
                <c:pt idx="2246">
                  <c:v>5.5155681483633028E-2</c:v>
                </c:pt>
                <c:pt idx="2247">
                  <c:v>5.5363043542313119E-2</c:v>
                </c:pt>
                <c:pt idx="2248">
                  <c:v>5.5570326061836615E-2</c:v>
                </c:pt>
                <c:pt idx="2249">
                  <c:v>5.5777430847069168E-2</c:v>
                </c:pt>
                <c:pt idx="2250">
                  <c:v>5.5984259508475728E-2</c:v>
                </c:pt>
                <c:pt idx="2251">
                  <c:v>5.6190713671748271E-2</c:v>
                </c:pt>
                <c:pt idx="2252">
                  <c:v>5.6396695172608299E-2</c:v>
                </c:pt>
                <c:pt idx="2253">
                  <c:v>5.660210623747472E-2</c:v>
                </c:pt>
                <c:pt idx="2254">
                  <c:v>5.6806849650664452E-2</c:v>
                </c:pt>
                <c:pt idx="2255">
                  <c:v>5.701082890877042E-2</c:v>
                </c:pt>
                <c:pt idx="2256">
                  <c:v>5.7213948362840765E-2</c:v>
                </c:pt>
                <c:pt idx="2257">
                  <c:v>5.7416113348960421E-2</c:v>
                </c:pt>
                <c:pt idx="2258">
                  <c:v>5.7617230307814675E-2</c:v>
                </c:pt>
                <c:pt idx="2259">
                  <c:v>5.7817206893795693E-2</c:v>
                </c:pt>
                <c:pt idx="2260">
                  <c:v>5.8015952074189477E-2</c:v>
                </c:pt>
                <c:pt idx="2261">
                  <c:v>5.821337621896383E-2</c:v>
                </c:pt>
                <c:pt idx="2262">
                  <c:v>5.8409391181656355E-2</c:v>
                </c:pt>
                <c:pt idx="2263">
                  <c:v>5.8603910371843967E-2</c:v>
                </c:pt>
                <c:pt idx="2264">
                  <c:v>5.8796848819655911E-2</c:v>
                </c:pt>
                <c:pt idx="2265">
                  <c:v>5.8988123232774768E-2</c:v>
                </c:pt>
                <c:pt idx="2266">
                  <c:v>5.9177652046351663E-2</c:v>
                </c:pt>
                <c:pt idx="2267">
                  <c:v>5.9365355466246363E-2</c:v>
                </c:pt>
                <c:pt idx="2268">
                  <c:v>5.9551155505983749E-2</c:v>
                </c:pt>
                <c:pt idx="2269">
                  <c:v>5.9734976017804281E-2</c:v>
                </c:pt>
                <c:pt idx="2270">
                  <c:v>5.99167427181687E-2</c:v>
                </c:pt>
                <c:pt idx="2271">
                  <c:v>6.009638320806325E-2</c:v>
                </c:pt>
                <c:pt idx="2272">
                  <c:v>6.0273826988435149E-2</c:v>
                </c:pt>
                <c:pt idx="2273">
                  <c:v>6.0449005471075415E-2</c:v>
                </c:pt>
                <c:pt idx="2274">
                  <c:v>6.0621851985250837E-2</c:v>
                </c:pt>
                <c:pt idx="2275">
                  <c:v>6.0792301780373439E-2</c:v>
                </c:pt>
                <c:pt idx="2276">
                  <c:v>6.0960292024984257E-2</c:v>
                </c:pt>
                <c:pt idx="2277">
                  <c:v>6.1125761802312661E-2</c:v>
                </c:pt>
                <c:pt idx="2278">
                  <c:v>6.1288652102662912E-2</c:v>
                </c:pt>
                <c:pt idx="2279">
                  <c:v>6.1448905812866196E-2</c:v>
                </c:pt>
                <c:pt idx="2280">
                  <c:v>6.1606467703025171E-2</c:v>
                </c:pt>
                <c:pt idx="2281">
                  <c:v>6.1761284410767621E-2</c:v>
                </c:pt>
                <c:pt idx="2282">
                  <c:v>6.1913304423213959E-2</c:v>
                </c:pt>
                <c:pt idx="2283">
                  <c:v>6.2062478056854234E-2</c:v>
                </c:pt>
                <c:pt idx="2284">
                  <c:v>6.2208757435518999E-2</c:v>
                </c:pt>
                <c:pt idx="2285">
                  <c:v>6.2352096466620724E-2</c:v>
                </c:pt>
                <c:pt idx="2286">
                  <c:v>6.2492450815830485E-2</c:v>
                </c:pt>
                <c:pt idx="2287">
                  <c:v>6.2629777880348653E-2</c:v>
                </c:pt>
                <c:pt idx="2288">
                  <c:v>6.2764036760917755E-2</c:v>
                </c:pt>
                <c:pt idx="2289">
                  <c:v>6.2895188232718113E-2</c:v>
                </c:pt>
                <c:pt idx="2290">
                  <c:v>6.3023207663793449E-2</c:v>
                </c:pt>
                <c:pt idx="2291">
                  <c:v>6.314811296004548E-2</c:v>
                </c:pt>
                <c:pt idx="2292">
                  <c:v>6.3269970187568886E-2</c:v>
                </c:pt>
                <c:pt idx="2293">
                  <c:v>6.3388871973833041E-2</c:v>
                </c:pt>
                <c:pt idx="2294">
                  <c:v>6.3504924248987529E-2</c:v>
                </c:pt>
                <c:pt idx="2295">
                  <c:v>6.3618244627879711E-2</c:v>
                </c:pt>
                <c:pt idx="2296">
                  <c:v>6.3728961319356431E-2</c:v>
                </c:pt>
                <c:pt idx="2297">
                  <c:v>6.3837212110553612E-2</c:v>
                </c:pt>
                <c:pt idx="2298">
                  <c:v>6.3943143406083466E-2</c:v>
                </c:pt>
                <c:pt idx="2299">
                  <c:v>6.4046909319338985E-2</c:v>
                </c:pt>
                <c:pt idx="2300">
                  <c:v>6.4148670813875194E-2</c:v>
                </c:pt>
                <c:pt idx="2301">
                  <c:v>6.4248594892903549E-2</c:v>
                </c:pt>
                <c:pt idx="2302">
                  <c:v>6.4346853834987186E-2</c:v>
                </c:pt>
                <c:pt idx="2303">
                  <c:v>6.4443624474075298E-2</c:v>
                </c:pt>
                <c:pt idx="2304">
                  <c:v>6.4539087522064637E-2</c:v>
                </c:pt>
                <c:pt idx="2305">
                  <c:v>6.4633426932126453E-2</c:v>
                </c:pt>
                <c:pt idx="2306">
                  <c:v>6.4726829301086114E-2</c:v>
                </c:pt>
                <c:pt idx="2307">
                  <c:v>6.4819483309193057E-2</c:v>
                </c:pt>
                <c:pt idx="2308">
                  <c:v>6.4911579195665634E-2</c:v>
                </c:pt>
                <c:pt idx="2309">
                  <c:v>6.5003308268445983E-2</c:v>
                </c:pt>
                <c:pt idx="2310">
                  <c:v>6.5094862446646209E-2</c:v>
                </c:pt>
                <c:pt idx="2311">
                  <c:v>6.5186433834214824E-2</c:v>
                </c:pt>
                <c:pt idx="2312">
                  <c:v>6.5278214323399406E-2</c:v>
                </c:pt>
                <c:pt idx="2313">
                  <c:v>6.5370395226626896E-2</c:v>
                </c:pt>
                <c:pt idx="2314">
                  <c:v>6.5463166935467873E-2</c:v>
                </c:pt>
                <c:pt idx="2315">
                  <c:v>6.5556703027097235E-2</c:v>
                </c:pt>
                <c:pt idx="2316">
                  <c:v>6.5651126315873345E-2</c:v>
                </c:pt>
                <c:pt idx="2317">
                  <c:v>6.5746501783665132E-2</c:v>
                </c:pt>
                <c:pt idx="2318">
                  <c:v>6.5842862281255896E-2</c:v>
                </c:pt>
                <c:pt idx="2319">
                  <c:v>6.5940224216217869E-2</c:v>
                </c:pt>
                <c:pt idx="2320">
                  <c:v>6.6038589255372177E-2</c:v>
                </c:pt>
                <c:pt idx="2321">
                  <c:v>6.6137945411422164E-2</c:v>
                </c:pt>
                <c:pt idx="2322">
                  <c:v>6.6238268057017186E-2</c:v>
                </c:pt>
                <c:pt idx="2323">
                  <c:v>6.6339520889552264E-2</c:v>
                </c:pt>
                <c:pt idx="2324">
                  <c:v>6.6441656849211619E-2</c:v>
                </c:pt>
                <c:pt idx="2325">
                  <c:v>6.6544618991905211E-2</c:v>
                </c:pt>
                <c:pt idx="2326">
                  <c:v>6.6648341318684551E-2</c:v>
                </c:pt>
                <c:pt idx="2327">
                  <c:v>6.6752749563188496E-2</c:v>
                </c:pt>
                <c:pt idx="2328">
                  <c:v>6.6857761938639348E-2</c:v>
                </c:pt>
                <c:pt idx="2329">
                  <c:v>6.6963289845875476E-2</c:v>
                </c:pt>
                <c:pt idx="2330">
                  <c:v>6.706923854387345E-2</c:v>
                </c:pt>
                <c:pt idx="2331">
                  <c:v>6.7175507784178787E-2</c:v>
                </c:pt>
                <c:pt idx="2332">
                  <c:v>6.7281992410630931E-2</c:v>
                </c:pt>
                <c:pt idx="2333">
                  <c:v>6.738858292573327E-2</c:v>
                </c:pt>
                <c:pt idx="2334">
                  <c:v>6.7495166024985759E-2</c:v>
                </c:pt>
                <c:pt idx="2335">
                  <c:v>6.7601625100462623E-2</c:v>
                </c:pt>
                <c:pt idx="2336">
                  <c:v>6.770784071488381E-2</c:v>
                </c:pt>
                <c:pt idx="2337">
                  <c:v>6.7813691047395111E-2</c:v>
                </c:pt>
                <c:pt idx="2338">
                  <c:v>6.7919052312237674E-2</c:v>
                </c:pt>
                <c:pt idx="2339">
                  <c:v>6.8023799151454484E-2</c:v>
                </c:pt>
                <c:pt idx="2340">
                  <c:v>6.8127805002746941E-2</c:v>
                </c:pt>
                <c:pt idx="2341">
                  <c:v>6.8230942443563314E-2</c:v>
                </c:pt>
                <c:pt idx="2342">
                  <c:v>6.8333083512466475E-2</c:v>
                </c:pt>
                <c:pt idx="2343">
                  <c:v>6.8434100008797058E-2</c:v>
                </c:pt>
                <c:pt idx="2344">
                  <c:v>6.8533863771616077E-2</c:v>
                </c:pt>
                <c:pt idx="2345">
                  <c:v>6.8632246938879038E-2</c:v>
                </c:pt>
                <c:pt idx="2346">
                  <c:v>6.8729122187763517E-2</c:v>
                </c:pt>
                <c:pt idx="2347">
                  <c:v>6.882436295704103E-2</c:v>
                </c:pt>
                <c:pt idx="2348">
                  <c:v>6.8917843652353719E-2</c:v>
                </c:pt>
                <c:pt idx="2349">
                  <c:v>6.9009439835228767E-2</c:v>
                </c:pt>
                <c:pt idx="2350">
                  <c:v>6.9099028396631401E-2</c:v>
                </c:pt>
                <c:pt idx="2351">
                  <c:v>6.9186487715832592E-2</c:v>
                </c:pt>
                <c:pt idx="2352">
                  <c:v>6.9271697805336846E-2</c:v>
                </c:pt>
                <c:pt idx="2353">
                  <c:v>6.9354547808481715E-2</c:v>
                </c:pt>
                <c:pt idx="2354">
                  <c:v>6.9434952033012642E-2</c:v>
                </c:pt>
                <c:pt idx="2355">
                  <c:v>6.9512853274751929E-2</c:v>
                </c:pt>
                <c:pt idx="2356">
                  <c:v>6.9588210645383702E-2</c:v>
                </c:pt>
                <c:pt idx="2357">
                  <c:v>6.9660992134299007E-2</c:v>
                </c:pt>
                <c:pt idx="2358">
                  <c:v>6.9731173782611414E-2</c:v>
                </c:pt>
                <c:pt idx="2359">
                  <c:v>6.9798739147875183E-2</c:v>
                </c:pt>
                <c:pt idx="2360">
                  <c:v>6.9863678802710896E-2</c:v>
                </c:pt>
                <c:pt idx="2361">
                  <c:v>6.9925989856388274E-2</c:v>
                </c:pt>
                <c:pt idx="2362">
                  <c:v>6.9985675498244332E-2</c:v>
                </c:pt>
                <c:pt idx="2363">
                  <c:v>7.0042744562218193E-2</c:v>
                </c:pt>
                <c:pt idx="2364">
                  <c:v>7.0097211111808888E-2</c:v>
                </c:pt>
                <c:pt idx="2365">
                  <c:v>7.0149094044775692E-2</c:v>
                </c:pt>
                <c:pt idx="2366">
                  <c:v>7.0198416716912099E-2</c:v>
                </c:pt>
                <c:pt idx="2367">
                  <c:v>7.0245206584235859E-2</c:v>
                </c:pt>
                <c:pt idx="2368">
                  <c:v>7.0289494862951482E-2</c:v>
                </c:pt>
                <c:pt idx="2369">
                  <c:v>7.033131620655346E-2</c:v>
                </c:pt>
                <c:pt idx="2370">
                  <c:v>7.0370708399451767E-2</c:v>
                </c:pt>
                <c:pt idx="2371">
                  <c:v>7.0407712066515069E-2</c:v>
                </c:pt>
                <c:pt idx="2372">
                  <c:v>7.044237039793938E-2</c:v>
                </c:pt>
                <c:pt idx="2373">
                  <c:v>7.0474728888865218E-2</c:v>
                </c:pt>
                <c:pt idx="2374">
                  <c:v>7.050483509317812E-2</c:v>
                </c:pt>
                <c:pt idx="2375">
                  <c:v>7.0532738390943081E-2</c:v>
                </c:pt>
                <c:pt idx="2376">
                  <c:v>7.0558489768935362E-2</c:v>
                </c:pt>
                <c:pt idx="2377">
                  <c:v>7.0582141613746166E-2</c:v>
                </c:pt>
                <c:pt idx="2378">
                  <c:v>7.0603747516953017E-2</c:v>
                </c:pt>
                <c:pt idx="2379">
                  <c:v>7.0623362091860889E-2</c:v>
                </c:pt>
                <c:pt idx="2380">
                  <c:v>7.0641040801331934E-2</c:v>
                </c:pt>
                <c:pt idx="2381">
                  <c:v>7.0656839796236312E-2</c:v>
                </c:pt>
                <c:pt idx="2382">
                  <c:v>7.0670815764070138E-2</c:v>
                </c:pt>
                <c:pt idx="2383">
                  <c:v>7.0683025787299444E-2</c:v>
                </c:pt>
                <c:pt idx="2384">
                  <c:v>7.069352721100268E-2</c:v>
                </c:pt>
                <c:pt idx="2385">
                  <c:v>7.0702377519397452E-2</c:v>
                </c:pt>
                <c:pt idx="2386">
                  <c:v>7.0709634220850123E-2</c:v>
                </c:pt>
                <c:pt idx="2387">
                  <c:v>7.0715354740979272E-2</c:v>
                </c:pt>
                <c:pt idx="2388">
                  <c:v>7.071959632347731E-2</c:v>
                </c:pt>
                <c:pt idx="2389">
                  <c:v>7.0722415938286348E-2</c:v>
                </c:pt>
                <c:pt idx="2390">
                  <c:v>7.0723870196776811E-2</c:v>
                </c:pt>
                <c:pt idx="2391">
                  <c:v>7.0724015273589638E-2</c:v>
                </c:pt>
                <c:pt idx="2392">
                  <c:v>7.0722906834813498E-2</c:v>
                </c:pt>
                <c:pt idx="2393">
                  <c:v>7.0720599972181594E-2</c:v>
                </c:pt>
                <c:pt idx="2394">
                  <c:v>7.0717149142982799E-2</c:v>
                </c:pt>
                <c:pt idx="2395">
                  <c:v>7.0712608115392803E-2</c:v>
                </c:pt>
                <c:pt idx="2396">
                  <c:v>7.0707029918942843E-2</c:v>
                </c:pt>
                <c:pt idx="2397">
                  <c:v>7.0700466799853035E-2</c:v>
                </c:pt>
                <c:pt idx="2398">
                  <c:v>7.0692970180968234E-2</c:v>
                </c:pt>
                <c:pt idx="2399">
                  <c:v>7.0684590626044111E-2</c:v>
                </c:pt>
                <c:pt idx="2400">
                  <c:v>7.067537780814151E-2</c:v>
                </c:pt>
                <c:pt idx="2401">
                  <c:v>7.0665380481895898E-2</c:v>
                </c:pt>
                <c:pt idx="2402">
                  <c:v>7.0654646459439002E-2</c:v>
                </c:pt>
                <c:pt idx="2403">
                  <c:v>7.0643222589757707E-2</c:v>
                </c:pt>
                <c:pt idx="2404">
                  <c:v>7.0631154741285257E-2</c:v>
                </c:pt>
                <c:pt idx="2405">
                  <c:v>7.0618487787527592E-2</c:v>
                </c:pt>
                <c:pt idx="2406">
                  <c:v>7.0605265595536287E-2</c:v>
                </c:pt>
                <c:pt idx="2407">
                  <c:v>7.0591531017047668E-2</c:v>
                </c:pt>
                <c:pt idx="2408">
                  <c:v>7.0577325882115391E-2</c:v>
                </c:pt>
                <c:pt idx="2409">
                  <c:v>7.0562690995071856E-2</c:v>
                </c:pt>
                <c:pt idx="2410">
                  <c:v>7.0547666132660128E-2</c:v>
                </c:pt>
                <c:pt idx="2411">
                  <c:v>7.0532290044186943E-2</c:v>
                </c:pt>
                <c:pt idx="2412">
                  <c:v>7.0516600453552084E-2</c:v>
                </c:pt>
                <c:pt idx="2413">
                  <c:v>7.0500634063018458E-2</c:v>
                </c:pt>
                <c:pt idx="2414">
                  <c:v>7.0484426558591731E-2</c:v>
                </c:pt>
                <c:pt idx="2415">
                  <c:v>7.0468007028280474E-2</c:v>
                </c:pt>
                <c:pt idx="2416">
                  <c:v>7.0451385895855187E-2</c:v>
                </c:pt>
                <c:pt idx="2417">
                  <c:v>7.0434552490048569E-2</c:v>
                </c:pt>
                <c:pt idx="2418">
                  <c:v>7.041748436333764E-2</c:v>
                </c:pt>
                <c:pt idx="2419">
                  <c:v>7.040015301193249E-2</c:v>
                </c:pt>
                <c:pt idx="2420">
                  <c:v>7.0382524572376384E-2</c:v>
                </c:pt>
                <c:pt idx="2421">
                  <c:v>7.0364560291284392E-2</c:v>
                </c:pt>
                <c:pt idx="2422">
                  <c:v>7.0346216963384001E-2</c:v>
                </c:pt>
                <c:pt idx="2423">
                  <c:v>7.0327447346481012E-2</c:v>
                </c:pt>
                <c:pt idx="2424">
                  <c:v>7.0308200554507011E-2</c:v>
                </c:pt>
                <c:pt idx="2425">
                  <c:v>7.0288422429485992E-2</c:v>
                </c:pt>
                <c:pt idx="2426">
                  <c:v>7.0268055893227474E-2</c:v>
                </c:pt>
                <c:pt idx="2427">
                  <c:v>7.0247041279532657E-2</c:v>
                </c:pt>
                <c:pt idx="2428">
                  <c:v>7.022531664768078E-2</c:v>
                </c:pt>
                <c:pt idx="2429">
                  <c:v>7.020281807794275E-2</c:v>
                </c:pt>
                <c:pt idx="2430">
                  <c:v>7.0179479949849383E-2</c:v>
                </c:pt>
                <c:pt idx="2431">
                  <c:v>7.0155235203922001E-2</c:v>
                </c:pt>
                <c:pt idx="2432">
                  <c:v>7.0130015587553579E-2</c:v>
                </c:pt>
                <c:pt idx="2433">
                  <c:v>7.0103751885708845E-2</c:v>
                </c:pt>
                <c:pt idx="2434">
                  <c:v>7.0076374137092529E-2</c:v>
                </c:pt>
                <c:pt idx="2435">
                  <c:v>7.0047811836416188E-2</c:v>
                </c:pt>
                <c:pt idx="2436">
                  <c:v>7.0017994123374075E-2</c:v>
                </c:pt>
                <c:pt idx="2437">
                  <c:v>6.9986849958921127E-2</c:v>
                </c:pt>
                <c:pt idx="2438">
                  <c:v>6.995430828942617E-2</c:v>
                </c:pt>
                <c:pt idx="2439">
                  <c:v>6.9920298199256395E-2</c:v>
                </c:pt>
                <c:pt idx="2440">
                  <c:v>6.9884751988716035E-2</c:v>
                </c:pt>
                <c:pt idx="2441">
                  <c:v>6.9847611649303018E-2</c:v>
                </c:pt>
                <c:pt idx="2442">
                  <c:v>6.980883026692658E-2</c:v>
                </c:pt>
                <c:pt idx="2443">
                  <c:v>6.9768367242695417E-2</c:v>
                </c:pt>
                <c:pt idx="2444">
                  <c:v>6.9726185396092433E-2</c:v>
                </c:pt>
                <c:pt idx="2445">
                  <c:v>6.9682250699453899E-2</c:v>
                </c:pt>
                <c:pt idx="2446">
                  <c:v>6.9636532123931477E-2</c:v>
                </c:pt>
                <c:pt idx="2447">
                  <c:v>6.958900149476939E-2</c:v>
                </c:pt>
                <c:pt idx="2448">
                  <c:v>6.9539633351726735E-2</c:v>
                </c:pt>
                <c:pt idx="2449">
                  <c:v>6.9488404814387006E-2</c:v>
                </c:pt>
                <c:pt idx="2450">
                  <c:v>6.9435295452251578E-2</c:v>
                </c:pt>
                <c:pt idx="2451">
                  <c:v>6.938028715951694E-2</c:v>
                </c:pt>
                <c:pt idx="2452">
                  <c:v>6.9323364034434773E-2</c:v>
                </c:pt>
                <c:pt idx="2453">
                  <c:v>6.9264512263153152E-2</c:v>
                </c:pt>
                <c:pt idx="2454">
                  <c:v>6.9203720007935204E-2</c:v>
                </c:pt>
                <c:pt idx="2455">
                  <c:v>6.9140977299651019E-2</c:v>
                </c:pt>
                <c:pt idx="2456">
                  <c:v>6.9076275934439074E-2</c:v>
                </c:pt>
                <c:pt idx="2457">
                  <c:v>6.9009609374431458E-2</c:v>
                </c:pt>
                <c:pt idx="2458">
                  <c:v>6.8940972652438731E-2</c:v>
                </c:pt>
                <c:pt idx="2459">
                  <c:v>6.8870362280489386E-2</c:v>
                </c:pt>
                <c:pt idx="2460">
                  <c:v>6.8797776162119489E-2</c:v>
                </c:pt>
                <c:pt idx="2461">
                  <c:v>6.8723213508308373E-2</c:v>
                </c:pt>
                <c:pt idx="2462">
                  <c:v>6.864667475695771E-2</c:v>
                </c:pt>
                <c:pt idx="2463">
                  <c:v>6.8568161495810825E-2</c:v>
                </c:pt>
                <c:pt idx="2464">
                  <c:v>6.8487676388710769E-2</c:v>
                </c:pt>
                <c:pt idx="2465">
                  <c:v>6.8405222255090256E-2</c:v>
                </c:pt>
                <c:pt idx="2466">
                  <c:v>6.8320800166123699E-2</c:v>
                </c:pt>
                <c:pt idx="2467">
                  <c:v>6.8234409009244282E-2</c:v>
                </c:pt>
                <c:pt idx="2468">
                  <c:v>6.814604684249842E-2</c:v>
                </c:pt>
                <c:pt idx="2469">
                  <c:v>6.8055711704226363E-2</c:v>
                </c:pt>
                <c:pt idx="2470">
                  <c:v>6.7963401661313275E-2</c:v>
                </c:pt>
                <c:pt idx="2471">
                  <c:v>6.7869114825467022E-2</c:v>
                </c:pt>
                <c:pt idx="2472">
                  <c:v>6.7772849367128657E-2</c:v>
                </c:pt>
                <c:pt idx="2473">
                  <c:v>6.7674603528249999E-2</c:v>
                </c:pt>
                <c:pt idx="2474">
                  <c:v>6.7574375634039452E-2</c:v>
                </c:pt>
                <c:pt idx="2475">
                  <c:v>6.7472164103728388E-2</c:v>
                </c:pt>
                <c:pt idx="2476">
                  <c:v>6.7367967460407366E-2</c:v>
                </c:pt>
                <c:pt idx="2477">
                  <c:v>6.726178433998059E-2</c:v>
                </c:pt>
                <c:pt idx="2478">
                  <c:v>6.7153613499283574E-2</c:v>
                </c:pt>
                <c:pt idx="2479">
                  <c:v>6.7043453823408483E-2</c:v>
                </c:pt>
                <c:pt idx="2480">
                  <c:v>6.6931304332279604E-2</c:v>
                </c:pt>
                <c:pt idx="2481">
                  <c:v>6.6817164186519937E-2</c:v>
                </c:pt>
                <c:pt idx="2482">
                  <c:v>6.6701032692647461E-2</c:v>
                </c:pt>
                <c:pt idx="2483">
                  <c:v>6.6582909307639923E-2</c:v>
                </c:pt>
                <c:pt idx="2484">
                  <c:v>6.6462793642902973E-2</c:v>
                </c:pt>
                <c:pt idx="2485">
                  <c:v>6.634068546767756E-2</c:v>
                </c:pt>
                <c:pt idx="2486">
                  <c:v>6.621658471191938E-2</c:v>
                </c:pt>
                <c:pt idx="2487">
                  <c:v>6.6090491468681872E-2</c:v>
                </c:pt>
                <c:pt idx="2488">
                  <c:v>6.5962405996034368E-2</c:v>
                </c:pt>
                <c:pt idx="2489">
                  <c:v>6.5832328718543581E-2</c:v>
                </c:pt>
                <c:pt idx="2490">
                  <c:v>6.5700260228347296E-2</c:v>
                </c:pt>
                <c:pt idx="2491">
                  <c:v>6.5566201285846087E-2</c:v>
                </c:pt>
                <c:pt idx="2492">
                  <c:v>6.5430152820039694E-2</c:v>
                </c:pt>
                <c:pt idx="2493">
                  <c:v>6.5292115928531735E-2</c:v>
                </c:pt>
                <c:pt idx="2494">
                  <c:v>6.5152091877226134E-2</c:v>
                </c:pt>
                <c:pt idx="2495">
                  <c:v>6.5010082099737798E-2</c:v>
                </c:pt>
                <c:pt idx="2496">
                  <c:v>6.4866088196538413E-2</c:v>
                </c:pt>
                <c:pt idx="2497">
                  <c:v>6.4720111933857502E-2</c:v>
                </c:pt>
                <c:pt idx="2498">
                  <c:v>6.4572155242358362E-2</c:v>
                </c:pt>
                <c:pt idx="2499">
                  <c:v>6.4422220215606299E-2</c:v>
                </c:pt>
                <c:pt idx="2500">
                  <c:v>6.4270309108347176E-2</c:v>
                </c:pt>
                <c:pt idx="2501">
                  <c:v>6.4116424334612829E-2</c:v>
                </c:pt>
                <c:pt idx="2502">
                  <c:v>6.3960568465667847E-2</c:v>
                </c:pt>
                <c:pt idx="2503">
                  <c:v>6.3802742435073459E-2</c:v>
                </c:pt>
                <c:pt idx="2504">
                  <c:v>6.3642941663051816E-2</c:v>
                </c:pt>
                <c:pt idx="2505">
                  <c:v>6.3481155271237488E-2</c:v>
                </c:pt>
                <c:pt idx="2506">
                  <c:v>6.3317369066047055E-2</c:v>
                </c:pt>
                <c:pt idx="2507">
                  <c:v>6.3151567367181125E-2</c:v>
                </c:pt>
                <c:pt idx="2508">
                  <c:v>6.2983733224314178E-2</c:v>
                </c:pt>
                <c:pt idx="2509">
                  <c:v>6.2813848560663618E-2</c:v>
                </c:pt>
                <c:pt idx="2510">
                  <c:v>6.264189430608276E-2</c:v>
                </c:pt>
                <c:pt idx="2511">
                  <c:v>6.2467850522478351E-2</c:v>
                </c:pt>
                <c:pt idx="2512">
                  <c:v>6.229169652195736E-2</c:v>
                </c:pt>
                <c:pt idx="2513">
                  <c:v>6.2113410978003172E-2</c:v>
                </c:pt>
                <c:pt idx="2514">
                  <c:v>6.1932972029969988E-2</c:v>
                </c:pt>
                <c:pt idx="2515">
                  <c:v>6.175035738117491E-2</c:v>
                </c:pt>
                <c:pt idx="2516">
                  <c:v>6.1565544390860899E-2</c:v>
                </c:pt>
                <c:pt idx="2517">
                  <c:v>6.1378510160294129E-2</c:v>
                </c:pt>
                <c:pt idx="2518">
                  <c:v>6.1189231613252425E-2</c:v>
                </c:pt>
                <c:pt idx="2519">
                  <c:v>6.0997685571153037E-2</c:v>
                </c:pt>
                <c:pt idx="2520">
                  <c:v>6.0803848823060828E-2</c:v>
                </c:pt>
                <c:pt idx="2521">
                  <c:v>6.0607698190809786E-2</c:v>
                </c:pt>
                <c:pt idx="2522">
                  <c:v>6.0409210589464066E-2</c:v>
                </c:pt>
                <c:pt idx="2523">
                  <c:v>6.0208363083335867E-2</c:v>
                </c:pt>
                <c:pt idx="2524">
                  <c:v>6.0005132937772418E-2</c:v>
                </c:pt>
                <c:pt idx="2525">
                  <c:v>5.9799497666915141E-2</c:v>
                </c:pt>
                <c:pt idx="2526">
                  <c:v>5.9591435077628083E-2</c:v>
                </c:pt>
                <c:pt idx="2527">
                  <c:v>5.9380923309785776E-2</c:v>
                </c:pt>
                <c:pt idx="2528">
                  <c:v>5.9167948654525959E-2</c:v>
                </c:pt>
                <c:pt idx="2529">
                  <c:v>5.8952522399969468E-2</c:v>
                </c:pt>
                <c:pt idx="2530">
                  <c:v>5.873468425945072E-2</c:v>
                </c:pt>
                <c:pt idx="2531">
                  <c:v>5.8514489438601928E-2</c:v>
                </c:pt>
                <c:pt idx="2532">
                  <c:v>5.829200071196948E-2</c:v>
                </c:pt>
                <c:pt idx="2533">
                  <c:v>5.8067287492748858E-2</c:v>
                </c:pt>
                <c:pt idx="2534">
                  <c:v>5.7840425217102025E-2</c:v>
                </c:pt>
                <c:pt idx="2535">
                  <c:v>5.7611494771338874E-2</c:v>
                </c:pt>
                <c:pt idx="2536">
                  <c:v>5.7380581949974863E-2</c:v>
                </c:pt>
                <c:pt idx="2537">
                  <c:v>5.7147776943079064E-2</c:v>
                </c:pt>
                <c:pt idx="2538">
                  <c:v>5.6913173851767779E-2</c:v>
                </c:pt>
                <c:pt idx="2539">
                  <c:v>5.6676870230743075E-2</c:v>
                </c:pt>
                <c:pt idx="2540">
                  <c:v>5.6438966656805763E-2</c:v>
                </c:pt>
                <c:pt idx="2541">
                  <c:v>5.6199566322297306E-2</c:v>
                </c:pt>
                <c:pt idx="2542">
                  <c:v>5.5958774652457285E-2</c:v>
                </c:pt>
                <c:pt idx="2543">
                  <c:v>5.5716698945706765E-2</c:v>
                </c:pt>
                <c:pt idx="2544">
                  <c:v>5.54734480358983E-2</c:v>
                </c:pt>
                <c:pt idx="2545">
                  <c:v>5.5229131975599852E-2</c:v>
                </c:pt>
                <c:pt idx="2546">
                  <c:v>5.4983861739506756E-2</c:v>
                </c:pt>
                <c:pt idx="2547">
                  <c:v>5.4737748947103745E-2</c:v>
                </c:pt>
                <c:pt idx="2548">
                  <c:v>5.4490905603725125E-2</c:v>
                </c:pt>
                <c:pt idx="2549">
                  <c:v>5.4243443859188237E-2</c:v>
                </c:pt>
                <c:pt idx="2550">
                  <c:v>5.3995475783199347E-2</c:v>
                </c:pt>
                <c:pt idx="2551">
                  <c:v>5.3747113156760812E-2</c:v>
                </c:pt>
                <c:pt idx="2552">
                  <c:v>5.3498467278828787E-2</c:v>
                </c:pt>
                <c:pt idx="2553">
                  <c:v>5.3249648787499361E-2</c:v>
                </c:pt>
                <c:pt idx="2554">
                  <c:v>5.3000767495023873E-2</c:v>
                </c:pt>
                <c:pt idx="2555">
                  <c:v>5.2751932235977531E-2</c:v>
                </c:pt>
                <c:pt idx="2556">
                  <c:v>5.2503250727930995E-2</c:v>
                </c:pt>
                <c:pt idx="2557">
                  <c:v>5.2254829443995461E-2</c:v>
                </c:pt>
                <c:pt idx="2558">
                  <c:v>5.200677349663644E-2</c:v>
                </c:pt>
                <c:pt idx="2559">
                  <c:v>5.1759186532170723E-2</c:v>
                </c:pt>
                <c:pt idx="2560">
                  <c:v>5.1512170635386878E-2</c:v>
                </c:pt>
                <c:pt idx="2561">
                  <c:v>5.1265826243746045E-2</c:v>
                </c:pt>
                <c:pt idx="2562">
                  <c:v>5.1020252070644145E-2</c:v>
                </c:pt>
                <c:pt idx="2563">
                  <c:v>5.077554503723463E-2</c:v>
                </c:pt>
                <c:pt idx="2564">
                  <c:v>5.0531800212331238E-2</c:v>
                </c:pt>
                <c:pt idx="2565">
                  <c:v>5.0289110759929492E-2</c:v>
                </c:pt>
                <c:pt idx="2566">
                  <c:v>5.0047567893904507E-2</c:v>
                </c:pt>
                <c:pt idx="2567">
                  <c:v>4.9807260839458793E-2</c:v>
                </c:pt>
                <c:pt idx="2568">
                  <c:v>4.9568276800915134E-2</c:v>
                </c:pt>
                <c:pt idx="2569">
                  <c:v>4.9330700935463212E-2</c:v>
                </c:pt>
                <c:pt idx="2570">
                  <c:v>4.909461633248681E-2</c:v>
                </c:pt>
                <c:pt idx="2571">
                  <c:v>4.8860103998114648E-2</c:v>
                </c:pt>
                <c:pt idx="2572">
                  <c:v>4.8627242844653355E-2</c:v>
                </c:pt>
                <c:pt idx="2573">
                  <c:v>4.8396109684575826E-2</c:v>
                </c:pt>
                <c:pt idx="2574">
                  <c:v>4.816677922875378E-2</c:v>
                </c:pt>
                <c:pt idx="2575">
                  <c:v>4.7939324088637075E-2</c:v>
                </c:pt>
                <c:pt idx="2576">
                  <c:v>4.7713814782095361E-2</c:v>
                </c:pt>
                <c:pt idx="2577">
                  <c:v>4.7490319742653102E-2</c:v>
                </c:pt>
                <c:pt idx="2578">
                  <c:v>4.7268905331859463E-2</c:v>
                </c:pt>
                <c:pt idx="2579">
                  <c:v>4.7049635854548667E-2</c:v>
                </c:pt>
                <c:pt idx="2580">
                  <c:v>4.6832573576757318E-2</c:v>
                </c:pt>
                <c:pt idx="2581">
                  <c:v>4.6617778746078316E-2</c:v>
                </c:pt>
                <c:pt idx="2582">
                  <c:v>4.6405309614239866E-2</c:v>
                </c:pt>
                <c:pt idx="2583">
                  <c:v>4.6195222461711281E-2</c:v>
                </c:pt>
                <c:pt idx="2584">
                  <c:v>4.5987571624146392E-2</c:v>
                </c:pt>
                <c:pt idx="2585">
                  <c:v>4.5782409520484457E-2</c:v>
                </c:pt>
                <c:pt idx="2586">
                  <c:v>4.5579786682541042E-2</c:v>
                </c:pt>
                <c:pt idx="2587">
                  <c:v>4.5379751785927097E-2</c:v>
                </c:pt>
                <c:pt idx="2588">
                  <c:v>4.5182351682145801E-2</c:v>
                </c:pt>
                <c:pt idx="2589">
                  <c:v>4.4987631431724275E-2</c:v>
                </c:pt>
                <c:pt idx="2590">
                  <c:v>4.4795628686868059E-2</c:v>
                </c:pt>
                <c:pt idx="2591">
                  <c:v>4.4606361516170215E-2</c:v>
                </c:pt>
                <c:pt idx="2592">
                  <c:v>4.4419825972373671E-2</c:v>
                </c:pt>
                <c:pt idx="2593">
                  <c:v>4.4236005541069309E-2</c:v>
                </c:pt>
                <c:pt idx="2594">
                  <c:v>4.4054876949557301E-2</c:v>
                </c:pt>
                <c:pt idx="2595">
                  <c:v>4.3876410895272576E-2</c:v>
                </c:pt>
                <c:pt idx="2596">
                  <c:v>4.3700572544178119E-2</c:v>
                </c:pt>
                <c:pt idx="2597">
                  <c:v>4.3527321996481516E-2</c:v>
                </c:pt>
                <c:pt idx="2598">
                  <c:v>4.3356614728398413E-2</c:v>
                </c:pt>
                <c:pt idx="2599">
                  <c:v>4.3188402011134087E-2</c:v>
                </c:pt>
                <c:pt idx="2600">
                  <c:v>4.3022631307935467E-2</c:v>
                </c:pt>
                <c:pt idx="2601">
                  <c:v>4.285924665003308E-2</c:v>
                </c:pt>
                <c:pt idx="2602">
                  <c:v>4.2698188992276516E-2</c:v>
                </c:pt>
                <c:pt idx="2603">
                  <c:v>4.253939654924338E-2</c:v>
                </c:pt>
                <c:pt idx="2604">
                  <c:v>4.2382805112585228E-2</c:v>
                </c:pt>
                <c:pt idx="2605">
                  <c:v>4.2228348350353884E-2</c:v>
                </c:pt>
                <c:pt idx="2606">
                  <c:v>4.2075958089031563E-2</c:v>
                </c:pt>
                <c:pt idx="2607">
                  <c:v>4.1925564578969038E-2</c:v>
                </c:pt>
                <c:pt idx="2608">
                  <c:v>4.1777096743918378E-2</c:v>
                </c:pt>
                <c:pt idx="2609">
                  <c:v>4.1630482415323987E-2</c:v>
                </c:pt>
                <c:pt idx="2610">
                  <c:v>4.1485648552021463E-2</c:v>
                </c:pt>
                <c:pt idx="2611">
                  <c:v>4.1342521445970323E-2</c:v>
                </c:pt>
                <c:pt idx="2612">
                  <c:v>4.1201026914631116E-2</c:v>
                </c:pt>
                <c:pt idx="2613">
                  <c:v>4.1061090480577225E-2</c:v>
                </c:pt>
                <c:pt idx="2614">
                  <c:v>4.0922637538914279E-2</c:v>
                </c:pt>
                <c:pt idx="2615">
                  <c:v>4.0785593513061082E-2</c:v>
                </c:pt>
                <c:pt idx="2616">
                  <c:v>4.064988399942996E-2</c:v>
                </c:pt>
                <c:pt idx="2617">
                  <c:v>4.051543490152399E-2</c:v>
                </c:pt>
                <c:pt idx="2618">
                  <c:v>4.0382172553954522E-2</c:v>
                </c:pt>
                <c:pt idx="2619">
                  <c:v>4.0250023836863727E-2</c:v>
                </c:pt>
                <c:pt idx="2620">
                  <c:v>4.0118916281219635E-2</c:v>
                </c:pt>
                <c:pt idx="2621">
                  <c:v>3.998877816543691E-2</c:v>
                </c:pt>
                <c:pt idx="2622">
                  <c:v>3.9859538603758606E-2</c:v>
                </c:pt>
                <c:pt idx="2623">
                  <c:v>3.973112762681949E-2</c:v>
                </c:pt>
                <c:pt idx="2624">
                  <c:v>3.960347625479619E-2</c:v>
                </c:pt>
                <c:pt idx="2625">
                  <c:v>3.9476516563533695E-2</c:v>
                </c:pt>
                <c:pt idx="2626">
                  <c:v>3.9350181744024014E-2</c:v>
                </c:pt>
                <c:pt idx="2627">
                  <c:v>3.9224406155597975E-2</c:v>
                </c:pt>
                <c:pt idx="2628">
                  <c:v>3.9099125373177036E-2</c:v>
                </c:pt>
                <c:pt idx="2629">
                  <c:v>3.8974276228918782E-2</c:v>
                </c:pt>
                <c:pt idx="2630">
                  <c:v>3.8849796848576361E-2</c:v>
                </c:pt>
                <c:pt idx="2631">
                  <c:v>3.8725626682878836E-2</c:v>
                </c:pt>
                <c:pt idx="2632">
                  <c:v>3.8601706534227835E-2</c:v>
                </c:pt>
                <c:pt idx="2633">
                  <c:v>3.8477978578991927E-2</c:v>
                </c:pt>
                <c:pt idx="2634">
                  <c:v>3.8354386385670555E-2</c:v>
                </c:pt>
                <c:pt idx="2635">
                  <c:v>3.8230874929185858E-2</c:v>
                </c:pt>
                <c:pt idx="2636">
                  <c:v>3.8107390601550307E-2</c:v>
                </c:pt>
                <c:pt idx="2637">
                  <c:v>3.7983881219147482E-2</c:v>
                </c:pt>
                <c:pt idx="2638">
                  <c:v>3.7860296026852328E-2</c:v>
                </c:pt>
                <c:pt idx="2639">
                  <c:v>3.773658569920698E-2</c:v>
                </c:pt>
                <c:pt idx="2640">
                  <c:v>3.7612702338859147E-2</c:v>
                </c:pt>
                <c:pt idx="2641">
                  <c:v>3.7488599472458951E-2</c:v>
                </c:pt>
                <c:pt idx="2642">
                  <c:v>3.7364232044202861E-2</c:v>
                </c:pt>
                <c:pt idx="2643">
                  <c:v>3.7239556407202716E-2</c:v>
                </c:pt>
                <c:pt idx="2644">
                  <c:v>3.7114530312849989E-2</c:v>
                </c:pt>
                <c:pt idx="2645">
                  <c:v>3.6989112898337201E-2</c:v>
                </c:pt>
                <c:pt idx="2646">
                  <c:v>3.6863264672489751E-2</c:v>
                </c:pt>
                <c:pt idx="2647">
                  <c:v>3.6736947500054587E-2</c:v>
                </c:pt>
                <c:pt idx="2648">
                  <c:v>3.6610124584583272E-2</c:v>
                </c:pt>
                <c:pt idx="2649">
                  <c:v>3.6482760450041694E-2</c:v>
                </c:pt>
                <c:pt idx="2650">
                  <c:v>3.6354820921269841E-2</c:v>
                </c:pt>
                <c:pt idx="2651">
                  <c:v>3.6226273103409541E-2</c:v>
                </c:pt>
                <c:pt idx="2652">
                  <c:v>3.609708536041141E-2</c:v>
                </c:pt>
                <c:pt idx="2653">
                  <c:v>3.5967232797284046E-2</c:v>
                </c:pt>
                <c:pt idx="2654">
                  <c:v>3.5836709129954035E-2</c:v>
                </c:pt>
                <c:pt idx="2655">
                  <c:v>3.5705529065205598E-2</c:v>
                </c:pt>
                <c:pt idx="2656">
                  <c:v>3.5573719108336455E-2</c:v>
                </c:pt>
                <c:pt idx="2657">
                  <c:v>3.5441311916063568E-2</c:v>
                </c:pt>
                <c:pt idx="2658">
                  <c:v>3.5308345597833607E-2</c:v>
                </c:pt>
                <c:pt idx="2659">
                  <c:v>3.5174863241128222E-2</c:v>
                </c:pt>
                <c:pt idx="2660">
                  <c:v>3.5040912468520334E-2</c:v>
                </c:pt>
                <c:pt idx="2661">
                  <c:v>3.4906545017970171E-2</c:v>
                </c:pt>
                <c:pt idx="2662">
                  <c:v>3.4771816345207658E-2</c:v>
                </c:pt>
                <c:pt idx="2663">
                  <c:v>3.4636785247358921E-2</c:v>
                </c:pt>
                <c:pt idx="2664">
                  <c:v>3.4501513507007094E-2</c:v>
                </c:pt>
                <c:pt idx="2665">
                  <c:v>3.4366065555896247E-2</c:v>
                </c:pt>
                <c:pt idx="2666">
                  <c:v>3.4230508157508999E-2</c:v>
                </c:pt>
                <c:pt idx="2667">
                  <c:v>3.4094910107766045E-2</c:v>
                </c:pt>
                <c:pt idx="2668">
                  <c:v>3.3959341953117089E-2</c:v>
                </c:pt>
                <c:pt idx="2669">
                  <c:v>3.3823875725311758E-2</c:v>
                </c:pt>
                <c:pt idx="2670">
                  <c:v>3.3688584692158539E-2</c:v>
                </c:pt>
                <c:pt idx="2671">
                  <c:v>3.3553543123599885E-2</c:v>
                </c:pt>
                <c:pt idx="2672">
                  <c:v>3.3418826072450357E-2</c:v>
                </c:pt>
                <c:pt idx="2673">
                  <c:v>3.3284509169163937E-2</c:v>
                </c:pt>
                <c:pt idx="2674">
                  <c:v>3.315066843001635E-2</c:v>
                </c:pt>
                <c:pt idx="2675">
                  <c:v>3.301738007810609E-2</c:v>
                </c:pt>
                <c:pt idx="2676">
                  <c:v>3.2884720376596809E-2</c:v>
                </c:pt>
                <c:pt idx="2677">
                  <c:v>3.2752765473642233E-2</c:v>
                </c:pt>
                <c:pt idx="2678">
                  <c:v>3.2621582742933516E-2</c:v>
                </c:pt>
                <c:pt idx="2679">
                  <c:v>3.2491212252159701E-2</c:v>
                </c:pt>
                <c:pt idx="2680">
                  <c:v>3.23616629214665E-2</c:v>
                </c:pt>
                <c:pt idx="2681">
                  <c:v>3.2232926592965623E-2</c:v>
                </c:pt>
                <c:pt idx="2682">
                  <c:v>3.2104986624213225E-2</c:v>
                </c:pt>
                <c:pt idx="2683">
                  <c:v>3.1977818834653518E-2</c:v>
                </c:pt>
                <c:pt idx="2684">
                  <c:v>3.1851392113332926E-2</c:v>
                </c:pt>
                <c:pt idx="2685">
                  <c:v>3.1725668984968036E-2</c:v>
                </c:pt>
                <c:pt idx="2686">
                  <c:v>3.1600606147225048E-2</c:v>
                </c:pt>
                <c:pt idx="2687">
                  <c:v>3.1476154980695344E-2</c:v>
                </c:pt>
                <c:pt idx="2688">
                  <c:v>3.1352262032577551E-2</c:v>
                </c:pt>
                <c:pt idx="2689">
                  <c:v>3.1228869475037075E-2</c:v>
                </c:pt>
                <c:pt idx="2690">
                  <c:v>3.1105915539190246E-2</c:v>
                </c:pt>
                <c:pt idx="2691">
                  <c:v>3.0983334925639799E-2</c:v>
                </c:pt>
                <c:pt idx="2692">
                  <c:v>3.0861059192464454E-2</c:v>
                </c:pt>
                <c:pt idx="2693">
                  <c:v>3.0739017121543699E-2</c:v>
                </c:pt>
                <c:pt idx="2694">
                  <c:v>3.0617135064076366E-2</c:v>
                </c:pt>
                <c:pt idx="2695">
                  <c:v>3.0495337266129279E-2</c:v>
                </c:pt>
                <c:pt idx="2696">
                  <c:v>3.0373546175029333E-2</c:v>
                </c:pt>
                <c:pt idx="2697">
                  <c:v>3.0251682727391076E-2</c:v>
                </c:pt>
                <c:pt idx="2698">
                  <c:v>3.01296666195481E-2</c:v>
                </c:pt>
                <c:pt idx="2699">
                  <c:v>3.0007416561136535E-2</c:v>
                </c:pt>
                <c:pt idx="2700">
                  <c:v>2.9884850512555277E-2</c:v>
                </c:pt>
                <c:pt idx="2701">
                  <c:v>2.976188590700703E-2</c:v>
                </c:pt>
                <c:pt idx="2702">
                  <c:v>2.9638439857802509E-2</c:v>
                </c:pt>
                <c:pt idx="2703">
                  <c:v>2.9514437540316407E-2</c:v>
                </c:pt>
                <c:pt idx="2704">
                  <c:v>2.9389830063954847E-2</c:v>
                </c:pt>
                <c:pt idx="2705">
                  <c:v>2.9264598214775929E-2</c:v>
                </c:pt>
                <c:pt idx="2706">
                  <c:v>2.9138738971452978E-2</c:v>
                </c:pt>
                <c:pt idx="2707">
                  <c:v>2.9012257284283749E-2</c:v>
                </c:pt>
                <c:pt idx="2708">
                  <c:v>2.8885165205059824E-2</c:v>
                </c:pt>
                <c:pt idx="2709">
                  <c:v>2.875748134007108E-2</c:v>
                </c:pt>
                <c:pt idx="2710">
                  <c:v>2.8629230340678557E-2</c:v>
                </c:pt>
                <c:pt idx="2711">
                  <c:v>2.8500442419202437E-2</c:v>
                </c:pt>
                <c:pt idx="2712">
                  <c:v>2.8371152888805849E-2</c:v>
                </c:pt>
                <c:pt idx="2713">
                  <c:v>2.8241401726506861E-2</c:v>
                </c:pt>
                <c:pt idx="2714">
                  <c:v>2.8111233158486407E-2</c:v>
                </c:pt>
                <c:pt idx="2715">
                  <c:v>2.7980695266878488E-2</c:v>
                </c:pt>
                <c:pt idx="2716">
                  <c:v>2.784983961724594E-2</c:v>
                </c:pt>
                <c:pt idx="2717">
                  <c:v>2.7718720905965295E-2</c:v>
                </c:pt>
                <c:pt idx="2718">
                  <c:v>2.7587396626760612E-2</c:v>
                </c:pt>
                <c:pt idx="2719">
                  <c:v>2.7455926755645604E-2</c:v>
                </c:pt>
                <c:pt idx="2720">
                  <c:v>2.7324373453552025E-2</c:v>
                </c:pt>
                <c:pt idx="2721">
                  <c:v>2.7192800785940222E-2</c:v>
                </c:pt>
                <c:pt idx="2722">
                  <c:v>2.7061274458706801E-2</c:v>
                </c:pt>
                <c:pt idx="2723">
                  <c:v>2.6929861569722473E-2</c:v>
                </c:pt>
                <c:pt idx="2724">
                  <c:v>2.6798630375352073E-2</c:v>
                </c:pt>
                <c:pt idx="2725">
                  <c:v>2.6667650071325835E-2</c:v>
                </c:pt>
                <c:pt idx="2726">
                  <c:v>2.6536990587350918E-2</c:v>
                </c:pt>
                <c:pt idx="2727">
                  <c:v>2.640672239486868E-2</c:v>
                </c:pt>
                <c:pt idx="2728">
                  <c:v>2.6276916327381643E-2</c:v>
                </c:pt>
                <c:pt idx="2729">
                  <c:v>2.6147643412791632E-2</c:v>
                </c:pt>
                <c:pt idx="2730">
                  <c:v>2.6018974717208033E-2</c:v>
                </c:pt>
                <c:pt idx="2731">
                  <c:v>2.5890981199702144E-2</c:v>
                </c:pt>
                <c:pt idx="2732">
                  <c:v>2.5763733577500482E-2</c:v>
                </c:pt>
                <c:pt idx="2733">
                  <c:v>2.5637302201127012E-2</c:v>
                </c:pt>
                <c:pt idx="2734">
                  <c:v>2.5511756939019452E-2</c:v>
                </c:pt>
                <c:pt idx="2735">
                  <c:v>2.538716707116289E-2</c:v>
                </c:pt>
                <c:pt idx="2736">
                  <c:v>2.5263601191297433E-2</c:v>
                </c:pt>
                <c:pt idx="2737">
                  <c:v>2.5141127117274113E-2</c:v>
                </c:pt>
                <c:pt idx="2738">
                  <c:v>2.5019811809146881E-2</c:v>
                </c:pt>
                <c:pt idx="2739">
                  <c:v>2.4899721294604736E-2</c:v>
                </c:pt>
                <c:pt idx="2740">
                  <c:v>2.4780920601361313E-2</c:v>
                </c:pt>
                <c:pt idx="2741">
                  <c:v>2.466347369613477E-2</c:v>
                </c:pt>
                <c:pt idx="2742">
                  <c:v>2.4547443429863119E-2</c:v>
                </c:pt>
                <c:pt idx="2743">
                  <c:v>2.4432891488815622E-2</c:v>
                </c:pt>
                <c:pt idx="2744">
                  <c:v>2.4319878351272372E-2</c:v>
                </c:pt>
                <c:pt idx="2745">
                  <c:v>2.4208463249458072E-2</c:v>
                </c:pt>
                <c:pt idx="2746">
                  <c:v>2.4098704136428225E-2</c:v>
                </c:pt>
                <c:pt idx="2747">
                  <c:v>2.3990657657618313E-2</c:v>
                </c:pt>
                <c:pt idx="2748">
                  <c:v>2.3884379126778356E-2</c:v>
                </c:pt>
                <c:pt idx="2749">
                  <c:v>2.3779922506026733E-2</c:v>
                </c:pt>
                <c:pt idx="2750">
                  <c:v>2.3677340389768865E-2</c:v>
                </c:pt>
                <c:pt idx="2751">
                  <c:v>2.35766839922361E-2</c:v>
                </c:pt>
                <c:pt idx="2752">
                  <c:v>2.3478003138412518E-2</c:v>
                </c:pt>
                <c:pt idx="2753">
                  <c:v>2.3381346258125817E-2</c:v>
                </c:pt>
                <c:pt idx="2754">
                  <c:v>2.3286760383089689E-2</c:v>
                </c:pt>
                <c:pt idx="2755">
                  <c:v>2.3194291146694111E-2</c:v>
                </c:pt>
                <c:pt idx="2756">
                  <c:v>2.3103982786349439E-2</c:v>
                </c:pt>
                <c:pt idx="2757">
                  <c:v>2.3015878148199297E-2</c:v>
                </c:pt>
                <c:pt idx="2758">
                  <c:v>2.2930018694025979E-2</c:v>
                </c:pt>
                <c:pt idx="2759">
                  <c:v>2.2846444510180513E-2</c:v>
                </c:pt>
                <c:pt idx="2760">
                  <c:v>2.2765194318377369E-2</c:v>
                </c:pt>
                <c:pt idx="2761">
                  <c:v>2.2686305488202437E-2</c:v>
                </c:pt>
                <c:pt idx="2762">
                  <c:v>2.2609814051189593E-2</c:v>
                </c:pt>
                <c:pt idx="2763">
                  <c:v>2.253575471632922E-2</c:v>
                </c:pt>
                <c:pt idx="2764">
                  <c:v>2.2464160886878529E-2</c:v>
                </c:pt>
                <c:pt idx="2765">
                  <c:v>2.2395059151014196E-2</c:v>
                </c:pt>
                <c:pt idx="2766">
                  <c:v>2.2328457358783988E-2</c:v>
                </c:pt>
                <c:pt idx="2767">
                  <c:v>2.2264342228575186E-2</c:v>
                </c:pt>
                <c:pt idx="2768">
                  <c:v>2.2202688574064048E-2</c:v>
                </c:pt>
                <c:pt idx="2769">
                  <c:v>2.2143464971539312E-2</c:v>
                </c:pt>
                <c:pt idx="2770">
                  <c:v>2.2086634458624202E-2</c:v>
                </c:pt>
                <c:pt idx="2771">
                  <c:v>2.2032155008342109E-2</c:v>
                </c:pt>
                <c:pt idx="2772">
                  <c:v>2.1979979971551815E-2</c:v>
                </c:pt>
                <c:pt idx="2773">
                  <c:v>2.1930058496285175E-2</c:v>
                </c:pt>
                <c:pt idx="2774">
                  <c:v>2.1882335925133202E-2</c:v>
                </c:pt>
                <c:pt idx="2775">
                  <c:v>2.1836754171513484E-2</c:v>
                </c:pt>
                <c:pt idx="2776">
                  <c:v>2.1793252075620689E-2</c:v>
                </c:pt>
                <c:pt idx="2777">
                  <c:v>2.1751765740842796E-2</c:v>
                </c:pt>
                <c:pt idx="2778">
                  <c:v>2.1712228851405634E-2</c:v>
                </c:pt>
                <c:pt idx="2779">
                  <c:v>2.1674572971989305E-2</c:v>
                </c:pt>
                <c:pt idx="2780">
                  <c:v>2.1638727830040515E-2</c:v>
                </c:pt>
                <c:pt idx="2781">
                  <c:v>2.1604621581485618E-2</c:v>
                </c:pt>
                <c:pt idx="2782">
                  <c:v>2.157218106052956E-2</c:v>
                </c:pt>
                <c:pt idx="2783">
                  <c:v>2.1541332014207236E-2</c:v>
                </c:pt>
                <c:pt idx="2784">
                  <c:v>2.1511999322334156E-2</c:v>
                </c:pt>
                <c:pt idx="2785">
                  <c:v>2.1484107203484936E-2</c:v>
                </c:pt>
                <c:pt idx="2786">
                  <c:v>2.1457579407608937E-2</c:v>
                </c:pt>
                <c:pt idx="2787">
                  <c:v>2.1432339395874311E-2</c:v>
                </c:pt>
                <c:pt idx="2788">
                  <c:v>2.1408310508313041E-2</c:v>
                </c:pt>
                <c:pt idx="2789">
                  <c:v>2.1385416119821653E-2</c:v>
                </c:pt>
                <c:pt idx="2790">
                  <c:v>2.1363579785054664E-2</c:v>
                </c:pt>
                <c:pt idx="2791">
                  <c:v>2.1342725372729906E-2</c:v>
                </c:pt>
                <c:pt idx="2792">
                  <c:v>2.1322777189847934E-2</c:v>
                </c:pt>
                <c:pt idx="2793">
                  <c:v>2.1303660096310743E-2</c:v>
                </c:pt>
                <c:pt idx="2794">
                  <c:v>2.1285299610408204E-2</c:v>
                </c:pt>
                <c:pt idx="2795">
                  <c:v>2.1267622005624476E-2</c:v>
                </c:pt>
                <c:pt idx="2796">
                  <c:v>2.1250554399200528E-2</c:v>
                </c:pt>
                <c:pt idx="2797">
                  <c:v>2.1234024832873365E-2</c:v>
                </c:pt>
                <c:pt idx="2798">
                  <c:v>2.1217962346196953E-2</c:v>
                </c:pt>
                <c:pt idx="2799">
                  <c:v>2.1202297042835234E-2</c:v>
                </c:pt>
                <c:pt idx="2800">
                  <c:v>2.118696015020248E-2</c:v>
                </c:pt>
                <c:pt idx="2801">
                  <c:v>2.1171884072812359E-2</c:v>
                </c:pt>
                <c:pt idx="2802">
                  <c:v>2.1157002439682826E-2</c:v>
                </c:pt>
                <c:pt idx="2803">
                  <c:v>2.1142250146130467E-2</c:v>
                </c:pt>
                <c:pt idx="2804">
                  <c:v>2.1127563390274603E-2</c:v>
                </c:pt>
                <c:pt idx="2805">
                  <c:v>2.1112879704558586E-2</c:v>
                </c:pt>
                <c:pt idx="2806">
                  <c:v>2.1098137982583046E-2</c:v>
                </c:pt>
                <c:pt idx="2807">
                  <c:v>2.1083278501533808E-2</c:v>
                </c:pt>
                <c:pt idx="2808">
                  <c:v>2.1068242940475088E-2</c:v>
                </c:pt>
                <c:pt idx="2809">
                  <c:v>2.10529743947672E-2</c:v>
                </c:pt>
                <c:pt idx="2810">
                  <c:v>2.1037417386856737E-2</c:v>
                </c:pt>
                <c:pt idx="2811">
                  <c:v>2.1021517873676322E-2</c:v>
                </c:pt>
                <c:pt idx="2812">
                  <c:v>2.1005223250880601E-2</c:v>
                </c:pt>
                <c:pt idx="2813">
                  <c:v>2.0988482354134683E-2</c:v>
                </c:pt>
                <c:pt idx="2814">
                  <c:v>2.0971245457661672E-2</c:v>
                </c:pt>
                <c:pt idx="2815">
                  <c:v>2.0953464270246049E-2</c:v>
                </c:pt>
                <c:pt idx="2816">
                  <c:v>2.0935091928880902E-2</c:v>
                </c:pt>
                <c:pt idx="2817">
                  <c:v>2.0916082990237214E-2</c:v>
                </c:pt>
                <c:pt idx="2818">
                  <c:v>2.0896393420125895E-2</c:v>
                </c:pt>
                <c:pt idx="2819">
                  <c:v>2.0875980581113784E-2</c:v>
                </c:pt>
                <c:pt idx="2820">
                  <c:v>2.0854803218447737E-2</c:v>
                </c:pt>
                <c:pt idx="2821">
                  <c:v>2.0832821444432555E-2</c:v>
                </c:pt>
                <c:pt idx="2822">
                  <c:v>2.0809996721401162E-2</c:v>
                </c:pt>
                <c:pt idx="2823">
                  <c:v>2.0786291843408352E-2</c:v>
                </c:pt>
                <c:pt idx="2824">
                  <c:v>2.0761670916772619E-2</c:v>
                </c:pt>
                <c:pt idx="2825">
                  <c:v>2.0736099339583258E-2</c:v>
                </c:pt>
                <c:pt idx="2826">
                  <c:v>2.0709543780284452E-2</c:v>
                </c:pt>
                <c:pt idx="2827">
                  <c:v>2.0681972155440983E-2</c:v>
                </c:pt>
                <c:pt idx="2828">
                  <c:v>2.0653363571853017E-2</c:v>
                </c:pt>
                <c:pt idx="2829">
                  <c:v>2.0623729833027994E-2</c:v>
                </c:pt>
                <c:pt idx="2830">
                  <c:v>2.0593119766353692E-2</c:v>
                </c:pt>
                <c:pt idx="2831">
                  <c:v>2.0561602601130186E-2</c:v>
                </c:pt>
                <c:pt idx="2832">
                  <c:v>2.0529257765118582E-2</c:v>
                </c:pt>
                <c:pt idx="2833">
                  <c:v>2.049617363971008E-2</c:v>
                </c:pt>
                <c:pt idx="2834">
                  <c:v>2.0462446720911437E-2</c:v>
                </c:pt>
                <c:pt idx="2835">
                  <c:v>2.042818083806177E-2</c:v>
                </c:pt>
                <c:pt idx="2836">
                  <c:v>2.0393486414816878E-2</c:v>
                </c:pt>
                <c:pt idx="2837">
                  <c:v>2.0358479770260066E-2</c:v>
                </c:pt>
                <c:pt idx="2838">
                  <c:v>2.0323282458566877E-2</c:v>
                </c:pt>
                <c:pt idx="2839">
                  <c:v>2.0288020645710995E-2</c:v>
                </c:pt>
                <c:pt idx="2840">
                  <c:v>2.0252824521737992E-2</c:v>
                </c:pt>
                <c:pt idx="2841">
                  <c:v>2.0217827747172724E-2</c:v>
                </c:pt>
                <c:pt idx="2842">
                  <c:v>2.0183166932164362E-2</c:v>
                </c:pt>
                <c:pt idx="2843">
                  <c:v>2.0148981147012027E-2</c:v>
                </c:pt>
                <c:pt idx="2844">
                  <c:v>2.0115411462751639E-2</c:v>
                </c:pt>
                <c:pt idx="2845">
                  <c:v>2.0082600520523155E-2</c:v>
                </c:pt>
                <c:pt idx="2846">
                  <c:v>2.0050692128474504E-2</c:v>
                </c:pt>
                <c:pt idx="2847">
                  <c:v>2.0019830884996377E-2</c:v>
                </c:pt>
                <c:pt idx="2848">
                  <c:v>1.9990161827117985E-2</c:v>
                </c:pt>
                <c:pt idx="2849">
                  <c:v>1.9961830102931441E-2</c:v>
                </c:pt>
                <c:pt idx="2850">
                  <c:v>1.9934980666947277E-2</c:v>
                </c:pt>
                <c:pt idx="2851">
                  <c:v>1.9909757997319706E-2</c:v>
                </c:pt>
                <c:pt idx="2852">
                  <c:v>1.9886305833914687E-2</c:v>
                </c:pt>
                <c:pt idx="2853">
                  <c:v>1.9864756223156227E-2</c:v>
                </c:pt>
                <c:pt idx="2854">
                  <c:v>1.9845206148683382E-2</c:v>
                </c:pt>
                <c:pt idx="2855">
                  <c:v>1.9827712648216839E-2</c:v>
                </c:pt>
                <c:pt idx="2856">
                  <c:v>1.9812310468646902E-2</c:v>
                </c:pt>
                <c:pt idx="2857">
                  <c:v>1.9799022836619037E-2</c:v>
                </c:pt>
                <c:pt idx="2858">
                  <c:v>1.9787862613094523E-2</c:v>
                </c:pt>
                <c:pt idx="2859">
                  <c:v>1.9778833025959189E-2</c:v>
                </c:pt>
                <c:pt idx="2860">
                  <c:v>1.9771928354191903E-2</c:v>
                </c:pt>
                <c:pt idx="2861">
                  <c:v>1.9767134579540276E-2</c:v>
                </c:pt>
                <c:pt idx="2862">
                  <c:v>1.9764430007352275E-2</c:v>
                </c:pt>
                <c:pt idx="2863">
                  <c:v>1.9763785857624935E-2</c:v>
                </c:pt>
                <c:pt idx="2864">
                  <c:v>1.9765166827290123E-2</c:v>
                </c:pt>
                <c:pt idx="2865">
                  <c:v>1.9768531624737126E-2</c:v>
                </c:pt>
                <c:pt idx="2866">
                  <c:v>1.9773833477552363E-2</c:v>
                </c:pt>
                <c:pt idx="2867">
                  <c:v>1.9781020614436477E-2</c:v>
                </c:pt>
                <c:pt idx="2868">
                  <c:v>1.9790036722238381E-2</c:v>
                </c:pt>
                <c:pt idx="2869">
                  <c:v>1.9800821379025689E-2</c:v>
                </c:pt>
                <c:pt idx="2870">
                  <c:v>1.9813310464089417E-2</c:v>
                </c:pt>
                <c:pt idx="2871">
                  <c:v>1.9827436545760472E-2</c:v>
                </c:pt>
                <c:pt idx="2872">
                  <c:v>1.9843129247893533E-2</c:v>
                </c:pt>
                <c:pt idx="2873">
                  <c:v>1.9860315595853235E-2</c:v>
                </c:pt>
                <c:pt idx="2874">
                  <c:v>1.9878920342815926E-2</c:v>
                </c:pt>
                <c:pt idx="2875">
                  <c:v>1.9898866277179076E-2</c:v>
                </c:pt>
                <c:pt idx="2876">
                  <c:v>1.9920074511849153E-2</c:v>
                </c:pt>
                <c:pt idx="2877">
                  <c:v>1.994246475615764E-2</c:v>
                </c:pt>
                <c:pt idx="2878">
                  <c:v>1.9965955571133783E-2</c:v>
                </c:pt>
                <c:pt idx="2879">
                  <c:v>1.9990464608841824E-2</c:v>
                </c:pt>
                <c:pt idx="2880">
                  <c:v>2.0015908836469583E-2</c:v>
                </c:pt>
                <c:pt idx="2881">
                  <c:v>2.0042204745834995E-2</c:v>
                </c:pt>
                <c:pt idx="2882">
                  <c:v>2.0069268548956756E-2</c:v>
                </c:pt>
                <c:pt idx="2883">
                  <c:v>2.0097016360314933E-2</c:v>
                </c:pt>
                <c:pt idx="2884">
                  <c:v>2.0125364366408272E-2</c:v>
                </c:pt>
                <c:pt idx="2885">
                  <c:v>2.0154228983194782E-2</c:v>
                </c:pt>
                <c:pt idx="2886">
                  <c:v>2.018352700198308E-2</c:v>
                </c:pt>
                <c:pt idx="2887">
                  <c:v>2.0213175724323584E-2</c:v>
                </c:pt>
                <c:pt idx="2888">
                  <c:v>2.0243093086429381E-2</c:v>
                </c:pt>
                <c:pt idx="2889">
                  <c:v>2.0273197773638972E-2</c:v>
                </c:pt>
                <c:pt idx="2890">
                  <c:v>2.0303409325414704E-2</c:v>
                </c:pt>
                <c:pt idx="2891">
                  <c:v>2.0333648231353543E-2</c:v>
                </c:pt>
                <c:pt idx="2892">
                  <c:v>2.0363836018669638E-2</c:v>
                </c:pt>
                <c:pt idx="2893">
                  <c:v>2.0393895331591031E-2</c:v>
                </c:pt>
                <c:pt idx="2894">
                  <c:v>2.0423750003096874E-2</c:v>
                </c:pt>
                <c:pt idx="2895">
                  <c:v>2.0453325119405067E-2</c:v>
                </c:pt>
                <c:pt idx="2896">
                  <c:v>2.0482547077604912E-2</c:v>
                </c:pt>
                <c:pt idx="2897">
                  <c:v>2.0511343636813877E-2</c:v>
                </c:pt>
                <c:pt idx="2898">
                  <c:v>2.0539643963222651E-2</c:v>
                </c:pt>
                <c:pt idx="2899">
                  <c:v>2.0567378669378404E-2</c:v>
                </c:pt>
                <c:pt idx="2900">
                  <c:v>2.059447984804157E-2</c:v>
                </c:pt>
                <c:pt idx="2901">
                  <c:v>2.062088110093839E-2</c:v>
                </c:pt>
                <c:pt idx="2902">
                  <c:v>2.0646517562717296E-2</c:v>
                </c:pt>
                <c:pt idx="2903">
                  <c:v>2.0671325920404857E-2</c:v>
                </c:pt>
                <c:pt idx="2904">
                  <c:v>2.0695244428644132E-2</c:v>
                </c:pt>
                <c:pt idx="2905">
                  <c:v>2.0718212920985943E-2</c:v>
                </c:pt>
                <c:pt idx="2906">
                  <c:v>2.0740172817491905E-2</c:v>
                </c:pt>
                <c:pt idx="2907">
                  <c:v>2.0761067128896322E-2</c:v>
                </c:pt>
                <c:pt idx="2908">
                  <c:v>2.0780840457563156E-2</c:v>
                </c:pt>
                <c:pt idx="2909">
                  <c:v>2.0799438995463142E-2</c:v>
                </c:pt>
                <c:pt idx="2910">
                  <c:v>2.0816810519386154E-2</c:v>
                </c:pt>
                <c:pt idx="2911">
                  <c:v>2.0832904383593052E-2</c:v>
                </c:pt>
                <c:pt idx="2912">
                  <c:v>2.0847671510102476E-2</c:v>
                </c:pt>
                <c:pt idx="2913">
                  <c:v>2.0861064376797616E-2</c:v>
                </c:pt>
                <c:pt idx="2914">
                  <c:v>2.0873037003529674E-2</c:v>
                </c:pt>
                <c:pt idx="2915">
                  <c:v>2.0883551492153238E-2</c:v>
                </c:pt>
                <c:pt idx="2916">
                  <c:v>2.0892592173196951E-2</c:v>
                </c:pt>
                <c:pt idx="2917">
                  <c:v>2.090016844953245E-2</c:v>
                </c:pt>
                <c:pt idx="2918">
                  <c:v>2.0906303857046386E-2</c:v>
                </c:pt>
                <c:pt idx="2919">
                  <c:v>2.0911029346894115E-2</c:v>
                </c:pt>
                <c:pt idx="2920">
                  <c:v>2.0914382460485964E-2</c:v>
                </c:pt>
                <c:pt idx="2921">
                  <c:v>2.0916406770607108E-2</c:v>
                </c:pt>
                <c:pt idx="2922">
                  <c:v>2.0917151359747407E-2</c:v>
                </c:pt>
                <c:pt idx="2923">
                  <c:v>2.0916670325536263E-2</c:v>
                </c:pt>
                <c:pt idx="2924">
                  <c:v>2.0915022311939351E-2</c:v>
                </c:pt>
                <c:pt idx="2925">
                  <c:v>2.0912270065244279E-2</c:v>
                </c:pt>
                <c:pt idx="2926">
                  <c:v>2.0908480013898244E-2</c:v>
                </c:pt>
                <c:pt idx="2927">
                  <c:v>2.0903721871283889E-2</c:v>
                </c:pt>
                <c:pt idx="2928">
                  <c:v>2.089806826054157E-2</c:v>
                </c:pt>
                <c:pt idx="2929">
                  <c:v>2.0891594360569289E-2</c:v>
                </c:pt>
                <c:pt idx="2930">
                  <c:v>2.0884377572353549E-2</c:v>
                </c:pt>
                <c:pt idx="2931">
                  <c:v>2.0876497204806957E-2</c:v>
                </c:pt>
                <c:pt idx="2932">
                  <c:v>2.0868034179311174E-2</c:v>
                </c:pt>
                <c:pt idx="2933">
                  <c:v>2.085907075218529E-2</c:v>
                </c:pt>
                <c:pt idx="2934">
                  <c:v>2.0849690254322772E-2</c:v>
                </c:pt>
                <c:pt idx="2935">
                  <c:v>2.083997684726125E-2</c:v>
                </c:pt>
                <c:pt idx="2936">
                  <c:v>2.0830015294971884E-2</c:v>
                </c:pt>
                <c:pt idx="2937">
                  <c:v>2.0819890750676001E-2</c:v>
                </c:pt>
                <c:pt idx="2938">
                  <c:v>2.0809688558018343E-2</c:v>
                </c:pt>
                <c:pt idx="2939">
                  <c:v>2.0799494065947225E-2</c:v>
                </c:pt>
                <c:pt idx="2940">
                  <c:v>2.078939245667253E-2</c:v>
                </c:pt>
                <c:pt idx="2941">
                  <c:v>2.0779468586092795E-2</c:v>
                </c:pt>
                <c:pt idx="2942">
                  <c:v>2.0769806836103296E-2</c:v>
                </c:pt>
                <c:pt idx="2943">
                  <c:v>2.0760490978215883E-2</c:v>
                </c:pt>
                <c:pt idx="2944">
                  <c:v>2.0751604047941536E-2</c:v>
                </c:pt>
                <c:pt idx="2945">
                  <c:v>2.0743228229405258E-2</c:v>
                </c:pt>
                <c:pt idx="2946">
                  <c:v>2.0735444749681673E-2</c:v>
                </c:pt>
                <c:pt idx="2947">
                  <c:v>2.0728333782358027E-2</c:v>
                </c:pt>
                <c:pt idx="2948">
                  <c:v>2.0721974359849106E-2</c:v>
                </c:pt>
                <c:pt idx="2949">
                  <c:v>2.0716444294006264E-2</c:v>
                </c:pt>
                <c:pt idx="2950">
                  <c:v>2.0711820104579743E-2</c:v>
                </c:pt>
                <c:pt idx="2951">
                  <c:v>2.070817695511009E-2</c:v>
                </c:pt>
                <c:pt idx="2952">
                  <c:v>2.0705588595841339E-2</c:v>
                </c:pt>
                <c:pt idx="2953">
                  <c:v>2.0704118256831546E-2</c:v>
                </c:pt>
                <c:pt idx="2954">
                  <c:v>2.0703799036853616E-2</c:v>
                </c:pt>
                <c:pt idx="2955">
                  <c:v>2.0704629910553704E-2</c:v>
                </c:pt>
                <c:pt idx="2956">
                  <c:v>2.0706590779695652E-2</c:v>
                </c:pt>
                <c:pt idx="2957">
                  <c:v>2.0709651696013364E-2</c:v>
                </c:pt>
                <c:pt idx="2958">
                  <c:v>2.0713773946927309E-2</c:v>
                </c:pt>
                <c:pt idx="2959">
                  <c:v>2.0718910776823779E-2</c:v>
                </c:pt>
                <c:pt idx="2960">
                  <c:v>2.0725008060009011E-2</c:v>
                </c:pt>
                <c:pt idx="2961">
                  <c:v>2.0732004939167503E-2</c:v>
                </c:pt>
                <c:pt idx="2962">
                  <c:v>2.0739834431054052E-2</c:v>
                </c:pt>
                <c:pt idx="2963">
                  <c:v>2.0748424000641294E-2</c:v>
                </c:pt>
                <c:pt idx="2964">
                  <c:v>2.0757696104898346E-2</c:v>
                </c:pt>
                <c:pt idx="2965">
                  <c:v>2.0767568707347868E-2</c:v>
                </c:pt>
                <c:pt idx="2966">
                  <c:v>2.0777955764521995E-2</c:v>
                </c:pt>
                <c:pt idx="2967">
                  <c:v>2.0788767685409559E-2</c:v>
                </c:pt>
                <c:pt idx="2968">
                  <c:v>2.0799911764959818E-2</c:v>
                </c:pt>
                <c:pt idx="2969">
                  <c:v>2.0811292592680095E-2</c:v>
                </c:pt>
                <c:pt idx="2970">
                  <c:v>2.0822812437337256E-2</c:v>
                </c:pt>
                <c:pt idx="2971">
                  <c:v>2.0834371608745718E-2</c:v>
                </c:pt>
                <c:pt idx="2972">
                  <c:v>2.0845868797596791E-2</c:v>
                </c:pt>
                <c:pt idx="2973">
                  <c:v>2.0857201394257868E-2</c:v>
                </c:pt>
                <c:pt idx="2974">
                  <c:v>2.0868265787442161E-2</c:v>
                </c:pt>
                <c:pt idx="2975">
                  <c:v>2.0878957643623509E-2</c:v>
                </c:pt>
                <c:pt idx="2976">
                  <c:v>2.088917216804444E-2</c:v>
                </c:pt>
                <c:pt idx="2977">
                  <c:v>2.0898804348139143E-2</c:v>
                </c:pt>
                <c:pt idx="2978">
                  <c:v>2.0907756653743188E-2</c:v>
                </c:pt>
                <c:pt idx="2979">
                  <c:v>2.0915955394760391E-2</c:v>
                </c:pt>
                <c:pt idx="2980">
                  <c:v>2.0923354179875283E-2</c:v>
                </c:pt>
                <c:pt idx="2981">
                  <c:v>2.0929921649673701E-2</c:v>
                </c:pt>
                <c:pt idx="2982">
                  <c:v>2.0935634009934121E-2</c:v>
                </c:pt>
                <c:pt idx="2983">
                  <c:v>2.0940474270728249E-2</c:v>
                </c:pt>
                <c:pt idx="2984">
                  <c:v>2.0944431777520058E-2</c:v>
                </c:pt>
                <c:pt idx="2985">
                  <c:v>2.094750177378607E-2</c:v>
                </c:pt>
                <c:pt idx="2986">
                  <c:v>2.0949684984119282E-2</c:v>
                </c:pt>
                <c:pt idx="2987">
                  <c:v>2.0950987216751423E-2</c:v>
                </c:pt>
                <c:pt idx="2988">
                  <c:v>2.0951418984836368E-2</c:v>
                </c:pt>
                <c:pt idx="2989">
                  <c:v>2.0950995145864001E-2</c:v>
                </c:pt>
                <c:pt idx="2990">
                  <c:v>2.0949734558585637E-2</c:v>
                </c:pt>
                <c:pt idx="2991">
                  <c:v>2.0947659756843654E-2</c:v>
                </c:pt>
                <c:pt idx="2992">
                  <c:v>2.0944796639709995E-2</c:v>
                </c:pt>
                <c:pt idx="2993">
                  <c:v>2.0941174177350027E-2</c:v>
                </c:pt>
                <c:pt idx="2994">
                  <c:v>2.0936824132040795E-2</c:v>
                </c:pt>
                <c:pt idx="2995">
                  <c:v>2.0931780793785201E-2</c:v>
                </c:pt>
                <c:pt idx="2996">
                  <c:v>2.0926080729975916E-2</c:v>
                </c:pt>
                <c:pt idx="2997">
                  <c:v>2.091976254857628E-2</c:v>
                </c:pt>
                <c:pt idx="2998">
                  <c:v>2.091286667429744E-2</c:v>
                </c:pt>
                <c:pt idx="2999">
                  <c:v>2.0905435137264675E-2</c:v>
                </c:pt>
                <c:pt idx="3000">
                  <c:v>2.0897511373677992E-2</c:v>
                </c:pt>
                <c:pt idx="3001">
                  <c:v>2.0889140037985632E-2</c:v>
                </c:pt>
                <c:pt idx="3002">
                  <c:v>2.0880366826101626E-2</c:v>
                </c:pt>
                <c:pt idx="3003">
                  <c:v>2.087123830921141E-2</c:v>
                </c:pt>
                <c:pt idx="3004">
                  <c:v>2.0861801777722386E-2</c:v>
                </c:pt>
                <c:pt idx="3005">
                  <c:v>2.0852105094928911E-2</c:v>
                </c:pt>
                <c:pt idx="3006">
                  <c:v>2.0842196559973773E-2</c:v>
                </c:pt>
                <c:pt idx="3007">
                  <c:v>2.0832124779700593E-2</c:v>
                </c:pt>
                <c:pt idx="3008">
                  <c:v>2.0821938549004188E-2</c:v>
                </c:pt>
                <c:pt idx="3009">
                  <c:v>2.0811686739297553E-2</c:v>
                </c:pt>
                <c:pt idx="3010">
                  <c:v>2.0801418194726844E-2</c:v>
                </c:pt>
                <c:pt idx="3011">
                  <c:v>2.0791181635776861E-2</c:v>
                </c:pt>
                <c:pt idx="3012">
                  <c:v>2.0781025569921802E-2</c:v>
                </c:pt>
                <c:pt idx="3013">
                  <c:v>2.0770998208987031E-2</c:v>
                </c:pt>
                <c:pt idx="3014">
                  <c:v>2.0761147392899314E-2</c:v>
                </c:pt>
                <c:pt idx="3015">
                  <c:v>2.0751520519513636E-2</c:v>
                </c:pt>
                <c:pt idx="3016">
                  <c:v>2.0742164480215933E-2</c:v>
                </c:pt>
                <c:pt idx="3017">
                  <c:v>2.0733125601011412E-2</c:v>
                </c:pt>
                <c:pt idx="3018">
                  <c:v>2.0724449588818934E-2</c:v>
                </c:pt>
                <c:pt idx="3019">
                  <c:v>2.0716181482701542E-2</c:v>
                </c:pt>
                <c:pt idx="3020">
                  <c:v>2.0708365609774057E-2</c:v>
                </c:pt>
                <c:pt idx="3021">
                  <c:v>2.0701045545537398E-2</c:v>
                </c:pt>
                <c:pt idx="3022">
                  <c:v>2.0694264078399832E-2</c:v>
                </c:pt>
                <c:pt idx="3023">
                  <c:v>2.0688063178153752E-2</c:v>
                </c:pt>
                <c:pt idx="3024">
                  <c:v>2.0682483968186272E-2</c:v>
                </c:pt>
                <c:pt idx="3025">
                  <c:v>2.0677566701210525E-2</c:v>
                </c:pt>
                <c:pt idx="3026">
                  <c:v>2.067335073831288E-2</c:v>
                </c:pt>
                <c:pt idx="3027">
                  <c:v>2.0669874531120371E-2</c:v>
                </c:pt>
                <c:pt idx="3028">
                  <c:v>2.066717560689988E-2</c:v>
                </c:pt>
                <c:pt idx="3029">
                  <c:v>2.0665290556409217E-2</c:v>
                </c:pt>
                <c:pt idx="3030">
                  <c:v>2.0664255024327546E-2</c:v>
                </c:pt>
                <c:pt idx="3031">
                  <c:v>2.0664103702100221E-2</c:v>
                </c:pt>
                <c:pt idx="3032">
                  <c:v>2.0664870323040246E-2</c:v>
                </c:pt>
                <c:pt idx="3033">
                  <c:v>2.0666587659535555E-2</c:v>
                </c:pt>
                <c:pt idx="3034">
                  <c:v>2.066928752221827E-2</c:v>
                </c:pt>
                <c:pt idx="3035">
                  <c:v>2.0673000760958394E-2</c:v>
                </c:pt>
                <c:pt idx="3036">
                  <c:v>2.0677757267551049E-2</c:v>
                </c:pt>
                <c:pt idx="3037">
                  <c:v>2.0683585979972292E-2</c:v>
                </c:pt>
                <c:pt idx="3038">
                  <c:v>2.0690514888084592E-2</c:v>
                </c:pt>
                <c:pt idx="3039">
                  <c:v>2.069857104067882E-2</c:v>
                </c:pt>
                <c:pt idx="3040">
                  <c:v>2.0707775761553505E-2</c:v>
                </c:pt>
                <c:pt idx="3041">
                  <c:v>2.0718134305131499E-2</c:v>
                </c:pt>
                <c:pt idx="3042">
                  <c:v>2.0729633774355948E-2</c:v>
                </c:pt>
                <c:pt idx="3043">
                  <c:v>2.0742251113726323E-2</c:v>
                </c:pt>
                <c:pt idx="3044">
                  <c:v>2.0755958016344691E-2</c:v>
                </c:pt>
                <c:pt idx="3045">
                  <c:v>2.0770721523390854E-2</c:v>
                </c:pt>
                <c:pt idx="3046">
                  <c:v>2.0786504429016299E-2</c:v>
                </c:pt>
                <c:pt idx="3047">
                  <c:v>2.0803265658007303E-2</c:v>
                </c:pt>
                <c:pt idx="3048">
                  <c:v>2.0820960623612602E-2</c:v>
                </c:pt>
                <c:pt idx="3049">
                  <c:v>2.0839541566526065E-2</c:v>
                </c:pt>
                <c:pt idx="3050">
                  <c:v>2.085895787574325E-2</c:v>
                </c:pt>
                <c:pt idx="3051">
                  <c:v>2.0879156391984198E-2</c:v>
                </c:pt>
                <c:pt idx="3052">
                  <c:v>2.0900081694357073E-2</c:v>
                </c:pt>
                <c:pt idx="3053">
                  <c:v>2.0921676370920798E-2</c:v>
                </c:pt>
                <c:pt idx="3054">
                  <c:v>2.0943881273787709E-2</c:v>
                </c:pt>
                <c:pt idx="3055">
                  <c:v>2.0966635759390437E-2</c:v>
                </c:pt>
                <c:pt idx="3056">
                  <c:v>2.0989877914520297E-2</c:v>
                </c:pt>
                <c:pt idx="3057">
                  <c:v>2.1013544768727778E-2</c:v>
                </c:pt>
                <c:pt idx="3058">
                  <c:v>2.1037572493659114E-2</c:v>
                </c:pt>
                <c:pt idx="3059">
                  <c:v>2.1061896589886237E-2</c:v>
                </c:pt>
                <c:pt idx="3060">
                  <c:v>2.1086452061771021E-2</c:v>
                </c:pt>
                <c:pt idx="3061">
                  <c:v>2.1111173580888612E-2</c:v>
                </c:pt>
                <c:pt idx="3062">
                  <c:v>2.1135995638518496E-2</c:v>
                </c:pt>
                <c:pt idx="3063">
                  <c:v>2.1160852687696061E-2</c:v>
                </c:pt>
                <c:pt idx="3064">
                  <c:v>2.1185679275301909E-2</c:v>
                </c:pt>
                <c:pt idx="3065">
                  <c:v>2.1210410164650556E-2</c:v>
                </c:pt>
                <c:pt idx="3066">
                  <c:v>2.1234980449025248E-2</c:v>
                </c:pt>
                <c:pt idx="3067">
                  <c:v>2.1259325656590354E-2</c:v>
                </c:pt>
                <c:pt idx="3068">
                  <c:v>2.1283381847098569E-2</c:v>
                </c:pt>
                <c:pt idx="3069">
                  <c:v>2.1307085700795272E-2</c:v>
                </c:pt>
                <c:pt idx="3070">
                  <c:v>2.1330374599908778E-2</c:v>
                </c:pt>
                <c:pt idx="3071">
                  <c:v>2.1353186703100907E-2</c:v>
                </c:pt>
                <c:pt idx="3072">
                  <c:v>2.137546101323921E-2</c:v>
                </c:pt>
                <c:pt idx="3073">
                  <c:v>2.1397137438838486E-2</c:v>
                </c:pt>
                <c:pt idx="3074">
                  <c:v>2.1418156849506709E-2</c:v>
                </c:pt>
                <c:pt idx="3075">
                  <c:v>2.1438461125717453E-2</c:v>
                </c:pt>
                <c:pt idx="3076">
                  <c:v>2.1457993203218794E-2</c:v>
                </c:pt>
                <c:pt idx="3077">
                  <c:v>2.1476697112376548E-2</c:v>
                </c:pt>
                <c:pt idx="3078">
                  <c:v>2.1494518187226024E-2</c:v>
                </c:pt>
                <c:pt idx="3079">
                  <c:v>2.1511403472521517E-2</c:v>
                </c:pt>
                <c:pt idx="3080">
                  <c:v>2.152730182574461E-2</c:v>
                </c:pt>
                <c:pt idx="3081">
                  <c:v>2.1542163648312792E-2</c:v>
                </c:pt>
                <c:pt idx="3082">
                  <c:v>2.1555940725436245E-2</c:v>
                </c:pt>
                <c:pt idx="3083">
                  <c:v>2.1568586219330541E-2</c:v>
                </c:pt>
                <c:pt idx="3084">
                  <c:v>2.1580054666246781E-2</c:v>
                </c:pt>
                <c:pt idx="3085">
                  <c:v>2.1590301971435168E-2</c:v>
                </c:pt>
                <c:pt idx="3086">
                  <c:v>2.1599285401973523E-2</c:v>
                </c:pt>
                <c:pt idx="3087">
                  <c:v>2.1606963577615906E-2</c:v>
                </c:pt>
                <c:pt idx="3088">
                  <c:v>2.1613296459818267E-2</c:v>
                </c:pt>
                <c:pt idx="3089">
                  <c:v>2.1618245339090226E-2</c:v>
                </c:pt>
                <c:pt idx="3090">
                  <c:v>2.1621772820815035E-2</c:v>
                </c:pt>
                <c:pt idx="3091">
                  <c:v>2.1623842809672115E-2</c:v>
                </c:pt>
                <c:pt idx="3092">
                  <c:v>2.1624420492790095E-2</c:v>
                </c:pt>
                <c:pt idx="3093">
                  <c:v>2.1623472321751144E-2</c:v>
                </c:pt>
                <c:pt idx="3094">
                  <c:v>2.1620965993561038E-2</c:v>
                </c:pt>
                <c:pt idx="3095">
                  <c:v>2.161687043069363E-2</c:v>
                </c:pt>
                <c:pt idx="3096">
                  <c:v>2.1611155760311692E-2</c:v>
                </c:pt>
                <c:pt idx="3097">
                  <c:v>2.1603793292761055E-2</c:v>
                </c:pt>
                <c:pt idx="3098">
                  <c:v>2.1594755499428946E-2</c:v>
                </c:pt>
                <c:pt idx="3099">
                  <c:v>2.1584015990052604E-2</c:v>
                </c:pt>
                <c:pt idx="3100">
                  <c:v>2.1571549489558743E-2</c:v>
                </c:pt>
                <c:pt idx="3101">
                  <c:v>2.1557331814509934E-2</c:v>
                </c:pt>
                <c:pt idx="3102">
                  <c:v>2.1541339849229145E-2</c:v>
                </c:pt>
                <c:pt idx="3103">
                  <c:v>2.1523551521669248E-2</c:v>
                </c:pt>
                <c:pt idx="3104">
                  <c:v>2.1503945779090081E-2</c:v>
                </c:pt>
                <c:pt idx="3105">
                  <c:v>2.1482502563601444E-2</c:v>
                </c:pt>
                <c:pt idx="3106">
                  <c:v>2.1459202787626881E-2</c:v>
                </c:pt>
                <c:pt idx="3107">
                  <c:v>2.1434028309338726E-2</c:v>
                </c:pt>
                <c:pt idx="3108">
                  <c:v>2.1406961908112237E-2</c:v>
                </c:pt>
                <c:pt idx="3109">
                  <c:v>2.1377987260042128E-2</c:v>
                </c:pt>
                <c:pt idx="3110">
                  <c:v>2.1347088913562795E-2</c:v>
                </c:pt>
                <c:pt idx="3111">
                  <c:v>2.1314252265209561E-2</c:v>
                </c:pt>
                <c:pt idx="3112">
                  <c:v>2.1279463535555602E-2</c:v>
                </c:pt>
                <c:pt idx="3113">
                  <c:v>2.1242709745356671E-2</c:v>
                </c:pt>
                <c:pt idx="3114">
                  <c:v>2.1203978691932756E-2</c:v>
                </c:pt>
                <c:pt idx="3115">
                  <c:v>2.1163258925813399E-2</c:v>
                </c:pt>
                <c:pt idx="3116">
                  <c:v>2.1120539727671327E-2</c:v>
                </c:pt>
                <c:pt idx="3117">
                  <c:v>2.1075811085566037E-2</c:v>
                </c:pt>
                <c:pt idx="3118">
                  <c:v>2.1029063672517771E-2</c:v>
                </c:pt>
                <c:pt idx="3119">
                  <c:v>2.098028882442967E-2</c:v>
                </c:pt>
                <c:pt idx="3120">
                  <c:v>2.0929478518373991E-2</c:v>
                </c:pt>
                <c:pt idx="3121">
                  <c:v>2.0876625351256842E-2</c:v>
                </c:pt>
                <c:pt idx="3122">
                  <c:v>2.0821722518873889E-2</c:v>
                </c:pt>
                <c:pt idx="3123">
                  <c:v>2.0764763795367753E-2</c:v>
                </c:pt>
                <c:pt idx="3124">
                  <c:v>2.0705743513096862E-2</c:v>
                </c:pt>
                <c:pt idx="3125">
                  <c:v>2.0644656542923401E-2</c:v>
                </c:pt>
                <c:pt idx="3126">
                  <c:v>2.0581498274927047E-2</c:v>
                </c:pt>
                <c:pt idx="3127">
                  <c:v>2.0516264599549989E-2</c:v>
                </c:pt>
                <c:pt idx="3128">
                  <c:v>2.0448951889177353E-2</c:v>
                </c:pt>
                <c:pt idx="3129">
                  <c:v>2.0379556980156026E-2</c:v>
                </c:pt>
                <c:pt idx="3130">
                  <c:v>2.0308077155254102E-2</c:v>
                </c:pt>
                <c:pt idx="3131">
                  <c:v>2.0234510126561883E-2</c:v>
                </c:pt>
                <c:pt idx="3132">
                  <c:v>2.0158854018834781E-2</c:v>
                </c:pt>
                <c:pt idx="3133">
                  <c:v>2.008110735327738E-2</c:v>
                </c:pt>
                <c:pt idx="3134">
                  <c:v>2.0001269031767341E-2</c:v>
                </c:pt>
                <c:pt idx="3135">
                  <c:v>1.9919338321516891E-2</c:v>
                </c:pt>
                <c:pt idx="3136">
                  <c:v>1.9835314840169333E-2</c:v>
                </c:pt>
                <c:pt idx="3137">
                  <c:v>1.9749198541326979E-2</c:v>
                </c:pt>
                <c:pt idx="3138">
                  <c:v>1.9660989700506705E-2</c:v>
                </c:pt>
                <c:pt idx="3139">
                  <c:v>1.9570688901518567E-2</c:v>
                </c:pt>
                <c:pt idx="3140">
                  <c:v>1.9478302257906289E-2</c:v>
                </c:pt>
                <c:pt idx="3141">
                  <c:v>1.938385270987833E-2</c:v>
                </c:pt>
                <c:pt idx="3142">
                  <c:v>1.9287382297654341E-2</c:v>
                </c:pt>
                <c:pt idx="3143">
                  <c:v>1.9188943430881428E-2</c:v>
                </c:pt>
                <c:pt idx="3144">
                  <c:v>1.9088593530286121E-2</c:v>
                </c:pt>
                <c:pt idx="3145">
                  <c:v>1.8986394375831279E-2</c:v>
                </c:pt>
                <c:pt idx="3146">
                  <c:v>1.8882411668553215E-2</c:v>
                </c:pt>
                <c:pt idx="3147">
                  <c:v>1.8776714623189319E-2</c:v>
                </c:pt>
                <c:pt idx="3148">
                  <c:v>1.8669375583434497E-2</c:v>
                </c:pt>
                <c:pt idx="3149">
                  <c:v>1.8560469658664865E-2</c:v>
                </c:pt>
                <c:pt idx="3150">
                  <c:v>1.8450074381268115E-2</c:v>
                </c:pt>
                <c:pt idx="3151">
                  <c:v>1.8338269383752197E-2</c:v>
                </c:pt>
                <c:pt idx="3152">
                  <c:v>1.8225136094827975E-2</c:v>
                </c:pt>
                <c:pt idx="3153">
                  <c:v>1.811075745368218E-2</c:v>
                </c:pt>
                <c:pt idx="3154">
                  <c:v>1.7995217641679686E-2</c:v>
                </c:pt>
                <c:pt idx="3155">
                  <c:v>1.787860183075566E-2</c:v>
                </c:pt>
                <c:pt idx="3156">
                  <c:v>1.7760995947779645E-2</c:v>
                </c:pt>
                <c:pt idx="3157">
                  <c:v>1.7642486454195215E-2</c:v>
                </c:pt>
                <c:pt idx="3158">
                  <c:v>1.7523160140259973E-2</c:v>
                </c:pt>
                <c:pt idx="3159">
                  <c:v>1.7403103933230871E-2</c:v>
                </c:pt>
                <c:pt idx="3160">
                  <c:v>1.728240471886193E-2</c:v>
                </c:pt>
                <c:pt idx="3161">
                  <c:v>1.716114917560016E-2</c:v>
                </c:pt>
                <c:pt idx="3162">
                  <c:v>1.7039423620886545E-2</c:v>
                </c:pt>
                <c:pt idx="3163">
                  <c:v>1.6917313868988187E-2</c:v>
                </c:pt>
                <c:pt idx="3164">
                  <c:v>1.6794905099807245E-2</c:v>
                </c:pt>
                <c:pt idx="3165">
                  <c:v>1.6672281738131463E-2</c:v>
                </c:pt>
                <c:pt idx="3166">
                  <c:v>1.6549527342808963E-2</c:v>
                </c:pt>
                <c:pt idx="3167">
                  <c:v>1.6426724505349603E-2</c:v>
                </c:pt>
                <c:pt idx="3168">
                  <c:v>1.6303954757471806E-2</c:v>
                </c:pt>
                <c:pt idx="3169">
                  <c:v>1.6181298487132015E-2</c:v>
                </c:pt>
                <c:pt idx="3170">
                  <c:v>1.6058834862590857E-2</c:v>
                </c:pt>
                <c:pt idx="3171">
                  <c:v>1.5936641764086962E-2</c:v>
                </c:pt>
                <c:pt idx="3172">
                  <c:v>1.5814795722705423E-2</c:v>
                </c:pt>
                <c:pt idx="3173">
                  <c:v>1.5693371866044567E-2</c:v>
                </c:pt>
                <c:pt idx="3174">
                  <c:v>1.5572443870298876E-2</c:v>
                </c:pt>
                <c:pt idx="3175">
                  <c:v>1.5452083918393021E-2</c:v>
                </c:pt>
                <c:pt idx="3176">
                  <c:v>1.5332362663814873E-2</c:v>
                </c:pt>
                <c:pt idx="3177">
                  <c:v>1.5213349199810829E-2</c:v>
                </c:pt>
                <c:pt idx="3178">
                  <c:v>1.5095107054044894E-2</c:v>
                </c:pt>
                <c:pt idx="3179">
                  <c:v>1.4977685569481973E-2</c:v>
                </c:pt>
                <c:pt idx="3180">
                  <c:v>1.4861118150087052E-2</c:v>
                </c:pt>
                <c:pt idx="3181">
                  <c:v>1.4745428876586281E-2</c:v>
                </c:pt>
                <c:pt idx="3182">
                  <c:v>1.4630636562704904E-2</c:v>
                </c:pt>
                <c:pt idx="3183">
                  <c:v>1.4516755237256089E-2</c:v>
                </c:pt>
                <c:pt idx="3184">
                  <c:v>1.440379446744414E-2</c:v>
                </c:pt>
                <c:pt idx="3185">
                  <c:v>1.4291759662180588E-2</c:v>
                </c:pt>
                <c:pt idx="3186">
                  <c:v>1.4180652361387177E-2</c:v>
                </c:pt>
                <c:pt idx="3187">
                  <c:v>1.4070470511948617E-2</c:v>
                </c:pt>
                <c:pt idx="3188">
                  <c:v>1.3961208730759329E-2</c:v>
                </c:pt>
                <c:pt idx="3189">
                  <c:v>1.3852858555293376E-2</c:v>
                </c:pt>
                <c:pt idx="3190">
                  <c:v>1.3745408682118213E-2</c:v>
                </c:pt>
                <c:pt idx="3191">
                  <c:v>1.3638845193766633E-2</c:v>
                </c:pt>
                <c:pt idx="3192">
                  <c:v>1.3533151774372171E-2</c:v>
                </c:pt>
                <c:pt idx="3193">
                  <c:v>1.342830991446586E-2</c:v>
                </c:pt>
                <c:pt idx="3194">
                  <c:v>1.3324299105324015E-2</c:v>
                </c:pt>
                <c:pt idx="3195">
                  <c:v>1.322109702324826E-2</c:v>
                </c:pt>
                <c:pt idx="3196">
                  <c:v>1.3118679704150581E-2</c:v>
                </c:pt>
                <c:pt idx="3197">
                  <c:v>1.3017021708807992E-2</c:v>
                </c:pt>
                <c:pt idx="3198">
                  <c:v>1.2916096279141968E-2</c:v>
                </c:pt>
                <c:pt idx="3199">
                  <c:v>1.2815875485870499E-2</c:v>
                </c:pt>
                <c:pt idx="3200">
                  <c:v>1.2716330367870529E-2</c:v>
                </c:pt>
                <c:pt idx="3201">
                  <c:v>1.2617431063580964E-2</c:v>
                </c:pt>
                <c:pt idx="3202">
                  <c:v>1.2519146934767043E-2</c:v>
                </c:pt>
                <c:pt idx="3203">
                  <c:v>1.2421446682958741E-2</c:v>
                </c:pt>
                <c:pt idx="3204">
                  <c:v>1.2324298458866813E-2</c:v>
                </c:pt>
                <c:pt idx="3205">
                  <c:v>1.2227669965071911E-2</c:v>
                </c:pt>
                <c:pt idx="3206">
                  <c:v>1.2131528552273608E-2</c:v>
                </c:pt>
                <c:pt idx="3207">
                  <c:v>1.2035841309377179E-2</c:v>
                </c:pt>
                <c:pt idx="3208">
                  <c:v>1.1940575147688898E-2</c:v>
                </c:pt>
                <c:pt idx="3209">
                  <c:v>1.1845696879480979E-2</c:v>
                </c:pt>
                <c:pt idx="3210">
                  <c:v>1.1751173291180108E-2</c:v>
                </c:pt>
                <c:pt idx="3211">
                  <c:v>1.1656971211424881E-2</c:v>
                </c:pt>
                <c:pt idx="3212">
                  <c:v>1.1563057574230092E-2</c:v>
                </c:pt>
                <c:pt idx="3213">
                  <c:v>1.1469399477487357E-2</c:v>
                </c:pt>
                <c:pt idx="3214">
                  <c:v>1.1375964237024735E-2</c:v>
                </c:pt>
                <c:pt idx="3215">
                  <c:v>1.1282719436439291E-2</c:v>
                </c:pt>
                <c:pt idx="3216">
                  <c:v>1.1189632972910564E-2</c:v>
                </c:pt>
                <c:pt idx="3217">
                  <c:v>1.1096673099194513E-2</c:v>
                </c:pt>
                <c:pt idx="3218">
                  <c:v>1.1003808461990817E-2</c:v>
                </c:pt>
                <c:pt idx="3219">
                  <c:v>1.0911008136869601E-2</c:v>
                </c:pt>
                <c:pt idx="3220">
                  <c:v>1.0818241659936573E-2</c:v>
                </c:pt>
                <c:pt idx="3221">
                  <c:v>1.0725479056408957E-2</c:v>
                </c:pt>
                <c:pt idx="3222">
                  <c:v>1.0632690866268399E-2</c:v>
                </c:pt>
                <c:pt idx="3223">
                  <c:v>1.0539848167149911E-2</c:v>
                </c:pt>
                <c:pt idx="3224">
                  <c:v>1.0446922594620836E-2</c:v>
                </c:pt>
                <c:pt idx="3225">
                  <c:v>1.0353886359996695E-2</c:v>
                </c:pt>
                <c:pt idx="3226">
                  <c:v>1.0260712265835603E-2</c:v>
                </c:pt>
                <c:pt idx="3227">
                  <c:v>1.0167373719246853E-2</c:v>
                </c:pt>
                <c:pt idx="3228">
                  <c:v>1.0073849584212365E-2</c:v>
                </c:pt>
                <c:pt idx="3229">
                  <c:v>9.9801346502904793E-3</c:v>
                </c:pt>
                <c:pt idx="3230">
                  <c:v>9.8862417539997745E-3</c:v>
                </c:pt>
                <c:pt idx="3231">
                  <c:v>9.7921937215534258E-3</c:v>
                </c:pt>
                <c:pt idx="3232">
                  <c:v>9.6980184283288889E-3</c:v>
                </c:pt>
                <c:pt idx="3233">
                  <c:v>9.6037482091349512E-3</c:v>
                </c:pt>
                <c:pt idx="3234">
                  <c:v>9.5094194643571342E-3</c:v>
                </c:pt>
                <c:pt idx="3235">
                  <c:v>9.4150722929450294E-3</c:v>
                </c:pt>
                <c:pt idx="3236">
                  <c:v>9.3207501447909961E-3</c:v>
                </c:pt>
                <c:pt idx="3237">
                  <c:v>9.2264994915200287E-3</c:v>
                </c:pt>
                <c:pt idx="3238">
                  <c:v>9.132369514984159E-3</c:v>
                </c:pt>
                <c:pt idx="3239">
                  <c:v>9.0384118127818467E-3</c:v>
                </c:pt>
                <c:pt idx="3240">
                  <c:v>8.9446801201400906E-3</c:v>
                </c:pt>
                <c:pt idx="3241">
                  <c:v>8.8512300475129622E-3</c:v>
                </c:pt>
                <c:pt idx="3242">
                  <c:v>8.7581188332683368E-3</c:v>
                </c:pt>
                <c:pt idx="3243">
                  <c:v>8.665405110850068E-3</c:v>
                </c:pt>
                <c:pt idx="3244">
                  <c:v>8.5731486898201394E-3</c:v>
                </c:pt>
                <c:pt idx="3245">
                  <c:v>8.4814103502018519E-3</c:v>
                </c:pt>
                <c:pt idx="3246">
                  <c:v>8.3902516495614251E-3</c:v>
                </c:pt>
                <c:pt idx="3247">
                  <c:v>8.2997347422819352E-3</c:v>
                </c:pt>
                <c:pt idx="3248">
                  <c:v>8.2099222104994457E-3</c:v>
                </c:pt>
                <c:pt idx="3249">
                  <c:v>8.1208769061874922E-3</c:v>
                </c:pt>
                <c:pt idx="3250">
                  <c:v>8.0326618038918593E-3</c:v>
                </c:pt>
                <c:pt idx="3251">
                  <c:v>7.9453398636327253E-3</c:v>
                </c:pt>
                <c:pt idx="3252">
                  <c:v>7.8589739035077027E-3</c:v>
                </c:pt>
                <c:pt idx="3253">
                  <c:v>7.773626481543448E-3</c:v>
                </c:pt>
                <c:pt idx="3254">
                  <c:v>7.6893597863589916E-3</c:v>
                </c:pt>
                <c:pt idx="3255">
                  <c:v>7.606235536218588E-3</c:v>
                </c:pt>
                <c:pt idx="3256">
                  <c:v>7.5243148860661725E-3</c:v>
                </c:pt>
                <c:pt idx="3257">
                  <c:v>7.4436583421477768E-3</c:v>
                </c:pt>
                <c:pt idx="3258">
                  <c:v>7.3643256838420833E-3</c:v>
                </c:pt>
                <c:pt idx="3259">
                  <c:v>7.2863758923331105E-3</c:v>
                </c:pt>
                <c:pt idx="3260">
                  <c:v>7.2098670857716415E-3</c:v>
                </c:pt>
                <c:pt idx="3261">
                  <c:v>7.1348564605862082E-3</c:v>
                </c:pt>
                <c:pt idx="3262">
                  <c:v>7.061400238616E-3</c:v>
                </c:pt>
                <c:pt idx="3263">
                  <c:v>6.9895536197511297E-3</c:v>
                </c:pt>
                <c:pt idx="3264">
                  <c:v>6.9193707397777124E-3</c:v>
                </c:pt>
                <c:pt idx="3265">
                  <c:v>6.8508899664697894E-3</c:v>
                </c:pt>
                <c:pt idx="3266">
                  <c:v>6.7841021788813292E-3</c:v>
                </c:pt>
                <c:pt idx="3267">
                  <c:v>6.7189443348438568E-3</c:v>
                </c:pt>
                <c:pt idx="3268">
                  <c:v>6.6553238750178736E-3</c:v>
                </c:pt>
                <c:pt idx="3269">
                  <c:v>6.5931336834280088E-3</c:v>
                </c:pt>
                <c:pt idx="3270">
                  <c:v>6.5322538658077684E-3</c:v>
                </c:pt>
                <c:pt idx="3271">
                  <c:v>6.4725529337140084E-3</c:v>
                </c:pt>
                <c:pt idx="3272">
                  <c:v>6.4138889066030803E-3</c:v>
                </c:pt>
                <c:pt idx="3273">
                  <c:v>6.3561103545095527E-3</c:v>
                </c:pt>
                <c:pt idx="3274">
                  <c:v>6.2990573843624406E-3</c:v>
                </c:pt>
                <c:pt idx="3275">
                  <c:v>6.2425625721413691E-3</c:v>
                </c:pt>
                <c:pt idx="3276">
                  <c:v>6.1864518429895158E-3</c:v>
                </c:pt>
                <c:pt idx="3277">
                  <c:v>6.1305453013453838E-3</c:v>
                </c:pt>
                <c:pt idx="3278">
                  <c:v>6.0746726221674605E-3</c:v>
                </c:pt>
                <c:pt idx="3279">
                  <c:v>6.018705350725552E-3</c:v>
                </c:pt>
                <c:pt idx="3280">
                  <c:v>5.9625639737342995E-3</c:v>
                </c:pt>
                <c:pt idx="3281">
                  <c:v>5.9061942368623466E-3</c:v>
                </c:pt>
                <c:pt idx="3282">
                  <c:v>5.8495528320422381E-3</c:v>
                </c:pt>
                <c:pt idx="3283">
                  <c:v>5.7926061800791474E-3</c:v>
                </c:pt>
                <c:pt idx="3284">
                  <c:v>5.7353297715007278E-3</c:v>
                </c:pt>
                <c:pt idx="3285">
                  <c:v>5.6777075568911865E-3</c:v>
                </c:pt>
                <c:pt idx="3286">
                  <c:v>5.6197313655397887E-3</c:v>
                </c:pt>
                <c:pt idx="3287">
                  <c:v>5.5614003507215171E-3</c:v>
                </c:pt>
                <c:pt idx="3288">
                  <c:v>5.5027204607171311E-3</c:v>
                </c:pt>
                <c:pt idx="3289">
                  <c:v>5.4437039347242462E-3</c:v>
                </c:pt>
                <c:pt idx="3290">
                  <c:v>5.3843688228266181E-3</c:v>
                </c:pt>
                <c:pt idx="3291">
                  <c:v>5.3247385292029947E-3</c:v>
                </c:pt>
                <c:pt idx="3292">
                  <c:v>5.2648413777727603E-3</c:v>
                </c:pt>
                <c:pt idx="3293">
                  <c:v>5.2047101994904116E-3</c:v>
                </c:pt>
                <c:pt idx="3294">
                  <c:v>5.1443819405171624E-3</c:v>
                </c:pt>
                <c:pt idx="3295">
                  <c:v>5.0838972905140334E-3</c:v>
                </c:pt>
                <c:pt idx="3296">
                  <c:v>5.0233003303171804E-3</c:v>
                </c:pt>
                <c:pt idx="3297">
                  <c:v>4.9626381982728852E-3</c:v>
                </c:pt>
                <c:pt idx="3298">
                  <c:v>4.9019607745262759E-3</c:v>
                </c:pt>
                <c:pt idx="3299">
                  <c:v>4.8413203825750321E-3</c:v>
                </c:pt>
                <c:pt idx="3300">
                  <c:v>4.7807715074156317E-3</c:v>
                </c:pt>
                <c:pt idx="3301">
                  <c:v>4.7203705296276557E-3</c:v>
                </c:pt>
                <c:pt idx="3302">
                  <c:v>4.660175474757714E-3</c:v>
                </c:pt>
                <c:pt idx="3303">
                  <c:v>4.6002457773821302E-3</c:v>
                </c:pt>
                <c:pt idx="3304">
                  <c:v>4.540642059244167E-3</c:v>
                </c:pt>
                <c:pt idx="3305">
                  <c:v>4.4814259208785174E-3</c:v>
                </c:pt>
                <c:pt idx="3306">
                  <c:v>4.4226597461524252E-3</c:v>
                </c:pt>
                <c:pt idx="3307">
                  <c:v>4.3644065191694066E-3</c:v>
                </c:pt>
                <c:pt idx="3308">
                  <c:v>4.3067296529981326E-3</c:v>
                </c:pt>
                <c:pt idx="3309">
                  <c:v>4.249692829704773E-3</c:v>
                </c:pt>
                <c:pt idx="3310">
                  <c:v>4.1933598511840614E-3</c:v>
                </c:pt>
                <c:pt idx="3311">
                  <c:v>4.1377945002992788E-3</c:v>
                </c:pt>
                <c:pt idx="3312">
                  <c:v>4.0830604118575675E-3</c:v>
                </c:pt>
                <c:pt idx="3313">
                  <c:v>4.0292209529622092E-3</c:v>
                </c:pt>
                <c:pt idx="3314">
                  <c:v>3.9763391122986961E-3</c:v>
                </c:pt>
                <c:pt idx="3315">
                  <c:v>3.9244773979262388E-3</c:v>
                </c:pt>
                <c:pt idx="3316">
                  <c:v>3.8736977431612554E-3</c:v>
                </c:pt>
                <c:pt idx="3317">
                  <c:v>3.8240614201532205E-3</c:v>
                </c:pt>
                <c:pt idx="3318">
                  <c:v>3.7756289607681027E-3</c:v>
                </c:pt>
                <c:pt idx="3319">
                  <c:v>3.7284600844076734E-3</c:v>
                </c:pt>
                <c:pt idx="3320">
                  <c:v>3.6826136324069406E-3</c:v>
                </c:pt>
                <c:pt idx="3321">
                  <c:v>3.6381475086649864E-3</c:v>
                </c:pt>
                <c:pt idx="3322">
                  <c:v>3.5951186261774333E-3</c:v>
                </c:pt>
                <c:pt idx="3323">
                  <c:v>3.5535828591513816E-3</c:v>
                </c:pt>
                <c:pt idx="3324">
                  <c:v>3.513595000395932E-3</c:v>
                </c:pt>
                <c:pt idx="3325">
                  <c:v>3.4752087236935075E-3</c:v>
                </c:pt>
                <c:pt idx="3326">
                  <c:v>3.4384765508685901E-3</c:v>
                </c:pt>
                <c:pt idx="3327">
                  <c:v>3.4034498232823588E-3</c:v>
                </c:pt>
                <c:pt idx="3328">
                  <c:v>3.3701786774923176E-3</c:v>
                </c:pt>
                <c:pt idx="3329">
                  <c:v>3.3387120248270516E-3</c:v>
                </c:pt>
                <c:pt idx="3330">
                  <c:v>3.3090975346366592E-3</c:v>
                </c:pt>
                <c:pt idx="3331">
                  <c:v>3.281381620989544E-3</c:v>
                </c:pt>
                <c:pt idx="3332">
                  <c:v>3.2556094325962089E-3</c:v>
                </c:pt>
                <c:pt idx="3333">
                  <c:v>3.2318248457501846E-3</c:v>
                </c:pt>
                <c:pt idx="3334">
                  <c:v>3.2100704600856252E-3</c:v>
                </c:pt>
                <c:pt idx="3335">
                  <c:v>3.190387596959924E-3</c:v>
                </c:pt>
                <c:pt idx="3336">
                  <c:v>3.1728163002786975E-3</c:v>
                </c:pt>
                <c:pt idx="3337">
                  <c:v>3.1573953395886692E-3</c:v>
                </c:pt>
                <c:pt idx="3338">
                  <c:v>3.1441622152722551E-3</c:v>
                </c:pt>
                <c:pt idx="3339">
                  <c:v>3.1331531656855717E-3</c:v>
                </c:pt>
                <c:pt idx="3340">
                  <c:v>3.1244004434310912E-3</c:v>
                </c:pt>
                <c:pt idx="3341">
                  <c:v>3.1179264218870067E-3</c:v>
                </c:pt>
                <c:pt idx="3342">
                  <c:v>3.1137424140736734E-3</c:v>
                </c:pt>
                <c:pt idx="3343">
                  <c:v>3.1118532375305351E-3</c:v>
                </c:pt>
                <c:pt idx="3344">
                  <c:v>3.1122600202411091E-3</c:v>
                </c:pt>
                <c:pt idx="3345">
                  <c:v>3.1149605509529347E-3</c:v>
                </c:pt>
                <c:pt idx="3346">
                  <c:v>3.1199495191826959E-3</c:v>
                </c:pt>
                <c:pt idx="3347">
                  <c:v>3.1272187402728896E-3</c:v>
                </c:pt>
                <c:pt idx="3348">
                  <c:v>3.1367573696582311E-3</c:v>
                </c:pt>
                <c:pt idx="3349">
                  <c:v>3.1485521068509892E-3</c:v>
                </c:pt>
                <c:pt idx="3350">
                  <c:v>3.1625873895026655E-3</c:v>
                </c:pt>
                <c:pt idx="3351">
                  <c:v>3.1788455778872043E-3</c:v>
                </c:pt>
                <c:pt idx="3352">
                  <c:v>3.1973071301437212E-3</c:v>
                </c:pt>
                <c:pt idx="3353">
                  <c:v>3.2179507686100283E-3</c:v>
                </c:pt>
                <c:pt idx="3354">
                  <c:v>3.2407536375710826E-3</c:v>
                </c:pt>
                <c:pt idx="3355">
                  <c:v>3.2656914527394278E-3</c:v>
                </c:pt>
                <c:pt idx="3356">
                  <c:v>3.292738642777444E-3</c:v>
                </c:pt>
                <c:pt idx="3357">
                  <c:v>3.3218684831640235E-3</c:v>
                </c:pt>
                <c:pt idx="3358">
                  <c:v>3.3530532227008599E-3</c:v>
                </c:pt>
                <c:pt idx="3359">
                  <c:v>3.3862642029464517E-3</c:v>
                </c:pt>
                <c:pt idx="3360">
                  <c:v>3.4214719708582151E-3</c:v>
                </c:pt>
                <c:pt idx="3361">
                  <c:v>3.4586463849161047E-3</c:v>
                </c:pt>
                <c:pt idx="3362">
                  <c:v>3.4977567149935985E-3</c:v>
                </c:pt>
                <c:pt idx="3363">
                  <c:v>3.5387717362347008E-3</c:v>
                </c:pt>
                <c:pt idx="3364">
                  <c:v>3.5816598171883323E-3</c:v>
                </c:pt>
                <c:pt idx="3365">
                  <c:v>3.6263890024442816E-3</c:v>
                </c:pt>
                <c:pt idx="3366">
                  <c:v>3.6729270900076397E-3</c:v>
                </c:pt>
                <c:pt idx="3367">
                  <c:v>3.7212417036419235E-3</c:v>
                </c:pt>
                <c:pt idx="3368">
                  <c:v>3.7713003604034727E-3</c:v>
                </c:pt>
                <c:pt idx="3369">
                  <c:v>3.823070533583421E-3</c:v>
                </c:pt>
                <c:pt idx="3370">
                  <c:v>3.876519711266332E-3</c:v>
                </c:pt>
                <c:pt idx="3371">
                  <c:v>3.9316154507079877E-3</c:v>
                </c:pt>
                <c:pt idx="3372">
                  <c:v>3.9883254287282049E-3</c:v>
                </c:pt>
                <c:pt idx="3373">
                  <c:v>4.0466174883080188E-3</c:v>
                </c:pt>
                <c:pt idx="3374">
                  <c:v>4.1064596815740323E-3</c:v>
                </c:pt>
                <c:pt idx="3375">
                  <c:v>4.1678203093469405E-3</c:v>
                </c:pt>
                <c:pt idx="3376">
                  <c:v>4.2306679574242402E-3</c:v>
                </c:pt>
                <c:pt idx="3377">
                  <c:v>4.2949715297618722E-3</c:v>
                </c:pt>
                <c:pt idx="3378">
                  <c:v>4.360700278713249E-3</c:v>
                </c:pt>
                <c:pt idx="3379">
                  <c:v>4.4278238324783215E-3</c:v>
                </c:pt>
                <c:pt idx="3380">
                  <c:v>4.4963122199097906E-3</c:v>
                </c:pt>
                <c:pt idx="3381">
                  <c:v>4.5661358928180146E-3</c:v>
                </c:pt>
                <c:pt idx="3382">
                  <c:v>4.6372657459105328E-3</c:v>
                </c:pt>
                <c:pt idx="3383">
                  <c:v>4.7096731344974602E-3</c:v>
                </c:pt>
                <c:pt idx="3384">
                  <c:v>4.7833298900879532E-3</c:v>
                </c:pt>
                <c:pt idx="3385">
                  <c:v>4.8582083339987828E-3</c:v>
                </c:pt>
                <c:pt idx="3386">
                  <c:v>4.9342812890907075E-3</c:v>
                </c:pt>
                <c:pt idx="3387">
                  <c:v>5.0115220897437411E-3</c:v>
                </c:pt>
                <c:pt idx="3388">
                  <c:v>5.0899045901777644E-3</c:v>
                </c:pt>
                <c:pt idx="3389">
                  <c:v>5.1694031712204731E-3</c:v>
                </c:pt>
                <c:pt idx="3390">
                  <c:v>5.2499927456201275E-3</c:v>
                </c:pt>
                <c:pt idx="3391">
                  <c:v>5.331648761996907E-3</c:v>
                </c:pt>
                <c:pt idx="3392">
                  <c:v>5.41434720752163E-3</c:v>
                </c:pt>
                <c:pt idx="3393">
                  <c:v>5.4980646094075136E-3</c:v>
                </c:pt>
                <c:pt idx="3394">
                  <c:v>5.5827780352963432E-3</c:v>
                </c:pt>
                <c:pt idx="3395">
                  <c:v>5.6684650926167885E-3</c:v>
                </c:pt>
                <c:pt idx="3396">
                  <c:v>5.7551039269890395E-3</c:v>
                </c:pt>
                <c:pt idx="3397">
                  <c:v>5.8426732197462035E-3</c:v>
                </c:pt>
                <c:pt idx="3398">
                  <c:v>5.9311521846402522E-3</c:v>
                </c:pt>
                <c:pt idx="3399">
                  <c:v>6.0205205637958404E-3</c:v>
                </c:pt>
                <c:pt idx="3400">
                  <c:v>6.1107586229734289E-3</c:v>
                </c:pt>
                <c:pt idx="3401">
                  <c:v>6.2018471461992401E-3</c:v>
                </c:pt>
                <c:pt idx="3402">
                  <c:v>6.2937674298171294E-3</c:v>
                </c:pt>
                <c:pt idx="3403">
                  <c:v>6.3864977570122919E-3</c:v>
                </c:pt>
                <c:pt idx="3404">
                  <c:v>6.4800057878723243E-3</c:v>
                </c:pt>
                <c:pt idx="3405">
                  <c:v>6.5742470154190533E-3</c:v>
                </c:pt>
                <c:pt idx="3406">
                  <c:v>6.6691706189430013E-3</c:v>
                </c:pt>
                <c:pt idx="3407">
                  <c:v>6.7647230502660702E-3</c:v>
                </c:pt>
                <c:pt idx="3408">
                  <c:v>6.860848456000641E-3</c:v>
                </c:pt>
                <c:pt idx="3409">
                  <c:v>6.9574889561508837E-3</c:v>
                </c:pt>
                <c:pt idx="3410">
                  <c:v>7.0545849020343309E-3</c:v>
                </c:pt>
                <c:pt idx="3411">
                  <c:v>7.1520751190386773E-3</c:v>
                </c:pt>
                <c:pt idx="3412">
                  <c:v>7.2498971350206144E-3</c:v>
                </c:pt>
                <c:pt idx="3413">
                  <c:v>7.3479873949495629E-3</c:v>
                </c:pt>
                <c:pt idx="3414">
                  <c:v>7.4462814623747053E-3</c:v>
                </c:pt>
                <c:pt idx="3415">
                  <c:v>7.5447142082774735E-3</c:v>
                </c:pt>
                <c:pt idx="3416">
                  <c:v>7.6432199878539641E-3</c:v>
                </c:pt>
                <c:pt idx="3417">
                  <c:v>7.741732805756507E-3</c:v>
                </c:pt>
                <c:pt idx="3418">
                  <c:v>7.8401864703068948E-3</c:v>
                </c:pt>
                <c:pt idx="3419">
                  <c:v>7.9385147371779079E-3</c:v>
                </c:pt>
                <c:pt idx="3420">
                  <c:v>8.036651443024026E-3</c:v>
                </c:pt>
                <c:pt idx="3421">
                  <c:v>8.1345306295268205E-3</c:v>
                </c:pt>
                <c:pt idx="3422">
                  <c:v>8.2320866583048321E-3</c:v>
                </c:pt>
                <c:pt idx="3423">
                  <c:v>8.3292543171236411E-3</c:v>
                </c:pt>
                <c:pt idx="3424">
                  <c:v>8.4259689178256859E-3</c:v>
                </c:pt>
                <c:pt idx="3425">
                  <c:v>8.5221663863861846E-3</c:v>
                </c:pt>
                <c:pt idx="3426">
                  <c:v>8.6177833454865824E-3</c:v>
                </c:pt>
                <c:pt idx="3427">
                  <c:v>8.7127571899832182E-3</c:v>
                </c:pt>
                <c:pt idx="3428">
                  <c:v>8.8070267239679957E-3</c:v>
                </c:pt>
                <c:pt idx="3429">
                  <c:v>8.9005334510189257E-3</c:v>
                </c:pt>
                <c:pt idx="3430">
                  <c:v>8.9932218786503947E-3</c:v>
                </c:pt>
                <c:pt idx="3431">
                  <c:v>9.0850386222803541E-3</c:v>
                </c:pt>
                <c:pt idx="3432">
                  <c:v>9.1759318698676502E-3</c:v>
                </c:pt>
                <c:pt idx="3433">
                  <c:v>9.2658513523846738E-3</c:v>
                </c:pt>
                <c:pt idx="3434">
                  <c:v>9.3547483326219243E-3</c:v>
                </c:pt>
                <c:pt idx="3435">
                  <c:v>9.4425755927455869E-3</c:v>
                </c:pt>
                <c:pt idx="3436">
                  <c:v>9.5292874199886229E-3</c:v>
                </c:pt>
                <c:pt idx="3437">
                  <c:v>9.6148395906048654E-3</c:v>
                </c:pt>
                <c:pt idx="3438">
                  <c:v>9.6991893522375208E-3</c:v>
                </c:pt>
                <c:pt idx="3439">
                  <c:v>9.7822954048474037E-3</c:v>
                </c:pt>
                <c:pt idx="3440">
                  <c:v>9.8641178803375654E-3</c:v>
                </c:pt>
                <c:pt idx="3441">
                  <c:v>9.9446183210048136E-3</c:v>
                </c:pt>
                <c:pt idx="3442">
                  <c:v>1.0023759656940866E-2</c:v>
                </c:pt>
                <c:pt idx="3443">
                  <c:v>1.010150618249933E-2</c:v>
                </c:pt>
                <c:pt idx="3444">
                  <c:v>1.0177823531938251E-2</c:v>
                </c:pt>
                <c:pt idx="3445">
                  <c:v>1.0252678654341586E-2</c:v>
                </c:pt>
                <c:pt idx="3446">
                  <c:v>1.0326039787916975E-2</c:v>
                </c:pt>
                <c:pt idx="3447">
                  <c:v>1.0397876433761841E-2</c:v>
                </c:pt>
                <c:pt idx="3448">
                  <c:v>1.0468159329183468E-2</c:v>
                </c:pt>
                <c:pt idx="3449">
                  <c:v>1.0536860420654347E-2</c:v>
                </c:pt>
                <c:pt idx="3450">
                  <c:v>1.0603952836478497E-2</c:v>
                </c:pt>
                <c:pt idx="3451">
                  <c:v>1.0669410859239697E-2</c:v>
                </c:pt>
                <c:pt idx="3452">
                  <c:v>1.0733209898098119E-2</c:v>
                </c:pt>
                <c:pt idx="3453">
                  <c:v>1.0795326460997229E-2</c:v>
                </c:pt>
                <c:pt idx="3454">
                  <c:v>1.0855738126838611E-2</c:v>
                </c:pt>
                <c:pt idx="3455">
                  <c:v>1.0914423517678695E-2</c:v>
                </c:pt>
                <c:pt idx="3456">
                  <c:v>1.0971362270996817E-2</c:v>
                </c:pt>
                <c:pt idx="3457">
                  <c:v>1.1026535012081172E-2</c:v>
                </c:pt>
                <c:pt idx="3458">
                  <c:v>1.1079923326575055E-2</c:v>
                </c:pt>
                <c:pt idx="3459">
                  <c:v>1.1131509733223065E-2</c:v>
                </c:pt>
                <c:pt idx="3460">
                  <c:v>1.1181277656853205E-2</c:v>
                </c:pt>
                <c:pt idx="3461">
                  <c:v>1.1229211401628173E-2</c:v>
                </c:pt>
                <c:pt idx="3462">
                  <c:v>1.1275296124596429E-2</c:v>
                </c:pt>
                <c:pt idx="3463">
                  <c:v>1.1319517809570284E-2</c:v>
                </c:pt>
                <c:pt idx="3464">
                  <c:v>1.1361863241356393E-2</c:v>
                </c:pt>
                <c:pt idx="3465">
                  <c:v>1.1402319980361241E-2</c:v>
                </c:pt>
                <c:pt idx="3466">
                  <c:v>1.1440876337591981E-2</c:v>
                </c:pt>
                <c:pt idx="3467">
                  <c:v>1.1477521350070735E-2</c:v>
                </c:pt>
                <c:pt idx="3468">
                  <c:v>1.1512244756678593E-2</c:v>
                </c:pt>
                <c:pt idx="3469">
                  <c:v>1.1545036974443413E-2</c:v>
                </c:pt>
                <c:pt idx="3470">
                  <c:v>1.1575889075283924E-2</c:v>
                </c:pt>
                <c:pt idx="3471">
                  <c:v>1.1604792763220543E-2</c:v>
                </c:pt>
                <c:pt idx="3472">
                  <c:v>1.1631740352062185E-2</c:v>
                </c:pt>
                <c:pt idx="3473">
                  <c:v>1.1656724743576364E-2</c:v>
                </c:pt>
                <c:pt idx="3474">
                  <c:v>1.1679739406148823E-2</c:v>
                </c:pt>
                <c:pt idx="3475">
                  <c:v>1.1700778353937276E-2</c:v>
                </c:pt>
                <c:pt idx="3476">
                  <c:v>1.1719836126522935E-2</c:v>
                </c:pt>
                <c:pt idx="3477">
                  <c:v>1.1736907769061933E-2</c:v>
                </c:pt>
                <c:pt idx="3478">
                  <c:v>1.1751988812938076E-2</c:v>
                </c:pt>
                <c:pt idx="3479">
                  <c:v>1.1765075256916904E-2</c:v>
                </c:pt>
                <c:pt idx="3480">
                  <c:v>1.177616354880065E-2</c:v>
                </c:pt>
                <c:pt idx="3481">
                  <c:v>1.1785250567582119E-2</c:v>
                </c:pt>
                <c:pt idx="3482">
                  <c:v>1.1792333606095346E-2</c:v>
                </c:pt>
                <c:pt idx="3483">
                  <c:v>1.1797410354159802E-2</c:v>
                </c:pt>
                <c:pt idx="3484">
                  <c:v>1.180047888221415E-2</c:v>
                </c:pt>
                <c:pt idx="3485">
                  <c:v>1.1801537625435265E-2</c:v>
                </c:pt>
                <c:pt idx="3486">
                  <c:v>1.1800585368337297E-2</c:v>
                </c:pt>
                <c:pt idx="3487">
                  <c:v>1.1797621229845243E-2</c:v>
                </c:pt>
                <c:pt idx="3488">
                  <c:v>1.1792644648836927E-2</c:v>
                </c:pt>
                <c:pt idx="3489">
                  <c:v>1.1785655370146843E-2</c:v>
                </c:pt>
                <c:pt idx="3490">
                  <c:v>1.1776658001367379E-2</c:v>
                </c:pt>
                <c:pt idx="3491">
                  <c:v>1.1765671874219294E-2</c:v>
                </c:pt>
                <c:pt idx="3492">
                  <c:v>1.1752733027557924E-2</c:v>
                </c:pt>
                <c:pt idx="3493">
                  <c:v>1.1737886582982783E-2</c:v>
                </c:pt>
                <c:pt idx="3494">
                  <c:v>1.1721182064809309E-2</c:v>
                </c:pt>
                <c:pt idx="3495">
                  <c:v>1.1702672829345074E-2</c:v>
                </c:pt>
                <c:pt idx="3496">
                  <c:v>1.1682415680803592E-2</c:v>
                </c:pt>
                <c:pt idx="3497">
                  <c:v>1.1660470514173569E-2</c:v>
                </c:pt>
                <c:pt idx="3498">
                  <c:v>1.163689997791496E-2</c:v>
                </c:pt>
                <c:pt idx="3499">
                  <c:v>1.1611769155465503E-2</c:v>
                </c:pt>
                <c:pt idx="3500">
                  <c:v>1.1585145264803963E-2</c:v>
                </c:pt>
                <c:pt idx="3501">
                  <c:v>1.1557097375344751E-2</c:v>
                </c:pt>
                <c:pt idx="3502">
                  <c:v>1.1527696141459263E-2</c:v>
                </c:pt>
                <c:pt idx="3503">
                  <c:v>1.1497013551937383E-2</c:v>
                </c:pt>
                <c:pt idx="3504">
                  <c:v>1.1465122694723143E-2</c:v>
                </c:pt>
                <c:pt idx="3505">
                  <c:v>1.1432097536276213E-2</c:v>
                </c:pt>
                <c:pt idx="3506">
                  <c:v>1.1398012714930773E-2</c:v>
                </c:pt>
                <c:pt idx="3507">
                  <c:v>1.1362943347641746E-2</c:v>
                </c:pt>
                <c:pt idx="3508">
                  <c:v>1.1326964849526383E-2</c:v>
                </c:pt>
                <c:pt idx="3509">
                  <c:v>1.1290152765628579E-2</c:v>
                </c:pt>
                <c:pt idx="3510">
                  <c:v>1.1252582614349879E-2</c:v>
                </c:pt>
                <c:pt idx="3511">
                  <c:v>1.1214329742010632E-2</c:v>
                </c:pt>
                <c:pt idx="3512">
                  <c:v>1.117546918802044E-2</c:v>
                </c:pt>
                <c:pt idx="3513">
                  <c:v>1.1136075560156179E-2</c:v>
                </c:pt>
                <c:pt idx="3514">
                  <c:v>1.1096222919461066E-2</c:v>
                </c:pt>
                <c:pt idx="3515">
                  <c:v>1.1055984674296108E-2</c:v>
                </c:pt>
                <c:pt idx="3516">
                  <c:v>1.1015433483091397E-2</c:v>
                </c:pt>
                <c:pt idx="3517">
                  <c:v>1.0974641165359813E-2</c:v>
                </c:pt>
                <c:pt idx="3518">
                  <c:v>1.0933678620553054E-2</c:v>
                </c:pt>
                <c:pt idx="3519">
                  <c:v>1.0892615754353251E-2</c:v>
                </c:pt>
                <c:pt idx="3520">
                  <c:v>1.085152141201056E-2</c:v>
                </c:pt>
                <c:pt idx="3521">
                  <c:v>1.0810463318349582E-2</c:v>
                </c:pt>
                <c:pt idx="3522">
                  <c:v>1.0769508024084081E-2</c:v>
                </c:pt>
                <c:pt idx="3523">
                  <c:v>1.0728720858091251E-2</c:v>
                </c:pt>
                <c:pt idx="3524">
                  <c:v>1.0688165885311955E-2</c:v>
                </c:pt>
                <c:pt idx="3525">
                  <c:v>1.0647905869956321E-2</c:v>
                </c:pt>
                <c:pt idx="3526">
                  <c:v>1.0608002243706057E-2</c:v>
                </c:pt>
                <c:pt idx="3527">
                  <c:v>1.056851507861911E-2</c:v>
                </c:pt>
                <c:pt idx="3528">
                  <c:v>1.0529503064452694E-2</c:v>
                </c:pt>
                <c:pt idx="3529">
                  <c:v>1.0491023490134328E-2</c:v>
                </c:pt>
                <c:pt idx="3530">
                  <c:v>1.045313222912062E-2</c:v>
                </c:pt>
                <c:pt idx="3531">
                  <c:v>1.04158837283956E-2</c:v>
                </c:pt>
                <c:pt idx="3532">
                  <c:v>1.0379331000871362E-2</c:v>
                </c:pt>
                <c:pt idx="3533">
                  <c:v>1.0343525620963344E-2</c:v>
                </c:pt>
                <c:pt idx="3534">
                  <c:v>1.0308517723124239E-2</c:v>
                </c:pt>
                <c:pt idx="3535">
                  <c:v>1.0274356003128907E-2</c:v>
                </c:pt>
                <c:pt idx="3536">
                  <c:v>1.0241087721913657E-2</c:v>
                </c:pt>
                <c:pt idx="3537">
                  <c:v>1.0208758711781129E-2</c:v>
                </c:pt>
                <c:pt idx="3538">
                  <c:v>1.0177413384792439E-2</c:v>
                </c:pt>
                <c:pt idx="3539">
                  <c:v>1.0147094743175461E-2</c:v>
                </c:pt>
                <c:pt idx="3540">
                  <c:v>1.0117844519762961E-2</c:v>
                </c:pt>
                <c:pt idx="3541">
                  <c:v>1.0089703468885715E-2</c:v>
                </c:pt>
                <c:pt idx="3542">
                  <c:v>1.0062711437857596E-2</c:v>
                </c:pt>
                <c:pt idx="3543">
                  <c:v>1.0036907170423971E-2</c:v>
                </c:pt>
                <c:pt idx="3544">
                  <c:v>1.001232819405636E-2</c:v>
                </c:pt>
                <c:pt idx="3545">
                  <c:v>9.9890108236403551E-3</c:v>
                </c:pt>
                <c:pt idx="3546">
                  <c:v>9.9669901714272546E-3</c:v>
                </c:pt>
                <c:pt idx="3547">
                  <c:v>9.9463001586602273E-3</c:v>
                </c:pt>
                <c:pt idx="3548">
                  <c:v>9.9269735285696346E-3</c:v>
                </c:pt>
                <c:pt idx="3549">
                  <c:v>9.9090418606100645E-3</c:v>
                </c:pt>
                <c:pt idx="3550">
                  <c:v>9.8925355858246623E-3</c:v>
                </c:pt>
                <c:pt idx="3551">
                  <c:v>9.8774840032279845E-3</c:v>
                </c:pt>
                <c:pt idx="3552">
                  <c:v>9.8639152971055077E-3</c:v>
                </c:pt>
                <c:pt idx="3553">
                  <c:v>9.8518565551322882E-3</c:v>
                </c:pt>
                <c:pt idx="3554">
                  <c:v>9.8413337872196322E-3</c:v>
                </c:pt>
                <c:pt idx="3555">
                  <c:v>9.8323719450031082E-3</c:v>
                </c:pt>
                <c:pt idx="3556">
                  <c:v>9.8249949418905223E-3</c:v>
                </c:pt>
                <c:pt idx="3557">
                  <c:v>9.8192256735930798E-3</c:v>
                </c:pt>
                <c:pt idx="3558">
                  <c:v>9.8150860390674877E-3</c:v>
                </c:pt>
                <c:pt idx="3559">
                  <c:v>9.8125969618012756E-3</c:v>
                </c:pt>
                <c:pt idx="3560">
                  <c:v>9.8117784113775242E-3</c:v>
                </c:pt>
                <c:pt idx="3561">
                  <c:v>9.8126494252594176E-3</c:v>
                </c:pt>
                <c:pt idx="3562">
                  <c:v>9.8152281307386791E-3</c:v>
                </c:pt>
                <c:pt idx="3563">
                  <c:v>9.8195317669958378E-3</c:v>
                </c:pt>
                <c:pt idx="3564">
                  <c:v>9.8255767072234525E-3</c:v>
                </c:pt>
                <c:pt idx="3565">
                  <c:v>9.8333784807670185E-3</c:v>
                </c:pt>
                <c:pt idx="3566">
                  <c:v>9.8429517952413909E-3</c:v>
                </c:pt>
                <c:pt idx="3567">
                  <c:v>9.8543105585834814E-3</c:v>
                </c:pt>
                <c:pt idx="3568">
                  <c:v>9.8674679010050271E-3</c:v>
                </c:pt>
                <c:pt idx="3569">
                  <c:v>9.8824361968119986E-3</c:v>
                </c:pt>
                <c:pt idx="3570">
                  <c:v>9.8992270860595241E-3</c:v>
                </c:pt>
                <c:pt idx="3571">
                  <c:v>9.9178514960143512E-3</c:v>
                </c:pt>
                <c:pt idx="3572">
                  <c:v>9.9383196623982779E-3</c:v>
                </c:pt>
                <c:pt idx="3573">
                  <c:v>9.9606411503893877E-3</c:v>
                </c:pt>
                <c:pt idx="3574">
                  <c:v>9.9848248753588772E-3</c:v>
                </c:pt>
                <c:pt idx="3575">
                  <c:v>1.001087912332432E-2</c:v>
                </c:pt>
                <c:pt idx="3576">
                  <c:v>1.003881157110147E-2</c:v>
                </c:pt>
                <c:pt idx="3577">
                  <c:v>1.0068629306138541E-2</c:v>
                </c:pt>
                <c:pt idx="3578">
                  <c:v>1.0100338846019264E-2</c:v>
                </c:pt>
                <c:pt idx="3579">
                  <c:v>1.0133946157621589E-2</c:v>
                </c:pt>
                <c:pt idx="3580">
                  <c:v>1.0169456675921637E-2</c:v>
                </c:pt>
                <c:pt idx="3581">
                  <c:v>1.0206875322432552E-2</c:v>
                </c:pt>
                <c:pt idx="3582">
                  <c:v>1.0246206523270927E-2</c:v>
                </c:pt>
                <c:pt idx="3583">
                  <c:v>1.0287454226842969E-2</c:v>
                </c:pt>
                <c:pt idx="3584">
                  <c:v>1.0330621921145203E-2</c:v>
                </c:pt>
                <c:pt idx="3585">
                  <c:v>1.0375712650675111E-2</c:v>
                </c:pt>
                <c:pt idx="3586">
                  <c:v>1.0422729032947451E-2</c:v>
                </c:pt>
                <c:pt idx="3587">
                  <c:v>1.04716732746147E-2</c:v>
                </c:pt>
                <c:pt idx="3588">
                  <c:v>1.0522547187188843E-2</c:v>
                </c:pt>
                <c:pt idx="3589">
                  <c:v>1.0575352202364727E-2</c:v>
                </c:pt>
                <c:pt idx="3590">
                  <c:v>1.0630089386943884E-2</c:v>
                </c:pt>
                <c:pt idx="3591">
                  <c:v>1.0686759457360707E-2</c:v>
                </c:pt>
                <c:pt idx="3592">
                  <c:v>1.0745362793811169E-2</c:v>
                </c:pt>
                <c:pt idx="3593">
                  <c:v>1.0805899453987137E-2</c:v>
                </c:pt>
                <c:pt idx="3594">
                  <c:v>1.0868369186418484E-2</c:v>
                </c:pt>
                <c:pt idx="3595">
                  <c:v>1.09327714434258E-2</c:v>
                </c:pt>
                <c:pt idx="3596">
                  <c:v>1.0999105393688346E-2</c:v>
                </c:pt>
                <c:pt idx="3597">
                  <c:v>1.1067369934430086E-2</c:v>
                </c:pt>
                <c:pt idx="3598">
                  <c:v>1.1137563703229783E-2</c:v>
                </c:pt>
                <c:pt idx="3599">
                  <c:v>1.1209685089458507E-2</c:v>
                </c:pt>
                <c:pt idx="3600">
                  <c:v>1.1283732245351416E-2</c:v>
                </c:pt>
                <c:pt idx="3601">
                  <c:v>1.1359703096717841E-2</c:v>
                </c:pt>
                <c:pt idx="3602">
                  <c:v>1.1437595353296701E-2</c:v>
                </c:pt>
                <c:pt idx="3603">
                  <c:v>1.1517399783719323E-2</c:v>
                </c:pt>
                <c:pt idx="3604">
                  <c:v>1.159908567375831E-2</c:v>
                </c:pt>
                <c:pt idx="3605">
                  <c:v>1.1682597894769602E-2</c:v>
                </c:pt>
                <c:pt idx="3606">
                  <c:v>1.176786813029378E-2</c:v>
                </c:pt>
                <c:pt idx="3607">
                  <c:v>1.1854821764027957E-2</c:v>
                </c:pt>
                <c:pt idx="3608">
                  <c:v>1.1943378712454327E-2</c:v>
                </c:pt>
                <c:pt idx="3609">
                  <c:v>1.2033453982724237E-2</c:v>
                </c:pt>
                <c:pt idx="3610">
                  <c:v>1.2124958191104391E-2</c:v>
                </c:pt>
                <c:pt idx="3611">
                  <c:v>1.221779805248586E-2</c:v>
                </c:pt>
                <c:pt idx="3612">
                  <c:v>1.2311876842447181E-2</c:v>
                </c:pt>
                <c:pt idx="3613">
                  <c:v>1.2407094832975781E-2</c:v>
                </c:pt>
                <c:pt idx="3614">
                  <c:v>1.2503349702911823E-2</c:v>
                </c:pt>
                <c:pt idx="3615">
                  <c:v>1.2600536924145242E-2</c:v>
                </c:pt>
                <c:pt idx="3616">
                  <c:v>1.2698550124572999E-2</c:v>
                </c:pt>
                <c:pt idx="3617">
                  <c:v>1.2797281428790518E-2</c:v>
                </c:pt>
                <c:pt idx="3618">
                  <c:v>1.2896621777467442E-2</c:v>
                </c:pt>
                <c:pt idx="3619">
                  <c:v>1.2996461226327411E-2</c:v>
                </c:pt>
                <c:pt idx="3620">
                  <c:v>1.309668922562392E-2</c:v>
                </c:pt>
                <c:pt idx="3621">
                  <c:v>1.3197194880979759E-2</c:v>
                </c:pt>
                <c:pt idx="3622">
                  <c:v>1.3297867196426359E-2</c:v>
                </c:pt>
                <c:pt idx="3623">
                  <c:v>1.3398595300457622E-2</c:v>
                </c:pt>
                <c:pt idx="3624">
                  <c:v>1.3499268655881655E-2</c:v>
                </c:pt>
                <c:pt idx="3625">
                  <c:v>1.3599777254233159E-2</c:v>
                </c:pt>
                <c:pt idx="3626">
                  <c:v>1.3700011795478754E-2</c:v>
                </c:pt>
                <c:pt idx="3627">
                  <c:v>1.3799863853727178E-2</c:v>
                </c:pt>
                <c:pt idx="3628">
                  <c:v>1.3899233986287359E-2</c:v>
                </c:pt>
                <c:pt idx="3629">
                  <c:v>1.399804906419499E-2</c:v>
                </c:pt>
                <c:pt idx="3630">
                  <c:v>1.4096265874261554E-2</c:v>
                </c:pt>
                <c:pt idx="3631">
                  <c:v>1.4193857983143118E-2</c:v>
                </c:pt>
                <c:pt idx="3632">
                  <c:v>1.4290807715804594E-2</c:v>
                </c:pt>
                <c:pt idx="3633">
                  <c:v>1.4387105277047729E-2</c:v>
                </c:pt>
                <c:pt idx="3634">
                  <c:v>1.4482748187570149E-2</c:v>
                </c:pt>
                <c:pt idx="3635">
                  <c:v>1.4577740757101209E-2</c:v>
                </c:pt>
                <c:pt idx="3636">
                  <c:v>1.4672093582726524E-2</c:v>
                </c:pt>
                <c:pt idx="3637">
                  <c:v>1.4765823071136521E-2</c:v>
                </c:pt>
                <c:pt idx="3638">
                  <c:v>1.4858950983967644E-2</c:v>
                </c:pt>
                <c:pt idx="3639">
                  <c:v>1.4951504005441226E-2</c:v>
                </c:pt>
                <c:pt idx="3640">
                  <c:v>1.5043513331516356E-2</c:v>
                </c:pt>
                <c:pt idx="3641">
                  <c:v>1.5135014279793376E-2</c:v>
                </c:pt>
                <c:pt idx="3642">
                  <c:v>1.5226045919416183E-2</c:v>
                </c:pt>
                <c:pt idx="3643">
                  <c:v>1.5316650720241465E-2</c:v>
                </c:pt>
                <c:pt idx="3644">
                  <c:v>1.5406874220557313E-2</c:v>
                </c:pt>
                <c:pt idx="3645">
                  <c:v>1.5496764712649791E-2</c:v>
                </c:pt>
                <c:pt idx="3646">
                  <c:v>1.5586372945535667E-2</c:v>
                </c:pt>
                <c:pt idx="3647">
                  <c:v>1.5675751844191857E-2</c:v>
                </c:pt>
                <c:pt idx="3648">
                  <c:v>1.576495624463381E-2</c:v>
                </c:pt>
                <c:pt idx="3649">
                  <c:v>1.585404264420712E-2</c:v>
                </c:pt>
                <c:pt idx="3650">
                  <c:v>1.5943068966477639E-2</c:v>
                </c:pt>
                <c:pt idx="3651">
                  <c:v>1.6032094340119398E-2</c:v>
                </c:pt>
                <c:pt idx="3652">
                  <c:v>1.6121178891216566E-2</c:v>
                </c:pt>
                <c:pt idx="3653">
                  <c:v>1.6210383548414441E-2</c:v>
                </c:pt>
                <c:pt idx="3654">
                  <c:v>1.6299769860367189E-2</c:v>
                </c:pt>
                <c:pt idx="3655">
                  <c:v>1.6389399824950551E-2</c:v>
                </c:pt>
                <c:pt idx="3656">
                  <c:v>1.6479335729719598E-2</c:v>
                </c:pt>
                <c:pt idx="3657">
                  <c:v>1.6569640003111327E-2</c:v>
                </c:pt>
                <c:pt idx="3658">
                  <c:v>1.6660375075905284E-2</c:v>
                </c:pt>
                <c:pt idx="3659">
                  <c:v>1.6751603252470749E-2</c:v>
                </c:pt>
                <c:pt idx="3660">
                  <c:v>1.6843386591346977E-2</c:v>
                </c:pt>
                <c:pt idx="3661">
                  <c:v>1.6935786794713806E-2</c:v>
                </c:pt>
                <c:pt idx="3662">
                  <c:v>1.7028865106329408E-2</c:v>
                </c:pt>
                <c:pt idx="3663">
                  <c:v>1.7122682217521838E-2</c:v>
                </c:pt>
                <c:pt idx="3664">
                  <c:v>1.7217298180839766E-2</c:v>
                </c:pt>
                <c:pt idx="3665">
                  <c:v>1.7312772330977499E-2</c:v>
                </c:pt>
                <c:pt idx="3666">
                  <c:v>1.7409163212606656E-2</c:v>
                </c:pt>
                <c:pt idx="3667">
                  <c:v>1.7506528514758365E-2</c:v>
                </c:pt>
                <c:pt idx="3668">
                  <c:v>1.7604925011412299E-2</c:v>
                </c:pt>
                <c:pt idx="3669">
                  <c:v>1.7704408507964696E-2</c:v>
                </c:pt>
                <c:pt idx="3670">
                  <c:v>1.7805033793255744E-2</c:v>
                </c:pt>
                <c:pt idx="3671">
                  <c:v>1.7906854596853507E-2</c:v>
                </c:pt>
                <c:pt idx="3672">
                  <c:v>1.8009923551298955E-2</c:v>
                </c:pt>
                <c:pt idx="3673">
                  <c:v>1.8114292159032319E-2</c:v>
                </c:pt>
                <c:pt idx="3674">
                  <c:v>1.8220010763729744E-2</c:v>
                </c:pt>
                <c:pt idx="3675">
                  <c:v>1.8327128525790149E-2</c:v>
                </c:pt>
                <c:pt idx="3676">
                  <c:v>1.8435693401725677E-2</c:v>
                </c:pt>
                <c:pt idx="3677">
                  <c:v>1.8545752127215036E-2</c:v>
                </c:pt>
                <c:pt idx="3678">
                  <c:v>1.8657350203594287E-2</c:v>
                </c:pt>
                <c:pt idx="3679">
                  <c:v>1.877053188756414E-2</c:v>
                </c:pt>
                <c:pt idx="3680">
                  <c:v>1.8885340183907629E-2</c:v>
                </c:pt>
                <c:pt idx="3681">
                  <c:v>1.9001816841016123E-2</c:v>
                </c:pt>
                <c:pt idx="3682">
                  <c:v>1.9120002349035076E-2</c:v>
                </c:pt>
                <c:pt idx="3683">
                  <c:v>1.923993594044688E-2</c:v>
                </c:pt>
                <c:pt idx="3684">
                  <c:v>1.9361655592916326E-2</c:v>
                </c:pt>
                <c:pt idx="3685">
                  <c:v>1.9485198034235388E-2</c:v>
                </c:pt>
                <c:pt idx="3686">
                  <c:v>1.9610598749207168E-2</c:v>
                </c:pt>
                <c:pt idx="3687">
                  <c:v>1.9737891988321682E-2</c:v>
                </c:pt>
                <c:pt idx="3688">
                  <c:v>1.9867110778078088E-2</c:v>
                </c:pt>
                <c:pt idx="3689">
                  <c:v>1.9998286932819968E-2</c:v>
                </c:pt>
                <c:pt idx="3690">
                  <c:v>2.0131444020177025E-2</c:v>
                </c:pt>
                <c:pt idx="3691">
                  <c:v>2.0266582148452804E-2</c:v>
                </c:pt>
                <c:pt idx="3692">
                  <c:v>2.0403674904808187E-2</c:v>
                </c:pt>
                <c:pt idx="3693">
                  <c:v>2.0542681110400068E-2</c:v>
                </c:pt>
                <c:pt idx="3694">
                  <c:v>2.0683552036701757E-2</c:v>
                </c:pt>
                <c:pt idx="3695">
                  <c:v>2.0826232286470677E-2</c:v>
                </c:pt>
                <c:pt idx="3696">
                  <c:v>2.0970660388278176E-2</c:v>
                </c:pt>
                <c:pt idx="3697">
                  <c:v>2.1116769350738009E-2</c:v>
                </c:pt>
                <c:pt idx="3698">
                  <c:v>2.1264487187332624E-2</c:v>
                </c:pt>
                <c:pt idx="3699">
                  <c:v>2.1413737413311668E-2</c:v>
                </c:pt>
                <c:pt idx="3700">
                  <c:v>2.1564439515737523E-2</c:v>
                </c:pt>
                <c:pt idx="3701">
                  <c:v>2.1716509397715623E-2</c:v>
                </c:pt>
                <c:pt idx="3702">
                  <c:v>2.1869859797814792E-2</c:v>
                </c:pt>
                <c:pt idx="3703">
                  <c:v>2.2024400685664716E-2</c:v>
                </c:pt>
                <c:pt idx="3704">
                  <c:v>2.2180039634684106E-2</c:v>
                </c:pt>
                <c:pt idx="3705">
                  <c:v>2.2336682172875204E-2</c:v>
                </c:pt>
                <c:pt idx="3706">
                  <c:v>2.249423211258722E-2</c:v>
                </c:pt>
                <c:pt idx="3707">
                  <c:v>2.265259186013269E-2</c:v>
                </c:pt>
                <c:pt idx="3708">
                  <c:v>2.2811662706111142E-2</c:v>
                </c:pt>
                <c:pt idx="3709">
                  <c:v>2.2971345097269443E-2</c:v>
                </c:pt>
                <c:pt idx="3710">
                  <c:v>2.3131538890708112E-2</c:v>
                </c:pt>
                <c:pt idx="3711">
                  <c:v>2.3292143591210814E-2</c:v>
                </c:pt>
                <c:pt idx="3712">
                  <c:v>2.3453058572458246E-2</c:v>
                </c:pt>
                <c:pt idx="3713">
                  <c:v>2.3614183282855954E-2</c:v>
                </c:pt>
                <c:pt idx="3714">
                  <c:v>2.3775417436689605E-2</c:v>
                </c:pt>
                <c:pt idx="3715">
                  <c:v>2.3936661191290377E-2</c:v>
                </c:pt>
                <c:pt idx="3716">
                  <c:v>2.409781531087753E-2</c:v>
                </c:pt>
                <c:pt idx="3717">
                  <c:v>2.4258781317717894E-2</c:v>
                </c:pt>
                <c:pt idx="3718">
                  <c:v>2.4419461631220774E-2</c:v>
                </c:pt>
                <c:pt idx="3719">
                  <c:v>2.4579759695568474E-2</c:v>
                </c:pt>
                <c:pt idx="3720">
                  <c:v>2.4739580096455788E-2</c:v>
                </c:pt>
                <c:pt idx="3721">
                  <c:v>2.4898828667497624E-2</c:v>
                </c:pt>
                <c:pt idx="3722">
                  <c:v>2.5057412586836615E-2</c:v>
                </c:pt>
                <c:pt idx="3723">
                  <c:v>2.521524046447025E-2</c:v>
                </c:pt>
                <c:pt idx="3724">
                  <c:v>2.5372222420789875E-2</c:v>
                </c:pt>
                <c:pt idx="3725">
                  <c:v>2.5528270156812128E-2</c:v>
                </c:pt>
                <c:pt idx="3726">
                  <c:v>2.5683297016560191E-2</c:v>
                </c:pt>
                <c:pt idx="3727">
                  <c:v>2.583721804203469E-2</c:v>
                </c:pt>
                <c:pt idx="3728">
                  <c:v>2.5989950021200536E-2</c:v>
                </c:pt>
                <c:pt idx="3729">
                  <c:v>2.6141411529392051E-2</c:v>
                </c:pt>
                <c:pt idx="3730">
                  <c:v>2.6291522964529929E-2</c:v>
                </c:pt>
                <c:pt idx="3731">
                  <c:v>2.6440206576519562E-2</c:v>
                </c:pt>
                <c:pt idx="3732">
                  <c:v>2.6587386491192244E-2</c:v>
                </c:pt>
                <c:pt idx="3733">
                  <c:v>2.673298872912816E-2</c:v>
                </c:pt>
                <c:pt idx="3734">
                  <c:v>2.6876941219691381E-2</c:v>
                </c:pt>
                <c:pt idx="3735">
                  <c:v>2.7019173810589436E-2</c:v>
                </c:pt>
                <c:pt idx="3736">
                  <c:v>2.7159618273255314E-2</c:v>
                </c:pt>
                <c:pt idx="3737">
                  <c:v>2.7298208304340717E-2</c:v>
                </c:pt>
                <c:pt idx="3738">
                  <c:v>2.7434879523589879E-2</c:v>
                </c:pt>
                <c:pt idx="3739">
                  <c:v>2.7569569468357567E-2</c:v>
                </c:pt>
                <c:pt idx="3740">
                  <c:v>2.7702217585015849E-2</c:v>
                </c:pt>
                <c:pt idx="3741">
                  <c:v>2.7832765217488908E-2</c:v>
                </c:pt>
                <c:pt idx="3742">
                  <c:v>2.7961155593137631E-2</c:v>
                </c:pt>
                <c:pt idx="3743">
                  <c:v>2.8087333806209917E-2</c:v>
                </c:pt>
                <c:pt idx="3744">
                  <c:v>2.8211246799058867E-2</c:v>
                </c:pt>
                <c:pt idx="3745">
                  <c:v>2.8332843341320708E-2</c:v>
                </c:pt>
                <c:pt idx="3746">
                  <c:v>2.8452074007237489E-2</c:v>
                </c:pt>
                <c:pt idx="3747">
                  <c:v>2.8568891151295229E-2</c:v>
                </c:pt>
                <c:pt idx="3748">
                  <c:v>2.8683248882344511E-2</c:v>
                </c:pt>
                <c:pt idx="3749">
                  <c:v>2.8795103036355893E-2</c:v>
                </c:pt>
                <c:pt idx="3750">
                  <c:v>2.8904411147960243E-2</c:v>
                </c:pt>
                <c:pt idx="3751">
                  <c:v>2.9011132420909361E-2</c:v>
                </c:pt>
                <c:pt idx="3752">
                  <c:v>2.9115227697590472E-2</c:v>
                </c:pt>
                <c:pt idx="3753">
                  <c:v>2.9216662923414335E-2</c:v>
                </c:pt>
                <c:pt idx="3754">
                  <c:v>2.9315416667434306E-2</c:v>
                </c:pt>
                <c:pt idx="3755">
                  <c:v>2.9411481616142526E-2</c:v>
                </c:pt>
                <c:pt idx="3756">
                  <c:v>2.9504858718071611E-2</c:v>
                </c:pt>
                <c:pt idx="3757">
                  <c:v>2.9595553579714756E-2</c:v>
                </c:pt>
                <c:pt idx="3758">
                  <c:v>2.9683576003882328E-2</c:v>
                </c:pt>
                <c:pt idx="3759">
                  <c:v>2.9768939670275673E-2</c:v>
                </c:pt>
                <c:pt idx="3760">
                  <c:v>2.9851661836225698E-2</c:v>
                </c:pt>
                <c:pt idx="3761">
                  <c:v>2.9931763052225984E-2</c:v>
                </c:pt>
                <c:pt idx="3762">
                  <c:v>3.0009266891557314E-2</c:v>
                </c:pt>
                <c:pt idx="3763">
                  <c:v>3.0084199693497071E-2</c:v>
                </c:pt>
                <c:pt idx="3764">
                  <c:v>3.0156590319626003E-2</c:v>
                </c:pt>
                <c:pt idx="3765">
                  <c:v>3.0226469922752932E-2</c:v>
                </c:pt>
                <c:pt idx="3766">
                  <c:v>3.0293871727991761E-2</c:v>
                </c:pt>
                <c:pt idx="3767">
                  <c:v>3.0358830825532371E-2</c:v>
                </c:pt>
                <c:pt idx="3768">
                  <c:v>3.0421383974661161E-2</c:v>
                </c:pt>
                <c:pt idx="3769">
                  <c:v>3.0481569418595169E-2</c:v>
                </c:pt>
                <c:pt idx="3770">
                  <c:v>3.0539426709705601E-2</c:v>
                </c:pt>
                <c:pt idx="3771">
                  <c:v>3.0594996544718332E-2</c:v>
                </c:pt>
                <c:pt idx="3772">
                  <c:v>3.0648320609487547E-2</c:v>
                </c:pt>
                <c:pt idx="3773">
                  <c:v>3.0699441432952432E-2</c:v>
                </c:pt>
                <c:pt idx="3774">
                  <c:v>3.0748402249894658E-2</c:v>
                </c:pt>
                <c:pt idx="3775">
                  <c:v>3.0795246872127851E-2</c:v>
                </c:pt>
                <c:pt idx="3776">
                  <c:v>3.0840019567758416E-2</c:v>
                </c:pt>
                <c:pt idx="3777">
                  <c:v>3.0882764948169886E-2</c:v>
                </c:pt>
                <c:pt idx="3778">
                  <c:v>3.0923521989620135E-2</c:v>
                </c:pt>
                <c:pt idx="3779">
                  <c:v>3.0962311246236125E-2</c:v>
                </c:pt>
                <c:pt idx="3780">
                  <c:v>3.0999132193807358E-2</c:v>
                </c:pt>
                <c:pt idx="3781">
                  <c:v>3.1033972925820778E-2</c:v>
                </c:pt>
                <c:pt idx="3782">
                  <c:v>3.1066816072745012E-2</c:v>
                </c:pt>
                <c:pt idx="3783">
                  <c:v>3.1097639447343898E-2</c:v>
                </c:pt>
                <c:pt idx="3784">
                  <c:v>3.1126416456255347E-2</c:v>
                </c:pt>
                <c:pt idx="3785">
                  <c:v>3.1153116482742809E-2</c:v>
                </c:pt>
                <c:pt idx="3786">
                  <c:v>3.1177705249508494E-2</c:v>
                </c:pt>
                <c:pt idx="3787">
                  <c:v>3.1200145162612082E-2</c:v>
                </c:pt>
                <c:pt idx="3788">
                  <c:v>3.1220395637210276E-2</c:v>
                </c:pt>
                <c:pt idx="3789">
                  <c:v>3.1238413405804754E-2</c:v>
                </c:pt>
                <c:pt idx="3790">
                  <c:v>3.1254152809667701E-2</c:v>
                </c:pt>
                <c:pt idx="3791">
                  <c:v>3.1267566074099432E-2</c:v>
                </c:pt>
                <c:pt idx="3792">
                  <c:v>3.1278603568154324E-2</c:v>
                </c:pt>
                <c:pt idx="3793">
                  <c:v>3.1287214049456391E-2</c:v>
                </c:pt>
                <c:pt idx="3794">
                  <c:v>3.1293344894708308E-2</c:v>
                </c:pt>
                <c:pt idx="3795">
                  <c:v>3.1296942316481773E-2</c:v>
                </c:pt>
                <c:pt idx="3796">
                  <c:v>3.1297951566860514E-2</c:v>
                </c:pt>
                <c:pt idx="3797">
                  <c:v>3.1296317128491354E-2</c:v>
                </c:pt>
                <c:pt idx="3798">
                  <c:v>3.1291982893582218E-2</c:v>
                </c:pt>
                <c:pt idx="3799">
                  <c:v>3.1284892331370537E-2</c:v>
                </c:pt>
                <c:pt idx="3800">
                  <c:v>3.1274988644568943E-2</c:v>
                </c:pt>
                <c:pt idx="3801">
                  <c:v>3.1262214915280605E-2</c:v>
                </c:pt>
                <c:pt idx="3802">
                  <c:v>3.1246514240860151E-2</c:v>
                </c:pt>
                <c:pt idx="3803">
                  <c:v>3.1227839701041916E-2</c:v>
                </c:pt>
                <c:pt idx="3804">
                  <c:v>3.120617573675509E-2</c:v>
                </c:pt>
                <c:pt idx="3805">
                  <c:v>3.118154255558292E-2</c:v>
                </c:pt>
                <c:pt idx="3806">
                  <c:v>3.115397984134825E-2</c:v>
                </c:pt>
                <c:pt idx="3807">
                  <c:v>3.1123536794690015E-2</c:v>
                </c:pt>
                <c:pt idx="3808">
                  <c:v>3.1090271013391284E-2</c:v>
                </c:pt>
                <c:pt idx="3809">
                  <c:v>3.1054247766566581E-2</c:v>
                </c:pt>
                <c:pt idx="3810">
                  <c:v>3.1015539319260953E-2</c:v>
                </c:pt>
                <c:pt idx="3811">
                  <c:v>3.0974224292479591E-2</c:v>
                </c:pt>
                <c:pt idx="3812">
                  <c:v>3.0930387056813686E-2</c:v>
                </c:pt>
                <c:pt idx="3813">
                  <c:v>3.0884117158382476E-2</c:v>
                </c:pt>
                <c:pt idx="3814">
                  <c:v>3.0835508775859999E-2</c:v>
                </c:pt>
                <c:pt idx="3815">
                  <c:v>3.0784660207387404E-2</c:v>
                </c:pt>
                <c:pt idx="3816">
                  <c:v>3.0731673386200205E-2</c:v>
                </c:pt>
                <c:pt idx="3817">
                  <c:v>3.0676653423830136E-2</c:v>
                </c:pt>
                <c:pt idx="3818">
                  <c:v>3.0619708179772456E-2</c:v>
                </c:pt>
                <c:pt idx="3819">
                  <c:v>3.0560947856536545E-2</c:v>
                </c:pt>
                <c:pt idx="3820">
                  <c:v>3.0500484619030807E-2</c:v>
                </c:pt>
                <c:pt idx="3821">
                  <c:v>3.0438432237259061E-2</c:v>
                </c:pt>
                <c:pt idx="3822">
                  <c:v>3.0374905751337885E-2</c:v>
                </c:pt>
                <c:pt idx="3823">
                  <c:v>3.0310021157870942E-2</c:v>
                </c:pt>
                <c:pt idx="3824">
                  <c:v>3.0243895116747289E-2</c:v>
                </c:pt>
                <c:pt idx="3825">
                  <c:v>3.0176644677457225E-2</c:v>
                </c:pt>
                <c:pt idx="3826">
                  <c:v>3.0108387024048586E-2</c:v>
                </c:pt>
                <c:pt idx="3827">
                  <c:v>3.0039239237874379E-2</c:v>
                </c:pt>
                <c:pt idx="3828">
                  <c:v>2.9969318077308023E-2</c:v>
                </c:pt>
                <c:pt idx="3829">
                  <c:v>2.9898739773632652E-2</c:v>
                </c:pt>
                <c:pt idx="3830">
                  <c:v>2.9827619842333633E-2</c:v>
                </c:pt>
                <c:pt idx="3831">
                  <c:v>2.9756072909053195E-2</c:v>
                </c:pt>
                <c:pt idx="3832">
                  <c:v>2.9684212549488592E-2</c:v>
                </c:pt>
                <c:pt idx="3833">
                  <c:v>2.9612151142541954E-2</c:v>
                </c:pt>
                <c:pt idx="3834">
                  <c:v>2.9539999736054864E-2</c:v>
                </c:pt>
                <c:pt idx="3835">
                  <c:v>2.9467867924482458E-2</c:v>
                </c:pt>
                <c:pt idx="3836">
                  <c:v>2.9395863737889067E-2</c:v>
                </c:pt>
                <c:pt idx="3837">
                  <c:v>2.9324093541666207E-2</c:v>
                </c:pt>
                <c:pt idx="3838">
                  <c:v>2.9252661946400433E-2</c:v>
                </c:pt>
                <c:pt idx="3839">
                  <c:v>2.918167172733685E-2</c:v>
                </c:pt>
                <c:pt idx="3840">
                  <c:v>2.9111218619586481E-2</c:v>
                </c:pt>
                <c:pt idx="3841">
                  <c:v>2.9041380164400946E-2</c:v>
                </c:pt>
                <c:pt idx="3842">
                  <c:v>2.8972213412834104E-2</c:v>
                </c:pt>
                <c:pt idx="3843">
                  <c:v>2.8903763428329409E-2</c:v>
                </c:pt>
                <c:pt idx="3844">
                  <c:v>2.8836068489875476E-2</c:v>
                </c:pt>
                <c:pt idx="3845">
                  <c:v>2.876916068684926E-2</c:v>
                </c:pt>
                <c:pt idx="3846">
                  <c:v>2.8703066310986149E-2</c:v>
                </c:pt>
                <c:pt idx="3847">
                  <c:v>2.86378062244248E-2</c:v>
                </c:pt>
                <c:pt idx="3848">
                  <c:v>2.857339621144309E-2</c:v>
                </c:pt>
                <c:pt idx="3849">
                  <c:v>2.8509847314655116E-2</c:v>
                </c:pt>
                <c:pt idx="3850">
                  <c:v>2.8447166156159928E-2</c:v>
                </c:pt>
                <c:pt idx="3851">
                  <c:v>2.8385355244114625E-2</c:v>
                </c:pt>
                <c:pt idx="3852">
                  <c:v>2.832441326519957E-2</c:v>
                </c:pt>
                <c:pt idx="3853">
                  <c:v>2.8264335363433608E-2</c:v>
                </c:pt>
                <c:pt idx="3854">
                  <c:v>2.8205113405792945E-2</c:v>
                </c:pt>
                <c:pt idx="3855">
                  <c:v>2.8146736235076353E-2</c:v>
                </c:pt>
                <c:pt idx="3856">
                  <c:v>2.8089189910454813E-2</c:v>
                </c:pt>
                <c:pt idx="3857">
                  <c:v>2.8032457936132398E-2</c:v>
                </c:pt>
                <c:pt idx="3858">
                  <c:v>2.7976521478538859E-2</c:v>
                </c:pt>
                <c:pt idx="3859">
                  <c:v>2.7921359572465446E-2</c:v>
                </c:pt>
                <c:pt idx="3860">
                  <c:v>2.7866949316545514E-2</c:v>
                </c:pt>
                <c:pt idx="3861">
                  <c:v>2.7813266058474839E-2</c:v>
                </c:pt>
                <c:pt idx="3862">
                  <c:v>2.7760283570354882E-2</c:v>
                </c:pt>
                <c:pt idx="3863">
                  <c:v>2.770797421453626E-2</c:v>
                </c:pt>
                <c:pt idx="3864">
                  <c:v>2.765630910032741E-2</c:v>
                </c:pt>
                <c:pt idx="3865">
                  <c:v>2.7605258231927443E-2</c:v>
                </c:pt>
                <c:pt idx="3866">
                  <c:v>2.7554790647930389E-2</c:v>
                </c:pt>
                <c:pt idx="3867">
                  <c:v>2.7504874552740526E-2</c:v>
                </c:pt>
                <c:pt idx="3868">
                  <c:v>2.7455477440229283E-2</c:v>
                </c:pt>
                <c:pt idx="3869">
                  <c:v>2.7406566209953853E-2</c:v>
                </c:pt>
                <c:pt idx="3870">
                  <c:v>2.7358107276250838E-2</c:v>
                </c:pt>
                <c:pt idx="3871">
                  <c:v>2.7310066670506578E-2</c:v>
                </c:pt>
                <c:pt idx="3872">
                  <c:v>2.7262410136899888E-2</c:v>
                </c:pt>
                <c:pt idx="3873">
                  <c:v>2.7215103221901276E-2</c:v>
                </c:pt>
                <c:pt idx="3874">
                  <c:v>2.7168111357806512E-2</c:v>
                </c:pt>
                <c:pt idx="3875">
                  <c:v>2.712139994057201E-2</c:v>
                </c:pt>
                <c:pt idx="3876">
                  <c:v>2.70749344022117E-2</c:v>
                </c:pt>
                <c:pt idx="3877">
                  <c:v>2.7028680278007478E-2</c:v>
                </c:pt>
                <c:pt idx="3878">
                  <c:v>2.6982603268775197E-2</c:v>
                </c:pt>
                <c:pt idx="3879">
                  <c:v>2.6936669298422297E-2</c:v>
                </c:pt>
                <c:pt idx="3880">
                  <c:v>2.6890844567023241E-2</c:v>
                </c:pt>
                <c:pt idx="3881">
                  <c:v>2.6845095599632798E-2</c:v>
                </c:pt>
                <c:pt idx="3882">
                  <c:v>2.6799389291048029E-2</c:v>
                </c:pt>
                <c:pt idx="3883">
                  <c:v>2.675369294672381E-2</c:v>
                </c:pt>
                <c:pt idx="3884">
                  <c:v>2.6707974320037887E-2</c:v>
                </c:pt>
                <c:pt idx="3885">
                  <c:v>2.6662201646095535E-2</c:v>
                </c:pt>
                <c:pt idx="3886">
                  <c:v>2.6616343672256272E-2</c:v>
                </c:pt>
                <c:pt idx="3887">
                  <c:v>2.6570369685557864E-2</c:v>
                </c:pt>
                <c:pt idx="3888">
                  <c:v>2.6524249537207247E-2</c:v>
                </c:pt>
                <c:pt idx="3889">
                  <c:v>2.6477953664299895E-2</c:v>
                </c:pt>
                <c:pt idx="3890">
                  <c:v>2.6431453108924495E-2</c:v>
                </c:pt>
                <c:pt idx="3891">
                  <c:v>2.6384719534801912E-2</c:v>
                </c:pt>
                <c:pt idx="3892">
                  <c:v>2.633772524160299E-2</c:v>
                </c:pt>
                <c:pt idx="3893">
                  <c:v>2.6290443177082217E-2</c:v>
                </c:pt>
                <c:pt idx="3894">
                  <c:v>2.6242846947159799E-2</c:v>
                </c:pt>
                <c:pt idx="3895">
                  <c:v>2.6194910824078942E-2</c:v>
                </c:pt>
                <c:pt idx="3896">
                  <c:v>2.6146609752758627E-2</c:v>
                </c:pt>
                <c:pt idx="3897">
                  <c:v>2.6097919355458951E-2</c:v>
                </c:pt>
                <c:pt idx="3898">
                  <c:v>2.6048815934868432E-2</c:v>
                </c:pt>
                <c:pt idx="3899">
                  <c:v>2.5999276475720697E-2</c:v>
                </c:pt>
                <c:pt idx="3900">
                  <c:v>2.5949278645040107E-2</c:v>
                </c:pt>
                <c:pt idx="3901">
                  <c:v>2.5898800791114177E-2</c:v>
                </c:pt>
                <c:pt idx="3902">
                  <c:v>2.5847821941283686E-2</c:v>
                </c:pt>
                <c:pt idx="3903">
                  <c:v>2.5796324432064005E-2</c:v>
                </c:pt>
                <c:pt idx="3904">
                  <c:v>2.5744299594483929E-2</c:v>
                </c:pt>
                <c:pt idx="3905">
                  <c:v>2.569174889873584E-2</c:v>
                </c:pt>
                <c:pt idx="3906">
                  <c:v>2.563867956195218E-2</c:v>
                </c:pt>
                <c:pt idx="3907">
                  <c:v>2.5585101851490561E-2</c:v>
                </c:pt>
                <c:pt idx="3908">
                  <c:v>2.5531028755039851E-2</c:v>
                </c:pt>
                <c:pt idx="3909">
                  <c:v>2.547647575738007E-2</c:v>
                </c:pt>
                <c:pt idx="3910">
                  <c:v>2.5421460631854742E-2</c:v>
                </c:pt>
                <c:pt idx="3911">
                  <c:v>2.5366003242510503E-2</c:v>
                </c:pt>
                <c:pt idx="3912">
                  <c:v>2.5310125356378572E-2</c:v>
                </c:pt>
                <c:pt idx="3913">
                  <c:v>2.5253850465521178E-2</c:v>
                </c:pt>
                <c:pt idx="3914">
                  <c:v>2.519720361847844E-2</c:v>
                </c:pt>
                <c:pt idx="3915">
                  <c:v>2.514021126076205E-2</c:v>
                </c:pt>
                <c:pt idx="3916">
                  <c:v>2.5082901084047954E-2</c:v>
                </c:pt>
                <c:pt idx="3917">
                  <c:v>2.5025301883731414E-2</c:v>
                </c:pt>
                <c:pt idx="3918">
                  <c:v>2.4967443424514069E-2</c:v>
                </c:pt>
                <c:pt idx="3919">
                  <c:v>2.4909356313702256E-2</c:v>
                </c:pt>
                <c:pt idx="3920">
                  <c:v>2.485107188190501E-2</c:v>
                </c:pt>
                <c:pt idx="3921">
                  <c:v>2.4792622070826206E-2</c:v>
                </c:pt>
                <c:pt idx="3922">
                  <c:v>2.473403932785731E-2</c:v>
                </c:pt>
                <c:pt idx="3923">
                  <c:v>2.4675356507181695E-2</c:v>
                </c:pt>
                <c:pt idx="3924">
                  <c:v>2.4616606777113501E-2</c:v>
                </c:pt>
                <c:pt idx="3925">
                  <c:v>2.4557823533398918E-2</c:v>
                </c:pt>
                <c:pt idx="3926">
                  <c:v>2.4499040318219038E-2</c:v>
                </c:pt>
                <c:pt idx="3927">
                  <c:v>2.4440290744638566E-2</c:v>
                </c:pt>
                <c:pt idx="3928">
                  <c:v>2.4381603169177153E-2</c:v>
                </c:pt>
                <c:pt idx="3929">
                  <c:v>2.4322989268228665E-2</c:v>
                </c:pt>
                <c:pt idx="3930">
                  <c:v>2.426444168187708E-2</c:v>
                </c:pt>
                <c:pt idx="3931">
                  <c:v>2.4205942713712958E-2</c:v>
                </c:pt>
                <c:pt idx="3932">
                  <c:v>2.4147469648649944E-2</c:v>
                </c:pt>
                <c:pt idx="3933">
                  <c:v>2.4088995348539526E-2</c:v>
                </c:pt>
                <c:pt idx="3934">
                  <c:v>2.4030488637454647E-2</c:v>
                </c:pt>
                <c:pt idx="3935">
                  <c:v>2.3971914660115237E-2</c:v>
                </c:pt>
                <c:pt idx="3936">
                  <c:v>2.3913235221458086E-2</c:v>
                </c:pt>
                <c:pt idx="3937">
                  <c:v>2.3854409108328839E-2</c:v>
                </c:pt>
                <c:pt idx="3938">
                  <c:v>2.3795392393980569E-2</c:v>
                </c:pt>
                <c:pt idx="3939">
                  <c:v>2.3736138726033935E-2</c:v>
                </c:pt>
                <c:pt idx="3940">
                  <c:v>2.3676599598540377E-2</c:v>
                </c:pt>
                <c:pt idx="3941">
                  <c:v>2.3616724608770647E-2</c:v>
                </c:pt>
                <c:pt idx="3942">
                  <c:v>2.3556461699338078E-2</c:v>
                </c:pt>
                <c:pt idx="3943">
                  <c:v>2.3495757386247346E-2</c:v>
                </c:pt>
                <c:pt idx="3944">
                  <c:v>2.3434556973444955E-2</c:v>
                </c:pt>
                <c:pt idx="3945">
                  <c:v>2.337280475443225E-2</c:v>
                </c:pt>
                <c:pt idx="3946">
                  <c:v>2.3310444201483704E-2</c:v>
                </c:pt>
                <c:pt idx="3947">
                  <c:v>2.3247418143000683E-2</c:v>
                </c:pt>
                <c:pt idx="3948">
                  <c:v>2.3183668929512097E-2</c:v>
                </c:pt>
                <c:pt idx="3949">
                  <c:v>2.3119138588821111E-2</c:v>
                </c:pt>
                <c:pt idx="3950">
                  <c:v>2.3053768970778984E-2</c:v>
                </c:pt>
                <c:pt idx="3951">
                  <c:v>2.2987501882154034E-2</c:v>
                </c:pt>
                <c:pt idx="3952">
                  <c:v>2.2920279212048648E-2</c:v>
                </c:pt>
                <c:pt idx="3953">
                  <c:v>2.2852043048301053E-2</c:v>
                </c:pt>
                <c:pt idx="3954">
                  <c:v>2.2782735785296954E-2</c:v>
                </c:pt>
                <c:pt idx="3955">
                  <c:v>2.2712300223598842E-2</c:v>
                </c:pt>
                <c:pt idx="3956">
                  <c:v>2.2640679661790005E-2</c:v>
                </c:pt>
                <c:pt idx="3957">
                  <c:v>2.2567817980913802E-2</c:v>
                </c:pt>
                <c:pt idx="3958">
                  <c:v>2.2493659721877227E-2</c:v>
                </c:pt>
                <c:pt idx="3959">
                  <c:v>2.2418150156174665E-2</c:v>
                </c:pt>
                <c:pt idx="3960">
                  <c:v>2.2341235350272902E-2</c:v>
                </c:pt>
                <c:pt idx="3961">
                  <c:v>2.2262862223989165E-2</c:v>
                </c:pt>
                <c:pt idx="3962">
                  <c:v>2.2182978603177989E-2</c:v>
                </c:pt>
                <c:pt idx="3963">
                  <c:v>2.2101533267034474E-2</c:v>
                </c:pt>
                <c:pt idx="3964">
                  <c:v>2.2018475990305941E-2</c:v>
                </c:pt>
                <c:pt idx="3965">
                  <c:v>2.1933757580696454E-2</c:v>
                </c:pt>
                <c:pt idx="3966">
                  <c:v>2.1847329911733989E-2</c:v>
                </c:pt>
                <c:pt idx="3967">
                  <c:v>2.1759145951361553E-2</c:v>
                </c:pt>
                <c:pt idx="3968">
                  <c:v>2.1669159786502707E-2</c:v>
                </c:pt>
                <c:pt idx="3969">
                  <c:v>2.1577326643839722E-2</c:v>
                </c:pt>
                <c:pt idx="3970">
                  <c:v>2.1483602907036076E-2</c:v>
                </c:pt>
                <c:pt idx="3971">
                  <c:v>2.1387946130621154E-2</c:v>
                </c:pt>
                <c:pt idx="3972">
                  <c:v>2.1290315050749881E-2</c:v>
                </c:pt>
                <c:pt idx="3973">
                  <c:v>2.1190669593037004E-2</c:v>
                </c:pt>
                <c:pt idx="3974">
                  <c:v>2.1088970877659319E-2</c:v>
                </c:pt>
                <c:pt idx="3975">
                  <c:v>2.0985181221910378E-2</c:v>
                </c:pt>
                <c:pt idx="3976">
                  <c:v>2.0879264140381857E-2</c:v>
                </c:pt>
                <c:pt idx="3977">
                  <c:v>2.0771184342941128E-2</c:v>
                </c:pt>
                <c:pt idx="3978">
                  <c:v>2.0660907730662554E-2</c:v>
                </c:pt>
                <c:pt idx="3979">
                  <c:v>2.054840138986723E-2</c:v>
                </c:pt>
                <c:pt idx="3980">
                  <c:v>2.0433633584413649E-2</c:v>
                </c:pt>
                <c:pt idx="3981">
                  <c:v>2.0316573746379522E-2</c:v>
                </c:pt>
                <c:pt idx="3982">
                  <c:v>2.0197192465264149E-2</c:v>
                </c:pt>
                <c:pt idx="3983">
                  <c:v>2.0075461475836286E-2</c:v>
                </c:pt>
                <c:pt idx="3984">
                  <c:v>1.9951353644747143E-2</c:v>
                </c:pt>
                <c:pt idx="3985">
                  <c:v>1.9824842956017923E-2</c:v>
                </c:pt>
                <c:pt idx="3986">
                  <c:v>1.96959044955115E-2</c:v>
                </c:pt>
                <c:pt idx="3987">
                  <c:v>1.9564514434485439E-2</c:v>
                </c:pt>
                <c:pt idx="3988">
                  <c:v>1.9430650012324815E-2</c:v>
                </c:pt>
                <c:pt idx="3989">
                  <c:v>1.929428951854216E-2</c:v>
                </c:pt>
                <c:pt idx="3990">
                  <c:v>1.9155419347131657E-2</c:v>
                </c:pt>
                <c:pt idx="3991">
                  <c:v>1.9014049258943871E-2</c:v>
                </c:pt>
                <c:pt idx="3992">
                  <c:v>1.8870215450437381E-2</c:v>
                </c:pt>
                <c:pt idx="3993">
                  <c:v>1.8723968753063095E-2</c:v>
                </c:pt>
                <c:pt idx="3994">
                  <c:v>1.8575367388294538E-2</c:v>
                </c:pt>
                <c:pt idx="3995">
                  <c:v>1.8424476081227631E-2</c:v>
                </c:pt>
                <c:pt idx="3996">
                  <c:v>1.8271365462157432E-2</c:v>
                </c:pt>
                <c:pt idx="3997">
                  <c:v>1.8116111509075831E-2</c:v>
                </c:pt>
                <c:pt idx="3998">
                  <c:v>1.7958795020124936E-2</c:v>
                </c:pt>
                <c:pt idx="3999">
                  <c:v>1.7799501114494475E-2</c:v>
                </c:pt>
                <c:pt idx="4000">
                  <c:v>1.7638318760655188E-2</c:v>
                </c:pt>
                <c:pt idx="4001">
                  <c:v>1.7475340330861924E-2</c:v>
                </c:pt>
                <c:pt idx="4002">
                  <c:v>1.7310661180887879E-2</c:v>
                </c:pt>
                <c:pt idx="4003">
                  <c:v>1.7144379253978353E-2</c:v>
                </c:pt>
                <c:pt idx="4004">
                  <c:v>1.6976594708039517E-2</c:v>
                </c:pt>
                <c:pt idx="4005">
                  <c:v>1.6807409565104361E-2</c:v>
                </c:pt>
                <c:pt idx="4006">
                  <c:v>1.6636927382145061E-2</c:v>
                </c:pt>
                <c:pt idx="4007">
                  <c:v>1.6465252942326494E-2</c:v>
                </c:pt>
                <c:pt idx="4008">
                  <c:v>1.6292491965824801E-2</c:v>
                </c:pt>
                <c:pt idx="4009">
                  <c:v>1.6118750839356398E-2</c:v>
                </c:pt>
                <c:pt idx="4010">
                  <c:v>1.5944136363593236E-2</c:v>
                </c:pt>
                <c:pt idx="4011">
                  <c:v>1.5768755517662863E-2</c:v>
                </c:pt>
                <c:pt idx="4012">
                  <c:v>1.5592715239957953E-2</c:v>
                </c:pt>
                <c:pt idx="4013">
                  <c:v>1.5416122224504666E-2</c:v>
                </c:pt>
                <c:pt idx="4014">
                  <c:v>1.5239082732163714E-2</c:v>
                </c:pt>
                <c:pt idx="4015">
                  <c:v>1.5061702415961872E-2</c:v>
                </c:pt>
                <c:pt idx="4016">
                  <c:v>1.4884086159875643E-2</c:v>
                </c:pt>
                <c:pt idx="4017">
                  <c:v>1.4706337930411756E-2</c:v>
                </c:pt>
                <c:pt idx="4018">
                  <c:v>1.4528560640352009E-2</c:v>
                </c:pt>
                <c:pt idx="4019">
                  <c:v>1.4350856024052595E-2</c:v>
                </c:pt>
                <c:pt idx="4020">
                  <c:v>1.4173324523708852E-2</c:v>
                </c:pt>
                <c:pt idx="4021">
                  <c:v>1.399606518602063E-2</c:v>
                </c:pt>
                <c:pt idx="4022">
                  <c:v>1.3819175568709787E-2</c:v>
                </c:pt>
                <c:pt idx="4023">
                  <c:v>1.364275165636651E-2</c:v>
                </c:pt>
                <c:pt idx="4024">
                  <c:v>1.3466887785118163E-2</c:v>
                </c:pt>
                <c:pt idx="4025">
                  <c:v>1.3291676575635094E-2</c:v>
                </c:pt>
                <c:pt idx="4026">
                  <c:v>1.3117208874006414E-2</c:v>
                </c:pt>
                <c:pt idx="4027">
                  <c:v>1.2943573700037573E-2</c:v>
                </c:pt>
                <c:pt idx="4028">
                  <c:v>1.277085785480947E-2</c:v>
                </c:pt>
                <c:pt idx="4029">
                  <c:v>1.2599145131257605E-2</c:v>
                </c:pt>
                <c:pt idx="4030">
                  <c:v>1.2428516130385906E-2</c:v>
                </c:pt>
                <c:pt idx="4031">
                  <c:v>1.2259048814285516E-2</c:v>
                </c:pt>
                <c:pt idx="4032">
                  <c:v>1.209081884060966E-2</c:v>
                </c:pt>
                <c:pt idx="4033">
                  <c:v>1.1923899589521458E-2</c:v>
                </c:pt>
                <c:pt idx="4034">
                  <c:v>1.1758362181234749E-2</c:v>
                </c:pt>
                <c:pt idx="4035">
                  <c:v>1.159427549597925E-2</c:v>
                </c:pt>
                <c:pt idx="4036">
                  <c:v>1.143170619662918E-2</c:v>
                </c:pt>
                <c:pt idx="4037">
                  <c:v>1.1270718753781196E-2</c:v>
                </c:pt>
                <c:pt idx="4038">
                  <c:v>1.1111375473064742E-2</c:v>
                </c:pt>
                <c:pt idx="4039">
                  <c:v>1.0953736524474679E-2</c:v>
                </c:pt>
                <c:pt idx="4040">
                  <c:v>1.0797859973529458E-2</c:v>
                </c:pt>
                <c:pt idx="4041">
                  <c:v>1.064380181406765E-2</c:v>
                </c:pt>
                <c:pt idx="4042">
                  <c:v>1.0491616002507113E-2</c:v>
                </c:pt>
                <c:pt idx="4043">
                  <c:v>1.0341354493398123E-2</c:v>
                </c:pt>
                <c:pt idx="4044">
                  <c:v>1.0193067276115363E-2</c:v>
                </c:pt>
                <c:pt idx="4045">
                  <c:v>1.0046802412538807E-2</c:v>
                </c:pt>
                <c:pt idx="4046">
                  <c:v>9.9026060755844237E-3</c:v>
                </c:pt>
                <c:pt idx="4047">
                  <c:v>9.7605225884531948E-3</c:v>
                </c:pt>
                <c:pt idx="4048">
                  <c:v>9.6205944644757197E-3</c:v>
                </c:pt>
                <c:pt idx="4049">
                  <c:v>9.482862447435016E-3</c:v>
                </c:pt>
                <c:pt idx="4050">
                  <c:v>9.3473655522613129E-3</c:v>
                </c:pt>
                <c:pt idx="4051">
                  <c:v>9.2141411059957854E-3</c:v>
                </c:pt>
                <c:pt idx="4052">
                  <c:v>9.0832247889291225E-3</c:v>
                </c:pt>
                <c:pt idx="4053">
                  <c:v>8.9546445649695064E-3</c:v>
                </c:pt>
                <c:pt idx="4054">
                  <c:v>8.8284075200453973E-3</c:v>
                </c:pt>
                <c:pt idx="4055">
                  <c:v>8.7044972349308528E-3</c:v>
                </c:pt>
                <c:pt idx="4056">
                  <c:v>8.5828840042437241E-3</c:v>
                </c:pt>
                <c:pt idx="4057">
                  <c:v>8.4635311189916705E-3</c:v>
                </c:pt>
                <c:pt idx="4058">
                  <c:v>8.346395654986502E-3</c:v>
                </c:pt>
                <c:pt idx="4059">
                  <c:v>8.2314290119307899E-3</c:v>
                </c:pt>
                <c:pt idx="4060">
                  <c:v>8.1185774166200857E-3</c:v>
                </c:pt>
                <c:pt idx="4061">
                  <c:v>8.0077823997332584E-3</c:v>
                </c:pt>
                <c:pt idx="4062">
                  <c:v>7.8989812475151848E-3</c:v>
                </c:pt>
                <c:pt idx="4063">
                  <c:v>7.7921074293095145E-3</c:v>
                </c:pt>
                <c:pt idx="4064">
                  <c:v>7.6870910018622266E-3</c:v>
                </c:pt>
                <c:pt idx="4065">
                  <c:v>7.5838589912967788E-3</c:v>
                </c:pt>
                <c:pt idx="4066">
                  <c:v>7.4823357536361133E-3</c:v>
                </c:pt>
                <c:pt idx="4067">
                  <c:v>7.3824433147260879E-3</c:v>
                </c:pt>
                <c:pt idx="4068">
                  <c:v>7.2841016903917978E-3</c:v>
                </c:pt>
                <c:pt idx="4069">
                  <c:v>7.1872291876358806E-3</c:v>
                </c:pt>
                <c:pt idx="4070">
                  <c:v>7.0917426876660047E-3</c:v>
                </c:pt>
                <c:pt idx="4071">
                  <c:v>6.9975579115150689E-3</c:v>
                </c:pt>
                <c:pt idx="4072">
                  <c:v>6.9045896689981477E-3</c:v>
                </c:pt>
                <c:pt idx="4073">
                  <c:v>6.8127520917257737E-3</c:v>
                </c:pt>
                <c:pt idx="4074">
                  <c:v>6.721958850873116E-3</c:v>
                </c:pt>
                <c:pt idx="4075">
                  <c:v>6.6321233603826701E-3</c:v>
                </c:pt>
                <c:pt idx="4076">
                  <c:v>6.5431589662569758E-3</c:v>
                </c:pt>
                <c:pt idx="4077">
                  <c:v>6.4549791225775501E-3</c:v>
                </c:pt>
                <c:pt idx="4078">
                  <c:v>6.367497554864176E-3</c:v>
                </c:pt>
                <c:pt idx="4079">
                  <c:v>6.2806284113709927E-3</c:v>
                </c:pt>
                <c:pt idx="4080">
                  <c:v>6.1942864028934298E-3</c:v>
                </c:pt>
                <c:pt idx="4081">
                  <c:v>6.1083869316420373E-3</c:v>
                </c:pt>
                <c:pt idx="4082">
                  <c:v>6.0228462097195474E-3</c:v>
                </c:pt>
                <c:pt idx="4083">
                  <c:v>5.9375813677188007E-3</c:v>
                </c:pt>
                <c:pt idx="4084">
                  <c:v>5.8525105539406763E-3</c:v>
                </c:pt>
                <c:pt idx="4085">
                  <c:v>5.7675530247135627E-3</c:v>
                </c:pt>
                <c:pt idx="4086">
                  <c:v>5.6826292262768859E-3</c:v>
                </c:pt>
                <c:pt idx="4087">
                  <c:v>5.5976608686762854E-3</c:v>
                </c:pt>
                <c:pt idx="4088">
                  <c:v>5.5125709920987864E-3</c:v>
                </c:pt>
                <c:pt idx="4089">
                  <c:v>5.4272840260613476E-3</c:v>
                </c:pt>
                <c:pt idx="4090">
                  <c:v>5.3417359709186929E-3</c:v>
                </c:pt>
                <c:pt idx="4091">
                  <c:v>5.2558963283171715E-3</c:v>
                </c:pt>
                <c:pt idx="4092">
                  <c:v>5.169772564163972E-3</c:v>
                </c:pt>
                <c:pt idx="4093">
                  <c:v>5.0833932724931672E-3</c:v>
                </c:pt>
                <c:pt idx="4094">
                  <c:v>4.9967978585512005E-3</c:v>
                </c:pt>
                <c:pt idx="4095">
                  <c:v>4.9100353232571191E-3</c:v>
                </c:pt>
                <c:pt idx="4096">
                  <c:v>4.8231634557149372E-3</c:v>
                </c:pt>
                <c:pt idx="4097">
                  <c:v>4.7362480801952794E-3</c:v>
                </c:pt>
                <c:pt idx="4098">
                  <c:v>4.6493623420902647E-3</c:v>
                </c:pt>
                <c:pt idx="4099">
                  <c:v>4.5625860308792015E-3</c:v>
                </c:pt>
                <c:pt idx="4100">
                  <c:v>4.4760049387127772E-3</c:v>
                </c:pt>
                <c:pt idx="4101">
                  <c:v>4.3897102532747612E-3</c:v>
                </c:pt>
                <c:pt idx="4102">
                  <c:v>4.3037979836152169E-3</c:v>
                </c:pt>
                <c:pt idx="4103">
                  <c:v>4.2183684176784995E-3</c:v>
                </c:pt>
                <c:pt idx="4104">
                  <c:v>4.1335256102827869E-3</c:v>
                </c:pt>
                <c:pt idx="4105">
                  <c:v>4.049376900339248E-3</c:v>
                </c:pt>
                <c:pt idx="4106">
                  <c:v>3.9660324561309537E-3</c:v>
                </c:pt>
                <c:pt idx="4107">
                  <c:v>3.8836048475033719E-3</c:v>
                </c:pt>
                <c:pt idx="4108">
                  <c:v>3.802208643850404E-3</c:v>
                </c:pt>
                <c:pt idx="4109">
                  <c:v>3.7219600368101E-3</c:v>
                </c:pt>
                <c:pt idx="4110">
                  <c:v>3.6429764866176117E-3</c:v>
                </c:pt>
                <c:pt idx="4111">
                  <c:v>3.5653763910918038E-3</c:v>
                </c:pt>
                <c:pt idx="4112">
                  <c:v>3.4892787762638416E-3</c:v>
                </c:pt>
                <c:pt idx="4113">
                  <c:v>3.4148030076860624E-3</c:v>
                </c:pt>
                <c:pt idx="4114">
                  <c:v>3.3420685214893293E-3</c:v>
                </c:pt>
                <c:pt idx="4115">
                  <c:v>3.2711945742870739E-3</c:v>
                </c:pt>
                <c:pt idx="4116">
                  <c:v>3.2023000110521201E-3</c:v>
                </c:pt>
                <c:pt idx="4117">
                  <c:v>3.135503050123088E-3</c:v>
                </c:pt>
                <c:pt idx="4118">
                  <c:v>3.070921084523334E-3</c:v>
                </c:pt>
                <c:pt idx="4119">
                  <c:v>3.0086704988043248E-3</c:v>
                </c:pt>
                <c:pt idx="4120">
                  <c:v>2.9488665006521426E-3</c:v>
                </c:pt>
                <c:pt idx="4121">
                  <c:v>2.8916229665225035E-3</c:v>
                </c:pt>
                <c:pt idx="4122">
                  <c:v>2.8370523005958395E-3</c:v>
                </c:pt>
                <c:pt idx="4123">
                  <c:v>2.7852653063698322E-3</c:v>
                </c:pt>
                <c:pt idx="4124">
                  <c:v>2.7363710702309591E-3</c:v>
                </c:pt>
                <c:pt idx="4125">
                  <c:v>2.6904768563725968E-3</c:v>
                </c:pt>
                <c:pt idx="4126">
                  <c:v>2.647688012449629E-3</c:v>
                </c:pt>
                <c:pt idx="4127">
                  <c:v>2.6081078853837578E-3</c:v>
                </c:pt>
                <c:pt idx="4128">
                  <c:v>2.5718278557724122E-3</c:v>
                </c:pt>
                <c:pt idx="4129">
                  <c:v>2.5389059023397569E-3</c:v>
                </c:pt>
                <c:pt idx="4130">
                  <c:v>2.5093622259620492E-3</c:v>
                </c:pt>
                <c:pt idx="4131">
                  <c:v>2.4831956746667596E-3</c:v>
                </c:pt>
                <c:pt idx="4132">
                  <c:v>2.4603938050086083E-3</c:v>
                </c:pt>
                <c:pt idx="4133">
                  <c:v>2.4409340582178377E-3</c:v>
                </c:pt>
                <c:pt idx="4134">
                  <c:v>2.4247845399685036E-3</c:v>
                </c:pt>
                <c:pt idx="4135">
                  <c:v>2.411904748907756E-3</c:v>
                </c:pt>
                <c:pt idx="4136">
                  <c:v>2.402246268952512E-3</c:v>
                </c:pt>
                <c:pt idx="4137">
                  <c:v>2.3957534271499478E-3</c:v>
                </c:pt>
                <c:pt idx="4138">
                  <c:v>2.3923639183473177E-3</c:v>
                </c:pt>
                <c:pt idx="4139">
                  <c:v>2.3920093978702394E-3</c:v>
                </c:pt>
                <c:pt idx="4140">
                  <c:v>2.3946160433818493E-3</c:v>
                </c:pt>
                <c:pt idx="4141">
                  <c:v>2.4001050870690343E-3</c:v>
                </c:pt>
                <c:pt idx="4142">
                  <c:v>2.4083933192754598E-3</c:v>
                </c:pt>
                <c:pt idx="4143">
                  <c:v>2.4193935646745022E-3</c:v>
                </c:pt>
                <c:pt idx="4144">
                  <c:v>2.433015132048398E-3</c:v>
                </c:pt>
                <c:pt idx="4145">
                  <c:v>2.4491642387131098E-3</c:v>
                </c:pt>
                <c:pt idx="4146">
                  <c:v>2.4677444106015484E-3</c:v>
                </c:pt>
                <c:pt idx="4147">
                  <c:v>2.4886568589908942E-3</c:v>
                </c:pt>
                <c:pt idx="4148">
                  <c:v>2.5118008348332978E-3</c:v>
                </c:pt>
                <c:pt idx="4149">
                  <c:v>2.5370739616221737E-3</c:v>
                </c:pt>
                <c:pt idx="4150">
                  <c:v>2.5643725477002902E-3</c:v>
                </c:pt>
                <c:pt idx="4151">
                  <c:v>2.5935918788894002E-3</c:v>
                </c:pt>
                <c:pt idx="4152">
                  <c:v>2.624626492295177E-3</c:v>
                </c:pt>
                <c:pt idx="4153">
                  <c:v>2.6573769205809452E-3</c:v>
                </c:pt>
                <c:pt idx="4154">
                  <c:v>2.6917639492510135E-3</c:v>
                </c:pt>
                <c:pt idx="4155">
                  <c:v>2.7277316720645444E-3</c:v>
                </c:pt>
                <c:pt idx="4156">
                  <c:v>2.7652368906557162E-3</c:v>
                </c:pt>
                <c:pt idx="4157">
                  <c:v>2.804242678695001E-3</c:v>
                </c:pt>
                <c:pt idx="4158">
                  <c:v>2.8447177651636699E-3</c:v>
                </c:pt>
                <c:pt idx="4159">
                  <c:v>2.8866361684669996E-3</c:v>
                </c:pt>
                <c:pt idx="4160">
                  <c:v>2.9299768553565884E-3</c:v>
                </c:pt>
                <c:pt idx="4161">
                  <c:v>2.9747234151888025E-3</c:v>
                </c:pt>
                <c:pt idx="4162">
                  <c:v>3.0208637487012199E-3</c:v>
                </c:pt>
                <c:pt idx="4163">
                  <c:v>3.068389770840368E-3</c:v>
                </c:pt>
                <c:pt idx="4164">
                  <c:v>3.117297127192783E-3</c:v>
                </c:pt>
                <c:pt idx="4165">
                  <c:v>3.1675849235797177E-3</c:v>
                </c:pt>
                <c:pt idx="4166">
                  <c:v>3.2192554683820292E-3</c:v>
                </c:pt>
                <c:pt idx="4167">
                  <c:v>3.2723140271692696E-3</c:v>
                </c:pt>
                <c:pt idx="4168">
                  <c:v>3.3267685892144484E-3</c:v>
                </c:pt>
                <c:pt idx="4169">
                  <c:v>3.3826296454834205E-3</c:v>
                </c:pt>
                <c:pt idx="4170">
                  <c:v>3.4399099776966369E-3</c:v>
                </c:pt>
                <c:pt idx="4171">
                  <c:v>3.4986244580676698E-3</c:v>
                </c:pt>
                <c:pt idx="4172">
                  <c:v>3.5587898593326473E-3</c:v>
                </c:pt>
                <c:pt idx="4173">
                  <c:v>3.6204246746922557E-3</c:v>
                </c:pt>
                <c:pt idx="4174">
                  <c:v>3.6835489472967636E-3</c:v>
                </c:pt>
                <c:pt idx="4175">
                  <c:v>3.748184108913098E-3</c:v>
                </c:pt>
                <c:pt idx="4176">
                  <c:v>3.8143528274212964E-3</c:v>
                </c:pt>
                <c:pt idx="4177">
                  <c:v>3.8820788627973845E-3</c:v>
                </c:pt>
                <c:pt idx="4178">
                  <c:v>3.9513869312466478E-3</c:v>
                </c:pt>
                <c:pt idx="4179">
                  <c:v>4.0223025771617543E-3</c:v>
                </c:pt>
                <c:pt idx="4180">
                  <c:v>4.0948520525877713E-3</c:v>
                </c:pt>
                <c:pt idx="4181">
                  <c:v>4.1690622038851885E-3</c:v>
                </c:pt>
                <c:pt idx="4182">
                  <c:v>4.2449603652902372E-3</c:v>
                </c:pt>
                <c:pt idx="4183">
                  <c:v>4.3225742590815297E-3</c:v>
                </c:pt>
                <c:pt idx="4184">
                  <c:v>4.4019319020685297E-3</c:v>
                </c:pt>
                <c:pt idx="4185">
                  <c:v>4.4830615181277239E-3</c:v>
                </c:pt>
                <c:pt idx="4186">
                  <c:v>4.5659914565196295E-3</c:v>
                </c:pt>
                <c:pt idx="4187">
                  <c:v>4.650750115728167E-3</c:v>
                </c:pt>
                <c:pt idx="4188">
                  <c:v>4.7373658725722518E-3</c:v>
                </c:pt>
                <c:pt idx="4189">
                  <c:v>4.8258670163468936E-3</c:v>
                </c:pt>
                <c:pt idx="4190">
                  <c:v>4.9162816877603649E-3</c:v>
                </c:pt>
                <c:pt idx="4191">
                  <c:v>5.0086378224394774E-3</c:v>
                </c:pt>
                <c:pt idx="4192">
                  <c:v>5.1029630987849363E-3</c:v>
                </c:pt>
                <c:pt idx="4193">
                  <c:v>5.1992848899647713E-3</c:v>
                </c:pt>
                <c:pt idx="4194">
                  <c:v>5.2976302198417943E-3</c:v>
                </c:pt>
                <c:pt idx="4195">
                  <c:v>5.398025722638076E-3</c:v>
                </c:pt>
                <c:pt idx="4196">
                  <c:v>5.5004976061460995E-3</c:v>
                </c:pt>
                <c:pt idx="4197">
                  <c:v>5.6050716183047031E-3</c:v>
                </c:pt>
                <c:pt idx="4198">
                  <c:v>5.7117730169619612E-3</c:v>
                </c:pt>
                <c:pt idx="4199">
                  <c:v>5.8206265426565124E-3</c:v>
                </c:pt>
                <c:pt idx="4200">
                  <c:v>5.9316563942536605E-3</c:v>
                </c:pt>
                <c:pt idx="4201">
                  <c:v>6.044886207279305E-3</c:v>
                </c:pt>
                <c:pt idx="4202">
                  <c:v>6.1603390348011376E-3</c:v>
                </c:pt>
                <c:pt idx="4203">
                  <c:v>6.2780373307115642E-3</c:v>
                </c:pt>
                <c:pt idx="4204">
                  <c:v>6.3980029352748678E-3</c:v>
                </c:pt>
                <c:pt idx="4205">
                  <c:v>6.520257062803363E-3</c:v>
                </c:pt>
                <c:pt idx="4206">
                  <c:v>6.6448202913361558E-3</c:v>
                </c:pt>
                <c:pt idx="4207">
                  <c:v>6.7717125541974484E-3</c:v>
                </c:pt>
                <c:pt idx="4208">
                  <c:v>6.9009531333172466E-3</c:v>
                </c:pt>
                <c:pt idx="4209">
                  <c:v>7.0325606542023756E-3</c:v>
                </c:pt>
                <c:pt idx="4210">
                  <c:v>7.1665530824498629E-3</c:v>
                </c:pt>
                <c:pt idx="4211">
                  <c:v>7.3029477217016799E-3</c:v>
                </c:pt>
                <c:pt idx="4212">
                  <c:v>7.4417612129408532E-3</c:v>
                </c:pt>
                <c:pt idx="4213">
                  <c:v>7.5830095350369765E-3</c:v>
                </c:pt>
                <c:pt idx="4214">
                  <c:v>7.7267080064513521E-3</c:v>
                </c:pt>
                <c:pt idx="4215">
                  <c:v>7.872870066402169E-3</c:v>
                </c:pt>
                <c:pt idx="4216">
                  <c:v>8.0215046392757925E-3</c:v>
                </c:pt>
                <c:pt idx="4217">
                  <c:v>8.1726156058933453E-3</c:v>
                </c:pt>
                <c:pt idx="4218">
                  <c:v>8.3262038437149077E-3</c:v>
                </c:pt>
                <c:pt idx="4219">
                  <c:v>8.4822684809260397E-3</c:v>
                </c:pt>
                <c:pt idx="4220">
                  <c:v>8.6408070529605824E-3</c:v>
                </c:pt>
                <c:pt idx="4221">
                  <c:v>8.8018156098902747E-3</c:v>
                </c:pt>
                <c:pt idx="4222">
                  <c:v>8.9652888173012927E-3</c:v>
                </c:pt>
                <c:pt idx="4223">
                  <c:v>9.1312200525042742E-3</c:v>
                </c:pt>
                <c:pt idx="4224">
                  <c:v>9.2996014962940191E-3</c:v>
                </c:pt>
                <c:pt idx="4225">
                  <c:v>9.4704242204065418E-3</c:v>
                </c:pt>
                <c:pt idx="4226">
                  <c:v>9.6436782708192916E-3</c:v>
                </c:pt>
                <c:pt idx="4227">
                  <c:v>9.8193527470329545E-3</c:v>
                </c:pt>
                <c:pt idx="4228">
                  <c:v>9.9974358774752269E-3</c:v>
                </c:pt>
                <c:pt idx="4229">
                  <c:v>1.017791509116163E-2</c:v>
                </c:pt>
                <c:pt idx="4230">
                  <c:v>1.0360777085746741E-2</c:v>
                </c:pt>
                <c:pt idx="4231">
                  <c:v>1.0546007892095914E-2</c:v>
                </c:pt>
                <c:pt idx="4232">
                  <c:v>1.073359293550546E-2</c:v>
                </c:pt>
                <c:pt idx="4233">
                  <c:v>1.0923517093694914E-2</c:v>
                </c:pt>
                <c:pt idx="4234">
                  <c:v>1.1115764751695409E-2</c:v>
                </c:pt>
                <c:pt idx="4235">
                  <c:v>1.1310319853750229E-2</c:v>
                </c:pt>
                <c:pt idx="4236">
                  <c:v>1.1507165952345595E-2</c:v>
                </c:pt>
                <c:pt idx="4237">
                  <c:v>1.1706286254484003E-2</c:v>
                </c:pt>
                <c:pt idx="4238">
                  <c:v>1.1907663665310354E-2</c:v>
                </c:pt>
                <c:pt idx="4239">
                  <c:v>1.211128082919808E-2</c:v>
                </c:pt>
                <c:pt idx="4240">
                  <c:v>1.2317120168399882E-2</c:v>
                </c:pt>
                <c:pt idx="4241">
                  <c:v>1.2525163919363362E-2</c:v>
                </c:pt>
                <c:pt idx="4242">
                  <c:v>1.2735394166812689E-2</c:v>
                </c:pt>
                <c:pt idx="4243">
                  <c:v>1.2947792875688698E-2</c:v>
                </c:pt>
                <c:pt idx="4244">
                  <c:v>1.3162341921042708E-2</c:v>
                </c:pt>
                <c:pt idx="4245">
                  <c:v>1.3379023115973186E-2</c:v>
                </c:pt>
                <c:pt idx="4246">
                  <c:v>1.3597818237692731E-2</c:v>
                </c:pt>
                <c:pt idx="4247">
                  <c:v>1.3818709051809906E-2</c:v>
                </c:pt>
                <c:pt idx="4248">
                  <c:v>1.4041677334908041E-2</c:v>
                </c:pt>
                <c:pt idx="4249">
                  <c:v>1.4266704895499104E-2</c:v>
                </c:pt>
                <c:pt idx="4250">
                  <c:v>1.4493773593431906E-2</c:v>
                </c:pt>
                <c:pt idx="4251">
                  <c:v>1.4722865357825196E-2</c:v>
                </c:pt>
                <c:pt idx="4252">
                  <c:v>1.4953962203599739E-2</c:v>
                </c:pt>
                <c:pt idx="4253">
                  <c:v>1.518704624667745E-2</c:v>
                </c:pt>
                <c:pt idx="4254">
                  <c:v>1.5422099717914198E-2</c:v>
                </c:pt>
                <c:pt idx="4255">
                  <c:v>1.5659104975830732E-2</c:v>
                </c:pt>
                <c:pt idx="4256">
                  <c:v>1.5898044518203636E-2</c:v>
                </c:pt>
                <c:pt idx="4257">
                  <c:v>1.6138900992574864E-2</c:v>
                </c:pt>
                <c:pt idx="4258">
                  <c:v>1.6381657205740086E-2</c:v>
                </c:pt>
                <c:pt idx="4259">
                  <c:v>1.6626296132267241E-2</c:v>
                </c:pt>
                <c:pt idx="4260">
                  <c:v>1.6872800922101319E-2</c:v>
                </c:pt>
                <c:pt idx="4261">
                  <c:v>1.7121154907305106E-2</c:v>
                </c:pt>
                <c:pt idx="4262">
                  <c:v>1.7371341607985185E-2</c:v>
                </c:pt>
                <c:pt idx="4263">
                  <c:v>1.7623344737450242E-2</c:v>
                </c:pt>
                <c:pt idx="4264">
                  <c:v>1.7877148206646917E-2</c:v>
                </c:pt>
                <c:pt idx="4265">
                  <c:v>1.8132736127915317E-2</c:v>
                </c:pt>
                <c:pt idx="4266">
                  <c:v>1.8390092818108602E-2</c:v>
                </c:pt>
                <c:pt idx="4267">
                  <c:v>1.8649202801112395E-2</c:v>
                </c:pt>
                <c:pt idx="4268">
                  <c:v>1.8910050809804915E-2</c:v>
                </c:pt>
                <c:pt idx="4269">
                  <c:v>1.9172621787493051E-2</c:v>
                </c:pt>
                <c:pt idx="4270">
                  <c:v>1.9436900888859222E-2</c:v>
                </c:pt>
                <c:pt idx="4271">
                  <c:v>1.9702873480452257E-2</c:v>
                </c:pt>
                <c:pt idx="4272">
                  <c:v>1.9970525140754057E-2</c:v>
                </c:pt>
                <c:pt idx="4273">
                  <c:v>2.0239841659851179E-2</c:v>
                </c:pt>
                <c:pt idx="4274">
                  <c:v>2.0510809038743014E-2</c:v>
                </c:pt>
                <c:pt idx="4275">
                  <c:v>2.0783413488310053E-2</c:v>
                </c:pt>
                <c:pt idx="4276">
                  <c:v>2.1057641427971244E-2</c:v>
                </c:pt>
                <c:pt idx="4277">
                  <c:v>2.1333479484054244E-2</c:v>
                </c:pt>
                <c:pt idx="4278">
                  <c:v>2.1610914525490361E-2</c:v>
                </c:pt>
                <c:pt idx="4279">
                  <c:v>2.1889933742891755E-2</c:v>
                </c:pt>
                <c:pt idx="4280">
                  <c:v>2.2170524662609721E-2</c:v>
                </c:pt>
                <c:pt idx="4281">
                  <c:v>2.2452675081577344E-2</c:v>
                </c:pt>
                <c:pt idx="4282">
                  <c:v>2.2736373026181575E-2</c:v>
                </c:pt>
                <c:pt idx="4283">
                  <c:v>2.3021606744767081E-2</c:v>
                </c:pt>
                <c:pt idx="4284">
                  <c:v>2.3308364701526293E-2</c:v>
                </c:pt>
                <c:pt idx="4285">
                  <c:v>2.3596635570478683E-2</c:v>
                </c:pt>
                <c:pt idx="4286">
                  <c:v>2.3886408229496531E-2</c:v>
                </c:pt>
                <c:pt idx="4287">
                  <c:v>2.4177671754381545E-2</c:v>
                </c:pt>
                <c:pt idx="4288">
                  <c:v>2.4470415413003484E-2</c:v>
                </c:pt>
                <c:pt idx="4289">
                  <c:v>2.4764628659502803E-2</c:v>
                </c:pt>
                <c:pt idx="4290">
                  <c:v>2.5060301128567379E-2</c:v>
                </c:pt>
                <c:pt idx="4291">
                  <c:v>2.5357422629787071E-2</c:v>
                </c:pt>
                <c:pt idx="4292">
                  <c:v>2.5655983142092106E-2</c:v>
                </c:pt>
                <c:pt idx="4293">
                  <c:v>2.5955972808279659E-2</c:v>
                </c:pt>
                <c:pt idx="4294">
                  <c:v>2.6257381929631535E-2</c:v>
                </c:pt>
                <c:pt idx="4295">
                  <c:v>2.6560200960630144E-2</c:v>
                </c:pt>
                <c:pt idx="4296">
                  <c:v>2.6864420503771282E-2</c:v>
                </c:pt>
                <c:pt idx="4297">
                  <c:v>2.7170031304479949E-2</c:v>
                </c:pt>
                <c:pt idx="4298">
                  <c:v>2.7477024246130386E-2</c:v>
                </c:pt>
                <c:pt idx="4299">
                  <c:v>2.778539034517254E-2</c:v>
                </c:pt>
                <c:pt idx="4300">
                  <c:v>2.8095120746366845E-2</c:v>
                </c:pt>
                <c:pt idx="4301">
                  <c:v>2.8406206718127439E-2</c:v>
                </c:pt>
                <c:pt idx="4302">
                  <c:v>2.8718639647978311E-2</c:v>
                </c:pt>
                <c:pt idx="4303">
                  <c:v>2.90324110381186E-2</c:v>
                </c:pt>
                <c:pt idx="4304">
                  <c:v>2.9347512501100969E-2</c:v>
                </c:pt>
                <c:pt idx="4305">
                  <c:v>2.9663935755622085E-2</c:v>
                </c:pt>
                <c:pt idx="4306">
                  <c:v>2.9981672622425737E-2</c:v>
                </c:pt>
                <c:pt idx="4307">
                  <c:v>3.0300715020316824E-2</c:v>
                </c:pt>
                <c:pt idx="4308">
                  <c:v>3.0621054962289784E-2</c:v>
                </c:pt>
                <c:pt idx="4309">
                  <c:v>3.0942684551765871E-2</c:v>
                </c:pt>
                <c:pt idx="4310">
                  <c:v>3.126559597894224E-2</c:v>
                </c:pt>
                <c:pt idx="4311">
                  <c:v>3.1589781517250712E-2</c:v>
                </c:pt>
                <c:pt idx="4312">
                  <c:v>3.1915233519925257E-2</c:v>
                </c:pt>
                <c:pt idx="4313">
                  <c:v>3.2241944416677437E-2</c:v>
                </c:pt>
                <c:pt idx="4314">
                  <c:v>3.2569906710476978E-2</c:v>
                </c:pt>
                <c:pt idx="4315">
                  <c:v>3.2899112974440078E-2</c:v>
                </c:pt>
                <c:pt idx="4316">
                  <c:v>3.3229555848818572E-2</c:v>
                </c:pt>
                <c:pt idx="4317">
                  <c:v>3.3561228038092736E-2</c:v>
                </c:pt>
                <c:pt idx="4318">
                  <c:v>3.3894122308164028E-2</c:v>
                </c:pt>
                <c:pt idx="4319">
                  <c:v>3.4228231483646725E-2</c:v>
                </c:pt>
                <c:pt idx="4320">
                  <c:v>3.4563548445256803E-2</c:v>
                </c:pt>
                <c:pt idx="4321">
                  <c:v>3.490006612729471E-2</c:v>
                </c:pt>
                <c:pt idx="4322">
                  <c:v>3.5237777515223973E-2</c:v>
                </c:pt>
                <c:pt idx="4323">
                  <c:v>3.5576675643338669E-2</c:v>
                </c:pt>
                <c:pt idx="4324">
                  <c:v>3.5916753592521791E-2</c:v>
                </c:pt>
                <c:pt idx="4325">
                  <c:v>3.625800448809062E-2</c:v>
                </c:pt>
                <c:pt idx="4326">
                  <c:v>3.6600421497727756E-2</c:v>
                </c:pt>
                <c:pt idx="4327">
                  <c:v>3.6943997829495943E-2</c:v>
                </c:pt>
                <c:pt idx="4328">
                  <c:v>3.7288726729932845E-2</c:v>
                </c:pt>
                <c:pt idx="4329">
                  <c:v>3.7634601482228233E-2</c:v>
                </c:pt>
                <c:pt idx="4330">
                  <c:v>3.7981615404475561E-2</c:v>
                </c:pt>
                <c:pt idx="4331">
                  <c:v>3.8329761848000479E-2</c:v>
                </c:pt>
                <c:pt idx="4332">
                  <c:v>3.8679034195762442E-2</c:v>
                </c:pt>
                <c:pt idx="4333">
                  <c:v>3.9029425860827319E-2</c:v>
                </c:pt>
                <c:pt idx="4334">
                  <c:v>3.9380930284909944E-2</c:v>
                </c:pt>
                <c:pt idx="4335">
                  <c:v>3.973354093698233E-2</c:v>
                </c:pt>
                <c:pt idx="4336">
                  <c:v>4.0087251311950033E-2</c:v>
                </c:pt>
                <c:pt idx="4337">
                  <c:v>4.0442054929389078E-2</c:v>
                </c:pt>
                <c:pt idx="4338">
                  <c:v>4.0797945332345639E-2</c:v>
                </c:pt>
                <c:pt idx="4339">
                  <c:v>4.1154916086194884E-2</c:v>
                </c:pt>
                <c:pt idx="4340">
                  <c:v>4.151296227316998E-2</c:v>
                </c:pt>
                <c:pt idx="4341">
                  <c:v>4.1872083722683383E-2</c:v>
                </c:pt>
                <c:pt idx="4342">
                  <c:v>4.2232285663417302E-2</c:v>
                </c:pt>
                <c:pt idx="4343">
                  <c:v>4.259357623137449E-2</c:v>
                </c:pt>
                <c:pt idx="4344">
                  <c:v>4.2955964941359531E-2</c:v>
                </c:pt>
                <c:pt idx="4345">
                  <c:v>4.3319462503114872E-2</c:v>
                </c:pt>
                <c:pt idx="4346">
                  <c:v>4.368408069844603E-2</c:v>
                </c:pt>
                <c:pt idx="4347">
                  <c:v>4.4049832267082402E-2</c:v>
                </c:pt>
                <c:pt idx="4348">
                  <c:v>4.4416730798942088E-2</c:v>
                </c:pt>
                <c:pt idx="4349">
                  <c:v>4.4784790632469706E-2</c:v>
                </c:pt>
                <c:pt idx="4350">
                  <c:v>4.5154026758800432E-2</c:v>
                </c:pt>
                <c:pt idx="4351">
                  <c:v>4.5524454731518123E-2</c:v>
                </c:pt>
                <c:pt idx="4352">
                  <c:v>4.5896090581773089E-2</c:v>
                </c:pt>
                <c:pt idx="4353">
                  <c:v>4.6268950738540454E-2</c:v>
                </c:pt>
                <c:pt idx="4354">
                  <c:v>4.6643051953801015E-2</c:v>
                </c:pt>
                <c:pt idx="4355">
                  <c:v>4.7018411232434165E-2</c:v>
                </c:pt>
                <c:pt idx="4356">
                  <c:v>4.7395045766619029E-2</c:v>
                </c:pt>
                <c:pt idx="4357">
                  <c:v>4.7772972874546037E-2</c:v>
                </c:pt>
                <c:pt idx="4358">
                  <c:v>4.8152209943244713E-2</c:v>
                </c:pt>
                <c:pt idx="4359">
                  <c:v>4.8532774375347074E-2</c:v>
                </c:pt>
                <c:pt idx="4360">
                  <c:v>4.8914683539599664E-2</c:v>
                </c:pt>
                <c:pt idx="4361">
                  <c:v>4.9297954724955163E-2</c:v>
                </c:pt>
                <c:pt idx="4362">
                  <c:v>4.968260509807302E-2</c:v>
                </c:pt>
                <c:pt idx="4363">
                  <c:v>5.006865166406646E-2</c:v>
                </c:pt>
                <c:pt idx="4364">
                  <c:v>5.0456111230339253E-2</c:v>
                </c:pt>
                <c:pt idx="4365">
                  <c:v>5.0845000373358054E-2</c:v>
                </c:pt>
                <c:pt idx="4366">
                  <c:v>5.1235335408218848E-2</c:v>
                </c:pt>
                <c:pt idx="4367">
                  <c:v>5.1627132360859612E-2</c:v>
                </c:pt>
                <c:pt idx="4368">
                  <c:v>5.2020406942788137E-2</c:v>
                </c:pt>
                <c:pt idx="4369">
                  <c:v>5.2415174528191381E-2</c:v>
                </c:pt>
                <c:pt idx="4370">
                  <c:v>5.2811450133301026E-2</c:v>
                </c:pt>
                <c:pt idx="4371">
                  <c:v>5.3209248397893157E-2</c:v>
                </c:pt>
                <c:pt idx="4372">
                  <c:v>5.3608583568806017E-2</c:v>
                </c:pt>
                <c:pt idx="4373">
                  <c:v>5.4009469485361172E-2</c:v>
                </c:pt>
                <c:pt idx="4374">
                  <c:v>5.4411919566585448E-2</c:v>
                </c:pt>
                <c:pt idx="4375">
                  <c:v>5.4815946800123506E-2</c:v>
                </c:pt>
                <c:pt idx="4376">
                  <c:v>5.5221563732746518E-2</c:v>
                </c:pt>
                <c:pt idx="4377">
                  <c:v>5.5628782462359902E-2</c:v>
                </c:pt>
                <c:pt idx="4378">
                  <c:v>5.6037607215673926E-2</c:v>
                </c:pt>
                <c:pt idx="4379">
                  <c:v>5.6448018320834813E-2</c:v>
                </c:pt>
                <c:pt idx="4380">
                  <c:v>5.6859968965280241E-2</c:v>
                </c:pt>
                <c:pt idx="4381">
                  <c:v>5.7273397544223267E-2</c:v>
                </c:pt>
                <c:pt idx="4382">
                  <c:v>5.768823523343948E-2</c:v>
                </c:pt>
                <c:pt idx="4383">
                  <c:v>5.8104406896063811E-2</c:v>
                </c:pt>
                <c:pt idx="4384">
                  <c:v>5.8521831688150922E-2</c:v>
                </c:pt>
                <c:pt idx="4385">
                  <c:v>5.8940423622016617E-2</c:v>
                </c:pt>
                <c:pt idx="4386">
                  <c:v>5.936009209884871E-2</c:v>
                </c:pt>
                <c:pt idx="4387">
                  <c:v>5.9780742412162392E-2</c:v>
                </c:pt>
                <c:pt idx="4388">
                  <c:v>6.0202276223249189E-2</c:v>
                </c:pt>
                <c:pt idx="4389">
                  <c:v>6.0624592009731054E-2</c:v>
                </c:pt>
                <c:pt idx="4390">
                  <c:v>6.1047585488291221E-2</c:v>
                </c:pt>
                <c:pt idx="4391">
                  <c:v>6.1471150012634986E-2</c:v>
                </c:pt>
                <c:pt idx="4392">
                  <c:v>6.1895176947698818E-2</c:v>
                </c:pt>
                <c:pt idx="4393">
                  <c:v>6.2319556021099821E-2</c:v>
                </c:pt>
                <c:pt idx="4394">
                  <c:v>6.2744175652789405E-2</c:v>
                </c:pt>
                <c:pt idx="4395">
                  <c:v>6.3168923263846433E-2</c:v>
                </c:pt>
                <c:pt idx="4396">
                  <c:v>6.3593685565315763E-2</c:v>
                </c:pt>
                <c:pt idx="4397">
                  <c:v>6.4018348827977703E-2</c:v>
                </c:pt>
                <c:pt idx="4398">
                  <c:v>6.4442799133894113E-2</c:v>
                </c:pt>
                <c:pt idx="4399">
                  <c:v>6.486692261056301E-2</c:v>
                </c:pt>
                <c:pt idx="4400">
                  <c:v>6.5290605648479244E-2</c:v>
                </c:pt>
                <c:pt idx="4401">
                  <c:v>6.5713735102875287E-2</c:v>
                </c:pt>
                <c:pt idx="4402">
                  <c:v>6.6136198480390346E-2</c:v>
                </c:pt>
                <c:pt idx="4403">
                  <c:v>6.6557884111391324E-2</c:v>
                </c:pt>
                <c:pt idx="4404">
                  <c:v>6.6978681308641597E-2</c:v>
                </c:pt>
                <c:pt idx="4405">
                  <c:v>6.7398480512996586E-2</c:v>
                </c:pt>
                <c:pt idx="4406">
                  <c:v>6.7817173426770086E-2</c:v>
                </c:pt>
                <c:pt idx="4407">
                  <c:v>6.823465313540257E-2</c:v>
                </c:pt>
                <c:pt idx="4408">
                  <c:v>6.8650814218034178E-2</c:v>
                </c:pt>
                <c:pt idx="4409">
                  <c:v>6.9065552847563966E-2</c:v>
                </c:pt>
                <c:pt idx="4410">
                  <c:v>6.9478766880755979E-2</c:v>
                </c:pt>
                <c:pt idx="4411">
                  <c:v>6.9890355938929061E-2</c:v>
                </c:pt>
                <c:pt idx="4412">
                  <c:v>7.0300221479752428E-2</c:v>
                </c:pt>
                <c:pt idx="4413">
                  <c:v>7.0708266860639121E-2</c:v>
                </c:pt>
                <c:pt idx="4414">
                  <c:v>7.1114397394219236E-2</c:v>
                </c:pt>
                <c:pt idx="4415">
                  <c:v>7.1518520396350149E-2</c:v>
                </c:pt>
                <c:pt idx="4416">
                  <c:v>7.192054522710381E-2</c:v>
                </c:pt>
                <c:pt idx="4417">
                  <c:v>7.2320383325152879E-2</c:v>
                </c:pt>
                <c:pt idx="4418">
                  <c:v>7.2717948235960034E-2</c:v>
                </c:pt>
                <c:pt idx="4419">
                  <c:v>7.3113155634155477E-2</c:v>
                </c:pt>
                <c:pt idx="4420">
                  <c:v>7.3505923340477675E-2</c:v>
                </c:pt>
                <c:pt idx="4421">
                  <c:v>7.3896171333624611E-2</c:v>
                </c:pt>
                <c:pt idx="4422">
                  <c:v>7.42838217573593E-2</c:v>
                </c:pt>
                <c:pt idx="4423">
                  <c:v>7.4668798923190102E-2</c:v>
                </c:pt>
                <c:pt idx="4424">
                  <c:v>7.5051029308935022E-2</c:v>
                </c:pt>
                <c:pt idx="4425">
                  <c:v>7.5430441553463942E-2</c:v>
                </c:pt>
                <c:pt idx="4426">
                  <c:v>7.5806966447899513E-2</c:v>
                </c:pt>
                <c:pt idx="4427">
                  <c:v>7.6180536923542E-2</c:v>
                </c:pt>
                <c:pt idx="4428">
                  <c:v>7.6551088036776654E-2</c:v>
                </c:pt>
                <c:pt idx="4429">
                  <c:v>7.6918556951199535E-2</c:v>
                </c:pt>
                <c:pt idx="4430">
                  <c:v>7.7282882917195858E-2</c:v>
                </c:pt>
                <c:pt idx="4431">
                  <c:v>7.7644007249187311E-2</c:v>
                </c:pt>
                <c:pt idx="4432">
                  <c:v>7.8001873300755878E-2</c:v>
                </c:pt>
                <c:pt idx="4433">
                  <c:v>7.8356426437840132E-2</c:v>
                </c:pt>
                <c:pt idx="4434">
                  <c:v>7.8707614010190233E-2</c:v>
                </c:pt>
                <c:pt idx="4435">
                  <c:v>7.9055385321256444E-2</c:v>
                </c:pt>
                <c:pt idx="4436">
                  <c:v>7.9399691596681199E-2</c:v>
                </c:pt>
                <c:pt idx="4437">
                  <c:v>7.9740485951546272E-2</c:v>
                </c:pt>
                <c:pt idx="4438">
                  <c:v>8.0077723356528324E-2</c:v>
                </c:pt>
                <c:pt idx="4439">
                  <c:v>8.0411360603100293E-2</c:v>
                </c:pt>
                <c:pt idx="4440">
                  <c:v>8.0741356324293079E-2</c:v>
                </c:pt>
                <c:pt idx="4441">
                  <c:v>8.1067671080193845E-2</c:v>
                </c:pt>
                <c:pt idx="4442">
                  <c:v>8.1390267345664846E-2</c:v>
                </c:pt>
                <c:pt idx="4443">
                  <c:v>8.1709109379064226E-2</c:v>
                </c:pt>
                <c:pt idx="4444">
                  <c:v>8.2024163126913005E-2</c:v>
                </c:pt>
                <c:pt idx="4445">
                  <c:v>8.2335396178978074E-2</c:v>
                </c:pt>
                <c:pt idx="4446">
                  <c:v>8.2642777725468186E-2</c:v>
                </c:pt>
                <c:pt idx="4447">
                  <c:v>8.2946278514455962E-2</c:v>
                </c:pt>
                <c:pt idx="4448">
                  <c:v>8.3245870809516745E-2</c:v>
                </c:pt>
                <c:pt idx="4449">
                  <c:v>8.3541528347642544E-2</c:v>
                </c:pt>
                <c:pt idx="4450">
                  <c:v>8.3833226297492278E-2</c:v>
                </c:pt>
                <c:pt idx="4451">
                  <c:v>8.4120941218027656E-2</c:v>
                </c:pt>
                <c:pt idx="4452">
                  <c:v>8.4404651017585833E-2</c:v>
                </c:pt>
                <c:pt idx="4453">
                  <c:v>8.4684334913433107E-2</c:v>
                </c:pt>
                <c:pt idx="4454">
                  <c:v>8.4959973391839735E-2</c:v>
                </c:pt>
                <c:pt idx="4455">
                  <c:v>8.523154816871284E-2</c:v>
                </c:pt>
                <c:pt idx="4456">
                  <c:v>8.5499042150819562E-2</c:v>
                </c:pt>
                <c:pt idx="4457">
                  <c:v>8.5762439397632367E-2</c:v>
                </c:pt>
                <c:pt idx="4458">
                  <c:v>8.6021725083819542E-2</c:v>
                </c:pt>
                <c:pt idx="4459">
                  <c:v>8.6276885462406763E-2</c:v>
                </c:pt>
                <c:pt idx="4460">
                  <c:v>8.6527907828629222E-2</c:v>
                </c:pt>
                <c:pt idx="4461">
                  <c:v>8.6774780484491457E-2</c:v>
                </c:pt>
                <c:pt idx="4462">
                  <c:v>8.7017492704051527E-2</c:v>
                </c:pt>
                <c:pt idx="4463">
                  <c:v>8.7256034699439503E-2</c:v>
                </c:pt>
                <c:pt idx="4464">
                  <c:v>8.749039758762471E-2</c:v>
                </c:pt>
                <c:pt idx="4465">
                  <c:v>8.7720573357935677E-2</c:v>
                </c:pt>
                <c:pt idx="4466">
                  <c:v>8.7946554840342236E-2</c:v>
                </c:pt>
                <c:pt idx="4467">
                  <c:v>8.8168335674502954E-2</c:v>
                </c:pt>
                <c:pt idx="4468">
                  <c:v>8.8385910279580343E-2</c:v>
                </c:pt>
                <c:pt idx="4469">
                  <c:v>8.8599273824826699E-2</c:v>
                </c:pt>
                <c:pt idx="4470">
                  <c:v>8.8808422200936765E-2</c:v>
                </c:pt>
                <c:pt idx="4471">
                  <c:v>8.9013351992170253E-2</c:v>
                </c:pt>
                <c:pt idx="4472">
                  <c:v>8.9214060449236354E-2</c:v>
                </c:pt>
                <c:pt idx="4473">
                  <c:v>8.941054546293864E-2</c:v>
                </c:pt>
                <c:pt idx="4474">
                  <c:v>8.9602805538575081E-2</c:v>
                </c:pt>
                <c:pt idx="4475">
                  <c:v>8.9790839771084971E-2</c:v>
                </c:pt>
                <c:pt idx="4476">
                  <c:v>8.9974647820937392E-2</c:v>
                </c:pt>
                <c:pt idx="4477">
                  <c:v>9.0154229890751461E-2</c:v>
                </c:pt>
                <c:pt idx="4478">
                  <c:v>9.0329586702640893E-2</c:v>
                </c:pt>
                <c:pt idx="4479">
                  <c:v>9.0500719476271668E-2</c:v>
                </c:pt>
                <c:pt idx="4480">
                  <c:v>9.0667629907623504E-2</c:v>
                </c:pt>
                <c:pt idx="4481">
                  <c:v>9.0830320148443874E-2</c:v>
                </c:pt>
                <c:pt idx="4482">
                  <c:v>9.0988792786383416E-2</c:v>
                </c:pt>
                <c:pt idx="4483">
                  <c:v>9.1143050825800612E-2</c:v>
                </c:pt>
                <c:pt idx="4484">
                  <c:v>9.1293097669223083E-2</c:v>
                </c:pt>
                <c:pt idx="4485">
                  <c:v>9.1438937099454581E-2</c:v>
                </c:pt>
                <c:pt idx="4486">
                  <c:v>9.1580573262312254E-2</c:v>
                </c:pt>
                <c:pt idx="4487">
                  <c:v>9.1718010649983125E-2</c:v>
                </c:pt>
                <c:pt idx="4488">
                  <c:v>9.1851254084985193E-2</c:v>
                </c:pt>
                <c:pt idx="4489">
                  <c:v>9.1980308704720348E-2</c:v>
                </c:pt>
                <c:pt idx="4490">
                  <c:v>9.2105179946604873E-2</c:v>
                </c:pt>
                <c:pt idx="4491">
                  <c:v>9.2225873533763561E-2</c:v>
                </c:pt>
                <c:pt idx="4492">
                  <c:v>9.2342395461274845E-2</c:v>
                </c:pt>
                <c:pt idx="4493">
                  <c:v>9.2454751982951333E-2</c:v>
                </c:pt>
                <c:pt idx="4494">
                  <c:v>9.2562949598642946E-2</c:v>
                </c:pt>
                <c:pt idx="4495">
                  <c:v>9.2666995042048173E-2</c:v>
                </c:pt>
                <c:pt idx="4496">
                  <c:v>9.2766895269020475E-2</c:v>
                </c:pt>
                <c:pt idx="4497">
                  <c:v>9.2862657446354746E-2</c:v>
                </c:pt>
                <c:pt idx="4498">
                  <c:v>9.2954288941041158E-2</c:v>
                </c:pt>
                <c:pt idx="4499">
                  <c:v>9.3041797309972224E-2</c:v>
                </c:pt>
                <c:pt idx="4500">
                  <c:v>9.312519029009024E-2</c:v>
                </c:pt>
                <c:pt idx="4501">
                  <c:v>9.3204475788960503E-2</c:v>
                </c:pt>
                <c:pt idx="4502">
                  <c:v>9.3279661875758771E-2</c:v>
                </c:pt>
                <c:pt idx="4503">
                  <c:v>9.3350763792019092E-2</c:v>
                </c:pt>
                <c:pt idx="4504">
                  <c:v>9.3417819109103586E-2</c:v>
                </c:pt>
                <c:pt idx="4505">
                  <c:v>9.3480890785386836E-2</c:v>
                </c:pt>
                <c:pt idx="4506">
                  <c:v>9.3540055467617234E-2</c:v>
                </c:pt>
                <c:pt idx="4507">
                  <c:v>9.3595396314077192E-2</c:v>
                </c:pt>
                <c:pt idx="4508">
                  <c:v>9.364700212871678E-2</c:v>
                </c:pt>
                <c:pt idx="4509">
                  <c:v>9.369496678163651E-2</c:v>
                </c:pt>
                <c:pt idx="4510">
                  <c:v>9.3739388670671109E-2</c:v>
                </c:pt>
                <c:pt idx="4511">
                  <c:v>9.3780370213129849E-2</c:v>
                </c:pt>
                <c:pt idx="4512">
                  <c:v>9.3818017366133447E-2</c:v>
                </c:pt>
                <c:pt idx="4513">
                  <c:v>9.3852439174393579E-2</c:v>
                </c:pt>
                <c:pt idx="4514">
                  <c:v>9.3883747344324184E-2</c:v>
                </c:pt>
                <c:pt idx="4515">
                  <c:v>9.391205584340577E-2</c:v>
                </c:pt>
                <c:pt idx="4516">
                  <c:v>9.3937480523751851E-2</c:v>
                </c:pt>
                <c:pt idx="4517">
                  <c:v>9.3960138768858947E-2</c:v>
                </c:pt>
                <c:pt idx="4518">
                  <c:v>9.3980149162548723E-2</c:v>
                </c:pt>
                <c:pt idx="4519">
                  <c:v>9.3997631179141575E-2</c:v>
                </c:pt>
                <c:pt idx="4520">
                  <c:v>9.4012704893928753E-2</c:v>
                </c:pt>
                <c:pt idx="4521">
                  <c:v>9.4025490713040047E-2</c:v>
                </c:pt>
                <c:pt idx="4522">
                  <c:v>9.4036109121830191E-2</c:v>
                </c:pt>
                <c:pt idx="4523">
                  <c:v>9.4044680450938403E-2</c:v>
                </c:pt>
                <c:pt idx="4524">
                  <c:v>9.4051324659198479E-2</c:v>
                </c:pt>
                <c:pt idx="4525">
                  <c:v>9.4056161132607494E-2</c:v>
                </c:pt>
                <c:pt idx="4526">
                  <c:v>9.4059308498586305E-2</c:v>
                </c:pt>
                <c:pt idx="4527">
                  <c:v>9.4060884454791091E-2</c:v>
                </c:pt>
                <c:pt idx="4528">
                  <c:v>9.4060994747133267E-2</c:v>
                </c:pt>
                <c:pt idx="4529">
                  <c:v>9.4059709551976609E-2</c:v>
                </c:pt>
                <c:pt idx="4530">
                  <c:v>9.4057058600325677E-2</c:v>
                </c:pt>
                <c:pt idx="4531">
                  <c:v>9.4053049153604254E-2</c:v>
                </c:pt>
                <c:pt idx="4532">
                  <c:v>9.4047676992319765E-2</c:v>
                </c:pt>
                <c:pt idx="4533">
                  <c:v>9.4040927647697101E-2</c:v>
                </c:pt>
                <c:pt idx="4534">
                  <c:v>9.403277720066E-2</c:v>
                </c:pt>
                <c:pt idx="4535">
                  <c:v>9.4023193027187008E-2</c:v>
                </c:pt>
                <c:pt idx="4536">
                  <c:v>9.4012134506437958E-2</c:v>
                </c:pt>
                <c:pt idx="4537">
                  <c:v>9.3999553693538448E-2</c:v>
                </c:pt>
                <c:pt idx="4538">
                  <c:v>9.3985395958305212E-2</c:v>
                </c:pt>
                <c:pt idx="4539">
                  <c:v>9.3969600591147159E-2</c:v>
                </c:pt>
                <c:pt idx="4540">
                  <c:v>9.3952101377348343E-2</c:v>
                </c:pt>
                <c:pt idx="4541">
                  <c:v>9.3932827140911904E-2</c:v>
                </c:pt>
                <c:pt idx="4542">
                  <c:v>9.3911702259116825E-2</c:v>
                </c:pt>
                <c:pt idx="4543">
                  <c:v>9.3888647148912388E-2</c:v>
                </c:pt>
                <c:pt idx="4544">
                  <c:v>9.3863578726245941E-2</c:v>
                </c:pt>
                <c:pt idx="4545">
                  <c:v>9.3836410839393855E-2</c:v>
                </c:pt>
                <c:pt idx="4546">
                  <c:v>9.380705467733616E-2</c:v>
                </c:pt>
                <c:pt idx="4547">
                  <c:v>9.3775419154188203E-2</c:v>
                </c:pt>
                <c:pt idx="4548">
                  <c:v>9.374141127067584E-2</c:v>
                </c:pt>
                <c:pt idx="4549">
                  <c:v>9.370493645361172E-2</c:v>
                </c:pt>
                <c:pt idx="4550">
                  <c:v>9.3665898874303891E-2</c:v>
                </c:pt>
                <c:pt idx="4551">
                  <c:v>9.3624201746801042E-2</c:v>
                </c:pt>
                <c:pt idx="4552">
                  <c:v>9.3579747606851324E-2</c:v>
                </c:pt>
                <c:pt idx="4553">
                  <c:v>9.3532438572424992E-2</c:v>
                </c:pt>
                <c:pt idx="4554">
                  <c:v>9.3482176586625651E-2</c:v>
                </c:pt>
                <c:pt idx="4555">
                  <c:v>9.342886364378894E-2</c:v>
                </c:pt>
                <c:pt idx="4556">
                  <c:v>9.3372401999540292E-2</c:v>
                </c:pt>
                <c:pt idx="4557">
                  <c:v>9.3312694365561194E-2</c:v>
                </c:pt>
                <c:pt idx="4558">
                  <c:v>9.3249644089785838E-2</c:v>
                </c:pt>
                <c:pt idx="4559">
                  <c:v>9.3183155322727196E-2</c:v>
                </c:pt>
                <c:pt idx="4560">
                  <c:v>9.3113133170607931E-2</c:v>
                </c:pt>
                <c:pt idx="4561">
                  <c:v>9.3039483835946332E-2</c:v>
                </c:pt>
                <c:pt idx="4562">
                  <c:v>9.2962114746226954E-2</c:v>
                </c:pt>
                <c:pt idx="4563">
                  <c:v>9.2880934671261059E-2</c:v>
                </c:pt>
                <c:pt idx="4564">
                  <c:v>9.2795853829820973E-2</c:v>
                </c:pt>
                <c:pt idx="4565">
                  <c:v>9.2706796570621072E-2</c:v>
                </c:pt>
                <c:pt idx="4566">
                  <c:v>9.2613728648659452E-2</c:v>
                </c:pt>
                <c:pt idx="4567">
                  <c:v>9.251666279804463E-2</c:v>
                </c:pt>
                <c:pt idx="4568">
                  <c:v>9.2415637840910364E-2</c:v>
                </c:pt>
                <c:pt idx="4569">
                  <c:v>9.2310705894391706E-2</c:v>
                </c:pt>
                <c:pt idx="4570">
                  <c:v>9.2201930883831579E-2</c:v>
                </c:pt>
                <c:pt idx="4571">
                  <c:v>9.2089387561561112E-2</c:v>
                </c:pt>
                <c:pt idx="4572">
                  <c:v>9.197316059201463E-2</c:v>
                </c:pt>
                <c:pt idx="4573">
                  <c:v>9.1853343683982042E-2</c:v>
                </c:pt>
                <c:pt idx="4574">
                  <c:v>9.173003876761654E-2</c:v>
                </c:pt>
                <c:pt idx="4575">
                  <c:v>9.1603355214518178E-2</c:v>
                </c:pt>
                <c:pt idx="4576">
                  <c:v>9.1473409099282352E-2</c:v>
                </c:pt>
                <c:pt idx="4577">
                  <c:v>9.1340322500936391E-2</c:v>
                </c:pt>
                <c:pt idx="4578">
                  <c:v>9.1204222842729152E-2</c:v>
                </c:pt>
                <c:pt idx="4579">
                  <c:v>9.1065242268774285E-2</c:v>
                </c:pt>
                <c:pt idx="4580">
                  <c:v>9.0923517056087033E-2</c:v>
                </c:pt>
                <c:pt idx="4581">
                  <c:v>9.0779187060593014E-2</c:v>
                </c:pt>
                <c:pt idx="4582">
                  <c:v>9.063239519572322E-2</c:v>
                </c:pt>
                <c:pt idx="4583">
                  <c:v>9.0483286942250732E-2</c:v>
                </c:pt>
                <c:pt idx="4584">
                  <c:v>9.0332009888060491E-2</c:v>
                </c:pt>
                <c:pt idx="4585">
                  <c:v>9.0178713296579213E-2</c:v>
                </c:pt>
                <c:pt idx="4586">
                  <c:v>9.0023547702634363E-2</c:v>
                </c:pt>
                <c:pt idx="4587">
                  <c:v>8.9866664534542742E-2</c:v>
                </c:pt>
                <c:pt idx="4588">
                  <c:v>8.9708215761269805E-2</c:v>
                </c:pt>
                <c:pt idx="4589">
                  <c:v>8.9548353563532884E-2</c:v>
                </c:pt>
                <c:pt idx="4590">
                  <c:v>8.938723002776143E-2</c:v>
                </c:pt>
                <c:pt idx="4591">
                  <c:v>8.9224996861858502E-2</c:v>
                </c:pt>
                <c:pt idx="4592">
                  <c:v>8.9061805131743624E-2</c:v>
                </c:pt>
                <c:pt idx="4593">
                  <c:v>8.8897805017692066E-2</c:v>
                </c:pt>
                <c:pt idx="4594">
                  <c:v>8.873314558951674E-2</c:v>
                </c:pt>
                <c:pt idx="4595">
                  <c:v>8.8567974599674235E-2</c:v>
                </c:pt>
                <c:pt idx="4596">
                  <c:v>8.8402438293404786E-2</c:v>
                </c:pt>
                <c:pt idx="4597">
                  <c:v>8.8236681235052766E-2</c:v>
                </c:pt>
                <c:pt idx="4598">
                  <c:v>8.8070846149739493E-2</c:v>
                </c:pt>
                <c:pt idx="4599">
                  <c:v>8.7905073779594528E-2</c:v>
                </c:pt>
                <c:pt idx="4600">
                  <c:v>8.7739502753778731E-2</c:v>
                </c:pt>
                <c:pt idx="4601">
                  <c:v>8.7574269471561966E-2</c:v>
                </c:pt>
                <c:pt idx="4602">
                  <c:v>8.740950799774691E-2</c:v>
                </c:pt>
                <c:pt idx="4603">
                  <c:v>8.724534996975615E-2</c:v>
                </c:pt>
                <c:pt idx="4604">
                  <c:v>8.7081924515728937E-2</c:v>
                </c:pt>
                <c:pt idx="4605">
                  <c:v>8.6919358182998868E-2</c:v>
                </c:pt>
                <c:pt idx="4606">
                  <c:v>8.6757774876347143E-2</c:v>
                </c:pt>
                <c:pt idx="4607">
                  <c:v>8.6597295805455221E-2</c:v>
                </c:pt>
                <c:pt idx="4608">
                  <c:v>8.6438039441000272E-2</c:v>
                </c:pt>
                <c:pt idx="4609">
                  <c:v>8.6280121478863422E-2</c:v>
                </c:pt>
                <c:pt idx="4610">
                  <c:v>8.6123654811939912E-2</c:v>
                </c:pt>
                <c:pt idx="4611">
                  <c:v>8.5968749509067702E-2</c:v>
                </c:pt>
                <c:pt idx="4612">
                  <c:v>8.581551280060587E-2</c:v>
                </c:pt>
                <c:pt idx="4613">
                  <c:v>8.5664049070220474E-2</c:v>
                </c:pt>
                <c:pt idx="4614">
                  <c:v>8.5514459852451485E-2</c:v>
                </c:pt>
                <c:pt idx="4615">
                  <c:v>8.5366843835657139E-2</c:v>
                </c:pt>
                <c:pt idx="4616">
                  <c:v>8.5221296869948129E-2</c:v>
                </c:pt>
                <c:pt idx="4617">
                  <c:v>8.5077911979743057E-2</c:v>
                </c:pt>
                <c:pt idx="4618">
                  <c:v>8.4936779380595795E-2</c:v>
                </c:pt>
                <c:pt idx="4619">
                  <c:v>8.4797986499959746E-2</c:v>
                </c:pt>
                <c:pt idx="4620">
                  <c:v>8.4661618001571903E-2</c:v>
                </c:pt>
                <c:pt idx="4621">
                  <c:v>8.4527755813155345E-2</c:v>
                </c:pt>
                <c:pt idx="4622">
                  <c:v>8.4396479157153342E-2</c:v>
                </c:pt>
                <c:pt idx="4623">
                  <c:v>8.4267864584224042E-2</c:v>
                </c:pt>
                <c:pt idx="4624">
                  <c:v>8.4141986009237127E-2</c:v>
                </c:pt>
                <c:pt idx="4625">
                  <c:v>8.4018914749529744E-2</c:v>
                </c:pt>
                <c:pt idx="4626">
                  <c:v>8.3898719565190238E-2</c:v>
                </c:pt>
                <c:pt idx="4627">
                  <c:v>8.3781466701151261E-2</c:v>
                </c:pt>
                <c:pt idx="4628">
                  <c:v>8.3667212319287754E-2</c:v>
                </c:pt>
                <c:pt idx="4629">
                  <c:v>8.355598609826459E-2</c:v>
                </c:pt>
                <c:pt idx="4630">
                  <c:v>8.3447787956231492E-2</c:v>
                </c:pt>
                <c:pt idx="4631">
                  <c:v>8.3342600775766121E-2</c:v>
                </c:pt>
                <c:pt idx="4632">
                  <c:v>8.324039822677666E-2</c:v>
                </c:pt>
                <c:pt idx="4633">
                  <c:v>8.3141145747064854E-2</c:v>
                </c:pt>
                <c:pt idx="4634">
                  <c:v>8.3044801213329911E-2</c:v>
                </c:pt>
                <c:pt idx="4635">
                  <c:v>8.2951315568406028E-2</c:v>
                </c:pt>
                <c:pt idx="4636">
                  <c:v>8.2860633416465101E-2</c:v>
                </c:pt>
                <c:pt idx="4637">
                  <c:v>8.2772693587745833E-2</c:v>
                </c:pt>
                <c:pt idx="4638">
                  <c:v>8.2687429673940466E-2</c:v>
                </c:pt>
                <c:pt idx="4639">
                  <c:v>8.2604770535329816E-2</c:v>
                </c:pt>
                <c:pt idx="4640">
                  <c:v>8.2524640780732114E-2</c:v>
                </c:pt>
                <c:pt idx="4641">
                  <c:v>8.2446961221304335E-2</c:v>
                </c:pt>
                <c:pt idx="4642">
                  <c:v>8.2371649299211536E-2</c:v>
                </c:pt>
                <c:pt idx="4643">
                  <c:v>8.2298619492151268E-2</c:v>
                </c:pt>
                <c:pt idx="4644">
                  <c:v>8.2227783694698034E-2</c:v>
                </c:pt>
                <c:pt idx="4645">
                  <c:v>8.2159051577404496E-2</c:v>
                </c:pt>
                <c:pt idx="4646">
                  <c:v>8.2092330924572521E-2</c:v>
                </c:pt>
                <c:pt idx="4647">
                  <c:v>8.2027527951580567E-2</c:v>
                </c:pt>
                <c:pt idx="4648">
                  <c:v>8.1964547602630208E-2</c:v>
                </c:pt>
                <c:pt idx="4649">
                  <c:v>8.190329382974848E-2</c:v>
                </c:pt>
                <c:pt idx="4650">
                  <c:v>8.184366985385863E-2</c:v>
                </c:pt>
                <c:pt idx="4651">
                  <c:v>8.1785578408706969E-2</c:v>
                </c:pt>
                <c:pt idx="4652">
                  <c:v>8.1728921968410181E-2</c:v>
                </c:pt>
                <c:pt idx="4653">
                  <c:v>8.1673602959362587E-2</c:v>
                </c:pt>
                <c:pt idx="4654">
                  <c:v>8.161952395722015E-2</c:v>
                </c:pt>
                <c:pt idx="4655">
                  <c:v>8.1566587869653567E-2</c:v>
                </c:pt>
                <c:pt idx="4656">
                  <c:v>8.151469810554221E-2</c:v>
                </c:pt>
                <c:pt idx="4657">
                  <c:v>8.1463758731255331E-2</c:v>
                </c:pt>
                <c:pt idx="4658">
                  <c:v>8.1413674614647963E-2</c:v>
                </c:pt>
                <c:pt idx="4659">
                  <c:v>8.1364351557374134E-2</c:v>
                </c:pt>
                <c:pt idx="4660">
                  <c:v>8.1315696416101341E-2</c:v>
                </c:pt>
                <c:pt idx="4661">
                  <c:v>8.1267617213188897E-2</c:v>
                </c:pt>
                <c:pt idx="4662">
                  <c:v>8.1220023237370487E-2</c:v>
                </c:pt>
                <c:pt idx="4663">
                  <c:v>8.1172825134964072E-2</c:v>
                </c:pt>
                <c:pt idx="4664">
                  <c:v>8.1125934992111501E-2</c:v>
                </c:pt>
                <c:pt idx="4665">
                  <c:v>8.107926640853054E-2</c:v>
                </c:pt>
                <c:pt idx="4666">
                  <c:v>8.1032734563244724E-2</c:v>
                </c:pt>
                <c:pt idx="4667">
                  <c:v>8.0986256272737436E-2</c:v>
                </c:pt>
                <c:pt idx="4668">
                  <c:v>8.0939750041959677E-2</c:v>
                </c:pt>
                <c:pt idx="4669">
                  <c:v>8.0893136108603186E-2</c:v>
                </c:pt>
                <c:pt idx="4670">
                  <c:v>8.0846336481033662E-2</c:v>
                </c:pt>
                <c:pt idx="4671">
                  <c:v>8.079927497026379E-2</c:v>
                </c:pt>
                <c:pt idx="4672">
                  <c:v>8.0751877216328649E-2</c:v>
                </c:pt>
                <c:pt idx="4673">
                  <c:v>8.0704070709410769E-2</c:v>
                </c:pt>
                <c:pt idx="4674">
                  <c:v>8.0655784806048528E-2</c:v>
                </c:pt>
                <c:pt idx="4675">
                  <c:v>8.0606950740745462E-2</c:v>
                </c:pt>
                <c:pt idx="4676">
                  <c:v>8.0557501633284512E-2</c:v>
                </c:pt>
                <c:pt idx="4677">
                  <c:v>8.0507372492038973E-2</c:v>
                </c:pt>
                <c:pt idx="4678">
                  <c:v>8.0456500213555729E-2</c:v>
                </c:pt>
                <c:pt idx="4679">
                  <c:v>8.0404823578677578E-2</c:v>
                </c:pt>
                <c:pt idx="4680">
                  <c:v>8.0352283245454584E-2</c:v>
                </c:pt>
                <c:pt idx="4681">
                  <c:v>8.0298821739087409E-2</c:v>
                </c:pt>
                <c:pt idx="4682">
                  <c:v>8.0244383439128764E-2</c:v>
                </c:pt>
                <c:pt idx="4683">
                  <c:v>8.0188914564163258E-2</c:v>
                </c:pt>
                <c:pt idx="4684">
                  <c:v>8.01323631541703E-2</c:v>
                </c:pt>
                <c:pt idx="4685">
                  <c:v>8.0074679050768233E-2</c:v>
                </c:pt>
                <c:pt idx="4686">
                  <c:v>8.0015813875525546E-2</c:v>
                </c:pt>
                <c:pt idx="4687">
                  <c:v>7.995572100651599E-2</c:v>
                </c:pt>
                <c:pt idx="4688">
                  <c:v>7.9894355553285473E-2</c:v>
                </c:pt>
                <c:pt idx="4689">
                  <c:v>7.9831674330389582E-2</c:v>
                </c:pt>
                <c:pt idx="4690">
                  <c:v>7.9767641693401808E-2</c:v>
                </c:pt>
                <c:pt idx="4691">
                  <c:v>7.9702242178973301E-2</c:v>
                </c:pt>
                <c:pt idx="4692">
                  <c:v>7.9635483035381358E-2</c:v>
                </c:pt>
                <c:pt idx="4693">
                  <c:v>7.9567384425352813E-2</c:v>
                </c:pt>
                <c:pt idx="4694">
                  <c:v>7.9497973405202899E-2</c:v>
                </c:pt>
                <c:pt idx="4695">
                  <c:v>7.9427283175031893E-2</c:v>
                </c:pt>
                <c:pt idx="4696">
                  <c:v>7.9355352567314297E-2</c:v>
                </c:pt>
                <c:pt idx="4697">
                  <c:v>7.9282225569117501E-2</c:v>
                </c:pt>
                <c:pt idx="4698">
                  <c:v>7.9207950868907667E-2</c:v>
                </c:pt>
                <c:pt idx="4699">
                  <c:v>7.9132581426737708E-2</c:v>
                </c:pt>
                <c:pt idx="4700">
                  <c:v>7.9056174066941487E-2</c:v>
                </c:pt>
                <c:pt idx="4701">
                  <c:v>7.8978789092492271E-2</c:v>
                </c:pt>
                <c:pt idx="4702">
                  <c:v>7.8900489920202307E-2</c:v>
                </c:pt>
                <c:pt idx="4703">
                  <c:v>7.8821342735960503E-2</c:v>
                </c:pt>
                <c:pt idx="4704">
                  <c:v>7.8741416169225836E-2</c:v>
                </c:pt>
                <c:pt idx="4705">
                  <c:v>7.866078098601266E-2</c:v>
                </c:pt>
                <c:pt idx="4706">
                  <c:v>7.8579509799625955E-2</c:v>
                </c:pt>
                <c:pt idx="4707">
                  <c:v>7.8497676798422053E-2</c:v>
                </c:pt>
                <c:pt idx="4708">
                  <c:v>7.8415357489892409E-2</c:v>
                </c:pt>
                <c:pt idx="4709">
                  <c:v>7.8332628460386522E-2</c:v>
                </c:pt>
                <c:pt idx="4710">
                  <c:v>7.8249567149809546E-2</c:v>
                </c:pt>
                <c:pt idx="4711">
                  <c:v>7.8166251640650372E-2</c:v>
                </c:pt>
                <c:pt idx="4712">
                  <c:v>7.8082760460714273E-2</c:v>
                </c:pt>
                <c:pt idx="4713">
                  <c:v>7.7999172398954375E-2</c:v>
                </c:pt>
                <c:pt idx="4714">
                  <c:v>7.7915566333813024E-2</c:v>
                </c:pt>
                <c:pt idx="4715">
                  <c:v>7.7832021073505314E-2</c:v>
                </c:pt>
                <c:pt idx="4716">
                  <c:v>7.7748615207692884E-2</c:v>
                </c:pt>
                <c:pt idx="4717">
                  <c:v>7.7665426970015966E-2</c:v>
                </c:pt>
                <c:pt idx="4718">
                  <c:v>7.7582534110967452E-2</c:v>
                </c:pt>
                <c:pt idx="4719">
                  <c:v>7.7500013780612317E-2</c:v>
                </c:pt>
                <c:pt idx="4720">
                  <c:v>7.7417942420671335E-2</c:v>
                </c:pt>
                <c:pt idx="4721">
                  <c:v>7.733639566550439E-2</c:v>
                </c:pt>
                <c:pt idx="4722">
                  <c:v>7.7255448251547468E-2</c:v>
                </c:pt>
                <c:pt idx="4723">
                  <c:v>7.7175173934770636E-2</c:v>
                </c:pt>
                <c:pt idx="4724">
                  <c:v>7.7095645415741876E-2</c:v>
                </c:pt>
                <c:pt idx="4725">
                  <c:v>7.7016934271896501E-2</c:v>
                </c:pt>
                <c:pt idx="4726">
                  <c:v>7.6939110896626944E-2</c:v>
                </c:pt>
                <c:pt idx="4727">
                  <c:v>7.68622444448228E-2</c:v>
                </c:pt>
                <c:pt idx="4728">
                  <c:v>7.6786402784503688E-2</c:v>
                </c:pt>
                <c:pt idx="4729">
                  <c:v>7.6711652454204651E-2</c:v>
                </c:pt>
                <c:pt idx="4730">
                  <c:v>7.663805862578392E-2</c:v>
                </c:pt>
                <c:pt idx="4731">
                  <c:v>7.6565685072338713E-2</c:v>
                </c:pt>
                <c:pt idx="4732">
                  <c:v>7.6494594140925923E-2</c:v>
                </c:pt>
                <c:pt idx="4733">
                  <c:v>7.642484672979849E-2</c:v>
                </c:pt>
                <c:pt idx="4734">
                  <c:v>7.6356502269879875E-2</c:v>
                </c:pt>
                <c:pt idx="4735">
                  <c:v>7.628961871020945E-2</c:v>
                </c:pt>
                <c:pt idx="4736">
                  <c:v>7.6224252507106682E-2</c:v>
                </c:pt>
                <c:pt idx="4737">
                  <c:v>7.6160458616808938E-2</c:v>
                </c:pt>
                <c:pt idx="4738">
                  <c:v>7.6098290491351875E-2</c:v>
                </c:pt>
                <c:pt idx="4739">
                  <c:v>7.6037800077469658E-2</c:v>
                </c:pt>
                <c:pt idx="4740">
                  <c:v>7.5979037818303896E-2</c:v>
                </c:pt>
                <c:pt idx="4741">
                  <c:v>7.5922052657718939E-2</c:v>
                </c:pt>
                <c:pt idx="4742">
                  <c:v>7.5866892047031134E-2</c:v>
                </c:pt>
                <c:pt idx="4743">
                  <c:v>7.5813601953968981E-2</c:v>
                </c:pt>
                <c:pt idx="4744">
                  <c:v>7.576222687368965E-2</c:v>
                </c:pt>
                <c:pt idx="4745">
                  <c:v>7.5712809841685921E-2</c:v>
                </c:pt>
                <c:pt idx="4746">
                  <c:v>7.5665392448425961E-2</c:v>
                </c:pt>
                <c:pt idx="4747">
                  <c:v>7.5620014855576526E-2</c:v>
                </c:pt>
                <c:pt idx="4748">
                  <c:v>7.5576715813667261E-2</c:v>
                </c:pt>
                <c:pt idx="4749">
                  <c:v>7.5535532681061793E-2</c:v>
                </c:pt>
                <c:pt idx="4750">
                  <c:v>7.5496501444108147E-2</c:v>
                </c:pt>
                <c:pt idx="4751">
                  <c:v>7.5459656738347661E-2</c:v>
                </c:pt>
                <c:pt idx="4752">
                  <c:v>7.5425031870668749E-2</c:v>
                </c:pt>
                <c:pt idx="4753">
                  <c:v>7.5392649473828441E-2</c:v>
                </c:pt>
                <c:pt idx="4754">
                  <c:v>7.5362501289110886E-2</c:v>
                </c:pt>
                <c:pt idx="4755">
                  <c:v>7.5334544099910736E-2</c:v>
                </c:pt>
                <c:pt idx="4756">
                  <c:v>7.5308715360374409E-2</c:v>
                </c:pt>
                <c:pt idx="4757">
                  <c:v>7.5284942789904885E-2</c:v>
                </c:pt>
                <c:pt idx="4758">
                  <c:v>7.5263145545489088E-2</c:v>
                </c:pt>
                <c:pt idx="4759">
                  <c:v>7.524323501259296E-2</c:v>
                </c:pt>
                <c:pt idx="4760">
                  <c:v>7.5225115541859969E-2</c:v>
                </c:pt>
                <c:pt idx="4761">
                  <c:v>7.5208685146141749E-2</c:v>
                </c:pt>
                <c:pt idx="4762">
                  <c:v>7.5193836159864483E-2</c:v>
                </c:pt>
                <c:pt idx="4763">
                  <c:v>7.51804558622019E-2</c:v>
                </c:pt>
                <c:pt idx="4764">
                  <c:v>7.5168427065468502E-2</c:v>
                </c:pt>
                <c:pt idx="4765">
                  <c:v>7.515762867011111E-2</c:v>
                </c:pt>
                <c:pt idx="4766">
                  <c:v>7.5147936187640263E-2</c:v>
                </c:pt>
                <c:pt idx="4767">
                  <c:v>7.5139222232807182E-2</c:v>
                </c:pt>
                <c:pt idx="4768">
                  <c:v>7.5131356986296374E-2</c:v>
                </c:pt>
                <c:pt idx="4769">
                  <c:v>7.5124208629168188E-2</c:v>
                </c:pt>
                <c:pt idx="4770">
                  <c:v>7.5117643750250582E-2</c:v>
                </c:pt>
                <c:pt idx="4771">
                  <c:v>7.5111527727644192E-2</c:v>
                </c:pt>
                <c:pt idx="4772">
                  <c:v>7.5105725085469921E-2</c:v>
                </c:pt>
                <c:pt idx="4773">
                  <c:v>7.5100099826954675E-2</c:v>
                </c:pt>
                <c:pt idx="4774">
                  <c:v>7.5094515744915422E-2</c:v>
                </c:pt>
                <c:pt idx="4775">
                  <c:v>7.5088836710670653E-2</c:v>
                </c:pt>
                <c:pt idx="4776">
                  <c:v>7.5082926942372868E-2</c:v>
                </c:pt>
                <c:pt idx="4777">
                  <c:v>7.5076651253724688E-2</c:v>
                </c:pt>
                <c:pt idx="4778">
                  <c:v>7.5069884386805383E-2</c:v>
                </c:pt>
                <c:pt idx="4779">
                  <c:v>7.5062530891381068E-2</c:v>
                </c:pt>
                <c:pt idx="4780">
                  <c:v>7.5054529295003614E-2</c:v>
                </c:pt>
                <c:pt idx="4781">
                  <c:v>7.5045837121021308E-2</c:v>
                </c:pt>
                <c:pt idx="4782">
                  <c:v>7.5036421754786503E-2</c:v>
                </c:pt>
                <c:pt idx="4783">
                  <c:v>7.5026259479083132E-2</c:v>
                </c:pt>
                <c:pt idx="4784">
                  <c:v>7.5015334866728067E-2</c:v>
                </c:pt>
                <c:pt idx="4785">
                  <c:v>7.5003640213044551E-2</c:v>
                </c:pt>
                <c:pt idx="4786">
                  <c:v>7.4991174994724352E-2</c:v>
                </c:pt>
                <c:pt idx="4787">
                  <c:v>7.4977945353740014E-2</c:v>
                </c:pt>
                <c:pt idx="4788">
                  <c:v>7.4963963605467393E-2</c:v>
                </c:pt>
                <c:pt idx="4789">
                  <c:v>7.4949247770210337E-2</c:v>
                </c:pt>
                <c:pt idx="4790">
                  <c:v>7.4933821127334529E-2</c:v>
                </c:pt>
                <c:pt idx="4791">
                  <c:v>7.4917711791231772E-2</c:v>
                </c:pt>
                <c:pt idx="4792">
                  <c:v>7.4900952308351379E-2</c:v>
                </c:pt>
                <c:pt idx="4793">
                  <c:v>7.4883579274550027E-2</c:v>
                </c:pt>
                <c:pt idx="4794">
                  <c:v>7.4865632972027238E-2</c:v>
                </c:pt>
                <c:pt idx="4795">
                  <c:v>7.4847157025129119E-2</c:v>
                </c:pt>
                <c:pt idx="4796">
                  <c:v>7.4828198074320021E-2</c:v>
                </c:pt>
                <c:pt idx="4797">
                  <c:v>7.4808805467636172E-2</c:v>
                </c:pt>
                <c:pt idx="4798">
                  <c:v>7.4789030968953285E-2</c:v>
                </c:pt>
                <c:pt idx="4799">
                  <c:v>7.476892848241562E-2</c:v>
                </c:pt>
                <c:pt idx="4800">
                  <c:v>7.4748553792390357E-2</c:v>
                </c:pt>
                <c:pt idx="4801">
                  <c:v>7.4727964318328025E-2</c:v>
                </c:pt>
                <c:pt idx="4802">
                  <c:v>7.4707218883925536E-2</c:v>
                </c:pt>
                <c:pt idx="4803">
                  <c:v>7.4686377500005272E-2</c:v>
                </c:pt>
                <c:pt idx="4804">
                  <c:v>7.4665501160539383E-2</c:v>
                </c:pt>
                <c:pt idx="4805">
                  <c:v>7.4644651651265159E-2</c:v>
                </c:pt>
                <c:pt idx="4806">
                  <c:v>7.4623891370352732E-2</c:v>
                </c:pt>
                <c:pt idx="4807">
                  <c:v>7.4603283160603204E-2</c:v>
                </c:pt>
                <c:pt idx="4808">
                  <c:v>7.458289015266964E-2</c:v>
                </c:pt>
                <c:pt idx="4809">
                  <c:v>7.4562775618810667E-2</c:v>
                </c:pt>
                <c:pt idx="4810">
                  <c:v>7.4543002836699901E-2</c:v>
                </c:pt>
                <c:pt idx="4811">
                  <c:v>7.4523634962831375E-2</c:v>
                </c:pt>
                <c:pt idx="4812">
                  <c:v>7.4504734915074353E-2</c:v>
                </c:pt>
                <c:pt idx="4813">
                  <c:v>7.4486365263947321E-2</c:v>
                </c:pt>
                <c:pt idx="4814">
                  <c:v>7.4468588132193703E-2</c:v>
                </c:pt>
                <c:pt idx="4815">
                  <c:v>7.4451465102257253E-2</c:v>
                </c:pt>
                <c:pt idx="4816">
                  <c:v>7.4435057131268884E-2</c:v>
                </c:pt>
                <c:pt idx="4817">
                  <c:v>7.4419424473169099E-2</c:v>
                </c:pt>
                <c:pt idx="4818">
                  <c:v>7.4404626607605745E-2</c:v>
                </c:pt>
                <c:pt idx="4819">
                  <c:v>7.4390722175257731E-2</c:v>
                </c:pt>
                <c:pt idx="4820">
                  <c:v>7.4377768919249604E-2</c:v>
                </c:pt>
                <c:pt idx="4821">
                  <c:v>7.4365823632333836E-2</c:v>
                </c:pt>
                <c:pt idx="4822">
                  <c:v>7.435494210952992E-2</c:v>
                </c:pt>
                <c:pt idx="4823">
                  <c:v>7.4345179105921561E-2</c:v>
                </c:pt>
                <c:pt idx="4824">
                  <c:v>7.4336588299324408E-2</c:v>
                </c:pt>
                <c:pt idx="4825">
                  <c:v>7.4329222257548913E-2</c:v>
                </c:pt>
                <c:pt idx="4826">
                  <c:v>7.432313240999304E-2</c:v>
                </c:pt>
                <c:pt idx="4827">
                  <c:v>7.4318369023311168E-2</c:v>
                </c:pt>
                <c:pt idx="4828">
                  <c:v>7.4314974043603113E-2</c:v>
                </c:pt>
                <c:pt idx="4829">
                  <c:v>7.4312965658978478E-2</c:v>
                </c:pt>
                <c:pt idx="4830">
                  <c:v>7.431233516949437E-2</c:v>
                </c:pt>
                <c:pt idx="4831">
                  <c:v>7.4313058864397763E-2</c:v>
                </c:pt>
                <c:pt idx="4832">
                  <c:v>7.4315105304900222E-2</c:v>
                </c:pt>
                <c:pt idx="4833">
                  <c:v>7.431843619303527E-2</c:v>
                </c:pt>
                <c:pt idx="4834">
                  <c:v>7.4323006952261725E-2</c:v>
                </c:pt>
                <c:pt idx="4835">
                  <c:v>7.4328767268991194E-2</c:v>
                </c:pt>
                <c:pt idx="4836">
                  <c:v>7.4335661605987188E-2</c:v>
                </c:pt>
                <c:pt idx="4837">
                  <c:v>7.4343629689047605E-2</c:v>
                </c:pt>
                <c:pt idx="4838">
                  <c:v>7.4352606967979226E-2</c:v>
                </c:pt>
                <c:pt idx="4839">
                  <c:v>7.4362525052835332E-2</c:v>
                </c:pt>
                <c:pt idx="4840">
                  <c:v>7.4373312126363306E-2</c:v>
                </c:pt>
                <c:pt idx="4841">
                  <c:v>7.438489333358661E-2</c:v>
                </c:pt>
                <c:pt idx="4842">
                  <c:v>7.4397191149421421E-2</c:v>
                </c:pt>
                <c:pt idx="4843">
                  <c:v>7.44101257252055E-2</c:v>
                </c:pt>
                <c:pt idx="4844">
                  <c:v>7.4423615214993785E-2</c:v>
                </c:pt>
                <c:pt idx="4845">
                  <c:v>7.4437576082450899E-2</c:v>
                </c:pt>
                <c:pt idx="4846">
                  <c:v>7.4451923389149424E-2</c:v>
                </c:pt>
                <c:pt idx="4847">
                  <c:v>7.4466571065058315E-2</c:v>
                </c:pt>
                <c:pt idx="4848">
                  <c:v>7.4481432161983899E-2</c:v>
                </c:pt>
                <c:pt idx="4849">
                  <c:v>7.4496419090703328E-2</c:v>
                </c:pt>
                <c:pt idx="4850">
                  <c:v>7.4511443842507671E-2</c:v>
                </c:pt>
                <c:pt idx="4851">
                  <c:v>7.4526418195850083E-2</c:v>
                </c:pt>
                <c:pt idx="4852">
                  <c:v>7.4541253908772892E-2</c:v>
                </c:pt>
                <c:pt idx="4853">
                  <c:v>7.4555862897765279E-2</c:v>
                </c:pt>
                <c:pt idx="4854">
                  <c:v>7.4570157403682821E-2</c:v>
                </c:pt>
                <c:pt idx="4855">
                  <c:v>7.4584050145339184E-2</c:v>
                </c:pt>
                <c:pt idx="4856">
                  <c:v>7.4597454461359278E-2</c:v>
                </c:pt>
                <c:pt idx="4857">
                  <c:v>7.4610284440863775E-2</c:v>
                </c:pt>
                <c:pt idx="4858">
                  <c:v>7.4622455043534694E-2</c:v>
                </c:pt>
                <c:pt idx="4859">
                  <c:v>7.463388220959262E-2</c:v>
                </c:pt>
                <c:pt idx="4860">
                  <c:v>7.4644482960197073E-2</c:v>
                </c:pt>
                <c:pt idx="4861">
                  <c:v>7.465417548876295E-2</c:v>
                </c:pt>
                <c:pt idx="4862">
                  <c:v>7.4662879243668184E-2</c:v>
                </c:pt>
                <c:pt idx="4863">
                  <c:v>7.4670515002809079E-2</c:v>
                </c:pt>
                <c:pt idx="4864">
                  <c:v>7.4677004940444047E-2</c:v>
                </c:pt>
                <c:pt idx="4865">
                  <c:v>7.4682272686747431E-2</c:v>
                </c:pt>
                <c:pt idx="4866">
                  <c:v>7.4686243380480924E-2</c:v>
                </c:pt>
                <c:pt idx="4867">
                  <c:v>7.4688843715171899E-2</c:v>
                </c:pt>
                <c:pt idx="4868">
                  <c:v>7.469000197917397E-2</c:v>
                </c:pt>
                <c:pt idx="4869">
                  <c:v>7.4689648089968641E-2</c:v>
                </c:pt>
                <c:pt idx="4870">
                  <c:v>7.4687713623053154E-2</c:v>
                </c:pt>
                <c:pt idx="4871">
                  <c:v>7.4684131835744016E-2</c:v>
                </c:pt>
                <c:pt idx="4872">
                  <c:v>7.4678837686212821E-2</c:v>
                </c:pt>
                <c:pt idx="4873">
                  <c:v>7.4671767848057083E-2</c:v>
                </c:pt>
                <c:pt idx="4874">
                  <c:v>7.4662860720694502E-2</c:v>
                </c:pt>
                <c:pt idx="4875">
                  <c:v>7.4652056435858691E-2</c:v>
                </c:pt>
                <c:pt idx="4876">
                  <c:v>7.4639296860459059E-2</c:v>
                </c:pt>
                <c:pt idx="4877">
                  <c:v>7.4624525596058297E-2</c:v>
                </c:pt>
                <c:pt idx="4878">
                  <c:v>7.4607687975207074E-2</c:v>
                </c:pt>
                <c:pt idx="4879">
                  <c:v>7.4588731054865839E-2</c:v>
                </c:pt>
                <c:pt idx="4880">
                  <c:v>7.4567603607132243E-2</c:v>
                </c:pt>
                <c:pt idx="4881">
                  <c:v>7.4544256107481471E-2</c:v>
                </c:pt>
                <c:pt idx="4882">
                  <c:v>7.4518640720718302E-2</c:v>
                </c:pt>
                <c:pt idx="4883">
                  <c:v>7.4490711284828051E-2</c:v>
                </c:pt>
                <c:pt idx="4884">
                  <c:v>7.4460423292905503E-2</c:v>
                </c:pt>
                <c:pt idx="4885">
                  <c:v>7.4427733873331264E-2</c:v>
                </c:pt>
                <c:pt idx="4886">
                  <c:v>7.4392601768356034E-2</c:v>
                </c:pt>
                <c:pt idx="4887">
                  <c:v>7.4354987311245346E-2</c:v>
                </c:pt>
                <c:pt idx="4888">
                  <c:v>7.4314852402128831E-2</c:v>
                </c:pt>
                <c:pt idx="4889">
                  <c:v>7.427216048269028E-2</c:v>
                </c:pt>
                <c:pt idx="4890">
                  <c:v>7.4226887758079479E-2</c:v>
                </c:pt>
                <c:pt idx="4891">
                  <c:v>7.4179047472100357E-2</c:v>
                </c:pt>
                <c:pt idx="4892">
                  <c:v>7.4128694790765698E-2</c:v>
                </c:pt>
                <c:pt idx="4893">
                  <c:v>7.40759080389541E-2</c:v>
                </c:pt>
                <c:pt idx="4894">
                  <c:v>7.4020777181926775E-2</c:v>
                </c:pt>
                <c:pt idx="4895">
                  <c:v>7.3963402418904242E-2</c:v>
                </c:pt>
                <c:pt idx="4896">
                  <c:v>7.3903893234583393E-2</c:v>
                </c:pt>
                <c:pt idx="4897">
                  <c:v>7.3842367515698462E-2</c:v>
                </c:pt>
                <c:pt idx="4898">
                  <c:v>7.3778950715182978E-2</c:v>
                </c:pt>
                <c:pt idx="4899">
                  <c:v>7.3713775061525919E-2</c:v>
                </c:pt>
                <c:pt idx="4900">
                  <c:v>7.3646978811557628E-2</c:v>
                </c:pt>
                <c:pt idx="4901">
                  <c:v>7.3578705544967371E-2</c:v>
                </c:pt>
                <c:pt idx="4902">
                  <c:v>7.3509103498898387E-2</c:v>
                </c:pt>
                <c:pt idx="4903">
                  <c:v>7.3438324941010102E-2</c:v>
                </c:pt>
                <c:pt idx="4904">
                  <c:v>7.3366525579440123E-2</c:v>
                </c:pt>
                <c:pt idx="4905">
                  <c:v>7.329386400814096E-2</c:v>
                </c:pt>
                <c:pt idx="4906">
                  <c:v>7.3220501186110273E-2</c:v>
                </c:pt>
                <c:pt idx="4907">
                  <c:v>7.3146599949074936E-2</c:v>
                </c:pt>
                <c:pt idx="4908">
                  <c:v>7.3072324552231685E-2</c:v>
                </c:pt>
                <c:pt idx="4909">
                  <c:v>7.2997840242688392E-2</c:v>
                </c:pt>
                <c:pt idx="4910">
                  <c:v>7.2923312860292244E-2</c:v>
                </c:pt>
                <c:pt idx="4911">
                  <c:v>7.2848908465570558E-2</c:v>
                </c:pt>
                <c:pt idx="4912">
                  <c:v>7.2774792993550427E-2</c:v>
                </c:pt>
                <c:pt idx="4913">
                  <c:v>7.270113193226424E-2</c:v>
                </c:pt>
                <c:pt idx="4914">
                  <c:v>7.262809002478543E-2</c:v>
                </c:pt>
                <c:pt idx="4915">
                  <c:v>7.2555830993678183E-2</c:v>
                </c:pt>
                <c:pt idx="4916">
                  <c:v>7.2484517286782194E-2</c:v>
                </c:pt>
                <c:pt idx="4917">
                  <c:v>7.2414309843291086E-2</c:v>
                </c:pt>
                <c:pt idx="4918">
                  <c:v>7.2345367879118092E-2</c:v>
                </c:pt>
                <c:pt idx="4919">
                  <c:v>7.2277848690580807E-2</c:v>
                </c:pt>
                <c:pt idx="4920">
                  <c:v>7.2211907475468434E-2</c:v>
                </c:pt>
                <c:pt idx="4921">
                  <c:v>7.2147697170591579E-2</c:v>
                </c:pt>
                <c:pt idx="4922">
                  <c:v>7.2085368304947273E-2</c:v>
                </c:pt>
                <c:pt idx="4923">
                  <c:v>7.202506886766416E-2</c:v>
                </c:pt>
                <c:pt idx="4924">
                  <c:v>7.1966944189924623E-2</c:v>
                </c:pt>
                <c:pt idx="4925">
                  <c:v>7.1911136840092565E-2</c:v>
                </c:pt>
                <c:pt idx="4926">
                  <c:v>7.1857786531304979E-2</c:v>
                </c:pt>
                <c:pt idx="4927">
                  <c:v>7.1807030040815206E-2</c:v>
                </c:pt>
                <c:pt idx="4928">
                  <c:v>7.1758994391453196E-2</c:v>
                </c:pt>
                <c:pt idx="4929">
                  <c:v>7.171378221098805E-2</c:v>
                </c:pt>
                <c:pt idx="4930">
                  <c:v>7.1671468735779037E-2</c:v>
                </c:pt>
                <c:pt idx="4931">
                  <c:v>7.1632113011336485E-2</c:v>
                </c:pt>
                <c:pt idx="4932">
                  <c:v>7.1595764754223412E-2</c:v>
                </c:pt>
                <c:pt idx="4933">
                  <c:v>7.1562465154483834E-2</c:v>
                </c:pt>
                <c:pt idx="4934">
                  <c:v>7.153224741059612E-2</c:v>
                </c:pt>
                <c:pt idx="4935">
                  <c:v>7.1505137232236129E-2</c:v>
                </c:pt>
                <c:pt idx="4936">
                  <c:v>7.1481153320882465E-2</c:v>
                </c:pt>
                <c:pt idx="4937">
                  <c:v>7.1460307829292719E-2</c:v>
                </c:pt>
                <c:pt idx="4938">
                  <c:v>7.1442606800513342E-2</c:v>
                </c:pt>
                <c:pt idx="4939">
                  <c:v>7.1428050587063016E-2</c:v>
                </c:pt>
                <c:pt idx="4940">
                  <c:v>7.1416634250920791E-2</c:v>
                </c:pt>
                <c:pt idx="4941">
                  <c:v>7.1408347944939582E-2</c:v>
                </c:pt>
                <c:pt idx="4942">
                  <c:v>7.1403177276298274E-2</c:v>
                </c:pt>
                <c:pt idx="4943">
                  <c:v>7.1401103652592085E-2</c:v>
                </c:pt>
                <c:pt idx="4944">
                  <c:v>7.1402104611153913E-2</c:v>
                </c:pt>
                <c:pt idx="4945">
                  <c:v>7.1406154132185429E-2</c:v>
                </c:pt>
                <c:pt idx="4946">
                  <c:v>7.1413222936267368E-2</c:v>
                </c:pt>
                <c:pt idx="4947">
                  <c:v>7.1423278766806181E-2</c:v>
                </c:pt>
                <c:pt idx="4948">
                  <c:v>7.1436286657962783E-2</c:v>
                </c:pt>
                <c:pt idx="4949">
                  <c:v>7.1452209188596918E-2</c:v>
                </c:pt>
                <c:pt idx="4950">
                  <c:v>7.1471006722749281E-2</c:v>
                </c:pt>
                <c:pt idx="4951">
                  <c:v>7.1492637637170842E-2</c:v>
                </c:pt>
                <c:pt idx="4952">
                  <c:v>7.151705853639681E-2</c:v>
                </c:pt>
                <c:pt idx="4953">
                  <c:v>7.154422445585068E-2</c:v>
                </c:pt>
                <c:pt idx="4954">
                  <c:v>7.157408905345089E-2</c:v>
                </c:pt>
                <c:pt idx="4955">
                  <c:v>7.1606604790181314E-2</c:v>
                </c:pt>
                <c:pt idx="4956">
                  <c:v>7.1641723100073176E-2</c:v>
                </c:pt>
                <c:pt idx="4957">
                  <c:v>7.1679394550035622E-2</c:v>
                </c:pt>
                <c:pt idx="4958">
                  <c:v>7.171956898995771E-2</c:v>
                </c:pt>
                <c:pt idx="4959">
                  <c:v>7.1762195693494943E-2</c:v>
                </c:pt>
                <c:pt idx="4960">
                  <c:v>7.1807223489939509E-2</c:v>
                </c:pt>
                <c:pt idx="4961">
                  <c:v>7.1854600887562403E-2</c:v>
                </c:pt>
                <c:pt idx="4962">
                  <c:v>7.1904276188804489E-2</c:v>
                </c:pt>
                <c:pt idx="4963">
                  <c:v>7.1956197597680002E-2</c:v>
                </c:pt>
                <c:pt idx="4964">
                  <c:v>7.2010313319746874E-2</c:v>
                </c:pt>
                <c:pt idx="4965">
                  <c:v>7.2066571654985104E-2</c:v>
                </c:pt>
                <c:pt idx="4966">
                  <c:v>7.2124921083914703E-2</c:v>
                </c:pt>
                <c:pt idx="4967">
                  <c:v>7.2185310347272283E-2</c:v>
                </c:pt>
                <c:pt idx="4968">
                  <c:v>7.224768851955618E-2</c:v>
                </c:pt>
                <c:pt idx="4969">
                  <c:v>7.2312005076738045E-2</c:v>
                </c:pt>
                <c:pt idx="4970">
                  <c:v>7.2378209958429737E-2</c:v>
                </c:pt>
                <c:pt idx="4971">
                  <c:v>7.2446253624782839E-2</c:v>
                </c:pt>
                <c:pt idx="4972">
                  <c:v>7.2516087108389374E-2</c:v>
                </c:pt>
                <c:pt idx="4973">
                  <c:v>7.2587662061441557E-2</c:v>
                </c:pt>
                <c:pt idx="4974">
                  <c:v>7.2660930798399873E-2</c:v>
                </c:pt>
                <c:pt idx="4975">
                  <c:v>7.2735846334408341E-2</c:v>
                </c:pt>
                <c:pt idx="4976">
                  <c:v>7.2812362419687776E-2</c:v>
                </c:pt>
                <c:pt idx="4977">
                  <c:v>7.2890433570127908E-2</c:v>
                </c:pt>
                <c:pt idx="4978">
                  <c:v>7.2970015094292059E-2</c:v>
                </c:pt>
                <c:pt idx="4979">
                  <c:v>7.3051063117037685E-2</c:v>
                </c:pt>
                <c:pt idx="4980">
                  <c:v>7.3133534599949396E-2</c:v>
                </c:pt>
                <c:pt idx="4981">
                  <c:v>7.3217387358772743E-2</c:v>
                </c:pt>
                <c:pt idx="4982">
                  <c:v>7.3302580078028715E-2</c:v>
                </c:pt>
                <c:pt idx="4983">
                  <c:v>7.3389072322981863E-2</c:v>
                </c:pt>
                <c:pt idx="4984">
                  <c:v>7.3476824549127795E-2</c:v>
                </c:pt>
                <c:pt idx="4985">
                  <c:v>7.3565798109357192E-2</c:v>
                </c:pt>
                <c:pt idx="4986">
                  <c:v>7.3655955258949773E-2</c:v>
                </c:pt>
                <c:pt idx="4987">
                  <c:v>7.3747259158540523E-2</c:v>
                </c:pt>
                <c:pt idx="4988">
                  <c:v>7.3839673875197964E-2</c:v>
                </c:pt>
                <c:pt idx="4989">
                  <c:v>7.3933164381745853E-2</c:v>
                </c:pt>
                <c:pt idx="4990">
                  <c:v>7.4027692233696679E-2</c:v>
                </c:pt>
                <c:pt idx="4991">
                  <c:v>7.4123206230209501E-2</c:v>
                </c:pt>
                <c:pt idx="4992">
                  <c:v>7.4219640522195818E-2</c:v>
                </c:pt>
                <c:pt idx="4993">
                  <c:v>7.4316921802285218E-2</c:v>
                </c:pt>
                <c:pt idx="4994">
                  <c:v>7.4414973710435484E-2</c:v>
                </c:pt>
                <c:pt idx="4995">
                  <c:v>7.4513717353953512E-2</c:v>
                </c:pt>
                <c:pt idx="4996">
                  <c:v>7.4613071650462229E-2</c:v>
                </c:pt>
                <c:pt idx="4997">
                  <c:v>7.4712953644856514E-2</c:v>
                </c:pt>
                <c:pt idx="4998">
                  <c:v>7.4813278807062802E-2</c:v>
                </c:pt>
                <c:pt idx="4999">
                  <c:v>7.49139613116339E-2</c:v>
                </c:pt>
                <c:pt idx="5000">
                  <c:v>7.5014914299959573E-2</c:v>
                </c:pt>
                <c:pt idx="5001">
                  <c:v>7.5116050125839787E-2</c:v>
                </c:pt>
                <c:pt idx="5002">
                  <c:v>7.5217280585146234E-2</c:v>
                </c:pt>
                <c:pt idx="5003">
                  <c:v>7.5318517130275972E-2</c:v>
                </c:pt>
                <c:pt idx="5004">
                  <c:v>7.5419671070077979E-2</c:v>
                </c:pt>
                <c:pt idx="5005">
                  <c:v>7.552065375591327E-2</c:v>
                </c:pt>
                <c:pt idx="5006">
                  <c:v>7.5621376754486644E-2</c:v>
                </c:pt>
                <c:pt idx="5007">
                  <c:v>7.5721752008069659E-2</c:v>
                </c:pt>
                <c:pt idx="5008">
                  <c:v>7.5821691982710368E-2</c:v>
                </c:pt>
                <c:pt idx="5009">
                  <c:v>7.5921109805008768E-2</c:v>
                </c:pt>
                <c:pt idx="5010">
                  <c:v>7.6019919388014945E-2</c:v>
                </c:pt>
                <c:pt idx="5011">
                  <c:v>7.6118035546787949E-2</c:v>
                </c:pt>
                <c:pt idx="5012">
                  <c:v>7.621537410413487E-2</c:v>
                </c:pt>
                <c:pt idx="5013">
                  <c:v>7.6311851987030083E-2</c:v>
                </c:pt>
                <c:pt idx="5014">
                  <c:v>7.64073873141978E-2</c:v>
                </c:pt>
                <c:pt idx="5015">
                  <c:v>7.6501899475321253E-2</c:v>
                </c:pt>
                <c:pt idx="5016">
                  <c:v>7.6595309202325948E-2</c:v>
                </c:pt>
                <c:pt idx="5017">
                  <c:v>7.6687538633167018E-2</c:v>
                </c:pt>
                <c:pt idx="5018">
                  <c:v>7.6778511368533739E-2</c:v>
                </c:pt>
                <c:pt idx="5019">
                  <c:v>7.6868152521868363E-2</c:v>
                </c:pt>
                <c:pt idx="5020">
                  <c:v>7.6956388763080349E-2</c:v>
                </c:pt>
                <c:pt idx="5021">
                  <c:v>7.7043148356322727E-2</c:v>
                </c:pt>
                <c:pt idx="5022">
                  <c:v>7.712836119218032E-2</c:v>
                </c:pt>
                <c:pt idx="5023">
                  <c:v>7.7211958814607268E-2</c:v>
                </c:pt>
                <c:pt idx="5024">
                  <c:v>7.7293874442935687E-2</c:v>
                </c:pt>
                <c:pt idx="5025">
                  <c:v>7.7374042989264064E-2</c:v>
                </c:pt>
                <c:pt idx="5026">
                  <c:v>7.7452401071520974E-2</c:v>
                </c:pt>
                <c:pt idx="5027">
                  <c:v>7.7528887022485227E-2</c:v>
                </c:pt>
                <c:pt idx="5028">
                  <c:v>7.7603440895034431E-2</c:v>
                </c:pt>
                <c:pt idx="5029">
                  <c:v>7.7676004463877041E-2</c:v>
                </c:pt>
                <c:pt idx="5030">
                  <c:v>7.7746521224015611E-2</c:v>
                </c:pt>
                <c:pt idx="5031">
                  <c:v>7.781493638617476E-2</c:v>
                </c:pt>
                <c:pt idx="5032">
                  <c:v>7.7881196869417926E-2</c:v>
                </c:pt>
                <c:pt idx="5033">
                  <c:v>7.7945251291165335E-2</c:v>
                </c:pt>
                <c:pt idx="5034">
                  <c:v>7.800704995481561E-2</c:v>
                </c:pt>
                <c:pt idx="5035">
                  <c:v>7.8066544835164467E-2</c:v>
                </c:pt>
                <c:pt idx="5036">
                  <c:v>7.8123689561802476E-2</c:v>
                </c:pt>
                <c:pt idx="5037">
                  <c:v>7.8178439400666516E-2</c:v>
                </c:pt>
                <c:pt idx="5038">
                  <c:v>7.8230751233909365E-2</c:v>
                </c:pt>
                <c:pt idx="5039">
                  <c:v>7.8280583538243964E-2</c:v>
                </c:pt>
                <c:pt idx="5040">
                  <c:v>7.8327896361910551E-2</c:v>
                </c:pt>
                <c:pt idx="5041">
                  <c:v>7.837265130040634E-2</c:v>
                </c:pt>
                <c:pt idx="5042">
                  <c:v>7.841481147111079E-2</c:v>
                </c:pt>
                <c:pt idx="5043">
                  <c:v>7.8454341486931214E-2</c:v>
                </c:pt>
                <c:pt idx="5044">
                  <c:v>7.8491207429086954E-2</c:v>
                </c:pt>
                <c:pt idx="5045">
                  <c:v>7.8525376819143275E-2</c:v>
                </c:pt>
                <c:pt idx="5046">
                  <c:v>7.855681859040009E-2</c:v>
                </c:pt>
                <c:pt idx="5047">
                  <c:v>7.8585503058733894E-2</c:v>
                </c:pt>
                <c:pt idx="5048">
                  <c:v>7.8611401892985183E-2</c:v>
                </c:pt>
                <c:pt idx="5049">
                  <c:v>7.8634488084979026E-2</c:v>
                </c:pt>
                <c:pt idx="5050">
                  <c:v>7.8654735919259408E-2</c:v>
                </c:pt>
                <c:pt idx="5051">
                  <c:v>7.8672120942613818E-2</c:v>
                </c:pt>
                <c:pt idx="5052">
                  <c:v>7.868661993345924E-2</c:v>
                </c:pt>
                <c:pt idx="5053">
                  <c:v>7.8698208727128224E-2</c:v>
                </c:pt>
                <c:pt idx="5054">
                  <c:v>7.8706857552887935E-2</c:v>
                </c:pt>
                <c:pt idx="5055">
                  <c:v>7.8712530067091543E-2</c:v>
                </c:pt>
                <c:pt idx="5056">
                  <c:v>7.871518689363044E-2</c:v>
                </c:pt>
                <c:pt idx="5057">
                  <c:v>7.8714787783483398E-2</c:v>
                </c:pt>
                <c:pt idx="5058">
                  <c:v>7.8711291846908865E-2</c:v>
                </c:pt>
                <c:pt idx="5059">
                  <c:v>7.870465769851033E-2</c:v>
                </c:pt>
                <c:pt idx="5060">
                  <c:v>7.8694843590119218E-2</c:v>
                </c:pt>
                <c:pt idx="5061">
                  <c:v>7.8681807534870238E-2</c:v>
                </c:pt>
                <c:pt idx="5062">
                  <c:v>7.8665507422973985E-2</c:v>
                </c:pt>
                <c:pt idx="5063">
                  <c:v>7.864590112956607E-2</c:v>
                </c:pt>
                <c:pt idx="5064">
                  <c:v>7.8622946614994693E-2</c:v>
                </c:pt>
                <c:pt idx="5065">
                  <c:v>7.8596602017897241E-2</c:v>
                </c:pt>
                <c:pt idx="5066">
                  <c:v>7.8566825741404916E-2</c:v>
                </c:pt>
                <c:pt idx="5067">
                  <c:v>7.8533576532803184E-2</c:v>
                </c:pt>
                <c:pt idx="5068">
                  <c:v>7.8496813556964057E-2</c:v>
                </c:pt>
                <c:pt idx="5069">
                  <c:v>7.8456496463856149E-2</c:v>
                </c:pt>
                <c:pt idx="5070">
                  <c:v>7.8412585450427286E-2</c:v>
                </c:pt>
                <c:pt idx="5071">
                  <c:v>7.836504131714371E-2</c:v>
                </c:pt>
                <c:pt idx="5072">
                  <c:v>7.8313825519460409E-2</c:v>
                </c:pt>
                <c:pt idx="5073">
                  <c:v>7.8258900214485783E-2</c:v>
                </c:pt>
                <c:pt idx="5074">
                  <c:v>7.8200228303095684E-2</c:v>
                </c:pt>
                <c:pt idx="5075">
                  <c:v>7.8137773467740673E-2</c:v>
                </c:pt>
                <c:pt idx="5076">
                  <c:v>7.8071500206181865E-2</c:v>
                </c:pt>
                <c:pt idx="5077">
                  <c:v>7.8001373861381562E-2</c:v>
                </c:pt>
                <c:pt idx="5078">
                  <c:v>7.792737048862583E-2</c:v>
                </c:pt>
                <c:pt idx="5079">
                  <c:v>7.7849498140061021E-2</c:v>
                </c:pt>
                <c:pt idx="5080">
                  <c:v>7.7767801181370055E-2</c:v>
                </c:pt>
                <c:pt idx="5081">
                  <c:v>7.7682343917844648E-2</c:v>
                </c:pt>
                <c:pt idx="5082">
                  <c:v>7.7593200556500402E-2</c:v>
                </c:pt>
                <c:pt idx="5083">
                  <c:v>7.7500454012781134E-2</c:v>
                </c:pt>
                <c:pt idx="5084">
                  <c:v>7.7404195115754637E-2</c:v>
                </c:pt>
                <c:pt idx="5085">
                  <c:v>7.7304521868150802E-2</c:v>
                </c:pt>
                <c:pt idx="5086">
                  <c:v>7.7201538746066709E-2</c:v>
                </c:pt>
                <c:pt idx="5087">
                  <c:v>7.7095356036316065E-2</c:v>
                </c:pt>
                <c:pt idx="5088">
                  <c:v>7.6986089209959835E-2</c:v>
                </c:pt>
                <c:pt idx="5089">
                  <c:v>7.6873858330609376E-2</c:v>
                </c:pt>
                <c:pt idx="5090">
                  <c:v>7.6758787496132463E-2</c:v>
                </c:pt>
                <c:pt idx="5091">
                  <c:v>7.6641004312425348E-2</c:v>
                </c:pt>
                <c:pt idx="5092">
                  <c:v>7.6520639397951326E-2</c:v>
                </c:pt>
                <c:pt idx="5093">
                  <c:v>7.6397825917780673E-2</c:v>
                </c:pt>
                <c:pt idx="5094">
                  <c:v>7.6272699145902068E-2</c:v>
                </c:pt>
                <c:pt idx="5095">
                  <c:v>7.6145396054611819E-2</c:v>
                </c:pt>
                <c:pt idx="5096">
                  <c:v>7.6016054929818694E-2</c:v>
                </c:pt>
                <c:pt idx="5097">
                  <c:v>7.5884815011140791E-2</c:v>
                </c:pt>
                <c:pt idx="5098">
                  <c:v>7.5751816155701771E-2</c:v>
                </c:pt>
                <c:pt idx="5099">
                  <c:v>7.5617198524567872E-2</c:v>
                </c:pt>
                <c:pt idx="5100">
                  <c:v>7.5481102290801516E-2</c:v>
                </c:pt>
                <c:pt idx="5101">
                  <c:v>7.5343667368138592E-2</c:v>
                </c:pt>
                <c:pt idx="5102">
                  <c:v>7.5205033159330234E-2</c:v>
                </c:pt>
                <c:pt idx="5103">
                  <c:v>7.5065338323219141E-2</c:v>
                </c:pt>
                <c:pt idx="5104">
                  <c:v>7.492472055965535E-2</c:v>
                </c:pt>
                <c:pt idx="5105">
                  <c:v>7.4783316411383194E-2</c:v>
                </c:pt>
                <c:pt idx="5106">
                  <c:v>7.4641261082064009E-2</c:v>
                </c:pt>
                <c:pt idx="5107">
                  <c:v>7.4498688269626898E-2</c:v>
                </c:pt>
                <c:pt idx="5108">
                  <c:v>7.4355730014169882E-2</c:v>
                </c:pt>
                <c:pt idx="5109">
                  <c:v>7.4212516559661185E-2</c:v>
                </c:pt>
                <c:pt idx="5110">
                  <c:v>7.4069176228719127E-2</c:v>
                </c:pt>
                <c:pt idx="5111">
                  <c:v>7.3925835309773757E-2</c:v>
                </c:pt>
                <c:pt idx="5112">
                  <c:v>7.3782617955943527E-2</c:v>
                </c:pt>
                <c:pt idx="5113">
                  <c:v>7.3639646094982095E-2</c:v>
                </c:pt>
                <c:pt idx="5114">
                  <c:v>7.3497039349678786E-2</c:v>
                </c:pt>
                <c:pt idx="5115">
                  <c:v>7.3354908902610039E-2</c:v>
                </c:pt>
                <c:pt idx="5116">
                  <c:v>7.3213344330842783E-2</c:v>
                </c:pt>
                <c:pt idx="5117">
                  <c:v>7.3072410905697049E-2</c:v>
                </c:pt>
                <c:pt idx="5118">
                  <c:v>7.2932159651709919E-2</c:v>
                </c:pt>
                <c:pt idx="5119">
                  <c:v>7.2792633506284843E-2</c:v>
                </c:pt>
                <c:pt idx="5120">
                  <c:v>7.2653868033485738E-2</c:v>
                </c:pt>
                <c:pt idx="5121">
                  <c:v>7.2515891897453652E-2</c:v>
                </c:pt>
                <c:pt idx="5122">
                  <c:v>7.2378727306914914E-2</c:v>
                </c:pt>
                <c:pt idx="5123">
                  <c:v>7.2242390439810414E-2</c:v>
                </c:pt>
                <c:pt idx="5124">
                  <c:v>7.2106891848980975E-2</c:v>
                </c:pt>
                <c:pt idx="5125">
                  <c:v>7.1972236849513233E-2</c:v>
                </c:pt>
                <c:pt idx="5126">
                  <c:v>7.1838425888332627E-2</c:v>
                </c:pt>
                <c:pt idx="5127">
                  <c:v>7.1705454896616866E-2</c:v>
                </c:pt>
                <c:pt idx="5128">
                  <c:v>7.1573315625596906E-2</c:v>
                </c:pt>
                <c:pt idx="5129">
                  <c:v>7.1441995966302407E-2</c:v>
                </c:pt>
                <c:pt idx="5130">
                  <c:v>7.1311480253797757E-2</c:v>
                </c:pt>
                <c:pt idx="5131">
                  <c:v>7.1181749556446933E-2</c:v>
                </c:pt>
                <c:pt idx="5132">
                  <c:v>7.1052781950731572E-2</c:v>
                </c:pt>
                <c:pt idx="5133">
                  <c:v>7.0924552782139882E-2</c:v>
                </c:pt>
                <c:pt idx="5134">
                  <c:v>7.0797034912630646E-2</c:v>
                </c:pt>
                <c:pt idx="5135">
                  <c:v>7.0670198955165353E-2</c:v>
                </c:pt>
                <c:pt idx="5136">
                  <c:v>7.054401349579309E-2</c:v>
                </c:pt>
                <c:pt idx="5137">
                  <c:v>7.0418445303757821E-2</c:v>
                </c:pt>
                <c:pt idx="5138">
                  <c:v>7.0293459530090155E-2</c:v>
                </c:pt>
                <c:pt idx="5139">
                  <c:v>7.0169019895130386E-2</c:v>
                </c:pt>
                <c:pt idx="5140">
                  <c:v>7.0045088865422683E-2</c:v>
                </c:pt>
                <c:pt idx="5141">
                  <c:v>6.9921627820404925E-2</c:v>
                </c:pt>
                <c:pt idx="5142">
                  <c:v>6.9798597209309393E-2</c:v>
                </c:pt>
                <c:pt idx="5143">
                  <c:v>6.9675956698678224E-2</c:v>
                </c:pt>
                <c:pt idx="5144">
                  <c:v>6.955366531088536E-2</c:v>
                </c:pt>
                <c:pt idx="5145">
                  <c:v>6.9431681554046498E-2</c:v>
                </c:pt>
                <c:pt idx="5146">
                  <c:v>6.9309963543686084E-2</c:v>
                </c:pt>
                <c:pt idx="5147">
                  <c:v>6.9188469116521795E-2</c:v>
                </c:pt>
                <c:pt idx="5148">
                  <c:v>6.9067155936713129E-2</c:v>
                </c:pt>
                <c:pt idx="5149">
                  <c:v>6.8945981594912359E-2</c:v>
                </c:pt>
                <c:pt idx="5150">
                  <c:v>6.8824903700444279E-2</c:v>
                </c:pt>
                <c:pt idx="5151">
                  <c:v>6.8703879966930698E-2</c:v>
                </c:pt>
                <c:pt idx="5152">
                  <c:v>6.8582868291666793E-2</c:v>
                </c:pt>
                <c:pt idx="5153">
                  <c:v>6.8461826829043268E-2</c:v>
                </c:pt>
                <c:pt idx="5154">
                  <c:v>6.8340714058302068E-2</c:v>
                </c:pt>
                <c:pt idx="5155">
                  <c:v>6.8219488845900789E-2</c:v>
                </c:pt>
                <c:pt idx="5156">
                  <c:v>6.8098110502752232E-2</c:v>
                </c:pt>
                <c:pt idx="5157">
                  <c:v>6.797653883659667E-2</c:v>
                </c:pt>
                <c:pt idx="5158">
                  <c:v>6.7854734199753894E-2</c:v>
                </c:pt>
                <c:pt idx="5159">
                  <c:v>6.7732657532495397E-2</c:v>
                </c:pt>
                <c:pt idx="5160">
                  <c:v>6.7610270402264139E-2</c:v>
                </c:pt>
                <c:pt idx="5161">
                  <c:v>6.7487535038966304E-2</c:v>
                </c:pt>
                <c:pt idx="5162">
                  <c:v>6.736441436654543E-2</c:v>
                </c:pt>
                <c:pt idx="5163">
                  <c:v>6.7240872031045479E-2</c:v>
                </c:pt>
                <c:pt idx="5164">
                  <c:v>6.7116872425358312E-2</c:v>
                </c:pt>
                <c:pt idx="5165">
                  <c:v>6.6992380710845068E-2</c:v>
                </c:pt>
                <c:pt idx="5166">
                  <c:v>6.686736283601323E-2</c:v>
                </c:pt>
                <c:pt idx="5167">
                  <c:v>6.674178555242162E-2</c:v>
                </c:pt>
                <c:pt idx="5168">
                  <c:v>6.6615616427982222E-2</c:v>
                </c:pt>
                <c:pt idx="5169">
                  <c:v>6.6488823857816848E-2</c:v>
                </c:pt>
                <c:pt idx="5170">
                  <c:v>6.6361377072822317E-2</c:v>
                </c:pt>
                <c:pt idx="5171">
                  <c:v>6.6233246146090441E-2</c:v>
                </c:pt>
                <c:pt idx="5172">
                  <c:v>6.6104401997322287E-2</c:v>
                </c:pt>
                <c:pt idx="5173">
                  <c:v>6.5974816395371352E-2</c:v>
                </c:pt>
                <c:pt idx="5174">
                  <c:v>6.5844461959041936E-2</c:v>
                </c:pt>
                <c:pt idx="5175">
                  <c:v>6.5713312156265954E-2</c:v>
                </c:pt>
                <c:pt idx="5176">
                  <c:v>6.5581341301773968E-2</c:v>
                </c:pt>
                <c:pt idx="5177">
                  <c:v>6.5448524553370871E-2</c:v>
                </c:pt>
                <c:pt idx="5178">
                  <c:v>6.5314846758027831E-2</c:v>
                </c:pt>
                <c:pt idx="5179">
                  <c:v>6.5180321568956867E-2</c:v>
                </c:pt>
                <c:pt idx="5180">
                  <c:v>6.5044995303187456E-2</c:v>
                </c:pt>
                <c:pt idx="5181">
                  <c:v>6.4908932191239929E-2</c:v>
                </c:pt>
                <c:pt idx="5182">
                  <c:v>6.4772205327228036E-2</c:v>
                </c:pt>
                <c:pt idx="5183">
                  <c:v>6.4634895575563761E-2</c:v>
                </c:pt>
                <c:pt idx="5184">
                  <c:v>6.4497090837565579E-2</c:v>
                </c:pt>
                <c:pt idx="5185">
                  <c:v>6.435888536881347E-2</c:v>
                </c:pt>
                <c:pt idx="5186">
                  <c:v>6.4220379133532624E-2</c:v>
                </c:pt>
                <c:pt idx="5187">
                  <c:v>6.4081677194119516E-2</c:v>
                </c:pt>
                <c:pt idx="5188">
                  <c:v>6.3942889134430178E-2</c:v>
                </c:pt>
                <c:pt idx="5189">
                  <c:v>6.3804128515503253E-2</c:v>
                </c:pt>
                <c:pt idx="5190">
                  <c:v>6.3665512362423127E-2</c:v>
                </c:pt>
                <c:pt idx="5191">
                  <c:v>6.3527160681066744E-2</c:v>
                </c:pt>
                <c:pt idx="5192">
                  <c:v>6.338919600350762E-2</c:v>
                </c:pt>
                <c:pt idx="5193">
                  <c:v>6.3251742960886884E-2</c:v>
                </c:pt>
                <c:pt idx="5194">
                  <c:v>6.3114927882594124E-2</c:v>
                </c:pt>
                <c:pt idx="5195">
                  <c:v>6.2978878420634044E-2</c:v>
                </c:pt>
                <c:pt idx="5196">
                  <c:v>6.2843723198088702E-2</c:v>
                </c:pt>
                <c:pt idx="5197">
                  <c:v>6.2709591480617513E-2</c:v>
                </c:pt>
                <c:pt idx="5198">
                  <c:v>6.2576612869968684E-2</c:v>
                </c:pt>
                <c:pt idx="5199">
                  <c:v>6.2444917018510106E-2</c:v>
                </c:pt>
                <c:pt idx="5200">
                  <c:v>6.2314633363817089E-2</c:v>
                </c:pt>
                <c:pt idx="5201">
                  <c:v>6.2185890882386123E-2</c:v>
                </c:pt>
                <c:pt idx="5202">
                  <c:v>6.2058817861575272E-2</c:v>
                </c:pt>
                <c:pt idx="5203">
                  <c:v>6.1933538487292619E-2</c:v>
                </c:pt>
                <c:pt idx="5204">
                  <c:v>6.1810165732567778E-2</c:v>
                </c:pt>
                <c:pt idx="5205">
                  <c:v>6.1688799781073396E-2</c:v>
                </c:pt>
                <c:pt idx="5206">
                  <c:v>6.1569533196026267E-2</c:v>
                </c:pt>
                <c:pt idx="5207">
                  <c:v>6.1452454040973943E-2</c:v>
                </c:pt>
                <c:pt idx="5208">
                  <c:v>6.1337646135669714E-2</c:v>
                </c:pt>
                <c:pt idx="5209">
                  <c:v>6.1225189194228008E-2</c:v>
                </c:pt>
                <c:pt idx="5210">
                  <c:v>6.1115158956740377E-2</c:v>
                </c:pt>
                <c:pt idx="5211">
                  <c:v>6.1007627318689923E-2</c:v>
                </c:pt>
                <c:pt idx="5212">
                  <c:v>6.0902662458246E-2</c:v>
                </c:pt>
                <c:pt idx="5213">
                  <c:v>6.0800328961361054E-2</c:v>
                </c:pt>
                <c:pt idx="5214">
                  <c:v>6.0700687944594128E-2</c:v>
                </c:pt>
                <c:pt idx="5215">
                  <c:v>6.0603797175596691E-2</c:v>
                </c:pt>
                <c:pt idx="5216">
                  <c:v>6.0509711191203359E-2</c:v>
                </c:pt>
                <c:pt idx="5217">
                  <c:v>6.0418481413079407E-2</c:v>
                </c:pt>
                <c:pt idx="5218">
                  <c:v>6.0330156260884941E-2</c:v>
                </c:pt>
                <c:pt idx="5219">
                  <c:v>6.0244781262922951E-2</c:v>
                </c:pt>
                <c:pt idx="5220">
                  <c:v>6.0162399164244949E-2</c:v>
                </c:pt>
                <c:pt idx="5221">
                  <c:v>6.008305003219562E-2</c:v>
                </c:pt>
                <c:pt idx="5222">
                  <c:v>6.000677135938199E-2</c:v>
                </c:pt>
                <c:pt idx="5223">
                  <c:v>5.993359816406077E-2</c:v>
                </c:pt>
                <c:pt idx="5224">
                  <c:v>5.9863563087940941E-2</c:v>
                </c:pt>
                <c:pt idx="5225">
                  <c:v>5.9796696491404094E-2</c:v>
                </c:pt>
                <c:pt idx="5226">
                  <c:v>5.9733026546150092E-2</c:v>
                </c:pt>
                <c:pt idx="5227">
                  <c:v>5.9672579325279453E-2</c:v>
                </c:pt>
                <c:pt idx="5228">
                  <c:v>5.9615378890827499E-2</c:v>
                </c:pt>
                <c:pt idx="5229">
                  <c:v>5.9561447378769769E-2</c:v>
                </c:pt>
                <c:pt idx="5230">
                  <c:v>5.9510805081520304E-2</c:v>
                </c:pt>
                <c:pt idx="5231">
                  <c:v>5.9463470527948918E-2</c:v>
                </c:pt>
                <c:pt idx="5232">
                  <c:v>5.941946056094502E-2</c:v>
                </c:pt>
                <c:pt idx="5233">
                  <c:v>5.937879041255896E-2</c:v>
                </c:pt>
                <c:pt idx="5234">
                  <c:v>5.9341473776753598E-2</c:v>
                </c:pt>
                <c:pt idx="5235">
                  <c:v>5.9307522879801407E-2</c:v>
                </c:pt>
                <c:pt idx="5236">
                  <c:v>5.9276948548363802E-2</c:v>
                </c:pt>
                <c:pt idx="5237">
                  <c:v>5.9249760275291476E-2</c:v>
                </c:pt>
                <c:pt idx="5238">
                  <c:v>5.9225966283185473E-2</c:v>
                </c:pt>
                <c:pt idx="5239">
                  <c:v>5.9205573585760757E-2</c:v>
                </c:pt>
                <c:pt idx="5240">
                  <c:v>5.9188588047054347E-2</c:v>
                </c:pt>
                <c:pt idx="5241">
                  <c:v>5.9175014438521696E-2</c:v>
                </c:pt>
                <c:pt idx="5242">
                  <c:v>5.9164856494065582E-2</c:v>
                </c:pt>
                <c:pt idx="5243">
                  <c:v>5.915811696304242E-2</c:v>
                </c:pt>
                <c:pt idx="5244">
                  <c:v>5.9154797661291329E-2</c:v>
                </c:pt>
                <c:pt idx="5245">
                  <c:v>5.9154899520232153E-2</c:v>
                </c:pt>
                <c:pt idx="5246">
                  <c:v>5.9158422634078729E-2</c:v>
                </c:pt>
                <c:pt idx="5247">
                  <c:v>5.9165366305213359E-2</c:v>
                </c:pt>
                <c:pt idx="5248">
                  <c:v>5.9175729087769705E-2</c:v>
                </c:pt>
                <c:pt idx="5249">
                  <c:v>5.91895088294703E-2</c:v>
                </c:pt>
                <c:pt idx="5250">
                  <c:v>5.9206702711764973E-2</c:v>
                </c:pt>
                <c:pt idx="5251">
                  <c:v>5.9227307288317356E-2</c:v>
                </c:pt>
                <c:pt idx="5252">
                  <c:v>5.9251318521884352E-2</c:v>
                </c:pt>
                <c:pt idx="5253">
                  <c:v>5.9278731819635798E-2</c:v>
                </c:pt>
                <c:pt idx="5254">
                  <c:v>5.9309542066958376E-2</c:v>
                </c:pt>
                <c:pt idx="5255">
                  <c:v>5.934374365979015E-2</c:v>
                </c:pt>
                <c:pt idx="5256">
                  <c:v>5.9381330535529075E-2</c:v>
                </c:pt>
                <c:pt idx="5257">
                  <c:v>5.9422296202560454E-2</c:v>
                </c:pt>
                <c:pt idx="5258">
                  <c:v>5.9466633768446436E-2</c:v>
                </c:pt>
                <c:pt idx="5259">
                  <c:v>5.9514335966820292E-2</c:v>
                </c:pt>
                <c:pt idx="5260">
                  <c:v>5.9565395183028017E-2</c:v>
                </c:pt>
                <c:pt idx="5261">
                  <c:v>5.9619803478558768E-2</c:v>
                </c:pt>
                <c:pt idx="5262">
                  <c:v>5.9677552614304706E-2</c:v>
                </c:pt>
                <c:pt idx="5263">
                  <c:v>5.9738634072690741E-2</c:v>
                </c:pt>
                <c:pt idx="5264">
                  <c:v>5.9803039078713191E-2</c:v>
                </c:pt>
                <c:pt idx="5265">
                  <c:v>5.987074772688241E-2</c:v>
                </c:pt>
                <c:pt idx="5266">
                  <c:v>5.9941705465202909E-2</c:v>
                </c:pt>
                <c:pt idx="5267">
                  <c:v>6.0015818356673467E-2</c:v>
                </c:pt>
                <c:pt idx="5268">
                  <c:v>6.0092971239334846E-2</c:v>
                </c:pt>
                <c:pt idx="5269">
                  <c:v>6.0173038868771317E-2</c:v>
                </c:pt>
                <c:pt idx="5270">
                  <c:v>6.0255887266535212E-2</c:v>
                </c:pt>
                <c:pt idx="5271">
                  <c:v>6.0341374623868543E-2</c:v>
                </c:pt>
                <c:pt idx="5272">
                  <c:v>6.0429352141324354E-2</c:v>
                </c:pt>
                <c:pt idx="5273">
                  <c:v>6.0519664821288531E-2</c:v>
                </c:pt>
                <c:pt idx="5274">
                  <c:v>6.0612152215835428E-2</c:v>
                </c:pt>
                <c:pt idx="5275">
                  <c:v>6.0706649131722239E-2</c:v>
                </c:pt>
                <c:pt idx="5276">
                  <c:v>6.0802986294258572E-2</c:v>
                </c:pt>
                <c:pt idx="5277">
                  <c:v>6.0900990971739323E-2</c:v>
                </c:pt>
                <c:pt idx="5278">
                  <c:v>6.1000487562081367E-2</c:v>
                </c:pt>
                <c:pt idx="5279">
                  <c:v>6.1101298143258723E-2</c:v>
                </c:pt>
                <c:pt idx="5280">
                  <c:v>6.1203242989085416E-2</c:v>
                </c:pt>
                <c:pt idx="5281">
                  <c:v>6.130614105184732E-2</c:v>
                </c:pt>
                <c:pt idx="5282">
                  <c:v>6.1409810413241332E-2</c:v>
                </c:pt>
                <c:pt idx="5283">
                  <c:v>6.1514068705034466E-2</c:v>
                </c:pt>
                <c:pt idx="5284">
                  <c:v>6.1618733500810943E-2</c:v>
                </c:pt>
                <c:pt idx="5285">
                  <c:v>6.1723622680132033E-2</c:v>
                </c:pt>
                <c:pt idx="5286">
                  <c:v>6.1828554766391673E-2</c:v>
                </c:pt>
                <c:pt idx="5287">
                  <c:v>6.1933349239605986E-2</c:v>
                </c:pt>
                <c:pt idx="5288">
                  <c:v>6.2037826825336033E-2</c:v>
                </c:pt>
                <c:pt idx="5289">
                  <c:v>6.2141809760900245E-2</c:v>
                </c:pt>
                <c:pt idx="5290">
                  <c:v>6.2245133244624974E-2</c:v>
                </c:pt>
                <c:pt idx="5291">
                  <c:v>6.2347669868139111E-2</c:v>
                </c:pt>
                <c:pt idx="5292">
                  <c:v>6.2449334713553725E-2</c:v>
                </c:pt>
                <c:pt idx="5293">
                  <c:v>6.2550066877660931E-2</c:v>
                </c:pt>
                <c:pt idx="5294">
                  <c:v>6.2649818195967877E-2</c:v>
                </c:pt>
                <c:pt idx="5295">
                  <c:v>6.2748552023483867E-2</c:v>
                </c:pt>
                <c:pt idx="5296">
                  <c:v>6.2846242456382664E-2</c:v>
                </c:pt>
                <c:pt idx="5297">
                  <c:v>6.2942873603944752E-2</c:v>
                </c:pt>
                <c:pt idx="5298">
                  <c:v>6.3038438894150561E-2</c:v>
                </c:pt>
                <c:pt idx="5299">
                  <c:v>6.3132940411247812E-2</c:v>
                </c:pt>
                <c:pt idx="5300">
                  <c:v>6.3226388264227967E-2</c:v>
                </c:pt>
                <c:pt idx="5301">
                  <c:v>6.3318799985187774E-2</c:v>
                </c:pt>
                <c:pt idx="5302">
                  <c:v>6.3410199956568145E-2</c:v>
                </c:pt>
                <c:pt idx="5303">
                  <c:v>6.3500618866283623E-2</c:v>
                </c:pt>
                <c:pt idx="5304">
                  <c:v>6.3590093189771754E-2</c:v>
                </c:pt>
                <c:pt idx="5305">
                  <c:v>6.3678664698011991E-2</c:v>
                </c:pt>
                <c:pt idx="5306">
                  <c:v>6.3766379990583238E-2</c:v>
                </c:pt>
                <c:pt idx="5307">
                  <c:v>6.3853290052847539E-2</c:v>
                </c:pt>
                <c:pt idx="5308">
                  <c:v>6.3939449836370232E-2</c:v>
                </c:pt>
                <c:pt idx="5309">
                  <c:v>6.402491786170364E-2</c:v>
                </c:pt>
                <c:pt idx="5310">
                  <c:v>6.410975584268469E-2</c:v>
                </c:pt>
                <c:pt idx="5311">
                  <c:v>6.4194028331416186E-2</c:v>
                </c:pt>
                <c:pt idx="5312">
                  <c:v>6.4277802383121876E-2</c:v>
                </c:pt>
                <c:pt idx="5313">
                  <c:v>6.436114724008718E-2</c:v>
                </c:pt>
                <c:pt idx="5314">
                  <c:v>6.4444134033916731E-2</c:v>
                </c:pt>
                <c:pt idx="5315">
                  <c:v>6.4526835505361382E-2</c:v>
                </c:pt>
                <c:pt idx="5316">
                  <c:v>6.460932574098846E-2</c:v>
                </c:pt>
                <c:pt idx="5317">
                  <c:v>6.4691679925987233E-2</c:v>
                </c:pt>
                <c:pt idx="5318">
                  <c:v>6.4773974112424457E-2</c:v>
                </c:pt>
                <c:pt idx="5319">
                  <c:v>6.4856285002283368E-2</c:v>
                </c:pt>
                <c:pt idx="5320">
                  <c:v>6.4938689744639649E-2</c:v>
                </c:pt>
                <c:pt idx="5321">
                  <c:v>6.5021265746348214E-2</c:v>
                </c:pt>
                <c:pt idx="5322">
                  <c:v>6.5104090495633149E-2</c:v>
                </c:pt>
                <c:pt idx="5323">
                  <c:v>6.5187241397992729E-2</c:v>
                </c:pt>
                <c:pt idx="5324">
                  <c:v>6.527079562385163E-2</c:v>
                </c:pt>
                <c:pt idx="5325">
                  <c:v>6.5354829967408073E-2</c:v>
                </c:pt>
                <c:pt idx="5326">
                  <c:v>6.5439420716145225E-2</c:v>
                </c:pt>
                <c:pt idx="5327">
                  <c:v>6.552464353049213E-2</c:v>
                </c:pt>
                <c:pt idx="5328">
                  <c:v>6.5610563596700769E-2</c:v>
                </c:pt>
                <c:pt idx="5329">
                  <c:v>6.5697214489252281E-2</c:v>
                </c:pt>
                <c:pt idx="5330">
                  <c:v>6.5784593826600374E-2</c:v>
                </c:pt>
                <c:pt idx="5331">
                  <c:v>6.5872679403236323E-2</c:v>
                </c:pt>
                <c:pt idx="5332">
                  <c:v>6.5961439057968307E-2</c:v>
                </c:pt>
                <c:pt idx="5333">
                  <c:v>6.6050831796246268E-2</c:v>
                </c:pt>
                <c:pt idx="5334">
                  <c:v>6.6140808522777095E-2</c:v>
                </c:pt>
                <c:pt idx="5335">
                  <c:v>6.6231312724209179E-2</c:v>
                </c:pt>
                <c:pt idx="5336">
                  <c:v>6.6322281116685131E-2</c:v>
                </c:pt>
                <c:pt idx="5337">
                  <c:v>6.6413644260056623E-2</c:v>
                </c:pt>
                <c:pt idx="5338">
                  <c:v>6.6505327140009146E-2</c:v>
                </c:pt>
                <c:pt idx="5339">
                  <c:v>6.6597249719295787E-2</c:v>
                </c:pt>
                <c:pt idx="5340">
                  <c:v>6.6689327459252143E-2</c:v>
                </c:pt>
                <c:pt idx="5341">
                  <c:v>6.6781471812733972E-2</c:v>
                </c:pt>
                <c:pt idx="5342">
                  <c:v>6.6873590689592782E-2</c:v>
                </c:pt>
                <c:pt idx="5343">
                  <c:v>6.6965588895775793E-2</c:v>
                </c:pt>
                <c:pt idx="5344">
                  <c:v>6.7057368547107407E-2</c:v>
                </c:pt>
                <c:pt idx="5345">
                  <c:v>6.714882945878288E-2</c:v>
                </c:pt>
                <c:pt idx="5346">
                  <c:v>6.7239869511575276E-2</c:v>
                </c:pt>
                <c:pt idx="5347">
                  <c:v>6.7330384995728923E-2</c:v>
                </c:pt>
                <c:pt idx="5348">
                  <c:v>6.7420270933486501E-2</c:v>
                </c:pt>
                <c:pt idx="5349">
                  <c:v>6.7509421381166529E-2</c:v>
                </c:pt>
                <c:pt idx="5350">
                  <c:v>6.7597729711682944E-2</c:v>
                </c:pt>
                <c:pt idx="5351">
                  <c:v>6.7685088878370506E-2</c:v>
                </c:pt>
                <c:pt idx="5352">
                  <c:v>6.7771391660953306E-2</c:v>
                </c:pt>
                <c:pt idx="5353">
                  <c:v>6.7856539997263168E-2</c:v>
                </c:pt>
                <c:pt idx="5354">
                  <c:v>6.79404648629678E-2</c:v>
                </c:pt>
                <c:pt idx="5355">
                  <c:v>6.8023130443504762E-2</c:v>
                </c:pt>
                <c:pt idx="5356">
                  <c:v>6.8104519155240462E-2</c:v>
                </c:pt>
                <c:pt idx="5357">
                  <c:v>6.8184622516040697E-2</c:v>
                </c:pt>
                <c:pt idx="5358">
                  <c:v>6.8263440186181801E-2</c:v>
                </c:pt>
                <c:pt idx="5359">
                  <c:v>6.8340979367466317E-2</c:v>
                </c:pt>
                <c:pt idx="5360">
                  <c:v>6.8417254243157574E-2</c:v>
                </c:pt>
                <c:pt idx="5361">
                  <c:v>6.8492285445167195E-2</c:v>
                </c:pt>
                <c:pt idx="5362">
                  <c:v>6.8566099547082635E-2</c:v>
                </c:pt>
                <c:pt idx="5363">
                  <c:v>6.8638728582120195E-2</c:v>
                </c:pt>
                <c:pt idx="5364">
                  <c:v>6.8710209585127663E-2</c:v>
                </c:pt>
                <c:pt idx="5365">
                  <c:v>6.878058415777788E-2</c:v>
                </c:pt>
                <c:pt idx="5366">
                  <c:v>6.884989805611362E-2</c:v>
                </c:pt>
                <c:pt idx="5367">
                  <c:v>6.8918200799621021E-2</c:v>
                </c:pt>
                <c:pt idx="5368">
                  <c:v>6.898554530102928E-2</c:v>
                </c:pt>
                <c:pt idx="5369">
                  <c:v>6.9051987516050836E-2</c:v>
                </c:pt>
                <c:pt idx="5370">
                  <c:v>6.9117586112296708E-2</c:v>
                </c:pt>
                <c:pt idx="5371">
                  <c:v>6.9182402156619874E-2</c:v>
                </c:pt>
                <c:pt idx="5372">
                  <c:v>6.9246498820158556E-2</c:v>
                </c:pt>
                <c:pt idx="5373">
                  <c:v>6.9309941100369851E-2</c:v>
                </c:pt>
                <c:pt idx="5374">
                  <c:v>6.9372795559364292E-2</c:v>
                </c:pt>
                <c:pt idx="5375">
                  <c:v>6.943513007786857E-2</c:v>
                </c:pt>
                <c:pt idx="5376">
                  <c:v>6.9497013624164841E-2</c:v>
                </c:pt>
                <c:pt idx="5377">
                  <c:v>6.9558516037371634E-2</c:v>
                </c:pt>
                <c:pt idx="5378">
                  <c:v>6.9619699976723265E-2</c:v>
                </c:pt>
                <c:pt idx="5379">
                  <c:v>6.9680603776278979E-2</c:v>
                </c:pt>
                <c:pt idx="5380">
                  <c:v>6.9741237840864376E-2</c:v>
                </c:pt>
                <c:pt idx="5381">
                  <c:v>6.9801597551588768E-2</c:v>
                </c:pt>
                <c:pt idx="5382">
                  <c:v>6.9861671127775138E-2</c:v>
                </c:pt>
                <c:pt idx="5383">
                  <c:v>6.9921440444441665E-2</c:v>
                </c:pt>
                <c:pt idx="5384">
                  <c:v>6.9980881540415749E-2</c:v>
                </c:pt>
                <c:pt idx="5385">
                  <c:v>7.0039965090763601E-2</c:v>
                </c:pt>
                <c:pt idx="5386">
                  <c:v>7.0098656855284838E-2</c:v>
                </c:pt>
                <c:pt idx="5387">
                  <c:v>7.0156918104342103E-2</c:v>
                </c:pt>
                <c:pt idx="5388">
                  <c:v>7.0214706022861784E-2</c:v>
                </c:pt>
                <c:pt idx="5389">
                  <c:v>7.0271974093307196E-2</c:v>
                </c:pt>
                <c:pt idx="5390">
                  <c:v>7.0328672458406558E-2</c:v>
                </c:pt>
                <c:pt idx="5391">
                  <c:v>7.0384748264400651E-2</c:v>
                </c:pt>
                <c:pt idx="5392">
                  <c:v>7.044014598555684E-2</c:v>
                </c:pt>
                <c:pt idx="5393">
                  <c:v>7.0494807730676873E-2</c:v>
                </c:pt>
                <c:pt idx="5394">
                  <c:v>7.0548673532308759E-2</c:v>
                </c:pt>
                <c:pt idx="5395">
                  <c:v>7.0601681619353873E-2</c:v>
                </c:pt>
                <c:pt idx="5396">
                  <c:v>7.0653768673742068E-2</c:v>
                </c:pt>
                <c:pt idx="5397">
                  <c:v>7.0704870071829962E-2</c:v>
                </c:pt>
                <c:pt idx="5398">
                  <c:v>7.0754920111158512E-2</c:v>
                </c:pt>
                <c:pt idx="5399">
                  <c:v>7.0803852223188565E-2</c:v>
                </c:pt>
                <c:pt idx="5400">
                  <c:v>7.0851599172614826E-2</c:v>
                </c:pt>
                <c:pt idx="5401">
                  <c:v>7.0898093243840998E-2</c:v>
                </c:pt>
                <c:pt idx="5402">
                  <c:v>7.0943266415181103E-2</c:v>
                </c:pt>
                <c:pt idx="5403">
                  <c:v>7.0987050521335193E-2</c:v>
                </c:pt>
                <c:pt idx="5404">
                  <c:v>7.1029377404669178E-2</c:v>
                </c:pt>
                <c:pt idx="5405">
                  <c:v>7.1070179055813656E-2</c:v>
                </c:pt>
                <c:pt idx="5406">
                  <c:v>7.1109387744077351E-2</c:v>
                </c:pt>
                <c:pt idx="5407">
                  <c:v>7.1146936138157119E-2</c:v>
                </c:pt>
                <c:pt idx="5408">
                  <c:v>7.1182757417607781E-2</c:v>
                </c:pt>
                <c:pt idx="5409">
                  <c:v>7.1216785375521133E-2</c:v>
                </c:pt>
                <c:pt idx="5410">
                  <c:v>7.1248954512847046E-2</c:v>
                </c:pt>
                <c:pt idx="5411">
                  <c:v>7.127920012477397E-2</c:v>
                </c:pt>
                <c:pt idx="5412">
                  <c:v>7.13074583795726E-2</c:v>
                </c:pt>
                <c:pt idx="5413">
                  <c:v>7.1333666390289874E-2</c:v>
                </c:pt>
                <c:pt idx="5414">
                  <c:v>7.1357762279668127E-2</c:v>
                </c:pt>
                <c:pt idx="5415">
                  <c:v>7.1379685238648849E-2</c:v>
                </c:pt>
                <c:pt idx="5416">
                  <c:v>7.1399375578807309E-2</c:v>
                </c:pt>
                <c:pt idx="5417">
                  <c:v>7.1416774779051492E-2</c:v>
                </c:pt>
                <c:pt idx="5418">
                  <c:v>7.1431825526904399E-2</c:v>
                </c:pt>
                <c:pt idx="5419">
                  <c:v>7.144447175467819E-2</c:v>
                </c:pt>
                <c:pt idx="5420">
                  <c:v>7.1454658670834018E-2</c:v>
                </c:pt>
                <c:pt idx="5421">
                  <c:v>7.146233278681112E-2</c:v>
                </c:pt>
                <c:pt idx="5422">
                  <c:v>7.1467441939596338E-2</c:v>
                </c:pt>
                <c:pt idx="5423">
                  <c:v>7.1469935310293775E-2</c:v>
                </c:pt>
                <c:pt idx="5424">
                  <c:v>7.1469763438943804E-2</c:v>
                </c:pt>
                <c:pt idx="5425">
                  <c:v>7.1466878235829229E-2</c:v>
                </c:pt>
                <c:pt idx="5426">
                  <c:v>7.1461232989496776E-2</c:v>
                </c:pt>
                <c:pt idx="5427">
                  <c:v>7.1452782371711182E-2</c:v>
                </c:pt>
                <c:pt idx="5428">
                  <c:v>7.1441482439550383E-2</c:v>
                </c:pt>
                <c:pt idx="5429">
                  <c:v>7.1427290634839866E-2</c:v>
                </c:pt>
                <c:pt idx="5430">
                  <c:v>7.1410165781115587E-2</c:v>
                </c:pt>
                <c:pt idx="5431">
                  <c:v>7.1390068078296384E-2</c:v>
                </c:pt>
                <c:pt idx="5432">
                  <c:v>7.1366959095237104E-2</c:v>
                </c:pt>
                <c:pt idx="5433">
                  <c:v>7.1340801760326894E-2</c:v>
                </c:pt>
                <c:pt idx="5434">
                  <c:v>7.1311560350287781E-2</c:v>
                </c:pt>
                <c:pt idx="5435">
                  <c:v>7.127920047732178E-2</c:v>
                </c:pt>
                <c:pt idx="5436">
                  <c:v>7.1243689074746971E-2</c:v>
                </c:pt>
                <c:pt idx="5437">
                  <c:v>7.1204994381256104E-2</c:v>
                </c:pt>
                <c:pt idx="5438">
                  <c:v>7.1163085923923994E-2</c:v>
                </c:pt>
                <c:pt idx="5439">
                  <c:v>7.1117934500083649E-2</c:v>
                </c:pt>
                <c:pt idx="5440">
                  <c:v>7.1069522355021064E-2</c:v>
                </c:pt>
                <c:pt idx="5441">
                  <c:v>7.1017865192721782E-2</c:v>
                </c:pt>
                <c:pt idx="5442">
                  <c:v>7.096301660750183E-2</c:v>
                </c:pt>
                <c:pt idx="5443">
                  <c:v>7.090505107901221E-2</c:v>
                </c:pt>
                <c:pt idx="5444">
                  <c:v>7.084405353480569E-2</c:v>
                </c:pt>
                <c:pt idx="5445">
                  <c:v>7.0780118079657089E-2</c:v>
                </c:pt>
                <c:pt idx="5446">
                  <c:v>7.0713347139921834E-2</c:v>
                </c:pt>
                <c:pt idx="5447">
                  <c:v>7.0643850666761016E-2</c:v>
                </c:pt>
                <c:pt idx="5448">
                  <c:v>7.0571745382420156E-2</c:v>
                </c:pt>
                <c:pt idx="5449">
                  <c:v>7.0497154067377998E-2</c:v>
                </c:pt>
                <c:pt idx="5450">
                  <c:v>7.0420204886767063E-2</c:v>
                </c:pt>
                <c:pt idx="5451">
                  <c:v>7.0341030754525163E-2</c:v>
                </c:pt>
                <c:pt idx="5452">
                  <c:v>7.0259768733779329E-2</c:v>
                </c:pt>
                <c:pt idx="5453">
                  <c:v>7.0176559472001909E-2</c:v>
                </c:pt>
                <c:pt idx="5454">
                  <c:v>7.0091546669518778E-2</c:v>
                </c:pt>
                <c:pt idx="5455">
                  <c:v>7.0004876579987468E-2</c:v>
                </c:pt>
                <c:pt idx="5456">
                  <c:v>6.9916697541503578E-2</c:v>
                </c:pt>
                <c:pt idx="5457">
                  <c:v>6.9827159537030323E-2</c:v>
                </c:pt>
                <c:pt idx="5458">
                  <c:v>6.9736413782886808E-2</c:v>
                </c:pt>
                <c:pt idx="5459">
                  <c:v>6.9644612344065479E-2</c:v>
                </c:pt>
                <c:pt idx="5460">
                  <c:v>6.9551907775190311E-2</c:v>
                </c:pt>
                <c:pt idx="5461">
                  <c:v>6.9458452785960162E-2</c:v>
                </c:pt>
                <c:pt idx="5462">
                  <c:v>6.9364399929962434E-2</c:v>
                </c:pt>
                <c:pt idx="5463">
                  <c:v>6.9269901315774721E-2</c:v>
                </c:pt>
                <c:pt idx="5464">
                  <c:v>6.9175108339309788E-2</c:v>
                </c:pt>
                <c:pt idx="5465">
                  <c:v>6.9080163759841232E-2</c:v>
                </c:pt>
                <c:pt idx="5466">
                  <c:v>6.8985184886245401E-2</c:v>
                </c:pt>
                <c:pt idx="5467">
                  <c:v>6.8890260015149224E-2</c:v>
                </c:pt>
                <c:pt idx="5468">
                  <c:v>6.8795461024219434E-2</c:v>
                </c:pt>
                <c:pt idx="5469">
                  <c:v>6.8700851037208591E-2</c:v>
                </c:pt>
                <c:pt idx="5470">
                  <c:v>6.8606485203207904E-2</c:v>
                </c:pt>
                <c:pt idx="5471">
                  <c:v>6.8512411177964722E-2</c:v>
                </c:pt>
                <c:pt idx="5472">
                  <c:v>6.8418669574674768E-2</c:v>
                </c:pt>
                <c:pt idx="5473">
                  <c:v>6.8325294395453054E-2</c:v>
                </c:pt>
                <c:pt idx="5474">
                  <c:v>6.8232313444449064E-2</c:v>
                </c:pt>
                <c:pt idx="5475">
                  <c:v>6.8139748723160573E-2</c:v>
                </c:pt>
                <c:pt idx="5476">
                  <c:v>6.8047616808476513E-2</c:v>
                </c:pt>
                <c:pt idx="5477">
                  <c:v>6.7955929213976099E-2</c:v>
                </c:pt>
                <c:pt idx="5478">
                  <c:v>6.7864692735002452E-2</c:v>
                </c:pt>
                <c:pt idx="5479">
                  <c:v>6.7773909778023222E-2</c:v>
                </c:pt>
                <c:pt idx="5480">
                  <c:v>6.7683578674783251E-2</c:v>
                </c:pt>
                <c:pt idx="5481">
                  <c:v>6.7593693981746666E-2</c:v>
                </c:pt>
                <c:pt idx="5482">
                  <c:v>6.750424676531698E-2</c:v>
                </c:pt>
                <c:pt idx="5483">
                  <c:v>6.7415224873317636E-2</c:v>
                </c:pt>
                <c:pt idx="5484">
                  <c:v>6.732661319320217E-2</c:v>
                </c:pt>
                <c:pt idx="5485">
                  <c:v>6.723839389746028E-2</c:v>
                </c:pt>
                <c:pt idx="5486">
                  <c:v>6.7150546676671419E-2</c:v>
                </c:pt>
                <c:pt idx="5487">
                  <c:v>6.7063048960651642E-2</c:v>
                </c:pt>
                <c:pt idx="5488">
                  <c:v>6.6975876128127859E-2</c:v>
                </c:pt>
                <c:pt idx="5489">
                  <c:v>6.6889001705365977E-2</c:v>
                </c:pt>
                <c:pt idx="5490">
                  <c:v>6.6802397554167378E-2</c:v>
                </c:pt>
                <c:pt idx="5491">
                  <c:v>6.6716034049640535E-2</c:v>
                </c:pt>
                <c:pt idx="5492">
                  <c:v>6.6629880248142606E-2</c:v>
                </c:pt>
                <c:pt idx="5493">
                  <c:v>6.654390404577841E-2</c:v>
                </c:pt>
                <c:pt idx="5494">
                  <c:v>6.6458072327831436E-2</c:v>
                </c:pt>
                <c:pt idx="5495">
                  <c:v>6.6372351109494118E-2</c:v>
                </c:pt>
                <c:pt idx="5496">
                  <c:v>6.6286705668253149E-2</c:v>
                </c:pt>
                <c:pt idx="5497">
                  <c:v>6.6201100668276558E-2</c:v>
                </c:pt>
                <c:pt idx="5498">
                  <c:v>6.6115500277138944E-2</c:v>
                </c:pt>
                <c:pt idx="5499">
                  <c:v>6.60298682752124E-2</c:v>
                </c:pt>
                <c:pt idx="5500">
                  <c:v>6.5944168158039621E-2</c:v>
                </c:pt>
                <c:pt idx="5501">
                  <c:v>6.5858363231997841E-2</c:v>
                </c:pt>
                <c:pt idx="5502">
                  <c:v>6.5772416703551759E-2</c:v>
                </c:pt>
                <c:pt idx="5503">
                  <c:v>6.5686291762384177E-2</c:v>
                </c:pt>
                <c:pt idx="5504">
                  <c:v>6.5599951658684943E-2</c:v>
                </c:pt>
                <c:pt idx="5505">
                  <c:v>6.5513359774868399E-2</c:v>
                </c:pt>
                <c:pt idx="5506">
                  <c:v>6.5426479691981884E-2</c:v>
                </c:pt>
                <c:pt idx="5507">
                  <c:v>6.5339275251058274E-2</c:v>
                </c:pt>
                <c:pt idx="5508">
                  <c:v>6.5251710609656927E-2</c:v>
                </c:pt>
                <c:pt idx="5509">
                  <c:v>6.5163750293829897E-2</c:v>
                </c:pt>
                <c:pt idx="5510">
                  <c:v>6.5075359245740538E-2</c:v>
                </c:pt>
                <c:pt idx="5511">
                  <c:v>6.4986502867154891E-2</c:v>
                </c:pt>
                <c:pt idx="5512">
                  <c:v>6.4897147059017349E-2</c:v>
                </c:pt>
                <c:pt idx="5513">
                  <c:v>6.4807258257314704E-2</c:v>
                </c:pt>
                <c:pt idx="5514">
                  <c:v>6.4716803465425188E-2</c:v>
                </c:pt>
                <c:pt idx="5515">
                  <c:v>6.4625750283141659E-2</c:v>
                </c:pt>
                <c:pt idx="5516">
                  <c:v>6.4534066932549927E-2</c:v>
                </c:pt>
                <c:pt idx="5517">
                  <c:v>6.4441722280938168E-2</c:v>
                </c:pt>
                <c:pt idx="5518">
                  <c:v>6.4348685860904392E-2</c:v>
                </c:pt>
                <c:pt idx="5519">
                  <c:v>6.4254927887823166E-2</c:v>
                </c:pt>
                <c:pt idx="5520">
                  <c:v>6.4160419274826644E-2</c:v>
                </c:pt>
                <c:pt idx="5521">
                  <c:v>6.4065131645447596E-2</c:v>
                </c:pt>
                <c:pt idx="5522">
                  <c:v>6.3969037344066726E-2</c:v>
                </c:pt>
                <c:pt idx="5523">
                  <c:v>6.3872109444300634E-2</c:v>
                </c:pt>
                <c:pt idx="5524">
                  <c:v>6.3774321755459662E-2</c:v>
                </c:pt>
                <c:pt idx="5525">
                  <c:v>6.3675648827201364E-2</c:v>
                </c:pt>
                <c:pt idx="5526">
                  <c:v>6.357606595249804E-2</c:v>
                </c:pt>
                <c:pt idx="5527">
                  <c:v>6.3475549169031906E-2</c:v>
                </c:pt>
                <c:pt idx="5528">
                  <c:v>6.3374084110232973E-2</c:v>
                </c:pt>
                <c:pt idx="5529">
                  <c:v>6.3271685127127844E-2</c:v>
                </c:pt>
                <c:pt idx="5530">
                  <c:v>6.3168399150524399E-2</c:v>
                </c:pt>
                <c:pt idx="5531">
                  <c:v>6.3064290945127097E-2</c:v>
                </c:pt>
                <c:pt idx="5532">
                  <c:v>6.2959434063922862E-2</c:v>
                </c:pt>
                <c:pt idx="5533">
                  <c:v>6.2853909759010326E-2</c:v>
                </c:pt>
                <c:pt idx="5534">
                  <c:v>6.2747806252179114E-2</c:v>
                </c:pt>
                <c:pt idx="5535">
                  <c:v>6.2641218056085912E-2</c:v>
                </c:pt>
                <c:pt idx="5536">
                  <c:v>6.2534245332312222E-2</c:v>
                </c:pt>
                <c:pt idx="5537">
                  <c:v>6.2426993284421139E-2</c:v>
                </c:pt>
                <c:pt idx="5538">
                  <c:v>6.2319571584637398E-2</c:v>
                </c:pt>
                <c:pt idx="5539">
                  <c:v>6.2212093832825423E-2</c:v>
                </c:pt>
                <c:pt idx="5540">
                  <c:v>6.2104677046476126E-2</c:v>
                </c:pt>
                <c:pt idx="5541">
                  <c:v>6.1997441180447713E-2</c:v>
                </c:pt>
                <c:pt idx="5542">
                  <c:v>6.1890508675239188E-2</c:v>
                </c:pt>
                <c:pt idx="5543">
                  <c:v>6.1784004032608496E-2</c:v>
                </c:pt>
                <c:pt idx="5544">
                  <c:v>6.1678053417382778E-2</c:v>
                </c:pt>
                <c:pt idx="5545">
                  <c:v>6.1572784284340161E-2</c:v>
                </c:pt>
                <c:pt idx="5546">
                  <c:v>6.1468325029075066E-2</c:v>
                </c:pt>
                <c:pt idx="5547">
                  <c:v>6.1364804661793816E-2</c:v>
                </c:pt>
                <c:pt idx="5548">
                  <c:v>6.1262352503018071E-2</c:v>
                </c:pt>
                <c:pt idx="5549">
                  <c:v>6.116109790020522E-2</c:v>
                </c:pt>
                <c:pt idx="5550">
                  <c:v>6.1061169964328692E-2</c:v>
                </c:pt>
                <c:pt idx="5551">
                  <c:v>6.096269732548968E-2</c:v>
                </c:pt>
                <c:pt idx="5552">
                  <c:v>6.0865807906663502E-2</c:v>
                </c:pt>
                <c:pt idx="5553">
                  <c:v>6.0770616802511293E-2</c:v>
                </c:pt>
                <c:pt idx="5554">
                  <c:v>6.0677200349887037E-2</c:v>
                </c:pt>
                <c:pt idx="5555">
                  <c:v>6.0585590749391197E-2</c:v>
                </c:pt>
                <c:pt idx="5556">
                  <c:v>6.049579574374208E-2</c:v>
                </c:pt>
                <c:pt idx="5557">
                  <c:v>6.040781063711833E-2</c:v>
                </c:pt>
                <c:pt idx="5558">
                  <c:v>6.0321619618403287E-2</c:v>
                </c:pt>
                <c:pt idx="5559">
                  <c:v>6.0237196611703535E-2</c:v>
                </c:pt>
                <c:pt idx="5560">
                  <c:v>6.0154506069645425E-2</c:v>
                </c:pt>
                <c:pt idx="5561">
                  <c:v>6.007350372735959E-2</c:v>
                </c:pt>
                <c:pt idx="5562">
                  <c:v>5.999413731915771E-2</c:v>
                </c:pt>
                <c:pt idx="5563">
                  <c:v>5.9916347259246175E-2</c:v>
                </c:pt>
                <c:pt idx="5564">
                  <c:v>5.9840067287767827E-2</c:v>
                </c:pt>
                <c:pt idx="5565">
                  <c:v>5.9765225083436888E-2</c:v>
                </c:pt>
                <c:pt idx="5566">
                  <c:v>5.9691742844000917E-2</c:v>
                </c:pt>
                <c:pt idx="5567">
                  <c:v>5.9619537835738971E-2</c:v>
                </c:pt>
                <c:pt idx="5568">
                  <c:v>5.9548522913173717E-2</c:v>
                </c:pt>
                <c:pt idx="5569">
                  <c:v>5.9478607010148905E-2</c:v>
                </c:pt>
                <c:pt idx="5570">
                  <c:v>5.9409695603393521E-2</c:v>
                </c:pt>
                <c:pt idx="5571">
                  <c:v>5.9341691149665851E-2</c:v>
                </c:pt>
                <c:pt idx="5572">
                  <c:v>5.9274493497541929E-2</c:v>
                </c:pt>
                <c:pt idx="5573">
                  <c:v>5.9208000274884411E-2</c:v>
                </c:pt>
                <c:pt idx="5574">
                  <c:v>5.9142107252998781E-2</c:v>
                </c:pt>
                <c:pt idx="5575">
                  <c:v>5.9076708688456055E-2</c:v>
                </c:pt>
                <c:pt idx="5576">
                  <c:v>5.9011697643533034E-2</c:v>
                </c:pt>
                <c:pt idx="5577">
                  <c:v>5.8946966286192816E-2</c:v>
                </c:pt>
                <c:pt idx="5578">
                  <c:v>5.8882406170500938E-2</c:v>
                </c:pt>
                <c:pt idx="5579">
                  <c:v>5.8817908498345103E-2</c:v>
                </c:pt>
                <c:pt idx="5580">
                  <c:v>5.8753364363299872E-2</c:v>
                </c:pt>
                <c:pt idx="5581">
                  <c:v>5.8688664977450351E-2</c:v>
                </c:pt>
                <c:pt idx="5582">
                  <c:v>5.8623701881963169E-2</c:v>
                </c:pt>
                <c:pt idx="5583">
                  <c:v>5.8558367142167202E-2</c:v>
                </c:pt>
                <c:pt idx="5584">
                  <c:v>5.849255352788077E-2</c:v>
                </c:pt>
                <c:pt idx="5585">
                  <c:v>5.8426154679697667E-2</c:v>
                </c:pt>
                <c:pt idx="5586">
                  <c:v>5.8359065261918829E-2</c:v>
                </c:pt>
                <c:pt idx="5587">
                  <c:v>5.8291181102793729E-2</c:v>
                </c:pt>
                <c:pt idx="5588">
                  <c:v>5.8222399322710942E-2</c:v>
                </c:pt>
                <c:pt idx="5589">
                  <c:v>5.8152618450954791E-2</c:v>
                </c:pt>
                <c:pt idx="5590">
                  <c:v>5.8081741126626403E-2</c:v>
                </c:pt>
                <c:pt idx="5591">
                  <c:v>5.8009679800935111E-2</c:v>
                </c:pt>
                <c:pt idx="5592">
                  <c:v>5.7936357956250614E-2</c:v>
                </c:pt>
                <c:pt idx="5593">
                  <c:v>5.7861705860717594E-2</c:v>
                </c:pt>
                <c:pt idx="5594">
                  <c:v>5.7785657985737218E-2</c:v>
                </c:pt>
                <c:pt idx="5595">
                  <c:v>5.7708152748252625E-2</c:v>
                </c:pt>
                <c:pt idx="5596">
                  <c:v>5.7629132351054567E-2</c:v>
                </c:pt>
                <c:pt idx="5597">
                  <c:v>5.7548542630895524E-2</c:v>
                </c:pt>
                <c:pt idx="5598">
                  <c:v>5.7466332910802088E-2</c:v>
                </c:pt>
                <c:pt idx="5599">
                  <c:v>5.7382455856427282E-2</c:v>
                </c:pt>
                <c:pt idx="5600">
                  <c:v>5.7296867336417E-2</c:v>
                </c:pt>
                <c:pt idx="5601">
                  <c:v>5.7209526286762243E-2</c:v>
                </c:pt>
                <c:pt idx="5602">
                  <c:v>5.7120394579106504E-2</c:v>
                </c:pt>
                <c:pt idx="5603">
                  <c:v>5.7029436892970131E-2</c:v>
                </c:pt>
                <c:pt idx="5604">
                  <c:v>5.6936620591850416E-2</c:v>
                </c:pt>
                <c:pt idx="5605">
                  <c:v>5.6841915603151119E-2</c:v>
                </c:pt>
                <c:pt idx="5606">
                  <c:v>5.6745294301892096E-2</c:v>
                </c:pt>
                <c:pt idx="5607">
                  <c:v>5.6646731398145279E-2</c:v>
                </c:pt>
                <c:pt idx="5608">
                  <c:v>5.654620382814169E-2</c:v>
                </c:pt>
                <c:pt idx="5609">
                  <c:v>5.644369064898886E-2</c:v>
                </c:pt>
                <c:pt idx="5610">
                  <c:v>5.6339172936939005E-2</c:v>
                </c:pt>
                <c:pt idx="5611">
                  <c:v>5.6232633689142712E-2</c:v>
                </c:pt>
                <c:pt idx="5612">
                  <c:v>5.6124057728823229E-2</c:v>
                </c:pt>
                <c:pt idx="5613">
                  <c:v>5.601343161380401E-2</c:v>
                </c:pt>
                <c:pt idx="5614">
                  <c:v>5.5900743548320454E-2</c:v>
                </c:pt>
                <c:pt idx="5615">
                  <c:v>5.5785983298046432E-2</c:v>
                </c:pt>
                <c:pt idx="5616">
                  <c:v>5.5669142108264492E-2</c:v>
                </c:pt>
                <c:pt idx="5617">
                  <c:v>5.5550212625107682E-2</c:v>
                </c:pt>
                <c:pt idx="5618">
                  <c:v>5.5429188819801405E-2</c:v>
                </c:pt>
                <c:pt idx="5619">
                  <c:v>5.5306065915832488E-2</c:v>
                </c:pt>
                <c:pt idx="5620">
                  <c:v>5.518084031897208E-2</c:v>
                </c:pt>
                <c:pt idx="5621">
                  <c:v>5.5053509550079975E-2</c:v>
                </c:pt>
                <c:pt idx="5622">
                  <c:v>5.4924072180616831E-2</c:v>
                </c:pt>
                <c:pt idx="5623">
                  <c:v>5.4792527770791834E-2</c:v>
                </c:pt>
                <c:pt idx="5624">
                  <c:v>5.4658876810273593E-2</c:v>
                </c:pt>
                <c:pt idx="5625">
                  <c:v>5.4523120661390853E-2</c:v>
                </c:pt>
                <c:pt idx="5626">
                  <c:v>5.4385261504753202E-2</c:v>
                </c:pt>
                <c:pt idx="5627">
                  <c:v>5.424530228721948E-2</c:v>
                </c:pt>
                <c:pt idx="5628">
                  <c:v>5.4103246672144216E-2</c:v>
                </c:pt>
                <c:pt idx="5629">
                  <c:v>5.39590989918321E-2</c:v>
                </c:pt>
                <c:pt idx="5630">
                  <c:v>5.3812864202132465E-2</c:v>
                </c:pt>
                <c:pt idx="5631">
                  <c:v>5.366454783910516E-2</c:v>
                </c:pt>
                <c:pt idx="5632">
                  <c:v>5.3514155977692351E-2</c:v>
                </c:pt>
                <c:pt idx="5633">
                  <c:v>5.3361695192328404E-2</c:v>
                </c:pt>
                <c:pt idx="5634">
                  <c:v>5.3207172519425396E-2</c:v>
                </c:pt>
                <c:pt idx="5635">
                  <c:v>5.3050595421669476E-2</c:v>
                </c:pt>
                <c:pt idx="5636">
                  <c:v>5.2891971754065688E-2</c:v>
                </c:pt>
                <c:pt idx="5637">
                  <c:v>5.2731309731670312E-2</c:v>
                </c:pt>
                <c:pt idx="5638">
                  <c:v>5.2568617898950919E-2</c:v>
                </c:pt>
                <c:pt idx="5639">
                  <c:v>5.2403905100714555E-2</c:v>
                </c:pt>
                <c:pt idx="5640">
                  <c:v>5.2237180454548227E-2</c:v>
                </c:pt>
                <c:pt idx="5641">
                  <c:v>5.2068453324712737E-2</c:v>
                </c:pt>
                <c:pt idx="5642">
                  <c:v>5.1897733297438228E-2</c:v>
                </c:pt>
                <c:pt idx="5643">
                  <c:v>5.1725030157565209E-2</c:v>
                </c:pt>
                <c:pt idx="5644">
                  <c:v>5.1550353866480179E-2</c:v>
                </c:pt>
                <c:pt idx="5645">
                  <c:v>5.1373714541294295E-2</c:v>
                </c:pt>
                <c:pt idx="5646">
                  <c:v>5.1195122435215436E-2</c:v>
                </c:pt>
                <c:pt idx="5647">
                  <c:v>5.1014587919065532E-2</c:v>
                </c:pt>
                <c:pt idx="5648">
                  <c:v>5.0832121463896429E-2</c:v>
                </c:pt>
                <c:pt idx="5649">
                  <c:v>5.0647733624656764E-2</c:v>
                </c:pt>
                <c:pt idx="5650">
                  <c:v>5.0461435024868218E-2</c:v>
                </c:pt>
                <c:pt idx="5651">
                  <c:v>5.0273236342265555E-2</c:v>
                </c:pt>
                <c:pt idx="5652">
                  <c:v>5.0083148295359814E-2</c:v>
                </c:pt>
                <c:pt idx="5653">
                  <c:v>4.9891184431200358E-2</c:v>
                </c:pt>
                <c:pt idx="5654">
                  <c:v>4.9697367163893377E-2</c:v>
                </c:pt>
                <c:pt idx="5655">
                  <c:v>4.9501728986465758E-2</c:v>
                </c:pt>
                <c:pt idx="5656">
                  <c:v>4.9304307796635125E-2</c:v>
                </c:pt>
                <c:pt idx="5657">
                  <c:v>4.910514402710818E-2</c:v>
                </c:pt>
                <c:pt idx="5658">
                  <c:v>4.890428029415271E-2</c:v>
                </c:pt>
                <c:pt idx="5659">
                  <c:v>4.8701761160939758E-2</c:v>
                </c:pt>
                <c:pt idx="5660">
                  <c:v>4.8497632917789239E-2</c:v>
                </c:pt>
                <c:pt idx="5661">
                  <c:v>4.8291943374925206E-2</c:v>
                </c:pt>
                <c:pt idx="5662">
                  <c:v>4.8084741667094651E-2</c:v>
                </c:pt>
                <c:pt idx="5663">
                  <c:v>4.7876078069561359E-2</c:v>
                </c:pt>
                <c:pt idx="5664">
                  <c:v>4.7666003825012244E-2</c:v>
                </c:pt>
                <c:pt idx="5665">
                  <c:v>4.7454570980919701E-2</c:v>
                </c:pt>
                <c:pt idx="5666">
                  <c:v>4.7241832236920585E-2</c:v>
                </c:pt>
                <c:pt idx="5667">
                  <c:v>4.7027840801783856E-2</c:v>
                </c:pt>
                <c:pt idx="5668">
                  <c:v>4.6812650259551017E-2</c:v>
                </c:pt>
                <c:pt idx="5669">
                  <c:v>4.6596314444448277E-2</c:v>
                </c:pt>
                <c:pt idx="5670">
                  <c:v>4.6378887324176804E-2</c:v>
                </c:pt>
                <c:pt idx="5671">
                  <c:v>4.6160422891206768E-2</c:v>
                </c:pt>
                <c:pt idx="5672">
                  <c:v>4.5940975061705712E-2</c:v>
                </c:pt>
                <c:pt idx="5673">
                  <c:v>4.5720597581748901E-2</c:v>
                </c:pt>
                <c:pt idx="5674">
                  <c:v>4.5499343940467604E-2</c:v>
                </c:pt>
                <c:pt idx="5675">
                  <c:v>4.5277267289805044E-2</c:v>
                </c:pt>
                <c:pt idx="5676">
                  <c:v>4.5054420370560122E-2</c:v>
                </c:pt>
                <c:pt idx="5677">
                  <c:v>4.4830855444408096E-2</c:v>
                </c:pt>
                <c:pt idx="5678">
                  <c:v>4.4606624231603137E-2</c:v>
                </c:pt>
                <c:pt idx="5679">
                  <c:v>4.4381777854073101E-2</c:v>
                </c:pt>
                <c:pt idx="5680">
                  <c:v>4.4156366783630302E-2</c:v>
                </c:pt>
                <c:pt idx="5681">
                  <c:v>4.3930440795031153E-2</c:v>
                </c:pt>
                <c:pt idx="5682">
                  <c:v>4.3704048923628717E-2</c:v>
                </c:pt>
                <c:pt idx="5683">
                  <c:v>4.3477239427368627E-2</c:v>
                </c:pt>
                <c:pt idx="5684">
                  <c:v>4.3250059752893873E-2</c:v>
                </c:pt>
                <c:pt idx="5685">
                  <c:v>4.3022556505527693E-2</c:v>
                </c:pt>
                <c:pt idx="5686">
                  <c:v>4.2794775422915793E-2</c:v>
                </c:pt>
                <c:pt idx="5687">
                  <c:v>4.2566761352117587E-2</c:v>
                </c:pt>
                <c:pt idx="5688">
                  <c:v>4.2338558229943819E-2</c:v>
                </c:pt>
                <c:pt idx="5689">
                  <c:v>4.2110209066347992E-2</c:v>
                </c:pt>
                <c:pt idx="5690">
                  <c:v>4.1881755930683363E-2</c:v>
                </c:pt>
                <c:pt idx="5691">
                  <c:v>4.1653239940650962E-2</c:v>
                </c:pt>
                <c:pt idx="5692">
                  <c:v>4.1424701253766245E-2</c:v>
                </c:pt>
                <c:pt idx="5693">
                  <c:v>4.11961790611821E-2</c:v>
                </c:pt>
                <c:pt idx="5694">
                  <c:v>4.0967711583713054E-2</c:v>
                </c:pt>
                <c:pt idx="5695">
                  <c:v>4.0739336069911043E-2</c:v>
                </c:pt>
                <c:pt idx="5696">
                  <c:v>4.0511088796052926E-2</c:v>
                </c:pt>
                <c:pt idx="5697">
                  <c:v>4.0283005067900841E-2</c:v>
                </c:pt>
                <c:pt idx="5698">
                  <c:v>4.0055119224110085E-2</c:v>
                </c:pt>
                <c:pt idx="5699">
                  <c:v>3.9827464641159389E-2</c:v>
                </c:pt>
                <c:pt idx="5700">
                  <c:v>3.9600073739686797E-2</c:v>
                </c:pt>
                <c:pt idx="5701">
                  <c:v>3.9372977992120292E-2</c:v>
                </c:pt>
                <c:pt idx="5702">
                  <c:v>3.9146207931496604E-2</c:v>
                </c:pt>
                <c:pt idx="5703">
                  <c:v>3.8919793161369107E-2</c:v>
                </c:pt>
                <c:pt idx="5704">
                  <c:v>3.8693762366706318E-2</c:v>
                </c:pt>
                <c:pt idx="5705">
                  <c:v>3.8468143325694336E-2</c:v>
                </c:pt>
                <c:pt idx="5706">
                  <c:v>3.8242962922354615E-2</c:v>
                </c:pt>
                <c:pt idx="5707">
                  <c:v>3.8018247159896844E-2</c:v>
                </c:pt>
                <c:pt idx="5708">
                  <c:v>3.7794021174730234E-2</c:v>
                </c:pt>
                <c:pt idx="5709">
                  <c:v>3.757030925106012E-2</c:v>
                </c:pt>
                <c:pt idx="5710">
                  <c:v>3.7347134836002584E-2</c:v>
                </c:pt>
                <c:pt idx="5711">
                  <c:v>3.7124520555149851E-2</c:v>
                </c:pt>
                <c:pt idx="5712">
                  <c:v>3.6902488228528998E-2</c:v>
                </c:pt>
                <c:pt idx="5713">
                  <c:v>3.6681058886894047E-2</c:v>
                </c:pt>
                <c:pt idx="5714">
                  <c:v>3.6460252788298682E-2</c:v>
                </c:pt>
                <c:pt idx="5715">
                  <c:v>3.6240085334428115E-2</c:v>
                </c:pt>
                <c:pt idx="5716">
                  <c:v>3.6020558228302135E-2</c:v>
                </c:pt>
                <c:pt idx="5717">
                  <c:v>3.5801657700910816E-2</c:v>
                </c:pt>
                <c:pt idx="5718">
                  <c:v>3.5583361358004405E-2</c:v>
                </c:pt>
                <c:pt idx="5719">
                  <c:v>3.5365642385667445E-2</c:v>
                </c:pt>
                <c:pt idx="5720">
                  <c:v>3.514847006945538E-2</c:v>
                </c:pt>
                <c:pt idx="5721">
                  <c:v>3.4931810146435274E-2</c:v>
                </c:pt>
                <c:pt idx="5722">
                  <c:v>3.4715625133357186E-2</c:v>
                </c:pt>
                <c:pt idx="5723">
                  <c:v>3.449987463731502E-2</c:v>
                </c:pt>
                <c:pt idx="5724">
                  <c:v>3.4284515649773702E-2</c:v>
                </c:pt>
                <c:pt idx="5725">
                  <c:v>3.4069502824607821E-2</c:v>
                </c:pt>
                <c:pt idx="5726">
                  <c:v>3.3854788740768603E-2</c:v>
                </c:pt>
                <c:pt idx="5727">
                  <c:v>3.3640324150186376E-2</c:v>
                </c:pt>
                <c:pt idx="5728">
                  <c:v>3.3426058211494435E-2</c:v>
                </c:pt>
                <c:pt idx="5729">
                  <c:v>3.3211938710147867E-2</c:v>
                </c:pt>
                <c:pt idx="5730">
                  <c:v>3.2997912265494561E-2</c:v>
                </c:pt>
                <c:pt idx="5731">
                  <c:v>3.2783924525340208E-2</c:v>
                </c:pt>
                <c:pt idx="5732">
                  <c:v>3.2569920348533794E-2</c:v>
                </c:pt>
                <c:pt idx="5733">
                  <c:v>3.2355843976085805E-2</c:v>
                </c:pt>
                <c:pt idx="5734">
                  <c:v>3.2141639191313076E-2</c:v>
                </c:pt>
                <c:pt idx="5735">
                  <c:v>3.1927249469495052E-2</c:v>
                </c:pt>
                <c:pt idx="5736">
                  <c:v>3.1712618117505531E-2</c:v>
                </c:pt>
                <c:pt idx="5737">
                  <c:v>3.1497688403872987E-2</c:v>
                </c:pt>
                <c:pt idx="5738">
                  <c:v>3.1282403679707242E-2</c:v>
                </c:pt>
                <c:pt idx="5739">
                  <c:v>3.1066707490915682E-2</c:v>
                </c:pt>
                <c:pt idx="5740">
                  <c:v>3.0850543682119858E-2</c:v>
                </c:pt>
                <c:pt idx="5741">
                  <c:v>3.0633856492665878E-2</c:v>
                </c:pt>
                <c:pt idx="5742">
                  <c:v>3.0416590645114445E-2</c:v>
                </c:pt>
                <c:pt idx="5743">
                  <c:v>3.0198691426577405E-2</c:v>
                </c:pt>
                <c:pt idx="5744">
                  <c:v>2.9980104763258034E-2</c:v>
                </c:pt>
                <c:pt idx="5745">
                  <c:v>2.9760777288538709E-2</c:v>
                </c:pt>
                <c:pt idx="5746">
                  <c:v>2.9540656404947067E-2</c:v>
                </c:pt>
                <c:pt idx="5747">
                  <c:v>2.9319690340319639E-2</c:v>
                </c:pt>
                <c:pt idx="5748">
                  <c:v>2.9097828198471048E-2</c:v>
                </c:pt>
                <c:pt idx="5749">
                  <c:v>2.8875020004661914E-2</c:v>
                </c:pt>
                <c:pt idx="5750">
                  <c:v>2.8651216746153032E-2</c:v>
                </c:pt>
                <c:pt idx="5751">
                  <c:v>2.8426370408116391E-2</c:v>
                </c:pt>
                <c:pt idx="5752">
                  <c:v>2.8200434005166572E-2</c:v>
                </c:pt>
                <c:pt idx="5753">
                  <c:v>2.7973370432540879E-2</c:v>
                </c:pt>
                <c:pt idx="5754">
                  <c:v>2.7745171553847505E-2</c:v>
                </c:pt>
                <c:pt idx="5755">
                  <c:v>2.751586207386884E-2</c:v>
                </c:pt>
                <c:pt idx="5756">
                  <c:v>2.7285484858480709E-2</c:v>
                </c:pt>
                <c:pt idx="5757">
                  <c:v>2.7054091935096915E-2</c:v>
                </c:pt>
                <c:pt idx="5758">
                  <c:v>2.6821743422962698E-2</c:v>
                </c:pt>
                <c:pt idx="5759">
                  <c:v>2.6588506820174496E-2</c:v>
                </c:pt>
                <c:pt idx="5760">
                  <c:v>2.6354456339336294E-2</c:v>
                </c:pt>
                <c:pt idx="5761">
                  <c:v>2.6119672278284541E-2</c:v>
                </c:pt>
                <c:pt idx="5762">
                  <c:v>2.5884240424106249E-2</c:v>
                </c:pt>
                <c:pt idx="5763">
                  <c:v>2.5648251489175048E-2</c:v>
                </c:pt>
                <c:pt idx="5764">
                  <c:v>2.54118005779745E-2</c:v>
                </c:pt>
                <c:pt idx="5765">
                  <c:v>2.5174986683515546E-2</c:v>
                </c:pt>
                <c:pt idx="5766">
                  <c:v>2.4937912212178674E-2</c:v>
                </c:pt>
                <c:pt idx="5767">
                  <c:v>2.4700682535845377E-2</c:v>
                </c:pt>
                <c:pt idx="5768">
                  <c:v>2.4463405570212537E-2</c:v>
                </c:pt>
                <c:pt idx="5769">
                  <c:v>2.4226191378213083E-2</c:v>
                </c:pt>
                <c:pt idx="5770">
                  <c:v>2.3989151797497967E-2</c:v>
                </c:pt>
                <c:pt idx="5771">
                  <c:v>2.3752400090959823E-2</c:v>
                </c:pt>
                <c:pt idx="5772">
                  <c:v>2.3516050619315075E-2</c:v>
                </c:pt>
                <c:pt idx="5773">
                  <c:v>2.3280218534783733E-2</c:v>
                </c:pt>
                <c:pt idx="5774">
                  <c:v>2.3045019494939006E-2</c:v>
                </c:pt>
                <c:pt idx="5775">
                  <c:v>2.2810569395826312E-2</c:v>
                </c:pt>
                <c:pt idx="5776">
                  <c:v>2.2576984123479062E-2</c:v>
                </c:pt>
                <c:pt idx="5777">
                  <c:v>2.2344379322988269E-2</c:v>
                </c:pt>
                <c:pt idx="5778">
                  <c:v>2.211287018430616E-2</c:v>
                </c:pt>
                <c:pt idx="5779">
                  <c:v>2.1882571243997478E-2</c:v>
                </c:pt>
                <c:pt idx="5780">
                  <c:v>2.1653596202172533E-2</c:v>
                </c:pt>
                <c:pt idx="5781">
                  <c:v>2.1426057753865409E-2</c:v>
                </c:pt>
                <c:pt idx="5782">
                  <c:v>2.1200067434145726E-2</c:v>
                </c:pt>
                <c:pt idx="5783">
                  <c:v>2.0975735476276906E-2</c:v>
                </c:pt>
                <c:pt idx="5784">
                  <c:v>2.0753170682258914E-2</c:v>
                </c:pt>
                <c:pt idx="5785">
                  <c:v>2.0532480305118159E-2</c:v>
                </c:pt>
                <c:pt idx="5786">
                  <c:v>2.0313769942327552E-2</c:v>
                </c:pt>
                <c:pt idx="5787">
                  <c:v>2.0097143439768452E-2</c:v>
                </c:pt>
                <c:pt idx="5788">
                  <c:v>1.988270280566283E-2</c:v>
                </c:pt>
                <c:pt idx="5789">
                  <c:v>1.9670548133929443E-2</c:v>
                </c:pt>
                <c:pt idx="5790">
                  <c:v>1.9460768498013134E-2</c:v>
                </c:pt>
                <c:pt idx="5791">
                  <c:v>1.9253422363541942E-2</c:v>
                </c:pt>
                <c:pt idx="5792">
                  <c:v>1.9048533590215959E-2</c:v>
                </c:pt>
                <c:pt idx="5793">
                  <c:v>1.8846106441823014E-2</c:v>
                </c:pt>
                <c:pt idx="5794">
                  <c:v>1.8646134781246822E-2</c:v>
                </c:pt>
                <c:pt idx="5795">
                  <c:v>1.8448603146202485E-2</c:v>
                </c:pt>
                <c:pt idx="5796">
                  <c:v>1.8253487462839234E-2</c:v>
                </c:pt>
                <c:pt idx="5797">
                  <c:v>1.806075571259359E-2</c:v>
                </c:pt>
                <c:pt idx="5798">
                  <c:v>1.7870368565998676E-2</c:v>
                </c:pt>
                <c:pt idx="5799">
                  <c:v>1.7682279985084075E-2</c:v>
                </c:pt>
                <c:pt idx="5800">
                  <c:v>1.7496437795498657E-2</c:v>
                </c:pt>
                <c:pt idx="5801">
                  <c:v>1.7312784229443944E-2</c:v>
                </c:pt>
                <c:pt idx="5802">
                  <c:v>1.7131256440486221E-2</c:v>
                </c:pt>
                <c:pt idx="5803">
                  <c:v>1.6951786991287261E-2</c:v>
                </c:pt>
                <c:pt idx="5804">
                  <c:v>1.6774304315272544E-2</c:v>
                </c:pt>
                <c:pt idx="5805">
                  <c:v>1.6598733153230776E-2</c:v>
                </c:pt>
                <c:pt idx="5806">
                  <c:v>1.6424994965814673E-2</c:v>
                </c:pt>
                <c:pt idx="5807">
                  <c:v>1.625300832288833E-2</c:v>
                </c:pt>
                <c:pt idx="5808">
                  <c:v>1.6082689270643522E-2</c:v>
                </c:pt>
                <c:pt idx="5809">
                  <c:v>1.591395167737988E-2</c:v>
                </c:pt>
                <c:pt idx="5810">
                  <c:v>1.5746707558824583E-2</c:v>
                </c:pt>
                <c:pt idx="5811">
                  <c:v>1.5580867383838461E-2</c:v>
                </c:pt>
                <c:pt idx="5812">
                  <c:v>1.5416340361334142E-2</c:v>
                </c:pt>
                <c:pt idx="5813">
                  <c:v>1.5253034709207367E-2</c:v>
                </c:pt>
                <c:pt idx="5814">
                  <c:v>1.5090857906058904E-2</c:v>
                </c:pt>
                <c:pt idx="5815">
                  <c:v>1.4929716926461408E-2</c:v>
                </c:pt>
                <c:pt idx="5816">
                  <c:v>1.4769518460503027E-2</c:v>
                </c:pt>
                <c:pt idx="5817">
                  <c:v>1.4610169118314397E-2</c:v>
                </c:pt>
                <c:pt idx="5818">
                  <c:v>1.4451575620267495E-2</c:v>
                </c:pt>
                <c:pt idx="5819">
                  <c:v>1.4293644973508284E-2</c:v>
                </c:pt>
                <c:pt idx="5820">
                  <c:v>1.4136284635465958E-2</c:v>
                </c:pt>
                <c:pt idx="5821">
                  <c:v>1.3979402664959157E-2</c:v>
                </c:pt>
                <c:pt idx="5822">
                  <c:v>1.3822907861498861E-2</c:v>
                </c:pt>
                <c:pt idx="5823">
                  <c:v>1.3666709893366543E-2</c:v>
                </c:pt>
                <c:pt idx="5824">
                  <c:v>1.3510719415026894E-2</c:v>
                </c:pt>
                <c:pt idx="5825">
                  <c:v>1.3354848174412076E-2</c:v>
                </c:pt>
                <c:pt idx="5826">
                  <c:v>1.319900911059908E-2</c:v>
                </c:pt>
                <c:pt idx="5827">
                  <c:v>1.3043116442378615E-2</c:v>
                </c:pt>
                <c:pt idx="5828">
                  <c:v>1.2887085748197762E-2</c:v>
                </c:pt>
                <c:pt idx="5829">
                  <c:v>1.2730834037939773E-2</c:v>
                </c:pt>
                <c:pt idx="5830">
                  <c:v>1.2574279816986568E-2</c:v>
                </c:pt>
                <c:pt idx="5831">
                  <c:v>1.2417343142992133E-2</c:v>
                </c:pt>
                <c:pt idx="5832">
                  <c:v>1.2259945675779066E-2</c:v>
                </c:pt>
                <c:pt idx="5833">
                  <c:v>1.2102010720751353E-2</c:v>
                </c:pt>
                <c:pt idx="5834">
                  <c:v>1.1943463266204865E-2</c:v>
                </c:pt>
                <c:pt idx="5835">
                  <c:v>1.1784230014897141E-2</c:v>
                </c:pt>
                <c:pt idx="5836">
                  <c:v>1.1624239410225459E-2</c:v>
                </c:pt>
                <c:pt idx="5837">
                  <c:v>1.1463421657346649E-2</c:v>
                </c:pt>
                <c:pt idx="5838">
                  <c:v>1.1301708739557905E-2</c:v>
                </c:pt>
                <c:pt idx="5839">
                  <c:v>1.1139034430243893E-2</c:v>
                </c:pt>
                <c:pt idx="5840">
                  <c:v>1.0975334300682945E-2</c:v>
                </c:pt>
                <c:pt idx="5841">
                  <c:v>1.0810545723989217E-2</c:v>
                </c:pt>
                <c:pt idx="5842">
                  <c:v>1.0644607875459847E-2</c:v>
                </c:pt>
                <c:pt idx="5843">
                  <c:v>1.0477461729579206E-2</c:v>
                </c:pt>
                <c:pt idx="5844">
                  <c:v>1.0309050053923243E-2</c:v>
                </c:pt>
                <c:pt idx="5845">
                  <c:v>1.0139317400194721E-2</c:v>
                </c:pt>
                <c:pt idx="5846">
                  <c:v>9.9682100926090922E-3</c:v>
                </c:pt>
                <c:pt idx="5847">
                  <c:v>9.7956762138398882E-3</c:v>
                </c:pt>
                <c:pt idx="5848">
                  <c:v>9.6216655887234517E-3</c:v>
                </c:pt>
                <c:pt idx="5849">
                  <c:v>9.4461297659096648E-3</c:v>
                </c:pt>
                <c:pt idx="5850">
                  <c:v>9.2690219976407032E-3</c:v>
                </c:pt>
                <c:pt idx="5851">
                  <c:v>9.0902972178258986E-3</c:v>
                </c:pt>
                <c:pt idx="5852">
                  <c:v>8.9099120185745645E-3</c:v>
                </c:pt>
                <c:pt idx="5853">
                  <c:v>8.7278316637192897E-3</c:v>
                </c:pt>
                <c:pt idx="5854">
                  <c:v>8.5440452695020822E-3</c:v>
                </c:pt>
                <c:pt idx="5855">
                  <c:v>8.3585688507030326E-3</c:v>
                </c:pt>
                <c:pt idx="5856">
                  <c:v>8.1714335696204694E-3</c:v>
                </c:pt>
                <c:pt idx="5857">
                  <c:v>7.982678517892609E-3</c:v>
                </c:pt>
                <c:pt idx="5858">
                  <c:v>7.792349825310141E-3</c:v>
                </c:pt>
                <c:pt idx="5859">
                  <c:v>7.6005000547896386E-3</c:v>
                </c:pt>
                <c:pt idx="5860">
                  <c:v>7.4071876377095613E-3</c:v>
                </c:pt>
                <c:pt idx="5861">
                  <c:v>7.2124763387394208E-3</c:v>
                </c:pt>
                <c:pt idx="5862">
                  <c:v>7.0164347487006703E-3</c:v>
                </c:pt>
                <c:pt idx="5863">
                  <c:v>6.8191358043932339E-3</c:v>
                </c:pt>
                <c:pt idx="5864">
                  <c:v>6.6206563343662508E-3</c:v>
                </c:pt>
                <c:pt idx="5865">
                  <c:v>6.4210766296316172E-3</c:v>
                </c:pt>
                <c:pt idx="5866">
                  <c:v>6.2204800383468496E-3</c:v>
                </c:pt>
                <c:pt idx="5867">
                  <c:v>6.0189525835175591E-3</c:v>
                </c:pt>
                <c:pt idx="5868">
                  <c:v>5.8165826027945381E-3</c:v>
                </c:pt>
                <c:pt idx="5869">
                  <c:v>5.6134604094663998E-3</c:v>
                </c:pt>
                <c:pt idx="5870">
                  <c:v>5.4096779737700081E-3</c:v>
                </c:pt>
                <c:pt idx="5871">
                  <c:v>5.2053286236709191E-3</c:v>
                </c:pt>
                <c:pt idx="5872">
                  <c:v>5.0005067642849895E-3</c:v>
                </c:pt>
                <c:pt idx="5873">
                  <c:v>4.7953076151396557E-3</c:v>
                </c:pt>
                <c:pt idx="5874">
                  <c:v>4.5898269644962884E-3</c:v>
                </c:pt>
                <c:pt idx="5875">
                  <c:v>4.384160939978639E-3</c:v>
                </c:pt>
                <c:pt idx="5876">
                  <c:v>4.1784057947768577E-3</c:v>
                </c:pt>
                <c:pt idx="5877">
                  <c:v>3.972657708716373E-3</c:v>
                </c:pt>
                <c:pt idx="5878">
                  <c:v>3.767012603509136E-3</c:v>
                </c:pt>
                <c:pt idx="5879">
                  <c:v>3.5615659715216193E-3</c:v>
                </c:pt>
                <c:pt idx="5880">
                  <c:v>3.3564127174192972E-3</c:v>
                </c:pt>
                <c:pt idx="5881">
                  <c:v>3.1516470120679157E-3</c:v>
                </c:pt>
                <c:pt idx="5882">
                  <c:v>2.9473621580930537E-3</c:v>
                </c:pt>
                <c:pt idx="5883">
                  <c:v>2.7436504665215252E-3</c:v>
                </c:pt>
                <c:pt idx="5884">
                  <c:v>2.5406031439452366E-3</c:v>
                </c:pt>
                <c:pt idx="5885">
                  <c:v>2.3383101896736957E-3</c:v>
                </c:pt>
                <c:pt idx="5886">
                  <c:v>2.1368603023554436E-3</c:v>
                </c:pt>
                <c:pt idx="5887">
                  <c:v>1.9363407955711428E-3</c:v>
                </c:pt>
                <c:pt idx="5888">
                  <c:v>1.7368375219185465E-3</c:v>
                </c:pt>
                <c:pt idx="5889">
                  <c:v>1.5384348051290689E-3</c:v>
                </c:pt>
                <c:pt idx="5890">
                  <c:v>1.3412153797703083E-3</c:v>
                </c:pt>
                <c:pt idx="5891">
                  <c:v>1.1452603381116313E-3</c:v>
                </c:pt>
                <c:pt idx="5892">
                  <c:v>9.5064908374152004E-4</c:v>
                </c:pt>
                <c:pt idx="5893">
                  <c:v>7.5745929154508445E-4</c:v>
                </c:pt>
                <c:pt idx="5894">
                  <c:v>5.6576687366515692E-4</c:v>
                </c:pt>
                <c:pt idx="5895">
                  <c:v>3.756459510859785E-4</c:v>
                </c:pt>
                <c:pt idx="5896">
                  <c:v>1.8716883049471437E-4</c:v>
                </c:pt>
                <c:pt idx="5897">
                  <c:v>4.0598608767855983E-7</c:v>
                </c:pt>
                <c:pt idx="5898">
                  <c:v>-1.8457395399240373E-4</c:v>
                </c:pt>
                <c:pt idx="5899">
                  <c:v>-3.6770421689303278E-4</c:v>
                </c:pt>
                <c:pt idx="5900">
                  <c:v>-5.4891989025086644E-4</c:v>
                </c:pt>
                <c:pt idx="5901">
                  <c:v>-7.2815792362933914E-4</c:v>
                </c:pt>
                <c:pt idx="5902">
                  <c:v>-9.0535712645873213E-4</c:v>
                </c:pt>
                <c:pt idx="5903">
                  <c:v>-1.0804581627292828E-3</c:v>
                </c:pt>
                <c:pt idx="5904">
                  <c:v>-1.2534035426789861E-3</c:v>
                </c:pt>
                <c:pt idx="5905">
                  <c:v>-1.4241376117015308E-3</c:v>
                </c:pt>
                <c:pt idx="5906">
                  <c:v>-1.5926065366935699E-3</c:v>
                </c:pt>
                <c:pt idx="5907">
                  <c:v>-1.758758290047014E-3</c:v>
                </c:pt>
                <c:pt idx="5908">
                  <c:v>-1.9225426314826977E-3</c:v>
                </c:pt>
                <c:pt idx="5909">
                  <c:v>-2.0839110879118509E-3</c:v>
                </c:pt>
                <c:pt idx="5910">
                  <c:v>-2.2428169315013985E-3</c:v>
                </c:pt>
                <c:pt idx="5911">
                  <c:v>-2.3992151561124998E-3</c:v>
                </c:pt>
                <c:pt idx="5912">
                  <c:v>-2.5530624522685226E-3</c:v>
                </c:pt>
                <c:pt idx="5913">
                  <c:v>-2.7043171808045058E-3</c:v>
                </c:pt>
                <c:pt idx="5914">
                  <c:v>-2.8529393453393054E-3</c:v>
                </c:pt>
                <c:pt idx="5915">
                  <c:v>-2.9988911933060717E-3</c:v>
                </c:pt>
                <c:pt idx="5916">
                  <c:v>-3.1421385467516223E-3</c:v>
                </c:pt>
                <c:pt idx="5917">
                  <c:v>-3.282651046969298E-3</c:v>
                </c:pt>
                <c:pt idx="5918">
                  <c:v>-3.4204010748921884E-3</c:v>
                </c:pt>
                <c:pt idx="5919">
                  <c:v>-3.5553630764569078E-3</c:v>
                </c:pt>
                <c:pt idx="5920">
                  <c:v>-3.6875134535200552E-3</c:v>
                </c:pt>
                <c:pt idx="5921">
                  <c:v>-3.8168304800420272E-3</c:v>
                </c:pt>
                <c:pt idx="5922">
                  <c:v>-3.9432942216291395E-3</c:v>
                </c:pt>
                <c:pt idx="5923">
                  <c:v>-4.0668864575347666E-3</c:v>
                </c:pt>
                <c:pt idx="5924">
                  <c:v>-4.1875906050570294E-3</c:v>
                </c:pt>
                <c:pt idx="5925">
                  <c:v>-4.3053916463008336E-3</c:v>
                </c:pt>
                <c:pt idx="5926">
                  <c:v>-4.4202760572731904E-3</c:v>
                </c:pt>
                <c:pt idx="5927">
                  <c:v>-4.5322317392755178E-3</c:v>
                </c:pt>
                <c:pt idx="5928">
                  <c:v>-4.6412479525580683E-3</c:v>
                </c:pt>
                <c:pt idx="5929">
                  <c:v>-4.7473152521981081E-3</c:v>
                </c:pt>
                <c:pt idx="5930">
                  <c:v>-4.8504254261626497E-3</c:v>
                </c:pt>
                <c:pt idx="5931">
                  <c:v>-4.9505714355152193E-3</c:v>
                </c:pt>
                <c:pt idx="5932">
                  <c:v>-5.0477473567251529E-3</c:v>
                </c:pt>
                <c:pt idx="5933">
                  <c:v>-5.1419483260364109E-3</c:v>
                </c:pt>
                <c:pt idx="5934">
                  <c:v>-5.2331704858537068E-3</c:v>
                </c:pt>
                <c:pt idx="5935">
                  <c:v>-5.3214109331004653E-3</c:v>
                </c:pt>
                <c:pt idx="5936">
                  <c:v>-5.4066676695052633E-3</c:v>
                </c:pt>
                <c:pt idx="5937">
                  <c:v>-5.4889395537713144E-3</c:v>
                </c:pt>
                <c:pt idx="5938">
                  <c:v>-5.5682262555839263E-3</c:v>
                </c:pt>
                <c:pt idx="5939">
                  <c:v>-5.6445282114104814E-3</c:v>
                </c:pt>
                <c:pt idx="5940">
                  <c:v>-5.7178465820475382E-3</c:v>
                </c:pt>
                <c:pt idx="5941">
                  <c:v>-5.7881832118691478E-3</c:v>
                </c:pt>
                <c:pt idx="5942">
                  <c:v>-5.8555405897318885E-3</c:v>
                </c:pt>
                <c:pt idx="5943">
                  <c:v>-5.9199218114901518E-3</c:v>
                </c:pt>
                <c:pt idx="5944">
                  <c:v>-5.9813305440775339E-3</c:v>
                </c:pt>
                <c:pt idx="5945">
                  <c:v>-6.0397709911092405E-3</c:v>
                </c:pt>
                <c:pt idx="5946">
                  <c:v>-6.0952478599611785E-3</c:v>
                </c:pt>
                <c:pt idx="5947">
                  <c:v>-6.1477663302817792E-3</c:v>
                </c:pt>
                <c:pt idx="5948">
                  <c:v>-6.1973320238930809E-3</c:v>
                </c:pt>
                <c:pt idx="5949">
                  <c:v>-6.2439509760378589E-3</c:v>
                </c:pt>
                <c:pt idx="5950">
                  <c:v>-6.2876296079309602E-3</c:v>
                </c:pt>
                <c:pt idx="5951">
                  <c:v>-6.3283747005722065E-3</c:v>
                </c:pt>
                <c:pt idx="5952">
                  <c:v>-6.3661933697802967E-3</c:v>
                </c:pt>
                <c:pt idx="5953">
                  <c:v>-6.4010930424068741E-3</c:v>
                </c:pt>
                <c:pt idx="5954">
                  <c:v>-6.4330814336909792E-3</c:v>
                </c:pt>
                <c:pt idx="5955">
                  <c:v>-6.4621665257147574E-3</c:v>
                </c:pt>
                <c:pt idx="5956">
                  <c:v>-6.4883565469220075E-3</c:v>
                </c:pt>
                <c:pt idx="5957">
                  <c:v>-6.5116599526618283E-3</c:v>
                </c:pt>
                <c:pt idx="5958">
                  <c:v>-6.5320854067207716E-3</c:v>
                </c:pt>
                <c:pt idx="5959">
                  <c:v>-6.5496417638070369E-3</c:v>
                </c:pt>
                <c:pt idx="5960">
                  <c:v>-6.5643380529516494E-3</c:v>
                </c:pt>
                <c:pt idx="5961">
                  <c:v>-6.5761834617920952E-3</c:v>
                </c:pt>
                <c:pt idx="5962">
                  <c:v>-6.5851873217046553E-3</c:v>
                </c:pt>
                <c:pt idx="5963">
                  <c:v>-6.5913590937526547E-3</c:v>
                </c:pt>
                <c:pt idx="5964">
                  <c:v>-6.5947083554185092E-3</c:v>
                </c:pt>
                <c:pt idx="5965">
                  <c:v>-6.5952447880883967E-3</c:v>
                </c:pt>
                <c:pt idx="5966">
                  <c:v>-6.5929781652590991E-3</c:v>
                </c:pt>
                <c:pt idx="5967">
                  <c:v>-6.5879183414374511E-3</c:v>
                </c:pt>
                <c:pt idx="5968">
                  <c:v>-6.5800752417035915E-3</c:v>
                </c:pt>
                <c:pt idx="5969">
                  <c:v>-6.5694588519100636E-3</c:v>
                </c:pt>
                <c:pt idx="5970">
                  <c:v>-6.5560792094896143E-3</c:v>
                </c:pt>
                <c:pt idx="5971">
                  <c:v>-6.5399463948452759E-3</c:v>
                </c:pt>
                <c:pt idx="5972">
                  <c:v>-6.5210705232971915E-3</c:v>
                </c:pt>
                <c:pt idx="5973">
                  <c:v>-6.4994617375614371E-3</c:v>
                </c:pt>
                <c:pt idx="5974">
                  <c:v>-6.4751302007365983E-3</c:v>
                </c:pt>
                <c:pt idx="5975">
                  <c:v>-6.4480860897751539E-3</c:v>
                </c:pt>
                <c:pt idx="5976">
                  <c:v>-6.4183395894168872E-3</c:v>
                </c:pt>
                <c:pt idx="5977">
                  <c:v>-6.3859008865626808E-3</c:v>
                </c:pt>
                <c:pt idx="5978">
                  <c:v>-6.3507854555988714E-3</c:v>
                </c:pt>
                <c:pt idx="5979">
                  <c:v>-6.3130254840588935E-3</c:v>
                </c:pt>
                <c:pt idx="5980">
                  <c:v>-6.272672178327927E-3</c:v>
                </c:pt>
                <c:pt idx="5981">
                  <c:v>-6.2297869478890955E-3</c:v>
                </c:pt>
                <c:pt idx="5982">
                  <c:v>-6.1844359977522457E-3</c:v>
                </c:pt>
                <c:pt idx="5983">
                  <c:v>-6.136689677569117E-3</c:v>
                </c:pt>
                <c:pt idx="5984">
                  <c:v>-6.0866220466324426E-3</c:v>
                </c:pt>
                <c:pt idx="5985">
                  <c:v>-6.0343104699076772E-3</c:v>
                </c:pt>
                <c:pt idx="5986">
                  <c:v>-5.9798352368400243E-3</c:v>
                </c:pt>
                <c:pt idx="5987">
                  <c:v>-5.9232792017556782E-3</c:v>
                </c:pt>
                <c:pt idx="5988">
                  <c:v>-5.8647274449796748E-3</c:v>
                </c:pt>
                <c:pt idx="5989">
                  <c:v>-5.8042669538285662E-3</c:v>
                </c:pt>
                <c:pt idx="5990">
                  <c:v>-5.7419863226579812E-3</c:v>
                </c:pt>
                <c:pt idx="5991">
                  <c:v>-5.677975471169063E-3</c:v>
                </c:pt>
                <c:pt idx="5992">
                  <c:v>-5.6123253802000334E-3</c:v>
                </c:pt>
                <c:pt idx="5993">
                  <c:v>-5.5451278442518121E-3</c:v>
                </c:pt>
                <c:pt idx="5994">
                  <c:v>-5.476475240019203E-3</c:v>
                </c:pt>
                <c:pt idx="5995">
                  <c:v>-5.4064603102202081E-3</c:v>
                </c:pt>
                <c:pt idx="5996">
                  <c:v>-5.3351759620396469E-3</c:v>
                </c:pt>
                <c:pt idx="5997">
                  <c:v>-5.2627150795230291E-3</c:v>
                </c:pt>
                <c:pt idx="5998">
                  <c:v>-5.1891703492788913E-3</c:v>
                </c:pt>
                <c:pt idx="5999">
                  <c:v>-5.1146340988684211E-3</c:v>
                </c:pt>
                <c:pt idx="6000">
                  <c:v>-5.039198147281764E-3</c:v>
                </c:pt>
                <c:pt idx="6001">
                  <c:v>-4.9629536669209976E-3</c:v>
                </c:pt>
                <c:pt idx="6002">
                  <c:v>-4.8859910565285025E-3</c:v>
                </c:pt>
                <c:pt idx="6003">
                  <c:v>-4.8083998245208766E-3</c:v>
                </c:pt>
                <c:pt idx="6004">
                  <c:v>-4.7302684822057104E-3</c:v>
                </c:pt>
                <c:pt idx="6005">
                  <c:v>-4.6516844463784547E-3</c:v>
                </c:pt>
                <c:pt idx="6006">
                  <c:v>-4.5727339508145172E-3</c:v>
                </c:pt>
                <c:pt idx="6007">
                  <c:v>-4.4935019661896244E-3</c:v>
                </c:pt>
                <c:pt idx="6008">
                  <c:v>-4.4140721279795165E-3</c:v>
                </c:pt>
                <c:pt idx="6009">
                  <c:v>-4.3345266719057411E-3</c:v>
                </c:pt>
                <c:pt idx="6010">
                  <c:v>-4.2549463765132285E-3</c:v>
                </c:pt>
                <c:pt idx="6011">
                  <c:v>-4.1754105124794027E-3</c:v>
                </c:pt>
                <c:pt idx="6012">
                  <c:v>-4.0959967982718039E-3</c:v>
                </c:pt>
                <c:pt idx="6013">
                  <c:v>-4.016781361786027E-3</c:v>
                </c:pt>
                <c:pt idx="6014">
                  <c:v>-3.9378387076114468E-3</c:v>
                </c:pt>
                <c:pt idx="6015">
                  <c:v>-3.8592416895853856E-3</c:v>
                </c:pt>
                <c:pt idx="6016">
                  <c:v>-3.7810614883128342E-3</c:v>
                </c:pt>
                <c:pt idx="6017">
                  <c:v>-3.7033675933404128E-3</c:v>
                </c:pt>
                <c:pt idx="6018">
                  <c:v>-3.6262277896880056E-3</c:v>
                </c:pt>
                <c:pt idx="6019">
                  <c:v>-3.5497081484539934E-3</c:v>
                </c:pt>
                <c:pt idx="6020">
                  <c:v>-3.473873021222651E-3</c:v>
                </c:pt>
                <c:pt idx="6021">
                  <c:v>-3.3987850380148943E-3</c:v>
                </c:pt>
                <c:pt idx="6022">
                  <c:v>-3.3245051085341081E-3</c:v>
                </c:pt>
                <c:pt idx="6023">
                  <c:v>-3.2510924264723246E-3</c:v>
                </c:pt>
                <c:pt idx="6024">
                  <c:v>-3.178604476650985E-3</c:v>
                </c:pt>
                <c:pt idx="6025">
                  <c:v>-3.1070970447824938E-3</c:v>
                </c:pt>
                <c:pt idx="6026">
                  <c:v>-3.0366242296486325E-3</c:v>
                </c:pt>
                <c:pt idx="6027">
                  <c:v>-2.9672384575019687E-3</c:v>
                </c:pt>
                <c:pt idx="6028">
                  <c:v>-2.8989904985062872E-3</c:v>
                </c:pt>
                <c:pt idx="6029">
                  <c:v>-2.8319294850403499E-3</c:v>
                </c:pt>
                <c:pt idx="6030">
                  <c:v>-2.7661029317000234E-3</c:v>
                </c:pt>
                <c:pt idx="6031">
                  <c:v>-2.7015567568406161E-3</c:v>
                </c:pt>
                <c:pt idx="6032">
                  <c:v>-2.6383353055106705E-3</c:v>
                </c:pt>
                <c:pt idx="6033">
                  <c:v>-2.5764813736360954E-3</c:v>
                </c:pt>
                <c:pt idx="6034">
                  <c:v>-2.5160362333211755E-3</c:v>
                </c:pt>
                <c:pt idx="6035">
                  <c:v>-2.4570396591407561E-3</c:v>
                </c:pt>
                <c:pt idx="6036">
                  <c:v>-2.3995299553039883E-3</c:v>
                </c:pt>
                <c:pt idx="6037">
                  <c:v>-2.34354398357848E-3</c:v>
                </c:pt>
                <c:pt idx="6038">
                  <c:v>-2.2891171918685903E-3</c:v>
                </c:pt>
                <c:pt idx="6039">
                  <c:v>-2.2362836433488654E-3</c:v>
                </c:pt>
                <c:pt idx="6040">
                  <c:v>-2.1850760223787796E-3</c:v>
                </c:pt>
                <c:pt idx="6041">
                  <c:v>-2.1355256133092663E-3</c:v>
                </c:pt>
                <c:pt idx="6042">
                  <c:v>-2.0876623204043486E-3</c:v>
                </c:pt>
                <c:pt idx="6043">
                  <c:v>-2.0415147377599988E-3</c:v>
                </c:pt>
                <c:pt idx="6044">
                  <c:v>-1.9971102041129269E-3</c:v>
                </c:pt>
                <c:pt idx="6045">
                  <c:v>-1.9544748364371534E-3</c:v>
                </c:pt>
                <c:pt idx="6046">
                  <c:v>-1.9136335625901573E-3</c:v>
                </c:pt>
                <c:pt idx="6047">
                  <c:v>-1.8746101537782721E-3</c:v>
                </c:pt>
                <c:pt idx="6048">
                  <c:v>-1.8374272568244547E-3</c:v>
                </c:pt>
                <c:pt idx="6049">
                  <c:v>-1.8021064261939371E-3</c:v>
                </c:pt>
                <c:pt idx="6050">
                  <c:v>-1.7686681557356415E-3</c:v>
                </c:pt>
                <c:pt idx="6051">
                  <c:v>-1.7371319101009311E-3</c:v>
                </c:pt>
                <c:pt idx="6052">
                  <c:v>-1.7075161558040123E-3</c:v>
                </c:pt>
                <c:pt idx="6053">
                  <c:v>-1.6798383918924041E-3</c:v>
                </c:pt>
                <c:pt idx="6054">
                  <c:v>-1.6541151801979647E-3</c:v>
                </c:pt>
                <c:pt idx="6055">
                  <c:v>-1.6303621751423574E-3</c:v>
                </c:pt>
                <c:pt idx="6056">
                  <c:v>-1.6085941530733457E-3</c:v>
                </c:pt>
                <c:pt idx="6057">
                  <c:v>-1.5888250411108646E-3</c:v>
                </c:pt>
                <c:pt idx="6058">
                  <c:v>-1.5710679454842109E-3</c:v>
                </c:pt>
                <c:pt idx="6059">
                  <c:v>-1.5553351793440508E-3</c:v>
                </c:pt>
                <c:pt idx="6060">
                  <c:v>-1.5416382900347906E-3</c:v>
                </c:pt>
                <c:pt idx="6061">
                  <c:v>-1.529988085815348E-3</c:v>
                </c:pt>
                <c:pt idx="6062">
                  <c:v>-1.5203946620177627E-3</c:v>
                </c:pt>
                <c:pt idx="6063">
                  <c:v>-1.512867426635159E-3</c:v>
                </c:pt>
                <c:pt idx="6064">
                  <c:v>-1.5074151253321353E-3</c:v>
                </c:pt>
                <c:pt idx="6065">
                  <c:v>-1.5040371033240999E-3</c:v>
                </c:pt>
                <c:pt idx="6066">
                  <c:v>-1.5027043972741917E-3</c:v>
                </c:pt>
                <c:pt idx="6067">
                  <c:v>-1.5033559323404005E-3</c:v>
                </c:pt>
                <c:pt idx="6068">
                  <c:v>-1.5059131393662566E-3</c:v>
                </c:pt>
                <c:pt idx="6069">
                  <c:v>-1.5102889271774763E-3</c:v>
                </c:pt>
                <c:pt idx="6070">
                  <c:v>-1.5163887764692732E-3</c:v>
                </c:pt>
                <c:pt idx="6071">
                  <c:v>-1.5241114760533934E-3</c:v>
                </c:pt>
                <c:pt idx="6072">
                  <c:v>-1.5333498076044382E-3</c:v>
                </c:pt>
                <c:pt idx="6073">
                  <c:v>-1.5439911925596015E-3</c:v>
                </c:pt>
                <c:pt idx="6074">
                  <c:v>-1.5559183031080062E-3</c:v>
                </c:pt>
                <c:pt idx="6075">
                  <c:v>-1.5690096387035984E-3</c:v>
                </c:pt>
                <c:pt idx="6076">
                  <c:v>-1.5831400694800936E-3</c:v>
                </c:pt>
                <c:pt idx="6077">
                  <c:v>-1.5981813479094633E-3</c:v>
                </c:pt>
                <c:pt idx="6078">
                  <c:v>-1.6140025900088658E-3</c:v>
                </c:pt>
                <c:pt idx="6079">
                  <c:v>-1.6304707273646847E-3</c:v>
                </c:pt>
                <c:pt idx="6080">
                  <c:v>-1.6474509312063787E-3</c:v>
                </c:pt>
                <c:pt idx="6081">
                  <c:v>-1.6648070097269546E-3</c:v>
                </c:pt>
                <c:pt idx="6082">
                  <c:v>-1.6824017798117942E-3</c:v>
                </c:pt>
                <c:pt idx="6083">
                  <c:v>-1.7000974143020098E-3</c:v>
                </c:pt>
                <c:pt idx="6084">
                  <c:v>-1.7177557658843471E-3</c:v>
                </c:pt>
                <c:pt idx="6085">
                  <c:v>-1.7352386686651673E-3</c:v>
                </c:pt>
                <c:pt idx="6086">
                  <c:v>-1.7524082184524009E-3</c:v>
                </c:pt>
                <c:pt idx="6087">
                  <c:v>-1.769127032736136E-3</c:v>
                </c:pt>
                <c:pt idx="6088">
                  <c:v>-1.7852584913257146E-3</c:v>
                </c:pt>
                <c:pt idx="6089">
                  <c:v>-1.8006669585693231E-3</c:v>
                </c:pt>
                <c:pt idx="6090">
                  <c:v>-1.8152179880500309E-3</c:v>
                </c:pt>
                <c:pt idx="6091">
                  <c:v>-1.8287785106216824E-3</c:v>
                </c:pt>
                <c:pt idx="6092">
                  <c:v>-1.8412170066173968E-3</c:v>
                </c:pt>
                <c:pt idx="6093">
                  <c:v>-1.8524036630337276E-3</c:v>
                </c:pt>
                <c:pt idx="6094">
                  <c:v>-1.8622105164643862E-3</c:v>
                </c:pt>
                <c:pt idx="6095">
                  <c:v>-1.8705115825288822E-3</c:v>
                </c:pt>
                <c:pt idx="6096">
                  <c:v>-1.8771829725137011E-3</c:v>
                </c:pt>
                <c:pt idx="6097">
                  <c:v>-1.8821029979161723E-3</c:v>
                </c:pt>
                <c:pt idx="6098">
                  <c:v>-1.8851522635548879E-3</c:v>
                </c:pt>
                <c:pt idx="6099">
                  <c:v>-1.8862137498844489E-3</c:v>
                </c:pt>
                <c:pt idx="6100">
                  <c:v>-1.8851728851271394E-3</c:v>
                </c:pt>
                <c:pt idx="6101">
                  <c:v>-1.8819176078095107E-3</c:v>
                </c:pt>
                <c:pt idx="6102">
                  <c:v>-1.8763384202679641E-3</c:v>
                </c:pt>
                <c:pt idx="6103">
                  <c:v>-1.8683284336640594E-3</c:v>
                </c:pt>
                <c:pt idx="6104">
                  <c:v>-1.8577834050277644E-3</c:v>
                </c:pt>
                <c:pt idx="6105">
                  <c:v>-1.8446017668247688E-3</c:v>
                </c:pt>
                <c:pt idx="6106">
                  <c:v>-1.828684649522715E-3</c:v>
                </c:pt>
                <c:pt idx="6107">
                  <c:v>-1.8099358976104592E-3</c:v>
                </c:pt>
                <c:pt idx="6108">
                  <c:v>-1.7882620795043977E-3</c:v>
                </c:pt>
                <c:pt idx="6109">
                  <c:v>-1.7635724917565453E-3</c:v>
                </c:pt>
                <c:pt idx="6110">
                  <c:v>-1.7357791579598637E-3</c:v>
                </c:pt>
                <c:pt idx="6111">
                  <c:v>-1.7047968227286781E-3</c:v>
                </c:pt>
                <c:pt idx="6112">
                  <c:v>-1.6705429411137929E-3</c:v>
                </c:pt>
                <c:pt idx="6113">
                  <c:v>-1.6329376637952118E-3</c:v>
                </c:pt>
                <c:pt idx="6114">
                  <c:v>-1.5919038183787675E-3</c:v>
                </c:pt>
                <c:pt idx="6115">
                  <c:v>-1.5473668871070186E-3</c:v>
                </c:pt>
                <c:pt idx="6116">
                  <c:v>-1.4992549812796636E-3</c:v>
                </c:pt>
                <c:pt idx="6117">
                  <c:v>-1.4474988126631672E-3</c:v>
                </c:pt>
                <c:pt idx="6118">
                  <c:v>-1.3920316621562141E-3</c:v>
                </c:pt>
                <c:pt idx="6119">
                  <c:v>-1.3327893459626318E-3</c:v>
                </c:pt>
                <c:pt idx="6120">
                  <c:v>-1.2697101795108975E-3</c:v>
                </c:pt>
                <c:pt idx="6121">
                  <c:v>-1.202734939346323E-3</c:v>
                </c:pt>
                <c:pt idx="6122">
                  <c:v>-1.131806823209738E-3</c:v>
                </c:pt>
                <c:pt idx="6123">
                  <c:v>-1.0568714085050688E-3</c:v>
                </c:pt>
                <c:pt idx="6124">
                  <c:v>-9.7787660934571465E-4</c:v>
                </c:pt>
                <c:pt idx="6125">
                  <c:v>-8.9477263236065869E-4</c:v>
                </c:pt>
                <c:pt idx="6126">
                  <c:v>-8.0751193142889778E-4</c:v>
                </c:pt>
                <c:pt idx="6127">
                  <c:v>-7.1604916150188507E-4</c:v>
                </c:pt>
                <c:pt idx="6128">
                  <c:v>-6.2035169393217897E-4</c:v>
                </c:pt>
                <c:pt idx="6129">
                  <c:v>-5.2042238924552501E-4</c:v>
                </c:pt>
                <c:pt idx="6130">
                  <c:v>-4.1630416114951327E-4</c:v>
                </c:pt>
                <c:pt idx="6131">
                  <c:v>-3.0806233604690645E-4</c:v>
                </c:pt>
                <c:pt idx="6132">
                  <c:v>-1.9577381587276919E-4</c:v>
                </c:pt>
                <c:pt idx="6133">
                  <c:v>-7.9525736615048074E-5</c:v>
                </c:pt>
                <c:pt idx="6134">
                  <c:v>4.0585442821374484E-5</c:v>
                </c:pt>
                <c:pt idx="6135">
                  <c:v>1.6445479032732097E-4</c:v>
                </c:pt>
                <c:pt idx="6136">
                  <c:v>2.9196970524599756E-4</c:v>
                </c:pt>
                <c:pt idx="6137">
                  <c:v>4.2301068022199573E-4</c:v>
                </c:pt>
                <c:pt idx="6138">
                  <c:v>5.5745202188975601E-4</c:v>
                </c:pt>
                <c:pt idx="6139">
                  <c:v>6.9516253198924425E-4</c:v>
                </c:pt>
                <c:pt idx="6140">
                  <c:v>8.3600615045287046E-4</c:v>
                </c:pt>
                <c:pt idx="6141">
                  <c:v>9.7984256197182463E-4</c:v>
                </c:pt>
                <c:pt idx="6142">
                  <c:v>1.1265277675085446E-3</c:v>
                </c:pt>
                <c:pt idx="6143">
                  <c:v>1.2759146221834785E-3</c:v>
                </c:pt>
                <c:pt idx="6144">
                  <c:v>1.427853340925093E-3</c:v>
                </c:pt>
                <c:pt idx="6145">
                  <c:v>1.5821919732332845E-3</c:v>
                </c:pt>
                <c:pt idx="6146">
                  <c:v>1.7387768483669013E-3</c:v>
                </c:pt>
                <c:pt idx="6147">
                  <c:v>1.8974529922302515E-3</c:v>
                </c:pt>
                <c:pt idx="6148">
                  <c:v>2.0580645171913636E-3</c:v>
                </c:pt>
                <c:pt idx="6149">
                  <c:v>2.2204549860313887E-3</c:v>
                </c:pt>
                <c:pt idx="6150">
                  <c:v>2.3844677511849514E-3</c:v>
                </c:pt>
                <c:pt idx="6151">
                  <c:v>2.549946270395479E-3</c:v>
                </c:pt>
                <c:pt idx="6152">
                  <c:v>2.716734399873346E-3</c:v>
                </c:pt>
                <c:pt idx="6153">
                  <c:v>2.8846766660092617E-3</c:v>
                </c:pt>
                <c:pt idx="6154">
                  <c:v>3.0536185166594736E-3</c:v>
                </c:pt>
                <c:pt idx="6155">
                  <c:v>3.2234065529877041E-3</c:v>
                </c:pt>
                <c:pt idx="6156">
                  <c:v>3.3938887428104961E-3</c:v>
                </c:pt>
                <c:pt idx="6157">
                  <c:v>3.5649146163640581E-3</c:v>
                </c:pt>
                <c:pt idx="6158">
                  <c:v>3.7363354453755276E-3</c:v>
                </c:pt>
                <c:pt idx="6159">
                  <c:v>3.9080044062907385E-3</c:v>
                </c:pt>
                <c:pt idx="6160">
                  <c:v>4.0797767284794359E-3</c:v>
                </c:pt>
                <c:pt idx="6161">
                  <c:v>4.2515098282075899E-3</c:v>
                </c:pt>
                <c:pt idx="6162">
                  <c:v>4.4230634291395161E-3</c:v>
                </c:pt>
                <c:pt idx="6163">
                  <c:v>4.5942996700988059E-3</c:v>
                </c:pt>
                <c:pt idx="6164">
                  <c:v>4.7650832007935318E-3</c:v>
                </c:pt>
                <c:pt idx="6165">
                  <c:v>4.9352812661806415E-3</c:v>
                </c:pt>
                <c:pt idx="6166">
                  <c:v>5.1047637801186338E-3</c:v>
                </c:pt>
                <c:pt idx="6167">
                  <c:v>5.273403388931207E-3</c:v>
                </c:pt>
                <c:pt idx="6168">
                  <c:v>5.4410755254792548E-3</c:v>
                </c:pt>
                <c:pt idx="6169">
                  <c:v>5.6076584543128943E-3</c:v>
                </c:pt>
                <c:pt idx="6170">
                  <c:v>5.7730333084538366E-3</c:v>
                </c:pt>
                <c:pt idx="6171">
                  <c:v>5.9370841183305203E-3</c:v>
                </c:pt>
                <c:pt idx="6172">
                  <c:v>6.0996978333702602E-3</c:v>
                </c:pt>
                <c:pt idx="6173">
                  <c:v>6.2607643367278681E-3</c:v>
                </c:pt>
                <c:pt idx="6174">
                  <c:v>6.4201764536098698E-3</c:v>
                </c:pt>
                <c:pt idx="6175">
                  <c:v>6.5778299536325309E-3</c:v>
                </c:pt>
                <c:pt idx="6176">
                  <c:v>6.7336235476320701E-3</c:v>
                </c:pt>
                <c:pt idx="6177">
                  <c:v>6.8874588793251717E-3</c:v>
                </c:pt>
                <c:pt idx="6178">
                  <c:v>7.0392405122017407E-3</c:v>
                </c:pt>
                <c:pt idx="6179">
                  <c:v>7.1888759120094384E-3</c:v>
                </c:pt>
                <c:pt idx="6180">
                  <c:v>7.3362754251763852E-3</c:v>
                </c:pt>
                <c:pt idx="6181">
                  <c:v>7.4813522534988002E-3</c:v>
                </c:pt>
                <c:pt idx="6182">
                  <c:v>7.6240224254050803E-3</c:v>
                </c:pt>
                <c:pt idx="6183">
                  <c:v>7.7642047640918248E-3</c:v>
                </c:pt>
                <c:pt idx="6184">
                  <c:v>7.9018208528123367E-3</c:v>
                </c:pt>
                <c:pt idx="6185">
                  <c:v>8.0367949975827871E-3</c:v>
                </c:pt>
                <c:pt idx="6186">
                  <c:v>8.169054187559352E-3</c:v>
                </c:pt>
                <c:pt idx="6187">
                  <c:v>8.2985280533224206E-3</c:v>
                </c:pt>
                <c:pt idx="6188">
                  <c:v>8.425148823294714E-3</c:v>
                </c:pt>
                <c:pt idx="6189">
                  <c:v>8.5488512785053192E-3</c:v>
                </c:pt>
                <c:pt idx="6190">
                  <c:v>8.6695806720310294E-3</c:v>
                </c:pt>
                <c:pt idx="6191">
                  <c:v>8.7873098922849856E-3</c:v>
                </c:pt>
                <c:pt idx="6192">
                  <c:v>8.9020428924220813E-3</c:v>
                </c:pt>
                <c:pt idx="6193">
                  <c:v>9.0138013723312232E-3</c:v>
                </c:pt>
                <c:pt idx="6194">
                  <c:v>9.1226165911649105E-3</c:v>
                </c:pt>
                <c:pt idx="6195">
                  <c:v>9.2285283410696133E-3</c:v>
                </c:pt>
                <c:pt idx="6196">
                  <c:v>9.3315842450413886E-3</c:v>
                </c:pt>
                <c:pt idx="6197">
                  <c:v>9.4318391007239145E-3</c:v>
                </c:pt>
                <c:pt idx="6198">
                  <c:v>9.5293542578598588E-3</c:v>
                </c:pt>
                <c:pt idx="6199">
                  <c:v>9.6241970277532833E-3</c:v>
                </c:pt>
                <c:pt idx="6200">
                  <c:v>9.7164401235478974E-3</c:v>
                </c:pt>
                <c:pt idx="6201">
                  <c:v>9.8061611301719833E-3</c:v>
                </c:pt>
                <c:pt idx="6202">
                  <c:v>9.8934420028265867E-3</c:v>
                </c:pt>
                <c:pt idx="6203">
                  <c:v>9.9783685929209758E-3</c:v>
                </c:pt>
                <c:pt idx="6204">
                  <c:v>1.0061030200386057E-2</c:v>
                </c:pt>
                <c:pt idx="6205">
                  <c:v>1.0141519151324579E-2</c:v>
                </c:pt>
                <c:pt idx="6206">
                  <c:v>1.0219930399982008E-2</c:v>
                </c:pt>
                <c:pt idx="6207">
                  <c:v>1.0296361154051038E-2</c:v>
                </c:pt>
                <c:pt idx="6208">
                  <c:v>1.037091052234841E-2</c:v>
                </c:pt>
                <c:pt idx="6209">
                  <c:v>1.0443679183929884E-2</c:v>
                </c:pt>
                <c:pt idx="6210">
                  <c:v>1.0514769077735459E-2</c:v>
                </c:pt>
                <c:pt idx="6211">
                  <c:v>1.0584283111884495E-2</c:v>
                </c:pt>
                <c:pt idx="6212">
                  <c:v>1.0652324891764531E-2</c:v>
                </c:pt>
                <c:pt idx="6213">
                  <c:v>1.071899846608548E-2</c:v>
                </c:pt>
                <c:pt idx="6214">
                  <c:v>1.0784408090095277E-2</c:v>
                </c:pt>
                <c:pt idx="6215">
                  <c:v>1.0848651162933667E-2</c:v>
                </c:pt>
                <c:pt idx="6216">
                  <c:v>1.0911803239832379E-2</c:v>
                </c:pt>
                <c:pt idx="6217">
                  <c:v>1.0973914854548553E-2</c:v>
                </c:pt>
                <c:pt idx="6218">
                  <c:v>1.1035022739844599E-2</c:v>
                </c:pt>
                <c:pt idx="6219">
                  <c:v>1.1095156654122001E-2</c:v>
                </c:pt>
                <c:pt idx="6220">
                  <c:v>1.1154340069508634E-2</c:v>
                </c:pt>
                <c:pt idx="6221">
                  <c:v>1.1212590593363162E-2</c:v>
                </c:pt>
                <c:pt idx="6222">
                  <c:v>1.1269920361631139E-2</c:v>
                </c:pt>
                <c:pt idx="6223">
                  <c:v>1.1326336414121046E-2</c:v>
                </c:pt>
                <c:pt idx="6224">
                  <c:v>1.1381841052639481E-2</c:v>
                </c:pt>
                <c:pt idx="6225">
                  <c:v>1.143643218255256E-2</c:v>
                </c:pt>
                <c:pt idx="6226">
                  <c:v>1.1490103638318433E-2</c:v>
                </c:pt>
                <c:pt idx="6227">
                  <c:v>1.1542845493524731E-2</c:v>
                </c:pt>
                <c:pt idx="6228">
                  <c:v>1.1594644355957019E-2</c:v>
                </c:pt>
                <c:pt idx="6229">
                  <c:v>1.1645483648213705E-2</c:v>
                </c:pt>
                <c:pt idx="6230">
                  <c:v>1.1695343874373385E-2</c:v>
                </c:pt>
                <c:pt idx="6231">
                  <c:v>1.1744202873210402E-2</c:v>
                </c:pt>
                <c:pt idx="6232">
                  <c:v>1.179203605844403E-2</c:v>
                </c:pt>
                <c:pt idx="6233">
                  <c:v>1.1838816646496176E-2</c:v>
                </c:pt>
                <c:pt idx="6234">
                  <c:v>1.1884515872222425E-2</c:v>
                </c:pt>
                <c:pt idx="6235">
                  <c:v>1.1929103193069404E-2</c:v>
                </c:pt>
                <c:pt idx="6236">
                  <c:v>1.1972546482101883E-2</c:v>
                </c:pt>
                <c:pt idx="6237">
                  <c:v>1.2014812210331439E-2</c:v>
                </c:pt>
                <c:pt idx="6238">
                  <c:v>1.2055865618767828E-2</c:v>
                </c:pt>
                <c:pt idx="6239">
                  <c:v>1.2095670880603438E-2</c:v>
                </c:pt>
                <c:pt idx="6240">
                  <c:v>1.2134191253930253E-2</c:v>
                </c:pt>
                <c:pt idx="6241">
                  <c:v>1.2171389225377641E-2</c:v>
                </c:pt>
                <c:pt idx="6242">
                  <c:v>1.2207226645049429E-2</c:v>
                </c:pt>
                <c:pt idx="6243">
                  <c:v>1.224166485312661E-2</c:v>
                </c:pt>
                <c:pt idx="6244">
                  <c:v>1.2274664798492679E-2</c:v>
                </c:pt>
                <c:pt idx="6245">
                  <c:v>1.2306187149727367E-2</c:v>
                </c:pt>
                <c:pt idx="6246">
                  <c:v>1.2336192398804293E-2</c:v>
                </c:pt>
                <c:pt idx="6247">
                  <c:v>1.2364640957817821E-2</c:v>
                </c:pt>
                <c:pt idx="6248">
                  <c:v>1.2391493249054081E-2</c:v>
                </c:pt>
                <c:pt idx="6249">
                  <c:v>1.2416709788711087E-2</c:v>
                </c:pt>
                <c:pt idx="6250">
                  <c:v>1.2440251264563464E-2</c:v>
                </c:pt>
                <c:pt idx="6251">
                  <c:v>1.2462078607856565E-2</c:v>
                </c:pt>
                <c:pt idx="6252">
                  <c:v>1.2482153059706331E-2</c:v>
                </c:pt>
                <c:pt idx="6253">
                  <c:v>1.2500436232271001E-2</c:v>
                </c:pt>
                <c:pt idx="6254">
                  <c:v>1.2516890164952029E-2</c:v>
                </c:pt>
                <c:pt idx="6255">
                  <c:v>1.2531477375872287E-2</c:v>
                </c:pt>
                <c:pt idx="6256">
                  <c:v>1.2544160908870859E-2</c:v>
                </c:pt>
                <c:pt idx="6257">
                  <c:v>1.2554904376245041E-2</c:v>
                </c:pt>
                <c:pt idx="6258">
                  <c:v>1.2563671997461719E-2</c:v>
                </c:pt>
                <c:pt idx="6259">
                  <c:v>1.2570428634051837E-2</c:v>
                </c:pt>
                <c:pt idx="6260">
                  <c:v>1.257513982089385E-2</c:v>
                </c:pt>
                <c:pt idx="6261">
                  <c:v>1.2577771794083833E-2</c:v>
                </c:pt>
                <c:pt idx="6262">
                  <c:v>1.2578291515582419E-2</c:v>
                </c:pt>
                <c:pt idx="6263">
                  <c:v>1.2576666694821218E-2</c:v>
                </c:pt>
                <c:pt idx="6264">
                  <c:v>1.2572865807443823E-2</c:v>
                </c:pt>
                <c:pt idx="6265">
                  <c:v>1.2566858111349746E-2</c:v>
                </c:pt>
                <c:pt idx="6266">
                  <c:v>1.2558613660202304E-2</c:v>
                </c:pt>
                <c:pt idx="6267">
                  <c:v>1.2548103314555095E-2</c:v>
                </c:pt>
                <c:pt idx="6268">
                  <c:v>1.2535298750744833E-2</c:v>
                </c:pt>
                <c:pt idx="6269">
                  <c:v>1.2520172467692294E-2</c:v>
                </c:pt>
                <c:pt idx="6270">
                  <c:v>1.2502697791746521E-2</c:v>
                </c:pt>
                <c:pt idx="6271">
                  <c:v>1.248284887970205E-2</c:v>
                </c:pt>
                <c:pt idx="6272">
                  <c:v>1.2460600720112406E-2</c:v>
                </c:pt>
                <c:pt idx="6273">
                  <c:v>1.2435929133018293E-2</c:v>
                </c:pt>
                <c:pt idx="6274">
                  <c:v>1.2408810768202605E-2</c:v>
                </c:pt>
                <c:pt idx="6275">
                  <c:v>1.2379223102080015E-2</c:v>
                </c:pt>
                <c:pt idx="6276">
                  <c:v>1.2347144433323133E-2</c:v>
                </c:pt>
                <c:pt idx="6277">
                  <c:v>1.2312553877322607E-2</c:v>
                </c:pt>
                <c:pt idx="6278">
                  <c:v>1.2275437339847541E-2</c:v>
                </c:pt>
                <c:pt idx="6279">
                  <c:v>1.2235800430140978E-2</c:v>
                </c:pt>
                <c:pt idx="6280">
                  <c:v>1.2193671063731641E-2</c:v>
                </c:pt>
                <c:pt idx="6281">
                  <c:v>1.2149089492619405E-2</c:v>
                </c:pt>
                <c:pt idx="6282">
                  <c:v>1.2102102186844465E-2</c:v>
                </c:pt>
                <c:pt idx="6283">
                  <c:v>1.2052761091843577E-2</c:v>
                </c:pt>
                <c:pt idx="6284">
                  <c:v>1.2001123128879585E-2</c:v>
                </c:pt>
                <c:pt idx="6285">
                  <c:v>1.1947249729675641E-2</c:v>
                </c:pt>
                <c:pt idx="6286">
                  <c:v>1.1891206395998249E-2</c:v>
                </c:pt>
                <c:pt idx="6287">
                  <c:v>1.1833062282928181E-2</c:v>
                </c:pt>
                <c:pt idx="6288">
                  <c:v>1.1772889804897322E-2</c:v>
                </c:pt>
                <c:pt idx="6289">
                  <c:v>1.1710764263606191E-2</c:v>
                </c:pt>
                <c:pt idx="6290">
                  <c:v>1.164676349695821E-2</c:v>
                </c:pt>
                <c:pt idx="6291">
                  <c:v>1.1580967548169965E-2</c:v>
                </c:pt>
                <c:pt idx="6292">
                  <c:v>1.1513458354238981E-2</c:v>
                </c:pt>
                <c:pt idx="6293">
                  <c:v>1.1444319452972501E-2</c:v>
                </c:pt>
                <c:pt idx="6294">
                  <c:v>1.1373635707803656E-2</c:v>
                </c:pt>
                <c:pt idx="6295">
                  <c:v>1.1301493049641844E-2</c:v>
                </c:pt>
                <c:pt idx="6296">
                  <c:v>1.122797823502834E-2</c:v>
                </c:pt>
                <c:pt idx="6297">
                  <c:v>1.1153178619887546E-2</c:v>
                </c:pt>
                <c:pt idx="6298">
                  <c:v>1.1077181948187041E-2</c:v>
                </c:pt>
                <c:pt idx="6299">
                  <c:v>1.1000076154840315E-2</c:v>
                </c:pt>
                <c:pt idx="6300">
                  <c:v>1.092194918220697E-2</c:v>
                </c:pt>
                <c:pt idx="6301">
                  <c:v>1.0842888809566143E-2</c:v>
                </c:pt>
                <c:pt idx="6302">
                  <c:v>1.0762982494958077E-2</c:v>
                </c:pt>
                <c:pt idx="6303">
                  <c:v>1.0682317228810717E-2</c:v>
                </c:pt>
                <c:pt idx="6304">
                  <c:v>1.060097939878576E-2</c:v>
                </c:pt>
                <c:pt idx="6305">
                  <c:v>1.0519054665299187E-2</c:v>
                </c:pt>
                <c:pt idx="6306">
                  <c:v>1.0436627847189775E-2</c:v>
                </c:pt>
                <c:pt idx="6307">
                  <c:v>1.0353782817027949E-2</c:v>
                </c:pt>
                <c:pt idx="6308">
                  <c:v>1.0270602405574519E-2</c:v>
                </c:pt>
                <c:pt idx="6309">
                  <c:v>1.0187168314918543E-2</c:v>
                </c:pt>
                <c:pt idx="6310">
                  <c:v>1.0103561039838879E-2</c:v>
                </c:pt>
                <c:pt idx="6311">
                  <c:v>1.0019859796952442E-2</c:v>
                </c:pt>
                <c:pt idx="6312">
                  <c:v>9.9361424612281063E-3</c:v>
                </c:pt>
                <c:pt idx="6313">
                  <c:v>9.8524855094615973E-3</c:v>
                </c:pt>
                <c:pt idx="6314">
                  <c:v>9.768963970322897E-3</c:v>
                </c:pt>
                <c:pt idx="6315">
                  <c:v>9.6856513806018642E-3</c:v>
                </c:pt>
                <c:pt idx="6316">
                  <c:v>9.6026197472947519E-3</c:v>
                </c:pt>
                <c:pt idx="6317">
                  <c:v>9.519939515187004E-3</c:v>
                </c:pt>
                <c:pt idx="6318">
                  <c:v>9.4376795396030489E-3</c:v>
                </c:pt>
                <c:pt idx="6319">
                  <c:v>9.3559070640072024E-3</c:v>
                </c:pt>
                <c:pt idx="6320">
                  <c:v>9.2746877021532368E-3</c:v>
                </c:pt>
                <c:pt idx="6321">
                  <c:v>9.1940854244936601E-3</c:v>
                </c:pt>
                <c:pt idx="6322">
                  <c:v>9.1141625485709546E-3</c:v>
                </c:pt>
                <c:pt idx="6323">
                  <c:v>9.0349797331276092E-3</c:v>
                </c:pt>
                <c:pt idx="6324">
                  <c:v>8.9565959756813668E-3</c:v>
                </c:pt>
                <c:pt idx="6325">
                  <c:v>8.8790686133248774E-3</c:v>
                </c:pt>
                <c:pt idx="6326">
                  <c:v>8.8024533265198164E-3</c:v>
                </c:pt>
                <c:pt idx="6327">
                  <c:v>8.7268041456660343E-3</c:v>
                </c:pt>
                <c:pt idx="6328">
                  <c:v>8.6521734602373734E-3</c:v>
                </c:pt>
                <c:pt idx="6329">
                  <c:v>8.5786120302844063E-3</c:v>
                </c:pt>
                <c:pt idx="6330">
                  <c:v>8.5061690001162586E-3</c:v>
                </c:pt>
                <c:pt idx="6331">
                  <c:v>8.4348919139809134E-3</c:v>
                </c:pt>
                <c:pt idx="6332">
                  <c:v>8.3648267335736746E-3</c:v>
                </c:pt>
                <c:pt idx="6333">
                  <c:v>8.296017857211806E-3</c:v>
                </c:pt>
                <c:pt idx="6334">
                  <c:v>8.2285081405217078E-3</c:v>
                </c:pt>
                <c:pt idx="6335">
                  <c:v>8.1623389184935172E-3</c:v>
                </c:pt>
                <c:pt idx="6336">
                  <c:v>8.0975500287645864E-3</c:v>
                </c:pt>
                <c:pt idx="6337">
                  <c:v>8.0341798360027954E-3</c:v>
                </c:pt>
                <c:pt idx="6338">
                  <c:v>7.9722652572657409E-3</c:v>
                </c:pt>
                <c:pt idx="6339">
                  <c:v>7.9118417882201759E-3</c:v>
                </c:pt>
                <c:pt idx="6340">
                  <c:v>7.8529376663615657E-3</c:v>
                </c:pt>
                <c:pt idx="6341">
                  <c:v>7.7955612296920062E-3</c:v>
                </c:pt>
                <c:pt idx="6342">
                  <c:v>7.7396983844567604E-3</c:v>
                </c:pt>
                <c:pt idx="6343">
                  <c:v>7.6853224001866812E-3</c:v>
                </c:pt>
                <c:pt idx="6344">
                  <c:v>7.6323999280416346E-3</c:v>
                </c:pt>
                <c:pt idx="6345">
                  <c:v>7.5808917477424359E-3</c:v>
                </c:pt>
                <c:pt idx="6346">
                  <c:v>7.5307532757878807E-3</c:v>
                </c:pt>
                <c:pt idx="6347">
                  <c:v>7.4819350397481669E-3</c:v>
                </c:pt>
                <c:pt idx="6348">
                  <c:v>7.4343831277038121E-3</c:v>
                </c:pt>
                <c:pt idx="6349">
                  <c:v>7.3880396140616721E-3</c:v>
                </c:pt>
                <c:pt idx="6350">
                  <c:v>7.3428429626474952E-3</c:v>
                </c:pt>
                <c:pt idx="6351">
                  <c:v>7.2987284079404054E-3</c:v>
                </c:pt>
                <c:pt idx="6352">
                  <c:v>7.2556283152944451E-3</c:v>
                </c:pt>
                <c:pt idx="6353">
                  <c:v>7.2134725209701007E-3</c:v>
                </c:pt>
                <c:pt idx="6354">
                  <c:v>7.172188652778271E-3</c:v>
                </c:pt>
                <c:pt idx="6355">
                  <c:v>7.1317024321179388E-3</c:v>
                </c:pt>
                <c:pt idx="6356">
                  <c:v>7.0919379581677652E-3</c:v>
                </c:pt>
                <c:pt idx="6357">
                  <c:v>7.0528179749709489E-3</c:v>
                </c:pt>
                <c:pt idx="6358">
                  <c:v>7.014264122131986E-3</c:v>
                </c:pt>
                <c:pt idx="6359">
                  <c:v>6.9761971698228103E-3</c:v>
                </c:pt>
                <c:pt idx="6360">
                  <c:v>6.9385372387762738E-3</c:v>
                </c:pt>
                <c:pt idx="6361">
                  <c:v>6.9012040059236689E-3</c:v>
                </c:pt>
                <c:pt idx="6362">
                  <c:v>6.8641168963134496E-3</c:v>
                </c:pt>
                <c:pt idx="6363">
                  <c:v>6.8271952619285365E-3</c:v>
                </c:pt>
                <c:pt idx="6364">
                  <c:v>6.7903585479997383E-3</c:v>
                </c:pt>
                <c:pt idx="6365">
                  <c:v>6.7535264473938704E-3</c:v>
                </c:pt>
                <c:pt idx="6366">
                  <c:v>6.716619043636152E-3</c:v>
                </c:pt>
                <c:pt idx="6367">
                  <c:v>6.6795569431073436E-3</c:v>
                </c:pt>
                <c:pt idx="6368">
                  <c:v>6.6422613969386712E-3</c:v>
                </c:pt>
                <c:pt idx="6369">
                  <c:v>6.6046544131086668E-3</c:v>
                </c:pt>
                <c:pt idx="6370">
                  <c:v>6.5666588592289618E-3</c:v>
                </c:pt>
                <c:pt idx="6371">
                  <c:v>6.5281985564885721E-3</c:v>
                </c:pt>
                <c:pt idx="6372">
                  <c:v>6.489198365209327E-3</c:v>
                </c:pt>
                <c:pt idx="6373">
                  <c:v>6.449584262448441E-3</c:v>
                </c:pt>
                <c:pt idx="6374">
                  <c:v>6.4092834120683569E-3</c:v>
                </c:pt>
                <c:pt idx="6375">
                  <c:v>6.3682242276772898E-3</c:v>
                </c:pt>
                <c:pt idx="6376">
                  <c:v>6.3263364288298277E-3</c:v>
                </c:pt>
                <c:pt idx="6377">
                  <c:v>6.2835510908604468E-3</c:v>
                </c:pt>
                <c:pt idx="6378">
                  <c:v>6.2398006887090813E-3</c:v>
                </c:pt>
                <c:pt idx="6379">
                  <c:v>6.1950191350830805E-3</c:v>
                </c:pt>
                <c:pt idx="6380">
                  <c:v>6.1491418132861402E-3</c:v>
                </c:pt>
                <c:pt idx="6381">
                  <c:v>6.102105605031132E-3</c:v>
                </c:pt>
                <c:pt idx="6382">
                  <c:v>6.0538489135408251E-3</c:v>
                </c:pt>
                <c:pt idx="6383">
                  <c:v>6.0043116822269278E-3</c:v>
                </c:pt>
                <c:pt idx="6384">
                  <c:v>5.9534354092267063E-3</c:v>
                </c:pt>
                <c:pt idx="6385">
                  <c:v>5.9011631580630636E-3</c:v>
                </c:pt>
                <c:pt idx="6386">
                  <c:v>5.8474395646830376E-3</c:v>
                </c:pt>
                <c:pt idx="6387">
                  <c:v>5.7922108411180874E-3</c:v>
                </c:pt>
                <c:pt idx="6388">
                  <c:v>5.7354247759984957E-3</c:v>
                </c:pt>
                <c:pt idx="6389">
                  <c:v>5.6770307321436127E-3</c:v>
                </c:pt>
                <c:pt idx="6390">
                  <c:v>5.6169796414396404E-3</c:v>
                </c:pt>
                <c:pt idx="6391">
                  <c:v>5.555223997205724E-3</c:v>
                </c:pt>
                <c:pt idx="6392">
                  <c:v>5.4917178442410817E-3</c:v>
                </c:pt>
                <c:pt idx="6393">
                  <c:v>5.426416766735059E-3</c:v>
                </c:pt>
                <c:pt idx="6394">
                  <c:v>5.3592778742138939E-3</c:v>
                </c:pt>
                <c:pt idx="6395">
                  <c:v>5.2902597856890297E-3</c:v>
                </c:pt>
                <c:pt idx="6396">
                  <c:v>5.2193226121635345E-3</c:v>
                </c:pt>
                <c:pt idx="6397">
                  <c:v>5.1464279376450123E-3</c:v>
                </c:pt>
                <c:pt idx="6398">
                  <c:v>5.0715387988060886E-3</c:v>
                </c:pt>
                <c:pt idx="6399">
                  <c:v>4.9946196634248164E-3</c:v>
                </c:pt>
                <c:pt idx="6400">
                  <c:v>4.9156364077322916E-3</c:v>
                </c:pt>
                <c:pt idx="6401">
                  <c:v>4.8345562927856961E-3</c:v>
                </c:pt>
                <c:pt idx="6402">
                  <c:v>4.7513479399796717E-3</c:v>
                </c:pt>
                <c:pt idx="6403">
                  <c:v>4.6659824334464046E-3</c:v>
                </c:pt>
                <c:pt idx="6404">
                  <c:v>4.578435730490331E-3</c:v>
                </c:pt>
                <c:pt idx="6405">
                  <c:v>4.4886891275178649E-3</c:v>
                </c:pt>
                <c:pt idx="6406">
                  <c:v>4.3967273549461103E-3</c:v>
                </c:pt>
                <c:pt idx="6407">
                  <c:v>4.3025373980826696E-3</c:v>
                </c:pt>
                <c:pt idx="6408">
                  <c:v>4.2061083314827085E-3</c:v>
                </c:pt>
                <c:pt idx="6409">
                  <c:v>4.1074311990160093E-3</c:v>
                </c:pt>
                <c:pt idx="6410">
                  <c:v>4.006498900315846E-3</c:v>
                </c:pt>
                <c:pt idx="6411">
                  <c:v>3.9033060819166354E-3</c:v>
                </c:pt>
                <c:pt idx="6412">
                  <c:v>3.7978490328918076E-3</c:v>
                </c:pt>
                <c:pt idx="6413">
                  <c:v>3.6901255848621143E-3</c:v>
                </c:pt>
                <c:pt idx="6414">
                  <c:v>3.5801350162507498E-3</c:v>
                </c:pt>
                <c:pt idx="6415">
                  <c:v>3.4678779606599759E-3</c:v>
                </c:pt>
                <c:pt idx="6416">
                  <c:v>3.3533563192467675E-3</c:v>
                </c:pt>
                <c:pt idx="6417">
                  <c:v>3.2365731769758242E-3</c:v>
                </c:pt>
                <c:pt idx="6418">
                  <c:v>3.1175327226296845E-3</c:v>
                </c:pt>
                <c:pt idx="6419">
                  <c:v>2.9962401724579523E-3</c:v>
                </c:pt>
                <c:pt idx="6420">
                  <c:v>2.8727016973473679E-3</c:v>
                </c:pt>
                <c:pt idx="6421">
                  <c:v>2.7469243533994434E-3</c:v>
                </c:pt>
                <c:pt idx="6422">
                  <c:v>2.6189160158010716E-3</c:v>
                </c:pt>
                <c:pt idx="6423">
                  <c:v>2.4886853158773573E-3</c:v>
                </c:pt>
                <c:pt idx="6424">
                  <c:v>2.3562415812172846E-3</c:v>
                </c:pt>
                <c:pt idx="6425">
                  <c:v>2.2215947787649331E-3</c:v>
                </c:pt>
                <c:pt idx="6426">
                  <c:v>2.0847554607717187E-3</c:v>
                </c:pt>
                <c:pt idx="6427">
                  <c:v>1.9457347135052501E-3</c:v>
                </c:pt>
                <c:pt idx="6428">
                  <c:v>1.8045441086160558E-3</c:v>
                </c:pt>
                <c:pt idx="6429">
                  <c:v>1.6611956570621964E-3</c:v>
                </c:pt>
                <c:pt idx="6430">
                  <c:v>1.5157017654961089E-3</c:v>
                </c:pt>
                <c:pt idx="6431">
                  <c:v>1.3680751950194822E-3</c:v>
                </c:pt>
                <c:pt idx="6432">
                  <c:v>1.2183290222151789E-3</c:v>
                </c:pt>
                <c:pt idx="6433">
                  <c:v>1.0664766023650775E-3</c:v>
                </c:pt>
                <c:pt idx="6434">
                  <c:v>9.1253153476900627E-4</c:v>
                </c:pt>
                <c:pt idx="6435">
                  <c:v>7.5650763007825749E-4</c:v>
                </c:pt>
                <c:pt idx="6436">
                  <c:v>5.9841887956182634E-4</c:v>
                </c:pt>
                <c:pt idx="6437">
                  <c:v>4.3827942622501104E-4</c:v>
                </c:pt>
                <c:pt idx="6438">
                  <c:v>2.7610353770226128E-4</c:v>
                </c:pt>
                <c:pt idx="6439">
                  <c:v>1.1190558084928037E-4</c:v>
                </c:pt>
                <c:pt idx="6440">
                  <c:v>-5.4300002041008244E-5</c:v>
                </c:pt>
                <c:pt idx="6441">
                  <c:v>-2.2249871546744409E-4</c:v>
                </c:pt>
                <c:pt idx="6442">
                  <c:v>-3.9267603146556188E-4</c:v>
                </c:pt>
                <c:pt idx="6443">
                  <c:v>-5.6481740893470393E-4</c:v>
                </c:pt>
                <c:pt idx="6444">
                  <c:v>-7.3890831161228679E-4</c:v>
                </c:pt>
                <c:pt idx="6445">
                  <c:v>-9.1493422475811713E-4</c:v>
                </c:pt>
                <c:pt idx="6446">
                  <c:v>-1.0928806706086396E-3</c:v>
                </c:pt>
                <c:pt idx="6447">
                  <c:v>-1.2727332226618198E-3</c:v>
                </c:pt>
                <c:pt idx="6448">
                  <c:v>-1.4544775188466297E-3</c:v>
                </c:pt>
                <c:pt idx="6449">
                  <c:v>-1.6380992736338884E-3</c:v>
                </c:pt>
                <c:pt idx="6450">
                  <c:v>-1.8235842891404506E-3</c:v>
                </c:pt>
                <c:pt idx="6451">
                  <c:v>-2.0109184652777998E-3</c:v>
                </c:pt>
                <c:pt idx="6452">
                  <c:v>-2.2000878089942838E-3</c:v>
                </c:pt>
                <c:pt idx="6453">
                  <c:v>-2.39107844265738E-3</c:v>
                </c:pt>
                <c:pt idx="6454">
                  <c:v>-2.5838766116237357E-3</c:v>
                </c:pt>
                <c:pt idx="6455">
                  <c:v>-2.7784686910378312E-3</c:v>
                </c:pt>
                <c:pt idx="6456">
                  <c:v>-2.9748411919036009E-3</c:v>
                </c:pt>
                <c:pt idx="6457">
                  <c:v>-3.1729807664686179E-3</c:v>
                </c:pt>
                <c:pt idx="6458">
                  <c:v>-3.3728742129598664E-3</c:v>
                </c:pt>
                <c:pt idx="6459">
                  <c:v>-3.5745084797086167E-3</c:v>
                </c:pt>
                <c:pt idx="6460">
                  <c:v>-3.7778706686992548E-3</c:v>
                </c:pt>
                <c:pt idx="6461">
                  <c:v>-3.9829480385787756E-3</c:v>
                </c:pt>
                <c:pt idx="6462">
                  <c:v>-4.1897280071567372E-3</c:v>
                </c:pt>
                <c:pt idx="6463">
                  <c:v>-4.3981981534295085E-3</c:v>
                </c:pt>
                <c:pt idx="6464">
                  <c:v>-4.6083462191581015E-3</c:v>
                </c:pt>
                <c:pt idx="6465">
                  <c:v>-4.8201534919433704E-3</c:v>
                </c:pt>
                <c:pt idx="6466">
                  <c:v>-5.0335805072774286E-3</c:v>
                </c:pt>
                <c:pt idx="6467">
                  <c:v>-5.2485641591347981E-3</c:v>
                </c:pt>
                <c:pt idx="6468">
                  <c:v>-5.4650287228451633E-3</c:v>
                </c:pt>
                <c:pt idx="6469">
                  <c:v>-5.6828926146801082E-3</c:v>
                </c:pt>
                <c:pt idx="6470">
                  <c:v>-5.9020692012724486E-3</c:v>
                </c:pt>
                <c:pt idx="6471">
                  <c:v>-6.1224673390947804E-3</c:v>
                </c:pt>
                <c:pt idx="6472">
                  <c:v>-6.3439918752337902E-3</c:v>
                </c:pt>
                <c:pt idx="6473">
                  <c:v>-6.5665441197896562E-3</c:v>
                </c:pt>
                <c:pt idx="6474">
                  <c:v>-6.790022291378396E-3</c:v>
                </c:pt>
                <c:pt idx="6475">
                  <c:v>-7.0143219368327715E-3</c:v>
                </c:pt>
                <c:pt idx="6476">
                  <c:v>-7.2393363261579564E-3</c:v>
                </c:pt>
                <c:pt idx="6477">
                  <c:v>-7.4649568237625911E-3</c:v>
                </c:pt>
                <c:pt idx="6478">
                  <c:v>-7.6910732369631528E-3</c:v>
                </c:pt>
                <c:pt idx="6479">
                  <c:v>-7.9175741427273023E-3</c:v>
                </c:pt>
                <c:pt idx="6480">
                  <c:v>-8.1443471935948343E-3</c:v>
                </c:pt>
                <c:pt idx="6481">
                  <c:v>-8.3712794036865466E-3</c:v>
                </c:pt>
                <c:pt idx="6482">
                  <c:v>-8.5982574156838205E-3</c:v>
                </c:pt>
                <c:pt idx="6483">
                  <c:v>-8.8251677496330935E-3</c:v>
                </c:pt>
                <c:pt idx="6484">
                  <c:v>-9.0518970344059934E-3</c:v>
                </c:pt>
                <c:pt idx="6485">
                  <c:v>-9.278332222613114E-3</c:v>
                </c:pt>
                <c:pt idx="6486">
                  <c:v>-9.5043607897494255E-3</c:v>
                </c:pt>
                <c:pt idx="6487">
                  <c:v>-9.7298709183195557E-3</c:v>
                </c:pt>
                <c:pt idx="6488">
                  <c:v>-9.9547516676673636E-3</c:v>
                </c:pt>
                <c:pt idx="6489">
                  <c:v>-1.0178893130209055E-2</c:v>
                </c:pt>
                <c:pt idx="6490">
                  <c:v>-1.0402186574743602E-2</c:v>
                </c:pt>
                <c:pt idx="6491">
                  <c:v>-1.062452457749378E-2</c:v>
                </c:pt>
                <c:pt idx="6492">
                  <c:v>-1.08458011415018E-2</c:v>
                </c:pt>
                <c:pt idx="6493">
                  <c:v>-1.1065911804986469E-2</c:v>
                </c:pt>
                <c:pt idx="6494">
                  <c:v>-1.1284753739242844E-2</c:v>
                </c:pt>
                <c:pt idx="6495">
                  <c:v>-1.1502225836644528E-2</c:v>
                </c:pt>
                <c:pt idx="6496">
                  <c:v>-1.1718228789287327E-2</c:v>
                </c:pt>
                <c:pt idx="6497">
                  <c:v>-1.1932665158792133E-2</c:v>
                </c:pt>
                <c:pt idx="6498">
                  <c:v>-1.2145439437763481E-2</c:v>
                </c:pt>
                <c:pt idx="6499">
                  <c:v>-1.2356458103383785E-2</c:v>
                </c:pt>
                <c:pt idx="6500">
                  <c:v>-1.2565629663598303E-2</c:v>
                </c:pt>
                <c:pt idx="6501">
                  <c:v>-1.2772864696332622E-2</c:v>
                </c:pt>
                <c:pt idx="6502">
                  <c:v>-1.2978075882163084E-2</c:v>
                </c:pt>
                <c:pt idx="6503">
                  <c:v>-1.3181188629818021E-2</c:v>
                </c:pt>
                <c:pt idx="6504">
                  <c:v>-1.338216399658613E-2</c:v>
                </c:pt>
                <c:pt idx="6505">
                  <c:v>-1.3581003331785243E-2</c:v>
                </c:pt>
                <c:pt idx="6506">
                  <c:v>-1.3777730633906372E-2</c:v>
                </c:pt>
                <c:pt idx="6507">
                  <c:v>-1.397238173027739E-2</c:v>
                </c:pt>
                <c:pt idx="6508">
                  <c:v>-1.4165002981180137E-2</c:v>
                </c:pt>
                <c:pt idx="6509">
                  <c:v>-1.435565041178288E-2</c:v>
                </c:pt>
                <c:pt idx="6510">
                  <c:v>-1.4544388901885761E-2</c:v>
                </c:pt>
                <c:pt idx="6511">
                  <c:v>-1.4731291417247749E-2</c:v>
                </c:pt>
                <c:pt idx="6512">
                  <c:v>-1.4916438280424958E-2</c:v>
                </c:pt>
                <c:pt idx="6513">
                  <c:v>-1.5099916479644881E-2</c:v>
                </c:pt>
                <c:pt idx="6514">
                  <c:v>-1.5281819014299276E-2</c:v>
                </c:pt>
                <c:pt idx="6515">
                  <c:v>-1.5462244275667126E-2</c:v>
                </c:pt>
                <c:pt idx="6516">
                  <c:v>-1.564129546151756E-2</c:v>
                </c:pt>
                <c:pt idx="6517">
                  <c:v>-1.5819080023272494E-2</c:v>
                </c:pt>
                <c:pt idx="6518">
                  <c:v>-1.5995709144443582E-2</c:v>
                </c:pt>
                <c:pt idx="6519">
                  <c:v>-1.6171297249091051E-2</c:v>
                </c:pt>
                <c:pt idx="6520">
                  <c:v>-1.6345961539084627E-2</c:v>
                </c:pt>
                <c:pt idx="6521">
                  <c:v>-1.6519821558982732E-2</c:v>
                </c:pt>
                <c:pt idx="6522">
                  <c:v>-1.6692998787374281E-2</c:v>
                </c:pt>
                <c:pt idx="6523">
                  <c:v>-1.6865616253565311E-2</c:v>
                </c:pt>
                <c:pt idx="6524">
                  <c:v>-1.7037798178521975E-2</c:v>
                </c:pt>
                <c:pt idx="6525">
                  <c:v>-1.7209669639015115E-2</c:v>
                </c:pt>
                <c:pt idx="6526">
                  <c:v>-1.7381356253943006E-2</c:v>
                </c:pt>
                <c:pt idx="6527">
                  <c:v>-1.7552983891840113E-2</c:v>
                </c:pt>
                <c:pt idx="6528">
                  <c:v>-1.772467839861299E-2</c:v>
                </c:pt>
                <c:pt idx="6529">
                  <c:v>-1.7896565344571038E-2</c:v>
                </c:pt>
                <c:pt idx="6530">
                  <c:v>-1.8068769789854451E-2</c:v>
                </c:pt>
                <c:pt idx="6531">
                  <c:v>-1.8241416067388702E-2</c:v>
                </c:pt>
                <c:pt idx="6532">
                  <c:v>-1.8414627582525187E-2</c:v>
                </c:pt>
                <c:pt idx="6533">
                  <c:v>-1.8588526628556191E-2</c:v>
                </c:pt>
                <c:pt idx="6534">
                  <c:v>-1.876323421732063E-2</c:v>
                </c:pt>
                <c:pt idx="6535">
                  <c:v>-1.8938869924143915E-2</c:v>
                </c:pt>
                <c:pt idx="6536">
                  <c:v>-1.9115551746384959E-2</c:v>
                </c:pt>
                <c:pt idx="6537">
                  <c:v>-1.9293395974885243E-2</c:v>
                </c:pt>
                <c:pt idx="6538">
                  <c:v>-1.9472517077645711E-2</c:v>
                </c:pt>
                <c:pt idx="6539">
                  <c:v>-1.9653027595079267E-2</c:v>
                </c:pt>
                <c:pt idx="6540">
                  <c:v>-1.9835027618957047E-2</c:v>
                </c:pt>
                <c:pt idx="6541">
                  <c:v>-2.0018582180325994E-2</c:v>
                </c:pt>
                <c:pt idx="6542">
                  <c:v>-2.0203716622720514E-2</c:v>
                </c:pt>
                <c:pt idx="6543">
                  <c:v>-2.0390433904891345E-2</c:v>
                </c:pt>
                <c:pt idx="6544">
                  <c:v>-2.0578725195605396E-2</c:v>
                </c:pt>
                <c:pt idx="6545">
                  <c:v>-2.0768571102167163E-2</c:v>
                </c:pt>
                <c:pt idx="6546">
                  <c:v>-2.0959942481732358E-2</c:v>
                </c:pt>
                <c:pt idx="6547">
                  <c:v>-2.1152801199239835E-2</c:v>
                </c:pt>
                <c:pt idx="6548">
                  <c:v>-2.1347100847755922E-2</c:v>
                </c:pt>
                <c:pt idx="6549">
                  <c:v>-2.1542787433098745E-2</c:v>
                </c:pt>
                <c:pt idx="6550">
                  <c:v>-2.1739800024030333E-2</c:v>
                </c:pt>
                <c:pt idx="6551">
                  <c:v>-2.1938071369258082E-2</c:v>
                </c:pt>
                <c:pt idx="6552">
                  <c:v>-2.2137528482455503E-2</c:v>
                </c:pt>
                <c:pt idx="6553">
                  <c:v>-2.233809319648947E-2</c:v>
                </c:pt>
                <c:pt idx="6554">
                  <c:v>-2.253968268801199E-2</c:v>
                </c:pt>
                <c:pt idx="6555">
                  <c:v>-2.2742209973547076E-2</c:v>
                </c:pt>
                <c:pt idx="6556">
                  <c:v>-2.2945584378176613E-2</c:v>
                </c:pt>
                <c:pt idx="6557">
                  <c:v>-2.314971197790075E-2</c:v>
                </c:pt>
                <c:pt idx="6558">
                  <c:v>-2.3354496016720388E-2</c:v>
                </c:pt>
                <c:pt idx="6559">
                  <c:v>-2.3559837299464564E-2</c:v>
                </c:pt>
                <c:pt idx="6560">
                  <c:v>-2.3765634561352507E-2</c:v>
                </c:pt>
                <c:pt idx="6561">
                  <c:v>-2.3971784815258582E-2</c:v>
                </c:pt>
                <c:pt idx="6562">
                  <c:v>-2.417818367761727E-2</c:v>
                </c:pt>
                <c:pt idx="6563">
                  <c:v>-2.4384725673879754E-2</c:v>
                </c:pt>
                <c:pt idx="6564">
                  <c:v>-2.4591304524406644E-2</c:v>
                </c:pt>
                <c:pt idx="6565">
                  <c:v>-2.4797813411654834E-2</c:v>
                </c:pt>
                <c:pt idx="6566">
                  <c:v>-2.5004145229489197E-2</c:v>
                </c:pt>
                <c:pt idx="6567">
                  <c:v>-2.5210192815427381E-2</c:v>
                </c:pt>
                <c:pt idx="6568">
                  <c:v>-2.5415849166594534E-2</c:v>
                </c:pt>
                <c:pt idx="6569">
                  <c:v>-2.562100764014541E-2</c:v>
                </c:pt>
                <c:pt idx="6570">
                  <c:v>-2.5825562138883096E-2</c:v>
                </c:pt>
                <c:pt idx="6571">
                  <c:v>-2.6029407282780179E-2</c:v>
                </c:pt>
                <c:pt idx="6572">
                  <c:v>-2.6232438567084168E-2</c:v>
                </c:pt>
                <c:pt idx="6573">
                  <c:v>-2.643455250766568E-2</c:v>
                </c:pt>
                <c:pt idx="6574">
                  <c:v>-2.6635646774243519E-2</c:v>
                </c:pt>
                <c:pt idx="6575">
                  <c:v>-2.6835620312101575E-2</c:v>
                </c:pt>
                <c:pt idx="6576">
                  <c:v>-2.7034373452884879E-2</c:v>
                </c:pt>
                <c:pt idx="6577">
                  <c:v>-2.7231808015045867E-2</c:v>
                </c:pt>
                <c:pt idx="6578">
                  <c:v>-2.7427827394487469E-2</c:v>
                </c:pt>
                <c:pt idx="6579">
                  <c:v>-2.7622336645930192E-2</c:v>
                </c:pt>
                <c:pt idx="6580">
                  <c:v>-2.7815242555509621E-2</c:v>
                </c:pt>
                <c:pt idx="6581">
                  <c:v>-2.8006453705091715E-2</c:v>
                </c:pt>
                <c:pt idx="6582">
                  <c:v>-2.8195880528772817E-2</c:v>
                </c:pt>
                <c:pt idx="6583">
                  <c:v>-2.8383435362015253E-2</c:v>
                </c:pt>
                <c:pt idx="6584">
                  <c:v>-2.8569032483847043E-2</c:v>
                </c:pt>
                <c:pt idx="6585">
                  <c:v>-2.8752588152540528E-2</c:v>
                </c:pt>
                <c:pt idx="6586">
                  <c:v>-2.8934020635165376E-2</c:v>
                </c:pt>
                <c:pt idx="6587">
                  <c:v>-2.9113250231394931E-2</c:v>
                </c:pt>
                <c:pt idx="6588">
                  <c:v>-2.9290199291929161E-2</c:v>
                </c:pt>
                <c:pt idx="6589">
                  <c:v>-2.9464792231881306E-2</c:v>
                </c:pt>
                <c:pt idx="6590">
                  <c:v>-2.9636955539459428E-2</c:v>
                </c:pt>
                <c:pt idx="6591">
                  <c:v>-2.9806617780261748E-2</c:v>
                </c:pt>
                <c:pt idx="6592">
                  <c:v>-2.9973709597486051E-2</c:v>
                </c:pt>
                <c:pt idx="6593">
                  <c:v>-3.0138163708343792E-2</c:v>
                </c:pt>
                <c:pt idx="6594">
                  <c:v>-3.0299914896953415E-2</c:v>
                </c:pt>
                <c:pt idx="6595">
                  <c:v>-3.0458900003975553E-2</c:v>
                </c:pt>
                <c:pt idx="6596">
                  <c:v>-3.0615057913239725E-2</c:v>
                </c:pt>
                <c:pt idx="6597">
                  <c:v>-3.0768329535600387E-2</c:v>
                </c:pt>
                <c:pt idx="6598">
                  <c:v>-3.0918657790247561E-2</c:v>
                </c:pt>
                <c:pt idx="6599">
                  <c:v>-3.1065987583688334E-2</c:v>
                </c:pt>
                <c:pt idx="6600">
                  <c:v>-3.1210265786600695E-2</c:v>
                </c:pt>
                <c:pt idx="6601">
                  <c:v>-3.1351441208754785E-2</c:v>
                </c:pt>
                <c:pt idx="6602">
                  <c:v>-3.1489464572183677E-2</c:v>
                </c:pt>
                <c:pt idx="6603">
                  <c:v>-3.1624299505246714E-2</c:v>
                </c:pt>
                <c:pt idx="6604">
                  <c:v>-3.1755946327432436E-2</c:v>
                </c:pt>
                <c:pt idx="6605">
                  <c:v>-3.1884446831290082E-2</c:v>
                </c:pt>
                <c:pt idx="6606">
                  <c:v>-3.2009865891682955E-2</c:v>
                </c:pt>
                <c:pt idx="6607">
                  <c:v>-3.2132280174075309E-2</c:v>
                </c:pt>
                <c:pt idx="6608">
                  <c:v>-3.22517767515395E-2</c:v>
                </c:pt>
                <c:pt idx="6609">
                  <c:v>-3.2368452170181132E-2</c:v>
                </c:pt>
                <c:pt idx="6610">
                  <c:v>-3.2482411578005917E-2</c:v>
                </c:pt>
                <c:pt idx="6611">
                  <c:v>-3.2593767900165514E-2</c:v>
                </c:pt>
                <c:pt idx="6612">
                  <c:v>-3.2702641058254149E-2</c:v>
                </c:pt>
                <c:pt idx="6613">
                  <c:v>-3.2809157231953323E-2</c:v>
                </c:pt>
                <c:pt idx="6614">
                  <c:v>-3.2913448161388081E-2</c:v>
                </c:pt>
                <c:pt idx="6615">
                  <c:v>-3.3015650488597115E-2</c:v>
                </c:pt>
                <c:pt idx="6616">
                  <c:v>-3.3115905136562554E-2</c:v>
                </c:pt>
                <c:pt idx="6617">
                  <c:v>-3.3214356724284973E-2</c:v>
                </c:pt>
                <c:pt idx="6618">
                  <c:v>-3.3311153016429694E-2</c:v>
                </c:pt>
                <c:pt idx="6619">
                  <c:v>-3.3406444406111964E-2</c:v>
                </c:pt>
                <c:pt idx="6620">
                  <c:v>-3.3500383429427606E-2</c:v>
                </c:pt>
                <c:pt idx="6621">
                  <c:v>-3.3593124310377885E-2</c:v>
                </c:pt>
                <c:pt idx="6622">
                  <c:v>-3.3684822534874238E-2</c:v>
                </c:pt>
                <c:pt idx="6623">
                  <c:v>-3.377563445255044E-2</c:v>
                </c:pt>
                <c:pt idx="6624">
                  <c:v>-3.3865716905147357E-2</c:v>
                </c:pt>
                <c:pt idx="6625">
                  <c:v>-3.3955226880273942E-2</c:v>
                </c:pt>
                <c:pt idx="6626">
                  <c:v>-3.4044321189386328E-2</c:v>
                </c:pt>
                <c:pt idx="6627">
                  <c:v>-3.413315616886381E-2</c:v>
                </c:pt>
                <c:pt idx="6628">
                  <c:v>-3.4221887403098367E-2</c:v>
                </c:pt>
                <c:pt idx="6629">
                  <c:v>-3.4310669468548494E-2</c:v>
                </c:pt>
                <c:pt idx="6630">
                  <c:v>-3.4399655697745932E-2</c:v>
                </c:pt>
                <c:pt idx="6631">
                  <c:v>-3.4488997962277147E-2</c:v>
                </c:pt>
                <c:pt idx="6632">
                  <c:v>-3.4578846473796457E-2</c:v>
                </c:pt>
                <c:pt idx="6633">
                  <c:v>-3.4669349602160962E-2</c:v>
                </c:pt>
                <c:pt idx="6634">
                  <c:v>-3.4760653709810234E-2</c:v>
                </c:pt>
                <c:pt idx="6635">
                  <c:v>-3.4852903001545733E-2</c:v>
                </c:pt>
                <c:pt idx="6636">
                  <c:v>-3.4946239388897266E-2</c:v>
                </c:pt>
                <c:pt idx="6637">
                  <c:v>-3.5040802368292746E-2</c:v>
                </c:pt>
                <c:pt idx="6638">
                  <c:v>-3.5136728912279105E-2</c:v>
                </c:pt>
                <c:pt idx="6639">
                  <c:v>-3.5234153373070731E-2</c:v>
                </c:pt>
                <c:pt idx="6640">
                  <c:v>-3.5333203949271981E-2</c:v>
                </c:pt>
                <c:pt idx="6641">
                  <c:v>-3.5433995161448635E-2</c:v>
                </c:pt>
                <c:pt idx="6642">
                  <c:v>-3.5536626282814246E-2</c:v>
                </c:pt>
                <c:pt idx="6643">
                  <c:v>-3.564118702901841E-2</c:v>
                </c:pt>
                <c:pt idx="6644">
                  <c:v>-3.5747761035768495E-2</c:v>
                </c:pt>
                <c:pt idx="6645">
                  <c:v>-3.5856426244733008E-2</c:v>
                </c:pt>
                <c:pt idx="6646">
                  <c:v>-3.5967255156947646E-2</c:v>
                </c:pt>
                <c:pt idx="6647">
                  <c:v>-3.6080315073686982E-2</c:v>
                </c:pt>
                <c:pt idx="6648">
                  <c:v>-3.6195668329680172E-2</c:v>
                </c:pt>
                <c:pt idx="6649">
                  <c:v>-3.6313372518959254E-2</c:v>
                </c:pt>
                <c:pt idx="6650">
                  <c:v>-3.6433480713453051E-2</c:v>
                </c:pt>
                <c:pt idx="6651">
                  <c:v>-3.6556041674436136E-2</c:v>
                </c:pt>
                <c:pt idx="6652">
                  <c:v>-3.6681100056949578E-2</c:v>
                </c:pt>
                <c:pt idx="6653">
                  <c:v>-3.6808696607313653E-2</c:v>
                </c:pt>
                <c:pt idx="6654">
                  <c:v>-3.6938868353857519E-2</c:v>
                </c:pt>
                <c:pt idx="6655">
                  <c:v>-3.7071648790994012E-2</c:v>
                </c:pt>
                <c:pt idx="6656">
                  <c:v>-3.7207068056770772E-2</c:v>
                </c:pt>
                <c:pt idx="6657">
                  <c:v>-3.7345153104033538E-2</c:v>
                </c:pt>
                <c:pt idx="6658">
                  <c:v>-3.7485927865336069E-2</c:v>
                </c:pt>
                <c:pt idx="6659">
                  <c:v>-3.7629413411736541E-2</c:v>
                </c:pt>
                <c:pt idx="6660">
                  <c:v>-3.77756281056199E-2</c:v>
                </c:pt>
                <c:pt idx="6661">
                  <c:v>-3.7924587747687193E-2</c:v>
                </c:pt>
                <c:pt idx="6662">
                  <c:v>-3.8076305718253718E-2</c:v>
                </c:pt>
                <c:pt idx="6663">
                  <c:v>-3.8230793112997472E-2</c:v>
                </c:pt>
                <c:pt idx="6664">
                  <c:v>-3.8388058873302412E-2</c:v>
                </c:pt>
                <c:pt idx="6665">
                  <c:v>-3.8548109911335879E-2</c:v>
                </c:pt>
                <c:pt idx="6666">
                  <c:v>-3.8710951230004377E-2</c:v>
                </c:pt>
                <c:pt idx="6667">
                  <c:v>-3.8876586037928047E-2</c:v>
                </c:pt>
                <c:pt idx="6668">
                  <c:v>-3.9045015859574608E-2</c:v>
                </c:pt>
                <c:pt idx="6669">
                  <c:v>-3.9216240640692186E-2</c:v>
                </c:pt>
                <c:pt idx="6670">
                  <c:v>-3.9390258849178787E-2</c:v>
                </c:pt>
                <c:pt idx="6671">
                  <c:v>-3.9567067571527004E-2</c:v>
                </c:pt>
                <c:pt idx="6672">
                  <c:v>-3.9746662604976925E-2</c:v>
                </c:pt>
                <c:pt idx="6673">
                  <c:v>-3.9929038545512843E-2</c:v>
                </c:pt>
                <c:pt idx="6674">
                  <c:v>-4.0114188871834926E-2</c:v>
                </c:pt>
                <c:pt idx="6675">
                  <c:v>-4.0302106025435866E-2</c:v>
                </c:pt>
                <c:pt idx="6676">
                  <c:v>-4.0492781486910739E-2</c:v>
                </c:pt>
                <c:pt idx="6677">
                  <c:v>-4.0686205848625201E-2</c:v>
                </c:pt>
                <c:pt idx="6678">
                  <c:v>-4.0882368883867516E-2</c:v>
                </c:pt>
                <c:pt idx="6679">
                  <c:v>-4.1081259612603352E-2</c:v>
                </c:pt>
                <c:pt idx="6680">
                  <c:v>-4.1282866363954229E-2</c:v>
                </c:pt>
                <c:pt idx="6681">
                  <c:v>-4.1487176835515858E-2</c:v>
                </c:pt>
                <c:pt idx="6682">
                  <c:v>-4.1694178149630209E-2</c:v>
                </c:pt>
                <c:pt idx="6683">
                  <c:v>-4.1903856906724157E-2</c:v>
                </c:pt>
                <c:pt idx="6684">
                  <c:v>-4.2116199235822015E-2</c:v>
                </c:pt>
                <c:pt idx="6685">
                  <c:v>-4.233119084234193E-2</c:v>
                </c:pt>
                <c:pt idx="6686">
                  <c:v>-4.2548817053276879E-2</c:v>
                </c:pt>
                <c:pt idx="6687">
                  <c:v>-4.2769062859864371E-2</c:v>
                </c:pt>
                <c:pt idx="6688">
                  <c:v>-4.2991912957842993E-2</c:v>
                </c:pt>
                <c:pt idx="6689">
                  <c:v>-4.3217351785392565E-2</c:v>
                </c:pt>
                <c:pt idx="6690">
                  <c:v>-4.3445363558852236E-2</c:v>
                </c:pt>
                <c:pt idx="6691">
                  <c:v>-4.3675932306306516E-2</c:v>
                </c:pt>
                <c:pt idx="6692">
                  <c:v>-4.3909041899131245E-2</c:v>
                </c:pt>
                <c:pt idx="6693">
                  <c:v>-4.4144676081582117E-2</c:v>
                </c:pt>
                <c:pt idx="6694">
                  <c:v>-4.438281849851243E-2</c:v>
                </c:pt>
                <c:pt idx="6695">
                  <c:v>-4.4623452721300125E-2</c:v>
                </c:pt>
                <c:pt idx="6696">
                  <c:v>-4.4866562272063724E-2</c:v>
                </c:pt>
                <c:pt idx="6697">
                  <c:v>-4.5112130646243337E-2</c:v>
                </c:pt>
                <c:pt idx="6698">
                  <c:v>-4.5360141333620194E-2</c:v>
                </c:pt>
                <c:pt idx="6699">
                  <c:v>-4.5610577837849033E-2</c:v>
                </c:pt>
                <c:pt idx="6700">
                  <c:v>-4.5863423694568986E-2</c:v>
                </c:pt>
                <c:pt idx="6701">
                  <c:v>-4.6118662488163154E-2</c:v>
                </c:pt>
                <c:pt idx="6702">
                  <c:v>-4.637627786723042E-2</c:v>
                </c:pt>
                <c:pt idx="6703">
                  <c:v>-4.6636245658556175E-2</c:v>
                </c:pt>
                <c:pt idx="6704">
                  <c:v>-4.6898516811235288E-2</c:v>
                </c:pt>
                <c:pt idx="6705">
                  <c:v>-4.7163013958959277E-2</c:v>
                </c:pt>
                <c:pt idx="6706">
                  <c:v>-4.7429644589308803E-2</c:v>
                </c:pt>
                <c:pt idx="6707">
                  <c:v>-4.7698309123172515E-2</c:v>
                </c:pt>
                <c:pt idx="6708">
                  <c:v>-4.7968901890612099E-2</c:v>
                </c:pt>
                <c:pt idx="6709">
                  <c:v>-4.8241311783918009E-2</c:v>
                </c:pt>
                <c:pt idx="6710">
                  <c:v>-4.8515422863915136E-2</c:v>
                </c:pt>
                <c:pt idx="6711">
                  <c:v>-4.8791114931871098E-2</c:v>
                </c:pt>
                <c:pt idx="6712">
                  <c:v>-4.9068264068794332E-2</c:v>
                </c:pt>
                <c:pt idx="6713">
                  <c:v>-4.9346743143452637E-2</c:v>
                </c:pt>
                <c:pt idx="6714">
                  <c:v>-4.9626422290389154E-2</c:v>
                </c:pt>
                <c:pt idx="6715">
                  <c:v>-4.9907169359182678E-2</c:v>
                </c:pt>
                <c:pt idx="6716">
                  <c:v>-5.0188850336155152E-2</c:v>
                </c:pt>
                <c:pt idx="6717">
                  <c:v>-5.0471329739703259E-2</c:v>
                </c:pt>
                <c:pt idx="6718">
                  <c:v>-5.075447099039096E-2</c:v>
                </c:pt>
                <c:pt idx="6719">
                  <c:v>-5.1038136756908492E-2</c:v>
                </c:pt>
                <c:pt idx="6720">
                  <c:v>-5.1322189278968165E-2</c:v>
                </c:pt>
                <c:pt idx="6721">
                  <c:v>-5.1606490668174965E-2</c:v>
                </c:pt>
                <c:pt idx="6722">
                  <c:v>-5.1890903187875634E-2</c:v>
                </c:pt>
                <c:pt idx="6723">
                  <c:v>-5.2175289512961472E-2</c:v>
                </c:pt>
                <c:pt idx="6724">
                  <c:v>-5.2459512970561444E-2</c:v>
                </c:pt>
                <c:pt idx="6725">
                  <c:v>-5.2743437762537641E-2</c:v>
                </c:pt>
                <c:pt idx="6726">
                  <c:v>-5.302692917066025E-2</c:v>
                </c:pt>
                <c:pt idx="6727">
                  <c:v>-5.3309853745310477E-2</c:v>
                </c:pt>
                <c:pt idx="6728">
                  <c:v>-5.3592086843174694E-2</c:v>
                </c:pt>
                <c:pt idx="6729">
                  <c:v>-5.3873528697130232E-2</c:v>
                </c:pt>
                <c:pt idx="6730">
                  <c:v>-5.415410777612957E-2</c:v>
                </c:pt>
                <c:pt idx="6731">
                  <c:v>-5.4433768649670533E-2</c:v>
                </c:pt>
                <c:pt idx="6732">
                  <c:v>-5.4712464583458131E-2</c:v>
                </c:pt>
                <c:pt idx="6733">
                  <c:v>-5.4990156744140914E-2</c:v>
                </c:pt>
                <c:pt idx="6734">
                  <c:v>-5.5266813692805922E-2</c:v>
                </c:pt>
                <c:pt idx="6735">
                  <c:v>-5.5542410910562355E-2</c:v>
                </c:pt>
                <c:pt idx="6736">
                  <c:v>-5.5816930345344642E-2</c:v>
                </c:pt>
                <c:pt idx="6737">
                  <c:v>-5.609035997888942E-2</c:v>
                </c:pt>
                <c:pt idx="6738">
                  <c:v>-5.6362693413244527E-2</c:v>
                </c:pt>
                <c:pt idx="6739">
                  <c:v>-5.663392947618457E-2</c:v>
                </c:pt>
                <c:pt idx="6740">
                  <c:v>-5.6904071844926206E-2</c:v>
                </c:pt>
                <c:pt idx="6741">
                  <c:v>-5.7173128687538807E-2</c:v>
                </c:pt>
                <c:pt idx="6742">
                  <c:v>-5.7441112321460687E-2</c:v>
                </c:pt>
                <c:pt idx="6743">
                  <c:v>-5.7708038888538503E-2</c:v>
                </c:pt>
                <c:pt idx="6744">
                  <c:v>-5.797392804601896E-2</c:v>
                </c:pt>
                <c:pt idx="6745">
                  <c:v>-5.8238802672936081E-2</c:v>
                </c:pt>
                <c:pt idx="6746">
                  <c:v>-5.8502688591341528E-2</c:v>
                </c:pt>
                <c:pt idx="6747">
                  <c:v>-5.8765614301844085E-2</c:v>
                </c:pt>
                <c:pt idx="6748">
                  <c:v>-5.9027610732932403E-2</c:v>
                </c:pt>
                <c:pt idx="6749">
                  <c:v>-5.9288711003567064E-2</c:v>
                </c:pt>
                <c:pt idx="6750">
                  <c:v>-5.954895019854109E-2</c:v>
                </c:pt>
                <c:pt idx="6751">
                  <c:v>-5.9808365156117822E-2</c:v>
                </c:pt>
                <c:pt idx="6752">
                  <c:v>-6.006699426747187E-2</c:v>
                </c:pt>
                <c:pt idx="6753">
                  <c:v>-6.0324877287463198E-2</c:v>
                </c:pt>
                <c:pt idx="6754">
                  <c:v>-6.0582055156294563E-2</c:v>
                </c:pt>
                <c:pt idx="6755">
                  <c:v>-6.0838569831608819E-2</c:v>
                </c:pt>
                <c:pt idx="6756">
                  <c:v>-6.1094464130597569E-2</c:v>
                </c:pt>
                <c:pt idx="6757">
                  <c:v>-6.1349781581703712E-2</c:v>
                </c:pt>
                <c:pt idx="6758">
                  <c:v>-6.1604566285510788E-2</c:v>
                </c:pt>
                <c:pt idx="6759">
                  <c:v>-6.1858862784428668E-2</c:v>
                </c:pt>
                <c:pt idx="6760">
                  <c:v>-6.2112715940789154E-2</c:v>
                </c:pt>
                <c:pt idx="6761">
                  <c:v>-6.236617082298395E-2</c:v>
                </c:pt>
                <c:pt idx="6762">
                  <c:v>-6.2619272599284681E-2</c:v>
                </c:pt>
                <c:pt idx="6763">
                  <c:v>-6.2872066438997259E-2</c:v>
                </c:pt>
                <c:pt idx="6764">
                  <c:v>-6.3124597420612424E-2</c:v>
                </c:pt>
                <c:pt idx="6765">
                  <c:v>-6.3376910446630116E-2</c:v>
                </c:pt>
                <c:pt idx="6766">
                  <c:v>-6.3629050164737661E-2</c:v>
                </c:pt>
                <c:pt idx="6767">
                  <c:v>-6.3881060895041253E-2</c:v>
                </c:pt>
                <c:pt idx="6768">
                  <c:v>-6.4132986563054273E-2</c:v>
                </c:pt>
                <c:pt idx="6769">
                  <c:v>-6.43848706381598E-2</c:v>
                </c:pt>
                <c:pt idx="6770">
                  <c:v>-6.4636756077272595E-2</c:v>
                </c:pt>
                <c:pt idx="6771">
                  <c:v>-6.4888685273435984E-2</c:v>
                </c:pt>
                <c:pt idx="6772">
                  <c:v>-6.5140700009101576E-2</c:v>
                </c:pt>
                <c:pt idx="6773">
                  <c:v>-6.5392841413842967E-2</c:v>
                </c:pt>
                <c:pt idx="6774">
                  <c:v>-6.5645149926270255E-2</c:v>
                </c:pt>
                <c:pt idx="6775">
                  <c:v>-6.5897665259917387E-2</c:v>
                </c:pt>
                <c:pt idx="6776">
                  <c:v>-6.6150426372883819E-2</c:v>
                </c:pt>
                <c:pt idx="6777">
                  <c:v>-6.6403471441021558E-2</c:v>
                </c:pt>
                <c:pt idx="6778">
                  <c:v>-6.665683783446423E-2</c:v>
                </c:pt>
                <c:pt idx="6779">
                  <c:v>-6.6910562097308515E-2</c:v>
                </c:pt>
                <c:pt idx="6780">
                  <c:v>-6.7164679930257876E-2</c:v>
                </c:pt>
                <c:pt idx="6781">
                  <c:v>-6.741922617605417E-2</c:v>
                </c:pt>
                <c:pt idx="6782">
                  <c:v>-6.7674234807525546E-2</c:v>
                </c:pt>
                <c:pt idx="6783">
                  <c:v>-6.7929738918087221E-2</c:v>
                </c:pt>
                <c:pt idx="6784">
                  <c:v>-6.8185770714540087E-2</c:v>
                </c:pt>
                <c:pt idx="6785">
                  <c:v>-6.8442361512015729E-2</c:v>
                </c:pt>
                <c:pt idx="6786">
                  <c:v>-6.8699541730928779E-2</c:v>
                </c:pt>
                <c:pt idx="6787">
                  <c:v>-6.8957340895796221E-2</c:v>
                </c:pt>
                <c:pt idx="6788">
                  <c:v>-6.9215787635796153E-2</c:v>
                </c:pt>
                <c:pt idx="6789">
                  <c:v>-6.9474909686941394E-2</c:v>
                </c:pt>
                <c:pt idx="6790">
                  <c:v>-6.9734736808454489E-2</c:v>
                </c:pt>
                <c:pt idx="6791">
                  <c:v>-6.9995307080873412E-2</c:v>
                </c:pt>
                <c:pt idx="6792">
                  <c:v>-7.02566681842271E-2</c:v>
                </c:pt>
                <c:pt idx="6793">
                  <c:v>-7.051887255426019E-2</c:v>
                </c:pt>
                <c:pt idx="6794">
                  <c:v>-7.0781974415925944E-2</c:v>
                </c:pt>
                <c:pt idx="6795">
                  <c:v>-7.1046029436480487E-2</c:v>
                </c:pt>
                <c:pt idx="6796">
                  <c:v>-7.1311094498162128E-2</c:v>
                </c:pt>
                <c:pt idx="6797">
                  <c:v>-7.1577227488609979E-2</c:v>
                </c:pt>
                <c:pt idx="6798">
                  <c:v>-7.1844487104406912E-2</c:v>
                </c:pt>
                <c:pt idx="6799">
                  <c:v>-7.2112932667030033E-2</c:v>
                </c:pt>
                <c:pt idx="6800">
                  <c:v>-7.238262395066393E-2</c:v>
                </c:pt>
                <c:pt idx="6801">
                  <c:v>-7.2653621021352921E-2</c:v>
                </c:pt>
                <c:pt idx="6802">
                  <c:v>-7.2925984086989068E-2</c:v>
                </c:pt>
                <c:pt idx="6803">
                  <c:v>-7.3199773357641287E-2</c:v>
                </c:pt>
                <c:pt idx="6804">
                  <c:v>-7.3475048915753863E-2</c:v>
                </c:pt>
                <c:pt idx="6805">
                  <c:v>-7.3751870595754179E-2</c:v>
                </c:pt>
                <c:pt idx="6806">
                  <c:v>-7.4030297872625203E-2</c:v>
                </c:pt>
                <c:pt idx="6807">
                  <c:v>-7.4310389759013551E-2</c:v>
                </c:pt>
                <c:pt idx="6808">
                  <c:v>-7.4592204710459339E-2</c:v>
                </c:pt>
                <c:pt idx="6809">
                  <c:v>-7.4875800538345333E-2</c:v>
                </c:pt>
                <c:pt idx="6810">
                  <c:v>-7.5161234330183416E-2</c:v>
                </c:pt>
                <c:pt idx="6811">
                  <c:v>-7.5448562376861081E-2</c:v>
                </c:pt>
                <c:pt idx="6812">
                  <c:v>-7.5737840106493023E-2</c:v>
                </c:pt>
                <c:pt idx="6813">
                  <c:v>-7.6029122024530368E-2</c:v>
                </c:pt>
                <c:pt idx="6814">
                  <c:v>-7.6322461659795587E-2</c:v>
                </c:pt>
                <c:pt idx="6815">
                  <c:v>-7.6617901779685679E-2</c:v>
                </c:pt>
                <c:pt idx="6816">
                  <c:v>-7.6915453311028822E-2</c:v>
                </c:pt>
                <c:pt idx="6817">
                  <c:v>-7.7215091050566675E-2</c:v>
                </c:pt>
                <c:pt idx="6818">
                  <c:v>-7.7516769848212791E-2</c:v>
                </c:pt>
                <c:pt idx="6819">
                  <c:v>-7.7820434523130699E-2</c:v>
                </c:pt>
                <c:pt idx="6820">
                  <c:v>-7.8126021030619067E-2</c:v>
                </c:pt>
                <c:pt idx="6821">
                  <c:v>-7.8433457236194104E-2</c:v>
                </c:pt>
                <c:pt idx="6822">
                  <c:v>-7.8742663636790139E-2</c:v>
                </c:pt>
                <c:pt idx="6823">
                  <c:v>-7.9053554044016136E-2</c:v>
                </c:pt>
                <c:pt idx="6824">
                  <c:v>-7.9366036231394183E-2</c:v>
                </c:pt>
                <c:pt idx="6825">
                  <c:v>-7.9680012546955559E-2</c:v>
                </c:pt>
                <c:pt idx="6826">
                  <c:v>-7.9995380492521959E-2</c:v>
                </c:pt>
                <c:pt idx="6827">
                  <c:v>-8.0312033270957359E-2</c:v>
                </c:pt>
                <c:pt idx="6828">
                  <c:v>-8.0629860302653705E-2</c:v>
                </c:pt>
                <c:pt idx="6829">
                  <c:v>-8.0948747712473776E-2</c:v>
                </c:pt>
                <c:pt idx="6830">
                  <c:v>-8.1268578788346785E-2</c:v>
                </c:pt>
                <c:pt idx="6831">
                  <c:v>-8.1589234412676653E-2</c:v>
                </c:pt>
                <c:pt idx="6832">
                  <c:v>-8.1910593467692569E-2</c:v>
                </c:pt>
                <c:pt idx="6833">
                  <c:v>-8.2232533215841869E-2</c:v>
                </c:pt>
                <c:pt idx="6834">
                  <c:v>-8.2554929656286816E-2</c:v>
                </c:pt>
                <c:pt idx="6835">
                  <c:v>-8.2877657858542328E-2</c:v>
                </c:pt>
                <c:pt idx="6836">
                  <c:v>-8.3200592274258287E-2</c:v>
                </c:pt>
                <c:pt idx="6837">
                  <c:v>-8.3523607028116786E-2</c:v>
                </c:pt>
                <c:pt idx="6838">
                  <c:v>-8.3846576188789157E-2</c:v>
                </c:pt>
                <c:pt idx="6839">
                  <c:v>-8.4169374020862719E-2</c:v>
                </c:pt>
                <c:pt idx="6840">
                  <c:v>-8.4491875218620963E-2</c:v>
                </c:pt>
                <c:pt idx="6841">
                  <c:v>-8.4813955122532411E-2</c:v>
                </c:pt>
                <c:pt idx="6842">
                  <c:v>-8.5135489919270141E-2</c:v>
                </c:pt>
                <c:pt idx="6843">
                  <c:v>-8.5456356826061577E-2</c:v>
                </c:pt>
                <c:pt idx="6844">
                  <c:v>-8.5776434260137466E-2</c:v>
                </c:pt>
                <c:pt idx="6845">
                  <c:v>-8.6095601994022039E-2</c:v>
                </c:pt>
                <c:pt idx="6846">
                  <c:v>-8.6413741297381289E-2</c:v>
                </c:pt>
                <c:pt idx="6847">
                  <c:v>-8.6730735066119502E-2</c:v>
                </c:pt>
                <c:pt idx="6848">
                  <c:v>-8.7046467939386668E-2</c:v>
                </c:pt>
                <c:pt idx="6849">
                  <c:v>-8.7360826405141936E-2</c:v>
                </c:pt>
                <c:pt idx="6850">
                  <c:v>-8.7673698894882801E-2</c:v>
                </c:pt>
                <c:pt idx="6851">
                  <c:v>-8.79849758681365E-2</c:v>
                </c:pt>
                <c:pt idx="6852">
                  <c:v>-8.8294549887281401E-2</c:v>
                </c:pt>
                <c:pt idx="6853">
                  <c:v>-8.8602320730936809E-2</c:v>
                </c:pt>
                <c:pt idx="6854">
                  <c:v>-8.8908206356866012E-2</c:v>
                </c:pt>
                <c:pt idx="6855">
                  <c:v>-8.9212145155076222E-2</c:v>
                </c:pt>
                <c:pt idx="6856">
                  <c:v>-8.951408758198999E-2</c:v>
                </c:pt>
                <c:pt idx="6857">
                  <c:v>-8.9813991038882837E-2</c:v>
                </c:pt>
                <c:pt idx="6858">
                  <c:v>-9.0111819281657166E-2</c:v>
                </c:pt>
                <c:pt idx="6859">
                  <c:v>-9.0407542030014984E-2</c:v>
                </c:pt>
                <c:pt idx="6860">
                  <c:v>-9.070113460008454E-2</c:v>
                </c:pt>
                <c:pt idx="6861">
                  <c:v>-9.0992577553025478E-2</c:v>
                </c:pt>
                <c:pt idx="6862">
                  <c:v>-9.1281856358868665E-2</c:v>
                </c:pt>
                <c:pt idx="6863">
                  <c:v>-9.1568961075125396E-2</c:v>
                </c:pt>
                <c:pt idx="6864">
                  <c:v>-9.1853886039707733E-2</c:v>
                </c:pt>
                <c:pt idx="6865">
                  <c:v>-9.2136629577716483E-2</c:v>
                </c:pt>
                <c:pt idx="6866">
                  <c:v>-9.2417193721653884E-2</c:v>
                </c:pt>
                <c:pt idx="6867">
                  <c:v>-9.2695583944627638E-2</c:v>
                </c:pt>
                <c:pt idx="6868">
                  <c:v>-9.2971808906117392E-2</c:v>
                </c:pt>
                <c:pt idx="6869">
                  <c:v>-9.3245880209883142E-2</c:v>
                </c:pt>
                <c:pt idx="6870">
                  <c:v>-9.3517812173604414E-2</c:v>
                </c:pt>
                <c:pt idx="6871">
                  <c:v>-9.3787621609840915E-2</c:v>
                </c:pt>
                <c:pt idx="6872">
                  <c:v>-9.4055327617920265E-2</c:v>
                </c:pt>
                <c:pt idx="6873">
                  <c:v>-9.4320951386360971E-2</c:v>
                </c:pt>
                <c:pt idx="6874">
                  <c:v>-9.4584516005450134E-2</c:v>
                </c:pt>
                <c:pt idx="6875">
                  <c:v>-9.4846046289602526E-2</c:v>
                </c:pt>
                <c:pt idx="6876">
                  <c:v>-9.5105568609134564E-2</c:v>
                </c:pt>
                <c:pt idx="6877">
                  <c:v>-9.5363110731100556E-2</c:v>
                </c:pt>
                <c:pt idx="6878">
                  <c:v>-9.5618701668838443E-2</c:v>
                </c:pt>
                <c:pt idx="6879">
                  <c:v>-9.5872371539889228E-2</c:v>
                </c:pt>
                <c:pt idx="6880">
                  <c:v>-9.6124151431958002E-2</c:v>
                </c:pt>
                <c:pt idx="6881">
                  <c:v>-9.6374073276595057E-2</c:v>
                </c:pt>
                <c:pt idx="6882">
                  <c:v>-9.662216973028262E-2</c:v>
                </c:pt>
                <c:pt idx="6883">
                  <c:v>-9.6868474062622015E-2</c:v>
                </c:pt>
                <c:pt idx="6884">
                  <c:v>-9.7113020051327409E-2</c:v>
                </c:pt>
                <c:pt idx="6885">
                  <c:v>-9.7355841883733668E-2</c:v>
                </c:pt>
                <c:pt idx="6886">
                  <c:v>-9.7596974064542069E-2</c:v>
                </c:pt>
                <c:pt idx="6887">
                  <c:v>-9.7836451329530991E-2</c:v>
                </c:pt>
                <c:pt idx="6888">
                  <c:v>-9.8074308564968973E-2</c:v>
                </c:pt>
                <c:pt idx="6889">
                  <c:v>-9.8310580732473479E-2</c:v>
                </c:pt>
                <c:pt idx="6890">
                  <c:v>-9.8545302799071893E-2</c:v>
                </c:pt>
                <c:pt idx="6891">
                  <c:v>-9.8778509672220585E-2</c:v>
                </c:pt>
                <c:pt idx="6892">
                  <c:v>-9.9010236139555174E-2</c:v>
                </c:pt>
                <c:pt idx="6893">
                  <c:v>-9.9240516813145177E-2</c:v>
                </c:pt>
                <c:pt idx="6894">
                  <c:v>-9.9469386078038693E-2</c:v>
                </c:pt>
                <c:pt idx="6895">
                  <c:v>-9.9696878044887291E-2</c:v>
                </c:pt>
                <c:pt idx="6896">
                  <c:v>-9.9923026506449353E-2</c:v>
                </c:pt>
                <c:pt idx="6897">
                  <c:v>-0.10014786489777934</c:v>
                </c:pt>
                <c:pt idx="6898">
                  <c:v>-0.10037142625991277</c:v>
                </c:pt>
                <c:pt idx="6899">
                  <c:v>-0.10059374320686768</c:v>
                </c:pt>
                <c:pt idx="6900">
                  <c:v>-0.10081484789578887</c:v>
                </c:pt>
                <c:pt idx="6901">
                  <c:v>-0.10103477200006715</c:v>
                </c:pt>
                <c:pt idx="6902">
                  <c:v>-0.10125354668527169</c:v>
                </c:pt>
                <c:pt idx="6903">
                  <c:v>-0.10147120258774138</c:v>
                </c:pt>
                <c:pt idx="6904">
                  <c:v>-0.10168776979568732</c:v>
                </c:pt>
                <c:pt idx="6905">
                  <c:v>-0.101903277832661</c:v>
                </c:pt>
                <c:pt idx="6906">
                  <c:v>-0.10211775564325302</c:v>
                </c:pt>
                <c:pt idx="6907">
                  <c:v>-0.10233123158089036</c:v>
                </c:pt>
                <c:pt idx="6908">
                  <c:v>-0.10254373339760547</c:v>
                </c:pt>
                <c:pt idx="6909">
                  <c:v>-0.10275528823565724</c:v>
                </c:pt>
                <c:pt idx="6910">
                  <c:v>-0.10296592262088645</c:v>
                </c:pt>
                <c:pt idx="6911">
                  <c:v>-0.1031756624576981</c:v>
                </c:pt>
                <c:pt idx="6912">
                  <c:v>-0.10338453302556092</c:v>
                </c:pt>
                <c:pt idx="6913">
                  <c:v>-0.10359255897692569</c:v>
                </c:pt>
                <c:pt idx="6914">
                  <c:v>-0.10379976433646437</c:v>
                </c:pt>
                <c:pt idx="6915">
                  <c:v>-0.10400616838112621</c:v>
                </c:pt>
                <c:pt idx="6916">
                  <c:v>-0.10421177673938027</c:v>
                </c:pt>
                <c:pt idx="6917">
                  <c:v>-0.10441657959468627</c:v>
                </c:pt>
                <c:pt idx="6918">
                  <c:v>-0.10462055855192227</c:v>
                </c:pt>
                <c:pt idx="6919">
                  <c:v>-0.10482369085059452</c:v>
                </c:pt>
                <c:pt idx="6920">
                  <c:v>-0.10502594987448853</c:v>
                </c:pt>
                <c:pt idx="6921">
                  <c:v>-0.10522730549418378</c:v>
                </c:pt>
                <c:pt idx="6922">
                  <c:v>-0.10542772438632129</c:v>
                </c:pt>
                <c:pt idx="6923">
                  <c:v>-0.10562717033598035</c:v>
                </c:pt>
                <c:pt idx="6924">
                  <c:v>-0.10582560452301433</c:v>
                </c:pt>
                <c:pt idx="6925">
                  <c:v>-0.10602298579296213</c:v>
                </c:pt>
                <c:pt idx="6926">
                  <c:v>-0.10621927091312634</c:v>
                </c:pt>
                <c:pt idx="6927">
                  <c:v>-0.10641441481439866</c:v>
                </c:pt>
                <c:pt idx="6928">
                  <c:v>-0.10660837081939334</c:v>
                </c:pt>
                <c:pt idx="6929">
                  <c:v>-0.10680109085743787</c:v>
                </c:pt>
                <c:pt idx="6930">
                  <c:v>-0.10699252566695597</c:v>
                </c:pt>
                <c:pt idx="6931">
                  <c:v>-0.1071826249857606</c:v>
                </c:pt>
                <c:pt idx="6932">
                  <c:v>-0.10737133772976321</c:v>
                </c:pt>
                <c:pt idx="6933">
                  <c:v>-0.10755861216058908</c:v>
                </c:pt>
                <c:pt idx="6934">
                  <c:v>-0.10774439604257413</c:v>
                </c:pt>
                <c:pt idx="6935">
                  <c:v>-0.10792863678960835</c:v>
                </c:pt>
                <c:pt idx="6936">
                  <c:v>-0.10811128160226963</c:v>
                </c:pt>
                <c:pt idx="6937">
                  <c:v>-0.1082922775956857</c:v>
                </c:pt>
                <c:pt idx="6938">
                  <c:v>-0.10847157191854311</c:v>
                </c:pt>
                <c:pt idx="6939">
                  <c:v>-0.10864911186365091</c:v>
                </c:pt>
                <c:pt idx="6940">
                  <c:v>-0.10882485671599612</c:v>
                </c:pt>
                <c:pt idx="6941">
                  <c:v>-0.10899880322444601</c:v>
                </c:pt>
                <c:pt idx="6942">
                  <c:v>-0.10917099081802897</c:v>
                </c:pt>
                <c:pt idx="6943">
                  <c:v>-0.10934148212364517</c:v>
                </c:pt>
                <c:pt idx="6944">
                  <c:v>-0.10951035104294282</c:v>
                </c:pt>
                <c:pt idx="6945">
                  <c:v>-0.10967768138255052</c:v>
                </c:pt>
                <c:pt idx="6946">
                  <c:v>-0.1098435659569596</c:v>
                </c:pt>
                <c:pt idx="6947">
                  <c:v>-0.11000810575400716</c:v>
                </c:pt>
                <c:pt idx="6948">
                  <c:v>-0.11017140914496296</c:v>
                </c:pt>
                <c:pt idx="6949">
                  <c:v>-0.11033359113691356</c:v>
                </c:pt>
                <c:pt idx="6950">
                  <c:v>-0.11049477266580143</c:v>
                </c:pt>
                <c:pt idx="6951">
                  <c:v>-0.11065507992854863</c:v>
                </c:pt>
                <c:pt idx="6952">
                  <c:v>-0.11081464375272168</c:v>
                </c:pt>
                <c:pt idx="6953">
                  <c:v>-0.11097359900224936</c:v>
                </c:pt>
                <c:pt idx="6954">
                  <c:v>-0.11113208401772884</c:v>
                </c:pt>
                <c:pt idx="6955">
                  <c:v>-0.11129024008990969</c:v>
                </c:pt>
                <c:pt idx="6956">
                  <c:v>-0.11144821096497405</c:v>
                </c:pt>
                <c:pt idx="6957">
                  <c:v>-0.11160614238027255</c:v>
                </c:pt>
                <c:pt idx="6958">
                  <c:v>-0.11176418162922026</c:v>
                </c:pt>
                <c:pt idx="6959">
                  <c:v>-0.11192247715408432</c:v>
                </c:pt>
                <c:pt idx="6960">
                  <c:v>-0.11208117816544527</c:v>
                </c:pt>
                <c:pt idx="6961">
                  <c:v>-0.11224043428713908</c:v>
                </c:pt>
                <c:pt idx="6962">
                  <c:v>-0.11240039522553638</c:v>
                </c:pt>
                <c:pt idx="6963">
                  <c:v>-0.11256121046203973</c:v>
                </c:pt>
                <c:pt idx="6964">
                  <c:v>-0.11272302896772637</c:v>
                </c:pt>
                <c:pt idx="6965">
                  <c:v>-0.11288598336852132</c:v>
                </c:pt>
                <c:pt idx="6966">
                  <c:v>-0.1130501560599991</c:v>
                </c:pt>
                <c:pt idx="6967">
                  <c:v>-0.11321557218339058</c:v>
                </c:pt>
                <c:pt idx="6968">
                  <c:v>-0.11338222535241306</c:v>
                </c:pt>
                <c:pt idx="6969">
                  <c:v>-0.11355009336776137</c:v>
                </c:pt>
                <c:pt idx="6970">
                  <c:v>-0.11371913994954078</c:v>
                </c:pt>
                <c:pt idx="6971">
                  <c:v>-0.1138893158508002</c:v>
                </c:pt>
                <c:pt idx="6972">
                  <c:v>-0.11406055989534088</c:v>
                </c:pt>
                <c:pt idx="6973">
                  <c:v>-0.11423279996327131</c:v>
                </c:pt>
                <c:pt idx="6974">
                  <c:v>-0.11440595392699698</c:v>
                </c:pt>
                <c:pt idx="6975">
                  <c:v>-0.11457993053945215</c:v>
                </c:pt>
                <c:pt idx="6976">
                  <c:v>-0.11475463027632447</c:v>
                </c:pt>
                <c:pt idx="6977">
                  <c:v>-0.11492994613397463</c:v>
                </c:pt>
                <c:pt idx="6978">
                  <c:v>-0.11510576438471419</c:v>
                </c:pt>
                <c:pt idx="6979">
                  <c:v>-0.11528196529107361</c:v>
                </c:pt>
                <c:pt idx="6980">
                  <c:v>-0.11545842378063971</c:v>
                </c:pt>
                <c:pt idx="6981">
                  <c:v>-0.11563501008301728</c:v>
                </c:pt>
                <c:pt idx="6982">
                  <c:v>-0.1158115903304146</c:v>
                </c:pt>
                <c:pt idx="6983">
                  <c:v>-0.11598802712332663</c:v>
                </c:pt>
                <c:pt idx="6984">
                  <c:v>-0.11616418006274143</c:v>
                </c:pt>
                <c:pt idx="6985">
                  <c:v>-0.11633990625025561</c:v>
                </c:pt>
                <c:pt idx="6986">
                  <c:v>-0.11651506075745585</c:v>
                </c:pt>
                <c:pt idx="6987">
                  <c:v>-0.1166894970658673</c:v>
                </c:pt>
                <c:pt idx="6988">
                  <c:v>-0.11686306747875122</c:v>
                </c:pt>
                <c:pt idx="6989">
                  <c:v>-0.11703562350597597</c:v>
                </c:pt>
                <c:pt idx="6990">
                  <c:v>-0.11720701622316561</c:v>
                </c:pt>
                <c:pt idx="6991">
                  <c:v>-0.1173770966062814</c:v>
                </c:pt>
                <c:pt idx="6992">
                  <c:v>-0.11754571584275611</c:v>
                </c:pt>
                <c:pt idx="6993">
                  <c:v>-0.11771272562027402</c:v>
                </c:pt>
                <c:pt idx="6994">
                  <c:v>-0.11787797839423837</c:v>
                </c:pt>
                <c:pt idx="6995">
                  <c:v>-0.11804132763494896</c:v>
                </c:pt>
                <c:pt idx="6996">
                  <c:v>-0.11820262805546695</c:v>
                </c:pt>
                <c:pt idx="6997">
                  <c:v>-0.11836173582111228</c:v>
                </c:pt>
                <c:pt idx="6998">
                  <c:v>-0.11851850874151343</c:v>
                </c:pt>
                <c:pt idx="6999">
                  <c:v>-0.11867280644608284</c:v>
                </c:pt>
                <c:pt idx="7000">
                  <c:v>-0.11882449054377558</c:v>
                </c:pt>
                <c:pt idx="7001">
                  <c:v>-0.11897342476794212</c:v>
                </c:pt>
                <c:pt idx="7002">
                  <c:v>-0.11911947510706845</c:v>
                </c:pt>
                <c:pt idx="7003">
                  <c:v>-0.11926251932632206</c:v>
                </c:pt>
                <c:pt idx="7004">
                  <c:v>-0.11940246739048957</c:v>
                </c:pt>
                <c:pt idx="7005">
                  <c:v>-0.11953926566317523</c:v>
                </c:pt>
                <c:pt idx="7006">
                  <c:v>-0.11967288132519929</c:v>
                </c:pt>
                <c:pt idx="7007">
                  <c:v>-0.11980329283998482</c:v>
                </c:pt>
                <c:pt idx="7008">
                  <c:v>-0.11993048886360527</c:v>
                </c:pt>
                <c:pt idx="7009">
                  <c:v>-0.12005446752863842</c:v>
                </c:pt>
                <c:pt idx="7010">
                  <c:v>-0.12017523577384101</c:v>
                </c:pt>
                <c:pt idx="7011">
                  <c:v>-0.12029280870553866</c:v>
                </c:pt>
                <c:pt idx="7012">
                  <c:v>-0.12040720898918526</c:v>
                </c:pt>
                <c:pt idx="7013">
                  <c:v>-0.12051846627005199</c:v>
                </c:pt>
                <c:pt idx="7014">
                  <c:v>-0.12062661662205713</c:v>
                </c:pt>
                <c:pt idx="7015">
                  <c:v>-0.12073170202375463</c:v>
                </c:pt>
                <c:pt idx="7016">
                  <c:v>-0.12083376986052882</c:v>
                </c:pt>
                <c:pt idx="7017">
                  <c:v>-0.12093287245205642</c:v>
                </c:pt>
                <c:pt idx="7018">
                  <c:v>-0.12102906660411558</c:v>
                </c:pt>
                <c:pt idx="7019">
                  <c:v>-0.1211224131838495</c:v>
                </c:pt>
                <c:pt idx="7020">
                  <c:v>-0.12121297671760117</c:v>
                </c:pt>
                <c:pt idx="7021">
                  <c:v>-0.1213008250104685</c:v>
                </c:pt>
                <c:pt idx="7022">
                  <c:v>-0.12138602878673797</c:v>
                </c:pt>
                <c:pt idx="7023">
                  <c:v>-0.12146866135038614</c:v>
                </c:pt>
                <c:pt idx="7024">
                  <c:v>-0.12154879826485047</c:v>
                </c:pt>
                <c:pt idx="7025">
                  <c:v>-0.12162651705129808</c:v>
                </c:pt>
                <c:pt idx="7026">
                  <c:v>-0.12170189690463802</c:v>
                </c:pt>
                <c:pt idx="7027">
                  <c:v>-0.12177501842654372</c:v>
                </c:pt>
                <c:pt idx="7028">
                  <c:v>-0.12184596337477534</c:v>
                </c:pt>
                <c:pt idx="7029">
                  <c:v>-0.12191481442810766</c:v>
                </c:pt>
                <c:pt idx="7030">
                  <c:v>-0.12198165496619479</c:v>
                </c:pt>
                <c:pt idx="7031">
                  <c:v>-0.12204656886371699</c:v>
                </c:pt>
                <c:pt idx="7032">
                  <c:v>-0.12210964029818062</c:v>
                </c:pt>
                <c:pt idx="7033">
                  <c:v>-0.12217095357075734</c:v>
                </c:pt>
                <c:pt idx="7034">
                  <c:v>-0.12223059293956941</c:v>
                </c:pt>
                <c:pt idx="7035">
                  <c:v>-0.12228864246484882</c:v>
                </c:pt>
                <c:pt idx="7036">
                  <c:v>-0.12234518586541276</c:v>
                </c:pt>
                <c:pt idx="7037">
                  <c:v>-0.12240030638592123</c:v>
                </c:pt>
                <c:pt idx="7038">
                  <c:v>-0.12245408667439547</c:v>
                </c:pt>
                <c:pt idx="7039">
                  <c:v>-0.12250660866949882</c:v>
                </c:pt>
                <c:pt idx="7040">
                  <c:v>-0.12255795349709513</c:v>
                </c:pt>
                <c:pt idx="7041">
                  <c:v>-0.12260820137561861</c:v>
                </c:pt>
                <c:pt idx="7042">
                  <c:v>-0.12265743152980639</c:v>
                </c:pt>
                <c:pt idx="7043">
                  <c:v>-0.12270572211235971</c:v>
                </c:pt>
                <c:pt idx="7044">
                  <c:v>-0.12275315013311744</c:v>
                </c:pt>
                <c:pt idx="7045">
                  <c:v>-0.12279979139533984</c:v>
                </c:pt>
                <c:pt idx="7046">
                  <c:v>-0.12284572043871719</c:v>
                </c:pt>
                <c:pt idx="7047">
                  <c:v>-0.12289101048873186</c:v>
                </c:pt>
                <c:pt idx="7048">
                  <c:v>-0.12293573341201636</c:v>
                </c:pt>
                <c:pt idx="7049">
                  <c:v>-0.12297995967736686</c:v>
                </c:pt>
                <c:pt idx="7050">
                  <c:v>-0.12302375832208148</c:v>
                </c:pt>
                <c:pt idx="7051">
                  <c:v>-0.12306719692330965</c:v>
                </c:pt>
                <c:pt idx="7052">
                  <c:v>-0.12311034157410977</c:v>
                </c:pt>
                <c:pt idx="7053">
                  <c:v>-0.12315325686392598</c:v>
                </c:pt>
                <c:pt idx="7054">
                  <c:v>-0.12319600586320723</c:v>
                </c:pt>
                <c:pt idx="7055">
                  <c:v>-0.1232386501119026</c:v>
                </c:pt>
                <c:pt idx="7056">
                  <c:v>-0.12328124961158116</c:v>
                </c:pt>
                <c:pt idx="7057">
                  <c:v>-0.1233238628209319</c:v>
                </c:pt>
                <c:pt idx="7058">
                  <c:v>-0.12336654665441499</c:v>
                </c:pt>
                <c:pt idx="7059">
                  <c:v>-0.12340935648384102</c:v>
                </c:pt>
                <c:pt idx="7060">
                  <c:v>-0.12345234614266989</c:v>
                </c:pt>
                <c:pt idx="7061">
                  <c:v>-0.12349556793282779</c:v>
                </c:pt>
                <c:pt idx="7062">
                  <c:v>-0.12353907263385062</c:v>
                </c:pt>
                <c:pt idx="7063">
                  <c:v>-0.12358290951417365</c:v>
                </c:pt>
                <c:pt idx="7064">
                  <c:v>-0.1236271263443926</c:v>
                </c:pt>
                <c:pt idx="7065">
                  <c:v>-0.12367176941233372</c:v>
                </c:pt>
                <c:pt idx="7066">
                  <c:v>-0.12371688353977499</c:v>
                </c:pt>
                <c:pt idx="7067">
                  <c:v>-0.12376251210067241</c:v>
                </c:pt>
                <c:pt idx="7068">
                  <c:v>-0.12380869704074889</c:v>
                </c:pt>
                <c:pt idx="7069">
                  <c:v>-0.12385547889831515</c:v>
                </c:pt>
                <c:pt idx="7070">
                  <c:v>-0.12390289682619517</c:v>
                </c:pt>
                <c:pt idx="7071">
                  <c:v>-0.12395098861463751</c:v>
                </c:pt>
                <c:pt idx="7072">
                  <c:v>-0.1239997907151018</c:v>
                </c:pt>
                <c:pt idx="7073">
                  <c:v>-0.12404933826481164</c:v>
                </c:pt>
                <c:pt idx="7074">
                  <c:v>-0.12409966511197749</c:v>
                </c:pt>
                <c:pt idx="7075">
                  <c:v>-0.12415080384159193</c:v>
                </c:pt>
                <c:pt idx="7076">
                  <c:v>-0.12420278580171186</c:v>
                </c:pt>
                <c:pt idx="7077">
                  <c:v>-0.1242556411301432</c:v>
                </c:pt>
                <c:pt idx="7078">
                  <c:v>-0.12430939878144964</c:v>
                </c:pt>
                <c:pt idx="7079">
                  <c:v>-0.1243640865542143</c:v>
                </c:pt>
                <c:pt idx="7080">
                  <c:v>-0.12441973111848345</c:v>
                </c:pt>
                <c:pt idx="7081">
                  <c:v>-0.12447635804333156</c:v>
                </c:pt>
                <c:pt idx="7082">
                  <c:v>-0.12453399182448492</c:v>
                </c:pt>
                <c:pt idx="7083">
                  <c:v>-0.12459265591195119</c:v>
                </c:pt>
                <c:pt idx="7084">
                  <c:v>-0.12465237273760196</c:v>
                </c:pt>
                <c:pt idx="7085">
                  <c:v>-0.12471316374266044</c:v>
                </c:pt>
                <c:pt idx="7086">
                  <c:v>-0.12477504940505142</c:v>
                </c:pt>
                <c:pt idx="7087">
                  <c:v>-0.12483804926657065</c:v>
                </c:pt>
                <c:pt idx="7088">
                  <c:v>-0.12490218195983877</c:v>
                </c:pt>
                <c:pt idx="7089">
                  <c:v>-0.12496746523500199</c:v>
                </c:pt>
                <c:pt idx="7090">
                  <c:v>-0.12503391598615096</c:v>
                </c:pt>
                <c:pt idx="7091">
                  <c:v>-0.1251015502774277</c:v>
                </c:pt>
                <c:pt idx="7092">
                  <c:v>-0.12517038336879285</c:v>
                </c:pt>
                <c:pt idx="7093">
                  <c:v>-0.12524042974143351</c:v>
                </c:pt>
                <c:pt idx="7094">
                  <c:v>-0.125311703122785</c:v>
                </c:pt>
                <c:pt idx="7095">
                  <c:v>-0.12538421651115292</c:v>
                </c:pt>
                <c:pt idx="7096">
                  <c:v>-0.1254579821999133</c:v>
                </c:pt>
                <c:pt idx="7097">
                  <c:v>-0.12553301180127954</c:v>
                </c:pt>
                <c:pt idx="7098">
                  <c:v>-0.12560931626962188</c:v>
                </c:pt>
                <c:pt idx="7099">
                  <c:v>-0.12568690592432605</c:v>
                </c:pt>
                <c:pt idx="7100">
                  <c:v>-0.12576579047218472</c:v>
                </c:pt>
                <c:pt idx="7101">
                  <c:v>-0.12584597902931016</c:v>
                </c:pt>
                <c:pt idx="7102">
                  <c:v>-0.12592748014256475</c:v>
                </c:pt>
                <c:pt idx="7103">
                  <c:v>-0.12601030181049985</c:v>
                </c:pt>
                <c:pt idx="7104">
                  <c:v>-0.1260944515038033</c:v>
                </c:pt>
                <c:pt idx="7105">
                  <c:v>-0.12617993618524997</c:v>
                </c:pt>
                <c:pt idx="7106">
                  <c:v>-0.12626676232915321</c:v>
                </c:pt>
                <c:pt idx="7107">
                  <c:v>-0.12635493594031938</c:v>
                </c:pt>
                <c:pt idx="7108">
                  <c:v>-0.12644446257250183</c:v>
                </c:pt>
                <c:pt idx="7109">
                  <c:v>-0.12653534734635929</c:v>
                </c:pt>
                <c:pt idx="7110">
                  <c:v>-0.12662759496691756</c:v>
                </c:pt>
                <c:pt idx="7111">
                  <c:v>-0.12672120974054002</c:v>
                </c:pt>
                <c:pt idx="7112">
                  <c:v>-0.12681619559140705</c:v>
                </c:pt>
                <c:pt idx="7113">
                  <c:v>-0.1269125560775122</c:v>
                </c:pt>
                <c:pt idx="7114">
                  <c:v>-0.12701029440617845</c:v>
                </c:pt>
                <c:pt idx="7115">
                  <c:v>-0.12710941344909718</c:v>
                </c:pt>
                <c:pt idx="7116">
                  <c:v>-0.12720991575690135</c:v>
                </c:pt>
                <c:pt idx="7117">
                  <c:v>-0.12731180357327293</c:v>
                </c:pt>
                <c:pt idx="7118">
                  <c:v>-0.12741507884859685</c:v>
                </c:pt>
                <c:pt idx="7119">
                  <c:v>-0.12751974325316334</c:v>
                </c:pt>
                <c:pt idx="7120">
                  <c:v>-0.12762579818993078</c:v>
                </c:pt>
                <c:pt idx="7121">
                  <c:v>-0.12773324480685389</c:v>
                </c:pt>
                <c:pt idx="7122">
                  <c:v>-0.12784208400878463</c:v>
                </c:pt>
                <c:pt idx="7123">
                  <c:v>-0.12795231646895805</c:v>
                </c:pt>
                <c:pt idx="7124">
                  <c:v>-0.12806394264006526</c:v>
                </c:pt>
                <c:pt idx="7125">
                  <c:v>-0.12817696276492874</c:v>
                </c:pt>
                <c:pt idx="7126">
                  <c:v>-0.12829137688678272</c:v>
                </c:pt>
                <c:pt idx="7127">
                  <c:v>-0.12840718485917144</c:v>
                </c:pt>
                <c:pt idx="7128">
                  <c:v>-0.1285243793081475</c:v>
                </c:pt>
                <c:pt idx="7129">
                  <c:v>-0.128642930415312</c:v>
                </c:pt>
                <c:pt idx="7130">
                  <c:v>-0.12876278284937148</c:v>
                </c:pt>
                <c:pt idx="7131">
                  <c:v>-0.12888386751231889</c:v>
                </c:pt>
                <c:pt idx="7132">
                  <c:v>-0.12900610874581689</c:v>
                </c:pt>
                <c:pt idx="7133">
                  <c:v>-0.12912942520147064</c:v>
                </c:pt>
                <c:pt idx="7134">
                  <c:v>-0.1292537304236212</c:v>
                </c:pt>
                <c:pt idx="7135">
                  <c:v>-0.12937893339087486</c:v>
                </c:pt>
                <c:pt idx="7136">
                  <c:v>-0.12950493902736065</c:v>
                </c:pt>
                <c:pt idx="7137">
                  <c:v>-0.12963164868527519</c:v>
                </c:pt>
                <c:pt idx="7138">
                  <c:v>-0.12975896059987266</c:v>
                </c:pt>
                <c:pt idx="7139">
                  <c:v>-0.12988677031801457</c:v>
                </c:pt>
                <c:pt idx="7140">
                  <c:v>-0.13001497110135812</c:v>
                </c:pt>
                <c:pt idx="7141">
                  <c:v>-0.13014345430523866</c:v>
                </c:pt>
                <c:pt idx="7142">
                  <c:v>-0.1302721097342654</c:v>
                </c:pt>
                <c:pt idx="7143">
                  <c:v>-0.13040082597562588</c:v>
                </c:pt>
                <c:pt idx="7144">
                  <c:v>-0.13052949071106279</c:v>
                </c:pt>
                <c:pt idx="7145">
                  <c:v>-0.13065799100845421</c:v>
                </c:pt>
                <c:pt idx="7146">
                  <c:v>-0.13078621359391088</c:v>
                </c:pt>
                <c:pt idx="7147">
                  <c:v>-0.13091404510525953</c:v>
                </c:pt>
                <c:pt idx="7148">
                  <c:v>-0.13104137232777158</c:v>
                </c:pt>
                <c:pt idx="7149">
                  <c:v>-0.13116808241295141</c:v>
                </c:pt>
                <c:pt idx="7150">
                  <c:v>-0.13129406308118768</c:v>
                </c:pt>
                <c:pt idx="7151">
                  <c:v>-0.13141920280902966</c:v>
                </c:pt>
                <c:pt idx="7152">
                  <c:v>-0.13154339100183743</c:v>
                </c:pt>
                <c:pt idx="7153">
                  <c:v>-0.13166652137307305</c:v>
                </c:pt>
                <c:pt idx="7154">
                  <c:v>-0.1317884990479905</c:v>
                </c:pt>
                <c:pt idx="7155">
                  <c:v>-0.13190924210287255</c:v>
                </c:pt>
                <c:pt idx="7156">
                  <c:v>-0.13202867632207496</c:v>
                </c:pt>
                <c:pt idx="7157">
                  <c:v>-0.13214673201826974</c:v>
                </c:pt>
                <c:pt idx="7158">
                  <c:v>-0.13226334373737686</c:v>
                </c:pt>
                <c:pt idx="7159">
                  <c:v>-0.13237845008461158</c:v>
                </c:pt>
                <c:pt idx="7160">
                  <c:v>-0.13249199355968072</c:v>
                </c:pt>
                <c:pt idx="7161">
                  <c:v>-0.13260392039663918</c:v>
                </c:pt>
                <c:pt idx="7162">
                  <c:v>-0.13271418040821326</c:v>
                </c:pt>
                <c:pt idx="7163">
                  <c:v>-0.13282272683454707</c:v>
                </c:pt>
                <c:pt idx="7164">
                  <c:v>-0.13292951619634599</c:v>
                </c:pt>
                <c:pt idx="7165">
                  <c:v>-0.13303450815236811</c:v>
                </c:pt>
                <c:pt idx="7166">
                  <c:v>-0.13313766536122656</c:v>
                </c:pt>
                <c:pt idx="7167">
                  <c:v>-0.13323895334744607</c:v>
                </c:pt>
                <c:pt idx="7168">
                  <c:v>-0.13333834037172332</c:v>
                </c:pt>
                <c:pt idx="7169">
                  <c:v>-0.13343579730533242</c:v>
                </c:pt>
                <c:pt idx="7170">
                  <c:v>-0.13353129750861067</c:v>
                </c:pt>
                <c:pt idx="7171">
                  <c:v>-0.13362481671346493</c:v>
                </c:pt>
                <c:pt idx="7172">
                  <c:v>-0.13371633290982524</c:v>
                </c:pt>
                <c:pt idx="7173">
                  <c:v>-0.13380582623598</c:v>
                </c:pt>
                <c:pt idx="7174">
                  <c:v>-0.13389327887271771</c:v>
                </c:pt>
                <c:pt idx="7175">
                  <c:v>-0.13397867494120147</c:v>
                </c:pt>
                <c:pt idx="7176">
                  <c:v>-0.13406200040450192</c:v>
                </c:pt>
                <c:pt idx="7177">
                  <c:v>-0.13414324297270808</c:v>
                </c:pt>
                <c:pt idx="7178">
                  <c:v>-0.1342223920115416</c:v>
                </c:pt>
                <c:pt idx="7179">
                  <c:v>-0.13429943845439141</c:v>
                </c:pt>
                <c:pt idx="7180">
                  <c:v>-0.1343743747176919</c:v>
                </c:pt>
                <c:pt idx="7181">
                  <c:v>-0.13444719461956198</c:v>
                </c:pt>
                <c:pt idx="7182">
                  <c:v>-0.13451789330162456</c:v>
                </c:pt>
                <c:pt idx="7183">
                  <c:v>-0.13458646715392722</c:v>
                </c:pt>
                <c:pt idx="7184">
                  <c:v>-0.13465291374287994</c:v>
                </c:pt>
                <c:pt idx="7185">
                  <c:v>-0.13471723174213293</c:v>
                </c:pt>
                <c:pt idx="7186">
                  <c:v>-0.13477942086630942</c:v>
                </c:pt>
                <c:pt idx="7187">
                  <c:v>-0.13483948180751928</c:v>
                </c:pt>
                <c:pt idx="7188">
                  <c:v>-0.13489741617456757</c:v>
                </c:pt>
                <c:pt idx="7189">
                  <c:v>-0.13495322643478427</c:v>
                </c:pt>
                <c:pt idx="7190">
                  <c:v>-0.135006915858394</c:v>
                </c:pt>
                <c:pt idx="7191">
                  <c:v>-0.13505848846534974</c:v>
                </c:pt>
                <c:pt idx="7192">
                  <c:v>-0.13510794897455439</c:v>
                </c:pt>
                <c:pt idx="7193">
                  <c:v>-0.13515530275539403</c:v>
                </c:pt>
                <c:pt idx="7194">
                  <c:v>-0.13520055578150839</c:v>
                </c:pt>
                <c:pt idx="7195">
                  <c:v>-0.13524371458672724</c:v>
                </c:pt>
                <c:pt idx="7196">
                  <c:v>-0.13528478622309828</c:v>
                </c:pt>
                <c:pt idx="7197">
                  <c:v>-0.13532377822093758</c:v>
                </c:pt>
                <c:pt idx="7198">
                  <c:v>-0.13536069855083221</c:v>
                </c:pt>
                <c:pt idx="7199">
                  <c:v>-0.13539555558752744</c:v>
                </c:pt>
                <c:pt idx="7200">
                  <c:v>-0.13542835807563103</c:v>
                </c:pt>
                <c:pt idx="7201">
                  <c:v>-0.1354591150970702</c:v>
                </c:pt>
                <c:pt idx="7202">
                  <c:v>-0.13548783604023598</c:v>
                </c:pt>
                <c:pt idx="7203">
                  <c:v>-0.13551453057075391</c:v>
                </c:pt>
                <c:pt idx="7204">
                  <c:v>-0.13553920860381782</c:v>
                </c:pt>
                <c:pt idx="7205">
                  <c:v>-0.13556188027802948</c:v>
                </c:pt>
                <c:pt idx="7206">
                  <c:v>-0.13558255593068322</c:v>
                </c:pt>
                <c:pt idx="7207">
                  <c:v>-0.13560124607444099</c:v>
                </c:pt>
                <c:pt idx="7208">
                  <c:v>-0.13561796137534085</c:v>
                </c:pt>
                <c:pt idx="7209">
                  <c:v>-0.13563271263208568</c:v>
                </c:pt>
                <c:pt idx="7210">
                  <c:v>-0.13564551075656001</c:v>
                </c:pt>
                <c:pt idx="7211">
                  <c:v>-0.13565636675552264</c:v>
                </c:pt>
                <c:pt idx="7212">
                  <c:v>-0.13566529171342726</c:v>
                </c:pt>
                <c:pt idx="7213">
                  <c:v>-0.13567229677632106</c:v>
                </c:pt>
                <c:pt idx="7214">
                  <c:v>-0.13567739313677635</c:v>
                </c:pt>
                <c:pt idx="7215">
                  <c:v>-0.13568059614022079</c:v>
                </c:pt>
                <c:pt idx="7216">
                  <c:v>-0.13568193417416496</c:v>
                </c:pt>
                <c:pt idx="7217">
                  <c:v>-0.1356814504551592</c:v>
                </c:pt>
                <c:pt idx="7218">
                  <c:v>-0.13567919615462928</c:v>
                </c:pt>
                <c:pt idx="7219">
                  <c:v>-0.13567522617965164</c:v>
                </c:pt>
                <c:pt idx="7220">
                  <c:v>-0.13566959865889575</c:v>
                </c:pt>
                <c:pt idx="7221">
                  <c:v>-0.13566237459720637</c:v>
                </c:pt>
                <c:pt idx="7222">
                  <c:v>-0.13565361755483568</c:v>
                </c:pt>
                <c:pt idx="7223">
                  <c:v>-0.13564339334487169</c:v>
                </c:pt>
                <c:pt idx="7224">
                  <c:v>-0.13563176974791952</c:v>
                </c:pt>
                <c:pt idx="7225">
                  <c:v>-0.13561881624333472</c:v>
                </c:pt>
                <c:pt idx="7226">
                  <c:v>-0.13560460375632824</c:v>
                </c:pt>
                <c:pt idx="7227">
                  <c:v>-0.13558920442028821</c:v>
                </c:pt>
                <c:pt idx="7228">
                  <c:v>-0.13557269135367808</c:v>
                </c:pt>
                <c:pt idx="7229">
                  <c:v>-0.13555513845089087</c:v>
                </c:pt>
                <c:pt idx="7230">
                  <c:v>-0.1355366201864561</c:v>
                </c:pt>
                <c:pt idx="7231">
                  <c:v>-0.13551721143201642</c:v>
                </c:pt>
                <c:pt idx="7232">
                  <c:v>-0.13549698728550591</c:v>
                </c:pt>
                <c:pt idx="7233">
                  <c:v>-0.13547602291198133</c:v>
                </c:pt>
                <c:pt idx="7234">
                  <c:v>-0.13545439339557555</c:v>
                </c:pt>
                <c:pt idx="7235">
                  <c:v>-0.13543217360205689</c:v>
                </c:pt>
                <c:pt idx="7236">
                  <c:v>-0.13540943805149888</c:v>
                </c:pt>
                <c:pt idx="7237">
                  <c:v>-0.13538626080057697</c:v>
                </c:pt>
                <c:pt idx="7238">
                  <c:v>-0.13536271533403038</c:v>
                </c:pt>
                <c:pt idx="7239">
                  <c:v>-0.13533887446483678</c:v>
                </c:pt>
                <c:pt idx="7240">
                  <c:v>-0.13531480439320295</c:v>
                </c:pt>
                <c:pt idx="7241">
                  <c:v>-0.13529055198480677</c:v>
                </c:pt>
                <c:pt idx="7242">
                  <c:v>-0.13526614214038477</c:v>
                </c:pt>
                <c:pt idx="7243">
                  <c:v>-0.13524158746921369</c:v>
                </c:pt>
                <c:pt idx="7244">
                  <c:v>-0.13521689420141905</c:v>
                </c:pt>
                <c:pt idx="7245">
                  <c:v>-0.13519206284776122</c:v>
                </c:pt>
                <c:pt idx="7246">
                  <c:v>-0.1351670886270645</c:v>
                </c:pt>
                <c:pt idx="7247">
                  <c:v>-0.13514196186532046</c:v>
                </c:pt>
                <c:pt idx="7248">
                  <c:v>-0.13511666837525799</c:v>
                </c:pt>
                <c:pt idx="7249">
                  <c:v>-0.13509118981736346</c:v>
                </c:pt>
                <c:pt idx="7250">
                  <c:v>-0.13506550404301002</c:v>
                </c:pt>
                <c:pt idx="7251">
                  <c:v>-0.1350395854203317</c:v>
                </c:pt>
                <c:pt idx="7252">
                  <c:v>-0.13501340514346122</c:v>
                </c:pt>
                <c:pt idx="7253">
                  <c:v>-0.13498693152574076</c:v>
                </c:pt>
                <c:pt idx="7254">
                  <c:v>-0.13496013027749854</c:v>
                </c:pt>
                <c:pt idx="7255">
                  <c:v>-0.13493296476897215</c:v>
                </c:pt>
                <c:pt idx="7256">
                  <c:v>-0.13490539627894524</c:v>
                </c:pt>
                <c:pt idx="7257">
                  <c:v>-0.13487738422965048</c:v>
                </c:pt>
                <c:pt idx="7258">
                  <c:v>-0.13484888640847773</c:v>
                </c:pt>
                <c:pt idx="7259">
                  <c:v>-0.13481985917701267</c:v>
                </c:pt>
                <c:pt idx="7260">
                  <c:v>-0.13479025766791788</c:v>
                </c:pt>
                <c:pt idx="7261">
                  <c:v>-0.13476003597015287</c:v>
                </c:pt>
                <c:pt idx="7262">
                  <c:v>-0.13472914730301816</c:v>
                </c:pt>
                <c:pt idx="7263">
                  <c:v>-0.13469754417949259</c:v>
                </c:pt>
                <c:pt idx="7264">
                  <c:v>-0.13466517855932125</c:v>
                </c:pt>
                <c:pt idx="7265">
                  <c:v>-0.134632001992297</c:v>
                </c:pt>
                <c:pt idx="7266">
                  <c:v>-0.13459796575216557</c:v>
                </c:pt>
                <c:pt idx="7267">
                  <c:v>-0.13456302096157088</c:v>
                </c:pt>
                <c:pt idx="7268">
                  <c:v>-0.13452711870844475</c:v>
                </c:pt>
                <c:pt idx="7269">
                  <c:v>-0.13449021015423143</c:v>
                </c:pt>
                <c:pt idx="7270">
                  <c:v>-0.13445224663432562</c:v>
                </c:pt>
                <c:pt idx="7271">
                  <c:v>-0.13441317975109077</c:v>
                </c:pt>
                <c:pt idx="7272">
                  <c:v>-0.13437296145980895</c:v>
                </c:pt>
                <c:pt idx="7273">
                  <c:v>-0.13433154414790741</c:v>
                </c:pt>
                <c:pt idx="7274">
                  <c:v>-0.13428888070778816</c:v>
                </c:pt>
                <c:pt idx="7275">
                  <c:v>-0.13424492460358167</c:v>
                </c:pt>
                <c:pt idx="7276">
                  <c:v>-0.13419962993213086</c:v>
                </c:pt>
                <c:pt idx="7277">
                  <c:v>-0.13415295147849998</c:v>
                </c:pt>
                <c:pt idx="7278">
                  <c:v>-0.13410484476629594</c:v>
                </c:pt>
                <c:pt idx="7279">
                  <c:v>-0.13405526610307397</c:v>
                </c:pt>
                <c:pt idx="7280">
                  <c:v>-0.1340041726210939</c:v>
                </c:pt>
                <c:pt idx="7281">
                  <c:v>-0.13395152231367935</c:v>
                </c:pt>
                <c:pt idx="7282">
                  <c:v>-0.13389727406742469</c:v>
                </c:pt>
                <c:pt idx="7283">
                  <c:v>-0.13384138769048437</c:v>
                </c:pt>
                <c:pt idx="7284">
                  <c:v>-0.13378382393716928</c:v>
                </c:pt>
                <c:pt idx="7285">
                  <c:v>-0.13372454452906671</c:v>
                </c:pt>
                <c:pt idx="7286">
                  <c:v>-0.13366351217288938</c:v>
                </c:pt>
                <c:pt idx="7287">
                  <c:v>-0.13360069057525509</c:v>
                </c:pt>
                <c:pt idx="7288">
                  <c:v>-0.13353604445458359</c:v>
                </c:pt>
                <c:pt idx="7289">
                  <c:v>-0.13346953955029456</c:v>
                </c:pt>
                <c:pt idx="7290">
                  <c:v>-0.13340114262948113</c:v>
                </c:pt>
                <c:pt idx="7291">
                  <c:v>-0.13333082149122341</c:v>
                </c:pt>
                <c:pt idx="7292">
                  <c:v>-0.13325854496870315</c:v>
                </c:pt>
                <c:pt idx="7293">
                  <c:v>-0.13318428292926904</c:v>
                </c:pt>
                <c:pt idx="7294">
                  <c:v>-0.13310800627259986</c:v>
                </c:pt>
                <c:pt idx="7295">
                  <c:v>-0.13302968692710138</c:v>
                </c:pt>
                <c:pt idx="7296">
                  <c:v>-0.13294929784466922</c:v>
                </c:pt>
                <c:pt idx="7297">
                  <c:v>-0.13286681299394426</c:v>
                </c:pt>
                <c:pt idx="7298">
                  <c:v>-0.1327822073521773</c:v>
                </c:pt>
                <c:pt idx="7299">
                  <c:v>-0.13269545689581816</c:v>
                </c:pt>
                <c:pt idx="7300">
                  <c:v>-0.13260653858993551</c:v>
                </c:pt>
                <c:pt idx="7301">
                  <c:v>-0.13251543037657157</c:v>
                </c:pt>
                <c:pt idx="7302">
                  <c:v>-0.13242211116212552</c:v>
                </c:pt>
                <c:pt idx="7303">
                  <c:v>-0.13232656253291436</c:v>
                </c:pt>
                <c:pt idx="7304">
                  <c:v>-0.13222877247660231</c:v>
                </c:pt>
                <c:pt idx="7305">
                  <c:v>-0.13212873612220535</c:v>
                </c:pt>
                <c:pt idx="7306">
                  <c:v>-0.13202645284462808</c:v>
                </c:pt>
                <c:pt idx="7307">
                  <c:v>-0.13192192448239273</c:v>
                </c:pt>
                <c:pt idx="7308">
                  <c:v>-0.13181515510935934</c:v>
                </c:pt>
                <c:pt idx="7309">
                  <c:v>-0.13170615087647586</c:v>
                </c:pt>
                <c:pt idx="7310">
                  <c:v>-0.13159491986321339</c:v>
                </c:pt>
                <c:pt idx="7311">
                  <c:v>-0.1314814719360527</c:v>
                </c:pt>
                <c:pt idx="7312">
                  <c:v>-0.13136581861369007</c:v>
                </c:pt>
                <c:pt idx="7313">
                  <c:v>-0.13124797293873741</c:v>
                </c:pt>
                <c:pt idx="7314">
                  <c:v>-0.13112794935568767</c:v>
                </c:pt>
                <c:pt idx="7315">
                  <c:v>-0.1310057635949318</c:v>
                </c:pt>
                <c:pt idx="7316">
                  <c:v>-0.13088143256260781</c:v>
                </c:pt>
                <c:pt idx="7317">
                  <c:v>-0.13075497423607682</c:v>
                </c:pt>
                <c:pt idx="7318">
                  <c:v>-0.13062640756481611</c:v>
                </c:pt>
                <c:pt idx="7319">
                  <c:v>-0.13049575237652988</c:v>
                </c:pt>
                <c:pt idx="7320">
                  <c:v>-0.13036302928828339</c:v>
                </c:pt>
                <c:pt idx="7321">
                  <c:v>-0.13022825962246432</c:v>
                </c:pt>
                <c:pt idx="7322">
                  <c:v>-0.13009146532738833</c:v>
                </c:pt>
                <c:pt idx="7323">
                  <c:v>-0.1299526689023634</c:v>
                </c:pt>
                <c:pt idx="7324">
                  <c:v>-0.12981189332703821</c:v>
                </c:pt>
                <c:pt idx="7325">
                  <c:v>-0.1296691619948584</c:v>
                </c:pt>
                <c:pt idx="7326">
                  <c:v>-0.12952449865046359</c:v>
                </c:pt>
                <c:pt idx="7327">
                  <c:v>-0.12937792733086365</c:v>
                </c:pt>
                <c:pt idx="7328">
                  <c:v>-0.12922947231023046</c:v>
                </c:pt>
                <c:pt idx="7329">
                  <c:v>-0.12907915804815615</c:v>
                </c:pt>
                <c:pt idx="7330">
                  <c:v>-0.1289270091412219</c:v>
                </c:pt>
                <c:pt idx="7331">
                  <c:v>-0.12877305027773833</c:v>
                </c:pt>
                <c:pt idx="7332">
                  <c:v>-0.12861730619551021</c:v>
                </c:pt>
                <c:pt idx="7333">
                  <c:v>-0.12845980164249421</c:v>
                </c:pt>
                <c:pt idx="7334">
                  <c:v>-0.12830056134021367</c:v>
                </c:pt>
                <c:pt idx="7335">
                  <c:v>-0.12813960994980372</c:v>
                </c:pt>
                <c:pt idx="7336">
                  <c:v>-0.12797697204056493</c:v>
                </c:pt>
                <c:pt idx="7337">
                  <c:v>-0.12781267206090097</c:v>
                </c:pt>
                <c:pt idx="7338">
                  <c:v>-0.1276467343115314</c:v>
                </c:pt>
                <c:pt idx="7339">
                  <c:v>-0.1274791829208605</c:v>
                </c:pt>
                <c:pt idx="7340">
                  <c:v>-0.12731004182240224</c:v>
                </c:pt>
                <c:pt idx="7341">
                  <c:v>-0.12713933473415104</c:v>
                </c:pt>
                <c:pt idx="7342">
                  <c:v>-0.12696708513980093</c:v>
                </c:pt>
                <c:pt idx="7343">
                  <c:v>-0.12679331627171908</c:v>
                </c:pt>
                <c:pt idx="7344">
                  <c:v>-0.12661805109557533</c:v>
                </c:pt>
                <c:pt idx="7345">
                  <c:v>-0.12644131229654496</c:v>
                </c:pt>
                <c:pt idx="7346">
                  <c:v>-0.12626312226699171</c:v>
                </c:pt>
                <c:pt idx="7347">
                  <c:v>-0.12608350309555633</c:v>
                </c:pt>
                <c:pt idx="7348">
                  <c:v>-0.12590247655756484</c:v>
                </c:pt>
                <c:pt idx="7349">
                  <c:v>-0.12572006410668218</c:v>
                </c:pt>
                <c:pt idx="7350">
                  <c:v>-0.12553628686774304</c:v>
                </c:pt>
                <c:pt idx="7351">
                  <c:v>-0.12535116563068033</c:v>
                </c:pt>
                <c:pt idx="7352">
                  <c:v>-0.1251647208454954</c:v>
                </c:pt>
                <c:pt idx="7353">
                  <c:v>-0.1249769726181945</c:v>
                </c:pt>
                <c:pt idx="7354">
                  <c:v>-0.12478794070764099</c:v>
                </c:pt>
                <c:pt idx="7355">
                  <c:v>-0.12459764452325406</c:v>
                </c:pt>
                <c:pt idx="7356">
                  <c:v>-0.1244061031235071</c:v>
                </c:pt>
                <c:pt idx="7357">
                  <c:v>-0.12421333521516496</c:v>
                </c:pt>
                <c:pt idx="7358">
                  <c:v>-0.12401935915321134</c:v>
                </c:pt>
                <c:pt idx="7359">
                  <c:v>-0.12382419294142052</c:v>
                </c:pt>
                <c:pt idx="7360">
                  <c:v>-0.12362785423351956</c:v>
                </c:pt>
                <c:pt idx="7361">
                  <c:v>-0.12343036033490548</c:v>
                </c:pt>
                <c:pt idx="7362">
                  <c:v>-0.12323172820486583</c:v>
                </c:pt>
                <c:pt idx="7363">
                  <c:v>-0.12303197445927121</c:v>
                </c:pt>
                <c:pt idx="7364">
                  <c:v>-0.12283111537369466</c:v>
                </c:pt>
                <c:pt idx="7365">
                  <c:v>-0.12262916574048575</c:v>
                </c:pt>
                <c:pt idx="7366">
                  <c:v>-0.12242613639570446</c:v>
                </c:pt>
                <c:pt idx="7367">
                  <c:v>-0.12222203372271954</c:v>
                </c:pt>
                <c:pt idx="7368">
                  <c:v>-0.12201686156616326</c:v>
                </c:pt>
                <c:pt idx="7369">
                  <c:v>-0.12181062240768067</c:v>
                </c:pt>
                <c:pt idx="7370">
                  <c:v>-0.12160331751123526</c:v>
                </c:pt>
                <c:pt idx="7371">
                  <c:v>-0.12139494702190883</c:v>
                </c:pt>
                <c:pt idx="7372">
                  <c:v>-0.12118551005822624</c:v>
                </c:pt>
                <c:pt idx="7373">
                  <c:v>-0.12097500479977169</c:v>
                </c:pt>
                <c:pt idx="7374">
                  <c:v>-0.12076342857031842</c:v>
                </c:pt>
                <c:pt idx="7375">
                  <c:v>-0.1205507779166482</c:v>
                </c:pt>
                <c:pt idx="7376">
                  <c:v>-0.12033704868321102</c:v>
                </c:pt>
                <c:pt idx="7377">
                  <c:v>-0.12012223608279034</c:v>
                </c:pt>
                <c:pt idx="7378">
                  <c:v>-0.11990633476331915</c:v>
                </c:pt>
                <c:pt idx="7379">
                  <c:v>-0.11968933887099889</c:v>
                </c:pt>
                <c:pt idx="7380">
                  <c:v>-0.11947124210986952</c:v>
                </c:pt>
                <c:pt idx="7381">
                  <c:v>-0.11925203779796401</c:v>
                </c:pt>
                <c:pt idx="7382">
                  <c:v>-0.11903171892019558</c:v>
                </c:pt>
                <c:pt idx="7383">
                  <c:v>-0.11881027817810066</c:v>
                </c:pt>
                <c:pt idx="7384">
                  <c:v>-0.11858770803657846</c:v>
                </c:pt>
                <c:pt idx="7385">
                  <c:v>-0.11836400076774539</c:v>
                </c:pt>
                <c:pt idx="7386">
                  <c:v>-0.1181391484920306</c:v>
                </c:pt>
                <c:pt idx="7387">
                  <c:v>-0.11791314321663547</c:v>
                </c:pt>
                <c:pt idx="7388">
                  <c:v>-0.11768597687146437</c:v>
                </c:pt>
                <c:pt idx="7389">
                  <c:v>-0.11745764134264952</c:v>
                </c:pt>
                <c:pt idx="7390">
                  <c:v>-0.11722812850376747</c:v>
                </c:pt>
                <c:pt idx="7391">
                  <c:v>-0.1169974302448636</c:v>
                </c:pt>
                <c:pt idx="7392">
                  <c:v>-0.1167655384993775</c:v>
                </c:pt>
                <c:pt idx="7393">
                  <c:v>-0.11653244526907137</c:v>
                </c:pt>
                <c:pt idx="7394">
                  <c:v>-0.11629814264706026</c:v>
                </c:pt>
                <c:pt idx="7395">
                  <c:v>-0.11606262283902749</c:v>
                </c:pt>
                <c:pt idx="7396">
                  <c:v>-0.11582587818272445</c:v>
                </c:pt>
                <c:pt idx="7397">
                  <c:v>-0.1155879011658299</c:v>
                </c:pt>
                <c:pt idx="7398">
                  <c:v>-0.11534868444226196</c:v>
                </c:pt>
                <c:pt idx="7399">
                  <c:v>-0.11510822084701379</c:v>
                </c:pt>
                <c:pt idx="7400">
                  <c:v>-0.11486650340959316</c:v>
                </c:pt>
                <c:pt idx="7401">
                  <c:v>-0.11462352536614341</c:v>
                </c:pt>
                <c:pt idx="7402">
                  <c:v>-0.11437928017030795</c:v>
                </c:pt>
                <c:pt idx="7403">
                  <c:v>-0.1141337615029181</c:v>
                </c:pt>
                <c:pt idx="7404">
                  <c:v>-0.11388696328055746</c:v>
                </c:pt>
                <c:pt idx="7405">
                  <c:v>-0.11363887966307881</c:v>
                </c:pt>
                <c:pt idx="7406">
                  <c:v>-0.11338950506012338</c:v>
                </c:pt>
                <c:pt idx="7407">
                  <c:v>-0.1131388341367052</c:v>
                </c:pt>
                <c:pt idx="7408">
                  <c:v>-0.11288686181792008</c:v>
                </c:pt>
                <c:pt idx="7409">
                  <c:v>-0.11263358329282254</c:v>
                </c:pt>
                <c:pt idx="7410">
                  <c:v>-0.1123789940175344</c:v>
                </c:pt>
                <c:pt idx="7411">
                  <c:v>-0.11212308971762146</c:v>
                </c:pt>
                <c:pt idx="7412">
                  <c:v>-0.11186586638979656</c:v>
                </c:pt>
                <c:pt idx="7413">
                  <c:v>-0.11160732030298541</c:v>
                </c:pt>
                <c:pt idx="7414">
                  <c:v>-0.11134744799880004</c:v>
                </c:pt>
                <c:pt idx="7415">
                  <c:v>-0.1110862462914666</c:v>
                </c:pt>
                <c:pt idx="7416">
                  <c:v>-0.11082371226723488</c:v>
                </c:pt>
                <c:pt idx="7417">
                  <c:v>-0.11055984328332027</c:v>
                </c:pt>
                <c:pt idx="7418">
                  <c:v>-0.11029463696640029</c:v>
                </c:pt>
                <c:pt idx="7419">
                  <c:v>-0.11002809121071133</c:v>
                </c:pt>
                <c:pt idx="7420">
                  <c:v>-0.10976020417576896</c:v>
                </c:pt>
                <c:pt idx="7421">
                  <c:v>-0.10949097428374457</c:v>
                </c:pt>
                <c:pt idx="7422">
                  <c:v>-0.10922040021653308</c:v>
                </c:pt>
                <c:pt idx="7423">
                  <c:v>-0.10894848091252748</c:v>
                </c:pt>
                <c:pt idx="7424">
                  <c:v>-0.1086752155631406</c:v>
                </c:pt>
                <c:pt idx="7425">
                  <c:v>-0.10840060360908359</c:v>
                </c:pt>
                <c:pt idx="7426">
                  <c:v>-0.10812464473643972</c:v>
                </c:pt>
                <c:pt idx="7427">
                  <c:v>-0.10784733887254276</c:v>
                </c:pt>
                <c:pt idx="7428">
                  <c:v>-0.10756869438492427</c:v>
                </c:pt>
                <c:pt idx="7429">
                  <c:v>-0.10728874580039928</c:v>
                </c:pt>
                <c:pt idx="7430">
                  <c:v>-0.10700755738247296</c:v>
                </c:pt>
                <c:pt idx="7431">
                  <c:v>-0.10672520946369762</c:v>
                </c:pt>
                <c:pt idx="7432">
                  <c:v>-0.1064417900619547</c:v>
                </c:pt>
                <c:pt idx="7433">
                  <c:v>-0.10615739387164334</c:v>
                </c:pt>
                <c:pt idx="7434">
                  <c:v>-0.10587212158905687</c:v>
                </c:pt>
                <c:pt idx="7435">
                  <c:v>-0.1055860792853793</c:v>
                </c:pt>
                <c:pt idx="7436">
                  <c:v>-0.1052993778145247</c:v>
                </c:pt>
                <c:pt idx="7437">
                  <c:v>-0.1050121322540271</c:v>
                </c:pt>
                <c:pt idx="7438">
                  <c:v>-0.10472446137765963</c:v>
                </c:pt>
                <c:pt idx="7439">
                  <c:v>-0.10443648715849702</c:v>
                </c:pt>
                <c:pt idx="7440">
                  <c:v>-0.10414833430119586</c:v>
                </c:pt>
                <c:pt idx="7441">
                  <c:v>-0.10386012980227181</c:v>
                </c:pt>
                <c:pt idx="7442">
                  <c:v>-0.10357200253721614</c:v>
                </c:pt>
                <c:pt idx="7443">
                  <c:v>-0.10328408287330167</c:v>
                </c:pt>
                <c:pt idx="7444">
                  <c:v>-0.102996502306977</c:v>
                </c:pt>
                <c:pt idx="7445">
                  <c:v>-0.10270939312478151</c:v>
                </c:pt>
                <c:pt idx="7446">
                  <c:v>-0.10242288808672988</c:v>
                </c:pt>
                <c:pt idx="7447">
                  <c:v>-0.10213712013117207</c:v>
                </c:pt>
                <c:pt idx="7448">
                  <c:v>-0.10185222210013949</c:v>
                </c:pt>
                <c:pt idx="7449">
                  <c:v>-0.10156832648424589</c:v>
                </c:pt>
                <c:pt idx="7450">
                  <c:v>-0.101285565186216</c:v>
                </c:pt>
                <c:pt idx="7451">
                  <c:v>-0.10100406930217136</c:v>
                </c:pt>
                <c:pt idx="7452">
                  <c:v>-0.10072396891980991</c:v>
                </c:pt>
                <c:pt idx="7453">
                  <c:v>-0.10044538118711456</c:v>
                </c:pt>
                <c:pt idx="7454">
                  <c:v>-0.10016838476502714</c:v>
                </c:pt>
                <c:pt idx="7455">
                  <c:v>-9.9893014542744171E-2</c:v>
                </c:pt>
                <c:pt idx="7456">
                  <c:v>-9.9619281058412237E-2</c:v>
                </c:pt>
                <c:pt idx="7457">
                  <c:v>-9.9347182367108017E-2</c:v>
                </c:pt>
                <c:pt idx="7458">
                  <c:v>-9.9076705361558742E-2</c:v>
                </c:pt>
                <c:pt idx="7459">
                  <c:v>-9.8807826625974607E-2</c:v>
                </c:pt>
                <c:pt idx="7460">
                  <c:v>-9.8540513232700466E-2</c:v>
                </c:pt>
                <c:pt idx="7461">
                  <c:v>-9.8274723499385847E-2</c:v>
                </c:pt>
                <c:pt idx="7462">
                  <c:v>-9.801040770866451E-2</c:v>
                </c:pt>
                <c:pt idx="7463">
                  <c:v>-9.7747508791699245E-2</c:v>
                </c:pt>
                <c:pt idx="7464">
                  <c:v>-9.7485962976895019E-2</c:v>
                </c:pt>
                <c:pt idx="7465">
                  <c:v>-9.7225700405040028E-2</c:v>
                </c:pt>
                <c:pt idx="7466">
                  <c:v>-9.6966645712129748E-2</c:v>
                </c:pt>
                <c:pt idx="7467">
                  <c:v>-9.6708718581076866E-2</c:v>
                </c:pt>
                <c:pt idx="7468">
                  <c:v>-9.6451834263497294E-2</c:v>
                </c:pt>
                <c:pt idx="7469">
                  <c:v>-9.6195904072731916E-2</c:v>
                </c:pt>
                <c:pt idx="7470">
                  <c:v>-9.5940835849222139E-2</c:v>
                </c:pt>
                <c:pt idx="7471">
                  <c:v>-9.5686534399350043E-2</c:v>
                </c:pt>
                <c:pt idx="7472">
                  <c:v>-9.5432901908802756E-2</c:v>
                </c:pt>
                <c:pt idx="7473">
                  <c:v>-9.5179838331506367E-2</c:v>
                </c:pt>
                <c:pt idx="7474">
                  <c:v>-9.4927241755145636E-2</c:v>
                </c:pt>
                <c:pt idx="7475">
                  <c:v>-9.4675008744243755E-2</c:v>
                </c:pt>
                <c:pt idx="7476">
                  <c:v>-9.4423034661769281E-2</c:v>
                </c:pt>
                <c:pt idx="7477">
                  <c:v>-9.4171213970188739E-2</c:v>
                </c:pt>
                <c:pt idx="7478">
                  <c:v>-9.3919452845687604E-2</c:v>
                </c:pt>
                <c:pt idx="7479">
                  <c:v>-9.3667696086500607E-2</c:v>
                </c:pt>
                <c:pt idx="7480">
                  <c:v>-9.3415932742777263E-2</c:v>
                </c:pt>
                <c:pt idx="7481">
                  <c:v>-9.316417580313506E-2</c:v>
                </c:pt>
                <c:pt idx="7482">
                  <c:v>-9.2912449808939951E-2</c:v>
                </c:pt>
                <c:pt idx="7483">
                  <c:v>-9.2660789540648394E-2</c:v>
                </c:pt>
                <c:pt idx="7484">
                  <c:v>-9.2409239191859005E-2</c:v>
                </c:pt>
                <c:pt idx="7485">
                  <c:v>-9.2157851600930943E-2</c:v>
                </c:pt>
                <c:pt idx="7486">
                  <c:v>-9.1906687521637512E-2</c:v>
                </c:pt>
                <c:pt idx="7487">
                  <c:v>-9.1655814930807308E-2</c:v>
                </c:pt>
                <c:pt idx="7488">
                  <c:v>-9.1405308371588861E-2</c:v>
                </c:pt>
                <c:pt idx="7489">
                  <c:v>-9.1155248331017583E-2</c:v>
                </c:pt>
                <c:pt idx="7490">
                  <c:v>-9.0905720650614572E-2</c:v>
                </c:pt>
                <c:pt idx="7491">
                  <c:v>-9.0656815968754495E-2</c:v>
                </c:pt>
                <c:pt idx="7492">
                  <c:v>-9.0408629193591508E-2</c:v>
                </c:pt>
                <c:pt idx="7493">
                  <c:v>-9.0161259005344135E-2</c:v>
                </c:pt>
                <c:pt idx="7494">
                  <c:v>-8.9914807386779691E-2</c:v>
                </c:pt>
                <c:pt idx="7495">
                  <c:v>-8.9669379180772571E-2</c:v>
                </c:pt>
                <c:pt idx="7496">
                  <c:v>-8.9425081673825985E-2</c:v>
                </c:pt>
                <c:pt idx="7497">
                  <c:v>-8.9182024204497626E-2</c:v>
                </c:pt>
                <c:pt idx="7498">
                  <c:v>-8.8940317795676863E-2</c:v>
                </c:pt>
                <c:pt idx="7499">
                  <c:v>-8.8700074809714216E-2</c:v>
                </c:pt>
                <c:pt idx="7500">
                  <c:v>-8.846140862541009E-2</c:v>
                </c:pt>
                <c:pt idx="7501">
                  <c:v>-8.8224433335920852E-2</c:v>
                </c:pt>
                <c:pt idx="7502">
                  <c:v>-8.7989263466650383E-2</c:v>
                </c:pt>
                <c:pt idx="7503">
                  <c:v>-8.7756006423368491E-2</c:v>
                </c:pt>
                <c:pt idx="7504">
                  <c:v>-8.7524746499447192E-2</c:v>
                </c:pt>
                <c:pt idx="7505">
                  <c:v>-8.7295541465744461E-2</c:v>
                </c:pt>
                <c:pt idx="7506">
                  <c:v>-8.7068434499814579E-2</c:v>
                </c:pt>
                <c:pt idx="7507">
                  <c:v>-8.6843461435856431E-2</c:v>
                </c:pt>
                <c:pt idx="7508">
                  <c:v>-8.6620651476768604E-2</c:v>
                </c:pt>
                <c:pt idx="7509">
                  <c:v>-8.6400027623497827E-2</c:v>
                </c:pt>
                <c:pt idx="7510">
                  <c:v>-8.6181607075628136E-2</c:v>
                </c:pt>
                <c:pt idx="7511">
                  <c:v>-8.5965401613887021E-2</c:v>
                </c:pt>
                <c:pt idx="7512">
                  <c:v>-8.5751417965508947E-2</c:v>
                </c:pt>
                <c:pt idx="7513">
                  <c:v>-8.5539658153022322E-2</c:v>
                </c:pt>
                <c:pt idx="7514">
                  <c:v>-8.5330119826979342E-2</c:v>
                </c:pt>
                <c:pt idx="7515">
                  <c:v>-8.5122796583164295E-2</c:v>
                </c:pt>
                <c:pt idx="7516">
                  <c:v>-8.4917678264782442E-2</c:v>
                </c:pt>
                <c:pt idx="7517">
                  <c:v>-8.4714751250147172E-2</c:v>
                </c:pt>
                <c:pt idx="7518">
                  <c:v>-8.451399872635311E-2</c:v>
                </c:pt>
                <c:pt idx="7519">
                  <c:v>-8.4315400949425814E-2</c:v>
                </c:pt>
                <c:pt idx="7520">
                  <c:v>-8.411893549142993E-2</c:v>
                </c:pt>
                <c:pt idx="7521">
                  <c:v>-8.3924577474994752E-2</c:v>
                </c:pt>
                <c:pt idx="7522">
                  <c:v>-8.3732299795726356E-2</c:v>
                </c:pt>
                <c:pt idx="7523">
                  <c:v>-8.3542073332943112E-2</c:v>
                </c:pt>
                <c:pt idx="7524">
                  <c:v>-8.3353867149182928E-2</c:v>
                </c:pt>
                <c:pt idx="7525">
                  <c:v>-8.3167648678901487E-2</c:v>
                </c:pt>
                <c:pt idx="7526">
                  <c:v>-8.2983383906782338E-2</c:v>
                </c:pt>
                <c:pt idx="7527">
                  <c:v>-8.2801037536067712E-2</c:v>
                </c:pt>
                <c:pt idx="7528">
                  <c:v>-8.2620573147300161E-2</c:v>
                </c:pt>
                <c:pt idx="7529">
                  <c:v>-8.2441953347868829E-2</c:v>
                </c:pt>
                <c:pt idx="7530">
                  <c:v>-8.226513991272863E-2</c:v>
                </c:pt>
                <c:pt idx="7531">
                  <c:v>-8.2090093916664317E-2</c:v>
                </c:pt>
                <c:pt idx="7532">
                  <c:v>-8.1916775858447782E-2</c:v>
                </c:pt>
                <c:pt idx="7533">
                  <c:v>-8.1745145777240777E-2</c:v>
                </c:pt>
                <c:pt idx="7534">
                  <c:v>-8.1575163361571126E-2</c:v>
                </c:pt>
                <c:pt idx="7535">
                  <c:v>-8.1406788051210321E-2</c:v>
                </c:pt>
                <c:pt idx="7536">
                  <c:v>-8.1239979132269699E-2</c:v>
                </c:pt>
                <c:pt idx="7537">
                  <c:v>-8.1074695825813337E-2</c:v>
                </c:pt>
                <c:pt idx="7538">
                  <c:v>-8.0910897370292154E-2</c:v>
                </c:pt>
                <c:pt idx="7539">
                  <c:v>-8.0748543098075706E-2</c:v>
                </c:pt>
                <c:pt idx="7540">
                  <c:v>-8.0587592506367087E-2</c:v>
                </c:pt>
                <c:pt idx="7541">
                  <c:v>-8.0428005322761273E-2</c:v>
                </c:pt>
                <c:pt idx="7542">
                  <c:v>-8.0269741565708083E-2</c:v>
                </c:pt>
                <c:pt idx="7543">
                  <c:v>-8.0112761600131602E-2</c:v>
                </c:pt>
                <c:pt idx="7544">
                  <c:v>-7.995702618844043E-2</c:v>
                </c:pt>
                <c:pt idx="7545">
                  <c:v>-7.9802496537168435E-2</c:v>
                </c:pt>
                <c:pt idx="7546">
                  <c:v>-7.964913433946233E-2</c:v>
                </c:pt>
                <c:pt idx="7547">
                  <c:v>-7.9496901813638957E-2</c:v>
                </c:pt>
                <c:pt idx="7548">
                  <c:v>-7.9345761738013387E-2</c:v>
                </c:pt>
                <c:pt idx="7549">
                  <c:v>-7.9195677482201021E-2</c:v>
                </c:pt>
                <c:pt idx="7550">
                  <c:v>-7.9046613035087046E-2</c:v>
                </c:pt>
                <c:pt idx="7551">
                  <c:v>-7.8898533029642878E-2</c:v>
                </c:pt>
                <c:pt idx="7552">
                  <c:v>-7.8751402764773687E-2</c:v>
                </c:pt>
                <c:pt idx="7553">
                  <c:v>-7.8605188224360314E-2</c:v>
                </c:pt>
                <c:pt idx="7554">
                  <c:v>-7.8459856093666056E-2</c:v>
                </c:pt>
                <c:pt idx="7555">
                  <c:v>-7.8315373773257896E-2</c:v>
                </c:pt>
                <c:pt idx="7556">
                  <c:v>-7.81717093905996E-2</c:v>
                </c:pt>
                <c:pt idx="7557">
                  <c:v>-7.8028831809454469E-2</c:v>
                </c:pt>
                <c:pt idx="7558">
                  <c:v>-7.7886710637238316E-2</c:v>
                </c:pt>
                <c:pt idx="7559">
                  <c:v>-7.774531623045601E-2</c:v>
                </c:pt>
                <c:pt idx="7560">
                  <c:v>-7.7604619698342869E-2</c:v>
                </c:pt>
                <c:pt idx="7561">
                  <c:v>-7.7464592904836968E-2</c:v>
                </c:pt>
                <c:pt idx="7562">
                  <c:v>-7.7325208468991477E-2</c:v>
                </c:pt>
                <c:pt idx="7563">
                  <c:v>-7.7186439763942641E-2</c:v>
                </c:pt>
                <c:pt idx="7564">
                  <c:v>-7.7048260914532693E-2</c:v>
                </c:pt>
                <c:pt idx="7565">
                  <c:v>-7.6910649361158004E-2</c:v>
                </c:pt>
                <c:pt idx="7566">
                  <c:v>-7.6773591402151939E-2</c:v>
                </c:pt>
                <c:pt idx="7567">
                  <c:v>-7.6637083309053361E-2</c:v>
                </c:pt>
                <c:pt idx="7568">
                  <c:v>-7.6501127043544198E-2</c:v>
                </c:pt>
                <c:pt idx="7569">
                  <c:v>-7.6365727627300803E-2</c:v>
                </c:pt>
                <c:pt idx="7570">
                  <c:v>-7.6230892819273463E-2</c:v>
                </c:pt>
                <c:pt idx="7571">
                  <c:v>-7.6096632896842736E-2</c:v>
                </c:pt>
                <c:pt idx="7572">
                  <c:v>-7.5962960451223888E-2</c:v>
                </c:pt>
                <c:pt idx="7573">
                  <c:v>-7.5829890193188823E-2</c:v>
                </c:pt>
                <c:pt idx="7574">
                  <c:v>-7.569743876859604E-2</c:v>
                </c:pt>
                <c:pt idx="7575">
                  <c:v>-7.5565624583375388E-2</c:v>
                </c:pt>
                <c:pt idx="7576">
                  <c:v>-7.543446763761634E-2</c:v>
                </c:pt>
                <c:pt idx="7577">
                  <c:v>-7.5303989368422738E-2</c:v>
                </c:pt>
                <c:pt idx="7578">
                  <c:v>-7.5174212501205748E-2</c:v>
                </c:pt>
                <c:pt idx="7579">
                  <c:v>-7.5045160909086889E-2</c:v>
                </c:pt>
                <c:pt idx="7580">
                  <c:v>-7.4916859480102335E-2</c:v>
                </c:pt>
                <c:pt idx="7581">
                  <c:v>-7.4789333991895496E-2</c:v>
                </c:pt>
                <c:pt idx="7582">
                  <c:v>-7.4662610993604203E-2</c:v>
                </c:pt>
                <c:pt idx="7583">
                  <c:v>-7.4536717694647023E-2</c:v>
                </c:pt>
                <c:pt idx="7584">
                  <c:v>-7.4411681860127185E-2</c:v>
                </c:pt>
                <c:pt idx="7585">
                  <c:v>-7.428753171258029E-2</c:v>
                </c:pt>
                <c:pt idx="7586">
                  <c:v>-7.4164295839793837E-2</c:v>
                </c:pt>
                <c:pt idx="7587">
                  <c:v>-7.4042003108444318E-2</c:v>
                </c:pt>
                <c:pt idx="7588">
                  <c:v>-7.3920682583293665E-2</c:v>
                </c:pt>
                <c:pt idx="7589">
                  <c:v>-7.3800363451706333E-2</c:v>
                </c:pt>
                <c:pt idx="7590">
                  <c:v>-7.3681074953245176E-2</c:v>
                </c:pt>
                <c:pt idx="7591">
                  <c:v>-7.3562846314118385E-2</c:v>
                </c:pt>
                <c:pt idx="7592">
                  <c:v>-7.344570668625687E-2</c:v>
                </c:pt>
                <c:pt idx="7593">
                  <c:v>-7.3329685090802524E-2</c:v>
                </c:pt>
                <c:pt idx="7594">
                  <c:v>-7.3214810365804503E-2</c:v>
                </c:pt>
                <c:pt idx="7595">
                  <c:v>-7.3101111117918324E-2</c:v>
                </c:pt>
                <c:pt idx="7596">
                  <c:v>-7.2988615677914717E-2</c:v>
                </c:pt>
                <c:pt idx="7597">
                  <c:v>-7.287735205981348E-2</c:v>
                </c:pt>
                <c:pt idx="7598">
                  <c:v>-7.2767347923455822E-2</c:v>
                </c:pt>
                <c:pt idx="7599">
                  <c:v>-7.2658630540347213E-2</c:v>
                </c:pt>
                <c:pt idx="7600">
                  <c:v>-7.2551226762596441E-2</c:v>
                </c:pt>
                <c:pt idx="7601">
                  <c:v>-7.2445162994794601E-2</c:v>
                </c:pt>
                <c:pt idx="7602">
                  <c:v>-7.234046516867354E-2</c:v>
                </c:pt>
                <c:pt idx="7603">
                  <c:v>-7.2237151772029606E-2</c:v>
                </c:pt>
                <c:pt idx="7604">
                  <c:v>-7.2135218816193572E-2</c:v>
                </c:pt>
                <c:pt idx="7605">
                  <c:v>-7.2034636784121475E-2</c:v>
                </c:pt>
                <c:pt idx="7606">
                  <c:v>-7.1935362187642835E-2</c:v>
                </c:pt>
                <c:pt idx="7607">
                  <c:v>-7.1837344651076884E-2</c:v>
                </c:pt>
                <c:pt idx="7608">
                  <c:v>-7.1740527750005584E-2</c:v>
                </c:pt>
                <c:pt idx="7609">
                  <c:v>-7.1644849568763783E-2</c:v>
                </c:pt>
                <c:pt idx="7610">
                  <c:v>-7.1550243219289808E-2</c:v>
                </c:pt>
                <c:pt idx="7611">
                  <c:v>-7.145663733205411E-2</c:v>
                </c:pt>
                <c:pt idx="7612">
                  <c:v>-7.1363956520490893E-2</c:v>
                </c:pt>
                <c:pt idx="7613">
                  <c:v>-7.1272121819971473E-2</c:v>
                </c:pt>
                <c:pt idx="7614">
                  <c:v>-7.1181051102308282E-2</c:v>
                </c:pt>
                <c:pt idx="7615">
                  <c:v>-7.109065946676256E-2</c:v>
                </c:pt>
                <c:pt idx="7616">
                  <c:v>-7.1000859608494449E-2</c:v>
                </c:pt>
                <c:pt idx="7617">
                  <c:v>-7.0911562165377168E-2</c:v>
                </c:pt>
                <c:pt idx="7618">
                  <c:v>-7.0822676044064753E-2</c:v>
                </c:pt>
                <c:pt idx="7619">
                  <c:v>-7.0734108726182326E-2</c:v>
                </c:pt>
                <c:pt idx="7620">
                  <c:v>-7.0645766555483644E-2</c:v>
                </c:pt>
                <c:pt idx="7621">
                  <c:v>-7.0557555006790049E-2</c:v>
                </c:pt>
                <c:pt idx="7622">
                  <c:v>-7.0469378937509833E-2</c:v>
                </c:pt>
                <c:pt idx="7623">
                  <c:v>-7.038114282250317E-2</c:v>
                </c:pt>
                <c:pt idx="7624">
                  <c:v>-7.0292750973042939E-2</c:v>
                </c:pt>
                <c:pt idx="7625">
                  <c:v>-7.0204107740590757E-2</c:v>
                </c:pt>
                <c:pt idx="7626">
                  <c:v>-7.01151177060889E-2</c:v>
                </c:pt>
                <c:pt idx="7627">
                  <c:v>-7.0025685855446176E-2</c:v>
                </c:pt>
                <c:pt idx="7628">
                  <c:v>-6.9935717741868311E-2</c:v>
                </c:pt>
                <c:pt idx="7629">
                  <c:v>-6.9845119635669639E-2</c:v>
                </c:pt>
                <c:pt idx="7630">
                  <c:v>-6.9753798662171504E-2</c:v>
                </c:pt>
                <c:pt idx="7631">
                  <c:v>-6.9661662928281326E-2</c:v>
                </c:pt>
                <c:pt idx="7632">
                  <c:v>-6.9568621638316994E-2</c:v>
                </c:pt>
                <c:pt idx="7633">
                  <c:v>-6.9474585199625932E-2</c:v>
                </c:pt>
                <c:pt idx="7634">
                  <c:v>-6.9379465318528413E-2</c:v>
                </c:pt>
                <c:pt idx="7635">
                  <c:v>-6.928317508708938E-2</c:v>
                </c:pt>
                <c:pt idx="7636">
                  <c:v>-6.9185629061213338E-2</c:v>
                </c:pt>
                <c:pt idx="7637">
                  <c:v>-6.9086743330527778E-2</c:v>
                </c:pt>
                <c:pt idx="7638">
                  <c:v>-6.8986435580512623E-2</c:v>
                </c:pt>
                <c:pt idx="7639">
                  <c:v>-6.8884625147305589E-2</c:v>
                </c:pt>
                <c:pt idx="7640">
                  <c:v>-6.878123306560549E-2</c:v>
                </c:pt>
                <c:pt idx="7641">
                  <c:v>-6.8676182110070816E-2</c:v>
                </c:pt>
                <c:pt idx="7642">
                  <c:v>-6.856939683059865E-2</c:v>
                </c:pt>
                <c:pt idx="7643">
                  <c:v>-6.8460803581854496E-2</c:v>
                </c:pt>
                <c:pt idx="7644">
                  <c:v>-6.8350330547401791E-2</c:v>
                </c:pt>
                <c:pt idx="7645">
                  <c:v>-6.8237907758773503E-2</c:v>
                </c:pt>
                <c:pt idx="7646">
                  <c:v>-6.8123467109804534E-2</c:v>
                </c:pt>
                <c:pt idx="7647">
                  <c:v>-6.8006942366538703E-2</c:v>
                </c:pt>
                <c:pt idx="7648">
                  <c:v>-6.7888269173001531E-2</c:v>
                </c:pt>
                <c:pt idx="7649">
                  <c:v>-6.7767385053122811E-2</c:v>
                </c:pt>
                <c:pt idx="7650">
                  <c:v>-6.7644229409079784E-2</c:v>
                </c:pt>
                <c:pt idx="7651">
                  <c:v>-6.7518743516313401E-2</c:v>
                </c:pt>
                <c:pt idx="7652">
                  <c:v>-6.7390870515467577E-2</c:v>
                </c:pt>
                <c:pt idx="7653">
                  <c:v>-6.726055540147928E-2</c:v>
                </c:pt>
                <c:pt idx="7654">
                  <c:v>-6.7127745010046563E-2</c:v>
                </c:pt>
                <c:pt idx="7655">
                  <c:v>-6.6992388001679795E-2</c:v>
                </c:pt>
                <c:pt idx="7656">
                  <c:v>-6.6854434843542601E-2</c:v>
                </c:pt>
                <c:pt idx="7657">
                  <c:v>-6.6713837789267469E-2</c:v>
                </c:pt>
                <c:pt idx="7658">
                  <c:v>-6.6570550856929214E-2</c:v>
                </c:pt>
                <c:pt idx="7659">
                  <c:v>-6.6424529805349117E-2</c:v>
                </c:pt>
                <c:pt idx="7660">
                  <c:v>-6.6275732108886806E-2</c:v>
                </c:pt>
                <c:pt idx="7661">
                  <c:v>-6.6124116930880106E-2</c:v>
                </c:pt>
                <c:pt idx="7662">
                  <c:v>-6.5969645095870638E-2</c:v>
                </c:pt>
                <c:pt idx="7663">
                  <c:v>-6.581227906075951E-2</c:v>
                </c:pt>
                <c:pt idx="7664">
                  <c:v>-6.5651982885016461E-2</c:v>
                </c:pt>
                <c:pt idx="7665">
                  <c:v>-6.5488733282554987E-2</c:v>
                </c:pt>
                <c:pt idx="7666">
                  <c:v>-6.5322543534710384E-2</c:v>
                </c:pt>
                <c:pt idx="7667">
                  <c:v>-6.5153468297534156E-2</c:v>
                </c:pt>
                <c:pt idx="7668">
                  <c:v>-6.4981585110854292E-2</c:v>
                </c:pt>
                <c:pt idx="7669">
                  <c:v>-6.4806983045596719E-2</c:v>
                </c:pt>
                <c:pt idx="7670">
                  <c:v>-6.462976131431962E-2</c:v>
                </c:pt>
                <c:pt idx="7671">
                  <c:v>-6.4450028333098083E-2</c:v>
                </c:pt>
                <c:pt idx="7672">
                  <c:v>-6.4267900847656378E-2</c:v>
                </c:pt>
                <c:pt idx="7673">
                  <c:v>-6.4083503106550213E-2</c:v>
                </c:pt>
                <c:pt idx="7674">
                  <c:v>-6.3896966079026299E-2</c:v>
                </c:pt>
                <c:pt idx="7675">
                  <c:v>-6.3708426715817723E-2</c:v>
                </c:pt>
                <c:pt idx="7676">
                  <c:v>-6.3518027251191572E-2</c:v>
                </c:pt>
                <c:pt idx="7677">
                  <c:v>-6.3325914544622455E-2</c:v>
                </c:pt>
                <c:pt idx="7678">
                  <c:v>-6.3132239460492179E-2</c:v>
                </c:pt>
                <c:pt idx="7679">
                  <c:v>-6.2937156284275361E-2</c:v>
                </c:pt>
                <c:pt idx="7680">
                  <c:v>-6.2740822173697544E-2</c:v>
                </c:pt>
                <c:pt idx="7681">
                  <c:v>-6.2543396643404123E-2</c:v>
                </c:pt>
                <c:pt idx="7682">
                  <c:v>-6.2345041081721266E-2</c:v>
                </c:pt>
                <c:pt idx="7683">
                  <c:v>-6.2145918298120023E-2</c:v>
                </c:pt>
                <c:pt idx="7684">
                  <c:v>-6.1946192100053789E-2</c:v>
                </c:pt>
                <c:pt idx="7685">
                  <c:v>-6.1746026897859858E-2</c:v>
                </c:pt>
                <c:pt idx="7686">
                  <c:v>-6.1545587336476686E-2</c:v>
                </c:pt>
                <c:pt idx="7687">
                  <c:v>-6.1345037952747636E-2</c:v>
                </c:pt>
                <c:pt idx="7688">
                  <c:v>-6.1144542857140743E-2</c:v>
                </c:pt>
                <c:pt idx="7689">
                  <c:v>-6.0944265438735781E-2</c:v>
                </c:pt>
                <c:pt idx="7690">
                  <c:v>-6.0744359889140988E-2</c:v>
                </c:pt>
                <c:pt idx="7691">
                  <c:v>-6.0544953227228269E-2</c:v>
                </c:pt>
                <c:pt idx="7692">
                  <c:v>-6.0346141485477595E-2</c:v>
                </c:pt>
                <c:pt idx="7693">
                  <c:v>-6.0148003160345923E-2</c:v>
                </c:pt>
                <c:pt idx="7694">
                  <c:v>-5.9950607396720645E-2</c:v>
                </c:pt>
                <c:pt idx="7695">
                  <c:v>-5.9754014814591458E-2</c:v>
                </c:pt>
                <c:pt idx="7696">
                  <c:v>-5.9558278017760952E-2</c:v>
                </c:pt>
                <c:pt idx="7697">
                  <c:v>-5.9363442070335067E-2</c:v>
                </c:pt>
                <c:pt idx="7698">
                  <c:v>-5.9169544952950133E-2</c:v>
                </c:pt>
                <c:pt idx="7699">
                  <c:v>-5.8976617999744005E-2</c:v>
                </c:pt>
                <c:pt idx="7700">
                  <c:v>-5.8784686316654004E-2</c:v>
                </c:pt>
                <c:pt idx="7701">
                  <c:v>-5.8593769181584585E-2</c:v>
                </c:pt>
                <c:pt idx="7702">
                  <c:v>-5.8403880426999004E-2</c:v>
                </c:pt>
                <c:pt idx="7703">
                  <c:v>-5.821502880546707E-2</c:v>
                </c:pt>
                <c:pt idx="7704">
                  <c:v>-5.8027218338704362E-2</c:v>
                </c:pt>
                <c:pt idx="7705">
                  <c:v>-5.7840448650631031E-2</c:v>
                </c:pt>
                <c:pt idx="7706">
                  <c:v>-5.7654715284960377E-2</c:v>
                </c:pt>
                <c:pt idx="7707">
                  <c:v>-5.7470010007835533E-2</c:v>
                </c:pt>
                <c:pt idx="7708">
                  <c:v>-5.7286321096005906E-2</c:v>
                </c:pt>
                <c:pt idx="7709">
                  <c:v>-5.7103633611044237E-2</c:v>
                </c:pt>
                <c:pt idx="7710">
                  <c:v>-5.6921929660080112E-2</c:v>
                </c:pt>
                <c:pt idx="7711">
                  <c:v>-5.6741188643526577E-2</c:v>
                </c:pt>
                <c:pt idx="7712">
                  <c:v>-5.6561387490266062E-2</c:v>
                </c:pt>
                <c:pt idx="7713">
                  <c:v>-5.6382500880743806E-2</c:v>
                </c:pt>
                <c:pt idx="7714">
                  <c:v>-5.6204501458421131E-2</c:v>
                </c:pt>
                <c:pt idx="7715">
                  <c:v>-5.60273600300146E-2</c:v>
                </c:pt>
                <c:pt idx="7716">
                  <c:v>-5.5851045754953456E-2</c:v>
                </c:pt>
                <c:pt idx="7717">
                  <c:v>-5.5675526324463237E-2</c:v>
                </c:pt>
                <c:pt idx="7718">
                  <c:v>-5.550076813068177E-2</c:v>
                </c:pt>
                <c:pt idx="7719">
                  <c:v>-5.5326736426204386E-2</c:v>
                </c:pt>
                <c:pt idx="7720">
                  <c:v>-5.5153395474434812E-2</c:v>
                </c:pt>
                <c:pt idx="7721">
                  <c:v>-5.4980708691123849E-2</c:v>
                </c:pt>
                <c:pt idx="7722">
                  <c:v>-5.4808638777449618E-2</c:v>
                </c:pt>
                <c:pt idx="7723">
                  <c:v>-5.4637147845001725E-2</c:v>
                </c:pt>
                <c:pt idx="7724">
                  <c:v>-5.4466197533004718E-2</c:v>
                </c:pt>
                <c:pt idx="7725">
                  <c:v>-5.4295749118117027E-2</c:v>
                </c:pt>
                <c:pt idx="7726">
                  <c:v>-5.4125763617131083E-2</c:v>
                </c:pt>
                <c:pt idx="7727">
                  <c:v>-5.395620188288093E-2</c:v>
                </c:pt>
                <c:pt idx="7728">
                  <c:v>-5.3787024693669853E-2</c:v>
                </c:pt>
                <c:pt idx="7729">
                  <c:v>-5.3618192836503112E-2</c:v>
                </c:pt>
                <c:pt idx="7730">
                  <c:v>-5.3449667184418917E-2</c:v>
                </c:pt>
                <c:pt idx="7731">
                  <c:v>-5.3281408768186656E-2</c:v>
                </c:pt>
                <c:pt idx="7732">
                  <c:v>-5.3113378842640939E-2</c:v>
                </c:pt>
                <c:pt idx="7733">
                  <c:v>-5.2945538947911881E-2</c:v>
                </c:pt>
                <c:pt idx="7734">
                  <c:v>-5.2777850965793377E-2</c:v>
                </c:pt>
                <c:pt idx="7735">
                  <c:v>-5.2610277171497521E-2</c:v>
                </c:pt>
                <c:pt idx="7736">
                  <c:v>-5.2442780281018217E-2</c:v>
                </c:pt>
                <c:pt idx="7737">
                  <c:v>-5.227532349433521E-2</c:v>
                </c:pt>
                <c:pt idx="7738">
                  <c:v>-5.2107870534667283E-2</c:v>
                </c:pt>
                <c:pt idx="7739">
                  <c:v>-5.194038568398391E-2</c:v>
                </c:pt>
                <c:pt idx="7740">
                  <c:v>-5.1772833814977916E-2</c:v>
                </c:pt>
                <c:pt idx="7741">
                  <c:v>-5.1605180419683552E-2</c:v>
                </c:pt>
                <c:pt idx="7742">
                  <c:v>-5.143739163493357E-2</c:v>
                </c:pt>
                <c:pt idx="7743">
                  <c:v>-5.1269434264822812E-2</c:v>
                </c:pt>
                <c:pt idx="7744">
                  <c:v>-5.1101275800357726E-2</c:v>
                </c:pt>
                <c:pt idx="7745">
                  <c:v>-5.0932884436447751E-2</c:v>
                </c:pt>
                <c:pt idx="7746">
                  <c:v>-5.0764229086398022E-2</c:v>
                </c:pt>
                <c:pt idx="7747">
                  <c:v>-5.0595279394056454E-2</c:v>
                </c:pt>
                <c:pt idx="7748">
                  <c:v>-5.0426005743752118E-2</c:v>
                </c:pt>
                <c:pt idx="7749">
                  <c:v>-5.0256379268170899E-2</c:v>
                </c:pt>
                <c:pt idx="7750">
                  <c:v>-5.0086371854291885E-2</c:v>
                </c:pt>
                <c:pt idx="7751">
                  <c:v>-4.9915956147518509E-2</c:v>
                </c:pt>
                <c:pt idx="7752">
                  <c:v>-4.9745105554118763E-2</c:v>
                </c:pt>
                <c:pt idx="7753">
                  <c:v>-4.9573793020476722E-2</c:v>
                </c:pt>
                <c:pt idx="7754">
                  <c:v>-4.9401988393135338E-2</c:v>
                </c:pt>
                <c:pt idx="7755">
                  <c:v>-4.9229657883415462E-2</c:v>
                </c:pt>
                <c:pt idx="7756">
                  <c:v>-4.9056766098872669E-2</c:v>
                </c:pt>
                <c:pt idx="7757">
                  <c:v>-4.8883277286695649E-2</c:v>
                </c:pt>
                <c:pt idx="7758">
                  <c:v>-4.8709155477762764E-2</c:v>
                </c:pt>
                <c:pt idx="7759">
                  <c:v>-4.8534364579930787E-2</c:v>
                </c:pt>
                <c:pt idx="7760">
                  <c:v>-4.8358868463318952E-2</c:v>
                </c:pt>
                <c:pt idx="7761">
                  <c:v>-4.8182631039572738E-2</c:v>
                </c:pt>
                <c:pt idx="7762">
                  <c:v>-4.8005616335442529E-2</c:v>
                </c:pt>
                <c:pt idx="7763">
                  <c:v>-4.7827788560955702E-2</c:v>
                </c:pt>
                <c:pt idx="7764">
                  <c:v>-4.7649112172429862E-2</c:v>
                </c:pt>
                <c:pt idx="7765">
                  <c:v>-4.746955193058558E-2</c:v>
                </c:pt>
                <c:pt idx="7766">
                  <c:v>-4.7289072953989403E-2</c:v>
                </c:pt>
                <c:pt idx="7767">
                  <c:v>-4.7107640768068032E-2</c:v>
                </c:pt>
                <c:pt idx="7768">
                  <c:v>-4.692522134990959E-2</c:v>
                </c:pt>
                <c:pt idx="7769">
                  <c:v>-4.6741781169070622E-2</c:v>
                </c:pt>
                <c:pt idx="7770">
                  <c:v>-4.6557287224599182E-2</c:v>
                </c:pt>
                <c:pt idx="7771">
                  <c:v>-4.637170707846671E-2</c:v>
                </c:pt>
                <c:pt idx="7772">
                  <c:v>-4.6185008885609793E-2</c:v>
                </c:pt>
                <c:pt idx="7773">
                  <c:v>-4.5997161420757722E-2</c:v>
                </c:pt>
                <c:pt idx="7774">
                  <c:v>-4.580813410223239E-2</c:v>
                </c:pt>
                <c:pt idx="7775">
                  <c:v>-4.5617897012884261E-2</c:v>
                </c:pt>
                <c:pt idx="7776">
                  <c:v>-4.542642091833124E-2</c:v>
                </c:pt>
                <c:pt idx="7777">
                  <c:v>-4.5233677282660409E-2</c:v>
                </c:pt>
                <c:pt idx="7778">
                  <c:v>-4.5039638281736828E-2</c:v>
                </c:pt>
                <c:pt idx="7779">
                  <c:v>-4.4844276814272228E-2</c:v>
                </c:pt>
                <c:pt idx="7780">
                  <c:v>-4.4647566510783443E-2</c:v>
                </c:pt>
                <c:pt idx="7781">
                  <c:v>-4.4449481740582296E-2</c:v>
                </c:pt>
                <c:pt idx="7782">
                  <c:v>-4.4249997616914026E-2</c:v>
                </c:pt>
                <c:pt idx="7783">
                  <c:v>-4.4049090000375338E-2</c:v>
                </c:pt>
                <c:pt idx="7784">
                  <c:v>-4.3846735500719797E-2</c:v>
                </c:pt>
                <c:pt idx="7785">
                  <c:v>-4.3642911477164648E-2</c:v>
                </c:pt>
                <c:pt idx="7786">
                  <c:v>-4.3437596037307388E-2</c:v>
                </c:pt>
                <c:pt idx="7787">
                  <c:v>-4.3230768034745189E-2</c:v>
                </c:pt>
                <c:pt idx="7788">
                  <c:v>-4.3022407065502699E-2</c:v>
                </c:pt>
                <c:pt idx="7789">
                  <c:v>-4.2812493463349283E-2</c:v>
                </c:pt>
                <c:pt idx="7790">
                  <c:v>-4.2601008294102613E-2</c:v>
                </c:pt>
                <c:pt idx="7791">
                  <c:v>-4.238793334899349E-2</c:v>
                </c:pt>
                <c:pt idx="7792">
                  <c:v>-4.2173251137172553E-2</c:v>
                </c:pt>
                <c:pt idx="7793">
                  <c:v>-4.1956944877438278E-2</c:v>
                </c:pt>
                <c:pt idx="7794">
                  <c:v>-4.1738998489247059E-2</c:v>
                </c:pt>
                <c:pt idx="7795">
                  <c:v>-4.1519396583083866E-2</c:v>
                </c:pt>
                <c:pt idx="7796">
                  <c:v>-4.1298124450245666E-2</c:v>
                </c:pt>
                <c:pt idx="7797">
                  <c:v>-4.1075168052107806E-2</c:v>
                </c:pt>
                <c:pt idx="7798">
                  <c:v>-4.0850514008922575E-2</c:v>
                </c:pt>
                <c:pt idx="7799">
                  <c:v>-4.0624149588205483E-2</c:v>
                </c:pt>
                <c:pt idx="7800">
                  <c:v>-4.03960626927648E-2</c:v>
                </c:pt>
                <c:pt idx="7801">
                  <c:v>-4.0166241848411895E-2</c:v>
                </c:pt>
                <c:pt idx="7802">
                  <c:v>-3.9934676191408926E-2</c:v>
                </c:pt>
                <c:pt idx="7803">
                  <c:v>-3.9701355455684685E-2</c:v>
                </c:pt>
                <c:pt idx="7804">
                  <c:v>-3.946626995986878E-2</c:v>
                </c:pt>
                <c:pt idx="7805">
                  <c:v>-3.9229410594170851E-2</c:v>
                </c:pt>
                <c:pt idx="7806">
                  <c:v>-3.8990768807149981E-2</c:v>
                </c:pt>
                <c:pt idx="7807">
                  <c:v>-3.8750336592398141E-2</c:v>
                </c:pt>
                <c:pt idx="7808">
                  <c:v>-3.8508106475171451E-2</c:v>
                </c:pt>
                <c:pt idx="7809">
                  <c:v>-3.826407149900142E-2</c:v>
                </c:pt>
                <c:pt idx="7810">
                  <c:v>-3.8018225212303094E-2</c:v>
                </c:pt>
                <c:pt idx="7811">
                  <c:v>-3.7770561655016251E-2</c:v>
                </c:pt>
                <c:pt idx="7812">
                  <c:v>-3.7521075345290235E-2</c:v>
                </c:pt>
                <c:pt idx="7813">
                  <c:v>-3.726976126624517E-2</c:v>
                </c:pt>
                <c:pt idx="7814">
                  <c:v>-3.7016614852819402E-2</c:v>
                </c:pt>
                <c:pt idx="7815">
                  <c:v>-3.6761639935383159E-2</c:v>
                </c:pt>
                <c:pt idx="7816">
                  <c:v>-3.6504865917598571E-2</c:v>
                </c:pt>
                <c:pt idx="7817">
                  <c:v>-3.6246351237945444E-2</c:v>
                </c:pt>
                <c:pt idx="7818">
                  <c:v>-3.5986170104823231E-2</c:v>
                </c:pt>
                <c:pt idx="7819">
                  <c:v>-3.5724404357009833E-2</c:v>
                </c:pt>
                <c:pt idx="7820">
                  <c:v>-3.5461142477601591E-2</c:v>
                </c:pt>
                <c:pt idx="7821">
                  <c:v>-3.5196478932347765E-2</c:v>
                </c:pt>
                <c:pt idx="7822">
                  <c:v>-3.4930513554420492E-2</c:v>
                </c:pt>
                <c:pt idx="7823">
                  <c:v>-3.4663350963222476E-2</c:v>
                </c:pt>
                <c:pt idx="7824">
                  <c:v>-3.439510001549019E-2</c:v>
                </c:pt>
                <c:pt idx="7825">
                  <c:v>-3.4125873287405697E-2</c:v>
                </c:pt>
                <c:pt idx="7826">
                  <c:v>-3.3855786586465743E-2</c:v>
                </c:pt>
                <c:pt idx="7827">
                  <c:v>-3.3584958491913543E-2</c:v>
                </c:pt>
                <c:pt idx="7828">
                  <c:v>-3.331350992254567E-2</c:v>
                </c:pt>
                <c:pt idx="7829">
                  <c:v>-3.304156373076491E-2</c:v>
                </c:pt>
                <c:pt idx="7830">
                  <c:v>-3.2769244321759372E-2</c:v>
                </c:pt>
                <c:pt idx="7831">
                  <c:v>-3.2496677296734854E-2</c:v>
                </c:pt>
                <c:pt idx="7832">
                  <c:v>-3.2223989119159586E-2</c:v>
                </c:pt>
                <c:pt idx="7833">
                  <c:v>-3.1951306802996855E-2</c:v>
                </c:pt>
                <c:pt idx="7834">
                  <c:v>-3.1678757621956558E-2</c:v>
                </c:pt>
                <c:pt idx="7835">
                  <c:v>-3.1406468838800154E-2</c:v>
                </c:pt>
                <c:pt idx="7836">
                  <c:v>-3.1134567453791669E-2</c:v>
                </c:pt>
                <c:pt idx="7837">
                  <c:v>-3.0863179971389623E-2</c:v>
                </c:pt>
                <c:pt idx="7838">
                  <c:v>-3.0592432184331355E-2</c:v>
                </c:pt>
                <c:pt idx="7839">
                  <c:v>-3.0322448974266232E-2</c:v>
                </c:pt>
                <c:pt idx="7840">
                  <c:v>-3.0053347007401927E-2</c:v>
                </c:pt>
                <c:pt idx="7841">
                  <c:v>-2.9785219181140785E-2</c:v>
                </c:pt>
                <c:pt idx="7842">
                  <c:v>-2.9518131360355152E-2</c:v>
                </c:pt>
                <c:pt idx="7843">
                  <c:v>-2.9252134096466039E-2</c:v>
                </c:pt>
                <c:pt idx="7844">
                  <c:v>-2.8987269772572651E-2</c:v>
                </c:pt>
                <c:pt idx="7845">
                  <c:v>-2.8723573358946274E-2</c:v>
                </c:pt>
                <c:pt idx="7846">
                  <c:v>-2.846107288985612E-2</c:v>
                </c:pt>
                <c:pt idx="7847">
                  <c:v>-2.819978990988695E-2</c:v>
                </c:pt>
                <c:pt idx="7848">
                  <c:v>-2.7939739900248641E-2</c:v>
                </c:pt>
                <c:pt idx="7849">
                  <c:v>-2.7680932686063184E-2</c:v>
                </c:pt>
                <c:pt idx="7850">
                  <c:v>-2.7423372825251841E-2</c:v>
                </c:pt>
                <c:pt idx="7851">
                  <c:v>-2.7167059979596314E-2</c:v>
                </c:pt>
                <c:pt idx="7852">
                  <c:v>-2.6911989268563485E-2</c:v>
                </c:pt>
                <c:pt idx="7853">
                  <c:v>-2.6658151606452195E-2</c:v>
                </c:pt>
                <c:pt idx="7854">
                  <c:v>-2.6405534023425058E-2</c:v>
                </c:pt>
                <c:pt idx="7855">
                  <c:v>-2.6154119970977739E-2</c:v>
                </c:pt>
                <c:pt idx="7856">
                  <c:v>-2.5903889612375046E-2</c:v>
                </c:pt>
                <c:pt idx="7857">
                  <c:v>-2.565482009859401E-2</c:v>
                </c:pt>
                <c:pt idx="7858">
                  <c:v>-2.5406885830279315E-2</c:v>
                </c:pt>
                <c:pt idx="7859">
                  <c:v>-2.5160058706229713E-2</c:v>
                </c:pt>
                <c:pt idx="7860">
                  <c:v>-2.4914308358901613E-2</c:v>
                </c:pt>
                <c:pt idx="7861">
                  <c:v>-2.4669602377418241E-2</c:v>
                </c:pt>
                <c:pt idx="7862">
                  <c:v>-2.4425906518561386E-2</c:v>
                </c:pt>
                <c:pt idx="7863">
                  <c:v>-2.4183184906198248E-2</c:v>
                </c:pt>
                <c:pt idx="7864">
                  <c:v>-2.3941400219605741E-2</c:v>
                </c:pt>
                <c:pt idx="7865">
                  <c:v>-2.3700513871119051E-2</c:v>
                </c:pt>
                <c:pt idx="7866">
                  <c:v>-2.3460486173544185E-2</c:v>
                </c:pt>
                <c:pt idx="7867">
                  <c:v>-2.3221276497741167E-2</c:v>
                </c:pt>
                <c:pt idx="7868">
                  <c:v>-2.2982843420786676E-2</c:v>
                </c:pt>
                <c:pt idx="7869">
                  <c:v>-2.2745144865113597E-2</c:v>
                </c:pt>
                <c:pt idx="7870">
                  <c:v>-2.2508138229000479E-2</c:v>
                </c:pt>
                <c:pt idx="7871">
                  <c:v>-2.2271780508793835E-2</c:v>
                </c:pt>
                <c:pt idx="7872">
                  <c:v>-2.2036028413211561E-2</c:v>
                </c:pt>
                <c:pt idx="7873">
                  <c:v>-2.1800838470088485E-2</c:v>
                </c:pt>
                <c:pt idx="7874">
                  <c:v>-2.1566167125893185E-2</c:v>
                </c:pt>
                <c:pt idx="7875">
                  <c:v>-2.1331970838347834E-2</c:v>
                </c:pt>
                <c:pt idx="7876">
                  <c:v>-2.109820616247211E-2</c:v>
                </c:pt>
                <c:pt idx="7877">
                  <c:v>-2.0864829830349121E-2</c:v>
                </c:pt>
                <c:pt idx="7878">
                  <c:v>-2.0631798824921586E-2</c:v>
                </c:pt>
                <c:pt idx="7879">
                  <c:v>-2.039907044809347E-2</c:v>
                </c:pt>
                <c:pt idx="7880">
                  <c:v>-2.016660238342563E-2</c:v>
                </c:pt>
                <c:pt idx="7881">
                  <c:v>-1.9934352753683601E-2</c:v>
                </c:pt>
                <c:pt idx="7882">
                  <c:v>-1.9702280173499367E-2</c:v>
                </c:pt>
                <c:pt idx="7883">
                  <c:v>-1.9470343797399405E-2</c:v>
                </c:pt>
                <c:pt idx="7884">
                  <c:v>-1.9238503363429683E-2</c:v>
                </c:pt>
                <c:pt idx="7885">
                  <c:v>-1.9006719232619641E-2</c:v>
                </c:pt>
                <c:pt idx="7886">
                  <c:v>-1.8774952424495853E-2</c:v>
                </c:pt>
                <c:pt idx="7887">
                  <c:v>-1.85431646488706E-2</c:v>
                </c:pt>
                <c:pt idx="7888">
                  <c:v>-1.8311318334099231E-2</c:v>
                </c:pt>
                <c:pt idx="7889">
                  <c:v>-1.8079376652015141E-2</c:v>
                </c:pt>
                <c:pt idx="7890">
                  <c:v>-1.7847303539722695E-2</c:v>
                </c:pt>
                <c:pt idx="7891">
                  <c:v>-1.7615063718433889E-2</c:v>
                </c:pt>
                <c:pt idx="7892">
                  <c:v>-1.7382622709526774E-2</c:v>
                </c:pt>
                <c:pt idx="7893">
                  <c:v>-1.7149946847983988E-2</c:v>
                </c:pt>
                <c:pt idx="7894">
                  <c:v>-1.6917003293382842E-2</c:v>
                </c:pt>
                <c:pt idx="7895">
                  <c:v>-1.6683760038578948E-2</c:v>
                </c:pt>
                <c:pt idx="7896">
                  <c:v>-1.645018591624138E-2</c:v>
                </c:pt>
                <c:pt idx="7897">
                  <c:v>-1.6216250603370782E-2</c:v>
                </c:pt>
                <c:pt idx="7898">
                  <c:v>-1.5981924623938278E-2</c:v>
                </c:pt>
                <c:pt idx="7899">
                  <c:v>-1.5747179349776885E-2</c:v>
                </c:pt>
                <c:pt idx="7900">
                  <c:v>-1.551198699983882E-2</c:v>
                </c:pt>
                <c:pt idx="7901">
                  <c:v>-1.5276320637946582E-2</c:v>
                </c:pt>
                <c:pt idx="7902">
                  <c:v>-1.5040154169137265E-2</c:v>
                </c:pt>
                <c:pt idx="7903">
                  <c:v>-1.4803462334717483E-2</c:v>
                </c:pt>
                <c:pt idx="7904">
                  <c:v>-1.4566220706120524E-2</c:v>
                </c:pt>
                <c:pt idx="7905">
                  <c:v>-1.432840567766523E-2</c:v>
                </c:pt>
                <c:pt idx="7906">
                  <c:v>-1.4089994458311349E-2</c:v>
                </c:pt>
                <c:pt idx="7907">
                  <c:v>-1.3850965062488891E-2</c:v>
                </c:pt>
                <c:pt idx="7908">
                  <c:v>-1.3611296300094701E-2</c:v>
                </c:pt>
                <c:pt idx="7909">
                  <c:v>-1.3370967765722587E-2</c:v>
                </c:pt>
                <c:pt idx="7910">
                  <c:v>-1.3129959827211882E-2</c:v>
                </c:pt>
                <c:pt idx="7911">
                  <c:v>-1.2888253613575242E-2</c:v>
                </c:pt>
                <c:pt idx="7912">
                  <c:v>-1.2645831002375107E-2</c:v>
                </c:pt>
                <c:pt idx="7913">
                  <c:v>-1.2402674606615084E-2</c:v>
                </c:pt>
                <c:pt idx="7914">
                  <c:v>-1.2158767761195545E-2</c:v>
                </c:pt>
                <c:pt idx="7915">
                  <c:v>-1.1914094509000656E-2</c:v>
                </c:pt>
                <c:pt idx="7916">
                  <c:v>-1.1668639586656843E-2</c:v>
                </c:pt>
                <c:pt idx="7917">
                  <c:v>-1.1422388410023675E-2</c:v>
                </c:pt>
                <c:pt idx="7918">
                  <c:v>-1.1175327059453687E-2</c:v>
                </c:pt>
                <c:pt idx="7919">
                  <c:v>-1.0927442264868307E-2</c:v>
                </c:pt>
                <c:pt idx="7920">
                  <c:v>-1.067872139069422E-2</c:v>
                </c:pt>
                <c:pt idx="7921">
                  <c:v>-1.0429152420688611E-2</c:v>
                </c:pt>
                <c:pt idx="7922">
                  <c:v>-1.0178723942700562E-2</c:v>
                </c:pt>
                <c:pt idx="7923">
                  <c:v>-9.9274251333894767E-3</c:v>
                </c:pt>
                <c:pt idx="7924">
                  <c:v>-9.6752457429431886E-3</c:v>
                </c:pt>
                <c:pt idx="7925">
                  <c:v>-9.4221760798148015E-3</c:v>
                </c:pt>
                <c:pt idx="7926">
                  <c:v>-9.1682069955086685E-3</c:v>
                </c:pt>
                <c:pt idx="7927">
                  <c:v>-8.9133298694439814E-3</c:v>
                </c:pt>
                <c:pt idx="7928">
                  <c:v>-8.6575365939089988E-3</c:v>
                </c:pt>
                <c:pt idx="7929">
                  <c:v>-8.4008195591388553E-3</c:v>
                </c:pt>
                <c:pt idx="7930">
                  <c:v>-8.1431716385237923E-3</c:v>
                </c:pt>
                <c:pt idx="7931">
                  <c:v>-7.8845861739774599E-3</c:v>
                </c:pt>
                <c:pt idx="7932">
                  <c:v>-7.6250569614716114E-3</c:v>
                </c:pt>
                <c:pt idx="7933">
                  <c:v>-7.3645782367557453E-3</c:v>
                </c:pt>
                <c:pt idx="7934">
                  <c:v>-7.1031446612789409E-3</c:v>
                </c:pt>
                <c:pt idx="7935">
                  <c:v>-6.840751308315832E-3</c:v>
                </c:pt>
                <c:pt idx="7936">
                  <c:v>-6.5773936493198903E-3</c:v>
                </c:pt>
                <c:pt idx="7937">
                  <c:v>-6.3130675405006593E-3</c:v>
                </c:pt>
                <c:pt idx="7938">
                  <c:v>-6.0477692096459383E-3</c:v>
                </c:pt>
                <c:pt idx="7939">
                  <c:v>-5.7814952431861572E-3</c:v>
                </c:pt>
                <c:pt idx="7940">
                  <c:v>-5.5142514715331844E-3</c:v>
                </c:pt>
                <c:pt idx="7941">
                  <c:v>-5.2460721813012545E-3</c:v>
                </c:pt>
                <c:pt idx="7942">
                  <c:v>-4.9770239885023387E-3</c:v>
                </c:pt>
                <c:pt idx="7943">
                  <c:v>-4.7071910064863621E-3</c:v>
                </c:pt>
                <c:pt idx="7944">
                  <c:v>-4.4366657457118389E-3</c:v>
                </c:pt>
                <c:pt idx="7945">
                  <c:v>-4.1655480134096768E-3</c:v>
                </c:pt>
                <c:pt idx="7946">
                  <c:v>-3.8939441760895651E-3</c:v>
                </c:pt>
                <c:pt idx="7947">
                  <c:v>-3.6219664740243817E-3</c:v>
                </c:pt>
                <c:pt idx="7948">
                  <c:v>-3.3497323738561195E-3</c:v>
                </c:pt>
                <c:pt idx="7949">
                  <c:v>-3.0773639573512881E-3</c:v>
                </c:pt>
                <c:pt idx="7950">
                  <c:v>-2.8049873448673041E-3</c:v>
                </c:pt>
                <c:pt idx="7951">
                  <c:v>-2.5327321521245376E-3</c:v>
                </c:pt>
                <c:pt idx="7952">
                  <c:v>-2.2607309789314297E-3</c:v>
                </c:pt>
                <c:pt idx="7953">
                  <c:v>-1.9891189285472415E-3</c:v>
                </c:pt>
                <c:pt idx="7954">
                  <c:v>-1.7180331563893363E-3</c:v>
                </c:pt>
                <c:pt idx="7955">
                  <c:v>-1.4476124468520062E-3</c:v>
                </c:pt>
                <c:pt idx="7956">
                  <c:v>-1.1779968170139146E-3</c:v>
                </c:pt>
                <c:pt idx="7957">
                  <c:v>-9.093271460736235E-4</c:v>
                </c:pt>
                <c:pt idx="7958">
                  <c:v>-6.4174482936491689E-4</c:v>
                </c:pt>
                <c:pt idx="7959">
                  <c:v>-3.7539145585353128E-4</c:v>
                </c:pt>
                <c:pt idx="7960">
                  <c:v>-1.1040850805156077E-4</c:v>
                </c:pt>
                <c:pt idx="7961">
                  <c:v>1.5306291669430399E-4</c:v>
                </c:pt>
                <c:pt idx="7962">
                  <c:v>4.1488236452776956E-4</c:v>
                </c:pt>
                <c:pt idx="7963">
                  <c:v>6.7491026400081993E-4</c:v>
                </c:pt>
                <c:pt idx="7964">
                  <c:v>9.3300814650583159E-4</c:v>
                </c:pt>
                <c:pt idx="7965">
                  <c:v>1.1890388491339529E-3</c:v>
                </c:pt>
                <c:pt idx="7966">
                  <c:v>1.4428667008260915E-3</c:v>
                </c:pt>
                <c:pt idx="7967">
                  <c:v>1.6943576926522663E-3</c:v>
                </c:pt>
                <c:pt idx="7968">
                  <c:v>1.9433796330385715E-3</c:v>
                </c:pt>
                <c:pt idx="7969">
                  <c:v>2.1898022887099238E-3</c:v>
                </c:pt>
                <c:pt idx="7970">
                  <c:v>2.4334975121093486E-3</c:v>
                </c:pt>
                <c:pt idx="7971">
                  <c:v>2.6743393560126221E-3</c:v>
                </c:pt>
                <c:pt idx="7972">
                  <c:v>2.9122041760298247E-3</c:v>
                </c:pt>
                <c:pt idx="7973">
                  <c:v>3.1469707216714598E-3</c:v>
                </c:pt>
                <c:pt idx="7974">
                  <c:v>3.3785202166097335E-3</c:v>
                </c:pt>
                <c:pt idx="7975">
                  <c:v>3.606736428763321E-3</c:v>
                </c:pt>
                <c:pt idx="7976">
                  <c:v>3.8315057307856796E-3</c:v>
                </c:pt>
                <c:pt idx="7977">
                  <c:v>4.0527171515354976E-3</c:v>
                </c:pt>
                <c:pt idx="7978">
                  <c:v>4.2702697849557204E-3</c:v>
                </c:pt>
                <c:pt idx="7979">
                  <c:v>4.4840887394968273E-3</c:v>
                </c:pt>
                <c:pt idx="7980">
                  <c:v>4.6941283820380554E-3</c:v>
                </c:pt>
                <c:pt idx="7981">
                  <c:v>4.9003600901575501E-3</c:v>
                </c:pt>
                <c:pt idx="7982">
                  <c:v>5.1027647425401241E-3</c:v>
                </c:pt>
                <c:pt idx="7983">
                  <c:v>5.3013318254746021E-3</c:v>
                </c:pt>
                <c:pt idx="7984">
                  <c:v>5.4960588338187075E-3</c:v>
                </c:pt>
                <c:pt idx="7985">
                  <c:v>5.6869507094918885E-3</c:v>
                </c:pt>
                <c:pt idx="7986">
                  <c:v>5.8740193063943746E-3</c:v>
                </c:pt>
                <c:pt idx="7987">
                  <c:v>6.0572828804948521E-3</c:v>
                </c:pt>
                <c:pt idx="7988">
                  <c:v>6.2367656042264857E-3</c:v>
                </c:pt>
                <c:pt idx="7989">
                  <c:v>6.41249710436936E-3</c:v>
                </c:pt>
                <c:pt idx="7990">
                  <c:v>6.5845120226030616E-3</c:v>
                </c:pt>
                <c:pt idx="7991">
                  <c:v>6.7528495979386231E-3</c:v>
                </c:pt>
                <c:pt idx="7992">
                  <c:v>6.9175532702493003E-3</c:v>
                </c:pt>
                <c:pt idx="7993">
                  <c:v>7.078670304136188E-3</c:v>
                </c:pt>
                <c:pt idx="7994">
                  <c:v>7.2362514323861225E-3</c:v>
                </c:pt>
                <c:pt idx="7995">
                  <c:v>7.390350518287285E-3</c:v>
                </c:pt>
                <c:pt idx="7996">
                  <c:v>7.5410242360936129E-3</c:v>
                </c:pt>
                <c:pt idx="7997">
                  <c:v>7.6883317689409904E-3</c:v>
                </c:pt>
                <c:pt idx="7998">
                  <c:v>7.832334523535581E-3</c:v>
                </c:pt>
                <c:pt idx="7999">
                  <c:v>7.973095860956134E-3</c:v>
                </c:pt>
                <c:pt idx="8000">
                  <c:v>8.1106808429213841E-3</c:v>
                </c:pt>
                <c:pt idx="8001">
                  <c:v>8.2451559928986961E-3</c:v>
                </c:pt>
                <c:pt idx="8002">
                  <c:v>8.3765890714425535E-3</c:v>
                </c:pt>
                <c:pt idx="8003">
                  <c:v>8.5050488651686011E-3</c:v>
                </c:pt>
                <c:pt idx="8004">
                  <c:v>8.6306049887899909E-3</c:v>
                </c:pt>
                <c:pt idx="8005">
                  <c:v>8.7533276996521209E-3</c:v>
                </c:pt>
                <c:pt idx="8006">
                  <c:v>8.8732877242258586E-3</c:v>
                </c:pt>
                <c:pt idx="8007">
                  <c:v>8.9905560960313793E-3</c:v>
                </c:pt>
                <c:pt idx="8008">
                  <c:v>9.1052040044813237E-3</c:v>
                </c:pt>
                <c:pt idx="8009">
                  <c:v>9.2173026541514103E-3</c:v>
                </c:pt>
                <c:pt idx="8010">
                  <c:v>9.326923133996216E-3</c:v>
                </c:pt>
                <c:pt idx="8011">
                  <c:v>9.4341362960497829E-3</c:v>
                </c:pt>
                <c:pt idx="8012">
                  <c:v>9.5390126431611419E-3</c:v>
                </c:pt>
                <c:pt idx="8013">
                  <c:v>9.6416222253345677E-3</c:v>
                </c:pt>
                <c:pt idx="8014">
                  <c:v>9.7420345442531704E-3</c:v>
                </c:pt>
                <c:pt idx="8015">
                  <c:v>9.8403184655847416E-3</c:v>
                </c:pt>
                <c:pt idx="8016">
                  <c:v>9.9365421386797565E-3</c:v>
                </c:pt>
                <c:pt idx="8017">
                  <c:v>1.0030772923285244E-2</c:v>
                </c:pt>
                <c:pt idx="8018">
                  <c:v>1.0123077322915145E-2</c:v>
                </c:pt>
                <c:pt idx="8019">
                  <c:v>1.0213520924525531E-2</c:v>
                </c:pt>
                <c:pt idx="8020">
                  <c:v>1.0302168344161757E-2</c:v>
                </c:pt>
                <c:pt idx="8021">
                  <c:v>1.0389083178253839E-2</c:v>
                </c:pt>
                <c:pt idx="8022">
                  <c:v>1.0474327960249434E-2</c:v>
                </c:pt>
                <c:pt idx="8023">
                  <c:v>1.0557964122287994E-2</c:v>
                </c:pt>
                <c:pt idx="8024">
                  <c:v>1.0640051961627338E-2</c:v>
                </c:pt>
                <c:pt idx="8025">
                  <c:v>1.0720650611549669E-2</c:v>
                </c:pt>
                <c:pt idx="8026">
                  <c:v>1.0799818016482797E-2</c:v>
                </c:pt>
                <c:pt idx="8027">
                  <c:v>1.0877610911083158E-2</c:v>
                </c:pt>
                <c:pt idx="8028">
                  <c:v>1.095408480304037E-2</c:v>
                </c:pt>
                <c:pt idx="8029">
                  <c:v>1.102929395936891E-2</c:v>
                </c:pt>
                <c:pt idx="8030">
                  <c:v>1.110329139596703E-2</c:v>
                </c:pt>
                <c:pt idx="8031">
                  <c:v>1.1176128870229209E-2</c:v>
                </c:pt>
                <c:pt idx="8032">
                  <c:v>1.1247856876511243E-2</c:v>
                </c:pt>
                <c:pt idx="8033">
                  <c:v>1.1318524644251773E-2</c:v>
                </c:pt>
                <c:pt idx="8034">
                  <c:v>1.1388180138567225E-2</c:v>
                </c:pt>
                <c:pt idx="8035">
                  <c:v>1.145687006314308E-2</c:v>
                </c:pt>
                <c:pt idx="8036">
                  <c:v>1.1524639865252869E-2</c:v>
                </c:pt>
                <c:pt idx="8037">
                  <c:v>1.1591533742746222E-2</c:v>
                </c:pt>
                <c:pt idx="8038">
                  <c:v>1.1657594652851501E-2</c:v>
                </c:pt>
                <c:pt idx="8039">
                  <c:v>1.1722864322649521E-2</c:v>
                </c:pt>
                <c:pt idx="8040">
                  <c:v>1.1787373855173082E-2</c:v>
                </c:pt>
                <c:pt idx="8041">
                  <c:v>1.1851123420861366E-2</c:v>
                </c:pt>
                <c:pt idx="8042">
                  <c:v>1.1914078165116195E-2</c:v>
                </c:pt>
                <c:pt idx="8043">
                  <c:v>1.197618389022864E-2</c:v>
                </c:pt>
                <c:pt idx="8044">
                  <c:v>1.2037376679637781E-2</c:v>
                </c:pt>
                <c:pt idx="8045">
                  <c:v>1.2097584066911624E-2</c:v>
                </c:pt>
                <c:pt idx="8046">
                  <c:v>1.2156725822302841E-2</c:v>
                </c:pt>
                <c:pt idx="8047">
                  <c:v>1.2214714685398345E-2</c:v>
                </c:pt>
                <c:pt idx="8048">
                  <c:v>1.2271457058426197E-2</c:v>
                </c:pt>
                <c:pt idx="8049">
                  <c:v>1.2326853662209199E-2</c:v>
                </c:pt>
                <c:pt idx="8050">
                  <c:v>1.2380800156219422E-2</c:v>
                </c:pt>
                <c:pt idx="8051">
                  <c:v>1.2433187724132592E-2</c:v>
                </c:pt>
                <c:pt idx="8052">
                  <c:v>1.2483903626245071E-2</c:v>
                </c:pt>
                <c:pt idx="8053">
                  <c:v>1.2532831720080769E-2</c:v>
                </c:pt>
                <c:pt idx="8054">
                  <c:v>1.2579852950479987E-2</c:v>
                </c:pt>
                <c:pt idx="8055">
                  <c:v>1.2624845810426989E-2</c:v>
                </c:pt>
                <c:pt idx="8056">
                  <c:v>1.2667686773837949E-2</c:v>
                </c:pt>
                <c:pt idx="8057">
                  <c:v>1.2708250701496341E-2</c:v>
                </c:pt>
                <c:pt idx="8058">
                  <c:v>1.2746411221288077E-2</c:v>
                </c:pt>
                <c:pt idx="8059">
                  <c:v>1.278204108385456E-2</c:v>
                </c:pt>
                <c:pt idx="8060">
                  <c:v>1.2815012494748158E-2</c:v>
                </c:pt>
                <c:pt idx="8061">
                  <c:v>1.2845197424140779E-2</c:v>
                </c:pt>
                <c:pt idx="8062">
                  <c:v>1.2872467895103573E-2</c:v>
                </c:pt>
                <c:pt idx="8063">
                  <c:v>1.2896696251443055E-2</c:v>
                </c:pt>
                <c:pt idx="8064">
                  <c:v>1.2917755406046873E-2</c:v>
                </c:pt>
                <c:pt idx="8065">
                  <c:v>1.2935529641649847E-2</c:v>
                </c:pt>
                <c:pt idx="8066">
                  <c:v>1.2949937662107809E-2</c:v>
                </c:pt>
                <c:pt idx="8067">
                  <c:v>1.2960937403546697E-2</c:v>
                </c:pt>
                <c:pt idx="8068">
                  <c:v>1.2968508607063984E-2</c:v>
                </c:pt>
                <c:pt idx="8069">
                  <c:v>1.2972642185435316E-2</c:v>
                </c:pt>
                <c:pt idx="8070">
                  <c:v>1.2973339079074643E-2</c:v>
                </c:pt>
                <c:pt idx="8071">
                  <c:v>1.297060952906672E-2</c:v>
                </c:pt>
                <c:pt idx="8072">
                  <c:v>1.2964472398670802E-2</c:v>
                </c:pt>
                <c:pt idx="8073">
                  <c:v>1.295495452751798E-2</c:v>
                </c:pt>
                <c:pt idx="8074">
                  <c:v>1.2942090116835543E-2</c:v>
                </c:pt>
                <c:pt idx="8075">
                  <c:v>1.2925920144613164E-2</c:v>
                </c:pt>
                <c:pt idx="8076">
                  <c:v>1.2906491809668257E-2</c:v>
                </c:pt>
                <c:pt idx="8077">
                  <c:v>1.2883858003588943E-2</c:v>
                </c:pt>
                <c:pt idx="8078">
                  <c:v>1.28580768095544E-2</c:v>
                </c:pt>
                <c:pt idx="8079">
                  <c:v>1.2829211027053335E-2</c:v>
                </c:pt>
                <c:pt idx="8080">
                  <c:v>1.2797327721543076E-2</c:v>
                </c:pt>
                <c:pt idx="8081">
                  <c:v>1.2762497798113618E-2</c:v>
                </c:pt>
                <c:pt idx="8082">
                  <c:v>1.272479559824281E-2</c:v>
                </c:pt>
                <c:pt idx="8083">
                  <c:v>1.2684298518751179E-2</c:v>
                </c:pt>
                <c:pt idx="8084">
                  <c:v>1.2641086652086929E-2</c:v>
                </c:pt>
                <c:pt idx="8085">
                  <c:v>1.2595242447093953E-2</c:v>
                </c:pt>
                <c:pt idx="8086">
                  <c:v>1.2546850389438015E-2</c:v>
                </c:pt>
                <c:pt idx="8087">
                  <c:v>1.2495996700888112E-2</c:v>
                </c:pt>
                <c:pt idx="8088">
                  <c:v>1.2442769056672605E-2</c:v>
                </c:pt>
                <c:pt idx="8089">
                  <c:v>1.2387256320151039E-2</c:v>
                </c:pt>
                <c:pt idx="8090">
                  <c:v>1.2329543047207143E-2</c:v>
                </c:pt>
                <c:pt idx="8091">
                  <c:v>1.2269697917252284E-2</c:v>
                </c:pt>
                <c:pt idx="8092">
                  <c:v>1.2207771224446436E-2</c:v>
                </c:pt>
                <c:pt idx="8093">
                  <c:v>1.2143803413423485E-2</c:v>
                </c:pt>
                <c:pt idx="8094">
                  <c:v>1.2077830249153135E-2</c:v>
                </c:pt>
                <c:pt idx="8095">
                  <c:v>1.2009883282918202E-2</c:v>
                </c:pt>
                <c:pt idx="8096">
                  <c:v>1.1939990117097872E-2</c:v>
                </c:pt>
                <c:pt idx="8097">
                  <c:v>1.1868174651475024E-2</c:v>
                </c:pt>
                <c:pt idx="8098">
                  <c:v>1.1794457318669925E-2</c:v>
                </c:pt>
                <c:pt idx="8099">
                  <c:v>1.1718855309305104E-2</c:v>
                </c:pt>
                <c:pt idx="8100">
                  <c:v>1.1641382787223646E-2</c:v>
                </c:pt>
                <c:pt idx="8101">
                  <c:v>1.156205109506871E-2</c:v>
                </c:pt>
                <c:pt idx="8102">
                  <c:v>1.1480868950527266E-2</c:v>
                </c:pt>
                <c:pt idx="8103">
                  <c:v>1.1397842633537152E-2</c:v>
                </c:pt>
                <c:pt idx="8104">
                  <c:v>1.1312976164751637E-2</c:v>
                </c:pt>
                <c:pt idx="8105">
                  <c:v>1.1226271475551343E-2</c:v>
                </c:pt>
                <c:pt idx="8106">
                  <c:v>1.1137728569888235E-2</c:v>
                </c:pt>
                <c:pt idx="8107">
                  <c:v>1.1047345678240582E-2</c:v>
                </c:pt>
                <c:pt idx="8108">
                  <c:v>1.0955119403955261E-2</c:v>
                </c:pt>
                <c:pt idx="8109">
                  <c:v>1.086104486224364E-2</c:v>
                </c:pt>
                <c:pt idx="8110">
                  <c:v>1.0765115812096568E-2</c:v>
                </c:pt>
                <c:pt idx="8111">
                  <c:v>1.0667324781375501E-2</c:v>
                </c:pt>
                <c:pt idx="8112">
                  <c:v>1.0567663185332097E-2</c:v>
                </c:pt>
                <c:pt idx="8113">
                  <c:v>1.0466121438802725E-2</c:v>
                </c:pt>
                <c:pt idx="8114">
                  <c:v>1.0362689062318509E-2</c:v>
                </c:pt>
                <c:pt idx="8115">
                  <c:v>1.0257354782365783E-2</c:v>
                </c:pt>
                <c:pt idx="8116">
                  <c:v>1.0150106626025919E-2</c:v>
                </c:pt>
                <c:pt idx="8117">
                  <c:v>1.0040932010217642E-2</c:v>
                </c:pt>
                <c:pt idx="8118">
                  <c:v>9.9298178257591803E-3</c:v>
                </c:pt>
                <c:pt idx="8119">
                  <c:v>9.8167505164616538E-3</c:v>
                </c:pt>
                <c:pt idx="8120">
                  <c:v>9.7017161534593346E-3</c:v>
                </c:pt>
                <c:pt idx="8121">
                  <c:v>9.5847005049767443E-3</c:v>
                </c:pt>
                <c:pt idx="8122">
                  <c:v>9.4656891017265363E-3</c:v>
                </c:pt>
                <c:pt idx="8123">
                  <c:v>9.3446672981267864E-3</c:v>
                </c:pt>
                <c:pt idx="8124">
                  <c:v>9.2216203295204142E-3</c:v>
                </c:pt>
                <c:pt idx="8125">
                  <c:v>9.0965333655739344E-3</c:v>
                </c:pt>
                <c:pt idx="8126">
                  <c:v>8.9693915600273164E-3</c:v>
                </c:pt>
                <c:pt idx="8127">
                  <c:v>8.8401800969612997E-3</c:v>
                </c:pt>
                <c:pt idx="8128">
                  <c:v>8.7088921233480152E-3</c:v>
                </c:pt>
                <c:pt idx="8129">
                  <c:v>8.5755458347351564E-3</c:v>
                </c:pt>
                <c:pt idx="8130">
                  <c:v>8.4401879570399959E-3</c:v>
                </c:pt>
                <c:pt idx="8131">
                  <c:v>8.302880639850671E-3</c:v>
                </c:pt>
                <c:pt idx="8132">
                  <c:v>8.1636934290040455E-3</c:v>
                </c:pt>
                <c:pt idx="8133">
                  <c:v>8.0227023295844479E-3</c:v>
                </c:pt>
                <c:pt idx="8134">
                  <c:v>7.8799891879412776E-3</c:v>
                </c:pt>
                <c:pt idx="8135">
                  <c:v>7.7356411172128442E-3</c:v>
                </c:pt>
                <c:pt idx="8136">
                  <c:v>7.5897499541874042E-3</c:v>
                </c:pt>
                <c:pt idx="8137">
                  <c:v>7.4424117458791444E-3</c:v>
                </c:pt>
                <c:pt idx="8138">
                  <c:v>7.2937262646454084E-3</c:v>
                </c:pt>
                <c:pt idx="8139">
                  <c:v>7.1437965507175514E-3</c:v>
                </c:pt>
                <c:pt idx="8140">
                  <c:v>6.9927284810476029E-3</c:v>
                </c:pt>
                <c:pt idx="8141">
                  <c:v>6.8406303634022869E-3</c:v>
                </c:pt>
                <c:pt idx="8142">
                  <c:v>6.6876125546649814E-3</c:v>
                </c:pt>
                <c:pt idx="8143">
                  <c:v>6.53378710233515E-3</c:v>
                </c:pt>
                <c:pt idx="8144">
                  <c:v>6.3792674082436256E-3</c:v>
                </c:pt>
                <c:pt idx="8145">
                  <c:v>6.2241679135306236E-3</c:v>
                </c:pt>
                <c:pt idx="8146">
                  <c:v>6.0686038039616617E-3</c:v>
                </c:pt>
                <c:pt idx="8147">
                  <c:v>5.9126907346845094E-3</c:v>
                </c:pt>
                <c:pt idx="8148">
                  <c:v>5.7565445735580237E-3</c:v>
                </c:pt>
                <c:pt idx="8149">
                  <c:v>5.6002811622109707E-3</c:v>
                </c:pt>
                <c:pt idx="8150">
                  <c:v>5.4440160940158267E-3</c:v>
                </c:pt>
                <c:pt idx="8151">
                  <c:v>5.2878645081891624E-3</c:v>
                </c:pt>
                <c:pt idx="8152">
                  <c:v>5.1319408992562135E-3</c:v>
                </c:pt>
                <c:pt idx="8153">
                  <c:v>4.9763489574311632E-3</c:v>
                </c:pt>
                <c:pt idx="8154">
                  <c:v>4.8211598362934895E-3</c:v>
                </c:pt>
                <c:pt idx="8155">
                  <c:v>4.6664076445946025E-3</c:v>
                </c:pt>
                <c:pt idx="8156">
                  <c:v>4.5121059385100446E-3</c:v>
                </c:pt>
                <c:pt idx="8157">
                  <c:v>4.3582577949163696E-3</c:v>
                </c:pt>
                <c:pt idx="8158">
                  <c:v>4.2048569202940804E-3</c:v>
                </c:pt>
                <c:pt idx="8159">
                  <c:v>4.0518883635377364E-3</c:v>
                </c:pt>
                <c:pt idx="8160">
                  <c:v>3.8993291809027771E-3</c:v>
                </c:pt>
                <c:pt idx="8161">
                  <c:v>3.747149068092738E-3</c:v>
                </c:pt>
                <c:pt idx="8162">
                  <c:v>3.5953109611597898E-3</c:v>
                </c:pt>
                <c:pt idx="8163">
                  <c:v>3.4437716073389478E-3</c:v>
                </c:pt>
                <c:pt idx="8164">
                  <c:v>3.292482106892741E-3</c:v>
                </c:pt>
                <c:pt idx="8165">
                  <c:v>3.1413884270196329E-3</c:v>
                </c:pt>
                <c:pt idx="8166">
                  <c:v>2.9904318888562612E-3</c:v>
                </c:pt>
                <c:pt idx="8167">
                  <c:v>2.8395496285803412E-3</c:v>
                </c:pt>
                <c:pt idx="8168">
                  <c:v>2.6886750335974648E-3</c:v>
                </c:pt>
                <c:pt idx="8169">
                  <c:v>2.537738154771364E-3</c:v>
                </c:pt>
                <c:pt idx="8170">
                  <c:v>2.3866660956334525E-3</c:v>
                </c:pt>
                <c:pt idx="8171">
                  <c:v>2.235383379483623E-3</c:v>
                </c:pt>
                <c:pt idx="8172">
                  <c:v>2.0838122952704695E-3</c:v>
                </c:pt>
                <c:pt idx="8173">
                  <c:v>1.9318732231153619E-3</c:v>
                </c:pt>
                <c:pt idx="8174">
                  <c:v>1.7794849403211161E-3</c:v>
                </c:pt>
                <c:pt idx="8175">
                  <c:v>1.6265649086824551E-3</c:v>
                </c:pt>
                <c:pt idx="8176">
                  <c:v>1.4730295438920879E-3</c:v>
                </c:pt>
                <c:pt idx="8177">
                  <c:v>1.3187944678130436E-3</c:v>
                </c:pt>
                <c:pt idx="8178">
                  <c:v>1.1637914817640321E-3</c:v>
                </c:pt>
                <c:pt idx="8179">
                  <c:v>1.0080049487711082E-3</c:v>
                </c:pt>
                <c:pt idx="8180">
                  <c:v>8.5147930729119936E-4</c:v>
                </c:pt>
                <c:pt idx="8181">
                  <c:v>6.9429138509538438E-4</c:v>
                </c:pt>
                <c:pt idx="8182">
                  <c:v>5.3653348075233969E-4</c:v>
                </c:pt>
                <c:pt idx="8183">
                  <c:v>3.7831147960264838E-4</c:v>
                </c:pt>
                <c:pt idx="8184">
                  <c:v>2.1974363937478342E-4</c:v>
                </c:pt>
                <c:pt idx="8185">
                  <c:v>6.0959461284393424E-5</c:v>
                </c:pt>
                <c:pt idx="8186">
                  <c:v>-9.7901378881913998E-5</c:v>
                </c:pt>
                <c:pt idx="8187">
                  <c:v>-2.5669004283320959E-4</c:v>
                </c:pt>
                <c:pt idx="8188">
                  <c:v>-4.15249487184769E-4</c:v>
                </c:pt>
                <c:pt idx="8189">
                  <c:v>-5.7341536831853265E-4</c:v>
                </c:pt>
                <c:pt idx="8190">
                  <c:v>-7.3101689674597698E-4</c:v>
                </c:pt>
                <c:pt idx="8191">
                  <c:v>-8.8787764297360017E-4</c:v>
                </c:pt>
                <c:pt idx="8192">
                  <c:v>-1.043816296818979E-3</c:v>
                </c:pt>
                <c:pt idx="8193">
                  <c:v>-1.1986473820732643E-3</c:v>
                </c:pt>
                <c:pt idx="8194">
                  <c:v>-1.3521819283540469E-3</c:v>
                </c:pt>
                <c:pt idx="8195">
                  <c:v>-1.5042281019409065E-3</c:v>
                </c:pt>
                <c:pt idx="8196">
                  <c:v>-1.6545917973346538E-3</c:v>
                </c:pt>
                <c:pt idx="8197">
                  <c:v>-1.8030771912304305E-3</c:v>
                </c:pt>
                <c:pt idx="8198">
                  <c:v>-1.9494872605444417E-3</c:v>
                </c:pt>
                <c:pt idx="8199">
                  <c:v>-2.0936242660842858E-3</c:v>
                </c:pt>
                <c:pt idx="8200">
                  <c:v>-2.235290203403593E-3</c:v>
                </c:pt>
                <c:pt idx="8201">
                  <c:v>-2.3742872223331112E-3</c:v>
                </c:pt>
                <c:pt idx="8202">
                  <c:v>-2.510418016632477E-3</c:v>
                </c:pt>
                <c:pt idx="8203">
                  <c:v>-2.6435016011852564E-3</c:v>
                </c:pt>
                <c:pt idx="8204">
                  <c:v>-2.7734069531666337E-3</c:v>
                </c:pt>
                <c:pt idx="8205">
                  <c:v>-2.9000600517284951E-3</c:v>
                </c:pt>
                <c:pt idx="8206">
                  <c:v>-3.0234184853638549E-3</c:v>
                </c:pt>
                <c:pt idx="8207">
                  <c:v>-3.1434559659924283E-3</c:v>
                </c:pt>
                <c:pt idx="8208">
                  <c:v>-3.2601606803848043E-3</c:v>
                </c:pt>
                <c:pt idx="8209">
                  <c:v>-3.3735342487069744E-3</c:v>
                </c:pt>
                <c:pt idx="8210">
                  <c:v>-3.4835907526863186E-3</c:v>
                </c:pt>
                <c:pt idx="8211">
                  <c:v>-3.5903558104335336E-3</c:v>
                </c:pt>
                <c:pt idx="8212">
                  <c:v>-3.6938656955322552E-3</c:v>
                </c:pt>
                <c:pt idx="8213">
                  <c:v>-3.7941664988548358E-3</c:v>
                </c:pt>
                <c:pt idx="8214">
                  <c:v>-3.8913133316234344E-3</c:v>
                </c:pt>
                <c:pt idx="8215">
                  <c:v>-3.9853695682655664E-3</c:v>
                </c:pt>
                <c:pt idx="8216">
                  <c:v>-4.076406127642678E-3</c:v>
                </c:pt>
                <c:pt idx="8217">
                  <c:v>-4.1645007912602464E-3</c:v>
                </c:pt>
                <c:pt idx="8218">
                  <c:v>-4.2497375570982399E-3</c:v>
                </c:pt>
                <c:pt idx="8219">
                  <c:v>-4.3322060277314308E-3</c:v>
                </c:pt>
                <c:pt idx="8220">
                  <c:v>-4.4120008314401478E-3</c:v>
                </c:pt>
                <c:pt idx="8221">
                  <c:v>-4.4892210750431339E-3</c:v>
                </c:pt>
                <c:pt idx="8222">
                  <c:v>-4.5639698272155185E-3</c:v>
                </c:pt>
                <c:pt idx="8223">
                  <c:v>-4.6363536310863526E-3</c:v>
                </c:pt>
                <c:pt idx="8224">
                  <c:v>-4.7064820449413871E-3</c:v>
                </c:pt>
                <c:pt idx="8225">
                  <c:v>-4.7744672098882666E-3</c:v>
                </c:pt>
                <c:pt idx="8226">
                  <c:v>-4.8404234433723839E-3</c:v>
                </c:pt>
                <c:pt idx="8227">
                  <c:v>-4.9044668574627186E-3</c:v>
                </c:pt>
                <c:pt idx="8228">
                  <c:v>-4.9667150008578763E-3</c:v>
                </c:pt>
                <c:pt idx="8229">
                  <c:v>-5.0272865235930263E-3</c:v>
                </c:pt>
                <c:pt idx="8230">
                  <c:v>-5.0863008634588844E-3</c:v>
                </c:pt>
                <c:pt idx="8231">
                  <c:v>-5.1438779531736136E-3</c:v>
                </c:pt>
                <c:pt idx="8232">
                  <c:v>-5.2001379473788894E-3</c:v>
                </c:pt>
                <c:pt idx="8233">
                  <c:v>-5.2552009685587009E-3</c:v>
                </c:pt>
                <c:pt idx="8234">
                  <c:v>-5.3091868710113729E-3</c:v>
                </c:pt>
                <c:pt idx="8235">
                  <c:v>-5.3622150220306404E-3</c:v>
                </c:pt>
                <c:pt idx="8236">
                  <c:v>-5.4144040994813479E-3</c:v>
                </c:pt>
                <c:pt idx="8237">
                  <c:v>-5.4658719049822122E-3</c:v>
                </c:pt>
                <c:pt idx="8238">
                  <c:v>-5.516735191935164E-3</c:v>
                </c:pt>
                <c:pt idx="8239">
                  <c:v>-5.5671095076672006E-3</c:v>
                </c:pt>
                <c:pt idx="8240">
                  <c:v>-5.6171090489766616E-3</c:v>
                </c:pt>
                <c:pt idx="8241">
                  <c:v>-5.6668465304012261E-3</c:v>
                </c:pt>
                <c:pt idx="8242">
                  <c:v>-5.7164330645498142E-3</c:v>
                </c:pt>
                <c:pt idx="8243">
                  <c:v>-5.7659780538648975E-3</c:v>
                </c:pt>
                <c:pt idx="8244">
                  <c:v>-5.8155890932054619E-3</c:v>
                </c:pt>
                <c:pt idx="8245">
                  <c:v>-5.8653718826641374E-3</c:v>
                </c:pt>
                <c:pt idx="8246">
                  <c:v>-5.9154301500545618E-3</c:v>
                </c:pt>
                <c:pt idx="8247">
                  <c:v>-5.9658655825272668E-3</c:v>
                </c:pt>
                <c:pt idx="8248">
                  <c:v>-6.0167777667937267E-3</c:v>
                </c:pt>
                <c:pt idx="8249">
                  <c:v>-6.0682641374593185E-3</c:v>
                </c:pt>
                <c:pt idx="8250">
                  <c:v>-6.1204199329862423E-3</c:v>
                </c:pt>
                <c:pt idx="8251">
                  <c:v>-6.1733381588273172E-3</c:v>
                </c:pt>
                <c:pt idx="8252">
                  <c:v>-6.2271095572908105E-3</c:v>
                </c:pt>
                <c:pt idx="8253">
                  <c:v>-6.2818225837152856E-3</c:v>
                </c:pt>
                <c:pt idx="8254">
                  <c:v>-6.3375633885514124E-3</c:v>
                </c:pt>
                <c:pt idx="8255">
                  <c:v>-6.3944158049655982E-3</c:v>
                </c:pt>
                <c:pt idx="8256">
                  <c:v>-6.4524613415971252E-3</c:v>
                </c:pt>
                <c:pt idx="8257">
                  <c:v>-6.5117791801171882E-3</c:v>
                </c:pt>
                <c:pt idx="8258">
                  <c:v>-6.5724461772542625E-3</c:v>
                </c:pt>
                <c:pt idx="8259">
                  <c:v>-6.6345368709656832E-3</c:v>
                </c:pt>
                <c:pt idx="8260">
                  <c:v>-6.6981234904503733E-3</c:v>
                </c:pt>
                <c:pt idx="8261">
                  <c:v>-6.76327596971215E-3</c:v>
                </c:pt>
                <c:pt idx="8262">
                  <c:v>-6.83006196439713E-3</c:v>
                </c:pt>
                <c:pt idx="8263">
                  <c:v>-6.8985468716421562E-3</c:v>
                </c:pt>
                <c:pt idx="8264">
                  <c:v>-6.9687938526843841E-3</c:v>
                </c:pt>
                <c:pt idx="8265">
                  <c:v>-7.0408569574879776E-3</c:v>
                </c:pt>
                <c:pt idx="8266">
                  <c:v>-7.1147662432704218E-3</c:v>
                </c:pt>
                <c:pt idx="8267">
                  <c:v>-7.1905247908838118E-3</c:v>
                </c:pt>
                <c:pt idx="8268">
                  <c:v>-7.2681202294072505E-3</c:v>
                </c:pt>
                <c:pt idx="8269">
                  <c:v>-7.3475318175418624E-3</c:v>
                </c:pt>
                <c:pt idx="8270">
                  <c:v>-7.4287313227334043E-3</c:v>
                </c:pt>
                <c:pt idx="8271">
                  <c:v>-7.5116836204555792E-3</c:v>
                </c:pt>
                <c:pt idx="8272">
                  <c:v>-7.596347254575319E-3</c:v>
                </c:pt>
                <c:pt idx="8273">
                  <c:v>-7.6826749693975401E-3</c:v>
                </c:pt>
                <c:pt idx="8274">
                  <c:v>-7.7706142147673605E-3</c:v>
                </c:pt>
                <c:pt idx="8275">
                  <c:v>-7.8601076252199573E-3</c:v>
                </c:pt>
                <c:pt idx="8276">
                  <c:v>-7.9510934741324982E-3</c:v>
                </c:pt>
                <c:pt idx="8277">
                  <c:v>-8.0435061038104799E-3</c:v>
                </c:pt>
                <c:pt idx="8278">
                  <c:v>-8.1372763324192299E-3</c:v>
                </c:pt>
                <c:pt idx="8279">
                  <c:v>-8.2323318386493659E-3</c:v>
                </c:pt>
                <c:pt idx="8280">
                  <c:v>-8.3285975249833815E-3</c:v>
                </c:pt>
                <c:pt idx="8281">
                  <c:v>-8.425995860408304E-3</c:v>
                </c:pt>
                <c:pt idx="8282">
                  <c:v>-8.5244472033976764E-3</c:v>
                </c:pt>
                <c:pt idx="8283">
                  <c:v>-8.6238701059640106E-3</c:v>
                </c:pt>
                <c:pt idx="8284">
                  <c:v>-8.7241815995612471E-3</c:v>
                </c:pt>
                <c:pt idx="8285">
                  <c:v>-8.8252974635947608E-3</c:v>
                </c:pt>
                <c:pt idx="8286">
                  <c:v>-8.9271324772752531E-3</c:v>
                </c:pt>
                <c:pt idx="8287">
                  <c:v>-9.0296006555309893E-3</c:v>
                </c:pt>
                <c:pt idx="8288">
                  <c:v>-9.1326154696721104E-3</c:v>
                </c:pt>
                <c:pt idx="8289">
                  <c:v>-9.2360900534794507E-3</c:v>
                </c:pt>
                <c:pt idx="8290">
                  <c:v>-9.3399479663585274E-3</c:v>
                </c:pt>
                <c:pt idx="8291">
                  <c:v>-9.4441462113869588E-3</c:v>
                </c:pt>
                <c:pt idx="8292">
                  <c:v>-9.5486800173735422E-3</c:v>
                </c:pt>
                <c:pt idx="8293">
                  <c:v>-9.6535653863672136E-3</c:v>
                </c:pt>
                <c:pt idx="8294">
                  <c:v>-9.7588284388391809E-3</c:v>
                </c:pt>
                <c:pt idx="8295">
                  <c:v>-9.8645042515668538E-3</c:v>
                </c:pt>
                <c:pt idx="8296">
                  <c:v>-9.970636115827677E-3</c:v>
                </c:pt>
                <c:pt idx="8297">
                  <c:v>-1.0077274847100115E-2</c:v>
                </c:pt>
                <c:pt idx="8298">
                  <c:v>-1.0184478130301098E-2</c:v>
                </c:pt>
                <c:pt idx="8299">
                  <c:v>-1.0292309898708777E-2</c:v>
                </c:pt>
                <c:pt idx="8300">
                  <c:v>-1.040083974530903E-2</c:v>
                </c:pt>
                <c:pt idx="8301">
                  <c:v>-1.0510142365354419E-2</c:v>
                </c:pt>
                <c:pt idx="8302">
                  <c:v>-1.0620297028953422E-2</c:v>
                </c:pt>
                <c:pt idx="8303">
                  <c:v>-1.0731387082536025E-2</c:v>
                </c:pt>
                <c:pt idx="8304">
                  <c:v>-1.0843499478070433E-2</c:v>
                </c:pt>
                <c:pt idx="8305">
                  <c:v>-1.0956724328933973E-2</c:v>
                </c:pt>
                <c:pt idx="8306">
                  <c:v>-1.1071154491369911E-2</c:v>
                </c:pt>
                <c:pt idx="8307">
                  <c:v>-1.1186885170490365E-2</c:v>
                </c:pt>
                <c:pt idx="8308">
                  <c:v>-1.1304013549813842E-2</c:v>
                </c:pt>
                <c:pt idx="8309">
                  <c:v>-1.1422638443354111E-2</c:v>
                </c:pt>
                <c:pt idx="8310">
                  <c:v>-1.1542859969305364E-2</c:v>
                </c:pt>
                <c:pt idx="8311">
                  <c:v>-1.1664779244396109E-2</c:v>
                </c:pt>
                <c:pt idx="8312">
                  <c:v>-1.178849809801214E-2</c:v>
                </c:pt>
                <c:pt idx="8313">
                  <c:v>-1.1914118805215913E-2</c:v>
                </c:pt>
                <c:pt idx="8314">
                  <c:v>-1.2041743837816797E-2</c:v>
                </c:pt>
                <c:pt idx="8315">
                  <c:v>-1.2171472155374124E-2</c:v>
                </c:pt>
                <c:pt idx="8316">
                  <c:v>-1.230339147705185E-2</c:v>
                </c:pt>
                <c:pt idx="8317">
                  <c:v>-1.2437576563654146E-2</c:v>
                </c:pt>
                <c:pt idx="8318">
                  <c:v>-1.2574094824611243E-2</c:v>
                </c:pt>
                <c:pt idx="8319">
                  <c:v>-1.2713009699313514E-2</c:v>
                </c:pt>
                <c:pt idx="8320">
                  <c:v>-1.285438092576088E-2</c:v>
                </c:pt>
                <c:pt idx="8321">
                  <c:v>-1.299826468037454E-2</c:v>
                </c:pt>
                <c:pt idx="8322">
                  <c:v>-1.3144713709812694E-2</c:v>
                </c:pt>
                <c:pt idx="8323">
                  <c:v>-1.3293777459585885E-2</c:v>
                </c:pt>
                <c:pt idx="8324">
                  <c:v>-1.344550219963995E-2</c:v>
                </c:pt>
                <c:pt idx="8325">
                  <c:v>-1.3599931146896692E-2</c:v>
                </c:pt>
                <c:pt idx="8326">
                  <c:v>-1.3757104584742183E-2</c:v>
                </c:pt>
                <c:pt idx="8327">
                  <c:v>-1.391705997945847E-2</c:v>
                </c:pt>
                <c:pt idx="8328">
                  <c:v>-1.4079832093600459E-2</c:v>
                </c:pt>
                <c:pt idx="8329">
                  <c:v>-1.4245453096325269E-2</c:v>
                </c:pt>
                <c:pt idx="8330">
                  <c:v>-1.4413952670686304E-2</c:v>
                </c:pt>
                <c:pt idx="8331">
                  <c:v>-1.458535811790931E-2</c:v>
                </c:pt>
                <c:pt idx="8332">
                  <c:v>-1.4759694458671348E-2</c:v>
                </c:pt>
                <c:pt idx="8333">
                  <c:v>-1.4936984531409989E-2</c:v>
                </c:pt>
                <c:pt idx="8334">
                  <c:v>-1.511724908768756E-2</c:v>
                </c:pt>
                <c:pt idx="8335">
                  <c:v>-1.530050688464849E-2</c:v>
                </c:pt>
                <c:pt idx="8336">
                  <c:v>-1.5486774774601154E-2</c:v>
                </c:pt>
                <c:pt idx="8337">
                  <c:v>-1.5676067791764215E-2</c:v>
                </c:pt>
                <c:pt idx="8338">
                  <c:v>-1.5868399236217995E-2</c:v>
                </c:pt>
                <c:pt idx="8339">
                  <c:v>-1.6063780755103941E-2</c:v>
                </c:pt>
                <c:pt idx="8340">
                  <c:v>-1.6262222421117491E-2</c:v>
                </c:pt>
                <c:pt idx="8341">
                  <c:v>-1.6463732808340955E-2</c:v>
                </c:pt>
                <c:pt idx="8342">
                  <c:v>-1.666831906546527E-2</c:v>
                </c:pt>
                <c:pt idx="8343">
                  <c:v>-1.6875986986450191E-2</c:v>
                </c:pt>
                <c:pt idx="8344">
                  <c:v>-1.7086741078674278E-2</c:v>
                </c:pt>
                <c:pt idx="8345">
                  <c:v>-1.7300584628626561E-2</c:v>
                </c:pt>
                <c:pt idx="8346">
                  <c:v>-1.7517519765192925E-2</c:v>
                </c:pt>
                <c:pt idx="8347">
                  <c:v>-1.77375475205909E-2</c:v>
                </c:pt>
                <c:pt idx="8348">
                  <c:v>-1.7960667889006885E-2</c:v>
                </c:pt>
                <c:pt idx="8349">
                  <c:v>-1.8186879882990493E-2</c:v>
                </c:pt>
                <c:pt idx="8350">
                  <c:v>-1.8416181587660858E-2</c:v>
                </c:pt>
                <c:pt idx="8351">
                  <c:v>-1.8648570212779884E-2</c:v>
                </c:pt>
                <c:pt idx="8352">
                  <c:v>-1.888404214274746E-2</c:v>
                </c:pt>
                <c:pt idx="8353">
                  <c:v>-1.9122583248136593E-2</c:v>
                </c:pt>
                <c:pt idx="8354">
                  <c:v>-1.9364147895615441E-2</c:v>
                </c:pt>
                <c:pt idx="8355">
                  <c:v>-1.9608654740580794E-2</c:v>
                </c:pt>
                <c:pt idx="8356">
                  <c:v>-1.9856002985987536E-2</c:v>
                </c:pt>
                <c:pt idx="8357">
                  <c:v>-2.0106082367748791E-2</c:v>
                </c:pt>
                <c:pt idx="8358">
                  <c:v>-2.035877438500594E-2</c:v>
                </c:pt>
                <c:pt idx="8359">
                  <c:v>-2.0613953131962865E-2</c:v>
                </c:pt>
                <c:pt idx="8360">
                  <c:v>-2.0871486071498132E-2</c:v>
                </c:pt>
                <c:pt idx="8361">
                  <c:v>-2.1131234765773842E-2</c:v>
                </c:pt>
                <c:pt idx="8362">
                  <c:v>-2.139305556603838E-2</c:v>
                </c:pt>
                <c:pt idx="8363">
                  <c:v>-2.165680026326031E-2</c:v>
                </c:pt>
                <c:pt idx="8364">
                  <c:v>-2.1922316701167833E-2</c:v>
                </c:pt>
                <c:pt idx="8365">
                  <c:v>-2.2189449353225386E-2</c:v>
                </c:pt>
                <c:pt idx="8366">
                  <c:v>-2.2458039865036881E-2</c:v>
                </c:pt>
                <c:pt idx="8367">
                  <c:v>-2.2727927563623459E-2</c:v>
                </c:pt>
                <c:pt idx="8368">
                  <c:v>-2.2998949934981951E-2</c:v>
                </c:pt>
                <c:pt idx="8369">
                  <c:v>-2.3270943071289782E-2</c:v>
                </c:pt>
                <c:pt idx="8370">
                  <c:v>-2.3543742089080236E-2</c:v>
                </c:pt>
                <c:pt idx="8371">
                  <c:v>-2.381718151967312E-2</c:v>
                </c:pt>
                <c:pt idx="8372">
                  <c:v>-2.409109567310486E-2</c:v>
                </c:pt>
                <c:pt idx="8373">
                  <c:v>-2.4365318976763615E-2</c:v>
                </c:pt>
                <c:pt idx="8374">
                  <c:v>-2.4639686289895851E-2</c:v>
                </c:pt>
                <c:pt idx="8375">
                  <c:v>-2.4914033195113053E-2</c:v>
                </c:pt>
                <c:pt idx="8376">
                  <c:v>-2.5188196267989398E-2</c:v>
                </c:pt>
                <c:pt idx="8377">
                  <c:v>-2.5462013325804656E-2</c:v>
                </c:pt>
                <c:pt idx="8378">
                  <c:v>-2.5735335401993582E-2</c:v>
                </c:pt>
                <c:pt idx="8379">
                  <c:v>-2.6008052333058421E-2</c:v>
                </c:pt>
                <c:pt idx="8380">
                  <c:v>-2.628009807945602E-2</c:v>
                </c:pt>
                <c:pt idx="8381">
                  <c:v>-2.6551431337869288E-2</c:v>
                </c:pt>
                <c:pt idx="8382">
                  <c:v>-2.6822023703134596E-2</c:v>
                </c:pt>
                <c:pt idx="8383">
                  <c:v>-2.7091858374534587E-2</c:v>
                </c:pt>
                <c:pt idx="8384">
                  <c:v>-2.7360929326244312E-2</c:v>
                </c:pt>
                <c:pt idx="8385">
                  <c:v>-2.7629240532362188E-2</c:v>
                </c:pt>
                <c:pt idx="8386">
                  <c:v>-2.7896805228982604E-2</c:v>
                </c:pt>
                <c:pt idx="8387">
                  <c:v>-2.816364521144624E-2</c:v>
                </c:pt>
                <c:pt idx="8388">
                  <c:v>-2.8429790165548911E-2</c:v>
                </c:pt>
                <c:pt idx="8389">
                  <c:v>-2.8695277031537153E-2</c:v>
                </c:pt>
                <c:pt idx="8390">
                  <c:v>-2.8960149399741796E-2</c:v>
                </c:pt>
                <c:pt idx="8391">
                  <c:v>-2.9224456936724305E-2</c:v>
                </c:pt>
                <c:pt idx="8392">
                  <c:v>-2.9488254840833398E-2</c:v>
                </c:pt>
                <c:pt idx="8393">
                  <c:v>-2.9751603326094091E-2</c:v>
                </c:pt>
                <c:pt idx="8394">
                  <c:v>-3.0014567133374779E-2</c:v>
                </c:pt>
                <c:pt idx="8395">
                  <c:v>-3.0277215067802666E-2</c:v>
                </c:pt>
                <c:pt idx="8396">
                  <c:v>-3.0539619561422215E-2</c:v>
                </c:pt>
                <c:pt idx="8397">
                  <c:v>-3.0801856260116084E-2</c:v>
                </c:pt>
                <c:pt idx="8398">
                  <c:v>-3.1064003633832458E-2</c:v>
                </c:pt>
                <c:pt idx="8399">
                  <c:v>-3.1326142609187813E-2</c:v>
                </c:pt>
                <c:pt idx="8400">
                  <c:v>-3.1588356223538221E-2</c:v>
                </c:pt>
                <c:pt idx="8401">
                  <c:v>-3.1850729299637622E-2</c:v>
                </c:pt>
                <c:pt idx="8402">
                  <c:v>-3.2113348140025373E-2</c:v>
                </c:pt>
                <c:pt idx="8403">
                  <c:v>-3.2376290994662799E-2</c:v>
                </c:pt>
                <c:pt idx="8404">
                  <c:v>-3.2639607816599706E-2</c:v>
                </c:pt>
                <c:pt idx="8405">
                  <c:v>-3.2903315973496043E-2</c:v>
                </c:pt>
                <c:pt idx="8406">
                  <c:v>-3.3167415411995436E-2</c:v>
                </c:pt>
                <c:pt idx="8407">
                  <c:v>-3.3431897882414879E-2</c:v>
                </c:pt>
                <c:pt idx="8408">
                  <c:v>-3.3696747866380668E-2</c:v>
                </c:pt>
                <c:pt idx="8409">
                  <c:v>-3.3961943142122641E-2</c:v>
                </c:pt>
                <c:pt idx="8410">
                  <c:v>-3.4227455309771282E-2</c:v>
                </c:pt>
                <c:pt idx="8411">
                  <c:v>-3.4493250290413252E-2</c:v>
                </c:pt>
                <c:pt idx="8412">
                  <c:v>-3.4759288800317582E-2</c:v>
                </c:pt>
                <c:pt idx="8413">
                  <c:v>-3.5025526801235135E-2</c:v>
                </c:pt>
                <c:pt idx="8414">
                  <c:v>-3.5291915927636211E-2</c:v>
                </c:pt>
                <c:pt idx="8415">
                  <c:v>-3.5558403891731385E-2</c:v>
                </c:pt>
                <c:pt idx="8416">
                  <c:v>-3.5824934867102351E-2</c:v>
                </c:pt>
                <c:pt idx="8417">
                  <c:v>-3.6091449851749349E-2</c:v>
                </c:pt>
                <c:pt idx="8418">
                  <c:v>-3.6357887011344001E-2</c:v>
                </c:pt>
                <c:pt idx="8419">
                  <c:v>-3.6624182003455782E-2</c:v>
                </c:pt>
                <c:pt idx="8420">
                  <c:v>-3.6890268283501733E-2</c:v>
                </c:pt>
                <c:pt idx="8421">
                  <c:v>-3.7156077393149245E-2</c:v>
                </c:pt>
                <c:pt idx="8422">
                  <c:v>-3.7421539231882892E-2</c:v>
                </c:pt>
                <c:pt idx="8423">
                  <c:v>-3.7686582312426428E-2</c:v>
                </c:pt>
                <c:pt idx="8424">
                  <c:v>-3.7951134000692145E-2</c:v>
                </c:pt>
                <c:pt idx="8425">
                  <c:v>-3.8215120740911025E-2</c:v>
                </c:pt>
                <c:pt idx="8426">
                  <c:v>-3.8478468266577519E-2</c:v>
                </c:pt>
                <c:pt idx="8427">
                  <c:v>-3.8741101797824584E-2</c:v>
                </c:pt>
                <c:pt idx="8428">
                  <c:v>-3.9002946225825869E-2</c:v>
                </c:pt>
                <c:pt idx="8429">
                  <c:v>-3.9263926284803581E-2</c:v>
                </c:pt>
                <c:pt idx="8430">
                  <c:v>-3.952396671220243E-2</c:v>
                </c:pt>
                <c:pt idx="8431">
                  <c:v>-3.9782992397572235E-2</c:v>
                </c:pt>
                <c:pt idx="8432">
                  <c:v>-4.0040928520684214E-2</c:v>
                </c:pt>
                <c:pt idx="8433">
                  <c:v>-4.0297700679388523E-2</c:v>
                </c:pt>
                <c:pt idx="8434">
                  <c:v>-4.0553235007703713E-2</c:v>
                </c:pt>
                <c:pt idx="8435">
                  <c:v>-4.0807458284611929E-2</c:v>
                </c:pt>
                <c:pt idx="8436">
                  <c:v>-4.1060298034017645E-2</c:v>
                </c:pt>
                <c:pt idx="8437">
                  <c:v>-4.1311682616310678E-2</c:v>
                </c:pt>
                <c:pt idx="8438">
                  <c:v>-4.156154131195975E-2</c:v>
                </c:pt>
                <c:pt idx="8439">
                  <c:v>-4.1809804397546411E-2</c:v>
                </c:pt>
                <c:pt idx="8440">
                  <c:v>-4.2056407985788892E-2</c:v>
                </c:pt>
                <c:pt idx="8441">
                  <c:v>-4.230130439595637E-2</c:v>
                </c:pt>
                <c:pt idx="8442">
                  <c:v>-4.2544464292880967E-2</c:v>
                </c:pt>
                <c:pt idx="8443">
                  <c:v>-4.278586878992461E-2</c:v>
                </c:pt>
                <c:pt idx="8444">
                  <c:v>-4.302550461950657E-2</c:v>
                </c:pt>
                <c:pt idx="8445">
                  <c:v>-4.3263363587652613E-2</c:v>
                </c:pt>
                <c:pt idx="8446">
                  <c:v>-4.3499442217865163E-2</c:v>
                </c:pt>
                <c:pt idx="8447">
                  <c:v>-4.3733741417923862E-2</c:v>
                </c:pt>
                <c:pt idx="8448">
                  <c:v>-4.3966266162470811E-2</c:v>
                </c:pt>
                <c:pt idx="8449">
                  <c:v>-4.4197025190603693E-2</c:v>
                </c:pt>
                <c:pt idx="8450">
                  <c:v>-4.4426030717961348E-2</c:v>
                </c:pt>
                <c:pt idx="8451">
                  <c:v>-4.4653298162807054E-2</c:v>
                </c:pt>
                <c:pt idx="8452">
                  <c:v>-4.4878845885622867E-2</c:v>
                </c:pt>
                <c:pt idx="8453">
                  <c:v>-4.5102694941738845E-2</c:v>
                </c:pt>
                <c:pt idx="8454">
                  <c:v>-4.5324868846530308E-2</c:v>
                </c:pt>
                <c:pt idx="8455">
                  <c:v>-4.5545393352726574E-2</c:v>
                </c:pt>
                <c:pt idx="8456">
                  <c:v>-4.5764296239383738E-2</c:v>
                </c:pt>
                <c:pt idx="8457">
                  <c:v>-4.5981607112085134E-2</c:v>
                </c:pt>
                <c:pt idx="8458">
                  <c:v>-4.619735721394324E-2</c:v>
                </c:pt>
                <c:pt idx="8459">
                  <c:v>-4.6411579246986051E-2</c:v>
                </c:pt>
                <c:pt idx="8460">
                  <c:v>-4.6624307203522765E-2</c:v>
                </c:pt>
                <c:pt idx="8461">
                  <c:v>-4.6835576207092826E-2</c:v>
                </c:pt>
                <c:pt idx="8462">
                  <c:v>-4.7045422362613117E-2</c:v>
                </c:pt>
                <c:pt idx="8463">
                  <c:v>-4.7253882615348484E-2</c:v>
                </c:pt>
                <c:pt idx="8464">
                  <c:v>-4.7460994618341003E-2</c:v>
                </c:pt>
                <c:pt idx="8465">
                  <c:v>-4.766679660794327E-2</c:v>
                </c:pt>
                <c:pt idx="8466">
                  <c:v>-4.7871327287111812E-2</c:v>
                </c:pt>
                <c:pt idx="8467">
                  <c:v>-4.8074625716126244E-2</c:v>
                </c:pt>
                <c:pt idx="8468">
                  <c:v>-4.8276731210409658E-2</c:v>
                </c:pt>
                <c:pt idx="8469">
                  <c:v>-4.8477683245136113E-2</c:v>
                </c:pt>
                <c:pt idx="8470">
                  <c:v>-4.8677521366321891E-2</c:v>
                </c:pt>
                <c:pt idx="8471">
                  <c:v>-4.8876285108101276E-2</c:v>
                </c:pt>
                <c:pt idx="8472">
                  <c:v>-4.9074013915906975E-2</c:v>
                </c:pt>
                <c:pt idx="8473">
                  <c:v>-4.9270747075274984E-2</c:v>
                </c:pt>
                <c:pt idx="8474">
                  <c:v>-4.9466523646008169E-2</c:v>
                </c:pt>
                <c:pt idx="8475">
                  <c:v>-4.9661382401440142E-2</c:v>
                </c:pt>
                <c:pt idx="8476">
                  <c:v>-4.9855361772551149E-2</c:v>
                </c:pt>
                <c:pt idx="8477">
                  <c:v>-5.0048499796694221E-2</c:v>
                </c:pt>
                <c:pt idx="8478">
                  <c:v>-5.0240834070700686E-2</c:v>
                </c:pt>
                <c:pt idx="8479">
                  <c:v>-5.0432401708140902E-2</c:v>
                </c:pt>
                <c:pt idx="8480">
                  <c:v>-5.0623239300524786E-2</c:v>
                </c:pt>
                <c:pt idx="8481">
                  <c:v>-5.0813382882235046E-2</c:v>
                </c:pt>
                <c:pt idx="8482">
                  <c:v>-5.1002867898992908E-2</c:v>
                </c:pt>
                <c:pt idx="8483">
                  <c:v>-5.1191729179664767E-2</c:v>
                </c:pt>
                <c:pt idx="8484">
                  <c:v>-5.1380000911224896E-2</c:v>
                </c:pt>
                <c:pt idx="8485">
                  <c:v>-5.156771661669686E-2</c:v>
                </c:pt>
                <c:pt idx="8486">
                  <c:v>-5.1754909135903561E-2</c:v>
                </c:pt>
                <c:pt idx="8487">
                  <c:v>-5.1941610608862161E-2</c:v>
                </c:pt>
                <c:pt idx="8488">
                  <c:v>-5.2127852461667401E-2</c:v>
                </c:pt>
                <c:pt idx="8489">
                  <c:v>-5.231366539471298E-2</c:v>
                </c:pt>
                <c:pt idx="8490">
                  <c:v>-5.2499079373106904E-2</c:v>
                </c:pt>
                <c:pt idx="8491">
                  <c:v>-5.2684123619143618E-2</c:v>
                </c:pt>
                <c:pt idx="8492">
                  <c:v>-5.2868826606700357E-2</c:v>
                </c:pt>
                <c:pt idx="8493">
                  <c:v>-5.3053216057432191E-2</c:v>
                </c:pt>
                <c:pt idx="8494">
                  <c:v>-5.3237318938645188E-2</c:v>
                </c:pt>
                <c:pt idx="8495">
                  <c:v>-5.3421161462732666E-2</c:v>
                </c:pt>
                <c:pt idx="8496">
                  <c:v>-5.3604769088064871E-2</c:v>
                </c:pt>
                <c:pt idx="8497">
                  <c:v>-5.378816652122733E-2</c:v>
                </c:pt>
                <c:pt idx="8498">
                  <c:v>-5.3971377720508182E-2</c:v>
                </c:pt>
                <c:pt idx="8499">
                  <c:v>-5.4154425900539677E-2</c:v>
                </c:pt>
                <c:pt idx="8500">
                  <c:v>-5.4337333538002977E-2</c:v>
                </c:pt>
                <c:pt idx="8501">
                  <c:v>-5.4520122378311053E-2</c:v>
                </c:pt>
                <c:pt idx="8502">
                  <c:v>-5.470281344318733E-2</c:v>
                </c:pt>
                <c:pt idx="8503">
                  <c:v>-5.4885431513555405E-2</c:v>
                </c:pt>
                <c:pt idx="8504">
                  <c:v>-5.5068014806056789E-2</c:v>
                </c:pt>
                <c:pt idx="8505">
                  <c:v>-5.5250616936674483E-2</c:v>
                </c:pt>
                <c:pt idx="8506">
                  <c:v>-5.5433299478633576E-2</c:v>
                </c:pt>
                <c:pt idx="8507">
                  <c:v>-5.561612740304564E-2</c:v>
                </c:pt>
                <c:pt idx="8508">
                  <c:v>-5.5799168542757557E-2</c:v>
                </c:pt>
                <c:pt idx="8509">
                  <c:v>-5.598249323895664E-2</c:v>
                </c:pt>
                <c:pt idx="8510">
                  <c:v>-5.6166174014154621E-2</c:v>
                </c:pt>
                <c:pt idx="8511">
                  <c:v>-5.6350285264530883E-2</c:v>
                </c:pt>
                <c:pt idx="8512">
                  <c:v>-5.6534902970601118E-2</c:v>
                </c:pt>
                <c:pt idx="8513">
                  <c:v>-5.6720104425438969E-2</c:v>
                </c:pt>
                <c:pt idx="8514">
                  <c:v>-5.6905967979707726E-2</c:v>
                </c:pt>
                <c:pt idx="8515">
                  <c:v>-5.7092572802782598E-2</c:v>
                </c:pt>
                <c:pt idx="8516">
                  <c:v>-5.7279998659263753E-2</c:v>
                </c:pt>
                <c:pt idx="8517">
                  <c:v>-5.7468325700203438E-2</c:v>
                </c:pt>
                <c:pt idx="8518">
                  <c:v>-5.765763426838922E-2</c:v>
                </c:pt>
                <c:pt idx="8519">
                  <c:v>-5.7848004717047687E-2</c:v>
                </c:pt>
                <c:pt idx="8520">
                  <c:v>-5.8039517241352409E-2</c:v>
                </c:pt>
                <c:pt idx="8521">
                  <c:v>-5.8232251722140103E-2</c:v>
                </c:pt>
                <c:pt idx="8522">
                  <c:v>-5.842628758125866E-2</c:v>
                </c:pt>
                <c:pt idx="8523">
                  <c:v>-5.8621703647990277E-2</c:v>
                </c:pt>
                <c:pt idx="8524">
                  <c:v>-5.8818578036011565E-2</c:v>
                </c:pt>
                <c:pt idx="8525">
                  <c:v>-5.9016988030371323E-2</c:v>
                </c:pt>
                <c:pt idx="8526">
                  <c:v>-5.9217009983985214E-2</c:v>
                </c:pt>
                <c:pt idx="8527">
                  <c:v>-5.9418719223164114E-2</c:v>
                </c:pt>
                <c:pt idx="8528">
                  <c:v>-5.9622181484080619E-2</c:v>
                </c:pt>
                <c:pt idx="8529">
                  <c:v>-5.9827434518622116E-2</c:v>
                </c:pt>
                <c:pt idx="8530">
                  <c:v>-6.0034484322501996E-2</c:v>
                </c:pt>
                <c:pt idx="8531">
                  <c:v>-6.0243319192419653E-2</c:v>
                </c:pt>
                <c:pt idx="8532">
                  <c:v>-6.0453918329318054E-2</c:v>
                </c:pt>
                <c:pt idx="8533">
                  <c:v>-6.0666252826462444E-2</c:v>
                </c:pt>
                <c:pt idx="8534">
                  <c:v>-6.0880286318198119E-2</c:v>
                </c:pt>
                <c:pt idx="8535">
                  <c:v>-6.1095975585215623E-2</c:v>
                </c:pt>
                <c:pt idx="8536">
                  <c:v>-6.1313271129190827E-2</c:v>
                </c:pt>
                <c:pt idx="8537">
                  <c:v>-6.1532117718343229E-2</c:v>
                </c:pt>
                <c:pt idx="8538">
                  <c:v>-6.1752454904983156E-2</c:v>
                </c:pt>
                <c:pt idx="8539">
                  <c:v>-6.1974217516076992E-2</c:v>
                </c:pt>
                <c:pt idx="8540">
                  <c:v>-6.219733611783667E-2</c:v>
                </c:pt>
                <c:pt idx="8541">
                  <c:v>-6.2421737455315297E-2</c:v>
                </c:pt>
                <c:pt idx="8542">
                  <c:v>-6.2647344867968496E-2</c:v>
                </c:pt>
                <c:pt idx="8543">
                  <c:v>-6.2874078682116114E-2</c:v>
                </c:pt>
                <c:pt idx="8544">
                  <c:v>-6.3101856581216378E-2</c:v>
                </c:pt>
                <c:pt idx="8545">
                  <c:v>-6.3330593954840614E-2</c:v>
                </c:pt>
                <c:pt idx="8546">
                  <c:v>-6.3560204227212563E-2</c:v>
                </c:pt>
                <c:pt idx="8547">
                  <c:v>-6.37905991661539E-2</c:v>
                </c:pt>
                <c:pt idx="8548">
                  <c:v>-6.4021689173252586E-2</c:v>
                </c:pt>
                <c:pt idx="8549">
                  <c:v>-6.4253383556049162E-2</c:v>
                </c:pt>
                <c:pt idx="8550">
                  <c:v>-6.4485590783011429E-2</c:v>
                </c:pt>
                <c:pt idx="8551">
                  <c:v>-6.4718218722046528E-2</c:v>
                </c:pt>
                <c:pt idx="8552">
                  <c:v>-6.4951174863275299E-2</c:v>
                </c:pt>
                <c:pt idx="8553">
                  <c:v>-6.5184366526773077E-2</c:v>
                </c:pt>
                <c:pt idx="8554">
                  <c:v>-6.5417701055957553E-2</c:v>
                </c:pt>
                <c:pt idx="8555">
                  <c:v>-6.5651085997283323E-2</c:v>
                </c:pt>
                <c:pt idx="8556">
                  <c:v>-6.5884429266881539E-2</c:v>
                </c:pt>
                <c:pt idx="8557">
                  <c:v>-6.6117639304760958E-2</c:v>
                </c:pt>
                <c:pt idx="8558">
                  <c:v>-6.6350625217167281E-2</c:v>
                </c:pt>
                <c:pt idx="8559">
                  <c:v>-6.6583296907676018E-2</c:v>
                </c:pt>
                <c:pt idx="8560">
                  <c:v>-6.6815565197575089E-2</c:v>
                </c:pt>
                <c:pt idx="8561">
                  <c:v>-6.704734193607341E-2</c:v>
                </c:pt>
                <c:pt idx="8562">
                  <c:v>-6.727854010085188E-2</c:v>
                </c:pt>
                <c:pt idx="8563">
                  <c:v>-6.7509073889456331E-2</c:v>
                </c:pt>
                <c:pt idx="8564">
                  <c:v>-6.7738858802010554E-2</c:v>
                </c:pt>
                <c:pt idx="8565">
                  <c:v>-6.7967811715712867E-2</c:v>
                </c:pt>
                <c:pt idx="8566">
                  <c:v>-6.8195850951559597E-2</c:v>
                </c:pt>
                <c:pt idx="8567">
                  <c:v>-6.8422896333723129E-2</c:v>
                </c:pt>
                <c:pt idx="8568">
                  <c:v>-6.8648869241994662E-2</c:v>
                </c:pt>
                <c:pt idx="8569">
                  <c:v>-6.88736926576866E-2</c:v>
                </c:pt>
                <c:pt idx="8570">
                  <c:v>-6.9097291203372033E-2</c:v>
                </c:pt>
                <c:pt idx="8571">
                  <c:v>-6.9319591176825235E-2</c:v>
                </c:pt>
                <c:pt idx="8572">
                  <c:v>-6.9540520579510406E-2</c:v>
                </c:pt>
                <c:pt idx="8573">
                  <c:v>-6.9760009139952533E-2</c:v>
                </c:pt>
                <c:pt idx="8574">
                  <c:v>-6.9977988332309213E-2</c:v>
                </c:pt>
                <c:pt idx="8575">
                  <c:v>-7.0194391390449362E-2</c:v>
                </c:pt>
                <c:pt idx="8576">
                  <c:v>-7.0409153317830417E-2</c:v>
                </c:pt>
                <c:pt idx="8577">
                  <c:v>-7.062221089345383E-2</c:v>
                </c:pt>
                <c:pt idx="8578">
                  <c:v>-7.0833502674164869E-2</c:v>
                </c:pt>
                <c:pt idx="8579">
                  <c:v>-7.1042968993551919E-2</c:v>
                </c:pt>
                <c:pt idx="8580">
                  <c:v>-7.1250551957687397E-2</c:v>
                </c:pt>
                <c:pt idx="8581">
                  <c:v>-7.1456195437942419E-2</c:v>
                </c:pt>
                <c:pt idx="8582">
                  <c:v>-7.1659845061094907E-2</c:v>
                </c:pt>
                <c:pt idx="8583">
                  <c:v>-7.1861448196941791E-2</c:v>
                </c:pt>
                <c:pt idx="8584">
                  <c:v>-7.2060953943613754E-2</c:v>
                </c:pt>
                <c:pt idx="8585">
                  <c:v>-7.2258313110783415E-2</c:v>
                </c:pt>
                <c:pt idx="8586">
                  <c:v>-7.2453478200946428E-2</c:v>
                </c:pt>
                <c:pt idx="8587">
                  <c:v>-7.2646403388946082E-2</c:v>
                </c:pt>
                <c:pt idx="8588">
                  <c:v>-7.2837044499904413E-2</c:v>
                </c:pt>
                <c:pt idx="8589">
                  <c:v>-7.3025358985712607E-2</c:v>
                </c:pt>
                <c:pt idx="8590">
                  <c:v>-7.3211306596433767E-2</c:v>
                </c:pt>
                <c:pt idx="8591">
                  <c:v>-7.339485085853352E-2</c:v>
                </c:pt>
                <c:pt idx="8592">
                  <c:v>-7.3575959351891498E-2</c:v>
                </c:pt>
                <c:pt idx="8593">
                  <c:v>-7.3754602522331805E-2</c:v>
                </c:pt>
                <c:pt idx="8594">
                  <c:v>-7.3930752941817973E-2</c:v>
                </c:pt>
                <c:pt idx="8595">
                  <c:v>-7.4104385193880781E-2</c:v>
                </c:pt>
                <c:pt idx="8596">
                  <c:v>-7.4275475786836034E-2</c:v>
                </c:pt>
                <c:pt idx="8597">
                  <c:v>-7.4444003070565062E-2</c:v>
                </c:pt>
                <c:pt idx="8598">
                  <c:v>-7.4609947155863929E-2</c:v>
                </c:pt>
                <c:pt idx="8599">
                  <c:v>-7.4773289836292278E-2</c:v>
                </c:pt>
                <c:pt idx="8600">
                  <c:v>-7.4934014512487324E-2</c:v>
                </c:pt>
                <c:pt idx="8601">
                  <c:v>-7.5092106118908486E-2</c:v>
                </c:pt>
                <c:pt idx="8602">
                  <c:v>-7.524755105297469E-2</c:v>
                </c:pt>
                <c:pt idx="8603">
                  <c:v>-7.5400337106556609E-2</c:v>
                </c:pt>
                <c:pt idx="8604">
                  <c:v>-7.5550453399782391E-2</c:v>
                </c:pt>
                <c:pt idx="8605">
                  <c:v>-7.5697890317116018E-2</c:v>
                </c:pt>
                <c:pt idx="8606">
                  <c:v>-7.5842639445664314E-2</c:v>
                </c:pt>
                <c:pt idx="8607">
                  <c:v>-7.5984693515669333E-2</c:v>
                </c:pt>
                <c:pt idx="8608">
                  <c:v>-7.6124046343140503E-2</c:v>
                </c:pt>
                <c:pt idx="8609">
                  <c:v>-7.6260692774580988E-2</c:v>
                </c:pt>
                <c:pt idx="8610">
                  <c:v>-7.6394628633761855E-2</c:v>
                </c:pt>
                <c:pt idx="8611">
                  <c:v>-7.6525850670497081E-2</c:v>
                </c:pt>
                <c:pt idx="8612">
                  <c:v>-7.6654356511372118E-2</c:v>
                </c:pt>
                <c:pt idx="8613">
                  <c:v>-7.6780144612379253E-2</c:v>
                </c:pt>
                <c:pt idx="8614">
                  <c:v>-7.6903214213409524E-2</c:v>
                </c:pt>
                <c:pt idx="8615">
                  <c:v>-7.7023565294557353E-2</c:v>
                </c:pt>
                <c:pt idx="8616">
                  <c:v>-7.7141198534187008E-2</c:v>
                </c:pt>
                <c:pt idx="8617">
                  <c:v>-7.725611526871462E-2</c:v>
                </c:pt>
                <c:pt idx="8618">
                  <c:v>-7.7368317454058297E-2</c:v>
                </c:pt>
                <c:pt idx="8619">
                  <c:v>-7.7477807628708997E-2</c:v>
                </c:pt>
                <c:pt idx="8620">
                  <c:v>-7.7584588878375729E-2</c:v>
                </c:pt>
                <c:pt idx="8621">
                  <c:v>-7.7688664802158233E-2</c:v>
                </c:pt>
                <c:pt idx="8622">
                  <c:v>-7.7790039480201856E-2</c:v>
                </c:pt>
                <c:pt idx="8623">
                  <c:v>-7.7888717442788677E-2</c:v>
                </c:pt>
                <c:pt idx="8624">
                  <c:v>-7.7984703640820441E-2</c:v>
                </c:pt>
                <c:pt idx="8625">
                  <c:v>-7.8078003417648867E-2</c:v>
                </c:pt>
                <c:pt idx="8626">
                  <c:v>-7.816862248220989E-2</c:v>
                </c:pt>
                <c:pt idx="8627">
                  <c:v>-7.8256566883418879E-2</c:v>
                </c:pt>
                <c:pt idx="8628">
                  <c:v>-7.8341842985784463E-2</c:v>
                </c:pt>
                <c:pt idx="8629">
                  <c:v>-7.8424457446200094E-2</c:v>
                </c:pt>
                <c:pt idx="8630">
                  <c:v>-7.8504417191871581E-2</c:v>
                </c:pt>
                <c:pt idx="8631">
                  <c:v>-7.8581729399342062E-2</c:v>
                </c:pt>
                <c:pt idx="8632">
                  <c:v>-7.8656401474574006E-2</c:v>
                </c:pt>
                <c:pt idx="8633">
                  <c:v>-7.87284410340508E-2</c:v>
                </c:pt>
                <c:pt idx="8634">
                  <c:v>-7.8797855886860016E-2</c:v>
                </c:pt>
                <c:pt idx="8635">
                  <c:v>-7.8864654017721927E-2</c:v>
                </c:pt>
                <c:pt idx="8636">
                  <c:v>-7.8928843570927318E-2</c:v>
                </c:pt>
                <c:pt idx="8637">
                  <c:v>-7.8990432835150046E-2</c:v>
                </c:pt>
                <c:pt idx="8638">
                  <c:v>-7.9049430229099396E-2</c:v>
                </c:pt>
                <c:pt idx="8639">
                  <c:v>-7.9105844287980259E-2</c:v>
                </c:pt>
                <c:pt idx="8640">
                  <c:v>-7.9159684627192486E-2</c:v>
                </c:pt>
                <c:pt idx="8641">
                  <c:v>-7.9210964040012127E-2</c:v>
                </c:pt>
                <c:pt idx="8642">
                  <c:v>-7.9259698912659632E-2</c:v>
                </c:pt>
                <c:pt idx="8643">
                  <c:v>-7.9305907587314775E-2</c:v>
                </c:pt>
                <c:pt idx="8644">
                  <c:v>-7.9349609354764983E-2</c:v>
                </c:pt>
                <c:pt idx="8645">
                  <c:v>-7.9390824325553735E-2</c:v>
                </c:pt>
                <c:pt idx="8646">
                  <c:v>-7.9429573341515722E-2</c:v>
                </c:pt>
                <c:pt idx="8647">
                  <c:v>-7.9465877893558357E-2</c:v>
                </c:pt>
                <c:pt idx="8648">
                  <c:v>-7.9499760044142193E-2</c:v>
                </c:pt>
                <c:pt idx="8649">
                  <c:v>-7.9531242354220599E-2</c:v>
                </c:pt>
                <c:pt idx="8650">
                  <c:v>-7.9560347814455354E-2</c:v>
                </c:pt>
                <c:pt idx="8651">
                  <c:v>-7.9587099780531773E-2</c:v>
                </c:pt>
                <c:pt idx="8652">
                  <c:v>-7.9611521912402478E-2</c:v>
                </c:pt>
                <c:pt idx="8653">
                  <c:v>-7.9633638117293307E-2</c:v>
                </c:pt>
                <c:pt idx="8654">
                  <c:v>-7.9653472496309524E-2</c:v>
                </c:pt>
                <c:pt idx="8655">
                  <c:v>-7.9671049294486498E-2</c:v>
                </c:pt>
                <c:pt idx="8656">
                  <c:v>-7.9686392854131746E-2</c:v>
                </c:pt>
                <c:pt idx="8657">
                  <c:v>-7.9699527571311893E-2</c:v>
                </c:pt>
                <c:pt idx="8658">
                  <c:v>-7.971047785534191E-2</c:v>
                </c:pt>
                <c:pt idx="8659">
                  <c:v>-7.9719268091137635E-2</c:v>
                </c:pt>
                <c:pt idx="8660">
                  <c:v>-7.9725922604299365E-2</c:v>
                </c:pt>
                <c:pt idx="8661">
                  <c:v>-7.973046562879596E-2</c:v>
                </c:pt>
                <c:pt idx="8662">
                  <c:v>-7.9732921277125654E-2</c:v>
                </c:pt>
                <c:pt idx="8663">
                  <c:v>-7.9733313512832443E-2</c:v>
                </c:pt>
                <c:pt idx="8664">
                  <c:v>-7.9731666125262043E-2</c:v>
                </c:pt>
                <c:pt idx="8665">
                  <c:v>-7.9728002706444784E-2</c:v>
                </c:pt>
                <c:pt idx="8666">
                  <c:v>-7.9722346629997581E-2</c:v>
                </c:pt>
                <c:pt idx="8667">
                  <c:v>-7.9714721031940397E-2</c:v>
                </c:pt>
                <c:pt idx="8668">
                  <c:v>-7.9705148793326727E-2</c:v>
                </c:pt>
                <c:pt idx="8669">
                  <c:v>-7.9693652524592123E-2</c:v>
                </c:pt>
                <c:pt idx="8670">
                  <c:v>-7.9680254551526386E-2</c:v>
                </c:pt>
                <c:pt idx="8671">
                  <c:v>-7.9664976902781348E-2</c:v>
                </c:pt>
                <c:pt idx="8672">
                  <c:v>-7.9647841298827682E-2</c:v>
                </c:pt>
                <c:pt idx="8673">
                  <c:v>-7.9628869142278264E-2</c:v>
                </c:pt>
                <c:pt idx="8674">
                  <c:v>-7.9608081509498912E-2</c:v>
                </c:pt>
                <c:pt idx="8675">
                  <c:v>-7.9585499143430785E-2</c:v>
                </c:pt>
                <c:pt idx="8676">
                  <c:v>-7.9561142447551109E-2</c:v>
                </c:pt>
                <c:pt idx="8677">
                  <c:v>-7.9535031480903309E-2</c:v>
                </c:pt>
                <c:pt idx="8678">
                  <c:v>-7.9507185954128617E-2</c:v>
                </c:pt>
                <c:pt idx="8679">
                  <c:v>-7.9477625226436338E-2</c:v>
                </c:pt>
                <c:pt idx="8680">
                  <c:v>-7.9446368303450879E-2</c:v>
                </c:pt>
                <c:pt idx="8681">
                  <c:v>-7.9413433835877734E-2</c:v>
                </c:pt>
                <c:pt idx="8682">
                  <c:v>-7.9378840118931787E-2</c:v>
                </c:pt>
                <c:pt idx="8683">
                  <c:v>-7.9342605092475912E-2</c:v>
                </c:pt>
                <c:pt idx="8684">
                  <c:v>-7.9304746341817792E-2</c:v>
                </c:pt>
                <c:pt idx="8685">
                  <c:v>-7.9265281099117499E-2</c:v>
                </c:pt>
                <c:pt idx="8686">
                  <c:v>-7.9224226245359283E-2</c:v>
                </c:pt>
                <c:pt idx="8687">
                  <c:v>-7.9181598312843798E-2</c:v>
                </c:pt>
                <c:pt idx="8688">
                  <c:v>-7.9137413488158975E-2</c:v>
                </c:pt>
                <c:pt idx="8689">
                  <c:v>-7.9091687615590031E-2</c:v>
                </c:pt>
                <c:pt idx="8690">
                  <c:v>-7.9044436200930712E-2</c:v>
                </c:pt>
                <c:pt idx="8691">
                  <c:v>-7.8995674415660272E-2</c:v>
                </c:pt>
                <c:pt idx="8692">
                  <c:v>-7.8945417101452101E-2</c:v>
                </c:pt>
                <c:pt idx="8693">
                  <c:v>-7.8893678774982129E-2</c:v>
                </c:pt>
                <c:pt idx="8694">
                  <c:v>-7.8840473633006239E-2</c:v>
                </c:pt>
                <c:pt idx="8695">
                  <c:v>-7.8785815557678482E-2</c:v>
                </c:pt>
                <c:pt idx="8696">
                  <c:v>-7.8729718122082681E-2</c:v>
                </c:pt>
                <c:pt idx="8697">
                  <c:v>-7.8672194595951567E-2</c:v>
                </c:pt>
                <c:pt idx="8698">
                  <c:v>-7.8613257951549984E-2</c:v>
                </c:pt>
                <c:pt idx="8699">
                  <c:v>-7.8552920869698589E-2</c:v>
                </c:pt>
                <c:pt idx="8700">
                  <c:v>-7.849119574591748E-2</c:v>
                </c:pt>
                <c:pt idx="8701">
                  <c:v>-7.8428094696669087E-2</c:v>
                </c:pt>
                <c:pt idx="8702">
                  <c:v>-7.8363629565681714E-2</c:v>
                </c:pt>
                <c:pt idx="8703">
                  <c:v>-7.8297814283353723E-2</c:v>
                </c:pt>
                <c:pt idx="8704">
                  <c:v>-7.8230669957004811E-2</c:v>
                </c:pt>
                <c:pt idx="8705">
                  <c:v>-7.8162225904794921E-2</c:v>
                </c:pt>
                <c:pt idx="8706">
                  <c:v>-7.809251574311786E-2</c:v>
                </c:pt>
                <c:pt idx="8707">
                  <c:v>-7.8021574989669384E-2</c:v>
                </c:pt>
                <c:pt idx="8708">
                  <c:v>-7.7949440781946919E-2</c:v>
                </c:pt>
                <c:pt idx="8709">
                  <c:v>-7.7876151691607887E-2</c:v>
                </c:pt>
                <c:pt idx="8710">
                  <c:v>-7.7801747552469214E-2</c:v>
                </c:pt>
                <c:pt idx="8711">
                  <c:v>-7.7726269298472289E-2</c:v>
                </c:pt>
                <c:pt idx="8712">
                  <c:v>-7.7649758811085642E-2</c:v>
                </c:pt>
                <c:pt idx="8713">
                  <c:v>-7.7572258775753619E-2</c:v>
                </c:pt>
                <c:pt idx="8714">
                  <c:v>-7.7493812547014332E-2</c:v>
                </c:pt>
                <c:pt idx="8715">
                  <c:v>-7.7414464021921869E-2</c:v>
                </c:pt>
                <c:pt idx="8716">
                  <c:v>-7.7334257521417857E-2</c:v>
                </c:pt>
                <c:pt idx="8717">
                  <c:v>-7.725323767930789E-2</c:v>
                </c:pt>
                <c:pt idx="8718">
                  <c:v>-7.7171449338508821E-2</c:v>
                </c:pt>
                <c:pt idx="8719">
                  <c:v>-7.7088937454243348E-2</c:v>
                </c:pt>
                <c:pt idx="8720">
                  <c:v>-7.7005747003867864E-2</c:v>
                </c:pt>
                <c:pt idx="8721">
                  <c:v>-7.6921922903030571E-2</c:v>
                </c:pt>
                <c:pt idx="8722">
                  <c:v>-7.6837509927865089E-2</c:v>
                </c:pt>
                <c:pt idx="8723">
                  <c:v>-7.6752552642936372E-2</c:v>
                </c:pt>
                <c:pt idx="8724">
                  <c:v>-7.6667095334663524E-2</c:v>
                </c:pt>
                <c:pt idx="8725">
                  <c:v>-7.6581181949954738E-2</c:v>
                </c:pt>
                <c:pt idx="8726">
                  <c:v>-7.6494856039797818E-2</c:v>
                </c:pt>
                <c:pt idx="8727">
                  <c:v>-7.6408160707559555E-2</c:v>
                </c:pt>
                <c:pt idx="8728">
                  <c:v>-7.6321138561755417E-2</c:v>
                </c:pt>
                <c:pt idx="8729">
                  <c:v>-7.6233831673059846E-2</c:v>
                </c:pt>
                <c:pt idx="8730">
                  <c:v>-7.6146281535336049E-2</c:v>
                </c:pt>
                <c:pt idx="8731">
                  <c:v>-7.6058529030472458E-2</c:v>
                </c:pt>
                <c:pt idx="8732">
                  <c:v>-7.597061439682011E-2</c:v>
                </c:pt>
                <c:pt idx="8733">
                  <c:v>-7.5882577201035722E-2</c:v>
                </c:pt>
                <c:pt idx="8734">
                  <c:v>-7.5794456313138608E-2</c:v>
                </c:pt>
                <c:pt idx="8735">
                  <c:v>-7.5706289884601763E-2</c:v>
                </c:pt>
                <c:pt idx="8736">
                  <c:v>-7.5618115329301044E-2</c:v>
                </c:pt>
                <c:pt idx="8737">
                  <c:v>-7.5529969307155914E-2</c:v>
                </c:pt>
                <c:pt idx="8738">
                  <c:v>-7.5441887710300401E-2</c:v>
                </c:pt>
                <c:pt idx="8739">
                  <c:v>-7.5353905651630734E-2</c:v>
                </c:pt>
                <c:pt idx="8740">
                  <c:v>-7.5266057455582319E-2</c:v>
                </c:pt>
                <c:pt idx="8741">
                  <c:v>-7.5178376650994846E-2</c:v>
                </c:pt>
                <c:pt idx="8742">
                  <c:v>-7.5090895965930576E-2</c:v>
                </c:pt>
                <c:pt idx="8743">
                  <c:v>-7.5003647324316886E-2</c:v>
                </c:pt>
                <c:pt idx="8744">
                  <c:v>-7.4916661844290008E-2</c:v>
                </c:pt>
                <c:pt idx="8745">
                  <c:v>-7.4829969838122082E-2</c:v>
                </c:pt>
                <c:pt idx="8746">
                  <c:v>-7.4743600813619637E-2</c:v>
                </c:pt>
                <c:pt idx="8747">
                  <c:v>-7.4657583476886072E-2</c:v>
                </c:pt>
                <c:pt idx="8748">
                  <c:v>-7.4571945736346873E-2</c:v>
                </c:pt>
                <c:pt idx="8749">
                  <c:v>-7.4486714707939883E-2</c:v>
                </c:pt>
                <c:pt idx="8750">
                  <c:v>-7.4401916721378705E-2</c:v>
                </c:pt>
                <c:pt idx="8751">
                  <c:v>-7.4317577327401588E-2</c:v>
                </c:pt>
                <c:pt idx="8752">
                  <c:v>-7.4233721305922012E-2</c:v>
                </c:pt>
                <c:pt idx="8753">
                  <c:v>-7.415037267500231E-2</c:v>
                </c:pt>
                <c:pt idx="8754">
                  <c:v>-7.4067554700575244E-2</c:v>
                </c:pt>
                <c:pt idx="8755">
                  <c:v>-7.3985289906841945E-2</c:v>
                </c:pt>
                <c:pt idx="8756">
                  <c:v>-7.3903600087279864E-2</c:v>
                </c:pt>
                <c:pt idx="8757">
                  <c:v>-7.3822506316196246E-2</c:v>
                </c:pt>
                <c:pt idx="8758">
                  <c:v>-7.3742028960767189E-2</c:v>
                </c:pt>
                <c:pt idx="8759">
                  <c:v>-7.3662187693505951E-2</c:v>
                </c:pt>
                <c:pt idx="8760">
                  <c:v>-7.3583001505106271E-2</c:v>
                </c:pt>
                <c:pt idx="8761">
                  <c:v>-7.3504488717610728E-2</c:v>
                </c:pt>
                <c:pt idx="8762">
                  <c:v>-7.3426666997856646E-2</c:v>
                </c:pt>
                <c:pt idx="8763">
                  <c:v>-7.3349553371154466E-2</c:v>
                </c:pt>
                <c:pt idx="8764">
                  <c:v>-7.3273164235157576E-2</c:v>
                </c:pt>
                <c:pt idx="8765">
                  <c:v>-7.3197512321725874E-2</c:v>
                </c:pt>
                <c:pt idx="8766">
                  <c:v>-7.3122600116716535E-2</c:v>
                </c:pt>
                <c:pt idx="8767">
                  <c:v>-7.3048418541462878E-2</c:v>
                </c:pt>
                <c:pt idx="8768">
                  <c:v>-7.2974952050583783E-2</c:v>
                </c:pt>
                <c:pt idx="8769">
                  <c:v>-7.2902181763796231E-2</c:v>
                </c:pt>
                <c:pt idx="8770">
                  <c:v>-7.2830085853728896E-2</c:v>
                </c:pt>
                <c:pt idx="8771">
                  <c:v>-7.275863980933224E-2</c:v>
                </c:pt>
                <c:pt idx="8772">
                  <c:v>-7.2687816681494877E-2</c:v>
                </c:pt>
                <c:pt idx="8773">
                  <c:v>-7.2617587315598267E-2</c:v>
                </c:pt>
                <c:pt idx="8774">
                  <c:v>-7.2547920571662108E-2</c:v>
                </c:pt>
                <c:pt idx="8775">
                  <c:v>-7.2478783532559848E-2</c:v>
                </c:pt>
                <c:pt idx="8776">
                  <c:v>-7.241014170076418E-2</c:v>
                </c:pt>
                <c:pt idx="8777">
                  <c:v>-7.2341959184072727E-2</c:v>
                </c:pt>
                <c:pt idx="8778">
                  <c:v>-7.2274198870750692E-2</c:v>
                </c:pt>
                <c:pt idx="8779">
                  <c:v>-7.2206822594517411E-2</c:v>
                </c:pt>
                <c:pt idx="8780">
                  <c:v>-7.2139791289790964E-2</c:v>
                </c:pt>
                <c:pt idx="8781">
                  <c:v>-7.2073065137594483E-2</c:v>
                </c:pt>
                <c:pt idx="8782">
                  <c:v>-7.2006603702516325E-2</c:v>
                </c:pt>
                <c:pt idx="8783">
                  <c:v>-7.1940366061104266E-2</c:v>
                </c:pt>
                <c:pt idx="8784">
                  <c:v>-7.1874310922064172E-2</c:v>
                </c:pt>
                <c:pt idx="8785">
                  <c:v>-7.1808396738620633E-2</c:v>
                </c:pt>
                <c:pt idx="8786">
                  <c:v>-7.1742581813388287E-2</c:v>
                </c:pt>
                <c:pt idx="8787">
                  <c:v>-7.1676824396089647E-2</c:v>
                </c:pt>
                <c:pt idx="8788">
                  <c:v>-7.1611082774446402E-2</c:v>
                </c:pt>
                <c:pt idx="8789">
                  <c:v>-7.154531535855907E-2</c:v>
                </c:pt>
                <c:pt idx="8790">
                  <c:v>-7.1479480759081074E-2</c:v>
                </c:pt>
                <c:pt idx="8791">
                  <c:v>-7.1413537859481652E-2</c:v>
                </c:pt>
                <c:pt idx="8792">
                  <c:v>-7.1347445882683463E-2</c:v>
                </c:pt>
                <c:pt idx="8793">
                  <c:v>-7.1281164452349763E-2</c:v>
                </c:pt>
                <c:pt idx="8794">
                  <c:v>-7.1214653649086773E-2</c:v>
                </c:pt>
                <c:pt idx="8795">
                  <c:v>-7.1147874061817967E-2</c:v>
                </c:pt>
                <c:pt idx="8796">
                  <c:v>-7.1080786834577081E-2</c:v>
                </c:pt>
                <c:pt idx="8797">
                  <c:v>-7.1013353708957519E-2</c:v>
                </c:pt>
                <c:pt idx="8798">
                  <c:v>-7.0945537062448188E-2</c:v>
                </c:pt>
                <c:pt idx="8799">
                  <c:v>-7.0877299942875019E-2</c:v>
                </c:pt>
                <c:pt idx="8800">
                  <c:v>-7.0808606099161675E-2</c:v>
                </c:pt>
                <c:pt idx="8801">
                  <c:v>-7.0739420008612192E-2</c:v>
                </c:pt>
                <c:pt idx="8802">
                  <c:v>-7.0669706900911969E-2</c:v>
                </c:pt>
                <c:pt idx="8803">
                  <c:v>-7.0599432779035062E-2</c:v>
                </c:pt>
                <c:pt idx="8804">
                  <c:v>-7.0528564437238081E-2</c:v>
                </c:pt>
                <c:pt idx="8805">
                  <c:v>-7.0457069476313902E-2</c:v>
                </c:pt>
                <c:pt idx="8806">
                  <c:v>-7.0384916316270973E-2</c:v>
                </c:pt>
                <c:pt idx="8807">
                  <c:v>-7.0312074206596895E-2</c:v>
                </c:pt>
                <c:pt idx="8808">
                  <c:v>-7.0238513234258559E-2</c:v>
                </c:pt>
                <c:pt idx="8809">
                  <c:v>-7.0164204329584492E-2</c:v>
                </c:pt>
                <c:pt idx="8810">
                  <c:v>-7.0089119270167671E-2</c:v>
                </c:pt>
                <c:pt idx="8811">
                  <c:v>-7.0013230682922867E-2</c:v>
                </c:pt>
                <c:pt idx="8812">
                  <c:v>-6.9936512044424304E-2</c:v>
                </c:pt>
                <c:pt idx="8813">
                  <c:v>-6.9858937679645447E-2</c:v>
                </c:pt>
                <c:pt idx="8814">
                  <c:v>-6.9780482759216139E-2</c:v>
                </c:pt>
                <c:pt idx="8815">
                  <c:v>-6.9701123295306797E-2</c:v>
                </c:pt>
                <c:pt idx="8816">
                  <c:v>-6.9620836136244993E-2</c:v>
                </c:pt>
                <c:pt idx="8817">
                  <c:v>-6.9539598959963644E-2</c:v>
                </c:pt>
                <c:pt idx="8818">
                  <c:v>-6.9457390266375679E-2</c:v>
                </c:pt>
                <c:pt idx="8819">
                  <c:v>-6.9374189368765465E-2</c:v>
                </c:pt>
                <c:pt idx="8820">
                  <c:v>-6.9289976384282234E-2</c:v>
                </c:pt>
                <c:pt idx="8821">
                  <c:v>-6.9204732223616575E-2</c:v>
                </c:pt>
                <c:pt idx="8822">
                  <c:v>-6.9118438579937033E-2</c:v>
                </c:pt>
                <c:pt idx="8823">
                  <c:v>-6.9031077917159581E-2</c:v>
                </c:pt>
                <c:pt idx="8824">
                  <c:v>-6.8942633457618627E-2</c:v>
                </c:pt>
                <c:pt idx="8825">
                  <c:v>-6.8853089169204837E-2</c:v>
                </c:pt>
                <c:pt idx="8826">
                  <c:v>-6.8762429752031271E-2</c:v>
                </c:pt>
                <c:pt idx="8827">
                  <c:v>-6.867064062468535E-2</c:v>
                </c:pt>
                <c:pt idx="8828">
                  <c:v>-6.8577714826942249E-2</c:v>
                </c:pt>
                <c:pt idx="8829">
                  <c:v>-6.8483667949501253E-2</c:v>
                </c:pt>
                <c:pt idx="8830">
                  <c:v>-6.8388541139570935E-2</c:v>
                </c:pt>
                <c:pt idx="8831">
                  <c:v>-6.829238956561838E-2</c:v>
                </c:pt>
                <c:pt idx="8832">
                  <c:v>-6.8195275337343569E-2</c:v>
                </c:pt>
                <c:pt idx="8833">
                  <c:v>-6.8097266643971879E-2</c:v>
                </c:pt>
                <c:pt idx="8834">
                  <c:v>-6.7998437174296031E-2</c:v>
                </c:pt>
                <c:pt idx="8835">
                  <c:v>-6.7898865576849973E-2</c:v>
                </c:pt>
                <c:pt idx="8836">
                  <c:v>-6.7798634949472317E-2</c:v>
                </c:pt>
                <c:pt idx="8837">
                  <c:v>-6.7697832356764381E-2</c:v>
                </c:pt>
                <c:pt idx="8838">
                  <c:v>-6.7596548374344742E-2</c:v>
                </c:pt>
                <c:pt idx="8839">
                  <c:v>-6.7494876658840103E-2</c:v>
                </c:pt>
                <c:pt idx="8840">
                  <c:v>-6.7392913542587085E-2</c:v>
                </c:pt>
                <c:pt idx="8841">
                  <c:v>-6.7290757652038846E-2</c:v>
                </c:pt>
                <c:pt idx="8842">
                  <c:v>-6.7188509548904068E-2</c:v>
                </c:pt>
                <c:pt idx="8843">
                  <c:v>-6.7086271393069954E-2</c:v>
                </c:pt>
                <c:pt idx="8844">
                  <c:v>-6.6984146626388158E-2</c:v>
                </c:pt>
                <c:pt idx="8845">
                  <c:v>-6.6882239676430214E-2</c:v>
                </c:pt>
                <c:pt idx="8846">
                  <c:v>-6.678065567934402E-2</c:v>
                </c:pt>
                <c:pt idx="8847">
                  <c:v>-6.667950022097098E-2</c:v>
                </c:pt>
                <c:pt idx="8848">
                  <c:v>-6.6578879095407398E-2</c:v>
                </c:pt>
                <c:pt idx="8849">
                  <c:v>-6.6478898080221019E-2</c:v>
                </c:pt>
                <c:pt idx="8850">
                  <c:v>-6.6379662727557395E-2</c:v>
                </c:pt>
                <c:pt idx="8851">
                  <c:v>-6.6281278170396876E-2</c:v>
                </c:pt>
                <c:pt idx="8852">
                  <c:v>-6.6183848943246124E-2</c:v>
                </c:pt>
                <c:pt idx="8853">
                  <c:v>-6.6087465309198637E-2</c:v>
                </c:pt>
                <c:pt idx="8854">
                  <c:v>-6.5992173924055958E-2</c:v>
                </c:pt>
                <c:pt idx="8855">
                  <c:v>-6.5897971798216687E-2</c:v>
                </c:pt>
                <c:pt idx="8856">
                  <c:v>-6.5804828665740778E-2</c:v>
                </c:pt>
                <c:pt idx="8857">
                  <c:v>-6.5712700663989862E-2</c:v>
                </c:pt>
                <c:pt idx="8858">
                  <c:v>-6.562153188032406E-2</c:v>
                </c:pt>
                <c:pt idx="8859">
                  <c:v>-6.5531255358481436E-2</c:v>
                </c:pt>
                <c:pt idx="8860">
                  <c:v>-6.544179403601029E-2</c:v>
                </c:pt>
                <c:pt idx="8861">
                  <c:v>-6.5353061633280848E-2</c:v>
                </c:pt>
                <c:pt idx="8862">
                  <c:v>-6.526496349655829E-2</c:v>
                </c:pt>
                <c:pt idx="8863">
                  <c:v>-6.5177397396862805E-2</c:v>
                </c:pt>
                <c:pt idx="8864">
                  <c:v>-6.5090254286275143E-2</c:v>
                </c:pt>
                <c:pt idx="8865">
                  <c:v>-6.5003419013306321E-2</c:v>
                </c:pt>
                <c:pt idx="8866">
                  <c:v>-6.4916770998910495E-2</c:v>
                </c:pt>
                <c:pt idx="8867">
                  <c:v>-6.4830184874681396E-2</c:v>
                </c:pt>
                <c:pt idx="8868">
                  <c:v>-6.4743531084732603E-2</c:v>
                </c:pt>
                <c:pt idx="8869">
                  <c:v>-6.4656676452723397E-2</c:v>
                </c:pt>
                <c:pt idx="8870">
                  <c:v>-6.4569484715452222E-2</c:v>
                </c:pt>
                <c:pt idx="8871">
                  <c:v>-6.4481817024400992E-2</c:v>
                </c:pt>
                <c:pt idx="8872">
                  <c:v>-6.4393532416574223E-2</c:v>
                </c:pt>
                <c:pt idx="8873">
                  <c:v>-6.4304488255939263E-2</c:v>
                </c:pt>
                <c:pt idx="8874">
                  <c:v>-6.4214540646734403E-2</c:v>
                </c:pt>
                <c:pt idx="8875">
                  <c:v>-6.4123544819875311E-2</c:v>
                </c:pt>
                <c:pt idx="8876">
                  <c:v>-6.4031355493650799E-2</c:v>
                </c:pt>
                <c:pt idx="8877">
                  <c:v>-6.3937827209864448E-2</c:v>
                </c:pt>
                <c:pt idx="8878">
                  <c:v>-6.3842819908353304E-2</c:v>
                </c:pt>
                <c:pt idx="8879">
                  <c:v>-6.374621058576381E-2</c:v>
                </c:pt>
                <c:pt idx="8880">
                  <c:v>-6.3647895862190357E-2</c:v>
                </c:pt>
                <c:pt idx="8881">
                  <c:v>-6.3547783466071497E-2</c:v>
                </c:pt>
                <c:pt idx="8882">
                  <c:v>-6.3445787089112207E-2</c:v>
                </c:pt>
                <c:pt idx="8883">
                  <c:v>-6.3341825953378963E-2</c:v>
                </c:pt>
                <c:pt idx="8884">
                  <c:v>-6.3235824575341174E-2</c:v>
                </c:pt>
                <c:pt idx="8885">
                  <c:v>-6.3127712543906173E-2</c:v>
                </c:pt>
                <c:pt idx="8886">
                  <c:v>-6.3017424305098727E-2</c:v>
                </c:pt>
                <c:pt idx="8887">
                  <c:v>-6.2904898953041369E-2</c:v>
                </c:pt>
                <c:pt idx="8888">
                  <c:v>-6.2790080027164186E-2</c:v>
                </c:pt>
                <c:pt idx="8889">
                  <c:v>-6.2672915315576491E-2</c:v>
                </c:pt>
                <c:pt idx="8890">
                  <c:v>-6.2553356664526161E-2</c:v>
                </c:pt>
                <c:pt idx="8891">
                  <c:v>-6.2431359793867477E-2</c:v>
                </c:pt>
                <c:pt idx="8892">
                  <c:v>-6.2306884118451866E-2</c:v>
                </c:pt>
                <c:pt idx="8893">
                  <c:v>-6.2179892575351399E-2</c:v>
                </c:pt>
                <c:pt idx="8894">
                  <c:v>-6.2050351456821404E-2</c:v>
                </c:pt>
                <c:pt idx="8895">
                  <c:v>-6.1918230248902514E-2</c:v>
                </c:pt>
                <c:pt idx="8896">
                  <c:v>-6.1783501475561851E-2</c:v>
                </c:pt>
                <c:pt idx="8897">
                  <c:v>-6.1646140548267475E-2</c:v>
                </c:pt>
                <c:pt idx="8898">
                  <c:v>-6.150612562088948E-2</c:v>
                </c:pt>
                <c:pt idx="8899">
                  <c:v>-6.1363437449817607E-2</c:v>
                </c:pt>
                <c:pt idx="8900">
                  <c:v>-6.1218059259184388E-2</c:v>
                </c:pt>
                <c:pt idx="8901">
                  <c:v>-6.1069976611080795E-2</c:v>
                </c:pt>
                <c:pt idx="8902">
                  <c:v>-6.0919177280649897E-2</c:v>
                </c:pt>
                <c:pt idx="8903">
                  <c:v>-6.0765651135943927E-2</c:v>
                </c:pt>
                <c:pt idx="8904">
                  <c:v>-6.0609390022428718E-2</c:v>
                </c:pt>
                <c:pt idx="8905">
                  <c:v>-6.0450387652019724E-2</c:v>
                </c:pt>
                <c:pt idx="8906">
                  <c:v>-6.0288639496533104E-2</c:v>
                </c:pt>
                <c:pt idx="8907">
                  <c:v>-6.0124142685435901E-2</c:v>
                </c:pt>
                <c:pt idx="8908">
                  <c:v>-5.9956895907779702E-2</c:v>
                </c:pt>
                <c:pt idx="8909">
                  <c:v>-5.9786899318201789E-2</c:v>
                </c:pt>
                <c:pt idx="8910">
                  <c:v>-5.9614154446879987E-2</c:v>
                </c:pt>
                <c:pt idx="8911">
                  <c:v>-5.9438664113326704E-2</c:v>
                </c:pt>
                <c:pt idx="8912">
                  <c:v>-5.9260432343909222E-2</c:v>
                </c:pt>
                <c:pt idx="8913">
                  <c:v>-5.9079464292985308E-2</c:v>
                </c:pt>
                <c:pt idx="8914">
                  <c:v>-5.8895766167542551E-2</c:v>
                </c:pt>
                <c:pt idx="8915">
                  <c:v>-5.8709345155233073E-2</c:v>
                </c:pt>
                <c:pt idx="8916">
                  <c:v>-5.8520209355695588E-2</c:v>
                </c:pt>
                <c:pt idx="8917">
                  <c:v>-5.8328367715058782E-2</c:v>
                </c:pt>
                <c:pt idx="8918">
                  <c:v>-5.813382996352142E-2</c:v>
                </c:pt>
                <c:pt idx="8919">
                  <c:v>-5.7936606555906635E-2</c:v>
                </c:pt>
                <c:pt idx="8920">
                  <c:v>-5.773670861508913E-2</c:v>
                </c:pt>
                <c:pt idx="8921">
                  <c:v>-5.753414787819662E-2</c:v>
                </c:pt>
                <c:pt idx="8922">
                  <c:v>-5.732893664548757E-2</c:v>
                </c:pt>
                <c:pt idx="8923">
                  <c:v>-5.7121087731810807E-2</c:v>
                </c:pt>
                <c:pt idx="8924">
                  <c:v>-5.691061442055307E-2</c:v>
                </c:pt>
                <c:pt idx="8925">
                  <c:v>-5.6697530419983426E-2</c:v>
                </c:pt>
                <c:pt idx="8926">
                  <c:v>-5.6481849821905371E-2</c:v>
                </c:pt>
                <c:pt idx="8927">
                  <c:v>-5.6263587062529374E-2</c:v>
                </c:pt>
                <c:pt idx="8928">
                  <c:v>-5.604275688548066E-2</c:v>
                </c:pt>
                <c:pt idx="8929">
                  <c:v>-5.5819374306859348E-2</c:v>
                </c:pt>
                <c:pt idx="8930">
                  <c:v>-5.559345458227196E-2</c:v>
                </c:pt>
                <c:pt idx="8931">
                  <c:v>-5.5365013175755394E-2</c:v>
                </c:pt>
                <c:pt idx="8932">
                  <c:v>-5.5134065730516713E-2</c:v>
                </c:pt>
                <c:pt idx="8933">
                  <c:v>-5.4900628041413935E-2</c:v>
                </c:pt>
                <c:pt idx="8934">
                  <c:v>-5.4664716029105304E-2</c:v>
                </c:pt>
                <c:pt idx="8935">
                  <c:v>-5.4426345715796583E-2</c:v>
                </c:pt>
                <c:pt idx="8936">
                  <c:v>-5.4185533202517719E-2</c:v>
                </c:pt>
                <c:pt idx="8937">
                  <c:v>-5.394229464786237E-2</c:v>
                </c:pt>
                <c:pt idx="8938">
                  <c:v>-5.3696646248126062E-2</c:v>
                </c:pt>
                <c:pt idx="8939">
                  <c:v>-5.3448604218780262E-2</c:v>
                </c:pt>
                <c:pt idx="8940">
                  <c:v>-5.3198195078252818E-2</c:v>
                </c:pt>
                <c:pt idx="8941">
                  <c:v>-5.2945477887810628E-2</c:v>
                </c:pt>
                <c:pt idx="8942">
                  <c:v>-5.269054873467529E-2</c:v>
                </c:pt>
                <c:pt idx="8943">
                  <c:v>-5.2433523561293445E-2</c:v>
                </c:pt>
                <c:pt idx="8944">
                  <c:v>-5.2174527630959956E-2</c:v>
                </c:pt>
                <c:pt idx="8945">
                  <c:v>-5.1913694255408961E-2</c:v>
                </c:pt>
                <c:pt idx="8946">
                  <c:v>-5.1651163943098426E-2</c:v>
                </c:pt>
                <c:pt idx="8947">
                  <c:v>-5.1387083608255064E-2</c:v>
                </c:pt>
                <c:pt idx="8948">
                  <c:v>-5.112160582458565E-2</c:v>
                </c:pt>
                <c:pt idx="8949">
                  <c:v>-5.0854888121340563E-2</c:v>
                </c:pt>
                <c:pt idx="8950">
                  <c:v>-5.0587092320007361E-2</c:v>
                </c:pt>
                <c:pt idx="8951">
                  <c:v>-5.031838390997969E-2</c:v>
                </c:pt>
                <c:pt idx="8952">
                  <c:v>-5.004893146159322E-2</c:v>
                </c:pt>
                <c:pt idx="8953">
                  <c:v>-4.9778906074964796E-2</c:v>
                </c:pt>
                <c:pt idx="8954">
                  <c:v>-4.9508480863116426E-2</c:v>
                </c:pt>
                <c:pt idx="8955">
                  <c:v>-4.9237830467909027E-2</c:v>
                </c:pt>
                <c:pt idx="8956">
                  <c:v>-4.8967130607356218E-2</c:v>
                </c:pt>
                <c:pt idx="8957">
                  <c:v>-4.8696557652929899E-2</c:v>
                </c:pt>
                <c:pt idx="8958">
                  <c:v>-4.8426288235514522E-2</c:v>
                </c:pt>
                <c:pt idx="8959">
                  <c:v>-4.8156498878707307E-2</c:v>
                </c:pt>
                <c:pt idx="8960">
                  <c:v>-4.7887365658204784E-2</c:v>
                </c:pt>
                <c:pt idx="8961">
                  <c:v>-4.7619063886056474E-2</c:v>
                </c:pt>
                <c:pt idx="8962">
                  <c:v>-4.7351767818607157E-2</c:v>
                </c:pt>
                <c:pt idx="8963">
                  <c:v>-4.7085650386988968E-2</c:v>
                </c:pt>
                <c:pt idx="8964">
                  <c:v>-4.6820882949063711E-2</c:v>
                </c:pt>
                <c:pt idx="8965">
                  <c:v>-4.6557624784403333E-2</c:v>
                </c:pt>
                <c:pt idx="8966">
                  <c:v>-4.6296000681232505E-2</c:v>
                </c:pt>
                <c:pt idx="8967">
                  <c:v>-4.6036096258853049E-2</c:v>
                </c:pt>
                <c:pt idx="8968">
                  <c:v>-4.5777974912664429E-2</c:v>
                </c:pt>
                <c:pt idx="8969">
                  <c:v>-4.5521688155647895E-2</c:v>
                </c:pt>
                <c:pt idx="8970">
                  <c:v>-4.5267276735802893E-2</c:v>
                </c:pt>
                <c:pt idx="8971">
                  <c:v>-4.5014771349587715E-2</c:v>
                </c:pt>
                <c:pt idx="8972">
                  <c:v>-4.476419330960827E-2</c:v>
                </c:pt>
                <c:pt idx="8973">
                  <c:v>-4.4515555181781817E-2</c:v>
                </c:pt>
                <c:pt idx="8974">
                  <c:v>-4.4268861393489317E-2</c:v>
                </c:pt>
                <c:pt idx="8975">
                  <c:v>-4.4024108813669964E-2</c:v>
                </c:pt>
                <c:pt idx="8976">
                  <c:v>-4.3781287305773915E-2</c:v>
                </c:pt>
                <c:pt idx="8977">
                  <c:v>-4.3540380254480177E-2</c:v>
                </c:pt>
                <c:pt idx="8978">
                  <c:v>-4.3301365067059075E-2</c:v>
                </c:pt>
                <c:pt idx="8979">
                  <c:v>-4.3064213650254785E-2</c:v>
                </c:pt>
                <c:pt idx="8980">
                  <c:v>-4.2828892863539768E-2</c:v>
                </c:pt>
                <c:pt idx="8981">
                  <c:v>-4.2595364949578676E-2</c:v>
                </c:pt>
                <c:pt idx="8982">
                  <c:v>-4.2363587942720923E-2</c:v>
                </c:pt>
                <c:pt idx="8983">
                  <c:v>-4.2133516056324545E-2</c:v>
                </c:pt>
                <c:pt idx="8984">
                  <c:v>-4.1905100049695672E-2</c:v>
                </c:pt>
                <c:pt idx="8985">
                  <c:v>-4.1678287575409818E-2</c:v>
                </c:pt>
                <c:pt idx="8986">
                  <c:v>-4.1453023507763802E-2</c:v>
                </c:pt>
                <c:pt idx="8987">
                  <c:v>-4.1229250253087921E-2</c:v>
                </c:pt>
                <c:pt idx="8988">
                  <c:v>-4.1006908042630984E-2</c:v>
                </c:pt>
                <c:pt idx="8989">
                  <c:v>-4.0785935208711037E-2</c:v>
                </c:pt>
                <c:pt idx="8990">
                  <c:v>-4.0566274904856765E-2</c:v>
                </c:pt>
                <c:pt idx="8991">
                  <c:v>-4.0347889307771917E-2</c:v>
                </c:pt>
                <c:pt idx="8992">
                  <c:v>-4.0130762668072389E-2</c:v>
                </c:pt>
                <c:pt idx="8993">
                  <c:v>-3.9914890766489471E-2</c:v>
                </c:pt>
                <c:pt idx="8994">
                  <c:v>-3.9700274517707752E-2</c:v>
                </c:pt>
                <c:pt idx="8995">
                  <c:v>-3.9486919369047385E-2</c:v>
                </c:pt>
                <c:pt idx="8996">
                  <c:v>-3.9274834949992739E-2</c:v>
                </c:pt>
                <c:pt idx="8997">
                  <c:v>-3.9064034747423919E-2</c:v>
                </c:pt>
                <c:pt idx="8998">
                  <c:v>-3.8854535797020986E-2</c:v>
                </c:pt>
                <c:pt idx="8999">
                  <c:v>-3.8646358389933209E-2</c:v>
                </c:pt>
                <c:pt idx="9000">
                  <c:v>-3.8439525794160177E-2</c:v>
                </c:pt>
                <c:pt idx="9001">
                  <c:v>-3.8234063990115912E-2</c:v>
                </c:pt>
                <c:pt idx="9002">
                  <c:v>-3.803000141985962E-2</c:v>
                </c:pt>
                <c:pt idx="9003">
                  <c:v>-3.7827368749487264E-2</c:v>
                </c:pt>
                <c:pt idx="9004">
                  <c:v>-3.7626198644190541E-2</c:v>
                </c:pt>
                <c:pt idx="9005">
                  <c:v>-3.7426525555500786E-2</c:v>
                </c:pt>
                <c:pt idx="9006">
                  <c:v>-3.7228385520247452E-2</c:v>
                </c:pt>
                <c:pt idx="9007">
                  <c:v>-3.7031815970772243E-2</c:v>
                </c:pt>
                <c:pt idx="9008">
                  <c:v>-3.6836855555951939E-2</c:v>
                </c:pt>
                <c:pt idx="9009">
                  <c:v>-3.66435439725947E-2</c:v>
                </c:pt>
                <c:pt idx="9010">
                  <c:v>-3.6451921806785914E-2</c:v>
                </c:pt>
                <c:pt idx="9011">
                  <c:v>-3.6262030384772E-2</c:v>
                </c:pt>
                <c:pt idx="9012">
                  <c:v>-3.6073911632981542E-2</c:v>
                </c:pt>
                <c:pt idx="9013">
                  <c:v>-3.5887607946795068E-2</c:v>
                </c:pt>
                <c:pt idx="9014">
                  <c:v>-3.5703162067685867E-2</c:v>
                </c:pt>
                <c:pt idx="9015">
                  <c:v>-3.5520609921039871E-2</c:v>
                </c:pt>
                <c:pt idx="9016">
                  <c:v>-3.5339965282835041E-2</c:v>
                </c:pt>
                <c:pt idx="9017">
                  <c:v>-3.5161216602498005E-2</c:v>
                </c:pt>
                <c:pt idx="9018">
                  <c:v>-3.4984338647707336E-2</c:v>
                </c:pt>
                <c:pt idx="9019">
                  <c:v>-3.4809299616386187E-2</c:v>
                </c:pt>
                <c:pt idx="9020">
                  <c:v>-3.4636061919255591E-2</c:v>
                </c:pt>
                <c:pt idx="9021">
                  <c:v>-3.4464582681263636E-2</c:v>
                </c:pt>
                <c:pt idx="9022">
                  <c:v>-3.4294814207811386E-2</c:v>
                </c:pt>
                <c:pt idx="9023">
                  <c:v>-3.4126704426472705E-2</c:v>
                </c:pt>
                <c:pt idx="9024">
                  <c:v>-3.3960197305490235E-2</c:v>
                </c:pt>
                <c:pt idx="9025">
                  <c:v>-3.379523324993447E-2</c:v>
                </c:pt>
                <c:pt idx="9026">
                  <c:v>-3.3631749476377731E-2</c:v>
                </c:pt>
                <c:pt idx="9027">
                  <c:v>-3.3469680366913446E-2</c:v>
                </c:pt>
                <c:pt idx="9028">
                  <c:v>-3.3308957803330493E-2</c:v>
                </c:pt>
                <c:pt idx="9029">
                  <c:v>-3.314951148223131E-2</c:v>
                </c:pt>
                <c:pt idx="9030">
                  <c:v>-3.299126921186215E-2</c:v>
                </c:pt>
                <c:pt idx="9031">
                  <c:v>-3.2834157191403181E-2</c:v>
                </c:pt>
                <c:pt idx="9032">
                  <c:v>-3.2678100273445018E-2</c:v>
                </c:pt>
                <c:pt idx="9033">
                  <c:v>-3.2523022210358514E-2</c:v>
                </c:pt>
                <c:pt idx="9034">
                  <c:v>-3.2368845885243719E-2</c:v>
                </c:pt>
                <c:pt idx="9035">
                  <c:v>-3.2215493528124181E-2</c:v>
                </c:pt>
                <c:pt idx="9036">
                  <c:v>-3.2062886918032593E-2</c:v>
                </c:pt>
                <c:pt idx="9037">
                  <c:v>-3.1910947571614258E-2</c:v>
                </c:pt>
                <c:pt idx="9038">
                  <c:v>-3.1759596918854806E-2</c:v>
                </c:pt>
                <c:pt idx="9039">
                  <c:v>-3.1608756466520525E-2</c:v>
                </c:pt>
                <c:pt idx="9040">
                  <c:v>-3.1458349143077192E-2</c:v>
                </c:pt>
                <c:pt idx="9041">
                  <c:v>-3.1308302017208862E-2</c:v>
                </c:pt>
                <c:pt idx="9042">
                  <c:v>-3.1158546948747392E-2</c:v>
                </c:pt>
                <c:pt idx="9043">
                  <c:v>-3.1009018721122897E-2</c:v>
                </c:pt>
                <c:pt idx="9044">
                  <c:v>-3.085965393277243E-2</c:v>
                </c:pt>
                <c:pt idx="9045">
                  <c:v>-3.0710390952123995E-2</c:v>
                </c:pt>
                <c:pt idx="9046">
                  <c:v>-3.05611699125127E-2</c:v>
                </c:pt>
                <c:pt idx="9047">
                  <c:v>-3.0411932705787754E-2</c:v>
                </c:pt>
                <c:pt idx="9048">
                  <c:v>-3.0262622973179745E-2</c:v>
                </c:pt>
                <c:pt idx="9049">
                  <c:v>-3.0113186093578229E-2</c:v>
                </c:pt>
                <c:pt idx="9050">
                  <c:v>-2.9963569169422079E-2</c:v>
                </c:pt>
                <c:pt idx="9051">
                  <c:v>-2.9813721010397538E-2</c:v>
                </c:pt>
                <c:pt idx="9052">
                  <c:v>-2.9663592115129582E-2</c:v>
                </c:pt>
                <c:pt idx="9053">
                  <c:v>-2.9513134651042317E-2</c:v>
                </c:pt>
                <c:pt idx="9054">
                  <c:v>-2.9362302432555418E-2</c:v>
                </c:pt>
                <c:pt idx="9055">
                  <c:v>-2.9211050897774617E-2</c:v>
                </c:pt>
                <c:pt idx="9056">
                  <c:v>-2.9059337083826058E-2</c:v>
                </c:pt>
                <c:pt idx="9057">
                  <c:v>-2.8907119600976097E-2</c:v>
                </c:pt>
                <c:pt idx="9058">
                  <c:v>-2.8754358605670421E-2</c:v>
                </c:pt>
                <c:pt idx="9059">
                  <c:v>-2.8601015772618713E-2</c:v>
                </c:pt>
                <c:pt idx="9060">
                  <c:v>-2.84470542660442E-2</c:v>
                </c:pt>
                <c:pt idx="9061">
                  <c:v>-2.8292438710210321E-2</c:v>
                </c:pt>
                <c:pt idx="9062">
                  <c:v>-2.8137135159330019E-2</c:v>
                </c:pt>
                <c:pt idx="9063">
                  <c:v>-2.7981111066957283E-2</c:v>
                </c:pt>
                <c:pt idx="9064">
                  <c:v>-2.7824335254953848E-2</c:v>
                </c:pt>
                <c:pt idx="9065">
                  <c:v>-2.7666777882118819E-2</c:v>
                </c:pt>
                <c:pt idx="9066">
                  <c:v>-2.750841041256278E-2</c:v>
                </c:pt>
                <c:pt idx="9067">
                  <c:v>-2.734920558390316E-2</c:v>
                </c:pt>
                <c:pt idx="9068">
                  <c:v>-2.7189137375352137E-2</c:v>
                </c:pt>
                <c:pt idx="9069">
                  <c:v>-2.7028180975764135E-2</c:v>
                </c:pt>
                <c:pt idx="9070">
                  <c:v>-2.6866312751703095E-2</c:v>
                </c:pt>
                <c:pt idx="9071">
                  <c:v>-2.6703510215590993E-2</c:v>
                </c:pt>
                <c:pt idx="9072">
                  <c:v>-2.6539751993985922E-2</c:v>
                </c:pt>
                <c:pt idx="9073">
                  <c:v>-2.6375017796042653E-2</c:v>
                </c:pt>
                <c:pt idx="9074">
                  <c:v>-2.6209288382199724E-2</c:v>
                </c:pt>
                <c:pt idx="9075">
                  <c:v>-2.6042545533135172E-2</c:v>
                </c:pt>
                <c:pt idx="9076">
                  <c:v>-2.5874772019029213E-2</c:v>
                </c:pt>
                <c:pt idx="9077">
                  <c:v>-2.5705951569168956E-2</c:v>
                </c:pt>
                <c:pt idx="9078">
                  <c:v>-2.5536068841927273E-2</c:v>
                </c:pt>
                <c:pt idx="9079">
                  <c:v>-2.5365109395144553E-2</c:v>
                </c:pt>
                <c:pt idx="9080">
                  <c:v>-2.5193059656939909E-2</c:v>
                </c:pt>
                <c:pt idx="9081">
                  <c:v>-2.5019906896975128E-2</c:v>
                </c:pt>
                <c:pt idx="9082">
                  <c:v>-2.4845639198192552E-2</c:v>
                </c:pt>
                <c:pt idx="9083">
                  <c:v>-2.4670245429045723E-2</c:v>
                </c:pt>
                <c:pt idx="9084">
                  <c:v>-2.4493715216238814E-2</c:v>
                </c:pt>
                <c:pt idx="9085">
                  <c:v>-2.4316038917989894E-2</c:v>
                </c:pt>
                <c:pt idx="9086">
                  <c:v>-2.4137207597829675E-2</c:v>
                </c:pt>
                <c:pt idx="9087">
                  <c:v>-2.3957212998946729E-2</c:v>
                </c:pt>
                <c:pt idx="9088">
                  <c:v>-2.3776047519087882E-2</c:v>
                </c:pt>
                <c:pt idx="9089">
                  <c:v>-2.3593704186020636E-2</c:v>
                </c:pt>
                <c:pt idx="9090">
                  <c:v>-2.3410176633563474E-2</c:v>
                </c:pt>
                <c:pt idx="9091">
                  <c:v>-2.3225459078187984E-2</c:v>
                </c:pt>
                <c:pt idx="9092">
                  <c:v>-2.3039546296195774E-2</c:v>
                </c:pt>
                <c:pt idx="9093">
                  <c:v>-2.2852433601471354E-2</c:v>
                </c:pt>
                <c:pt idx="9094">
                  <c:v>-2.2664116823811788E-2</c:v>
                </c:pt>
                <c:pt idx="9095">
                  <c:v>-2.2474592287831968E-2</c:v>
                </c:pt>
                <c:pt idx="9096">
                  <c:v>-2.2283856792444E-2</c:v>
                </c:pt>
                <c:pt idx="9097">
                  <c:v>-2.2091907590907869E-2</c:v>
                </c:pt>
                <c:pt idx="9098">
                  <c:v>-2.1898742371449901E-2</c:v>
                </c:pt>
                <c:pt idx="9099">
                  <c:v>-2.1704359238444663E-2</c:v>
                </c:pt>
                <c:pt idx="9100">
                  <c:v>-2.1508756694155182E-2</c:v>
                </c:pt>
                <c:pt idx="9101">
                  <c:v>-2.1311933621025677E-2</c:v>
                </c:pt>
                <c:pt idx="9102">
                  <c:v>-2.1113889264520552E-2</c:v>
                </c:pt>
                <c:pt idx="9103">
                  <c:v>-2.0914630110269856E-2</c:v>
                </c:pt>
                <c:pt idx="9104">
                  <c:v>-2.0714184762324027E-2</c:v>
                </c:pt>
                <c:pt idx="9105">
                  <c:v>-2.0512606937780842E-2</c:v>
                </c:pt>
                <c:pt idx="9106">
                  <c:v>-2.0309963969767652E-2</c:v>
                </c:pt>
                <c:pt idx="9107">
                  <c:v>-2.0106329751478146E-2</c:v>
                </c:pt>
                <c:pt idx="9108">
                  <c:v>-1.9901783878431292E-2</c:v>
                </c:pt>
                <c:pt idx="9109">
                  <c:v>-1.9696411072123155E-2</c:v>
                </c:pt>
                <c:pt idx="9110">
                  <c:v>-1.9490300644215218E-2</c:v>
                </c:pt>
                <c:pt idx="9111">
                  <c:v>-1.9283545990510253E-2</c:v>
                </c:pt>
                <c:pt idx="9112">
                  <c:v>-1.907624411318631E-2</c:v>
                </c:pt>
                <c:pt idx="9113">
                  <c:v>-1.8868495170154886E-2</c:v>
                </c:pt>
                <c:pt idx="9114">
                  <c:v>-1.8660402050453245E-2</c:v>
                </c:pt>
                <c:pt idx="9115">
                  <c:v>-1.8452069974610661E-2</c:v>
                </c:pt>
                <c:pt idx="9116">
                  <c:v>-1.8243606118957201E-2</c:v>
                </c:pt>
                <c:pt idx="9117">
                  <c:v>-1.8035119262872799E-2</c:v>
                </c:pt>
                <c:pt idx="9118">
                  <c:v>-1.7826719458002759E-2</c:v>
                </c:pt>
                <c:pt idx="9119">
                  <c:v>-1.7618517718494552E-2</c:v>
                </c:pt>
                <c:pt idx="9120">
                  <c:v>-1.7410625731338732E-2</c:v>
                </c:pt>
                <c:pt idx="9121">
                  <c:v>-1.720315558592472E-2</c:v>
                </c:pt>
                <c:pt idx="9122">
                  <c:v>-1.6996219521949858E-2</c:v>
                </c:pt>
                <c:pt idx="9123">
                  <c:v>-1.6789929694847047E-2</c:v>
                </c:pt>
                <c:pt idx="9124">
                  <c:v>-1.6584397957923307E-2</c:v>
                </c:pt>
                <c:pt idx="9125">
                  <c:v>-1.6379735660427951E-2</c:v>
                </c:pt>
                <c:pt idx="9126">
                  <c:v>-1.6176053460794714E-2</c:v>
                </c:pt>
                <c:pt idx="9127">
                  <c:v>-1.5973461154328225E-2</c:v>
                </c:pt>
                <c:pt idx="9128">
                  <c:v>-1.5772067514629666E-2</c:v>
                </c:pt>
                <c:pt idx="9129">
                  <c:v>-1.5571980148081505E-2</c:v>
                </c:pt>
                <c:pt idx="9130">
                  <c:v>-1.5373305360734973E-2</c:v>
                </c:pt>
                <c:pt idx="9131">
                  <c:v>-1.5176148036967711E-2</c:v>
                </c:pt>
                <c:pt idx="9132">
                  <c:v>-1.4980611529302003E-2</c:v>
                </c:pt>
                <c:pt idx="9133">
                  <c:v>-1.4786797558796663E-2</c:v>
                </c:pt>
                <c:pt idx="9134">
                  <c:v>-1.4594806125447618E-2</c:v>
                </c:pt>
                <c:pt idx="9135">
                  <c:v>-1.440473542805386E-2</c:v>
                </c:pt>
                <c:pt idx="9136">
                  <c:v>-1.4216681793026379E-2</c:v>
                </c:pt>
                <c:pt idx="9137">
                  <c:v>-1.4030739611638239E-2</c:v>
                </c:pt>
                <c:pt idx="9138">
                  <c:v>-1.3847001285233852E-2</c:v>
                </c:pt>
                <c:pt idx="9139">
                  <c:v>-1.3665557177935061E-2</c:v>
                </c:pt>
                <c:pt idx="9140">
                  <c:v>-1.3486488566109955E-2</c:v>
                </c:pt>
                <c:pt idx="9141">
                  <c:v>-1.3309852458660934E-2</c:v>
                </c:pt>
                <c:pt idx="9142">
                  <c:v>-1.31356785085595E-2</c:v>
                </c:pt>
                <c:pt idx="9143">
                  <c:v>-1.2963980667328942E-2</c:v>
                </c:pt>
                <c:pt idx="9144">
                  <c:v>-1.2794764329379871E-2</c:v>
                </c:pt>
                <c:pt idx="9145">
                  <c:v>-1.262802717896465E-2</c:v>
                </c:pt>
                <c:pt idx="9146">
                  <c:v>-1.2463759756239675E-2</c:v>
                </c:pt>
                <c:pt idx="9147">
                  <c:v>-1.2301945987028088E-2</c:v>
                </c:pt>
                <c:pt idx="9148">
                  <c:v>-1.2142563686892885E-2</c:v>
                </c:pt>
                <c:pt idx="9149">
                  <c:v>-1.1985585040769457E-2</c:v>
                </c:pt>
                <c:pt idx="9150">
                  <c:v>-1.1830977059018003E-2</c:v>
                </c:pt>
                <c:pt idx="9151">
                  <c:v>-1.1678702010725127E-2</c:v>
                </c:pt>
                <c:pt idx="9152">
                  <c:v>-1.152871783506639E-2</c:v>
                </c:pt>
                <c:pt idx="9153">
                  <c:v>-1.1380978531524711E-2</c:v>
                </c:pt>
                <c:pt idx="9154">
                  <c:v>-1.1235434529742207E-2</c:v>
                </c:pt>
                <c:pt idx="9155">
                  <c:v>-1.1092033039765432E-2</c:v>
                </c:pt>
                <c:pt idx="9156">
                  <c:v>-1.095071838342639E-2</c:v>
                </c:pt>
                <c:pt idx="9157">
                  <c:v>-1.0811432307583987E-2</c:v>
                </c:pt>
                <c:pt idx="9158">
                  <c:v>-1.0674114279932548E-2</c:v>
                </c:pt>
                <c:pt idx="9159">
                  <c:v>-1.0538701768066282E-2</c:v>
                </c:pt>
                <c:pt idx="9160">
                  <c:v>-1.0405130502470647E-2</c:v>
                </c:pt>
                <c:pt idx="9161">
                  <c:v>-1.0273334724093652E-2</c:v>
                </c:pt>
                <c:pt idx="9162">
                  <c:v>-1.0143247417132368E-2</c:v>
                </c:pt>
                <c:pt idx="9163">
                  <c:v>-1.001480052765218E-2</c:v>
                </c:pt>
                <c:pt idx="9164">
                  <c:v>-9.8879251686387875E-3</c:v>
                </c:pt>
                <c:pt idx="9165">
                  <c:v>-9.7625518120653589E-3</c:v>
                </c:pt>
                <c:pt idx="9166">
                  <c:v>-9.6386104685400823E-3</c:v>
                </c:pt>
                <c:pt idx="9167">
                  <c:v>-9.5160308550822359E-3</c:v>
                </c:pt>
                <c:pt idx="9168">
                  <c:v>-9.394742551557797E-3</c:v>
                </c:pt>
                <c:pt idx="9169">
                  <c:v>-9.2746751462892806E-3</c:v>
                </c:pt>
                <c:pt idx="9170">
                  <c:v>-9.1557583713376394E-3</c:v>
                </c:pt>
                <c:pt idx="9171">
                  <c:v>-9.0379222279380958E-3</c:v>
                </c:pt>
                <c:pt idx="9172">
                  <c:v>-8.9210971025558156E-3</c:v>
                </c:pt>
                <c:pt idx="9173">
                  <c:v>-8.8052138740114666E-3</c:v>
                </c:pt>
                <c:pt idx="9174">
                  <c:v>-8.6902040121115444E-3</c:v>
                </c:pt>
                <c:pt idx="9175">
                  <c:v>-8.5759996682030788E-3</c:v>
                </c:pt>
                <c:pt idx="9176">
                  <c:v>-8.4625337580575104E-3</c:v>
                </c:pt>
                <c:pt idx="9177">
                  <c:v>-8.3497400374741484E-3</c:v>
                </c:pt>
                <c:pt idx="9178">
                  <c:v>-8.2375531709792688E-3</c:v>
                </c:pt>
                <c:pt idx="9179">
                  <c:v>-8.1259087939831026E-3</c:v>
                </c:pt>
                <c:pt idx="9180">
                  <c:v>-8.0147435687433297E-3</c:v>
                </c:pt>
                <c:pt idx="9181">
                  <c:v>-7.903995234470506E-3</c:v>
                </c:pt>
                <c:pt idx="9182">
                  <c:v>-7.7936026518978596E-3</c:v>
                </c:pt>
                <c:pt idx="9183">
                  <c:v>-7.6835058426252666E-3</c:v>
                </c:pt>
                <c:pt idx="9184">
                  <c:v>-7.5736460235349638E-3</c:v>
                </c:pt>
                <c:pt idx="9185">
                  <c:v>-7.4639656365645332E-3</c:v>
                </c:pt>
                <c:pt idx="9186">
                  <c:v>-7.3544083741111134E-3</c:v>
                </c:pt>
                <c:pt idx="9187">
                  <c:v>-7.2449192003293554E-3</c:v>
                </c:pt>
                <c:pt idx="9188">
                  <c:v>-7.1354443685747197E-3</c:v>
                </c:pt>
                <c:pt idx="9189">
                  <c:v>-7.0259314352329634E-3</c:v>
                </c:pt>
                <c:pt idx="9190">
                  <c:v>-6.9163292701662988E-3</c:v>
                </c:pt>
                <c:pt idx="9191">
                  <c:v>-6.8065880639966063E-3</c:v>
                </c:pt>
                <c:pt idx="9192">
                  <c:v>-6.6966593324363569E-3</c:v>
                </c:pt>
                <c:pt idx="9193">
                  <c:v>-6.5864959178683884E-3</c:v>
                </c:pt>
                <c:pt idx="9194">
                  <c:v>-6.4760519883665423E-3</c:v>
                </c:pt>
                <c:pt idx="9195">
                  <c:v>-6.3652830343402748E-3</c:v>
                </c:pt>
                <c:pt idx="9196">
                  <c:v>-6.2541458629778151E-3</c:v>
                </c:pt>
                <c:pt idx="9197">
                  <c:v>-6.1425985906540899E-3</c:v>
                </c:pt>
                <c:pt idx="9198">
                  <c:v>-6.0306006334616517E-3</c:v>
                </c:pt>
                <c:pt idx="9199">
                  <c:v>-5.9181126960151176E-3</c:v>
                </c:pt>
                <c:pt idx="9200">
                  <c:v>-5.8050967586721399E-3</c:v>
                </c:pt>
                <c:pt idx="9201">
                  <c:v>-5.6915160633066991E-3</c:v>
                </c:pt>
                <c:pt idx="9202">
                  <c:v>-5.5773350977636384E-3</c:v>
                </c:pt>
                <c:pt idx="9203">
                  <c:v>-5.4625271846203641E-3</c:v>
                </c:pt>
                <c:pt idx="9204">
                  <c:v>-5.3470908954527992E-3</c:v>
                </c:pt>
                <c:pt idx="9205">
                  <c:v>-5.2310533530169579E-3</c:v>
                </c:pt>
                <c:pt idx="9206">
                  <c:v>-5.1144575441811188E-3</c:v>
                </c:pt>
                <c:pt idx="9207">
                  <c:v>-4.9973545310935622E-3</c:v>
                </c:pt>
                <c:pt idx="9208">
                  <c:v>-4.8798024992713802E-3</c:v>
                </c:pt>
                <c:pt idx="9209">
                  <c:v>-4.7618661150046942E-3</c:v>
                </c:pt>
                <c:pt idx="9210">
                  <c:v>-4.6436159264452784E-3</c:v>
                </c:pt>
                <c:pt idx="9211">
                  <c:v>-4.5251277966088599E-3</c:v>
                </c:pt>
                <c:pt idx="9212">
                  <c:v>-4.4064823666869965E-3</c:v>
                </c:pt>
                <c:pt idx="9213">
                  <c:v>-4.2877645484967709E-3</c:v>
                </c:pt>
                <c:pt idx="9214">
                  <c:v>-4.1690630449406022E-3</c:v>
                </c:pt>
                <c:pt idx="9215">
                  <c:v>-4.0504698973773609E-3</c:v>
                </c:pt>
                <c:pt idx="9216">
                  <c:v>-3.9320800588341694E-3</c:v>
                </c:pt>
                <c:pt idx="9217">
                  <c:v>-3.8139909920164106E-3</c:v>
                </c:pt>
                <c:pt idx="9218">
                  <c:v>-3.696302291101575E-3</c:v>
                </c:pt>
                <c:pt idx="9219">
                  <c:v>-3.5791153263307492E-3</c:v>
                </c:pt>
                <c:pt idx="9220">
                  <c:v>-3.4625329104380474E-3</c:v>
                </c:pt>
                <c:pt idx="9221">
                  <c:v>-3.3466589859897102E-3</c:v>
                </c:pt>
                <c:pt idx="9222">
                  <c:v>-3.2315983327256604E-3</c:v>
                </c:pt>
                <c:pt idx="9223">
                  <c:v>-3.1174562940296659E-3</c:v>
                </c:pt>
                <c:pt idx="9224">
                  <c:v>-3.004338521677332E-3</c:v>
                </c:pt>
                <c:pt idx="9225">
                  <c:v>-2.8923507380387834E-3</c:v>
                </c:pt>
                <c:pt idx="9226">
                  <c:v>-2.7815985149389224E-3</c:v>
                </c:pt>
                <c:pt idx="9227">
                  <c:v>-2.6721870684037557E-3</c:v>
                </c:pt>
                <c:pt idx="9228">
                  <c:v>-2.5642210685467323E-3</c:v>
                </c:pt>
                <c:pt idx="9229">
                  <c:v>-2.4578044638738361E-3</c:v>
                </c:pt>
                <c:pt idx="9230">
                  <c:v>-2.353040319310737E-3</c:v>
                </c:pt>
                <c:pt idx="9231">
                  <c:v>-2.2500306672792493E-3</c:v>
                </c:pt>
                <c:pt idx="9232">
                  <c:v>-2.1488763711739892E-3</c:v>
                </c:pt>
                <c:pt idx="9233">
                  <c:v>-2.0496770006131603E-3</c:v>
                </c:pt>
                <c:pt idx="9234">
                  <c:v>-1.9525307178600319E-3</c:v>
                </c:pt>
                <c:pt idx="9235">
                  <c:v>-1.8575341748337882E-3</c:v>
                </c:pt>
                <c:pt idx="9236">
                  <c:v>-1.764782420150077E-3</c:v>
                </c:pt>
                <c:pt idx="9237">
                  <c:v>-1.6743688156526839E-3</c:v>
                </c:pt>
                <c:pt idx="9238">
                  <c:v>-1.5863849619184136E-3</c:v>
                </c:pt>
                <c:pt idx="9239">
                  <c:v>-1.500920632237361E-3</c:v>
                </c:pt>
                <c:pt idx="9240">
                  <c:v>-1.4180597151744383E-3</c:v>
                </c:pt>
                <c:pt idx="9241">
                  <c:v>-1.3378715231375342E-3</c:v>
                </c:pt>
                <c:pt idx="9242">
                  <c:v>-1.2604090026286101E-3</c:v>
                </c:pt>
                <c:pt idx="9243">
                  <c:v>-1.185715358790409E-3</c:v>
                </c:pt>
                <c:pt idx="9244">
                  <c:v>-1.1138281100417993E-3</c:v>
                </c:pt>
                <c:pt idx="9245">
                  <c:v>-1.044779552989068E-3</c:v>
                </c:pt>
                <c:pt idx="9246">
                  <c:v>-9.7859706988231597E-4</c:v>
                </c:pt>
                <c:pt idx="9247">
                  <c:v>-9.1530341798929965E-4</c:v>
                </c:pt>
                <c:pt idx="9248">
                  <c:v>-8.5491700677762627E-4</c:v>
                </c:pt>
                <c:pt idx="9249">
                  <c:v>-7.9745216346269318E-4</c:v>
                </c:pt>
                <c:pt idx="9250">
                  <c:v>-7.4291938726376964E-4</c:v>
                </c:pt>
                <c:pt idx="9251">
                  <c:v>-6.9132559269935846E-4</c:v>
                </c:pt>
                <c:pt idx="9252">
                  <c:v>-6.4267434224938983E-4</c:v>
                </c:pt>
                <c:pt idx="9253">
                  <c:v>-5.9696606870821868E-4</c:v>
                </c:pt>
                <c:pt idx="9254">
                  <c:v>-5.5419828754844816E-4</c:v>
                </c:pt>
                <c:pt idx="9255">
                  <c:v>-5.1436579961136434E-4</c:v>
                </c:pt>
                <c:pt idx="9256">
                  <c:v>-4.7746088443523504E-4</c:v>
                </c:pt>
                <c:pt idx="9257">
                  <c:v>-4.4347348452795617E-4</c:v>
                </c:pt>
                <c:pt idx="9258">
                  <c:v>-4.123913808855165E-4</c:v>
                </c:pt>
                <c:pt idx="9259">
                  <c:v>-3.8420036005255126E-4</c:v>
                </c:pt>
                <c:pt idx="9260">
                  <c:v>-3.5888437301587103E-4</c:v>
                </c:pt>
                <c:pt idx="9261">
                  <c:v>-3.3642568621631663E-4</c:v>
                </c:pt>
                <c:pt idx="9262">
                  <c:v>-3.1680502495861897E-4</c:v>
                </c:pt>
                <c:pt idx="9263">
                  <c:v>-3.0000170949315963E-4</c:v>
                </c:pt>
                <c:pt idx="9264">
                  <c:v>-2.8599378403764802E-4</c:v>
                </c:pt>
                <c:pt idx="9265">
                  <c:v>-2.7475813900077541E-4</c:v>
                </c:pt>
                <c:pt idx="9266">
                  <c:v>-2.6627062666388635E-4</c:v>
                </c:pt>
                <c:pt idx="9267">
                  <c:v>-2.6050617057064791E-4</c:v>
                </c:pt>
                <c:pt idx="9268">
                  <c:v>-2.5743886886859716E-4</c:v>
                </c:pt>
                <c:pt idx="9269">
                  <c:v>-2.5704209184034151E-4</c:v>
                </c:pt>
                <c:pt idx="9270">
                  <c:v>-2.5928857385606259E-4</c:v>
                </c:pt>
                <c:pt idx="9271">
                  <c:v>-2.6415049997286546E-4</c:v>
                </c:pt>
                <c:pt idx="9272">
                  <c:v>-2.7159958740041984E-4</c:v>
                </c:pt>
                <c:pt idx="9273">
                  <c:v>-2.8160716204627295E-4</c:v>
                </c:pt>
                <c:pt idx="9274">
                  <c:v>-2.9414423034818089E-4</c:v>
                </c:pt>
                <c:pt idx="9275">
                  <c:v>-3.0918154659481965E-4</c:v>
                </c:pt>
                <c:pt idx="9276">
                  <c:v>-3.266896759303042E-4</c:v>
                </c:pt>
                <c:pt idx="9277">
                  <c:v>-3.4663905323206864E-4</c:v>
                </c:pt>
                <c:pt idx="9278">
                  <c:v>-3.6898889523443286E-4</c:v>
                </c:pt>
                <c:pt idx="9279">
                  <c:v>-3.9366317707160373E-4</c:v>
                </c:pt>
                <c:pt idx="9280">
                  <c:v>-4.2054581429887462E-4</c:v>
                </c:pt>
                <c:pt idx="9281">
                  <c:v>-4.4949926604039849E-4</c:v>
                </c:pt>
                <c:pt idx="9282">
                  <c:v>-4.8037595734748228E-4</c:v>
                </c:pt>
                <c:pt idx="9283">
                  <c:v>-5.1301968069346273E-4</c:v>
                </c:pt>
                <c:pt idx="9284">
                  <c:v>-5.4726654046793552E-4</c:v>
                </c:pt>
                <c:pt idx="9285">
                  <c:v>-5.829458299114001E-4</c:v>
                </c:pt>
                <c:pt idx="9286">
                  <c:v>-6.198808579888223E-4</c:v>
                </c:pt>
                <c:pt idx="9287">
                  <c:v>-6.5788972879366825E-4</c:v>
                </c:pt>
                <c:pt idx="9288">
                  <c:v>-6.9678607542923059E-4</c:v>
                </c:pt>
                <c:pt idx="9289">
                  <c:v>-7.3637975023827299E-4</c:v>
                </c:pt>
                <c:pt idx="9290">
                  <c:v>-7.764774731991432E-4</c:v>
                </c:pt>
                <c:pt idx="9291">
                  <c:v>-8.1688344025487056E-4</c:v>
                </c:pt>
                <c:pt idx="9292">
                  <c:v>-8.5739989329055352E-4</c:v>
                </c:pt>
                <c:pt idx="9293">
                  <c:v>-8.9782765342360908E-4</c:v>
                </c:pt>
                <c:pt idx="9294">
                  <c:v>-9.3796661922123466E-4</c:v>
                </c:pt>
                <c:pt idx="9295">
                  <c:v>-9.7761623140979947E-4</c:v>
                </c:pt>
                <c:pt idx="9296">
                  <c:v>-1.0165759055918901E-3</c:v>
                </c:pt>
                <c:pt idx="9297">
                  <c:v>-1.0546454344383806E-3</c:v>
                </c:pt>
                <c:pt idx="9298">
                  <c:v>-1.0916253607753193E-3</c:v>
                </c:pt>
                <c:pt idx="9299">
                  <c:v>-1.1273173229385382E-3</c:v>
                </c:pt>
                <c:pt idx="9300">
                  <c:v>-1.1615243737228391E-3</c:v>
                </c:pt>
                <c:pt idx="9301">
                  <c:v>-1.1940512742073524E-3</c:v>
                </c:pt>
                <c:pt idx="9302">
                  <c:v>-1.2247047636942396E-3</c:v>
                </c:pt>
                <c:pt idx="9303">
                  <c:v>-1.2533067270519551E-3</c:v>
                </c:pt>
                <c:pt idx="9304">
                  <c:v>-1.2797223349657067E-3</c:v>
                </c:pt>
                <c:pt idx="9305">
                  <c:v>-1.3038658908242351E-3</c:v>
                </c:pt>
                <c:pt idx="9306">
                  <c:v>-1.3256794974574272E-3</c:v>
                </c:pt>
                <c:pt idx="9307">
                  <c:v>-1.3451200278830726E-3</c:v>
                </c:pt>
                <c:pt idx="9308">
                  <c:v>-1.3621576943006358E-3</c:v>
                </c:pt>
                <c:pt idx="9309">
                  <c:v>-1.3767751271525023E-3</c:v>
                </c:pt>
                <c:pt idx="9310">
                  <c:v>-1.3889665137783039E-3</c:v>
                </c:pt>
                <c:pt idx="9311">
                  <c:v>-1.3987367774135138E-3</c:v>
                </c:pt>
                <c:pt idx="9312">
                  <c:v>-1.4061007945270704E-3</c:v>
                </c:pt>
                <c:pt idx="9313">
                  <c:v>-1.4110826492003826E-3</c:v>
                </c:pt>
                <c:pt idx="9314">
                  <c:v>-1.4137149232990379E-3</c:v>
                </c:pt>
                <c:pt idx="9315">
                  <c:v>-1.4140380212119977E-3</c:v>
                </c:pt>
                <c:pt idx="9316">
                  <c:v>-1.4120995279561089E-3</c:v>
                </c:pt>
                <c:pt idx="9317">
                  <c:v>-1.4079535994674013E-3</c:v>
                </c:pt>
                <c:pt idx="9318">
                  <c:v>-1.4016603839247259E-3</c:v>
                </c:pt>
                <c:pt idx="9319">
                  <c:v>-1.393285472975839E-3</c:v>
                </c:pt>
                <c:pt idx="9320">
                  <c:v>-1.3828993817608908E-3</c:v>
                </c:pt>
                <c:pt idx="9321">
                  <c:v>-1.3705770566534517E-3</c:v>
                </c:pt>
                <c:pt idx="9322">
                  <c:v>-1.3563974096645276E-3</c:v>
                </c:pt>
                <c:pt idx="9323">
                  <c:v>-1.340442878480564E-3</c:v>
                </c:pt>
                <c:pt idx="9324">
                  <c:v>-1.3227990111319946E-3</c:v>
                </c:pt>
                <c:pt idx="9325">
                  <c:v>-1.3035540743145467E-3</c:v>
                </c:pt>
                <c:pt idx="9326">
                  <c:v>-1.2827986844111162E-3</c:v>
                </c:pt>
                <c:pt idx="9327">
                  <c:v>-1.2606254602875986E-3</c:v>
                </c:pt>
                <c:pt idx="9328">
                  <c:v>-1.2371193005269049E-3</c:v>
                </c:pt>
                <c:pt idx="9329">
                  <c:v>-1.2123367756059142E-3</c:v>
                </c:pt>
                <c:pt idx="9330">
                  <c:v>-1.1863017377137935E-3</c:v>
                </c:pt>
                <c:pt idx="9331">
                  <c:v>-1.15902070218868E-3</c:v>
                </c:pt>
                <c:pt idx="9332">
                  <c:v>-1.1304921938589667E-3</c:v>
                </c:pt>
                <c:pt idx="9333">
                  <c:v>-1.1007076624226966E-3</c:v>
                </c:pt>
                <c:pt idx="9334">
                  <c:v>-1.069652030934954E-3</c:v>
                </c:pt>
                <c:pt idx="9335">
                  <c:v>-1.0373042049570853E-3</c:v>
                </c:pt>
                <c:pt idx="9336">
                  <c:v>-1.0036375563001261E-3</c:v>
                </c:pt>
                <c:pt idx="9337">
                  <c:v>-9.6862038275149218E-4</c:v>
                </c:pt>
                <c:pt idx="9338">
                  <c:v>-9.3221634465721318E-4</c:v>
                </c:pt>
                <c:pt idx="9339">
                  <c:v>-8.9438487919402652E-4</c:v>
                </c:pt>
                <c:pt idx="9340">
                  <c:v>-8.5508159314811791E-4</c:v>
                </c:pt>
                <c:pt idx="9341">
                  <c:v>-8.1425863499714492E-4</c:v>
                </c:pt>
                <c:pt idx="9342">
                  <c:v>-7.7186504707578473E-4</c:v>
                </c:pt>
                <c:pt idx="9343">
                  <c:v>-7.2784709858540817E-4</c:v>
                </c:pt>
                <c:pt idx="9344">
                  <c:v>-6.8214860019028911E-4</c:v>
                </c:pt>
                <c:pt idx="9345">
                  <c:v>-6.3471120092409143E-4</c:v>
                </c:pt>
                <c:pt idx="9346">
                  <c:v>-5.8547466811172154E-4</c:v>
                </c:pt>
                <c:pt idx="9347">
                  <c:v>-5.3437715099302846E-4</c:v>
                </c:pt>
                <c:pt idx="9348">
                  <c:v>-4.8135542871626419E-4</c:v>
                </c:pt>
                <c:pt idx="9349">
                  <c:v>-4.2634514335073489E-4</c:v>
                </c:pt>
                <c:pt idx="9350">
                  <c:v>-3.6928101854970577E-4</c:v>
                </c:pt>
                <c:pt idx="9351">
                  <c:v>-3.1009706447639488E-4</c:v>
                </c:pt>
                <c:pt idx="9352">
                  <c:v>-2.4872676958781497E-4</c:v>
                </c:pt>
                <c:pt idx="9353">
                  <c:v>-1.8511175274724015E-4</c:v>
                </c:pt>
                <c:pt idx="9354">
                  <c:v>-1.1922023656729023E-4</c:v>
                </c:pt>
                <c:pt idx="9355">
                  <c:v>-5.1050902883519272E-5</c:v>
                </c:pt>
                <c:pt idx="9356">
                  <c:v>1.9381074531394389E-5</c:v>
                </c:pt>
                <c:pt idx="9357">
                  <c:v>9.2052549960082512E-5</c:v>
                </c:pt>
                <c:pt idx="9358">
                  <c:v>1.6693331826341117E-4</c:v>
                </c:pt>
                <c:pt idx="9359">
                  <c:v>2.4398669162047418E-4</c:v>
                </c:pt>
                <c:pt idx="9360">
                  <c:v>3.2317003604432823E-4</c:v>
                </c:pt>
                <c:pt idx="9361">
                  <c:v>4.0443528043006375E-4</c:v>
                </c:pt>
                <c:pt idx="9362">
                  <c:v>4.8772939957604424E-4</c:v>
                </c:pt>
                <c:pt idx="9363">
                  <c:v>5.7299487214783134E-4</c:v>
                </c:pt>
                <c:pt idx="9364">
                  <c:v>6.6017011451523114E-4</c:v>
                </c:pt>
                <c:pt idx="9365">
                  <c:v>7.4918989137082311E-4</c:v>
                </c:pt>
                <c:pt idx="9366">
                  <c:v>8.3998570401680862E-4</c:v>
                </c:pt>
                <c:pt idx="9367">
                  <c:v>9.3248615718538391E-4</c:v>
                </c:pt>
                <c:pt idx="9368">
                  <c:v>1.0266173052361658E-3</c:v>
                </c:pt>
                <c:pt idx="9369">
                  <c:v>1.1223029785524909E-3</c:v>
                </c:pt>
                <c:pt idx="9370">
                  <c:v>1.2194650909367402E-3</c:v>
                </c:pt>
                <c:pt idx="9371">
                  <c:v>1.3180239287832057E-3</c:v>
                </c:pt>
                <c:pt idx="9372">
                  <c:v>1.4178984227855077E-3</c:v>
                </c:pt>
                <c:pt idx="9373">
                  <c:v>1.5190064029141739E-3</c:v>
                </c:pt>
                <c:pt idx="9374">
                  <c:v>1.6212648373787463E-3</c:v>
                </c:pt>
                <c:pt idx="9375">
                  <c:v>1.7245900562677485E-3</c:v>
                </c:pt>
                <c:pt idx="9376">
                  <c:v>1.8288979605390072E-3</c:v>
                </c:pt>
                <c:pt idx="9377">
                  <c:v>1.9341042170122082E-3</c:v>
                </c:pt>
                <c:pt idx="9378">
                  <c:v>2.0401244399952533E-3</c:v>
                </c:pt>
                <c:pt idx="9379">
                  <c:v>2.1468743601558778E-3</c:v>
                </c:pt>
                <c:pt idx="9380">
                  <c:v>2.2542699812302647E-3</c:v>
                </c:pt>
                <c:pt idx="9381">
                  <c:v>2.3622277251408802E-3</c:v>
                </c:pt>
                <c:pt idx="9382">
                  <c:v>2.4706645660766404E-3</c:v>
                </c:pt>
                <c:pt idx="9383">
                  <c:v>2.5794981540697278E-3</c:v>
                </c:pt>
                <c:pt idx="9384">
                  <c:v>2.6886469285848755E-3</c:v>
                </c:pt>
                <c:pt idx="9385">
                  <c:v>2.7980302226188738E-3</c:v>
                </c:pt>
                <c:pt idx="9386">
                  <c:v>2.9075683577902967E-3</c:v>
                </c:pt>
                <c:pt idx="9387">
                  <c:v>3.0171827308820877E-3</c:v>
                </c:pt>
                <c:pt idx="9388">
                  <c:v>3.1267958922826366E-3</c:v>
                </c:pt>
                <c:pt idx="9389">
                  <c:v>3.2363316167543926E-3</c:v>
                </c:pt>
                <c:pt idx="9390">
                  <c:v>3.3457149669428141E-3</c:v>
                </c:pt>
                <c:pt idx="9391">
                  <c:v>3.4548723500226301E-3</c:v>
                </c:pt>
                <c:pt idx="9392">
                  <c:v>3.5637315678629412E-3</c:v>
                </c:pt>
                <c:pt idx="9393">
                  <c:v>3.6722218610776044E-3</c:v>
                </c:pt>
                <c:pt idx="9394">
                  <c:v>3.780273947312745E-3</c:v>
                </c:pt>
                <c:pt idx="9395">
                  <c:v>3.8878200541088543E-3</c:v>
                </c:pt>
                <c:pt idx="9396">
                  <c:v>3.9947939466611583E-3</c:v>
                </c:pt>
                <c:pt idx="9397">
                  <c:v>4.101130950788354E-3</c:v>
                </c:pt>
                <c:pt idx="9398">
                  <c:v>4.2067679714067373E-3</c:v>
                </c:pt>
                <c:pt idx="9399">
                  <c:v>4.3116435067939761E-3</c:v>
                </c:pt>
                <c:pt idx="9400">
                  <c:v>4.4156976589144661E-3</c:v>
                </c:pt>
                <c:pt idx="9401">
                  <c:v>4.5188721400661646E-3</c:v>
                </c:pt>
                <c:pt idx="9402">
                  <c:v>4.6211102760972313E-3</c:v>
                </c:pt>
                <c:pt idx="9403">
                  <c:v>4.7223570064295218E-3</c:v>
                </c:pt>
                <c:pt idx="9404">
                  <c:v>4.8225588811150613E-3</c:v>
                </c:pt>
                <c:pt idx="9405">
                  <c:v>4.9216640551412068E-3</c:v>
                </c:pt>
                <c:pt idx="9406">
                  <c:v>5.0196222801897981E-3</c:v>
                </c:pt>
                <c:pt idx="9407">
                  <c:v>5.1163848940460098E-3</c:v>
                </c:pt>
                <c:pt idx="9408">
                  <c:v>5.2119048078428706E-3</c:v>
                </c:pt>
                <c:pt idx="9409">
                  <c:v>5.3061364913183839E-3</c:v>
                </c:pt>
                <c:pt idx="9410">
                  <c:v>5.3990359562532788E-3</c:v>
                </c:pt>
                <c:pt idx="9411">
                  <c:v>5.4905607382488581E-3</c:v>
                </c:pt>
                <c:pt idx="9412">
                  <c:v>5.580669876996203E-3</c:v>
                </c:pt>
                <c:pt idx="9413">
                  <c:v>5.6693238951800902E-3</c:v>
                </c:pt>
                <c:pt idx="9414">
                  <c:v>5.7564847761532624E-3</c:v>
                </c:pt>
                <c:pt idx="9415">
                  <c:v>5.8421232388490632E-3</c:v>
                </c:pt>
                <c:pt idx="9416">
                  <c:v>5.9262344818190272E-3</c:v>
                </c:pt>
                <c:pt idx="9417">
                  <c:v>6.0088413448117885E-3</c:v>
                </c:pt>
                <c:pt idx="9418">
                  <c:v>6.0899821269372661E-3</c:v>
                </c:pt>
                <c:pt idx="9419">
                  <c:v>6.1697031053239738E-3</c:v>
                </c:pt>
                <c:pt idx="9420">
                  <c:v>6.248057614664332E-3</c:v>
                </c:pt>
                <c:pt idx="9421">
                  <c:v>6.3251054236798093E-3</c:v>
                </c:pt>
                <c:pt idx="9422">
                  <c:v>6.4009121536087715E-3</c:v>
                </c:pt>
                <c:pt idx="9423">
                  <c:v>6.4755487274269271E-3</c:v>
                </c:pt>
                <c:pt idx="9424">
                  <c:v>6.549090848265801E-3</c:v>
                </c:pt>
                <c:pt idx="9425">
                  <c:v>6.6216185059087976E-3</c:v>
                </c:pt>
                <c:pt idx="9426">
                  <c:v>6.6932155102864014E-3</c:v>
                </c:pt>
                <c:pt idx="9427">
                  <c:v>6.7639690509192028E-3</c:v>
                </c:pt>
                <c:pt idx="9428">
                  <c:v>6.8339692812840131E-3</c:v>
                </c:pt>
                <c:pt idx="9429">
                  <c:v>6.9033089271050112E-3</c:v>
                </c:pt>
                <c:pt idx="9430">
                  <c:v>6.9720829175983698E-3</c:v>
                </c:pt>
                <c:pt idx="9431">
                  <c:v>7.0403880387252486E-3</c:v>
                </c:pt>
                <c:pt idx="9432">
                  <c:v>7.1083226075344917E-3</c:v>
                </c:pt>
                <c:pt idx="9433">
                  <c:v>7.1759861667023868E-3</c:v>
                </c:pt>
                <c:pt idx="9434">
                  <c:v>7.2434791984029093E-3</c:v>
                </c:pt>
                <c:pt idx="9435">
                  <c:v>7.3109028566675218E-3</c:v>
                </c:pt>
                <c:pt idx="9436">
                  <c:v>7.3783587174191144E-3</c:v>
                </c:pt>
                <c:pt idx="9437">
                  <c:v>7.4459485453896882E-3</c:v>
                </c:pt>
                <c:pt idx="9438">
                  <c:v>7.5137740771563941E-3</c:v>
                </c:pt>
                <c:pt idx="9439">
                  <c:v>7.5819368195548451E-3</c:v>
                </c:pt>
                <c:pt idx="9440">
                  <c:v>7.6505264015262631E-3</c:v>
                </c:pt>
                <c:pt idx="9441">
                  <c:v>7.7195956385787924E-3</c:v>
                </c:pt>
                <c:pt idx="9442">
                  <c:v>7.7891553685320069E-3</c:v>
                </c:pt>
                <c:pt idx="9443">
                  <c:v>7.8591933938402057E-3</c:v>
                </c:pt>
                <c:pt idx="9444">
                  <c:v>7.9296860533128108E-3</c:v>
                </c:pt>
                <c:pt idx="9445">
                  <c:v>8.0005995012376943E-3</c:v>
                </c:pt>
                <c:pt idx="9446">
                  <c:v>8.0718905303297436E-3</c:v>
                </c:pt>
                <c:pt idx="9447">
                  <c:v>8.1435073383650872E-3</c:v>
                </c:pt>
                <c:pt idx="9448">
                  <c:v>8.2153902558161334E-3</c:v>
                </c:pt>
                <c:pt idx="9449">
                  <c:v>8.2874724364950005E-3</c:v>
                </c:pt>
                <c:pt idx="9450">
                  <c:v>8.3596805125745622E-3</c:v>
                </c:pt>
                <c:pt idx="9451">
                  <c:v>8.4319352153024614E-3</c:v>
                </c:pt>
                <c:pt idx="9452">
                  <c:v>8.5041519626927516E-3</c:v>
                </c:pt>
                <c:pt idx="9453">
                  <c:v>8.5762414154495967E-3</c:v>
                </c:pt>
                <c:pt idx="9454">
                  <c:v>8.6481100023472549E-3</c:v>
                </c:pt>
                <c:pt idx="9455">
                  <c:v>8.719660416260256E-3</c:v>
                </c:pt>
                <c:pt idx="9456">
                  <c:v>8.7907920820070803E-3</c:v>
                </c:pt>
                <c:pt idx="9457">
                  <c:v>8.8614015971404739E-3</c:v>
                </c:pt>
                <c:pt idx="9458">
                  <c:v>8.9313831467869378E-3</c:v>
                </c:pt>
                <c:pt idx="9459">
                  <c:v>9.0006288936079221E-3</c:v>
                </c:pt>
                <c:pt idx="9460">
                  <c:v>9.0690293439249971E-3</c:v>
                </c:pt>
                <c:pt idx="9461">
                  <c:v>9.1364736910216123E-3</c:v>
                </c:pt>
                <c:pt idx="9462">
                  <c:v>9.2028501366042455E-3</c:v>
                </c:pt>
                <c:pt idx="9463">
                  <c:v>9.2680461913765434E-3</c:v>
                </c:pt>
                <c:pt idx="9464">
                  <c:v>9.3319489556510631E-3</c:v>
                </c:pt>
                <c:pt idx="9465">
                  <c:v>9.3944453808944527E-3</c:v>
                </c:pt>
                <c:pt idx="9466">
                  <c:v>9.4554225130737673E-3</c:v>
                </c:pt>
                <c:pt idx="9467">
                  <c:v>9.5147677186436189E-3</c:v>
                </c:pt>
                <c:pt idx="9468">
                  <c:v>9.5723688939865388E-3</c:v>
                </c:pt>
                <c:pt idx="9469">
                  <c:v>9.6281146590916963E-3</c:v>
                </c:pt>
                <c:pt idx="9470">
                  <c:v>9.6818945362313041E-3</c:v>
                </c:pt>
                <c:pt idx="9471">
                  <c:v>9.7335991143660868E-3</c:v>
                </c:pt>
                <c:pt idx="9472">
                  <c:v>9.7831201999887714E-3</c:v>
                </c:pt>
                <c:pt idx="9473">
                  <c:v>9.8303509550862426E-3</c:v>
                </c:pt>
                <c:pt idx="9474">
                  <c:v>9.8751860228785526E-3</c:v>
                </c:pt>
                <c:pt idx="9475">
                  <c:v>9.9175216419681664E-3</c:v>
                </c:pt>
                <c:pt idx="9476">
                  <c:v>9.9572557495095169E-3</c:v>
                </c:pt>
                <c:pt idx="9477">
                  <c:v>9.9942880739859168E-3</c:v>
                </c:pt>
                <c:pt idx="9478">
                  <c:v>1.0028520218158594E-2</c:v>
                </c:pt>
                <c:pt idx="9479">
                  <c:v>1.0059855732730643E-2</c:v>
                </c:pt>
                <c:pt idx="9480">
                  <c:v>1.008820018124742E-2</c:v>
                </c:pt>
                <c:pt idx="9481">
                  <c:v>1.0113461196734154E-2</c:v>
                </c:pt>
                <c:pt idx="9482">
                  <c:v>1.0135548530551292E-2</c:v>
                </c:pt>
                <c:pt idx="9483">
                  <c:v>1.0154374093928515E-2</c:v>
                </c:pt>
                <c:pt idx="9484">
                  <c:v>1.0169851992619064E-2</c:v>
                </c:pt>
                <c:pt idx="9485">
                  <c:v>1.0181898555097615E-2</c:v>
                </c:pt>
                <c:pt idx="9486">
                  <c:v>1.0190432354706753E-2</c:v>
                </c:pt>
                <c:pt idx="9487">
                  <c:v>1.019537422613964E-2</c:v>
                </c:pt>
                <c:pt idx="9488">
                  <c:v>1.0196647276629424E-2</c:v>
                </c:pt>
                <c:pt idx="9489">
                  <c:v>1.0194176892199539E-2</c:v>
                </c:pt>
                <c:pt idx="9490">
                  <c:v>1.0187890739312982E-2</c:v>
                </c:pt>
                <c:pt idx="9491">
                  <c:v>1.0177718762243253E-2</c:v>
                </c:pt>
                <c:pt idx="9492">
                  <c:v>1.0163593176474752E-2</c:v>
                </c:pt>
                <c:pt idx="9493">
                  <c:v>1.014544845842574E-2</c:v>
                </c:pt>
                <c:pt idx="9494">
                  <c:v>1.0123221331773296E-2</c:v>
                </c:pt>
                <c:pt idx="9495">
                  <c:v>1.0096850750645914E-2</c:v>
                </c:pt>
                <c:pt idx="9496">
                  <c:v>1.0066277879936546E-2</c:v>
                </c:pt>
                <c:pt idx="9497">
                  <c:v>1.0031446072976137E-2</c:v>
                </c:pt>
                <c:pt idx="9498">
                  <c:v>9.9923008467957593E-3</c:v>
                </c:pt>
                <c:pt idx="9499">
                  <c:v>9.9487898551935145E-3</c:v>
                </c:pt>
                <c:pt idx="9500">
                  <c:v>9.9008628598113955E-3</c:v>
                </c:pt>
                <c:pt idx="9501">
                  <c:v>9.848471699416125E-3</c:v>
                </c:pt>
                <c:pt idx="9502">
                  <c:v>9.7915702575678519E-3</c:v>
                </c:pt>
                <c:pt idx="9503">
                  <c:v>9.7301217886088791E-3</c:v>
                </c:pt>
                <c:pt idx="9504">
                  <c:v>9.6641147837629796E-3</c:v>
                </c:pt>
                <c:pt idx="9505">
                  <c:v>9.5935661486415517E-3</c:v>
                </c:pt>
                <c:pt idx="9506">
                  <c:v>9.5185089080029369E-3</c:v>
                </c:pt>
                <c:pt idx="9507">
                  <c:v>9.438984650386539E-3</c:v>
                </c:pt>
                <c:pt idx="9508">
                  <c:v>9.355042588705325E-3</c:v>
                </c:pt>
                <c:pt idx="9509">
                  <c:v>9.2667389201447643E-3</c:v>
                </c:pt>
                <c:pt idx="9510">
                  <c:v>9.1741362283547026E-3</c:v>
                </c:pt>
                <c:pt idx="9511">
                  <c:v>9.0773029165756094E-3</c:v>
                </c:pt>
                <c:pt idx="9512">
                  <c:v>8.9763126701767962E-3</c:v>
                </c:pt>
                <c:pt idx="9513">
                  <c:v>8.8712439474998468E-3</c:v>
                </c:pt>
                <c:pt idx="9514">
                  <c:v>8.7621794979413914E-3</c:v>
                </c:pt>
                <c:pt idx="9515">
                  <c:v>8.6492059062350541E-3</c:v>
                </c:pt>
                <c:pt idx="9516">
                  <c:v>8.5324131619178203E-3</c:v>
                </c:pt>
                <c:pt idx="9517">
                  <c:v>8.4118942529914191E-3</c:v>
                </c:pt>
                <c:pt idx="9518">
                  <c:v>8.2877447828148525E-3</c:v>
                </c:pt>
                <c:pt idx="9519">
                  <c:v>8.1600626092895867E-3</c:v>
                </c:pt>
                <c:pt idx="9520">
                  <c:v>8.028947505424126E-3</c:v>
                </c:pt>
                <c:pt idx="9521">
                  <c:v>7.8945008403901902E-3</c:v>
                </c:pt>
                <c:pt idx="9522">
                  <c:v>7.7568252802075327E-3</c:v>
                </c:pt>
                <c:pt idx="9523">
                  <c:v>7.6160245072194911E-3</c:v>
                </c:pt>
                <c:pt idx="9524">
                  <c:v>7.4722029575460145E-3</c:v>
                </c:pt>
                <c:pt idx="9525">
                  <c:v>7.3254655757252424E-3</c:v>
                </c:pt>
                <c:pt idx="9526">
                  <c:v>7.1759175857790524E-3</c:v>
                </c:pt>
                <c:pt idx="9527">
                  <c:v>7.023664277961617E-3</c:v>
                </c:pt>
                <c:pt idx="9528">
                  <c:v>6.8688108104737614E-3</c:v>
                </c:pt>
                <c:pt idx="9529">
                  <c:v>6.7114620254489273E-3</c:v>
                </c:pt>
                <c:pt idx="9530">
                  <c:v>6.5517222785394539E-3</c:v>
                </c:pt>
                <c:pt idx="9531">
                  <c:v>6.3896952814543702E-3</c:v>
                </c:pt>
                <c:pt idx="9532">
                  <c:v>6.2254839568217811E-3</c:v>
                </c:pt>
                <c:pt idx="9533">
                  <c:v>6.0591903047708499E-3</c:v>
                </c:pt>
                <c:pt idx="9534">
                  <c:v>5.890915280649266E-3</c:v>
                </c:pt>
                <c:pt idx="9535">
                  <c:v>5.7207586833132483E-3</c:v>
                </c:pt>
                <c:pt idx="9536">
                  <c:v>5.5488190534471763E-3</c:v>
                </c:pt>
                <c:pt idx="9537">
                  <c:v>5.3751935813901508E-3</c:v>
                </c:pt>
                <c:pt idx="9538">
                  <c:v>5.1999780239660263E-3</c:v>
                </c:pt>
                <c:pt idx="9539">
                  <c:v>5.0232666298326714E-3</c:v>
                </c:pt>
                <c:pt idx="9540">
                  <c:v>4.8451520728846767E-3</c:v>
                </c:pt>
                <c:pt idx="9541">
                  <c:v>4.6657253932618952E-3</c:v>
                </c:pt>
                <c:pt idx="9542">
                  <c:v>4.4850759455338602E-3</c:v>
                </c:pt>
                <c:pt idx="9543">
                  <c:v>4.3032913536473032E-3</c:v>
                </c:pt>
                <c:pt idx="9544">
                  <c:v>4.1204574722407761E-3</c:v>
                </c:pt>
                <c:pt idx="9545">
                  <c:v>3.9366583539466593E-3</c:v>
                </c:pt>
                <c:pt idx="9546">
                  <c:v>3.751976222316664E-3</c:v>
                </c:pt>
                <c:pt idx="9547">
                  <c:v>3.5664914500223334E-3</c:v>
                </c:pt>
                <c:pt idx="9548">
                  <c:v>3.3802825419970281E-3</c:v>
                </c:pt>
                <c:pt idx="9549">
                  <c:v>3.1934261232002942E-3</c:v>
                </c:pt>
                <c:pt idx="9550">
                  <c:v>3.0059969306996683E-3</c:v>
                </c:pt>
                <c:pt idx="9551">
                  <c:v>2.8180678097785247E-3</c:v>
                </c:pt>
                <c:pt idx="9552">
                  <c:v>2.6297097137918429E-3</c:v>
                </c:pt>
                <c:pt idx="9553">
                  <c:v>2.4409917075044721E-3</c:v>
                </c:pt>
                <c:pt idx="9554">
                  <c:v>2.2519809736589176E-3</c:v>
                </c:pt>
                <c:pt idx="9555">
                  <c:v>2.0627428225315652E-3</c:v>
                </c:pt>
                <c:pt idx="9556">
                  <c:v>1.8733407042478378E-3</c:v>
                </c:pt>
                <c:pt idx="9557">
                  <c:v>1.6838362236379538E-3</c:v>
                </c:pt>
                <c:pt idx="9558">
                  <c:v>1.494289157425699E-3</c:v>
                </c:pt>
                <c:pt idx="9559">
                  <c:v>1.3047574735530352E-3</c:v>
                </c:pt>
                <c:pt idx="9560">
                  <c:v>1.1152973524533856E-3</c:v>
                </c:pt>
                <c:pt idx="9561">
                  <c:v>9.2596321009609745E-4</c:v>
                </c:pt>
                <c:pt idx="9562">
                  <c:v>7.3680772263386553E-4</c:v>
                </c:pt>
                <c:pt idx="9563">
                  <c:v>5.47881852493881E-4</c:v>
                </c:pt>
                <c:pt idx="9564">
                  <c:v>3.5923487576205592E-4</c:v>
                </c:pt>
                <c:pt idx="9565">
                  <c:v>1.7091469488434051E-4</c:v>
                </c:pt>
                <c:pt idx="9566">
                  <c:v>-1.7031517825699075E-5</c:v>
                </c:pt>
                <c:pt idx="9567">
                  <c:v>-2.0455716566358554E-4</c:v>
                </c:pt>
                <c:pt idx="9568">
                  <c:v>-3.9161666961845651E-4</c:v>
                </c:pt>
                <c:pt idx="9569">
                  <c:v>-5.7816572675705683E-4</c:v>
                </c:pt>
                <c:pt idx="9570">
                  <c:v>-7.6416131258068341E-4</c:v>
                </c:pt>
                <c:pt idx="9571">
                  <c:v>-9.4956167135011008E-4</c:v>
                </c:pt>
                <c:pt idx="9572">
                  <c:v>-1.1343263043993774E-3</c:v>
                </c:pt>
                <c:pt idx="9573">
                  <c:v>-1.3184159569681986E-3</c:v>
                </c:pt>
                <c:pt idx="9574">
                  <c:v>-1.5017926036970173E-3</c:v>
                </c:pt>
                <c:pt idx="9575">
                  <c:v>-1.6844194329070454E-3</c:v>
                </c:pt>
                <c:pt idx="9576">
                  <c:v>-1.8662608297806032E-3</c:v>
                </c:pt>
                <c:pt idx="9577">
                  <c:v>-2.0472823585509494E-3</c:v>
                </c:pt>
                <c:pt idx="9578">
                  <c:v>-2.2274507438048495E-3</c:v>
                </c:pt>
                <c:pt idx="9579">
                  <c:v>-2.4067338509954858E-3</c:v>
                </c:pt>
                <c:pt idx="9580">
                  <c:v>-2.5851006662578209E-3</c:v>
                </c:pt>
                <c:pt idx="9581">
                  <c:v>-2.7625212756133243E-3</c:v>
                </c:pt>
                <c:pt idx="9582">
                  <c:v>-2.9389668436458974E-3</c:v>
                </c:pt>
                <c:pt idx="9583">
                  <c:v>-3.1144095917260656E-3</c:v>
                </c:pt>
                <c:pt idx="9584">
                  <c:v>-3.2888227758558113E-3</c:v>
                </c:pt>
                <c:pt idx="9585">
                  <c:v>-3.4621806642020484E-3</c:v>
                </c:pt>
                <c:pt idx="9586">
                  <c:v>-3.6344585143824812E-3</c:v>
                </c:pt>
                <c:pt idx="9587">
                  <c:v>-3.8056325505634999E-3</c:v>
                </c:pt>
                <c:pt idx="9588">
                  <c:v>-3.9756799404256611E-3</c:v>
                </c:pt>
                <c:pt idx="9589">
                  <c:v>-4.1445787720504074E-3</c:v>
                </c:pt>
                <c:pt idx="9590">
                  <c:v>-4.3123080307726231E-3</c:v>
                </c:pt>
                <c:pt idx="9591">
                  <c:v>-4.4788475760494263E-3</c:v>
                </c:pt>
                <c:pt idx="9592">
                  <c:v>-4.6441781183832066E-3</c:v>
                </c:pt>
                <c:pt idx="9593">
                  <c:v>-4.8082811963393217E-3</c:v>
                </c:pt>
                <c:pt idx="9594">
                  <c:v>-4.9711391536940977E-3</c:v>
                </c:pt>
                <c:pt idx="9595">
                  <c:v>-5.1327351167463021E-3</c:v>
                </c:pt>
                <c:pt idx="9596">
                  <c:v>-5.293052971822562E-3</c:v>
                </c:pt>
                <c:pt idx="9597">
                  <c:v>-5.4520773430046443E-3</c:v>
                </c:pt>
                <c:pt idx="9598">
                  <c:v>-5.6097935701042391E-3</c:v>
                </c:pt>
                <c:pt idx="9599">
                  <c:v>-5.7661876869084926E-3</c:v>
                </c:pt>
                <c:pt idx="9600">
                  <c:v>-5.9212463997174395E-3</c:v>
                </c:pt>
                <c:pt idx="9601">
                  <c:v>-6.0749570661924298E-3</c:v>
                </c:pt>
                <c:pt idx="9602">
                  <c:v>-6.2273076745327678E-3</c:v>
                </c:pt>
                <c:pt idx="9603">
                  <c:v>-6.3782868229958264E-3</c:v>
                </c:pt>
                <c:pt idx="9604">
                  <c:v>-6.5278836997743322E-3</c:v>
                </c:pt>
                <c:pt idx="9605">
                  <c:v>-6.6760880632427758E-3</c:v>
                </c:pt>
                <c:pt idx="9606">
                  <c:v>-6.8228902225833925E-3</c:v>
                </c:pt>
                <c:pt idx="9607">
                  <c:v>-6.9682810188007724E-3</c:v>
                </c:pt>
                <c:pt idx="9608">
                  <c:v>-7.1122518061326788E-3</c:v>
                </c:pt>
                <c:pt idx="9609">
                  <c:v>-7.2547944338635312E-3</c:v>
                </c:pt>
                <c:pt idx="9610">
                  <c:v>-7.3959012285456475E-3</c:v>
                </c:pt>
                <c:pt idx="9611">
                  <c:v>-7.5355649766323685E-3</c:v>
                </c:pt>
                <c:pt idx="9612">
                  <c:v>-7.6737789075259797E-3</c:v>
                </c:pt>
                <c:pt idx="9613">
                  <c:v>-7.8105366770425504E-3</c:v>
                </c:pt>
                <c:pt idx="9614">
                  <c:v>-7.9458323512946981E-3</c:v>
                </c:pt>
                <c:pt idx="9615">
                  <c:v>-8.0796583355224882E-3</c:v>
                </c:pt>
                <c:pt idx="9616">
                  <c:v>-8.2120009178614558E-3</c:v>
                </c:pt>
                <c:pt idx="9617">
                  <c:v>-8.3428393569477937E-3</c:v>
                </c:pt>
                <c:pt idx="9618">
                  <c:v>-8.4721492909718577E-3</c:v>
                </c:pt>
                <c:pt idx="9619">
                  <c:v>-8.5999048231340663E-3</c:v>
                </c:pt>
                <c:pt idx="9620">
                  <c:v>-8.726078759573987E-3</c:v>
                </c:pt>
                <c:pt idx="9621">
                  <c:v>-8.8506427639489654E-3</c:v>
                </c:pt>
                <c:pt idx="9622">
                  <c:v>-8.9735675004697871E-3</c:v>
                </c:pt>
                <c:pt idx="9623">
                  <c:v>-9.0948227685908583E-3</c:v>
                </c:pt>
                <c:pt idx="9624">
                  <c:v>-9.2143776298028255E-3</c:v>
                </c:pt>
                <c:pt idx="9625">
                  <c:v>-9.3322005268573344E-3</c:v>
                </c:pt>
                <c:pt idx="9626">
                  <c:v>-9.4482593957401512E-3</c:v>
                </c:pt>
                <c:pt idx="9627">
                  <c:v>-9.5625217706997168E-3</c:v>
                </c:pt>
                <c:pt idx="9628">
                  <c:v>-9.6749548826290752E-3</c:v>
                </c:pt>
                <c:pt idx="9629">
                  <c:v>-9.7855257510905749E-3</c:v>
                </c:pt>
                <c:pt idx="9630">
                  <c:v>-9.8942012702636951E-3</c:v>
                </c:pt>
                <c:pt idx="9631">
                  <c:v>-1.0000948289087789E-2</c:v>
                </c:pt>
                <c:pt idx="9632">
                  <c:v>-1.0105733685863122E-2</c:v>
                </c:pt>
                <c:pt idx="9633">
                  <c:v>-1.0208524437564877E-2</c:v>
                </c:pt>
                <c:pt idx="9634">
                  <c:v>-1.0309287684116762E-2</c:v>
                </c:pt>
                <c:pt idx="9635">
                  <c:v>-1.040799078786255E-2</c:v>
                </c:pt>
                <c:pt idx="9636">
                  <c:v>-1.0504601388465862E-2</c:v>
                </c:pt>
                <c:pt idx="9637">
                  <c:v>-1.0599087453460701E-2</c:v>
                </c:pt>
                <c:pt idx="9638">
                  <c:v>-1.0691417324667413E-2</c:v>
                </c:pt>
                <c:pt idx="9639">
                  <c:v>-1.0781559760681174E-2</c:v>
                </c:pt>
                <c:pt idx="9640">
                  <c:v>-1.0869483975632799E-2</c:v>
                </c:pt>
                <c:pt idx="9641">
                  <c:v>-1.095515967441426E-2</c:v>
                </c:pt>
                <c:pt idx="9642">
                  <c:v>-1.1038557084554139E-2</c:v>
                </c:pt>
                <c:pt idx="9643">
                  <c:v>-1.1119646984921608E-2</c:v>
                </c:pt>
                <c:pt idx="9644">
                  <c:v>-1.1198400731430332E-2</c:v>
                </c:pt>
                <c:pt idx="9645">
                  <c:v>-1.1274790279907279E-2</c:v>
                </c:pt>
                <c:pt idx="9646">
                  <c:v>-1.1348788206285119E-2</c:v>
                </c:pt>
                <c:pt idx="9647">
                  <c:v>-1.142036772427021E-2</c:v>
                </c:pt>
                <c:pt idx="9648">
                  <c:v>-1.1489502700632424E-2</c:v>
                </c:pt>
                <c:pt idx="9649">
                  <c:v>-1.1556167668256827E-2</c:v>
                </c:pt>
                <c:pt idx="9650">
                  <c:v>-1.1620337837091663E-2</c:v>
                </c:pt>
                <c:pt idx="9651">
                  <c:v>-1.1681989103121225E-2</c:v>
                </c:pt>
                <c:pt idx="9652">
                  <c:v>-1.1741098055486916E-2</c:v>
                </c:pt>
                <c:pt idx="9653">
                  <c:v>-1.1797641981874355E-2</c:v>
                </c:pt>
                <c:pt idx="9654">
                  <c:v>-1.1851598872279356E-2</c:v>
                </c:pt>
                <c:pt idx="9655">
                  <c:v>-1.190294742126039E-2</c:v>
                </c:pt>
                <c:pt idx="9656">
                  <c:v>-1.1951667028780642E-2</c:v>
                </c:pt>
                <c:pt idx="9657">
                  <c:v>-1.1997737799737727E-2</c:v>
                </c:pt>
                <c:pt idx="9658">
                  <c:v>-1.2041140542274799E-2</c:v>
                </c:pt>
                <c:pt idx="9659">
                  <c:v>-1.2081856764962425E-2</c:v>
                </c:pt>
                <c:pt idx="9660">
                  <c:v>-1.2119868672936109E-2</c:v>
                </c:pt>
                <c:pt idx="9661">
                  <c:v>-1.2155159163070618E-2</c:v>
                </c:pt>
                <c:pt idx="9662">
                  <c:v>-1.2187711818267931E-2</c:v>
                </c:pt>
                <c:pt idx="9663">
                  <c:v>-1.2217510900932095E-2</c:v>
                </c:pt>
                <c:pt idx="9664">
                  <c:v>-1.2244541345700431E-2</c:v>
                </c:pt>
                <c:pt idx="9665">
                  <c:v>-1.2268788751497015E-2</c:v>
                </c:pt>
                <c:pt idx="9666">
                  <c:v>-1.229023937297097E-2</c:v>
                </c:pt>
                <c:pt idx="9667">
                  <c:v>-1.2308880111378801E-2</c:v>
                </c:pt>
                <c:pt idx="9668">
                  <c:v>-1.2324698504966746E-2</c:v>
                </c:pt>
                <c:pt idx="9669">
                  <c:v>-1.2337682718906234E-2</c:v>
                </c:pt>
                <c:pt idx="9670">
                  <c:v>-1.2347821534832456E-2</c:v>
                </c:pt>
                <c:pt idx="9671">
                  <c:v>-1.2355104340033281E-2</c:v>
                </c:pt>
                <c:pt idx="9672">
                  <c:v>-1.2359521116333146E-2</c:v>
                </c:pt>
                <c:pt idx="9673">
                  <c:v>-1.2361062428713749E-2</c:v>
                </c:pt>
                <c:pt idx="9674">
                  <c:v>-1.23597194137111E-2</c:v>
                </c:pt>
                <c:pt idx="9675">
                  <c:v>-1.2355483767625972E-2</c:v>
                </c:pt>
                <c:pt idx="9676">
                  <c:v>-1.2348347734582496E-2</c:v>
                </c:pt>
                <c:pt idx="9677">
                  <c:v>-1.2338304094467619E-2</c:v>
                </c:pt>
                <c:pt idx="9678">
                  <c:v>-1.2325346150781791E-2</c:v>
                </c:pt>
                <c:pt idx="9679">
                  <c:v>-1.2309467718429522E-2</c:v>
                </c:pt>
                <c:pt idx="9680">
                  <c:v>-1.229066311147628E-2</c:v>
                </c:pt>
                <c:pt idx="9681">
                  <c:v>-1.2268927130896652E-2</c:v>
                </c:pt>
                <c:pt idx="9682">
                  <c:v>-1.2244255052336634E-2</c:v>
                </c:pt>
                <c:pt idx="9683">
                  <c:v>-1.2216642613911576E-2</c:v>
                </c:pt>
                <c:pt idx="9684">
                  <c:v>-1.2186086004059469E-2</c:v>
                </c:pt>
                <c:pt idx="9685">
                  <c:v>-1.2152581849467886E-2</c:v>
                </c:pt>
                <c:pt idx="9686">
                  <c:v>-1.211612720309142E-2</c:v>
                </c:pt>
                <c:pt idx="9687">
                  <c:v>-1.2076719532275156E-2</c:v>
                </c:pt>
                <c:pt idx="9688">
                  <c:v>-1.2034356706998248E-2</c:v>
                </c:pt>
                <c:pt idx="9689">
                  <c:v>-1.1989036988250698E-2</c:v>
                </c:pt>
                <c:pt idx="9690">
                  <c:v>-1.1940759016555011E-2</c:v>
                </c:pt>
                <c:pt idx="9691">
                  <c:v>-1.1889521800643489E-2</c:v>
                </c:pt>
                <c:pt idx="9692">
                  <c:v>-1.1835324706300809E-2</c:v>
                </c:pt>
                <c:pt idx="9693">
                  <c:v>-1.1778167445380435E-2</c:v>
                </c:pt>
                <c:pt idx="9694">
                  <c:v>-1.1718050065002693E-2</c:v>
                </c:pt>
                <c:pt idx="9695">
                  <c:v>-1.1654972936941278E-2</c:v>
                </c:pt>
                <c:pt idx="9696">
                  <c:v>-1.1588936747204195E-2</c:v>
                </c:pt>
                <c:pt idx="9697">
                  <c:v>-1.1519942485814332E-2</c:v>
                </c:pt>
                <c:pt idx="9698">
                  <c:v>-1.1447991436794151E-2</c:v>
                </c:pt>
                <c:pt idx="9699">
                  <c:v>-1.1373085168358259E-2</c:v>
                </c:pt>
                <c:pt idx="9700">
                  <c:v>-1.1295225523316951E-2</c:v>
                </c:pt>
                <c:pt idx="9701">
                  <c:v>-1.1214414609693303E-2</c:v>
                </c:pt>
                <c:pt idx="9702">
                  <c:v>-1.1130654791555625E-2</c:v>
                </c:pt>
                <c:pt idx="9703">
                  <c:v>-1.104394868006678E-2</c:v>
                </c:pt>
                <c:pt idx="9704">
                  <c:v>-1.0954299124751214E-2</c:v>
                </c:pt>
                <c:pt idx="9705">
                  <c:v>-1.0861709204980087E-2</c:v>
                </c:pt>
                <c:pt idx="9706">
                  <c:v>-1.0766182221674539E-2</c:v>
                </c:pt>
                <c:pt idx="9707">
                  <c:v>-1.0667721689226707E-2</c:v>
                </c:pt>
                <c:pt idx="9708">
                  <c:v>-1.0566331327637556E-2</c:v>
                </c:pt>
                <c:pt idx="9709">
                  <c:v>-1.0462015054870563E-2</c:v>
                </c:pt>
                <c:pt idx="9710">
                  <c:v>-1.0354776979419701E-2</c:v>
                </c:pt>
                <c:pt idx="9711">
                  <c:v>-1.0244621393089948E-2</c:v>
                </c:pt>
                <c:pt idx="9712">
                  <c:v>-1.0131552763988347E-2</c:v>
                </c:pt>
                <c:pt idx="9713">
                  <c:v>-1.0015575729723353E-2</c:v>
                </c:pt>
                <c:pt idx="9714">
                  <c:v>-9.8966950908099052E-3</c:v>
                </c:pt>
                <c:pt idx="9715">
                  <c:v>-9.7749158042775685E-3</c:v>
                </c:pt>
                <c:pt idx="9716">
                  <c:v>-9.6502429774788893E-3</c:v>
                </c:pt>
                <c:pt idx="9717">
                  <c:v>-9.5226818620947565E-3</c:v>
                </c:pt>
                <c:pt idx="9718">
                  <c:v>-9.3922378483337985E-3</c:v>
                </c:pt>
                <c:pt idx="9719">
                  <c:v>-9.2589164593222424E-3</c:v>
                </c:pt>
                <c:pt idx="9720">
                  <c:v>-9.1227233456809362E-3</c:v>
                </c:pt>
                <c:pt idx="9721">
                  <c:v>-8.9836642802859235E-3</c:v>
                </c:pt>
                <c:pt idx="9722">
                  <c:v>-8.8417451532088534E-3</c:v>
                </c:pt>
                <c:pt idx="9723">
                  <c:v>-8.696971966833663E-3</c:v>
                </c:pt>
                <c:pt idx="9724">
                  <c:v>-8.5493508311455732E-3</c:v>
                </c:pt>
                <c:pt idx="9725">
                  <c:v>-8.3988879591886424E-3</c:v>
                </c:pt>
                <c:pt idx="9726">
                  <c:v>-8.2455896626880045E-3</c:v>
                </c:pt>
                <c:pt idx="9727">
                  <c:v>-8.0894623478328601E-3</c:v>
                </c:pt>
                <c:pt idx="9728">
                  <c:v>-7.9305125112162714E-3</c:v>
                </c:pt>
                <c:pt idx="9729">
                  <c:v>-7.7687467359278308E-3</c:v>
                </c:pt>
                <c:pt idx="9730">
                  <c:v>-7.6041716877952468E-3</c:v>
                </c:pt>
                <c:pt idx="9731">
                  <c:v>-7.4367941117709302E-3</c:v>
                </c:pt>
                <c:pt idx="9732">
                  <c:v>-7.2666208284595619E-3</c:v>
                </c:pt>
                <c:pt idx="9733">
                  <c:v>-7.093658730782838E-3</c:v>
                </c:pt>
                <c:pt idx="9734">
                  <c:v>-6.9179147807773584E-3</c:v>
                </c:pt>
                <c:pt idx="9735">
                  <c:v>-6.7393960065219392E-3</c:v>
                </c:pt>
                <c:pt idx="9736">
                  <c:v>-6.5581094991903526E-3</c:v>
                </c:pt>
                <c:pt idx="9737">
                  <c:v>-6.3740624102258435E-3</c:v>
                </c:pt>
                <c:pt idx="9738">
                  <c:v>-6.187261948633567E-3</c:v>
                </c:pt>
                <c:pt idx="9739">
                  <c:v>-5.997715378387284E-3</c:v>
                </c:pt>
                <c:pt idx="9740">
                  <c:v>-5.8054370353070239E-3</c:v>
                </c:pt>
                <c:pt idx="9741">
                  <c:v>-5.6104634903786921E-3</c:v>
                </c:pt>
                <c:pt idx="9742">
                  <c:v>-5.4128566125155892E-3</c:v>
                </c:pt>
                <c:pt idx="9743">
                  <c:v>-5.2126918752359985E-3</c:v>
                </c:pt>
                <c:pt idx="9744">
                  <c:v>-5.0100511848845891E-3</c:v>
                </c:pt>
                <c:pt idx="9745">
                  <c:v>-4.8050220195833852E-3</c:v>
                </c:pt>
                <c:pt idx="9746">
                  <c:v>-4.5976968542946221E-3</c:v>
                </c:pt>
                <c:pt idx="9747">
                  <c:v>-4.3881726267572503E-3</c:v>
                </c:pt>
                <c:pt idx="9748">
                  <c:v>-4.1765502333592852E-3</c:v>
                </c:pt>
                <c:pt idx="9749">
                  <c:v>-3.9629340533955185E-3</c:v>
                </c:pt>
                <c:pt idx="9750">
                  <c:v>-3.7474315005633653E-3</c:v>
                </c:pt>
                <c:pt idx="9751">
                  <c:v>-3.530152600594355E-3</c:v>
                </c:pt>
                <c:pt idx="9752">
                  <c:v>-3.3112095939491983E-3</c:v>
                </c:pt>
                <c:pt idx="9753">
                  <c:v>-3.0907165625341229E-3</c:v>
                </c:pt>
                <c:pt idx="9754">
                  <c:v>-2.8687890794256501E-3</c:v>
                </c:pt>
                <c:pt idx="9755">
                  <c:v>-2.6455438806203069E-3</c:v>
                </c:pt>
                <c:pt idx="9756">
                  <c:v>-2.4210985578547494E-3</c:v>
                </c:pt>
                <c:pt idx="9757">
                  <c:v>-2.1955712715705758E-3</c:v>
                </c:pt>
                <c:pt idx="9758">
                  <c:v>-1.9690804831264388E-3</c:v>
                </c:pt>
                <c:pt idx="9759">
                  <c:v>-1.7417447053881794E-3</c:v>
                </c:pt>
                <c:pt idx="9760">
                  <c:v>-1.5136822708553205E-3</c:v>
                </c:pt>
                <c:pt idx="9761">
                  <c:v>-1.2850111165095422E-3</c:v>
                </c:pt>
                <c:pt idx="9762">
                  <c:v>-1.055848584597582E-3</c:v>
                </c:pt>
                <c:pt idx="9763">
                  <c:v>-8.2631123858738177E-4</c:v>
                </c:pt>
                <c:pt idx="9764">
                  <c:v>-5.9651469356221875E-4</c:v>
                </c:pt>
                <c:pt idx="9765">
                  <c:v>-3.6657346034299308E-4</c:v>
                </c:pt>
                <c:pt idx="9766">
                  <c:v>-1.3660080265379712E-4</c:v>
                </c:pt>
                <c:pt idx="9767">
                  <c:v>9.3291393329681188E-5</c:v>
                </c:pt>
                <c:pt idx="9768">
                  <c:v>3.2299273768543159E-4</c:v>
                </c:pt>
                <c:pt idx="9769">
                  <c:v>5.5239444431717897E-4</c:v>
                </c:pt>
                <c:pt idx="9770">
                  <c:v>7.8138942798345169E-4</c:v>
                </c:pt>
                <c:pt idx="9771">
                  <c:v>1.009872391351538E-3</c:v>
                </c:pt>
                <c:pt idx="9772">
                  <c:v>1.2377399026223966E-3</c:v>
                </c:pt>
                <c:pt idx="9773">
                  <c:v>1.4648904642513125E-3</c:v>
                </c:pt>
                <c:pt idx="9774">
                  <c:v>1.6912245732683439E-3</c:v>
                </c:pt>
                <c:pt idx="9775">
                  <c:v>1.9166447736824229E-3</c:v>
                </c:pt>
                <c:pt idx="9776">
                  <c:v>2.1410557014332992E-3</c:v>
                </c:pt>
                <c:pt idx="9777">
                  <c:v>2.3643641223363931E-3</c:v>
                </c:pt>
                <c:pt idx="9778">
                  <c:v>2.5864789634470384E-3</c:v>
                </c:pt>
                <c:pt idx="9779">
                  <c:v>2.8073113382525404E-3</c:v>
                </c:pt>
                <c:pt idx="9780">
                  <c:v>3.0267745660829031E-3</c:v>
                </c:pt>
                <c:pt idx="9781">
                  <c:v>3.2447841861141247E-3</c:v>
                </c:pt>
                <c:pt idx="9782">
                  <c:v>3.4612579663214037E-3</c:v>
                </c:pt>
                <c:pt idx="9783">
                  <c:v>3.6761159077236269E-3</c:v>
                </c:pt>
                <c:pt idx="9784">
                  <c:v>3.8892802442450462E-3</c:v>
                </c:pt>
                <c:pt idx="9785">
                  <c:v>4.1006754385050082E-3</c:v>
                </c:pt>
                <c:pt idx="9786">
                  <c:v>4.3102281738321554E-3</c:v>
                </c:pt>
                <c:pt idx="9787">
                  <c:v>4.5178673427854156E-3</c:v>
                </c:pt>
                <c:pt idx="9788">
                  <c:v>4.7235240324506609E-3</c:v>
                </c:pt>
                <c:pt idx="9789">
                  <c:v>4.9271315067686578E-3</c:v>
                </c:pt>
                <c:pt idx="9790">
                  <c:v>5.1286251861375077E-3</c:v>
                </c:pt>
                <c:pt idx="9791">
                  <c:v>5.3279426245203682E-3</c:v>
                </c:pt>
                <c:pt idx="9792">
                  <c:v>5.525023484277693E-3</c:v>
                </c:pt>
                <c:pt idx="9793">
                  <c:v>5.7198095089317485E-3</c:v>
                </c:pt>
                <c:pt idx="9794">
                  <c:v>5.9122444940603704E-3</c:v>
                </c:pt>
                <c:pt idx="9795">
                  <c:v>6.1022742565063452E-3</c:v>
                </c:pt>
                <c:pt idx="9796">
                  <c:v>6.2898466020787983E-3</c:v>
                </c:pt>
                <c:pt idx="9797">
                  <c:v>6.4749112919131116E-3</c:v>
                </c:pt>
                <c:pt idx="9798">
                  <c:v>6.6574200076467754E-3</c:v>
                </c:pt>
                <c:pt idx="9799">
                  <c:v>6.8373263155594305E-3</c:v>
                </c:pt>
                <c:pt idx="9800">
                  <c:v>7.0145856298168326E-3</c:v>
                </c:pt>
                <c:pt idx="9801">
                  <c:v>7.1891551749503017E-3</c:v>
                </c:pt>
                <c:pt idx="9802">
                  <c:v>7.3609939476951295E-3</c:v>
                </c:pt>
                <c:pt idx="9803">
                  <c:v>7.5300697452815079E-3</c:v>
                </c:pt>
                <c:pt idx="9804">
                  <c:v>7.6963743949062836E-3</c:v>
                </c:pt>
                <c:pt idx="9805">
                  <c:v>7.8599268001418379E-3</c:v>
                </c:pt>
                <c:pt idx="9806">
                  <c:v>8.0207611308406729E-3</c:v>
                </c:pt>
                <c:pt idx="9807">
                  <c:v>8.1789195650290164E-3</c:v>
                </c:pt>
                <c:pt idx="9808">
                  <c:v>8.3344513841985338E-3</c:v>
                </c:pt>
                <c:pt idx="9809">
                  <c:v>8.4874123565898043E-3</c:v>
                </c:pt>
                <c:pt idx="9810">
                  <c:v>8.6378641616404045E-3</c:v>
                </c:pt>
                <c:pt idx="9811">
                  <c:v>8.7858738446551128E-3</c:v>
                </c:pt>
                <c:pt idx="9812">
                  <c:v>8.9315133002014404E-3</c:v>
                </c:pt>
                <c:pt idx="9813">
                  <c:v>9.074858783135159E-3</c:v>
                </c:pt>
                <c:pt idx="9814">
                  <c:v>9.2159904462006462E-3</c:v>
                </c:pt>
                <c:pt idx="9815">
                  <c:v>9.3549919031772934E-3</c:v>
                </c:pt>
                <c:pt idx="9816">
                  <c:v>9.4919498165690029E-3</c:v>
                </c:pt>
                <c:pt idx="9817">
                  <c:v>9.62695350885945E-3</c:v>
                </c:pt>
                <c:pt idx="9818">
                  <c:v>9.760094596381658E-3</c:v>
                </c:pt>
                <c:pt idx="9819">
                  <c:v>9.8914666448759233E-3</c:v>
                </c:pt>
                <c:pt idx="9820">
                  <c:v>1.0021164845835973E-2</c:v>
                </c:pt>
                <c:pt idx="9821">
                  <c:v>1.0149285712768309E-2</c:v>
                </c:pt>
                <c:pt idx="9822">
                  <c:v>1.027592679651518E-2</c:v>
                </c:pt>
                <c:pt idx="9823">
                  <c:v>1.0401186418816467E-2</c:v>
                </c:pt>
                <c:pt idx="9824">
                  <c:v>1.0525163423310632E-2</c:v>
                </c:pt>
                <c:pt idx="9825">
                  <c:v>1.0647956943199248E-2</c:v>
                </c:pt>
                <c:pt idx="9826">
                  <c:v>1.076966618482386E-2</c:v>
                </c:pt>
                <c:pt idx="9827">
                  <c:v>1.0890390226427791E-2</c:v>
                </c:pt>
                <c:pt idx="9828">
                  <c:v>1.1010227831398892E-2</c:v>
                </c:pt>
                <c:pt idx="9829">
                  <c:v>1.112927727531257E-2</c:v>
                </c:pt>
                <c:pt idx="9830">
                  <c:v>1.1247636186116879E-2</c:v>
                </c:pt>
                <c:pt idx="9831">
                  <c:v>1.136540139682419E-2</c:v>
                </c:pt>
                <c:pt idx="9832">
                  <c:v>1.1482668810095423E-2</c:v>
                </c:pt>
                <c:pt idx="9833">
                  <c:v>1.1599533274124893E-2</c:v>
                </c:pt>
                <c:pt idx="9834">
                  <c:v>1.1716088469254361E-2</c:v>
                </c:pt>
                <c:pt idx="9835">
                  <c:v>1.1832426804765964E-2</c:v>
                </c:pt>
                <c:pt idx="9836">
                  <c:v>1.1948639325323619E-2</c:v>
                </c:pt>
                <c:pt idx="9837">
                  <c:v>1.2064815626552391E-2</c:v>
                </c:pt>
                <c:pt idx="9838">
                  <c:v>1.2181043779264543E-2</c:v>
                </c:pt>
                <c:pt idx="9839">
                  <c:v>1.2297410261859839E-2</c:v>
                </c:pt>
                <c:pt idx="9840">
                  <c:v>1.2413994397333187E-2</c:v>
                </c:pt>
                <c:pt idx="9841">
                  <c:v>1.2530856410915964E-2</c:v>
                </c:pt>
                <c:pt idx="9842">
                  <c:v>1.2648034981388018E-2</c:v>
                </c:pt>
                <c:pt idx="9843">
                  <c:v>1.2765556367563215E-2</c:v>
                </c:pt>
                <c:pt idx="9844">
                  <c:v>1.2883439996080961E-2</c:v>
                </c:pt>
                <c:pt idx="9845">
                  <c:v>1.300169910742708E-2</c:v>
                </c:pt>
                <c:pt idx="9846">
                  <c:v>1.3120341183071682E-2</c:v>
                </c:pt>
                <c:pt idx="9847">
                  <c:v>1.3239368345647623E-2</c:v>
                </c:pt>
                <c:pt idx="9848">
                  <c:v>1.3358777740418463E-2</c:v>
                </c:pt>
                <c:pt idx="9849">
                  <c:v>1.3478561898939617E-2</c:v>
                </c:pt>
                <c:pt idx="9850">
                  <c:v>1.3598709085514183E-2</c:v>
                </c:pt>
                <c:pt idx="9851">
                  <c:v>1.3719203627023138E-2</c:v>
                </c:pt>
                <c:pt idx="9852">
                  <c:v>1.3840026226698875E-2</c:v>
                </c:pt>
                <c:pt idx="9853">
                  <c:v>1.3961154262400365E-2</c:v>
                </c:pt>
                <c:pt idx="9854">
                  <c:v>1.4082562069937112E-2</c:v>
                </c:pt>
                <c:pt idx="9855">
                  <c:v>1.4204221211978089E-2</c:v>
                </c:pt>
                <c:pt idx="9856">
                  <c:v>1.4326100733070068E-2</c:v>
                </c:pt>
                <c:pt idx="9857">
                  <c:v>1.444816740127969E-2</c:v>
                </c:pt>
                <c:pt idx="9858">
                  <c:v>1.4570385936957904E-2</c:v>
                </c:pt>
                <c:pt idx="9859">
                  <c:v>1.4692719229120224E-2</c:v>
                </c:pt>
                <c:pt idx="9860">
                  <c:v>1.4815128539917918E-2</c:v>
                </c:pt>
                <c:pt idx="9861">
                  <c:v>1.4937573697667128E-2</c:v>
                </c:pt>
                <c:pt idx="9862">
                  <c:v>1.5060013278889953E-2</c:v>
                </c:pt>
                <c:pt idx="9863">
                  <c:v>1.5182404779809608E-2</c:v>
                </c:pt>
                <c:pt idx="9864">
                  <c:v>1.5304704777729964E-2</c:v>
                </c:pt>
                <c:pt idx="9865">
                  <c:v>1.5426869082718097E-2</c:v>
                </c:pt>
                <c:pt idx="9866">
                  <c:v>1.5548852879996437E-2</c:v>
                </c:pt>
                <c:pt idx="9867">
                  <c:v>1.5670610863439814E-2</c:v>
                </c:pt>
                <c:pt idx="9868">
                  <c:v>1.579209736056068E-2</c:v>
                </c:pt>
                <c:pt idx="9869">
                  <c:v>1.5913266449354757E-2</c:v>
                </c:pt>
                <c:pt idx="9870">
                  <c:v>1.6034072067367778E-2</c:v>
                </c:pt>
                <c:pt idx="9871">
                  <c:v>1.6154468113332748E-2</c:v>
                </c:pt>
                <c:pt idx="9872">
                  <c:v>1.6274408541716388E-2</c:v>
                </c:pt>
                <c:pt idx="9873">
                  <c:v>1.6393847450502187E-2</c:v>
                </c:pt>
                <c:pt idx="9874">
                  <c:v>1.6512739162527049E-2</c:v>
                </c:pt>
                <c:pt idx="9875">
                  <c:v>1.6631038300677723E-2</c:v>
                </c:pt>
                <c:pt idx="9876">
                  <c:v>1.6748699857243171E-2</c:v>
                </c:pt>
                <c:pt idx="9877">
                  <c:v>1.6865679257708439E-2</c:v>
                </c:pt>
                <c:pt idx="9878">
                  <c:v>1.6981938139983634E-2</c:v>
                </c:pt>
                <c:pt idx="9879">
                  <c:v>1.7097456767808578E-2</c:v>
                </c:pt>
                <c:pt idx="9880">
                  <c:v>1.7212236577463215E-2</c:v>
                </c:pt>
                <c:pt idx="9881">
                  <c:v>1.7326290693803401E-2</c:v>
                </c:pt>
                <c:pt idx="9882">
                  <c:v>1.7439638126961636E-2</c:v>
                </c:pt>
                <c:pt idx="9883">
                  <c:v>1.7552303108115418E-2</c:v>
                </c:pt>
                <c:pt idx="9884">
                  <c:v>1.7664314654534826E-2</c:v>
                </c:pt>
                <c:pt idx="9885">
                  <c:v>1.7775706164256829E-2</c:v>
                </c:pt>
                <c:pt idx="9886">
                  <c:v>1.7886515031677791E-2</c:v>
                </c:pt>
                <c:pt idx="9887">
                  <c:v>1.7996782282998437E-2</c:v>
                </c:pt>
                <c:pt idx="9888">
                  <c:v>1.8106552230776073E-2</c:v>
                </c:pt>
                <c:pt idx="9889">
                  <c:v>1.8215872146867519E-2</c:v>
                </c:pt>
                <c:pt idx="9890">
                  <c:v>1.8324791953063687E-2</c:v>
                </c:pt>
                <c:pt idx="9891">
                  <c:v>1.8433363928733525E-2</c:v>
                </c:pt>
                <c:pt idx="9892">
                  <c:v>1.8541642434811947E-2</c:v>
                </c:pt>
                <c:pt idx="9893">
                  <c:v>1.8649683653483497E-2</c:v>
                </c:pt>
                <c:pt idx="9894">
                  <c:v>1.8757545342930341E-2</c:v>
                </c:pt>
                <c:pt idx="9895">
                  <c:v>1.8865286606530186E-2</c:v>
                </c:pt>
                <c:pt idx="9896">
                  <c:v>1.8972967675906543E-2</c:v>
                </c:pt>
                <c:pt idx="9897">
                  <c:v>1.9080649707250506E-2</c:v>
                </c:pt>
                <c:pt idx="9898">
                  <c:v>1.9188394590349923E-2</c:v>
                </c:pt>
                <c:pt idx="9899">
                  <c:v>1.9296264769778401E-2</c:v>
                </c:pt>
                <c:pt idx="9900">
                  <c:v>1.9404323077712709E-2</c:v>
                </c:pt>
                <c:pt idx="9901">
                  <c:v>1.9512632577863662E-2</c:v>
                </c:pt>
                <c:pt idx="9902">
                  <c:v>1.962125642002124E-2</c:v>
                </c:pt>
                <c:pt idx="9903">
                  <c:v>1.9730257704730615E-2</c:v>
                </c:pt>
                <c:pt idx="9904">
                  <c:v>1.9839699357631316E-2</c:v>
                </c:pt>
                <c:pt idx="9905">
                  <c:v>1.9949644013007001E-2</c:v>
                </c:pt>
                <c:pt idx="9906">
                  <c:v>2.006015390610837E-2</c:v>
                </c:pt>
                <c:pt idx="9907">
                  <c:v>2.0171290773826608E-2</c:v>
                </c:pt>
                <c:pt idx="9908">
                  <c:v>2.0283115763309129E-2</c:v>
                </c:pt>
                <c:pt idx="9909">
                  <c:v>2.0395689348123931E-2</c:v>
                </c:pt>
                <c:pt idx="9910">
                  <c:v>2.0509071251592445E-2</c:v>
                </c:pt>
                <c:pt idx="9911">
                  <c:v>2.0623320376924804E-2</c:v>
                </c:pt>
                <c:pt idx="9912">
                  <c:v>2.0738494743804479E-2</c:v>
                </c:pt>
                <c:pt idx="9913">
                  <c:v>2.0854651431082963E-2</c:v>
                </c:pt>
                <c:pt idx="9914">
                  <c:v>2.0971846525256892E-2</c:v>
                </c:pt>
                <c:pt idx="9915">
                  <c:v>2.1090135074413742E-2</c:v>
                </c:pt>
                <c:pt idx="9916">
                  <c:v>2.1209571047343393E-2</c:v>
                </c:pt>
                <c:pt idx="9917">
                  <c:v>2.1330207297525394E-2</c:v>
                </c:pt>
                <c:pt idx="9918">
                  <c:v>2.1452095531712775E-2</c:v>
                </c:pt>
                <c:pt idx="9919">
                  <c:v>2.1575286282845246E-2</c:v>
                </c:pt>
                <c:pt idx="9920">
                  <c:v>2.1699828887034717E-2</c:v>
                </c:pt>
                <c:pt idx="9921">
                  <c:v>2.1825771464377496E-2</c:v>
                </c:pt>
                <c:pt idx="9922">
                  <c:v>2.1953160903357426E-2</c:v>
                </c:pt>
                <c:pt idx="9923">
                  <c:v>2.2082042848614421E-2</c:v>
                </c:pt>
                <c:pt idx="9924">
                  <c:v>2.221246169186258E-2</c:v>
                </c:pt>
                <c:pt idx="9925">
                  <c:v>2.2344460565751751E-2</c:v>
                </c:pt>
                <c:pt idx="9926">
                  <c:v>2.2478081340475107E-2</c:v>
                </c:pt>
                <c:pt idx="9927">
                  <c:v>2.2613364622934801E-2</c:v>
                </c:pt>
                <c:pt idx="9928">
                  <c:v>2.2750349758285836E-2</c:v>
                </c:pt>
                <c:pt idx="9929">
                  <c:v>2.2889074833687038E-2</c:v>
                </c:pt>
                <c:pt idx="9930">
                  <c:v>2.3029576684095721E-2</c:v>
                </c:pt>
                <c:pt idx="9931">
                  <c:v>2.3171890899950708E-2</c:v>
                </c:pt>
                <c:pt idx="9932">
                  <c:v>2.3316051836595793E-2</c:v>
                </c:pt>
                <c:pt idx="9933">
                  <c:v>2.3462092625302976E-2</c:v>
                </c:pt>
                <c:pt idx="9934">
                  <c:v>2.3610045185761604E-2</c:v>
                </c:pt>
                <c:pt idx="9935">
                  <c:v>2.3759940239906976E-2</c:v>
                </c:pt>
                <c:pt idx="9936">
                  <c:v>2.3911807326967661E-2</c:v>
                </c:pt>
                <c:pt idx="9937">
                  <c:v>2.4065674819617484E-2</c:v>
                </c:pt>
                <c:pt idx="9938">
                  <c:v>2.422156994112434E-2</c:v>
                </c:pt>
                <c:pt idx="9939">
                  <c:v>2.4379518783393353E-2</c:v>
                </c:pt>
                <c:pt idx="9940">
                  <c:v>2.4539546060585865E-2</c:v>
                </c:pt>
                <c:pt idx="9941">
                  <c:v>2.4701674555641144E-2</c:v>
                </c:pt>
                <c:pt idx="9942">
                  <c:v>2.4865925024633875E-2</c:v>
                </c:pt>
                <c:pt idx="9943">
                  <c:v>2.503231665922382E-2</c:v>
                </c:pt>
                <c:pt idx="9944">
                  <c:v>2.5200867378728294E-2</c:v>
                </c:pt>
                <c:pt idx="9945">
                  <c:v>2.5371593884142438E-2</c:v>
                </c:pt>
                <c:pt idx="9946">
                  <c:v>2.5544511701675737E-2</c:v>
                </c:pt>
                <c:pt idx="9947">
                  <c:v>2.5719635225007746E-2</c:v>
                </c:pt>
                <c:pt idx="9948">
                  <c:v>2.5896977756616726E-2</c:v>
                </c:pt>
                <c:pt idx="9949">
                  <c:v>2.6076551548184265E-2</c:v>
                </c:pt>
                <c:pt idx="9950">
                  <c:v>2.6258367840067364E-2</c:v>
                </c:pt>
                <c:pt idx="9951">
                  <c:v>2.6442436899831032E-2</c:v>
                </c:pt>
                <c:pt idx="9952">
                  <c:v>2.6628768059837181E-2</c:v>
                </c:pt>
                <c:pt idx="9953">
                  <c:v>2.681736975388687E-2</c:v>
                </c:pt>
                <c:pt idx="9954">
                  <c:v>2.7008249552915739E-2</c:v>
                </c:pt>
                <c:pt idx="9955">
                  <c:v>2.7201414199743583E-2</c:v>
                </c:pt>
                <c:pt idx="9956">
                  <c:v>2.7396869642881027E-2</c:v>
                </c:pt>
                <c:pt idx="9957">
                  <c:v>2.7594621069397769E-2</c:v>
                </c:pt>
                <c:pt idx="9958">
                  <c:v>2.7794672936858038E-2</c:v>
                </c:pt>
                <c:pt idx="9959">
                  <c:v>2.7997029004330706E-2</c:v>
                </c:pt>
                <c:pt idx="9960">
                  <c:v>2.8201692362482086E-2</c:v>
                </c:pt>
                <c:pt idx="9961">
                  <c:v>2.8408665462761145E-2</c:v>
                </c:pt>
                <c:pt idx="9962">
                  <c:v>2.8617950145687326E-2</c:v>
                </c:pt>
                <c:pt idx="9963">
                  <c:v>2.8829547668252652E-2</c:v>
                </c:pt>
                <c:pt idx="9964">
                  <c:v>2.904345873044999E-2</c:v>
                </c:pt>
                <c:pt idx="9965">
                  <c:v>2.9259673517229006E-2</c:v>
                </c:pt>
                <c:pt idx="9966">
                  <c:v>2.9478150152985008E-2</c:v>
                </c:pt>
                <c:pt idx="9967">
                  <c:v>2.9698810366116195E-2</c:v>
                </c:pt>
                <c:pt idx="9968">
                  <c:v>2.9921556140641719E-2</c:v>
                </c:pt>
                <c:pt idx="9969">
                  <c:v>3.0146279936113893E-2</c:v>
                </c:pt>
                <c:pt idx="9970">
                  <c:v>3.0372865931057022E-2</c:v>
                </c:pt>
                <c:pt idx="9971">
                  <c:v>3.0601190858822909E-2</c:v>
                </c:pt>
                <c:pt idx="9972">
                  <c:v>3.0831124784679483E-2</c:v>
                </c:pt>
                <c:pt idx="9973">
                  <c:v>3.1062531839701691E-2</c:v>
                </c:pt>
                <c:pt idx="9974">
                  <c:v>3.1295270913682206E-2</c:v>
                </c:pt>
                <c:pt idx="9975">
                  <c:v>3.1529196308705675E-2</c:v>
                </c:pt>
                <c:pt idx="9976">
                  <c:v>3.1764158354969894E-2</c:v>
                </c:pt>
                <c:pt idx="9977">
                  <c:v>3.2000003990385946E-2</c:v>
                </c:pt>
                <c:pt idx="9978">
                  <c:v>3.2236577305460201E-2</c:v>
                </c:pt>
                <c:pt idx="9979">
                  <c:v>3.2473720054906466E-2</c:v>
                </c:pt>
                <c:pt idx="9980">
                  <c:v>3.2711272137402748E-2</c:v>
                </c:pt>
                <c:pt idx="9981">
                  <c:v>3.294907204486279E-2</c:v>
                </c:pt>
                <c:pt idx="9982">
                  <c:v>3.3186957282552755E-2</c:v>
                </c:pt>
                <c:pt idx="9983">
                  <c:v>3.3424764761342513E-2</c:v>
                </c:pt>
                <c:pt idx="9984">
                  <c:v>3.3662331163341185E-2</c:v>
                </c:pt>
                <c:pt idx="9985">
                  <c:v>3.3899493282127297E-2</c:v>
                </c:pt>
                <c:pt idx="9986">
                  <c:v>3.4136088338744972E-2</c:v>
                </c:pt>
                <c:pt idx="9987">
                  <c:v>3.4371954274599284E-2</c:v>
                </c:pt>
                <c:pt idx="9988">
                  <c:v>3.4606930022346369E-2</c:v>
                </c:pt>
                <c:pt idx="9989">
                  <c:v>3.4840855755836786E-2</c:v>
                </c:pt>
                <c:pt idx="9990">
                  <c:v>3.507358208278482E-2</c:v>
                </c:pt>
                <c:pt idx="9991">
                  <c:v>3.5304989620124468E-2</c:v>
                </c:pt>
                <c:pt idx="9992">
                  <c:v>3.553499310068399E-2</c:v>
                </c:pt>
                <c:pt idx="9993">
                  <c:v>3.5763526621400248E-2</c:v>
                </c:pt>
                <c:pt idx="9994">
                  <c:v>3.5990534648545389E-2</c:v>
                </c:pt>
                <c:pt idx="9995">
                  <c:v>3.6215971065338172E-2</c:v>
                </c:pt>
                <c:pt idx="9996">
                  <c:v>3.6439798570247317E-2</c:v>
                </c:pt>
                <c:pt idx="9997">
                  <c:v>3.6661988113647473E-2</c:v>
                </c:pt>
                <c:pt idx="9998">
                  <c:v>3.6882518359623223E-2</c:v>
                </c:pt>
                <c:pt idx="9999">
                  <c:v>3.7101375171673362E-2</c:v>
                </c:pt>
                <c:pt idx="10000">
                  <c:v>3.7318551121553155E-2</c:v>
                </c:pt>
                <c:pt idx="10001">
                  <c:v>3.7534045020521531E-2</c:v>
                </c:pt>
                <c:pt idx="10002">
                  <c:v>3.7747861472270855E-2</c:v>
                </c:pt>
                <c:pt idx="10003">
                  <c:v>3.7960010446829118E-2</c:v>
                </c:pt>
                <c:pt idx="10004">
                  <c:v>3.8170506874734826E-2</c:v>
                </c:pt>
                <c:pt idx="10005">
                  <c:v>3.8379370260798115E-2</c:v>
                </c:pt>
                <c:pt idx="10006">
                  <c:v>3.8586624316773351E-2</c:v>
                </c:pt>
                <c:pt idx="10007">
                  <c:v>3.8792296612281847E-2</c:v>
                </c:pt>
                <c:pt idx="10008">
                  <c:v>3.8996418243336321E-2</c:v>
                </c:pt>
                <c:pt idx="10009">
                  <c:v>3.9199023517832138E-2</c:v>
                </c:pt>
                <c:pt idx="10010">
                  <c:v>3.9400149657384198E-2</c:v>
                </c:pt>
                <c:pt idx="10011">
                  <c:v>3.959983651490203E-2</c:v>
                </c:pt>
                <c:pt idx="10012">
                  <c:v>3.9798126307309827E-2</c:v>
                </c:pt>
                <c:pt idx="10013">
                  <c:v>3.9995063362831991E-2</c:v>
                </c:pt>
                <c:pt idx="10014">
                  <c:v>4.019069388227911E-2</c:v>
                </c:pt>
                <c:pt idx="10015">
                  <c:v>4.0385065713783398E-2</c:v>
                </c:pt>
                <c:pt idx="10016">
                  <c:v>4.0578228140447099E-2</c:v>
                </c:pt>
                <c:pt idx="10017">
                  <c:v>4.0770231680380825E-2</c:v>
                </c:pt>
                <c:pt idx="10018">
                  <c:v>4.0961127898623925E-2</c:v>
                </c:pt>
                <c:pt idx="10019">
                  <c:v>4.1150969230452375E-2</c:v>
                </c:pt>
                <c:pt idx="10020">
                  <c:v>4.1339808815593827E-2</c:v>
                </c:pt>
                <c:pt idx="10021">
                  <c:v>4.1527700342883479E-2</c:v>
                </c:pt>
                <c:pt idx="10022">
                  <c:v>4.1714697904908123E-2</c:v>
                </c:pt>
                <c:pt idx="10023">
                  <c:v>4.1900855862199209E-2</c:v>
                </c:pt>
                <c:pt idx="10024">
                  <c:v>4.2086228716549871E-2</c:v>
                </c:pt>
                <c:pt idx="10025">
                  <c:v>4.2270870993042581E-2</c:v>
                </c:pt>
                <c:pt idx="10026">
                  <c:v>4.2454837130389798E-2</c:v>
                </c:pt>
                <c:pt idx="10027">
                  <c:v>4.2638181379199967E-2</c:v>
                </c:pt>
                <c:pt idx="10028">
                  <c:v>4.2820957707796523E-2</c:v>
                </c:pt>
                <c:pt idx="10029">
                  <c:v>4.300321971522806E-2</c:v>
                </c:pt>
                <c:pt idx="10030">
                  <c:v>4.3185020551121639E-2</c:v>
                </c:pt>
                <c:pt idx="10031">
                  <c:v>4.336641284204229E-2</c:v>
                </c:pt>
                <c:pt idx="10032">
                  <c:v>4.3547448624033876E-2</c:v>
                </c:pt>
                <c:pt idx="10033">
                  <c:v>4.372817928102856E-2</c:v>
                </c:pt>
                <c:pt idx="10034">
                  <c:v>4.3908655488822286E-2</c:v>
                </c:pt>
                <c:pt idx="10035">
                  <c:v>4.4088927164326372E-2</c:v>
                </c:pt>
                <c:pt idx="10036">
                  <c:v>4.426904341981458E-2</c:v>
                </c:pt>
                <c:pt idx="10037">
                  <c:v>4.444905252189716E-2</c:v>
                </c:pt>
                <c:pt idx="10038">
                  <c:v>4.4629001854961964E-2</c:v>
                </c:pt>
                <c:pt idx="10039">
                  <c:v>4.4808937888834575E-2</c:v>
                </c:pt>
                <c:pt idx="10040">
                  <c:v>4.4988906150418201E-2</c:v>
                </c:pt>
                <c:pt idx="10041">
                  <c:v>4.5168951199083693E-2</c:v>
                </c:pt>
                <c:pt idx="10042">
                  <c:v>4.5349116605589747E-2</c:v>
                </c:pt>
                <c:pt idx="10043">
                  <c:v>4.5529444934322316E-2</c:v>
                </c:pt>
                <c:pt idx="10044">
                  <c:v>4.5709977728650722E-2</c:v>
                </c:pt>
                <c:pt idx="10045">
                  <c:v>4.5890755499207223E-2</c:v>
                </c:pt>
                <c:pt idx="10046">
                  <c:v>4.6071817714904241E-2</c:v>
                </c:pt>
                <c:pt idx="10047">
                  <c:v>4.6253202796512335E-2</c:v>
                </c:pt>
                <c:pt idx="10048">
                  <c:v>4.6434948112629305E-2</c:v>
                </c:pt>
                <c:pt idx="10049">
                  <c:v>4.6617089977878522E-2</c:v>
                </c:pt>
                <c:pt idx="10050">
                  <c:v>4.6799663653182083E-2</c:v>
                </c:pt>
                <c:pt idx="10051">
                  <c:v>4.6982703347961334E-2</c:v>
                </c:pt>
                <c:pt idx="10052">
                  <c:v>4.716624222412423E-2</c:v>
                </c:pt>
                <c:pt idx="10053">
                  <c:v>4.7350312401705577E-2</c:v>
                </c:pt>
                <c:pt idx="10054">
                  <c:v>4.7534944966032937E-2</c:v>
                </c:pt>
                <c:pt idx="10055">
                  <c:v>4.772016997629662E-2</c:v>
                </c:pt>
                <c:pt idx="10056">
                  <c:v>4.7906016475408798E-2</c:v>
                </c:pt>
                <c:pt idx="10057">
                  <c:v>4.8092512501042177E-2</c:v>
                </c:pt>
                <c:pt idx="10058">
                  <c:v>4.827968509774426E-2</c:v>
                </c:pt>
                <c:pt idx="10059">
                  <c:v>4.8467560330028817E-2</c:v>
                </c:pt>
                <c:pt idx="10060">
                  <c:v>4.8656163296350967E-2</c:v>
                </c:pt>
                <c:pt idx="10061">
                  <c:v>4.8845518143877942E-2</c:v>
                </c:pt>
                <c:pt idx="10062">
                  <c:v>4.9035648083971303E-2</c:v>
                </c:pt>
                <c:pt idx="10063">
                  <c:v>4.9226575408302227E-2</c:v>
                </c:pt>
                <c:pt idx="10064">
                  <c:v>4.9418321505525088E-2</c:v>
                </c:pt>
                <c:pt idx="10065">
                  <c:v>4.9610906878438735E-2</c:v>
                </c:pt>
                <c:pt idx="10066">
                  <c:v>4.9804351161569782E-2</c:v>
                </c:pt>
                <c:pt idx="10067">
                  <c:v>4.9998673139115185E-2</c:v>
                </c:pt>
                <c:pt idx="10068">
                  <c:v>5.0193890763185478E-2</c:v>
                </c:pt>
                <c:pt idx="10069">
                  <c:v>5.0390021172294221E-2</c:v>
                </c:pt>
                <c:pt idx="10070">
                  <c:v>5.058708071004131E-2</c:v>
                </c:pt>
                <c:pt idx="10071">
                  <c:v>5.0785084943942745E-2</c:v>
                </c:pt>
                <c:pt idx="10072">
                  <c:v>5.0984048684360982E-2</c:v>
                </c:pt>
                <c:pt idx="10073">
                  <c:v>5.1183986003494497E-2</c:v>
                </c:pt>
                <c:pt idx="10074">
                  <c:v>5.1384910254386511E-2</c:v>
                </c:pt>
                <c:pt idx="10075">
                  <c:v>5.1586834089917238E-2</c:v>
                </c:pt>
                <c:pt idx="10076">
                  <c:v>5.1789769481745282E-2</c:v>
                </c:pt>
                <c:pt idx="10077">
                  <c:v>5.199372773916678E-2</c:v>
                </c:pt>
                <c:pt idx="10078">
                  <c:v>5.219871347318239E-2</c:v>
                </c:pt>
                <c:pt idx="10079">
                  <c:v>5.2404711533652178E-2</c:v>
                </c:pt>
                <c:pt idx="10080">
                  <c:v>5.2611684383940802E-2</c:v>
                </c:pt>
                <c:pt idx="10081">
                  <c:v>5.2819582203601424E-2</c:v>
                </c:pt>
                <c:pt idx="10082">
                  <c:v>5.3028349090794714E-2</c:v>
                </c:pt>
                <c:pt idx="10083">
                  <c:v>5.3237923821125327E-2</c:v>
                </c:pt>
                <c:pt idx="10084">
                  <c:v>5.3448240359523148E-2</c:v>
                </c:pt>
                <c:pt idx="10085">
                  <c:v>5.3659228336686529E-2</c:v>
                </c:pt>
                <c:pt idx="10086">
                  <c:v>5.3870813499504677E-2</c:v>
                </c:pt>
                <c:pt idx="10087">
                  <c:v>5.4082918136782246E-2</c:v>
                </c:pt>
                <c:pt idx="10088">
                  <c:v>5.4295461481241876E-2</c:v>
                </c:pt>
                <c:pt idx="10089">
                  <c:v>5.4508360088743719E-2</c:v>
                </c:pt>
                <c:pt idx="10090">
                  <c:v>5.4721528195635416E-2</c:v>
                </c:pt>
                <c:pt idx="10091">
                  <c:v>5.493487805512233E-2</c:v>
                </c:pt>
                <c:pt idx="10092">
                  <c:v>5.5148320253522926E-2</c:v>
                </c:pt>
                <c:pt idx="10093">
                  <c:v>5.5361764007250576E-2</c:v>
                </c:pt>
                <c:pt idx="10094">
                  <c:v>5.5575117441338251E-2</c:v>
                </c:pt>
                <c:pt idx="10095">
                  <c:v>5.5788287850299927E-2</c:v>
                </c:pt>
                <c:pt idx="10096">
                  <c:v>5.6001181942097585E-2</c:v>
                </c:pt>
                <c:pt idx="10097">
                  <c:v>5.6213706065960677E-2</c:v>
                </c:pt>
                <c:pt idx="10098">
                  <c:v>5.6425766424780623E-2</c:v>
                </c:pt>
                <c:pt idx="10099">
                  <c:v>5.6637269272781177E-2</c:v>
                </c:pt>
                <c:pt idx="10100">
                  <c:v>5.6848121099142453E-2</c:v>
                </c:pt>
                <c:pt idx="10101">
                  <c:v>5.7058228798234453E-2</c:v>
                </c:pt>
                <c:pt idx="10102">
                  <c:v>5.7267499827094399E-2</c:v>
                </c:pt>
                <c:pt idx="10103">
                  <c:v>5.747584235076024E-2</c:v>
                </c:pt>
                <c:pt idx="10104">
                  <c:v>5.7683165376052656E-2</c:v>
                </c:pt>
                <c:pt idx="10105">
                  <c:v>5.7889378874376035E-2</c:v>
                </c:pt>
                <c:pt idx="10106">
                  <c:v>5.8094393894089692E-2</c:v>
                </c:pt>
                <c:pt idx="10107">
                  <c:v>5.8298122662981969E-2</c:v>
                </c:pt>
                <c:pt idx="10108">
                  <c:v>5.8500478681354787E-2</c:v>
                </c:pt>
                <c:pt idx="10109">
                  <c:v>5.8701376806217183E-2</c:v>
                </c:pt>
                <c:pt idx="10110">
                  <c:v>5.8900733327058225E-2</c:v>
                </c:pt>
                <c:pt idx="10111">
                  <c:v>5.9098466033657156E-2</c:v>
                </c:pt>
                <c:pt idx="10112">
                  <c:v>5.9294494276369208E-2</c:v>
                </c:pt>
                <c:pt idx="10113">
                  <c:v>5.9488739019308748E-2</c:v>
                </c:pt>
                <c:pt idx="10114">
                  <c:v>5.9681122886834324E-2</c:v>
                </c:pt>
                <c:pt idx="10115">
                  <c:v>5.9871570203724474E-2</c:v>
                </c:pt>
                <c:pt idx="10116">
                  <c:v>6.0060007029416419E-2</c:v>
                </c:pt>
                <c:pt idx="10117">
                  <c:v>6.0246361186665202E-2</c:v>
                </c:pt>
                <c:pt idx="10118">
                  <c:v>6.0430562284965468E-2</c:v>
                </c:pt>
                <c:pt idx="10119">
                  <c:v>6.0612541739063039E-2</c:v>
                </c:pt>
                <c:pt idx="10120">
                  <c:v>6.0792232782870374E-2</c:v>
                </c:pt>
                <c:pt idx="10121">
                  <c:v>6.0969570479085168E-2</c:v>
                </c:pt>
                <c:pt idx="10122">
                  <c:v>6.1144491724798973E-2</c:v>
                </c:pt>
                <c:pt idx="10123">
                  <c:v>6.1316935253368926E-2</c:v>
                </c:pt>
                <c:pt idx="10124">
                  <c:v>6.1486841632814086E-2</c:v>
                </c:pt>
                <c:pt idx="10125">
                  <c:v>6.1654153260985375E-2</c:v>
                </c:pt>
                <c:pt idx="10126">
                  <c:v>6.1818814357746027E-2</c:v>
                </c:pt>
                <c:pt idx="10127">
                  <c:v>6.1980770954388989E-2</c:v>
                </c:pt>
                <c:pt idx="10128">
                  <c:v>6.2139970880506538E-2</c:v>
                </c:pt>
                <c:pt idx="10129">
                  <c:v>6.229636374851618E-2</c:v>
                </c:pt>
                <c:pt idx="10130">
                  <c:v>6.2449900936037667E-2</c:v>
                </c:pt>
                <c:pt idx="10131">
                  <c:v>6.2600535566305682E-2</c:v>
                </c:pt>
                <c:pt idx="10132">
                  <c:v>6.2748222486793362E-2</c:v>
                </c:pt>
                <c:pt idx="10133">
                  <c:v>6.2892918246212584E-2</c:v>
                </c:pt>
                <c:pt idx="10134">
                  <c:v>6.303458107004857E-2</c:v>
                </c:pt>
                <c:pt idx="10135">
                  <c:v>6.3173170834777553E-2</c:v>
                </c:pt>
                <c:pt idx="10136">
                  <c:v>6.3308649040908285E-2</c:v>
                </c:pt>
                <c:pt idx="10137">
                  <c:v>6.3440978784980048E-2</c:v>
                </c:pt>
                <c:pt idx="10138">
                  <c:v>6.357012473064351E-2</c:v>
                </c:pt>
                <c:pt idx="10139">
                  <c:v>6.3696053078941425E-2</c:v>
                </c:pt>
                <c:pt idx="10140">
                  <c:v>6.3818744780054379E-2</c:v>
                </c:pt>
                <c:pt idx="10141">
                  <c:v>6.3938224112674455E-2</c:v>
                </c:pt>
                <c:pt idx="10142">
                  <c:v>6.4054564434772379E-2</c:v>
                </c:pt>
                <c:pt idx="10143">
                  <c:v>6.4167866096159362E-2</c:v>
                </c:pt>
                <c:pt idx="10144">
                  <c:v>6.4278242880536463E-2</c:v>
                </c:pt>
                <c:pt idx="10145">
                  <c:v>6.4385820352450621E-2</c:v>
                </c:pt>
                <c:pt idx="10146">
                  <c:v>6.4490734743687189E-2</c:v>
                </c:pt>
                <c:pt idx="10147">
                  <c:v>6.4593131916528809E-2</c:v>
                </c:pt>
                <c:pt idx="10148">
                  <c:v>6.4693166383318082E-2</c:v>
                </c:pt>
                <c:pt idx="10149">
                  <c:v>6.479100037946614E-2</c:v>
                </c:pt>
                <c:pt idx="10150">
                  <c:v>6.4886802987804554E-2</c:v>
                </c:pt>
                <c:pt idx="10151">
                  <c:v>6.4980749312259611E-2</c:v>
                </c:pt>
                <c:pt idx="10152">
                  <c:v>6.5073019698879575E-2</c:v>
                </c:pt>
                <c:pt idx="10153">
                  <c:v>6.5163799002299072E-2</c:v>
                </c:pt>
                <c:pt idx="10154">
                  <c:v>6.525327589577562E-2</c:v>
                </c:pt>
                <c:pt idx="10155">
                  <c:v>6.5341642222986024E-2</c:v>
                </c:pt>
                <c:pt idx="10156">
                  <c:v>6.5429092389820448E-2</c:v>
                </c:pt>
                <c:pt idx="10157">
                  <c:v>6.551582279446426E-2</c:v>
                </c:pt>
                <c:pt idx="10158">
                  <c:v>6.5602031294107327E-2</c:v>
                </c:pt>
                <c:pt idx="10159">
                  <c:v>6.5687916706670804E-2</c:v>
                </c:pt>
                <c:pt idx="10160">
                  <c:v>6.5773678345991085E-2</c:v>
                </c:pt>
                <c:pt idx="10161">
                  <c:v>6.5859515588948578E-2</c:v>
                </c:pt>
                <c:pt idx="10162">
                  <c:v>6.5945627473078444E-2</c:v>
                </c:pt>
                <c:pt idx="10163">
                  <c:v>6.6032212323246298E-2</c:v>
                </c:pt>
                <c:pt idx="10164">
                  <c:v>6.6119467406019761E-2</c:v>
                </c:pt>
                <c:pt idx="10165">
                  <c:v>6.6207572931657674E-2</c:v>
                </c:pt>
                <c:pt idx="10166">
                  <c:v>6.6296657885177079E-2</c:v>
                </c:pt>
                <c:pt idx="10167">
                  <c:v>6.6386792909854359E-2</c:v>
                </c:pt>
                <c:pt idx="10168">
                  <c:v>6.6478016173461635E-2</c:v>
                </c:pt>
                <c:pt idx="10169">
                  <c:v>6.6570349156717751E-2</c:v>
                </c:pt>
                <c:pt idx="10170">
                  <c:v>6.6663798366434782E-2</c:v>
                </c:pt>
                <c:pt idx="10171">
                  <c:v>6.6758356429140409E-2</c:v>
                </c:pt>
                <c:pt idx="10172">
                  <c:v>6.6854003111916999E-2</c:v>
                </c:pt>
                <c:pt idx="10173">
                  <c:v>6.6950706293894852E-2</c:v>
                </c:pt>
                <c:pt idx="10174">
                  <c:v>6.7048422890905859E-2</c:v>
                </c:pt>
                <c:pt idx="10175">
                  <c:v>6.7147099734941054E-2</c:v>
                </c:pt>
                <c:pt idx="10176">
                  <c:v>6.7246674409992005E-2</c:v>
                </c:pt>
                <c:pt idx="10177">
                  <c:v>6.7347076045822379E-2</c:v>
                </c:pt>
                <c:pt idx="10178">
                  <c:v>6.7448226071184947E-2</c:v>
                </c:pt>
                <c:pt idx="10179">
                  <c:v>6.7550038927966294E-2</c:v>
                </c:pt>
                <c:pt idx="10180">
                  <c:v>6.7652422747708385E-2</c:v>
                </c:pt>
                <c:pt idx="10181">
                  <c:v>6.7755279991923795E-2</c:v>
                </c:pt>
                <c:pt idx="10182">
                  <c:v>6.7858508057586406E-2</c:v>
                </c:pt>
                <c:pt idx="10183">
                  <c:v>6.7961999849147206E-2</c:v>
                </c:pt>
                <c:pt idx="10184">
                  <c:v>6.806564431838992E-2</c:v>
                </c:pt>
                <c:pt idx="10185">
                  <c:v>6.8169326973408037E-2</c:v>
                </c:pt>
                <c:pt idx="10186">
                  <c:v>6.8272930357950498E-2</c:v>
                </c:pt>
                <c:pt idx="10187">
                  <c:v>6.8376334502350186E-2</c:v>
                </c:pt>
                <c:pt idx="10188">
                  <c:v>6.8479417347215257E-2</c:v>
                </c:pt>
                <c:pt idx="10189">
                  <c:v>6.8582055141030246E-2</c:v>
                </c:pt>
                <c:pt idx="10190">
                  <c:v>6.8684122812781079E-2</c:v>
                </c:pt>
                <c:pt idx="10191">
                  <c:v>6.8785494320684593E-2</c:v>
                </c:pt>
                <c:pt idx="10192">
                  <c:v>6.8886042978071355E-2</c:v>
                </c:pt>
                <c:pt idx="10193">
                  <c:v>6.8985641757438237E-2</c:v>
                </c:pt>
                <c:pt idx="10194">
                  <c:v>6.9084163573655336E-2</c:v>
                </c:pt>
                <c:pt idx="10195">
                  <c:v>6.9181481547280793E-2</c:v>
                </c:pt>
                <c:pt idx="10196">
                  <c:v>6.9277469248905904E-2</c:v>
                </c:pt>
                <c:pt idx="10197">
                  <c:v>6.9372000925423338E-2</c:v>
                </c:pt>
                <c:pt idx="10198">
                  <c:v>6.9464951709080111E-2</c:v>
                </c:pt>
                <c:pt idx="10199">
                  <c:v>6.9556197810149198E-2</c:v>
                </c:pt>
                <c:pt idx="10200">
                  <c:v>6.9645616694023499E-2</c:v>
                </c:pt>
                <c:pt idx="10201">
                  <c:v>6.9733087243508921E-2</c:v>
                </c:pt>
                <c:pt idx="10202">
                  <c:v>6.9818489907064268E-2</c:v>
                </c:pt>
                <c:pt idx="10203">
                  <c:v>6.9901713769612975E-2</c:v>
                </c:pt>
                <c:pt idx="10204">
                  <c:v>6.9982671660196408E-2</c:v>
                </c:pt>
                <c:pt idx="10205">
                  <c:v>7.0061303290870153E-2</c:v>
                </c:pt>
                <c:pt idx="10206">
                  <c:v>7.0137563803538694E-2</c:v>
                </c:pt>
                <c:pt idx="10207">
                  <c:v>7.0211416773773808E-2</c:v>
                </c:pt>
                <c:pt idx="10208">
                  <c:v>7.0282833440129144E-2</c:v>
                </c:pt>
                <c:pt idx="10209">
                  <c:v>7.0351792206537117E-2</c:v>
                </c:pt>
                <c:pt idx="10210">
                  <c:v>7.0418278176018742E-2</c:v>
                </c:pt>
                <c:pt idx="10211">
                  <c:v>7.0482282705427154E-2</c:v>
                </c:pt>
                <c:pt idx="10212">
                  <c:v>7.0543802980201228E-2</c:v>
                </c:pt>
                <c:pt idx="10213">
                  <c:v>7.0602841608481653E-2</c:v>
                </c:pt>
                <c:pt idx="10214">
                  <c:v>7.0659406233966729E-2</c:v>
                </c:pt>
                <c:pt idx="10215">
                  <c:v>7.0713509166894437E-2</c:v>
                </c:pt>
                <c:pt idx="10216">
                  <c:v>7.0765167032547802E-2</c:v>
                </c:pt>
                <c:pt idx="10217">
                  <c:v>7.08144004366906E-2</c:v>
                </c:pt>
                <c:pt idx="10218">
                  <c:v>7.0861233647351932E-2</c:v>
                </c:pt>
                <c:pt idx="10219">
                  <c:v>7.0905694292388272E-2</c:v>
                </c:pt>
                <c:pt idx="10220">
                  <c:v>7.094781307226368E-2</c:v>
                </c:pt>
                <c:pt idx="10221">
                  <c:v>7.0987623487500331E-2</c:v>
                </c:pt>
                <c:pt idx="10222">
                  <c:v>7.1025161580262647E-2</c:v>
                </c:pt>
                <c:pt idx="10223">
                  <c:v>7.1060465689551461E-2</c:v>
                </c:pt>
                <c:pt idx="10224">
                  <c:v>7.1093576219495108E-2</c:v>
                </c:pt>
                <c:pt idx="10225">
                  <c:v>7.1124535420237903E-2</c:v>
                </c:pt>
                <c:pt idx="10226">
                  <c:v>7.1153387180937722E-2</c:v>
                </c:pt>
                <c:pt idx="10227">
                  <c:v>7.1180176834397008E-2</c:v>
                </c:pt>
                <c:pt idx="10228">
                  <c:v>7.1204950972863681E-2</c:v>
                </c:pt>
                <c:pt idx="10229">
                  <c:v>7.122775727455069E-2</c:v>
                </c:pt>
                <c:pt idx="10230">
                  <c:v>7.1248644340435041E-2</c:v>
                </c:pt>
                <c:pt idx="10231">
                  <c:v>7.1267661540909355E-2</c:v>
                </c:pt>
                <c:pt idx="10232">
                  <c:v>7.1284858871871096E-2</c:v>
                </c:pt>
                <c:pt idx="10233">
                  <c:v>7.1300286819846445E-2</c:v>
                </c:pt>
                <c:pt idx="10234">
                  <c:v>7.1313996235757696E-2</c:v>
                </c:pt>
                <c:pt idx="10235">
                  <c:v>7.1326038216955212E-2</c:v>
                </c:pt>
                <c:pt idx="10236">
                  <c:v>7.1336463997145771E-2</c:v>
                </c:pt>
                <c:pt idx="10237">
                  <c:v>7.1345324843861163E-2</c:v>
                </c:pt>
                <c:pt idx="10238">
                  <c:v>7.1352671963122644E-2</c:v>
                </c:pt>
                <c:pt idx="10239">
                  <c:v>7.1358556410966542E-2</c:v>
                </c:pt>
                <c:pt idx="10240">
                  <c:v>7.1363029011509288E-2</c:v>
                </c:pt>
                <c:pt idx="10241">
                  <c:v>7.1366140281238749E-2</c:v>
                </c:pt>
                <c:pt idx="10242">
                  <c:v>7.136794035923158E-2</c:v>
                </c:pt>
                <c:pt idx="10243">
                  <c:v>7.1368478943004784E-2</c:v>
                </c:pt>
                <c:pt idx="10244">
                  <c:v>7.136780522972111E-2</c:v>
                </c:pt>
                <c:pt idx="10245">
                  <c:v>7.1365967862477384E-2</c:v>
                </c:pt>
                <c:pt idx="10246">
                  <c:v>7.1363014881414874E-2</c:v>
                </c:pt>
                <c:pt idx="10247">
                  <c:v>7.1358993679400143E-2</c:v>
                </c:pt>
                <c:pt idx="10248">
                  <c:v>7.1353950962034729E-2</c:v>
                </c:pt>
                <c:pt idx="10249">
                  <c:v>7.1347932711760209E-2</c:v>
                </c:pt>
                <c:pt idx="10250">
                  <c:v>7.1340984155835285E-2</c:v>
                </c:pt>
                <c:pt idx="10251">
                  <c:v>7.1333149737969184E-2</c:v>
                </c:pt>
                <c:pt idx="10252">
                  <c:v>7.1324473093405241E-2</c:v>
                </c:pt>
                <c:pt idx="10253">
                  <c:v>7.1314997027255189E-2</c:v>
                </c:pt>
                <c:pt idx="10254">
                  <c:v>7.1304763495895054E-2</c:v>
                </c:pt>
                <c:pt idx="10255">
                  <c:v>7.1293813591239E-2</c:v>
                </c:pt>
                <c:pt idx="10256">
                  <c:v>7.1282187527716673E-2</c:v>
                </c:pt>
                <c:pt idx="10257">
                  <c:v>7.1269924631786302E-2</c:v>
                </c:pt>
                <c:pt idx="10258">
                  <c:v>7.1257063333823631E-2</c:v>
                </c:pt>
                <c:pt idx="10259">
                  <c:v>7.1243641162232335E-2</c:v>
                </c:pt>
                <c:pt idx="10260">
                  <c:v>7.1229694739630367E-2</c:v>
                </c:pt>
                <c:pt idx="10261">
                  <c:v>7.1215259780971346E-2</c:v>
                </c:pt>
                <c:pt idx="10262">
                  <c:v>7.1200371093467801E-2</c:v>
                </c:pt>
                <c:pt idx="10263">
                  <c:v>7.1185062578188157E-2</c:v>
                </c:pt>
                <c:pt idx="10264">
                  <c:v>7.1169367233206243E-2</c:v>
                </c:pt>
                <c:pt idx="10265">
                  <c:v>7.1153311806387301E-2</c:v>
                </c:pt>
                <c:pt idx="10266">
                  <c:v>7.1136905238456269E-2</c:v>
                </c:pt>
                <c:pt idx="10267">
                  <c:v>7.1120136333244544E-2</c:v>
                </c:pt>
                <c:pt idx="10268">
                  <c:v>7.1102982679676491E-2</c:v>
                </c:pt>
                <c:pt idx="10269">
                  <c:v>7.1085416127476583E-2</c:v>
                </c:pt>
                <c:pt idx="10270">
                  <c:v>7.1067403452368672E-2</c:v>
                </c:pt>
                <c:pt idx="10271">
                  <c:v>7.1048906804053361E-2</c:v>
                </c:pt>
                <c:pt idx="10272">
                  <c:v>7.1029884123858536E-2</c:v>
                </c:pt>
                <c:pt idx="10273">
                  <c:v>7.1010289540322971E-2</c:v>
                </c:pt>
                <c:pt idx="10274">
                  <c:v>7.0990073743820714E-2</c:v>
                </c:pt>
                <c:pt idx="10275">
                  <c:v>7.0969184341030209E-2</c:v>
                </c:pt>
                <c:pt idx="10276">
                  <c:v>7.0947566190021558E-2</c:v>
                </c:pt>
                <c:pt idx="10277">
                  <c:v>7.0925161716716506E-2</c:v>
                </c:pt>
                <c:pt idx="10278">
                  <c:v>7.0901911213456015E-2</c:v>
                </c:pt>
                <c:pt idx="10279">
                  <c:v>7.0877753120391684E-2</c:v>
                </c:pt>
                <c:pt idx="10280">
                  <c:v>7.0852624290398111E-2</c:v>
                </c:pt>
                <c:pt idx="10281">
                  <c:v>7.0826460238184022E-2</c:v>
                </c:pt>
                <c:pt idx="10282">
                  <c:v>7.0799195374261673E-2</c:v>
                </c:pt>
                <c:pt idx="10283">
                  <c:v>7.0770763224414654E-2</c:v>
                </c:pt>
                <c:pt idx="10284">
                  <c:v>7.0741096635286341E-2</c:v>
                </c:pt>
                <c:pt idx="10285">
                  <c:v>7.0710127966691946E-2</c:v>
                </c:pt>
                <c:pt idx="10286">
                  <c:v>7.067778927123966E-2</c:v>
                </c:pt>
                <c:pt idx="10287">
                  <c:v>7.0644012461827874E-2</c:v>
                </c:pt>
                <c:pt idx="10288">
                  <c:v>7.0608729467567855E-2</c:v>
                </c:pt>
                <c:pt idx="10289">
                  <c:v>7.0571872378663456E-2</c:v>
                </c:pt>
                <c:pt idx="10290">
                  <c:v>7.0533373580762865E-2</c:v>
                </c:pt>
                <c:pt idx="10291">
                  <c:v>7.0493165879279188E-2</c:v>
                </c:pt>
                <c:pt idx="10292">
                  <c:v>7.0451182614161181E-2</c:v>
                </c:pt>
                <c:pt idx="10293">
                  <c:v>7.0407357765578174E-2</c:v>
                </c:pt>
                <c:pt idx="10294">
                  <c:v>7.0361626050967435E-2</c:v>
                </c:pt>
                <c:pt idx="10295">
                  <c:v>7.0313923013876414E-2</c:v>
                </c:pt>
                <c:pt idx="10296">
                  <c:v>7.026418510501678E-2</c:v>
                </c:pt>
                <c:pt idx="10297">
                  <c:v>7.0212349755932033E-2</c:v>
                </c:pt>
                <c:pt idx="10298">
                  <c:v>7.015835544566551E-2</c:v>
                </c:pt>
                <c:pt idx="10299">
                  <c:v>7.0102141760801429E-2</c:v>
                </c:pt>
                <c:pt idx="10300">
                  <c:v>7.0043649449237022E-2</c:v>
                </c:pt>
                <c:pt idx="10301">
                  <c:v>6.9982820468030615E-2</c:v>
                </c:pt>
                <c:pt idx="10302">
                  <c:v>6.9919598025656268E-2</c:v>
                </c:pt>
                <c:pt idx="10303">
                  <c:v>6.9853926618983236E-2</c:v>
                </c:pt>
                <c:pt idx="10304">
                  <c:v>6.9785752065285131E-2</c:v>
                </c:pt>
                <c:pt idx="10305">
                  <c:v>6.9715021529571736E-2</c:v>
                </c:pt>
                <c:pt idx="10306">
                  <c:v>6.9641683547523633E-2</c:v>
                </c:pt>
                <c:pt idx="10307">
                  <c:v>6.9565688044299107E-2</c:v>
                </c:pt>
                <c:pt idx="10308">
                  <c:v>6.9486986349470189E-2</c:v>
                </c:pt>
                <c:pt idx="10309">
                  <c:v>6.9405531208334439E-2</c:v>
                </c:pt>
                <c:pt idx="10310">
                  <c:v>6.9321276789838016E-2</c:v>
                </c:pt>
                <c:pt idx="10311">
                  <c:v>6.9234178691335135E-2</c:v>
                </c:pt>
                <c:pt idx="10312">
                  <c:v>6.9144193940399071E-2</c:v>
                </c:pt>
                <c:pt idx="10313">
                  <c:v>6.9051280993889644E-2</c:v>
                </c:pt>
                <c:pt idx="10314">
                  <c:v>6.8955399734473483E-2</c:v>
                </c:pt>
                <c:pt idx="10315">
                  <c:v>6.8856514903445604E-2</c:v>
                </c:pt>
                <c:pt idx="10316">
                  <c:v>6.8754603522115224E-2</c:v>
                </c:pt>
                <c:pt idx="10317">
                  <c:v>6.8649656383274832E-2</c:v>
                </c:pt>
                <c:pt idx="10318">
                  <c:v>6.8541672312018576E-2</c:v>
                </c:pt>
                <c:pt idx="10319">
                  <c:v>6.8430654639838828E-2</c:v>
                </c:pt>
                <c:pt idx="10320">
                  <c:v>6.8316610768639041E-2</c:v>
                </c:pt>
                <c:pt idx="10321">
                  <c:v>6.8199551873446715E-2</c:v>
                </c:pt>
                <c:pt idx="10322">
                  <c:v>6.8079492623821E-2</c:v>
                </c:pt>
                <c:pt idx="10323">
                  <c:v>6.7956450918722086E-2</c:v>
                </c:pt>
                <c:pt idx="10324">
                  <c:v>6.7830447634201374E-2</c:v>
                </c:pt>
                <c:pt idx="10325">
                  <c:v>6.770150638346302E-2</c:v>
                </c:pt>
                <c:pt idx="10326">
                  <c:v>6.7569653288862622E-2</c:v>
                </c:pt>
                <c:pt idx="10327">
                  <c:v>6.7434916765418143E-2</c:v>
                </c:pt>
                <c:pt idx="10328">
                  <c:v>6.729732731541721E-2</c:v>
                </c:pt>
                <c:pt idx="10329">
                  <c:v>6.7156917333713387E-2</c:v>
                </c:pt>
                <c:pt idx="10330">
                  <c:v>6.7013720923313827E-2</c:v>
                </c:pt>
                <c:pt idx="10331">
                  <c:v>6.686777372086912E-2</c:v>
                </c:pt>
                <c:pt idx="10332">
                  <c:v>6.6719112731686611E-2</c:v>
                </c:pt>
                <c:pt idx="10333">
                  <c:v>6.6567776173894949E-2</c:v>
                </c:pt>
                <c:pt idx="10334">
                  <c:v>6.6413803331403218E-2</c:v>
                </c:pt>
                <c:pt idx="10335">
                  <c:v>6.6257234415297878E-2</c:v>
                </c:pt>
                <c:pt idx="10336">
                  <c:v>6.6098110433339366E-2</c:v>
                </c:pt>
                <c:pt idx="10337">
                  <c:v>6.5936473067223472E-2</c:v>
                </c:pt>
                <c:pt idx="10338">
                  <c:v>6.5772364557284677E-2</c:v>
                </c:pt>
                <c:pt idx="10339">
                  <c:v>6.560582759432658E-2</c:v>
                </c:pt>
                <c:pt idx="10340">
                  <c:v>6.5436905218274291E-2</c:v>
                </c:pt>
                <c:pt idx="10341">
                  <c:v>6.526564072335235E-2</c:v>
                </c:pt>
                <c:pt idx="10342">
                  <c:v>6.5092077569501056E-2</c:v>
                </c:pt>
                <c:pt idx="10343">
                  <c:v>6.4916259299752366E-2</c:v>
                </c:pt>
                <c:pt idx="10344">
                  <c:v>6.4738229463295938E-2</c:v>
                </c:pt>
                <c:pt idx="10345">
                  <c:v>6.4558031543973896E-2</c:v>
                </c:pt>
                <c:pt idx="10346">
                  <c:v>6.4375708893951514E-2</c:v>
                </c:pt>
                <c:pt idx="10347">
                  <c:v>6.4191304672320051E-2</c:v>
                </c:pt>
                <c:pt idx="10348">
                  <c:v>6.4004861788394721E-2</c:v>
                </c:pt>
                <c:pt idx="10349">
                  <c:v>6.381642284948047E-2</c:v>
                </c:pt>
                <c:pt idx="10350">
                  <c:v>6.3626030112884854E-2</c:v>
                </c:pt>
                <c:pt idx="10351">
                  <c:v>6.3433725441966182E-2</c:v>
                </c:pt>
                <c:pt idx="10352">
                  <c:v>6.323955026601108E-2</c:v>
                </c:pt>
                <c:pt idx="10353">
                  <c:v>6.304354327963746E-2</c:v>
                </c:pt>
                <c:pt idx="10354">
                  <c:v>6.2845735518023527E-2</c:v>
                </c:pt>
                <c:pt idx="10355">
                  <c:v>6.264614933848818E-2</c:v>
                </c:pt>
                <c:pt idx="10356">
                  <c:v>6.2444802164789807E-2</c:v>
                </c:pt>
                <c:pt idx="10357">
                  <c:v>6.2241708775937779E-2</c:v>
                </c:pt>
                <c:pt idx="10358">
                  <c:v>6.2036881562247834E-2</c:v>
                </c:pt>
                <c:pt idx="10359">
                  <c:v>6.1830330691735665E-2</c:v>
                </c:pt>
                <c:pt idx="10360">
                  <c:v>6.1622064265800004E-2</c:v>
                </c:pt>
                <c:pt idx="10361">
                  <c:v>6.1412088467578223E-2</c:v>
                </c:pt>
                <c:pt idx="10362">
                  <c:v>6.1200407703335361E-2</c:v>
                </c:pt>
                <c:pt idx="10363">
                  <c:v>6.0987024737124154E-2</c:v>
                </c:pt>
                <c:pt idx="10364">
                  <c:v>6.0771940818943583E-2</c:v>
                </c:pt>
                <c:pt idx="10365">
                  <c:v>6.0555155806619944E-2</c:v>
                </c:pt>
                <c:pt idx="10366">
                  <c:v>6.0336668281630104E-2</c:v>
                </c:pt>
                <c:pt idx="10367">
                  <c:v>6.0116475659081493E-2</c:v>
                </c:pt>
                <c:pt idx="10368">
                  <c:v>5.9894574292060354E-2</c:v>
                </c:pt>
                <c:pt idx="10369">
                  <c:v>5.9670959570553475E-2</c:v>
                </c:pt>
                <c:pt idx="10370">
                  <c:v>5.9445626015145629E-2</c:v>
                </c:pt>
                <c:pt idx="10371">
                  <c:v>5.9218567365688993E-2</c:v>
                </c:pt>
                <c:pt idx="10372">
                  <c:v>5.8989776665137508E-2</c:v>
                </c:pt>
                <c:pt idx="10373">
                  <c:v>5.8759246338732952E-2</c:v>
                </c:pt>
                <c:pt idx="10374">
                  <c:v>5.8526968268725908E-2</c:v>
                </c:pt>
                <c:pt idx="10375">
                  <c:v>5.8292933864809923E-2</c:v>
                </c:pt>
                <c:pt idx="10376">
                  <c:v>5.8057134130441751E-2</c:v>
                </c:pt>
                <c:pt idx="10377">
                  <c:v>5.7819559725216761E-2</c:v>
                </c:pt>
                <c:pt idx="10378">
                  <c:v>5.7580208515983416E-2</c:v>
                </c:pt>
                <c:pt idx="10379">
                  <c:v>5.7339101819797587E-2</c:v>
                </c:pt>
                <c:pt idx="10380">
                  <c:v>5.7096287727069636E-2</c:v>
                </c:pt>
                <c:pt idx="10381">
                  <c:v>5.6851828670529514E-2</c:v>
                </c:pt>
                <c:pt idx="10382">
                  <c:v>5.6605793817249173E-2</c:v>
                </c:pt>
                <c:pt idx="10383">
                  <c:v>5.6358258193657459E-2</c:v>
                </c:pt>
                <c:pt idx="10384">
                  <c:v>5.6109302112964783E-2</c:v>
                </c:pt>
                <c:pt idx="10385">
                  <c:v>5.5859010643363537E-2</c:v>
                </c:pt>
                <c:pt idx="10386">
                  <c:v>5.5607473105461089E-2</c:v>
                </c:pt>
                <c:pt idx="10387">
                  <c:v>5.5354782597417634E-2</c:v>
                </c:pt>
                <c:pt idx="10388">
                  <c:v>5.5101035546687202E-2</c:v>
                </c:pt>
                <c:pt idx="10389">
                  <c:v>5.484633128730397E-2</c:v>
                </c:pt>
                <c:pt idx="10390">
                  <c:v>5.4590771661684294E-2</c:v>
                </c:pt>
                <c:pt idx="10391">
                  <c:v>5.4334460645942925E-2</c:v>
                </c:pt>
                <c:pt idx="10392">
                  <c:v>5.4077503997748785E-2</c:v>
                </c:pt>
                <c:pt idx="10393">
                  <c:v>5.3820008925773918E-2</c:v>
                </c:pt>
                <c:pt idx="10394">
                  <c:v>5.3562083779815833E-2</c:v>
                </c:pt>
                <c:pt idx="10395">
                  <c:v>5.330383776070069E-2</c:v>
                </c:pt>
                <c:pt idx="10396">
                  <c:v>5.3045380649101553E-2</c:v>
                </c:pt>
                <c:pt idx="10397">
                  <c:v>5.278682255243243E-2</c:v>
                </c:pt>
                <c:pt idx="10398">
                  <c:v>5.2528273669004422E-2</c:v>
                </c:pt>
                <c:pt idx="10399">
                  <c:v>5.2269844068656916E-2</c:v>
                </c:pt>
                <c:pt idx="10400">
                  <c:v>5.201164348910129E-2</c:v>
                </c:pt>
                <c:pt idx="10401">
                  <c:v>5.1753781147240115E-2</c:v>
                </c:pt>
                <c:pt idx="10402">
                  <c:v>5.1496365564749381E-2</c:v>
                </c:pt>
                <c:pt idx="10403">
                  <c:v>5.1239504407235174E-2</c:v>
                </c:pt>
                <c:pt idx="10404">
                  <c:v>5.0983304336300071E-2</c:v>
                </c:pt>
                <c:pt idx="10405">
                  <c:v>5.0727870873877826E-2</c:v>
                </c:pt>
                <c:pt idx="10406">
                  <c:v>5.0473308278217964E-2</c:v>
                </c:pt>
                <c:pt idx="10407">
                  <c:v>5.0219719430923411E-2</c:v>
                </c:pt>
                <c:pt idx="10408">
                  <c:v>4.9967205734467147E-2</c:v>
                </c:pt>
                <c:pt idx="10409">
                  <c:v>4.971586701963452E-2</c:v>
                </c:pt>
                <c:pt idx="10410">
                  <c:v>4.9465801462358995E-2</c:v>
                </c:pt>
                <c:pt idx="10411">
                  <c:v>4.9217105509439432E-2</c:v>
                </c:pt>
                <c:pt idx="10412">
                  <c:v>4.8969873812646773E-2</c:v>
                </c:pt>
                <c:pt idx="10413">
                  <c:v>4.8724199170747516E-2</c:v>
                </c:pt>
                <c:pt idx="10414">
                  <c:v>4.8480172478990453E-2</c:v>
                </c:pt>
                <c:pt idx="10415">
                  <c:v>4.8237882685620528E-2</c:v>
                </c:pt>
                <c:pt idx="10416">
                  <c:v>4.799741675500304E-2</c:v>
                </c:pt>
                <c:pt idx="10417">
                  <c:v>4.7758859636957474E-2</c:v>
                </c:pt>
                <c:pt idx="10418">
                  <c:v>4.7522294241918027E-2</c:v>
                </c:pt>
                <c:pt idx="10419">
                  <c:v>4.7287801421553408E-2</c:v>
                </c:pt>
                <c:pt idx="10420">
                  <c:v>4.7055459954495719E-2</c:v>
                </c:pt>
                <c:pt idx="10421">
                  <c:v>4.6825346536841887E-2</c:v>
                </c:pt>
                <c:pt idx="10422">
                  <c:v>4.6597535777107985E-2</c:v>
                </c:pt>
                <c:pt idx="10423">
                  <c:v>4.637210019532953E-2</c:v>
                </c:pt>
                <c:pt idx="10424">
                  <c:v>4.6149110226016303E-2</c:v>
                </c:pt>
                <c:pt idx="10425">
                  <c:v>4.5928634224682789E-2</c:v>
                </c:pt>
                <c:pt idx="10426">
                  <c:v>4.5710738477688972E-2</c:v>
                </c:pt>
                <c:pt idx="10427">
                  <c:v>4.5495487215138977E-2</c:v>
                </c:pt>
                <c:pt idx="10428">
                  <c:v>4.528294262659667E-2</c:v>
                </c:pt>
                <c:pt idx="10429">
                  <c:v>4.5073164879390261E-2</c:v>
                </c:pt>
                <c:pt idx="10430">
                  <c:v>4.4866212139288035E-2</c:v>
                </c:pt>
                <c:pt idx="10431">
                  <c:v>4.4662140593339547E-2</c:v>
                </c:pt>
                <c:pt idx="10432">
                  <c:v>4.4461004474686532E-2</c:v>
                </c:pt>
                <c:pt idx="10433">
                  <c:v>4.4262856089158011E-2</c:v>
                </c:pt>
                <c:pt idx="10434">
                  <c:v>4.4067745843474414E-2</c:v>
                </c:pt>
                <c:pt idx="10435">
                  <c:v>4.3875722274894356E-2</c:v>
                </c:pt>
                <c:pt idx="10436">
                  <c:v>4.3686832082147402E-2</c:v>
                </c:pt>
                <c:pt idx="10437">
                  <c:v>4.3501120157504236E-2</c:v>
                </c:pt>
                <c:pt idx="10438">
                  <c:v>4.3318629619844909E-2</c:v>
                </c:pt>
                <c:pt idx="10439">
                  <c:v>4.3139401848592961E-2</c:v>
                </c:pt>
                <c:pt idx="10440">
                  <c:v>4.296346742631435E-2</c:v>
                </c:pt>
                <c:pt idx="10441">
                  <c:v>4.279082653011012E-2</c:v>
                </c:pt>
                <c:pt idx="10442">
                  <c:v>4.2621444997339587E-2</c:v>
                </c:pt>
                <c:pt idx="10443">
                  <c:v>4.2455269505231701E-2</c:v>
                </c:pt>
                <c:pt idx="10444">
                  <c:v>4.2292236894247E-2</c:v>
                </c:pt>
                <c:pt idx="10445">
                  <c:v>4.2132275317589708E-2</c:v>
                </c:pt>
                <c:pt idx="10446">
                  <c:v>4.1975305020382783E-2</c:v>
                </c:pt>
                <c:pt idx="10447">
                  <c:v>4.1821239066077015E-2</c:v>
                </c:pt>
                <c:pt idx="10448">
                  <c:v>4.1669984024184717E-2</c:v>
                </c:pt>
                <c:pt idx="10449">
                  <c:v>4.1521440621275205E-2</c:v>
                </c:pt>
                <c:pt idx="10450">
                  <c:v>4.1375504356650522E-2</c:v>
                </c:pt>
                <c:pt idx="10451">
                  <c:v>4.1232066084068396E-2</c:v>
                </c:pt>
                <c:pt idx="10452">
                  <c:v>4.1091012560843104E-2</c:v>
                </c:pt>
                <c:pt idx="10453">
                  <c:v>4.0952226965621966E-2</c:v>
                </c:pt>
                <c:pt idx="10454">
                  <c:v>4.0815589386099915E-2</c:v>
                </c:pt>
                <c:pt idx="10455">
                  <c:v>4.0680977277902118E-2</c:v>
                </c:pt>
                <c:pt idx="10456">
                  <c:v>4.0548265895828772E-2</c:v>
                </c:pt>
                <c:pt idx="10457">
                  <c:v>4.0417328698624737E-2</c:v>
                </c:pt>
                <c:pt idx="10458">
                  <c:v>4.0288037728400561E-2</c:v>
                </c:pt>
                <c:pt idx="10459">
                  <c:v>4.0160263965802828E-2</c:v>
                </c:pt>
                <c:pt idx="10460">
                  <c:v>4.0033877661992248E-2</c:v>
                </c:pt>
                <c:pt idx="10461">
                  <c:v>3.9908748648462028E-2</c:v>
                </c:pt>
                <c:pt idx="10462">
                  <c:v>3.9784746625693243E-2</c:v>
                </c:pt>
                <c:pt idx="10463">
                  <c:v>3.9661741431613308E-2</c:v>
                </c:pt>
                <c:pt idx="10464">
                  <c:v>3.9539603290792626E-2</c:v>
                </c:pt>
                <c:pt idx="10465">
                  <c:v>3.9418203045283692E-2</c:v>
                </c:pt>
                <c:pt idx="10466">
                  <c:v>3.9297412367976611E-2</c:v>
                </c:pt>
                <c:pt idx="10467">
                  <c:v>3.9177103959315639E-2</c:v>
                </c:pt>
                <c:pt idx="10468">
                  <c:v>3.9057151728192116E-2</c:v>
                </c:pt>
                <c:pt idx="10469">
                  <c:v>3.8937430957800473E-2</c:v>
                </c:pt>
                <c:pt idx="10470">
                  <c:v>3.8817818457216241E-2</c:v>
                </c:pt>
                <c:pt idx="10471">
                  <c:v>3.8698192699427515E-2</c:v>
                </c:pt>
                <c:pt idx="10472">
                  <c:v>3.8578433946524535E-2</c:v>
                </c:pt>
                <c:pt idx="10473">
                  <c:v>3.8458424362725771E-2</c:v>
                </c:pt>
                <c:pt idx="10474">
                  <c:v>3.8338048115893364E-2</c:v>
                </c:pt>
                <c:pt idx="10475">
                  <c:v>3.8217191468165837E-2</c:v>
                </c:pt>
                <c:pt idx="10476">
                  <c:v>3.8095742856311531E-2</c:v>
                </c:pt>
                <c:pt idx="10477">
                  <c:v>3.7973592962382431E-2</c:v>
                </c:pt>
                <c:pt idx="10478">
                  <c:v>3.7850643572895873E-2</c:v>
                </c:pt>
                <c:pt idx="10479">
                  <c:v>3.7726826639564524E-2</c:v>
                </c:pt>
                <c:pt idx="10480">
                  <c:v>3.7602108165642051E-2</c:v>
                </c:pt>
                <c:pt idx="10481">
                  <c:v>3.7476473590093005E-2</c:v>
                </c:pt>
                <c:pt idx="10482">
                  <c:v>3.7349918831553905E-2</c:v>
                </c:pt>
                <c:pt idx="10483">
                  <c:v>3.7222449235004458E-2</c:v>
                </c:pt>
                <c:pt idx="10484">
                  <c:v>3.7094078870666868E-2</c:v>
                </c:pt>
                <c:pt idx="10485">
                  <c:v>3.6964829878181039E-2</c:v>
                </c:pt>
                <c:pt idx="10486">
                  <c:v>3.6834731842744092E-2</c:v>
                </c:pt>
                <c:pt idx="10487">
                  <c:v>3.6703821201649854E-2</c:v>
                </c:pt>
                <c:pt idx="10488">
                  <c:v>3.6572140680152618E-2</c:v>
                </c:pt>
                <c:pt idx="10489">
                  <c:v>3.6439738755618491E-2</c:v>
                </c:pt>
                <c:pt idx="10490">
                  <c:v>3.6306669148949609E-2</c:v>
                </c:pt>
                <c:pt idx="10491">
                  <c:v>3.6172990342288283E-2</c:v>
                </c:pt>
                <c:pt idx="10492">
                  <c:v>3.6038765122029782E-2</c:v>
                </c:pt>
                <c:pt idx="10493">
                  <c:v>3.5904060146194683E-2</c:v>
                </c:pt>
                <c:pt idx="10494">
                  <c:v>3.5768945535234249E-2</c:v>
                </c:pt>
                <c:pt idx="10495">
                  <c:v>3.563349448536398E-2</c:v>
                </c:pt>
                <c:pt idx="10496">
                  <c:v>3.5497782903543891E-2</c:v>
                </c:pt>
                <c:pt idx="10497">
                  <c:v>3.5361889063246117E-2</c:v>
                </c:pt>
                <c:pt idx="10498">
                  <c:v>3.5225893280172824E-2</c:v>
                </c:pt>
                <c:pt idx="10499">
                  <c:v>3.5089877607110201E-2</c:v>
                </c:pt>
                <c:pt idx="10500">
                  <c:v>3.4953925547126632E-2</c:v>
                </c:pt>
                <c:pt idx="10501">
                  <c:v>3.4818121784345284E-2</c:v>
                </c:pt>
                <c:pt idx="10502">
                  <c:v>3.4682551931543237E-2</c:v>
                </c:pt>
                <c:pt idx="10503">
                  <c:v>3.4547302293851896E-2</c:v>
                </c:pt>
                <c:pt idx="10504">
                  <c:v>3.4412459647854221E-2</c:v>
                </c:pt>
                <c:pt idx="10505">
                  <c:v>3.4278111035396457E-2</c:v>
                </c:pt>
                <c:pt idx="10506">
                  <c:v>3.4144343571452886E-2</c:v>
                </c:pt>
                <c:pt idx="10507">
                  <c:v>3.4011244265403168E-2</c:v>
                </c:pt>
                <c:pt idx="10508">
                  <c:v>3.387889985510234E-2</c:v>
                </c:pt>
                <c:pt idx="10509">
                  <c:v>3.3747396653144128E-2</c:v>
                </c:pt>
                <c:pt idx="10510">
                  <c:v>3.361682040473761E-2</c:v>
                </c:pt>
                <c:pt idx="10511">
                  <c:v>3.3487256156637675E-2</c:v>
                </c:pt>
                <c:pt idx="10512">
                  <c:v>3.3358788136588241E-2</c:v>
                </c:pt>
                <c:pt idx="10513">
                  <c:v>3.3231499642756568E-2</c:v>
                </c:pt>
                <c:pt idx="10514">
                  <c:v>3.3105472942655277E-2</c:v>
                </c:pt>
                <c:pt idx="10515">
                  <c:v>3.298077845929083E-2</c:v>
                </c:pt>
                <c:pt idx="10516">
                  <c:v>3.2857451522664567E-2</c:v>
                </c:pt>
                <c:pt idx="10517">
                  <c:v>3.2735487612608166E-2</c:v>
                </c:pt>
                <c:pt idx="10518">
                  <c:v>3.26148601487182E-2</c:v>
                </c:pt>
                <c:pt idx="10519">
                  <c:v>3.249553138120656E-2</c:v>
                </c:pt>
                <c:pt idx="10520">
                  <c:v>3.2377453649355417E-2</c:v>
                </c:pt>
                <c:pt idx="10521">
                  <c:v>3.2260570209536175E-2</c:v>
                </c:pt>
                <c:pt idx="10522">
                  <c:v>3.2144816007008754E-2</c:v>
                </c:pt>
                <c:pt idx="10523">
                  <c:v>3.2030118407849487E-2</c:v>
                </c:pt>
                <c:pt idx="10524">
                  <c:v>3.1916397893030919E-2</c:v>
                </c:pt>
                <c:pt idx="10525">
                  <c:v>3.1803568716075849E-2</c:v>
                </c:pt>
                <c:pt idx="10526">
                  <c:v>3.1691539525652686E-2</c:v>
                </c:pt>
                <c:pt idx="10527">
                  <c:v>3.1580213954446996E-2</c:v>
                </c:pt>
                <c:pt idx="10528">
                  <c:v>3.1469491175610986E-2</c:v>
                </c:pt>
                <c:pt idx="10529">
                  <c:v>3.1359266428060681E-2</c:v>
                </c:pt>
                <c:pt idx="10530">
                  <c:v>3.124943151185797E-2</c:v>
                </c:pt>
                <c:pt idx="10531">
                  <c:v>3.1139875254882335E-2</c:v>
                </c:pt>
                <c:pt idx="10532">
                  <c:v>3.1030483951964425E-2</c:v>
                </c:pt>
                <c:pt idx="10533">
                  <c:v>3.0921141777621845E-2</c:v>
                </c:pt>
                <c:pt idx="10534">
                  <c:v>3.0811731173505018E-2</c:v>
                </c:pt>
                <c:pt idx="10535">
                  <c:v>3.0702133211629557E-2</c:v>
                </c:pt>
                <c:pt idx="10536">
                  <c:v>3.0592227934439598E-2</c:v>
                </c:pt>
                <c:pt idx="10537">
                  <c:v>3.0481894672715837E-2</c:v>
                </c:pt>
                <c:pt idx="10538">
                  <c:v>3.0371012342310395E-2</c:v>
                </c:pt>
                <c:pt idx="10539">
                  <c:v>3.0259459720660974E-2</c:v>
                </c:pt>
                <c:pt idx="10540">
                  <c:v>3.0147125720344042E-2</c:v>
                </c:pt>
                <c:pt idx="10541">
                  <c:v>3.0033931268705905E-2</c:v>
                </c:pt>
                <c:pt idx="10542">
                  <c:v>2.9919833902803974E-2</c:v>
                </c:pt>
                <c:pt idx="10543">
                  <c:v>2.9804811291171469E-2</c:v>
                </c:pt>
                <c:pt idx="10544">
                  <c:v>2.9688851191597542E-2</c:v>
                </c:pt>
                <c:pt idx="10545">
                  <c:v>2.9571950398800322E-2</c:v>
                </c:pt>
                <c:pt idx="10546">
                  <c:v>2.9454114085866994E-2</c:v>
                </c:pt>
                <c:pt idx="10547">
                  <c:v>2.9335355190245344E-2</c:v>
                </c:pt>
                <c:pt idx="10548">
                  <c:v>2.9215693829381391E-2</c:v>
                </c:pt>
                <c:pt idx="10549">
                  <c:v>2.9095156744467946E-2</c:v>
                </c:pt>
                <c:pt idx="10550">
                  <c:v>2.8973776771318977E-2</c:v>
                </c:pt>
                <c:pt idx="10551">
                  <c:v>2.8851592337424046E-2</c:v>
                </c:pt>
                <c:pt idx="10552">
                  <c:v>2.8728646984256798E-2</c:v>
                </c:pt>
                <c:pt idx="10553">
                  <c:v>2.8604988913930048E-2</c:v>
                </c:pt>
                <c:pt idx="10554">
                  <c:v>2.8480670559310022E-2</c:v>
                </c:pt>
                <c:pt idx="10555">
                  <c:v>2.8355748176721346E-2</c:v>
                </c:pt>
                <c:pt idx="10556">
                  <c:v>2.8230281460394562E-2</c:v>
                </c:pt>
                <c:pt idx="10557">
                  <c:v>2.8104333177827741E-2</c:v>
                </c:pt>
                <c:pt idx="10558">
                  <c:v>2.7977968825253947E-2</c:v>
                </c:pt>
                <c:pt idx="10559">
                  <c:v>2.7851256302426443E-2</c:v>
                </c:pt>
                <c:pt idx="10560">
                  <c:v>2.7724265605953799E-2</c:v>
                </c:pt>
                <c:pt idx="10561">
                  <c:v>2.7597068540436951E-2</c:v>
                </c:pt>
                <c:pt idx="10562">
                  <c:v>2.7469738446680811E-2</c:v>
                </c:pt>
                <c:pt idx="10563">
                  <c:v>2.7342349946272694E-2</c:v>
                </c:pt>
                <c:pt idx="10564">
                  <c:v>2.7214978701839976E-2</c:v>
                </c:pt>
                <c:pt idx="10565">
                  <c:v>2.7087701192318951E-2</c:v>
                </c:pt>
                <c:pt idx="10566">
                  <c:v>2.6960594502586879E-2</c:v>
                </c:pt>
                <c:pt idx="10567">
                  <c:v>2.6833736126828055E-2</c:v>
                </c:pt>
                <c:pt idx="10568">
                  <c:v>2.6707203785024357E-2</c:v>
                </c:pt>
                <c:pt idx="10569">
                  <c:v>2.6581075251979874E-2</c:v>
                </c:pt>
                <c:pt idx="10570">
                  <c:v>2.6455428198306343E-2</c:v>
                </c:pt>
                <c:pt idx="10571">
                  <c:v>2.6330340042818732E-2</c:v>
                </c:pt>
                <c:pt idx="10572">
                  <c:v>2.6205887815801718E-2</c:v>
                </c:pt>
                <c:pt idx="10573">
                  <c:v>2.6082148032632538E-2</c:v>
                </c:pt>
                <c:pt idx="10574">
                  <c:v>2.5959196577258901E-2</c:v>
                </c:pt>
                <c:pt idx="10575">
                  <c:v>2.5837108595049452E-2</c:v>
                </c:pt>
                <c:pt idx="10576">
                  <c:v>2.5715958394550931E-2</c:v>
                </c:pt>
                <c:pt idx="10577">
                  <c:v>2.5595819357702738E-2</c:v>
                </c:pt>
                <c:pt idx="10578">
                  <c:v>2.5476763858075652E-2</c:v>
                </c:pt>
                <c:pt idx="10579">
                  <c:v>2.5358863186717692E-2</c:v>
                </c:pt>
                <c:pt idx="10580">
                  <c:v>2.5242187485205271E-2</c:v>
                </c:pt>
                <c:pt idx="10581">
                  <c:v>2.5126805685512954E-2</c:v>
                </c:pt>
                <c:pt idx="10582">
                  <c:v>2.5012785456330396E-2</c:v>
                </c:pt>
                <c:pt idx="10583">
                  <c:v>2.4900193155468733E-2</c:v>
                </c:pt>
                <c:pt idx="10584">
                  <c:v>2.4789093788013333E-2</c:v>
                </c:pt>
                <c:pt idx="10585">
                  <c:v>2.4679550969893355E-2</c:v>
                </c:pt>
                <c:pt idx="10586">
                  <c:v>2.457162689655187E-2</c:v>
                </c:pt>
                <c:pt idx="10587">
                  <c:v>2.4465382316413202E-2</c:v>
                </c:pt>
                <c:pt idx="10588">
                  <c:v>2.436087650885696E-2</c:v>
                </c:pt>
                <c:pt idx="10589">
                  <c:v>2.4258167266420452E-2</c:v>
                </c:pt>
                <c:pt idx="10590">
                  <c:v>2.415731088096287E-2</c:v>
                </c:pt>
                <c:pt idx="10591">
                  <c:v>2.4058362133536463E-2</c:v>
                </c:pt>
                <c:pt idx="10592">
                  <c:v>2.3961374287721056E-2</c:v>
                </c:pt>
                <c:pt idx="10593">
                  <c:v>2.3866399086188917E-2</c:v>
                </c:pt>
                <c:pt idx="10594">
                  <c:v>2.3773486750277913E-2</c:v>
                </c:pt>
                <c:pt idx="10595">
                  <c:v>2.3682685982360646E-2</c:v>
                </c:pt>
                <c:pt idx="10596">
                  <c:v>2.359404397080745E-2</c:v>
                </c:pt>
                <c:pt idx="10597">
                  <c:v>2.3507606397350528E-2</c:v>
                </c:pt>
                <c:pt idx="10598">
                  <c:v>2.3423417446665644E-2</c:v>
                </c:pt>
                <c:pt idx="10599">
                  <c:v>2.3341519817996887E-2</c:v>
                </c:pt>
                <c:pt idx="10600">
                  <c:v>2.32619547386585E-2</c:v>
                </c:pt>
                <c:pt idx="10601">
                  <c:v>2.3184761979255987E-2</c:v>
                </c:pt>
                <c:pt idx="10602">
                  <c:v>2.3109979870476829E-2</c:v>
                </c:pt>
                <c:pt idx="10603">
                  <c:v>2.3037640282618146E-2</c:v>
                </c:pt>
                <c:pt idx="10604">
                  <c:v>2.2967757758743174E-2</c:v>
                </c:pt>
                <c:pt idx="10605">
                  <c:v>2.2900327335192271E-2</c:v>
                </c:pt>
                <c:pt idx="10606">
                  <c:v>2.2835332955535356E-2</c:v>
                </c:pt>
                <c:pt idx="10607">
                  <c:v>2.2772752639835445E-2</c:v>
                </c:pt>
                <c:pt idx="10608">
                  <c:v>2.2712559124786872E-2</c:v>
                </c:pt>
                <c:pt idx="10609">
                  <c:v>2.2654720299260706E-2</c:v>
                </c:pt>
                <c:pt idx="10610">
                  <c:v>2.259919961119853E-2</c:v>
                </c:pt>
                <c:pt idx="10611">
                  <c:v>2.2545956453613673E-2</c:v>
                </c:pt>
                <c:pt idx="10612">
                  <c:v>2.2494946530725882E-2</c:v>
                </c:pt>
                <c:pt idx="10613">
                  <c:v>2.2446122204971483E-2</c:v>
                </c:pt>
                <c:pt idx="10614">
                  <c:v>2.2399432825603603E-2</c:v>
                </c:pt>
                <c:pt idx="10615">
                  <c:v>2.2354825039580223E-2</c:v>
                </c:pt>
                <c:pt idx="10616">
                  <c:v>2.2312243085420989E-2</c:v>
                </c:pt>
                <c:pt idx="10617">
                  <c:v>2.2271629070696696E-2</c:v>
                </c:pt>
                <c:pt idx="10618">
                  <c:v>2.2232923233799082E-2</c:v>
                </c:pt>
                <c:pt idx="10619">
                  <c:v>2.2196064190620868E-2</c:v>
                </c:pt>
                <c:pt idx="10620">
                  <c:v>2.2160989166760011E-2</c:v>
                </c:pt>
                <c:pt idx="10621">
                  <c:v>2.2127634215844846E-2</c:v>
                </c:pt>
                <c:pt idx="10622">
                  <c:v>2.209593442456036E-2</c:v>
                </c:pt>
                <c:pt idx="10623">
                  <c:v>2.2065824104939111E-2</c:v>
                </c:pt>
                <c:pt idx="10624">
                  <c:v>2.2037236974464285E-2</c:v>
                </c:pt>
                <c:pt idx="10625">
                  <c:v>2.2010106324515315E-2</c:v>
                </c:pt>
                <c:pt idx="10626">
                  <c:v>2.1984365177671508E-2</c:v>
                </c:pt>
                <c:pt idx="10627">
                  <c:v>2.1959946434372095E-2</c:v>
                </c:pt>
                <c:pt idx="10628">
                  <c:v>2.1936783009416268E-2</c:v>
                </c:pt>
                <c:pt idx="10629">
                  <c:v>2.19148079587708E-2</c:v>
                </c:pt>
                <c:pt idx="10630">
                  <c:v>2.1893954597137829E-2</c:v>
                </c:pt>
                <c:pt idx="10631">
                  <c:v>2.1874156606720374E-2</c:v>
                </c:pt>
                <c:pt idx="10632">
                  <c:v>2.1855348137608106E-2</c:v>
                </c:pt>
                <c:pt idx="10633">
                  <c:v>2.1837463900192134E-2</c:v>
                </c:pt>
                <c:pt idx="10634">
                  <c:v>2.1820439250002367E-2</c:v>
                </c:pt>
                <c:pt idx="10635">
                  <c:v>2.1804210265348022E-2</c:v>
                </c:pt>
                <c:pt idx="10636">
                  <c:v>2.178871381812756E-2</c:v>
                </c:pt>
                <c:pt idx="10637">
                  <c:v>2.1773887638161356E-2</c:v>
                </c:pt>
                <c:pt idx="10638">
                  <c:v>2.1759670371387142E-2</c:v>
                </c:pt>
                <c:pt idx="10639">
                  <c:v>2.1746001632245597E-2</c:v>
                </c:pt>
                <c:pt idx="10640">
                  <c:v>2.1732822050570973E-2</c:v>
                </c:pt>
                <c:pt idx="10641">
                  <c:v>2.1720073313289429E-2</c:v>
                </c:pt>
                <c:pt idx="10642">
                  <c:v>2.1707698201216184E-2</c:v>
                </c:pt>
                <c:pt idx="10643">
                  <c:v>2.1695640621230378E-2</c:v>
                </c:pt>
                <c:pt idx="10644">
                  <c:v>2.1683845634096192E-2</c:v>
                </c:pt>
                <c:pt idx="10645">
                  <c:v>2.1672259478187021E-2</c:v>
                </c:pt>
                <c:pt idx="10646">
                  <c:v>2.1660829589359294E-2</c:v>
                </c:pt>
                <c:pt idx="10647">
                  <c:v>2.164950461721207E-2</c:v>
                </c:pt>
                <c:pt idx="10648">
                  <c:v>2.1638234437958471E-2</c:v>
                </c:pt>
                <c:pt idx="10649">
                  <c:v>2.1626970164125289E-2</c:v>
                </c:pt>
                <c:pt idx="10650">
                  <c:v>2.1615664151287569E-2</c:v>
                </c:pt>
                <c:pt idx="10651">
                  <c:v>2.1604270002035967E-2</c:v>
                </c:pt>
                <c:pt idx="10652">
                  <c:v>2.1592742567365469E-2</c:v>
                </c:pt>
                <c:pt idx="10653">
                  <c:v>2.1581037945665914E-2</c:v>
                </c:pt>
                <c:pt idx="10654">
                  <c:v>2.1569113479485938E-2</c:v>
                </c:pt>
                <c:pt idx="10655">
                  <c:v>2.1556927750234208E-2</c:v>
                </c:pt>
                <c:pt idx="10656">
                  <c:v>2.1544440570974047E-2</c:v>
                </c:pt>
                <c:pt idx="10657">
                  <c:v>2.1531612977459636E-2</c:v>
                </c:pt>
                <c:pt idx="10658">
                  <c:v>2.1518407217555366E-2</c:v>
                </c:pt>
                <c:pt idx="10659">
                  <c:v>2.1504786739172228E-2</c:v>
                </c:pt>
                <c:pt idx="10660">
                  <c:v>2.1490716176848761E-2</c:v>
                </c:pt>
                <c:pt idx="10661">
                  <c:v>2.1476161337097469E-2</c:v>
                </c:pt>
                <c:pt idx="10662">
                  <c:v>2.1461089182631354E-2</c:v>
                </c:pt>
                <c:pt idx="10663">
                  <c:v>2.1445467815579027E-2</c:v>
                </c:pt>
                <c:pt idx="10664">
                  <c:v>2.142926645979119E-2</c:v>
                </c:pt>
                <c:pt idx="10665">
                  <c:v>2.141246146840765E-2</c:v>
                </c:pt>
                <c:pt idx="10666">
                  <c:v>2.1395049324276251E-2</c:v>
                </c:pt>
                <c:pt idx="10667">
                  <c:v>2.137704925140519E-2</c:v>
                </c:pt>
                <c:pt idx="10668">
                  <c:v>2.1358493157782984E-2</c:v>
                </c:pt>
                <c:pt idx="10669">
                  <c:v>2.1339419459354809E-2</c:v>
                </c:pt>
                <c:pt idx="10670">
                  <c:v>2.1319872321233675E-2</c:v>
                </c:pt>
                <c:pt idx="10671">
                  <c:v>2.1299901144125284E-2</c:v>
                </c:pt>
                <c:pt idx="10672">
                  <c:v>2.1279560085497484E-2</c:v>
                </c:pt>
                <c:pt idx="10673">
                  <c:v>2.1258907606166829E-2</c:v>
                </c:pt>
                <c:pt idx="10674">
                  <c:v>2.1238006041029694E-2</c:v>
                </c:pt>
                <c:pt idx="10675">
                  <c:v>2.1216921193007835E-2</c:v>
                </c:pt>
                <c:pt idx="10676">
                  <c:v>2.1195721949313191E-2</c:v>
                </c:pt>
                <c:pt idx="10677">
                  <c:v>2.1174479919159241E-2</c:v>
                </c:pt>
                <c:pt idx="10678">
                  <c:v>2.1153269092068886E-2</c:v>
                </c:pt>
                <c:pt idx="10679">
                  <c:v>2.1132165515950672E-2</c:v>
                </c:pt>
                <c:pt idx="10680">
                  <c:v>2.1111246994137391E-2</c:v>
                </c:pt>
                <c:pt idx="10681">
                  <c:v>2.1090592800603616E-2</c:v>
                </c:pt>
                <c:pt idx="10682">
                  <c:v>2.1070283412600029E-2</c:v>
                </c:pt>
                <c:pt idx="10683">
                  <c:v>2.1050400259964751E-2</c:v>
                </c:pt>
                <c:pt idx="10684">
                  <c:v>2.1031025490393433E-2</c:v>
                </c:pt>
                <c:pt idx="10685">
                  <c:v>2.1012241749970951E-2</c:v>
                </c:pt>
                <c:pt idx="10686">
                  <c:v>2.0994131978289306E-2</c:v>
                </c:pt>
                <c:pt idx="10687">
                  <c:v>2.0976779217496799E-2</c:v>
                </c:pt>
                <c:pt idx="10688">
                  <c:v>2.0960266434644409E-2</c:v>
                </c:pt>
                <c:pt idx="10689">
                  <c:v>2.0944676356715795E-2</c:v>
                </c:pt>
                <c:pt idx="10690">
                  <c:v>2.0930091317747104E-2</c:v>
                </c:pt>
                <c:pt idx="10691">
                  <c:v>2.0916593117462835E-2</c:v>
                </c:pt>
                <c:pt idx="10692">
                  <c:v>2.090426289087316E-2</c:v>
                </c:pt>
                <c:pt idx="10693">
                  <c:v>2.0893180988297184E-2</c:v>
                </c:pt>
                <c:pt idx="10694">
                  <c:v>2.0883426865295582E-2</c:v>
                </c:pt>
                <c:pt idx="10695">
                  <c:v>2.0875078982013847E-2</c:v>
                </c:pt>
                <c:pt idx="10696">
                  <c:v>2.086821471145581E-2</c:v>
                </c:pt>
                <c:pt idx="10697">
                  <c:v>2.0862910256224533E-2</c:v>
                </c:pt>
                <c:pt idx="10698">
                  <c:v>2.0859240573284393E-2</c:v>
                </c:pt>
                <c:pt idx="10699">
                  <c:v>2.0857279306315785E-2</c:v>
                </c:pt>
                <c:pt idx="10700">
                  <c:v>2.0857098725249441E-2</c:v>
                </c:pt>
                <c:pt idx="10701">
                  <c:v>2.0858769672583762E-2</c:v>
                </c:pt>
                <c:pt idx="10702">
                  <c:v>2.0862361516104096E-2</c:v>
                </c:pt>
                <c:pt idx="10703">
                  <c:v>2.0867929342086998E-2</c:v>
                </c:pt>
                <c:pt idx="10704">
                  <c:v>2.0875486339099497E-2</c:v>
                </c:pt>
                <c:pt idx="10705">
                  <c:v>2.0884998193654514E-2</c:v>
                </c:pt>
                <c:pt idx="10706">
                  <c:v>2.0896404326786432E-2</c:v>
                </c:pt>
                <c:pt idx="10707">
                  <c:v>2.0909630912547012E-2</c:v>
                </c:pt>
                <c:pt idx="10708">
                  <c:v>2.0924592424269927E-2</c:v>
                </c:pt>
                <c:pt idx="10709">
                  <c:v>2.0941192664806704E-2</c:v>
                </c:pt>
                <c:pt idx="10710">
                  <c:v>2.0959325726452434E-2</c:v>
                </c:pt>
                <c:pt idx="10711">
                  <c:v>2.0978876900188504E-2</c:v>
                </c:pt>
                <c:pt idx="10712">
                  <c:v>2.0999723536809352E-2</c:v>
                </c:pt>
                <c:pt idx="10713">
                  <c:v>2.1021735861778291E-2</c:v>
                </c:pt>
                <c:pt idx="10714">
                  <c:v>2.1044777745587467E-2</c:v>
                </c:pt>
                <c:pt idx="10715">
                  <c:v>2.106870743135145E-2</c:v>
                </c:pt>
                <c:pt idx="10716">
                  <c:v>2.1093378221321599E-2</c:v>
                </c:pt>
                <c:pt idx="10717">
                  <c:v>2.1118639123963442E-2</c:v>
                </c:pt>
                <c:pt idx="10718">
                  <c:v>2.1144335463196443E-2</c:v>
                </c:pt>
                <c:pt idx="10719">
                  <c:v>2.1170309451351656E-2</c:v>
                </c:pt>
                <c:pt idx="10720">
                  <c:v>2.1196400727359885E-2</c:v>
                </c:pt>
                <c:pt idx="10721">
                  <c:v>2.1222446861639585E-2</c:v>
                </c:pt>
                <c:pt idx="10722">
                  <c:v>2.1248283829111425E-2</c:v>
                </c:pt>
                <c:pt idx="10723">
                  <c:v>2.1273746451723991E-2</c:v>
                </c:pt>
                <c:pt idx="10724">
                  <c:v>2.1298668811833298E-2</c:v>
                </c:pt>
                <c:pt idx="10725">
                  <c:v>2.1322884637737755E-2</c:v>
                </c:pt>
                <c:pt idx="10726">
                  <c:v>2.1346227662628732E-2</c:v>
                </c:pt>
                <c:pt idx="10727">
                  <c:v>2.1368531958177412E-2</c:v>
                </c:pt>
                <c:pt idx="10728">
                  <c:v>2.1389647219506414E-2</c:v>
                </c:pt>
                <c:pt idx="10729">
                  <c:v>2.1409471407049484E-2</c:v>
                </c:pt>
                <c:pt idx="10730">
                  <c:v>2.1427957550121925E-2</c:v>
                </c:pt>
                <c:pt idx="10731">
                  <c:v>2.144508904779989E-2</c:v>
                </c:pt>
                <c:pt idx="10732">
                  <c:v>2.1460864596310948E-2</c:v>
                </c:pt>
                <c:pt idx="10733">
                  <c:v>2.1475296561102548E-2</c:v>
                </c:pt>
                <c:pt idx="10734">
                  <c:v>2.1488409941234684E-2</c:v>
                </c:pt>
                <c:pt idx="10735">
                  <c:v>2.1500241403818555E-2</c:v>
                </c:pt>
                <c:pt idx="10736">
                  <c:v>2.1510838366060315E-2</c:v>
                </c:pt>
                <c:pt idx="10737">
                  <c:v>2.1520258122464296E-2</c:v>
                </c:pt>
                <c:pt idx="10738">
                  <c:v>2.1528567015576407E-2</c:v>
                </c:pt>
                <c:pt idx="10739">
                  <c:v>2.1535839648713279E-2</c:v>
                </c:pt>
                <c:pt idx="10740">
                  <c:v>2.1542158139155804E-2</c:v>
                </c:pt>
                <c:pt idx="10741">
                  <c:v>2.1547611410319426E-2</c:v>
                </c:pt>
                <c:pt idx="10742">
                  <c:v>2.1552294521446448E-2</c:v>
                </c:pt>
                <c:pt idx="10743">
                  <c:v>2.155630803340023E-2</c:v>
                </c:pt>
                <c:pt idx="10744">
                  <c:v>2.1559757409174266E-2</c:v>
                </c:pt>
                <c:pt idx="10745">
                  <c:v>2.1562752447764091E-2</c:v>
                </c:pt>
                <c:pt idx="10746">
                  <c:v>2.1565406750083747E-2</c:v>
                </c:pt>
                <c:pt idx="10747">
                  <c:v>2.1567837215642944E-2</c:v>
                </c:pt>
                <c:pt idx="10748">
                  <c:v>2.1570163568735142E-2</c:v>
                </c:pt>
                <c:pt idx="10749">
                  <c:v>2.1572507912921177E-2</c:v>
                </c:pt>
                <c:pt idx="10750">
                  <c:v>2.1574994312626428E-2</c:v>
                </c:pt>
                <c:pt idx="10751">
                  <c:v>2.1577748400703676E-2</c:v>
                </c:pt>
                <c:pt idx="10752">
                  <c:v>2.1580897010846877E-2</c:v>
                </c:pt>
                <c:pt idx="10753">
                  <c:v>2.1584554913676956E-2</c:v>
                </c:pt>
                <c:pt idx="10754">
                  <c:v>2.1588796581098888E-2</c:v>
                </c:pt>
                <c:pt idx="10755">
                  <c:v>2.1593650245293909E-2</c:v>
                </c:pt>
                <c:pt idx="10756">
                  <c:v>2.1599119139216135E-2</c:v>
                </c:pt>
                <c:pt idx="10757">
                  <c:v>2.1605194434510727E-2</c:v>
                </c:pt>
                <c:pt idx="10758">
                  <c:v>2.1611856582683144E-2</c:v>
                </c:pt>
                <c:pt idx="10759">
                  <c:v>2.1619076147758952E-2</c:v>
                </c:pt>
                <c:pt idx="10760">
                  <c:v>2.1626814580961443E-2</c:v>
                </c:pt>
                <c:pt idx="10761">
                  <c:v>2.1635024956701752E-2</c:v>
                </c:pt>
                <c:pt idx="10762">
                  <c:v>2.1643652671926767E-2</c:v>
                </c:pt>
                <c:pt idx="10763">
                  <c:v>2.165263611015605E-2</c:v>
                </c:pt>
                <c:pt idx="10764">
                  <c:v>2.1661907271484877E-2</c:v>
                </c:pt>
                <c:pt idx="10765">
                  <c:v>2.167139236980135E-2</c:v>
                </c:pt>
                <c:pt idx="10766">
                  <c:v>2.1681012398438112E-2</c:v>
                </c:pt>
                <c:pt idx="10767">
                  <c:v>2.1690683665450485E-2</c:v>
                </c:pt>
                <c:pt idx="10768">
                  <c:v>2.170031829968461E-2</c:v>
                </c:pt>
                <c:pt idx="10769">
                  <c:v>2.1709824728770786E-2</c:v>
                </c:pt>
                <c:pt idx="10770">
                  <c:v>2.1719108130148334E-2</c:v>
                </c:pt>
                <c:pt idx="10771">
                  <c:v>2.1728070856199912E-2</c:v>
                </c:pt>
                <c:pt idx="10772">
                  <c:v>2.1736612834544346E-2</c:v>
                </c:pt>
                <c:pt idx="10773">
                  <c:v>2.1744631944508923E-2</c:v>
                </c:pt>
                <c:pt idx="10774">
                  <c:v>2.175202437077341E-2</c:v>
                </c:pt>
                <c:pt idx="10775">
                  <c:v>2.1758684935149958E-2</c:v>
                </c:pt>
                <c:pt idx="10776">
                  <c:v>2.1764507407435324E-2</c:v>
                </c:pt>
                <c:pt idx="10777">
                  <c:v>2.1769384796243702E-2</c:v>
                </c:pt>
                <c:pt idx="10778">
                  <c:v>2.1773218576678299E-2</c:v>
                </c:pt>
                <c:pt idx="10779">
                  <c:v>2.1775938293598196E-2</c:v>
                </c:pt>
                <c:pt idx="10780">
                  <c:v>2.1777505708237915E-2</c:v>
                </c:pt>
                <c:pt idx="10781">
                  <c:v>2.1777900100808698E-2</c:v>
                </c:pt>
                <c:pt idx="10782">
                  <c:v>2.1777109326117247E-2</c:v>
                </c:pt>
                <c:pt idx="10783">
                  <c:v>2.1775128905771036E-2</c:v>
                </c:pt>
                <c:pt idx="10784">
                  <c:v>2.1771961470910407E-2</c:v>
                </c:pt>
                <c:pt idx="10785">
                  <c:v>2.17676162432726E-2</c:v>
                </c:pt>
                <c:pt idx="10786">
                  <c:v>2.1762108541311317E-2</c:v>
                </c:pt>
                <c:pt idx="10787">
                  <c:v>2.1755459310048967E-2</c:v>
                </c:pt>
                <c:pt idx="10788">
                  <c:v>2.1747694673829917E-2</c:v>
                </c:pt>
                <c:pt idx="10789">
                  <c:v>2.1738845511177024E-2</c:v>
                </c:pt>
                <c:pt idx="10790">
                  <c:v>2.1728947050970601E-2</c:v>
                </c:pt>
                <c:pt idx="10791">
                  <c:v>2.17180384891844E-2</c:v>
                </c:pt>
                <c:pt idx="10792">
                  <c:v>2.1706162625430091E-2</c:v>
                </c:pt>
                <c:pt idx="10793">
                  <c:v>2.1693365518577819E-2</c:v>
                </c:pt>
                <c:pt idx="10794">
                  <c:v>2.1679696160737151E-2</c:v>
                </c:pt>
                <c:pt idx="10795">
                  <c:v>2.1665206168899821E-2</c:v>
                </c:pt>
                <c:pt idx="10796">
                  <c:v>2.1649949493562155E-2</c:v>
                </c:pt>
                <c:pt idx="10797">
                  <c:v>2.1633982143662429E-2</c:v>
                </c:pt>
                <c:pt idx="10798">
                  <c:v>2.1617361927185254E-2</c:v>
                </c:pt>
                <c:pt idx="10799">
                  <c:v>2.160014820680194E-2</c:v>
                </c:pt>
                <c:pt idx="10800">
                  <c:v>2.1582401669933041E-2</c:v>
                </c:pt>
                <c:pt idx="10801">
                  <c:v>2.1564184112635824E-2</c:v>
                </c:pt>
                <c:pt idx="10802">
                  <c:v>2.1545558236736578E-2</c:v>
                </c:pt>
                <c:pt idx="10803">
                  <c:v>2.1526587459643788E-2</c:v>
                </c:pt>
                <c:pt idx="10804">
                  <c:v>2.1507335736295465E-2</c:v>
                </c:pt>
                <c:pt idx="10805">
                  <c:v>2.1487867392709577E-2</c:v>
                </c:pt>
                <c:pt idx="10806">
                  <c:v>2.1468246970623092E-2</c:v>
                </c:pt>
                <c:pt idx="10807">
                  <c:v>2.1448539082721155E-2</c:v>
                </c:pt>
                <c:pt idx="10808">
                  <c:v>2.1428808277973419E-2</c:v>
                </c:pt>
                <c:pt idx="10809">
                  <c:v>2.1409118916610407E-2</c:v>
                </c:pt>
                <c:pt idx="10810">
                  <c:v>2.1389535054287815E-2</c:v>
                </c:pt>
                <c:pt idx="10811">
                  <c:v>2.1370120335002081E-2</c:v>
                </c:pt>
                <c:pt idx="10812">
                  <c:v>2.1350937892334734E-2</c:v>
                </c:pt>
                <c:pt idx="10813">
                  <c:v>2.1332050258618306E-2</c:v>
                </c:pt>
                <c:pt idx="10814">
                  <c:v>2.131351928163033E-2</c:v>
                </c:pt>
                <c:pt idx="10815">
                  <c:v>2.1295406048435956E-2</c:v>
                </c:pt>
                <c:pt idx="10816">
                  <c:v>2.1277770816013682E-2</c:v>
                </c:pt>
                <c:pt idx="10817">
                  <c:v>2.126067294831168E-2</c:v>
                </c:pt>
                <c:pt idx="10818">
                  <c:v>2.1244170859395773E-2</c:v>
                </c:pt>
                <c:pt idx="10819">
                  <c:v>2.1228321962362188E-2</c:v>
                </c:pt>
                <c:pt idx="10820">
                  <c:v>2.121318262370165E-2</c:v>
                </c:pt>
                <c:pt idx="10821">
                  <c:v>2.1198808122812489E-2</c:v>
                </c:pt>
                <c:pt idx="10822">
                  <c:v>2.1185252616373343E-2</c:v>
                </c:pt>
                <c:pt idx="10823">
                  <c:v>2.1172569107296584E-2</c:v>
                </c:pt>
                <c:pt idx="10824">
                  <c:v>2.1160809417995956E-2</c:v>
                </c:pt>
                <c:pt idx="10825">
                  <c:v>2.1150024167711647E-2</c:v>
                </c:pt>
                <c:pt idx="10826">
                  <c:v>2.1140262753647842E-2</c:v>
                </c:pt>
                <c:pt idx="10827">
                  <c:v>2.113157333568726E-2</c:v>
                </c:pt>
                <c:pt idx="10828">
                  <c:v>2.1123995336673976E-2</c:v>
                </c:pt>
                <c:pt idx="10829">
                  <c:v>2.1117543255867927E-2</c:v>
                </c:pt>
                <c:pt idx="10830">
                  <c:v>2.1112203393506127E-2</c:v>
                </c:pt>
                <c:pt idx="10831">
                  <c:v>2.1107946319007181E-2</c:v>
                </c:pt>
                <c:pt idx="10832">
                  <c:v>2.1104734518544738E-2</c:v>
                </c:pt>
                <c:pt idx="10833">
                  <c:v>2.1102523313223497E-2</c:v>
                </c:pt>
                <c:pt idx="10834">
                  <c:v>2.1101261474342159E-2</c:v>
                </c:pt>
                <c:pt idx="10835">
                  <c:v>2.1100891797180769E-2</c:v>
                </c:pt>
                <c:pt idx="10836">
                  <c:v>2.1101351644821874E-2</c:v>
                </c:pt>
                <c:pt idx="10837">
                  <c:v>2.1102573463508304E-2</c:v>
                </c:pt>
                <c:pt idx="10838">
                  <c:v>2.1104485270618152E-2</c:v>
                </c:pt>
                <c:pt idx="10839">
                  <c:v>2.1107011116296367E-2</c:v>
                </c:pt>
                <c:pt idx="10840">
                  <c:v>2.1110071519756867E-2</c:v>
                </c:pt>
                <c:pt idx="10841">
                  <c:v>2.1113583881244347E-2</c:v>
                </c:pt>
                <c:pt idx="10842">
                  <c:v>2.1117462870619042E-2</c:v>
                </c:pt>
                <c:pt idx="10843">
                  <c:v>2.1121620793503382E-2</c:v>
                </c:pt>
                <c:pt idx="10844">
                  <c:v>2.1125967935903777E-2</c:v>
                </c:pt>
                <c:pt idx="10845">
                  <c:v>2.1130412888196125E-2</c:v>
                </c:pt>
                <c:pt idx="10846">
                  <c:v>2.1134862849338732E-2</c:v>
                </c:pt>
                <c:pt idx="10847">
                  <c:v>2.1139223912151391E-2</c:v>
                </c:pt>
                <c:pt idx="10848">
                  <c:v>2.1143401330475254E-2</c:v>
                </c:pt>
                <c:pt idx="10849">
                  <c:v>2.1147299769003588E-2</c:v>
                </c:pt>
                <c:pt idx="10850">
                  <c:v>2.1150823536549568E-2</c:v>
                </c:pt>
                <c:pt idx="10851">
                  <c:v>2.1153876803493839E-2</c:v>
                </c:pt>
                <c:pt idx="10852">
                  <c:v>2.1156363804130524E-2</c:v>
                </c:pt>
                <c:pt idx="10853">
                  <c:v>2.1158197389339568E-2</c:v>
                </c:pt>
                <c:pt idx="10854">
                  <c:v>2.1159317273235539E-2</c:v>
                </c:pt>
                <c:pt idx="10855">
                  <c:v>2.1159693846791248E-2</c:v>
                </c:pt>
                <c:pt idx="10856">
                  <c:v>2.1159314394570191E-2</c:v>
                </c:pt>
                <c:pt idx="10857">
                  <c:v>2.1158174687668081E-2</c:v>
                </c:pt>
                <c:pt idx="10858">
                  <c:v>2.1156278085565694E-2</c:v>
                </c:pt>
                <c:pt idx="10859">
                  <c:v>2.1153634968131205E-2</c:v>
                </c:pt>
                <c:pt idx="10860">
                  <c:v>2.1150262206079594E-2</c:v>
                </c:pt>
                <c:pt idx="10861">
                  <c:v>2.1146182657383394E-2</c:v>
                </c:pt>
                <c:pt idx="10862">
                  <c:v>2.1141424688297331E-2</c:v>
                </c:pt>
                <c:pt idx="10863">
                  <c:v>2.1136021718119652E-2</c:v>
                </c:pt>
                <c:pt idx="10864">
                  <c:v>2.1130011786848393E-2</c:v>
                </c:pt>
                <c:pt idx="10865">
                  <c:v>2.1123437144908684E-2</c:v>
                </c:pt>
                <c:pt idx="10866">
                  <c:v>2.1116343864144887E-2</c:v>
                </c:pt>
                <c:pt idx="10867">
                  <c:v>2.1108781469289066E-2</c:v>
                </c:pt>
                <c:pt idx="10868">
                  <c:v>2.1100802589135815E-2</c:v>
                </c:pt>
                <c:pt idx="10869">
                  <c:v>2.1092462626671138E-2</c:v>
                </c:pt>
                <c:pt idx="10870">
                  <c:v>2.1083819447421749E-2</c:v>
                </c:pt>
                <c:pt idx="10871">
                  <c:v>2.1074933085309448E-2</c:v>
                </c:pt>
                <c:pt idx="10872">
                  <c:v>2.1065865465313461E-2</c:v>
                </c:pt>
                <c:pt idx="10873">
                  <c:v>2.105668014226221E-2</c:v>
                </c:pt>
                <c:pt idx="10874">
                  <c:v>2.1047442055094158E-2</c:v>
                </c:pt>
                <c:pt idx="10875">
                  <c:v>2.1038217295945488E-2</c:v>
                </c:pt>
                <c:pt idx="10876">
                  <c:v>2.1029072893441046E-2</c:v>
                </c:pt>
                <c:pt idx="10877">
                  <c:v>2.1020076609582068E-2</c:v>
                </c:pt>
                <c:pt idx="10878">
                  <c:v>2.1011296749642881E-2</c:v>
                </c:pt>
                <c:pt idx="10879">
                  <c:v>2.1002801984506068E-2</c:v>
                </c:pt>
                <c:pt idx="10880">
                  <c:v>2.0994661184882905E-2</c:v>
                </c:pt>
                <c:pt idx="10881">
                  <c:v>2.0986943266883485E-2</c:v>
                </c:pt>
                <c:pt idx="10882">
                  <c:v>2.0979717048417553E-2</c:v>
                </c:pt>
                <c:pt idx="10883">
                  <c:v>2.09730511159242E-2</c:v>
                </c:pt>
                <c:pt idx="10884">
                  <c:v>2.0967013700944819E-2</c:v>
                </c:pt>
                <c:pt idx="10885">
                  <c:v>2.0961672566070025E-2</c:v>
                </c:pt>
                <c:pt idx="10886">
                  <c:v>2.0957094899807103E-2</c:v>
                </c:pt>
                <c:pt idx="10887">
                  <c:v>2.0953347219930557E-2</c:v>
                </c:pt>
                <c:pt idx="10888">
                  <c:v>2.0950495284892918E-2</c:v>
                </c:pt>
                <c:pt idx="10889">
                  <c:v>2.0948604012889113E-2</c:v>
                </c:pt>
                <c:pt idx="10890">
                  <c:v>2.0947729043449697E-2</c:v>
                </c:pt>
                <c:pt idx="10891">
                  <c:v>2.0947898598208108E-2</c:v>
                </c:pt>
                <c:pt idx="10892">
                  <c:v>2.0949109768130414E-2</c:v>
                </c:pt>
                <c:pt idx="10893">
                  <c:v>2.0951342391352254E-2</c:v>
                </c:pt>
                <c:pt idx="10894">
                  <c:v>2.0954567548792814E-2</c:v>
                </c:pt>
                <c:pt idx="10895">
                  <c:v>2.0958748545106733E-2</c:v>
                </c:pt>
                <c:pt idx="10896">
                  <c:v>2.0963841553989521E-2</c:v>
                </c:pt>
                <c:pt idx="10897">
                  <c:v>2.0969796219776099E-2</c:v>
                </c:pt>
                <c:pt idx="10898">
                  <c:v>2.0976556228076374E-2</c:v>
                </c:pt>
                <c:pt idx="10899">
                  <c:v>2.0984059847017053E-2</c:v>
                </c:pt>
                <c:pt idx="10900">
                  <c:v>2.0992240440190092E-2</c:v>
                </c:pt>
                <c:pt idx="10901">
                  <c:v>2.1001026952365682E-2</c:v>
                </c:pt>
                <c:pt idx="10902">
                  <c:v>2.1010344369002822E-2</c:v>
                </c:pt>
                <c:pt idx="10903">
                  <c:v>2.1020114150565154E-2</c:v>
                </c:pt>
                <c:pt idx="10904">
                  <c:v>2.1030254642625101E-2</c:v>
                </c:pt>
                <c:pt idx="10905">
                  <c:v>2.1040681462714483E-2</c:v>
                </c:pt>
                <c:pt idx="10906">
                  <c:v>2.1051307864854447E-2</c:v>
                </c:pt>
                <c:pt idx="10907">
                  <c:v>2.1062045082672988E-2</c:v>
                </c:pt>
                <c:pt idx="10908">
                  <c:v>2.1072802651993482E-2</c:v>
                </c:pt>
                <c:pt idx="10909">
                  <c:v>2.108348871375261E-2</c:v>
                </c:pt>
                <c:pt idx="10910">
                  <c:v>2.1094010298082038E-2</c:v>
                </c:pt>
                <c:pt idx="10911">
                  <c:v>2.1104273590363445E-2</c:v>
                </c:pt>
                <c:pt idx="10912">
                  <c:v>2.1114184180042694E-2</c:v>
                </c:pt>
                <c:pt idx="10913">
                  <c:v>2.1123647292964995E-2</c:v>
                </c:pt>
                <c:pt idx="10914">
                  <c:v>2.1132568007969171E-2</c:v>
                </c:pt>
                <c:pt idx="10915">
                  <c:v>2.1140853770277579E-2</c:v>
                </c:pt>
                <c:pt idx="10916">
                  <c:v>2.1148419573541789E-2</c:v>
                </c:pt>
                <c:pt idx="10917">
                  <c:v>2.1155189142880174E-2</c:v>
                </c:pt>
                <c:pt idx="10918">
                  <c:v>2.116109124496041E-2</c:v>
                </c:pt>
                <c:pt idx="10919">
                  <c:v>2.1166057474826167E-2</c:v>
                </c:pt>
                <c:pt idx="10920">
                  <c:v>2.1170022109339992E-2</c:v>
                </c:pt>
                <c:pt idx="10921">
                  <c:v>2.1172922043623449E-2</c:v>
                </c:pt>
                <c:pt idx="10922">
                  <c:v>2.1174696730288534E-2</c:v>
                </c:pt>
                <c:pt idx="10923">
                  <c:v>2.1175288118401601E-2</c:v>
                </c:pt>
                <c:pt idx="10924">
                  <c:v>2.1174640592192418E-2</c:v>
                </c:pt>
                <c:pt idx="10925">
                  <c:v>2.1172700909634783E-2</c:v>
                </c:pt>
                <c:pt idx="10926">
                  <c:v>2.1169418141020684E-2</c:v>
                </c:pt>
                <c:pt idx="10927">
                  <c:v>2.1164743607641777E-2</c:v>
                </c:pt>
                <c:pt idx="10928">
                  <c:v>2.1158630820683481E-2</c:v>
                </c:pt>
                <c:pt idx="10929">
                  <c:v>2.115103542042944E-2</c:v>
                </c:pt>
                <c:pt idx="10930">
                  <c:v>2.1141915115866276E-2</c:v>
                </c:pt>
                <c:pt idx="10931">
                  <c:v>2.1131229624771791E-2</c:v>
                </c:pt>
                <c:pt idx="10932">
                  <c:v>2.1118940614362737E-2</c:v>
                </c:pt>
                <c:pt idx="10933">
                  <c:v>2.1105011642571943E-2</c:v>
                </c:pt>
                <c:pt idx="10934">
                  <c:v>2.1089408100018654E-2</c:v>
                </c:pt>
                <c:pt idx="10935">
                  <c:v>2.1072097152729816E-2</c:v>
                </c:pt>
                <c:pt idx="10936">
                  <c:v>2.1053047685664811E-2</c:v>
                </c:pt>
                <c:pt idx="10937">
                  <c:v>2.1032230247090961E-2</c:v>
                </c:pt>
                <c:pt idx="10938">
                  <c:v>2.1009616993852051E-2</c:v>
                </c:pt>
                <c:pt idx="10939">
                  <c:v>2.0985181637567529E-2</c:v>
                </c:pt>
                <c:pt idx="10940">
                  <c:v>2.0958899391795748E-2</c:v>
                </c:pt>
                <c:pt idx="10941">
                  <c:v>2.0930746920190531E-2</c:v>
                </c:pt>
                <c:pt idx="10942">
                  <c:v>2.0900702285675962E-2</c:v>
                </c:pt>
                <c:pt idx="10943">
                  <c:v>2.086874490066154E-2</c:v>
                </c:pt>
                <c:pt idx="10944">
                  <c:v>2.0834855478315473E-2</c:v>
                </c:pt>
                <c:pt idx="10945">
                  <c:v>2.0799015984910837E-2</c:v>
                </c:pt>
                <c:pt idx="10946">
                  <c:v>2.076120959325747E-2</c:v>
                </c:pt>
                <c:pt idx="10947">
                  <c:v>2.0721420637227317E-2</c:v>
                </c:pt>
                <c:pt idx="10948">
                  <c:v>2.0679634567380537E-2</c:v>
                </c:pt>
                <c:pt idx="10949">
                  <c:v>2.0635837907695957E-2</c:v>
                </c:pt>
                <c:pt idx="10950">
                  <c:v>2.0590018213407536E-2</c:v>
                </c:pt>
                <c:pt idx="10951">
                  <c:v>2.0542164029946183E-2</c:v>
                </c:pt>
                <c:pt idx="10952">
                  <c:v>2.0492264852984422E-2</c:v>
                </c:pt>
                <c:pt idx="10953">
                  <c:v>2.0440311089579551E-2</c:v>
                </c:pt>
                <c:pt idx="10954">
                  <c:v>2.0386294020408948E-2</c:v>
                </c:pt>
                <c:pt idx="10955">
                  <c:v>2.0330205763090182E-2</c:v>
                </c:pt>
                <c:pt idx="10956">
                  <c:v>2.0272039236576257E-2</c:v>
                </c:pt>
                <c:pt idx="10957">
                  <c:v>2.0211788126616025E-2</c:v>
                </c:pt>
                <c:pt idx="10958">
                  <c:v>2.0149446852267532E-2</c:v>
                </c:pt>
                <c:pt idx="10959">
                  <c:v>2.008501053345187E-2</c:v>
                </c:pt>
                <c:pt idx="10960">
                  <c:v>2.0018474959533395E-2</c:v>
                </c:pt>
                <c:pt idx="10961">
                  <c:v>1.9949836558911721E-2</c:v>
                </c:pt>
                <c:pt idx="10962">
                  <c:v>1.9879092369609729E-2</c:v>
                </c:pt>
                <c:pt idx="10963">
                  <c:v>1.9806240010841449E-2</c:v>
                </c:pt>
                <c:pt idx="10964">
                  <c:v>1.9731277655542716E-2</c:v>
                </c:pt>
                <c:pt idx="10965">
                  <c:v>1.9654204003847032E-2</c:v>
                </c:pt>
                <c:pt idx="10966">
                  <c:v>1.9575018257488658E-2</c:v>
                </c:pt>
                <c:pt idx="10967">
                  <c:v>1.9493720095114363E-2</c:v>
                </c:pt>
                <c:pt idx="10968">
                  <c:v>1.9410309648484992E-2</c:v>
                </c:pt>
                <c:pt idx="10969">
                  <c:v>1.9324787479547724E-2</c:v>
                </c:pt>
                <c:pt idx="10970">
                  <c:v>1.9237154558359493E-2</c:v>
                </c:pt>
                <c:pt idx="10971">
                  <c:v>1.914741224184208E-2</c:v>
                </c:pt>
                <c:pt idx="10972">
                  <c:v>1.9055562253348958E-2</c:v>
                </c:pt>
                <c:pt idx="10973">
                  <c:v>1.8961606663024193E-2</c:v>
                </c:pt>
                <c:pt idx="10974">
                  <c:v>1.8865547868933314E-2</c:v>
                </c:pt>
                <c:pt idx="10975">
                  <c:v>1.8767388578946304E-2</c:v>
                </c:pt>
                <c:pt idx="10976">
                  <c:v>1.8667131793352779E-2</c:v>
                </c:pt>
                <c:pt idx="10977">
                  <c:v>1.8564780788189406E-2</c:v>
                </c:pt>
                <c:pt idx="10978">
                  <c:v>1.8460347064789103E-2</c:v>
                </c:pt>
                <c:pt idx="10979">
                  <c:v>1.8353867544416341E-2</c:v>
                </c:pt>
                <c:pt idx="10980">
                  <c:v>1.8245408031795855E-2</c:v>
                </c:pt>
                <c:pt idx="10981">
                  <c:v>1.8135049934044144E-2</c:v>
                </c:pt>
                <c:pt idx="10982">
                  <c:v>1.8022882111127857E-2</c:v>
                </c:pt>
                <c:pt idx="10983">
                  <c:v>1.7908999888191435E-2</c:v>
                </c:pt>
                <c:pt idx="10984">
                  <c:v>1.7793504393038232E-2</c:v>
                </c:pt>
                <c:pt idx="10985">
                  <c:v>1.7676501940455315E-2</c:v>
                </c:pt>
                <c:pt idx="10986">
                  <c:v>1.7558103450955324E-2</c:v>
                </c:pt>
                <c:pt idx="10987">
                  <c:v>1.7438423902161524E-2</c:v>
                </c:pt>
                <c:pt idx="10988">
                  <c:v>1.7317581811519985E-2</c:v>
                </c:pt>
                <c:pt idx="10989">
                  <c:v>1.7195698749073958E-2</c:v>
                </c:pt>
                <c:pt idx="10990">
                  <c:v>1.7072898879070177E-2</c:v>
                </c:pt>
                <c:pt idx="10991">
                  <c:v>1.6949308529200787E-2</c:v>
                </c:pt>
                <c:pt idx="10992">
                  <c:v>1.6825055786318523E-2</c:v>
                </c:pt>
                <c:pt idx="10993">
                  <c:v>1.6700270117495964E-2</c:v>
                </c:pt>
                <c:pt idx="10994">
                  <c:v>1.6575082015333243E-2</c:v>
                </c:pt>
                <c:pt idx="10995">
                  <c:v>1.644962266645111E-2</c:v>
                </c:pt>
                <c:pt idx="10996">
                  <c:v>1.6324023642139075E-2</c:v>
                </c:pt>
                <c:pt idx="10997">
                  <c:v>1.6198416610160263E-2</c:v>
                </c:pt>
                <c:pt idx="10998">
                  <c:v>1.6072933066746377E-2</c:v>
                </c:pt>
                <c:pt idx="10999">
                  <c:v>1.5947704087847278E-2</c:v>
                </c:pt>
                <c:pt idx="11000">
                  <c:v>1.5822860098730563E-2</c:v>
                </c:pt>
                <c:pt idx="11001">
                  <c:v>1.5698530661056625E-2</c:v>
                </c:pt>
                <c:pt idx="11002">
                  <c:v>1.5574844276584445E-2</c:v>
                </c:pt>
                <c:pt idx="11003">
                  <c:v>1.545191881025776E-2</c:v>
                </c:pt>
                <c:pt idx="11004">
                  <c:v>1.5329841023265298E-2</c:v>
                </c:pt>
                <c:pt idx="11005">
                  <c:v>1.5208662318865087E-2</c:v>
                </c:pt>
                <c:pt idx="11006">
                  <c:v>1.5088414255044051E-2</c:v>
                </c:pt>
                <c:pt idx="11007">
                  <c:v>1.4969118017395431E-2</c:v>
                </c:pt>
                <c:pt idx="11008">
                  <c:v>1.4850785456445689E-2</c:v>
                </c:pt>
                <c:pt idx="11009">
                  <c:v>1.473341975360052E-2</c:v>
                </c:pt>
                <c:pt idx="11010">
                  <c:v>1.461701604336459E-2</c:v>
                </c:pt>
                <c:pt idx="11011">
                  <c:v>1.4501562005869323E-2</c:v>
                </c:pt>
                <c:pt idx="11012">
                  <c:v>1.4387038431200264E-2</c:v>
                </c:pt>
                <c:pt idx="11013">
                  <c:v>1.4273419756499279E-2</c:v>
                </c:pt>
                <c:pt idx="11014">
                  <c:v>1.416067457677949E-2</c:v>
                </c:pt>
                <c:pt idx="11015">
                  <c:v>1.4048766130372124E-2</c:v>
                </c:pt>
                <c:pt idx="11016">
                  <c:v>1.3937652759906187E-2</c:v>
                </c:pt>
                <c:pt idx="11017">
                  <c:v>1.3827288349703093E-2</c:v>
                </c:pt>
                <c:pt idx="11018">
                  <c:v>1.3717622740449457E-2</c:v>
                </c:pt>
                <c:pt idx="11019">
                  <c:v>1.3608602121992058E-2</c:v>
                </c:pt>
                <c:pt idx="11020">
                  <c:v>1.3500169405079409E-2</c:v>
                </c:pt>
                <c:pt idx="11021">
                  <c:v>1.3392264572855016E-2</c:v>
                </c:pt>
                <c:pt idx="11022">
                  <c:v>1.3284825012887599E-2</c:v>
                </c:pt>
                <c:pt idx="11023">
                  <c:v>1.3177785830503783E-2</c:v>
                </c:pt>
                <c:pt idx="11024">
                  <c:v>1.3071080144169321E-2</c:v>
                </c:pt>
                <c:pt idx="11025">
                  <c:v>1.296463936364472E-2</c:v>
                </c:pt>
                <c:pt idx="11026">
                  <c:v>1.2858393451622012E-2</c:v>
                </c:pt>
                <c:pt idx="11027">
                  <c:v>1.2752271169529469E-2</c:v>
                </c:pt>
                <c:pt idx="11028">
                  <c:v>1.2646206313554367E-2</c:v>
                </c:pt>
                <c:pt idx="11029">
                  <c:v>1.2540150905710147E-2</c:v>
                </c:pt>
                <c:pt idx="11030">
                  <c:v>1.2434078018349016E-2</c:v>
                </c:pt>
                <c:pt idx="11031">
                  <c:v>1.232797196080984E-2</c:v>
                </c:pt>
                <c:pt idx="11032">
                  <c:v>1.2221822321684467E-2</c:v>
                </c:pt>
                <c:pt idx="11033">
                  <c:v>1.2115623398008198E-2</c:v>
                </c:pt>
                <c:pt idx="11034">
                  <c:v>1.2009373857597093E-2</c:v>
                </c:pt>
                <c:pt idx="11035">
                  <c:v>1.1903076425259123E-2</c:v>
                </c:pt>
                <c:pt idx="11036">
                  <c:v>1.1796737584043121E-2</c:v>
                </c:pt>
                <c:pt idx="11037">
                  <c:v>1.1690367290703468E-2</c:v>
                </c:pt>
                <c:pt idx="11038">
                  <c:v>1.1583978704886073E-2</c:v>
                </c:pt>
                <c:pt idx="11039">
                  <c:v>1.1477587931562927E-2</c:v>
                </c:pt>
                <c:pt idx="11040">
                  <c:v>1.1371213776251875E-2</c:v>
                </c:pt>
                <c:pt idx="11041">
                  <c:v>1.1264877512567547E-2</c:v>
                </c:pt>
                <c:pt idx="11042">
                  <c:v>1.1158602661658822E-2</c:v>
                </c:pt>
                <c:pt idx="11043">
                  <c:v>1.1052414783097934E-2</c:v>
                </c:pt>
                <c:pt idx="11044">
                  <c:v>1.0946341276795592E-2</c:v>
                </c:pt>
                <c:pt idx="11045">
                  <c:v>1.0840411195526853E-2</c:v>
                </c:pt>
                <c:pt idx="11046">
                  <c:v>1.0734655067661861E-2</c:v>
                </c:pt>
                <c:pt idx="11047">
                  <c:v>1.0629104729705798E-2</c:v>
                </c:pt>
                <c:pt idx="11048">
                  <c:v>1.0523793168262109E-2</c:v>
                </c:pt>
                <c:pt idx="11049">
                  <c:v>1.0418754371043275E-2</c:v>
                </c:pt>
                <c:pt idx="11050">
                  <c:v>1.0314023186563021E-2</c:v>
                </c:pt>
                <c:pt idx="11051">
                  <c:v>1.0209635192154022E-2</c:v>
                </c:pt>
                <c:pt idx="11052">
                  <c:v>1.0105626569964955E-2</c:v>
                </c:pt>
                <c:pt idx="11053">
                  <c:v>1.0002033990600404E-2</c:v>
                </c:pt>
                <c:pt idx="11054">
                  <c:v>9.8988945040771204E-3</c:v>
                </c:pt>
                <c:pt idx="11055">
                  <c:v>9.7962454377795057E-3</c:v>
                </c:pt>
                <c:pt idx="11056">
                  <c:v>9.6941243011069728E-3</c:v>
                </c:pt>
                <c:pt idx="11057">
                  <c:v>9.5925686965150272E-3</c:v>
                </c:pt>
                <c:pt idx="11058">
                  <c:v>9.4916162366614557E-3</c:v>
                </c:pt>
                <c:pt idx="11059">
                  <c:v>9.391304467378056E-3</c:v>
                </c:pt>
                <c:pt idx="11060">
                  <c:v>9.291670796197438E-3</c:v>
                </c:pt>
                <c:pt idx="11061">
                  <c:v>9.1927524261732948E-3</c:v>
                </c:pt>
                <c:pt idx="11062">
                  <c:v>9.0945862947413875E-3</c:v>
                </c:pt>
                <c:pt idx="11063">
                  <c:v>8.9972090173770364E-3</c:v>
                </c:pt>
                <c:pt idx="11064">
                  <c:v>8.9006568358133229E-3</c:v>
                </c:pt>
                <c:pt idx="11065">
                  <c:v>8.8049655705925746E-3</c:v>
                </c:pt>
                <c:pt idx="11066">
                  <c:v>8.7101705777317927E-3</c:v>
                </c:pt>
                <c:pt idx="11067">
                  <c:v>8.6163067092905228E-3</c:v>
                </c:pt>
                <c:pt idx="11068">
                  <c:v>8.5234082776377094E-3</c:v>
                </c:pt>
                <c:pt idx="11069">
                  <c:v>8.4315090232212741E-3</c:v>
                </c:pt>
                <c:pt idx="11070">
                  <c:v>8.340642085652052E-3</c:v>
                </c:pt>
                <c:pt idx="11071">
                  <c:v>8.2508399779204784E-3</c:v>
                </c:pt>
                <c:pt idx="11072">
                  <c:v>8.1621345635719128E-3</c:v>
                </c:pt>
                <c:pt idx="11073">
                  <c:v>8.0745570366730721E-3</c:v>
                </c:pt>
                <c:pt idx="11074">
                  <c:v>7.9881379044089134E-3</c:v>
                </c:pt>
                <c:pt idx="11075">
                  <c:v>7.9029069721557668E-3</c:v>
                </c:pt>
                <c:pt idx="11076">
                  <c:v>7.8188933308828961E-3</c:v>
                </c:pt>
                <c:pt idx="11077">
                  <c:v>7.7361253467408374E-3</c:v>
                </c:pt>
                <c:pt idx="11078">
                  <c:v>7.6546306527008681E-3</c:v>
                </c:pt>
                <c:pt idx="11079">
                  <c:v>7.5744361421157484E-3</c:v>
                </c:pt>
                <c:pt idx="11080">
                  <c:v>7.4955679640775772E-3</c:v>
                </c:pt>
                <c:pt idx="11081">
                  <c:v>7.4180515204540507E-3</c:v>
                </c:pt>
                <c:pt idx="11082">
                  <c:v>7.3419114644897466E-3</c:v>
                </c:pt>
                <c:pt idx="11083">
                  <c:v>7.2671717008641621E-3</c:v>
                </c:pt>
                <c:pt idx="11084">
                  <c:v>7.1938553871032686E-3</c:v>
                </c:pt>
                <c:pt idx="11085">
                  <c:v>7.1219849362461098E-3</c:v>
                </c:pt>
                <c:pt idx="11086">
                  <c:v>7.0515820206726657E-3</c:v>
                </c:pt>
                <c:pt idx="11087">
                  <c:v>6.9826675770036633E-3</c:v>
                </c:pt>
                <c:pt idx="11088">
                  <c:v>6.9152618119874441E-3</c:v>
                </c:pt>
                <c:pt idx="11089">
                  <c:v>6.8493842092930881E-3</c:v>
                </c:pt>
                <c:pt idx="11090">
                  <c:v>6.7850477790250994E-3</c:v>
                </c:pt>
                <c:pt idx="11091">
                  <c:v>6.7222466254092776E-3</c:v>
                </c:pt>
                <c:pt idx="11092">
                  <c:v>6.6609534415573686E-3</c:v>
                </c:pt>
                <c:pt idx="11093">
                  <c:v>6.6011291096180367E-3</c:v>
                </c:pt>
                <c:pt idx="11094">
                  <c:v>6.5427285924633581E-3</c:v>
                </c:pt>
                <c:pt idx="11095">
                  <c:v>6.4857016491482134E-3</c:v>
                </c:pt>
                <c:pt idx="11096">
                  <c:v>6.4299933161871331E-3</c:v>
                </c:pt>
                <c:pt idx="11097">
                  <c:v>6.3755443557669648E-3</c:v>
                </c:pt>
                <c:pt idx="11098">
                  <c:v>6.3222916798160765E-3</c:v>
                </c:pt>
                <c:pt idx="11099">
                  <c:v>6.2701687511529276E-3</c:v>
                </c:pt>
                <c:pt idx="11100">
                  <c:v>6.2191059626089786E-3</c:v>
                </c:pt>
                <c:pt idx="11101">
                  <c:v>6.169030994986867E-3</c:v>
                </c:pt>
                <c:pt idx="11102">
                  <c:v>6.1198691546922972E-3</c:v>
                </c:pt>
                <c:pt idx="11103">
                  <c:v>6.0715436918563166E-3</c:v>
                </c:pt>
                <c:pt idx="11104">
                  <c:v>6.0239760997426667E-3</c:v>
                </c:pt>
                <c:pt idx="11105">
                  <c:v>5.9770863962132379E-3</c:v>
                </c:pt>
                <c:pt idx="11106">
                  <c:v>5.9307933880029997E-3</c:v>
                </c:pt>
                <c:pt idx="11107">
                  <c:v>5.8850149185338263E-3</c:v>
                </c:pt>
                <c:pt idx="11108">
                  <c:v>5.8396680999768125E-3</c:v>
                </c:pt>
                <c:pt idx="11109">
                  <c:v>5.7946695302490111E-3</c:v>
                </c:pt>
                <c:pt idx="11110">
                  <c:v>5.7499354956122043E-3</c:v>
                </c:pt>
                <c:pt idx="11111">
                  <c:v>5.7053821595190925E-3</c:v>
                </c:pt>
                <c:pt idx="11112">
                  <c:v>5.6609257383325147E-3</c:v>
                </c:pt>
                <c:pt idx="11113">
                  <c:v>5.6164826645230736E-3</c:v>
                </c:pt>
                <c:pt idx="11114">
                  <c:v>5.5719697379308132E-3</c:v>
                </c:pt>
                <c:pt idx="11115">
                  <c:v>5.5273042656571493E-3</c:v>
                </c:pt>
                <c:pt idx="11116">
                  <c:v>5.4824041911340979E-3</c:v>
                </c:pt>
                <c:pt idx="11117">
                  <c:v>5.4371882128990759E-3</c:v>
                </c:pt>
                <c:pt idx="11118">
                  <c:v>5.3915758935852067E-3</c:v>
                </c:pt>
                <c:pt idx="11119">
                  <c:v>5.3454877596188603E-3</c:v>
                </c:pt>
                <c:pt idx="11120">
                  <c:v>5.2988453920986322E-3</c:v>
                </c:pt>
                <c:pt idx="11121">
                  <c:v>5.2515715093125245E-3</c:v>
                </c:pt>
                <c:pt idx="11122">
                  <c:v>5.2035900413333102E-3</c:v>
                </c:pt>
                <c:pt idx="11123">
                  <c:v>5.1548261971153487E-3</c:v>
                </c:pt>
                <c:pt idx="11124">
                  <c:v>5.1052065245001665E-3</c:v>
                </c:pt>
                <c:pt idx="11125">
                  <c:v>5.0546589635222005E-3</c:v>
                </c:pt>
                <c:pt idx="11126">
                  <c:v>5.003112893390874E-3</c:v>
                </c:pt>
                <c:pt idx="11127">
                  <c:v>4.9504991735100871E-3</c:v>
                </c:pt>
                <c:pt idx="11128">
                  <c:v>4.8967570026136123E-3</c:v>
                </c:pt>
                <c:pt idx="11129">
                  <c:v>4.8418486919148077E-3</c:v>
                </c:pt>
                <c:pt idx="11130">
                  <c:v>4.7857626698732973E-3</c:v>
                </c:pt>
                <c:pt idx="11131">
                  <c:v>4.7285021373705853E-3</c:v>
                </c:pt>
                <c:pt idx="11132">
                  <c:v>4.6700781139533106E-3</c:v>
                </c:pt>
                <c:pt idx="11133">
                  <c:v>4.6105086147483886E-3</c:v>
                </c:pt>
                <c:pt idx="11134">
                  <c:v>4.5498181016080524E-3</c:v>
                </c:pt>
                <c:pt idx="11135">
                  <c:v>4.4880369703398683E-3</c:v>
                </c:pt>
                <c:pt idx="11136">
                  <c:v>4.4252010636357192E-3</c:v>
                </c:pt>
                <c:pt idx="11137">
                  <c:v>4.3613512084283365E-3</c:v>
                </c:pt>
                <c:pt idx="11138">
                  <c:v>4.2965327767849528E-3</c:v>
                </c:pt>
                <c:pt idx="11139">
                  <c:v>4.2307952694808333E-3</c:v>
                </c:pt>
                <c:pt idx="11140">
                  <c:v>4.1641919214147113E-3</c:v>
                </c:pt>
                <c:pt idx="11141">
                  <c:v>4.0967793280473948E-3</c:v>
                </c:pt>
                <c:pt idx="11142">
                  <c:v>4.0286170920638712E-3</c:v>
                </c:pt>
                <c:pt idx="11143">
                  <c:v>3.9597674894787304E-3</c:v>
                </c:pt>
                <c:pt idx="11144">
                  <c:v>3.8902951544239834E-3</c:v>
                </c:pt>
                <c:pt idx="11145">
                  <c:v>3.8202667818778677E-3</c:v>
                </c:pt>
                <c:pt idx="11146">
                  <c:v>3.749750847612629E-3</c:v>
                </c:pt>
                <c:pt idx="11147">
                  <c:v>3.6788173446586228E-3</c:v>
                </c:pt>
                <c:pt idx="11148">
                  <c:v>3.6075375356014092E-3</c:v>
                </c:pt>
                <c:pt idx="11149">
                  <c:v>3.5359837200476564E-3</c:v>
                </c:pt>
                <c:pt idx="11150">
                  <c:v>3.4642290166147886E-3</c:v>
                </c:pt>
                <c:pt idx="11151">
                  <c:v>3.3923471588181444E-3</c:v>
                </c:pt>
                <c:pt idx="11152">
                  <c:v>3.3204123042481571E-3</c:v>
                </c:pt>
                <c:pt idx="11153">
                  <c:v>3.248498856448579E-3</c:v>
                </c:pt>
                <c:pt idx="11154">
                  <c:v>3.1766812989250212E-3</c:v>
                </c:pt>
                <c:pt idx="11155">
                  <c:v>3.1050340407311593E-3</c:v>
                </c:pt>
                <c:pt idx="11156">
                  <c:v>3.0336312730976944E-3</c:v>
                </c:pt>
                <c:pt idx="11157">
                  <c:v>2.9625468365867048E-3</c:v>
                </c:pt>
                <c:pt idx="11158">
                  <c:v>2.8918540982712142E-3</c:v>
                </c:pt>
                <c:pt idx="11159">
                  <c:v>2.8216258384567375E-3</c:v>
                </c:pt>
                <c:pt idx="11160">
                  <c:v>2.7519341464781995E-3</c:v>
                </c:pt>
                <c:pt idx="11161">
                  <c:v>2.6828503251218844E-3</c:v>
                </c:pt>
                <c:pt idx="11162">
                  <c:v>2.6144448032380868E-3</c:v>
                </c:pt>
                <c:pt idx="11163">
                  <c:v>2.5467870561257594E-3</c:v>
                </c:pt>
                <c:pt idx="11164">
                  <c:v>2.4799455332857648E-3</c:v>
                </c:pt>
                <c:pt idx="11165">
                  <c:v>2.4139875931543397E-3</c:v>
                </c:pt>
                <c:pt idx="11166">
                  <c:v>2.3489794444429288E-3</c:v>
                </c:pt>
                <c:pt idx="11167">
                  <c:v>2.2849860937249416E-3</c:v>
                </c:pt>
                <c:pt idx="11168">
                  <c:v>2.2220712989237958E-3</c:v>
                </c:pt>
                <c:pt idx="11169">
                  <c:v>2.1602975283702875E-3</c:v>
                </c:pt>
                <c:pt idx="11170">
                  <c:v>2.0997259251105049E-3</c:v>
                </c:pt>
                <c:pt idx="11171">
                  <c:v>2.040416276158424E-3</c:v>
                </c:pt>
                <c:pt idx="11172">
                  <c:v>1.9824269863998188E-3</c:v>
                </c:pt>
                <c:pt idx="11173">
                  <c:v>1.9258150568663621E-3</c:v>
                </c:pt>
                <c:pt idx="11174">
                  <c:v>1.8706360671105855E-3</c:v>
                </c:pt>
                <c:pt idx="11175">
                  <c:v>1.8169441614239083E-3</c:v>
                </c:pt>
                <c:pt idx="11176">
                  <c:v>1.7647920386510828E-3</c:v>
                </c:pt>
                <c:pt idx="11177">
                  <c:v>1.7142309453652559E-3</c:v>
                </c:pt>
                <c:pt idx="11178">
                  <c:v>1.665310672178324E-3</c:v>
                </c:pt>
                <c:pt idx="11179">
                  <c:v>1.6180795529714385E-3</c:v>
                </c:pt>
                <c:pt idx="11180">
                  <c:v>1.5725844668403632E-3</c:v>
                </c:pt>
                <c:pt idx="11181">
                  <c:v>1.5288708425599082E-3</c:v>
                </c:pt>
                <c:pt idx="11182">
                  <c:v>1.486982665380894E-3</c:v>
                </c:pt>
                <c:pt idx="11183">
                  <c:v>1.4469624859819771E-3</c:v>
                </c:pt>
                <c:pt idx="11184">
                  <c:v>1.4088514314073125E-3</c:v>
                </c:pt>
                <c:pt idx="11185">
                  <c:v>1.3726892178292909E-3</c:v>
                </c:pt>
                <c:pt idx="11186">
                  <c:v>1.3385141649836401E-3</c:v>
                </c:pt>
                <c:pt idx="11187">
                  <c:v>1.3063632121318792E-3</c:v>
                </c:pt>
                <c:pt idx="11188">
                  <c:v>1.2762719354135965E-3</c:v>
                </c:pt>
                <c:pt idx="11189">
                  <c:v>1.2482745664581544E-3</c:v>
                </c:pt>
                <c:pt idx="11190">
                  <c:v>1.2224054566447541E-3</c:v>
                </c:pt>
                <c:pt idx="11191">
                  <c:v>1.1987022188138469E-3</c:v>
                </c:pt>
                <c:pt idx="11192">
                  <c:v>1.1772063796952348E-3</c:v>
                </c:pt>
                <c:pt idx="11193">
                  <c:v>1.1579609964693142E-3</c:v>
                </c:pt>
                <c:pt idx="11194">
                  <c:v>1.1410092045018763E-3</c:v>
                </c:pt>
                <c:pt idx="11195">
                  <c:v>1.1263940643565077E-3</c:v>
                </c:pt>
                <c:pt idx="11196">
                  <c:v>1.1141584681934606E-3</c:v>
                </c:pt>
                <c:pt idx="11197">
                  <c:v>1.1043450550060753E-3</c:v>
                </c:pt>
                <c:pt idx="11198">
                  <c:v>1.0969961323674315E-3</c:v>
                </c:pt>
                <c:pt idx="11199">
                  <c:v>1.0921536042965063E-3</c:v>
                </c:pt>
                <c:pt idx="11200">
                  <c:v>1.0898589049406413E-3</c:v>
                </c:pt>
                <c:pt idx="11201">
                  <c:v>1.0901529377847202E-3</c:v>
                </c:pt>
                <c:pt idx="11202">
                  <c:v>1.0930760201078563E-3</c:v>
                </c:pt>
                <c:pt idx="11203">
                  <c:v>1.0986678324185304E-3</c:v>
                </c:pt>
                <c:pt idx="11204">
                  <c:v>1.1069673726089571E-3</c:v>
                </c:pt>
                <c:pt idx="11205">
                  <c:v>1.1180129145791418E-3</c:v>
                </c:pt>
                <c:pt idx="11206">
                  <c:v>1.1318419710904979E-3</c:v>
                </c:pt>
                <c:pt idx="11207">
                  <c:v>1.148491260618121E-3</c:v>
                </c:pt>
                <c:pt idx="11208">
                  <c:v>1.1679966779797738E-3</c:v>
                </c:pt>
                <c:pt idx="11209">
                  <c:v>1.1903932685284118E-3</c:v>
                </c:pt>
                <c:pt idx="11210">
                  <c:v>1.215715205703582E-3</c:v>
                </c:pt>
                <c:pt idx="11211">
                  <c:v>1.2439957717453537E-3</c:v>
                </c:pt>
                <c:pt idx="11212">
                  <c:v>1.275267341382487E-3</c:v>
                </c:pt>
                <c:pt idx="11213">
                  <c:v>1.309561368314414E-3</c:v>
                </c:pt>
                <c:pt idx="11214">
                  <c:v>1.34690837431423E-3</c:v>
                </c:pt>
                <c:pt idx="11215">
                  <c:v>1.3873317883598727E-3</c:v>
                </c:pt>
                <c:pt idx="11216">
                  <c:v>1.4308346478487755E-3</c:v>
                </c:pt>
                <c:pt idx="11217">
                  <c:v>1.4773969081161955E-3</c:v>
                </c:pt>
                <c:pt idx="11218">
                  <c:v>1.526985687662193E-3</c:v>
                </c:pt>
                <c:pt idx="11219">
                  <c:v>1.5795615522207745E-3</c:v>
                </c:pt>
                <c:pt idx="11220">
                  <c:v>1.6350792693260383E-3</c:v>
                </c:pt>
                <c:pt idx="11221">
                  <c:v>1.6934883137883572E-3</c:v>
                </c:pt>
                <c:pt idx="11222">
                  <c:v>1.7547333389079981E-3</c:v>
                </c:pt>
                <c:pt idx="11223">
                  <c:v>1.8187546228965556E-3</c:v>
                </c:pt>
                <c:pt idx="11224">
                  <c:v>1.8854884917541138E-3</c:v>
                </c:pt>
                <c:pt idx="11225">
                  <c:v>1.9548677195021054E-3</c:v>
                </c:pt>
                <c:pt idx="11226">
                  <c:v>2.0268219066377734E-3</c:v>
                </c:pt>
                <c:pt idx="11227">
                  <c:v>2.1012778376545099E-3</c:v>
                </c:pt>
                <c:pt idx="11228">
                  <c:v>2.1781598184511478E-3</c:v>
                </c:pt>
                <c:pt idx="11229">
                  <c:v>2.2573899944320639E-3</c:v>
                </c:pt>
                <c:pt idx="11230">
                  <c:v>2.3388886500788149E-3</c:v>
                </c:pt>
                <c:pt idx="11231">
                  <c:v>2.4225744907528739E-3</c:v>
                </c:pt>
                <c:pt idx="11232">
                  <c:v>2.5083649074680381E-3</c:v>
                </c:pt>
                <c:pt idx="11233">
                  <c:v>2.5961762253502037E-3</c:v>
                </c:pt>
                <c:pt idx="11234">
                  <c:v>2.6859239364814317E-3</c:v>
                </c:pt>
                <c:pt idx="11235">
                  <c:v>2.7775229178047039E-3</c:v>
                </c:pt>
                <c:pt idx="11236">
                  <c:v>2.8708876347454289E-3</c:v>
                </c:pt>
                <c:pt idx="11237">
                  <c:v>2.9659323311856298E-3</c:v>
                </c:pt>
                <c:pt idx="11238">
                  <c:v>3.0625712064068942E-3</c:v>
                </c:pt>
                <c:pt idx="11239">
                  <c:v>3.1607185795985869E-3</c:v>
                </c:pt>
                <c:pt idx="11240">
                  <c:v>3.2602890425085162E-3</c:v>
                </c:pt>
                <c:pt idx="11241">
                  <c:v>3.3611976007942301E-3</c:v>
                </c:pt>
                <c:pt idx="11242">
                  <c:v>3.4633598046144814E-3</c:v>
                </c:pt>
                <c:pt idx="11243">
                  <c:v>3.5666918689819861E-3</c:v>
                </c:pt>
                <c:pt idx="11244">
                  <c:v>3.6711107843804777E-3</c:v>
                </c:pt>
                <c:pt idx="11245">
                  <c:v>3.7765344181324881E-3</c:v>
                </c:pt>
                <c:pt idx="11246">
                  <c:v>3.882881606983597E-3</c:v>
                </c:pt>
                <c:pt idx="11247">
                  <c:v>3.9900722413575857E-3</c:v>
                </c:pt>
                <c:pt idx="11248">
                  <c:v>4.0980273417147014E-3</c:v>
                </c:pt>
                <c:pt idx="11249">
                  <c:v>4.2066691274324384E-3</c:v>
                </c:pt>
                <c:pt idx="11250">
                  <c:v>4.3159210786112359E-3</c:v>
                </c:pt>
                <c:pt idx="11251">
                  <c:v>4.4257079911922707E-3</c:v>
                </c:pt>
                <c:pt idx="11252">
                  <c:v>4.5359560257593303E-3</c:v>
                </c:pt>
                <c:pt idx="11253">
                  <c:v>4.6465927503822344E-3</c:v>
                </c:pt>
                <c:pt idx="11254">
                  <c:v>4.7575471778447684E-3</c:v>
                </c:pt>
                <c:pt idx="11255">
                  <c:v>4.8687497975863124E-3</c:v>
                </c:pt>
                <c:pt idx="11256">
                  <c:v>4.9801326026727242E-3</c:v>
                </c:pt>
                <c:pt idx="11257">
                  <c:v>5.0916291120988548E-3</c:v>
                </c:pt>
                <c:pt idx="11258">
                  <c:v>5.2031743887123467E-3</c:v>
                </c:pt>
                <c:pt idx="11259">
                  <c:v>5.314705053035826E-3</c:v>
                </c:pt>
                <c:pt idx="11260">
                  <c:v>5.4261592932526677E-3</c:v>
                </c:pt>
                <c:pt idx="11261">
                  <c:v>5.5374768716096789E-3</c:v>
                </c:pt>
                <c:pt idx="11262">
                  <c:v>5.6485991274788918E-3</c:v>
                </c:pt>
                <c:pt idx="11263">
                  <c:v>5.759468977309461E-3</c:v>
                </c:pt>
                <c:pt idx="11264">
                  <c:v>5.870030911690239E-3</c:v>
                </c:pt>
                <c:pt idx="11265">
                  <c:v>5.9802309897331856E-3</c:v>
                </c:pt>
                <c:pt idx="11266">
                  <c:v>6.0900168309778856E-3</c:v>
                </c:pt>
                <c:pt idx="11267">
                  <c:v>6.199337605007846E-3</c:v>
                </c:pt>
                <c:pt idx="11268">
                  <c:v>6.3081440189598969E-3</c:v>
                </c:pt>
                <c:pt idx="11269">
                  <c:v>6.4163883030992058E-3</c:v>
                </c:pt>
                <c:pt idx="11270">
                  <c:v>6.5240241946235801E-3</c:v>
                </c:pt>
                <c:pt idx="11271">
                  <c:v>6.6310069198526091E-3</c:v>
                </c:pt>
                <c:pt idx="11272">
                  <c:v>6.7372931749489816E-3</c:v>
                </c:pt>
                <c:pt idx="11273">
                  <c:v>6.8428411053117495E-3</c:v>
                </c:pt>
                <c:pt idx="11274">
                  <c:v>6.9476102837737145E-3</c:v>
                </c:pt>
                <c:pt idx="11275">
                  <c:v>7.0515616877280841E-3</c:v>
                </c:pt>
                <c:pt idx="11276">
                  <c:v>7.1546576753025786E-3</c:v>
                </c:pt>
                <c:pt idx="11277">
                  <c:v>7.2568619606925878E-3</c:v>
                </c:pt>
                <c:pt idx="11278">
                  <c:v>7.3581389685542465E-3</c:v>
                </c:pt>
                <c:pt idx="11279">
                  <c:v>7.4584524679813307E-3</c:v>
                </c:pt>
                <c:pt idx="11280">
                  <c:v>7.5577652751079843E-3</c:v>
                </c:pt>
                <c:pt idx="11281">
                  <c:v>7.6560402590570165E-3</c:v>
                </c:pt>
                <c:pt idx="11282">
                  <c:v>7.7532409480167873E-3</c:v>
                </c:pt>
                <c:pt idx="11283">
                  <c:v>7.8493315774378781E-3</c:v>
                </c:pt>
                <c:pt idx="11284">
                  <c:v>7.9442771127341289E-3</c:v>
                </c:pt>
                <c:pt idx="11285">
                  <c:v>8.0380432682236151E-3</c:v>
                </c:pt>
                <c:pt idx="11286">
                  <c:v>8.1305965233388518E-3</c:v>
                </c:pt>
                <c:pt idx="11287">
                  <c:v>8.221904136301578E-3</c:v>
                </c:pt>
                <c:pt idx="11288">
                  <c:v>8.3119341554180465E-3</c:v>
                </c:pt>
                <c:pt idx="11289">
                  <c:v>8.4006554281425248E-3</c:v>
                </c:pt>
                <c:pt idx="11290">
                  <c:v>8.4880376080507143E-3</c:v>
                </c:pt>
                <c:pt idx="11291">
                  <c:v>8.5740511598582248E-3</c:v>
                </c:pt>
                <c:pt idx="11292">
                  <c:v>8.6586673626135747E-3</c:v>
                </c:pt>
                <c:pt idx="11293">
                  <c:v>8.7418583111891855E-3</c:v>
                </c:pt>
                <c:pt idx="11294">
                  <c:v>8.8235969161883452E-3</c:v>
                </c:pt>
                <c:pt idx="11295">
                  <c:v>8.9038569023806059E-3</c:v>
                </c:pt>
                <c:pt idx="11296">
                  <c:v>8.9826128057729632E-3</c:v>
                </c:pt>
                <c:pt idx="11297">
                  <c:v>9.0598399694187728E-3</c:v>
                </c:pt>
                <c:pt idx="11298">
                  <c:v>9.1355145380618962E-3</c:v>
                </c:pt>
                <c:pt idx="11299">
                  <c:v>9.2096134517084052E-3</c:v>
                </c:pt>
                <c:pt idx="11300">
                  <c:v>9.282114438213902E-3</c:v>
                </c:pt>
                <c:pt idx="11301">
                  <c:v>9.3529960049698688E-3</c:v>
                </c:pt>
                <c:pt idx="11302">
                  <c:v>9.4222374297683719E-3</c:v>
                </c:pt>
                <c:pt idx="11303">
                  <c:v>9.4898187509203334E-3</c:v>
                </c:pt>
                <c:pt idx="11304">
                  <c:v>9.5557207566984159E-3</c:v>
                </c:pt>
                <c:pt idx="11305">
                  <c:v>9.6199249741721164E-3</c:v>
                </c:pt>
                <c:pt idx="11306">
                  <c:v>9.6824136574987178E-3</c:v>
                </c:pt>
                <c:pt idx="11307">
                  <c:v>9.7431697757303336E-3</c:v>
                </c:pt>
                <c:pt idx="11308">
                  <c:v>9.8021770001940067E-3</c:v>
                </c:pt>
                <c:pt idx="11309">
                  <c:v>9.8594196914983303E-3</c:v>
                </c:pt>
                <c:pt idx="11310">
                  <c:v>9.9148828862172314E-3</c:v>
                </c:pt>
                <c:pt idx="11311">
                  <c:v>9.9685522832983885E-3</c:v>
                </c:pt>
                <c:pt idx="11312">
                  <c:v>1.0020414230240898E-2</c:v>
                </c:pt>
                <c:pt idx="11313">
                  <c:v>1.0070455709084207E-2</c:v>
                </c:pt>
                <c:pt idx="11314">
                  <c:v>1.0118664322247511E-2</c:v>
                </c:pt>
                <c:pt idx="11315">
                  <c:v>1.016502827825648E-2</c:v>
                </c:pt>
                <c:pt idx="11316">
                  <c:v>1.0209536377391585E-2</c:v>
                </c:pt>
                <c:pt idx="11317">
                  <c:v>1.0252177997290307E-2</c:v>
                </c:pt>
                <c:pt idx="11318">
                  <c:v>1.0292943078532868E-2</c:v>
                </c:pt>
                <c:pt idx="11319">
                  <c:v>1.0331822110239535E-2</c:v>
                </c:pt>
                <c:pt idx="11320">
                  <c:v>1.036880611570511E-2</c:v>
                </c:pt>
                <c:pt idx="11321">
                  <c:v>1.0403886638094681E-2</c:v>
                </c:pt>
                <c:pt idx="11322">
                  <c:v>1.04370557262226E-2</c:v>
                </c:pt>
                <c:pt idx="11323">
                  <c:v>1.0468305920435158E-2</c:v>
                </c:pt>
                <c:pt idx="11324">
                  <c:v>1.0497630238615618E-2</c:v>
                </c:pt>
                <c:pt idx="11325">
                  <c:v>1.0525022162328869E-2</c:v>
                </c:pt>
                <c:pt idx="11326">
                  <c:v>1.0550475623121358E-2</c:v>
                </c:pt>
                <c:pt idx="11327">
                  <c:v>1.0573984988990558E-2</c:v>
                </c:pt>
                <c:pt idx="11328">
                  <c:v>1.0595545051037051E-2</c:v>
                </c:pt>
                <c:pt idx="11329">
                  <c:v>1.0615151010310825E-2</c:v>
                </c:pt>
                <c:pt idx="11330">
                  <c:v>1.0632798464862387E-2</c:v>
                </c:pt>
                <c:pt idx="11331">
                  <c:v>1.0648483397008019E-2</c:v>
                </c:pt>
                <c:pt idx="11332">
                  <c:v>1.0662202160817558E-2</c:v>
                </c:pt>
                <c:pt idx="11333">
                  <c:v>1.0673951469831992E-2</c:v>
                </c:pt>
                <c:pt idx="11334">
                  <c:v>1.0683728385017239E-2</c:v>
                </c:pt>
                <c:pt idx="11335">
                  <c:v>1.0691530302959615E-2</c:v>
                </c:pt>
                <c:pt idx="11336">
                  <c:v>1.0697354944307669E-2</c:v>
                </c:pt>
                <c:pt idx="11337">
                  <c:v>1.0701200342464143E-2</c:v>
                </c:pt>
                <c:pt idx="11338">
                  <c:v>1.0703064832531259E-2</c:v>
                </c:pt>
                <c:pt idx="11339">
                  <c:v>1.0702947040511775E-2</c:v>
                </c:pt>
                <c:pt idx="11340">
                  <c:v>1.0700851177206398E-2</c:v>
                </c:pt>
                <c:pt idx="11341">
                  <c:v>1.0696798488448747E-2</c:v>
                </c:pt>
                <c:pt idx="11342">
                  <c:v>1.0690829561287897E-2</c:v>
                </c:pt>
                <c:pt idx="11343">
                  <c:v>1.06829954793749E-2</c:v>
                </c:pt>
                <c:pt idx="11344">
                  <c:v>1.0673352395407084E-2</c:v>
                </c:pt>
                <c:pt idx="11345">
                  <c:v>1.0661960872695716E-2</c:v>
                </c:pt>
                <c:pt idx="11346">
                  <c:v>1.064888544313377E-2</c:v>
                </c:pt>
                <c:pt idx="11347">
                  <c:v>1.0634194196240995E-2</c:v>
                </c:pt>
                <c:pt idx="11348">
                  <c:v>1.0617958391021263E-2</c:v>
                </c:pt>
                <c:pt idx="11349">
                  <c:v>1.0600252089460365E-2</c:v>
                </c:pt>
                <c:pt idx="11350">
                  <c:v>1.0581151810797109E-2</c:v>
                </c:pt>
                <c:pt idx="11351">
                  <c:v>1.0560736205733593E-2</c:v>
                </c:pt>
                <c:pt idx="11352">
                  <c:v>1.0539085749774099E-2</c:v>
                </c:pt>
                <c:pt idx="11353">
                  <c:v>1.0516282454902907E-2</c:v>
                </c:pt>
                <c:pt idx="11354">
                  <c:v>1.0492409598834749E-2</c:v>
                </c:pt>
                <c:pt idx="11355">
                  <c:v>1.0467551471092551E-2</c:v>
                </c:pt>
                <c:pt idx="11356">
                  <c:v>1.044179313518938E-2</c:v>
                </c:pt>
                <c:pt idx="11357">
                  <c:v>1.0415220206212689E-2</c:v>
                </c:pt>
                <c:pt idx="11358">
                  <c:v>1.038791864313046E-2</c:v>
                </c:pt>
                <c:pt idx="11359">
                  <c:v>1.0359974555159775E-2</c:v>
                </c:pt>
                <c:pt idx="11360">
                  <c:v>1.0331474021559164E-2</c:v>
                </c:pt>
                <c:pt idx="11361">
                  <c:v>1.0302502924226411E-2</c:v>
                </c:pt>
                <c:pt idx="11362">
                  <c:v>1.0273146792503889E-2</c:v>
                </c:pt>
                <c:pt idx="11363">
                  <c:v>1.024349065961312E-2</c:v>
                </c:pt>
                <c:pt idx="11364">
                  <c:v>1.0213618930159768E-2</c:v>
                </c:pt>
                <c:pt idx="11365">
                  <c:v>1.0183614069632559E-2</c:v>
                </c:pt>
                <c:pt idx="11366">
                  <c:v>1.0153553924552618E-2</c:v>
                </c:pt>
                <c:pt idx="11367">
                  <c:v>1.0123511101047466E-2</c:v>
                </c:pt>
                <c:pt idx="11368">
                  <c:v>1.0093554851005293E-2</c:v>
                </c:pt>
                <c:pt idx="11369">
                  <c:v>1.0063752201202205E-2</c:v>
                </c:pt>
                <c:pt idx="11370">
                  <c:v>1.0034168022002595E-2</c:v>
                </c:pt>
                <c:pt idx="11371">
                  <c:v>1.0004865055304131E-2</c:v>
                </c:pt>
                <c:pt idx="11372">
                  <c:v>9.9759039428350838E-3</c:v>
                </c:pt>
                <c:pt idx="11373">
                  <c:v>9.9473432562554448E-3</c:v>
                </c:pt>
                <c:pt idx="11374">
                  <c:v>9.9192395289395378E-3</c:v>
                </c:pt>
                <c:pt idx="11375">
                  <c:v>9.8916472892647041E-3</c:v>
                </c:pt>
                <c:pt idx="11376">
                  <c:v>9.8646190952381037E-3</c:v>
                </c:pt>
                <c:pt idx="11377">
                  <c:v>9.8382055703028631E-3</c:v>
                </c:pt>
                <c:pt idx="11378">
                  <c:v>9.8124554401739904E-3</c:v>
                </c:pt>
                <c:pt idx="11379">
                  <c:v>9.7874155705629969E-3</c:v>
                </c:pt>
                <c:pt idx="11380">
                  <c:v>9.763131005658704E-3</c:v>
                </c:pt>
                <c:pt idx="11381">
                  <c:v>9.73964500723957E-3</c:v>
                </c:pt>
                <c:pt idx="11382">
                  <c:v>9.7169990943005349E-3</c:v>
                </c:pt>
                <c:pt idx="11383">
                  <c:v>9.6952330830847692E-3</c:v>
                </c:pt>
                <c:pt idx="11384">
                  <c:v>9.6743851274177142E-3</c:v>
                </c:pt>
                <c:pt idx="11385">
                  <c:v>9.6544917592474595E-3</c:v>
                </c:pt>
                <c:pt idx="11386">
                  <c:v>9.6355879293019437E-3</c:v>
                </c:pt>
                <c:pt idx="11387">
                  <c:v>9.6177070477796184E-3</c:v>
                </c:pt>
                <c:pt idx="11388">
                  <c:v>9.6008810249960143E-3</c:v>
                </c:pt>
                <c:pt idx="11389">
                  <c:v>9.5851403119142052E-3</c:v>
                </c:pt>
                <c:pt idx="11390">
                  <c:v>9.5705139404924991E-3</c:v>
                </c:pt>
                <c:pt idx="11391">
                  <c:v>9.5570295637878271E-3</c:v>
                </c:pt>
                <c:pt idx="11392">
                  <c:v>9.544713495757879E-3</c:v>
                </c:pt>
                <c:pt idx="11393">
                  <c:v>9.5335907507099315E-3</c:v>
                </c:pt>
                <c:pt idx="11394">
                  <c:v>9.5236850823483335E-3</c:v>
                </c:pt>
                <c:pt idx="11395">
                  <c:v>9.515019022377046E-3</c:v>
                </c:pt>
                <c:pt idx="11396">
                  <c:v>9.5076139186173227E-3</c:v>
                </c:pt>
                <c:pt idx="11397">
                  <c:v>9.5014899726044502E-3</c:v>
                </c:pt>
                <c:pt idx="11398">
                  <c:v>9.4966662766309239E-3</c:v>
                </c:pt>
                <c:pt idx="11399">
                  <c:v>9.493160850206895E-3</c:v>
                </c:pt>
                <c:pt idx="11400">
                  <c:v>9.49099067591163E-3</c:v>
                </c:pt>
                <c:pt idx="11401">
                  <c:v>9.4901717346129646E-3</c:v>
                </c:pt>
                <c:pt idx="11402">
                  <c:v>9.4907190400343507E-3</c:v>
                </c:pt>
                <c:pt idx="11403">
                  <c:v>9.4926466726518218E-3</c:v>
                </c:pt>
                <c:pt idx="11404">
                  <c:v>9.4959678129056865E-3</c:v>
                </c:pt>
                <c:pt idx="11405">
                  <c:v>9.5006947737140846E-3</c:v>
                </c:pt>
                <c:pt idx="11406">
                  <c:v>9.5068390322777564E-3</c:v>
                </c:pt>
                <c:pt idx="11407">
                  <c:v>9.5144112611673989E-3</c:v>
                </c:pt>
                <c:pt idx="11408">
                  <c:v>9.5234213586870044E-3</c:v>
                </c:pt>
                <c:pt idx="11409">
                  <c:v>9.5338784785082703E-3</c:v>
                </c:pt>
                <c:pt idx="11410">
                  <c:v>9.5457910585729864E-3</c:v>
                </c:pt>
                <c:pt idx="11411">
                  <c:v>9.5591668492617382E-3</c:v>
                </c:pt>
                <c:pt idx="11412">
                  <c:v>9.5740129408288938E-3</c:v>
                </c:pt>
                <c:pt idx="11413">
                  <c:v>9.5903357901050753E-3</c:v>
                </c:pt>
                <c:pt idx="11414">
                  <c:v>9.6081412464696092E-3</c:v>
                </c:pt>
                <c:pt idx="11415">
                  <c:v>9.6274345770966975E-3</c:v>
                </c:pt>
                <c:pt idx="11416">
                  <c:v>9.6482204914800432E-3</c:v>
                </c:pt>
                <c:pt idx="11417">
                  <c:v>9.6705031652417148E-3</c:v>
                </c:pt>
                <c:pt idx="11418">
                  <c:v>9.6942862632318806E-3</c:v>
                </c:pt>
                <c:pt idx="11419">
                  <c:v>9.7195729619269974E-3</c:v>
                </c:pt>
                <c:pt idx="11420">
                  <c:v>9.746365971134683E-3</c:v>
                </c:pt>
                <c:pt idx="11421">
                  <c:v>9.7746675550143165E-3</c:v>
                </c:pt>
                <c:pt idx="11422">
                  <c:v>9.8044795524228415E-3</c:v>
                </c:pt>
                <c:pt idx="11423">
                  <c:v>9.8358033965961246E-3</c:v>
                </c:pt>
                <c:pt idx="11424">
                  <c:v>9.8686401341764266E-3</c:v>
                </c:pt>
                <c:pt idx="11425">
                  <c:v>9.9029904435971594E-3</c:v>
                </c:pt>
                <c:pt idx="11426">
                  <c:v>9.9388546528364711E-3</c:v>
                </c:pt>
                <c:pt idx="11427">
                  <c:v>9.9762327565515521E-3</c:v>
                </c:pt>
                <c:pt idx="11428">
                  <c:v>1.0015125914781531E-2</c:v>
                </c:pt>
                <c:pt idx="11429">
                  <c:v>1.0055539671198198E-2</c:v>
                </c:pt>
                <c:pt idx="11430">
                  <c:v>1.009748461565496E-2</c:v>
                </c:pt>
                <c:pt idx="11431">
                  <c:v>1.0140973930319099E-2</c:v>
                </c:pt>
                <c:pt idx="11432">
                  <c:v>1.0186021889975827E-2</c:v>
                </c:pt>
                <c:pt idx="11433">
                  <c:v>1.023264369431412E-2</c:v>
                </c:pt>
                <c:pt idx="11434">
                  <c:v>1.0280855360077829E-2</c:v>
                </c:pt>
                <c:pt idx="11435">
                  <c:v>1.0330673621312509E-2</c:v>
                </c:pt>
                <c:pt idx="11436">
                  <c:v>1.0382115835412488E-2</c:v>
                </c:pt>
                <c:pt idx="11437">
                  <c:v>1.0435199894654442E-2</c:v>
                </c:pt>
                <c:pt idx="11438">
                  <c:v>1.0489944142989299E-2</c:v>
                </c:pt>
                <c:pt idx="11439">
                  <c:v>1.0546367297873302E-2</c:v>
                </c:pt>
                <c:pt idx="11440">
                  <c:v>1.0604488376925651E-2</c:v>
                </c:pt>
                <c:pt idx="11441">
                  <c:v>1.0664326629206185E-2</c:v>
                </c:pt>
                <c:pt idx="11442">
                  <c:v>1.0725901470912709E-2</c:v>
                </c:pt>
                <c:pt idx="11443">
                  <c:v>1.0789232425303585E-2</c:v>
                </c:pt>
                <c:pt idx="11444">
                  <c:v>1.0854339066657302E-2</c:v>
                </c:pt>
                <c:pt idx="11445">
                  <c:v>1.0921240968086393E-2</c:v>
                </c:pt>
                <c:pt idx="11446">
                  <c:v>1.0989957653029214E-2</c:v>
                </c:pt>
                <c:pt idx="11447">
                  <c:v>1.1060508550248493E-2</c:v>
                </c:pt>
                <c:pt idx="11448">
                  <c:v>1.1132912952171465E-2</c:v>
                </c:pt>
                <c:pt idx="11449">
                  <c:v>1.1207189976411829E-2</c:v>
                </c:pt>
                <c:pt idx="11450">
                  <c:v>1.1283358530319133E-2</c:v>
                </c:pt>
                <c:pt idx="11451">
                  <c:v>1.1361437278406801E-2</c:v>
                </c:pt>
                <c:pt idx="11452">
                  <c:v>1.1441444612514952E-2</c:v>
                </c:pt>
                <c:pt idx="11453">
                  <c:v>1.1523389228134904E-2</c:v>
                </c:pt>
                <c:pt idx="11454">
                  <c:v>1.1607249798142375E-2</c:v>
                </c:pt>
                <c:pt idx="11455">
                  <c:v>1.1692970847359955E-2</c:v>
                </c:pt>
                <c:pt idx="11456">
                  <c:v>1.1780478382627742E-2</c:v>
                </c:pt>
                <c:pt idx="11457">
                  <c:v>1.1869689472350401E-2</c:v>
                </c:pt>
                <c:pt idx="11458">
                  <c:v>1.1960513380316324E-2</c:v>
                </c:pt>
                <c:pt idx="11459">
                  <c:v>1.2052852318501202E-2</c:v>
                </c:pt>
                <c:pt idx="11460">
                  <c:v>1.214660214703304E-2</c:v>
                </c:pt>
                <c:pt idx="11461">
                  <c:v>1.224165303585468E-2</c:v>
                </c:pt>
                <c:pt idx="11462">
                  <c:v>1.2337890090057937E-2</c:v>
                </c:pt>
                <c:pt idx="11463">
                  <c:v>1.243519394032752E-2</c:v>
                </c:pt>
                <c:pt idx="11464">
                  <c:v>1.2533441299878103E-2</c:v>
                </c:pt>
                <c:pt idx="11465">
                  <c:v>1.2632505489227843E-2</c:v>
                </c:pt>
                <c:pt idx="11466">
                  <c:v>1.2732256930121026E-2</c:v>
                </c:pt>
                <c:pt idx="11467">
                  <c:v>1.2832563609871209E-2</c:v>
                </c:pt>
                <c:pt idx="11468">
                  <c:v>1.29332915173639E-2</c:v>
                </c:pt>
                <c:pt idx="11469">
                  <c:v>1.3034305051921342E-2</c:v>
                </c:pt>
                <c:pt idx="11470">
                  <c:v>1.3135467406196902E-2</c:v>
                </c:pt>
                <c:pt idx="11471">
                  <c:v>1.3236640924231857E-2</c:v>
                </c:pt>
                <c:pt idx="11472">
                  <c:v>1.3337687435772972E-2</c:v>
                </c:pt>
                <c:pt idx="11473">
                  <c:v>1.34384685679152E-2</c:v>
                </c:pt>
                <c:pt idx="11474">
                  <c:v>1.3538846035100362E-2</c:v>
                </c:pt>
                <c:pt idx="11475">
                  <c:v>1.3638681908469579E-2</c:v>
                </c:pt>
                <c:pt idx="11476">
                  <c:v>1.3737838865534507E-2</c:v>
                </c:pt>
                <c:pt idx="11477">
                  <c:v>1.383618042110068E-2</c:v>
                </c:pt>
                <c:pt idx="11478">
                  <c:v>1.3933582042860798E-2</c:v>
                </c:pt>
                <c:pt idx="11479">
                  <c:v>1.4029954902953059E-2</c:v>
                </c:pt>
                <c:pt idx="11480">
                  <c:v>1.412525081855771E-2</c:v>
                </c:pt>
                <c:pt idx="11481">
                  <c:v>1.4219444257767737E-2</c:v>
                </c:pt>
                <c:pt idx="11482">
                  <c:v>1.4312521353657875E-2</c:v>
                </c:pt>
                <c:pt idx="11483">
                  <c:v>1.4404478706285062E-2</c:v>
                </c:pt>
                <c:pt idx="11484">
                  <c:v>1.4495322615874965E-2</c:v>
                </c:pt>
                <c:pt idx="11485">
                  <c:v>1.458506836699202E-2</c:v>
                </c:pt>
                <c:pt idx="11486">
                  <c:v>1.4673739547380162E-2</c:v>
                </c:pt>
                <c:pt idx="11487">
                  <c:v>1.4761367399716495E-2</c:v>
                </c:pt>
                <c:pt idx="11488">
                  <c:v>1.4847990205120346E-2</c:v>
                </c:pt>
                <c:pt idx="11489">
                  <c:v>1.4933652697305465E-2</c:v>
                </c:pt>
                <c:pt idx="11490">
                  <c:v>1.5018405506285875E-2</c:v>
                </c:pt>
                <c:pt idx="11491">
                  <c:v>1.5102304630568837E-2</c:v>
                </c:pt>
                <c:pt idx="11492">
                  <c:v>1.5185410936791245E-2</c:v>
                </c:pt>
                <c:pt idx="11493">
                  <c:v>1.5267789685779191E-2</c:v>
                </c:pt>
                <c:pt idx="11494">
                  <c:v>1.5349510084033747E-2</c:v>
                </c:pt>
                <c:pt idx="11495">
                  <c:v>1.5430644859670108E-2</c:v>
                </c:pt>
                <c:pt idx="11496">
                  <c:v>1.5511269861860593E-2</c:v>
                </c:pt>
                <c:pt idx="11497">
                  <c:v>1.5591463682856259E-2</c:v>
                </c:pt>
                <c:pt idx="11498">
                  <c:v>1.5671307301685557E-2</c:v>
                </c:pt>
                <c:pt idx="11499">
                  <c:v>1.5750883748652408E-2</c:v>
                </c:pt>
                <c:pt idx="11500">
                  <c:v>1.5830277789779846E-2</c:v>
                </c:pt>
                <c:pt idx="11501">
                  <c:v>1.5909575630369086E-2</c:v>
                </c:pt>
                <c:pt idx="11502">
                  <c:v>1.5988864636867287E-2</c:v>
                </c:pt>
                <c:pt idx="11503">
                  <c:v>1.6068233076260902E-2</c:v>
                </c:pt>
                <c:pt idx="11504">
                  <c:v>1.614776987223427E-2</c:v>
                </c:pt>
                <c:pt idx="11505">
                  <c:v>1.6227564377356347E-2</c:v>
                </c:pt>
                <c:pt idx="11506">
                  <c:v>1.6307706160580953E-2</c:v>
                </c:pt>
                <c:pt idx="11507">
                  <c:v>1.6388284809368263E-2</c:v>
                </c:pt>
                <c:pt idx="11508">
                  <c:v>1.6469389745757426E-2</c:v>
                </c:pt>
                <c:pt idx="11509">
                  <c:v>1.6551110055741728E-2</c:v>
                </c:pt>
                <c:pt idx="11510">
                  <c:v>1.6633534331319404E-2</c:v>
                </c:pt>
                <c:pt idx="11511">
                  <c:v>1.6716750524613765E-2</c:v>
                </c:pt>
                <c:pt idx="11512">
                  <c:v>1.6800845813477541E-2</c:v>
                </c:pt>
                <c:pt idx="11513">
                  <c:v>1.6885906478016011E-2</c:v>
                </c:pt>
                <c:pt idx="11514">
                  <c:v>1.6972017787483931E-2</c:v>
                </c:pt>
                <c:pt idx="11515">
                  <c:v>1.7059263897030177E-2</c:v>
                </c:pt>
                <c:pt idx="11516">
                  <c:v>1.7147727753783652E-2</c:v>
                </c:pt>
                <c:pt idx="11517">
                  <c:v>1.7237491011792137E-2</c:v>
                </c:pt>
                <c:pt idx="11518">
                  <c:v>1.7328633955344456E-2</c:v>
                </c:pt>
                <c:pt idx="11519">
                  <c:v>1.7421235430223714E-2</c:v>
                </c:pt>
                <c:pt idx="11520">
                  <c:v>1.7515372782457069E-2</c:v>
                </c:pt>
                <c:pt idx="11521">
                  <c:v>1.7611121804144265E-2</c:v>
                </c:pt>
                <c:pt idx="11522">
                  <c:v>1.7708556685963724E-2</c:v>
                </c:pt>
                <c:pt idx="11523">
                  <c:v>1.7807749975971079E-2</c:v>
                </c:pt>
                <c:pt idx="11524">
                  <c:v>1.7908772544320762E-2</c:v>
                </c:pt>
                <c:pt idx="11525">
                  <c:v>1.8011693553556252E-2</c:v>
                </c:pt>
                <c:pt idx="11526">
                  <c:v>1.811658043412984E-2</c:v>
                </c:pt>
                <c:pt idx="11527">
                  <c:v>1.8223498864826569E-2</c:v>
                </c:pt>
                <c:pt idx="11528">
                  <c:v>1.8332512757781572E-2</c:v>
                </c:pt>
                <c:pt idx="11529">
                  <c:v>1.8443684247793118E-2</c:v>
                </c:pt>
                <c:pt idx="11530">
                  <c:v>1.8557073685647001E-2</c:v>
                </c:pt>
                <c:pt idx="11531">
                  <c:v>1.8672739635180791E-2</c:v>
                </c:pt>
                <c:pt idx="11532">
                  <c:v>1.8790738873828407E-2</c:v>
                </c:pt>
                <c:pt idx="11533">
                  <c:v>1.8911126396397894E-2</c:v>
                </c:pt>
                <c:pt idx="11534">
                  <c:v>1.9033955421846362E-2</c:v>
                </c:pt>
                <c:pt idx="11535">
                  <c:v>1.9159277402827638E-2</c:v>
                </c:pt>
                <c:pt idx="11536">
                  <c:v>1.9287142037798639E-2</c:v>
                </c:pt>
                <c:pt idx="11537">
                  <c:v>1.9417597285481088E-2</c:v>
                </c:pt>
                <c:pt idx="11538">
                  <c:v>1.9550689381485208E-2</c:v>
                </c:pt>
                <c:pt idx="11539">
                  <c:v>1.9686462856911679E-2</c:v>
                </c:pt>
                <c:pt idx="11540">
                  <c:v>1.9824949949879832E-2</c:v>
                </c:pt>
                <c:pt idx="11541">
                  <c:v>1.996614770653676E-2</c:v>
                </c:pt>
                <c:pt idx="11542">
                  <c:v>2.0110013372172025E-2</c:v>
                </c:pt>
                <c:pt idx="11543">
                  <c:v>2.0256482085776774E-2</c:v>
                </c:pt>
                <c:pt idx="11544">
                  <c:v>2.0405477742199089E-2</c:v>
                </c:pt>
                <c:pt idx="11545">
                  <c:v>2.0556914317629581E-2</c:v>
                </c:pt>
                <c:pt idx="11546">
                  <c:v>2.0710696763736755E-2</c:v>
                </c:pt>
                <c:pt idx="11547">
                  <c:v>2.0866721840975992E-2</c:v>
                </c:pt>
                <c:pt idx="11548">
                  <c:v>2.1024878907487329E-2</c:v>
                </c:pt>
                <c:pt idx="11549">
                  <c:v>2.1185050665816274E-2</c:v>
                </c:pt>
                <c:pt idx="11550">
                  <c:v>2.1347113869088698E-2</c:v>
                </c:pt>
                <c:pt idx="11551">
                  <c:v>2.1510939988209365E-2</c:v>
                </c:pt>
                <c:pt idx="11552">
                  <c:v>2.1676395841613554E-2</c:v>
                </c:pt>
                <c:pt idx="11553">
                  <c:v>2.1843344189062079E-2</c:v>
                </c:pt>
                <c:pt idx="11554">
                  <c:v>2.2011644290930471E-2</c:v>
                </c:pt>
                <c:pt idx="11555">
                  <c:v>2.2181152434404331E-2</c:v>
                </c:pt>
                <c:pt idx="11556">
                  <c:v>2.2351722427953573E-2</c:v>
                </c:pt>
                <c:pt idx="11557">
                  <c:v>2.2523206065419948E-2</c:v>
                </c:pt>
                <c:pt idx="11558">
                  <c:v>2.2695453561013362E-2</c:v>
                </c:pt>
                <c:pt idx="11559">
                  <c:v>2.2868313956474789E-2</c:v>
                </c:pt>
                <c:pt idx="11560">
                  <c:v>2.3041635501625551E-2</c:v>
                </c:pt>
                <c:pt idx="11561">
                  <c:v>2.3215266009485733E-2</c:v>
                </c:pt>
                <c:pt idx="11562">
                  <c:v>2.3389053187107326E-2</c:v>
                </c:pt>
                <c:pt idx="11563">
                  <c:v>2.3562844943231635E-2</c:v>
                </c:pt>
                <c:pt idx="11564">
                  <c:v>2.3736489673844605E-2</c:v>
                </c:pt>
                <c:pt idx="11565">
                  <c:v>2.3909839463054035E-2</c:v>
                </c:pt>
                <c:pt idx="11566">
                  <c:v>2.4082756671736122E-2</c:v>
                </c:pt>
                <c:pt idx="11567">
                  <c:v>2.425511544506186E-2</c:v>
                </c:pt>
                <c:pt idx="11568">
                  <c:v>2.4426797028963287E-2</c:v>
                </c:pt>
                <c:pt idx="11569">
                  <c:v>2.4597686960790986E-2</c:v>
                </c:pt>
                <c:pt idx="11570">
                  <c:v>2.4767674883499506E-2</c:v>
                </c:pt>
                <c:pt idx="11571">
                  <c:v>2.4936654463943206E-2</c:v>
                </c:pt>
                <c:pt idx="11572">
                  <c:v>2.5104523313503522E-2</c:v>
                </c:pt>
                <c:pt idx="11573">
                  <c:v>2.5271182907251884E-2</c:v>
                </c:pt>
                <c:pt idx="11574">
                  <c:v>2.5436538501750573E-2</c:v>
                </c:pt>
                <c:pt idx="11575">
                  <c:v>2.5600499051733491E-2</c:v>
                </c:pt>
                <c:pt idx="11576">
                  <c:v>2.5762977125899752E-2</c:v>
                </c:pt>
                <c:pt idx="11577">
                  <c:v>2.5923888822037833E-2</c:v>
                </c:pt>
                <c:pt idx="11578">
                  <c:v>2.6083153681684828E-2</c:v>
                </c:pt>
                <c:pt idx="11579">
                  <c:v>2.6240694604510558E-2</c:v>
                </c:pt>
                <c:pt idx="11580">
                  <c:v>2.6396437762604474E-2</c:v>
                </c:pt>
                <c:pt idx="11581">
                  <c:v>2.6550312514829966E-2</c:v>
                </c:pt>
                <c:pt idx="11582">
                  <c:v>2.6702251321399608E-2</c:v>
                </c:pt>
                <c:pt idx="11583">
                  <c:v>2.6852189658813232E-2</c:v>
                </c:pt>
                <c:pt idx="11584">
                  <c:v>2.700006593528988E-2</c:v>
                </c:pt>
                <c:pt idx="11585">
                  <c:v>2.7145821406815162E-2</c:v>
                </c:pt>
                <c:pt idx="11586">
                  <c:v>2.7289400093914857E-2</c:v>
                </c:pt>
                <c:pt idx="11587">
                  <c:v>2.7430748699257327E-2</c:v>
                </c:pt>
                <c:pt idx="11588">
                  <c:v>2.7569816526177793E-2</c:v>
                </c:pt>
                <c:pt idx="11589">
                  <c:v>2.770655539820983E-2</c:v>
                </c:pt>
                <c:pt idx="11590">
                  <c:v>2.7840920069098694E-2</c:v>
                </c:pt>
                <c:pt idx="11591">
                  <c:v>2.7972869201940209E-2</c:v>
                </c:pt>
                <c:pt idx="11592">
                  <c:v>2.8102365505864806E-2</c:v>
                </c:pt>
                <c:pt idx="11593">
                  <c:v>2.8229374845176475E-2</c:v>
                </c:pt>
                <c:pt idx="11594">
                  <c:v>2.8353865665054552E-2</c:v>
                </c:pt>
                <c:pt idx="11595">
                  <c:v>2.8475808858606014E-2</c:v>
                </c:pt>
                <c:pt idx="11596">
                  <c:v>2.8595177655263853E-2</c:v>
                </c:pt>
                <c:pt idx="11597">
                  <c:v>2.8711947513466007E-2</c:v>
                </c:pt>
                <c:pt idx="11598">
                  <c:v>2.8826096016880527E-2</c:v>
                </c:pt>
                <c:pt idx="11599">
                  <c:v>2.8937602774092144E-2</c:v>
                </c:pt>
                <c:pt idx="11600">
                  <c:v>2.9046449321689208E-2</c:v>
                </c:pt>
                <c:pt idx="11601">
                  <c:v>2.915261903068922E-2</c:v>
                </c:pt>
                <c:pt idx="11602">
                  <c:v>2.925609701623887E-2</c:v>
                </c:pt>
                <c:pt idx="11603">
                  <c:v>2.9356870050523738E-2</c:v>
                </c:pt>
                <c:pt idx="11604">
                  <c:v>2.9454926478820743E-2</c:v>
                </c:pt>
                <c:pt idx="11605">
                  <c:v>2.9550256138626024E-2</c:v>
                </c:pt>
                <c:pt idx="11606">
                  <c:v>2.9642850281789465E-2</c:v>
                </c:pt>
                <c:pt idx="11607">
                  <c:v>2.9732701499586751E-2</c:v>
                </c:pt>
                <c:pt idx="11608">
                  <c:v>2.9819803650659286E-2</c:v>
                </c:pt>
                <c:pt idx="11609">
                  <c:v>2.9904151791751758E-2</c:v>
                </c:pt>
                <c:pt idx="11610">
                  <c:v>2.9985742111177157E-2</c:v>
                </c:pt>
                <c:pt idx="11611">
                  <c:v>3.0064571864938709E-2</c:v>
                </c:pt>
                <c:pt idx="11612">
                  <c:v>3.0140639315438839E-2</c:v>
                </c:pt>
                <c:pt idx="11613">
                  <c:v>3.0213943672704566E-2</c:v>
                </c:pt>
                <c:pt idx="11614">
                  <c:v>3.0284485038059951E-2</c:v>
                </c:pt>
                <c:pt idx="11615">
                  <c:v>3.035226435017627E-2</c:v>
                </c:pt>
                <c:pt idx="11616">
                  <c:v>3.0417283333430769E-2</c:v>
                </c:pt>
                <c:pt idx="11617">
                  <c:v>3.0479544448506115E-2</c:v>
                </c:pt>
                <c:pt idx="11618">
                  <c:v>3.0539050845162879E-2</c:v>
                </c:pt>
                <c:pt idx="11619">
                  <c:v>3.0595806317118286E-2</c:v>
                </c:pt>
                <c:pt idx="11620">
                  <c:v>3.0649815258965731E-2</c:v>
                </c:pt>
                <c:pt idx="11621">
                  <c:v>3.0701082625068838E-2</c:v>
                </c:pt>
                <c:pt idx="11622">
                  <c:v>3.0749613890367792E-2</c:v>
                </c:pt>
                <c:pt idx="11623">
                  <c:v>3.0795415013033362E-2</c:v>
                </c:pt>
                <c:pt idx="11624">
                  <c:v>3.0838492398907399E-2</c:v>
                </c:pt>
                <c:pt idx="11625">
                  <c:v>3.0878852867668647E-2</c:v>
                </c:pt>
                <c:pt idx="11626">
                  <c:v>3.0916503620664084E-2</c:v>
                </c:pt>
                <c:pt idx="11627">
                  <c:v>3.0951452210347247E-2</c:v>
                </c:pt>
                <c:pt idx="11628">
                  <c:v>3.0983706511266043E-2</c:v>
                </c:pt>
                <c:pt idx="11629">
                  <c:v>3.1013274692543655E-2</c:v>
                </c:pt>
                <c:pt idx="11630">
                  <c:v>3.1040165191797885E-2</c:v>
                </c:pt>
                <c:pt idx="11631">
                  <c:v>3.1064386690444746E-2</c:v>
                </c:pt>
                <c:pt idx="11632">
                  <c:v>3.1085948090333975E-2</c:v>
                </c:pt>
                <c:pt idx="11633">
                  <c:v>3.1104858491665156E-2</c:v>
                </c:pt>
                <c:pt idx="11634">
                  <c:v>3.1121127172134493E-2</c:v>
                </c:pt>
                <c:pt idx="11635">
                  <c:v>3.1134763567263347E-2</c:v>
                </c:pt>
                <c:pt idx="11636">
                  <c:v>3.1145777251861111E-2</c:v>
                </c:pt>
                <c:pt idx="11637">
                  <c:v>3.1154177922576343E-2</c:v>
                </c:pt>
                <c:pt idx="11638">
                  <c:v>3.1159975381490942E-2</c:v>
                </c:pt>
                <c:pt idx="11639">
                  <c:v>3.1163179520713888E-2</c:v>
                </c:pt>
                <c:pt idx="11640">
                  <c:v>3.1163800307931932E-2</c:v>
                </c:pt>
                <c:pt idx="11641">
                  <c:v>3.1161847772876172E-2</c:v>
                </c:pt>
                <c:pt idx="11642">
                  <c:v>3.1157331994664274E-2</c:v>
                </c:pt>
                <c:pt idx="11643">
                  <c:v>3.1150263089979886E-2</c:v>
                </c:pt>
                <c:pt idx="11644">
                  <c:v>3.1140651202051266E-2</c:v>
                </c:pt>
                <c:pt idx="11645">
                  <c:v>3.1128506490393129E-2</c:v>
                </c:pt>
                <c:pt idx="11646">
                  <c:v>3.1113839121276039E-2</c:v>
                </c:pt>
                <c:pt idx="11647">
                  <c:v>3.1096659258889669E-2</c:v>
                </c:pt>
                <c:pt idx="11648">
                  <c:v>3.1076977057166683E-2</c:v>
                </c:pt>
                <c:pt idx="11649">
                  <c:v>3.1054802652235407E-2</c:v>
                </c:pt>
                <c:pt idx="11650">
                  <c:v>3.1030146155470777E-2</c:v>
                </c:pt>
                <c:pt idx="11651">
                  <c:v>3.1003017647113464E-2</c:v>
                </c:pt>
                <c:pt idx="11652">
                  <c:v>3.097342717042895E-2</c:v>
                </c:pt>
                <c:pt idx="11653">
                  <c:v>3.0941391871584102E-2</c:v>
                </c:pt>
                <c:pt idx="11654">
                  <c:v>3.090695143239415E-2</c:v>
                </c:pt>
                <c:pt idx="11655">
                  <c:v>3.0870171185923858E-2</c:v>
                </c:pt>
                <c:pt idx="11656">
                  <c:v>3.0831130211786992E-2</c:v>
                </c:pt>
                <c:pt idx="11657">
                  <c:v>3.0789914034366442E-2</c:v>
                </c:pt>
                <c:pt idx="11658">
                  <c:v>3.0746613745198336E-2</c:v>
                </c:pt>
                <c:pt idx="11659">
                  <c:v>3.0701325416872875E-2</c:v>
                </c:pt>
                <c:pt idx="11660">
                  <c:v>3.0654149558799176E-2</c:v>
                </c:pt>
                <c:pt idx="11661">
                  <c:v>3.0605190603683361E-2</c:v>
                </c:pt>
                <c:pt idx="11662">
                  <c:v>3.0554556423125236E-2</c:v>
                </c:pt>
                <c:pt idx="11663">
                  <c:v>3.0502357871150361E-2</c:v>
                </c:pt>
                <c:pt idx="11664">
                  <c:v>3.044870835454045E-2</c:v>
                </c:pt>
                <c:pt idx="11665">
                  <c:v>3.0393723428856854E-2</c:v>
                </c:pt>
                <c:pt idx="11666">
                  <c:v>3.03375204190824E-2</c:v>
                </c:pt>
                <c:pt idx="11667">
                  <c:v>3.0280218063838252E-2</c:v>
                </c:pt>
                <c:pt idx="11668">
                  <c:v>3.0221936182162006E-2</c:v>
                </c:pt>
                <c:pt idx="11669">
                  <c:v>3.0162795361864218E-2</c:v>
                </c:pt>
                <c:pt idx="11670">
                  <c:v>3.0102916668509856E-2</c:v>
                </c:pt>
                <c:pt idx="11671">
                  <c:v>3.0042421374100698E-2</c:v>
                </c:pt>
                <c:pt idx="11672">
                  <c:v>2.9981430704564209E-2</c:v>
                </c:pt>
                <c:pt idx="11673">
                  <c:v>2.9920065605182327E-2</c:v>
                </c:pt>
                <c:pt idx="11674">
                  <c:v>2.985844652312274E-2</c:v>
                </c:pt>
                <c:pt idx="11675">
                  <c:v>2.9796693206262239E-2</c:v>
                </c:pt>
                <c:pt idx="11676">
                  <c:v>2.9734924517519599E-2</c:v>
                </c:pt>
                <c:pt idx="11677">
                  <c:v>2.9673258263941786E-2</c:v>
                </c:pt>
                <c:pt idx="11678">
                  <c:v>2.9611804447154444E-2</c:v>
                </c:pt>
                <c:pt idx="11679">
                  <c:v>2.955065087600571E-2</c:v>
                </c:pt>
                <c:pt idx="11680">
                  <c:v>2.9489860156924681E-2</c:v>
                </c:pt>
                <c:pt idx="11681">
                  <c:v>2.9429480555436243E-2</c:v>
                </c:pt>
                <c:pt idx="11682">
                  <c:v>2.9369552622441362E-2</c:v>
                </c:pt>
                <c:pt idx="11683">
                  <c:v>2.9310109904230736E-2</c:v>
                </c:pt>
                <c:pt idx="11684">
                  <c:v>2.9251179394032639E-2</c:v>
                </c:pt>
                <c:pt idx="11685">
                  <c:v>2.9192781954861659E-2</c:v>
                </c:pt>
                <c:pt idx="11686">
                  <c:v>2.9134932723400033E-2</c:v>
                </c:pt>
                <c:pt idx="11687">
                  <c:v>2.9077641495847635E-2</c:v>
                </c:pt>
                <c:pt idx="11688">
                  <c:v>2.9020913096319319E-2</c:v>
                </c:pt>
                <c:pt idx="11689">
                  <c:v>2.8964747728346049E-2</c:v>
                </c:pt>
                <c:pt idx="11690">
                  <c:v>2.8909141310028062E-2</c:v>
                </c:pt>
                <c:pt idx="11691">
                  <c:v>2.8854085793379069E-2</c:v>
                </c:pt>
                <c:pt idx="11692">
                  <c:v>2.8799569468391913E-2</c:v>
                </c:pt>
                <c:pt idx="11693">
                  <c:v>2.8745577252346458E-2</c:v>
                </c:pt>
                <c:pt idx="11694">
                  <c:v>2.8692090964870756E-2</c:v>
                </c:pt>
                <c:pt idx="11695">
                  <c:v>2.8639089589256976E-2</c:v>
                </c:pt>
                <c:pt idx="11696">
                  <c:v>2.8586549520522964E-2</c:v>
                </c:pt>
                <c:pt idx="11697">
                  <c:v>2.8534444800700332E-2</c:v>
                </c:pt>
                <c:pt idx="11698">
                  <c:v>2.848274734181927E-2</c:v>
                </c:pt>
                <c:pt idx="11699">
                  <c:v>2.8431427137049721E-2</c:v>
                </c:pt>
                <c:pt idx="11700">
                  <c:v>2.8380452460448007E-2</c:v>
                </c:pt>
                <c:pt idx="11701">
                  <c:v>2.8329790055746883E-2</c:v>
                </c:pt>
                <c:pt idx="11702">
                  <c:v>2.827940531461651E-2</c:v>
                </c:pt>
                <c:pt idx="11703">
                  <c:v>2.8229262444812744E-2</c:v>
                </c:pt>
                <c:pt idx="11704">
                  <c:v>2.8179324628618597E-2</c:v>
                </c:pt>
                <c:pt idx="11705">
                  <c:v>2.8129554171973447E-2</c:v>
                </c:pt>
                <c:pt idx="11706">
                  <c:v>2.8079912644674309E-2</c:v>
                </c:pt>
                <c:pt idx="11707">
                  <c:v>2.8030361012022349E-2</c:v>
                </c:pt>
                <c:pt idx="11708">
                  <c:v>2.7980859758277164E-2</c:v>
                </c:pt>
                <c:pt idx="11709">
                  <c:v>2.7931369002271677E-2</c:v>
                </c:pt>
                <c:pt idx="11710">
                  <c:v>2.7881848605528163E-2</c:v>
                </c:pt>
                <c:pt idx="11711">
                  <c:v>2.7832258273207504E-2</c:v>
                </c:pt>
                <c:pt idx="11712">
                  <c:v>2.7782557648212535E-2</c:v>
                </c:pt>
                <c:pt idx="11713">
                  <c:v>2.7732706398756236E-2</c:v>
                </c:pt>
                <c:pt idx="11714">
                  <c:v>2.7682664299695955E-2</c:v>
                </c:pt>
                <c:pt idx="11715">
                  <c:v>2.763239130792472E-2</c:v>
                </c:pt>
                <c:pt idx="11716">
                  <c:v>2.7581847632101152E-2</c:v>
                </c:pt>
                <c:pt idx="11717">
                  <c:v>2.7530993796990155E-2</c:v>
                </c:pt>
                <c:pt idx="11718">
                  <c:v>2.7479790702676848E-2</c:v>
                </c:pt>
                <c:pt idx="11719">
                  <c:v>2.7428199678907483E-2</c:v>
                </c:pt>
                <c:pt idx="11720">
                  <c:v>2.7376182534801976E-2</c:v>
                </c:pt>
                <c:pt idx="11721">
                  <c:v>2.7323701604173675E-2</c:v>
                </c:pt>
                <c:pt idx="11722">
                  <c:v>2.7270719786683859E-2</c:v>
                </c:pt>
                <c:pt idx="11723">
                  <c:v>2.7217200585049593E-2</c:v>
                </c:pt>
                <c:pt idx="11724">
                  <c:v>2.7163108138515638E-2</c:v>
                </c:pt>
                <c:pt idx="11725">
                  <c:v>2.7108407252793086E-2</c:v>
                </c:pt>
                <c:pt idx="11726">
                  <c:v>2.7053063426659321E-2</c:v>
                </c:pt>
                <c:pt idx="11727">
                  <c:v>2.6997042875406538E-2</c:v>
                </c:pt>
                <c:pt idx="11728">
                  <c:v>2.6940312551318728E-2</c:v>
                </c:pt>
                <c:pt idx="11729">
                  <c:v>2.6882840161349158E-2</c:v>
                </c:pt>
                <c:pt idx="11730">
                  <c:v>2.6824594182164208E-2</c:v>
                </c:pt>
                <c:pt idx="11731">
                  <c:v>2.6765543872711899E-2</c:v>
                </c:pt>
                <c:pt idx="11732">
                  <c:v>2.6705659284467057E-2</c:v>
                </c:pt>
                <c:pt idx="11733">
                  <c:v>2.6644911269498632E-2</c:v>
                </c:pt>
                <c:pt idx="11734">
                  <c:v>2.658327148649826E-2</c:v>
                </c:pt>
                <c:pt idx="11735">
                  <c:v>2.6520712404903217E-2</c:v>
                </c:pt>
                <c:pt idx="11736">
                  <c:v>2.6457207307240861E-2</c:v>
                </c:pt>
                <c:pt idx="11737">
                  <c:v>2.6392730289816119E-2</c:v>
                </c:pt>
                <c:pt idx="11738">
                  <c:v>2.6327256261857772E-2</c:v>
                </c:pt>
                <c:pt idx="11739">
                  <c:v>2.6260760943234273E-2</c:v>
                </c:pt>
                <c:pt idx="11740">
                  <c:v>2.6193226866226937E-2</c:v>
                </c:pt>
                <c:pt idx="11741">
                  <c:v>2.6124656345638955E-2</c:v>
                </c:pt>
                <c:pt idx="11742">
                  <c:v>2.6055074095107975E-2</c:v>
                </c:pt>
                <c:pt idx="11743">
                  <c:v>2.5984517217792328E-2</c:v>
                </c:pt>
                <c:pt idx="11744">
                  <c:v>2.5913029064409485E-2</c:v>
                </c:pt>
                <c:pt idx="11745">
                  <c:v>2.5840658489441115E-2</c:v>
                </c:pt>
                <c:pt idx="11746">
                  <c:v>2.57674593512505E-2</c:v>
                </c:pt>
                <c:pt idx="11747">
                  <c:v>2.5693490046376579E-2</c:v>
                </c:pt>
                <c:pt idx="11748">
                  <c:v>2.5618813068718882E-2</c:v>
                </c:pt>
                <c:pt idx="11749">
                  <c:v>2.5543494592356136E-2</c:v>
                </c:pt>
                <c:pt idx="11750">
                  <c:v>2.5467604077081648E-2</c:v>
                </c:pt>
                <c:pt idx="11751">
                  <c:v>2.5391213895774055E-2</c:v>
                </c:pt>
                <c:pt idx="11752">
                  <c:v>2.5314398982744256E-2</c:v>
                </c:pt>
                <c:pt idx="11753">
                  <c:v>2.5237236502221875E-2</c:v>
                </c:pt>
                <c:pt idx="11754">
                  <c:v>2.5159805536166185E-2</c:v>
                </c:pt>
                <c:pt idx="11755">
                  <c:v>2.5082186790609268E-2</c:v>
                </c:pt>
                <c:pt idx="11756">
                  <c:v>2.5004462319760307E-2</c:v>
                </c:pt>
                <c:pt idx="11757">
                  <c:v>2.4926715267122319E-2</c:v>
                </c:pt>
                <c:pt idx="11758">
                  <c:v>2.4849029622894141E-2</c:v>
                </c:pt>
                <c:pt idx="11759">
                  <c:v>2.4771489996951702E-2</c:v>
                </c:pt>
                <c:pt idx="11760">
                  <c:v>2.4694181406724386E-2</c:v>
                </c:pt>
                <c:pt idx="11761">
                  <c:v>2.4617189079302538E-2</c:v>
                </c:pt>
                <c:pt idx="11762">
                  <c:v>2.454059826713385E-2</c:v>
                </c:pt>
                <c:pt idx="11763">
                  <c:v>2.4464494076685866E-2</c:v>
                </c:pt>
                <c:pt idx="11764">
                  <c:v>2.4388961309472677E-2</c:v>
                </c:pt>
                <c:pt idx="11765">
                  <c:v>2.4314076358656157E-2</c:v>
                </c:pt>
                <c:pt idx="11766">
                  <c:v>2.4239889883271394E-2</c:v>
                </c:pt>
                <c:pt idx="11767">
                  <c:v>2.4166423208817431E-2</c:v>
                </c:pt>
                <c:pt idx="11768">
                  <c:v>2.4093681463633401E-2</c:v>
                </c:pt>
                <c:pt idx="11769">
                  <c:v>2.4021661600011047E-2</c:v>
                </c:pt>
                <c:pt idx="11770">
                  <c:v>2.3950353271570596E-2</c:v>
                </c:pt>
                <c:pt idx="11771">
                  <c:v>2.3879739395125301E-2</c:v>
                </c:pt>
                <c:pt idx="11772">
                  <c:v>2.3809796674547083E-2</c:v>
                </c:pt>
                <c:pt idx="11773">
                  <c:v>2.3740496098590833E-2</c:v>
                </c:pt>
                <c:pt idx="11774">
                  <c:v>2.3671803414011466E-2</c:v>
                </c:pt>
                <c:pt idx="11775">
                  <c:v>2.3603679574866681E-2</c:v>
                </c:pt>
                <c:pt idx="11776">
                  <c:v>2.3536081168864031E-2</c:v>
                </c:pt>
                <c:pt idx="11777">
                  <c:v>2.3468960821591132E-2</c:v>
                </c:pt>
                <c:pt idx="11778">
                  <c:v>2.3402267579449652E-2</c:v>
                </c:pt>
                <c:pt idx="11779">
                  <c:v>2.3335947272094738E-2</c:v>
                </c:pt>
                <c:pt idx="11780">
                  <c:v>2.3269942855162574E-2</c:v>
                </c:pt>
                <c:pt idx="11781">
                  <c:v>2.3204194734049565E-2</c:v>
                </c:pt>
                <c:pt idx="11782">
                  <c:v>2.3138641069487775E-2</c:v>
                </c:pt>
                <c:pt idx="11783">
                  <c:v>2.3073218065641755E-2</c:v>
                </c:pt>
                <c:pt idx="11784">
                  <c:v>2.3007860241433115E-2</c:v>
                </c:pt>
                <c:pt idx="11785">
                  <c:v>2.2942500685779892E-2</c:v>
                </c:pt>
                <c:pt idx="11786">
                  <c:v>2.2877071297418738E-2</c:v>
                </c:pt>
                <c:pt idx="11787">
                  <c:v>2.2811503009959343E-2</c:v>
                </c:pt>
                <c:pt idx="11788">
                  <c:v>2.2745726002801472E-2</c:v>
                </c:pt>
                <c:pt idx="11789">
                  <c:v>2.2679669898526565E-2</c:v>
                </c:pt>
                <c:pt idx="11790">
                  <c:v>2.2613263947357444E-2</c:v>
                </c:pt>
                <c:pt idx="11791">
                  <c:v>2.2546437199261551E-2</c:v>
                </c:pt>
                <c:pt idx="11792">
                  <c:v>2.2479118664255057E-2</c:v>
                </c:pt>
                <c:pt idx="11793">
                  <c:v>2.2411237461447488E-2</c:v>
                </c:pt>
                <c:pt idx="11794">
                  <c:v>2.2342722957349345E-2</c:v>
                </c:pt>
                <c:pt idx="11795">
                  <c:v>2.2273504893947561E-2</c:v>
                </c:pt>
                <c:pt idx="11796">
                  <c:v>2.2203513507037059E-2</c:v>
                </c:pt>
                <c:pt idx="11797">
                  <c:v>2.213267963528007E-2</c:v>
                </c:pt>
                <c:pt idx="11798">
                  <c:v>2.2060934820448429E-2</c:v>
                </c:pt>
                <c:pt idx="11799">
                  <c:v>2.1988211399288218E-2</c:v>
                </c:pt>
                <c:pt idx="11800">
                  <c:v>2.1914442587430409E-2</c:v>
                </c:pt>
                <c:pt idx="11801">
                  <c:v>2.183956255575582E-2</c:v>
                </c:pt>
                <c:pt idx="11802">
                  <c:v>2.1763506499607854E-2</c:v>
                </c:pt>
                <c:pt idx="11803">
                  <c:v>2.168621070123156E-2</c:v>
                </c:pt>
                <c:pt idx="11804">
                  <c:v>2.1607612585803463E-2</c:v>
                </c:pt>
                <c:pt idx="11805">
                  <c:v>2.1527650771402531E-2</c:v>
                </c:pt>
                <c:pt idx="11806">
                  <c:v>2.1446265113259179E-2</c:v>
                </c:pt>
                <c:pt idx="11807">
                  <c:v>2.1363396742605453E-2</c:v>
                </c:pt>
                <c:pt idx="11808">
                  <c:v>2.1278988100437338E-2</c:v>
                </c:pt>
                <c:pt idx="11809">
                  <c:v>2.1192982966486737E-2</c:v>
                </c:pt>
                <c:pt idx="11810">
                  <c:v>2.1105326483689089E-2</c:v>
                </c:pt>
                <c:pt idx="11811">
                  <c:v>2.1015965178420165E-2</c:v>
                </c:pt>
                <c:pt idx="11812">
                  <c:v>2.0924846976764295E-2</c:v>
                </c:pt>
                <c:pt idx="11813">
                  <c:v>2.0831921217065067E-2</c:v>
                </c:pt>
                <c:pt idx="11814">
                  <c:v>2.0737138658998188E-2</c:v>
                </c:pt>
                <c:pt idx="11815">
                  <c:v>2.0640451489396409E-2</c:v>
                </c:pt>
                <c:pt idx="11816">
                  <c:v>2.0541813325045306E-2</c:v>
                </c:pt>
                <c:pt idx="11817">
                  <c:v>2.0441179212659352E-2</c:v>
                </c:pt>
                <c:pt idx="11818">
                  <c:v>2.0338505626237933E-2</c:v>
                </c:pt>
                <c:pt idx="11819">
                  <c:v>2.0233750461991603E-2</c:v>
                </c:pt>
                <c:pt idx="11820">
                  <c:v>2.0126873031019888E-2</c:v>
                </c:pt>
                <c:pt idx="11821">
                  <c:v>2.0017834049913405E-2</c:v>
                </c:pt>
                <c:pt idx="11822">
                  <c:v>1.990659562944435E-2</c:v>
                </c:pt>
                <c:pt idx="11823">
                  <c:v>1.9793121261501824E-2</c:v>
                </c:pt>
                <c:pt idx="11824">
                  <c:v>1.9677375804419969E-2</c:v>
                </c:pt>
                <c:pt idx="11825">
                  <c:v>1.9559325466839982E-2</c:v>
                </c:pt>
                <c:pt idx="11826">
                  <c:v>1.9438937790239402E-2</c:v>
                </c:pt>
                <c:pt idx="11827">
                  <c:v>1.9316181630255239E-2</c:v>
                </c:pt>
                <c:pt idx="11828">
                  <c:v>1.9191033942254229E-2</c:v>
                </c:pt>
                <c:pt idx="11829">
                  <c:v>1.9063494463875643E-2</c:v>
                </c:pt>
                <c:pt idx="11830">
                  <c:v>1.8933588665007075E-2</c:v>
                </c:pt>
                <c:pt idx="11831">
                  <c:v>1.8801356390741476E-2</c:v>
                </c:pt>
                <c:pt idx="11832">
                  <c:v>1.8666844887248821E-2</c:v>
                </c:pt>
                <c:pt idx="11833">
                  <c:v>1.8530107945287269E-2</c:v>
                </c:pt>
                <c:pt idx="11834">
                  <c:v>1.8391205320520149E-2</c:v>
                </c:pt>
                <c:pt idx="11835">
                  <c:v>1.8250202192960769E-2</c:v>
                </c:pt>
                <c:pt idx="11836">
                  <c:v>1.8107168655018269E-2</c:v>
                </c:pt>
                <c:pt idx="11837">
                  <c:v>1.7962179226714399E-2</c:v>
                </c:pt>
                <c:pt idx="11838">
                  <c:v>1.7815312397027355E-2</c:v>
                </c:pt>
                <c:pt idx="11839">
                  <c:v>1.7666650190357933E-2</c:v>
                </c:pt>
                <c:pt idx="11840">
                  <c:v>1.751627775713846E-2</c:v>
                </c:pt>
                <c:pt idx="11841">
                  <c:v>1.7364282987630208E-2</c:v>
                </c:pt>
                <c:pt idx="11842">
                  <c:v>1.7210756147979379E-2</c:v>
                </c:pt>
                <c:pt idx="11843">
                  <c:v>1.7055789537626799E-2</c:v>
                </c:pt>
                <c:pt idx="11844">
                  <c:v>1.689947716719116E-2</c:v>
                </c:pt>
                <c:pt idx="11845">
                  <c:v>1.6741914455970067E-2</c:v>
                </c:pt>
                <c:pt idx="11846">
                  <c:v>1.6583197948227775E-2</c:v>
                </c:pt>
                <c:pt idx="11847">
                  <c:v>1.6423425047462428E-2</c:v>
                </c:pt>
                <c:pt idx="11848">
                  <c:v>1.6262693767869953E-2</c:v>
                </c:pt>
                <c:pt idx="11849">
                  <c:v>1.6101102502245182E-2</c:v>
                </c:pt>
                <c:pt idx="11850">
                  <c:v>1.5938749805584379E-2</c:v>
                </c:pt>
                <c:pt idx="11851">
                  <c:v>1.5775734193676467E-2</c:v>
                </c:pt>
                <c:pt idx="11852">
                  <c:v>1.5612153955993122E-2</c:v>
                </c:pt>
                <c:pt idx="11853">
                  <c:v>1.5448106982210223E-2</c:v>
                </c:pt>
                <c:pt idx="11854">
                  <c:v>1.5283690601715475E-2</c:v>
                </c:pt>
                <c:pt idx="11855">
                  <c:v>1.511900143547858E-2</c:v>
                </c:pt>
                <c:pt idx="11856">
                  <c:v>1.4954135259682075E-2</c:v>
                </c:pt>
                <c:pt idx="11857">
                  <c:v>1.4789186880529949E-2</c:v>
                </c:pt>
                <c:pt idx="11858">
                  <c:v>1.4624250019677341E-2</c:v>
                </c:pt>
                <c:pt idx="11859">
                  <c:v>1.4459417209735346E-2</c:v>
                </c:pt>
                <c:pt idx="11860">
                  <c:v>1.4294779699334152E-2</c:v>
                </c:pt>
                <c:pt idx="11861">
                  <c:v>1.413042736724106E-2</c:v>
                </c:pt>
                <c:pt idx="11862">
                  <c:v>1.3966448645051008E-2</c:v>
                </c:pt>
                <c:pt idx="11863">
                  <c:v>1.3802930447984963E-2</c:v>
                </c:pt>
                <c:pt idx="11864">
                  <c:v>1.3639958113349837E-2</c:v>
                </c:pt>
                <c:pt idx="11865">
                  <c:v>1.3477615346230704E-2</c:v>
                </c:pt>
                <c:pt idx="11866">
                  <c:v>1.3315984172003432E-2</c:v>
                </c:pt>
                <c:pt idx="11867">
                  <c:v>1.3155144895272282E-2</c:v>
                </c:pt>
                <c:pt idx="11868">
                  <c:v>1.299517606485317E-2</c:v>
                </c:pt>
                <c:pt idx="11869">
                  <c:v>1.283615444443907E-2</c:v>
                </c:pt>
                <c:pt idx="11870">
                  <c:v>1.2678154988599224E-2</c:v>
                </c:pt>
                <c:pt idx="11871">
                  <c:v>1.2521250823778713E-2</c:v>
                </c:pt>
                <c:pt idx="11872">
                  <c:v>1.2365513233979221E-2</c:v>
                </c:pt>
                <c:pt idx="11873">
                  <c:v>1.2211011650815921E-2</c:v>
                </c:pt>
                <c:pt idx="11874">
                  <c:v>1.2057813647658898E-2</c:v>
                </c:pt>
                <c:pt idx="11875">
                  <c:v>1.1905984937580502E-2</c:v>
                </c:pt>
                <c:pt idx="11876">
                  <c:v>1.1755589374842985E-2</c:v>
                </c:pt>
                <c:pt idx="11877">
                  <c:v>1.1606688959672819E-2</c:v>
                </c:pt>
                <c:pt idx="11878">
                  <c:v>1.1459343846080104E-2</c:v>
                </c:pt>
                <c:pt idx="11879">
                  <c:v>1.131361235249297E-2</c:v>
                </c:pt>
                <c:pt idx="11880">
                  <c:v>1.1169550974987901E-2</c:v>
                </c:pt>
                <c:pt idx="11881">
                  <c:v>1.1027214402907696E-2</c:v>
                </c:pt>
                <c:pt idx="11882">
                  <c:v>1.0886655536669159E-2</c:v>
                </c:pt>
                <c:pt idx="11883">
                  <c:v>1.0747925507572439E-2</c:v>
                </c:pt>
                <c:pt idx="11884">
                  <c:v>1.0611073699433747E-2</c:v>
                </c:pt>
                <c:pt idx="11885">
                  <c:v>1.0476147771872299E-2</c:v>
                </c:pt>
                <c:pt idx="11886">
                  <c:v>1.0343193685091371E-2</c:v>
                </c:pt>
                <c:pt idx="11887">
                  <c:v>1.0212255726001779E-2</c:v>
                </c:pt>
                <c:pt idx="11888">
                  <c:v>1.0083376535544605E-2</c:v>
                </c:pt>
                <c:pt idx="11889">
                  <c:v>9.9565971370776281E-3</c:v>
                </c:pt>
                <c:pt idx="11890">
                  <c:v>9.8319501883298733E-3</c:v>
                </c:pt>
                <c:pt idx="11891">
                  <c:v>9.7094453686817472E-3</c:v>
                </c:pt>
                <c:pt idx="11892">
                  <c:v>9.5890664506384019E-3</c:v>
                </c:pt>
                <c:pt idx="11893">
                  <c:v>9.4707826193630752E-3</c:v>
                </c:pt>
                <c:pt idx="11894">
                  <c:v>9.3545554271352183E-3</c:v>
                </c:pt>
                <c:pt idx="11895">
                  <c:v>9.2403396551326671E-3</c:v>
                </c:pt>
                <c:pt idx="11896">
                  <c:v>9.1280838993655147E-3</c:v>
                </c:pt>
                <c:pt idx="11897">
                  <c:v>9.017731117459701E-3</c:v>
                </c:pt>
                <c:pt idx="11898">
                  <c:v>8.9092191467710202E-3</c:v>
                </c:pt>
                <c:pt idx="11899">
                  <c:v>8.8024811952516872E-3</c:v>
                </c:pt>
                <c:pt idx="11900">
                  <c:v>8.6974463061073003E-3</c:v>
                </c:pt>
                <c:pt idx="11901">
                  <c:v>8.594039797243656E-3</c:v>
                </c:pt>
                <c:pt idx="11902">
                  <c:v>8.4921836764779782E-3</c:v>
                </c:pt>
                <c:pt idx="11903">
                  <c:v>8.3917970334648172E-3</c:v>
                </c:pt>
                <c:pt idx="11904">
                  <c:v>8.2927964092625352E-3</c:v>
                </c:pt>
                <c:pt idx="11905">
                  <c:v>8.1950961444419573E-3</c:v>
                </c:pt>
                <c:pt idx="11906">
                  <c:v>8.0986087066144477E-3</c:v>
                </c:pt>
                <c:pt idx="11907">
                  <c:v>8.0032449982326021E-3</c:v>
                </c:pt>
                <c:pt idx="11908">
                  <c:v>7.9089146454925929E-3</c:v>
                </c:pt>
                <c:pt idx="11909">
                  <c:v>7.8155262691435145E-3</c:v>
                </c:pt>
                <c:pt idx="11910">
                  <c:v>7.7229877379852152E-3</c:v>
                </c:pt>
                <c:pt idx="11911">
                  <c:v>7.6312064058128935E-3</c:v>
                </c:pt>
                <c:pt idx="11912">
                  <c:v>7.5400893325434162E-3</c:v>
                </c:pt>
                <c:pt idx="11913">
                  <c:v>7.4495434902355946E-3</c:v>
                </c:pt>
                <c:pt idx="11914">
                  <c:v>7.3594759546939158E-3</c:v>
                </c:pt>
                <c:pt idx="11915">
                  <c:v>7.2698017458918554E-3</c:v>
                </c:pt>
                <c:pt idx="11916">
                  <c:v>7.1804605481033835E-3</c:v>
                </c:pt>
                <c:pt idx="11917">
                  <c:v>7.091420208067631E-3</c:v>
                </c:pt>
                <c:pt idx="11918">
                  <c:v>7.0026641129323991E-3</c:v>
                </c:pt>
                <c:pt idx="11919">
                  <c:v>6.9141834926658924E-3</c:v>
                </c:pt>
                <c:pt idx="11920">
                  <c:v>6.8259766006369908E-3</c:v>
                </c:pt>
                <c:pt idx="11921">
                  <c:v>6.7380481962350004E-3</c:v>
                </c:pt>
                <c:pt idx="11922">
                  <c:v>6.6504090623443072E-3</c:v>
                </c:pt>
                <c:pt idx="11923">
                  <c:v>6.5630755462402716E-3</c:v>
                </c:pt>
                <c:pt idx="11924">
                  <c:v>6.476069122701442E-3</c:v>
                </c:pt>
                <c:pt idx="11925">
                  <c:v>6.3894159785550103E-3</c:v>
                </c:pt>
                <c:pt idx="11926">
                  <c:v>6.3031466179034748E-3</c:v>
                </c:pt>
                <c:pt idx="11927">
                  <c:v>6.2172954872959721E-3</c:v>
                </c:pt>
                <c:pt idx="11928">
                  <c:v>6.1319006201234682E-3</c:v>
                </c:pt>
                <c:pt idx="11929">
                  <c:v>6.0470032995323343E-3</c:v>
                </c:pt>
                <c:pt idx="11930">
                  <c:v>5.9626477391668065E-3</c:v>
                </c:pt>
                <c:pt idx="11931">
                  <c:v>5.8788807810667299E-3</c:v>
                </c:pt>
                <c:pt idx="11932">
                  <c:v>5.7957516100630617E-3</c:v>
                </c:pt>
                <c:pt idx="11933">
                  <c:v>5.7133114840297507E-3</c:v>
                </c:pt>
                <c:pt idx="11934">
                  <c:v>5.6316134793668185E-3</c:v>
                </c:pt>
                <c:pt idx="11935">
                  <c:v>5.5507122511056156E-3</c:v>
                </c:pt>
                <c:pt idx="11936">
                  <c:v>5.4706638070434171E-3</c:v>
                </c:pt>
                <c:pt idx="11937">
                  <c:v>5.391525295330624E-3</c:v>
                </c:pt>
                <c:pt idx="11938">
                  <c:v>5.3133548049498925E-3</c:v>
                </c:pt>
                <c:pt idx="11939">
                  <c:v>5.2362111785424032E-3</c:v>
                </c:pt>
                <c:pt idx="11940">
                  <c:v>5.1601538370522971E-3</c:v>
                </c:pt>
                <c:pt idx="11941">
                  <c:v>5.0852426156760668E-3</c:v>
                </c:pt>
                <c:pt idx="11942">
                  <c:v>5.0115376106189737E-3</c:v>
                </c:pt>
                <c:pt idx="11943">
                  <c:v>4.939099036176179E-3</c:v>
                </c:pt>
                <c:pt idx="11944">
                  <c:v>4.8679870916711774E-3</c:v>
                </c:pt>
                <c:pt idx="11945">
                  <c:v>4.7982618377986012E-3</c:v>
                </c:pt>
                <c:pt idx="11946">
                  <c:v>4.7299830819351775E-3</c:v>
                </c:pt>
                <c:pt idx="11947">
                  <c:v>4.6632102719934227E-3</c:v>
                </c:pt>
                <c:pt idx="11948">
                  <c:v>4.5980023984106529E-3</c:v>
                </c:pt>
                <c:pt idx="11949">
                  <c:v>4.53441790387751E-3</c:v>
                </c:pt>
                <c:pt idx="11950">
                  <c:v>4.4725146004247675E-3</c:v>
                </c:pt>
                <c:pt idx="11951">
                  <c:v>4.4123495935004002E-3</c:v>
                </c:pt>
                <c:pt idx="11952">
                  <c:v>4.353979212682161E-3</c:v>
                </c:pt>
                <c:pt idx="11953">
                  <c:v>4.2974589486837154E-3</c:v>
                </c:pt>
                <c:pt idx="11954">
                  <c:v>4.2428433963250436E-3</c:v>
                </c:pt>
                <c:pt idx="11955">
                  <c:v>4.190186203150102E-3</c:v>
                </c:pt>
                <c:pt idx="11956">
                  <c:v>4.1395400233867948E-3</c:v>
                </c:pt>
                <c:pt idx="11957">
                  <c:v>4.0909564769560066E-3</c:v>
                </c:pt>
                <c:pt idx="11958">
                  <c:v>4.0444861132479717E-3</c:v>
                </c:pt>
                <c:pt idx="11959">
                  <c:v>4.0001783793952956E-3</c:v>
                </c:pt>
                <c:pt idx="11960">
                  <c:v>3.9580815927829594E-3</c:v>
                </c:pt>
                <c:pt idx="11961">
                  <c:v>3.9182429175460796E-3</c:v>
                </c:pt>
                <c:pt idx="11962">
                  <c:v>3.8807083448165838E-3</c:v>
                </c:pt>
                <c:pt idx="11963">
                  <c:v>3.8455226764898881E-3</c:v>
                </c:pt>
                <c:pt idx="11964">
                  <c:v>3.8127295122924519E-3</c:v>
                </c:pt>
                <c:pt idx="11965">
                  <c:v>3.7823712399404283E-3</c:v>
                </c:pt>
                <c:pt idx="11966">
                  <c:v>3.754489028188869E-3</c:v>
                </c:pt>
                <c:pt idx="11967">
                  <c:v>3.7291228225797501E-3</c:v>
                </c:pt>
                <c:pt idx="11968">
                  <c:v>3.7063113437056918E-3</c:v>
                </c:pt>
                <c:pt idx="11969">
                  <c:v>3.6860920878146117E-3</c:v>
                </c:pt>
                <c:pt idx="11970">
                  <c:v>3.6685013295885646E-3</c:v>
                </c:pt>
                <c:pt idx="11971">
                  <c:v>3.6535741269378315E-3</c:v>
                </c:pt>
                <c:pt idx="11972">
                  <c:v>3.6413443276588774E-3</c:v>
                </c:pt>
                <c:pt idx="11973">
                  <c:v>3.6318445778120499E-3</c:v>
                </c:pt>
                <c:pt idx="11974">
                  <c:v>3.6251063316819518E-3</c:v>
                </c:pt>
                <c:pt idx="11975">
                  <c:v>3.6211598631901787E-3</c:v>
                </c:pt>
                <c:pt idx="11976">
                  <c:v>3.6200342786367051E-3</c:v>
                </c:pt>
                <c:pt idx="11977">
                  <c:v>3.6217575306524527E-3</c:v>
                </c:pt>
                <c:pt idx="11978">
                  <c:v>3.6263496515987858E-3</c:v>
                </c:pt>
                <c:pt idx="11979">
                  <c:v>3.6338081174982681E-3</c:v>
                </c:pt>
                <c:pt idx="11980">
                  <c:v>3.6441049037381299E-3</c:v>
                </c:pt>
                <c:pt idx="11981">
                  <c:v>3.6571977980462693E-3</c:v>
                </c:pt>
                <c:pt idx="11982">
                  <c:v>3.673037345847549E-3</c:v>
                </c:pt>
                <c:pt idx="11983">
                  <c:v>3.6915676993171322E-3</c:v>
                </c:pt>
                <c:pt idx="11984">
                  <c:v>3.712727190645063E-3</c:v>
                </c:pt>
                <c:pt idx="11985">
                  <c:v>3.7364488663674607E-3</c:v>
                </c:pt>
                <c:pt idx="11986">
                  <c:v>3.7626609932583941E-3</c:v>
                </c:pt>
                <c:pt idx="11987">
                  <c:v>3.7912875372112342E-3</c:v>
                </c:pt>
                <c:pt idx="11988">
                  <c:v>3.8222486161529211E-3</c:v>
                </c:pt>
                <c:pt idx="11989">
                  <c:v>3.8554609279952867E-3</c:v>
                </c:pt>
                <c:pt idx="11990">
                  <c:v>3.8908381546019291E-3</c:v>
                </c:pt>
                <c:pt idx="11991">
                  <c:v>3.9282913427240796E-3</c:v>
                </c:pt>
                <c:pt idx="11992">
                  <c:v>3.9677292628338585E-3</c:v>
                </c:pt>
                <c:pt idx="11993">
                  <c:v>4.0090587467583134E-3</c:v>
                </c:pt>
                <c:pt idx="11994">
                  <c:v>4.0521850049927742E-3</c:v>
                </c:pt>
                <c:pt idx="11995">
                  <c:v>4.0970119245473027E-3</c:v>
                </c:pt>
                <c:pt idx="11996">
                  <c:v>4.143442348155499E-3</c:v>
                </c:pt>
                <c:pt idx="11997">
                  <c:v>4.1913783356505342E-3</c:v>
                </c:pt>
                <c:pt idx="11998">
                  <c:v>4.2407214082891796E-3</c:v>
                </c:pt>
                <c:pt idx="11999">
                  <c:v>4.2913727767808271E-3</c:v>
                </c:pt>
                <c:pt idx="12000">
                  <c:v>4.343233553754826E-3</c:v>
                </c:pt>
                <c:pt idx="12001">
                  <c:v>4.3962049513763778E-3</c:v>
                </c:pt>
                <c:pt idx="12002">
                  <c:v>4.4501884647982015E-3</c:v>
                </c:pt>
                <c:pt idx="12003">
                  <c:v>4.5050925305781643E-3</c:v>
                </c:pt>
                <c:pt idx="12004">
                  <c:v>4.5608467024436236E-3</c:v>
                </c:pt>
                <c:pt idx="12005">
                  <c:v>4.6174046293668359E-3</c:v>
                </c:pt>
                <c:pt idx="12006">
                  <c:v>4.6747333818735158E-3</c:v>
                </c:pt>
                <c:pt idx="12007">
                  <c:v>4.7328069467699393E-3</c:v>
                </c:pt>
                <c:pt idx="12008">
                  <c:v>4.791605544713971E-3</c:v>
                </c:pt>
                <c:pt idx="12009">
                  <c:v>4.8511152022125987E-3</c:v>
                </c:pt>
                <c:pt idx="12010">
                  <c:v>4.9113273518770284E-3</c:v>
                </c:pt>
                <c:pt idx="12011">
                  <c:v>4.9722384513262953E-3</c:v>
                </c:pt>
                <c:pt idx="12012">
                  <c:v>5.033849619789154E-3</c:v>
                </c:pt>
                <c:pt idx="12013">
                  <c:v>5.0961662918080483E-3</c:v>
                </c:pt>
                <c:pt idx="12014">
                  <c:v>5.1591978874725181E-3</c:v>
                </c:pt>
                <c:pt idx="12015">
                  <c:v>5.2229574986199217E-3</c:v>
                </c:pt>
                <c:pt idx="12016">
                  <c:v>5.2874615904517494E-3</c:v>
                </c:pt>
                <c:pt idx="12017">
                  <c:v>5.3527297180244937E-3</c:v>
                </c:pt>
                <c:pt idx="12018">
                  <c:v>5.4187842570848884E-3</c:v>
                </c:pt>
                <c:pt idx="12019">
                  <c:v>5.4856501487304471E-3</c:v>
                </c:pt>
                <c:pt idx="12020">
                  <c:v>5.5533546573874847E-3</c:v>
                </c:pt>
                <c:pt idx="12021">
                  <c:v>5.6219271416102579E-3</c:v>
                </c:pt>
                <c:pt idx="12022">
                  <c:v>5.691398837216287E-3</c:v>
                </c:pt>
                <c:pt idx="12023">
                  <c:v>5.7618026522845995E-3</c:v>
                </c:pt>
                <c:pt idx="12024">
                  <c:v>5.8331729735552089E-3</c:v>
                </c:pt>
                <c:pt idx="12025">
                  <c:v>5.9055454837798815E-3</c:v>
                </c:pt>
                <c:pt idx="12026">
                  <c:v>5.9789569895857958E-3</c:v>
                </c:pt>
                <c:pt idx="12027">
                  <c:v>6.0534452594255298E-3</c:v>
                </c:pt>
                <c:pt idx="12028">
                  <c:v>6.1290488711982201E-3</c:v>
                </c:pt>
                <c:pt idx="12029">
                  <c:v>6.2058070691384595E-3</c:v>
                </c:pt>
                <c:pt idx="12030">
                  <c:v>6.2837596295808934E-3</c:v>
                </c:pt>
                <c:pt idx="12031">
                  <c:v>6.362946735219875E-3</c:v>
                </c:pt>
                <c:pt idx="12032">
                  <c:v>6.4434088574948697E-3</c:v>
                </c:pt>
                <c:pt idx="12033">
                  <c:v>6.525186646743379E-3</c:v>
                </c:pt>
                <c:pt idx="12034">
                  <c:v>6.6083208297743135E-3</c:v>
                </c:pt>
                <c:pt idx="12035">
                  <c:v>6.6928521145254915E-3</c:v>
                </c:pt>
                <c:pt idx="12036">
                  <c:v>6.7788211014798445E-3</c:v>
                </c:pt>
                <c:pt idx="12037">
                  <c:v>6.8662682015253225E-3</c:v>
                </c:pt>
                <c:pt idx="12038">
                  <c:v>6.9552335599540891E-3</c:v>
                </c:pt>
                <c:pt idx="12039">
                  <c:v>7.0457569863066503E-3</c:v>
                </c:pt>
                <c:pt idx="12040">
                  <c:v>7.1378778897767574E-3</c:v>
                </c:pt>
                <c:pt idx="12041">
                  <c:v>7.2316352199027281E-3</c:v>
                </c:pt>
                <c:pt idx="12042">
                  <c:v>7.3270674122804984E-3</c:v>
                </c:pt>
                <c:pt idx="12043">
                  <c:v>7.424212339043253E-3</c:v>
                </c:pt>
                <c:pt idx="12044">
                  <c:v>7.5231072638616576E-3</c:v>
                </c:pt>
                <c:pt idx="12045">
                  <c:v>7.6237888012278977E-3</c:v>
                </c:pt>
                <c:pt idx="12046">
                  <c:v>7.7262928797955481E-3</c:v>
                </c:pt>
                <c:pt idx="12047">
                  <c:v>7.8306547095559169E-3</c:v>
                </c:pt>
                <c:pt idx="12048">
                  <c:v>7.9369087526400574E-3</c:v>
                </c:pt>
                <c:pt idx="12049">
                  <c:v>8.0450886975437716E-3</c:v>
                </c:pt>
                <c:pt idx="12050">
                  <c:v>8.1552274365810588E-3</c:v>
                </c:pt>
                <c:pt idx="12051">
                  <c:v>8.2673570463792333E-3</c:v>
                </c:pt>
                <c:pt idx="12052">
                  <c:v>8.3815087712365201E-3</c:v>
                </c:pt>
                <c:pt idx="12053">
                  <c:v>8.4977130091704375E-3</c:v>
                </c:pt>
                <c:pt idx="12054">
                  <c:v>8.615999300492375E-3</c:v>
                </c:pt>
                <c:pt idx="12055">
                  <c:v>8.7363963187507936E-3</c:v>
                </c:pt>
                <c:pt idx="12056">
                  <c:v>8.8589318638923227E-3</c:v>
                </c:pt>
                <c:pt idx="12057">
                  <c:v>8.9836328574965183E-3</c:v>
                </c:pt>
                <c:pt idx="12058">
                  <c:v>9.1105253399464542E-3</c:v>
                </c:pt>
                <c:pt idx="12059">
                  <c:v>9.239634469403615E-3</c:v>
                </c:pt>
                <c:pt idx="12060">
                  <c:v>9.3709845224613352E-3</c:v>
                </c:pt>
                <c:pt idx="12061">
                  <c:v>9.5045988963570523E-3</c:v>
                </c:pt>
                <c:pt idx="12062">
                  <c:v>9.6405001126291193E-3</c:v>
                </c:pt>
                <c:pt idx="12063">
                  <c:v>9.7787098221093077E-3</c:v>
                </c:pt>
                <c:pt idx="12064">
                  <c:v>9.9192488111475696E-3</c:v>
                </c:pt>
                <c:pt idx="12065">
                  <c:v>1.0062135659180177E-2</c:v>
                </c:pt>
                <c:pt idx="12066">
                  <c:v>1.0207383830835718E-2</c:v>
                </c:pt>
                <c:pt idx="12067">
                  <c:v>1.035500109589305E-2</c:v>
                </c:pt>
                <c:pt idx="12068">
                  <c:v>1.0504991787651271E-2</c:v>
                </c:pt>
                <c:pt idx="12069">
                  <c:v>1.0657358192633337E-2</c:v>
                </c:pt>
                <c:pt idx="12070">
                  <c:v>1.0812100727494665E-2</c:v>
                </c:pt>
                <c:pt idx="12071">
                  <c:v>1.0969218061570382E-2</c:v>
                </c:pt>
                <c:pt idx="12072">
                  <c:v>1.1128707232150783E-2</c:v>
                </c:pt>
                <c:pt idx="12073">
                  <c:v>1.1290563754523732E-2</c:v>
                </c:pt>
                <c:pt idx="12074">
                  <c:v>1.1454781727021017E-2</c:v>
                </c:pt>
                <c:pt idx="12075">
                  <c:v>1.1621353931231641E-2</c:v>
                </c:pt>
                <c:pt idx="12076">
                  <c:v>1.1790271927539861E-2</c:v>
                </c:pt>
                <c:pt idx="12077">
                  <c:v>1.196152614614294E-2</c:v>
                </c:pt>
                <c:pt idx="12078">
                  <c:v>1.2135105973701139E-2</c:v>
                </c:pt>
                <c:pt idx="12079">
                  <c:v>1.231099983576962E-2</c:v>
                </c:pt>
                <c:pt idx="12080">
                  <c:v>1.2489195275158986E-2</c:v>
                </c:pt>
                <c:pt idx="12081">
                  <c:v>1.2669679026368662E-2</c:v>
                </c:pt>
                <c:pt idx="12082">
                  <c:v>1.2852437086233919E-2</c:v>
                </c:pt>
                <c:pt idx="12083">
                  <c:v>1.3037454780924699E-2</c:v>
                </c:pt>
                <c:pt idx="12084">
                  <c:v>1.3224716829431125E-2</c:v>
                </c:pt>
                <c:pt idx="12085">
                  <c:v>1.3414207403667645E-2</c:v>
                </c:pt>
                <c:pt idx="12086">
                  <c:v>1.3605910185324543E-2</c:v>
                </c:pt>
                <c:pt idx="12087">
                  <c:v>1.3799808419592571E-2</c:v>
                </c:pt>
                <c:pt idx="12088">
                  <c:v>1.3995884965883118E-2</c:v>
                </c:pt>
                <c:pt idx="12089">
                  <c:v>1.4194122345663442E-2</c:v>
                </c:pt>
                <c:pt idx="12090">
                  <c:v>1.4394502787523144E-2</c:v>
                </c:pt>
                <c:pt idx="12091">
                  <c:v>1.4597008269585083E-2</c:v>
                </c:pt>
                <c:pt idx="12092">
                  <c:v>1.480162055937068E-2</c:v>
                </c:pt>
                <c:pt idx="12093">
                  <c:v>1.5008321251226706E-2</c:v>
                </c:pt>
                <c:pt idx="12094">
                  <c:v>1.5217091801417183E-2</c:v>
                </c:pt>
                <c:pt idx="12095">
                  <c:v>1.5427913560981447E-2</c:v>
                </c:pt>
                <c:pt idx="12096">
                  <c:v>1.5640767806456003E-2</c:v>
                </c:pt>
                <c:pt idx="12097">
                  <c:v>1.5855635768555032E-2</c:v>
                </c:pt>
                <c:pt idx="12098">
                  <c:v>1.607249865890148E-2</c:v>
                </c:pt>
                <c:pt idx="12099">
                  <c:v>1.6291337694897576E-2</c:v>
                </c:pt>
                <c:pt idx="12100">
                  <c:v>1.6512134122820935E-2</c:v>
                </c:pt>
                <c:pt idx="12101">
                  <c:v>1.6734869239229531E-2</c:v>
                </c:pt>
                <c:pt idx="12102">
                  <c:v>1.695952441075594E-2</c:v>
                </c:pt>
                <c:pt idx="12103">
                  <c:v>1.7186081092368747E-2</c:v>
                </c:pt>
                <c:pt idx="12104">
                  <c:v>1.7414520844176103E-2</c:v>
                </c:pt>
                <c:pt idx="12105">
                  <c:v>1.7644825346843921E-2</c:v>
                </c:pt>
                <c:pt idx="12106">
                  <c:v>1.7876976415698589E-2</c:v>
                </c:pt>
                <c:pt idx="12107">
                  <c:v>1.8110956013581647E-2</c:v>
                </c:pt>
                <c:pt idx="12108">
                  <c:v>1.8346746262521144E-2</c:v>
                </c:pt>
                <c:pt idx="12109">
                  <c:v>1.8584329454282358E-2</c:v>
                </c:pt>
                <c:pt idx="12110">
                  <c:v>1.8823688059857863E-2</c:v>
                </c:pt>
                <c:pt idx="12111">
                  <c:v>1.9064804737954886E-2</c:v>
                </c:pt>
                <c:pt idx="12112">
                  <c:v>1.9307662342535049E-2</c:v>
                </c:pt>
                <c:pt idx="12113">
                  <c:v>1.9552243929462226E-2</c:v>
                </c:pt>
                <c:pt idx="12114">
                  <c:v>1.9798532762304151E-2</c:v>
                </c:pt>
                <c:pt idx="12115">
                  <c:v>2.0046512317344375E-2</c:v>
                </c:pt>
                <c:pt idx="12116">
                  <c:v>2.0296166287846272E-2</c:v>
                </c:pt>
                <c:pt idx="12117">
                  <c:v>2.0547478587616429E-2</c:v>
                </c:pt>
                <c:pt idx="12118">
                  <c:v>2.0800433353910332E-2</c:v>
                </c:pt>
                <c:pt idx="12119">
                  <c:v>2.1055014949721975E-2</c:v>
                </c:pt>
                <c:pt idx="12120">
                  <c:v>2.1311207965496768E-2</c:v>
                </c:pt>
                <c:pt idx="12121">
                  <c:v>2.1568997220305912E-2</c:v>
                </c:pt>
                <c:pt idx="12122">
                  <c:v>2.1828367762518296E-2</c:v>
                </c:pt>
                <c:pt idx="12123">
                  <c:v>2.2089304870004538E-2</c:v>
                </c:pt>
                <c:pt idx="12124">
                  <c:v>2.2351794049906143E-2</c:v>
                </c:pt>
                <c:pt idx="12125">
                  <c:v>2.2615821038001402E-2</c:v>
                </c:pt>
                <c:pt idx="12126">
                  <c:v>2.288137179769769E-2</c:v>
                </c:pt>
                <c:pt idx="12127">
                  <c:v>2.3148432518678968E-2</c:v>
                </c:pt>
                <c:pt idx="12128">
                  <c:v>2.3416989615235632E-2</c:v>
                </c:pt>
                <c:pt idx="12129">
                  <c:v>2.3687029724302391E-2</c:v>
                </c:pt>
                <c:pt idx="12130">
                  <c:v>2.3958539703228757E-2</c:v>
                </c:pt>
                <c:pt idx="12131">
                  <c:v>2.4231506627305593E-2</c:v>
                </c:pt>
                <c:pt idx="12132">
                  <c:v>2.4505917787069502E-2</c:v>
                </c:pt>
                <c:pt idx="12133">
                  <c:v>2.4781760685406325E-2</c:v>
                </c:pt>
                <c:pt idx="12134">
                  <c:v>2.5059023034473344E-2</c:v>
                </c:pt>
                <c:pt idx="12135">
                  <c:v>2.5337692752458993E-2</c:v>
                </c:pt>
                <c:pt idx="12136">
                  <c:v>2.5617757960197864E-2</c:v>
                </c:pt>
                <c:pt idx="12137">
                  <c:v>2.5899206977657685E-2</c:v>
                </c:pt>
                <c:pt idx="12138">
                  <c:v>2.618202832031407E-2</c:v>
                </c:pt>
                <c:pt idx="12139">
                  <c:v>2.6466210695427976E-2</c:v>
                </c:pt>
                <c:pt idx="12140">
                  <c:v>2.6751742998239719E-2</c:v>
                </c:pt>
                <c:pt idx="12141">
                  <c:v>2.7038614308092925E-2</c:v>
                </c:pt>
                <c:pt idx="12142">
                  <c:v>2.7326813884500575E-2</c:v>
                </c:pt>
                <c:pt idx="12143">
                  <c:v>2.7616331163164875E-2</c:v>
                </c:pt>
                <c:pt idx="12144">
                  <c:v>2.7907155751961742E-2</c:v>
                </c:pt>
                <c:pt idx="12145">
                  <c:v>2.8199277426900062E-2</c:v>
                </c:pt>
                <c:pt idx="12146">
                  <c:v>2.8492686128065232E-2</c:v>
                </c:pt>
                <c:pt idx="12147">
                  <c:v>2.8787371955555807E-2</c:v>
                </c:pt>
                <c:pt idx="12148">
                  <c:v>2.9083325165421402E-2</c:v>
                </c:pt>
                <c:pt idx="12149">
                  <c:v>2.9380536165609632E-2</c:v>
                </c:pt>
                <c:pt idx="12150">
                  <c:v>2.9678995511929082E-2</c:v>
                </c:pt>
                <c:pt idx="12151">
                  <c:v>2.9978693904034744E-2</c:v>
                </c:pt>
                <c:pt idx="12152">
                  <c:v>3.0279622181442305E-2</c:v>
                </c:pt>
                <c:pt idx="12153">
                  <c:v>3.0581771319576359E-2</c:v>
                </c:pt>
                <c:pt idx="12154">
                  <c:v>3.0885132425858122E-2</c:v>
                </c:pt>
                <c:pt idx="12155">
                  <c:v>3.1189696735836929E-2</c:v>
                </c:pt>
                <c:pt idx="12156">
                  <c:v>3.1495455609370157E-2</c:v>
                </c:pt>
                <c:pt idx="12157">
                  <c:v>3.1802400526854957E-2</c:v>
                </c:pt>
                <c:pt idx="12158">
                  <c:v>3.2110523085515735E-2</c:v>
                </c:pt>
                <c:pt idx="12159">
                  <c:v>3.2419814995750348E-2</c:v>
                </c:pt>
                <c:pt idx="12160">
                  <c:v>3.2730268077537691E-2</c:v>
                </c:pt>
                <c:pt idx="12161">
                  <c:v>3.3041874256909402E-2</c:v>
                </c:pt>
                <c:pt idx="12162">
                  <c:v>3.3354625562487798E-2</c:v>
                </c:pt>
                <c:pt idx="12163">
                  <c:v>3.3668514122091861E-2</c:v>
                </c:pt>
                <c:pt idx="12164">
                  <c:v>3.3983532159413091E-2</c:v>
                </c:pt>
                <c:pt idx="12165">
                  <c:v>3.4299673284170572E-2</c:v>
                </c:pt>
                <c:pt idx="12166">
                  <c:v>3.4616935283406182E-2</c:v>
                </c:pt>
                <c:pt idx="12167">
                  <c:v>3.4935320683149501E-2</c:v>
                </c:pt>
                <c:pt idx="12168">
                  <c:v>3.5254834591138928E-2</c:v>
                </c:pt>
                <c:pt idx="12169">
                  <c:v>3.5575483372752681E-2</c:v>
                </c:pt>
                <c:pt idx="12170">
                  <c:v>3.5897274489831293E-2</c:v>
                </c:pt>
                <c:pt idx="12171">
                  <c:v>3.6220216392278626E-2</c:v>
                </c:pt>
                <c:pt idx="12172">
                  <c:v>3.654431841725389E-2</c:v>
                </c:pt>
                <c:pt idx="12173">
                  <c:v>3.6869590693939365E-2</c:v>
                </c:pt>
                <c:pt idx="12174">
                  <c:v>3.7196044053598998E-2</c:v>
                </c:pt>
                <c:pt idx="12175">
                  <c:v>3.7523689944716228E-2</c:v>
                </c:pt>
                <c:pt idx="12176">
                  <c:v>3.7852540353008245E-2</c:v>
                </c:pt>
                <c:pt idx="12177">
                  <c:v>3.818260772611904E-2</c:v>
                </c:pt>
                <c:pt idx="12178">
                  <c:v>3.8513904902799066E-2</c:v>
                </c:pt>
                <c:pt idx="12179">
                  <c:v>3.8846445046384626E-2</c:v>
                </c:pt>
                <c:pt idx="12180">
                  <c:v>3.9180241582395366E-2</c:v>
                </c:pt>
                <c:pt idx="12181">
                  <c:v>3.9515308140073667E-2</c:v>
                </c:pt>
                <c:pt idx="12182">
                  <c:v>3.9851658497694828E-2</c:v>
                </c:pt>
                <c:pt idx="12183">
                  <c:v>4.0189306531482012E-2</c:v>
                </c:pt>
                <c:pt idx="12184">
                  <c:v>4.0528266167965329E-2</c:v>
                </c:pt>
                <c:pt idx="12185">
                  <c:v>4.0868551339628939E-2</c:v>
                </c:pt>
                <c:pt idx="12186">
                  <c:v>4.1210175943695686E-2</c:v>
                </c:pt>
                <c:pt idx="12187">
                  <c:v>4.1553153803903176E-2</c:v>
                </c:pt>
                <c:pt idx="12188">
                  <c:v>4.1897498635130169E-2</c:v>
                </c:pt>
                <c:pt idx="12189">
                  <c:v>4.2243224010736831E-2</c:v>
                </c:pt>
                <c:pt idx="12190">
                  <c:v>4.2590343332487325E-2</c:v>
                </c:pt>
                <c:pt idx="12191">
                  <c:v>4.2938869802927472E-2</c:v>
                </c:pt>
                <c:pt idx="12192">
                  <c:v>4.3288816400094493E-2</c:v>
                </c:pt>
                <c:pt idx="12193">
                  <c:v>4.3640195854441274E-2</c:v>
                </c:pt>
                <c:pt idx="12194">
                  <c:v>4.3993020627859473E-2</c:v>
                </c:pt>
                <c:pt idx="12195">
                  <c:v>4.4347302894696239E-2</c:v>
                </c:pt>
                <c:pt idx="12196">
                  <c:v>4.4703054524649441E-2</c:v>
                </c:pt>
                <c:pt idx="12197">
                  <c:v>4.506028706745141E-2</c:v>
                </c:pt>
                <c:pt idx="12198">
                  <c:v>4.5419011739234891E-2</c:v>
                </c:pt>
                <c:pt idx="12199">
                  <c:v>4.5779239410490474E-2</c:v>
                </c:pt>
                <c:pt idx="12200">
                  <c:v>4.6140980595524919E-2</c:v>
                </c:pt>
                <c:pt idx="12201">
                  <c:v>4.6504245443333515E-2</c:v>
                </c:pt>
                <c:pt idx="12202">
                  <c:v>4.686904372980337E-2</c:v>
                </c:pt>
                <c:pt idx="12203">
                  <c:v>4.7235384851168231E-2</c:v>
                </c:pt>
                <c:pt idx="12204">
                  <c:v>4.7603277818638094E-2</c:v>
                </c:pt>
                <c:pt idx="12205">
                  <c:v>4.7972731254130686E-2</c:v>
                </c:pt>
                <c:pt idx="12206">
                  <c:v>4.8343753387034942E-2</c:v>
                </c:pt>
                <c:pt idx="12207">
                  <c:v>4.8716352051939443E-2</c:v>
                </c:pt>
                <c:pt idx="12208">
                  <c:v>4.9090534687261614E-2</c:v>
                </c:pt>
                <c:pt idx="12209">
                  <c:v>4.9466308334717143E-2</c:v>
                </c:pt>
                <c:pt idx="12210">
                  <c:v>4.9843679639570877E-2</c:v>
                </c:pt>
                <c:pt idx="12211">
                  <c:v>5.0222654851613598E-2</c:v>
                </c:pt>
                <c:pt idx="12212">
                  <c:v>5.0603239826811738E-2</c:v>
                </c:pt>
                <c:pt idx="12213">
                  <c:v>5.0985440029579616E-2</c:v>
                </c:pt>
                <c:pt idx="12214">
                  <c:v>5.1369260535625884E-2</c:v>
                </c:pt>
                <c:pt idx="12215">
                  <c:v>5.1754706035328411E-2</c:v>
                </c:pt>
                <c:pt idx="12216">
                  <c:v>5.214178083759443E-2</c:v>
                </c:pt>
                <c:pt idx="12217">
                  <c:v>5.2530488874164435E-2</c:v>
                </c:pt>
                <c:pt idx="12218">
                  <c:v>5.2920833704320484E-2</c:v>
                </c:pt>
                <c:pt idx="12219">
                  <c:v>5.3312818519962057E-2</c:v>
                </c:pt>
                <c:pt idx="12220">
                  <c:v>5.370644615101404E-2</c:v>
                </c:pt>
                <c:pt idx="12221">
                  <c:v>5.4101719071133564E-2</c:v>
                </c:pt>
                <c:pt idx="12222">
                  <c:v>5.4498639403684233E-2</c:v>
                </c:pt>
                <c:pt idx="12223">
                  <c:v>5.4897208927947749E-2</c:v>
                </c:pt>
                <c:pt idx="12224">
                  <c:v>5.5297429085545066E-2</c:v>
                </c:pt>
                <c:pt idx="12225">
                  <c:v>5.5699300987040443E-2</c:v>
                </c:pt>
                <c:pt idx="12226">
                  <c:v>5.61028254187034E-2</c:v>
                </c:pt>
                <c:pt idx="12227">
                  <c:v>5.6508002849405083E-2</c:v>
                </c:pt>
                <c:pt idx="12228">
                  <c:v>5.6914826389849967E-2</c:v>
                </c:pt>
                <c:pt idx="12229">
                  <c:v>5.7323266572585338E-2</c:v>
                </c:pt>
                <c:pt idx="12230">
                  <c:v>5.7733268281731691E-2</c:v>
                </c:pt>
                <c:pt idx="12231">
                  <c:v>5.8144762498688878E-2</c:v>
                </c:pt>
                <c:pt idx="12232">
                  <c:v>5.8557673508127968E-2</c:v>
                </c:pt>
                <c:pt idx="12233">
                  <c:v>5.8971919767819701E-2</c:v>
                </c:pt>
                <c:pt idx="12234">
                  <c:v>5.9387414491290133E-2</c:v>
                </c:pt>
                <c:pt idx="12235">
                  <c:v>5.98040661895161E-2</c:v>
                </c:pt>
                <c:pt idx="12236">
                  <c:v>6.022177918262777E-2</c:v>
                </c:pt>
                <c:pt idx="12237">
                  <c:v>6.0640454083159392E-2</c:v>
                </c:pt>
                <c:pt idx="12238">
                  <c:v>6.1059988251986476E-2</c:v>
                </c:pt>
                <c:pt idx="12239">
                  <c:v>6.1480276228043217E-2</c:v>
                </c:pt>
                <c:pt idx="12240">
                  <c:v>6.1901210132884514E-2</c:v>
                </c:pt>
                <c:pt idx="12241">
                  <c:v>6.2322680051127809E-2</c:v>
                </c:pt>
                <c:pt idx="12242">
                  <c:v>6.274457438778068E-2</c:v>
                </c:pt>
                <c:pt idx="12243">
                  <c:v>6.3166780203432957E-2</c:v>
                </c:pt>
                <c:pt idx="12244">
                  <c:v>6.3589183528261567E-2</c:v>
                </c:pt>
                <c:pt idx="12245">
                  <c:v>6.401166965577014E-2</c:v>
                </c:pt>
                <c:pt idx="12246">
                  <c:v>6.4434123417156111E-2</c:v>
                </c:pt>
                <c:pt idx="12247">
                  <c:v>6.4856429437171736E-2</c:v>
                </c:pt>
                <c:pt idx="12248">
                  <c:v>6.5278472372316793E-2</c:v>
                </c:pt>
                <c:pt idx="12249">
                  <c:v>6.5700137132175943E-2</c:v>
                </c:pt>
                <c:pt idx="12250">
                  <c:v>6.6121309084684679E-2</c:v>
                </c:pt>
                <c:pt idx="12251">
                  <c:v>6.6541874246084903E-2</c:v>
                </c:pt>
                <c:pt idx="12252">
                  <c:v>6.6961719456302624E-2</c:v>
                </c:pt>
                <c:pt idx="12253">
                  <c:v>6.7380732540457511E-2</c:v>
                </c:pt>
                <c:pt idx="12254">
                  <c:v>6.7798802457188223E-2</c:v>
                </c:pt>
                <c:pt idx="12255">
                  <c:v>6.8215819434453318E-2</c:v>
                </c:pt>
                <c:pt idx="12256">
                  <c:v>6.8631675093444741E-2</c:v>
                </c:pt>
                <c:pt idx="12257">
                  <c:v>6.9046262561226479E-2</c:v>
                </c:pt>
                <c:pt idx="12258">
                  <c:v>6.9459476572689624E-2</c:v>
                </c:pt>
                <c:pt idx="12259">
                  <c:v>6.9871213562392176E-2</c:v>
                </c:pt>
                <c:pt idx="12260">
                  <c:v>7.0281371746830329E-2</c:v>
                </c:pt>
                <c:pt idx="12261">
                  <c:v>7.0689851197667408E-2</c:v>
                </c:pt>
                <c:pt idx="12262">
                  <c:v>7.1096553906425594E-2</c:v>
                </c:pt>
                <c:pt idx="12263">
                  <c:v>7.150138384112549E-2</c:v>
                </c:pt>
                <c:pt idx="12264">
                  <c:v>7.1904246995339899E-2</c:v>
                </c:pt>
                <c:pt idx="12265">
                  <c:v>7.2305051430107875E-2</c:v>
                </c:pt>
                <c:pt idx="12266">
                  <c:v>7.2703707309137652E-2</c:v>
                </c:pt>
                <c:pt idx="12267">
                  <c:v>7.3100126927708939E-2</c:v>
                </c:pt>
                <c:pt idx="12268">
                  <c:v>7.3494224735667316E-2</c:v>
                </c:pt>
                <c:pt idx="12269">
                  <c:v>7.3885917354886602E-2</c:v>
                </c:pt>
                <c:pt idx="12270">
                  <c:v>7.4275123591559022E-2</c:v>
                </c:pt>
                <c:pt idx="12271">
                  <c:v>7.4661764443656839E-2</c:v>
                </c:pt>
                <c:pt idx="12272">
                  <c:v>7.5045763103893035E-2</c:v>
                </c:pt>
                <c:pt idx="12273">
                  <c:v>7.5427044958495504E-2</c:v>
                </c:pt>
                <c:pt idx="12274">
                  <c:v>7.5805537582092214E-2</c:v>
                </c:pt>
                <c:pt idx="12275">
                  <c:v>7.6181170728993344E-2</c:v>
                </c:pt>
                <c:pt idx="12276">
                  <c:v>7.6553876321140787E-2</c:v>
                </c:pt>
                <c:pt idx="12277">
                  <c:v>7.6923588432983872E-2</c:v>
                </c:pt>
                <c:pt idx="12278">
                  <c:v>7.7290243273526599E-2</c:v>
                </c:pt>
                <c:pt idx="12279">
                  <c:v>7.7653779165779965E-2</c:v>
                </c:pt>
                <c:pt idx="12280">
                  <c:v>7.8014136523841038E-2</c:v>
                </c:pt>
                <c:pt idx="12281">
                  <c:v>7.8371257827809071E-2</c:v>
                </c:pt>
                <c:pt idx="12282">
                  <c:v>7.8725087596738352E-2</c:v>
                </c:pt>
                <c:pt idx="12283">
                  <c:v>7.9075572359816396E-2</c:v>
                </c:pt>
                <c:pt idx="12284">
                  <c:v>7.9422660625946676E-2</c:v>
                </c:pt>
                <c:pt idx="12285">
                  <c:v>7.9766302851904725E-2</c:v>
                </c:pt>
                <c:pt idx="12286">
                  <c:v>8.0106451409227647E-2</c:v>
                </c:pt>
                <c:pt idx="12287">
                  <c:v>8.0443060549987733E-2</c:v>
                </c:pt>
                <c:pt idx="12288">
                  <c:v>8.0776086371591976E-2</c:v>
                </c:pt>
                <c:pt idx="12289">
                  <c:v>8.1105486780742211E-2</c:v>
                </c:pt>
                <c:pt idx="12290">
                  <c:v>8.1431221513063229E-2</c:v>
                </c:pt>
                <c:pt idx="12291">
                  <c:v>8.1753252217570016E-2</c:v>
                </c:pt>
                <c:pt idx="12292">
                  <c:v>8.2071542443453216E-2</c:v>
                </c:pt>
                <c:pt idx="12293">
                  <c:v>8.2386057507956828E-2</c:v>
                </c:pt>
                <c:pt idx="12294">
                  <c:v>8.2696764400291223E-2</c:v>
                </c:pt>
                <c:pt idx="12295">
                  <c:v>8.3003631736043096E-2</c:v>
                </c:pt>
                <c:pt idx="12296">
                  <c:v>8.3306629713776545E-2</c:v>
                </c:pt>
                <c:pt idx="12297">
                  <c:v>8.3605730071933365E-2</c:v>
                </c:pt>
                <c:pt idx="12298">
                  <c:v>8.3900906046019005E-2</c:v>
                </c:pt>
                <c:pt idx="12299">
                  <c:v>8.4192132326129904E-2</c:v>
                </c:pt>
                <c:pt idx="12300">
                  <c:v>8.4479385014875896E-2</c:v>
                </c:pt>
                <c:pt idx="12301">
                  <c:v>8.4762641585747783E-2</c:v>
                </c:pt>
                <c:pt idx="12302">
                  <c:v>8.5041880841974699E-2</c:v>
                </c:pt>
                <c:pt idx="12303">
                  <c:v>8.5317082875913081E-2</c:v>
                </c:pt>
                <c:pt idx="12304">
                  <c:v>8.5588229029003871E-2</c:v>
                </c:pt>
                <c:pt idx="12305">
                  <c:v>8.5855301852331728E-2</c:v>
                </c:pt>
                <c:pt idx="12306">
                  <c:v>8.6118285067816464E-2</c:v>
                </c:pt>
                <c:pt idx="12307">
                  <c:v>8.6377163530063181E-2</c:v>
                </c:pt>
                <c:pt idx="12308">
                  <c:v>8.6631923188894761E-2</c:v>
                </c:pt>
                <c:pt idx="12309">
                  <c:v>8.6882551052587659E-2</c:v>
                </c:pt>
                <c:pt idx="12310">
                  <c:v>8.7129035151828724E-2</c:v>
                </c:pt>
                <c:pt idx="12311">
                  <c:v>8.7371364504408064E-2</c:v>
                </c:pt>
                <c:pt idx="12312">
                  <c:v>8.7609529080661747E-2</c:v>
                </c:pt>
                <c:pt idx="12313">
                  <c:v>8.7843519769673625E-2</c:v>
                </c:pt>
                <c:pt idx="12314">
                  <c:v>8.807332834624601E-2</c:v>
                </c:pt>
                <c:pt idx="12315">
                  <c:v>8.8298947438644304E-2</c:v>
                </c:pt>
                <c:pt idx="12316">
                  <c:v>8.8520370497121553E-2</c:v>
                </c:pt>
                <c:pt idx="12317">
                  <c:v>8.8737591763223905E-2</c:v>
                </c:pt>
                <c:pt idx="12318">
                  <c:v>8.8950606239879854E-2</c:v>
                </c:pt>
                <c:pt idx="12319">
                  <c:v>8.915940966227115E-2</c:v>
                </c:pt>
                <c:pt idx="12320">
                  <c:v>8.9363998469486172E-2</c:v>
                </c:pt>
                <c:pt idx="12321">
                  <c:v>8.9564369776947636E-2</c:v>
                </c:pt>
                <c:pt idx="12322">
                  <c:v>8.9760521349616457E-2</c:v>
                </c:pt>
                <c:pt idx="12323">
                  <c:v>8.9952451575961795E-2</c:v>
                </c:pt>
                <c:pt idx="12324">
                  <c:v>9.0140159442692547E-2</c:v>
                </c:pt>
                <c:pt idx="12325">
                  <c:v>9.0323644510241927E-2</c:v>
                </c:pt>
                <c:pt idx="12326">
                  <c:v>9.0502906888998022E-2</c:v>
                </c:pt>
                <c:pt idx="12327">
                  <c:v>9.0677947216269927E-2</c:v>
                </c:pt>
                <c:pt idx="12328">
                  <c:v>9.0848766633980033E-2</c:v>
                </c:pt>
                <c:pt idx="12329">
                  <c:v>9.101536676707267E-2</c:v>
                </c:pt>
                <c:pt idx="12330">
                  <c:v>9.1177749702626307E-2</c:v>
                </c:pt>
                <c:pt idx="12331">
                  <c:v>9.1335917969660146E-2</c:v>
                </c:pt>
                <c:pt idx="12332">
                  <c:v>9.1489874519620193E-2</c:v>
                </c:pt>
                <c:pt idx="12333">
                  <c:v>9.1639622707535007E-2</c:v>
                </c:pt>
                <c:pt idx="12334">
                  <c:v>9.1785166273826213E-2</c:v>
                </c:pt>
                <c:pt idx="12335">
                  <c:v>9.1926509326761913E-2</c:v>
                </c:pt>
                <c:pt idx="12336">
                  <c:v>9.2063656325539173E-2</c:v>
                </c:pt>
                <c:pt idx="12337">
                  <c:v>9.2196612063981706E-2</c:v>
                </c:pt>
                <c:pt idx="12338">
                  <c:v>9.2325381654839417E-2</c:v>
                </c:pt>
                <c:pt idx="12339">
                  <c:v>9.2449970514675336E-2</c:v>
                </c:pt>
                <c:pt idx="12340">
                  <c:v>9.2570384349326823E-2</c:v>
                </c:pt>
                <c:pt idx="12341">
                  <c:v>9.2686629139925508E-2</c:v>
                </c:pt>
                <c:pt idx="12342">
                  <c:v>9.2798711129463418E-2</c:v>
                </c:pt>
                <c:pt idx="12343">
                  <c:v>9.2906636809889573E-2</c:v>
                </c:pt>
                <c:pt idx="12344">
                  <c:v>9.3010412909724366E-2</c:v>
                </c:pt>
                <c:pt idx="12345">
                  <c:v>9.3110046382176473E-2</c:v>
                </c:pt>
                <c:pt idx="12346">
                  <c:v>9.320554439374884E-2</c:v>
                </c:pt>
                <c:pt idx="12347">
                  <c:v>9.3296914313319726E-2</c:v>
                </c:pt>
                <c:pt idx="12348">
                  <c:v>9.3384163701684952E-2</c:v>
                </c:pt>
                <c:pt idx="12349">
                  <c:v>9.3467300301547138E-2</c:v>
                </c:pt>
                <c:pt idx="12350">
                  <c:v>9.3546332027939536E-2</c:v>
                </c:pt>
                <c:pt idx="12351">
                  <c:v>9.3621266959069638E-2</c:v>
                </c:pt>
                <c:pt idx="12352">
                  <c:v>9.3692113327570214E-2</c:v>
                </c:pt>
                <c:pt idx="12353">
                  <c:v>9.3758886531504951E-2</c:v>
                </c:pt>
                <c:pt idx="12354">
                  <c:v>9.3821624292090011E-2</c:v>
                </c:pt>
                <c:pt idx="12355">
                  <c:v>9.3880389711122711E-2</c:v>
                </c:pt>
                <c:pt idx="12356">
                  <c:v>9.39352595725826E-2</c:v>
                </c:pt>
                <c:pt idx="12357">
                  <c:v>9.3986317166023264E-2</c:v>
                </c:pt>
                <c:pt idx="12358">
                  <c:v>9.4033651420932826E-2</c:v>
                </c:pt>
                <c:pt idx="12359">
                  <c:v>9.407735632743626E-2</c:v>
                </c:pt>
                <c:pt idx="12360">
                  <c:v>9.4117530398093063E-2</c:v>
                </c:pt>
                <c:pt idx="12361">
                  <c:v>9.4154276159845063E-2</c:v>
                </c:pt>
                <c:pt idx="12362">
                  <c:v>9.4187699674554884E-2</c:v>
                </c:pt>
                <c:pt idx="12363">
                  <c:v>9.4217910086980897E-2</c:v>
                </c:pt>
                <c:pt idx="12364">
                  <c:v>9.4245019199077906E-2</c:v>
                </c:pt>
                <c:pt idx="12365">
                  <c:v>9.4269141069544801E-2</c:v>
                </c:pt>
                <c:pt idx="12366">
                  <c:v>9.429039163756911E-2</c:v>
                </c:pt>
                <c:pt idx="12367">
                  <c:v>9.4308888369748628E-2</c:v>
                </c:pt>
                <c:pt idx="12368">
                  <c:v>9.4324749929200258E-2</c:v>
                </c:pt>
                <c:pt idx="12369">
                  <c:v>9.4338095865893951E-2</c:v>
                </c:pt>
                <c:pt idx="12370">
                  <c:v>9.4349046327280639E-2</c:v>
                </c:pt>
                <c:pt idx="12371">
                  <c:v>9.4357721788309562E-2</c:v>
                </c:pt>
                <c:pt idx="12372">
                  <c:v>9.436424279996003E-2</c:v>
                </c:pt>
                <c:pt idx="12373">
                  <c:v>9.4368729755439737E-2</c:v>
                </c:pt>
                <c:pt idx="12374">
                  <c:v>9.4371302673230115E-2</c:v>
                </c:pt>
                <c:pt idx="12375">
                  <c:v>9.4372080996184549E-2</c:v>
                </c:pt>
                <c:pt idx="12376">
                  <c:v>9.4371183405913869E-2</c:v>
                </c:pt>
                <c:pt idx="12377">
                  <c:v>9.4368727651717887E-2</c:v>
                </c:pt>
                <c:pt idx="12378">
                  <c:v>9.4364815417780856E-2</c:v>
                </c:pt>
                <c:pt idx="12379">
                  <c:v>9.4359499823578608E-2</c:v>
                </c:pt>
                <c:pt idx="12380">
                  <c:v>9.4352778753114097E-2</c:v>
                </c:pt>
                <c:pt idx="12381">
                  <c:v>9.4344619677806427E-2</c:v>
                </c:pt>
                <c:pt idx="12382">
                  <c:v>9.4334974844243302E-2</c:v>
                </c:pt>
                <c:pt idx="12383">
                  <c:v>9.4323783009027579E-2</c:v>
                </c:pt>
                <c:pt idx="12384">
                  <c:v>9.431097057345697E-2</c:v>
                </c:pt>
                <c:pt idx="12385">
                  <c:v>9.4296452640686923E-2</c:v>
                </c:pt>
                <c:pt idx="12386">
                  <c:v>9.4280134018177628E-2</c:v>
                </c:pt>
                <c:pt idx="12387">
                  <c:v>9.4261910168217999E-2</c:v>
                </c:pt>
                <c:pt idx="12388">
                  <c:v>9.4241668108480031E-2</c:v>
                </c:pt>
                <c:pt idx="12389">
                  <c:v>9.4219287264483156E-2</c:v>
                </c:pt>
                <c:pt idx="12390">
                  <c:v>9.4194640275799921E-2</c:v>
                </c:pt>
                <c:pt idx="12391">
                  <c:v>9.4167593757791435E-2</c:v>
                </c:pt>
                <c:pt idx="12392">
                  <c:v>9.4138009020616795E-2</c:v>
                </c:pt>
                <c:pt idx="12393">
                  <c:v>9.4105742747214574E-2</c:v>
                </c:pt>
                <c:pt idx="12394">
                  <c:v>9.4070647631910601E-2</c:v>
                </c:pt>
                <c:pt idx="12395">
                  <c:v>9.4032572981262441E-2</c:v>
                </c:pt>
                <c:pt idx="12396">
                  <c:v>9.3991365278704705E-2</c:v>
                </c:pt>
                <c:pt idx="12397">
                  <c:v>9.3946868714517809E-2</c:v>
                </c:pt>
                <c:pt idx="12398">
                  <c:v>9.3898925682596279E-2</c:v>
                </c:pt>
                <c:pt idx="12399">
                  <c:v>9.3847377245451585E-2</c:v>
                </c:pt>
                <c:pt idx="12400">
                  <c:v>9.3792063568840234E-2</c:v>
                </c:pt>
                <c:pt idx="12401">
                  <c:v>9.3732824327365641E-2</c:v>
                </c:pt>
                <c:pt idx="12402">
                  <c:v>9.3669499082360955E-2</c:v>
                </c:pt>
                <c:pt idx="12403">
                  <c:v>9.3601944058133213E-2</c:v>
                </c:pt>
                <c:pt idx="12404">
                  <c:v>9.3530067954836704E-2</c:v>
                </c:pt>
                <c:pt idx="12405">
                  <c:v>9.3453839422592319E-2</c:v>
                </c:pt>
                <c:pt idx="12406">
                  <c:v>9.337325998426016E-2</c:v>
                </c:pt>
                <c:pt idx="12407">
                  <c:v>9.3288347516290018E-2</c:v>
                </c:pt>
                <c:pt idx="12408">
                  <c:v>9.3199134475296139E-2</c:v>
                </c:pt>
                <c:pt idx="12409">
                  <c:v>9.3105666774207271E-2</c:v>
                </c:pt>
                <c:pt idx="12410">
                  <c:v>9.3008002735152542E-2</c:v>
                </c:pt>
                <c:pt idx="12411">
                  <c:v>9.2906212094455209E-2</c:v>
                </c:pt>
                <c:pt idx="12412">
                  <c:v>9.2800375057036158E-2</c:v>
                </c:pt>
                <c:pt idx="12413">
                  <c:v>9.2690581398437874E-2</c:v>
                </c:pt>
                <c:pt idx="12414">
                  <c:v>9.2576929612752268E-2</c:v>
                </c:pt>
                <c:pt idx="12415">
                  <c:v>9.245952610477122E-2</c:v>
                </c:pt>
                <c:pt idx="12416">
                  <c:v>9.2338484424719036E-2</c:v>
                </c:pt>
                <c:pt idx="12417">
                  <c:v>9.2213924543962128E-2</c:v>
                </c:pt>
                <c:pt idx="12418">
                  <c:v>9.2085972170129288E-2</c:v>
                </c:pt>
                <c:pt idx="12419">
                  <c:v>9.1954758100115414E-2</c:v>
                </c:pt>
                <c:pt idx="12420">
                  <c:v>9.1820417609478192E-2</c:v>
                </c:pt>
                <c:pt idx="12421">
                  <c:v>9.1683089876777132E-2</c:v>
                </c:pt>
                <c:pt idx="12422">
                  <c:v>9.1542917441441315E-2</c:v>
                </c:pt>
                <c:pt idx="12423">
                  <c:v>9.1400045693792231E-2</c:v>
                </c:pt>
                <c:pt idx="12424">
                  <c:v>9.1254622395883778E-2</c:v>
                </c:pt>
                <c:pt idx="12425">
                  <c:v>9.1106797231861603E-2</c:v>
                </c:pt>
                <c:pt idx="12426">
                  <c:v>9.095672138658023E-2</c:v>
                </c:pt>
                <c:pt idx="12427">
                  <c:v>9.0804547151253245E-2</c:v>
                </c:pt>
                <c:pt idx="12428">
                  <c:v>9.0650427554950522E-2</c:v>
                </c:pt>
                <c:pt idx="12429">
                  <c:v>9.0494516020790366E-2</c:v>
                </c:pt>
                <c:pt idx="12430">
                  <c:v>9.0336966045712522E-2</c:v>
                </c:pt>
                <c:pt idx="12431">
                  <c:v>9.0177930902752376E-2</c:v>
                </c:pt>
                <c:pt idx="12432">
                  <c:v>9.0017563364770861E-2</c:v>
                </c:pt>
                <c:pt idx="12433">
                  <c:v>8.9856015448632781E-2</c:v>
                </c:pt>
                <c:pt idx="12434">
                  <c:v>8.9693438178853294E-2</c:v>
                </c:pt>
                <c:pt idx="12435">
                  <c:v>8.9529981369772693E-2</c:v>
                </c:pt>
                <c:pt idx="12436">
                  <c:v>8.936579342534727E-2</c:v>
                </c:pt>
                <c:pt idx="12437">
                  <c:v>8.9201021155678711E-2</c:v>
                </c:pt>
                <c:pt idx="12438">
                  <c:v>8.9035809609434025E-2</c:v>
                </c:pt>
                <c:pt idx="12439">
                  <c:v>8.8870301921340294E-2</c:v>
                </c:pt>
                <c:pt idx="12440">
                  <c:v>8.870463917396737E-2</c:v>
                </c:pt>
                <c:pt idx="12441">
                  <c:v>8.8538960273041228E-2</c:v>
                </c:pt>
                <c:pt idx="12442">
                  <c:v>8.8373401835559903E-2</c:v>
                </c:pt>
                <c:pt idx="12443">
                  <c:v>8.8208098090011372E-2</c:v>
                </c:pt>
                <c:pt idx="12444">
                  <c:v>8.804318078801969E-2</c:v>
                </c:pt>
                <c:pt idx="12445">
                  <c:v>8.7878779126773499E-2</c:v>
                </c:pt>
                <c:pt idx="12446">
                  <c:v>8.7715019681615519E-2</c:v>
                </c:pt>
                <c:pt idx="12447">
                  <c:v>8.7552026348198114E-2</c:v>
                </c:pt>
                <c:pt idx="12448">
                  <c:v>8.7389920293632753E-2</c:v>
                </c:pt>
                <c:pt idx="12449">
                  <c:v>8.7228819916088177E-2</c:v>
                </c:pt>
                <c:pt idx="12450">
                  <c:v>8.7068840812310991E-2</c:v>
                </c:pt>
                <c:pt idx="12451">
                  <c:v>8.6910095752569E-2</c:v>
                </c:pt>
                <c:pt idx="12452">
                  <c:v>8.6752694662536364E-2</c:v>
                </c:pt>
                <c:pt idx="12453">
                  <c:v>8.6596744611663015E-2</c:v>
                </c:pt>
                <c:pt idx="12454">
                  <c:v>8.6442349807589414E-2</c:v>
                </c:pt>
                <c:pt idx="12455">
                  <c:v>8.628961159618917E-2</c:v>
                </c:pt>
                <c:pt idx="12456">
                  <c:v>8.6138628466840284E-2</c:v>
                </c:pt>
                <c:pt idx="12457">
                  <c:v>8.5989496062544551E-2</c:v>
                </c:pt>
                <c:pt idx="12458">
                  <c:v>8.5842307194533438E-2</c:v>
                </c:pt>
                <c:pt idx="12459">
                  <c:v>8.5697151861014328E-2</c:v>
                </c:pt>
                <c:pt idx="12460">
                  <c:v>8.5554117269730487E-2</c:v>
                </c:pt>
                <c:pt idx="12461">
                  <c:v>8.5413287864021165E-2</c:v>
                </c:pt>
                <c:pt idx="12462">
                  <c:v>8.527474535208722E-2</c:v>
                </c:pt>
                <c:pt idx="12463">
                  <c:v>8.5138568739178841E-2</c:v>
                </c:pt>
                <c:pt idx="12464">
                  <c:v>8.5004834362441342E-2</c:v>
                </c:pt>
                <c:pt idx="12465">
                  <c:v>8.4873606125670548E-2</c:v>
                </c:pt>
                <c:pt idx="12466">
                  <c:v>8.4744914359926607E-2</c:v>
                </c:pt>
                <c:pt idx="12467">
                  <c:v>8.4618751584585192E-2</c:v>
                </c:pt>
                <c:pt idx="12468">
                  <c:v>8.4495088877032984E-2</c:v>
                </c:pt>
                <c:pt idx="12469">
                  <c:v>8.4373885929711956E-2</c:v>
                </c:pt>
                <c:pt idx="12470">
                  <c:v>8.4255092295731859E-2</c:v>
                </c:pt>
                <c:pt idx="12471">
                  <c:v>8.4138648236206703E-2</c:v>
                </c:pt>
                <c:pt idx="12472">
                  <c:v>8.4024485511616911E-2</c:v>
                </c:pt>
                <c:pt idx="12473">
                  <c:v>8.3912528132307942E-2</c:v>
                </c:pt>
                <c:pt idx="12474">
                  <c:v>8.3802693070137671E-2</c:v>
                </c:pt>
                <c:pt idx="12475">
                  <c:v>8.369489093273054E-2</c:v>
                </c:pt>
                <c:pt idx="12476">
                  <c:v>8.3589026601743249E-2</c:v>
                </c:pt>
                <c:pt idx="12477">
                  <c:v>8.3484999836513502E-2</c:v>
                </c:pt>
                <c:pt idx="12478">
                  <c:v>8.3382705844428112E-2</c:v>
                </c:pt>
                <c:pt idx="12479">
                  <c:v>8.3282035819316175E-2</c:v>
                </c:pt>
                <c:pt idx="12480">
                  <c:v>8.3182877449136994E-2</c:v>
                </c:pt>
                <c:pt idx="12481">
                  <c:v>8.308511539420102E-2</c:v>
                </c:pt>
                <c:pt idx="12482">
                  <c:v>8.2988631737127672E-2</c:v>
                </c:pt>
                <c:pt idx="12483">
                  <c:v>8.289330640571127E-2</c:v>
                </c:pt>
                <c:pt idx="12484">
                  <c:v>8.2799017569832864E-2</c:v>
                </c:pt>
                <c:pt idx="12485">
                  <c:v>8.2705642013523775E-2</c:v>
                </c:pt>
                <c:pt idx="12486">
                  <c:v>8.2613055483253775E-2</c:v>
                </c:pt>
                <c:pt idx="12487">
                  <c:v>8.2521133013484224E-2</c:v>
                </c:pt>
                <c:pt idx="12488">
                  <c:v>8.2429749230495883E-2</c:v>
                </c:pt>
                <c:pt idx="12489">
                  <c:v>8.233877863546861E-2</c:v>
                </c:pt>
                <c:pt idx="12490">
                  <c:v>8.224809586776001E-2</c:v>
                </c:pt>
                <c:pt idx="12491">
                  <c:v>8.2157575949298914E-2</c:v>
                </c:pt>
                <c:pt idx="12492">
                  <c:v>8.2067094510980126E-2</c:v>
                </c:pt>
                <c:pt idx="12493">
                  <c:v>8.1976528001917168E-2</c:v>
                </c:pt>
                <c:pt idx="12494">
                  <c:v>8.1885753882380133E-2</c:v>
                </c:pt>
                <c:pt idx="12495">
                  <c:v>8.1794650801218324E-2</c:v>
                </c:pt>
                <c:pt idx="12496">
                  <c:v>8.1703098758538373E-2</c:v>
                </c:pt>
                <c:pt idx="12497">
                  <c:v>8.1610979254381849E-2</c:v>
                </c:pt>
                <c:pt idx="12498">
                  <c:v>8.1518175424119294E-2</c:v>
                </c:pt>
                <c:pt idx="12499">
                  <c:v>8.1424572161250805E-2</c:v>
                </c:pt>
                <c:pt idx="12500">
                  <c:v>8.1330056228279005E-2</c:v>
                </c:pt>
                <c:pt idx="12501">
                  <c:v>8.1234516356293737E-2</c:v>
                </c:pt>
                <c:pt idx="12502">
                  <c:v>8.1137843333883727E-2</c:v>
                </c:pt>
                <c:pt idx="12503">
                  <c:v>8.1039641276960811E-2</c:v>
                </c:pt>
                <c:pt idx="12504">
                  <c:v>8.0938897349696268E-2</c:v>
                </c:pt>
                <c:pt idx="12505">
                  <c:v>8.0834490136714385E-2</c:v>
                </c:pt>
                <c:pt idx="12506">
                  <c:v>8.0725798941627694E-2</c:v>
                </c:pt>
                <c:pt idx="12507">
                  <c:v>8.0612509753763439E-2</c:v>
                </c:pt>
                <c:pt idx="12508">
                  <c:v>8.0494350702825235E-2</c:v>
                </c:pt>
                <c:pt idx="12509">
                  <c:v>8.0371079729056799E-2</c:v>
                </c:pt>
                <c:pt idx="12510">
                  <c:v>8.0242482533742387E-2</c:v>
                </c:pt>
                <c:pt idx="12511">
                  <c:v>8.0108371001538184E-2</c:v>
                </c:pt>
                <c:pt idx="12512">
                  <c:v>7.9968581701273869E-2</c:v>
                </c:pt>
                <c:pt idx="12513">
                  <c:v>7.9822974447960326E-2</c:v>
                </c:pt>
                <c:pt idx="12514">
                  <c:v>7.9671430923745068E-2</c:v>
                </c:pt>
                <c:pt idx="12515">
                  <c:v>7.9513853356159889E-2</c:v>
                </c:pt>
                <c:pt idx="12516">
                  <c:v>7.9350163252040792E-2</c:v>
                </c:pt>
                <c:pt idx="12517">
                  <c:v>7.9180300185511976E-2</c:v>
                </c:pt>
                <c:pt idx="12518">
                  <c:v>7.9004220638441328E-2</c:v>
                </c:pt>
                <c:pt idx="12519">
                  <c:v>7.8821896891789006E-2</c:v>
                </c:pt>
                <c:pt idx="12520">
                  <c:v>7.8633315966290737E-2</c:v>
                </c:pt>
                <c:pt idx="12521">
                  <c:v>7.8438478610935225E-2</c:v>
                </c:pt>
                <c:pt idx="12522">
                  <c:v>7.8237398337717007E-2</c:v>
                </c:pt>
                <c:pt idx="12523">
                  <c:v>7.8030100501168181E-2</c:v>
                </c:pt>
                <c:pt idx="12524">
                  <c:v>7.7816621421195234E-2</c:v>
                </c:pt>
                <c:pt idx="12525">
                  <c:v>7.7597007547772559E-2</c:v>
                </c:pt>
                <c:pt idx="12526">
                  <c:v>7.7371314666069488E-2</c:v>
                </c:pt>
                <c:pt idx="12527">
                  <c:v>7.7139607140613103E-2</c:v>
                </c:pt>
                <c:pt idx="12528">
                  <c:v>7.6901957197117038E-2</c:v>
                </c:pt>
                <c:pt idx="12529">
                  <c:v>7.6658444240634019E-2</c:v>
                </c:pt>
                <c:pt idx="12530">
                  <c:v>7.6409154208716773E-2</c:v>
                </c:pt>
                <c:pt idx="12531">
                  <c:v>7.6154178958302177E-2</c:v>
                </c:pt>
                <c:pt idx="12532">
                  <c:v>7.589361568506113E-2</c:v>
                </c:pt>
                <c:pt idx="12533">
                  <c:v>7.562756637398628E-2</c:v>
                </c:pt>
                <c:pt idx="12534">
                  <c:v>7.5356137280018942E-2</c:v>
                </c:pt>
                <c:pt idx="12535">
                  <c:v>7.5079438437546372E-2</c:v>
                </c:pt>
                <c:pt idx="12536">
                  <c:v>7.4797583197629303E-2</c:v>
                </c:pt>
                <c:pt idx="12537">
                  <c:v>7.451068779185023E-2</c:v>
                </c:pt>
                <c:pt idx="12538">
                  <c:v>7.4218870921701638E-2</c:v>
                </c:pt>
                <c:pt idx="12539">
                  <c:v>7.3922253372462957E-2</c:v>
                </c:pt>
                <c:pt idx="12540">
                  <c:v>7.3620957650544772E-2</c:v>
                </c:pt>
                <c:pt idx="12541">
                  <c:v>7.3315107643307037E-2</c:v>
                </c:pt>
                <c:pt idx="12542">
                  <c:v>7.3004828300387667E-2</c:v>
                </c:pt>
                <c:pt idx="12543">
                  <c:v>7.2690245335606085E-2</c:v>
                </c:pt>
                <c:pt idx="12544">
                  <c:v>7.2371484948534445E-2</c:v>
                </c:pt>
                <c:pt idx="12545">
                  <c:v>7.2048673564857738E-2</c:v>
                </c:pt>
                <c:pt idx="12546">
                  <c:v>7.1721937594670923E-2</c:v>
                </c:pt>
                <c:pt idx="12547">
                  <c:v>7.1391403207888809E-2</c:v>
                </c:pt>
                <c:pt idx="12548">
                  <c:v>7.1057196125971278E-2</c:v>
                </c:pt>
                <c:pt idx="12549">
                  <c:v>7.071944142919262E-2</c:v>
                </c:pt>
                <c:pt idx="12550">
                  <c:v>7.0378263378709671E-2</c:v>
                </c:pt>
                <c:pt idx="12551">
                  <c:v>7.0033785252709008E-2</c:v>
                </c:pt>
                <c:pt idx="12552">
                  <c:v>6.9686129195938473E-2</c:v>
                </c:pt>
                <c:pt idx="12553">
                  <c:v>6.9335416081952664E-2</c:v>
                </c:pt>
                <c:pt idx="12554">
                  <c:v>6.8981765387426189E-2</c:v>
                </c:pt>
                <c:pt idx="12555">
                  <c:v>6.8625295077911902E-2</c:v>
                </c:pt>
                <c:pt idx="12556">
                  <c:v>6.8266121504444111E-2</c:v>
                </c:pt>
                <c:pt idx="12557">
                  <c:v>6.7904359310409695E-2</c:v>
                </c:pt>
                <c:pt idx="12558">
                  <c:v>6.7540121348131657E-2</c:v>
                </c:pt>
                <c:pt idx="12559">
                  <c:v>6.7173518604630805E-2</c:v>
                </c:pt>
                <c:pt idx="12560">
                  <c:v>6.6804660136052949E-2</c:v>
                </c:pt>
                <c:pt idx="12561">
                  <c:v>6.6433653010268282E-2</c:v>
                </c:pt>
                <c:pt idx="12562">
                  <c:v>6.6060602257170323E-2</c:v>
                </c:pt>
                <c:pt idx="12563">
                  <c:v>6.5685610826220667E-2</c:v>
                </c:pt>
                <c:pt idx="12564">
                  <c:v>6.5308779550804413E-2</c:v>
                </c:pt>
                <c:pt idx="12565">
                  <c:v>6.4930207118979871E-2</c:v>
                </c:pt>
                <c:pt idx="12566">
                  <c:v>6.4549990050223022E-2</c:v>
                </c:pt>
                <c:pt idx="12567">
                  <c:v>6.4168222677785589E-2</c:v>
                </c:pt>
                <c:pt idx="12568">
                  <c:v>6.3784997136301036E-2</c:v>
                </c:pt>
                <c:pt idx="12569">
                  <c:v>6.3400403354289536E-2</c:v>
                </c:pt>
                <c:pt idx="12570">
                  <c:v>6.3014529051229104E-2</c:v>
                </c:pt>
                <c:pt idx="12571">
                  <c:v>6.2627459738874028E-2</c:v>
                </c:pt>
                <c:pt idx="12572">
                  <c:v>6.2239278726517716E-2</c:v>
                </c:pt>
                <c:pt idx="12573">
                  <c:v>6.1850067129910466E-2</c:v>
                </c:pt>
                <c:pt idx="12574">
                  <c:v>6.1459903883556599E-2</c:v>
                </c:pt>
                <c:pt idx="12575">
                  <c:v>6.1068865756128951E-2</c:v>
                </c:pt>
                <c:pt idx="12576">
                  <c:v>6.0677027368750962E-2</c:v>
                </c:pt>
                <c:pt idx="12577">
                  <c:v>6.0284461215909607E-2</c:v>
                </c:pt>
                <c:pt idx="12578">
                  <c:v>5.9891237688773788E-2</c:v>
                </c:pt>
                <c:pt idx="12579">
                  <c:v>5.9497425100704771E-2</c:v>
                </c:pt>
                <c:pt idx="12580">
                  <c:v>5.9103089714755988E-2</c:v>
                </c:pt>
                <c:pt idx="12581">
                  <c:v>5.8708295772970362E-2</c:v>
                </c:pt>
                <c:pt idx="12582">
                  <c:v>5.831310552729338E-2</c:v>
                </c:pt>
                <c:pt idx="12583">
                  <c:v>5.7917579271930558E-2</c:v>
                </c:pt>
                <c:pt idx="12584">
                  <c:v>5.7521775376986654E-2</c:v>
                </c:pt>
                <c:pt idx="12585">
                  <c:v>5.7125750323233769E-2</c:v>
                </c:pt>
                <c:pt idx="12586">
                  <c:v>5.6729558737863735E-2</c:v>
                </c:pt>
                <c:pt idx="12587">
                  <c:v>5.6333253431089227E-2</c:v>
                </c:pt>
                <c:pt idx="12588">
                  <c:v>5.5936885433465103E-2</c:v>
                </c:pt>
                <c:pt idx="12589">
                  <c:v>5.5540504033810521E-2</c:v>
                </c:pt>
                <c:pt idx="12590">
                  <c:v>5.514415681761841E-2</c:v>
                </c:pt>
                <c:pt idx="12591">
                  <c:v>5.4747889705847007E-2</c:v>
                </c:pt>
                <c:pt idx="12592">
                  <c:v>5.4351746993994414E-2</c:v>
                </c:pt>
                <c:pt idx="12593">
                  <c:v>5.3955771391363816E-2</c:v>
                </c:pt>
                <c:pt idx="12594">
                  <c:v>5.3560004060433063E-2</c:v>
                </c:pt>
                <c:pt idx="12595">
                  <c:v>5.3164484656248207E-2</c:v>
                </c:pt>
                <c:pt idx="12596">
                  <c:v>5.2769251365766712E-2</c:v>
                </c:pt>
                <c:pt idx="12597">
                  <c:v>5.2374340947080503E-2</c:v>
                </c:pt>
                <c:pt idx="12598">
                  <c:v>5.1979788768455153E-2</c:v>
                </c:pt>
                <c:pt idx="12599">
                  <c:v>5.1585628847125656E-2</c:v>
                </c:pt>
                <c:pt idx="12600">
                  <c:v>5.1191893887794111E-2</c:v>
                </c:pt>
                <c:pt idx="12601">
                  <c:v>5.0798615320779679E-2</c:v>
                </c:pt>
                <c:pt idx="12602">
                  <c:v>5.040582333977376E-2</c:v>
                </c:pt>
                <c:pt idx="12603">
                  <c:v>5.0013546939159527E-2</c:v>
                </c:pt>
                <c:pt idx="12604">
                  <c:v>4.9621813950856714E-2</c:v>
                </c:pt>
                <c:pt idx="12605">
                  <c:v>4.9230651080657328E-2</c:v>
                </c:pt>
                <c:pt idx="12606">
                  <c:v>4.8840083944021222E-2</c:v>
                </c:pt>
                <c:pt idx="12607">
                  <c:v>4.845013710130297E-2</c:v>
                </c:pt>
                <c:pt idx="12608">
                  <c:v>4.806083409238579E-2</c:v>
                </c:pt>
                <c:pt idx="12609">
                  <c:v>4.7672197470699389E-2</c:v>
                </c:pt>
                <c:pt idx="12610">
                  <c:v>4.7284248836603385E-2</c:v>
                </c:pt>
                <c:pt idx="12611">
                  <c:v>4.6897008870118481E-2</c:v>
                </c:pt>
                <c:pt idx="12612">
                  <c:v>4.6510497362991558E-2</c:v>
                </c:pt>
                <c:pt idx="12613">
                  <c:v>4.6124733250082185E-2</c:v>
                </c:pt>
                <c:pt idx="12614">
                  <c:v>4.5739734640060446E-2</c:v>
                </c:pt>
                <c:pt idx="12615">
                  <c:v>4.535551884540804E-2</c:v>
                </c:pt>
                <c:pt idx="12616">
                  <c:v>4.4972102411716459E-2</c:v>
                </c:pt>
                <c:pt idx="12617">
                  <c:v>4.4589501146277584E-2</c:v>
                </c:pt>
                <c:pt idx="12618">
                  <c:v>4.4207730145964026E-2</c:v>
                </c:pt>
                <c:pt idx="12619">
                  <c:v>4.3826803824397645E-2</c:v>
                </c:pt>
                <c:pt idx="12620">
                  <c:v>4.3446735938406505E-2</c:v>
                </c:pt>
                <c:pt idx="12621">
                  <c:v>4.3067539613771459E-2</c:v>
                </c:pt>
                <c:pt idx="12622">
                  <c:v>4.2689227370265169E-2</c:v>
                </c:pt>
                <c:pt idx="12623">
                  <c:v>4.2311811145987026E-2</c:v>
                </c:pt>
                <c:pt idx="12624">
                  <c:v>4.1935302320998888E-2</c:v>
                </c:pt>
                <c:pt idx="12625">
                  <c:v>4.1559711740267409E-2</c:v>
                </c:pt>
                <c:pt idx="12626">
                  <c:v>4.1185049735919355E-2</c:v>
                </c:pt>
                <c:pt idx="12627">
                  <c:v>4.0811326148817426E-2</c:v>
                </c:pt>
                <c:pt idx="12628">
                  <c:v>4.0438550349464752E-2</c:v>
                </c:pt>
                <c:pt idx="12629">
                  <c:v>4.0066731258246925E-2</c:v>
                </c:pt>
                <c:pt idx="12630">
                  <c:v>3.9695877365020539E-2</c:v>
                </c:pt>
                <c:pt idx="12631">
                  <c:v>3.932599674805904E-2</c:v>
                </c:pt>
                <c:pt idx="12632">
                  <c:v>3.8957097092365299E-2</c:v>
                </c:pt>
                <c:pt idx="12633">
                  <c:v>3.8589185707362604E-2</c:v>
                </c:pt>
                <c:pt idx="12634">
                  <c:v>3.8222269543974924E-2</c:v>
                </c:pt>
                <c:pt idx="12635">
                  <c:v>3.7856355211108091E-2</c:v>
                </c:pt>
                <c:pt idx="12636">
                  <c:v>3.7491448991543892E-2</c:v>
                </c:pt>
                <c:pt idx="12637">
                  <c:v>3.7127556857259034E-2</c:v>
                </c:pt>
                <c:pt idx="12638">
                  <c:v>3.6764684484181472E-2</c:v>
                </c:pt>
                <c:pt idx="12639">
                  <c:v>3.6402837266396447E-2</c:v>
                </c:pt>
                <c:pt idx="12640">
                  <c:v>3.6042020329815024E-2</c:v>
                </c:pt>
                <c:pt idx="12641">
                  <c:v>3.568223854531781E-2</c:v>
                </c:pt>
                <c:pt idx="12642">
                  <c:v>3.5323496541386584E-2</c:v>
                </c:pt>
                <c:pt idx="12643">
                  <c:v>3.4965798716236902E-2</c:v>
                </c:pt>
                <c:pt idx="12644">
                  <c:v>3.4609149249464205E-2</c:v>
                </c:pt>
                <c:pt idx="12645">
                  <c:v>3.4253552113216706E-2</c:v>
                </c:pt>
                <c:pt idx="12646">
                  <c:v>3.3899011082907611E-2</c:v>
                </c:pt>
                <c:pt idx="12647">
                  <c:v>3.3545529747479409E-2</c:v>
                </c:pt>
                <c:pt idx="12648">
                  <c:v>3.3193111519233251E-2</c:v>
                </c:pt>
                <c:pt idx="12649">
                  <c:v>3.2841759643235595E-2</c:v>
                </c:pt>
                <c:pt idx="12650">
                  <c:v>3.2491477206315025E-2</c:v>
                </c:pt>
                <c:pt idx="12651">
                  <c:v>3.2142267145661325E-2</c:v>
                </c:pt>
                <c:pt idx="12652">
                  <c:v>3.1794132257039212E-2</c:v>
                </c:pt>
                <c:pt idx="12653">
                  <c:v>3.1447075202628801E-2</c:v>
                </c:pt>
                <c:pt idx="12654">
                  <c:v>3.1101098518504559E-2</c:v>
                </c:pt>
                <c:pt idx="12655">
                  <c:v>3.0756204621764833E-2</c:v>
                </c:pt>
                <c:pt idx="12656">
                  <c:v>3.0412395817323204E-2</c:v>
                </c:pt>
                <c:pt idx="12657">
                  <c:v>3.0069674304373149E-2</c:v>
                </c:pt>
                <c:pt idx="12658">
                  <c:v>2.9728042182537353E-2</c:v>
                </c:pt>
                <c:pt idx="12659">
                  <c:v>2.9387501457712382E-2</c:v>
                </c:pt>
                <c:pt idx="12660">
                  <c:v>2.9048054047619638E-2</c:v>
                </c:pt>
                <c:pt idx="12661">
                  <c:v>2.8709701787073185E-2</c:v>
                </c:pt>
                <c:pt idx="12662">
                  <c:v>2.8372446432974603E-2</c:v>
                </c:pt>
                <c:pt idx="12663">
                  <c:v>2.8036289669045231E-2</c:v>
                </c:pt>
                <c:pt idx="12664">
                  <c:v>2.7701233110305378E-2</c:v>
                </c:pt>
                <c:pt idx="12665">
                  <c:v>2.7367278307310391E-2</c:v>
                </c:pt>
                <c:pt idx="12666">
                  <c:v>2.7034426750152909E-2</c:v>
                </c:pt>
                <c:pt idx="12667">
                  <c:v>2.6702679872240509E-2</c:v>
                </c:pt>
                <c:pt idx="12668">
                  <c:v>2.6372039053857623E-2</c:v>
                </c:pt>
                <c:pt idx="12669">
                  <c:v>2.6042505625520625E-2</c:v>
                </c:pt>
                <c:pt idx="12670">
                  <c:v>2.571408087113438E-2</c:v>
                </c:pt>
                <c:pt idx="12671">
                  <c:v>2.5386766030958696E-2</c:v>
                </c:pt>
                <c:pt idx="12672">
                  <c:v>2.5060562304392565E-2</c:v>
                </c:pt>
                <c:pt idx="12673">
                  <c:v>2.4735470852584041E-2</c:v>
                </c:pt>
                <c:pt idx="12674">
                  <c:v>2.4411492800873444E-2</c:v>
                </c:pt>
                <c:pt idx="12675">
                  <c:v>2.4088629241077037E-2</c:v>
                </c:pt>
                <c:pt idx="12676">
                  <c:v>2.376688123361851E-2</c:v>
                </c:pt>
                <c:pt idx="12677">
                  <c:v>2.3446249809514989E-2</c:v>
                </c:pt>
                <c:pt idx="12678">
                  <c:v>2.3126735972224362E-2</c:v>
                </c:pt>
                <c:pt idx="12679">
                  <c:v>2.2808340699360517E-2</c:v>
                </c:pt>
                <c:pt idx="12680">
                  <c:v>2.2491064944282411E-2</c:v>
                </c:pt>
                <c:pt idx="12681">
                  <c:v>2.2174909637563498E-2</c:v>
                </c:pt>
                <c:pt idx="12682">
                  <c:v>2.185987568834687E-2</c:v>
                </c:pt>
                <c:pt idx="12683">
                  <c:v>2.1545963985592172E-2</c:v>
                </c:pt>
                <c:pt idx="12684">
                  <c:v>2.1233175399219581E-2</c:v>
                </c:pt>
                <c:pt idx="12685">
                  <c:v>2.0921510781156002E-2</c:v>
                </c:pt>
                <c:pt idx="12686">
                  <c:v>2.0610970966288826E-2</c:v>
                </c:pt>
                <c:pt idx="12687">
                  <c:v>2.0301556773331824E-2</c:v>
                </c:pt>
                <c:pt idx="12688">
                  <c:v>1.9993269005608164E-2</c:v>
                </c:pt>
                <c:pt idx="12689">
                  <c:v>1.9686108451754881E-2</c:v>
                </c:pt>
                <c:pt idx="12690">
                  <c:v>1.9380075886353293E-2</c:v>
                </c:pt>
                <c:pt idx="12691">
                  <c:v>1.9075172070489435E-2</c:v>
                </c:pt>
                <c:pt idx="12692">
                  <c:v>1.8771397752248637E-2</c:v>
                </c:pt>
                <c:pt idx="12693">
                  <c:v>1.846875366714805E-2</c:v>
                </c:pt>
                <c:pt idx="12694">
                  <c:v>1.8167240538510793E-2</c:v>
                </c:pt>
                <c:pt idx="12695">
                  <c:v>1.7866859077785437E-2</c:v>
                </c:pt>
                <c:pt idx="12696">
                  <c:v>1.7567609984813975E-2</c:v>
                </c:pt>
                <c:pt idx="12697">
                  <c:v>1.7269493948051818E-2</c:v>
                </c:pt>
                <c:pt idx="12698">
                  <c:v>1.6972511644742724E-2</c:v>
                </c:pt>
                <c:pt idx="12699">
                  <c:v>1.6676663741051725E-2</c:v>
                </c:pt>
                <c:pt idx="12700">
                  <c:v>1.6381950892159023E-2</c:v>
                </c:pt>
                <c:pt idx="12701">
                  <c:v>1.6088373742317329E-2</c:v>
                </c:pt>
                <c:pt idx="12702">
                  <c:v>1.579593292487547E-2</c:v>
                </c:pt>
                <c:pt idx="12703">
                  <c:v>1.5504629062270748E-2</c:v>
                </c:pt>
                <c:pt idx="12704">
                  <c:v>1.5214462765992164E-2</c:v>
                </c:pt>
                <c:pt idx="12705">
                  <c:v>1.4925434636517149E-2</c:v>
                </c:pt>
                <c:pt idx="12706">
                  <c:v>1.4637545263223601E-2</c:v>
                </c:pt>
                <c:pt idx="12707">
                  <c:v>1.435079522427953E-2</c:v>
                </c:pt>
                <c:pt idx="12708">
                  <c:v>1.4065185086512081E-2</c:v>
                </c:pt>
                <c:pt idx="12709">
                  <c:v>1.3780715405257852E-2</c:v>
                </c:pt>
                <c:pt idx="12710">
                  <c:v>1.3497386724196304E-2</c:v>
                </c:pt>
                <c:pt idx="12711">
                  <c:v>1.3215199575167843E-2</c:v>
                </c:pt>
                <c:pt idx="12712">
                  <c:v>1.2934154477978138E-2</c:v>
                </c:pt>
                <c:pt idx="12713">
                  <c:v>1.2654251940190285E-2</c:v>
                </c:pt>
                <c:pt idx="12714">
                  <c:v>1.2375492456906114E-2</c:v>
                </c:pt>
                <c:pt idx="12715">
                  <c:v>1.2097876510537967E-2</c:v>
                </c:pt>
                <c:pt idx="12716">
                  <c:v>1.1821404570572302E-2</c:v>
                </c:pt>
                <c:pt idx="12717">
                  <c:v>1.1546077093326198E-2</c:v>
                </c:pt>
                <c:pt idx="12718">
                  <c:v>1.1271894521697932E-2</c:v>
                </c:pt>
                <c:pt idx="12719">
                  <c:v>1.0998857284912704E-2</c:v>
                </c:pt>
                <c:pt idx="12720">
                  <c:v>1.0726965798264375E-2</c:v>
                </c:pt>
                <c:pt idx="12721">
                  <c:v>1.0456220462854321E-2</c:v>
                </c:pt>
                <c:pt idx="12722">
                  <c:v>1.0186621665328126E-2</c:v>
                </c:pt>
                <c:pt idx="12723">
                  <c:v>9.9181697776109332E-3</c:v>
                </c:pt>
                <c:pt idx="12724">
                  <c:v>9.6508651566423517E-3</c:v>
                </c:pt>
                <c:pt idx="12725">
                  <c:v>9.3847081441114193E-3</c:v>
                </c:pt>
                <c:pt idx="12726">
                  <c:v>9.1196990661924597E-3</c:v>
                </c:pt>
                <c:pt idx="12727">
                  <c:v>8.855838233282308E-3</c:v>
                </c:pt>
                <c:pt idx="12728">
                  <c:v>8.5931259397395536E-3</c:v>
                </c:pt>
                <c:pt idx="12729">
                  <c:v>8.3315624636263481E-3</c:v>
                </c:pt>
                <c:pt idx="12730">
                  <c:v>8.0711480664531036E-3</c:v>
                </c:pt>
                <c:pt idx="12731">
                  <c:v>7.8118829929267539E-3</c:v>
                </c:pt>
                <c:pt idx="12732">
                  <c:v>7.5537674707027835E-3</c:v>
                </c:pt>
                <c:pt idx="12733">
                  <c:v>7.2968017101415344E-3</c:v>
                </c:pt>
                <c:pt idx="12734">
                  <c:v>7.0409859040690614E-3</c:v>
                </c:pt>
                <c:pt idx="12735">
                  <c:v>6.7863202275428702E-3</c:v>
                </c:pt>
                <c:pt idx="12736">
                  <c:v>6.5328048376228033E-3</c:v>
                </c:pt>
                <c:pt idx="12737">
                  <c:v>6.2804398731473587E-3</c:v>
                </c:pt>
                <c:pt idx="12738">
                  <c:v>6.0292254545156092E-3</c:v>
                </c:pt>
                <c:pt idx="12739">
                  <c:v>5.7791616834749837E-3</c:v>
                </c:pt>
                <c:pt idx="12740">
                  <c:v>5.5302486429150404E-3</c:v>
                </c:pt>
                <c:pt idx="12741">
                  <c:v>5.2824863966674171E-3</c:v>
                </c:pt>
                <c:pt idx="12742">
                  <c:v>5.0358749893120664E-3</c:v>
                </c:pt>
                <c:pt idx="12743">
                  <c:v>4.7904144459898863E-3</c:v>
                </c:pt>
                <c:pt idx="12744">
                  <c:v>4.5461047722218859E-3</c:v>
                </c:pt>
                <c:pt idx="12745">
                  <c:v>4.3029459537348904E-3</c:v>
                </c:pt>
                <c:pt idx="12746">
                  <c:v>4.0609379562939066E-3</c:v>
                </c:pt>
                <c:pt idx="12747">
                  <c:v>3.8200807255411593E-3</c:v>
                </c:pt>
                <c:pt idx="12748">
                  <c:v>3.5803741868418184E-3</c:v>
                </c:pt>
                <c:pt idx="12749">
                  <c:v>3.3418182451364878E-3</c:v>
                </c:pt>
                <c:pt idx="12750">
                  <c:v>3.1044127848003874E-3</c:v>
                </c:pt>
                <c:pt idx="12751">
                  <c:v>2.8681576695092654E-3</c:v>
                </c:pt>
                <c:pt idx="12752">
                  <c:v>2.6330527421120136E-3</c:v>
                </c:pt>
                <c:pt idx="12753">
                  <c:v>2.3990978245099315E-3</c:v>
                </c:pt>
                <c:pt idx="12754">
                  <c:v>2.1662927175426483E-3</c:v>
                </c:pt>
                <c:pt idx="12755">
                  <c:v>1.9346372008805905E-3</c:v>
                </c:pt>
                <c:pt idx="12756">
                  <c:v>1.7041310329240021E-3</c:v>
                </c:pt>
                <c:pt idx="12757">
                  <c:v>1.4747739507084067E-3</c:v>
                </c:pt>
                <c:pt idx="12758">
                  <c:v>1.2465656698164669E-3</c:v>
                </c:pt>
                <c:pt idx="12759">
                  <c:v>1.0195058842961523E-3</c:v>
                </c:pt>
                <c:pt idx="12760">
                  <c:v>7.935942665851434E-4</c:v>
                </c:pt>
                <c:pt idx="12761">
                  <c:v>5.6883046744137238E-4</c:v>
                </c:pt>
                <c:pt idx="12762">
                  <c:v>3.4521411587962121E-4</c:v>
                </c:pt>
                <c:pt idx="12763">
                  <c:v>1.2274481911407124E-4</c:v>
                </c:pt>
                <c:pt idx="12764">
                  <c:v>-9.8577837493289767E-5</c:v>
                </c:pt>
                <c:pt idx="12765">
                  <c:v>-3.1875429047850776E-4</c:v>
                </c:pt>
                <c:pt idx="12766">
                  <c:v>-5.3778499831585557E-4</c:v>
                </c:pt>
                <c:pt idx="12767">
                  <c:v>-7.5567044145248704E-4</c:v>
                </c:pt>
                <c:pt idx="12768">
                  <c:v>-9.7241112233766198E-4</c:v>
                </c:pt>
                <c:pt idx="12769">
                  <c:v>-1.1880075654466568E-3</c:v>
                </c:pt>
                <c:pt idx="12770">
                  <c:v>-1.4024603172994648E-3</c:v>
                </c:pt>
                <c:pt idx="12771">
                  <c:v>-1.6157699464744214E-3</c:v>
                </c:pt>
                <c:pt idx="12772">
                  <c:v>-1.8279370436168393E-3</c:v>
                </c:pt>
                <c:pt idx="12773">
                  <c:v>-2.0389622214428012E-3</c:v>
                </c:pt>
                <c:pt idx="12774">
                  <c:v>-2.2488461147382047E-3</c:v>
                </c:pt>
                <c:pt idx="12775">
                  <c:v>-2.4575893803531882E-3</c:v>
                </c:pt>
                <c:pt idx="12776">
                  <c:v>-2.6651926971920448E-3</c:v>
                </c:pt>
                <c:pt idx="12777">
                  <c:v>-2.8716567661987457E-3</c:v>
                </c:pt>
                <c:pt idx="12778">
                  <c:v>-3.076982310338202E-3</c:v>
                </c:pt>
                <c:pt idx="12779">
                  <c:v>-3.2811700745733479E-3</c:v>
                </c:pt>
                <c:pt idx="12780">
                  <c:v>-3.4842208258381892E-3</c:v>
                </c:pt>
                <c:pt idx="12781">
                  <c:v>-3.6861353530069302E-3</c:v>
                </c:pt>
                <c:pt idx="12782">
                  <c:v>-3.8869144668592609E-3</c:v>
                </c:pt>
                <c:pt idx="12783">
                  <c:v>-4.0865590000419613E-3</c:v>
                </c:pt>
                <c:pt idx="12784">
                  <c:v>-4.2850698070268896E-3</c:v>
                </c:pt>
                <c:pt idx="12785">
                  <c:v>-4.482447764065498E-3</c:v>
                </c:pt>
                <c:pt idx="12786">
                  <c:v>-4.6786937691399647E-3</c:v>
                </c:pt>
                <c:pt idx="12787">
                  <c:v>-4.8738087419110425E-3</c:v>
                </c:pt>
                <c:pt idx="12788">
                  <c:v>-5.0677936236627509E-3</c:v>
                </c:pt>
                <c:pt idx="12789">
                  <c:v>-5.2606493772440026E-3</c:v>
                </c:pt>
                <c:pt idx="12790">
                  <c:v>-5.4523769870072469E-3</c:v>
                </c:pt>
                <c:pt idx="12791">
                  <c:v>-5.6429774587442704E-3</c:v>
                </c:pt>
                <c:pt idx="12792">
                  <c:v>-5.8324518196192074E-3</c:v>
                </c:pt>
                <c:pt idx="12793">
                  <c:v>-6.0208011180988936E-3</c:v>
                </c:pt>
                <c:pt idx="12794">
                  <c:v>-6.2080264238806269E-3</c:v>
                </c:pt>
                <c:pt idx="12795">
                  <c:v>-6.3941288278174385E-3</c:v>
                </c:pt>
                <c:pt idx="12796">
                  <c:v>-6.5791094418410001E-3</c:v>
                </c:pt>
                <c:pt idx="12797">
                  <c:v>-6.7629693988821545E-3</c:v>
                </c:pt>
                <c:pt idx="12798">
                  <c:v>-6.9457098527892867E-3</c:v>
                </c:pt>
                <c:pt idx="12799">
                  <c:v>-7.1273319782445155E-3</c:v>
                </c:pt>
                <c:pt idx="12800">
                  <c:v>-7.3078369706778487E-3</c:v>
                </c:pt>
                <c:pt idx="12801">
                  <c:v>-7.4872260461793299E-3</c:v>
                </c:pt>
                <c:pt idx="12802">
                  <c:v>-7.6655004414093097E-3</c:v>
                </c:pt>
                <c:pt idx="12803">
                  <c:v>-7.8426614135068962E-3</c:v>
                </c:pt>
                <c:pt idx="12804">
                  <c:v>-8.0187102399966181E-3</c:v>
                </c:pt>
                <c:pt idx="12805">
                  <c:v>-8.1936482186934518E-3</c:v>
                </c:pt>
                <c:pt idx="12806">
                  <c:v>-8.3674766676062138E-3</c:v>
                </c:pt>
                <c:pt idx="12807">
                  <c:v>-8.5401969248394046E-3</c:v>
                </c:pt>
                <c:pt idx="12808">
                  <c:v>-8.7118103484936198E-3</c:v>
                </c:pt>
                <c:pt idx="12809">
                  <c:v>-8.8823183165645022E-3</c:v>
                </c:pt>
                <c:pt idx="12810">
                  <c:v>-9.0517222268403658E-3</c:v>
                </c:pt>
                <c:pt idx="12811">
                  <c:v>-9.2200234967985423E-3</c:v>
                </c:pt>
                <c:pt idx="12812">
                  <c:v>-9.3872235635004998E-3</c:v>
                </c:pt>
                <c:pt idx="12813">
                  <c:v>-9.5533238834857627E-3</c:v>
                </c:pt>
                <c:pt idx="12814">
                  <c:v>-9.7183259326647509E-3</c:v>
                </c:pt>
                <c:pt idx="12815">
                  <c:v>-9.8822312062105521E-3</c:v>
                </c:pt>
                <c:pt idx="12816">
                  <c:v>-1.0045041218449643E-2</c:v>
                </c:pt>
                <c:pt idx="12817">
                  <c:v>-1.0206757502751738E-2</c:v>
                </c:pt>
                <c:pt idx="12818">
                  <c:v>-1.0367381611418643E-2</c:v>
                </c:pt>
                <c:pt idx="12819">
                  <c:v>-1.0526915115572267E-2</c:v>
                </c:pt>
                <c:pt idx="12820">
                  <c:v>-1.0685359605041876E-2</c:v>
                </c:pt>
                <c:pt idx="12821">
                  <c:v>-1.0842716688250485E-2</c:v>
                </c:pt>
                <c:pt idx="12822">
                  <c:v>-1.0998987992100589E-2</c:v>
                </c:pt>
                <c:pt idx="12823">
                  <c:v>-1.1154175161859183E-2</c:v>
                </c:pt>
                <c:pt idx="12824">
                  <c:v>-1.1308279861042091E-2</c:v>
                </c:pt>
                <c:pt idx="12825">
                  <c:v>-1.1461303771297792E-2</c:v>
                </c:pt>
                <c:pt idx="12826">
                  <c:v>-1.161324859229055E-2</c:v>
                </c:pt>
                <c:pt idx="12827">
                  <c:v>-1.1764116041583096E-2</c:v>
                </c:pt>
                <c:pt idx="12828">
                  <c:v>-1.1913907854518747E-2</c:v>
                </c:pt>
                <c:pt idx="12829">
                  <c:v>-1.2062625784103121E-2</c:v>
                </c:pt>
                <c:pt idx="12830">
                  <c:v>-1.2210271600885348E-2</c:v>
                </c:pt>
                <c:pt idx="12831">
                  <c:v>-1.2356847092838911E-2</c:v>
                </c:pt>
                <c:pt idx="12832">
                  <c:v>-1.2502354065242123E-2</c:v>
                </c:pt>
                <c:pt idx="12833">
                  <c:v>-1.2646794340558218E-2</c:v>
                </c:pt>
                <c:pt idx="12834">
                  <c:v>-1.2790169758315156E-2</c:v>
                </c:pt>
                <c:pt idx="12835">
                  <c:v>-1.2932482174985117E-2</c:v>
                </c:pt>
                <c:pt idx="12836">
                  <c:v>-1.3073733463863747E-2</c:v>
                </c:pt>
                <c:pt idx="12837">
                  <c:v>-1.3213925514949126E-2</c:v>
                </c:pt>
                <c:pt idx="12838">
                  <c:v>-1.3353060234820557E-2</c:v>
                </c:pt>
                <c:pt idx="12839">
                  <c:v>-1.3491139546517135E-2</c:v>
                </c:pt>
                <c:pt idx="12840">
                  <c:v>-1.3628165389416132E-2</c:v>
                </c:pt>
                <c:pt idx="12841">
                  <c:v>-1.3764139719111284E-2</c:v>
                </c:pt>
                <c:pt idx="12842">
                  <c:v>-1.3899064507290861E-2</c:v>
                </c:pt>
                <c:pt idx="12843">
                  <c:v>-1.4032941741615705E-2</c:v>
                </c:pt>
                <c:pt idx="12844">
                  <c:v>-1.4165773425597101E-2</c:v>
                </c:pt>
                <c:pt idx="12845">
                  <c:v>-1.4297561578474624E-2</c:v>
                </c:pt>
                <c:pt idx="12846">
                  <c:v>-1.4428308235093921E-2</c:v>
                </c:pt>
                <c:pt idx="12847">
                  <c:v>-1.4558015445784401E-2</c:v>
                </c:pt>
                <c:pt idx="12848">
                  <c:v>-1.468668527623697E-2</c:v>
                </c:pt>
                <c:pt idx="12849">
                  <c:v>-1.4814319807381678E-2</c:v>
                </c:pt>
                <c:pt idx="12850">
                  <c:v>-1.4940921135265446E-2</c:v>
                </c:pt>
                <c:pt idx="12851">
                  <c:v>-1.5066491370929724E-2</c:v>
                </c:pt>
                <c:pt idx="12852">
                  <c:v>-1.5191032640288277E-2</c:v>
                </c:pt>
                <c:pt idx="12853">
                  <c:v>-1.5314547084004896E-2</c:v>
                </c:pt>
                <c:pt idx="12854">
                  <c:v>-1.5437036857371285E-2</c:v>
                </c:pt>
                <c:pt idx="12855">
                  <c:v>-1.5558504130184917E-2</c:v>
                </c:pt>
                <c:pt idx="12856">
                  <c:v>-1.5678951086627011E-2</c:v>
                </c:pt>
                <c:pt idx="12857">
                  <c:v>-1.5798379925140608E-2</c:v>
                </c:pt>
                <c:pt idx="12858">
                  <c:v>-1.5916792858308708E-2</c:v>
                </c:pt>
                <c:pt idx="12859">
                  <c:v>-1.6034192112732555E-2</c:v>
                </c:pt>
                <c:pt idx="12860">
                  <c:v>-1.615057992891001E-2</c:v>
                </c:pt>
                <c:pt idx="12861">
                  <c:v>-1.6265958561114052E-2</c:v>
                </c:pt>
                <c:pt idx="12862">
                  <c:v>-1.638033027727144E-2</c:v>
                </c:pt>
                <c:pt idx="12863">
                  <c:v>-1.6493697358841507E-2</c:v>
                </c:pt>
                <c:pt idx="12864">
                  <c:v>-1.6606062100695079E-2</c:v>
                </c:pt>
                <c:pt idx="12865">
                  <c:v>-1.6717426810993589E-2</c:v>
                </c:pt>
                <c:pt idx="12866">
                  <c:v>-1.6827793811068352E-2</c:v>
                </c:pt>
                <c:pt idx="12867">
                  <c:v>-1.6937165435299977E-2</c:v>
                </c:pt>
                <c:pt idx="12868">
                  <c:v>-1.7045544030998019E-2</c:v>
                </c:pt>
                <c:pt idx="12869">
                  <c:v>-1.7152931958280777E-2</c:v>
                </c:pt>
                <c:pt idx="12870">
                  <c:v>-1.7259331589955299E-2</c:v>
                </c:pt>
                <c:pt idx="12871">
                  <c:v>-1.7364745311397541E-2</c:v>
                </c:pt>
                <c:pt idx="12872">
                  <c:v>-1.7469175520432839E-2</c:v>
                </c:pt>
                <c:pt idx="12873">
                  <c:v>-1.7572624627216458E-2</c:v>
                </c:pt>
                <c:pt idx="12874">
                  <c:v>-1.7675095054114461E-2</c:v>
                </c:pt>
                <c:pt idx="12875">
                  <c:v>-1.7776589235584738E-2</c:v>
                </c:pt>
                <c:pt idx="12876">
                  <c:v>-1.787710961805828E-2</c:v>
                </c:pt>
                <c:pt idx="12877">
                  <c:v>-1.797665865982068E-2</c:v>
                </c:pt>
                <c:pt idx="12878">
                  <c:v>-1.8075238830893875E-2</c:v>
                </c:pt>
                <c:pt idx="12879">
                  <c:v>-1.8172852612918108E-2</c:v>
                </c:pt>
                <c:pt idx="12880">
                  <c:v>-1.8269502499034133E-2</c:v>
                </c:pt>
                <c:pt idx="12881">
                  <c:v>-1.8365190993765698E-2</c:v>
                </c:pt>
                <c:pt idx="12882">
                  <c:v>-1.8459920612902237E-2</c:v>
                </c:pt>
                <c:pt idx="12883">
                  <c:v>-1.8553693883381826E-2</c:v>
                </c:pt>
                <c:pt idx="12884">
                  <c:v>-1.8646513343174423E-2</c:v>
                </c:pt>
                <c:pt idx="12885">
                  <c:v>-1.8738381541165316E-2</c:v>
                </c:pt>
                <c:pt idx="12886">
                  <c:v>-1.8829301037038872E-2</c:v>
                </c:pt>
                <c:pt idx="12887">
                  <c:v>-1.8919274401162547E-2</c:v>
                </c:pt>
                <c:pt idx="12888">
                  <c:v>-1.900830421447117E-2</c:v>
                </c:pt>
                <c:pt idx="12889">
                  <c:v>-1.9096393068351449E-2</c:v>
                </c:pt>
                <c:pt idx="12890">
                  <c:v>-1.9183543564526839E-2</c:v>
                </c:pt>
                <c:pt idx="12891">
                  <c:v>-1.9269758314942591E-2</c:v>
                </c:pt>
                <c:pt idx="12892">
                  <c:v>-1.9355039941651161E-2</c:v>
                </c:pt>
                <c:pt idx="12893">
                  <c:v>-1.9439391076697857E-2</c:v>
                </c:pt>
                <c:pt idx="12894">
                  <c:v>-1.9522814362006771E-2</c:v>
                </c:pt>
                <c:pt idx="12895">
                  <c:v>-1.9605312449267019E-2</c:v>
                </c:pt>
                <c:pt idx="12896">
                  <c:v>-1.9686887999819234E-2</c:v>
                </c:pt>
                <c:pt idx="12897">
                  <c:v>-1.9767543684542425E-2</c:v>
                </c:pt>
                <c:pt idx="12898">
                  <c:v>-1.9847282183740999E-2</c:v>
                </c:pt>
                <c:pt idx="12899">
                  <c:v>-1.9926106187032246E-2</c:v>
                </c:pt>
                <c:pt idx="12900">
                  <c:v>-2.0004018393233951E-2</c:v>
                </c:pt>
                <c:pt idx="12901">
                  <c:v>-2.0081021510252432E-2</c:v>
                </c:pt>
                <c:pt idx="12902">
                  <c:v>-2.0157118254970817E-2</c:v>
                </c:pt>
                <c:pt idx="12903">
                  <c:v>-2.023231135313764E-2</c:v>
                </c:pt>
                <c:pt idx="12904">
                  <c:v>-2.0306603539255751E-2</c:v>
                </c:pt>
                <c:pt idx="12905">
                  <c:v>-2.0379997556471508E-2</c:v>
                </c:pt>
                <c:pt idx="12906">
                  <c:v>-2.0452496156464269E-2</c:v>
                </c:pt>
                <c:pt idx="12907">
                  <c:v>-2.0524102099336278E-2</c:v>
                </c:pt>
                <c:pt idx="12908">
                  <c:v>-2.0594818153502746E-2</c:v>
                </c:pt>
                <c:pt idx="12909">
                  <c:v>-2.0664647095582283E-2</c:v>
                </c:pt>
                <c:pt idx="12910">
                  <c:v>-2.0733591710287734E-2</c:v>
                </c:pt>
                <c:pt idx="12911">
                  <c:v>-2.0801654790317172E-2</c:v>
                </c:pt>
                <c:pt idx="12912">
                  <c:v>-2.0868839136245331E-2</c:v>
                </c:pt>
                <c:pt idx="12913">
                  <c:v>-2.0935147556415339E-2</c:v>
                </c:pt>
                <c:pt idx="12914">
                  <c:v>-2.100058286683067E-2</c:v>
                </c:pt>
                <c:pt idx="12915">
                  <c:v>-2.1065147891047634E-2</c:v>
                </c:pt>
                <c:pt idx="12916">
                  <c:v>-2.1128845460067897E-2</c:v>
                </c:pt>
                <c:pt idx="12917">
                  <c:v>-2.1191678412231598E-2</c:v>
                </c:pt>
                <c:pt idx="12918">
                  <c:v>-2.1253649593110612E-2</c:v>
                </c:pt>
                <c:pt idx="12919">
                  <c:v>-2.1314761855402237E-2</c:v>
                </c:pt>
                <c:pt idx="12920">
                  <c:v>-2.1375018058823178E-2</c:v>
                </c:pt>
                <c:pt idx="12921">
                  <c:v>-2.1434421070003772E-2</c:v>
                </c:pt>
                <c:pt idx="12922">
                  <c:v>-2.1492973762382774E-2</c:v>
                </c:pt>
                <c:pt idx="12923">
                  <c:v>-2.155067901610222E-2</c:v>
                </c:pt>
                <c:pt idx="12924">
                  <c:v>-2.1607539717902774E-2</c:v>
                </c:pt>
                <c:pt idx="12925">
                  <c:v>-2.1663558761019348E-2</c:v>
                </c:pt>
                <c:pt idx="12926">
                  <c:v>-2.1718739045077068E-2</c:v>
                </c:pt>
                <c:pt idx="12927">
                  <c:v>-2.1773083475987668E-2</c:v>
                </c:pt>
                <c:pt idx="12928">
                  <c:v>-2.1826594965846002E-2</c:v>
                </c:pt>
                <c:pt idx="12929">
                  <c:v>-2.1879276432827176E-2</c:v>
                </c:pt>
                <c:pt idx="12930">
                  <c:v>-2.1931130801083734E-2</c:v>
                </c:pt>
                <c:pt idx="12931">
                  <c:v>-2.198216100064344E-2</c:v>
                </c:pt>
                <c:pt idx="12932">
                  <c:v>-2.2032369967307251E-2</c:v>
                </c:pt>
                <c:pt idx="12933">
                  <c:v>-2.2081760642547649E-2</c:v>
                </c:pt>
                <c:pt idx="12934">
                  <c:v>-2.2130335973407359E-2</c:v>
                </c:pt>
                <c:pt idx="12935">
                  <c:v>-2.2178098912398386E-2</c:v>
                </c:pt>
                <c:pt idx="12936">
                  <c:v>-2.2225052417401431E-2</c:v>
                </c:pt>
                <c:pt idx="12937">
                  <c:v>-2.2271199451565568E-2</c:v>
                </c:pt>
                <c:pt idx="12938">
                  <c:v>-2.2316542983208378E-2</c:v>
                </c:pt>
                <c:pt idx="12939">
                  <c:v>-2.236108598571639E-2</c:v>
                </c:pt>
                <c:pt idx="12940">
                  <c:v>-2.2404831437445819E-2</c:v>
                </c:pt>
                <c:pt idx="12941">
                  <c:v>-2.2447782321623758E-2</c:v>
                </c:pt>
                <c:pt idx="12942">
                  <c:v>-2.2489941626249593E-2</c:v>
                </c:pt>
                <c:pt idx="12943">
                  <c:v>-2.2531312343996905E-2</c:v>
                </c:pt>
                <c:pt idx="12944">
                  <c:v>-2.2571897472115673E-2</c:v>
                </c:pt>
                <c:pt idx="12945">
                  <c:v>-2.2611700012334743E-2</c:v>
                </c:pt>
                <c:pt idx="12946">
                  <c:v>-2.2650722970764835E-2</c:v>
                </c:pt>
                <c:pt idx="12947">
                  <c:v>-2.2688969357801739E-2</c:v>
                </c:pt>
                <c:pt idx="12948">
                  <c:v>-2.2726442188029952E-2</c:v>
                </c:pt>
                <c:pt idx="12949">
                  <c:v>-2.2763144480126646E-2</c:v>
                </c:pt>
                <c:pt idx="12950">
                  <c:v>-2.2799079256766028E-2</c:v>
                </c:pt>
                <c:pt idx="12951">
                  <c:v>-2.2834249544524045E-2</c:v>
                </c:pt>
                <c:pt idx="12952">
                  <c:v>-2.2868658373783372E-2</c:v>
                </c:pt>
                <c:pt idx="12953">
                  <c:v>-2.2902308778638955E-2</c:v>
                </c:pt>
                <c:pt idx="12954">
                  <c:v>-2.2935203796803659E-2</c:v>
                </c:pt>
                <c:pt idx="12955">
                  <c:v>-2.2967346469514531E-2</c:v>
                </c:pt>
                <c:pt idx="12956">
                  <c:v>-2.2998739841439197E-2</c:v>
                </c:pt>
                <c:pt idx="12957">
                  <c:v>-2.3029386960582883E-2</c:v>
                </c:pt>
                <c:pt idx="12958">
                  <c:v>-2.3059290878195537E-2</c:v>
                </c:pt>
                <c:pt idx="12959">
                  <c:v>-2.3088454648679427E-2</c:v>
                </c:pt>
                <c:pt idx="12960">
                  <c:v>-2.3116881329497241E-2</c:v>
                </c:pt>
                <c:pt idx="12961">
                  <c:v>-2.314457398108034E-2</c:v>
                </c:pt>
                <c:pt idx="12962">
                  <c:v>-2.3171535666737433E-2</c:v>
                </c:pt>
                <c:pt idx="12963">
                  <c:v>-2.3197769452563754E-2</c:v>
                </c:pt>
                <c:pt idx="12964">
                  <c:v>-2.3223278407350469E-2</c:v>
                </c:pt>
                <c:pt idx="12965">
                  <c:v>-2.3248065602494476E-2</c:v>
                </c:pt>
                <c:pt idx="12966">
                  <c:v>-2.3272134111908656E-2</c:v>
                </c:pt>
                <c:pt idx="12967">
                  <c:v>-2.3295487011932389E-2</c:v>
                </c:pt>
                <c:pt idx="12968">
                  <c:v>-2.3318127381242497E-2</c:v>
                </c:pt>
                <c:pt idx="12969">
                  <c:v>-2.3340058300764594E-2</c:v>
                </c:pt>
                <c:pt idx="12970">
                  <c:v>-2.3361282853584721E-2</c:v>
                </c:pt>
                <c:pt idx="12971">
                  <c:v>-2.3381804124861454E-2</c:v>
                </c:pt>
                <c:pt idx="12972">
                  <c:v>-2.3401625201738298E-2</c:v>
                </c:pt>
                <c:pt idx="12973">
                  <c:v>-2.3420749173256549E-2</c:v>
                </c:pt>
                <c:pt idx="12974">
                  <c:v>-2.3439179130268412E-2</c:v>
                </c:pt>
                <c:pt idx="12975">
                  <c:v>-2.3456918165350643E-2</c:v>
                </c:pt>
                <c:pt idx="12976">
                  <c:v>-2.3473969372718416E-2</c:v>
                </c:pt>
                <c:pt idx="12977">
                  <c:v>-2.3490335848139712E-2</c:v>
                </c:pt>
                <c:pt idx="12978">
                  <c:v>-2.3506020688849973E-2</c:v>
                </c:pt>
                <c:pt idx="12979">
                  <c:v>-2.352102699346717E-2</c:v>
                </c:pt>
                <c:pt idx="12980">
                  <c:v>-2.353535786190733E-2</c:v>
                </c:pt>
                <c:pt idx="12981">
                  <c:v>-2.3549016395300257E-2</c:v>
                </c:pt>
                <c:pt idx="12982">
                  <c:v>-2.3562005695905868E-2</c:v>
                </c:pt>
                <c:pt idx="12983">
                  <c:v>-2.357432886703071E-2</c:v>
                </c:pt>
                <c:pt idx="12984">
                  <c:v>-2.3585989012944973E-2</c:v>
                </c:pt>
                <c:pt idx="12985">
                  <c:v>-2.3596989238799822E-2</c:v>
                </c:pt>
                <c:pt idx="12986">
                  <c:v>-2.3607332650545206E-2</c:v>
                </c:pt>
                <c:pt idx="12987">
                  <c:v>-2.3617022354847857E-2</c:v>
                </c:pt>
                <c:pt idx="12988">
                  <c:v>-2.3626061459009952E-2</c:v>
                </c:pt>
                <c:pt idx="12989">
                  <c:v>-2.3634453070887868E-2</c:v>
                </c:pt>
                <c:pt idx="12990">
                  <c:v>-2.3642200298811551E-2</c:v>
                </c:pt>
                <c:pt idx="12991">
                  <c:v>-2.3649306251504101E-2</c:v>
                </c:pt>
                <c:pt idx="12992">
                  <c:v>-2.3655774038001866E-2</c:v>
                </c:pt>
                <c:pt idx="12993">
                  <c:v>-2.3661606767574842E-2</c:v>
                </c:pt>
                <c:pt idx="12994">
                  <c:v>-2.3666807549647489E-2</c:v>
                </c:pt>
                <c:pt idx="12995">
                  <c:v>-2.3671379493719943E-2</c:v>
                </c:pt>
                <c:pt idx="12996">
                  <c:v>-2.367532570928953E-2</c:v>
                </c:pt>
                <c:pt idx="12997">
                  <c:v>-2.367864930577283E-2</c:v>
                </c:pt>
                <c:pt idx="12998">
                  <c:v>-2.3681353392427974E-2</c:v>
                </c:pt>
                <c:pt idx="12999">
                  <c:v>-2.3683441078277374E-2</c:v>
                </c:pt>
                <c:pt idx="13000">
                  <c:v>-2.3684915472030846E-2</c:v>
                </c:pt>
                <c:pt idx="13001">
                  <c:v>-2.3685779682009175E-2</c:v>
                </c:pt>
                <c:pt idx="13002">
                  <c:v>-2.3686036816067926E-2</c:v>
                </c:pt>
                <c:pt idx="13003">
                  <c:v>-2.3685689981521804E-2</c:v>
                </c:pt>
                <c:pt idx="13004">
                  <c:v>-2.3684742285069293E-2</c:v>
                </c:pt>
                <c:pt idx="13005">
                  <c:v>-2.3683196832717676E-2</c:v>
                </c:pt>
                <c:pt idx="13006">
                  <c:v>-2.3681056729708556E-2</c:v>
                </c:pt>
                <c:pt idx="13007">
                  <c:v>-2.3678325080443645E-2</c:v>
                </c:pt>
                <c:pt idx="13008">
                  <c:v>-2.367500498841095E-2</c:v>
                </c:pt>
                <c:pt idx="13009">
                  <c:v>-2.3671099556111453E-2</c:v>
                </c:pt>
                <c:pt idx="13010">
                  <c:v>-2.366661188498605E-2</c:v>
                </c:pt>
                <c:pt idx="13011">
                  <c:v>-2.3661545075342974E-2</c:v>
                </c:pt>
                <c:pt idx="13012">
                  <c:v>-2.3655902226285507E-2</c:v>
                </c:pt>
                <c:pt idx="13013">
                  <c:v>-2.3649686435640187E-2</c:v>
                </c:pt>
                <c:pt idx="13014">
                  <c:v>-2.364290079988535E-2</c:v>
                </c:pt>
                <c:pt idx="13015">
                  <c:v>-2.3635548414080047E-2</c:v>
                </c:pt>
                <c:pt idx="13016">
                  <c:v>-2.3627632371793345E-2</c:v>
                </c:pt>
                <c:pt idx="13017">
                  <c:v>-2.3619155765034091E-2</c:v>
                </c:pt>
                <c:pt idx="13018">
                  <c:v>-2.3610121684180977E-2</c:v>
                </c:pt>
                <c:pt idx="13019">
                  <c:v>-2.3600533217913007E-2</c:v>
                </c:pt>
                <c:pt idx="13020">
                  <c:v>-2.3590393453140391E-2</c:v>
                </c:pt>
                <c:pt idx="13021">
                  <c:v>-2.3579705474935823E-2</c:v>
                </c:pt>
                <c:pt idx="13022">
                  <c:v>-2.3568472366466073E-2</c:v>
                </c:pt>
                <c:pt idx="13023">
                  <c:v>-2.3556697208924088E-2</c:v>
                </c:pt>
                <c:pt idx="13024">
                  <c:v>-2.3544383081461374E-2</c:v>
                </c:pt>
                <c:pt idx="13025">
                  <c:v>-2.3531533061120793E-2</c:v>
                </c:pt>
                <c:pt idx="13026">
                  <c:v>-2.3518150222769808E-2</c:v>
                </c:pt>
                <c:pt idx="13027">
                  <c:v>-2.3504237639034049E-2</c:v>
                </c:pt>
                <c:pt idx="13028">
                  <c:v>-2.3489798380231248E-2</c:v>
                </c:pt>
                <c:pt idx="13029">
                  <c:v>-2.3474835514305653E-2</c:v>
                </c:pt>
                <c:pt idx="13030">
                  <c:v>-2.345935210676273E-2</c:v>
                </c:pt>
                <c:pt idx="13031">
                  <c:v>-2.3443351220604328E-2</c:v>
                </c:pt>
                <c:pt idx="13032">
                  <c:v>-2.3426835916264158E-2</c:v>
                </c:pt>
                <c:pt idx="13033">
                  <c:v>-2.3409809251543751E-2</c:v>
                </c:pt>
                <c:pt idx="13034">
                  <c:v>-2.3392274281548688E-2</c:v>
                </c:pt>
                <c:pt idx="13035">
                  <c:v>-2.3374234058625352E-2</c:v>
                </c:pt>
                <c:pt idx="13036">
                  <c:v>-2.3355691632297879E-2</c:v>
                </c:pt>
                <c:pt idx="13037">
                  <c:v>-2.3336650049205737E-2</c:v>
                </c:pt>
                <c:pt idx="13038">
                  <c:v>-2.3317112353041437E-2</c:v>
                </c:pt>
                <c:pt idx="13039">
                  <c:v>-2.3297081584488837E-2</c:v>
                </c:pt>
                <c:pt idx="13040">
                  <c:v>-2.327656078116171E-2</c:v>
                </c:pt>
                <c:pt idx="13041">
                  <c:v>-2.3255552977542705E-2</c:v>
                </c:pt>
                <c:pt idx="13042">
                  <c:v>-2.323406120492278E-2</c:v>
                </c:pt>
                <c:pt idx="13043">
                  <c:v>-2.3212088491340901E-2</c:v>
                </c:pt>
                <c:pt idx="13044">
                  <c:v>-2.3189637861524195E-2</c:v>
                </c:pt>
                <c:pt idx="13045">
                  <c:v>-2.3166712336828467E-2</c:v>
                </c:pt>
                <c:pt idx="13046">
                  <c:v>-2.3143314935179144E-2</c:v>
                </c:pt>
                <c:pt idx="13047">
                  <c:v>-2.3119448671012476E-2</c:v>
                </c:pt>
                <c:pt idx="13048">
                  <c:v>-2.3095116555217291E-2</c:v>
                </c:pt>
                <c:pt idx="13049">
                  <c:v>-2.3070321595076992E-2</c:v>
                </c:pt>
                <c:pt idx="13050">
                  <c:v>-2.3045066794211998E-2</c:v>
                </c:pt>
                <c:pt idx="13051">
                  <c:v>-2.301935515252258E-2</c:v>
                </c:pt>
                <c:pt idx="13052">
                  <c:v>-2.2993189666131994E-2</c:v>
                </c:pt>
                <c:pt idx="13053">
                  <c:v>-2.2966573327330146E-2</c:v>
                </c:pt>
                <c:pt idx="13054">
                  <c:v>-2.2939509124517452E-2</c:v>
                </c:pt>
                <c:pt idx="13055">
                  <c:v>-2.2912000042149223E-2</c:v>
                </c:pt>
                <c:pt idx="13056">
                  <c:v>-2.2884049060680371E-2</c:v>
                </c:pt>
                <c:pt idx="13057">
                  <c:v>-2.2855659156510468E-2</c:v>
                </c:pt>
                <c:pt idx="13058">
                  <c:v>-2.2826833301929268E-2</c:v>
                </c:pt>
                <c:pt idx="13059">
                  <c:v>-2.2797574465062486E-2</c:v>
                </c:pt>
                <c:pt idx="13060">
                  <c:v>-2.2767885609818083E-2</c:v>
                </c:pt>
                <c:pt idx="13061">
                  <c:v>-2.273776969583282E-2</c:v>
                </c:pt>
                <c:pt idx="13062">
                  <c:v>-2.2707229678419275E-2</c:v>
                </c:pt>
                <c:pt idx="13063">
                  <c:v>-2.2676268508513127E-2</c:v>
                </c:pt>
                <c:pt idx="13064">
                  <c:v>-2.264488913262095E-2</c:v>
                </c:pt>
                <c:pt idx="13065">
                  <c:v>-2.2613094492768319E-2</c:v>
                </c:pt>
                <c:pt idx="13066">
                  <c:v>-2.2580887526448212E-2</c:v>
                </c:pt>
                <c:pt idx="13067">
                  <c:v>-2.2548271166569933E-2</c:v>
                </c:pt>
                <c:pt idx="13068">
                  <c:v>-2.2515248341408271E-2</c:v>
                </c:pt>
                <c:pt idx="13069">
                  <c:v>-2.2481821974553194E-2</c:v>
                </c:pt>
                <c:pt idx="13070">
                  <c:v>-2.2447994984859686E-2</c:v>
                </c:pt>
                <c:pt idx="13071">
                  <c:v>-2.24137702863982E-2</c:v>
                </c:pt>
                <c:pt idx="13072">
                  <c:v>-2.23791507884053E-2</c:v>
                </c:pt>
                <c:pt idx="13073">
                  <c:v>-2.2344139395234778E-2</c:v>
                </c:pt>
                <c:pt idx="13074">
                  <c:v>-2.230873900630909E-2</c:v>
                </c:pt>
                <c:pt idx="13075">
                  <c:v>-2.2272952516071184E-2</c:v>
                </c:pt>
                <c:pt idx="13076">
                  <c:v>-2.2236782813936637E-2</c:v>
                </c:pt>
                <c:pt idx="13077">
                  <c:v>-2.2200232784246338E-2</c:v>
                </c:pt>
                <c:pt idx="13078">
                  <c:v>-2.2163305306219246E-2</c:v>
                </c:pt>
                <c:pt idx="13079">
                  <c:v>-2.2126003253905832E-2</c:v>
                </c:pt>
                <c:pt idx="13080">
                  <c:v>-2.2088329496141666E-2</c:v>
                </c:pt>
                <c:pt idx="13081">
                  <c:v>-2.2050286896501407E-2</c:v>
                </c:pt>
                <c:pt idx="13082">
                  <c:v>-2.2011878313253283E-2</c:v>
                </c:pt>
                <c:pt idx="13083">
                  <c:v>-2.1973106599313747E-2</c:v>
                </c:pt>
                <c:pt idx="13084">
                  <c:v>-2.1933974602202658E-2</c:v>
                </c:pt>
                <c:pt idx="13085">
                  <c:v>-2.1894485163998764E-2</c:v>
                </c:pt>
                <c:pt idx="13086">
                  <c:v>-2.1854641121295509E-2</c:v>
                </c:pt>
                <c:pt idx="13087">
                  <c:v>-2.1814445305157235E-2</c:v>
                </c:pt>
                <c:pt idx="13088">
                  <c:v>-2.1773900541075798E-2</c:v>
                </c:pt>
                <c:pt idx="13089">
                  <c:v>-2.1733009648927416E-2</c:v>
                </c:pt>
                <c:pt idx="13090">
                  <c:v>-2.1691775442930047E-2</c:v>
                </c:pt>
                <c:pt idx="13091">
                  <c:v>-2.1650200731600944E-2</c:v>
                </c:pt>
                <c:pt idx="13092">
                  <c:v>-2.1608288317714729E-2</c:v>
                </c:pt>
                <c:pt idx="13093">
                  <c:v>-2.156604099826169E-2</c:v>
                </c:pt>
                <c:pt idx="13094">
                  <c:v>-2.1523461564406581E-2</c:v>
                </c:pt>
                <c:pt idx="13095">
                  <c:v>-2.1480552801447599E-2</c:v>
                </c:pt>
                <c:pt idx="13096">
                  <c:v>-2.1437317488775899E-2</c:v>
                </c:pt>
                <c:pt idx="13097">
                  <c:v>-2.1393758399835264E-2</c:v>
                </c:pt>
                <c:pt idx="13098">
                  <c:v>-2.1349878302082431E-2</c:v>
                </c:pt>
                <c:pt idx="13099">
                  <c:v>-2.130567995694738E-2</c:v>
                </c:pt>
                <c:pt idx="13100">
                  <c:v>-2.1261166119794311E-2</c:v>
                </c:pt>
                <c:pt idx="13101">
                  <c:v>-2.1216339539882754E-2</c:v>
                </c:pt>
                <c:pt idx="13102">
                  <c:v>-2.1171202960329209E-2</c:v>
                </c:pt>
                <c:pt idx="13103">
                  <c:v>-2.1125759118068931E-2</c:v>
                </c:pt>
                <c:pt idx="13104">
                  <c:v>-2.1080010743818288E-2</c:v>
                </c:pt>
                <c:pt idx="13105">
                  <c:v>-2.1033960562037265E-2</c:v>
                </c:pt>
                <c:pt idx="13106">
                  <c:v>-2.0987611290892435E-2</c:v>
                </c:pt>
                <c:pt idx="13107">
                  <c:v>-2.0940965642220307E-2</c:v>
                </c:pt>
                <c:pt idx="13108">
                  <c:v>-2.0894026321490837E-2</c:v>
                </c:pt>
                <c:pt idx="13109">
                  <c:v>-2.084679602777155E-2</c:v>
                </c:pt>
                <c:pt idx="13110">
                  <c:v>-2.0799277453691745E-2</c:v>
                </c:pt>
                <c:pt idx="13111">
                  <c:v>-2.0751473285407239E-2</c:v>
                </c:pt>
                <c:pt idx="13112">
                  <c:v>-2.0703386202565378E-2</c:v>
                </c:pt>
                <c:pt idx="13113">
                  <c:v>-2.0655018878270336E-2</c:v>
                </c:pt>
                <c:pt idx="13114">
                  <c:v>-2.0606373979048843E-2</c:v>
                </c:pt>
                <c:pt idx="13115">
                  <c:v>-2.055745416481625E-2</c:v>
                </c:pt>
                <c:pt idx="13116">
                  <c:v>-2.0508262088842887E-2</c:v>
                </c:pt>
                <c:pt idx="13117">
                  <c:v>-2.0458800397720734E-2</c:v>
                </c:pt>
                <c:pt idx="13118">
                  <c:v>-2.0409071731330525E-2</c:v>
                </c:pt>
                <c:pt idx="13119">
                  <c:v>-2.0359078722809138E-2</c:v>
                </c:pt>
                <c:pt idx="13120">
                  <c:v>-2.0308823998517276E-2</c:v>
                </c:pt>
                <c:pt idx="13121">
                  <c:v>-2.0258310178007607E-2</c:v>
                </c:pt>
                <c:pt idx="13122">
                  <c:v>-2.0207539873993055E-2</c:v>
                </c:pt>
                <c:pt idx="13123">
                  <c:v>-2.0156515692315632E-2</c:v>
                </c:pt>
                <c:pt idx="13124">
                  <c:v>-2.0105240231915428E-2</c:v>
                </c:pt>
                <c:pt idx="13125">
                  <c:v>-2.0053716084800052E-2</c:v>
                </c:pt>
                <c:pt idx="13126">
                  <c:v>-2.0001945836014327E-2</c:v>
                </c:pt>
                <c:pt idx="13127">
                  <c:v>-1.9949932063610353E-2</c:v>
                </c:pt>
                <c:pt idx="13128">
                  <c:v>-1.9897677338617924E-2</c:v>
                </c:pt>
                <c:pt idx="13129">
                  <c:v>-1.9845184225015178E-2</c:v>
                </c:pt>
                <c:pt idx="13130">
                  <c:v>-1.9792455279699694E-2</c:v>
                </c:pt>
                <c:pt idx="13131">
                  <c:v>-1.9739493052459832E-2</c:v>
                </c:pt>
                <c:pt idx="13132">
                  <c:v>-1.9686300085946441E-2</c:v>
                </c:pt>
                <c:pt idx="13133">
                  <c:v>-1.9632878915644848E-2</c:v>
                </c:pt>
                <c:pt idx="13134">
                  <c:v>-1.9579232069847227E-2</c:v>
                </c:pt>
                <c:pt idx="13135">
                  <c:v>-1.9525362069625268E-2</c:v>
                </c:pt>
                <c:pt idx="13136">
                  <c:v>-1.9471271428803123E-2</c:v>
                </c:pt>
                <c:pt idx="13137">
                  <c:v>-1.9416962653930753E-2</c:v>
                </c:pt>
                <c:pt idx="13138">
                  <c:v>-1.9362438244257551E-2</c:v>
                </c:pt>
                <c:pt idx="13139">
                  <c:v>-1.9307700691706245E-2</c:v>
                </c:pt>
                <c:pt idx="13140">
                  <c:v>-1.9252752480847218E-2</c:v>
                </c:pt>
                <c:pt idx="13141">
                  <c:v>-1.9197596088873062E-2</c:v>
                </c:pt>
                <c:pt idx="13142">
                  <c:v>-1.9142233985573475E-2</c:v>
                </c:pt>
                <c:pt idx="13143">
                  <c:v>-1.9086668633310471E-2</c:v>
                </c:pt>
                <c:pt idx="13144">
                  <c:v>-1.9030902486993916E-2</c:v>
                </c:pt>
                <c:pt idx="13145">
                  <c:v>-1.8974937994057375E-2</c:v>
                </c:pt>
                <c:pt idx="13146">
                  <c:v>-1.8918777594434243E-2</c:v>
                </c:pt>
                <c:pt idx="13147">
                  <c:v>-1.8862423720534212E-2</c:v>
                </c:pt>
                <c:pt idx="13148">
                  <c:v>-1.8805878797220076E-2</c:v>
                </c:pt>
                <c:pt idx="13149">
                  <c:v>-1.8749145241784768E-2</c:v>
                </c:pt>
                <c:pt idx="13150">
                  <c:v>-1.8692225463928801E-2</c:v>
                </c:pt>
                <c:pt idx="13151">
                  <c:v>-1.8635121865737927E-2</c:v>
                </c:pt>
                <c:pt idx="13152">
                  <c:v>-1.8577836841661165E-2</c:v>
                </c:pt>
                <c:pt idx="13153">
                  <c:v>-1.8520372778489117E-2</c:v>
                </c:pt>
                <c:pt idx="13154">
                  <c:v>-1.8462732055332561E-2</c:v>
                </c:pt>
                <c:pt idx="13155">
                  <c:v>-1.8404917043601393E-2</c:v>
                </c:pt>
                <c:pt idx="13156">
                  <c:v>-1.8346930106983853E-2</c:v>
                </c:pt>
                <c:pt idx="13157">
                  <c:v>-1.8288773601426018E-2</c:v>
                </c:pt>
                <c:pt idx="13158">
                  <c:v>-1.8230449875111659E-2</c:v>
                </c:pt>
                <c:pt idx="13159">
                  <c:v>-1.8171961268442356E-2</c:v>
                </c:pt>
                <c:pt idx="13160">
                  <c:v>-1.8113310114017907E-2</c:v>
                </c:pt>
                <c:pt idx="13161">
                  <c:v>-1.8054498736617082E-2</c:v>
                </c:pt>
                <c:pt idx="13162">
                  <c:v>-1.7995529453178588E-2</c:v>
                </c:pt>
                <c:pt idx="13163">
                  <c:v>-1.7936404572782425E-2</c:v>
                </c:pt>
                <c:pt idx="13164">
                  <c:v>-1.7877126396631492E-2</c:v>
                </c:pt>
                <c:pt idx="13165">
                  <c:v>-1.7817697218033442E-2</c:v>
                </c:pt>
                <c:pt idx="13166">
                  <c:v>-1.7758119322382936E-2</c:v>
                </c:pt>
                <c:pt idx="13167">
                  <c:v>-1.7698394987144064E-2</c:v>
                </c:pt>
                <c:pt idx="13168">
                  <c:v>-1.76385264818332E-2</c:v>
                </c:pt>
                <c:pt idx="13169">
                  <c:v>-1.7578516068001961E-2</c:v>
                </c:pt>
                <c:pt idx="13170">
                  <c:v>-1.7518365999220655E-2</c:v>
                </c:pt>
                <c:pt idx="13171">
                  <c:v>-1.7458078521061866E-2</c:v>
                </c:pt>
                <c:pt idx="13172">
                  <c:v>-1.739765587108439E-2</c:v>
                </c:pt>
                <c:pt idx="13173">
                  <c:v>-1.7337100278817463E-2</c:v>
                </c:pt>
                <c:pt idx="13174">
                  <c:v>-1.7276413965745217E-2</c:v>
                </c:pt>
                <c:pt idx="13175">
                  <c:v>-1.7215599145291516E-2</c:v>
                </c:pt>
                <c:pt idx="13176">
                  <c:v>-1.7154658022804956E-2</c:v>
                </c:pt>
                <c:pt idx="13177">
                  <c:v>-1.7093592795544236E-2</c:v>
                </c:pt>
                <c:pt idx="13178">
                  <c:v>-1.7032405652663781E-2</c:v>
                </c:pt>
                <c:pt idx="13179">
                  <c:v>-1.6971098775199631E-2</c:v>
                </c:pt>
                <c:pt idx="13180">
                  <c:v>-1.6909674336055624E-2</c:v>
                </c:pt>
                <c:pt idx="13181">
                  <c:v>-1.6848134499989845E-2</c:v>
                </c:pt>
                <c:pt idx="13182">
                  <c:v>-1.6786481423601354E-2</c:v>
                </c:pt>
                <c:pt idx="13183">
                  <c:v>-1.6724717255317215E-2</c:v>
                </c:pt>
                <c:pt idx="13184">
                  <c:v>-1.6662844135379721E-2</c:v>
                </c:pt>
                <c:pt idx="13185">
                  <c:v>-1.6600864195834023E-2</c:v>
                </c:pt>
                <c:pt idx="13186">
                  <c:v>-1.6538779560515856E-2</c:v>
                </c:pt>
                <c:pt idx="13187">
                  <c:v>-1.6476592345039721E-2</c:v>
                </c:pt>
                <c:pt idx="13188">
                  <c:v>-1.6414304656787199E-2</c:v>
                </c:pt>
                <c:pt idx="13189">
                  <c:v>-1.6351918594895563E-2</c:v>
                </c:pt>
                <c:pt idx="13190">
                  <c:v>-1.6289436250246741E-2</c:v>
                </c:pt>
                <c:pt idx="13191">
                  <c:v>-1.6226859705456419E-2</c:v>
                </c:pt>
                <c:pt idx="13192">
                  <c:v>-1.6164191034863485E-2</c:v>
                </c:pt>
                <c:pt idx="13193">
                  <c:v>-1.6101432304519735E-2</c:v>
                </c:pt>
                <c:pt idx="13194">
                  <c:v>-1.6038585572179812E-2</c:v>
                </c:pt>
                <c:pt idx="13195">
                  <c:v>-1.5975652887291442E-2</c:v>
                </c:pt>
                <c:pt idx="13196">
                  <c:v>-1.5912636290985889E-2</c:v>
                </c:pt>
                <c:pt idx="13197">
                  <c:v>-1.5849537816068703E-2</c:v>
                </c:pt>
                <c:pt idx="13198">
                  <c:v>-1.5786359487010709E-2</c:v>
                </c:pt>
                <c:pt idx="13199">
                  <c:v>-1.5723103319939279E-2</c:v>
                </c:pt>
                <c:pt idx="13200">
                  <c:v>-1.5659771322629804E-2</c:v>
                </c:pt>
                <c:pt idx="13201">
                  <c:v>-1.5596365494497519E-2</c:v>
                </c:pt>
                <c:pt idx="13202">
                  <c:v>-1.553288782658945E-2</c:v>
                </c:pt>
                <c:pt idx="13203">
                  <c:v>-1.5469340301576739E-2</c:v>
                </c:pt>
                <c:pt idx="13204">
                  <c:v>-1.5405724893747152E-2</c:v>
                </c:pt>
                <c:pt idx="13205">
                  <c:v>-1.5342043568997831E-2</c:v>
                </c:pt>
                <c:pt idx="13206">
                  <c:v>-1.5278298284828367E-2</c:v>
                </c:pt>
                <c:pt idx="13207">
                  <c:v>-1.5214490990334027E-2</c:v>
                </c:pt>
                <c:pt idx="13208">
                  <c:v>-1.5150623626199306E-2</c:v>
                </c:pt>
                <c:pt idx="13209">
                  <c:v>-1.5086698124691666E-2</c:v>
                </c:pt>
                <c:pt idx="13210">
                  <c:v>-1.5022716409655587E-2</c:v>
                </c:pt>
                <c:pt idx="13211">
                  <c:v>-1.4958680396506783E-2</c:v>
                </c:pt>
                <c:pt idx="13212">
                  <c:v>-1.489459199222673E-2</c:v>
                </c:pt>
                <c:pt idx="13213">
                  <c:v>-1.4830453095357406E-2</c:v>
                </c:pt>
                <c:pt idx="13214">
                  <c:v>-1.476626559599626E-2</c:v>
                </c:pt>
                <c:pt idx="13215">
                  <c:v>-1.4702031375791453E-2</c:v>
                </c:pt>
                <c:pt idx="13216">
                  <c:v>-1.4637752307937311E-2</c:v>
                </c:pt>
                <c:pt idx="13217">
                  <c:v>-1.4573430257170025E-2</c:v>
                </c:pt>
                <c:pt idx="13218">
                  <c:v>-1.4509067079763596E-2</c:v>
                </c:pt>
                <c:pt idx="13219">
                  <c:v>-1.4444664623525992E-2</c:v>
                </c:pt>
                <c:pt idx="13220">
                  <c:v>-1.4380224727795579E-2</c:v>
                </c:pt>
                <c:pt idx="13221">
                  <c:v>-1.4315749223437741E-2</c:v>
                </c:pt>
                <c:pt idx="13222">
                  <c:v>-1.4251239932841745E-2</c:v>
                </c:pt>
                <c:pt idx="13223">
                  <c:v>-1.4186698669917893E-2</c:v>
                </c:pt>
                <c:pt idx="13224">
                  <c:v>-1.4122127240094783E-2</c:v>
                </c:pt>
                <c:pt idx="13225">
                  <c:v>-1.4057527440316939E-2</c:v>
                </c:pt>
                <c:pt idx="13226">
                  <c:v>-1.3992901059042552E-2</c:v>
                </c:pt>
                <c:pt idx="13227">
                  <c:v>-1.3928249876241533E-2</c:v>
                </c:pt>
                <c:pt idx="13228">
                  <c:v>-1.3863575663393746E-2</c:v>
                </c:pt>
                <c:pt idx="13229">
                  <c:v>-1.3798880183487442E-2</c:v>
                </c:pt>
                <c:pt idx="13230">
                  <c:v>-1.3734165191018008E-2</c:v>
                </c:pt>
                <c:pt idx="13231">
                  <c:v>-1.3669432431986837E-2</c:v>
                </c:pt>
                <c:pt idx="13232">
                  <c:v>-1.3604683643900483E-2</c:v>
                </c:pt>
                <c:pt idx="13233">
                  <c:v>-1.3539920555769995E-2</c:v>
                </c:pt>
                <c:pt idx="13234">
                  <c:v>-1.3475144888110521E-2</c:v>
                </c:pt>
                <c:pt idx="13235">
                  <c:v>-1.3410358352941071E-2</c:v>
                </c:pt>
                <c:pt idx="13236">
                  <c:v>-1.334556265378454E-2</c:v>
                </c:pt>
                <c:pt idx="13237">
                  <c:v>-1.3280759485667931E-2</c:v>
                </c:pt>
                <c:pt idx="13238">
                  <c:v>-1.3215950535122771E-2</c:v>
                </c:pt>
                <c:pt idx="13239">
                  <c:v>-1.3151137480185817E-2</c:v>
                </c:pt>
                <c:pt idx="13240">
                  <c:v>-1.3086321990399856E-2</c:v>
                </c:pt>
                <c:pt idx="13241">
                  <c:v>-1.3021505726814823E-2</c:v>
                </c:pt>
                <c:pt idx="13242">
                  <c:v>-1.2956690341989065E-2</c:v>
                </c:pt>
                <c:pt idx="13243">
                  <c:v>-1.2891877479990861E-2</c:v>
                </c:pt>
                <c:pt idx="13244">
                  <c:v>-1.2827068776400089E-2</c:v>
                </c:pt>
                <c:pt idx="13245">
                  <c:v>-1.2762265858310168E-2</c:v>
                </c:pt>
                <c:pt idx="13246">
                  <c:v>-1.269747034433015E-2</c:v>
                </c:pt>
                <c:pt idx="13247">
                  <c:v>-1.2632683844587054E-2</c:v>
                </c:pt>
                <c:pt idx="13248">
                  <c:v>-1.2567907960728378E-2</c:v>
                </c:pt>
                <c:pt idx="13249">
                  <c:v>-1.2503144285924856E-2</c:v>
                </c:pt>
                <c:pt idx="13250">
                  <c:v>-1.2438394404873323E-2</c:v>
                </c:pt>
                <c:pt idx="13251">
                  <c:v>-1.2373659893799913E-2</c:v>
                </c:pt>
                <c:pt idx="13252">
                  <c:v>-1.2308942320463331E-2</c:v>
                </c:pt>
                <c:pt idx="13253">
                  <c:v>-1.2244243244158416E-2</c:v>
                </c:pt>
                <c:pt idx="13254">
                  <c:v>-1.2179564215719831E-2</c:v>
                </c:pt>
                <c:pt idx="13255">
                  <c:v>-1.2114906777525995E-2</c:v>
                </c:pt>
                <c:pt idx="13256">
                  <c:v>-1.2050272463503217E-2</c:v>
                </c:pt>
                <c:pt idx="13257">
                  <c:v>-1.1985662799129951E-2</c:v>
                </c:pt>
                <c:pt idx="13258">
                  <c:v>-1.1921079301441345E-2</c:v>
                </c:pt>
                <c:pt idx="13259">
                  <c:v>-1.185652347903389E-2</c:v>
                </c:pt>
                <c:pt idx="13260">
                  <c:v>-1.179199683207033E-2</c:v>
                </c:pt>
                <c:pt idx="13261">
                  <c:v>-1.1727500852284724E-2</c:v>
                </c:pt>
                <c:pt idx="13262">
                  <c:v>-1.1663037022987684E-2</c:v>
                </c:pt>
                <c:pt idx="13263">
                  <c:v>-1.1598606819071842E-2</c:v>
                </c:pt>
                <c:pt idx="13264">
                  <c:v>-1.1534211707017487E-2</c:v>
                </c:pt>
                <c:pt idx="13265">
                  <c:v>-1.1469853144898342E-2</c:v>
                </c:pt>
                <c:pt idx="13266">
                  <c:v>-1.1405532582387598E-2</c:v>
                </c:pt>
                <c:pt idx="13267">
                  <c:v>-1.1341251460764087E-2</c:v>
                </c:pt>
                <c:pt idx="13268">
                  <c:v>-1.1277011212918645E-2</c:v>
                </c:pt>
                <c:pt idx="13269">
                  <c:v>-1.121281326336065E-2</c:v>
                </c:pt>
                <c:pt idx="13270">
                  <c:v>-1.1148659028224744E-2</c:v>
                </c:pt>
                <c:pt idx="13271">
                  <c:v>-1.1084549915277761E-2</c:v>
                </c:pt>
                <c:pt idx="13272">
                  <c:v>-1.1020487323925757E-2</c:v>
                </c:pt>
                <c:pt idx="13273">
                  <c:v>-1.0956472645221317E-2</c:v>
                </c:pt>
                <c:pt idx="13274">
                  <c:v>-1.0892507261870948E-2</c:v>
                </c:pt>
                <c:pt idx="13275">
                  <c:v>-1.0828592548242701E-2</c:v>
                </c:pt>
                <c:pt idx="13276">
                  <c:v>-1.0764729870373945E-2</c:v>
                </c:pt>
                <c:pt idx="13277">
                  <c:v>-1.0700920585979313E-2</c:v>
                </c:pt>
                <c:pt idx="13278">
                  <c:v>-1.0637166044458822E-2</c:v>
                </c:pt>
                <c:pt idx="13279">
                  <c:v>-1.0573467586906166E-2</c:v>
                </c:pt>
                <c:pt idx="13280">
                  <c:v>-1.0509826546117172E-2</c:v>
                </c:pt>
                <c:pt idx="13281">
                  <c:v>-1.0446244246598419E-2</c:v>
                </c:pt>
                <c:pt idx="13282">
                  <c:v>-1.038272200457604E-2</c:v>
                </c:pt>
                <c:pt idx="13283">
                  <c:v>-1.0319261128004679E-2</c:v>
                </c:pt>
                <c:pt idx="13284">
                  <c:v>-1.0255862916576614E-2</c:v>
                </c:pt>
                <c:pt idx="13285">
                  <c:v>-1.0192528661731023E-2</c:v>
                </c:pt>
                <c:pt idx="13286">
                  <c:v>-1.0129259646663448E-2</c:v>
                </c:pt>
                <c:pt idx="13287">
                  <c:v>-1.0066057146335404E-2</c:v>
                </c:pt>
                <c:pt idx="13288">
                  <c:v>-1.0002922427484146E-2</c:v>
                </c:pt>
                <c:pt idx="13289">
                  <c:v>-9.9398567486325921E-3</c:v>
                </c:pt>
                <c:pt idx="13290">
                  <c:v>-9.8768613600994058E-3</c:v>
                </c:pt>
                <c:pt idx="13291">
                  <c:v>-9.813937504009251E-3</c:v>
                </c:pt>
                <c:pt idx="13292">
                  <c:v>-9.751086414303162E-3</c:v>
                </c:pt>
                <c:pt idx="13293">
                  <c:v>-9.6883093167491347E-3</c:v>
                </c:pt>
                <c:pt idx="13294">
                  <c:v>-9.6256074289528069E-3</c:v>
                </c:pt>
                <c:pt idx="13295">
                  <c:v>-9.5629819603683195E-3</c:v>
                </c:pt>
                <c:pt idx="13296">
                  <c:v>-9.5004341123093323E-3</c:v>
                </c:pt>
                <c:pt idx="13297">
                  <c:v>-9.4379650779601709E-3</c:v>
                </c:pt>
                <c:pt idx="13298">
                  <c:v>-9.3755760423871789E-3</c:v>
                </c:pt>
                <c:pt idx="13299">
                  <c:v>-9.3132681825501013E-3</c:v>
                </c:pt>
                <c:pt idx="13300">
                  <c:v>-9.2510426673137833E-3</c:v>
                </c:pt>
                <c:pt idx="13301">
                  <c:v>-9.1889006574598329E-3</c:v>
                </c:pt>
                <c:pt idx="13302">
                  <c:v>-9.1268433056985784E-3</c:v>
                </c:pt>
                <c:pt idx="13303">
                  <c:v>-9.0648717566810932E-3</c:v>
                </c:pt>
                <c:pt idx="13304">
                  <c:v>-9.0029871470113688E-3</c:v>
                </c:pt>
                <c:pt idx="13305">
                  <c:v>-8.9411906052586556E-3</c:v>
                </c:pt>
                <c:pt idx="13306">
                  <c:v>-8.8794832519699385E-3</c:v>
                </c:pt>
                <c:pt idx="13307">
                  <c:v>-8.8178661996824986E-3</c:v>
                </c:pt>
                <c:pt idx="13308">
                  <c:v>-8.7563405529367325E-3</c:v>
                </c:pt>
                <c:pt idx="13309">
                  <c:v>-8.6949074082889773E-3</c:v>
                </c:pt>
                <c:pt idx="13310">
                  <c:v>-8.6335678543245659E-3</c:v>
                </c:pt>
                <c:pt idx="13311">
                  <c:v>-8.5723229716709592E-3</c:v>
                </c:pt>
                <c:pt idx="13312">
                  <c:v>-8.511173833011065E-3</c:v>
                </c:pt>
                <c:pt idx="13313">
                  <c:v>-8.4501215030966508E-3</c:v>
                </c:pt>
                <c:pt idx="13314">
                  <c:v>-8.3891670387619011E-3</c:v>
                </c:pt>
                <c:pt idx="13315">
                  <c:v>-8.3283114889371006E-3</c:v>
                </c:pt>
                <c:pt idx="13316">
                  <c:v>-8.2675558946625014E-3</c:v>
                </c:pt>
                <c:pt idx="13317">
                  <c:v>-8.2069012891021961E-3</c:v>
                </c:pt>
                <c:pt idx="13318">
                  <c:v>-8.1463486975582797E-3</c:v>
                </c:pt>
                <c:pt idx="13319">
                  <c:v>-8.0858991374850066E-3</c:v>
                </c:pt>
                <c:pt idx="13320">
                  <c:v>-8.0255536185031336E-3</c:v>
                </c:pt>
                <c:pt idx="13321">
                  <c:v>-7.9653131424143927E-3</c:v>
                </c:pt>
                <c:pt idx="13322">
                  <c:v>-7.9051787032160745E-3</c:v>
                </c:pt>
                <c:pt idx="13323">
                  <c:v>-7.8451512871157252E-3</c:v>
                </c:pt>
                <c:pt idx="13324">
                  <c:v>-7.7852318725459922E-3</c:v>
                </c:pt>
                <c:pt idx="13325">
                  <c:v>-7.725421430179567E-3</c:v>
                </c:pt>
                <c:pt idx="13326">
                  <c:v>-7.6657209229442592E-3</c:v>
                </c:pt>
                <c:pt idx="13327">
                  <c:v>-7.6061313060382021E-3</c:v>
                </c:pt>
                <c:pt idx="13328">
                  <c:v>-7.5466535269451528E-3</c:v>
                </c:pt>
                <c:pt idx="13329">
                  <c:v>-7.4872885254499231E-3</c:v>
                </c:pt>
                <c:pt idx="13330">
                  <c:v>-7.4280372336539332E-3</c:v>
                </c:pt>
                <c:pt idx="13331">
                  <c:v>-7.3689005759908664E-3</c:v>
                </c:pt>
                <c:pt idx="13332">
                  <c:v>-7.3098794692424505E-3</c:v>
                </c:pt>
                <c:pt idx="13333">
                  <c:v>-7.250974822554347E-3</c:v>
                </c:pt>
                <c:pt idx="13334">
                  <c:v>-7.1921875374521566E-3</c:v>
                </c:pt>
                <c:pt idx="13335">
                  <c:v>-7.1335185078575314E-3</c:v>
                </c:pt>
                <c:pt idx="13336">
                  <c:v>-7.074968620104401E-3</c:v>
                </c:pt>
                <c:pt idx="13337">
                  <c:v>-7.0165387529553085E-3</c:v>
                </c:pt>
                <c:pt idx="13338">
                  <c:v>-6.9582297776178571E-3</c:v>
                </c:pt>
                <c:pt idx="13339">
                  <c:v>-6.9000425577612576E-3</c:v>
                </c:pt>
                <c:pt idx="13340">
                  <c:v>-6.8419779495329956E-3</c:v>
                </c:pt>
                <c:pt idx="13341">
                  <c:v>-6.7840368015755874E-3</c:v>
                </c:pt>
                <c:pt idx="13342">
                  <c:v>-6.7262199550434578E-3</c:v>
                </c:pt>
                <c:pt idx="13343">
                  <c:v>-6.6685282436199037E-3</c:v>
                </c:pt>
                <c:pt idx="13344">
                  <c:v>-6.610962493534189E-3</c:v>
                </c:pt>
                <c:pt idx="13345">
                  <c:v>-6.5535235235786972E-3</c:v>
                </c:pt>
                <c:pt idx="13346">
                  <c:v>-6.4962121451262421E-3</c:v>
                </c:pt>
                <c:pt idx="13347">
                  <c:v>-6.4390291621474185E-3</c:v>
                </c:pt>
                <c:pt idx="13348">
                  <c:v>-6.3819753712281027E-3</c:v>
                </c:pt>
                <c:pt idx="13349">
                  <c:v>-6.3250515615870216E-3</c:v>
                </c:pt>
                <c:pt idx="13350">
                  <c:v>-6.2682585150934285E-3</c:v>
                </c:pt>
                <c:pt idx="13351">
                  <c:v>-6.2115970062848703E-3</c:v>
                </c:pt>
                <c:pt idx="13352">
                  <c:v>-6.1550678023850561E-3</c:v>
                </c:pt>
                <c:pt idx="13353">
                  <c:v>-6.0986716633218306E-3</c:v>
                </c:pt>
                <c:pt idx="13354">
                  <c:v>-6.042409341745201E-3</c:v>
                </c:pt>
                <c:pt idx="13355">
                  <c:v>-5.9862815830455159E-3</c:v>
                </c:pt>
                <c:pt idx="13356">
                  <c:v>-5.9302891253716758E-3</c:v>
                </c:pt>
                <c:pt idx="13357">
                  <c:v>-5.8744326996494761E-3</c:v>
                </c:pt>
                <c:pt idx="13358">
                  <c:v>-5.8187130296000304E-3</c:v>
                </c:pt>
                <c:pt idx="13359">
                  <c:v>-5.763130831758269E-3</c:v>
                </c:pt>
                <c:pt idx="13360">
                  <c:v>-5.7076868154915372E-3</c:v>
                </c:pt>
                <c:pt idx="13361">
                  <c:v>-5.6523816830182762E-3</c:v>
                </c:pt>
                <c:pt idx="13362">
                  <c:v>-5.5972161294267925E-3</c:v>
                </c:pt>
                <c:pt idx="13363">
                  <c:v>-5.5421908426941243E-3</c:v>
                </c:pt>
                <c:pt idx="13364">
                  <c:v>-5.4873065037049527E-3</c:v>
                </c:pt>
                <c:pt idx="13365">
                  <c:v>-5.4325637862706506E-3</c:v>
                </c:pt>
                <c:pt idx="13366">
                  <c:v>-5.3779633571483633E-3</c:v>
                </c:pt>
                <c:pt idx="13367">
                  <c:v>-5.3235058760602166E-3</c:v>
                </c:pt>
                <c:pt idx="13368">
                  <c:v>-5.26919199571257E-3</c:v>
                </c:pt>
                <c:pt idx="13369">
                  <c:v>-5.2150223618153482E-3</c:v>
                </c:pt>
                <c:pt idx="13370">
                  <c:v>-5.1609976131014963E-3</c:v>
                </c:pt>
                <c:pt idx="13371">
                  <c:v>-5.1071183813464613E-3</c:v>
                </c:pt>
                <c:pt idx="13372">
                  <c:v>-5.0533852913877721E-3</c:v>
                </c:pt>
                <c:pt idx="13373">
                  <c:v>-4.9997989611447044E-3</c:v>
                </c:pt>
                <c:pt idx="13374">
                  <c:v>-4.9463600016379982E-3</c:v>
                </c:pt>
                <c:pt idx="13375">
                  <c:v>-4.8930690170096765E-3</c:v>
                </c:pt>
                <c:pt idx="13376">
                  <c:v>-4.8399266045429136E-3</c:v>
                </c:pt>
                <c:pt idx="13377">
                  <c:v>-4.7869333546819914E-3</c:v>
                </c:pt>
                <c:pt idx="13378">
                  <c:v>-4.7340898510523175E-3</c:v>
                </c:pt>
                <c:pt idx="13379">
                  <c:v>-4.6813966704805227E-3</c:v>
                </c:pt>
                <c:pt idx="13380">
                  <c:v>-4.6288543830146208E-3</c:v>
                </c:pt>
                <c:pt idx="13381">
                  <c:v>-4.5764635519442431E-3</c:v>
                </c:pt>
                <c:pt idx="13382">
                  <c:v>-4.5242247338209383E-3</c:v>
                </c:pt>
                <c:pt idx="13383">
                  <c:v>-4.472138478478542E-3</c:v>
                </c:pt>
                <c:pt idx="13384">
                  <c:v>-4.4202053290536072E-3</c:v>
                </c:pt>
                <c:pt idx="13385">
                  <c:v>-4.3684258220059065E-3</c:v>
                </c:pt>
                <c:pt idx="13386">
                  <c:v>-4.3168004871389993E-3</c:v>
                </c:pt>
                <c:pt idx="13387">
                  <c:v>-4.2653298476208554E-3</c:v>
                </c:pt>
                <c:pt idx="13388">
                  <c:v>-4.2140144200045505E-3</c:v>
                </c:pt>
                <c:pt idx="13389">
                  <c:v>-4.1628547142490181E-3</c:v>
                </c:pt>
                <c:pt idx="13390">
                  <c:v>-4.1118512337398674E-3</c:v>
                </c:pt>
                <c:pt idx="13391">
                  <c:v>-4.061004475310253E-3</c:v>
                </c:pt>
                <c:pt idx="13392">
                  <c:v>-4.0103149292618177E-3</c:v>
                </c:pt>
                <c:pt idx="13393">
                  <c:v>-3.9597830793856818E-3</c:v>
                </c:pt>
                <c:pt idx="13394">
                  <c:v>-3.9094094029834972E-3</c:v>
                </c:pt>
                <c:pt idx="13395">
                  <c:v>-3.8591943708885567E-3</c:v>
                </c:pt>
                <c:pt idx="13396">
                  <c:v>-3.8091384474869578E-3</c:v>
                </c:pt>
                <c:pt idx="13397">
                  <c:v>-3.7592420907388252E-3</c:v>
                </c:pt>
                <c:pt idx="13398">
                  <c:v>-3.7095057521995939E-3</c:v>
                </c:pt>
                <c:pt idx="13399">
                  <c:v>-3.6599298770413212E-3</c:v>
                </c:pt>
                <c:pt idx="13400">
                  <c:v>-3.6105149040740873E-3</c:v>
                </c:pt>
                <c:pt idx="13401">
                  <c:v>-3.5612612657674237E-3</c:v>
                </c:pt>
                <c:pt idx="13402">
                  <c:v>-3.5121693882717952E-3</c:v>
                </c:pt>
                <c:pt idx="13403">
                  <c:v>-3.4632396914401459E-3</c:v>
                </c:pt>
                <c:pt idx="13404">
                  <c:v>-3.4144725888494792E-3</c:v>
                </c:pt>
                <c:pt idx="13405">
                  <c:v>-3.3658684878224948E-3</c:v>
                </c:pt>
                <c:pt idx="13406">
                  <c:v>-3.3174277894492763E-3</c:v>
                </c:pt>
                <c:pt idx="13407">
                  <c:v>-3.269150888609019E-3</c:v>
                </c:pt>
                <c:pt idx="13408">
                  <c:v>-3.2210381739918082E-3</c:v>
                </c:pt>
                <c:pt idx="13409">
                  <c:v>-3.1730900281204473E-3</c:v>
                </c:pt>
                <c:pt idx="13410">
                  <c:v>-3.1253068273723204E-3</c:v>
                </c:pt>
                <c:pt idx="13411">
                  <c:v>-3.0776889420013084E-3</c:v>
                </c:pt>
                <c:pt idx="13412">
                  <c:v>-3.0302367361597494E-3</c:v>
                </c:pt>
                <c:pt idx="13413">
                  <c:v>-2.982950567920434E-3</c:v>
                </c:pt>
                <c:pt idx="13414">
                  <c:v>-2.9358307892986407E-3</c:v>
                </c:pt>
                <c:pt idx="13415">
                  <c:v>-2.8888777462742353E-3</c:v>
                </c:pt>
                <c:pt idx="13416">
                  <c:v>-2.8420917788137723E-3</c:v>
                </c:pt>
                <c:pt idx="13417">
                  <c:v>-2.7954732208926732E-3</c:v>
                </c:pt>
                <c:pt idx="13418">
                  <c:v>-2.7490224005174207E-3</c:v>
                </c:pt>
                <c:pt idx="13419">
                  <c:v>-2.7027396397477986E-3</c:v>
                </c:pt>
                <c:pt idx="13420">
                  <c:v>-2.6566252547191691E-3</c:v>
                </c:pt>
                <c:pt idx="13421">
                  <c:v>-2.6106795556647857E-3</c:v>
                </c:pt>
                <c:pt idx="13422">
                  <c:v>-2.5649028469381411E-3</c:v>
                </c:pt>
                <c:pt idx="13423">
                  <c:v>-2.5192954270353484E-3</c:v>
                </c:pt>
                <c:pt idx="13424">
                  <c:v>-2.4738575886175682E-3</c:v>
                </c:pt>
                <c:pt idx="13425">
                  <c:v>-2.4285896185334472E-3</c:v>
                </c:pt>
                <c:pt idx="13426">
                  <c:v>-2.3834917978416133E-3</c:v>
                </c:pt>
                <c:pt idx="13427">
                  <c:v>-2.3385644018331848E-3</c:v>
                </c:pt>
                <c:pt idx="13428">
                  <c:v>-2.2938077000543276E-3</c:v>
                </c:pt>
                <c:pt idx="13429">
                  <c:v>-2.2492219563288183E-3</c:v>
                </c:pt>
                <c:pt idx="13430">
                  <c:v>-2.2048074287806673E-3</c:v>
                </c:pt>
                <c:pt idx="13431">
                  <c:v>-2.1605643698567475E-3</c:v>
                </c:pt>
                <c:pt idx="13432">
                  <c:v>-2.1164930263494613E-3</c:v>
                </c:pt>
                <c:pt idx="13433">
                  <c:v>-2.0725936394194386E-3</c:v>
                </c:pt>
                <c:pt idx="13434">
                  <c:v>-2.0288664446182492E-3</c:v>
                </c:pt>
                <c:pt idx="13435">
                  <c:v>-1.9853116719111569E-3</c:v>
                </c:pt>
                <c:pt idx="13436">
                  <c:v>-1.9419295456998842E-3</c:v>
                </c:pt>
                <c:pt idx="13437">
                  <c:v>-1.8987202848454161E-3</c:v>
                </c:pt>
                <c:pt idx="13438">
                  <c:v>-1.8556841026908181E-3</c:v>
                </c:pt>
                <c:pt idx="13439">
                  <c:v>-1.8128212070840778E-3</c:v>
                </c:pt>
                <c:pt idx="13440">
                  <c:v>-1.7701318004009784E-3</c:v>
                </c:pt>
                <c:pt idx="13441">
                  <c:v>-1.7276160795679811E-3</c:v>
                </c:pt>
                <c:pt idx="13442">
                  <c:v>-1.68527423608514E-3</c:v>
                </c:pt>
                <c:pt idx="13443">
                  <c:v>-1.6431064560490313E-3</c:v>
                </c:pt>
                <c:pt idx="13444">
                  <c:v>-1.6011129201757052E-3</c:v>
                </c:pt>
                <c:pt idx="13445">
                  <c:v>-1.5592938038236537E-3</c:v>
                </c:pt>
                <c:pt idx="13446">
                  <c:v>-1.5176492770168041E-3</c:v>
                </c:pt>
                <c:pt idx="13447">
                  <c:v>-1.4761795044675207E-3</c:v>
                </c:pt>
                <c:pt idx="13448">
                  <c:v>-1.4348846455996317E-3</c:v>
                </c:pt>
                <c:pt idx="13449">
                  <c:v>-1.3937648545714687E-3</c:v>
                </c:pt>
                <c:pt idx="13450">
                  <c:v>-1.3528202802989234E-3</c:v>
                </c:pt>
                <c:pt idx="13451">
                  <c:v>-1.3120510664785181E-3</c:v>
                </c:pt>
                <c:pt idx="13452">
                  <c:v>-1.2714573516104915E-3</c:v>
                </c:pt>
                <c:pt idx="13453">
                  <c:v>-1.2310392690219022E-3</c:v>
                </c:pt>
                <c:pt idx="13454">
                  <c:v>-1.190796946889737E-3</c:v>
                </c:pt>
                <c:pt idx="13455">
                  <c:v>-1.1507305082640389E-3</c:v>
                </c:pt>
                <c:pt idx="13456">
                  <c:v>-1.1108400710910455E-3</c:v>
                </c:pt>
                <c:pt idx="13457">
                  <c:v>-1.0711257482363347E-3</c:v>
                </c:pt>
                <c:pt idx="13458">
                  <c:v>-1.0315876475079889E-3</c:v>
                </c:pt>
                <c:pt idx="13459">
                  <c:v>-9.9222587167976072E-4</c:v>
                </c:pt>
                <c:pt idx="13460">
                  <c:v>-9.5304051851425155E-4</c:v>
                </c:pt>
                <c:pt idx="13461">
                  <c:v>-9.1403168078610158E-4</c:v>
                </c:pt>
                <c:pt idx="13462">
                  <c:v>-8.751994463051839E-4</c:v>
                </c:pt>
                <c:pt idx="13463">
                  <c:v>-8.3654389793980772E-4</c:v>
                </c:pt>
                <c:pt idx="13464">
                  <c:v>-7.9806511363992585E-4</c:v>
                </c:pt>
                <c:pt idx="13465">
                  <c:v>-7.597631664603557E-4</c:v>
                </c:pt>
                <c:pt idx="13466">
                  <c:v>-7.2163812458399517E-4</c:v>
                </c:pt>
                <c:pt idx="13467">
                  <c:v>-6.8369005134505292E-4</c:v>
                </c:pt>
                <c:pt idx="13468">
                  <c:v>-6.4591900525227659E-4</c:v>
                </c:pt>
                <c:pt idx="13469">
                  <c:v>-6.0832504001218893E-4</c:v>
                </c:pt>
                <c:pt idx="13470">
                  <c:v>-5.7090820455232437E-4</c:v>
                </c:pt>
                <c:pt idx="13471">
                  <c:v>-5.3366854304446915E-4</c:v>
                </c:pt>
                <c:pt idx="13472">
                  <c:v>-4.9660609492790313E-4</c:v>
                </c:pt>
                <c:pt idx="13473">
                  <c:v>-4.5972089493264345E-4</c:v>
                </c:pt>
                <c:pt idx="13474">
                  <c:v>-4.2301297310268779E-4</c:v>
                </c:pt>
                <c:pt idx="13475">
                  <c:v>-3.8648235481925813E-4</c:v>
                </c:pt>
                <c:pt idx="13476">
                  <c:v>-3.5012906082404488E-4</c:v>
                </c:pt>
                <c:pt idx="13477">
                  <c:v>-3.139531072424486E-4</c:v>
                </c:pt>
                <c:pt idx="13478">
                  <c:v>-2.7795450560682091E-4</c:v>
                </c:pt>
                <c:pt idx="13479">
                  <c:v>-2.4213326287970315E-4</c:v>
                </c:pt>
                <c:pt idx="13480">
                  <c:v>-2.0648938147706098E-4</c:v>
                </c:pt>
                <c:pt idx="13481">
                  <c:v>-1.7102285929151783E-4</c:v>
                </c:pt>
                <c:pt idx="13482">
                  <c:v>-1.3573368971558209E-4</c:v>
                </c:pt>
                <c:pt idx="13483">
                  <c:v>-1.0062186166487113E-4</c:v>
                </c:pt>
                <c:pt idx="13484">
                  <c:v>-6.5687359601329518E-5</c:v>
                </c:pt>
                <c:pt idx="13485">
                  <c:v>-3.0930163556442231E-5</c:v>
                </c:pt>
                <c:pt idx="13486">
                  <c:v>3.6497508455592299E-6</c:v>
                </c:pt>
                <c:pt idx="13487">
                  <c:v>3.8052412364496866E-5</c:v>
                </c:pt>
                <c:pt idx="13488">
                  <c:v>7.2277854121053885E-5</c:v>
                </c:pt>
                <c:pt idx="13489">
                  <c:v>1.0632611357359021E-4</c:v>
                </c:pt>
                <c:pt idx="13490">
                  <c:v>1.401972324949665E-4</c:v>
                </c:pt>
                <c:pt idx="13491">
                  <c:v>1.7389125694937724E-4</c:v>
                </c:pt>
                <c:pt idx="13492">
                  <c:v>2.0740823726919305E-4</c:v>
                </c:pt>
                <c:pt idx="13493">
                  <c:v>2.4074822803181367E-4</c:v>
                </c:pt>
                <c:pt idx="13494">
                  <c:v>2.7391128803653104E-4</c:v>
                </c:pt>
                <c:pt idx="13495">
                  <c:v>3.0689748028140399E-4</c:v>
                </c:pt>
                <c:pt idx="13496">
                  <c:v>3.3970687194014357E-4</c:v>
                </c:pt>
                <c:pt idx="13497">
                  <c:v>3.7233953433901294E-4</c:v>
                </c:pt>
                <c:pt idx="13498">
                  <c:v>4.0479554293373682E-4</c:v>
                </c:pt>
                <c:pt idx="13499">
                  <c:v>4.3707497728642732E-4</c:v>
                </c:pt>
                <c:pt idx="13500">
                  <c:v>4.6917792104252028E-4</c:v>
                </c:pt>
                <c:pt idx="13501">
                  <c:v>5.0110446190773053E-4</c:v>
                </c:pt>
                <c:pt idx="13502">
                  <c:v>5.3285469162501586E-4</c:v>
                </c:pt>
                <c:pt idx="13503">
                  <c:v>5.6442870595156246E-4</c:v>
                </c:pt>
                <c:pt idx="13504">
                  <c:v>5.9582660463578148E-4</c:v>
                </c:pt>
                <c:pt idx="13505">
                  <c:v>6.2704849139432481E-4</c:v>
                </c:pt>
                <c:pt idx="13506">
                  <c:v>6.5809447388911644E-4</c:v>
                </c:pt>
                <c:pt idx="13507">
                  <c:v>6.8896466370440125E-4</c:v>
                </c:pt>
                <c:pt idx="13508">
                  <c:v>7.1965917632381199E-4</c:v>
                </c:pt>
                <c:pt idx="13509">
                  <c:v>7.5017813110745432E-4</c:v>
                </c:pt>
                <c:pt idx="13510">
                  <c:v>7.8052165126901024E-4</c:v>
                </c:pt>
                <c:pt idx="13511">
                  <c:v>8.1068986385286269E-4</c:v>
                </c:pt>
                <c:pt idx="13512">
                  <c:v>8.4068289971123665E-4</c:v>
                </c:pt>
                <c:pt idx="13513">
                  <c:v>8.7050089348136416E-4</c:v>
                </c:pt>
                <c:pt idx="13514">
                  <c:v>9.0014398356266735E-4</c:v>
                </c:pt>
                <c:pt idx="13515">
                  <c:v>9.2961231209396169E-4</c:v>
                </c:pt>
                <c:pt idx="13516">
                  <c:v>9.5890602493068917E-4</c:v>
                </c:pt>
                <c:pt idx="13517">
                  <c:v>9.8802527162215924E-4</c:v>
                </c:pt>
                <c:pt idx="13518">
                  <c:v>1.016970205388826E-3</c:v>
                </c:pt>
                <c:pt idx="13519">
                  <c:v>1.0457409830995812E-3</c:v>
                </c:pt>
                <c:pt idx="13520">
                  <c:v>1.0743377652490719E-3</c:v>
                </c:pt>
                <c:pt idx="13521">
                  <c:v>1.1027607159350438E-3</c:v>
                </c:pt>
                <c:pt idx="13522">
                  <c:v>1.1310100028357076E-3</c:v>
                </c:pt>
                <c:pt idx="13523">
                  <c:v>1.159085797187129E-3</c:v>
                </c:pt>
                <c:pt idx="13524">
                  <c:v>1.1869882737606497E-3</c:v>
                </c:pt>
                <c:pt idx="13525">
                  <c:v>1.2147176108403244E-3</c:v>
                </c:pt>
                <c:pt idx="13526">
                  <c:v>1.2422739902003951E-3</c:v>
                </c:pt>
                <c:pt idx="13527">
                  <c:v>1.2696575970827836E-3</c:v>
                </c:pt>
                <c:pt idx="13528">
                  <c:v>1.2968686201746144E-3</c:v>
                </c:pt>
                <c:pt idx="13529">
                  <c:v>1.3239072515857668E-3</c:v>
                </c:pt>
                <c:pt idx="13530">
                  <c:v>1.3507736868264503E-3</c:v>
                </c:pt>
                <c:pt idx="13531">
                  <c:v>1.3774681247848148E-3</c:v>
                </c:pt>
                <c:pt idx="13532">
                  <c:v>1.403990767704581E-3</c:v>
                </c:pt>
                <c:pt idx="13533">
                  <c:v>1.4303418211627124E-3</c:v>
                </c:pt>
                <c:pt idx="13534">
                  <c:v>1.4565214940471E-3</c:v>
                </c:pt>
                <c:pt idx="13535">
                  <c:v>1.4825299985342965E-3</c:v>
                </c:pt>
                <c:pt idx="13536">
                  <c:v>1.5083675500672643E-3</c:v>
                </c:pt>
                <c:pt idx="13537">
                  <c:v>1.534034367333164E-3</c:v>
                </c:pt>
                <c:pt idx="13538">
                  <c:v>1.5595306722411709E-3</c:v>
                </c:pt>
                <c:pt idx="13539">
                  <c:v>1.5848566899003243E-3</c:v>
                </c:pt>
                <c:pt idx="13540">
                  <c:v>1.6100126485974078E-3</c:v>
                </c:pt>
                <c:pt idx="13541">
                  <c:v>1.6349987797748622E-3</c:v>
                </c:pt>
                <c:pt idx="13542">
                  <c:v>1.659815318008734E-3</c:v>
                </c:pt>
                <c:pt idx="13543">
                  <c:v>1.6844625009866518E-3</c:v>
                </c:pt>
                <c:pt idx="13544">
                  <c:v>1.7089405694858417E-3</c:v>
                </c:pt>
                <c:pt idx="13545">
                  <c:v>1.7332497673511738E-3</c:v>
                </c:pt>
                <c:pt idx="13546">
                  <c:v>1.7573903414732455E-3</c:v>
                </c:pt>
                <c:pt idx="13547">
                  <c:v>1.7813625417664953E-3</c:v>
                </c:pt>
                <c:pt idx="13548">
                  <c:v>1.805166621147356E-3</c:v>
                </c:pt>
                <c:pt idx="13549">
                  <c:v>1.8288028355124433E-3</c:v>
                </c:pt>
                <c:pt idx="13550">
                  <c:v>1.8522714437167779E-3</c:v>
                </c:pt>
                <c:pt idx="13551">
                  <c:v>1.8755727075520433E-3</c:v>
                </c:pt>
                <c:pt idx="13552">
                  <c:v>1.8987068917248869E-3</c:v>
                </c:pt>
                <c:pt idx="13553">
                  <c:v>1.9216742638352487E-3</c:v>
                </c:pt>
                <c:pt idx="13554">
                  <c:v>1.9444750943547354E-3</c:v>
                </c:pt>
                <c:pt idx="13555">
                  <c:v>1.9671096566050263E-3</c:v>
                </c:pt>
                <c:pt idx="13556">
                  <c:v>1.9895782267363225E-3</c:v>
                </c:pt>
                <c:pt idx="13557">
                  <c:v>2.0118810837058301E-3</c:v>
                </c:pt>
                <c:pt idx="13558">
                  <c:v>2.0340185092562867E-3</c:v>
                </c:pt>
                <c:pt idx="13559">
                  <c:v>2.0559907878945224E-3</c:v>
                </c:pt>
                <c:pt idx="13560">
                  <c:v>2.0777982068700624E-3</c:v>
                </c:pt>
                <c:pt idx="13561">
                  <c:v>2.0994410561537714E-3</c:v>
                </c:pt>
                <c:pt idx="13562">
                  <c:v>2.1209196284165377E-3</c:v>
                </c:pt>
                <c:pt idx="13563">
                  <c:v>2.1422342190079886E-3</c:v>
                </c:pt>
                <c:pt idx="13564">
                  <c:v>2.1633851259352677E-3</c:v>
                </c:pt>
                <c:pt idx="13565">
                  <c:v>2.1843726498418292E-3</c:v>
                </c:pt>
                <c:pt idx="13566">
                  <c:v>2.2051970939862896E-3</c:v>
                </c:pt>
                <c:pt idx="13567">
                  <c:v>2.2258587642213158E-3</c:v>
                </c:pt>
                <c:pt idx="13568">
                  <c:v>2.2463579689725585E-3</c:v>
                </c:pt>
                <c:pt idx="13569">
                  <c:v>2.2666950192176175E-3</c:v>
                </c:pt>
                <c:pt idx="13570">
                  <c:v>2.2868702284650727E-3</c:v>
                </c:pt>
                <c:pt idx="13571">
                  <c:v>2.3068839127335277E-3</c:v>
                </c:pt>
                <c:pt idx="13572">
                  <c:v>2.3267363905307248E-3</c:v>
                </c:pt>
                <c:pt idx="13573">
                  <c:v>2.3464279828326858E-3</c:v>
                </c:pt>
                <c:pt idx="13574">
                  <c:v>2.365959013062901E-3</c:v>
                </c:pt>
                <c:pt idx="13575">
                  <c:v>2.3853298070715726E-3</c:v>
                </c:pt>
                <c:pt idx="13576">
                  <c:v>2.4045406931148825E-3</c:v>
                </c:pt>
                <c:pt idx="13577">
                  <c:v>2.4235920018343326E-3</c:v>
                </c:pt>
                <c:pt idx="13578">
                  <c:v>2.4424840662360969E-3</c:v>
                </c:pt>
                <c:pt idx="13579">
                  <c:v>2.4612172216704514E-3</c:v>
                </c:pt>
                <c:pt idx="13580">
                  <c:v>2.4797918058112292E-3</c:v>
                </c:pt>
                <c:pt idx="13581">
                  <c:v>2.4982081586353297E-3</c:v>
                </c:pt>
                <c:pt idx="13582">
                  <c:v>2.5164666224022705E-3</c:v>
                </c:pt>
                <c:pt idx="13583">
                  <c:v>2.5345675416337918E-3</c:v>
                </c:pt>
                <c:pt idx="13584">
                  <c:v>2.5525112630934979E-3</c:v>
                </c:pt>
                <c:pt idx="13585">
                  <c:v>2.5702981357665598E-3</c:v>
                </c:pt>
                <c:pt idx="13586">
                  <c:v>2.5879285108394538E-3</c:v>
                </c:pt>
                <c:pt idx="13587">
                  <c:v>2.605402741679746E-3</c:v>
                </c:pt>
                <c:pt idx="13588">
                  <c:v>2.6227211838159435E-3</c:v>
                </c:pt>
                <c:pt idx="13589">
                  <c:v>2.6398841949173699E-3</c:v>
                </c:pt>
                <c:pt idx="13590">
                  <c:v>2.6568921347741039E-3</c:v>
                </c:pt>
                <c:pt idx="13591">
                  <c:v>2.6737453652769675E-3</c:v>
                </c:pt>
                <c:pt idx="13592">
                  <c:v>2.6904442503975505E-3</c:v>
                </c:pt>
                <c:pt idx="13593">
                  <c:v>2.7069891561683004E-3</c:v>
                </c:pt>
                <c:pt idx="13594">
                  <c:v>2.7233804506626544E-3</c:v>
                </c:pt>
                <c:pt idx="13595">
                  <c:v>2.7396185039752128E-3</c:v>
                </c:pt>
                <c:pt idx="13596">
                  <c:v>2.7557036882019863E-3</c:v>
                </c:pt>
                <c:pt idx="13597">
                  <c:v>2.7716363774206634E-3</c:v>
                </c:pt>
                <c:pt idx="13598">
                  <c:v>2.787416947670953E-3</c:v>
                </c:pt>
                <c:pt idx="13599">
                  <c:v>2.8030457769349631E-3</c:v>
                </c:pt>
                <c:pt idx="13600">
                  <c:v>2.8185232451176426E-3</c:v>
                </c:pt>
                <c:pt idx="13601">
                  <c:v>2.8338497340272585E-3</c:v>
                </c:pt>
                <c:pt idx="13602">
                  <c:v>2.8490256273559439E-3</c:v>
                </c:pt>
                <c:pt idx="13603">
                  <c:v>2.8640513106602786E-3</c:v>
                </c:pt>
                <c:pt idx="13604">
                  <c:v>2.8789271713419392E-3</c:v>
                </c:pt>
                <c:pt idx="13605">
                  <c:v>2.8936535986283842E-3</c:v>
                </c:pt>
                <c:pt idx="13606">
                  <c:v>2.9082309835536117E-3</c:v>
                </c:pt>
                <c:pt idx="13607">
                  <c:v>2.9226597189389481E-3</c:v>
                </c:pt>
                <c:pt idx="13608">
                  <c:v>2.9369401993739053E-3</c:v>
                </c:pt>
                <c:pt idx="13609">
                  <c:v>2.9510728211970885E-3</c:v>
                </c:pt>
                <c:pt idx="13610">
                  <c:v>2.9650579824771488E-3</c:v>
                </c:pt>
                <c:pt idx="13611">
                  <c:v>2.9788960829937984E-3</c:v>
                </c:pt>
                <c:pt idx="13612">
                  <c:v>2.9925875242188776E-3</c:v>
                </c:pt>
                <c:pt idx="13613">
                  <c:v>3.0061327092974761E-3</c:v>
                </c:pt>
                <c:pt idx="13614">
                  <c:v>3.0195320430290986E-3</c:v>
                </c:pt>
                <c:pt idx="13615">
                  <c:v>3.0327859318489045E-3</c:v>
                </c:pt>
                <c:pt idx="13616">
                  <c:v>3.045894783808986E-3</c:v>
                </c:pt>
                <c:pt idx="13617">
                  <c:v>3.0588590085597017E-3</c:v>
                </c:pt>
                <c:pt idx="13618">
                  <c:v>3.0716790173310779E-3</c:v>
                </c:pt>
                <c:pt idx="13619">
                  <c:v>3.0843552229142487E-3</c:v>
                </c:pt>
                <c:pt idx="13620">
                  <c:v>3.0968880396429642E-3</c:v>
                </c:pt>
                <c:pt idx="13621">
                  <c:v>3.1092778833751475E-3</c:v>
                </c:pt>
                <c:pt idx="13622">
                  <c:v>3.1215251714745095E-3</c:v>
                </c:pt>
                <c:pt idx="13623">
                  <c:v>3.1336303227922197E-3</c:v>
                </c:pt>
                <c:pt idx="13624">
                  <c:v>3.1455937576486308E-3</c:v>
                </c:pt>
                <c:pt idx="13625">
                  <c:v>3.1574158978150634E-3</c:v>
                </c:pt>
                <c:pt idx="13626">
                  <c:v>3.1690971664956463E-3</c:v>
                </c:pt>
                <c:pt idx="13627">
                  <c:v>3.1806379883092088E-3</c:v>
                </c:pt>
                <c:pt idx="13628">
                  <c:v>3.1920387892712342E-3</c:v>
                </c:pt>
                <c:pt idx="13629">
                  <c:v>3.2032999967758742E-3</c:v>
                </c:pt>
                <c:pt idx="13630">
                  <c:v>3.2144220395780051E-3</c:v>
                </c:pt>
                <c:pt idx="13631">
                  <c:v>3.2254053477753664E-3</c:v>
                </c:pt>
                <c:pt idx="13632">
                  <c:v>3.2362503527907246E-3</c:v>
                </c:pt>
                <c:pt idx="13633">
                  <c:v>3.2469574873541262E-3</c:v>
                </c:pt>
                <c:pt idx="13634">
                  <c:v>3.2575271854851898E-3</c:v>
                </c:pt>
                <c:pt idx="13635">
                  <c:v>3.2679598824754581E-3</c:v>
                </c:pt>
                <c:pt idx="13636">
                  <c:v>3.2782560148708101E-3</c:v>
                </c:pt>
                <c:pt idx="13637">
                  <c:v>3.2884160204539417E-3</c:v>
                </c:pt>
                <c:pt idx="13638">
                  <c:v>3.2984403382268802E-3</c:v>
                </c:pt>
                <c:pt idx="13639">
                  <c:v>3.3083294083935829E-3</c:v>
                </c:pt>
                <c:pt idx="13640">
                  <c:v>3.3180836723425773E-3</c:v>
                </c:pt>
                <c:pt idx="13641">
                  <c:v>3.3277035726296694E-3</c:v>
                </c:pt>
                <c:pt idx="13642">
                  <c:v>3.3371895529607076E-3</c:v>
                </c:pt>
                <c:pt idx="13643">
                  <c:v>3.3465420581744012E-3</c:v>
                </c:pt>
                <c:pt idx="13644">
                  <c:v>3.3557615342252119E-3</c:v>
                </c:pt>
                <c:pt idx="13645">
                  <c:v>3.3648484281662847E-3</c:v>
                </c:pt>
                <c:pt idx="13646">
                  <c:v>3.3738031881324578E-3</c:v>
                </c:pt>
                <c:pt idx="13647">
                  <c:v>3.3826262633233134E-3</c:v>
                </c:pt>
                <c:pt idx="13648">
                  <c:v>3.3913181039863082E-3</c:v>
                </c:pt>
                <c:pt idx="13649">
                  <c:v>3.3998791613999487E-3</c:v>
                </c:pt>
                <c:pt idx="13650">
                  <c:v>3.4083098878570301E-3</c:v>
                </c:pt>
                <c:pt idx="13651">
                  <c:v>3.4166107366479389E-3</c:v>
                </c:pt>
                <c:pt idx="13652">
                  <c:v>3.4247821620440101E-3</c:v>
                </c:pt>
                <c:pt idx="13653">
                  <c:v>3.4328246192809526E-3</c:v>
                </c:pt>
                <c:pt idx="13654">
                  <c:v>3.4407385645423266E-3</c:v>
                </c:pt>
                <c:pt idx="13655">
                  <c:v>3.4485244549430833E-3</c:v>
                </c:pt>
                <c:pt idx="13656">
                  <c:v>3.4561827485131737E-3</c:v>
                </c:pt>
                <c:pt idx="13657">
                  <c:v>3.4637139041812041E-3</c:v>
                </c:pt>
                <c:pt idx="13658">
                  <c:v>3.4711183817581655E-3</c:v>
                </c:pt>
                <c:pt idx="13659">
                  <c:v>3.4783966419212166E-3</c:v>
                </c:pt>
                <c:pt idx="13660">
                  <c:v>3.4855491461975256E-3</c:v>
                </c:pt>
                <c:pt idx="13661">
                  <c:v>3.4925763569481822E-3</c:v>
                </c:pt>
                <c:pt idx="13662">
                  <c:v>3.4994787373521662E-3</c:v>
                </c:pt>
                <c:pt idx="13663">
                  <c:v>3.5062567513903715E-3</c:v>
                </c:pt>
                <c:pt idx="13664">
                  <c:v>3.5129108638297002E-3</c:v>
                </c:pt>
                <c:pt idx="13665">
                  <c:v>3.5194415402072191E-3</c:v>
                </c:pt>
                <c:pt idx="13666">
                  <c:v>3.5258492468143638E-3</c:v>
                </c:pt>
                <c:pt idx="13667">
                  <c:v>3.5321344506812243E-3</c:v>
                </c:pt>
                <c:pt idx="13668">
                  <c:v>3.5382976195608758E-3</c:v>
                </c:pt>
                <c:pt idx="13669">
                  <c:v>3.5443392219137834E-3</c:v>
                </c:pt>
                <c:pt idx="13670">
                  <c:v>3.5502597268922574E-3</c:v>
                </c:pt>
                <c:pt idx="13671">
                  <c:v>3.5560596043249797E-3</c:v>
                </c:pt>
                <c:pt idx="13672">
                  <c:v>3.5617393247015946E-3</c:v>
                </c:pt>
                <c:pt idx="13673">
                  <c:v>3.5672993591573414E-3</c:v>
                </c:pt>
                <c:pt idx="13674">
                  <c:v>3.5727401794577803E-3</c:v>
                </c:pt>
                <c:pt idx="13675">
                  <c:v>3.578062257983558E-3</c:v>
                </c:pt>
                <c:pt idx="13676">
                  <c:v>3.5832660677152378E-3</c:v>
                </c:pt>
                <c:pt idx="13677">
                  <c:v>3.5883520822182014E-3</c:v>
                </c:pt>
                <c:pt idx="13678">
                  <c:v>3.5933207756276104E-3</c:v>
                </c:pt>
                <c:pt idx="13679">
                  <c:v>3.5981726226334216E-3</c:v>
                </c:pt>
                <c:pt idx="13680">
                  <c:v>3.6029080984654768E-3</c:v>
                </c:pt>
                <c:pt idx="13681">
                  <c:v>3.6075276788786487E-3</c:v>
                </c:pt>
                <c:pt idx="13682">
                  <c:v>3.6120318401380476E-3</c:v>
                </c:pt>
                <c:pt idx="13683">
                  <c:v>3.6164210590043018E-3</c:v>
                </c:pt>
                <c:pt idx="13684">
                  <c:v>3.620695812718885E-3</c:v>
                </c:pt>
                <c:pt idx="13685">
                  <c:v>3.62485657898952E-3</c:v>
                </c:pt>
                <c:pt idx="13686">
                  <c:v>3.6289038359756357E-3</c:v>
                </c:pt>
                <c:pt idx="13687">
                  <c:v>3.6328380622738981E-3</c:v>
                </c:pt>
                <c:pt idx="13688">
                  <c:v>3.6366597369037932E-3</c:v>
                </c:pt>
                <c:pt idx="13689">
                  <c:v>3.6403693392932758E-3</c:v>
                </c:pt>
                <c:pt idx="13690">
                  <c:v>3.6439673492644903E-3</c:v>
                </c:pt>
                <c:pt idx="13691">
                  <c:v>3.6474542470195394E-3</c:v>
                </c:pt>
                <c:pt idx="13692">
                  <c:v>3.6508305131263273E-3</c:v>
                </c:pt>
                <c:pt idx="13693">
                  <c:v>3.6540966285044676E-3</c:v>
                </c:pt>
                <c:pt idx="13694">
                  <c:v>3.6572530744112442E-3</c:v>
                </c:pt>
                <c:pt idx="13695">
                  <c:v>3.660300332427644E-3</c:v>
                </c:pt>
                <c:pt idx="13696">
                  <c:v>3.6632388844444448E-3</c:v>
                </c:pt>
                <c:pt idx="13697">
                  <c:v>3.6660692126483816E-3</c:v>
                </c:pt>
                <c:pt idx="13698">
                  <c:v>3.6687917995083604E-3</c:v>
                </c:pt>
                <c:pt idx="13699">
                  <c:v>3.6714071277617381E-3</c:v>
                </c:pt>
                <c:pt idx="13700">
                  <c:v>3.6739156804006801E-3</c:v>
                </c:pt>
                <c:pt idx="13701">
                  <c:v>3.6763179406585612E-3</c:v>
                </c:pt>
                <c:pt idx="13702">
                  <c:v>3.6786143919964416E-3</c:v>
                </c:pt>
                <c:pt idx="13703">
                  <c:v>3.6808055180896073E-3</c:v>
                </c:pt>
                <c:pt idx="13704">
                  <c:v>3.6828918028141682E-3</c:v>
                </c:pt>
                <c:pt idx="13705">
                  <c:v>3.6848737302337229E-3</c:v>
                </c:pt>
                <c:pt idx="13706">
                  <c:v>3.6867517845860886E-3</c:v>
                </c:pt>
                <c:pt idx="13707">
                  <c:v>3.6885264502700887E-3</c:v>
                </c:pt>
                <c:pt idx="13708">
                  <c:v>3.6901982118324123E-3</c:v>
                </c:pt>
                <c:pt idx="13709">
                  <c:v>3.6917675539545288E-3</c:v>
                </c:pt>
                <c:pt idx="13710">
                  <c:v>3.6932349614396749E-3</c:v>
                </c:pt>
                <c:pt idx="13711">
                  <c:v>3.6946009191998947E-3</c:v>
                </c:pt>
                <c:pt idx="13712">
                  <c:v>3.6958659122431573E-3</c:v>
                </c:pt>
                <c:pt idx="13713">
                  <c:v>3.697030425660519E-3</c:v>
                </c:pt>
                <c:pt idx="13714">
                  <c:v>3.6980949446133683E-3</c:v>
                </c:pt>
                <c:pt idx="13715">
                  <c:v>3.6990599543207242E-3</c:v>
                </c:pt>
                <c:pt idx="13716">
                  <c:v>3.6999259400466002E-3</c:v>
                </c:pt>
                <c:pt idx="13717">
                  <c:v>3.7006933870874291E-3</c:v>
                </c:pt>
                <c:pt idx="13718">
                  <c:v>3.7013627807595557E-3</c:v>
                </c:pt>
                <c:pt idx="13719">
                  <c:v>3.7019346063867967E-3</c:v>
                </c:pt>
                <c:pt idx="13720">
                  <c:v>3.7024093492880475E-3</c:v>
                </c:pt>
                <c:pt idx="13721">
                  <c:v>3.7027874947649759E-3</c:v>
                </c:pt>
                <c:pt idx="13722">
                  <c:v>3.7030695280897588E-3</c:v>
                </c:pt>
                <c:pt idx="13723">
                  <c:v>3.7032559344928953E-3</c:v>
                </c:pt>
                <c:pt idx="13724">
                  <c:v>3.7033471991510794E-3</c:v>
                </c:pt>
                <c:pt idx="13725">
                  <c:v>3.7033438071751319E-3</c:v>
                </c:pt>
                <c:pt idx="13726">
                  <c:v>3.7032462435980036E-3</c:v>
                </c:pt>
                <c:pt idx="13727">
                  <c:v>3.7030549933628381E-3</c:v>
                </c:pt>
                <c:pt idx="13728">
                  <c:v>3.7027705413110964E-3</c:v>
                </c:pt>
                <c:pt idx="13729">
                  <c:v>3.702393372170743E-3</c:v>
                </c:pt>
                <c:pt idx="13730">
                  <c:v>3.7019239705445095E-3</c:v>
                </c:pt>
                <c:pt idx="13731">
                  <c:v>3.7013628208982003E-3</c:v>
                </c:pt>
                <c:pt idx="13732">
                  <c:v>3.700710407549079E-3</c:v>
                </c:pt>
                <c:pt idx="13733">
                  <c:v>3.6999672146543062E-3</c:v>
                </c:pt>
                <c:pt idx="13734">
                  <c:v>3.6991337261994511E-3</c:v>
                </c:pt>
                <c:pt idx="13735">
                  <c:v>3.6982104259870576E-3</c:v>
                </c:pt>
                <c:pt idx="13736">
                  <c:v>3.6971977976252794E-3</c:v>
                </c:pt>
                <c:pt idx="13737">
                  <c:v>3.6960963245165723E-3</c:v>
                </c:pt>
                <c:pt idx="13738">
                  <c:v>3.6949064898464607E-3</c:v>
                </c:pt>
                <c:pt idx="13739">
                  <c:v>3.6936287765723507E-3</c:v>
                </c:pt>
                <c:pt idx="13740">
                  <c:v>3.6922636674124208E-3</c:v>
                </c:pt>
                <c:pt idx="13741">
                  <c:v>3.6908116448345712E-3</c:v>
                </c:pt>
                <c:pt idx="13742">
                  <c:v>3.6892731910454306E-3</c:v>
                </c:pt>
                <c:pt idx="13743">
                  <c:v>3.6876487879794364E-3</c:v>
                </c:pt>
                <c:pt idx="13744">
                  <c:v>3.6859389172879654E-3</c:v>
                </c:pt>
                <c:pt idx="13745">
                  <c:v>3.6841440603285385E-3</c:v>
                </c:pt>
                <c:pt idx="13746">
                  <c:v>3.6822646981540812E-3</c:v>
                </c:pt>
                <c:pt idx="13747">
                  <c:v>3.6803013115022545E-3</c:v>
                </c:pt>
                <c:pt idx="13748">
                  <c:v>3.6782543807848292E-3</c:v>
                </c:pt>
                <c:pt idx="13749">
                  <c:v>3.6761243860771583E-3</c:v>
                </c:pt>
                <c:pt idx="13750">
                  <c:v>3.6739118071076691E-3</c:v>
                </c:pt>
                <c:pt idx="13751">
                  <c:v>3.6716171232474533E-3</c:v>
                </c:pt>
                <c:pt idx="13752">
                  <c:v>3.669240813499901E-3</c:v>
                </c:pt>
                <c:pt idx="13753">
                  <c:v>3.6667833564904026E-3</c:v>
                </c:pt>
                <c:pt idx="13754">
                  <c:v>3.6642452304561078E-3</c:v>
                </c:pt>
                <c:pt idx="13755">
                  <c:v>3.6616269132357599E-3</c:v>
                </c:pt>
                <c:pt idx="13756">
                  <c:v>3.6589288822595767E-3</c:v>
                </c:pt>
                <c:pt idx="13757">
                  <c:v>3.6561516145392011E-3</c:v>
                </c:pt>
                <c:pt idx="13758">
                  <c:v>3.6532955866577202E-3</c:v>
                </c:pt>
                <c:pt idx="13759">
                  <c:v>3.6503612747597293E-3</c:v>
                </c:pt>
                <c:pt idx="13760">
                  <c:v>3.6473491545414771E-3</c:v>
                </c:pt>
                <c:pt idx="13761">
                  <c:v>3.64425970124106E-3</c:v>
                </c:pt>
                <c:pt idx="13762">
                  <c:v>3.6410933896286819E-3</c:v>
                </c:pt>
                <c:pt idx="13763">
                  <c:v>3.6378506939969803E-3</c:v>
                </c:pt>
                <c:pt idx="13764">
                  <c:v>3.6345320881514044E-3</c:v>
                </c:pt>
                <c:pt idx="13765">
                  <c:v>3.631138045400661E-3</c:v>
                </c:pt>
                <c:pt idx="13766">
                  <c:v>3.6276690385472292E-3</c:v>
                </c:pt>
                <c:pt idx="13767">
                  <c:v>3.624125539877919E-3</c:v>
                </c:pt>
                <c:pt idx="13768">
                  <c:v>3.6205080211545054E-3</c:v>
                </c:pt>
                <c:pt idx="13769">
                  <c:v>3.6168169536044221E-3</c:v>
                </c:pt>
                <c:pt idx="13770">
                  <c:v>3.6130528079115118E-3</c:v>
                </c:pt>
                <c:pt idx="13771">
                  <c:v>3.6092160542068362E-3</c:v>
                </c:pt>
                <c:pt idx="13772">
                  <c:v>3.6053071620595579E-3</c:v>
                </c:pt>
                <c:pt idx="13773">
                  <c:v>3.6013266004678709E-3</c:v>
                </c:pt>
                <c:pt idx="13774">
                  <c:v>3.5972748378500013E-3</c:v>
                </c:pt>
                <c:pt idx="13775">
                  <c:v>3.5931523420352613E-3</c:v>
                </c:pt>
                <c:pt idx="13776">
                  <c:v>3.5889595802551725E-3</c:v>
                </c:pt>
                <c:pt idx="13777">
                  <c:v>3.5846970191346387E-3</c:v>
                </c:pt>
                <c:pt idx="13778">
                  <c:v>3.5803651246831911E-3</c:v>
                </c:pt>
                <c:pt idx="13779">
                  <c:v>3.5759643622862891E-3</c:v>
                </c:pt>
                <c:pt idx="13780">
                  <c:v>3.5714951966966742E-3</c:v>
                </c:pt>
                <c:pt idx="13781">
                  <c:v>3.5669580920258009E-3</c:v>
                </c:pt>
                <c:pt idx="13782">
                  <c:v>3.562353511735312E-3</c:v>
                </c:pt>
                <c:pt idx="13783">
                  <c:v>3.5576819186285778E-3</c:v>
                </c:pt>
                <c:pt idx="13784">
                  <c:v>3.552943774842306E-3</c:v>
                </c:pt>
                <c:pt idx="13785">
                  <c:v>3.5481395418381985E-3</c:v>
                </c:pt>
                <c:pt idx="13786">
                  <c:v>3.5432696803946698E-3</c:v>
                </c:pt>
                <c:pt idx="13787">
                  <c:v>3.5383346505986368E-3</c:v>
                </c:pt>
                <c:pt idx="13788">
                  <c:v>3.5333349118373512E-3</c:v>
                </c:pt>
                <c:pt idx="13789">
                  <c:v>3.5282709227903047E-3</c:v>
                </c:pt>
                <c:pt idx="13790">
                  <c:v>3.5231431414211901E-3</c:v>
                </c:pt>
                <c:pt idx="13791">
                  <c:v>3.5179520249699176E-3</c:v>
                </c:pt>
                <c:pt idx="13792">
                  <c:v>3.512698029944695E-3</c:v>
                </c:pt>
                <c:pt idx="13793">
                  <c:v>3.5073816121141692E-3</c:v>
                </c:pt>
                <c:pt idx="13794">
                  <c:v>3.5020032264996138E-3</c:v>
                </c:pt>
                <c:pt idx="13795">
                  <c:v>3.4965633273671957E-3</c:v>
                </c:pt>
                <c:pt idx="13796">
                  <c:v>3.4910623682202851E-3</c:v>
                </c:pt>
                <c:pt idx="13797">
                  <c:v>3.4855008017918312E-3</c:v>
                </c:pt>
                <c:pt idx="13798">
                  <c:v>3.4798790800367888E-3</c:v>
                </c:pt>
                <c:pt idx="13799">
                  <c:v>3.47419765412462E-3</c:v>
                </c:pt>
                <c:pt idx="13800">
                  <c:v>3.4684569744318325E-3</c:v>
                </c:pt>
                <c:pt idx="13801">
                  <c:v>3.4626574905345943E-3</c:v>
                </c:pt>
                <c:pt idx="13802">
                  <c:v>3.4567996512013992E-3</c:v>
                </c:pt>
                <c:pt idx="13803">
                  <c:v>3.4508839043857847E-3</c:v>
                </c:pt>
                <c:pt idx="13804">
                  <c:v>3.4449106972191256E-3</c:v>
                </c:pt>
                <c:pt idx="13805">
                  <c:v>3.4388804760034598E-3</c:v>
                </c:pt>
                <c:pt idx="13806">
                  <c:v>3.4327936862043992E-3</c:v>
                </c:pt>
                <c:pt idx="13807">
                  <c:v>3.4266507724440777E-3</c:v>
                </c:pt>
                <c:pt idx="13808">
                  <c:v>3.4204521784941635E-3</c:v>
                </c:pt>
                <c:pt idx="13809">
                  <c:v>3.4141983472689361E-3</c:v>
                </c:pt>
                <c:pt idx="13810">
                  <c:v>3.4078897208184066E-3</c:v>
                </c:pt>
                <c:pt idx="13811">
                  <c:v>3.401526740321507E-3</c:v>
                </c:pt>
                <c:pt idx="13812">
                  <c:v>3.3951098460793297E-3</c:v>
                </c:pt>
                <c:pt idx="13813">
                  <c:v>3.3886394775084296E-3</c:v>
                </c:pt>
                <c:pt idx="13814">
                  <c:v>3.3821160731341781E-3</c:v>
                </c:pt>
                <c:pt idx="13815">
                  <c:v>3.3755400705841737E-3</c:v>
                </c:pt>
                <c:pt idx="13816">
                  <c:v>3.3689119065817134E-3</c:v>
                </c:pt>
                <c:pt idx="13817">
                  <c:v>3.3622320169393169E-3</c:v>
                </c:pt>
                <c:pt idx="13818">
                  <c:v>3.35550083655231E-3</c:v>
                </c:pt>
                <c:pt idx="13819">
                  <c:v>3.348718799392462E-3</c:v>
                </c:pt>
                <c:pt idx="13820">
                  <c:v>3.341886338501679E-3</c:v>
                </c:pt>
                <c:pt idx="13821">
                  <c:v>3.3350038859857535E-3</c:v>
                </c:pt>
                <c:pt idx="13822">
                  <c:v>3.3280718730081737E-3</c:v>
                </c:pt>
                <c:pt idx="13823">
                  <c:v>3.3210907297839803E-3</c:v>
                </c:pt>
                <c:pt idx="13824">
                  <c:v>3.3140608855736866E-3</c:v>
                </c:pt>
                <c:pt idx="13825">
                  <c:v>3.3069827686772538E-3</c:v>
                </c:pt>
                <c:pt idx="13826">
                  <c:v>3.2998568064281082E-3</c:v>
                </c:pt>
                <c:pt idx="13827">
                  <c:v>3.2926834251872407E-3</c:v>
                </c:pt>
                <c:pt idx="13828">
                  <c:v>3.285463050337333E-3</c:v>
                </c:pt>
                <c:pt idx="13829">
                  <c:v>3.2781961062769492E-3</c:v>
                </c:pt>
                <c:pt idx="13830">
                  <c:v>3.2708830164147932E-3</c:v>
                </c:pt>
                <c:pt idx="13831">
                  <c:v>3.2635242031640059E-3</c:v>
                </c:pt>
                <c:pt idx="13832">
                  <c:v>3.2561200879365213E-3</c:v>
                </c:pt>
                <c:pt idx="13833">
                  <c:v>3.2486710911374794E-3</c:v>
                </c:pt>
                <c:pt idx="13834">
                  <c:v>3.2411776321596901E-3</c:v>
                </c:pt>
                <c:pt idx="13835">
                  <c:v>3.2336401293781574E-3</c:v>
                </c:pt>
                <c:pt idx="13836">
                  <c:v>3.2260590001446485E-3</c:v>
                </c:pt>
                <c:pt idx="13837">
                  <c:v>3.2184346607823234E-3</c:v>
                </c:pt>
                <c:pt idx="13838">
                  <c:v>3.2107675265804119E-3</c:v>
                </c:pt>
                <c:pt idx="13839">
                  <c:v>3.2030580117889569E-3</c:v>
                </c:pt>
                <c:pt idx="13840">
                  <c:v>3.1953065296135949E-3</c:v>
                </c:pt>
                <c:pt idx="13841">
                  <c:v>3.1875134922104021E-3</c:v>
                </c:pt>
                <c:pt idx="13842">
                  <c:v>3.1796793106807822E-3</c:v>
                </c:pt>
                <c:pt idx="13843">
                  <c:v>3.1718043950664265E-3</c:v>
                </c:pt>
                <c:pt idx="13844">
                  <c:v>3.1638891543442995E-3</c:v>
                </c:pt>
                <c:pt idx="13845">
                  <c:v>3.1559339964217004E-3</c:v>
                </c:pt>
                <c:pt idx="13846">
                  <c:v>3.1479393281313704E-3</c:v>
                </c:pt>
                <c:pt idx="13847">
                  <c:v>3.1399055552266421E-3</c:v>
                </c:pt>
                <c:pt idx="13848">
                  <c:v>3.1318330823766607E-3</c:v>
                </c:pt>
                <c:pt idx="13849">
                  <c:v>3.1237223131616366E-3</c:v>
                </c:pt>
                <c:pt idx="13850">
                  <c:v>3.1155736500681642E-3</c:v>
                </c:pt>
                <c:pt idx="13851">
                  <c:v>3.1073874944845922E-3</c:v>
                </c:pt>
                <c:pt idx="13852">
                  <c:v>3.0991642466964304E-3</c:v>
                </c:pt>
                <c:pt idx="13853">
                  <c:v>3.0909043058818292E-3</c:v>
                </c:pt>
                <c:pt idx="13854">
                  <c:v>3.0826080701070986E-3</c:v>
                </c:pt>
                <c:pt idx="13855">
                  <c:v>3.0742759363222732E-3</c:v>
                </c:pt>
                <c:pt idx="13856">
                  <c:v>3.0659083003567456E-3</c:v>
                </c:pt>
                <c:pt idx="13857">
                  <c:v>3.0575055569149324E-3</c:v>
                </c:pt>
                <c:pt idx="13858">
                  <c:v>3.0490680995720002E-3</c:v>
                </c:pt>
                <c:pt idx="13859">
                  <c:v>3.0405963207696465E-3</c:v>
                </c:pt>
                <c:pt idx="13860">
                  <c:v>3.0320906118119174E-3</c:v>
                </c:pt>
                <c:pt idx="13861">
                  <c:v>3.0235513628610903E-3</c:v>
                </c:pt>
                <c:pt idx="13862">
                  <c:v>3.0149789629335963E-3</c:v>
                </c:pt>
                <c:pt idx="13863">
                  <c:v>3.0063737998960002E-3</c:v>
                </c:pt>
                <c:pt idx="13864">
                  <c:v>2.9977362604610212E-3</c:v>
                </c:pt>
                <c:pt idx="13865">
                  <c:v>2.989066730183614E-3</c:v>
                </c:pt>
                <c:pt idx="13866">
                  <c:v>2.9803655934570921E-3</c:v>
                </c:pt>
                <c:pt idx="13867">
                  <c:v>2.9716332335093022E-3</c:v>
                </c:pt>
                <c:pt idx="13868">
                  <c:v>2.9628700323988495E-3</c:v>
                </c:pt>
                <c:pt idx="13869">
                  <c:v>2.9540763710113717E-3</c:v>
                </c:pt>
                <c:pt idx="13870">
                  <c:v>2.945252629055854E-3</c:v>
                </c:pt>
                <c:pt idx="13871">
                  <c:v>2.9363991850610144E-3</c:v>
                </c:pt>
                <c:pt idx="13872">
                  <c:v>2.927516416371706E-3</c:v>
                </c:pt>
                <c:pt idx="13873">
                  <c:v>2.9186046991453982E-3</c:v>
                </c:pt>
                <c:pt idx="13874">
                  <c:v>2.9096644083486858E-3</c:v>
                </c:pt>
                <c:pt idx="13875">
                  <c:v>2.9006959177538582E-3</c:v>
                </c:pt>
                <c:pt idx="13876">
                  <c:v>2.8916995999355051E-3</c:v>
                </c:pt>
                <c:pt idx="13877">
                  <c:v>2.8826758262671844E-3</c:v>
                </c:pt>
                <c:pt idx="13878">
                  <c:v>2.8736249669181241E-3</c:v>
                </c:pt>
                <c:pt idx="13879">
                  <c:v>2.8645473908499811E-3</c:v>
                </c:pt>
                <c:pt idx="13880">
                  <c:v>2.8554434658136403E-3</c:v>
                </c:pt>
                <c:pt idx="13881">
                  <c:v>2.8463135583460717E-3</c:v>
                </c:pt>
                <c:pt idx="13882">
                  <c:v>2.8371580337672132E-3</c:v>
                </c:pt>
                <c:pt idx="13883">
                  <c:v>2.8279772561769331E-3</c:v>
                </c:pt>
                <c:pt idx="13884">
                  <c:v>2.8187715884520027E-3</c:v>
                </c:pt>
                <c:pt idx="13885">
                  <c:v>2.8095413922431456E-3</c:v>
                </c:pt>
                <c:pt idx="13886">
                  <c:v>2.8002870279721175E-3</c:v>
                </c:pt>
                <c:pt idx="13887">
                  <c:v>2.7910088548288286E-3</c:v>
                </c:pt>
                <c:pt idx="13888">
                  <c:v>2.7817072307685341E-3</c:v>
                </c:pt>
                <c:pt idx="13889">
                  <c:v>2.7723825125090355E-3</c:v>
                </c:pt>
                <c:pt idx="13890">
                  <c:v>2.7630350555279551E-3</c:v>
                </c:pt>
                <c:pt idx="13891">
                  <c:v>2.7536652140600711E-3</c:v>
                </c:pt>
                <c:pt idx="13892">
                  <c:v>2.7442733410946536E-3</c:v>
                </c:pt>
                <c:pt idx="13893">
                  <c:v>2.7348597883728601E-3</c:v>
                </c:pt>
                <c:pt idx="13894">
                  <c:v>2.725424906385201E-3</c:v>
                </c:pt>
                <c:pt idx="13895">
                  <c:v>2.7159690443690253E-3</c:v>
                </c:pt>
                <c:pt idx="13896">
                  <c:v>2.706492550306059E-3</c:v>
                </c:pt>
                <c:pt idx="13897">
                  <c:v>2.6969957709199873E-3</c:v>
                </c:pt>
                <c:pt idx="13898">
                  <c:v>2.6874790516740834E-3</c:v>
                </c:pt>
                <c:pt idx="13899">
                  <c:v>2.6779427367688772E-3</c:v>
                </c:pt>
                <c:pt idx="13900">
                  <c:v>2.6683871691398735E-3</c:v>
                </c:pt>
                <c:pt idx="13901">
                  <c:v>2.6588126904553049E-3</c:v>
                </c:pt>
                <c:pt idx="13902">
                  <c:v>2.6492196411139436E-3</c:v>
                </c:pt>
                <c:pt idx="13903">
                  <c:v>2.6396083602429382E-3</c:v>
                </c:pt>
                <c:pt idx="13904">
                  <c:v>2.6299791856957072E-3</c:v>
                </c:pt>
                <c:pt idx="13905">
                  <c:v>2.6203324540498762E-3</c:v>
                </c:pt>
                <c:pt idx="13906">
                  <c:v>2.6106685006052448E-3</c:v>
                </c:pt>
                <c:pt idx="13907">
                  <c:v>2.6009876593818143E-3</c:v>
                </c:pt>
                <c:pt idx="13908">
                  <c:v>2.5912902631178396E-3</c:v>
                </c:pt>
                <c:pt idx="13909">
                  <c:v>2.581576643267944E-3</c:v>
                </c:pt>
                <c:pt idx="13910">
                  <c:v>2.5718471300012536E-3</c:v>
                </c:pt>
                <c:pt idx="13911">
                  <c:v>2.5621020521996002E-3</c:v>
                </c:pt>
                <c:pt idx="13912">
                  <c:v>2.5523417374557346E-3</c:v>
                </c:pt>
                <c:pt idx="13913">
                  <c:v>2.5425665120716134E-3</c:v>
                </c:pt>
                <c:pt idx="13914">
                  <c:v>2.5327767010567053E-3</c:v>
                </c:pt>
                <c:pt idx="13915">
                  <c:v>2.5229726281263505E-3</c:v>
                </c:pt>
                <c:pt idx="13916">
                  <c:v>2.5131546157001546E-3</c:v>
                </c:pt>
                <c:pt idx="13917">
                  <c:v>2.5033229849004287E-3</c:v>
                </c:pt>
                <c:pt idx="13918">
                  <c:v>2.4934780555506656E-3</c:v>
                </c:pt>
                <c:pt idx="13919">
                  <c:v>2.4836201461740652E-3</c:v>
                </c:pt>
                <c:pt idx="13920">
                  <c:v>2.473749573992089E-3</c:v>
                </c:pt>
                <c:pt idx="13921">
                  <c:v>2.463866654923064E-3</c:v>
                </c:pt>
                <c:pt idx="13922">
                  <c:v>2.4539717035808248E-3</c:v>
                </c:pt>
                <c:pt idx="13923">
                  <c:v>2.4440650332733919E-3</c:v>
                </c:pt>
                <c:pt idx="13924">
                  <c:v>2.4341469560016978E-3</c:v>
                </c:pt>
                <c:pt idx="13925">
                  <c:v>2.424217782458344E-3</c:v>
                </c:pt>
                <c:pt idx="13926">
                  <c:v>2.4142778220264008E-3</c:v>
                </c:pt>
                <c:pt idx="13927">
                  <c:v>2.4043273827782556E-3</c:v>
                </c:pt>
                <c:pt idx="13928">
                  <c:v>2.3943667714744835E-3</c:v>
                </c:pt>
                <c:pt idx="13929">
                  <c:v>2.3843962935627696E-3</c:v>
                </c:pt>
                <c:pt idx="13930">
                  <c:v>2.3744162531768678E-3</c:v>
                </c:pt>
                <c:pt idx="13931">
                  <c:v>2.364426953135595E-3</c:v>
                </c:pt>
                <c:pt idx="13932">
                  <c:v>2.3544286949418649E-3</c:v>
                </c:pt>
                <c:pt idx="13933">
                  <c:v>2.3444217787817693E-3</c:v>
                </c:pt>
                <c:pt idx="13934">
                  <c:v>2.3344065035236748E-3</c:v>
                </c:pt>
                <c:pt idx="13935">
                  <c:v>2.3243831667173901E-3</c:v>
                </c:pt>
                <c:pt idx="13936">
                  <c:v>2.3143520645933389E-3</c:v>
                </c:pt>
                <c:pt idx="13937">
                  <c:v>2.3043134920617946E-3</c:v>
                </c:pt>
                <c:pt idx="13938">
                  <c:v>2.2942677427121375E-3</c:v>
                </c:pt>
                <c:pt idx="13939">
                  <c:v>2.2842151088121559E-3</c:v>
                </c:pt>
                <c:pt idx="13940">
                  <c:v>2.2741558813073885E-3</c:v>
                </c:pt>
                <c:pt idx="13941">
                  <c:v>2.2640903498204923E-3</c:v>
                </c:pt>
                <c:pt idx="13942">
                  <c:v>2.2540188026506569E-3</c:v>
                </c:pt>
                <c:pt idx="13943">
                  <c:v>2.2439415267730516E-3</c:v>
                </c:pt>
                <c:pt idx="13944">
                  <c:v>2.2338588078383123E-3</c:v>
                </c:pt>
                <c:pt idx="13945">
                  <c:v>2.2237709301720586E-3</c:v>
                </c:pt>
                <c:pt idx="13946">
                  <c:v>2.2136781767744507E-3</c:v>
                </c:pt>
                <c:pt idx="13947">
                  <c:v>2.2035808293197879E-3</c:v>
                </c:pt>
                <c:pt idx="13948">
                  <c:v>2.1934791681561313E-3</c:v>
                </c:pt>
                <c:pt idx="13949">
                  <c:v>2.1833734723049692E-3</c:v>
                </c:pt>
                <c:pt idx="13950">
                  <c:v>2.1732640194609193E-3</c:v>
                </c:pt>
                <c:pt idx="13951">
                  <c:v>2.1631510859914621E-3</c:v>
                </c:pt>
                <c:pt idx="13952">
                  <c:v>2.1530349469367121E-3</c:v>
                </c:pt>
                <c:pt idx="13953">
                  <c:v>2.1429158760092192E-3</c:v>
                </c:pt>
                <c:pt idx="13954">
                  <c:v>2.1327941455938177E-3</c:v>
                </c:pt>
                <c:pt idx="13955">
                  <c:v>2.1226700267474889E-3</c:v>
                </c:pt>
                <c:pt idx="13956">
                  <c:v>2.1125437891992777E-3</c:v>
                </c:pt>
                <c:pt idx="13957">
                  <c:v>2.1024157013502351E-3</c:v>
                </c:pt>
                <c:pt idx="13958">
                  <c:v>2.0922860302733932E-3</c:v>
                </c:pt>
                <c:pt idx="13959">
                  <c:v>2.0821550417137766E-3</c:v>
                </c:pt>
                <c:pt idx="13960">
                  <c:v>2.0720230000884484E-3</c:v>
                </c:pt>
                <c:pt idx="13961">
                  <c:v>2.0618901684865895E-3</c:v>
                </c:pt>
                <c:pt idx="13962">
                  <c:v>2.0517568086696066E-3</c:v>
                </c:pt>
                <c:pt idx="13963">
                  <c:v>2.0416231810712806E-3</c:v>
                </c:pt>
                <c:pt idx="13964">
                  <c:v>2.0314895447979446E-3</c:v>
                </c:pt>
                <c:pt idx="13965">
                  <c:v>2.0213561576286911E-3</c:v>
                </c:pt>
                <c:pt idx="13966">
                  <c:v>2.0112232760156191E-3</c:v>
                </c:pt>
                <c:pt idx="13967">
                  <c:v>2.0010911550841105E-3</c:v>
                </c:pt>
                <c:pt idx="13968">
                  <c:v>1.9909600486331335E-3</c:v>
                </c:pt>
                <c:pt idx="13969">
                  <c:v>1.9808302091355885E-3</c:v>
                </c:pt>
                <c:pt idx="13970">
                  <c:v>1.9707018877386782E-3</c:v>
                </c:pt>
                <c:pt idx="13971">
                  <c:v>1.960575334264312E-3</c:v>
                </c:pt>
                <c:pt idx="13972">
                  <c:v>1.9504507972095419E-3</c:v>
                </c:pt>
                <c:pt idx="13973">
                  <c:v>1.9403285237470304E-3</c:v>
                </c:pt>
                <c:pt idx="13974">
                  <c:v>1.9302087597255475E-3</c:v>
                </c:pt>
                <c:pt idx="13975">
                  <c:v>1.9200917496705035E-3</c:v>
                </c:pt>
                <c:pt idx="13976">
                  <c:v>1.9099777367845067E-3</c:v>
                </c:pt>
                <c:pt idx="13977">
                  <c:v>1.8998669629479562E-3</c:v>
                </c:pt>
                <c:pt idx="13978">
                  <c:v>1.8897596687196645E-3</c:v>
                </c:pt>
                <c:pt idx="13979">
                  <c:v>1.8796560933375087E-3</c:v>
                </c:pt>
                <c:pt idx="13980">
                  <c:v>1.8695564747191144E-3</c:v>
                </c:pt>
                <c:pt idx="13981">
                  <c:v>1.8594610494625677E-3</c:v>
                </c:pt>
                <c:pt idx="13982">
                  <c:v>1.8493700528471584E-3</c:v>
                </c:pt>
                <c:pt idx="13983">
                  <c:v>1.8392837188341536E-3</c:v>
                </c:pt>
                <c:pt idx="13984">
                  <c:v>1.8292022800675963E-3</c:v>
                </c:pt>
                <c:pt idx="13985">
                  <c:v>1.8191259678751418E-3</c:v>
                </c:pt>
                <c:pt idx="13986">
                  <c:v>1.8090550122689128E-3</c:v>
                </c:pt>
                <c:pt idx="13987">
                  <c:v>1.7989896419463947E-3</c:v>
                </c:pt>
                <c:pt idx="13988">
                  <c:v>1.7889300842913501E-3</c:v>
                </c:pt>
                <c:pt idx="13989">
                  <c:v>1.7788765653747676E-3</c:v>
                </c:pt>
                <c:pt idx="13990">
                  <c:v>1.7688293099558374E-3</c:v>
                </c:pt>
                <c:pt idx="13991">
                  <c:v>1.7587885414829568E-3</c:v>
                </c:pt>
                <c:pt idx="13992">
                  <c:v>1.7487544820947599E-3</c:v>
                </c:pt>
                <c:pt idx="13993">
                  <c:v>1.7387273526211803E-3</c:v>
                </c:pt>
                <c:pt idx="13994">
                  <c:v>1.7287073725845391E-3</c:v>
                </c:pt>
                <c:pt idx="13995">
                  <c:v>1.7186947602006589E-3</c:v>
                </c:pt>
                <c:pt idx="13996">
                  <c:v>1.7086897323800104E-3</c:v>
                </c:pt>
                <c:pt idx="13997">
                  <c:v>1.6986925047288806E-3</c:v>
                </c:pt>
                <c:pt idx="13998">
                  <c:v>1.6887032915505707E-3</c:v>
                </c:pt>
                <c:pt idx="13999">
                  <c:v>1.678722305846625E-3</c:v>
                </c:pt>
                <c:pt idx="14000">
                  <c:v>1.6687497593180769E-3</c:v>
                </c:pt>
                <c:pt idx="14001">
                  <c:v>1.6587858623667326E-3</c:v>
                </c:pt>
                <c:pt idx="14002">
                  <c:v>1.6488308240964705E-3</c:v>
                </c:pt>
                <c:pt idx="14003">
                  <c:v>1.6388848523145785E-3</c:v>
                </c:pt>
                <c:pt idx="14004">
                  <c:v>1.6289481535331093E-3</c:v>
                </c:pt>
                <c:pt idx="14005">
                  <c:v>1.6190209329702602E-3</c:v>
                </c:pt>
                <c:pt idx="14006">
                  <c:v>1.6091033945517873E-3</c:v>
                </c:pt>
                <c:pt idx="14007">
                  <c:v>1.599195740912438E-3</c:v>
                </c:pt>
                <c:pt idx="14008">
                  <c:v>1.5892981733974124E-3</c:v>
                </c:pt>
                <c:pt idx="14009">
                  <c:v>1.5794108920638478E-3</c:v>
                </c:pt>
                <c:pt idx="14010">
                  <c:v>1.5695340956823299E-3</c:v>
                </c:pt>
                <c:pt idx="14011">
                  <c:v>1.5596679817384313E-3</c:v>
                </c:pt>
                <c:pt idx="14012">
                  <c:v>1.5498127464342655E-3</c:v>
                </c:pt>
                <c:pt idx="14013">
                  <c:v>1.5399685846900807E-3</c:v>
                </c:pt>
                <c:pt idx="14014">
                  <c:v>1.5301356901458629E-3</c:v>
                </c:pt>
                <c:pt idx="14015">
                  <c:v>1.5203142551629739E-3</c:v>
                </c:pt>
                <c:pt idx="14016">
                  <c:v>1.5105044708258071E-3</c:v>
                </c:pt>
                <c:pt idx="14017">
                  <c:v>1.5007065269434712E-3</c:v>
                </c:pt>
                <c:pt idx="14018">
                  <c:v>1.4909206120514952E-3</c:v>
                </c:pt>
                <c:pt idx="14019">
                  <c:v>1.4811469134135603E-3</c:v>
                </c:pt>
                <c:pt idx="14020">
                  <c:v>1.4713856170232489E-3</c:v>
                </c:pt>
                <c:pt idx="14021">
                  <c:v>1.4616369076058261E-3</c:v>
                </c:pt>
                <c:pt idx="14022">
                  <c:v>1.4519009686200359E-3</c:v>
                </c:pt>
                <c:pt idx="14023">
                  <c:v>1.4421779822599242E-3</c:v>
                </c:pt>
                <c:pt idx="14024">
                  <c:v>1.4324681294566857E-3</c:v>
                </c:pt>
                <c:pt idx="14025">
                  <c:v>1.4227715898805311E-3</c:v>
                </c:pt>
                <c:pt idx="14026">
                  <c:v>1.4130885419425783E-3</c:v>
                </c:pt>
                <c:pt idx="14027">
                  <c:v>1.4034191627967643E-3</c:v>
                </c:pt>
                <c:pt idx="14028">
                  <c:v>1.3937636283417813E-3</c:v>
                </c:pt>
                <c:pt idx="14029">
                  <c:v>1.3841221132230342E-3</c:v>
                </c:pt>
                <c:pt idx="14030">
                  <c:v>1.374494790834617E-3</c:v>
                </c:pt>
                <c:pt idx="14031">
                  <c:v>1.3648818333213187E-3</c:v>
                </c:pt>
                <c:pt idx="14032">
                  <c:v>1.3552834115806395E-3</c:v>
                </c:pt>
                <c:pt idx="14033">
                  <c:v>1.3456996952648378E-3</c:v>
                </c:pt>
                <c:pt idx="14034">
                  <c:v>1.3361308527829964E-3</c:v>
                </c:pt>
                <c:pt idx="14035">
                  <c:v>1.3265770513031041E-3</c:v>
                </c:pt>
                <c:pt idx="14036">
                  <c:v>1.3170384567541644E-3</c:v>
                </c:pt>
                <c:pt idx="14037">
                  <c:v>1.3075152338283258E-3</c:v>
                </c:pt>
                <c:pt idx="14038">
                  <c:v>1.2980075459830243E-3</c:v>
                </c:pt>
                <c:pt idx="14039">
                  <c:v>1.2885155554431553E-3</c:v>
                </c:pt>
                <c:pt idx="14040">
                  <c:v>1.2790394232032628E-3</c:v>
                </c:pt>
                <c:pt idx="14041">
                  <c:v>1.2695793090297459E-3</c:v>
                </c:pt>
                <c:pt idx="14042">
                  <c:v>1.2601353714630883E-3</c:v>
                </c:pt>
                <c:pt idx="14043">
                  <c:v>1.2507077678201065E-3</c:v>
                </c:pt>
                <c:pt idx="14044">
                  <c:v>1.2412966541962189E-3</c:v>
                </c:pt>
                <c:pt idx="14045">
                  <c:v>1.2319021854677319E-3</c:v>
                </c:pt>
                <c:pt idx="14046">
                  <c:v>1.2225245152941459E-3</c:v>
                </c:pt>
                <c:pt idx="14047">
                  <c:v>1.213163796120485E-3</c:v>
                </c:pt>
                <c:pt idx="14048">
                  <c:v>1.2038201791796368E-3</c:v>
                </c:pt>
                <c:pt idx="14049">
                  <c:v>1.1944938144947193E-3</c:v>
                </c:pt>
                <c:pt idx="14050">
                  <c:v>1.1851848508814611E-3</c:v>
                </c:pt>
                <c:pt idx="14051">
                  <c:v>1.1758934359506054E-3</c:v>
                </c:pt>
                <c:pt idx="14052">
                  <c:v>1.1666197161103258E-3</c:v>
                </c:pt>
                <c:pt idx="14053">
                  <c:v>1.1573638365686646E-3</c:v>
                </c:pt>
                <c:pt idx="14054">
                  <c:v>1.1481259413359899E-3</c:v>
                </c:pt>
                <c:pt idx="14055">
                  <c:v>1.1389061732274659E-3</c:v>
                </c:pt>
                <c:pt idx="14056">
                  <c:v>1.1297046738655463E-3</c:v>
                </c:pt>
                <c:pt idx="14057">
                  <c:v>1.1205215836824823E-3</c:v>
                </c:pt>
                <c:pt idx="14058">
                  <c:v>1.1113570419228483E-3</c:v>
                </c:pt>
                <c:pt idx="14059">
                  <c:v>1.1022111866460841E-3</c:v>
                </c:pt>
                <c:pt idx="14060">
                  <c:v>1.0930841547290564E-3</c:v>
                </c:pt>
                <c:pt idx="14061">
                  <c:v>1.0839760818686373E-3</c:v>
                </c:pt>
                <c:pt idx="14062">
                  <c:v>1.0748871025842962E-3</c:v>
                </c:pt>
                <c:pt idx="14063">
                  <c:v>1.0658173502207111E-3</c:v>
                </c:pt>
                <c:pt idx="14064">
                  <c:v>1.0567669569503974E-3</c:v>
                </c:pt>
                <c:pt idx="14065">
                  <c:v>1.0477360537763491E-3</c:v>
                </c:pt>
                <c:pt idx="14066">
                  <c:v>1.0387247705347013E-3</c:v>
                </c:pt>
                <c:pt idx="14067">
                  <c:v>1.0297332358974035E-3</c:v>
                </c:pt>
                <c:pt idx="14068">
                  <c:v>1.0207615773749137E-3</c:v>
                </c:pt>
                <c:pt idx="14069">
                  <c:v>1.0118099213189042E-3</c:v>
                </c:pt>
                <c:pt idx="14070">
                  <c:v>1.002878392924984E-3</c:v>
                </c:pt>
                <c:pt idx="14071">
                  <c:v>9.9396711623544218E-4</c:v>
                </c:pt>
                <c:pt idx="14072">
                  <c:v>9.8507621414199568E-4</c:v>
                </c:pt>
                <c:pt idx="14073">
                  <c:v>9.7620580838856134E-4</c:v>
                </c:pt>
                <c:pt idx="14074">
                  <c:v>9.6735601957404025E-4</c:v>
                </c:pt>
                <c:pt idx="14075">
                  <c:v>9.5852696715511545E-4</c:v>
                </c:pt>
                <c:pt idx="14076">
                  <c:v>9.4971876944906718E-4</c:v>
                </c:pt>
                <c:pt idx="14077">
                  <c:v>9.4093154363659916E-4</c:v>
                </c:pt>
                <c:pt idx="14078">
                  <c:v>9.3216540576468237E-4</c:v>
                </c:pt>
                <c:pt idx="14079">
                  <c:v>9.2342047074941047E-4</c:v>
                </c:pt>
                <c:pt idx="14080">
                  <c:v>9.1469685237887473E-4</c:v>
                </c:pt>
                <c:pt idx="14081">
                  <c:v>9.0599466331604383E-4</c:v>
                </c:pt>
                <c:pt idx="14082">
                  <c:v>8.9731401510166489E-4</c:v>
                </c:pt>
                <c:pt idx="14083">
                  <c:v>8.8865501815717761E-4</c:v>
                </c:pt>
                <c:pt idx="14084">
                  <c:v>8.8001778178763883E-4</c:v>
                </c:pt>
                <c:pt idx="14085">
                  <c:v>8.714024141846606E-4</c:v>
                </c:pt>
                <c:pt idx="14086">
                  <c:v>8.6280902242936574E-4</c:v>
                </c:pt>
                <c:pt idx="14087">
                  <c:v>8.5423771249535144E-4</c:v>
                </c:pt>
                <c:pt idx="14088">
                  <c:v>8.4568858925166985E-4</c:v>
                </c:pt>
                <c:pt idx="14089">
                  <c:v>8.3716175646581664E-4</c:v>
                </c:pt>
                <c:pt idx="14090">
                  <c:v>8.2865731680673992E-4</c:v>
                </c:pt>
                <c:pt idx="14091">
                  <c:v>8.2017537184785245E-4</c:v>
                </c:pt>
                <c:pt idx="14092">
                  <c:v>8.1171602207006581E-4</c:v>
                </c:pt>
                <c:pt idx="14093">
                  <c:v>8.0327936686482655E-4</c:v>
                </c:pt>
                <c:pt idx="14094">
                  <c:v>7.9486550453717339E-4</c:v>
                </c:pt>
                <c:pt idx="14095">
                  <c:v>7.8647453230880262E-4</c:v>
                </c:pt>
                <c:pt idx="14096">
                  <c:v>7.7810654632114466E-4</c:v>
                </c:pt>
                <c:pt idx="14097">
                  <c:v>7.6976164163845341E-4</c:v>
                </c:pt>
                <c:pt idx="14098">
                  <c:v>7.6143991225090788E-4</c:v>
                </c:pt>
                <c:pt idx="14099">
                  <c:v>7.5314145107772295E-4</c:v>
                </c:pt>
                <c:pt idx="14100">
                  <c:v>7.4486634997027472E-4</c:v>
                </c:pt>
                <c:pt idx="14101">
                  <c:v>7.3661469971523304E-4</c:v>
                </c:pt>
                <c:pt idx="14102">
                  <c:v>7.2838659003770937E-4</c:v>
                </c:pt>
                <c:pt idx="14103">
                  <c:v>7.2018210960441201E-4</c:v>
                </c:pt>
                <c:pt idx="14104">
                  <c:v>7.1200134602681319E-4</c:v>
                </c:pt>
                <c:pt idx="14105">
                  <c:v>7.0384438586432846E-4</c:v>
                </c:pt>
                <c:pt idx="14106">
                  <c:v>6.9571131462750364E-4</c:v>
                </c:pt>
                <c:pt idx="14107">
                  <c:v>6.8760221678121423E-4</c:v>
                </c:pt>
                <c:pt idx="14108">
                  <c:v>6.7951717574787397E-4</c:v>
                </c:pt>
                <c:pt idx="14109">
                  <c:v>6.7145627391065475E-4</c:v>
                </c:pt>
                <c:pt idx="14110">
                  <c:v>6.6341959261671443E-4</c:v>
                </c:pt>
                <c:pt idx="14111">
                  <c:v>6.5540721218043674E-4</c:v>
                </c:pt>
                <c:pt idx="14112">
                  <c:v>6.4741921188667811E-4</c:v>
                </c:pt>
                <c:pt idx="14113">
                  <c:v>6.3945566999402774E-4</c:v>
                </c:pt>
                <c:pt idx="14114">
                  <c:v>6.3151666373807377E-4</c:v>
                </c:pt>
                <c:pt idx="14115">
                  <c:v>6.2360226933467979E-4</c:v>
                </c:pt>
                <c:pt idx="14116">
                  <c:v>6.157125619832706E-4</c:v>
                </c:pt>
                <c:pt idx="14117">
                  <c:v>6.0784761587012921E-4</c:v>
                </c:pt>
                <c:pt idx="14118">
                  <c:v>6.0000750417169707E-4</c:v>
                </c:pt>
                <c:pt idx="14119">
                  <c:v>5.921922990578892E-4</c:v>
                </c:pt>
                <c:pt idx="14120">
                  <c:v>5.8440207169541418E-4</c:v>
                </c:pt>
                <c:pt idx="14121">
                  <c:v>5.7663689225110411E-4</c:v>
                </c:pt>
                <c:pt idx="14122">
                  <c:v>5.6889682989525272E-4</c:v>
                </c:pt>
                <c:pt idx="14123">
                  <c:v>5.6118195280496102E-4</c:v>
                </c:pt>
                <c:pt idx="14124">
                  <c:v>5.534923281674929E-4</c:v>
                </c:pt>
                <c:pt idx="14125">
                  <c:v>5.4582802218363529E-4</c:v>
                </c:pt>
                <c:pt idx="14126">
                  <c:v>5.3818910007107123E-4</c:v>
                </c:pt>
                <c:pt idx="14127">
                  <c:v>5.3057562606775507E-4</c:v>
                </c:pt>
                <c:pt idx="14128">
                  <c:v>5.2298766343530023E-4</c:v>
                </c:pt>
                <c:pt idx="14129">
                  <c:v>5.1542527446237039E-4</c:v>
                </c:pt>
                <c:pt idx="14130">
                  <c:v>5.0788852046808124E-4</c:v>
                </c:pt>
                <c:pt idx="14131">
                  <c:v>5.0037746180540792E-4</c:v>
                </c:pt>
                <c:pt idx="14132">
                  <c:v>4.9289215786459876E-4</c:v>
                </c:pt>
                <c:pt idx="14133">
                  <c:v>4.8543266707659882E-4</c:v>
                </c:pt>
                <c:pt idx="14134">
                  <c:v>4.77999046916477E-4</c:v>
                </c:pt>
                <c:pt idx="14135">
                  <c:v>4.7059135390686109E-4</c:v>
                </c:pt>
                <c:pt idx="14136">
                  <c:v>4.6320964362138223E-4</c:v>
                </c:pt>
                <c:pt idx="14137">
                  <c:v>4.5585397068812004E-4</c:v>
                </c:pt>
                <c:pt idx="14138">
                  <c:v>4.4852438879306079E-4</c:v>
                </c:pt>
                <c:pt idx="14139">
                  <c:v>4.4122095068355503E-4</c:v>
                </c:pt>
                <c:pt idx="14140">
                  <c:v>4.3394370817178879E-4</c:v>
                </c:pt>
                <c:pt idx="14141">
                  <c:v>4.2669271213825342E-4</c:v>
                </c:pt>
                <c:pt idx="14142">
                  <c:v>4.1946801253522681E-4</c:v>
                </c:pt>
                <c:pt idx="14143">
                  <c:v>4.1226965839025767E-4</c:v>
                </c:pt>
                <c:pt idx="14144">
                  <c:v>4.0509769780965586E-4</c:v>
                </c:pt>
                <c:pt idx="14145">
                  <c:v>3.9795217798199023E-4</c:v>
                </c:pt>
                <c:pt idx="14146">
                  <c:v>3.9083314518158745E-4</c:v>
                </c:pt>
                <c:pt idx="14147">
                  <c:v>3.837406447720413E-4</c:v>
                </c:pt>
                <c:pt idx="14148">
                  <c:v>3.7667472120972407E-4</c:v>
                </c:pt>
                <c:pt idx="14149">
                  <c:v>3.6963541804730347E-4</c:v>
                </c:pt>
                <c:pt idx="14150">
                  <c:v>3.6262277793726533E-4</c:v>
                </c:pt>
                <c:pt idx="14151">
                  <c:v>3.5563684263543972E-4</c:v>
                </c:pt>
                <c:pt idx="14152">
                  <c:v>3.4867765300453405E-4</c:v>
                </c:pt>
                <c:pt idx="14153">
                  <c:v>3.4174524901766826E-4</c:v>
                </c:pt>
                <c:pt idx="14154">
                  <c:v>3.3483966976191658E-4</c:v>
                </c:pt>
                <c:pt idx="14155">
                  <c:v>3.2796095344185181E-4</c:v>
                </c:pt>
                <c:pt idx="14156">
                  <c:v>3.2110913738309609E-4</c:v>
                </c:pt>
                <c:pt idx="14157">
                  <c:v>3.1428425803587361E-4</c:v>
                </c:pt>
                <c:pt idx="14158">
                  <c:v>3.0748635097856928E-4</c:v>
                </c:pt>
                <c:pt idx="14159">
                  <c:v>3.0071545092128958E-4</c:v>
                </c:pt>
                <c:pt idx="14160">
                  <c:v>2.9397159170942871E-4</c:v>
                </c:pt>
                <c:pt idx="14161">
                  <c:v>2.8725480632723802E-4</c:v>
                </c:pt>
                <c:pt idx="14162">
                  <c:v>2.8056512690139833E-4</c:v>
                </c:pt>
                <c:pt idx="14163">
                  <c:v>2.7390258470459688E-4</c:v>
                </c:pt>
                <c:pt idx="14164">
                  <c:v>2.6726721015910682E-4</c:v>
                </c:pt>
                <c:pt idx="14165">
                  <c:v>2.6065903284037078E-4</c:v>
                </c:pt>
                <c:pt idx="14166">
                  <c:v>2.5407808148058641E-4</c:v>
                </c:pt>
                <c:pt idx="14167">
                  <c:v>2.475243839722965E-4</c:v>
                </c:pt>
                <c:pt idx="14168">
                  <c:v>2.4099796737198101E-4</c:v>
                </c:pt>
                <c:pt idx="14169">
                  <c:v>2.3449885790365209E-4</c:v>
                </c:pt>
                <c:pt idx="14170">
                  <c:v>2.2802708096245219E-4</c:v>
                </c:pt>
                <c:pt idx="14171">
                  <c:v>2.2158266111825471E-4</c:v>
                </c:pt>
                <c:pt idx="14172">
                  <c:v>2.1516562211926695E-4</c:v>
                </c:pt>
                <c:pt idx="14173">
                  <c:v>2.0877598689563622E-4</c:v>
                </c:pt>
                <c:pt idx="14174">
                  <c:v>2.0241377756305664E-4</c:v>
                </c:pt>
                <c:pt idx="14175">
                  <c:v>1.9607901542638046E-4</c:v>
                </c:pt>
                <c:pt idx="14176">
                  <c:v>1.8977172098322981E-4</c:v>
                </c:pt>
                <c:pt idx="14177">
                  <c:v>1.8349191392761085E-4</c:v>
                </c:pt>
                <c:pt idx="14178">
                  <c:v>1.7723961315353022E-4</c:v>
                </c:pt>
                <c:pt idx="14179">
                  <c:v>1.7101483675861296E-4</c:v>
                </c:pt>
                <c:pt idx="14180">
                  <c:v>1.648176020477224E-4</c:v>
                </c:pt>
                <c:pt idx="14181">
                  <c:v>1.5864792553658125E-4</c:v>
                </c:pt>
                <c:pt idx="14182">
                  <c:v>1.525058229553949E-4</c:v>
                </c:pt>
                <c:pt idx="14183">
                  <c:v>1.4639130925247522E-4</c:v>
                </c:pt>
                <c:pt idx="14184">
                  <c:v>1.4030439859786671E-4</c:v>
                </c:pt>
                <c:pt idx="14185">
                  <c:v>1.3424510438697287E-4</c:v>
                </c:pt>
                <c:pt idx="14186">
                  <c:v>1.2821343924418441E-4</c:v>
                </c:pt>
                <c:pt idx="14187">
                  <c:v>1.2220941502650835E-4</c:v>
                </c:pt>
                <c:pt idx="14188">
                  <c:v>1.1623304282719769E-4</c:v>
                </c:pt>
                <c:pt idx="14189">
                  <c:v>1.1028433297938209E-4</c:v>
                </c:pt>
                <c:pt idx="14190">
                  <c:v>1.0436329505969969E-4</c:v>
                </c:pt>
                <c:pt idx="14191">
                  <c:v>9.8469937891928951E-5</c:v>
                </c:pt>
                <c:pt idx="14192">
                  <c:v>9.2604269550621362E-5</c:v>
                </c:pt>
                <c:pt idx="14193">
                  <c:v>8.6766297364734442E-5</c:v>
                </c:pt>
                <c:pt idx="14194">
                  <c:v>8.0956027921265454E-5</c:v>
                </c:pt>
                <c:pt idx="14195">
                  <c:v>7.5173467068884701E-5</c:v>
                </c:pt>
                <c:pt idx="14196">
                  <c:v>6.9418619921569799E-5</c:v>
                </c:pt>
                <c:pt idx="14197">
                  <c:v>6.3691490862239212E-5</c:v>
                </c:pt>
                <c:pt idx="14198">
                  <c:v>5.7992083546386528E-5</c:v>
                </c:pt>
                <c:pt idx="14199">
                  <c:v>5.2320400905713921E-5</c:v>
                </c:pt>
                <c:pt idx="14200">
                  <c:v>4.6676445151765918E-5</c:v>
                </c:pt>
                <c:pt idx="14201">
                  <c:v>4.1060217779562704E-5</c:v>
                </c:pt>
                <c:pt idx="14202">
                  <c:v>3.5471719571232833E-5</c:v>
                </c:pt>
                <c:pt idx="14203">
                  <c:v>2.9910950599645769E-5</c:v>
                </c:pt>
                <c:pt idx="14204">
                  <c:v>2.4377910232043741E-5</c:v>
                </c:pt>
                <c:pt idx="14205">
                  <c:v>1.8872597133672819E-5</c:v>
                </c:pt>
                <c:pt idx="14206">
                  <c:v>1.3395009271413447E-5</c:v>
                </c:pt>
                <c:pt idx="14207">
                  <c:v>7.9451439174099541E-6</c:v>
                </c:pt>
                <c:pt idx="14208">
                  <c:v>2.5229976526992619E-6</c:v>
                </c:pt>
                <c:pt idx="14209">
                  <c:v>-2.8714336291614746E-6</c:v>
                </c:pt>
                <c:pt idx="14210">
                  <c:v>-8.2381547184683173E-6</c:v>
                </c:pt>
                <c:pt idx="14211">
                  <c:v>-1.3577171085745174E-5</c:v>
                </c:pt>
                <c:pt idx="14212">
                  <c:v>-1.8888488878119705E-5</c:v>
                </c:pt>
                <c:pt idx="14213">
                  <c:v>-2.4172114915700604E-5</c:v>
                </c:pt>
                <c:pt idx="14214">
                  <c:v>-2.9428056687956294E-5</c:v>
                </c:pt>
                <c:pt idx="14215">
                  <c:v>-3.4656322350095166E-5</c:v>
                </c:pt>
                <c:pt idx="14216">
                  <c:v>-3.9856920719447433E-5</c:v>
                </c:pt>
                <c:pt idx="14217">
                  <c:v>-4.5029861271848693E-5</c:v>
                </c:pt>
                <c:pt idx="14218">
                  <c:v>-5.0175154138025219E-5</c:v>
                </c:pt>
                <c:pt idx="14219">
                  <c:v>-5.5292810099981188E-5</c:v>
                </c:pt>
                <c:pt idx="14220">
                  <c:v>-6.0382840587387781E-5</c:v>
                </c:pt>
                <c:pt idx="14221">
                  <c:v>-6.5445257673974383E-5</c:v>
                </c:pt>
                <c:pt idx="14222">
                  <c:v>-7.0480074073921885E-5</c:v>
                </c:pt>
                <c:pt idx="14223">
                  <c:v>-7.5487303138257908E-5</c:v>
                </c:pt>
                <c:pt idx="14224">
                  <c:v>-8.0466958851254972E-5</c:v>
                </c:pt>
                <c:pt idx="14225">
                  <c:v>-8.5419055826830046E-5</c:v>
                </c:pt>
                <c:pt idx="14226">
                  <c:v>-9.0343609304947573E-5</c:v>
                </c:pt>
                <c:pt idx="14227">
                  <c:v>-9.5240635148024117E-5</c:v>
                </c:pt>
                <c:pt idx="14228">
                  <c:v>-1.00110149837336E-4</c:v>
                </c:pt>
                <c:pt idx="14229">
                  <c:v>-1.0495217046942984E-4</c:v>
                </c:pt>
                <c:pt idx="14230">
                  <c:v>-1.0976671475253528E-4</c:v>
                </c:pt>
                <c:pt idx="14231">
                  <c:v>-1.1455380100298085E-4</c:v>
                </c:pt>
                <c:pt idx="14232">
                  <c:v>-1.1931344814161286E-4</c:v>
                </c:pt>
                <c:pt idx="14233">
                  <c:v>-1.2404567569021689E-4</c:v>
                </c:pt>
                <c:pt idx="14234">
                  <c:v>-1.2875050376794277E-4</c:v>
                </c:pt>
                <c:pt idx="14235">
                  <c:v>-1.334279530877322E-4</c:v>
                </c:pt>
                <c:pt idx="14236">
                  <c:v>-1.3807804495274991E-4</c:v>
                </c:pt>
                <c:pt idx="14237">
                  <c:v>-1.4270080125281816E-4</c:v>
                </c:pt>
                <c:pt idx="14238">
                  <c:v>-1.4729624446085422E-4</c:v>
                </c:pt>
                <c:pt idx="14239">
                  <c:v>-1.5186439762931151E-4</c:v>
                </c:pt>
                <c:pt idx="14240">
                  <c:v>-1.5640528438662433E-4</c:v>
                </c:pt>
                <c:pt idx="14241">
                  <c:v>-1.6091892893365582E-4</c:v>
                </c:pt>
                <c:pt idx="14242">
                  <c:v>-1.6540535604015006E-4</c:v>
                </c:pt>
                <c:pt idx="14243">
                  <c:v>-1.6986459104118725E-4</c:v>
                </c:pt>
                <c:pt idx="14244">
                  <c:v>-1.7429665983364321E-4</c:v>
                </c:pt>
                <c:pt idx="14245">
                  <c:v>-1.7870158887265265E-4</c:v>
                </c:pt>
                <c:pt idx="14246">
                  <c:v>-1.8307940516807582E-4</c:v>
                </c:pt>
                <c:pt idx="14247">
                  <c:v>-1.8743013628096995E-4</c:v>
                </c:pt>
                <c:pt idx="14248">
                  <c:v>-1.917538103200643E-4</c:v>
                </c:pt>
                <c:pt idx="14249">
                  <c:v>-1.960504559382392E-4</c:v>
                </c:pt>
                <c:pt idx="14250">
                  <c:v>-2.0032010232900977E-4</c:v>
                </c:pt>
                <c:pt idx="14251">
                  <c:v>-2.0456277922301349E-4</c:v>
                </c:pt>
                <c:pt idx="14252">
                  <c:v>-2.0877851688450217E-4</c:v>
                </c:pt>
                <c:pt idx="14253">
                  <c:v>-2.1296734610783876E-4</c:v>
                </c:pt>
                <c:pt idx="14254">
                  <c:v>-2.1712929821399775E-4</c:v>
                </c:pt>
                <c:pt idx="14255">
                  <c:v>-2.212644050470709E-4</c:v>
                </c:pt>
                <c:pt idx="14256">
                  <c:v>-2.2537269897077747E-4</c:v>
                </c:pt>
                <c:pt idx="14257">
                  <c:v>-2.2945421286497836E-4</c:v>
                </c:pt>
                <c:pt idx="14258">
                  <c:v>-2.3350898012219627E-4</c:v>
                </c:pt>
                <c:pt idx="14259">
                  <c:v>-2.3753703464413938E-4</c:v>
                </c:pt>
                <c:pt idx="14260">
                  <c:v>-2.4153841083823051E-4</c:v>
                </c:pt>
                <c:pt idx="14261">
                  <c:v>-2.455131436141414E-4</c:v>
                </c:pt>
                <c:pt idx="14262">
                  <c:v>-2.4946126838033144E-4</c:v>
                </c:pt>
                <c:pt idx="14263">
                  <c:v>-2.5338282104059214E-4</c:v>
                </c:pt>
                <c:pt idx="14264">
                  <c:v>-2.5727783799059546E-4</c:v>
                </c:pt>
                <c:pt idx="14265">
                  <c:v>-2.6114635611444883E-4</c:v>
                </c:pt>
                <c:pt idx="14266">
                  <c:v>-2.6498841278125451E-4</c:v>
                </c:pt>
                <c:pt idx="14267">
                  <c:v>-2.6880404584167424E-4</c:v>
                </c:pt>
                <c:pt idx="14268">
                  <c:v>-2.7259329362449978E-4</c:v>
                </c:pt>
                <c:pt idx="14269">
                  <c:v>-2.7635619493322804E-4</c:v>
                </c:pt>
                <c:pt idx="14270">
                  <c:v>-2.8009278904264254E-4</c:v>
                </c:pt>
                <c:pt idx="14271">
                  <c:v>-2.8380311569539988E-4</c:v>
                </c:pt>
                <c:pt idx="14272">
                  <c:v>-2.8748721509862176E-4</c:v>
                </c:pt>
                <c:pt idx="14273">
                  <c:v>-2.911451279204934E-4</c:v>
                </c:pt>
                <c:pt idx="14274">
                  <c:v>-2.9477689528686608E-4</c:v>
                </c:pt>
                <c:pt idx="14275">
                  <c:v>-2.9838255877786732E-4</c:v>
                </c:pt>
                <c:pt idx="14276">
                  <c:v>-3.0196216042451549E-4</c:v>
                </c:pt>
                <c:pt idx="14277">
                  <c:v>-3.0551574270534115E-4</c:v>
                </c:pt>
                <c:pt idx="14278">
                  <c:v>-3.0904334854301373E-4</c:v>
                </c:pt>
                <c:pt idx="14279">
                  <c:v>-3.1254502130097434E-4</c:v>
                </c:pt>
                <c:pt idx="14280">
                  <c:v>-3.1602080478007518E-4</c:v>
                </c:pt>
                <c:pt idx="14281">
                  <c:v>-3.1947074321522388E-4</c:v>
                </c:pt>
                <c:pt idx="14282">
                  <c:v>-3.2289488127203544E-4</c:v>
                </c:pt>
                <c:pt idx="14283">
                  <c:v>-3.2629326404348875E-4</c:v>
                </c:pt>
                <c:pt idx="14284">
                  <c:v>-3.2966593704659118E-4</c:v>
                </c:pt>
                <c:pt idx="14285">
                  <c:v>-3.3301294621904787E-4</c:v>
                </c:pt>
                <c:pt idx="14286">
                  <c:v>-3.3633433791593821E-4</c:v>
                </c:pt>
                <c:pt idx="14287">
                  <c:v>-3.3963015890639873E-4</c:v>
                </c:pt>
                <c:pt idx="14288">
                  <c:v>-3.4290045637031202E-4</c:v>
                </c:pt>
                <c:pt idx="14289">
                  <c:v>-3.461452778950026E-4</c:v>
                </c:pt>
                <c:pt idx="14290">
                  <c:v>-3.4936467147193915E-4</c:v>
                </c:pt>
                <c:pt idx="14291">
                  <c:v>-3.5255868549344347E-4</c:v>
                </c:pt>
                <c:pt idx="14292">
                  <c:v>-3.5572736874940581E-4</c:v>
                </c:pt>
                <c:pt idx="14293">
                  <c:v>-3.5887077042400743E-4</c:v>
                </c:pt>
                <c:pt idx="14294">
                  <c:v>-3.6198894009244919E-4</c:v>
                </c:pt>
                <c:pt idx="14295">
                  <c:v>-3.6508192771768822E-4</c:v>
                </c:pt>
                <c:pt idx="14296">
                  <c:v>-3.6814978364717977E-4</c:v>
                </c:pt>
                <c:pt idx="14297">
                  <c:v>-3.7119255860962699E-4</c:v>
                </c:pt>
                <c:pt idx="14298">
                  <c:v>-3.7421030371173803E-4</c:v>
                </c:pt>
                <c:pt idx="14299">
                  <c:v>-3.7720307043498879E-4</c:v>
                </c:pt>
                <c:pt idx="14300">
                  <c:v>-3.8017091063239451E-4</c:v>
                </c:pt>
                <c:pt idx="14301">
                  <c:v>-3.8311387652528663E-4</c:v>
                </c:pt>
                <c:pt idx="14302">
                  <c:v>-3.8603202070009812E-4</c:v>
                </c:pt>
                <c:pt idx="14303">
                  <c:v>-3.8892539610515506E-4</c:v>
                </c:pt>
                <c:pt idx="14304">
                  <c:v>-3.9179405604747677E-4</c:v>
                </c:pt>
                <c:pt idx="14305">
                  <c:v>-3.9463805418958164E-4</c:v>
                </c:pt>
                <c:pt idx="14306">
                  <c:v>-3.974574445463008E-4</c:v>
                </c:pt>
                <c:pt idx="14307">
                  <c:v>-4.0025228148160021E-4</c:v>
                </c:pt>
                <c:pt idx="14308">
                  <c:v>-4.0302261970540896E-4</c:v>
                </c:pt>
                <c:pt idx="14309">
                  <c:v>-4.0576851427045433E-4</c:v>
                </c:pt>
                <c:pt idx="14310">
                  <c:v>-4.0849002056910741E-4</c:v>
                </c:pt>
                <c:pt idx="14311">
                  <c:v>-4.1118719433023239E-4</c:v>
                </c:pt>
                <c:pt idx="14312">
                  <c:v>-4.138600916160458E-4</c:v>
                </c:pt>
                <c:pt idx="14313">
                  <c:v>-4.1650876881898358E-4</c:v>
                </c:pt>
                <c:pt idx="14314">
                  <c:v>-4.191332826585735E-4</c:v>
                </c:pt>
                <c:pt idx="14315">
                  <c:v>-4.2173369017831861E-4</c:v>
                </c:pt>
                <c:pt idx="14316">
                  <c:v>-4.243100487425849E-4</c:v>
                </c:pt>
                <c:pt idx="14317">
                  <c:v>-4.2686241603349966E-4</c:v>
                </c:pt>
                <c:pt idx="14318">
                  <c:v>-4.2939085004785603E-4</c:v>
                </c:pt>
                <c:pt idx="14319">
                  <c:v>-4.3189540909402586E-4</c:v>
                </c:pt>
                <c:pt idx="14320">
                  <c:v>-4.3437615178888061E-4</c:v>
                </c:pt>
                <c:pt idx="14321">
                  <c:v>-4.3683313705471916E-4</c:v>
                </c:pt>
                <c:pt idx="14322">
                  <c:v>-4.3926642411620619E-4</c:v>
                </c:pt>
                <c:pt idx="14323">
                  <c:v>-4.416760724973149E-4</c:v>
                </c:pt>
                <c:pt idx="14324">
                  <c:v>-4.4406214201828028E-4</c:v>
                </c:pt>
                <c:pt idx="14325">
                  <c:v>-4.4642469279256058E-4</c:v>
                </c:pt>
                <c:pt idx="14326">
                  <c:v>-4.4876378522380582E-4</c:v>
                </c:pt>
                <c:pt idx="14327">
                  <c:v>-4.5107948000283431E-4</c:v>
                </c:pt>
                <c:pt idx="14328">
                  <c:v>-4.5337183810461809E-4</c:v>
                </c:pt>
                <c:pt idx="14329">
                  <c:v>-4.556409207852762E-4</c:v>
                </c:pt>
                <c:pt idx="14330">
                  <c:v>-4.578867895790771E-4</c:v>
                </c:pt>
                <c:pt idx="14331">
                  <c:v>-4.6010950629544729E-4</c:v>
                </c:pt>
                <c:pt idx="14332">
                  <c:v>-4.6230913301599107E-4</c:v>
                </c:pt>
                <c:pt idx="14333">
                  <c:v>-4.644857320915162E-4</c:v>
                </c:pt>
                <c:pt idx="14334">
                  <c:v>-4.6663936613906885E-4</c:v>
                </c:pt>
                <c:pt idx="14335">
                  <c:v>-4.6877009803897719E-4</c:v>
                </c:pt>
                <c:pt idx="14336">
                  <c:v>-4.7087799093190405E-4</c:v>
                </c:pt>
                <c:pt idx="14337">
                  <c:v>-4.7296310821590598E-4</c:v>
                </c:pt>
                <c:pt idx="14338">
                  <c:v>-4.7502551354350287E-4</c:v>
                </c:pt>
                <c:pt idx="14339">
                  <c:v>-4.7706527081875532E-4</c:v>
                </c:pt>
                <c:pt idx="14340">
                  <c:v>-4.7908244419435066E-4</c:v>
                </c:pt>
                <c:pt idx="14341">
                  <c:v>-4.8107709806869715E-4</c:v>
                </c:pt>
                <c:pt idx="14342">
                  <c:v>-4.8304929708302782E-4</c:v>
                </c:pt>
                <c:pt idx="14343">
                  <c:v>-4.8499910611851167E-4</c:v>
                </c:pt>
                <c:pt idx="14344">
                  <c:v>-4.8692659029337505E-4</c:v>
                </c:pt>
                <c:pt idx="14345">
                  <c:v>-4.8883181496003024E-4</c:v>
                </c:pt>
                <c:pt idx="14346">
                  <c:v>-4.9071484570221426E-4</c:v>
                </c:pt>
                <c:pt idx="14347">
                  <c:v>-4.9257574833213463E-4</c:v>
                </c:pt>
                <c:pt idx="14348">
                  <c:v>-4.9441458888762604E-4</c:v>
                </c:pt>
                <c:pt idx="14349">
                  <c:v>-4.9623143362931483E-4</c:v>
                </c:pt>
                <c:pt idx="14350">
                  <c:v>-4.9802634903779188E-4</c:v>
                </c:pt>
                <c:pt idx="14351">
                  <c:v>-4.9979940181079372E-4</c:v>
                </c:pt>
                <c:pt idx="14352">
                  <c:v>-5.0155065886039693E-4</c:v>
                </c:pt>
                <c:pt idx="14353">
                  <c:v>-5.0328018731021502E-4</c:v>
                </c:pt>
                <c:pt idx="14354">
                  <c:v>-5.0498805449260861E-4</c:v>
                </c:pt>
                <c:pt idx="14355">
                  <c:v>-5.0667432794590387E-4</c:v>
                </c:pt>
                <c:pt idx="14356">
                  <c:v>-5.0833907541161902E-4</c:v>
                </c:pt>
                <c:pt idx="14357">
                  <c:v>-5.0998236483170063E-4</c:v>
                </c:pt>
                <c:pt idx="14358">
                  <c:v>-5.1160426434576905E-4</c:v>
                </c:pt>
                <c:pt idx="14359">
                  <c:v>-5.1320484228837226E-4</c:v>
                </c:pt>
                <c:pt idx="14360">
                  <c:v>-5.1478416718624869E-4</c:v>
                </c:pt>
                <c:pt idx="14361">
                  <c:v>-5.1634230775560153E-4</c:v>
                </c:pt>
                <c:pt idx="14362">
                  <c:v>-5.1787933289937837E-4</c:v>
                </c:pt>
                <c:pt idx="14363">
                  <c:v>-5.1939531170456274E-4</c:v>
                </c:pt>
                <c:pt idx="14364">
                  <c:v>-5.2089031343947466E-4</c:v>
                </c:pt>
                <c:pt idx="14365">
                  <c:v>-5.2236440755107892E-4</c:v>
                </c:pt>
                <c:pt idx="14366">
                  <c:v>-5.2381766366230468E-4</c:v>
                </c:pt>
                <c:pt idx="14367">
                  <c:v>-5.2525015156937207E-4</c:v>
                </c:pt>
                <c:pt idx="14368">
                  <c:v>-5.2666194123912992E-4</c:v>
                </c:pt>
                <c:pt idx="14369">
                  <c:v>-5.2805310280640185E-4</c:v>
                </c:pt>
                <c:pt idx="14370">
                  <c:v>-5.2942370657134202E-4</c:v>
                </c:pt>
                <c:pt idx="14371">
                  <c:v>-5.3077382299679973E-4</c:v>
                </c:pt>
                <c:pt idx="14372">
                  <c:v>-5.3210352270569483E-4</c:v>
                </c:pt>
                <c:pt idx="14373">
                  <c:v>-5.334128764784002E-4</c:v>
                </c:pt>
                <c:pt idx="14374">
                  <c:v>-5.3470195525013491E-4</c:v>
                </c:pt>
                <c:pt idx="14375">
                  <c:v>-5.3597083010836852E-4</c:v>
                </c:pt>
                <c:pt idx="14376">
                  <c:v>-5.3721957229023042E-4</c:v>
                </c:pt>
                <c:pt idx="14377">
                  <c:v>-5.384482531799338E-4</c:v>
                </c:pt>
                <c:pt idx="14378">
                  <c:v>-5.3965694430620486E-4</c:v>
                </c:pt>
                <c:pt idx="14379">
                  <c:v>-5.4084571733972362E-4</c:v>
                </c:pt>
                <c:pt idx="14380">
                  <c:v>-5.4201464409057412E-4</c:v>
                </c:pt>
                <c:pt idx="14381">
                  <c:v>-5.4316379650570432E-4</c:v>
                </c:pt>
                <c:pt idx="14382">
                  <c:v>-5.4429324666639299E-4</c:v>
                </c:pt>
                <c:pt idx="14383">
                  <c:v>-5.4540306678573078E-4</c:v>
                </c:pt>
                <c:pt idx="14384">
                  <c:v>-5.4649332920610693E-4</c:v>
                </c:pt>
                <c:pt idx="14385">
                  <c:v>-5.4756410639670682E-4</c:v>
                </c:pt>
                <c:pt idx="14386">
                  <c:v>-5.4861547095101909E-4</c:v>
                </c:pt>
                <c:pt idx="14387">
                  <c:v>-5.4964749558435394E-4</c:v>
                </c:pt>
                <c:pt idx="14388">
                  <c:v>-5.5066025313136799E-4</c:v>
                </c:pt>
                <c:pt idx="14389">
                  <c:v>-5.5165381654360068E-4</c:v>
                </c:pt>
                <c:pt idx="14390">
                  <c:v>-5.5262825888702108E-4</c:v>
                </c:pt>
                <c:pt idx="14391">
                  <c:v>-5.5358365333958194E-4</c:v>
                </c:pt>
                <c:pt idx="14392">
                  <c:v>-5.5452007318878595E-4</c:v>
                </c:pt>
                <c:pt idx="14393">
                  <c:v>-5.5543759182925909E-4</c:v>
                </c:pt>
                <c:pt idx="14394">
                  <c:v>-5.5633628276033711E-4</c:v>
                </c:pt>
                <c:pt idx="14395">
                  <c:v>-5.5721621958365803E-4</c:v>
                </c:pt>
                <c:pt idx="14396">
                  <c:v>-5.5807747600076639E-4</c:v>
                </c:pt>
                <c:pt idx="14397">
                  <c:v>-5.5892012581072801E-4</c:v>
                </c:pt>
                <c:pt idx="14398">
                  <c:v>-5.5974424290775211E-4</c:v>
                </c:pt>
                <c:pt idx="14399">
                  <c:v>-5.6054990127882493E-4</c:v>
                </c:pt>
                <c:pt idx="14400">
                  <c:v>-5.613371750013529E-4</c:v>
                </c:pt>
                <c:pt idx="14401">
                  <c:v>-5.6210613824081478E-4</c:v>
                </c:pt>
                <c:pt idx="14402">
                  <c:v>-5.6285686524842448E-4</c:v>
                </c:pt>
                <c:pt idx="14403">
                  <c:v>-5.6358943035880412E-4</c:v>
                </c:pt>
                <c:pt idx="14404">
                  <c:v>-5.643039079876646E-4</c:v>
                </c:pt>
                <c:pt idx="14405">
                  <c:v>-5.650003726294984E-4</c:v>
                </c:pt>
                <c:pt idx="14406">
                  <c:v>-5.6567889885528124E-4</c:v>
                </c:pt>
                <c:pt idx="14407">
                  <c:v>-5.6633956131018368E-4</c:v>
                </c:pt>
                <c:pt idx="14408">
                  <c:v>-5.6698243471129187E-4</c:v>
                </c:pt>
                <c:pt idx="14409">
                  <c:v>-5.6760759384534023E-4</c:v>
                </c:pt>
                <c:pt idx="14410">
                  <c:v>-5.682151135664509E-4</c:v>
                </c:pt>
                <c:pt idx="14411">
                  <c:v>-5.6880506879388511E-4</c:v>
                </c:pt>
                <c:pt idx="14412">
                  <c:v>-5.6937753450980527E-4</c:v>
                </c:pt>
                <c:pt idx="14413">
                  <c:v>-5.6993258575704377E-4</c:v>
                </c:pt>
                <c:pt idx="14414">
                  <c:v>-5.7047029763688487E-4</c:v>
                </c:pt>
                <c:pt idx="14415">
                  <c:v>-5.7099074530685449E-4</c:v>
                </c:pt>
                <c:pt idx="14416">
                  <c:v>-5.7149400397852083E-4</c:v>
                </c:pt>
                <c:pt idx="14417">
                  <c:v>-5.7198014891530493E-4</c:v>
                </c:pt>
                <c:pt idx="14418">
                  <c:v>-5.7244925543029925E-4</c:v>
                </c:pt>
                <c:pt idx="14419">
                  <c:v>-5.7290139888410035E-4</c:v>
                </c:pt>
                <c:pt idx="14420">
                  <c:v>-5.7333665468264623E-4</c:v>
                </c:pt>
                <c:pt idx="14421">
                  <c:v>-5.7375509827506778E-4</c:v>
                </c:pt>
                <c:pt idx="14422">
                  <c:v>-5.7415680515154779E-4</c:v>
                </c:pt>
                <c:pt idx="14423">
                  <c:v>-5.7454185084119093E-4</c:v>
                </c:pt>
                <c:pt idx="14424">
                  <c:v>-5.7491031090990414E-4</c:v>
                </c:pt>
                <c:pt idx="14425">
                  <c:v>-5.7526226095828417E-4</c:v>
                </c:pt>
                <c:pt idx="14426">
                  <c:v>-5.7559777661951887E-4</c:v>
                </c:pt>
                <c:pt idx="14427">
                  <c:v>-5.7591693355729635E-4</c:v>
                </c:pt>
                <c:pt idx="14428">
                  <c:v>-5.7621980746372316E-4</c:v>
                </c:pt>
                <c:pt idx="14429">
                  <c:v>-5.7650647405725521E-4</c:v>
                </c:pt>
                <c:pt idx="14430">
                  <c:v>-5.7677700908063576E-4</c:v>
                </c:pt>
                <c:pt idx="14431">
                  <c:v>-5.7703148829884481E-4</c:v>
                </c:pt>
                <c:pt idx="14432">
                  <c:v>-5.7726998749705889E-4</c:v>
                </c:pt>
                <c:pt idx="14433">
                  <c:v>-5.7749258247861892E-4</c:v>
                </c:pt>
                <c:pt idx="14434">
                  <c:v>-5.7769934906301101E-4</c:v>
                </c:pt>
                <c:pt idx="14435">
                  <c:v>-5.7789036308385244E-4</c:v>
                </c:pt>
                <c:pt idx="14436">
                  <c:v>-5.7806570038689421E-4</c:v>
                </c:pt>
                <c:pt idx="14437">
                  <c:v>-5.782254368280269E-4</c:v>
                </c:pt>
                <c:pt idx="14438">
                  <c:v>-5.7836964827130092E-4</c:v>
                </c:pt>
                <c:pt idx="14439">
                  <c:v>-5.7849841058695407E-4</c:v>
                </c:pt>
                <c:pt idx="14440">
                  <c:v>-5.7861179964945227E-4</c:v>
                </c:pt>
                <c:pt idx="14441">
                  <c:v>-5.787098913355355E-4</c:v>
                </c:pt>
                <c:pt idx="14442">
                  <c:v>-5.7879276152227846E-4</c:v>
                </c:pt>
                <c:pt idx="14443">
                  <c:v>-5.7886048608515775E-4</c:v>
                </c:pt>
                <c:pt idx="14444">
                  <c:v>-5.7891314089613104E-4</c:v>
                </c:pt>
                <c:pt idx="14445">
                  <c:v>-5.7895080182172453E-4</c:v>
                </c:pt>
                <c:pt idx="14446">
                  <c:v>-5.7897354472113234E-4</c:v>
                </c:pt>
                <c:pt idx="14447">
                  <c:v>-5.7898144544432401E-4</c:v>
                </c:pt>
                <c:pt idx="14448">
                  <c:v>-5.7897457983016262E-4</c:v>
                </c:pt>
                <c:pt idx="14449">
                  <c:v>-5.7895302370453258E-4</c:v>
                </c:pt>
                <c:pt idx="14450">
                  <c:v>-5.7891685287847884E-4</c:v>
                </c:pt>
                <c:pt idx="14451">
                  <c:v>-5.7886614314635353E-4</c:v>
                </c:pt>
                <c:pt idx="14452">
                  <c:v>-5.7880097028397358E-4</c:v>
                </c:pt>
                <c:pt idx="14453">
                  <c:v>-5.7872141004678963E-4</c:v>
                </c:pt>
                <c:pt idx="14454">
                  <c:v>-5.7862753816806324E-4</c:v>
                </c:pt>
                <c:pt idx="14455">
                  <c:v>-5.7851943035705283E-4</c:v>
                </c:pt>
                <c:pt idx="14456">
                  <c:v>-5.7839716229721421E-4</c:v>
                </c:pt>
                <c:pt idx="14457">
                  <c:v>-5.7826080964440462E-4</c:v>
                </c:pt>
                <c:pt idx="14458">
                  <c:v>-5.781104480251021E-4</c:v>
                </c:pt>
                <c:pt idx="14459">
                  <c:v>-5.7794615303463171E-4</c:v>
                </c:pt>
                <c:pt idx="14460">
                  <c:v>-5.7776800023540251E-4</c:v>
                </c:pt>
                <c:pt idx="14461">
                  <c:v>-5.7757606515515449E-4</c:v>
                </c:pt>
                <c:pt idx="14462">
                  <c:v>-5.7737042328521527E-4</c:v>
                </c:pt>
                <c:pt idx="14463">
                  <c:v>-5.7715115007876639E-4</c:v>
                </c:pt>
                <c:pt idx="14464">
                  <c:v>-5.769183209491203E-4</c:v>
                </c:pt>
                <c:pt idx="14465">
                  <c:v>-5.7667201126800581E-4</c:v>
                </c:pt>
                <c:pt idx="14466">
                  <c:v>-5.7641229636386433E-4</c:v>
                </c:pt>
                <c:pt idx="14467">
                  <c:v>-5.7613925152015684E-4</c:v>
                </c:pt>
                <c:pt idx="14468">
                  <c:v>-5.7585295197367758E-4</c:v>
                </c:pt>
                <c:pt idx="14469">
                  <c:v>-5.7555347291288151E-4</c:v>
                </c:pt>
                <c:pt idx="14470">
                  <c:v>-5.75240889476219E-4</c:v>
                </c:pt>
                <c:pt idx="14471">
                  <c:v>-5.749152767504798E-4</c:v>
                </c:pt>
                <c:pt idx="14472">
                  <c:v>-5.7457670976915039E-4</c:v>
                </c:pt>
                <c:pt idx="14473">
                  <c:v>-5.7422526351077639E-4</c:v>
                </c:pt>
                <c:pt idx="14474">
                  <c:v>-5.7386101289733831E-4</c:v>
                </c:pt>
                <c:pt idx="14475">
                  <c:v>-5.7348403279263555E-4</c:v>
                </c:pt>
                <c:pt idx="14476">
                  <c:v>-5.730943980006806E-4</c:v>
                </c:pt>
                <c:pt idx="14477">
                  <c:v>-5.7269218326410189E-4</c:v>
                </c:pt>
                <c:pt idx="14478">
                  <c:v>-5.7227746326255868E-4</c:v>
                </c:pt>
                <c:pt idx="14479">
                  <c:v>-5.7185031261116368E-4</c:v>
                </c:pt>
                <c:pt idx="14480">
                  <c:v>-5.7141080585891492E-4</c:v>
                </c:pt>
                <c:pt idx="14481">
                  <c:v>-5.7095901748714097E-4</c:v>
                </c:pt>
                <c:pt idx="14482">
                  <c:v>-5.7049502190795014E-4</c:v>
                </c:pt>
                <c:pt idx="14483">
                  <c:v>-5.7001889346269569E-4</c:v>
                </c:pt>
                <c:pt idx="14484">
                  <c:v>-5.6953070642044498E-4</c:v>
                </c:pt>
                <c:pt idx="14485">
                  <c:v>-5.6903053497646232E-4</c:v>
                </c:pt>
                <c:pt idx="14486">
                  <c:v>-5.685184532506994E-4</c:v>
                </c:pt>
                <c:pt idx="14487">
                  <c:v>-5.6799453528629711E-4</c:v>
                </c:pt>
                <c:pt idx="14488">
                  <c:v>-5.6745885504809359E-4</c:v>
                </c:pt>
                <c:pt idx="14489">
                  <c:v>-5.6691148642114687E-4</c:v>
                </c:pt>
                <c:pt idx="14490">
                  <c:v>-5.6635250320926267E-4</c:v>
                </c:pt>
                <c:pt idx="14491">
                  <c:v>-5.6578197913353359E-4</c:v>
                </c:pt>
                <c:pt idx="14492">
                  <c:v>-5.6519998783088931E-4</c:v>
                </c:pt>
                <c:pt idx="14493">
                  <c:v>-5.646066028526537E-4</c:v>
                </c:pt>
                <c:pt idx="14494">
                  <c:v>-5.6400189766311263E-4</c:v>
                </c:pt>
                <c:pt idx="14495">
                  <c:v>-5.6338594563809215E-4</c:v>
                </c:pt>
                <c:pt idx="14496">
                  <c:v>-5.6275882006354486E-4</c:v>
                </c:pt>
                <c:pt idx="14497">
                  <c:v>-5.6212059413414763E-4</c:v>
                </c:pt>
                <c:pt idx="14498">
                  <c:v>-5.6147134095190518E-4</c:v>
                </c:pt>
                <c:pt idx="14499">
                  <c:v>-5.6081113352476832E-4</c:v>
                </c:pt>
                <c:pt idx="14500">
                  <c:v>-5.6014004476525746E-4</c:v>
                </c:pt>
                <c:pt idx="14501">
                  <c:v>-5.5945814748909698E-4</c:v>
                </c:pt>
                <c:pt idx="14502">
                  <c:v>-5.5876551441386038E-4</c:v>
                </c:pt>
                <c:pt idx="14503">
                  <c:v>-5.5806221815762219E-4</c:v>
                </c:pt>
                <c:pt idx="14504">
                  <c:v>-5.5734833123762169E-4</c:v>
                </c:pt>
                <c:pt idx="14505">
                  <c:v>-5.5662392606893487E-4</c:v>
                </c:pt>
                <c:pt idx="14506">
                  <c:v>-5.558890749631564E-4</c:v>
                </c:pt>
                <c:pt idx="14507">
                  <c:v>-5.5514385012709006E-4</c:v>
                </c:pt>
                <c:pt idx="14508">
                  <c:v>-5.5438832366144926E-4</c:v>
                </c:pt>
                <c:pt idx="14509">
                  <c:v>-5.5362256755956774E-4</c:v>
                </c:pt>
                <c:pt idx="14510">
                  <c:v>-5.5284665370611665E-4</c:v>
                </c:pt>
                <c:pt idx="14511">
                  <c:v>-5.5206065387583515E-4</c:v>
                </c:pt>
                <c:pt idx="14512">
                  <c:v>-5.5126463973226715E-4</c:v>
                </c:pt>
                <c:pt idx="14513">
                  <c:v>-5.5045868282650712E-4</c:v>
                </c:pt>
                <c:pt idx="14514">
                  <c:v>-5.4964285459595946E-4</c:v>
                </c:pt>
                <c:pt idx="14515">
                  <c:v>-5.4881722636310063E-4</c:v>
                </c:pt>
                <c:pt idx="14516">
                  <c:v>-5.4798186933425639E-4</c:v>
                </c:pt>
                <c:pt idx="14517">
                  <c:v>-5.4713685459838429E-4</c:v>
                </c:pt>
                <c:pt idx="14518">
                  <c:v>-5.4628225312586807E-4</c:v>
                </c:pt>
                <c:pt idx="14519">
                  <c:v>-5.4541813576731979E-4</c:v>
                </c:pt>
                <c:pt idx="14520">
                  <c:v>-5.445445732523913E-4</c:v>
                </c:pt>
                <c:pt idx="14521">
                  <c:v>-5.4366163618859451E-4</c:v>
                </c:pt>
                <c:pt idx="14522">
                  <c:v>-5.4276939506013231E-4</c:v>
                </c:pt>
                <c:pt idx="14523">
                  <c:v>-5.4186792022673696E-4</c:v>
                </c:pt>
                <c:pt idx="14524">
                  <c:v>-5.4095728192251886E-4</c:v>
                </c:pt>
                <c:pt idx="14525">
                  <c:v>-5.4003755025482309E-4</c:v>
                </c:pt>
                <c:pt idx="14526">
                  <c:v>-5.3910879520309679E-4</c:v>
                </c:pt>
                <c:pt idx="14527">
                  <c:v>-5.3817108661776325E-4</c:v>
                </c:pt>
                <c:pt idx="14528">
                  <c:v>-5.372244942191079E-4</c:v>
                </c:pt>
                <c:pt idx="14529">
                  <c:v>-5.3626908759617014E-4</c:v>
                </c:pt>
                <c:pt idx="14530">
                  <c:v>-5.3530493620564763E-4</c:v>
                </c:pt>
                <c:pt idx="14531">
                  <c:v>-5.3433210937080602E-4</c:v>
                </c:pt>
                <c:pt idx="14532">
                  <c:v>-5.3335067628040064E-4</c:v>
                </c:pt>
                <c:pt idx="14533">
                  <c:v>-5.3236070598760557E-4</c:v>
                </c:pt>
                <c:pt idx="14534">
                  <c:v>-5.3136226740895182E-4</c:v>
                </c:pt>
                <c:pt idx="14535">
                  <c:v>-5.3035542932327478E-4</c:v>
                </c:pt>
                <c:pt idx="14536">
                  <c:v>-5.2934026037067023E-4</c:v>
                </c:pt>
                <c:pt idx="14537">
                  <c:v>-5.2831682905145935E-4</c:v>
                </c:pt>
                <c:pt idx="14538">
                  <c:v>-5.2728520372516299E-4</c:v>
                </c:pt>
                <c:pt idx="14539">
                  <c:v>-5.2624545260948337E-4</c:v>
                </c:pt>
                <c:pt idx="14540">
                  <c:v>-5.2519764377929748E-4</c:v>
                </c:pt>
                <c:pt idx="14541">
                  <c:v>-5.2414184516565523E-4</c:v>
                </c:pt>
                <c:pt idx="14542">
                  <c:v>-5.2307812455479016E-4</c:v>
                </c:pt>
                <c:pt idx="14543">
                  <c:v>-5.2200654958713686E-4</c:v>
                </c:pt>
                <c:pt idx="14544">
                  <c:v>-5.2092718775635682E-4</c:v>
                </c:pt>
                <c:pt idx="14545">
                  <c:v>-5.198401064083752E-4</c:v>
                </c:pt>
                <c:pt idx="14546">
                  <c:v>-5.1874537274042439E-4</c:v>
                </c:pt>
                <c:pt idx="14547">
                  <c:v>-5.1764305380009549E-4</c:v>
                </c:pt>
                <c:pt idx="14548">
                  <c:v>-5.165332164844016E-4</c:v>
                </c:pt>
                <c:pt idx="14549">
                  <c:v>-5.1541592753884616E-4</c:v>
                </c:pt>
                <c:pt idx="14550">
                  <c:v>-5.142912535565031E-4</c:v>
                </c:pt>
                <c:pt idx="14551">
                  <c:v>-5.13159260977103E-4</c:v>
                </c:pt>
                <c:pt idx="14552">
                  <c:v>-5.120200160861286E-4</c:v>
                </c:pt>
                <c:pt idx="14553">
                  <c:v>-5.1087358501392078E-4</c:v>
                </c:pt>
                <c:pt idx="14554">
                  <c:v>-5.097200337347901E-4</c:v>
                </c:pt>
                <c:pt idx="14555">
                  <c:v>-5.0855942806613853E-4</c:v>
                </c:pt>
                <c:pt idx="14556">
                  <c:v>-5.07391833667589E-4</c:v>
                </c:pt>
                <c:pt idx="14557">
                  <c:v>-5.0621731604012505E-4</c:v>
                </c:pt>
                <c:pt idx="14558">
                  <c:v>-5.0503594052523618E-4</c:v>
                </c:pt>
                <c:pt idx="14559">
                  <c:v>-5.0384777230407342E-4</c:v>
                </c:pt>
                <c:pt idx="14560">
                  <c:v>-5.0265287639661416E-4</c:v>
                </c:pt>
                <c:pt idx="14561">
                  <c:v>-5.0145131766083251E-4</c:v>
                </c:pt>
                <c:pt idx="14562">
                  <c:v>-5.0024316079188115E-4</c:v>
                </c:pt>
                <c:pt idx="14563">
                  <c:v>-4.9902847032127877E-4</c:v>
                </c:pt>
                <c:pt idx="14564">
                  <c:v>-4.9780731061610799E-4</c:v>
                </c:pt>
                <c:pt idx="14565">
                  <c:v>-4.9657974587822076E-4</c:v>
                </c:pt>
                <c:pt idx="14566">
                  <c:v>-4.9534584014345145E-4</c:v>
                </c:pt>
                <c:pt idx="14567">
                  <c:v>-4.9410565728083924E-4</c:v>
                </c:pt>
                <c:pt idx="14568">
                  <c:v>-4.9285926099185801E-4</c:v>
                </c:pt>
                <c:pt idx="14569">
                  <c:v>-4.916067148096544E-4</c:v>
                </c:pt>
                <c:pt idx="14570">
                  <c:v>-4.9034808209829468E-4</c:v>
                </c:pt>
                <c:pt idx="14571">
                  <c:v>-4.8908342605201926E-4</c:v>
                </c:pt>
                <c:pt idx="14572">
                  <c:v>-4.8781280969450622E-4</c:v>
                </c:pt>
                <c:pt idx="14573">
                  <c:v>-4.8653629587814011E-4</c:v>
                </c:pt>
                <c:pt idx="14574">
                  <c:v>-4.8525394728329369E-4</c:v>
                </c:pt>
                <c:pt idx="14575">
                  <c:v>-4.839658264176131E-4</c:v>
                </c:pt>
                <c:pt idx="14576">
                  <c:v>-4.8267199561531334E-4</c:v>
                </c:pt>
                <c:pt idx="14577">
                  <c:v>-4.8137251703648251E-4</c:v>
                </c:pt>
                <c:pt idx="14578">
                  <c:v>-4.8006745266639101E-4</c:v>
                </c:pt>
                <c:pt idx="14579">
                  <c:v>-4.787568643148128E-4</c:v>
                </c:pt>
                <c:pt idx="14580">
                  <c:v>-4.7744081361535042E-4</c:v>
                </c:pt>
                <c:pt idx="14581">
                  <c:v>-4.7611936202477143E-4</c:v>
                </c:pt>
                <c:pt idx="14582">
                  <c:v>-4.7479257082235117E-4</c:v>
                </c:pt>
                <c:pt idx="14583">
                  <c:v>-4.7346050110922268E-4</c:v>
                </c:pt>
                <c:pt idx="14584">
                  <c:v>-4.721232138077358E-4</c:v>
                </c:pt>
                <c:pt idx="14585">
                  <c:v>-4.7078076966082424E-4</c:v>
                </c:pt>
                <c:pt idx="14586">
                  <c:v>-4.6943322923137922E-4</c:v>
                </c:pt>
                <c:pt idx="14587">
                  <c:v>-4.680806529016312E-4</c:v>
                </c:pt>
                <c:pt idx="14588">
                  <c:v>-4.6672310087254073E-4</c:v>
                </c:pt>
                <c:pt idx="14589">
                  <c:v>-4.6536063316319522E-4</c:v>
                </c:pt>
                <c:pt idx="14590">
                  <c:v>-4.6399330961021431E-4</c:v>
                </c:pt>
                <c:pt idx="14591">
                  <c:v>-4.6262118986716293E-4</c:v>
                </c:pt>
                <c:pt idx="14592">
                  <c:v>-4.6124433340397194E-4</c:v>
                </c:pt>
                <c:pt idx="14593">
                  <c:v>-4.5986279950636721E-4</c:v>
                </c:pt>
                <c:pt idx="14594">
                  <c:v>-4.5847664727530316E-4</c:v>
                </c:pt>
                <c:pt idx="14595">
                  <c:v>-4.5708593562640906E-4</c:v>
                </c:pt>
                <c:pt idx="14596">
                  <c:v>-4.5569072328943846E-4</c:v>
                </c:pt>
                <c:pt idx="14597">
                  <c:v>-4.5429106880772764E-4</c:v>
                </c:pt>
                <c:pt idx="14598">
                  <c:v>-4.5288703053766286E-4</c:v>
                </c:pt>
                <c:pt idx="14599">
                  <c:v>-4.5147866664815216E-4</c:v>
                </c:pt>
                <c:pt idx="14600">
                  <c:v>-4.500660351201087E-4</c:v>
                </c:pt>
                <c:pt idx="14601">
                  <c:v>-4.486491937459369E-4</c:v>
                </c:pt>
                <c:pt idx="14602">
                  <c:v>-4.4722820012902992E-4</c:v>
                </c:pt>
                <c:pt idx="14603">
                  <c:v>-4.4580311168327248E-4</c:v>
                </c:pt>
                <c:pt idx="14604">
                  <c:v>-4.4437398563255135E-4</c:v>
                </c:pt>
                <c:pt idx="14605">
                  <c:v>-4.4294087901027392E-4</c:v>
                </c:pt>
                <c:pt idx="14606">
                  <c:v>-4.4150384865889201E-4</c:v>
                </c:pt>
                <c:pt idx="14607">
                  <c:v>-4.4006295122943698E-4</c:v>
                </c:pt>
                <c:pt idx="14608">
                  <c:v>-4.386182431810565E-4</c:v>
                </c:pt>
                <c:pt idx="14609">
                  <c:v>-4.3716978078056477E-4</c:v>
                </c:pt>
                <c:pt idx="14610">
                  <c:v>-4.3571762010199413E-4</c:v>
                </c:pt>
                <c:pt idx="14611">
                  <c:v>-4.3426181702615904E-4</c:v>
                </c:pt>
                <c:pt idx="14612">
                  <c:v>-4.3280242724022218E-4</c:v>
                </c:pt>
                <c:pt idx="14613">
                  <c:v>-4.313395062372723E-4</c:v>
                </c:pt>
                <c:pt idx="14614">
                  <c:v>-4.2987310931590582E-4</c:v>
                </c:pt>
                <c:pt idx="14615">
                  <c:v>-4.2840329157981774E-4</c:v>
                </c:pt>
                <c:pt idx="14616">
                  <c:v>-4.269301079373979E-4</c:v>
                </c:pt>
                <c:pt idx="14617">
                  <c:v>-4.2545361310133577E-4</c:v>
                </c:pt>
                <c:pt idx="14618">
                  <c:v>-4.2397386158823122E-4</c:v>
                </c:pt>
                <c:pt idx="14619">
                  <c:v>-4.2249090771821171E-4</c:v>
                </c:pt>
                <c:pt idx="14620">
                  <c:v>-4.2100480561455927E-4</c:v>
                </c:pt>
                <c:pt idx="14621">
                  <c:v>-4.1951560920334074E-4</c:v>
                </c:pt>
                <c:pt idx="14622">
                  <c:v>-4.1802337221304707E-4</c:v>
                </c:pt>
                <c:pt idx="14623">
                  <c:v>-4.1652814817423893E-4</c:v>
                </c:pt>
                <c:pt idx="14624">
                  <c:v>-4.1502999041920008E-4</c:v>
                </c:pt>
                <c:pt idx="14625">
                  <c:v>-4.1352895208159567E-4</c:v>
                </c:pt>
                <c:pt idx="14626">
                  <c:v>-4.1202508609613933E-4</c:v>
                </c:pt>
                <c:pt idx="14627">
                  <c:v>-4.1051844519826537E-4</c:v>
                </c:pt>
                <c:pt idx="14628">
                  <c:v>-4.0900908192380883E-4</c:v>
                </c:pt>
                <c:pt idx="14629">
                  <c:v>-4.0749704860869177E-4</c:v>
                </c:pt>
                <c:pt idx="14630">
                  <c:v>-4.0598239738861712E-4</c:v>
                </c:pt>
                <c:pt idx="14631">
                  <c:v>-4.0446518019876673E-4</c:v>
                </c:pt>
                <c:pt idx="14632">
                  <c:v>-4.0294544877350971E-4</c:v>
                </c:pt>
                <c:pt idx="14633">
                  <c:v>-4.0142325464611461E-4</c:v>
                </c:pt>
                <c:pt idx="14634">
                  <c:v>-3.9989864914846858E-4</c:v>
                </c:pt>
                <c:pt idx="14635">
                  <c:v>-3.983716834108042E-4</c:v>
                </c:pt>
                <c:pt idx="14636">
                  <c:v>-3.9684240836143202E-4</c:v>
                </c:pt>
                <c:pt idx="14637">
                  <c:v>-3.9531087472647952E-4</c:v>
                </c:pt>
                <c:pt idx="14638">
                  <c:v>-3.9377713302963705E-4</c:v>
                </c:pt>
                <c:pt idx="14639">
                  <c:v>-3.9224123359190985E-4</c:v>
                </c:pt>
                <c:pt idx="14640">
                  <c:v>-3.9070322653137699E-4</c:v>
                </c:pt>
                <c:pt idx="14641">
                  <c:v>-3.8916316176295534E-4</c:v>
                </c:pt>
                <c:pt idx="14642">
                  <c:v>-3.8762108899817189E-4</c:v>
                </c:pt>
                <c:pt idx="14643">
                  <c:v>-3.8607705774494123E-4</c:v>
                </c:pt>
                <c:pt idx="14644">
                  <c:v>-3.8453111730734875E-4</c:v>
                </c:pt>
                <c:pt idx="14645">
                  <c:v>-3.8298331678544232E-4</c:v>
                </c:pt>
                <c:pt idx="14646">
                  <c:v>-3.8143370507502753E-4</c:v>
                </c:pt>
                <c:pt idx="14647">
                  <c:v>-3.7988233086747096E-4</c:v>
                </c:pt>
                <c:pt idx="14648">
                  <c:v>-3.7832924264950954E-4</c:v>
                </c:pt>
                <c:pt idx="14649">
                  <c:v>-3.7677448870306518E-4</c:v>
                </c:pt>
                <c:pt idx="14650">
                  <c:v>-3.7521811710506617E-4</c:v>
                </c:pt>
                <c:pt idx="14651">
                  <c:v>-3.7366017572727501E-4</c:v>
                </c:pt>
                <c:pt idx="14652">
                  <c:v>-3.7210071223612163E-4</c:v>
                </c:pt>
                <c:pt idx="14653">
                  <c:v>-3.7053977409254324E-4</c:v>
                </c:pt>
                <c:pt idx="14654">
                  <c:v>-3.689774085518294E-4</c:v>
                </c:pt>
                <c:pt idx="14655">
                  <c:v>-3.674136626634749E-4</c:v>
                </c:pt>
                <c:pt idx="14656">
                  <c:v>-3.6584858327103639E-4</c:v>
                </c:pt>
                <c:pt idx="14657">
                  <c:v>-3.6428221701199643E-4</c:v>
                </c:pt>
                <c:pt idx="14658">
                  <c:v>-3.6271461031763344E-4</c:v>
                </c:pt>
                <c:pt idx="14659">
                  <c:v>-3.6114580941289614E-4</c:v>
                </c:pt>
                <c:pt idx="14660">
                  <c:v>-3.5957586031628658E-4</c:v>
                </c:pt>
                <c:pt idx="14661">
                  <c:v>-3.5800480883974609E-4</c:v>
                </c:pt>
                <c:pt idx="14662">
                  <c:v>-3.5643270058854855E-4</c:v>
                </c:pt>
                <c:pt idx="14663">
                  <c:v>-3.5485958096119973E-4</c:v>
                </c:pt>
                <c:pt idx="14664">
                  <c:v>-3.5328549514934189E-4</c:v>
                </c:pt>
                <c:pt idx="14665">
                  <c:v>-3.5171048813766406E-4</c:v>
                </c:pt>
                <c:pt idx="14666">
                  <c:v>-3.5013460470381794E-4</c:v>
                </c:pt>
                <c:pt idx="14667">
                  <c:v>-3.4855788941834018E-4</c:v>
                </c:pt>
                <c:pt idx="14668">
                  <c:v>-3.4698038664457984E-4</c:v>
                </c:pt>
                <c:pt idx="14669">
                  <c:v>-3.45402140538631E-4</c:v>
                </c:pt>
                <c:pt idx="14670">
                  <c:v>-3.4382319504927241E-4</c:v>
                </c:pt>
                <c:pt idx="14671">
                  <c:v>-3.4224359391791078E-4</c:v>
                </c:pt>
                <c:pt idx="14672">
                  <c:v>-3.4066338067853205E-4</c:v>
                </c:pt>
                <c:pt idx="14673">
                  <c:v>-3.3908259865765512E-4</c:v>
                </c:pt>
                <c:pt idx="14674">
                  <c:v>-3.375012909742945E-4</c:v>
                </c:pt>
                <c:pt idx="14675">
                  <c:v>-3.3591950053992565E-4</c:v>
                </c:pt>
                <c:pt idx="14676">
                  <c:v>-3.3433727005845697E-4</c:v>
                </c:pt>
                <c:pt idx="14677">
                  <c:v>-3.3275464202620758E-4</c:v>
                </c:pt>
                <c:pt idx="14678">
                  <c:v>-3.3117165873188962E-4</c:v>
                </c:pt>
                <c:pt idx="14679">
                  <c:v>-3.2958836225659637E-4</c:v>
                </c:pt>
                <c:pt idx="14680">
                  <c:v>-3.2800479447379585E-4</c:v>
                </c:pt>
                <c:pt idx="14681">
                  <c:v>-3.264209970493289E-4</c:v>
                </c:pt>
                <c:pt idx="14682">
                  <c:v>-3.2483701144141441E-4</c:v>
                </c:pt>
                <c:pt idx="14683">
                  <c:v>-3.2325287890065733E-4</c:v>
                </c:pt>
                <c:pt idx="14684">
                  <c:v>-3.216686404700637E-4</c:v>
                </c:pt>
                <c:pt idx="14685">
                  <c:v>-3.2008433698506056E-4</c:v>
                </c:pt>
                <c:pt idx="14686">
                  <c:v>-3.1850000907352062E-4</c:v>
                </c:pt>
                <c:pt idx="14687">
                  <c:v>-3.1691569715579205E-4</c:v>
                </c:pt>
                <c:pt idx="14688">
                  <c:v>-3.1533144144473392E-4</c:v>
                </c:pt>
                <c:pt idx="14689">
                  <c:v>-3.1374728194575647E-4</c:v>
                </c:pt>
                <c:pt idx="14690">
                  <c:v>-3.1216325845686649E-4</c:v>
                </c:pt>
                <c:pt idx="14691">
                  <c:v>-3.1057941056871749E-4</c:v>
                </c:pt>
                <c:pt idx="14692">
                  <c:v>-3.0899577766466493E-4</c:v>
                </c:pt>
                <c:pt idx="14693">
                  <c:v>-3.0741239892082705E-4</c:v>
                </c:pt>
                <c:pt idx="14694">
                  <c:v>-3.058293133061501E-4</c:v>
                </c:pt>
                <c:pt idx="14695">
                  <c:v>-3.0424655958247838E-4</c:v>
                </c:pt>
                <c:pt idx="14696">
                  <c:v>-3.0266417630462944E-4</c:v>
                </c:pt>
                <c:pt idx="14697">
                  <c:v>-3.0108220182047422E-4</c:v>
                </c:pt>
                <c:pt idx="14698">
                  <c:v>-2.9950067427102201E-4</c:v>
                </c:pt>
                <c:pt idx="14699">
                  <c:v>-2.979196315905102E-4</c:v>
                </c:pt>
                <c:pt idx="14700">
                  <c:v>-2.9633911150649871E-4</c:v>
                </c:pt>
                <c:pt idx="14701">
                  <c:v>-2.9475915153996917E-4</c:v>
                </c:pt>
                <c:pt idx="14702">
                  <c:v>-2.9317978900542932E-4</c:v>
                </c:pt>
                <c:pt idx="14703">
                  <c:v>-2.916010610110217E-4</c:v>
                </c:pt>
                <c:pt idx="14704">
                  <c:v>-2.9002300445863684E-4</c:v>
                </c:pt>
                <c:pt idx="14705">
                  <c:v>-2.8844565604403146E-4</c:v>
                </c:pt>
                <c:pt idx="14706">
                  <c:v>-2.8686905225695151E-4</c:v>
                </c:pt>
                <c:pt idx="14707">
                  <c:v>-2.8529322938125942E-4</c:v>
                </c:pt>
                <c:pt idx="14708">
                  <c:v>-2.8371822349506579E-4</c:v>
                </c:pt>
                <c:pt idx="14709">
                  <c:v>-2.8214407047086624E-4</c:v>
                </c:pt>
                <c:pt idx="14710">
                  <c:v>-2.8057080597568241E-4</c:v>
                </c:pt>
                <c:pt idx="14711">
                  <c:v>-2.789984654712074E-4</c:v>
                </c:pt>
                <c:pt idx="14712">
                  <c:v>-2.7742708421395543E-4</c:v>
                </c:pt>
                <c:pt idx="14713">
                  <c:v>-2.7585669725541735E-4</c:v>
                </c:pt>
                <c:pt idx="14714">
                  <c:v>-2.7428733944221849E-4</c:v>
                </c:pt>
                <c:pt idx="14715">
                  <c:v>-2.7271904541628259E-4</c:v>
                </c:pt>
                <c:pt idx="14716">
                  <c:v>-2.7115184961499893E-4</c:v>
                </c:pt>
                <c:pt idx="14717">
                  <c:v>-2.6958578627139503E-4</c:v>
                </c:pt>
                <c:pt idx="14718">
                  <c:v>-2.6802088941431233E-4</c:v>
                </c:pt>
                <c:pt idx="14719">
                  <c:v>-2.6645719286858715E-4</c:v>
                </c:pt>
                <c:pt idx="14720">
                  <c:v>-2.6489473025523546E-4</c:v>
                </c:pt>
                <c:pt idx="14721">
                  <c:v>-2.6333353499164195E-4</c:v>
                </c:pt>
                <c:pt idx="14722">
                  <c:v>-2.6177364029175351E-4</c:v>
                </c:pt>
                <c:pt idx="14723">
                  <c:v>-2.6021507916627662E-4</c:v>
                </c:pt>
                <c:pt idx="14724">
                  <c:v>-2.5865788442287909E-4</c:v>
                </c:pt>
                <c:pt idx="14725">
                  <c:v>-2.5710208866639578E-4</c:v>
                </c:pt>
                <c:pt idx="14726">
                  <c:v>-2.555477242990384E-4</c:v>
                </c:pt>
                <c:pt idx="14727">
                  <c:v>-2.5399482352060962E-4</c:v>
                </c:pt>
                <c:pt idx="14728">
                  <c:v>-2.5244341832872147E-4</c:v>
                </c:pt>
                <c:pt idx="14729">
                  <c:v>-2.5089354051901645E-4</c:v>
                </c:pt>
                <c:pt idx="14730">
                  <c:v>-2.4934522168539459E-4</c:v>
                </c:pt>
                <c:pt idx="14731">
                  <c:v>-2.4779849322024289E-4</c:v>
                </c:pt>
                <c:pt idx="14732">
                  <c:v>-2.4625338631466921E-4</c:v>
                </c:pt>
                <c:pt idx="14733">
                  <c:v>-2.4470993195874078E-4</c:v>
                </c:pt>
                <c:pt idx="14734">
                  <c:v>-2.4316816094172543E-4</c:v>
                </c:pt>
                <c:pt idx="14735">
                  <c:v>-2.416281038523374E-4</c:v>
                </c:pt>
                <c:pt idx="14736">
                  <c:v>-2.4008979107898685E-4</c:v>
                </c:pt>
                <c:pt idx="14737">
                  <c:v>-2.3855325281003342E-4</c:v>
                </c:pt>
                <c:pt idx="14738">
                  <c:v>-2.3701851903404255E-4</c:v>
                </c:pt>
                <c:pt idx="14739">
                  <c:v>-2.3548561954004761E-4</c:v>
                </c:pt>
                <c:pt idx="14740">
                  <c:v>-2.339545839178133E-4</c:v>
                </c:pt>
                <c:pt idx="14741">
                  <c:v>-2.3242544155810472E-4</c:v>
                </c:pt>
                <c:pt idx="14742">
                  <c:v>-2.3089822165295898E-4</c:v>
                </c:pt>
                <c:pt idx="14743">
                  <c:v>-2.2937295319596111E-4</c:v>
                </c:pt>
                <c:pt idx="14744">
                  <c:v>-2.2784966498252311E-4</c:v>
                </c:pt>
                <c:pt idx="14745">
                  <c:v>-2.2632838561016736E-4</c:v>
                </c:pt>
                <c:pt idx="14746">
                  <c:v>-2.2480914347881224E-4</c:v>
                </c:pt>
                <c:pt idx="14747">
                  <c:v>-2.2329196679106347E-4</c:v>
                </c:pt>
                <c:pt idx="14748">
                  <c:v>-2.217768835525063E-4</c:v>
                </c:pt>
                <c:pt idx="14749">
                  <c:v>-2.2026392157200361E-4</c:v>
                </c:pt>
                <c:pt idx="14750">
                  <c:v>-2.1875310846199597E-4</c:v>
                </c:pt>
                <c:pt idx="14751">
                  <c:v>-2.1724447163880574E-4</c:v>
                </c:pt>
                <c:pt idx="14752">
                  <c:v>-2.1573803832294493E-4</c:v>
                </c:pt>
                <c:pt idx="14753">
                  <c:v>-2.1423383553942555E-4</c:v>
                </c:pt>
                <c:pt idx="14754">
                  <c:v>-2.127318901180741E-4</c:v>
                </c:pt>
                <c:pt idx="14755">
                  <c:v>-2.112322286938491E-4</c:v>
                </c:pt>
                <c:pt idx="14756">
                  <c:v>-2.097348777071621E-4</c:v>
                </c:pt>
                <c:pt idx="14757">
                  <c:v>-2.0823986340420185E-4</c:v>
                </c:pt>
                <c:pt idx="14758">
                  <c:v>-2.0674721183726178E-4</c:v>
                </c:pt>
                <c:pt idx="14759">
                  <c:v>-2.0525694886507081E-4</c:v>
                </c:pt>
                <c:pt idx="14760">
                  <c:v>-2.0376910015312762E-4</c:v>
                </c:pt>
                <c:pt idx="14761">
                  <c:v>-2.0228369117403707E-4</c:v>
                </c:pt>
                <c:pt idx="14762">
                  <c:v>-2.0080074720785145E-4</c:v>
                </c:pt>
                <c:pt idx="14763">
                  <c:v>-1.9932029334241352E-4</c:v>
                </c:pt>
                <c:pt idx="14764">
                  <c:v>-1.9784235447370329E-4</c:v>
                </c:pt>
                <c:pt idx="14765">
                  <c:v>-1.9636695530618776E-4</c:v>
                </c:pt>
                <c:pt idx="14766">
                  <c:v>-1.9489412035317381E-4</c:v>
                </c:pt>
                <c:pt idx="14767">
                  <c:v>-1.9342387393716403E-4</c:v>
                </c:pt>
                <c:pt idx="14768">
                  <c:v>-1.9195624019021561E-4</c:v>
                </c:pt>
                <c:pt idx="14769">
                  <c:v>-1.9049124305430248E-4</c:v>
                </c:pt>
                <c:pt idx="14770">
                  <c:v>-1.890289062816799E-4</c:v>
                </c:pt>
                <c:pt idx="14771">
                  <c:v>-1.8756925343525261E-4</c:v>
                </c:pt>
                <c:pt idx="14772">
                  <c:v>-1.8611230788894545E-4</c:v>
                </c:pt>
                <c:pt idx="14773">
                  <c:v>-1.8465809282807732E-4</c:v>
                </c:pt>
                <c:pt idx="14774">
                  <c:v>-1.8320663124973707E-4</c:v>
                </c:pt>
                <c:pt idx="14775">
                  <c:v>-1.8175794596316411E-4</c:v>
                </c:pt>
                <c:pt idx="14776">
                  <c:v>-1.8031205959012943E-4</c:v>
                </c:pt>
                <c:pt idx="14777">
                  <c:v>-1.7886899456532164E-4</c:v>
                </c:pt>
                <c:pt idx="14778">
                  <c:v>-1.7742877313673425E-4</c:v>
                </c:pt>
                <c:pt idx="14779">
                  <c:v>-1.7599141736605666E-4</c:v>
                </c:pt>
                <c:pt idx="14780">
                  <c:v>-1.7455694912906741E-4</c:v>
                </c:pt>
                <c:pt idx="14781">
                  <c:v>-1.7312539011603019E-4</c:v>
                </c:pt>
                <c:pt idx="14782">
                  <c:v>-1.716967618320926E-4</c:v>
                </c:pt>
                <c:pt idx="14783">
                  <c:v>-1.7027108559768787E-4</c:v>
                </c:pt>
                <c:pt idx="14784">
                  <c:v>-1.688483825489385E-4</c:v>
                </c:pt>
                <c:pt idx="14785">
                  <c:v>-1.6742867363806331E-4</c:v>
                </c:pt>
                <c:pt idx="14786">
                  <c:v>-1.6601197963378656E-4</c:v>
                </c:pt>
                <c:pt idx="14787">
                  <c:v>-1.6459832112174989E-4</c:v>
                </c:pt>
                <c:pt idx="14788">
                  <c:v>-1.6318771850492677E-4</c:v>
                </c:pt>
                <c:pt idx="14789">
                  <c:v>-1.6178019200403906E-4</c:v>
                </c:pt>
                <c:pt idx="14790">
                  <c:v>-1.6037576165797704E-4</c:v>
                </c:pt>
                <c:pt idx="14791">
                  <c:v>-1.5897444732422084E-4</c:v>
                </c:pt>
                <c:pt idx="14792">
                  <c:v>-1.5757626867926491E-4</c:v>
                </c:pt>
                <c:pt idx="14793">
                  <c:v>-1.5618124521904499E-4</c:v>
                </c:pt>
                <c:pt idx="14794">
                  <c:v>-1.5478939625936718E-4</c:v>
                </c:pt>
                <c:pt idx="14795">
                  <c:v>-1.5340074093633932E-4</c:v>
                </c:pt>
                <c:pt idx="14796">
                  <c:v>-1.520152982068052E-4</c:v>
                </c:pt>
                <c:pt idx="14797">
                  <c:v>-1.5063308684878075E-4</c:v>
                </c:pt>
                <c:pt idx="14798">
                  <c:v>-1.4925412546189253E-4</c:v>
                </c:pt>
                <c:pt idx="14799">
                  <c:v>-1.4787843246781882E-4</c:v>
                </c:pt>
                <c:pt idx="14800">
                  <c:v>-1.4650602611073239E-4</c:v>
                </c:pt>
                <c:pt idx="14801">
                  <c:v>-1.451369244577463E-4</c:v>
                </c:pt>
                <c:pt idx="14802">
                  <c:v>-1.4377114539936131E-4</c:v>
                </c:pt>
                <c:pt idx="14803">
                  <c:v>-1.4240870664991554E-4</c:v>
                </c:pt>
                <c:pt idx="14804">
                  <c:v>-1.4104962574803658E-4</c:v>
                </c:pt>
                <c:pt idx="14805">
                  <c:v>-1.3969392005709597E-4</c:v>
                </c:pt>
                <c:pt idx="14806">
                  <c:v>-1.3834160676566475E-4</c:v>
                </c:pt>
                <c:pt idx="14807">
                  <c:v>-1.3699270288797236E-4</c:v>
                </c:pt>
                <c:pt idx="14808">
                  <c:v>-1.3564722526436697E-4</c:v>
                </c:pt>
                <c:pt idx="14809">
                  <c:v>-1.3430519056177804E-4</c:v>
                </c:pt>
                <c:pt idx="14810">
                  <c:v>-1.3296661527418074E-4</c:v>
                </c:pt>
                <c:pt idx="14811">
                  <c:v>-1.3163151572306264E-4</c:v>
                </c:pt>
                <c:pt idx="14812">
                  <c:v>-1.3029990805789226E-4</c:v>
                </c:pt>
                <c:pt idx="14813">
                  <c:v>-1.2897180825658975E-4</c:v>
                </c:pt>
                <c:pt idx="14814">
                  <c:v>-1.2764723212599908E-4</c:v>
                </c:pt>
                <c:pt idx="14815">
                  <c:v>-1.2632619530236281E-4</c:v>
                </c:pt>
                <c:pt idx="14816">
                  <c:v>-1.2500871325179825E-4</c:v>
                </c:pt>
                <c:pt idx="14817">
                  <c:v>-1.2369480127077573E-4</c:v>
                </c:pt>
                <c:pt idx="14818">
                  <c:v>-1.2238447448659871E-4</c:v>
                </c:pt>
                <c:pt idx="14819">
                  <c:v>-1.2107774785788579E-4</c:v>
                </c:pt>
                <c:pt idx="14820">
                  <c:v>-1.1977463617505423E-4</c:v>
                </c:pt>
                <c:pt idx="14821">
                  <c:v>-1.1847515406080572E-4</c:v>
                </c:pt>
                <c:pt idx="14822">
                  <c:v>-1.1717931597061368E-4</c:v>
                </c:pt>
                <c:pt idx="14823">
                  <c:v>-1.1588713619321245E-4</c:v>
                </c:pt>
                <c:pt idx="14824">
                  <c:v>-1.1459862885108781E-4</c:v>
                </c:pt>
                <c:pt idx="14825">
                  <c:v>-1.1331380790096979E-4</c:v>
                </c:pt>
                <c:pt idx="14826">
                  <c:v>-1.1203268713432688E-4</c:v>
                </c:pt>
                <c:pt idx="14827">
                  <c:v>-1.1075528017786181E-4</c:v>
                </c:pt>
                <c:pt idx="14828">
                  <c:v>-1.0948160049400918E-4</c:v>
                </c:pt>
                <c:pt idx="14829">
                  <c:v>-1.0821166138143463E-4</c:v>
                </c:pt>
                <c:pt idx="14830">
                  <c:v>-1.0694547597553581E-4</c:v>
                </c:pt>
                <c:pt idx="14831">
                  <c:v>-1.0568305724894434E-4</c:v>
                </c:pt>
                <c:pt idx="14832">
                  <c:v>-1.044244180120302E-4</c:v>
                </c:pt>
                <c:pt idx="14833">
                  <c:v>-1.0316957091340686E-4</c:v>
                </c:pt>
                <c:pt idx="14834">
                  <c:v>-1.0191852844043863E-4</c:v>
                </c:pt>
                <c:pt idx="14835">
                  <c:v>-1.0067130291974895E-4</c:v>
                </c:pt>
                <c:pt idx="14836">
                  <c:v>-9.9427906517730356E-5</c:v>
                </c:pt>
                <c:pt idx="14837">
                  <c:v>-9.8188351241056099E-5</c:v>
                </c:pt>
                <c:pt idx="14838">
                  <c:v>-9.6952648937193034E-5</c:v>
                </c:pt>
                <c:pt idx="14839">
                  <c:v>-9.5720811294915795E-5</c:v>
                </c:pt>
                <c:pt idx="14840">
                  <c:v>-9.4492849844822772E-5</c:v>
                </c:pt>
                <c:pt idx="14841">
                  <c:v>-9.3268775959852907E-5</c:v>
                </c:pt>
                <c:pt idx="14842">
                  <c:v>-9.2048600855804358E-5</c:v>
                </c:pt>
                <c:pt idx="14843">
                  <c:v>-9.0832335591854477E-5</c:v>
                </c:pt>
                <c:pt idx="14844">
                  <c:v>-8.9619991071080397E-5</c:v>
                </c:pt>
                <c:pt idx="14845">
                  <c:v>-8.8411578040982068E-5</c:v>
                </c:pt>
                <c:pt idx="14846">
                  <c:v>-8.72071070940056E-5</c:v>
                </c:pt>
                <c:pt idx="14847">
                  <c:v>-8.6006588668068409E-5</c:v>
                </c:pt>
                <c:pt idx="14848">
                  <c:v>-8.4810033047085247E-5</c:v>
                </c:pt>
                <c:pt idx="14849">
                  <c:v>-8.361745036149584E-5</c:v>
                </c:pt>
                <c:pt idx="14850">
                  <c:v>-8.2428850588793319E-5</c:v>
                </c:pt>
                <c:pt idx="14851">
                  <c:v>-8.124424355405424E-5</c:v>
                </c:pt>
                <c:pt idx="14852">
                  <c:v>-8.0063638930469468E-5</c:v>
                </c:pt>
                <c:pt idx="14853">
                  <c:v>-7.8887046239876178E-5</c:v>
                </c:pt>
                <c:pt idx="14854">
                  <c:v>-7.7714474853291353E-5</c:v>
                </c:pt>
                <c:pt idx="14855">
                  <c:v>-7.6545933991445822E-5</c:v>
                </c:pt>
                <c:pt idx="14856">
                  <c:v>-7.5381432725320056E-5</c:v>
                </c:pt>
                <c:pt idx="14857">
                  <c:v>-7.4220979976680307E-5</c:v>
                </c:pt>
                <c:pt idx="14858">
                  <c:v>-7.3064584518616401E-5</c:v>
                </c:pt>
                <c:pt idx="14859">
                  <c:v>-7.1912254976080179E-5</c:v>
                </c:pt>
                <c:pt idx="14860">
                  <c:v>-7.0763999826425157E-5</c:v>
                </c:pt>
                <c:pt idx="14861">
                  <c:v>-6.961982739994699E-5</c:v>
                </c:pt>
                <c:pt idx="14862">
                  <c:v>-6.8479745880425165E-5</c:v>
                </c:pt>
                <c:pt idx="14863">
                  <c:v>-6.7343763305665387E-5</c:v>
                </c:pt>
                <c:pt idx="14864">
                  <c:v>-6.6211887568042981E-5</c:v>
                </c:pt>
                <c:pt idx="14865">
                  <c:v>-6.5084126415047324E-5</c:v>
                </c:pt>
                <c:pt idx="14866">
                  <c:v>-6.3960487449827021E-5</c:v>
                </c:pt>
                <c:pt idx="14867">
                  <c:v>-6.2840978131735995E-5</c:v>
                </c:pt>
                <c:pt idx="14868">
                  <c:v>-6.1725605776880558E-5</c:v>
                </c:pt>
                <c:pt idx="14869">
                  <c:v>-6.0614377558667171E-5</c:v>
                </c:pt>
                <c:pt idx="14870">
                  <c:v>-5.9507300508351003E-5</c:v>
                </c:pt>
                <c:pt idx="14871">
                  <c:v>-5.840438151558552E-5</c:v>
                </c:pt>
                <c:pt idx="14872">
                  <c:v>-5.7305627328972597E-5</c:v>
                </c:pt>
                <c:pt idx="14873">
                  <c:v>-5.6211044556613561E-5</c:v>
                </c:pt>
                <c:pt idx="14874">
                  <c:v>-5.5120639666660956E-5</c:v>
                </c:pt>
                <c:pt idx="14875">
                  <c:v>-5.4034418987871021E-5</c:v>
                </c:pt>
                <c:pt idx="14876">
                  <c:v>-5.2952388710156792E-5</c:v>
                </c:pt>
                <c:pt idx="14877">
                  <c:v>-5.1874554885142132E-5</c:v>
                </c:pt>
                <c:pt idx="14878">
                  <c:v>-5.0800923426716279E-5</c:v>
                </c:pt>
                <c:pt idx="14879">
                  <c:v>-4.9731500111588889E-5</c:v>
                </c:pt>
                <c:pt idx="14880">
                  <c:v>-4.8666290579846234E-5</c:v>
                </c:pt>
                <c:pt idx="14881">
                  <c:v>-4.7605300335507416E-5</c:v>
                </c:pt>
                <c:pt idx="14882">
                  <c:v>-4.6548534747081714E-5</c:v>
                </c:pt>
                <c:pt idx="14883">
                  <c:v>-4.5495999048126098E-5</c:v>
                </c:pt>
                <c:pt idx="14884">
                  <c:v>-4.4447698337803589E-5</c:v>
                </c:pt>
                <c:pt idx="14885">
                  <c:v>-4.3403637581442162E-5</c:v>
                </c:pt>
                <c:pt idx="14886">
                  <c:v>-4.2363821611094027E-5</c:v>
                </c:pt>
                <c:pt idx="14887">
                  <c:v>-4.1328255126095591E-5</c:v>
                </c:pt>
                <c:pt idx="14888">
                  <c:v>-4.0296942693627859E-5</c:v>
                </c:pt>
                <c:pt idx="14889">
                  <c:v>-3.926988874927729E-5</c:v>
                </c:pt>
                <c:pt idx="14890">
                  <c:v>-3.8247097597597262E-5</c:v>
                </c:pt>
                <c:pt idx="14891">
                  <c:v>-3.7228573412669835E-5</c:v>
                </c:pt>
                <c:pt idx="14892">
                  <c:v>-3.6214320238668011E-5</c:v>
                </c:pt>
                <c:pt idx="14893">
                  <c:v>-3.5204341990418505E-5</c:v>
                </c:pt>
                <c:pt idx="14894">
                  <c:v>-3.4198642453964777E-5</c:v>
                </c:pt>
                <c:pt idx="14895">
                  <c:v>-3.3197225287130525E-5</c:v>
                </c:pt>
                <c:pt idx="14896">
                  <c:v>-3.2200094020083612E-5</c:v>
                </c:pt>
                <c:pt idx="14897">
                  <c:v>-3.1207252055900241E-5</c:v>
                </c:pt>
                <c:pt idx="14898">
                  <c:v>-3.0218702671129508E-5</c:v>
                </c:pt>
                <c:pt idx="14899">
                  <c:v>-2.9234449016358337E-5</c:v>
                </c:pt>
                <c:pt idx="14900">
                  <c:v>-2.825449411677666E-5</c:v>
                </c:pt>
                <c:pt idx="14901">
                  <c:v>-2.7278840872742931E-5</c:v>
                </c:pt>
                <c:pt idx="14902">
                  <c:v>-2.6307492060349837E-5</c:v>
                </c:pt>
                <c:pt idx="14903">
                  <c:v>-2.5340450331990402E-5</c:v>
                </c:pt>
                <c:pt idx="14904">
                  <c:v>-2.4377718216924285E-5</c:v>
                </c:pt>
                <c:pt idx="14905">
                  <c:v>-2.3419298121844167E-5</c:v>
                </c:pt>
                <c:pt idx="14906">
                  <c:v>-2.2465192331442608E-5</c:v>
                </c:pt>
                <c:pt idx="14907">
                  <c:v>-2.1515403008978938E-5</c:v>
                </c:pt>
                <c:pt idx="14908">
                  <c:v>-2.0569932196846308E-5</c:v>
                </c:pt>
                <c:pt idx="14909">
                  <c:v>-1.9628781817139066E-5</c:v>
                </c:pt>
                <c:pt idx="14910">
                  <c:v>-1.8691953672220083E-5</c:v>
                </c:pt>
                <c:pt idx="14911">
                  <c:v>-1.7759449445288424E-5</c:v>
                </c:pt>
                <c:pt idx="14912">
                  <c:v>-1.6831270700946971E-5</c:v>
                </c:pt>
                <c:pt idx="14913">
                  <c:v>-1.5907418885770246E-5</c:v>
                </c:pt>
                <c:pt idx="14914">
                  <c:v>-1.4987895328872309E-5</c:v>
                </c:pt>
                <c:pt idx="14915">
                  <c:v>-1.4072701242474722E-5</c:v>
                </c:pt>
                <c:pt idx="14916">
                  <c:v>-1.3161837722474595E-5</c:v>
                </c:pt>
                <c:pt idx="14917">
                  <c:v>-1.2255305749012658E-5</c:v>
                </c:pt>
                <c:pt idx="14918">
                  <c:v>-1.1353106187041376E-5</c:v>
                </c:pt>
                <c:pt idx="14919">
                  <c:v>-1.0455239786893103E-5</c:v>
                </c:pt>
                <c:pt idx="14920">
                  <c:v>-9.5617071848482062E-6</c:v>
                </c:pt>
                <c:pt idx="14921">
                  <c:v>-8.6725089037031908E-6</c:v>
                </c:pt>
                <c:pt idx="14922">
                  <c:v>-7.7876453533388296E-6</c:v>
                </c:pt>
                <c:pt idx="14923">
                  <c:v>-6.9071168312882022E-6</c:v>
                </c:pt>
                <c:pt idx="14924">
                  <c:v>-6.0309235233047489E-6</c:v>
                </c:pt>
                <c:pt idx="14925">
                  <c:v>-5.1590655039301677E-6</c:v>
                </c:pt>
                <c:pt idx="14926">
                  <c:v>-4.2915427370623211E-6</c:v>
                </c:pt>
                <c:pt idx="14927">
                  <c:v>-3.4283550765229867E-6</c:v>
                </c:pt>
                <c:pt idx="14928">
                  <c:v>-2.569502266625531E-6</c:v>
                </c:pt>
                <c:pt idx="14929">
                  <c:v>-1.7149839427424359E-6</c:v>
                </c:pt>
                <c:pt idx="14930">
                  <c:v>-8.6479963187271128E-7</c:v>
                </c:pt>
                <c:pt idx="14931">
                  <c:v>-1.8948753209139403E-8</c:v>
                </c:pt>
                <c:pt idx="14932">
                  <c:v>8.2256938129463445E-7</c:v>
                </c:pt>
                <c:pt idx="14933">
                  <c:v>1.6597555663571927E-6</c:v>
                </c:pt>
                <c:pt idx="14934">
                  <c:v>2.4926107028026308E-6</c:v>
                </c:pt>
                <c:pt idx="14935">
                  <c:v>3.3211357969940407E-6</c:v>
                </c:pt>
                <c:pt idx="14936">
                  <c:v>4.145331960267215E-6</c:v>
                </c:pt>
                <c:pt idx="14937">
                  <c:v>4.9652004083645927E-6</c:v>
                </c:pt>
                <c:pt idx="14938">
                  <c:v>5.780742460869425E-6</c:v>
                </c:pt>
                <c:pt idx="14939">
                  <c:v>6.5919595406402239E-6</c:v>
                </c:pt>
                <c:pt idx="14940">
                  <c:v>7.3988531732454742E-6</c:v>
                </c:pt>
                <c:pt idx="14941">
                  <c:v>8.2014249863986219E-6</c:v>
                </c:pt>
                <c:pt idx="14942">
                  <c:v>8.9996767093933584E-6</c:v>
                </c:pt>
                <c:pt idx="14943">
                  <c:v>9.7936101725392421E-6</c:v>
                </c:pt>
                <c:pt idx="14944">
                  <c:v>1.058322730659759E-5</c:v>
                </c:pt>
                <c:pt idx="14945">
                  <c:v>1.1368530142217767E-5</c:v>
                </c:pt>
                <c:pt idx="14946">
                  <c:v>1.214952080937375E-5</c:v>
                </c:pt>
                <c:pt idx="14947">
                  <c:v>1.2926201536801146E-5</c:v>
                </c:pt>
                <c:pt idx="14948">
                  <c:v>1.3698574651434493E-5</c:v>
                </c:pt>
                <c:pt idx="14949">
                  <c:v>1.4466642577844972E-5</c:v>
                </c:pt>
                <c:pt idx="14950">
                  <c:v>1.5230407837678585E-5</c:v>
                </c:pt>
                <c:pt idx="14951">
                  <c:v>1.5989873049094613E-5</c:v>
                </c:pt>
                <c:pt idx="14952">
                  <c:v>1.6745040926204601E-5</c:v>
                </c:pt>
                <c:pt idx="14953">
                  <c:v>1.7495914278511776E-5</c:v>
                </c:pt>
                <c:pt idx="14954">
                  <c:v>1.8242496010350823E-5</c:v>
                </c:pt>
                <c:pt idx="14955">
                  <c:v>1.8984789120328198E-5</c:v>
                </c:pt>
                <c:pt idx="14956">
                  <c:v>1.9722796700762899E-5</c:v>
                </c:pt>
                <c:pt idx="14957">
                  <c:v>2.0456521937127682E-5</c:v>
                </c:pt>
                <c:pt idx="14958">
                  <c:v>2.1185968107490845E-5</c:v>
                </c:pt>
                <c:pt idx="14959">
                  <c:v>2.1911138581958399E-5</c:v>
                </c:pt>
                <c:pt idx="14960">
                  <c:v>2.2632036822116858E-5</c:v>
                </c:pt>
                <c:pt idx="14961">
                  <c:v>2.334866638047654E-5</c:v>
                </c:pt>
                <c:pt idx="14962">
                  <c:v>2.4061030899915383E-5</c:v>
                </c:pt>
                <c:pt idx="14963">
                  <c:v>2.4769134113123286E-5</c:v>
                </c:pt>
                <c:pt idx="14964">
                  <c:v>2.5472979842047102E-5</c:v>
                </c:pt>
                <c:pt idx="14965">
                  <c:v>2.6172571997336109E-5</c:v>
                </c:pt>
                <c:pt idx="14966">
                  <c:v>2.6867914577788111E-5</c:v>
                </c:pt>
                <c:pt idx="14967">
                  <c:v>2.7559011669796146E-5</c:v>
                </c:pt>
                <c:pt idx="14968">
                  <c:v>2.8245867446795771E-5</c:v>
                </c:pt>
                <c:pt idx="14969">
                  <c:v>2.8928486168712972E-5</c:v>
                </c:pt>
                <c:pt idx="14970">
                  <c:v>2.9606872181412783E-5</c:v>
                </c:pt>
                <c:pt idx="14971">
                  <c:v>3.0281029916148298E-5</c:v>
                </c:pt>
                <c:pt idx="14972">
                  <c:v>3.0950963889010722E-5</c:v>
                </c:pt>
                <c:pt idx="14973">
                  <c:v>3.1616678700379694E-5</c:v>
                </c:pt>
                <c:pt idx="14974">
                  <c:v>3.2278179034374543E-5</c:v>
                </c:pt>
                <c:pt idx="14975">
                  <c:v>3.2935469658306118E-5</c:v>
                </c:pt>
                <c:pt idx="14976">
                  <c:v>3.3588555422129334E-5</c:v>
                </c:pt>
                <c:pt idx="14977">
                  <c:v>3.4237441257896383E-5</c:v>
                </c:pt>
                <c:pt idx="14978">
                  <c:v>3.4882132179210755E-5</c:v>
                </c:pt>
                <c:pt idx="14979">
                  <c:v>3.5522633280681831E-5</c:v>
                </c:pt>
                <c:pt idx="14980">
                  <c:v>3.6158949737380424E-5</c:v>
                </c:pt>
                <c:pt idx="14981">
                  <c:v>3.6791086804294791E-5</c:v>
                </c:pt>
                <c:pt idx="14982">
                  <c:v>3.7419049815787639E-5</c:v>
                </c:pt>
                <c:pt idx="14983">
                  <c:v>3.804284418505379E-5</c:v>
                </c:pt>
                <c:pt idx="14984">
                  <c:v>3.8662475403578602E-5</c:v>
                </c:pt>
                <c:pt idx="14985">
                  <c:v>3.9277949040597218E-5</c:v>
                </c:pt>
                <c:pt idx="14986">
                  <c:v>3.9889270742554607E-5</c:v>
                </c:pt>
              </c:numCache>
            </c:numRef>
          </c:yVal>
        </c:ser>
        <c:ser>
          <c:idx val="3"/>
          <c:order val="3"/>
          <c:tx>
            <c:strRef>
              <c:f>Tabelle1!$O$6</c:f>
              <c:strCache>
                <c:ptCount val="1"/>
                <c:pt idx="0">
                  <c:v>Vertikal-Auslenkung Fahrer</c:v>
                </c:pt>
              </c:strCache>
            </c:strRef>
          </c:tx>
          <c:spPr>
            <a:ln w="9525" cap="rnd">
              <a:solidFill>
                <a:schemeClr val="bg1">
                  <a:lumMod val="65000"/>
                </a:schemeClr>
              </a:solidFill>
              <a:prstDash val="dash"/>
              <a:round/>
            </a:ln>
            <a:effectLst/>
          </c:spPr>
          <c:marker>
            <c:symbol val="none"/>
          </c:marker>
          <c:xVal>
            <c:numRef>
              <c:f>Tabelle1!$I$15:$I$15001</c:f>
              <c:numCache>
                <c:formatCode>General</c:formatCode>
                <c:ptCount val="14987"/>
                <c:pt idx="0">
                  <c:v>0</c:v>
                </c:pt>
                <c:pt idx="1">
                  <c:v>8.0000000000000088E-3</c:v>
                </c:pt>
                <c:pt idx="2">
                  <c:v>1.6000000000000018E-2</c:v>
                </c:pt>
                <c:pt idx="3">
                  <c:v>2.4000000000000025E-2</c:v>
                </c:pt>
                <c:pt idx="4">
                  <c:v>3.2000000000000035E-2</c:v>
                </c:pt>
                <c:pt idx="5">
                  <c:v>4.0000000000000042E-2</c:v>
                </c:pt>
                <c:pt idx="6">
                  <c:v>4.8000000000000036E-2</c:v>
                </c:pt>
                <c:pt idx="7">
                  <c:v>5.6000000000000057E-2</c:v>
                </c:pt>
                <c:pt idx="8">
                  <c:v>6.4000000000000071E-2</c:v>
                </c:pt>
                <c:pt idx="9">
                  <c:v>7.2000000000000078E-2</c:v>
                </c:pt>
                <c:pt idx="10">
                  <c:v>8.0000000000000085E-2</c:v>
                </c:pt>
                <c:pt idx="11">
                  <c:v>8.8000000000000092E-2</c:v>
                </c:pt>
                <c:pt idx="12">
                  <c:v>9.6000000000000099E-2</c:v>
                </c:pt>
                <c:pt idx="13">
                  <c:v>0.10400000000000009</c:v>
                </c:pt>
                <c:pt idx="14">
                  <c:v>0.1120000000000001</c:v>
                </c:pt>
                <c:pt idx="15">
                  <c:v>0.12000000000000012</c:v>
                </c:pt>
                <c:pt idx="16">
                  <c:v>0.12800000000000011</c:v>
                </c:pt>
                <c:pt idx="17">
                  <c:v>0.13600000000000015</c:v>
                </c:pt>
                <c:pt idx="18">
                  <c:v>0.14400000000000016</c:v>
                </c:pt>
                <c:pt idx="19">
                  <c:v>0.15200000000000019</c:v>
                </c:pt>
                <c:pt idx="20">
                  <c:v>0.1600000000000002</c:v>
                </c:pt>
                <c:pt idx="21">
                  <c:v>0.1680000000000002</c:v>
                </c:pt>
                <c:pt idx="22">
                  <c:v>0.17600000000000021</c:v>
                </c:pt>
                <c:pt idx="23">
                  <c:v>0.18400000000000022</c:v>
                </c:pt>
                <c:pt idx="24">
                  <c:v>0.1920000000000002</c:v>
                </c:pt>
                <c:pt idx="25">
                  <c:v>0.20000000000000023</c:v>
                </c:pt>
                <c:pt idx="26">
                  <c:v>0.20800000000000024</c:v>
                </c:pt>
                <c:pt idx="27">
                  <c:v>0.21600000000000028</c:v>
                </c:pt>
                <c:pt idx="28">
                  <c:v>0.22400000000000028</c:v>
                </c:pt>
                <c:pt idx="29">
                  <c:v>0.23200000000000029</c:v>
                </c:pt>
                <c:pt idx="30">
                  <c:v>0.24000000000000032</c:v>
                </c:pt>
                <c:pt idx="31">
                  <c:v>0.24800000000000033</c:v>
                </c:pt>
                <c:pt idx="32">
                  <c:v>0.25600000000000028</c:v>
                </c:pt>
                <c:pt idx="33">
                  <c:v>0.26400000000000035</c:v>
                </c:pt>
                <c:pt idx="34">
                  <c:v>0.2720000000000003</c:v>
                </c:pt>
                <c:pt idx="35">
                  <c:v>0.2800000000000003</c:v>
                </c:pt>
                <c:pt idx="36">
                  <c:v>0.28800000000000031</c:v>
                </c:pt>
                <c:pt idx="37">
                  <c:v>0.29600000000000032</c:v>
                </c:pt>
                <c:pt idx="38">
                  <c:v>0.30400000000000038</c:v>
                </c:pt>
                <c:pt idx="39">
                  <c:v>0.31200000000000044</c:v>
                </c:pt>
                <c:pt idx="40">
                  <c:v>0.32000000000000045</c:v>
                </c:pt>
                <c:pt idx="41">
                  <c:v>0.32800000000000046</c:v>
                </c:pt>
                <c:pt idx="42">
                  <c:v>0.33600000000000046</c:v>
                </c:pt>
                <c:pt idx="43">
                  <c:v>0.34400000000000042</c:v>
                </c:pt>
                <c:pt idx="44">
                  <c:v>0.35200000000000042</c:v>
                </c:pt>
                <c:pt idx="45">
                  <c:v>0.36000000000000049</c:v>
                </c:pt>
                <c:pt idx="46">
                  <c:v>0.36800000000000049</c:v>
                </c:pt>
                <c:pt idx="47">
                  <c:v>0.3760000000000005</c:v>
                </c:pt>
                <c:pt idx="48">
                  <c:v>0.38400000000000051</c:v>
                </c:pt>
                <c:pt idx="49">
                  <c:v>0.39200000000000057</c:v>
                </c:pt>
                <c:pt idx="50">
                  <c:v>0.40000000000000052</c:v>
                </c:pt>
                <c:pt idx="51">
                  <c:v>0.40800000000000058</c:v>
                </c:pt>
                <c:pt idx="52">
                  <c:v>0.41600000000000059</c:v>
                </c:pt>
                <c:pt idx="53">
                  <c:v>0.4240000000000006</c:v>
                </c:pt>
                <c:pt idx="54">
                  <c:v>0.43200000000000061</c:v>
                </c:pt>
                <c:pt idx="55">
                  <c:v>0.44000000000000061</c:v>
                </c:pt>
                <c:pt idx="56">
                  <c:v>0.44800000000000062</c:v>
                </c:pt>
                <c:pt idx="57">
                  <c:v>0.45600000000000068</c:v>
                </c:pt>
                <c:pt idx="58">
                  <c:v>0.46400000000000069</c:v>
                </c:pt>
                <c:pt idx="59">
                  <c:v>0.4720000000000007</c:v>
                </c:pt>
                <c:pt idx="60">
                  <c:v>0.4800000000000007</c:v>
                </c:pt>
                <c:pt idx="61">
                  <c:v>0.48800000000000071</c:v>
                </c:pt>
                <c:pt idx="62">
                  <c:v>0.49600000000000072</c:v>
                </c:pt>
                <c:pt idx="63">
                  <c:v>0.50400000000000067</c:v>
                </c:pt>
                <c:pt idx="64">
                  <c:v>0.51200000000000068</c:v>
                </c:pt>
                <c:pt idx="65">
                  <c:v>0.52000000000000068</c:v>
                </c:pt>
                <c:pt idx="66">
                  <c:v>0.52800000000000069</c:v>
                </c:pt>
                <c:pt idx="67">
                  <c:v>0.5360000000000007</c:v>
                </c:pt>
                <c:pt idx="68">
                  <c:v>0.54400000000000071</c:v>
                </c:pt>
                <c:pt idx="69">
                  <c:v>0.55200000000000071</c:v>
                </c:pt>
                <c:pt idx="70">
                  <c:v>0.56000000000000072</c:v>
                </c:pt>
                <c:pt idx="71">
                  <c:v>0.56800000000000073</c:v>
                </c:pt>
                <c:pt idx="72">
                  <c:v>0.57600000000000073</c:v>
                </c:pt>
                <c:pt idx="73">
                  <c:v>0.58400000000000063</c:v>
                </c:pt>
                <c:pt idx="74">
                  <c:v>0.59200000000000064</c:v>
                </c:pt>
                <c:pt idx="75">
                  <c:v>0.60000000000000075</c:v>
                </c:pt>
                <c:pt idx="76">
                  <c:v>0.60800000000000098</c:v>
                </c:pt>
                <c:pt idx="77">
                  <c:v>0.61600000000000088</c:v>
                </c:pt>
                <c:pt idx="78">
                  <c:v>0.624000000000001</c:v>
                </c:pt>
                <c:pt idx="79">
                  <c:v>0.63200000000000089</c:v>
                </c:pt>
                <c:pt idx="80">
                  <c:v>0.64000000000000101</c:v>
                </c:pt>
                <c:pt idx="81">
                  <c:v>0.64800000000000091</c:v>
                </c:pt>
                <c:pt idx="82">
                  <c:v>0.65600000000000103</c:v>
                </c:pt>
                <c:pt idx="83">
                  <c:v>0.66400000000000103</c:v>
                </c:pt>
                <c:pt idx="84">
                  <c:v>0.67200000000000104</c:v>
                </c:pt>
                <c:pt idx="85">
                  <c:v>0.68000000000000094</c:v>
                </c:pt>
                <c:pt idx="86">
                  <c:v>0.68800000000000094</c:v>
                </c:pt>
                <c:pt idx="87">
                  <c:v>0.69600000000000095</c:v>
                </c:pt>
                <c:pt idx="88">
                  <c:v>0.70400000000000107</c:v>
                </c:pt>
                <c:pt idx="89">
                  <c:v>0.71200000000000108</c:v>
                </c:pt>
                <c:pt idx="90">
                  <c:v>0.72000000000000108</c:v>
                </c:pt>
                <c:pt idx="91">
                  <c:v>0.72800000000000109</c:v>
                </c:pt>
                <c:pt idx="92">
                  <c:v>0.7360000000000011</c:v>
                </c:pt>
                <c:pt idx="93">
                  <c:v>0.7440000000000011</c:v>
                </c:pt>
                <c:pt idx="94">
                  <c:v>0.75200000000000111</c:v>
                </c:pt>
                <c:pt idx="95">
                  <c:v>0.76000000000000112</c:v>
                </c:pt>
                <c:pt idx="96">
                  <c:v>0.76800000000000113</c:v>
                </c:pt>
                <c:pt idx="97">
                  <c:v>0.77600000000000113</c:v>
                </c:pt>
                <c:pt idx="98">
                  <c:v>0.78400000000000103</c:v>
                </c:pt>
                <c:pt idx="99">
                  <c:v>0.79200000000000104</c:v>
                </c:pt>
                <c:pt idx="100">
                  <c:v>0.80000000000000104</c:v>
                </c:pt>
                <c:pt idx="101">
                  <c:v>0.80800000000000105</c:v>
                </c:pt>
                <c:pt idx="102">
                  <c:v>0.81600000000000117</c:v>
                </c:pt>
                <c:pt idx="103">
                  <c:v>0.82400000000000118</c:v>
                </c:pt>
                <c:pt idx="104">
                  <c:v>0.83200000000000118</c:v>
                </c:pt>
                <c:pt idx="105">
                  <c:v>0.84000000000000119</c:v>
                </c:pt>
                <c:pt idx="106">
                  <c:v>0.8480000000000012</c:v>
                </c:pt>
                <c:pt idx="107">
                  <c:v>0.8560000000000012</c:v>
                </c:pt>
                <c:pt idx="108">
                  <c:v>0.86400000000000121</c:v>
                </c:pt>
                <c:pt idx="109">
                  <c:v>0.87200000000000133</c:v>
                </c:pt>
                <c:pt idx="110">
                  <c:v>0.88000000000000111</c:v>
                </c:pt>
                <c:pt idx="111">
                  <c:v>0.88800000000000123</c:v>
                </c:pt>
                <c:pt idx="112">
                  <c:v>0.89600000000000113</c:v>
                </c:pt>
                <c:pt idx="113">
                  <c:v>0.90400000000000125</c:v>
                </c:pt>
                <c:pt idx="114">
                  <c:v>0.91200000000000114</c:v>
                </c:pt>
                <c:pt idx="115">
                  <c:v>0.92000000000000137</c:v>
                </c:pt>
                <c:pt idx="116">
                  <c:v>0.92800000000000127</c:v>
                </c:pt>
                <c:pt idx="117">
                  <c:v>0.93600000000000139</c:v>
                </c:pt>
                <c:pt idx="118">
                  <c:v>0.94400000000000128</c:v>
                </c:pt>
                <c:pt idx="119">
                  <c:v>0.9520000000000014</c:v>
                </c:pt>
                <c:pt idx="120">
                  <c:v>0.9600000000000013</c:v>
                </c:pt>
                <c:pt idx="121">
                  <c:v>0.96800000000000141</c:v>
                </c:pt>
                <c:pt idx="122">
                  <c:v>0.97600000000000131</c:v>
                </c:pt>
                <c:pt idx="123">
                  <c:v>0.98400000000000132</c:v>
                </c:pt>
                <c:pt idx="124">
                  <c:v>0.99200000000000121</c:v>
                </c:pt>
                <c:pt idx="125">
                  <c:v>1.0000000000000013</c:v>
                </c:pt>
                <c:pt idx="126">
                  <c:v>1.0080000000000013</c:v>
                </c:pt>
                <c:pt idx="127">
                  <c:v>1.0160000000000013</c:v>
                </c:pt>
                <c:pt idx="128">
                  <c:v>1.0240000000000016</c:v>
                </c:pt>
                <c:pt idx="129">
                  <c:v>1.0320000000000016</c:v>
                </c:pt>
                <c:pt idx="130">
                  <c:v>1.0400000000000016</c:v>
                </c:pt>
                <c:pt idx="131">
                  <c:v>1.0480000000000016</c:v>
                </c:pt>
                <c:pt idx="132">
                  <c:v>1.0560000000000016</c:v>
                </c:pt>
                <c:pt idx="133">
                  <c:v>1.0640000000000016</c:v>
                </c:pt>
                <c:pt idx="134">
                  <c:v>1.0720000000000016</c:v>
                </c:pt>
                <c:pt idx="135">
                  <c:v>1.0800000000000016</c:v>
                </c:pt>
                <c:pt idx="136">
                  <c:v>1.0880000000000016</c:v>
                </c:pt>
                <c:pt idx="137">
                  <c:v>1.0960000000000016</c:v>
                </c:pt>
                <c:pt idx="138">
                  <c:v>1.1040000000000016</c:v>
                </c:pt>
                <c:pt idx="139">
                  <c:v>1.1120000000000017</c:v>
                </c:pt>
                <c:pt idx="140">
                  <c:v>1.1200000000000017</c:v>
                </c:pt>
                <c:pt idx="141">
                  <c:v>1.1280000000000017</c:v>
                </c:pt>
                <c:pt idx="142">
                  <c:v>1.1360000000000017</c:v>
                </c:pt>
                <c:pt idx="143">
                  <c:v>1.1440000000000017</c:v>
                </c:pt>
                <c:pt idx="144">
                  <c:v>1.1520000000000017</c:v>
                </c:pt>
                <c:pt idx="145">
                  <c:v>1.1600000000000017</c:v>
                </c:pt>
                <c:pt idx="146">
                  <c:v>1.1680000000000017</c:v>
                </c:pt>
                <c:pt idx="147">
                  <c:v>1.1760000000000017</c:v>
                </c:pt>
                <c:pt idx="148">
                  <c:v>1.1840000000000017</c:v>
                </c:pt>
                <c:pt idx="149">
                  <c:v>1.1920000000000017</c:v>
                </c:pt>
                <c:pt idx="150">
                  <c:v>1.2000000000000015</c:v>
                </c:pt>
                <c:pt idx="151">
                  <c:v>1.2080000000000015</c:v>
                </c:pt>
                <c:pt idx="152">
                  <c:v>1.2160000000000015</c:v>
                </c:pt>
                <c:pt idx="153">
                  <c:v>1.2240000000000015</c:v>
                </c:pt>
                <c:pt idx="154">
                  <c:v>1.2320000000000015</c:v>
                </c:pt>
                <c:pt idx="155">
                  <c:v>1.2400000000000015</c:v>
                </c:pt>
                <c:pt idx="156">
                  <c:v>1.2480000000000018</c:v>
                </c:pt>
                <c:pt idx="157">
                  <c:v>1.2560000000000018</c:v>
                </c:pt>
                <c:pt idx="158">
                  <c:v>1.2640000000000018</c:v>
                </c:pt>
                <c:pt idx="159">
                  <c:v>1.2720000000000018</c:v>
                </c:pt>
                <c:pt idx="160">
                  <c:v>1.2800000000000018</c:v>
                </c:pt>
                <c:pt idx="161">
                  <c:v>1.2880000000000018</c:v>
                </c:pt>
                <c:pt idx="162">
                  <c:v>1.2960000000000018</c:v>
                </c:pt>
                <c:pt idx="163">
                  <c:v>1.3040000000000018</c:v>
                </c:pt>
                <c:pt idx="164">
                  <c:v>1.3120000000000018</c:v>
                </c:pt>
                <c:pt idx="165">
                  <c:v>1.3200000000000018</c:v>
                </c:pt>
                <c:pt idx="166">
                  <c:v>1.3280000000000018</c:v>
                </c:pt>
                <c:pt idx="167">
                  <c:v>1.3360000000000019</c:v>
                </c:pt>
                <c:pt idx="168">
                  <c:v>1.3440000000000019</c:v>
                </c:pt>
                <c:pt idx="169">
                  <c:v>1.3520000000000019</c:v>
                </c:pt>
                <c:pt idx="170">
                  <c:v>1.3600000000000019</c:v>
                </c:pt>
                <c:pt idx="171">
                  <c:v>1.3680000000000019</c:v>
                </c:pt>
                <c:pt idx="172">
                  <c:v>1.3760000000000019</c:v>
                </c:pt>
                <c:pt idx="173">
                  <c:v>1.3840000000000019</c:v>
                </c:pt>
                <c:pt idx="174">
                  <c:v>1.3920000000000019</c:v>
                </c:pt>
                <c:pt idx="175">
                  <c:v>1.4000000000000017</c:v>
                </c:pt>
                <c:pt idx="176">
                  <c:v>1.4080000000000017</c:v>
                </c:pt>
                <c:pt idx="177">
                  <c:v>1.4160000000000017</c:v>
                </c:pt>
                <c:pt idx="178">
                  <c:v>1.4240000000000017</c:v>
                </c:pt>
                <c:pt idx="179">
                  <c:v>1.4320000000000017</c:v>
                </c:pt>
                <c:pt idx="180">
                  <c:v>1.4400000000000017</c:v>
                </c:pt>
                <c:pt idx="181">
                  <c:v>1.4480000000000017</c:v>
                </c:pt>
                <c:pt idx="182">
                  <c:v>1.4560000000000017</c:v>
                </c:pt>
                <c:pt idx="183">
                  <c:v>1.4640000000000017</c:v>
                </c:pt>
                <c:pt idx="184">
                  <c:v>1.472000000000002</c:v>
                </c:pt>
                <c:pt idx="185">
                  <c:v>1.480000000000002</c:v>
                </c:pt>
                <c:pt idx="186">
                  <c:v>1.488000000000002</c:v>
                </c:pt>
                <c:pt idx="187">
                  <c:v>1.496000000000002</c:v>
                </c:pt>
                <c:pt idx="188">
                  <c:v>1.504000000000002</c:v>
                </c:pt>
                <c:pt idx="189">
                  <c:v>1.512000000000002</c:v>
                </c:pt>
                <c:pt idx="190">
                  <c:v>1.520000000000002</c:v>
                </c:pt>
                <c:pt idx="191">
                  <c:v>1.528000000000002</c:v>
                </c:pt>
                <c:pt idx="192">
                  <c:v>1.536000000000002</c:v>
                </c:pt>
                <c:pt idx="193">
                  <c:v>1.544000000000002</c:v>
                </c:pt>
                <c:pt idx="194">
                  <c:v>1.552000000000002</c:v>
                </c:pt>
                <c:pt idx="195">
                  <c:v>1.5600000000000021</c:v>
                </c:pt>
                <c:pt idx="196">
                  <c:v>1.5680000000000021</c:v>
                </c:pt>
                <c:pt idx="197">
                  <c:v>1.5760000000000021</c:v>
                </c:pt>
                <c:pt idx="198">
                  <c:v>1.5840000000000021</c:v>
                </c:pt>
                <c:pt idx="199">
                  <c:v>1.5920000000000021</c:v>
                </c:pt>
                <c:pt idx="200">
                  <c:v>1.6000000000000021</c:v>
                </c:pt>
                <c:pt idx="201">
                  <c:v>1.6080000000000021</c:v>
                </c:pt>
                <c:pt idx="202">
                  <c:v>1.6160000000000021</c:v>
                </c:pt>
                <c:pt idx="203">
                  <c:v>1.6240000000000021</c:v>
                </c:pt>
                <c:pt idx="204">
                  <c:v>1.6320000000000021</c:v>
                </c:pt>
                <c:pt idx="205">
                  <c:v>1.6400000000000021</c:v>
                </c:pt>
                <c:pt idx="206">
                  <c:v>1.6480000000000021</c:v>
                </c:pt>
                <c:pt idx="207">
                  <c:v>1.6560000000000021</c:v>
                </c:pt>
                <c:pt idx="208">
                  <c:v>1.6640000000000021</c:v>
                </c:pt>
                <c:pt idx="209">
                  <c:v>1.6720000000000022</c:v>
                </c:pt>
                <c:pt idx="210">
                  <c:v>1.6800000000000022</c:v>
                </c:pt>
                <c:pt idx="211">
                  <c:v>1.6880000000000022</c:v>
                </c:pt>
                <c:pt idx="212">
                  <c:v>1.6960000000000022</c:v>
                </c:pt>
                <c:pt idx="213">
                  <c:v>1.704000000000002</c:v>
                </c:pt>
                <c:pt idx="214">
                  <c:v>1.712000000000002</c:v>
                </c:pt>
                <c:pt idx="215">
                  <c:v>1.720000000000002</c:v>
                </c:pt>
                <c:pt idx="216">
                  <c:v>1.728000000000002</c:v>
                </c:pt>
                <c:pt idx="217">
                  <c:v>1.736000000000002</c:v>
                </c:pt>
                <c:pt idx="218">
                  <c:v>1.744000000000002</c:v>
                </c:pt>
                <c:pt idx="219">
                  <c:v>1.752000000000002</c:v>
                </c:pt>
                <c:pt idx="220">
                  <c:v>1.7600000000000022</c:v>
                </c:pt>
                <c:pt idx="221">
                  <c:v>1.7680000000000022</c:v>
                </c:pt>
                <c:pt idx="222">
                  <c:v>1.7760000000000022</c:v>
                </c:pt>
                <c:pt idx="223">
                  <c:v>1.7840000000000025</c:v>
                </c:pt>
                <c:pt idx="224">
                  <c:v>1.7920000000000025</c:v>
                </c:pt>
                <c:pt idx="225">
                  <c:v>1.8000000000000025</c:v>
                </c:pt>
                <c:pt idx="226">
                  <c:v>1.8080000000000025</c:v>
                </c:pt>
                <c:pt idx="227">
                  <c:v>1.8160000000000025</c:v>
                </c:pt>
                <c:pt idx="228">
                  <c:v>1.8240000000000027</c:v>
                </c:pt>
                <c:pt idx="229">
                  <c:v>1.8320000000000027</c:v>
                </c:pt>
                <c:pt idx="230">
                  <c:v>1.8400000000000027</c:v>
                </c:pt>
                <c:pt idx="231">
                  <c:v>1.848000000000003</c:v>
                </c:pt>
                <c:pt idx="232">
                  <c:v>1.8560000000000032</c:v>
                </c:pt>
                <c:pt idx="233">
                  <c:v>1.8640000000000032</c:v>
                </c:pt>
                <c:pt idx="234">
                  <c:v>1.8720000000000032</c:v>
                </c:pt>
                <c:pt idx="235">
                  <c:v>1.8800000000000032</c:v>
                </c:pt>
                <c:pt idx="236">
                  <c:v>1.8880000000000035</c:v>
                </c:pt>
                <c:pt idx="237">
                  <c:v>1.8960000000000035</c:v>
                </c:pt>
                <c:pt idx="238">
                  <c:v>1.9040000000000035</c:v>
                </c:pt>
                <c:pt idx="239">
                  <c:v>1.9120000000000035</c:v>
                </c:pt>
                <c:pt idx="240">
                  <c:v>1.9200000000000037</c:v>
                </c:pt>
                <c:pt idx="241">
                  <c:v>1.9280000000000037</c:v>
                </c:pt>
                <c:pt idx="242">
                  <c:v>1.9360000000000037</c:v>
                </c:pt>
                <c:pt idx="243">
                  <c:v>1.9440000000000037</c:v>
                </c:pt>
                <c:pt idx="244">
                  <c:v>1.952000000000004</c:v>
                </c:pt>
                <c:pt idx="245">
                  <c:v>1.960000000000004</c:v>
                </c:pt>
                <c:pt idx="246">
                  <c:v>1.968000000000004</c:v>
                </c:pt>
                <c:pt idx="247">
                  <c:v>1.9760000000000042</c:v>
                </c:pt>
                <c:pt idx="248">
                  <c:v>1.9840000000000042</c:v>
                </c:pt>
                <c:pt idx="249">
                  <c:v>1.9920000000000042</c:v>
                </c:pt>
                <c:pt idx="250">
                  <c:v>2.000000000000004</c:v>
                </c:pt>
                <c:pt idx="251">
                  <c:v>2.008000000000004</c:v>
                </c:pt>
                <c:pt idx="252">
                  <c:v>2.016000000000004</c:v>
                </c:pt>
                <c:pt idx="253">
                  <c:v>2.0240000000000045</c:v>
                </c:pt>
                <c:pt idx="254">
                  <c:v>2.032000000000004</c:v>
                </c:pt>
                <c:pt idx="255">
                  <c:v>2.0400000000000045</c:v>
                </c:pt>
                <c:pt idx="256">
                  <c:v>2.0480000000000045</c:v>
                </c:pt>
                <c:pt idx="257">
                  <c:v>2.0560000000000045</c:v>
                </c:pt>
                <c:pt idx="258">
                  <c:v>2.0640000000000049</c:v>
                </c:pt>
                <c:pt idx="259">
                  <c:v>2.0720000000000045</c:v>
                </c:pt>
                <c:pt idx="260">
                  <c:v>2.0800000000000054</c:v>
                </c:pt>
                <c:pt idx="261">
                  <c:v>2.0880000000000054</c:v>
                </c:pt>
                <c:pt idx="262">
                  <c:v>2.096000000000005</c:v>
                </c:pt>
                <c:pt idx="263">
                  <c:v>2.1040000000000054</c:v>
                </c:pt>
                <c:pt idx="264">
                  <c:v>2.1120000000000054</c:v>
                </c:pt>
                <c:pt idx="265">
                  <c:v>2.1200000000000059</c:v>
                </c:pt>
                <c:pt idx="266">
                  <c:v>2.1280000000000059</c:v>
                </c:pt>
                <c:pt idx="267">
                  <c:v>2.1360000000000054</c:v>
                </c:pt>
                <c:pt idx="268">
                  <c:v>2.1440000000000068</c:v>
                </c:pt>
                <c:pt idx="269">
                  <c:v>2.1520000000000064</c:v>
                </c:pt>
                <c:pt idx="270">
                  <c:v>2.1600000000000068</c:v>
                </c:pt>
                <c:pt idx="271">
                  <c:v>2.1680000000000068</c:v>
                </c:pt>
                <c:pt idx="272">
                  <c:v>2.1760000000000068</c:v>
                </c:pt>
                <c:pt idx="273">
                  <c:v>2.1840000000000073</c:v>
                </c:pt>
                <c:pt idx="274">
                  <c:v>2.1920000000000068</c:v>
                </c:pt>
                <c:pt idx="275">
                  <c:v>2.2000000000000073</c:v>
                </c:pt>
                <c:pt idx="276">
                  <c:v>2.2080000000000077</c:v>
                </c:pt>
                <c:pt idx="277">
                  <c:v>2.2160000000000073</c:v>
                </c:pt>
                <c:pt idx="278">
                  <c:v>2.2240000000000077</c:v>
                </c:pt>
                <c:pt idx="279">
                  <c:v>2.2320000000000073</c:v>
                </c:pt>
                <c:pt idx="280">
                  <c:v>2.2400000000000082</c:v>
                </c:pt>
                <c:pt idx="281">
                  <c:v>2.2480000000000082</c:v>
                </c:pt>
                <c:pt idx="282">
                  <c:v>2.2560000000000078</c:v>
                </c:pt>
                <c:pt idx="283">
                  <c:v>2.2640000000000082</c:v>
                </c:pt>
                <c:pt idx="284">
                  <c:v>2.2720000000000078</c:v>
                </c:pt>
                <c:pt idx="285">
                  <c:v>2.2800000000000082</c:v>
                </c:pt>
                <c:pt idx="286">
                  <c:v>2.2880000000000082</c:v>
                </c:pt>
                <c:pt idx="287">
                  <c:v>2.2960000000000083</c:v>
                </c:pt>
                <c:pt idx="288">
                  <c:v>2.3040000000000087</c:v>
                </c:pt>
                <c:pt idx="289">
                  <c:v>2.3120000000000083</c:v>
                </c:pt>
                <c:pt idx="290">
                  <c:v>2.3200000000000087</c:v>
                </c:pt>
                <c:pt idx="291">
                  <c:v>2.3280000000000087</c:v>
                </c:pt>
                <c:pt idx="292">
                  <c:v>2.3360000000000083</c:v>
                </c:pt>
                <c:pt idx="293">
                  <c:v>2.3440000000000087</c:v>
                </c:pt>
                <c:pt idx="294">
                  <c:v>2.3520000000000083</c:v>
                </c:pt>
                <c:pt idx="295">
                  <c:v>2.3600000000000088</c:v>
                </c:pt>
                <c:pt idx="296">
                  <c:v>2.3680000000000097</c:v>
                </c:pt>
                <c:pt idx="297">
                  <c:v>2.3760000000000092</c:v>
                </c:pt>
                <c:pt idx="298">
                  <c:v>2.3840000000000097</c:v>
                </c:pt>
                <c:pt idx="299">
                  <c:v>2.3920000000000092</c:v>
                </c:pt>
                <c:pt idx="300">
                  <c:v>2.4000000000000101</c:v>
                </c:pt>
                <c:pt idx="301">
                  <c:v>2.4080000000000101</c:v>
                </c:pt>
                <c:pt idx="302">
                  <c:v>2.4160000000000097</c:v>
                </c:pt>
                <c:pt idx="303">
                  <c:v>2.4240000000000101</c:v>
                </c:pt>
                <c:pt idx="304">
                  <c:v>2.4320000000000102</c:v>
                </c:pt>
                <c:pt idx="305">
                  <c:v>2.4400000000000106</c:v>
                </c:pt>
                <c:pt idx="306">
                  <c:v>2.4480000000000106</c:v>
                </c:pt>
                <c:pt idx="307">
                  <c:v>2.4560000000000102</c:v>
                </c:pt>
                <c:pt idx="308">
                  <c:v>2.4640000000000111</c:v>
                </c:pt>
                <c:pt idx="309">
                  <c:v>2.4720000000000106</c:v>
                </c:pt>
                <c:pt idx="310">
                  <c:v>2.4800000000000111</c:v>
                </c:pt>
                <c:pt idx="311">
                  <c:v>2.4880000000000115</c:v>
                </c:pt>
                <c:pt idx="312">
                  <c:v>2.4960000000000111</c:v>
                </c:pt>
                <c:pt idx="313">
                  <c:v>2.5040000000000115</c:v>
                </c:pt>
                <c:pt idx="314">
                  <c:v>2.5120000000000111</c:v>
                </c:pt>
                <c:pt idx="315">
                  <c:v>2.5200000000000116</c:v>
                </c:pt>
                <c:pt idx="316">
                  <c:v>2.5280000000000125</c:v>
                </c:pt>
                <c:pt idx="317">
                  <c:v>2.536000000000012</c:v>
                </c:pt>
                <c:pt idx="318">
                  <c:v>2.5440000000000125</c:v>
                </c:pt>
                <c:pt idx="319">
                  <c:v>2.5520000000000125</c:v>
                </c:pt>
                <c:pt idx="320">
                  <c:v>2.5600000000000129</c:v>
                </c:pt>
                <c:pt idx="321">
                  <c:v>2.5680000000000129</c:v>
                </c:pt>
                <c:pt idx="322">
                  <c:v>2.5760000000000125</c:v>
                </c:pt>
                <c:pt idx="323">
                  <c:v>2.584000000000013</c:v>
                </c:pt>
                <c:pt idx="324">
                  <c:v>2.592000000000013</c:v>
                </c:pt>
                <c:pt idx="325">
                  <c:v>2.6000000000000134</c:v>
                </c:pt>
                <c:pt idx="326">
                  <c:v>2.6080000000000134</c:v>
                </c:pt>
                <c:pt idx="327">
                  <c:v>2.6160000000000134</c:v>
                </c:pt>
                <c:pt idx="328">
                  <c:v>2.6240000000000139</c:v>
                </c:pt>
                <c:pt idx="329">
                  <c:v>2.6320000000000134</c:v>
                </c:pt>
                <c:pt idx="330">
                  <c:v>2.6400000000000139</c:v>
                </c:pt>
                <c:pt idx="331">
                  <c:v>2.6480000000000143</c:v>
                </c:pt>
                <c:pt idx="332">
                  <c:v>2.6560000000000139</c:v>
                </c:pt>
                <c:pt idx="333">
                  <c:v>2.6640000000000144</c:v>
                </c:pt>
                <c:pt idx="334">
                  <c:v>2.6720000000000144</c:v>
                </c:pt>
                <c:pt idx="335">
                  <c:v>2.6800000000000148</c:v>
                </c:pt>
                <c:pt idx="336">
                  <c:v>2.6880000000000148</c:v>
                </c:pt>
                <c:pt idx="337">
                  <c:v>2.6960000000000144</c:v>
                </c:pt>
                <c:pt idx="338">
                  <c:v>2.7040000000000153</c:v>
                </c:pt>
                <c:pt idx="339">
                  <c:v>2.7120000000000148</c:v>
                </c:pt>
                <c:pt idx="340">
                  <c:v>2.7200000000000153</c:v>
                </c:pt>
                <c:pt idx="341">
                  <c:v>2.7280000000000157</c:v>
                </c:pt>
                <c:pt idx="342">
                  <c:v>2.7360000000000153</c:v>
                </c:pt>
                <c:pt idx="343">
                  <c:v>2.7440000000000158</c:v>
                </c:pt>
                <c:pt idx="344">
                  <c:v>2.7520000000000153</c:v>
                </c:pt>
                <c:pt idx="345">
                  <c:v>2.7600000000000162</c:v>
                </c:pt>
                <c:pt idx="346">
                  <c:v>2.7680000000000162</c:v>
                </c:pt>
                <c:pt idx="347">
                  <c:v>2.7760000000000158</c:v>
                </c:pt>
                <c:pt idx="348">
                  <c:v>2.7840000000000162</c:v>
                </c:pt>
                <c:pt idx="349">
                  <c:v>2.7920000000000162</c:v>
                </c:pt>
                <c:pt idx="350">
                  <c:v>2.8000000000000167</c:v>
                </c:pt>
                <c:pt idx="351">
                  <c:v>2.8080000000000167</c:v>
                </c:pt>
                <c:pt idx="352">
                  <c:v>2.8160000000000167</c:v>
                </c:pt>
                <c:pt idx="353">
                  <c:v>2.8240000000000172</c:v>
                </c:pt>
                <c:pt idx="354">
                  <c:v>2.8320000000000167</c:v>
                </c:pt>
                <c:pt idx="355">
                  <c:v>2.8400000000000172</c:v>
                </c:pt>
                <c:pt idx="356">
                  <c:v>2.8480000000000172</c:v>
                </c:pt>
                <c:pt idx="357">
                  <c:v>2.8560000000000167</c:v>
                </c:pt>
                <c:pt idx="358">
                  <c:v>2.8640000000000172</c:v>
                </c:pt>
                <c:pt idx="359">
                  <c:v>2.8720000000000168</c:v>
                </c:pt>
                <c:pt idx="360">
                  <c:v>2.8800000000000181</c:v>
                </c:pt>
                <c:pt idx="361">
                  <c:v>2.8880000000000181</c:v>
                </c:pt>
                <c:pt idx="362">
                  <c:v>2.8960000000000177</c:v>
                </c:pt>
                <c:pt idx="363">
                  <c:v>2.9040000000000181</c:v>
                </c:pt>
                <c:pt idx="364">
                  <c:v>2.9120000000000177</c:v>
                </c:pt>
                <c:pt idx="365">
                  <c:v>2.9200000000000181</c:v>
                </c:pt>
                <c:pt idx="366">
                  <c:v>2.9280000000000186</c:v>
                </c:pt>
                <c:pt idx="367">
                  <c:v>2.9360000000000182</c:v>
                </c:pt>
                <c:pt idx="368">
                  <c:v>2.9440000000000186</c:v>
                </c:pt>
                <c:pt idx="369">
                  <c:v>2.9520000000000182</c:v>
                </c:pt>
                <c:pt idx="370">
                  <c:v>2.9600000000000191</c:v>
                </c:pt>
                <c:pt idx="371">
                  <c:v>2.9680000000000191</c:v>
                </c:pt>
                <c:pt idx="372">
                  <c:v>2.9760000000000186</c:v>
                </c:pt>
                <c:pt idx="373">
                  <c:v>2.9840000000000191</c:v>
                </c:pt>
                <c:pt idx="374">
                  <c:v>2.9920000000000191</c:v>
                </c:pt>
                <c:pt idx="375">
                  <c:v>3.0000000000000195</c:v>
                </c:pt>
                <c:pt idx="376">
                  <c:v>3.0080000000000195</c:v>
                </c:pt>
                <c:pt idx="377">
                  <c:v>3.0160000000000191</c:v>
                </c:pt>
                <c:pt idx="378">
                  <c:v>3.02400000000002</c:v>
                </c:pt>
                <c:pt idx="379">
                  <c:v>3.0320000000000196</c:v>
                </c:pt>
                <c:pt idx="380">
                  <c:v>3.04000000000002</c:v>
                </c:pt>
                <c:pt idx="381">
                  <c:v>3.04800000000002</c:v>
                </c:pt>
                <c:pt idx="382">
                  <c:v>3.05600000000002</c:v>
                </c:pt>
                <c:pt idx="383">
                  <c:v>3.0640000000000205</c:v>
                </c:pt>
                <c:pt idx="384">
                  <c:v>3.07200000000002</c:v>
                </c:pt>
                <c:pt idx="385">
                  <c:v>3.0800000000000205</c:v>
                </c:pt>
                <c:pt idx="386">
                  <c:v>3.088000000000021</c:v>
                </c:pt>
                <c:pt idx="387">
                  <c:v>3.0960000000000205</c:v>
                </c:pt>
                <c:pt idx="388">
                  <c:v>3.104000000000021</c:v>
                </c:pt>
                <c:pt idx="389">
                  <c:v>3.1120000000000205</c:v>
                </c:pt>
                <c:pt idx="390">
                  <c:v>3.1200000000000214</c:v>
                </c:pt>
                <c:pt idx="391">
                  <c:v>3.1280000000000214</c:v>
                </c:pt>
                <c:pt idx="392">
                  <c:v>3.136000000000021</c:v>
                </c:pt>
                <c:pt idx="393">
                  <c:v>3.1440000000000214</c:v>
                </c:pt>
                <c:pt idx="394">
                  <c:v>3.152000000000021</c:v>
                </c:pt>
                <c:pt idx="395">
                  <c:v>3.1600000000000219</c:v>
                </c:pt>
                <c:pt idx="396">
                  <c:v>3.1680000000000219</c:v>
                </c:pt>
                <c:pt idx="397">
                  <c:v>3.1760000000000215</c:v>
                </c:pt>
                <c:pt idx="398">
                  <c:v>3.1840000000000228</c:v>
                </c:pt>
                <c:pt idx="399">
                  <c:v>3.1920000000000224</c:v>
                </c:pt>
                <c:pt idx="400">
                  <c:v>3.2000000000000228</c:v>
                </c:pt>
                <c:pt idx="401">
                  <c:v>3.2080000000000228</c:v>
                </c:pt>
                <c:pt idx="402">
                  <c:v>3.2160000000000228</c:v>
                </c:pt>
                <c:pt idx="403">
                  <c:v>3.2240000000000233</c:v>
                </c:pt>
                <c:pt idx="404">
                  <c:v>3.2320000000000229</c:v>
                </c:pt>
                <c:pt idx="405">
                  <c:v>3.2400000000000233</c:v>
                </c:pt>
                <c:pt idx="406">
                  <c:v>3.2480000000000238</c:v>
                </c:pt>
                <c:pt idx="407">
                  <c:v>3.2560000000000233</c:v>
                </c:pt>
                <c:pt idx="408">
                  <c:v>3.2640000000000238</c:v>
                </c:pt>
                <c:pt idx="409">
                  <c:v>3.2720000000000233</c:v>
                </c:pt>
                <c:pt idx="410">
                  <c:v>3.2800000000000242</c:v>
                </c:pt>
                <c:pt idx="411">
                  <c:v>3.2880000000000242</c:v>
                </c:pt>
                <c:pt idx="412">
                  <c:v>3.2960000000000238</c:v>
                </c:pt>
                <c:pt idx="413">
                  <c:v>3.3040000000000238</c:v>
                </c:pt>
                <c:pt idx="414">
                  <c:v>3.3120000000000238</c:v>
                </c:pt>
                <c:pt idx="415">
                  <c:v>3.3200000000000243</c:v>
                </c:pt>
                <c:pt idx="416">
                  <c:v>3.3280000000000243</c:v>
                </c:pt>
                <c:pt idx="417">
                  <c:v>3.3360000000000238</c:v>
                </c:pt>
                <c:pt idx="418">
                  <c:v>3.3440000000000247</c:v>
                </c:pt>
                <c:pt idx="419">
                  <c:v>3.3520000000000243</c:v>
                </c:pt>
                <c:pt idx="420">
                  <c:v>3.3600000000000247</c:v>
                </c:pt>
                <c:pt idx="421">
                  <c:v>3.3680000000000248</c:v>
                </c:pt>
                <c:pt idx="422">
                  <c:v>3.3760000000000243</c:v>
                </c:pt>
                <c:pt idx="423">
                  <c:v>3.3840000000000248</c:v>
                </c:pt>
                <c:pt idx="424">
                  <c:v>3.3920000000000243</c:v>
                </c:pt>
                <c:pt idx="425">
                  <c:v>3.4000000000000248</c:v>
                </c:pt>
                <c:pt idx="426">
                  <c:v>3.4080000000000257</c:v>
                </c:pt>
                <c:pt idx="427">
                  <c:v>3.4160000000000252</c:v>
                </c:pt>
                <c:pt idx="428">
                  <c:v>3.4240000000000257</c:v>
                </c:pt>
                <c:pt idx="429">
                  <c:v>3.4320000000000253</c:v>
                </c:pt>
                <c:pt idx="430">
                  <c:v>3.4400000000000261</c:v>
                </c:pt>
                <c:pt idx="431">
                  <c:v>3.4480000000000262</c:v>
                </c:pt>
                <c:pt idx="432">
                  <c:v>3.4560000000000257</c:v>
                </c:pt>
                <c:pt idx="433">
                  <c:v>3.4640000000000266</c:v>
                </c:pt>
                <c:pt idx="434">
                  <c:v>3.4720000000000262</c:v>
                </c:pt>
                <c:pt idx="435">
                  <c:v>3.4800000000000266</c:v>
                </c:pt>
                <c:pt idx="436">
                  <c:v>3.4880000000000271</c:v>
                </c:pt>
                <c:pt idx="437">
                  <c:v>3.4960000000000262</c:v>
                </c:pt>
                <c:pt idx="438">
                  <c:v>3.5040000000000271</c:v>
                </c:pt>
                <c:pt idx="439">
                  <c:v>3.5120000000000271</c:v>
                </c:pt>
                <c:pt idx="440">
                  <c:v>3.5200000000000271</c:v>
                </c:pt>
                <c:pt idx="441">
                  <c:v>3.5280000000000276</c:v>
                </c:pt>
                <c:pt idx="442">
                  <c:v>3.5360000000000267</c:v>
                </c:pt>
                <c:pt idx="443">
                  <c:v>3.5440000000000276</c:v>
                </c:pt>
                <c:pt idx="444">
                  <c:v>3.5520000000000276</c:v>
                </c:pt>
                <c:pt idx="445">
                  <c:v>3.5600000000000276</c:v>
                </c:pt>
                <c:pt idx="446">
                  <c:v>3.568000000000028</c:v>
                </c:pt>
                <c:pt idx="447">
                  <c:v>3.576000000000028</c:v>
                </c:pt>
                <c:pt idx="448">
                  <c:v>3.5840000000000281</c:v>
                </c:pt>
                <c:pt idx="449">
                  <c:v>3.5920000000000281</c:v>
                </c:pt>
                <c:pt idx="450">
                  <c:v>3.6000000000000281</c:v>
                </c:pt>
                <c:pt idx="451">
                  <c:v>3.6080000000000285</c:v>
                </c:pt>
                <c:pt idx="452">
                  <c:v>3.6160000000000285</c:v>
                </c:pt>
                <c:pt idx="453">
                  <c:v>3.6240000000000285</c:v>
                </c:pt>
                <c:pt idx="454">
                  <c:v>3.6320000000000285</c:v>
                </c:pt>
                <c:pt idx="455">
                  <c:v>3.6400000000000294</c:v>
                </c:pt>
                <c:pt idx="456">
                  <c:v>3.648000000000029</c:v>
                </c:pt>
                <c:pt idx="457">
                  <c:v>3.656000000000029</c:v>
                </c:pt>
                <c:pt idx="458">
                  <c:v>3.664000000000029</c:v>
                </c:pt>
                <c:pt idx="459">
                  <c:v>3.672000000000029</c:v>
                </c:pt>
                <c:pt idx="460">
                  <c:v>3.6800000000000299</c:v>
                </c:pt>
                <c:pt idx="461">
                  <c:v>3.6880000000000295</c:v>
                </c:pt>
                <c:pt idx="462">
                  <c:v>3.6960000000000295</c:v>
                </c:pt>
                <c:pt idx="463">
                  <c:v>3.7040000000000308</c:v>
                </c:pt>
                <c:pt idx="464">
                  <c:v>3.7120000000000295</c:v>
                </c:pt>
                <c:pt idx="465">
                  <c:v>3.7200000000000308</c:v>
                </c:pt>
                <c:pt idx="466">
                  <c:v>3.7280000000000313</c:v>
                </c:pt>
                <c:pt idx="467">
                  <c:v>3.7360000000000304</c:v>
                </c:pt>
                <c:pt idx="468">
                  <c:v>3.7440000000000313</c:v>
                </c:pt>
                <c:pt idx="469">
                  <c:v>3.7520000000000304</c:v>
                </c:pt>
                <c:pt idx="470">
                  <c:v>3.7600000000000313</c:v>
                </c:pt>
                <c:pt idx="471">
                  <c:v>3.7680000000000318</c:v>
                </c:pt>
                <c:pt idx="472">
                  <c:v>3.7760000000000309</c:v>
                </c:pt>
                <c:pt idx="473">
                  <c:v>3.7840000000000318</c:v>
                </c:pt>
                <c:pt idx="474">
                  <c:v>3.7920000000000318</c:v>
                </c:pt>
                <c:pt idx="475">
                  <c:v>3.8000000000000314</c:v>
                </c:pt>
                <c:pt idx="476">
                  <c:v>3.8080000000000318</c:v>
                </c:pt>
                <c:pt idx="477">
                  <c:v>3.8160000000000323</c:v>
                </c:pt>
                <c:pt idx="478">
                  <c:v>3.8240000000000318</c:v>
                </c:pt>
                <c:pt idx="479">
                  <c:v>3.8320000000000323</c:v>
                </c:pt>
                <c:pt idx="480">
                  <c:v>3.8400000000000332</c:v>
                </c:pt>
                <c:pt idx="481">
                  <c:v>3.8480000000000327</c:v>
                </c:pt>
                <c:pt idx="482">
                  <c:v>3.8560000000000327</c:v>
                </c:pt>
                <c:pt idx="483">
                  <c:v>3.8640000000000327</c:v>
                </c:pt>
                <c:pt idx="484">
                  <c:v>3.8720000000000327</c:v>
                </c:pt>
                <c:pt idx="485">
                  <c:v>3.8800000000000332</c:v>
                </c:pt>
                <c:pt idx="486">
                  <c:v>3.8880000000000332</c:v>
                </c:pt>
                <c:pt idx="487">
                  <c:v>3.8960000000000328</c:v>
                </c:pt>
                <c:pt idx="488">
                  <c:v>3.9040000000000341</c:v>
                </c:pt>
                <c:pt idx="489">
                  <c:v>3.9120000000000328</c:v>
                </c:pt>
                <c:pt idx="490">
                  <c:v>3.9200000000000341</c:v>
                </c:pt>
                <c:pt idx="491">
                  <c:v>3.9280000000000332</c:v>
                </c:pt>
                <c:pt idx="492">
                  <c:v>3.9360000000000337</c:v>
                </c:pt>
                <c:pt idx="493">
                  <c:v>3.9440000000000341</c:v>
                </c:pt>
                <c:pt idx="494">
                  <c:v>3.9520000000000337</c:v>
                </c:pt>
                <c:pt idx="495">
                  <c:v>3.9600000000000342</c:v>
                </c:pt>
                <c:pt idx="496">
                  <c:v>3.9680000000000346</c:v>
                </c:pt>
                <c:pt idx="497">
                  <c:v>3.9760000000000337</c:v>
                </c:pt>
                <c:pt idx="498">
                  <c:v>3.9840000000000346</c:v>
                </c:pt>
                <c:pt idx="499">
                  <c:v>3.9920000000000337</c:v>
                </c:pt>
                <c:pt idx="500">
                  <c:v>4.0000000000000355</c:v>
                </c:pt>
                <c:pt idx="501">
                  <c:v>4.0080000000000355</c:v>
                </c:pt>
                <c:pt idx="502">
                  <c:v>4.0160000000000338</c:v>
                </c:pt>
                <c:pt idx="503">
                  <c:v>4.0240000000000329</c:v>
                </c:pt>
                <c:pt idx="504">
                  <c:v>4.0320000000000338</c:v>
                </c:pt>
                <c:pt idx="505">
                  <c:v>4.0400000000000329</c:v>
                </c:pt>
                <c:pt idx="506">
                  <c:v>4.0480000000000329</c:v>
                </c:pt>
                <c:pt idx="507">
                  <c:v>4.056000000000032</c:v>
                </c:pt>
                <c:pt idx="508">
                  <c:v>4.0640000000000311</c:v>
                </c:pt>
                <c:pt idx="509">
                  <c:v>4.072000000000032</c:v>
                </c:pt>
                <c:pt idx="510">
                  <c:v>4.0800000000000312</c:v>
                </c:pt>
                <c:pt idx="511">
                  <c:v>4.0880000000000312</c:v>
                </c:pt>
                <c:pt idx="512">
                  <c:v>4.0960000000000303</c:v>
                </c:pt>
                <c:pt idx="513">
                  <c:v>4.1040000000000294</c:v>
                </c:pt>
                <c:pt idx="514">
                  <c:v>4.1120000000000294</c:v>
                </c:pt>
                <c:pt idx="515">
                  <c:v>4.1200000000000285</c:v>
                </c:pt>
                <c:pt idx="516">
                  <c:v>4.1280000000000285</c:v>
                </c:pt>
                <c:pt idx="517">
                  <c:v>4.1360000000000294</c:v>
                </c:pt>
                <c:pt idx="518">
                  <c:v>4.1440000000000285</c:v>
                </c:pt>
                <c:pt idx="519">
                  <c:v>4.1520000000000286</c:v>
                </c:pt>
                <c:pt idx="520">
                  <c:v>4.1600000000000277</c:v>
                </c:pt>
                <c:pt idx="521">
                  <c:v>4.1680000000000277</c:v>
                </c:pt>
                <c:pt idx="522">
                  <c:v>4.1760000000000286</c:v>
                </c:pt>
                <c:pt idx="523">
                  <c:v>4.1840000000000268</c:v>
                </c:pt>
                <c:pt idx="524">
                  <c:v>4.1920000000000268</c:v>
                </c:pt>
                <c:pt idx="525">
                  <c:v>4.2000000000000277</c:v>
                </c:pt>
                <c:pt idx="526">
                  <c:v>4.2080000000000268</c:v>
                </c:pt>
                <c:pt idx="527">
                  <c:v>4.2160000000000268</c:v>
                </c:pt>
                <c:pt idx="528">
                  <c:v>4.2240000000000251</c:v>
                </c:pt>
                <c:pt idx="529">
                  <c:v>4.232000000000026</c:v>
                </c:pt>
                <c:pt idx="530">
                  <c:v>4.240000000000026</c:v>
                </c:pt>
                <c:pt idx="531">
                  <c:v>4.2480000000000251</c:v>
                </c:pt>
                <c:pt idx="532">
                  <c:v>4.2560000000000251</c:v>
                </c:pt>
                <c:pt idx="533">
                  <c:v>4.2640000000000224</c:v>
                </c:pt>
                <c:pt idx="534">
                  <c:v>4.2720000000000233</c:v>
                </c:pt>
                <c:pt idx="535">
                  <c:v>4.2800000000000233</c:v>
                </c:pt>
                <c:pt idx="536">
                  <c:v>4.2880000000000233</c:v>
                </c:pt>
                <c:pt idx="537">
                  <c:v>4.2960000000000234</c:v>
                </c:pt>
                <c:pt idx="538">
                  <c:v>4.3040000000000225</c:v>
                </c:pt>
                <c:pt idx="539">
                  <c:v>4.3120000000000216</c:v>
                </c:pt>
                <c:pt idx="540">
                  <c:v>4.3200000000000216</c:v>
                </c:pt>
                <c:pt idx="541">
                  <c:v>4.3280000000000207</c:v>
                </c:pt>
                <c:pt idx="542">
                  <c:v>4.3360000000000216</c:v>
                </c:pt>
                <c:pt idx="543">
                  <c:v>4.3440000000000207</c:v>
                </c:pt>
                <c:pt idx="544">
                  <c:v>4.352000000000019</c:v>
                </c:pt>
                <c:pt idx="545">
                  <c:v>4.360000000000019</c:v>
                </c:pt>
                <c:pt idx="546">
                  <c:v>4.368000000000019</c:v>
                </c:pt>
                <c:pt idx="547">
                  <c:v>4.376000000000019</c:v>
                </c:pt>
                <c:pt idx="548">
                  <c:v>4.3840000000000181</c:v>
                </c:pt>
                <c:pt idx="549">
                  <c:v>4.3920000000000172</c:v>
                </c:pt>
                <c:pt idx="550">
                  <c:v>4.4000000000000181</c:v>
                </c:pt>
                <c:pt idx="551">
                  <c:v>4.4080000000000181</c:v>
                </c:pt>
                <c:pt idx="552">
                  <c:v>4.4160000000000172</c:v>
                </c:pt>
                <c:pt idx="553">
                  <c:v>4.4240000000000164</c:v>
                </c:pt>
                <c:pt idx="554">
                  <c:v>4.4320000000000173</c:v>
                </c:pt>
                <c:pt idx="555">
                  <c:v>4.4400000000000164</c:v>
                </c:pt>
                <c:pt idx="556">
                  <c:v>4.4480000000000164</c:v>
                </c:pt>
                <c:pt idx="557">
                  <c:v>4.4560000000000164</c:v>
                </c:pt>
                <c:pt idx="558">
                  <c:v>4.4640000000000155</c:v>
                </c:pt>
                <c:pt idx="559">
                  <c:v>4.4720000000000164</c:v>
                </c:pt>
                <c:pt idx="560">
                  <c:v>4.4800000000000155</c:v>
                </c:pt>
                <c:pt idx="561">
                  <c:v>4.4880000000000155</c:v>
                </c:pt>
                <c:pt idx="562">
                  <c:v>4.4960000000000155</c:v>
                </c:pt>
                <c:pt idx="563">
                  <c:v>4.5040000000000129</c:v>
                </c:pt>
                <c:pt idx="564">
                  <c:v>4.5120000000000129</c:v>
                </c:pt>
                <c:pt idx="565">
                  <c:v>4.5200000000000129</c:v>
                </c:pt>
                <c:pt idx="566">
                  <c:v>4.528000000000012</c:v>
                </c:pt>
                <c:pt idx="567">
                  <c:v>4.5360000000000129</c:v>
                </c:pt>
                <c:pt idx="568">
                  <c:v>4.544000000000012</c:v>
                </c:pt>
                <c:pt idx="569">
                  <c:v>4.5520000000000111</c:v>
                </c:pt>
                <c:pt idx="570">
                  <c:v>4.5600000000000112</c:v>
                </c:pt>
                <c:pt idx="571">
                  <c:v>4.5680000000000103</c:v>
                </c:pt>
                <c:pt idx="572">
                  <c:v>4.5760000000000112</c:v>
                </c:pt>
                <c:pt idx="573">
                  <c:v>4.5840000000000103</c:v>
                </c:pt>
                <c:pt idx="574">
                  <c:v>4.5920000000000094</c:v>
                </c:pt>
                <c:pt idx="575">
                  <c:v>4.6000000000000094</c:v>
                </c:pt>
                <c:pt idx="576">
                  <c:v>4.6080000000000094</c:v>
                </c:pt>
                <c:pt idx="577">
                  <c:v>4.6160000000000085</c:v>
                </c:pt>
                <c:pt idx="578">
                  <c:v>4.6240000000000077</c:v>
                </c:pt>
                <c:pt idx="579">
                  <c:v>4.6320000000000086</c:v>
                </c:pt>
                <c:pt idx="580">
                  <c:v>4.6400000000000086</c:v>
                </c:pt>
                <c:pt idx="581">
                  <c:v>4.6480000000000086</c:v>
                </c:pt>
                <c:pt idx="582">
                  <c:v>4.6560000000000077</c:v>
                </c:pt>
                <c:pt idx="583">
                  <c:v>4.6640000000000068</c:v>
                </c:pt>
                <c:pt idx="584">
                  <c:v>4.6720000000000077</c:v>
                </c:pt>
                <c:pt idx="585">
                  <c:v>4.6800000000000068</c:v>
                </c:pt>
                <c:pt idx="586">
                  <c:v>4.6880000000000068</c:v>
                </c:pt>
                <c:pt idx="587">
                  <c:v>4.6960000000000068</c:v>
                </c:pt>
                <c:pt idx="588">
                  <c:v>4.704000000000006</c:v>
                </c:pt>
                <c:pt idx="589">
                  <c:v>4.712000000000006</c:v>
                </c:pt>
                <c:pt idx="590">
                  <c:v>4.7200000000000051</c:v>
                </c:pt>
                <c:pt idx="591">
                  <c:v>4.7280000000000051</c:v>
                </c:pt>
                <c:pt idx="592">
                  <c:v>4.736000000000006</c:v>
                </c:pt>
                <c:pt idx="593">
                  <c:v>4.7440000000000042</c:v>
                </c:pt>
                <c:pt idx="594">
                  <c:v>4.7520000000000042</c:v>
                </c:pt>
                <c:pt idx="595">
                  <c:v>4.7600000000000042</c:v>
                </c:pt>
                <c:pt idx="596">
                  <c:v>4.7680000000000025</c:v>
                </c:pt>
                <c:pt idx="597">
                  <c:v>4.7760000000000034</c:v>
                </c:pt>
                <c:pt idx="598">
                  <c:v>4.7840000000000025</c:v>
                </c:pt>
                <c:pt idx="599">
                  <c:v>4.7920000000000025</c:v>
                </c:pt>
                <c:pt idx="600">
                  <c:v>4.8000000000000025</c:v>
                </c:pt>
                <c:pt idx="601">
                  <c:v>4.8080000000000016</c:v>
                </c:pt>
                <c:pt idx="602">
                  <c:v>4.8160000000000016</c:v>
                </c:pt>
                <c:pt idx="603">
                  <c:v>4.8240000000000007</c:v>
                </c:pt>
                <c:pt idx="604">
                  <c:v>4.8320000000000007</c:v>
                </c:pt>
                <c:pt idx="605">
                  <c:v>4.8400000000000007</c:v>
                </c:pt>
                <c:pt idx="606">
                  <c:v>4.8480000000000008</c:v>
                </c:pt>
                <c:pt idx="607">
                  <c:v>4.855999999999999</c:v>
                </c:pt>
                <c:pt idx="608">
                  <c:v>4.863999999999999</c:v>
                </c:pt>
                <c:pt idx="609">
                  <c:v>4.871999999999999</c:v>
                </c:pt>
                <c:pt idx="610">
                  <c:v>4.879999999999999</c:v>
                </c:pt>
                <c:pt idx="611">
                  <c:v>4.8879999999999981</c:v>
                </c:pt>
                <c:pt idx="612">
                  <c:v>4.8959999999999972</c:v>
                </c:pt>
                <c:pt idx="613">
                  <c:v>4.9039999999999981</c:v>
                </c:pt>
                <c:pt idx="614">
                  <c:v>4.9119999999999973</c:v>
                </c:pt>
                <c:pt idx="615">
                  <c:v>4.9199999999999973</c:v>
                </c:pt>
                <c:pt idx="616">
                  <c:v>4.9279999999999964</c:v>
                </c:pt>
                <c:pt idx="617">
                  <c:v>4.9359999999999964</c:v>
                </c:pt>
                <c:pt idx="618">
                  <c:v>4.9439999999999964</c:v>
                </c:pt>
                <c:pt idx="619">
                  <c:v>4.9519999999999964</c:v>
                </c:pt>
                <c:pt idx="620">
                  <c:v>4.9599999999999964</c:v>
                </c:pt>
                <c:pt idx="621">
                  <c:v>4.9679999999999955</c:v>
                </c:pt>
                <c:pt idx="622">
                  <c:v>4.9759999999999964</c:v>
                </c:pt>
                <c:pt idx="623">
                  <c:v>4.9839999999999955</c:v>
                </c:pt>
                <c:pt idx="624">
                  <c:v>4.9919999999999956</c:v>
                </c:pt>
                <c:pt idx="625">
                  <c:v>4.9999999999999938</c:v>
                </c:pt>
                <c:pt idx="626">
                  <c:v>5.0079999999999929</c:v>
                </c:pt>
                <c:pt idx="627">
                  <c:v>5.0159999999999929</c:v>
                </c:pt>
                <c:pt idx="628">
                  <c:v>5.023999999999992</c:v>
                </c:pt>
                <c:pt idx="629">
                  <c:v>5.0319999999999929</c:v>
                </c:pt>
                <c:pt idx="630">
                  <c:v>5.0399999999999929</c:v>
                </c:pt>
                <c:pt idx="631">
                  <c:v>5.0479999999999912</c:v>
                </c:pt>
                <c:pt idx="632">
                  <c:v>5.0559999999999912</c:v>
                </c:pt>
                <c:pt idx="633">
                  <c:v>5.0639999999999912</c:v>
                </c:pt>
                <c:pt idx="634">
                  <c:v>5.0719999999999912</c:v>
                </c:pt>
                <c:pt idx="635">
                  <c:v>5.0799999999999912</c:v>
                </c:pt>
                <c:pt idx="636">
                  <c:v>5.0879999999999894</c:v>
                </c:pt>
                <c:pt idx="637">
                  <c:v>5.0959999999999894</c:v>
                </c:pt>
                <c:pt idx="638">
                  <c:v>5.1039999999999894</c:v>
                </c:pt>
                <c:pt idx="639">
                  <c:v>5.1119999999999886</c:v>
                </c:pt>
                <c:pt idx="640">
                  <c:v>5.1199999999999886</c:v>
                </c:pt>
                <c:pt idx="641">
                  <c:v>5.1279999999999886</c:v>
                </c:pt>
                <c:pt idx="642">
                  <c:v>5.1359999999999886</c:v>
                </c:pt>
                <c:pt idx="643">
                  <c:v>5.1439999999999886</c:v>
                </c:pt>
                <c:pt idx="644">
                  <c:v>5.1519999999999877</c:v>
                </c:pt>
                <c:pt idx="645">
                  <c:v>5.1599999999999877</c:v>
                </c:pt>
                <c:pt idx="646">
                  <c:v>5.1679999999999868</c:v>
                </c:pt>
                <c:pt idx="647">
                  <c:v>5.1759999999999868</c:v>
                </c:pt>
                <c:pt idx="648">
                  <c:v>5.1839999999999868</c:v>
                </c:pt>
                <c:pt idx="649">
                  <c:v>5.1919999999999868</c:v>
                </c:pt>
                <c:pt idx="650">
                  <c:v>5.199999999999986</c:v>
                </c:pt>
                <c:pt idx="651">
                  <c:v>5.207999999999986</c:v>
                </c:pt>
                <c:pt idx="652">
                  <c:v>5.2159999999999851</c:v>
                </c:pt>
                <c:pt idx="653">
                  <c:v>5.2239999999999851</c:v>
                </c:pt>
                <c:pt idx="654">
                  <c:v>5.231999999999986</c:v>
                </c:pt>
                <c:pt idx="655">
                  <c:v>5.2399999999999851</c:v>
                </c:pt>
                <c:pt idx="656">
                  <c:v>5.2479999999999842</c:v>
                </c:pt>
                <c:pt idx="657">
                  <c:v>5.2559999999999842</c:v>
                </c:pt>
                <c:pt idx="658">
                  <c:v>5.2639999999999825</c:v>
                </c:pt>
                <c:pt idx="659">
                  <c:v>5.2719999999999834</c:v>
                </c:pt>
                <c:pt idx="660">
                  <c:v>5.2799999999999834</c:v>
                </c:pt>
                <c:pt idx="661">
                  <c:v>5.2879999999999825</c:v>
                </c:pt>
                <c:pt idx="662">
                  <c:v>5.2959999999999825</c:v>
                </c:pt>
                <c:pt idx="663">
                  <c:v>5.3039999999999816</c:v>
                </c:pt>
                <c:pt idx="664">
                  <c:v>5.3119999999999816</c:v>
                </c:pt>
                <c:pt idx="665">
                  <c:v>5.3199999999999816</c:v>
                </c:pt>
                <c:pt idx="666">
                  <c:v>5.3279999999999799</c:v>
                </c:pt>
                <c:pt idx="667">
                  <c:v>5.3359999999999808</c:v>
                </c:pt>
                <c:pt idx="668">
                  <c:v>5.3439999999999808</c:v>
                </c:pt>
                <c:pt idx="669">
                  <c:v>5.3519999999999799</c:v>
                </c:pt>
                <c:pt idx="670">
                  <c:v>5.3599999999999799</c:v>
                </c:pt>
                <c:pt idx="671">
                  <c:v>5.3679999999999781</c:v>
                </c:pt>
                <c:pt idx="672">
                  <c:v>5.375999999999979</c:v>
                </c:pt>
                <c:pt idx="673">
                  <c:v>5.383999999999979</c:v>
                </c:pt>
                <c:pt idx="674">
                  <c:v>5.3919999999999781</c:v>
                </c:pt>
                <c:pt idx="675">
                  <c:v>5.3999999999999782</c:v>
                </c:pt>
                <c:pt idx="676">
                  <c:v>5.4079999999999782</c:v>
                </c:pt>
                <c:pt idx="677">
                  <c:v>5.4159999999999773</c:v>
                </c:pt>
                <c:pt idx="678">
                  <c:v>5.4239999999999773</c:v>
                </c:pt>
                <c:pt idx="679">
                  <c:v>5.4319999999999782</c:v>
                </c:pt>
                <c:pt idx="680">
                  <c:v>5.4399999999999773</c:v>
                </c:pt>
                <c:pt idx="681">
                  <c:v>5.4479999999999764</c:v>
                </c:pt>
                <c:pt idx="682">
                  <c:v>5.4559999999999764</c:v>
                </c:pt>
                <c:pt idx="683">
                  <c:v>5.4639999999999764</c:v>
                </c:pt>
                <c:pt idx="684">
                  <c:v>5.4719999999999773</c:v>
                </c:pt>
                <c:pt idx="685">
                  <c:v>5.4799999999999764</c:v>
                </c:pt>
                <c:pt idx="686">
                  <c:v>5.4879999999999756</c:v>
                </c:pt>
                <c:pt idx="687">
                  <c:v>5.4959999999999756</c:v>
                </c:pt>
                <c:pt idx="688">
                  <c:v>5.5039999999999738</c:v>
                </c:pt>
                <c:pt idx="689">
                  <c:v>5.5119999999999738</c:v>
                </c:pt>
                <c:pt idx="690">
                  <c:v>5.5199999999999729</c:v>
                </c:pt>
                <c:pt idx="691">
                  <c:v>5.527999999999972</c:v>
                </c:pt>
                <c:pt idx="692">
                  <c:v>5.5359999999999729</c:v>
                </c:pt>
                <c:pt idx="693">
                  <c:v>5.5439999999999721</c:v>
                </c:pt>
                <c:pt idx="694">
                  <c:v>5.5519999999999721</c:v>
                </c:pt>
                <c:pt idx="695">
                  <c:v>5.5599999999999721</c:v>
                </c:pt>
                <c:pt idx="696">
                  <c:v>5.5679999999999703</c:v>
                </c:pt>
                <c:pt idx="697">
                  <c:v>5.5759999999999712</c:v>
                </c:pt>
                <c:pt idx="698">
                  <c:v>5.5839999999999703</c:v>
                </c:pt>
                <c:pt idx="699">
                  <c:v>5.5919999999999703</c:v>
                </c:pt>
                <c:pt idx="700">
                  <c:v>5.5999999999999703</c:v>
                </c:pt>
                <c:pt idx="701">
                  <c:v>5.6079999999999695</c:v>
                </c:pt>
                <c:pt idx="702">
                  <c:v>5.6159999999999695</c:v>
                </c:pt>
                <c:pt idx="703">
                  <c:v>5.6239999999999695</c:v>
                </c:pt>
                <c:pt idx="704">
                  <c:v>5.6319999999999695</c:v>
                </c:pt>
                <c:pt idx="705">
                  <c:v>5.6399999999999695</c:v>
                </c:pt>
                <c:pt idx="706">
                  <c:v>5.6479999999999677</c:v>
                </c:pt>
                <c:pt idx="707">
                  <c:v>5.6559999999999677</c:v>
                </c:pt>
                <c:pt idx="708">
                  <c:v>5.6639999999999677</c:v>
                </c:pt>
                <c:pt idx="709">
                  <c:v>5.6719999999999677</c:v>
                </c:pt>
                <c:pt idx="710">
                  <c:v>5.6799999999999677</c:v>
                </c:pt>
                <c:pt idx="711">
                  <c:v>5.6879999999999669</c:v>
                </c:pt>
                <c:pt idx="712">
                  <c:v>5.695999999999966</c:v>
                </c:pt>
                <c:pt idx="713">
                  <c:v>5.7039999999999669</c:v>
                </c:pt>
                <c:pt idx="714">
                  <c:v>5.7119999999999669</c:v>
                </c:pt>
                <c:pt idx="715">
                  <c:v>5.719999999999966</c:v>
                </c:pt>
                <c:pt idx="716">
                  <c:v>5.7279999999999651</c:v>
                </c:pt>
                <c:pt idx="717">
                  <c:v>5.7359999999999651</c:v>
                </c:pt>
                <c:pt idx="718">
                  <c:v>5.7439999999999651</c:v>
                </c:pt>
                <c:pt idx="719">
                  <c:v>5.7519999999999651</c:v>
                </c:pt>
                <c:pt idx="720">
                  <c:v>5.7599999999999634</c:v>
                </c:pt>
                <c:pt idx="721">
                  <c:v>5.7679999999999625</c:v>
                </c:pt>
                <c:pt idx="722">
                  <c:v>5.7759999999999634</c:v>
                </c:pt>
                <c:pt idx="723">
                  <c:v>5.7839999999999634</c:v>
                </c:pt>
                <c:pt idx="724">
                  <c:v>5.7919999999999634</c:v>
                </c:pt>
                <c:pt idx="725">
                  <c:v>5.7999999999999625</c:v>
                </c:pt>
                <c:pt idx="726">
                  <c:v>5.8079999999999616</c:v>
                </c:pt>
                <c:pt idx="727">
                  <c:v>5.8159999999999616</c:v>
                </c:pt>
                <c:pt idx="728">
                  <c:v>5.8239999999999608</c:v>
                </c:pt>
                <c:pt idx="729">
                  <c:v>5.8319999999999617</c:v>
                </c:pt>
                <c:pt idx="730">
                  <c:v>5.8399999999999617</c:v>
                </c:pt>
                <c:pt idx="731">
                  <c:v>5.847999999999959</c:v>
                </c:pt>
                <c:pt idx="732">
                  <c:v>5.855999999999959</c:v>
                </c:pt>
                <c:pt idx="733">
                  <c:v>5.8639999999999581</c:v>
                </c:pt>
                <c:pt idx="734">
                  <c:v>5.871999999999959</c:v>
                </c:pt>
                <c:pt idx="735">
                  <c:v>5.879999999999959</c:v>
                </c:pt>
                <c:pt idx="736">
                  <c:v>5.8879999999999573</c:v>
                </c:pt>
                <c:pt idx="737">
                  <c:v>5.8959999999999573</c:v>
                </c:pt>
                <c:pt idx="738">
                  <c:v>5.9039999999999582</c:v>
                </c:pt>
                <c:pt idx="739">
                  <c:v>5.9119999999999573</c:v>
                </c:pt>
                <c:pt idx="740">
                  <c:v>5.9199999999999573</c:v>
                </c:pt>
                <c:pt idx="741">
                  <c:v>5.9279999999999564</c:v>
                </c:pt>
                <c:pt idx="742">
                  <c:v>5.9359999999999564</c:v>
                </c:pt>
                <c:pt idx="743">
                  <c:v>5.9439999999999564</c:v>
                </c:pt>
                <c:pt idx="744">
                  <c:v>5.9519999999999564</c:v>
                </c:pt>
                <c:pt idx="745">
                  <c:v>5.9599999999999564</c:v>
                </c:pt>
                <c:pt idx="746">
                  <c:v>5.9679999999999556</c:v>
                </c:pt>
                <c:pt idx="747">
                  <c:v>5.9759999999999556</c:v>
                </c:pt>
                <c:pt idx="748">
                  <c:v>5.9839999999999556</c:v>
                </c:pt>
                <c:pt idx="749">
                  <c:v>5.9919999999999556</c:v>
                </c:pt>
                <c:pt idx="750">
                  <c:v>5.9999999999999538</c:v>
                </c:pt>
                <c:pt idx="751">
                  <c:v>6.0079999999999529</c:v>
                </c:pt>
                <c:pt idx="752">
                  <c:v>6.0159999999999529</c:v>
                </c:pt>
                <c:pt idx="753">
                  <c:v>6.0239999999999521</c:v>
                </c:pt>
                <c:pt idx="754">
                  <c:v>6.031999999999953</c:v>
                </c:pt>
                <c:pt idx="755">
                  <c:v>6.0399999999999521</c:v>
                </c:pt>
                <c:pt idx="756">
                  <c:v>6.0479999999999512</c:v>
                </c:pt>
                <c:pt idx="757">
                  <c:v>6.0559999999999512</c:v>
                </c:pt>
                <c:pt idx="758">
                  <c:v>6.0639999999999503</c:v>
                </c:pt>
                <c:pt idx="759">
                  <c:v>6.0719999999999512</c:v>
                </c:pt>
                <c:pt idx="760">
                  <c:v>6.0799999999999512</c:v>
                </c:pt>
                <c:pt idx="761">
                  <c:v>6.0879999999999495</c:v>
                </c:pt>
                <c:pt idx="762">
                  <c:v>6.0959999999999495</c:v>
                </c:pt>
                <c:pt idx="763">
                  <c:v>6.1039999999999495</c:v>
                </c:pt>
                <c:pt idx="764">
                  <c:v>6.1119999999999495</c:v>
                </c:pt>
                <c:pt idx="765">
                  <c:v>6.1199999999999495</c:v>
                </c:pt>
                <c:pt idx="766">
                  <c:v>6.1279999999999477</c:v>
                </c:pt>
                <c:pt idx="767">
                  <c:v>6.1359999999999486</c:v>
                </c:pt>
                <c:pt idx="768">
                  <c:v>6.1439999999999486</c:v>
                </c:pt>
                <c:pt idx="769">
                  <c:v>6.1519999999999477</c:v>
                </c:pt>
                <c:pt idx="770">
                  <c:v>6.1599999999999477</c:v>
                </c:pt>
                <c:pt idx="771">
                  <c:v>6.1679999999999469</c:v>
                </c:pt>
                <c:pt idx="772">
                  <c:v>6.1759999999999469</c:v>
                </c:pt>
                <c:pt idx="773">
                  <c:v>6.1839999999999469</c:v>
                </c:pt>
                <c:pt idx="774">
                  <c:v>6.1919999999999469</c:v>
                </c:pt>
                <c:pt idx="775">
                  <c:v>6.199999999999946</c:v>
                </c:pt>
                <c:pt idx="776">
                  <c:v>6.207999999999946</c:v>
                </c:pt>
                <c:pt idx="777">
                  <c:v>6.2159999999999451</c:v>
                </c:pt>
                <c:pt idx="778">
                  <c:v>6.2239999999999451</c:v>
                </c:pt>
                <c:pt idx="779">
                  <c:v>6.231999999999946</c:v>
                </c:pt>
                <c:pt idx="780">
                  <c:v>6.2399999999999451</c:v>
                </c:pt>
                <c:pt idx="781">
                  <c:v>6.2479999999999443</c:v>
                </c:pt>
                <c:pt idx="782">
                  <c:v>6.2559999999999443</c:v>
                </c:pt>
                <c:pt idx="783">
                  <c:v>6.2639999999999425</c:v>
                </c:pt>
                <c:pt idx="784">
                  <c:v>6.2719999999999434</c:v>
                </c:pt>
                <c:pt idx="785">
                  <c:v>6.2799999999999434</c:v>
                </c:pt>
                <c:pt idx="786">
                  <c:v>6.2879999999999425</c:v>
                </c:pt>
                <c:pt idx="787">
                  <c:v>6.2959999999999425</c:v>
                </c:pt>
                <c:pt idx="788">
                  <c:v>6.3039999999999417</c:v>
                </c:pt>
                <c:pt idx="789">
                  <c:v>6.3119999999999417</c:v>
                </c:pt>
                <c:pt idx="790">
                  <c:v>6.3199999999999417</c:v>
                </c:pt>
                <c:pt idx="791">
                  <c:v>6.3279999999999399</c:v>
                </c:pt>
                <c:pt idx="792">
                  <c:v>6.3359999999999408</c:v>
                </c:pt>
                <c:pt idx="793">
                  <c:v>6.3439999999999399</c:v>
                </c:pt>
                <c:pt idx="794">
                  <c:v>6.3519999999999399</c:v>
                </c:pt>
                <c:pt idx="795">
                  <c:v>6.3599999999999399</c:v>
                </c:pt>
                <c:pt idx="796">
                  <c:v>6.367999999999939</c:v>
                </c:pt>
                <c:pt idx="797">
                  <c:v>6.375999999999939</c:v>
                </c:pt>
                <c:pt idx="798">
                  <c:v>6.3839999999999391</c:v>
                </c:pt>
                <c:pt idx="799">
                  <c:v>6.3919999999999382</c:v>
                </c:pt>
                <c:pt idx="800">
                  <c:v>6.3999999999999382</c:v>
                </c:pt>
                <c:pt idx="801">
                  <c:v>6.4079999999999382</c:v>
                </c:pt>
                <c:pt idx="802">
                  <c:v>6.4159999999999373</c:v>
                </c:pt>
                <c:pt idx="803">
                  <c:v>6.4239999999999373</c:v>
                </c:pt>
                <c:pt idx="804">
                  <c:v>6.4319999999999382</c:v>
                </c:pt>
                <c:pt idx="805">
                  <c:v>6.4399999999999373</c:v>
                </c:pt>
                <c:pt idx="806">
                  <c:v>6.4479999999999364</c:v>
                </c:pt>
                <c:pt idx="807">
                  <c:v>6.4559999999999365</c:v>
                </c:pt>
                <c:pt idx="808">
                  <c:v>6.4639999999999365</c:v>
                </c:pt>
                <c:pt idx="809">
                  <c:v>6.4719999999999374</c:v>
                </c:pt>
                <c:pt idx="810">
                  <c:v>6.4799999999999365</c:v>
                </c:pt>
                <c:pt idx="811">
                  <c:v>6.4879999999999356</c:v>
                </c:pt>
                <c:pt idx="812">
                  <c:v>6.4959999999999356</c:v>
                </c:pt>
                <c:pt idx="813">
                  <c:v>6.5039999999999338</c:v>
                </c:pt>
                <c:pt idx="814">
                  <c:v>6.5119999999999338</c:v>
                </c:pt>
                <c:pt idx="815">
                  <c:v>6.519999999999933</c:v>
                </c:pt>
                <c:pt idx="816">
                  <c:v>6.5279999999999321</c:v>
                </c:pt>
                <c:pt idx="817">
                  <c:v>6.535999999999933</c:v>
                </c:pt>
                <c:pt idx="818">
                  <c:v>6.5439999999999321</c:v>
                </c:pt>
                <c:pt idx="819">
                  <c:v>6.5519999999999321</c:v>
                </c:pt>
                <c:pt idx="820">
                  <c:v>6.5599999999999321</c:v>
                </c:pt>
                <c:pt idx="821">
                  <c:v>6.5679999999999303</c:v>
                </c:pt>
                <c:pt idx="822">
                  <c:v>6.5759999999999312</c:v>
                </c:pt>
                <c:pt idx="823">
                  <c:v>6.5839999999999304</c:v>
                </c:pt>
                <c:pt idx="824">
                  <c:v>6.5919999999999304</c:v>
                </c:pt>
                <c:pt idx="825">
                  <c:v>6.5999999999999304</c:v>
                </c:pt>
                <c:pt idx="826">
                  <c:v>6.6079999999999295</c:v>
                </c:pt>
                <c:pt idx="827">
                  <c:v>6.6159999999999295</c:v>
                </c:pt>
                <c:pt idx="828">
                  <c:v>6.6239999999999295</c:v>
                </c:pt>
                <c:pt idx="829">
                  <c:v>6.6319999999999295</c:v>
                </c:pt>
                <c:pt idx="830">
                  <c:v>6.6399999999999295</c:v>
                </c:pt>
                <c:pt idx="831">
                  <c:v>6.6479999999999277</c:v>
                </c:pt>
                <c:pt idx="832">
                  <c:v>6.6559999999999278</c:v>
                </c:pt>
                <c:pt idx="833">
                  <c:v>6.6639999999999278</c:v>
                </c:pt>
                <c:pt idx="834">
                  <c:v>6.6719999999999278</c:v>
                </c:pt>
                <c:pt idx="835">
                  <c:v>6.6799999999999278</c:v>
                </c:pt>
                <c:pt idx="836">
                  <c:v>6.6879999999999269</c:v>
                </c:pt>
                <c:pt idx="837">
                  <c:v>6.695999999999926</c:v>
                </c:pt>
                <c:pt idx="838">
                  <c:v>6.7039999999999269</c:v>
                </c:pt>
                <c:pt idx="839">
                  <c:v>6.7119999999999269</c:v>
                </c:pt>
                <c:pt idx="840">
                  <c:v>6.719999999999926</c:v>
                </c:pt>
                <c:pt idx="841">
                  <c:v>6.7279999999999252</c:v>
                </c:pt>
                <c:pt idx="842">
                  <c:v>6.7359999999999252</c:v>
                </c:pt>
                <c:pt idx="843">
                  <c:v>6.7439999999999252</c:v>
                </c:pt>
                <c:pt idx="844">
                  <c:v>6.7519999999999252</c:v>
                </c:pt>
                <c:pt idx="845">
                  <c:v>6.7599999999999234</c:v>
                </c:pt>
                <c:pt idx="846">
                  <c:v>6.7679999999999225</c:v>
                </c:pt>
                <c:pt idx="847">
                  <c:v>6.7759999999999234</c:v>
                </c:pt>
                <c:pt idx="848">
                  <c:v>6.7839999999999234</c:v>
                </c:pt>
                <c:pt idx="849">
                  <c:v>6.7919999999999234</c:v>
                </c:pt>
                <c:pt idx="850">
                  <c:v>6.7999999999999226</c:v>
                </c:pt>
                <c:pt idx="851">
                  <c:v>6.8079999999999217</c:v>
                </c:pt>
                <c:pt idx="852">
                  <c:v>6.8159999999999217</c:v>
                </c:pt>
                <c:pt idx="853">
                  <c:v>6.8239999999999208</c:v>
                </c:pt>
                <c:pt idx="854">
                  <c:v>6.8319999999999217</c:v>
                </c:pt>
                <c:pt idx="855">
                  <c:v>6.8399999999999217</c:v>
                </c:pt>
                <c:pt idx="856">
                  <c:v>6.847999999999919</c:v>
                </c:pt>
                <c:pt idx="857">
                  <c:v>6.855999999999919</c:v>
                </c:pt>
                <c:pt idx="858">
                  <c:v>6.8639999999999182</c:v>
                </c:pt>
                <c:pt idx="859">
                  <c:v>6.8719999999999191</c:v>
                </c:pt>
                <c:pt idx="860">
                  <c:v>6.8799999999999191</c:v>
                </c:pt>
                <c:pt idx="861">
                  <c:v>6.8879999999999173</c:v>
                </c:pt>
                <c:pt idx="862">
                  <c:v>6.8959999999999173</c:v>
                </c:pt>
                <c:pt idx="863">
                  <c:v>6.9039999999999182</c:v>
                </c:pt>
                <c:pt idx="864">
                  <c:v>6.9119999999999173</c:v>
                </c:pt>
                <c:pt idx="865">
                  <c:v>6.9199999999999173</c:v>
                </c:pt>
                <c:pt idx="866">
                  <c:v>6.9279999999999164</c:v>
                </c:pt>
                <c:pt idx="867">
                  <c:v>6.9359999999999173</c:v>
                </c:pt>
                <c:pt idx="868">
                  <c:v>6.9439999999999173</c:v>
                </c:pt>
                <c:pt idx="869">
                  <c:v>6.9519999999999165</c:v>
                </c:pt>
                <c:pt idx="870">
                  <c:v>6.9599999999999165</c:v>
                </c:pt>
                <c:pt idx="871">
                  <c:v>6.9679999999999156</c:v>
                </c:pt>
                <c:pt idx="872">
                  <c:v>6.9759999999999165</c:v>
                </c:pt>
                <c:pt idx="873">
                  <c:v>6.9839999999999156</c:v>
                </c:pt>
                <c:pt idx="874">
                  <c:v>6.9919999999999156</c:v>
                </c:pt>
                <c:pt idx="875">
                  <c:v>6.9999999999999156</c:v>
                </c:pt>
                <c:pt idx="876">
                  <c:v>7.0079999999999147</c:v>
                </c:pt>
                <c:pt idx="877">
                  <c:v>7.0159999999999147</c:v>
                </c:pt>
                <c:pt idx="878">
                  <c:v>7.0239999999999148</c:v>
                </c:pt>
                <c:pt idx="879">
                  <c:v>7.0319999999999139</c:v>
                </c:pt>
                <c:pt idx="880">
                  <c:v>7.0399999999999139</c:v>
                </c:pt>
                <c:pt idx="881">
                  <c:v>7.047999999999913</c:v>
                </c:pt>
                <c:pt idx="882">
                  <c:v>7.055999999999913</c:v>
                </c:pt>
                <c:pt idx="883">
                  <c:v>7.063999999999913</c:v>
                </c:pt>
                <c:pt idx="884">
                  <c:v>7.071999999999913</c:v>
                </c:pt>
                <c:pt idx="885">
                  <c:v>7.079999999999913</c:v>
                </c:pt>
                <c:pt idx="886">
                  <c:v>7.0879999999999121</c:v>
                </c:pt>
                <c:pt idx="887">
                  <c:v>7.0959999999999122</c:v>
                </c:pt>
                <c:pt idx="888">
                  <c:v>7.1039999999999122</c:v>
                </c:pt>
                <c:pt idx="889">
                  <c:v>7.1119999999999122</c:v>
                </c:pt>
                <c:pt idx="890">
                  <c:v>7.1199999999999113</c:v>
                </c:pt>
                <c:pt idx="891">
                  <c:v>7.1279999999999104</c:v>
                </c:pt>
                <c:pt idx="892">
                  <c:v>7.1359999999999113</c:v>
                </c:pt>
                <c:pt idx="893">
                  <c:v>7.1439999999999113</c:v>
                </c:pt>
                <c:pt idx="894">
                  <c:v>7.1519999999999113</c:v>
                </c:pt>
                <c:pt idx="895">
                  <c:v>7.1599999999999104</c:v>
                </c:pt>
                <c:pt idx="896">
                  <c:v>7.1679999999999096</c:v>
                </c:pt>
                <c:pt idx="897">
                  <c:v>7.1759999999999105</c:v>
                </c:pt>
                <c:pt idx="898">
                  <c:v>7.1839999999999105</c:v>
                </c:pt>
                <c:pt idx="899">
                  <c:v>7.1919999999999105</c:v>
                </c:pt>
                <c:pt idx="900">
                  <c:v>7.1999999999999105</c:v>
                </c:pt>
                <c:pt idx="901">
                  <c:v>7.2079999999999105</c:v>
                </c:pt>
                <c:pt idx="902">
                  <c:v>7.2159999999999105</c:v>
                </c:pt>
                <c:pt idx="903">
                  <c:v>7.2239999999999105</c:v>
                </c:pt>
                <c:pt idx="904">
                  <c:v>7.2319999999999114</c:v>
                </c:pt>
                <c:pt idx="905">
                  <c:v>7.2399999999999114</c:v>
                </c:pt>
                <c:pt idx="906">
                  <c:v>7.2479999999999096</c:v>
                </c:pt>
                <c:pt idx="907">
                  <c:v>7.2559999999999096</c:v>
                </c:pt>
                <c:pt idx="908">
                  <c:v>7.2639999999999096</c:v>
                </c:pt>
                <c:pt idx="909">
                  <c:v>7.2719999999999105</c:v>
                </c:pt>
                <c:pt idx="910">
                  <c:v>7.2799999999999105</c:v>
                </c:pt>
                <c:pt idx="911">
                  <c:v>7.2879999999999097</c:v>
                </c:pt>
                <c:pt idx="912">
                  <c:v>7.2959999999999088</c:v>
                </c:pt>
                <c:pt idx="913">
                  <c:v>7.3039999999999088</c:v>
                </c:pt>
                <c:pt idx="914">
                  <c:v>7.3119999999999088</c:v>
                </c:pt>
                <c:pt idx="915">
                  <c:v>7.3199999999999088</c:v>
                </c:pt>
                <c:pt idx="916">
                  <c:v>7.3279999999999079</c:v>
                </c:pt>
                <c:pt idx="917">
                  <c:v>7.3359999999999079</c:v>
                </c:pt>
                <c:pt idx="918">
                  <c:v>7.3439999999999079</c:v>
                </c:pt>
                <c:pt idx="919">
                  <c:v>7.3519999999999079</c:v>
                </c:pt>
                <c:pt idx="920">
                  <c:v>7.3599999999999079</c:v>
                </c:pt>
                <c:pt idx="921">
                  <c:v>7.3679999999999071</c:v>
                </c:pt>
                <c:pt idx="922">
                  <c:v>7.375999999999908</c:v>
                </c:pt>
                <c:pt idx="923">
                  <c:v>7.3839999999999071</c:v>
                </c:pt>
                <c:pt idx="924">
                  <c:v>7.3919999999999071</c:v>
                </c:pt>
                <c:pt idx="925">
                  <c:v>7.3999999999999071</c:v>
                </c:pt>
                <c:pt idx="926">
                  <c:v>7.4079999999999071</c:v>
                </c:pt>
                <c:pt idx="927">
                  <c:v>7.4159999999999071</c:v>
                </c:pt>
                <c:pt idx="928">
                  <c:v>7.4239999999999062</c:v>
                </c:pt>
                <c:pt idx="929">
                  <c:v>7.4319999999999071</c:v>
                </c:pt>
                <c:pt idx="930">
                  <c:v>7.4399999999999071</c:v>
                </c:pt>
                <c:pt idx="931">
                  <c:v>7.4479999999999063</c:v>
                </c:pt>
                <c:pt idx="932">
                  <c:v>7.4559999999999063</c:v>
                </c:pt>
                <c:pt idx="933">
                  <c:v>7.4639999999999054</c:v>
                </c:pt>
                <c:pt idx="934">
                  <c:v>7.4719999999999063</c:v>
                </c:pt>
                <c:pt idx="935">
                  <c:v>7.4799999999999063</c:v>
                </c:pt>
                <c:pt idx="936">
                  <c:v>7.4879999999999054</c:v>
                </c:pt>
                <c:pt idx="937">
                  <c:v>7.4959999999999054</c:v>
                </c:pt>
                <c:pt idx="938">
                  <c:v>7.5039999999999054</c:v>
                </c:pt>
                <c:pt idx="939">
                  <c:v>7.5119999999999054</c:v>
                </c:pt>
                <c:pt idx="940">
                  <c:v>7.5199999999999054</c:v>
                </c:pt>
                <c:pt idx="941">
                  <c:v>7.5279999999999045</c:v>
                </c:pt>
                <c:pt idx="942">
                  <c:v>7.5359999999999054</c:v>
                </c:pt>
                <c:pt idx="943">
                  <c:v>7.5439999999999037</c:v>
                </c:pt>
                <c:pt idx="944">
                  <c:v>7.5519999999999037</c:v>
                </c:pt>
                <c:pt idx="945">
                  <c:v>7.5599999999999037</c:v>
                </c:pt>
                <c:pt idx="946">
                  <c:v>7.5679999999999028</c:v>
                </c:pt>
                <c:pt idx="947">
                  <c:v>7.5759999999999037</c:v>
                </c:pt>
                <c:pt idx="948">
                  <c:v>7.5839999999999028</c:v>
                </c:pt>
                <c:pt idx="949">
                  <c:v>7.5919999999999028</c:v>
                </c:pt>
                <c:pt idx="950">
                  <c:v>7.5999999999999028</c:v>
                </c:pt>
                <c:pt idx="951">
                  <c:v>7.607999999999902</c:v>
                </c:pt>
                <c:pt idx="952">
                  <c:v>7.615999999999902</c:v>
                </c:pt>
                <c:pt idx="953">
                  <c:v>7.623999999999902</c:v>
                </c:pt>
                <c:pt idx="954">
                  <c:v>7.631999999999902</c:v>
                </c:pt>
                <c:pt idx="955">
                  <c:v>7.639999999999902</c:v>
                </c:pt>
                <c:pt idx="956">
                  <c:v>7.6479999999999011</c:v>
                </c:pt>
                <c:pt idx="957">
                  <c:v>7.6559999999999011</c:v>
                </c:pt>
                <c:pt idx="958">
                  <c:v>7.6639999999999011</c:v>
                </c:pt>
                <c:pt idx="959">
                  <c:v>7.671999999999902</c:v>
                </c:pt>
                <c:pt idx="960">
                  <c:v>7.6799999999999011</c:v>
                </c:pt>
                <c:pt idx="961">
                  <c:v>7.6879999999999002</c:v>
                </c:pt>
                <c:pt idx="962">
                  <c:v>7.6959999999999003</c:v>
                </c:pt>
                <c:pt idx="963">
                  <c:v>7.7039999999999011</c:v>
                </c:pt>
                <c:pt idx="964">
                  <c:v>7.7119999999999012</c:v>
                </c:pt>
                <c:pt idx="965">
                  <c:v>7.7199999999999012</c:v>
                </c:pt>
                <c:pt idx="966">
                  <c:v>7.7279999999998994</c:v>
                </c:pt>
                <c:pt idx="967">
                  <c:v>7.7359999999999003</c:v>
                </c:pt>
                <c:pt idx="968">
                  <c:v>7.7439999999999003</c:v>
                </c:pt>
                <c:pt idx="969">
                  <c:v>7.7519999999999003</c:v>
                </c:pt>
                <c:pt idx="970">
                  <c:v>7.7599999999999003</c:v>
                </c:pt>
                <c:pt idx="971">
                  <c:v>7.7679999999998994</c:v>
                </c:pt>
                <c:pt idx="972">
                  <c:v>7.7759999999998994</c:v>
                </c:pt>
                <c:pt idx="973">
                  <c:v>7.7839999999998994</c:v>
                </c:pt>
                <c:pt idx="974">
                  <c:v>7.7919999999999003</c:v>
                </c:pt>
                <c:pt idx="975">
                  <c:v>7.7999999999999003</c:v>
                </c:pt>
                <c:pt idx="976">
                  <c:v>7.8079999999998995</c:v>
                </c:pt>
                <c:pt idx="977">
                  <c:v>7.8159999999998995</c:v>
                </c:pt>
                <c:pt idx="978">
                  <c:v>7.8239999999998986</c:v>
                </c:pt>
                <c:pt idx="979">
                  <c:v>7.8319999999998995</c:v>
                </c:pt>
                <c:pt idx="980">
                  <c:v>7.8399999999998995</c:v>
                </c:pt>
                <c:pt idx="981">
                  <c:v>7.8479999999998986</c:v>
                </c:pt>
                <c:pt idx="982">
                  <c:v>7.8559999999998986</c:v>
                </c:pt>
                <c:pt idx="983">
                  <c:v>7.8639999999998986</c:v>
                </c:pt>
                <c:pt idx="984">
                  <c:v>7.8719999999998986</c:v>
                </c:pt>
                <c:pt idx="985">
                  <c:v>7.8799999999998986</c:v>
                </c:pt>
                <c:pt idx="986">
                  <c:v>7.8879999999998978</c:v>
                </c:pt>
                <c:pt idx="987">
                  <c:v>7.8959999999998978</c:v>
                </c:pt>
                <c:pt idx="988">
                  <c:v>7.9039999999998978</c:v>
                </c:pt>
                <c:pt idx="989">
                  <c:v>7.9119999999998978</c:v>
                </c:pt>
                <c:pt idx="990">
                  <c:v>7.9199999999998969</c:v>
                </c:pt>
                <c:pt idx="991">
                  <c:v>7.9279999999998951</c:v>
                </c:pt>
                <c:pt idx="992">
                  <c:v>7.935999999999896</c:v>
                </c:pt>
                <c:pt idx="993">
                  <c:v>7.9439999999998951</c:v>
                </c:pt>
                <c:pt idx="994">
                  <c:v>7.9519999999998934</c:v>
                </c:pt>
                <c:pt idx="995">
                  <c:v>7.9599999999998934</c:v>
                </c:pt>
                <c:pt idx="996">
                  <c:v>7.9679999999998925</c:v>
                </c:pt>
                <c:pt idx="997">
                  <c:v>7.9759999999998925</c:v>
                </c:pt>
                <c:pt idx="998">
                  <c:v>7.9839999999998925</c:v>
                </c:pt>
                <c:pt idx="999">
                  <c:v>7.9919999999998916</c:v>
                </c:pt>
                <c:pt idx="1000">
                  <c:v>7.9999999999998916</c:v>
                </c:pt>
                <c:pt idx="1001">
                  <c:v>8.007999999999889</c:v>
                </c:pt>
                <c:pt idx="1002">
                  <c:v>8.0159999999998899</c:v>
                </c:pt>
                <c:pt idx="1003">
                  <c:v>8.023999999999889</c:v>
                </c:pt>
                <c:pt idx="1004">
                  <c:v>8.0319999999998881</c:v>
                </c:pt>
                <c:pt idx="1005">
                  <c:v>8.0399999999998872</c:v>
                </c:pt>
                <c:pt idx="1006">
                  <c:v>8.0479999999998881</c:v>
                </c:pt>
                <c:pt idx="1007">
                  <c:v>8.055999999999889</c:v>
                </c:pt>
                <c:pt idx="1008">
                  <c:v>8.0639999999998864</c:v>
                </c:pt>
                <c:pt idx="1009">
                  <c:v>8.0719999999998873</c:v>
                </c:pt>
                <c:pt idx="1010">
                  <c:v>8.0799999999998864</c:v>
                </c:pt>
                <c:pt idx="1011">
                  <c:v>8.0879999999998855</c:v>
                </c:pt>
                <c:pt idx="1012">
                  <c:v>8.0959999999998864</c:v>
                </c:pt>
                <c:pt idx="1013">
                  <c:v>8.1039999999998855</c:v>
                </c:pt>
                <c:pt idx="1014">
                  <c:v>8.1119999999998829</c:v>
                </c:pt>
                <c:pt idx="1015">
                  <c:v>8.1199999999998855</c:v>
                </c:pt>
                <c:pt idx="1016">
                  <c:v>8.1279999999998829</c:v>
                </c:pt>
                <c:pt idx="1017">
                  <c:v>8.1359999999998855</c:v>
                </c:pt>
                <c:pt idx="1018">
                  <c:v>8.1439999999998829</c:v>
                </c:pt>
                <c:pt idx="1019">
                  <c:v>8.1519999999998838</c:v>
                </c:pt>
                <c:pt idx="1020">
                  <c:v>8.1599999999998847</c:v>
                </c:pt>
                <c:pt idx="1021">
                  <c:v>8.1679999999998838</c:v>
                </c:pt>
                <c:pt idx="1022">
                  <c:v>8.1759999999998847</c:v>
                </c:pt>
                <c:pt idx="1023">
                  <c:v>8.1839999999998838</c:v>
                </c:pt>
                <c:pt idx="1024">
                  <c:v>8.1919999999998829</c:v>
                </c:pt>
                <c:pt idx="1025">
                  <c:v>8.199999999999882</c:v>
                </c:pt>
                <c:pt idx="1026">
                  <c:v>8.2079999999998829</c:v>
                </c:pt>
                <c:pt idx="1027">
                  <c:v>8.2159999999998821</c:v>
                </c:pt>
                <c:pt idx="1028">
                  <c:v>8.2239999999998812</c:v>
                </c:pt>
                <c:pt idx="1029">
                  <c:v>8.2319999999998803</c:v>
                </c:pt>
                <c:pt idx="1030">
                  <c:v>8.2399999999998812</c:v>
                </c:pt>
                <c:pt idx="1031">
                  <c:v>8.2479999999998785</c:v>
                </c:pt>
                <c:pt idx="1032">
                  <c:v>8.255999999999883</c:v>
                </c:pt>
                <c:pt idx="1033">
                  <c:v>8.2639999999998803</c:v>
                </c:pt>
                <c:pt idx="1034">
                  <c:v>8.2719999999998777</c:v>
                </c:pt>
                <c:pt idx="1035">
                  <c:v>8.2799999999998803</c:v>
                </c:pt>
                <c:pt idx="1036">
                  <c:v>8.2879999999998777</c:v>
                </c:pt>
                <c:pt idx="1037">
                  <c:v>8.2959999999998786</c:v>
                </c:pt>
                <c:pt idx="1038">
                  <c:v>8.3039999999998795</c:v>
                </c:pt>
                <c:pt idx="1039">
                  <c:v>8.3119999999998786</c:v>
                </c:pt>
                <c:pt idx="1040">
                  <c:v>8.3199999999998795</c:v>
                </c:pt>
                <c:pt idx="1041">
                  <c:v>8.3279999999998786</c:v>
                </c:pt>
                <c:pt idx="1042">
                  <c:v>8.3359999999998777</c:v>
                </c:pt>
                <c:pt idx="1043">
                  <c:v>8.3439999999998786</c:v>
                </c:pt>
                <c:pt idx="1044">
                  <c:v>8.3519999999998777</c:v>
                </c:pt>
                <c:pt idx="1045">
                  <c:v>8.3599999999998786</c:v>
                </c:pt>
                <c:pt idx="1046">
                  <c:v>8.3679999999998778</c:v>
                </c:pt>
                <c:pt idx="1047">
                  <c:v>8.3759999999998787</c:v>
                </c:pt>
                <c:pt idx="1048">
                  <c:v>8.383999999999876</c:v>
                </c:pt>
                <c:pt idx="1049">
                  <c:v>8.3919999999998769</c:v>
                </c:pt>
                <c:pt idx="1050">
                  <c:v>8.399999999999876</c:v>
                </c:pt>
                <c:pt idx="1051">
                  <c:v>8.4079999999998751</c:v>
                </c:pt>
                <c:pt idx="1052">
                  <c:v>8.4159999999998742</c:v>
                </c:pt>
                <c:pt idx="1053">
                  <c:v>8.4239999999998751</c:v>
                </c:pt>
                <c:pt idx="1054">
                  <c:v>8.4319999999998725</c:v>
                </c:pt>
                <c:pt idx="1055">
                  <c:v>8.4399999999998734</c:v>
                </c:pt>
                <c:pt idx="1056">
                  <c:v>8.4479999999998707</c:v>
                </c:pt>
                <c:pt idx="1057">
                  <c:v>8.4559999999998752</c:v>
                </c:pt>
                <c:pt idx="1058">
                  <c:v>8.4639999999998725</c:v>
                </c:pt>
                <c:pt idx="1059">
                  <c:v>8.4719999999998716</c:v>
                </c:pt>
                <c:pt idx="1060">
                  <c:v>8.4799999999998708</c:v>
                </c:pt>
                <c:pt idx="1061">
                  <c:v>8.4879999999998716</c:v>
                </c:pt>
                <c:pt idx="1062">
                  <c:v>8.4959999999998708</c:v>
                </c:pt>
                <c:pt idx="1063">
                  <c:v>8.5039999999998717</c:v>
                </c:pt>
                <c:pt idx="1064">
                  <c:v>8.511999999999869</c:v>
                </c:pt>
                <c:pt idx="1065">
                  <c:v>8.5199999999998717</c:v>
                </c:pt>
                <c:pt idx="1066">
                  <c:v>8.527999999999869</c:v>
                </c:pt>
                <c:pt idx="1067">
                  <c:v>8.5359999999998699</c:v>
                </c:pt>
                <c:pt idx="1068">
                  <c:v>8.5439999999998673</c:v>
                </c:pt>
                <c:pt idx="1069">
                  <c:v>8.5519999999998699</c:v>
                </c:pt>
                <c:pt idx="1070">
                  <c:v>8.559999999999869</c:v>
                </c:pt>
                <c:pt idx="1071">
                  <c:v>8.5679999999998664</c:v>
                </c:pt>
                <c:pt idx="1072">
                  <c:v>8.5759999999998673</c:v>
                </c:pt>
                <c:pt idx="1073">
                  <c:v>8.5839999999998664</c:v>
                </c:pt>
                <c:pt idx="1074">
                  <c:v>8.5919999999998655</c:v>
                </c:pt>
                <c:pt idx="1075">
                  <c:v>8.5999999999998646</c:v>
                </c:pt>
                <c:pt idx="1076">
                  <c:v>8.6079999999998638</c:v>
                </c:pt>
                <c:pt idx="1077">
                  <c:v>8.6159999999998647</c:v>
                </c:pt>
                <c:pt idx="1078">
                  <c:v>8.6239999999998638</c:v>
                </c:pt>
                <c:pt idx="1079">
                  <c:v>8.6319999999998629</c:v>
                </c:pt>
                <c:pt idx="1080">
                  <c:v>8.639999999999862</c:v>
                </c:pt>
                <c:pt idx="1081">
                  <c:v>8.6479999999998611</c:v>
                </c:pt>
                <c:pt idx="1082">
                  <c:v>8.6559999999998638</c:v>
                </c:pt>
                <c:pt idx="1083">
                  <c:v>8.6639999999998629</c:v>
                </c:pt>
                <c:pt idx="1084">
                  <c:v>8.6719999999998603</c:v>
                </c:pt>
                <c:pt idx="1085">
                  <c:v>8.6799999999998594</c:v>
                </c:pt>
                <c:pt idx="1086">
                  <c:v>8.6879999999998603</c:v>
                </c:pt>
                <c:pt idx="1087">
                  <c:v>8.6959999999998594</c:v>
                </c:pt>
                <c:pt idx="1088">
                  <c:v>8.7039999999998585</c:v>
                </c:pt>
                <c:pt idx="1089">
                  <c:v>8.7119999999998559</c:v>
                </c:pt>
                <c:pt idx="1090">
                  <c:v>8.7199999999998585</c:v>
                </c:pt>
                <c:pt idx="1091">
                  <c:v>8.7279999999998559</c:v>
                </c:pt>
                <c:pt idx="1092">
                  <c:v>8.735999999999855</c:v>
                </c:pt>
                <c:pt idx="1093">
                  <c:v>8.7439999999998559</c:v>
                </c:pt>
                <c:pt idx="1094">
                  <c:v>8.751999999999855</c:v>
                </c:pt>
                <c:pt idx="1095">
                  <c:v>8.7599999999998577</c:v>
                </c:pt>
                <c:pt idx="1096">
                  <c:v>8.767999999999855</c:v>
                </c:pt>
                <c:pt idx="1097">
                  <c:v>8.7759999999998541</c:v>
                </c:pt>
                <c:pt idx="1098">
                  <c:v>8.783999999999855</c:v>
                </c:pt>
                <c:pt idx="1099">
                  <c:v>8.7919999999998524</c:v>
                </c:pt>
                <c:pt idx="1100">
                  <c:v>8.7999999999998533</c:v>
                </c:pt>
                <c:pt idx="1101">
                  <c:v>8.8079999999998524</c:v>
                </c:pt>
                <c:pt idx="1102">
                  <c:v>8.8159999999998533</c:v>
                </c:pt>
                <c:pt idx="1103">
                  <c:v>8.8239999999998524</c:v>
                </c:pt>
                <c:pt idx="1104">
                  <c:v>8.8319999999998515</c:v>
                </c:pt>
                <c:pt idx="1105">
                  <c:v>8.8399999999998506</c:v>
                </c:pt>
                <c:pt idx="1106">
                  <c:v>8.8479999999998498</c:v>
                </c:pt>
                <c:pt idx="1107">
                  <c:v>8.8559999999998524</c:v>
                </c:pt>
                <c:pt idx="1108">
                  <c:v>8.8639999999998516</c:v>
                </c:pt>
                <c:pt idx="1109">
                  <c:v>8.8719999999998524</c:v>
                </c:pt>
                <c:pt idx="1110">
                  <c:v>8.8799999999998516</c:v>
                </c:pt>
                <c:pt idx="1111">
                  <c:v>8.8879999999998525</c:v>
                </c:pt>
                <c:pt idx="1112">
                  <c:v>8.8959999999998516</c:v>
                </c:pt>
                <c:pt idx="1113">
                  <c:v>8.9039999999998489</c:v>
                </c:pt>
                <c:pt idx="1114">
                  <c:v>8.9119999999998463</c:v>
                </c:pt>
                <c:pt idx="1115">
                  <c:v>8.9199999999998489</c:v>
                </c:pt>
                <c:pt idx="1116">
                  <c:v>8.9279999999998463</c:v>
                </c:pt>
                <c:pt idx="1117">
                  <c:v>8.9359999999998472</c:v>
                </c:pt>
                <c:pt idx="1118">
                  <c:v>8.9439999999998445</c:v>
                </c:pt>
                <c:pt idx="1119">
                  <c:v>8.9519999999998472</c:v>
                </c:pt>
                <c:pt idx="1120">
                  <c:v>8.9599999999998463</c:v>
                </c:pt>
                <c:pt idx="1121">
                  <c:v>8.9679999999998454</c:v>
                </c:pt>
                <c:pt idx="1122">
                  <c:v>8.9759999999998445</c:v>
                </c:pt>
                <c:pt idx="1123">
                  <c:v>8.9839999999998454</c:v>
                </c:pt>
                <c:pt idx="1124">
                  <c:v>8.9919999999998428</c:v>
                </c:pt>
                <c:pt idx="1125">
                  <c:v>8.9999999999998455</c:v>
                </c:pt>
                <c:pt idx="1126">
                  <c:v>9.0079999999998428</c:v>
                </c:pt>
                <c:pt idx="1127">
                  <c:v>9.0159999999998455</c:v>
                </c:pt>
                <c:pt idx="1128">
                  <c:v>9.0239999999998428</c:v>
                </c:pt>
                <c:pt idx="1129">
                  <c:v>9.0319999999998402</c:v>
                </c:pt>
                <c:pt idx="1130">
                  <c:v>9.0399999999998393</c:v>
                </c:pt>
                <c:pt idx="1131">
                  <c:v>9.0479999999998384</c:v>
                </c:pt>
                <c:pt idx="1132">
                  <c:v>9.0559999999998411</c:v>
                </c:pt>
                <c:pt idx="1133">
                  <c:v>9.0639999999998402</c:v>
                </c:pt>
                <c:pt idx="1134">
                  <c:v>9.0719999999998375</c:v>
                </c:pt>
                <c:pt idx="1135">
                  <c:v>9.0799999999998366</c:v>
                </c:pt>
                <c:pt idx="1136">
                  <c:v>9.0879999999998375</c:v>
                </c:pt>
                <c:pt idx="1137">
                  <c:v>9.0959999999998367</c:v>
                </c:pt>
                <c:pt idx="1138">
                  <c:v>9.1039999999998358</c:v>
                </c:pt>
                <c:pt idx="1139">
                  <c:v>9.1119999999998349</c:v>
                </c:pt>
                <c:pt idx="1140">
                  <c:v>9.1199999999998358</c:v>
                </c:pt>
                <c:pt idx="1141">
                  <c:v>9.1279999999998349</c:v>
                </c:pt>
                <c:pt idx="1142">
                  <c:v>9.135999999999834</c:v>
                </c:pt>
                <c:pt idx="1143">
                  <c:v>9.1439999999998332</c:v>
                </c:pt>
                <c:pt idx="1144">
                  <c:v>9.151999999999834</c:v>
                </c:pt>
                <c:pt idx="1145">
                  <c:v>9.1599999999998349</c:v>
                </c:pt>
                <c:pt idx="1146">
                  <c:v>9.1679999999998323</c:v>
                </c:pt>
                <c:pt idx="1147">
                  <c:v>9.1759999999998332</c:v>
                </c:pt>
                <c:pt idx="1148">
                  <c:v>9.1839999999998323</c:v>
                </c:pt>
                <c:pt idx="1149">
                  <c:v>9.1919999999998314</c:v>
                </c:pt>
                <c:pt idx="1150">
                  <c:v>9.1999999999998305</c:v>
                </c:pt>
                <c:pt idx="1151">
                  <c:v>9.2079999999998279</c:v>
                </c:pt>
                <c:pt idx="1152">
                  <c:v>9.2159999999998305</c:v>
                </c:pt>
                <c:pt idx="1153">
                  <c:v>9.2239999999998279</c:v>
                </c:pt>
                <c:pt idx="1154">
                  <c:v>9.231999999999827</c:v>
                </c:pt>
                <c:pt idx="1155">
                  <c:v>9.2399999999998279</c:v>
                </c:pt>
                <c:pt idx="1156">
                  <c:v>9.247999999999827</c:v>
                </c:pt>
                <c:pt idx="1157">
                  <c:v>9.2559999999998297</c:v>
                </c:pt>
                <c:pt idx="1158">
                  <c:v>9.263999999999827</c:v>
                </c:pt>
                <c:pt idx="1159">
                  <c:v>9.2719999999998244</c:v>
                </c:pt>
                <c:pt idx="1160">
                  <c:v>9.2799999999998271</c:v>
                </c:pt>
                <c:pt idx="1161">
                  <c:v>9.2879999999998244</c:v>
                </c:pt>
                <c:pt idx="1162">
                  <c:v>9.2959999999998253</c:v>
                </c:pt>
                <c:pt idx="1163">
                  <c:v>9.3039999999998244</c:v>
                </c:pt>
                <c:pt idx="1164">
                  <c:v>9.3119999999998235</c:v>
                </c:pt>
                <c:pt idx="1165">
                  <c:v>9.3199999999998244</c:v>
                </c:pt>
                <c:pt idx="1166">
                  <c:v>9.3279999999998235</c:v>
                </c:pt>
                <c:pt idx="1167">
                  <c:v>9.3359999999998227</c:v>
                </c:pt>
                <c:pt idx="1168">
                  <c:v>9.3439999999998218</c:v>
                </c:pt>
                <c:pt idx="1169">
                  <c:v>9.3519999999998227</c:v>
                </c:pt>
                <c:pt idx="1170">
                  <c:v>9.3599999999998236</c:v>
                </c:pt>
                <c:pt idx="1171">
                  <c:v>9.3679999999998227</c:v>
                </c:pt>
                <c:pt idx="1172">
                  <c:v>9.3759999999998218</c:v>
                </c:pt>
                <c:pt idx="1173">
                  <c:v>9.3839999999998227</c:v>
                </c:pt>
                <c:pt idx="1174">
                  <c:v>9.39199999999982</c:v>
                </c:pt>
                <c:pt idx="1175">
                  <c:v>9.3999999999998209</c:v>
                </c:pt>
                <c:pt idx="1176">
                  <c:v>9.4079999999998201</c:v>
                </c:pt>
                <c:pt idx="1177">
                  <c:v>9.415999999999821</c:v>
                </c:pt>
                <c:pt idx="1178">
                  <c:v>9.4239999999998201</c:v>
                </c:pt>
                <c:pt idx="1179">
                  <c:v>9.4319999999998174</c:v>
                </c:pt>
                <c:pt idx="1180">
                  <c:v>9.4399999999998165</c:v>
                </c:pt>
                <c:pt idx="1181">
                  <c:v>9.4479999999998174</c:v>
                </c:pt>
                <c:pt idx="1182">
                  <c:v>9.4559999999998183</c:v>
                </c:pt>
                <c:pt idx="1183">
                  <c:v>9.4639999999998174</c:v>
                </c:pt>
                <c:pt idx="1184">
                  <c:v>9.4719999999998148</c:v>
                </c:pt>
                <c:pt idx="1185">
                  <c:v>9.4799999999998175</c:v>
                </c:pt>
                <c:pt idx="1186">
                  <c:v>9.4879999999998148</c:v>
                </c:pt>
                <c:pt idx="1187">
                  <c:v>9.4959999999998175</c:v>
                </c:pt>
                <c:pt idx="1188">
                  <c:v>9.5039999999998148</c:v>
                </c:pt>
                <c:pt idx="1189">
                  <c:v>9.5119999999998122</c:v>
                </c:pt>
                <c:pt idx="1190">
                  <c:v>9.5199999999998148</c:v>
                </c:pt>
                <c:pt idx="1191">
                  <c:v>9.5279999999998122</c:v>
                </c:pt>
                <c:pt idx="1192">
                  <c:v>9.5359999999998131</c:v>
                </c:pt>
                <c:pt idx="1193">
                  <c:v>9.5439999999998104</c:v>
                </c:pt>
                <c:pt idx="1194">
                  <c:v>9.5519999999998131</c:v>
                </c:pt>
                <c:pt idx="1195">
                  <c:v>9.5599999999998122</c:v>
                </c:pt>
                <c:pt idx="1196">
                  <c:v>9.5679999999998095</c:v>
                </c:pt>
                <c:pt idx="1197">
                  <c:v>9.5759999999998104</c:v>
                </c:pt>
                <c:pt idx="1198">
                  <c:v>9.5839999999998096</c:v>
                </c:pt>
                <c:pt idx="1199">
                  <c:v>9.5919999999998087</c:v>
                </c:pt>
                <c:pt idx="1200">
                  <c:v>9.5999999999998078</c:v>
                </c:pt>
                <c:pt idx="1201">
                  <c:v>9.6079999999998069</c:v>
                </c:pt>
                <c:pt idx="1202">
                  <c:v>9.615999999999806</c:v>
                </c:pt>
                <c:pt idx="1203">
                  <c:v>9.6239999999998069</c:v>
                </c:pt>
                <c:pt idx="1204">
                  <c:v>9.6319999999998043</c:v>
                </c:pt>
                <c:pt idx="1205">
                  <c:v>9.6399999999998052</c:v>
                </c:pt>
                <c:pt idx="1206">
                  <c:v>9.6479999999998025</c:v>
                </c:pt>
                <c:pt idx="1207">
                  <c:v>9.655999999999807</c:v>
                </c:pt>
                <c:pt idx="1208">
                  <c:v>9.6639999999998043</c:v>
                </c:pt>
                <c:pt idx="1209">
                  <c:v>9.6719999999998034</c:v>
                </c:pt>
                <c:pt idx="1210">
                  <c:v>9.6799999999998025</c:v>
                </c:pt>
                <c:pt idx="1211">
                  <c:v>9.6879999999998034</c:v>
                </c:pt>
                <c:pt idx="1212">
                  <c:v>9.6959999999998026</c:v>
                </c:pt>
                <c:pt idx="1213">
                  <c:v>9.7039999999998017</c:v>
                </c:pt>
                <c:pt idx="1214">
                  <c:v>9.711999999999799</c:v>
                </c:pt>
                <c:pt idx="1215">
                  <c:v>9.7199999999998017</c:v>
                </c:pt>
                <c:pt idx="1216">
                  <c:v>9.727999999999799</c:v>
                </c:pt>
                <c:pt idx="1217">
                  <c:v>9.7359999999998017</c:v>
                </c:pt>
                <c:pt idx="1218">
                  <c:v>9.743999999999799</c:v>
                </c:pt>
                <c:pt idx="1219">
                  <c:v>9.7519999999998017</c:v>
                </c:pt>
                <c:pt idx="1220">
                  <c:v>9.7599999999998008</c:v>
                </c:pt>
                <c:pt idx="1221">
                  <c:v>9.7679999999998</c:v>
                </c:pt>
                <c:pt idx="1222">
                  <c:v>9.7759999999997991</c:v>
                </c:pt>
                <c:pt idx="1223">
                  <c:v>9.7839999999998</c:v>
                </c:pt>
                <c:pt idx="1224">
                  <c:v>9.7919999999997973</c:v>
                </c:pt>
                <c:pt idx="1225">
                  <c:v>9.7999999999997964</c:v>
                </c:pt>
                <c:pt idx="1226">
                  <c:v>9.8079999999997973</c:v>
                </c:pt>
                <c:pt idx="1227">
                  <c:v>9.8159999999997982</c:v>
                </c:pt>
                <c:pt idx="1228">
                  <c:v>9.8239999999997973</c:v>
                </c:pt>
                <c:pt idx="1229">
                  <c:v>9.8319999999997947</c:v>
                </c:pt>
                <c:pt idx="1230">
                  <c:v>9.8399999999997956</c:v>
                </c:pt>
                <c:pt idx="1231">
                  <c:v>9.8479999999997947</c:v>
                </c:pt>
                <c:pt idx="1232">
                  <c:v>9.8559999999997974</c:v>
                </c:pt>
                <c:pt idx="1233">
                  <c:v>9.8639999999997965</c:v>
                </c:pt>
                <c:pt idx="1234">
                  <c:v>9.8719999999997938</c:v>
                </c:pt>
                <c:pt idx="1235">
                  <c:v>9.8799999999997947</c:v>
                </c:pt>
                <c:pt idx="1236">
                  <c:v>9.8879999999997938</c:v>
                </c:pt>
                <c:pt idx="1237">
                  <c:v>9.8959999999997947</c:v>
                </c:pt>
                <c:pt idx="1238">
                  <c:v>9.9039999999997921</c:v>
                </c:pt>
                <c:pt idx="1239">
                  <c:v>9.9119999999997894</c:v>
                </c:pt>
                <c:pt idx="1240">
                  <c:v>9.9199999999997921</c:v>
                </c:pt>
                <c:pt idx="1241">
                  <c:v>9.9279999999997894</c:v>
                </c:pt>
                <c:pt idx="1242">
                  <c:v>9.9359999999997903</c:v>
                </c:pt>
                <c:pt idx="1243">
                  <c:v>9.9439999999997877</c:v>
                </c:pt>
                <c:pt idx="1244">
                  <c:v>9.9519999999997903</c:v>
                </c:pt>
                <c:pt idx="1245">
                  <c:v>9.9599999999997895</c:v>
                </c:pt>
                <c:pt idx="1246">
                  <c:v>9.9679999999997868</c:v>
                </c:pt>
                <c:pt idx="1247">
                  <c:v>9.9759999999997895</c:v>
                </c:pt>
                <c:pt idx="1248">
                  <c:v>9.9839999999997868</c:v>
                </c:pt>
                <c:pt idx="1249">
                  <c:v>9.9919999999997877</c:v>
                </c:pt>
                <c:pt idx="1250">
                  <c:v>9.9999999999997868</c:v>
                </c:pt>
                <c:pt idx="1251">
                  <c:v>10.007999999999784</c:v>
                </c:pt>
                <c:pt idx="1252">
                  <c:v>10.015999999999787</c:v>
                </c:pt>
                <c:pt idx="1253">
                  <c:v>10.023999999999784</c:v>
                </c:pt>
                <c:pt idx="1254">
                  <c:v>10.031999999999783</c:v>
                </c:pt>
                <c:pt idx="1255">
                  <c:v>10.039999999999782</c:v>
                </c:pt>
                <c:pt idx="1256">
                  <c:v>10.047999999999783</c:v>
                </c:pt>
                <c:pt idx="1257">
                  <c:v>10.055999999999784</c:v>
                </c:pt>
                <c:pt idx="1258">
                  <c:v>10.063999999999783</c:v>
                </c:pt>
                <c:pt idx="1259">
                  <c:v>10.071999999999782</c:v>
                </c:pt>
                <c:pt idx="1260">
                  <c:v>10.079999999999783</c:v>
                </c:pt>
                <c:pt idx="1261">
                  <c:v>10.087999999999782</c:v>
                </c:pt>
                <c:pt idx="1262">
                  <c:v>10.095999999999782</c:v>
                </c:pt>
                <c:pt idx="1263">
                  <c:v>10.103999999999779</c:v>
                </c:pt>
                <c:pt idx="1264">
                  <c:v>10.111999999999778</c:v>
                </c:pt>
                <c:pt idx="1265">
                  <c:v>10.119999999999779</c:v>
                </c:pt>
                <c:pt idx="1266">
                  <c:v>10.127999999999778</c:v>
                </c:pt>
                <c:pt idx="1267">
                  <c:v>10.135999999999777</c:v>
                </c:pt>
                <c:pt idx="1268">
                  <c:v>10.143999999999775</c:v>
                </c:pt>
                <c:pt idx="1269">
                  <c:v>10.151999999999777</c:v>
                </c:pt>
                <c:pt idx="1270">
                  <c:v>10.159999999999776</c:v>
                </c:pt>
                <c:pt idx="1271">
                  <c:v>10.167999999999775</c:v>
                </c:pt>
                <c:pt idx="1272">
                  <c:v>10.175999999999776</c:v>
                </c:pt>
                <c:pt idx="1273">
                  <c:v>10.183999999999775</c:v>
                </c:pt>
                <c:pt idx="1274">
                  <c:v>10.191999999999775</c:v>
                </c:pt>
                <c:pt idx="1275">
                  <c:v>10.199999999999774</c:v>
                </c:pt>
                <c:pt idx="1276">
                  <c:v>10.207999999999773</c:v>
                </c:pt>
                <c:pt idx="1277">
                  <c:v>10.215999999999774</c:v>
                </c:pt>
                <c:pt idx="1278">
                  <c:v>10.223999999999773</c:v>
                </c:pt>
                <c:pt idx="1279">
                  <c:v>10.23199999999977</c:v>
                </c:pt>
                <c:pt idx="1280">
                  <c:v>10.239999999999771</c:v>
                </c:pt>
                <c:pt idx="1281">
                  <c:v>10.24799999999977</c:v>
                </c:pt>
                <c:pt idx="1282">
                  <c:v>10.255999999999773</c:v>
                </c:pt>
                <c:pt idx="1283">
                  <c:v>10.26399999999977</c:v>
                </c:pt>
                <c:pt idx="1284">
                  <c:v>10.271999999999769</c:v>
                </c:pt>
                <c:pt idx="1285">
                  <c:v>10.27999999999977</c:v>
                </c:pt>
                <c:pt idx="1286">
                  <c:v>10.287999999999769</c:v>
                </c:pt>
                <c:pt idx="1287">
                  <c:v>10.29599999999977</c:v>
                </c:pt>
                <c:pt idx="1288">
                  <c:v>10.303999999999771</c:v>
                </c:pt>
                <c:pt idx="1289">
                  <c:v>10.311999999999768</c:v>
                </c:pt>
                <c:pt idx="1290">
                  <c:v>10.319999999999771</c:v>
                </c:pt>
                <c:pt idx="1291">
                  <c:v>10.327999999999768</c:v>
                </c:pt>
                <c:pt idx="1292">
                  <c:v>10.335999999999768</c:v>
                </c:pt>
                <c:pt idx="1293">
                  <c:v>10.343999999999767</c:v>
                </c:pt>
                <c:pt idx="1294">
                  <c:v>10.351999999999768</c:v>
                </c:pt>
                <c:pt idx="1295">
                  <c:v>10.359999999999769</c:v>
                </c:pt>
                <c:pt idx="1296">
                  <c:v>10.367999999999766</c:v>
                </c:pt>
                <c:pt idx="1297">
                  <c:v>10.375999999999767</c:v>
                </c:pt>
                <c:pt idx="1298">
                  <c:v>10.383999999999766</c:v>
                </c:pt>
                <c:pt idx="1299">
                  <c:v>10.391999999999765</c:v>
                </c:pt>
                <c:pt idx="1300">
                  <c:v>10.399999999999764</c:v>
                </c:pt>
                <c:pt idx="1301">
                  <c:v>10.407999999999763</c:v>
                </c:pt>
                <c:pt idx="1302">
                  <c:v>10.415999999999764</c:v>
                </c:pt>
                <c:pt idx="1303">
                  <c:v>10.423999999999763</c:v>
                </c:pt>
                <c:pt idx="1304">
                  <c:v>10.431999999999762</c:v>
                </c:pt>
                <c:pt idx="1305">
                  <c:v>10.439999999999761</c:v>
                </c:pt>
                <c:pt idx="1306">
                  <c:v>10.447999999999762</c:v>
                </c:pt>
                <c:pt idx="1307">
                  <c:v>10.455999999999763</c:v>
                </c:pt>
                <c:pt idx="1308">
                  <c:v>10.463999999999761</c:v>
                </c:pt>
                <c:pt idx="1309">
                  <c:v>10.47199999999976</c:v>
                </c:pt>
                <c:pt idx="1310">
                  <c:v>10.479999999999759</c:v>
                </c:pt>
                <c:pt idx="1311">
                  <c:v>10.48799999999976</c:v>
                </c:pt>
                <c:pt idx="1312">
                  <c:v>10.495999999999759</c:v>
                </c:pt>
                <c:pt idx="1313">
                  <c:v>10.503999999999756</c:v>
                </c:pt>
                <c:pt idx="1314">
                  <c:v>10.511999999999755</c:v>
                </c:pt>
                <c:pt idx="1315">
                  <c:v>10.519999999999756</c:v>
                </c:pt>
                <c:pt idx="1316">
                  <c:v>10.527999999999755</c:v>
                </c:pt>
                <c:pt idx="1317">
                  <c:v>10.535999999999754</c:v>
                </c:pt>
                <c:pt idx="1318">
                  <c:v>10.543999999999754</c:v>
                </c:pt>
                <c:pt idx="1319">
                  <c:v>10.551999999999754</c:v>
                </c:pt>
                <c:pt idx="1320">
                  <c:v>10.559999999999755</c:v>
                </c:pt>
                <c:pt idx="1321">
                  <c:v>10.567999999999754</c:v>
                </c:pt>
                <c:pt idx="1322">
                  <c:v>10.575999999999754</c:v>
                </c:pt>
                <c:pt idx="1323">
                  <c:v>10.583999999999754</c:v>
                </c:pt>
                <c:pt idx="1324">
                  <c:v>10.591999999999752</c:v>
                </c:pt>
                <c:pt idx="1325">
                  <c:v>10.599999999999753</c:v>
                </c:pt>
                <c:pt idx="1326">
                  <c:v>10.60799999999975</c:v>
                </c:pt>
                <c:pt idx="1327">
                  <c:v>10.615999999999753</c:v>
                </c:pt>
                <c:pt idx="1328">
                  <c:v>10.62399999999975</c:v>
                </c:pt>
                <c:pt idx="1329">
                  <c:v>10.631999999999749</c:v>
                </c:pt>
                <c:pt idx="1330">
                  <c:v>10.63999999999975</c:v>
                </c:pt>
                <c:pt idx="1331">
                  <c:v>10.647999999999747</c:v>
                </c:pt>
                <c:pt idx="1332">
                  <c:v>10.655999999999752</c:v>
                </c:pt>
                <c:pt idx="1333">
                  <c:v>10.663999999999749</c:v>
                </c:pt>
                <c:pt idx="1334">
                  <c:v>10.671999999999748</c:v>
                </c:pt>
                <c:pt idx="1335">
                  <c:v>10.679999999999747</c:v>
                </c:pt>
                <c:pt idx="1336">
                  <c:v>10.687999999999748</c:v>
                </c:pt>
                <c:pt idx="1337">
                  <c:v>10.695999999999747</c:v>
                </c:pt>
                <c:pt idx="1338">
                  <c:v>10.703999999999747</c:v>
                </c:pt>
                <c:pt idx="1339">
                  <c:v>10.711999999999744</c:v>
                </c:pt>
                <c:pt idx="1340">
                  <c:v>10.719999999999747</c:v>
                </c:pt>
                <c:pt idx="1341">
                  <c:v>10.727999999999744</c:v>
                </c:pt>
                <c:pt idx="1342">
                  <c:v>10.735999999999745</c:v>
                </c:pt>
                <c:pt idx="1343">
                  <c:v>10.743999999999742</c:v>
                </c:pt>
                <c:pt idx="1344">
                  <c:v>10.751999999999745</c:v>
                </c:pt>
                <c:pt idx="1345">
                  <c:v>10.759999999999744</c:v>
                </c:pt>
                <c:pt idx="1346">
                  <c:v>10.767999999999743</c:v>
                </c:pt>
                <c:pt idx="1347">
                  <c:v>10.775999999999742</c:v>
                </c:pt>
                <c:pt idx="1348">
                  <c:v>10.783999999999743</c:v>
                </c:pt>
                <c:pt idx="1349">
                  <c:v>10.79199999999974</c:v>
                </c:pt>
                <c:pt idx="1350">
                  <c:v>10.799999999999741</c:v>
                </c:pt>
                <c:pt idx="1351">
                  <c:v>10.80799999999974</c:v>
                </c:pt>
                <c:pt idx="1352">
                  <c:v>10.815999999999741</c:v>
                </c:pt>
                <c:pt idx="1353">
                  <c:v>10.82399999999974</c:v>
                </c:pt>
                <c:pt idx="1354">
                  <c:v>10.83199999999974</c:v>
                </c:pt>
                <c:pt idx="1355">
                  <c:v>10.839999999999739</c:v>
                </c:pt>
                <c:pt idx="1356">
                  <c:v>10.847999999999736</c:v>
                </c:pt>
                <c:pt idx="1357">
                  <c:v>10.855999999999741</c:v>
                </c:pt>
                <c:pt idx="1358">
                  <c:v>10.863999999999738</c:v>
                </c:pt>
                <c:pt idx="1359">
                  <c:v>10.871999999999737</c:v>
                </c:pt>
                <c:pt idx="1360">
                  <c:v>10.879999999999736</c:v>
                </c:pt>
                <c:pt idx="1361">
                  <c:v>10.887999999999737</c:v>
                </c:pt>
                <c:pt idx="1362">
                  <c:v>10.895999999999736</c:v>
                </c:pt>
                <c:pt idx="1363">
                  <c:v>10.903999999999735</c:v>
                </c:pt>
                <c:pt idx="1364">
                  <c:v>10.911999999999734</c:v>
                </c:pt>
                <c:pt idx="1365">
                  <c:v>10.919999999999735</c:v>
                </c:pt>
                <c:pt idx="1366">
                  <c:v>10.927999999999734</c:v>
                </c:pt>
                <c:pt idx="1367">
                  <c:v>10.935999999999733</c:v>
                </c:pt>
                <c:pt idx="1368">
                  <c:v>10.943999999999733</c:v>
                </c:pt>
                <c:pt idx="1369">
                  <c:v>10.951999999999734</c:v>
                </c:pt>
                <c:pt idx="1370">
                  <c:v>10.959999999999734</c:v>
                </c:pt>
                <c:pt idx="1371">
                  <c:v>10.967999999999732</c:v>
                </c:pt>
                <c:pt idx="1372">
                  <c:v>10.975999999999731</c:v>
                </c:pt>
                <c:pt idx="1373">
                  <c:v>10.983999999999732</c:v>
                </c:pt>
                <c:pt idx="1374">
                  <c:v>10.991999999999729</c:v>
                </c:pt>
                <c:pt idx="1375">
                  <c:v>10.99999999999973</c:v>
                </c:pt>
                <c:pt idx="1376">
                  <c:v>11.007999999999727</c:v>
                </c:pt>
                <c:pt idx="1377">
                  <c:v>11.01599999999973</c:v>
                </c:pt>
                <c:pt idx="1378">
                  <c:v>11.023999999999727</c:v>
                </c:pt>
                <c:pt idx="1379">
                  <c:v>11.031999999999725</c:v>
                </c:pt>
                <c:pt idx="1380">
                  <c:v>11.039999999999726</c:v>
                </c:pt>
                <c:pt idx="1381">
                  <c:v>11.047999999999725</c:v>
                </c:pt>
                <c:pt idx="1382">
                  <c:v>11.055999999999727</c:v>
                </c:pt>
                <c:pt idx="1383">
                  <c:v>11.063999999999726</c:v>
                </c:pt>
                <c:pt idx="1384">
                  <c:v>11.071999999999724</c:v>
                </c:pt>
                <c:pt idx="1385">
                  <c:v>11.079999999999725</c:v>
                </c:pt>
                <c:pt idx="1386">
                  <c:v>11.087999999999724</c:v>
                </c:pt>
                <c:pt idx="1387">
                  <c:v>11.095999999999725</c:v>
                </c:pt>
                <c:pt idx="1388">
                  <c:v>11.103999999999722</c:v>
                </c:pt>
                <c:pt idx="1389">
                  <c:v>11.111999999999721</c:v>
                </c:pt>
                <c:pt idx="1390">
                  <c:v>11.119999999999722</c:v>
                </c:pt>
                <c:pt idx="1391">
                  <c:v>11.127999999999721</c:v>
                </c:pt>
                <c:pt idx="1392">
                  <c:v>11.13599999999972</c:v>
                </c:pt>
                <c:pt idx="1393">
                  <c:v>11.143999999999719</c:v>
                </c:pt>
                <c:pt idx="1394">
                  <c:v>11.15199999999972</c:v>
                </c:pt>
                <c:pt idx="1395">
                  <c:v>11.159999999999721</c:v>
                </c:pt>
                <c:pt idx="1396">
                  <c:v>11.16799999999972</c:v>
                </c:pt>
                <c:pt idx="1397">
                  <c:v>11.175999999999721</c:v>
                </c:pt>
                <c:pt idx="1398">
                  <c:v>11.18399999999972</c:v>
                </c:pt>
                <c:pt idx="1399">
                  <c:v>11.19199999999972</c:v>
                </c:pt>
                <c:pt idx="1400">
                  <c:v>11.199999999999719</c:v>
                </c:pt>
                <c:pt idx="1401">
                  <c:v>11.207999999999716</c:v>
                </c:pt>
                <c:pt idx="1402">
                  <c:v>11.215999999999719</c:v>
                </c:pt>
                <c:pt idx="1403">
                  <c:v>11.223999999999716</c:v>
                </c:pt>
                <c:pt idx="1404">
                  <c:v>11.231999999999715</c:v>
                </c:pt>
                <c:pt idx="1405">
                  <c:v>11.239999999999714</c:v>
                </c:pt>
                <c:pt idx="1406">
                  <c:v>11.247999999999715</c:v>
                </c:pt>
                <c:pt idx="1407">
                  <c:v>11.255999999999716</c:v>
                </c:pt>
                <c:pt idx="1408">
                  <c:v>11.263999999999715</c:v>
                </c:pt>
                <c:pt idx="1409">
                  <c:v>11.271999999999712</c:v>
                </c:pt>
                <c:pt idx="1410">
                  <c:v>11.279999999999715</c:v>
                </c:pt>
                <c:pt idx="1411">
                  <c:v>11.287999999999712</c:v>
                </c:pt>
                <c:pt idx="1412">
                  <c:v>11.295999999999713</c:v>
                </c:pt>
                <c:pt idx="1413">
                  <c:v>11.303999999999714</c:v>
                </c:pt>
                <c:pt idx="1414">
                  <c:v>11.311999999999712</c:v>
                </c:pt>
                <c:pt idx="1415">
                  <c:v>11.319999999999714</c:v>
                </c:pt>
                <c:pt idx="1416">
                  <c:v>11.327999999999712</c:v>
                </c:pt>
                <c:pt idx="1417">
                  <c:v>11.335999999999711</c:v>
                </c:pt>
                <c:pt idx="1418">
                  <c:v>11.34399999999971</c:v>
                </c:pt>
                <c:pt idx="1419">
                  <c:v>11.351999999999711</c:v>
                </c:pt>
                <c:pt idx="1420">
                  <c:v>11.359999999999712</c:v>
                </c:pt>
                <c:pt idx="1421">
                  <c:v>11.367999999999709</c:v>
                </c:pt>
                <c:pt idx="1422">
                  <c:v>11.375999999999708</c:v>
                </c:pt>
                <c:pt idx="1423">
                  <c:v>11.383999999999709</c:v>
                </c:pt>
                <c:pt idx="1424">
                  <c:v>11.391999999999706</c:v>
                </c:pt>
                <c:pt idx="1425">
                  <c:v>11.399999999999707</c:v>
                </c:pt>
                <c:pt idx="1426">
                  <c:v>11.407999999999706</c:v>
                </c:pt>
                <c:pt idx="1427">
                  <c:v>11.415999999999707</c:v>
                </c:pt>
                <c:pt idx="1428">
                  <c:v>11.423999999999706</c:v>
                </c:pt>
                <c:pt idx="1429">
                  <c:v>11.431999999999704</c:v>
                </c:pt>
                <c:pt idx="1430">
                  <c:v>11.439999999999705</c:v>
                </c:pt>
                <c:pt idx="1431">
                  <c:v>11.447999999999704</c:v>
                </c:pt>
                <c:pt idx="1432">
                  <c:v>11.455999999999706</c:v>
                </c:pt>
                <c:pt idx="1433">
                  <c:v>11.463999999999704</c:v>
                </c:pt>
                <c:pt idx="1434">
                  <c:v>11.471999999999703</c:v>
                </c:pt>
                <c:pt idx="1435">
                  <c:v>11.479999999999702</c:v>
                </c:pt>
                <c:pt idx="1436">
                  <c:v>11.487999999999703</c:v>
                </c:pt>
                <c:pt idx="1437">
                  <c:v>11.495999999999702</c:v>
                </c:pt>
                <c:pt idx="1438">
                  <c:v>11.503999999999701</c:v>
                </c:pt>
                <c:pt idx="1439">
                  <c:v>11.5119999999997</c:v>
                </c:pt>
                <c:pt idx="1440">
                  <c:v>11.519999999999701</c:v>
                </c:pt>
                <c:pt idx="1441">
                  <c:v>11.5279999999997</c:v>
                </c:pt>
                <c:pt idx="1442">
                  <c:v>11.535999999999701</c:v>
                </c:pt>
                <c:pt idx="1443">
                  <c:v>11.543999999999699</c:v>
                </c:pt>
                <c:pt idx="1444">
                  <c:v>11.551999999999701</c:v>
                </c:pt>
                <c:pt idx="1445">
                  <c:v>11.5599999999997</c:v>
                </c:pt>
                <c:pt idx="1446">
                  <c:v>11.567999999999698</c:v>
                </c:pt>
                <c:pt idx="1447">
                  <c:v>11.575999999999699</c:v>
                </c:pt>
                <c:pt idx="1448">
                  <c:v>11.583999999999698</c:v>
                </c:pt>
                <c:pt idx="1449">
                  <c:v>11.591999999999697</c:v>
                </c:pt>
                <c:pt idx="1450">
                  <c:v>11.599999999999696</c:v>
                </c:pt>
                <c:pt idx="1451">
                  <c:v>11.607999999999695</c:v>
                </c:pt>
                <c:pt idx="1452">
                  <c:v>11.615999999999696</c:v>
                </c:pt>
                <c:pt idx="1453">
                  <c:v>11.623999999999695</c:v>
                </c:pt>
                <c:pt idx="1454">
                  <c:v>11.631999999999692</c:v>
                </c:pt>
                <c:pt idx="1455">
                  <c:v>11.639999999999693</c:v>
                </c:pt>
                <c:pt idx="1456">
                  <c:v>11.647999999999692</c:v>
                </c:pt>
                <c:pt idx="1457">
                  <c:v>11.655999999999695</c:v>
                </c:pt>
                <c:pt idx="1458">
                  <c:v>11.663999999999694</c:v>
                </c:pt>
                <c:pt idx="1459">
                  <c:v>11.671999999999692</c:v>
                </c:pt>
                <c:pt idx="1460">
                  <c:v>11.679999999999691</c:v>
                </c:pt>
                <c:pt idx="1461">
                  <c:v>11.687999999999692</c:v>
                </c:pt>
                <c:pt idx="1462">
                  <c:v>11.695999999999691</c:v>
                </c:pt>
                <c:pt idx="1463">
                  <c:v>11.70399999999969</c:v>
                </c:pt>
                <c:pt idx="1464">
                  <c:v>11.711999999999687</c:v>
                </c:pt>
                <c:pt idx="1465">
                  <c:v>11.71999999999969</c:v>
                </c:pt>
                <c:pt idx="1466">
                  <c:v>11.727999999999687</c:v>
                </c:pt>
                <c:pt idx="1467">
                  <c:v>11.735999999999686</c:v>
                </c:pt>
                <c:pt idx="1468">
                  <c:v>11.743999999999685</c:v>
                </c:pt>
                <c:pt idx="1469">
                  <c:v>11.751999999999686</c:v>
                </c:pt>
                <c:pt idx="1470">
                  <c:v>11.759999999999687</c:v>
                </c:pt>
                <c:pt idx="1471">
                  <c:v>11.767999999999684</c:v>
                </c:pt>
                <c:pt idx="1472">
                  <c:v>11.775999999999685</c:v>
                </c:pt>
                <c:pt idx="1473">
                  <c:v>11.783999999999686</c:v>
                </c:pt>
                <c:pt idx="1474">
                  <c:v>11.791999999999684</c:v>
                </c:pt>
                <c:pt idx="1475">
                  <c:v>11.799999999999685</c:v>
                </c:pt>
                <c:pt idx="1476">
                  <c:v>11.807999999999684</c:v>
                </c:pt>
                <c:pt idx="1477">
                  <c:v>11.815999999999685</c:v>
                </c:pt>
                <c:pt idx="1478">
                  <c:v>11.823999999999684</c:v>
                </c:pt>
                <c:pt idx="1479">
                  <c:v>11.831999999999683</c:v>
                </c:pt>
                <c:pt idx="1480">
                  <c:v>11.839999999999682</c:v>
                </c:pt>
                <c:pt idx="1481">
                  <c:v>11.847999999999679</c:v>
                </c:pt>
                <c:pt idx="1482">
                  <c:v>11.855999999999684</c:v>
                </c:pt>
                <c:pt idx="1483">
                  <c:v>11.863999999999681</c:v>
                </c:pt>
                <c:pt idx="1484">
                  <c:v>11.87199999999968</c:v>
                </c:pt>
                <c:pt idx="1485">
                  <c:v>11.879999999999679</c:v>
                </c:pt>
                <c:pt idx="1486">
                  <c:v>11.88799999999968</c:v>
                </c:pt>
                <c:pt idx="1487">
                  <c:v>11.895999999999679</c:v>
                </c:pt>
                <c:pt idx="1488">
                  <c:v>11.903999999999678</c:v>
                </c:pt>
                <c:pt idx="1489">
                  <c:v>11.911999999999676</c:v>
                </c:pt>
                <c:pt idx="1490">
                  <c:v>11.919999999999678</c:v>
                </c:pt>
                <c:pt idx="1491">
                  <c:v>11.927999999999676</c:v>
                </c:pt>
                <c:pt idx="1492">
                  <c:v>11.935999999999677</c:v>
                </c:pt>
                <c:pt idx="1493">
                  <c:v>11.943999999999674</c:v>
                </c:pt>
                <c:pt idx="1494">
                  <c:v>11.951999999999677</c:v>
                </c:pt>
                <c:pt idx="1495">
                  <c:v>11.959999999999676</c:v>
                </c:pt>
                <c:pt idx="1496">
                  <c:v>11.967999999999675</c:v>
                </c:pt>
                <c:pt idx="1497">
                  <c:v>11.975999999999674</c:v>
                </c:pt>
                <c:pt idx="1498">
                  <c:v>11.983999999999675</c:v>
                </c:pt>
                <c:pt idx="1499">
                  <c:v>11.991999999999672</c:v>
                </c:pt>
                <c:pt idx="1500">
                  <c:v>11.999999999999673</c:v>
                </c:pt>
                <c:pt idx="1501">
                  <c:v>12.00799999999967</c:v>
                </c:pt>
                <c:pt idx="1502">
                  <c:v>12.015999999999671</c:v>
                </c:pt>
                <c:pt idx="1503">
                  <c:v>12.023999999999672</c:v>
                </c:pt>
                <c:pt idx="1504">
                  <c:v>12.03199999999967</c:v>
                </c:pt>
                <c:pt idx="1505">
                  <c:v>12.039999999999671</c:v>
                </c:pt>
                <c:pt idx="1506">
                  <c:v>12.04799999999967</c:v>
                </c:pt>
                <c:pt idx="1507">
                  <c:v>12.055999999999672</c:v>
                </c:pt>
                <c:pt idx="1508">
                  <c:v>12.063999999999671</c:v>
                </c:pt>
                <c:pt idx="1509">
                  <c:v>12.071999999999669</c:v>
                </c:pt>
                <c:pt idx="1510">
                  <c:v>12.079999999999668</c:v>
                </c:pt>
                <c:pt idx="1511">
                  <c:v>12.087999999999669</c:v>
                </c:pt>
                <c:pt idx="1512">
                  <c:v>12.095999999999668</c:v>
                </c:pt>
                <c:pt idx="1513">
                  <c:v>12.103999999999667</c:v>
                </c:pt>
                <c:pt idx="1514">
                  <c:v>12.111999999999664</c:v>
                </c:pt>
                <c:pt idx="1515">
                  <c:v>12.119999999999667</c:v>
                </c:pt>
                <c:pt idx="1516">
                  <c:v>12.127999999999664</c:v>
                </c:pt>
                <c:pt idx="1517">
                  <c:v>12.135999999999665</c:v>
                </c:pt>
                <c:pt idx="1518">
                  <c:v>12.143999999999664</c:v>
                </c:pt>
                <c:pt idx="1519">
                  <c:v>12.151999999999665</c:v>
                </c:pt>
                <c:pt idx="1520">
                  <c:v>12.159999999999666</c:v>
                </c:pt>
                <c:pt idx="1521">
                  <c:v>12.167999999999664</c:v>
                </c:pt>
                <c:pt idx="1522">
                  <c:v>12.175999999999664</c:v>
                </c:pt>
                <c:pt idx="1523">
                  <c:v>12.183999999999664</c:v>
                </c:pt>
                <c:pt idx="1524">
                  <c:v>12.191999999999663</c:v>
                </c:pt>
                <c:pt idx="1525">
                  <c:v>12.199999999999662</c:v>
                </c:pt>
                <c:pt idx="1526">
                  <c:v>12.207999999999659</c:v>
                </c:pt>
                <c:pt idx="1527">
                  <c:v>12.215999999999662</c:v>
                </c:pt>
                <c:pt idx="1528">
                  <c:v>12.223999999999659</c:v>
                </c:pt>
                <c:pt idx="1529">
                  <c:v>12.231999999999658</c:v>
                </c:pt>
                <c:pt idx="1530">
                  <c:v>12.239999999999657</c:v>
                </c:pt>
                <c:pt idx="1531">
                  <c:v>12.247999999999658</c:v>
                </c:pt>
                <c:pt idx="1532">
                  <c:v>12.255999999999659</c:v>
                </c:pt>
                <c:pt idx="1533">
                  <c:v>12.263999999999658</c:v>
                </c:pt>
                <c:pt idx="1534">
                  <c:v>12.271999999999656</c:v>
                </c:pt>
                <c:pt idx="1535">
                  <c:v>12.279999999999658</c:v>
                </c:pt>
                <c:pt idx="1536">
                  <c:v>12.287999999999656</c:v>
                </c:pt>
                <c:pt idx="1537">
                  <c:v>12.295999999999657</c:v>
                </c:pt>
                <c:pt idx="1538">
                  <c:v>12.303999999999656</c:v>
                </c:pt>
                <c:pt idx="1539">
                  <c:v>12.311999999999655</c:v>
                </c:pt>
                <c:pt idx="1540">
                  <c:v>12.319999999999656</c:v>
                </c:pt>
                <c:pt idx="1541">
                  <c:v>12.327999999999655</c:v>
                </c:pt>
                <c:pt idx="1542">
                  <c:v>12.335999999999654</c:v>
                </c:pt>
                <c:pt idx="1543">
                  <c:v>12.343999999999653</c:v>
                </c:pt>
                <c:pt idx="1544">
                  <c:v>12.351999999999654</c:v>
                </c:pt>
                <c:pt idx="1545">
                  <c:v>12.359999999999655</c:v>
                </c:pt>
                <c:pt idx="1546">
                  <c:v>12.367999999999652</c:v>
                </c:pt>
                <c:pt idx="1547">
                  <c:v>12.375999999999653</c:v>
                </c:pt>
                <c:pt idx="1548">
                  <c:v>12.383999999999652</c:v>
                </c:pt>
                <c:pt idx="1549">
                  <c:v>12.391999999999651</c:v>
                </c:pt>
                <c:pt idx="1550">
                  <c:v>12.399999999999652</c:v>
                </c:pt>
                <c:pt idx="1551">
                  <c:v>12.407999999999651</c:v>
                </c:pt>
                <c:pt idx="1552">
                  <c:v>12.415999999999652</c:v>
                </c:pt>
                <c:pt idx="1553">
                  <c:v>12.423999999999651</c:v>
                </c:pt>
                <c:pt idx="1554">
                  <c:v>12.431999999999649</c:v>
                </c:pt>
                <c:pt idx="1555">
                  <c:v>12.439999999999648</c:v>
                </c:pt>
                <c:pt idx="1556">
                  <c:v>12.447999999999649</c:v>
                </c:pt>
                <c:pt idx="1557">
                  <c:v>12.45599999999965</c:v>
                </c:pt>
                <c:pt idx="1558">
                  <c:v>12.463999999999649</c:v>
                </c:pt>
                <c:pt idx="1559">
                  <c:v>12.471999999999646</c:v>
                </c:pt>
                <c:pt idx="1560">
                  <c:v>12.479999999999647</c:v>
                </c:pt>
                <c:pt idx="1561">
                  <c:v>12.487999999999646</c:v>
                </c:pt>
                <c:pt idx="1562">
                  <c:v>12.495999999999647</c:v>
                </c:pt>
                <c:pt idx="1563">
                  <c:v>12.503999999999646</c:v>
                </c:pt>
                <c:pt idx="1564">
                  <c:v>12.511999999999643</c:v>
                </c:pt>
                <c:pt idx="1565">
                  <c:v>12.519999999999646</c:v>
                </c:pt>
                <c:pt idx="1566">
                  <c:v>12.527999999999643</c:v>
                </c:pt>
                <c:pt idx="1567">
                  <c:v>12.535999999999644</c:v>
                </c:pt>
                <c:pt idx="1568">
                  <c:v>12.543999999999642</c:v>
                </c:pt>
                <c:pt idx="1569">
                  <c:v>12.551999999999644</c:v>
                </c:pt>
                <c:pt idx="1570">
                  <c:v>12.559999999999643</c:v>
                </c:pt>
                <c:pt idx="1571">
                  <c:v>12.567999999999641</c:v>
                </c:pt>
                <c:pt idx="1572">
                  <c:v>12.575999999999642</c:v>
                </c:pt>
                <c:pt idx="1573">
                  <c:v>12.583999999999641</c:v>
                </c:pt>
                <c:pt idx="1574">
                  <c:v>12.59199999999964</c:v>
                </c:pt>
                <c:pt idx="1575">
                  <c:v>12.599999999999639</c:v>
                </c:pt>
                <c:pt idx="1576">
                  <c:v>12.607999999999636</c:v>
                </c:pt>
                <c:pt idx="1577">
                  <c:v>12.615999999999637</c:v>
                </c:pt>
                <c:pt idx="1578">
                  <c:v>12.623999999999636</c:v>
                </c:pt>
                <c:pt idx="1579">
                  <c:v>12.631999999999636</c:v>
                </c:pt>
                <c:pt idx="1580">
                  <c:v>12.639999999999636</c:v>
                </c:pt>
                <c:pt idx="1581">
                  <c:v>12.647999999999634</c:v>
                </c:pt>
                <c:pt idx="1582">
                  <c:v>12.655999999999638</c:v>
                </c:pt>
                <c:pt idx="1583">
                  <c:v>12.663999999999636</c:v>
                </c:pt>
                <c:pt idx="1584">
                  <c:v>12.671999999999635</c:v>
                </c:pt>
                <c:pt idx="1585">
                  <c:v>12.679999999999634</c:v>
                </c:pt>
                <c:pt idx="1586">
                  <c:v>12.687999999999635</c:v>
                </c:pt>
                <c:pt idx="1587">
                  <c:v>12.695999999999634</c:v>
                </c:pt>
                <c:pt idx="1588">
                  <c:v>12.703999999999633</c:v>
                </c:pt>
                <c:pt idx="1589">
                  <c:v>12.71199999999963</c:v>
                </c:pt>
                <c:pt idx="1590">
                  <c:v>12.719999999999633</c:v>
                </c:pt>
                <c:pt idx="1591">
                  <c:v>12.72799999999963</c:v>
                </c:pt>
                <c:pt idx="1592">
                  <c:v>12.735999999999629</c:v>
                </c:pt>
                <c:pt idx="1593">
                  <c:v>12.743999999999629</c:v>
                </c:pt>
                <c:pt idx="1594">
                  <c:v>12.751999999999629</c:v>
                </c:pt>
                <c:pt idx="1595">
                  <c:v>12.75999999999963</c:v>
                </c:pt>
                <c:pt idx="1596">
                  <c:v>12.767999999999629</c:v>
                </c:pt>
                <c:pt idx="1597">
                  <c:v>12.775999999999629</c:v>
                </c:pt>
                <c:pt idx="1598">
                  <c:v>12.783999999999629</c:v>
                </c:pt>
                <c:pt idx="1599">
                  <c:v>12.791999999999627</c:v>
                </c:pt>
                <c:pt idx="1600">
                  <c:v>12.799999999999626</c:v>
                </c:pt>
                <c:pt idx="1601">
                  <c:v>12.807999999999627</c:v>
                </c:pt>
                <c:pt idx="1602">
                  <c:v>12.815999999999626</c:v>
                </c:pt>
                <c:pt idx="1603">
                  <c:v>12.823999999999627</c:v>
                </c:pt>
                <c:pt idx="1604">
                  <c:v>12.831999999999624</c:v>
                </c:pt>
                <c:pt idx="1605">
                  <c:v>12.839999999999625</c:v>
                </c:pt>
                <c:pt idx="1606">
                  <c:v>12.847999999999622</c:v>
                </c:pt>
                <c:pt idx="1607">
                  <c:v>12.855999999999627</c:v>
                </c:pt>
                <c:pt idx="1608">
                  <c:v>12.863999999999624</c:v>
                </c:pt>
                <c:pt idx="1609">
                  <c:v>12.871999999999623</c:v>
                </c:pt>
                <c:pt idx="1610">
                  <c:v>12.879999999999624</c:v>
                </c:pt>
                <c:pt idx="1611">
                  <c:v>12.887999999999623</c:v>
                </c:pt>
                <c:pt idx="1612">
                  <c:v>12.895999999999624</c:v>
                </c:pt>
                <c:pt idx="1613">
                  <c:v>12.903999999999622</c:v>
                </c:pt>
                <c:pt idx="1614">
                  <c:v>12.911999999999621</c:v>
                </c:pt>
                <c:pt idx="1615">
                  <c:v>12.919999999999622</c:v>
                </c:pt>
                <c:pt idx="1616">
                  <c:v>12.927999999999621</c:v>
                </c:pt>
                <c:pt idx="1617">
                  <c:v>12.935999999999622</c:v>
                </c:pt>
                <c:pt idx="1618">
                  <c:v>12.943999999999619</c:v>
                </c:pt>
                <c:pt idx="1619">
                  <c:v>12.951999999999622</c:v>
                </c:pt>
                <c:pt idx="1620">
                  <c:v>12.959999999999621</c:v>
                </c:pt>
                <c:pt idx="1621">
                  <c:v>12.967999999999618</c:v>
                </c:pt>
                <c:pt idx="1622">
                  <c:v>12.975999999999619</c:v>
                </c:pt>
                <c:pt idx="1623">
                  <c:v>12.983999999999618</c:v>
                </c:pt>
                <c:pt idx="1624">
                  <c:v>12.991999999999617</c:v>
                </c:pt>
                <c:pt idx="1625">
                  <c:v>12.999999999999618</c:v>
                </c:pt>
                <c:pt idx="1626">
                  <c:v>13.007999999999615</c:v>
                </c:pt>
                <c:pt idx="1627">
                  <c:v>13.015999999999618</c:v>
                </c:pt>
                <c:pt idx="1628">
                  <c:v>13.023999999999615</c:v>
                </c:pt>
                <c:pt idx="1629">
                  <c:v>13.031999999999615</c:v>
                </c:pt>
                <c:pt idx="1630">
                  <c:v>13.039999999999614</c:v>
                </c:pt>
                <c:pt idx="1631">
                  <c:v>13.047999999999613</c:v>
                </c:pt>
                <c:pt idx="1632">
                  <c:v>13.055999999999615</c:v>
                </c:pt>
                <c:pt idx="1633">
                  <c:v>13.063999999999615</c:v>
                </c:pt>
                <c:pt idx="1634">
                  <c:v>13.071999999999612</c:v>
                </c:pt>
                <c:pt idx="1635">
                  <c:v>13.079999999999611</c:v>
                </c:pt>
                <c:pt idx="1636">
                  <c:v>13.087999999999612</c:v>
                </c:pt>
                <c:pt idx="1637">
                  <c:v>13.095999999999611</c:v>
                </c:pt>
                <c:pt idx="1638">
                  <c:v>13.10399999999961</c:v>
                </c:pt>
                <c:pt idx="1639">
                  <c:v>13.111999999999609</c:v>
                </c:pt>
                <c:pt idx="1640">
                  <c:v>13.11999999999961</c:v>
                </c:pt>
                <c:pt idx="1641">
                  <c:v>13.127999999999609</c:v>
                </c:pt>
                <c:pt idx="1642">
                  <c:v>13.135999999999608</c:v>
                </c:pt>
                <c:pt idx="1643">
                  <c:v>13.143999999999606</c:v>
                </c:pt>
                <c:pt idx="1644">
                  <c:v>13.151999999999608</c:v>
                </c:pt>
                <c:pt idx="1645">
                  <c:v>13.159999999999608</c:v>
                </c:pt>
                <c:pt idx="1646">
                  <c:v>13.167999999999607</c:v>
                </c:pt>
                <c:pt idx="1647">
                  <c:v>13.175999999999606</c:v>
                </c:pt>
                <c:pt idx="1648">
                  <c:v>13.183999999999607</c:v>
                </c:pt>
                <c:pt idx="1649">
                  <c:v>13.191999999999604</c:v>
                </c:pt>
                <c:pt idx="1650">
                  <c:v>13.199999999999605</c:v>
                </c:pt>
                <c:pt idx="1651">
                  <c:v>13.207999999999602</c:v>
                </c:pt>
                <c:pt idx="1652">
                  <c:v>13.215999999999605</c:v>
                </c:pt>
                <c:pt idx="1653">
                  <c:v>13.223999999999602</c:v>
                </c:pt>
                <c:pt idx="1654">
                  <c:v>13.231999999999601</c:v>
                </c:pt>
                <c:pt idx="1655">
                  <c:v>13.239999999999602</c:v>
                </c:pt>
                <c:pt idx="1656">
                  <c:v>13.2479999999996</c:v>
                </c:pt>
                <c:pt idx="1657">
                  <c:v>13.255999999999604</c:v>
                </c:pt>
                <c:pt idx="1658">
                  <c:v>13.263999999999601</c:v>
                </c:pt>
                <c:pt idx="1659">
                  <c:v>13.271999999999599</c:v>
                </c:pt>
                <c:pt idx="1660">
                  <c:v>13.2799999999996</c:v>
                </c:pt>
                <c:pt idx="1661">
                  <c:v>13.287999999999599</c:v>
                </c:pt>
                <c:pt idx="1662">
                  <c:v>13.2959999999996</c:v>
                </c:pt>
                <c:pt idx="1663">
                  <c:v>13.303999999999599</c:v>
                </c:pt>
                <c:pt idx="1664">
                  <c:v>13.311999999999596</c:v>
                </c:pt>
                <c:pt idx="1665">
                  <c:v>13.319999999999599</c:v>
                </c:pt>
                <c:pt idx="1666">
                  <c:v>13.327999999999596</c:v>
                </c:pt>
                <c:pt idx="1667">
                  <c:v>13.335999999999597</c:v>
                </c:pt>
                <c:pt idx="1668">
                  <c:v>13.343999999999594</c:v>
                </c:pt>
                <c:pt idx="1669">
                  <c:v>13.351999999999597</c:v>
                </c:pt>
                <c:pt idx="1670">
                  <c:v>13.359999999999596</c:v>
                </c:pt>
                <c:pt idx="1671">
                  <c:v>13.367999999999595</c:v>
                </c:pt>
                <c:pt idx="1672">
                  <c:v>13.375999999999596</c:v>
                </c:pt>
                <c:pt idx="1673">
                  <c:v>13.383999999999595</c:v>
                </c:pt>
                <c:pt idx="1674">
                  <c:v>13.391999999999594</c:v>
                </c:pt>
                <c:pt idx="1675">
                  <c:v>13.399999999999594</c:v>
                </c:pt>
                <c:pt idx="1676">
                  <c:v>13.407999999999593</c:v>
                </c:pt>
                <c:pt idx="1677">
                  <c:v>13.415999999999592</c:v>
                </c:pt>
                <c:pt idx="1678">
                  <c:v>13.423999999999593</c:v>
                </c:pt>
                <c:pt idx="1679">
                  <c:v>13.43199999999959</c:v>
                </c:pt>
                <c:pt idx="1680">
                  <c:v>13.439999999999589</c:v>
                </c:pt>
                <c:pt idx="1681">
                  <c:v>13.447999999999588</c:v>
                </c:pt>
                <c:pt idx="1682">
                  <c:v>13.455999999999591</c:v>
                </c:pt>
                <c:pt idx="1683">
                  <c:v>13.46399999999959</c:v>
                </c:pt>
                <c:pt idx="1684">
                  <c:v>13.471999999999587</c:v>
                </c:pt>
                <c:pt idx="1685">
                  <c:v>13.479999999999588</c:v>
                </c:pt>
                <c:pt idx="1686">
                  <c:v>13.487999999999587</c:v>
                </c:pt>
                <c:pt idx="1687">
                  <c:v>13.495999999999588</c:v>
                </c:pt>
                <c:pt idx="1688">
                  <c:v>13.503999999999586</c:v>
                </c:pt>
                <c:pt idx="1689">
                  <c:v>13.511999999999585</c:v>
                </c:pt>
                <c:pt idx="1690">
                  <c:v>13.519999999999586</c:v>
                </c:pt>
                <c:pt idx="1691">
                  <c:v>13.527999999999585</c:v>
                </c:pt>
                <c:pt idx="1692">
                  <c:v>13.535999999999584</c:v>
                </c:pt>
                <c:pt idx="1693">
                  <c:v>13.543999999999583</c:v>
                </c:pt>
                <c:pt idx="1694">
                  <c:v>13.551999999999584</c:v>
                </c:pt>
                <c:pt idx="1695">
                  <c:v>13.559999999999585</c:v>
                </c:pt>
                <c:pt idx="1696">
                  <c:v>13.567999999999582</c:v>
                </c:pt>
                <c:pt idx="1697">
                  <c:v>13.575999999999583</c:v>
                </c:pt>
                <c:pt idx="1698">
                  <c:v>13.583999999999582</c:v>
                </c:pt>
                <c:pt idx="1699">
                  <c:v>13.591999999999581</c:v>
                </c:pt>
                <c:pt idx="1700">
                  <c:v>13.59999999999958</c:v>
                </c:pt>
                <c:pt idx="1701">
                  <c:v>13.60799999999958</c:v>
                </c:pt>
                <c:pt idx="1702">
                  <c:v>13.61599999999958</c:v>
                </c:pt>
                <c:pt idx="1703">
                  <c:v>13.62399999999958</c:v>
                </c:pt>
                <c:pt idx="1704">
                  <c:v>13.631999999999577</c:v>
                </c:pt>
                <c:pt idx="1705">
                  <c:v>13.639999999999578</c:v>
                </c:pt>
                <c:pt idx="1706">
                  <c:v>13.647999999999575</c:v>
                </c:pt>
                <c:pt idx="1707">
                  <c:v>13.65599999999958</c:v>
                </c:pt>
                <c:pt idx="1708">
                  <c:v>13.663999999999577</c:v>
                </c:pt>
                <c:pt idx="1709">
                  <c:v>13.671999999999574</c:v>
                </c:pt>
                <c:pt idx="1710">
                  <c:v>13.679999999999575</c:v>
                </c:pt>
                <c:pt idx="1711">
                  <c:v>13.687999999999574</c:v>
                </c:pt>
                <c:pt idx="1712">
                  <c:v>13.695999999999575</c:v>
                </c:pt>
                <c:pt idx="1713">
                  <c:v>13.703999999999573</c:v>
                </c:pt>
                <c:pt idx="1714">
                  <c:v>13.711999999999572</c:v>
                </c:pt>
                <c:pt idx="1715">
                  <c:v>13.719999999999573</c:v>
                </c:pt>
                <c:pt idx="1716">
                  <c:v>13.727999999999572</c:v>
                </c:pt>
                <c:pt idx="1717">
                  <c:v>13.735999999999573</c:v>
                </c:pt>
                <c:pt idx="1718">
                  <c:v>13.74399999999957</c:v>
                </c:pt>
                <c:pt idx="1719">
                  <c:v>13.751999999999573</c:v>
                </c:pt>
                <c:pt idx="1720">
                  <c:v>13.759999999999572</c:v>
                </c:pt>
                <c:pt idx="1721">
                  <c:v>13.767999999999571</c:v>
                </c:pt>
                <c:pt idx="1722">
                  <c:v>13.77599999999957</c:v>
                </c:pt>
                <c:pt idx="1723">
                  <c:v>13.783999999999571</c:v>
                </c:pt>
                <c:pt idx="1724">
                  <c:v>13.791999999999568</c:v>
                </c:pt>
                <c:pt idx="1725">
                  <c:v>13.799999999999569</c:v>
                </c:pt>
                <c:pt idx="1726">
                  <c:v>13.80799999999957</c:v>
                </c:pt>
                <c:pt idx="1727">
                  <c:v>13.815999999999571</c:v>
                </c:pt>
                <c:pt idx="1728">
                  <c:v>13.82399999999957</c:v>
                </c:pt>
                <c:pt idx="1729">
                  <c:v>13.831999999999567</c:v>
                </c:pt>
                <c:pt idx="1730">
                  <c:v>13.839999999999566</c:v>
                </c:pt>
                <c:pt idx="1731">
                  <c:v>13.847999999999567</c:v>
                </c:pt>
                <c:pt idx="1732">
                  <c:v>13.855999999999568</c:v>
                </c:pt>
                <c:pt idx="1733">
                  <c:v>13.863999999999567</c:v>
                </c:pt>
                <c:pt idx="1734">
                  <c:v>13.871999999999566</c:v>
                </c:pt>
                <c:pt idx="1735">
                  <c:v>13.879999999999567</c:v>
                </c:pt>
                <c:pt idx="1736">
                  <c:v>13.887999999999566</c:v>
                </c:pt>
                <c:pt idx="1737">
                  <c:v>13.895999999999566</c:v>
                </c:pt>
                <c:pt idx="1738">
                  <c:v>13.903999999999565</c:v>
                </c:pt>
                <c:pt idx="1739">
                  <c:v>13.911999999999562</c:v>
                </c:pt>
                <c:pt idx="1740">
                  <c:v>13.919999999999563</c:v>
                </c:pt>
                <c:pt idx="1741">
                  <c:v>13.92799999999956</c:v>
                </c:pt>
                <c:pt idx="1742">
                  <c:v>13.935999999999565</c:v>
                </c:pt>
                <c:pt idx="1743">
                  <c:v>13.943999999999562</c:v>
                </c:pt>
                <c:pt idx="1744">
                  <c:v>13.951999999999563</c:v>
                </c:pt>
                <c:pt idx="1745">
                  <c:v>13.959999999999562</c:v>
                </c:pt>
                <c:pt idx="1746">
                  <c:v>13.967999999999559</c:v>
                </c:pt>
                <c:pt idx="1747">
                  <c:v>13.97599999999956</c:v>
                </c:pt>
                <c:pt idx="1748">
                  <c:v>13.983999999999559</c:v>
                </c:pt>
                <c:pt idx="1749">
                  <c:v>13.991999999999557</c:v>
                </c:pt>
                <c:pt idx="1750">
                  <c:v>13.999999999999556</c:v>
                </c:pt>
                <c:pt idx="1751">
                  <c:v>14.007999999999559</c:v>
                </c:pt>
                <c:pt idx="1752">
                  <c:v>14.015999999999559</c:v>
                </c:pt>
                <c:pt idx="1753">
                  <c:v>14.023999999999557</c:v>
                </c:pt>
                <c:pt idx="1754">
                  <c:v>14.031999999999554</c:v>
                </c:pt>
                <c:pt idx="1755">
                  <c:v>14.039999999999555</c:v>
                </c:pt>
                <c:pt idx="1756">
                  <c:v>14.047999999999552</c:v>
                </c:pt>
                <c:pt idx="1757">
                  <c:v>14.055999999999555</c:v>
                </c:pt>
                <c:pt idx="1758">
                  <c:v>14.063999999999552</c:v>
                </c:pt>
                <c:pt idx="1759">
                  <c:v>14.071999999999552</c:v>
                </c:pt>
                <c:pt idx="1760">
                  <c:v>14.079999999999554</c:v>
                </c:pt>
                <c:pt idx="1761">
                  <c:v>14.087999999999553</c:v>
                </c:pt>
                <c:pt idx="1762">
                  <c:v>14.095999999999552</c:v>
                </c:pt>
                <c:pt idx="1763">
                  <c:v>14.103999999999552</c:v>
                </c:pt>
                <c:pt idx="1764">
                  <c:v>14.111999999999551</c:v>
                </c:pt>
                <c:pt idx="1765">
                  <c:v>14.11999999999955</c:v>
                </c:pt>
                <c:pt idx="1766">
                  <c:v>14.127999999999549</c:v>
                </c:pt>
                <c:pt idx="1767">
                  <c:v>14.13599999999955</c:v>
                </c:pt>
                <c:pt idx="1768">
                  <c:v>14.143999999999547</c:v>
                </c:pt>
                <c:pt idx="1769">
                  <c:v>14.15199999999955</c:v>
                </c:pt>
                <c:pt idx="1770">
                  <c:v>14.159999999999551</c:v>
                </c:pt>
                <c:pt idx="1771">
                  <c:v>14.16799999999955</c:v>
                </c:pt>
                <c:pt idx="1772">
                  <c:v>14.175999999999549</c:v>
                </c:pt>
                <c:pt idx="1773">
                  <c:v>14.183999999999546</c:v>
                </c:pt>
                <c:pt idx="1774">
                  <c:v>14.191999999999545</c:v>
                </c:pt>
                <c:pt idx="1775">
                  <c:v>14.199999999999546</c:v>
                </c:pt>
                <c:pt idx="1776">
                  <c:v>14.207999999999544</c:v>
                </c:pt>
                <c:pt idx="1777">
                  <c:v>14.215999999999545</c:v>
                </c:pt>
                <c:pt idx="1778">
                  <c:v>14.223999999999545</c:v>
                </c:pt>
                <c:pt idx="1779">
                  <c:v>14.231999999999545</c:v>
                </c:pt>
                <c:pt idx="1780">
                  <c:v>14.239999999999544</c:v>
                </c:pt>
                <c:pt idx="1781">
                  <c:v>14.247999999999543</c:v>
                </c:pt>
                <c:pt idx="1782">
                  <c:v>14.255999999999544</c:v>
                </c:pt>
                <c:pt idx="1783">
                  <c:v>14.263999999999543</c:v>
                </c:pt>
                <c:pt idx="1784">
                  <c:v>14.27199999999954</c:v>
                </c:pt>
                <c:pt idx="1785">
                  <c:v>14.279999999999539</c:v>
                </c:pt>
                <c:pt idx="1786">
                  <c:v>14.287999999999538</c:v>
                </c:pt>
                <c:pt idx="1787">
                  <c:v>14.295999999999543</c:v>
                </c:pt>
                <c:pt idx="1788">
                  <c:v>14.303999999999542</c:v>
                </c:pt>
                <c:pt idx="1789">
                  <c:v>14.311999999999539</c:v>
                </c:pt>
                <c:pt idx="1790">
                  <c:v>14.31999999999954</c:v>
                </c:pt>
                <c:pt idx="1791">
                  <c:v>14.327999999999539</c:v>
                </c:pt>
                <c:pt idx="1792">
                  <c:v>14.335999999999538</c:v>
                </c:pt>
                <c:pt idx="1793">
                  <c:v>14.343999999999536</c:v>
                </c:pt>
                <c:pt idx="1794">
                  <c:v>14.351999999999537</c:v>
                </c:pt>
                <c:pt idx="1795">
                  <c:v>14.359999999999536</c:v>
                </c:pt>
                <c:pt idx="1796">
                  <c:v>14.367999999999538</c:v>
                </c:pt>
                <c:pt idx="1797">
                  <c:v>14.375999999999538</c:v>
                </c:pt>
                <c:pt idx="1798">
                  <c:v>14.383999999999537</c:v>
                </c:pt>
                <c:pt idx="1799">
                  <c:v>14.391999999999534</c:v>
                </c:pt>
                <c:pt idx="1800">
                  <c:v>14.399999999999535</c:v>
                </c:pt>
                <c:pt idx="1801">
                  <c:v>14.407999999999532</c:v>
                </c:pt>
                <c:pt idx="1802">
                  <c:v>14.415999999999533</c:v>
                </c:pt>
                <c:pt idx="1803">
                  <c:v>14.423999999999532</c:v>
                </c:pt>
                <c:pt idx="1804">
                  <c:v>14.43199999999953</c:v>
                </c:pt>
                <c:pt idx="1805">
                  <c:v>14.439999999999532</c:v>
                </c:pt>
                <c:pt idx="1806">
                  <c:v>14.447999999999531</c:v>
                </c:pt>
                <c:pt idx="1807">
                  <c:v>14.455999999999534</c:v>
                </c:pt>
                <c:pt idx="1808">
                  <c:v>14.463999999999531</c:v>
                </c:pt>
                <c:pt idx="1809">
                  <c:v>14.471999999999529</c:v>
                </c:pt>
                <c:pt idx="1810">
                  <c:v>14.47999999999953</c:v>
                </c:pt>
                <c:pt idx="1811">
                  <c:v>14.487999999999527</c:v>
                </c:pt>
                <c:pt idx="1812">
                  <c:v>14.495999999999526</c:v>
                </c:pt>
                <c:pt idx="1813">
                  <c:v>14.503999999999529</c:v>
                </c:pt>
                <c:pt idx="1814">
                  <c:v>14.511999999999528</c:v>
                </c:pt>
                <c:pt idx="1815">
                  <c:v>14.519999999999527</c:v>
                </c:pt>
                <c:pt idx="1816">
                  <c:v>14.527999999999524</c:v>
                </c:pt>
                <c:pt idx="1817">
                  <c:v>14.535999999999525</c:v>
                </c:pt>
                <c:pt idx="1818">
                  <c:v>14.543999999999523</c:v>
                </c:pt>
                <c:pt idx="1819">
                  <c:v>14.551999999999524</c:v>
                </c:pt>
                <c:pt idx="1820">
                  <c:v>14.559999999999524</c:v>
                </c:pt>
                <c:pt idx="1821">
                  <c:v>14.567999999999525</c:v>
                </c:pt>
                <c:pt idx="1822">
                  <c:v>14.575999999999524</c:v>
                </c:pt>
                <c:pt idx="1823">
                  <c:v>14.583999999999524</c:v>
                </c:pt>
                <c:pt idx="1824">
                  <c:v>14.591999999999523</c:v>
                </c:pt>
                <c:pt idx="1825">
                  <c:v>14.599999999999522</c:v>
                </c:pt>
                <c:pt idx="1826">
                  <c:v>14.607999999999521</c:v>
                </c:pt>
                <c:pt idx="1827">
                  <c:v>14.61599999999952</c:v>
                </c:pt>
                <c:pt idx="1828">
                  <c:v>14.623999999999519</c:v>
                </c:pt>
                <c:pt idx="1829">
                  <c:v>14.631999999999518</c:v>
                </c:pt>
                <c:pt idx="1830">
                  <c:v>14.639999999999521</c:v>
                </c:pt>
                <c:pt idx="1831">
                  <c:v>14.647999999999518</c:v>
                </c:pt>
                <c:pt idx="1832">
                  <c:v>14.655999999999521</c:v>
                </c:pt>
                <c:pt idx="1833">
                  <c:v>14.66399999999952</c:v>
                </c:pt>
                <c:pt idx="1834">
                  <c:v>14.671999999999517</c:v>
                </c:pt>
                <c:pt idx="1835">
                  <c:v>14.679999999999518</c:v>
                </c:pt>
                <c:pt idx="1836">
                  <c:v>14.687999999999516</c:v>
                </c:pt>
                <c:pt idx="1837">
                  <c:v>14.695999999999517</c:v>
                </c:pt>
                <c:pt idx="1838">
                  <c:v>14.703999999999517</c:v>
                </c:pt>
                <c:pt idx="1839">
                  <c:v>14.711999999999517</c:v>
                </c:pt>
                <c:pt idx="1840">
                  <c:v>14.719999999999516</c:v>
                </c:pt>
                <c:pt idx="1841">
                  <c:v>14.727999999999515</c:v>
                </c:pt>
                <c:pt idx="1842">
                  <c:v>14.735999999999514</c:v>
                </c:pt>
                <c:pt idx="1843">
                  <c:v>14.743999999999513</c:v>
                </c:pt>
                <c:pt idx="1844">
                  <c:v>14.751999999999512</c:v>
                </c:pt>
                <c:pt idx="1845">
                  <c:v>14.759999999999513</c:v>
                </c:pt>
                <c:pt idx="1846">
                  <c:v>14.767999999999514</c:v>
                </c:pt>
                <c:pt idx="1847">
                  <c:v>14.775999999999515</c:v>
                </c:pt>
                <c:pt idx="1848">
                  <c:v>14.783999999999512</c:v>
                </c:pt>
                <c:pt idx="1849">
                  <c:v>14.791999999999511</c:v>
                </c:pt>
                <c:pt idx="1850">
                  <c:v>14.79999999999951</c:v>
                </c:pt>
                <c:pt idx="1851">
                  <c:v>14.807999999999511</c:v>
                </c:pt>
                <c:pt idx="1852">
                  <c:v>14.81599999999951</c:v>
                </c:pt>
                <c:pt idx="1853">
                  <c:v>14.82399999999951</c:v>
                </c:pt>
                <c:pt idx="1854">
                  <c:v>14.831999999999507</c:v>
                </c:pt>
                <c:pt idx="1855">
                  <c:v>14.839999999999511</c:v>
                </c:pt>
                <c:pt idx="1856">
                  <c:v>14.847999999999509</c:v>
                </c:pt>
                <c:pt idx="1857">
                  <c:v>14.855999999999511</c:v>
                </c:pt>
                <c:pt idx="1858">
                  <c:v>14.863999999999509</c:v>
                </c:pt>
                <c:pt idx="1859">
                  <c:v>14.871999999999506</c:v>
                </c:pt>
                <c:pt idx="1860">
                  <c:v>14.879999999999507</c:v>
                </c:pt>
                <c:pt idx="1861">
                  <c:v>14.887999999999504</c:v>
                </c:pt>
                <c:pt idx="1862">
                  <c:v>14.895999999999505</c:v>
                </c:pt>
                <c:pt idx="1863">
                  <c:v>14.903999999999506</c:v>
                </c:pt>
                <c:pt idx="1864">
                  <c:v>14.911999999999505</c:v>
                </c:pt>
                <c:pt idx="1865">
                  <c:v>14.919999999999504</c:v>
                </c:pt>
                <c:pt idx="1866">
                  <c:v>14.927999999999503</c:v>
                </c:pt>
                <c:pt idx="1867">
                  <c:v>14.935999999999504</c:v>
                </c:pt>
                <c:pt idx="1868">
                  <c:v>14.943999999999502</c:v>
                </c:pt>
                <c:pt idx="1869">
                  <c:v>14.951999999999503</c:v>
                </c:pt>
                <c:pt idx="1870">
                  <c:v>14.959999999999502</c:v>
                </c:pt>
                <c:pt idx="1871">
                  <c:v>14.967999999999504</c:v>
                </c:pt>
                <c:pt idx="1872">
                  <c:v>14.975999999999503</c:v>
                </c:pt>
                <c:pt idx="1873">
                  <c:v>14.983999999999503</c:v>
                </c:pt>
                <c:pt idx="1874">
                  <c:v>14.9919999999995</c:v>
                </c:pt>
                <c:pt idx="1875">
                  <c:v>14.999999999999501</c:v>
                </c:pt>
                <c:pt idx="1876">
                  <c:v>15.0079999999995</c:v>
                </c:pt>
                <c:pt idx="1877">
                  <c:v>15.015999999999499</c:v>
                </c:pt>
                <c:pt idx="1878">
                  <c:v>15.023999999999496</c:v>
                </c:pt>
                <c:pt idx="1879">
                  <c:v>15.031999999999499</c:v>
                </c:pt>
                <c:pt idx="1880">
                  <c:v>15.0399999999995</c:v>
                </c:pt>
                <c:pt idx="1881">
                  <c:v>15.047999999999497</c:v>
                </c:pt>
                <c:pt idx="1882">
                  <c:v>15.055999999999498</c:v>
                </c:pt>
                <c:pt idx="1883">
                  <c:v>15.063999999999497</c:v>
                </c:pt>
                <c:pt idx="1884">
                  <c:v>15.071999999999496</c:v>
                </c:pt>
                <c:pt idx="1885">
                  <c:v>15.079999999999496</c:v>
                </c:pt>
                <c:pt idx="1886">
                  <c:v>15.087999999999495</c:v>
                </c:pt>
                <c:pt idx="1887">
                  <c:v>15.095999999999494</c:v>
                </c:pt>
                <c:pt idx="1888">
                  <c:v>15.103999999999496</c:v>
                </c:pt>
                <c:pt idx="1889">
                  <c:v>15.111999999999494</c:v>
                </c:pt>
                <c:pt idx="1890">
                  <c:v>15.119999999999495</c:v>
                </c:pt>
                <c:pt idx="1891">
                  <c:v>15.127999999999492</c:v>
                </c:pt>
                <c:pt idx="1892">
                  <c:v>15.135999999999493</c:v>
                </c:pt>
                <c:pt idx="1893">
                  <c:v>15.14399999999949</c:v>
                </c:pt>
                <c:pt idx="1894">
                  <c:v>15.151999999999489</c:v>
                </c:pt>
                <c:pt idx="1895">
                  <c:v>15.15999999999949</c:v>
                </c:pt>
                <c:pt idx="1896">
                  <c:v>15.167999999999493</c:v>
                </c:pt>
                <c:pt idx="1897">
                  <c:v>15.175999999999492</c:v>
                </c:pt>
                <c:pt idx="1898">
                  <c:v>15.183999999999489</c:v>
                </c:pt>
                <c:pt idx="1899">
                  <c:v>15.191999999999489</c:v>
                </c:pt>
                <c:pt idx="1900">
                  <c:v>15.199999999999489</c:v>
                </c:pt>
                <c:pt idx="1901">
                  <c:v>15.207999999999487</c:v>
                </c:pt>
                <c:pt idx="1902">
                  <c:v>15.215999999999486</c:v>
                </c:pt>
                <c:pt idx="1903">
                  <c:v>15.223999999999485</c:v>
                </c:pt>
                <c:pt idx="1904">
                  <c:v>15.231999999999488</c:v>
                </c:pt>
                <c:pt idx="1905">
                  <c:v>15.239999999999487</c:v>
                </c:pt>
                <c:pt idx="1906">
                  <c:v>15.247999999999484</c:v>
                </c:pt>
                <c:pt idx="1907">
                  <c:v>15.255999999999487</c:v>
                </c:pt>
                <c:pt idx="1908">
                  <c:v>15.263999999999484</c:v>
                </c:pt>
                <c:pt idx="1909">
                  <c:v>15.271999999999483</c:v>
                </c:pt>
                <c:pt idx="1910">
                  <c:v>15.279999999999482</c:v>
                </c:pt>
                <c:pt idx="1911">
                  <c:v>15.287999999999482</c:v>
                </c:pt>
                <c:pt idx="1912">
                  <c:v>15.295999999999484</c:v>
                </c:pt>
                <c:pt idx="1913">
                  <c:v>15.303999999999485</c:v>
                </c:pt>
                <c:pt idx="1914">
                  <c:v>15.311999999999482</c:v>
                </c:pt>
                <c:pt idx="1915">
                  <c:v>15.319999999999483</c:v>
                </c:pt>
                <c:pt idx="1916">
                  <c:v>15.327999999999482</c:v>
                </c:pt>
                <c:pt idx="1917">
                  <c:v>15.335999999999482</c:v>
                </c:pt>
                <c:pt idx="1918">
                  <c:v>15.343999999999479</c:v>
                </c:pt>
                <c:pt idx="1919">
                  <c:v>15.351999999999483</c:v>
                </c:pt>
                <c:pt idx="1920">
                  <c:v>15.359999999999484</c:v>
                </c:pt>
                <c:pt idx="1921">
                  <c:v>15.367999999999482</c:v>
                </c:pt>
                <c:pt idx="1922">
                  <c:v>15.375999999999481</c:v>
                </c:pt>
                <c:pt idx="1923">
                  <c:v>15.38399999999948</c:v>
                </c:pt>
                <c:pt idx="1924">
                  <c:v>15.391999999999477</c:v>
                </c:pt>
                <c:pt idx="1925">
                  <c:v>15.399999999999476</c:v>
                </c:pt>
                <c:pt idx="1926">
                  <c:v>15.407999999999479</c:v>
                </c:pt>
                <c:pt idx="1927">
                  <c:v>15.41599999999948</c:v>
                </c:pt>
                <c:pt idx="1928">
                  <c:v>15.423999999999477</c:v>
                </c:pt>
                <c:pt idx="1929">
                  <c:v>15.431999999999475</c:v>
                </c:pt>
                <c:pt idx="1930">
                  <c:v>15.439999999999475</c:v>
                </c:pt>
                <c:pt idx="1931">
                  <c:v>15.447999999999475</c:v>
                </c:pt>
                <c:pt idx="1932">
                  <c:v>15.455999999999475</c:v>
                </c:pt>
                <c:pt idx="1933">
                  <c:v>15.463999999999475</c:v>
                </c:pt>
                <c:pt idx="1934">
                  <c:v>15.471999999999476</c:v>
                </c:pt>
                <c:pt idx="1935">
                  <c:v>15.479999999999476</c:v>
                </c:pt>
                <c:pt idx="1936">
                  <c:v>15.487999999999474</c:v>
                </c:pt>
                <c:pt idx="1937">
                  <c:v>15.495999999999475</c:v>
                </c:pt>
                <c:pt idx="1938">
                  <c:v>15.503999999999472</c:v>
                </c:pt>
                <c:pt idx="1939">
                  <c:v>15.511999999999471</c:v>
                </c:pt>
                <c:pt idx="1940">
                  <c:v>15.51999999999947</c:v>
                </c:pt>
                <c:pt idx="1941">
                  <c:v>15.527999999999469</c:v>
                </c:pt>
                <c:pt idx="1942">
                  <c:v>15.535999999999472</c:v>
                </c:pt>
                <c:pt idx="1943">
                  <c:v>15.543999999999471</c:v>
                </c:pt>
                <c:pt idx="1944">
                  <c:v>15.55199999999947</c:v>
                </c:pt>
                <c:pt idx="1945">
                  <c:v>15.559999999999471</c:v>
                </c:pt>
                <c:pt idx="1946">
                  <c:v>15.56799999999947</c:v>
                </c:pt>
                <c:pt idx="1947">
                  <c:v>15.575999999999471</c:v>
                </c:pt>
                <c:pt idx="1948">
                  <c:v>15.583999999999468</c:v>
                </c:pt>
                <c:pt idx="1949">
                  <c:v>15.591999999999466</c:v>
                </c:pt>
                <c:pt idx="1950">
                  <c:v>15.599999999999467</c:v>
                </c:pt>
                <c:pt idx="1951">
                  <c:v>15.607999999999469</c:v>
                </c:pt>
                <c:pt idx="1952">
                  <c:v>15.615999999999469</c:v>
                </c:pt>
                <c:pt idx="1953">
                  <c:v>15.623999999999466</c:v>
                </c:pt>
                <c:pt idx="1954">
                  <c:v>15.631999999999465</c:v>
                </c:pt>
                <c:pt idx="1955">
                  <c:v>15.639999999999464</c:v>
                </c:pt>
                <c:pt idx="1956">
                  <c:v>15.647999999999463</c:v>
                </c:pt>
                <c:pt idx="1957">
                  <c:v>15.655999999999464</c:v>
                </c:pt>
                <c:pt idx="1958">
                  <c:v>15.663999999999463</c:v>
                </c:pt>
                <c:pt idx="1959">
                  <c:v>15.671999999999462</c:v>
                </c:pt>
                <c:pt idx="1960">
                  <c:v>15.679999999999465</c:v>
                </c:pt>
                <c:pt idx="1961">
                  <c:v>15.687999999999462</c:v>
                </c:pt>
                <c:pt idx="1962">
                  <c:v>15.695999999999463</c:v>
                </c:pt>
                <c:pt idx="1963">
                  <c:v>15.703999999999462</c:v>
                </c:pt>
                <c:pt idx="1964">
                  <c:v>15.71199999999946</c:v>
                </c:pt>
                <c:pt idx="1965">
                  <c:v>15.719999999999459</c:v>
                </c:pt>
                <c:pt idx="1966">
                  <c:v>15.727999999999458</c:v>
                </c:pt>
                <c:pt idx="1967">
                  <c:v>15.735999999999457</c:v>
                </c:pt>
                <c:pt idx="1968">
                  <c:v>15.743999999999454</c:v>
                </c:pt>
                <c:pt idx="1969">
                  <c:v>15.751999999999459</c:v>
                </c:pt>
                <c:pt idx="1970">
                  <c:v>15.75999999999946</c:v>
                </c:pt>
                <c:pt idx="1971">
                  <c:v>15.767999999999457</c:v>
                </c:pt>
                <c:pt idx="1972">
                  <c:v>15.775999999999456</c:v>
                </c:pt>
                <c:pt idx="1973">
                  <c:v>15.783999999999455</c:v>
                </c:pt>
                <c:pt idx="1974">
                  <c:v>15.791999999999453</c:v>
                </c:pt>
                <c:pt idx="1975">
                  <c:v>15.799999999999454</c:v>
                </c:pt>
                <c:pt idx="1976">
                  <c:v>15.807999999999454</c:v>
                </c:pt>
                <c:pt idx="1977">
                  <c:v>15.815999999999454</c:v>
                </c:pt>
                <c:pt idx="1978">
                  <c:v>15.823999999999456</c:v>
                </c:pt>
                <c:pt idx="1979">
                  <c:v>15.831999999999454</c:v>
                </c:pt>
                <c:pt idx="1980">
                  <c:v>15.839999999999455</c:v>
                </c:pt>
                <c:pt idx="1981">
                  <c:v>15.847999999999452</c:v>
                </c:pt>
                <c:pt idx="1982">
                  <c:v>15.855999999999455</c:v>
                </c:pt>
                <c:pt idx="1983">
                  <c:v>15.863999999999452</c:v>
                </c:pt>
                <c:pt idx="1984">
                  <c:v>15.871999999999451</c:v>
                </c:pt>
                <c:pt idx="1985">
                  <c:v>15.879999999999452</c:v>
                </c:pt>
                <c:pt idx="1986">
                  <c:v>15.887999999999449</c:v>
                </c:pt>
                <c:pt idx="1987">
                  <c:v>15.895999999999452</c:v>
                </c:pt>
                <c:pt idx="1988">
                  <c:v>15.903999999999451</c:v>
                </c:pt>
                <c:pt idx="1989">
                  <c:v>15.91199999999945</c:v>
                </c:pt>
                <c:pt idx="1990">
                  <c:v>15.919999999999449</c:v>
                </c:pt>
                <c:pt idx="1991">
                  <c:v>15.927999999999448</c:v>
                </c:pt>
                <c:pt idx="1992">
                  <c:v>15.935999999999447</c:v>
                </c:pt>
                <c:pt idx="1993">
                  <c:v>15.943999999999447</c:v>
                </c:pt>
                <c:pt idx="1994">
                  <c:v>15.951999999999446</c:v>
                </c:pt>
                <c:pt idx="1995">
                  <c:v>15.959999999999447</c:v>
                </c:pt>
                <c:pt idx="1996">
                  <c:v>15.967999999999448</c:v>
                </c:pt>
                <c:pt idx="1997">
                  <c:v>15.975999999999448</c:v>
                </c:pt>
                <c:pt idx="1998">
                  <c:v>15.983999999999446</c:v>
                </c:pt>
                <c:pt idx="1999">
                  <c:v>15.991999999999445</c:v>
                </c:pt>
                <c:pt idx="2000">
                  <c:v>15.999999999999444</c:v>
                </c:pt>
                <c:pt idx="2001">
                  <c:v>16.007999999999441</c:v>
                </c:pt>
                <c:pt idx="2002">
                  <c:v>16.01599999999944</c:v>
                </c:pt>
                <c:pt idx="2003">
                  <c:v>16.02399999999944</c:v>
                </c:pt>
                <c:pt idx="2004">
                  <c:v>16.031999999999446</c:v>
                </c:pt>
                <c:pt idx="2005">
                  <c:v>16.039999999999441</c:v>
                </c:pt>
                <c:pt idx="2006">
                  <c:v>16.04799999999944</c:v>
                </c:pt>
                <c:pt idx="2007">
                  <c:v>16.05599999999944</c:v>
                </c:pt>
                <c:pt idx="2008">
                  <c:v>16.063999999999439</c:v>
                </c:pt>
                <c:pt idx="2009">
                  <c:v>16.071999999999438</c:v>
                </c:pt>
                <c:pt idx="2010">
                  <c:v>16.079999999999437</c:v>
                </c:pt>
                <c:pt idx="2011">
                  <c:v>16.087999999999436</c:v>
                </c:pt>
                <c:pt idx="2012">
                  <c:v>16.095999999999439</c:v>
                </c:pt>
                <c:pt idx="2013">
                  <c:v>16.103999999999438</c:v>
                </c:pt>
                <c:pt idx="2014">
                  <c:v>16.111999999999441</c:v>
                </c:pt>
                <c:pt idx="2015">
                  <c:v>16.11999999999944</c:v>
                </c:pt>
                <c:pt idx="2016">
                  <c:v>16.127999999999435</c:v>
                </c:pt>
                <c:pt idx="2017">
                  <c:v>16.135999999999434</c:v>
                </c:pt>
                <c:pt idx="2018">
                  <c:v>16.143999999999433</c:v>
                </c:pt>
                <c:pt idx="2019">
                  <c:v>16.151999999999436</c:v>
                </c:pt>
                <c:pt idx="2020">
                  <c:v>16.159999999999435</c:v>
                </c:pt>
                <c:pt idx="2021">
                  <c:v>16.167999999999434</c:v>
                </c:pt>
                <c:pt idx="2022">
                  <c:v>16.175999999999433</c:v>
                </c:pt>
                <c:pt idx="2023">
                  <c:v>16.183999999999433</c:v>
                </c:pt>
                <c:pt idx="2024">
                  <c:v>16.191999999999435</c:v>
                </c:pt>
                <c:pt idx="2025">
                  <c:v>16.199999999999431</c:v>
                </c:pt>
                <c:pt idx="2026">
                  <c:v>16.20799999999943</c:v>
                </c:pt>
                <c:pt idx="2027">
                  <c:v>16.215999999999433</c:v>
                </c:pt>
                <c:pt idx="2028">
                  <c:v>16.223999999999432</c:v>
                </c:pt>
                <c:pt idx="2029">
                  <c:v>16.231999999999431</c:v>
                </c:pt>
                <c:pt idx="2030">
                  <c:v>16.23999999999943</c:v>
                </c:pt>
                <c:pt idx="2031">
                  <c:v>16.247999999999433</c:v>
                </c:pt>
                <c:pt idx="2032">
                  <c:v>16.255999999999428</c:v>
                </c:pt>
                <c:pt idx="2033">
                  <c:v>16.263999999999427</c:v>
                </c:pt>
                <c:pt idx="2034">
                  <c:v>16.27199999999943</c:v>
                </c:pt>
                <c:pt idx="2035">
                  <c:v>16.279999999999433</c:v>
                </c:pt>
                <c:pt idx="2036">
                  <c:v>16.287999999999428</c:v>
                </c:pt>
                <c:pt idx="2037">
                  <c:v>16.295999999999427</c:v>
                </c:pt>
                <c:pt idx="2038">
                  <c:v>16.30399999999943</c:v>
                </c:pt>
                <c:pt idx="2039">
                  <c:v>16.311999999999433</c:v>
                </c:pt>
                <c:pt idx="2040">
                  <c:v>16.319999999999428</c:v>
                </c:pt>
                <c:pt idx="2041">
                  <c:v>16.327999999999427</c:v>
                </c:pt>
                <c:pt idx="2042">
                  <c:v>16.335999999999427</c:v>
                </c:pt>
                <c:pt idx="2043">
                  <c:v>16.343999999999429</c:v>
                </c:pt>
                <c:pt idx="2044">
                  <c:v>16.351999999999428</c:v>
                </c:pt>
                <c:pt idx="2045">
                  <c:v>16.359999999999427</c:v>
                </c:pt>
                <c:pt idx="2046">
                  <c:v>16.367999999999427</c:v>
                </c:pt>
                <c:pt idx="2047">
                  <c:v>16.375999999999426</c:v>
                </c:pt>
                <c:pt idx="2048">
                  <c:v>16.383999999999421</c:v>
                </c:pt>
                <c:pt idx="2049">
                  <c:v>16.391999999999424</c:v>
                </c:pt>
                <c:pt idx="2050">
                  <c:v>16.399999999999423</c:v>
                </c:pt>
                <c:pt idx="2051">
                  <c:v>16.407999999999426</c:v>
                </c:pt>
                <c:pt idx="2052">
                  <c:v>16.415999999999421</c:v>
                </c:pt>
                <c:pt idx="2053">
                  <c:v>16.42399999999942</c:v>
                </c:pt>
                <c:pt idx="2054">
                  <c:v>16.431999999999423</c:v>
                </c:pt>
                <c:pt idx="2055">
                  <c:v>16.439999999999422</c:v>
                </c:pt>
                <c:pt idx="2056">
                  <c:v>16.447999999999418</c:v>
                </c:pt>
                <c:pt idx="2057">
                  <c:v>16.455999999999417</c:v>
                </c:pt>
                <c:pt idx="2058">
                  <c:v>16.463999999999416</c:v>
                </c:pt>
                <c:pt idx="2059">
                  <c:v>16.471999999999422</c:v>
                </c:pt>
                <c:pt idx="2060">
                  <c:v>16.479999999999418</c:v>
                </c:pt>
                <c:pt idx="2061">
                  <c:v>16.487999999999417</c:v>
                </c:pt>
                <c:pt idx="2062">
                  <c:v>16.495999999999416</c:v>
                </c:pt>
                <c:pt idx="2063">
                  <c:v>16.503999999999415</c:v>
                </c:pt>
                <c:pt idx="2064">
                  <c:v>16.511999999999418</c:v>
                </c:pt>
                <c:pt idx="2065">
                  <c:v>16.519999999999417</c:v>
                </c:pt>
                <c:pt idx="2066">
                  <c:v>16.52799999999942</c:v>
                </c:pt>
                <c:pt idx="2067">
                  <c:v>16.535999999999415</c:v>
                </c:pt>
                <c:pt idx="2068">
                  <c:v>16.543999999999414</c:v>
                </c:pt>
                <c:pt idx="2069">
                  <c:v>16.551999999999417</c:v>
                </c:pt>
                <c:pt idx="2070">
                  <c:v>16.559999999999416</c:v>
                </c:pt>
                <c:pt idx="2071">
                  <c:v>16.567999999999415</c:v>
                </c:pt>
                <c:pt idx="2072">
                  <c:v>16.575999999999411</c:v>
                </c:pt>
                <c:pt idx="2073">
                  <c:v>16.58399999999941</c:v>
                </c:pt>
                <c:pt idx="2074">
                  <c:v>16.591999999999416</c:v>
                </c:pt>
                <c:pt idx="2075">
                  <c:v>16.599999999999415</c:v>
                </c:pt>
                <c:pt idx="2076">
                  <c:v>16.607999999999414</c:v>
                </c:pt>
                <c:pt idx="2077">
                  <c:v>16.615999999999413</c:v>
                </c:pt>
                <c:pt idx="2078">
                  <c:v>16.623999999999413</c:v>
                </c:pt>
                <c:pt idx="2079">
                  <c:v>16.631999999999412</c:v>
                </c:pt>
                <c:pt idx="2080">
                  <c:v>16.639999999999411</c:v>
                </c:pt>
                <c:pt idx="2081">
                  <c:v>16.64799999999941</c:v>
                </c:pt>
                <c:pt idx="2082">
                  <c:v>16.655999999999413</c:v>
                </c:pt>
                <c:pt idx="2083">
                  <c:v>16.663999999999408</c:v>
                </c:pt>
                <c:pt idx="2084">
                  <c:v>16.671999999999411</c:v>
                </c:pt>
                <c:pt idx="2085">
                  <c:v>16.67999999999941</c:v>
                </c:pt>
                <c:pt idx="2086">
                  <c:v>16.687999999999409</c:v>
                </c:pt>
                <c:pt idx="2087">
                  <c:v>16.695999999999405</c:v>
                </c:pt>
                <c:pt idx="2088">
                  <c:v>16.703999999999404</c:v>
                </c:pt>
                <c:pt idx="2089">
                  <c:v>16.711999999999406</c:v>
                </c:pt>
                <c:pt idx="2090">
                  <c:v>16.719999999999409</c:v>
                </c:pt>
                <c:pt idx="2091">
                  <c:v>16.727999999999405</c:v>
                </c:pt>
                <c:pt idx="2092">
                  <c:v>16.735999999999404</c:v>
                </c:pt>
                <c:pt idx="2093">
                  <c:v>16.743999999999403</c:v>
                </c:pt>
                <c:pt idx="2094">
                  <c:v>16.751999999999406</c:v>
                </c:pt>
                <c:pt idx="2095">
                  <c:v>16.759999999999401</c:v>
                </c:pt>
                <c:pt idx="2096">
                  <c:v>16.7679999999994</c:v>
                </c:pt>
                <c:pt idx="2097">
                  <c:v>16.775999999999396</c:v>
                </c:pt>
                <c:pt idx="2098">
                  <c:v>16.783999999999402</c:v>
                </c:pt>
                <c:pt idx="2099">
                  <c:v>16.791999999999401</c:v>
                </c:pt>
                <c:pt idx="2100">
                  <c:v>16.7999999999994</c:v>
                </c:pt>
                <c:pt idx="2101">
                  <c:v>16.807999999999399</c:v>
                </c:pt>
                <c:pt idx="2102">
                  <c:v>16.815999999999399</c:v>
                </c:pt>
                <c:pt idx="2103">
                  <c:v>16.823999999999394</c:v>
                </c:pt>
                <c:pt idx="2104">
                  <c:v>16.831999999999397</c:v>
                </c:pt>
                <c:pt idx="2105">
                  <c:v>16.839999999999396</c:v>
                </c:pt>
                <c:pt idx="2106">
                  <c:v>16.847999999999399</c:v>
                </c:pt>
                <c:pt idx="2107">
                  <c:v>16.855999999999394</c:v>
                </c:pt>
                <c:pt idx="2108">
                  <c:v>16.863999999999393</c:v>
                </c:pt>
                <c:pt idx="2109">
                  <c:v>16.871999999999396</c:v>
                </c:pt>
                <c:pt idx="2110">
                  <c:v>16.879999999999391</c:v>
                </c:pt>
                <c:pt idx="2111">
                  <c:v>16.887999999999391</c:v>
                </c:pt>
                <c:pt idx="2112">
                  <c:v>16.89599999999939</c:v>
                </c:pt>
                <c:pt idx="2113">
                  <c:v>16.903999999999389</c:v>
                </c:pt>
                <c:pt idx="2114">
                  <c:v>16.911999999999392</c:v>
                </c:pt>
                <c:pt idx="2115">
                  <c:v>16.919999999999391</c:v>
                </c:pt>
                <c:pt idx="2116">
                  <c:v>16.92799999999939</c:v>
                </c:pt>
                <c:pt idx="2117">
                  <c:v>16.935999999999389</c:v>
                </c:pt>
                <c:pt idx="2118">
                  <c:v>16.943999999999388</c:v>
                </c:pt>
                <c:pt idx="2119">
                  <c:v>16.951999999999387</c:v>
                </c:pt>
                <c:pt idx="2120">
                  <c:v>16.959999999999386</c:v>
                </c:pt>
                <c:pt idx="2121">
                  <c:v>16.967999999999389</c:v>
                </c:pt>
                <c:pt idx="2122">
                  <c:v>16.975999999999388</c:v>
                </c:pt>
                <c:pt idx="2123">
                  <c:v>16.983999999999384</c:v>
                </c:pt>
                <c:pt idx="2124">
                  <c:v>16.991999999999386</c:v>
                </c:pt>
                <c:pt idx="2125">
                  <c:v>16.999999999999389</c:v>
                </c:pt>
                <c:pt idx="2126">
                  <c:v>17.007999999999388</c:v>
                </c:pt>
                <c:pt idx="2127">
                  <c:v>17.015999999999387</c:v>
                </c:pt>
                <c:pt idx="2128">
                  <c:v>17.023999999999386</c:v>
                </c:pt>
                <c:pt idx="2129">
                  <c:v>17.031999999999385</c:v>
                </c:pt>
                <c:pt idx="2130">
                  <c:v>17.039999999999388</c:v>
                </c:pt>
                <c:pt idx="2131">
                  <c:v>17.047999999999387</c:v>
                </c:pt>
                <c:pt idx="2132">
                  <c:v>17.055999999999386</c:v>
                </c:pt>
                <c:pt idx="2133">
                  <c:v>17.063999999999382</c:v>
                </c:pt>
                <c:pt idx="2134">
                  <c:v>17.071999999999385</c:v>
                </c:pt>
                <c:pt idx="2135">
                  <c:v>17.079999999999384</c:v>
                </c:pt>
                <c:pt idx="2136">
                  <c:v>17.087999999999383</c:v>
                </c:pt>
                <c:pt idx="2137">
                  <c:v>17.095999999999382</c:v>
                </c:pt>
                <c:pt idx="2138">
                  <c:v>17.103999999999381</c:v>
                </c:pt>
                <c:pt idx="2139">
                  <c:v>17.111999999999387</c:v>
                </c:pt>
                <c:pt idx="2140">
                  <c:v>17.119999999999386</c:v>
                </c:pt>
                <c:pt idx="2141">
                  <c:v>17.127999999999385</c:v>
                </c:pt>
                <c:pt idx="2142">
                  <c:v>17.135999999999381</c:v>
                </c:pt>
                <c:pt idx="2143">
                  <c:v>17.14399999999938</c:v>
                </c:pt>
                <c:pt idx="2144">
                  <c:v>17.151999999999383</c:v>
                </c:pt>
                <c:pt idx="2145">
                  <c:v>17.159999999999378</c:v>
                </c:pt>
                <c:pt idx="2146">
                  <c:v>17.167999999999378</c:v>
                </c:pt>
                <c:pt idx="2147">
                  <c:v>17.175999999999377</c:v>
                </c:pt>
                <c:pt idx="2148">
                  <c:v>17.183999999999376</c:v>
                </c:pt>
                <c:pt idx="2149">
                  <c:v>17.191999999999378</c:v>
                </c:pt>
                <c:pt idx="2150">
                  <c:v>17.199999999999378</c:v>
                </c:pt>
                <c:pt idx="2151">
                  <c:v>17.207999999999377</c:v>
                </c:pt>
                <c:pt idx="2152">
                  <c:v>17.215999999999376</c:v>
                </c:pt>
                <c:pt idx="2153">
                  <c:v>17.223999999999371</c:v>
                </c:pt>
                <c:pt idx="2154">
                  <c:v>17.231999999999374</c:v>
                </c:pt>
                <c:pt idx="2155">
                  <c:v>17.239999999999373</c:v>
                </c:pt>
                <c:pt idx="2156">
                  <c:v>17.247999999999372</c:v>
                </c:pt>
                <c:pt idx="2157">
                  <c:v>17.255999999999368</c:v>
                </c:pt>
                <c:pt idx="2158">
                  <c:v>17.263999999999371</c:v>
                </c:pt>
                <c:pt idx="2159">
                  <c:v>17.271999999999373</c:v>
                </c:pt>
                <c:pt idx="2160">
                  <c:v>17.279999999999372</c:v>
                </c:pt>
                <c:pt idx="2161">
                  <c:v>17.287999999999368</c:v>
                </c:pt>
                <c:pt idx="2162">
                  <c:v>17.295999999999367</c:v>
                </c:pt>
                <c:pt idx="2163">
                  <c:v>17.30399999999937</c:v>
                </c:pt>
                <c:pt idx="2164">
                  <c:v>17.311999999999372</c:v>
                </c:pt>
                <c:pt idx="2165">
                  <c:v>17.319999999999368</c:v>
                </c:pt>
                <c:pt idx="2166">
                  <c:v>17.327999999999371</c:v>
                </c:pt>
                <c:pt idx="2167">
                  <c:v>17.33599999999937</c:v>
                </c:pt>
                <c:pt idx="2168">
                  <c:v>17.343999999999369</c:v>
                </c:pt>
                <c:pt idx="2169">
                  <c:v>17.351999999999368</c:v>
                </c:pt>
                <c:pt idx="2170">
                  <c:v>17.359999999999367</c:v>
                </c:pt>
                <c:pt idx="2171">
                  <c:v>17.367999999999366</c:v>
                </c:pt>
                <c:pt idx="2172">
                  <c:v>17.375999999999362</c:v>
                </c:pt>
                <c:pt idx="2173">
                  <c:v>17.383999999999361</c:v>
                </c:pt>
                <c:pt idx="2174">
                  <c:v>17.391999999999367</c:v>
                </c:pt>
                <c:pt idx="2175">
                  <c:v>17.399999999999366</c:v>
                </c:pt>
                <c:pt idx="2176">
                  <c:v>17.407999999999362</c:v>
                </c:pt>
                <c:pt idx="2177">
                  <c:v>17.415999999999361</c:v>
                </c:pt>
                <c:pt idx="2178">
                  <c:v>17.42399999999936</c:v>
                </c:pt>
                <c:pt idx="2179">
                  <c:v>17.431999999999363</c:v>
                </c:pt>
                <c:pt idx="2180">
                  <c:v>17.439999999999362</c:v>
                </c:pt>
                <c:pt idx="2181">
                  <c:v>17.447999999999357</c:v>
                </c:pt>
                <c:pt idx="2182">
                  <c:v>17.45599999999936</c:v>
                </c:pt>
                <c:pt idx="2183">
                  <c:v>17.463999999999359</c:v>
                </c:pt>
                <c:pt idx="2184">
                  <c:v>17.471999999999362</c:v>
                </c:pt>
                <c:pt idx="2185">
                  <c:v>17.479999999999357</c:v>
                </c:pt>
                <c:pt idx="2186">
                  <c:v>17.487999999999357</c:v>
                </c:pt>
                <c:pt idx="2187">
                  <c:v>17.495999999999356</c:v>
                </c:pt>
                <c:pt idx="2188">
                  <c:v>17.503999999999355</c:v>
                </c:pt>
                <c:pt idx="2189">
                  <c:v>17.511999999999357</c:v>
                </c:pt>
                <c:pt idx="2190">
                  <c:v>17.51999999999936</c:v>
                </c:pt>
                <c:pt idx="2191">
                  <c:v>17.527999999999359</c:v>
                </c:pt>
                <c:pt idx="2192">
                  <c:v>17.535999999999355</c:v>
                </c:pt>
                <c:pt idx="2193">
                  <c:v>17.543999999999354</c:v>
                </c:pt>
                <c:pt idx="2194">
                  <c:v>17.551999999999357</c:v>
                </c:pt>
                <c:pt idx="2195">
                  <c:v>17.559999999999356</c:v>
                </c:pt>
                <c:pt idx="2196">
                  <c:v>17.567999999999351</c:v>
                </c:pt>
                <c:pt idx="2197">
                  <c:v>17.57599999999935</c:v>
                </c:pt>
                <c:pt idx="2198">
                  <c:v>17.583999999999353</c:v>
                </c:pt>
                <c:pt idx="2199">
                  <c:v>17.591999999999356</c:v>
                </c:pt>
                <c:pt idx="2200">
                  <c:v>17.599999999999351</c:v>
                </c:pt>
                <c:pt idx="2201">
                  <c:v>17.607999999999354</c:v>
                </c:pt>
                <c:pt idx="2202">
                  <c:v>17.615999999999353</c:v>
                </c:pt>
                <c:pt idx="2203">
                  <c:v>17.623999999999352</c:v>
                </c:pt>
                <c:pt idx="2204">
                  <c:v>17.631999999999351</c:v>
                </c:pt>
                <c:pt idx="2205">
                  <c:v>17.63999999999935</c:v>
                </c:pt>
                <c:pt idx="2206">
                  <c:v>17.647999999999353</c:v>
                </c:pt>
                <c:pt idx="2207">
                  <c:v>17.655999999999352</c:v>
                </c:pt>
                <c:pt idx="2208">
                  <c:v>17.663999999999348</c:v>
                </c:pt>
                <c:pt idx="2209">
                  <c:v>17.67199999999935</c:v>
                </c:pt>
                <c:pt idx="2210">
                  <c:v>17.67999999999935</c:v>
                </c:pt>
                <c:pt idx="2211">
                  <c:v>17.687999999999349</c:v>
                </c:pt>
                <c:pt idx="2212">
                  <c:v>17.695999999999344</c:v>
                </c:pt>
                <c:pt idx="2213">
                  <c:v>17.703999999999343</c:v>
                </c:pt>
                <c:pt idx="2214">
                  <c:v>17.71199999999935</c:v>
                </c:pt>
                <c:pt idx="2215">
                  <c:v>17.719999999999349</c:v>
                </c:pt>
                <c:pt idx="2216">
                  <c:v>17.727999999999344</c:v>
                </c:pt>
                <c:pt idx="2217">
                  <c:v>17.735999999999343</c:v>
                </c:pt>
                <c:pt idx="2218">
                  <c:v>17.743999999999343</c:v>
                </c:pt>
                <c:pt idx="2219">
                  <c:v>17.751999999999342</c:v>
                </c:pt>
                <c:pt idx="2220">
                  <c:v>17.759999999999341</c:v>
                </c:pt>
                <c:pt idx="2221">
                  <c:v>17.767999999999343</c:v>
                </c:pt>
                <c:pt idx="2222">
                  <c:v>17.775999999999343</c:v>
                </c:pt>
                <c:pt idx="2223">
                  <c:v>17.783999999999338</c:v>
                </c:pt>
                <c:pt idx="2224">
                  <c:v>17.791999999999341</c:v>
                </c:pt>
                <c:pt idx="2225">
                  <c:v>17.79999999999934</c:v>
                </c:pt>
                <c:pt idx="2226">
                  <c:v>17.807999999999343</c:v>
                </c:pt>
                <c:pt idx="2227">
                  <c:v>17.815999999999342</c:v>
                </c:pt>
                <c:pt idx="2228">
                  <c:v>17.823999999999337</c:v>
                </c:pt>
                <c:pt idx="2229">
                  <c:v>17.83199999999934</c:v>
                </c:pt>
                <c:pt idx="2230">
                  <c:v>17.839999999999343</c:v>
                </c:pt>
                <c:pt idx="2231">
                  <c:v>17.847999999999342</c:v>
                </c:pt>
                <c:pt idx="2232">
                  <c:v>17.855999999999337</c:v>
                </c:pt>
                <c:pt idx="2233">
                  <c:v>17.863999999999336</c:v>
                </c:pt>
                <c:pt idx="2234">
                  <c:v>17.871999999999339</c:v>
                </c:pt>
                <c:pt idx="2235">
                  <c:v>17.879999999999335</c:v>
                </c:pt>
                <c:pt idx="2236">
                  <c:v>17.887999999999334</c:v>
                </c:pt>
                <c:pt idx="2237">
                  <c:v>17.895999999999333</c:v>
                </c:pt>
                <c:pt idx="2238">
                  <c:v>17.903999999999332</c:v>
                </c:pt>
                <c:pt idx="2239">
                  <c:v>17.911999999999335</c:v>
                </c:pt>
                <c:pt idx="2240">
                  <c:v>17.919999999999334</c:v>
                </c:pt>
                <c:pt idx="2241">
                  <c:v>17.927999999999333</c:v>
                </c:pt>
                <c:pt idx="2242">
                  <c:v>17.935999999999332</c:v>
                </c:pt>
                <c:pt idx="2243">
                  <c:v>17.943999999999328</c:v>
                </c:pt>
                <c:pt idx="2244">
                  <c:v>17.95199999999933</c:v>
                </c:pt>
                <c:pt idx="2245">
                  <c:v>17.959999999999329</c:v>
                </c:pt>
                <c:pt idx="2246">
                  <c:v>17.967999999999329</c:v>
                </c:pt>
                <c:pt idx="2247">
                  <c:v>17.975999999999324</c:v>
                </c:pt>
                <c:pt idx="2248">
                  <c:v>17.983999999999327</c:v>
                </c:pt>
                <c:pt idx="2249">
                  <c:v>17.991999999999329</c:v>
                </c:pt>
                <c:pt idx="2250">
                  <c:v>17.999999999999329</c:v>
                </c:pt>
                <c:pt idx="2251">
                  <c:v>18.007999999999328</c:v>
                </c:pt>
                <c:pt idx="2252">
                  <c:v>18.015999999999327</c:v>
                </c:pt>
                <c:pt idx="2253">
                  <c:v>18.023999999999329</c:v>
                </c:pt>
                <c:pt idx="2254">
                  <c:v>18.031999999999332</c:v>
                </c:pt>
                <c:pt idx="2255">
                  <c:v>18.039999999999328</c:v>
                </c:pt>
                <c:pt idx="2256">
                  <c:v>18.047999999999327</c:v>
                </c:pt>
                <c:pt idx="2257">
                  <c:v>18.055999999999329</c:v>
                </c:pt>
                <c:pt idx="2258">
                  <c:v>18.063999999999329</c:v>
                </c:pt>
                <c:pt idx="2259">
                  <c:v>18.071999999999328</c:v>
                </c:pt>
                <c:pt idx="2260">
                  <c:v>18.079999999999327</c:v>
                </c:pt>
                <c:pt idx="2261">
                  <c:v>18.087999999999326</c:v>
                </c:pt>
                <c:pt idx="2262">
                  <c:v>18.095999999999322</c:v>
                </c:pt>
                <c:pt idx="2263">
                  <c:v>18.103999999999324</c:v>
                </c:pt>
                <c:pt idx="2264">
                  <c:v>18.111999999999327</c:v>
                </c:pt>
                <c:pt idx="2265">
                  <c:v>18.11999999999933</c:v>
                </c:pt>
                <c:pt idx="2266">
                  <c:v>18.127999999999325</c:v>
                </c:pt>
                <c:pt idx="2267">
                  <c:v>18.135999999999324</c:v>
                </c:pt>
                <c:pt idx="2268">
                  <c:v>18.143999999999323</c:v>
                </c:pt>
                <c:pt idx="2269">
                  <c:v>18.151999999999326</c:v>
                </c:pt>
                <c:pt idx="2270">
                  <c:v>18.159999999999325</c:v>
                </c:pt>
                <c:pt idx="2271">
                  <c:v>18.167999999999321</c:v>
                </c:pt>
                <c:pt idx="2272">
                  <c:v>18.17599999999932</c:v>
                </c:pt>
                <c:pt idx="2273">
                  <c:v>18.183999999999319</c:v>
                </c:pt>
                <c:pt idx="2274">
                  <c:v>18.191999999999325</c:v>
                </c:pt>
                <c:pt idx="2275">
                  <c:v>18.199999999999321</c:v>
                </c:pt>
                <c:pt idx="2276">
                  <c:v>18.20799999999932</c:v>
                </c:pt>
                <c:pt idx="2277">
                  <c:v>18.215999999999319</c:v>
                </c:pt>
                <c:pt idx="2278">
                  <c:v>18.223999999999315</c:v>
                </c:pt>
                <c:pt idx="2279">
                  <c:v>18.231999999999317</c:v>
                </c:pt>
                <c:pt idx="2280">
                  <c:v>18.239999999999316</c:v>
                </c:pt>
                <c:pt idx="2281">
                  <c:v>18.247999999999312</c:v>
                </c:pt>
                <c:pt idx="2282">
                  <c:v>18.255999999999311</c:v>
                </c:pt>
                <c:pt idx="2283">
                  <c:v>18.263999999999314</c:v>
                </c:pt>
                <c:pt idx="2284">
                  <c:v>18.271999999999316</c:v>
                </c:pt>
                <c:pt idx="2285">
                  <c:v>18.279999999999312</c:v>
                </c:pt>
                <c:pt idx="2286">
                  <c:v>18.287999999999311</c:v>
                </c:pt>
                <c:pt idx="2287">
                  <c:v>18.29599999999931</c:v>
                </c:pt>
                <c:pt idx="2288">
                  <c:v>18.303999999999313</c:v>
                </c:pt>
                <c:pt idx="2289">
                  <c:v>18.311999999999315</c:v>
                </c:pt>
                <c:pt idx="2290">
                  <c:v>18.319999999999311</c:v>
                </c:pt>
                <c:pt idx="2291">
                  <c:v>18.32799999999931</c:v>
                </c:pt>
                <c:pt idx="2292">
                  <c:v>18.335999999999313</c:v>
                </c:pt>
                <c:pt idx="2293">
                  <c:v>18.343999999999312</c:v>
                </c:pt>
                <c:pt idx="2294">
                  <c:v>18.351999999999311</c:v>
                </c:pt>
                <c:pt idx="2295">
                  <c:v>18.35999999999931</c:v>
                </c:pt>
                <c:pt idx="2296">
                  <c:v>18.367999999999309</c:v>
                </c:pt>
                <c:pt idx="2297">
                  <c:v>18.375999999999305</c:v>
                </c:pt>
                <c:pt idx="2298">
                  <c:v>18.383999999999304</c:v>
                </c:pt>
                <c:pt idx="2299">
                  <c:v>18.391999999999307</c:v>
                </c:pt>
                <c:pt idx="2300">
                  <c:v>18.399999999999309</c:v>
                </c:pt>
                <c:pt idx="2301">
                  <c:v>18.407999999999305</c:v>
                </c:pt>
                <c:pt idx="2302">
                  <c:v>18.415999999999304</c:v>
                </c:pt>
                <c:pt idx="2303">
                  <c:v>18.423999999999303</c:v>
                </c:pt>
                <c:pt idx="2304">
                  <c:v>18.431999999999306</c:v>
                </c:pt>
                <c:pt idx="2305">
                  <c:v>18.439999999999301</c:v>
                </c:pt>
                <c:pt idx="2306">
                  <c:v>18.447999999999301</c:v>
                </c:pt>
                <c:pt idx="2307">
                  <c:v>18.4559999999993</c:v>
                </c:pt>
                <c:pt idx="2308">
                  <c:v>18.463999999999302</c:v>
                </c:pt>
                <c:pt idx="2309">
                  <c:v>18.471999999999301</c:v>
                </c:pt>
                <c:pt idx="2310">
                  <c:v>18.479999999999301</c:v>
                </c:pt>
                <c:pt idx="2311">
                  <c:v>18.4879999999993</c:v>
                </c:pt>
                <c:pt idx="2312">
                  <c:v>18.495999999999299</c:v>
                </c:pt>
                <c:pt idx="2313">
                  <c:v>18.503999999999298</c:v>
                </c:pt>
                <c:pt idx="2314">
                  <c:v>18.511999999999301</c:v>
                </c:pt>
                <c:pt idx="2315">
                  <c:v>18.5199999999993</c:v>
                </c:pt>
                <c:pt idx="2316">
                  <c:v>18.527999999999302</c:v>
                </c:pt>
                <c:pt idx="2317">
                  <c:v>18.535999999999298</c:v>
                </c:pt>
                <c:pt idx="2318">
                  <c:v>18.543999999999297</c:v>
                </c:pt>
                <c:pt idx="2319">
                  <c:v>18.5519999999993</c:v>
                </c:pt>
                <c:pt idx="2320">
                  <c:v>18.559999999999299</c:v>
                </c:pt>
                <c:pt idx="2321">
                  <c:v>18.567999999999294</c:v>
                </c:pt>
                <c:pt idx="2322">
                  <c:v>18.575999999999294</c:v>
                </c:pt>
                <c:pt idx="2323">
                  <c:v>18.583999999999293</c:v>
                </c:pt>
                <c:pt idx="2324">
                  <c:v>18.591999999999299</c:v>
                </c:pt>
                <c:pt idx="2325">
                  <c:v>18.599999999999294</c:v>
                </c:pt>
                <c:pt idx="2326">
                  <c:v>18.607999999999297</c:v>
                </c:pt>
                <c:pt idx="2327">
                  <c:v>18.615999999999296</c:v>
                </c:pt>
                <c:pt idx="2328">
                  <c:v>18.623999999999292</c:v>
                </c:pt>
                <c:pt idx="2329">
                  <c:v>18.631999999999294</c:v>
                </c:pt>
                <c:pt idx="2330">
                  <c:v>18.639999999999294</c:v>
                </c:pt>
                <c:pt idx="2331">
                  <c:v>18.647999999999293</c:v>
                </c:pt>
                <c:pt idx="2332">
                  <c:v>18.655999999999292</c:v>
                </c:pt>
                <c:pt idx="2333">
                  <c:v>18.663999999999291</c:v>
                </c:pt>
                <c:pt idx="2334">
                  <c:v>18.671999999999294</c:v>
                </c:pt>
                <c:pt idx="2335">
                  <c:v>18.679999999999293</c:v>
                </c:pt>
                <c:pt idx="2336">
                  <c:v>18.687999999999292</c:v>
                </c:pt>
                <c:pt idx="2337">
                  <c:v>18.695999999999287</c:v>
                </c:pt>
                <c:pt idx="2338">
                  <c:v>18.703999999999287</c:v>
                </c:pt>
                <c:pt idx="2339">
                  <c:v>18.711999999999293</c:v>
                </c:pt>
                <c:pt idx="2340">
                  <c:v>18.719999999999292</c:v>
                </c:pt>
                <c:pt idx="2341">
                  <c:v>18.727999999999287</c:v>
                </c:pt>
                <c:pt idx="2342">
                  <c:v>18.735999999999287</c:v>
                </c:pt>
                <c:pt idx="2343">
                  <c:v>18.743999999999289</c:v>
                </c:pt>
                <c:pt idx="2344">
                  <c:v>18.751999999999288</c:v>
                </c:pt>
                <c:pt idx="2345">
                  <c:v>18.759999999999287</c:v>
                </c:pt>
                <c:pt idx="2346">
                  <c:v>18.767999999999287</c:v>
                </c:pt>
                <c:pt idx="2347">
                  <c:v>18.775999999999289</c:v>
                </c:pt>
                <c:pt idx="2348">
                  <c:v>18.783999999999285</c:v>
                </c:pt>
                <c:pt idx="2349">
                  <c:v>18.791999999999287</c:v>
                </c:pt>
                <c:pt idx="2350">
                  <c:v>18.799999999999287</c:v>
                </c:pt>
                <c:pt idx="2351">
                  <c:v>18.807999999999289</c:v>
                </c:pt>
                <c:pt idx="2352">
                  <c:v>18.815999999999285</c:v>
                </c:pt>
                <c:pt idx="2353">
                  <c:v>18.823999999999284</c:v>
                </c:pt>
                <c:pt idx="2354">
                  <c:v>18.831999999999287</c:v>
                </c:pt>
                <c:pt idx="2355">
                  <c:v>18.839999999999289</c:v>
                </c:pt>
                <c:pt idx="2356">
                  <c:v>18.847999999999285</c:v>
                </c:pt>
                <c:pt idx="2357">
                  <c:v>18.855999999999284</c:v>
                </c:pt>
                <c:pt idx="2358">
                  <c:v>18.863999999999283</c:v>
                </c:pt>
                <c:pt idx="2359">
                  <c:v>18.871999999999286</c:v>
                </c:pt>
                <c:pt idx="2360">
                  <c:v>18.879999999999281</c:v>
                </c:pt>
                <c:pt idx="2361">
                  <c:v>18.88799999999928</c:v>
                </c:pt>
                <c:pt idx="2362">
                  <c:v>18.89599999999928</c:v>
                </c:pt>
                <c:pt idx="2363">
                  <c:v>18.903999999999279</c:v>
                </c:pt>
                <c:pt idx="2364">
                  <c:v>18.911999999999281</c:v>
                </c:pt>
                <c:pt idx="2365">
                  <c:v>18.919999999999281</c:v>
                </c:pt>
                <c:pt idx="2366">
                  <c:v>18.92799999999928</c:v>
                </c:pt>
                <c:pt idx="2367">
                  <c:v>18.935999999999279</c:v>
                </c:pt>
                <c:pt idx="2368">
                  <c:v>18.943999999999274</c:v>
                </c:pt>
                <c:pt idx="2369">
                  <c:v>18.951999999999277</c:v>
                </c:pt>
                <c:pt idx="2370">
                  <c:v>18.959999999999276</c:v>
                </c:pt>
                <c:pt idx="2371">
                  <c:v>18.967999999999272</c:v>
                </c:pt>
                <c:pt idx="2372">
                  <c:v>18.975999999999271</c:v>
                </c:pt>
                <c:pt idx="2373">
                  <c:v>18.983999999999273</c:v>
                </c:pt>
                <c:pt idx="2374">
                  <c:v>18.991999999999276</c:v>
                </c:pt>
                <c:pt idx="2375">
                  <c:v>18.999999999999272</c:v>
                </c:pt>
                <c:pt idx="2376">
                  <c:v>19.007999999999274</c:v>
                </c:pt>
                <c:pt idx="2377">
                  <c:v>19.015999999999273</c:v>
                </c:pt>
                <c:pt idx="2378">
                  <c:v>19.023999999999273</c:v>
                </c:pt>
                <c:pt idx="2379">
                  <c:v>19.031999999999275</c:v>
                </c:pt>
                <c:pt idx="2380">
                  <c:v>19.039999999999271</c:v>
                </c:pt>
                <c:pt idx="2381">
                  <c:v>19.04799999999927</c:v>
                </c:pt>
                <c:pt idx="2382">
                  <c:v>19.055999999999273</c:v>
                </c:pt>
                <c:pt idx="2383">
                  <c:v>19.063999999999272</c:v>
                </c:pt>
                <c:pt idx="2384">
                  <c:v>19.071999999999271</c:v>
                </c:pt>
                <c:pt idx="2385">
                  <c:v>19.07999999999927</c:v>
                </c:pt>
                <c:pt idx="2386">
                  <c:v>19.087999999999269</c:v>
                </c:pt>
                <c:pt idx="2387">
                  <c:v>19.095999999999265</c:v>
                </c:pt>
                <c:pt idx="2388">
                  <c:v>19.103999999999267</c:v>
                </c:pt>
                <c:pt idx="2389">
                  <c:v>19.11199999999927</c:v>
                </c:pt>
                <c:pt idx="2390">
                  <c:v>19.119999999999273</c:v>
                </c:pt>
                <c:pt idx="2391">
                  <c:v>19.127999999999268</c:v>
                </c:pt>
                <c:pt idx="2392">
                  <c:v>19.135999999999267</c:v>
                </c:pt>
                <c:pt idx="2393">
                  <c:v>19.143999999999266</c:v>
                </c:pt>
                <c:pt idx="2394">
                  <c:v>19.151999999999269</c:v>
                </c:pt>
                <c:pt idx="2395">
                  <c:v>19.159999999999265</c:v>
                </c:pt>
                <c:pt idx="2396">
                  <c:v>19.167999999999264</c:v>
                </c:pt>
                <c:pt idx="2397">
                  <c:v>19.175999999999263</c:v>
                </c:pt>
                <c:pt idx="2398">
                  <c:v>19.183999999999262</c:v>
                </c:pt>
                <c:pt idx="2399">
                  <c:v>19.191999999999265</c:v>
                </c:pt>
                <c:pt idx="2400">
                  <c:v>19.199999999999264</c:v>
                </c:pt>
                <c:pt idx="2401">
                  <c:v>19.207999999999263</c:v>
                </c:pt>
                <c:pt idx="2402">
                  <c:v>19.215999999999262</c:v>
                </c:pt>
                <c:pt idx="2403">
                  <c:v>19.223999999999258</c:v>
                </c:pt>
                <c:pt idx="2404">
                  <c:v>19.23199999999926</c:v>
                </c:pt>
                <c:pt idx="2405">
                  <c:v>19.239999999999259</c:v>
                </c:pt>
                <c:pt idx="2406">
                  <c:v>19.247999999999259</c:v>
                </c:pt>
                <c:pt idx="2407">
                  <c:v>19.255999999999254</c:v>
                </c:pt>
                <c:pt idx="2408">
                  <c:v>19.263999999999257</c:v>
                </c:pt>
                <c:pt idx="2409">
                  <c:v>19.27199999999926</c:v>
                </c:pt>
                <c:pt idx="2410">
                  <c:v>19.279999999999259</c:v>
                </c:pt>
                <c:pt idx="2411">
                  <c:v>19.287999999999254</c:v>
                </c:pt>
                <c:pt idx="2412">
                  <c:v>19.295999999999253</c:v>
                </c:pt>
                <c:pt idx="2413">
                  <c:v>19.303999999999256</c:v>
                </c:pt>
                <c:pt idx="2414">
                  <c:v>19.311999999999255</c:v>
                </c:pt>
                <c:pt idx="2415">
                  <c:v>19.319999999999254</c:v>
                </c:pt>
                <c:pt idx="2416">
                  <c:v>19.327999999999253</c:v>
                </c:pt>
                <c:pt idx="2417">
                  <c:v>19.335999999999256</c:v>
                </c:pt>
                <c:pt idx="2418">
                  <c:v>19.343999999999252</c:v>
                </c:pt>
                <c:pt idx="2419">
                  <c:v>19.351999999999254</c:v>
                </c:pt>
                <c:pt idx="2420">
                  <c:v>19.359999999999253</c:v>
                </c:pt>
                <c:pt idx="2421">
                  <c:v>19.367999999999252</c:v>
                </c:pt>
                <c:pt idx="2422">
                  <c:v>19.375999999999252</c:v>
                </c:pt>
                <c:pt idx="2423">
                  <c:v>19.383999999999247</c:v>
                </c:pt>
                <c:pt idx="2424">
                  <c:v>19.39199999999925</c:v>
                </c:pt>
                <c:pt idx="2425">
                  <c:v>19.399999999999253</c:v>
                </c:pt>
                <c:pt idx="2426">
                  <c:v>19.407999999999252</c:v>
                </c:pt>
                <c:pt idx="2427">
                  <c:v>19.415999999999247</c:v>
                </c:pt>
                <c:pt idx="2428">
                  <c:v>19.423999999999246</c:v>
                </c:pt>
                <c:pt idx="2429">
                  <c:v>19.431999999999249</c:v>
                </c:pt>
                <c:pt idx="2430">
                  <c:v>19.439999999999245</c:v>
                </c:pt>
                <c:pt idx="2431">
                  <c:v>19.447999999999244</c:v>
                </c:pt>
                <c:pt idx="2432">
                  <c:v>19.455999999999243</c:v>
                </c:pt>
                <c:pt idx="2433">
                  <c:v>19.463999999999245</c:v>
                </c:pt>
                <c:pt idx="2434">
                  <c:v>19.471999999999245</c:v>
                </c:pt>
                <c:pt idx="2435">
                  <c:v>19.479999999999244</c:v>
                </c:pt>
                <c:pt idx="2436">
                  <c:v>19.487999999999243</c:v>
                </c:pt>
                <c:pt idx="2437">
                  <c:v>19.495999999999238</c:v>
                </c:pt>
                <c:pt idx="2438">
                  <c:v>19.503999999999241</c:v>
                </c:pt>
                <c:pt idx="2439">
                  <c:v>19.511999999999244</c:v>
                </c:pt>
                <c:pt idx="2440">
                  <c:v>19.519999999999243</c:v>
                </c:pt>
                <c:pt idx="2441">
                  <c:v>19.527999999999242</c:v>
                </c:pt>
                <c:pt idx="2442">
                  <c:v>19.535999999999241</c:v>
                </c:pt>
                <c:pt idx="2443">
                  <c:v>19.54399999999924</c:v>
                </c:pt>
                <c:pt idx="2444">
                  <c:v>19.551999999999243</c:v>
                </c:pt>
                <c:pt idx="2445">
                  <c:v>19.559999999999242</c:v>
                </c:pt>
                <c:pt idx="2446">
                  <c:v>19.567999999999238</c:v>
                </c:pt>
                <c:pt idx="2447">
                  <c:v>19.575999999999237</c:v>
                </c:pt>
                <c:pt idx="2448">
                  <c:v>19.583999999999236</c:v>
                </c:pt>
                <c:pt idx="2449">
                  <c:v>19.591999999999235</c:v>
                </c:pt>
                <c:pt idx="2450">
                  <c:v>19.599999999999238</c:v>
                </c:pt>
                <c:pt idx="2451">
                  <c:v>19.60799999999924</c:v>
                </c:pt>
                <c:pt idx="2452">
                  <c:v>19.615999999999239</c:v>
                </c:pt>
                <c:pt idx="2453">
                  <c:v>19.623999999999235</c:v>
                </c:pt>
                <c:pt idx="2454">
                  <c:v>19.631999999999238</c:v>
                </c:pt>
                <c:pt idx="2455">
                  <c:v>19.639999999999237</c:v>
                </c:pt>
                <c:pt idx="2456">
                  <c:v>19.647999999999236</c:v>
                </c:pt>
                <c:pt idx="2457">
                  <c:v>19.655999999999231</c:v>
                </c:pt>
                <c:pt idx="2458">
                  <c:v>19.663999999999234</c:v>
                </c:pt>
                <c:pt idx="2459">
                  <c:v>19.671999999999237</c:v>
                </c:pt>
                <c:pt idx="2460">
                  <c:v>19.679999999999236</c:v>
                </c:pt>
                <c:pt idx="2461">
                  <c:v>19.687999999999231</c:v>
                </c:pt>
                <c:pt idx="2462">
                  <c:v>19.695999999999231</c:v>
                </c:pt>
                <c:pt idx="2463">
                  <c:v>19.70399999999923</c:v>
                </c:pt>
                <c:pt idx="2464">
                  <c:v>19.711999999999232</c:v>
                </c:pt>
                <c:pt idx="2465">
                  <c:v>19.719999999999228</c:v>
                </c:pt>
                <c:pt idx="2466">
                  <c:v>19.727999999999231</c:v>
                </c:pt>
                <c:pt idx="2467">
                  <c:v>19.73599999999923</c:v>
                </c:pt>
                <c:pt idx="2468">
                  <c:v>19.743999999999229</c:v>
                </c:pt>
                <c:pt idx="2469">
                  <c:v>19.751999999999232</c:v>
                </c:pt>
                <c:pt idx="2470">
                  <c:v>19.759999999999227</c:v>
                </c:pt>
                <c:pt idx="2471">
                  <c:v>19.767999999999226</c:v>
                </c:pt>
                <c:pt idx="2472">
                  <c:v>19.775999999999229</c:v>
                </c:pt>
                <c:pt idx="2473">
                  <c:v>19.783999999999224</c:v>
                </c:pt>
                <c:pt idx="2474">
                  <c:v>19.791999999999227</c:v>
                </c:pt>
                <c:pt idx="2475">
                  <c:v>19.799999999999226</c:v>
                </c:pt>
                <c:pt idx="2476">
                  <c:v>19.807999999999232</c:v>
                </c:pt>
                <c:pt idx="2477">
                  <c:v>19.815999999999228</c:v>
                </c:pt>
                <c:pt idx="2478">
                  <c:v>19.823999999999227</c:v>
                </c:pt>
                <c:pt idx="2479">
                  <c:v>19.83199999999923</c:v>
                </c:pt>
                <c:pt idx="2480">
                  <c:v>19.839999999999225</c:v>
                </c:pt>
                <c:pt idx="2481">
                  <c:v>19.847999999999224</c:v>
                </c:pt>
                <c:pt idx="2482">
                  <c:v>19.855999999999227</c:v>
                </c:pt>
                <c:pt idx="2483">
                  <c:v>19.863999999999226</c:v>
                </c:pt>
                <c:pt idx="2484">
                  <c:v>19.871999999999225</c:v>
                </c:pt>
                <c:pt idx="2485">
                  <c:v>19.879999999999225</c:v>
                </c:pt>
                <c:pt idx="2486">
                  <c:v>19.887999999999224</c:v>
                </c:pt>
                <c:pt idx="2487">
                  <c:v>19.895999999999223</c:v>
                </c:pt>
                <c:pt idx="2488">
                  <c:v>19.903999999999222</c:v>
                </c:pt>
                <c:pt idx="2489">
                  <c:v>19.911999999999225</c:v>
                </c:pt>
                <c:pt idx="2490">
                  <c:v>19.919999999999224</c:v>
                </c:pt>
                <c:pt idx="2491">
                  <c:v>19.927999999999223</c:v>
                </c:pt>
                <c:pt idx="2492">
                  <c:v>19.935999999999222</c:v>
                </c:pt>
                <c:pt idx="2493">
                  <c:v>19.943999999999217</c:v>
                </c:pt>
                <c:pt idx="2494">
                  <c:v>19.95199999999922</c:v>
                </c:pt>
                <c:pt idx="2495">
                  <c:v>19.959999999999219</c:v>
                </c:pt>
                <c:pt idx="2496">
                  <c:v>19.967999999999215</c:v>
                </c:pt>
                <c:pt idx="2497">
                  <c:v>19.975999999999217</c:v>
                </c:pt>
                <c:pt idx="2498">
                  <c:v>19.983999999999217</c:v>
                </c:pt>
                <c:pt idx="2499">
                  <c:v>19.991999999999219</c:v>
                </c:pt>
                <c:pt idx="2500">
                  <c:v>19.999999999999215</c:v>
                </c:pt>
                <c:pt idx="2501">
                  <c:v>20.007999999999218</c:v>
                </c:pt>
                <c:pt idx="2502">
                  <c:v>20.015999999999217</c:v>
                </c:pt>
                <c:pt idx="2503">
                  <c:v>20.023999999999216</c:v>
                </c:pt>
                <c:pt idx="2504">
                  <c:v>20.031999999999215</c:v>
                </c:pt>
                <c:pt idx="2505">
                  <c:v>20.039999999999218</c:v>
                </c:pt>
                <c:pt idx="2506">
                  <c:v>20.047999999999217</c:v>
                </c:pt>
                <c:pt idx="2507">
                  <c:v>20.055999999999216</c:v>
                </c:pt>
                <c:pt idx="2508">
                  <c:v>20.063999999999211</c:v>
                </c:pt>
                <c:pt idx="2509">
                  <c:v>20.071999999999214</c:v>
                </c:pt>
                <c:pt idx="2510">
                  <c:v>20.079999999999213</c:v>
                </c:pt>
                <c:pt idx="2511">
                  <c:v>20.087999999999212</c:v>
                </c:pt>
                <c:pt idx="2512">
                  <c:v>20.095999999999208</c:v>
                </c:pt>
                <c:pt idx="2513">
                  <c:v>20.103999999999214</c:v>
                </c:pt>
                <c:pt idx="2514">
                  <c:v>20.111999999999217</c:v>
                </c:pt>
                <c:pt idx="2515">
                  <c:v>20.119999999999216</c:v>
                </c:pt>
                <c:pt idx="2516">
                  <c:v>20.127999999999211</c:v>
                </c:pt>
                <c:pt idx="2517">
                  <c:v>20.135999999999211</c:v>
                </c:pt>
                <c:pt idx="2518">
                  <c:v>20.14399999999921</c:v>
                </c:pt>
                <c:pt idx="2519">
                  <c:v>20.151999999999212</c:v>
                </c:pt>
                <c:pt idx="2520">
                  <c:v>20.159999999999208</c:v>
                </c:pt>
                <c:pt idx="2521">
                  <c:v>20.167999999999211</c:v>
                </c:pt>
                <c:pt idx="2522">
                  <c:v>20.17599999999921</c:v>
                </c:pt>
                <c:pt idx="2523">
                  <c:v>20.183999999999209</c:v>
                </c:pt>
                <c:pt idx="2524">
                  <c:v>20.191999999999208</c:v>
                </c:pt>
                <c:pt idx="2525">
                  <c:v>20.199999999999207</c:v>
                </c:pt>
                <c:pt idx="2526">
                  <c:v>20.207999999999206</c:v>
                </c:pt>
                <c:pt idx="2527">
                  <c:v>20.215999999999202</c:v>
                </c:pt>
                <c:pt idx="2528">
                  <c:v>20.223999999999201</c:v>
                </c:pt>
                <c:pt idx="2529">
                  <c:v>20.231999999999204</c:v>
                </c:pt>
                <c:pt idx="2530">
                  <c:v>20.239999999999206</c:v>
                </c:pt>
                <c:pt idx="2531">
                  <c:v>20.247999999999202</c:v>
                </c:pt>
                <c:pt idx="2532">
                  <c:v>20.255999999999201</c:v>
                </c:pt>
                <c:pt idx="2533">
                  <c:v>20.2639999999992</c:v>
                </c:pt>
                <c:pt idx="2534">
                  <c:v>20.271999999999203</c:v>
                </c:pt>
                <c:pt idx="2535">
                  <c:v>20.279999999999202</c:v>
                </c:pt>
                <c:pt idx="2536">
                  <c:v>20.287999999999197</c:v>
                </c:pt>
                <c:pt idx="2537">
                  <c:v>20.295999999999196</c:v>
                </c:pt>
                <c:pt idx="2538">
                  <c:v>20.303999999999199</c:v>
                </c:pt>
                <c:pt idx="2539">
                  <c:v>20.311999999999205</c:v>
                </c:pt>
                <c:pt idx="2540">
                  <c:v>20.319999999999201</c:v>
                </c:pt>
                <c:pt idx="2541">
                  <c:v>20.3279999999992</c:v>
                </c:pt>
                <c:pt idx="2542">
                  <c:v>20.335999999999199</c:v>
                </c:pt>
                <c:pt idx="2543">
                  <c:v>20.343999999999195</c:v>
                </c:pt>
                <c:pt idx="2544">
                  <c:v>20.351999999999197</c:v>
                </c:pt>
                <c:pt idx="2545">
                  <c:v>20.359999999999197</c:v>
                </c:pt>
                <c:pt idx="2546">
                  <c:v>20.367999999999196</c:v>
                </c:pt>
                <c:pt idx="2547">
                  <c:v>20.375999999999191</c:v>
                </c:pt>
                <c:pt idx="2548">
                  <c:v>20.383999999999194</c:v>
                </c:pt>
                <c:pt idx="2549">
                  <c:v>20.391999999999197</c:v>
                </c:pt>
                <c:pt idx="2550">
                  <c:v>20.399999999999196</c:v>
                </c:pt>
                <c:pt idx="2551">
                  <c:v>20.407999999999191</c:v>
                </c:pt>
                <c:pt idx="2552">
                  <c:v>20.41599999999919</c:v>
                </c:pt>
                <c:pt idx="2553">
                  <c:v>20.423999999999189</c:v>
                </c:pt>
                <c:pt idx="2554">
                  <c:v>20.431999999999192</c:v>
                </c:pt>
                <c:pt idx="2555">
                  <c:v>20.439999999999188</c:v>
                </c:pt>
                <c:pt idx="2556">
                  <c:v>20.447999999999187</c:v>
                </c:pt>
                <c:pt idx="2557">
                  <c:v>20.455999999999189</c:v>
                </c:pt>
                <c:pt idx="2558">
                  <c:v>20.463999999999189</c:v>
                </c:pt>
                <c:pt idx="2559">
                  <c:v>20.471999999999188</c:v>
                </c:pt>
                <c:pt idx="2560">
                  <c:v>20.479999999999187</c:v>
                </c:pt>
                <c:pt idx="2561">
                  <c:v>20.487999999999186</c:v>
                </c:pt>
                <c:pt idx="2562">
                  <c:v>20.495999999999189</c:v>
                </c:pt>
                <c:pt idx="2563">
                  <c:v>20.503999999999188</c:v>
                </c:pt>
                <c:pt idx="2564">
                  <c:v>20.51199999999919</c:v>
                </c:pt>
                <c:pt idx="2565">
                  <c:v>20.51999999999919</c:v>
                </c:pt>
                <c:pt idx="2566">
                  <c:v>20.527999999999192</c:v>
                </c:pt>
                <c:pt idx="2567">
                  <c:v>20.535999999999188</c:v>
                </c:pt>
                <c:pt idx="2568">
                  <c:v>20.543999999999187</c:v>
                </c:pt>
                <c:pt idx="2569">
                  <c:v>20.55199999999919</c:v>
                </c:pt>
                <c:pt idx="2570">
                  <c:v>20.559999999999185</c:v>
                </c:pt>
                <c:pt idx="2571">
                  <c:v>20.567999999999184</c:v>
                </c:pt>
                <c:pt idx="2572">
                  <c:v>20.575999999999183</c:v>
                </c:pt>
                <c:pt idx="2573">
                  <c:v>20.583999999999183</c:v>
                </c:pt>
                <c:pt idx="2574">
                  <c:v>20.591999999999185</c:v>
                </c:pt>
                <c:pt idx="2575">
                  <c:v>20.599999999999184</c:v>
                </c:pt>
                <c:pt idx="2576">
                  <c:v>20.607999999999187</c:v>
                </c:pt>
                <c:pt idx="2577">
                  <c:v>20.615999999999186</c:v>
                </c:pt>
                <c:pt idx="2578">
                  <c:v>20.623999999999185</c:v>
                </c:pt>
                <c:pt idx="2579">
                  <c:v>20.631999999999184</c:v>
                </c:pt>
                <c:pt idx="2580">
                  <c:v>20.639999999999183</c:v>
                </c:pt>
                <c:pt idx="2581">
                  <c:v>20.647999999999183</c:v>
                </c:pt>
                <c:pt idx="2582">
                  <c:v>20.655999999999178</c:v>
                </c:pt>
                <c:pt idx="2583">
                  <c:v>20.663999999999181</c:v>
                </c:pt>
                <c:pt idx="2584">
                  <c:v>20.671999999999183</c:v>
                </c:pt>
                <c:pt idx="2585">
                  <c:v>20.679999999999183</c:v>
                </c:pt>
                <c:pt idx="2586">
                  <c:v>20.687999999999178</c:v>
                </c:pt>
                <c:pt idx="2587">
                  <c:v>20.695999999999177</c:v>
                </c:pt>
                <c:pt idx="2588">
                  <c:v>20.703999999999176</c:v>
                </c:pt>
                <c:pt idx="2589">
                  <c:v>20.711999999999179</c:v>
                </c:pt>
                <c:pt idx="2590">
                  <c:v>20.719999999999175</c:v>
                </c:pt>
                <c:pt idx="2591">
                  <c:v>20.727999999999177</c:v>
                </c:pt>
                <c:pt idx="2592">
                  <c:v>20.735999999999176</c:v>
                </c:pt>
                <c:pt idx="2593">
                  <c:v>20.743999999999176</c:v>
                </c:pt>
                <c:pt idx="2594">
                  <c:v>20.751999999999175</c:v>
                </c:pt>
                <c:pt idx="2595">
                  <c:v>20.759999999999174</c:v>
                </c:pt>
                <c:pt idx="2596">
                  <c:v>20.767999999999173</c:v>
                </c:pt>
                <c:pt idx="2597">
                  <c:v>20.775999999999172</c:v>
                </c:pt>
                <c:pt idx="2598">
                  <c:v>20.783999999999168</c:v>
                </c:pt>
                <c:pt idx="2599">
                  <c:v>20.791999999999174</c:v>
                </c:pt>
                <c:pt idx="2600">
                  <c:v>20.799999999999173</c:v>
                </c:pt>
                <c:pt idx="2601">
                  <c:v>20.807999999999176</c:v>
                </c:pt>
                <c:pt idx="2602">
                  <c:v>20.815999999999171</c:v>
                </c:pt>
                <c:pt idx="2603">
                  <c:v>20.82399999999917</c:v>
                </c:pt>
                <c:pt idx="2604">
                  <c:v>20.831999999999173</c:v>
                </c:pt>
                <c:pt idx="2605">
                  <c:v>20.839999999999172</c:v>
                </c:pt>
                <c:pt idx="2606">
                  <c:v>20.847999999999168</c:v>
                </c:pt>
                <c:pt idx="2607">
                  <c:v>20.85599999999917</c:v>
                </c:pt>
                <c:pt idx="2608">
                  <c:v>20.863999999999169</c:v>
                </c:pt>
                <c:pt idx="2609">
                  <c:v>20.871999999999172</c:v>
                </c:pt>
                <c:pt idx="2610">
                  <c:v>20.879999999999168</c:v>
                </c:pt>
                <c:pt idx="2611">
                  <c:v>20.887999999999167</c:v>
                </c:pt>
                <c:pt idx="2612">
                  <c:v>20.895999999999166</c:v>
                </c:pt>
                <c:pt idx="2613">
                  <c:v>20.903999999999161</c:v>
                </c:pt>
                <c:pt idx="2614">
                  <c:v>20.911999999999164</c:v>
                </c:pt>
                <c:pt idx="2615">
                  <c:v>20.919999999999167</c:v>
                </c:pt>
                <c:pt idx="2616">
                  <c:v>20.927999999999166</c:v>
                </c:pt>
                <c:pt idx="2617">
                  <c:v>20.935999999999162</c:v>
                </c:pt>
                <c:pt idx="2618">
                  <c:v>20.943999999999161</c:v>
                </c:pt>
                <c:pt idx="2619">
                  <c:v>20.951999999999163</c:v>
                </c:pt>
                <c:pt idx="2620">
                  <c:v>20.959999999999162</c:v>
                </c:pt>
                <c:pt idx="2621">
                  <c:v>20.967999999999162</c:v>
                </c:pt>
                <c:pt idx="2622">
                  <c:v>20.975999999999157</c:v>
                </c:pt>
                <c:pt idx="2623">
                  <c:v>20.98399999999916</c:v>
                </c:pt>
                <c:pt idx="2624">
                  <c:v>20.991999999999162</c:v>
                </c:pt>
                <c:pt idx="2625">
                  <c:v>20.999999999999162</c:v>
                </c:pt>
                <c:pt idx="2626">
                  <c:v>21.007999999999161</c:v>
                </c:pt>
                <c:pt idx="2627">
                  <c:v>21.01599999999916</c:v>
                </c:pt>
                <c:pt idx="2628">
                  <c:v>21.023999999999159</c:v>
                </c:pt>
                <c:pt idx="2629">
                  <c:v>21.031999999999158</c:v>
                </c:pt>
                <c:pt idx="2630">
                  <c:v>21.039999999999157</c:v>
                </c:pt>
                <c:pt idx="2631">
                  <c:v>21.04799999999916</c:v>
                </c:pt>
                <c:pt idx="2632">
                  <c:v>21.055999999999159</c:v>
                </c:pt>
                <c:pt idx="2633">
                  <c:v>21.063999999999155</c:v>
                </c:pt>
                <c:pt idx="2634">
                  <c:v>21.071999999999157</c:v>
                </c:pt>
                <c:pt idx="2635">
                  <c:v>21.079999999999156</c:v>
                </c:pt>
                <c:pt idx="2636">
                  <c:v>21.087999999999152</c:v>
                </c:pt>
                <c:pt idx="2637">
                  <c:v>21.095999999999151</c:v>
                </c:pt>
                <c:pt idx="2638">
                  <c:v>21.103999999999154</c:v>
                </c:pt>
                <c:pt idx="2639">
                  <c:v>21.11199999999916</c:v>
                </c:pt>
                <c:pt idx="2640">
                  <c:v>21.119999999999155</c:v>
                </c:pt>
                <c:pt idx="2641">
                  <c:v>21.127999999999155</c:v>
                </c:pt>
                <c:pt idx="2642">
                  <c:v>21.135999999999154</c:v>
                </c:pt>
                <c:pt idx="2643">
                  <c:v>21.143999999999153</c:v>
                </c:pt>
                <c:pt idx="2644">
                  <c:v>21.151999999999155</c:v>
                </c:pt>
                <c:pt idx="2645">
                  <c:v>21.159999999999151</c:v>
                </c:pt>
                <c:pt idx="2646">
                  <c:v>21.167999999999154</c:v>
                </c:pt>
                <c:pt idx="2647">
                  <c:v>21.175999999999153</c:v>
                </c:pt>
                <c:pt idx="2648">
                  <c:v>21.183999999999152</c:v>
                </c:pt>
                <c:pt idx="2649">
                  <c:v>21.191999999999151</c:v>
                </c:pt>
                <c:pt idx="2650">
                  <c:v>21.19999999999915</c:v>
                </c:pt>
                <c:pt idx="2651">
                  <c:v>21.207999999999149</c:v>
                </c:pt>
                <c:pt idx="2652">
                  <c:v>21.215999999999145</c:v>
                </c:pt>
                <c:pt idx="2653">
                  <c:v>21.223999999999144</c:v>
                </c:pt>
                <c:pt idx="2654">
                  <c:v>21.231999999999147</c:v>
                </c:pt>
                <c:pt idx="2655">
                  <c:v>21.239999999999149</c:v>
                </c:pt>
                <c:pt idx="2656">
                  <c:v>21.247999999999145</c:v>
                </c:pt>
                <c:pt idx="2657">
                  <c:v>21.255999999999144</c:v>
                </c:pt>
                <c:pt idx="2658">
                  <c:v>21.263999999999143</c:v>
                </c:pt>
                <c:pt idx="2659">
                  <c:v>21.271999999999146</c:v>
                </c:pt>
                <c:pt idx="2660">
                  <c:v>21.279999999999141</c:v>
                </c:pt>
                <c:pt idx="2661">
                  <c:v>21.28799999999914</c:v>
                </c:pt>
                <c:pt idx="2662">
                  <c:v>21.29599999999914</c:v>
                </c:pt>
                <c:pt idx="2663">
                  <c:v>21.303999999999146</c:v>
                </c:pt>
                <c:pt idx="2664">
                  <c:v>21.311999999999145</c:v>
                </c:pt>
                <c:pt idx="2665">
                  <c:v>21.319999999999144</c:v>
                </c:pt>
                <c:pt idx="2666">
                  <c:v>21.327999999999143</c:v>
                </c:pt>
                <c:pt idx="2667">
                  <c:v>21.335999999999142</c:v>
                </c:pt>
                <c:pt idx="2668">
                  <c:v>21.343999999999138</c:v>
                </c:pt>
                <c:pt idx="2669">
                  <c:v>21.351999999999141</c:v>
                </c:pt>
                <c:pt idx="2670">
                  <c:v>21.35999999999914</c:v>
                </c:pt>
                <c:pt idx="2671">
                  <c:v>21.367999999999142</c:v>
                </c:pt>
                <c:pt idx="2672">
                  <c:v>21.375999999999138</c:v>
                </c:pt>
                <c:pt idx="2673">
                  <c:v>21.383999999999137</c:v>
                </c:pt>
                <c:pt idx="2674">
                  <c:v>21.39199999999914</c:v>
                </c:pt>
                <c:pt idx="2675">
                  <c:v>21.399999999999139</c:v>
                </c:pt>
                <c:pt idx="2676">
                  <c:v>21.407999999999134</c:v>
                </c:pt>
                <c:pt idx="2677">
                  <c:v>21.415999999999134</c:v>
                </c:pt>
                <c:pt idx="2678">
                  <c:v>21.423999999999133</c:v>
                </c:pt>
                <c:pt idx="2679">
                  <c:v>21.431999999999132</c:v>
                </c:pt>
                <c:pt idx="2680">
                  <c:v>21.439999999999134</c:v>
                </c:pt>
                <c:pt idx="2681">
                  <c:v>21.447999999999134</c:v>
                </c:pt>
                <c:pt idx="2682">
                  <c:v>21.455999999999133</c:v>
                </c:pt>
                <c:pt idx="2683">
                  <c:v>21.463999999999128</c:v>
                </c:pt>
                <c:pt idx="2684">
                  <c:v>21.471999999999131</c:v>
                </c:pt>
                <c:pt idx="2685">
                  <c:v>21.47999999999913</c:v>
                </c:pt>
                <c:pt idx="2686">
                  <c:v>21.487999999999129</c:v>
                </c:pt>
                <c:pt idx="2687">
                  <c:v>21.495999999999128</c:v>
                </c:pt>
                <c:pt idx="2688">
                  <c:v>21.503999999999131</c:v>
                </c:pt>
                <c:pt idx="2689">
                  <c:v>21.511999999999134</c:v>
                </c:pt>
                <c:pt idx="2690">
                  <c:v>21.519999999999133</c:v>
                </c:pt>
                <c:pt idx="2691">
                  <c:v>21.527999999999132</c:v>
                </c:pt>
                <c:pt idx="2692">
                  <c:v>21.535999999999127</c:v>
                </c:pt>
                <c:pt idx="2693">
                  <c:v>21.543999999999127</c:v>
                </c:pt>
                <c:pt idx="2694">
                  <c:v>21.551999999999133</c:v>
                </c:pt>
                <c:pt idx="2695">
                  <c:v>21.559999999999128</c:v>
                </c:pt>
                <c:pt idx="2696">
                  <c:v>21.567999999999127</c:v>
                </c:pt>
                <c:pt idx="2697">
                  <c:v>21.575999999999127</c:v>
                </c:pt>
                <c:pt idx="2698">
                  <c:v>21.583999999999129</c:v>
                </c:pt>
                <c:pt idx="2699">
                  <c:v>21.591999999999128</c:v>
                </c:pt>
                <c:pt idx="2700">
                  <c:v>21.599999999999127</c:v>
                </c:pt>
                <c:pt idx="2701">
                  <c:v>21.60799999999913</c:v>
                </c:pt>
                <c:pt idx="2702">
                  <c:v>21.615999999999129</c:v>
                </c:pt>
                <c:pt idx="2703">
                  <c:v>21.623999999999125</c:v>
                </c:pt>
                <c:pt idx="2704">
                  <c:v>21.631999999999127</c:v>
                </c:pt>
                <c:pt idx="2705">
                  <c:v>21.63999999999913</c:v>
                </c:pt>
                <c:pt idx="2706">
                  <c:v>21.647999999999129</c:v>
                </c:pt>
                <c:pt idx="2707">
                  <c:v>21.655999999999125</c:v>
                </c:pt>
                <c:pt idx="2708">
                  <c:v>21.663999999999124</c:v>
                </c:pt>
                <c:pt idx="2709">
                  <c:v>21.671999999999127</c:v>
                </c:pt>
                <c:pt idx="2710">
                  <c:v>21.679999999999126</c:v>
                </c:pt>
                <c:pt idx="2711">
                  <c:v>21.687999999999121</c:v>
                </c:pt>
                <c:pt idx="2712">
                  <c:v>21.69599999999912</c:v>
                </c:pt>
                <c:pt idx="2713">
                  <c:v>21.70399999999912</c:v>
                </c:pt>
                <c:pt idx="2714">
                  <c:v>21.711999999999126</c:v>
                </c:pt>
                <c:pt idx="2715">
                  <c:v>21.719999999999121</c:v>
                </c:pt>
                <c:pt idx="2716">
                  <c:v>21.72799999999912</c:v>
                </c:pt>
                <c:pt idx="2717">
                  <c:v>21.73599999999912</c:v>
                </c:pt>
                <c:pt idx="2718">
                  <c:v>21.743999999999119</c:v>
                </c:pt>
                <c:pt idx="2719">
                  <c:v>21.751999999999118</c:v>
                </c:pt>
                <c:pt idx="2720">
                  <c:v>21.759999999999117</c:v>
                </c:pt>
                <c:pt idx="2721">
                  <c:v>21.767999999999116</c:v>
                </c:pt>
                <c:pt idx="2722">
                  <c:v>21.775999999999112</c:v>
                </c:pt>
                <c:pt idx="2723">
                  <c:v>21.783999999999114</c:v>
                </c:pt>
                <c:pt idx="2724">
                  <c:v>21.791999999999117</c:v>
                </c:pt>
                <c:pt idx="2725">
                  <c:v>21.799999999999116</c:v>
                </c:pt>
                <c:pt idx="2726">
                  <c:v>21.807999999999115</c:v>
                </c:pt>
                <c:pt idx="2727">
                  <c:v>21.815999999999114</c:v>
                </c:pt>
                <c:pt idx="2728">
                  <c:v>21.823999999999113</c:v>
                </c:pt>
                <c:pt idx="2729">
                  <c:v>21.831999999999116</c:v>
                </c:pt>
                <c:pt idx="2730">
                  <c:v>21.839999999999115</c:v>
                </c:pt>
                <c:pt idx="2731">
                  <c:v>21.847999999999111</c:v>
                </c:pt>
                <c:pt idx="2732">
                  <c:v>21.855999999999113</c:v>
                </c:pt>
                <c:pt idx="2733">
                  <c:v>21.863999999999113</c:v>
                </c:pt>
                <c:pt idx="2734">
                  <c:v>21.871999999999115</c:v>
                </c:pt>
                <c:pt idx="2735">
                  <c:v>21.879999999999111</c:v>
                </c:pt>
                <c:pt idx="2736">
                  <c:v>21.88799999999911</c:v>
                </c:pt>
                <c:pt idx="2737">
                  <c:v>21.895999999999109</c:v>
                </c:pt>
                <c:pt idx="2738">
                  <c:v>21.903999999999105</c:v>
                </c:pt>
                <c:pt idx="2739">
                  <c:v>21.911999999999107</c:v>
                </c:pt>
                <c:pt idx="2740">
                  <c:v>21.91999999999911</c:v>
                </c:pt>
                <c:pt idx="2741">
                  <c:v>21.927999999999109</c:v>
                </c:pt>
                <c:pt idx="2742">
                  <c:v>21.935999999999105</c:v>
                </c:pt>
                <c:pt idx="2743">
                  <c:v>21.943999999999104</c:v>
                </c:pt>
                <c:pt idx="2744">
                  <c:v>21.951999999999106</c:v>
                </c:pt>
                <c:pt idx="2745">
                  <c:v>21.959999999999106</c:v>
                </c:pt>
                <c:pt idx="2746">
                  <c:v>21.967999999999101</c:v>
                </c:pt>
                <c:pt idx="2747">
                  <c:v>21.9759999999991</c:v>
                </c:pt>
                <c:pt idx="2748">
                  <c:v>21.983999999999099</c:v>
                </c:pt>
                <c:pt idx="2749">
                  <c:v>21.991999999999106</c:v>
                </c:pt>
                <c:pt idx="2750">
                  <c:v>21.999999999999101</c:v>
                </c:pt>
                <c:pt idx="2751">
                  <c:v>22.007999999999104</c:v>
                </c:pt>
                <c:pt idx="2752">
                  <c:v>22.015999999999103</c:v>
                </c:pt>
                <c:pt idx="2753">
                  <c:v>22.023999999999102</c:v>
                </c:pt>
                <c:pt idx="2754">
                  <c:v>22.031999999999101</c:v>
                </c:pt>
                <c:pt idx="2755">
                  <c:v>22.0399999999991</c:v>
                </c:pt>
                <c:pt idx="2756">
                  <c:v>22.047999999999099</c:v>
                </c:pt>
                <c:pt idx="2757">
                  <c:v>22.055999999999099</c:v>
                </c:pt>
                <c:pt idx="2758">
                  <c:v>22.063999999999098</c:v>
                </c:pt>
                <c:pt idx="2759">
                  <c:v>22.0719999999991</c:v>
                </c:pt>
                <c:pt idx="2760">
                  <c:v>22.079999999999099</c:v>
                </c:pt>
                <c:pt idx="2761">
                  <c:v>22.087999999999099</c:v>
                </c:pt>
                <c:pt idx="2762">
                  <c:v>22.095999999999094</c:v>
                </c:pt>
                <c:pt idx="2763">
                  <c:v>22.103999999999097</c:v>
                </c:pt>
                <c:pt idx="2764">
                  <c:v>22.111999999999099</c:v>
                </c:pt>
                <c:pt idx="2765">
                  <c:v>22.119999999999095</c:v>
                </c:pt>
                <c:pt idx="2766">
                  <c:v>22.127999999999098</c:v>
                </c:pt>
                <c:pt idx="2767">
                  <c:v>22.135999999999097</c:v>
                </c:pt>
                <c:pt idx="2768">
                  <c:v>22.143999999999096</c:v>
                </c:pt>
                <c:pt idx="2769">
                  <c:v>22.151999999999095</c:v>
                </c:pt>
                <c:pt idx="2770">
                  <c:v>22.159999999999094</c:v>
                </c:pt>
                <c:pt idx="2771">
                  <c:v>22.167999999999093</c:v>
                </c:pt>
                <c:pt idx="2772">
                  <c:v>22.175999999999092</c:v>
                </c:pt>
                <c:pt idx="2773">
                  <c:v>22.183999999999092</c:v>
                </c:pt>
                <c:pt idx="2774">
                  <c:v>22.191999999999094</c:v>
                </c:pt>
                <c:pt idx="2775">
                  <c:v>22.199999999999093</c:v>
                </c:pt>
                <c:pt idx="2776">
                  <c:v>22.207999999999092</c:v>
                </c:pt>
                <c:pt idx="2777">
                  <c:v>22.215999999999092</c:v>
                </c:pt>
                <c:pt idx="2778">
                  <c:v>22.223999999999087</c:v>
                </c:pt>
                <c:pt idx="2779">
                  <c:v>22.23199999999909</c:v>
                </c:pt>
                <c:pt idx="2780">
                  <c:v>22.239999999999092</c:v>
                </c:pt>
                <c:pt idx="2781">
                  <c:v>22.247999999999088</c:v>
                </c:pt>
                <c:pt idx="2782">
                  <c:v>22.255999999999087</c:v>
                </c:pt>
                <c:pt idx="2783">
                  <c:v>22.263999999999086</c:v>
                </c:pt>
                <c:pt idx="2784">
                  <c:v>22.271999999999093</c:v>
                </c:pt>
                <c:pt idx="2785">
                  <c:v>22.279999999999088</c:v>
                </c:pt>
                <c:pt idx="2786">
                  <c:v>22.287999999999087</c:v>
                </c:pt>
                <c:pt idx="2787">
                  <c:v>22.295999999999086</c:v>
                </c:pt>
                <c:pt idx="2788">
                  <c:v>22.303999999999085</c:v>
                </c:pt>
                <c:pt idx="2789">
                  <c:v>22.311999999999088</c:v>
                </c:pt>
                <c:pt idx="2790">
                  <c:v>22.319999999999091</c:v>
                </c:pt>
                <c:pt idx="2791">
                  <c:v>22.32799999999909</c:v>
                </c:pt>
                <c:pt idx="2792">
                  <c:v>22.335999999999085</c:v>
                </c:pt>
                <c:pt idx="2793">
                  <c:v>22.343999999999085</c:v>
                </c:pt>
                <c:pt idx="2794">
                  <c:v>22.351999999999087</c:v>
                </c:pt>
                <c:pt idx="2795">
                  <c:v>22.359999999999086</c:v>
                </c:pt>
                <c:pt idx="2796">
                  <c:v>22.367999999999086</c:v>
                </c:pt>
                <c:pt idx="2797">
                  <c:v>22.375999999999081</c:v>
                </c:pt>
                <c:pt idx="2798">
                  <c:v>22.383999999999084</c:v>
                </c:pt>
                <c:pt idx="2799">
                  <c:v>22.391999999999086</c:v>
                </c:pt>
                <c:pt idx="2800">
                  <c:v>22.399999999999086</c:v>
                </c:pt>
                <c:pt idx="2801">
                  <c:v>22.407999999999081</c:v>
                </c:pt>
                <c:pt idx="2802">
                  <c:v>22.41599999999908</c:v>
                </c:pt>
                <c:pt idx="2803">
                  <c:v>22.423999999999079</c:v>
                </c:pt>
                <c:pt idx="2804">
                  <c:v>22.431999999999078</c:v>
                </c:pt>
                <c:pt idx="2805">
                  <c:v>22.439999999999078</c:v>
                </c:pt>
                <c:pt idx="2806">
                  <c:v>22.44799999999908</c:v>
                </c:pt>
                <c:pt idx="2807">
                  <c:v>22.455999999999079</c:v>
                </c:pt>
                <c:pt idx="2808">
                  <c:v>22.463999999999075</c:v>
                </c:pt>
                <c:pt idx="2809">
                  <c:v>22.471999999999078</c:v>
                </c:pt>
                <c:pt idx="2810">
                  <c:v>22.479999999999077</c:v>
                </c:pt>
                <c:pt idx="2811">
                  <c:v>22.487999999999076</c:v>
                </c:pt>
                <c:pt idx="2812">
                  <c:v>22.495999999999071</c:v>
                </c:pt>
                <c:pt idx="2813">
                  <c:v>22.503999999999074</c:v>
                </c:pt>
                <c:pt idx="2814">
                  <c:v>22.51199999999908</c:v>
                </c:pt>
                <c:pt idx="2815">
                  <c:v>22.519999999999079</c:v>
                </c:pt>
                <c:pt idx="2816">
                  <c:v>22.527999999999075</c:v>
                </c:pt>
                <c:pt idx="2817">
                  <c:v>22.535999999999074</c:v>
                </c:pt>
                <c:pt idx="2818">
                  <c:v>22.543999999999073</c:v>
                </c:pt>
                <c:pt idx="2819">
                  <c:v>22.551999999999076</c:v>
                </c:pt>
                <c:pt idx="2820">
                  <c:v>22.559999999999071</c:v>
                </c:pt>
                <c:pt idx="2821">
                  <c:v>22.567999999999074</c:v>
                </c:pt>
                <c:pt idx="2822">
                  <c:v>22.575999999999073</c:v>
                </c:pt>
                <c:pt idx="2823">
                  <c:v>22.583999999999072</c:v>
                </c:pt>
                <c:pt idx="2824">
                  <c:v>22.591999999999071</c:v>
                </c:pt>
                <c:pt idx="2825">
                  <c:v>22.599999999999071</c:v>
                </c:pt>
                <c:pt idx="2826">
                  <c:v>22.607999999999073</c:v>
                </c:pt>
                <c:pt idx="2827">
                  <c:v>22.615999999999072</c:v>
                </c:pt>
                <c:pt idx="2828">
                  <c:v>22.623999999999068</c:v>
                </c:pt>
                <c:pt idx="2829">
                  <c:v>22.631999999999071</c:v>
                </c:pt>
                <c:pt idx="2830">
                  <c:v>22.639999999999073</c:v>
                </c:pt>
                <c:pt idx="2831">
                  <c:v>22.647999999999072</c:v>
                </c:pt>
                <c:pt idx="2832">
                  <c:v>22.655999999999068</c:v>
                </c:pt>
                <c:pt idx="2833">
                  <c:v>22.663999999999067</c:v>
                </c:pt>
                <c:pt idx="2834">
                  <c:v>22.67199999999907</c:v>
                </c:pt>
                <c:pt idx="2835">
                  <c:v>22.679999999999065</c:v>
                </c:pt>
                <c:pt idx="2836">
                  <c:v>22.687999999999064</c:v>
                </c:pt>
                <c:pt idx="2837">
                  <c:v>22.695999999999064</c:v>
                </c:pt>
                <c:pt idx="2838">
                  <c:v>22.703999999999066</c:v>
                </c:pt>
                <c:pt idx="2839">
                  <c:v>22.711999999999065</c:v>
                </c:pt>
                <c:pt idx="2840">
                  <c:v>22.719999999999064</c:v>
                </c:pt>
                <c:pt idx="2841">
                  <c:v>22.727999999999064</c:v>
                </c:pt>
                <c:pt idx="2842">
                  <c:v>22.735999999999063</c:v>
                </c:pt>
                <c:pt idx="2843">
                  <c:v>22.743999999999062</c:v>
                </c:pt>
                <c:pt idx="2844">
                  <c:v>22.751999999999061</c:v>
                </c:pt>
                <c:pt idx="2845">
                  <c:v>22.75999999999906</c:v>
                </c:pt>
                <c:pt idx="2846">
                  <c:v>22.767999999999063</c:v>
                </c:pt>
                <c:pt idx="2847">
                  <c:v>22.775999999999062</c:v>
                </c:pt>
                <c:pt idx="2848">
                  <c:v>22.783999999999057</c:v>
                </c:pt>
                <c:pt idx="2849">
                  <c:v>22.79199999999906</c:v>
                </c:pt>
                <c:pt idx="2850">
                  <c:v>22.799999999999059</c:v>
                </c:pt>
                <c:pt idx="2851">
                  <c:v>22.807999999999058</c:v>
                </c:pt>
                <c:pt idx="2852">
                  <c:v>22.815999999999057</c:v>
                </c:pt>
                <c:pt idx="2853">
                  <c:v>22.823999999999057</c:v>
                </c:pt>
                <c:pt idx="2854">
                  <c:v>22.831999999999059</c:v>
                </c:pt>
                <c:pt idx="2855">
                  <c:v>22.839999999999058</c:v>
                </c:pt>
                <c:pt idx="2856">
                  <c:v>22.847999999999058</c:v>
                </c:pt>
                <c:pt idx="2857">
                  <c:v>22.855999999999057</c:v>
                </c:pt>
                <c:pt idx="2858">
                  <c:v>22.863999999999056</c:v>
                </c:pt>
                <c:pt idx="2859">
                  <c:v>22.871999999999055</c:v>
                </c:pt>
                <c:pt idx="2860">
                  <c:v>22.879999999999054</c:v>
                </c:pt>
                <c:pt idx="2861">
                  <c:v>22.887999999999053</c:v>
                </c:pt>
                <c:pt idx="2862">
                  <c:v>22.895999999999052</c:v>
                </c:pt>
                <c:pt idx="2863">
                  <c:v>22.903999999999048</c:v>
                </c:pt>
                <c:pt idx="2864">
                  <c:v>22.911999999999054</c:v>
                </c:pt>
                <c:pt idx="2865">
                  <c:v>22.919999999999053</c:v>
                </c:pt>
                <c:pt idx="2866">
                  <c:v>22.927999999999052</c:v>
                </c:pt>
                <c:pt idx="2867">
                  <c:v>22.935999999999048</c:v>
                </c:pt>
                <c:pt idx="2868">
                  <c:v>22.943999999999047</c:v>
                </c:pt>
                <c:pt idx="2869">
                  <c:v>22.95199999999905</c:v>
                </c:pt>
                <c:pt idx="2870">
                  <c:v>22.959999999999049</c:v>
                </c:pt>
                <c:pt idx="2871">
                  <c:v>22.967999999999044</c:v>
                </c:pt>
                <c:pt idx="2872">
                  <c:v>22.975999999999043</c:v>
                </c:pt>
                <c:pt idx="2873">
                  <c:v>22.983999999999046</c:v>
                </c:pt>
                <c:pt idx="2874">
                  <c:v>22.991999999999049</c:v>
                </c:pt>
                <c:pt idx="2875">
                  <c:v>22.999999999999044</c:v>
                </c:pt>
                <c:pt idx="2876">
                  <c:v>23.007999999999047</c:v>
                </c:pt>
                <c:pt idx="2877">
                  <c:v>23.015999999999046</c:v>
                </c:pt>
                <c:pt idx="2878">
                  <c:v>23.023999999999042</c:v>
                </c:pt>
                <c:pt idx="2879">
                  <c:v>23.031999999999044</c:v>
                </c:pt>
                <c:pt idx="2880">
                  <c:v>23.039999999999043</c:v>
                </c:pt>
                <c:pt idx="2881">
                  <c:v>23.047999999999043</c:v>
                </c:pt>
                <c:pt idx="2882">
                  <c:v>23.055999999999042</c:v>
                </c:pt>
                <c:pt idx="2883">
                  <c:v>23.063999999999041</c:v>
                </c:pt>
                <c:pt idx="2884">
                  <c:v>23.071999999999043</c:v>
                </c:pt>
                <c:pt idx="2885">
                  <c:v>23.079999999999043</c:v>
                </c:pt>
                <c:pt idx="2886">
                  <c:v>23.087999999999042</c:v>
                </c:pt>
                <c:pt idx="2887">
                  <c:v>23.095999999999037</c:v>
                </c:pt>
                <c:pt idx="2888">
                  <c:v>23.10399999999904</c:v>
                </c:pt>
                <c:pt idx="2889">
                  <c:v>23.111999999999043</c:v>
                </c:pt>
                <c:pt idx="2890">
                  <c:v>23.119999999999045</c:v>
                </c:pt>
                <c:pt idx="2891">
                  <c:v>23.127999999999041</c:v>
                </c:pt>
                <c:pt idx="2892">
                  <c:v>23.13599999999904</c:v>
                </c:pt>
                <c:pt idx="2893">
                  <c:v>23.143999999999039</c:v>
                </c:pt>
                <c:pt idx="2894">
                  <c:v>23.151999999999038</c:v>
                </c:pt>
                <c:pt idx="2895">
                  <c:v>23.159999999999037</c:v>
                </c:pt>
                <c:pt idx="2896">
                  <c:v>23.167999999999036</c:v>
                </c:pt>
                <c:pt idx="2897">
                  <c:v>23.175999999999036</c:v>
                </c:pt>
                <c:pt idx="2898">
                  <c:v>23.183999999999031</c:v>
                </c:pt>
                <c:pt idx="2899">
                  <c:v>23.191999999999037</c:v>
                </c:pt>
                <c:pt idx="2900">
                  <c:v>23.199999999999037</c:v>
                </c:pt>
                <c:pt idx="2901">
                  <c:v>23.207999999999036</c:v>
                </c:pt>
                <c:pt idx="2902">
                  <c:v>23.215999999999031</c:v>
                </c:pt>
                <c:pt idx="2903">
                  <c:v>23.22399999999903</c:v>
                </c:pt>
                <c:pt idx="2904">
                  <c:v>23.231999999999033</c:v>
                </c:pt>
                <c:pt idx="2905">
                  <c:v>23.239999999999032</c:v>
                </c:pt>
                <c:pt idx="2906">
                  <c:v>23.247999999999028</c:v>
                </c:pt>
                <c:pt idx="2907">
                  <c:v>23.255999999999027</c:v>
                </c:pt>
                <c:pt idx="2908">
                  <c:v>23.263999999999029</c:v>
                </c:pt>
                <c:pt idx="2909">
                  <c:v>23.271999999999032</c:v>
                </c:pt>
                <c:pt idx="2910">
                  <c:v>23.279999999999028</c:v>
                </c:pt>
                <c:pt idx="2911">
                  <c:v>23.287999999999027</c:v>
                </c:pt>
                <c:pt idx="2912">
                  <c:v>23.295999999999029</c:v>
                </c:pt>
                <c:pt idx="2913">
                  <c:v>23.303999999999032</c:v>
                </c:pt>
                <c:pt idx="2914">
                  <c:v>23.311999999999031</c:v>
                </c:pt>
                <c:pt idx="2915">
                  <c:v>23.31999999999903</c:v>
                </c:pt>
                <c:pt idx="2916">
                  <c:v>23.32799999999903</c:v>
                </c:pt>
                <c:pt idx="2917">
                  <c:v>23.335999999999032</c:v>
                </c:pt>
                <c:pt idx="2918">
                  <c:v>23.343999999999028</c:v>
                </c:pt>
                <c:pt idx="2919">
                  <c:v>23.35199999999903</c:v>
                </c:pt>
                <c:pt idx="2920">
                  <c:v>23.35999999999903</c:v>
                </c:pt>
                <c:pt idx="2921">
                  <c:v>23.367999999999025</c:v>
                </c:pt>
                <c:pt idx="2922">
                  <c:v>23.375999999999024</c:v>
                </c:pt>
                <c:pt idx="2923">
                  <c:v>23.383999999999023</c:v>
                </c:pt>
                <c:pt idx="2924">
                  <c:v>23.39199999999903</c:v>
                </c:pt>
                <c:pt idx="2925">
                  <c:v>23.399999999999025</c:v>
                </c:pt>
                <c:pt idx="2926">
                  <c:v>23.407999999999024</c:v>
                </c:pt>
                <c:pt idx="2927">
                  <c:v>23.415999999999023</c:v>
                </c:pt>
                <c:pt idx="2928">
                  <c:v>23.423999999999022</c:v>
                </c:pt>
                <c:pt idx="2929">
                  <c:v>23.431999999999025</c:v>
                </c:pt>
                <c:pt idx="2930">
                  <c:v>23.439999999999021</c:v>
                </c:pt>
                <c:pt idx="2931">
                  <c:v>23.44799999999902</c:v>
                </c:pt>
                <c:pt idx="2932">
                  <c:v>23.455999999999023</c:v>
                </c:pt>
                <c:pt idx="2933">
                  <c:v>23.463999999999022</c:v>
                </c:pt>
                <c:pt idx="2934">
                  <c:v>23.471999999999021</c:v>
                </c:pt>
                <c:pt idx="2935">
                  <c:v>23.47999999999902</c:v>
                </c:pt>
                <c:pt idx="2936">
                  <c:v>23.487999999999019</c:v>
                </c:pt>
                <c:pt idx="2937">
                  <c:v>23.495999999999015</c:v>
                </c:pt>
                <c:pt idx="2938">
                  <c:v>23.503999999999017</c:v>
                </c:pt>
                <c:pt idx="2939">
                  <c:v>23.511999999999023</c:v>
                </c:pt>
                <c:pt idx="2940">
                  <c:v>23.519999999999023</c:v>
                </c:pt>
                <c:pt idx="2941">
                  <c:v>23.527999999999018</c:v>
                </c:pt>
                <c:pt idx="2942">
                  <c:v>23.535999999999017</c:v>
                </c:pt>
                <c:pt idx="2943">
                  <c:v>23.543999999999016</c:v>
                </c:pt>
                <c:pt idx="2944">
                  <c:v>23.551999999999019</c:v>
                </c:pt>
                <c:pt idx="2945">
                  <c:v>23.559999999999015</c:v>
                </c:pt>
                <c:pt idx="2946">
                  <c:v>23.567999999999014</c:v>
                </c:pt>
                <c:pt idx="2947">
                  <c:v>23.575999999999016</c:v>
                </c:pt>
                <c:pt idx="2948">
                  <c:v>23.583999999999016</c:v>
                </c:pt>
                <c:pt idx="2949">
                  <c:v>23.591999999999015</c:v>
                </c:pt>
                <c:pt idx="2950">
                  <c:v>23.599999999999014</c:v>
                </c:pt>
                <c:pt idx="2951">
                  <c:v>23.607999999999016</c:v>
                </c:pt>
                <c:pt idx="2952">
                  <c:v>23.615999999999016</c:v>
                </c:pt>
                <c:pt idx="2953">
                  <c:v>23.623999999999011</c:v>
                </c:pt>
                <c:pt idx="2954">
                  <c:v>23.631999999999014</c:v>
                </c:pt>
                <c:pt idx="2955">
                  <c:v>23.639999999999016</c:v>
                </c:pt>
                <c:pt idx="2956">
                  <c:v>23.647999999999016</c:v>
                </c:pt>
                <c:pt idx="2957">
                  <c:v>23.655999999999011</c:v>
                </c:pt>
                <c:pt idx="2958">
                  <c:v>23.66399999999901</c:v>
                </c:pt>
                <c:pt idx="2959">
                  <c:v>23.671999999999013</c:v>
                </c:pt>
                <c:pt idx="2960">
                  <c:v>23.679999999999012</c:v>
                </c:pt>
                <c:pt idx="2961">
                  <c:v>23.687999999999008</c:v>
                </c:pt>
                <c:pt idx="2962">
                  <c:v>23.695999999999007</c:v>
                </c:pt>
                <c:pt idx="2963">
                  <c:v>23.703999999999009</c:v>
                </c:pt>
                <c:pt idx="2964">
                  <c:v>23.711999999999012</c:v>
                </c:pt>
                <c:pt idx="2965">
                  <c:v>23.719999999999008</c:v>
                </c:pt>
                <c:pt idx="2966">
                  <c:v>23.727999999999007</c:v>
                </c:pt>
                <c:pt idx="2967">
                  <c:v>23.735999999999006</c:v>
                </c:pt>
                <c:pt idx="2968">
                  <c:v>23.743999999999001</c:v>
                </c:pt>
                <c:pt idx="2969">
                  <c:v>23.751999999999004</c:v>
                </c:pt>
                <c:pt idx="2970">
                  <c:v>23.759999999999003</c:v>
                </c:pt>
                <c:pt idx="2971">
                  <c:v>23.767999999999006</c:v>
                </c:pt>
                <c:pt idx="2972">
                  <c:v>23.775999999999001</c:v>
                </c:pt>
                <c:pt idx="2973">
                  <c:v>23.783999999999001</c:v>
                </c:pt>
                <c:pt idx="2974">
                  <c:v>23.791999999999003</c:v>
                </c:pt>
                <c:pt idx="2975">
                  <c:v>23.799999999999002</c:v>
                </c:pt>
                <c:pt idx="2976">
                  <c:v>23.807999999999005</c:v>
                </c:pt>
                <c:pt idx="2977">
                  <c:v>23.815999999999001</c:v>
                </c:pt>
                <c:pt idx="2978">
                  <c:v>23.823999999999</c:v>
                </c:pt>
                <c:pt idx="2979">
                  <c:v>23.831999999999002</c:v>
                </c:pt>
                <c:pt idx="2980">
                  <c:v>23.839999999999005</c:v>
                </c:pt>
                <c:pt idx="2981">
                  <c:v>23.847999999999001</c:v>
                </c:pt>
                <c:pt idx="2982">
                  <c:v>23.855999999999</c:v>
                </c:pt>
                <c:pt idx="2983">
                  <c:v>23.863999999998999</c:v>
                </c:pt>
                <c:pt idx="2984">
                  <c:v>23.871999999998998</c:v>
                </c:pt>
                <c:pt idx="2985">
                  <c:v>23.879999999998997</c:v>
                </c:pt>
                <c:pt idx="2986">
                  <c:v>23.887999999998996</c:v>
                </c:pt>
                <c:pt idx="2987">
                  <c:v>23.895999999998992</c:v>
                </c:pt>
                <c:pt idx="2988">
                  <c:v>23.903999999998991</c:v>
                </c:pt>
                <c:pt idx="2989">
                  <c:v>23.911999999998997</c:v>
                </c:pt>
                <c:pt idx="2990">
                  <c:v>23.919999999998996</c:v>
                </c:pt>
                <c:pt idx="2991">
                  <c:v>23.927999999998992</c:v>
                </c:pt>
                <c:pt idx="2992">
                  <c:v>23.935999999998991</c:v>
                </c:pt>
                <c:pt idx="2993">
                  <c:v>23.94399999999899</c:v>
                </c:pt>
                <c:pt idx="2994">
                  <c:v>23.951999999998993</c:v>
                </c:pt>
                <c:pt idx="2995">
                  <c:v>23.959999999998992</c:v>
                </c:pt>
                <c:pt idx="2996">
                  <c:v>23.967999999998987</c:v>
                </c:pt>
                <c:pt idx="2997">
                  <c:v>23.975999999998987</c:v>
                </c:pt>
                <c:pt idx="2998">
                  <c:v>23.983999999998989</c:v>
                </c:pt>
                <c:pt idx="2999">
                  <c:v>23.991999999998992</c:v>
                </c:pt>
                <c:pt idx="3000">
                  <c:v>23.999999999998987</c:v>
                </c:pt>
                <c:pt idx="3001">
                  <c:v>24.00799999999899</c:v>
                </c:pt>
                <c:pt idx="3002">
                  <c:v>24.015999999998993</c:v>
                </c:pt>
                <c:pt idx="3003">
                  <c:v>24.023999999998988</c:v>
                </c:pt>
                <c:pt idx="3004">
                  <c:v>24.031999999998991</c:v>
                </c:pt>
                <c:pt idx="3005">
                  <c:v>24.03999999999899</c:v>
                </c:pt>
                <c:pt idx="3006">
                  <c:v>24.047999999998989</c:v>
                </c:pt>
                <c:pt idx="3007">
                  <c:v>24.055999999998988</c:v>
                </c:pt>
                <c:pt idx="3008">
                  <c:v>24.063999999998988</c:v>
                </c:pt>
                <c:pt idx="3009">
                  <c:v>24.07199999999899</c:v>
                </c:pt>
                <c:pt idx="3010">
                  <c:v>24.079999999998989</c:v>
                </c:pt>
                <c:pt idx="3011">
                  <c:v>24.087999999998985</c:v>
                </c:pt>
                <c:pt idx="3012">
                  <c:v>24.095999999998984</c:v>
                </c:pt>
                <c:pt idx="3013">
                  <c:v>24.103999999998987</c:v>
                </c:pt>
                <c:pt idx="3014">
                  <c:v>24.111999999998989</c:v>
                </c:pt>
                <c:pt idx="3015">
                  <c:v>24.119999999998988</c:v>
                </c:pt>
                <c:pt idx="3016">
                  <c:v>24.127999999998988</c:v>
                </c:pt>
                <c:pt idx="3017">
                  <c:v>24.135999999998987</c:v>
                </c:pt>
                <c:pt idx="3018">
                  <c:v>24.143999999998986</c:v>
                </c:pt>
                <c:pt idx="3019">
                  <c:v>24.151999999998985</c:v>
                </c:pt>
                <c:pt idx="3020">
                  <c:v>24.159999999998984</c:v>
                </c:pt>
                <c:pt idx="3021">
                  <c:v>24.167999999998983</c:v>
                </c:pt>
                <c:pt idx="3022">
                  <c:v>24.175999999998982</c:v>
                </c:pt>
                <c:pt idx="3023">
                  <c:v>24.183999999998978</c:v>
                </c:pt>
                <c:pt idx="3024">
                  <c:v>24.191999999998984</c:v>
                </c:pt>
                <c:pt idx="3025">
                  <c:v>24.199999999998983</c:v>
                </c:pt>
                <c:pt idx="3026">
                  <c:v>24.207999999998982</c:v>
                </c:pt>
                <c:pt idx="3027">
                  <c:v>24.215999999998978</c:v>
                </c:pt>
                <c:pt idx="3028">
                  <c:v>24.223999999998977</c:v>
                </c:pt>
                <c:pt idx="3029">
                  <c:v>24.23199999999898</c:v>
                </c:pt>
                <c:pt idx="3030">
                  <c:v>24.239999999998975</c:v>
                </c:pt>
                <c:pt idx="3031">
                  <c:v>24.247999999998974</c:v>
                </c:pt>
                <c:pt idx="3032">
                  <c:v>24.255999999998973</c:v>
                </c:pt>
                <c:pt idx="3033">
                  <c:v>24.263999999998976</c:v>
                </c:pt>
                <c:pt idx="3034">
                  <c:v>24.271999999998975</c:v>
                </c:pt>
                <c:pt idx="3035">
                  <c:v>24.279999999998974</c:v>
                </c:pt>
                <c:pt idx="3036">
                  <c:v>24.287999999998974</c:v>
                </c:pt>
                <c:pt idx="3037">
                  <c:v>24.295999999998973</c:v>
                </c:pt>
                <c:pt idx="3038">
                  <c:v>24.303999999998975</c:v>
                </c:pt>
                <c:pt idx="3039">
                  <c:v>24.311999999998974</c:v>
                </c:pt>
                <c:pt idx="3040">
                  <c:v>24.319999999998974</c:v>
                </c:pt>
                <c:pt idx="3041">
                  <c:v>24.327999999998976</c:v>
                </c:pt>
                <c:pt idx="3042">
                  <c:v>24.335999999998975</c:v>
                </c:pt>
                <c:pt idx="3043">
                  <c:v>24.343999999998971</c:v>
                </c:pt>
                <c:pt idx="3044">
                  <c:v>24.351999999998974</c:v>
                </c:pt>
                <c:pt idx="3045">
                  <c:v>24.359999999998973</c:v>
                </c:pt>
                <c:pt idx="3046">
                  <c:v>24.367999999998968</c:v>
                </c:pt>
                <c:pt idx="3047">
                  <c:v>24.375999999998967</c:v>
                </c:pt>
                <c:pt idx="3048">
                  <c:v>24.383999999998967</c:v>
                </c:pt>
                <c:pt idx="3049">
                  <c:v>24.391999999998973</c:v>
                </c:pt>
                <c:pt idx="3050">
                  <c:v>24.399999999998968</c:v>
                </c:pt>
                <c:pt idx="3051">
                  <c:v>24.407999999998967</c:v>
                </c:pt>
                <c:pt idx="3052">
                  <c:v>24.415999999998967</c:v>
                </c:pt>
                <c:pt idx="3053">
                  <c:v>24.423999999998966</c:v>
                </c:pt>
                <c:pt idx="3054">
                  <c:v>24.431999999998965</c:v>
                </c:pt>
                <c:pt idx="3055">
                  <c:v>24.439999999998964</c:v>
                </c:pt>
                <c:pt idx="3056">
                  <c:v>24.447999999998963</c:v>
                </c:pt>
                <c:pt idx="3057">
                  <c:v>24.455999999998966</c:v>
                </c:pt>
                <c:pt idx="3058">
                  <c:v>24.463999999998961</c:v>
                </c:pt>
                <c:pt idx="3059">
                  <c:v>24.471999999998964</c:v>
                </c:pt>
                <c:pt idx="3060">
                  <c:v>24.479999999998963</c:v>
                </c:pt>
                <c:pt idx="3061">
                  <c:v>24.487999999998962</c:v>
                </c:pt>
                <c:pt idx="3062">
                  <c:v>24.495999999998958</c:v>
                </c:pt>
                <c:pt idx="3063">
                  <c:v>24.50399999999896</c:v>
                </c:pt>
                <c:pt idx="3064">
                  <c:v>24.511999999998967</c:v>
                </c:pt>
                <c:pt idx="3065">
                  <c:v>24.519999999998966</c:v>
                </c:pt>
                <c:pt idx="3066">
                  <c:v>24.527999999998961</c:v>
                </c:pt>
                <c:pt idx="3067">
                  <c:v>24.53599999999896</c:v>
                </c:pt>
                <c:pt idx="3068">
                  <c:v>24.54399999999896</c:v>
                </c:pt>
                <c:pt idx="3069">
                  <c:v>24.551999999998962</c:v>
                </c:pt>
                <c:pt idx="3070">
                  <c:v>24.559999999998958</c:v>
                </c:pt>
                <c:pt idx="3071">
                  <c:v>24.567999999998957</c:v>
                </c:pt>
                <c:pt idx="3072">
                  <c:v>24.57599999999896</c:v>
                </c:pt>
                <c:pt idx="3073">
                  <c:v>24.583999999998959</c:v>
                </c:pt>
                <c:pt idx="3074">
                  <c:v>24.591999999998958</c:v>
                </c:pt>
                <c:pt idx="3075">
                  <c:v>24.599999999998957</c:v>
                </c:pt>
                <c:pt idx="3076">
                  <c:v>24.60799999999896</c:v>
                </c:pt>
                <c:pt idx="3077">
                  <c:v>24.615999999998955</c:v>
                </c:pt>
                <c:pt idx="3078">
                  <c:v>24.623999999998954</c:v>
                </c:pt>
                <c:pt idx="3079">
                  <c:v>24.631999999998957</c:v>
                </c:pt>
                <c:pt idx="3080">
                  <c:v>24.63999999999896</c:v>
                </c:pt>
                <c:pt idx="3081">
                  <c:v>24.647999999998955</c:v>
                </c:pt>
                <c:pt idx="3082">
                  <c:v>24.655999999998954</c:v>
                </c:pt>
                <c:pt idx="3083">
                  <c:v>24.663999999998953</c:v>
                </c:pt>
                <c:pt idx="3084">
                  <c:v>24.671999999998956</c:v>
                </c:pt>
                <c:pt idx="3085">
                  <c:v>24.679999999998955</c:v>
                </c:pt>
                <c:pt idx="3086">
                  <c:v>24.687999999998951</c:v>
                </c:pt>
                <c:pt idx="3087">
                  <c:v>24.69599999999895</c:v>
                </c:pt>
                <c:pt idx="3088">
                  <c:v>24.703999999998949</c:v>
                </c:pt>
                <c:pt idx="3089">
                  <c:v>24.711999999998955</c:v>
                </c:pt>
                <c:pt idx="3090">
                  <c:v>24.719999999998951</c:v>
                </c:pt>
                <c:pt idx="3091">
                  <c:v>24.72799999999895</c:v>
                </c:pt>
                <c:pt idx="3092">
                  <c:v>24.735999999998949</c:v>
                </c:pt>
                <c:pt idx="3093">
                  <c:v>24.743999999998945</c:v>
                </c:pt>
                <c:pt idx="3094">
                  <c:v>24.751999999998947</c:v>
                </c:pt>
                <c:pt idx="3095">
                  <c:v>24.759999999998946</c:v>
                </c:pt>
                <c:pt idx="3096">
                  <c:v>24.767999999998946</c:v>
                </c:pt>
                <c:pt idx="3097">
                  <c:v>24.775999999998941</c:v>
                </c:pt>
                <c:pt idx="3098">
                  <c:v>24.783999999998944</c:v>
                </c:pt>
                <c:pt idx="3099">
                  <c:v>24.791999999998946</c:v>
                </c:pt>
                <c:pt idx="3100">
                  <c:v>24.799999999998946</c:v>
                </c:pt>
                <c:pt idx="3101">
                  <c:v>24.807999999998945</c:v>
                </c:pt>
                <c:pt idx="3102">
                  <c:v>24.815999999998944</c:v>
                </c:pt>
                <c:pt idx="3103">
                  <c:v>24.823999999998943</c:v>
                </c:pt>
                <c:pt idx="3104">
                  <c:v>24.831999999998946</c:v>
                </c:pt>
                <c:pt idx="3105">
                  <c:v>24.839999999998941</c:v>
                </c:pt>
                <c:pt idx="3106">
                  <c:v>24.84799999999894</c:v>
                </c:pt>
                <c:pt idx="3107">
                  <c:v>24.855999999998943</c:v>
                </c:pt>
                <c:pt idx="3108">
                  <c:v>24.863999999998942</c:v>
                </c:pt>
                <c:pt idx="3109">
                  <c:v>24.871999999998941</c:v>
                </c:pt>
                <c:pt idx="3110">
                  <c:v>24.87999999999894</c:v>
                </c:pt>
                <c:pt idx="3111">
                  <c:v>24.887999999998939</c:v>
                </c:pt>
                <c:pt idx="3112">
                  <c:v>24.895999999998939</c:v>
                </c:pt>
                <c:pt idx="3113">
                  <c:v>24.903999999998934</c:v>
                </c:pt>
                <c:pt idx="3114">
                  <c:v>24.911999999998937</c:v>
                </c:pt>
                <c:pt idx="3115">
                  <c:v>24.919999999998939</c:v>
                </c:pt>
                <c:pt idx="3116">
                  <c:v>24.927999999998939</c:v>
                </c:pt>
                <c:pt idx="3117">
                  <c:v>24.935999999998934</c:v>
                </c:pt>
                <c:pt idx="3118">
                  <c:v>24.943999999998933</c:v>
                </c:pt>
                <c:pt idx="3119">
                  <c:v>24.951999999998936</c:v>
                </c:pt>
                <c:pt idx="3120">
                  <c:v>24.959999999998931</c:v>
                </c:pt>
                <c:pt idx="3121">
                  <c:v>24.967999999998931</c:v>
                </c:pt>
                <c:pt idx="3122">
                  <c:v>24.97599999999893</c:v>
                </c:pt>
                <c:pt idx="3123">
                  <c:v>24.983999999998929</c:v>
                </c:pt>
                <c:pt idx="3124">
                  <c:v>24.991999999998932</c:v>
                </c:pt>
                <c:pt idx="3125">
                  <c:v>24.999999999998931</c:v>
                </c:pt>
                <c:pt idx="3126">
                  <c:v>25.007999999998933</c:v>
                </c:pt>
                <c:pt idx="3127">
                  <c:v>25.015999999998932</c:v>
                </c:pt>
                <c:pt idx="3128">
                  <c:v>25.023999999998932</c:v>
                </c:pt>
                <c:pt idx="3129">
                  <c:v>25.031999999998931</c:v>
                </c:pt>
                <c:pt idx="3130">
                  <c:v>25.03999999999893</c:v>
                </c:pt>
                <c:pt idx="3131">
                  <c:v>25.047999999998932</c:v>
                </c:pt>
                <c:pt idx="3132">
                  <c:v>25.055999999998928</c:v>
                </c:pt>
                <c:pt idx="3133">
                  <c:v>25.063999999998927</c:v>
                </c:pt>
                <c:pt idx="3134">
                  <c:v>25.07199999999893</c:v>
                </c:pt>
                <c:pt idx="3135">
                  <c:v>25.079999999998932</c:v>
                </c:pt>
                <c:pt idx="3136">
                  <c:v>25.087999999998928</c:v>
                </c:pt>
                <c:pt idx="3137">
                  <c:v>25.095999999998927</c:v>
                </c:pt>
                <c:pt idx="3138">
                  <c:v>25.10399999999893</c:v>
                </c:pt>
                <c:pt idx="3139">
                  <c:v>25.111999999998929</c:v>
                </c:pt>
                <c:pt idx="3140">
                  <c:v>25.119999999998928</c:v>
                </c:pt>
                <c:pt idx="3141">
                  <c:v>25.127999999998931</c:v>
                </c:pt>
                <c:pt idx="3142">
                  <c:v>25.13599999999893</c:v>
                </c:pt>
                <c:pt idx="3143">
                  <c:v>25.143999999998925</c:v>
                </c:pt>
                <c:pt idx="3144">
                  <c:v>25.151999999998928</c:v>
                </c:pt>
                <c:pt idx="3145">
                  <c:v>25.159999999998927</c:v>
                </c:pt>
                <c:pt idx="3146">
                  <c:v>25.167999999998926</c:v>
                </c:pt>
                <c:pt idx="3147">
                  <c:v>25.175999999998925</c:v>
                </c:pt>
                <c:pt idx="3148">
                  <c:v>25.183999999998921</c:v>
                </c:pt>
                <c:pt idx="3149">
                  <c:v>25.191999999998927</c:v>
                </c:pt>
                <c:pt idx="3150">
                  <c:v>25.199999999998926</c:v>
                </c:pt>
                <c:pt idx="3151">
                  <c:v>25.207999999998925</c:v>
                </c:pt>
                <c:pt idx="3152">
                  <c:v>25.215999999998921</c:v>
                </c:pt>
                <c:pt idx="3153">
                  <c:v>25.22399999999892</c:v>
                </c:pt>
                <c:pt idx="3154">
                  <c:v>25.231999999998923</c:v>
                </c:pt>
                <c:pt idx="3155">
                  <c:v>25.239999999998918</c:v>
                </c:pt>
                <c:pt idx="3156">
                  <c:v>25.247999999998918</c:v>
                </c:pt>
                <c:pt idx="3157">
                  <c:v>25.25599999999892</c:v>
                </c:pt>
                <c:pt idx="3158">
                  <c:v>25.263999999998919</c:v>
                </c:pt>
                <c:pt idx="3159">
                  <c:v>25.271999999998918</c:v>
                </c:pt>
                <c:pt idx="3160">
                  <c:v>25.279999999998918</c:v>
                </c:pt>
                <c:pt idx="3161">
                  <c:v>25.287999999998917</c:v>
                </c:pt>
                <c:pt idx="3162">
                  <c:v>25.295999999998916</c:v>
                </c:pt>
                <c:pt idx="3163">
                  <c:v>25.303999999998915</c:v>
                </c:pt>
                <c:pt idx="3164">
                  <c:v>25.311999999998921</c:v>
                </c:pt>
                <c:pt idx="3165">
                  <c:v>25.31999999999892</c:v>
                </c:pt>
                <c:pt idx="3166">
                  <c:v>25.327999999998919</c:v>
                </c:pt>
                <c:pt idx="3167">
                  <c:v>25.335999999998915</c:v>
                </c:pt>
                <c:pt idx="3168">
                  <c:v>25.343999999998914</c:v>
                </c:pt>
                <c:pt idx="3169">
                  <c:v>25.351999999998917</c:v>
                </c:pt>
                <c:pt idx="3170">
                  <c:v>25.359999999998916</c:v>
                </c:pt>
                <c:pt idx="3171">
                  <c:v>25.367999999998911</c:v>
                </c:pt>
                <c:pt idx="3172">
                  <c:v>25.375999999998914</c:v>
                </c:pt>
                <c:pt idx="3173">
                  <c:v>25.383999999998913</c:v>
                </c:pt>
                <c:pt idx="3174">
                  <c:v>25.391999999998916</c:v>
                </c:pt>
                <c:pt idx="3175">
                  <c:v>25.399999999998911</c:v>
                </c:pt>
                <c:pt idx="3176">
                  <c:v>25.407999999998911</c:v>
                </c:pt>
                <c:pt idx="3177">
                  <c:v>25.41599999999891</c:v>
                </c:pt>
                <c:pt idx="3178">
                  <c:v>25.423999999998909</c:v>
                </c:pt>
                <c:pt idx="3179">
                  <c:v>25.431999999998908</c:v>
                </c:pt>
                <c:pt idx="3180">
                  <c:v>25.439999999998911</c:v>
                </c:pt>
                <c:pt idx="3181">
                  <c:v>25.44799999999891</c:v>
                </c:pt>
                <c:pt idx="3182">
                  <c:v>25.455999999998909</c:v>
                </c:pt>
                <c:pt idx="3183">
                  <c:v>25.463999999998904</c:v>
                </c:pt>
                <c:pt idx="3184">
                  <c:v>25.471999999998907</c:v>
                </c:pt>
                <c:pt idx="3185">
                  <c:v>25.479999999998906</c:v>
                </c:pt>
                <c:pt idx="3186">
                  <c:v>25.487999999998902</c:v>
                </c:pt>
                <c:pt idx="3187">
                  <c:v>25.495999999998901</c:v>
                </c:pt>
                <c:pt idx="3188">
                  <c:v>25.503999999998907</c:v>
                </c:pt>
                <c:pt idx="3189">
                  <c:v>25.51199999999891</c:v>
                </c:pt>
                <c:pt idx="3190">
                  <c:v>25.519999999998905</c:v>
                </c:pt>
                <c:pt idx="3191">
                  <c:v>25.527999999998904</c:v>
                </c:pt>
                <c:pt idx="3192">
                  <c:v>25.535999999998904</c:v>
                </c:pt>
                <c:pt idx="3193">
                  <c:v>25.543999999998903</c:v>
                </c:pt>
                <c:pt idx="3194">
                  <c:v>25.551999999998905</c:v>
                </c:pt>
                <c:pt idx="3195">
                  <c:v>25.559999999998901</c:v>
                </c:pt>
                <c:pt idx="3196">
                  <c:v>25.567999999998904</c:v>
                </c:pt>
                <c:pt idx="3197">
                  <c:v>25.575999999998903</c:v>
                </c:pt>
                <c:pt idx="3198">
                  <c:v>25.583999999998902</c:v>
                </c:pt>
                <c:pt idx="3199">
                  <c:v>25.591999999998901</c:v>
                </c:pt>
                <c:pt idx="3200">
                  <c:v>25.5999999999989</c:v>
                </c:pt>
                <c:pt idx="3201">
                  <c:v>25.607999999998903</c:v>
                </c:pt>
                <c:pt idx="3202">
                  <c:v>25.615999999998898</c:v>
                </c:pt>
                <c:pt idx="3203">
                  <c:v>25.623999999998897</c:v>
                </c:pt>
                <c:pt idx="3204">
                  <c:v>25.6319999999989</c:v>
                </c:pt>
                <c:pt idx="3205">
                  <c:v>25.639999999998903</c:v>
                </c:pt>
                <c:pt idx="3206">
                  <c:v>25.647999999998898</c:v>
                </c:pt>
                <c:pt idx="3207">
                  <c:v>25.655999999998897</c:v>
                </c:pt>
                <c:pt idx="3208">
                  <c:v>25.663999999998897</c:v>
                </c:pt>
                <c:pt idx="3209">
                  <c:v>25.671999999998899</c:v>
                </c:pt>
                <c:pt idx="3210">
                  <c:v>25.679999999998895</c:v>
                </c:pt>
                <c:pt idx="3211">
                  <c:v>25.687999999998894</c:v>
                </c:pt>
                <c:pt idx="3212">
                  <c:v>25.695999999998893</c:v>
                </c:pt>
                <c:pt idx="3213">
                  <c:v>25.703999999998896</c:v>
                </c:pt>
                <c:pt idx="3214">
                  <c:v>25.711999999998895</c:v>
                </c:pt>
                <c:pt idx="3215">
                  <c:v>25.719999999998894</c:v>
                </c:pt>
                <c:pt idx="3216">
                  <c:v>25.727999999998893</c:v>
                </c:pt>
                <c:pt idx="3217">
                  <c:v>25.735999999998892</c:v>
                </c:pt>
                <c:pt idx="3218">
                  <c:v>25.743999999998888</c:v>
                </c:pt>
                <c:pt idx="3219">
                  <c:v>25.75199999999889</c:v>
                </c:pt>
                <c:pt idx="3220">
                  <c:v>25.75999999999889</c:v>
                </c:pt>
                <c:pt idx="3221">
                  <c:v>25.767999999998892</c:v>
                </c:pt>
                <c:pt idx="3222">
                  <c:v>25.775999999998888</c:v>
                </c:pt>
                <c:pt idx="3223">
                  <c:v>25.783999999998887</c:v>
                </c:pt>
                <c:pt idx="3224">
                  <c:v>25.79199999999889</c:v>
                </c:pt>
                <c:pt idx="3225">
                  <c:v>25.799999999998892</c:v>
                </c:pt>
                <c:pt idx="3226">
                  <c:v>25.807999999998891</c:v>
                </c:pt>
                <c:pt idx="3227">
                  <c:v>25.815999999998891</c:v>
                </c:pt>
                <c:pt idx="3228">
                  <c:v>25.82399999999889</c:v>
                </c:pt>
                <c:pt idx="3229">
                  <c:v>25.831999999998889</c:v>
                </c:pt>
                <c:pt idx="3230">
                  <c:v>25.839999999998891</c:v>
                </c:pt>
                <c:pt idx="3231">
                  <c:v>25.847999999998891</c:v>
                </c:pt>
                <c:pt idx="3232">
                  <c:v>25.85599999999889</c:v>
                </c:pt>
                <c:pt idx="3233">
                  <c:v>25.863999999998885</c:v>
                </c:pt>
                <c:pt idx="3234">
                  <c:v>25.871999999998888</c:v>
                </c:pt>
                <c:pt idx="3235">
                  <c:v>25.879999999998887</c:v>
                </c:pt>
                <c:pt idx="3236">
                  <c:v>25.887999999998886</c:v>
                </c:pt>
                <c:pt idx="3237">
                  <c:v>25.895999999998885</c:v>
                </c:pt>
                <c:pt idx="3238">
                  <c:v>25.903999999998881</c:v>
                </c:pt>
                <c:pt idx="3239">
                  <c:v>25.911999999998887</c:v>
                </c:pt>
                <c:pt idx="3240">
                  <c:v>25.919999999998886</c:v>
                </c:pt>
                <c:pt idx="3241">
                  <c:v>25.927999999998885</c:v>
                </c:pt>
                <c:pt idx="3242">
                  <c:v>25.935999999998881</c:v>
                </c:pt>
                <c:pt idx="3243">
                  <c:v>25.94399999999888</c:v>
                </c:pt>
                <c:pt idx="3244">
                  <c:v>25.951999999998883</c:v>
                </c:pt>
                <c:pt idx="3245">
                  <c:v>25.959999999998878</c:v>
                </c:pt>
                <c:pt idx="3246">
                  <c:v>25.967999999998877</c:v>
                </c:pt>
                <c:pt idx="3247">
                  <c:v>25.975999999998876</c:v>
                </c:pt>
                <c:pt idx="3248">
                  <c:v>25.983999999998876</c:v>
                </c:pt>
                <c:pt idx="3249">
                  <c:v>25.991999999998878</c:v>
                </c:pt>
                <c:pt idx="3250">
                  <c:v>25.999999999998877</c:v>
                </c:pt>
                <c:pt idx="3251">
                  <c:v>26.00799999999888</c:v>
                </c:pt>
                <c:pt idx="3252">
                  <c:v>26.015999999998879</c:v>
                </c:pt>
                <c:pt idx="3253">
                  <c:v>26.023999999998875</c:v>
                </c:pt>
                <c:pt idx="3254">
                  <c:v>26.031999999998877</c:v>
                </c:pt>
                <c:pt idx="3255">
                  <c:v>26.039999999998876</c:v>
                </c:pt>
                <c:pt idx="3256">
                  <c:v>26.047999999998876</c:v>
                </c:pt>
                <c:pt idx="3257">
                  <c:v>26.055999999998871</c:v>
                </c:pt>
                <c:pt idx="3258">
                  <c:v>26.063999999998874</c:v>
                </c:pt>
                <c:pt idx="3259">
                  <c:v>26.071999999998877</c:v>
                </c:pt>
                <c:pt idx="3260">
                  <c:v>26.079999999998876</c:v>
                </c:pt>
                <c:pt idx="3261">
                  <c:v>26.087999999998871</c:v>
                </c:pt>
                <c:pt idx="3262">
                  <c:v>26.09599999999887</c:v>
                </c:pt>
                <c:pt idx="3263">
                  <c:v>26.103999999998873</c:v>
                </c:pt>
                <c:pt idx="3264">
                  <c:v>26.111999999998876</c:v>
                </c:pt>
                <c:pt idx="3265">
                  <c:v>26.119999999998871</c:v>
                </c:pt>
                <c:pt idx="3266">
                  <c:v>26.127999999998874</c:v>
                </c:pt>
                <c:pt idx="3267">
                  <c:v>26.135999999998873</c:v>
                </c:pt>
                <c:pt idx="3268">
                  <c:v>26.143999999998872</c:v>
                </c:pt>
                <c:pt idx="3269">
                  <c:v>26.151999999998871</c:v>
                </c:pt>
                <c:pt idx="3270">
                  <c:v>26.15999999999887</c:v>
                </c:pt>
                <c:pt idx="3271">
                  <c:v>26.167999999998869</c:v>
                </c:pt>
                <c:pt idx="3272">
                  <c:v>26.175999999998872</c:v>
                </c:pt>
                <c:pt idx="3273">
                  <c:v>26.183999999998868</c:v>
                </c:pt>
                <c:pt idx="3274">
                  <c:v>26.19199999999887</c:v>
                </c:pt>
                <c:pt idx="3275">
                  <c:v>26.19999999999887</c:v>
                </c:pt>
                <c:pt idx="3276">
                  <c:v>26.207999999998865</c:v>
                </c:pt>
                <c:pt idx="3277">
                  <c:v>26.215999999998864</c:v>
                </c:pt>
                <c:pt idx="3278">
                  <c:v>26.223999999998863</c:v>
                </c:pt>
                <c:pt idx="3279">
                  <c:v>26.231999999998866</c:v>
                </c:pt>
                <c:pt idx="3280">
                  <c:v>26.239999999998865</c:v>
                </c:pt>
                <c:pt idx="3281">
                  <c:v>26.247999999998864</c:v>
                </c:pt>
                <c:pt idx="3282">
                  <c:v>26.255999999998863</c:v>
                </c:pt>
                <c:pt idx="3283">
                  <c:v>26.263999999998862</c:v>
                </c:pt>
                <c:pt idx="3284">
                  <c:v>26.271999999998865</c:v>
                </c:pt>
                <c:pt idx="3285">
                  <c:v>26.279999999998861</c:v>
                </c:pt>
                <c:pt idx="3286">
                  <c:v>26.28799999999886</c:v>
                </c:pt>
                <c:pt idx="3287">
                  <c:v>26.295999999998859</c:v>
                </c:pt>
                <c:pt idx="3288">
                  <c:v>26.303999999998858</c:v>
                </c:pt>
                <c:pt idx="3289">
                  <c:v>26.311999999998864</c:v>
                </c:pt>
                <c:pt idx="3290">
                  <c:v>26.319999999998863</c:v>
                </c:pt>
                <c:pt idx="3291">
                  <c:v>26.327999999998863</c:v>
                </c:pt>
                <c:pt idx="3292">
                  <c:v>26.335999999998858</c:v>
                </c:pt>
                <c:pt idx="3293">
                  <c:v>26.343999999998857</c:v>
                </c:pt>
                <c:pt idx="3294">
                  <c:v>26.35199999999886</c:v>
                </c:pt>
                <c:pt idx="3295">
                  <c:v>26.359999999998855</c:v>
                </c:pt>
                <c:pt idx="3296">
                  <c:v>26.367999999998855</c:v>
                </c:pt>
                <c:pt idx="3297">
                  <c:v>26.375999999998854</c:v>
                </c:pt>
                <c:pt idx="3298">
                  <c:v>26.383999999998856</c:v>
                </c:pt>
                <c:pt idx="3299">
                  <c:v>26.391999999998855</c:v>
                </c:pt>
                <c:pt idx="3300">
                  <c:v>26.399999999998855</c:v>
                </c:pt>
                <c:pt idx="3301">
                  <c:v>26.407999999998854</c:v>
                </c:pt>
                <c:pt idx="3302">
                  <c:v>26.415999999998853</c:v>
                </c:pt>
                <c:pt idx="3303">
                  <c:v>26.423999999998852</c:v>
                </c:pt>
                <c:pt idx="3304">
                  <c:v>26.431999999998851</c:v>
                </c:pt>
                <c:pt idx="3305">
                  <c:v>26.43999999999885</c:v>
                </c:pt>
                <c:pt idx="3306">
                  <c:v>26.447999999998849</c:v>
                </c:pt>
                <c:pt idx="3307">
                  <c:v>26.455999999998852</c:v>
                </c:pt>
                <c:pt idx="3308">
                  <c:v>26.463999999998848</c:v>
                </c:pt>
                <c:pt idx="3309">
                  <c:v>26.47199999999885</c:v>
                </c:pt>
                <c:pt idx="3310">
                  <c:v>26.479999999998849</c:v>
                </c:pt>
                <c:pt idx="3311">
                  <c:v>26.487999999998845</c:v>
                </c:pt>
                <c:pt idx="3312">
                  <c:v>26.495999999998844</c:v>
                </c:pt>
                <c:pt idx="3313">
                  <c:v>26.503999999998847</c:v>
                </c:pt>
                <c:pt idx="3314">
                  <c:v>26.511999999998849</c:v>
                </c:pt>
                <c:pt idx="3315">
                  <c:v>26.519999999998848</c:v>
                </c:pt>
                <c:pt idx="3316">
                  <c:v>26.527999999998848</c:v>
                </c:pt>
                <c:pt idx="3317">
                  <c:v>26.535999999998847</c:v>
                </c:pt>
                <c:pt idx="3318">
                  <c:v>26.543999999998846</c:v>
                </c:pt>
                <c:pt idx="3319">
                  <c:v>26.551999999998845</c:v>
                </c:pt>
                <c:pt idx="3320">
                  <c:v>26.559999999998844</c:v>
                </c:pt>
                <c:pt idx="3321">
                  <c:v>26.567999999998843</c:v>
                </c:pt>
                <c:pt idx="3322">
                  <c:v>26.575999999998842</c:v>
                </c:pt>
                <c:pt idx="3323">
                  <c:v>26.583999999998838</c:v>
                </c:pt>
                <c:pt idx="3324">
                  <c:v>26.591999999998844</c:v>
                </c:pt>
                <c:pt idx="3325">
                  <c:v>26.599999999998843</c:v>
                </c:pt>
                <c:pt idx="3326">
                  <c:v>26.607999999998846</c:v>
                </c:pt>
                <c:pt idx="3327">
                  <c:v>26.615999999998841</c:v>
                </c:pt>
                <c:pt idx="3328">
                  <c:v>26.623999999998841</c:v>
                </c:pt>
                <c:pt idx="3329">
                  <c:v>26.631999999998843</c:v>
                </c:pt>
                <c:pt idx="3330">
                  <c:v>26.639999999998842</c:v>
                </c:pt>
                <c:pt idx="3331">
                  <c:v>26.647999999998838</c:v>
                </c:pt>
                <c:pt idx="3332">
                  <c:v>26.655999999998837</c:v>
                </c:pt>
                <c:pt idx="3333">
                  <c:v>26.66399999999884</c:v>
                </c:pt>
                <c:pt idx="3334">
                  <c:v>26.671999999998842</c:v>
                </c:pt>
                <c:pt idx="3335">
                  <c:v>26.679999999998838</c:v>
                </c:pt>
                <c:pt idx="3336">
                  <c:v>26.687999999998837</c:v>
                </c:pt>
                <c:pt idx="3337">
                  <c:v>26.695999999998836</c:v>
                </c:pt>
                <c:pt idx="3338">
                  <c:v>26.703999999998832</c:v>
                </c:pt>
                <c:pt idx="3339">
                  <c:v>26.711999999998834</c:v>
                </c:pt>
                <c:pt idx="3340">
                  <c:v>26.719999999998834</c:v>
                </c:pt>
                <c:pt idx="3341">
                  <c:v>26.727999999998836</c:v>
                </c:pt>
                <c:pt idx="3342">
                  <c:v>26.735999999998832</c:v>
                </c:pt>
                <c:pt idx="3343">
                  <c:v>26.743999999998831</c:v>
                </c:pt>
                <c:pt idx="3344">
                  <c:v>26.751999999998834</c:v>
                </c:pt>
                <c:pt idx="3345">
                  <c:v>26.759999999998833</c:v>
                </c:pt>
                <c:pt idx="3346">
                  <c:v>26.767999999998832</c:v>
                </c:pt>
                <c:pt idx="3347">
                  <c:v>26.775999999998827</c:v>
                </c:pt>
                <c:pt idx="3348">
                  <c:v>26.783999999998827</c:v>
                </c:pt>
                <c:pt idx="3349">
                  <c:v>26.791999999998833</c:v>
                </c:pt>
                <c:pt idx="3350">
                  <c:v>26.799999999998832</c:v>
                </c:pt>
                <c:pt idx="3351">
                  <c:v>26.807999999998831</c:v>
                </c:pt>
                <c:pt idx="3352">
                  <c:v>26.81599999999883</c:v>
                </c:pt>
                <c:pt idx="3353">
                  <c:v>26.823999999998833</c:v>
                </c:pt>
                <c:pt idx="3354">
                  <c:v>26.831999999998832</c:v>
                </c:pt>
                <c:pt idx="3355">
                  <c:v>26.839999999998831</c:v>
                </c:pt>
                <c:pt idx="3356">
                  <c:v>26.84799999999883</c:v>
                </c:pt>
                <c:pt idx="3357">
                  <c:v>26.855999999998833</c:v>
                </c:pt>
                <c:pt idx="3358">
                  <c:v>26.863999999998828</c:v>
                </c:pt>
                <c:pt idx="3359">
                  <c:v>26.871999999998831</c:v>
                </c:pt>
                <c:pt idx="3360">
                  <c:v>26.87999999999883</c:v>
                </c:pt>
                <c:pt idx="3361">
                  <c:v>26.887999999998829</c:v>
                </c:pt>
                <c:pt idx="3362">
                  <c:v>26.895999999998825</c:v>
                </c:pt>
                <c:pt idx="3363">
                  <c:v>26.903999999998824</c:v>
                </c:pt>
                <c:pt idx="3364">
                  <c:v>26.911999999998827</c:v>
                </c:pt>
                <c:pt idx="3365">
                  <c:v>26.919999999998829</c:v>
                </c:pt>
                <c:pt idx="3366">
                  <c:v>26.927999999998825</c:v>
                </c:pt>
                <c:pt idx="3367">
                  <c:v>26.935999999998824</c:v>
                </c:pt>
                <c:pt idx="3368">
                  <c:v>26.943999999998823</c:v>
                </c:pt>
                <c:pt idx="3369">
                  <c:v>26.951999999998826</c:v>
                </c:pt>
                <c:pt idx="3370">
                  <c:v>26.959999999998821</c:v>
                </c:pt>
                <c:pt idx="3371">
                  <c:v>26.96799999999882</c:v>
                </c:pt>
                <c:pt idx="3372">
                  <c:v>26.97599999999882</c:v>
                </c:pt>
                <c:pt idx="3373">
                  <c:v>26.983999999998822</c:v>
                </c:pt>
                <c:pt idx="3374">
                  <c:v>26.991999999998821</c:v>
                </c:pt>
                <c:pt idx="3375">
                  <c:v>26.99999999999882</c:v>
                </c:pt>
                <c:pt idx="3376">
                  <c:v>27.007999999998823</c:v>
                </c:pt>
                <c:pt idx="3377">
                  <c:v>27.015999999998822</c:v>
                </c:pt>
                <c:pt idx="3378">
                  <c:v>27.023999999998818</c:v>
                </c:pt>
                <c:pt idx="3379">
                  <c:v>27.031999999998821</c:v>
                </c:pt>
                <c:pt idx="3380">
                  <c:v>27.03999999999882</c:v>
                </c:pt>
                <c:pt idx="3381">
                  <c:v>27.047999999998822</c:v>
                </c:pt>
                <c:pt idx="3382">
                  <c:v>27.055999999998818</c:v>
                </c:pt>
                <c:pt idx="3383">
                  <c:v>27.063999999998817</c:v>
                </c:pt>
                <c:pt idx="3384">
                  <c:v>27.07199999999882</c:v>
                </c:pt>
                <c:pt idx="3385">
                  <c:v>27.079999999998815</c:v>
                </c:pt>
                <c:pt idx="3386">
                  <c:v>27.087999999998814</c:v>
                </c:pt>
                <c:pt idx="3387">
                  <c:v>27.095999999998813</c:v>
                </c:pt>
                <c:pt idx="3388">
                  <c:v>27.103999999998816</c:v>
                </c:pt>
                <c:pt idx="3389">
                  <c:v>27.111999999998819</c:v>
                </c:pt>
                <c:pt idx="3390">
                  <c:v>27.119999999998818</c:v>
                </c:pt>
                <c:pt idx="3391">
                  <c:v>27.127999999998817</c:v>
                </c:pt>
                <c:pt idx="3392">
                  <c:v>27.135999999998816</c:v>
                </c:pt>
                <c:pt idx="3393">
                  <c:v>27.143999999998815</c:v>
                </c:pt>
                <c:pt idx="3394">
                  <c:v>27.151999999998814</c:v>
                </c:pt>
                <c:pt idx="3395">
                  <c:v>27.159999999998814</c:v>
                </c:pt>
                <c:pt idx="3396">
                  <c:v>27.167999999998816</c:v>
                </c:pt>
                <c:pt idx="3397">
                  <c:v>27.175999999998815</c:v>
                </c:pt>
                <c:pt idx="3398">
                  <c:v>27.183999999998811</c:v>
                </c:pt>
                <c:pt idx="3399">
                  <c:v>27.191999999998814</c:v>
                </c:pt>
                <c:pt idx="3400">
                  <c:v>27.199999999998813</c:v>
                </c:pt>
                <c:pt idx="3401">
                  <c:v>27.207999999998808</c:v>
                </c:pt>
                <c:pt idx="3402">
                  <c:v>27.215999999998807</c:v>
                </c:pt>
                <c:pt idx="3403">
                  <c:v>27.223999999998806</c:v>
                </c:pt>
                <c:pt idx="3404">
                  <c:v>27.231999999998809</c:v>
                </c:pt>
                <c:pt idx="3405">
                  <c:v>27.239999999998808</c:v>
                </c:pt>
                <c:pt idx="3406">
                  <c:v>27.247999999998807</c:v>
                </c:pt>
                <c:pt idx="3407">
                  <c:v>27.255999999998807</c:v>
                </c:pt>
                <c:pt idx="3408">
                  <c:v>27.263999999998806</c:v>
                </c:pt>
                <c:pt idx="3409">
                  <c:v>27.271999999998805</c:v>
                </c:pt>
                <c:pt idx="3410">
                  <c:v>27.279999999998804</c:v>
                </c:pt>
                <c:pt idx="3411">
                  <c:v>27.287999999998803</c:v>
                </c:pt>
                <c:pt idx="3412">
                  <c:v>27.295999999998802</c:v>
                </c:pt>
                <c:pt idx="3413">
                  <c:v>27.303999999998805</c:v>
                </c:pt>
                <c:pt idx="3414">
                  <c:v>27.311999999998807</c:v>
                </c:pt>
                <c:pt idx="3415">
                  <c:v>27.319999999998807</c:v>
                </c:pt>
                <c:pt idx="3416">
                  <c:v>27.327999999998806</c:v>
                </c:pt>
                <c:pt idx="3417">
                  <c:v>27.335999999998801</c:v>
                </c:pt>
                <c:pt idx="3418">
                  <c:v>27.3439999999988</c:v>
                </c:pt>
                <c:pt idx="3419">
                  <c:v>27.351999999998803</c:v>
                </c:pt>
                <c:pt idx="3420">
                  <c:v>27.359999999998802</c:v>
                </c:pt>
                <c:pt idx="3421">
                  <c:v>27.367999999998801</c:v>
                </c:pt>
                <c:pt idx="3422">
                  <c:v>27.3759999999988</c:v>
                </c:pt>
                <c:pt idx="3423">
                  <c:v>27.3839999999988</c:v>
                </c:pt>
                <c:pt idx="3424">
                  <c:v>27.391999999998802</c:v>
                </c:pt>
                <c:pt idx="3425">
                  <c:v>27.399999999998798</c:v>
                </c:pt>
                <c:pt idx="3426">
                  <c:v>27.407999999998797</c:v>
                </c:pt>
                <c:pt idx="3427">
                  <c:v>27.415999999998796</c:v>
                </c:pt>
                <c:pt idx="3428">
                  <c:v>27.423999999998792</c:v>
                </c:pt>
                <c:pt idx="3429">
                  <c:v>27.431999999998798</c:v>
                </c:pt>
                <c:pt idx="3430">
                  <c:v>27.439999999998797</c:v>
                </c:pt>
                <c:pt idx="3431">
                  <c:v>27.447999999998796</c:v>
                </c:pt>
                <c:pt idx="3432">
                  <c:v>27.455999999998792</c:v>
                </c:pt>
                <c:pt idx="3433">
                  <c:v>27.463999999998791</c:v>
                </c:pt>
                <c:pt idx="3434">
                  <c:v>27.471999999998793</c:v>
                </c:pt>
                <c:pt idx="3435">
                  <c:v>27.479999999998793</c:v>
                </c:pt>
                <c:pt idx="3436">
                  <c:v>27.487999999998792</c:v>
                </c:pt>
                <c:pt idx="3437">
                  <c:v>27.495999999998791</c:v>
                </c:pt>
                <c:pt idx="3438">
                  <c:v>27.503999999998793</c:v>
                </c:pt>
                <c:pt idx="3439">
                  <c:v>27.511999999998796</c:v>
                </c:pt>
                <c:pt idx="3440">
                  <c:v>27.519999999998795</c:v>
                </c:pt>
                <c:pt idx="3441">
                  <c:v>27.527999999998791</c:v>
                </c:pt>
                <c:pt idx="3442">
                  <c:v>27.53599999999879</c:v>
                </c:pt>
                <c:pt idx="3443">
                  <c:v>27.543999999998793</c:v>
                </c:pt>
                <c:pt idx="3444">
                  <c:v>27.551999999998792</c:v>
                </c:pt>
                <c:pt idx="3445">
                  <c:v>27.559999999998791</c:v>
                </c:pt>
                <c:pt idx="3446">
                  <c:v>27.56799999999879</c:v>
                </c:pt>
                <c:pt idx="3447">
                  <c:v>27.575999999998793</c:v>
                </c:pt>
                <c:pt idx="3448">
                  <c:v>27.583999999998788</c:v>
                </c:pt>
                <c:pt idx="3449">
                  <c:v>27.591999999998791</c:v>
                </c:pt>
                <c:pt idx="3450">
                  <c:v>27.59999999999879</c:v>
                </c:pt>
                <c:pt idx="3451">
                  <c:v>27.607999999998793</c:v>
                </c:pt>
                <c:pt idx="3452">
                  <c:v>27.615999999998788</c:v>
                </c:pt>
                <c:pt idx="3453">
                  <c:v>27.623999999998791</c:v>
                </c:pt>
                <c:pt idx="3454">
                  <c:v>27.631999999998794</c:v>
                </c:pt>
                <c:pt idx="3455">
                  <c:v>27.639999999998793</c:v>
                </c:pt>
                <c:pt idx="3456">
                  <c:v>27.647999999998788</c:v>
                </c:pt>
                <c:pt idx="3457">
                  <c:v>27.655999999998787</c:v>
                </c:pt>
                <c:pt idx="3458">
                  <c:v>27.663999999998786</c:v>
                </c:pt>
                <c:pt idx="3459">
                  <c:v>27.671999999998789</c:v>
                </c:pt>
                <c:pt idx="3460">
                  <c:v>27.679999999998788</c:v>
                </c:pt>
                <c:pt idx="3461">
                  <c:v>27.687999999998787</c:v>
                </c:pt>
                <c:pt idx="3462">
                  <c:v>27.695999999998786</c:v>
                </c:pt>
                <c:pt idx="3463">
                  <c:v>27.703999999998786</c:v>
                </c:pt>
                <c:pt idx="3464">
                  <c:v>27.711999999998785</c:v>
                </c:pt>
                <c:pt idx="3465">
                  <c:v>27.719999999998784</c:v>
                </c:pt>
                <c:pt idx="3466">
                  <c:v>27.727999999998783</c:v>
                </c:pt>
                <c:pt idx="3467">
                  <c:v>27.735999999998782</c:v>
                </c:pt>
                <c:pt idx="3468">
                  <c:v>27.743999999998781</c:v>
                </c:pt>
                <c:pt idx="3469">
                  <c:v>27.751999999998784</c:v>
                </c:pt>
                <c:pt idx="3470">
                  <c:v>27.759999999998783</c:v>
                </c:pt>
                <c:pt idx="3471">
                  <c:v>27.767999999998782</c:v>
                </c:pt>
                <c:pt idx="3472">
                  <c:v>27.775999999998778</c:v>
                </c:pt>
                <c:pt idx="3473">
                  <c:v>27.783999999998777</c:v>
                </c:pt>
                <c:pt idx="3474">
                  <c:v>27.791999999998783</c:v>
                </c:pt>
                <c:pt idx="3475">
                  <c:v>27.799999999998775</c:v>
                </c:pt>
                <c:pt idx="3476">
                  <c:v>27.807999999998781</c:v>
                </c:pt>
                <c:pt idx="3477">
                  <c:v>27.815999999998777</c:v>
                </c:pt>
                <c:pt idx="3478">
                  <c:v>27.823999999998779</c:v>
                </c:pt>
                <c:pt idx="3479">
                  <c:v>27.831999999998779</c:v>
                </c:pt>
                <c:pt idx="3480">
                  <c:v>27.839999999998778</c:v>
                </c:pt>
                <c:pt idx="3481">
                  <c:v>27.84799999999878</c:v>
                </c:pt>
                <c:pt idx="3482">
                  <c:v>27.855999999998776</c:v>
                </c:pt>
                <c:pt idx="3483">
                  <c:v>27.863999999998775</c:v>
                </c:pt>
                <c:pt idx="3484">
                  <c:v>27.871999999998774</c:v>
                </c:pt>
                <c:pt idx="3485">
                  <c:v>27.879999999998777</c:v>
                </c:pt>
                <c:pt idx="3486">
                  <c:v>27.887999999998772</c:v>
                </c:pt>
                <c:pt idx="3487">
                  <c:v>27.895999999998775</c:v>
                </c:pt>
                <c:pt idx="3488">
                  <c:v>27.903999999998774</c:v>
                </c:pt>
                <c:pt idx="3489">
                  <c:v>27.911999999998773</c:v>
                </c:pt>
                <c:pt idx="3490">
                  <c:v>27.919999999998776</c:v>
                </c:pt>
                <c:pt idx="3491">
                  <c:v>27.927999999998768</c:v>
                </c:pt>
                <c:pt idx="3492">
                  <c:v>27.935999999998771</c:v>
                </c:pt>
                <c:pt idx="3493">
                  <c:v>27.943999999998766</c:v>
                </c:pt>
                <c:pt idx="3494">
                  <c:v>27.951999999998772</c:v>
                </c:pt>
                <c:pt idx="3495">
                  <c:v>27.959999999998765</c:v>
                </c:pt>
                <c:pt idx="3496">
                  <c:v>27.967999999998767</c:v>
                </c:pt>
                <c:pt idx="3497">
                  <c:v>27.97599999999877</c:v>
                </c:pt>
                <c:pt idx="3498">
                  <c:v>27.983999999998762</c:v>
                </c:pt>
                <c:pt idx="3499">
                  <c:v>27.991999999998768</c:v>
                </c:pt>
                <c:pt idx="3500">
                  <c:v>27.999999999998764</c:v>
                </c:pt>
                <c:pt idx="3501">
                  <c:v>28.00799999999877</c:v>
                </c:pt>
                <c:pt idx="3502">
                  <c:v>28.015999999998765</c:v>
                </c:pt>
                <c:pt idx="3503">
                  <c:v>28.023999999998765</c:v>
                </c:pt>
                <c:pt idx="3504">
                  <c:v>28.031999999998771</c:v>
                </c:pt>
                <c:pt idx="3505">
                  <c:v>28.039999999998766</c:v>
                </c:pt>
                <c:pt idx="3506">
                  <c:v>28.047999999998765</c:v>
                </c:pt>
                <c:pt idx="3507">
                  <c:v>28.055999999998761</c:v>
                </c:pt>
                <c:pt idx="3508">
                  <c:v>28.063999999998764</c:v>
                </c:pt>
                <c:pt idx="3509">
                  <c:v>28.071999999998763</c:v>
                </c:pt>
                <c:pt idx="3510">
                  <c:v>28.079999999998766</c:v>
                </c:pt>
                <c:pt idx="3511">
                  <c:v>28.087999999998758</c:v>
                </c:pt>
                <c:pt idx="3512">
                  <c:v>28.09599999999876</c:v>
                </c:pt>
                <c:pt idx="3513">
                  <c:v>28.103999999998766</c:v>
                </c:pt>
                <c:pt idx="3514">
                  <c:v>28.111999999998762</c:v>
                </c:pt>
                <c:pt idx="3515">
                  <c:v>28.119999999998765</c:v>
                </c:pt>
                <c:pt idx="3516">
                  <c:v>28.12799999999876</c:v>
                </c:pt>
                <c:pt idx="3517">
                  <c:v>28.135999999998763</c:v>
                </c:pt>
                <c:pt idx="3518">
                  <c:v>28.143999999998755</c:v>
                </c:pt>
                <c:pt idx="3519">
                  <c:v>28.151999999998761</c:v>
                </c:pt>
                <c:pt idx="3520">
                  <c:v>28.159999999998757</c:v>
                </c:pt>
                <c:pt idx="3521">
                  <c:v>28.167999999998759</c:v>
                </c:pt>
                <c:pt idx="3522">
                  <c:v>28.175999999998758</c:v>
                </c:pt>
                <c:pt idx="3523">
                  <c:v>28.183999999998754</c:v>
                </c:pt>
                <c:pt idx="3524">
                  <c:v>28.19199999999876</c:v>
                </c:pt>
                <c:pt idx="3525">
                  <c:v>28.199999999998756</c:v>
                </c:pt>
                <c:pt idx="3526">
                  <c:v>28.207999999998755</c:v>
                </c:pt>
                <c:pt idx="3527">
                  <c:v>28.215999999998751</c:v>
                </c:pt>
                <c:pt idx="3528">
                  <c:v>28.223999999998753</c:v>
                </c:pt>
                <c:pt idx="3529">
                  <c:v>28.231999999998759</c:v>
                </c:pt>
                <c:pt idx="3530">
                  <c:v>28.239999999998751</c:v>
                </c:pt>
                <c:pt idx="3531">
                  <c:v>28.247999999998754</c:v>
                </c:pt>
                <c:pt idx="3532">
                  <c:v>28.25599999999875</c:v>
                </c:pt>
                <c:pt idx="3533">
                  <c:v>28.263999999998752</c:v>
                </c:pt>
                <c:pt idx="3534">
                  <c:v>28.271999999998748</c:v>
                </c:pt>
                <c:pt idx="3535">
                  <c:v>28.279999999998751</c:v>
                </c:pt>
                <c:pt idx="3536">
                  <c:v>28.287999999998746</c:v>
                </c:pt>
                <c:pt idx="3537">
                  <c:v>28.295999999998749</c:v>
                </c:pt>
                <c:pt idx="3538">
                  <c:v>28.303999999998751</c:v>
                </c:pt>
                <c:pt idx="3539">
                  <c:v>28.311999999998751</c:v>
                </c:pt>
                <c:pt idx="3540">
                  <c:v>28.319999999998753</c:v>
                </c:pt>
                <c:pt idx="3541">
                  <c:v>28.327999999998745</c:v>
                </c:pt>
                <c:pt idx="3542">
                  <c:v>28.335999999998748</c:v>
                </c:pt>
                <c:pt idx="3543">
                  <c:v>28.343999999998744</c:v>
                </c:pt>
                <c:pt idx="3544">
                  <c:v>28.35199999999875</c:v>
                </c:pt>
                <c:pt idx="3545">
                  <c:v>28.359999999998745</c:v>
                </c:pt>
                <c:pt idx="3546">
                  <c:v>28.367999999998744</c:v>
                </c:pt>
                <c:pt idx="3547">
                  <c:v>28.375999999998747</c:v>
                </c:pt>
                <c:pt idx="3548">
                  <c:v>28.383999999998743</c:v>
                </c:pt>
                <c:pt idx="3549">
                  <c:v>28.391999999998745</c:v>
                </c:pt>
                <c:pt idx="3550">
                  <c:v>28.399999999998741</c:v>
                </c:pt>
                <c:pt idx="3551">
                  <c:v>28.407999999998744</c:v>
                </c:pt>
                <c:pt idx="3552">
                  <c:v>28.415999999998739</c:v>
                </c:pt>
                <c:pt idx="3553">
                  <c:v>28.423999999998742</c:v>
                </c:pt>
                <c:pt idx="3554">
                  <c:v>28.431999999998737</c:v>
                </c:pt>
                <c:pt idx="3555">
                  <c:v>28.43999999999874</c:v>
                </c:pt>
                <c:pt idx="3556">
                  <c:v>28.447999999998743</c:v>
                </c:pt>
                <c:pt idx="3557">
                  <c:v>28.455999999998735</c:v>
                </c:pt>
                <c:pt idx="3558">
                  <c:v>28.463999999998737</c:v>
                </c:pt>
                <c:pt idx="3559">
                  <c:v>28.471999999998737</c:v>
                </c:pt>
                <c:pt idx="3560">
                  <c:v>28.479999999998739</c:v>
                </c:pt>
                <c:pt idx="3561">
                  <c:v>28.487999999998731</c:v>
                </c:pt>
                <c:pt idx="3562">
                  <c:v>28.495999999998734</c:v>
                </c:pt>
                <c:pt idx="3563">
                  <c:v>28.503999999998733</c:v>
                </c:pt>
                <c:pt idx="3564">
                  <c:v>28.511999999998739</c:v>
                </c:pt>
                <c:pt idx="3565">
                  <c:v>28.519999999998738</c:v>
                </c:pt>
                <c:pt idx="3566">
                  <c:v>28.527999999998734</c:v>
                </c:pt>
                <c:pt idx="3567">
                  <c:v>28.535999999998737</c:v>
                </c:pt>
                <c:pt idx="3568">
                  <c:v>28.543999999998732</c:v>
                </c:pt>
                <c:pt idx="3569">
                  <c:v>28.551999999998735</c:v>
                </c:pt>
                <c:pt idx="3570">
                  <c:v>28.55999999999873</c:v>
                </c:pt>
                <c:pt idx="3571">
                  <c:v>28.567999999998733</c:v>
                </c:pt>
                <c:pt idx="3572">
                  <c:v>28.575999999998732</c:v>
                </c:pt>
                <c:pt idx="3573">
                  <c:v>28.583999999998728</c:v>
                </c:pt>
                <c:pt idx="3574">
                  <c:v>28.591999999998734</c:v>
                </c:pt>
                <c:pt idx="3575">
                  <c:v>28.59999999999873</c:v>
                </c:pt>
                <c:pt idx="3576">
                  <c:v>28.607999999998736</c:v>
                </c:pt>
                <c:pt idx="3577">
                  <c:v>28.615999999998731</c:v>
                </c:pt>
                <c:pt idx="3578">
                  <c:v>28.62399999999873</c:v>
                </c:pt>
                <c:pt idx="3579">
                  <c:v>28.631999999998733</c:v>
                </c:pt>
                <c:pt idx="3580">
                  <c:v>28.639999999998736</c:v>
                </c:pt>
                <c:pt idx="3581">
                  <c:v>28.647999999998728</c:v>
                </c:pt>
                <c:pt idx="3582">
                  <c:v>28.65599999999873</c:v>
                </c:pt>
                <c:pt idx="3583">
                  <c:v>28.66399999999873</c:v>
                </c:pt>
                <c:pt idx="3584">
                  <c:v>28.671999999998729</c:v>
                </c:pt>
                <c:pt idx="3585">
                  <c:v>28.679999999998731</c:v>
                </c:pt>
                <c:pt idx="3586">
                  <c:v>28.687999999998727</c:v>
                </c:pt>
                <c:pt idx="3587">
                  <c:v>28.69599999999873</c:v>
                </c:pt>
                <c:pt idx="3588">
                  <c:v>28.703999999998725</c:v>
                </c:pt>
                <c:pt idx="3589">
                  <c:v>28.711999999998728</c:v>
                </c:pt>
                <c:pt idx="3590">
                  <c:v>28.719999999998723</c:v>
                </c:pt>
                <c:pt idx="3591">
                  <c:v>28.727999999998726</c:v>
                </c:pt>
                <c:pt idx="3592">
                  <c:v>28.735999999998725</c:v>
                </c:pt>
                <c:pt idx="3593">
                  <c:v>28.743999999998721</c:v>
                </c:pt>
                <c:pt idx="3594">
                  <c:v>28.751999999998727</c:v>
                </c:pt>
                <c:pt idx="3595">
                  <c:v>28.759999999998723</c:v>
                </c:pt>
                <c:pt idx="3596">
                  <c:v>28.767999999998725</c:v>
                </c:pt>
                <c:pt idx="3597">
                  <c:v>28.775999999998717</c:v>
                </c:pt>
                <c:pt idx="3598">
                  <c:v>28.78399999999872</c:v>
                </c:pt>
                <c:pt idx="3599">
                  <c:v>28.791999999998719</c:v>
                </c:pt>
                <c:pt idx="3600">
                  <c:v>28.799999999998718</c:v>
                </c:pt>
                <c:pt idx="3601">
                  <c:v>28.807999999998724</c:v>
                </c:pt>
                <c:pt idx="3602">
                  <c:v>28.81599999999872</c:v>
                </c:pt>
                <c:pt idx="3603">
                  <c:v>28.823999999998723</c:v>
                </c:pt>
                <c:pt idx="3604">
                  <c:v>28.831999999998718</c:v>
                </c:pt>
                <c:pt idx="3605">
                  <c:v>28.839999999998721</c:v>
                </c:pt>
                <c:pt idx="3606">
                  <c:v>28.847999999998716</c:v>
                </c:pt>
                <c:pt idx="3607">
                  <c:v>28.855999999998719</c:v>
                </c:pt>
                <c:pt idx="3608">
                  <c:v>28.863999999998711</c:v>
                </c:pt>
                <c:pt idx="3609">
                  <c:v>28.871999999998717</c:v>
                </c:pt>
                <c:pt idx="3610">
                  <c:v>28.87999999999872</c:v>
                </c:pt>
                <c:pt idx="3611">
                  <c:v>28.887999999998716</c:v>
                </c:pt>
                <c:pt idx="3612">
                  <c:v>28.895999999998715</c:v>
                </c:pt>
                <c:pt idx="3613">
                  <c:v>28.90399999999871</c:v>
                </c:pt>
                <c:pt idx="3614">
                  <c:v>28.911999999998717</c:v>
                </c:pt>
                <c:pt idx="3615">
                  <c:v>28.919999999998712</c:v>
                </c:pt>
                <c:pt idx="3616">
                  <c:v>28.927999999998711</c:v>
                </c:pt>
                <c:pt idx="3617">
                  <c:v>28.935999999998714</c:v>
                </c:pt>
                <c:pt idx="3618">
                  <c:v>28.943999999998709</c:v>
                </c:pt>
                <c:pt idx="3619">
                  <c:v>28.951999999998716</c:v>
                </c:pt>
                <c:pt idx="3620">
                  <c:v>28.959999999998708</c:v>
                </c:pt>
                <c:pt idx="3621">
                  <c:v>28.96799999999871</c:v>
                </c:pt>
                <c:pt idx="3622">
                  <c:v>28.975999999998706</c:v>
                </c:pt>
                <c:pt idx="3623">
                  <c:v>28.983999999998709</c:v>
                </c:pt>
                <c:pt idx="3624">
                  <c:v>28.991999999998704</c:v>
                </c:pt>
                <c:pt idx="3625">
                  <c:v>28.999999999998707</c:v>
                </c:pt>
                <c:pt idx="3626">
                  <c:v>29.007999999998713</c:v>
                </c:pt>
                <c:pt idx="3627">
                  <c:v>29.015999999998705</c:v>
                </c:pt>
                <c:pt idx="3628">
                  <c:v>29.023999999998708</c:v>
                </c:pt>
                <c:pt idx="3629">
                  <c:v>29.031999999998707</c:v>
                </c:pt>
                <c:pt idx="3630">
                  <c:v>29.03999999999871</c:v>
                </c:pt>
                <c:pt idx="3631">
                  <c:v>29.047999999998705</c:v>
                </c:pt>
                <c:pt idx="3632">
                  <c:v>29.055999999998704</c:v>
                </c:pt>
                <c:pt idx="3633">
                  <c:v>29.063999999998707</c:v>
                </c:pt>
                <c:pt idx="3634">
                  <c:v>29.071999999998706</c:v>
                </c:pt>
                <c:pt idx="3635">
                  <c:v>29.079999999998705</c:v>
                </c:pt>
                <c:pt idx="3636">
                  <c:v>29.087999999998701</c:v>
                </c:pt>
                <c:pt idx="3637">
                  <c:v>29.095999999998703</c:v>
                </c:pt>
                <c:pt idx="3638">
                  <c:v>29.103999999998702</c:v>
                </c:pt>
                <c:pt idx="3639">
                  <c:v>29.111999999998709</c:v>
                </c:pt>
                <c:pt idx="3640">
                  <c:v>29.119999999998701</c:v>
                </c:pt>
                <c:pt idx="3641">
                  <c:v>29.127999999998703</c:v>
                </c:pt>
                <c:pt idx="3642">
                  <c:v>29.135999999998706</c:v>
                </c:pt>
                <c:pt idx="3643">
                  <c:v>29.143999999998698</c:v>
                </c:pt>
                <c:pt idx="3644">
                  <c:v>29.151999999998704</c:v>
                </c:pt>
                <c:pt idx="3645">
                  <c:v>29.1599999999987</c:v>
                </c:pt>
                <c:pt idx="3646">
                  <c:v>29.167999999998703</c:v>
                </c:pt>
                <c:pt idx="3647">
                  <c:v>29.175999999998695</c:v>
                </c:pt>
                <c:pt idx="3648">
                  <c:v>29.183999999998697</c:v>
                </c:pt>
                <c:pt idx="3649">
                  <c:v>29.191999999998703</c:v>
                </c:pt>
                <c:pt idx="3650">
                  <c:v>29.199999999998695</c:v>
                </c:pt>
                <c:pt idx="3651">
                  <c:v>29.207999999998698</c:v>
                </c:pt>
                <c:pt idx="3652">
                  <c:v>29.215999999998694</c:v>
                </c:pt>
                <c:pt idx="3653">
                  <c:v>29.223999999998696</c:v>
                </c:pt>
                <c:pt idx="3654">
                  <c:v>29.231999999998695</c:v>
                </c:pt>
                <c:pt idx="3655">
                  <c:v>29.239999999998695</c:v>
                </c:pt>
                <c:pt idx="3656">
                  <c:v>29.247999999998697</c:v>
                </c:pt>
                <c:pt idx="3657">
                  <c:v>29.255999999998693</c:v>
                </c:pt>
                <c:pt idx="3658">
                  <c:v>29.263999999998696</c:v>
                </c:pt>
                <c:pt idx="3659">
                  <c:v>29.271999999998691</c:v>
                </c:pt>
                <c:pt idx="3660">
                  <c:v>29.279999999998694</c:v>
                </c:pt>
                <c:pt idx="3661">
                  <c:v>29.287999999998693</c:v>
                </c:pt>
                <c:pt idx="3662">
                  <c:v>29.295999999998692</c:v>
                </c:pt>
                <c:pt idx="3663">
                  <c:v>29.303999999998691</c:v>
                </c:pt>
                <c:pt idx="3664">
                  <c:v>29.311999999998694</c:v>
                </c:pt>
                <c:pt idx="3665">
                  <c:v>29.319999999998696</c:v>
                </c:pt>
                <c:pt idx="3666">
                  <c:v>29.327999999998692</c:v>
                </c:pt>
                <c:pt idx="3667">
                  <c:v>29.335999999998691</c:v>
                </c:pt>
                <c:pt idx="3668">
                  <c:v>29.34399999999869</c:v>
                </c:pt>
                <c:pt idx="3669">
                  <c:v>29.351999999998696</c:v>
                </c:pt>
                <c:pt idx="3670">
                  <c:v>29.359999999998688</c:v>
                </c:pt>
                <c:pt idx="3671">
                  <c:v>29.367999999998691</c:v>
                </c:pt>
                <c:pt idx="3672">
                  <c:v>29.37599999999869</c:v>
                </c:pt>
                <c:pt idx="3673">
                  <c:v>29.383999999998689</c:v>
                </c:pt>
                <c:pt idx="3674">
                  <c:v>29.391999999998696</c:v>
                </c:pt>
                <c:pt idx="3675">
                  <c:v>29.399999999998688</c:v>
                </c:pt>
                <c:pt idx="3676">
                  <c:v>29.40799999999869</c:v>
                </c:pt>
                <c:pt idx="3677">
                  <c:v>29.415999999998686</c:v>
                </c:pt>
                <c:pt idx="3678">
                  <c:v>29.423999999998685</c:v>
                </c:pt>
                <c:pt idx="3679">
                  <c:v>29.431999999998684</c:v>
                </c:pt>
                <c:pt idx="3680">
                  <c:v>29.439999999998687</c:v>
                </c:pt>
                <c:pt idx="3681">
                  <c:v>29.447999999998689</c:v>
                </c:pt>
                <c:pt idx="3682">
                  <c:v>29.455999999998681</c:v>
                </c:pt>
                <c:pt idx="3683">
                  <c:v>29.463999999998684</c:v>
                </c:pt>
                <c:pt idx="3684">
                  <c:v>29.471999999998683</c:v>
                </c:pt>
                <c:pt idx="3685">
                  <c:v>29.479999999998686</c:v>
                </c:pt>
                <c:pt idx="3686">
                  <c:v>29.487999999998678</c:v>
                </c:pt>
                <c:pt idx="3687">
                  <c:v>29.495999999998681</c:v>
                </c:pt>
                <c:pt idx="3688">
                  <c:v>29.503999999998687</c:v>
                </c:pt>
                <c:pt idx="3689">
                  <c:v>29.511999999998686</c:v>
                </c:pt>
                <c:pt idx="3690">
                  <c:v>29.519999999998689</c:v>
                </c:pt>
                <c:pt idx="3691">
                  <c:v>29.527999999998681</c:v>
                </c:pt>
                <c:pt idx="3692">
                  <c:v>29.535999999998683</c:v>
                </c:pt>
                <c:pt idx="3693">
                  <c:v>29.543999999998675</c:v>
                </c:pt>
                <c:pt idx="3694">
                  <c:v>29.551999999998682</c:v>
                </c:pt>
                <c:pt idx="3695">
                  <c:v>29.559999999998677</c:v>
                </c:pt>
                <c:pt idx="3696">
                  <c:v>29.56799999999868</c:v>
                </c:pt>
                <c:pt idx="3697">
                  <c:v>29.575999999998682</c:v>
                </c:pt>
                <c:pt idx="3698">
                  <c:v>29.583999999998674</c:v>
                </c:pt>
                <c:pt idx="3699">
                  <c:v>29.591999999998681</c:v>
                </c:pt>
                <c:pt idx="3700">
                  <c:v>29.599999999998676</c:v>
                </c:pt>
                <c:pt idx="3701">
                  <c:v>29.607999999998679</c:v>
                </c:pt>
                <c:pt idx="3702">
                  <c:v>29.615999999998674</c:v>
                </c:pt>
                <c:pt idx="3703">
                  <c:v>29.623999999998677</c:v>
                </c:pt>
                <c:pt idx="3704">
                  <c:v>29.631999999998676</c:v>
                </c:pt>
                <c:pt idx="3705">
                  <c:v>29.639999999998679</c:v>
                </c:pt>
                <c:pt idx="3706">
                  <c:v>29.647999999998678</c:v>
                </c:pt>
                <c:pt idx="3707">
                  <c:v>29.655999999998674</c:v>
                </c:pt>
                <c:pt idx="3708">
                  <c:v>29.663999999998676</c:v>
                </c:pt>
                <c:pt idx="3709">
                  <c:v>29.671999999998672</c:v>
                </c:pt>
                <c:pt idx="3710">
                  <c:v>29.679999999998675</c:v>
                </c:pt>
                <c:pt idx="3711">
                  <c:v>29.68799999999867</c:v>
                </c:pt>
                <c:pt idx="3712">
                  <c:v>29.695999999998673</c:v>
                </c:pt>
                <c:pt idx="3713">
                  <c:v>29.703999999998665</c:v>
                </c:pt>
                <c:pt idx="3714">
                  <c:v>29.711999999998671</c:v>
                </c:pt>
                <c:pt idx="3715">
                  <c:v>29.719999999998674</c:v>
                </c:pt>
                <c:pt idx="3716">
                  <c:v>29.727999999998669</c:v>
                </c:pt>
                <c:pt idx="3717">
                  <c:v>29.735999999998668</c:v>
                </c:pt>
                <c:pt idx="3718">
                  <c:v>29.743999999998664</c:v>
                </c:pt>
                <c:pt idx="3719">
                  <c:v>29.75199999999867</c:v>
                </c:pt>
                <c:pt idx="3720">
                  <c:v>29.759999999998666</c:v>
                </c:pt>
                <c:pt idx="3721">
                  <c:v>29.767999999998665</c:v>
                </c:pt>
                <c:pt idx="3722">
                  <c:v>29.77599999999866</c:v>
                </c:pt>
                <c:pt idx="3723">
                  <c:v>29.783999999998663</c:v>
                </c:pt>
                <c:pt idx="3724">
                  <c:v>29.791999999998669</c:v>
                </c:pt>
                <c:pt idx="3725">
                  <c:v>29.799999999998661</c:v>
                </c:pt>
                <c:pt idx="3726">
                  <c:v>29.807999999998668</c:v>
                </c:pt>
                <c:pt idx="3727">
                  <c:v>29.815999999998663</c:v>
                </c:pt>
                <c:pt idx="3728">
                  <c:v>29.823999999998666</c:v>
                </c:pt>
                <c:pt idx="3729">
                  <c:v>29.831999999998661</c:v>
                </c:pt>
                <c:pt idx="3730">
                  <c:v>29.839999999998664</c:v>
                </c:pt>
                <c:pt idx="3731">
                  <c:v>29.84799999999866</c:v>
                </c:pt>
                <c:pt idx="3732">
                  <c:v>29.855999999998662</c:v>
                </c:pt>
                <c:pt idx="3733">
                  <c:v>29.863999999998661</c:v>
                </c:pt>
                <c:pt idx="3734">
                  <c:v>29.871999999998661</c:v>
                </c:pt>
                <c:pt idx="3735">
                  <c:v>29.879999999998663</c:v>
                </c:pt>
                <c:pt idx="3736">
                  <c:v>29.887999999998655</c:v>
                </c:pt>
                <c:pt idx="3737">
                  <c:v>29.895999999998658</c:v>
                </c:pt>
                <c:pt idx="3738">
                  <c:v>29.903999999998653</c:v>
                </c:pt>
                <c:pt idx="3739">
                  <c:v>29.91199999999866</c:v>
                </c:pt>
                <c:pt idx="3740">
                  <c:v>29.919999999998655</c:v>
                </c:pt>
                <c:pt idx="3741">
                  <c:v>29.927999999998654</c:v>
                </c:pt>
                <c:pt idx="3742">
                  <c:v>29.935999999998657</c:v>
                </c:pt>
                <c:pt idx="3743">
                  <c:v>29.943999999998653</c:v>
                </c:pt>
                <c:pt idx="3744">
                  <c:v>29.951999999998655</c:v>
                </c:pt>
                <c:pt idx="3745">
                  <c:v>29.959999999998651</c:v>
                </c:pt>
                <c:pt idx="3746">
                  <c:v>29.967999999998653</c:v>
                </c:pt>
                <c:pt idx="3747">
                  <c:v>29.975999999998649</c:v>
                </c:pt>
                <c:pt idx="3748">
                  <c:v>29.983999999998652</c:v>
                </c:pt>
                <c:pt idx="3749">
                  <c:v>29.991999999998647</c:v>
                </c:pt>
                <c:pt idx="3750">
                  <c:v>29.99999999999865</c:v>
                </c:pt>
                <c:pt idx="3751">
                  <c:v>30.007999999998656</c:v>
                </c:pt>
                <c:pt idx="3752">
                  <c:v>30.015999999998648</c:v>
                </c:pt>
                <c:pt idx="3753">
                  <c:v>30.023999999998651</c:v>
                </c:pt>
                <c:pt idx="3754">
                  <c:v>30.03199999999865</c:v>
                </c:pt>
                <c:pt idx="3755">
                  <c:v>30.039999999998653</c:v>
                </c:pt>
                <c:pt idx="3756">
                  <c:v>30.047999999998645</c:v>
                </c:pt>
                <c:pt idx="3757">
                  <c:v>30.055999999998647</c:v>
                </c:pt>
                <c:pt idx="3758">
                  <c:v>30.063999999998643</c:v>
                </c:pt>
                <c:pt idx="3759">
                  <c:v>30.071999999998649</c:v>
                </c:pt>
                <c:pt idx="3760">
                  <c:v>30.079999999998648</c:v>
                </c:pt>
                <c:pt idx="3761">
                  <c:v>30.087999999998644</c:v>
                </c:pt>
                <c:pt idx="3762">
                  <c:v>30.095999999998647</c:v>
                </c:pt>
                <c:pt idx="3763">
                  <c:v>30.103999999998646</c:v>
                </c:pt>
                <c:pt idx="3764">
                  <c:v>30.111999999998648</c:v>
                </c:pt>
                <c:pt idx="3765">
                  <c:v>30.119999999998644</c:v>
                </c:pt>
                <c:pt idx="3766">
                  <c:v>30.127999999998647</c:v>
                </c:pt>
                <c:pt idx="3767">
                  <c:v>30.135999999998649</c:v>
                </c:pt>
                <c:pt idx="3768">
                  <c:v>30.143999999998641</c:v>
                </c:pt>
                <c:pt idx="3769">
                  <c:v>30.151999999998647</c:v>
                </c:pt>
                <c:pt idx="3770">
                  <c:v>30.159999999998643</c:v>
                </c:pt>
                <c:pt idx="3771">
                  <c:v>30.167999999998646</c:v>
                </c:pt>
                <c:pt idx="3772">
                  <c:v>30.175999999998638</c:v>
                </c:pt>
                <c:pt idx="3773">
                  <c:v>30.18399999999864</c:v>
                </c:pt>
                <c:pt idx="3774">
                  <c:v>30.191999999998639</c:v>
                </c:pt>
                <c:pt idx="3775">
                  <c:v>30.199999999998642</c:v>
                </c:pt>
                <c:pt idx="3776">
                  <c:v>30.207999999998641</c:v>
                </c:pt>
                <c:pt idx="3777">
                  <c:v>30.215999999998637</c:v>
                </c:pt>
                <c:pt idx="3778">
                  <c:v>30.22399999999864</c:v>
                </c:pt>
                <c:pt idx="3779">
                  <c:v>30.231999999998635</c:v>
                </c:pt>
                <c:pt idx="3780">
                  <c:v>30.239999999998638</c:v>
                </c:pt>
                <c:pt idx="3781">
                  <c:v>30.247999999998633</c:v>
                </c:pt>
                <c:pt idx="3782">
                  <c:v>30.255999999998636</c:v>
                </c:pt>
                <c:pt idx="3783">
                  <c:v>30.263999999998632</c:v>
                </c:pt>
                <c:pt idx="3784">
                  <c:v>30.271999999998634</c:v>
                </c:pt>
                <c:pt idx="3785">
                  <c:v>30.279999999998637</c:v>
                </c:pt>
                <c:pt idx="3786">
                  <c:v>30.287999999998632</c:v>
                </c:pt>
                <c:pt idx="3787">
                  <c:v>30.295999999998632</c:v>
                </c:pt>
                <c:pt idx="3788">
                  <c:v>30.303999999998631</c:v>
                </c:pt>
                <c:pt idx="3789">
                  <c:v>30.311999999998637</c:v>
                </c:pt>
                <c:pt idx="3790">
                  <c:v>30.319999999998636</c:v>
                </c:pt>
                <c:pt idx="3791">
                  <c:v>30.327999999998635</c:v>
                </c:pt>
                <c:pt idx="3792">
                  <c:v>30.335999999998634</c:v>
                </c:pt>
                <c:pt idx="3793">
                  <c:v>30.34399999999863</c:v>
                </c:pt>
                <c:pt idx="3794">
                  <c:v>30.351999999998636</c:v>
                </c:pt>
                <c:pt idx="3795">
                  <c:v>30.359999999998632</c:v>
                </c:pt>
                <c:pt idx="3796">
                  <c:v>30.367999999998631</c:v>
                </c:pt>
                <c:pt idx="3797">
                  <c:v>30.37599999999863</c:v>
                </c:pt>
                <c:pt idx="3798">
                  <c:v>30.383999999998633</c:v>
                </c:pt>
                <c:pt idx="3799">
                  <c:v>30.391999999998628</c:v>
                </c:pt>
                <c:pt idx="3800">
                  <c:v>30.399999999998631</c:v>
                </c:pt>
                <c:pt idx="3801">
                  <c:v>30.40799999999863</c:v>
                </c:pt>
                <c:pt idx="3802">
                  <c:v>30.415999999998625</c:v>
                </c:pt>
                <c:pt idx="3803">
                  <c:v>30.423999999998628</c:v>
                </c:pt>
                <c:pt idx="3804">
                  <c:v>30.431999999998627</c:v>
                </c:pt>
                <c:pt idx="3805">
                  <c:v>30.43999999999863</c:v>
                </c:pt>
                <c:pt idx="3806">
                  <c:v>30.447999999998625</c:v>
                </c:pt>
                <c:pt idx="3807">
                  <c:v>30.455999999998625</c:v>
                </c:pt>
                <c:pt idx="3808">
                  <c:v>30.463999999998627</c:v>
                </c:pt>
                <c:pt idx="3809">
                  <c:v>30.471999999998626</c:v>
                </c:pt>
                <c:pt idx="3810">
                  <c:v>30.479999999998629</c:v>
                </c:pt>
                <c:pt idx="3811">
                  <c:v>30.487999999998621</c:v>
                </c:pt>
                <c:pt idx="3812">
                  <c:v>30.495999999998624</c:v>
                </c:pt>
                <c:pt idx="3813">
                  <c:v>30.503999999998623</c:v>
                </c:pt>
                <c:pt idx="3814">
                  <c:v>30.511999999998629</c:v>
                </c:pt>
                <c:pt idx="3815">
                  <c:v>30.519999999998628</c:v>
                </c:pt>
                <c:pt idx="3816">
                  <c:v>30.527999999998624</c:v>
                </c:pt>
                <c:pt idx="3817">
                  <c:v>30.535999999998626</c:v>
                </c:pt>
                <c:pt idx="3818">
                  <c:v>30.543999999998618</c:v>
                </c:pt>
                <c:pt idx="3819">
                  <c:v>30.551999999998625</c:v>
                </c:pt>
                <c:pt idx="3820">
                  <c:v>30.55999999999862</c:v>
                </c:pt>
                <c:pt idx="3821">
                  <c:v>30.567999999998623</c:v>
                </c:pt>
                <c:pt idx="3822">
                  <c:v>30.575999999998615</c:v>
                </c:pt>
                <c:pt idx="3823">
                  <c:v>30.583999999998618</c:v>
                </c:pt>
                <c:pt idx="3824">
                  <c:v>30.591999999998624</c:v>
                </c:pt>
                <c:pt idx="3825">
                  <c:v>30.599999999998619</c:v>
                </c:pt>
                <c:pt idx="3826">
                  <c:v>30.607999999998626</c:v>
                </c:pt>
                <c:pt idx="3827">
                  <c:v>30.615999999998618</c:v>
                </c:pt>
                <c:pt idx="3828">
                  <c:v>30.62399999999862</c:v>
                </c:pt>
                <c:pt idx="3829">
                  <c:v>30.631999999998619</c:v>
                </c:pt>
                <c:pt idx="3830">
                  <c:v>30.639999999998619</c:v>
                </c:pt>
                <c:pt idx="3831">
                  <c:v>30.647999999998621</c:v>
                </c:pt>
                <c:pt idx="3832">
                  <c:v>30.655999999998617</c:v>
                </c:pt>
                <c:pt idx="3833">
                  <c:v>30.663999999998619</c:v>
                </c:pt>
                <c:pt idx="3834">
                  <c:v>30.671999999998615</c:v>
                </c:pt>
                <c:pt idx="3835">
                  <c:v>30.679999999998618</c:v>
                </c:pt>
                <c:pt idx="3836">
                  <c:v>30.687999999998613</c:v>
                </c:pt>
                <c:pt idx="3837">
                  <c:v>30.695999999998616</c:v>
                </c:pt>
                <c:pt idx="3838">
                  <c:v>30.703999999998615</c:v>
                </c:pt>
                <c:pt idx="3839">
                  <c:v>30.711999999998614</c:v>
                </c:pt>
                <c:pt idx="3840">
                  <c:v>30.719999999998617</c:v>
                </c:pt>
                <c:pt idx="3841">
                  <c:v>30.727999999998612</c:v>
                </c:pt>
                <c:pt idx="3842">
                  <c:v>30.735999999998615</c:v>
                </c:pt>
                <c:pt idx="3843">
                  <c:v>30.743999999998607</c:v>
                </c:pt>
                <c:pt idx="3844">
                  <c:v>30.751999999998613</c:v>
                </c:pt>
                <c:pt idx="3845">
                  <c:v>30.759999999998605</c:v>
                </c:pt>
                <c:pt idx="3846">
                  <c:v>30.767999999998608</c:v>
                </c:pt>
                <c:pt idx="3847">
                  <c:v>30.775999999998611</c:v>
                </c:pt>
                <c:pt idx="3848">
                  <c:v>30.783999999998606</c:v>
                </c:pt>
                <c:pt idx="3849">
                  <c:v>30.791999999998612</c:v>
                </c:pt>
                <c:pt idx="3850">
                  <c:v>30.799999999998604</c:v>
                </c:pt>
                <c:pt idx="3851">
                  <c:v>30.807999999998611</c:v>
                </c:pt>
                <c:pt idx="3852">
                  <c:v>30.815999999998606</c:v>
                </c:pt>
                <c:pt idx="3853">
                  <c:v>30.823999999998605</c:v>
                </c:pt>
                <c:pt idx="3854">
                  <c:v>30.831999999998605</c:v>
                </c:pt>
                <c:pt idx="3855">
                  <c:v>30.839999999998607</c:v>
                </c:pt>
                <c:pt idx="3856">
                  <c:v>30.84799999999861</c:v>
                </c:pt>
                <c:pt idx="3857">
                  <c:v>30.855999999998605</c:v>
                </c:pt>
                <c:pt idx="3858">
                  <c:v>30.863999999998605</c:v>
                </c:pt>
                <c:pt idx="3859">
                  <c:v>30.871999999998604</c:v>
                </c:pt>
                <c:pt idx="3860">
                  <c:v>30.879999999998606</c:v>
                </c:pt>
                <c:pt idx="3861">
                  <c:v>30.887999999998598</c:v>
                </c:pt>
                <c:pt idx="3862">
                  <c:v>30.895999999998601</c:v>
                </c:pt>
                <c:pt idx="3863">
                  <c:v>30.903999999998597</c:v>
                </c:pt>
                <c:pt idx="3864">
                  <c:v>30.911999999998603</c:v>
                </c:pt>
                <c:pt idx="3865">
                  <c:v>30.919999999998605</c:v>
                </c:pt>
                <c:pt idx="3866">
                  <c:v>30.927999999998598</c:v>
                </c:pt>
                <c:pt idx="3867">
                  <c:v>30.9359999999986</c:v>
                </c:pt>
                <c:pt idx="3868">
                  <c:v>30.943999999998596</c:v>
                </c:pt>
                <c:pt idx="3869">
                  <c:v>30.951999999998598</c:v>
                </c:pt>
                <c:pt idx="3870">
                  <c:v>30.959999999998594</c:v>
                </c:pt>
                <c:pt idx="3871">
                  <c:v>30.967999999998597</c:v>
                </c:pt>
                <c:pt idx="3872">
                  <c:v>30.975999999998592</c:v>
                </c:pt>
                <c:pt idx="3873">
                  <c:v>30.983999999998591</c:v>
                </c:pt>
                <c:pt idx="3874">
                  <c:v>30.991999999998598</c:v>
                </c:pt>
                <c:pt idx="3875">
                  <c:v>30.999999999998593</c:v>
                </c:pt>
                <c:pt idx="3876">
                  <c:v>31.007999999998599</c:v>
                </c:pt>
                <c:pt idx="3877">
                  <c:v>31.015999999998591</c:v>
                </c:pt>
                <c:pt idx="3878">
                  <c:v>31.023999999998594</c:v>
                </c:pt>
                <c:pt idx="3879">
                  <c:v>31.031999999998593</c:v>
                </c:pt>
                <c:pt idx="3880">
                  <c:v>31.039999999998596</c:v>
                </c:pt>
                <c:pt idx="3881">
                  <c:v>31.047999999998591</c:v>
                </c:pt>
                <c:pt idx="3882">
                  <c:v>31.055999999998591</c:v>
                </c:pt>
                <c:pt idx="3883">
                  <c:v>31.063999999998593</c:v>
                </c:pt>
                <c:pt idx="3884">
                  <c:v>31.071999999998596</c:v>
                </c:pt>
                <c:pt idx="3885">
                  <c:v>31.079999999998591</c:v>
                </c:pt>
                <c:pt idx="3886">
                  <c:v>31.087999999998591</c:v>
                </c:pt>
                <c:pt idx="3887">
                  <c:v>31.09599999999859</c:v>
                </c:pt>
                <c:pt idx="3888">
                  <c:v>31.103999999998589</c:v>
                </c:pt>
                <c:pt idx="3889">
                  <c:v>31.111999999998595</c:v>
                </c:pt>
                <c:pt idx="3890">
                  <c:v>31.119999999998591</c:v>
                </c:pt>
                <c:pt idx="3891">
                  <c:v>31.127999999998593</c:v>
                </c:pt>
                <c:pt idx="3892">
                  <c:v>31.135999999998596</c:v>
                </c:pt>
                <c:pt idx="3893">
                  <c:v>31.143999999998588</c:v>
                </c:pt>
                <c:pt idx="3894">
                  <c:v>31.151999999998594</c:v>
                </c:pt>
                <c:pt idx="3895">
                  <c:v>31.15999999999859</c:v>
                </c:pt>
                <c:pt idx="3896">
                  <c:v>31.167999999998589</c:v>
                </c:pt>
                <c:pt idx="3897">
                  <c:v>31.175999999998584</c:v>
                </c:pt>
                <c:pt idx="3898">
                  <c:v>31.183999999998587</c:v>
                </c:pt>
                <c:pt idx="3899">
                  <c:v>31.191999999998586</c:v>
                </c:pt>
                <c:pt idx="3900">
                  <c:v>31.199999999998589</c:v>
                </c:pt>
                <c:pt idx="3901">
                  <c:v>31.207999999998588</c:v>
                </c:pt>
                <c:pt idx="3902">
                  <c:v>31.215999999998584</c:v>
                </c:pt>
                <c:pt idx="3903">
                  <c:v>31.223999999998586</c:v>
                </c:pt>
                <c:pt idx="3904">
                  <c:v>31.231999999998582</c:v>
                </c:pt>
                <c:pt idx="3905">
                  <c:v>31.239999999998584</c:v>
                </c:pt>
                <c:pt idx="3906">
                  <c:v>31.24799999999858</c:v>
                </c:pt>
                <c:pt idx="3907">
                  <c:v>31.255999999998583</c:v>
                </c:pt>
                <c:pt idx="3908">
                  <c:v>31.263999999998575</c:v>
                </c:pt>
                <c:pt idx="3909">
                  <c:v>31.271999999998581</c:v>
                </c:pt>
                <c:pt idx="3910">
                  <c:v>31.279999999998584</c:v>
                </c:pt>
                <c:pt idx="3911">
                  <c:v>31.287999999998579</c:v>
                </c:pt>
                <c:pt idx="3912">
                  <c:v>31.295999999998578</c:v>
                </c:pt>
                <c:pt idx="3913">
                  <c:v>31.303999999998577</c:v>
                </c:pt>
                <c:pt idx="3914">
                  <c:v>31.311999999998584</c:v>
                </c:pt>
                <c:pt idx="3915">
                  <c:v>31.319999999998579</c:v>
                </c:pt>
                <c:pt idx="3916">
                  <c:v>31.327999999998578</c:v>
                </c:pt>
                <c:pt idx="3917">
                  <c:v>31.335999999998581</c:v>
                </c:pt>
                <c:pt idx="3918">
                  <c:v>31.343999999998577</c:v>
                </c:pt>
                <c:pt idx="3919">
                  <c:v>31.351999999998583</c:v>
                </c:pt>
                <c:pt idx="3920">
                  <c:v>31.359999999998575</c:v>
                </c:pt>
                <c:pt idx="3921">
                  <c:v>31.367999999998577</c:v>
                </c:pt>
                <c:pt idx="3922">
                  <c:v>31.375999999998573</c:v>
                </c:pt>
                <c:pt idx="3923">
                  <c:v>31.383999999998576</c:v>
                </c:pt>
                <c:pt idx="3924">
                  <c:v>31.391999999998571</c:v>
                </c:pt>
                <c:pt idx="3925">
                  <c:v>31.399999999998574</c:v>
                </c:pt>
                <c:pt idx="3926">
                  <c:v>31.407999999998577</c:v>
                </c:pt>
                <c:pt idx="3927">
                  <c:v>31.415999999998572</c:v>
                </c:pt>
                <c:pt idx="3928">
                  <c:v>31.423999999998571</c:v>
                </c:pt>
                <c:pt idx="3929">
                  <c:v>31.43199999999857</c:v>
                </c:pt>
                <c:pt idx="3930">
                  <c:v>31.439999999998573</c:v>
                </c:pt>
                <c:pt idx="3931">
                  <c:v>31.447999999998565</c:v>
                </c:pt>
                <c:pt idx="3932">
                  <c:v>31.455999999998568</c:v>
                </c:pt>
                <c:pt idx="3933">
                  <c:v>31.46399999999857</c:v>
                </c:pt>
                <c:pt idx="3934">
                  <c:v>31.47199999999857</c:v>
                </c:pt>
                <c:pt idx="3935">
                  <c:v>31.479999999998572</c:v>
                </c:pt>
                <c:pt idx="3936">
                  <c:v>31.487999999998564</c:v>
                </c:pt>
                <c:pt idx="3937">
                  <c:v>31.495999999998567</c:v>
                </c:pt>
                <c:pt idx="3938">
                  <c:v>31.503999999998566</c:v>
                </c:pt>
                <c:pt idx="3939">
                  <c:v>31.511999999998569</c:v>
                </c:pt>
                <c:pt idx="3940">
                  <c:v>31.519999999998564</c:v>
                </c:pt>
                <c:pt idx="3941">
                  <c:v>31.527999999998567</c:v>
                </c:pt>
                <c:pt idx="3942">
                  <c:v>31.53599999999857</c:v>
                </c:pt>
                <c:pt idx="3943">
                  <c:v>31.543999999998565</c:v>
                </c:pt>
                <c:pt idx="3944">
                  <c:v>31.551999999998568</c:v>
                </c:pt>
                <c:pt idx="3945">
                  <c:v>31.559999999998563</c:v>
                </c:pt>
                <c:pt idx="3946">
                  <c:v>31.567999999998566</c:v>
                </c:pt>
                <c:pt idx="3947">
                  <c:v>31.575999999998558</c:v>
                </c:pt>
                <c:pt idx="3948">
                  <c:v>31.583999999998561</c:v>
                </c:pt>
                <c:pt idx="3949">
                  <c:v>31.591999999998567</c:v>
                </c:pt>
                <c:pt idx="3950">
                  <c:v>31.599999999998563</c:v>
                </c:pt>
                <c:pt idx="3951">
                  <c:v>31.607999999998569</c:v>
                </c:pt>
                <c:pt idx="3952">
                  <c:v>31.615999999998561</c:v>
                </c:pt>
                <c:pt idx="3953">
                  <c:v>31.623999999998563</c:v>
                </c:pt>
                <c:pt idx="3954">
                  <c:v>31.631999999998559</c:v>
                </c:pt>
                <c:pt idx="3955">
                  <c:v>31.639999999998562</c:v>
                </c:pt>
                <c:pt idx="3956">
                  <c:v>31.647999999998564</c:v>
                </c:pt>
                <c:pt idx="3957">
                  <c:v>31.65599999999856</c:v>
                </c:pt>
                <c:pt idx="3958">
                  <c:v>31.663999999998563</c:v>
                </c:pt>
                <c:pt idx="3959">
                  <c:v>31.671999999998558</c:v>
                </c:pt>
                <c:pt idx="3960">
                  <c:v>31.679999999998561</c:v>
                </c:pt>
                <c:pt idx="3961">
                  <c:v>31.687999999998556</c:v>
                </c:pt>
                <c:pt idx="3962">
                  <c:v>31.695999999998559</c:v>
                </c:pt>
                <c:pt idx="3963">
                  <c:v>31.703999999998551</c:v>
                </c:pt>
                <c:pt idx="3964">
                  <c:v>31.711999999998557</c:v>
                </c:pt>
                <c:pt idx="3965">
                  <c:v>31.71999999999856</c:v>
                </c:pt>
                <c:pt idx="3966">
                  <c:v>31.727999999998556</c:v>
                </c:pt>
                <c:pt idx="3967">
                  <c:v>31.735999999998555</c:v>
                </c:pt>
                <c:pt idx="3968">
                  <c:v>31.74399999999855</c:v>
                </c:pt>
                <c:pt idx="3969">
                  <c:v>31.751999999998556</c:v>
                </c:pt>
                <c:pt idx="3970">
                  <c:v>31.759999999998552</c:v>
                </c:pt>
                <c:pt idx="3971">
                  <c:v>31.767999999998551</c:v>
                </c:pt>
                <c:pt idx="3972">
                  <c:v>31.775999999998554</c:v>
                </c:pt>
                <c:pt idx="3973">
                  <c:v>31.783999999998549</c:v>
                </c:pt>
                <c:pt idx="3974">
                  <c:v>31.791999999998556</c:v>
                </c:pt>
                <c:pt idx="3975">
                  <c:v>31.799999999998548</c:v>
                </c:pt>
                <c:pt idx="3976">
                  <c:v>31.807999999998554</c:v>
                </c:pt>
                <c:pt idx="3977">
                  <c:v>31.815999999998549</c:v>
                </c:pt>
                <c:pt idx="3978">
                  <c:v>31.823999999998552</c:v>
                </c:pt>
                <c:pt idx="3979">
                  <c:v>31.831999999998548</c:v>
                </c:pt>
                <c:pt idx="3980">
                  <c:v>31.83999999999855</c:v>
                </c:pt>
                <c:pt idx="3981">
                  <c:v>31.847999999998553</c:v>
                </c:pt>
                <c:pt idx="3982">
                  <c:v>31.855999999998545</c:v>
                </c:pt>
                <c:pt idx="3983">
                  <c:v>31.863999999998548</c:v>
                </c:pt>
                <c:pt idx="3984">
                  <c:v>31.871999999998547</c:v>
                </c:pt>
                <c:pt idx="3985">
                  <c:v>31.879999999998549</c:v>
                </c:pt>
                <c:pt idx="3986">
                  <c:v>31.887999999998545</c:v>
                </c:pt>
                <c:pt idx="3987">
                  <c:v>31.895999999998544</c:v>
                </c:pt>
                <c:pt idx="3988">
                  <c:v>31.903999999998547</c:v>
                </c:pt>
                <c:pt idx="3989">
                  <c:v>31.911999999998553</c:v>
                </c:pt>
                <c:pt idx="3990">
                  <c:v>31.919999999998556</c:v>
                </c:pt>
                <c:pt idx="3991">
                  <c:v>31.927999999998555</c:v>
                </c:pt>
                <c:pt idx="3992">
                  <c:v>31.935999999998558</c:v>
                </c:pt>
                <c:pt idx="3993">
                  <c:v>31.94399999999856</c:v>
                </c:pt>
                <c:pt idx="3994">
                  <c:v>31.951999999998559</c:v>
                </c:pt>
                <c:pt idx="3995">
                  <c:v>31.959999999998558</c:v>
                </c:pt>
                <c:pt idx="3996">
                  <c:v>31.967999999998561</c:v>
                </c:pt>
                <c:pt idx="3997">
                  <c:v>31.975999999998564</c:v>
                </c:pt>
                <c:pt idx="3998">
                  <c:v>31.983999999998566</c:v>
                </c:pt>
                <c:pt idx="3999">
                  <c:v>31.991999999998573</c:v>
                </c:pt>
                <c:pt idx="4000">
                  <c:v>31.999999999998575</c:v>
                </c:pt>
                <c:pt idx="4001">
                  <c:v>32.007999999998574</c:v>
                </c:pt>
                <c:pt idx="4002">
                  <c:v>32.015999999998577</c:v>
                </c:pt>
                <c:pt idx="4003">
                  <c:v>32.02399999999858</c:v>
                </c:pt>
                <c:pt idx="4004">
                  <c:v>32.031999999998575</c:v>
                </c:pt>
                <c:pt idx="4005">
                  <c:v>32.039999999998585</c:v>
                </c:pt>
                <c:pt idx="4006">
                  <c:v>32.047999999998574</c:v>
                </c:pt>
                <c:pt idx="4007">
                  <c:v>32.055999999998576</c:v>
                </c:pt>
                <c:pt idx="4008">
                  <c:v>32.063999999998586</c:v>
                </c:pt>
                <c:pt idx="4009">
                  <c:v>32.071999999998582</c:v>
                </c:pt>
                <c:pt idx="4010">
                  <c:v>32.079999999998591</c:v>
                </c:pt>
                <c:pt idx="4011">
                  <c:v>32.087999999998594</c:v>
                </c:pt>
                <c:pt idx="4012">
                  <c:v>32.095999999998604</c:v>
                </c:pt>
                <c:pt idx="4013">
                  <c:v>32.103999999998599</c:v>
                </c:pt>
                <c:pt idx="4014">
                  <c:v>32.111999999998595</c:v>
                </c:pt>
                <c:pt idx="4015">
                  <c:v>32.119999999998605</c:v>
                </c:pt>
                <c:pt idx="4016">
                  <c:v>32.127999999998607</c:v>
                </c:pt>
                <c:pt idx="4017">
                  <c:v>32.13599999999861</c:v>
                </c:pt>
                <c:pt idx="4018">
                  <c:v>32.143999999998606</c:v>
                </c:pt>
                <c:pt idx="4019">
                  <c:v>32.151999999998601</c:v>
                </c:pt>
                <c:pt idx="4020">
                  <c:v>32.159999999998604</c:v>
                </c:pt>
                <c:pt idx="4021">
                  <c:v>32.167999999998614</c:v>
                </c:pt>
                <c:pt idx="4022">
                  <c:v>32.175999999998616</c:v>
                </c:pt>
                <c:pt idx="4023">
                  <c:v>32.183999999998612</c:v>
                </c:pt>
                <c:pt idx="4024">
                  <c:v>32.191999999998622</c:v>
                </c:pt>
                <c:pt idx="4025">
                  <c:v>32.199999999998631</c:v>
                </c:pt>
                <c:pt idx="4026">
                  <c:v>32.207999999998627</c:v>
                </c:pt>
                <c:pt idx="4027">
                  <c:v>32.21599999999863</c:v>
                </c:pt>
                <c:pt idx="4028">
                  <c:v>32.223999999998632</c:v>
                </c:pt>
                <c:pt idx="4029">
                  <c:v>32.231999999998642</c:v>
                </c:pt>
                <c:pt idx="4030">
                  <c:v>32.239999999998652</c:v>
                </c:pt>
                <c:pt idx="4031">
                  <c:v>32.247999999998648</c:v>
                </c:pt>
                <c:pt idx="4032">
                  <c:v>32.25599999999865</c:v>
                </c:pt>
                <c:pt idx="4033">
                  <c:v>32.263999999998653</c:v>
                </c:pt>
                <c:pt idx="4034">
                  <c:v>32.271999999998656</c:v>
                </c:pt>
                <c:pt idx="4035">
                  <c:v>32.279999999998665</c:v>
                </c:pt>
                <c:pt idx="4036">
                  <c:v>32.287999999998661</c:v>
                </c:pt>
                <c:pt idx="4037">
                  <c:v>32.295999999998678</c:v>
                </c:pt>
                <c:pt idx="4038">
                  <c:v>32.303999999998666</c:v>
                </c:pt>
                <c:pt idx="4039">
                  <c:v>32.311999999998669</c:v>
                </c:pt>
                <c:pt idx="4040">
                  <c:v>32.319999999998672</c:v>
                </c:pt>
                <c:pt idx="4041">
                  <c:v>32.327999999998681</c:v>
                </c:pt>
                <c:pt idx="4042">
                  <c:v>32.335999999998691</c:v>
                </c:pt>
                <c:pt idx="4043">
                  <c:v>32.343999999998694</c:v>
                </c:pt>
                <c:pt idx="4044">
                  <c:v>32.351999999998689</c:v>
                </c:pt>
                <c:pt idx="4045">
                  <c:v>32.359999999998692</c:v>
                </c:pt>
                <c:pt idx="4046">
                  <c:v>32.367999999998702</c:v>
                </c:pt>
                <c:pt idx="4047">
                  <c:v>32.375999999998712</c:v>
                </c:pt>
                <c:pt idx="4048">
                  <c:v>32.383999999998714</c:v>
                </c:pt>
                <c:pt idx="4049">
                  <c:v>32.391999999998717</c:v>
                </c:pt>
                <c:pt idx="4050">
                  <c:v>32.399999999998727</c:v>
                </c:pt>
                <c:pt idx="4051">
                  <c:v>32.407999999998722</c:v>
                </c:pt>
                <c:pt idx="4052">
                  <c:v>32.415999999998732</c:v>
                </c:pt>
                <c:pt idx="4053">
                  <c:v>32.423999999998735</c:v>
                </c:pt>
                <c:pt idx="4054">
                  <c:v>32.431999999998737</c:v>
                </c:pt>
                <c:pt idx="4055">
                  <c:v>32.439999999998747</c:v>
                </c:pt>
                <c:pt idx="4056">
                  <c:v>32.447999999998743</c:v>
                </c:pt>
                <c:pt idx="4057">
                  <c:v>32.455999999998753</c:v>
                </c:pt>
                <c:pt idx="4058">
                  <c:v>32.463999999998755</c:v>
                </c:pt>
                <c:pt idx="4059">
                  <c:v>32.471999999998751</c:v>
                </c:pt>
                <c:pt idx="4060">
                  <c:v>32.479999999998753</c:v>
                </c:pt>
                <c:pt idx="4061">
                  <c:v>32.487999999998756</c:v>
                </c:pt>
                <c:pt idx="4062">
                  <c:v>32.495999999998773</c:v>
                </c:pt>
                <c:pt idx="4063">
                  <c:v>32.503999999998769</c:v>
                </c:pt>
                <c:pt idx="4064">
                  <c:v>32.511999999998771</c:v>
                </c:pt>
                <c:pt idx="4065">
                  <c:v>32.519999999998781</c:v>
                </c:pt>
                <c:pt idx="4066">
                  <c:v>32.527999999998784</c:v>
                </c:pt>
                <c:pt idx="4067">
                  <c:v>32.535999999998786</c:v>
                </c:pt>
                <c:pt idx="4068">
                  <c:v>32.543999999998782</c:v>
                </c:pt>
                <c:pt idx="4069">
                  <c:v>32.551999999998792</c:v>
                </c:pt>
                <c:pt idx="4070">
                  <c:v>32.559999999998801</c:v>
                </c:pt>
                <c:pt idx="4071">
                  <c:v>32.567999999998804</c:v>
                </c:pt>
                <c:pt idx="4072">
                  <c:v>32.575999999998807</c:v>
                </c:pt>
                <c:pt idx="4073">
                  <c:v>32.583999999998802</c:v>
                </c:pt>
                <c:pt idx="4074">
                  <c:v>32.591999999998812</c:v>
                </c:pt>
                <c:pt idx="4075">
                  <c:v>32.599999999998815</c:v>
                </c:pt>
                <c:pt idx="4076">
                  <c:v>32.607999999998817</c:v>
                </c:pt>
                <c:pt idx="4077">
                  <c:v>32.615999999998827</c:v>
                </c:pt>
                <c:pt idx="4078">
                  <c:v>32.62399999999883</c:v>
                </c:pt>
                <c:pt idx="4079">
                  <c:v>32.631999999998833</c:v>
                </c:pt>
                <c:pt idx="4080">
                  <c:v>32.639999999998835</c:v>
                </c:pt>
                <c:pt idx="4081">
                  <c:v>32.647999999998831</c:v>
                </c:pt>
                <c:pt idx="4082">
                  <c:v>32.655999999998841</c:v>
                </c:pt>
                <c:pt idx="4083">
                  <c:v>32.663999999998843</c:v>
                </c:pt>
                <c:pt idx="4084">
                  <c:v>32.671999999998853</c:v>
                </c:pt>
                <c:pt idx="4085">
                  <c:v>32.679999999998856</c:v>
                </c:pt>
                <c:pt idx="4086">
                  <c:v>32.687999999998851</c:v>
                </c:pt>
                <c:pt idx="4087">
                  <c:v>32.695999999998868</c:v>
                </c:pt>
                <c:pt idx="4088">
                  <c:v>32.703999999998864</c:v>
                </c:pt>
                <c:pt idx="4089">
                  <c:v>32.711999999998859</c:v>
                </c:pt>
                <c:pt idx="4090">
                  <c:v>32.719999999998862</c:v>
                </c:pt>
                <c:pt idx="4091">
                  <c:v>32.727999999998879</c:v>
                </c:pt>
                <c:pt idx="4092">
                  <c:v>32.735999999998889</c:v>
                </c:pt>
                <c:pt idx="4093">
                  <c:v>32.743999999998884</c:v>
                </c:pt>
                <c:pt idx="4094">
                  <c:v>32.75199999999888</c:v>
                </c:pt>
                <c:pt idx="4095">
                  <c:v>32.759999999998882</c:v>
                </c:pt>
                <c:pt idx="4096">
                  <c:v>32.767999999998892</c:v>
                </c:pt>
                <c:pt idx="4097">
                  <c:v>32.775999999998895</c:v>
                </c:pt>
                <c:pt idx="4098">
                  <c:v>32.783999999998898</c:v>
                </c:pt>
                <c:pt idx="4099">
                  <c:v>32.791999999998907</c:v>
                </c:pt>
                <c:pt idx="4100">
                  <c:v>32.79999999999891</c:v>
                </c:pt>
                <c:pt idx="4101">
                  <c:v>32.807999999998906</c:v>
                </c:pt>
                <c:pt idx="4102">
                  <c:v>32.815999999998908</c:v>
                </c:pt>
                <c:pt idx="4103">
                  <c:v>32.823999999998911</c:v>
                </c:pt>
                <c:pt idx="4104">
                  <c:v>32.831999999998914</c:v>
                </c:pt>
                <c:pt idx="4105">
                  <c:v>32.839999999998916</c:v>
                </c:pt>
                <c:pt idx="4106">
                  <c:v>32.847999999998912</c:v>
                </c:pt>
                <c:pt idx="4107">
                  <c:v>32.855999999998929</c:v>
                </c:pt>
                <c:pt idx="4108">
                  <c:v>32.863999999998931</c:v>
                </c:pt>
                <c:pt idx="4109">
                  <c:v>32.871999999998934</c:v>
                </c:pt>
                <c:pt idx="4110">
                  <c:v>32.879999999998937</c:v>
                </c:pt>
                <c:pt idx="4111">
                  <c:v>32.887999999998932</c:v>
                </c:pt>
                <c:pt idx="4112">
                  <c:v>32.895999999998949</c:v>
                </c:pt>
                <c:pt idx="4113">
                  <c:v>32.903999999998952</c:v>
                </c:pt>
                <c:pt idx="4114">
                  <c:v>32.911999999998955</c:v>
                </c:pt>
                <c:pt idx="4115">
                  <c:v>32.919999999998957</c:v>
                </c:pt>
                <c:pt idx="4116">
                  <c:v>32.92799999999896</c:v>
                </c:pt>
                <c:pt idx="4117">
                  <c:v>32.935999999998963</c:v>
                </c:pt>
                <c:pt idx="4118">
                  <c:v>32.943999999998965</c:v>
                </c:pt>
                <c:pt idx="4119">
                  <c:v>32.951999999998961</c:v>
                </c:pt>
                <c:pt idx="4120">
                  <c:v>32.959999999998971</c:v>
                </c:pt>
                <c:pt idx="4121">
                  <c:v>32.967999999998973</c:v>
                </c:pt>
                <c:pt idx="4122">
                  <c:v>32.975999999998983</c:v>
                </c:pt>
                <c:pt idx="4123">
                  <c:v>32.983999999998986</c:v>
                </c:pt>
                <c:pt idx="4124">
                  <c:v>32.991999999998988</c:v>
                </c:pt>
                <c:pt idx="4125">
                  <c:v>32.999999999998998</c:v>
                </c:pt>
                <c:pt idx="4126">
                  <c:v>33.007999999999001</c:v>
                </c:pt>
                <c:pt idx="4127">
                  <c:v>33.015999999999003</c:v>
                </c:pt>
                <c:pt idx="4128">
                  <c:v>33.023999999999006</c:v>
                </c:pt>
                <c:pt idx="4129">
                  <c:v>33.031999999999002</c:v>
                </c:pt>
                <c:pt idx="4130">
                  <c:v>33.039999999999011</c:v>
                </c:pt>
                <c:pt idx="4131">
                  <c:v>33.047999999999014</c:v>
                </c:pt>
                <c:pt idx="4132">
                  <c:v>33.055999999999017</c:v>
                </c:pt>
                <c:pt idx="4133">
                  <c:v>33.063999999999027</c:v>
                </c:pt>
                <c:pt idx="4134">
                  <c:v>33.071999999999022</c:v>
                </c:pt>
                <c:pt idx="4135">
                  <c:v>33.079999999999032</c:v>
                </c:pt>
                <c:pt idx="4136">
                  <c:v>33.087999999999028</c:v>
                </c:pt>
                <c:pt idx="4137">
                  <c:v>33.095999999999037</c:v>
                </c:pt>
                <c:pt idx="4138">
                  <c:v>33.103999999999047</c:v>
                </c:pt>
                <c:pt idx="4139">
                  <c:v>33.111999999999043</c:v>
                </c:pt>
                <c:pt idx="4140">
                  <c:v>33.119999999999052</c:v>
                </c:pt>
                <c:pt idx="4141">
                  <c:v>33.127999999999055</c:v>
                </c:pt>
                <c:pt idx="4142">
                  <c:v>33.135999999999058</c:v>
                </c:pt>
                <c:pt idx="4143">
                  <c:v>33.143999999999053</c:v>
                </c:pt>
                <c:pt idx="4144">
                  <c:v>33.151999999999056</c:v>
                </c:pt>
                <c:pt idx="4145">
                  <c:v>33.159999999999059</c:v>
                </c:pt>
                <c:pt idx="4146">
                  <c:v>33.167999999999068</c:v>
                </c:pt>
                <c:pt idx="4147">
                  <c:v>33.175999999999078</c:v>
                </c:pt>
                <c:pt idx="4148">
                  <c:v>33.183999999999081</c:v>
                </c:pt>
                <c:pt idx="4149">
                  <c:v>33.191999999999084</c:v>
                </c:pt>
                <c:pt idx="4150">
                  <c:v>33.199999999999086</c:v>
                </c:pt>
                <c:pt idx="4151">
                  <c:v>33.207999999999082</c:v>
                </c:pt>
                <c:pt idx="4152">
                  <c:v>33.215999999999092</c:v>
                </c:pt>
                <c:pt idx="4153">
                  <c:v>33.223999999999094</c:v>
                </c:pt>
                <c:pt idx="4154">
                  <c:v>33.231999999999104</c:v>
                </c:pt>
                <c:pt idx="4155">
                  <c:v>33.239999999999107</c:v>
                </c:pt>
                <c:pt idx="4156">
                  <c:v>33.247999999999102</c:v>
                </c:pt>
                <c:pt idx="4157">
                  <c:v>33.255999999999112</c:v>
                </c:pt>
                <c:pt idx="4158">
                  <c:v>33.263999999999115</c:v>
                </c:pt>
                <c:pt idx="4159">
                  <c:v>33.27199999999911</c:v>
                </c:pt>
                <c:pt idx="4160">
                  <c:v>33.279999999999113</c:v>
                </c:pt>
                <c:pt idx="4161">
                  <c:v>33.287999999999123</c:v>
                </c:pt>
                <c:pt idx="4162">
                  <c:v>33.29599999999914</c:v>
                </c:pt>
                <c:pt idx="4163">
                  <c:v>33.303999999999128</c:v>
                </c:pt>
                <c:pt idx="4164">
                  <c:v>33.311999999999124</c:v>
                </c:pt>
                <c:pt idx="4165">
                  <c:v>33.319999999999126</c:v>
                </c:pt>
                <c:pt idx="4166">
                  <c:v>33.327999999999136</c:v>
                </c:pt>
                <c:pt idx="4167">
                  <c:v>33.335999999999139</c:v>
                </c:pt>
                <c:pt idx="4168">
                  <c:v>33.343999999999149</c:v>
                </c:pt>
                <c:pt idx="4169">
                  <c:v>33.351999999999144</c:v>
                </c:pt>
                <c:pt idx="4170">
                  <c:v>33.359999999999154</c:v>
                </c:pt>
                <c:pt idx="4171">
                  <c:v>33.367999999999157</c:v>
                </c:pt>
                <c:pt idx="4172">
                  <c:v>33.375999999999159</c:v>
                </c:pt>
                <c:pt idx="4173">
                  <c:v>33.383999999999155</c:v>
                </c:pt>
                <c:pt idx="4174">
                  <c:v>33.391999999999165</c:v>
                </c:pt>
                <c:pt idx="4175">
                  <c:v>33.399999999999181</c:v>
                </c:pt>
                <c:pt idx="4176">
                  <c:v>33.407999999999177</c:v>
                </c:pt>
                <c:pt idx="4177">
                  <c:v>33.41599999999918</c:v>
                </c:pt>
                <c:pt idx="4178">
                  <c:v>33.423999999999182</c:v>
                </c:pt>
                <c:pt idx="4179">
                  <c:v>33.431999999999185</c:v>
                </c:pt>
                <c:pt idx="4180">
                  <c:v>33.439999999999188</c:v>
                </c:pt>
                <c:pt idx="4181">
                  <c:v>33.447999999999197</c:v>
                </c:pt>
                <c:pt idx="4182">
                  <c:v>33.4559999999992</c:v>
                </c:pt>
                <c:pt idx="4183">
                  <c:v>33.463999999999203</c:v>
                </c:pt>
                <c:pt idx="4184">
                  <c:v>33.471999999999205</c:v>
                </c:pt>
                <c:pt idx="4185">
                  <c:v>33.479999999999208</c:v>
                </c:pt>
                <c:pt idx="4186">
                  <c:v>33.487999999999204</c:v>
                </c:pt>
                <c:pt idx="4187">
                  <c:v>33.495999999999221</c:v>
                </c:pt>
                <c:pt idx="4188">
                  <c:v>33.503999999999223</c:v>
                </c:pt>
                <c:pt idx="4189">
                  <c:v>33.511999999999226</c:v>
                </c:pt>
                <c:pt idx="4190">
                  <c:v>33.519999999999229</c:v>
                </c:pt>
                <c:pt idx="4191">
                  <c:v>33.527999999999231</c:v>
                </c:pt>
                <c:pt idx="4192">
                  <c:v>33.535999999999241</c:v>
                </c:pt>
                <c:pt idx="4193">
                  <c:v>33.543999999999237</c:v>
                </c:pt>
                <c:pt idx="4194">
                  <c:v>33.551999999999232</c:v>
                </c:pt>
                <c:pt idx="4195">
                  <c:v>33.559999999999249</c:v>
                </c:pt>
                <c:pt idx="4196">
                  <c:v>33.567999999999252</c:v>
                </c:pt>
                <c:pt idx="4197">
                  <c:v>33.575999999999262</c:v>
                </c:pt>
                <c:pt idx="4198">
                  <c:v>33.583999999999257</c:v>
                </c:pt>
                <c:pt idx="4199">
                  <c:v>33.59199999999926</c:v>
                </c:pt>
                <c:pt idx="4200">
                  <c:v>33.599999999999262</c:v>
                </c:pt>
                <c:pt idx="4201">
                  <c:v>33.607999999999265</c:v>
                </c:pt>
                <c:pt idx="4202">
                  <c:v>33.615999999999282</c:v>
                </c:pt>
                <c:pt idx="4203">
                  <c:v>33.623999999999285</c:v>
                </c:pt>
                <c:pt idx="4204">
                  <c:v>33.63199999999928</c:v>
                </c:pt>
                <c:pt idx="4205">
                  <c:v>33.639999999999283</c:v>
                </c:pt>
                <c:pt idx="4206">
                  <c:v>33.647999999999286</c:v>
                </c:pt>
                <c:pt idx="4207">
                  <c:v>33.655999999999288</c:v>
                </c:pt>
                <c:pt idx="4208">
                  <c:v>33.663999999999298</c:v>
                </c:pt>
                <c:pt idx="4209">
                  <c:v>33.671999999999301</c:v>
                </c:pt>
                <c:pt idx="4210">
                  <c:v>33.679999999999303</c:v>
                </c:pt>
                <c:pt idx="4211">
                  <c:v>33.687999999999306</c:v>
                </c:pt>
                <c:pt idx="4212">
                  <c:v>33.695999999999316</c:v>
                </c:pt>
                <c:pt idx="4213">
                  <c:v>33.703999999999311</c:v>
                </c:pt>
                <c:pt idx="4214">
                  <c:v>33.711999999999314</c:v>
                </c:pt>
                <c:pt idx="4215">
                  <c:v>33.719999999999317</c:v>
                </c:pt>
                <c:pt idx="4216">
                  <c:v>33.727999999999334</c:v>
                </c:pt>
                <c:pt idx="4217">
                  <c:v>33.735999999999336</c:v>
                </c:pt>
                <c:pt idx="4218">
                  <c:v>33.743999999999332</c:v>
                </c:pt>
                <c:pt idx="4219">
                  <c:v>33.751999999999335</c:v>
                </c:pt>
                <c:pt idx="4220">
                  <c:v>33.759999999999337</c:v>
                </c:pt>
                <c:pt idx="4221">
                  <c:v>33.767999999999347</c:v>
                </c:pt>
                <c:pt idx="4222">
                  <c:v>33.77599999999935</c:v>
                </c:pt>
                <c:pt idx="4223">
                  <c:v>33.783999999999352</c:v>
                </c:pt>
                <c:pt idx="4224">
                  <c:v>33.791999999999362</c:v>
                </c:pt>
                <c:pt idx="4225">
                  <c:v>33.799999999999365</c:v>
                </c:pt>
                <c:pt idx="4226">
                  <c:v>33.807999999999353</c:v>
                </c:pt>
                <c:pt idx="4227">
                  <c:v>33.815999999999356</c:v>
                </c:pt>
                <c:pt idx="4228">
                  <c:v>33.823999999999366</c:v>
                </c:pt>
                <c:pt idx="4229">
                  <c:v>33.831999999999361</c:v>
                </c:pt>
                <c:pt idx="4230">
                  <c:v>33.839999999999371</c:v>
                </c:pt>
                <c:pt idx="4231">
                  <c:v>33.847999999999374</c:v>
                </c:pt>
                <c:pt idx="4232">
                  <c:v>33.855999999999376</c:v>
                </c:pt>
                <c:pt idx="4233">
                  <c:v>33.863999999999386</c:v>
                </c:pt>
                <c:pt idx="4234">
                  <c:v>33.871999999999382</c:v>
                </c:pt>
                <c:pt idx="4235">
                  <c:v>33.879999999999391</c:v>
                </c:pt>
                <c:pt idx="4236">
                  <c:v>33.887999999999394</c:v>
                </c:pt>
                <c:pt idx="4237">
                  <c:v>33.895999999999404</c:v>
                </c:pt>
                <c:pt idx="4238">
                  <c:v>33.9039999999994</c:v>
                </c:pt>
                <c:pt idx="4239">
                  <c:v>33.911999999999395</c:v>
                </c:pt>
                <c:pt idx="4240">
                  <c:v>33.919999999999405</c:v>
                </c:pt>
                <c:pt idx="4241">
                  <c:v>33.927999999999415</c:v>
                </c:pt>
                <c:pt idx="4242">
                  <c:v>33.935999999999417</c:v>
                </c:pt>
                <c:pt idx="4243">
                  <c:v>33.94399999999942</c:v>
                </c:pt>
                <c:pt idx="4244">
                  <c:v>33.951999999999416</c:v>
                </c:pt>
                <c:pt idx="4245">
                  <c:v>33.959999999999425</c:v>
                </c:pt>
                <c:pt idx="4246">
                  <c:v>33.967999999999428</c:v>
                </c:pt>
                <c:pt idx="4247">
                  <c:v>33.975999999999431</c:v>
                </c:pt>
                <c:pt idx="4248">
                  <c:v>33.98399999999944</c:v>
                </c:pt>
                <c:pt idx="4249">
                  <c:v>33.991999999999443</c:v>
                </c:pt>
                <c:pt idx="4250">
                  <c:v>33.999999999999453</c:v>
                </c:pt>
                <c:pt idx="4251">
                  <c:v>34.007999999999448</c:v>
                </c:pt>
                <c:pt idx="4252">
                  <c:v>34.015999999999451</c:v>
                </c:pt>
                <c:pt idx="4253">
                  <c:v>34.023999999999461</c:v>
                </c:pt>
                <c:pt idx="4254">
                  <c:v>34.031999999999456</c:v>
                </c:pt>
                <c:pt idx="4255">
                  <c:v>34.039999999999459</c:v>
                </c:pt>
                <c:pt idx="4256">
                  <c:v>34.047999999999462</c:v>
                </c:pt>
                <c:pt idx="4257">
                  <c:v>34.055999999999472</c:v>
                </c:pt>
                <c:pt idx="4258">
                  <c:v>34.063999999999481</c:v>
                </c:pt>
                <c:pt idx="4259">
                  <c:v>34.071999999999477</c:v>
                </c:pt>
                <c:pt idx="4260">
                  <c:v>34.07999999999948</c:v>
                </c:pt>
                <c:pt idx="4261">
                  <c:v>34.087999999999475</c:v>
                </c:pt>
                <c:pt idx="4262">
                  <c:v>34.095999999999492</c:v>
                </c:pt>
                <c:pt idx="4263">
                  <c:v>34.103999999999488</c:v>
                </c:pt>
                <c:pt idx="4264">
                  <c:v>34.111999999999497</c:v>
                </c:pt>
                <c:pt idx="4265">
                  <c:v>34.1199999999995</c:v>
                </c:pt>
                <c:pt idx="4266">
                  <c:v>34.127999999999503</c:v>
                </c:pt>
                <c:pt idx="4267">
                  <c:v>34.135999999999513</c:v>
                </c:pt>
                <c:pt idx="4268">
                  <c:v>34.143999999999508</c:v>
                </c:pt>
                <c:pt idx="4269">
                  <c:v>34.151999999999504</c:v>
                </c:pt>
                <c:pt idx="4270">
                  <c:v>34.159999999999506</c:v>
                </c:pt>
                <c:pt idx="4271">
                  <c:v>34.167999999999516</c:v>
                </c:pt>
                <c:pt idx="4272">
                  <c:v>34.175999999999533</c:v>
                </c:pt>
                <c:pt idx="4273">
                  <c:v>34.183999999999529</c:v>
                </c:pt>
                <c:pt idx="4274">
                  <c:v>34.191999999999531</c:v>
                </c:pt>
                <c:pt idx="4275">
                  <c:v>34.199999999999541</c:v>
                </c:pt>
                <c:pt idx="4276">
                  <c:v>34.207999999999537</c:v>
                </c:pt>
                <c:pt idx="4277">
                  <c:v>34.215999999999539</c:v>
                </c:pt>
                <c:pt idx="4278">
                  <c:v>34.223999999999549</c:v>
                </c:pt>
                <c:pt idx="4279">
                  <c:v>34.231999999999552</c:v>
                </c:pt>
                <c:pt idx="4280">
                  <c:v>34.239999999999561</c:v>
                </c:pt>
                <c:pt idx="4281">
                  <c:v>34.247999999999557</c:v>
                </c:pt>
                <c:pt idx="4282">
                  <c:v>34.25599999999956</c:v>
                </c:pt>
                <c:pt idx="4283">
                  <c:v>34.263999999999562</c:v>
                </c:pt>
                <c:pt idx="4284">
                  <c:v>34.271999999999565</c:v>
                </c:pt>
                <c:pt idx="4285">
                  <c:v>34.279999999999568</c:v>
                </c:pt>
                <c:pt idx="4286">
                  <c:v>34.287999999999577</c:v>
                </c:pt>
                <c:pt idx="4287">
                  <c:v>34.295999999999587</c:v>
                </c:pt>
                <c:pt idx="4288">
                  <c:v>34.303999999999576</c:v>
                </c:pt>
                <c:pt idx="4289">
                  <c:v>34.311999999999578</c:v>
                </c:pt>
                <c:pt idx="4290">
                  <c:v>34.319999999999581</c:v>
                </c:pt>
                <c:pt idx="4291">
                  <c:v>34.327999999999591</c:v>
                </c:pt>
                <c:pt idx="4292">
                  <c:v>34.335999999999601</c:v>
                </c:pt>
                <c:pt idx="4293">
                  <c:v>34.343999999999596</c:v>
                </c:pt>
                <c:pt idx="4294">
                  <c:v>34.351999999999599</c:v>
                </c:pt>
                <c:pt idx="4295">
                  <c:v>34.359999999999602</c:v>
                </c:pt>
                <c:pt idx="4296">
                  <c:v>34.367999999999604</c:v>
                </c:pt>
                <c:pt idx="4297">
                  <c:v>34.375999999999614</c:v>
                </c:pt>
                <c:pt idx="4298">
                  <c:v>34.38399999999961</c:v>
                </c:pt>
                <c:pt idx="4299">
                  <c:v>34.391999999999612</c:v>
                </c:pt>
                <c:pt idx="4300">
                  <c:v>34.399999999999629</c:v>
                </c:pt>
                <c:pt idx="4301">
                  <c:v>34.407999999999625</c:v>
                </c:pt>
                <c:pt idx="4302">
                  <c:v>34.415999999999634</c:v>
                </c:pt>
                <c:pt idx="4303">
                  <c:v>34.423999999999637</c:v>
                </c:pt>
                <c:pt idx="4304">
                  <c:v>34.43199999999964</c:v>
                </c:pt>
                <c:pt idx="4305">
                  <c:v>34.439999999999642</c:v>
                </c:pt>
                <c:pt idx="4306">
                  <c:v>34.447999999999645</c:v>
                </c:pt>
                <c:pt idx="4307">
                  <c:v>34.455999999999655</c:v>
                </c:pt>
                <c:pt idx="4308">
                  <c:v>34.463999999999658</c:v>
                </c:pt>
                <c:pt idx="4309">
                  <c:v>34.471999999999653</c:v>
                </c:pt>
                <c:pt idx="4310">
                  <c:v>34.479999999999656</c:v>
                </c:pt>
                <c:pt idx="4311">
                  <c:v>34.487999999999658</c:v>
                </c:pt>
                <c:pt idx="4312">
                  <c:v>34.495999999999668</c:v>
                </c:pt>
                <c:pt idx="4313">
                  <c:v>34.503999999999678</c:v>
                </c:pt>
                <c:pt idx="4314">
                  <c:v>34.511999999999674</c:v>
                </c:pt>
                <c:pt idx="4315">
                  <c:v>34.519999999999676</c:v>
                </c:pt>
                <c:pt idx="4316">
                  <c:v>34.527999999999686</c:v>
                </c:pt>
                <c:pt idx="4317">
                  <c:v>34.535999999999689</c:v>
                </c:pt>
                <c:pt idx="4318">
                  <c:v>34.543999999999691</c:v>
                </c:pt>
                <c:pt idx="4319">
                  <c:v>34.551999999999694</c:v>
                </c:pt>
                <c:pt idx="4320">
                  <c:v>34.559999999999711</c:v>
                </c:pt>
                <c:pt idx="4321">
                  <c:v>34.567999999999714</c:v>
                </c:pt>
                <c:pt idx="4322">
                  <c:v>34.575999999999716</c:v>
                </c:pt>
                <c:pt idx="4323">
                  <c:v>34.583999999999712</c:v>
                </c:pt>
                <c:pt idx="4324">
                  <c:v>34.591999999999722</c:v>
                </c:pt>
                <c:pt idx="4325">
                  <c:v>34.599999999999724</c:v>
                </c:pt>
                <c:pt idx="4326">
                  <c:v>34.607999999999727</c:v>
                </c:pt>
                <c:pt idx="4327">
                  <c:v>34.615999999999737</c:v>
                </c:pt>
                <c:pt idx="4328">
                  <c:v>34.623999999999739</c:v>
                </c:pt>
                <c:pt idx="4329">
                  <c:v>34.631999999999742</c:v>
                </c:pt>
                <c:pt idx="4330">
                  <c:v>34.639999999999745</c:v>
                </c:pt>
                <c:pt idx="4331">
                  <c:v>34.647999999999747</c:v>
                </c:pt>
                <c:pt idx="4332">
                  <c:v>34.65599999999975</c:v>
                </c:pt>
                <c:pt idx="4333">
                  <c:v>34.66399999999976</c:v>
                </c:pt>
                <c:pt idx="4334">
                  <c:v>34.671999999999763</c:v>
                </c:pt>
                <c:pt idx="4335">
                  <c:v>34.679999999999765</c:v>
                </c:pt>
                <c:pt idx="4336">
                  <c:v>34.687999999999761</c:v>
                </c:pt>
                <c:pt idx="4337">
                  <c:v>34.695999999999771</c:v>
                </c:pt>
                <c:pt idx="4338">
                  <c:v>34.703999999999773</c:v>
                </c:pt>
                <c:pt idx="4339">
                  <c:v>34.711999999999769</c:v>
                </c:pt>
                <c:pt idx="4340">
                  <c:v>34.719999999999779</c:v>
                </c:pt>
                <c:pt idx="4341">
                  <c:v>34.727999999999788</c:v>
                </c:pt>
                <c:pt idx="4342">
                  <c:v>34.735999999999798</c:v>
                </c:pt>
                <c:pt idx="4343">
                  <c:v>34.743999999999794</c:v>
                </c:pt>
                <c:pt idx="4344">
                  <c:v>34.751999999999789</c:v>
                </c:pt>
                <c:pt idx="4345">
                  <c:v>34.759999999999799</c:v>
                </c:pt>
                <c:pt idx="4346">
                  <c:v>34.767999999999809</c:v>
                </c:pt>
                <c:pt idx="4347">
                  <c:v>34.775999999999812</c:v>
                </c:pt>
                <c:pt idx="4348">
                  <c:v>34.783999999999807</c:v>
                </c:pt>
                <c:pt idx="4349">
                  <c:v>34.791999999999817</c:v>
                </c:pt>
                <c:pt idx="4350">
                  <c:v>34.79999999999982</c:v>
                </c:pt>
                <c:pt idx="4351">
                  <c:v>34.807999999999815</c:v>
                </c:pt>
                <c:pt idx="4352">
                  <c:v>34.815999999999818</c:v>
                </c:pt>
                <c:pt idx="4353">
                  <c:v>34.823999999999828</c:v>
                </c:pt>
                <c:pt idx="4354">
                  <c:v>34.831999999999823</c:v>
                </c:pt>
                <c:pt idx="4355">
                  <c:v>34.839999999999833</c:v>
                </c:pt>
                <c:pt idx="4356">
                  <c:v>34.847999999999828</c:v>
                </c:pt>
                <c:pt idx="4357">
                  <c:v>34.855999999999838</c:v>
                </c:pt>
                <c:pt idx="4358">
                  <c:v>34.863999999999848</c:v>
                </c:pt>
                <c:pt idx="4359">
                  <c:v>34.871999999999851</c:v>
                </c:pt>
                <c:pt idx="4360">
                  <c:v>34.879999999999853</c:v>
                </c:pt>
                <c:pt idx="4361">
                  <c:v>34.887999999999849</c:v>
                </c:pt>
                <c:pt idx="4362">
                  <c:v>34.895999999999859</c:v>
                </c:pt>
                <c:pt idx="4363">
                  <c:v>34.903999999999861</c:v>
                </c:pt>
                <c:pt idx="4364">
                  <c:v>34.911999999999864</c:v>
                </c:pt>
                <c:pt idx="4365">
                  <c:v>34.919999999999867</c:v>
                </c:pt>
                <c:pt idx="4366">
                  <c:v>34.927999999999869</c:v>
                </c:pt>
                <c:pt idx="4367">
                  <c:v>34.935999999999879</c:v>
                </c:pt>
                <c:pt idx="4368">
                  <c:v>34.943999999999882</c:v>
                </c:pt>
                <c:pt idx="4369">
                  <c:v>34.951999999999877</c:v>
                </c:pt>
                <c:pt idx="4370">
                  <c:v>34.95999999999988</c:v>
                </c:pt>
                <c:pt idx="4371">
                  <c:v>34.967999999999883</c:v>
                </c:pt>
                <c:pt idx="4372">
                  <c:v>34.9759999999999</c:v>
                </c:pt>
                <c:pt idx="4373">
                  <c:v>34.983999999999902</c:v>
                </c:pt>
                <c:pt idx="4374">
                  <c:v>34.991999999999905</c:v>
                </c:pt>
                <c:pt idx="4375">
                  <c:v>34.999999999999908</c:v>
                </c:pt>
                <c:pt idx="4376">
                  <c:v>35.007999999999903</c:v>
                </c:pt>
                <c:pt idx="4377">
                  <c:v>35.015999999999913</c:v>
                </c:pt>
                <c:pt idx="4378">
                  <c:v>35.023999999999916</c:v>
                </c:pt>
                <c:pt idx="4379">
                  <c:v>35.031999999999918</c:v>
                </c:pt>
                <c:pt idx="4380">
                  <c:v>35.039999999999928</c:v>
                </c:pt>
                <c:pt idx="4381">
                  <c:v>35.047999999999931</c:v>
                </c:pt>
                <c:pt idx="4382">
                  <c:v>35.055999999999933</c:v>
                </c:pt>
                <c:pt idx="4383">
                  <c:v>35.063999999999936</c:v>
                </c:pt>
                <c:pt idx="4384">
                  <c:v>35.071999999999932</c:v>
                </c:pt>
                <c:pt idx="4385">
                  <c:v>35.079999999999941</c:v>
                </c:pt>
                <c:pt idx="4386">
                  <c:v>35.087999999999937</c:v>
                </c:pt>
                <c:pt idx="4387">
                  <c:v>35.095999999999961</c:v>
                </c:pt>
                <c:pt idx="4388">
                  <c:v>35.103999999999957</c:v>
                </c:pt>
                <c:pt idx="4389">
                  <c:v>35.111999999999952</c:v>
                </c:pt>
                <c:pt idx="4390">
                  <c:v>35.119999999999962</c:v>
                </c:pt>
                <c:pt idx="4391">
                  <c:v>35.127999999999965</c:v>
                </c:pt>
                <c:pt idx="4392">
                  <c:v>35.135999999999967</c:v>
                </c:pt>
                <c:pt idx="4393">
                  <c:v>35.143999999999963</c:v>
                </c:pt>
                <c:pt idx="4394">
                  <c:v>35.151999999999965</c:v>
                </c:pt>
                <c:pt idx="4395">
                  <c:v>35.159999999999982</c:v>
                </c:pt>
                <c:pt idx="4396">
                  <c:v>35.167999999999985</c:v>
                </c:pt>
                <c:pt idx="4397">
                  <c:v>35.175999999999988</c:v>
                </c:pt>
                <c:pt idx="4398">
                  <c:v>35.183999999999983</c:v>
                </c:pt>
                <c:pt idx="4399">
                  <c:v>35.191999999999993</c:v>
                </c:pt>
                <c:pt idx="4400">
                  <c:v>35.199999999999996</c:v>
                </c:pt>
                <c:pt idx="4401">
                  <c:v>35.207999999999998</c:v>
                </c:pt>
                <c:pt idx="4402">
                  <c:v>35.216000000000008</c:v>
                </c:pt>
                <c:pt idx="4403">
                  <c:v>35.224000000000011</c:v>
                </c:pt>
                <c:pt idx="4404">
                  <c:v>35.232000000000014</c:v>
                </c:pt>
                <c:pt idx="4405">
                  <c:v>35.240000000000009</c:v>
                </c:pt>
                <c:pt idx="4406">
                  <c:v>35.248000000000012</c:v>
                </c:pt>
                <c:pt idx="4407">
                  <c:v>35.256000000000014</c:v>
                </c:pt>
                <c:pt idx="4408">
                  <c:v>35.264000000000017</c:v>
                </c:pt>
                <c:pt idx="4409">
                  <c:v>35.272000000000027</c:v>
                </c:pt>
                <c:pt idx="4410">
                  <c:v>35.28000000000003</c:v>
                </c:pt>
                <c:pt idx="4411">
                  <c:v>35.288000000000032</c:v>
                </c:pt>
                <c:pt idx="4412">
                  <c:v>35.296000000000042</c:v>
                </c:pt>
                <c:pt idx="4413">
                  <c:v>35.30400000000003</c:v>
                </c:pt>
                <c:pt idx="4414">
                  <c:v>35.31200000000004</c:v>
                </c:pt>
                <c:pt idx="4415">
                  <c:v>35.320000000000043</c:v>
                </c:pt>
                <c:pt idx="4416">
                  <c:v>35.328000000000053</c:v>
                </c:pt>
                <c:pt idx="4417">
                  <c:v>35.336000000000048</c:v>
                </c:pt>
                <c:pt idx="4418">
                  <c:v>35.344000000000051</c:v>
                </c:pt>
                <c:pt idx="4419">
                  <c:v>35.352000000000054</c:v>
                </c:pt>
                <c:pt idx="4420">
                  <c:v>35.360000000000056</c:v>
                </c:pt>
                <c:pt idx="4421">
                  <c:v>35.368000000000066</c:v>
                </c:pt>
                <c:pt idx="4422">
                  <c:v>35.376000000000062</c:v>
                </c:pt>
                <c:pt idx="4423">
                  <c:v>35.384000000000064</c:v>
                </c:pt>
                <c:pt idx="4424">
                  <c:v>35.392000000000081</c:v>
                </c:pt>
                <c:pt idx="4425">
                  <c:v>35.400000000000077</c:v>
                </c:pt>
                <c:pt idx="4426">
                  <c:v>35.408000000000087</c:v>
                </c:pt>
                <c:pt idx="4427">
                  <c:v>35.416000000000082</c:v>
                </c:pt>
                <c:pt idx="4428">
                  <c:v>35.424000000000092</c:v>
                </c:pt>
                <c:pt idx="4429">
                  <c:v>35.432000000000102</c:v>
                </c:pt>
                <c:pt idx="4430">
                  <c:v>35.440000000000097</c:v>
                </c:pt>
                <c:pt idx="4431">
                  <c:v>35.4480000000001</c:v>
                </c:pt>
                <c:pt idx="4432">
                  <c:v>35.456000000000095</c:v>
                </c:pt>
                <c:pt idx="4433">
                  <c:v>35.464000000000105</c:v>
                </c:pt>
                <c:pt idx="4434">
                  <c:v>35.472000000000115</c:v>
                </c:pt>
                <c:pt idx="4435">
                  <c:v>35.480000000000111</c:v>
                </c:pt>
                <c:pt idx="4436">
                  <c:v>35.48800000000012</c:v>
                </c:pt>
                <c:pt idx="4437">
                  <c:v>35.496000000000123</c:v>
                </c:pt>
                <c:pt idx="4438">
                  <c:v>35.504000000000126</c:v>
                </c:pt>
                <c:pt idx="4439">
                  <c:v>35.512000000000128</c:v>
                </c:pt>
                <c:pt idx="4440">
                  <c:v>35.520000000000131</c:v>
                </c:pt>
                <c:pt idx="4441">
                  <c:v>35.528000000000148</c:v>
                </c:pt>
                <c:pt idx="4442">
                  <c:v>35.536000000000143</c:v>
                </c:pt>
                <c:pt idx="4443">
                  <c:v>35.544000000000146</c:v>
                </c:pt>
                <c:pt idx="4444">
                  <c:v>35.552000000000149</c:v>
                </c:pt>
                <c:pt idx="4445">
                  <c:v>35.560000000000151</c:v>
                </c:pt>
                <c:pt idx="4446">
                  <c:v>35.568000000000161</c:v>
                </c:pt>
                <c:pt idx="4447">
                  <c:v>35.576000000000157</c:v>
                </c:pt>
                <c:pt idx="4448">
                  <c:v>35.58400000000016</c:v>
                </c:pt>
                <c:pt idx="4449">
                  <c:v>35.592000000000169</c:v>
                </c:pt>
                <c:pt idx="4450">
                  <c:v>35.600000000000172</c:v>
                </c:pt>
                <c:pt idx="4451">
                  <c:v>35.608000000000182</c:v>
                </c:pt>
                <c:pt idx="4452">
                  <c:v>35.616000000000177</c:v>
                </c:pt>
                <c:pt idx="4453">
                  <c:v>35.62400000000018</c:v>
                </c:pt>
                <c:pt idx="4454">
                  <c:v>35.632000000000183</c:v>
                </c:pt>
                <c:pt idx="4455">
                  <c:v>35.640000000000192</c:v>
                </c:pt>
                <c:pt idx="4456">
                  <c:v>35.648000000000202</c:v>
                </c:pt>
                <c:pt idx="4457">
                  <c:v>35.656000000000198</c:v>
                </c:pt>
                <c:pt idx="4458">
                  <c:v>35.6640000000002</c:v>
                </c:pt>
                <c:pt idx="4459">
                  <c:v>35.672000000000203</c:v>
                </c:pt>
                <c:pt idx="4460">
                  <c:v>35.680000000000206</c:v>
                </c:pt>
                <c:pt idx="4461">
                  <c:v>35.688000000000208</c:v>
                </c:pt>
                <c:pt idx="4462">
                  <c:v>35.696000000000218</c:v>
                </c:pt>
                <c:pt idx="4463">
                  <c:v>35.704000000000221</c:v>
                </c:pt>
                <c:pt idx="4464">
                  <c:v>35.712000000000231</c:v>
                </c:pt>
                <c:pt idx="4465">
                  <c:v>35.720000000000233</c:v>
                </c:pt>
                <c:pt idx="4466">
                  <c:v>35.728000000000236</c:v>
                </c:pt>
                <c:pt idx="4467">
                  <c:v>35.736000000000232</c:v>
                </c:pt>
                <c:pt idx="4468">
                  <c:v>35.744000000000234</c:v>
                </c:pt>
                <c:pt idx="4469">
                  <c:v>35.752000000000251</c:v>
                </c:pt>
                <c:pt idx="4470">
                  <c:v>35.760000000000254</c:v>
                </c:pt>
                <c:pt idx="4471">
                  <c:v>35.768000000000256</c:v>
                </c:pt>
                <c:pt idx="4472">
                  <c:v>35.776000000000252</c:v>
                </c:pt>
                <c:pt idx="4473">
                  <c:v>35.784000000000255</c:v>
                </c:pt>
                <c:pt idx="4474">
                  <c:v>35.792000000000264</c:v>
                </c:pt>
                <c:pt idx="4475">
                  <c:v>35.800000000000253</c:v>
                </c:pt>
                <c:pt idx="4476">
                  <c:v>35.80800000000027</c:v>
                </c:pt>
                <c:pt idx="4477">
                  <c:v>35.816000000000265</c:v>
                </c:pt>
                <c:pt idx="4478">
                  <c:v>35.824000000000275</c:v>
                </c:pt>
                <c:pt idx="4479">
                  <c:v>35.832000000000278</c:v>
                </c:pt>
                <c:pt idx="4480">
                  <c:v>35.840000000000273</c:v>
                </c:pt>
                <c:pt idx="4481">
                  <c:v>35.848000000000276</c:v>
                </c:pt>
                <c:pt idx="4482">
                  <c:v>35.856000000000279</c:v>
                </c:pt>
                <c:pt idx="4483">
                  <c:v>35.864000000000296</c:v>
                </c:pt>
                <c:pt idx="4484">
                  <c:v>35.872000000000298</c:v>
                </c:pt>
                <c:pt idx="4485">
                  <c:v>35.880000000000294</c:v>
                </c:pt>
                <c:pt idx="4486">
                  <c:v>35.888000000000304</c:v>
                </c:pt>
                <c:pt idx="4487">
                  <c:v>35.896000000000306</c:v>
                </c:pt>
                <c:pt idx="4488">
                  <c:v>35.904000000000302</c:v>
                </c:pt>
                <c:pt idx="4489">
                  <c:v>35.912000000000305</c:v>
                </c:pt>
                <c:pt idx="4490">
                  <c:v>35.920000000000321</c:v>
                </c:pt>
                <c:pt idx="4491">
                  <c:v>35.928000000000331</c:v>
                </c:pt>
                <c:pt idx="4492">
                  <c:v>35.936000000000327</c:v>
                </c:pt>
                <c:pt idx="4493">
                  <c:v>35.944000000000322</c:v>
                </c:pt>
                <c:pt idx="4494">
                  <c:v>35.952000000000325</c:v>
                </c:pt>
                <c:pt idx="4495">
                  <c:v>35.960000000000335</c:v>
                </c:pt>
                <c:pt idx="4496">
                  <c:v>35.968000000000337</c:v>
                </c:pt>
                <c:pt idx="4497">
                  <c:v>35.976000000000347</c:v>
                </c:pt>
                <c:pt idx="4498">
                  <c:v>35.984000000000343</c:v>
                </c:pt>
                <c:pt idx="4499">
                  <c:v>35.992000000000353</c:v>
                </c:pt>
                <c:pt idx="4500">
                  <c:v>36.000000000000355</c:v>
                </c:pt>
                <c:pt idx="4501">
                  <c:v>36.008000000000358</c:v>
                </c:pt>
                <c:pt idx="4502">
                  <c:v>36.016000000000354</c:v>
                </c:pt>
                <c:pt idx="4503">
                  <c:v>36.024000000000356</c:v>
                </c:pt>
                <c:pt idx="4504">
                  <c:v>36.032000000000366</c:v>
                </c:pt>
                <c:pt idx="4505">
                  <c:v>36.040000000000376</c:v>
                </c:pt>
                <c:pt idx="4506">
                  <c:v>36.048000000000378</c:v>
                </c:pt>
                <c:pt idx="4507">
                  <c:v>36.056000000000374</c:v>
                </c:pt>
                <c:pt idx="4508">
                  <c:v>36.064000000000384</c:v>
                </c:pt>
                <c:pt idx="4509">
                  <c:v>36.072000000000386</c:v>
                </c:pt>
                <c:pt idx="4510">
                  <c:v>36.080000000000382</c:v>
                </c:pt>
                <c:pt idx="4511">
                  <c:v>36.088000000000392</c:v>
                </c:pt>
                <c:pt idx="4512">
                  <c:v>36.096000000000402</c:v>
                </c:pt>
                <c:pt idx="4513">
                  <c:v>36.104000000000404</c:v>
                </c:pt>
                <c:pt idx="4514">
                  <c:v>36.112000000000407</c:v>
                </c:pt>
                <c:pt idx="4515">
                  <c:v>36.12000000000041</c:v>
                </c:pt>
                <c:pt idx="4516">
                  <c:v>36.128000000000412</c:v>
                </c:pt>
                <c:pt idx="4517">
                  <c:v>36.136000000000415</c:v>
                </c:pt>
                <c:pt idx="4518">
                  <c:v>36.14400000000041</c:v>
                </c:pt>
                <c:pt idx="4519">
                  <c:v>36.15200000000042</c:v>
                </c:pt>
                <c:pt idx="4520">
                  <c:v>36.160000000000423</c:v>
                </c:pt>
                <c:pt idx="4521">
                  <c:v>36.168000000000433</c:v>
                </c:pt>
                <c:pt idx="4522">
                  <c:v>36.176000000000435</c:v>
                </c:pt>
                <c:pt idx="4523">
                  <c:v>36.184000000000431</c:v>
                </c:pt>
                <c:pt idx="4524">
                  <c:v>36.192000000000448</c:v>
                </c:pt>
                <c:pt idx="4525">
                  <c:v>36.200000000000443</c:v>
                </c:pt>
                <c:pt idx="4526">
                  <c:v>36.208000000000453</c:v>
                </c:pt>
                <c:pt idx="4527">
                  <c:v>36.216000000000449</c:v>
                </c:pt>
                <c:pt idx="4528">
                  <c:v>36.224000000000451</c:v>
                </c:pt>
                <c:pt idx="4529">
                  <c:v>36.232000000000461</c:v>
                </c:pt>
                <c:pt idx="4530">
                  <c:v>36.240000000000464</c:v>
                </c:pt>
                <c:pt idx="4531">
                  <c:v>36.248000000000467</c:v>
                </c:pt>
                <c:pt idx="4532">
                  <c:v>36.256000000000462</c:v>
                </c:pt>
                <c:pt idx="4533">
                  <c:v>36.264000000000472</c:v>
                </c:pt>
                <c:pt idx="4534">
                  <c:v>36.272000000000482</c:v>
                </c:pt>
                <c:pt idx="4535">
                  <c:v>36.280000000000477</c:v>
                </c:pt>
                <c:pt idx="4536">
                  <c:v>36.28800000000048</c:v>
                </c:pt>
                <c:pt idx="4537">
                  <c:v>36.296000000000497</c:v>
                </c:pt>
                <c:pt idx="4538">
                  <c:v>36.304000000000485</c:v>
                </c:pt>
                <c:pt idx="4539">
                  <c:v>36.312000000000495</c:v>
                </c:pt>
                <c:pt idx="4540">
                  <c:v>36.320000000000498</c:v>
                </c:pt>
                <c:pt idx="4541">
                  <c:v>36.3280000000005</c:v>
                </c:pt>
                <c:pt idx="4542">
                  <c:v>36.336000000000496</c:v>
                </c:pt>
                <c:pt idx="4543">
                  <c:v>36.344000000000499</c:v>
                </c:pt>
                <c:pt idx="4544">
                  <c:v>36.352000000000508</c:v>
                </c:pt>
                <c:pt idx="4545">
                  <c:v>36.360000000000511</c:v>
                </c:pt>
                <c:pt idx="4546">
                  <c:v>36.368000000000521</c:v>
                </c:pt>
                <c:pt idx="4547">
                  <c:v>36.376000000000516</c:v>
                </c:pt>
                <c:pt idx="4548">
                  <c:v>36.384000000000519</c:v>
                </c:pt>
                <c:pt idx="4549">
                  <c:v>36.392000000000529</c:v>
                </c:pt>
                <c:pt idx="4550">
                  <c:v>36.400000000000524</c:v>
                </c:pt>
                <c:pt idx="4551">
                  <c:v>36.408000000000541</c:v>
                </c:pt>
                <c:pt idx="4552">
                  <c:v>36.416000000000544</c:v>
                </c:pt>
                <c:pt idx="4553">
                  <c:v>36.424000000000547</c:v>
                </c:pt>
                <c:pt idx="4554">
                  <c:v>36.432000000000549</c:v>
                </c:pt>
                <c:pt idx="4555">
                  <c:v>36.440000000000545</c:v>
                </c:pt>
                <c:pt idx="4556">
                  <c:v>36.448000000000555</c:v>
                </c:pt>
                <c:pt idx="4557">
                  <c:v>36.45600000000055</c:v>
                </c:pt>
                <c:pt idx="4558">
                  <c:v>36.464000000000553</c:v>
                </c:pt>
                <c:pt idx="4559">
                  <c:v>36.47200000000057</c:v>
                </c:pt>
                <c:pt idx="4560">
                  <c:v>36.480000000000565</c:v>
                </c:pt>
                <c:pt idx="4561">
                  <c:v>36.488000000000575</c:v>
                </c:pt>
                <c:pt idx="4562">
                  <c:v>36.496000000000578</c:v>
                </c:pt>
                <c:pt idx="4563">
                  <c:v>36.504000000000573</c:v>
                </c:pt>
                <c:pt idx="4564">
                  <c:v>36.512000000000576</c:v>
                </c:pt>
                <c:pt idx="4565">
                  <c:v>36.520000000000586</c:v>
                </c:pt>
                <c:pt idx="4566">
                  <c:v>36.528000000000603</c:v>
                </c:pt>
                <c:pt idx="4567">
                  <c:v>36.536000000000598</c:v>
                </c:pt>
                <c:pt idx="4568">
                  <c:v>36.544000000000594</c:v>
                </c:pt>
                <c:pt idx="4569">
                  <c:v>36.552000000000604</c:v>
                </c:pt>
                <c:pt idx="4570">
                  <c:v>36.560000000000606</c:v>
                </c:pt>
                <c:pt idx="4571">
                  <c:v>36.568000000000609</c:v>
                </c:pt>
                <c:pt idx="4572">
                  <c:v>36.576000000000604</c:v>
                </c:pt>
                <c:pt idx="4573">
                  <c:v>36.584000000000614</c:v>
                </c:pt>
                <c:pt idx="4574">
                  <c:v>36.592000000000631</c:v>
                </c:pt>
                <c:pt idx="4575">
                  <c:v>36.600000000000627</c:v>
                </c:pt>
                <c:pt idx="4576">
                  <c:v>36.608000000000629</c:v>
                </c:pt>
                <c:pt idx="4577">
                  <c:v>36.616000000000625</c:v>
                </c:pt>
                <c:pt idx="4578">
                  <c:v>36.624000000000635</c:v>
                </c:pt>
                <c:pt idx="4579">
                  <c:v>36.632000000000637</c:v>
                </c:pt>
                <c:pt idx="4580">
                  <c:v>36.640000000000647</c:v>
                </c:pt>
                <c:pt idx="4581">
                  <c:v>36.64800000000065</c:v>
                </c:pt>
                <c:pt idx="4582">
                  <c:v>36.656000000000645</c:v>
                </c:pt>
                <c:pt idx="4583">
                  <c:v>36.664000000000655</c:v>
                </c:pt>
                <c:pt idx="4584">
                  <c:v>36.672000000000658</c:v>
                </c:pt>
                <c:pt idx="4585">
                  <c:v>36.680000000000653</c:v>
                </c:pt>
                <c:pt idx="4586">
                  <c:v>36.688000000000656</c:v>
                </c:pt>
                <c:pt idx="4587">
                  <c:v>36.696000000000673</c:v>
                </c:pt>
                <c:pt idx="4588">
                  <c:v>36.704000000000676</c:v>
                </c:pt>
                <c:pt idx="4589">
                  <c:v>36.712000000000678</c:v>
                </c:pt>
                <c:pt idx="4590">
                  <c:v>36.720000000000681</c:v>
                </c:pt>
                <c:pt idx="4591">
                  <c:v>36.728000000000691</c:v>
                </c:pt>
                <c:pt idx="4592">
                  <c:v>36.736000000000686</c:v>
                </c:pt>
                <c:pt idx="4593">
                  <c:v>36.744000000000682</c:v>
                </c:pt>
                <c:pt idx="4594">
                  <c:v>36.752000000000699</c:v>
                </c:pt>
                <c:pt idx="4595">
                  <c:v>36.760000000000709</c:v>
                </c:pt>
                <c:pt idx="4596">
                  <c:v>36.768000000000718</c:v>
                </c:pt>
                <c:pt idx="4597">
                  <c:v>36.776000000000714</c:v>
                </c:pt>
                <c:pt idx="4598">
                  <c:v>36.784000000000709</c:v>
                </c:pt>
                <c:pt idx="4599">
                  <c:v>36.792000000000719</c:v>
                </c:pt>
                <c:pt idx="4600">
                  <c:v>36.800000000000715</c:v>
                </c:pt>
                <c:pt idx="4601">
                  <c:v>36.808000000000732</c:v>
                </c:pt>
                <c:pt idx="4602">
                  <c:v>36.816000000000727</c:v>
                </c:pt>
                <c:pt idx="4603">
                  <c:v>36.82400000000073</c:v>
                </c:pt>
                <c:pt idx="4604">
                  <c:v>36.832000000000733</c:v>
                </c:pt>
                <c:pt idx="4605">
                  <c:v>36.840000000000735</c:v>
                </c:pt>
                <c:pt idx="4606">
                  <c:v>36.848000000000738</c:v>
                </c:pt>
                <c:pt idx="4607">
                  <c:v>36.856000000000741</c:v>
                </c:pt>
                <c:pt idx="4608">
                  <c:v>36.86400000000075</c:v>
                </c:pt>
                <c:pt idx="4609">
                  <c:v>36.872000000000753</c:v>
                </c:pt>
                <c:pt idx="4610">
                  <c:v>36.880000000000756</c:v>
                </c:pt>
                <c:pt idx="4611">
                  <c:v>36.888000000000758</c:v>
                </c:pt>
                <c:pt idx="4612">
                  <c:v>36.896000000000761</c:v>
                </c:pt>
                <c:pt idx="4613">
                  <c:v>36.904000000000764</c:v>
                </c:pt>
                <c:pt idx="4614">
                  <c:v>36.912000000000766</c:v>
                </c:pt>
                <c:pt idx="4615">
                  <c:v>36.920000000000783</c:v>
                </c:pt>
                <c:pt idx="4616">
                  <c:v>36.928000000000786</c:v>
                </c:pt>
                <c:pt idx="4617">
                  <c:v>36.936000000000782</c:v>
                </c:pt>
                <c:pt idx="4618">
                  <c:v>36.944000000000784</c:v>
                </c:pt>
                <c:pt idx="4619">
                  <c:v>36.952000000000787</c:v>
                </c:pt>
                <c:pt idx="4620">
                  <c:v>36.960000000000797</c:v>
                </c:pt>
                <c:pt idx="4621">
                  <c:v>36.968000000000799</c:v>
                </c:pt>
                <c:pt idx="4622">
                  <c:v>36.976000000000802</c:v>
                </c:pt>
                <c:pt idx="4623">
                  <c:v>36.984000000000805</c:v>
                </c:pt>
                <c:pt idx="4624">
                  <c:v>36.992000000000814</c:v>
                </c:pt>
                <c:pt idx="4625">
                  <c:v>37.00000000000081</c:v>
                </c:pt>
                <c:pt idx="4626">
                  <c:v>37.008000000000813</c:v>
                </c:pt>
                <c:pt idx="4627">
                  <c:v>37.016000000000815</c:v>
                </c:pt>
                <c:pt idx="4628">
                  <c:v>37.024000000000818</c:v>
                </c:pt>
                <c:pt idx="4629">
                  <c:v>37.032000000000835</c:v>
                </c:pt>
                <c:pt idx="4630">
                  <c:v>37.04000000000083</c:v>
                </c:pt>
                <c:pt idx="4631">
                  <c:v>37.048000000000833</c:v>
                </c:pt>
                <c:pt idx="4632">
                  <c:v>37.056000000000836</c:v>
                </c:pt>
                <c:pt idx="4633">
                  <c:v>37.064000000000838</c:v>
                </c:pt>
                <c:pt idx="4634">
                  <c:v>37.072000000000848</c:v>
                </c:pt>
                <c:pt idx="4635">
                  <c:v>37.080000000000851</c:v>
                </c:pt>
                <c:pt idx="4636">
                  <c:v>37.088000000000854</c:v>
                </c:pt>
                <c:pt idx="4637">
                  <c:v>37.096000000000863</c:v>
                </c:pt>
                <c:pt idx="4638">
                  <c:v>37.104000000000859</c:v>
                </c:pt>
                <c:pt idx="4639">
                  <c:v>37.112000000000862</c:v>
                </c:pt>
                <c:pt idx="4640">
                  <c:v>37.120000000000871</c:v>
                </c:pt>
                <c:pt idx="4641">
                  <c:v>37.128000000000874</c:v>
                </c:pt>
                <c:pt idx="4642">
                  <c:v>37.136000000000877</c:v>
                </c:pt>
                <c:pt idx="4643">
                  <c:v>37.144000000000872</c:v>
                </c:pt>
                <c:pt idx="4644">
                  <c:v>37.152000000000882</c:v>
                </c:pt>
                <c:pt idx="4645">
                  <c:v>37.160000000000892</c:v>
                </c:pt>
                <c:pt idx="4646">
                  <c:v>37.168000000000895</c:v>
                </c:pt>
                <c:pt idx="4647">
                  <c:v>37.176000000000897</c:v>
                </c:pt>
                <c:pt idx="4648">
                  <c:v>37.184000000000893</c:v>
                </c:pt>
                <c:pt idx="4649">
                  <c:v>37.19200000000091</c:v>
                </c:pt>
                <c:pt idx="4650">
                  <c:v>37.200000000000905</c:v>
                </c:pt>
                <c:pt idx="4651">
                  <c:v>37.208000000000908</c:v>
                </c:pt>
                <c:pt idx="4652">
                  <c:v>37.216000000000903</c:v>
                </c:pt>
                <c:pt idx="4653">
                  <c:v>37.224000000000913</c:v>
                </c:pt>
                <c:pt idx="4654">
                  <c:v>37.232000000000923</c:v>
                </c:pt>
                <c:pt idx="4655">
                  <c:v>37.240000000000919</c:v>
                </c:pt>
                <c:pt idx="4656">
                  <c:v>37.248000000000928</c:v>
                </c:pt>
                <c:pt idx="4657">
                  <c:v>37.256000000000931</c:v>
                </c:pt>
                <c:pt idx="4658">
                  <c:v>37.264000000000934</c:v>
                </c:pt>
                <c:pt idx="4659">
                  <c:v>37.272000000000936</c:v>
                </c:pt>
                <c:pt idx="4660">
                  <c:v>37.280000000000939</c:v>
                </c:pt>
                <c:pt idx="4661">
                  <c:v>37.288000000000949</c:v>
                </c:pt>
                <c:pt idx="4662">
                  <c:v>37.296000000000959</c:v>
                </c:pt>
                <c:pt idx="4663">
                  <c:v>37.304000000000947</c:v>
                </c:pt>
                <c:pt idx="4664">
                  <c:v>37.31200000000095</c:v>
                </c:pt>
                <c:pt idx="4665">
                  <c:v>37.320000000000952</c:v>
                </c:pt>
                <c:pt idx="4666">
                  <c:v>37.328000000000962</c:v>
                </c:pt>
                <c:pt idx="4667">
                  <c:v>37.336000000000958</c:v>
                </c:pt>
                <c:pt idx="4668">
                  <c:v>37.34400000000096</c:v>
                </c:pt>
                <c:pt idx="4669">
                  <c:v>37.35200000000097</c:v>
                </c:pt>
                <c:pt idx="4670">
                  <c:v>37.360000000000973</c:v>
                </c:pt>
                <c:pt idx="4671">
                  <c:v>37.368000000000983</c:v>
                </c:pt>
                <c:pt idx="4672">
                  <c:v>37.376000000000978</c:v>
                </c:pt>
                <c:pt idx="4673">
                  <c:v>37.384000000000974</c:v>
                </c:pt>
                <c:pt idx="4674">
                  <c:v>37.392000000000991</c:v>
                </c:pt>
                <c:pt idx="4675">
                  <c:v>37.400000000000986</c:v>
                </c:pt>
                <c:pt idx="4676">
                  <c:v>37.408000000001003</c:v>
                </c:pt>
                <c:pt idx="4677">
                  <c:v>37.416000000000999</c:v>
                </c:pt>
                <c:pt idx="4678">
                  <c:v>37.424000000001001</c:v>
                </c:pt>
                <c:pt idx="4679">
                  <c:v>37.432000000001011</c:v>
                </c:pt>
                <c:pt idx="4680">
                  <c:v>37.440000000001007</c:v>
                </c:pt>
                <c:pt idx="4681">
                  <c:v>37.448000000001009</c:v>
                </c:pt>
                <c:pt idx="4682">
                  <c:v>37.456000000001005</c:v>
                </c:pt>
                <c:pt idx="4683">
                  <c:v>37.464000000001015</c:v>
                </c:pt>
                <c:pt idx="4684">
                  <c:v>37.472000000001032</c:v>
                </c:pt>
                <c:pt idx="4685">
                  <c:v>37.480000000001027</c:v>
                </c:pt>
                <c:pt idx="4686">
                  <c:v>37.48800000000103</c:v>
                </c:pt>
                <c:pt idx="4687">
                  <c:v>37.496000000001033</c:v>
                </c:pt>
                <c:pt idx="4688">
                  <c:v>37.504000000001035</c:v>
                </c:pt>
                <c:pt idx="4689">
                  <c:v>37.512000000001038</c:v>
                </c:pt>
                <c:pt idx="4690">
                  <c:v>37.520000000001048</c:v>
                </c:pt>
                <c:pt idx="4691">
                  <c:v>37.528000000001057</c:v>
                </c:pt>
                <c:pt idx="4692">
                  <c:v>37.536000000001053</c:v>
                </c:pt>
                <c:pt idx="4693">
                  <c:v>37.544000000001056</c:v>
                </c:pt>
                <c:pt idx="4694">
                  <c:v>37.552000000001058</c:v>
                </c:pt>
                <c:pt idx="4695">
                  <c:v>37.560000000001061</c:v>
                </c:pt>
                <c:pt idx="4696">
                  <c:v>37.568000000001071</c:v>
                </c:pt>
                <c:pt idx="4697">
                  <c:v>37.576000000001066</c:v>
                </c:pt>
                <c:pt idx="4698">
                  <c:v>37.584000000001076</c:v>
                </c:pt>
                <c:pt idx="4699">
                  <c:v>37.592000000001086</c:v>
                </c:pt>
                <c:pt idx="4700">
                  <c:v>37.600000000001081</c:v>
                </c:pt>
                <c:pt idx="4701">
                  <c:v>37.608000000001091</c:v>
                </c:pt>
                <c:pt idx="4702">
                  <c:v>37.616000000001087</c:v>
                </c:pt>
                <c:pt idx="4703">
                  <c:v>37.624000000001089</c:v>
                </c:pt>
                <c:pt idx="4704">
                  <c:v>37.632000000001099</c:v>
                </c:pt>
                <c:pt idx="4705">
                  <c:v>37.640000000001102</c:v>
                </c:pt>
                <c:pt idx="4706">
                  <c:v>37.648000000001112</c:v>
                </c:pt>
                <c:pt idx="4707">
                  <c:v>37.656000000001107</c:v>
                </c:pt>
                <c:pt idx="4708">
                  <c:v>37.66400000000111</c:v>
                </c:pt>
                <c:pt idx="4709">
                  <c:v>37.672000000001113</c:v>
                </c:pt>
                <c:pt idx="4710">
                  <c:v>37.680000000001115</c:v>
                </c:pt>
                <c:pt idx="4711">
                  <c:v>37.688000000001118</c:v>
                </c:pt>
                <c:pt idx="4712">
                  <c:v>37.696000000001135</c:v>
                </c:pt>
                <c:pt idx="4713">
                  <c:v>37.70400000000113</c:v>
                </c:pt>
                <c:pt idx="4714">
                  <c:v>37.712000000001133</c:v>
                </c:pt>
                <c:pt idx="4715">
                  <c:v>37.720000000001143</c:v>
                </c:pt>
                <c:pt idx="4716">
                  <c:v>37.728000000001146</c:v>
                </c:pt>
                <c:pt idx="4717">
                  <c:v>37.736000000001148</c:v>
                </c:pt>
                <c:pt idx="4718">
                  <c:v>37.744000000001151</c:v>
                </c:pt>
                <c:pt idx="4719">
                  <c:v>37.752000000001161</c:v>
                </c:pt>
                <c:pt idx="4720">
                  <c:v>37.760000000001163</c:v>
                </c:pt>
                <c:pt idx="4721">
                  <c:v>37.768000000001166</c:v>
                </c:pt>
                <c:pt idx="4722">
                  <c:v>37.776000000001162</c:v>
                </c:pt>
                <c:pt idx="4723">
                  <c:v>37.784000000001164</c:v>
                </c:pt>
                <c:pt idx="4724">
                  <c:v>37.792000000001174</c:v>
                </c:pt>
                <c:pt idx="4725">
                  <c:v>37.80000000000117</c:v>
                </c:pt>
                <c:pt idx="4726">
                  <c:v>37.808000000001179</c:v>
                </c:pt>
                <c:pt idx="4727">
                  <c:v>37.816000000001175</c:v>
                </c:pt>
                <c:pt idx="4728">
                  <c:v>37.824000000001185</c:v>
                </c:pt>
                <c:pt idx="4729">
                  <c:v>37.832000000001187</c:v>
                </c:pt>
                <c:pt idx="4730">
                  <c:v>37.84000000000119</c:v>
                </c:pt>
                <c:pt idx="4731">
                  <c:v>37.848000000001193</c:v>
                </c:pt>
                <c:pt idx="4732">
                  <c:v>37.856000000001195</c:v>
                </c:pt>
                <c:pt idx="4733">
                  <c:v>37.864000000001205</c:v>
                </c:pt>
                <c:pt idx="4734">
                  <c:v>37.872000000001208</c:v>
                </c:pt>
                <c:pt idx="4735">
                  <c:v>37.880000000001203</c:v>
                </c:pt>
                <c:pt idx="4736">
                  <c:v>37.888000000001206</c:v>
                </c:pt>
                <c:pt idx="4737">
                  <c:v>37.896000000001216</c:v>
                </c:pt>
                <c:pt idx="4738">
                  <c:v>37.904000000001211</c:v>
                </c:pt>
                <c:pt idx="4739">
                  <c:v>37.912000000001221</c:v>
                </c:pt>
                <c:pt idx="4740">
                  <c:v>37.920000000001231</c:v>
                </c:pt>
                <c:pt idx="4741">
                  <c:v>37.928000000001241</c:v>
                </c:pt>
                <c:pt idx="4742">
                  <c:v>37.936000000001236</c:v>
                </c:pt>
                <c:pt idx="4743">
                  <c:v>37.944000000001232</c:v>
                </c:pt>
                <c:pt idx="4744">
                  <c:v>37.952000000001242</c:v>
                </c:pt>
                <c:pt idx="4745">
                  <c:v>37.960000000001251</c:v>
                </c:pt>
                <c:pt idx="4746">
                  <c:v>37.968000000001254</c:v>
                </c:pt>
                <c:pt idx="4747">
                  <c:v>37.976000000001257</c:v>
                </c:pt>
                <c:pt idx="4748">
                  <c:v>37.984000000001252</c:v>
                </c:pt>
                <c:pt idx="4749">
                  <c:v>37.992000000001262</c:v>
                </c:pt>
                <c:pt idx="4750">
                  <c:v>38.000000000001265</c:v>
                </c:pt>
                <c:pt idx="4751">
                  <c:v>38.008000000001267</c:v>
                </c:pt>
                <c:pt idx="4752">
                  <c:v>38.01600000000127</c:v>
                </c:pt>
                <c:pt idx="4753">
                  <c:v>38.024000000001273</c:v>
                </c:pt>
                <c:pt idx="4754">
                  <c:v>38.032000000001283</c:v>
                </c:pt>
                <c:pt idx="4755">
                  <c:v>38.040000000001285</c:v>
                </c:pt>
                <c:pt idx="4756">
                  <c:v>38.048000000001288</c:v>
                </c:pt>
                <c:pt idx="4757">
                  <c:v>38.056000000001291</c:v>
                </c:pt>
                <c:pt idx="4758">
                  <c:v>38.064000000001293</c:v>
                </c:pt>
                <c:pt idx="4759">
                  <c:v>38.072000000001303</c:v>
                </c:pt>
                <c:pt idx="4760">
                  <c:v>38.080000000001299</c:v>
                </c:pt>
                <c:pt idx="4761">
                  <c:v>38.088000000001301</c:v>
                </c:pt>
                <c:pt idx="4762">
                  <c:v>38.096000000001311</c:v>
                </c:pt>
                <c:pt idx="4763">
                  <c:v>38.104000000001314</c:v>
                </c:pt>
                <c:pt idx="4764">
                  <c:v>38.112000000001316</c:v>
                </c:pt>
                <c:pt idx="4765">
                  <c:v>38.120000000001319</c:v>
                </c:pt>
                <c:pt idx="4766">
                  <c:v>38.128000000001329</c:v>
                </c:pt>
                <c:pt idx="4767">
                  <c:v>38.136000000001332</c:v>
                </c:pt>
                <c:pt idx="4768">
                  <c:v>38.144000000001327</c:v>
                </c:pt>
                <c:pt idx="4769">
                  <c:v>38.15200000000133</c:v>
                </c:pt>
                <c:pt idx="4770">
                  <c:v>38.160000000001332</c:v>
                </c:pt>
                <c:pt idx="4771">
                  <c:v>38.168000000001349</c:v>
                </c:pt>
                <c:pt idx="4772">
                  <c:v>38.176000000001352</c:v>
                </c:pt>
                <c:pt idx="4773">
                  <c:v>38.184000000001348</c:v>
                </c:pt>
                <c:pt idx="4774">
                  <c:v>38.192000000001357</c:v>
                </c:pt>
                <c:pt idx="4775">
                  <c:v>38.200000000001353</c:v>
                </c:pt>
                <c:pt idx="4776">
                  <c:v>38.208000000001363</c:v>
                </c:pt>
                <c:pt idx="4777">
                  <c:v>38.216000000001358</c:v>
                </c:pt>
                <c:pt idx="4778">
                  <c:v>38.224000000001361</c:v>
                </c:pt>
                <c:pt idx="4779">
                  <c:v>38.232000000001378</c:v>
                </c:pt>
                <c:pt idx="4780">
                  <c:v>38.240000000001373</c:v>
                </c:pt>
                <c:pt idx="4781">
                  <c:v>38.248000000001383</c:v>
                </c:pt>
                <c:pt idx="4782">
                  <c:v>38.256000000001379</c:v>
                </c:pt>
                <c:pt idx="4783">
                  <c:v>38.264000000001381</c:v>
                </c:pt>
                <c:pt idx="4784">
                  <c:v>38.272000000001391</c:v>
                </c:pt>
                <c:pt idx="4785">
                  <c:v>38.280000000001387</c:v>
                </c:pt>
                <c:pt idx="4786">
                  <c:v>38.288000000001404</c:v>
                </c:pt>
                <c:pt idx="4787">
                  <c:v>38.296000000001406</c:v>
                </c:pt>
                <c:pt idx="4788">
                  <c:v>38.304000000001395</c:v>
                </c:pt>
                <c:pt idx="4789">
                  <c:v>38.312000000001404</c:v>
                </c:pt>
                <c:pt idx="4790">
                  <c:v>38.320000000001407</c:v>
                </c:pt>
                <c:pt idx="4791">
                  <c:v>38.32800000000141</c:v>
                </c:pt>
                <c:pt idx="4792">
                  <c:v>38.336000000001405</c:v>
                </c:pt>
                <c:pt idx="4793">
                  <c:v>38.344000000001415</c:v>
                </c:pt>
                <c:pt idx="4794">
                  <c:v>38.352000000001425</c:v>
                </c:pt>
                <c:pt idx="4795">
                  <c:v>38.360000000001428</c:v>
                </c:pt>
                <c:pt idx="4796">
                  <c:v>38.36800000000143</c:v>
                </c:pt>
                <c:pt idx="4797">
                  <c:v>38.376000000001426</c:v>
                </c:pt>
                <c:pt idx="4798">
                  <c:v>38.384000000001429</c:v>
                </c:pt>
                <c:pt idx="4799">
                  <c:v>38.392000000001438</c:v>
                </c:pt>
                <c:pt idx="4800">
                  <c:v>38.400000000001441</c:v>
                </c:pt>
                <c:pt idx="4801">
                  <c:v>38.408000000001451</c:v>
                </c:pt>
                <c:pt idx="4802">
                  <c:v>38.416000000001446</c:v>
                </c:pt>
                <c:pt idx="4803">
                  <c:v>38.424000000001456</c:v>
                </c:pt>
                <c:pt idx="4804">
                  <c:v>38.432000000001459</c:v>
                </c:pt>
                <c:pt idx="4805">
                  <c:v>38.440000000001454</c:v>
                </c:pt>
                <c:pt idx="4806">
                  <c:v>38.448000000001464</c:v>
                </c:pt>
                <c:pt idx="4807">
                  <c:v>38.45600000000146</c:v>
                </c:pt>
                <c:pt idx="4808">
                  <c:v>38.464000000001477</c:v>
                </c:pt>
                <c:pt idx="4809">
                  <c:v>38.472000000001479</c:v>
                </c:pt>
                <c:pt idx="4810">
                  <c:v>38.480000000001475</c:v>
                </c:pt>
                <c:pt idx="4811">
                  <c:v>38.488000000001485</c:v>
                </c:pt>
                <c:pt idx="4812">
                  <c:v>38.496000000001487</c:v>
                </c:pt>
                <c:pt idx="4813">
                  <c:v>38.50400000000149</c:v>
                </c:pt>
                <c:pt idx="4814">
                  <c:v>38.512000000001493</c:v>
                </c:pt>
                <c:pt idx="4815">
                  <c:v>38.520000000001502</c:v>
                </c:pt>
                <c:pt idx="4816">
                  <c:v>38.528000000001512</c:v>
                </c:pt>
                <c:pt idx="4817">
                  <c:v>38.536000000001508</c:v>
                </c:pt>
                <c:pt idx="4818">
                  <c:v>38.544000000001503</c:v>
                </c:pt>
                <c:pt idx="4819">
                  <c:v>38.552000000001506</c:v>
                </c:pt>
                <c:pt idx="4820">
                  <c:v>38.560000000001516</c:v>
                </c:pt>
                <c:pt idx="4821">
                  <c:v>38.568000000001518</c:v>
                </c:pt>
                <c:pt idx="4822">
                  <c:v>38.576000000001528</c:v>
                </c:pt>
                <c:pt idx="4823">
                  <c:v>38.584000000001524</c:v>
                </c:pt>
                <c:pt idx="4824">
                  <c:v>38.592000000001541</c:v>
                </c:pt>
                <c:pt idx="4825">
                  <c:v>38.600000000001536</c:v>
                </c:pt>
                <c:pt idx="4826">
                  <c:v>38.608000000001539</c:v>
                </c:pt>
                <c:pt idx="4827">
                  <c:v>38.616000000001542</c:v>
                </c:pt>
                <c:pt idx="4828">
                  <c:v>38.624000000001551</c:v>
                </c:pt>
                <c:pt idx="4829">
                  <c:v>38.632000000001561</c:v>
                </c:pt>
                <c:pt idx="4830">
                  <c:v>38.640000000001557</c:v>
                </c:pt>
                <c:pt idx="4831">
                  <c:v>38.648000000001559</c:v>
                </c:pt>
                <c:pt idx="4832">
                  <c:v>38.656000000001555</c:v>
                </c:pt>
                <c:pt idx="4833">
                  <c:v>38.664000000001565</c:v>
                </c:pt>
                <c:pt idx="4834">
                  <c:v>38.672000000001567</c:v>
                </c:pt>
                <c:pt idx="4835">
                  <c:v>38.68000000000157</c:v>
                </c:pt>
                <c:pt idx="4836">
                  <c:v>38.688000000001573</c:v>
                </c:pt>
                <c:pt idx="4837">
                  <c:v>38.696000000001582</c:v>
                </c:pt>
                <c:pt idx="4838">
                  <c:v>38.704000000001585</c:v>
                </c:pt>
                <c:pt idx="4839">
                  <c:v>38.712000000001588</c:v>
                </c:pt>
                <c:pt idx="4840">
                  <c:v>38.720000000001598</c:v>
                </c:pt>
                <c:pt idx="4841">
                  <c:v>38.7280000000016</c:v>
                </c:pt>
                <c:pt idx="4842">
                  <c:v>38.736000000001603</c:v>
                </c:pt>
                <c:pt idx="4843">
                  <c:v>38.744000000001598</c:v>
                </c:pt>
                <c:pt idx="4844">
                  <c:v>38.752000000001601</c:v>
                </c:pt>
                <c:pt idx="4845">
                  <c:v>38.760000000001611</c:v>
                </c:pt>
                <c:pt idx="4846">
                  <c:v>38.768000000001621</c:v>
                </c:pt>
                <c:pt idx="4847">
                  <c:v>38.776000000001616</c:v>
                </c:pt>
                <c:pt idx="4848">
                  <c:v>38.784000000001612</c:v>
                </c:pt>
                <c:pt idx="4849">
                  <c:v>38.792000000001629</c:v>
                </c:pt>
                <c:pt idx="4850">
                  <c:v>38.800000000001624</c:v>
                </c:pt>
                <c:pt idx="4851">
                  <c:v>38.808000000001627</c:v>
                </c:pt>
                <c:pt idx="4852">
                  <c:v>38.816000000001623</c:v>
                </c:pt>
                <c:pt idx="4853">
                  <c:v>38.824000000001632</c:v>
                </c:pt>
                <c:pt idx="4854">
                  <c:v>38.832000000001642</c:v>
                </c:pt>
                <c:pt idx="4855">
                  <c:v>38.840000000001645</c:v>
                </c:pt>
                <c:pt idx="4856">
                  <c:v>38.848000000001647</c:v>
                </c:pt>
                <c:pt idx="4857">
                  <c:v>38.856000000001643</c:v>
                </c:pt>
                <c:pt idx="4858">
                  <c:v>38.864000000001646</c:v>
                </c:pt>
                <c:pt idx="4859">
                  <c:v>38.872000000001655</c:v>
                </c:pt>
                <c:pt idx="4860">
                  <c:v>38.880000000001658</c:v>
                </c:pt>
                <c:pt idx="4861">
                  <c:v>38.888000000001661</c:v>
                </c:pt>
                <c:pt idx="4862">
                  <c:v>38.896000000001671</c:v>
                </c:pt>
                <c:pt idx="4863">
                  <c:v>38.904000000001666</c:v>
                </c:pt>
                <c:pt idx="4864">
                  <c:v>38.912000000001676</c:v>
                </c:pt>
                <c:pt idx="4865">
                  <c:v>38.920000000001679</c:v>
                </c:pt>
                <c:pt idx="4866">
                  <c:v>38.928000000001681</c:v>
                </c:pt>
                <c:pt idx="4867">
                  <c:v>38.936000000001684</c:v>
                </c:pt>
                <c:pt idx="4868">
                  <c:v>38.944000000001694</c:v>
                </c:pt>
                <c:pt idx="4869">
                  <c:v>38.952000000001696</c:v>
                </c:pt>
                <c:pt idx="4870">
                  <c:v>38.960000000001699</c:v>
                </c:pt>
                <c:pt idx="4871">
                  <c:v>38.968000000001709</c:v>
                </c:pt>
                <c:pt idx="4872">
                  <c:v>38.976000000001711</c:v>
                </c:pt>
                <c:pt idx="4873">
                  <c:v>38.984000000001707</c:v>
                </c:pt>
                <c:pt idx="4874">
                  <c:v>38.992000000001717</c:v>
                </c:pt>
                <c:pt idx="4875">
                  <c:v>39.000000000001712</c:v>
                </c:pt>
                <c:pt idx="4876">
                  <c:v>39.008000000001729</c:v>
                </c:pt>
                <c:pt idx="4877">
                  <c:v>39.016000000001732</c:v>
                </c:pt>
                <c:pt idx="4878">
                  <c:v>39.024000000001735</c:v>
                </c:pt>
                <c:pt idx="4879">
                  <c:v>39.032000000001737</c:v>
                </c:pt>
                <c:pt idx="4880">
                  <c:v>39.040000000001733</c:v>
                </c:pt>
                <c:pt idx="4881">
                  <c:v>39.048000000001743</c:v>
                </c:pt>
                <c:pt idx="4882">
                  <c:v>39.056000000001738</c:v>
                </c:pt>
                <c:pt idx="4883">
                  <c:v>39.064000000001748</c:v>
                </c:pt>
                <c:pt idx="4884">
                  <c:v>39.072000000001758</c:v>
                </c:pt>
                <c:pt idx="4885">
                  <c:v>39.080000000001753</c:v>
                </c:pt>
                <c:pt idx="4886">
                  <c:v>39.088000000001763</c:v>
                </c:pt>
                <c:pt idx="4887">
                  <c:v>39.096000000001766</c:v>
                </c:pt>
                <c:pt idx="4888">
                  <c:v>39.104000000001761</c:v>
                </c:pt>
                <c:pt idx="4889">
                  <c:v>39.112000000001771</c:v>
                </c:pt>
                <c:pt idx="4890">
                  <c:v>39.120000000001774</c:v>
                </c:pt>
                <c:pt idx="4891">
                  <c:v>39.128000000001791</c:v>
                </c:pt>
                <c:pt idx="4892">
                  <c:v>39.136000000001786</c:v>
                </c:pt>
                <c:pt idx="4893">
                  <c:v>39.144000000001782</c:v>
                </c:pt>
                <c:pt idx="4894">
                  <c:v>39.152000000001792</c:v>
                </c:pt>
                <c:pt idx="4895">
                  <c:v>39.160000000001794</c:v>
                </c:pt>
                <c:pt idx="4896">
                  <c:v>39.168000000001804</c:v>
                </c:pt>
                <c:pt idx="4897">
                  <c:v>39.176000000001807</c:v>
                </c:pt>
                <c:pt idx="4898">
                  <c:v>39.184000000001802</c:v>
                </c:pt>
                <c:pt idx="4899">
                  <c:v>39.192000000001819</c:v>
                </c:pt>
                <c:pt idx="4900">
                  <c:v>39.200000000001815</c:v>
                </c:pt>
                <c:pt idx="4901">
                  <c:v>39.208000000001817</c:v>
                </c:pt>
                <c:pt idx="4902">
                  <c:v>39.216000000001813</c:v>
                </c:pt>
                <c:pt idx="4903">
                  <c:v>39.22400000000183</c:v>
                </c:pt>
                <c:pt idx="4904">
                  <c:v>39.23200000000184</c:v>
                </c:pt>
                <c:pt idx="4905">
                  <c:v>39.240000000001835</c:v>
                </c:pt>
                <c:pt idx="4906">
                  <c:v>39.248000000001838</c:v>
                </c:pt>
                <c:pt idx="4907">
                  <c:v>39.256000000001833</c:v>
                </c:pt>
                <c:pt idx="4908">
                  <c:v>39.264000000001843</c:v>
                </c:pt>
                <c:pt idx="4909">
                  <c:v>39.272000000001846</c:v>
                </c:pt>
                <c:pt idx="4910">
                  <c:v>39.280000000001856</c:v>
                </c:pt>
                <c:pt idx="4911">
                  <c:v>39.288000000001858</c:v>
                </c:pt>
                <c:pt idx="4912">
                  <c:v>39.296000000001868</c:v>
                </c:pt>
                <c:pt idx="4913">
                  <c:v>39.304000000001857</c:v>
                </c:pt>
                <c:pt idx="4914">
                  <c:v>39.312000000001859</c:v>
                </c:pt>
                <c:pt idx="4915">
                  <c:v>39.320000000001862</c:v>
                </c:pt>
                <c:pt idx="4916">
                  <c:v>39.328000000001879</c:v>
                </c:pt>
                <c:pt idx="4917">
                  <c:v>39.336000000001881</c:v>
                </c:pt>
                <c:pt idx="4918">
                  <c:v>39.344000000001877</c:v>
                </c:pt>
                <c:pt idx="4919">
                  <c:v>39.35200000000188</c:v>
                </c:pt>
                <c:pt idx="4920">
                  <c:v>39.360000000001882</c:v>
                </c:pt>
                <c:pt idx="4921">
                  <c:v>39.368000000001892</c:v>
                </c:pt>
                <c:pt idx="4922">
                  <c:v>39.376000000001902</c:v>
                </c:pt>
                <c:pt idx="4923">
                  <c:v>39.384000000001897</c:v>
                </c:pt>
                <c:pt idx="4924">
                  <c:v>39.392000000001907</c:v>
                </c:pt>
                <c:pt idx="4925">
                  <c:v>39.400000000001903</c:v>
                </c:pt>
                <c:pt idx="4926">
                  <c:v>39.408000000001913</c:v>
                </c:pt>
                <c:pt idx="4927">
                  <c:v>39.416000000001908</c:v>
                </c:pt>
                <c:pt idx="4928">
                  <c:v>39.424000000001911</c:v>
                </c:pt>
                <c:pt idx="4929">
                  <c:v>39.432000000001928</c:v>
                </c:pt>
                <c:pt idx="4930">
                  <c:v>39.440000000001923</c:v>
                </c:pt>
                <c:pt idx="4931">
                  <c:v>39.448000000001933</c:v>
                </c:pt>
                <c:pt idx="4932">
                  <c:v>39.456000000001929</c:v>
                </c:pt>
                <c:pt idx="4933">
                  <c:v>39.464000000001931</c:v>
                </c:pt>
                <c:pt idx="4934">
                  <c:v>39.472000000001941</c:v>
                </c:pt>
                <c:pt idx="4935">
                  <c:v>39.480000000001937</c:v>
                </c:pt>
                <c:pt idx="4936">
                  <c:v>39.488000000001939</c:v>
                </c:pt>
                <c:pt idx="4937">
                  <c:v>39.496000000001956</c:v>
                </c:pt>
                <c:pt idx="4938">
                  <c:v>39.504000000001952</c:v>
                </c:pt>
                <c:pt idx="4939">
                  <c:v>39.512000000001962</c:v>
                </c:pt>
                <c:pt idx="4940">
                  <c:v>39.520000000001964</c:v>
                </c:pt>
                <c:pt idx="4941">
                  <c:v>39.528000000001967</c:v>
                </c:pt>
                <c:pt idx="4942">
                  <c:v>39.536000000001962</c:v>
                </c:pt>
                <c:pt idx="4943">
                  <c:v>39.544000000001965</c:v>
                </c:pt>
                <c:pt idx="4944">
                  <c:v>39.552000000001968</c:v>
                </c:pt>
                <c:pt idx="4945">
                  <c:v>39.560000000001985</c:v>
                </c:pt>
                <c:pt idx="4946">
                  <c:v>39.568000000001987</c:v>
                </c:pt>
                <c:pt idx="4947">
                  <c:v>39.576000000001983</c:v>
                </c:pt>
                <c:pt idx="4948">
                  <c:v>39.584000000001986</c:v>
                </c:pt>
                <c:pt idx="4949">
                  <c:v>39.592000000001995</c:v>
                </c:pt>
                <c:pt idx="4950">
                  <c:v>39.600000000001998</c:v>
                </c:pt>
                <c:pt idx="4951">
                  <c:v>39.608000000002008</c:v>
                </c:pt>
                <c:pt idx="4952">
                  <c:v>39.616000000002003</c:v>
                </c:pt>
                <c:pt idx="4953">
                  <c:v>39.624000000002006</c:v>
                </c:pt>
                <c:pt idx="4954">
                  <c:v>39.632000000002009</c:v>
                </c:pt>
                <c:pt idx="4955">
                  <c:v>39.640000000002004</c:v>
                </c:pt>
                <c:pt idx="4956">
                  <c:v>39.648000000002014</c:v>
                </c:pt>
                <c:pt idx="4957">
                  <c:v>39.65600000000201</c:v>
                </c:pt>
                <c:pt idx="4958">
                  <c:v>39.664000000002012</c:v>
                </c:pt>
                <c:pt idx="4959">
                  <c:v>39.672000000002022</c:v>
                </c:pt>
                <c:pt idx="4960">
                  <c:v>39.680000000002025</c:v>
                </c:pt>
                <c:pt idx="4961">
                  <c:v>39.688000000002035</c:v>
                </c:pt>
                <c:pt idx="4962">
                  <c:v>39.696000000002037</c:v>
                </c:pt>
                <c:pt idx="4963">
                  <c:v>39.70400000000204</c:v>
                </c:pt>
                <c:pt idx="4964">
                  <c:v>39.712000000002043</c:v>
                </c:pt>
                <c:pt idx="4965">
                  <c:v>39.720000000002052</c:v>
                </c:pt>
                <c:pt idx="4966">
                  <c:v>39.728000000002055</c:v>
                </c:pt>
                <c:pt idx="4967">
                  <c:v>39.736000000002051</c:v>
                </c:pt>
                <c:pt idx="4968">
                  <c:v>39.744000000002053</c:v>
                </c:pt>
                <c:pt idx="4969">
                  <c:v>39.752000000002056</c:v>
                </c:pt>
                <c:pt idx="4970">
                  <c:v>39.760000000002066</c:v>
                </c:pt>
                <c:pt idx="4971">
                  <c:v>39.768000000002068</c:v>
                </c:pt>
                <c:pt idx="4972">
                  <c:v>39.776000000002071</c:v>
                </c:pt>
                <c:pt idx="4973">
                  <c:v>39.784000000002074</c:v>
                </c:pt>
                <c:pt idx="4974">
                  <c:v>39.792000000002083</c:v>
                </c:pt>
                <c:pt idx="4975">
                  <c:v>39.800000000002072</c:v>
                </c:pt>
                <c:pt idx="4976">
                  <c:v>39.808000000002082</c:v>
                </c:pt>
                <c:pt idx="4977">
                  <c:v>39.816000000002084</c:v>
                </c:pt>
                <c:pt idx="4978">
                  <c:v>39.824000000002094</c:v>
                </c:pt>
                <c:pt idx="4979">
                  <c:v>39.832000000002097</c:v>
                </c:pt>
                <c:pt idx="4980">
                  <c:v>39.840000000002092</c:v>
                </c:pt>
                <c:pt idx="4981">
                  <c:v>39.848000000002095</c:v>
                </c:pt>
                <c:pt idx="4982">
                  <c:v>39.856000000002098</c:v>
                </c:pt>
                <c:pt idx="4983">
                  <c:v>39.8640000000021</c:v>
                </c:pt>
                <c:pt idx="4984">
                  <c:v>39.87200000000211</c:v>
                </c:pt>
                <c:pt idx="4985">
                  <c:v>39.880000000002113</c:v>
                </c:pt>
                <c:pt idx="4986">
                  <c:v>39.888000000002116</c:v>
                </c:pt>
                <c:pt idx="4987">
                  <c:v>39.896000000002125</c:v>
                </c:pt>
                <c:pt idx="4988">
                  <c:v>39.904000000002121</c:v>
                </c:pt>
                <c:pt idx="4989">
                  <c:v>39.912000000002124</c:v>
                </c:pt>
                <c:pt idx="4990">
                  <c:v>39.920000000002126</c:v>
                </c:pt>
                <c:pt idx="4991">
                  <c:v>39.928000000002143</c:v>
                </c:pt>
                <c:pt idx="4992">
                  <c:v>39.936000000002146</c:v>
                </c:pt>
                <c:pt idx="4993">
                  <c:v>39.944000000002141</c:v>
                </c:pt>
                <c:pt idx="4994">
                  <c:v>39.952000000002144</c:v>
                </c:pt>
                <c:pt idx="4995">
                  <c:v>39.960000000002154</c:v>
                </c:pt>
                <c:pt idx="4996">
                  <c:v>39.968000000002156</c:v>
                </c:pt>
                <c:pt idx="4997">
                  <c:v>39.976000000002152</c:v>
                </c:pt>
                <c:pt idx="4998">
                  <c:v>39.984000000002155</c:v>
                </c:pt>
                <c:pt idx="4999">
                  <c:v>39.992000000002172</c:v>
                </c:pt>
                <c:pt idx="5000">
                  <c:v>40.000000000002174</c:v>
                </c:pt>
                <c:pt idx="5001">
                  <c:v>40.008000000002177</c:v>
                </c:pt>
                <c:pt idx="5002">
                  <c:v>40.016000000002172</c:v>
                </c:pt>
                <c:pt idx="5003">
                  <c:v>40.024000000002175</c:v>
                </c:pt>
                <c:pt idx="5004">
                  <c:v>40.032000000002185</c:v>
                </c:pt>
                <c:pt idx="5005">
                  <c:v>40.040000000002195</c:v>
                </c:pt>
                <c:pt idx="5006">
                  <c:v>40.048000000002197</c:v>
                </c:pt>
                <c:pt idx="5007">
                  <c:v>40.056000000002193</c:v>
                </c:pt>
                <c:pt idx="5008">
                  <c:v>40.064000000002196</c:v>
                </c:pt>
                <c:pt idx="5009">
                  <c:v>40.072000000002205</c:v>
                </c:pt>
                <c:pt idx="5010">
                  <c:v>40.080000000002201</c:v>
                </c:pt>
                <c:pt idx="5011">
                  <c:v>40.088000000002204</c:v>
                </c:pt>
                <c:pt idx="5012">
                  <c:v>40.096000000002221</c:v>
                </c:pt>
                <c:pt idx="5013">
                  <c:v>40.104000000002216</c:v>
                </c:pt>
                <c:pt idx="5014">
                  <c:v>40.112000000002226</c:v>
                </c:pt>
                <c:pt idx="5015">
                  <c:v>40.120000000002229</c:v>
                </c:pt>
                <c:pt idx="5016">
                  <c:v>40.128000000002231</c:v>
                </c:pt>
                <c:pt idx="5017">
                  <c:v>40.136000000002234</c:v>
                </c:pt>
                <c:pt idx="5018">
                  <c:v>40.144000000002229</c:v>
                </c:pt>
                <c:pt idx="5019">
                  <c:v>40.152000000002246</c:v>
                </c:pt>
                <c:pt idx="5020">
                  <c:v>40.160000000002249</c:v>
                </c:pt>
                <c:pt idx="5021">
                  <c:v>40.168000000002252</c:v>
                </c:pt>
                <c:pt idx="5022">
                  <c:v>40.176000000002254</c:v>
                </c:pt>
                <c:pt idx="5023">
                  <c:v>40.18400000000225</c:v>
                </c:pt>
                <c:pt idx="5024">
                  <c:v>40.19200000000226</c:v>
                </c:pt>
                <c:pt idx="5025">
                  <c:v>40.200000000002255</c:v>
                </c:pt>
                <c:pt idx="5026">
                  <c:v>40.208000000002272</c:v>
                </c:pt>
                <c:pt idx="5027">
                  <c:v>40.216000000002275</c:v>
                </c:pt>
                <c:pt idx="5028">
                  <c:v>40.224000000002277</c:v>
                </c:pt>
                <c:pt idx="5029">
                  <c:v>40.23200000000228</c:v>
                </c:pt>
                <c:pt idx="5030">
                  <c:v>40.240000000002276</c:v>
                </c:pt>
                <c:pt idx="5031">
                  <c:v>40.248000000002286</c:v>
                </c:pt>
                <c:pt idx="5032">
                  <c:v>40.256000000002281</c:v>
                </c:pt>
                <c:pt idx="5033">
                  <c:v>40.264000000002298</c:v>
                </c:pt>
                <c:pt idx="5034">
                  <c:v>40.272000000002301</c:v>
                </c:pt>
                <c:pt idx="5035">
                  <c:v>40.280000000002296</c:v>
                </c:pt>
                <c:pt idx="5036">
                  <c:v>40.288000000002306</c:v>
                </c:pt>
                <c:pt idx="5037">
                  <c:v>40.296000000002309</c:v>
                </c:pt>
                <c:pt idx="5038">
                  <c:v>40.304000000002297</c:v>
                </c:pt>
                <c:pt idx="5039">
                  <c:v>40.312000000002307</c:v>
                </c:pt>
                <c:pt idx="5040">
                  <c:v>40.320000000002324</c:v>
                </c:pt>
                <c:pt idx="5041">
                  <c:v>40.328000000002326</c:v>
                </c:pt>
                <c:pt idx="5042">
                  <c:v>40.336000000002322</c:v>
                </c:pt>
                <c:pt idx="5043">
                  <c:v>40.344000000002318</c:v>
                </c:pt>
                <c:pt idx="5044">
                  <c:v>40.352000000002327</c:v>
                </c:pt>
                <c:pt idx="5045">
                  <c:v>40.36000000000233</c:v>
                </c:pt>
                <c:pt idx="5046">
                  <c:v>40.36800000000234</c:v>
                </c:pt>
                <c:pt idx="5047">
                  <c:v>40.376000000002342</c:v>
                </c:pt>
                <c:pt idx="5048">
                  <c:v>40.384000000002338</c:v>
                </c:pt>
                <c:pt idx="5049">
                  <c:v>40.392000000002355</c:v>
                </c:pt>
                <c:pt idx="5050">
                  <c:v>40.40000000000235</c:v>
                </c:pt>
                <c:pt idx="5051">
                  <c:v>40.408000000002353</c:v>
                </c:pt>
                <c:pt idx="5052">
                  <c:v>40.416000000002349</c:v>
                </c:pt>
                <c:pt idx="5053">
                  <c:v>40.424000000002358</c:v>
                </c:pt>
                <c:pt idx="5054">
                  <c:v>40.432000000002361</c:v>
                </c:pt>
                <c:pt idx="5055">
                  <c:v>40.440000000002371</c:v>
                </c:pt>
                <c:pt idx="5056">
                  <c:v>40.448000000002374</c:v>
                </c:pt>
                <c:pt idx="5057">
                  <c:v>40.456000000002369</c:v>
                </c:pt>
                <c:pt idx="5058">
                  <c:v>40.464000000002379</c:v>
                </c:pt>
                <c:pt idx="5059">
                  <c:v>40.472000000002382</c:v>
                </c:pt>
                <c:pt idx="5060">
                  <c:v>40.480000000002384</c:v>
                </c:pt>
                <c:pt idx="5061">
                  <c:v>40.488000000002394</c:v>
                </c:pt>
                <c:pt idx="5062">
                  <c:v>40.496000000002397</c:v>
                </c:pt>
                <c:pt idx="5063">
                  <c:v>40.504000000002399</c:v>
                </c:pt>
                <c:pt idx="5064">
                  <c:v>40.512000000002402</c:v>
                </c:pt>
                <c:pt idx="5065">
                  <c:v>40.520000000002405</c:v>
                </c:pt>
                <c:pt idx="5066">
                  <c:v>40.528000000002415</c:v>
                </c:pt>
                <c:pt idx="5067">
                  <c:v>40.53600000000241</c:v>
                </c:pt>
                <c:pt idx="5068">
                  <c:v>40.544000000002413</c:v>
                </c:pt>
                <c:pt idx="5069">
                  <c:v>40.552000000002415</c:v>
                </c:pt>
                <c:pt idx="5070">
                  <c:v>40.560000000002425</c:v>
                </c:pt>
                <c:pt idx="5071">
                  <c:v>40.568000000002435</c:v>
                </c:pt>
                <c:pt idx="5072">
                  <c:v>40.576000000002431</c:v>
                </c:pt>
                <c:pt idx="5073">
                  <c:v>40.584000000002433</c:v>
                </c:pt>
                <c:pt idx="5074">
                  <c:v>40.592000000002443</c:v>
                </c:pt>
                <c:pt idx="5075">
                  <c:v>40.600000000002446</c:v>
                </c:pt>
                <c:pt idx="5076">
                  <c:v>40.608000000002448</c:v>
                </c:pt>
                <c:pt idx="5077">
                  <c:v>40.616000000002444</c:v>
                </c:pt>
                <c:pt idx="5078">
                  <c:v>40.624000000002454</c:v>
                </c:pt>
                <c:pt idx="5079">
                  <c:v>40.632000000002456</c:v>
                </c:pt>
                <c:pt idx="5080">
                  <c:v>40.640000000002459</c:v>
                </c:pt>
                <c:pt idx="5081">
                  <c:v>40.648000000002462</c:v>
                </c:pt>
                <c:pt idx="5082">
                  <c:v>40.656000000002464</c:v>
                </c:pt>
                <c:pt idx="5083">
                  <c:v>40.664000000002474</c:v>
                </c:pt>
                <c:pt idx="5084">
                  <c:v>40.672000000002477</c:v>
                </c:pt>
                <c:pt idx="5085">
                  <c:v>40.680000000002472</c:v>
                </c:pt>
                <c:pt idx="5086">
                  <c:v>40.688000000002475</c:v>
                </c:pt>
                <c:pt idx="5087">
                  <c:v>40.696000000002492</c:v>
                </c:pt>
                <c:pt idx="5088">
                  <c:v>40.704000000002495</c:v>
                </c:pt>
                <c:pt idx="5089">
                  <c:v>40.712000000002497</c:v>
                </c:pt>
                <c:pt idx="5090">
                  <c:v>40.7200000000025</c:v>
                </c:pt>
                <c:pt idx="5091">
                  <c:v>40.728000000002503</c:v>
                </c:pt>
                <c:pt idx="5092">
                  <c:v>40.736000000002505</c:v>
                </c:pt>
                <c:pt idx="5093">
                  <c:v>40.744000000002501</c:v>
                </c:pt>
                <c:pt idx="5094">
                  <c:v>40.752000000002511</c:v>
                </c:pt>
                <c:pt idx="5095">
                  <c:v>40.76000000000252</c:v>
                </c:pt>
                <c:pt idx="5096">
                  <c:v>40.768000000002523</c:v>
                </c:pt>
                <c:pt idx="5097">
                  <c:v>40.776000000002526</c:v>
                </c:pt>
                <c:pt idx="5098">
                  <c:v>40.784000000002521</c:v>
                </c:pt>
                <c:pt idx="5099">
                  <c:v>40.792000000002531</c:v>
                </c:pt>
                <c:pt idx="5100">
                  <c:v>40.800000000002527</c:v>
                </c:pt>
                <c:pt idx="5101">
                  <c:v>40.808000000002544</c:v>
                </c:pt>
                <c:pt idx="5102">
                  <c:v>40.816000000002539</c:v>
                </c:pt>
                <c:pt idx="5103">
                  <c:v>40.824000000002542</c:v>
                </c:pt>
                <c:pt idx="5104">
                  <c:v>40.832000000002544</c:v>
                </c:pt>
                <c:pt idx="5105">
                  <c:v>40.840000000002547</c:v>
                </c:pt>
                <c:pt idx="5106">
                  <c:v>40.84800000000255</c:v>
                </c:pt>
                <c:pt idx="5107">
                  <c:v>40.856000000002545</c:v>
                </c:pt>
                <c:pt idx="5108">
                  <c:v>40.864000000002548</c:v>
                </c:pt>
                <c:pt idx="5109">
                  <c:v>40.872000000002565</c:v>
                </c:pt>
                <c:pt idx="5110">
                  <c:v>40.880000000002568</c:v>
                </c:pt>
                <c:pt idx="5111">
                  <c:v>40.88800000000257</c:v>
                </c:pt>
                <c:pt idx="5112">
                  <c:v>40.896000000002573</c:v>
                </c:pt>
                <c:pt idx="5113">
                  <c:v>40.904000000002569</c:v>
                </c:pt>
                <c:pt idx="5114">
                  <c:v>40.912000000002578</c:v>
                </c:pt>
                <c:pt idx="5115">
                  <c:v>40.920000000002581</c:v>
                </c:pt>
                <c:pt idx="5116">
                  <c:v>40.928000000002598</c:v>
                </c:pt>
                <c:pt idx="5117">
                  <c:v>40.936000000002593</c:v>
                </c:pt>
                <c:pt idx="5118">
                  <c:v>40.944000000002589</c:v>
                </c:pt>
                <c:pt idx="5119">
                  <c:v>40.952000000002599</c:v>
                </c:pt>
                <c:pt idx="5120">
                  <c:v>40.960000000002601</c:v>
                </c:pt>
                <c:pt idx="5121">
                  <c:v>40.968000000002604</c:v>
                </c:pt>
                <c:pt idx="5122">
                  <c:v>40.976000000002607</c:v>
                </c:pt>
                <c:pt idx="5123">
                  <c:v>40.984000000002617</c:v>
                </c:pt>
                <c:pt idx="5124">
                  <c:v>40.992000000002626</c:v>
                </c:pt>
                <c:pt idx="5125">
                  <c:v>41.000000000002622</c:v>
                </c:pt>
                <c:pt idx="5126">
                  <c:v>41.008000000002625</c:v>
                </c:pt>
                <c:pt idx="5127">
                  <c:v>41.016000000002627</c:v>
                </c:pt>
                <c:pt idx="5128">
                  <c:v>41.02400000000263</c:v>
                </c:pt>
                <c:pt idx="5129">
                  <c:v>41.03200000000264</c:v>
                </c:pt>
                <c:pt idx="5130">
                  <c:v>41.040000000002642</c:v>
                </c:pt>
                <c:pt idx="5131">
                  <c:v>41.048000000002645</c:v>
                </c:pt>
                <c:pt idx="5132">
                  <c:v>41.056000000002648</c:v>
                </c:pt>
                <c:pt idx="5133">
                  <c:v>41.06400000000265</c:v>
                </c:pt>
                <c:pt idx="5134">
                  <c:v>41.072000000002653</c:v>
                </c:pt>
                <c:pt idx="5135">
                  <c:v>41.080000000002649</c:v>
                </c:pt>
                <c:pt idx="5136">
                  <c:v>41.088000000002658</c:v>
                </c:pt>
                <c:pt idx="5137">
                  <c:v>41.096000000002675</c:v>
                </c:pt>
                <c:pt idx="5138">
                  <c:v>41.104000000002671</c:v>
                </c:pt>
                <c:pt idx="5139">
                  <c:v>41.112000000002674</c:v>
                </c:pt>
                <c:pt idx="5140">
                  <c:v>41.120000000002676</c:v>
                </c:pt>
                <c:pt idx="5141">
                  <c:v>41.128000000002686</c:v>
                </c:pt>
                <c:pt idx="5142">
                  <c:v>41.136000000002682</c:v>
                </c:pt>
                <c:pt idx="5143">
                  <c:v>41.144000000002684</c:v>
                </c:pt>
                <c:pt idx="5144">
                  <c:v>41.152000000002701</c:v>
                </c:pt>
                <c:pt idx="5145">
                  <c:v>41.160000000002711</c:v>
                </c:pt>
                <c:pt idx="5146">
                  <c:v>41.168000000002714</c:v>
                </c:pt>
                <c:pt idx="5147">
                  <c:v>41.176000000002709</c:v>
                </c:pt>
                <c:pt idx="5148">
                  <c:v>41.184000000002705</c:v>
                </c:pt>
                <c:pt idx="5149">
                  <c:v>41.192000000002722</c:v>
                </c:pt>
                <c:pt idx="5150">
                  <c:v>41.200000000002717</c:v>
                </c:pt>
                <c:pt idx="5151">
                  <c:v>41.208000000002734</c:v>
                </c:pt>
                <c:pt idx="5152">
                  <c:v>41.21600000000273</c:v>
                </c:pt>
                <c:pt idx="5153">
                  <c:v>41.224000000002732</c:v>
                </c:pt>
                <c:pt idx="5154">
                  <c:v>41.232000000002742</c:v>
                </c:pt>
                <c:pt idx="5155">
                  <c:v>41.240000000002738</c:v>
                </c:pt>
                <c:pt idx="5156">
                  <c:v>41.248000000002747</c:v>
                </c:pt>
                <c:pt idx="5157">
                  <c:v>41.256000000002743</c:v>
                </c:pt>
                <c:pt idx="5158">
                  <c:v>41.264000000002753</c:v>
                </c:pt>
                <c:pt idx="5159">
                  <c:v>41.272000000002762</c:v>
                </c:pt>
                <c:pt idx="5160">
                  <c:v>41.280000000002758</c:v>
                </c:pt>
                <c:pt idx="5161">
                  <c:v>41.288000000002761</c:v>
                </c:pt>
                <c:pt idx="5162">
                  <c:v>41.296000000002763</c:v>
                </c:pt>
                <c:pt idx="5163">
                  <c:v>41.304000000002759</c:v>
                </c:pt>
                <c:pt idx="5164">
                  <c:v>41.312000000002762</c:v>
                </c:pt>
                <c:pt idx="5165">
                  <c:v>41.320000000002779</c:v>
                </c:pt>
                <c:pt idx="5166">
                  <c:v>41.328000000002781</c:v>
                </c:pt>
                <c:pt idx="5167">
                  <c:v>41.336000000002784</c:v>
                </c:pt>
                <c:pt idx="5168">
                  <c:v>41.344000000002779</c:v>
                </c:pt>
                <c:pt idx="5169">
                  <c:v>41.352000000002782</c:v>
                </c:pt>
                <c:pt idx="5170">
                  <c:v>41.360000000002792</c:v>
                </c:pt>
                <c:pt idx="5171">
                  <c:v>41.368000000002802</c:v>
                </c:pt>
                <c:pt idx="5172">
                  <c:v>41.376000000002804</c:v>
                </c:pt>
                <c:pt idx="5173">
                  <c:v>41.3840000000028</c:v>
                </c:pt>
                <c:pt idx="5174">
                  <c:v>41.39200000000281</c:v>
                </c:pt>
                <c:pt idx="5175">
                  <c:v>41.400000000002805</c:v>
                </c:pt>
                <c:pt idx="5176">
                  <c:v>41.408000000002815</c:v>
                </c:pt>
                <c:pt idx="5177">
                  <c:v>41.416000000002811</c:v>
                </c:pt>
                <c:pt idx="5178">
                  <c:v>41.42400000000282</c:v>
                </c:pt>
                <c:pt idx="5179">
                  <c:v>41.432000000002823</c:v>
                </c:pt>
                <c:pt idx="5180">
                  <c:v>41.440000000002826</c:v>
                </c:pt>
                <c:pt idx="5181">
                  <c:v>41.448000000002835</c:v>
                </c:pt>
                <c:pt idx="5182">
                  <c:v>41.456000000002831</c:v>
                </c:pt>
                <c:pt idx="5183">
                  <c:v>41.464000000002841</c:v>
                </c:pt>
                <c:pt idx="5184">
                  <c:v>41.472000000002843</c:v>
                </c:pt>
                <c:pt idx="5185">
                  <c:v>41.480000000002846</c:v>
                </c:pt>
                <c:pt idx="5186">
                  <c:v>41.488000000002849</c:v>
                </c:pt>
                <c:pt idx="5187">
                  <c:v>41.496000000002851</c:v>
                </c:pt>
                <c:pt idx="5188">
                  <c:v>41.504000000002854</c:v>
                </c:pt>
                <c:pt idx="5189">
                  <c:v>41.512000000002864</c:v>
                </c:pt>
                <c:pt idx="5190">
                  <c:v>41.520000000002867</c:v>
                </c:pt>
                <c:pt idx="5191">
                  <c:v>41.528000000002869</c:v>
                </c:pt>
                <c:pt idx="5192">
                  <c:v>41.536000000002872</c:v>
                </c:pt>
                <c:pt idx="5193">
                  <c:v>41.544000000002875</c:v>
                </c:pt>
                <c:pt idx="5194">
                  <c:v>41.552000000002877</c:v>
                </c:pt>
                <c:pt idx="5195">
                  <c:v>41.56000000000288</c:v>
                </c:pt>
                <c:pt idx="5196">
                  <c:v>41.568000000002897</c:v>
                </c:pt>
                <c:pt idx="5197">
                  <c:v>41.576000000002892</c:v>
                </c:pt>
                <c:pt idx="5198">
                  <c:v>41.584000000002895</c:v>
                </c:pt>
                <c:pt idx="5199">
                  <c:v>41.592000000002905</c:v>
                </c:pt>
                <c:pt idx="5200">
                  <c:v>41.6000000000029</c:v>
                </c:pt>
                <c:pt idx="5201">
                  <c:v>41.608000000002903</c:v>
                </c:pt>
                <c:pt idx="5202">
                  <c:v>41.616000000002906</c:v>
                </c:pt>
                <c:pt idx="5203">
                  <c:v>41.624000000002908</c:v>
                </c:pt>
                <c:pt idx="5204">
                  <c:v>41.632000000002918</c:v>
                </c:pt>
                <c:pt idx="5205">
                  <c:v>41.640000000002921</c:v>
                </c:pt>
                <c:pt idx="5206">
                  <c:v>41.648000000002931</c:v>
                </c:pt>
                <c:pt idx="5207">
                  <c:v>41.656000000002926</c:v>
                </c:pt>
                <c:pt idx="5208">
                  <c:v>41.664000000002929</c:v>
                </c:pt>
                <c:pt idx="5209">
                  <c:v>41.672000000002932</c:v>
                </c:pt>
                <c:pt idx="5210">
                  <c:v>41.680000000002934</c:v>
                </c:pt>
                <c:pt idx="5211">
                  <c:v>41.688000000002937</c:v>
                </c:pt>
                <c:pt idx="5212">
                  <c:v>41.696000000002954</c:v>
                </c:pt>
                <c:pt idx="5213">
                  <c:v>41.704000000002949</c:v>
                </c:pt>
                <c:pt idx="5214">
                  <c:v>41.712000000002952</c:v>
                </c:pt>
                <c:pt idx="5215">
                  <c:v>41.720000000002962</c:v>
                </c:pt>
                <c:pt idx="5216">
                  <c:v>41.728000000002964</c:v>
                </c:pt>
                <c:pt idx="5217">
                  <c:v>41.73600000000296</c:v>
                </c:pt>
                <c:pt idx="5218">
                  <c:v>41.744000000002956</c:v>
                </c:pt>
                <c:pt idx="5219">
                  <c:v>41.752000000002965</c:v>
                </c:pt>
                <c:pt idx="5220">
                  <c:v>41.760000000002982</c:v>
                </c:pt>
                <c:pt idx="5221">
                  <c:v>41.768000000002985</c:v>
                </c:pt>
                <c:pt idx="5222">
                  <c:v>41.776000000002981</c:v>
                </c:pt>
                <c:pt idx="5223">
                  <c:v>41.784000000002976</c:v>
                </c:pt>
                <c:pt idx="5224">
                  <c:v>41.792000000002993</c:v>
                </c:pt>
                <c:pt idx="5225">
                  <c:v>41.800000000002981</c:v>
                </c:pt>
                <c:pt idx="5226">
                  <c:v>41.808000000002991</c:v>
                </c:pt>
                <c:pt idx="5227">
                  <c:v>41.816000000002994</c:v>
                </c:pt>
                <c:pt idx="5228">
                  <c:v>41.824000000003004</c:v>
                </c:pt>
                <c:pt idx="5229">
                  <c:v>41.832000000003006</c:v>
                </c:pt>
                <c:pt idx="5230">
                  <c:v>41.840000000003002</c:v>
                </c:pt>
                <c:pt idx="5231">
                  <c:v>41.848000000003005</c:v>
                </c:pt>
                <c:pt idx="5232">
                  <c:v>41.856000000003007</c:v>
                </c:pt>
                <c:pt idx="5233">
                  <c:v>41.86400000000301</c:v>
                </c:pt>
                <c:pt idx="5234">
                  <c:v>41.87200000000302</c:v>
                </c:pt>
                <c:pt idx="5235">
                  <c:v>41.880000000003022</c:v>
                </c:pt>
                <c:pt idx="5236">
                  <c:v>41.888000000003025</c:v>
                </c:pt>
                <c:pt idx="5237">
                  <c:v>41.896000000003035</c:v>
                </c:pt>
                <c:pt idx="5238">
                  <c:v>41.90400000000303</c:v>
                </c:pt>
                <c:pt idx="5239">
                  <c:v>41.91200000000304</c:v>
                </c:pt>
                <c:pt idx="5240">
                  <c:v>41.920000000003043</c:v>
                </c:pt>
                <c:pt idx="5241">
                  <c:v>41.928000000003053</c:v>
                </c:pt>
                <c:pt idx="5242">
                  <c:v>41.936000000003048</c:v>
                </c:pt>
                <c:pt idx="5243">
                  <c:v>41.944000000003051</c:v>
                </c:pt>
                <c:pt idx="5244">
                  <c:v>41.952000000003054</c:v>
                </c:pt>
                <c:pt idx="5245">
                  <c:v>41.960000000003056</c:v>
                </c:pt>
                <c:pt idx="5246">
                  <c:v>41.968000000003066</c:v>
                </c:pt>
                <c:pt idx="5247">
                  <c:v>41.976000000003062</c:v>
                </c:pt>
                <c:pt idx="5248">
                  <c:v>41.984000000003064</c:v>
                </c:pt>
                <c:pt idx="5249">
                  <c:v>41.992000000003081</c:v>
                </c:pt>
                <c:pt idx="5250">
                  <c:v>42.000000000003077</c:v>
                </c:pt>
                <c:pt idx="5251">
                  <c:v>42.008000000003086</c:v>
                </c:pt>
                <c:pt idx="5252">
                  <c:v>42.016000000003082</c:v>
                </c:pt>
                <c:pt idx="5253">
                  <c:v>42.024000000003092</c:v>
                </c:pt>
                <c:pt idx="5254">
                  <c:v>42.032000000003102</c:v>
                </c:pt>
                <c:pt idx="5255">
                  <c:v>42.040000000003097</c:v>
                </c:pt>
                <c:pt idx="5256">
                  <c:v>42.0480000000031</c:v>
                </c:pt>
                <c:pt idx="5257">
                  <c:v>42.056000000003095</c:v>
                </c:pt>
                <c:pt idx="5258">
                  <c:v>42.064000000003105</c:v>
                </c:pt>
                <c:pt idx="5259">
                  <c:v>42.072000000003115</c:v>
                </c:pt>
                <c:pt idx="5260">
                  <c:v>42.08000000000311</c:v>
                </c:pt>
                <c:pt idx="5261">
                  <c:v>42.08800000000312</c:v>
                </c:pt>
                <c:pt idx="5262">
                  <c:v>42.096000000003123</c:v>
                </c:pt>
                <c:pt idx="5263">
                  <c:v>42.104000000003126</c:v>
                </c:pt>
                <c:pt idx="5264">
                  <c:v>42.112000000003128</c:v>
                </c:pt>
                <c:pt idx="5265">
                  <c:v>42.120000000003131</c:v>
                </c:pt>
                <c:pt idx="5266">
                  <c:v>42.128000000003148</c:v>
                </c:pt>
                <c:pt idx="5267">
                  <c:v>42.136000000003143</c:v>
                </c:pt>
                <c:pt idx="5268">
                  <c:v>42.144000000003146</c:v>
                </c:pt>
                <c:pt idx="5269">
                  <c:v>42.152000000003149</c:v>
                </c:pt>
                <c:pt idx="5270">
                  <c:v>42.160000000003151</c:v>
                </c:pt>
                <c:pt idx="5271">
                  <c:v>42.168000000003161</c:v>
                </c:pt>
                <c:pt idx="5272">
                  <c:v>42.176000000003164</c:v>
                </c:pt>
                <c:pt idx="5273">
                  <c:v>42.184000000003159</c:v>
                </c:pt>
                <c:pt idx="5274">
                  <c:v>42.192000000003169</c:v>
                </c:pt>
                <c:pt idx="5275">
                  <c:v>42.200000000003172</c:v>
                </c:pt>
                <c:pt idx="5276">
                  <c:v>42.208000000003182</c:v>
                </c:pt>
                <c:pt idx="5277">
                  <c:v>42.216000000003177</c:v>
                </c:pt>
                <c:pt idx="5278">
                  <c:v>42.224000000003187</c:v>
                </c:pt>
                <c:pt idx="5279">
                  <c:v>42.232000000003197</c:v>
                </c:pt>
                <c:pt idx="5280">
                  <c:v>42.240000000003192</c:v>
                </c:pt>
                <c:pt idx="5281">
                  <c:v>42.248000000003202</c:v>
                </c:pt>
                <c:pt idx="5282">
                  <c:v>42.256000000003198</c:v>
                </c:pt>
                <c:pt idx="5283">
                  <c:v>42.2640000000032</c:v>
                </c:pt>
                <c:pt idx="5284">
                  <c:v>42.27200000000321</c:v>
                </c:pt>
                <c:pt idx="5285">
                  <c:v>42.280000000003206</c:v>
                </c:pt>
                <c:pt idx="5286">
                  <c:v>42.288000000003215</c:v>
                </c:pt>
                <c:pt idx="5287">
                  <c:v>42.296000000003218</c:v>
                </c:pt>
                <c:pt idx="5288">
                  <c:v>42.304000000003214</c:v>
                </c:pt>
                <c:pt idx="5289">
                  <c:v>42.312000000003216</c:v>
                </c:pt>
                <c:pt idx="5290">
                  <c:v>42.320000000003226</c:v>
                </c:pt>
                <c:pt idx="5291">
                  <c:v>42.328000000003236</c:v>
                </c:pt>
                <c:pt idx="5292">
                  <c:v>42.336000000003231</c:v>
                </c:pt>
                <c:pt idx="5293">
                  <c:v>42.344000000003234</c:v>
                </c:pt>
                <c:pt idx="5294">
                  <c:v>42.352000000003244</c:v>
                </c:pt>
                <c:pt idx="5295">
                  <c:v>42.360000000003247</c:v>
                </c:pt>
                <c:pt idx="5296">
                  <c:v>42.368000000003249</c:v>
                </c:pt>
                <c:pt idx="5297">
                  <c:v>42.376000000003245</c:v>
                </c:pt>
                <c:pt idx="5298">
                  <c:v>42.384000000003248</c:v>
                </c:pt>
                <c:pt idx="5299">
                  <c:v>42.392000000003264</c:v>
                </c:pt>
                <c:pt idx="5300">
                  <c:v>42.40000000000326</c:v>
                </c:pt>
                <c:pt idx="5301">
                  <c:v>42.40800000000327</c:v>
                </c:pt>
                <c:pt idx="5302">
                  <c:v>42.416000000003265</c:v>
                </c:pt>
                <c:pt idx="5303">
                  <c:v>42.424000000003275</c:v>
                </c:pt>
                <c:pt idx="5304">
                  <c:v>42.432000000003278</c:v>
                </c:pt>
                <c:pt idx="5305">
                  <c:v>42.440000000003273</c:v>
                </c:pt>
                <c:pt idx="5306">
                  <c:v>42.44800000000329</c:v>
                </c:pt>
                <c:pt idx="5307">
                  <c:v>42.456000000003286</c:v>
                </c:pt>
                <c:pt idx="5308">
                  <c:v>42.464000000003296</c:v>
                </c:pt>
                <c:pt idx="5309">
                  <c:v>42.472000000003298</c:v>
                </c:pt>
                <c:pt idx="5310">
                  <c:v>42.480000000003294</c:v>
                </c:pt>
                <c:pt idx="5311">
                  <c:v>42.488000000003304</c:v>
                </c:pt>
                <c:pt idx="5312">
                  <c:v>42.496000000003306</c:v>
                </c:pt>
                <c:pt idx="5313">
                  <c:v>42.504000000003302</c:v>
                </c:pt>
                <c:pt idx="5314">
                  <c:v>42.512000000003312</c:v>
                </c:pt>
                <c:pt idx="5315">
                  <c:v>42.520000000003321</c:v>
                </c:pt>
                <c:pt idx="5316">
                  <c:v>42.528000000003331</c:v>
                </c:pt>
                <c:pt idx="5317">
                  <c:v>42.536000000003327</c:v>
                </c:pt>
                <c:pt idx="5318">
                  <c:v>42.544000000003322</c:v>
                </c:pt>
                <c:pt idx="5319">
                  <c:v>42.552000000003325</c:v>
                </c:pt>
                <c:pt idx="5320">
                  <c:v>42.560000000003335</c:v>
                </c:pt>
                <c:pt idx="5321">
                  <c:v>42.568000000003337</c:v>
                </c:pt>
                <c:pt idx="5322">
                  <c:v>42.576000000003347</c:v>
                </c:pt>
                <c:pt idx="5323">
                  <c:v>42.584000000003343</c:v>
                </c:pt>
                <c:pt idx="5324">
                  <c:v>42.592000000003353</c:v>
                </c:pt>
                <c:pt idx="5325">
                  <c:v>42.600000000003355</c:v>
                </c:pt>
                <c:pt idx="5326">
                  <c:v>42.608000000003358</c:v>
                </c:pt>
                <c:pt idx="5327">
                  <c:v>42.616000000003353</c:v>
                </c:pt>
                <c:pt idx="5328">
                  <c:v>42.624000000003356</c:v>
                </c:pt>
                <c:pt idx="5329">
                  <c:v>42.632000000003366</c:v>
                </c:pt>
                <c:pt idx="5330">
                  <c:v>42.640000000003376</c:v>
                </c:pt>
                <c:pt idx="5331">
                  <c:v>42.648000000003378</c:v>
                </c:pt>
                <c:pt idx="5332">
                  <c:v>42.656000000003374</c:v>
                </c:pt>
                <c:pt idx="5333">
                  <c:v>42.664000000003384</c:v>
                </c:pt>
                <c:pt idx="5334">
                  <c:v>42.672000000003386</c:v>
                </c:pt>
                <c:pt idx="5335">
                  <c:v>42.680000000003382</c:v>
                </c:pt>
                <c:pt idx="5336">
                  <c:v>42.688000000003392</c:v>
                </c:pt>
                <c:pt idx="5337">
                  <c:v>42.696000000003401</c:v>
                </c:pt>
                <c:pt idx="5338">
                  <c:v>42.704000000003404</c:v>
                </c:pt>
                <c:pt idx="5339">
                  <c:v>42.712000000003407</c:v>
                </c:pt>
                <c:pt idx="5340">
                  <c:v>42.720000000003409</c:v>
                </c:pt>
                <c:pt idx="5341">
                  <c:v>42.728000000003412</c:v>
                </c:pt>
                <c:pt idx="5342">
                  <c:v>42.736000000003415</c:v>
                </c:pt>
                <c:pt idx="5343">
                  <c:v>42.74400000000341</c:v>
                </c:pt>
                <c:pt idx="5344">
                  <c:v>42.75200000000342</c:v>
                </c:pt>
                <c:pt idx="5345">
                  <c:v>42.760000000003423</c:v>
                </c:pt>
                <c:pt idx="5346">
                  <c:v>42.768000000003433</c:v>
                </c:pt>
                <c:pt idx="5347">
                  <c:v>42.776000000003435</c:v>
                </c:pt>
                <c:pt idx="5348">
                  <c:v>42.784000000003431</c:v>
                </c:pt>
                <c:pt idx="5349">
                  <c:v>42.792000000003448</c:v>
                </c:pt>
                <c:pt idx="5350">
                  <c:v>42.800000000003436</c:v>
                </c:pt>
                <c:pt idx="5351">
                  <c:v>42.808000000003446</c:v>
                </c:pt>
                <c:pt idx="5352">
                  <c:v>42.816000000003442</c:v>
                </c:pt>
                <c:pt idx="5353">
                  <c:v>42.824000000003444</c:v>
                </c:pt>
                <c:pt idx="5354">
                  <c:v>42.832000000003454</c:v>
                </c:pt>
                <c:pt idx="5355">
                  <c:v>42.840000000003457</c:v>
                </c:pt>
                <c:pt idx="5356">
                  <c:v>42.848000000003459</c:v>
                </c:pt>
                <c:pt idx="5357">
                  <c:v>42.856000000003455</c:v>
                </c:pt>
                <c:pt idx="5358">
                  <c:v>42.864000000003465</c:v>
                </c:pt>
                <c:pt idx="5359">
                  <c:v>42.872000000003474</c:v>
                </c:pt>
                <c:pt idx="5360">
                  <c:v>42.880000000003477</c:v>
                </c:pt>
                <c:pt idx="5361">
                  <c:v>42.88800000000348</c:v>
                </c:pt>
                <c:pt idx="5362">
                  <c:v>42.89600000000349</c:v>
                </c:pt>
                <c:pt idx="5363">
                  <c:v>42.904000000003485</c:v>
                </c:pt>
                <c:pt idx="5364">
                  <c:v>42.912000000003495</c:v>
                </c:pt>
                <c:pt idx="5365">
                  <c:v>42.920000000003498</c:v>
                </c:pt>
                <c:pt idx="5366">
                  <c:v>42.928000000003507</c:v>
                </c:pt>
                <c:pt idx="5367">
                  <c:v>42.936000000003503</c:v>
                </c:pt>
                <c:pt idx="5368">
                  <c:v>42.944000000003498</c:v>
                </c:pt>
                <c:pt idx="5369">
                  <c:v>42.952000000003508</c:v>
                </c:pt>
                <c:pt idx="5370">
                  <c:v>42.960000000003511</c:v>
                </c:pt>
                <c:pt idx="5371">
                  <c:v>42.968000000003521</c:v>
                </c:pt>
                <c:pt idx="5372">
                  <c:v>42.976000000003523</c:v>
                </c:pt>
                <c:pt idx="5373">
                  <c:v>42.984000000003519</c:v>
                </c:pt>
                <c:pt idx="5374">
                  <c:v>42.992000000003536</c:v>
                </c:pt>
                <c:pt idx="5375">
                  <c:v>43.000000000003531</c:v>
                </c:pt>
                <c:pt idx="5376">
                  <c:v>43.008000000003541</c:v>
                </c:pt>
                <c:pt idx="5377">
                  <c:v>43.016000000003544</c:v>
                </c:pt>
                <c:pt idx="5378">
                  <c:v>43.024000000003547</c:v>
                </c:pt>
                <c:pt idx="5379">
                  <c:v>43.032000000003556</c:v>
                </c:pt>
                <c:pt idx="5380">
                  <c:v>43.040000000003552</c:v>
                </c:pt>
                <c:pt idx="5381">
                  <c:v>43.048000000003555</c:v>
                </c:pt>
                <c:pt idx="5382">
                  <c:v>43.056000000003557</c:v>
                </c:pt>
                <c:pt idx="5383">
                  <c:v>43.06400000000356</c:v>
                </c:pt>
                <c:pt idx="5384">
                  <c:v>43.07200000000357</c:v>
                </c:pt>
                <c:pt idx="5385">
                  <c:v>43.080000000003565</c:v>
                </c:pt>
                <c:pt idx="5386">
                  <c:v>43.088000000003575</c:v>
                </c:pt>
                <c:pt idx="5387">
                  <c:v>43.096000000003585</c:v>
                </c:pt>
                <c:pt idx="5388">
                  <c:v>43.10400000000358</c:v>
                </c:pt>
                <c:pt idx="5389">
                  <c:v>43.11200000000359</c:v>
                </c:pt>
                <c:pt idx="5390">
                  <c:v>43.120000000003593</c:v>
                </c:pt>
                <c:pt idx="5391">
                  <c:v>43.128000000003603</c:v>
                </c:pt>
                <c:pt idx="5392">
                  <c:v>43.136000000003598</c:v>
                </c:pt>
                <c:pt idx="5393">
                  <c:v>43.144000000003594</c:v>
                </c:pt>
                <c:pt idx="5394">
                  <c:v>43.152000000003596</c:v>
                </c:pt>
                <c:pt idx="5395">
                  <c:v>43.160000000003606</c:v>
                </c:pt>
                <c:pt idx="5396">
                  <c:v>43.168000000003616</c:v>
                </c:pt>
                <c:pt idx="5397">
                  <c:v>43.176000000003611</c:v>
                </c:pt>
                <c:pt idx="5398">
                  <c:v>43.184000000003614</c:v>
                </c:pt>
                <c:pt idx="5399">
                  <c:v>43.192000000003631</c:v>
                </c:pt>
                <c:pt idx="5400">
                  <c:v>43.200000000003627</c:v>
                </c:pt>
                <c:pt idx="5401">
                  <c:v>43.208000000003629</c:v>
                </c:pt>
                <c:pt idx="5402">
                  <c:v>43.216000000003625</c:v>
                </c:pt>
                <c:pt idx="5403">
                  <c:v>43.224000000003642</c:v>
                </c:pt>
                <c:pt idx="5404">
                  <c:v>43.232000000003652</c:v>
                </c:pt>
                <c:pt idx="5405">
                  <c:v>43.240000000003647</c:v>
                </c:pt>
                <c:pt idx="5406">
                  <c:v>43.24800000000365</c:v>
                </c:pt>
                <c:pt idx="5407">
                  <c:v>43.256000000003645</c:v>
                </c:pt>
                <c:pt idx="5408">
                  <c:v>43.264000000003655</c:v>
                </c:pt>
                <c:pt idx="5409">
                  <c:v>43.272000000003658</c:v>
                </c:pt>
                <c:pt idx="5410">
                  <c:v>43.28000000000366</c:v>
                </c:pt>
                <c:pt idx="5411">
                  <c:v>43.28800000000367</c:v>
                </c:pt>
                <c:pt idx="5412">
                  <c:v>43.296000000003673</c:v>
                </c:pt>
                <c:pt idx="5413">
                  <c:v>43.304000000003668</c:v>
                </c:pt>
                <c:pt idx="5414">
                  <c:v>43.312000000003671</c:v>
                </c:pt>
                <c:pt idx="5415">
                  <c:v>43.320000000003674</c:v>
                </c:pt>
                <c:pt idx="5416">
                  <c:v>43.328000000003684</c:v>
                </c:pt>
                <c:pt idx="5417">
                  <c:v>43.336000000003679</c:v>
                </c:pt>
                <c:pt idx="5418">
                  <c:v>43.344000000003689</c:v>
                </c:pt>
                <c:pt idx="5419">
                  <c:v>43.352000000003692</c:v>
                </c:pt>
                <c:pt idx="5420">
                  <c:v>43.360000000003701</c:v>
                </c:pt>
                <c:pt idx="5421">
                  <c:v>43.368000000003711</c:v>
                </c:pt>
                <c:pt idx="5422">
                  <c:v>43.376000000003707</c:v>
                </c:pt>
                <c:pt idx="5423">
                  <c:v>43.384000000003702</c:v>
                </c:pt>
                <c:pt idx="5424">
                  <c:v>43.392000000003712</c:v>
                </c:pt>
                <c:pt idx="5425">
                  <c:v>43.400000000003715</c:v>
                </c:pt>
                <c:pt idx="5426">
                  <c:v>43.408000000003732</c:v>
                </c:pt>
                <c:pt idx="5427">
                  <c:v>43.416000000003727</c:v>
                </c:pt>
                <c:pt idx="5428">
                  <c:v>43.42400000000373</c:v>
                </c:pt>
                <c:pt idx="5429">
                  <c:v>43.432000000003733</c:v>
                </c:pt>
                <c:pt idx="5430">
                  <c:v>43.440000000003735</c:v>
                </c:pt>
                <c:pt idx="5431">
                  <c:v>43.448000000003738</c:v>
                </c:pt>
                <c:pt idx="5432">
                  <c:v>43.456000000003741</c:v>
                </c:pt>
                <c:pt idx="5433">
                  <c:v>43.464000000003743</c:v>
                </c:pt>
                <c:pt idx="5434">
                  <c:v>43.472000000003753</c:v>
                </c:pt>
                <c:pt idx="5435">
                  <c:v>43.480000000003756</c:v>
                </c:pt>
                <c:pt idx="5436">
                  <c:v>43.488000000003758</c:v>
                </c:pt>
                <c:pt idx="5437">
                  <c:v>43.496000000003761</c:v>
                </c:pt>
                <c:pt idx="5438">
                  <c:v>43.504000000003764</c:v>
                </c:pt>
                <c:pt idx="5439">
                  <c:v>43.512000000003766</c:v>
                </c:pt>
                <c:pt idx="5440">
                  <c:v>43.520000000003769</c:v>
                </c:pt>
                <c:pt idx="5441">
                  <c:v>43.528000000003786</c:v>
                </c:pt>
                <c:pt idx="5442">
                  <c:v>43.536000000003781</c:v>
                </c:pt>
                <c:pt idx="5443">
                  <c:v>43.544000000003784</c:v>
                </c:pt>
                <c:pt idx="5444">
                  <c:v>43.552000000003787</c:v>
                </c:pt>
                <c:pt idx="5445">
                  <c:v>43.560000000003789</c:v>
                </c:pt>
                <c:pt idx="5446">
                  <c:v>43.568000000003799</c:v>
                </c:pt>
                <c:pt idx="5447">
                  <c:v>43.576000000003802</c:v>
                </c:pt>
                <c:pt idx="5448">
                  <c:v>43.584000000003805</c:v>
                </c:pt>
                <c:pt idx="5449">
                  <c:v>43.592000000003814</c:v>
                </c:pt>
                <c:pt idx="5450">
                  <c:v>43.60000000000381</c:v>
                </c:pt>
                <c:pt idx="5451">
                  <c:v>43.608000000003813</c:v>
                </c:pt>
                <c:pt idx="5452">
                  <c:v>43.616000000003815</c:v>
                </c:pt>
                <c:pt idx="5453">
                  <c:v>43.624000000003832</c:v>
                </c:pt>
                <c:pt idx="5454">
                  <c:v>43.632000000003835</c:v>
                </c:pt>
                <c:pt idx="5455">
                  <c:v>43.64000000000383</c:v>
                </c:pt>
                <c:pt idx="5456">
                  <c:v>43.648000000003833</c:v>
                </c:pt>
                <c:pt idx="5457">
                  <c:v>43.656000000003836</c:v>
                </c:pt>
                <c:pt idx="5458">
                  <c:v>43.664000000003838</c:v>
                </c:pt>
                <c:pt idx="5459">
                  <c:v>43.672000000003855</c:v>
                </c:pt>
                <c:pt idx="5460">
                  <c:v>43.680000000003851</c:v>
                </c:pt>
                <c:pt idx="5461">
                  <c:v>43.688000000003861</c:v>
                </c:pt>
                <c:pt idx="5462">
                  <c:v>43.696000000003863</c:v>
                </c:pt>
                <c:pt idx="5463">
                  <c:v>43.704000000003859</c:v>
                </c:pt>
                <c:pt idx="5464">
                  <c:v>43.712000000003862</c:v>
                </c:pt>
                <c:pt idx="5465">
                  <c:v>43.720000000003871</c:v>
                </c:pt>
                <c:pt idx="5466">
                  <c:v>43.728000000003888</c:v>
                </c:pt>
                <c:pt idx="5467">
                  <c:v>43.736000000003884</c:v>
                </c:pt>
                <c:pt idx="5468">
                  <c:v>43.744000000003879</c:v>
                </c:pt>
                <c:pt idx="5469">
                  <c:v>43.752000000003882</c:v>
                </c:pt>
                <c:pt idx="5470">
                  <c:v>43.760000000003892</c:v>
                </c:pt>
                <c:pt idx="5471">
                  <c:v>43.768000000003894</c:v>
                </c:pt>
                <c:pt idx="5472">
                  <c:v>43.776000000003897</c:v>
                </c:pt>
                <c:pt idx="5473">
                  <c:v>43.784000000003893</c:v>
                </c:pt>
                <c:pt idx="5474">
                  <c:v>43.79200000000391</c:v>
                </c:pt>
                <c:pt idx="5475">
                  <c:v>43.800000000003905</c:v>
                </c:pt>
                <c:pt idx="5476">
                  <c:v>43.808000000003908</c:v>
                </c:pt>
                <c:pt idx="5477">
                  <c:v>43.816000000003903</c:v>
                </c:pt>
                <c:pt idx="5478">
                  <c:v>43.824000000003906</c:v>
                </c:pt>
                <c:pt idx="5479">
                  <c:v>43.832000000003916</c:v>
                </c:pt>
                <c:pt idx="5480">
                  <c:v>43.840000000003911</c:v>
                </c:pt>
                <c:pt idx="5481">
                  <c:v>43.848000000003921</c:v>
                </c:pt>
                <c:pt idx="5482">
                  <c:v>43.856000000003924</c:v>
                </c:pt>
                <c:pt idx="5483">
                  <c:v>43.864000000003934</c:v>
                </c:pt>
                <c:pt idx="5484">
                  <c:v>43.872000000003936</c:v>
                </c:pt>
                <c:pt idx="5485">
                  <c:v>43.880000000003932</c:v>
                </c:pt>
                <c:pt idx="5486">
                  <c:v>43.888000000003942</c:v>
                </c:pt>
                <c:pt idx="5487">
                  <c:v>43.896000000003951</c:v>
                </c:pt>
                <c:pt idx="5488">
                  <c:v>43.904000000003947</c:v>
                </c:pt>
                <c:pt idx="5489">
                  <c:v>43.91200000000395</c:v>
                </c:pt>
                <c:pt idx="5490">
                  <c:v>43.920000000003959</c:v>
                </c:pt>
                <c:pt idx="5491">
                  <c:v>43.928000000003962</c:v>
                </c:pt>
                <c:pt idx="5492">
                  <c:v>43.936000000003965</c:v>
                </c:pt>
                <c:pt idx="5493">
                  <c:v>43.94400000000396</c:v>
                </c:pt>
                <c:pt idx="5494">
                  <c:v>43.95200000000397</c:v>
                </c:pt>
                <c:pt idx="5495">
                  <c:v>43.960000000003973</c:v>
                </c:pt>
                <c:pt idx="5496">
                  <c:v>43.968000000003983</c:v>
                </c:pt>
                <c:pt idx="5497">
                  <c:v>43.976000000003978</c:v>
                </c:pt>
                <c:pt idx="5498">
                  <c:v>43.984000000003981</c:v>
                </c:pt>
                <c:pt idx="5499">
                  <c:v>43.992000000003998</c:v>
                </c:pt>
                <c:pt idx="5500">
                  <c:v>44.000000000003993</c:v>
                </c:pt>
                <c:pt idx="5501">
                  <c:v>44.008000000004003</c:v>
                </c:pt>
                <c:pt idx="5502">
                  <c:v>44.016000000003999</c:v>
                </c:pt>
                <c:pt idx="5503">
                  <c:v>44.024000000004001</c:v>
                </c:pt>
                <c:pt idx="5504">
                  <c:v>44.032000000004011</c:v>
                </c:pt>
                <c:pt idx="5505">
                  <c:v>44.040000000004007</c:v>
                </c:pt>
                <c:pt idx="5506">
                  <c:v>44.048000000004016</c:v>
                </c:pt>
                <c:pt idx="5507">
                  <c:v>44.056000000004012</c:v>
                </c:pt>
                <c:pt idx="5508">
                  <c:v>44.064000000004022</c:v>
                </c:pt>
                <c:pt idx="5509">
                  <c:v>44.072000000004032</c:v>
                </c:pt>
                <c:pt idx="5510">
                  <c:v>44.080000000004027</c:v>
                </c:pt>
                <c:pt idx="5511">
                  <c:v>44.08800000000403</c:v>
                </c:pt>
                <c:pt idx="5512">
                  <c:v>44.096000000004032</c:v>
                </c:pt>
                <c:pt idx="5513">
                  <c:v>44.104000000004035</c:v>
                </c:pt>
                <c:pt idx="5514">
                  <c:v>44.112000000004052</c:v>
                </c:pt>
                <c:pt idx="5515">
                  <c:v>44.120000000004055</c:v>
                </c:pt>
                <c:pt idx="5516">
                  <c:v>44.128000000004057</c:v>
                </c:pt>
                <c:pt idx="5517">
                  <c:v>44.136000000004053</c:v>
                </c:pt>
                <c:pt idx="5518">
                  <c:v>44.144000000004056</c:v>
                </c:pt>
                <c:pt idx="5519">
                  <c:v>44.152000000004058</c:v>
                </c:pt>
                <c:pt idx="5520">
                  <c:v>44.160000000004061</c:v>
                </c:pt>
                <c:pt idx="5521">
                  <c:v>44.168000000004071</c:v>
                </c:pt>
                <c:pt idx="5522">
                  <c:v>44.176000000004073</c:v>
                </c:pt>
                <c:pt idx="5523">
                  <c:v>44.184000000004076</c:v>
                </c:pt>
                <c:pt idx="5524">
                  <c:v>44.192000000004086</c:v>
                </c:pt>
                <c:pt idx="5525">
                  <c:v>44.200000000004081</c:v>
                </c:pt>
                <c:pt idx="5526">
                  <c:v>44.208000000004091</c:v>
                </c:pt>
                <c:pt idx="5527">
                  <c:v>44.216000000004087</c:v>
                </c:pt>
                <c:pt idx="5528">
                  <c:v>44.224000000004089</c:v>
                </c:pt>
                <c:pt idx="5529">
                  <c:v>44.232000000004106</c:v>
                </c:pt>
                <c:pt idx="5530">
                  <c:v>44.240000000004102</c:v>
                </c:pt>
                <c:pt idx="5531">
                  <c:v>44.248000000004112</c:v>
                </c:pt>
                <c:pt idx="5532">
                  <c:v>44.256000000004107</c:v>
                </c:pt>
                <c:pt idx="5533">
                  <c:v>44.26400000000411</c:v>
                </c:pt>
                <c:pt idx="5534">
                  <c:v>44.272000000004113</c:v>
                </c:pt>
                <c:pt idx="5535">
                  <c:v>44.280000000004122</c:v>
                </c:pt>
                <c:pt idx="5536">
                  <c:v>44.288000000004132</c:v>
                </c:pt>
                <c:pt idx="5537">
                  <c:v>44.296000000004135</c:v>
                </c:pt>
                <c:pt idx="5538">
                  <c:v>44.304000000004123</c:v>
                </c:pt>
                <c:pt idx="5539">
                  <c:v>44.312000000004126</c:v>
                </c:pt>
                <c:pt idx="5540">
                  <c:v>44.320000000004136</c:v>
                </c:pt>
                <c:pt idx="5541">
                  <c:v>44.328000000004153</c:v>
                </c:pt>
                <c:pt idx="5542">
                  <c:v>44.336000000004148</c:v>
                </c:pt>
                <c:pt idx="5543">
                  <c:v>44.344000000004144</c:v>
                </c:pt>
                <c:pt idx="5544">
                  <c:v>44.352000000004146</c:v>
                </c:pt>
                <c:pt idx="5545">
                  <c:v>44.360000000004156</c:v>
                </c:pt>
                <c:pt idx="5546">
                  <c:v>44.368000000004159</c:v>
                </c:pt>
                <c:pt idx="5547">
                  <c:v>44.376000000004161</c:v>
                </c:pt>
                <c:pt idx="5548">
                  <c:v>44.384000000004164</c:v>
                </c:pt>
                <c:pt idx="5549">
                  <c:v>44.392000000004181</c:v>
                </c:pt>
                <c:pt idx="5550">
                  <c:v>44.400000000004177</c:v>
                </c:pt>
                <c:pt idx="5551">
                  <c:v>44.408000000004179</c:v>
                </c:pt>
                <c:pt idx="5552">
                  <c:v>44.416000000004175</c:v>
                </c:pt>
                <c:pt idx="5553">
                  <c:v>44.424000000004185</c:v>
                </c:pt>
                <c:pt idx="5554">
                  <c:v>44.432000000004201</c:v>
                </c:pt>
                <c:pt idx="5555">
                  <c:v>44.440000000004197</c:v>
                </c:pt>
                <c:pt idx="5556">
                  <c:v>44.4480000000042</c:v>
                </c:pt>
                <c:pt idx="5557">
                  <c:v>44.456000000004195</c:v>
                </c:pt>
                <c:pt idx="5558">
                  <c:v>44.464000000004205</c:v>
                </c:pt>
                <c:pt idx="5559">
                  <c:v>44.472000000004208</c:v>
                </c:pt>
                <c:pt idx="5560">
                  <c:v>44.480000000004203</c:v>
                </c:pt>
                <c:pt idx="5561">
                  <c:v>44.488000000004206</c:v>
                </c:pt>
                <c:pt idx="5562">
                  <c:v>44.496000000004223</c:v>
                </c:pt>
                <c:pt idx="5563">
                  <c:v>44.504000000004226</c:v>
                </c:pt>
                <c:pt idx="5564">
                  <c:v>44.512000000004228</c:v>
                </c:pt>
                <c:pt idx="5565">
                  <c:v>44.520000000004231</c:v>
                </c:pt>
                <c:pt idx="5566">
                  <c:v>44.528000000004241</c:v>
                </c:pt>
                <c:pt idx="5567">
                  <c:v>44.536000000004236</c:v>
                </c:pt>
                <c:pt idx="5568">
                  <c:v>44.544000000004232</c:v>
                </c:pt>
                <c:pt idx="5569">
                  <c:v>44.552000000004249</c:v>
                </c:pt>
                <c:pt idx="5570">
                  <c:v>44.560000000004251</c:v>
                </c:pt>
                <c:pt idx="5571">
                  <c:v>44.568000000004261</c:v>
                </c:pt>
                <c:pt idx="5572">
                  <c:v>44.576000000004257</c:v>
                </c:pt>
                <c:pt idx="5573">
                  <c:v>44.584000000004252</c:v>
                </c:pt>
                <c:pt idx="5574">
                  <c:v>44.592000000004262</c:v>
                </c:pt>
                <c:pt idx="5575">
                  <c:v>44.600000000004265</c:v>
                </c:pt>
                <c:pt idx="5576">
                  <c:v>44.608000000004282</c:v>
                </c:pt>
                <c:pt idx="5577">
                  <c:v>44.616000000004277</c:v>
                </c:pt>
                <c:pt idx="5578">
                  <c:v>44.62400000000428</c:v>
                </c:pt>
                <c:pt idx="5579">
                  <c:v>44.632000000004282</c:v>
                </c:pt>
                <c:pt idx="5580">
                  <c:v>44.640000000004285</c:v>
                </c:pt>
                <c:pt idx="5581">
                  <c:v>44.648000000004288</c:v>
                </c:pt>
                <c:pt idx="5582">
                  <c:v>44.65600000000429</c:v>
                </c:pt>
                <c:pt idx="5583">
                  <c:v>44.664000000004293</c:v>
                </c:pt>
                <c:pt idx="5584">
                  <c:v>44.672000000004303</c:v>
                </c:pt>
                <c:pt idx="5585">
                  <c:v>44.680000000004306</c:v>
                </c:pt>
                <c:pt idx="5586">
                  <c:v>44.688000000004308</c:v>
                </c:pt>
                <c:pt idx="5587">
                  <c:v>44.696000000004311</c:v>
                </c:pt>
                <c:pt idx="5588">
                  <c:v>44.704000000004314</c:v>
                </c:pt>
                <c:pt idx="5589">
                  <c:v>44.712000000004316</c:v>
                </c:pt>
                <c:pt idx="5590">
                  <c:v>44.720000000004319</c:v>
                </c:pt>
                <c:pt idx="5591">
                  <c:v>44.728000000004336</c:v>
                </c:pt>
                <c:pt idx="5592">
                  <c:v>44.736000000004331</c:v>
                </c:pt>
                <c:pt idx="5593">
                  <c:v>44.744000000004334</c:v>
                </c:pt>
                <c:pt idx="5594">
                  <c:v>44.752000000004337</c:v>
                </c:pt>
                <c:pt idx="5595">
                  <c:v>44.760000000004339</c:v>
                </c:pt>
                <c:pt idx="5596">
                  <c:v>44.768000000004349</c:v>
                </c:pt>
                <c:pt idx="5597">
                  <c:v>44.776000000004352</c:v>
                </c:pt>
                <c:pt idx="5598">
                  <c:v>44.784000000004347</c:v>
                </c:pt>
                <c:pt idx="5599">
                  <c:v>44.792000000004364</c:v>
                </c:pt>
                <c:pt idx="5600">
                  <c:v>44.800000000004353</c:v>
                </c:pt>
                <c:pt idx="5601">
                  <c:v>44.808000000004355</c:v>
                </c:pt>
                <c:pt idx="5602">
                  <c:v>44.816000000004358</c:v>
                </c:pt>
                <c:pt idx="5603">
                  <c:v>44.824000000004361</c:v>
                </c:pt>
                <c:pt idx="5604">
                  <c:v>44.832000000004371</c:v>
                </c:pt>
                <c:pt idx="5605">
                  <c:v>44.840000000004366</c:v>
                </c:pt>
                <c:pt idx="5606">
                  <c:v>44.848000000004376</c:v>
                </c:pt>
                <c:pt idx="5607">
                  <c:v>44.856000000004379</c:v>
                </c:pt>
                <c:pt idx="5608">
                  <c:v>44.864000000004381</c:v>
                </c:pt>
                <c:pt idx="5609">
                  <c:v>44.872000000004391</c:v>
                </c:pt>
                <c:pt idx="5610">
                  <c:v>44.880000000004394</c:v>
                </c:pt>
                <c:pt idx="5611">
                  <c:v>44.888000000004396</c:v>
                </c:pt>
                <c:pt idx="5612">
                  <c:v>44.896000000004399</c:v>
                </c:pt>
                <c:pt idx="5613">
                  <c:v>44.904000000004395</c:v>
                </c:pt>
                <c:pt idx="5614">
                  <c:v>44.912000000004404</c:v>
                </c:pt>
                <c:pt idx="5615">
                  <c:v>44.920000000004414</c:v>
                </c:pt>
                <c:pt idx="5616">
                  <c:v>44.928000000004417</c:v>
                </c:pt>
                <c:pt idx="5617">
                  <c:v>44.93600000000442</c:v>
                </c:pt>
                <c:pt idx="5618">
                  <c:v>44.944000000004415</c:v>
                </c:pt>
                <c:pt idx="5619">
                  <c:v>44.952000000004425</c:v>
                </c:pt>
                <c:pt idx="5620">
                  <c:v>44.960000000004428</c:v>
                </c:pt>
                <c:pt idx="5621">
                  <c:v>44.96800000000443</c:v>
                </c:pt>
                <c:pt idx="5622">
                  <c:v>44.976000000004426</c:v>
                </c:pt>
                <c:pt idx="5623">
                  <c:v>44.984000000004436</c:v>
                </c:pt>
                <c:pt idx="5624">
                  <c:v>44.992000000004452</c:v>
                </c:pt>
                <c:pt idx="5625">
                  <c:v>45.000000000004448</c:v>
                </c:pt>
                <c:pt idx="5626">
                  <c:v>45.008000000004451</c:v>
                </c:pt>
                <c:pt idx="5627">
                  <c:v>45.016000000004446</c:v>
                </c:pt>
                <c:pt idx="5628">
                  <c:v>45.024000000004456</c:v>
                </c:pt>
                <c:pt idx="5629">
                  <c:v>45.032000000004459</c:v>
                </c:pt>
                <c:pt idx="5630">
                  <c:v>45.040000000004454</c:v>
                </c:pt>
                <c:pt idx="5631">
                  <c:v>45.048000000004471</c:v>
                </c:pt>
                <c:pt idx="5632">
                  <c:v>45.056000000004474</c:v>
                </c:pt>
                <c:pt idx="5633">
                  <c:v>45.064000000004476</c:v>
                </c:pt>
                <c:pt idx="5634">
                  <c:v>45.072000000004479</c:v>
                </c:pt>
                <c:pt idx="5635">
                  <c:v>45.080000000004475</c:v>
                </c:pt>
                <c:pt idx="5636">
                  <c:v>45.088000000004484</c:v>
                </c:pt>
                <c:pt idx="5637">
                  <c:v>45.096000000004487</c:v>
                </c:pt>
                <c:pt idx="5638">
                  <c:v>45.10400000000449</c:v>
                </c:pt>
                <c:pt idx="5639">
                  <c:v>45.1120000000045</c:v>
                </c:pt>
                <c:pt idx="5640">
                  <c:v>45.120000000004502</c:v>
                </c:pt>
                <c:pt idx="5641">
                  <c:v>45.128000000004512</c:v>
                </c:pt>
                <c:pt idx="5642">
                  <c:v>45.136000000004508</c:v>
                </c:pt>
                <c:pt idx="5643">
                  <c:v>45.144000000004503</c:v>
                </c:pt>
                <c:pt idx="5644">
                  <c:v>45.152000000004506</c:v>
                </c:pt>
                <c:pt idx="5645">
                  <c:v>45.160000000004516</c:v>
                </c:pt>
                <c:pt idx="5646">
                  <c:v>45.168000000004518</c:v>
                </c:pt>
                <c:pt idx="5647">
                  <c:v>45.176000000004528</c:v>
                </c:pt>
                <c:pt idx="5648">
                  <c:v>45.184000000004524</c:v>
                </c:pt>
                <c:pt idx="5649">
                  <c:v>45.192000000004533</c:v>
                </c:pt>
                <c:pt idx="5650">
                  <c:v>45.200000000004536</c:v>
                </c:pt>
                <c:pt idx="5651">
                  <c:v>45.208000000004539</c:v>
                </c:pt>
                <c:pt idx="5652">
                  <c:v>45.216000000004541</c:v>
                </c:pt>
                <c:pt idx="5653">
                  <c:v>45.224000000004551</c:v>
                </c:pt>
                <c:pt idx="5654">
                  <c:v>45.232000000004561</c:v>
                </c:pt>
                <c:pt idx="5655">
                  <c:v>45.240000000004557</c:v>
                </c:pt>
                <c:pt idx="5656">
                  <c:v>45.248000000004559</c:v>
                </c:pt>
                <c:pt idx="5657">
                  <c:v>45.256000000004555</c:v>
                </c:pt>
                <c:pt idx="5658">
                  <c:v>45.264000000004565</c:v>
                </c:pt>
                <c:pt idx="5659">
                  <c:v>45.272000000004567</c:v>
                </c:pt>
                <c:pt idx="5660">
                  <c:v>45.28000000000457</c:v>
                </c:pt>
                <c:pt idx="5661">
                  <c:v>45.28800000000458</c:v>
                </c:pt>
                <c:pt idx="5662">
                  <c:v>45.296000000004582</c:v>
                </c:pt>
                <c:pt idx="5663">
                  <c:v>45.304000000004578</c:v>
                </c:pt>
                <c:pt idx="5664">
                  <c:v>45.312000000004581</c:v>
                </c:pt>
                <c:pt idx="5665">
                  <c:v>45.32000000000459</c:v>
                </c:pt>
                <c:pt idx="5666">
                  <c:v>45.328000000004593</c:v>
                </c:pt>
                <c:pt idx="5667">
                  <c:v>45.336000000004596</c:v>
                </c:pt>
                <c:pt idx="5668">
                  <c:v>45.344000000004598</c:v>
                </c:pt>
                <c:pt idx="5669">
                  <c:v>45.352000000004601</c:v>
                </c:pt>
                <c:pt idx="5670">
                  <c:v>45.360000000004604</c:v>
                </c:pt>
                <c:pt idx="5671">
                  <c:v>45.368000000004614</c:v>
                </c:pt>
                <c:pt idx="5672">
                  <c:v>45.376000000004609</c:v>
                </c:pt>
                <c:pt idx="5673">
                  <c:v>45.384000000004605</c:v>
                </c:pt>
                <c:pt idx="5674">
                  <c:v>45.392000000004622</c:v>
                </c:pt>
                <c:pt idx="5675">
                  <c:v>45.400000000004624</c:v>
                </c:pt>
                <c:pt idx="5676">
                  <c:v>45.408000000004634</c:v>
                </c:pt>
                <c:pt idx="5677">
                  <c:v>45.41600000000463</c:v>
                </c:pt>
                <c:pt idx="5678">
                  <c:v>45.424000000004632</c:v>
                </c:pt>
                <c:pt idx="5679">
                  <c:v>45.432000000004642</c:v>
                </c:pt>
                <c:pt idx="5680">
                  <c:v>45.440000000004645</c:v>
                </c:pt>
                <c:pt idx="5681">
                  <c:v>45.448000000004654</c:v>
                </c:pt>
                <c:pt idx="5682">
                  <c:v>45.45600000000465</c:v>
                </c:pt>
                <c:pt idx="5683">
                  <c:v>45.464000000004653</c:v>
                </c:pt>
                <c:pt idx="5684">
                  <c:v>45.472000000004655</c:v>
                </c:pt>
                <c:pt idx="5685">
                  <c:v>45.480000000004658</c:v>
                </c:pt>
                <c:pt idx="5686">
                  <c:v>45.488000000004661</c:v>
                </c:pt>
                <c:pt idx="5687">
                  <c:v>45.49600000000467</c:v>
                </c:pt>
                <c:pt idx="5688">
                  <c:v>45.504000000004673</c:v>
                </c:pt>
                <c:pt idx="5689">
                  <c:v>45.512000000004676</c:v>
                </c:pt>
                <c:pt idx="5690">
                  <c:v>45.520000000004686</c:v>
                </c:pt>
                <c:pt idx="5691">
                  <c:v>45.528000000004688</c:v>
                </c:pt>
                <c:pt idx="5692">
                  <c:v>45.536000000004691</c:v>
                </c:pt>
                <c:pt idx="5693">
                  <c:v>45.544000000004694</c:v>
                </c:pt>
                <c:pt idx="5694">
                  <c:v>45.552000000004696</c:v>
                </c:pt>
                <c:pt idx="5695">
                  <c:v>45.560000000004713</c:v>
                </c:pt>
                <c:pt idx="5696">
                  <c:v>45.568000000004716</c:v>
                </c:pt>
                <c:pt idx="5697">
                  <c:v>45.576000000004711</c:v>
                </c:pt>
                <c:pt idx="5698">
                  <c:v>45.584000000004714</c:v>
                </c:pt>
                <c:pt idx="5699">
                  <c:v>45.592000000004724</c:v>
                </c:pt>
                <c:pt idx="5700">
                  <c:v>45.600000000004719</c:v>
                </c:pt>
                <c:pt idx="5701">
                  <c:v>45.608000000004729</c:v>
                </c:pt>
                <c:pt idx="5702">
                  <c:v>45.616000000004732</c:v>
                </c:pt>
                <c:pt idx="5703">
                  <c:v>45.624000000004742</c:v>
                </c:pt>
                <c:pt idx="5704">
                  <c:v>45.632000000004744</c:v>
                </c:pt>
                <c:pt idx="5705">
                  <c:v>45.640000000004747</c:v>
                </c:pt>
                <c:pt idx="5706">
                  <c:v>45.64800000000475</c:v>
                </c:pt>
                <c:pt idx="5707">
                  <c:v>45.656000000004752</c:v>
                </c:pt>
                <c:pt idx="5708">
                  <c:v>45.664000000004755</c:v>
                </c:pt>
                <c:pt idx="5709">
                  <c:v>45.672000000004765</c:v>
                </c:pt>
                <c:pt idx="5710">
                  <c:v>45.68000000000476</c:v>
                </c:pt>
                <c:pt idx="5711">
                  <c:v>45.688000000004763</c:v>
                </c:pt>
                <c:pt idx="5712">
                  <c:v>45.696000000004773</c:v>
                </c:pt>
                <c:pt idx="5713">
                  <c:v>45.704000000004768</c:v>
                </c:pt>
                <c:pt idx="5714">
                  <c:v>45.712000000004778</c:v>
                </c:pt>
                <c:pt idx="5715">
                  <c:v>45.720000000004788</c:v>
                </c:pt>
                <c:pt idx="5716">
                  <c:v>45.728000000004791</c:v>
                </c:pt>
                <c:pt idx="5717">
                  <c:v>45.736000000004793</c:v>
                </c:pt>
                <c:pt idx="5718">
                  <c:v>45.744000000004789</c:v>
                </c:pt>
                <c:pt idx="5719">
                  <c:v>45.752000000004799</c:v>
                </c:pt>
                <c:pt idx="5720">
                  <c:v>45.760000000004808</c:v>
                </c:pt>
                <c:pt idx="5721">
                  <c:v>45.768000000004811</c:v>
                </c:pt>
                <c:pt idx="5722">
                  <c:v>45.776000000004807</c:v>
                </c:pt>
                <c:pt idx="5723">
                  <c:v>45.784000000004802</c:v>
                </c:pt>
                <c:pt idx="5724">
                  <c:v>45.792000000004819</c:v>
                </c:pt>
                <c:pt idx="5725">
                  <c:v>45.800000000004815</c:v>
                </c:pt>
                <c:pt idx="5726">
                  <c:v>45.808000000004817</c:v>
                </c:pt>
                <c:pt idx="5727">
                  <c:v>45.81600000000482</c:v>
                </c:pt>
                <c:pt idx="5728">
                  <c:v>45.824000000004823</c:v>
                </c:pt>
                <c:pt idx="5729">
                  <c:v>45.832000000004832</c:v>
                </c:pt>
                <c:pt idx="5730">
                  <c:v>45.840000000004828</c:v>
                </c:pt>
                <c:pt idx="5731">
                  <c:v>45.848000000004831</c:v>
                </c:pt>
                <c:pt idx="5732">
                  <c:v>45.85600000000484</c:v>
                </c:pt>
                <c:pt idx="5733">
                  <c:v>45.864000000004843</c:v>
                </c:pt>
                <c:pt idx="5734">
                  <c:v>45.872000000004853</c:v>
                </c:pt>
                <c:pt idx="5735">
                  <c:v>45.880000000004848</c:v>
                </c:pt>
                <c:pt idx="5736">
                  <c:v>45.888000000004851</c:v>
                </c:pt>
                <c:pt idx="5737">
                  <c:v>45.896000000004861</c:v>
                </c:pt>
                <c:pt idx="5738">
                  <c:v>45.904000000004856</c:v>
                </c:pt>
                <c:pt idx="5739">
                  <c:v>45.912000000004866</c:v>
                </c:pt>
                <c:pt idx="5740">
                  <c:v>45.920000000004869</c:v>
                </c:pt>
                <c:pt idx="5741">
                  <c:v>45.928000000004879</c:v>
                </c:pt>
                <c:pt idx="5742">
                  <c:v>45.936000000004881</c:v>
                </c:pt>
                <c:pt idx="5743">
                  <c:v>45.944000000004877</c:v>
                </c:pt>
                <c:pt idx="5744">
                  <c:v>45.95200000000488</c:v>
                </c:pt>
                <c:pt idx="5745">
                  <c:v>45.960000000004882</c:v>
                </c:pt>
                <c:pt idx="5746">
                  <c:v>45.968000000004892</c:v>
                </c:pt>
                <c:pt idx="5747">
                  <c:v>45.976000000004902</c:v>
                </c:pt>
                <c:pt idx="5748">
                  <c:v>45.984000000004897</c:v>
                </c:pt>
                <c:pt idx="5749">
                  <c:v>45.992000000004907</c:v>
                </c:pt>
                <c:pt idx="5750">
                  <c:v>46.000000000004903</c:v>
                </c:pt>
                <c:pt idx="5751">
                  <c:v>46.008000000004913</c:v>
                </c:pt>
                <c:pt idx="5752">
                  <c:v>46.016000000004908</c:v>
                </c:pt>
                <c:pt idx="5753">
                  <c:v>46.024000000004911</c:v>
                </c:pt>
                <c:pt idx="5754">
                  <c:v>46.032000000004928</c:v>
                </c:pt>
                <c:pt idx="5755">
                  <c:v>46.040000000004923</c:v>
                </c:pt>
                <c:pt idx="5756">
                  <c:v>46.048000000004933</c:v>
                </c:pt>
                <c:pt idx="5757">
                  <c:v>46.056000000004929</c:v>
                </c:pt>
                <c:pt idx="5758">
                  <c:v>46.064000000004931</c:v>
                </c:pt>
                <c:pt idx="5759">
                  <c:v>46.072000000004941</c:v>
                </c:pt>
                <c:pt idx="5760">
                  <c:v>46.080000000004937</c:v>
                </c:pt>
                <c:pt idx="5761">
                  <c:v>46.088000000004939</c:v>
                </c:pt>
                <c:pt idx="5762">
                  <c:v>46.096000000004956</c:v>
                </c:pt>
                <c:pt idx="5763">
                  <c:v>46.104000000004952</c:v>
                </c:pt>
                <c:pt idx="5764">
                  <c:v>46.112000000004961</c:v>
                </c:pt>
                <c:pt idx="5765">
                  <c:v>46.120000000004964</c:v>
                </c:pt>
                <c:pt idx="5766">
                  <c:v>46.128000000004967</c:v>
                </c:pt>
                <c:pt idx="5767">
                  <c:v>46.136000000004962</c:v>
                </c:pt>
                <c:pt idx="5768">
                  <c:v>46.144000000004965</c:v>
                </c:pt>
                <c:pt idx="5769">
                  <c:v>46.152000000004982</c:v>
                </c:pt>
                <c:pt idx="5770">
                  <c:v>46.160000000004985</c:v>
                </c:pt>
                <c:pt idx="5771">
                  <c:v>46.168000000004987</c:v>
                </c:pt>
                <c:pt idx="5772">
                  <c:v>46.176000000004983</c:v>
                </c:pt>
                <c:pt idx="5773">
                  <c:v>46.184000000004986</c:v>
                </c:pt>
                <c:pt idx="5774">
                  <c:v>46.192000000004995</c:v>
                </c:pt>
                <c:pt idx="5775">
                  <c:v>46.200000000004998</c:v>
                </c:pt>
                <c:pt idx="5776">
                  <c:v>46.208000000005008</c:v>
                </c:pt>
                <c:pt idx="5777">
                  <c:v>46.216000000005003</c:v>
                </c:pt>
                <c:pt idx="5778">
                  <c:v>46.224000000005013</c:v>
                </c:pt>
                <c:pt idx="5779">
                  <c:v>46.232000000005016</c:v>
                </c:pt>
                <c:pt idx="5780">
                  <c:v>46.240000000005011</c:v>
                </c:pt>
                <c:pt idx="5781">
                  <c:v>46.248000000005021</c:v>
                </c:pt>
                <c:pt idx="5782">
                  <c:v>46.256000000005017</c:v>
                </c:pt>
                <c:pt idx="5783">
                  <c:v>46.264000000005019</c:v>
                </c:pt>
                <c:pt idx="5784">
                  <c:v>46.272000000005036</c:v>
                </c:pt>
                <c:pt idx="5785">
                  <c:v>46.280000000005032</c:v>
                </c:pt>
                <c:pt idx="5786">
                  <c:v>46.288000000005042</c:v>
                </c:pt>
                <c:pt idx="5787">
                  <c:v>46.296000000005044</c:v>
                </c:pt>
                <c:pt idx="5788">
                  <c:v>46.30400000000504</c:v>
                </c:pt>
                <c:pt idx="5789">
                  <c:v>46.312000000005042</c:v>
                </c:pt>
                <c:pt idx="5790">
                  <c:v>46.320000000005052</c:v>
                </c:pt>
                <c:pt idx="5791">
                  <c:v>46.328000000005062</c:v>
                </c:pt>
                <c:pt idx="5792">
                  <c:v>46.336000000005058</c:v>
                </c:pt>
                <c:pt idx="5793">
                  <c:v>46.344000000005053</c:v>
                </c:pt>
                <c:pt idx="5794">
                  <c:v>46.352000000005056</c:v>
                </c:pt>
                <c:pt idx="5795">
                  <c:v>46.360000000005066</c:v>
                </c:pt>
                <c:pt idx="5796">
                  <c:v>46.368000000005068</c:v>
                </c:pt>
                <c:pt idx="5797">
                  <c:v>46.376000000005071</c:v>
                </c:pt>
                <c:pt idx="5798">
                  <c:v>46.384000000005074</c:v>
                </c:pt>
                <c:pt idx="5799">
                  <c:v>46.392000000005083</c:v>
                </c:pt>
                <c:pt idx="5800">
                  <c:v>46.400000000005086</c:v>
                </c:pt>
                <c:pt idx="5801">
                  <c:v>46.408000000005089</c:v>
                </c:pt>
                <c:pt idx="5802">
                  <c:v>46.416000000005091</c:v>
                </c:pt>
                <c:pt idx="5803">
                  <c:v>46.424000000005101</c:v>
                </c:pt>
                <c:pt idx="5804">
                  <c:v>46.432000000005104</c:v>
                </c:pt>
                <c:pt idx="5805">
                  <c:v>46.440000000005099</c:v>
                </c:pt>
                <c:pt idx="5806">
                  <c:v>46.448000000005102</c:v>
                </c:pt>
                <c:pt idx="5807">
                  <c:v>46.456000000005105</c:v>
                </c:pt>
                <c:pt idx="5808">
                  <c:v>46.464000000005115</c:v>
                </c:pt>
                <c:pt idx="5809">
                  <c:v>46.472000000005117</c:v>
                </c:pt>
                <c:pt idx="5810">
                  <c:v>46.48000000000512</c:v>
                </c:pt>
                <c:pt idx="5811">
                  <c:v>46.488000000005123</c:v>
                </c:pt>
                <c:pt idx="5812">
                  <c:v>46.496000000005132</c:v>
                </c:pt>
                <c:pt idx="5813">
                  <c:v>46.504000000005128</c:v>
                </c:pt>
                <c:pt idx="5814">
                  <c:v>46.512000000005131</c:v>
                </c:pt>
                <c:pt idx="5815">
                  <c:v>46.520000000005147</c:v>
                </c:pt>
                <c:pt idx="5816">
                  <c:v>46.52800000000515</c:v>
                </c:pt>
                <c:pt idx="5817">
                  <c:v>46.536000000005153</c:v>
                </c:pt>
                <c:pt idx="5818">
                  <c:v>46.544000000005148</c:v>
                </c:pt>
                <c:pt idx="5819">
                  <c:v>46.552000000005151</c:v>
                </c:pt>
                <c:pt idx="5820">
                  <c:v>46.560000000005161</c:v>
                </c:pt>
                <c:pt idx="5821">
                  <c:v>46.568000000005163</c:v>
                </c:pt>
                <c:pt idx="5822">
                  <c:v>46.576000000005159</c:v>
                </c:pt>
                <c:pt idx="5823">
                  <c:v>46.584000000005162</c:v>
                </c:pt>
                <c:pt idx="5824">
                  <c:v>46.592000000005179</c:v>
                </c:pt>
                <c:pt idx="5825">
                  <c:v>46.600000000005181</c:v>
                </c:pt>
                <c:pt idx="5826">
                  <c:v>46.608000000005184</c:v>
                </c:pt>
                <c:pt idx="5827">
                  <c:v>46.61600000000518</c:v>
                </c:pt>
                <c:pt idx="5828">
                  <c:v>46.624000000005182</c:v>
                </c:pt>
                <c:pt idx="5829">
                  <c:v>46.632000000005192</c:v>
                </c:pt>
                <c:pt idx="5830">
                  <c:v>46.640000000005188</c:v>
                </c:pt>
                <c:pt idx="5831">
                  <c:v>46.648000000005204</c:v>
                </c:pt>
                <c:pt idx="5832">
                  <c:v>46.6560000000052</c:v>
                </c:pt>
                <c:pt idx="5833">
                  <c:v>46.664000000005203</c:v>
                </c:pt>
                <c:pt idx="5834">
                  <c:v>46.672000000005212</c:v>
                </c:pt>
                <c:pt idx="5835">
                  <c:v>46.680000000005208</c:v>
                </c:pt>
                <c:pt idx="5836">
                  <c:v>46.688000000005211</c:v>
                </c:pt>
                <c:pt idx="5837">
                  <c:v>46.696000000005213</c:v>
                </c:pt>
                <c:pt idx="5838">
                  <c:v>46.704000000005216</c:v>
                </c:pt>
                <c:pt idx="5839">
                  <c:v>46.712000000005233</c:v>
                </c:pt>
                <c:pt idx="5840">
                  <c:v>46.720000000005236</c:v>
                </c:pt>
                <c:pt idx="5841">
                  <c:v>46.728000000005238</c:v>
                </c:pt>
                <c:pt idx="5842">
                  <c:v>46.736000000005241</c:v>
                </c:pt>
                <c:pt idx="5843">
                  <c:v>46.744000000005236</c:v>
                </c:pt>
                <c:pt idx="5844">
                  <c:v>46.752000000005239</c:v>
                </c:pt>
                <c:pt idx="5845">
                  <c:v>46.760000000005249</c:v>
                </c:pt>
                <c:pt idx="5846">
                  <c:v>46.768000000005259</c:v>
                </c:pt>
                <c:pt idx="5847">
                  <c:v>46.776000000005261</c:v>
                </c:pt>
                <c:pt idx="5848">
                  <c:v>46.784000000005257</c:v>
                </c:pt>
                <c:pt idx="5849">
                  <c:v>46.792000000005267</c:v>
                </c:pt>
                <c:pt idx="5850">
                  <c:v>46.800000000005255</c:v>
                </c:pt>
                <c:pt idx="5851">
                  <c:v>46.808000000005265</c:v>
                </c:pt>
                <c:pt idx="5852">
                  <c:v>46.816000000005261</c:v>
                </c:pt>
                <c:pt idx="5853">
                  <c:v>46.82400000000527</c:v>
                </c:pt>
                <c:pt idx="5854">
                  <c:v>46.83200000000528</c:v>
                </c:pt>
                <c:pt idx="5855">
                  <c:v>46.840000000005276</c:v>
                </c:pt>
                <c:pt idx="5856">
                  <c:v>46.848000000005285</c:v>
                </c:pt>
                <c:pt idx="5857">
                  <c:v>46.856000000005281</c:v>
                </c:pt>
                <c:pt idx="5858">
                  <c:v>46.864000000005291</c:v>
                </c:pt>
                <c:pt idx="5859">
                  <c:v>46.872000000005293</c:v>
                </c:pt>
                <c:pt idx="5860">
                  <c:v>46.880000000005296</c:v>
                </c:pt>
                <c:pt idx="5861">
                  <c:v>46.888000000005306</c:v>
                </c:pt>
                <c:pt idx="5862">
                  <c:v>46.896000000005309</c:v>
                </c:pt>
                <c:pt idx="5863">
                  <c:v>46.904000000005304</c:v>
                </c:pt>
                <c:pt idx="5864">
                  <c:v>46.912000000005314</c:v>
                </c:pt>
                <c:pt idx="5865">
                  <c:v>46.920000000005317</c:v>
                </c:pt>
                <c:pt idx="5866">
                  <c:v>46.928000000005319</c:v>
                </c:pt>
                <c:pt idx="5867">
                  <c:v>46.936000000005322</c:v>
                </c:pt>
                <c:pt idx="5868">
                  <c:v>46.944000000005325</c:v>
                </c:pt>
                <c:pt idx="5869">
                  <c:v>46.952000000005334</c:v>
                </c:pt>
                <c:pt idx="5870">
                  <c:v>46.960000000005337</c:v>
                </c:pt>
                <c:pt idx="5871">
                  <c:v>46.968000000005347</c:v>
                </c:pt>
                <c:pt idx="5872">
                  <c:v>46.976000000005342</c:v>
                </c:pt>
                <c:pt idx="5873">
                  <c:v>46.984000000005345</c:v>
                </c:pt>
                <c:pt idx="5874">
                  <c:v>46.992000000005355</c:v>
                </c:pt>
                <c:pt idx="5875">
                  <c:v>47.000000000005357</c:v>
                </c:pt>
                <c:pt idx="5876">
                  <c:v>47.00800000000536</c:v>
                </c:pt>
                <c:pt idx="5877">
                  <c:v>47.016000000005356</c:v>
                </c:pt>
                <c:pt idx="5878">
                  <c:v>47.024000000005366</c:v>
                </c:pt>
                <c:pt idx="5879">
                  <c:v>47.032000000005368</c:v>
                </c:pt>
                <c:pt idx="5880">
                  <c:v>47.040000000005371</c:v>
                </c:pt>
                <c:pt idx="5881">
                  <c:v>47.048000000005381</c:v>
                </c:pt>
                <c:pt idx="5882">
                  <c:v>47.056000000005376</c:v>
                </c:pt>
                <c:pt idx="5883">
                  <c:v>47.064000000005386</c:v>
                </c:pt>
                <c:pt idx="5884">
                  <c:v>47.072000000005389</c:v>
                </c:pt>
                <c:pt idx="5885">
                  <c:v>47.080000000005391</c:v>
                </c:pt>
                <c:pt idx="5886">
                  <c:v>47.088000000005401</c:v>
                </c:pt>
                <c:pt idx="5887">
                  <c:v>47.096000000005404</c:v>
                </c:pt>
                <c:pt idx="5888">
                  <c:v>47.104000000005406</c:v>
                </c:pt>
                <c:pt idx="5889">
                  <c:v>47.112000000005409</c:v>
                </c:pt>
                <c:pt idx="5890">
                  <c:v>47.120000000005412</c:v>
                </c:pt>
                <c:pt idx="5891">
                  <c:v>47.128000000005422</c:v>
                </c:pt>
                <c:pt idx="5892">
                  <c:v>47.136000000005417</c:v>
                </c:pt>
                <c:pt idx="5893">
                  <c:v>47.14400000000542</c:v>
                </c:pt>
                <c:pt idx="5894">
                  <c:v>47.152000000005422</c:v>
                </c:pt>
                <c:pt idx="5895">
                  <c:v>47.160000000005432</c:v>
                </c:pt>
                <c:pt idx="5896">
                  <c:v>47.168000000005442</c:v>
                </c:pt>
                <c:pt idx="5897">
                  <c:v>47.176000000005438</c:v>
                </c:pt>
                <c:pt idx="5898">
                  <c:v>47.18400000000544</c:v>
                </c:pt>
                <c:pt idx="5899">
                  <c:v>47.19200000000545</c:v>
                </c:pt>
                <c:pt idx="5900">
                  <c:v>47.200000000005453</c:v>
                </c:pt>
                <c:pt idx="5901">
                  <c:v>47.208000000005455</c:v>
                </c:pt>
                <c:pt idx="5902">
                  <c:v>47.216000000005458</c:v>
                </c:pt>
                <c:pt idx="5903">
                  <c:v>47.224000000005461</c:v>
                </c:pt>
                <c:pt idx="5904">
                  <c:v>47.232000000005463</c:v>
                </c:pt>
                <c:pt idx="5905">
                  <c:v>47.240000000005466</c:v>
                </c:pt>
                <c:pt idx="5906">
                  <c:v>47.248000000005469</c:v>
                </c:pt>
                <c:pt idx="5907">
                  <c:v>47.256000000005471</c:v>
                </c:pt>
                <c:pt idx="5908">
                  <c:v>47.264000000005481</c:v>
                </c:pt>
                <c:pt idx="5909">
                  <c:v>47.272000000005491</c:v>
                </c:pt>
                <c:pt idx="5910">
                  <c:v>47.280000000005487</c:v>
                </c:pt>
                <c:pt idx="5911">
                  <c:v>47.288000000005489</c:v>
                </c:pt>
                <c:pt idx="5912">
                  <c:v>47.296000000005499</c:v>
                </c:pt>
                <c:pt idx="5913">
                  <c:v>47.304000000005495</c:v>
                </c:pt>
                <c:pt idx="5914">
                  <c:v>47.312000000005497</c:v>
                </c:pt>
                <c:pt idx="5915">
                  <c:v>47.3200000000055</c:v>
                </c:pt>
                <c:pt idx="5916">
                  <c:v>47.32800000000551</c:v>
                </c:pt>
                <c:pt idx="5917">
                  <c:v>47.336000000005505</c:v>
                </c:pt>
                <c:pt idx="5918">
                  <c:v>47.344000000005508</c:v>
                </c:pt>
                <c:pt idx="5919">
                  <c:v>47.352000000005511</c:v>
                </c:pt>
                <c:pt idx="5920">
                  <c:v>47.36000000000552</c:v>
                </c:pt>
                <c:pt idx="5921">
                  <c:v>47.368000000005523</c:v>
                </c:pt>
                <c:pt idx="5922">
                  <c:v>47.376000000005526</c:v>
                </c:pt>
                <c:pt idx="5923">
                  <c:v>47.384000000005521</c:v>
                </c:pt>
                <c:pt idx="5924">
                  <c:v>47.392000000005538</c:v>
                </c:pt>
                <c:pt idx="5925">
                  <c:v>47.400000000005541</c:v>
                </c:pt>
                <c:pt idx="5926">
                  <c:v>47.408000000005543</c:v>
                </c:pt>
                <c:pt idx="5927">
                  <c:v>47.416000000005546</c:v>
                </c:pt>
                <c:pt idx="5928">
                  <c:v>47.424000000005549</c:v>
                </c:pt>
                <c:pt idx="5929">
                  <c:v>47.432000000005551</c:v>
                </c:pt>
                <c:pt idx="5930">
                  <c:v>47.440000000005554</c:v>
                </c:pt>
                <c:pt idx="5931">
                  <c:v>47.448000000005557</c:v>
                </c:pt>
                <c:pt idx="5932">
                  <c:v>47.45600000000556</c:v>
                </c:pt>
                <c:pt idx="5933">
                  <c:v>47.464000000005562</c:v>
                </c:pt>
                <c:pt idx="5934">
                  <c:v>47.472000000005572</c:v>
                </c:pt>
                <c:pt idx="5935">
                  <c:v>47.480000000005575</c:v>
                </c:pt>
                <c:pt idx="5936">
                  <c:v>47.488000000005577</c:v>
                </c:pt>
                <c:pt idx="5937">
                  <c:v>47.49600000000558</c:v>
                </c:pt>
                <c:pt idx="5938">
                  <c:v>47.504000000005576</c:v>
                </c:pt>
                <c:pt idx="5939">
                  <c:v>47.512000000005585</c:v>
                </c:pt>
                <c:pt idx="5940">
                  <c:v>47.520000000005602</c:v>
                </c:pt>
                <c:pt idx="5941">
                  <c:v>47.528000000005605</c:v>
                </c:pt>
                <c:pt idx="5942">
                  <c:v>47.5360000000056</c:v>
                </c:pt>
                <c:pt idx="5943">
                  <c:v>47.544000000005596</c:v>
                </c:pt>
                <c:pt idx="5944">
                  <c:v>47.552000000005606</c:v>
                </c:pt>
                <c:pt idx="5945">
                  <c:v>47.560000000005608</c:v>
                </c:pt>
                <c:pt idx="5946">
                  <c:v>47.568000000005611</c:v>
                </c:pt>
                <c:pt idx="5947">
                  <c:v>47.576000000005614</c:v>
                </c:pt>
                <c:pt idx="5948">
                  <c:v>47.584000000005624</c:v>
                </c:pt>
                <c:pt idx="5949">
                  <c:v>47.592000000005633</c:v>
                </c:pt>
                <c:pt idx="5950">
                  <c:v>47.600000000005629</c:v>
                </c:pt>
                <c:pt idx="5951">
                  <c:v>47.608000000005632</c:v>
                </c:pt>
                <c:pt idx="5952">
                  <c:v>47.616000000005634</c:v>
                </c:pt>
                <c:pt idx="5953">
                  <c:v>47.624000000005637</c:v>
                </c:pt>
                <c:pt idx="5954">
                  <c:v>47.632000000005647</c:v>
                </c:pt>
                <c:pt idx="5955">
                  <c:v>47.640000000005642</c:v>
                </c:pt>
                <c:pt idx="5956">
                  <c:v>47.648000000005652</c:v>
                </c:pt>
                <c:pt idx="5957">
                  <c:v>47.656000000005655</c:v>
                </c:pt>
                <c:pt idx="5958">
                  <c:v>47.664000000005657</c:v>
                </c:pt>
                <c:pt idx="5959">
                  <c:v>47.67200000000566</c:v>
                </c:pt>
                <c:pt idx="5960">
                  <c:v>47.680000000005656</c:v>
                </c:pt>
                <c:pt idx="5961">
                  <c:v>47.688000000005665</c:v>
                </c:pt>
                <c:pt idx="5962">
                  <c:v>47.696000000005668</c:v>
                </c:pt>
                <c:pt idx="5963">
                  <c:v>47.704000000005671</c:v>
                </c:pt>
                <c:pt idx="5964">
                  <c:v>47.712000000005681</c:v>
                </c:pt>
                <c:pt idx="5965">
                  <c:v>47.720000000005683</c:v>
                </c:pt>
                <c:pt idx="5966">
                  <c:v>47.728000000005693</c:v>
                </c:pt>
                <c:pt idx="5967">
                  <c:v>47.736000000005689</c:v>
                </c:pt>
                <c:pt idx="5968">
                  <c:v>47.744000000005691</c:v>
                </c:pt>
                <c:pt idx="5969">
                  <c:v>47.752000000005701</c:v>
                </c:pt>
                <c:pt idx="5970">
                  <c:v>47.760000000005704</c:v>
                </c:pt>
                <c:pt idx="5971">
                  <c:v>47.768000000005706</c:v>
                </c:pt>
                <c:pt idx="5972">
                  <c:v>47.776000000005716</c:v>
                </c:pt>
                <c:pt idx="5973">
                  <c:v>47.784000000005712</c:v>
                </c:pt>
                <c:pt idx="5974">
                  <c:v>47.792000000005729</c:v>
                </c:pt>
                <c:pt idx="5975">
                  <c:v>47.800000000005717</c:v>
                </c:pt>
                <c:pt idx="5976">
                  <c:v>47.808000000005727</c:v>
                </c:pt>
                <c:pt idx="5977">
                  <c:v>47.816000000005722</c:v>
                </c:pt>
                <c:pt idx="5978">
                  <c:v>47.824000000005732</c:v>
                </c:pt>
                <c:pt idx="5979">
                  <c:v>47.832000000005742</c:v>
                </c:pt>
                <c:pt idx="5980">
                  <c:v>47.840000000005737</c:v>
                </c:pt>
                <c:pt idx="5981">
                  <c:v>47.848000000005747</c:v>
                </c:pt>
                <c:pt idx="5982">
                  <c:v>47.856000000005743</c:v>
                </c:pt>
                <c:pt idx="5983">
                  <c:v>47.864000000005753</c:v>
                </c:pt>
                <c:pt idx="5984">
                  <c:v>47.872000000005755</c:v>
                </c:pt>
                <c:pt idx="5985">
                  <c:v>47.880000000005751</c:v>
                </c:pt>
                <c:pt idx="5986">
                  <c:v>47.888000000005761</c:v>
                </c:pt>
                <c:pt idx="5987">
                  <c:v>47.896000000005763</c:v>
                </c:pt>
                <c:pt idx="5988">
                  <c:v>47.904000000005766</c:v>
                </c:pt>
                <c:pt idx="5989">
                  <c:v>47.912000000005769</c:v>
                </c:pt>
                <c:pt idx="5990">
                  <c:v>47.920000000005778</c:v>
                </c:pt>
                <c:pt idx="5991">
                  <c:v>47.928000000005788</c:v>
                </c:pt>
                <c:pt idx="5992">
                  <c:v>47.936000000005784</c:v>
                </c:pt>
                <c:pt idx="5993">
                  <c:v>47.944000000005786</c:v>
                </c:pt>
                <c:pt idx="5994">
                  <c:v>47.952000000005789</c:v>
                </c:pt>
                <c:pt idx="5995">
                  <c:v>47.960000000005799</c:v>
                </c:pt>
                <c:pt idx="5996">
                  <c:v>47.968000000005809</c:v>
                </c:pt>
                <c:pt idx="5997">
                  <c:v>47.976000000005804</c:v>
                </c:pt>
                <c:pt idx="5998">
                  <c:v>47.9840000000058</c:v>
                </c:pt>
                <c:pt idx="5999">
                  <c:v>47.99200000000581</c:v>
                </c:pt>
                <c:pt idx="6000">
                  <c:v>48.000000000005812</c:v>
                </c:pt>
                <c:pt idx="6001">
                  <c:v>48.008000000005822</c:v>
                </c:pt>
                <c:pt idx="6002">
                  <c:v>48.016000000005818</c:v>
                </c:pt>
                <c:pt idx="6003">
                  <c:v>48.024000000005827</c:v>
                </c:pt>
                <c:pt idx="6004">
                  <c:v>48.03200000000583</c:v>
                </c:pt>
                <c:pt idx="6005">
                  <c:v>48.040000000005833</c:v>
                </c:pt>
                <c:pt idx="6006">
                  <c:v>48.048000000005835</c:v>
                </c:pt>
                <c:pt idx="6007">
                  <c:v>48.056000000005838</c:v>
                </c:pt>
                <c:pt idx="6008">
                  <c:v>48.064000000005848</c:v>
                </c:pt>
                <c:pt idx="6009">
                  <c:v>48.07200000000585</c:v>
                </c:pt>
                <c:pt idx="6010">
                  <c:v>48.080000000005853</c:v>
                </c:pt>
                <c:pt idx="6011">
                  <c:v>48.088000000005856</c:v>
                </c:pt>
                <c:pt idx="6012">
                  <c:v>48.096000000005859</c:v>
                </c:pt>
                <c:pt idx="6013">
                  <c:v>48.104000000005861</c:v>
                </c:pt>
                <c:pt idx="6014">
                  <c:v>48.112000000005871</c:v>
                </c:pt>
                <c:pt idx="6015">
                  <c:v>48.120000000005874</c:v>
                </c:pt>
                <c:pt idx="6016">
                  <c:v>48.128000000005876</c:v>
                </c:pt>
                <c:pt idx="6017">
                  <c:v>48.136000000005879</c:v>
                </c:pt>
                <c:pt idx="6018">
                  <c:v>48.144000000005882</c:v>
                </c:pt>
                <c:pt idx="6019">
                  <c:v>48.152000000005884</c:v>
                </c:pt>
                <c:pt idx="6020">
                  <c:v>48.160000000005894</c:v>
                </c:pt>
                <c:pt idx="6021">
                  <c:v>48.168000000005904</c:v>
                </c:pt>
                <c:pt idx="6022">
                  <c:v>48.176000000005899</c:v>
                </c:pt>
                <c:pt idx="6023">
                  <c:v>48.184000000005902</c:v>
                </c:pt>
                <c:pt idx="6024">
                  <c:v>48.192000000005912</c:v>
                </c:pt>
                <c:pt idx="6025">
                  <c:v>48.200000000005907</c:v>
                </c:pt>
                <c:pt idx="6026">
                  <c:v>48.20800000000591</c:v>
                </c:pt>
                <c:pt idx="6027">
                  <c:v>48.216000000005913</c:v>
                </c:pt>
                <c:pt idx="6028">
                  <c:v>48.224000000005923</c:v>
                </c:pt>
                <c:pt idx="6029">
                  <c:v>48.232000000005925</c:v>
                </c:pt>
                <c:pt idx="6030">
                  <c:v>48.240000000005928</c:v>
                </c:pt>
                <c:pt idx="6031">
                  <c:v>48.248000000005931</c:v>
                </c:pt>
                <c:pt idx="6032">
                  <c:v>48.256000000005933</c:v>
                </c:pt>
                <c:pt idx="6033">
                  <c:v>48.264000000005936</c:v>
                </c:pt>
                <c:pt idx="6034">
                  <c:v>48.272000000005946</c:v>
                </c:pt>
                <c:pt idx="6035">
                  <c:v>48.280000000005948</c:v>
                </c:pt>
                <c:pt idx="6036">
                  <c:v>48.288000000005958</c:v>
                </c:pt>
                <c:pt idx="6037">
                  <c:v>48.296000000005961</c:v>
                </c:pt>
                <c:pt idx="6038">
                  <c:v>48.304000000005949</c:v>
                </c:pt>
                <c:pt idx="6039">
                  <c:v>48.312000000005952</c:v>
                </c:pt>
                <c:pt idx="6040">
                  <c:v>48.320000000005962</c:v>
                </c:pt>
                <c:pt idx="6041">
                  <c:v>48.328000000005964</c:v>
                </c:pt>
                <c:pt idx="6042">
                  <c:v>48.336000000005967</c:v>
                </c:pt>
                <c:pt idx="6043">
                  <c:v>48.34400000000597</c:v>
                </c:pt>
                <c:pt idx="6044">
                  <c:v>48.352000000005972</c:v>
                </c:pt>
                <c:pt idx="6045">
                  <c:v>48.360000000005982</c:v>
                </c:pt>
                <c:pt idx="6046">
                  <c:v>48.368000000005985</c:v>
                </c:pt>
                <c:pt idx="6047">
                  <c:v>48.37600000000598</c:v>
                </c:pt>
                <c:pt idx="6048">
                  <c:v>48.384000000005976</c:v>
                </c:pt>
                <c:pt idx="6049">
                  <c:v>48.392000000005993</c:v>
                </c:pt>
                <c:pt idx="6050">
                  <c:v>48.400000000006003</c:v>
                </c:pt>
                <c:pt idx="6051">
                  <c:v>48.408000000006005</c:v>
                </c:pt>
                <c:pt idx="6052">
                  <c:v>48.416000000005994</c:v>
                </c:pt>
                <c:pt idx="6053">
                  <c:v>48.424000000006004</c:v>
                </c:pt>
                <c:pt idx="6054">
                  <c:v>48.432000000006006</c:v>
                </c:pt>
                <c:pt idx="6055">
                  <c:v>48.440000000006002</c:v>
                </c:pt>
                <c:pt idx="6056">
                  <c:v>48.448000000006004</c:v>
                </c:pt>
                <c:pt idx="6057">
                  <c:v>48.456000000006007</c:v>
                </c:pt>
                <c:pt idx="6058">
                  <c:v>48.464000000006024</c:v>
                </c:pt>
                <c:pt idx="6059">
                  <c:v>48.472000000006027</c:v>
                </c:pt>
                <c:pt idx="6060">
                  <c:v>48.480000000006022</c:v>
                </c:pt>
                <c:pt idx="6061">
                  <c:v>48.488000000006025</c:v>
                </c:pt>
                <c:pt idx="6062">
                  <c:v>48.496000000006035</c:v>
                </c:pt>
                <c:pt idx="6063">
                  <c:v>48.50400000000603</c:v>
                </c:pt>
                <c:pt idx="6064">
                  <c:v>48.51200000000604</c:v>
                </c:pt>
                <c:pt idx="6065">
                  <c:v>48.520000000006043</c:v>
                </c:pt>
                <c:pt idx="6066">
                  <c:v>48.528000000006053</c:v>
                </c:pt>
                <c:pt idx="6067">
                  <c:v>48.536000000006055</c:v>
                </c:pt>
                <c:pt idx="6068">
                  <c:v>48.544000000006051</c:v>
                </c:pt>
                <c:pt idx="6069">
                  <c:v>48.552000000006053</c:v>
                </c:pt>
                <c:pt idx="6070">
                  <c:v>48.560000000006056</c:v>
                </c:pt>
                <c:pt idx="6071">
                  <c:v>48.568000000006066</c:v>
                </c:pt>
                <c:pt idx="6072">
                  <c:v>48.576000000006061</c:v>
                </c:pt>
                <c:pt idx="6073">
                  <c:v>48.584000000006071</c:v>
                </c:pt>
                <c:pt idx="6074">
                  <c:v>48.592000000006081</c:v>
                </c:pt>
                <c:pt idx="6075">
                  <c:v>48.600000000006084</c:v>
                </c:pt>
                <c:pt idx="6076">
                  <c:v>48.608000000006086</c:v>
                </c:pt>
                <c:pt idx="6077">
                  <c:v>48.616000000006082</c:v>
                </c:pt>
                <c:pt idx="6078">
                  <c:v>48.624000000006092</c:v>
                </c:pt>
                <c:pt idx="6079">
                  <c:v>48.632000000006101</c:v>
                </c:pt>
                <c:pt idx="6080">
                  <c:v>48.640000000006104</c:v>
                </c:pt>
                <c:pt idx="6081">
                  <c:v>48.648000000006107</c:v>
                </c:pt>
                <c:pt idx="6082">
                  <c:v>48.656000000006102</c:v>
                </c:pt>
                <c:pt idx="6083">
                  <c:v>48.664000000006105</c:v>
                </c:pt>
                <c:pt idx="6084">
                  <c:v>48.672000000006115</c:v>
                </c:pt>
                <c:pt idx="6085">
                  <c:v>48.68000000000611</c:v>
                </c:pt>
                <c:pt idx="6086">
                  <c:v>48.68800000000612</c:v>
                </c:pt>
                <c:pt idx="6087">
                  <c:v>48.69600000000613</c:v>
                </c:pt>
                <c:pt idx="6088">
                  <c:v>48.704000000006126</c:v>
                </c:pt>
                <c:pt idx="6089">
                  <c:v>48.712000000006135</c:v>
                </c:pt>
                <c:pt idx="6090">
                  <c:v>48.720000000006138</c:v>
                </c:pt>
                <c:pt idx="6091">
                  <c:v>48.728000000006148</c:v>
                </c:pt>
                <c:pt idx="6092">
                  <c:v>48.736000000006143</c:v>
                </c:pt>
                <c:pt idx="6093">
                  <c:v>48.744000000006146</c:v>
                </c:pt>
                <c:pt idx="6094">
                  <c:v>48.752000000006156</c:v>
                </c:pt>
                <c:pt idx="6095">
                  <c:v>48.760000000006158</c:v>
                </c:pt>
                <c:pt idx="6096">
                  <c:v>48.768000000006161</c:v>
                </c:pt>
                <c:pt idx="6097">
                  <c:v>48.776000000006164</c:v>
                </c:pt>
                <c:pt idx="6098">
                  <c:v>48.784000000006159</c:v>
                </c:pt>
                <c:pt idx="6099">
                  <c:v>48.792000000006169</c:v>
                </c:pt>
                <c:pt idx="6100">
                  <c:v>48.800000000006165</c:v>
                </c:pt>
                <c:pt idx="6101">
                  <c:v>48.808000000006174</c:v>
                </c:pt>
                <c:pt idx="6102">
                  <c:v>48.816000000006177</c:v>
                </c:pt>
                <c:pt idx="6103">
                  <c:v>48.82400000000618</c:v>
                </c:pt>
                <c:pt idx="6104">
                  <c:v>48.83200000000619</c:v>
                </c:pt>
                <c:pt idx="6105">
                  <c:v>48.840000000006185</c:v>
                </c:pt>
                <c:pt idx="6106">
                  <c:v>48.848000000006195</c:v>
                </c:pt>
                <c:pt idx="6107">
                  <c:v>48.85600000000619</c:v>
                </c:pt>
                <c:pt idx="6108">
                  <c:v>48.8640000000062</c:v>
                </c:pt>
                <c:pt idx="6109">
                  <c:v>48.872000000006203</c:v>
                </c:pt>
                <c:pt idx="6110">
                  <c:v>48.880000000006198</c:v>
                </c:pt>
                <c:pt idx="6111">
                  <c:v>48.888000000006208</c:v>
                </c:pt>
                <c:pt idx="6112">
                  <c:v>48.896000000006211</c:v>
                </c:pt>
                <c:pt idx="6113">
                  <c:v>48.904000000006214</c:v>
                </c:pt>
                <c:pt idx="6114">
                  <c:v>48.912000000006216</c:v>
                </c:pt>
                <c:pt idx="6115">
                  <c:v>48.920000000006226</c:v>
                </c:pt>
                <c:pt idx="6116">
                  <c:v>48.928000000006236</c:v>
                </c:pt>
                <c:pt idx="6117">
                  <c:v>48.936000000006231</c:v>
                </c:pt>
                <c:pt idx="6118">
                  <c:v>48.944000000006234</c:v>
                </c:pt>
                <c:pt idx="6119">
                  <c:v>48.952000000006244</c:v>
                </c:pt>
                <c:pt idx="6120">
                  <c:v>48.960000000006247</c:v>
                </c:pt>
                <c:pt idx="6121">
                  <c:v>48.968000000006249</c:v>
                </c:pt>
                <c:pt idx="6122">
                  <c:v>48.976000000006252</c:v>
                </c:pt>
                <c:pt idx="6123">
                  <c:v>48.984000000006247</c:v>
                </c:pt>
                <c:pt idx="6124">
                  <c:v>48.992000000006264</c:v>
                </c:pt>
                <c:pt idx="6125">
                  <c:v>49.00000000000626</c:v>
                </c:pt>
                <c:pt idx="6126">
                  <c:v>49.00800000000627</c:v>
                </c:pt>
                <c:pt idx="6127">
                  <c:v>49.016000000006265</c:v>
                </c:pt>
                <c:pt idx="6128">
                  <c:v>49.024000000006275</c:v>
                </c:pt>
                <c:pt idx="6129">
                  <c:v>49.032000000006285</c:v>
                </c:pt>
                <c:pt idx="6130">
                  <c:v>49.04000000000628</c:v>
                </c:pt>
                <c:pt idx="6131">
                  <c:v>49.04800000000629</c:v>
                </c:pt>
                <c:pt idx="6132">
                  <c:v>49.056000000006286</c:v>
                </c:pt>
                <c:pt idx="6133">
                  <c:v>49.064000000006295</c:v>
                </c:pt>
                <c:pt idx="6134">
                  <c:v>49.072000000006298</c:v>
                </c:pt>
                <c:pt idx="6135">
                  <c:v>49.080000000006294</c:v>
                </c:pt>
                <c:pt idx="6136">
                  <c:v>49.088000000006296</c:v>
                </c:pt>
                <c:pt idx="6137">
                  <c:v>49.096000000006306</c:v>
                </c:pt>
                <c:pt idx="6138">
                  <c:v>49.104000000006309</c:v>
                </c:pt>
                <c:pt idx="6139">
                  <c:v>49.112000000006311</c:v>
                </c:pt>
                <c:pt idx="6140">
                  <c:v>49.120000000006321</c:v>
                </c:pt>
                <c:pt idx="6141">
                  <c:v>49.128000000006331</c:v>
                </c:pt>
                <c:pt idx="6142">
                  <c:v>49.136000000006327</c:v>
                </c:pt>
                <c:pt idx="6143">
                  <c:v>49.144000000006322</c:v>
                </c:pt>
                <c:pt idx="6144">
                  <c:v>49.152000000006325</c:v>
                </c:pt>
                <c:pt idx="6145">
                  <c:v>49.160000000006342</c:v>
                </c:pt>
                <c:pt idx="6146">
                  <c:v>49.168000000006352</c:v>
                </c:pt>
                <c:pt idx="6147">
                  <c:v>49.176000000006347</c:v>
                </c:pt>
                <c:pt idx="6148">
                  <c:v>49.184000000006343</c:v>
                </c:pt>
                <c:pt idx="6149">
                  <c:v>49.192000000006352</c:v>
                </c:pt>
                <c:pt idx="6150">
                  <c:v>49.200000000006355</c:v>
                </c:pt>
                <c:pt idx="6151">
                  <c:v>49.208000000006358</c:v>
                </c:pt>
                <c:pt idx="6152">
                  <c:v>49.216000000006353</c:v>
                </c:pt>
                <c:pt idx="6153">
                  <c:v>49.22400000000637</c:v>
                </c:pt>
                <c:pt idx="6154">
                  <c:v>49.232000000006373</c:v>
                </c:pt>
                <c:pt idx="6155">
                  <c:v>49.240000000006376</c:v>
                </c:pt>
                <c:pt idx="6156">
                  <c:v>49.248000000006378</c:v>
                </c:pt>
                <c:pt idx="6157">
                  <c:v>49.256000000006374</c:v>
                </c:pt>
                <c:pt idx="6158">
                  <c:v>49.264000000006384</c:v>
                </c:pt>
                <c:pt idx="6159">
                  <c:v>49.272000000006386</c:v>
                </c:pt>
                <c:pt idx="6160">
                  <c:v>49.280000000006396</c:v>
                </c:pt>
                <c:pt idx="6161">
                  <c:v>49.288000000006399</c:v>
                </c:pt>
                <c:pt idx="6162">
                  <c:v>49.296000000006401</c:v>
                </c:pt>
                <c:pt idx="6163">
                  <c:v>49.304000000006397</c:v>
                </c:pt>
                <c:pt idx="6164">
                  <c:v>49.3120000000064</c:v>
                </c:pt>
                <c:pt idx="6165">
                  <c:v>49.320000000006402</c:v>
                </c:pt>
                <c:pt idx="6166">
                  <c:v>49.328000000006405</c:v>
                </c:pt>
                <c:pt idx="6167">
                  <c:v>49.336000000006408</c:v>
                </c:pt>
                <c:pt idx="6168">
                  <c:v>49.344000000006417</c:v>
                </c:pt>
                <c:pt idx="6169">
                  <c:v>49.35200000000642</c:v>
                </c:pt>
                <c:pt idx="6170">
                  <c:v>49.360000000006423</c:v>
                </c:pt>
                <c:pt idx="6171">
                  <c:v>49.368000000006425</c:v>
                </c:pt>
                <c:pt idx="6172">
                  <c:v>49.376000000006428</c:v>
                </c:pt>
                <c:pt idx="6173">
                  <c:v>49.384000000006424</c:v>
                </c:pt>
                <c:pt idx="6174">
                  <c:v>49.392000000006441</c:v>
                </c:pt>
                <c:pt idx="6175">
                  <c:v>49.400000000006436</c:v>
                </c:pt>
                <c:pt idx="6176">
                  <c:v>49.408000000006446</c:v>
                </c:pt>
                <c:pt idx="6177">
                  <c:v>49.416000000006449</c:v>
                </c:pt>
                <c:pt idx="6178">
                  <c:v>49.424000000006451</c:v>
                </c:pt>
                <c:pt idx="6179">
                  <c:v>49.432000000006454</c:v>
                </c:pt>
                <c:pt idx="6180">
                  <c:v>49.440000000006457</c:v>
                </c:pt>
                <c:pt idx="6181">
                  <c:v>49.448000000006459</c:v>
                </c:pt>
                <c:pt idx="6182">
                  <c:v>49.456000000006455</c:v>
                </c:pt>
                <c:pt idx="6183">
                  <c:v>49.464000000006465</c:v>
                </c:pt>
                <c:pt idx="6184">
                  <c:v>49.472000000006474</c:v>
                </c:pt>
                <c:pt idx="6185">
                  <c:v>49.480000000006477</c:v>
                </c:pt>
                <c:pt idx="6186">
                  <c:v>49.48800000000648</c:v>
                </c:pt>
                <c:pt idx="6187">
                  <c:v>49.496000000006482</c:v>
                </c:pt>
                <c:pt idx="6188">
                  <c:v>49.504000000006485</c:v>
                </c:pt>
                <c:pt idx="6189">
                  <c:v>49.512000000006495</c:v>
                </c:pt>
                <c:pt idx="6190">
                  <c:v>49.520000000006497</c:v>
                </c:pt>
                <c:pt idx="6191">
                  <c:v>49.528000000006507</c:v>
                </c:pt>
                <c:pt idx="6192">
                  <c:v>49.536000000006503</c:v>
                </c:pt>
                <c:pt idx="6193">
                  <c:v>49.544000000006498</c:v>
                </c:pt>
                <c:pt idx="6194">
                  <c:v>49.552000000006508</c:v>
                </c:pt>
                <c:pt idx="6195">
                  <c:v>49.560000000006511</c:v>
                </c:pt>
                <c:pt idx="6196">
                  <c:v>49.568000000006521</c:v>
                </c:pt>
                <c:pt idx="6197">
                  <c:v>49.576000000006523</c:v>
                </c:pt>
                <c:pt idx="6198">
                  <c:v>49.584000000006519</c:v>
                </c:pt>
                <c:pt idx="6199">
                  <c:v>49.592000000006536</c:v>
                </c:pt>
                <c:pt idx="6200">
                  <c:v>49.600000000006531</c:v>
                </c:pt>
                <c:pt idx="6201">
                  <c:v>49.608000000006541</c:v>
                </c:pt>
                <c:pt idx="6202">
                  <c:v>49.616000000006544</c:v>
                </c:pt>
                <c:pt idx="6203">
                  <c:v>49.624000000006554</c:v>
                </c:pt>
                <c:pt idx="6204">
                  <c:v>49.632000000006556</c:v>
                </c:pt>
                <c:pt idx="6205">
                  <c:v>49.640000000006552</c:v>
                </c:pt>
                <c:pt idx="6206">
                  <c:v>49.648000000006554</c:v>
                </c:pt>
                <c:pt idx="6207">
                  <c:v>49.656000000006557</c:v>
                </c:pt>
                <c:pt idx="6208">
                  <c:v>49.66400000000656</c:v>
                </c:pt>
                <c:pt idx="6209">
                  <c:v>49.672000000006577</c:v>
                </c:pt>
                <c:pt idx="6210">
                  <c:v>49.680000000006572</c:v>
                </c:pt>
                <c:pt idx="6211">
                  <c:v>49.688000000006575</c:v>
                </c:pt>
                <c:pt idx="6212">
                  <c:v>49.696000000006585</c:v>
                </c:pt>
                <c:pt idx="6213">
                  <c:v>49.70400000000658</c:v>
                </c:pt>
                <c:pt idx="6214">
                  <c:v>49.71200000000659</c:v>
                </c:pt>
                <c:pt idx="6215">
                  <c:v>49.720000000006593</c:v>
                </c:pt>
                <c:pt idx="6216">
                  <c:v>49.728000000006602</c:v>
                </c:pt>
                <c:pt idx="6217">
                  <c:v>49.736000000006605</c:v>
                </c:pt>
                <c:pt idx="6218">
                  <c:v>49.744000000006601</c:v>
                </c:pt>
                <c:pt idx="6219">
                  <c:v>49.752000000006603</c:v>
                </c:pt>
                <c:pt idx="6220">
                  <c:v>49.760000000006606</c:v>
                </c:pt>
                <c:pt idx="6221">
                  <c:v>49.768000000006616</c:v>
                </c:pt>
                <c:pt idx="6222">
                  <c:v>49.776000000006611</c:v>
                </c:pt>
                <c:pt idx="6223">
                  <c:v>49.784000000006614</c:v>
                </c:pt>
                <c:pt idx="6224">
                  <c:v>49.792000000006631</c:v>
                </c:pt>
                <c:pt idx="6225">
                  <c:v>49.800000000006627</c:v>
                </c:pt>
                <c:pt idx="6226">
                  <c:v>49.808000000006629</c:v>
                </c:pt>
                <c:pt idx="6227">
                  <c:v>49.816000000006625</c:v>
                </c:pt>
                <c:pt idx="6228">
                  <c:v>49.824000000006635</c:v>
                </c:pt>
                <c:pt idx="6229">
                  <c:v>49.832000000006644</c:v>
                </c:pt>
                <c:pt idx="6230">
                  <c:v>49.84000000000664</c:v>
                </c:pt>
                <c:pt idx="6231">
                  <c:v>49.848000000006643</c:v>
                </c:pt>
                <c:pt idx="6232">
                  <c:v>49.856000000006645</c:v>
                </c:pt>
                <c:pt idx="6233">
                  <c:v>49.864000000006648</c:v>
                </c:pt>
                <c:pt idx="6234">
                  <c:v>49.872000000006658</c:v>
                </c:pt>
                <c:pt idx="6235">
                  <c:v>49.880000000006653</c:v>
                </c:pt>
                <c:pt idx="6236">
                  <c:v>49.888000000006663</c:v>
                </c:pt>
                <c:pt idx="6237">
                  <c:v>49.896000000006666</c:v>
                </c:pt>
                <c:pt idx="6238">
                  <c:v>49.904000000006668</c:v>
                </c:pt>
                <c:pt idx="6239">
                  <c:v>49.912000000006671</c:v>
                </c:pt>
                <c:pt idx="6240">
                  <c:v>49.920000000006681</c:v>
                </c:pt>
                <c:pt idx="6241">
                  <c:v>49.928000000006691</c:v>
                </c:pt>
                <c:pt idx="6242">
                  <c:v>49.936000000006686</c:v>
                </c:pt>
                <c:pt idx="6243">
                  <c:v>49.944000000006689</c:v>
                </c:pt>
                <c:pt idx="6244">
                  <c:v>49.952000000006691</c:v>
                </c:pt>
                <c:pt idx="6245">
                  <c:v>49.960000000006701</c:v>
                </c:pt>
                <c:pt idx="6246">
                  <c:v>49.968000000006711</c:v>
                </c:pt>
                <c:pt idx="6247">
                  <c:v>49.976000000006707</c:v>
                </c:pt>
                <c:pt idx="6248">
                  <c:v>49.984000000006709</c:v>
                </c:pt>
                <c:pt idx="6249">
                  <c:v>49.992000000006719</c:v>
                </c:pt>
                <c:pt idx="6250">
                  <c:v>50.000000000006722</c:v>
                </c:pt>
                <c:pt idx="6251">
                  <c:v>50.008000000006732</c:v>
                </c:pt>
                <c:pt idx="6252">
                  <c:v>50.016000000006727</c:v>
                </c:pt>
                <c:pt idx="6253">
                  <c:v>50.02400000000673</c:v>
                </c:pt>
                <c:pt idx="6254">
                  <c:v>50.032000000006732</c:v>
                </c:pt>
                <c:pt idx="6255">
                  <c:v>50.040000000006735</c:v>
                </c:pt>
                <c:pt idx="6256">
                  <c:v>50.048000000006752</c:v>
                </c:pt>
                <c:pt idx="6257">
                  <c:v>50.056000000006748</c:v>
                </c:pt>
                <c:pt idx="6258">
                  <c:v>50.06400000000675</c:v>
                </c:pt>
                <c:pt idx="6259">
                  <c:v>50.072000000006753</c:v>
                </c:pt>
                <c:pt idx="6260">
                  <c:v>50.080000000006756</c:v>
                </c:pt>
                <c:pt idx="6261">
                  <c:v>50.088000000006758</c:v>
                </c:pt>
                <c:pt idx="6262">
                  <c:v>50.096000000006761</c:v>
                </c:pt>
                <c:pt idx="6263">
                  <c:v>50.104000000006764</c:v>
                </c:pt>
                <c:pt idx="6264">
                  <c:v>50.112000000006773</c:v>
                </c:pt>
                <c:pt idx="6265">
                  <c:v>50.120000000006783</c:v>
                </c:pt>
                <c:pt idx="6266">
                  <c:v>50.128000000006786</c:v>
                </c:pt>
                <c:pt idx="6267">
                  <c:v>50.136000000006781</c:v>
                </c:pt>
                <c:pt idx="6268">
                  <c:v>50.144000000006784</c:v>
                </c:pt>
                <c:pt idx="6269">
                  <c:v>50.152000000006787</c:v>
                </c:pt>
                <c:pt idx="6270">
                  <c:v>50.160000000006789</c:v>
                </c:pt>
                <c:pt idx="6271">
                  <c:v>50.168000000006799</c:v>
                </c:pt>
                <c:pt idx="6272">
                  <c:v>50.176000000006802</c:v>
                </c:pt>
                <c:pt idx="6273">
                  <c:v>50.184000000006804</c:v>
                </c:pt>
                <c:pt idx="6274">
                  <c:v>50.192000000006814</c:v>
                </c:pt>
                <c:pt idx="6275">
                  <c:v>50.20000000000681</c:v>
                </c:pt>
                <c:pt idx="6276">
                  <c:v>50.208000000006813</c:v>
                </c:pt>
                <c:pt idx="6277">
                  <c:v>50.216000000006815</c:v>
                </c:pt>
                <c:pt idx="6278">
                  <c:v>50.224000000006818</c:v>
                </c:pt>
                <c:pt idx="6279">
                  <c:v>50.232000000006835</c:v>
                </c:pt>
                <c:pt idx="6280">
                  <c:v>50.24000000000683</c:v>
                </c:pt>
                <c:pt idx="6281">
                  <c:v>50.248000000006833</c:v>
                </c:pt>
                <c:pt idx="6282">
                  <c:v>50.256000000006836</c:v>
                </c:pt>
                <c:pt idx="6283">
                  <c:v>50.264000000006838</c:v>
                </c:pt>
                <c:pt idx="6284">
                  <c:v>50.272000000006848</c:v>
                </c:pt>
                <c:pt idx="6285">
                  <c:v>50.280000000006851</c:v>
                </c:pt>
                <c:pt idx="6286">
                  <c:v>50.288000000006853</c:v>
                </c:pt>
                <c:pt idx="6287">
                  <c:v>50.296000000006863</c:v>
                </c:pt>
                <c:pt idx="6288">
                  <c:v>50.304000000006852</c:v>
                </c:pt>
                <c:pt idx="6289">
                  <c:v>50.312000000006854</c:v>
                </c:pt>
                <c:pt idx="6290">
                  <c:v>50.320000000006864</c:v>
                </c:pt>
                <c:pt idx="6291">
                  <c:v>50.328000000006867</c:v>
                </c:pt>
                <c:pt idx="6292">
                  <c:v>50.336000000006862</c:v>
                </c:pt>
                <c:pt idx="6293">
                  <c:v>50.344000000006872</c:v>
                </c:pt>
                <c:pt idx="6294">
                  <c:v>50.352000000006875</c:v>
                </c:pt>
                <c:pt idx="6295">
                  <c:v>50.360000000006885</c:v>
                </c:pt>
                <c:pt idx="6296">
                  <c:v>50.368000000006887</c:v>
                </c:pt>
                <c:pt idx="6297">
                  <c:v>50.37600000000689</c:v>
                </c:pt>
                <c:pt idx="6298">
                  <c:v>50.384000000006886</c:v>
                </c:pt>
                <c:pt idx="6299">
                  <c:v>50.392000000006902</c:v>
                </c:pt>
                <c:pt idx="6300">
                  <c:v>50.400000000006905</c:v>
                </c:pt>
                <c:pt idx="6301">
                  <c:v>50.408000000006908</c:v>
                </c:pt>
                <c:pt idx="6302">
                  <c:v>50.416000000006903</c:v>
                </c:pt>
                <c:pt idx="6303">
                  <c:v>50.424000000006906</c:v>
                </c:pt>
                <c:pt idx="6304">
                  <c:v>50.432000000006916</c:v>
                </c:pt>
                <c:pt idx="6305">
                  <c:v>50.440000000006911</c:v>
                </c:pt>
                <c:pt idx="6306">
                  <c:v>50.448000000006928</c:v>
                </c:pt>
                <c:pt idx="6307">
                  <c:v>50.456000000006924</c:v>
                </c:pt>
                <c:pt idx="6308">
                  <c:v>50.464000000006934</c:v>
                </c:pt>
                <c:pt idx="6309">
                  <c:v>50.472000000006936</c:v>
                </c:pt>
                <c:pt idx="6310">
                  <c:v>50.480000000006932</c:v>
                </c:pt>
                <c:pt idx="6311">
                  <c:v>50.488000000006942</c:v>
                </c:pt>
                <c:pt idx="6312">
                  <c:v>50.496000000006951</c:v>
                </c:pt>
                <c:pt idx="6313">
                  <c:v>50.504000000006954</c:v>
                </c:pt>
                <c:pt idx="6314">
                  <c:v>50.512000000006957</c:v>
                </c:pt>
                <c:pt idx="6315">
                  <c:v>50.520000000006959</c:v>
                </c:pt>
                <c:pt idx="6316">
                  <c:v>50.528000000006962</c:v>
                </c:pt>
                <c:pt idx="6317">
                  <c:v>50.536000000006965</c:v>
                </c:pt>
                <c:pt idx="6318">
                  <c:v>50.54400000000696</c:v>
                </c:pt>
                <c:pt idx="6319">
                  <c:v>50.55200000000697</c:v>
                </c:pt>
                <c:pt idx="6320">
                  <c:v>50.56000000000698</c:v>
                </c:pt>
                <c:pt idx="6321">
                  <c:v>50.568000000006982</c:v>
                </c:pt>
                <c:pt idx="6322">
                  <c:v>50.576000000006985</c:v>
                </c:pt>
                <c:pt idx="6323">
                  <c:v>50.584000000006981</c:v>
                </c:pt>
                <c:pt idx="6324">
                  <c:v>50.592000000006998</c:v>
                </c:pt>
                <c:pt idx="6325">
                  <c:v>50.600000000006993</c:v>
                </c:pt>
                <c:pt idx="6326">
                  <c:v>50.608000000007003</c:v>
                </c:pt>
                <c:pt idx="6327">
                  <c:v>50.616000000007006</c:v>
                </c:pt>
                <c:pt idx="6328">
                  <c:v>50.624000000007008</c:v>
                </c:pt>
                <c:pt idx="6329">
                  <c:v>50.632000000007011</c:v>
                </c:pt>
                <c:pt idx="6330">
                  <c:v>50.640000000007014</c:v>
                </c:pt>
                <c:pt idx="6331">
                  <c:v>50.648000000007016</c:v>
                </c:pt>
                <c:pt idx="6332">
                  <c:v>50.656000000007012</c:v>
                </c:pt>
                <c:pt idx="6333">
                  <c:v>50.664000000007022</c:v>
                </c:pt>
                <c:pt idx="6334">
                  <c:v>50.672000000007031</c:v>
                </c:pt>
                <c:pt idx="6335">
                  <c:v>50.680000000007034</c:v>
                </c:pt>
                <c:pt idx="6336">
                  <c:v>50.688000000007037</c:v>
                </c:pt>
                <c:pt idx="6337">
                  <c:v>50.696000000007039</c:v>
                </c:pt>
                <c:pt idx="6338">
                  <c:v>50.704000000007042</c:v>
                </c:pt>
                <c:pt idx="6339">
                  <c:v>50.712000000007052</c:v>
                </c:pt>
                <c:pt idx="6340">
                  <c:v>50.720000000007055</c:v>
                </c:pt>
                <c:pt idx="6341">
                  <c:v>50.728000000007064</c:v>
                </c:pt>
                <c:pt idx="6342">
                  <c:v>50.73600000000706</c:v>
                </c:pt>
                <c:pt idx="6343">
                  <c:v>50.744000000007055</c:v>
                </c:pt>
                <c:pt idx="6344">
                  <c:v>50.752000000007065</c:v>
                </c:pt>
                <c:pt idx="6345">
                  <c:v>50.760000000007068</c:v>
                </c:pt>
                <c:pt idx="6346">
                  <c:v>50.768000000007078</c:v>
                </c:pt>
                <c:pt idx="6347">
                  <c:v>50.776000000007073</c:v>
                </c:pt>
                <c:pt idx="6348">
                  <c:v>50.784000000007076</c:v>
                </c:pt>
                <c:pt idx="6349">
                  <c:v>50.792000000007093</c:v>
                </c:pt>
                <c:pt idx="6350">
                  <c:v>50.800000000007081</c:v>
                </c:pt>
                <c:pt idx="6351">
                  <c:v>50.808000000007091</c:v>
                </c:pt>
                <c:pt idx="6352">
                  <c:v>50.816000000007094</c:v>
                </c:pt>
                <c:pt idx="6353">
                  <c:v>50.824000000007096</c:v>
                </c:pt>
                <c:pt idx="6354">
                  <c:v>50.832000000007099</c:v>
                </c:pt>
                <c:pt idx="6355">
                  <c:v>50.840000000007095</c:v>
                </c:pt>
                <c:pt idx="6356">
                  <c:v>50.848000000007104</c:v>
                </c:pt>
                <c:pt idx="6357">
                  <c:v>50.856000000007107</c:v>
                </c:pt>
                <c:pt idx="6358">
                  <c:v>50.86400000000711</c:v>
                </c:pt>
                <c:pt idx="6359">
                  <c:v>50.87200000000712</c:v>
                </c:pt>
                <c:pt idx="6360">
                  <c:v>50.880000000007115</c:v>
                </c:pt>
                <c:pt idx="6361">
                  <c:v>50.888000000007125</c:v>
                </c:pt>
                <c:pt idx="6362">
                  <c:v>50.896000000007128</c:v>
                </c:pt>
                <c:pt idx="6363">
                  <c:v>50.904000000007123</c:v>
                </c:pt>
                <c:pt idx="6364">
                  <c:v>50.912000000007126</c:v>
                </c:pt>
                <c:pt idx="6365">
                  <c:v>50.920000000007143</c:v>
                </c:pt>
                <c:pt idx="6366">
                  <c:v>50.928000000007152</c:v>
                </c:pt>
                <c:pt idx="6367">
                  <c:v>50.936000000007148</c:v>
                </c:pt>
                <c:pt idx="6368">
                  <c:v>50.944000000007144</c:v>
                </c:pt>
                <c:pt idx="6369">
                  <c:v>50.952000000007146</c:v>
                </c:pt>
                <c:pt idx="6370">
                  <c:v>50.960000000007156</c:v>
                </c:pt>
                <c:pt idx="6371">
                  <c:v>50.968000000007159</c:v>
                </c:pt>
                <c:pt idx="6372">
                  <c:v>50.976000000007154</c:v>
                </c:pt>
                <c:pt idx="6373">
                  <c:v>50.984000000007164</c:v>
                </c:pt>
                <c:pt idx="6374">
                  <c:v>50.992000000007181</c:v>
                </c:pt>
                <c:pt idx="6375">
                  <c:v>51.000000000007176</c:v>
                </c:pt>
                <c:pt idx="6376">
                  <c:v>51.008000000007179</c:v>
                </c:pt>
                <c:pt idx="6377">
                  <c:v>51.016000000007175</c:v>
                </c:pt>
                <c:pt idx="6378">
                  <c:v>51.024000000007184</c:v>
                </c:pt>
                <c:pt idx="6379">
                  <c:v>51.032000000007187</c:v>
                </c:pt>
                <c:pt idx="6380">
                  <c:v>51.04000000000719</c:v>
                </c:pt>
                <c:pt idx="6381">
                  <c:v>51.0480000000072</c:v>
                </c:pt>
                <c:pt idx="6382">
                  <c:v>51.056000000007195</c:v>
                </c:pt>
                <c:pt idx="6383">
                  <c:v>51.064000000007205</c:v>
                </c:pt>
                <c:pt idx="6384">
                  <c:v>51.072000000007208</c:v>
                </c:pt>
                <c:pt idx="6385">
                  <c:v>51.080000000007203</c:v>
                </c:pt>
                <c:pt idx="6386">
                  <c:v>51.088000000007206</c:v>
                </c:pt>
                <c:pt idx="6387">
                  <c:v>51.096000000007216</c:v>
                </c:pt>
                <c:pt idx="6388">
                  <c:v>51.104000000007211</c:v>
                </c:pt>
                <c:pt idx="6389">
                  <c:v>51.112000000007228</c:v>
                </c:pt>
                <c:pt idx="6390">
                  <c:v>51.120000000007231</c:v>
                </c:pt>
                <c:pt idx="6391">
                  <c:v>51.128000000007233</c:v>
                </c:pt>
                <c:pt idx="6392">
                  <c:v>51.136000000007236</c:v>
                </c:pt>
                <c:pt idx="6393">
                  <c:v>51.144000000007232</c:v>
                </c:pt>
                <c:pt idx="6394">
                  <c:v>51.152000000007241</c:v>
                </c:pt>
                <c:pt idx="6395">
                  <c:v>51.160000000007251</c:v>
                </c:pt>
                <c:pt idx="6396">
                  <c:v>51.168000000007254</c:v>
                </c:pt>
                <c:pt idx="6397">
                  <c:v>51.176000000007257</c:v>
                </c:pt>
                <c:pt idx="6398">
                  <c:v>51.184000000007252</c:v>
                </c:pt>
                <c:pt idx="6399">
                  <c:v>51.192000000007262</c:v>
                </c:pt>
                <c:pt idx="6400">
                  <c:v>51.200000000007265</c:v>
                </c:pt>
                <c:pt idx="6401">
                  <c:v>51.208000000007267</c:v>
                </c:pt>
                <c:pt idx="6402">
                  <c:v>51.21600000000727</c:v>
                </c:pt>
                <c:pt idx="6403">
                  <c:v>51.224000000007273</c:v>
                </c:pt>
                <c:pt idx="6404">
                  <c:v>51.232000000007282</c:v>
                </c:pt>
                <c:pt idx="6405">
                  <c:v>51.240000000007285</c:v>
                </c:pt>
                <c:pt idx="6406">
                  <c:v>51.248000000007288</c:v>
                </c:pt>
                <c:pt idx="6407">
                  <c:v>51.25600000000729</c:v>
                </c:pt>
                <c:pt idx="6408">
                  <c:v>51.264000000007293</c:v>
                </c:pt>
                <c:pt idx="6409">
                  <c:v>51.272000000007303</c:v>
                </c:pt>
                <c:pt idx="6410">
                  <c:v>51.280000000007298</c:v>
                </c:pt>
                <c:pt idx="6411">
                  <c:v>51.288000000007308</c:v>
                </c:pt>
                <c:pt idx="6412">
                  <c:v>51.296000000007311</c:v>
                </c:pt>
                <c:pt idx="6413">
                  <c:v>51.304000000007306</c:v>
                </c:pt>
                <c:pt idx="6414">
                  <c:v>51.312000000007309</c:v>
                </c:pt>
                <c:pt idx="6415">
                  <c:v>51.320000000007312</c:v>
                </c:pt>
                <c:pt idx="6416">
                  <c:v>51.328000000007322</c:v>
                </c:pt>
                <c:pt idx="6417">
                  <c:v>51.336000000007324</c:v>
                </c:pt>
                <c:pt idx="6418">
                  <c:v>51.344000000007327</c:v>
                </c:pt>
                <c:pt idx="6419">
                  <c:v>51.35200000000733</c:v>
                </c:pt>
                <c:pt idx="6420">
                  <c:v>51.360000000007332</c:v>
                </c:pt>
                <c:pt idx="6421">
                  <c:v>51.368000000007342</c:v>
                </c:pt>
                <c:pt idx="6422">
                  <c:v>51.376000000007345</c:v>
                </c:pt>
                <c:pt idx="6423">
                  <c:v>51.38400000000734</c:v>
                </c:pt>
                <c:pt idx="6424">
                  <c:v>51.39200000000735</c:v>
                </c:pt>
                <c:pt idx="6425">
                  <c:v>51.400000000007353</c:v>
                </c:pt>
                <c:pt idx="6426">
                  <c:v>51.408000000007355</c:v>
                </c:pt>
                <c:pt idx="6427">
                  <c:v>51.416000000007358</c:v>
                </c:pt>
                <c:pt idx="6428">
                  <c:v>51.424000000007361</c:v>
                </c:pt>
                <c:pt idx="6429">
                  <c:v>51.43200000000737</c:v>
                </c:pt>
                <c:pt idx="6430">
                  <c:v>51.440000000007366</c:v>
                </c:pt>
                <c:pt idx="6431">
                  <c:v>51.448000000007376</c:v>
                </c:pt>
                <c:pt idx="6432">
                  <c:v>51.456000000007379</c:v>
                </c:pt>
                <c:pt idx="6433">
                  <c:v>51.464000000007381</c:v>
                </c:pt>
                <c:pt idx="6434">
                  <c:v>51.472000000007391</c:v>
                </c:pt>
                <c:pt idx="6435">
                  <c:v>51.480000000007394</c:v>
                </c:pt>
                <c:pt idx="6436">
                  <c:v>51.488000000007396</c:v>
                </c:pt>
                <c:pt idx="6437">
                  <c:v>51.496000000007399</c:v>
                </c:pt>
                <c:pt idx="6438">
                  <c:v>51.504000000007402</c:v>
                </c:pt>
                <c:pt idx="6439">
                  <c:v>51.512000000007404</c:v>
                </c:pt>
                <c:pt idx="6440">
                  <c:v>51.520000000007414</c:v>
                </c:pt>
                <c:pt idx="6441">
                  <c:v>51.528000000007417</c:v>
                </c:pt>
                <c:pt idx="6442">
                  <c:v>51.536000000007412</c:v>
                </c:pt>
                <c:pt idx="6443">
                  <c:v>51.544000000007415</c:v>
                </c:pt>
                <c:pt idx="6444">
                  <c:v>51.552000000007425</c:v>
                </c:pt>
                <c:pt idx="6445">
                  <c:v>51.560000000007435</c:v>
                </c:pt>
                <c:pt idx="6446">
                  <c:v>51.568000000007437</c:v>
                </c:pt>
                <c:pt idx="6447">
                  <c:v>51.57600000000744</c:v>
                </c:pt>
                <c:pt idx="6448">
                  <c:v>51.584000000007435</c:v>
                </c:pt>
                <c:pt idx="6449">
                  <c:v>51.592000000007452</c:v>
                </c:pt>
                <c:pt idx="6450">
                  <c:v>51.600000000007448</c:v>
                </c:pt>
                <c:pt idx="6451">
                  <c:v>51.608000000007451</c:v>
                </c:pt>
                <c:pt idx="6452">
                  <c:v>51.616000000007453</c:v>
                </c:pt>
                <c:pt idx="6453">
                  <c:v>51.624000000007456</c:v>
                </c:pt>
                <c:pt idx="6454">
                  <c:v>51.632000000007466</c:v>
                </c:pt>
                <c:pt idx="6455">
                  <c:v>51.640000000007461</c:v>
                </c:pt>
                <c:pt idx="6456">
                  <c:v>51.648000000007471</c:v>
                </c:pt>
                <c:pt idx="6457">
                  <c:v>51.656000000007474</c:v>
                </c:pt>
                <c:pt idx="6458">
                  <c:v>51.664000000007476</c:v>
                </c:pt>
                <c:pt idx="6459">
                  <c:v>51.672000000007486</c:v>
                </c:pt>
                <c:pt idx="6460">
                  <c:v>51.680000000007482</c:v>
                </c:pt>
                <c:pt idx="6461">
                  <c:v>51.688000000007492</c:v>
                </c:pt>
                <c:pt idx="6462">
                  <c:v>51.696000000007501</c:v>
                </c:pt>
                <c:pt idx="6463">
                  <c:v>51.704000000007497</c:v>
                </c:pt>
                <c:pt idx="6464">
                  <c:v>51.7120000000075</c:v>
                </c:pt>
                <c:pt idx="6465">
                  <c:v>51.720000000007502</c:v>
                </c:pt>
                <c:pt idx="6466">
                  <c:v>51.728000000007512</c:v>
                </c:pt>
                <c:pt idx="6467">
                  <c:v>51.736000000007515</c:v>
                </c:pt>
                <c:pt idx="6468">
                  <c:v>51.74400000000751</c:v>
                </c:pt>
                <c:pt idx="6469">
                  <c:v>51.75200000000752</c:v>
                </c:pt>
                <c:pt idx="6470">
                  <c:v>51.760000000007523</c:v>
                </c:pt>
                <c:pt idx="6471">
                  <c:v>51.768000000007532</c:v>
                </c:pt>
                <c:pt idx="6472">
                  <c:v>51.776000000007528</c:v>
                </c:pt>
                <c:pt idx="6473">
                  <c:v>51.784000000007524</c:v>
                </c:pt>
                <c:pt idx="6474">
                  <c:v>51.792000000007548</c:v>
                </c:pt>
                <c:pt idx="6475">
                  <c:v>51.800000000007536</c:v>
                </c:pt>
                <c:pt idx="6476">
                  <c:v>51.808000000007546</c:v>
                </c:pt>
                <c:pt idx="6477">
                  <c:v>51.816000000007541</c:v>
                </c:pt>
                <c:pt idx="6478">
                  <c:v>51.824000000007544</c:v>
                </c:pt>
                <c:pt idx="6479">
                  <c:v>51.832000000007554</c:v>
                </c:pt>
                <c:pt idx="6480">
                  <c:v>51.840000000007549</c:v>
                </c:pt>
                <c:pt idx="6481">
                  <c:v>51.848000000007552</c:v>
                </c:pt>
                <c:pt idx="6482">
                  <c:v>51.856000000007555</c:v>
                </c:pt>
                <c:pt idx="6483">
                  <c:v>51.864000000007564</c:v>
                </c:pt>
                <c:pt idx="6484">
                  <c:v>51.872000000007574</c:v>
                </c:pt>
                <c:pt idx="6485">
                  <c:v>51.88000000000757</c:v>
                </c:pt>
                <c:pt idx="6486">
                  <c:v>51.888000000007573</c:v>
                </c:pt>
                <c:pt idx="6487">
                  <c:v>51.896000000007575</c:v>
                </c:pt>
                <c:pt idx="6488">
                  <c:v>51.904000000007578</c:v>
                </c:pt>
                <c:pt idx="6489">
                  <c:v>51.912000000007595</c:v>
                </c:pt>
                <c:pt idx="6490">
                  <c:v>51.920000000007597</c:v>
                </c:pt>
                <c:pt idx="6491">
                  <c:v>51.9280000000076</c:v>
                </c:pt>
                <c:pt idx="6492">
                  <c:v>51.936000000007596</c:v>
                </c:pt>
                <c:pt idx="6493">
                  <c:v>51.944000000007598</c:v>
                </c:pt>
                <c:pt idx="6494">
                  <c:v>51.952000000007601</c:v>
                </c:pt>
                <c:pt idx="6495">
                  <c:v>51.960000000007604</c:v>
                </c:pt>
                <c:pt idx="6496">
                  <c:v>51.968000000007606</c:v>
                </c:pt>
                <c:pt idx="6497">
                  <c:v>51.976000000007616</c:v>
                </c:pt>
                <c:pt idx="6498">
                  <c:v>51.984000000007619</c:v>
                </c:pt>
                <c:pt idx="6499">
                  <c:v>51.992000000007629</c:v>
                </c:pt>
                <c:pt idx="6500">
                  <c:v>52.000000000007624</c:v>
                </c:pt>
                <c:pt idx="6501">
                  <c:v>52.008000000007634</c:v>
                </c:pt>
                <c:pt idx="6502">
                  <c:v>52.016000000007629</c:v>
                </c:pt>
                <c:pt idx="6503">
                  <c:v>52.024000000007632</c:v>
                </c:pt>
                <c:pt idx="6504">
                  <c:v>52.032000000007649</c:v>
                </c:pt>
                <c:pt idx="6505">
                  <c:v>52.040000000007645</c:v>
                </c:pt>
                <c:pt idx="6506">
                  <c:v>52.048000000007654</c:v>
                </c:pt>
                <c:pt idx="6507">
                  <c:v>52.05600000000765</c:v>
                </c:pt>
                <c:pt idx="6508">
                  <c:v>52.064000000007653</c:v>
                </c:pt>
                <c:pt idx="6509">
                  <c:v>52.072000000007655</c:v>
                </c:pt>
                <c:pt idx="6510">
                  <c:v>52.080000000007658</c:v>
                </c:pt>
                <c:pt idx="6511">
                  <c:v>52.088000000007661</c:v>
                </c:pt>
                <c:pt idx="6512">
                  <c:v>52.096000000007677</c:v>
                </c:pt>
                <c:pt idx="6513">
                  <c:v>52.104000000007673</c:v>
                </c:pt>
                <c:pt idx="6514">
                  <c:v>52.112000000007676</c:v>
                </c:pt>
                <c:pt idx="6515">
                  <c:v>52.120000000007686</c:v>
                </c:pt>
                <c:pt idx="6516">
                  <c:v>52.128000000007688</c:v>
                </c:pt>
                <c:pt idx="6517">
                  <c:v>52.136000000007691</c:v>
                </c:pt>
                <c:pt idx="6518">
                  <c:v>52.144000000007694</c:v>
                </c:pt>
                <c:pt idx="6519">
                  <c:v>52.152000000007703</c:v>
                </c:pt>
                <c:pt idx="6520">
                  <c:v>52.160000000007713</c:v>
                </c:pt>
                <c:pt idx="6521">
                  <c:v>52.168000000007716</c:v>
                </c:pt>
                <c:pt idx="6522">
                  <c:v>52.176000000007711</c:v>
                </c:pt>
                <c:pt idx="6523">
                  <c:v>52.184000000007714</c:v>
                </c:pt>
                <c:pt idx="6524">
                  <c:v>52.192000000007724</c:v>
                </c:pt>
                <c:pt idx="6525">
                  <c:v>52.200000000007719</c:v>
                </c:pt>
                <c:pt idx="6526">
                  <c:v>52.208000000007736</c:v>
                </c:pt>
                <c:pt idx="6527">
                  <c:v>52.216000000007732</c:v>
                </c:pt>
                <c:pt idx="6528">
                  <c:v>52.224000000007742</c:v>
                </c:pt>
                <c:pt idx="6529">
                  <c:v>52.232000000007744</c:v>
                </c:pt>
                <c:pt idx="6530">
                  <c:v>52.240000000007747</c:v>
                </c:pt>
                <c:pt idx="6531">
                  <c:v>52.24800000000775</c:v>
                </c:pt>
                <c:pt idx="6532">
                  <c:v>52.256000000007752</c:v>
                </c:pt>
                <c:pt idx="6533">
                  <c:v>52.264000000007755</c:v>
                </c:pt>
                <c:pt idx="6534">
                  <c:v>52.272000000007765</c:v>
                </c:pt>
                <c:pt idx="6535">
                  <c:v>52.28000000000776</c:v>
                </c:pt>
                <c:pt idx="6536">
                  <c:v>52.288000000007763</c:v>
                </c:pt>
                <c:pt idx="6537">
                  <c:v>52.296000000007773</c:v>
                </c:pt>
                <c:pt idx="6538">
                  <c:v>52.304000000007761</c:v>
                </c:pt>
                <c:pt idx="6539">
                  <c:v>52.312000000007771</c:v>
                </c:pt>
                <c:pt idx="6540">
                  <c:v>52.320000000007781</c:v>
                </c:pt>
                <c:pt idx="6541">
                  <c:v>52.328000000007783</c:v>
                </c:pt>
                <c:pt idx="6542">
                  <c:v>52.336000000007786</c:v>
                </c:pt>
                <c:pt idx="6543">
                  <c:v>52.344000000007782</c:v>
                </c:pt>
                <c:pt idx="6544">
                  <c:v>52.352000000007791</c:v>
                </c:pt>
                <c:pt idx="6545">
                  <c:v>52.360000000007801</c:v>
                </c:pt>
                <c:pt idx="6546">
                  <c:v>52.368000000007804</c:v>
                </c:pt>
                <c:pt idx="6547">
                  <c:v>52.376000000007799</c:v>
                </c:pt>
                <c:pt idx="6548">
                  <c:v>52.384000000007795</c:v>
                </c:pt>
                <c:pt idx="6549">
                  <c:v>52.392000000007812</c:v>
                </c:pt>
                <c:pt idx="6550">
                  <c:v>52.400000000007815</c:v>
                </c:pt>
                <c:pt idx="6551">
                  <c:v>52.408000000007817</c:v>
                </c:pt>
                <c:pt idx="6552">
                  <c:v>52.41600000000782</c:v>
                </c:pt>
                <c:pt idx="6553">
                  <c:v>52.424000000007823</c:v>
                </c:pt>
                <c:pt idx="6554">
                  <c:v>52.432000000007832</c:v>
                </c:pt>
                <c:pt idx="6555">
                  <c:v>52.440000000007828</c:v>
                </c:pt>
                <c:pt idx="6556">
                  <c:v>52.448000000007831</c:v>
                </c:pt>
                <c:pt idx="6557">
                  <c:v>52.45600000000784</c:v>
                </c:pt>
                <c:pt idx="6558">
                  <c:v>52.464000000007843</c:v>
                </c:pt>
                <c:pt idx="6559">
                  <c:v>52.472000000007853</c:v>
                </c:pt>
                <c:pt idx="6560">
                  <c:v>52.480000000007848</c:v>
                </c:pt>
                <c:pt idx="6561">
                  <c:v>52.488000000007851</c:v>
                </c:pt>
                <c:pt idx="6562">
                  <c:v>52.496000000007861</c:v>
                </c:pt>
                <c:pt idx="6563">
                  <c:v>52.504000000007856</c:v>
                </c:pt>
                <c:pt idx="6564">
                  <c:v>52.512000000007859</c:v>
                </c:pt>
                <c:pt idx="6565">
                  <c:v>52.520000000007869</c:v>
                </c:pt>
                <c:pt idx="6566">
                  <c:v>52.528000000007879</c:v>
                </c:pt>
                <c:pt idx="6567">
                  <c:v>52.536000000007881</c:v>
                </c:pt>
                <c:pt idx="6568">
                  <c:v>52.544000000007877</c:v>
                </c:pt>
                <c:pt idx="6569">
                  <c:v>52.55200000000788</c:v>
                </c:pt>
                <c:pt idx="6570">
                  <c:v>52.560000000007882</c:v>
                </c:pt>
                <c:pt idx="6571">
                  <c:v>52.568000000007892</c:v>
                </c:pt>
                <c:pt idx="6572">
                  <c:v>52.576000000007888</c:v>
                </c:pt>
                <c:pt idx="6573">
                  <c:v>52.584000000007897</c:v>
                </c:pt>
                <c:pt idx="6574">
                  <c:v>52.592000000007907</c:v>
                </c:pt>
                <c:pt idx="6575">
                  <c:v>52.600000000007903</c:v>
                </c:pt>
                <c:pt idx="6576">
                  <c:v>52.608000000007912</c:v>
                </c:pt>
                <c:pt idx="6577">
                  <c:v>52.616000000007908</c:v>
                </c:pt>
                <c:pt idx="6578">
                  <c:v>52.624000000007911</c:v>
                </c:pt>
                <c:pt idx="6579">
                  <c:v>52.632000000007913</c:v>
                </c:pt>
                <c:pt idx="6580">
                  <c:v>52.640000000007916</c:v>
                </c:pt>
                <c:pt idx="6581">
                  <c:v>52.648000000007933</c:v>
                </c:pt>
                <c:pt idx="6582">
                  <c:v>52.656000000007928</c:v>
                </c:pt>
                <c:pt idx="6583">
                  <c:v>52.664000000007931</c:v>
                </c:pt>
                <c:pt idx="6584">
                  <c:v>52.672000000007941</c:v>
                </c:pt>
                <c:pt idx="6585">
                  <c:v>52.680000000007936</c:v>
                </c:pt>
                <c:pt idx="6586">
                  <c:v>52.688000000007939</c:v>
                </c:pt>
                <c:pt idx="6587">
                  <c:v>52.696000000007949</c:v>
                </c:pt>
                <c:pt idx="6588">
                  <c:v>52.704000000007952</c:v>
                </c:pt>
                <c:pt idx="6589">
                  <c:v>52.712000000007961</c:v>
                </c:pt>
                <c:pt idx="6590">
                  <c:v>52.720000000007964</c:v>
                </c:pt>
                <c:pt idx="6591">
                  <c:v>52.728000000007967</c:v>
                </c:pt>
                <c:pt idx="6592">
                  <c:v>52.736000000007962</c:v>
                </c:pt>
                <c:pt idx="6593">
                  <c:v>52.744000000007965</c:v>
                </c:pt>
                <c:pt idx="6594">
                  <c:v>52.752000000007968</c:v>
                </c:pt>
                <c:pt idx="6595">
                  <c:v>52.760000000007977</c:v>
                </c:pt>
                <c:pt idx="6596">
                  <c:v>52.76800000000798</c:v>
                </c:pt>
                <c:pt idx="6597">
                  <c:v>52.776000000007983</c:v>
                </c:pt>
                <c:pt idx="6598">
                  <c:v>52.784000000007985</c:v>
                </c:pt>
                <c:pt idx="6599">
                  <c:v>52.792000000007995</c:v>
                </c:pt>
                <c:pt idx="6600">
                  <c:v>52.800000000007991</c:v>
                </c:pt>
                <c:pt idx="6601">
                  <c:v>52.808000000007993</c:v>
                </c:pt>
                <c:pt idx="6602">
                  <c:v>52.816000000007996</c:v>
                </c:pt>
                <c:pt idx="6603">
                  <c:v>52.824000000007999</c:v>
                </c:pt>
                <c:pt idx="6604">
                  <c:v>52.832000000008009</c:v>
                </c:pt>
                <c:pt idx="6605">
                  <c:v>52.840000000008004</c:v>
                </c:pt>
                <c:pt idx="6606">
                  <c:v>52.848000000008014</c:v>
                </c:pt>
                <c:pt idx="6607">
                  <c:v>52.856000000008009</c:v>
                </c:pt>
                <c:pt idx="6608">
                  <c:v>52.864000000008012</c:v>
                </c:pt>
                <c:pt idx="6609">
                  <c:v>52.872000000008022</c:v>
                </c:pt>
                <c:pt idx="6610">
                  <c:v>52.880000000008025</c:v>
                </c:pt>
                <c:pt idx="6611">
                  <c:v>52.888000000008027</c:v>
                </c:pt>
                <c:pt idx="6612">
                  <c:v>52.896000000008037</c:v>
                </c:pt>
                <c:pt idx="6613">
                  <c:v>52.90400000000804</c:v>
                </c:pt>
                <c:pt idx="6614">
                  <c:v>52.912000000008042</c:v>
                </c:pt>
                <c:pt idx="6615">
                  <c:v>52.920000000008052</c:v>
                </c:pt>
                <c:pt idx="6616">
                  <c:v>52.928000000008055</c:v>
                </c:pt>
                <c:pt idx="6617">
                  <c:v>52.93600000000805</c:v>
                </c:pt>
                <c:pt idx="6618">
                  <c:v>52.944000000008046</c:v>
                </c:pt>
                <c:pt idx="6619">
                  <c:v>52.952000000008056</c:v>
                </c:pt>
                <c:pt idx="6620">
                  <c:v>52.960000000008066</c:v>
                </c:pt>
                <c:pt idx="6621">
                  <c:v>52.968000000008068</c:v>
                </c:pt>
                <c:pt idx="6622">
                  <c:v>52.976000000008071</c:v>
                </c:pt>
                <c:pt idx="6623">
                  <c:v>52.984000000008074</c:v>
                </c:pt>
                <c:pt idx="6624">
                  <c:v>52.992000000008083</c:v>
                </c:pt>
                <c:pt idx="6625">
                  <c:v>53.000000000008079</c:v>
                </c:pt>
                <c:pt idx="6626">
                  <c:v>53.008000000008089</c:v>
                </c:pt>
                <c:pt idx="6627">
                  <c:v>53.016000000008091</c:v>
                </c:pt>
                <c:pt idx="6628">
                  <c:v>53.024000000008101</c:v>
                </c:pt>
                <c:pt idx="6629">
                  <c:v>53.032000000008104</c:v>
                </c:pt>
                <c:pt idx="6630">
                  <c:v>53.040000000008099</c:v>
                </c:pt>
                <c:pt idx="6631">
                  <c:v>53.048000000008102</c:v>
                </c:pt>
                <c:pt idx="6632">
                  <c:v>53.056000000008105</c:v>
                </c:pt>
                <c:pt idx="6633">
                  <c:v>53.064000000008107</c:v>
                </c:pt>
                <c:pt idx="6634">
                  <c:v>53.072000000008117</c:v>
                </c:pt>
                <c:pt idx="6635">
                  <c:v>53.08000000000812</c:v>
                </c:pt>
                <c:pt idx="6636">
                  <c:v>53.088000000008122</c:v>
                </c:pt>
                <c:pt idx="6637">
                  <c:v>53.096000000008132</c:v>
                </c:pt>
                <c:pt idx="6638">
                  <c:v>53.104000000008128</c:v>
                </c:pt>
                <c:pt idx="6639">
                  <c:v>53.11200000000813</c:v>
                </c:pt>
                <c:pt idx="6640">
                  <c:v>53.120000000008133</c:v>
                </c:pt>
                <c:pt idx="6641">
                  <c:v>53.12800000000815</c:v>
                </c:pt>
                <c:pt idx="6642">
                  <c:v>53.136000000008153</c:v>
                </c:pt>
                <c:pt idx="6643">
                  <c:v>53.144000000008148</c:v>
                </c:pt>
                <c:pt idx="6644">
                  <c:v>53.152000000008151</c:v>
                </c:pt>
                <c:pt idx="6645">
                  <c:v>53.160000000008161</c:v>
                </c:pt>
                <c:pt idx="6646">
                  <c:v>53.168000000008163</c:v>
                </c:pt>
                <c:pt idx="6647">
                  <c:v>53.176000000008159</c:v>
                </c:pt>
                <c:pt idx="6648">
                  <c:v>53.184000000008162</c:v>
                </c:pt>
                <c:pt idx="6649">
                  <c:v>53.192000000008179</c:v>
                </c:pt>
                <c:pt idx="6650">
                  <c:v>53.200000000008181</c:v>
                </c:pt>
                <c:pt idx="6651">
                  <c:v>53.208000000008184</c:v>
                </c:pt>
                <c:pt idx="6652">
                  <c:v>53.216000000008179</c:v>
                </c:pt>
                <c:pt idx="6653">
                  <c:v>53.224000000008182</c:v>
                </c:pt>
                <c:pt idx="6654">
                  <c:v>53.232000000008192</c:v>
                </c:pt>
                <c:pt idx="6655">
                  <c:v>53.240000000008202</c:v>
                </c:pt>
                <c:pt idx="6656">
                  <c:v>53.248000000008204</c:v>
                </c:pt>
                <c:pt idx="6657">
                  <c:v>53.2560000000082</c:v>
                </c:pt>
                <c:pt idx="6658">
                  <c:v>53.264000000008203</c:v>
                </c:pt>
                <c:pt idx="6659">
                  <c:v>53.272000000008212</c:v>
                </c:pt>
                <c:pt idx="6660">
                  <c:v>53.280000000008208</c:v>
                </c:pt>
                <c:pt idx="6661">
                  <c:v>53.288000000008211</c:v>
                </c:pt>
                <c:pt idx="6662">
                  <c:v>53.296000000008227</c:v>
                </c:pt>
                <c:pt idx="6663">
                  <c:v>53.304000000008216</c:v>
                </c:pt>
                <c:pt idx="6664">
                  <c:v>53.312000000008226</c:v>
                </c:pt>
                <c:pt idx="6665">
                  <c:v>53.320000000008228</c:v>
                </c:pt>
                <c:pt idx="6666">
                  <c:v>53.328000000008231</c:v>
                </c:pt>
                <c:pt idx="6667">
                  <c:v>53.336000000008234</c:v>
                </c:pt>
                <c:pt idx="6668">
                  <c:v>53.344000000008229</c:v>
                </c:pt>
                <c:pt idx="6669">
                  <c:v>53.352000000008246</c:v>
                </c:pt>
                <c:pt idx="6670">
                  <c:v>53.360000000008249</c:v>
                </c:pt>
                <c:pt idx="6671">
                  <c:v>53.368000000008252</c:v>
                </c:pt>
                <c:pt idx="6672">
                  <c:v>53.376000000008254</c:v>
                </c:pt>
                <c:pt idx="6673">
                  <c:v>53.38400000000825</c:v>
                </c:pt>
                <c:pt idx="6674">
                  <c:v>53.39200000000826</c:v>
                </c:pt>
                <c:pt idx="6675">
                  <c:v>53.400000000008255</c:v>
                </c:pt>
                <c:pt idx="6676">
                  <c:v>53.408000000008272</c:v>
                </c:pt>
                <c:pt idx="6677">
                  <c:v>53.416000000008275</c:v>
                </c:pt>
                <c:pt idx="6678">
                  <c:v>53.424000000008277</c:v>
                </c:pt>
                <c:pt idx="6679">
                  <c:v>53.43200000000828</c:v>
                </c:pt>
                <c:pt idx="6680">
                  <c:v>53.440000000008276</c:v>
                </c:pt>
                <c:pt idx="6681">
                  <c:v>53.448000000008285</c:v>
                </c:pt>
                <c:pt idx="6682">
                  <c:v>53.456000000008281</c:v>
                </c:pt>
                <c:pt idx="6683">
                  <c:v>53.464000000008298</c:v>
                </c:pt>
                <c:pt idx="6684">
                  <c:v>53.4720000000083</c:v>
                </c:pt>
                <c:pt idx="6685">
                  <c:v>53.480000000008296</c:v>
                </c:pt>
                <c:pt idx="6686">
                  <c:v>53.488000000008306</c:v>
                </c:pt>
                <c:pt idx="6687">
                  <c:v>53.496000000008308</c:v>
                </c:pt>
                <c:pt idx="6688">
                  <c:v>53.504000000008304</c:v>
                </c:pt>
                <c:pt idx="6689">
                  <c:v>53.512000000008314</c:v>
                </c:pt>
                <c:pt idx="6690">
                  <c:v>53.520000000008331</c:v>
                </c:pt>
                <c:pt idx="6691">
                  <c:v>53.528000000008333</c:v>
                </c:pt>
                <c:pt idx="6692">
                  <c:v>53.536000000008329</c:v>
                </c:pt>
                <c:pt idx="6693">
                  <c:v>53.544000000008324</c:v>
                </c:pt>
                <c:pt idx="6694">
                  <c:v>53.552000000008334</c:v>
                </c:pt>
                <c:pt idx="6695">
                  <c:v>53.560000000008337</c:v>
                </c:pt>
                <c:pt idx="6696">
                  <c:v>53.568000000008347</c:v>
                </c:pt>
                <c:pt idx="6697">
                  <c:v>53.576000000008349</c:v>
                </c:pt>
                <c:pt idx="6698">
                  <c:v>53.584000000008345</c:v>
                </c:pt>
                <c:pt idx="6699">
                  <c:v>53.592000000008362</c:v>
                </c:pt>
                <c:pt idx="6700">
                  <c:v>53.600000000008357</c:v>
                </c:pt>
                <c:pt idx="6701">
                  <c:v>53.60800000000836</c:v>
                </c:pt>
                <c:pt idx="6702">
                  <c:v>53.616000000008356</c:v>
                </c:pt>
                <c:pt idx="6703">
                  <c:v>53.624000000008365</c:v>
                </c:pt>
                <c:pt idx="6704">
                  <c:v>53.632000000008368</c:v>
                </c:pt>
                <c:pt idx="6705">
                  <c:v>53.640000000008378</c:v>
                </c:pt>
                <c:pt idx="6706">
                  <c:v>53.648000000008381</c:v>
                </c:pt>
                <c:pt idx="6707">
                  <c:v>53.656000000008376</c:v>
                </c:pt>
                <c:pt idx="6708">
                  <c:v>53.664000000008386</c:v>
                </c:pt>
                <c:pt idx="6709">
                  <c:v>53.672000000008389</c:v>
                </c:pt>
                <c:pt idx="6710">
                  <c:v>53.680000000008391</c:v>
                </c:pt>
                <c:pt idx="6711">
                  <c:v>53.688000000008401</c:v>
                </c:pt>
                <c:pt idx="6712">
                  <c:v>53.696000000008404</c:v>
                </c:pt>
                <c:pt idx="6713">
                  <c:v>53.704000000008406</c:v>
                </c:pt>
                <c:pt idx="6714">
                  <c:v>53.712000000008409</c:v>
                </c:pt>
                <c:pt idx="6715">
                  <c:v>53.720000000008412</c:v>
                </c:pt>
                <c:pt idx="6716">
                  <c:v>53.728000000008421</c:v>
                </c:pt>
                <c:pt idx="6717">
                  <c:v>53.736000000008417</c:v>
                </c:pt>
                <c:pt idx="6718">
                  <c:v>53.74400000000842</c:v>
                </c:pt>
                <c:pt idx="6719">
                  <c:v>53.752000000008422</c:v>
                </c:pt>
                <c:pt idx="6720">
                  <c:v>53.760000000008432</c:v>
                </c:pt>
                <c:pt idx="6721">
                  <c:v>53.768000000008442</c:v>
                </c:pt>
                <c:pt idx="6722">
                  <c:v>53.776000000008437</c:v>
                </c:pt>
                <c:pt idx="6723">
                  <c:v>53.78400000000844</c:v>
                </c:pt>
                <c:pt idx="6724">
                  <c:v>53.79200000000845</c:v>
                </c:pt>
                <c:pt idx="6725">
                  <c:v>53.800000000008446</c:v>
                </c:pt>
                <c:pt idx="6726">
                  <c:v>53.808000000008448</c:v>
                </c:pt>
                <c:pt idx="6727">
                  <c:v>53.816000000008444</c:v>
                </c:pt>
                <c:pt idx="6728">
                  <c:v>53.824000000008454</c:v>
                </c:pt>
                <c:pt idx="6729">
                  <c:v>53.832000000008456</c:v>
                </c:pt>
                <c:pt idx="6730">
                  <c:v>53.840000000008459</c:v>
                </c:pt>
                <c:pt idx="6731">
                  <c:v>53.848000000008462</c:v>
                </c:pt>
                <c:pt idx="6732">
                  <c:v>53.856000000008464</c:v>
                </c:pt>
                <c:pt idx="6733">
                  <c:v>53.864000000008474</c:v>
                </c:pt>
                <c:pt idx="6734">
                  <c:v>53.872000000008477</c:v>
                </c:pt>
                <c:pt idx="6735">
                  <c:v>53.880000000008472</c:v>
                </c:pt>
                <c:pt idx="6736">
                  <c:v>53.888000000008482</c:v>
                </c:pt>
                <c:pt idx="6737">
                  <c:v>53.896000000008492</c:v>
                </c:pt>
                <c:pt idx="6738">
                  <c:v>53.904000000008494</c:v>
                </c:pt>
                <c:pt idx="6739">
                  <c:v>53.912000000008497</c:v>
                </c:pt>
                <c:pt idx="6740">
                  <c:v>53.9200000000085</c:v>
                </c:pt>
                <c:pt idx="6741">
                  <c:v>53.928000000008502</c:v>
                </c:pt>
                <c:pt idx="6742">
                  <c:v>53.936000000008505</c:v>
                </c:pt>
                <c:pt idx="6743">
                  <c:v>53.944000000008508</c:v>
                </c:pt>
                <c:pt idx="6744">
                  <c:v>53.95200000000851</c:v>
                </c:pt>
                <c:pt idx="6745">
                  <c:v>53.96000000000852</c:v>
                </c:pt>
                <c:pt idx="6746">
                  <c:v>53.968000000008523</c:v>
                </c:pt>
                <c:pt idx="6747">
                  <c:v>53.976000000008526</c:v>
                </c:pt>
                <c:pt idx="6748">
                  <c:v>53.984000000008521</c:v>
                </c:pt>
                <c:pt idx="6749">
                  <c:v>53.992000000008531</c:v>
                </c:pt>
                <c:pt idx="6750">
                  <c:v>54.000000000008541</c:v>
                </c:pt>
                <c:pt idx="6751">
                  <c:v>54.008000000008543</c:v>
                </c:pt>
                <c:pt idx="6752">
                  <c:v>54.016000000008546</c:v>
                </c:pt>
                <c:pt idx="6753">
                  <c:v>54.024000000008549</c:v>
                </c:pt>
                <c:pt idx="6754">
                  <c:v>54.032000000008551</c:v>
                </c:pt>
                <c:pt idx="6755">
                  <c:v>54.040000000008554</c:v>
                </c:pt>
                <c:pt idx="6756">
                  <c:v>54.048000000008557</c:v>
                </c:pt>
                <c:pt idx="6757">
                  <c:v>54.056000000008559</c:v>
                </c:pt>
                <c:pt idx="6758">
                  <c:v>54.064000000008562</c:v>
                </c:pt>
                <c:pt idx="6759">
                  <c:v>54.072000000008572</c:v>
                </c:pt>
                <c:pt idx="6760">
                  <c:v>54.080000000008575</c:v>
                </c:pt>
                <c:pt idx="6761">
                  <c:v>54.088000000008577</c:v>
                </c:pt>
                <c:pt idx="6762">
                  <c:v>54.09600000000858</c:v>
                </c:pt>
                <c:pt idx="6763">
                  <c:v>54.10400000000859</c:v>
                </c:pt>
                <c:pt idx="6764">
                  <c:v>54.112000000008592</c:v>
                </c:pt>
                <c:pt idx="6765">
                  <c:v>54.120000000008602</c:v>
                </c:pt>
                <c:pt idx="6766">
                  <c:v>54.128000000008605</c:v>
                </c:pt>
                <c:pt idx="6767">
                  <c:v>54.1360000000086</c:v>
                </c:pt>
                <c:pt idx="6768">
                  <c:v>54.144000000008596</c:v>
                </c:pt>
                <c:pt idx="6769">
                  <c:v>54.152000000008606</c:v>
                </c:pt>
                <c:pt idx="6770">
                  <c:v>54.160000000008615</c:v>
                </c:pt>
                <c:pt idx="6771">
                  <c:v>54.168000000008618</c:v>
                </c:pt>
                <c:pt idx="6772">
                  <c:v>54.176000000008621</c:v>
                </c:pt>
                <c:pt idx="6773">
                  <c:v>54.184000000008616</c:v>
                </c:pt>
                <c:pt idx="6774">
                  <c:v>54.192000000008633</c:v>
                </c:pt>
                <c:pt idx="6775">
                  <c:v>54.200000000008629</c:v>
                </c:pt>
                <c:pt idx="6776">
                  <c:v>54.208000000008632</c:v>
                </c:pt>
                <c:pt idx="6777">
                  <c:v>54.216000000008641</c:v>
                </c:pt>
                <c:pt idx="6778">
                  <c:v>54.224000000008651</c:v>
                </c:pt>
                <c:pt idx="6779">
                  <c:v>54.232000000008654</c:v>
                </c:pt>
                <c:pt idx="6780">
                  <c:v>54.240000000008649</c:v>
                </c:pt>
                <c:pt idx="6781">
                  <c:v>54.248000000008652</c:v>
                </c:pt>
                <c:pt idx="6782">
                  <c:v>54.256000000008655</c:v>
                </c:pt>
                <c:pt idx="6783">
                  <c:v>54.264000000008657</c:v>
                </c:pt>
                <c:pt idx="6784">
                  <c:v>54.272000000008667</c:v>
                </c:pt>
                <c:pt idx="6785">
                  <c:v>54.28000000000867</c:v>
                </c:pt>
                <c:pt idx="6786">
                  <c:v>54.288000000008672</c:v>
                </c:pt>
                <c:pt idx="6787">
                  <c:v>54.296000000008682</c:v>
                </c:pt>
                <c:pt idx="6788">
                  <c:v>54.304000000008671</c:v>
                </c:pt>
                <c:pt idx="6789">
                  <c:v>54.312000000008673</c:v>
                </c:pt>
                <c:pt idx="6790">
                  <c:v>54.320000000008676</c:v>
                </c:pt>
                <c:pt idx="6791">
                  <c:v>54.328000000008686</c:v>
                </c:pt>
                <c:pt idx="6792">
                  <c:v>54.336000000008696</c:v>
                </c:pt>
                <c:pt idx="6793">
                  <c:v>54.344000000008691</c:v>
                </c:pt>
                <c:pt idx="6794">
                  <c:v>54.352000000008701</c:v>
                </c:pt>
                <c:pt idx="6795">
                  <c:v>54.360000000008711</c:v>
                </c:pt>
                <c:pt idx="6796">
                  <c:v>54.368000000008713</c:v>
                </c:pt>
                <c:pt idx="6797">
                  <c:v>54.376000000008709</c:v>
                </c:pt>
                <c:pt idx="6798">
                  <c:v>54.384000000008704</c:v>
                </c:pt>
                <c:pt idx="6799">
                  <c:v>54.392000000008721</c:v>
                </c:pt>
                <c:pt idx="6800">
                  <c:v>54.400000000008731</c:v>
                </c:pt>
                <c:pt idx="6801">
                  <c:v>54.408000000008734</c:v>
                </c:pt>
                <c:pt idx="6802">
                  <c:v>54.416000000008729</c:v>
                </c:pt>
                <c:pt idx="6803">
                  <c:v>54.424000000008732</c:v>
                </c:pt>
                <c:pt idx="6804">
                  <c:v>54.432000000008742</c:v>
                </c:pt>
                <c:pt idx="6805">
                  <c:v>54.440000000008737</c:v>
                </c:pt>
                <c:pt idx="6806">
                  <c:v>54.448000000008747</c:v>
                </c:pt>
                <c:pt idx="6807">
                  <c:v>54.456000000008743</c:v>
                </c:pt>
                <c:pt idx="6808">
                  <c:v>54.464000000008753</c:v>
                </c:pt>
                <c:pt idx="6809">
                  <c:v>54.472000000008762</c:v>
                </c:pt>
                <c:pt idx="6810">
                  <c:v>54.480000000008758</c:v>
                </c:pt>
                <c:pt idx="6811">
                  <c:v>54.488000000008761</c:v>
                </c:pt>
                <c:pt idx="6812">
                  <c:v>54.496000000008763</c:v>
                </c:pt>
                <c:pt idx="6813">
                  <c:v>54.504000000008766</c:v>
                </c:pt>
                <c:pt idx="6814">
                  <c:v>54.512000000008769</c:v>
                </c:pt>
                <c:pt idx="6815">
                  <c:v>54.520000000008778</c:v>
                </c:pt>
                <c:pt idx="6816">
                  <c:v>54.528000000008788</c:v>
                </c:pt>
                <c:pt idx="6817">
                  <c:v>54.536000000008791</c:v>
                </c:pt>
                <c:pt idx="6818">
                  <c:v>54.544000000008786</c:v>
                </c:pt>
                <c:pt idx="6819">
                  <c:v>54.552000000008789</c:v>
                </c:pt>
                <c:pt idx="6820">
                  <c:v>54.560000000008799</c:v>
                </c:pt>
                <c:pt idx="6821">
                  <c:v>54.568000000008809</c:v>
                </c:pt>
                <c:pt idx="6822">
                  <c:v>54.576000000008804</c:v>
                </c:pt>
                <c:pt idx="6823">
                  <c:v>54.5840000000088</c:v>
                </c:pt>
                <c:pt idx="6824">
                  <c:v>54.592000000008817</c:v>
                </c:pt>
                <c:pt idx="6825">
                  <c:v>54.600000000008812</c:v>
                </c:pt>
                <c:pt idx="6826">
                  <c:v>54.608000000008822</c:v>
                </c:pt>
                <c:pt idx="6827">
                  <c:v>54.616000000008817</c:v>
                </c:pt>
                <c:pt idx="6828">
                  <c:v>54.624000000008827</c:v>
                </c:pt>
                <c:pt idx="6829">
                  <c:v>54.63200000000883</c:v>
                </c:pt>
                <c:pt idx="6830">
                  <c:v>54.640000000008833</c:v>
                </c:pt>
                <c:pt idx="6831">
                  <c:v>54.648000000008842</c:v>
                </c:pt>
                <c:pt idx="6832">
                  <c:v>54.656000000008838</c:v>
                </c:pt>
                <c:pt idx="6833">
                  <c:v>54.664000000008848</c:v>
                </c:pt>
                <c:pt idx="6834">
                  <c:v>54.67200000000885</c:v>
                </c:pt>
                <c:pt idx="6835">
                  <c:v>54.680000000008853</c:v>
                </c:pt>
                <c:pt idx="6836">
                  <c:v>54.688000000008856</c:v>
                </c:pt>
                <c:pt idx="6837">
                  <c:v>54.696000000008858</c:v>
                </c:pt>
                <c:pt idx="6838">
                  <c:v>54.704000000008861</c:v>
                </c:pt>
                <c:pt idx="6839">
                  <c:v>54.712000000008871</c:v>
                </c:pt>
                <c:pt idx="6840">
                  <c:v>54.720000000008874</c:v>
                </c:pt>
                <c:pt idx="6841">
                  <c:v>54.728000000008876</c:v>
                </c:pt>
                <c:pt idx="6842">
                  <c:v>54.736000000008879</c:v>
                </c:pt>
                <c:pt idx="6843">
                  <c:v>54.744000000008882</c:v>
                </c:pt>
                <c:pt idx="6844">
                  <c:v>54.752000000008884</c:v>
                </c:pt>
                <c:pt idx="6845">
                  <c:v>54.760000000008887</c:v>
                </c:pt>
                <c:pt idx="6846">
                  <c:v>54.76800000000889</c:v>
                </c:pt>
                <c:pt idx="6847">
                  <c:v>54.776000000008899</c:v>
                </c:pt>
                <c:pt idx="6848">
                  <c:v>54.784000000008902</c:v>
                </c:pt>
                <c:pt idx="6849">
                  <c:v>54.792000000008912</c:v>
                </c:pt>
                <c:pt idx="6850">
                  <c:v>54.8000000000089</c:v>
                </c:pt>
                <c:pt idx="6851">
                  <c:v>54.808000000008903</c:v>
                </c:pt>
                <c:pt idx="6852">
                  <c:v>54.816000000008906</c:v>
                </c:pt>
                <c:pt idx="6853">
                  <c:v>54.824000000008908</c:v>
                </c:pt>
                <c:pt idx="6854">
                  <c:v>54.832000000008918</c:v>
                </c:pt>
                <c:pt idx="6855">
                  <c:v>54.840000000008921</c:v>
                </c:pt>
                <c:pt idx="6856">
                  <c:v>54.848000000008923</c:v>
                </c:pt>
                <c:pt idx="6857">
                  <c:v>54.856000000008926</c:v>
                </c:pt>
                <c:pt idx="6858">
                  <c:v>54.864000000008929</c:v>
                </c:pt>
                <c:pt idx="6859">
                  <c:v>54.872000000008931</c:v>
                </c:pt>
                <c:pt idx="6860">
                  <c:v>54.880000000008934</c:v>
                </c:pt>
                <c:pt idx="6861">
                  <c:v>54.888000000008951</c:v>
                </c:pt>
                <c:pt idx="6862">
                  <c:v>54.896000000008954</c:v>
                </c:pt>
                <c:pt idx="6863">
                  <c:v>54.904000000008949</c:v>
                </c:pt>
                <c:pt idx="6864">
                  <c:v>54.912000000008952</c:v>
                </c:pt>
                <c:pt idx="6865">
                  <c:v>54.920000000008962</c:v>
                </c:pt>
                <c:pt idx="6866">
                  <c:v>54.928000000008964</c:v>
                </c:pt>
                <c:pt idx="6867">
                  <c:v>54.93600000000896</c:v>
                </c:pt>
                <c:pt idx="6868">
                  <c:v>54.94400000000897</c:v>
                </c:pt>
                <c:pt idx="6869">
                  <c:v>54.952000000008972</c:v>
                </c:pt>
                <c:pt idx="6870">
                  <c:v>54.960000000008982</c:v>
                </c:pt>
                <c:pt idx="6871">
                  <c:v>54.968000000008985</c:v>
                </c:pt>
                <c:pt idx="6872">
                  <c:v>54.97600000000898</c:v>
                </c:pt>
                <c:pt idx="6873">
                  <c:v>54.984000000008976</c:v>
                </c:pt>
                <c:pt idx="6874">
                  <c:v>54.992000000008993</c:v>
                </c:pt>
                <c:pt idx="6875">
                  <c:v>55.000000000009003</c:v>
                </c:pt>
                <c:pt idx="6876">
                  <c:v>55.008000000009005</c:v>
                </c:pt>
                <c:pt idx="6877">
                  <c:v>55.016000000009001</c:v>
                </c:pt>
                <c:pt idx="6878">
                  <c:v>55.024000000009003</c:v>
                </c:pt>
                <c:pt idx="6879">
                  <c:v>55.032000000009013</c:v>
                </c:pt>
                <c:pt idx="6880">
                  <c:v>55.040000000009009</c:v>
                </c:pt>
                <c:pt idx="6881">
                  <c:v>55.048000000009012</c:v>
                </c:pt>
                <c:pt idx="6882">
                  <c:v>55.056000000009021</c:v>
                </c:pt>
                <c:pt idx="6883">
                  <c:v>55.064000000009031</c:v>
                </c:pt>
                <c:pt idx="6884">
                  <c:v>55.072000000009034</c:v>
                </c:pt>
                <c:pt idx="6885">
                  <c:v>55.080000000009029</c:v>
                </c:pt>
                <c:pt idx="6886">
                  <c:v>55.088000000009032</c:v>
                </c:pt>
                <c:pt idx="6887">
                  <c:v>55.096000000009042</c:v>
                </c:pt>
                <c:pt idx="6888">
                  <c:v>55.104000000009052</c:v>
                </c:pt>
                <c:pt idx="6889">
                  <c:v>55.112000000009054</c:v>
                </c:pt>
                <c:pt idx="6890">
                  <c:v>55.120000000009057</c:v>
                </c:pt>
                <c:pt idx="6891">
                  <c:v>55.12800000000906</c:v>
                </c:pt>
                <c:pt idx="6892">
                  <c:v>55.136000000009062</c:v>
                </c:pt>
                <c:pt idx="6893">
                  <c:v>55.144000000009058</c:v>
                </c:pt>
                <c:pt idx="6894">
                  <c:v>55.15200000000906</c:v>
                </c:pt>
                <c:pt idx="6895">
                  <c:v>55.160000000009077</c:v>
                </c:pt>
                <c:pt idx="6896">
                  <c:v>55.16800000000908</c:v>
                </c:pt>
                <c:pt idx="6897">
                  <c:v>55.176000000009083</c:v>
                </c:pt>
                <c:pt idx="6898">
                  <c:v>55.184000000009078</c:v>
                </c:pt>
                <c:pt idx="6899">
                  <c:v>55.192000000009088</c:v>
                </c:pt>
                <c:pt idx="6900">
                  <c:v>55.200000000009091</c:v>
                </c:pt>
                <c:pt idx="6901">
                  <c:v>55.208000000009093</c:v>
                </c:pt>
                <c:pt idx="6902">
                  <c:v>55.216000000009103</c:v>
                </c:pt>
                <c:pt idx="6903">
                  <c:v>55.224000000009106</c:v>
                </c:pt>
                <c:pt idx="6904">
                  <c:v>55.232000000009108</c:v>
                </c:pt>
                <c:pt idx="6905">
                  <c:v>55.240000000009111</c:v>
                </c:pt>
                <c:pt idx="6906">
                  <c:v>55.248000000009114</c:v>
                </c:pt>
                <c:pt idx="6907">
                  <c:v>55.256000000009109</c:v>
                </c:pt>
                <c:pt idx="6908">
                  <c:v>55.264000000009112</c:v>
                </c:pt>
                <c:pt idx="6909">
                  <c:v>55.272000000009129</c:v>
                </c:pt>
                <c:pt idx="6910">
                  <c:v>55.280000000009132</c:v>
                </c:pt>
                <c:pt idx="6911">
                  <c:v>55.288000000009134</c:v>
                </c:pt>
                <c:pt idx="6912">
                  <c:v>55.296000000009137</c:v>
                </c:pt>
                <c:pt idx="6913">
                  <c:v>55.304000000009125</c:v>
                </c:pt>
                <c:pt idx="6914">
                  <c:v>55.312000000009135</c:v>
                </c:pt>
                <c:pt idx="6915">
                  <c:v>55.320000000009138</c:v>
                </c:pt>
                <c:pt idx="6916">
                  <c:v>55.328000000009148</c:v>
                </c:pt>
                <c:pt idx="6917">
                  <c:v>55.33600000000915</c:v>
                </c:pt>
                <c:pt idx="6918">
                  <c:v>55.344000000009146</c:v>
                </c:pt>
                <c:pt idx="6919">
                  <c:v>55.352000000009156</c:v>
                </c:pt>
                <c:pt idx="6920">
                  <c:v>55.360000000009158</c:v>
                </c:pt>
                <c:pt idx="6921">
                  <c:v>55.368000000009161</c:v>
                </c:pt>
                <c:pt idx="6922">
                  <c:v>55.376000000009164</c:v>
                </c:pt>
                <c:pt idx="6923">
                  <c:v>55.384000000009159</c:v>
                </c:pt>
                <c:pt idx="6924">
                  <c:v>55.392000000009169</c:v>
                </c:pt>
                <c:pt idx="6925">
                  <c:v>55.400000000009179</c:v>
                </c:pt>
                <c:pt idx="6926">
                  <c:v>55.408000000009181</c:v>
                </c:pt>
                <c:pt idx="6927">
                  <c:v>55.416000000009184</c:v>
                </c:pt>
                <c:pt idx="6928">
                  <c:v>55.424000000009187</c:v>
                </c:pt>
                <c:pt idx="6929">
                  <c:v>55.432000000009189</c:v>
                </c:pt>
                <c:pt idx="6930">
                  <c:v>55.440000000009192</c:v>
                </c:pt>
                <c:pt idx="6931">
                  <c:v>55.448000000009202</c:v>
                </c:pt>
                <c:pt idx="6932">
                  <c:v>55.456000000009197</c:v>
                </c:pt>
                <c:pt idx="6933">
                  <c:v>55.464000000009207</c:v>
                </c:pt>
                <c:pt idx="6934">
                  <c:v>55.47200000000921</c:v>
                </c:pt>
                <c:pt idx="6935">
                  <c:v>55.480000000009206</c:v>
                </c:pt>
                <c:pt idx="6936">
                  <c:v>55.488000000009215</c:v>
                </c:pt>
                <c:pt idx="6937">
                  <c:v>55.496000000009218</c:v>
                </c:pt>
                <c:pt idx="6938">
                  <c:v>55.504000000009221</c:v>
                </c:pt>
                <c:pt idx="6939">
                  <c:v>55.512000000009223</c:v>
                </c:pt>
                <c:pt idx="6940">
                  <c:v>55.520000000009233</c:v>
                </c:pt>
                <c:pt idx="6941">
                  <c:v>55.528000000009236</c:v>
                </c:pt>
                <c:pt idx="6942">
                  <c:v>55.536000000009238</c:v>
                </c:pt>
                <c:pt idx="6943">
                  <c:v>55.544000000009241</c:v>
                </c:pt>
                <c:pt idx="6944">
                  <c:v>55.552000000009251</c:v>
                </c:pt>
                <c:pt idx="6945">
                  <c:v>55.560000000009239</c:v>
                </c:pt>
                <c:pt idx="6946">
                  <c:v>55.568000000009256</c:v>
                </c:pt>
                <c:pt idx="6947">
                  <c:v>55.576000000009259</c:v>
                </c:pt>
                <c:pt idx="6948">
                  <c:v>55.584000000009254</c:v>
                </c:pt>
                <c:pt idx="6949">
                  <c:v>55.592000000009271</c:v>
                </c:pt>
                <c:pt idx="6950">
                  <c:v>55.60000000000926</c:v>
                </c:pt>
                <c:pt idx="6951">
                  <c:v>55.608000000009277</c:v>
                </c:pt>
                <c:pt idx="6952">
                  <c:v>55.616000000009265</c:v>
                </c:pt>
                <c:pt idx="6953">
                  <c:v>55.624000000009282</c:v>
                </c:pt>
                <c:pt idx="6954">
                  <c:v>55.632000000009292</c:v>
                </c:pt>
                <c:pt idx="6955">
                  <c:v>55.64000000000928</c:v>
                </c:pt>
                <c:pt idx="6956">
                  <c:v>55.648000000009297</c:v>
                </c:pt>
                <c:pt idx="6957">
                  <c:v>55.656000000009286</c:v>
                </c:pt>
                <c:pt idx="6958">
                  <c:v>55.664000000009302</c:v>
                </c:pt>
                <c:pt idx="6959">
                  <c:v>55.672000000009298</c:v>
                </c:pt>
                <c:pt idx="6960">
                  <c:v>55.680000000009301</c:v>
                </c:pt>
                <c:pt idx="6961">
                  <c:v>55.688000000009303</c:v>
                </c:pt>
                <c:pt idx="6962">
                  <c:v>55.696000000009313</c:v>
                </c:pt>
                <c:pt idx="6963">
                  <c:v>55.704000000009316</c:v>
                </c:pt>
                <c:pt idx="6964">
                  <c:v>55.712000000009311</c:v>
                </c:pt>
                <c:pt idx="6965">
                  <c:v>55.720000000009328</c:v>
                </c:pt>
                <c:pt idx="6966">
                  <c:v>55.728000000009324</c:v>
                </c:pt>
                <c:pt idx="6967">
                  <c:v>55.736000000009334</c:v>
                </c:pt>
                <c:pt idx="6968">
                  <c:v>55.744000000009322</c:v>
                </c:pt>
                <c:pt idx="6969">
                  <c:v>55.752000000009332</c:v>
                </c:pt>
                <c:pt idx="6970">
                  <c:v>55.760000000009349</c:v>
                </c:pt>
                <c:pt idx="6971">
                  <c:v>55.768000000009344</c:v>
                </c:pt>
                <c:pt idx="6972">
                  <c:v>55.776000000009354</c:v>
                </c:pt>
                <c:pt idx="6973">
                  <c:v>55.784000000009343</c:v>
                </c:pt>
                <c:pt idx="6974">
                  <c:v>55.792000000009359</c:v>
                </c:pt>
                <c:pt idx="6975">
                  <c:v>55.800000000009355</c:v>
                </c:pt>
                <c:pt idx="6976">
                  <c:v>55.808000000009358</c:v>
                </c:pt>
                <c:pt idx="6977">
                  <c:v>55.81600000000936</c:v>
                </c:pt>
                <c:pt idx="6978">
                  <c:v>55.824000000009356</c:v>
                </c:pt>
                <c:pt idx="6979">
                  <c:v>55.832000000009373</c:v>
                </c:pt>
                <c:pt idx="6980">
                  <c:v>55.840000000009361</c:v>
                </c:pt>
                <c:pt idx="6981">
                  <c:v>55.848000000009378</c:v>
                </c:pt>
                <c:pt idx="6982">
                  <c:v>55.856000000009381</c:v>
                </c:pt>
                <c:pt idx="6983">
                  <c:v>55.864000000009376</c:v>
                </c:pt>
                <c:pt idx="6984">
                  <c:v>55.872000000009393</c:v>
                </c:pt>
                <c:pt idx="6985">
                  <c:v>55.880000000009382</c:v>
                </c:pt>
                <c:pt idx="6986">
                  <c:v>55.888000000009399</c:v>
                </c:pt>
                <c:pt idx="6987">
                  <c:v>55.896000000009401</c:v>
                </c:pt>
                <c:pt idx="6988">
                  <c:v>55.904000000009404</c:v>
                </c:pt>
                <c:pt idx="6989">
                  <c:v>55.912000000009414</c:v>
                </c:pt>
                <c:pt idx="6990">
                  <c:v>55.920000000009409</c:v>
                </c:pt>
                <c:pt idx="6991">
                  <c:v>55.928000000009419</c:v>
                </c:pt>
                <c:pt idx="6992">
                  <c:v>55.936000000009415</c:v>
                </c:pt>
                <c:pt idx="6993">
                  <c:v>55.944000000009424</c:v>
                </c:pt>
                <c:pt idx="6994">
                  <c:v>55.952000000009434</c:v>
                </c:pt>
                <c:pt idx="6995">
                  <c:v>55.96000000000943</c:v>
                </c:pt>
                <c:pt idx="6996">
                  <c:v>55.968000000009447</c:v>
                </c:pt>
                <c:pt idx="6997">
                  <c:v>55.976000000009435</c:v>
                </c:pt>
                <c:pt idx="6998">
                  <c:v>55.984000000009445</c:v>
                </c:pt>
                <c:pt idx="6999">
                  <c:v>55.992000000009448</c:v>
                </c:pt>
                <c:pt idx="7000">
                  <c:v>56.00000000000945</c:v>
                </c:pt>
                <c:pt idx="7001">
                  <c:v>56.00800000000946</c:v>
                </c:pt>
                <c:pt idx="7002">
                  <c:v>56.016000000009456</c:v>
                </c:pt>
                <c:pt idx="7003">
                  <c:v>56.024000000009465</c:v>
                </c:pt>
                <c:pt idx="7004">
                  <c:v>56.032000000009461</c:v>
                </c:pt>
                <c:pt idx="7005">
                  <c:v>56.040000000009471</c:v>
                </c:pt>
                <c:pt idx="7006">
                  <c:v>56.048000000009466</c:v>
                </c:pt>
                <c:pt idx="7007">
                  <c:v>56.056000000009476</c:v>
                </c:pt>
                <c:pt idx="7008">
                  <c:v>56.064000000009486</c:v>
                </c:pt>
                <c:pt idx="7009">
                  <c:v>56.072000000009481</c:v>
                </c:pt>
                <c:pt idx="7010">
                  <c:v>56.080000000009491</c:v>
                </c:pt>
                <c:pt idx="7011">
                  <c:v>56.088000000009487</c:v>
                </c:pt>
                <c:pt idx="7012">
                  <c:v>56.096000000009504</c:v>
                </c:pt>
                <c:pt idx="7013">
                  <c:v>56.104000000009492</c:v>
                </c:pt>
                <c:pt idx="7014">
                  <c:v>56.112000000009502</c:v>
                </c:pt>
                <c:pt idx="7015">
                  <c:v>56.120000000009512</c:v>
                </c:pt>
                <c:pt idx="7016">
                  <c:v>56.128000000009514</c:v>
                </c:pt>
                <c:pt idx="7017">
                  <c:v>56.136000000009517</c:v>
                </c:pt>
                <c:pt idx="7018">
                  <c:v>56.144000000009505</c:v>
                </c:pt>
                <c:pt idx="7019">
                  <c:v>56.152000000009522</c:v>
                </c:pt>
                <c:pt idx="7020">
                  <c:v>56.160000000009518</c:v>
                </c:pt>
                <c:pt idx="7021">
                  <c:v>56.168000000009535</c:v>
                </c:pt>
                <c:pt idx="7022">
                  <c:v>56.176000000009523</c:v>
                </c:pt>
                <c:pt idx="7023">
                  <c:v>56.184000000009526</c:v>
                </c:pt>
                <c:pt idx="7024">
                  <c:v>56.19200000000955</c:v>
                </c:pt>
                <c:pt idx="7025">
                  <c:v>56.200000000009538</c:v>
                </c:pt>
                <c:pt idx="7026">
                  <c:v>56.208000000009555</c:v>
                </c:pt>
                <c:pt idx="7027">
                  <c:v>56.216000000009551</c:v>
                </c:pt>
                <c:pt idx="7028">
                  <c:v>56.224000000009553</c:v>
                </c:pt>
                <c:pt idx="7029">
                  <c:v>56.232000000009556</c:v>
                </c:pt>
                <c:pt idx="7030">
                  <c:v>56.240000000009559</c:v>
                </c:pt>
                <c:pt idx="7031">
                  <c:v>56.248000000009569</c:v>
                </c:pt>
                <c:pt idx="7032">
                  <c:v>56.256000000009564</c:v>
                </c:pt>
                <c:pt idx="7033">
                  <c:v>56.264000000009581</c:v>
                </c:pt>
                <c:pt idx="7034">
                  <c:v>56.272000000009569</c:v>
                </c:pt>
                <c:pt idx="7035">
                  <c:v>56.280000000009579</c:v>
                </c:pt>
                <c:pt idx="7036">
                  <c:v>56.288000000009582</c:v>
                </c:pt>
                <c:pt idx="7037">
                  <c:v>56.296000000009592</c:v>
                </c:pt>
                <c:pt idx="7038">
                  <c:v>56.304000000009594</c:v>
                </c:pt>
                <c:pt idx="7039">
                  <c:v>56.31200000000959</c:v>
                </c:pt>
                <c:pt idx="7040">
                  <c:v>56.3200000000096</c:v>
                </c:pt>
                <c:pt idx="7041">
                  <c:v>56.328000000009602</c:v>
                </c:pt>
                <c:pt idx="7042">
                  <c:v>56.336000000009605</c:v>
                </c:pt>
                <c:pt idx="7043">
                  <c:v>56.344000000009594</c:v>
                </c:pt>
                <c:pt idx="7044">
                  <c:v>56.352000000009603</c:v>
                </c:pt>
                <c:pt idx="7045">
                  <c:v>56.36000000000962</c:v>
                </c:pt>
                <c:pt idx="7046">
                  <c:v>56.368000000009616</c:v>
                </c:pt>
                <c:pt idx="7047">
                  <c:v>56.376000000009626</c:v>
                </c:pt>
                <c:pt idx="7048">
                  <c:v>56.384000000009614</c:v>
                </c:pt>
                <c:pt idx="7049">
                  <c:v>56.392000000009631</c:v>
                </c:pt>
                <c:pt idx="7050">
                  <c:v>56.400000000009626</c:v>
                </c:pt>
                <c:pt idx="7051">
                  <c:v>56.408000000009636</c:v>
                </c:pt>
                <c:pt idx="7052">
                  <c:v>56.416000000009646</c:v>
                </c:pt>
                <c:pt idx="7053">
                  <c:v>56.424000000009642</c:v>
                </c:pt>
                <c:pt idx="7054">
                  <c:v>56.432000000009651</c:v>
                </c:pt>
                <c:pt idx="7055">
                  <c:v>56.440000000009647</c:v>
                </c:pt>
                <c:pt idx="7056">
                  <c:v>56.448000000009657</c:v>
                </c:pt>
                <c:pt idx="7057">
                  <c:v>56.456000000009645</c:v>
                </c:pt>
                <c:pt idx="7058">
                  <c:v>56.464000000009655</c:v>
                </c:pt>
                <c:pt idx="7059">
                  <c:v>56.472000000009672</c:v>
                </c:pt>
                <c:pt idx="7060">
                  <c:v>56.48000000000966</c:v>
                </c:pt>
                <c:pt idx="7061">
                  <c:v>56.488000000009677</c:v>
                </c:pt>
                <c:pt idx="7062">
                  <c:v>56.496000000009673</c:v>
                </c:pt>
                <c:pt idx="7063">
                  <c:v>56.504000000009675</c:v>
                </c:pt>
                <c:pt idx="7064">
                  <c:v>56.512000000009678</c:v>
                </c:pt>
                <c:pt idx="7065">
                  <c:v>56.520000000009688</c:v>
                </c:pt>
                <c:pt idx="7066">
                  <c:v>56.528000000009683</c:v>
                </c:pt>
                <c:pt idx="7067">
                  <c:v>56.536000000009693</c:v>
                </c:pt>
                <c:pt idx="7068">
                  <c:v>56.544000000009703</c:v>
                </c:pt>
                <c:pt idx="7069">
                  <c:v>56.552000000009699</c:v>
                </c:pt>
                <c:pt idx="7070">
                  <c:v>56.560000000009715</c:v>
                </c:pt>
                <c:pt idx="7071">
                  <c:v>56.568000000009718</c:v>
                </c:pt>
                <c:pt idx="7072">
                  <c:v>56.576000000009721</c:v>
                </c:pt>
                <c:pt idx="7073">
                  <c:v>56.584000000009709</c:v>
                </c:pt>
                <c:pt idx="7074">
                  <c:v>56.592000000009726</c:v>
                </c:pt>
                <c:pt idx="7075">
                  <c:v>56.600000000009736</c:v>
                </c:pt>
                <c:pt idx="7076">
                  <c:v>56.608000000009739</c:v>
                </c:pt>
                <c:pt idx="7077">
                  <c:v>56.616000000009741</c:v>
                </c:pt>
                <c:pt idx="7078">
                  <c:v>56.624000000009737</c:v>
                </c:pt>
                <c:pt idx="7079">
                  <c:v>56.632000000009747</c:v>
                </c:pt>
                <c:pt idx="7080">
                  <c:v>56.640000000009742</c:v>
                </c:pt>
                <c:pt idx="7081">
                  <c:v>56.648000000009759</c:v>
                </c:pt>
                <c:pt idx="7082">
                  <c:v>56.656000000009762</c:v>
                </c:pt>
                <c:pt idx="7083">
                  <c:v>56.664000000009757</c:v>
                </c:pt>
                <c:pt idx="7084">
                  <c:v>56.672000000009767</c:v>
                </c:pt>
                <c:pt idx="7085">
                  <c:v>56.680000000009763</c:v>
                </c:pt>
                <c:pt idx="7086">
                  <c:v>56.688000000009772</c:v>
                </c:pt>
                <c:pt idx="7087">
                  <c:v>56.696000000009768</c:v>
                </c:pt>
                <c:pt idx="7088">
                  <c:v>56.704000000009778</c:v>
                </c:pt>
                <c:pt idx="7089">
                  <c:v>56.712000000009787</c:v>
                </c:pt>
                <c:pt idx="7090">
                  <c:v>56.72000000000979</c:v>
                </c:pt>
                <c:pt idx="7091">
                  <c:v>56.7280000000098</c:v>
                </c:pt>
                <c:pt idx="7092">
                  <c:v>56.736000000009788</c:v>
                </c:pt>
                <c:pt idx="7093">
                  <c:v>56.744000000009798</c:v>
                </c:pt>
                <c:pt idx="7094">
                  <c:v>56.752000000009794</c:v>
                </c:pt>
                <c:pt idx="7095">
                  <c:v>56.760000000009811</c:v>
                </c:pt>
                <c:pt idx="7096">
                  <c:v>56.76800000000982</c:v>
                </c:pt>
                <c:pt idx="7097">
                  <c:v>56.776000000009809</c:v>
                </c:pt>
                <c:pt idx="7098">
                  <c:v>56.784000000009812</c:v>
                </c:pt>
                <c:pt idx="7099">
                  <c:v>56.792000000009821</c:v>
                </c:pt>
                <c:pt idx="7100">
                  <c:v>56.800000000009817</c:v>
                </c:pt>
                <c:pt idx="7101">
                  <c:v>56.808000000009812</c:v>
                </c:pt>
                <c:pt idx="7102">
                  <c:v>56.816000000009822</c:v>
                </c:pt>
                <c:pt idx="7103">
                  <c:v>56.824000000009832</c:v>
                </c:pt>
                <c:pt idx="7104">
                  <c:v>56.832000000009835</c:v>
                </c:pt>
                <c:pt idx="7105">
                  <c:v>56.840000000009837</c:v>
                </c:pt>
                <c:pt idx="7106">
                  <c:v>56.848000000009833</c:v>
                </c:pt>
                <c:pt idx="7107">
                  <c:v>56.856000000009843</c:v>
                </c:pt>
                <c:pt idx="7108">
                  <c:v>56.864000000009838</c:v>
                </c:pt>
                <c:pt idx="7109">
                  <c:v>56.872000000009855</c:v>
                </c:pt>
                <c:pt idx="7110">
                  <c:v>56.880000000009851</c:v>
                </c:pt>
                <c:pt idx="7111">
                  <c:v>56.888000000009853</c:v>
                </c:pt>
                <c:pt idx="7112">
                  <c:v>56.896000000009863</c:v>
                </c:pt>
                <c:pt idx="7113">
                  <c:v>56.904000000009859</c:v>
                </c:pt>
                <c:pt idx="7114">
                  <c:v>56.912000000009868</c:v>
                </c:pt>
                <c:pt idx="7115">
                  <c:v>56.920000000009871</c:v>
                </c:pt>
                <c:pt idx="7116">
                  <c:v>56.928000000009888</c:v>
                </c:pt>
                <c:pt idx="7117">
                  <c:v>56.936000000009869</c:v>
                </c:pt>
                <c:pt idx="7118">
                  <c:v>56.944000000009879</c:v>
                </c:pt>
                <c:pt idx="7119">
                  <c:v>56.952000000009889</c:v>
                </c:pt>
                <c:pt idx="7120">
                  <c:v>56.960000000009892</c:v>
                </c:pt>
                <c:pt idx="7121">
                  <c:v>56.968000000009908</c:v>
                </c:pt>
                <c:pt idx="7122">
                  <c:v>56.976000000009897</c:v>
                </c:pt>
                <c:pt idx="7123">
                  <c:v>56.9840000000099</c:v>
                </c:pt>
                <c:pt idx="7124">
                  <c:v>56.992000000009909</c:v>
                </c:pt>
                <c:pt idx="7125">
                  <c:v>57.000000000009912</c:v>
                </c:pt>
                <c:pt idx="7126">
                  <c:v>57.008000000009922</c:v>
                </c:pt>
                <c:pt idx="7127">
                  <c:v>57.01600000000991</c:v>
                </c:pt>
                <c:pt idx="7128">
                  <c:v>57.024000000009927</c:v>
                </c:pt>
                <c:pt idx="7129">
                  <c:v>57.032000000009923</c:v>
                </c:pt>
                <c:pt idx="7130">
                  <c:v>57.040000000009933</c:v>
                </c:pt>
                <c:pt idx="7131">
                  <c:v>57.048000000009928</c:v>
                </c:pt>
                <c:pt idx="7132">
                  <c:v>57.056000000009931</c:v>
                </c:pt>
                <c:pt idx="7133">
                  <c:v>57.064000000009933</c:v>
                </c:pt>
                <c:pt idx="7134">
                  <c:v>57.072000000009943</c:v>
                </c:pt>
                <c:pt idx="7135">
                  <c:v>57.080000000009953</c:v>
                </c:pt>
                <c:pt idx="7136">
                  <c:v>57.088000000009949</c:v>
                </c:pt>
                <c:pt idx="7137">
                  <c:v>57.096000000009958</c:v>
                </c:pt>
                <c:pt idx="7138">
                  <c:v>57.104000000009954</c:v>
                </c:pt>
                <c:pt idx="7139">
                  <c:v>57.112000000009964</c:v>
                </c:pt>
                <c:pt idx="7140">
                  <c:v>57.120000000009959</c:v>
                </c:pt>
                <c:pt idx="7141">
                  <c:v>57.128000000009969</c:v>
                </c:pt>
                <c:pt idx="7142">
                  <c:v>57.136000000009979</c:v>
                </c:pt>
                <c:pt idx="7143">
                  <c:v>57.144000000009967</c:v>
                </c:pt>
                <c:pt idx="7144">
                  <c:v>57.152000000009984</c:v>
                </c:pt>
                <c:pt idx="7145">
                  <c:v>57.16000000000998</c:v>
                </c:pt>
                <c:pt idx="7146">
                  <c:v>57.168000000009989</c:v>
                </c:pt>
                <c:pt idx="7147">
                  <c:v>57.176000000009985</c:v>
                </c:pt>
                <c:pt idx="7148">
                  <c:v>57.184000000009988</c:v>
                </c:pt>
                <c:pt idx="7149">
                  <c:v>57.19200000000999</c:v>
                </c:pt>
                <c:pt idx="7150">
                  <c:v>57.20000000001</c:v>
                </c:pt>
                <c:pt idx="7151">
                  <c:v>57.208000000010003</c:v>
                </c:pt>
                <c:pt idx="7152">
                  <c:v>57.216000000010006</c:v>
                </c:pt>
                <c:pt idx="7153">
                  <c:v>57.224000000010008</c:v>
                </c:pt>
                <c:pt idx="7154">
                  <c:v>57.232000000010011</c:v>
                </c:pt>
                <c:pt idx="7155">
                  <c:v>57.240000000010014</c:v>
                </c:pt>
                <c:pt idx="7156">
                  <c:v>57.248000000010009</c:v>
                </c:pt>
                <c:pt idx="7157">
                  <c:v>57.256000000010012</c:v>
                </c:pt>
                <c:pt idx="7158">
                  <c:v>57.264000000010029</c:v>
                </c:pt>
                <c:pt idx="7159">
                  <c:v>57.272000000010031</c:v>
                </c:pt>
                <c:pt idx="7160">
                  <c:v>57.280000000010034</c:v>
                </c:pt>
                <c:pt idx="7161">
                  <c:v>57.28800000001003</c:v>
                </c:pt>
                <c:pt idx="7162">
                  <c:v>57.296000000010039</c:v>
                </c:pt>
                <c:pt idx="7163">
                  <c:v>57.304000000010028</c:v>
                </c:pt>
                <c:pt idx="7164">
                  <c:v>57.312000000010045</c:v>
                </c:pt>
                <c:pt idx="7165">
                  <c:v>57.32000000001004</c:v>
                </c:pt>
                <c:pt idx="7166">
                  <c:v>57.32800000001005</c:v>
                </c:pt>
                <c:pt idx="7167">
                  <c:v>57.336000000010053</c:v>
                </c:pt>
                <c:pt idx="7168">
                  <c:v>57.344000000010048</c:v>
                </c:pt>
                <c:pt idx="7169">
                  <c:v>57.352000000010058</c:v>
                </c:pt>
                <c:pt idx="7170">
                  <c:v>57.360000000010054</c:v>
                </c:pt>
                <c:pt idx="7171">
                  <c:v>57.36800000001007</c:v>
                </c:pt>
                <c:pt idx="7172">
                  <c:v>57.376000000010059</c:v>
                </c:pt>
                <c:pt idx="7173">
                  <c:v>57.384000000010069</c:v>
                </c:pt>
                <c:pt idx="7174">
                  <c:v>57.392000000010086</c:v>
                </c:pt>
                <c:pt idx="7175">
                  <c:v>57.400000000010074</c:v>
                </c:pt>
                <c:pt idx="7176">
                  <c:v>57.408000000010091</c:v>
                </c:pt>
                <c:pt idx="7177">
                  <c:v>57.416000000010079</c:v>
                </c:pt>
                <c:pt idx="7178">
                  <c:v>57.424000000010096</c:v>
                </c:pt>
                <c:pt idx="7179">
                  <c:v>57.432000000010092</c:v>
                </c:pt>
                <c:pt idx="7180">
                  <c:v>57.440000000010095</c:v>
                </c:pt>
                <c:pt idx="7181">
                  <c:v>57.448000000010104</c:v>
                </c:pt>
                <c:pt idx="7182">
                  <c:v>57.4560000000101</c:v>
                </c:pt>
                <c:pt idx="7183">
                  <c:v>57.46400000001011</c:v>
                </c:pt>
                <c:pt idx="7184">
                  <c:v>57.472000000010105</c:v>
                </c:pt>
                <c:pt idx="7185">
                  <c:v>57.480000000010115</c:v>
                </c:pt>
                <c:pt idx="7186">
                  <c:v>57.488000000010111</c:v>
                </c:pt>
                <c:pt idx="7187">
                  <c:v>57.496000000010127</c:v>
                </c:pt>
                <c:pt idx="7188">
                  <c:v>57.504000000010116</c:v>
                </c:pt>
                <c:pt idx="7189">
                  <c:v>57.512000000010126</c:v>
                </c:pt>
                <c:pt idx="7190">
                  <c:v>57.520000000010143</c:v>
                </c:pt>
                <c:pt idx="7191">
                  <c:v>57.528000000010138</c:v>
                </c:pt>
                <c:pt idx="7192">
                  <c:v>57.536000000010148</c:v>
                </c:pt>
                <c:pt idx="7193">
                  <c:v>57.544000000010136</c:v>
                </c:pt>
                <c:pt idx="7194">
                  <c:v>57.552000000010146</c:v>
                </c:pt>
                <c:pt idx="7195">
                  <c:v>57.560000000010149</c:v>
                </c:pt>
                <c:pt idx="7196">
                  <c:v>57.568000000010159</c:v>
                </c:pt>
                <c:pt idx="7197">
                  <c:v>57.576000000010161</c:v>
                </c:pt>
                <c:pt idx="7198">
                  <c:v>57.584000000010157</c:v>
                </c:pt>
                <c:pt idx="7199">
                  <c:v>57.592000000010181</c:v>
                </c:pt>
                <c:pt idx="7200">
                  <c:v>57.600000000010162</c:v>
                </c:pt>
                <c:pt idx="7201">
                  <c:v>57.608000000010179</c:v>
                </c:pt>
                <c:pt idx="7202">
                  <c:v>57.616000000010175</c:v>
                </c:pt>
                <c:pt idx="7203">
                  <c:v>57.624000000010184</c:v>
                </c:pt>
                <c:pt idx="7204">
                  <c:v>57.63200000001018</c:v>
                </c:pt>
                <c:pt idx="7205">
                  <c:v>57.64000000001019</c:v>
                </c:pt>
                <c:pt idx="7206">
                  <c:v>57.6480000000102</c:v>
                </c:pt>
                <c:pt idx="7207">
                  <c:v>57.656000000010195</c:v>
                </c:pt>
                <c:pt idx="7208">
                  <c:v>57.664000000010205</c:v>
                </c:pt>
                <c:pt idx="7209">
                  <c:v>57.6720000000102</c:v>
                </c:pt>
                <c:pt idx="7210">
                  <c:v>57.680000000010203</c:v>
                </c:pt>
                <c:pt idx="7211">
                  <c:v>57.688000000010206</c:v>
                </c:pt>
                <c:pt idx="7212">
                  <c:v>57.696000000010216</c:v>
                </c:pt>
                <c:pt idx="7213">
                  <c:v>57.704000000010225</c:v>
                </c:pt>
                <c:pt idx="7214">
                  <c:v>57.712000000010221</c:v>
                </c:pt>
                <c:pt idx="7215">
                  <c:v>57.720000000010231</c:v>
                </c:pt>
                <c:pt idx="7216">
                  <c:v>57.728000000010233</c:v>
                </c:pt>
                <c:pt idx="7217">
                  <c:v>57.736000000010236</c:v>
                </c:pt>
                <c:pt idx="7218">
                  <c:v>57.744000000010224</c:v>
                </c:pt>
                <c:pt idx="7219">
                  <c:v>57.752000000010241</c:v>
                </c:pt>
                <c:pt idx="7220">
                  <c:v>57.760000000010237</c:v>
                </c:pt>
                <c:pt idx="7221">
                  <c:v>57.768000000010254</c:v>
                </c:pt>
                <c:pt idx="7222">
                  <c:v>57.776000000010256</c:v>
                </c:pt>
                <c:pt idx="7223">
                  <c:v>57.784000000010245</c:v>
                </c:pt>
                <c:pt idx="7224">
                  <c:v>57.792000000010262</c:v>
                </c:pt>
                <c:pt idx="7225">
                  <c:v>57.80000000001025</c:v>
                </c:pt>
                <c:pt idx="7226">
                  <c:v>57.80800000001026</c:v>
                </c:pt>
                <c:pt idx="7227">
                  <c:v>57.816000000010249</c:v>
                </c:pt>
                <c:pt idx="7228">
                  <c:v>57.824000000010265</c:v>
                </c:pt>
                <c:pt idx="7229">
                  <c:v>57.832000000010275</c:v>
                </c:pt>
                <c:pt idx="7230">
                  <c:v>57.840000000010271</c:v>
                </c:pt>
                <c:pt idx="7231">
                  <c:v>57.848000000010281</c:v>
                </c:pt>
                <c:pt idx="7232">
                  <c:v>57.856000000010269</c:v>
                </c:pt>
                <c:pt idx="7233">
                  <c:v>57.864000000010286</c:v>
                </c:pt>
                <c:pt idx="7234">
                  <c:v>57.872000000010281</c:v>
                </c:pt>
                <c:pt idx="7235">
                  <c:v>57.880000000010291</c:v>
                </c:pt>
                <c:pt idx="7236">
                  <c:v>57.888000000010294</c:v>
                </c:pt>
                <c:pt idx="7237">
                  <c:v>57.896000000010304</c:v>
                </c:pt>
                <c:pt idx="7238">
                  <c:v>57.904000000010299</c:v>
                </c:pt>
                <c:pt idx="7239">
                  <c:v>57.912000000010302</c:v>
                </c:pt>
                <c:pt idx="7240">
                  <c:v>57.920000000010312</c:v>
                </c:pt>
                <c:pt idx="7241">
                  <c:v>57.928000000010314</c:v>
                </c:pt>
                <c:pt idx="7242">
                  <c:v>57.936000000010324</c:v>
                </c:pt>
                <c:pt idx="7243">
                  <c:v>57.944000000010313</c:v>
                </c:pt>
                <c:pt idx="7244">
                  <c:v>57.952000000010322</c:v>
                </c:pt>
                <c:pt idx="7245">
                  <c:v>57.960000000010332</c:v>
                </c:pt>
                <c:pt idx="7246">
                  <c:v>57.968000000010335</c:v>
                </c:pt>
                <c:pt idx="7247">
                  <c:v>57.976000000010345</c:v>
                </c:pt>
                <c:pt idx="7248">
                  <c:v>57.984000000010333</c:v>
                </c:pt>
                <c:pt idx="7249">
                  <c:v>57.99200000001035</c:v>
                </c:pt>
                <c:pt idx="7250">
                  <c:v>58.000000000010346</c:v>
                </c:pt>
                <c:pt idx="7251">
                  <c:v>58.008000000010355</c:v>
                </c:pt>
                <c:pt idx="7252">
                  <c:v>58.016000000010358</c:v>
                </c:pt>
                <c:pt idx="7253">
                  <c:v>58.024000000010354</c:v>
                </c:pt>
                <c:pt idx="7254">
                  <c:v>58.03200000001037</c:v>
                </c:pt>
                <c:pt idx="7255">
                  <c:v>58.040000000010359</c:v>
                </c:pt>
                <c:pt idx="7256">
                  <c:v>58.048000000010376</c:v>
                </c:pt>
                <c:pt idx="7257">
                  <c:v>58.056000000010364</c:v>
                </c:pt>
                <c:pt idx="7258">
                  <c:v>58.064000000010374</c:v>
                </c:pt>
                <c:pt idx="7259">
                  <c:v>58.072000000010391</c:v>
                </c:pt>
                <c:pt idx="7260">
                  <c:v>58.080000000010379</c:v>
                </c:pt>
                <c:pt idx="7261">
                  <c:v>58.088000000010396</c:v>
                </c:pt>
                <c:pt idx="7262">
                  <c:v>58.096000000010392</c:v>
                </c:pt>
                <c:pt idx="7263">
                  <c:v>58.104000000010394</c:v>
                </c:pt>
                <c:pt idx="7264">
                  <c:v>58.112000000010397</c:v>
                </c:pt>
                <c:pt idx="7265">
                  <c:v>58.120000000010407</c:v>
                </c:pt>
                <c:pt idx="7266">
                  <c:v>58.128000000010417</c:v>
                </c:pt>
                <c:pt idx="7267">
                  <c:v>58.136000000010405</c:v>
                </c:pt>
                <c:pt idx="7268">
                  <c:v>58.144000000010415</c:v>
                </c:pt>
                <c:pt idx="7269">
                  <c:v>58.15200000001041</c:v>
                </c:pt>
                <c:pt idx="7270">
                  <c:v>58.160000000010427</c:v>
                </c:pt>
                <c:pt idx="7271">
                  <c:v>58.168000000010423</c:v>
                </c:pt>
                <c:pt idx="7272">
                  <c:v>58.176000000010426</c:v>
                </c:pt>
                <c:pt idx="7273">
                  <c:v>58.184000000010435</c:v>
                </c:pt>
                <c:pt idx="7274">
                  <c:v>58.192000000010438</c:v>
                </c:pt>
                <c:pt idx="7275">
                  <c:v>58.200000000010448</c:v>
                </c:pt>
                <c:pt idx="7276">
                  <c:v>58.208000000010443</c:v>
                </c:pt>
                <c:pt idx="7277">
                  <c:v>58.216000000010446</c:v>
                </c:pt>
                <c:pt idx="7278">
                  <c:v>58.224000000010449</c:v>
                </c:pt>
                <c:pt idx="7279">
                  <c:v>58.232000000010459</c:v>
                </c:pt>
                <c:pt idx="7280">
                  <c:v>58.240000000010461</c:v>
                </c:pt>
                <c:pt idx="7281">
                  <c:v>58.248000000010464</c:v>
                </c:pt>
                <c:pt idx="7282">
                  <c:v>58.256000000010474</c:v>
                </c:pt>
                <c:pt idx="7283">
                  <c:v>58.264000000010462</c:v>
                </c:pt>
                <c:pt idx="7284">
                  <c:v>58.272000000010479</c:v>
                </c:pt>
                <c:pt idx="7285">
                  <c:v>58.280000000010475</c:v>
                </c:pt>
                <c:pt idx="7286">
                  <c:v>58.288000000010484</c:v>
                </c:pt>
                <c:pt idx="7287">
                  <c:v>58.296000000010501</c:v>
                </c:pt>
                <c:pt idx="7288">
                  <c:v>58.304000000010483</c:v>
                </c:pt>
                <c:pt idx="7289">
                  <c:v>58.312000000010492</c:v>
                </c:pt>
                <c:pt idx="7290">
                  <c:v>58.320000000010495</c:v>
                </c:pt>
                <c:pt idx="7291">
                  <c:v>58.328000000010505</c:v>
                </c:pt>
                <c:pt idx="7292">
                  <c:v>58.336000000010493</c:v>
                </c:pt>
                <c:pt idx="7293">
                  <c:v>58.344000000010496</c:v>
                </c:pt>
                <c:pt idx="7294">
                  <c:v>58.352000000010513</c:v>
                </c:pt>
                <c:pt idx="7295">
                  <c:v>58.360000000010508</c:v>
                </c:pt>
                <c:pt idx="7296">
                  <c:v>58.368000000010525</c:v>
                </c:pt>
                <c:pt idx="7297">
                  <c:v>58.376000000010514</c:v>
                </c:pt>
                <c:pt idx="7298">
                  <c:v>58.384000000010516</c:v>
                </c:pt>
                <c:pt idx="7299">
                  <c:v>58.392000000010526</c:v>
                </c:pt>
                <c:pt idx="7300">
                  <c:v>58.400000000010529</c:v>
                </c:pt>
                <c:pt idx="7301">
                  <c:v>58.408000000010546</c:v>
                </c:pt>
                <c:pt idx="7302">
                  <c:v>58.416000000010534</c:v>
                </c:pt>
                <c:pt idx="7303">
                  <c:v>58.424000000010544</c:v>
                </c:pt>
                <c:pt idx="7304">
                  <c:v>58.432000000010547</c:v>
                </c:pt>
                <c:pt idx="7305">
                  <c:v>58.440000000010549</c:v>
                </c:pt>
                <c:pt idx="7306">
                  <c:v>58.448000000010545</c:v>
                </c:pt>
                <c:pt idx="7307">
                  <c:v>58.456000000010548</c:v>
                </c:pt>
                <c:pt idx="7308">
                  <c:v>58.464000000010564</c:v>
                </c:pt>
                <c:pt idx="7309">
                  <c:v>58.47200000001056</c:v>
                </c:pt>
                <c:pt idx="7310">
                  <c:v>58.48000000001057</c:v>
                </c:pt>
                <c:pt idx="7311">
                  <c:v>58.488000000010565</c:v>
                </c:pt>
                <c:pt idx="7312">
                  <c:v>58.496000000010575</c:v>
                </c:pt>
                <c:pt idx="7313">
                  <c:v>58.504000000010571</c:v>
                </c:pt>
                <c:pt idx="7314">
                  <c:v>58.51200000001058</c:v>
                </c:pt>
                <c:pt idx="7315">
                  <c:v>58.520000000010576</c:v>
                </c:pt>
                <c:pt idx="7316">
                  <c:v>58.528000000010593</c:v>
                </c:pt>
                <c:pt idx="7317">
                  <c:v>58.536000000010596</c:v>
                </c:pt>
                <c:pt idx="7318">
                  <c:v>58.544000000010591</c:v>
                </c:pt>
                <c:pt idx="7319">
                  <c:v>58.552000000010601</c:v>
                </c:pt>
                <c:pt idx="7320">
                  <c:v>58.560000000010604</c:v>
                </c:pt>
                <c:pt idx="7321">
                  <c:v>58.568000000010606</c:v>
                </c:pt>
                <c:pt idx="7322">
                  <c:v>58.576000000010602</c:v>
                </c:pt>
                <c:pt idx="7323">
                  <c:v>58.584000000010604</c:v>
                </c:pt>
                <c:pt idx="7324">
                  <c:v>58.592000000010628</c:v>
                </c:pt>
                <c:pt idx="7325">
                  <c:v>58.600000000010624</c:v>
                </c:pt>
                <c:pt idx="7326">
                  <c:v>58.608000000010634</c:v>
                </c:pt>
                <c:pt idx="7327">
                  <c:v>58.616000000010622</c:v>
                </c:pt>
                <c:pt idx="7328">
                  <c:v>58.624000000010632</c:v>
                </c:pt>
                <c:pt idx="7329">
                  <c:v>58.632000000010635</c:v>
                </c:pt>
                <c:pt idx="7330">
                  <c:v>58.640000000010644</c:v>
                </c:pt>
                <c:pt idx="7331">
                  <c:v>58.64800000001064</c:v>
                </c:pt>
                <c:pt idx="7332">
                  <c:v>58.656000000010643</c:v>
                </c:pt>
                <c:pt idx="7333">
                  <c:v>58.664000000010653</c:v>
                </c:pt>
                <c:pt idx="7334">
                  <c:v>58.672000000010655</c:v>
                </c:pt>
                <c:pt idx="7335">
                  <c:v>58.680000000010658</c:v>
                </c:pt>
                <c:pt idx="7336">
                  <c:v>58.688000000010653</c:v>
                </c:pt>
                <c:pt idx="7337">
                  <c:v>58.69600000001067</c:v>
                </c:pt>
                <c:pt idx="7338">
                  <c:v>58.704000000010659</c:v>
                </c:pt>
                <c:pt idx="7339">
                  <c:v>58.712000000010676</c:v>
                </c:pt>
                <c:pt idx="7340">
                  <c:v>58.720000000010685</c:v>
                </c:pt>
                <c:pt idx="7341">
                  <c:v>58.728000000010681</c:v>
                </c:pt>
                <c:pt idx="7342">
                  <c:v>58.736000000010691</c:v>
                </c:pt>
                <c:pt idx="7343">
                  <c:v>58.744000000010679</c:v>
                </c:pt>
                <c:pt idx="7344">
                  <c:v>58.752000000010696</c:v>
                </c:pt>
                <c:pt idx="7345">
                  <c:v>58.760000000010692</c:v>
                </c:pt>
                <c:pt idx="7346">
                  <c:v>58.768000000010709</c:v>
                </c:pt>
                <c:pt idx="7347">
                  <c:v>58.776000000010711</c:v>
                </c:pt>
                <c:pt idx="7348">
                  <c:v>58.784000000010707</c:v>
                </c:pt>
                <c:pt idx="7349">
                  <c:v>58.792000000010724</c:v>
                </c:pt>
                <c:pt idx="7350">
                  <c:v>58.800000000010705</c:v>
                </c:pt>
                <c:pt idx="7351">
                  <c:v>58.808000000010722</c:v>
                </c:pt>
                <c:pt idx="7352">
                  <c:v>58.81600000001071</c:v>
                </c:pt>
                <c:pt idx="7353">
                  <c:v>58.824000000010727</c:v>
                </c:pt>
                <c:pt idx="7354">
                  <c:v>58.832000000010723</c:v>
                </c:pt>
                <c:pt idx="7355">
                  <c:v>58.840000000010726</c:v>
                </c:pt>
                <c:pt idx="7356">
                  <c:v>58.848000000010742</c:v>
                </c:pt>
                <c:pt idx="7357">
                  <c:v>58.856000000010731</c:v>
                </c:pt>
                <c:pt idx="7358">
                  <c:v>58.864000000010748</c:v>
                </c:pt>
                <c:pt idx="7359">
                  <c:v>58.872000000010743</c:v>
                </c:pt>
                <c:pt idx="7360">
                  <c:v>58.880000000010746</c:v>
                </c:pt>
                <c:pt idx="7361">
                  <c:v>58.888000000010749</c:v>
                </c:pt>
                <c:pt idx="7362">
                  <c:v>58.896000000010758</c:v>
                </c:pt>
                <c:pt idx="7363">
                  <c:v>58.904000000010761</c:v>
                </c:pt>
                <c:pt idx="7364">
                  <c:v>58.912000000010764</c:v>
                </c:pt>
                <c:pt idx="7365">
                  <c:v>58.920000000010781</c:v>
                </c:pt>
                <c:pt idx="7366">
                  <c:v>58.928000000010769</c:v>
                </c:pt>
                <c:pt idx="7367">
                  <c:v>58.936000000010779</c:v>
                </c:pt>
                <c:pt idx="7368">
                  <c:v>58.944000000010774</c:v>
                </c:pt>
                <c:pt idx="7369">
                  <c:v>58.952000000010784</c:v>
                </c:pt>
                <c:pt idx="7370">
                  <c:v>58.960000000010801</c:v>
                </c:pt>
                <c:pt idx="7371">
                  <c:v>58.968000000010797</c:v>
                </c:pt>
                <c:pt idx="7372">
                  <c:v>58.976000000010799</c:v>
                </c:pt>
                <c:pt idx="7373">
                  <c:v>58.984000000010795</c:v>
                </c:pt>
                <c:pt idx="7374">
                  <c:v>58.992000000010812</c:v>
                </c:pt>
                <c:pt idx="7375">
                  <c:v>59.0000000000108</c:v>
                </c:pt>
                <c:pt idx="7376">
                  <c:v>59.00800000001081</c:v>
                </c:pt>
                <c:pt idx="7377">
                  <c:v>59.01600000001082</c:v>
                </c:pt>
                <c:pt idx="7378">
                  <c:v>59.024000000010815</c:v>
                </c:pt>
                <c:pt idx="7379">
                  <c:v>59.032000000010832</c:v>
                </c:pt>
                <c:pt idx="7380">
                  <c:v>59.040000000010821</c:v>
                </c:pt>
                <c:pt idx="7381">
                  <c:v>59.04800000001083</c:v>
                </c:pt>
                <c:pt idx="7382">
                  <c:v>59.056000000010826</c:v>
                </c:pt>
                <c:pt idx="7383">
                  <c:v>59.064000000010836</c:v>
                </c:pt>
                <c:pt idx="7384">
                  <c:v>59.072000000010853</c:v>
                </c:pt>
                <c:pt idx="7385">
                  <c:v>59.080000000010841</c:v>
                </c:pt>
                <c:pt idx="7386">
                  <c:v>59.088000000010851</c:v>
                </c:pt>
                <c:pt idx="7387">
                  <c:v>59.096000000010854</c:v>
                </c:pt>
                <c:pt idx="7388">
                  <c:v>59.104000000010856</c:v>
                </c:pt>
                <c:pt idx="7389">
                  <c:v>59.112000000010852</c:v>
                </c:pt>
                <c:pt idx="7390">
                  <c:v>59.120000000010862</c:v>
                </c:pt>
                <c:pt idx="7391">
                  <c:v>59.128000000010879</c:v>
                </c:pt>
                <c:pt idx="7392">
                  <c:v>59.136000000010867</c:v>
                </c:pt>
                <c:pt idx="7393">
                  <c:v>59.144000000010877</c:v>
                </c:pt>
                <c:pt idx="7394">
                  <c:v>59.152000000010872</c:v>
                </c:pt>
                <c:pt idx="7395">
                  <c:v>59.160000000010882</c:v>
                </c:pt>
                <c:pt idx="7396">
                  <c:v>59.168000000010885</c:v>
                </c:pt>
                <c:pt idx="7397">
                  <c:v>59.176000000010887</c:v>
                </c:pt>
                <c:pt idx="7398">
                  <c:v>59.184000000010897</c:v>
                </c:pt>
                <c:pt idx="7399">
                  <c:v>59.1920000000109</c:v>
                </c:pt>
                <c:pt idx="7400">
                  <c:v>59.200000000010903</c:v>
                </c:pt>
                <c:pt idx="7401">
                  <c:v>59.208000000010905</c:v>
                </c:pt>
                <c:pt idx="7402">
                  <c:v>59.216000000010908</c:v>
                </c:pt>
                <c:pt idx="7403">
                  <c:v>59.224000000010903</c:v>
                </c:pt>
                <c:pt idx="7404">
                  <c:v>59.232000000010913</c:v>
                </c:pt>
                <c:pt idx="7405">
                  <c:v>59.240000000010923</c:v>
                </c:pt>
                <c:pt idx="7406">
                  <c:v>59.248000000010919</c:v>
                </c:pt>
                <c:pt idx="7407">
                  <c:v>59.256000000010928</c:v>
                </c:pt>
                <c:pt idx="7408">
                  <c:v>59.264000000010931</c:v>
                </c:pt>
                <c:pt idx="7409">
                  <c:v>59.272000000010941</c:v>
                </c:pt>
                <c:pt idx="7410">
                  <c:v>59.280000000010929</c:v>
                </c:pt>
                <c:pt idx="7411">
                  <c:v>59.288000000010939</c:v>
                </c:pt>
                <c:pt idx="7412">
                  <c:v>59.296000000010956</c:v>
                </c:pt>
                <c:pt idx="7413">
                  <c:v>59.304000000010944</c:v>
                </c:pt>
                <c:pt idx="7414">
                  <c:v>59.312000000010954</c:v>
                </c:pt>
                <c:pt idx="7415">
                  <c:v>59.32000000001095</c:v>
                </c:pt>
                <c:pt idx="7416">
                  <c:v>59.32800000001096</c:v>
                </c:pt>
                <c:pt idx="7417">
                  <c:v>59.336000000010955</c:v>
                </c:pt>
                <c:pt idx="7418">
                  <c:v>59.344000000010958</c:v>
                </c:pt>
                <c:pt idx="7419">
                  <c:v>59.352000000010975</c:v>
                </c:pt>
                <c:pt idx="7420">
                  <c:v>59.36000000001097</c:v>
                </c:pt>
                <c:pt idx="7421">
                  <c:v>59.36800000001098</c:v>
                </c:pt>
                <c:pt idx="7422">
                  <c:v>59.376000000010976</c:v>
                </c:pt>
                <c:pt idx="7423">
                  <c:v>59.384000000010978</c:v>
                </c:pt>
                <c:pt idx="7424">
                  <c:v>59.392000000010981</c:v>
                </c:pt>
                <c:pt idx="7425">
                  <c:v>59.400000000010991</c:v>
                </c:pt>
                <c:pt idx="7426">
                  <c:v>59.408000000011</c:v>
                </c:pt>
                <c:pt idx="7427">
                  <c:v>59.416000000010996</c:v>
                </c:pt>
                <c:pt idx="7428">
                  <c:v>59.424000000011006</c:v>
                </c:pt>
                <c:pt idx="7429">
                  <c:v>59.432000000011001</c:v>
                </c:pt>
                <c:pt idx="7430">
                  <c:v>59.440000000011004</c:v>
                </c:pt>
                <c:pt idx="7431">
                  <c:v>59.448000000011007</c:v>
                </c:pt>
                <c:pt idx="7432">
                  <c:v>59.456000000011009</c:v>
                </c:pt>
                <c:pt idx="7433">
                  <c:v>59.464000000011005</c:v>
                </c:pt>
                <c:pt idx="7434">
                  <c:v>59.472000000011022</c:v>
                </c:pt>
                <c:pt idx="7435">
                  <c:v>59.480000000011024</c:v>
                </c:pt>
                <c:pt idx="7436">
                  <c:v>59.488000000011027</c:v>
                </c:pt>
                <c:pt idx="7437">
                  <c:v>59.496000000011037</c:v>
                </c:pt>
                <c:pt idx="7438">
                  <c:v>59.504000000011025</c:v>
                </c:pt>
                <c:pt idx="7439">
                  <c:v>59.512000000011042</c:v>
                </c:pt>
                <c:pt idx="7440">
                  <c:v>59.520000000011038</c:v>
                </c:pt>
                <c:pt idx="7441">
                  <c:v>59.528000000011055</c:v>
                </c:pt>
                <c:pt idx="7442">
                  <c:v>59.536000000011057</c:v>
                </c:pt>
                <c:pt idx="7443">
                  <c:v>59.544000000011046</c:v>
                </c:pt>
                <c:pt idx="7444">
                  <c:v>59.552000000011056</c:v>
                </c:pt>
                <c:pt idx="7445">
                  <c:v>59.560000000011058</c:v>
                </c:pt>
                <c:pt idx="7446">
                  <c:v>59.568000000011068</c:v>
                </c:pt>
                <c:pt idx="7447">
                  <c:v>59.576000000011064</c:v>
                </c:pt>
                <c:pt idx="7448">
                  <c:v>59.584000000011066</c:v>
                </c:pt>
                <c:pt idx="7449">
                  <c:v>59.592000000011069</c:v>
                </c:pt>
                <c:pt idx="7450">
                  <c:v>59.600000000011079</c:v>
                </c:pt>
                <c:pt idx="7451">
                  <c:v>59.608000000011089</c:v>
                </c:pt>
                <c:pt idx="7452">
                  <c:v>59.616000000011084</c:v>
                </c:pt>
                <c:pt idx="7453">
                  <c:v>59.624000000011101</c:v>
                </c:pt>
                <c:pt idx="7454">
                  <c:v>59.632000000011089</c:v>
                </c:pt>
                <c:pt idx="7455">
                  <c:v>59.640000000011099</c:v>
                </c:pt>
                <c:pt idx="7456">
                  <c:v>59.648000000011109</c:v>
                </c:pt>
                <c:pt idx="7457">
                  <c:v>59.656000000011105</c:v>
                </c:pt>
                <c:pt idx="7458">
                  <c:v>59.664000000011114</c:v>
                </c:pt>
                <c:pt idx="7459">
                  <c:v>59.67200000001111</c:v>
                </c:pt>
                <c:pt idx="7460">
                  <c:v>59.68000000001112</c:v>
                </c:pt>
                <c:pt idx="7461">
                  <c:v>59.688000000011129</c:v>
                </c:pt>
                <c:pt idx="7462">
                  <c:v>59.696000000011132</c:v>
                </c:pt>
                <c:pt idx="7463">
                  <c:v>59.704000000011135</c:v>
                </c:pt>
                <c:pt idx="7464">
                  <c:v>59.71200000001113</c:v>
                </c:pt>
                <c:pt idx="7465">
                  <c:v>59.720000000011147</c:v>
                </c:pt>
                <c:pt idx="7466">
                  <c:v>59.728000000011157</c:v>
                </c:pt>
                <c:pt idx="7467">
                  <c:v>59.736000000011153</c:v>
                </c:pt>
                <c:pt idx="7468">
                  <c:v>59.744000000011155</c:v>
                </c:pt>
                <c:pt idx="7469">
                  <c:v>59.752000000011151</c:v>
                </c:pt>
                <c:pt idx="7470">
                  <c:v>59.760000000011161</c:v>
                </c:pt>
                <c:pt idx="7471">
                  <c:v>59.768000000011178</c:v>
                </c:pt>
                <c:pt idx="7472">
                  <c:v>59.776000000011166</c:v>
                </c:pt>
                <c:pt idx="7473">
                  <c:v>59.784000000011176</c:v>
                </c:pt>
                <c:pt idx="7474">
                  <c:v>59.792000000011178</c:v>
                </c:pt>
                <c:pt idx="7475">
                  <c:v>59.800000000011174</c:v>
                </c:pt>
                <c:pt idx="7476">
                  <c:v>59.808000000011191</c:v>
                </c:pt>
                <c:pt idx="7477">
                  <c:v>59.816000000011179</c:v>
                </c:pt>
                <c:pt idx="7478">
                  <c:v>59.824000000011196</c:v>
                </c:pt>
                <c:pt idx="7479">
                  <c:v>59.832000000011192</c:v>
                </c:pt>
                <c:pt idx="7480">
                  <c:v>59.840000000011194</c:v>
                </c:pt>
                <c:pt idx="7481">
                  <c:v>59.848000000011197</c:v>
                </c:pt>
                <c:pt idx="7482">
                  <c:v>59.8560000000112</c:v>
                </c:pt>
                <c:pt idx="7483">
                  <c:v>59.864000000011195</c:v>
                </c:pt>
                <c:pt idx="7484">
                  <c:v>59.872000000011205</c:v>
                </c:pt>
                <c:pt idx="7485">
                  <c:v>59.880000000011215</c:v>
                </c:pt>
                <c:pt idx="7486">
                  <c:v>59.88800000001121</c:v>
                </c:pt>
                <c:pt idx="7487">
                  <c:v>59.896000000011227</c:v>
                </c:pt>
                <c:pt idx="7488">
                  <c:v>59.904000000011216</c:v>
                </c:pt>
                <c:pt idx="7489">
                  <c:v>59.912000000011226</c:v>
                </c:pt>
                <c:pt idx="7490">
                  <c:v>59.920000000011228</c:v>
                </c:pt>
                <c:pt idx="7491">
                  <c:v>59.928000000011238</c:v>
                </c:pt>
                <c:pt idx="7492">
                  <c:v>59.936000000011248</c:v>
                </c:pt>
                <c:pt idx="7493">
                  <c:v>59.944000000011236</c:v>
                </c:pt>
                <c:pt idx="7494">
                  <c:v>59.952000000011246</c:v>
                </c:pt>
                <c:pt idx="7495">
                  <c:v>59.960000000011249</c:v>
                </c:pt>
                <c:pt idx="7496">
                  <c:v>59.968000000011259</c:v>
                </c:pt>
                <c:pt idx="7497">
                  <c:v>59.976000000011254</c:v>
                </c:pt>
                <c:pt idx="7498">
                  <c:v>59.984000000011257</c:v>
                </c:pt>
                <c:pt idx="7499">
                  <c:v>59.992000000011259</c:v>
                </c:pt>
                <c:pt idx="7500">
                  <c:v>60.000000000011262</c:v>
                </c:pt>
                <c:pt idx="7501">
                  <c:v>60.008000000011279</c:v>
                </c:pt>
                <c:pt idx="7502">
                  <c:v>60.016000000011275</c:v>
                </c:pt>
                <c:pt idx="7503">
                  <c:v>60.024000000011284</c:v>
                </c:pt>
                <c:pt idx="7504">
                  <c:v>60.03200000001128</c:v>
                </c:pt>
                <c:pt idx="7505">
                  <c:v>60.04000000001129</c:v>
                </c:pt>
                <c:pt idx="7506">
                  <c:v>60.048000000011285</c:v>
                </c:pt>
                <c:pt idx="7507">
                  <c:v>60.056000000011295</c:v>
                </c:pt>
                <c:pt idx="7508">
                  <c:v>60.064000000011305</c:v>
                </c:pt>
                <c:pt idx="7509">
                  <c:v>60.0720000000113</c:v>
                </c:pt>
                <c:pt idx="7510">
                  <c:v>60.080000000011303</c:v>
                </c:pt>
                <c:pt idx="7511">
                  <c:v>60.088000000011306</c:v>
                </c:pt>
                <c:pt idx="7512">
                  <c:v>60.096000000011315</c:v>
                </c:pt>
                <c:pt idx="7513">
                  <c:v>60.104000000011304</c:v>
                </c:pt>
                <c:pt idx="7514">
                  <c:v>60.112000000011321</c:v>
                </c:pt>
                <c:pt idx="7515">
                  <c:v>60.120000000011316</c:v>
                </c:pt>
                <c:pt idx="7516">
                  <c:v>60.128000000011333</c:v>
                </c:pt>
                <c:pt idx="7517">
                  <c:v>60.136000000011336</c:v>
                </c:pt>
                <c:pt idx="7518">
                  <c:v>60.144000000011324</c:v>
                </c:pt>
                <c:pt idx="7519">
                  <c:v>60.152000000011341</c:v>
                </c:pt>
                <c:pt idx="7520">
                  <c:v>60.160000000011337</c:v>
                </c:pt>
                <c:pt idx="7521">
                  <c:v>60.168000000011354</c:v>
                </c:pt>
                <c:pt idx="7522">
                  <c:v>60.176000000011342</c:v>
                </c:pt>
                <c:pt idx="7523">
                  <c:v>60.184000000011345</c:v>
                </c:pt>
                <c:pt idx="7524">
                  <c:v>60.192000000011362</c:v>
                </c:pt>
                <c:pt idx="7525">
                  <c:v>60.200000000011357</c:v>
                </c:pt>
                <c:pt idx="7526">
                  <c:v>60.208000000011367</c:v>
                </c:pt>
                <c:pt idx="7527">
                  <c:v>60.216000000011356</c:v>
                </c:pt>
                <c:pt idx="7528">
                  <c:v>60.224000000011372</c:v>
                </c:pt>
                <c:pt idx="7529">
                  <c:v>60.232000000011368</c:v>
                </c:pt>
                <c:pt idx="7530">
                  <c:v>60.240000000011378</c:v>
                </c:pt>
                <c:pt idx="7531">
                  <c:v>60.248000000011373</c:v>
                </c:pt>
                <c:pt idx="7532">
                  <c:v>60.256000000011376</c:v>
                </c:pt>
                <c:pt idx="7533">
                  <c:v>60.264000000011393</c:v>
                </c:pt>
                <c:pt idx="7534">
                  <c:v>60.272000000011388</c:v>
                </c:pt>
                <c:pt idx="7535">
                  <c:v>60.280000000011398</c:v>
                </c:pt>
                <c:pt idx="7536">
                  <c:v>60.288000000011401</c:v>
                </c:pt>
                <c:pt idx="7537">
                  <c:v>60.296000000011411</c:v>
                </c:pt>
                <c:pt idx="7538">
                  <c:v>60.304000000011392</c:v>
                </c:pt>
                <c:pt idx="7539">
                  <c:v>60.312000000011402</c:v>
                </c:pt>
                <c:pt idx="7540">
                  <c:v>60.320000000011412</c:v>
                </c:pt>
                <c:pt idx="7541">
                  <c:v>60.328000000011414</c:v>
                </c:pt>
                <c:pt idx="7542">
                  <c:v>60.336000000011424</c:v>
                </c:pt>
                <c:pt idx="7543">
                  <c:v>60.344000000011413</c:v>
                </c:pt>
                <c:pt idx="7544">
                  <c:v>60.352000000011422</c:v>
                </c:pt>
                <c:pt idx="7545">
                  <c:v>60.360000000011425</c:v>
                </c:pt>
                <c:pt idx="7546">
                  <c:v>60.368000000011435</c:v>
                </c:pt>
                <c:pt idx="7547">
                  <c:v>60.376000000011445</c:v>
                </c:pt>
                <c:pt idx="7548">
                  <c:v>60.384000000011433</c:v>
                </c:pt>
                <c:pt idx="7549">
                  <c:v>60.39200000001145</c:v>
                </c:pt>
                <c:pt idx="7550">
                  <c:v>60.400000000011445</c:v>
                </c:pt>
                <c:pt idx="7551">
                  <c:v>60.408000000011455</c:v>
                </c:pt>
                <c:pt idx="7552">
                  <c:v>60.416000000011444</c:v>
                </c:pt>
                <c:pt idx="7553">
                  <c:v>60.424000000011453</c:v>
                </c:pt>
                <c:pt idx="7554">
                  <c:v>60.432000000011456</c:v>
                </c:pt>
                <c:pt idx="7555">
                  <c:v>60.440000000011459</c:v>
                </c:pt>
                <c:pt idx="7556">
                  <c:v>60.448000000011476</c:v>
                </c:pt>
                <c:pt idx="7557">
                  <c:v>60.456000000011464</c:v>
                </c:pt>
                <c:pt idx="7558">
                  <c:v>60.464000000011474</c:v>
                </c:pt>
                <c:pt idx="7559">
                  <c:v>60.472000000011477</c:v>
                </c:pt>
                <c:pt idx="7560">
                  <c:v>60.480000000011479</c:v>
                </c:pt>
                <c:pt idx="7561">
                  <c:v>60.488000000011475</c:v>
                </c:pt>
                <c:pt idx="7562">
                  <c:v>60.496000000011492</c:v>
                </c:pt>
                <c:pt idx="7563">
                  <c:v>60.504000000011494</c:v>
                </c:pt>
                <c:pt idx="7564">
                  <c:v>60.512000000011497</c:v>
                </c:pt>
                <c:pt idx="7565">
                  <c:v>60.520000000011507</c:v>
                </c:pt>
                <c:pt idx="7566">
                  <c:v>60.528000000011502</c:v>
                </c:pt>
                <c:pt idx="7567">
                  <c:v>60.536000000011505</c:v>
                </c:pt>
                <c:pt idx="7568">
                  <c:v>60.544000000011501</c:v>
                </c:pt>
                <c:pt idx="7569">
                  <c:v>60.55200000001151</c:v>
                </c:pt>
                <c:pt idx="7570">
                  <c:v>60.560000000011527</c:v>
                </c:pt>
                <c:pt idx="7571">
                  <c:v>60.568000000011523</c:v>
                </c:pt>
                <c:pt idx="7572">
                  <c:v>60.576000000011526</c:v>
                </c:pt>
                <c:pt idx="7573">
                  <c:v>60.584000000011521</c:v>
                </c:pt>
                <c:pt idx="7574">
                  <c:v>60.592000000011538</c:v>
                </c:pt>
                <c:pt idx="7575">
                  <c:v>60.600000000011548</c:v>
                </c:pt>
                <c:pt idx="7576">
                  <c:v>60.608000000011543</c:v>
                </c:pt>
                <c:pt idx="7577">
                  <c:v>60.616000000011546</c:v>
                </c:pt>
                <c:pt idx="7578">
                  <c:v>60.624000000011549</c:v>
                </c:pt>
                <c:pt idx="7579">
                  <c:v>60.632000000011558</c:v>
                </c:pt>
                <c:pt idx="7580">
                  <c:v>60.640000000011554</c:v>
                </c:pt>
                <c:pt idx="7581">
                  <c:v>60.648000000011564</c:v>
                </c:pt>
                <c:pt idx="7582">
                  <c:v>60.656000000011574</c:v>
                </c:pt>
                <c:pt idx="7583">
                  <c:v>60.664000000011562</c:v>
                </c:pt>
                <c:pt idx="7584">
                  <c:v>60.672000000011579</c:v>
                </c:pt>
                <c:pt idx="7585">
                  <c:v>60.680000000011574</c:v>
                </c:pt>
                <c:pt idx="7586">
                  <c:v>60.688000000011584</c:v>
                </c:pt>
                <c:pt idx="7587">
                  <c:v>60.69600000001158</c:v>
                </c:pt>
                <c:pt idx="7588">
                  <c:v>60.70400000001159</c:v>
                </c:pt>
                <c:pt idx="7589">
                  <c:v>60.712000000011599</c:v>
                </c:pt>
                <c:pt idx="7590">
                  <c:v>60.720000000011602</c:v>
                </c:pt>
                <c:pt idx="7591">
                  <c:v>60.728000000011612</c:v>
                </c:pt>
                <c:pt idx="7592">
                  <c:v>60.7360000000116</c:v>
                </c:pt>
                <c:pt idx="7593">
                  <c:v>60.744000000011603</c:v>
                </c:pt>
                <c:pt idx="7594">
                  <c:v>60.75200000001162</c:v>
                </c:pt>
                <c:pt idx="7595">
                  <c:v>60.760000000011615</c:v>
                </c:pt>
                <c:pt idx="7596">
                  <c:v>60.768000000011632</c:v>
                </c:pt>
                <c:pt idx="7597">
                  <c:v>60.776000000011621</c:v>
                </c:pt>
                <c:pt idx="7598">
                  <c:v>60.784000000011623</c:v>
                </c:pt>
                <c:pt idx="7599">
                  <c:v>60.792000000011633</c:v>
                </c:pt>
                <c:pt idx="7600">
                  <c:v>60.800000000011629</c:v>
                </c:pt>
                <c:pt idx="7601">
                  <c:v>60.808000000011646</c:v>
                </c:pt>
                <c:pt idx="7602">
                  <c:v>60.816000000011634</c:v>
                </c:pt>
                <c:pt idx="7603">
                  <c:v>60.824000000011644</c:v>
                </c:pt>
                <c:pt idx="7604">
                  <c:v>60.832000000011647</c:v>
                </c:pt>
                <c:pt idx="7605">
                  <c:v>60.840000000011649</c:v>
                </c:pt>
                <c:pt idx="7606">
                  <c:v>60.848000000011645</c:v>
                </c:pt>
                <c:pt idx="7607">
                  <c:v>60.856000000011647</c:v>
                </c:pt>
                <c:pt idx="7608">
                  <c:v>60.864000000011664</c:v>
                </c:pt>
                <c:pt idx="7609">
                  <c:v>60.87200000001166</c:v>
                </c:pt>
                <c:pt idx="7610">
                  <c:v>60.88000000001167</c:v>
                </c:pt>
                <c:pt idx="7611">
                  <c:v>60.888000000011665</c:v>
                </c:pt>
                <c:pt idx="7612">
                  <c:v>60.896000000011675</c:v>
                </c:pt>
                <c:pt idx="7613">
                  <c:v>60.904000000011671</c:v>
                </c:pt>
                <c:pt idx="7614">
                  <c:v>60.91200000001168</c:v>
                </c:pt>
                <c:pt idx="7615">
                  <c:v>60.920000000011676</c:v>
                </c:pt>
                <c:pt idx="7616">
                  <c:v>60.928000000011693</c:v>
                </c:pt>
                <c:pt idx="7617">
                  <c:v>60.936000000011703</c:v>
                </c:pt>
                <c:pt idx="7618">
                  <c:v>60.944000000011691</c:v>
                </c:pt>
                <c:pt idx="7619">
                  <c:v>60.952000000011708</c:v>
                </c:pt>
                <c:pt idx="7620">
                  <c:v>60.960000000011703</c:v>
                </c:pt>
                <c:pt idx="7621">
                  <c:v>60.968000000011713</c:v>
                </c:pt>
                <c:pt idx="7622">
                  <c:v>60.976000000011709</c:v>
                </c:pt>
                <c:pt idx="7623">
                  <c:v>60.984000000011712</c:v>
                </c:pt>
                <c:pt idx="7624">
                  <c:v>60.992000000011735</c:v>
                </c:pt>
                <c:pt idx="7625">
                  <c:v>61.000000000011731</c:v>
                </c:pt>
                <c:pt idx="7626">
                  <c:v>61.008000000011741</c:v>
                </c:pt>
                <c:pt idx="7627">
                  <c:v>61.016000000011729</c:v>
                </c:pt>
                <c:pt idx="7628">
                  <c:v>61.024000000011739</c:v>
                </c:pt>
                <c:pt idx="7629">
                  <c:v>61.032000000011742</c:v>
                </c:pt>
                <c:pt idx="7630">
                  <c:v>61.040000000011752</c:v>
                </c:pt>
                <c:pt idx="7631">
                  <c:v>61.048000000011761</c:v>
                </c:pt>
                <c:pt idx="7632">
                  <c:v>61.05600000001175</c:v>
                </c:pt>
                <c:pt idx="7633">
                  <c:v>61.06400000001176</c:v>
                </c:pt>
                <c:pt idx="7634">
                  <c:v>61.072000000011762</c:v>
                </c:pt>
                <c:pt idx="7635">
                  <c:v>61.080000000011765</c:v>
                </c:pt>
                <c:pt idx="7636">
                  <c:v>61.08800000001176</c:v>
                </c:pt>
                <c:pt idx="7637">
                  <c:v>61.096000000011777</c:v>
                </c:pt>
                <c:pt idx="7638">
                  <c:v>61.104000000011766</c:v>
                </c:pt>
                <c:pt idx="7639">
                  <c:v>61.112000000011783</c:v>
                </c:pt>
                <c:pt idx="7640">
                  <c:v>61.120000000011792</c:v>
                </c:pt>
                <c:pt idx="7641">
                  <c:v>61.128000000011788</c:v>
                </c:pt>
                <c:pt idx="7642">
                  <c:v>61.136000000011798</c:v>
                </c:pt>
                <c:pt idx="7643">
                  <c:v>61.144000000011786</c:v>
                </c:pt>
                <c:pt idx="7644">
                  <c:v>61.152000000011803</c:v>
                </c:pt>
                <c:pt idx="7645">
                  <c:v>61.160000000011799</c:v>
                </c:pt>
                <c:pt idx="7646">
                  <c:v>61.168000000011808</c:v>
                </c:pt>
                <c:pt idx="7647">
                  <c:v>61.176000000011811</c:v>
                </c:pt>
                <c:pt idx="7648">
                  <c:v>61.184000000011807</c:v>
                </c:pt>
                <c:pt idx="7649">
                  <c:v>61.192000000011824</c:v>
                </c:pt>
                <c:pt idx="7650">
                  <c:v>61.200000000011812</c:v>
                </c:pt>
                <c:pt idx="7651">
                  <c:v>61.208000000011829</c:v>
                </c:pt>
                <c:pt idx="7652">
                  <c:v>61.216000000011817</c:v>
                </c:pt>
                <c:pt idx="7653">
                  <c:v>61.224000000011834</c:v>
                </c:pt>
                <c:pt idx="7654">
                  <c:v>61.23200000001183</c:v>
                </c:pt>
                <c:pt idx="7655">
                  <c:v>61.240000000011833</c:v>
                </c:pt>
                <c:pt idx="7656">
                  <c:v>61.248000000011849</c:v>
                </c:pt>
                <c:pt idx="7657">
                  <c:v>61.256000000011838</c:v>
                </c:pt>
                <c:pt idx="7658">
                  <c:v>61.264000000011855</c:v>
                </c:pt>
                <c:pt idx="7659">
                  <c:v>61.27200000001185</c:v>
                </c:pt>
                <c:pt idx="7660">
                  <c:v>61.280000000011853</c:v>
                </c:pt>
                <c:pt idx="7661">
                  <c:v>61.288000000011856</c:v>
                </c:pt>
                <c:pt idx="7662">
                  <c:v>61.296000000011865</c:v>
                </c:pt>
                <c:pt idx="7663">
                  <c:v>61.304000000011861</c:v>
                </c:pt>
                <c:pt idx="7664">
                  <c:v>61.312000000011864</c:v>
                </c:pt>
                <c:pt idx="7665">
                  <c:v>61.320000000011873</c:v>
                </c:pt>
                <c:pt idx="7666">
                  <c:v>61.328000000011869</c:v>
                </c:pt>
                <c:pt idx="7667">
                  <c:v>61.336000000011879</c:v>
                </c:pt>
                <c:pt idx="7668">
                  <c:v>61.344000000011874</c:v>
                </c:pt>
                <c:pt idx="7669">
                  <c:v>61.352000000011884</c:v>
                </c:pt>
                <c:pt idx="7670">
                  <c:v>61.36000000001188</c:v>
                </c:pt>
                <c:pt idx="7671">
                  <c:v>61.368000000011889</c:v>
                </c:pt>
                <c:pt idx="7672">
                  <c:v>61.376000000011899</c:v>
                </c:pt>
                <c:pt idx="7673">
                  <c:v>61.384000000011895</c:v>
                </c:pt>
                <c:pt idx="7674">
                  <c:v>61.392000000011912</c:v>
                </c:pt>
                <c:pt idx="7675">
                  <c:v>61.4000000000119</c:v>
                </c:pt>
                <c:pt idx="7676">
                  <c:v>61.40800000001191</c:v>
                </c:pt>
                <c:pt idx="7677">
                  <c:v>61.416000000011906</c:v>
                </c:pt>
                <c:pt idx="7678">
                  <c:v>61.424000000011915</c:v>
                </c:pt>
                <c:pt idx="7679">
                  <c:v>61.432000000011932</c:v>
                </c:pt>
                <c:pt idx="7680">
                  <c:v>61.440000000011921</c:v>
                </c:pt>
                <c:pt idx="7681">
                  <c:v>61.44800000001193</c:v>
                </c:pt>
                <c:pt idx="7682">
                  <c:v>61.456000000011926</c:v>
                </c:pt>
                <c:pt idx="7683">
                  <c:v>61.464000000011936</c:v>
                </c:pt>
                <c:pt idx="7684">
                  <c:v>61.472000000011931</c:v>
                </c:pt>
                <c:pt idx="7685">
                  <c:v>61.480000000011941</c:v>
                </c:pt>
                <c:pt idx="7686">
                  <c:v>61.488000000011937</c:v>
                </c:pt>
                <c:pt idx="7687">
                  <c:v>61.496000000011954</c:v>
                </c:pt>
                <c:pt idx="7688">
                  <c:v>61.504000000011956</c:v>
                </c:pt>
                <c:pt idx="7689">
                  <c:v>61.512000000011952</c:v>
                </c:pt>
                <c:pt idx="7690">
                  <c:v>61.520000000011962</c:v>
                </c:pt>
                <c:pt idx="7691">
                  <c:v>61.528000000011964</c:v>
                </c:pt>
                <c:pt idx="7692">
                  <c:v>61.536000000011967</c:v>
                </c:pt>
                <c:pt idx="7693">
                  <c:v>61.544000000011955</c:v>
                </c:pt>
                <c:pt idx="7694">
                  <c:v>61.552000000011972</c:v>
                </c:pt>
                <c:pt idx="7695">
                  <c:v>61.560000000011982</c:v>
                </c:pt>
                <c:pt idx="7696">
                  <c:v>61.568000000011985</c:v>
                </c:pt>
                <c:pt idx="7697">
                  <c:v>61.576000000011987</c:v>
                </c:pt>
                <c:pt idx="7698">
                  <c:v>61.584000000011976</c:v>
                </c:pt>
                <c:pt idx="7699">
                  <c:v>61.592000000012</c:v>
                </c:pt>
                <c:pt idx="7700">
                  <c:v>61.600000000011988</c:v>
                </c:pt>
                <c:pt idx="7701">
                  <c:v>61.608000000012005</c:v>
                </c:pt>
                <c:pt idx="7702">
                  <c:v>61.616000000012001</c:v>
                </c:pt>
                <c:pt idx="7703">
                  <c:v>61.624000000011996</c:v>
                </c:pt>
                <c:pt idx="7704">
                  <c:v>61.632000000012006</c:v>
                </c:pt>
                <c:pt idx="7705">
                  <c:v>61.640000000012002</c:v>
                </c:pt>
                <c:pt idx="7706">
                  <c:v>61.648000000012011</c:v>
                </c:pt>
                <c:pt idx="7707">
                  <c:v>61.656000000012007</c:v>
                </c:pt>
                <c:pt idx="7708">
                  <c:v>61.664000000012024</c:v>
                </c:pt>
                <c:pt idx="7709">
                  <c:v>61.672000000012034</c:v>
                </c:pt>
                <c:pt idx="7710">
                  <c:v>61.680000000012022</c:v>
                </c:pt>
                <c:pt idx="7711">
                  <c:v>61.688000000012032</c:v>
                </c:pt>
                <c:pt idx="7712">
                  <c:v>61.696000000012035</c:v>
                </c:pt>
                <c:pt idx="7713">
                  <c:v>61.704000000012044</c:v>
                </c:pt>
                <c:pt idx="7714">
                  <c:v>61.71200000001204</c:v>
                </c:pt>
                <c:pt idx="7715">
                  <c:v>61.72000000001205</c:v>
                </c:pt>
                <c:pt idx="7716">
                  <c:v>61.728000000012059</c:v>
                </c:pt>
                <c:pt idx="7717">
                  <c:v>61.736000000012055</c:v>
                </c:pt>
                <c:pt idx="7718">
                  <c:v>61.744000000012058</c:v>
                </c:pt>
                <c:pt idx="7719">
                  <c:v>61.752000000012053</c:v>
                </c:pt>
                <c:pt idx="7720">
                  <c:v>61.76000000001207</c:v>
                </c:pt>
                <c:pt idx="7721">
                  <c:v>61.768000000012066</c:v>
                </c:pt>
                <c:pt idx="7722">
                  <c:v>61.776000000012075</c:v>
                </c:pt>
                <c:pt idx="7723">
                  <c:v>61.784000000012078</c:v>
                </c:pt>
                <c:pt idx="7724">
                  <c:v>61.792000000012081</c:v>
                </c:pt>
                <c:pt idx="7725">
                  <c:v>61.800000000012083</c:v>
                </c:pt>
                <c:pt idx="7726">
                  <c:v>61.808000000012079</c:v>
                </c:pt>
                <c:pt idx="7727">
                  <c:v>61.816000000012089</c:v>
                </c:pt>
                <c:pt idx="7728">
                  <c:v>61.824000000012084</c:v>
                </c:pt>
                <c:pt idx="7729">
                  <c:v>61.832000000012094</c:v>
                </c:pt>
                <c:pt idx="7730">
                  <c:v>61.840000000012097</c:v>
                </c:pt>
                <c:pt idx="7731">
                  <c:v>61.8480000000121</c:v>
                </c:pt>
                <c:pt idx="7732">
                  <c:v>61.856000000012102</c:v>
                </c:pt>
                <c:pt idx="7733">
                  <c:v>61.864000000012098</c:v>
                </c:pt>
                <c:pt idx="7734">
                  <c:v>61.872000000012115</c:v>
                </c:pt>
                <c:pt idx="7735">
                  <c:v>61.880000000012103</c:v>
                </c:pt>
                <c:pt idx="7736">
                  <c:v>61.88800000001212</c:v>
                </c:pt>
                <c:pt idx="7737">
                  <c:v>61.89600000001213</c:v>
                </c:pt>
                <c:pt idx="7738">
                  <c:v>61.904000000012118</c:v>
                </c:pt>
                <c:pt idx="7739">
                  <c:v>61.912000000012135</c:v>
                </c:pt>
                <c:pt idx="7740">
                  <c:v>61.920000000012131</c:v>
                </c:pt>
                <c:pt idx="7741">
                  <c:v>61.928000000012148</c:v>
                </c:pt>
                <c:pt idx="7742">
                  <c:v>61.936000000012136</c:v>
                </c:pt>
                <c:pt idx="7743">
                  <c:v>61.944000000012139</c:v>
                </c:pt>
                <c:pt idx="7744">
                  <c:v>61.952000000012148</c:v>
                </c:pt>
                <c:pt idx="7745">
                  <c:v>61.960000000012151</c:v>
                </c:pt>
                <c:pt idx="7746">
                  <c:v>61.968000000012161</c:v>
                </c:pt>
                <c:pt idx="7747">
                  <c:v>61.976000000012156</c:v>
                </c:pt>
                <c:pt idx="7748">
                  <c:v>61.984000000012159</c:v>
                </c:pt>
                <c:pt idx="7749">
                  <c:v>61.992000000012162</c:v>
                </c:pt>
                <c:pt idx="7750">
                  <c:v>62.000000000012172</c:v>
                </c:pt>
                <c:pt idx="7751">
                  <c:v>62.008000000012181</c:v>
                </c:pt>
                <c:pt idx="7752">
                  <c:v>62.016000000012177</c:v>
                </c:pt>
                <c:pt idx="7753">
                  <c:v>62.024000000012194</c:v>
                </c:pt>
                <c:pt idx="7754">
                  <c:v>62.032000000012182</c:v>
                </c:pt>
                <c:pt idx="7755">
                  <c:v>62.040000000012192</c:v>
                </c:pt>
                <c:pt idx="7756">
                  <c:v>62.048000000012195</c:v>
                </c:pt>
                <c:pt idx="7757">
                  <c:v>62.056000000012197</c:v>
                </c:pt>
                <c:pt idx="7758">
                  <c:v>62.064000000012207</c:v>
                </c:pt>
                <c:pt idx="7759">
                  <c:v>62.072000000012203</c:v>
                </c:pt>
                <c:pt idx="7760">
                  <c:v>62.080000000012213</c:v>
                </c:pt>
                <c:pt idx="7761">
                  <c:v>62.088000000012208</c:v>
                </c:pt>
                <c:pt idx="7762">
                  <c:v>62.096000000012225</c:v>
                </c:pt>
                <c:pt idx="7763">
                  <c:v>62.104000000012213</c:v>
                </c:pt>
                <c:pt idx="7764">
                  <c:v>62.112000000012223</c:v>
                </c:pt>
                <c:pt idx="7765">
                  <c:v>62.120000000012226</c:v>
                </c:pt>
                <c:pt idx="7766">
                  <c:v>62.128000000012236</c:v>
                </c:pt>
                <c:pt idx="7767">
                  <c:v>62.136000000012245</c:v>
                </c:pt>
                <c:pt idx="7768">
                  <c:v>62.144000000012234</c:v>
                </c:pt>
                <c:pt idx="7769">
                  <c:v>62.152000000012244</c:v>
                </c:pt>
                <c:pt idx="7770">
                  <c:v>62.160000000012246</c:v>
                </c:pt>
                <c:pt idx="7771">
                  <c:v>62.168000000012256</c:v>
                </c:pt>
                <c:pt idx="7772">
                  <c:v>62.176000000012245</c:v>
                </c:pt>
                <c:pt idx="7773">
                  <c:v>62.184000000012247</c:v>
                </c:pt>
                <c:pt idx="7774">
                  <c:v>62.192000000012271</c:v>
                </c:pt>
                <c:pt idx="7775">
                  <c:v>62.20000000001226</c:v>
                </c:pt>
                <c:pt idx="7776">
                  <c:v>62.208000000012277</c:v>
                </c:pt>
                <c:pt idx="7777">
                  <c:v>62.216000000012265</c:v>
                </c:pt>
                <c:pt idx="7778">
                  <c:v>62.224000000012275</c:v>
                </c:pt>
                <c:pt idx="7779">
                  <c:v>62.232000000012277</c:v>
                </c:pt>
                <c:pt idx="7780">
                  <c:v>62.24000000001228</c:v>
                </c:pt>
                <c:pt idx="7781">
                  <c:v>62.248000000012276</c:v>
                </c:pt>
                <c:pt idx="7782">
                  <c:v>62.256000000012286</c:v>
                </c:pt>
                <c:pt idx="7783">
                  <c:v>62.264000000012295</c:v>
                </c:pt>
                <c:pt idx="7784">
                  <c:v>62.272000000012298</c:v>
                </c:pt>
                <c:pt idx="7785">
                  <c:v>62.280000000012301</c:v>
                </c:pt>
                <c:pt idx="7786">
                  <c:v>62.288000000012296</c:v>
                </c:pt>
                <c:pt idx="7787">
                  <c:v>62.296000000012306</c:v>
                </c:pt>
                <c:pt idx="7788">
                  <c:v>62.304000000012294</c:v>
                </c:pt>
                <c:pt idx="7789">
                  <c:v>62.312000000012304</c:v>
                </c:pt>
                <c:pt idx="7790">
                  <c:v>62.320000000012321</c:v>
                </c:pt>
                <c:pt idx="7791">
                  <c:v>62.328000000012324</c:v>
                </c:pt>
                <c:pt idx="7792">
                  <c:v>62.336000000012326</c:v>
                </c:pt>
                <c:pt idx="7793">
                  <c:v>62.344000000012315</c:v>
                </c:pt>
                <c:pt idx="7794">
                  <c:v>62.352000000012325</c:v>
                </c:pt>
                <c:pt idx="7795">
                  <c:v>62.360000000012327</c:v>
                </c:pt>
                <c:pt idx="7796">
                  <c:v>62.368000000012344</c:v>
                </c:pt>
                <c:pt idx="7797">
                  <c:v>62.376000000012347</c:v>
                </c:pt>
                <c:pt idx="7798">
                  <c:v>62.384000000012335</c:v>
                </c:pt>
                <c:pt idx="7799">
                  <c:v>62.392000000012352</c:v>
                </c:pt>
                <c:pt idx="7800">
                  <c:v>62.400000000012348</c:v>
                </c:pt>
                <c:pt idx="7801">
                  <c:v>62.408000000012358</c:v>
                </c:pt>
                <c:pt idx="7802">
                  <c:v>62.416000000012346</c:v>
                </c:pt>
                <c:pt idx="7803">
                  <c:v>62.424000000012363</c:v>
                </c:pt>
                <c:pt idx="7804">
                  <c:v>62.432000000012358</c:v>
                </c:pt>
                <c:pt idx="7805">
                  <c:v>62.440000000012368</c:v>
                </c:pt>
                <c:pt idx="7806">
                  <c:v>62.448000000012378</c:v>
                </c:pt>
                <c:pt idx="7807">
                  <c:v>62.456000000012367</c:v>
                </c:pt>
                <c:pt idx="7808">
                  <c:v>62.464000000012383</c:v>
                </c:pt>
                <c:pt idx="7809">
                  <c:v>62.472000000012379</c:v>
                </c:pt>
                <c:pt idx="7810">
                  <c:v>62.480000000012389</c:v>
                </c:pt>
                <c:pt idx="7811">
                  <c:v>62.488000000012384</c:v>
                </c:pt>
                <c:pt idx="7812">
                  <c:v>62.496000000012394</c:v>
                </c:pt>
                <c:pt idx="7813">
                  <c:v>62.504000000012397</c:v>
                </c:pt>
                <c:pt idx="7814">
                  <c:v>62.512000000012399</c:v>
                </c:pt>
                <c:pt idx="7815">
                  <c:v>62.520000000012409</c:v>
                </c:pt>
                <c:pt idx="7816">
                  <c:v>62.528000000012405</c:v>
                </c:pt>
                <c:pt idx="7817">
                  <c:v>62.536000000012415</c:v>
                </c:pt>
                <c:pt idx="7818">
                  <c:v>62.544000000012403</c:v>
                </c:pt>
                <c:pt idx="7819">
                  <c:v>62.55200000001242</c:v>
                </c:pt>
                <c:pt idx="7820">
                  <c:v>62.560000000012415</c:v>
                </c:pt>
                <c:pt idx="7821">
                  <c:v>62.568000000012425</c:v>
                </c:pt>
                <c:pt idx="7822">
                  <c:v>62.576000000012435</c:v>
                </c:pt>
                <c:pt idx="7823">
                  <c:v>62.584000000012423</c:v>
                </c:pt>
                <c:pt idx="7824">
                  <c:v>62.592000000012447</c:v>
                </c:pt>
                <c:pt idx="7825">
                  <c:v>62.600000000012436</c:v>
                </c:pt>
                <c:pt idx="7826">
                  <c:v>62.608000000012446</c:v>
                </c:pt>
                <c:pt idx="7827">
                  <c:v>62.616000000012441</c:v>
                </c:pt>
                <c:pt idx="7828">
                  <c:v>62.624000000012451</c:v>
                </c:pt>
                <c:pt idx="7829">
                  <c:v>62.632000000012461</c:v>
                </c:pt>
                <c:pt idx="7830">
                  <c:v>62.640000000012449</c:v>
                </c:pt>
                <c:pt idx="7831">
                  <c:v>62.648000000012466</c:v>
                </c:pt>
                <c:pt idx="7832">
                  <c:v>62.656000000012455</c:v>
                </c:pt>
                <c:pt idx="7833">
                  <c:v>62.664000000012472</c:v>
                </c:pt>
                <c:pt idx="7834">
                  <c:v>62.672000000012474</c:v>
                </c:pt>
                <c:pt idx="7835">
                  <c:v>62.680000000012477</c:v>
                </c:pt>
                <c:pt idx="7836">
                  <c:v>62.688000000012472</c:v>
                </c:pt>
                <c:pt idx="7837">
                  <c:v>62.696000000012482</c:v>
                </c:pt>
                <c:pt idx="7838">
                  <c:v>62.704000000012492</c:v>
                </c:pt>
                <c:pt idx="7839">
                  <c:v>62.712000000012495</c:v>
                </c:pt>
                <c:pt idx="7840">
                  <c:v>62.720000000012504</c:v>
                </c:pt>
                <c:pt idx="7841">
                  <c:v>62.7280000000125</c:v>
                </c:pt>
                <c:pt idx="7842">
                  <c:v>62.736000000012503</c:v>
                </c:pt>
                <c:pt idx="7843">
                  <c:v>62.744000000012498</c:v>
                </c:pt>
                <c:pt idx="7844">
                  <c:v>62.752000000012508</c:v>
                </c:pt>
                <c:pt idx="7845">
                  <c:v>62.760000000012525</c:v>
                </c:pt>
                <c:pt idx="7846">
                  <c:v>62.76800000001252</c:v>
                </c:pt>
                <c:pt idx="7847">
                  <c:v>62.776000000012523</c:v>
                </c:pt>
                <c:pt idx="7848">
                  <c:v>62.784000000012519</c:v>
                </c:pt>
                <c:pt idx="7849">
                  <c:v>62.792000000012536</c:v>
                </c:pt>
                <c:pt idx="7850">
                  <c:v>62.800000000012517</c:v>
                </c:pt>
                <c:pt idx="7851">
                  <c:v>62.808000000012534</c:v>
                </c:pt>
                <c:pt idx="7852">
                  <c:v>62.816000000012536</c:v>
                </c:pt>
                <c:pt idx="7853">
                  <c:v>62.824000000012539</c:v>
                </c:pt>
                <c:pt idx="7854">
                  <c:v>62.832000000012549</c:v>
                </c:pt>
                <c:pt idx="7855">
                  <c:v>62.840000000012537</c:v>
                </c:pt>
                <c:pt idx="7856">
                  <c:v>62.848000000012547</c:v>
                </c:pt>
                <c:pt idx="7857">
                  <c:v>62.856000000012543</c:v>
                </c:pt>
                <c:pt idx="7858">
                  <c:v>62.864000000012553</c:v>
                </c:pt>
                <c:pt idx="7859">
                  <c:v>62.872000000012569</c:v>
                </c:pt>
                <c:pt idx="7860">
                  <c:v>62.880000000012558</c:v>
                </c:pt>
                <c:pt idx="7861">
                  <c:v>62.888000000012568</c:v>
                </c:pt>
                <c:pt idx="7862">
                  <c:v>62.89600000001257</c:v>
                </c:pt>
                <c:pt idx="7863">
                  <c:v>62.904000000012573</c:v>
                </c:pt>
                <c:pt idx="7864">
                  <c:v>62.912000000012569</c:v>
                </c:pt>
                <c:pt idx="7865">
                  <c:v>62.920000000012585</c:v>
                </c:pt>
                <c:pt idx="7866">
                  <c:v>62.928000000012595</c:v>
                </c:pt>
                <c:pt idx="7867">
                  <c:v>62.936000000012591</c:v>
                </c:pt>
                <c:pt idx="7868">
                  <c:v>62.944000000012593</c:v>
                </c:pt>
                <c:pt idx="7869">
                  <c:v>62.952000000012589</c:v>
                </c:pt>
                <c:pt idx="7870">
                  <c:v>62.960000000012599</c:v>
                </c:pt>
                <c:pt idx="7871">
                  <c:v>62.968000000012601</c:v>
                </c:pt>
                <c:pt idx="7872">
                  <c:v>62.976000000012604</c:v>
                </c:pt>
                <c:pt idx="7873">
                  <c:v>62.984000000012614</c:v>
                </c:pt>
                <c:pt idx="7874">
                  <c:v>62.992000000012624</c:v>
                </c:pt>
                <c:pt idx="7875">
                  <c:v>63.000000000012619</c:v>
                </c:pt>
                <c:pt idx="7876">
                  <c:v>63.008000000012622</c:v>
                </c:pt>
                <c:pt idx="7877">
                  <c:v>63.016000000012625</c:v>
                </c:pt>
                <c:pt idx="7878">
                  <c:v>63.024000000012627</c:v>
                </c:pt>
                <c:pt idx="7879">
                  <c:v>63.032000000012644</c:v>
                </c:pt>
                <c:pt idx="7880">
                  <c:v>63.040000000012647</c:v>
                </c:pt>
                <c:pt idx="7881">
                  <c:v>63.048000000012642</c:v>
                </c:pt>
                <c:pt idx="7882">
                  <c:v>63.056000000012645</c:v>
                </c:pt>
                <c:pt idx="7883">
                  <c:v>63.064000000012648</c:v>
                </c:pt>
                <c:pt idx="7884">
                  <c:v>63.072000000012657</c:v>
                </c:pt>
                <c:pt idx="7885">
                  <c:v>63.080000000012646</c:v>
                </c:pt>
                <c:pt idx="7886">
                  <c:v>63.088000000012663</c:v>
                </c:pt>
                <c:pt idx="7887">
                  <c:v>63.096000000012658</c:v>
                </c:pt>
                <c:pt idx="7888">
                  <c:v>63.104000000012668</c:v>
                </c:pt>
                <c:pt idx="7889">
                  <c:v>63.112000000012678</c:v>
                </c:pt>
                <c:pt idx="7890">
                  <c:v>63.120000000012674</c:v>
                </c:pt>
                <c:pt idx="7891">
                  <c:v>63.12800000001269</c:v>
                </c:pt>
                <c:pt idx="7892">
                  <c:v>63.136000000012679</c:v>
                </c:pt>
                <c:pt idx="7893">
                  <c:v>63.144000000012689</c:v>
                </c:pt>
                <c:pt idx="7894">
                  <c:v>63.152000000012684</c:v>
                </c:pt>
                <c:pt idx="7895">
                  <c:v>63.160000000012701</c:v>
                </c:pt>
                <c:pt idx="7896">
                  <c:v>63.168000000012711</c:v>
                </c:pt>
                <c:pt idx="7897">
                  <c:v>63.176000000012706</c:v>
                </c:pt>
                <c:pt idx="7898">
                  <c:v>63.184000000012709</c:v>
                </c:pt>
                <c:pt idx="7899">
                  <c:v>63.192000000012712</c:v>
                </c:pt>
                <c:pt idx="7900">
                  <c:v>63.200000000012722</c:v>
                </c:pt>
                <c:pt idx="7901">
                  <c:v>63.208000000012717</c:v>
                </c:pt>
                <c:pt idx="7902">
                  <c:v>63.216000000012727</c:v>
                </c:pt>
                <c:pt idx="7903">
                  <c:v>63.224000000012737</c:v>
                </c:pt>
                <c:pt idx="7904">
                  <c:v>63.232000000012732</c:v>
                </c:pt>
                <c:pt idx="7905">
                  <c:v>63.240000000012742</c:v>
                </c:pt>
                <c:pt idx="7906">
                  <c:v>63.248000000012738</c:v>
                </c:pt>
                <c:pt idx="7907">
                  <c:v>63.256000000012747</c:v>
                </c:pt>
                <c:pt idx="7908">
                  <c:v>63.264000000012743</c:v>
                </c:pt>
                <c:pt idx="7909">
                  <c:v>63.272000000012753</c:v>
                </c:pt>
                <c:pt idx="7910">
                  <c:v>63.280000000012755</c:v>
                </c:pt>
                <c:pt idx="7911">
                  <c:v>63.288000000012758</c:v>
                </c:pt>
                <c:pt idx="7912">
                  <c:v>63.296000000012768</c:v>
                </c:pt>
                <c:pt idx="7913">
                  <c:v>63.304000000012749</c:v>
                </c:pt>
                <c:pt idx="7914">
                  <c:v>63.312000000012766</c:v>
                </c:pt>
                <c:pt idx="7915">
                  <c:v>63.320000000012762</c:v>
                </c:pt>
                <c:pt idx="7916">
                  <c:v>63.328000000012779</c:v>
                </c:pt>
                <c:pt idx="7917">
                  <c:v>63.336000000012781</c:v>
                </c:pt>
                <c:pt idx="7918">
                  <c:v>63.344000000012777</c:v>
                </c:pt>
                <c:pt idx="7919">
                  <c:v>63.352000000012794</c:v>
                </c:pt>
                <c:pt idx="7920">
                  <c:v>63.360000000012782</c:v>
                </c:pt>
                <c:pt idx="7921">
                  <c:v>63.368000000012799</c:v>
                </c:pt>
                <c:pt idx="7922">
                  <c:v>63.376000000012795</c:v>
                </c:pt>
                <c:pt idx="7923">
                  <c:v>63.384000000012797</c:v>
                </c:pt>
                <c:pt idx="7924">
                  <c:v>63.392000000012814</c:v>
                </c:pt>
                <c:pt idx="7925">
                  <c:v>63.400000000012803</c:v>
                </c:pt>
                <c:pt idx="7926">
                  <c:v>63.408000000012812</c:v>
                </c:pt>
                <c:pt idx="7927">
                  <c:v>63.416000000012808</c:v>
                </c:pt>
                <c:pt idx="7928">
                  <c:v>63.424000000012825</c:v>
                </c:pt>
                <c:pt idx="7929">
                  <c:v>63.43200000001282</c:v>
                </c:pt>
                <c:pt idx="7930">
                  <c:v>63.440000000012823</c:v>
                </c:pt>
                <c:pt idx="7931">
                  <c:v>63.44800000001284</c:v>
                </c:pt>
                <c:pt idx="7932">
                  <c:v>63.456000000012828</c:v>
                </c:pt>
                <c:pt idx="7933">
                  <c:v>63.464000000012845</c:v>
                </c:pt>
                <c:pt idx="7934">
                  <c:v>63.472000000012841</c:v>
                </c:pt>
                <c:pt idx="7935">
                  <c:v>63.480000000012843</c:v>
                </c:pt>
                <c:pt idx="7936">
                  <c:v>63.488000000012846</c:v>
                </c:pt>
                <c:pt idx="7937">
                  <c:v>63.496000000012856</c:v>
                </c:pt>
                <c:pt idx="7938">
                  <c:v>63.504000000012859</c:v>
                </c:pt>
                <c:pt idx="7939">
                  <c:v>63.512000000012854</c:v>
                </c:pt>
                <c:pt idx="7940">
                  <c:v>63.520000000012871</c:v>
                </c:pt>
                <c:pt idx="7941">
                  <c:v>63.528000000012867</c:v>
                </c:pt>
                <c:pt idx="7942">
                  <c:v>63.536000000012876</c:v>
                </c:pt>
                <c:pt idx="7943">
                  <c:v>63.544000000012865</c:v>
                </c:pt>
                <c:pt idx="7944">
                  <c:v>63.552000000012875</c:v>
                </c:pt>
                <c:pt idx="7945">
                  <c:v>63.560000000012892</c:v>
                </c:pt>
                <c:pt idx="7946">
                  <c:v>63.568000000012887</c:v>
                </c:pt>
                <c:pt idx="7947">
                  <c:v>63.576000000012897</c:v>
                </c:pt>
                <c:pt idx="7948">
                  <c:v>63.584000000012885</c:v>
                </c:pt>
                <c:pt idx="7949">
                  <c:v>63.592000000012902</c:v>
                </c:pt>
                <c:pt idx="7950">
                  <c:v>63.600000000012905</c:v>
                </c:pt>
                <c:pt idx="7951">
                  <c:v>63.608000000012908</c:v>
                </c:pt>
                <c:pt idx="7952">
                  <c:v>63.61600000001291</c:v>
                </c:pt>
                <c:pt idx="7953">
                  <c:v>63.624000000012906</c:v>
                </c:pt>
                <c:pt idx="7954">
                  <c:v>63.632000000012923</c:v>
                </c:pt>
                <c:pt idx="7955">
                  <c:v>63.640000000012911</c:v>
                </c:pt>
                <c:pt idx="7956">
                  <c:v>63.648000000012928</c:v>
                </c:pt>
                <c:pt idx="7957">
                  <c:v>63.656000000012931</c:v>
                </c:pt>
                <c:pt idx="7958">
                  <c:v>63.664000000012926</c:v>
                </c:pt>
                <c:pt idx="7959">
                  <c:v>63.672000000012943</c:v>
                </c:pt>
                <c:pt idx="7960">
                  <c:v>63.680000000012932</c:v>
                </c:pt>
                <c:pt idx="7961">
                  <c:v>63.688000000012948</c:v>
                </c:pt>
                <c:pt idx="7962">
                  <c:v>63.696000000012951</c:v>
                </c:pt>
                <c:pt idx="7963">
                  <c:v>63.704000000012954</c:v>
                </c:pt>
                <c:pt idx="7964">
                  <c:v>63.712000000012964</c:v>
                </c:pt>
                <c:pt idx="7965">
                  <c:v>63.720000000012959</c:v>
                </c:pt>
                <c:pt idx="7966">
                  <c:v>63.728000000012969</c:v>
                </c:pt>
                <c:pt idx="7967">
                  <c:v>63.736000000012965</c:v>
                </c:pt>
                <c:pt idx="7968">
                  <c:v>63.744000000012974</c:v>
                </c:pt>
                <c:pt idx="7969">
                  <c:v>63.752000000012984</c:v>
                </c:pt>
                <c:pt idx="7970">
                  <c:v>63.76000000001298</c:v>
                </c:pt>
                <c:pt idx="7971">
                  <c:v>63.768000000012989</c:v>
                </c:pt>
                <c:pt idx="7972">
                  <c:v>63.776000000012985</c:v>
                </c:pt>
                <c:pt idx="7973">
                  <c:v>63.784000000012995</c:v>
                </c:pt>
                <c:pt idx="7974">
                  <c:v>63.792000000012997</c:v>
                </c:pt>
                <c:pt idx="7975">
                  <c:v>63.800000000012993</c:v>
                </c:pt>
                <c:pt idx="7976">
                  <c:v>63.808000000012996</c:v>
                </c:pt>
                <c:pt idx="7977">
                  <c:v>63.816000000012984</c:v>
                </c:pt>
                <c:pt idx="7978">
                  <c:v>63.824000000012994</c:v>
                </c:pt>
                <c:pt idx="7979">
                  <c:v>63.832000000012997</c:v>
                </c:pt>
                <c:pt idx="7980">
                  <c:v>63.840000000012985</c:v>
                </c:pt>
                <c:pt idx="7981">
                  <c:v>63.848000000012981</c:v>
                </c:pt>
                <c:pt idx="7982">
                  <c:v>63.856000000012969</c:v>
                </c:pt>
                <c:pt idx="7983">
                  <c:v>63.864000000012986</c:v>
                </c:pt>
                <c:pt idx="7984">
                  <c:v>63.872000000012982</c:v>
                </c:pt>
                <c:pt idx="7985">
                  <c:v>63.880000000012977</c:v>
                </c:pt>
                <c:pt idx="7986">
                  <c:v>63.888000000012973</c:v>
                </c:pt>
                <c:pt idx="7987">
                  <c:v>63.89600000001299</c:v>
                </c:pt>
                <c:pt idx="7988">
                  <c:v>63.904000000012978</c:v>
                </c:pt>
                <c:pt idx="7989">
                  <c:v>63.912000000012974</c:v>
                </c:pt>
                <c:pt idx="7990">
                  <c:v>63.920000000012976</c:v>
                </c:pt>
                <c:pt idx="7991">
                  <c:v>63.928000000012972</c:v>
                </c:pt>
                <c:pt idx="7992">
                  <c:v>63.936000000012974</c:v>
                </c:pt>
                <c:pt idx="7993">
                  <c:v>63.94400000001297</c:v>
                </c:pt>
                <c:pt idx="7994">
                  <c:v>63.952000000012966</c:v>
                </c:pt>
                <c:pt idx="7995">
                  <c:v>63.960000000012961</c:v>
                </c:pt>
                <c:pt idx="7996">
                  <c:v>63.968000000012964</c:v>
                </c:pt>
                <c:pt idx="7997">
                  <c:v>63.976000000012974</c:v>
                </c:pt>
                <c:pt idx="7998">
                  <c:v>63.984000000012955</c:v>
                </c:pt>
                <c:pt idx="7999">
                  <c:v>63.992000000012965</c:v>
                </c:pt>
                <c:pt idx="8000">
                  <c:v>64.00000000001296</c:v>
                </c:pt>
                <c:pt idx="8001">
                  <c:v>64.008000000012956</c:v>
                </c:pt>
                <c:pt idx="8002">
                  <c:v>64.016000000012966</c:v>
                </c:pt>
                <c:pt idx="8003">
                  <c:v>64.024000000012961</c:v>
                </c:pt>
                <c:pt idx="8004">
                  <c:v>64.032000000012957</c:v>
                </c:pt>
                <c:pt idx="8005">
                  <c:v>64.040000000012967</c:v>
                </c:pt>
                <c:pt idx="8006">
                  <c:v>64.048000000012962</c:v>
                </c:pt>
                <c:pt idx="8007">
                  <c:v>64.056000000012972</c:v>
                </c:pt>
                <c:pt idx="8008">
                  <c:v>64.064000000012967</c:v>
                </c:pt>
                <c:pt idx="8009">
                  <c:v>64.072000000012949</c:v>
                </c:pt>
                <c:pt idx="8010">
                  <c:v>64.080000000012944</c:v>
                </c:pt>
                <c:pt idx="8011">
                  <c:v>64.088000000012954</c:v>
                </c:pt>
                <c:pt idx="8012">
                  <c:v>64.096000000012964</c:v>
                </c:pt>
                <c:pt idx="8013">
                  <c:v>64.104000000012945</c:v>
                </c:pt>
                <c:pt idx="8014">
                  <c:v>64.112000000012941</c:v>
                </c:pt>
                <c:pt idx="8015">
                  <c:v>64.120000000012922</c:v>
                </c:pt>
                <c:pt idx="8016">
                  <c:v>64.128000000012932</c:v>
                </c:pt>
                <c:pt idx="8017">
                  <c:v>64.136000000012942</c:v>
                </c:pt>
                <c:pt idx="8018">
                  <c:v>64.144000000012937</c:v>
                </c:pt>
                <c:pt idx="8019">
                  <c:v>64.152000000012919</c:v>
                </c:pt>
                <c:pt idx="8020">
                  <c:v>64.160000000012928</c:v>
                </c:pt>
                <c:pt idx="8021">
                  <c:v>64.168000000012938</c:v>
                </c:pt>
                <c:pt idx="8022">
                  <c:v>64.17600000001292</c:v>
                </c:pt>
                <c:pt idx="8023">
                  <c:v>64.184000000012929</c:v>
                </c:pt>
                <c:pt idx="8024">
                  <c:v>64.192000000012911</c:v>
                </c:pt>
                <c:pt idx="8025">
                  <c:v>64.200000000012921</c:v>
                </c:pt>
                <c:pt idx="8026">
                  <c:v>64.20800000001293</c:v>
                </c:pt>
                <c:pt idx="8027">
                  <c:v>64.216000000012926</c:v>
                </c:pt>
                <c:pt idx="8028">
                  <c:v>64.224000000012921</c:v>
                </c:pt>
                <c:pt idx="8029">
                  <c:v>64.232000000012917</c:v>
                </c:pt>
                <c:pt idx="8030">
                  <c:v>64.240000000012927</c:v>
                </c:pt>
                <c:pt idx="8031">
                  <c:v>64.248000000012922</c:v>
                </c:pt>
                <c:pt idx="8032">
                  <c:v>64.256000000012932</c:v>
                </c:pt>
                <c:pt idx="8033">
                  <c:v>64.264000000012928</c:v>
                </c:pt>
                <c:pt idx="8034">
                  <c:v>64.272000000012909</c:v>
                </c:pt>
                <c:pt idx="8035">
                  <c:v>64.280000000012933</c:v>
                </c:pt>
                <c:pt idx="8036">
                  <c:v>64.288000000012914</c:v>
                </c:pt>
                <c:pt idx="8037">
                  <c:v>64.296000000012924</c:v>
                </c:pt>
                <c:pt idx="8038">
                  <c:v>64.304000000012906</c:v>
                </c:pt>
                <c:pt idx="8039">
                  <c:v>64.312000000012901</c:v>
                </c:pt>
                <c:pt idx="8040">
                  <c:v>64.320000000012882</c:v>
                </c:pt>
                <c:pt idx="8041">
                  <c:v>64.328000000012878</c:v>
                </c:pt>
                <c:pt idx="8042">
                  <c:v>64.336000000012902</c:v>
                </c:pt>
                <c:pt idx="8043">
                  <c:v>64.344000000012898</c:v>
                </c:pt>
                <c:pt idx="8044">
                  <c:v>64.352000000012879</c:v>
                </c:pt>
                <c:pt idx="8045">
                  <c:v>64.360000000012874</c:v>
                </c:pt>
                <c:pt idx="8046">
                  <c:v>64.36800000001287</c:v>
                </c:pt>
                <c:pt idx="8047">
                  <c:v>64.376000000012851</c:v>
                </c:pt>
                <c:pt idx="8048">
                  <c:v>64.384000000012861</c:v>
                </c:pt>
                <c:pt idx="8049">
                  <c:v>64.392000000012857</c:v>
                </c:pt>
                <c:pt idx="8050">
                  <c:v>64.400000000012867</c:v>
                </c:pt>
                <c:pt idx="8051">
                  <c:v>64.408000000012862</c:v>
                </c:pt>
                <c:pt idx="8052">
                  <c:v>64.416000000012858</c:v>
                </c:pt>
                <c:pt idx="8053">
                  <c:v>64.424000000012853</c:v>
                </c:pt>
                <c:pt idx="8054">
                  <c:v>64.432000000012835</c:v>
                </c:pt>
                <c:pt idx="8055">
                  <c:v>64.440000000012844</c:v>
                </c:pt>
                <c:pt idx="8056">
                  <c:v>64.448000000012826</c:v>
                </c:pt>
                <c:pt idx="8057">
                  <c:v>64.456000000012821</c:v>
                </c:pt>
                <c:pt idx="8058">
                  <c:v>64.464000000012831</c:v>
                </c:pt>
                <c:pt idx="8059">
                  <c:v>64.472000000012812</c:v>
                </c:pt>
                <c:pt idx="8060">
                  <c:v>64.480000000012822</c:v>
                </c:pt>
                <c:pt idx="8061">
                  <c:v>64.488000000012804</c:v>
                </c:pt>
                <c:pt idx="8062">
                  <c:v>64.496000000012813</c:v>
                </c:pt>
                <c:pt idx="8063">
                  <c:v>64.504000000012795</c:v>
                </c:pt>
                <c:pt idx="8064">
                  <c:v>64.51200000001279</c:v>
                </c:pt>
                <c:pt idx="8065">
                  <c:v>64.520000000012786</c:v>
                </c:pt>
                <c:pt idx="8066">
                  <c:v>64.528000000012781</c:v>
                </c:pt>
                <c:pt idx="8067">
                  <c:v>64.536000000012777</c:v>
                </c:pt>
                <c:pt idx="8068">
                  <c:v>64.544000000012787</c:v>
                </c:pt>
                <c:pt idx="8069">
                  <c:v>64.552000000012768</c:v>
                </c:pt>
                <c:pt idx="8070">
                  <c:v>64.560000000012764</c:v>
                </c:pt>
                <c:pt idx="8071">
                  <c:v>64.568000000012773</c:v>
                </c:pt>
                <c:pt idx="8072">
                  <c:v>64.576000000012755</c:v>
                </c:pt>
                <c:pt idx="8073">
                  <c:v>64.584000000012765</c:v>
                </c:pt>
                <c:pt idx="8074">
                  <c:v>64.592000000012746</c:v>
                </c:pt>
                <c:pt idx="8075">
                  <c:v>64.600000000012741</c:v>
                </c:pt>
                <c:pt idx="8076">
                  <c:v>64.608000000012723</c:v>
                </c:pt>
                <c:pt idx="8077">
                  <c:v>64.616000000012733</c:v>
                </c:pt>
                <c:pt idx="8078">
                  <c:v>64.624000000012728</c:v>
                </c:pt>
                <c:pt idx="8079">
                  <c:v>64.63200000001271</c:v>
                </c:pt>
                <c:pt idx="8080">
                  <c:v>64.640000000012733</c:v>
                </c:pt>
                <c:pt idx="8081">
                  <c:v>64.648000000012715</c:v>
                </c:pt>
                <c:pt idx="8082">
                  <c:v>64.65600000001271</c:v>
                </c:pt>
                <c:pt idx="8083">
                  <c:v>64.664000000012706</c:v>
                </c:pt>
                <c:pt idx="8084">
                  <c:v>64.672000000012687</c:v>
                </c:pt>
                <c:pt idx="8085">
                  <c:v>64.680000000012683</c:v>
                </c:pt>
                <c:pt idx="8086">
                  <c:v>64.688000000012678</c:v>
                </c:pt>
                <c:pt idx="8087">
                  <c:v>64.696000000012702</c:v>
                </c:pt>
                <c:pt idx="8088">
                  <c:v>64.704000000012698</c:v>
                </c:pt>
                <c:pt idx="8089">
                  <c:v>64.712000000012694</c:v>
                </c:pt>
                <c:pt idx="8090">
                  <c:v>64.720000000012675</c:v>
                </c:pt>
                <c:pt idx="8091">
                  <c:v>64.728000000012671</c:v>
                </c:pt>
                <c:pt idx="8092">
                  <c:v>64.736000000012666</c:v>
                </c:pt>
                <c:pt idx="8093">
                  <c:v>64.744000000012676</c:v>
                </c:pt>
                <c:pt idx="8094">
                  <c:v>64.752000000012657</c:v>
                </c:pt>
                <c:pt idx="8095">
                  <c:v>64.760000000012667</c:v>
                </c:pt>
                <c:pt idx="8096">
                  <c:v>64.768000000012663</c:v>
                </c:pt>
                <c:pt idx="8097">
                  <c:v>64.776000000012644</c:v>
                </c:pt>
                <c:pt idx="8098">
                  <c:v>64.784000000012654</c:v>
                </c:pt>
                <c:pt idx="8099">
                  <c:v>64.792000000012635</c:v>
                </c:pt>
                <c:pt idx="8100">
                  <c:v>64.800000000012631</c:v>
                </c:pt>
                <c:pt idx="8101">
                  <c:v>64.808000000012612</c:v>
                </c:pt>
                <c:pt idx="8102">
                  <c:v>64.816000000012622</c:v>
                </c:pt>
                <c:pt idx="8103">
                  <c:v>64.824000000012617</c:v>
                </c:pt>
                <c:pt idx="8104">
                  <c:v>64.832000000012613</c:v>
                </c:pt>
                <c:pt idx="8105">
                  <c:v>64.840000000012623</c:v>
                </c:pt>
                <c:pt idx="8106">
                  <c:v>64.84800000001259</c:v>
                </c:pt>
                <c:pt idx="8107">
                  <c:v>64.856000000012585</c:v>
                </c:pt>
                <c:pt idx="8108">
                  <c:v>64.864000000012595</c:v>
                </c:pt>
                <c:pt idx="8109">
                  <c:v>64.872000000012562</c:v>
                </c:pt>
                <c:pt idx="8110">
                  <c:v>64.880000000012572</c:v>
                </c:pt>
                <c:pt idx="8111">
                  <c:v>64.888000000012568</c:v>
                </c:pt>
                <c:pt idx="8112">
                  <c:v>64.896000000012563</c:v>
                </c:pt>
                <c:pt idx="8113">
                  <c:v>64.904000000012587</c:v>
                </c:pt>
                <c:pt idx="8114">
                  <c:v>64.912000000012569</c:v>
                </c:pt>
                <c:pt idx="8115">
                  <c:v>64.920000000012564</c:v>
                </c:pt>
                <c:pt idx="8116">
                  <c:v>64.928000000012545</c:v>
                </c:pt>
                <c:pt idx="8117">
                  <c:v>64.936000000012555</c:v>
                </c:pt>
                <c:pt idx="8118">
                  <c:v>64.944000000012551</c:v>
                </c:pt>
                <c:pt idx="8119">
                  <c:v>64.952000000012532</c:v>
                </c:pt>
                <c:pt idx="8120">
                  <c:v>64.960000000012542</c:v>
                </c:pt>
                <c:pt idx="8121">
                  <c:v>64.968000000012523</c:v>
                </c:pt>
                <c:pt idx="8122">
                  <c:v>64.976000000012533</c:v>
                </c:pt>
                <c:pt idx="8123">
                  <c:v>64.984000000012529</c:v>
                </c:pt>
                <c:pt idx="8124">
                  <c:v>64.992000000012524</c:v>
                </c:pt>
                <c:pt idx="8125">
                  <c:v>65.000000000012506</c:v>
                </c:pt>
                <c:pt idx="8126">
                  <c:v>65.008000000012501</c:v>
                </c:pt>
                <c:pt idx="8127">
                  <c:v>65.016000000012497</c:v>
                </c:pt>
                <c:pt idx="8128">
                  <c:v>65.024000000012492</c:v>
                </c:pt>
                <c:pt idx="8129">
                  <c:v>65.032000000012502</c:v>
                </c:pt>
                <c:pt idx="8130">
                  <c:v>65.040000000012498</c:v>
                </c:pt>
                <c:pt idx="8131">
                  <c:v>65.048000000012493</c:v>
                </c:pt>
                <c:pt idx="8132">
                  <c:v>65.056000000012475</c:v>
                </c:pt>
                <c:pt idx="8133">
                  <c:v>65.064000000012484</c:v>
                </c:pt>
                <c:pt idx="8134">
                  <c:v>65.072000000012451</c:v>
                </c:pt>
                <c:pt idx="8135">
                  <c:v>65.080000000012461</c:v>
                </c:pt>
                <c:pt idx="8136">
                  <c:v>65.088000000012457</c:v>
                </c:pt>
                <c:pt idx="8137">
                  <c:v>65.096000000012467</c:v>
                </c:pt>
                <c:pt idx="8138">
                  <c:v>65.104000000012462</c:v>
                </c:pt>
                <c:pt idx="8139">
                  <c:v>65.112000000012443</c:v>
                </c:pt>
                <c:pt idx="8140">
                  <c:v>65.120000000012439</c:v>
                </c:pt>
                <c:pt idx="8141">
                  <c:v>65.12800000001242</c:v>
                </c:pt>
                <c:pt idx="8142">
                  <c:v>65.13600000001243</c:v>
                </c:pt>
                <c:pt idx="8143">
                  <c:v>65.144000000012426</c:v>
                </c:pt>
                <c:pt idx="8144">
                  <c:v>65.152000000012407</c:v>
                </c:pt>
                <c:pt idx="8145">
                  <c:v>65.160000000012417</c:v>
                </c:pt>
                <c:pt idx="8146">
                  <c:v>65.168000000012412</c:v>
                </c:pt>
                <c:pt idx="8147">
                  <c:v>65.176000000012408</c:v>
                </c:pt>
                <c:pt idx="8148">
                  <c:v>65.184000000012404</c:v>
                </c:pt>
                <c:pt idx="8149">
                  <c:v>65.192000000012399</c:v>
                </c:pt>
                <c:pt idx="8150">
                  <c:v>65.200000000012395</c:v>
                </c:pt>
                <c:pt idx="8151">
                  <c:v>65.20800000001239</c:v>
                </c:pt>
                <c:pt idx="8152">
                  <c:v>65.2160000000124</c:v>
                </c:pt>
                <c:pt idx="8153">
                  <c:v>65.224000000012396</c:v>
                </c:pt>
                <c:pt idx="8154">
                  <c:v>65.232000000012377</c:v>
                </c:pt>
                <c:pt idx="8155">
                  <c:v>65.240000000012387</c:v>
                </c:pt>
                <c:pt idx="8156">
                  <c:v>65.248000000012382</c:v>
                </c:pt>
                <c:pt idx="8157">
                  <c:v>65.256000000012364</c:v>
                </c:pt>
                <c:pt idx="8158">
                  <c:v>65.264000000012388</c:v>
                </c:pt>
                <c:pt idx="8159">
                  <c:v>65.272000000012355</c:v>
                </c:pt>
                <c:pt idx="8160">
                  <c:v>65.280000000012365</c:v>
                </c:pt>
                <c:pt idx="8161">
                  <c:v>65.288000000012346</c:v>
                </c:pt>
                <c:pt idx="8162">
                  <c:v>65.296000000012356</c:v>
                </c:pt>
                <c:pt idx="8163">
                  <c:v>65.304000000012337</c:v>
                </c:pt>
                <c:pt idx="8164">
                  <c:v>65.312000000012333</c:v>
                </c:pt>
                <c:pt idx="8165">
                  <c:v>65.320000000012328</c:v>
                </c:pt>
                <c:pt idx="8166">
                  <c:v>65.32800000001231</c:v>
                </c:pt>
                <c:pt idx="8167">
                  <c:v>65.336000000012334</c:v>
                </c:pt>
                <c:pt idx="8168">
                  <c:v>65.344000000012329</c:v>
                </c:pt>
                <c:pt idx="8169">
                  <c:v>65.35200000001231</c:v>
                </c:pt>
                <c:pt idx="8170">
                  <c:v>65.360000000012306</c:v>
                </c:pt>
                <c:pt idx="8171">
                  <c:v>65.368000000012302</c:v>
                </c:pt>
                <c:pt idx="8172">
                  <c:v>65.376000000012283</c:v>
                </c:pt>
                <c:pt idx="8173">
                  <c:v>65.384000000012293</c:v>
                </c:pt>
                <c:pt idx="8174">
                  <c:v>65.392000000012303</c:v>
                </c:pt>
                <c:pt idx="8175">
                  <c:v>65.400000000012298</c:v>
                </c:pt>
                <c:pt idx="8176">
                  <c:v>65.408000000012294</c:v>
                </c:pt>
                <c:pt idx="8177">
                  <c:v>65.416000000012289</c:v>
                </c:pt>
                <c:pt idx="8178">
                  <c:v>65.424000000012285</c:v>
                </c:pt>
                <c:pt idx="8179">
                  <c:v>65.432000000012266</c:v>
                </c:pt>
                <c:pt idx="8180">
                  <c:v>65.440000000012276</c:v>
                </c:pt>
                <c:pt idx="8181">
                  <c:v>65.448000000012271</c:v>
                </c:pt>
                <c:pt idx="8182">
                  <c:v>65.456000000012267</c:v>
                </c:pt>
                <c:pt idx="8183">
                  <c:v>65.464000000012277</c:v>
                </c:pt>
                <c:pt idx="8184">
                  <c:v>65.472000000012244</c:v>
                </c:pt>
                <c:pt idx="8185">
                  <c:v>65.480000000012254</c:v>
                </c:pt>
                <c:pt idx="8186">
                  <c:v>65.488000000012235</c:v>
                </c:pt>
                <c:pt idx="8187">
                  <c:v>65.496000000012245</c:v>
                </c:pt>
                <c:pt idx="8188">
                  <c:v>65.504000000012226</c:v>
                </c:pt>
                <c:pt idx="8189">
                  <c:v>65.512000000012222</c:v>
                </c:pt>
                <c:pt idx="8190">
                  <c:v>65.520000000012217</c:v>
                </c:pt>
                <c:pt idx="8191">
                  <c:v>65.528000000012213</c:v>
                </c:pt>
                <c:pt idx="8192">
                  <c:v>65.536000000012223</c:v>
                </c:pt>
                <c:pt idx="8193">
                  <c:v>65.544000000012218</c:v>
                </c:pt>
                <c:pt idx="8194">
                  <c:v>65.5520000000122</c:v>
                </c:pt>
                <c:pt idx="8195">
                  <c:v>65.560000000012195</c:v>
                </c:pt>
                <c:pt idx="8196">
                  <c:v>65.568000000012191</c:v>
                </c:pt>
                <c:pt idx="8197">
                  <c:v>65.576000000012186</c:v>
                </c:pt>
                <c:pt idx="8198">
                  <c:v>65.584000000012196</c:v>
                </c:pt>
                <c:pt idx="8199">
                  <c:v>65.592000000012177</c:v>
                </c:pt>
                <c:pt idx="8200">
                  <c:v>65.600000000012173</c:v>
                </c:pt>
                <c:pt idx="8201">
                  <c:v>65.608000000012169</c:v>
                </c:pt>
                <c:pt idx="8202">
                  <c:v>65.616000000012164</c:v>
                </c:pt>
                <c:pt idx="8203">
                  <c:v>65.62400000001216</c:v>
                </c:pt>
                <c:pt idx="8204">
                  <c:v>65.632000000012155</c:v>
                </c:pt>
                <c:pt idx="8205">
                  <c:v>65.640000000012165</c:v>
                </c:pt>
                <c:pt idx="8206">
                  <c:v>65.648000000012146</c:v>
                </c:pt>
                <c:pt idx="8207">
                  <c:v>65.656000000012142</c:v>
                </c:pt>
                <c:pt idx="8208">
                  <c:v>65.664000000012152</c:v>
                </c:pt>
                <c:pt idx="8209">
                  <c:v>65.672000000012119</c:v>
                </c:pt>
                <c:pt idx="8210">
                  <c:v>65.680000000012129</c:v>
                </c:pt>
                <c:pt idx="8211">
                  <c:v>65.68800000001211</c:v>
                </c:pt>
                <c:pt idx="8212">
                  <c:v>65.69600000001212</c:v>
                </c:pt>
                <c:pt idx="8213">
                  <c:v>65.70400000001213</c:v>
                </c:pt>
                <c:pt idx="8214">
                  <c:v>65.712000000012125</c:v>
                </c:pt>
                <c:pt idx="8215">
                  <c:v>65.720000000012107</c:v>
                </c:pt>
                <c:pt idx="8216">
                  <c:v>65.728000000012102</c:v>
                </c:pt>
                <c:pt idx="8217">
                  <c:v>65.736000000012112</c:v>
                </c:pt>
                <c:pt idx="8218">
                  <c:v>65.744000000012107</c:v>
                </c:pt>
                <c:pt idx="8219">
                  <c:v>65.752000000012103</c:v>
                </c:pt>
                <c:pt idx="8220">
                  <c:v>65.760000000012099</c:v>
                </c:pt>
                <c:pt idx="8221">
                  <c:v>65.768000000012094</c:v>
                </c:pt>
                <c:pt idx="8222">
                  <c:v>65.776000000012075</c:v>
                </c:pt>
                <c:pt idx="8223">
                  <c:v>65.784000000012085</c:v>
                </c:pt>
                <c:pt idx="8224">
                  <c:v>65.792000000012067</c:v>
                </c:pt>
                <c:pt idx="8225">
                  <c:v>65.800000000012062</c:v>
                </c:pt>
                <c:pt idx="8226">
                  <c:v>65.808000000012072</c:v>
                </c:pt>
                <c:pt idx="8227">
                  <c:v>65.816000000012068</c:v>
                </c:pt>
                <c:pt idx="8228">
                  <c:v>65.824000000012063</c:v>
                </c:pt>
                <c:pt idx="8229">
                  <c:v>65.832000000012044</c:v>
                </c:pt>
                <c:pt idx="8230">
                  <c:v>65.840000000012054</c:v>
                </c:pt>
                <c:pt idx="8231">
                  <c:v>65.848000000012021</c:v>
                </c:pt>
                <c:pt idx="8232">
                  <c:v>65.856000000012017</c:v>
                </c:pt>
                <c:pt idx="8233">
                  <c:v>65.864000000012027</c:v>
                </c:pt>
                <c:pt idx="8234">
                  <c:v>65.872000000012008</c:v>
                </c:pt>
                <c:pt idx="8235">
                  <c:v>65.880000000012004</c:v>
                </c:pt>
                <c:pt idx="8236">
                  <c:v>65.888000000011985</c:v>
                </c:pt>
                <c:pt idx="8237">
                  <c:v>65.896000000011981</c:v>
                </c:pt>
                <c:pt idx="8238">
                  <c:v>65.90400000001199</c:v>
                </c:pt>
                <c:pt idx="8239">
                  <c:v>65.912000000011986</c:v>
                </c:pt>
                <c:pt idx="8240">
                  <c:v>65.920000000011981</c:v>
                </c:pt>
                <c:pt idx="8241">
                  <c:v>65.928000000011963</c:v>
                </c:pt>
                <c:pt idx="8242">
                  <c:v>65.936000000011973</c:v>
                </c:pt>
                <c:pt idx="8243">
                  <c:v>65.944000000011982</c:v>
                </c:pt>
                <c:pt idx="8244">
                  <c:v>65.95200000001195</c:v>
                </c:pt>
                <c:pt idx="8245">
                  <c:v>65.960000000011973</c:v>
                </c:pt>
                <c:pt idx="8246">
                  <c:v>65.968000000011955</c:v>
                </c:pt>
                <c:pt idx="8247">
                  <c:v>65.97600000001195</c:v>
                </c:pt>
                <c:pt idx="8248">
                  <c:v>65.984000000011946</c:v>
                </c:pt>
                <c:pt idx="8249">
                  <c:v>65.992000000011942</c:v>
                </c:pt>
                <c:pt idx="8250">
                  <c:v>66.000000000011923</c:v>
                </c:pt>
                <c:pt idx="8251">
                  <c:v>66.008000000011918</c:v>
                </c:pt>
                <c:pt idx="8252">
                  <c:v>66.016000000011928</c:v>
                </c:pt>
                <c:pt idx="8253">
                  <c:v>66.02400000001191</c:v>
                </c:pt>
                <c:pt idx="8254">
                  <c:v>66.032000000011919</c:v>
                </c:pt>
                <c:pt idx="8255">
                  <c:v>66.040000000011915</c:v>
                </c:pt>
                <c:pt idx="8256">
                  <c:v>66.048000000011911</c:v>
                </c:pt>
                <c:pt idx="8257">
                  <c:v>66.056000000011892</c:v>
                </c:pt>
                <c:pt idx="8258">
                  <c:v>66.064000000011902</c:v>
                </c:pt>
                <c:pt idx="8259">
                  <c:v>66.072000000011869</c:v>
                </c:pt>
                <c:pt idx="8260">
                  <c:v>66.080000000011879</c:v>
                </c:pt>
                <c:pt idx="8261">
                  <c:v>66.088000000011888</c:v>
                </c:pt>
                <c:pt idx="8262">
                  <c:v>66.096000000011884</c:v>
                </c:pt>
                <c:pt idx="8263">
                  <c:v>66.104000000011879</c:v>
                </c:pt>
                <c:pt idx="8264">
                  <c:v>66.112000000011861</c:v>
                </c:pt>
                <c:pt idx="8265">
                  <c:v>66.120000000011856</c:v>
                </c:pt>
                <c:pt idx="8266">
                  <c:v>66.128000000011838</c:v>
                </c:pt>
                <c:pt idx="8267">
                  <c:v>66.136000000011848</c:v>
                </c:pt>
                <c:pt idx="8268">
                  <c:v>66.144000000011857</c:v>
                </c:pt>
                <c:pt idx="8269">
                  <c:v>66.152000000011839</c:v>
                </c:pt>
                <c:pt idx="8270">
                  <c:v>66.160000000011848</c:v>
                </c:pt>
                <c:pt idx="8271">
                  <c:v>66.16800000001183</c:v>
                </c:pt>
                <c:pt idx="8272">
                  <c:v>66.176000000011825</c:v>
                </c:pt>
                <c:pt idx="8273">
                  <c:v>66.184000000011821</c:v>
                </c:pt>
                <c:pt idx="8274">
                  <c:v>66.192000000011816</c:v>
                </c:pt>
                <c:pt idx="8275">
                  <c:v>66.200000000011812</c:v>
                </c:pt>
                <c:pt idx="8276">
                  <c:v>66.208000000011808</c:v>
                </c:pt>
                <c:pt idx="8277">
                  <c:v>66.216000000011817</c:v>
                </c:pt>
                <c:pt idx="8278">
                  <c:v>66.224000000011813</c:v>
                </c:pt>
                <c:pt idx="8279">
                  <c:v>66.232000000011809</c:v>
                </c:pt>
                <c:pt idx="8280">
                  <c:v>66.240000000011804</c:v>
                </c:pt>
                <c:pt idx="8281">
                  <c:v>66.2480000000118</c:v>
                </c:pt>
                <c:pt idx="8282">
                  <c:v>66.256000000011781</c:v>
                </c:pt>
                <c:pt idx="8283">
                  <c:v>66.264000000011791</c:v>
                </c:pt>
                <c:pt idx="8284">
                  <c:v>66.272000000011772</c:v>
                </c:pt>
                <c:pt idx="8285">
                  <c:v>66.280000000011782</c:v>
                </c:pt>
                <c:pt idx="8286">
                  <c:v>66.288000000011778</c:v>
                </c:pt>
                <c:pt idx="8287">
                  <c:v>66.296000000011773</c:v>
                </c:pt>
                <c:pt idx="8288">
                  <c:v>66.304000000011769</c:v>
                </c:pt>
                <c:pt idx="8289">
                  <c:v>66.31200000001175</c:v>
                </c:pt>
                <c:pt idx="8290">
                  <c:v>66.320000000011746</c:v>
                </c:pt>
                <c:pt idx="8291">
                  <c:v>66.328000000011741</c:v>
                </c:pt>
                <c:pt idx="8292">
                  <c:v>66.336000000011751</c:v>
                </c:pt>
                <c:pt idx="8293">
                  <c:v>66.344000000011746</c:v>
                </c:pt>
                <c:pt idx="8294">
                  <c:v>66.352000000011728</c:v>
                </c:pt>
                <c:pt idx="8295">
                  <c:v>66.360000000011738</c:v>
                </c:pt>
                <c:pt idx="8296">
                  <c:v>66.368000000011719</c:v>
                </c:pt>
                <c:pt idx="8297">
                  <c:v>66.376000000011715</c:v>
                </c:pt>
                <c:pt idx="8298">
                  <c:v>66.38400000001171</c:v>
                </c:pt>
                <c:pt idx="8299">
                  <c:v>66.392000000011706</c:v>
                </c:pt>
                <c:pt idx="8300">
                  <c:v>66.400000000011715</c:v>
                </c:pt>
                <c:pt idx="8301">
                  <c:v>66.408000000011711</c:v>
                </c:pt>
                <c:pt idx="8302">
                  <c:v>66.416000000011707</c:v>
                </c:pt>
                <c:pt idx="8303">
                  <c:v>66.424000000011702</c:v>
                </c:pt>
                <c:pt idx="8304">
                  <c:v>66.432000000011698</c:v>
                </c:pt>
                <c:pt idx="8305">
                  <c:v>66.440000000011693</c:v>
                </c:pt>
                <c:pt idx="8306">
                  <c:v>66.448000000011703</c:v>
                </c:pt>
                <c:pt idx="8307">
                  <c:v>66.456000000011684</c:v>
                </c:pt>
                <c:pt idx="8308">
                  <c:v>66.464000000011694</c:v>
                </c:pt>
                <c:pt idx="8309">
                  <c:v>66.472000000011661</c:v>
                </c:pt>
                <c:pt idx="8310">
                  <c:v>66.480000000011671</c:v>
                </c:pt>
                <c:pt idx="8311">
                  <c:v>66.488000000011652</c:v>
                </c:pt>
                <c:pt idx="8312">
                  <c:v>66.496000000011662</c:v>
                </c:pt>
                <c:pt idx="8313">
                  <c:v>66.504000000011672</c:v>
                </c:pt>
                <c:pt idx="8314">
                  <c:v>66.512000000011653</c:v>
                </c:pt>
                <c:pt idx="8315">
                  <c:v>66.520000000011649</c:v>
                </c:pt>
                <c:pt idx="8316">
                  <c:v>66.52800000001163</c:v>
                </c:pt>
                <c:pt idx="8317">
                  <c:v>66.53600000001164</c:v>
                </c:pt>
                <c:pt idx="8318">
                  <c:v>66.544000000011636</c:v>
                </c:pt>
                <c:pt idx="8319">
                  <c:v>66.552000000011617</c:v>
                </c:pt>
                <c:pt idx="8320">
                  <c:v>66.560000000011613</c:v>
                </c:pt>
                <c:pt idx="8321">
                  <c:v>66.568000000011608</c:v>
                </c:pt>
                <c:pt idx="8322">
                  <c:v>66.576000000011618</c:v>
                </c:pt>
                <c:pt idx="8323">
                  <c:v>66.584000000011613</c:v>
                </c:pt>
                <c:pt idx="8324">
                  <c:v>66.592000000011609</c:v>
                </c:pt>
                <c:pt idx="8325">
                  <c:v>66.60000000001159</c:v>
                </c:pt>
                <c:pt idx="8326">
                  <c:v>66.608000000011586</c:v>
                </c:pt>
                <c:pt idx="8327">
                  <c:v>66.616000000011582</c:v>
                </c:pt>
                <c:pt idx="8328">
                  <c:v>66.624000000011577</c:v>
                </c:pt>
                <c:pt idx="8329">
                  <c:v>66.632000000011573</c:v>
                </c:pt>
                <c:pt idx="8330">
                  <c:v>66.640000000011582</c:v>
                </c:pt>
                <c:pt idx="8331">
                  <c:v>66.648000000011578</c:v>
                </c:pt>
                <c:pt idx="8332">
                  <c:v>66.656000000011559</c:v>
                </c:pt>
                <c:pt idx="8333">
                  <c:v>66.664000000011555</c:v>
                </c:pt>
                <c:pt idx="8334">
                  <c:v>66.672000000011536</c:v>
                </c:pt>
                <c:pt idx="8335">
                  <c:v>66.680000000011532</c:v>
                </c:pt>
                <c:pt idx="8336">
                  <c:v>66.688000000011527</c:v>
                </c:pt>
                <c:pt idx="8337">
                  <c:v>66.696000000011523</c:v>
                </c:pt>
                <c:pt idx="8338">
                  <c:v>66.704000000011533</c:v>
                </c:pt>
                <c:pt idx="8339">
                  <c:v>66.712000000011528</c:v>
                </c:pt>
                <c:pt idx="8340">
                  <c:v>66.72000000001151</c:v>
                </c:pt>
                <c:pt idx="8341">
                  <c:v>66.728000000011519</c:v>
                </c:pt>
                <c:pt idx="8342">
                  <c:v>66.736000000011515</c:v>
                </c:pt>
                <c:pt idx="8343">
                  <c:v>66.744000000011525</c:v>
                </c:pt>
                <c:pt idx="8344">
                  <c:v>66.752000000011492</c:v>
                </c:pt>
                <c:pt idx="8345">
                  <c:v>66.760000000011502</c:v>
                </c:pt>
                <c:pt idx="8346">
                  <c:v>66.768000000011483</c:v>
                </c:pt>
                <c:pt idx="8347">
                  <c:v>66.776000000011479</c:v>
                </c:pt>
                <c:pt idx="8348">
                  <c:v>66.784000000011503</c:v>
                </c:pt>
                <c:pt idx="8349">
                  <c:v>66.792000000011484</c:v>
                </c:pt>
                <c:pt idx="8350">
                  <c:v>66.80000000001148</c:v>
                </c:pt>
                <c:pt idx="8351">
                  <c:v>66.808000000011461</c:v>
                </c:pt>
                <c:pt idx="8352">
                  <c:v>66.816000000011471</c:v>
                </c:pt>
                <c:pt idx="8353">
                  <c:v>66.824000000011452</c:v>
                </c:pt>
                <c:pt idx="8354">
                  <c:v>66.832000000011448</c:v>
                </c:pt>
                <c:pt idx="8355">
                  <c:v>66.840000000011457</c:v>
                </c:pt>
                <c:pt idx="8356">
                  <c:v>66.848000000011453</c:v>
                </c:pt>
                <c:pt idx="8357">
                  <c:v>66.856000000011448</c:v>
                </c:pt>
                <c:pt idx="8358">
                  <c:v>66.864000000011444</c:v>
                </c:pt>
                <c:pt idx="8359">
                  <c:v>66.872000000011425</c:v>
                </c:pt>
                <c:pt idx="8360">
                  <c:v>66.880000000011421</c:v>
                </c:pt>
                <c:pt idx="8361">
                  <c:v>66.888000000011417</c:v>
                </c:pt>
                <c:pt idx="8362">
                  <c:v>66.896000000011412</c:v>
                </c:pt>
                <c:pt idx="8363">
                  <c:v>66.904000000011422</c:v>
                </c:pt>
                <c:pt idx="8364">
                  <c:v>66.912000000011417</c:v>
                </c:pt>
                <c:pt idx="8365">
                  <c:v>66.920000000011413</c:v>
                </c:pt>
                <c:pt idx="8366">
                  <c:v>66.928000000011409</c:v>
                </c:pt>
                <c:pt idx="8367">
                  <c:v>66.936000000011404</c:v>
                </c:pt>
                <c:pt idx="8368">
                  <c:v>66.944000000011414</c:v>
                </c:pt>
                <c:pt idx="8369">
                  <c:v>66.952000000011381</c:v>
                </c:pt>
                <c:pt idx="8370">
                  <c:v>66.960000000011391</c:v>
                </c:pt>
                <c:pt idx="8371">
                  <c:v>66.968000000011386</c:v>
                </c:pt>
                <c:pt idx="8372">
                  <c:v>66.976000000011382</c:v>
                </c:pt>
                <c:pt idx="8373">
                  <c:v>66.984000000011392</c:v>
                </c:pt>
                <c:pt idx="8374">
                  <c:v>66.992000000011373</c:v>
                </c:pt>
                <c:pt idx="8375">
                  <c:v>67.000000000011369</c:v>
                </c:pt>
                <c:pt idx="8376">
                  <c:v>67.00800000001135</c:v>
                </c:pt>
                <c:pt idx="8377">
                  <c:v>67.01600000001136</c:v>
                </c:pt>
                <c:pt idx="8378">
                  <c:v>67.024000000011355</c:v>
                </c:pt>
                <c:pt idx="8379">
                  <c:v>67.032000000011351</c:v>
                </c:pt>
                <c:pt idx="8380">
                  <c:v>67.040000000011347</c:v>
                </c:pt>
                <c:pt idx="8381">
                  <c:v>67.048000000011342</c:v>
                </c:pt>
                <c:pt idx="8382">
                  <c:v>67.056000000011338</c:v>
                </c:pt>
                <c:pt idx="8383">
                  <c:v>67.064000000011333</c:v>
                </c:pt>
                <c:pt idx="8384">
                  <c:v>67.072000000011315</c:v>
                </c:pt>
                <c:pt idx="8385">
                  <c:v>67.08000000001131</c:v>
                </c:pt>
                <c:pt idx="8386">
                  <c:v>67.088000000011306</c:v>
                </c:pt>
                <c:pt idx="8387">
                  <c:v>67.096000000011315</c:v>
                </c:pt>
                <c:pt idx="8388">
                  <c:v>67.104000000011311</c:v>
                </c:pt>
                <c:pt idx="8389">
                  <c:v>67.112000000011292</c:v>
                </c:pt>
                <c:pt idx="8390">
                  <c:v>67.120000000011288</c:v>
                </c:pt>
                <c:pt idx="8391">
                  <c:v>67.128000000011284</c:v>
                </c:pt>
                <c:pt idx="8392">
                  <c:v>67.136000000011279</c:v>
                </c:pt>
                <c:pt idx="8393">
                  <c:v>67.144000000011303</c:v>
                </c:pt>
                <c:pt idx="8394">
                  <c:v>67.15200000001127</c:v>
                </c:pt>
                <c:pt idx="8395">
                  <c:v>67.16000000001128</c:v>
                </c:pt>
                <c:pt idx="8396">
                  <c:v>67.168000000011261</c:v>
                </c:pt>
                <c:pt idx="8397">
                  <c:v>67.176000000011257</c:v>
                </c:pt>
                <c:pt idx="8398">
                  <c:v>67.184000000011252</c:v>
                </c:pt>
                <c:pt idx="8399">
                  <c:v>67.192000000011248</c:v>
                </c:pt>
                <c:pt idx="8400">
                  <c:v>67.200000000011272</c:v>
                </c:pt>
                <c:pt idx="8401">
                  <c:v>67.208000000011253</c:v>
                </c:pt>
                <c:pt idx="8402">
                  <c:v>67.216000000011263</c:v>
                </c:pt>
                <c:pt idx="8403">
                  <c:v>67.224000000011245</c:v>
                </c:pt>
                <c:pt idx="8404">
                  <c:v>67.23200000001124</c:v>
                </c:pt>
                <c:pt idx="8405">
                  <c:v>67.240000000011236</c:v>
                </c:pt>
                <c:pt idx="8406">
                  <c:v>67.248000000011231</c:v>
                </c:pt>
                <c:pt idx="8407">
                  <c:v>67.256000000011213</c:v>
                </c:pt>
                <c:pt idx="8408">
                  <c:v>67.264000000011222</c:v>
                </c:pt>
                <c:pt idx="8409">
                  <c:v>67.272000000011218</c:v>
                </c:pt>
                <c:pt idx="8410">
                  <c:v>67.280000000011214</c:v>
                </c:pt>
                <c:pt idx="8411">
                  <c:v>67.288000000011209</c:v>
                </c:pt>
                <c:pt idx="8412">
                  <c:v>67.296000000011205</c:v>
                </c:pt>
                <c:pt idx="8413">
                  <c:v>67.3040000000112</c:v>
                </c:pt>
                <c:pt idx="8414">
                  <c:v>67.312000000011182</c:v>
                </c:pt>
                <c:pt idx="8415">
                  <c:v>67.320000000011177</c:v>
                </c:pt>
                <c:pt idx="8416">
                  <c:v>67.328000000011173</c:v>
                </c:pt>
                <c:pt idx="8417">
                  <c:v>67.336000000011182</c:v>
                </c:pt>
                <c:pt idx="8418">
                  <c:v>67.344000000011192</c:v>
                </c:pt>
                <c:pt idx="8419">
                  <c:v>67.352000000011159</c:v>
                </c:pt>
                <c:pt idx="8420">
                  <c:v>67.360000000011169</c:v>
                </c:pt>
                <c:pt idx="8421">
                  <c:v>67.368000000011151</c:v>
                </c:pt>
                <c:pt idx="8422">
                  <c:v>67.376000000011146</c:v>
                </c:pt>
                <c:pt idx="8423">
                  <c:v>67.384000000011156</c:v>
                </c:pt>
                <c:pt idx="8424">
                  <c:v>67.392000000011151</c:v>
                </c:pt>
                <c:pt idx="8425">
                  <c:v>67.400000000011147</c:v>
                </c:pt>
                <c:pt idx="8426">
                  <c:v>67.408000000011143</c:v>
                </c:pt>
                <c:pt idx="8427">
                  <c:v>67.416000000011152</c:v>
                </c:pt>
                <c:pt idx="8428">
                  <c:v>67.424000000011134</c:v>
                </c:pt>
                <c:pt idx="8429">
                  <c:v>67.432000000011129</c:v>
                </c:pt>
                <c:pt idx="8430">
                  <c:v>67.440000000011125</c:v>
                </c:pt>
                <c:pt idx="8431">
                  <c:v>67.44800000001112</c:v>
                </c:pt>
                <c:pt idx="8432">
                  <c:v>67.456000000011116</c:v>
                </c:pt>
                <c:pt idx="8433">
                  <c:v>67.464000000011126</c:v>
                </c:pt>
                <c:pt idx="8434">
                  <c:v>67.472000000011093</c:v>
                </c:pt>
                <c:pt idx="8435">
                  <c:v>67.480000000011103</c:v>
                </c:pt>
                <c:pt idx="8436">
                  <c:v>67.488000000011098</c:v>
                </c:pt>
                <c:pt idx="8437">
                  <c:v>67.496000000011094</c:v>
                </c:pt>
                <c:pt idx="8438">
                  <c:v>67.504000000011104</c:v>
                </c:pt>
                <c:pt idx="8439">
                  <c:v>67.512000000011085</c:v>
                </c:pt>
                <c:pt idx="8440">
                  <c:v>67.52000000001108</c:v>
                </c:pt>
                <c:pt idx="8441">
                  <c:v>67.528000000011062</c:v>
                </c:pt>
                <c:pt idx="8442">
                  <c:v>67.536000000011072</c:v>
                </c:pt>
                <c:pt idx="8443">
                  <c:v>67.544000000011067</c:v>
                </c:pt>
                <c:pt idx="8444">
                  <c:v>67.552000000011049</c:v>
                </c:pt>
                <c:pt idx="8445">
                  <c:v>67.560000000011073</c:v>
                </c:pt>
                <c:pt idx="8446">
                  <c:v>67.568000000011054</c:v>
                </c:pt>
                <c:pt idx="8447">
                  <c:v>67.576000000011049</c:v>
                </c:pt>
                <c:pt idx="8448">
                  <c:v>67.584000000011045</c:v>
                </c:pt>
                <c:pt idx="8449">
                  <c:v>67.592000000011041</c:v>
                </c:pt>
                <c:pt idx="8450">
                  <c:v>67.600000000011022</c:v>
                </c:pt>
                <c:pt idx="8451">
                  <c:v>67.608000000011018</c:v>
                </c:pt>
                <c:pt idx="8452">
                  <c:v>67.616000000011013</c:v>
                </c:pt>
                <c:pt idx="8453">
                  <c:v>67.624000000011009</c:v>
                </c:pt>
                <c:pt idx="8454">
                  <c:v>67.632000000011018</c:v>
                </c:pt>
                <c:pt idx="8455">
                  <c:v>67.640000000011014</c:v>
                </c:pt>
                <c:pt idx="8456">
                  <c:v>67.64800000001101</c:v>
                </c:pt>
                <c:pt idx="8457">
                  <c:v>67.656000000010991</c:v>
                </c:pt>
                <c:pt idx="8458">
                  <c:v>67.664000000011001</c:v>
                </c:pt>
                <c:pt idx="8459">
                  <c:v>67.672000000010968</c:v>
                </c:pt>
                <c:pt idx="8460">
                  <c:v>67.680000000010978</c:v>
                </c:pt>
                <c:pt idx="8461">
                  <c:v>67.688000000010973</c:v>
                </c:pt>
                <c:pt idx="8462">
                  <c:v>67.696000000010983</c:v>
                </c:pt>
                <c:pt idx="8463">
                  <c:v>67.704000000010993</c:v>
                </c:pt>
                <c:pt idx="8464">
                  <c:v>67.712000000010974</c:v>
                </c:pt>
                <c:pt idx="8465">
                  <c:v>67.72000000001097</c:v>
                </c:pt>
                <c:pt idx="8466">
                  <c:v>67.728000000010951</c:v>
                </c:pt>
                <c:pt idx="8467">
                  <c:v>67.736000000010961</c:v>
                </c:pt>
                <c:pt idx="8468">
                  <c:v>67.744000000010971</c:v>
                </c:pt>
                <c:pt idx="8469">
                  <c:v>67.752000000010938</c:v>
                </c:pt>
                <c:pt idx="8470">
                  <c:v>67.760000000010933</c:v>
                </c:pt>
                <c:pt idx="8471">
                  <c:v>67.768000000010929</c:v>
                </c:pt>
                <c:pt idx="8472">
                  <c:v>67.77600000001091</c:v>
                </c:pt>
                <c:pt idx="8473">
                  <c:v>67.78400000001092</c:v>
                </c:pt>
                <c:pt idx="8474">
                  <c:v>67.792000000010916</c:v>
                </c:pt>
                <c:pt idx="8475">
                  <c:v>67.800000000010911</c:v>
                </c:pt>
                <c:pt idx="8476">
                  <c:v>67.808000000010892</c:v>
                </c:pt>
                <c:pt idx="8477">
                  <c:v>67.816000000010902</c:v>
                </c:pt>
                <c:pt idx="8478">
                  <c:v>67.824000000010898</c:v>
                </c:pt>
                <c:pt idx="8479">
                  <c:v>67.832000000010879</c:v>
                </c:pt>
                <c:pt idx="8480">
                  <c:v>67.840000000010903</c:v>
                </c:pt>
                <c:pt idx="8481">
                  <c:v>67.848000000010884</c:v>
                </c:pt>
                <c:pt idx="8482">
                  <c:v>67.85600000001088</c:v>
                </c:pt>
                <c:pt idx="8483">
                  <c:v>67.864000000010876</c:v>
                </c:pt>
                <c:pt idx="8484">
                  <c:v>67.872000000010857</c:v>
                </c:pt>
                <c:pt idx="8485">
                  <c:v>67.880000000010853</c:v>
                </c:pt>
                <c:pt idx="8486">
                  <c:v>67.888000000010848</c:v>
                </c:pt>
                <c:pt idx="8487">
                  <c:v>67.896000000010872</c:v>
                </c:pt>
                <c:pt idx="8488">
                  <c:v>67.904000000010868</c:v>
                </c:pt>
                <c:pt idx="8489">
                  <c:v>67.912000000010863</c:v>
                </c:pt>
                <c:pt idx="8490">
                  <c:v>67.920000000010845</c:v>
                </c:pt>
                <c:pt idx="8491">
                  <c:v>67.92800000001084</c:v>
                </c:pt>
                <c:pt idx="8492">
                  <c:v>67.936000000010836</c:v>
                </c:pt>
                <c:pt idx="8493">
                  <c:v>67.944000000010845</c:v>
                </c:pt>
                <c:pt idx="8494">
                  <c:v>67.952000000010813</c:v>
                </c:pt>
                <c:pt idx="8495">
                  <c:v>67.960000000010822</c:v>
                </c:pt>
                <c:pt idx="8496">
                  <c:v>67.968000000010832</c:v>
                </c:pt>
                <c:pt idx="8497">
                  <c:v>67.976000000010814</c:v>
                </c:pt>
                <c:pt idx="8498">
                  <c:v>67.984000000010823</c:v>
                </c:pt>
                <c:pt idx="8499">
                  <c:v>67.992000000010805</c:v>
                </c:pt>
                <c:pt idx="8500">
                  <c:v>68.0000000000108</c:v>
                </c:pt>
                <c:pt idx="8501">
                  <c:v>68.008000000010782</c:v>
                </c:pt>
                <c:pt idx="8502">
                  <c:v>68.016000000010791</c:v>
                </c:pt>
                <c:pt idx="8503">
                  <c:v>68.024000000010787</c:v>
                </c:pt>
                <c:pt idx="8504">
                  <c:v>68.032000000010783</c:v>
                </c:pt>
                <c:pt idx="8505">
                  <c:v>68.040000000010792</c:v>
                </c:pt>
                <c:pt idx="8506">
                  <c:v>68.048000000010774</c:v>
                </c:pt>
                <c:pt idx="8507">
                  <c:v>68.056000000010769</c:v>
                </c:pt>
                <c:pt idx="8508">
                  <c:v>68.064000000010765</c:v>
                </c:pt>
                <c:pt idx="8509">
                  <c:v>68.072000000010746</c:v>
                </c:pt>
                <c:pt idx="8510">
                  <c:v>68.080000000010756</c:v>
                </c:pt>
                <c:pt idx="8511">
                  <c:v>68.088000000010751</c:v>
                </c:pt>
                <c:pt idx="8512">
                  <c:v>68.096000000010747</c:v>
                </c:pt>
                <c:pt idx="8513">
                  <c:v>68.104000000010743</c:v>
                </c:pt>
                <c:pt idx="8514">
                  <c:v>68.112000000010738</c:v>
                </c:pt>
                <c:pt idx="8515">
                  <c:v>68.12000000001072</c:v>
                </c:pt>
                <c:pt idx="8516">
                  <c:v>68.128000000010715</c:v>
                </c:pt>
                <c:pt idx="8517">
                  <c:v>68.136000000010711</c:v>
                </c:pt>
                <c:pt idx="8518">
                  <c:v>68.14400000001072</c:v>
                </c:pt>
                <c:pt idx="8519">
                  <c:v>68.152000000010702</c:v>
                </c:pt>
                <c:pt idx="8520">
                  <c:v>68.160000000010712</c:v>
                </c:pt>
                <c:pt idx="8521">
                  <c:v>68.168000000010693</c:v>
                </c:pt>
                <c:pt idx="8522">
                  <c:v>68.176000000010688</c:v>
                </c:pt>
                <c:pt idx="8523">
                  <c:v>68.184000000010698</c:v>
                </c:pt>
                <c:pt idx="8524">
                  <c:v>68.19200000001068</c:v>
                </c:pt>
                <c:pt idx="8525">
                  <c:v>68.200000000010704</c:v>
                </c:pt>
                <c:pt idx="8526">
                  <c:v>68.208000000010685</c:v>
                </c:pt>
                <c:pt idx="8527">
                  <c:v>68.216000000010695</c:v>
                </c:pt>
                <c:pt idx="8528">
                  <c:v>68.224000000010676</c:v>
                </c:pt>
                <c:pt idx="8529">
                  <c:v>68.232000000010672</c:v>
                </c:pt>
                <c:pt idx="8530">
                  <c:v>68.240000000010667</c:v>
                </c:pt>
                <c:pt idx="8531">
                  <c:v>68.248000000010663</c:v>
                </c:pt>
                <c:pt idx="8532">
                  <c:v>68.256000000010673</c:v>
                </c:pt>
                <c:pt idx="8533">
                  <c:v>68.264000000010668</c:v>
                </c:pt>
                <c:pt idx="8534">
                  <c:v>68.27200000001065</c:v>
                </c:pt>
                <c:pt idx="8535">
                  <c:v>68.280000000010645</c:v>
                </c:pt>
                <c:pt idx="8536">
                  <c:v>68.288000000010641</c:v>
                </c:pt>
                <c:pt idx="8537">
                  <c:v>68.296000000010636</c:v>
                </c:pt>
                <c:pt idx="8538">
                  <c:v>68.304000000010632</c:v>
                </c:pt>
                <c:pt idx="8539">
                  <c:v>68.312000000010613</c:v>
                </c:pt>
                <c:pt idx="8540">
                  <c:v>68.320000000010609</c:v>
                </c:pt>
                <c:pt idx="8541">
                  <c:v>68.328000000010618</c:v>
                </c:pt>
                <c:pt idx="8542">
                  <c:v>68.336000000010614</c:v>
                </c:pt>
                <c:pt idx="8543">
                  <c:v>68.344000000010624</c:v>
                </c:pt>
                <c:pt idx="8544">
                  <c:v>68.352000000010591</c:v>
                </c:pt>
                <c:pt idx="8545">
                  <c:v>68.360000000010601</c:v>
                </c:pt>
                <c:pt idx="8546">
                  <c:v>68.368000000010582</c:v>
                </c:pt>
                <c:pt idx="8547">
                  <c:v>68.376000000010578</c:v>
                </c:pt>
                <c:pt idx="8548">
                  <c:v>68.384000000010587</c:v>
                </c:pt>
                <c:pt idx="8549">
                  <c:v>68.392000000010583</c:v>
                </c:pt>
                <c:pt idx="8550">
                  <c:v>68.400000000010593</c:v>
                </c:pt>
                <c:pt idx="8551">
                  <c:v>68.408000000010574</c:v>
                </c:pt>
                <c:pt idx="8552">
                  <c:v>68.416000000010584</c:v>
                </c:pt>
                <c:pt idx="8553">
                  <c:v>68.424000000010565</c:v>
                </c:pt>
                <c:pt idx="8554">
                  <c:v>68.432000000010561</c:v>
                </c:pt>
                <c:pt idx="8555">
                  <c:v>68.440000000010571</c:v>
                </c:pt>
                <c:pt idx="8556">
                  <c:v>68.448000000010566</c:v>
                </c:pt>
                <c:pt idx="8557">
                  <c:v>68.456000000010562</c:v>
                </c:pt>
                <c:pt idx="8558">
                  <c:v>68.464000000010557</c:v>
                </c:pt>
                <c:pt idx="8559">
                  <c:v>68.472000000010539</c:v>
                </c:pt>
                <c:pt idx="8560">
                  <c:v>68.480000000010534</c:v>
                </c:pt>
                <c:pt idx="8561">
                  <c:v>68.48800000001053</c:v>
                </c:pt>
                <c:pt idx="8562">
                  <c:v>68.496000000010525</c:v>
                </c:pt>
                <c:pt idx="8563">
                  <c:v>68.504000000010521</c:v>
                </c:pt>
                <c:pt idx="8564">
                  <c:v>68.512000000010516</c:v>
                </c:pt>
                <c:pt idx="8565">
                  <c:v>68.520000000010512</c:v>
                </c:pt>
                <c:pt idx="8566">
                  <c:v>68.528000000010508</c:v>
                </c:pt>
                <c:pt idx="8567">
                  <c:v>68.536000000010503</c:v>
                </c:pt>
                <c:pt idx="8568">
                  <c:v>68.544000000010513</c:v>
                </c:pt>
                <c:pt idx="8569">
                  <c:v>68.55200000001048</c:v>
                </c:pt>
                <c:pt idx="8570">
                  <c:v>68.56000000001049</c:v>
                </c:pt>
                <c:pt idx="8571">
                  <c:v>68.568000000010485</c:v>
                </c:pt>
                <c:pt idx="8572">
                  <c:v>68.576000000010481</c:v>
                </c:pt>
                <c:pt idx="8573">
                  <c:v>68.584000000010477</c:v>
                </c:pt>
                <c:pt idx="8574">
                  <c:v>68.592000000010472</c:v>
                </c:pt>
                <c:pt idx="8575">
                  <c:v>68.600000000010468</c:v>
                </c:pt>
                <c:pt idx="8576">
                  <c:v>68.608000000010449</c:v>
                </c:pt>
                <c:pt idx="8577">
                  <c:v>68.616000000010473</c:v>
                </c:pt>
                <c:pt idx="8578">
                  <c:v>68.624000000010454</c:v>
                </c:pt>
                <c:pt idx="8579">
                  <c:v>68.63200000001045</c:v>
                </c:pt>
                <c:pt idx="8580">
                  <c:v>68.640000000010446</c:v>
                </c:pt>
                <c:pt idx="8581">
                  <c:v>68.648000000010441</c:v>
                </c:pt>
                <c:pt idx="8582">
                  <c:v>68.656000000010422</c:v>
                </c:pt>
                <c:pt idx="8583">
                  <c:v>68.664000000010432</c:v>
                </c:pt>
                <c:pt idx="8584">
                  <c:v>68.672000000010414</c:v>
                </c:pt>
                <c:pt idx="8585">
                  <c:v>68.680000000010409</c:v>
                </c:pt>
                <c:pt idx="8586">
                  <c:v>68.688000000010419</c:v>
                </c:pt>
                <c:pt idx="8587">
                  <c:v>68.696000000010415</c:v>
                </c:pt>
                <c:pt idx="8588">
                  <c:v>68.704000000010424</c:v>
                </c:pt>
                <c:pt idx="8589">
                  <c:v>68.712000000010406</c:v>
                </c:pt>
                <c:pt idx="8590">
                  <c:v>68.720000000010401</c:v>
                </c:pt>
                <c:pt idx="8591">
                  <c:v>68.728000000010383</c:v>
                </c:pt>
                <c:pt idx="8592">
                  <c:v>68.736000000010392</c:v>
                </c:pt>
                <c:pt idx="8593">
                  <c:v>68.744000000010416</c:v>
                </c:pt>
                <c:pt idx="8594">
                  <c:v>68.752000000010383</c:v>
                </c:pt>
                <c:pt idx="8595">
                  <c:v>68.760000000010393</c:v>
                </c:pt>
                <c:pt idx="8596">
                  <c:v>68.768000000010375</c:v>
                </c:pt>
                <c:pt idx="8597">
                  <c:v>68.77600000001037</c:v>
                </c:pt>
                <c:pt idx="8598">
                  <c:v>68.784000000010366</c:v>
                </c:pt>
                <c:pt idx="8599">
                  <c:v>68.792000000010361</c:v>
                </c:pt>
                <c:pt idx="8600">
                  <c:v>68.800000000010357</c:v>
                </c:pt>
                <c:pt idx="8601">
                  <c:v>68.808000000010352</c:v>
                </c:pt>
                <c:pt idx="8602">
                  <c:v>68.816000000010362</c:v>
                </c:pt>
                <c:pt idx="8603">
                  <c:v>68.824000000010344</c:v>
                </c:pt>
                <c:pt idx="8604">
                  <c:v>68.832000000010339</c:v>
                </c:pt>
                <c:pt idx="8605">
                  <c:v>68.840000000010335</c:v>
                </c:pt>
                <c:pt idx="8606">
                  <c:v>68.84800000001033</c:v>
                </c:pt>
                <c:pt idx="8607">
                  <c:v>68.856000000010312</c:v>
                </c:pt>
                <c:pt idx="8608">
                  <c:v>68.864000000010321</c:v>
                </c:pt>
                <c:pt idx="8609">
                  <c:v>68.872000000010303</c:v>
                </c:pt>
                <c:pt idx="8610">
                  <c:v>68.880000000010313</c:v>
                </c:pt>
                <c:pt idx="8611">
                  <c:v>68.888000000010308</c:v>
                </c:pt>
                <c:pt idx="8612">
                  <c:v>68.896000000010304</c:v>
                </c:pt>
                <c:pt idx="8613">
                  <c:v>68.904000000010299</c:v>
                </c:pt>
                <c:pt idx="8614">
                  <c:v>68.912000000010295</c:v>
                </c:pt>
                <c:pt idx="8615">
                  <c:v>68.920000000010276</c:v>
                </c:pt>
                <c:pt idx="8616">
                  <c:v>68.928000000010272</c:v>
                </c:pt>
                <c:pt idx="8617">
                  <c:v>68.936000000010267</c:v>
                </c:pt>
                <c:pt idx="8618">
                  <c:v>68.944000000010277</c:v>
                </c:pt>
                <c:pt idx="8619">
                  <c:v>68.952000000010273</c:v>
                </c:pt>
                <c:pt idx="8620">
                  <c:v>68.960000000010268</c:v>
                </c:pt>
                <c:pt idx="8621">
                  <c:v>68.968000000010264</c:v>
                </c:pt>
                <c:pt idx="8622">
                  <c:v>68.976000000010245</c:v>
                </c:pt>
                <c:pt idx="8623">
                  <c:v>68.984000000010255</c:v>
                </c:pt>
                <c:pt idx="8624">
                  <c:v>68.992000000010236</c:v>
                </c:pt>
                <c:pt idx="8625">
                  <c:v>69.000000000010232</c:v>
                </c:pt>
                <c:pt idx="8626">
                  <c:v>69.008000000010213</c:v>
                </c:pt>
                <c:pt idx="8627">
                  <c:v>69.016000000010223</c:v>
                </c:pt>
                <c:pt idx="8628">
                  <c:v>69.024000000010233</c:v>
                </c:pt>
                <c:pt idx="8629">
                  <c:v>69.032000000010214</c:v>
                </c:pt>
                <c:pt idx="8630">
                  <c:v>69.040000000010224</c:v>
                </c:pt>
                <c:pt idx="8631">
                  <c:v>69.048000000010205</c:v>
                </c:pt>
                <c:pt idx="8632">
                  <c:v>69.056000000010201</c:v>
                </c:pt>
                <c:pt idx="8633">
                  <c:v>69.064000000010196</c:v>
                </c:pt>
                <c:pt idx="8634">
                  <c:v>69.072000000010178</c:v>
                </c:pt>
                <c:pt idx="8635">
                  <c:v>69.080000000010187</c:v>
                </c:pt>
                <c:pt idx="8636">
                  <c:v>69.088000000010183</c:v>
                </c:pt>
                <c:pt idx="8637">
                  <c:v>69.096000000010193</c:v>
                </c:pt>
                <c:pt idx="8638">
                  <c:v>69.104000000010174</c:v>
                </c:pt>
                <c:pt idx="8639">
                  <c:v>69.11200000001017</c:v>
                </c:pt>
                <c:pt idx="8640">
                  <c:v>69.120000000010151</c:v>
                </c:pt>
                <c:pt idx="8641">
                  <c:v>69.128000000010147</c:v>
                </c:pt>
                <c:pt idx="8642">
                  <c:v>69.136000000010156</c:v>
                </c:pt>
                <c:pt idx="8643">
                  <c:v>69.144000000010166</c:v>
                </c:pt>
                <c:pt idx="8644">
                  <c:v>69.152000000010148</c:v>
                </c:pt>
                <c:pt idx="8645">
                  <c:v>69.160000000010143</c:v>
                </c:pt>
                <c:pt idx="8646">
                  <c:v>69.168000000010139</c:v>
                </c:pt>
                <c:pt idx="8647">
                  <c:v>69.17600000001012</c:v>
                </c:pt>
                <c:pt idx="8648">
                  <c:v>69.18400000001013</c:v>
                </c:pt>
                <c:pt idx="8649">
                  <c:v>69.192000000010111</c:v>
                </c:pt>
                <c:pt idx="8650">
                  <c:v>69.200000000010121</c:v>
                </c:pt>
                <c:pt idx="8651">
                  <c:v>69.208000000010117</c:v>
                </c:pt>
                <c:pt idx="8652">
                  <c:v>69.216000000010126</c:v>
                </c:pt>
                <c:pt idx="8653">
                  <c:v>69.224000000010122</c:v>
                </c:pt>
                <c:pt idx="8654">
                  <c:v>69.232000000010103</c:v>
                </c:pt>
                <c:pt idx="8655">
                  <c:v>69.240000000010113</c:v>
                </c:pt>
                <c:pt idx="8656">
                  <c:v>69.248000000010094</c:v>
                </c:pt>
                <c:pt idx="8657">
                  <c:v>69.25600000001009</c:v>
                </c:pt>
                <c:pt idx="8658">
                  <c:v>69.2640000000101</c:v>
                </c:pt>
                <c:pt idx="8659">
                  <c:v>69.272000000010081</c:v>
                </c:pt>
                <c:pt idx="8660">
                  <c:v>69.280000000010077</c:v>
                </c:pt>
                <c:pt idx="8661">
                  <c:v>69.288000000010072</c:v>
                </c:pt>
                <c:pt idx="8662">
                  <c:v>69.296000000010082</c:v>
                </c:pt>
                <c:pt idx="8663">
                  <c:v>69.304000000010063</c:v>
                </c:pt>
                <c:pt idx="8664">
                  <c:v>69.312000000010073</c:v>
                </c:pt>
                <c:pt idx="8665">
                  <c:v>69.320000000010054</c:v>
                </c:pt>
                <c:pt idx="8666">
                  <c:v>69.32800000001005</c:v>
                </c:pt>
                <c:pt idx="8667">
                  <c:v>69.336000000010046</c:v>
                </c:pt>
                <c:pt idx="8668">
                  <c:v>69.344000000010055</c:v>
                </c:pt>
                <c:pt idx="8669">
                  <c:v>69.352000000010023</c:v>
                </c:pt>
                <c:pt idx="8670">
                  <c:v>69.360000000010032</c:v>
                </c:pt>
                <c:pt idx="8671">
                  <c:v>69.368000000010028</c:v>
                </c:pt>
                <c:pt idx="8672">
                  <c:v>69.376000000010009</c:v>
                </c:pt>
                <c:pt idx="8673">
                  <c:v>69.384000000010033</c:v>
                </c:pt>
                <c:pt idx="8674">
                  <c:v>69.392000000010015</c:v>
                </c:pt>
                <c:pt idx="8675">
                  <c:v>69.400000000010024</c:v>
                </c:pt>
                <c:pt idx="8676">
                  <c:v>69.408000000010006</c:v>
                </c:pt>
                <c:pt idx="8677">
                  <c:v>69.416000000010015</c:v>
                </c:pt>
                <c:pt idx="8678">
                  <c:v>69.424000000009983</c:v>
                </c:pt>
                <c:pt idx="8679">
                  <c:v>69.432000000009978</c:v>
                </c:pt>
                <c:pt idx="8680">
                  <c:v>69.440000000010002</c:v>
                </c:pt>
                <c:pt idx="8681">
                  <c:v>69.448000000009984</c:v>
                </c:pt>
                <c:pt idx="8682">
                  <c:v>69.456000000009979</c:v>
                </c:pt>
                <c:pt idx="8683">
                  <c:v>69.464000000009975</c:v>
                </c:pt>
                <c:pt idx="8684">
                  <c:v>69.472000000009956</c:v>
                </c:pt>
                <c:pt idx="8685">
                  <c:v>69.480000000009952</c:v>
                </c:pt>
                <c:pt idx="8686">
                  <c:v>69.488000000009947</c:v>
                </c:pt>
                <c:pt idx="8687">
                  <c:v>69.496000000009957</c:v>
                </c:pt>
                <c:pt idx="8688">
                  <c:v>69.504000000009952</c:v>
                </c:pt>
                <c:pt idx="8689">
                  <c:v>69.512000000009948</c:v>
                </c:pt>
                <c:pt idx="8690">
                  <c:v>69.520000000009929</c:v>
                </c:pt>
                <c:pt idx="8691">
                  <c:v>69.528000000009925</c:v>
                </c:pt>
                <c:pt idx="8692">
                  <c:v>69.536000000009921</c:v>
                </c:pt>
                <c:pt idx="8693">
                  <c:v>69.54400000000993</c:v>
                </c:pt>
                <c:pt idx="8694">
                  <c:v>69.552000000009897</c:v>
                </c:pt>
                <c:pt idx="8695">
                  <c:v>69.560000000009907</c:v>
                </c:pt>
                <c:pt idx="8696">
                  <c:v>69.568000000009903</c:v>
                </c:pt>
                <c:pt idx="8697">
                  <c:v>69.576000000009898</c:v>
                </c:pt>
                <c:pt idx="8698">
                  <c:v>69.584000000009908</c:v>
                </c:pt>
                <c:pt idx="8699">
                  <c:v>69.59200000000989</c:v>
                </c:pt>
                <c:pt idx="8700">
                  <c:v>69.600000000009885</c:v>
                </c:pt>
                <c:pt idx="8701">
                  <c:v>69.608000000009866</c:v>
                </c:pt>
                <c:pt idx="8702">
                  <c:v>69.616000000009876</c:v>
                </c:pt>
                <c:pt idx="8703">
                  <c:v>69.624000000009872</c:v>
                </c:pt>
                <c:pt idx="8704">
                  <c:v>69.632000000009867</c:v>
                </c:pt>
                <c:pt idx="8705">
                  <c:v>69.640000000009863</c:v>
                </c:pt>
                <c:pt idx="8706">
                  <c:v>69.648000000009858</c:v>
                </c:pt>
                <c:pt idx="8707">
                  <c:v>69.656000000009854</c:v>
                </c:pt>
                <c:pt idx="8708">
                  <c:v>69.66400000000985</c:v>
                </c:pt>
                <c:pt idx="8709">
                  <c:v>69.672000000009845</c:v>
                </c:pt>
                <c:pt idx="8710">
                  <c:v>69.680000000009841</c:v>
                </c:pt>
                <c:pt idx="8711">
                  <c:v>69.688000000009836</c:v>
                </c:pt>
                <c:pt idx="8712">
                  <c:v>69.696000000009832</c:v>
                </c:pt>
                <c:pt idx="8713">
                  <c:v>69.704000000009842</c:v>
                </c:pt>
                <c:pt idx="8714">
                  <c:v>69.712000000009823</c:v>
                </c:pt>
                <c:pt idx="8715">
                  <c:v>69.720000000009819</c:v>
                </c:pt>
                <c:pt idx="8716">
                  <c:v>69.728000000009814</c:v>
                </c:pt>
                <c:pt idx="8717">
                  <c:v>69.73600000000981</c:v>
                </c:pt>
                <c:pt idx="8718">
                  <c:v>69.744000000009834</c:v>
                </c:pt>
                <c:pt idx="8719">
                  <c:v>69.752000000009801</c:v>
                </c:pt>
                <c:pt idx="8720">
                  <c:v>69.760000000009811</c:v>
                </c:pt>
                <c:pt idx="8721">
                  <c:v>69.768000000009792</c:v>
                </c:pt>
                <c:pt idx="8722">
                  <c:v>69.776000000009788</c:v>
                </c:pt>
                <c:pt idx="8723">
                  <c:v>69.784000000009783</c:v>
                </c:pt>
                <c:pt idx="8724">
                  <c:v>69.792000000009779</c:v>
                </c:pt>
                <c:pt idx="8725">
                  <c:v>69.800000000009788</c:v>
                </c:pt>
                <c:pt idx="8726">
                  <c:v>69.80800000000977</c:v>
                </c:pt>
                <c:pt idx="8727">
                  <c:v>69.81600000000978</c:v>
                </c:pt>
                <c:pt idx="8728">
                  <c:v>69.824000000009761</c:v>
                </c:pt>
                <c:pt idx="8729">
                  <c:v>69.832000000009756</c:v>
                </c:pt>
                <c:pt idx="8730">
                  <c:v>69.840000000009752</c:v>
                </c:pt>
                <c:pt idx="8731">
                  <c:v>69.848000000009748</c:v>
                </c:pt>
                <c:pt idx="8732">
                  <c:v>69.856000000009729</c:v>
                </c:pt>
                <c:pt idx="8733">
                  <c:v>69.864000000009739</c:v>
                </c:pt>
                <c:pt idx="8734">
                  <c:v>69.872000000009706</c:v>
                </c:pt>
                <c:pt idx="8735">
                  <c:v>69.880000000009716</c:v>
                </c:pt>
                <c:pt idx="8736">
                  <c:v>69.888000000009697</c:v>
                </c:pt>
                <c:pt idx="8737">
                  <c:v>69.896000000009707</c:v>
                </c:pt>
                <c:pt idx="8738">
                  <c:v>69.904000000009717</c:v>
                </c:pt>
                <c:pt idx="8739">
                  <c:v>69.912000000009712</c:v>
                </c:pt>
                <c:pt idx="8740">
                  <c:v>69.920000000009708</c:v>
                </c:pt>
                <c:pt idx="8741">
                  <c:v>69.928000000009689</c:v>
                </c:pt>
                <c:pt idx="8742">
                  <c:v>69.936000000009699</c:v>
                </c:pt>
                <c:pt idx="8743">
                  <c:v>69.944000000009694</c:v>
                </c:pt>
                <c:pt idx="8744">
                  <c:v>69.952000000009676</c:v>
                </c:pt>
                <c:pt idx="8745">
                  <c:v>69.960000000009686</c:v>
                </c:pt>
                <c:pt idx="8746">
                  <c:v>69.968000000009681</c:v>
                </c:pt>
                <c:pt idx="8747">
                  <c:v>69.976000000009662</c:v>
                </c:pt>
                <c:pt idx="8748">
                  <c:v>69.984000000009672</c:v>
                </c:pt>
                <c:pt idx="8749">
                  <c:v>69.992000000009668</c:v>
                </c:pt>
                <c:pt idx="8750">
                  <c:v>70.000000000009649</c:v>
                </c:pt>
                <c:pt idx="8751">
                  <c:v>70.008000000009659</c:v>
                </c:pt>
                <c:pt idx="8752">
                  <c:v>70.016000000009655</c:v>
                </c:pt>
                <c:pt idx="8753">
                  <c:v>70.02400000000965</c:v>
                </c:pt>
                <c:pt idx="8754">
                  <c:v>70.032000000009631</c:v>
                </c:pt>
                <c:pt idx="8755">
                  <c:v>70.040000000009641</c:v>
                </c:pt>
                <c:pt idx="8756">
                  <c:v>70.048000000009623</c:v>
                </c:pt>
                <c:pt idx="8757">
                  <c:v>70.056000000009618</c:v>
                </c:pt>
                <c:pt idx="8758">
                  <c:v>70.064000000009628</c:v>
                </c:pt>
                <c:pt idx="8759">
                  <c:v>70.072000000009595</c:v>
                </c:pt>
                <c:pt idx="8760">
                  <c:v>70.080000000009619</c:v>
                </c:pt>
                <c:pt idx="8761">
                  <c:v>70.0880000000096</c:v>
                </c:pt>
                <c:pt idx="8762">
                  <c:v>70.09600000000961</c:v>
                </c:pt>
                <c:pt idx="8763">
                  <c:v>70.104000000009592</c:v>
                </c:pt>
                <c:pt idx="8764">
                  <c:v>70.112000000009587</c:v>
                </c:pt>
                <c:pt idx="8765">
                  <c:v>70.120000000009568</c:v>
                </c:pt>
                <c:pt idx="8766">
                  <c:v>70.128000000009564</c:v>
                </c:pt>
                <c:pt idx="8767">
                  <c:v>70.136000000009588</c:v>
                </c:pt>
                <c:pt idx="8768">
                  <c:v>70.144000000009584</c:v>
                </c:pt>
                <c:pt idx="8769">
                  <c:v>70.152000000009565</c:v>
                </c:pt>
                <c:pt idx="8770">
                  <c:v>70.16000000000956</c:v>
                </c:pt>
                <c:pt idx="8771">
                  <c:v>70.168000000009556</c:v>
                </c:pt>
                <c:pt idx="8772">
                  <c:v>70.176000000009537</c:v>
                </c:pt>
                <c:pt idx="8773">
                  <c:v>70.184000000009547</c:v>
                </c:pt>
                <c:pt idx="8774">
                  <c:v>70.192000000009543</c:v>
                </c:pt>
                <c:pt idx="8775">
                  <c:v>70.200000000009553</c:v>
                </c:pt>
                <c:pt idx="8776">
                  <c:v>70.208000000009548</c:v>
                </c:pt>
                <c:pt idx="8777">
                  <c:v>70.216000000009544</c:v>
                </c:pt>
                <c:pt idx="8778">
                  <c:v>70.224000000009539</c:v>
                </c:pt>
                <c:pt idx="8779">
                  <c:v>70.232000000009521</c:v>
                </c:pt>
                <c:pt idx="8780">
                  <c:v>70.24000000000953</c:v>
                </c:pt>
                <c:pt idx="8781">
                  <c:v>70.248000000009512</c:v>
                </c:pt>
                <c:pt idx="8782">
                  <c:v>70.256000000009507</c:v>
                </c:pt>
                <c:pt idx="8783">
                  <c:v>70.264000000009517</c:v>
                </c:pt>
                <c:pt idx="8784">
                  <c:v>70.272000000009498</c:v>
                </c:pt>
                <c:pt idx="8785">
                  <c:v>70.280000000009508</c:v>
                </c:pt>
                <c:pt idx="8786">
                  <c:v>70.28800000000949</c:v>
                </c:pt>
                <c:pt idx="8787">
                  <c:v>70.296000000009499</c:v>
                </c:pt>
                <c:pt idx="8788">
                  <c:v>70.304000000009481</c:v>
                </c:pt>
                <c:pt idx="8789">
                  <c:v>70.312000000009476</c:v>
                </c:pt>
                <c:pt idx="8790">
                  <c:v>70.320000000009472</c:v>
                </c:pt>
                <c:pt idx="8791">
                  <c:v>70.328000000009467</c:v>
                </c:pt>
                <c:pt idx="8792">
                  <c:v>70.336000000009463</c:v>
                </c:pt>
                <c:pt idx="8793">
                  <c:v>70.344000000009473</c:v>
                </c:pt>
                <c:pt idx="8794">
                  <c:v>70.352000000009454</c:v>
                </c:pt>
                <c:pt idx="8795">
                  <c:v>70.36000000000945</c:v>
                </c:pt>
                <c:pt idx="8796">
                  <c:v>70.368000000009459</c:v>
                </c:pt>
                <c:pt idx="8797">
                  <c:v>70.376000000009441</c:v>
                </c:pt>
                <c:pt idx="8798">
                  <c:v>70.384000000009451</c:v>
                </c:pt>
                <c:pt idx="8799">
                  <c:v>70.392000000009432</c:v>
                </c:pt>
                <c:pt idx="8800">
                  <c:v>70.400000000009442</c:v>
                </c:pt>
                <c:pt idx="8801">
                  <c:v>70.408000000009423</c:v>
                </c:pt>
                <c:pt idx="8802">
                  <c:v>70.416000000009433</c:v>
                </c:pt>
                <c:pt idx="8803">
                  <c:v>70.424000000009428</c:v>
                </c:pt>
                <c:pt idx="8804">
                  <c:v>70.43200000000941</c:v>
                </c:pt>
                <c:pt idx="8805">
                  <c:v>70.44000000000942</c:v>
                </c:pt>
                <c:pt idx="8806">
                  <c:v>70.448000000009415</c:v>
                </c:pt>
                <c:pt idx="8807">
                  <c:v>70.456000000009411</c:v>
                </c:pt>
                <c:pt idx="8808">
                  <c:v>70.464000000009406</c:v>
                </c:pt>
                <c:pt idx="8809">
                  <c:v>70.472000000009388</c:v>
                </c:pt>
                <c:pt idx="8810">
                  <c:v>70.480000000009383</c:v>
                </c:pt>
                <c:pt idx="8811">
                  <c:v>70.488000000009379</c:v>
                </c:pt>
                <c:pt idx="8812">
                  <c:v>70.496000000009403</c:v>
                </c:pt>
                <c:pt idx="8813">
                  <c:v>70.504000000009384</c:v>
                </c:pt>
                <c:pt idx="8814">
                  <c:v>70.51200000000938</c:v>
                </c:pt>
                <c:pt idx="8815">
                  <c:v>70.520000000009361</c:v>
                </c:pt>
                <c:pt idx="8816">
                  <c:v>70.528000000009357</c:v>
                </c:pt>
                <c:pt idx="8817">
                  <c:v>70.536000000009352</c:v>
                </c:pt>
                <c:pt idx="8818">
                  <c:v>70.544000000009362</c:v>
                </c:pt>
                <c:pt idx="8819">
                  <c:v>70.552000000009343</c:v>
                </c:pt>
                <c:pt idx="8820">
                  <c:v>70.560000000009353</c:v>
                </c:pt>
                <c:pt idx="8821">
                  <c:v>70.568000000009349</c:v>
                </c:pt>
                <c:pt idx="8822">
                  <c:v>70.57600000000933</c:v>
                </c:pt>
                <c:pt idx="8823">
                  <c:v>70.58400000000934</c:v>
                </c:pt>
                <c:pt idx="8824">
                  <c:v>70.592000000009321</c:v>
                </c:pt>
                <c:pt idx="8825">
                  <c:v>70.600000000009317</c:v>
                </c:pt>
                <c:pt idx="8826">
                  <c:v>70.608000000009298</c:v>
                </c:pt>
                <c:pt idx="8827">
                  <c:v>70.616000000009308</c:v>
                </c:pt>
                <c:pt idx="8828">
                  <c:v>70.624000000009318</c:v>
                </c:pt>
                <c:pt idx="8829">
                  <c:v>70.632000000009299</c:v>
                </c:pt>
                <c:pt idx="8830">
                  <c:v>70.640000000009309</c:v>
                </c:pt>
                <c:pt idx="8831">
                  <c:v>70.64800000000929</c:v>
                </c:pt>
                <c:pt idx="8832">
                  <c:v>70.656000000009286</c:v>
                </c:pt>
                <c:pt idx="8833">
                  <c:v>70.664000000009281</c:v>
                </c:pt>
                <c:pt idx="8834">
                  <c:v>70.672000000009263</c:v>
                </c:pt>
                <c:pt idx="8835">
                  <c:v>70.680000000009272</c:v>
                </c:pt>
                <c:pt idx="8836">
                  <c:v>70.688000000009268</c:v>
                </c:pt>
                <c:pt idx="8837">
                  <c:v>70.696000000009278</c:v>
                </c:pt>
                <c:pt idx="8838">
                  <c:v>70.704000000009273</c:v>
                </c:pt>
                <c:pt idx="8839">
                  <c:v>70.712000000009255</c:v>
                </c:pt>
                <c:pt idx="8840">
                  <c:v>70.72000000000925</c:v>
                </c:pt>
                <c:pt idx="8841">
                  <c:v>70.728000000009231</c:v>
                </c:pt>
                <c:pt idx="8842">
                  <c:v>70.736000000009241</c:v>
                </c:pt>
                <c:pt idx="8843">
                  <c:v>70.744000000009237</c:v>
                </c:pt>
                <c:pt idx="8844">
                  <c:v>70.752000000009218</c:v>
                </c:pt>
                <c:pt idx="8845">
                  <c:v>70.760000000009228</c:v>
                </c:pt>
                <c:pt idx="8846">
                  <c:v>70.768000000009209</c:v>
                </c:pt>
                <c:pt idx="8847">
                  <c:v>70.776000000009219</c:v>
                </c:pt>
                <c:pt idx="8848">
                  <c:v>70.784000000009215</c:v>
                </c:pt>
                <c:pt idx="8849">
                  <c:v>70.79200000000921</c:v>
                </c:pt>
                <c:pt idx="8850">
                  <c:v>70.800000000009192</c:v>
                </c:pt>
                <c:pt idx="8851">
                  <c:v>70.808000000009187</c:v>
                </c:pt>
                <c:pt idx="8852">
                  <c:v>70.816000000009183</c:v>
                </c:pt>
                <c:pt idx="8853">
                  <c:v>70.824000000009178</c:v>
                </c:pt>
                <c:pt idx="8854">
                  <c:v>70.832000000009188</c:v>
                </c:pt>
                <c:pt idx="8855">
                  <c:v>70.840000000009184</c:v>
                </c:pt>
                <c:pt idx="8856">
                  <c:v>70.848000000009179</c:v>
                </c:pt>
                <c:pt idx="8857">
                  <c:v>70.856000000009161</c:v>
                </c:pt>
                <c:pt idx="8858">
                  <c:v>70.86400000000917</c:v>
                </c:pt>
                <c:pt idx="8859">
                  <c:v>70.872000000009137</c:v>
                </c:pt>
                <c:pt idx="8860">
                  <c:v>70.880000000009147</c:v>
                </c:pt>
                <c:pt idx="8861">
                  <c:v>70.888000000009143</c:v>
                </c:pt>
                <c:pt idx="8862">
                  <c:v>70.896000000009153</c:v>
                </c:pt>
                <c:pt idx="8863">
                  <c:v>70.904000000009162</c:v>
                </c:pt>
                <c:pt idx="8864">
                  <c:v>70.912000000009144</c:v>
                </c:pt>
                <c:pt idx="8865">
                  <c:v>70.920000000009139</c:v>
                </c:pt>
                <c:pt idx="8866">
                  <c:v>70.928000000009121</c:v>
                </c:pt>
                <c:pt idx="8867">
                  <c:v>70.93600000000913</c:v>
                </c:pt>
                <c:pt idx="8868">
                  <c:v>70.944000000009126</c:v>
                </c:pt>
                <c:pt idx="8869">
                  <c:v>70.952000000009107</c:v>
                </c:pt>
                <c:pt idx="8870">
                  <c:v>70.960000000009117</c:v>
                </c:pt>
                <c:pt idx="8871">
                  <c:v>70.968000000009113</c:v>
                </c:pt>
                <c:pt idx="8872">
                  <c:v>70.976000000009108</c:v>
                </c:pt>
                <c:pt idx="8873">
                  <c:v>70.984000000009104</c:v>
                </c:pt>
                <c:pt idx="8874">
                  <c:v>70.992000000009099</c:v>
                </c:pt>
                <c:pt idx="8875">
                  <c:v>71.000000000009081</c:v>
                </c:pt>
                <c:pt idx="8876">
                  <c:v>71.008000000009076</c:v>
                </c:pt>
                <c:pt idx="8877">
                  <c:v>71.016000000009086</c:v>
                </c:pt>
                <c:pt idx="8878">
                  <c:v>71.024000000009082</c:v>
                </c:pt>
                <c:pt idx="8879">
                  <c:v>71.032000000009063</c:v>
                </c:pt>
                <c:pt idx="8880">
                  <c:v>71.040000000009073</c:v>
                </c:pt>
                <c:pt idx="8881">
                  <c:v>71.048000000009068</c:v>
                </c:pt>
                <c:pt idx="8882">
                  <c:v>71.05600000000905</c:v>
                </c:pt>
                <c:pt idx="8883">
                  <c:v>71.064000000009074</c:v>
                </c:pt>
                <c:pt idx="8884">
                  <c:v>71.072000000009041</c:v>
                </c:pt>
                <c:pt idx="8885">
                  <c:v>71.080000000009051</c:v>
                </c:pt>
                <c:pt idx="8886">
                  <c:v>71.088000000009032</c:v>
                </c:pt>
                <c:pt idx="8887">
                  <c:v>71.096000000009042</c:v>
                </c:pt>
                <c:pt idx="8888">
                  <c:v>71.104000000009023</c:v>
                </c:pt>
                <c:pt idx="8889">
                  <c:v>71.112000000009019</c:v>
                </c:pt>
                <c:pt idx="8890">
                  <c:v>71.120000000009014</c:v>
                </c:pt>
                <c:pt idx="8891">
                  <c:v>71.128000000008996</c:v>
                </c:pt>
                <c:pt idx="8892">
                  <c:v>71.136000000009005</c:v>
                </c:pt>
                <c:pt idx="8893">
                  <c:v>71.144000000009015</c:v>
                </c:pt>
                <c:pt idx="8894">
                  <c:v>71.152000000008996</c:v>
                </c:pt>
                <c:pt idx="8895">
                  <c:v>71.160000000008992</c:v>
                </c:pt>
                <c:pt idx="8896">
                  <c:v>71.168000000008988</c:v>
                </c:pt>
                <c:pt idx="8897">
                  <c:v>71.176000000008969</c:v>
                </c:pt>
                <c:pt idx="8898">
                  <c:v>71.184000000008979</c:v>
                </c:pt>
                <c:pt idx="8899">
                  <c:v>71.192000000008989</c:v>
                </c:pt>
                <c:pt idx="8900">
                  <c:v>71.200000000008984</c:v>
                </c:pt>
                <c:pt idx="8901">
                  <c:v>71.20800000000898</c:v>
                </c:pt>
                <c:pt idx="8902">
                  <c:v>71.216000000008975</c:v>
                </c:pt>
                <c:pt idx="8903">
                  <c:v>71.224000000008971</c:v>
                </c:pt>
                <c:pt idx="8904">
                  <c:v>71.232000000008952</c:v>
                </c:pt>
                <c:pt idx="8905">
                  <c:v>71.240000000008962</c:v>
                </c:pt>
                <c:pt idx="8906">
                  <c:v>71.248000000008957</c:v>
                </c:pt>
                <c:pt idx="8907">
                  <c:v>71.256000000008953</c:v>
                </c:pt>
                <c:pt idx="8908">
                  <c:v>71.264000000008963</c:v>
                </c:pt>
                <c:pt idx="8909">
                  <c:v>71.27200000000893</c:v>
                </c:pt>
                <c:pt idx="8910">
                  <c:v>71.28000000000894</c:v>
                </c:pt>
                <c:pt idx="8911">
                  <c:v>71.288000000008921</c:v>
                </c:pt>
                <c:pt idx="8912">
                  <c:v>71.296000000008931</c:v>
                </c:pt>
                <c:pt idx="8913">
                  <c:v>71.304000000008912</c:v>
                </c:pt>
                <c:pt idx="8914">
                  <c:v>71.312000000008908</c:v>
                </c:pt>
                <c:pt idx="8915">
                  <c:v>71.320000000008918</c:v>
                </c:pt>
                <c:pt idx="8916">
                  <c:v>71.328000000008899</c:v>
                </c:pt>
                <c:pt idx="8917">
                  <c:v>71.336000000008909</c:v>
                </c:pt>
                <c:pt idx="8918">
                  <c:v>71.344000000008904</c:v>
                </c:pt>
                <c:pt idx="8919">
                  <c:v>71.352000000008886</c:v>
                </c:pt>
                <c:pt idx="8920">
                  <c:v>71.360000000008881</c:v>
                </c:pt>
                <c:pt idx="8921">
                  <c:v>71.368000000008877</c:v>
                </c:pt>
                <c:pt idx="8922">
                  <c:v>71.376000000008872</c:v>
                </c:pt>
                <c:pt idx="8923">
                  <c:v>71.384000000008882</c:v>
                </c:pt>
                <c:pt idx="8924">
                  <c:v>71.392000000008878</c:v>
                </c:pt>
                <c:pt idx="8925">
                  <c:v>71.400000000008873</c:v>
                </c:pt>
                <c:pt idx="8926">
                  <c:v>71.408000000008869</c:v>
                </c:pt>
                <c:pt idx="8927">
                  <c:v>71.416000000008864</c:v>
                </c:pt>
                <c:pt idx="8928">
                  <c:v>71.42400000000886</c:v>
                </c:pt>
                <c:pt idx="8929">
                  <c:v>71.432000000008856</c:v>
                </c:pt>
                <c:pt idx="8930">
                  <c:v>71.440000000008865</c:v>
                </c:pt>
                <c:pt idx="8931">
                  <c:v>71.448000000008847</c:v>
                </c:pt>
                <c:pt idx="8932">
                  <c:v>71.456000000008842</c:v>
                </c:pt>
                <c:pt idx="8933">
                  <c:v>71.464000000008852</c:v>
                </c:pt>
                <c:pt idx="8934">
                  <c:v>71.472000000008819</c:v>
                </c:pt>
                <c:pt idx="8935">
                  <c:v>71.480000000008829</c:v>
                </c:pt>
                <c:pt idx="8936">
                  <c:v>71.48800000000881</c:v>
                </c:pt>
                <c:pt idx="8937">
                  <c:v>71.49600000000882</c:v>
                </c:pt>
                <c:pt idx="8938">
                  <c:v>71.504000000008816</c:v>
                </c:pt>
                <c:pt idx="8939">
                  <c:v>71.512000000008811</c:v>
                </c:pt>
                <c:pt idx="8940">
                  <c:v>71.520000000008793</c:v>
                </c:pt>
                <c:pt idx="8941">
                  <c:v>71.528000000008788</c:v>
                </c:pt>
                <c:pt idx="8942">
                  <c:v>71.536000000008798</c:v>
                </c:pt>
                <c:pt idx="8943">
                  <c:v>71.544000000008793</c:v>
                </c:pt>
                <c:pt idx="8944">
                  <c:v>71.552000000008789</c:v>
                </c:pt>
                <c:pt idx="8945">
                  <c:v>71.560000000008785</c:v>
                </c:pt>
                <c:pt idx="8946">
                  <c:v>71.56800000000878</c:v>
                </c:pt>
                <c:pt idx="8947">
                  <c:v>71.576000000008762</c:v>
                </c:pt>
                <c:pt idx="8948">
                  <c:v>71.584000000008771</c:v>
                </c:pt>
                <c:pt idx="8949">
                  <c:v>71.592000000008753</c:v>
                </c:pt>
                <c:pt idx="8950">
                  <c:v>71.600000000008748</c:v>
                </c:pt>
                <c:pt idx="8951">
                  <c:v>71.608000000008758</c:v>
                </c:pt>
                <c:pt idx="8952">
                  <c:v>71.616000000008754</c:v>
                </c:pt>
                <c:pt idx="8953">
                  <c:v>71.624000000008749</c:v>
                </c:pt>
                <c:pt idx="8954">
                  <c:v>71.63200000000873</c:v>
                </c:pt>
                <c:pt idx="8955">
                  <c:v>71.64000000000874</c:v>
                </c:pt>
                <c:pt idx="8956">
                  <c:v>71.648000000008722</c:v>
                </c:pt>
                <c:pt idx="8957">
                  <c:v>71.656000000008717</c:v>
                </c:pt>
                <c:pt idx="8958">
                  <c:v>71.664000000008713</c:v>
                </c:pt>
                <c:pt idx="8959">
                  <c:v>71.672000000008694</c:v>
                </c:pt>
                <c:pt idx="8960">
                  <c:v>71.680000000008718</c:v>
                </c:pt>
                <c:pt idx="8961">
                  <c:v>71.688000000008699</c:v>
                </c:pt>
                <c:pt idx="8962">
                  <c:v>71.696000000008709</c:v>
                </c:pt>
                <c:pt idx="8963">
                  <c:v>71.704000000008705</c:v>
                </c:pt>
                <c:pt idx="8964">
                  <c:v>71.7120000000087</c:v>
                </c:pt>
                <c:pt idx="8965">
                  <c:v>71.720000000008682</c:v>
                </c:pt>
                <c:pt idx="8966">
                  <c:v>71.728000000008677</c:v>
                </c:pt>
                <c:pt idx="8967">
                  <c:v>71.736000000008687</c:v>
                </c:pt>
                <c:pt idx="8968">
                  <c:v>71.744000000008697</c:v>
                </c:pt>
                <c:pt idx="8969">
                  <c:v>71.752000000008678</c:v>
                </c:pt>
                <c:pt idx="8970">
                  <c:v>71.760000000008674</c:v>
                </c:pt>
                <c:pt idx="8971">
                  <c:v>71.768000000008669</c:v>
                </c:pt>
                <c:pt idx="8972">
                  <c:v>71.776000000008651</c:v>
                </c:pt>
                <c:pt idx="8973">
                  <c:v>71.78400000000866</c:v>
                </c:pt>
                <c:pt idx="8974">
                  <c:v>71.792000000008656</c:v>
                </c:pt>
                <c:pt idx="8975">
                  <c:v>71.800000000008623</c:v>
                </c:pt>
                <c:pt idx="8976">
                  <c:v>71.808000000008619</c:v>
                </c:pt>
                <c:pt idx="8977">
                  <c:v>71.816000000008628</c:v>
                </c:pt>
                <c:pt idx="8978">
                  <c:v>71.82400000000861</c:v>
                </c:pt>
                <c:pt idx="8979">
                  <c:v>71.832000000008605</c:v>
                </c:pt>
                <c:pt idx="8980">
                  <c:v>71.840000000008615</c:v>
                </c:pt>
                <c:pt idx="8981">
                  <c:v>71.848000000008611</c:v>
                </c:pt>
                <c:pt idx="8982">
                  <c:v>71.856000000008592</c:v>
                </c:pt>
                <c:pt idx="8983">
                  <c:v>71.864000000008602</c:v>
                </c:pt>
                <c:pt idx="8984">
                  <c:v>71.872000000008569</c:v>
                </c:pt>
                <c:pt idx="8985">
                  <c:v>71.880000000008579</c:v>
                </c:pt>
                <c:pt idx="8986">
                  <c:v>71.888000000008589</c:v>
                </c:pt>
                <c:pt idx="8987">
                  <c:v>71.896000000008584</c:v>
                </c:pt>
                <c:pt idx="8988">
                  <c:v>71.904000000008594</c:v>
                </c:pt>
                <c:pt idx="8989">
                  <c:v>71.912000000008575</c:v>
                </c:pt>
                <c:pt idx="8990">
                  <c:v>71.920000000008571</c:v>
                </c:pt>
                <c:pt idx="8991">
                  <c:v>71.928000000008552</c:v>
                </c:pt>
                <c:pt idx="8992">
                  <c:v>71.936000000008562</c:v>
                </c:pt>
                <c:pt idx="8993">
                  <c:v>71.944000000008586</c:v>
                </c:pt>
                <c:pt idx="8994">
                  <c:v>71.952000000008553</c:v>
                </c:pt>
                <c:pt idx="8995">
                  <c:v>71.960000000008563</c:v>
                </c:pt>
                <c:pt idx="8996">
                  <c:v>71.968000000008544</c:v>
                </c:pt>
                <c:pt idx="8997">
                  <c:v>71.97600000000854</c:v>
                </c:pt>
                <c:pt idx="8998">
                  <c:v>71.984000000008535</c:v>
                </c:pt>
                <c:pt idx="8999">
                  <c:v>71.992000000008531</c:v>
                </c:pt>
                <c:pt idx="9000">
                  <c:v>72.000000000008512</c:v>
                </c:pt>
                <c:pt idx="9001">
                  <c:v>72.008000000008508</c:v>
                </c:pt>
                <c:pt idx="9002">
                  <c:v>72.016000000008532</c:v>
                </c:pt>
                <c:pt idx="9003">
                  <c:v>72.024000000008513</c:v>
                </c:pt>
                <c:pt idx="9004">
                  <c:v>72.032000000008509</c:v>
                </c:pt>
                <c:pt idx="9005">
                  <c:v>72.040000000008504</c:v>
                </c:pt>
                <c:pt idx="9006">
                  <c:v>72.0480000000085</c:v>
                </c:pt>
                <c:pt idx="9007">
                  <c:v>72.056000000008481</c:v>
                </c:pt>
                <c:pt idx="9008">
                  <c:v>72.064000000008491</c:v>
                </c:pt>
                <c:pt idx="9009">
                  <c:v>72.072000000008472</c:v>
                </c:pt>
                <c:pt idx="9010">
                  <c:v>72.080000000008482</c:v>
                </c:pt>
                <c:pt idx="9011">
                  <c:v>72.088000000008478</c:v>
                </c:pt>
                <c:pt idx="9012">
                  <c:v>72.096000000008473</c:v>
                </c:pt>
                <c:pt idx="9013">
                  <c:v>72.104000000008469</c:v>
                </c:pt>
                <c:pt idx="9014">
                  <c:v>72.11200000000845</c:v>
                </c:pt>
                <c:pt idx="9015">
                  <c:v>72.120000000008446</c:v>
                </c:pt>
                <c:pt idx="9016">
                  <c:v>72.128000000008441</c:v>
                </c:pt>
                <c:pt idx="9017">
                  <c:v>72.136000000008451</c:v>
                </c:pt>
                <c:pt idx="9018">
                  <c:v>72.144000000008447</c:v>
                </c:pt>
                <c:pt idx="9019">
                  <c:v>72.152000000008428</c:v>
                </c:pt>
                <c:pt idx="9020">
                  <c:v>72.160000000008438</c:v>
                </c:pt>
                <c:pt idx="9021">
                  <c:v>72.168000000008419</c:v>
                </c:pt>
                <c:pt idx="9022">
                  <c:v>72.176000000008415</c:v>
                </c:pt>
                <c:pt idx="9023">
                  <c:v>72.18400000000841</c:v>
                </c:pt>
                <c:pt idx="9024">
                  <c:v>72.192000000008406</c:v>
                </c:pt>
                <c:pt idx="9025">
                  <c:v>72.200000000008416</c:v>
                </c:pt>
                <c:pt idx="9026">
                  <c:v>72.208000000008411</c:v>
                </c:pt>
                <c:pt idx="9027">
                  <c:v>72.216000000008407</c:v>
                </c:pt>
                <c:pt idx="9028">
                  <c:v>72.224000000008402</c:v>
                </c:pt>
                <c:pt idx="9029">
                  <c:v>72.232000000008398</c:v>
                </c:pt>
                <c:pt idx="9030">
                  <c:v>72.240000000008393</c:v>
                </c:pt>
                <c:pt idx="9031">
                  <c:v>72.248000000008403</c:v>
                </c:pt>
                <c:pt idx="9032">
                  <c:v>72.256000000008385</c:v>
                </c:pt>
                <c:pt idx="9033">
                  <c:v>72.264000000008394</c:v>
                </c:pt>
                <c:pt idx="9034">
                  <c:v>72.272000000008362</c:v>
                </c:pt>
                <c:pt idx="9035">
                  <c:v>72.280000000008371</c:v>
                </c:pt>
                <c:pt idx="9036">
                  <c:v>72.288000000008353</c:v>
                </c:pt>
                <c:pt idx="9037">
                  <c:v>72.296000000008362</c:v>
                </c:pt>
                <c:pt idx="9038">
                  <c:v>72.304000000008372</c:v>
                </c:pt>
                <c:pt idx="9039">
                  <c:v>72.312000000008354</c:v>
                </c:pt>
                <c:pt idx="9040">
                  <c:v>72.320000000008349</c:v>
                </c:pt>
                <c:pt idx="9041">
                  <c:v>72.328000000008331</c:v>
                </c:pt>
                <c:pt idx="9042">
                  <c:v>72.33600000000834</c:v>
                </c:pt>
                <c:pt idx="9043">
                  <c:v>72.344000000008336</c:v>
                </c:pt>
                <c:pt idx="9044">
                  <c:v>72.352000000008317</c:v>
                </c:pt>
                <c:pt idx="9045">
                  <c:v>72.360000000008313</c:v>
                </c:pt>
                <c:pt idx="9046">
                  <c:v>72.368000000008308</c:v>
                </c:pt>
                <c:pt idx="9047">
                  <c:v>72.376000000008318</c:v>
                </c:pt>
                <c:pt idx="9048">
                  <c:v>72.384000000008314</c:v>
                </c:pt>
                <c:pt idx="9049">
                  <c:v>72.392000000008309</c:v>
                </c:pt>
                <c:pt idx="9050">
                  <c:v>72.400000000008305</c:v>
                </c:pt>
                <c:pt idx="9051">
                  <c:v>72.4080000000083</c:v>
                </c:pt>
                <c:pt idx="9052">
                  <c:v>72.416000000008296</c:v>
                </c:pt>
                <c:pt idx="9053">
                  <c:v>72.424000000008292</c:v>
                </c:pt>
                <c:pt idx="9054">
                  <c:v>72.432000000008287</c:v>
                </c:pt>
                <c:pt idx="9055">
                  <c:v>72.440000000008297</c:v>
                </c:pt>
                <c:pt idx="9056">
                  <c:v>72.448000000008292</c:v>
                </c:pt>
                <c:pt idx="9057">
                  <c:v>72.456000000008274</c:v>
                </c:pt>
                <c:pt idx="9058">
                  <c:v>72.464000000008284</c:v>
                </c:pt>
                <c:pt idx="9059">
                  <c:v>72.472000000008251</c:v>
                </c:pt>
                <c:pt idx="9060">
                  <c:v>72.48000000000826</c:v>
                </c:pt>
                <c:pt idx="9061">
                  <c:v>72.488000000008256</c:v>
                </c:pt>
                <c:pt idx="9062">
                  <c:v>72.496000000008266</c:v>
                </c:pt>
                <c:pt idx="9063">
                  <c:v>72.504000000008247</c:v>
                </c:pt>
                <c:pt idx="9064">
                  <c:v>72.512000000008243</c:v>
                </c:pt>
                <c:pt idx="9065">
                  <c:v>72.520000000008238</c:v>
                </c:pt>
                <c:pt idx="9066">
                  <c:v>72.52800000000822</c:v>
                </c:pt>
                <c:pt idx="9067">
                  <c:v>72.536000000008229</c:v>
                </c:pt>
                <c:pt idx="9068">
                  <c:v>72.544000000008225</c:v>
                </c:pt>
                <c:pt idx="9069">
                  <c:v>72.552000000008192</c:v>
                </c:pt>
                <c:pt idx="9070">
                  <c:v>72.560000000008202</c:v>
                </c:pt>
                <c:pt idx="9071">
                  <c:v>72.568000000008198</c:v>
                </c:pt>
                <c:pt idx="9072">
                  <c:v>72.576000000008179</c:v>
                </c:pt>
                <c:pt idx="9073">
                  <c:v>72.584000000008203</c:v>
                </c:pt>
                <c:pt idx="9074">
                  <c:v>72.592000000008184</c:v>
                </c:pt>
                <c:pt idx="9075">
                  <c:v>72.60000000000818</c:v>
                </c:pt>
                <c:pt idx="9076">
                  <c:v>72.608000000008161</c:v>
                </c:pt>
                <c:pt idx="9077">
                  <c:v>72.616000000008171</c:v>
                </c:pt>
                <c:pt idx="9078">
                  <c:v>72.624000000008152</c:v>
                </c:pt>
                <c:pt idx="9079">
                  <c:v>72.632000000008148</c:v>
                </c:pt>
                <c:pt idx="9080">
                  <c:v>72.640000000008172</c:v>
                </c:pt>
                <c:pt idx="9081">
                  <c:v>72.648000000008153</c:v>
                </c:pt>
                <c:pt idx="9082">
                  <c:v>72.656000000008149</c:v>
                </c:pt>
                <c:pt idx="9083">
                  <c:v>72.664000000008144</c:v>
                </c:pt>
                <c:pt idx="9084">
                  <c:v>72.672000000008126</c:v>
                </c:pt>
                <c:pt idx="9085">
                  <c:v>72.680000000008121</c:v>
                </c:pt>
                <c:pt idx="9086">
                  <c:v>72.688000000008117</c:v>
                </c:pt>
                <c:pt idx="9087">
                  <c:v>72.696000000008112</c:v>
                </c:pt>
                <c:pt idx="9088">
                  <c:v>72.704000000008122</c:v>
                </c:pt>
                <c:pt idx="9089">
                  <c:v>72.712000000008132</c:v>
                </c:pt>
                <c:pt idx="9090">
                  <c:v>72.720000000008113</c:v>
                </c:pt>
                <c:pt idx="9091">
                  <c:v>72.728000000008109</c:v>
                </c:pt>
                <c:pt idx="9092">
                  <c:v>72.736000000008104</c:v>
                </c:pt>
                <c:pt idx="9093">
                  <c:v>72.744000000008114</c:v>
                </c:pt>
                <c:pt idx="9094">
                  <c:v>72.752000000008081</c:v>
                </c:pt>
                <c:pt idx="9095">
                  <c:v>72.760000000008091</c:v>
                </c:pt>
                <c:pt idx="9096">
                  <c:v>72.768000000008087</c:v>
                </c:pt>
                <c:pt idx="9097">
                  <c:v>72.776000000008082</c:v>
                </c:pt>
                <c:pt idx="9098">
                  <c:v>72.784000000008092</c:v>
                </c:pt>
                <c:pt idx="9099">
                  <c:v>72.792000000008073</c:v>
                </c:pt>
                <c:pt idx="9100">
                  <c:v>72.800000000008069</c:v>
                </c:pt>
                <c:pt idx="9101">
                  <c:v>72.80800000000805</c:v>
                </c:pt>
                <c:pt idx="9102">
                  <c:v>72.81600000000806</c:v>
                </c:pt>
                <c:pt idx="9103">
                  <c:v>72.824000000008056</c:v>
                </c:pt>
                <c:pt idx="9104">
                  <c:v>72.832000000008051</c:v>
                </c:pt>
                <c:pt idx="9105">
                  <c:v>72.840000000008047</c:v>
                </c:pt>
                <c:pt idx="9106">
                  <c:v>72.848000000008042</c:v>
                </c:pt>
                <c:pt idx="9107">
                  <c:v>72.856000000008038</c:v>
                </c:pt>
                <c:pt idx="9108">
                  <c:v>72.864000000008033</c:v>
                </c:pt>
                <c:pt idx="9109">
                  <c:v>72.872000000008015</c:v>
                </c:pt>
                <c:pt idx="9110">
                  <c:v>72.88000000000801</c:v>
                </c:pt>
                <c:pt idx="9111">
                  <c:v>72.888000000008006</c:v>
                </c:pt>
                <c:pt idx="9112">
                  <c:v>72.896000000008016</c:v>
                </c:pt>
                <c:pt idx="9113">
                  <c:v>72.904000000008025</c:v>
                </c:pt>
                <c:pt idx="9114">
                  <c:v>72.912000000008007</c:v>
                </c:pt>
                <c:pt idx="9115">
                  <c:v>72.920000000008002</c:v>
                </c:pt>
                <c:pt idx="9116">
                  <c:v>72.928000000007998</c:v>
                </c:pt>
                <c:pt idx="9117">
                  <c:v>72.936000000007994</c:v>
                </c:pt>
                <c:pt idx="9118">
                  <c:v>72.944000000008018</c:v>
                </c:pt>
                <c:pt idx="9119">
                  <c:v>72.952000000007985</c:v>
                </c:pt>
                <c:pt idx="9120">
                  <c:v>72.960000000007994</c:v>
                </c:pt>
                <c:pt idx="9121">
                  <c:v>72.968000000007976</c:v>
                </c:pt>
                <c:pt idx="9122">
                  <c:v>72.976000000007971</c:v>
                </c:pt>
                <c:pt idx="9123">
                  <c:v>72.984000000007967</c:v>
                </c:pt>
                <c:pt idx="9124">
                  <c:v>72.992000000007963</c:v>
                </c:pt>
                <c:pt idx="9125">
                  <c:v>73.000000000007972</c:v>
                </c:pt>
                <c:pt idx="9126">
                  <c:v>73.008000000007954</c:v>
                </c:pt>
                <c:pt idx="9127">
                  <c:v>73.016000000007963</c:v>
                </c:pt>
                <c:pt idx="9128">
                  <c:v>73.024000000007945</c:v>
                </c:pt>
                <c:pt idx="9129">
                  <c:v>73.03200000000794</c:v>
                </c:pt>
                <c:pt idx="9130">
                  <c:v>73.040000000007936</c:v>
                </c:pt>
                <c:pt idx="9131">
                  <c:v>73.048000000007931</c:v>
                </c:pt>
                <c:pt idx="9132">
                  <c:v>73.056000000007913</c:v>
                </c:pt>
                <c:pt idx="9133">
                  <c:v>73.064000000007923</c:v>
                </c:pt>
                <c:pt idx="9134">
                  <c:v>73.072000000007918</c:v>
                </c:pt>
                <c:pt idx="9135">
                  <c:v>73.080000000007914</c:v>
                </c:pt>
                <c:pt idx="9136">
                  <c:v>73.088000000007909</c:v>
                </c:pt>
                <c:pt idx="9137">
                  <c:v>73.096000000007905</c:v>
                </c:pt>
                <c:pt idx="9138">
                  <c:v>73.1040000000079</c:v>
                </c:pt>
                <c:pt idx="9139">
                  <c:v>73.112000000007882</c:v>
                </c:pt>
                <c:pt idx="9140">
                  <c:v>73.120000000007877</c:v>
                </c:pt>
                <c:pt idx="9141">
                  <c:v>73.128000000007873</c:v>
                </c:pt>
                <c:pt idx="9142">
                  <c:v>73.136000000007883</c:v>
                </c:pt>
                <c:pt idx="9143">
                  <c:v>73.144000000007892</c:v>
                </c:pt>
                <c:pt idx="9144">
                  <c:v>73.15200000000786</c:v>
                </c:pt>
                <c:pt idx="9145">
                  <c:v>73.160000000007869</c:v>
                </c:pt>
                <c:pt idx="9146">
                  <c:v>73.168000000007851</c:v>
                </c:pt>
                <c:pt idx="9147">
                  <c:v>73.176000000007846</c:v>
                </c:pt>
                <c:pt idx="9148">
                  <c:v>73.184000000007856</c:v>
                </c:pt>
                <c:pt idx="9149">
                  <c:v>73.192000000007852</c:v>
                </c:pt>
                <c:pt idx="9150">
                  <c:v>73.200000000007847</c:v>
                </c:pt>
                <c:pt idx="9151">
                  <c:v>73.208000000007843</c:v>
                </c:pt>
                <c:pt idx="9152">
                  <c:v>73.216000000007853</c:v>
                </c:pt>
                <c:pt idx="9153">
                  <c:v>73.224000000007834</c:v>
                </c:pt>
                <c:pt idx="9154">
                  <c:v>73.232000000007829</c:v>
                </c:pt>
                <c:pt idx="9155">
                  <c:v>73.240000000007825</c:v>
                </c:pt>
                <c:pt idx="9156">
                  <c:v>73.248000000007821</c:v>
                </c:pt>
                <c:pt idx="9157">
                  <c:v>73.256000000007816</c:v>
                </c:pt>
                <c:pt idx="9158">
                  <c:v>73.264000000007826</c:v>
                </c:pt>
                <c:pt idx="9159">
                  <c:v>73.272000000007793</c:v>
                </c:pt>
                <c:pt idx="9160">
                  <c:v>73.280000000007803</c:v>
                </c:pt>
                <c:pt idx="9161">
                  <c:v>73.288000000007798</c:v>
                </c:pt>
                <c:pt idx="9162">
                  <c:v>73.296000000007794</c:v>
                </c:pt>
                <c:pt idx="9163">
                  <c:v>73.30400000000779</c:v>
                </c:pt>
                <c:pt idx="9164">
                  <c:v>73.312000000007785</c:v>
                </c:pt>
                <c:pt idx="9165">
                  <c:v>73.320000000007781</c:v>
                </c:pt>
                <c:pt idx="9166">
                  <c:v>73.328000000007762</c:v>
                </c:pt>
                <c:pt idx="9167">
                  <c:v>73.336000000007772</c:v>
                </c:pt>
                <c:pt idx="9168">
                  <c:v>73.344000000007767</c:v>
                </c:pt>
                <c:pt idx="9169">
                  <c:v>73.352000000007749</c:v>
                </c:pt>
                <c:pt idx="9170">
                  <c:v>73.360000000007773</c:v>
                </c:pt>
                <c:pt idx="9171">
                  <c:v>73.368000000007754</c:v>
                </c:pt>
                <c:pt idx="9172">
                  <c:v>73.37600000000775</c:v>
                </c:pt>
                <c:pt idx="9173">
                  <c:v>73.384000000007745</c:v>
                </c:pt>
                <c:pt idx="9174">
                  <c:v>73.392000000007741</c:v>
                </c:pt>
                <c:pt idx="9175">
                  <c:v>73.400000000007736</c:v>
                </c:pt>
                <c:pt idx="9176">
                  <c:v>73.408000000007732</c:v>
                </c:pt>
                <c:pt idx="9177">
                  <c:v>73.416000000007742</c:v>
                </c:pt>
                <c:pt idx="9178">
                  <c:v>73.424000000007723</c:v>
                </c:pt>
                <c:pt idx="9179">
                  <c:v>73.432000000007733</c:v>
                </c:pt>
                <c:pt idx="9180">
                  <c:v>73.440000000007728</c:v>
                </c:pt>
                <c:pt idx="9181">
                  <c:v>73.448000000007724</c:v>
                </c:pt>
                <c:pt idx="9182">
                  <c:v>73.456000000007705</c:v>
                </c:pt>
                <c:pt idx="9183">
                  <c:v>73.464000000007715</c:v>
                </c:pt>
                <c:pt idx="9184">
                  <c:v>73.472000000007682</c:v>
                </c:pt>
                <c:pt idx="9185">
                  <c:v>73.480000000007692</c:v>
                </c:pt>
                <c:pt idx="9186">
                  <c:v>73.488000000007702</c:v>
                </c:pt>
                <c:pt idx="9187">
                  <c:v>73.496000000007697</c:v>
                </c:pt>
                <c:pt idx="9188">
                  <c:v>73.504000000007693</c:v>
                </c:pt>
                <c:pt idx="9189">
                  <c:v>73.512000000007674</c:v>
                </c:pt>
                <c:pt idx="9190">
                  <c:v>73.52000000000767</c:v>
                </c:pt>
                <c:pt idx="9191">
                  <c:v>73.528000000007651</c:v>
                </c:pt>
                <c:pt idx="9192">
                  <c:v>73.536000000007661</c:v>
                </c:pt>
                <c:pt idx="9193">
                  <c:v>73.544000000007671</c:v>
                </c:pt>
                <c:pt idx="9194">
                  <c:v>73.552000000007652</c:v>
                </c:pt>
                <c:pt idx="9195">
                  <c:v>73.560000000007662</c:v>
                </c:pt>
                <c:pt idx="9196">
                  <c:v>73.568000000007643</c:v>
                </c:pt>
                <c:pt idx="9197">
                  <c:v>73.576000000007639</c:v>
                </c:pt>
                <c:pt idx="9198">
                  <c:v>73.584000000007634</c:v>
                </c:pt>
                <c:pt idx="9199">
                  <c:v>73.59200000000763</c:v>
                </c:pt>
                <c:pt idx="9200">
                  <c:v>73.600000000007611</c:v>
                </c:pt>
                <c:pt idx="9201">
                  <c:v>73.608000000007607</c:v>
                </c:pt>
                <c:pt idx="9202">
                  <c:v>73.616000000007617</c:v>
                </c:pt>
                <c:pt idx="9203">
                  <c:v>73.624000000007612</c:v>
                </c:pt>
                <c:pt idx="9204">
                  <c:v>73.632000000007608</c:v>
                </c:pt>
                <c:pt idx="9205">
                  <c:v>73.640000000007603</c:v>
                </c:pt>
                <c:pt idx="9206">
                  <c:v>73.648000000007599</c:v>
                </c:pt>
                <c:pt idx="9207">
                  <c:v>73.65600000000758</c:v>
                </c:pt>
                <c:pt idx="9208">
                  <c:v>73.66400000000759</c:v>
                </c:pt>
                <c:pt idx="9209">
                  <c:v>73.672000000007571</c:v>
                </c:pt>
                <c:pt idx="9210">
                  <c:v>73.680000000007581</c:v>
                </c:pt>
                <c:pt idx="9211">
                  <c:v>73.688000000007563</c:v>
                </c:pt>
                <c:pt idx="9212">
                  <c:v>73.696000000007572</c:v>
                </c:pt>
                <c:pt idx="9213">
                  <c:v>73.704000000007582</c:v>
                </c:pt>
                <c:pt idx="9214">
                  <c:v>73.712000000007563</c:v>
                </c:pt>
                <c:pt idx="9215">
                  <c:v>73.720000000007573</c:v>
                </c:pt>
                <c:pt idx="9216">
                  <c:v>73.728000000007555</c:v>
                </c:pt>
                <c:pt idx="9217">
                  <c:v>73.736000000007564</c:v>
                </c:pt>
                <c:pt idx="9218">
                  <c:v>73.74400000000756</c:v>
                </c:pt>
                <c:pt idx="9219">
                  <c:v>73.752000000007513</c:v>
                </c:pt>
                <c:pt idx="9220">
                  <c:v>73.760000000007523</c:v>
                </c:pt>
                <c:pt idx="9221">
                  <c:v>73.768000000007532</c:v>
                </c:pt>
                <c:pt idx="9222">
                  <c:v>73.776000000007514</c:v>
                </c:pt>
                <c:pt idx="9223">
                  <c:v>73.784000000007524</c:v>
                </c:pt>
                <c:pt idx="9224">
                  <c:v>73.792000000007505</c:v>
                </c:pt>
                <c:pt idx="9225">
                  <c:v>73.8000000000075</c:v>
                </c:pt>
                <c:pt idx="9226">
                  <c:v>73.808000000007482</c:v>
                </c:pt>
                <c:pt idx="9227">
                  <c:v>73.816000000007492</c:v>
                </c:pt>
                <c:pt idx="9228">
                  <c:v>73.824000000007487</c:v>
                </c:pt>
                <c:pt idx="9229">
                  <c:v>73.832000000007483</c:v>
                </c:pt>
                <c:pt idx="9230">
                  <c:v>73.840000000007493</c:v>
                </c:pt>
                <c:pt idx="9231">
                  <c:v>73.848000000007474</c:v>
                </c:pt>
                <c:pt idx="9232">
                  <c:v>73.856000000007469</c:v>
                </c:pt>
                <c:pt idx="9233">
                  <c:v>73.864000000007465</c:v>
                </c:pt>
                <c:pt idx="9234">
                  <c:v>73.872000000007446</c:v>
                </c:pt>
                <c:pt idx="9235">
                  <c:v>73.880000000007456</c:v>
                </c:pt>
                <c:pt idx="9236">
                  <c:v>73.888000000007452</c:v>
                </c:pt>
                <c:pt idx="9237">
                  <c:v>73.896000000007447</c:v>
                </c:pt>
                <c:pt idx="9238">
                  <c:v>73.904000000007457</c:v>
                </c:pt>
                <c:pt idx="9239">
                  <c:v>73.912000000007453</c:v>
                </c:pt>
                <c:pt idx="9240">
                  <c:v>73.920000000007434</c:v>
                </c:pt>
                <c:pt idx="9241">
                  <c:v>73.92800000000743</c:v>
                </c:pt>
                <c:pt idx="9242">
                  <c:v>73.936000000007425</c:v>
                </c:pt>
                <c:pt idx="9243">
                  <c:v>73.944000000007435</c:v>
                </c:pt>
                <c:pt idx="9244">
                  <c:v>73.952000000007416</c:v>
                </c:pt>
                <c:pt idx="9245">
                  <c:v>73.960000000007426</c:v>
                </c:pt>
                <c:pt idx="9246">
                  <c:v>73.968000000007407</c:v>
                </c:pt>
                <c:pt idx="9247">
                  <c:v>73.976000000007403</c:v>
                </c:pt>
                <c:pt idx="9248">
                  <c:v>73.984000000007413</c:v>
                </c:pt>
                <c:pt idx="9249">
                  <c:v>73.992000000007394</c:v>
                </c:pt>
                <c:pt idx="9250">
                  <c:v>74.00000000000739</c:v>
                </c:pt>
                <c:pt idx="9251">
                  <c:v>74.008000000007385</c:v>
                </c:pt>
                <c:pt idx="9252">
                  <c:v>74.016000000007395</c:v>
                </c:pt>
                <c:pt idx="9253">
                  <c:v>74.024000000007376</c:v>
                </c:pt>
                <c:pt idx="9254">
                  <c:v>74.032000000007372</c:v>
                </c:pt>
                <c:pt idx="9255">
                  <c:v>74.040000000007367</c:v>
                </c:pt>
                <c:pt idx="9256">
                  <c:v>74.048000000007363</c:v>
                </c:pt>
                <c:pt idx="9257">
                  <c:v>74.056000000007373</c:v>
                </c:pt>
                <c:pt idx="9258">
                  <c:v>74.064000000007368</c:v>
                </c:pt>
                <c:pt idx="9259">
                  <c:v>74.07200000000735</c:v>
                </c:pt>
                <c:pt idx="9260">
                  <c:v>74.080000000007345</c:v>
                </c:pt>
                <c:pt idx="9261">
                  <c:v>74.088000000007341</c:v>
                </c:pt>
                <c:pt idx="9262">
                  <c:v>74.096000000007336</c:v>
                </c:pt>
                <c:pt idx="9263">
                  <c:v>74.104000000007332</c:v>
                </c:pt>
                <c:pt idx="9264">
                  <c:v>74.112000000007328</c:v>
                </c:pt>
                <c:pt idx="9265">
                  <c:v>74.120000000007309</c:v>
                </c:pt>
                <c:pt idx="9266">
                  <c:v>74.128000000007319</c:v>
                </c:pt>
                <c:pt idx="9267">
                  <c:v>74.136000000007314</c:v>
                </c:pt>
                <c:pt idx="9268">
                  <c:v>74.144000000007324</c:v>
                </c:pt>
                <c:pt idx="9269">
                  <c:v>74.152000000007291</c:v>
                </c:pt>
                <c:pt idx="9270">
                  <c:v>74.160000000007301</c:v>
                </c:pt>
                <c:pt idx="9271">
                  <c:v>74.168000000007282</c:v>
                </c:pt>
                <c:pt idx="9272">
                  <c:v>74.176000000007278</c:v>
                </c:pt>
                <c:pt idx="9273">
                  <c:v>74.184000000007302</c:v>
                </c:pt>
                <c:pt idx="9274">
                  <c:v>74.192000000007283</c:v>
                </c:pt>
                <c:pt idx="9275">
                  <c:v>74.200000000007293</c:v>
                </c:pt>
                <c:pt idx="9276">
                  <c:v>74.208000000007274</c:v>
                </c:pt>
                <c:pt idx="9277">
                  <c:v>74.216000000007284</c:v>
                </c:pt>
                <c:pt idx="9278">
                  <c:v>74.224000000007265</c:v>
                </c:pt>
                <c:pt idx="9279">
                  <c:v>74.232000000007261</c:v>
                </c:pt>
                <c:pt idx="9280">
                  <c:v>74.240000000007271</c:v>
                </c:pt>
                <c:pt idx="9281">
                  <c:v>74.248000000007266</c:v>
                </c:pt>
                <c:pt idx="9282">
                  <c:v>74.256000000007262</c:v>
                </c:pt>
                <c:pt idx="9283">
                  <c:v>74.264000000007258</c:v>
                </c:pt>
                <c:pt idx="9284">
                  <c:v>74.272000000007239</c:v>
                </c:pt>
                <c:pt idx="9285">
                  <c:v>74.280000000007234</c:v>
                </c:pt>
                <c:pt idx="9286">
                  <c:v>74.28800000000723</c:v>
                </c:pt>
                <c:pt idx="9287">
                  <c:v>74.296000000007226</c:v>
                </c:pt>
                <c:pt idx="9288">
                  <c:v>74.304000000007221</c:v>
                </c:pt>
                <c:pt idx="9289">
                  <c:v>74.312000000007217</c:v>
                </c:pt>
                <c:pt idx="9290">
                  <c:v>74.320000000007212</c:v>
                </c:pt>
                <c:pt idx="9291">
                  <c:v>74.328000000007208</c:v>
                </c:pt>
                <c:pt idx="9292">
                  <c:v>74.336000000007203</c:v>
                </c:pt>
                <c:pt idx="9293">
                  <c:v>74.344000000007213</c:v>
                </c:pt>
                <c:pt idx="9294">
                  <c:v>74.35200000000718</c:v>
                </c:pt>
                <c:pt idx="9295">
                  <c:v>74.36000000000719</c:v>
                </c:pt>
                <c:pt idx="9296">
                  <c:v>74.368000000007186</c:v>
                </c:pt>
                <c:pt idx="9297">
                  <c:v>74.376000000007181</c:v>
                </c:pt>
                <c:pt idx="9298">
                  <c:v>74.384000000007177</c:v>
                </c:pt>
                <c:pt idx="9299">
                  <c:v>74.392000000007172</c:v>
                </c:pt>
                <c:pt idx="9300">
                  <c:v>74.400000000007182</c:v>
                </c:pt>
                <c:pt idx="9301">
                  <c:v>74.408000000007164</c:v>
                </c:pt>
                <c:pt idx="9302">
                  <c:v>74.416000000007188</c:v>
                </c:pt>
                <c:pt idx="9303">
                  <c:v>74.424000000007169</c:v>
                </c:pt>
                <c:pt idx="9304">
                  <c:v>74.432000000007164</c:v>
                </c:pt>
                <c:pt idx="9305">
                  <c:v>74.44000000000716</c:v>
                </c:pt>
                <c:pt idx="9306">
                  <c:v>74.448000000007156</c:v>
                </c:pt>
                <c:pt idx="9307">
                  <c:v>74.456000000007137</c:v>
                </c:pt>
                <c:pt idx="9308">
                  <c:v>74.464000000007147</c:v>
                </c:pt>
                <c:pt idx="9309">
                  <c:v>74.472000000007128</c:v>
                </c:pt>
                <c:pt idx="9310">
                  <c:v>74.480000000007124</c:v>
                </c:pt>
                <c:pt idx="9311">
                  <c:v>74.488000000007133</c:v>
                </c:pt>
                <c:pt idx="9312">
                  <c:v>74.496000000007129</c:v>
                </c:pt>
                <c:pt idx="9313">
                  <c:v>74.504000000007125</c:v>
                </c:pt>
                <c:pt idx="9314">
                  <c:v>74.512000000007106</c:v>
                </c:pt>
                <c:pt idx="9315">
                  <c:v>74.520000000007101</c:v>
                </c:pt>
                <c:pt idx="9316">
                  <c:v>74.528000000007083</c:v>
                </c:pt>
                <c:pt idx="9317">
                  <c:v>74.536000000007093</c:v>
                </c:pt>
                <c:pt idx="9318">
                  <c:v>74.544000000007117</c:v>
                </c:pt>
                <c:pt idx="9319">
                  <c:v>74.552000000007084</c:v>
                </c:pt>
                <c:pt idx="9320">
                  <c:v>74.560000000007093</c:v>
                </c:pt>
                <c:pt idx="9321">
                  <c:v>74.568000000007075</c:v>
                </c:pt>
                <c:pt idx="9322">
                  <c:v>74.57600000000707</c:v>
                </c:pt>
                <c:pt idx="9323">
                  <c:v>74.584000000007066</c:v>
                </c:pt>
                <c:pt idx="9324">
                  <c:v>74.592000000007062</c:v>
                </c:pt>
                <c:pt idx="9325">
                  <c:v>74.600000000007057</c:v>
                </c:pt>
                <c:pt idx="9326">
                  <c:v>74.608000000007053</c:v>
                </c:pt>
                <c:pt idx="9327">
                  <c:v>74.616000000007062</c:v>
                </c:pt>
                <c:pt idx="9328">
                  <c:v>74.624000000007044</c:v>
                </c:pt>
                <c:pt idx="9329">
                  <c:v>74.632000000007039</c:v>
                </c:pt>
                <c:pt idx="9330">
                  <c:v>74.640000000007035</c:v>
                </c:pt>
                <c:pt idx="9331">
                  <c:v>74.648000000007031</c:v>
                </c:pt>
                <c:pt idx="9332">
                  <c:v>74.656000000007012</c:v>
                </c:pt>
                <c:pt idx="9333">
                  <c:v>74.664000000007022</c:v>
                </c:pt>
                <c:pt idx="9334">
                  <c:v>74.672000000007003</c:v>
                </c:pt>
                <c:pt idx="9335">
                  <c:v>74.680000000007013</c:v>
                </c:pt>
                <c:pt idx="9336">
                  <c:v>74.688000000007008</c:v>
                </c:pt>
                <c:pt idx="9337">
                  <c:v>74.696000000007004</c:v>
                </c:pt>
                <c:pt idx="9338">
                  <c:v>74.704000000006985</c:v>
                </c:pt>
                <c:pt idx="9339">
                  <c:v>74.712000000006981</c:v>
                </c:pt>
                <c:pt idx="9340">
                  <c:v>74.720000000006962</c:v>
                </c:pt>
                <c:pt idx="9341">
                  <c:v>74.728000000006958</c:v>
                </c:pt>
                <c:pt idx="9342">
                  <c:v>74.736000000006968</c:v>
                </c:pt>
                <c:pt idx="9343">
                  <c:v>74.744000000006963</c:v>
                </c:pt>
                <c:pt idx="9344">
                  <c:v>74.752000000006959</c:v>
                </c:pt>
                <c:pt idx="9345">
                  <c:v>74.760000000006954</c:v>
                </c:pt>
                <c:pt idx="9346">
                  <c:v>74.76800000000695</c:v>
                </c:pt>
                <c:pt idx="9347">
                  <c:v>74.776000000006931</c:v>
                </c:pt>
                <c:pt idx="9348">
                  <c:v>74.784000000006941</c:v>
                </c:pt>
                <c:pt idx="9349">
                  <c:v>74.792000000006922</c:v>
                </c:pt>
                <c:pt idx="9350">
                  <c:v>74.800000000006918</c:v>
                </c:pt>
                <c:pt idx="9351">
                  <c:v>74.808000000006913</c:v>
                </c:pt>
                <c:pt idx="9352">
                  <c:v>74.816000000006909</c:v>
                </c:pt>
                <c:pt idx="9353">
                  <c:v>74.824000000006919</c:v>
                </c:pt>
                <c:pt idx="9354">
                  <c:v>74.8320000000069</c:v>
                </c:pt>
                <c:pt idx="9355">
                  <c:v>74.84000000000691</c:v>
                </c:pt>
                <c:pt idx="9356">
                  <c:v>74.848000000006891</c:v>
                </c:pt>
                <c:pt idx="9357">
                  <c:v>74.856000000006887</c:v>
                </c:pt>
                <c:pt idx="9358">
                  <c:v>74.864000000006882</c:v>
                </c:pt>
                <c:pt idx="9359">
                  <c:v>74.872000000006864</c:v>
                </c:pt>
                <c:pt idx="9360">
                  <c:v>74.880000000006888</c:v>
                </c:pt>
                <c:pt idx="9361">
                  <c:v>74.888000000006869</c:v>
                </c:pt>
                <c:pt idx="9362">
                  <c:v>74.896000000006879</c:v>
                </c:pt>
                <c:pt idx="9363">
                  <c:v>74.904000000006874</c:v>
                </c:pt>
                <c:pt idx="9364">
                  <c:v>74.91200000000687</c:v>
                </c:pt>
                <c:pt idx="9365">
                  <c:v>74.920000000006851</c:v>
                </c:pt>
                <c:pt idx="9366">
                  <c:v>74.928000000006847</c:v>
                </c:pt>
                <c:pt idx="9367">
                  <c:v>74.936000000006857</c:v>
                </c:pt>
                <c:pt idx="9368">
                  <c:v>74.944000000006866</c:v>
                </c:pt>
                <c:pt idx="9369">
                  <c:v>74.952000000006848</c:v>
                </c:pt>
                <c:pt idx="9370">
                  <c:v>74.960000000006843</c:v>
                </c:pt>
                <c:pt idx="9371">
                  <c:v>74.968000000006839</c:v>
                </c:pt>
                <c:pt idx="9372">
                  <c:v>74.97600000000682</c:v>
                </c:pt>
                <c:pt idx="9373">
                  <c:v>74.98400000000683</c:v>
                </c:pt>
                <c:pt idx="9374">
                  <c:v>74.992000000006811</c:v>
                </c:pt>
                <c:pt idx="9375">
                  <c:v>75.000000000006807</c:v>
                </c:pt>
                <c:pt idx="9376">
                  <c:v>75.008000000006803</c:v>
                </c:pt>
                <c:pt idx="9377">
                  <c:v>75.016000000006812</c:v>
                </c:pt>
                <c:pt idx="9378">
                  <c:v>75.024000000006808</c:v>
                </c:pt>
                <c:pt idx="9379">
                  <c:v>75.032000000006789</c:v>
                </c:pt>
                <c:pt idx="9380">
                  <c:v>75.040000000006799</c:v>
                </c:pt>
                <c:pt idx="9381">
                  <c:v>75.04800000000678</c:v>
                </c:pt>
                <c:pt idx="9382">
                  <c:v>75.056000000006776</c:v>
                </c:pt>
                <c:pt idx="9383">
                  <c:v>75.064000000006786</c:v>
                </c:pt>
                <c:pt idx="9384">
                  <c:v>75.072000000006767</c:v>
                </c:pt>
                <c:pt idx="9385">
                  <c:v>75.080000000006763</c:v>
                </c:pt>
                <c:pt idx="9386">
                  <c:v>75.088000000006758</c:v>
                </c:pt>
                <c:pt idx="9387">
                  <c:v>75.096000000006768</c:v>
                </c:pt>
                <c:pt idx="9388">
                  <c:v>75.104000000006749</c:v>
                </c:pt>
                <c:pt idx="9389">
                  <c:v>75.112000000006759</c:v>
                </c:pt>
                <c:pt idx="9390">
                  <c:v>75.12000000000674</c:v>
                </c:pt>
                <c:pt idx="9391">
                  <c:v>75.128000000006736</c:v>
                </c:pt>
                <c:pt idx="9392">
                  <c:v>75.136000000006732</c:v>
                </c:pt>
                <c:pt idx="9393">
                  <c:v>75.144000000006741</c:v>
                </c:pt>
                <c:pt idx="9394">
                  <c:v>75.152000000006709</c:v>
                </c:pt>
                <c:pt idx="9395">
                  <c:v>75.160000000006718</c:v>
                </c:pt>
                <c:pt idx="9396">
                  <c:v>75.168000000006714</c:v>
                </c:pt>
                <c:pt idx="9397">
                  <c:v>75.176000000006695</c:v>
                </c:pt>
                <c:pt idx="9398">
                  <c:v>75.184000000006719</c:v>
                </c:pt>
                <c:pt idx="9399">
                  <c:v>75.192000000006701</c:v>
                </c:pt>
                <c:pt idx="9400">
                  <c:v>75.20000000000671</c:v>
                </c:pt>
                <c:pt idx="9401">
                  <c:v>75.208000000006692</c:v>
                </c:pt>
                <c:pt idx="9402">
                  <c:v>75.216000000006701</c:v>
                </c:pt>
                <c:pt idx="9403">
                  <c:v>75.224000000006683</c:v>
                </c:pt>
                <c:pt idx="9404">
                  <c:v>75.232000000006678</c:v>
                </c:pt>
                <c:pt idx="9405">
                  <c:v>75.240000000006702</c:v>
                </c:pt>
                <c:pt idx="9406">
                  <c:v>75.248000000006684</c:v>
                </c:pt>
                <c:pt idx="9407">
                  <c:v>75.256000000006679</c:v>
                </c:pt>
                <c:pt idx="9408">
                  <c:v>75.264000000006675</c:v>
                </c:pt>
                <c:pt idx="9409">
                  <c:v>75.272000000006656</c:v>
                </c:pt>
                <c:pt idx="9410">
                  <c:v>75.280000000006652</c:v>
                </c:pt>
                <c:pt idx="9411">
                  <c:v>75.288000000006647</c:v>
                </c:pt>
                <c:pt idx="9412">
                  <c:v>75.296000000006657</c:v>
                </c:pt>
                <c:pt idx="9413">
                  <c:v>75.304000000006653</c:v>
                </c:pt>
                <c:pt idx="9414">
                  <c:v>75.312000000006648</c:v>
                </c:pt>
                <c:pt idx="9415">
                  <c:v>75.32000000000663</c:v>
                </c:pt>
                <c:pt idx="9416">
                  <c:v>75.328000000006625</c:v>
                </c:pt>
                <c:pt idx="9417">
                  <c:v>75.336000000006621</c:v>
                </c:pt>
                <c:pt idx="9418">
                  <c:v>75.344000000006631</c:v>
                </c:pt>
                <c:pt idx="9419">
                  <c:v>75.352000000006598</c:v>
                </c:pt>
                <c:pt idx="9420">
                  <c:v>75.360000000006607</c:v>
                </c:pt>
                <c:pt idx="9421">
                  <c:v>75.368000000006603</c:v>
                </c:pt>
                <c:pt idx="9422">
                  <c:v>75.376000000006599</c:v>
                </c:pt>
                <c:pt idx="9423">
                  <c:v>75.384000000006608</c:v>
                </c:pt>
                <c:pt idx="9424">
                  <c:v>75.39200000000659</c:v>
                </c:pt>
                <c:pt idx="9425">
                  <c:v>75.4000000000066</c:v>
                </c:pt>
                <c:pt idx="9426">
                  <c:v>75.408000000006581</c:v>
                </c:pt>
                <c:pt idx="9427">
                  <c:v>75.416000000006591</c:v>
                </c:pt>
                <c:pt idx="9428">
                  <c:v>75.424000000006586</c:v>
                </c:pt>
                <c:pt idx="9429">
                  <c:v>75.432000000006582</c:v>
                </c:pt>
                <c:pt idx="9430">
                  <c:v>75.440000000006577</c:v>
                </c:pt>
                <c:pt idx="9431">
                  <c:v>75.448000000006573</c:v>
                </c:pt>
                <c:pt idx="9432">
                  <c:v>75.456000000006568</c:v>
                </c:pt>
                <c:pt idx="9433">
                  <c:v>75.464000000006564</c:v>
                </c:pt>
                <c:pt idx="9434">
                  <c:v>75.472000000006545</c:v>
                </c:pt>
                <c:pt idx="9435">
                  <c:v>75.480000000006555</c:v>
                </c:pt>
                <c:pt idx="9436">
                  <c:v>75.488000000006551</c:v>
                </c:pt>
                <c:pt idx="9437">
                  <c:v>75.496000000006546</c:v>
                </c:pt>
                <c:pt idx="9438">
                  <c:v>75.504000000006542</c:v>
                </c:pt>
                <c:pt idx="9439">
                  <c:v>75.512000000006523</c:v>
                </c:pt>
                <c:pt idx="9440">
                  <c:v>75.520000000006519</c:v>
                </c:pt>
                <c:pt idx="9441">
                  <c:v>75.528000000006514</c:v>
                </c:pt>
                <c:pt idx="9442">
                  <c:v>75.53600000000651</c:v>
                </c:pt>
                <c:pt idx="9443">
                  <c:v>75.54400000000652</c:v>
                </c:pt>
                <c:pt idx="9444">
                  <c:v>75.552000000006501</c:v>
                </c:pt>
                <c:pt idx="9445">
                  <c:v>75.560000000006511</c:v>
                </c:pt>
                <c:pt idx="9446">
                  <c:v>75.568000000006492</c:v>
                </c:pt>
                <c:pt idx="9447">
                  <c:v>75.576000000006488</c:v>
                </c:pt>
                <c:pt idx="9448">
                  <c:v>75.584000000006498</c:v>
                </c:pt>
                <c:pt idx="9449">
                  <c:v>75.592000000006479</c:v>
                </c:pt>
                <c:pt idx="9450">
                  <c:v>75.600000000006489</c:v>
                </c:pt>
                <c:pt idx="9451">
                  <c:v>75.60800000000647</c:v>
                </c:pt>
                <c:pt idx="9452">
                  <c:v>75.61600000000648</c:v>
                </c:pt>
                <c:pt idx="9453">
                  <c:v>75.624000000006461</c:v>
                </c:pt>
                <c:pt idx="9454">
                  <c:v>75.632000000006457</c:v>
                </c:pt>
                <c:pt idx="9455">
                  <c:v>75.640000000006452</c:v>
                </c:pt>
                <c:pt idx="9456">
                  <c:v>75.648000000006448</c:v>
                </c:pt>
                <c:pt idx="9457">
                  <c:v>75.656000000006458</c:v>
                </c:pt>
                <c:pt idx="9458">
                  <c:v>75.664000000006453</c:v>
                </c:pt>
                <c:pt idx="9459">
                  <c:v>75.672000000006435</c:v>
                </c:pt>
                <c:pt idx="9460">
                  <c:v>75.68000000000643</c:v>
                </c:pt>
                <c:pt idx="9461">
                  <c:v>75.688000000006426</c:v>
                </c:pt>
                <c:pt idx="9462">
                  <c:v>75.696000000006421</c:v>
                </c:pt>
                <c:pt idx="9463">
                  <c:v>75.704000000006431</c:v>
                </c:pt>
                <c:pt idx="9464">
                  <c:v>75.712000000006412</c:v>
                </c:pt>
                <c:pt idx="9465">
                  <c:v>75.720000000006408</c:v>
                </c:pt>
                <c:pt idx="9466">
                  <c:v>75.728000000006418</c:v>
                </c:pt>
                <c:pt idx="9467">
                  <c:v>75.736000000006413</c:v>
                </c:pt>
                <c:pt idx="9468">
                  <c:v>75.744000000006423</c:v>
                </c:pt>
                <c:pt idx="9469">
                  <c:v>75.752000000006376</c:v>
                </c:pt>
                <c:pt idx="9470">
                  <c:v>75.760000000006386</c:v>
                </c:pt>
                <c:pt idx="9471">
                  <c:v>75.768000000006381</c:v>
                </c:pt>
                <c:pt idx="9472">
                  <c:v>75.776000000006363</c:v>
                </c:pt>
                <c:pt idx="9473">
                  <c:v>75.784000000006372</c:v>
                </c:pt>
                <c:pt idx="9474">
                  <c:v>75.792000000006368</c:v>
                </c:pt>
                <c:pt idx="9475">
                  <c:v>75.800000000006349</c:v>
                </c:pt>
                <c:pt idx="9476">
                  <c:v>75.808000000006359</c:v>
                </c:pt>
                <c:pt idx="9477">
                  <c:v>75.816000000006355</c:v>
                </c:pt>
                <c:pt idx="9478">
                  <c:v>75.82400000000635</c:v>
                </c:pt>
                <c:pt idx="9479">
                  <c:v>75.832000000006332</c:v>
                </c:pt>
                <c:pt idx="9480">
                  <c:v>75.840000000006341</c:v>
                </c:pt>
                <c:pt idx="9481">
                  <c:v>75.848000000006323</c:v>
                </c:pt>
                <c:pt idx="9482">
                  <c:v>75.856000000006318</c:v>
                </c:pt>
                <c:pt idx="9483">
                  <c:v>75.864000000006328</c:v>
                </c:pt>
                <c:pt idx="9484">
                  <c:v>75.872000000006295</c:v>
                </c:pt>
                <c:pt idx="9485">
                  <c:v>75.880000000006319</c:v>
                </c:pt>
                <c:pt idx="9486">
                  <c:v>75.888000000006301</c:v>
                </c:pt>
                <c:pt idx="9487">
                  <c:v>75.89600000000631</c:v>
                </c:pt>
                <c:pt idx="9488">
                  <c:v>75.904000000006306</c:v>
                </c:pt>
                <c:pt idx="9489">
                  <c:v>75.912000000006302</c:v>
                </c:pt>
                <c:pt idx="9490">
                  <c:v>75.920000000006283</c:v>
                </c:pt>
                <c:pt idx="9491">
                  <c:v>75.928000000006278</c:v>
                </c:pt>
                <c:pt idx="9492">
                  <c:v>75.936000000006302</c:v>
                </c:pt>
                <c:pt idx="9493">
                  <c:v>75.944000000006298</c:v>
                </c:pt>
                <c:pt idx="9494">
                  <c:v>75.952000000006279</c:v>
                </c:pt>
                <c:pt idx="9495">
                  <c:v>75.960000000006275</c:v>
                </c:pt>
                <c:pt idx="9496">
                  <c:v>75.968000000006271</c:v>
                </c:pt>
                <c:pt idx="9497">
                  <c:v>75.976000000006252</c:v>
                </c:pt>
                <c:pt idx="9498">
                  <c:v>75.984000000006262</c:v>
                </c:pt>
                <c:pt idx="9499">
                  <c:v>75.992000000006257</c:v>
                </c:pt>
                <c:pt idx="9500">
                  <c:v>76.000000000006253</c:v>
                </c:pt>
                <c:pt idx="9501">
                  <c:v>76.008000000006248</c:v>
                </c:pt>
                <c:pt idx="9502">
                  <c:v>76.016000000006244</c:v>
                </c:pt>
                <c:pt idx="9503">
                  <c:v>76.024000000006239</c:v>
                </c:pt>
                <c:pt idx="9504">
                  <c:v>76.032000000006221</c:v>
                </c:pt>
                <c:pt idx="9505">
                  <c:v>76.040000000006231</c:v>
                </c:pt>
                <c:pt idx="9506">
                  <c:v>76.048000000006212</c:v>
                </c:pt>
                <c:pt idx="9507">
                  <c:v>76.056000000006208</c:v>
                </c:pt>
                <c:pt idx="9508">
                  <c:v>76.064000000006217</c:v>
                </c:pt>
                <c:pt idx="9509">
                  <c:v>76.072000000006199</c:v>
                </c:pt>
                <c:pt idx="9510">
                  <c:v>76.080000000006208</c:v>
                </c:pt>
                <c:pt idx="9511">
                  <c:v>76.08800000000619</c:v>
                </c:pt>
                <c:pt idx="9512">
                  <c:v>76.0960000000062</c:v>
                </c:pt>
                <c:pt idx="9513">
                  <c:v>76.104000000006181</c:v>
                </c:pt>
                <c:pt idx="9514">
                  <c:v>76.112000000006176</c:v>
                </c:pt>
                <c:pt idx="9515">
                  <c:v>76.120000000006172</c:v>
                </c:pt>
                <c:pt idx="9516">
                  <c:v>76.128000000006168</c:v>
                </c:pt>
                <c:pt idx="9517">
                  <c:v>76.136000000006163</c:v>
                </c:pt>
                <c:pt idx="9518">
                  <c:v>76.144000000006173</c:v>
                </c:pt>
                <c:pt idx="9519">
                  <c:v>76.152000000006154</c:v>
                </c:pt>
                <c:pt idx="9520">
                  <c:v>76.16000000000615</c:v>
                </c:pt>
                <c:pt idx="9521">
                  <c:v>76.168000000006145</c:v>
                </c:pt>
                <c:pt idx="9522">
                  <c:v>76.176000000006141</c:v>
                </c:pt>
                <c:pt idx="9523">
                  <c:v>76.184000000006151</c:v>
                </c:pt>
                <c:pt idx="9524">
                  <c:v>76.192000000006132</c:v>
                </c:pt>
                <c:pt idx="9525">
                  <c:v>76.200000000006142</c:v>
                </c:pt>
                <c:pt idx="9526">
                  <c:v>76.208000000006123</c:v>
                </c:pt>
                <c:pt idx="9527">
                  <c:v>76.216000000006133</c:v>
                </c:pt>
                <c:pt idx="9528">
                  <c:v>76.224000000006129</c:v>
                </c:pt>
                <c:pt idx="9529">
                  <c:v>76.23200000000611</c:v>
                </c:pt>
                <c:pt idx="9530">
                  <c:v>76.24000000000612</c:v>
                </c:pt>
                <c:pt idx="9531">
                  <c:v>76.248000000006115</c:v>
                </c:pt>
                <c:pt idx="9532">
                  <c:v>76.256000000006111</c:v>
                </c:pt>
                <c:pt idx="9533">
                  <c:v>76.264000000006106</c:v>
                </c:pt>
                <c:pt idx="9534">
                  <c:v>76.272000000006088</c:v>
                </c:pt>
                <c:pt idx="9535">
                  <c:v>76.280000000006098</c:v>
                </c:pt>
                <c:pt idx="9536">
                  <c:v>76.288000000006079</c:v>
                </c:pt>
                <c:pt idx="9537">
                  <c:v>76.296000000006103</c:v>
                </c:pt>
                <c:pt idx="9538">
                  <c:v>76.304000000006084</c:v>
                </c:pt>
                <c:pt idx="9539">
                  <c:v>76.31200000000608</c:v>
                </c:pt>
                <c:pt idx="9540">
                  <c:v>76.320000000006061</c:v>
                </c:pt>
                <c:pt idx="9541">
                  <c:v>76.328000000006057</c:v>
                </c:pt>
                <c:pt idx="9542">
                  <c:v>76.336000000006052</c:v>
                </c:pt>
                <c:pt idx="9543">
                  <c:v>76.344000000006062</c:v>
                </c:pt>
                <c:pt idx="9544">
                  <c:v>76.352000000006058</c:v>
                </c:pt>
                <c:pt idx="9545">
                  <c:v>76.360000000006053</c:v>
                </c:pt>
                <c:pt idx="9546">
                  <c:v>76.368000000006049</c:v>
                </c:pt>
                <c:pt idx="9547">
                  <c:v>76.37600000000603</c:v>
                </c:pt>
                <c:pt idx="9548">
                  <c:v>76.38400000000604</c:v>
                </c:pt>
                <c:pt idx="9549">
                  <c:v>76.392000000006021</c:v>
                </c:pt>
                <c:pt idx="9550">
                  <c:v>76.400000000006031</c:v>
                </c:pt>
                <c:pt idx="9551">
                  <c:v>76.408000000006012</c:v>
                </c:pt>
                <c:pt idx="9552">
                  <c:v>76.416000000006022</c:v>
                </c:pt>
                <c:pt idx="9553">
                  <c:v>76.424000000006032</c:v>
                </c:pt>
                <c:pt idx="9554">
                  <c:v>76.432000000006013</c:v>
                </c:pt>
                <c:pt idx="9555">
                  <c:v>76.440000000006023</c:v>
                </c:pt>
                <c:pt idx="9556">
                  <c:v>76.448000000006004</c:v>
                </c:pt>
                <c:pt idx="9557">
                  <c:v>76.456000000006</c:v>
                </c:pt>
                <c:pt idx="9558">
                  <c:v>76.464000000005996</c:v>
                </c:pt>
                <c:pt idx="9559">
                  <c:v>76.472000000005977</c:v>
                </c:pt>
                <c:pt idx="9560">
                  <c:v>76.480000000005987</c:v>
                </c:pt>
                <c:pt idx="9561">
                  <c:v>76.488000000005982</c:v>
                </c:pt>
                <c:pt idx="9562">
                  <c:v>76.496000000005992</c:v>
                </c:pt>
                <c:pt idx="9563">
                  <c:v>76.504000000005973</c:v>
                </c:pt>
                <c:pt idx="9564">
                  <c:v>76.512000000005969</c:v>
                </c:pt>
                <c:pt idx="9565">
                  <c:v>76.52000000000595</c:v>
                </c:pt>
                <c:pt idx="9566">
                  <c:v>76.528000000005946</c:v>
                </c:pt>
                <c:pt idx="9567">
                  <c:v>76.536000000005956</c:v>
                </c:pt>
                <c:pt idx="9568">
                  <c:v>76.544000000005965</c:v>
                </c:pt>
                <c:pt idx="9569">
                  <c:v>76.552000000005933</c:v>
                </c:pt>
                <c:pt idx="9570">
                  <c:v>76.560000000005942</c:v>
                </c:pt>
                <c:pt idx="9571">
                  <c:v>76.568000000005938</c:v>
                </c:pt>
                <c:pt idx="9572">
                  <c:v>76.576000000005919</c:v>
                </c:pt>
                <c:pt idx="9573">
                  <c:v>76.584000000005929</c:v>
                </c:pt>
                <c:pt idx="9574">
                  <c:v>76.59200000000591</c:v>
                </c:pt>
                <c:pt idx="9575">
                  <c:v>76.600000000005906</c:v>
                </c:pt>
                <c:pt idx="9576">
                  <c:v>76.608000000005902</c:v>
                </c:pt>
                <c:pt idx="9577">
                  <c:v>76.616000000005911</c:v>
                </c:pt>
                <c:pt idx="9578">
                  <c:v>76.624000000005893</c:v>
                </c:pt>
                <c:pt idx="9579">
                  <c:v>76.632000000005888</c:v>
                </c:pt>
                <c:pt idx="9580">
                  <c:v>76.640000000005898</c:v>
                </c:pt>
                <c:pt idx="9581">
                  <c:v>76.648000000005879</c:v>
                </c:pt>
                <c:pt idx="9582">
                  <c:v>76.656000000005889</c:v>
                </c:pt>
                <c:pt idx="9583">
                  <c:v>76.664000000005885</c:v>
                </c:pt>
                <c:pt idx="9584">
                  <c:v>76.672000000005866</c:v>
                </c:pt>
                <c:pt idx="9585">
                  <c:v>76.680000000005862</c:v>
                </c:pt>
                <c:pt idx="9586">
                  <c:v>76.688000000005857</c:v>
                </c:pt>
                <c:pt idx="9587">
                  <c:v>76.696000000005853</c:v>
                </c:pt>
                <c:pt idx="9588">
                  <c:v>76.704000000005863</c:v>
                </c:pt>
                <c:pt idx="9589">
                  <c:v>76.712000000005844</c:v>
                </c:pt>
                <c:pt idx="9590">
                  <c:v>76.72000000000584</c:v>
                </c:pt>
                <c:pt idx="9591">
                  <c:v>76.728000000005821</c:v>
                </c:pt>
                <c:pt idx="9592">
                  <c:v>76.736000000005831</c:v>
                </c:pt>
                <c:pt idx="9593">
                  <c:v>76.744000000005826</c:v>
                </c:pt>
                <c:pt idx="9594">
                  <c:v>76.752000000005808</c:v>
                </c:pt>
                <c:pt idx="9595">
                  <c:v>76.760000000005817</c:v>
                </c:pt>
                <c:pt idx="9596">
                  <c:v>76.768000000005813</c:v>
                </c:pt>
                <c:pt idx="9597">
                  <c:v>76.776000000005808</c:v>
                </c:pt>
                <c:pt idx="9598">
                  <c:v>76.784000000005804</c:v>
                </c:pt>
                <c:pt idx="9599">
                  <c:v>76.7920000000058</c:v>
                </c:pt>
                <c:pt idx="9600">
                  <c:v>76.800000000005781</c:v>
                </c:pt>
                <c:pt idx="9601">
                  <c:v>76.808000000005777</c:v>
                </c:pt>
                <c:pt idx="9602">
                  <c:v>76.816000000005786</c:v>
                </c:pt>
                <c:pt idx="9603">
                  <c:v>76.824000000005782</c:v>
                </c:pt>
                <c:pt idx="9604">
                  <c:v>76.832000000005763</c:v>
                </c:pt>
                <c:pt idx="9605">
                  <c:v>76.840000000005773</c:v>
                </c:pt>
                <c:pt idx="9606">
                  <c:v>76.848000000005769</c:v>
                </c:pt>
                <c:pt idx="9607">
                  <c:v>76.85600000000575</c:v>
                </c:pt>
                <c:pt idx="9608">
                  <c:v>76.86400000000576</c:v>
                </c:pt>
                <c:pt idx="9609">
                  <c:v>76.872000000005741</c:v>
                </c:pt>
                <c:pt idx="9610">
                  <c:v>76.880000000005751</c:v>
                </c:pt>
                <c:pt idx="9611">
                  <c:v>76.888000000005732</c:v>
                </c:pt>
                <c:pt idx="9612">
                  <c:v>76.896000000005742</c:v>
                </c:pt>
                <c:pt idx="9613">
                  <c:v>76.904000000005752</c:v>
                </c:pt>
                <c:pt idx="9614">
                  <c:v>76.912000000005733</c:v>
                </c:pt>
                <c:pt idx="9615">
                  <c:v>76.920000000005729</c:v>
                </c:pt>
                <c:pt idx="9616">
                  <c:v>76.92800000000571</c:v>
                </c:pt>
                <c:pt idx="9617">
                  <c:v>76.93600000000572</c:v>
                </c:pt>
                <c:pt idx="9618">
                  <c:v>76.94400000000573</c:v>
                </c:pt>
                <c:pt idx="9619">
                  <c:v>76.952000000005711</c:v>
                </c:pt>
                <c:pt idx="9620">
                  <c:v>76.960000000005707</c:v>
                </c:pt>
                <c:pt idx="9621">
                  <c:v>76.968000000005702</c:v>
                </c:pt>
                <c:pt idx="9622">
                  <c:v>76.976000000005698</c:v>
                </c:pt>
                <c:pt idx="9623">
                  <c:v>76.984000000005693</c:v>
                </c:pt>
                <c:pt idx="9624">
                  <c:v>76.992000000005703</c:v>
                </c:pt>
                <c:pt idx="9625">
                  <c:v>77.000000000005684</c:v>
                </c:pt>
                <c:pt idx="9626">
                  <c:v>77.00800000000568</c:v>
                </c:pt>
                <c:pt idx="9627">
                  <c:v>77.016000000005675</c:v>
                </c:pt>
                <c:pt idx="9628">
                  <c:v>77.024000000005671</c:v>
                </c:pt>
                <c:pt idx="9629">
                  <c:v>77.032000000005652</c:v>
                </c:pt>
                <c:pt idx="9630">
                  <c:v>77.040000000005662</c:v>
                </c:pt>
                <c:pt idx="9631">
                  <c:v>77.048000000005672</c:v>
                </c:pt>
                <c:pt idx="9632">
                  <c:v>77.056000000005653</c:v>
                </c:pt>
                <c:pt idx="9633">
                  <c:v>77.064000000005663</c:v>
                </c:pt>
                <c:pt idx="9634">
                  <c:v>77.07200000000563</c:v>
                </c:pt>
                <c:pt idx="9635">
                  <c:v>77.08000000000564</c:v>
                </c:pt>
                <c:pt idx="9636">
                  <c:v>77.088000000005621</c:v>
                </c:pt>
                <c:pt idx="9637">
                  <c:v>77.096000000005631</c:v>
                </c:pt>
                <c:pt idx="9638">
                  <c:v>77.104000000005612</c:v>
                </c:pt>
                <c:pt idx="9639">
                  <c:v>77.112000000005608</c:v>
                </c:pt>
                <c:pt idx="9640">
                  <c:v>77.120000000005618</c:v>
                </c:pt>
                <c:pt idx="9641">
                  <c:v>77.128000000005599</c:v>
                </c:pt>
                <c:pt idx="9642">
                  <c:v>77.136000000005609</c:v>
                </c:pt>
                <c:pt idx="9643">
                  <c:v>77.144000000005605</c:v>
                </c:pt>
                <c:pt idx="9644">
                  <c:v>77.152000000005586</c:v>
                </c:pt>
                <c:pt idx="9645">
                  <c:v>77.160000000005581</c:v>
                </c:pt>
                <c:pt idx="9646">
                  <c:v>77.168000000005577</c:v>
                </c:pt>
                <c:pt idx="9647">
                  <c:v>77.176000000005573</c:v>
                </c:pt>
                <c:pt idx="9648">
                  <c:v>77.184000000005582</c:v>
                </c:pt>
                <c:pt idx="9649">
                  <c:v>77.192000000005578</c:v>
                </c:pt>
                <c:pt idx="9650">
                  <c:v>77.200000000005573</c:v>
                </c:pt>
                <c:pt idx="9651">
                  <c:v>77.208000000005569</c:v>
                </c:pt>
                <c:pt idx="9652">
                  <c:v>77.216000000005565</c:v>
                </c:pt>
                <c:pt idx="9653">
                  <c:v>77.22400000000556</c:v>
                </c:pt>
                <c:pt idx="9654">
                  <c:v>77.232000000005556</c:v>
                </c:pt>
                <c:pt idx="9655">
                  <c:v>77.240000000005566</c:v>
                </c:pt>
                <c:pt idx="9656">
                  <c:v>77.248000000005547</c:v>
                </c:pt>
                <c:pt idx="9657">
                  <c:v>77.256000000005542</c:v>
                </c:pt>
                <c:pt idx="9658">
                  <c:v>77.264000000005552</c:v>
                </c:pt>
                <c:pt idx="9659">
                  <c:v>77.272000000005519</c:v>
                </c:pt>
                <c:pt idx="9660">
                  <c:v>77.280000000005529</c:v>
                </c:pt>
                <c:pt idx="9661">
                  <c:v>77.288000000005511</c:v>
                </c:pt>
                <c:pt idx="9662">
                  <c:v>77.29600000000552</c:v>
                </c:pt>
                <c:pt idx="9663">
                  <c:v>77.304000000005516</c:v>
                </c:pt>
                <c:pt idx="9664">
                  <c:v>77.312000000005511</c:v>
                </c:pt>
                <c:pt idx="9665">
                  <c:v>77.320000000005493</c:v>
                </c:pt>
                <c:pt idx="9666">
                  <c:v>77.328000000005488</c:v>
                </c:pt>
                <c:pt idx="9667">
                  <c:v>77.336000000005498</c:v>
                </c:pt>
                <c:pt idx="9668">
                  <c:v>77.344000000005494</c:v>
                </c:pt>
                <c:pt idx="9669">
                  <c:v>77.352000000005489</c:v>
                </c:pt>
                <c:pt idx="9670">
                  <c:v>77.360000000005485</c:v>
                </c:pt>
                <c:pt idx="9671">
                  <c:v>77.36800000000548</c:v>
                </c:pt>
                <c:pt idx="9672">
                  <c:v>77.376000000005462</c:v>
                </c:pt>
                <c:pt idx="9673">
                  <c:v>77.384000000005472</c:v>
                </c:pt>
                <c:pt idx="9674">
                  <c:v>77.392000000005453</c:v>
                </c:pt>
                <c:pt idx="9675">
                  <c:v>77.400000000005463</c:v>
                </c:pt>
                <c:pt idx="9676">
                  <c:v>77.408000000005444</c:v>
                </c:pt>
                <c:pt idx="9677">
                  <c:v>77.416000000005454</c:v>
                </c:pt>
                <c:pt idx="9678">
                  <c:v>77.424000000005435</c:v>
                </c:pt>
                <c:pt idx="9679">
                  <c:v>77.432000000005431</c:v>
                </c:pt>
                <c:pt idx="9680">
                  <c:v>77.440000000005426</c:v>
                </c:pt>
                <c:pt idx="9681">
                  <c:v>77.448000000005422</c:v>
                </c:pt>
                <c:pt idx="9682">
                  <c:v>77.456000000005417</c:v>
                </c:pt>
                <c:pt idx="9683">
                  <c:v>77.464000000005427</c:v>
                </c:pt>
                <c:pt idx="9684">
                  <c:v>77.472000000005409</c:v>
                </c:pt>
                <c:pt idx="9685">
                  <c:v>77.480000000005404</c:v>
                </c:pt>
                <c:pt idx="9686">
                  <c:v>77.4880000000054</c:v>
                </c:pt>
                <c:pt idx="9687">
                  <c:v>77.496000000005395</c:v>
                </c:pt>
                <c:pt idx="9688">
                  <c:v>77.504000000005391</c:v>
                </c:pt>
                <c:pt idx="9689">
                  <c:v>77.512000000005386</c:v>
                </c:pt>
                <c:pt idx="9690">
                  <c:v>77.520000000005382</c:v>
                </c:pt>
                <c:pt idx="9691">
                  <c:v>77.528000000005378</c:v>
                </c:pt>
                <c:pt idx="9692">
                  <c:v>77.536000000005373</c:v>
                </c:pt>
                <c:pt idx="9693">
                  <c:v>77.544000000005383</c:v>
                </c:pt>
                <c:pt idx="9694">
                  <c:v>77.55200000000535</c:v>
                </c:pt>
                <c:pt idx="9695">
                  <c:v>77.56000000000536</c:v>
                </c:pt>
                <c:pt idx="9696">
                  <c:v>77.568000000005355</c:v>
                </c:pt>
                <c:pt idx="9697">
                  <c:v>77.576000000005351</c:v>
                </c:pt>
                <c:pt idx="9698">
                  <c:v>77.584000000005346</c:v>
                </c:pt>
                <c:pt idx="9699">
                  <c:v>77.592000000005342</c:v>
                </c:pt>
                <c:pt idx="9700">
                  <c:v>77.600000000005338</c:v>
                </c:pt>
                <c:pt idx="9701">
                  <c:v>77.608000000005319</c:v>
                </c:pt>
                <c:pt idx="9702">
                  <c:v>77.616000000005329</c:v>
                </c:pt>
                <c:pt idx="9703">
                  <c:v>77.62400000000531</c:v>
                </c:pt>
                <c:pt idx="9704">
                  <c:v>77.632000000005306</c:v>
                </c:pt>
                <c:pt idx="9705">
                  <c:v>77.640000000005315</c:v>
                </c:pt>
                <c:pt idx="9706">
                  <c:v>77.648000000005311</c:v>
                </c:pt>
                <c:pt idx="9707">
                  <c:v>77.656000000005292</c:v>
                </c:pt>
                <c:pt idx="9708">
                  <c:v>77.664000000005302</c:v>
                </c:pt>
                <c:pt idx="9709">
                  <c:v>77.672000000005283</c:v>
                </c:pt>
                <c:pt idx="9710">
                  <c:v>77.680000000005279</c:v>
                </c:pt>
                <c:pt idx="9711">
                  <c:v>77.688000000005289</c:v>
                </c:pt>
                <c:pt idx="9712">
                  <c:v>77.696000000005284</c:v>
                </c:pt>
                <c:pt idx="9713">
                  <c:v>77.704000000005294</c:v>
                </c:pt>
                <c:pt idx="9714">
                  <c:v>77.712000000005276</c:v>
                </c:pt>
                <c:pt idx="9715">
                  <c:v>77.720000000005271</c:v>
                </c:pt>
                <c:pt idx="9716">
                  <c:v>77.728000000005252</c:v>
                </c:pt>
                <c:pt idx="9717">
                  <c:v>77.736000000005262</c:v>
                </c:pt>
                <c:pt idx="9718">
                  <c:v>77.744000000005286</c:v>
                </c:pt>
                <c:pt idx="9719">
                  <c:v>77.752000000005253</c:v>
                </c:pt>
                <c:pt idx="9720">
                  <c:v>77.760000000005263</c:v>
                </c:pt>
                <c:pt idx="9721">
                  <c:v>77.768000000005244</c:v>
                </c:pt>
                <c:pt idx="9722">
                  <c:v>77.77600000000524</c:v>
                </c:pt>
                <c:pt idx="9723">
                  <c:v>77.784000000005236</c:v>
                </c:pt>
                <c:pt idx="9724">
                  <c:v>77.792000000005231</c:v>
                </c:pt>
                <c:pt idx="9725">
                  <c:v>77.800000000005213</c:v>
                </c:pt>
                <c:pt idx="9726">
                  <c:v>77.808000000005208</c:v>
                </c:pt>
                <c:pt idx="9727">
                  <c:v>77.816000000005232</c:v>
                </c:pt>
                <c:pt idx="9728">
                  <c:v>77.824000000005213</c:v>
                </c:pt>
                <c:pt idx="9729">
                  <c:v>77.832000000005209</c:v>
                </c:pt>
                <c:pt idx="9730">
                  <c:v>77.840000000005205</c:v>
                </c:pt>
                <c:pt idx="9731">
                  <c:v>77.8480000000052</c:v>
                </c:pt>
                <c:pt idx="9732">
                  <c:v>77.856000000005182</c:v>
                </c:pt>
                <c:pt idx="9733">
                  <c:v>77.864000000005191</c:v>
                </c:pt>
                <c:pt idx="9734">
                  <c:v>77.872000000005173</c:v>
                </c:pt>
                <c:pt idx="9735">
                  <c:v>77.880000000005182</c:v>
                </c:pt>
                <c:pt idx="9736">
                  <c:v>77.888000000005178</c:v>
                </c:pt>
                <c:pt idx="9737">
                  <c:v>77.896000000005174</c:v>
                </c:pt>
                <c:pt idx="9738">
                  <c:v>77.904000000005183</c:v>
                </c:pt>
                <c:pt idx="9739">
                  <c:v>77.912000000005165</c:v>
                </c:pt>
                <c:pt idx="9740">
                  <c:v>77.92000000000516</c:v>
                </c:pt>
                <c:pt idx="9741">
                  <c:v>77.928000000005156</c:v>
                </c:pt>
                <c:pt idx="9742">
                  <c:v>77.936000000005166</c:v>
                </c:pt>
                <c:pt idx="9743">
                  <c:v>77.944000000005161</c:v>
                </c:pt>
                <c:pt idx="9744">
                  <c:v>77.952000000005143</c:v>
                </c:pt>
                <c:pt idx="9745">
                  <c:v>77.960000000005152</c:v>
                </c:pt>
                <c:pt idx="9746">
                  <c:v>77.968000000005134</c:v>
                </c:pt>
                <c:pt idx="9747">
                  <c:v>77.976000000005129</c:v>
                </c:pt>
                <c:pt idx="9748">
                  <c:v>77.984000000005125</c:v>
                </c:pt>
                <c:pt idx="9749">
                  <c:v>77.99200000000512</c:v>
                </c:pt>
                <c:pt idx="9750">
                  <c:v>78.000000000005116</c:v>
                </c:pt>
                <c:pt idx="9751">
                  <c:v>78.008000000005111</c:v>
                </c:pt>
                <c:pt idx="9752">
                  <c:v>78.016000000005107</c:v>
                </c:pt>
                <c:pt idx="9753">
                  <c:v>78.024000000005103</c:v>
                </c:pt>
                <c:pt idx="9754">
                  <c:v>78.032000000005098</c:v>
                </c:pt>
                <c:pt idx="9755">
                  <c:v>78.040000000005094</c:v>
                </c:pt>
                <c:pt idx="9756">
                  <c:v>78.048000000005104</c:v>
                </c:pt>
                <c:pt idx="9757">
                  <c:v>78.056000000005085</c:v>
                </c:pt>
                <c:pt idx="9758">
                  <c:v>78.064000000005095</c:v>
                </c:pt>
                <c:pt idx="9759">
                  <c:v>78.072000000005062</c:v>
                </c:pt>
                <c:pt idx="9760">
                  <c:v>78.080000000005072</c:v>
                </c:pt>
                <c:pt idx="9761">
                  <c:v>78.088000000005053</c:v>
                </c:pt>
                <c:pt idx="9762">
                  <c:v>78.096000000005063</c:v>
                </c:pt>
                <c:pt idx="9763">
                  <c:v>78.104000000005072</c:v>
                </c:pt>
                <c:pt idx="9764">
                  <c:v>78.112000000005054</c:v>
                </c:pt>
                <c:pt idx="9765">
                  <c:v>78.120000000005049</c:v>
                </c:pt>
                <c:pt idx="9766">
                  <c:v>78.128000000005031</c:v>
                </c:pt>
                <c:pt idx="9767">
                  <c:v>78.136000000005041</c:v>
                </c:pt>
                <c:pt idx="9768">
                  <c:v>78.144000000005036</c:v>
                </c:pt>
                <c:pt idx="9769">
                  <c:v>78.152000000005017</c:v>
                </c:pt>
                <c:pt idx="9770">
                  <c:v>78.160000000005013</c:v>
                </c:pt>
                <c:pt idx="9771">
                  <c:v>78.168000000005009</c:v>
                </c:pt>
                <c:pt idx="9772">
                  <c:v>78.176000000005018</c:v>
                </c:pt>
                <c:pt idx="9773">
                  <c:v>78.184000000005014</c:v>
                </c:pt>
                <c:pt idx="9774">
                  <c:v>78.192000000005009</c:v>
                </c:pt>
                <c:pt idx="9775">
                  <c:v>78.200000000005005</c:v>
                </c:pt>
                <c:pt idx="9776">
                  <c:v>78.208000000005001</c:v>
                </c:pt>
                <c:pt idx="9777">
                  <c:v>78.216000000004982</c:v>
                </c:pt>
                <c:pt idx="9778">
                  <c:v>78.224000000004978</c:v>
                </c:pt>
                <c:pt idx="9779">
                  <c:v>78.232000000004973</c:v>
                </c:pt>
                <c:pt idx="9780">
                  <c:v>78.240000000004983</c:v>
                </c:pt>
                <c:pt idx="9781">
                  <c:v>78.248000000004978</c:v>
                </c:pt>
                <c:pt idx="9782">
                  <c:v>78.25600000000496</c:v>
                </c:pt>
                <c:pt idx="9783">
                  <c:v>78.26400000000497</c:v>
                </c:pt>
                <c:pt idx="9784">
                  <c:v>78.272000000004937</c:v>
                </c:pt>
                <c:pt idx="9785">
                  <c:v>78.280000000004947</c:v>
                </c:pt>
                <c:pt idx="9786">
                  <c:v>78.288000000004942</c:v>
                </c:pt>
                <c:pt idx="9787">
                  <c:v>78.296000000004952</c:v>
                </c:pt>
                <c:pt idx="9788">
                  <c:v>78.304000000004933</c:v>
                </c:pt>
                <c:pt idx="9789">
                  <c:v>78.312000000004929</c:v>
                </c:pt>
                <c:pt idx="9790">
                  <c:v>78.320000000004924</c:v>
                </c:pt>
                <c:pt idx="9791">
                  <c:v>78.328000000004906</c:v>
                </c:pt>
                <c:pt idx="9792">
                  <c:v>78.336000000004915</c:v>
                </c:pt>
                <c:pt idx="9793">
                  <c:v>78.344000000004911</c:v>
                </c:pt>
                <c:pt idx="9794">
                  <c:v>78.352000000004892</c:v>
                </c:pt>
                <c:pt idx="9795">
                  <c:v>78.360000000004902</c:v>
                </c:pt>
                <c:pt idx="9796">
                  <c:v>78.368000000004898</c:v>
                </c:pt>
                <c:pt idx="9797">
                  <c:v>78.376000000004893</c:v>
                </c:pt>
                <c:pt idx="9798">
                  <c:v>78.384000000004889</c:v>
                </c:pt>
                <c:pt idx="9799">
                  <c:v>78.392000000004884</c:v>
                </c:pt>
                <c:pt idx="9800">
                  <c:v>78.40000000000488</c:v>
                </c:pt>
                <c:pt idx="9801">
                  <c:v>78.408000000004876</c:v>
                </c:pt>
                <c:pt idx="9802">
                  <c:v>78.416000000004885</c:v>
                </c:pt>
                <c:pt idx="9803">
                  <c:v>78.424000000004881</c:v>
                </c:pt>
                <c:pt idx="9804">
                  <c:v>78.432000000004862</c:v>
                </c:pt>
                <c:pt idx="9805">
                  <c:v>78.440000000004872</c:v>
                </c:pt>
                <c:pt idx="9806">
                  <c:v>78.448000000004868</c:v>
                </c:pt>
                <c:pt idx="9807">
                  <c:v>78.456000000004849</c:v>
                </c:pt>
                <c:pt idx="9808">
                  <c:v>78.464000000004873</c:v>
                </c:pt>
                <c:pt idx="9809">
                  <c:v>78.47200000000484</c:v>
                </c:pt>
                <c:pt idx="9810">
                  <c:v>78.48000000000485</c:v>
                </c:pt>
                <c:pt idx="9811">
                  <c:v>78.488000000004831</c:v>
                </c:pt>
                <c:pt idx="9812">
                  <c:v>78.496000000004841</c:v>
                </c:pt>
                <c:pt idx="9813">
                  <c:v>78.504000000004822</c:v>
                </c:pt>
                <c:pt idx="9814">
                  <c:v>78.512000000004818</c:v>
                </c:pt>
                <c:pt idx="9815">
                  <c:v>78.520000000004814</c:v>
                </c:pt>
                <c:pt idx="9816">
                  <c:v>78.528000000004795</c:v>
                </c:pt>
                <c:pt idx="9817">
                  <c:v>78.536000000004819</c:v>
                </c:pt>
                <c:pt idx="9818">
                  <c:v>78.544000000004814</c:v>
                </c:pt>
                <c:pt idx="9819">
                  <c:v>78.552000000004796</c:v>
                </c:pt>
                <c:pt idx="9820">
                  <c:v>78.560000000004791</c:v>
                </c:pt>
                <c:pt idx="9821">
                  <c:v>78.568000000004787</c:v>
                </c:pt>
                <c:pt idx="9822">
                  <c:v>78.576000000004768</c:v>
                </c:pt>
                <c:pt idx="9823">
                  <c:v>78.584000000004778</c:v>
                </c:pt>
                <c:pt idx="9824">
                  <c:v>78.592000000004788</c:v>
                </c:pt>
                <c:pt idx="9825">
                  <c:v>78.600000000004769</c:v>
                </c:pt>
                <c:pt idx="9826">
                  <c:v>78.608000000004765</c:v>
                </c:pt>
                <c:pt idx="9827">
                  <c:v>78.61600000000476</c:v>
                </c:pt>
                <c:pt idx="9828">
                  <c:v>78.624000000004756</c:v>
                </c:pt>
                <c:pt idx="9829">
                  <c:v>78.632000000004737</c:v>
                </c:pt>
                <c:pt idx="9830">
                  <c:v>78.640000000004747</c:v>
                </c:pt>
                <c:pt idx="9831">
                  <c:v>78.648000000004743</c:v>
                </c:pt>
                <c:pt idx="9832">
                  <c:v>78.656000000004738</c:v>
                </c:pt>
                <c:pt idx="9833">
                  <c:v>78.664000000004748</c:v>
                </c:pt>
                <c:pt idx="9834">
                  <c:v>78.672000000004715</c:v>
                </c:pt>
                <c:pt idx="9835">
                  <c:v>78.680000000004725</c:v>
                </c:pt>
                <c:pt idx="9836">
                  <c:v>78.688000000004706</c:v>
                </c:pt>
                <c:pt idx="9837">
                  <c:v>78.696000000004716</c:v>
                </c:pt>
                <c:pt idx="9838">
                  <c:v>78.704000000004712</c:v>
                </c:pt>
                <c:pt idx="9839">
                  <c:v>78.712000000004707</c:v>
                </c:pt>
                <c:pt idx="9840">
                  <c:v>78.720000000004703</c:v>
                </c:pt>
                <c:pt idx="9841">
                  <c:v>78.728000000004698</c:v>
                </c:pt>
                <c:pt idx="9842">
                  <c:v>78.736000000004708</c:v>
                </c:pt>
                <c:pt idx="9843">
                  <c:v>78.744000000004704</c:v>
                </c:pt>
                <c:pt idx="9844">
                  <c:v>78.752000000004685</c:v>
                </c:pt>
                <c:pt idx="9845">
                  <c:v>78.76000000000468</c:v>
                </c:pt>
                <c:pt idx="9846">
                  <c:v>78.768000000004676</c:v>
                </c:pt>
                <c:pt idx="9847">
                  <c:v>78.776000000004672</c:v>
                </c:pt>
                <c:pt idx="9848">
                  <c:v>78.784000000004681</c:v>
                </c:pt>
                <c:pt idx="9849">
                  <c:v>78.792000000004663</c:v>
                </c:pt>
                <c:pt idx="9850">
                  <c:v>78.800000000004658</c:v>
                </c:pt>
                <c:pt idx="9851">
                  <c:v>78.808000000004654</c:v>
                </c:pt>
                <c:pt idx="9852">
                  <c:v>78.816000000004649</c:v>
                </c:pt>
                <c:pt idx="9853">
                  <c:v>78.824000000004659</c:v>
                </c:pt>
                <c:pt idx="9854">
                  <c:v>78.832000000004641</c:v>
                </c:pt>
                <c:pt idx="9855">
                  <c:v>78.84000000000465</c:v>
                </c:pt>
                <c:pt idx="9856">
                  <c:v>78.848000000004618</c:v>
                </c:pt>
                <c:pt idx="9857">
                  <c:v>78.856000000004599</c:v>
                </c:pt>
                <c:pt idx="9858">
                  <c:v>78.864000000004609</c:v>
                </c:pt>
                <c:pt idx="9859">
                  <c:v>78.872000000004604</c:v>
                </c:pt>
                <c:pt idx="9860">
                  <c:v>78.8800000000046</c:v>
                </c:pt>
                <c:pt idx="9861">
                  <c:v>78.888000000004595</c:v>
                </c:pt>
                <c:pt idx="9862">
                  <c:v>78.896000000004591</c:v>
                </c:pt>
                <c:pt idx="9863">
                  <c:v>78.904000000004601</c:v>
                </c:pt>
                <c:pt idx="9864">
                  <c:v>78.912000000004582</c:v>
                </c:pt>
                <c:pt idx="9865">
                  <c:v>78.920000000004578</c:v>
                </c:pt>
                <c:pt idx="9866">
                  <c:v>78.928000000004573</c:v>
                </c:pt>
                <c:pt idx="9867">
                  <c:v>78.936000000004583</c:v>
                </c:pt>
                <c:pt idx="9868">
                  <c:v>78.944000000004593</c:v>
                </c:pt>
                <c:pt idx="9869">
                  <c:v>78.95200000000456</c:v>
                </c:pt>
                <c:pt idx="9870">
                  <c:v>78.96000000000457</c:v>
                </c:pt>
                <c:pt idx="9871">
                  <c:v>78.968000000004551</c:v>
                </c:pt>
                <c:pt idx="9872">
                  <c:v>78.976000000004547</c:v>
                </c:pt>
                <c:pt idx="9873">
                  <c:v>78.984000000004556</c:v>
                </c:pt>
                <c:pt idx="9874">
                  <c:v>78.992000000004552</c:v>
                </c:pt>
                <c:pt idx="9875">
                  <c:v>79.000000000004533</c:v>
                </c:pt>
                <c:pt idx="9876">
                  <c:v>79.008000000004529</c:v>
                </c:pt>
                <c:pt idx="9877">
                  <c:v>79.016000000004539</c:v>
                </c:pt>
                <c:pt idx="9878">
                  <c:v>79.02400000000452</c:v>
                </c:pt>
                <c:pt idx="9879">
                  <c:v>79.032000000004516</c:v>
                </c:pt>
                <c:pt idx="9880">
                  <c:v>79.040000000004511</c:v>
                </c:pt>
                <c:pt idx="9881">
                  <c:v>79.048000000004507</c:v>
                </c:pt>
                <c:pt idx="9882">
                  <c:v>79.056000000004502</c:v>
                </c:pt>
                <c:pt idx="9883">
                  <c:v>79.064000000004512</c:v>
                </c:pt>
                <c:pt idx="9884">
                  <c:v>79.072000000004493</c:v>
                </c:pt>
                <c:pt idx="9885">
                  <c:v>79.080000000004489</c:v>
                </c:pt>
                <c:pt idx="9886">
                  <c:v>79.088000000004484</c:v>
                </c:pt>
                <c:pt idx="9887">
                  <c:v>79.09600000000448</c:v>
                </c:pt>
                <c:pt idx="9888">
                  <c:v>79.104000000004476</c:v>
                </c:pt>
                <c:pt idx="9889">
                  <c:v>79.112000000004471</c:v>
                </c:pt>
                <c:pt idx="9890">
                  <c:v>79.120000000004467</c:v>
                </c:pt>
                <c:pt idx="9891">
                  <c:v>79.128000000004448</c:v>
                </c:pt>
                <c:pt idx="9892">
                  <c:v>79.136000000004458</c:v>
                </c:pt>
                <c:pt idx="9893">
                  <c:v>79.144000000004468</c:v>
                </c:pt>
                <c:pt idx="9894">
                  <c:v>79.152000000004435</c:v>
                </c:pt>
                <c:pt idx="9895">
                  <c:v>79.160000000004459</c:v>
                </c:pt>
                <c:pt idx="9896">
                  <c:v>79.16800000000444</c:v>
                </c:pt>
                <c:pt idx="9897">
                  <c:v>79.176000000004436</c:v>
                </c:pt>
                <c:pt idx="9898">
                  <c:v>79.184000000004431</c:v>
                </c:pt>
                <c:pt idx="9899">
                  <c:v>79.192000000004427</c:v>
                </c:pt>
                <c:pt idx="9900">
                  <c:v>79.200000000004422</c:v>
                </c:pt>
                <c:pt idx="9901">
                  <c:v>79.208000000004418</c:v>
                </c:pt>
                <c:pt idx="9902">
                  <c:v>79.216000000004428</c:v>
                </c:pt>
                <c:pt idx="9903">
                  <c:v>79.224000000004409</c:v>
                </c:pt>
                <c:pt idx="9904">
                  <c:v>79.232000000004419</c:v>
                </c:pt>
                <c:pt idx="9905">
                  <c:v>79.240000000004414</c:v>
                </c:pt>
                <c:pt idx="9906">
                  <c:v>79.24800000000441</c:v>
                </c:pt>
                <c:pt idx="9907">
                  <c:v>79.256000000004391</c:v>
                </c:pt>
                <c:pt idx="9908">
                  <c:v>79.264000000004401</c:v>
                </c:pt>
                <c:pt idx="9909">
                  <c:v>79.272000000004368</c:v>
                </c:pt>
                <c:pt idx="9910">
                  <c:v>79.280000000004378</c:v>
                </c:pt>
                <c:pt idx="9911">
                  <c:v>79.288000000004388</c:v>
                </c:pt>
                <c:pt idx="9912">
                  <c:v>79.296000000004383</c:v>
                </c:pt>
                <c:pt idx="9913">
                  <c:v>79.304000000004379</c:v>
                </c:pt>
                <c:pt idx="9914">
                  <c:v>79.31200000000436</c:v>
                </c:pt>
                <c:pt idx="9915">
                  <c:v>79.320000000004356</c:v>
                </c:pt>
                <c:pt idx="9916">
                  <c:v>79.328000000004337</c:v>
                </c:pt>
                <c:pt idx="9917">
                  <c:v>79.336000000004347</c:v>
                </c:pt>
                <c:pt idx="9918">
                  <c:v>79.344000000004357</c:v>
                </c:pt>
                <c:pt idx="9919">
                  <c:v>79.352000000004338</c:v>
                </c:pt>
                <c:pt idx="9920">
                  <c:v>79.360000000004348</c:v>
                </c:pt>
                <c:pt idx="9921">
                  <c:v>79.368000000004329</c:v>
                </c:pt>
                <c:pt idx="9922">
                  <c:v>79.376000000004325</c:v>
                </c:pt>
                <c:pt idx="9923">
                  <c:v>79.38400000000432</c:v>
                </c:pt>
                <c:pt idx="9924">
                  <c:v>79.392000000004316</c:v>
                </c:pt>
                <c:pt idx="9925">
                  <c:v>79.400000000004312</c:v>
                </c:pt>
                <c:pt idx="9926">
                  <c:v>79.408000000004307</c:v>
                </c:pt>
                <c:pt idx="9927">
                  <c:v>79.416000000004317</c:v>
                </c:pt>
                <c:pt idx="9928">
                  <c:v>79.424000000004312</c:v>
                </c:pt>
                <c:pt idx="9929">
                  <c:v>79.432000000004308</c:v>
                </c:pt>
                <c:pt idx="9930">
                  <c:v>79.440000000004304</c:v>
                </c:pt>
                <c:pt idx="9931">
                  <c:v>79.448000000004299</c:v>
                </c:pt>
                <c:pt idx="9932">
                  <c:v>79.456000000004281</c:v>
                </c:pt>
                <c:pt idx="9933">
                  <c:v>79.46400000000429</c:v>
                </c:pt>
                <c:pt idx="9934">
                  <c:v>79.472000000004272</c:v>
                </c:pt>
                <c:pt idx="9935">
                  <c:v>79.480000000004281</c:v>
                </c:pt>
                <c:pt idx="9936">
                  <c:v>79.488000000004263</c:v>
                </c:pt>
                <c:pt idx="9937">
                  <c:v>79.496000000004273</c:v>
                </c:pt>
                <c:pt idx="9938">
                  <c:v>79.504000000004268</c:v>
                </c:pt>
                <c:pt idx="9939">
                  <c:v>79.51200000000425</c:v>
                </c:pt>
                <c:pt idx="9940">
                  <c:v>79.520000000004259</c:v>
                </c:pt>
                <c:pt idx="9941">
                  <c:v>79.528000000004241</c:v>
                </c:pt>
                <c:pt idx="9942">
                  <c:v>79.53600000000425</c:v>
                </c:pt>
                <c:pt idx="9943">
                  <c:v>79.544000000004246</c:v>
                </c:pt>
                <c:pt idx="9944">
                  <c:v>79.552000000004227</c:v>
                </c:pt>
                <c:pt idx="9945">
                  <c:v>79.560000000004223</c:v>
                </c:pt>
                <c:pt idx="9946">
                  <c:v>79.568000000004218</c:v>
                </c:pt>
                <c:pt idx="9947">
                  <c:v>79.576000000004214</c:v>
                </c:pt>
                <c:pt idx="9948">
                  <c:v>79.58400000000421</c:v>
                </c:pt>
                <c:pt idx="9949">
                  <c:v>79.592000000004219</c:v>
                </c:pt>
                <c:pt idx="9950">
                  <c:v>79.600000000004201</c:v>
                </c:pt>
                <c:pt idx="9951">
                  <c:v>79.608000000004196</c:v>
                </c:pt>
                <c:pt idx="9952">
                  <c:v>79.616000000004192</c:v>
                </c:pt>
                <c:pt idx="9953">
                  <c:v>79.624000000004187</c:v>
                </c:pt>
                <c:pt idx="9954">
                  <c:v>79.632000000004169</c:v>
                </c:pt>
                <c:pt idx="9955">
                  <c:v>79.640000000004179</c:v>
                </c:pt>
                <c:pt idx="9956">
                  <c:v>79.648000000004188</c:v>
                </c:pt>
                <c:pt idx="9957">
                  <c:v>79.65600000000417</c:v>
                </c:pt>
                <c:pt idx="9958">
                  <c:v>79.664000000004179</c:v>
                </c:pt>
                <c:pt idx="9959">
                  <c:v>79.672000000004147</c:v>
                </c:pt>
                <c:pt idx="9960">
                  <c:v>79.680000000004156</c:v>
                </c:pt>
                <c:pt idx="9961">
                  <c:v>79.688000000004138</c:v>
                </c:pt>
                <c:pt idx="9962">
                  <c:v>79.696000000004148</c:v>
                </c:pt>
                <c:pt idx="9963">
                  <c:v>79.704000000004157</c:v>
                </c:pt>
                <c:pt idx="9964">
                  <c:v>79.712000000004153</c:v>
                </c:pt>
                <c:pt idx="9965">
                  <c:v>79.720000000004148</c:v>
                </c:pt>
                <c:pt idx="9966">
                  <c:v>79.72800000000413</c:v>
                </c:pt>
                <c:pt idx="9967">
                  <c:v>79.73600000000414</c:v>
                </c:pt>
                <c:pt idx="9968">
                  <c:v>79.744000000004135</c:v>
                </c:pt>
                <c:pt idx="9969">
                  <c:v>79.752000000004116</c:v>
                </c:pt>
                <c:pt idx="9970">
                  <c:v>79.760000000004112</c:v>
                </c:pt>
                <c:pt idx="9971">
                  <c:v>79.768000000004108</c:v>
                </c:pt>
                <c:pt idx="9972">
                  <c:v>79.776000000004103</c:v>
                </c:pt>
                <c:pt idx="9973">
                  <c:v>79.784000000004113</c:v>
                </c:pt>
                <c:pt idx="9974">
                  <c:v>79.792000000004109</c:v>
                </c:pt>
                <c:pt idx="9975">
                  <c:v>79.800000000004076</c:v>
                </c:pt>
                <c:pt idx="9976">
                  <c:v>79.808000000004071</c:v>
                </c:pt>
                <c:pt idx="9977">
                  <c:v>79.816000000004081</c:v>
                </c:pt>
                <c:pt idx="9978">
                  <c:v>79.824000000004062</c:v>
                </c:pt>
                <c:pt idx="9979">
                  <c:v>79.832000000004058</c:v>
                </c:pt>
                <c:pt idx="9980">
                  <c:v>79.840000000004068</c:v>
                </c:pt>
                <c:pt idx="9981">
                  <c:v>79.848000000004049</c:v>
                </c:pt>
                <c:pt idx="9982">
                  <c:v>79.856000000004059</c:v>
                </c:pt>
                <c:pt idx="9983">
                  <c:v>79.864000000004054</c:v>
                </c:pt>
                <c:pt idx="9984">
                  <c:v>79.872000000004036</c:v>
                </c:pt>
                <c:pt idx="9985">
                  <c:v>79.880000000004031</c:v>
                </c:pt>
                <c:pt idx="9986">
                  <c:v>79.888000000004027</c:v>
                </c:pt>
                <c:pt idx="9987">
                  <c:v>79.896000000004022</c:v>
                </c:pt>
                <c:pt idx="9988">
                  <c:v>79.904000000004032</c:v>
                </c:pt>
                <c:pt idx="9989">
                  <c:v>79.912000000004028</c:v>
                </c:pt>
                <c:pt idx="9990">
                  <c:v>79.920000000004009</c:v>
                </c:pt>
                <c:pt idx="9991">
                  <c:v>79.928000000004019</c:v>
                </c:pt>
                <c:pt idx="9992">
                  <c:v>79.936000000004015</c:v>
                </c:pt>
                <c:pt idx="9993">
                  <c:v>79.944000000004024</c:v>
                </c:pt>
                <c:pt idx="9994">
                  <c:v>79.952000000003991</c:v>
                </c:pt>
                <c:pt idx="9995">
                  <c:v>79.960000000004001</c:v>
                </c:pt>
                <c:pt idx="9996">
                  <c:v>79.968000000003983</c:v>
                </c:pt>
                <c:pt idx="9997">
                  <c:v>79.976000000003978</c:v>
                </c:pt>
                <c:pt idx="9998">
                  <c:v>79.984000000004002</c:v>
                </c:pt>
                <c:pt idx="9999">
                  <c:v>79.992000000003983</c:v>
                </c:pt>
                <c:pt idx="10000">
                  <c:v>80.000000000003979</c:v>
                </c:pt>
                <c:pt idx="10001">
                  <c:v>80.00800000000396</c:v>
                </c:pt>
                <c:pt idx="10002">
                  <c:v>80.01600000000397</c:v>
                </c:pt>
                <c:pt idx="10003">
                  <c:v>80.024000000003952</c:v>
                </c:pt>
                <c:pt idx="10004">
                  <c:v>80.032000000003947</c:v>
                </c:pt>
                <c:pt idx="10005">
                  <c:v>80.040000000003957</c:v>
                </c:pt>
                <c:pt idx="10006">
                  <c:v>80.048000000003952</c:v>
                </c:pt>
                <c:pt idx="10007">
                  <c:v>80.056000000003948</c:v>
                </c:pt>
                <c:pt idx="10008">
                  <c:v>80.064000000003944</c:v>
                </c:pt>
                <c:pt idx="10009">
                  <c:v>80.072000000003925</c:v>
                </c:pt>
                <c:pt idx="10010">
                  <c:v>80.08000000000392</c:v>
                </c:pt>
                <c:pt idx="10011">
                  <c:v>80.088000000003916</c:v>
                </c:pt>
                <c:pt idx="10012">
                  <c:v>80.096000000003912</c:v>
                </c:pt>
                <c:pt idx="10013">
                  <c:v>80.104000000003907</c:v>
                </c:pt>
                <c:pt idx="10014">
                  <c:v>80.112000000003903</c:v>
                </c:pt>
                <c:pt idx="10015">
                  <c:v>80.120000000003898</c:v>
                </c:pt>
                <c:pt idx="10016">
                  <c:v>80.128000000003894</c:v>
                </c:pt>
                <c:pt idx="10017">
                  <c:v>80.136000000003889</c:v>
                </c:pt>
                <c:pt idx="10018">
                  <c:v>80.144000000003899</c:v>
                </c:pt>
                <c:pt idx="10019">
                  <c:v>80.152000000003866</c:v>
                </c:pt>
                <c:pt idx="10020">
                  <c:v>80.160000000003876</c:v>
                </c:pt>
                <c:pt idx="10021">
                  <c:v>80.168000000003872</c:v>
                </c:pt>
                <c:pt idx="10022">
                  <c:v>80.176000000003867</c:v>
                </c:pt>
                <c:pt idx="10023">
                  <c:v>80.184000000003863</c:v>
                </c:pt>
                <c:pt idx="10024">
                  <c:v>80.192000000003858</c:v>
                </c:pt>
                <c:pt idx="10025">
                  <c:v>80.200000000003868</c:v>
                </c:pt>
                <c:pt idx="10026">
                  <c:v>80.20800000000385</c:v>
                </c:pt>
                <c:pt idx="10027">
                  <c:v>80.216000000003874</c:v>
                </c:pt>
                <c:pt idx="10028">
                  <c:v>80.224000000003855</c:v>
                </c:pt>
                <c:pt idx="10029">
                  <c:v>80.23200000000385</c:v>
                </c:pt>
                <c:pt idx="10030">
                  <c:v>80.240000000003846</c:v>
                </c:pt>
                <c:pt idx="10031">
                  <c:v>80.248000000003842</c:v>
                </c:pt>
                <c:pt idx="10032">
                  <c:v>80.256000000003823</c:v>
                </c:pt>
                <c:pt idx="10033">
                  <c:v>80.264000000003833</c:v>
                </c:pt>
                <c:pt idx="10034">
                  <c:v>80.272000000003814</c:v>
                </c:pt>
                <c:pt idx="10035">
                  <c:v>80.28000000000381</c:v>
                </c:pt>
                <c:pt idx="10036">
                  <c:v>80.288000000003819</c:v>
                </c:pt>
                <c:pt idx="10037">
                  <c:v>80.296000000003815</c:v>
                </c:pt>
                <c:pt idx="10038">
                  <c:v>80.304000000003811</c:v>
                </c:pt>
                <c:pt idx="10039">
                  <c:v>80.312000000003792</c:v>
                </c:pt>
                <c:pt idx="10040">
                  <c:v>80.320000000003787</c:v>
                </c:pt>
                <c:pt idx="10041">
                  <c:v>80.328000000003769</c:v>
                </c:pt>
                <c:pt idx="10042">
                  <c:v>80.336000000003779</c:v>
                </c:pt>
                <c:pt idx="10043">
                  <c:v>80.344000000003803</c:v>
                </c:pt>
                <c:pt idx="10044">
                  <c:v>80.35200000000377</c:v>
                </c:pt>
                <c:pt idx="10045">
                  <c:v>80.36000000000378</c:v>
                </c:pt>
                <c:pt idx="10046">
                  <c:v>80.368000000003761</c:v>
                </c:pt>
                <c:pt idx="10047">
                  <c:v>80.376000000003756</c:v>
                </c:pt>
                <c:pt idx="10048">
                  <c:v>80.384000000003752</c:v>
                </c:pt>
                <c:pt idx="10049">
                  <c:v>80.392000000003748</c:v>
                </c:pt>
                <c:pt idx="10050">
                  <c:v>80.400000000003757</c:v>
                </c:pt>
                <c:pt idx="10051">
                  <c:v>80.408000000003753</c:v>
                </c:pt>
                <c:pt idx="10052">
                  <c:v>80.416000000003763</c:v>
                </c:pt>
                <c:pt idx="10053">
                  <c:v>80.424000000003744</c:v>
                </c:pt>
                <c:pt idx="10054">
                  <c:v>80.43200000000374</c:v>
                </c:pt>
                <c:pt idx="10055">
                  <c:v>80.440000000003735</c:v>
                </c:pt>
                <c:pt idx="10056">
                  <c:v>80.448000000003731</c:v>
                </c:pt>
                <c:pt idx="10057">
                  <c:v>80.456000000003712</c:v>
                </c:pt>
                <c:pt idx="10058">
                  <c:v>80.464000000003722</c:v>
                </c:pt>
                <c:pt idx="10059">
                  <c:v>80.472000000003703</c:v>
                </c:pt>
                <c:pt idx="10060">
                  <c:v>80.480000000003713</c:v>
                </c:pt>
                <c:pt idx="10061">
                  <c:v>80.488000000003709</c:v>
                </c:pt>
                <c:pt idx="10062">
                  <c:v>80.496000000003704</c:v>
                </c:pt>
                <c:pt idx="10063">
                  <c:v>80.5040000000037</c:v>
                </c:pt>
                <c:pt idx="10064">
                  <c:v>80.512000000003681</c:v>
                </c:pt>
                <c:pt idx="10065">
                  <c:v>80.520000000003677</c:v>
                </c:pt>
                <c:pt idx="10066">
                  <c:v>80.528000000003672</c:v>
                </c:pt>
                <c:pt idx="10067">
                  <c:v>80.536000000003682</c:v>
                </c:pt>
                <c:pt idx="10068">
                  <c:v>80.544000000003692</c:v>
                </c:pt>
                <c:pt idx="10069">
                  <c:v>80.552000000003659</c:v>
                </c:pt>
                <c:pt idx="10070">
                  <c:v>80.560000000003669</c:v>
                </c:pt>
                <c:pt idx="10071">
                  <c:v>80.56800000000365</c:v>
                </c:pt>
                <c:pt idx="10072">
                  <c:v>80.576000000003646</c:v>
                </c:pt>
                <c:pt idx="10073">
                  <c:v>80.584000000003655</c:v>
                </c:pt>
                <c:pt idx="10074">
                  <c:v>80.592000000003651</c:v>
                </c:pt>
                <c:pt idx="10075">
                  <c:v>80.600000000003632</c:v>
                </c:pt>
                <c:pt idx="10076">
                  <c:v>80.608000000003628</c:v>
                </c:pt>
                <c:pt idx="10077">
                  <c:v>80.616000000003638</c:v>
                </c:pt>
                <c:pt idx="10078">
                  <c:v>80.624000000003619</c:v>
                </c:pt>
                <c:pt idx="10079">
                  <c:v>80.632000000003615</c:v>
                </c:pt>
                <c:pt idx="10080">
                  <c:v>80.64000000000361</c:v>
                </c:pt>
                <c:pt idx="10081">
                  <c:v>80.648000000003606</c:v>
                </c:pt>
                <c:pt idx="10082">
                  <c:v>80.656000000003601</c:v>
                </c:pt>
                <c:pt idx="10083">
                  <c:v>80.664000000003611</c:v>
                </c:pt>
                <c:pt idx="10084">
                  <c:v>80.672000000003578</c:v>
                </c:pt>
                <c:pt idx="10085">
                  <c:v>80.680000000003588</c:v>
                </c:pt>
                <c:pt idx="10086">
                  <c:v>80.688000000003584</c:v>
                </c:pt>
                <c:pt idx="10087">
                  <c:v>80.696000000003579</c:v>
                </c:pt>
                <c:pt idx="10088">
                  <c:v>80.704000000003603</c:v>
                </c:pt>
                <c:pt idx="10089">
                  <c:v>80.712000000003584</c:v>
                </c:pt>
                <c:pt idx="10090">
                  <c:v>80.72000000000358</c:v>
                </c:pt>
                <c:pt idx="10091">
                  <c:v>80.728000000003561</c:v>
                </c:pt>
                <c:pt idx="10092">
                  <c:v>80.736000000003571</c:v>
                </c:pt>
                <c:pt idx="10093">
                  <c:v>80.744000000003567</c:v>
                </c:pt>
                <c:pt idx="10094">
                  <c:v>80.752000000003548</c:v>
                </c:pt>
                <c:pt idx="10095">
                  <c:v>80.760000000003572</c:v>
                </c:pt>
                <c:pt idx="10096">
                  <c:v>80.768000000003553</c:v>
                </c:pt>
                <c:pt idx="10097">
                  <c:v>80.776000000003549</c:v>
                </c:pt>
                <c:pt idx="10098">
                  <c:v>80.784000000003545</c:v>
                </c:pt>
                <c:pt idx="10099">
                  <c:v>80.79200000000354</c:v>
                </c:pt>
                <c:pt idx="10100">
                  <c:v>80.800000000003521</c:v>
                </c:pt>
                <c:pt idx="10101">
                  <c:v>80.808000000003517</c:v>
                </c:pt>
                <c:pt idx="10102">
                  <c:v>80.816000000003513</c:v>
                </c:pt>
                <c:pt idx="10103">
                  <c:v>80.824000000003508</c:v>
                </c:pt>
                <c:pt idx="10104">
                  <c:v>80.832000000003518</c:v>
                </c:pt>
                <c:pt idx="10105">
                  <c:v>80.840000000003513</c:v>
                </c:pt>
                <c:pt idx="10106">
                  <c:v>80.848000000003481</c:v>
                </c:pt>
                <c:pt idx="10107">
                  <c:v>80.856000000003476</c:v>
                </c:pt>
                <c:pt idx="10108">
                  <c:v>80.864000000003486</c:v>
                </c:pt>
                <c:pt idx="10109">
                  <c:v>80.872000000003467</c:v>
                </c:pt>
                <c:pt idx="10110">
                  <c:v>80.880000000003463</c:v>
                </c:pt>
                <c:pt idx="10111">
                  <c:v>80.888000000003458</c:v>
                </c:pt>
                <c:pt idx="10112">
                  <c:v>80.896000000003468</c:v>
                </c:pt>
                <c:pt idx="10113">
                  <c:v>80.904000000003464</c:v>
                </c:pt>
                <c:pt idx="10114">
                  <c:v>80.912000000003474</c:v>
                </c:pt>
                <c:pt idx="10115">
                  <c:v>80.920000000003455</c:v>
                </c:pt>
                <c:pt idx="10116">
                  <c:v>80.928000000003451</c:v>
                </c:pt>
                <c:pt idx="10117">
                  <c:v>80.936000000003446</c:v>
                </c:pt>
                <c:pt idx="10118">
                  <c:v>80.944000000003456</c:v>
                </c:pt>
                <c:pt idx="10119">
                  <c:v>80.952000000003423</c:v>
                </c:pt>
                <c:pt idx="10120">
                  <c:v>80.960000000003433</c:v>
                </c:pt>
                <c:pt idx="10121">
                  <c:v>80.968000000003428</c:v>
                </c:pt>
                <c:pt idx="10122">
                  <c:v>80.97600000000341</c:v>
                </c:pt>
                <c:pt idx="10123">
                  <c:v>80.984000000003434</c:v>
                </c:pt>
                <c:pt idx="10124">
                  <c:v>80.992000000003415</c:v>
                </c:pt>
                <c:pt idx="10125">
                  <c:v>81.000000000003411</c:v>
                </c:pt>
                <c:pt idx="10126">
                  <c:v>81.008000000003392</c:v>
                </c:pt>
                <c:pt idx="10127">
                  <c:v>81.016000000003402</c:v>
                </c:pt>
                <c:pt idx="10128">
                  <c:v>81.024000000003383</c:v>
                </c:pt>
                <c:pt idx="10129">
                  <c:v>81.032000000003379</c:v>
                </c:pt>
                <c:pt idx="10130">
                  <c:v>81.040000000003403</c:v>
                </c:pt>
                <c:pt idx="10131">
                  <c:v>81.048000000003384</c:v>
                </c:pt>
                <c:pt idx="10132">
                  <c:v>81.05600000000338</c:v>
                </c:pt>
                <c:pt idx="10133">
                  <c:v>81.064000000003375</c:v>
                </c:pt>
                <c:pt idx="10134">
                  <c:v>81.072000000003356</c:v>
                </c:pt>
                <c:pt idx="10135">
                  <c:v>81.080000000003352</c:v>
                </c:pt>
                <c:pt idx="10136">
                  <c:v>81.088000000003348</c:v>
                </c:pt>
                <c:pt idx="10137">
                  <c:v>81.096000000003357</c:v>
                </c:pt>
                <c:pt idx="10138">
                  <c:v>81.104000000003353</c:v>
                </c:pt>
                <c:pt idx="10139">
                  <c:v>81.112000000003349</c:v>
                </c:pt>
                <c:pt idx="10140">
                  <c:v>81.12000000000333</c:v>
                </c:pt>
                <c:pt idx="10141">
                  <c:v>81.128000000003325</c:v>
                </c:pt>
                <c:pt idx="10142">
                  <c:v>81.136000000003321</c:v>
                </c:pt>
                <c:pt idx="10143">
                  <c:v>81.144000000003331</c:v>
                </c:pt>
                <c:pt idx="10144">
                  <c:v>81.152000000003298</c:v>
                </c:pt>
                <c:pt idx="10145">
                  <c:v>81.160000000003308</c:v>
                </c:pt>
                <c:pt idx="10146">
                  <c:v>81.168000000003303</c:v>
                </c:pt>
                <c:pt idx="10147">
                  <c:v>81.176000000003299</c:v>
                </c:pt>
                <c:pt idx="10148">
                  <c:v>81.184000000003309</c:v>
                </c:pt>
                <c:pt idx="10149">
                  <c:v>81.19200000000329</c:v>
                </c:pt>
                <c:pt idx="10150">
                  <c:v>81.2000000000033</c:v>
                </c:pt>
                <c:pt idx="10151">
                  <c:v>81.208000000003281</c:v>
                </c:pt>
                <c:pt idx="10152">
                  <c:v>81.216000000003291</c:v>
                </c:pt>
                <c:pt idx="10153">
                  <c:v>81.224000000003286</c:v>
                </c:pt>
                <c:pt idx="10154">
                  <c:v>81.232000000003282</c:v>
                </c:pt>
                <c:pt idx="10155">
                  <c:v>81.240000000003292</c:v>
                </c:pt>
                <c:pt idx="10156">
                  <c:v>81.248000000003273</c:v>
                </c:pt>
                <c:pt idx="10157">
                  <c:v>81.256000000003269</c:v>
                </c:pt>
                <c:pt idx="10158">
                  <c:v>81.264000000003264</c:v>
                </c:pt>
                <c:pt idx="10159">
                  <c:v>81.272000000003246</c:v>
                </c:pt>
                <c:pt idx="10160">
                  <c:v>81.280000000003255</c:v>
                </c:pt>
                <c:pt idx="10161">
                  <c:v>81.288000000003251</c:v>
                </c:pt>
                <c:pt idx="10162">
                  <c:v>81.296000000003247</c:v>
                </c:pt>
                <c:pt idx="10163">
                  <c:v>81.304000000003242</c:v>
                </c:pt>
                <c:pt idx="10164">
                  <c:v>81.312000000003238</c:v>
                </c:pt>
                <c:pt idx="10165">
                  <c:v>81.320000000003219</c:v>
                </c:pt>
                <c:pt idx="10166">
                  <c:v>81.328000000003215</c:v>
                </c:pt>
                <c:pt idx="10167">
                  <c:v>81.33600000000321</c:v>
                </c:pt>
                <c:pt idx="10168">
                  <c:v>81.34400000000322</c:v>
                </c:pt>
                <c:pt idx="10169">
                  <c:v>81.352000000003201</c:v>
                </c:pt>
                <c:pt idx="10170">
                  <c:v>81.360000000003211</c:v>
                </c:pt>
                <c:pt idx="10171">
                  <c:v>81.368000000003192</c:v>
                </c:pt>
                <c:pt idx="10172">
                  <c:v>81.376000000003188</c:v>
                </c:pt>
                <c:pt idx="10173">
                  <c:v>81.384000000003198</c:v>
                </c:pt>
                <c:pt idx="10174">
                  <c:v>81.392000000003179</c:v>
                </c:pt>
                <c:pt idx="10175">
                  <c:v>81.400000000003203</c:v>
                </c:pt>
                <c:pt idx="10176">
                  <c:v>81.408000000003184</c:v>
                </c:pt>
                <c:pt idx="10177">
                  <c:v>81.416000000003194</c:v>
                </c:pt>
                <c:pt idx="10178">
                  <c:v>81.424000000003176</c:v>
                </c:pt>
                <c:pt idx="10179">
                  <c:v>81.432000000003171</c:v>
                </c:pt>
                <c:pt idx="10180">
                  <c:v>81.440000000003167</c:v>
                </c:pt>
                <c:pt idx="10181">
                  <c:v>81.448000000003162</c:v>
                </c:pt>
                <c:pt idx="10182">
                  <c:v>81.456000000003172</c:v>
                </c:pt>
                <c:pt idx="10183">
                  <c:v>81.464000000003168</c:v>
                </c:pt>
                <c:pt idx="10184">
                  <c:v>81.472000000003149</c:v>
                </c:pt>
                <c:pt idx="10185">
                  <c:v>81.480000000003145</c:v>
                </c:pt>
                <c:pt idx="10186">
                  <c:v>81.48800000000314</c:v>
                </c:pt>
                <c:pt idx="10187">
                  <c:v>81.496000000003136</c:v>
                </c:pt>
                <c:pt idx="10188">
                  <c:v>81.504000000003131</c:v>
                </c:pt>
                <c:pt idx="10189">
                  <c:v>81.512000000003113</c:v>
                </c:pt>
                <c:pt idx="10190">
                  <c:v>81.520000000003108</c:v>
                </c:pt>
                <c:pt idx="10191">
                  <c:v>81.528000000003118</c:v>
                </c:pt>
                <c:pt idx="10192">
                  <c:v>81.536000000003114</c:v>
                </c:pt>
                <c:pt idx="10193">
                  <c:v>81.544000000003123</c:v>
                </c:pt>
                <c:pt idx="10194">
                  <c:v>81.55200000000309</c:v>
                </c:pt>
                <c:pt idx="10195">
                  <c:v>81.5600000000031</c:v>
                </c:pt>
                <c:pt idx="10196">
                  <c:v>81.568000000003082</c:v>
                </c:pt>
                <c:pt idx="10197">
                  <c:v>81.576000000003077</c:v>
                </c:pt>
                <c:pt idx="10198">
                  <c:v>81.584000000003087</c:v>
                </c:pt>
                <c:pt idx="10199">
                  <c:v>81.592000000003083</c:v>
                </c:pt>
                <c:pt idx="10200">
                  <c:v>81.600000000003078</c:v>
                </c:pt>
                <c:pt idx="10201">
                  <c:v>81.608000000003059</c:v>
                </c:pt>
                <c:pt idx="10202">
                  <c:v>81.616000000003069</c:v>
                </c:pt>
                <c:pt idx="10203">
                  <c:v>81.624000000003051</c:v>
                </c:pt>
                <c:pt idx="10204">
                  <c:v>81.632000000003046</c:v>
                </c:pt>
                <c:pt idx="10205">
                  <c:v>81.640000000003056</c:v>
                </c:pt>
                <c:pt idx="10206">
                  <c:v>81.648000000003051</c:v>
                </c:pt>
                <c:pt idx="10207">
                  <c:v>81.656000000003033</c:v>
                </c:pt>
                <c:pt idx="10208">
                  <c:v>81.664000000003043</c:v>
                </c:pt>
                <c:pt idx="10209">
                  <c:v>81.672000000003024</c:v>
                </c:pt>
                <c:pt idx="10210">
                  <c:v>81.68000000000302</c:v>
                </c:pt>
                <c:pt idx="10211">
                  <c:v>81.688000000003015</c:v>
                </c:pt>
                <c:pt idx="10212">
                  <c:v>81.696000000003011</c:v>
                </c:pt>
                <c:pt idx="10213">
                  <c:v>81.70400000000302</c:v>
                </c:pt>
                <c:pt idx="10214">
                  <c:v>81.712000000003016</c:v>
                </c:pt>
                <c:pt idx="10215">
                  <c:v>81.720000000003012</c:v>
                </c:pt>
                <c:pt idx="10216">
                  <c:v>81.728000000002993</c:v>
                </c:pt>
                <c:pt idx="10217">
                  <c:v>81.736000000003003</c:v>
                </c:pt>
                <c:pt idx="10218">
                  <c:v>81.744000000003012</c:v>
                </c:pt>
                <c:pt idx="10219">
                  <c:v>81.75200000000298</c:v>
                </c:pt>
                <c:pt idx="10220">
                  <c:v>81.760000000003004</c:v>
                </c:pt>
                <c:pt idx="10221">
                  <c:v>81.768000000002985</c:v>
                </c:pt>
                <c:pt idx="10222">
                  <c:v>81.776000000002981</c:v>
                </c:pt>
                <c:pt idx="10223">
                  <c:v>81.784000000002976</c:v>
                </c:pt>
                <c:pt idx="10224">
                  <c:v>81.792000000002972</c:v>
                </c:pt>
                <c:pt idx="10225">
                  <c:v>81.800000000002953</c:v>
                </c:pt>
                <c:pt idx="10226">
                  <c:v>81.808000000002949</c:v>
                </c:pt>
                <c:pt idx="10227">
                  <c:v>81.816000000002973</c:v>
                </c:pt>
                <c:pt idx="10228">
                  <c:v>81.824000000002954</c:v>
                </c:pt>
                <c:pt idx="10229">
                  <c:v>81.832000000002949</c:v>
                </c:pt>
                <c:pt idx="10230">
                  <c:v>81.840000000002945</c:v>
                </c:pt>
                <c:pt idx="10231">
                  <c:v>81.848000000002912</c:v>
                </c:pt>
                <c:pt idx="10232">
                  <c:v>81.856000000002908</c:v>
                </c:pt>
                <c:pt idx="10233">
                  <c:v>81.864000000002932</c:v>
                </c:pt>
                <c:pt idx="10234">
                  <c:v>81.872000000002899</c:v>
                </c:pt>
                <c:pt idx="10235">
                  <c:v>81.880000000002909</c:v>
                </c:pt>
                <c:pt idx="10236">
                  <c:v>81.88800000000289</c:v>
                </c:pt>
                <c:pt idx="10237">
                  <c:v>81.8960000000029</c:v>
                </c:pt>
                <c:pt idx="10238">
                  <c:v>81.904000000002895</c:v>
                </c:pt>
                <c:pt idx="10239">
                  <c:v>81.912000000002891</c:v>
                </c:pt>
                <c:pt idx="10240">
                  <c:v>81.920000000002887</c:v>
                </c:pt>
                <c:pt idx="10241">
                  <c:v>81.928000000002882</c:v>
                </c:pt>
                <c:pt idx="10242">
                  <c:v>81.936000000002892</c:v>
                </c:pt>
                <c:pt idx="10243">
                  <c:v>81.944000000002887</c:v>
                </c:pt>
                <c:pt idx="10244">
                  <c:v>81.952000000002869</c:v>
                </c:pt>
                <c:pt idx="10245">
                  <c:v>81.960000000002864</c:v>
                </c:pt>
                <c:pt idx="10246">
                  <c:v>81.96800000000286</c:v>
                </c:pt>
                <c:pt idx="10247">
                  <c:v>81.976000000002855</c:v>
                </c:pt>
                <c:pt idx="10248">
                  <c:v>81.984000000002865</c:v>
                </c:pt>
                <c:pt idx="10249">
                  <c:v>81.992000000002847</c:v>
                </c:pt>
                <c:pt idx="10250">
                  <c:v>82.000000000002842</c:v>
                </c:pt>
                <c:pt idx="10251">
                  <c:v>82.008000000002838</c:v>
                </c:pt>
                <c:pt idx="10252">
                  <c:v>82.016000000002833</c:v>
                </c:pt>
                <c:pt idx="10253">
                  <c:v>82.024000000002829</c:v>
                </c:pt>
                <c:pt idx="10254">
                  <c:v>82.03200000000281</c:v>
                </c:pt>
                <c:pt idx="10255">
                  <c:v>82.04000000000282</c:v>
                </c:pt>
                <c:pt idx="10256">
                  <c:v>82.048000000002816</c:v>
                </c:pt>
                <c:pt idx="10257">
                  <c:v>82.056000000002811</c:v>
                </c:pt>
                <c:pt idx="10258">
                  <c:v>82.064000000002807</c:v>
                </c:pt>
                <c:pt idx="10259">
                  <c:v>82.072000000002788</c:v>
                </c:pt>
                <c:pt idx="10260">
                  <c:v>82.080000000002798</c:v>
                </c:pt>
                <c:pt idx="10261">
                  <c:v>82.088000000002779</c:v>
                </c:pt>
                <c:pt idx="10262">
                  <c:v>82.096000000002803</c:v>
                </c:pt>
                <c:pt idx="10263">
                  <c:v>82.104000000002785</c:v>
                </c:pt>
                <c:pt idx="10264">
                  <c:v>82.11200000000278</c:v>
                </c:pt>
                <c:pt idx="10265">
                  <c:v>82.120000000002761</c:v>
                </c:pt>
                <c:pt idx="10266">
                  <c:v>82.128000000002757</c:v>
                </c:pt>
                <c:pt idx="10267">
                  <c:v>82.136000000002753</c:v>
                </c:pt>
                <c:pt idx="10268">
                  <c:v>82.144000000002762</c:v>
                </c:pt>
                <c:pt idx="10269">
                  <c:v>82.152000000002758</c:v>
                </c:pt>
                <c:pt idx="10270">
                  <c:v>82.160000000002753</c:v>
                </c:pt>
                <c:pt idx="10271">
                  <c:v>82.168000000002749</c:v>
                </c:pt>
                <c:pt idx="10272">
                  <c:v>82.17600000000273</c:v>
                </c:pt>
                <c:pt idx="10273">
                  <c:v>82.18400000000274</c:v>
                </c:pt>
                <c:pt idx="10274">
                  <c:v>82.192000000002722</c:v>
                </c:pt>
                <c:pt idx="10275">
                  <c:v>82.200000000002731</c:v>
                </c:pt>
                <c:pt idx="10276">
                  <c:v>82.208000000002713</c:v>
                </c:pt>
                <c:pt idx="10277">
                  <c:v>82.216000000002722</c:v>
                </c:pt>
                <c:pt idx="10278">
                  <c:v>82.224000000002732</c:v>
                </c:pt>
                <c:pt idx="10279">
                  <c:v>82.232000000002714</c:v>
                </c:pt>
                <c:pt idx="10280">
                  <c:v>82.240000000002723</c:v>
                </c:pt>
                <c:pt idx="10281">
                  <c:v>82.248000000002705</c:v>
                </c:pt>
                <c:pt idx="10282">
                  <c:v>82.2560000000027</c:v>
                </c:pt>
                <c:pt idx="10283">
                  <c:v>82.264000000002696</c:v>
                </c:pt>
                <c:pt idx="10284">
                  <c:v>82.272000000002677</c:v>
                </c:pt>
                <c:pt idx="10285">
                  <c:v>82.280000000002687</c:v>
                </c:pt>
                <c:pt idx="10286">
                  <c:v>82.288000000002683</c:v>
                </c:pt>
                <c:pt idx="10287">
                  <c:v>82.296000000002692</c:v>
                </c:pt>
                <c:pt idx="10288">
                  <c:v>82.304000000002674</c:v>
                </c:pt>
                <c:pt idx="10289">
                  <c:v>82.312000000002669</c:v>
                </c:pt>
                <c:pt idx="10290">
                  <c:v>82.320000000002651</c:v>
                </c:pt>
                <c:pt idx="10291">
                  <c:v>82.328000000002646</c:v>
                </c:pt>
                <c:pt idx="10292">
                  <c:v>82.336000000002656</c:v>
                </c:pt>
                <c:pt idx="10293">
                  <c:v>82.344000000002666</c:v>
                </c:pt>
                <c:pt idx="10294">
                  <c:v>82.352000000002633</c:v>
                </c:pt>
                <c:pt idx="10295">
                  <c:v>82.360000000002643</c:v>
                </c:pt>
                <c:pt idx="10296">
                  <c:v>82.368000000002638</c:v>
                </c:pt>
                <c:pt idx="10297">
                  <c:v>82.37600000000262</c:v>
                </c:pt>
                <c:pt idx="10298">
                  <c:v>82.384000000002629</c:v>
                </c:pt>
                <c:pt idx="10299">
                  <c:v>82.392000000002611</c:v>
                </c:pt>
                <c:pt idx="10300">
                  <c:v>82.40000000000262</c:v>
                </c:pt>
                <c:pt idx="10301">
                  <c:v>82.408000000002616</c:v>
                </c:pt>
                <c:pt idx="10302">
                  <c:v>82.416000000002626</c:v>
                </c:pt>
                <c:pt idx="10303">
                  <c:v>82.424000000002607</c:v>
                </c:pt>
                <c:pt idx="10304">
                  <c:v>82.432000000002603</c:v>
                </c:pt>
                <c:pt idx="10305">
                  <c:v>82.440000000002613</c:v>
                </c:pt>
                <c:pt idx="10306">
                  <c:v>82.448000000002594</c:v>
                </c:pt>
                <c:pt idx="10307">
                  <c:v>82.456000000002604</c:v>
                </c:pt>
                <c:pt idx="10308">
                  <c:v>82.464000000002599</c:v>
                </c:pt>
                <c:pt idx="10309">
                  <c:v>82.472000000002581</c:v>
                </c:pt>
                <c:pt idx="10310">
                  <c:v>82.480000000002576</c:v>
                </c:pt>
                <c:pt idx="10311">
                  <c:v>82.488000000002572</c:v>
                </c:pt>
                <c:pt idx="10312">
                  <c:v>82.496000000002567</c:v>
                </c:pt>
                <c:pt idx="10313">
                  <c:v>82.504000000002563</c:v>
                </c:pt>
                <c:pt idx="10314">
                  <c:v>82.512000000002573</c:v>
                </c:pt>
                <c:pt idx="10315">
                  <c:v>82.520000000002554</c:v>
                </c:pt>
                <c:pt idx="10316">
                  <c:v>82.52800000000255</c:v>
                </c:pt>
                <c:pt idx="10317">
                  <c:v>82.536000000002545</c:v>
                </c:pt>
                <c:pt idx="10318">
                  <c:v>82.544000000002555</c:v>
                </c:pt>
                <c:pt idx="10319">
                  <c:v>82.552000000002522</c:v>
                </c:pt>
                <c:pt idx="10320">
                  <c:v>82.560000000002532</c:v>
                </c:pt>
                <c:pt idx="10321">
                  <c:v>82.568000000002513</c:v>
                </c:pt>
                <c:pt idx="10322">
                  <c:v>82.576000000002509</c:v>
                </c:pt>
                <c:pt idx="10323">
                  <c:v>82.584000000002533</c:v>
                </c:pt>
                <c:pt idx="10324">
                  <c:v>82.592000000002514</c:v>
                </c:pt>
                <c:pt idx="10325">
                  <c:v>82.60000000000251</c:v>
                </c:pt>
                <c:pt idx="10326">
                  <c:v>82.608000000002491</c:v>
                </c:pt>
                <c:pt idx="10327">
                  <c:v>82.616000000002501</c:v>
                </c:pt>
                <c:pt idx="10328">
                  <c:v>82.624000000002482</c:v>
                </c:pt>
                <c:pt idx="10329">
                  <c:v>82.632000000002478</c:v>
                </c:pt>
                <c:pt idx="10330">
                  <c:v>82.640000000002487</c:v>
                </c:pt>
                <c:pt idx="10331">
                  <c:v>82.648000000002483</c:v>
                </c:pt>
                <c:pt idx="10332">
                  <c:v>82.65600000000245</c:v>
                </c:pt>
                <c:pt idx="10333">
                  <c:v>82.66400000000246</c:v>
                </c:pt>
                <c:pt idx="10334">
                  <c:v>82.672000000002441</c:v>
                </c:pt>
                <c:pt idx="10335">
                  <c:v>82.680000000002451</c:v>
                </c:pt>
                <c:pt idx="10336">
                  <c:v>82.688000000002432</c:v>
                </c:pt>
                <c:pt idx="10337">
                  <c:v>82.696000000002442</c:v>
                </c:pt>
                <c:pt idx="10338">
                  <c:v>82.704000000002452</c:v>
                </c:pt>
                <c:pt idx="10339">
                  <c:v>82.712000000002433</c:v>
                </c:pt>
                <c:pt idx="10340">
                  <c:v>82.720000000002429</c:v>
                </c:pt>
                <c:pt idx="10341">
                  <c:v>82.72800000000241</c:v>
                </c:pt>
                <c:pt idx="10342">
                  <c:v>82.73600000000242</c:v>
                </c:pt>
                <c:pt idx="10343">
                  <c:v>82.74400000000243</c:v>
                </c:pt>
                <c:pt idx="10344">
                  <c:v>82.752000000002411</c:v>
                </c:pt>
                <c:pt idx="10345">
                  <c:v>82.760000000002407</c:v>
                </c:pt>
                <c:pt idx="10346">
                  <c:v>82.768000000002402</c:v>
                </c:pt>
                <c:pt idx="10347">
                  <c:v>82.776000000002398</c:v>
                </c:pt>
                <c:pt idx="10348">
                  <c:v>82.784000000002393</c:v>
                </c:pt>
                <c:pt idx="10349">
                  <c:v>82.792000000002403</c:v>
                </c:pt>
                <c:pt idx="10350">
                  <c:v>82.800000000002385</c:v>
                </c:pt>
                <c:pt idx="10351">
                  <c:v>82.80800000000238</c:v>
                </c:pt>
                <c:pt idx="10352">
                  <c:v>82.816000000002376</c:v>
                </c:pt>
                <c:pt idx="10353">
                  <c:v>82.824000000002371</c:v>
                </c:pt>
                <c:pt idx="10354">
                  <c:v>82.832000000002353</c:v>
                </c:pt>
                <c:pt idx="10355">
                  <c:v>82.840000000002362</c:v>
                </c:pt>
                <c:pt idx="10356">
                  <c:v>82.848000000002372</c:v>
                </c:pt>
                <c:pt idx="10357">
                  <c:v>82.856000000002354</c:v>
                </c:pt>
                <c:pt idx="10358">
                  <c:v>82.864000000002363</c:v>
                </c:pt>
                <c:pt idx="10359">
                  <c:v>82.87200000000233</c:v>
                </c:pt>
                <c:pt idx="10360">
                  <c:v>82.88000000000234</c:v>
                </c:pt>
                <c:pt idx="10361">
                  <c:v>82.888000000002322</c:v>
                </c:pt>
                <c:pt idx="10362">
                  <c:v>82.896000000002331</c:v>
                </c:pt>
                <c:pt idx="10363">
                  <c:v>82.904000000002327</c:v>
                </c:pt>
                <c:pt idx="10364">
                  <c:v>82.912000000002323</c:v>
                </c:pt>
                <c:pt idx="10365">
                  <c:v>82.920000000002332</c:v>
                </c:pt>
                <c:pt idx="10366">
                  <c:v>82.928000000002314</c:v>
                </c:pt>
                <c:pt idx="10367">
                  <c:v>82.936000000002323</c:v>
                </c:pt>
                <c:pt idx="10368">
                  <c:v>82.944000000002319</c:v>
                </c:pt>
                <c:pt idx="10369">
                  <c:v>82.9520000000023</c:v>
                </c:pt>
                <c:pt idx="10370">
                  <c:v>82.960000000002296</c:v>
                </c:pt>
                <c:pt idx="10371">
                  <c:v>82.968000000002291</c:v>
                </c:pt>
                <c:pt idx="10372">
                  <c:v>82.976000000002287</c:v>
                </c:pt>
                <c:pt idx="10373">
                  <c:v>82.984000000002297</c:v>
                </c:pt>
                <c:pt idx="10374">
                  <c:v>82.992000000002292</c:v>
                </c:pt>
                <c:pt idx="10375">
                  <c:v>83.000000000002274</c:v>
                </c:pt>
                <c:pt idx="10376">
                  <c:v>83.008000000002269</c:v>
                </c:pt>
                <c:pt idx="10377">
                  <c:v>83.016000000002265</c:v>
                </c:pt>
                <c:pt idx="10378">
                  <c:v>83.02400000000226</c:v>
                </c:pt>
                <c:pt idx="10379">
                  <c:v>83.032000000002256</c:v>
                </c:pt>
                <c:pt idx="10380">
                  <c:v>83.040000000002266</c:v>
                </c:pt>
                <c:pt idx="10381">
                  <c:v>83.048000000002247</c:v>
                </c:pt>
                <c:pt idx="10382">
                  <c:v>83.056000000002243</c:v>
                </c:pt>
                <c:pt idx="10383">
                  <c:v>83.064000000002252</c:v>
                </c:pt>
                <c:pt idx="10384">
                  <c:v>83.07200000000222</c:v>
                </c:pt>
                <c:pt idx="10385">
                  <c:v>83.080000000002229</c:v>
                </c:pt>
                <c:pt idx="10386">
                  <c:v>83.088000000002211</c:v>
                </c:pt>
                <c:pt idx="10387">
                  <c:v>83.096000000002221</c:v>
                </c:pt>
                <c:pt idx="10388">
                  <c:v>83.104000000002216</c:v>
                </c:pt>
                <c:pt idx="10389">
                  <c:v>83.112000000002212</c:v>
                </c:pt>
                <c:pt idx="10390">
                  <c:v>83.120000000002193</c:v>
                </c:pt>
                <c:pt idx="10391">
                  <c:v>83.128000000002189</c:v>
                </c:pt>
                <c:pt idx="10392">
                  <c:v>83.136000000002198</c:v>
                </c:pt>
                <c:pt idx="10393">
                  <c:v>83.144000000002194</c:v>
                </c:pt>
                <c:pt idx="10394">
                  <c:v>83.152000000002189</c:v>
                </c:pt>
                <c:pt idx="10395">
                  <c:v>83.160000000002185</c:v>
                </c:pt>
                <c:pt idx="10396">
                  <c:v>83.168000000002181</c:v>
                </c:pt>
                <c:pt idx="10397">
                  <c:v>83.176000000002162</c:v>
                </c:pt>
                <c:pt idx="10398">
                  <c:v>83.184000000002172</c:v>
                </c:pt>
                <c:pt idx="10399">
                  <c:v>83.192000000002153</c:v>
                </c:pt>
                <c:pt idx="10400">
                  <c:v>83.200000000002163</c:v>
                </c:pt>
                <c:pt idx="10401">
                  <c:v>83.208000000002173</c:v>
                </c:pt>
                <c:pt idx="10402">
                  <c:v>83.216000000002168</c:v>
                </c:pt>
                <c:pt idx="10403">
                  <c:v>83.224000000002164</c:v>
                </c:pt>
                <c:pt idx="10404">
                  <c:v>83.232000000002145</c:v>
                </c:pt>
                <c:pt idx="10405">
                  <c:v>83.240000000002155</c:v>
                </c:pt>
                <c:pt idx="10406">
                  <c:v>83.248000000002136</c:v>
                </c:pt>
                <c:pt idx="10407">
                  <c:v>83.256000000002132</c:v>
                </c:pt>
                <c:pt idx="10408">
                  <c:v>83.264000000002127</c:v>
                </c:pt>
                <c:pt idx="10409">
                  <c:v>83.272000000002109</c:v>
                </c:pt>
                <c:pt idx="10410">
                  <c:v>83.280000000002133</c:v>
                </c:pt>
                <c:pt idx="10411">
                  <c:v>83.288000000002114</c:v>
                </c:pt>
                <c:pt idx="10412">
                  <c:v>83.296000000002124</c:v>
                </c:pt>
                <c:pt idx="10413">
                  <c:v>83.304000000002105</c:v>
                </c:pt>
                <c:pt idx="10414">
                  <c:v>83.312000000002101</c:v>
                </c:pt>
                <c:pt idx="10415">
                  <c:v>83.320000000002082</c:v>
                </c:pt>
                <c:pt idx="10416">
                  <c:v>83.328000000002078</c:v>
                </c:pt>
                <c:pt idx="10417">
                  <c:v>83.336000000002102</c:v>
                </c:pt>
                <c:pt idx="10418">
                  <c:v>83.344000000002097</c:v>
                </c:pt>
                <c:pt idx="10419">
                  <c:v>83.352000000002079</c:v>
                </c:pt>
                <c:pt idx="10420">
                  <c:v>83.360000000002074</c:v>
                </c:pt>
                <c:pt idx="10421">
                  <c:v>83.36800000000207</c:v>
                </c:pt>
                <c:pt idx="10422">
                  <c:v>83.376000000002051</c:v>
                </c:pt>
                <c:pt idx="10423">
                  <c:v>83.384000000002061</c:v>
                </c:pt>
                <c:pt idx="10424">
                  <c:v>83.392000000002056</c:v>
                </c:pt>
                <c:pt idx="10425">
                  <c:v>83.400000000002066</c:v>
                </c:pt>
                <c:pt idx="10426">
                  <c:v>83.408000000002062</c:v>
                </c:pt>
                <c:pt idx="10427">
                  <c:v>83.416000000002057</c:v>
                </c:pt>
                <c:pt idx="10428">
                  <c:v>83.424000000002053</c:v>
                </c:pt>
                <c:pt idx="10429">
                  <c:v>83.432000000002034</c:v>
                </c:pt>
                <c:pt idx="10430">
                  <c:v>83.440000000002044</c:v>
                </c:pt>
                <c:pt idx="10431">
                  <c:v>83.448000000002025</c:v>
                </c:pt>
                <c:pt idx="10432">
                  <c:v>83.456000000002021</c:v>
                </c:pt>
                <c:pt idx="10433">
                  <c:v>83.464000000002031</c:v>
                </c:pt>
                <c:pt idx="10434">
                  <c:v>83.472000000002012</c:v>
                </c:pt>
                <c:pt idx="10435">
                  <c:v>83.480000000002022</c:v>
                </c:pt>
                <c:pt idx="10436">
                  <c:v>83.488000000002003</c:v>
                </c:pt>
                <c:pt idx="10437">
                  <c:v>83.496000000001999</c:v>
                </c:pt>
                <c:pt idx="10438">
                  <c:v>83.50400000000198</c:v>
                </c:pt>
                <c:pt idx="10439">
                  <c:v>83.512000000001976</c:v>
                </c:pt>
                <c:pt idx="10440">
                  <c:v>83.520000000001971</c:v>
                </c:pt>
                <c:pt idx="10441">
                  <c:v>83.528000000001967</c:v>
                </c:pt>
                <c:pt idx="10442">
                  <c:v>83.536000000001962</c:v>
                </c:pt>
                <c:pt idx="10443">
                  <c:v>83.544000000001972</c:v>
                </c:pt>
                <c:pt idx="10444">
                  <c:v>83.552000000001954</c:v>
                </c:pt>
                <c:pt idx="10445">
                  <c:v>83.560000000001949</c:v>
                </c:pt>
                <c:pt idx="10446">
                  <c:v>83.568000000001959</c:v>
                </c:pt>
                <c:pt idx="10447">
                  <c:v>83.57600000000194</c:v>
                </c:pt>
                <c:pt idx="10448">
                  <c:v>83.58400000000195</c:v>
                </c:pt>
                <c:pt idx="10449">
                  <c:v>83.592000000001931</c:v>
                </c:pt>
                <c:pt idx="10450">
                  <c:v>83.600000000001927</c:v>
                </c:pt>
                <c:pt idx="10451">
                  <c:v>83.608000000001908</c:v>
                </c:pt>
                <c:pt idx="10452">
                  <c:v>83.616000000001918</c:v>
                </c:pt>
                <c:pt idx="10453">
                  <c:v>83.624000000001914</c:v>
                </c:pt>
                <c:pt idx="10454">
                  <c:v>83.632000000001895</c:v>
                </c:pt>
                <c:pt idx="10455">
                  <c:v>83.640000000001919</c:v>
                </c:pt>
                <c:pt idx="10456">
                  <c:v>83.6480000000019</c:v>
                </c:pt>
                <c:pt idx="10457">
                  <c:v>83.656000000001868</c:v>
                </c:pt>
                <c:pt idx="10458">
                  <c:v>83.664000000001877</c:v>
                </c:pt>
                <c:pt idx="10459">
                  <c:v>83.672000000001859</c:v>
                </c:pt>
                <c:pt idx="10460">
                  <c:v>83.680000000001868</c:v>
                </c:pt>
                <c:pt idx="10461">
                  <c:v>83.688000000001864</c:v>
                </c:pt>
                <c:pt idx="10462">
                  <c:v>83.69600000000186</c:v>
                </c:pt>
                <c:pt idx="10463">
                  <c:v>83.704000000001869</c:v>
                </c:pt>
                <c:pt idx="10464">
                  <c:v>83.712000000001851</c:v>
                </c:pt>
                <c:pt idx="10465">
                  <c:v>83.720000000001846</c:v>
                </c:pt>
                <c:pt idx="10466">
                  <c:v>83.728000000001842</c:v>
                </c:pt>
                <c:pt idx="10467">
                  <c:v>83.736000000001852</c:v>
                </c:pt>
                <c:pt idx="10468">
                  <c:v>83.744000000001847</c:v>
                </c:pt>
                <c:pt idx="10469">
                  <c:v>83.752000000001829</c:v>
                </c:pt>
                <c:pt idx="10470">
                  <c:v>83.760000000001838</c:v>
                </c:pt>
                <c:pt idx="10471">
                  <c:v>83.76800000000182</c:v>
                </c:pt>
                <c:pt idx="10472">
                  <c:v>83.776000000001815</c:v>
                </c:pt>
                <c:pt idx="10473">
                  <c:v>83.784000000001811</c:v>
                </c:pt>
                <c:pt idx="10474">
                  <c:v>83.792000000001806</c:v>
                </c:pt>
                <c:pt idx="10475">
                  <c:v>83.800000000001802</c:v>
                </c:pt>
                <c:pt idx="10476">
                  <c:v>83.808000000001798</c:v>
                </c:pt>
                <c:pt idx="10477">
                  <c:v>83.816000000001793</c:v>
                </c:pt>
                <c:pt idx="10478">
                  <c:v>83.824000000001789</c:v>
                </c:pt>
                <c:pt idx="10479">
                  <c:v>83.832000000001784</c:v>
                </c:pt>
                <c:pt idx="10480">
                  <c:v>83.84000000000178</c:v>
                </c:pt>
                <c:pt idx="10481">
                  <c:v>83.848000000001775</c:v>
                </c:pt>
                <c:pt idx="10482">
                  <c:v>83.856000000001771</c:v>
                </c:pt>
                <c:pt idx="10483">
                  <c:v>83.864000000001781</c:v>
                </c:pt>
                <c:pt idx="10484">
                  <c:v>83.872000000001748</c:v>
                </c:pt>
                <c:pt idx="10485">
                  <c:v>83.880000000001758</c:v>
                </c:pt>
                <c:pt idx="10486">
                  <c:v>83.888000000001739</c:v>
                </c:pt>
                <c:pt idx="10487">
                  <c:v>83.896000000001749</c:v>
                </c:pt>
                <c:pt idx="10488">
                  <c:v>83.904000000001773</c:v>
                </c:pt>
                <c:pt idx="10489">
                  <c:v>83.912000000001754</c:v>
                </c:pt>
                <c:pt idx="10490">
                  <c:v>83.92000000000175</c:v>
                </c:pt>
                <c:pt idx="10491">
                  <c:v>83.928000000001731</c:v>
                </c:pt>
                <c:pt idx="10492">
                  <c:v>83.936000000001741</c:v>
                </c:pt>
                <c:pt idx="10493">
                  <c:v>83.944000000001736</c:v>
                </c:pt>
                <c:pt idx="10494">
                  <c:v>83.952000000001718</c:v>
                </c:pt>
                <c:pt idx="10495">
                  <c:v>83.960000000001713</c:v>
                </c:pt>
                <c:pt idx="10496">
                  <c:v>83.968000000001709</c:v>
                </c:pt>
                <c:pt idx="10497">
                  <c:v>83.976000000001719</c:v>
                </c:pt>
                <c:pt idx="10498">
                  <c:v>83.984000000001714</c:v>
                </c:pt>
                <c:pt idx="10499">
                  <c:v>83.99200000000171</c:v>
                </c:pt>
                <c:pt idx="10500">
                  <c:v>84.000000000001691</c:v>
                </c:pt>
                <c:pt idx="10501">
                  <c:v>84.008000000001687</c:v>
                </c:pt>
                <c:pt idx="10502">
                  <c:v>84.016000000001682</c:v>
                </c:pt>
                <c:pt idx="10503">
                  <c:v>84.024000000001678</c:v>
                </c:pt>
                <c:pt idx="10504">
                  <c:v>84.032000000001688</c:v>
                </c:pt>
                <c:pt idx="10505">
                  <c:v>84.040000000001683</c:v>
                </c:pt>
                <c:pt idx="10506">
                  <c:v>84.048000000001679</c:v>
                </c:pt>
                <c:pt idx="10507">
                  <c:v>84.05600000000166</c:v>
                </c:pt>
                <c:pt idx="10508">
                  <c:v>84.06400000000167</c:v>
                </c:pt>
                <c:pt idx="10509">
                  <c:v>84.072000000001637</c:v>
                </c:pt>
                <c:pt idx="10510">
                  <c:v>84.080000000001647</c:v>
                </c:pt>
                <c:pt idx="10511">
                  <c:v>84.088000000001642</c:v>
                </c:pt>
                <c:pt idx="10512">
                  <c:v>84.096000000001652</c:v>
                </c:pt>
                <c:pt idx="10513">
                  <c:v>84.104000000001648</c:v>
                </c:pt>
                <c:pt idx="10514">
                  <c:v>84.112000000001629</c:v>
                </c:pt>
                <c:pt idx="10515">
                  <c:v>84.120000000001625</c:v>
                </c:pt>
                <c:pt idx="10516">
                  <c:v>84.128000000001606</c:v>
                </c:pt>
                <c:pt idx="10517">
                  <c:v>84.136000000001616</c:v>
                </c:pt>
                <c:pt idx="10518">
                  <c:v>84.144000000001611</c:v>
                </c:pt>
                <c:pt idx="10519">
                  <c:v>84.152000000001593</c:v>
                </c:pt>
                <c:pt idx="10520">
                  <c:v>84.160000000001602</c:v>
                </c:pt>
                <c:pt idx="10521">
                  <c:v>84.168000000001598</c:v>
                </c:pt>
                <c:pt idx="10522">
                  <c:v>84.176000000001594</c:v>
                </c:pt>
                <c:pt idx="10523">
                  <c:v>84.184000000001589</c:v>
                </c:pt>
                <c:pt idx="10524">
                  <c:v>84.192000000001585</c:v>
                </c:pt>
                <c:pt idx="10525">
                  <c:v>84.20000000000158</c:v>
                </c:pt>
                <c:pt idx="10526">
                  <c:v>84.208000000001576</c:v>
                </c:pt>
                <c:pt idx="10527">
                  <c:v>84.216000000001586</c:v>
                </c:pt>
                <c:pt idx="10528">
                  <c:v>84.224000000001581</c:v>
                </c:pt>
                <c:pt idx="10529">
                  <c:v>84.232000000001563</c:v>
                </c:pt>
                <c:pt idx="10530">
                  <c:v>84.240000000001572</c:v>
                </c:pt>
                <c:pt idx="10531">
                  <c:v>84.248000000001568</c:v>
                </c:pt>
                <c:pt idx="10532">
                  <c:v>84.256000000001549</c:v>
                </c:pt>
                <c:pt idx="10533">
                  <c:v>84.264000000001573</c:v>
                </c:pt>
                <c:pt idx="10534">
                  <c:v>84.27200000000154</c:v>
                </c:pt>
                <c:pt idx="10535">
                  <c:v>84.28000000000155</c:v>
                </c:pt>
                <c:pt idx="10536">
                  <c:v>84.288000000001531</c:v>
                </c:pt>
                <c:pt idx="10537">
                  <c:v>84.296000000001541</c:v>
                </c:pt>
                <c:pt idx="10538">
                  <c:v>84.304000000001523</c:v>
                </c:pt>
                <c:pt idx="10539">
                  <c:v>84.312000000001518</c:v>
                </c:pt>
                <c:pt idx="10540">
                  <c:v>84.320000000001514</c:v>
                </c:pt>
                <c:pt idx="10541">
                  <c:v>84.328000000001495</c:v>
                </c:pt>
                <c:pt idx="10542">
                  <c:v>84.336000000001519</c:v>
                </c:pt>
                <c:pt idx="10543">
                  <c:v>84.344000000001515</c:v>
                </c:pt>
                <c:pt idx="10544">
                  <c:v>84.352000000001496</c:v>
                </c:pt>
                <c:pt idx="10545">
                  <c:v>84.360000000001492</c:v>
                </c:pt>
                <c:pt idx="10546">
                  <c:v>84.368000000001487</c:v>
                </c:pt>
                <c:pt idx="10547">
                  <c:v>84.376000000001468</c:v>
                </c:pt>
                <c:pt idx="10548">
                  <c:v>84.384000000001478</c:v>
                </c:pt>
                <c:pt idx="10549">
                  <c:v>84.392000000001488</c:v>
                </c:pt>
                <c:pt idx="10550">
                  <c:v>84.400000000001484</c:v>
                </c:pt>
                <c:pt idx="10551">
                  <c:v>84.408000000001479</c:v>
                </c:pt>
                <c:pt idx="10552">
                  <c:v>84.416000000001475</c:v>
                </c:pt>
                <c:pt idx="10553">
                  <c:v>84.42400000000147</c:v>
                </c:pt>
                <c:pt idx="10554">
                  <c:v>84.432000000001452</c:v>
                </c:pt>
                <c:pt idx="10555">
                  <c:v>84.440000000001461</c:v>
                </c:pt>
                <c:pt idx="10556">
                  <c:v>84.448000000001457</c:v>
                </c:pt>
                <c:pt idx="10557">
                  <c:v>84.456000000001453</c:v>
                </c:pt>
                <c:pt idx="10558">
                  <c:v>84.464000000001462</c:v>
                </c:pt>
                <c:pt idx="10559">
                  <c:v>84.472000000001429</c:v>
                </c:pt>
                <c:pt idx="10560">
                  <c:v>84.480000000001439</c:v>
                </c:pt>
                <c:pt idx="10561">
                  <c:v>84.488000000001421</c:v>
                </c:pt>
                <c:pt idx="10562">
                  <c:v>84.49600000000143</c:v>
                </c:pt>
                <c:pt idx="10563">
                  <c:v>84.504000000001412</c:v>
                </c:pt>
                <c:pt idx="10564">
                  <c:v>84.512000000001407</c:v>
                </c:pt>
                <c:pt idx="10565">
                  <c:v>84.520000000001403</c:v>
                </c:pt>
                <c:pt idx="10566">
                  <c:v>84.528000000001398</c:v>
                </c:pt>
                <c:pt idx="10567">
                  <c:v>84.536000000001408</c:v>
                </c:pt>
                <c:pt idx="10568">
                  <c:v>84.544000000001404</c:v>
                </c:pt>
                <c:pt idx="10569">
                  <c:v>84.552000000001371</c:v>
                </c:pt>
                <c:pt idx="10570">
                  <c:v>84.560000000001381</c:v>
                </c:pt>
                <c:pt idx="10571">
                  <c:v>84.568000000001362</c:v>
                </c:pt>
                <c:pt idx="10572">
                  <c:v>84.576000000001358</c:v>
                </c:pt>
                <c:pt idx="10573">
                  <c:v>84.584000000001353</c:v>
                </c:pt>
                <c:pt idx="10574">
                  <c:v>84.592000000001349</c:v>
                </c:pt>
                <c:pt idx="10575">
                  <c:v>84.600000000001359</c:v>
                </c:pt>
                <c:pt idx="10576">
                  <c:v>84.60800000000134</c:v>
                </c:pt>
                <c:pt idx="10577">
                  <c:v>84.61600000000135</c:v>
                </c:pt>
                <c:pt idx="10578">
                  <c:v>84.624000000001331</c:v>
                </c:pt>
                <c:pt idx="10579">
                  <c:v>84.632000000001327</c:v>
                </c:pt>
                <c:pt idx="10580">
                  <c:v>84.640000000001322</c:v>
                </c:pt>
                <c:pt idx="10581">
                  <c:v>84.648000000001318</c:v>
                </c:pt>
                <c:pt idx="10582">
                  <c:v>84.656000000001313</c:v>
                </c:pt>
                <c:pt idx="10583">
                  <c:v>84.664000000001309</c:v>
                </c:pt>
                <c:pt idx="10584">
                  <c:v>84.672000000001304</c:v>
                </c:pt>
                <c:pt idx="10585">
                  <c:v>84.6800000000013</c:v>
                </c:pt>
                <c:pt idx="10586">
                  <c:v>84.688000000001296</c:v>
                </c:pt>
                <c:pt idx="10587">
                  <c:v>84.696000000001291</c:v>
                </c:pt>
                <c:pt idx="10588">
                  <c:v>84.704000000001301</c:v>
                </c:pt>
                <c:pt idx="10589">
                  <c:v>84.712000000001282</c:v>
                </c:pt>
                <c:pt idx="10590">
                  <c:v>84.720000000001278</c:v>
                </c:pt>
                <c:pt idx="10591">
                  <c:v>84.728000000001288</c:v>
                </c:pt>
                <c:pt idx="10592">
                  <c:v>84.736000000001283</c:v>
                </c:pt>
                <c:pt idx="10593">
                  <c:v>84.744000000001293</c:v>
                </c:pt>
                <c:pt idx="10594">
                  <c:v>84.75200000000126</c:v>
                </c:pt>
                <c:pt idx="10595">
                  <c:v>84.76000000000127</c:v>
                </c:pt>
                <c:pt idx="10596">
                  <c:v>84.768000000001251</c:v>
                </c:pt>
                <c:pt idx="10597">
                  <c:v>84.776000000001247</c:v>
                </c:pt>
                <c:pt idx="10598">
                  <c:v>84.784000000001257</c:v>
                </c:pt>
                <c:pt idx="10599">
                  <c:v>84.792000000001252</c:v>
                </c:pt>
                <c:pt idx="10600">
                  <c:v>84.800000000001248</c:v>
                </c:pt>
                <c:pt idx="10601">
                  <c:v>84.808000000001229</c:v>
                </c:pt>
                <c:pt idx="10602">
                  <c:v>84.816000000001239</c:v>
                </c:pt>
                <c:pt idx="10603">
                  <c:v>84.82400000000122</c:v>
                </c:pt>
                <c:pt idx="10604">
                  <c:v>84.832000000001216</c:v>
                </c:pt>
                <c:pt idx="10605">
                  <c:v>84.840000000001211</c:v>
                </c:pt>
                <c:pt idx="10606">
                  <c:v>84.848000000001207</c:v>
                </c:pt>
                <c:pt idx="10607">
                  <c:v>84.856000000001202</c:v>
                </c:pt>
                <c:pt idx="10608">
                  <c:v>84.864000000001212</c:v>
                </c:pt>
                <c:pt idx="10609">
                  <c:v>84.872000000001194</c:v>
                </c:pt>
                <c:pt idx="10610">
                  <c:v>84.880000000001189</c:v>
                </c:pt>
                <c:pt idx="10611">
                  <c:v>84.888000000001185</c:v>
                </c:pt>
                <c:pt idx="10612">
                  <c:v>84.89600000000118</c:v>
                </c:pt>
                <c:pt idx="10613">
                  <c:v>84.90400000000119</c:v>
                </c:pt>
                <c:pt idx="10614">
                  <c:v>84.912000000001186</c:v>
                </c:pt>
                <c:pt idx="10615">
                  <c:v>84.920000000001181</c:v>
                </c:pt>
                <c:pt idx="10616">
                  <c:v>84.928000000001163</c:v>
                </c:pt>
                <c:pt idx="10617">
                  <c:v>84.936000000001172</c:v>
                </c:pt>
                <c:pt idx="10618">
                  <c:v>84.944000000001182</c:v>
                </c:pt>
                <c:pt idx="10619">
                  <c:v>84.952000000001149</c:v>
                </c:pt>
                <c:pt idx="10620">
                  <c:v>84.960000000001173</c:v>
                </c:pt>
                <c:pt idx="10621">
                  <c:v>84.968000000001155</c:v>
                </c:pt>
                <c:pt idx="10622">
                  <c:v>84.97600000000115</c:v>
                </c:pt>
                <c:pt idx="10623">
                  <c:v>84.984000000001146</c:v>
                </c:pt>
                <c:pt idx="10624">
                  <c:v>84.992000000001141</c:v>
                </c:pt>
                <c:pt idx="10625">
                  <c:v>85.000000000001123</c:v>
                </c:pt>
                <c:pt idx="10626">
                  <c:v>85.008000000001118</c:v>
                </c:pt>
                <c:pt idx="10627">
                  <c:v>85.016000000001128</c:v>
                </c:pt>
                <c:pt idx="10628">
                  <c:v>85.024000000001109</c:v>
                </c:pt>
                <c:pt idx="10629">
                  <c:v>85.032000000001119</c:v>
                </c:pt>
                <c:pt idx="10630">
                  <c:v>85.040000000001115</c:v>
                </c:pt>
                <c:pt idx="10631">
                  <c:v>85.04800000000111</c:v>
                </c:pt>
                <c:pt idx="10632">
                  <c:v>85.056000000001092</c:v>
                </c:pt>
                <c:pt idx="10633">
                  <c:v>85.064000000001101</c:v>
                </c:pt>
                <c:pt idx="10634">
                  <c:v>85.072000000001069</c:v>
                </c:pt>
                <c:pt idx="10635">
                  <c:v>85.080000000001078</c:v>
                </c:pt>
                <c:pt idx="10636">
                  <c:v>85.088000000001088</c:v>
                </c:pt>
                <c:pt idx="10637">
                  <c:v>85.096000000001084</c:v>
                </c:pt>
                <c:pt idx="10638">
                  <c:v>85.104000000001079</c:v>
                </c:pt>
                <c:pt idx="10639">
                  <c:v>85.112000000001061</c:v>
                </c:pt>
                <c:pt idx="10640">
                  <c:v>85.120000000001056</c:v>
                </c:pt>
                <c:pt idx="10641">
                  <c:v>85.128000000001038</c:v>
                </c:pt>
                <c:pt idx="10642">
                  <c:v>85.136000000001047</c:v>
                </c:pt>
                <c:pt idx="10643">
                  <c:v>85.144000000001057</c:v>
                </c:pt>
                <c:pt idx="10644">
                  <c:v>85.152000000001038</c:v>
                </c:pt>
                <c:pt idx="10645">
                  <c:v>85.160000000001048</c:v>
                </c:pt>
                <c:pt idx="10646">
                  <c:v>85.16800000000103</c:v>
                </c:pt>
                <c:pt idx="10647">
                  <c:v>85.176000000001025</c:v>
                </c:pt>
                <c:pt idx="10648">
                  <c:v>85.184000000001021</c:v>
                </c:pt>
                <c:pt idx="10649">
                  <c:v>85.192000000001016</c:v>
                </c:pt>
                <c:pt idx="10650">
                  <c:v>85.200000000001012</c:v>
                </c:pt>
                <c:pt idx="10651">
                  <c:v>85.208000000001007</c:v>
                </c:pt>
                <c:pt idx="10652">
                  <c:v>85.216000000001017</c:v>
                </c:pt>
                <c:pt idx="10653">
                  <c:v>85.224000000001013</c:v>
                </c:pt>
                <c:pt idx="10654">
                  <c:v>85.232000000001008</c:v>
                </c:pt>
                <c:pt idx="10655">
                  <c:v>85.240000000001004</c:v>
                </c:pt>
                <c:pt idx="10656">
                  <c:v>85.248000000000999</c:v>
                </c:pt>
                <c:pt idx="10657">
                  <c:v>85.256000000000981</c:v>
                </c:pt>
                <c:pt idx="10658">
                  <c:v>85.264000000000991</c:v>
                </c:pt>
                <c:pt idx="10659">
                  <c:v>85.272000000000972</c:v>
                </c:pt>
                <c:pt idx="10660">
                  <c:v>85.280000000000982</c:v>
                </c:pt>
                <c:pt idx="10661">
                  <c:v>85.288000000000963</c:v>
                </c:pt>
                <c:pt idx="10662">
                  <c:v>85.296000000000973</c:v>
                </c:pt>
                <c:pt idx="10663">
                  <c:v>85.304000000000968</c:v>
                </c:pt>
                <c:pt idx="10664">
                  <c:v>85.31200000000095</c:v>
                </c:pt>
                <c:pt idx="10665">
                  <c:v>85.320000000000945</c:v>
                </c:pt>
                <c:pt idx="10666">
                  <c:v>85.328000000000941</c:v>
                </c:pt>
                <c:pt idx="10667">
                  <c:v>85.336000000000951</c:v>
                </c:pt>
                <c:pt idx="10668">
                  <c:v>85.344000000000946</c:v>
                </c:pt>
                <c:pt idx="10669">
                  <c:v>85.352000000000928</c:v>
                </c:pt>
                <c:pt idx="10670">
                  <c:v>85.360000000000923</c:v>
                </c:pt>
                <c:pt idx="10671">
                  <c:v>85.368000000000919</c:v>
                </c:pt>
                <c:pt idx="10672">
                  <c:v>85.376000000000914</c:v>
                </c:pt>
                <c:pt idx="10673">
                  <c:v>85.38400000000091</c:v>
                </c:pt>
                <c:pt idx="10674">
                  <c:v>85.392000000000905</c:v>
                </c:pt>
                <c:pt idx="10675">
                  <c:v>85.400000000000915</c:v>
                </c:pt>
                <c:pt idx="10676">
                  <c:v>85.408000000000911</c:v>
                </c:pt>
                <c:pt idx="10677">
                  <c:v>85.416000000000906</c:v>
                </c:pt>
                <c:pt idx="10678">
                  <c:v>85.424000000000902</c:v>
                </c:pt>
                <c:pt idx="10679">
                  <c:v>85.432000000000883</c:v>
                </c:pt>
                <c:pt idx="10680">
                  <c:v>85.440000000000893</c:v>
                </c:pt>
                <c:pt idx="10681">
                  <c:v>85.448000000000903</c:v>
                </c:pt>
                <c:pt idx="10682">
                  <c:v>85.456000000000884</c:v>
                </c:pt>
                <c:pt idx="10683">
                  <c:v>85.464000000000894</c:v>
                </c:pt>
                <c:pt idx="10684">
                  <c:v>85.472000000000861</c:v>
                </c:pt>
                <c:pt idx="10685">
                  <c:v>85.480000000000871</c:v>
                </c:pt>
                <c:pt idx="10686">
                  <c:v>85.488000000000852</c:v>
                </c:pt>
                <c:pt idx="10687">
                  <c:v>85.496000000000862</c:v>
                </c:pt>
                <c:pt idx="10688">
                  <c:v>85.504000000000872</c:v>
                </c:pt>
                <c:pt idx="10689">
                  <c:v>85.512000000000853</c:v>
                </c:pt>
                <c:pt idx="10690">
                  <c:v>85.520000000000849</c:v>
                </c:pt>
                <c:pt idx="10691">
                  <c:v>85.52800000000083</c:v>
                </c:pt>
                <c:pt idx="10692">
                  <c:v>85.53600000000084</c:v>
                </c:pt>
                <c:pt idx="10693">
                  <c:v>85.544000000000835</c:v>
                </c:pt>
                <c:pt idx="10694">
                  <c:v>85.552000000000817</c:v>
                </c:pt>
                <c:pt idx="10695">
                  <c:v>85.560000000000812</c:v>
                </c:pt>
                <c:pt idx="10696">
                  <c:v>85.568000000000808</c:v>
                </c:pt>
                <c:pt idx="10697">
                  <c:v>85.576000000000818</c:v>
                </c:pt>
                <c:pt idx="10698">
                  <c:v>85.584000000000813</c:v>
                </c:pt>
                <c:pt idx="10699">
                  <c:v>85.592000000000809</c:v>
                </c:pt>
                <c:pt idx="10700">
                  <c:v>85.60000000000079</c:v>
                </c:pt>
                <c:pt idx="10701">
                  <c:v>85.608000000000786</c:v>
                </c:pt>
                <c:pt idx="10702">
                  <c:v>85.616000000000781</c:v>
                </c:pt>
                <c:pt idx="10703">
                  <c:v>85.624000000000777</c:v>
                </c:pt>
                <c:pt idx="10704">
                  <c:v>85.632000000000772</c:v>
                </c:pt>
                <c:pt idx="10705">
                  <c:v>85.640000000000782</c:v>
                </c:pt>
                <c:pt idx="10706">
                  <c:v>85.648000000000778</c:v>
                </c:pt>
                <c:pt idx="10707">
                  <c:v>85.656000000000759</c:v>
                </c:pt>
                <c:pt idx="10708">
                  <c:v>85.664000000000769</c:v>
                </c:pt>
                <c:pt idx="10709">
                  <c:v>85.672000000000736</c:v>
                </c:pt>
                <c:pt idx="10710">
                  <c:v>85.680000000000746</c:v>
                </c:pt>
                <c:pt idx="10711">
                  <c:v>85.688000000000741</c:v>
                </c:pt>
                <c:pt idx="10712">
                  <c:v>85.696000000000751</c:v>
                </c:pt>
                <c:pt idx="10713">
                  <c:v>85.704000000000732</c:v>
                </c:pt>
                <c:pt idx="10714">
                  <c:v>85.712000000000728</c:v>
                </c:pt>
                <c:pt idx="10715">
                  <c:v>85.720000000000709</c:v>
                </c:pt>
                <c:pt idx="10716">
                  <c:v>85.728000000000719</c:v>
                </c:pt>
                <c:pt idx="10717">
                  <c:v>85.736000000000715</c:v>
                </c:pt>
                <c:pt idx="10718">
                  <c:v>85.744000000000725</c:v>
                </c:pt>
                <c:pt idx="10719">
                  <c:v>85.752000000000692</c:v>
                </c:pt>
                <c:pt idx="10720">
                  <c:v>85.760000000000701</c:v>
                </c:pt>
                <c:pt idx="10721">
                  <c:v>85.768000000000683</c:v>
                </c:pt>
                <c:pt idx="10722">
                  <c:v>85.776000000000678</c:v>
                </c:pt>
                <c:pt idx="10723">
                  <c:v>85.784000000000702</c:v>
                </c:pt>
                <c:pt idx="10724">
                  <c:v>85.792000000000684</c:v>
                </c:pt>
                <c:pt idx="10725">
                  <c:v>85.800000000000679</c:v>
                </c:pt>
                <c:pt idx="10726">
                  <c:v>85.808000000000661</c:v>
                </c:pt>
                <c:pt idx="10727">
                  <c:v>85.81600000000067</c:v>
                </c:pt>
                <c:pt idx="10728">
                  <c:v>85.824000000000652</c:v>
                </c:pt>
                <c:pt idx="10729">
                  <c:v>85.832000000000647</c:v>
                </c:pt>
                <c:pt idx="10730">
                  <c:v>85.840000000000657</c:v>
                </c:pt>
                <c:pt idx="10731">
                  <c:v>85.848000000000653</c:v>
                </c:pt>
                <c:pt idx="10732">
                  <c:v>85.856000000000648</c:v>
                </c:pt>
                <c:pt idx="10733">
                  <c:v>85.864000000000644</c:v>
                </c:pt>
                <c:pt idx="10734">
                  <c:v>85.872000000000625</c:v>
                </c:pt>
                <c:pt idx="10735">
                  <c:v>85.880000000000621</c:v>
                </c:pt>
                <c:pt idx="10736">
                  <c:v>85.888000000000616</c:v>
                </c:pt>
                <c:pt idx="10737">
                  <c:v>85.896000000000612</c:v>
                </c:pt>
                <c:pt idx="10738">
                  <c:v>85.904000000000622</c:v>
                </c:pt>
                <c:pt idx="10739">
                  <c:v>85.912000000000617</c:v>
                </c:pt>
                <c:pt idx="10740">
                  <c:v>85.920000000000613</c:v>
                </c:pt>
                <c:pt idx="10741">
                  <c:v>85.928000000000608</c:v>
                </c:pt>
                <c:pt idx="10742">
                  <c:v>85.936000000000604</c:v>
                </c:pt>
                <c:pt idx="10743">
                  <c:v>85.944000000000614</c:v>
                </c:pt>
                <c:pt idx="10744">
                  <c:v>85.952000000000581</c:v>
                </c:pt>
                <c:pt idx="10745">
                  <c:v>85.960000000000591</c:v>
                </c:pt>
                <c:pt idx="10746">
                  <c:v>85.968000000000586</c:v>
                </c:pt>
                <c:pt idx="10747">
                  <c:v>85.976000000000582</c:v>
                </c:pt>
                <c:pt idx="10748">
                  <c:v>85.984000000000577</c:v>
                </c:pt>
                <c:pt idx="10749">
                  <c:v>85.992000000000573</c:v>
                </c:pt>
                <c:pt idx="10750">
                  <c:v>86.000000000000568</c:v>
                </c:pt>
                <c:pt idx="10751">
                  <c:v>86.00800000000055</c:v>
                </c:pt>
                <c:pt idx="10752">
                  <c:v>86.01600000000056</c:v>
                </c:pt>
                <c:pt idx="10753">
                  <c:v>86.024000000000555</c:v>
                </c:pt>
                <c:pt idx="10754">
                  <c:v>86.032000000000551</c:v>
                </c:pt>
                <c:pt idx="10755">
                  <c:v>86.040000000000546</c:v>
                </c:pt>
                <c:pt idx="10756">
                  <c:v>86.048000000000542</c:v>
                </c:pt>
                <c:pt idx="10757">
                  <c:v>86.056000000000523</c:v>
                </c:pt>
                <c:pt idx="10758">
                  <c:v>86.064000000000533</c:v>
                </c:pt>
                <c:pt idx="10759">
                  <c:v>86.072000000000514</c:v>
                </c:pt>
                <c:pt idx="10760">
                  <c:v>86.08000000000051</c:v>
                </c:pt>
                <c:pt idx="10761">
                  <c:v>86.088000000000505</c:v>
                </c:pt>
                <c:pt idx="10762">
                  <c:v>86.096000000000515</c:v>
                </c:pt>
                <c:pt idx="10763">
                  <c:v>86.104000000000511</c:v>
                </c:pt>
                <c:pt idx="10764">
                  <c:v>86.112000000000492</c:v>
                </c:pt>
                <c:pt idx="10765">
                  <c:v>86.120000000000488</c:v>
                </c:pt>
                <c:pt idx="10766">
                  <c:v>86.128000000000469</c:v>
                </c:pt>
                <c:pt idx="10767">
                  <c:v>86.136000000000479</c:v>
                </c:pt>
                <c:pt idx="10768">
                  <c:v>86.144000000000503</c:v>
                </c:pt>
                <c:pt idx="10769">
                  <c:v>86.15200000000047</c:v>
                </c:pt>
                <c:pt idx="10770">
                  <c:v>86.16000000000048</c:v>
                </c:pt>
                <c:pt idx="10771">
                  <c:v>86.168000000000461</c:v>
                </c:pt>
                <c:pt idx="10772">
                  <c:v>86.176000000000457</c:v>
                </c:pt>
                <c:pt idx="10773">
                  <c:v>86.184000000000452</c:v>
                </c:pt>
                <c:pt idx="10774">
                  <c:v>86.192000000000448</c:v>
                </c:pt>
                <c:pt idx="10775">
                  <c:v>86.200000000000472</c:v>
                </c:pt>
                <c:pt idx="10776">
                  <c:v>86.208000000000453</c:v>
                </c:pt>
                <c:pt idx="10777">
                  <c:v>86.216000000000463</c:v>
                </c:pt>
                <c:pt idx="10778">
                  <c:v>86.224000000000444</c:v>
                </c:pt>
                <c:pt idx="10779">
                  <c:v>86.23200000000044</c:v>
                </c:pt>
                <c:pt idx="10780">
                  <c:v>86.240000000000435</c:v>
                </c:pt>
                <c:pt idx="10781">
                  <c:v>86.248000000000431</c:v>
                </c:pt>
                <c:pt idx="10782">
                  <c:v>86.256000000000412</c:v>
                </c:pt>
                <c:pt idx="10783">
                  <c:v>86.264000000000422</c:v>
                </c:pt>
                <c:pt idx="10784">
                  <c:v>86.272000000000418</c:v>
                </c:pt>
                <c:pt idx="10785">
                  <c:v>86.280000000000413</c:v>
                </c:pt>
                <c:pt idx="10786">
                  <c:v>86.288000000000409</c:v>
                </c:pt>
                <c:pt idx="10787">
                  <c:v>86.296000000000404</c:v>
                </c:pt>
                <c:pt idx="10788">
                  <c:v>86.3040000000004</c:v>
                </c:pt>
                <c:pt idx="10789">
                  <c:v>86.312000000000381</c:v>
                </c:pt>
                <c:pt idx="10790">
                  <c:v>86.320000000000377</c:v>
                </c:pt>
                <c:pt idx="10791">
                  <c:v>86.328000000000372</c:v>
                </c:pt>
                <c:pt idx="10792">
                  <c:v>86.336000000000382</c:v>
                </c:pt>
                <c:pt idx="10793">
                  <c:v>86.344000000000392</c:v>
                </c:pt>
                <c:pt idx="10794">
                  <c:v>86.352000000000359</c:v>
                </c:pt>
                <c:pt idx="10795">
                  <c:v>86.360000000000369</c:v>
                </c:pt>
                <c:pt idx="10796">
                  <c:v>86.36800000000035</c:v>
                </c:pt>
                <c:pt idx="10797">
                  <c:v>86.376000000000346</c:v>
                </c:pt>
                <c:pt idx="10798">
                  <c:v>86.384000000000356</c:v>
                </c:pt>
                <c:pt idx="10799">
                  <c:v>86.392000000000351</c:v>
                </c:pt>
                <c:pt idx="10800">
                  <c:v>86.400000000000347</c:v>
                </c:pt>
                <c:pt idx="10801">
                  <c:v>86.408000000000342</c:v>
                </c:pt>
                <c:pt idx="10802">
                  <c:v>86.416000000000352</c:v>
                </c:pt>
                <c:pt idx="10803">
                  <c:v>86.424000000000333</c:v>
                </c:pt>
                <c:pt idx="10804">
                  <c:v>86.432000000000329</c:v>
                </c:pt>
                <c:pt idx="10805">
                  <c:v>86.440000000000325</c:v>
                </c:pt>
                <c:pt idx="10806">
                  <c:v>86.44800000000032</c:v>
                </c:pt>
                <c:pt idx="10807">
                  <c:v>86.456000000000316</c:v>
                </c:pt>
                <c:pt idx="10808">
                  <c:v>86.464000000000325</c:v>
                </c:pt>
                <c:pt idx="10809">
                  <c:v>86.472000000000293</c:v>
                </c:pt>
                <c:pt idx="10810">
                  <c:v>86.480000000000302</c:v>
                </c:pt>
                <c:pt idx="10811">
                  <c:v>86.488000000000298</c:v>
                </c:pt>
                <c:pt idx="10812">
                  <c:v>86.496000000000294</c:v>
                </c:pt>
                <c:pt idx="10813">
                  <c:v>86.504000000000303</c:v>
                </c:pt>
                <c:pt idx="10814">
                  <c:v>86.512000000000285</c:v>
                </c:pt>
                <c:pt idx="10815">
                  <c:v>86.52000000000028</c:v>
                </c:pt>
                <c:pt idx="10816">
                  <c:v>86.528000000000262</c:v>
                </c:pt>
                <c:pt idx="10817">
                  <c:v>86.536000000000271</c:v>
                </c:pt>
                <c:pt idx="10818">
                  <c:v>86.544000000000267</c:v>
                </c:pt>
                <c:pt idx="10819">
                  <c:v>86.552000000000248</c:v>
                </c:pt>
                <c:pt idx="10820">
                  <c:v>86.560000000000272</c:v>
                </c:pt>
                <c:pt idx="10821">
                  <c:v>86.568000000000254</c:v>
                </c:pt>
                <c:pt idx="10822">
                  <c:v>86.576000000000249</c:v>
                </c:pt>
                <c:pt idx="10823">
                  <c:v>86.584000000000245</c:v>
                </c:pt>
                <c:pt idx="10824">
                  <c:v>86.59200000000024</c:v>
                </c:pt>
                <c:pt idx="10825">
                  <c:v>86.600000000000222</c:v>
                </c:pt>
                <c:pt idx="10826">
                  <c:v>86.608000000000217</c:v>
                </c:pt>
                <c:pt idx="10827">
                  <c:v>86.616000000000213</c:v>
                </c:pt>
                <c:pt idx="10828">
                  <c:v>86.624000000000208</c:v>
                </c:pt>
                <c:pt idx="10829">
                  <c:v>86.632000000000218</c:v>
                </c:pt>
                <c:pt idx="10830">
                  <c:v>86.640000000000214</c:v>
                </c:pt>
                <c:pt idx="10831">
                  <c:v>86.648000000000209</c:v>
                </c:pt>
                <c:pt idx="10832">
                  <c:v>86.656000000000191</c:v>
                </c:pt>
                <c:pt idx="10833">
                  <c:v>86.6640000000002</c:v>
                </c:pt>
                <c:pt idx="10834">
                  <c:v>86.672000000000168</c:v>
                </c:pt>
                <c:pt idx="10835">
                  <c:v>86.680000000000177</c:v>
                </c:pt>
                <c:pt idx="10836">
                  <c:v>86.688000000000173</c:v>
                </c:pt>
                <c:pt idx="10837">
                  <c:v>86.696000000000183</c:v>
                </c:pt>
                <c:pt idx="10838">
                  <c:v>86.704000000000164</c:v>
                </c:pt>
                <c:pt idx="10839">
                  <c:v>86.71200000000016</c:v>
                </c:pt>
                <c:pt idx="10840">
                  <c:v>86.720000000000155</c:v>
                </c:pt>
                <c:pt idx="10841">
                  <c:v>86.728000000000151</c:v>
                </c:pt>
                <c:pt idx="10842">
                  <c:v>86.736000000000146</c:v>
                </c:pt>
                <c:pt idx="10843">
                  <c:v>86.744000000000156</c:v>
                </c:pt>
                <c:pt idx="10844">
                  <c:v>86.752000000000123</c:v>
                </c:pt>
                <c:pt idx="10845">
                  <c:v>86.760000000000133</c:v>
                </c:pt>
                <c:pt idx="10846">
                  <c:v>86.768000000000129</c:v>
                </c:pt>
                <c:pt idx="10847">
                  <c:v>86.77600000000011</c:v>
                </c:pt>
                <c:pt idx="10848">
                  <c:v>86.78400000000012</c:v>
                </c:pt>
                <c:pt idx="10849">
                  <c:v>86.792000000000115</c:v>
                </c:pt>
                <c:pt idx="10850">
                  <c:v>86.800000000000111</c:v>
                </c:pt>
                <c:pt idx="10851">
                  <c:v>86.808000000000092</c:v>
                </c:pt>
                <c:pt idx="10852">
                  <c:v>86.816000000000102</c:v>
                </c:pt>
                <c:pt idx="10853">
                  <c:v>86.824000000000098</c:v>
                </c:pt>
                <c:pt idx="10854">
                  <c:v>86.832000000000079</c:v>
                </c:pt>
                <c:pt idx="10855">
                  <c:v>86.840000000000103</c:v>
                </c:pt>
                <c:pt idx="10856">
                  <c:v>86.848000000000084</c:v>
                </c:pt>
                <c:pt idx="10857">
                  <c:v>86.85600000000008</c:v>
                </c:pt>
                <c:pt idx="10858">
                  <c:v>86.864000000000075</c:v>
                </c:pt>
                <c:pt idx="10859">
                  <c:v>86.872000000000057</c:v>
                </c:pt>
                <c:pt idx="10860">
                  <c:v>86.880000000000052</c:v>
                </c:pt>
                <c:pt idx="10861">
                  <c:v>86.888000000000048</c:v>
                </c:pt>
                <c:pt idx="10862">
                  <c:v>86.896000000000072</c:v>
                </c:pt>
                <c:pt idx="10863">
                  <c:v>86.904000000000067</c:v>
                </c:pt>
                <c:pt idx="10864">
                  <c:v>86.912000000000063</c:v>
                </c:pt>
                <c:pt idx="10865">
                  <c:v>86.920000000000044</c:v>
                </c:pt>
                <c:pt idx="10866">
                  <c:v>86.92800000000004</c:v>
                </c:pt>
                <c:pt idx="10867">
                  <c:v>86.936000000000035</c:v>
                </c:pt>
                <c:pt idx="10868">
                  <c:v>86.944000000000045</c:v>
                </c:pt>
                <c:pt idx="10869">
                  <c:v>86.952000000000012</c:v>
                </c:pt>
                <c:pt idx="10870">
                  <c:v>86.960000000000022</c:v>
                </c:pt>
                <c:pt idx="10871">
                  <c:v>86.968000000000032</c:v>
                </c:pt>
                <c:pt idx="10872">
                  <c:v>86.976000000000013</c:v>
                </c:pt>
                <c:pt idx="10873">
                  <c:v>86.984000000000023</c:v>
                </c:pt>
                <c:pt idx="10874">
                  <c:v>86.992000000000004</c:v>
                </c:pt>
                <c:pt idx="10875">
                  <c:v>87</c:v>
                </c:pt>
                <c:pt idx="10876">
                  <c:v>87.007999999999996</c:v>
                </c:pt>
                <c:pt idx="10877">
                  <c:v>87.015999999999991</c:v>
                </c:pt>
                <c:pt idx="10878">
                  <c:v>87.023999999999987</c:v>
                </c:pt>
                <c:pt idx="10879">
                  <c:v>87.031999999999996</c:v>
                </c:pt>
                <c:pt idx="10880">
                  <c:v>87.039999999999992</c:v>
                </c:pt>
                <c:pt idx="10881">
                  <c:v>87.047999999999988</c:v>
                </c:pt>
                <c:pt idx="10882">
                  <c:v>87.055999999999969</c:v>
                </c:pt>
                <c:pt idx="10883">
                  <c:v>87.063999999999965</c:v>
                </c:pt>
                <c:pt idx="10884">
                  <c:v>87.07199999999996</c:v>
                </c:pt>
                <c:pt idx="10885">
                  <c:v>87.079999999999956</c:v>
                </c:pt>
                <c:pt idx="10886">
                  <c:v>87.087999999999965</c:v>
                </c:pt>
                <c:pt idx="10887">
                  <c:v>87.095999999999947</c:v>
                </c:pt>
                <c:pt idx="10888">
                  <c:v>87.103999999999942</c:v>
                </c:pt>
                <c:pt idx="10889">
                  <c:v>87.111999999999952</c:v>
                </c:pt>
                <c:pt idx="10890">
                  <c:v>87.119999999999933</c:v>
                </c:pt>
                <c:pt idx="10891">
                  <c:v>87.127999999999929</c:v>
                </c:pt>
                <c:pt idx="10892">
                  <c:v>87.13599999999991</c:v>
                </c:pt>
                <c:pt idx="10893">
                  <c:v>87.14399999999992</c:v>
                </c:pt>
                <c:pt idx="10894">
                  <c:v>87.151999999999916</c:v>
                </c:pt>
                <c:pt idx="10895">
                  <c:v>87.159999999999911</c:v>
                </c:pt>
                <c:pt idx="10896">
                  <c:v>87.167999999999907</c:v>
                </c:pt>
                <c:pt idx="10897">
                  <c:v>87.175999999999888</c:v>
                </c:pt>
                <c:pt idx="10898">
                  <c:v>87.183999999999898</c:v>
                </c:pt>
                <c:pt idx="10899">
                  <c:v>87.191999999999894</c:v>
                </c:pt>
                <c:pt idx="10900">
                  <c:v>87.199999999999903</c:v>
                </c:pt>
                <c:pt idx="10901">
                  <c:v>87.207999999999899</c:v>
                </c:pt>
                <c:pt idx="10902">
                  <c:v>87.215999999999894</c:v>
                </c:pt>
                <c:pt idx="10903">
                  <c:v>87.223999999999876</c:v>
                </c:pt>
                <c:pt idx="10904">
                  <c:v>87.231999999999886</c:v>
                </c:pt>
                <c:pt idx="10905">
                  <c:v>87.239999999999867</c:v>
                </c:pt>
                <c:pt idx="10906">
                  <c:v>87.247999999999877</c:v>
                </c:pt>
                <c:pt idx="10907">
                  <c:v>87.255999999999872</c:v>
                </c:pt>
                <c:pt idx="10908">
                  <c:v>87.263999999999868</c:v>
                </c:pt>
                <c:pt idx="10909">
                  <c:v>87.271999999999863</c:v>
                </c:pt>
                <c:pt idx="10910">
                  <c:v>87.279999999999845</c:v>
                </c:pt>
                <c:pt idx="10911">
                  <c:v>87.287999999999855</c:v>
                </c:pt>
                <c:pt idx="10912">
                  <c:v>87.295999999999836</c:v>
                </c:pt>
                <c:pt idx="10913">
                  <c:v>87.303999999999832</c:v>
                </c:pt>
                <c:pt idx="10914">
                  <c:v>87.311999999999827</c:v>
                </c:pt>
                <c:pt idx="10915">
                  <c:v>87.319999999999823</c:v>
                </c:pt>
                <c:pt idx="10916">
                  <c:v>87.327999999999832</c:v>
                </c:pt>
                <c:pt idx="10917">
                  <c:v>87.335999999999814</c:v>
                </c:pt>
                <c:pt idx="10918">
                  <c:v>87.343999999999824</c:v>
                </c:pt>
                <c:pt idx="10919">
                  <c:v>87.351999999999805</c:v>
                </c:pt>
                <c:pt idx="10920">
                  <c:v>87.3599999999998</c:v>
                </c:pt>
                <c:pt idx="10921">
                  <c:v>87.367999999999796</c:v>
                </c:pt>
                <c:pt idx="10922">
                  <c:v>87.375999999999777</c:v>
                </c:pt>
                <c:pt idx="10923">
                  <c:v>87.383999999999787</c:v>
                </c:pt>
                <c:pt idx="10924">
                  <c:v>87.391999999999797</c:v>
                </c:pt>
                <c:pt idx="10925">
                  <c:v>87.399999999999793</c:v>
                </c:pt>
                <c:pt idx="10926">
                  <c:v>87.407999999999788</c:v>
                </c:pt>
                <c:pt idx="10927">
                  <c:v>87.415999999999784</c:v>
                </c:pt>
                <c:pt idx="10928">
                  <c:v>87.423999999999765</c:v>
                </c:pt>
                <c:pt idx="10929">
                  <c:v>87.431999999999775</c:v>
                </c:pt>
                <c:pt idx="10930">
                  <c:v>87.43999999999977</c:v>
                </c:pt>
                <c:pt idx="10931">
                  <c:v>87.44799999999978</c:v>
                </c:pt>
                <c:pt idx="10932">
                  <c:v>87.455999999999747</c:v>
                </c:pt>
                <c:pt idx="10933">
                  <c:v>87.463999999999757</c:v>
                </c:pt>
                <c:pt idx="10934">
                  <c:v>87.471999999999753</c:v>
                </c:pt>
                <c:pt idx="10935">
                  <c:v>87.479999999999734</c:v>
                </c:pt>
                <c:pt idx="10936">
                  <c:v>87.487999999999744</c:v>
                </c:pt>
                <c:pt idx="10937">
                  <c:v>87.495999999999725</c:v>
                </c:pt>
                <c:pt idx="10938">
                  <c:v>87.503999999999721</c:v>
                </c:pt>
                <c:pt idx="10939">
                  <c:v>87.51199999999973</c:v>
                </c:pt>
                <c:pt idx="10940">
                  <c:v>87.519999999999726</c:v>
                </c:pt>
                <c:pt idx="10941">
                  <c:v>87.527999999999707</c:v>
                </c:pt>
                <c:pt idx="10942">
                  <c:v>87.535999999999703</c:v>
                </c:pt>
                <c:pt idx="10943">
                  <c:v>87.543999999999713</c:v>
                </c:pt>
                <c:pt idx="10944">
                  <c:v>87.551999999999694</c:v>
                </c:pt>
                <c:pt idx="10945">
                  <c:v>87.559999999999675</c:v>
                </c:pt>
                <c:pt idx="10946">
                  <c:v>87.567999999999685</c:v>
                </c:pt>
                <c:pt idx="10947">
                  <c:v>87.575999999999652</c:v>
                </c:pt>
                <c:pt idx="10948">
                  <c:v>87.583999999999662</c:v>
                </c:pt>
                <c:pt idx="10949">
                  <c:v>87.591999999999686</c:v>
                </c:pt>
                <c:pt idx="10950">
                  <c:v>87.599999999999667</c:v>
                </c:pt>
                <c:pt idx="10951">
                  <c:v>87.607999999999663</c:v>
                </c:pt>
                <c:pt idx="10952">
                  <c:v>87.615999999999644</c:v>
                </c:pt>
                <c:pt idx="10953">
                  <c:v>87.62399999999964</c:v>
                </c:pt>
                <c:pt idx="10954">
                  <c:v>87.631999999999636</c:v>
                </c:pt>
                <c:pt idx="10955">
                  <c:v>87.639999999999631</c:v>
                </c:pt>
                <c:pt idx="10956">
                  <c:v>87.647999999999627</c:v>
                </c:pt>
                <c:pt idx="10957">
                  <c:v>87.655999999999608</c:v>
                </c:pt>
                <c:pt idx="10958">
                  <c:v>87.663999999999632</c:v>
                </c:pt>
                <c:pt idx="10959">
                  <c:v>87.671999999999613</c:v>
                </c:pt>
                <c:pt idx="10960">
                  <c:v>87.679999999999609</c:v>
                </c:pt>
                <c:pt idx="10961">
                  <c:v>87.687999999999604</c:v>
                </c:pt>
                <c:pt idx="10962">
                  <c:v>87.6959999999996</c:v>
                </c:pt>
                <c:pt idx="10963">
                  <c:v>87.703999999999596</c:v>
                </c:pt>
                <c:pt idx="10964">
                  <c:v>87.711999999999605</c:v>
                </c:pt>
                <c:pt idx="10965">
                  <c:v>87.719999999999601</c:v>
                </c:pt>
                <c:pt idx="10966">
                  <c:v>87.727999999999597</c:v>
                </c:pt>
                <c:pt idx="10967">
                  <c:v>87.735999999999592</c:v>
                </c:pt>
                <c:pt idx="10968">
                  <c:v>87.743999999999588</c:v>
                </c:pt>
                <c:pt idx="10969">
                  <c:v>87.751999999999583</c:v>
                </c:pt>
                <c:pt idx="10970">
                  <c:v>87.759999999999565</c:v>
                </c:pt>
                <c:pt idx="10971">
                  <c:v>87.767999999999574</c:v>
                </c:pt>
                <c:pt idx="10972">
                  <c:v>87.775999999999556</c:v>
                </c:pt>
                <c:pt idx="10973">
                  <c:v>87.783999999999565</c:v>
                </c:pt>
                <c:pt idx="10974">
                  <c:v>87.791999999999561</c:v>
                </c:pt>
                <c:pt idx="10975">
                  <c:v>87.799999999999557</c:v>
                </c:pt>
                <c:pt idx="10976">
                  <c:v>87.807999999999552</c:v>
                </c:pt>
                <c:pt idx="10977">
                  <c:v>87.815999999999534</c:v>
                </c:pt>
                <c:pt idx="10978">
                  <c:v>87.823999999999529</c:v>
                </c:pt>
                <c:pt idx="10979">
                  <c:v>87.831999999999525</c:v>
                </c:pt>
                <c:pt idx="10980">
                  <c:v>87.83999999999952</c:v>
                </c:pt>
                <c:pt idx="10981">
                  <c:v>87.84799999999953</c:v>
                </c:pt>
                <c:pt idx="10982">
                  <c:v>87.855999999999511</c:v>
                </c:pt>
                <c:pt idx="10983">
                  <c:v>87.863999999999507</c:v>
                </c:pt>
                <c:pt idx="10984">
                  <c:v>87.871999999999503</c:v>
                </c:pt>
                <c:pt idx="10985">
                  <c:v>87.879999999999498</c:v>
                </c:pt>
                <c:pt idx="10986">
                  <c:v>87.887999999999494</c:v>
                </c:pt>
                <c:pt idx="10987">
                  <c:v>87.895999999999503</c:v>
                </c:pt>
                <c:pt idx="10988">
                  <c:v>87.903999999999499</c:v>
                </c:pt>
                <c:pt idx="10989">
                  <c:v>87.911999999999509</c:v>
                </c:pt>
                <c:pt idx="10990">
                  <c:v>87.91999999999949</c:v>
                </c:pt>
                <c:pt idx="10991">
                  <c:v>87.927999999999486</c:v>
                </c:pt>
                <c:pt idx="10992">
                  <c:v>87.935999999999467</c:v>
                </c:pt>
                <c:pt idx="10993">
                  <c:v>87.943999999999477</c:v>
                </c:pt>
                <c:pt idx="10994">
                  <c:v>87.951999999999487</c:v>
                </c:pt>
                <c:pt idx="10995">
                  <c:v>87.959999999999468</c:v>
                </c:pt>
                <c:pt idx="10996">
                  <c:v>87.967999999999478</c:v>
                </c:pt>
                <c:pt idx="10997">
                  <c:v>87.975999999999445</c:v>
                </c:pt>
                <c:pt idx="10998">
                  <c:v>87.983999999999455</c:v>
                </c:pt>
                <c:pt idx="10999">
                  <c:v>87.99199999999945</c:v>
                </c:pt>
                <c:pt idx="11000">
                  <c:v>87.999999999999446</c:v>
                </c:pt>
                <c:pt idx="11001">
                  <c:v>88.007999999999427</c:v>
                </c:pt>
                <c:pt idx="11002">
                  <c:v>88.015999999999423</c:v>
                </c:pt>
                <c:pt idx="11003">
                  <c:v>88.023999999999432</c:v>
                </c:pt>
                <c:pt idx="11004">
                  <c:v>88.031999999999428</c:v>
                </c:pt>
                <c:pt idx="11005">
                  <c:v>88.039999999999424</c:v>
                </c:pt>
                <c:pt idx="11006">
                  <c:v>88.047999999999419</c:v>
                </c:pt>
                <c:pt idx="11007">
                  <c:v>88.055999999999401</c:v>
                </c:pt>
                <c:pt idx="11008">
                  <c:v>88.063999999999396</c:v>
                </c:pt>
                <c:pt idx="11009">
                  <c:v>88.071999999999392</c:v>
                </c:pt>
                <c:pt idx="11010">
                  <c:v>88.079999999999387</c:v>
                </c:pt>
                <c:pt idx="11011">
                  <c:v>88.087999999999397</c:v>
                </c:pt>
                <c:pt idx="11012">
                  <c:v>88.095999999999393</c:v>
                </c:pt>
                <c:pt idx="11013">
                  <c:v>88.103999999999374</c:v>
                </c:pt>
                <c:pt idx="11014">
                  <c:v>88.111999999999384</c:v>
                </c:pt>
                <c:pt idx="11015">
                  <c:v>88.119999999999365</c:v>
                </c:pt>
                <c:pt idx="11016">
                  <c:v>88.127999999999361</c:v>
                </c:pt>
                <c:pt idx="11017">
                  <c:v>88.135999999999356</c:v>
                </c:pt>
                <c:pt idx="11018">
                  <c:v>88.143999999999366</c:v>
                </c:pt>
                <c:pt idx="11019">
                  <c:v>88.151999999999347</c:v>
                </c:pt>
                <c:pt idx="11020">
                  <c:v>88.159999999999343</c:v>
                </c:pt>
                <c:pt idx="11021">
                  <c:v>88.167999999999353</c:v>
                </c:pt>
                <c:pt idx="11022">
                  <c:v>88.17599999999932</c:v>
                </c:pt>
                <c:pt idx="11023">
                  <c:v>88.18399999999933</c:v>
                </c:pt>
                <c:pt idx="11024">
                  <c:v>88.191999999999325</c:v>
                </c:pt>
                <c:pt idx="11025">
                  <c:v>88.199999999999321</c:v>
                </c:pt>
                <c:pt idx="11026">
                  <c:v>88.20799999999933</c:v>
                </c:pt>
                <c:pt idx="11027">
                  <c:v>88.215999999999326</c:v>
                </c:pt>
                <c:pt idx="11028">
                  <c:v>88.223999999999307</c:v>
                </c:pt>
                <c:pt idx="11029">
                  <c:v>88.231999999999317</c:v>
                </c:pt>
                <c:pt idx="11030">
                  <c:v>88.239999999999313</c:v>
                </c:pt>
                <c:pt idx="11031">
                  <c:v>88.247999999999308</c:v>
                </c:pt>
                <c:pt idx="11032">
                  <c:v>88.25599999999929</c:v>
                </c:pt>
                <c:pt idx="11033">
                  <c:v>88.263999999999299</c:v>
                </c:pt>
                <c:pt idx="11034">
                  <c:v>88.271999999999295</c:v>
                </c:pt>
                <c:pt idx="11035">
                  <c:v>88.279999999999276</c:v>
                </c:pt>
                <c:pt idx="11036">
                  <c:v>88.287999999999286</c:v>
                </c:pt>
                <c:pt idx="11037">
                  <c:v>88.295999999999282</c:v>
                </c:pt>
                <c:pt idx="11038">
                  <c:v>88.303999999999263</c:v>
                </c:pt>
                <c:pt idx="11039">
                  <c:v>88.311999999999287</c:v>
                </c:pt>
                <c:pt idx="11040">
                  <c:v>88.319999999999268</c:v>
                </c:pt>
                <c:pt idx="11041">
                  <c:v>88.327999999999264</c:v>
                </c:pt>
                <c:pt idx="11042">
                  <c:v>88.335999999999245</c:v>
                </c:pt>
                <c:pt idx="11043">
                  <c:v>88.343999999999255</c:v>
                </c:pt>
                <c:pt idx="11044">
                  <c:v>88.351999999999236</c:v>
                </c:pt>
                <c:pt idx="11045">
                  <c:v>88.359999999999232</c:v>
                </c:pt>
                <c:pt idx="11046">
                  <c:v>88.367999999999242</c:v>
                </c:pt>
                <c:pt idx="11047">
                  <c:v>88.375999999999209</c:v>
                </c:pt>
                <c:pt idx="11048">
                  <c:v>88.383999999999233</c:v>
                </c:pt>
                <c:pt idx="11049">
                  <c:v>88.391999999999229</c:v>
                </c:pt>
                <c:pt idx="11050">
                  <c:v>88.399999999999224</c:v>
                </c:pt>
                <c:pt idx="11051">
                  <c:v>88.40799999999922</c:v>
                </c:pt>
                <c:pt idx="11052">
                  <c:v>88.415999999999215</c:v>
                </c:pt>
                <c:pt idx="11053">
                  <c:v>88.423999999999197</c:v>
                </c:pt>
                <c:pt idx="11054">
                  <c:v>88.431999999999206</c:v>
                </c:pt>
                <c:pt idx="11055">
                  <c:v>88.439999999999216</c:v>
                </c:pt>
                <c:pt idx="11056">
                  <c:v>88.447999999999212</c:v>
                </c:pt>
                <c:pt idx="11057">
                  <c:v>88.455999999999193</c:v>
                </c:pt>
                <c:pt idx="11058">
                  <c:v>88.463999999999189</c:v>
                </c:pt>
                <c:pt idx="11059">
                  <c:v>88.471999999999184</c:v>
                </c:pt>
                <c:pt idx="11060">
                  <c:v>88.479999999999166</c:v>
                </c:pt>
                <c:pt idx="11061">
                  <c:v>88.487999999999175</c:v>
                </c:pt>
                <c:pt idx="11062">
                  <c:v>88.495999999999171</c:v>
                </c:pt>
                <c:pt idx="11063">
                  <c:v>88.503999999999166</c:v>
                </c:pt>
                <c:pt idx="11064">
                  <c:v>88.511999999999176</c:v>
                </c:pt>
                <c:pt idx="11065">
                  <c:v>88.519999999999158</c:v>
                </c:pt>
                <c:pt idx="11066">
                  <c:v>88.527999999999153</c:v>
                </c:pt>
                <c:pt idx="11067">
                  <c:v>88.535999999999135</c:v>
                </c:pt>
                <c:pt idx="11068">
                  <c:v>88.543999999999144</c:v>
                </c:pt>
                <c:pt idx="11069">
                  <c:v>88.551999999999126</c:v>
                </c:pt>
                <c:pt idx="11070">
                  <c:v>88.559999999999121</c:v>
                </c:pt>
                <c:pt idx="11071">
                  <c:v>88.567999999999131</c:v>
                </c:pt>
                <c:pt idx="11072">
                  <c:v>88.575999999999112</c:v>
                </c:pt>
                <c:pt idx="11073">
                  <c:v>88.583999999999122</c:v>
                </c:pt>
                <c:pt idx="11074">
                  <c:v>88.591999999999118</c:v>
                </c:pt>
                <c:pt idx="11075">
                  <c:v>88.599999999999113</c:v>
                </c:pt>
                <c:pt idx="11076">
                  <c:v>88.607999999999095</c:v>
                </c:pt>
                <c:pt idx="11077">
                  <c:v>88.61599999999909</c:v>
                </c:pt>
                <c:pt idx="11078">
                  <c:v>88.623999999999086</c:v>
                </c:pt>
                <c:pt idx="11079">
                  <c:v>88.631999999999096</c:v>
                </c:pt>
                <c:pt idx="11080">
                  <c:v>88.639999999999077</c:v>
                </c:pt>
                <c:pt idx="11081">
                  <c:v>88.647999999999087</c:v>
                </c:pt>
                <c:pt idx="11082">
                  <c:v>88.655999999999068</c:v>
                </c:pt>
                <c:pt idx="11083">
                  <c:v>88.663999999999064</c:v>
                </c:pt>
                <c:pt idx="11084">
                  <c:v>88.671999999999073</c:v>
                </c:pt>
                <c:pt idx="11085">
                  <c:v>88.679999999999055</c:v>
                </c:pt>
                <c:pt idx="11086">
                  <c:v>88.687999999999064</c:v>
                </c:pt>
                <c:pt idx="11087">
                  <c:v>88.695999999999046</c:v>
                </c:pt>
                <c:pt idx="11088">
                  <c:v>88.703999999999056</c:v>
                </c:pt>
                <c:pt idx="11089">
                  <c:v>88.711999999999051</c:v>
                </c:pt>
                <c:pt idx="11090">
                  <c:v>88.719999999999047</c:v>
                </c:pt>
                <c:pt idx="11091">
                  <c:v>88.727999999999042</c:v>
                </c:pt>
                <c:pt idx="11092">
                  <c:v>88.735999999999024</c:v>
                </c:pt>
                <c:pt idx="11093">
                  <c:v>88.743999999999048</c:v>
                </c:pt>
                <c:pt idx="11094">
                  <c:v>88.751999999999029</c:v>
                </c:pt>
                <c:pt idx="11095">
                  <c:v>88.759999999999025</c:v>
                </c:pt>
                <c:pt idx="11096">
                  <c:v>88.76799999999902</c:v>
                </c:pt>
                <c:pt idx="11097">
                  <c:v>88.775999999999001</c:v>
                </c:pt>
                <c:pt idx="11098">
                  <c:v>88.783999999998997</c:v>
                </c:pt>
                <c:pt idx="11099">
                  <c:v>88.791999999999007</c:v>
                </c:pt>
                <c:pt idx="11100">
                  <c:v>88.799999999999017</c:v>
                </c:pt>
                <c:pt idx="11101">
                  <c:v>88.807999999998998</c:v>
                </c:pt>
                <c:pt idx="11102">
                  <c:v>88.815999999998994</c:v>
                </c:pt>
                <c:pt idx="11103">
                  <c:v>88.823999999998975</c:v>
                </c:pt>
                <c:pt idx="11104">
                  <c:v>88.831999999998985</c:v>
                </c:pt>
                <c:pt idx="11105">
                  <c:v>88.839999999998966</c:v>
                </c:pt>
                <c:pt idx="11106">
                  <c:v>88.847999999998962</c:v>
                </c:pt>
                <c:pt idx="11107">
                  <c:v>88.855999999998943</c:v>
                </c:pt>
                <c:pt idx="11108">
                  <c:v>88.863999999998953</c:v>
                </c:pt>
                <c:pt idx="11109">
                  <c:v>88.871999999998934</c:v>
                </c:pt>
                <c:pt idx="11110">
                  <c:v>88.87999999999893</c:v>
                </c:pt>
                <c:pt idx="11111">
                  <c:v>88.887999999998925</c:v>
                </c:pt>
                <c:pt idx="11112">
                  <c:v>88.895999999998921</c:v>
                </c:pt>
                <c:pt idx="11113">
                  <c:v>88.903999999998931</c:v>
                </c:pt>
                <c:pt idx="11114">
                  <c:v>88.91199999999894</c:v>
                </c:pt>
                <c:pt idx="11115">
                  <c:v>88.919999999998922</c:v>
                </c:pt>
                <c:pt idx="11116">
                  <c:v>88.927999999998917</c:v>
                </c:pt>
                <c:pt idx="11117">
                  <c:v>88.935999999998913</c:v>
                </c:pt>
                <c:pt idx="11118">
                  <c:v>88.943999999998908</c:v>
                </c:pt>
                <c:pt idx="11119">
                  <c:v>88.951999999998904</c:v>
                </c:pt>
                <c:pt idx="11120">
                  <c:v>88.9599999999989</c:v>
                </c:pt>
                <c:pt idx="11121">
                  <c:v>88.967999999998909</c:v>
                </c:pt>
                <c:pt idx="11122">
                  <c:v>88.975999999998876</c:v>
                </c:pt>
                <c:pt idx="11123">
                  <c:v>88.983999999998886</c:v>
                </c:pt>
                <c:pt idx="11124">
                  <c:v>88.991999999998896</c:v>
                </c:pt>
                <c:pt idx="11125">
                  <c:v>88.999999999998877</c:v>
                </c:pt>
                <c:pt idx="11126">
                  <c:v>89.007999999998887</c:v>
                </c:pt>
                <c:pt idx="11127">
                  <c:v>89.015999999998868</c:v>
                </c:pt>
                <c:pt idx="11128">
                  <c:v>89.023999999998864</c:v>
                </c:pt>
                <c:pt idx="11129">
                  <c:v>89.03199999999886</c:v>
                </c:pt>
                <c:pt idx="11130">
                  <c:v>89.039999999998855</c:v>
                </c:pt>
                <c:pt idx="11131">
                  <c:v>89.047999999998851</c:v>
                </c:pt>
                <c:pt idx="11132">
                  <c:v>89.055999999998832</c:v>
                </c:pt>
                <c:pt idx="11133">
                  <c:v>89.063999999998842</c:v>
                </c:pt>
                <c:pt idx="11134">
                  <c:v>89.071999999998823</c:v>
                </c:pt>
                <c:pt idx="11135">
                  <c:v>89.079999999998833</c:v>
                </c:pt>
                <c:pt idx="11136">
                  <c:v>89.087999999998829</c:v>
                </c:pt>
                <c:pt idx="11137">
                  <c:v>89.095999999998824</c:v>
                </c:pt>
                <c:pt idx="11138">
                  <c:v>89.103999999998805</c:v>
                </c:pt>
                <c:pt idx="11139">
                  <c:v>89.111999999998815</c:v>
                </c:pt>
                <c:pt idx="11140">
                  <c:v>89.119999999998797</c:v>
                </c:pt>
                <c:pt idx="11141">
                  <c:v>89.127999999998792</c:v>
                </c:pt>
                <c:pt idx="11142">
                  <c:v>89.135999999998802</c:v>
                </c:pt>
                <c:pt idx="11143">
                  <c:v>89.143999999998798</c:v>
                </c:pt>
                <c:pt idx="11144">
                  <c:v>89.151999999998793</c:v>
                </c:pt>
                <c:pt idx="11145">
                  <c:v>89.159999999998774</c:v>
                </c:pt>
                <c:pt idx="11146">
                  <c:v>89.167999999998784</c:v>
                </c:pt>
                <c:pt idx="11147">
                  <c:v>89.175999999998751</c:v>
                </c:pt>
                <c:pt idx="11148">
                  <c:v>89.183999999998761</c:v>
                </c:pt>
                <c:pt idx="11149">
                  <c:v>89.191999999998771</c:v>
                </c:pt>
                <c:pt idx="11150">
                  <c:v>89.199999999998766</c:v>
                </c:pt>
                <c:pt idx="11151">
                  <c:v>89.207999999998776</c:v>
                </c:pt>
                <c:pt idx="11152">
                  <c:v>89.215999999998758</c:v>
                </c:pt>
                <c:pt idx="11153">
                  <c:v>89.223999999998753</c:v>
                </c:pt>
                <c:pt idx="11154">
                  <c:v>89.231999999998749</c:v>
                </c:pt>
                <c:pt idx="11155">
                  <c:v>89.239999999998744</c:v>
                </c:pt>
                <c:pt idx="11156">
                  <c:v>89.24799999999874</c:v>
                </c:pt>
                <c:pt idx="11157">
                  <c:v>89.255999999998721</c:v>
                </c:pt>
                <c:pt idx="11158">
                  <c:v>89.263999999998731</c:v>
                </c:pt>
                <c:pt idx="11159">
                  <c:v>89.271999999998727</c:v>
                </c:pt>
                <c:pt idx="11160">
                  <c:v>89.279999999998722</c:v>
                </c:pt>
                <c:pt idx="11161">
                  <c:v>89.287999999998718</c:v>
                </c:pt>
                <c:pt idx="11162">
                  <c:v>89.295999999998713</c:v>
                </c:pt>
                <c:pt idx="11163">
                  <c:v>89.303999999998695</c:v>
                </c:pt>
                <c:pt idx="11164">
                  <c:v>89.311999999998704</c:v>
                </c:pt>
                <c:pt idx="11165">
                  <c:v>89.3199999999987</c:v>
                </c:pt>
                <c:pt idx="11166">
                  <c:v>89.327999999998696</c:v>
                </c:pt>
                <c:pt idx="11167">
                  <c:v>89.335999999998677</c:v>
                </c:pt>
                <c:pt idx="11168">
                  <c:v>89.343999999998687</c:v>
                </c:pt>
                <c:pt idx="11169">
                  <c:v>89.351999999998682</c:v>
                </c:pt>
                <c:pt idx="11170">
                  <c:v>89.359999999998664</c:v>
                </c:pt>
                <c:pt idx="11171">
                  <c:v>89.367999999998688</c:v>
                </c:pt>
                <c:pt idx="11172">
                  <c:v>89.375999999998655</c:v>
                </c:pt>
                <c:pt idx="11173">
                  <c:v>89.383999999998665</c:v>
                </c:pt>
                <c:pt idx="11174">
                  <c:v>89.39199999999866</c:v>
                </c:pt>
                <c:pt idx="11175">
                  <c:v>89.399999999998656</c:v>
                </c:pt>
                <c:pt idx="11176">
                  <c:v>89.407999999998651</c:v>
                </c:pt>
                <c:pt idx="11177">
                  <c:v>89.415999999998647</c:v>
                </c:pt>
                <c:pt idx="11178">
                  <c:v>89.423999999998642</c:v>
                </c:pt>
                <c:pt idx="11179">
                  <c:v>89.431999999998638</c:v>
                </c:pt>
                <c:pt idx="11180">
                  <c:v>89.439999999998648</c:v>
                </c:pt>
                <c:pt idx="11181">
                  <c:v>89.447999999998643</c:v>
                </c:pt>
                <c:pt idx="11182">
                  <c:v>89.455999999998625</c:v>
                </c:pt>
                <c:pt idx="11183">
                  <c:v>89.46399999999862</c:v>
                </c:pt>
                <c:pt idx="11184">
                  <c:v>89.471999999998616</c:v>
                </c:pt>
                <c:pt idx="11185">
                  <c:v>89.479999999998597</c:v>
                </c:pt>
                <c:pt idx="11186">
                  <c:v>89.487999999998607</c:v>
                </c:pt>
                <c:pt idx="11187">
                  <c:v>89.495999999998617</c:v>
                </c:pt>
                <c:pt idx="11188">
                  <c:v>89.503999999998598</c:v>
                </c:pt>
                <c:pt idx="11189">
                  <c:v>89.511999999998608</c:v>
                </c:pt>
                <c:pt idx="11190">
                  <c:v>89.519999999998589</c:v>
                </c:pt>
                <c:pt idx="11191">
                  <c:v>89.527999999998585</c:v>
                </c:pt>
                <c:pt idx="11192">
                  <c:v>89.535999999998566</c:v>
                </c:pt>
                <c:pt idx="11193">
                  <c:v>89.543999999998576</c:v>
                </c:pt>
                <c:pt idx="11194">
                  <c:v>89.551999999998571</c:v>
                </c:pt>
                <c:pt idx="11195">
                  <c:v>89.559999999998567</c:v>
                </c:pt>
                <c:pt idx="11196">
                  <c:v>89.567999999998577</c:v>
                </c:pt>
                <c:pt idx="11197">
                  <c:v>89.575999999998544</c:v>
                </c:pt>
                <c:pt idx="11198">
                  <c:v>89.583999999998554</c:v>
                </c:pt>
                <c:pt idx="11199">
                  <c:v>89.591999999998549</c:v>
                </c:pt>
                <c:pt idx="11200">
                  <c:v>89.599999999998545</c:v>
                </c:pt>
                <c:pt idx="11201">
                  <c:v>89.607999999998526</c:v>
                </c:pt>
                <c:pt idx="11202">
                  <c:v>89.615999999998522</c:v>
                </c:pt>
                <c:pt idx="11203">
                  <c:v>89.623999999998517</c:v>
                </c:pt>
                <c:pt idx="11204">
                  <c:v>89.631999999998527</c:v>
                </c:pt>
                <c:pt idx="11205">
                  <c:v>89.639999999998523</c:v>
                </c:pt>
                <c:pt idx="11206">
                  <c:v>89.647999999998518</c:v>
                </c:pt>
                <c:pt idx="11207">
                  <c:v>89.6559999999985</c:v>
                </c:pt>
                <c:pt idx="11208">
                  <c:v>89.663999999998495</c:v>
                </c:pt>
                <c:pt idx="11209">
                  <c:v>89.671999999998491</c:v>
                </c:pt>
                <c:pt idx="11210">
                  <c:v>89.679999999998486</c:v>
                </c:pt>
                <c:pt idx="11211">
                  <c:v>89.687999999998496</c:v>
                </c:pt>
                <c:pt idx="11212">
                  <c:v>89.695999999998477</c:v>
                </c:pt>
                <c:pt idx="11213">
                  <c:v>89.703999999998487</c:v>
                </c:pt>
                <c:pt idx="11214">
                  <c:v>89.711999999998497</c:v>
                </c:pt>
                <c:pt idx="11215">
                  <c:v>89.719999999998478</c:v>
                </c:pt>
                <c:pt idx="11216">
                  <c:v>89.727999999998474</c:v>
                </c:pt>
                <c:pt idx="11217">
                  <c:v>89.735999999998469</c:v>
                </c:pt>
                <c:pt idx="11218">
                  <c:v>89.743999999998479</c:v>
                </c:pt>
                <c:pt idx="11219">
                  <c:v>89.751999999998461</c:v>
                </c:pt>
                <c:pt idx="11220">
                  <c:v>89.759999999998456</c:v>
                </c:pt>
                <c:pt idx="11221">
                  <c:v>89.767999999998452</c:v>
                </c:pt>
                <c:pt idx="11222">
                  <c:v>89.775999999998433</c:v>
                </c:pt>
                <c:pt idx="11223">
                  <c:v>89.783999999998443</c:v>
                </c:pt>
                <c:pt idx="11224">
                  <c:v>89.791999999998438</c:v>
                </c:pt>
                <c:pt idx="11225">
                  <c:v>89.799999999998434</c:v>
                </c:pt>
                <c:pt idx="11226">
                  <c:v>89.80799999999843</c:v>
                </c:pt>
                <c:pt idx="11227">
                  <c:v>89.815999999998425</c:v>
                </c:pt>
                <c:pt idx="11228">
                  <c:v>89.823999999998406</c:v>
                </c:pt>
                <c:pt idx="11229">
                  <c:v>89.831999999998416</c:v>
                </c:pt>
                <c:pt idx="11230">
                  <c:v>89.839999999998412</c:v>
                </c:pt>
                <c:pt idx="11231">
                  <c:v>89.847999999998407</c:v>
                </c:pt>
                <c:pt idx="11232">
                  <c:v>89.855999999998403</c:v>
                </c:pt>
                <c:pt idx="11233">
                  <c:v>89.863999999998398</c:v>
                </c:pt>
                <c:pt idx="11234">
                  <c:v>89.871999999998394</c:v>
                </c:pt>
                <c:pt idx="11235">
                  <c:v>89.879999999998375</c:v>
                </c:pt>
                <c:pt idx="11236">
                  <c:v>89.887999999998385</c:v>
                </c:pt>
                <c:pt idx="11237">
                  <c:v>89.895999999998367</c:v>
                </c:pt>
                <c:pt idx="11238">
                  <c:v>89.903999999998376</c:v>
                </c:pt>
                <c:pt idx="11239">
                  <c:v>89.9119999999984</c:v>
                </c:pt>
                <c:pt idx="11240">
                  <c:v>89.919999999998382</c:v>
                </c:pt>
                <c:pt idx="11241">
                  <c:v>89.927999999998377</c:v>
                </c:pt>
                <c:pt idx="11242">
                  <c:v>89.935999999998359</c:v>
                </c:pt>
                <c:pt idx="11243">
                  <c:v>89.943999999998368</c:v>
                </c:pt>
                <c:pt idx="11244">
                  <c:v>89.951999999998336</c:v>
                </c:pt>
                <c:pt idx="11245">
                  <c:v>89.959999999998331</c:v>
                </c:pt>
                <c:pt idx="11246">
                  <c:v>89.967999999998341</c:v>
                </c:pt>
                <c:pt idx="11247">
                  <c:v>89.975999999998322</c:v>
                </c:pt>
                <c:pt idx="11248">
                  <c:v>89.983999999998318</c:v>
                </c:pt>
                <c:pt idx="11249">
                  <c:v>89.991999999998328</c:v>
                </c:pt>
                <c:pt idx="11250">
                  <c:v>89.999999999998309</c:v>
                </c:pt>
                <c:pt idx="11251">
                  <c:v>90.007999999998304</c:v>
                </c:pt>
                <c:pt idx="11252">
                  <c:v>90.0159999999983</c:v>
                </c:pt>
                <c:pt idx="11253">
                  <c:v>90.023999999998296</c:v>
                </c:pt>
                <c:pt idx="11254">
                  <c:v>90.031999999998291</c:v>
                </c:pt>
                <c:pt idx="11255">
                  <c:v>90.039999999998287</c:v>
                </c:pt>
                <c:pt idx="11256">
                  <c:v>90.047999999998297</c:v>
                </c:pt>
                <c:pt idx="11257">
                  <c:v>90.055999999998264</c:v>
                </c:pt>
                <c:pt idx="11258">
                  <c:v>90.063999999998288</c:v>
                </c:pt>
                <c:pt idx="11259">
                  <c:v>90.071999999998269</c:v>
                </c:pt>
                <c:pt idx="11260">
                  <c:v>90.079999999998265</c:v>
                </c:pt>
                <c:pt idx="11261">
                  <c:v>90.08799999999826</c:v>
                </c:pt>
                <c:pt idx="11262">
                  <c:v>90.095999999998256</c:v>
                </c:pt>
                <c:pt idx="11263">
                  <c:v>90.103999999998237</c:v>
                </c:pt>
                <c:pt idx="11264">
                  <c:v>90.111999999998247</c:v>
                </c:pt>
                <c:pt idx="11265">
                  <c:v>90.119999999998242</c:v>
                </c:pt>
                <c:pt idx="11266">
                  <c:v>90.127999999998224</c:v>
                </c:pt>
                <c:pt idx="11267">
                  <c:v>90.135999999998234</c:v>
                </c:pt>
                <c:pt idx="11268">
                  <c:v>90.143999999998229</c:v>
                </c:pt>
                <c:pt idx="11269">
                  <c:v>90.151999999998225</c:v>
                </c:pt>
                <c:pt idx="11270">
                  <c:v>90.159999999998206</c:v>
                </c:pt>
                <c:pt idx="11271">
                  <c:v>90.167999999998216</c:v>
                </c:pt>
                <c:pt idx="11272">
                  <c:v>90.175999999998183</c:v>
                </c:pt>
                <c:pt idx="11273">
                  <c:v>90.183999999998193</c:v>
                </c:pt>
                <c:pt idx="11274">
                  <c:v>90.191999999998217</c:v>
                </c:pt>
                <c:pt idx="11275">
                  <c:v>90.199999999998198</c:v>
                </c:pt>
                <c:pt idx="11276">
                  <c:v>90.207999999998208</c:v>
                </c:pt>
                <c:pt idx="11277">
                  <c:v>90.215999999998189</c:v>
                </c:pt>
                <c:pt idx="11278">
                  <c:v>90.223999999998185</c:v>
                </c:pt>
                <c:pt idx="11279">
                  <c:v>90.23199999999818</c:v>
                </c:pt>
                <c:pt idx="11280">
                  <c:v>90.239999999998176</c:v>
                </c:pt>
                <c:pt idx="11281">
                  <c:v>90.247999999998186</c:v>
                </c:pt>
                <c:pt idx="11282">
                  <c:v>90.255999999998167</c:v>
                </c:pt>
                <c:pt idx="11283">
                  <c:v>90.263999999998177</c:v>
                </c:pt>
                <c:pt idx="11284">
                  <c:v>90.271999999998158</c:v>
                </c:pt>
                <c:pt idx="11285">
                  <c:v>90.279999999998154</c:v>
                </c:pt>
                <c:pt idx="11286">
                  <c:v>90.287999999998149</c:v>
                </c:pt>
                <c:pt idx="11287">
                  <c:v>90.295999999998145</c:v>
                </c:pt>
                <c:pt idx="11288">
                  <c:v>90.303999999998126</c:v>
                </c:pt>
                <c:pt idx="11289">
                  <c:v>90.311999999998136</c:v>
                </c:pt>
                <c:pt idx="11290">
                  <c:v>90.319999999998132</c:v>
                </c:pt>
                <c:pt idx="11291">
                  <c:v>90.327999999998127</c:v>
                </c:pt>
                <c:pt idx="11292">
                  <c:v>90.335999999998123</c:v>
                </c:pt>
                <c:pt idx="11293">
                  <c:v>90.343999999998118</c:v>
                </c:pt>
                <c:pt idx="11294">
                  <c:v>90.351999999998114</c:v>
                </c:pt>
                <c:pt idx="11295">
                  <c:v>90.359999999998095</c:v>
                </c:pt>
                <c:pt idx="11296">
                  <c:v>90.367999999998105</c:v>
                </c:pt>
                <c:pt idx="11297">
                  <c:v>90.375999999998086</c:v>
                </c:pt>
                <c:pt idx="11298">
                  <c:v>90.383999999998096</c:v>
                </c:pt>
                <c:pt idx="11299">
                  <c:v>90.391999999998092</c:v>
                </c:pt>
                <c:pt idx="11300">
                  <c:v>90.399999999998087</c:v>
                </c:pt>
                <c:pt idx="11301">
                  <c:v>90.407999999998097</c:v>
                </c:pt>
                <c:pt idx="11302">
                  <c:v>90.415999999998078</c:v>
                </c:pt>
                <c:pt idx="11303">
                  <c:v>90.423999999998074</c:v>
                </c:pt>
                <c:pt idx="11304">
                  <c:v>90.431999999998084</c:v>
                </c:pt>
                <c:pt idx="11305">
                  <c:v>90.439999999998079</c:v>
                </c:pt>
                <c:pt idx="11306">
                  <c:v>90.447999999998075</c:v>
                </c:pt>
                <c:pt idx="11307">
                  <c:v>90.455999999998056</c:v>
                </c:pt>
                <c:pt idx="11308">
                  <c:v>90.463999999998066</c:v>
                </c:pt>
                <c:pt idx="11309">
                  <c:v>90.471999999998047</c:v>
                </c:pt>
                <c:pt idx="11310">
                  <c:v>90.479999999998043</c:v>
                </c:pt>
                <c:pt idx="11311">
                  <c:v>90.487999999998038</c:v>
                </c:pt>
                <c:pt idx="11312">
                  <c:v>90.495999999998034</c:v>
                </c:pt>
                <c:pt idx="11313">
                  <c:v>90.50399999999803</c:v>
                </c:pt>
                <c:pt idx="11314">
                  <c:v>90.511999999998039</c:v>
                </c:pt>
                <c:pt idx="11315">
                  <c:v>90.519999999998021</c:v>
                </c:pt>
                <c:pt idx="11316">
                  <c:v>90.527999999998016</c:v>
                </c:pt>
                <c:pt idx="11317">
                  <c:v>90.535999999998012</c:v>
                </c:pt>
                <c:pt idx="11318">
                  <c:v>90.543999999998007</c:v>
                </c:pt>
                <c:pt idx="11319">
                  <c:v>90.551999999998017</c:v>
                </c:pt>
                <c:pt idx="11320">
                  <c:v>90.559999999997999</c:v>
                </c:pt>
                <c:pt idx="11321">
                  <c:v>90.567999999998008</c:v>
                </c:pt>
                <c:pt idx="11322">
                  <c:v>90.575999999997975</c:v>
                </c:pt>
                <c:pt idx="11323">
                  <c:v>90.583999999997985</c:v>
                </c:pt>
                <c:pt idx="11324">
                  <c:v>90.591999999997981</c:v>
                </c:pt>
                <c:pt idx="11325">
                  <c:v>90.599999999997976</c:v>
                </c:pt>
                <c:pt idx="11326">
                  <c:v>90.607999999997986</c:v>
                </c:pt>
                <c:pt idx="11327">
                  <c:v>90.615999999997968</c:v>
                </c:pt>
                <c:pt idx="11328">
                  <c:v>90.623999999997963</c:v>
                </c:pt>
                <c:pt idx="11329">
                  <c:v>90.631999999997959</c:v>
                </c:pt>
                <c:pt idx="11330">
                  <c:v>90.639999999997954</c:v>
                </c:pt>
                <c:pt idx="11331">
                  <c:v>90.64799999999795</c:v>
                </c:pt>
                <c:pt idx="11332">
                  <c:v>90.655999999997931</c:v>
                </c:pt>
                <c:pt idx="11333">
                  <c:v>90.663999999997927</c:v>
                </c:pt>
                <c:pt idx="11334">
                  <c:v>90.671999999997922</c:v>
                </c:pt>
                <c:pt idx="11335">
                  <c:v>90.679999999997932</c:v>
                </c:pt>
                <c:pt idx="11336">
                  <c:v>90.687999999997928</c:v>
                </c:pt>
                <c:pt idx="11337">
                  <c:v>90.695999999997923</c:v>
                </c:pt>
                <c:pt idx="11338">
                  <c:v>90.703999999997919</c:v>
                </c:pt>
                <c:pt idx="11339">
                  <c:v>90.711999999997929</c:v>
                </c:pt>
                <c:pt idx="11340">
                  <c:v>90.71999999999791</c:v>
                </c:pt>
                <c:pt idx="11341">
                  <c:v>90.727999999997905</c:v>
                </c:pt>
                <c:pt idx="11342">
                  <c:v>90.735999999997901</c:v>
                </c:pt>
                <c:pt idx="11343">
                  <c:v>90.743999999997911</c:v>
                </c:pt>
                <c:pt idx="11344">
                  <c:v>90.751999999997906</c:v>
                </c:pt>
                <c:pt idx="11345">
                  <c:v>90.759999999997888</c:v>
                </c:pt>
                <c:pt idx="11346">
                  <c:v>90.767999999997897</c:v>
                </c:pt>
                <c:pt idx="11347">
                  <c:v>90.775999999997865</c:v>
                </c:pt>
                <c:pt idx="11348">
                  <c:v>90.783999999997874</c:v>
                </c:pt>
                <c:pt idx="11349">
                  <c:v>90.791999999997884</c:v>
                </c:pt>
                <c:pt idx="11350">
                  <c:v>90.799999999997851</c:v>
                </c:pt>
                <c:pt idx="11351">
                  <c:v>90.807999999997847</c:v>
                </c:pt>
                <c:pt idx="11352">
                  <c:v>90.815999999997842</c:v>
                </c:pt>
                <c:pt idx="11353">
                  <c:v>90.823999999997824</c:v>
                </c:pt>
                <c:pt idx="11354">
                  <c:v>90.831999999997848</c:v>
                </c:pt>
                <c:pt idx="11355">
                  <c:v>90.839999999997829</c:v>
                </c:pt>
                <c:pt idx="11356">
                  <c:v>90.847999999997839</c:v>
                </c:pt>
                <c:pt idx="11357">
                  <c:v>90.855999999997806</c:v>
                </c:pt>
                <c:pt idx="11358">
                  <c:v>90.863999999997816</c:v>
                </c:pt>
                <c:pt idx="11359">
                  <c:v>90.871999999997797</c:v>
                </c:pt>
                <c:pt idx="11360">
                  <c:v>90.879999999997793</c:v>
                </c:pt>
                <c:pt idx="11361">
                  <c:v>90.887999999997817</c:v>
                </c:pt>
                <c:pt idx="11362">
                  <c:v>90.895999999997798</c:v>
                </c:pt>
                <c:pt idx="11363">
                  <c:v>90.903999999997808</c:v>
                </c:pt>
                <c:pt idx="11364">
                  <c:v>90.911999999997803</c:v>
                </c:pt>
                <c:pt idx="11365">
                  <c:v>90.919999999997799</c:v>
                </c:pt>
                <c:pt idx="11366">
                  <c:v>90.92799999999778</c:v>
                </c:pt>
                <c:pt idx="11367">
                  <c:v>90.935999999997776</c:v>
                </c:pt>
                <c:pt idx="11368">
                  <c:v>90.943999999997786</c:v>
                </c:pt>
                <c:pt idx="11369">
                  <c:v>90.951999999997781</c:v>
                </c:pt>
                <c:pt idx="11370">
                  <c:v>90.959999999997777</c:v>
                </c:pt>
                <c:pt idx="11371">
                  <c:v>90.967999999997772</c:v>
                </c:pt>
                <c:pt idx="11372">
                  <c:v>90.975999999997754</c:v>
                </c:pt>
                <c:pt idx="11373">
                  <c:v>90.983999999997749</c:v>
                </c:pt>
                <c:pt idx="11374">
                  <c:v>90.991999999997759</c:v>
                </c:pt>
                <c:pt idx="11375">
                  <c:v>90.99999999999774</c:v>
                </c:pt>
                <c:pt idx="11376">
                  <c:v>91.007999999997736</c:v>
                </c:pt>
                <c:pt idx="11377">
                  <c:v>91.015999999997732</c:v>
                </c:pt>
                <c:pt idx="11378">
                  <c:v>91.023999999997727</c:v>
                </c:pt>
                <c:pt idx="11379">
                  <c:v>91.031999999997737</c:v>
                </c:pt>
                <c:pt idx="11380">
                  <c:v>91.039999999997718</c:v>
                </c:pt>
                <c:pt idx="11381">
                  <c:v>91.047999999997728</c:v>
                </c:pt>
                <c:pt idx="11382">
                  <c:v>91.055999999997695</c:v>
                </c:pt>
                <c:pt idx="11383">
                  <c:v>91.063999999997705</c:v>
                </c:pt>
                <c:pt idx="11384">
                  <c:v>91.071999999997701</c:v>
                </c:pt>
                <c:pt idx="11385">
                  <c:v>91.079999999997696</c:v>
                </c:pt>
                <c:pt idx="11386">
                  <c:v>91.087999999997692</c:v>
                </c:pt>
                <c:pt idx="11387">
                  <c:v>91.095999999997687</c:v>
                </c:pt>
                <c:pt idx="11388">
                  <c:v>91.103999999997683</c:v>
                </c:pt>
                <c:pt idx="11389">
                  <c:v>91.111999999997678</c:v>
                </c:pt>
                <c:pt idx="11390">
                  <c:v>91.119999999997674</c:v>
                </c:pt>
                <c:pt idx="11391">
                  <c:v>91.12799999999767</c:v>
                </c:pt>
                <c:pt idx="11392">
                  <c:v>91.135999999997665</c:v>
                </c:pt>
                <c:pt idx="11393">
                  <c:v>91.143999999997661</c:v>
                </c:pt>
                <c:pt idx="11394">
                  <c:v>91.151999999997656</c:v>
                </c:pt>
                <c:pt idx="11395">
                  <c:v>91.159999999997652</c:v>
                </c:pt>
                <c:pt idx="11396">
                  <c:v>91.167999999997647</c:v>
                </c:pt>
                <c:pt idx="11397">
                  <c:v>91.175999999997629</c:v>
                </c:pt>
                <c:pt idx="11398">
                  <c:v>91.183999999997624</c:v>
                </c:pt>
                <c:pt idx="11399">
                  <c:v>91.191999999997634</c:v>
                </c:pt>
                <c:pt idx="11400">
                  <c:v>91.19999999999763</c:v>
                </c:pt>
                <c:pt idx="11401">
                  <c:v>91.207999999997639</c:v>
                </c:pt>
                <c:pt idx="11402">
                  <c:v>91.215999999997621</c:v>
                </c:pt>
                <c:pt idx="11403">
                  <c:v>91.223999999997616</c:v>
                </c:pt>
                <c:pt idx="11404">
                  <c:v>91.231999999997626</c:v>
                </c:pt>
                <c:pt idx="11405">
                  <c:v>91.239999999997607</c:v>
                </c:pt>
                <c:pt idx="11406">
                  <c:v>91.247999999997631</c:v>
                </c:pt>
                <c:pt idx="11407">
                  <c:v>91.255999999997599</c:v>
                </c:pt>
                <c:pt idx="11408">
                  <c:v>91.263999999997608</c:v>
                </c:pt>
                <c:pt idx="11409">
                  <c:v>91.27199999999759</c:v>
                </c:pt>
                <c:pt idx="11410">
                  <c:v>91.279999999997585</c:v>
                </c:pt>
                <c:pt idx="11411">
                  <c:v>91.287999999997581</c:v>
                </c:pt>
                <c:pt idx="11412">
                  <c:v>91.295999999997576</c:v>
                </c:pt>
                <c:pt idx="11413">
                  <c:v>91.303999999997586</c:v>
                </c:pt>
                <c:pt idx="11414">
                  <c:v>91.311999999997582</c:v>
                </c:pt>
                <c:pt idx="11415">
                  <c:v>91.319999999997577</c:v>
                </c:pt>
                <c:pt idx="11416">
                  <c:v>91.327999999997559</c:v>
                </c:pt>
                <c:pt idx="11417">
                  <c:v>91.335999999997554</c:v>
                </c:pt>
                <c:pt idx="11418">
                  <c:v>91.34399999999755</c:v>
                </c:pt>
                <c:pt idx="11419">
                  <c:v>91.351999999997545</c:v>
                </c:pt>
                <c:pt idx="11420">
                  <c:v>91.359999999997527</c:v>
                </c:pt>
                <c:pt idx="11421">
                  <c:v>91.367999999997537</c:v>
                </c:pt>
                <c:pt idx="11422">
                  <c:v>91.375999999997532</c:v>
                </c:pt>
                <c:pt idx="11423">
                  <c:v>91.383999999997528</c:v>
                </c:pt>
                <c:pt idx="11424">
                  <c:v>91.391999999997537</c:v>
                </c:pt>
                <c:pt idx="11425">
                  <c:v>91.399999999997519</c:v>
                </c:pt>
                <c:pt idx="11426">
                  <c:v>91.407999999997529</c:v>
                </c:pt>
                <c:pt idx="11427">
                  <c:v>91.41599999999751</c:v>
                </c:pt>
                <c:pt idx="11428">
                  <c:v>91.423999999997505</c:v>
                </c:pt>
                <c:pt idx="11429">
                  <c:v>91.431999999997515</c:v>
                </c:pt>
                <c:pt idx="11430">
                  <c:v>91.439999999997511</c:v>
                </c:pt>
                <c:pt idx="11431">
                  <c:v>91.447999999997521</c:v>
                </c:pt>
                <c:pt idx="11432">
                  <c:v>91.455999999997488</c:v>
                </c:pt>
                <c:pt idx="11433">
                  <c:v>91.463999999997498</c:v>
                </c:pt>
                <c:pt idx="11434">
                  <c:v>91.471999999997479</c:v>
                </c:pt>
                <c:pt idx="11435">
                  <c:v>91.479999999997474</c:v>
                </c:pt>
                <c:pt idx="11436">
                  <c:v>91.487999999997484</c:v>
                </c:pt>
                <c:pt idx="11437">
                  <c:v>91.49599999999748</c:v>
                </c:pt>
                <c:pt idx="11438">
                  <c:v>91.503999999997461</c:v>
                </c:pt>
                <c:pt idx="11439">
                  <c:v>91.511999999997471</c:v>
                </c:pt>
                <c:pt idx="11440">
                  <c:v>91.519999999997466</c:v>
                </c:pt>
                <c:pt idx="11441">
                  <c:v>91.527999999997448</c:v>
                </c:pt>
                <c:pt idx="11442">
                  <c:v>91.535999999997443</c:v>
                </c:pt>
                <c:pt idx="11443">
                  <c:v>91.543999999997439</c:v>
                </c:pt>
                <c:pt idx="11444">
                  <c:v>91.551999999997435</c:v>
                </c:pt>
                <c:pt idx="11445">
                  <c:v>91.55999999999743</c:v>
                </c:pt>
                <c:pt idx="11446">
                  <c:v>91.56799999999744</c:v>
                </c:pt>
                <c:pt idx="11447">
                  <c:v>91.575999999997407</c:v>
                </c:pt>
                <c:pt idx="11448">
                  <c:v>91.583999999997417</c:v>
                </c:pt>
                <c:pt idx="11449">
                  <c:v>91.591999999997427</c:v>
                </c:pt>
                <c:pt idx="11450">
                  <c:v>91.599999999997408</c:v>
                </c:pt>
                <c:pt idx="11451">
                  <c:v>91.607999999997418</c:v>
                </c:pt>
                <c:pt idx="11452">
                  <c:v>91.615999999997399</c:v>
                </c:pt>
                <c:pt idx="11453">
                  <c:v>91.623999999997395</c:v>
                </c:pt>
                <c:pt idx="11454">
                  <c:v>91.63199999999739</c:v>
                </c:pt>
                <c:pt idx="11455">
                  <c:v>91.639999999997386</c:v>
                </c:pt>
                <c:pt idx="11456">
                  <c:v>91.647999999997381</c:v>
                </c:pt>
                <c:pt idx="11457">
                  <c:v>91.655999999997363</c:v>
                </c:pt>
                <c:pt idx="11458">
                  <c:v>91.663999999997387</c:v>
                </c:pt>
                <c:pt idx="11459">
                  <c:v>91.671999999997368</c:v>
                </c:pt>
                <c:pt idx="11460">
                  <c:v>91.679999999997364</c:v>
                </c:pt>
                <c:pt idx="11461">
                  <c:v>91.687999999997359</c:v>
                </c:pt>
                <c:pt idx="11462">
                  <c:v>91.695999999997355</c:v>
                </c:pt>
                <c:pt idx="11463">
                  <c:v>91.703999999997336</c:v>
                </c:pt>
                <c:pt idx="11464">
                  <c:v>91.711999999997346</c:v>
                </c:pt>
                <c:pt idx="11465">
                  <c:v>91.719999999997341</c:v>
                </c:pt>
                <c:pt idx="11466">
                  <c:v>91.727999999997337</c:v>
                </c:pt>
                <c:pt idx="11467">
                  <c:v>91.735999999997318</c:v>
                </c:pt>
                <c:pt idx="11468">
                  <c:v>91.743999999997328</c:v>
                </c:pt>
                <c:pt idx="11469">
                  <c:v>91.751999999997309</c:v>
                </c:pt>
                <c:pt idx="11470">
                  <c:v>91.759999999997305</c:v>
                </c:pt>
                <c:pt idx="11471">
                  <c:v>91.767999999997315</c:v>
                </c:pt>
                <c:pt idx="11472">
                  <c:v>91.775999999997296</c:v>
                </c:pt>
                <c:pt idx="11473">
                  <c:v>91.783999999997306</c:v>
                </c:pt>
                <c:pt idx="11474">
                  <c:v>91.791999999997302</c:v>
                </c:pt>
                <c:pt idx="11475">
                  <c:v>91.799999999997297</c:v>
                </c:pt>
                <c:pt idx="11476">
                  <c:v>91.807999999997278</c:v>
                </c:pt>
                <c:pt idx="11477">
                  <c:v>91.815999999997274</c:v>
                </c:pt>
                <c:pt idx="11478">
                  <c:v>91.82399999999727</c:v>
                </c:pt>
                <c:pt idx="11479">
                  <c:v>91.831999999997279</c:v>
                </c:pt>
                <c:pt idx="11480">
                  <c:v>91.839999999997261</c:v>
                </c:pt>
                <c:pt idx="11481">
                  <c:v>91.84799999999727</c:v>
                </c:pt>
                <c:pt idx="11482">
                  <c:v>91.855999999997252</c:v>
                </c:pt>
                <c:pt idx="11483">
                  <c:v>91.863999999997247</c:v>
                </c:pt>
                <c:pt idx="11484">
                  <c:v>91.871999999997243</c:v>
                </c:pt>
                <c:pt idx="11485">
                  <c:v>91.879999999997224</c:v>
                </c:pt>
                <c:pt idx="11486">
                  <c:v>91.887999999997234</c:v>
                </c:pt>
                <c:pt idx="11487">
                  <c:v>91.89599999999723</c:v>
                </c:pt>
                <c:pt idx="11488">
                  <c:v>91.903999999997239</c:v>
                </c:pt>
                <c:pt idx="11489">
                  <c:v>91.911999999997235</c:v>
                </c:pt>
                <c:pt idx="11490">
                  <c:v>91.919999999997231</c:v>
                </c:pt>
                <c:pt idx="11491">
                  <c:v>91.927999999997226</c:v>
                </c:pt>
                <c:pt idx="11492">
                  <c:v>91.935999999997208</c:v>
                </c:pt>
                <c:pt idx="11493">
                  <c:v>91.943999999997231</c:v>
                </c:pt>
                <c:pt idx="11494">
                  <c:v>91.951999999997213</c:v>
                </c:pt>
                <c:pt idx="11495">
                  <c:v>91.959999999997208</c:v>
                </c:pt>
                <c:pt idx="11496">
                  <c:v>91.967999999997204</c:v>
                </c:pt>
                <c:pt idx="11497">
                  <c:v>91.975999999997185</c:v>
                </c:pt>
                <c:pt idx="11498">
                  <c:v>91.983999999997181</c:v>
                </c:pt>
                <c:pt idx="11499">
                  <c:v>91.991999999997191</c:v>
                </c:pt>
                <c:pt idx="11500">
                  <c:v>91.9999999999972</c:v>
                </c:pt>
                <c:pt idx="11501">
                  <c:v>92.007999999997182</c:v>
                </c:pt>
                <c:pt idx="11502">
                  <c:v>92.015999999997177</c:v>
                </c:pt>
                <c:pt idx="11503">
                  <c:v>92.023999999997159</c:v>
                </c:pt>
                <c:pt idx="11504">
                  <c:v>92.031999999997169</c:v>
                </c:pt>
                <c:pt idx="11505">
                  <c:v>92.03999999999715</c:v>
                </c:pt>
                <c:pt idx="11506">
                  <c:v>92.04799999999716</c:v>
                </c:pt>
                <c:pt idx="11507">
                  <c:v>92.055999999997127</c:v>
                </c:pt>
                <c:pt idx="11508">
                  <c:v>92.063999999997137</c:v>
                </c:pt>
                <c:pt idx="11509">
                  <c:v>92.071999999997146</c:v>
                </c:pt>
                <c:pt idx="11510">
                  <c:v>92.079999999997128</c:v>
                </c:pt>
                <c:pt idx="11511">
                  <c:v>92.087999999997137</c:v>
                </c:pt>
                <c:pt idx="11512">
                  <c:v>92.095999999997119</c:v>
                </c:pt>
                <c:pt idx="11513">
                  <c:v>92.103999999997114</c:v>
                </c:pt>
                <c:pt idx="11514">
                  <c:v>92.11199999999711</c:v>
                </c:pt>
                <c:pt idx="11515">
                  <c:v>92.119999999997106</c:v>
                </c:pt>
                <c:pt idx="11516">
                  <c:v>92.127999999997101</c:v>
                </c:pt>
                <c:pt idx="11517">
                  <c:v>92.135999999997097</c:v>
                </c:pt>
                <c:pt idx="11518">
                  <c:v>92.143999999997106</c:v>
                </c:pt>
                <c:pt idx="11519">
                  <c:v>92.151999999997088</c:v>
                </c:pt>
                <c:pt idx="11520">
                  <c:v>92.159999999997083</c:v>
                </c:pt>
                <c:pt idx="11521">
                  <c:v>92.167999999997079</c:v>
                </c:pt>
                <c:pt idx="11522">
                  <c:v>92.17599999999706</c:v>
                </c:pt>
                <c:pt idx="11523">
                  <c:v>92.18399999999707</c:v>
                </c:pt>
                <c:pt idx="11524">
                  <c:v>92.19199999999708</c:v>
                </c:pt>
                <c:pt idx="11525">
                  <c:v>92.199999999997061</c:v>
                </c:pt>
                <c:pt idx="11526">
                  <c:v>92.207999999997071</c:v>
                </c:pt>
                <c:pt idx="11527">
                  <c:v>92.215999999997067</c:v>
                </c:pt>
                <c:pt idx="11528">
                  <c:v>92.223999999997048</c:v>
                </c:pt>
                <c:pt idx="11529">
                  <c:v>92.231999999997058</c:v>
                </c:pt>
                <c:pt idx="11530">
                  <c:v>92.239999999997039</c:v>
                </c:pt>
                <c:pt idx="11531">
                  <c:v>92.247999999997049</c:v>
                </c:pt>
                <c:pt idx="11532">
                  <c:v>92.25599999999703</c:v>
                </c:pt>
                <c:pt idx="11533">
                  <c:v>92.26399999999704</c:v>
                </c:pt>
                <c:pt idx="11534">
                  <c:v>92.271999999997021</c:v>
                </c:pt>
                <c:pt idx="11535">
                  <c:v>92.279999999997017</c:v>
                </c:pt>
                <c:pt idx="11536">
                  <c:v>92.287999999997012</c:v>
                </c:pt>
                <c:pt idx="11537">
                  <c:v>92.295999999996994</c:v>
                </c:pt>
                <c:pt idx="11538">
                  <c:v>92.303999999997004</c:v>
                </c:pt>
                <c:pt idx="11539">
                  <c:v>92.311999999996999</c:v>
                </c:pt>
                <c:pt idx="11540">
                  <c:v>92.319999999996995</c:v>
                </c:pt>
                <c:pt idx="11541">
                  <c:v>92.327999999996976</c:v>
                </c:pt>
                <c:pt idx="11542">
                  <c:v>92.335999999996972</c:v>
                </c:pt>
                <c:pt idx="11543">
                  <c:v>92.343999999996967</c:v>
                </c:pt>
                <c:pt idx="11544">
                  <c:v>92.351999999996963</c:v>
                </c:pt>
                <c:pt idx="11545">
                  <c:v>92.359999999996973</c:v>
                </c:pt>
                <c:pt idx="11546">
                  <c:v>92.367999999996968</c:v>
                </c:pt>
                <c:pt idx="11547">
                  <c:v>92.375999999996949</c:v>
                </c:pt>
                <c:pt idx="11548">
                  <c:v>92.383999999996945</c:v>
                </c:pt>
                <c:pt idx="11549">
                  <c:v>92.391999999996955</c:v>
                </c:pt>
                <c:pt idx="11550">
                  <c:v>92.399999999996936</c:v>
                </c:pt>
                <c:pt idx="11551">
                  <c:v>92.407999999996946</c:v>
                </c:pt>
                <c:pt idx="11552">
                  <c:v>92.415999999996927</c:v>
                </c:pt>
                <c:pt idx="11553">
                  <c:v>92.423999999996923</c:v>
                </c:pt>
                <c:pt idx="11554">
                  <c:v>92.431999999996947</c:v>
                </c:pt>
                <c:pt idx="11555">
                  <c:v>92.439999999996928</c:v>
                </c:pt>
                <c:pt idx="11556">
                  <c:v>92.447999999996938</c:v>
                </c:pt>
                <c:pt idx="11557">
                  <c:v>92.455999999996905</c:v>
                </c:pt>
                <c:pt idx="11558">
                  <c:v>92.463999999996915</c:v>
                </c:pt>
                <c:pt idx="11559">
                  <c:v>92.471999999996896</c:v>
                </c:pt>
                <c:pt idx="11560">
                  <c:v>92.479999999996892</c:v>
                </c:pt>
                <c:pt idx="11561">
                  <c:v>92.487999999996902</c:v>
                </c:pt>
                <c:pt idx="11562">
                  <c:v>92.495999999996897</c:v>
                </c:pt>
                <c:pt idx="11563">
                  <c:v>92.503999999996893</c:v>
                </c:pt>
                <c:pt idx="11564">
                  <c:v>92.511999999996888</c:v>
                </c:pt>
                <c:pt idx="11565">
                  <c:v>92.519999999996884</c:v>
                </c:pt>
                <c:pt idx="11566">
                  <c:v>92.527999999996865</c:v>
                </c:pt>
                <c:pt idx="11567">
                  <c:v>92.535999999996861</c:v>
                </c:pt>
                <c:pt idx="11568">
                  <c:v>92.543999999996871</c:v>
                </c:pt>
                <c:pt idx="11569">
                  <c:v>92.551999999996866</c:v>
                </c:pt>
                <c:pt idx="11570">
                  <c:v>92.559999999996847</c:v>
                </c:pt>
                <c:pt idx="11571">
                  <c:v>92.567999999996857</c:v>
                </c:pt>
                <c:pt idx="11572">
                  <c:v>92.575999999996839</c:v>
                </c:pt>
                <c:pt idx="11573">
                  <c:v>92.583999999996834</c:v>
                </c:pt>
                <c:pt idx="11574">
                  <c:v>92.591999999996844</c:v>
                </c:pt>
                <c:pt idx="11575">
                  <c:v>92.599999999996825</c:v>
                </c:pt>
                <c:pt idx="11576">
                  <c:v>92.607999999996821</c:v>
                </c:pt>
                <c:pt idx="11577">
                  <c:v>92.615999999996816</c:v>
                </c:pt>
                <c:pt idx="11578">
                  <c:v>92.623999999996812</c:v>
                </c:pt>
                <c:pt idx="11579">
                  <c:v>92.631999999996822</c:v>
                </c:pt>
                <c:pt idx="11580">
                  <c:v>92.639999999996803</c:v>
                </c:pt>
                <c:pt idx="11581">
                  <c:v>92.647999999996813</c:v>
                </c:pt>
                <c:pt idx="11582">
                  <c:v>92.65599999999678</c:v>
                </c:pt>
                <c:pt idx="11583">
                  <c:v>92.66399999999679</c:v>
                </c:pt>
                <c:pt idx="11584">
                  <c:v>92.671999999996785</c:v>
                </c:pt>
                <c:pt idx="11585">
                  <c:v>92.679999999996781</c:v>
                </c:pt>
                <c:pt idx="11586">
                  <c:v>92.687999999996777</c:v>
                </c:pt>
                <c:pt idx="11587">
                  <c:v>92.695999999996772</c:v>
                </c:pt>
                <c:pt idx="11588">
                  <c:v>92.703999999996782</c:v>
                </c:pt>
                <c:pt idx="11589">
                  <c:v>92.711999999996777</c:v>
                </c:pt>
                <c:pt idx="11590">
                  <c:v>92.719999999996787</c:v>
                </c:pt>
                <c:pt idx="11591">
                  <c:v>92.727999999996769</c:v>
                </c:pt>
                <c:pt idx="11592">
                  <c:v>92.735999999996764</c:v>
                </c:pt>
                <c:pt idx="11593">
                  <c:v>92.74399999999676</c:v>
                </c:pt>
                <c:pt idx="11594">
                  <c:v>92.751999999996755</c:v>
                </c:pt>
                <c:pt idx="11595">
                  <c:v>92.759999999996737</c:v>
                </c:pt>
                <c:pt idx="11596">
                  <c:v>92.767999999996746</c:v>
                </c:pt>
                <c:pt idx="11597">
                  <c:v>92.775999999996728</c:v>
                </c:pt>
                <c:pt idx="11598">
                  <c:v>92.783999999996723</c:v>
                </c:pt>
                <c:pt idx="11599">
                  <c:v>92.791999999996747</c:v>
                </c:pt>
                <c:pt idx="11600">
                  <c:v>92.799999999996729</c:v>
                </c:pt>
                <c:pt idx="11601">
                  <c:v>92.807999999996724</c:v>
                </c:pt>
                <c:pt idx="11602">
                  <c:v>92.815999999996706</c:v>
                </c:pt>
                <c:pt idx="11603">
                  <c:v>92.823999999996701</c:v>
                </c:pt>
                <c:pt idx="11604">
                  <c:v>92.831999999996697</c:v>
                </c:pt>
                <c:pt idx="11605">
                  <c:v>92.839999999996692</c:v>
                </c:pt>
                <c:pt idx="11606">
                  <c:v>92.847999999996716</c:v>
                </c:pt>
                <c:pt idx="11607">
                  <c:v>92.855999999996683</c:v>
                </c:pt>
                <c:pt idx="11608">
                  <c:v>92.863999999996693</c:v>
                </c:pt>
                <c:pt idx="11609">
                  <c:v>92.871999999996675</c:v>
                </c:pt>
                <c:pt idx="11610">
                  <c:v>92.87999999999667</c:v>
                </c:pt>
                <c:pt idx="11611">
                  <c:v>92.887999999996666</c:v>
                </c:pt>
                <c:pt idx="11612">
                  <c:v>92.895999999996661</c:v>
                </c:pt>
                <c:pt idx="11613">
                  <c:v>92.903999999996671</c:v>
                </c:pt>
                <c:pt idx="11614">
                  <c:v>92.911999999996681</c:v>
                </c:pt>
                <c:pt idx="11615">
                  <c:v>92.919999999996676</c:v>
                </c:pt>
                <c:pt idx="11616">
                  <c:v>92.927999999996658</c:v>
                </c:pt>
                <c:pt idx="11617">
                  <c:v>92.935999999996653</c:v>
                </c:pt>
                <c:pt idx="11618">
                  <c:v>92.943999999996649</c:v>
                </c:pt>
                <c:pt idx="11619">
                  <c:v>92.95199999999663</c:v>
                </c:pt>
                <c:pt idx="11620">
                  <c:v>92.959999999996626</c:v>
                </c:pt>
                <c:pt idx="11621">
                  <c:v>92.967999999996621</c:v>
                </c:pt>
                <c:pt idx="11622">
                  <c:v>92.975999999996603</c:v>
                </c:pt>
                <c:pt idx="11623">
                  <c:v>92.983999999996612</c:v>
                </c:pt>
                <c:pt idx="11624">
                  <c:v>92.991999999996608</c:v>
                </c:pt>
                <c:pt idx="11625">
                  <c:v>92.999999999996618</c:v>
                </c:pt>
                <c:pt idx="11626">
                  <c:v>93.007999999996599</c:v>
                </c:pt>
                <c:pt idx="11627">
                  <c:v>93.015999999996595</c:v>
                </c:pt>
                <c:pt idx="11628">
                  <c:v>93.023999999996576</c:v>
                </c:pt>
                <c:pt idx="11629">
                  <c:v>93.031999999996586</c:v>
                </c:pt>
                <c:pt idx="11630">
                  <c:v>93.039999999996567</c:v>
                </c:pt>
                <c:pt idx="11631">
                  <c:v>93.047999999996577</c:v>
                </c:pt>
                <c:pt idx="11632">
                  <c:v>93.055999999996573</c:v>
                </c:pt>
                <c:pt idx="11633">
                  <c:v>93.063999999996568</c:v>
                </c:pt>
                <c:pt idx="11634">
                  <c:v>93.071999999996564</c:v>
                </c:pt>
                <c:pt idx="11635">
                  <c:v>93.079999999996545</c:v>
                </c:pt>
                <c:pt idx="11636">
                  <c:v>93.087999999996555</c:v>
                </c:pt>
                <c:pt idx="11637">
                  <c:v>93.095999999996536</c:v>
                </c:pt>
                <c:pt idx="11638">
                  <c:v>93.103999999996532</c:v>
                </c:pt>
                <c:pt idx="11639">
                  <c:v>93.111999999996527</c:v>
                </c:pt>
                <c:pt idx="11640">
                  <c:v>93.119999999996523</c:v>
                </c:pt>
                <c:pt idx="11641">
                  <c:v>93.127999999996533</c:v>
                </c:pt>
                <c:pt idx="11642">
                  <c:v>93.135999999996514</c:v>
                </c:pt>
                <c:pt idx="11643">
                  <c:v>93.143999999996524</c:v>
                </c:pt>
                <c:pt idx="11644">
                  <c:v>93.151999999996505</c:v>
                </c:pt>
                <c:pt idx="11645">
                  <c:v>93.159999999996501</c:v>
                </c:pt>
                <c:pt idx="11646">
                  <c:v>93.167999999996496</c:v>
                </c:pt>
                <c:pt idx="11647">
                  <c:v>93.175999999996478</c:v>
                </c:pt>
                <c:pt idx="11648">
                  <c:v>93.183999999996487</c:v>
                </c:pt>
                <c:pt idx="11649">
                  <c:v>93.191999999996497</c:v>
                </c:pt>
                <c:pt idx="11650">
                  <c:v>93.199999999996493</c:v>
                </c:pt>
                <c:pt idx="11651">
                  <c:v>93.207999999996488</c:v>
                </c:pt>
                <c:pt idx="11652">
                  <c:v>93.215999999996484</c:v>
                </c:pt>
                <c:pt idx="11653">
                  <c:v>93.223999999996465</c:v>
                </c:pt>
                <c:pt idx="11654">
                  <c:v>93.231999999996475</c:v>
                </c:pt>
                <c:pt idx="11655">
                  <c:v>93.239999999996471</c:v>
                </c:pt>
                <c:pt idx="11656">
                  <c:v>93.24799999999648</c:v>
                </c:pt>
                <c:pt idx="11657">
                  <c:v>93.255999999996462</c:v>
                </c:pt>
                <c:pt idx="11658">
                  <c:v>93.263999999996457</c:v>
                </c:pt>
                <c:pt idx="11659">
                  <c:v>93.271999999996453</c:v>
                </c:pt>
                <c:pt idx="11660">
                  <c:v>93.279999999996434</c:v>
                </c:pt>
                <c:pt idx="11661">
                  <c:v>93.287999999996444</c:v>
                </c:pt>
                <c:pt idx="11662">
                  <c:v>93.295999999996425</c:v>
                </c:pt>
                <c:pt idx="11663">
                  <c:v>93.303999999996421</c:v>
                </c:pt>
                <c:pt idx="11664">
                  <c:v>93.311999999996431</c:v>
                </c:pt>
                <c:pt idx="11665">
                  <c:v>93.319999999996426</c:v>
                </c:pt>
                <c:pt idx="11666">
                  <c:v>93.327999999996422</c:v>
                </c:pt>
                <c:pt idx="11667">
                  <c:v>93.335999999996403</c:v>
                </c:pt>
                <c:pt idx="11668">
                  <c:v>93.343999999996413</c:v>
                </c:pt>
                <c:pt idx="11669">
                  <c:v>93.351999999996394</c:v>
                </c:pt>
                <c:pt idx="11670">
                  <c:v>93.35999999999639</c:v>
                </c:pt>
                <c:pt idx="11671">
                  <c:v>93.3679999999964</c:v>
                </c:pt>
                <c:pt idx="11672">
                  <c:v>93.375999999996381</c:v>
                </c:pt>
                <c:pt idx="11673">
                  <c:v>93.383999999996377</c:v>
                </c:pt>
                <c:pt idx="11674">
                  <c:v>93.391999999996386</c:v>
                </c:pt>
                <c:pt idx="11675">
                  <c:v>93.399999999996382</c:v>
                </c:pt>
                <c:pt idx="11676">
                  <c:v>93.407999999996377</c:v>
                </c:pt>
                <c:pt idx="11677">
                  <c:v>93.415999999996387</c:v>
                </c:pt>
                <c:pt idx="11678">
                  <c:v>93.423999999996369</c:v>
                </c:pt>
                <c:pt idx="11679">
                  <c:v>93.431999999996378</c:v>
                </c:pt>
                <c:pt idx="11680">
                  <c:v>93.43999999999636</c:v>
                </c:pt>
                <c:pt idx="11681">
                  <c:v>93.44799999999637</c:v>
                </c:pt>
                <c:pt idx="11682">
                  <c:v>93.455999999996337</c:v>
                </c:pt>
                <c:pt idx="11683">
                  <c:v>93.463999999996346</c:v>
                </c:pt>
                <c:pt idx="11684">
                  <c:v>93.471999999996342</c:v>
                </c:pt>
                <c:pt idx="11685">
                  <c:v>93.479999999996323</c:v>
                </c:pt>
                <c:pt idx="11686">
                  <c:v>93.487999999996347</c:v>
                </c:pt>
                <c:pt idx="11687">
                  <c:v>93.495999999996329</c:v>
                </c:pt>
                <c:pt idx="11688">
                  <c:v>93.503999999996324</c:v>
                </c:pt>
                <c:pt idx="11689">
                  <c:v>93.51199999999632</c:v>
                </c:pt>
                <c:pt idx="11690">
                  <c:v>93.519999999996315</c:v>
                </c:pt>
                <c:pt idx="11691">
                  <c:v>93.527999999996297</c:v>
                </c:pt>
                <c:pt idx="11692">
                  <c:v>93.535999999996292</c:v>
                </c:pt>
                <c:pt idx="11693">
                  <c:v>93.543999999996316</c:v>
                </c:pt>
                <c:pt idx="11694">
                  <c:v>93.551999999996298</c:v>
                </c:pt>
                <c:pt idx="11695">
                  <c:v>93.559999999996293</c:v>
                </c:pt>
                <c:pt idx="11696">
                  <c:v>93.567999999996289</c:v>
                </c:pt>
                <c:pt idx="11697">
                  <c:v>93.57599999999627</c:v>
                </c:pt>
                <c:pt idx="11698">
                  <c:v>93.583999999996266</c:v>
                </c:pt>
                <c:pt idx="11699">
                  <c:v>93.591999999996276</c:v>
                </c:pt>
                <c:pt idx="11700">
                  <c:v>93.599999999996271</c:v>
                </c:pt>
                <c:pt idx="11701">
                  <c:v>93.607999999996267</c:v>
                </c:pt>
                <c:pt idx="11702">
                  <c:v>93.615999999996262</c:v>
                </c:pt>
                <c:pt idx="11703">
                  <c:v>93.623999999996244</c:v>
                </c:pt>
                <c:pt idx="11704">
                  <c:v>93.631999999996253</c:v>
                </c:pt>
                <c:pt idx="11705">
                  <c:v>93.639999999996235</c:v>
                </c:pt>
                <c:pt idx="11706">
                  <c:v>93.647999999996244</c:v>
                </c:pt>
                <c:pt idx="11707">
                  <c:v>93.655999999996212</c:v>
                </c:pt>
                <c:pt idx="11708">
                  <c:v>93.663999999996207</c:v>
                </c:pt>
                <c:pt idx="11709">
                  <c:v>93.671999999996203</c:v>
                </c:pt>
                <c:pt idx="11710">
                  <c:v>93.679999999996198</c:v>
                </c:pt>
                <c:pt idx="11711">
                  <c:v>93.687999999996194</c:v>
                </c:pt>
                <c:pt idx="11712">
                  <c:v>93.695999999996204</c:v>
                </c:pt>
                <c:pt idx="11713">
                  <c:v>93.703999999996199</c:v>
                </c:pt>
                <c:pt idx="11714">
                  <c:v>93.711999999996209</c:v>
                </c:pt>
                <c:pt idx="11715">
                  <c:v>93.71999999999619</c:v>
                </c:pt>
                <c:pt idx="11716">
                  <c:v>93.727999999996186</c:v>
                </c:pt>
                <c:pt idx="11717">
                  <c:v>93.735999999996167</c:v>
                </c:pt>
                <c:pt idx="11718">
                  <c:v>93.743999999996177</c:v>
                </c:pt>
                <c:pt idx="11719">
                  <c:v>93.751999999996187</c:v>
                </c:pt>
                <c:pt idx="11720">
                  <c:v>93.759999999996168</c:v>
                </c:pt>
                <c:pt idx="11721">
                  <c:v>93.767999999996178</c:v>
                </c:pt>
                <c:pt idx="11722">
                  <c:v>93.775999999996145</c:v>
                </c:pt>
                <c:pt idx="11723">
                  <c:v>93.783999999996155</c:v>
                </c:pt>
                <c:pt idx="11724">
                  <c:v>93.79199999999615</c:v>
                </c:pt>
                <c:pt idx="11725">
                  <c:v>93.799999999996146</c:v>
                </c:pt>
                <c:pt idx="11726">
                  <c:v>93.807999999996127</c:v>
                </c:pt>
                <c:pt idx="11727">
                  <c:v>93.815999999996123</c:v>
                </c:pt>
                <c:pt idx="11728">
                  <c:v>93.823999999996133</c:v>
                </c:pt>
                <c:pt idx="11729">
                  <c:v>93.831999999996128</c:v>
                </c:pt>
                <c:pt idx="11730">
                  <c:v>93.839999999996124</c:v>
                </c:pt>
                <c:pt idx="11731">
                  <c:v>93.847999999996119</c:v>
                </c:pt>
                <c:pt idx="11732">
                  <c:v>93.855999999996101</c:v>
                </c:pt>
                <c:pt idx="11733">
                  <c:v>93.863999999996096</c:v>
                </c:pt>
                <c:pt idx="11734">
                  <c:v>93.871999999996092</c:v>
                </c:pt>
                <c:pt idx="11735">
                  <c:v>93.879999999996087</c:v>
                </c:pt>
                <c:pt idx="11736">
                  <c:v>93.887999999996097</c:v>
                </c:pt>
                <c:pt idx="11737">
                  <c:v>93.895999999996093</c:v>
                </c:pt>
                <c:pt idx="11738">
                  <c:v>93.903999999996088</c:v>
                </c:pt>
                <c:pt idx="11739">
                  <c:v>93.911999999996098</c:v>
                </c:pt>
                <c:pt idx="11740">
                  <c:v>93.91999999999608</c:v>
                </c:pt>
                <c:pt idx="11741">
                  <c:v>93.927999999996075</c:v>
                </c:pt>
                <c:pt idx="11742">
                  <c:v>93.935999999996071</c:v>
                </c:pt>
                <c:pt idx="11743">
                  <c:v>93.94399999999608</c:v>
                </c:pt>
                <c:pt idx="11744">
                  <c:v>93.951999999996076</c:v>
                </c:pt>
                <c:pt idx="11745">
                  <c:v>93.959999999996057</c:v>
                </c:pt>
                <c:pt idx="11746">
                  <c:v>93.967999999996067</c:v>
                </c:pt>
                <c:pt idx="11747">
                  <c:v>93.975999999996034</c:v>
                </c:pt>
                <c:pt idx="11748">
                  <c:v>93.983999999996044</c:v>
                </c:pt>
                <c:pt idx="11749">
                  <c:v>93.99199999999604</c:v>
                </c:pt>
                <c:pt idx="11750">
                  <c:v>93.999999999996035</c:v>
                </c:pt>
                <c:pt idx="11751">
                  <c:v>94.007999999996031</c:v>
                </c:pt>
                <c:pt idx="11752">
                  <c:v>94.015999999996026</c:v>
                </c:pt>
                <c:pt idx="11753">
                  <c:v>94.023999999996022</c:v>
                </c:pt>
                <c:pt idx="11754">
                  <c:v>94.031999999996017</c:v>
                </c:pt>
                <c:pt idx="11755">
                  <c:v>94.039999999996013</c:v>
                </c:pt>
                <c:pt idx="11756">
                  <c:v>94.047999999996009</c:v>
                </c:pt>
                <c:pt idx="11757">
                  <c:v>94.05599999999599</c:v>
                </c:pt>
                <c:pt idx="11758">
                  <c:v>94.063999999996</c:v>
                </c:pt>
                <c:pt idx="11759">
                  <c:v>94.071999999995995</c:v>
                </c:pt>
                <c:pt idx="11760">
                  <c:v>94.079999999995977</c:v>
                </c:pt>
                <c:pt idx="11761">
                  <c:v>94.087999999995986</c:v>
                </c:pt>
                <c:pt idx="11762">
                  <c:v>94.095999999995982</c:v>
                </c:pt>
                <c:pt idx="11763">
                  <c:v>94.103999999995963</c:v>
                </c:pt>
                <c:pt idx="11764">
                  <c:v>94.111999999995987</c:v>
                </c:pt>
                <c:pt idx="11765">
                  <c:v>94.119999999995969</c:v>
                </c:pt>
                <c:pt idx="11766">
                  <c:v>94.127999999995964</c:v>
                </c:pt>
                <c:pt idx="11767">
                  <c:v>94.135999999995946</c:v>
                </c:pt>
                <c:pt idx="11768">
                  <c:v>94.143999999995955</c:v>
                </c:pt>
                <c:pt idx="11769">
                  <c:v>94.151999999995937</c:v>
                </c:pt>
                <c:pt idx="11770">
                  <c:v>94.159999999995932</c:v>
                </c:pt>
                <c:pt idx="11771">
                  <c:v>94.167999999995942</c:v>
                </c:pt>
                <c:pt idx="11772">
                  <c:v>94.175999999995909</c:v>
                </c:pt>
                <c:pt idx="11773">
                  <c:v>94.183999999995933</c:v>
                </c:pt>
                <c:pt idx="11774">
                  <c:v>94.191999999995929</c:v>
                </c:pt>
                <c:pt idx="11775">
                  <c:v>94.199999999995924</c:v>
                </c:pt>
                <c:pt idx="11776">
                  <c:v>94.20799999999592</c:v>
                </c:pt>
                <c:pt idx="11777">
                  <c:v>94.215999999995915</c:v>
                </c:pt>
                <c:pt idx="11778">
                  <c:v>94.223999999995897</c:v>
                </c:pt>
                <c:pt idx="11779">
                  <c:v>94.231999999995907</c:v>
                </c:pt>
                <c:pt idx="11780">
                  <c:v>94.239999999995916</c:v>
                </c:pt>
                <c:pt idx="11781">
                  <c:v>94.247999999995912</c:v>
                </c:pt>
                <c:pt idx="11782">
                  <c:v>94.255999999995893</c:v>
                </c:pt>
                <c:pt idx="11783">
                  <c:v>94.263999999995889</c:v>
                </c:pt>
                <c:pt idx="11784">
                  <c:v>94.271999999995884</c:v>
                </c:pt>
                <c:pt idx="11785">
                  <c:v>94.279999999995866</c:v>
                </c:pt>
                <c:pt idx="11786">
                  <c:v>94.287999999995876</c:v>
                </c:pt>
                <c:pt idx="11787">
                  <c:v>94.295999999995871</c:v>
                </c:pt>
                <c:pt idx="11788">
                  <c:v>94.303999999995867</c:v>
                </c:pt>
                <c:pt idx="11789">
                  <c:v>94.311999999995876</c:v>
                </c:pt>
                <c:pt idx="11790">
                  <c:v>94.319999999995858</c:v>
                </c:pt>
                <c:pt idx="11791">
                  <c:v>94.327999999995853</c:v>
                </c:pt>
                <c:pt idx="11792">
                  <c:v>94.335999999995835</c:v>
                </c:pt>
                <c:pt idx="11793">
                  <c:v>94.343999999995845</c:v>
                </c:pt>
                <c:pt idx="11794">
                  <c:v>94.351999999995826</c:v>
                </c:pt>
                <c:pt idx="11795">
                  <c:v>94.359999999995821</c:v>
                </c:pt>
                <c:pt idx="11796">
                  <c:v>94.367999999995831</c:v>
                </c:pt>
                <c:pt idx="11797">
                  <c:v>94.375999999995813</c:v>
                </c:pt>
                <c:pt idx="11798">
                  <c:v>94.383999999995822</c:v>
                </c:pt>
                <c:pt idx="11799">
                  <c:v>94.391999999995818</c:v>
                </c:pt>
                <c:pt idx="11800">
                  <c:v>94.399999999995813</c:v>
                </c:pt>
                <c:pt idx="11801">
                  <c:v>94.407999999995809</c:v>
                </c:pt>
                <c:pt idx="11802">
                  <c:v>94.415999999995805</c:v>
                </c:pt>
                <c:pt idx="11803">
                  <c:v>94.4239999999958</c:v>
                </c:pt>
                <c:pt idx="11804">
                  <c:v>94.43199999999581</c:v>
                </c:pt>
                <c:pt idx="11805">
                  <c:v>94.439999999995791</c:v>
                </c:pt>
                <c:pt idx="11806">
                  <c:v>94.447999999995801</c:v>
                </c:pt>
                <c:pt idx="11807">
                  <c:v>94.455999999995782</c:v>
                </c:pt>
                <c:pt idx="11808">
                  <c:v>94.463999999995778</c:v>
                </c:pt>
                <c:pt idx="11809">
                  <c:v>94.471999999995788</c:v>
                </c:pt>
                <c:pt idx="11810">
                  <c:v>94.479999999995769</c:v>
                </c:pt>
                <c:pt idx="11811">
                  <c:v>94.487999999995779</c:v>
                </c:pt>
                <c:pt idx="11812">
                  <c:v>94.49599999999576</c:v>
                </c:pt>
                <c:pt idx="11813">
                  <c:v>94.503999999995756</c:v>
                </c:pt>
                <c:pt idx="11814">
                  <c:v>94.511999999995751</c:v>
                </c:pt>
                <c:pt idx="11815">
                  <c:v>94.519999999995747</c:v>
                </c:pt>
                <c:pt idx="11816">
                  <c:v>94.527999999995743</c:v>
                </c:pt>
                <c:pt idx="11817">
                  <c:v>94.535999999995724</c:v>
                </c:pt>
                <c:pt idx="11818">
                  <c:v>94.543999999995748</c:v>
                </c:pt>
                <c:pt idx="11819">
                  <c:v>94.551999999995729</c:v>
                </c:pt>
                <c:pt idx="11820">
                  <c:v>94.559999999995725</c:v>
                </c:pt>
                <c:pt idx="11821">
                  <c:v>94.56799999999572</c:v>
                </c:pt>
                <c:pt idx="11822">
                  <c:v>94.575999999995702</c:v>
                </c:pt>
                <c:pt idx="11823">
                  <c:v>94.583999999995697</c:v>
                </c:pt>
                <c:pt idx="11824">
                  <c:v>94.591999999995707</c:v>
                </c:pt>
                <c:pt idx="11825">
                  <c:v>94.599999999995717</c:v>
                </c:pt>
                <c:pt idx="11826">
                  <c:v>94.607999999995698</c:v>
                </c:pt>
                <c:pt idx="11827">
                  <c:v>94.615999999995694</c:v>
                </c:pt>
                <c:pt idx="11828">
                  <c:v>94.623999999995675</c:v>
                </c:pt>
                <c:pt idx="11829">
                  <c:v>94.631999999995685</c:v>
                </c:pt>
                <c:pt idx="11830">
                  <c:v>94.639999999995666</c:v>
                </c:pt>
                <c:pt idx="11831">
                  <c:v>94.647999999995676</c:v>
                </c:pt>
                <c:pt idx="11832">
                  <c:v>94.655999999995657</c:v>
                </c:pt>
                <c:pt idx="11833">
                  <c:v>94.663999999995667</c:v>
                </c:pt>
                <c:pt idx="11834">
                  <c:v>94.671999999995663</c:v>
                </c:pt>
                <c:pt idx="11835">
                  <c:v>94.679999999995644</c:v>
                </c:pt>
                <c:pt idx="11836">
                  <c:v>94.687999999995654</c:v>
                </c:pt>
                <c:pt idx="11837">
                  <c:v>94.695999999995635</c:v>
                </c:pt>
                <c:pt idx="11838">
                  <c:v>94.703999999995645</c:v>
                </c:pt>
                <c:pt idx="11839">
                  <c:v>94.711999999995641</c:v>
                </c:pt>
                <c:pt idx="11840">
                  <c:v>94.719999999995636</c:v>
                </c:pt>
                <c:pt idx="11841">
                  <c:v>94.727999999995632</c:v>
                </c:pt>
                <c:pt idx="11842">
                  <c:v>94.735999999995627</c:v>
                </c:pt>
                <c:pt idx="11843">
                  <c:v>94.743999999995637</c:v>
                </c:pt>
                <c:pt idx="11844">
                  <c:v>94.751999999995618</c:v>
                </c:pt>
                <c:pt idx="11845">
                  <c:v>94.759999999995614</c:v>
                </c:pt>
                <c:pt idx="11846">
                  <c:v>94.76799999999561</c:v>
                </c:pt>
                <c:pt idx="11847">
                  <c:v>94.775999999995591</c:v>
                </c:pt>
                <c:pt idx="11848">
                  <c:v>94.783999999995601</c:v>
                </c:pt>
                <c:pt idx="11849">
                  <c:v>94.79199999999561</c:v>
                </c:pt>
                <c:pt idx="11850">
                  <c:v>94.799999999995606</c:v>
                </c:pt>
                <c:pt idx="11851">
                  <c:v>94.807999999995587</c:v>
                </c:pt>
                <c:pt idx="11852">
                  <c:v>94.815999999995583</c:v>
                </c:pt>
                <c:pt idx="11853">
                  <c:v>94.823999999995564</c:v>
                </c:pt>
                <c:pt idx="11854">
                  <c:v>94.831999999995574</c:v>
                </c:pt>
                <c:pt idx="11855">
                  <c:v>94.83999999999557</c:v>
                </c:pt>
                <c:pt idx="11856">
                  <c:v>94.847999999995551</c:v>
                </c:pt>
                <c:pt idx="11857">
                  <c:v>94.855999999995532</c:v>
                </c:pt>
                <c:pt idx="11858">
                  <c:v>94.863999999995542</c:v>
                </c:pt>
                <c:pt idx="11859">
                  <c:v>94.871999999995523</c:v>
                </c:pt>
                <c:pt idx="11860">
                  <c:v>94.879999999995533</c:v>
                </c:pt>
                <c:pt idx="11861">
                  <c:v>94.887999999995529</c:v>
                </c:pt>
                <c:pt idx="11862">
                  <c:v>94.895999999995524</c:v>
                </c:pt>
                <c:pt idx="11863">
                  <c:v>94.90399999999552</c:v>
                </c:pt>
                <c:pt idx="11864">
                  <c:v>94.91199999999553</c:v>
                </c:pt>
                <c:pt idx="11865">
                  <c:v>94.919999999995511</c:v>
                </c:pt>
                <c:pt idx="11866">
                  <c:v>94.927999999995507</c:v>
                </c:pt>
                <c:pt idx="11867">
                  <c:v>94.935999999995516</c:v>
                </c:pt>
                <c:pt idx="11868">
                  <c:v>94.943999999995512</c:v>
                </c:pt>
                <c:pt idx="11869">
                  <c:v>94.951999999995508</c:v>
                </c:pt>
                <c:pt idx="11870">
                  <c:v>94.959999999995489</c:v>
                </c:pt>
                <c:pt idx="11871">
                  <c:v>94.967999999995499</c:v>
                </c:pt>
                <c:pt idx="11872">
                  <c:v>94.975999999995466</c:v>
                </c:pt>
                <c:pt idx="11873">
                  <c:v>94.983999999995476</c:v>
                </c:pt>
                <c:pt idx="11874">
                  <c:v>94.991999999995485</c:v>
                </c:pt>
                <c:pt idx="11875">
                  <c:v>94.999999999995481</c:v>
                </c:pt>
                <c:pt idx="11876">
                  <c:v>95.007999999995477</c:v>
                </c:pt>
                <c:pt idx="11877">
                  <c:v>95.015999999995458</c:v>
                </c:pt>
                <c:pt idx="11878">
                  <c:v>95.023999999995453</c:v>
                </c:pt>
                <c:pt idx="11879">
                  <c:v>95.031999999995449</c:v>
                </c:pt>
                <c:pt idx="11880">
                  <c:v>95.039999999995445</c:v>
                </c:pt>
                <c:pt idx="11881">
                  <c:v>95.04799999999544</c:v>
                </c:pt>
                <c:pt idx="11882">
                  <c:v>95.055999999995421</c:v>
                </c:pt>
                <c:pt idx="11883">
                  <c:v>95.063999999995431</c:v>
                </c:pt>
                <c:pt idx="11884">
                  <c:v>95.071999999995427</c:v>
                </c:pt>
                <c:pt idx="11885">
                  <c:v>95.079999999995422</c:v>
                </c:pt>
                <c:pt idx="11886">
                  <c:v>95.087999999995418</c:v>
                </c:pt>
                <c:pt idx="11887">
                  <c:v>95.095999999995414</c:v>
                </c:pt>
                <c:pt idx="11888">
                  <c:v>95.103999999995395</c:v>
                </c:pt>
                <c:pt idx="11889">
                  <c:v>95.111999999995405</c:v>
                </c:pt>
                <c:pt idx="11890">
                  <c:v>95.1199999999954</c:v>
                </c:pt>
                <c:pt idx="11891">
                  <c:v>95.127999999995396</c:v>
                </c:pt>
                <c:pt idx="11892">
                  <c:v>95.135999999995377</c:v>
                </c:pt>
                <c:pt idx="11893">
                  <c:v>95.143999999995387</c:v>
                </c:pt>
                <c:pt idx="11894">
                  <c:v>95.151999999995382</c:v>
                </c:pt>
                <c:pt idx="11895">
                  <c:v>95.159999999995364</c:v>
                </c:pt>
                <c:pt idx="11896">
                  <c:v>95.167999999995388</c:v>
                </c:pt>
                <c:pt idx="11897">
                  <c:v>95.175999999995355</c:v>
                </c:pt>
                <c:pt idx="11898">
                  <c:v>95.183999999995365</c:v>
                </c:pt>
                <c:pt idx="11899">
                  <c:v>95.19199999999536</c:v>
                </c:pt>
                <c:pt idx="11900">
                  <c:v>95.199999999995356</c:v>
                </c:pt>
                <c:pt idx="11901">
                  <c:v>95.207999999995351</c:v>
                </c:pt>
                <c:pt idx="11902">
                  <c:v>95.215999999995347</c:v>
                </c:pt>
                <c:pt idx="11903">
                  <c:v>95.223999999995343</c:v>
                </c:pt>
                <c:pt idx="11904">
                  <c:v>95.231999999995338</c:v>
                </c:pt>
                <c:pt idx="11905">
                  <c:v>95.239999999995334</c:v>
                </c:pt>
                <c:pt idx="11906">
                  <c:v>95.247999999995344</c:v>
                </c:pt>
                <c:pt idx="11907">
                  <c:v>95.255999999995325</c:v>
                </c:pt>
                <c:pt idx="11908">
                  <c:v>95.26399999999532</c:v>
                </c:pt>
                <c:pt idx="11909">
                  <c:v>95.271999999995316</c:v>
                </c:pt>
                <c:pt idx="11910">
                  <c:v>95.279999999995297</c:v>
                </c:pt>
                <c:pt idx="11911">
                  <c:v>95.287999999995307</c:v>
                </c:pt>
                <c:pt idx="11912">
                  <c:v>95.295999999995317</c:v>
                </c:pt>
                <c:pt idx="11913">
                  <c:v>95.303999999995298</c:v>
                </c:pt>
                <c:pt idx="11914">
                  <c:v>95.311999999995308</c:v>
                </c:pt>
                <c:pt idx="11915">
                  <c:v>95.319999999995289</c:v>
                </c:pt>
                <c:pt idx="11916">
                  <c:v>95.327999999995285</c:v>
                </c:pt>
                <c:pt idx="11917">
                  <c:v>95.335999999995266</c:v>
                </c:pt>
                <c:pt idx="11918">
                  <c:v>95.343999999995276</c:v>
                </c:pt>
                <c:pt idx="11919">
                  <c:v>95.351999999995272</c:v>
                </c:pt>
                <c:pt idx="11920">
                  <c:v>95.359999999995267</c:v>
                </c:pt>
                <c:pt idx="11921">
                  <c:v>95.367999999995277</c:v>
                </c:pt>
                <c:pt idx="11922">
                  <c:v>95.375999999995244</c:v>
                </c:pt>
                <c:pt idx="11923">
                  <c:v>95.383999999995254</c:v>
                </c:pt>
                <c:pt idx="11924">
                  <c:v>95.391999999995249</c:v>
                </c:pt>
                <c:pt idx="11925">
                  <c:v>95.399999999995245</c:v>
                </c:pt>
                <c:pt idx="11926">
                  <c:v>95.407999999995241</c:v>
                </c:pt>
                <c:pt idx="11927">
                  <c:v>95.415999999995236</c:v>
                </c:pt>
                <c:pt idx="11928">
                  <c:v>95.423999999995246</c:v>
                </c:pt>
                <c:pt idx="11929">
                  <c:v>95.431999999995242</c:v>
                </c:pt>
                <c:pt idx="11930">
                  <c:v>95.439999999995237</c:v>
                </c:pt>
                <c:pt idx="11931">
                  <c:v>95.447999999995233</c:v>
                </c:pt>
                <c:pt idx="11932">
                  <c:v>95.455999999995214</c:v>
                </c:pt>
                <c:pt idx="11933">
                  <c:v>95.46399999999521</c:v>
                </c:pt>
                <c:pt idx="11934">
                  <c:v>95.471999999995205</c:v>
                </c:pt>
                <c:pt idx="11935">
                  <c:v>95.479999999995201</c:v>
                </c:pt>
                <c:pt idx="11936">
                  <c:v>95.48799999999521</c:v>
                </c:pt>
                <c:pt idx="11937">
                  <c:v>95.495999999995206</c:v>
                </c:pt>
                <c:pt idx="11938">
                  <c:v>95.503999999995187</c:v>
                </c:pt>
                <c:pt idx="11939">
                  <c:v>95.511999999995197</c:v>
                </c:pt>
                <c:pt idx="11940">
                  <c:v>95.519999999995179</c:v>
                </c:pt>
                <c:pt idx="11941">
                  <c:v>95.527999999995174</c:v>
                </c:pt>
                <c:pt idx="11942">
                  <c:v>95.53599999999517</c:v>
                </c:pt>
                <c:pt idx="11943">
                  <c:v>95.543999999995179</c:v>
                </c:pt>
                <c:pt idx="11944">
                  <c:v>95.551999999995147</c:v>
                </c:pt>
                <c:pt idx="11945">
                  <c:v>95.559999999995142</c:v>
                </c:pt>
                <c:pt idx="11946">
                  <c:v>95.567999999995138</c:v>
                </c:pt>
                <c:pt idx="11947">
                  <c:v>95.575999999995133</c:v>
                </c:pt>
                <c:pt idx="11948">
                  <c:v>95.583999999995129</c:v>
                </c:pt>
                <c:pt idx="11949">
                  <c:v>95.591999999995139</c:v>
                </c:pt>
                <c:pt idx="11950">
                  <c:v>95.59999999999512</c:v>
                </c:pt>
                <c:pt idx="11951">
                  <c:v>95.607999999995116</c:v>
                </c:pt>
                <c:pt idx="11952">
                  <c:v>95.615999999995097</c:v>
                </c:pt>
                <c:pt idx="11953">
                  <c:v>95.623999999995092</c:v>
                </c:pt>
                <c:pt idx="11954">
                  <c:v>95.631999999995116</c:v>
                </c:pt>
                <c:pt idx="11955">
                  <c:v>95.639999999995098</c:v>
                </c:pt>
                <c:pt idx="11956">
                  <c:v>95.647999999995108</c:v>
                </c:pt>
                <c:pt idx="11957">
                  <c:v>95.655999999995075</c:v>
                </c:pt>
                <c:pt idx="11958">
                  <c:v>95.663999999995085</c:v>
                </c:pt>
                <c:pt idx="11959">
                  <c:v>95.671999999995066</c:v>
                </c:pt>
                <c:pt idx="11960">
                  <c:v>95.679999999995061</c:v>
                </c:pt>
                <c:pt idx="11961">
                  <c:v>95.687999999995071</c:v>
                </c:pt>
                <c:pt idx="11962">
                  <c:v>95.695999999995067</c:v>
                </c:pt>
                <c:pt idx="11963">
                  <c:v>95.703999999995077</c:v>
                </c:pt>
                <c:pt idx="11964">
                  <c:v>95.711999999995072</c:v>
                </c:pt>
                <c:pt idx="11965">
                  <c:v>95.719999999995068</c:v>
                </c:pt>
                <c:pt idx="11966">
                  <c:v>95.727999999995049</c:v>
                </c:pt>
                <c:pt idx="11967">
                  <c:v>95.735999999995045</c:v>
                </c:pt>
                <c:pt idx="11968">
                  <c:v>95.74399999999504</c:v>
                </c:pt>
                <c:pt idx="11969">
                  <c:v>95.751999999995036</c:v>
                </c:pt>
                <c:pt idx="11970">
                  <c:v>95.759999999995031</c:v>
                </c:pt>
                <c:pt idx="11971">
                  <c:v>95.767999999995041</c:v>
                </c:pt>
                <c:pt idx="11972">
                  <c:v>95.775999999995022</c:v>
                </c:pt>
                <c:pt idx="11973">
                  <c:v>95.783999999995018</c:v>
                </c:pt>
                <c:pt idx="11974">
                  <c:v>95.791999999995014</c:v>
                </c:pt>
                <c:pt idx="11975">
                  <c:v>95.799999999994995</c:v>
                </c:pt>
                <c:pt idx="11976">
                  <c:v>95.807999999994991</c:v>
                </c:pt>
                <c:pt idx="11977">
                  <c:v>95.815999999994986</c:v>
                </c:pt>
                <c:pt idx="11978">
                  <c:v>95.823999999994982</c:v>
                </c:pt>
                <c:pt idx="11979">
                  <c:v>95.831999999994977</c:v>
                </c:pt>
                <c:pt idx="11980">
                  <c:v>95.839999999994973</c:v>
                </c:pt>
                <c:pt idx="11981">
                  <c:v>95.847999999994983</c:v>
                </c:pt>
                <c:pt idx="11982">
                  <c:v>95.85599999999495</c:v>
                </c:pt>
                <c:pt idx="11983">
                  <c:v>95.863999999994974</c:v>
                </c:pt>
                <c:pt idx="11984">
                  <c:v>95.871999999994955</c:v>
                </c:pt>
                <c:pt idx="11985">
                  <c:v>95.879999999994951</c:v>
                </c:pt>
                <c:pt idx="11986">
                  <c:v>95.887999999994946</c:v>
                </c:pt>
                <c:pt idx="11987">
                  <c:v>95.895999999994942</c:v>
                </c:pt>
                <c:pt idx="11988">
                  <c:v>95.903999999994937</c:v>
                </c:pt>
                <c:pt idx="11989">
                  <c:v>95.911999999994947</c:v>
                </c:pt>
                <c:pt idx="11990">
                  <c:v>95.919999999994943</c:v>
                </c:pt>
                <c:pt idx="11991">
                  <c:v>95.927999999994924</c:v>
                </c:pt>
                <c:pt idx="11992">
                  <c:v>95.93599999999492</c:v>
                </c:pt>
                <c:pt idx="11993">
                  <c:v>95.943999999994929</c:v>
                </c:pt>
                <c:pt idx="11994">
                  <c:v>95.951999999994925</c:v>
                </c:pt>
                <c:pt idx="11995">
                  <c:v>95.959999999994906</c:v>
                </c:pt>
                <c:pt idx="11996">
                  <c:v>95.967999999994916</c:v>
                </c:pt>
                <c:pt idx="11997">
                  <c:v>95.975999999994883</c:v>
                </c:pt>
                <c:pt idx="11998">
                  <c:v>95.983999999994893</c:v>
                </c:pt>
                <c:pt idx="11999">
                  <c:v>95.991999999994917</c:v>
                </c:pt>
                <c:pt idx="12000">
                  <c:v>95.999999999994898</c:v>
                </c:pt>
                <c:pt idx="12001">
                  <c:v>96.007999999994894</c:v>
                </c:pt>
                <c:pt idx="12002">
                  <c:v>96.015999999994875</c:v>
                </c:pt>
                <c:pt idx="12003">
                  <c:v>96.023999999994871</c:v>
                </c:pt>
                <c:pt idx="12004">
                  <c:v>96.031999999994866</c:v>
                </c:pt>
                <c:pt idx="12005">
                  <c:v>96.039999999994862</c:v>
                </c:pt>
                <c:pt idx="12006">
                  <c:v>96.047999999994872</c:v>
                </c:pt>
                <c:pt idx="12007">
                  <c:v>96.055999999994853</c:v>
                </c:pt>
                <c:pt idx="12008">
                  <c:v>96.063999999994863</c:v>
                </c:pt>
                <c:pt idx="12009">
                  <c:v>96.071999999994844</c:v>
                </c:pt>
                <c:pt idx="12010">
                  <c:v>96.07999999999484</c:v>
                </c:pt>
                <c:pt idx="12011">
                  <c:v>96.087999999994835</c:v>
                </c:pt>
                <c:pt idx="12012">
                  <c:v>96.095999999994831</c:v>
                </c:pt>
                <c:pt idx="12013">
                  <c:v>96.103999999994812</c:v>
                </c:pt>
                <c:pt idx="12014">
                  <c:v>96.111999999994822</c:v>
                </c:pt>
                <c:pt idx="12015">
                  <c:v>96.119999999994832</c:v>
                </c:pt>
                <c:pt idx="12016">
                  <c:v>96.127999999994813</c:v>
                </c:pt>
                <c:pt idx="12017">
                  <c:v>96.135999999994809</c:v>
                </c:pt>
                <c:pt idx="12018">
                  <c:v>96.143999999994804</c:v>
                </c:pt>
                <c:pt idx="12019">
                  <c:v>96.1519999999948</c:v>
                </c:pt>
                <c:pt idx="12020">
                  <c:v>96.159999999994781</c:v>
                </c:pt>
                <c:pt idx="12021">
                  <c:v>96.167999999994791</c:v>
                </c:pt>
                <c:pt idx="12022">
                  <c:v>96.175999999994772</c:v>
                </c:pt>
                <c:pt idx="12023">
                  <c:v>96.183999999994782</c:v>
                </c:pt>
                <c:pt idx="12024">
                  <c:v>96.191999999994792</c:v>
                </c:pt>
                <c:pt idx="12025">
                  <c:v>96.199999999994773</c:v>
                </c:pt>
                <c:pt idx="12026">
                  <c:v>96.207999999994783</c:v>
                </c:pt>
                <c:pt idx="12027">
                  <c:v>96.215999999994764</c:v>
                </c:pt>
                <c:pt idx="12028">
                  <c:v>96.22399999999476</c:v>
                </c:pt>
                <c:pt idx="12029">
                  <c:v>96.23199999999477</c:v>
                </c:pt>
                <c:pt idx="12030">
                  <c:v>96.239999999994765</c:v>
                </c:pt>
                <c:pt idx="12031">
                  <c:v>96.247999999994761</c:v>
                </c:pt>
                <c:pt idx="12032">
                  <c:v>96.255999999994742</c:v>
                </c:pt>
                <c:pt idx="12033">
                  <c:v>96.263999999994752</c:v>
                </c:pt>
                <c:pt idx="12034">
                  <c:v>96.271999999994733</c:v>
                </c:pt>
                <c:pt idx="12035">
                  <c:v>96.279999999994729</c:v>
                </c:pt>
                <c:pt idx="12036">
                  <c:v>96.287999999994724</c:v>
                </c:pt>
                <c:pt idx="12037">
                  <c:v>96.29599999999472</c:v>
                </c:pt>
                <c:pt idx="12038">
                  <c:v>96.303999999994716</c:v>
                </c:pt>
                <c:pt idx="12039">
                  <c:v>96.311999999994725</c:v>
                </c:pt>
                <c:pt idx="12040">
                  <c:v>96.319999999994707</c:v>
                </c:pt>
                <c:pt idx="12041">
                  <c:v>96.327999999994702</c:v>
                </c:pt>
                <c:pt idx="12042">
                  <c:v>96.335999999994698</c:v>
                </c:pt>
                <c:pt idx="12043">
                  <c:v>96.343999999994693</c:v>
                </c:pt>
                <c:pt idx="12044">
                  <c:v>96.351999999994703</c:v>
                </c:pt>
                <c:pt idx="12045">
                  <c:v>96.359999999994685</c:v>
                </c:pt>
                <c:pt idx="12046">
                  <c:v>96.367999999994694</c:v>
                </c:pt>
                <c:pt idx="12047">
                  <c:v>96.375999999994661</c:v>
                </c:pt>
                <c:pt idx="12048">
                  <c:v>96.383999999994671</c:v>
                </c:pt>
                <c:pt idx="12049">
                  <c:v>96.391999999994667</c:v>
                </c:pt>
                <c:pt idx="12050">
                  <c:v>96.399999999994662</c:v>
                </c:pt>
                <c:pt idx="12051">
                  <c:v>96.407999999994686</c:v>
                </c:pt>
                <c:pt idx="12052">
                  <c:v>96.415999999994668</c:v>
                </c:pt>
                <c:pt idx="12053">
                  <c:v>96.423999999994663</c:v>
                </c:pt>
                <c:pt idx="12054">
                  <c:v>96.431999999994659</c:v>
                </c:pt>
                <c:pt idx="12055">
                  <c:v>96.439999999994654</c:v>
                </c:pt>
                <c:pt idx="12056">
                  <c:v>96.44799999999465</c:v>
                </c:pt>
                <c:pt idx="12057">
                  <c:v>96.455999999994631</c:v>
                </c:pt>
                <c:pt idx="12058">
                  <c:v>96.463999999994627</c:v>
                </c:pt>
                <c:pt idx="12059">
                  <c:v>96.471999999994622</c:v>
                </c:pt>
                <c:pt idx="12060">
                  <c:v>96.479999999994632</c:v>
                </c:pt>
                <c:pt idx="12061">
                  <c:v>96.487999999994628</c:v>
                </c:pt>
                <c:pt idx="12062">
                  <c:v>96.495999999994623</c:v>
                </c:pt>
                <c:pt idx="12063">
                  <c:v>96.503999999994605</c:v>
                </c:pt>
                <c:pt idx="12064">
                  <c:v>96.511999999994615</c:v>
                </c:pt>
                <c:pt idx="12065">
                  <c:v>96.519999999994596</c:v>
                </c:pt>
                <c:pt idx="12066">
                  <c:v>96.527999999994591</c:v>
                </c:pt>
                <c:pt idx="12067">
                  <c:v>96.535999999994587</c:v>
                </c:pt>
                <c:pt idx="12068">
                  <c:v>96.543999999994597</c:v>
                </c:pt>
                <c:pt idx="12069">
                  <c:v>96.551999999994592</c:v>
                </c:pt>
                <c:pt idx="12070">
                  <c:v>96.559999999994574</c:v>
                </c:pt>
                <c:pt idx="12071">
                  <c:v>96.567999999994584</c:v>
                </c:pt>
                <c:pt idx="12072">
                  <c:v>96.575999999994551</c:v>
                </c:pt>
                <c:pt idx="12073">
                  <c:v>96.58399999999456</c:v>
                </c:pt>
                <c:pt idx="12074">
                  <c:v>96.59199999999457</c:v>
                </c:pt>
                <c:pt idx="12075">
                  <c:v>96.599999999994566</c:v>
                </c:pt>
                <c:pt idx="12076">
                  <c:v>96.607999999994547</c:v>
                </c:pt>
                <c:pt idx="12077">
                  <c:v>96.615999999994543</c:v>
                </c:pt>
                <c:pt idx="12078">
                  <c:v>96.623999999994538</c:v>
                </c:pt>
                <c:pt idx="12079">
                  <c:v>96.631999999994534</c:v>
                </c:pt>
                <c:pt idx="12080">
                  <c:v>96.639999999994529</c:v>
                </c:pt>
                <c:pt idx="12081">
                  <c:v>96.647999999994525</c:v>
                </c:pt>
                <c:pt idx="12082">
                  <c:v>96.655999999994506</c:v>
                </c:pt>
                <c:pt idx="12083">
                  <c:v>96.663999999994516</c:v>
                </c:pt>
                <c:pt idx="12084">
                  <c:v>96.671999999994512</c:v>
                </c:pt>
                <c:pt idx="12085">
                  <c:v>96.679999999994493</c:v>
                </c:pt>
                <c:pt idx="12086">
                  <c:v>96.687999999994503</c:v>
                </c:pt>
                <c:pt idx="12087">
                  <c:v>96.695999999994498</c:v>
                </c:pt>
                <c:pt idx="12088">
                  <c:v>96.703999999994494</c:v>
                </c:pt>
                <c:pt idx="12089">
                  <c:v>96.711999999994518</c:v>
                </c:pt>
                <c:pt idx="12090">
                  <c:v>96.719999999994499</c:v>
                </c:pt>
                <c:pt idx="12091">
                  <c:v>96.727999999994495</c:v>
                </c:pt>
                <c:pt idx="12092">
                  <c:v>96.735999999994476</c:v>
                </c:pt>
                <c:pt idx="12093">
                  <c:v>96.743999999994486</c:v>
                </c:pt>
                <c:pt idx="12094">
                  <c:v>96.751999999994467</c:v>
                </c:pt>
                <c:pt idx="12095">
                  <c:v>96.759999999994463</c:v>
                </c:pt>
                <c:pt idx="12096">
                  <c:v>96.767999999994487</c:v>
                </c:pt>
                <c:pt idx="12097">
                  <c:v>96.775999999994454</c:v>
                </c:pt>
                <c:pt idx="12098">
                  <c:v>96.783999999994464</c:v>
                </c:pt>
                <c:pt idx="12099">
                  <c:v>96.791999999994459</c:v>
                </c:pt>
                <c:pt idx="12100">
                  <c:v>96.799999999994455</c:v>
                </c:pt>
                <c:pt idx="12101">
                  <c:v>96.807999999994436</c:v>
                </c:pt>
                <c:pt idx="12102">
                  <c:v>96.815999999994432</c:v>
                </c:pt>
                <c:pt idx="12103">
                  <c:v>96.823999999994413</c:v>
                </c:pt>
                <c:pt idx="12104">
                  <c:v>96.831999999994423</c:v>
                </c:pt>
                <c:pt idx="12105">
                  <c:v>96.839999999994433</c:v>
                </c:pt>
                <c:pt idx="12106">
                  <c:v>96.847999999994428</c:v>
                </c:pt>
                <c:pt idx="12107">
                  <c:v>96.85599999999441</c:v>
                </c:pt>
                <c:pt idx="12108">
                  <c:v>96.863999999994405</c:v>
                </c:pt>
                <c:pt idx="12109">
                  <c:v>96.871999999994401</c:v>
                </c:pt>
                <c:pt idx="12110">
                  <c:v>96.879999999994382</c:v>
                </c:pt>
                <c:pt idx="12111">
                  <c:v>96.887999999994392</c:v>
                </c:pt>
                <c:pt idx="12112">
                  <c:v>96.895999999994373</c:v>
                </c:pt>
                <c:pt idx="12113">
                  <c:v>96.903999999994383</c:v>
                </c:pt>
                <c:pt idx="12114">
                  <c:v>96.911999999994379</c:v>
                </c:pt>
                <c:pt idx="12115">
                  <c:v>96.919999999994374</c:v>
                </c:pt>
                <c:pt idx="12116">
                  <c:v>96.92799999999437</c:v>
                </c:pt>
                <c:pt idx="12117">
                  <c:v>96.935999999994365</c:v>
                </c:pt>
                <c:pt idx="12118">
                  <c:v>96.943999999994361</c:v>
                </c:pt>
                <c:pt idx="12119">
                  <c:v>96.951999999994356</c:v>
                </c:pt>
                <c:pt idx="12120">
                  <c:v>96.959999999994352</c:v>
                </c:pt>
                <c:pt idx="12121">
                  <c:v>96.967999999994348</c:v>
                </c:pt>
                <c:pt idx="12122">
                  <c:v>96.975999999994329</c:v>
                </c:pt>
                <c:pt idx="12123">
                  <c:v>96.983999999994325</c:v>
                </c:pt>
                <c:pt idx="12124">
                  <c:v>96.991999999994334</c:v>
                </c:pt>
                <c:pt idx="12125">
                  <c:v>96.99999999999433</c:v>
                </c:pt>
                <c:pt idx="12126">
                  <c:v>97.007999999994325</c:v>
                </c:pt>
                <c:pt idx="12127">
                  <c:v>97.015999999994307</c:v>
                </c:pt>
                <c:pt idx="12128">
                  <c:v>97.023999999994302</c:v>
                </c:pt>
                <c:pt idx="12129">
                  <c:v>97.031999999994312</c:v>
                </c:pt>
                <c:pt idx="12130">
                  <c:v>97.039999999994293</c:v>
                </c:pt>
                <c:pt idx="12131">
                  <c:v>97.047999999994317</c:v>
                </c:pt>
                <c:pt idx="12132">
                  <c:v>97.055999999994285</c:v>
                </c:pt>
                <c:pt idx="12133">
                  <c:v>97.063999999994294</c:v>
                </c:pt>
                <c:pt idx="12134">
                  <c:v>97.071999999994276</c:v>
                </c:pt>
                <c:pt idx="12135">
                  <c:v>97.079999999994271</c:v>
                </c:pt>
                <c:pt idx="12136">
                  <c:v>97.087999999994267</c:v>
                </c:pt>
                <c:pt idx="12137">
                  <c:v>97.095999999994262</c:v>
                </c:pt>
                <c:pt idx="12138">
                  <c:v>97.103999999994272</c:v>
                </c:pt>
                <c:pt idx="12139">
                  <c:v>97.111999999994268</c:v>
                </c:pt>
                <c:pt idx="12140">
                  <c:v>97.119999999994263</c:v>
                </c:pt>
                <c:pt idx="12141">
                  <c:v>97.127999999994245</c:v>
                </c:pt>
                <c:pt idx="12142">
                  <c:v>97.13599999999424</c:v>
                </c:pt>
                <c:pt idx="12143">
                  <c:v>97.143999999994236</c:v>
                </c:pt>
                <c:pt idx="12144">
                  <c:v>97.151999999994231</c:v>
                </c:pt>
                <c:pt idx="12145">
                  <c:v>97.159999999994213</c:v>
                </c:pt>
                <c:pt idx="12146">
                  <c:v>97.167999999994223</c:v>
                </c:pt>
                <c:pt idx="12147">
                  <c:v>97.175999999994218</c:v>
                </c:pt>
                <c:pt idx="12148">
                  <c:v>97.183999999994214</c:v>
                </c:pt>
                <c:pt idx="12149">
                  <c:v>97.191999999994223</c:v>
                </c:pt>
                <c:pt idx="12150">
                  <c:v>97.199999999994205</c:v>
                </c:pt>
                <c:pt idx="12151">
                  <c:v>97.207999999994215</c:v>
                </c:pt>
                <c:pt idx="12152">
                  <c:v>97.215999999994196</c:v>
                </c:pt>
                <c:pt idx="12153">
                  <c:v>97.223999999994192</c:v>
                </c:pt>
                <c:pt idx="12154">
                  <c:v>97.231999999994201</c:v>
                </c:pt>
                <c:pt idx="12155">
                  <c:v>97.239999999994197</c:v>
                </c:pt>
                <c:pt idx="12156">
                  <c:v>97.247999999994207</c:v>
                </c:pt>
                <c:pt idx="12157">
                  <c:v>97.255999999994174</c:v>
                </c:pt>
                <c:pt idx="12158">
                  <c:v>97.263999999994184</c:v>
                </c:pt>
                <c:pt idx="12159">
                  <c:v>97.271999999994165</c:v>
                </c:pt>
                <c:pt idx="12160">
                  <c:v>97.27999999999416</c:v>
                </c:pt>
                <c:pt idx="12161">
                  <c:v>97.28799999999417</c:v>
                </c:pt>
                <c:pt idx="12162">
                  <c:v>97.295999999994166</c:v>
                </c:pt>
                <c:pt idx="12163">
                  <c:v>97.303999999994147</c:v>
                </c:pt>
                <c:pt idx="12164">
                  <c:v>97.311999999994157</c:v>
                </c:pt>
                <c:pt idx="12165">
                  <c:v>97.319999999994153</c:v>
                </c:pt>
                <c:pt idx="12166">
                  <c:v>97.327999999994134</c:v>
                </c:pt>
                <c:pt idx="12167">
                  <c:v>97.335999999994129</c:v>
                </c:pt>
                <c:pt idx="12168">
                  <c:v>97.343999999994125</c:v>
                </c:pt>
                <c:pt idx="12169">
                  <c:v>97.351999999994121</c:v>
                </c:pt>
                <c:pt idx="12170">
                  <c:v>97.359999999994116</c:v>
                </c:pt>
                <c:pt idx="12171">
                  <c:v>97.367999999994126</c:v>
                </c:pt>
                <c:pt idx="12172">
                  <c:v>97.375999999994093</c:v>
                </c:pt>
                <c:pt idx="12173">
                  <c:v>97.383999999994103</c:v>
                </c:pt>
                <c:pt idx="12174">
                  <c:v>97.391999999994113</c:v>
                </c:pt>
                <c:pt idx="12175">
                  <c:v>97.399999999994094</c:v>
                </c:pt>
                <c:pt idx="12176">
                  <c:v>97.407999999994104</c:v>
                </c:pt>
                <c:pt idx="12177">
                  <c:v>97.415999999994099</c:v>
                </c:pt>
                <c:pt idx="12178">
                  <c:v>97.423999999994095</c:v>
                </c:pt>
                <c:pt idx="12179">
                  <c:v>97.43199999999409</c:v>
                </c:pt>
                <c:pt idx="12180">
                  <c:v>97.439999999994086</c:v>
                </c:pt>
                <c:pt idx="12181">
                  <c:v>97.447999999994082</c:v>
                </c:pt>
                <c:pt idx="12182">
                  <c:v>97.455999999994063</c:v>
                </c:pt>
                <c:pt idx="12183">
                  <c:v>97.463999999994087</c:v>
                </c:pt>
                <c:pt idx="12184">
                  <c:v>97.471999999994068</c:v>
                </c:pt>
                <c:pt idx="12185">
                  <c:v>97.479999999994064</c:v>
                </c:pt>
                <c:pt idx="12186">
                  <c:v>97.487999999994059</c:v>
                </c:pt>
                <c:pt idx="12187">
                  <c:v>97.495999999994055</c:v>
                </c:pt>
                <c:pt idx="12188">
                  <c:v>97.503999999994036</c:v>
                </c:pt>
                <c:pt idx="12189">
                  <c:v>97.511999999994046</c:v>
                </c:pt>
                <c:pt idx="12190">
                  <c:v>97.519999999994027</c:v>
                </c:pt>
                <c:pt idx="12191">
                  <c:v>97.527999999994023</c:v>
                </c:pt>
                <c:pt idx="12192">
                  <c:v>97.535999999994033</c:v>
                </c:pt>
                <c:pt idx="12193">
                  <c:v>97.543999999994028</c:v>
                </c:pt>
                <c:pt idx="12194">
                  <c:v>97.551999999993996</c:v>
                </c:pt>
                <c:pt idx="12195">
                  <c:v>97.559999999993991</c:v>
                </c:pt>
                <c:pt idx="12196">
                  <c:v>97.567999999994001</c:v>
                </c:pt>
                <c:pt idx="12197">
                  <c:v>97.575999999993982</c:v>
                </c:pt>
                <c:pt idx="12198">
                  <c:v>97.583999999993992</c:v>
                </c:pt>
                <c:pt idx="12199">
                  <c:v>97.591999999993988</c:v>
                </c:pt>
                <c:pt idx="12200">
                  <c:v>97.599999999993983</c:v>
                </c:pt>
                <c:pt idx="12201">
                  <c:v>97.607999999993964</c:v>
                </c:pt>
                <c:pt idx="12202">
                  <c:v>97.61599999999396</c:v>
                </c:pt>
                <c:pt idx="12203">
                  <c:v>97.623999999993956</c:v>
                </c:pt>
                <c:pt idx="12204">
                  <c:v>97.631999999993965</c:v>
                </c:pt>
                <c:pt idx="12205">
                  <c:v>97.639999999993947</c:v>
                </c:pt>
                <c:pt idx="12206">
                  <c:v>97.647999999993957</c:v>
                </c:pt>
                <c:pt idx="12207">
                  <c:v>97.655999999993938</c:v>
                </c:pt>
                <c:pt idx="12208">
                  <c:v>97.663999999993933</c:v>
                </c:pt>
                <c:pt idx="12209">
                  <c:v>97.671999999993929</c:v>
                </c:pt>
                <c:pt idx="12210">
                  <c:v>97.67999999999391</c:v>
                </c:pt>
                <c:pt idx="12211">
                  <c:v>97.68799999999392</c:v>
                </c:pt>
                <c:pt idx="12212">
                  <c:v>97.695999999993916</c:v>
                </c:pt>
                <c:pt idx="12213">
                  <c:v>97.703999999993925</c:v>
                </c:pt>
                <c:pt idx="12214">
                  <c:v>97.711999999993921</c:v>
                </c:pt>
                <c:pt idx="12215">
                  <c:v>97.719999999993917</c:v>
                </c:pt>
                <c:pt idx="12216">
                  <c:v>97.727999999993912</c:v>
                </c:pt>
                <c:pt idx="12217">
                  <c:v>97.735999999993894</c:v>
                </c:pt>
                <c:pt idx="12218">
                  <c:v>97.743999999993918</c:v>
                </c:pt>
                <c:pt idx="12219">
                  <c:v>97.751999999993899</c:v>
                </c:pt>
                <c:pt idx="12220">
                  <c:v>97.759999999993894</c:v>
                </c:pt>
                <c:pt idx="12221">
                  <c:v>97.76799999999389</c:v>
                </c:pt>
                <c:pt idx="12222">
                  <c:v>97.775999999993871</c:v>
                </c:pt>
                <c:pt idx="12223">
                  <c:v>97.783999999993867</c:v>
                </c:pt>
                <c:pt idx="12224">
                  <c:v>97.791999999993877</c:v>
                </c:pt>
                <c:pt idx="12225">
                  <c:v>97.799999999993886</c:v>
                </c:pt>
                <c:pt idx="12226">
                  <c:v>97.807999999993868</c:v>
                </c:pt>
                <c:pt idx="12227">
                  <c:v>97.815999999993863</c:v>
                </c:pt>
                <c:pt idx="12228">
                  <c:v>97.823999999993845</c:v>
                </c:pt>
                <c:pt idx="12229">
                  <c:v>97.831999999993855</c:v>
                </c:pt>
                <c:pt idx="12230">
                  <c:v>97.839999999993836</c:v>
                </c:pt>
                <c:pt idx="12231">
                  <c:v>97.847999999993846</c:v>
                </c:pt>
                <c:pt idx="12232">
                  <c:v>97.855999999993813</c:v>
                </c:pt>
                <c:pt idx="12233">
                  <c:v>97.863999999993823</c:v>
                </c:pt>
                <c:pt idx="12234">
                  <c:v>97.871999999993832</c:v>
                </c:pt>
                <c:pt idx="12235">
                  <c:v>97.879999999993814</c:v>
                </c:pt>
                <c:pt idx="12236">
                  <c:v>97.887999999993824</c:v>
                </c:pt>
                <c:pt idx="12237">
                  <c:v>97.895999999993805</c:v>
                </c:pt>
                <c:pt idx="12238">
                  <c:v>97.903999999993815</c:v>
                </c:pt>
                <c:pt idx="12239">
                  <c:v>97.91199999999381</c:v>
                </c:pt>
                <c:pt idx="12240">
                  <c:v>97.919999999993806</c:v>
                </c:pt>
                <c:pt idx="12241">
                  <c:v>97.927999999993801</c:v>
                </c:pt>
                <c:pt idx="12242">
                  <c:v>97.935999999993797</c:v>
                </c:pt>
                <c:pt idx="12243">
                  <c:v>97.943999999993807</c:v>
                </c:pt>
                <c:pt idx="12244">
                  <c:v>97.951999999993788</c:v>
                </c:pt>
                <c:pt idx="12245">
                  <c:v>97.959999999993784</c:v>
                </c:pt>
                <c:pt idx="12246">
                  <c:v>97.967999999993779</c:v>
                </c:pt>
                <c:pt idx="12247">
                  <c:v>97.975999999993761</c:v>
                </c:pt>
                <c:pt idx="12248">
                  <c:v>97.98399999999377</c:v>
                </c:pt>
                <c:pt idx="12249">
                  <c:v>97.99199999999378</c:v>
                </c:pt>
                <c:pt idx="12250">
                  <c:v>97.999999999993761</c:v>
                </c:pt>
                <c:pt idx="12251">
                  <c:v>98.007999999993757</c:v>
                </c:pt>
                <c:pt idx="12252">
                  <c:v>98.015999999993753</c:v>
                </c:pt>
                <c:pt idx="12253">
                  <c:v>98.023999999993734</c:v>
                </c:pt>
                <c:pt idx="12254">
                  <c:v>98.031999999993744</c:v>
                </c:pt>
                <c:pt idx="12255">
                  <c:v>98.039999999993725</c:v>
                </c:pt>
                <c:pt idx="12256">
                  <c:v>98.047999999993735</c:v>
                </c:pt>
                <c:pt idx="12257">
                  <c:v>98.055999999993716</c:v>
                </c:pt>
                <c:pt idx="12258">
                  <c:v>98.063999999993726</c:v>
                </c:pt>
                <c:pt idx="12259">
                  <c:v>98.071999999993707</c:v>
                </c:pt>
                <c:pt idx="12260">
                  <c:v>98.079999999993703</c:v>
                </c:pt>
                <c:pt idx="12261">
                  <c:v>98.087999999993713</c:v>
                </c:pt>
                <c:pt idx="12262">
                  <c:v>98.095999999993694</c:v>
                </c:pt>
                <c:pt idx="12263">
                  <c:v>98.10399999999369</c:v>
                </c:pt>
                <c:pt idx="12264">
                  <c:v>98.111999999993699</c:v>
                </c:pt>
                <c:pt idx="12265">
                  <c:v>98.119999999993695</c:v>
                </c:pt>
                <c:pt idx="12266">
                  <c:v>98.127999999993676</c:v>
                </c:pt>
                <c:pt idx="12267">
                  <c:v>98.135999999993672</c:v>
                </c:pt>
                <c:pt idx="12268">
                  <c:v>98.143999999993667</c:v>
                </c:pt>
                <c:pt idx="12269">
                  <c:v>98.151999999993663</c:v>
                </c:pt>
                <c:pt idx="12270">
                  <c:v>98.159999999993673</c:v>
                </c:pt>
                <c:pt idx="12271">
                  <c:v>98.167999999993668</c:v>
                </c:pt>
                <c:pt idx="12272">
                  <c:v>98.17599999999365</c:v>
                </c:pt>
                <c:pt idx="12273">
                  <c:v>98.183999999993645</c:v>
                </c:pt>
                <c:pt idx="12274">
                  <c:v>98.191999999993655</c:v>
                </c:pt>
                <c:pt idx="12275">
                  <c:v>98.199999999993636</c:v>
                </c:pt>
                <c:pt idx="12276">
                  <c:v>98.207999999993646</c:v>
                </c:pt>
                <c:pt idx="12277">
                  <c:v>98.215999999993642</c:v>
                </c:pt>
                <c:pt idx="12278">
                  <c:v>98.223999999993623</c:v>
                </c:pt>
                <c:pt idx="12279">
                  <c:v>98.231999999993647</c:v>
                </c:pt>
                <c:pt idx="12280">
                  <c:v>98.239999999993628</c:v>
                </c:pt>
                <c:pt idx="12281">
                  <c:v>98.247999999993638</c:v>
                </c:pt>
                <c:pt idx="12282">
                  <c:v>98.255999999993605</c:v>
                </c:pt>
                <c:pt idx="12283">
                  <c:v>98.263999999993615</c:v>
                </c:pt>
                <c:pt idx="12284">
                  <c:v>98.271999999993596</c:v>
                </c:pt>
                <c:pt idx="12285">
                  <c:v>98.279999999993592</c:v>
                </c:pt>
                <c:pt idx="12286">
                  <c:v>98.287999999993616</c:v>
                </c:pt>
                <c:pt idx="12287">
                  <c:v>98.295999999993597</c:v>
                </c:pt>
                <c:pt idx="12288">
                  <c:v>98.303999999993593</c:v>
                </c:pt>
                <c:pt idx="12289">
                  <c:v>98.311999999993589</c:v>
                </c:pt>
                <c:pt idx="12290">
                  <c:v>98.319999999993584</c:v>
                </c:pt>
                <c:pt idx="12291">
                  <c:v>98.327999999993565</c:v>
                </c:pt>
                <c:pt idx="12292">
                  <c:v>98.335999999993561</c:v>
                </c:pt>
                <c:pt idx="12293">
                  <c:v>98.343999999993571</c:v>
                </c:pt>
                <c:pt idx="12294">
                  <c:v>98.351999999993566</c:v>
                </c:pt>
                <c:pt idx="12295">
                  <c:v>98.359999999993562</c:v>
                </c:pt>
                <c:pt idx="12296">
                  <c:v>98.367999999993557</c:v>
                </c:pt>
                <c:pt idx="12297">
                  <c:v>98.375999999993539</c:v>
                </c:pt>
                <c:pt idx="12298">
                  <c:v>98.383999999993534</c:v>
                </c:pt>
                <c:pt idx="12299">
                  <c:v>98.391999999993544</c:v>
                </c:pt>
                <c:pt idx="12300">
                  <c:v>98.399999999993526</c:v>
                </c:pt>
                <c:pt idx="12301">
                  <c:v>98.407999999993535</c:v>
                </c:pt>
                <c:pt idx="12302">
                  <c:v>98.415999999993531</c:v>
                </c:pt>
                <c:pt idx="12303">
                  <c:v>98.423999999993526</c:v>
                </c:pt>
                <c:pt idx="12304">
                  <c:v>98.431999999993536</c:v>
                </c:pt>
                <c:pt idx="12305">
                  <c:v>98.439999999993518</c:v>
                </c:pt>
                <c:pt idx="12306">
                  <c:v>98.447999999993527</c:v>
                </c:pt>
                <c:pt idx="12307">
                  <c:v>98.455999999993494</c:v>
                </c:pt>
                <c:pt idx="12308">
                  <c:v>98.463999999993504</c:v>
                </c:pt>
                <c:pt idx="12309">
                  <c:v>98.4719999999935</c:v>
                </c:pt>
                <c:pt idx="12310">
                  <c:v>98.479999999993495</c:v>
                </c:pt>
                <c:pt idx="12311">
                  <c:v>98.487999999993491</c:v>
                </c:pt>
                <c:pt idx="12312">
                  <c:v>98.495999999993487</c:v>
                </c:pt>
                <c:pt idx="12313">
                  <c:v>98.503999999993482</c:v>
                </c:pt>
                <c:pt idx="12314">
                  <c:v>98.511999999993478</c:v>
                </c:pt>
                <c:pt idx="12315">
                  <c:v>98.519999999993487</c:v>
                </c:pt>
                <c:pt idx="12316">
                  <c:v>98.527999999993469</c:v>
                </c:pt>
                <c:pt idx="12317">
                  <c:v>98.535999999993464</c:v>
                </c:pt>
                <c:pt idx="12318">
                  <c:v>98.54399999999346</c:v>
                </c:pt>
                <c:pt idx="12319">
                  <c:v>98.551999999993427</c:v>
                </c:pt>
                <c:pt idx="12320">
                  <c:v>98.559999999993423</c:v>
                </c:pt>
                <c:pt idx="12321">
                  <c:v>98.567999999993447</c:v>
                </c:pt>
                <c:pt idx="12322">
                  <c:v>98.575999999993414</c:v>
                </c:pt>
                <c:pt idx="12323">
                  <c:v>98.583999999993424</c:v>
                </c:pt>
                <c:pt idx="12324">
                  <c:v>98.591999999993419</c:v>
                </c:pt>
                <c:pt idx="12325">
                  <c:v>98.599999999993415</c:v>
                </c:pt>
                <c:pt idx="12326">
                  <c:v>98.607999999993396</c:v>
                </c:pt>
                <c:pt idx="12327">
                  <c:v>98.615999999993392</c:v>
                </c:pt>
                <c:pt idx="12328">
                  <c:v>98.623999999993387</c:v>
                </c:pt>
                <c:pt idx="12329">
                  <c:v>98.631999999993397</c:v>
                </c:pt>
                <c:pt idx="12330">
                  <c:v>98.639999999993393</c:v>
                </c:pt>
                <c:pt idx="12331">
                  <c:v>98.647999999993388</c:v>
                </c:pt>
                <c:pt idx="12332">
                  <c:v>98.655999999993369</c:v>
                </c:pt>
                <c:pt idx="12333">
                  <c:v>98.663999999993365</c:v>
                </c:pt>
                <c:pt idx="12334">
                  <c:v>98.671999999993361</c:v>
                </c:pt>
                <c:pt idx="12335">
                  <c:v>98.679999999993356</c:v>
                </c:pt>
                <c:pt idx="12336">
                  <c:v>98.687999999993366</c:v>
                </c:pt>
                <c:pt idx="12337">
                  <c:v>98.695999999993347</c:v>
                </c:pt>
                <c:pt idx="12338">
                  <c:v>98.703999999993357</c:v>
                </c:pt>
                <c:pt idx="12339">
                  <c:v>98.711999999993367</c:v>
                </c:pt>
                <c:pt idx="12340">
                  <c:v>98.719999999993348</c:v>
                </c:pt>
                <c:pt idx="12341">
                  <c:v>98.727999999993344</c:v>
                </c:pt>
                <c:pt idx="12342">
                  <c:v>98.735999999993325</c:v>
                </c:pt>
                <c:pt idx="12343">
                  <c:v>98.743999999993335</c:v>
                </c:pt>
                <c:pt idx="12344">
                  <c:v>98.75199999999333</c:v>
                </c:pt>
                <c:pt idx="12345">
                  <c:v>98.759999999993326</c:v>
                </c:pt>
                <c:pt idx="12346">
                  <c:v>98.767999999993322</c:v>
                </c:pt>
                <c:pt idx="12347">
                  <c:v>98.775999999993303</c:v>
                </c:pt>
                <c:pt idx="12348">
                  <c:v>98.783999999993313</c:v>
                </c:pt>
                <c:pt idx="12349">
                  <c:v>98.791999999993308</c:v>
                </c:pt>
                <c:pt idx="12350">
                  <c:v>98.799999999993304</c:v>
                </c:pt>
                <c:pt idx="12351">
                  <c:v>98.807999999993299</c:v>
                </c:pt>
                <c:pt idx="12352">
                  <c:v>98.815999999993295</c:v>
                </c:pt>
                <c:pt idx="12353">
                  <c:v>98.823999999993276</c:v>
                </c:pt>
                <c:pt idx="12354">
                  <c:v>98.831999999993286</c:v>
                </c:pt>
                <c:pt idx="12355">
                  <c:v>98.839999999993267</c:v>
                </c:pt>
                <c:pt idx="12356">
                  <c:v>98.847999999993277</c:v>
                </c:pt>
                <c:pt idx="12357">
                  <c:v>98.855999999993273</c:v>
                </c:pt>
                <c:pt idx="12358">
                  <c:v>98.863999999993268</c:v>
                </c:pt>
                <c:pt idx="12359">
                  <c:v>98.871999999993264</c:v>
                </c:pt>
                <c:pt idx="12360">
                  <c:v>98.879999999993245</c:v>
                </c:pt>
                <c:pt idx="12361">
                  <c:v>98.887999999993255</c:v>
                </c:pt>
                <c:pt idx="12362">
                  <c:v>98.895999999993236</c:v>
                </c:pt>
                <c:pt idx="12363">
                  <c:v>98.903999999993246</c:v>
                </c:pt>
                <c:pt idx="12364">
                  <c:v>98.911999999993256</c:v>
                </c:pt>
                <c:pt idx="12365">
                  <c:v>98.919999999993237</c:v>
                </c:pt>
                <c:pt idx="12366">
                  <c:v>98.927999999993247</c:v>
                </c:pt>
                <c:pt idx="12367">
                  <c:v>98.935999999993228</c:v>
                </c:pt>
                <c:pt idx="12368">
                  <c:v>98.943999999993238</c:v>
                </c:pt>
                <c:pt idx="12369">
                  <c:v>98.95199999999322</c:v>
                </c:pt>
                <c:pt idx="12370">
                  <c:v>98.959999999993215</c:v>
                </c:pt>
                <c:pt idx="12371">
                  <c:v>98.967999999993211</c:v>
                </c:pt>
                <c:pt idx="12372">
                  <c:v>98.975999999993192</c:v>
                </c:pt>
                <c:pt idx="12373">
                  <c:v>98.983999999993216</c:v>
                </c:pt>
                <c:pt idx="12374">
                  <c:v>98.991999999993212</c:v>
                </c:pt>
                <c:pt idx="12375">
                  <c:v>98.999999999993207</c:v>
                </c:pt>
                <c:pt idx="12376">
                  <c:v>99.007999999993189</c:v>
                </c:pt>
                <c:pt idx="12377">
                  <c:v>99.015999999993184</c:v>
                </c:pt>
                <c:pt idx="12378">
                  <c:v>99.023999999993165</c:v>
                </c:pt>
                <c:pt idx="12379">
                  <c:v>99.031999999993175</c:v>
                </c:pt>
                <c:pt idx="12380">
                  <c:v>99.039999999993171</c:v>
                </c:pt>
                <c:pt idx="12381">
                  <c:v>99.047999999993181</c:v>
                </c:pt>
                <c:pt idx="12382">
                  <c:v>99.055999999993162</c:v>
                </c:pt>
                <c:pt idx="12383">
                  <c:v>99.063999999993158</c:v>
                </c:pt>
                <c:pt idx="12384">
                  <c:v>99.071999999993153</c:v>
                </c:pt>
                <c:pt idx="12385">
                  <c:v>99.079999999993134</c:v>
                </c:pt>
                <c:pt idx="12386">
                  <c:v>99.087999999993144</c:v>
                </c:pt>
                <c:pt idx="12387">
                  <c:v>99.095999999993126</c:v>
                </c:pt>
                <c:pt idx="12388">
                  <c:v>99.103999999993121</c:v>
                </c:pt>
                <c:pt idx="12389">
                  <c:v>99.111999999993131</c:v>
                </c:pt>
                <c:pt idx="12390">
                  <c:v>99.119999999993126</c:v>
                </c:pt>
                <c:pt idx="12391">
                  <c:v>99.127999999993122</c:v>
                </c:pt>
                <c:pt idx="12392">
                  <c:v>99.135999999993103</c:v>
                </c:pt>
                <c:pt idx="12393">
                  <c:v>99.143999999993113</c:v>
                </c:pt>
                <c:pt idx="12394">
                  <c:v>99.151999999993095</c:v>
                </c:pt>
                <c:pt idx="12395">
                  <c:v>99.15999999999309</c:v>
                </c:pt>
                <c:pt idx="12396">
                  <c:v>99.1679999999931</c:v>
                </c:pt>
                <c:pt idx="12397">
                  <c:v>99.175999999993081</c:v>
                </c:pt>
                <c:pt idx="12398">
                  <c:v>99.183999999993077</c:v>
                </c:pt>
                <c:pt idx="12399">
                  <c:v>99.191999999993087</c:v>
                </c:pt>
                <c:pt idx="12400">
                  <c:v>99.199999999993082</c:v>
                </c:pt>
                <c:pt idx="12401">
                  <c:v>99.207999999993078</c:v>
                </c:pt>
                <c:pt idx="12402">
                  <c:v>99.215999999993087</c:v>
                </c:pt>
                <c:pt idx="12403">
                  <c:v>99.223999999993069</c:v>
                </c:pt>
                <c:pt idx="12404">
                  <c:v>99.231999999993079</c:v>
                </c:pt>
                <c:pt idx="12405">
                  <c:v>99.23999999999306</c:v>
                </c:pt>
                <c:pt idx="12406">
                  <c:v>99.24799999999307</c:v>
                </c:pt>
                <c:pt idx="12407">
                  <c:v>99.255999999993037</c:v>
                </c:pt>
                <c:pt idx="12408">
                  <c:v>99.263999999993047</c:v>
                </c:pt>
                <c:pt idx="12409">
                  <c:v>99.271999999993042</c:v>
                </c:pt>
                <c:pt idx="12410">
                  <c:v>99.279999999993024</c:v>
                </c:pt>
                <c:pt idx="12411">
                  <c:v>99.287999999993048</c:v>
                </c:pt>
                <c:pt idx="12412">
                  <c:v>99.295999999993029</c:v>
                </c:pt>
                <c:pt idx="12413">
                  <c:v>99.303999999993025</c:v>
                </c:pt>
                <c:pt idx="12414">
                  <c:v>99.31199999999302</c:v>
                </c:pt>
                <c:pt idx="12415">
                  <c:v>99.319999999993016</c:v>
                </c:pt>
                <c:pt idx="12416">
                  <c:v>99.327999999992997</c:v>
                </c:pt>
                <c:pt idx="12417">
                  <c:v>99.335999999992993</c:v>
                </c:pt>
                <c:pt idx="12418">
                  <c:v>99.343999999993017</c:v>
                </c:pt>
                <c:pt idx="12419">
                  <c:v>99.351999999992998</c:v>
                </c:pt>
                <c:pt idx="12420">
                  <c:v>99.359999999992993</c:v>
                </c:pt>
                <c:pt idx="12421">
                  <c:v>99.367999999992989</c:v>
                </c:pt>
                <c:pt idx="12422">
                  <c:v>99.37599999999297</c:v>
                </c:pt>
                <c:pt idx="12423">
                  <c:v>99.383999999992966</c:v>
                </c:pt>
                <c:pt idx="12424">
                  <c:v>99.391999999992976</c:v>
                </c:pt>
                <c:pt idx="12425">
                  <c:v>99.399999999992971</c:v>
                </c:pt>
                <c:pt idx="12426">
                  <c:v>99.407999999992981</c:v>
                </c:pt>
                <c:pt idx="12427">
                  <c:v>99.415999999992977</c:v>
                </c:pt>
                <c:pt idx="12428">
                  <c:v>99.423999999992958</c:v>
                </c:pt>
                <c:pt idx="12429">
                  <c:v>99.431999999992968</c:v>
                </c:pt>
                <c:pt idx="12430">
                  <c:v>99.439999999992949</c:v>
                </c:pt>
                <c:pt idx="12431">
                  <c:v>99.447999999992945</c:v>
                </c:pt>
                <c:pt idx="12432">
                  <c:v>99.455999999992926</c:v>
                </c:pt>
                <c:pt idx="12433">
                  <c:v>99.463999999992922</c:v>
                </c:pt>
                <c:pt idx="12434">
                  <c:v>99.471999999992917</c:v>
                </c:pt>
                <c:pt idx="12435">
                  <c:v>99.479999999992913</c:v>
                </c:pt>
                <c:pt idx="12436">
                  <c:v>99.487999999992908</c:v>
                </c:pt>
                <c:pt idx="12437">
                  <c:v>99.495999999992904</c:v>
                </c:pt>
                <c:pt idx="12438">
                  <c:v>99.503999999992899</c:v>
                </c:pt>
                <c:pt idx="12439">
                  <c:v>99.511999999992909</c:v>
                </c:pt>
                <c:pt idx="12440">
                  <c:v>99.519999999992891</c:v>
                </c:pt>
                <c:pt idx="12441">
                  <c:v>99.527999999992886</c:v>
                </c:pt>
                <c:pt idx="12442">
                  <c:v>99.535999999992882</c:v>
                </c:pt>
                <c:pt idx="12443">
                  <c:v>99.543999999992877</c:v>
                </c:pt>
                <c:pt idx="12444">
                  <c:v>99.551999999992887</c:v>
                </c:pt>
                <c:pt idx="12445">
                  <c:v>99.559999999992868</c:v>
                </c:pt>
                <c:pt idx="12446">
                  <c:v>99.567999999992878</c:v>
                </c:pt>
                <c:pt idx="12447">
                  <c:v>99.575999999992845</c:v>
                </c:pt>
                <c:pt idx="12448">
                  <c:v>99.583999999992855</c:v>
                </c:pt>
                <c:pt idx="12449">
                  <c:v>99.591999999992851</c:v>
                </c:pt>
                <c:pt idx="12450">
                  <c:v>99.599999999992846</c:v>
                </c:pt>
                <c:pt idx="12451">
                  <c:v>99.607999999992842</c:v>
                </c:pt>
                <c:pt idx="12452">
                  <c:v>99.615999999992823</c:v>
                </c:pt>
                <c:pt idx="12453">
                  <c:v>99.623999999992833</c:v>
                </c:pt>
                <c:pt idx="12454">
                  <c:v>99.631999999992829</c:v>
                </c:pt>
                <c:pt idx="12455">
                  <c:v>99.639999999992824</c:v>
                </c:pt>
                <c:pt idx="12456">
                  <c:v>99.64799999999282</c:v>
                </c:pt>
                <c:pt idx="12457">
                  <c:v>99.655999999992801</c:v>
                </c:pt>
                <c:pt idx="12458">
                  <c:v>99.663999999992797</c:v>
                </c:pt>
                <c:pt idx="12459">
                  <c:v>99.671999999992792</c:v>
                </c:pt>
                <c:pt idx="12460">
                  <c:v>99.679999999992802</c:v>
                </c:pt>
                <c:pt idx="12461">
                  <c:v>99.687999999992797</c:v>
                </c:pt>
                <c:pt idx="12462">
                  <c:v>99.695999999992793</c:v>
                </c:pt>
                <c:pt idx="12463">
                  <c:v>99.703999999992789</c:v>
                </c:pt>
                <c:pt idx="12464">
                  <c:v>99.711999999992798</c:v>
                </c:pt>
                <c:pt idx="12465">
                  <c:v>99.71999999999278</c:v>
                </c:pt>
                <c:pt idx="12466">
                  <c:v>99.727999999992775</c:v>
                </c:pt>
                <c:pt idx="12467">
                  <c:v>99.735999999992771</c:v>
                </c:pt>
                <c:pt idx="12468">
                  <c:v>99.743999999992781</c:v>
                </c:pt>
                <c:pt idx="12469">
                  <c:v>99.751999999992776</c:v>
                </c:pt>
                <c:pt idx="12470">
                  <c:v>99.759999999992758</c:v>
                </c:pt>
                <c:pt idx="12471">
                  <c:v>99.767999999992767</c:v>
                </c:pt>
                <c:pt idx="12472">
                  <c:v>99.775999999992735</c:v>
                </c:pt>
                <c:pt idx="12473">
                  <c:v>99.783999999992744</c:v>
                </c:pt>
                <c:pt idx="12474">
                  <c:v>99.79199999999274</c:v>
                </c:pt>
                <c:pt idx="12475">
                  <c:v>99.799999999992735</c:v>
                </c:pt>
                <c:pt idx="12476">
                  <c:v>99.807999999992731</c:v>
                </c:pt>
                <c:pt idx="12477">
                  <c:v>99.815999999992727</c:v>
                </c:pt>
                <c:pt idx="12478">
                  <c:v>99.823999999992722</c:v>
                </c:pt>
                <c:pt idx="12479">
                  <c:v>99.831999999992718</c:v>
                </c:pt>
                <c:pt idx="12480">
                  <c:v>99.839999999992713</c:v>
                </c:pt>
                <c:pt idx="12481">
                  <c:v>99.847999999992709</c:v>
                </c:pt>
                <c:pt idx="12482">
                  <c:v>99.85599999999269</c:v>
                </c:pt>
                <c:pt idx="12483">
                  <c:v>99.8639999999927</c:v>
                </c:pt>
                <c:pt idx="12484">
                  <c:v>99.871999999992696</c:v>
                </c:pt>
                <c:pt idx="12485">
                  <c:v>99.879999999992677</c:v>
                </c:pt>
                <c:pt idx="12486">
                  <c:v>99.887999999992687</c:v>
                </c:pt>
                <c:pt idx="12487">
                  <c:v>99.895999999992682</c:v>
                </c:pt>
                <c:pt idx="12488">
                  <c:v>99.903999999992678</c:v>
                </c:pt>
                <c:pt idx="12489">
                  <c:v>99.911999999992702</c:v>
                </c:pt>
                <c:pt idx="12490">
                  <c:v>99.919999999992683</c:v>
                </c:pt>
                <c:pt idx="12491">
                  <c:v>99.927999999992679</c:v>
                </c:pt>
                <c:pt idx="12492">
                  <c:v>99.93599999999266</c:v>
                </c:pt>
                <c:pt idx="12493">
                  <c:v>99.94399999999267</c:v>
                </c:pt>
                <c:pt idx="12494">
                  <c:v>99.951999999992651</c:v>
                </c:pt>
                <c:pt idx="12495">
                  <c:v>99.959999999992647</c:v>
                </c:pt>
                <c:pt idx="12496">
                  <c:v>99.967999999992657</c:v>
                </c:pt>
                <c:pt idx="12497">
                  <c:v>99.975999999992624</c:v>
                </c:pt>
                <c:pt idx="12498">
                  <c:v>99.983999999992648</c:v>
                </c:pt>
                <c:pt idx="12499">
                  <c:v>99.991999999992643</c:v>
                </c:pt>
                <c:pt idx="12500">
                  <c:v>99.999999999992639</c:v>
                </c:pt>
                <c:pt idx="12501">
                  <c:v>100.00799999999263</c:v>
                </c:pt>
                <c:pt idx="12502">
                  <c:v>100.01599999999262</c:v>
                </c:pt>
                <c:pt idx="12503">
                  <c:v>100.02399999999261</c:v>
                </c:pt>
                <c:pt idx="12504">
                  <c:v>100.03199999999261</c:v>
                </c:pt>
                <c:pt idx="12505">
                  <c:v>100.0399999999926</c:v>
                </c:pt>
                <c:pt idx="12506">
                  <c:v>100.04799999999261</c:v>
                </c:pt>
                <c:pt idx="12507">
                  <c:v>100.05599999999259</c:v>
                </c:pt>
                <c:pt idx="12508">
                  <c:v>100.06399999999259</c:v>
                </c:pt>
                <c:pt idx="12509">
                  <c:v>100.07199999999258</c:v>
                </c:pt>
                <c:pt idx="12510">
                  <c:v>100.07999999999258</c:v>
                </c:pt>
                <c:pt idx="12511">
                  <c:v>100.08799999999258</c:v>
                </c:pt>
                <c:pt idx="12512">
                  <c:v>100.09599999999257</c:v>
                </c:pt>
                <c:pt idx="12513">
                  <c:v>100.10399999999257</c:v>
                </c:pt>
                <c:pt idx="12514">
                  <c:v>100.11199999999258</c:v>
                </c:pt>
                <c:pt idx="12515">
                  <c:v>100.11999999999256</c:v>
                </c:pt>
                <c:pt idx="12516">
                  <c:v>100.12799999999255</c:v>
                </c:pt>
                <c:pt idx="12517">
                  <c:v>100.13599999999253</c:v>
                </c:pt>
                <c:pt idx="12518">
                  <c:v>100.14399999999254</c:v>
                </c:pt>
                <c:pt idx="12519">
                  <c:v>100.15199999999254</c:v>
                </c:pt>
                <c:pt idx="12520">
                  <c:v>100.15999999999252</c:v>
                </c:pt>
                <c:pt idx="12521">
                  <c:v>100.16799999999253</c:v>
                </c:pt>
                <c:pt idx="12522">
                  <c:v>100.17599999999251</c:v>
                </c:pt>
                <c:pt idx="12523">
                  <c:v>100.18399999999252</c:v>
                </c:pt>
                <c:pt idx="12524">
                  <c:v>100.19199999999252</c:v>
                </c:pt>
                <c:pt idx="12525">
                  <c:v>100.19999999999251</c:v>
                </c:pt>
                <c:pt idx="12526">
                  <c:v>100.20799999999252</c:v>
                </c:pt>
                <c:pt idx="12527">
                  <c:v>100.2159999999925</c:v>
                </c:pt>
                <c:pt idx="12528">
                  <c:v>100.2239999999925</c:v>
                </c:pt>
                <c:pt idx="12529">
                  <c:v>100.23199999999251</c:v>
                </c:pt>
                <c:pt idx="12530">
                  <c:v>100.23999999999251</c:v>
                </c:pt>
                <c:pt idx="12531">
                  <c:v>100.2479999999925</c:v>
                </c:pt>
                <c:pt idx="12532">
                  <c:v>100.25599999999248</c:v>
                </c:pt>
                <c:pt idx="12533">
                  <c:v>100.26399999999248</c:v>
                </c:pt>
                <c:pt idx="12534">
                  <c:v>100.27199999999247</c:v>
                </c:pt>
                <c:pt idx="12535">
                  <c:v>100.27999999999247</c:v>
                </c:pt>
                <c:pt idx="12536">
                  <c:v>100.28799999999248</c:v>
                </c:pt>
                <c:pt idx="12537">
                  <c:v>100.29599999999247</c:v>
                </c:pt>
                <c:pt idx="12538">
                  <c:v>100.30399999999246</c:v>
                </c:pt>
                <c:pt idx="12539">
                  <c:v>100.31199999999247</c:v>
                </c:pt>
                <c:pt idx="12540">
                  <c:v>100.31999999999245</c:v>
                </c:pt>
                <c:pt idx="12541">
                  <c:v>100.32799999999244</c:v>
                </c:pt>
                <c:pt idx="12542">
                  <c:v>100.33599999999242</c:v>
                </c:pt>
                <c:pt idx="12543">
                  <c:v>100.34399999999243</c:v>
                </c:pt>
                <c:pt idx="12544">
                  <c:v>100.35199999999243</c:v>
                </c:pt>
                <c:pt idx="12545">
                  <c:v>100.35999999999243</c:v>
                </c:pt>
                <c:pt idx="12546">
                  <c:v>100.36799999999243</c:v>
                </c:pt>
                <c:pt idx="12547">
                  <c:v>100.3759999999924</c:v>
                </c:pt>
                <c:pt idx="12548">
                  <c:v>100.38399999999241</c:v>
                </c:pt>
                <c:pt idx="12549">
                  <c:v>100.39199999999241</c:v>
                </c:pt>
                <c:pt idx="12550">
                  <c:v>100.3999999999924</c:v>
                </c:pt>
                <c:pt idx="12551">
                  <c:v>100.40799999999241</c:v>
                </c:pt>
                <c:pt idx="12552">
                  <c:v>100.41599999999241</c:v>
                </c:pt>
                <c:pt idx="12553">
                  <c:v>100.4239999999924</c:v>
                </c:pt>
                <c:pt idx="12554">
                  <c:v>100.4319999999924</c:v>
                </c:pt>
                <c:pt idx="12555">
                  <c:v>100.43999999999239</c:v>
                </c:pt>
                <c:pt idx="12556">
                  <c:v>100.44799999999239</c:v>
                </c:pt>
                <c:pt idx="12557">
                  <c:v>100.45599999999237</c:v>
                </c:pt>
                <c:pt idx="12558">
                  <c:v>100.46399999999238</c:v>
                </c:pt>
                <c:pt idx="12559">
                  <c:v>100.47199999999238</c:v>
                </c:pt>
                <c:pt idx="12560">
                  <c:v>100.47999999999236</c:v>
                </c:pt>
                <c:pt idx="12561">
                  <c:v>100.48799999999237</c:v>
                </c:pt>
                <c:pt idx="12562">
                  <c:v>100.49599999999236</c:v>
                </c:pt>
                <c:pt idx="12563">
                  <c:v>100.50399999999235</c:v>
                </c:pt>
                <c:pt idx="12564">
                  <c:v>100.51199999999236</c:v>
                </c:pt>
                <c:pt idx="12565">
                  <c:v>100.51999999999234</c:v>
                </c:pt>
                <c:pt idx="12566">
                  <c:v>100.52799999999233</c:v>
                </c:pt>
                <c:pt idx="12567">
                  <c:v>100.53599999999233</c:v>
                </c:pt>
                <c:pt idx="12568">
                  <c:v>100.54399999999234</c:v>
                </c:pt>
                <c:pt idx="12569">
                  <c:v>100.55199999999232</c:v>
                </c:pt>
                <c:pt idx="12570">
                  <c:v>100.55999999999231</c:v>
                </c:pt>
                <c:pt idx="12571">
                  <c:v>100.56799999999232</c:v>
                </c:pt>
                <c:pt idx="12572">
                  <c:v>100.57599999999229</c:v>
                </c:pt>
                <c:pt idx="12573">
                  <c:v>100.5839999999923</c:v>
                </c:pt>
                <c:pt idx="12574">
                  <c:v>100.59199999999231</c:v>
                </c:pt>
                <c:pt idx="12575">
                  <c:v>100.59999999999231</c:v>
                </c:pt>
                <c:pt idx="12576">
                  <c:v>100.60799999999229</c:v>
                </c:pt>
                <c:pt idx="12577">
                  <c:v>100.61599999999228</c:v>
                </c:pt>
                <c:pt idx="12578">
                  <c:v>100.62399999999226</c:v>
                </c:pt>
                <c:pt idx="12579">
                  <c:v>100.63199999999227</c:v>
                </c:pt>
                <c:pt idx="12580">
                  <c:v>100.63999999999227</c:v>
                </c:pt>
                <c:pt idx="12581">
                  <c:v>100.64799999999228</c:v>
                </c:pt>
                <c:pt idx="12582">
                  <c:v>100.65599999999226</c:v>
                </c:pt>
                <c:pt idx="12583">
                  <c:v>100.66399999999226</c:v>
                </c:pt>
                <c:pt idx="12584">
                  <c:v>100.67199999999225</c:v>
                </c:pt>
                <c:pt idx="12585">
                  <c:v>100.67999999999223</c:v>
                </c:pt>
                <c:pt idx="12586">
                  <c:v>100.68799999999224</c:v>
                </c:pt>
                <c:pt idx="12587">
                  <c:v>100.69599999999222</c:v>
                </c:pt>
                <c:pt idx="12588">
                  <c:v>100.70399999999223</c:v>
                </c:pt>
                <c:pt idx="12589">
                  <c:v>100.71199999999224</c:v>
                </c:pt>
                <c:pt idx="12590">
                  <c:v>100.71999999999224</c:v>
                </c:pt>
                <c:pt idx="12591">
                  <c:v>100.72799999999224</c:v>
                </c:pt>
                <c:pt idx="12592">
                  <c:v>100.73599999999222</c:v>
                </c:pt>
                <c:pt idx="12593">
                  <c:v>100.74399999999223</c:v>
                </c:pt>
                <c:pt idx="12594">
                  <c:v>100.75199999999221</c:v>
                </c:pt>
                <c:pt idx="12595">
                  <c:v>100.7599999999922</c:v>
                </c:pt>
                <c:pt idx="12596">
                  <c:v>100.76799999999221</c:v>
                </c:pt>
                <c:pt idx="12597">
                  <c:v>100.77599999999219</c:v>
                </c:pt>
                <c:pt idx="12598">
                  <c:v>100.7839999999922</c:v>
                </c:pt>
                <c:pt idx="12599">
                  <c:v>100.7919999999922</c:v>
                </c:pt>
                <c:pt idx="12600">
                  <c:v>100.7999999999922</c:v>
                </c:pt>
                <c:pt idx="12601">
                  <c:v>100.80799999999218</c:v>
                </c:pt>
                <c:pt idx="12602">
                  <c:v>100.81599999999217</c:v>
                </c:pt>
                <c:pt idx="12603">
                  <c:v>100.82399999999217</c:v>
                </c:pt>
                <c:pt idx="12604">
                  <c:v>100.83199999999218</c:v>
                </c:pt>
                <c:pt idx="12605">
                  <c:v>100.83999999999216</c:v>
                </c:pt>
                <c:pt idx="12606">
                  <c:v>100.84799999999217</c:v>
                </c:pt>
                <c:pt idx="12607">
                  <c:v>100.85599999999215</c:v>
                </c:pt>
                <c:pt idx="12608">
                  <c:v>100.86399999999215</c:v>
                </c:pt>
                <c:pt idx="12609">
                  <c:v>100.87199999999214</c:v>
                </c:pt>
                <c:pt idx="12610">
                  <c:v>100.87999999999212</c:v>
                </c:pt>
                <c:pt idx="12611">
                  <c:v>100.88799999999213</c:v>
                </c:pt>
                <c:pt idx="12612">
                  <c:v>100.89599999999213</c:v>
                </c:pt>
                <c:pt idx="12613">
                  <c:v>100.90399999999214</c:v>
                </c:pt>
                <c:pt idx="12614">
                  <c:v>100.91199999999213</c:v>
                </c:pt>
                <c:pt idx="12615">
                  <c:v>100.91999999999213</c:v>
                </c:pt>
                <c:pt idx="12616">
                  <c:v>100.92799999999212</c:v>
                </c:pt>
                <c:pt idx="12617">
                  <c:v>100.93599999999211</c:v>
                </c:pt>
                <c:pt idx="12618">
                  <c:v>100.94399999999212</c:v>
                </c:pt>
                <c:pt idx="12619">
                  <c:v>100.95199999999211</c:v>
                </c:pt>
                <c:pt idx="12620">
                  <c:v>100.95999999999211</c:v>
                </c:pt>
                <c:pt idx="12621">
                  <c:v>100.9679999999921</c:v>
                </c:pt>
                <c:pt idx="12622">
                  <c:v>100.97599999999208</c:v>
                </c:pt>
                <c:pt idx="12623">
                  <c:v>100.98399999999208</c:v>
                </c:pt>
                <c:pt idx="12624">
                  <c:v>100.99199999999209</c:v>
                </c:pt>
                <c:pt idx="12625">
                  <c:v>100.99999999999208</c:v>
                </c:pt>
                <c:pt idx="12626">
                  <c:v>101.00799999999208</c:v>
                </c:pt>
                <c:pt idx="12627">
                  <c:v>101.01599999999208</c:v>
                </c:pt>
                <c:pt idx="12628">
                  <c:v>101.02399999999206</c:v>
                </c:pt>
                <c:pt idx="12629">
                  <c:v>101.03199999999207</c:v>
                </c:pt>
                <c:pt idx="12630">
                  <c:v>101.03999999999205</c:v>
                </c:pt>
                <c:pt idx="12631">
                  <c:v>101.04799999999206</c:v>
                </c:pt>
                <c:pt idx="12632">
                  <c:v>101.05599999999204</c:v>
                </c:pt>
                <c:pt idx="12633">
                  <c:v>101.06399999999203</c:v>
                </c:pt>
                <c:pt idx="12634">
                  <c:v>101.07199999999203</c:v>
                </c:pt>
                <c:pt idx="12635">
                  <c:v>101.07999999999203</c:v>
                </c:pt>
                <c:pt idx="12636">
                  <c:v>101.08799999999204</c:v>
                </c:pt>
                <c:pt idx="12637">
                  <c:v>101.09599999999202</c:v>
                </c:pt>
                <c:pt idx="12638">
                  <c:v>101.10399999999201</c:v>
                </c:pt>
                <c:pt idx="12639">
                  <c:v>101.11199999999199</c:v>
                </c:pt>
                <c:pt idx="12640">
                  <c:v>101.11999999999199</c:v>
                </c:pt>
                <c:pt idx="12641">
                  <c:v>101.12799999999199</c:v>
                </c:pt>
                <c:pt idx="12642">
                  <c:v>101.13599999999198</c:v>
                </c:pt>
                <c:pt idx="12643">
                  <c:v>101.14399999999199</c:v>
                </c:pt>
                <c:pt idx="12644">
                  <c:v>101.15199999999197</c:v>
                </c:pt>
                <c:pt idx="12645">
                  <c:v>101.15999999999197</c:v>
                </c:pt>
                <c:pt idx="12646">
                  <c:v>101.16799999999196</c:v>
                </c:pt>
                <c:pt idx="12647">
                  <c:v>101.17599999999194</c:v>
                </c:pt>
                <c:pt idx="12648">
                  <c:v>101.18399999999195</c:v>
                </c:pt>
                <c:pt idx="12649">
                  <c:v>101.19199999999196</c:v>
                </c:pt>
                <c:pt idx="12650">
                  <c:v>101.19999999999196</c:v>
                </c:pt>
                <c:pt idx="12651">
                  <c:v>101.20799999999196</c:v>
                </c:pt>
                <c:pt idx="12652">
                  <c:v>101.21599999999195</c:v>
                </c:pt>
                <c:pt idx="12653">
                  <c:v>101.22399999999193</c:v>
                </c:pt>
                <c:pt idx="12654">
                  <c:v>101.23199999999194</c:v>
                </c:pt>
                <c:pt idx="12655">
                  <c:v>101.23999999999192</c:v>
                </c:pt>
                <c:pt idx="12656">
                  <c:v>101.24799999999193</c:v>
                </c:pt>
                <c:pt idx="12657">
                  <c:v>101.25599999999191</c:v>
                </c:pt>
                <c:pt idx="12658">
                  <c:v>101.26399999999192</c:v>
                </c:pt>
                <c:pt idx="12659">
                  <c:v>101.27199999999192</c:v>
                </c:pt>
                <c:pt idx="12660">
                  <c:v>101.2799999999919</c:v>
                </c:pt>
                <c:pt idx="12661">
                  <c:v>101.28799999999191</c:v>
                </c:pt>
                <c:pt idx="12662">
                  <c:v>101.29599999999189</c:v>
                </c:pt>
                <c:pt idx="12663">
                  <c:v>101.30399999999189</c:v>
                </c:pt>
                <c:pt idx="12664">
                  <c:v>101.3119999999919</c:v>
                </c:pt>
                <c:pt idx="12665">
                  <c:v>101.31999999999189</c:v>
                </c:pt>
                <c:pt idx="12666">
                  <c:v>101.32799999999187</c:v>
                </c:pt>
                <c:pt idx="12667">
                  <c:v>101.33599999999187</c:v>
                </c:pt>
                <c:pt idx="12668">
                  <c:v>101.34399999999188</c:v>
                </c:pt>
                <c:pt idx="12669">
                  <c:v>101.35199999999186</c:v>
                </c:pt>
                <c:pt idx="12670">
                  <c:v>101.35999999999186</c:v>
                </c:pt>
                <c:pt idx="12671">
                  <c:v>101.36799999999187</c:v>
                </c:pt>
                <c:pt idx="12672">
                  <c:v>101.37599999999185</c:v>
                </c:pt>
                <c:pt idx="12673">
                  <c:v>101.38399999999184</c:v>
                </c:pt>
                <c:pt idx="12674">
                  <c:v>101.39199999999185</c:v>
                </c:pt>
                <c:pt idx="12675">
                  <c:v>101.39999999999183</c:v>
                </c:pt>
                <c:pt idx="12676">
                  <c:v>101.40799999999184</c:v>
                </c:pt>
                <c:pt idx="12677">
                  <c:v>101.41599999999184</c:v>
                </c:pt>
                <c:pt idx="12678">
                  <c:v>101.42399999999182</c:v>
                </c:pt>
                <c:pt idx="12679">
                  <c:v>101.43199999999183</c:v>
                </c:pt>
                <c:pt idx="12680">
                  <c:v>101.43999999999183</c:v>
                </c:pt>
                <c:pt idx="12681">
                  <c:v>101.44799999999184</c:v>
                </c:pt>
                <c:pt idx="12682">
                  <c:v>101.4559999999918</c:v>
                </c:pt>
                <c:pt idx="12683">
                  <c:v>101.46399999999181</c:v>
                </c:pt>
                <c:pt idx="12684">
                  <c:v>101.47199999999179</c:v>
                </c:pt>
                <c:pt idx="12685">
                  <c:v>101.47999999999179</c:v>
                </c:pt>
                <c:pt idx="12686">
                  <c:v>101.4879999999918</c:v>
                </c:pt>
                <c:pt idx="12687">
                  <c:v>101.4959999999918</c:v>
                </c:pt>
                <c:pt idx="12688">
                  <c:v>101.50399999999179</c:v>
                </c:pt>
                <c:pt idx="12689">
                  <c:v>101.51199999999179</c:v>
                </c:pt>
                <c:pt idx="12690">
                  <c:v>101.51999999999178</c:v>
                </c:pt>
                <c:pt idx="12691">
                  <c:v>101.52799999999176</c:v>
                </c:pt>
                <c:pt idx="12692">
                  <c:v>101.53599999999176</c:v>
                </c:pt>
                <c:pt idx="12693">
                  <c:v>101.54399999999177</c:v>
                </c:pt>
                <c:pt idx="12694">
                  <c:v>101.55199999999176</c:v>
                </c:pt>
                <c:pt idx="12695">
                  <c:v>101.55999999999176</c:v>
                </c:pt>
                <c:pt idx="12696">
                  <c:v>101.56799999999176</c:v>
                </c:pt>
                <c:pt idx="12697">
                  <c:v>101.57599999999174</c:v>
                </c:pt>
                <c:pt idx="12698">
                  <c:v>101.58399999999173</c:v>
                </c:pt>
                <c:pt idx="12699">
                  <c:v>101.59199999999174</c:v>
                </c:pt>
                <c:pt idx="12700">
                  <c:v>101.59999999999172</c:v>
                </c:pt>
                <c:pt idx="12701">
                  <c:v>101.60799999999172</c:v>
                </c:pt>
                <c:pt idx="12702">
                  <c:v>101.61599999999171</c:v>
                </c:pt>
                <c:pt idx="12703">
                  <c:v>101.62399999999171</c:v>
                </c:pt>
                <c:pt idx="12704">
                  <c:v>101.63199999999172</c:v>
                </c:pt>
                <c:pt idx="12705">
                  <c:v>101.6399999999917</c:v>
                </c:pt>
                <c:pt idx="12706">
                  <c:v>101.64799999999171</c:v>
                </c:pt>
                <c:pt idx="12707">
                  <c:v>101.65599999999168</c:v>
                </c:pt>
                <c:pt idx="12708">
                  <c:v>101.66399999999169</c:v>
                </c:pt>
                <c:pt idx="12709">
                  <c:v>101.67199999999168</c:v>
                </c:pt>
                <c:pt idx="12710">
                  <c:v>101.67999999999168</c:v>
                </c:pt>
                <c:pt idx="12711">
                  <c:v>101.68799999999167</c:v>
                </c:pt>
                <c:pt idx="12712">
                  <c:v>101.69599999999167</c:v>
                </c:pt>
                <c:pt idx="12713">
                  <c:v>101.70399999999168</c:v>
                </c:pt>
                <c:pt idx="12714">
                  <c:v>101.71199999999168</c:v>
                </c:pt>
                <c:pt idx="12715">
                  <c:v>101.71999999999167</c:v>
                </c:pt>
                <c:pt idx="12716">
                  <c:v>101.72799999999167</c:v>
                </c:pt>
                <c:pt idx="12717">
                  <c:v>101.73599999999166</c:v>
                </c:pt>
                <c:pt idx="12718">
                  <c:v>101.74399999999166</c:v>
                </c:pt>
                <c:pt idx="12719">
                  <c:v>101.75199999999165</c:v>
                </c:pt>
                <c:pt idx="12720">
                  <c:v>101.75999999999163</c:v>
                </c:pt>
                <c:pt idx="12721">
                  <c:v>101.76799999999164</c:v>
                </c:pt>
                <c:pt idx="12722">
                  <c:v>101.77599999999163</c:v>
                </c:pt>
                <c:pt idx="12723">
                  <c:v>101.78399999999162</c:v>
                </c:pt>
                <c:pt idx="12724">
                  <c:v>101.79199999999163</c:v>
                </c:pt>
                <c:pt idx="12725">
                  <c:v>101.79999999999163</c:v>
                </c:pt>
                <c:pt idx="12726">
                  <c:v>101.80799999999162</c:v>
                </c:pt>
                <c:pt idx="12727">
                  <c:v>101.8159999999916</c:v>
                </c:pt>
                <c:pt idx="12728">
                  <c:v>101.8239999999916</c:v>
                </c:pt>
                <c:pt idx="12729">
                  <c:v>101.83199999999161</c:v>
                </c:pt>
                <c:pt idx="12730">
                  <c:v>101.83999999999159</c:v>
                </c:pt>
                <c:pt idx="12731">
                  <c:v>101.8479999999916</c:v>
                </c:pt>
                <c:pt idx="12732">
                  <c:v>101.85599999999158</c:v>
                </c:pt>
                <c:pt idx="12733">
                  <c:v>101.86399999999159</c:v>
                </c:pt>
                <c:pt idx="12734">
                  <c:v>101.87199999999157</c:v>
                </c:pt>
                <c:pt idx="12735">
                  <c:v>101.87999999999157</c:v>
                </c:pt>
                <c:pt idx="12736">
                  <c:v>101.88799999999156</c:v>
                </c:pt>
                <c:pt idx="12737">
                  <c:v>101.89599999999156</c:v>
                </c:pt>
                <c:pt idx="12738">
                  <c:v>101.90399999999157</c:v>
                </c:pt>
                <c:pt idx="12739">
                  <c:v>101.91199999999158</c:v>
                </c:pt>
                <c:pt idx="12740">
                  <c:v>101.91999999999157</c:v>
                </c:pt>
                <c:pt idx="12741">
                  <c:v>101.92799999999156</c:v>
                </c:pt>
                <c:pt idx="12742">
                  <c:v>101.93599999999155</c:v>
                </c:pt>
                <c:pt idx="12743">
                  <c:v>101.94399999999155</c:v>
                </c:pt>
                <c:pt idx="12744">
                  <c:v>101.95199999999154</c:v>
                </c:pt>
                <c:pt idx="12745">
                  <c:v>101.95999999999152</c:v>
                </c:pt>
                <c:pt idx="12746">
                  <c:v>101.96799999999153</c:v>
                </c:pt>
                <c:pt idx="12747">
                  <c:v>101.97599999999152</c:v>
                </c:pt>
                <c:pt idx="12748">
                  <c:v>101.98399999999152</c:v>
                </c:pt>
                <c:pt idx="12749">
                  <c:v>101.99199999999153</c:v>
                </c:pt>
                <c:pt idx="12750">
                  <c:v>101.99999999999152</c:v>
                </c:pt>
                <c:pt idx="12751">
                  <c:v>102.00799999999151</c:v>
                </c:pt>
                <c:pt idx="12752">
                  <c:v>102.01599999999149</c:v>
                </c:pt>
                <c:pt idx="12753">
                  <c:v>102.02399999999149</c:v>
                </c:pt>
                <c:pt idx="12754">
                  <c:v>102.0319999999915</c:v>
                </c:pt>
                <c:pt idx="12755">
                  <c:v>102.03999999999149</c:v>
                </c:pt>
                <c:pt idx="12756">
                  <c:v>102.0479999999915</c:v>
                </c:pt>
                <c:pt idx="12757">
                  <c:v>102.05599999999147</c:v>
                </c:pt>
                <c:pt idx="12758">
                  <c:v>102.06399999999148</c:v>
                </c:pt>
                <c:pt idx="12759">
                  <c:v>102.07199999999146</c:v>
                </c:pt>
                <c:pt idx="12760">
                  <c:v>102.07999999999146</c:v>
                </c:pt>
                <c:pt idx="12761">
                  <c:v>102.08799999999147</c:v>
                </c:pt>
                <c:pt idx="12762">
                  <c:v>102.09599999999146</c:v>
                </c:pt>
                <c:pt idx="12763">
                  <c:v>102.10399999999144</c:v>
                </c:pt>
                <c:pt idx="12764">
                  <c:v>102.11199999999145</c:v>
                </c:pt>
                <c:pt idx="12765">
                  <c:v>102.11999999999145</c:v>
                </c:pt>
                <c:pt idx="12766">
                  <c:v>102.12799999999143</c:v>
                </c:pt>
                <c:pt idx="12767">
                  <c:v>102.13599999999143</c:v>
                </c:pt>
                <c:pt idx="12768">
                  <c:v>102.14399999999142</c:v>
                </c:pt>
                <c:pt idx="12769">
                  <c:v>102.15199999999142</c:v>
                </c:pt>
                <c:pt idx="12770">
                  <c:v>102.15999999999141</c:v>
                </c:pt>
                <c:pt idx="12771">
                  <c:v>102.16799999999142</c:v>
                </c:pt>
                <c:pt idx="12772">
                  <c:v>102.17599999999139</c:v>
                </c:pt>
                <c:pt idx="12773">
                  <c:v>102.1839999999914</c:v>
                </c:pt>
                <c:pt idx="12774">
                  <c:v>102.19199999999141</c:v>
                </c:pt>
                <c:pt idx="12775">
                  <c:v>102.19999999999139</c:v>
                </c:pt>
                <c:pt idx="12776">
                  <c:v>102.2079999999914</c:v>
                </c:pt>
                <c:pt idx="12777">
                  <c:v>102.2159999999914</c:v>
                </c:pt>
                <c:pt idx="12778">
                  <c:v>102.22399999999139</c:v>
                </c:pt>
                <c:pt idx="12779">
                  <c:v>102.23199999999139</c:v>
                </c:pt>
                <c:pt idx="12780">
                  <c:v>102.23999999999138</c:v>
                </c:pt>
                <c:pt idx="12781">
                  <c:v>102.24799999999138</c:v>
                </c:pt>
                <c:pt idx="12782">
                  <c:v>102.25599999999136</c:v>
                </c:pt>
                <c:pt idx="12783">
                  <c:v>102.26399999999137</c:v>
                </c:pt>
                <c:pt idx="12784">
                  <c:v>102.27199999999137</c:v>
                </c:pt>
                <c:pt idx="12785">
                  <c:v>102.27999999999136</c:v>
                </c:pt>
                <c:pt idx="12786">
                  <c:v>102.28799999999136</c:v>
                </c:pt>
                <c:pt idx="12787">
                  <c:v>102.29599999999135</c:v>
                </c:pt>
                <c:pt idx="12788">
                  <c:v>102.30399999999133</c:v>
                </c:pt>
                <c:pt idx="12789">
                  <c:v>102.31199999999134</c:v>
                </c:pt>
                <c:pt idx="12790">
                  <c:v>102.31999999999132</c:v>
                </c:pt>
                <c:pt idx="12791">
                  <c:v>102.32799999999132</c:v>
                </c:pt>
                <c:pt idx="12792">
                  <c:v>102.33599999999132</c:v>
                </c:pt>
                <c:pt idx="12793">
                  <c:v>102.34399999999133</c:v>
                </c:pt>
                <c:pt idx="12794">
                  <c:v>102.35199999999132</c:v>
                </c:pt>
                <c:pt idx="12795">
                  <c:v>102.3599999999913</c:v>
                </c:pt>
                <c:pt idx="12796">
                  <c:v>102.36799999999131</c:v>
                </c:pt>
                <c:pt idx="12797">
                  <c:v>102.37599999999128</c:v>
                </c:pt>
                <c:pt idx="12798">
                  <c:v>102.38399999999129</c:v>
                </c:pt>
                <c:pt idx="12799">
                  <c:v>102.3919999999913</c:v>
                </c:pt>
                <c:pt idx="12800">
                  <c:v>102.39999999999129</c:v>
                </c:pt>
                <c:pt idx="12801">
                  <c:v>102.4079999999913</c:v>
                </c:pt>
                <c:pt idx="12802">
                  <c:v>102.41599999999129</c:v>
                </c:pt>
                <c:pt idx="12803">
                  <c:v>102.42399999999128</c:v>
                </c:pt>
                <c:pt idx="12804">
                  <c:v>102.43199999999128</c:v>
                </c:pt>
                <c:pt idx="12805">
                  <c:v>102.43999999999127</c:v>
                </c:pt>
                <c:pt idx="12806">
                  <c:v>102.44799999999128</c:v>
                </c:pt>
                <c:pt idx="12807">
                  <c:v>102.45599999999126</c:v>
                </c:pt>
                <c:pt idx="12808">
                  <c:v>102.46399999999126</c:v>
                </c:pt>
                <c:pt idx="12809">
                  <c:v>102.47199999999125</c:v>
                </c:pt>
                <c:pt idx="12810">
                  <c:v>102.47999999999125</c:v>
                </c:pt>
                <c:pt idx="12811">
                  <c:v>102.48799999999125</c:v>
                </c:pt>
                <c:pt idx="12812">
                  <c:v>102.49599999999124</c:v>
                </c:pt>
                <c:pt idx="12813">
                  <c:v>102.50399999999122</c:v>
                </c:pt>
                <c:pt idx="12814">
                  <c:v>102.51199999999123</c:v>
                </c:pt>
                <c:pt idx="12815">
                  <c:v>102.51999999999123</c:v>
                </c:pt>
                <c:pt idx="12816">
                  <c:v>102.52799999999122</c:v>
                </c:pt>
                <c:pt idx="12817">
                  <c:v>102.5359999999912</c:v>
                </c:pt>
                <c:pt idx="12818">
                  <c:v>102.54399999999121</c:v>
                </c:pt>
                <c:pt idx="12819">
                  <c:v>102.55199999999121</c:v>
                </c:pt>
                <c:pt idx="12820">
                  <c:v>102.55999999999119</c:v>
                </c:pt>
                <c:pt idx="12821">
                  <c:v>102.5679999999912</c:v>
                </c:pt>
                <c:pt idx="12822">
                  <c:v>102.57599999999118</c:v>
                </c:pt>
                <c:pt idx="12823">
                  <c:v>102.58399999999119</c:v>
                </c:pt>
                <c:pt idx="12824">
                  <c:v>102.59199999999119</c:v>
                </c:pt>
                <c:pt idx="12825">
                  <c:v>102.59999999999118</c:v>
                </c:pt>
                <c:pt idx="12826">
                  <c:v>102.60799999999116</c:v>
                </c:pt>
                <c:pt idx="12827">
                  <c:v>102.61599999999116</c:v>
                </c:pt>
                <c:pt idx="12828">
                  <c:v>102.62399999999116</c:v>
                </c:pt>
                <c:pt idx="12829">
                  <c:v>102.63199999999117</c:v>
                </c:pt>
                <c:pt idx="12830">
                  <c:v>102.63999999999116</c:v>
                </c:pt>
                <c:pt idx="12831">
                  <c:v>102.64799999999116</c:v>
                </c:pt>
                <c:pt idx="12832">
                  <c:v>102.65599999999114</c:v>
                </c:pt>
                <c:pt idx="12833">
                  <c:v>102.66399999999113</c:v>
                </c:pt>
                <c:pt idx="12834">
                  <c:v>102.67199999999113</c:v>
                </c:pt>
                <c:pt idx="12835">
                  <c:v>102.67999999999113</c:v>
                </c:pt>
                <c:pt idx="12836">
                  <c:v>102.68799999999112</c:v>
                </c:pt>
                <c:pt idx="12837">
                  <c:v>102.69599999999112</c:v>
                </c:pt>
                <c:pt idx="12838">
                  <c:v>102.70399999999113</c:v>
                </c:pt>
                <c:pt idx="12839">
                  <c:v>102.71199999999114</c:v>
                </c:pt>
                <c:pt idx="12840">
                  <c:v>102.71999999999112</c:v>
                </c:pt>
                <c:pt idx="12841">
                  <c:v>102.72799999999111</c:v>
                </c:pt>
                <c:pt idx="12842">
                  <c:v>102.73599999999109</c:v>
                </c:pt>
                <c:pt idx="12843">
                  <c:v>102.7439999999911</c:v>
                </c:pt>
                <c:pt idx="12844">
                  <c:v>102.7519999999911</c:v>
                </c:pt>
                <c:pt idx="12845">
                  <c:v>102.75999999999109</c:v>
                </c:pt>
                <c:pt idx="12846">
                  <c:v>102.7679999999911</c:v>
                </c:pt>
                <c:pt idx="12847">
                  <c:v>102.77599999999107</c:v>
                </c:pt>
                <c:pt idx="12848">
                  <c:v>102.78399999999108</c:v>
                </c:pt>
                <c:pt idx="12849">
                  <c:v>102.79199999999108</c:v>
                </c:pt>
                <c:pt idx="12850">
                  <c:v>102.79999999999107</c:v>
                </c:pt>
                <c:pt idx="12851">
                  <c:v>102.80799999999107</c:v>
                </c:pt>
                <c:pt idx="12852">
                  <c:v>102.81599999999106</c:v>
                </c:pt>
                <c:pt idx="12853">
                  <c:v>102.82399999999106</c:v>
                </c:pt>
                <c:pt idx="12854">
                  <c:v>102.83199999999106</c:v>
                </c:pt>
                <c:pt idx="12855">
                  <c:v>102.83999999999105</c:v>
                </c:pt>
                <c:pt idx="12856">
                  <c:v>102.84799999999105</c:v>
                </c:pt>
                <c:pt idx="12857">
                  <c:v>102.85599999999103</c:v>
                </c:pt>
                <c:pt idx="12858">
                  <c:v>102.86399999999102</c:v>
                </c:pt>
                <c:pt idx="12859">
                  <c:v>102.87199999999102</c:v>
                </c:pt>
                <c:pt idx="12860">
                  <c:v>102.87999999999101</c:v>
                </c:pt>
                <c:pt idx="12861">
                  <c:v>102.88799999999102</c:v>
                </c:pt>
                <c:pt idx="12862">
                  <c:v>102.89599999999102</c:v>
                </c:pt>
                <c:pt idx="12863">
                  <c:v>102.90399999999102</c:v>
                </c:pt>
                <c:pt idx="12864">
                  <c:v>102.91199999999102</c:v>
                </c:pt>
                <c:pt idx="12865">
                  <c:v>102.91999999999101</c:v>
                </c:pt>
                <c:pt idx="12866">
                  <c:v>102.927999999991</c:v>
                </c:pt>
                <c:pt idx="12867">
                  <c:v>102.935999999991</c:v>
                </c:pt>
                <c:pt idx="12868">
                  <c:v>102.94399999999101</c:v>
                </c:pt>
                <c:pt idx="12869">
                  <c:v>102.95199999999099</c:v>
                </c:pt>
                <c:pt idx="12870">
                  <c:v>102.95999999999098</c:v>
                </c:pt>
                <c:pt idx="12871">
                  <c:v>102.96799999999099</c:v>
                </c:pt>
                <c:pt idx="12872">
                  <c:v>102.97599999999096</c:v>
                </c:pt>
                <c:pt idx="12873">
                  <c:v>102.98399999999097</c:v>
                </c:pt>
                <c:pt idx="12874">
                  <c:v>102.99199999999098</c:v>
                </c:pt>
                <c:pt idx="12875">
                  <c:v>102.99999999999098</c:v>
                </c:pt>
                <c:pt idx="12876">
                  <c:v>103.00799999999096</c:v>
                </c:pt>
                <c:pt idx="12877">
                  <c:v>103.01599999999095</c:v>
                </c:pt>
                <c:pt idx="12878">
                  <c:v>103.02399999999093</c:v>
                </c:pt>
                <c:pt idx="12879">
                  <c:v>103.03199999999094</c:v>
                </c:pt>
                <c:pt idx="12880">
                  <c:v>103.03999999999094</c:v>
                </c:pt>
                <c:pt idx="12881">
                  <c:v>103.04799999999094</c:v>
                </c:pt>
                <c:pt idx="12882">
                  <c:v>103.05599999999092</c:v>
                </c:pt>
                <c:pt idx="12883">
                  <c:v>103.06399999999093</c:v>
                </c:pt>
                <c:pt idx="12884">
                  <c:v>103.07199999999092</c:v>
                </c:pt>
                <c:pt idx="12885">
                  <c:v>103.0799999999909</c:v>
                </c:pt>
                <c:pt idx="12886">
                  <c:v>103.08799999999091</c:v>
                </c:pt>
                <c:pt idx="12887">
                  <c:v>103.09599999999089</c:v>
                </c:pt>
                <c:pt idx="12888">
                  <c:v>103.10399999999089</c:v>
                </c:pt>
                <c:pt idx="12889">
                  <c:v>103.1119999999909</c:v>
                </c:pt>
                <c:pt idx="12890">
                  <c:v>103.1199999999909</c:v>
                </c:pt>
                <c:pt idx="12891">
                  <c:v>103.12799999999089</c:v>
                </c:pt>
                <c:pt idx="12892">
                  <c:v>103.13599999999087</c:v>
                </c:pt>
                <c:pt idx="12893">
                  <c:v>103.14399999999088</c:v>
                </c:pt>
                <c:pt idx="12894">
                  <c:v>103.15199999999086</c:v>
                </c:pt>
                <c:pt idx="12895">
                  <c:v>103.15999999999086</c:v>
                </c:pt>
                <c:pt idx="12896">
                  <c:v>103.16799999999087</c:v>
                </c:pt>
                <c:pt idx="12897">
                  <c:v>103.17599999999085</c:v>
                </c:pt>
                <c:pt idx="12898">
                  <c:v>103.18399999999086</c:v>
                </c:pt>
                <c:pt idx="12899">
                  <c:v>103.19199999999086</c:v>
                </c:pt>
                <c:pt idx="12900">
                  <c:v>103.19999999999085</c:v>
                </c:pt>
                <c:pt idx="12901">
                  <c:v>103.20799999999085</c:v>
                </c:pt>
                <c:pt idx="12902">
                  <c:v>103.21599999999084</c:v>
                </c:pt>
                <c:pt idx="12903">
                  <c:v>103.22399999999082</c:v>
                </c:pt>
                <c:pt idx="12904">
                  <c:v>103.23199999999083</c:v>
                </c:pt>
                <c:pt idx="12905">
                  <c:v>103.23999999999083</c:v>
                </c:pt>
                <c:pt idx="12906">
                  <c:v>103.24799999999084</c:v>
                </c:pt>
                <c:pt idx="12907">
                  <c:v>103.25599999999082</c:v>
                </c:pt>
                <c:pt idx="12908">
                  <c:v>103.26399999999082</c:v>
                </c:pt>
                <c:pt idx="12909">
                  <c:v>103.27199999999081</c:v>
                </c:pt>
                <c:pt idx="12910">
                  <c:v>103.27999999999079</c:v>
                </c:pt>
                <c:pt idx="12911">
                  <c:v>103.2879999999908</c:v>
                </c:pt>
                <c:pt idx="12912">
                  <c:v>103.2959999999908</c:v>
                </c:pt>
                <c:pt idx="12913">
                  <c:v>103.30399999999079</c:v>
                </c:pt>
                <c:pt idx="12914">
                  <c:v>103.31199999999079</c:v>
                </c:pt>
                <c:pt idx="12915">
                  <c:v>103.31999999999078</c:v>
                </c:pt>
                <c:pt idx="12916">
                  <c:v>103.32799999999078</c:v>
                </c:pt>
                <c:pt idx="12917">
                  <c:v>103.33599999999076</c:v>
                </c:pt>
                <c:pt idx="12918">
                  <c:v>103.34399999999077</c:v>
                </c:pt>
                <c:pt idx="12919">
                  <c:v>103.35199999999077</c:v>
                </c:pt>
                <c:pt idx="12920">
                  <c:v>103.35999999999076</c:v>
                </c:pt>
                <c:pt idx="12921">
                  <c:v>103.36799999999076</c:v>
                </c:pt>
                <c:pt idx="12922">
                  <c:v>103.37599999999074</c:v>
                </c:pt>
                <c:pt idx="12923">
                  <c:v>103.38399999999073</c:v>
                </c:pt>
                <c:pt idx="12924">
                  <c:v>103.39199999999074</c:v>
                </c:pt>
                <c:pt idx="12925">
                  <c:v>103.39999999999074</c:v>
                </c:pt>
                <c:pt idx="12926">
                  <c:v>103.40799999999074</c:v>
                </c:pt>
                <c:pt idx="12927">
                  <c:v>103.41599999999073</c:v>
                </c:pt>
                <c:pt idx="12928">
                  <c:v>103.42399999999073</c:v>
                </c:pt>
                <c:pt idx="12929">
                  <c:v>103.43199999999074</c:v>
                </c:pt>
                <c:pt idx="12930">
                  <c:v>103.43999999999072</c:v>
                </c:pt>
                <c:pt idx="12931">
                  <c:v>103.44799999999073</c:v>
                </c:pt>
                <c:pt idx="12932">
                  <c:v>103.45599999999069</c:v>
                </c:pt>
                <c:pt idx="12933">
                  <c:v>103.4639999999907</c:v>
                </c:pt>
                <c:pt idx="12934">
                  <c:v>103.4719999999907</c:v>
                </c:pt>
                <c:pt idx="12935">
                  <c:v>103.4799999999907</c:v>
                </c:pt>
                <c:pt idx="12936">
                  <c:v>103.48799999999071</c:v>
                </c:pt>
                <c:pt idx="12937">
                  <c:v>103.49599999999069</c:v>
                </c:pt>
                <c:pt idx="12938">
                  <c:v>103.50399999999068</c:v>
                </c:pt>
                <c:pt idx="12939">
                  <c:v>103.51199999999068</c:v>
                </c:pt>
                <c:pt idx="12940">
                  <c:v>103.51999999999067</c:v>
                </c:pt>
                <c:pt idx="12941">
                  <c:v>103.52799999999067</c:v>
                </c:pt>
                <c:pt idx="12942">
                  <c:v>103.53599999999066</c:v>
                </c:pt>
                <c:pt idx="12943">
                  <c:v>103.54399999999067</c:v>
                </c:pt>
                <c:pt idx="12944">
                  <c:v>103.55199999999066</c:v>
                </c:pt>
                <c:pt idx="12945">
                  <c:v>103.55999999999065</c:v>
                </c:pt>
                <c:pt idx="12946">
                  <c:v>103.56799999999065</c:v>
                </c:pt>
                <c:pt idx="12947">
                  <c:v>103.57599999999063</c:v>
                </c:pt>
                <c:pt idx="12948">
                  <c:v>103.58399999999062</c:v>
                </c:pt>
                <c:pt idx="12949">
                  <c:v>103.59199999999063</c:v>
                </c:pt>
                <c:pt idx="12950">
                  <c:v>103.59999999999063</c:v>
                </c:pt>
                <c:pt idx="12951">
                  <c:v>103.60799999999062</c:v>
                </c:pt>
                <c:pt idx="12952">
                  <c:v>103.61599999999062</c:v>
                </c:pt>
                <c:pt idx="12953">
                  <c:v>103.6239999999906</c:v>
                </c:pt>
                <c:pt idx="12954">
                  <c:v>103.63199999999061</c:v>
                </c:pt>
                <c:pt idx="12955">
                  <c:v>103.63999999999059</c:v>
                </c:pt>
                <c:pt idx="12956">
                  <c:v>103.6479999999906</c:v>
                </c:pt>
                <c:pt idx="12957">
                  <c:v>103.65599999999058</c:v>
                </c:pt>
                <c:pt idx="12958">
                  <c:v>103.66399999999059</c:v>
                </c:pt>
                <c:pt idx="12959">
                  <c:v>103.67199999999059</c:v>
                </c:pt>
                <c:pt idx="12960">
                  <c:v>103.67999999999057</c:v>
                </c:pt>
                <c:pt idx="12961">
                  <c:v>103.68799999999058</c:v>
                </c:pt>
                <c:pt idx="12962">
                  <c:v>103.69599999999056</c:v>
                </c:pt>
                <c:pt idx="12963">
                  <c:v>103.70399999999057</c:v>
                </c:pt>
                <c:pt idx="12964">
                  <c:v>103.71199999999058</c:v>
                </c:pt>
                <c:pt idx="12965">
                  <c:v>103.71999999999058</c:v>
                </c:pt>
                <c:pt idx="12966">
                  <c:v>103.72799999999056</c:v>
                </c:pt>
                <c:pt idx="12967">
                  <c:v>103.73599999999055</c:v>
                </c:pt>
                <c:pt idx="12968">
                  <c:v>103.74399999999056</c:v>
                </c:pt>
                <c:pt idx="12969">
                  <c:v>103.75199999999055</c:v>
                </c:pt>
                <c:pt idx="12970">
                  <c:v>103.75999999999054</c:v>
                </c:pt>
                <c:pt idx="12971">
                  <c:v>103.76799999999054</c:v>
                </c:pt>
                <c:pt idx="12972">
                  <c:v>103.77599999999052</c:v>
                </c:pt>
                <c:pt idx="12973">
                  <c:v>103.78399999999053</c:v>
                </c:pt>
                <c:pt idx="12974">
                  <c:v>103.79199999999054</c:v>
                </c:pt>
                <c:pt idx="12975">
                  <c:v>103.79999999999052</c:v>
                </c:pt>
                <c:pt idx="12976">
                  <c:v>103.80799999999051</c:v>
                </c:pt>
                <c:pt idx="12977">
                  <c:v>103.81599999999051</c:v>
                </c:pt>
                <c:pt idx="12978">
                  <c:v>103.82399999999049</c:v>
                </c:pt>
                <c:pt idx="12979">
                  <c:v>103.8319999999905</c:v>
                </c:pt>
                <c:pt idx="12980">
                  <c:v>103.8399999999905</c:v>
                </c:pt>
                <c:pt idx="12981">
                  <c:v>103.84799999999051</c:v>
                </c:pt>
                <c:pt idx="12982">
                  <c:v>103.85599999999047</c:v>
                </c:pt>
                <c:pt idx="12983">
                  <c:v>103.86399999999048</c:v>
                </c:pt>
                <c:pt idx="12984">
                  <c:v>103.87199999999046</c:v>
                </c:pt>
                <c:pt idx="12985">
                  <c:v>103.87999999999046</c:v>
                </c:pt>
                <c:pt idx="12986">
                  <c:v>103.88799999999047</c:v>
                </c:pt>
                <c:pt idx="12987">
                  <c:v>103.89599999999047</c:v>
                </c:pt>
                <c:pt idx="12988">
                  <c:v>103.90399999999048</c:v>
                </c:pt>
                <c:pt idx="12989">
                  <c:v>103.91199999999047</c:v>
                </c:pt>
                <c:pt idx="12990">
                  <c:v>103.91999999999047</c:v>
                </c:pt>
                <c:pt idx="12991">
                  <c:v>103.92799999999045</c:v>
                </c:pt>
                <c:pt idx="12992">
                  <c:v>103.93599999999044</c:v>
                </c:pt>
                <c:pt idx="12993">
                  <c:v>103.94399999999044</c:v>
                </c:pt>
                <c:pt idx="12994">
                  <c:v>103.95199999999043</c:v>
                </c:pt>
                <c:pt idx="12995">
                  <c:v>103.95999999999043</c:v>
                </c:pt>
                <c:pt idx="12996">
                  <c:v>103.96799999999044</c:v>
                </c:pt>
                <c:pt idx="12997">
                  <c:v>103.97599999999042</c:v>
                </c:pt>
                <c:pt idx="12998">
                  <c:v>103.98399999999042</c:v>
                </c:pt>
                <c:pt idx="12999">
                  <c:v>103.99199999999043</c:v>
                </c:pt>
                <c:pt idx="13000">
                  <c:v>103.99999999999041</c:v>
                </c:pt>
                <c:pt idx="13001">
                  <c:v>104.0079999999904</c:v>
                </c:pt>
                <c:pt idx="13002">
                  <c:v>104.0159999999904</c:v>
                </c:pt>
                <c:pt idx="13003">
                  <c:v>104.02399999999039</c:v>
                </c:pt>
                <c:pt idx="13004">
                  <c:v>104.0319999999904</c:v>
                </c:pt>
                <c:pt idx="13005">
                  <c:v>104.03999999999039</c:v>
                </c:pt>
                <c:pt idx="13006">
                  <c:v>104.0479999999904</c:v>
                </c:pt>
                <c:pt idx="13007">
                  <c:v>104.05599999999036</c:v>
                </c:pt>
                <c:pt idx="13008">
                  <c:v>104.06399999999037</c:v>
                </c:pt>
                <c:pt idx="13009">
                  <c:v>104.07199999999037</c:v>
                </c:pt>
                <c:pt idx="13010">
                  <c:v>104.07999999999036</c:v>
                </c:pt>
                <c:pt idx="13011">
                  <c:v>104.08799999999036</c:v>
                </c:pt>
                <c:pt idx="13012">
                  <c:v>104.09599999999035</c:v>
                </c:pt>
                <c:pt idx="13013">
                  <c:v>104.10399999999035</c:v>
                </c:pt>
                <c:pt idx="13014">
                  <c:v>104.11199999999035</c:v>
                </c:pt>
                <c:pt idx="13015">
                  <c:v>104.11999999999034</c:v>
                </c:pt>
                <c:pt idx="13016">
                  <c:v>104.12799999999032</c:v>
                </c:pt>
                <c:pt idx="13017">
                  <c:v>104.13599999999032</c:v>
                </c:pt>
                <c:pt idx="13018">
                  <c:v>104.14399999999033</c:v>
                </c:pt>
                <c:pt idx="13019">
                  <c:v>104.15199999999032</c:v>
                </c:pt>
                <c:pt idx="13020">
                  <c:v>104.1599999999903</c:v>
                </c:pt>
                <c:pt idx="13021">
                  <c:v>104.16799999999031</c:v>
                </c:pt>
                <c:pt idx="13022">
                  <c:v>104.1759999999903</c:v>
                </c:pt>
                <c:pt idx="13023">
                  <c:v>104.18399999999029</c:v>
                </c:pt>
                <c:pt idx="13024">
                  <c:v>104.1919999999903</c:v>
                </c:pt>
                <c:pt idx="13025">
                  <c:v>104.1999999999903</c:v>
                </c:pt>
                <c:pt idx="13026">
                  <c:v>104.20799999999031</c:v>
                </c:pt>
                <c:pt idx="13027">
                  <c:v>104.21599999999029</c:v>
                </c:pt>
                <c:pt idx="13028">
                  <c:v>104.22399999999028</c:v>
                </c:pt>
                <c:pt idx="13029">
                  <c:v>104.23199999999028</c:v>
                </c:pt>
                <c:pt idx="13030">
                  <c:v>104.23999999999027</c:v>
                </c:pt>
                <c:pt idx="13031">
                  <c:v>104.24799999999028</c:v>
                </c:pt>
                <c:pt idx="13032">
                  <c:v>104.25599999999027</c:v>
                </c:pt>
                <c:pt idx="13033">
                  <c:v>104.26399999999028</c:v>
                </c:pt>
                <c:pt idx="13034">
                  <c:v>104.27199999999026</c:v>
                </c:pt>
                <c:pt idx="13035">
                  <c:v>104.27999999999025</c:v>
                </c:pt>
                <c:pt idx="13036">
                  <c:v>104.28799999999025</c:v>
                </c:pt>
                <c:pt idx="13037">
                  <c:v>104.29599999999024</c:v>
                </c:pt>
                <c:pt idx="13038">
                  <c:v>104.30399999999022</c:v>
                </c:pt>
                <c:pt idx="13039">
                  <c:v>104.31199999999023</c:v>
                </c:pt>
                <c:pt idx="13040">
                  <c:v>104.31999999999023</c:v>
                </c:pt>
                <c:pt idx="13041">
                  <c:v>104.32799999999023</c:v>
                </c:pt>
                <c:pt idx="13042">
                  <c:v>104.33599999999022</c:v>
                </c:pt>
                <c:pt idx="13043">
                  <c:v>104.34399999999022</c:v>
                </c:pt>
                <c:pt idx="13044">
                  <c:v>104.35199999999021</c:v>
                </c:pt>
                <c:pt idx="13045">
                  <c:v>104.35999999999019</c:v>
                </c:pt>
                <c:pt idx="13046">
                  <c:v>104.3679999999902</c:v>
                </c:pt>
                <c:pt idx="13047">
                  <c:v>104.37599999999019</c:v>
                </c:pt>
                <c:pt idx="13048">
                  <c:v>104.38399999999019</c:v>
                </c:pt>
                <c:pt idx="13049">
                  <c:v>104.3919999999902</c:v>
                </c:pt>
                <c:pt idx="13050">
                  <c:v>104.39999999999019</c:v>
                </c:pt>
                <c:pt idx="13051">
                  <c:v>104.4079999999902</c:v>
                </c:pt>
                <c:pt idx="13052">
                  <c:v>104.41599999999018</c:v>
                </c:pt>
                <c:pt idx="13053">
                  <c:v>104.42399999999017</c:v>
                </c:pt>
                <c:pt idx="13054">
                  <c:v>104.43199999999018</c:v>
                </c:pt>
                <c:pt idx="13055">
                  <c:v>104.43999999999018</c:v>
                </c:pt>
                <c:pt idx="13056">
                  <c:v>104.44799999999019</c:v>
                </c:pt>
                <c:pt idx="13057">
                  <c:v>104.45599999999015</c:v>
                </c:pt>
                <c:pt idx="13058">
                  <c:v>104.46399999999016</c:v>
                </c:pt>
                <c:pt idx="13059">
                  <c:v>104.47199999999015</c:v>
                </c:pt>
                <c:pt idx="13060">
                  <c:v>104.47999999999014</c:v>
                </c:pt>
                <c:pt idx="13061">
                  <c:v>104.48799999999014</c:v>
                </c:pt>
                <c:pt idx="13062">
                  <c:v>104.49599999999013</c:v>
                </c:pt>
                <c:pt idx="13063">
                  <c:v>104.50399999999013</c:v>
                </c:pt>
                <c:pt idx="13064">
                  <c:v>104.51199999999014</c:v>
                </c:pt>
                <c:pt idx="13065">
                  <c:v>104.51999999999013</c:v>
                </c:pt>
                <c:pt idx="13066">
                  <c:v>104.52799999999012</c:v>
                </c:pt>
                <c:pt idx="13067">
                  <c:v>104.53599999999011</c:v>
                </c:pt>
                <c:pt idx="13068">
                  <c:v>104.54399999999011</c:v>
                </c:pt>
                <c:pt idx="13069">
                  <c:v>104.5519999999901</c:v>
                </c:pt>
                <c:pt idx="13070">
                  <c:v>104.5599999999901</c:v>
                </c:pt>
                <c:pt idx="13071">
                  <c:v>104.56799999999011</c:v>
                </c:pt>
                <c:pt idx="13072">
                  <c:v>104.57599999999007</c:v>
                </c:pt>
                <c:pt idx="13073">
                  <c:v>104.58399999999008</c:v>
                </c:pt>
                <c:pt idx="13074">
                  <c:v>104.59199999999009</c:v>
                </c:pt>
                <c:pt idx="13075">
                  <c:v>104.59999999999008</c:v>
                </c:pt>
                <c:pt idx="13076">
                  <c:v>104.60799999999007</c:v>
                </c:pt>
                <c:pt idx="13077">
                  <c:v>104.61599999999007</c:v>
                </c:pt>
                <c:pt idx="13078">
                  <c:v>104.62399999999006</c:v>
                </c:pt>
                <c:pt idx="13079">
                  <c:v>104.63199999999006</c:v>
                </c:pt>
                <c:pt idx="13080">
                  <c:v>104.63999999999005</c:v>
                </c:pt>
                <c:pt idx="13081">
                  <c:v>104.64799999999005</c:v>
                </c:pt>
                <c:pt idx="13082">
                  <c:v>104.65599999999003</c:v>
                </c:pt>
                <c:pt idx="13083">
                  <c:v>104.66399999999004</c:v>
                </c:pt>
                <c:pt idx="13084">
                  <c:v>104.67199999999002</c:v>
                </c:pt>
                <c:pt idx="13085">
                  <c:v>104.67999999999002</c:v>
                </c:pt>
                <c:pt idx="13086">
                  <c:v>104.68799999999003</c:v>
                </c:pt>
                <c:pt idx="13087">
                  <c:v>104.69599999999002</c:v>
                </c:pt>
                <c:pt idx="13088">
                  <c:v>104.70399999999002</c:v>
                </c:pt>
                <c:pt idx="13089">
                  <c:v>104.71199999999003</c:v>
                </c:pt>
                <c:pt idx="13090">
                  <c:v>104.71999999998999</c:v>
                </c:pt>
                <c:pt idx="13091">
                  <c:v>104.72799999998999</c:v>
                </c:pt>
                <c:pt idx="13092">
                  <c:v>104.73599999998999</c:v>
                </c:pt>
                <c:pt idx="13093">
                  <c:v>104.74399999999</c:v>
                </c:pt>
                <c:pt idx="13094">
                  <c:v>104.75199999998999</c:v>
                </c:pt>
                <c:pt idx="13095">
                  <c:v>104.75999999998997</c:v>
                </c:pt>
                <c:pt idx="13096">
                  <c:v>104.76799999998998</c:v>
                </c:pt>
                <c:pt idx="13097">
                  <c:v>104.77599999998995</c:v>
                </c:pt>
                <c:pt idx="13098">
                  <c:v>104.78399999998996</c:v>
                </c:pt>
                <c:pt idx="13099">
                  <c:v>104.79199999998997</c:v>
                </c:pt>
                <c:pt idx="13100">
                  <c:v>104.79999999998996</c:v>
                </c:pt>
                <c:pt idx="13101">
                  <c:v>104.80799999998996</c:v>
                </c:pt>
                <c:pt idx="13102">
                  <c:v>104.81599999998994</c:v>
                </c:pt>
                <c:pt idx="13103">
                  <c:v>104.82399999998994</c:v>
                </c:pt>
                <c:pt idx="13104">
                  <c:v>104.83199999998993</c:v>
                </c:pt>
                <c:pt idx="13105">
                  <c:v>104.83999999998993</c:v>
                </c:pt>
                <c:pt idx="13106">
                  <c:v>104.84799999998992</c:v>
                </c:pt>
                <c:pt idx="13107">
                  <c:v>104.8559999999899</c:v>
                </c:pt>
                <c:pt idx="13108">
                  <c:v>104.86399999998991</c:v>
                </c:pt>
                <c:pt idx="13109">
                  <c:v>104.87199999998991</c:v>
                </c:pt>
                <c:pt idx="13110">
                  <c:v>104.87999999998991</c:v>
                </c:pt>
                <c:pt idx="13111">
                  <c:v>104.8879999999899</c:v>
                </c:pt>
                <c:pt idx="13112">
                  <c:v>104.8959999999899</c:v>
                </c:pt>
                <c:pt idx="13113">
                  <c:v>104.90399999998989</c:v>
                </c:pt>
                <c:pt idx="13114">
                  <c:v>104.9119999999899</c:v>
                </c:pt>
                <c:pt idx="13115">
                  <c:v>104.9199999999899</c:v>
                </c:pt>
                <c:pt idx="13116">
                  <c:v>104.92799999998989</c:v>
                </c:pt>
                <c:pt idx="13117">
                  <c:v>104.93599999998987</c:v>
                </c:pt>
                <c:pt idx="13118">
                  <c:v>104.94399999998988</c:v>
                </c:pt>
                <c:pt idx="13119">
                  <c:v>104.95199999998988</c:v>
                </c:pt>
                <c:pt idx="13120">
                  <c:v>104.95999999998986</c:v>
                </c:pt>
                <c:pt idx="13121">
                  <c:v>104.96799999998987</c:v>
                </c:pt>
                <c:pt idx="13122">
                  <c:v>104.97599999998985</c:v>
                </c:pt>
                <c:pt idx="13123">
                  <c:v>104.98399999998986</c:v>
                </c:pt>
                <c:pt idx="13124">
                  <c:v>104.99199999998986</c:v>
                </c:pt>
                <c:pt idx="13125">
                  <c:v>104.99999999998985</c:v>
                </c:pt>
                <c:pt idx="13126">
                  <c:v>105.00799999998983</c:v>
                </c:pt>
                <c:pt idx="13127">
                  <c:v>105.01599999998983</c:v>
                </c:pt>
                <c:pt idx="13128">
                  <c:v>105.02399999998983</c:v>
                </c:pt>
                <c:pt idx="13129">
                  <c:v>105.03199999998982</c:v>
                </c:pt>
                <c:pt idx="13130">
                  <c:v>105.03999999998982</c:v>
                </c:pt>
                <c:pt idx="13131">
                  <c:v>105.04799999998983</c:v>
                </c:pt>
                <c:pt idx="13132">
                  <c:v>105.05599999998981</c:v>
                </c:pt>
                <c:pt idx="13133">
                  <c:v>105.0639999999898</c:v>
                </c:pt>
                <c:pt idx="13134">
                  <c:v>105.0719999999898</c:v>
                </c:pt>
                <c:pt idx="13135">
                  <c:v>105.07999999998978</c:v>
                </c:pt>
                <c:pt idx="13136">
                  <c:v>105.08799999998979</c:v>
                </c:pt>
                <c:pt idx="13137">
                  <c:v>105.09599999998979</c:v>
                </c:pt>
                <c:pt idx="13138">
                  <c:v>105.10399999998978</c:v>
                </c:pt>
                <c:pt idx="13139">
                  <c:v>105.11199999998979</c:v>
                </c:pt>
                <c:pt idx="13140">
                  <c:v>105.11999999998977</c:v>
                </c:pt>
                <c:pt idx="13141">
                  <c:v>105.12799999998977</c:v>
                </c:pt>
                <c:pt idx="13142">
                  <c:v>105.13599999998975</c:v>
                </c:pt>
                <c:pt idx="13143">
                  <c:v>105.14399999998976</c:v>
                </c:pt>
                <c:pt idx="13144">
                  <c:v>105.15199999998975</c:v>
                </c:pt>
                <c:pt idx="13145">
                  <c:v>105.15999999998975</c:v>
                </c:pt>
                <c:pt idx="13146">
                  <c:v>105.16799999998976</c:v>
                </c:pt>
                <c:pt idx="13147">
                  <c:v>105.17599999998973</c:v>
                </c:pt>
                <c:pt idx="13148">
                  <c:v>105.18399999998974</c:v>
                </c:pt>
                <c:pt idx="13149">
                  <c:v>105.19199999998973</c:v>
                </c:pt>
                <c:pt idx="13150">
                  <c:v>105.19999999998973</c:v>
                </c:pt>
                <c:pt idx="13151">
                  <c:v>105.20799999998972</c:v>
                </c:pt>
                <c:pt idx="13152">
                  <c:v>105.21599999998972</c:v>
                </c:pt>
                <c:pt idx="13153">
                  <c:v>105.22399999998972</c:v>
                </c:pt>
                <c:pt idx="13154">
                  <c:v>105.23199999998972</c:v>
                </c:pt>
                <c:pt idx="13155">
                  <c:v>105.23999999998972</c:v>
                </c:pt>
                <c:pt idx="13156">
                  <c:v>105.24799999998972</c:v>
                </c:pt>
                <c:pt idx="13157">
                  <c:v>105.2559999999897</c:v>
                </c:pt>
                <c:pt idx="13158">
                  <c:v>105.26399999998969</c:v>
                </c:pt>
                <c:pt idx="13159">
                  <c:v>105.27199999998969</c:v>
                </c:pt>
                <c:pt idx="13160">
                  <c:v>105.27999999998968</c:v>
                </c:pt>
                <c:pt idx="13161">
                  <c:v>105.28799999998969</c:v>
                </c:pt>
                <c:pt idx="13162">
                  <c:v>105.29599999998969</c:v>
                </c:pt>
                <c:pt idx="13163">
                  <c:v>105.30399999998967</c:v>
                </c:pt>
                <c:pt idx="13164">
                  <c:v>105.31199999998968</c:v>
                </c:pt>
                <c:pt idx="13165">
                  <c:v>105.31999999998966</c:v>
                </c:pt>
                <c:pt idx="13166">
                  <c:v>105.32799999998966</c:v>
                </c:pt>
                <c:pt idx="13167">
                  <c:v>105.33599999998965</c:v>
                </c:pt>
                <c:pt idx="13168">
                  <c:v>105.34399999998966</c:v>
                </c:pt>
                <c:pt idx="13169">
                  <c:v>105.35199999998964</c:v>
                </c:pt>
                <c:pt idx="13170">
                  <c:v>105.35999999998964</c:v>
                </c:pt>
                <c:pt idx="13171">
                  <c:v>105.36799999998965</c:v>
                </c:pt>
                <c:pt idx="13172">
                  <c:v>105.37599999998962</c:v>
                </c:pt>
                <c:pt idx="13173">
                  <c:v>105.38399999998963</c:v>
                </c:pt>
                <c:pt idx="13174">
                  <c:v>105.39199999998962</c:v>
                </c:pt>
                <c:pt idx="13175">
                  <c:v>105.39999999998962</c:v>
                </c:pt>
                <c:pt idx="13176">
                  <c:v>105.40799999998963</c:v>
                </c:pt>
                <c:pt idx="13177">
                  <c:v>105.41599999998962</c:v>
                </c:pt>
                <c:pt idx="13178">
                  <c:v>105.4239999999896</c:v>
                </c:pt>
                <c:pt idx="13179">
                  <c:v>105.43199999998961</c:v>
                </c:pt>
                <c:pt idx="13180">
                  <c:v>105.43999999998961</c:v>
                </c:pt>
                <c:pt idx="13181">
                  <c:v>105.44799999998961</c:v>
                </c:pt>
                <c:pt idx="13182">
                  <c:v>105.45599999998959</c:v>
                </c:pt>
                <c:pt idx="13183">
                  <c:v>105.4639999999896</c:v>
                </c:pt>
                <c:pt idx="13184">
                  <c:v>105.47199999998959</c:v>
                </c:pt>
                <c:pt idx="13185">
                  <c:v>105.47999999998957</c:v>
                </c:pt>
                <c:pt idx="13186">
                  <c:v>105.48799999998958</c:v>
                </c:pt>
                <c:pt idx="13187">
                  <c:v>105.49599999998956</c:v>
                </c:pt>
                <c:pt idx="13188">
                  <c:v>105.50399999998956</c:v>
                </c:pt>
                <c:pt idx="13189">
                  <c:v>105.51199999998957</c:v>
                </c:pt>
                <c:pt idx="13190">
                  <c:v>105.51999999998957</c:v>
                </c:pt>
                <c:pt idx="13191">
                  <c:v>105.52799999998956</c:v>
                </c:pt>
                <c:pt idx="13192">
                  <c:v>105.53599999998954</c:v>
                </c:pt>
                <c:pt idx="13193">
                  <c:v>105.54399999998955</c:v>
                </c:pt>
                <c:pt idx="13194">
                  <c:v>105.55199999998953</c:v>
                </c:pt>
                <c:pt idx="13195">
                  <c:v>105.55999999998953</c:v>
                </c:pt>
                <c:pt idx="13196">
                  <c:v>105.56799999998952</c:v>
                </c:pt>
                <c:pt idx="13197">
                  <c:v>105.57599999998951</c:v>
                </c:pt>
                <c:pt idx="13198">
                  <c:v>105.58399999998952</c:v>
                </c:pt>
                <c:pt idx="13199">
                  <c:v>105.59199999998953</c:v>
                </c:pt>
                <c:pt idx="13200">
                  <c:v>105.59999999998952</c:v>
                </c:pt>
                <c:pt idx="13201">
                  <c:v>105.6079999999895</c:v>
                </c:pt>
                <c:pt idx="13202">
                  <c:v>105.6159999999895</c:v>
                </c:pt>
                <c:pt idx="13203">
                  <c:v>105.62399999998948</c:v>
                </c:pt>
                <c:pt idx="13204">
                  <c:v>105.63199999998949</c:v>
                </c:pt>
                <c:pt idx="13205">
                  <c:v>105.63999999998948</c:v>
                </c:pt>
                <c:pt idx="13206">
                  <c:v>105.64799999998949</c:v>
                </c:pt>
                <c:pt idx="13207">
                  <c:v>105.65599999998948</c:v>
                </c:pt>
                <c:pt idx="13208">
                  <c:v>105.66399999998947</c:v>
                </c:pt>
                <c:pt idx="13209">
                  <c:v>105.67199999998947</c:v>
                </c:pt>
                <c:pt idx="13210">
                  <c:v>105.67999999998945</c:v>
                </c:pt>
                <c:pt idx="13211">
                  <c:v>105.68799999998946</c:v>
                </c:pt>
                <c:pt idx="13212">
                  <c:v>105.69599999998945</c:v>
                </c:pt>
                <c:pt idx="13213">
                  <c:v>105.70399999998946</c:v>
                </c:pt>
                <c:pt idx="13214">
                  <c:v>105.71199999998946</c:v>
                </c:pt>
                <c:pt idx="13215">
                  <c:v>105.71999999998945</c:v>
                </c:pt>
                <c:pt idx="13216">
                  <c:v>105.72799999998945</c:v>
                </c:pt>
                <c:pt idx="13217">
                  <c:v>105.73599999998943</c:v>
                </c:pt>
                <c:pt idx="13218">
                  <c:v>105.74399999998944</c:v>
                </c:pt>
                <c:pt idx="13219">
                  <c:v>105.75199999998942</c:v>
                </c:pt>
                <c:pt idx="13220">
                  <c:v>105.75999999998942</c:v>
                </c:pt>
                <c:pt idx="13221">
                  <c:v>105.76799999998943</c:v>
                </c:pt>
                <c:pt idx="13222">
                  <c:v>105.77599999998941</c:v>
                </c:pt>
                <c:pt idx="13223">
                  <c:v>105.7839999999894</c:v>
                </c:pt>
                <c:pt idx="13224">
                  <c:v>105.79199999998941</c:v>
                </c:pt>
                <c:pt idx="13225">
                  <c:v>105.79999999998941</c:v>
                </c:pt>
                <c:pt idx="13226">
                  <c:v>105.80799999998939</c:v>
                </c:pt>
                <c:pt idx="13227">
                  <c:v>105.81599999998939</c:v>
                </c:pt>
                <c:pt idx="13228">
                  <c:v>105.82399999998938</c:v>
                </c:pt>
                <c:pt idx="13229">
                  <c:v>105.83199999998939</c:v>
                </c:pt>
                <c:pt idx="13230">
                  <c:v>105.83999999998937</c:v>
                </c:pt>
                <c:pt idx="13231">
                  <c:v>105.84799999998938</c:v>
                </c:pt>
                <c:pt idx="13232">
                  <c:v>105.85599999998935</c:v>
                </c:pt>
                <c:pt idx="13233">
                  <c:v>105.86399999998936</c:v>
                </c:pt>
                <c:pt idx="13234">
                  <c:v>105.87199999998936</c:v>
                </c:pt>
                <c:pt idx="13235">
                  <c:v>105.87999999998935</c:v>
                </c:pt>
                <c:pt idx="13236">
                  <c:v>105.88799999998936</c:v>
                </c:pt>
                <c:pt idx="13237">
                  <c:v>105.89599999998934</c:v>
                </c:pt>
                <c:pt idx="13238">
                  <c:v>105.90399999998935</c:v>
                </c:pt>
                <c:pt idx="13239">
                  <c:v>105.91199999998935</c:v>
                </c:pt>
                <c:pt idx="13240">
                  <c:v>105.91999999998934</c:v>
                </c:pt>
                <c:pt idx="13241">
                  <c:v>105.92799999998932</c:v>
                </c:pt>
                <c:pt idx="13242">
                  <c:v>105.93599999998932</c:v>
                </c:pt>
                <c:pt idx="13243">
                  <c:v>105.94399999998933</c:v>
                </c:pt>
                <c:pt idx="13244">
                  <c:v>105.95199999998933</c:v>
                </c:pt>
                <c:pt idx="13245">
                  <c:v>105.95999999998932</c:v>
                </c:pt>
                <c:pt idx="13246">
                  <c:v>105.96799999998932</c:v>
                </c:pt>
                <c:pt idx="13247">
                  <c:v>105.9759999999893</c:v>
                </c:pt>
                <c:pt idx="13248">
                  <c:v>105.98399999998929</c:v>
                </c:pt>
                <c:pt idx="13249">
                  <c:v>105.9919999999893</c:v>
                </c:pt>
                <c:pt idx="13250">
                  <c:v>105.9999999999893</c:v>
                </c:pt>
                <c:pt idx="13251">
                  <c:v>106.00799999998929</c:v>
                </c:pt>
                <c:pt idx="13252">
                  <c:v>106.01599999998929</c:v>
                </c:pt>
                <c:pt idx="13253">
                  <c:v>106.02399999998927</c:v>
                </c:pt>
                <c:pt idx="13254">
                  <c:v>106.03199999998928</c:v>
                </c:pt>
                <c:pt idx="13255">
                  <c:v>106.03999999998926</c:v>
                </c:pt>
                <c:pt idx="13256">
                  <c:v>106.04799999998927</c:v>
                </c:pt>
                <c:pt idx="13257">
                  <c:v>106.05599999998925</c:v>
                </c:pt>
                <c:pt idx="13258">
                  <c:v>106.06399999998926</c:v>
                </c:pt>
                <c:pt idx="13259">
                  <c:v>106.07199999998926</c:v>
                </c:pt>
                <c:pt idx="13260">
                  <c:v>106.07999999998924</c:v>
                </c:pt>
                <c:pt idx="13261">
                  <c:v>106.08799999998925</c:v>
                </c:pt>
                <c:pt idx="13262">
                  <c:v>106.09599999998923</c:v>
                </c:pt>
                <c:pt idx="13263">
                  <c:v>106.10399999998923</c:v>
                </c:pt>
                <c:pt idx="13264">
                  <c:v>106.11199999998922</c:v>
                </c:pt>
                <c:pt idx="13265">
                  <c:v>106.11999999998922</c:v>
                </c:pt>
                <c:pt idx="13266">
                  <c:v>106.12799999998921</c:v>
                </c:pt>
                <c:pt idx="13267">
                  <c:v>106.13599999998921</c:v>
                </c:pt>
                <c:pt idx="13268">
                  <c:v>106.14399999998922</c:v>
                </c:pt>
                <c:pt idx="13269">
                  <c:v>106.1519999999892</c:v>
                </c:pt>
                <c:pt idx="13270">
                  <c:v>106.1599999999892</c:v>
                </c:pt>
                <c:pt idx="13271">
                  <c:v>106.16799999998919</c:v>
                </c:pt>
                <c:pt idx="13272">
                  <c:v>106.17599999998917</c:v>
                </c:pt>
                <c:pt idx="13273">
                  <c:v>106.18399999998918</c:v>
                </c:pt>
                <c:pt idx="13274">
                  <c:v>106.19199999998919</c:v>
                </c:pt>
                <c:pt idx="13275">
                  <c:v>106.19999999998917</c:v>
                </c:pt>
                <c:pt idx="13276">
                  <c:v>106.20799999998918</c:v>
                </c:pt>
                <c:pt idx="13277">
                  <c:v>106.21599999998918</c:v>
                </c:pt>
                <c:pt idx="13278">
                  <c:v>106.22399999998916</c:v>
                </c:pt>
                <c:pt idx="13279">
                  <c:v>106.23199999998917</c:v>
                </c:pt>
                <c:pt idx="13280">
                  <c:v>106.23999999998917</c:v>
                </c:pt>
                <c:pt idx="13281">
                  <c:v>106.24799999998918</c:v>
                </c:pt>
                <c:pt idx="13282">
                  <c:v>106.25599999998914</c:v>
                </c:pt>
                <c:pt idx="13283">
                  <c:v>106.26399999998915</c:v>
                </c:pt>
                <c:pt idx="13284">
                  <c:v>106.27199999998913</c:v>
                </c:pt>
                <c:pt idx="13285">
                  <c:v>106.27999999998913</c:v>
                </c:pt>
                <c:pt idx="13286">
                  <c:v>106.28799999998914</c:v>
                </c:pt>
                <c:pt idx="13287">
                  <c:v>106.29599999998912</c:v>
                </c:pt>
                <c:pt idx="13288">
                  <c:v>106.30399999998912</c:v>
                </c:pt>
                <c:pt idx="13289">
                  <c:v>106.31199999998913</c:v>
                </c:pt>
                <c:pt idx="13290">
                  <c:v>106.31999999998912</c:v>
                </c:pt>
                <c:pt idx="13291">
                  <c:v>106.3279999999891</c:v>
                </c:pt>
                <c:pt idx="13292">
                  <c:v>106.3359999999891</c:v>
                </c:pt>
                <c:pt idx="13293">
                  <c:v>106.34399999998909</c:v>
                </c:pt>
                <c:pt idx="13294">
                  <c:v>106.35199999998909</c:v>
                </c:pt>
                <c:pt idx="13295">
                  <c:v>106.35999999998909</c:v>
                </c:pt>
                <c:pt idx="13296">
                  <c:v>106.3679999999891</c:v>
                </c:pt>
                <c:pt idx="13297">
                  <c:v>106.37599999998908</c:v>
                </c:pt>
                <c:pt idx="13298">
                  <c:v>106.38399999998907</c:v>
                </c:pt>
                <c:pt idx="13299">
                  <c:v>106.39199999998908</c:v>
                </c:pt>
                <c:pt idx="13300">
                  <c:v>106.39999999998906</c:v>
                </c:pt>
                <c:pt idx="13301">
                  <c:v>106.40799999998907</c:v>
                </c:pt>
                <c:pt idx="13302">
                  <c:v>106.41599999998907</c:v>
                </c:pt>
                <c:pt idx="13303">
                  <c:v>106.42399999998906</c:v>
                </c:pt>
                <c:pt idx="13304">
                  <c:v>106.43199999998907</c:v>
                </c:pt>
                <c:pt idx="13305">
                  <c:v>106.43999999998906</c:v>
                </c:pt>
                <c:pt idx="13306">
                  <c:v>106.44799999998907</c:v>
                </c:pt>
                <c:pt idx="13307">
                  <c:v>106.45599999998903</c:v>
                </c:pt>
                <c:pt idx="13308">
                  <c:v>106.46399999998904</c:v>
                </c:pt>
                <c:pt idx="13309">
                  <c:v>106.47199999998902</c:v>
                </c:pt>
                <c:pt idx="13310">
                  <c:v>106.47999999998902</c:v>
                </c:pt>
                <c:pt idx="13311">
                  <c:v>106.48799999998903</c:v>
                </c:pt>
                <c:pt idx="13312">
                  <c:v>106.49599999998902</c:v>
                </c:pt>
                <c:pt idx="13313">
                  <c:v>106.50399999998902</c:v>
                </c:pt>
                <c:pt idx="13314">
                  <c:v>106.51199999998902</c:v>
                </c:pt>
                <c:pt idx="13315">
                  <c:v>106.51999999998901</c:v>
                </c:pt>
                <c:pt idx="13316">
                  <c:v>106.52799999998899</c:v>
                </c:pt>
                <c:pt idx="13317">
                  <c:v>106.53599999998899</c:v>
                </c:pt>
                <c:pt idx="13318">
                  <c:v>106.543999999989</c:v>
                </c:pt>
                <c:pt idx="13319">
                  <c:v>106.55199999998899</c:v>
                </c:pt>
                <c:pt idx="13320">
                  <c:v>106.55999999998897</c:v>
                </c:pt>
                <c:pt idx="13321">
                  <c:v>106.56799999998898</c:v>
                </c:pt>
                <c:pt idx="13322">
                  <c:v>106.57599999998897</c:v>
                </c:pt>
                <c:pt idx="13323">
                  <c:v>106.58399999998896</c:v>
                </c:pt>
                <c:pt idx="13324">
                  <c:v>106.59199999998897</c:v>
                </c:pt>
                <c:pt idx="13325">
                  <c:v>106.59999999998897</c:v>
                </c:pt>
                <c:pt idx="13326">
                  <c:v>106.60799999998896</c:v>
                </c:pt>
                <c:pt idx="13327">
                  <c:v>106.61599999998894</c:v>
                </c:pt>
                <c:pt idx="13328">
                  <c:v>106.62399999998894</c:v>
                </c:pt>
                <c:pt idx="13329">
                  <c:v>106.63199999998893</c:v>
                </c:pt>
                <c:pt idx="13330">
                  <c:v>106.63999999998893</c:v>
                </c:pt>
                <c:pt idx="13331">
                  <c:v>106.64799999998894</c:v>
                </c:pt>
                <c:pt idx="13332">
                  <c:v>106.65599999998891</c:v>
                </c:pt>
                <c:pt idx="13333">
                  <c:v>106.66399999998892</c:v>
                </c:pt>
                <c:pt idx="13334">
                  <c:v>106.67199999998891</c:v>
                </c:pt>
                <c:pt idx="13335">
                  <c:v>106.67999999998891</c:v>
                </c:pt>
                <c:pt idx="13336">
                  <c:v>106.6879999999889</c:v>
                </c:pt>
                <c:pt idx="13337">
                  <c:v>106.6959999999889</c:v>
                </c:pt>
                <c:pt idx="13338">
                  <c:v>106.70399999998889</c:v>
                </c:pt>
                <c:pt idx="13339">
                  <c:v>106.7119999999889</c:v>
                </c:pt>
                <c:pt idx="13340">
                  <c:v>106.7199999999889</c:v>
                </c:pt>
                <c:pt idx="13341">
                  <c:v>106.7279999999889</c:v>
                </c:pt>
                <c:pt idx="13342">
                  <c:v>106.73599999998889</c:v>
                </c:pt>
                <c:pt idx="13343">
                  <c:v>106.74399999998889</c:v>
                </c:pt>
                <c:pt idx="13344">
                  <c:v>106.75199999998888</c:v>
                </c:pt>
                <c:pt idx="13345">
                  <c:v>106.75999999998886</c:v>
                </c:pt>
                <c:pt idx="13346">
                  <c:v>106.76799999998887</c:v>
                </c:pt>
                <c:pt idx="13347">
                  <c:v>106.77599999998885</c:v>
                </c:pt>
                <c:pt idx="13348">
                  <c:v>106.78399999998886</c:v>
                </c:pt>
                <c:pt idx="13349">
                  <c:v>106.79199999998887</c:v>
                </c:pt>
                <c:pt idx="13350">
                  <c:v>106.79999999998886</c:v>
                </c:pt>
                <c:pt idx="13351">
                  <c:v>106.80799999998885</c:v>
                </c:pt>
                <c:pt idx="13352">
                  <c:v>106.81599999998883</c:v>
                </c:pt>
                <c:pt idx="13353">
                  <c:v>106.82399999998883</c:v>
                </c:pt>
                <c:pt idx="13354">
                  <c:v>106.83199999998882</c:v>
                </c:pt>
                <c:pt idx="13355">
                  <c:v>106.83999999998882</c:v>
                </c:pt>
                <c:pt idx="13356">
                  <c:v>106.84799999998883</c:v>
                </c:pt>
                <c:pt idx="13357">
                  <c:v>106.85599999998881</c:v>
                </c:pt>
                <c:pt idx="13358">
                  <c:v>106.86399999998882</c:v>
                </c:pt>
                <c:pt idx="13359">
                  <c:v>106.8719999999888</c:v>
                </c:pt>
                <c:pt idx="13360">
                  <c:v>106.8799999999888</c:v>
                </c:pt>
                <c:pt idx="13361">
                  <c:v>106.88799999998879</c:v>
                </c:pt>
                <c:pt idx="13362">
                  <c:v>106.89599999998879</c:v>
                </c:pt>
                <c:pt idx="13363">
                  <c:v>106.9039999999888</c:v>
                </c:pt>
                <c:pt idx="13364">
                  <c:v>106.91199999998881</c:v>
                </c:pt>
                <c:pt idx="13365">
                  <c:v>106.9199999999888</c:v>
                </c:pt>
                <c:pt idx="13366">
                  <c:v>106.92799999998878</c:v>
                </c:pt>
                <c:pt idx="13367">
                  <c:v>106.93599999998878</c:v>
                </c:pt>
                <c:pt idx="13368">
                  <c:v>106.94399999998878</c:v>
                </c:pt>
                <c:pt idx="13369">
                  <c:v>106.95199999998877</c:v>
                </c:pt>
                <c:pt idx="13370">
                  <c:v>106.95999999998877</c:v>
                </c:pt>
                <c:pt idx="13371">
                  <c:v>106.96799999998878</c:v>
                </c:pt>
                <c:pt idx="13372">
                  <c:v>106.97599999998874</c:v>
                </c:pt>
                <c:pt idx="13373">
                  <c:v>106.98399999998875</c:v>
                </c:pt>
                <c:pt idx="13374">
                  <c:v>106.99199999998876</c:v>
                </c:pt>
                <c:pt idx="13375">
                  <c:v>106.99999999998875</c:v>
                </c:pt>
                <c:pt idx="13376">
                  <c:v>107.00799999998874</c:v>
                </c:pt>
                <c:pt idx="13377">
                  <c:v>107.01599999998872</c:v>
                </c:pt>
                <c:pt idx="13378">
                  <c:v>107.02399999998872</c:v>
                </c:pt>
                <c:pt idx="13379">
                  <c:v>107.03199999998873</c:v>
                </c:pt>
                <c:pt idx="13380">
                  <c:v>107.03999999998872</c:v>
                </c:pt>
                <c:pt idx="13381">
                  <c:v>107.04799999998872</c:v>
                </c:pt>
                <c:pt idx="13382">
                  <c:v>107.0559999999887</c:v>
                </c:pt>
                <c:pt idx="13383">
                  <c:v>107.06399999998871</c:v>
                </c:pt>
                <c:pt idx="13384">
                  <c:v>107.07199999998869</c:v>
                </c:pt>
                <c:pt idx="13385">
                  <c:v>107.07999999998869</c:v>
                </c:pt>
                <c:pt idx="13386">
                  <c:v>107.0879999999887</c:v>
                </c:pt>
                <c:pt idx="13387">
                  <c:v>107.09599999998869</c:v>
                </c:pt>
                <c:pt idx="13388">
                  <c:v>107.10399999998867</c:v>
                </c:pt>
                <c:pt idx="13389">
                  <c:v>107.11199999998868</c:v>
                </c:pt>
                <c:pt idx="13390">
                  <c:v>107.11999999998866</c:v>
                </c:pt>
                <c:pt idx="13391">
                  <c:v>107.12799999998866</c:v>
                </c:pt>
                <c:pt idx="13392">
                  <c:v>107.13599999998866</c:v>
                </c:pt>
                <c:pt idx="13393">
                  <c:v>107.14399999998867</c:v>
                </c:pt>
                <c:pt idx="13394">
                  <c:v>107.15199999998866</c:v>
                </c:pt>
                <c:pt idx="13395">
                  <c:v>107.15999999998864</c:v>
                </c:pt>
                <c:pt idx="13396">
                  <c:v>107.16799999998865</c:v>
                </c:pt>
                <c:pt idx="13397">
                  <c:v>107.17599999998862</c:v>
                </c:pt>
                <c:pt idx="13398">
                  <c:v>107.18399999998863</c:v>
                </c:pt>
                <c:pt idx="13399">
                  <c:v>107.19199999998862</c:v>
                </c:pt>
                <c:pt idx="13400">
                  <c:v>107.19999999998862</c:v>
                </c:pt>
                <c:pt idx="13401">
                  <c:v>107.20799999998863</c:v>
                </c:pt>
                <c:pt idx="13402">
                  <c:v>107.21599999998863</c:v>
                </c:pt>
                <c:pt idx="13403">
                  <c:v>107.22399999998862</c:v>
                </c:pt>
                <c:pt idx="13404">
                  <c:v>107.23199999998862</c:v>
                </c:pt>
                <c:pt idx="13405">
                  <c:v>107.23999999998861</c:v>
                </c:pt>
                <c:pt idx="13406">
                  <c:v>107.24799999998861</c:v>
                </c:pt>
                <c:pt idx="13407">
                  <c:v>107.25599999998859</c:v>
                </c:pt>
                <c:pt idx="13408">
                  <c:v>107.2639999999886</c:v>
                </c:pt>
                <c:pt idx="13409">
                  <c:v>107.27199999998859</c:v>
                </c:pt>
                <c:pt idx="13410">
                  <c:v>107.27999999998859</c:v>
                </c:pt>
                <c:pt idx="13411">
                  <c:v>107.28799999998859</c:v>
                </c:pt>
                <c:pt idx="13412">
                  <c:v>107.29599999998858</c:v>
                </c:pt>
                <c:pt idx="13413">
                  <c:v>107.30399999998856</c:v>
                </c:pt>
                <c:pt idx="13414">
                  <c:v>107.31199999998857</c:v>
                </c:pt>
                <c:pt idx="13415">
                  <c:v>107.31999999998857</c:v>
                </c:pt>
                <c:pt idx="13416">
                  <c:v>107.32799999998856</c:v>
                </c:pt>
                <c:pt idx="13417">
                  <c:v>107.33599999998854</c:v>
                </c:pt>
                <c:pt idx="13418">
                  <c:v>107.34399999998855</c:v>
                </c:pt>
                <c:pt idx="13419">
                  <c:v>107.35199999998855</c:v>
                </c:pt>
                <c:pt idx="13420">
                  <c:v>107.35999999998853</c:v>
                </c:pt>
                <c:pt idx="13421">
                  <c:v>107.36799999998854</c:v>
                </c:pt>
                <c:pt idx="13422">
                  <c:v>107.37599999998851</c:v>
                </c:pt>
                <c:pt idx="13423">
                  <c:v>107.38399999998852</c:v>
                </c:pt>
                <c:pt idx="13424">
                  <c:v>107.39199999998853</c:v>
                </c:pt>
                <c:pt idx="13425">
                  <c:v>107.39999999998852</c:v>
                </c:pt>
                <c:pt idx="13426">
                  <c:v>107.40799999998852</c:v>
                </c:pt>
                <c:pt idx="13427">
                  <c:v>107.41599999998851</c:v>
                </c:pt>
                <c:pt idx="13428">
                  <c:v>107.42399999998851</c:v>
                </c:pt>
                <c:pt idx="13429">
                  <c:v>107.43199999998851</c:v>
                </c:pt>
                <c:pt idx="13430">
                  <c:v>107.4399999999885</c:v>
                </c:pt>
                <c:pt idx="13431">
                  <c:v>107.44799999998851</c:v>
                </c:pt>
                <c:pt idx="13432">
                  <c:v>107.45599999998849</c:v>
                </c:pt>
                <c:pt idx="13433">
                  <c:v>107.46399999998849</c:v>
                </c:pt>
                <c:pt idx="13434">
                  <c:v>107.47199999998848</c:v>
                </c:pt>
                <c:pt idx="13435">
                  <c:v>107.47999999998846</c:v>
                </c:pt>
                <c:pt idx="13436">
                  <c:v>107.48799999998847</c:v>
                </c:pt>
                <c:pt idx="13437">
                  <c:v>107.49599999998847</c:v>
                </c:pt>
                <c:pt idx="13438">
                  <c:v>107.50399999998847</c:v>
                </c:pt>
                <c:pt idx="13439">
                  <c:v>107.51199999998848</c:v>
                </c:pt>
                <c:pt idx="13440">
                  <c:v>107.51999999998846</c:v>
                </c:pt>
                <c:pt idx="13441">
                  <c:v>107.52799999998845</c:v>
                </c:pt>
                <c:pt idx="13442">
                  <c:v>107.53599999998843</c:v>
                </c:pt>
                <c:pt idx="13443">
                  <c:v>107.54399999998844</c:v>
                </c:pt>
                <c:pt idx="13444">
                  <c:v>107.55199999998842</c:v>
                </c:pt>
                <c:pt idx="13445">
                  <c:v>107.55999999998842</c:v>
                </c:pt>
                <c:pt idx="13446">
                  <c:v>107.56799999998843</c:v>
                </c:pt>
                <c:pt idx="13447">
                  <c:v>107.57599999998841</c:v>
                </c:pt>
                <c:pt idx="13448">
                  <c:v>107.58399999998842</c:v>
                </c:pt>
                <c:pt idx="13449">
                  <c:v>107.59199999998842</c:v>
                </c:pt>
                <c:pt idx="13450">
                  <c:v>107.59999999998841</c:v>
                </c:pt>
                <c:pt idx="13451">
                  <c:v>107.60799999998839</c:v>
                </c:pt>
                <c:pt idx="13452">
                  <c:v>107.61599999998839</c:v>
                </c:pt>
                <c:pt idx="13453">
                  <c:v>107.62399999998838</c:v>
                </c:pt>
                <c:pt idx="13454">
                  <c:v>107.63199999998839</c:v>
                </c:pt>
                <c:pt idx="13455">
                  <c:v>107.63999999998839</c:v>
                </c:pt>
                <c:pt idx="13456">
                  <c:v>107.64799999998839</c:v>
                </c:pt>
                <c:pt idx="13457">
                  <c:v>107.65599999998837</c:v>
                </c:pt>
                <c:pt idx="13458">
                  <c:v>107.66399999998836</c:v>
                </c:pt>
                <c:pt idx="13459">
                  <c:v>107.67199999998836</c:v>
                </c:pt>
                <c:pt idx="13460">
                  <c:v>107.67999999998835</c:v>
                </c:pt>
                <c:pt idx="13461">
                  <c:v>107.68799999998836</c:v>
                </c:pt>
                <c:pt idx="13462">
                  <c:v>107.69599999998836</c:v>
                </c:pt>
                <c:pt idx="13463">
                  <c:v>107.70399999998835</c:v>
                </c:pt>
                <c:pt idx="13464">
                  <c:v>107.71199999998836</c:v>
                </c:pt>
                <c:pt idx="13465">
                  <c:v>107.71999999998835</c:v>
                </c:pt>
                <c:pt idx="13466">
                  <c:v>107.72799999998834</c:v>
                </c:pt>
                <c:pt idx="13467">
                  <c:v>107.73599999998832</c:v>
                </c:pt>
                <c:pt idx="13468">
                  <c:v>107.74399999998833</c:v>
                </c:pt>
                <c:pt idx="13469">
                  <c:v>107.75199999998833</c:v>
                </c:pt>
                <c:pt idx="13470">
                  <c:v>107.75999999998832</c:v>
                </c:pt>
                <c:pt idx="13471">
                  <c:v>107.76799999998833</c:v>
                </c:pt>
                <c:pt idx="13472">
                  <c:v>107.7759999999883</c:v>
                </c:pt>
                <c:pt idx="13473">
                  <c:v>107.78399999998831</c:v>
                </c:pt>
                <c:pt idx="13474">
                  <c:v>107.79199999998831</c:v>
                </c:pt>
                <c:pt idx="13475">
                  <c:v>107.7999999999883</c:v>
                </c:pt>
                <c:pt idx="13476">
                  <c:v>107.8079999999883</c:v>
                </c:pt>
                <c:pt idx="13477">
                  <c:v>107.81599999998829</c:v>
                </c:pt>
                <c:pt idx="13478">
                  <c:v>107.82399999998827</c:v>
                </c:pt>
                <c:pt idx="13479">
                  <c:v>107.83199999998828</c:v>
                </c:pt>
                <c:pt idx="13480">
                  <c:v>107.83999999998828</c:v>
                </c:pt>
                <c:pt idx="13481">
                  <c:v>107.84799999998828</c:v>
                </c:pt>
                <c:pt idx="13482">
                  <c:v>107.85599999998826</c:v>
                </c:pt>
                <c:pt idx="13483">
                  <c:v>107.86399999998827</c:v>
                </c:pt>
                <c:pt idx="13484">
                  <c:v>107.87199999998826</c:v>
                </c:pt>
                <c:pt idx="13485">
                  <c:v>107.87999999998824</c:v>
                </c:pt>
                <c:pt idx="13486">
                  <c:v>107.88799999998825</c:v>
                </c:pt>
                <c:pt idx="13487">
                  <c:v>107.89599999998823</c:v>
                </c:pt>
                <c:pt idx="13488">
                  <c:v>107.90399999998824</c:v>
                </c:pt>
                <c:pt idx="13489">
                  <c:v>107.91199999998825</c:v>
                </c:pt>
                <c:pt idx="13490">
                  <c:v>107.91999999998824</c:v>
                </c:pt>
                <c:pt idx="13491">
                  <c:v>107.92799999998823</c:v>
                </c:pt>
                <c:pt idx="13492">
                  <c:v>107.93599999998823</c:v>
                </c:pt>
                <c:pt idx="13493">
                  <c:v>107.94399999998824</c:v>
                </c:pt>
                <c:pt idx="13494">
                  <c:v>107.95199999998822</c:v>
                </c:pt>
                <c:pt idx="13495">
                  <c:v>107.95999999998821</c:v>
                </c:pt>
                <c:pt idx="13496">
                  <c:v>107.96799999998821</c:v>
                </c:pt>
                <c:pt idx="13497">
                  <c:v>107.97599999998819</c:v>
                </c:pt>
                <c:pt idx="13498">
                  <c:v>107.9839999999882</c:v>
                </c:pt>
                <c:pt idx="13499">
                  <c:v>107.99199999998821</c:v>
                </c:pt>
                <c:pt idx="13500">
                  <c:v>107.9999999999882</c:v>
                </c:pt>
                <c:pt idx="13501">
                  <c:v>108.00799999998819</c:v>
                </c:pt>
                <c:pt idx="13502">
                  <c:v>108.01599999998818</c:v>
                </c:pt>
                <c:pt idx="13503">
                  <c:v>108.02399999998816</c:v>
                </c:pt>
                <c:pt idx="13504">
                  <c:v>108.03199999998817</c:v>
                </c:pt>
                <c:pt idx="13505">
                  <c:v>108.03999999998817</c:v>
                </c:pt>
                <c:pt idx="13506">
                  <c:v>108.04799999998818</c:v>
                </c:pt>
                <c:pt idx="13507">
                  <c:v>108.05599999998816</c:v>
                </c:pt>
                <c:pt idx="13508">
                  <c:v>108.06399999998816</c:v>
                </c:pt>
                <c:pt idx="13509">
                  <c:v>108.07199999998815</c:v>
                </c:pt>
                <c:pt idx="13510">
                  <c:v>108.07999999998813</c:v>
                </c:pt>
                <c:pt idx="13511">
                  <c:v>108.08799999998814</c:v>
                </c:pt>
                <c:pt idx="13512">
                  <c:v>108.09599999998812</c:v>
                </c:pt>
                <c:pt idx="13513">
                  <c:v>108.10399999998812</c:v>
                </c:pt>
                <c:pt idx="13514">
                  <c:v>108.11199999998813</c:v>
                </c:pt>
                <c:pt idx="13515">
                  <c:v>108.11999999998812</c:v>
                </c:pt>
                <c:pt idx="13516">
                  <c:v>108.12799999998812</c:v>
                </c:pt>
                <c:pt idx="13517">
                  <c:v>108.1359999999881</c:v>
                </c:pt>
                <c:pt idx="13518">
                  <c:v>108.14399999998811</c:v>
                </c:pt>
                <c:pt idx="13519">
                  <c:v>108.15199999998809</c:v>
                </c:pt>
                <c:pt idx="13520">
                  <c:v>108.15999999998809</c:v>
                </c:pt>
                <c:pt idx="13521">
                  <c:v>108.1679999999881</c:v>
                </c:pt>
                <c:pt idx="13522">
                  <c:v>108.17599999998808</c:v>
                </c:pt>
                <c:pt idx="13523">
                  <c:v>108.18399999998807</c:v>
                </c:pt>
                <c:pt idx="13524">
                  <c:v>108.19199999998808</c:v>
                </c:pt>
                <c:pt idx="13525">
                  <c:v>108.19999999998808</c:v>
                </c:pt>
                <c:pt idx="13526">
                  <c:v>108.20799999998808</c:v>
                </c:pt>
                <c:pt idx="13527">
                  <c:v>108.21599999998807</c:v>
                </c:pt>
                <c:pt idx="13528">
                  <c:v>108.22399999998807</c:v>
                </c:pt>
                <c:pt idx="13529">
                  <c:v>108.23199999998808</c:v>
                </c:pt>
                <c:pt idx="13530">
                  <c:v>108.23999999998806</c:v>
                </c:pt>
                <c:pt idx="13531">
                  <c:v>108.24799999998807</c:v>
                </c:pt>
                <c:pt idx="13532">
                  <c:v>108.25599999998803</c:v>
                </c:pt>
                <c:pt idx="13533">
                  <c:v>108.26399999998804</c:v>
                </c:pt>
                <c:pt idx="13534">
                  <c:v>108.27199999998804</c:v>
                </c:pt>
                <c:pt idx="13535">
                  <c:v>108.27999999998802</c:v>
                </c:pt>
                <c:pt idx="13536">
                  <c:v>108.28799999998803</c:v>
                </c:pt>
                <c:pt idx="13537">
                  <c:v>108.29599999998803</c:v>
                </c:pt>
                <c:pt idx="13538">
                  <c:v>108.30399999998802</c:v>
                </c:pt>
                <c:pt idx="13539">
                  <c:v>108.31199999998802</c:v>
                </c:pt>
                <c:pt idx="13540">
                  <c:v>108.31999999998801</c:v>
                </c:pt>
                <c:pt idx="13541">
                  <c:v>108.32799999998799</c:v>
                </c:pt>
                <c:pt idx="13542">
                  <c:v>108.33599999998799</c:v>
                </c:pt>
                <c:pt idx="13543">
                  <c:v>108.343999999988</c:v>
                </c:pt>
                <c:pt idx="13544">
                  <c:v>108.351999999988</c:v>
                </c:pt>
                <c:pt idx="13545">
                  <c:v>108.35999999998799</c:v>
                </c:pt>
                <c:pt idx="13546">
                  <c:v>108.36799999998799</c:v>
                </c:pt>
                <c:pt idx="13547">
                  <c:v>108.37599999998797</c:v>
                </c:pt>
                <c:pt idx="13548">
                  <c:v>108.38399999998796</c:v>
                </c:pt>
                <c:pt idx="13549">
                  <c:v>108.39199999998797</c:v>
                </c:pt>
                <c:pt idx="13550">
                  <c:v>108.39999999998797</c:v>
                </c:pt>
                <c:pt idx="13551">
                  <c:v>108.40799999998798</c:v>
                </c:pt>
                <c:pt idx="13552">
                  <c:v>108.41599999998797</c:v>
                </c:pt>
                <c:pt idx="13553">
                  <c:v>108.42399999998796</c:v>
                </c:pt>
                <c:pt idx="13554">
                  <c:v>108.43199999998797</c:v>
                </c:pt>
                <c:pt idx="13555">
                  <c:v>108.43999999998795</c:v>
                </c:pt>
                <c:pt idx="13556">
                  <c:v>108.44799999998796</c:v>
                </c:pt>
                <c:pt idx="13557">
                  <c:v>108.45599999998792</c:v>
                </c:pt>
                <c:pt idx="13558">
                  <c:v>108.46399999998793</c:v>
                </c:pt>
                <c:pt idx="13559">
                  <c:v>108.47199999998793</c:v>
                </c:pt>
                <c:pt idx="13560">
                  <c:v>108.47999999998792</c:v>
                </c:pt>
                <c:pt idx="13561">
                  <c:v>108.48799999998793</c:v>
                </c:pt>
                <c:pt idx="13562">
                  <c:v>108.49599999998792</c:v>
                </c:pt>
                <c:pt idx="13563">
                  <c:v>108.50399999998791</c:v>
                </c:pt>
                <c:pt idx="13564">
                  <c:v>108.51199999998791</c:v>
                </c:pt>
                <c:pt idx="13565">
                  <c:v>108.5199999999879</c:v>
                </c:pt>
                <c:pt idx="13566">
                  <c:v>108.5279999999879</c:v>
                </c:pt>
                <c:pt idx="13567">
                  <c:v>108.53599999998789</c:v>
                </c:pt>
                <c:pt idx="13568">
                  <c:v>108.5439999999879</c:v>
                </c:pt>
                <c:pt idx="13569">
                  <c:v>108.55199999998788</c:v>
                </c:pt>
                <c:pt idx="13570">
                  <c:v>108.55999999998788</c:v>
                </c:pt>
                <c:pt idx="13571">
                  <c:v>108.56799999998788</c:v>
                </c:pt>
                <c:pt idx="13572">
                  <c:v>108.57599999998786</c:v>
                </c:pt>
                <c:pt idx="13573">
                  <c:v>108.58399999998787</c:v>
                </c:pt>
                <c:pt idx="13574">
                  <c:v>108.59199999998788</c:v>
                </c:pt>
                <c:pt idx="13575">
                  <c:v>108.59999999998786</c:v>
                </c:pt>
                <c:pt idx="13576">
                  <c:v>108.60799999998785</c:v>
                </c:pt>
                <c:pt idx="13577">
                  <c:v>108.61599999998785</c:v>
                </c:pt>
                <c:pt idx="13578">
                  <c:v>108.62399999998783</c:v>
                </c:pt>
                <c:pt idx="13579">
                  <c:v>108.63199999998784</c:v>
                </c:pt>
                <c:pt idx="13580">
                  <c:v>108.63999999998782</c:v>
                </c:pt>
                <c:pt idx="13581">
                  <c:v>108.64799999998783</c:v>
                </c:pt>
                <c:pt idx="13582">
                  <c:v>108.65599999998781</c:v>
                </c:pt>
                <c:pt idx="13583">
                  <c:v>108.66399999998782</c:v>
                </c:pt>
                <c:pt idx="13584">
                  <c:v>108.6719999999878</c:v>
                </c:pt>
                <c:pt idx="13585">
                  <c:v>108.6799999999878</c:v>
                </c:pt>
                <c:pt idx="13586">
                  <c:v>108.68799999998781</c:v>
                </c:pt>
                <c:pt idx="13587">
                  <c:v>108.69599999998779</c:v>
                </c:pt>
                <c:pt idx="13588">
                  <c:v>108.7039999999878</c:v>
                </c:pt>
                <c:pt idx="13589">
                  <c:v>108.71199999998781</c:v>
                </c:pt>
                <c:pt idx="13590">
                  <c:v>108.71999999998781</c:v>
                </c:pt>
                <c:pt idx="13591">
                  <c:v>108.72799999998779</c:v>
                </c:pt>
                <c:pt idx="13592">
                  <c:v>108.73599999998778</c:v>
                </c:pt>
                <c:pt idx="13593">
                  <c:v>108.74399999998778</c:v>
                </c:pt>
                <c:pt idx="13594">
                  <c:v>108.75199999998777</c:v>
                </c:pt>
                <c:pt idx="13595">
                  <c:v>108.75999999998777</c:v>
                </c:pt>
                <c:pt idx="13596">
                  <c:v>108.76799999998778</c:v>
                </c:pt>
                <c:pt idx="13597">
                  <c:v>108.77599999998776</c:v>
                </c:pt>
                <c:pt idx="13598">
                  <c:v>108.78399999998776</c:v>
                </c:pt>
                <c:pt idx="13599">
                  <c:v>108.79199999998777</c:v>
                </c:pt>
                <c:pt idx="13600">
                  <c:v>108.79999999998775</c:v>
                </c:pt>
                <c:pt idx="13601">
                  <c:v>108.80799999998774</c:v>
                </c:pt>
                <c:pt idx="13602">
                  <c:v>108.81599999998772</c:v>
                </c:pt>
                <c:pt idx="13603">
                  <c:v>108.82399999998772</c:v>
                </c:pt>
                <c:pt idx="13604">
                  <c:v>108.83199999998773</c:v>
                </c:pt>
                <c:pt idx="13605">
                  <c:v>108.83999999998773</c:v>
                </c:pt>
                <c:pt idx="13606">
                  <c:v>108.84799999998774</c:v>
                </c:pt>
                <c:pt idx="13607">
                  <c:v>108.8559999999877</c:v>
                </c:pt>
                <c:pt idx="13608">
                  <c:v>108.86399999998771</c:v>
                </c:pt>
                <c:pt idx="13609">
                  <c:v>108.87199999998769</c:v>
                </c:pt>
                <c:pt idx="13610">
                  <c:v>108.87999999998769</c:v>
                </c:pt>
                <c:pt idx="13611">
                  <c:v>108.8879999999877</c:v>
                </c:pt>
                <c:pt idx="13612">
                  <c:v>108.89599999998769</c:v>
                </c:pt>
                <c:pt idx="13613">
                  <c:v>108.9039999999877</c:v>
                </c:pt>
                <c:pt idx="13614">
                  <c:v>108.9119999999877</c:v>
                </c:pt>
                <c:pt idx="13615">
                  <c:v>108.9199999999877</c:v>
                </c:pt>
                <c:pt idx="13616">
                  <c:v>108.92799999998768</c:v>
                </c:pt>
                <c:pt idx="13617">
                  <c:v>108.93599999998767</c:v>
                </c:pt>
                <c:pt idx="13618">
                  <c:v>108.94399999998768</c:v>
                </c:pt>
                <c:pt idx="13619">
                  <c:v>108.95199999998768</c:v>
                </c:pt>
                <c:pt idx="13620">
                  <c:v>108.95999999998766</c:v>
                </c:pt>
                <c:pt idx="13621">
                  <c:v>108.96799999998767</c:v>
                </c:pt>
                <c:pt idx="13622">
                  <c:v>108.97599999998765</c:v>
                </c:pt>
                <c:pt idx="13623">
                  <c:v>108.98399999998765</c:v>
                </c:pt>
                <c:pt idx="13624">
                  <c:v>108.99199999998766</c:v>
                </c:pt>
                <c:pt idx="13625">
                  <c:v>108.99999999998764</c:v>
                </c:pt>
                <c:pt idx="13626">
                  <c:v>109.00799999998763</c:v>
                </c:pt>
                <c:pt idx="13627">
                  <c:v>109.01599999998763</c:v>
                </c:pt>
                <c:pt idx="13628">
                  <c:v>109.02399999998762</c:v>
                </c:pt>
                <c:pt idx="13629">
                  <c:v>109.03199999998762</c:v>
                </c:pt>
                <c:pt idx="13630">
                  <c:v>109.03999999998761</c:v>
                </c:pt>
                <c:pt idx="13631">
                  <c:v>109.04799999998762</c:v>
                </c:pt>
                <c:pt idx="13632">
                  <c:v>109.05599999998759</c:v>
                </c:pt>
                <c:pt idx="13633">
                  <c:v>109.0639999999876</c:v>
                </c:pt>
                <c:pt idx="13634">
                  <c:v>109.0719999999876</c:v>
                </c:pt>
                <c:pt idx="13635">
                  <c:v>109.07999999998759</c:v>
                </c:pt>
                <c:pt idx="13636">
                  <c:v>109.08799999998759</c:v>
                </c:pt>
                <c:pt idx="13637">
                  <c:v>109.09599999998758</c:v>
                </c:pt>
                <c:pt idx="13638">
                  <c:v>109.10399999998756</c:v>
                </c:pt>
                <c:pt idx="13639">
                  <c:v>109.11199999998757</c:v>
                </c:pt>
                <c:pt idx="13640">
                  <c:v>109.11999999998757</c:v>
                </c:pt>
                <c:pt idx="13641">
                  <c:v>109.12799999998757</c:v>
                </c:pt>
                <c:pt idx="13642">
                  <c:v>109.13599999998756</c:v>
                </c:pt>
                <c:pt idx="13643">
                  <c:v>109.14399999998756</c:v>
                </c:pt>
                <c:pt idx="13644">
                  <c:v>109.15199999998755</c:v>
                </c:pt>
                <c:pt idx="13645">
                  <c:v>109.15999999998753</c:v>
                </c:pt>
                <c:pt idx="13646">
                  <c:v>109.16799999998754</c:v>
                </c:pt>
                <c:pt idx="13647">
                  <c:v>109.17599999998751</c:v>
                </c:pt>
                <c:pt idx="13648">
                  <c:v>109.18399999998752</c:v>
                </c:pt>
                <c:pt idx="13649">
                  <c:v>109.19199999998753</c:v>
                </c:pt>
                <c:pt idx="13650">
                  <c:v>109.19999999998753</c:v>
                </c:pt>
                <c:pt idx="13651">
                  <c:v>109.20799999998754</c:v>
                </c:pt>
                <c:pt idx="13652">
                  <c:v>109.21599999998752</c:v>
                </c:pt>
                <c:pt idx="13653">
                  <c:v>109.22399999998751</c:v>
                </c:pt>
                <c:pt idx="13654">
                  <c:v>109.23199999998751</c:v>
                </c:pt>
                <c:pt idx="13655">
                  <c:v>109.2399999999875</c:v>
                </c:pt>
                <c:pt idx="13656">
                  <c:v>109.24799999998751</c:v>
                </c:pt>
                <c:pt idx="13657">
                  <c:v>109.25599999998749</c:v>
                </c:pt>
                <c:pt idx="13658">
                  <c:v>109.2639999999875</c:v>
                </c:pt>
                <c:pt idx="13659">
                  <c:v>109.27199999998749</c:v>
                </c:pt>
                <c:pt idx="13660">
                  <c:v>109.27999999998748</c:v>
                </c:pt>
                <c:pt idx="13661">
                  <c:v>109.28799999998748</c:v>
                </c:pt>
                <c:pt idx="13662">
                  <c:v>109.29599999998747</c:v>
                </c:pt>
                <c:pt idx="13663">
                  <c:v>109.30399999998747</c:v>
                </c:pt>
                <c:pt idx="13664">
                  <c:v>109.31199999998748</c:v>
                </c:pt>
                <c:pt idx="13665">
                  <c:v>109.31999999998746</c:v>
                </c:pt>
                <c:pt idx="13666">
                  <c:v>109.32799999998745</c:v>
                </c:pt>
                <c:pt idx="13667">
                  <c:v>109.33599999998745</c:v>
                </c:pt>
                <c:pt idx="13668">
                  <c:v>109.34399999998745</c:v>
                </c:pt>
                <c:pt idx="13669">
                  <c:v>109.35199999998744</c:v>
                </c:pt>
                <c:pt idx="13670">
                  <c:v>109.35999999998742</c:v>
                </c:pt>
                <c:pt idx="13671">
                  <c:v>109.36799999998743</c:v>
                </c:pt>
                <c:pt idx="13672">
                  <c:v>109.37599999998741</c:v>
                </c:pt>
                <c:pt idx="13673">
                  <c:v>109.38399999998742</c:v>
                </c:pt>
                <c:pt idx="13674">
                  <c:v>109.39199999998743</c:v>
                </c:pt>
                <c:pt idx="13675">
                  <c:v>109.39999999998741</c:v>
                </c:pt>
                <c:pt idx="13676">
                  <c:v>109.40799999998742</c:v>
                </c:pt>
                <c:pt idx="13677">
                  <c:v>109.41599999998741</c:v>
                </c:pt>
                <c:pt idx="13678">
                  <c:v>109.4239999999874</c:v>
                </c:pt>
                <c:pt idx="13679">
                  <c:v>109.43199999998741</c:v>
                </c:pt>
                <c:pt idx="13680">
                  <c:v>109.43999999998741</c:v>
                </c:pt>
                <c:pt idx="13681">
                  <c:v>109.4479999999874</c:v>
                </c:pt>
                <c:pt idx="13682">
                  <c:v>109.45599999998738</c:v>
                </c:pt>
                <c:pt idx="13683">
                  <c:v>109.46399999998739</c:v>
                </c:pt>
                <c:pt idx="13684">
                  <c:v>109.47199999998737</c:v>
                </c:pt>
                <c:pt idx="13685">
                  <c:v>109.47999999998737</c:v>
                </c:pt>
                <c:pt idx="13686">
                  <c:v>109.48799999998738</c:v>
                </c:pt>
                <c:pt idx="13687">
                  <c:v>109.49599999998738</c:v>
                </c:pt>
                <c:pt idx="13688">
                  <c:v>109.50399999998736</c:v>
                </c:pt>
                <c:pt idx="13689">
                  <c:v>109.51199999998737</c:v>
                </c:pt>
                <c:pt idx="13690">
                  <c:v>109.51999999998735</c:v>
                </c:pt>
                <c:pt idx="13691">
                  <c:v>109.52799999998734</c:v>
                </c:pt>
                <c:pt idx="13692">
                  <c:v>109.53599999998734</c:v>
                </c:pt>
                <c:pt idx="13693">
                  <c:v>109.54399999998734</c:v>
                </c:pt>
                <c:pt idx="13694">
                  <c:v>109.55199999998733</c:v>
                </c:pt>
                <c:pt idx="13695">
                  <c:v>109.55999999998733</c:v>
                </c:pt>
                <c:pt idx="13696">
                  <c:v>109.56799999998734</c:v>
                </c:pt>
                <c:pt idx="13697">
                  <c:v>109.5759999999873</c:v>
                </c:pt>
                <c:pt idx="13698">
                  <c:v>109.58399999998731</c:v>
                </c:pt>
                <c:pt idx="13699">
                  <c:v>109.59199999998731</c:v>
                </c:pt>
                <c:pt idx="13700">
                  <c:v>109.5999999999873</c:v>
                </c:pt>
                <c:pt idx="13701">
                  <c:v>109.6079999999873</c:v>
                </c:pt>
                <c:pt idx="13702">
                  <c:v>109.6159999999873</c:v>
                </c:pt>
                <c:pt idx="13703">
                  <c:v>109.62399999998729</c:v>
                </c:pt>
                <c:pt idx="13704">
                  <c:v>109.63199999998729</c:v>
                </c:pt>
                <c:pt idx="13705">
                  <c:v>109.63999999998728</c:v>
                </c:pt>
                <c:pt idx="13706">
                  <c:v>109.64799999998728</c:v>
                </c:pt>
                <c:pt idx="13707">
                  <c:v>109.65599999998726</c:v>
                </c:pt>
                <c:pt idx="13708">
                  <c:v>109.66399999998727</c:v>
                </c:pt>
                <c:pt idx="13709">
                  <c:v>109.67199999998726</c:v>
                </c:pt>
                <c:pt idx="13710">
                  <c:v>109.67999999998726</c:v>
                </c:pt>
                <c:pt idx="13711">
                  <c:v>109.68799999998726</c:v>
                </c:pt>
                <c:pt idx="13712">
                  <c:v>109.69599999998725</c:v>
                </c:pt>
                <c:pt idx="13713">
                  <c:v>109.70399999998725</c:v>
                </c:pt>
                <c:pt idx="13714">
                  <c:v>109.71199999998726</c:v>
                </c:pt>
                <c:pt idx="13715">
                  <c:v>109.71999999998724</c:v>
                </c:pt>
                <c:pt idx="13716">
                  <c:v>109.72799999998723</c:v>
                </c:pt>
                <c:pt idx="13717">
                  <c:v>109.73599999998723</c:v>
                </c:pt>
                <c:pt idx="13718">
                  <c:v>109.74399999998724</c:v>
                </c:pt>
                <c:pt idx="13719">
                  <c:v>109.75199999998723</c:v>
                </c:pt>
                <c:pt idx="13720">
                  <c:v>109.75999999998722</c:v>
                </c:pt>
                <c:pt idx="13721">
                  <c:v>109.76799999998723</c:v>
                </c:pt>
                <c:pt idx="13722">
                  <c:v>109.77599999998719</c:v>
                </c:pt>
                <c:pt idx="13723">
                  <c:v>109.7839999999872</c:v>
                </c:pt>
                <c:pt idx="13724">
                  <c:v>109.79199999998721</c:v>
                </c:pt>
                <c:pt idx="13725">
                  <c:v>109.79999999998721</c:v>
                </c:pt>
                <c:pt idx="13726">
                  <c:v>109.80799999998719</c:v>
                </c:pt>
                <c:pt idx="13727">
                  <c:v>109.81599999998718</c:v>
                </c:pt>
                <c:pt idx="13728">
                  <c:v>109.82399999998718</c:v>
                </c:pt>
                <c:pt idx="13729">
                  <c:v>109.83199999998718</c:v>
                </c:pt>
                <c:pt idx="13730">
                  <c:v>109.83999999998717</c:v>
                </c:pt>
                <c:pt idx="13731">
                  <c:v>109.84799999998718</c:v>
                </c:pt>
                <c:pt idx="13732">
                  <c:v>109.85599999998716</c:v>
                </c:pt>
                <c:pt idx="13733">
                  <c:v>109.86399999998716</c:v>
                </c:pt>
                <c:pt idx="13734">
                  <c:v>109.87199999998715</c:v>
                </c:pt>
                <c:pt idx="13735">
                  <c:v>109.87999999998713</c:v>
                </c:pt>
                <c:pt idx="13736">
                  <c:v>109.88799999998714</c:v>
                </c:pt>
                <c:pt idx="13737">
                  <c:v>109.89599999998714</c:v>
                </c:pt>
                <c:pt idx="13738">
                  <c:v>109.90399999998714</c:v>
                </c:pt>
                <c:pt idx="13739">
                  <c:v>109.91199999998715</c:v>
                </c:pt>
                <c:pt idx="13740">
                  <c:v>109.91999999998714</c:v>
                </c:pt>
                <c:pt idx="13741">
                  <c:v>109.92799999998714</c:v>
                </c:pt>
                <c:pt idx="13742">
                  <c:v>109.93599999998712</c:v>
                </c:pt>
                <c:pt idx="13743">
                  <c:v>109.94399999998713</c:v>
                </c:pt>
                <c:pt idx="13744">
                  <c:v>109.95199999998711</c:v>
                </c:pt>
                <c:pt idx="13745">
                  <c:v>109.9599999999871</c:v>
                </c:pt>
                <c:pt idx="13746">
                  <c:v>109.96799999998711</c:v>
                </c:pt>
                <c:pt idx="13747">
                  <c:v>109.9759999999871</c:v>
                </c:pt>
                <c:pt idx="13748">
                  <c:v>109.98399999998711</c:v>
                </c:pt>
                <c:pt idx="13749">
                  <c:v>109.9919999999871</c:v>
                </c:pt>
                <c:pt idx="13750">
                  <c:v>109.9999999999871</c:v>
                </c:pt>
                <c:pt idx="13751">
                  <c:v>110.00799999998708</c:v>
                </c:pt>
                <c:pt idx="13752">
                  <c:v>110.01599999998707</c:v>
                </c:pt>
                <c:pt idx="13753">
                  <c:v>110.02399999998707</c:v>
                </c:pt>
                <c:pt idx="13754">
                  <c:v>110.03199999998708</c:v>
                </c:pt>
                <c:pt idx="13755">
                  <c:v>110.03999999998707</c:v>
                </c:pt>
                <c:pt idx="13756">
                  <c:v>110.04799999998707</c:v>
                </c:pt>
                <c:pt idx="13757">
                  <c:v>110.05599999998705</c:v>
                </c:pt>
                <c:pt idx="13758">
                  <c:v>110.06399999998705</c:v>
                </c:pt>
                <c:pt idx="13759">
                  <c:v>110.07199999998704</c:v>
                </c:pt>
                <c:pt idx="13760">
                  <c:v>110.07999999998702</c:v>
                </c:pt>
                <c:pt idx="13761">
                  <c:v>110.08799999998703</c:v>
                </c:pt>
                <c:pt idx="13762">
                  <c:v>110.09599999998703</c:v>
                </c:pt>
                <c:pt idx="13763">
                  <c:v>110.10399999998702</c:v>
                </c:pt>
                <c:pt idx="13764">
                  <c:v>110.11199999998703</c:v>
                </c:pt>
                <c:pt idx="13765">
                  <c:v>110.11999999998702</c:v>
                </c:pt>
                <c:pt idx="13766">
                  <c:v>110.12799999998701</c:v>
                </c:pt>
                <c:pt idx="13767">
                  <c:v>110.13599999998698</c:v>
                </c:pt>
                <c:pt idx="13768">
                  <c:v>110.14399999998699</c:v>
                </c:pt>
                <c:pt idx="13769">
                  <c:v>110.15199999998698</c:v>
                </c:pt>
                <c:pt idx="13770">
                  <c:v>110.15999999998698</c:v>
                </c:pt>
                <c:pt idx="13771">
                  <c:v>110.16799999998699</c:v>
                </c:pt>
                <c:pt idx="13772">
                  <c:v>110.17599999998696</c:v>
                </c:pt>
                <c:pt idx="13773">
                  <c:v>110.18399999998697</c:v>
                </c:pt>
                <c:pt idx="13774">
                  <c:v>110.19199999998696</c:v>
                </c:pt>
                <c:pt idx="13775">
                  <c:v>110.19999999998696</c:v>
                </c:pt>
                <c:pt idx="13776">
                  <c:v>110.20799999998697</c:v>
                </c:pt>
                <c:pt idx="13777">
                  <c:v>110.21599999998696</c:v>
                </c:pt>
                <c:pt idx="13778">
                  <c:v>110.22399999998694</c:v>
                </c:pt>
                <c:pt idx="13779">
                  <c:v>110.23199999998695</c:v>
                </c:pt>
                <c:pt idx="13780">
                  <c:v>110.23999999998695</c:v>
                </c:pt>
                <c:pt idx="13781">
                  <c:v>110.24799999998694</c:v>
                </c:pt>
                <c:pt idx="13782">
                  <c:v>110.25599999998693</c:v>
                </c:pt>
                <c:pt idx="13783">
                  <c:v>110.26399999998692</c:v>
                </c:pt>
                <c:pt idx="13784">
                  <c:v>110.27199999998692</c:v>
                </c:pt>
                <c:pt idx="13785">
                  <c:v>110.27999999998691</c:v>
                </c:pt>
                <c:pt idx="13786">
                  <c:v>110.28799999998692</c:v>
                </c:pt>
                <c:pt idx="13787">
                  <c:v>110.2959999999869</c:v>
                </c:pt>
                <c:pt idx="13788">
                  <c:v>110.3039999999869</c:v>
                </c:pt>
                <c:pt idx="13789">
                  <c:v>110.31199999998691</c:v>
                </c:pt>
                <c:pt idx="13790">
                  <c:v>110.31999999998689</c:v>
                </c:pt>
                <c:pt idx="13791">
                  <c:v>110.32799999998689</c:v>
                </c:pt>
                <c:pt idx="13792">
                  <c:v>110.33599999998688</c:v>
                </c:pt>
                <c:pt idx="13793">
                  <c:v>110.34399999998689</c:v>
                </c:pt>
                <c:pt idx="13794">
                  <c:v>110.35199999998687</c:v>
                </c:pt>
                <c:pt idx="13795">
                  <c:v>110.35999999998687</c:v>
                </c:pt>
                <c:pt idx="13796">
                  <c:v>110.36799999998686</c:v>
                </c:pt>
                <c:pt idx="13797">
                  <c:v>110.37599999998685</c:v>
                </c:pt>
                <c:pt idx="13798">
                  <c:v>110.38399999998686</c:v>
                </c:pt>
                <c:pt idx="13799">
                  <c:v>110.39199999998687</c:v>
                </c:pt>
                <c:pt idx="13800">
                  <c:v>110.39999999998686</c:v>
                </c:pt>
                <c:pt idx="13801">
                  <c:v>110.40799999998686</c:v>
                </c:pt>
                <c:pt idx="13802">
                  <c:v>110.41599999998685</c:v>
                </c:pt>
                <c:pt idx="13803">
                  <c:v>110.42399999998683</c:v>
                </c:pt>
                <c:pt idx="13804">
                  <c:v>110.43199999998684</c:v>
                </c:pt>
                <c:pt idx="13805">
                  <c:v>110.43999999998682</c:v>
                </c:pt>
                <c:pt idx="13806">
                  <c:v>110.44799999998683</c:v>
                </c:pt>
                <c:pt idx="13807">
                  <c:v>110.45599999998682</c:v>
                </c:pt>
                <c:pt idx="13808">
                  <c:v>110.46399999998683</c:v>
                </c:pt>
                <c:pt idx="13809">
                  <c:v>110.47199999998682</c:v>
                </c:pt>
                <c:pt idx="13810">
                  <c:v>110.4799999999868</c:v>
                </c:pt>
                <c:pt idx="13811">
                  <c:v>110.48799999998681</c:v>
                </c:pt>
                <c:pt idx="13812">
                  <c:v>110.49599999998679</c:v>
                </c:pt>
                <c:pt idx="13813">
                  <c:v>110.50399999998679</c:v>
                </c:pt>
                <c:pt idx="13814">
                  <c:v>110.5119999999868</c:v>
                </c:pt>
                <c:pt idx="13815">
                  <c:v>110.51999999998679</c:v>
                </c:pt>
                <c:pt idx="13816">
                  <c:v>110.52799999998679</c:v>
                </c:pt>
                <c:pt idx="13817">
                  <c:v>110.53599999998677</c:v>
                </c:pt>
                <c:pt idx="13818">
                  <c:v>110.54399999998678</c:v>
                </c:pt>
                <c:pt idx="13819">
                  <c:v>110.55199999998676</c:v>
                </c:pt>
                <c:pt idx="13820">
                  <c:v>110.55999999998676</c:v>
                </c:pt>
                <c:pt idx="13821">
                  <c:v>110.56799999998677</c:v>
                </c:pt>
                <c:pt idx="13822">
                  <c:v>110.57599999998675</c:v>
                </c:pt>
                <c:pt idx="13823">
                  <c:v>110.58399999998674</c:v>
                </c:pt>
                <c:pt idx="13824">
                  <c:v>110.59199999998675</c:v>
                </c:pt>
                <c:pt idx="13825">
                  <c:v>110.59999999998675</c:v>
                </c:pt>
                <c:pt idx="13826">
                  <c:v>110.60799999998673</c:v>
                </c:pt>
                <c:pt idx="13827">
                  <c:v>110.61599999998673</c:v>
                </c:pt>
                <c:pt idx="13828">
                  <c:v>110.62399999998671</c:v>
                </c:pt>
                <c:pt idx="13829">
                  <c:v>110.63199999998672</c:v>
                </c:pt>
                <c:pt idx="13830">
                  <c:v>110.63999999998671</c:v>
                </c:pt>
                <c:pt idx="13831">
                  <c:v>110.64799999998672</c:v>
                </c:pt>
                <c:pt idx="13832">
                  <c:v>110.65599999998669</c:v>
                </c:pt>
                <c:pt idx="13833">
                  <c:v>110.6639999999867</c:v>
                </c:pt>
                <c:pt idx="13834">
                  <c:v>110.6719999999867</c:v>
                </c:pt>
                <c:pt idx="13835">
                  <c:v>110.67999999998668</c:v>
                </c:pt>
                <c:pt idx="13836">
                  <c:v>110.68799999998669</c:v>
                </c:pt>
                <c:pt idx="13837">
                  <c:v>110.69599999998668</c:v>
                </c:pt>
                <c:pt idx="13838">
                  <c:v>110.70399999998669</c:v>
                </c:pt>
                <c:pt idx="13839">
                  <c:v>110.71199999998669</c:v>
                </c:pt>
                <c:pt idx="13840">
                  <c:v>110.71999999998668</c:v>
                </c:pt>
                <c:pt idx="13841">
                  <c:v>110.72799999998666</c:v>
                </c:pt>
                <c:pt idx="13842">
                  <c:v>110.73599999998666</c:v>
                </c:pt>
                <c:pt idx="13843">
                  <c:v>110.74399999998667</c:v>
                </c:pt>
                <c:pt idx="13844">
                  <c:v>110.75199999998667</c:v>
                </c:pt>
                <c:pt idx="13845">
                  <c:v>110.75999999998666</c:v>
                </c:pt>
                <c:pt idx="13846">
                  <c:v>110.76799999998666</c:v>
                </c:pt>
                <c:pt idx="13847">
                  <c:v>110.77599999998664</c:v>
                </c:pt>
                <c:pt idx="13848">
                  <c:v>110.78399999998663</c:v>
                </c:pt>
                <c:pt idx="13849">
                  <c:v>110.79199999998664</c:v>
                </c:pt>
                <c:pt idx="13850">
                  <c:v>110.79999999998662</c:v>
                </c:pt>
                <c:pt idx="13851">
                  <c:v>110.80799999998662</c:v>
                </c:pt>
                <c:pt idx="13852">
                  <c:v>110.81599999998662</c:v>
                </c:pt>
                <c:pt idx="13853">
                  <c:v>110.82399999998661</c:v>
                </c:pt>
                <c:pt idx="13854">
                  <c:v>110.83199999998662</c:v>
                </c:pt>
                <c:pt idx="13855">
                  <c:v>110.8399999999866</c:v>
                </c:pt>
                <c:pt idx="13856">
                  <c:v>110.84799999998661</c:v>
                </c:pt>
                <c:pt idx="13857">
                  <c:v>110.85599999998658</c:v>
                </c:pt>
                <c:pt idx="13858">
                  <c:v>110.86399999998659</c:v>
                </c:pt>
                <c:pt idx="13859">
                  <c:v>110.87199999998658</c:v>
                </c:pt>
                <c:pt idx="13860">
                  <c:v>110.87999999998658</c:v>
                </c:pt>
                <c:pt idx="13861">
                  <c:v>110.88799999998659</c:v>
                </c:pt>
                <c:pt idx="13862">
                  <c:v>110.89599999998657</c:v>
                </c:pt>
                <c:pt idx="13863">
                  <c:v>110.90399999998658</c:v>
                </c:pt>
                <c:pt idx="13864">
                  <c:v>110.91199999998658</c:v>
                </c:pt>
                <c:pt idx="13865">
                  <c:v>110.91999999998657</c:v>
                </c:pt>
                <c:pt idx="13866">
                  <c:v>110.92799999998657</c:v>
                </c:pt>
                <c:pt idx="13867">
                  <c:v>110.93599999998656</c:v>
                </c:pt>
                <c:pt idx="13868">
                  <c:v>110.94399999998656</c:v>
                </c:pt>
                <c:pt idx="13869">
                  <c:v>110.95199999998655</c:v>
                </c:pt>
                <c:pt idx="13870">
                  <c:v>110.95999999998655</c:v>
                </c:pt>
                <c:pt idx="13871">
                  <c:v>110.96799999998655</c:v>
                </c:pt>
                <c:pt idx="13872">
                  <c:v>110.97599999998653</c:v>
                </c:pt>
                <c:pt idx="13873">
                  <c:v>110.98399999998652</c:v>
                </c:pt>
                <c:pt idx="13874">
                  <c:v>110.99199999998653</c:v>
                </c:pt>
                <c:pt idx="13875">
                  <c:v>110.99999999998653</c:v>
                </c:pt>
                <c:pt idx="13876">
                  <c:v>111.00799999998652</c:v>
                </c:pt>
                <c:pt idx="13877">
                  <c:v>111.01599999998652</c:v>
                </c:pt>
                <c:pt idx="13878">
                  <c:v>111.0239999999865</c:v>
                </c:pt>
                <c:pt idx="13879">
                  <c:v>111.03199999998651</c:v>
                </c:pt>
                <c:pt idx="13880">
                  <c:v>111.03999999998649</c:v>
                </c:pt>
                <c:pt idx="13881">
                  <c:v>111.0479999999865</c:v>
                </c:pt>
                <c:pt idx="13882">
                  <c:v>111.05599999998648</c:v>
                </c:pt>
                <c:pt idx="13883">
                  <c:v>111.06399999998649</c:v>
                </c:pt>
                <c:pt idx="13884">
                  <c:v>111.07199999998647</c:v>
                </c:pt>
                <c:pt idx="13885">
                  <c:v>111.07999999998647</c:v>
                </c:pt>
                <c:pt idx="13886">
                  <c:v>111.08799999998648</c:v>
                </c:pt>
                <c:pt idx="13887">
                  <c:v>111.09599999998646</c:v>
                </c:pt>
                <c:pt idx="13888">
                  <c:v>111.10399999998646</c:v>
                </c:pt>
                <c:pt idx="13889">
                  <c:v>111.11199999998647</c:v>
                </c:pt>
                <c:pt idx="13890">
                  <c:v>111.11999999998646</c:v>
                </c:pt>
                <c:pt idx="13891">
                  <c:v>111.12799999998647</c:v>
                </c:pt>
                <c:pt idx="13892">
                  <c:v>111.13599999998648</c:v>
                </c:pt>
                <c:pt idx="13893">
                  <c:v>111.14399999998649</c:v>
                </c:pt>
                <c:pt idx="13894">
                  <c:v>111.1519999999865</c:v>
                </c:pt>
                <c:pt idx="13895">
                  <c:v>111.15999999998651</c:v>
                </c:pt>
                <c:pt idx="13896">
                  <c:v>111.16799999998652</c:v>
                </c:pt>
                <c:pt idx="13897">
                  <c:v>111.17599999998652</c:v>
                </c:pt>
                <c:pt idx="13898">
                  <c:v>111.18399999998654</c:v>
                </c:pt>
                <c:pt idx="13899">
                  <c:v>111.19199999998656</c:v>
                </c:pt>
                <c:pt idx="13900">
                  <c:v>111.19999999998656</c:v>
                </c:pt>
                <c:pt idx="13901">
                  <c:v>111.20799999998658</c:v>
                </c:pt>
                <c:pt idx="13902">
                  <c:v>111.21599999998659</c:v>
                </c:pt>
                <c:pt idx="13903">
                  <c:v>111.22399999998659</c:v>
                </c:pt>
                <c:pt idx="13904">
                  <c:v>111.23199999998661</c:v>
                </c:pt>
                <c:pt idx="13905">
                  <c:v>111.23999999998662</c:v>
                </c:pt>
                <c:pt idx="13906">
                  <c:v>111.24799999998663</c:v>
                </c:pt>
                <c:pt idx="13907">
                  <c:v>111.25599999998663</c:v>
                </c:pt>
                <c:pt idx="13908">
                  <c:v>111.26399999998665</c:v>
                </c:pt>
                <c:pt idx="13909">
                  <c:v>111.27199999998666</c:v>
                </c:pt>
                <c:pt idx="13910">
                  <c:v>111.27999999998666</c:v>
                </c:pt>
                <c:pt idx="13911">
                  <c:v>111.28799999998668</c:v>
                </c:pt>
                <c:pt idx="13912">
                  <c:v>111.29599999998669</c:v>
                </c:pt>
                <c:pt idx="13913">
                  <c:v>111.30399999998669</c:v>
                </c:pt>
                <c:pt idx="13914">
                  <c:v>111.31199999998671</c:v>
                </c:pt>
                <c:pt idx="13915">
                  <c:v>111.31999999998672</c:v>
                </c:pt>
                <c:pt idx="13916">
                  <c:v>111.32799999998672</c:v>
                </c:pt>
                <c:pt idx="13917">
                  <c:v>111.33599999998673</c:v>
                </c:pt>
                <c:pt idx="13918">
                  <c:v>111.34399999998675</c:v>
                </c:pt>
                <c:pt idx="13919">
                  <c:v>111.35199999998676</c:v>
                </c:pt>
                <c:pt idx="13920">
                  <c:v>111.35999999998675</c:v>
                </c:pt>
                <c:pt idx="13921">
                  <c:v>111.36799999998676</c:v>
                </c:pt>
                <c:pt idx="13922">
                  <c:v>111.37599999998676</c:v>
                </c:pt>
                <c:pt idx="13923">
                  <c:v>111.38399999998678</c:v>
                </c:pt>
                <c:pt idx="13924">
                  <c:v>111.39199999998679</c:v>
                </c:pt>
                <c:pt idx="13925">
                  <c:v>111.3999999999868</c:v>
                </c:pt>
                <c:pt idx="13926">
                  <c:v>111.40799999998683</c:v>
                </c:pt>
                <c:pt idx="13927">
                  <c:v>111.41599999998682</c:v>
                </c:pt>
                <c:pt idx="13928">
                  <c:v>111.42399999998683</c:v>
                </c:pt>
                <c:pt idx="13929">
                  <c:v>111.43199999998686</c:v>
                </c:pt>
                <c:pt idx="13930">
                  <c:v>111.43999999998687</c:v>
                </c:pt>
                <c:pt idx="13931">
                  <c:v>111.44799999998688</c:v>
                </c:pt>
                <c:pt idx="13932">
                  <c:v>111.45599999998687</c:v>
                </c:pt>
                <c:pt idx="13933">
                  <c:v>111.4639999999869</c:v>
                </c:pt>
                <c:pt idx="13934">
                  <c:v>111.47199999998689</c:v>
                </c:pt>
                <c:pt idx="13935">
                  <c:v>111.4799999999869</c:v>
                </c:pt>
                <c:pt idx="13936">
                  <c:v>111.48799999998693</c:v>
                </c:pt>
                <c:pt idx="13937">
                  <c:v>111.49599999998692</c:v>
                </c:pt>
                <c:pt idx="13938">
                  <c:v>111.50399999998693</c:v>
                </c:pt>
                <c:pt idx="13939">
                  <c:v>111.51199999998695</c:v>
                </c:pt>
                <c:pt idx="13940">
                  <c:v>111.51999999998696</c:v>
                </c:pt>
                <c:pt idx="13941">
                  <c:v>111.52799999998696</c:v>
                </c:pt>
                <c:pt idx="13942">
                  <c:v>111.53599999998697</c:v>
                </c:pt>
                <c:pt idx="13943">
                  <c:v>111.54399999998699</c:v>
                </c:pt>
                <c:pt idx="13944">
                  <c:v>111.55199999998699</c:v>
                </c:pt>
                <c:pt idx="13945">
                  <c:v>111.55999999998701</c:v>
                </c:pt>
                <c:pt idx="13946">
                  <c:v>111.56799999998704</c:v>
                </c:pt>
                <c:pt idx="13947">
                  <c:v>111.57599999998702</c:v>
                </c:pt>
                <c:pt idx="13948">
                  <c:v>111.58399999998704</c:v>
                </c:pt>
                <c:pt idx="13949">
                  <c:v>111.59199999998707</c:v>
                </c:pt>
                <c:pt idx="13950">
                  <c:v>111.59999999998708</c:v>
                </c:pt>
                <c:pt idx="13951">
                  <c:v>111.60799999998707</c:v>
                </c:pt>
                <c:pt idx="13952">
                  <c:v>111.61599999998708</c:v>
                </c:pt>
                <c:pt idx="13953">
                  <c:v>111.62399999998709</c:v>
                </c:pt>
                <c:pt idx="13954">
                  <c:v>111.6319999999871</c:v>
                </c:pt>
                <c:pt idx="13955">
                  <c:v>111.63999999998711</c:v>
                </c:pt>
                <c:pt idx="13956">
                  <c:v>111.64799999998714</c:v>
                </c:pt>
                <c:pt idx="13957">
                  <c:v>111.65599999998712</c:v>
                </c:pt>
                <c:pt idx="13958">
                  <c:v>111.66399999998714</c:v>
                </c:pt>
                <c:pt idx="13959">
                  <c:v>111.67199999998715</c:v>
                </c:pt>
                <c:pt idx="13960">
                  <c:v>111.67999999998716</c:v>
                </c:pt>
                <c:pt idx="13961">
                  <c:v>111.68799999998717</c:v>
                </c:pt>
                <c:pt idx="13962">
                  <c:v>111.69599999998718</c:v>
                </c:pt>
                <c:pt idx="13963">
                  <c:v>111.7039999999872</c:v>
                </c:pt>
                <c:pt idx="13964">
                  <c:v>111.71199999998721</c:v>
                </c:pt>
                <c:pt idx="13965">
                  <c:v>111.71999999998721</c:v>
                </c:pt>
                <c:pt idx="13966">
                  <c:v>111.72799999998722</c:v>
                </c:pt>
                <c:pt idx="13967">
                  <c:v>111.73599999998723</c:v>
                </c:pt>
                <c:pt idx="13968">
                  <c:v>111.74399999998724</c:v>
                </c:pt>
                <c:pt idx="13969">
                  <c:v>111.75199999998725</c:v>
                </c:pt>
                <c:pt idx="13970">
                  <c:v>111.75999999998726</c:v>
                </c:pt>
                <c:pt idx="13971">
                  <c:v>111.76799999998728</c:v>
                </c:pt>
                <c:pt idx="13972">
                  <c:v>111.77599999998726</c:v>
                </c:pt>
                <c:pt idx="13973">
                  <c:v>111.78399999998729</c:v>
                </c:pt>
                <c:pt idx="13974">
                  <c:v>111.79199999998731</c:v>
                </c:pt>
                <c:pt idx="13975">
                  <c:v>111.79999999998731</c:v>
                </c:pt>
                <c:pt idx="13976">
                  <c:v>111.80799999998732</c:v>
                </c:pt>
                <c:pt idx="13977">
                  <c:v>111.81599999998733</c:v>
                </c:pt>
                <c:pt idx="13978">
                  <c:v>111.82399999998732</c:v>
                </c:pt>
                <c:pt idx="13979">
                  <c:v>111.83199999998735</c:v>
                </c:pt>
                <c:pt idx="13980">
                  <c:v>111.83999999998736</c:v>
                </c:pt>
                <c:pt idx="13981">
                  <c:v>111.84799999998738</c:v>
                </c:pt>
                <c:pt idx="13982">
                  <c:v>111.85599999998736</c:v>
                </c:pt>
                <c:pt idx="13983">
                  <c:v>111.86399999998739</c:v>
                </c:pt>
                <c:pt idx="13984">
                  <c:v>111.87199999998739</c:v>
                </c:pt>
                <c:pt idx="13985">
                  <c:v>111.87999999998739</c:v>
                </c:pt>
                <c:pt idx="13986">
                  <c:v>111.88799999998741</c:v>
                </c:pt>
                <c:pt idx="13987">
                  <c:v>111.89599999998742</c:v>
                </c:pt>
                <c:pt idx="13988">
                  <c:v>111.90399999998743</c:v>
                </c:pt>
                <c:pt idx="13989">
                  <c:v>111.91199999998746</c:v>
                </c:pt>
                <c:pt idx="13990">
                  <c:v>111.91999999998747</c:v>
                </c:pt>
                <c:pt idx="13991">
                  <c:v>111.92799999998748</c:v>
                </c:pt>
                <c:pt idx="13992">
                  <c:v>111.93599999998747</c:v>
                </c:pt>
                <c:pt idx="13993">
                  <c:v>111.9439999999875</c:v>
                </c:pt>
                <c:pt idx="13994">
                  <c:v>111.95199999998751</c:v>
                </c:pt>
                <c:pt idx="13995">
                  <c:v>111.9599999999875</c:v>
                </c:pt>
                <c:pt idx="13996">
                  <c:v>111.96799999998753</c:v>
                </c:pt>
                <c:pt idx="13997">
                  <c:v>111.97599999998752</c:v>
                </c:pt>
                <c:pt idx="13998">
                  <c:v>111.98399999998753</c:v>
                </c:pt>
                <c:pt idx="13999">
                  <c:v>111.99199999998756</c:v>
                </c:pt>
                <c:pt idx="14000">
                  <c:v>111.99999999998757</c:v>
                </c:pt>
                <c:pt idx="14001">
                  <c:v>112.00799999998758</c:v>
                </c:pt>
                <c:pt idx="14002">
                  <c:v>112.01599999998757</c:v>
                </c:pt>
                <c:pt idx="14003">
                  <c:v>112.02399999998758</c:v>
                </c:pt>
                <c:pt idx="14004">
                  <c:v>112.0319999999876</c:v>
                </c:pt>
                <c:pt idx="14005">
                  <c:v>112.0399999999876</c:v>
                </c:pt>
                <c:pt idx="14006">
                  <c:v>112.04799999998762</c:v>
                </c:pt>
                <c:pt idx="14007">
                  <c:v>112.05599999998762</c:v>
                </c:pt>
                <c:pt idx="14008">
                  <c:v>112.06399999998763</c:v>
                </c:pt>
                <c:pt idx="14009">
                  <c:v>112.07199999998764</c:v>
                </c:pt>
                <c:pt idx="14010">
                  <c:v>112.07999999998763</c:v>
                </c:pt>
                <c:pt idx="14011">
                  <c:v>112.08799999998766</c:v>
                </c:pt>
                <c:pt idx="14012">
                  <c:v>112.09599999998767</c:v>
                </c:pt>
                <c:pt idx="14013">
                  <c:v>112.10399999998766</c:v>
                </c:pt>
                <c:pt idx="14014">
                  <c:v>112.11199999998769</c:v>
                </c:pt>
                <c:pt idx="14015">
                  <c:v>112.1199999999877</c:v>
                </c:pt>
                <c:pt idx="14016">
                  <c:v>112.12799999998769</c:v>
                </c:pt>
                <c:pt idx="14017">
                  <c:v>112.1359999999877</c:v>
                </c:pt>
                <c:pt idx="14018">
                  <c:v>112.14399999998773</c:v>
                </c:pt>
                <c:pt idx="14019">
                  <c:v>112.15199999998772</c:v>
                </c:pt>
                <c:pt idx="14020">
                  <c:v>112.15999999998773</c:v>
                </c:pt>
                <c:pt idx="14021">
                  <c:v>112.16799999998776</c:v>
                </c:pt>
                <c:pt idx="14022">
                  <c:v>112.17599999998775</c:v>
                </c:pt>
                <c:pt idx="14023">
                  <c:v>112.18399999998776</c:v>
                </c:pt>
                <c:pt idx="14024">
                  <c:v>112.19199999998779</c:v>
                </c:pt>
                <c:pt idx="14025">
                  <c:v>112.1999999999878</c:v>
                </c:pt>
                <c:pt idx="14026">
                  <c:v>112.20799999998781</c:v>
                </c:pt>
                <c:pt idx="14027">
                  <c:v>112.21599999998782</c:v>
                </c:pt>
                <c:pt idx="14028">
                  <c:v>112.22399999998783</c:v>
                </c:pt>
                <c:pt idx="14029">
                  <c:v>112.23199999998783</c:v>
                </c:pt>
                <c:pt idx="14030">
                  <c:v>112.23999999998784</c:v>
                </c:pt>
                <c:pt idx="14031">
                  <c:v>112.24799999998787</c:v>
                </c:pt>
                <c:pt idx="14032">
                  <c:v>112.25599999998786</c:v>
                </c:pt>
                <c:pt idx="14033">
                  <c:v>112.26399999998787</c:v>
                </c:pt>
                <c:pt idx="14034">
                  <c:v>112.27199999998788</c:v>
                </c:pt>
                <c:pt idx="14035">
                  <c:v>112.27999999998789</c:v>
                </c:pt>
                <c:pt idx="14036">
                  <c:v>112.2879999999879</c:v>
                </c:pt>
                <c:pt idx="14037">
                  <c:v>112.29599999998791</c:v>
                </c:pt>
                <c:pt idx="14038">
                  <c:v>112.30399999998792</c:v>
                </c:pt>
                <c:pt idx="14039">
                  <c:v>112.31199999998793</c:v>
                </c:pt>
                <c:pt idx="14040">
                  <c:v>112.31999999998794</c:v>
                </c:pt>
                <c:pt idx="14041">
                  <c:v>112.32799999998795</c:v>
                </c:pt>
                <c:pt idx="14042">
                  <c:v>112.33599999998796</c:v>
                </c:pt>
                <c:pt idx="14043">
                  <c:v>112.34399999998797</c:v>
                </c:pt>
                <c:pt idx="14044">
                  <c:v>112.35199999998798</c:v>
                </c:pt>
                <c:pt idx="14045">
                  <c:v>112.35999999998799</c:v>
                </c:pt>
                <c:pt idx="14046">
                  <c:v>112.367999999988</c:v>
                </c:pt>
                <c:pt idx="14047">
                  <c:v>112.375999999988</c:v>
                </c:pt>
                <c:pt idx="14048">
                  <c:v>112.38399999998802</c:v>
                </c:pt>
                <c:pt idx="14049">
                  <c:v>112.39199999998803</c:v>
                </c:pt>
                <c:pt idx="14050">
                  <c:v>112.39999999998804</c:v>
                </c:pt>
                <c:pt idx="14051">
                  <c:v>112.40799999998806</c:v>
                </c:pt>
                <c:pt idx="14052">
                  <c:v>112.41599999998807</c:v>
                </c:pt>
                <c:pt idx="14053">
                  <c:v>112.42399999998807</c:v>
                </c:pt>
                <c:pt idx="14054">
                  <c:v>112.43199999998809</c:v>
                </c:pt>
                <c:pt idx="14055">
                  <c:v>112.43999999998809</c:v>
                </c:pt>
                <c:pt idx="14056">
                  <c:v>112.44799999998811</c:v>
                </c:pt>
                <c:pt idx="14057">
                  <c:v>112.45599999998809</c:v>
                </c:pt>
                <c:pt idx="14058">
                  <c:v>112.46399999998812</c:v>
                </c:pt>
                <c:pt idx="14059">
                  <c:v>112.47199999998813</c:v>
                </c:pt>
                <c:pt idx="14060">
                  <c:v>112.47999999998812</c:v>
                </c:pt>
                <c:pt idx="14061">
                  <c:v>112.48799999998815</c:v>
                </c:pt>
                <c:pt idx="14062">
                  <c:v>112.49599999998816</c:v>
                </c:pt>
                <c:pt idx="14063">
                  <c:v>112.50399999998817</c:v>
                </c:pt>
                <c:pt idx="14064">
                  <c:v>112.51199999998818</c:v>
                </c:pt>
                <c:pt idx="14065">
                  <c:v>112.51999999998819</c:v>
                </c:pt>
                <c:pt idx="14066">
                  <c:v>112.5279999999882</c:v>
                </c:pt>
                <c:pt idx="14067">
                  <c:v>112.53599999998819</c:v>
                </c:pt>
                <c:pt idx="14068">
                  <c:v>112.54399999998822</c:v>
                </c:pt>
                <c:pt idx="14069">
                  <c:v>112.55199999998823</c:v>
                </c:pt>
                <c:pt idx="14070">
                  <c:v>112.55999999998822</c:v>
                </c:pt>
                <c:pt idx="14071">
                  <c:v>112.56799999998825</c:v>
                </c:pt>
                <c:pt idx="14072">
                  <c:v>112.57599999998824</c:v>
                </c:pt>
                <c:pt idx="14073">
                  <c:v>112.58399999998827</c:v>
                </c:pt>
                <c:pt idx="14074">
                  <c:v>112.59199999998827</c:v>
                </c:pt>
                <c:pt idx="14075">
                  <c:v>112.59999999998828</c:v>
                </c:pt>
                <c:pt idx="14076">
                  <c:v>112.60799999998829</c:v>
                </c:pt>
                <c:pt idx="14077">
                  <c:v>112.61599999998829</c:v>
                </c:pt>
                <c:pt idx="14078">
                  <c:v>112.6239999999883</c:v>
                </c:pt>
                <c:pt idx="14079">
                  <c:v>112.63199999998832</c:v>
                </c:pt>
                <c:pt idx="14080">
                  <c:v>112.63999999998832</c:v>
                </c:pt>
                <c:pt idx="14081">
                  <c:v>112.64799999998834</c:v>
                </c:pt>
                <c:pt idx="14082">
                  <c:v>112.65599999998834</c:v>
                </c:pt>
                <c:pt idx="14083">
                  <c:v>112.66399999998836</c:v>
                </c:pt>
                <c:pt idx="14084">
                  <c:v>112.67199999998836</c:v>
                </c:pt>
                <c:pt idx="14085">
                  <c:v>112.67999999998837</c:v>
                </c:pt>
                <c:pt idx="14086">
                  <c:v>112.68799999998839</c:v>
                </c:pt>
                <c:pt idx="14087">
                  <c:v>112.69599999998839</c:v>
                </c:pt>
                <c:pt idx="14088">
                  <c:v>112.70399999998841</c:v>
                </c:pt>
                <c:pt idx="14089">
                  <c:v>112.71199999998844</c:v>
                </c:pt>
                <c:pt idx="14090">
                  <c:v>112.71999999998843</c:v>
                </c:pt>
                <c:pt idx="14091">
                  <c:v>112.72799999998844</c:v>
                </c:pt>
                <c:pt idx="14092">
                  <c:v>112.73599999998845</c:v>
                </c:pt>
                <c:pt idx="14093">
                  <c:v>112.74399999998847</c:v>
                </c:pt>
                <c:pt idx="14094">
                  <c:v>112.75199999998847</c:v>
                </c:pt>
                <c:pt idx="14095">
                  <c:v>112.75999999998848</c:v>
                </c:pt>
                <c:pt idx="14096">
                  <c:v>112.7679999999885</c:v>
                </c:pt>
                <c:pt idx="14097">
                  <c:v>112.77599999998849</c:v>
                </c:pt>
                <c:pt idx="14098">
                  <c:v>112.78399999998851</c:v>
                </c:pt>
                <c:pt idx="14099">
                  <c:v>112.79199999998853</c:v>
                </c:pt>
                <c:pt idx="14100">
                  <c:v>112.79999999998853</c:v>
                </c:pt>
                <c:pt idx="14101">
                  <c:v>112.80799999998852</c:v>
                </c:pt>
                <c:pt idx="14102">
                  <c:v>112.81599999998853</c:v>
                </c:pt>
                <c:pt idx="14103">
                  <c:v>112.82399999998854</c:v>
                </c:pt>
                <c:pt idx="14104">
                  <c:v>112.83199999998857</c:v>
                </c:pt>
                <c:pt idx="14105">
                  <c:v>112.83999999998856</c:v>
                </c:pt>
                <c:pt idx="14106">
                  <c:v>112.84799999998859</c:v>
                </c:pt>
                <c:pt idx="14107">
                  <c:v>112.85599999998858</c:v>
                </c:pt>
                <c:pt idx="14108">
                  <c:v>112.86399999998859</c:v>
                </c:pt>
                <c:pt idx="14109">
                  <c:v>112.8719999999886</c:v>
                </c:pt>
                <c:pt idx="14110">
                  <c:v>112.87999999998861</c:v>
                </c:pt>
                <c:pt idx="14111">
                  <c:v>112.88799999998862</c:v>
                </c:pt>
                <c:pt idx="14112">
                  <c:v>112.89599999998863</c:v>
                </c:pt>
                <c:pt idx="14113">
                  <c:v>112.90399999998866</c:v>
                </c:pt>
                <c:pt idx="14114">
                  <c:v>112.91199999998868</c:v>
                </c:pt>
                <c:pt idx="14115">
                  <c:v>112.91999999998868</c:v>
                </c:pt>
                <c:pt idx="14116">
                  <c:v>112.92799999998869</c:v>
                </c:pt>
                <c:pt idx="14117">
                  <c:v>112.9359999999887</c:v>
                </c:pt>
                <c:pt idx="14118">
                  <c:v>112.9439999999887</c:v>
                </c:pt>
                <c:pt idx="14119">
                  <c:v>112.95199999998871</c:v>
                </c:pt>
                <c:pt idx="14120">
                  <c:v>112.95999999998872</c:v>
                </c:pt>
                <c:pt idx="14121">
                  <c:v>112.96799999998873</c:v>
                </c:pt>
                <c:pt idx="14122">
                  <c:v>112.97599999998873</c:v>
                </c:pt>
                <c:pt idx="14123">
                  <c:v>112.98399999998875</c:v>
                </c:pt>
                <c:pt idx="14124">
                  <c:v>112.99199999998878</c:v>
                </c:pt>
                <c:pt idx="14125">
                  <c:v>112.99999999998877</c:v>
                </c:pt>
                <c:pt idx="14126">
                  <c:v>113.00799999998878</c:v>
                </c:pt>
                <c:pt idx="14127">
                  <c:v>113.01599999998879</c:v>
                </c:pt>
                <c:pt idx="14128">
                  <c:v>113.02399999998879</c:v>
                </c:pt>
                <c:pt idx="14129">
                  <c:v>113.03199999998881</c:v>
                </c:pt>
                <c:pt idx="14130">
                  <c:v>113.03999999998882</c:v>
                </c:pt>
                <c:pt idx="14131">
                  <c:v>113.04799999998883</c:v>
                </c:pt>
                <c:pt idx="14132">
                  <c:v>113.05599999998883</c:v>
                </c:pt>
                <c:pt idx="14133">
                  <c:v>113.06399999998885</c:v>
                </c:pt>
                <c:pt idx="14134">
                  <c:v>113.07199999998886</c:v>
                </c:pt>
                <c:pt idx="14135">
                  <c:v>113.07999999998886</c:v>
                </c:pt>
                <c:pt idx="14136">
                  <c:v>113.08799999998888</c:v>
                </c:pt>
                <c:pt idx="14137">
                  <c:v>113.09599999998889</c:v>
                </c:pt>
                <c:pt idx="14138">
                  <c:v>113.10399999998889</c:v>
                </c:pt>
                <c:pt idx="14139">
                  <c:v>113.11199999998891</c:v>
                </c:pt>
                <c:pt idx="14140">
                  <c:v>113.11999999998892</c:v>
                </c:pt>
                <c:pt idx="14141">
                  <c:v>113.12799999998892</c:v>
                </c:pt>
                <c:pt idx="14142">
                  <c:v>113.13599999998893</c:v>
                </c:pt>
                <c:pt idx="14143">
                  <c:v>113.14399999998895</c:v>
                </c:pt>
                <c:pt idx="14144">
                  <c:v>113.15199999998894</c:v>
                </c:pt>
                <c:pt idx="14145">
                  <c:v>113.15999999998895</c:v>
                </c:pt>
                <c:pt idx="14146">
                  <c:v>113.16799999998896</c:v>
                </c:pt>
                <c:pt idx="14147">
                  <c:v>113.17599999998896</c:v>
                </c:pt>
                <c:pt idx="14148">
                  <c:v>113.18399999998898</c:v>
                </c:pt>
                <c:pt idx="14149">
                  <c:v>113.19199999998899</c:v>
                </c:pt>
                <c:pt idx="14150">
                  <c:v>113.199999999989</c:v>
                </c:pt>
                <c:pt idx="14151">
                  <c:v>113.20799999998903</c:v>
                </c:pt>
                <c:pt idx="14152">
                  <c:v>113.21599999998902</c:v>
                </c:pt>
                <c:pt idx="14153">
                  <c:v>113.22399999998903</c:v>
                </c:pt>
                <c:pt idx="14154">
                  <c:v>113.23199999998906</c:v>
                </c:pt>
                <c:pt idx="14155">
                  <c:v>113.23999999998907</c:v>
                </c:pt>
                <c:pt idx="14156">
                  <c:v>113.24799999998908</c:v>
                </c:pt>
                <c:pt idx="14157">
                  <c:v>113.25599999998907</c:v>
                </c:pt>
                <c:pt idx="14158">
                  <c:v>113.2639999999891</c:v>
                </c:pt>
                <c:pt idx="14159">
                  <c:v>113.27199999998909</c:v>
                </c:pt>
                <c:pt idx="14160">
                  <c:v>113.2799999999891</c:v>
                </c:pt>
                <c:pt idx="14161">
                  <c:v>113.28799999998913</c:v>
                </c:pt>
                <c:pt idx="14162">
                  <c:v>113.29599999998912</c:v>
                </c:pt>
                <c:pt idx="14163">
                  <c:v>113.30399999998913</c:v>
                </c:pt>
                <c:pt idx="14164">
                  <c:v>113.31199999998915</c:v>
                </c:pt>
                <c:pt idx="14165">
                  <c:v>113.31999999998916</c:v>
                </c:pt>
                <c:pt idx="14166">
                  <c:v>113.32799999998916</c:v>
                </c:pt>
                <c:pt idx="14167">
                  <c:v>113.33599999998917</c:v>
                </c:pt>
                <c:pt idx="14168">
                  <c:v>113.34399999998919</c:v>
                </c:pt>
                <c:pt idx="14169">
                  <c:v>113.35199999998919</c:v>
                </c:pt>
                <c:pt idx="14170">
                  <c:v>113.3599999999892</c:v>
                </c:pt>
                <c:pt idx="14171">
                  <c:v>113.36799999998922</c:v>
                </c:pt>
                <c:pt idx="14172">
                  <c:v>113.3759999999892</c:v>
                </c:pt>
                <c:pt idx="14173">
                  <c:v>113.38399999998923</c:v>
                </c:pt>
                <c:pt idx="14174">
                  <c:v>113.39199999998925</c:v>
                </c:pt>
                <c:pt idx="14175">
                  <c:v>113.39999999998926</c:v>
                </c:pt>
                <c:pt idx="14176">
                  <c:v>113.40799999998927</c:v>
                </c:pt>
                <c:pt idx="14177">
                  <c:v>113.41599999998928</c:v>
                </c:pt>
                <c:pt idx="14178">
                  <c:v>113.42399999998929</c:v>
                </c:pt>
                <c:pt idx="14179">
                  <c:v>113.4319999999893</c:v>
                </c:pt>
                <c:pt idx="14180">
                  <c:v>113.43999999998931</c:v>
                </c:pt>
                <c:pt idx="14181">
                  <c:v>113.44799999998934</c:v>
                </c:pt>
                <c:pt idx="14182">
                  <c:v>113.45599999998932</c:v>
                </c:pt>
                <c:pt idx="14183">
                  <c:v>113.46399999998934</c:v>
                </c:pt>
                <c:pt idx="14184">
                  <c:v>113.47199999998935</c:v>
                </c:pt>
                <c:pt idx="14185">
                  <c:v>113.47999999998936</c:v>
                </c:pt>
                <c:pt idx="14186">
                  <c:v>113.48799999998937</c:v>
                </c:pt>
                <c:pt idx="14187">
                  <c:v>113.49599999998938</c:v>
                </c:pt>
                <c:pt idx="14188">
                  <c:v>113.50399999998939</c:v>
                </c:pt>
                <c:pt idx="14189">
                  <c:v>113.5119999999894</c:v>
                </c:pt>
                <c:pt idx="14190">
                  <c:v>113.51999999998939</c:v>
                </c:pt>
                <c:pt idx="14191">
                  <c:v>113.5279999999894</c:v>
                </c:pt>
                <c:pt idx="14192">
                  <c:v>113.53599999998941</c:v>
                </c:pt>
                <c:pt idx="14193">
                  <c:v>113.54399999998942</c:v>
                </c:pt>
                <c:pt idx="14194">
                  <c:v>113.55199999998943</c:v>
                </c:pt>
                <c:pt idx="14195">
                  <c:v>113.55999999998944</c:v>
                </c:pt>
                <c:pt idx="14196">
                  <c:v>113.56799999998947</c:v>
                </c:pt>
                <c:pt idx="14197">
                  <c:v>113.57599999998945</c:v>
                </c:pt>
                <c:pt idx="14198">
                  <c:v>113.58399999998947</c:v>
                </c:pt>
                <c:pt idx="14199">
                  <c:v>113.5919999999895</c:v>
                </c:pt>
                <c:pt idx="14200">
                  <c:v>113.59999999998949</c:v>
                </c:pt>
                <c:pt idx="14201">
                  <c:v>113.6079999999895</c:v>
                </c:pt>
                <c:pt idx="14202">
                  <c:v>113.61599999998951</c:v>
                </c:pt>
                <c:pt idx="14203">
                  <c:v>113.62399999998951</c:v>
                </c:pt>
                <c:pt idx="14204">
                  <c:v>113.63199999998953</c:v>
                </c:pt>
                <c:pt idx="14205">
                  <c:v>113.63999999998954</c:v>
                </c:pt>
                <c:pt idx="14206">
                  <c:v>113.64799999998957</c:v>
                </c:pt>
                <c:pt idx="14207">
                  <c:v>113.65599999998955</c:v>
                </c:pt>
                <c:pt idx="14208">
                  <c:v>113.66399999998957</c:v>
                </c:pt>
                <c:pt idx="14209">
                  <c:v>113.67199999998958</c:v>
                </c:pt>
                <c:pt idx="14210">
                  <c:v>113.67999999998958</c:v>
                </c:pt>
                <c:pt idx="14211">
                  <c:v>113.6879999999896</c:v>
                </c:pt>
                <c:pt idx="14212">
                  <c:v>113.69599999998961</c:v>
                </c:pt>
                <c:pt idx="14213">
                  <c:v>113.70399999998962</c:v>
                </c:pt>
                <c:pt idx="14214">
                  <c:v>113.71199999998964</c:v>
                </c:pt>
                <c:pt idx="14215">
                  <c:v>113.71999999998965</c:v>
                </c:pt>
                <c:pt idx="14216">
                  <c:v>113.72799999998966</c:v>
                </c:pt>
                <c:pt idx="14217">
                  <c:v>113.73599999998966</c:v>
                </c:pt>
                <c:pt idx="14218">
                  <c:v>113.74399999998968</c:v>
                </c:pt>
                <c:pt idx="14219">
                  <c:v>113.75199999998969</c:v>
                </c:pt>
                <c:pt idx="14220">
                  <c:v>113.75999999998969</c:v>
                </c:pt>
                <c:pt idx="14221">
                  <c:v>113.76799999998971</c:v>
                </c:pt>
                <c:pt idx="14222">
                  <c:v>113.77599999998971</c:v>
                </c:pt>
                <c:pt idx="14223">
                  <c:v>113.78399999998972</c:v>
                </c:pt>
                <c:pt idx="14224">
                  <c:v>113.79199999998974</c:v>
                </c:pt>
                <c:pt idx="14225">
                  <c:v>113.79999999998975</c:v>
                </c:pt>
                <c:pt idx="14226">
                  <c:v>113.80799999998976</c:v>
                </c:pt>
                <c:pt idx="14227">
                  <c:v>113.81599999998976</c:v>
                </c:pt>
                <c:pt idx="14228">
                  <c:v>113.82399999998977</c:v>
                </c:pt>
                <c:pt idx="14229">
                  <c:v>113.83199999998979</c:v>
                </c:pt>
                <c:pt idx="14230">
                  <c:v>113.83999999998979</c:v>
                </c:pt>
                <c:pt idx="14231">
                  <c:v>113.84799999998981</c:v>
                </c:pt>
                <c:pt idx="14232">
                  <c:v>113.85599999998981</c:v>
                </c:pt>
                <c:pt idx="14233">
                  <c:v>113.86399999998982</c:v>
                </c:pt>
                <c:pt idx="14234">
                  <c:v>113.87199999998981</c:v>
                </c:pt>
                <c:pt idx="14235">
                  <c:v>113.87999999998982</c:v>
                </c:pt>
                <c:pt idx="14236">
                  <c:v>113.88799999998984</c:v>
                </c:pt>
                <c:pt idx="14237">
                  <c:v>113.89599999998985</c:v>
                </c:pt>
                <c:pt idx="14238">
                  <c:v>113.90399999998986</c:v>
                </c:pt>
                <c:pt idx="14239">
                  <c:v>113.91199999998989</c:v>
                </c:pt>
                <c:pt idx="14240">
                  <c:v>113.9199999999899</c:v>
                </c:pt>
                <c:pt idx="14241">
                  <c:v>113.92799999998989</c:v>
                </c:pt>
                <c:pt idx="14242">
                  <c:v>113.9359999999899</c:v>
                </c:pt>
                <c:pt idx="14243">
                  <c:v>113.94399999998993</c:v>
                </c:pt>
                <c:pt idx="14244">
                  <c:v>113.95199999998992</c:v>
                </c:pt>
                <c:pt idx="14245">
                  <c:v>113.95999999998993</c:v>
                </c:pt>
                <c:pt idx="14246">
                  <c:v>113.96799999998996</c:v>
                </c:pt>
                <c:pt idx="14247">
                  <c:v>113.97599999998995</c:v>
                </c:pt>
                <c:pt idx="14248">
                  <c:v>113.98399999998996</c:v>
                </c:pt>
                <c:pt idx="14249">
                  <c:v>113.99199999998999</c:v>
                </c:pt>
                <c:pt idx="14250">
                  <c:v>113.99999999999</c:v>
                </c:pt>
                <c:pt idx="14251">
                  <c:v>114.00799999998999</c:v>
                </c:pt>
                <c:pt idx="14252">
                  <c:v>114.01599999999002</c:v>
                </c:pt>
                <c:pt idx="14253">
                  <c:v>114.02399999999002</c:v>
                </c:pt>
                <c:pt idx="14254">
                  <c:v>114.03199999999003</c:v>
                </c:pt>
                <c:pt idx="14255">
                  <c:v>114.03999999999004</c:v>
                </c:pt>
                <c:pt idx="14256">
                  <c:v>114.04799999999007</c:v>
                </c:pt>
                <c:pt idx="14257">
                  <c:v>114.05599999999006</c:v>
                </c:pt>
                <c:pt idx="14258">
                  <c:v>114.06399999999007</c:v>
                </c:pt>
                <c:pt idx="14259">
                  <c:v>114.07199999999008</c:v>
                </c:pt>
                <c:pt idx="14260">
                  <c:v>114.07999999999009</c:v>
                </c:pt>
                <c:pt idx="14261">
                  <c:v>114.0879999999901</c:v>
                </c:pt>
                <c:pt idx="14262">
                  <c:v>114.09599999999011</c:v>
                </c:pt>
                <c:pt idx="14263">
                  <c:v>114.10399999999012</c:v>
                </c:pt>
                <c:pt idx="14264">
                  <c:v>114.11199999999013</c:v>
                </c:pt>
                <c:pt idx="14265">
                  <c:v>114.11999999999014</c:v>
                </c:pt>
                <c:pt idx="14266">
                  <c:v>114.12799999999015</c:v>
                </c:pt>
                <c:pt idx="14267">
                  <c:v>114.13599999999016</c:v>
                </c:pt>
                <c:pt idx="14268">
                  <c:v>114.14399999999017</c:v>
                </c:pt>
                <c:pt idx="14269">
                  <c:v>114.15199999999018</c:v>
                </c:pt>
                <c:pt idx="14270">
                  <c:v>114.15999999999019</c:v>
                </c:pt>
                <c:pt idx="14271">
                  <c:v>114.1679999999902</c:v>
                </c:pt>
                <c:pt idx="14272">
                  <c:v>114.1759999999902</c:v>
                </c:pt>
                <c:pt idx="14273">
                  <c:v>114.18399999999022</c:v>
                </c:pt>
                <c:pt idx="14274">
                  <c:v>114.19199999999023</c:v>
                </c:pt>
                <c:pt idx="14275">
                  <c:v>114.19999999999024</c:v>
                </c:pt>
                <c:pt idx="14276">
                  <c:v>114.20799999999026</c:v>
                </c:pt>
                <c:pt idx="14277">
                  <c:v>114.21599999999027</c:v>
                </c:pt>
                <c:pt idx="14278">
                  <c:v>114.22399999999027</c:v>
                </c:pt>
                <c:pt idx="14279">
                  <c:v>114.23199999999028</c:v>
                </c:pt>
                <c:pt idx="14280">
                  <c:v>114.23999999999029</c:v>
                </c:pt>
                <c:pt idx="14281">
                  <c:v>114.24799999999031</c:v>
                </c:pt>
                <c:pt idx="14282">
                  <c:v>114.25599999999029</c:v>
                </c:pt>
                <c:pt idx="14283">
                  <c:v>114.26399999999032</c:v>
                </c:pt>
                <c:pt idx="14284">
                  <c:v>114.27199999999033</c:v>
                </c:pt>
                <c:pt idx="14285">
                  <c:v>114.27999999999032</c:v>
                </c:pt>
                <c:pt idx="14286">
                  <c:v>114.28799999999035</c:v>
                </c:pt>
                <c:pt idx="14287">
                  <c:v>114.29599999999036</c:v>
                </c:pt>
                <c:pt idx="14288">
                  <c:v>114.30399999999037</c:v>
                </c:pt>
                <c:pt idx="14289">
                  <c:v>114.31199999999038</c:v>
                </c:pt>
                <c:pt idx="14290">
                  <c:v>114.31999999999039</c:v>
                </c:pt>
                <c:pt idx="14291">
                  <c:v>114.3279999999904</c:v>
                </c:pt>
                <c:pt idx="14292">
                  <c:v>114.33599999999039</c:v>
                </c:pt>
                <c:pt idx="14293">
                  <c:v>114.34399999999042</c:v>
                </c:pt>
                <c:pt idx="14294">
                  <c:v>114.35199999999043</c:v>
                </c:pt>
                <c:pt idx="14295">
                  <c:v>114.35999999999042</c:v>
                </c:pt>
                <c:pt idx="14296">
                  <c:v>114.36799999999045</c:v>
                </c:pt>
                <c:pt idx="14297">
                  <c:v>114.37599999999044</c:v>
                </c:pt>
                <c:pt idx="14298">
                  <c:v>114.38399999999046</c:v>
                </c:pt>
                <c:pt idx="14299">
                  <c:v>114.39199999999047</c:v>
                </c:pt>
                <c:pt idx="14300">
                  <c:v>114.39999999999048</c:v>
                </c:pt>
                <c:pt idx="14301">
                  <c:v>114.40799999999051</c:v>
                </c:pt>
                <c:pt idx="14302">
                  <c:v>114.4159999999905</c:v>
                </c:pt>
                <c:pt idx="14303">
                  <c:v>114.42399999999051</c:v>
                </c:pt>
                <c:pt idx="14304">
                  <c:v>114.43199999999054</c:v>
                </c:pt>
                <c:pt idx="14305">
                  <c:v>114.43999999999053</c:v>
                </c:pt>
                <c:pt idx="14306">
                  <c:v>114.44799999999056</c:v>
                </c:pt>
                <c:pt idx="14307">
                  <c:v>114.45599999999055</c:v>
                </c:pt>
                <c:pt idx="14308">
                  <c:v>114.46399999999058</c:v>
                </c:pt>
                <c:pt idx="14309">
                  <c:v>114.47199999999057</c:v>
                </c:pt>
                <c:pt idx="14310">
                  <c:v>114.47999999999058</c:v>
                </c:pt>
                <c:pt idx="14311">
                  <c:v>114.48799999999061</c:v>
                </c:pt>
                <c:pt idx="14312">
                  <c:v>114.4959999999906</c:v>
                </c:pt>
                <c:pt idx="14313">
                  <c:v>114.50399999999061</c:v>
                </c:pt>
                <c:pt idx="14314">
                  <c:v>114.51199999999064</c:v>
                </c:pt>
                <c:pt idx="14315">
                  <c:v>114.51999999999063</c:v>
                </c:pt>
                <c:pt idx="14316">
                  <c:v>114.52799999999064</c:v>
                </c:pt>
                <c:pt idx="14317">
                  <c:v>114.53599999999065</c:v>
                </c:pt>
                <c:pt idx="14318">
                  <c:v>114.54399999999067</c:v>
                </c:pt>
                <c:pt idx="14319">
                  <c:v>114.55199999999067</c:v>
                </c:pt>
                <c:pt idx="14320">
                  <c:v>114.55999999999068</c:v>
                </c:pt>
                <c:pt idx="14321">
                  <c:v>114.5679999999907</c:v>
                </c:pt>
                <c:pt idx="14322">
                  <c:v>114.57599999999069</c:v>
                </c:pt>
                <c:pt idx="14323">
                  <c:v>114.58399999999071</c:v>
                </c:pt>
                <c:pt idx="14324">
                  <c:v>114.59199999999072</c:v>
                </c:pt>
                <c:pt idx="14325">
                  <c:v>114.59999999999073</c:v>
                </c:pt>
                <c:pt idx="14326">
                  <c:v>114.60799999999072</c:v>
                </c:pt>
                <c:pt idx="14327">
                  <c:v>114.61599999999073</c:v>
                </c:pt>
                <c:pt idx="14328">
                  <c:v>114.62399999999074</c:v>
                </c:pt>
                <c:pt idx="14329">
                  <c:v>114.63199999999077</c:v>
                </c:pt>
                <c:pt idx="14330">
                  <c:v>114.63999999999076</c:v>
                </c:pt>
                <c:pt idx="14331">
                  <c:v>114.64799999999079</c:v>
                </c:pt>
                <c:pt idx="14332">
                  <c:v>114.65599999999078</c:v>
                </c:pt>
                <c:pt idx="14333">
                  <c:v>114.66399999999079</c:v>
                </c:pt>
                <c:pt idx="14334">
                  <c:v>114.6719999999908</c:v>
                </c:pt>
                <c:pt idx="14335">
                  <c:v>114.67999999999081</c:v>
                </c:pt>
                <c:pt idx="14336">
                  <c:v>114.68799999999082</c:v>
                </c:pt>
                <c:pt idx="14337">
                  <c:v>114.69599999999083</c:v>
                </c:pt>
                <c:pt idx="14338">
                  <c:v>114.70399999999086</c:v>
                </c:pt>
                <c:pt idx="14339">
                  <c:v>114.71199999999088</c:v>
                </c:pt>
                <c:pt idx="14340">
                  <c:v>114.71999999999088</c:v>
                </c:pt>
                <c:pt idx="14341">
                  <c:v>114.72799999999089</c:v>
                </c:pt>
                <c:pt idx="14342">
                  <c:v>114.7359999999909</c:v>
                </c:pt>
                <c:pt idx="14343">
                  <c:v>114.7439999999909</c:v>
                </c:pt>
                <c:pt idx="14344">
                  <c:v>114.75199999999091</c:v>
                </c:pt>
                <c:pt idx="14345">
                  <c:v>114.75999999999092</c:v>
                </c:pt>
                <c:pt idx="14346">
                  <c:v>114.76799999999093</c:v>
                </c:pt>
                <c:pt idx="14347">
                  <c:v>114.77599999999093</c:v>
                </c:pt>
                <c:pt idx="14348">
                  <c:v>114.78399999999095</c:v>
                </c:pt>
                <c:pt idx="14349">
                  <c:v>114.79199999999098</c:v>
                </c:pt>
                <c:pt idx="14350">
                  <c:v>114.79999999999097</c:v>
                </c:pt>
                <c:pt idx="14351">
                  <c:v>114.80799999999098</c:v>
                </c:pt>
                <c:pt idx="14352">
                  <c:v>114.81599999999099</c:v>
                </c:pt>
                <c:pt idx="14353">
                  <c:v>114.82399999999099</c:v>
                </c:pt>
                <c:pt idx="14354">
                  <c:v>114.83199999999101</c:v>
                </c:pt>
                <c:pt idx="14355">
                  <c:v>114.83999999999102</c:v>
                </c:pt>
                <c:pt idx="14356">
                  <c:v>114.84799999999103</c:v>
                </c:pt>
                <c:pt idx="14357">
                  <c:v>114.85599999999103</c:v>
                </c:pt>
                <c:pt idx="14358">
                  <c:v>114.86399999999105</c:v>
                </c:pt>
                <c:pt idx="14359">
                  <c:v>114.87199999999106</c:v>
                </c:pt>
                <c:pt idx="14360">
                  <c:v>114.87999999999106</c:v>
                </c:pt>
                <c:pt idx="14361">
                  <c:v>114.88799999999108</c:v>
                </c:pt>
                <c:pt idx="14362">
                  <c:v>114.89599999999109</c:v>
                </c:pt>
                <c:pt idx="14363">
                  <c:v>114.9039999999911</c:v>
                </c:pt>
                <c:pt idx="14364">
                  <c:v>114.91199999999112</c:v>
                </c:pt>
                <c:pt idx="14365">
                  <c:v>114.91999999999113</c:v>
                </c:pt>
                <c:pt idx="14366">
                  <c:v>114.92799999999113</c:v>
                </c:pt>
                <c:pt idx="14367">
                  <c:v>114.93599999999114</c:v>
                </c:pt>
                <c:pt idx="14368">
                  <c:v>114.94399999999116</c:v>
                </c:pt>
                <c:pt idx="14369">
                  <c:v>114.95199999999116</c:v>
                </c:pt>
                <c:pt idx="14370">
                  <c:v>114.95999999999117</c:v>
                </c:pt>
                <c:pt idx="14371">
                  <c:v>114.96799999999118</c:v>
                </c:pt>
                <c:pt idx="14372">
                  <c:v>114.97599999999117</c:v>
                </c:pt>
                <c:pt idx="14373">
                  <c:v>114.9839999999912</c:v>
                </c:pt>
                <c:pt idx="14374">
                  <c:v>114.99199999999121</c:v>
                </c:pt>
                <c:pt idx="14375">
                  <c:v>114.99999999999122</c:v>
                </c:pt>
                <c:pt idx="14376">
                  <c:v>115.00799999999123</c:v>
                </c:pt>
                <c:pt idx="14377">
                  <c:v>115.01599999999122</c:v>
                </c:pt>
                <c:pt idx="14378">
                  <c:v>115.02399999999123</c:v>
                </c:pt>
                <c:pt idx="14379">
                  <c:v>115.03199999999126</c:v>
                </c:pt>
                <c:pt idx="14380">
                  <c:v>115.03999999999127</c:v>
                </c:pt>
                <c:pt idx="14381">
                  <c:v>115.04799999999128</c:v>
                </c:pt>
                <c:pt idx="14382">
                  <c:v>115.05599999999127</c:v>
                </c:pt>
                <c:pt idx="14383">
                  <c:v>115.0639999999913</c:v>
                </c:pt>
                <c:pt idx="14384">
                  <c:v>115.07199999999129</c:v>
                </c:pt>
                <c:pt idx="14385">
                  <c:v>115.0799999999913</c:v>
                </c:pt>
                <c:pt idx="14386">
                  <c:v>115.08799999999133</c:v>
                </c:pt>
                <c:pt idx="14387">
                  <c:v>115.09599999999132</c:v>
                </c:pt>
                <c:pt idx="14388">
                  <c:v>115.10399999999133</c:v>
                </c:pt>
                <c:pt idx="14389">
                  <c:v>115.11199999999135</c:v>
                </c:pt>
                <c:pt idx="14390">
                  <c:v>115.11999999999136</c:v>
                </c:pt>
                <c:pt idx="14391">
                  <c:v>115.12799999999136</c:v>
                </c:pt>
                <c:pt idx="14392">
                  <c:v>115.13599999999137</c:v>
                </c:pt>
                <c:pt idx="14393">
                  <c:v>115.14399999999139</c:v>
                </c:pt>
                <c:pt idx="14394">
                  <c:v>115.15199999999139</c:v>
                </c:pt>
                <c:pt idx="14395">
                  <c:v>115.1599999999914</c:v>
                </c:pt>
                <c:pt idx="14396">
                  <c:v>115.16799999999142</c:v>
                </c:pt>
                <c:pt idx="14397">
                  <c:v>115.1759999999914</c:v>
                </c:pt>
                <c:pt idx="14398">
                  <c:v>115.18399999999143</c:v>
                </c:pt>
                <c:pt idx="14399">
                  <c:v>115.19199999999145</c:v>
                </c:pt>
                <c:pt idx="14400">
                  <c:v>115.19999999999146</c:v>
                </c:pt>
                <c:pt idx="14401">
                  <c:v>115.20799999999147</c:v>
                </c:pt>
                <c:pt idx="14402">
                  <c:v>115.21599999999148</c:v>
                </c:pt>
                <c:pt idx="14403">
                  <c:v>115.22399999999149</c:v>
                </c:pt>
                <c:pt idx="14404">
                  <c:v>115.2319999999915</c:v>
                </c:pt>
                <c:pt idx="14405">
                  <c:v>115.23999999999151</c:v>
                </c:pt>
                <c:pt idx="14406">
                  <c:v>115.24799999999153</c:v>
                </c:pt>
                <c:pt idx="14407">
                  <c:v>115.25599999999152</c:v>
                </c:pt>
                <c:pt idx="14408">
                  <c:v>115.26399999999154</c:v>
                </c:pt>
                <c:pt idx="14409">
                  <c:v>115.27199999999155</c:v>
                </c:pt>
                <c:pt idx="14410">
                  <c:v>115.27999999999156</c:v>
                </c:pt>
                <c:pt idx="14411">
                  <c:v>115.28799999999157</c:v>
                </c:pt>
                <c:pt idx="14412">
                  <c:v>115.29599999999158</c:v>
                </c:pt>
                <c:pt idx="14413">
                  <c:v>115.30399999999159</c:v>
                </c:pt>
                <c:pt idx="14414">
                  <c:v>115.3119999999916</c:v>
                </c:pt>
                <c:pt idx="14415">
                  <c:v>115.31999999999159</c:v>
                </c:pt>
                <c:pt idx="14416">
                  <c:v>115.3279999999916</c:v>
                </c:pt>
                <c:pt idx="14417">
                  <c:v>115.33599999999161</c:v>
                </c:pt>
                <c:pt idx="14418">
                  <c:v>115.34399999999162</c:v>
                </c:pt>
                <c:pt idx="14419">
                  <c:v>115.35199999999163</c:v>
                </c:pt>
                <c:pt idx="14420">
                  <c:v>115.35999999999164</c:v>
                </c:pt>
                <c:pt idx="14421">
                  <c:v>115.36799999999167</c:v>
                </c:pt>
                <c:pt idx="14422">
                  <c:v>115.37599999999165</c:v>
                </c:pt>
                <c:pt idx="14423">
                  <c:v>115.38399999999167</c:v>
                </c:pt>
                <c:pt idx="14424">
                  <c:v>115.3919999999917</c:v>
                </c:pt>
                <c:pt idx="14425">
                  <c:v>115.39999999999169</c:v>
                </c:pt>
                <c:pt idx="14426">
                  <c:v>115.40799999999172</c:v>
                </c:pt>
                <c:pt idx="14427">
                  <c:v>115.41599999999173</c:v>
                </c:pt>
                <c:pt idx="14428">
                  <c:v>115.42399999999172</c:v>
                </c:pt>
                <c:pt idx="14429">
                  <c:v>115.43199999999175</c:v>
                </c:pt>
                <c:pt idx="14430">
                  <c:v>115.43999999999176</c:v>
                </c:pt>
                <c:pt idx="14431">
                  <c:v>115.44799999999178</c:v>
                </c:pt>
                <c:pt idx="14432">
                  <c:v>115.45599999999176</c:v>
                </c:pt>
                <c:pt idx="14433">
                  <c:v>115.46399999999178</c:v>
                </c:pt>
                <c:pt idx="14434">
                  <c:v>115.47199999999179</c:v>
                </c:pt>
                <c:pt idx="14435">
                  <c:v>115.47999999999179</c:v>
                </c:pt>
                <c:pt idx="14436">
                  <c:v>115.48799999999181</c:v>
                </c:pt>
                <c:pt idx="14437">
                  <c:v>115.49599999999182</c:v>
                </c:pt>
                <c:pt idx="14438">
                  <c:v>115.50399999999182</c:v>
                </c:pt>
                <c:pt idx="14439">
                  <c:v>115.51199999999184</c:v>
                </c:pt>
                <c:pt idx="14440">
                  <c:v>115.51999999999185</c:v>
                </c:pt>
                <c:pt idx="14441">
                  <c:v>115.52799999999186</c:v>
                </c:pt>
                <c:pt idx="14442">
                  <c:v>115.53599999999186</c:v>
                </c:pt>
                <c:pt idx="14443">
                  <c:v>115.54399999999188</c:v>
                </c:pt>
                <c:pt idx="14444">
                  <c:v>115.55199999999189</c:v>
                </c:pt>
                <c:pt idx="14445">
                  <c:v>115.55999999999189</c:v>
                </c:pt>
                <c:pt idx="14446">
                  <c:v>115.56799999999191</c:v>
                </c:pt>
                <c:pt idx="14447">
                  <c:v>115.57599999999191</c:v>
                </c:pt>
                <c:pt idx="14448">
                  <c:v>115.58399999999192</c:v>
                </c:pt>
                <c:pt idx="14449">
                  <c:v>115.59199999999194</c:v>
                </c:pt>
                <c:pt idx="14450">
                  <c:v>115.59999999999195</c:v>
                </c:pt>
                <c:pt idx="14451">
                  <c:v>115.60799999999196</c:v>
                </c:pt>
                <c:pt idx="14452">
                  <c:v>115.61599999999196</c:v>
                </c:pt>
                <c:pt idx="14453">
                  <c:v>115.62399999999197</c:v>
                </c:pt>
                <c:pt idx="14454">
                  <c:v>115.63199999999199</c:v>
                </c:pt>
                <c:pt idx="14455">
                  <c:v>115.63999999999199</c:v>
                </c:pt>
                <c:pt idx="14456">
                  <c:v>115.64799999999202</c:v>
                </c:pt>
                <c:pt idx="14457">
                  <c:v>115.65599999999202</c:v>
                </c:pt>
                <c:pt idx="14458">
                  <c:v>115.66399999999203</c:v>
                </c:pt>
                <c:pt idx="14459">
                  <c:v>115.67199999999202</c:v>
                </c:pt>
                <c:pt idx="14460">
                  <c:v>115.67999999999203</c:v>
                </c:pt>
                <c:pt idx="14461">
                  <c:v>115.68799999999206</c:v>
                </c:pt>
                <c:pt idx="14462">
                  <c:v>115.69599999999207</c:v>
                </c:pt>
                <c:pt idx="14463">
                  <c:v>115.70399999999208</c:v>
                </c:pt>
                <c:pt idx="14464">
                  <c:v>115.7119999999921</c:v>
                </c:pt>
                <c:pt idx="14465">
                  <c:v>115.71999999999211</c:v>
                </c:pt>
                <c:pt idx="14466">
                  <c:v>115.72799999999211</c:v>
                </c:pt>
                <c:pt idx="14467">
                  <c:v>115.73599999999212</c:v>
                </c:pt>
                <c:pt idx="14468">
                  <c:v>115.74399999999214</c:v>
                </c:pt>
                <c:pt idx="14469">
                  <c:v>115.75199999999214</c:v>
                </c:pt>
                <c:pt idx="14470">
                  <c:v>115.75999999999215</c:v>
                </c:pt>
                <c:pt idx="14471">
                  <c:v>115.76799999999217</c:v>
                </c:pt>
                <c:pt idx="14472">
                  <c:v>115.77599999999217</c:v>
                </c:pt>
                <c:pt idx="14473">
                  <c:v>115.78399999999218</c:v>
                </c:pt>
                <c:pt idx="14474">
                  <c:v>115.7919999999922</c:v>
                </c:pt>
                <c:pt idx="14475">
                  <c:v>115.79999999999221</c:v>
                </c:pt>
                <c:pt idx="14476">
                  <c:v>115.80799999999221</c:v>
                </c:pt>
                <c:pt idx="14477">
                  <c:v>115.81599999999221</c:v>
                </c:pt>
                <c:pt idx="14478">
                  <c:v>115.82399999999222</c:v>
                </c:pt>
                <c:pt idx="14479">
                  <c:v>115.83199999999223</c:v>
                </c:pt>
                <c:pt idx="14480">
                  <c:v>115.83999999999224</c:v>
                </c:pt>
                <c:pt idx="14481">
                  <c:v>115.84799999999227</c:v>
                </c:pt>
                <c:pt idx="14482">
                  <c:v>115.85599999999226</c:v>
                </c:pt>
                <c:pt idx="14483">
                  <c:v>115.86399999999227</c:v>
                </c:pt>
                <c:pt idx="14484">
                  <c:v>115.87199999999228</c:v>
                </c:pt>
                <c:pt idx="14485">
                  <c:v>115.87999999999229</c:v>
                </c:pt>
                <c:pt idx="14486">
                  <c:v>115.8879999999923</c:v>
                </c:pt>
                <c:pt idx="14487">
                  <c:v>115.89599999999231</c:v>
                </c:pt>
                <c:pt idx="14488">
                  <c:v>115.90399999999234</c:v>
                </c:pt>
                <c:pt idx="14489">
                  <c:v>115.91199999999235</c:v>
                </c:pt>
                <c:pt idx="14490">
                  <c:v>115.91999999999236</c:v>
                </c:pt>
                <c:pt idx="14491">
                  <c:v>115.92799999999237</c:v>
                </c:pt>
                <c:pt idx="14492">
                  <c:v>115.93599999999238</c:v>
                </c:pt>
                <c:pt idx="14493">
                  <c:v>115.94399999999239</c:v>
                </c:pt>
                <c:pt idx="14494">
                  <c:v>115.9519999999924</c:v>
                </c:pt>
                <c:pt idx="14495">
                  <c:v>115.95999999999241</c:v>
                </c:pt>
                <c:pt idx="14496">
                  <c:v>115.96799999999241</c:v>
                </c:pt>
                <c:pt idx="14497">
                  <c:v>115.97599999999241</c:v>
                </c:pt>
                <c:pt idx="14498">
                  <c:v>115.98399999999243</c:v>
                </c:pt>
                <c:pt idx="14499">
                  <c:v>115.99199999999244</c:v>
                </c:pt>
                <c:pt idx="14500">
                  <c:v>115.99999999999245</c:v>
                </c:pt>
                <c:pt idx="14501">
                  <c:v>116.00799999999246</c:v>
                </c:pt>
                <c:pt idx="14502">
                  <c:v>116.01599999999247</c:v>
                </c:pt>
                <c:pt idx="14503">
                  <c:v>116.02399999999247</c:v>
                </c:pt>
                <c:pt idx="14504">
                  <c:v>116.03199999999248</c:v>
                </c:pt>
                <c:pt idx="14505">
                  <c:v>116.03999999999249</c:v>
                </c:pt>
                <c:pt idx="14506">
                  <c:v>116.04799999999251</c:v>
                </c:pt>
                <c:pt idx="14507">
                  <c:v>116.05599999999249</c:v>
                </c:pt>
                <c:pt idx="14508">
                  <c:v>116.06399999999252</c:v>
                </c:pt>
                <c:pt idx="14509">
                  <c:v>116.07199999999253</c:v>
                </c:pt>
                <c:pt idx="14510">
                  <c:v>116.07999999999252</c:v>
                </c:pt>
                <c:pt idx="14511">
                  <c:v>116.08799999999255</c:v>
                </c:pt>
                <c:pt idx="14512">
                  <c:v>116.09599999999256</c:v>
                </c:pt>
                <c:pt idx="14513">
                  <c:v>116.10399999999257</c:v>
                </c:pt>
                <c:pt idx="14514">
                  <c:v>116.11199999999258</c:v>
                </c:pt>
                <c:pt idx="14515">
                  <c:v>116.11999999999259</c:v>
                </c:pt>
                <c:pt idx="14516">
                  <c:v>116.1279999999926</c:v>
                </c:pt>
                <c:pt idx="14517">
                  <c:v>116.13599999999259</c:v>
                </c:pt>
                <c:pt idx="14518">
                  <c:v>116.14399999999262</c:v>
                </c:pt>
                <c:pt idx="14519">
                  <c:v>116.15199999999263</c:v>
                </c:pt>
                <c:pt idx="14520">
                  <c:v>116.15999999999262</c:v>
                </c:pt>
                <c:pt idx="14521">
                  <c:v>116.16799999999265</c:v>
                </c:pt>
                <c:pt idx="14522">
                  <c:v>116.17599999999264</c:v>
                </c:pt>
                <c:pt idx="14523">
                  <c:v>116.18399999999266</c:v>
                </c:pt>
                <c:pt idx="14524">
                  <c:v>116.19199999999267</c:v>
                </c:pt>
                <c:pt idx="14525">
                  <c:v>116.19999999999268</c:v>
                </c:pt>
                <c:pt idx="14526">
                  <c:v>116.20799999999271</c:v>
                </c:pt>
                <c:pt idx="14527">
                  <c:v>116.2159999999927</c:v>
                </c:pt>
                <c:pt idx="14528">
                  <c:v>116.22399999999271</c:v>
                </c:pt>
                <c:pt idx="14529">
                  <c:v>116.23199999999274</c:v>
                </c:pt>
                <c:pt idx="14530">
                  <c:v>116.23999999999273</c:v>
                </c:pt>
                <c:pt idx="14531">
                  <c:v>116.24799999999276</c:v>
                </c:pt>
                <c:pt idx="14532">
                  <c:v>116.25599999999275</c:v>
                </c:pt>
                <c:pt idx="14533">
                  <c:v>116.26399999999278</c:v>
                </c:pt>
                <c:pt idx="14534">
                  <c:v>116.27199999999277</c:v>
                </c:pt>
                <c:pt idx="14535">
                  <c:v>116.27999999999278</c:v>
                </c:pt>
                <c:pt idx="14536">
                  <c:v>116.28799999999281</c:v>
                </c:pt>
                <c:pt idx="14537">
                  <c:v>116.2959999999928</c:v>
                </c:pt>
                <c:pt idx="14538">
                  <c:v>116.30399999999281</c:v>
                </c:pt>
                <c:pt idx="14539">
                  <c:v>116.31199999999284</c:v>
                </c:pt>
                <c:pt idx="14540">
                  <c:v>116.31999999999283</c:v>
                </c:pt>
                <c:pt idx="14541">
                  <c:v>116.32799999999284</c:v>
                </c:pt>
                <c:pt idx="14542">
                  <c:v>116.33599999999285</c:v>
                </c:pt>
                <c:pt idx="14543">
                  <c:v>116.34399999999287</c:v>
                </c:pt>
                <c:pt idx="14544">
                  <c:v>116.35199999999287</c:v>
                </c:pt>
                <c:pt idx="14545">
                  <c:v>116.35999999999288</c:v>
                </c:pt>
                <c:pt idx="14546">
                  <c:v>116.3679999999929</c:v>
                </c:pt>
                <c:pt idx="14547">
                  <c:v>116.37599999999289</c:v>
                </c:pt>
                <c:pt idx="14548">
                  <c:v>116.38399999999289</c:v>
                </c:pt>
                <c:pt idx="14549">
                  <c:v>116.39199999999292</c:v>
                </c:pt>
                <c:pt idx="14550">
                  <c:v>116.39999999999293</c:v>
                </c:pt>
                <c:pt idx="14551">
                  <c:v>116.40799999999294</c:v>
                </c:pt>
                <c:pt idx="14552">
                  <c:v>116.41599999999295</c:v>
                </c:pt>
                <c:pt idx="14553">
                  <c:v>116.42399999999296</c:v>
                </c:pt>
                <c:pt idx="14554">
                  <c:v>116.43199999999298</c:v>
                </c:pt>
                <c:pt idx="14555">
                  <c:v>116.43999999999298</c:v>
                </c:pt>
                <c:pt idx="14556">
                  <c:v>116.447999999993</c:v>
                </c:pt>
                <c:pt idx="14557">
                  <c:v>116.455999999993</c:v>
                </c:pt>
                <c:pt idx="14558">
                  <c:v>116.46399999999301</c:v>
                </c:pt>
                <c:pt idx="14559">
                  <c:v>116.47199999999302</c:v>
                </c:pt>
                <c:pt idx="14560">
                  <c:v>116.47999999999303</c:v>
                </c:pt>
                <c:pt idx="14561">
                  <c:v>116.48799999999304</c:v>
                </c:pt>
                <c:pt idx="14562">
                  <c:v>116.49599999999305</c:v>
                </c:pt>
                <c:pt idx="14563">
                  <c:v>116.50399999999306</c:v>
                </c:pt>
                <c:pt idx="14564">
                  <c:v>116.51199999999308</c:v>
                </c:pt>
                <c:pt idx="14565">
                  <c:v>116.51999999999308</c:v>
                </c:pt>
                <c:pt idx="14566">
                  <c:v>116.52799999999309</c:v>
                </c:pt>
                <c:pt idx="14567">
                  <c:v>116.53599999999309</c:v>
                </c:pt>
                <c:pt idx="14568">
                  <c:v>116.5439999999931</c:v>
                </c:pt>
                <c:pt idx="14569">
                  <c:v>116.55199999999311</c:v>
                </c:pt>
                <c:pt idx="14570">
                  <c:v>116.55999999999312</c:v>
                </c:pt>
                <c:pt idx="14571">
                  <c:v>116.56799999999313</c:v>
                </c:pt>
                <c:pt idx="14572">
                  <c:v>116.57599999999313</c:v>
                </c:pt>
                <c:pt idx="14573">
                  <c:v>116.58399999999315</c:v>
                </c:pt>
                <c:pt idx="14574">
                  <c:v>116.59199999999318</c:v>
                </c:pt>
                <c:pt idx="14575">
                  <c:v>116.59999999999317</c:v>
                </c:pt>
                <c:pt idx="14576">
                  <c:v>116.60799999999318</c:v>
                </c:pt>
                <c:pt idx="14577">
                  <c:v>116.61599999999319</c:v>
                </c:pt>
                <c:pt idx="14578">
                  <c:v>116.62399999999319</c:v>
                </c:pt>
                <c:pt idx="14579">
                  <c:v>116.63199999999321</c:v>
                </c:pt>
                <c:pt idx="14580">
                  <c:v>116.63999999999322</c:v>
                </c:pt>
                <c:pt idx="14581">
                  <c:v>116.64799999999323</c:v>
                </c:pt>
                <c:pt idx="14582">
                  <c:v>116.65599999999323</c:v>
                </c:pt>
                <c:pt idx="14583">
                  <c:v>116.66399999999325</c:v>
                </c:pt>
                <c:pt idx="14584">
                  <c:v>116.67199999999326</c:v>
                </c:pt>
                <c:pt idx="14585">
                  <c:v>116.67999999999326</c:v>
                </c:pt>
                <c:pt idx="14586">
                  <c:v>116.68799999999328</c:v>
                </c:pt>
                <c:pt idx="14587">
                  <c:v>116.69599999999329</c:v>
                </c:pt>
                <c:pt idx="14588">
                  <c:v>116.7039999999933</c:v>
                </c:pt>
                <c:pt idx="14589">
                  <c:v>116.71199999999332</c:v>
                </c:pt>
                <c:pt idx="14590">
                  <c:v>116.71999999999333</c:v>
                </c:pt>
                <c:pt idx="14591">
                  <c:v>116.72799999999333</c:v>
                </c:pt>
                <c:pt idx="14592">
                  <c:v>116.73599999999334</c:v>
                </c:pt>
                <c:pt idx="14593">
                  <c:v>116.74399999999335</c:v>
                </c:pt>
                <c:pt idx="14594">
                  <c:v>116.75199999999336</c:v>
                </c:pt>
                <c:pt idx="14595">
                  <c:v>116.75999999999337</c:v>
                </c:pt>
                <c:pt idx="14596">
                  <c:v>116.76799999999338</c:v>
                </c:pt>
                <c:pt idx="14597">
                  <c:v>116.77599999999337</c:v>
                </c:pt>
                <c:pt idx="14598">
                  <c:v>116.7839999999934</c:v>
                </c:pt>
                <c:pt idx="14599">
                  <c:v>116.79199999999341</c:v>
                </c:pt>
                <c:pt idx="14600">
                  <c:v>116.79999999999342</c:v>
                </c:pt>
                <c:pt idx="14601">
                  <c:v>116.80799999999343</c:v>
                </c:pt>
                <c:pt idx="14602">
                  <c:v>116.81599999999342</c:v>
                </c:pt>
                <c:pt idx="14603">
                  <c:v>116.82399999999343</c:v>
                </c:pt>
                <c:pt idx="14604">
                  <c:v>116.83199999999346</c:v>
                </c:pt>
                <c:pt idx="14605">
                  <c:v>116.83999999999347</c:v>
                </c:pt>
                <c:pt idx="14606">
                  <c:v>116.84799999999348</c:v>
                </c:pt>
                <c:pt idx="14607">
                  <c:v>116.85599999999347</c:v>
                </c:pt>
                <c:pt idx="14608">
                  <c:v>116.8639999999935</c:v>
                </c:pt>
                <c:pt idx="14609">
                  <c:v>116.87199999999349</c:v>
                </c:pt>
                <c:pt idx="14610">
                  <c:v>116.8799999999935</c:v>
                </c:pt>
                <c:pt idx="14611">
                  <c:v>116.88799999999353</c:v>
                </c:pt>
                <c:pt idx="14612">
                  <c:v>116.89599999999352</c:v>
                </c:pt>
                <c:pt idx="14613">
                  <c:v>116.90399999999354</c:v>
                </c:pt>
                <c:pt idx="14614">
                  <c:v>116.91199999999357</c:v>
                </c:pt>
                <c:pt idx="14615">
                  <c:v>116.91999999999358</c:v>
                </c:pt>
                <c:pt idx="14616">
                  <c:v>116.92799999999357</c:v>
                </c:pt>
                <c:pt idx="14617">
                  <c:v>116.93599999999358</c:v>
                </c:pt>
                <c:pt idx="14618">
                  <c:v>116.94399999999361</c:v>
                </c:pt>
                <c:pt idx="14619">
                  <c:v>116.9519999999936</c:v>
                </c:pt>
                <c:pt idx="14620">
                  <c:v>116.95999999999361</c:v>
                </c:pt>
                <c:pt idx="14621">
                  <c:v>116.96799999999364</c:v>
                </c:pt>
                <c:pt idx="14622">
                  <c:v>116.97599999999362</c:v>
                </c:pt>
                <c:pt idx="14623">
                  <c:v>116.98399999999364</c:v>
                </c:pt>
                <c:pt idx="14624">
                  <c:v>116.99199999999367</c:v>
                </c:pt>
                <c:pt idx="14625">
                  <c:v>116.99999999999368</c:v>
                </c:pt>
                <c:pt idx="14626">
                  <c:v>117.00799999999367</c:v>
                </c:pt>
                <c:pt idx="14627">
                  <c:v>117.01599999999368</c:v>
                </c:pt>
                <c:pt idx="14628">
                  <c:v>117.02399999999369</c:v>
                </c:pt>
                <c:pt idx="14629">
                  <c:v>117.0319999999937</c:v>
                </c:pt>
                <c:pt idx="14630">
                  <c:v>117.03999999999371</c:v>
                </c:pt>
                <c:pt idx="14631">
                  <c:v>117.04799999999373</c:v>
                </c:pt>
                <c:pt idx="14632">
                  <c:v>117.05599999999372</c:v>
                </c:pt>
                <c:pt idx="14633">
                  <c:v>117.06399999999374</c:v>
                </c:pt>
                <c:pt idx="14634">
                  <c:v>117.07199999999375</c:v>
                </c:pt>
                <c:pt idx="14635">
                  <c:v>117.07999999999376</c:v>
                </c:pt>
                <c:pt idx="14636">
                  <c:v>117.08799999999377</c:v>
                </c:pt>
                <c:pt idx="14637">
                  <c:v>117.09599999999378</c:v>
                </c:pt>
                <c:pt idx="14638">
                  <c:v>117.10399999999377</c:v>
                </c:pt>
                <c:pt idx="14639">
                  <c:v>117.1119999999938</c:v>
                </c:pt>
                <c:pt idx="14640">
                  <c:v>117.11999999999379</c:v>
                </c:pt>
                <c:pt idx="14641">
                  <c:v>117.1279999999938</c:v>
                </c:pt>
                <c:pt idx="14642">
                  <c:v>117.13599999999381</c:v>
                </c:pt>
                <c:pt idx="14643">
                  <c:v>117.14399999999382</c:v>
                </c:pt>
                <c:pt idx="14644">
                  <c:v>117.15199999999383</c:v>
                </c:pt>
                <c:pt idx="14645">
                  <c:v>117.15999999999384</c:v>
                </c:pt>
                <c:pt idx="14646">
                  <c:v>117.16799999999387</c:v>
                </c:pt>
                <c:pt idx="14647">
                  <c:v>117.17599999999385</c:v>
                </c:pt>
                <c:pt idx="14648">
                  <c:v>117.18399999999387</c:v>
                </c:pt>
                <c:pt idx="14649">
                  <c:v>117.1919999999939</c:v>
                </c:pt>
                <c:pt idx="14650">
                  <c:v>117.19999999999389</c:v>
                </c:pt>
                <c:pt idx="14651">
                  <c:v>117.20799999999392</c:v>
                </c:pt>
                <c:pt idx="14652">
                  <c:v>117.21599999999393</c:v>
                </c:pt>
                <c:pt idx="14653">
                  <c:v>117.22399999999392</c:v>
                </c:pt>
                <c:pt idx="14654">
                  <c:v>117.23199999999395</c:v>
                </c:pt>
                <c:pt idx="14655">
                  <c:v>117.23999999999396</c:v>
                </c:pt>
                <c:pt idx="14656">
                  <c:v>117.24799999999398</c:v>
                </c:pt>
                <c:pt idx="14657">
                  <c:v>117.25599999999396</c:v>
                </c:pt>
                <c:pt idx="14658">
                  <c:v>117.26399999999398</c:v>
                </c:pt>
                <c:pt idx="14659">
                  <c:v>117.27199999999399</c:v>
                </c:pt>
                <c:pt idx="14660">
                  <c:v>117.27999999999399</c:v>
                </c:pt>
                <c:pt idx="14661">
                  <c:v>117.28799999999401</c:v>
                </c:pt>
                <c:pt idx="14662">
                  <c:v>117.29599999999402</c:v>
                </c:pt>
                <c:pt idx="14663">
                  <c:v>117.30399999999402</c:v>
                </c:pt>
                <c:pt idx="14664">
                  <c:v>117.31199999999404</c:v>
                </c:pt>
                <c:pt idx="14665">
                  <c:v>117.31999999999405</c:v>
                </c:pt>
                <c:pt idx="14666">
                  <c:v>117.32799999999406</c:v>
                </c:pt>
                <c:pt idx="14667">
                  <c:v>117.33599999999406</c:v>
                </c:pt>
                <c:pt idx="14668">
                  <c:v>117.34399999999408</c:v>
                </c:pt>
                <c:pt idx="14669">
                  <c:v>117.35199999999409</c:v>
                </c:pt>
                <c:pt idx="14670">
                  <c:v>117.35999999999409</c:v>
                </c:pt>
                <c:pt idx="14671">
                  <c:v>117.36799999999411</c:v>
                </c:pt>
                <c:pt idx="14672">
                  <c:v>117.37599999999411</c:v>
                </c:pt>
                <c:pt idx="14673">
                  <c:v>117.38399999999412</c:v>
                </c:pt>
                <c:pt idx="14674">
                  <c:v>117.39199999999414</c:v>
                </c:pt>
                <c:pt idx="14675">
                  <c:v>117.39999999999415</c:v>
                </c:pt>
                <c:pt idx="14676">
                  <c:v>117.40799999999417</c:v>
                </c:pt>
                <c:pt idx="14677">
                  <c:v>117.41599999999417</c:v>
                </c:pt>
                <c:pt idx="14678">
                  <c:v>117.42399999999418</c:v>
                </c:pt>
                <c:pt idx="14679">
                  <c:v>117.4319999999942</c:v>
                </c:pt>
                <c:pt idx="14680">
                  <c:v>117.4399999999942</c:v>
                </c:pt>
                <c:pt idx="14681">
                  <c:v>117.44799999999422</c:v>
                </c:pt>
                <c:pt idx="14682">
                  <c:v>117.45599999999422</c:v>
                </c:pt>
                <c:pt idx="14683">
                  <c:v>117.46399999999423</c:v>
                </c:pt>
                <c:pt idx="14684">
                  <c:v>117.47199999999422</c:v>
                </c:pt>
                <c:pt idx="14685">
                  <c:v>117.47999999999423</c:v>
                </c:pt>
                <c:pt idx="14686">
                  <c:v>117.48799999999426</c:v>
                </c:pt>
                <c:pt idx="14687">
                  <c:v>117.49599999999427</c:v>
                </c:pt>
                <c:pt idx="14688">
                  <c:v>117.50399999999426</c:v>
                </c:pt>
                <c:pt idx="14689">
                  <c:v>117.51199999999429</c:v>
                </c:pt>
                <c:pt idx="14690">
                  <c:v>117.5199999999943</c:v>
                </c:pt>
                <c:pt idx="14691">
                  <c:v>117.52799999999429</c:v>
                </c:pt>
                <c:pt idx="14692">
                  <c:v>117.5359999999943</c:v>
                </c:pt>
                <c:pt idx="14693">
                  <c:v>117.54399999999433</c:v>
                </c:pt>
                <c:pt idx="14694">
                  <c:v>117.55199999999432</c:v>
                </c:pt>
                <c:pt idx="14695">
                  <c:v>117.55999999999433</c:v>
                </c:pt>
                <c:pt idx="14696">
                  <c:v>117.56799999999436</c:v>
                </c:pt>
                <c:pt idx="14697">
                  <c:v>117.57599999999435</c:v>
                </c:pt>
                <c:pt idx="14698">
                  <c:v>117.58399999999436</c:v>
                </c:pt>
                <c:pt idx="14699">
                  <c:v>117.59199999999439</c:v>
                </c:pt>
                <c:pt idx="14700">
                  <c:v>117.5999999999944</c:v>
                </c:pt>
                <c:pt idx="14701">
                  <c:v>117.60799999999439</c:v>
                </c:pt>
                <c:pt idx="14702">
                  <c:v>117.6159999999944</c:v>
                </c:pt>
                <c:pt idx="14703">
                  <c:v>117.62399999999441</c:v>
                </c:pt>
                <c:pt idx="14704">
                  <c:v>117.63199999999442</c:v>
                </c:pt>
                <c:pt idx="14705">
                  <c:v>117.63999999999443</c:v>
                </c:pt>
                <c:pt idx="14706">
                  <c:v>117.64799999999445</c:v>
                </c:pt>
                <c:pt idx="14707">
                  <c:v>117.65599999999445</c:v>
                </c:pt>
                <c:pt idx="14708">
                  <c:v>117.66399999999446</c:v>
                </c:pt>
                <c:pt idx="14709">
                  <c:v>117.67199999999447</c:v>
                </c:pt>
                <c:pt idx="14710">
                  <c:v>117.67999999999448</c:v>
                </c:pt>
                <c:pt idx="14711">
                  <c:v>117.68799999999449</c:v>
                </c:pt>
                <c:pt idx="14712">
                  <c:v>117.6959999999945</c:v>
                </c:pt>
                <c:pt idx="14713">
                  <c:v>117.70399999999452</c:v>
                </c:pt>
                <c:pt idx="14714">
                  <c:v>117.71199999999453</c:v>
                </c:pt>
                <c:pt idx="14715">
                  <c:v>117.71999999999454</c:v>
                </c:pt>
                <c:pt idx="14716">
                  <c:v>117.72799999999455</c:v>
                </c:pt>
                <c:pt idx="14717">
                  <c:v>117.73599999999456</c:v>
                </c:pt>
                <c:pt idx="14718">
                  <c:v>117.74399999999457</c:v>
                </c:pt>
                <c:pt idx="14719">
                  <c:v>117.75199999999458</c:v>
                </c:pt>
                <c:pt idx="14720">
                  <c:v>117.75999999999459</c:v>
                </c:pt>
                <c:pt idx="14721">
                  <c:v>117.7679999999946</c:v>
                </c:pt>
                <c:pt idx="14722">
                  <c:v>117.7759999999946</c:v>
                </c:pt>
                <c:pt idx="14723">
                  <c:v>117.78399999999462</c:v>
                </c:pt>
                <c:pt idx="14724">
                  <c:v>117.79199999999463</c:v>
                </c:pt>
                <c:pt idx="14725">
                  <c:v>117.79999999999464</c:v>
                </c:pt>
                <c:pt idx="14726">
                  <c:v>117.80799999999465</c:v>
                </c:pt>
                <c:pt idx="14727">
                  <c:v>117.81599999999466</c:v>
                </c:pt>
                <c:pt idx="14728">
                  <c:v>117.82399999999465</c:v>
                </c:pt>
                <c:pt idx="14729">
                  <c:v>117.83199999999466</c:v>
                </c:pt>
                <c:pt idx="14730">
                  <c:v>117.83999999999467</c:v>
                </c:pt>
                <c:pt idx="14731">
                  <c:v>117.8479999999947</c:v>
                </c:pt>
                <c:pt idx="14732">
                  <c:v>117.85599999999468</c:v>
                </c:pt>
                <c:pt idx="14733">
                  <c:v>117.8639999999947</c:v>
                </c:pt>
                <c:pt idx="14734">
                  <c:v>117.87199999999471</c:v>
                </c:pt>
                <c:pt idx="14735">
                  <c:v>117.87999999999471</c:v>
                </c:pt>
                <c:pt idx="14736">
                  <c:v>117.88799999999473</c:v>
                </c:pt>
                <c:pt idx="14737">
                  <c:v>117.89599999999474</c:v>
                </c:pt>
                <c:pt idx="14738">
                  <c:v>117.90399999999477</c:v>
                </c:pt>
                <c:pt idx="14739">
                  <c:v>117.91199999999478</c:v>
                </c:pt>
                <c:pt idx="14740">
                  <c:v>117.91999999999479</c:v>
                </c:pt>
                <c:pt idx="14741">
                  <c:v>117.9279999999948</c:v>
                </c:pt>
                <c:pt idx="14742">
                  <c:v>117.93599999999479</c:v>
                </c:pt>
                <c:pt idx="14743">
                  <c:v>117.94399999999482</c:v>
                </c:pt>
                <c:pt idx="14744">
                  <c:v>117.95199999999483</c:v>
                </c:pt>
                <c:pt idx="14745">
                  <c:v>117.95999999999482</c:v>
                </c:pt>
                <c:pt idx="14746">
                  <c:v>117.96799999999484</c:v>
                </c:pt>
                <c:pt idx="14747">
                  <c:v>117.97599999999484</c:v>
                </c:pt>
                <c:pt idx="14748">
                  <c:v>117.98399999999486</c:v>
                </c:pt>
                <c:pt idx="14749">
                  <c:v>117.99199999999487</c:v>
                </c:pt>
                <c:pt idx="14750">
                  <c:v>117.99999999999488</c:v>
                </c:pt>
                <c:pt idx="14751">
                  <c:v>118.00799999999489</c:v>
                </c:pt>
                <c:pt idx="14752">
                  <c:v>118.01599999999489</c:v>
                </c:pt>
                <c:pt idx="14753">
                  <c:v>118.0239999999949</c:v>
                </c:pt>
                <c:pt idx="14754">
                  <c:v>118.03199999999492</c:v>
                </c:pt>
                <c:pt idx="14755">
                  <c:v>118.03999999999492</c:v>
                </c:pt>
                <c:pt idx="14756">
                  <c:v>118.04799999999494</c:v>
                </c:pt>
                <c:pt idx="14757">
                  <c:v>118.05599999999494</c:v>
                </c:pt>
                <c:pt idx="14758">
                  <c:v>118.06399999999496</c:v>
                </c:pt>
                <c:pt idx="14759">
                  <c:v>118.07199999999496</c:v>
                </c:pt>
                <c:pt idx="14760">
                  <c:v>118.07999999999497</c:v>
                </c:pt>
                <c:pt idx="14761">
                  <c:v>118.08799999999499</c:v>
                </c:pt>
                <c:pt idx="14762">
                  <c:v>118.09599999999499</c:v>
                </c:pt>
                <c:pt idx="14763">
                  <c:v>118.10399999999501</c:v>
                </c:pt>
                <c:pt idx="14764">
                  <c:v>118.11199999999504</c:v>
                </c:pt>
                <c:pt idx="14765">
                  <c:v>118.11999999999503</c:v>
                </c:pt>
                <c:pt idx="14766">
                  <c:v>118.12799999999504</c:v>
                </c:pt>
                <c:pt idx="14767">
                  <c:v>118.13599999999505</c:v>
                </c:pt>
                <c:pt idx="14768">
                  <c:v>118.14399999999507</c:v>
                </c:pt>
                <c:pt idx="14769">
                  <c:v>118.15199999999507</c:v>
                </c:pt>
                <c:pt idx="14770">
                  <c:v>118.15999999999508</c:v>
                </c:pt>
                <c:pt idx="14771">
                  <c:v>118.1679999999951</c:v>
                </c:pt>
                <c:pt idx="14772">
                  <c:v>118.17599999999508</c:v>
                </c:pt>
                <c:pt idx="14773">
                  <c:v>118.18399999999509</c:v>
                </c:pt>
                <c:pt idx="14774">
                  <c:v>118.19199999999512</c:v>
                </c:pt>
                <c:pt idx="14775">
                  <c:v>118.19999999999513</c:v>
                </c:pt>
                <c:pt idx="14776">
                  <c:v>118.20799999999514</c:v>
                </c:pt>
                <c:pt idx="14777">
                  <c:v>118.21599999999515</c:v>
                </c:pt>
                <c:pt idx="14778">
                  <c:v>118.22399999999516</c:v>
                </c:pt>
                <c:pt idx="14779">
                  <c:v>118.23199999999518</c:v>
                </c:pt>
                <c:pt idx="14780">
                  <c:v>118.23999999999518</c:v>
                </c:pt>
                <c:pt idx="14781">
                  <c:v>118.2479999999952</c:v>
                </c:pt>
                <c:pt idx="14782">
                  <c:v>118.2559999999952</c:v>
                </c:pt>
                <c:pt idx="14783">
                  <c:v>118.26399999999521</c:v>
                </c:pt>
                <c:pt idx="14784">
                  <c:v>118.27199999999522</c:v>
                </c:pt>
                <c:pt idx="14785">
                  <c:v>118.27999999999523</c:v>
                </c:pt>
                <c:pt idx="14786">
                  <c:v>118.28799999999524</c:v>
                </c:pt>
                <c:pt idx="14787">
                  <c:v>118.29599999999525</c:v>
                </c:pt>
                <c:pt idx="14788">
                  <c:v>118.30399999999526</c:v>
                </c:pt>
                <c:pt idx="14789">
                  <c:v>118.31199999999528</c:v>
                </c:pt>
                <c:pt idx="14790">
                  <c:v>118.31999999999528</c:v>
                </c:pt>
                <c:pt idx="14791">
                  <c:v>118.32799999999528</c:v>
                </c:pt>
                <c:pt idx="14792">
                  <c:v>118.33599999999529</c:v>
                </c:pt>
                <c:pt idx="14793">
                  <c:v>118.3439999999953</c:v>
                </c:pt>
                <c:pt idx="14794">
                  <c:v>118.35199999999531</c:v>
                </c:pt>
                <c:pt idx="14795">
                  <c:v>118.35999999999532</c:v>
                </c:pt>
                <c:pt idx="14796">
                  <c:v>118.36799999999533</c:v>
                </c:pt>
                <c:pt idx="14797">
                  <c:v>118.37599999999533</c:v>
                </c:pt>
                <c:pt idx="14798">
                  <c:v>118.38399999999535</c:v>
                </c:pt>
                <c:pt idx="14799">
                  <c:v>118.39199999999538</c:v>
                </c:pt>
                <c:pt idx="14800">
                  <c:v>118.39999999999537</c:v>
                </c:pt>
                <c:pt idx="14801">
                  <c:v>118.4079999999954</c:v>
                </c:pt>
                <c:pt idx="14802">
                  <c:v>118.41599999999541</c:v>
                </c:pt>
                <c:pt idx="14803">
                  <c:v>118.4239999999954</c:v>
                </c:pt>
                <c:pt idx="14804">
                  <c:v>118.43199999999543</c:v>
                </c:pt>
                <c:pt idx="14805">
                  <c:v>118.43999999999544</c:v>
                </c:pt>
                <c:pt idx="14806">
                  <c:v>118.44799999999545</c:v>
                </c:pt>
                <c:pt idx="14807">
                  <c:v>118.45599999999544</c:v>
                </c:pt>
                <c:pt idx="14808">
                  <c:v>118.46399999999547</c:v>
                </c:pt>
                <c:pt idx="14809">
                  <c:v>118.47199999999548</c:v>
                </c:pt>
                <c:pt idx="14810">
                  <c:v>118.47999999999547</c:v>
                </c:pt>
                <c:pt idx="14811">
                  <c:v>118.48799999999549</c:v>
                </c:pt>
                <c:pt idx="14812">
                  <c:v>118.4959999999955</c:v>
                </c:pt>
                <c:pt idx="14813">
                  <c:v>118.5039999999955</c:v>
                </c:pt>
                <c:pt idx="14814">
                  <c:v>118.51199999999552</c:v>
                </c:pt>
                <c:pt idx="14815">
                  <c:v>118.51999999999553</c:v>
                </c:pt>
                <c:pt idx="14816">
                  <c:v>118.52799999999553</c:v>
                </c:pt>
                <c:pt idx="14817">
                  <c:v>118.53599999999552</c:v>
                </c:pt>
                <c:pt idx="14818">
                  <c:v>118.54399999999555</c:v>
                </c:pt>
                <c:pt idx="14819">
                  <c:v>118.55199999999556</c:v>
                </c:pt>
                <c:pt idx="14820">
                  <c:v>118.55999999999557</c:v>
                </c:pt>
                <c:pt idx="14821">
                  <c:v>118.56799999999558</c:v>
                </c:pt>
                <c:pt idx="14822">
                  <c:v>118.57599999999557</c:v>
                </c:pt>
                <c:pt idx="14823">
                  <c:v>118.5839999999956</c:v>
                </c:pt>
                <c:pt idx="14824">
                  <c:v>118.59199999999561</c:v>
                </c:pt>
                <c:pt idx="14825">
                  <c:v>118.59999999999562</c:v>
                </c:pt>
                <c:pt idx="14826">
                  <c:v>118.60799999999563</c:v>
                </c:pt>
                <c:pt idx="14827">
                  <c:v>118.61599999999562</c:v>
                </c:pt>
                <c:pt idx="14828">
                  <c:v>118.62399999999563</c:v>
                </c:pt>
                <c:pt idx="14829">
                  <c:v>118.63199999999566</c:v>
                </c:pt>
                <c:pt idx="14830">
                  <c:v>118.63999999999567</c:v>
                </c:pt>
                <c:pt idx="14831">
                  <c:v>118.64799999999568</c:v>
                </c:pt>
                <c:pt idx="14832">
                  <c:v>118.65599999999567</c:v>
                </c:pt>
                <c:pt idx="14833">
                  <c:v>118.6639999999957</c:v>
                </c:pt>
                <c:pt idx="14834">
                  <c:v>118.67199999999569</c:v>
                </c:pt>
                <c:pt idx="14835">
                  <c:v>118.6799999999957</c:v>
                </c:pt>
                <c:pt idx="14836">
                  <c:v>118.68799999999572</c:v>
                </c:pt>
                <c:pt idx="14837">
                  <c:v>118.69599999999572</c:v>
                </c:pt>
                <c:pt idx="14838">
                  <c:v>118.70399999999574</c:v>
                </c:pt>
                <c:pt idx="14839">
                  <c:v>118.71199999999577</c:v>
                </c:pt>
                <c:pt idx="14840">
                  <c:v>118.71999999999578</c:v>
                </c:pt>
                <c:pt idx="14841">
                  <c:v>118.72799999999577</c:v>
                </c:pt>
                <c:pt idx="14842">
                  <c:v>118.73599999999578</c:v>
                </c:pt>
                <c:pt idx="14843">
                  <c:v>118.74399999999581</c:v>
                </c:pt>
                <c:pt idx="14844">
                  <c:v>118.7519999999958</c:v>
                </c:pt>
                <c:pt idx="14845">
                  <c:v>118.75999999999581</c:v>
                </c:pt>
                <c:pt idx="14846">
                  <c:v>118.76799999999584</c:v>
                </c:pt>
                <c:pt idx="14847">
                  <c:v>118.77599999999582</c:v>
                </c:pt>
                <c:pt idx="14848">
                  <c:v>118.78399999999584</c:v>
                </c:pt>
                <c:pt idx="14849">
                  <c:v>118.79199999999587</c:v>
                </c:pt>
                <c:pt idx="14850">
                  <c:v>118.79999999999588</c:v>
                </c:pt>
                <c:pt idx="14851">
                  <c:v>118.80799999999587</c:v>
                </c:pt>
                <c:pt idx="14852">
                  <c:v>118.81599999999588</c:v>
                </c:pt>
                <c:pt idx="14853">
                  <c:v>118.82399999999589</c:v>
                </c:pt>
                <c:pt idx="14854">
                  <c:v>118.8319999999959</c:v>
                </c:pt>
                <c:pt idx="14855">
                  <c:v>118.83999999999591</c:v>
                </c:pt>
                <c:pt idx="14856">
                  <c:v>118.84799999999593</c:v>
                </c:pt>
                <c:pt idx="14857">
                  <c:v>118.85599999999592</c:v>
                </c:pt>
                <c:pt idx="14858">
                  <c:v>118.86399999999594</c:v>
                </c:pt>
                <c:pt idx="14859">
                  <c:v>118.87199999999595</c:v>
                </c:pt>
                <c:pt idx="14860">
                  <c:v>118.87999999999596</c:v>
                </c:pt>
                <c:pt idx="14861">
                  <c:v>118.88799999999597</c:v>
                </c:pt>
                <c:pt idx="14862">
                  <c:v>118.89599999999596</c:v>
                </c:pt>
                <c:pt idx="14863">
                  <c:v>118.90399999999599</c:v>
                </c:pt>
                <c:pt idx="14864">
                  <c:v>118.91199999999601</c:v>
                </c:pt>
                <c:pt idx="14865">
                  <c:v>118.91999999999601</c:v>
                </c:pt>
                <c:pt idx="14866">
                  <c:v>118.92799999999602</c:v>
                </c:pt>
                <c:pt idx="14867">
                  <c:v>118.93599999999603</c:v>
                </c:pt>
                <c:pt idx="14868">
                  <c:v>118.94399999999604</c:v>
                </c:pt>
                <c:pt idx="14869">
                  <c:v>118.95199999999605</c:v>
                </c:pt>
                <c:pt idx="14870">
                  <c:v>118.95999999999606</c:v>
                </c:pt>
                <c:pt idx="14871">
                  <c:v>118.96799999999608</c:v>
                </c:pt>
                <c:pt idx="14872">
                  <c:v>118.97599999999606</c:v>
                </c:pt>
                <c:pt idx="14873">
                  <c:v>118.98399999999609</c:v>
                </c:pt>
                <c:pt idx="14874">
                  <c:v>118.99199999999611</c:v>
                </c:pt>
                <c:pt idx="14875">
                  <c:v>118.99999999999611</c:v>
                </c:pt>
                <c:pt idx="14876">
                  <c:v>119.00799999999612</c:v>
                </c:pt>
                <c:pt idx="14877">
                  <c:v>119.01599999999613</c:v>
                </c:pt>
                <c:pt idx="14878">
                  <c:v>119.02399999999612</c:v>
                </c:pt>
                <c:pt idx="14879">
                  <c:v>119.03199999999615</c:v>
                </c:pt>
                <c:pt idx="14880">
                  <c:v>119.03999999999616</c:v>
                </c:pt>
                <c:pt idx="14881">
                  <c:v>119.04799999999618</c:v>
                </c:pt>
                <c:pt idx="14882">
                  <c:v>119.05599999999616</c:v>
                </c:pt>
                <c:pt idx="14883">
                  <c:v>119.06399999999618</c:v>
                </c:pt>
                <c:pt idx="14884">
                  <c:v>119.07199999999619</c:v>
                </c:pt>
                <c:pt idx="14885">
                  <c:v>119.07999999999619</c:v>
                </c:pt>
                <c:pt idx="14886">
                  <c:v>119.08799999999621</c:v>
                </c:pt>
                <c:pt idx="14887">
                  <c:v>119.09599999999622</c:v>
                </c:pt>
                <c:pt idx="14888">
                  <c:v>119.10399999999622</c:v>
                </c:pt>
                <c:pt idx="14889">
                  <c:v>119.11199999999624</c:v>
                </c:pt>
                <c:pt idx="14890">
                  <c:v>119.11999999999625</c:v>
                </c:pt>
                <c:pt idx="14891">
                  <c:v>119.12799999999626</c:v>
                </c:pt>
                <c:pt idx="14892">
                  <c:v>119.13599999999626</c:v>
                </c:pt>
                <c:pt idx="14893">
                  <c:v>119.14399999999628</c:v>
                </c:pt>
                <c:pt idx="14894">
                  <c:v>119.15199999999629</c:v>
                </c:pt>
                <c:pt idx="14895">
                  <c:v>119.15999999999629</c:v>
                </c:pt>
                <c:pt idx="14896">
                  <c:v>119.16799999999631</c:v>
                </c:pt>
                <c:pt idx="14897">
                  <c:v>119.17599999999631</c:v>
                </c:pt>
                <c:pt idx="14898">
                  <c:v>119.18399999999632</c:v>
                </c:pt>
                <c:pt idx="14899">
                  <c:v>119.19199999999634</c:v>
                </c:pt>
                <c:pt idx="14900">
                  <c:v>119.19999999999635</c:v>
                </c:pt>
                <c:pt idx="14901">
                  <c:v>119.20799999999637</c:v>
                </c:pt>
                <c:pt idx="14902">
                  <c:v>119.21599999999637</c:v>
                </c:pt>
                <c:pt idx="14903">
                  <c:v>119.22399999999638</c:v>
                </c:pt>
                <c:pt idx="14904">
                  <c:v>119.2319999999964</c:v>
                </c:pt>
                <c:pt idx="14905">
                  <c:v>119.2399999999964</c:v>
                </c:pt>
                <c:pt idx="14906">
                  <c:v>119.24799999999642</c:v>
                </c:pt>
                <c:pt idx="14907">
                  <c:v>119.2559999999964</c:v>
                </c:pt>
                <c:pt idx="14908">
                  <c:v>119.26399999999643</c:v>
                </c:pt>
                <c:pt idx="14909">
                  <c:v>119.27199999999642</c:v>
                </c:pt>
                <c:pt idx="14910">
                  <c:v>119.27999999999643</c:v>
                </c:pt>
                <c:pt idx="14911">
                  <c:v>119.28799999999646</c:v>
                </c:pt>
                <c:pt idx="14912">
                  <c:v>119.29599999999647</c:v>
                </c:pt>
                <c:pt idx="14913">
                  <c:v>119.30399999999646</c:v>
                </c:pt>
                <c:pt idx="14914">
                  <c:v>119.31199999999649</c:v>
                </c:pt>
                <c:pt idx="14915">
                  <c:v>119.3199999999965</c:v>
                </c:pt>
                <c:pt idx="14916">
                  <c:v>119.32799999999649</c:v>
                </c:pt>
                <c:pt idx="14917">
                  <c:v>119.3359999999965</c:v>
                </c:pt>
                <c:pt idx="14918">
                  <c:v>119.34399999999653</c:v>
                </c:pt>
                <c:pt idx="14919">
                  <c:v>119.35199999999652</c:v>
                </c:pt>
                <c:pt idx="14920">
                  <c:v>119.35999999999653</c:v>
                </c:pt>
                <c:pt idx="14921">
                  <c:v>119.36799999999656</c:v>
                </c:pt>
                <c:pt idx="14922">
                  <c:v>119.37599999999655</c:v>
                </c:pt>
                <c:pt idx="14923">
                  <c:v>119.38399999999656</c:v>
                </c:pt>
                <c:pt idx="14924">
                  <c:v>119.39199999999659</c:v>
                </c:pt>
                <c:pt idx="14925">
                  <c:v>119.3999999999966</c:v>
                </c:pt>
                <c:pt idx="14926">
                  <c:v>119.4079999999966</c:v>
                </c:pt>
                <c:pt idx="14927">
                  <c:v>119.41599999999661</c:v>
                </c:pt>
                <c:pt idx="14928">
                  <c:v>119.42399999999662</c:v>
                </c:pt>
                <c:pt idx="14929">
                  <c:v>119.43199999999663</c:v>
                </c:pt>
                <c:pt idx="14930">
                  <c:v>119.43999999999664</c:v>
                </c:pt>
                <c:pt idx="14931">
                  <c:v>119.44799999999667</c:v>
                </c:pt>
                <c:pt idx="14932">
                  <c:v>119.45599999999666</c:v>
                </c:pt>
                <c:pt idx="14933">
                  <c:v>119.46399999999667</c:v>
                </c:pt>
                <c:pt idx="14934">
                  <c:v>119.47199999999668</c:v>
                </c:pt>
                <c:pt idx="14935">
                  <c:v>119.47999999999669</c:v>
                </c:pt>
                <c:pt idx="14936">
                  <c:v>119.4879999999967</c:v>
                </c:pt>
                <c:pt idx="14937">
                  <c:v>119.49599999999671</c:v>
                </c:pt>
                <c:pt idx="14938">
                  <c:v>119.50399999999672</c:v>
                </c:pt>
                <c:pt idx="14939">
                  <c:v>119.51199999999673</c:v>
                </c:pt>
                <c:pt idx="14940">
                  <c:v>119.51999999999674</c:v>
                </c:pt>
                <c:pt idx="14941">
                  <c:v>119.52799999999675</c:v>
                </c:pt>
                <c:pt idx="14942">
                  <c:v>119.53599999999676</c:v>
                </c:pt>
                <c:pt idx="14943">
                  <c:v>119.54399999999677</c:v>
                </c:pt>
                <c:pt idx="14944">
                  <c:v>119.55199999999678</c:v>
                </c:pt>
                <c:pt idx="14945">
                  <c:v>119.55999999999679</c:v>
                </c:pt>
                <c:pt idx="14946">
                  <c:v>119.5679999999968</c:v>
                </c:pt>
                <c:pt idx="14947">
                  <c:v>119.5759999999968</c:v>
                </c:pt>
                <c:pt idx="14948">
                  <c:v>119.58399999999682</c:v>
                </c:pt>
                <c:pt idx="14949">
                  <c:v>119.59199999999683</c:v>
                </c:pt>
                <c:pt idx="14950">
                  <c:v>119.59999999999684</c:v>
                </c:pt>
                <c:pt idx="14951">
                  <c:v>119.60799999999685</c:v>
                </c:pt>
                <c:pt idx="14952">
                  <c:v>119.61599999999684</c:v>
                </c:pt>
                <c:pt idx="14953">
                  <c:v>119.62399999999685</c:v>
                </c:pt>
                <c:pt idx="14954">
                  <c:v>119.63199999999686</c:v>
                </c:pt>
                <c:pt idx="14955">
                  <c:v>119.63999999999687</c:v>
                </c:pt>
                <c:pt idx="14956">
                  <c:v>119.6479999999969</c:v>
                </c:pt>
                <c:pt idx="14957">
                  <c:v>119.65599999999688</c:v>
                </c:pt>
                <c:pt idx="14958">
                  <c:v>119.6639999999969</c:v>
                </c:pt>
                <c:pt idx="14959">
                  <c:v>119.67199999999691</c:v>
                </c:pt>
                <c:pt idx="14960">
                  <c:v>119.67999999999691</c:v>
                </c:pt>
                <c:pt idx="14961">
                  <c:v>119.68799999999693</c:v>
                </c:pt>
                <c:pt idx="14962">
                  <c:v>119.69599999999694</c:v>
                </c:pt>
                <c:pt idx="14963">
                  <c:v>119.70399999999697</c:v>
                </c:pt>
                <c:pt idx="14964">
                  <c:v>119.71199999999698</c:v>
                </c:pt>
                <c:pt idx="14965">
                  <c:v>119.71999999999699</c:v>
                </c:pt>
                <c:pt idx="14966">
                  <c:v>119.727999999997</c:v>
                </c:pt>
                <c:pt idx="14967">
                  <c:v>119.73599999999699</c:v>
                </c:pt>
                <c:pt idx="14968">
                  <c:v>119.74399999999703</c:v>
                </c:pt>
                <c:pt idx="14969">
                  <c:v>119.75199999999704</c:v>
                </c:pt>
                <c:pt idx="14970">
                  <c:v>119.75999999999704</c:v>
                </c:pt>
                <c:pt idx="14971">
                  <c:v>119.76799999999706</c:v>
                </c:pt>
                <c:pt idx="14972">
                  <c:v>119.77599999999705</c:v>
                </c:pt>
                <c:pt idx="14973">
                  <c:v>119.78399999999708</c:v>
                </c:pt>
                <c:pt idx="14974">
                  <c:v>119.79199999999709</c:v>
                </c:pt>
                <c:pt idx="14975">
                  <c:v>119.7999999999971</c:v>
                </c:pt>
                <c:pt idx="14976">
                  <c:v>119.80799999999711</c:v>
                </c:pt>
                <c:pt idx="14977">
                  <c:v>119.8159999999971</c:v>
                </c:pt>
                <c:pt idx="14978">
                  <c:v>119.82399999999711</c:v>
                </c:pt>
                <c:pt idx="14979">
                  <c:v>119.83199999999714</c:v>
                </c:pt>
                <c:pt idx="14980">
                  <c:v>119.83999999999713</c:v>
                </c:pt>
                <c:pt idx="14981">
                  <c:v>119.84799999999716</c:v>
                </c:pt>
                <c:pt idx="14982">
                  <c:v>119.85599999999715</c:v>
                </c:pt>
                <c:pt idx="14983">
                  <c:v>119.86399999999718</c:v>
                </c:pt>
                <c:pt idx="14984">
                  <c:v>119.87199999999717</c:v>
                </c:pt>
                <c:pt idx="14985">
                  <c:v>119.87999999999718</c:v>
                </c:pt>
                <c:pt idx="14986">
                  <c:v>119.88799999999721</c:v>
                </c:pt>
              </c:numCache>
            </c:numRef>
          </c:xVal>
          <c:yVal>
            <c:numRef>
              <c:f>Tabelle1!$M$15:$M$15001</c:f>
              <c:numCache>
                <c:formatCode>General</c:formatCode>
                <c:ptCount val="14987"/>
                <c:pt idx="0">
                  <c:v>0</c:v>
                </c:pt>
                <c:pt idx="1">
                  <c:v>0</c:v>
                </c:pt>
                <c:pt idx="2">
                  <c:v>0</c:v>
                </c:pt>
                <c:pt idx="3">
                  <c:v>0</c:v>
                </c:pt>
                <c:pt idx="4">
                  <c:v>5.2861033491196181E-17</c:v>
                </c:pt>
                <c:pt idx="5">
                  <c:v>4.3100676416921318E-16</c:v>
                </c:pt>
                <c:pt idx="6">
                  <c:v>1.7618034138228832E-15</c:v>
                </c:pt>
                <c:pt idx="7">
                  <c:v>4.9585434961186723E-15</c:v>
                </c:pt>
                <c:pt idx="8">
                  <c:v>1.1073860537500079E-14</c:v>
                </c:pt>
                <c:pt idx="9">
                  <c:v>2.1236236215408412E-14</c:v>
                </c:pt>
                <c:pt idx="10">
                  <c:v>3.6637683370490098E-14</c:v>
                </c:pt>
                <c:pt idx="11">
                  <c:v>5.8524433187771592E-14</c:v>
                </c:pt>
                <c:pt idx="12">
                  <c:v>8.818830794917969E-14</c:v>
                </c:pt>
                <c:pt idx="13">
                  <c:v>1.2695865894757654E-13</c:v>
                </c:pt>
                <c:pt idx="14">
                  <c:v>1.7619484041713043E-13</c:v>
                </c:pt>
                <c:pt idx="15">
                  <c:v>2.3727919477725322E-13</c:v>
                </c:pt>
                <c:pt idx="16">
                  <c:v>3.1161052543481298E-13</c:v>
                </c:pt>
                <c:pt idx="17">
                  <c:v>4.0059803418464633E-13</c:v>
                </c:pt>
                <c:pt idx="18">
                  <c:v>5.0565570102448362E-13</c:v>
                </c:pt>
                <c:pt idx="19">
                  <c:v>6.2819708496211731E-13</c:v>
                </c:pt>
                <c:pt idx="20">
                  <c:v>7.6963052513981162E-13</c:v>
                </c:pt>
                <c:pt idx="21">
                  <c:v>9.3135472233322723E-13</c:v>
                </c:pt>
                <c:pt idx="22">
                  <c:v>1.1147546815992142E-12</c:v>
                </c:pt>
                <c:pt idx="23">
                  <c:v>1.3211979975485147E-12</c:v>
                </c:pt>
                <c:pt idx="24">
                  <c:v>1.5520314644054269E-12</c:v>
                </c:pt>
                <c:pt idx="25">
                  <c:v>1.8085779936867629E-12</c:v>
                </c:pt>
                <c:pt idx="26">
                  <c:v>2.0921338229867693E-12</c:v>
                </c:pt>
                <c:pt idx="27">
                  <c:v>2.403965999993095E-12</c:v>
                </c:pt>
                <c:pt idx="28">
                  <c:v>2.7453101264812093E-12</c:v>
                </c:pt>
                <c:pt idx="29">
                  <c:v>3.1173683476410371E-12</c:v>
                </c:pt>
                <c:pt idx="30">
                  <c:v>3.521307572679915E-12</c:v>
                </c:pt>
                <c:pt idx="31">
                  <c:v>3.9582579132202697E-12</c:v>
                </c:pt>
                <c:pt idx="32">
                  <c:v>4.4293113265689526E-12</c:v>
                </c:pt>
                <c:pt idx="33">
                  <c:v>4.9355204514777875E-12</c:v>
                </c:pt>
                <c:pt idx="34">
                  <c:v>5.4778976245419138E-12</c:v>
                </c:pt>
                <c:pt idx="35">
                  <c:v>6.0574140658939722E-12</c:v>
                </c:pt>
                <c:pt idx="36">
                  <c:v>6.6749992233482497E-12</c:v>
                </c:pt>
                <c:pt idx="37">
                  <c:v>7.3315402646297904E-12</c:v>
                </c:pt>
                <c:pt idx="38">
                  <c:v>8.0278817077893794E-12</c:v>
                </c:pt>
                <c:pt idx="39">
                  <c:v>8.7648251803563563E-12</c:v>
                </c:pt>
                <c:pt idx="40">
                  <c:v>9.5431292982177315E-12</c:v>
                </c:pt>
                <c:pt idx="41">
                  <c:v>1.0363509655634149E-11</c:v>
                </c:pt>
                <c:pt idx="42">
                  <c:v>1.1226638918211323E-11</c:v>
                </c:pt>
                <c:pt idx="43">
                  <c:v>1.2133147011039714E-11</c:v>
                </c:pt>
                <c:pt idx="44">
                  <c:v>1.3083621394595656E-11</c:v>
                </c:pt>
                <c:pt idx="45">
                  <c:v>1.4078607421364408E-11</c:v>
                </c:pt>
                <c:pt idx="46">
                  <c:v>1.5118608766499777E-11</c:v>
                </c:pt>
                <c:pt idx="47">
                  <c:v>1.6204087926175979E-11</c:v>
                </c:pt>
                <c:pt idx="48">
                  <c:v>1.733546677761655E-11</c:v>
                </c:pt>
                <c:pt idx="49">
                  <c:v>1.8513127195101364E-11</c:v>
                </c:pt>
                <c:pt idx="50">
                  <c:v>1.9737411716557374E-11</c:v>
                </c:pt>
                <c:pt idx="51">
                  <c:v>2.1008624255631917E-11</c:v>
                </c:pt>
                <c:pt idx="52">
                  <c:v>2.2327030854428394E-11</c:v>
                </c:pt>
                <c:pt idx="53">
                  <c:v>2.3692860472354959E-11</c:v>
                </c:pt>
                <c:pt idx="54">
                  <c:v>2.5106305806796272E-11</c:v>
                </c:pt>
                <c:pt idx="55">
                  <c:v>2.6567524141567545E-11</c:v>
                </c:pt>
                <c:pt idx="56">
                  <c:v>2.8076638219348565E-11</c:v>
                </c:pt>
                <c:pt idx="57">
                  <c:v>2.9633737134524904E-11</c:v>
                </c:pt>
                <c:pt idx="58">
                  <c:v>3.1238877243082072E-11</c:v>
                </c:pt>
                <c:pt idx="59">
                  <c:v>3.2892083086408679E-11</c:v>
                </c:pt>
                <c:pt idx="60">
                  <c:v>3.4593348326065002E-11</c:v>
                </c:pt>
                <c:pt idx="61">
                  <c:v>3.6342636686765512E-11</c:v>
                </c:pt>
                <c:pt idx="62">
                  <c:v>3.8139882905007212E-11</c:v>
                </c:pt>
                <c:pt idx="63">
                  <c:v>3.99849936809503E-11</c:v>
                </c:pt>
                <c:pt idx="64">
                  <c:v>4.1877848631325208E-11</c:v>
                </c:pt>
                <c:pt idx="65">
                  <c:v>4.3818301241298994E-11</c:v>
                </c:pt>
                <c:pt idx="66">
                  <c:v>6.2499137757973697E-11</c:v>
                </c:pt>
                <c:pt idx="67">
                  <c:v>2.0064164556754721E-10</c:v>
                </c:pt>
                <c:pt idx="68">
                  <c:v>7.590827377415182E-10</c:v>
                </c:pt>
                <c:pt idx="69">
                  <c:v>2.3270674671911598E-9</c:v>
                </c:pt>
                <c:pt idx="70">
                  <c:v>5.8262514526757294E-9</c:v>
                </c:pt>
                <c:pt idx="71">
                  <c:v>1.2534652927396193E-8</c:v>
                </c:pt>
                <c:pt idx="72">
                  <c:v>2.4106715212484896E-8</c:v>
                </c:pt>
                <c:pt idx="73">
                  <c:v>4.2590428300327241E-8</c:v>
                </c:pt>
                <c:pt idx="74">
                  <c:v>7.0441726043928732E-8</c:v>
                </c:pt>
                <c:pt idx="75">
                  <c:v>1.1053633742438387E-7</c:v>
                </c:pt>
                <c:pt idx="76">
                  <c:v>1.6617926116476357E-7</c:v>
                </c:pt>
                <c:pt idx="77">
                  <c:v>2.4111202515785693E-7</c:v>
                </c:pt>
                <c:pt idx="78">
                  <c:v>3.3951788467355548E-7</c:v>
                </c:pt>
                <c:pt idx="79">
                  <c:v>4.6602510606109509E-7</c:v>
                </c:pt>
                <c:pt idx="80">
                  <c:v>6.2570847565602907E-7</c:v>
                </c:pt>
                <c:pt idx="81">
                  <c:v>8.2408916683676887E-7</c:v>
                </c:pt>
                <c:pt idx="82">
                  <c:v>1.0671330916467685E-6</c:v>
                </c:pt>
                <c:pt idx="83">
                  <c:v>1.361247857100491E-6</c:v>
                </c:pt>
                <c:pt idx="84">
                  <c:v>1.7132784402203085E-6</c:v>
                </c:pt>
                <c:pt idx="85">
                  <c:v>2.1305016900015558E-6</c:v>
                </c:pt>
                <c:pt idx="86">
                  <c:v>2.6206197588701127E-6</c:v>
                </c:pt>
                <c:pt idx="87">
                  <c:v>3.1917525607754196E-6</c:v>
                </c:pt>
                <c:pt idx="88">
                  <c:v>3.8524293478471409E-6</c:v>
                </c:pt>
                <c:pt idx="89">
                  <c:v>4.6115794925305312E-6</c:v>
                </c:pt>
                <c:pt idx="90">
                  <c:v>5.4785225572989566E-6</c:v>
                </c:pt>
                <c:pt idx="91">
                  <c:v>6.4629577294169436E-6</c:v>
                </c:pt>
                <c:pt idx="92">
                  <c:v>7.574952693788324E-6</c:v>
                </c:pt>
                <c:pt idx="93">
                  <c:v>8.8249320126667882E-6</c:v>
                </c:pt>
                <c:pt idx="94">
                  <c:v>1.0223665076925182E-5</c:v>
                </c:pt>
                <c:pt idx="95">
                  <c:v>1.1782253689670196E-5</c:v>
                </c:pt>
                <c:pt idx="96">
                  <c:v>1.3512119339245992E-5</c:v>
                </c:pt>
                <c:pt idx="97">
                  <c:v>1.5424990215088626E-5</c:v>
                </c:pt>
                <c:pt idx="98">
                  <c:v>1.7532888016468048E-5</c:v>
                </c:pt>
                <c:pt idx="99">
                  <c:v>1.9848114600881414E-5</c:v>
                </c:pt>
                <c:pt idx="100">
                  <c:v>2.2383238515735295E-5</c:v>
                </c:pt>
                <c:pt idx="101">
                  <c:v>2.5151081453970878E-5</c:v>
                </c:pt>
                <c:pt idx="102">
                  <c:v>2.8164704671440462E-5</c:v>
                </c:pt>
                <c:pt idx="103">
                  <c:v>3.1437395401131085E-5</c:v>
                </c:pt>
                <c:pt idx="104">
                  <c:v>3.4982617846648577E-5</c:v>
                </c:pt>
                <c:pt idx="105">
                  <c:v>3.8813852440325375E-5</c:v>
                </c:pt>
                <c:pt idx="106">
                  <c:v>4.2944344398859631E-5</c:v>
                </c:pt>
                <c:pt idx="107">
                  <c:v>4.7386898675825647E-5</c:v>
                </c:pt>
                <c:pt idx="108">
                  <c:v>5.2153773354401073E-5</c:v>
                </c:pt>
                <c:pt idx="109">
                  <c:v>5.7256615777571466E-5</c:v>
                </c:pt>
                <c:pt idx="110">
                  <c:v>6.2706407115304554E-5</c:v>
                </c:pt>
                <c:pt idx="111">
                  <c:v>6.8513413371692778E-5</c:v>
                </c:pt>
                <c:pt idx="112">
                  <c:v>7.4687142388271921E-5</c:v>
                </c:pt>
                <c:pt idx="113">
                  <c:v>8.1236306478869186E-5</c:v>
                </c:pt>
                <c:pt idx="114">
                  <c:v>8.8168790349348955E-5</c:v>
                </c:pt>
                <c:pt idx="115">
                  <c:v>9.5491623970764906E-5</c:v>
                </c:pt>
                <c:pt idx="116">
                  <c:v>1.0321096008899117E-4</c:v>
                </c:pt>
                <c:pt idx="117">
                  <c:v>1.1133205606803963E-4</c:v>
                </c:pt>
                <c:pt idx="118">
                  <c:v>1.1985925977793378E-4</c:v>
                </c:pt>
                <c:pt idx="119">
                  <c:v>1.2879599925126137E-4</c:v>
                </c:pt>
                <c:pt idx="120">
                  <c:v>1.3814477584531959E-4</c:v>
                </c:pt>
                <c:pt idx="121">
                  <c:v>1.4790716065916234E-4</c:v>
                </c:pt>
                <c:pt idx="122">
                  <c:v>1.5808379396680896E-4</c:v>
                </c:pt>
                <c:pt idx="123">
                  <c:v>1.6867438743944108E-4</c:v>
                </c:pt>
                <c:pt idx="124">
                  <c:v>1.7967772894055255E-4</c:v>
                </c:pt>
                <c:pt idx="125">
                  <c:v>1.9109168968878796E-4</c:v>
                </c:pt>
                <c:pt idx="126">
                  <c:v>2.0291323359356294E-4</c:v>
                </c:pt>
                <c:pt idx="127">
                  <c:v>2.151384285785679E-4</c:v>
                </c:pt>
                <c:pt idx="128">
                  <c:v>2.2776245971786366E-4</c:v>
                </c:pt>
                <c:pt idx="129">
                  <c:v>2.4077964401855999E-4</c:v>
                </c:pt>
                <c:pt idx="130">
                  <c:v>2.5418344669295737E-4</c:v>
                </c:pt>
                <c:pt idx="131">
                  <c:v>2.6796649877161842E-4</c:v>
                </c:pt>
                <c:pt idx="132">
                  <c:v>2.8212061591705452E-4</c:v>
                </c:pt>
                <c:pt idx="133">
                  <c:v>2.9663681830561958E-4</c:v>
                </c:pt>
                <c:pt idx="134">
                  <c:v>3.1150535145279255E-4</c:v>
                </c:pt>
                <c:pt idx="135">
                  <c:v>3.2671570786430709E-4</c:v>
                </c:pt>
                <c:pt idx="136">
                  <c:v>3.4225664940255981E-4</c:v>
                </c:pt>
                <c:pt idx="137">
                  <c:v>3.581162302644122E-4</c:v>
                </c:pt>
                <c:pt idx="138">
                  <c:v>3.7428182047290139E-4</c:v>
                </c:pt>
                <c:pt idx="139">
                  <c:v>3.9074012979150284E-4</c:v>
                </c:pt>
                <c:pt idx="140">
                  <c:v>4.0747723197543702E-4</c:v>
                </c:pt>
                <c:pt idx="141">
                  <c:v>4.2447858928010989E-4</c:v>
                </c:pt>
                <c:pt idx="142">
                  <c:v>4.4172907715212933E-4</c:v>
                </c:pt>
                <c:pt idx="143">
                  <c:v>4.5921300903343235E-4</c:v>
                </c:pt>
                <c:pt idx="144">
                  <c:v>4.7691416121393564E-4</c:v>
                </c:pt>
                <c:pt idx="145">
                  <c:v>4.9481579767274634E-4</c:v>
                </c:pt>
                <c:pt idx="146">
                  <c:v>5.1290069485240906E-4</c:v>
                </c:pt>
                <c:pt idx="147">
                  <c:v>5.3115116631484612E-4</c:v>
                </c:pt>
                <c:pt idx="148">
                  <c:v>5.4954908723167976E-4</c:v>
                </c:pt>
                <c:pt idx="149">
                  <c:v>5.6807591866539422E-4</c:v>
                </c:pt>
                <c:pt idx="150">
                  <c:v>5.8671273160144054E-4</c:v>
                </c:pt>
                <c:pt idx="151">
                  <c:v>6.0544023069478614E-4</c:v>
                </c:pt>
                <c:pt idx="152">
                  <c:v>6.2423877769768451E-4</c:v>
                </c:pt>
                <c:pt idx="153">
                  <c:v>6.4308841453849901E-4</c:v>
                </c:pt>
                <c:pt idx="154">
                  <c:v>6.6196888602435369E-4</c:v>
                </c:pt>
                <c:pt idx="155">
                  <c:v>6.808596621431125E-4</c:v>
                </c:pt>
                <c:pt idx="156">
                  <c:v>6.9973995994282391E-4</c:v>
                </c:pt>
                <c:pt idx="157">
                  <c:v>7.1858876496919664E-4</c:v>
                </c:pt>
                <c:pt idx="158">
                  <c:v>7.3738485224401885E-4</c:v>
                </c:pt>
                <c:pt idx="159">
                  <c:v>7.5610680676959665E-4</c:v>
                </c:pt>
                <c:pt idx="160">
                  <c:v>7.7473304354635478E-4</c:v>
                </c:pt>
                <c:pt idx="161">
                  <c:v>7.9324182709266538E-4</c:v>
                </c:pt>
                <c:pt idx="162">
                  <c:v>8.1161129045779958E-4</c:v>
                </c:pt>
                <c:pt idx="163">
                  <c:v>8.2981945372057595E-4</c:v>
                </c:pt>
                <c:pt idx="164">
                  <c:v>8.4784424196788458E-4</c:v>
                </c:pt>
                <c:pt idx="165">
                  <c:v>8.6566350274875769E-4</c:v>
                </c:pt>
                <c:pt idx="166">
                  <c:v>8.8325501849931514E-4</c:v>
                </c:pt>
                <c:pt idx="167">
                  <c:v>9.0059650424213452E-4</c:v>
                </c:pt>
                <c:pt idx="168">
                  <c:v>9.1766559322697765E-4</c:v>
                </c:pt>
                <c:pt idx="169">
                  <c:v>9.3443982792020572E-4</c:v>
                </c:pt>
                <c:pt idx="170">
                  <c:v>9.5089666295044368E-4</c:v>
                </c:pt>
                <c:pt idx="171">
                  <c:v>9.6701347293692299E-4</c:v>
                </c:pt>
                <c:pt idx="172">
                  <c:v>9.8276756084582535E-4</c:v>
                </c:pt>
                <c:pt idx="173">
                  <c:v>9.9813616662317224E-4</c:v>
                </c:pt>
                <c:pt idx="174">
                  <c:v>1.0130964760509612E-3</c:v>
                </c:pt>
                <c:pt idx="175">
                  <c:v>1.0276256297842225E-3</c:v>
                </c:pt>
                <c:pt idx="176">
                  <c:v>1.0417007325297541E-3</c:v>
                </c:pt>
                <c:pt idx="177">
                  <c:v>1.0552988623299688E-3</c:v>
                </c:pt>
                <c:pt idx="178">
                  <c:v>1.0683970799178133E-3</c:v>
                </c:pt>
                <c:pt idx="179">
                  <c:v>1.0809724381111439E-3</c:v>
                </c:pt>
                <c:pt idx="180">
                  <c:v>1.0930019912172345E-3</c:v>
                </c:pt>
                <c:pt idx="181">
                  <c:v>1.1044628044202867E-3</c:v>
                </c:pt>
                <c:pt idx="182">
                  <c:v>1.1153319631268821E-3</c:v>
                </c:pt>
                <c:pt idx="183">
                  <c:v>1.1255865822463215E-3</c:v>
                </c:pt>
                <c:pt idx="184">
                  <c:v>1.1352038153846454E-3</c:v>
                </c:pt>
                <c:pt idx="185">
                  <c:v>1.1441608639329315E-3</c:v>
                </c:pt>
                <c:pt idx="186">
                  <c:v>1.1524349860321502E-3</c:v>
                </c:pt>
                <c:pt idx="187">
                  <c:v>1.1600035053984711E-3</c:v>
                </c:pt>
                <c:pt idx="188">
                  <c:v>1.1668438199944084E-3</c:v>
                </c:pt>
                <c:pt idx="189">
                  <c:v>1.1729334105326553E-3</c:v>
                </c:pt>
                <c:pt idx="190">
                  <c:v>1.1782498488007943E-3</c:v>
                </c:pt>
                <c:pt idx="191">
                  <c:v>1.1827708290552052E-3</c:v>
                </c:pt>
                <c:pt idx="192">
                  <c:v>1.1864742725647098E-3</c:v>
                </c:pt>
                <c:pt idx="193">
                  <c:v>1.1893384915142252E-3</c:v>
                </c:pt>
                <c:pt idx="194">
                  <c:v>1.1913423223269873E-3</c:v>
                </c:pt>
                <c:pt idx="195">
                  <c:v>1.1924651942688759E-3</c:v>
                </c:pt>
                <c:pt idx="196">
                  <c:v>1.1926871698903364E-3</c:v>
                </c:pt>
                <c:pt idx="197">
                  <c:v>1.1919889798190043E-3</c:v>
                </c:pt>
                <c:pt idx="198">
                  <c:v>1.1903520532214227E-3</c:v>
                </c:pt>
                <c:pt idx="199">
                  <c:v>1.1877585442328167E-3</c:v>
                </c:pt>
                <c:pt idx="200">
                  <c:v>1.1841913546016621E-3</c:v>
                </c:pt>
                <c:pt idx="201">
                  <c:v>1.1796341527836045E-3</c:v>
                </c:pt>
                <c:pt idx="202">
                  <c:v>1.1740713897090689E-3</c:v>
                </c:pt>
                <c:pt idx="203">
                  <c:v>1.1674883114390095E-3</c:v>
                </c:pt>
                <c:pt idx="204">
                  <c:v>1.1598709689137109E-3</c:v>
                </c:pt>
                <c:pt idx="205">
                  <c:v>1.1512062249902652E-3</c:v>
                </c:pt>
                <c:pt idx="206">
                  <c:v>1.1414817589554085E-3</c:v>
                </c:pt>
                <c:pt idx="207">
                  <c:v>1.1306860686917119E-3</c:v>
                </c:pt>
                <c:pt idx="208">
                  <c:v>1.1188084706667387E-3</c:v>
                </c:pt>
                <c:pt idx="209">
                  <c:v>1.1058390979066979E-3</c:v>
                </c:pt>
                <c:pt idx="210">
                  <c:v>1.0917688961082624E-3</c:v>
                </c:pt>
                <c:pt idx="211">
                  <c:v>1.0765896180346959E-3</c:v>
                </c:pt>
                <c:pt idx="212">
                  <c:v>1.0602938163351452E-3</c:v>
                </c:pt>
                <c:pt idx="213">
                  <c:v>1.0428748349189092E-3</c:v>
                </c:pt>
                <c:pt idx="214">
                  <c:v>1.0243267990097458E-3</c:v>
                </c:pt>
                <c:pt idx="215">
                  <c:v>1.0046446039987614E-3</c:v>
                </c:pt>
                <c:pt idx="216">
                  <c:v>9.8382390320812026E-4</c:v>
                </c:pt>
                <c:pt idx="217">
                  <c:v>9.6186109467183217E-4</c:v>
                </c:pt>
                <c:pt idx="218">
                  <c:v>9.3875330703401384E-4</c:v>
                </c:pt>
                <c:pt idx="219">
                  <c:v>9.1449838465947585E-4</c:v>
                </c:pt>
                <c:pt idx="220">
                  <c:v>8.8909487204613864E-4</c:v>
                </c:pt>
                <c:pt idx="221">
                  <c:v>8.625419976236151E-4</c:v>
                </c:pt>
                <c:pt idx="222">
                  <c:v>8.3483965701737712E-4</c:v>
                </c:pt>
                <c:pt idx="223">
                  <c:v>8.0598839585321966E-4</c:v>
                </c:pt>
                <c:pt idx="224">
                  <c:v>7.7598939217217563E-4</c:v>
                </c:pt>
                <c:pt idx="225">
                  <c:v>7.4484443852170423E-4</c:v>
                </c:pt>
                <c:pt idx="226">
                  <c:v>7.1255592378485788E-4</c:v>
                </c:pt>
                <c:pt idx="227">
                  <c:v>6.7912681480512349E-4</c:v>
                </c:pt>
                <c:pt idx="228">
                  <c:v>6.4456063786086262E-4</c:v>
                </c:pt>
                <c:pt idx="229">
                  <c:v>6.0886143289481237E-4</c:v>
                </c:pt>
                <c:pt idx="230">
                  <c:v>5.7203362208678844E-4</c:v>
                </c:pt>
                <c:pt idx="231">
                  <c:v>5.340818088972756E-4</c:v>
                </c:pt>
                <c:pt idx="232">
                  <c:v>4.9501061258248533E-4</c:v>
                </c:pt>
                <c:pt idx="233">
                  <c:v>4.5482457805104995E-4</c:v>
                </c:pt>
                <c:pt idx="234">
                  <c:v>4.1352811842779722E-4</c:v>
                </c:pt>
                <c:pt idx="235">
                  <c:v>3.7112546407699144E-4</c:v>
                </c:pt>
                <c:pt idx="236">
                  <c:v>3.2762061657159633E-4</c:v>
                </c:pt>
                <c:pt idx="237">
                  <c:v>2.8301730728335836E-4</c:v>
                </c:pt>
                <c:pt idx="238">
                  <c:v>2.3731896032795819E-4</c:v>
                </c:pt>
                <c:pt idx="239">
                  <c:v>1.9052865961231906E-4</c:v>
                </c:pt>
                <c:pt idx="240">
                  <c:v>1.4264911974168389E-4</c:v>
                </c:pt>
                <c:pt idx="241">
                  <c:v>9.3682660554356658E-5</c:v>
                </c:pt>
                <c:pt idx="242">
                  <c:v>4.3631185061861868E-5</c:v>
                </c:pt>
                <c:pt idx="243">
                  <c:v>-7.5038394180119623E-6</c:v>
                </c:pt>
                <c:pt idx="244">
                  <c:v>-5.9721397138570517E-5</c:v>
                </c:pt>
                <c:pt idx="245">
                  <c:v>-1.1302093700614402E-4</c:v>
                </c:pt>
                <c:pt idx="246">
                  <c:v>-1.6740238305207048E-4</c:v>
                </c:pt>
                <c:pt idx="247">
                  <c:v>-2.2286614247164055E-4</c:v>
                </c:pt>
                <c:pt idx="248">
                  <c:v>-2.7941311139879991E-4</c:v>
                </c:pt>
                <c:pt idx="249">
                  <c:v>-3.3704467857740075E-4</c:v>
                </c:pt>
                <c:pt idx="250">
                  <c:v>-3.9576272708220697E-4</c:v>
                </c:pt>
                <c:pt idx="251">
                  <c:v>-4.5556963423535219E-4</c:v>
                </c:pt>
                <c:pt idx="252">
                  <c:v>-5.1646826985691076E-4</c:v>
                </c:pt>
                <c:pt idx="253">
                  <c:v>-5.7846199298126628E-4</c:v>
                </c:pt>
                <c:pt idx="254">
                  <c:v>-6.4155464716440021E-4</c:v>
                </c:pt>
                <c:pt idx="255">
                  <c:v>-7.0575055450071693E-4</c:v>
                </c:pt>
                <c:pt idx="256">
                  <c:v>-7.710545084619535E-4</c:v>
                </c:pt>
                <c:pt idx="257">
                  <c:v>-8.374717656647329E-4</c:v>
                </c:pt>
                <c:pt idx="258">
                  <c:v>-9.0500803666760743E-4</c:v>
                </c:pt>
                <c:pt idx="259">
                  <c:v>-9.7366947589301134E-4</c:v>
                </c:pt>
                <c:pt idx="260">
                  <c:v>-1.043462670764166E-3</c:v>
                </c:pt>
                <c:pt idx="261">
                  <c:v>-1.1143946301419914E-3</c:v>
                </c:pt>
                <c:pt idx="262">
                  <c:v>-1.1864727721422328E-3</c:v>
                </c:pt>
                <c:pt idx="263">
                  <c:v>-1.2597049114082494E-3</c:v>
                </c:pt>
                <c:pt idx="264">
                  <c:v>-1.3340992459105539E-3</c:v>
                </c:pt>
                <c:pt idx="265">
                  <c:v>-1.4096643433398157E-3</c:v>
                </c:pt>
                <c:pt idx="266">
                  <c:v>-1.4864091025283827E-3</c:v>
                </c:pt>
                <c:pt idx="267">
                  <c:v>-1.564342636921282E-3</c:v>
                </c:pt>
                <c:pt idx="268">
                  <c:v>-1.6434740947443367E-3</c:v>
                </c:pt>
                <c:pt idx="269">
                  <c:v>-1.7238125111477952E-3</c:v>
                </c:pt>
                <c:pt idx="270">
                  <c:v>-1.8053667285124596E-3</c:v>
                </c:pt>
                <c:pt idx="271">
                  <c:v>-1.8881453462506565E-3</c:v>
                </c:pt>
                <c:pt idx="272">
                  <c:v>-1.9721566763011033E-3</c:v>
                </c:pt>
                <c:pt idx="273">
                  <c:v>-2.0574087029566102E-3</c:v>
                </c:pt>
                <c:pt idx="274">
                  <c:v>-2.1439090467410449E-3</c:v>
                </c:pt>
                <c:pt idx="275">
                  <c:v>-2.2316649321052311E-3</c:v>
                </c:pt>
                <c:pt idx="276">
                  <c:v>-2.3206831587226444E-3</c:v>
                </c:pt>
                <c:pt idx="277">
                  <c:v>-2.4109700761746743E-3</c:v>
                </c:pt>
                <c:pt idx="278">
                  <c:v>-2.5025315618241511E-3</c:v>
                </c:pt>
                <c:pt idx="279">
                  <c:v>-2.5953730016841248E-3</c:v>
                </c:pt>
                <c:pt idx="280">
                  <c:v>-2.6894992740973357E-3</c:v>
                </c:pt>
                <c:pt idx="281">
                  <c:v>-2.7849147360496543E-3</c:v>
                </c:pt>
                <c:pt idx="282">
                  <c:v>-2.8816232119487088E-3</c:v>
                </c:pt>
                <c:pt idx="283">
                  <c:v>-2.9796279847062292E-3</c:v>
                </c:pt>
                <c:pt idx="284">
                  <c:v>-3.0789317889701158E-3</c:v>
                </c:pt>
                <c:pt idx="285">
                  <c:v>-3.1795368063591463E-3</c:v>
                </c:pt>
                <c:pt idx="286">
                  <c:v>-3.2814446625602334E-3</c:v>
                </c:pt>
                <c:pt idx="287">
                  <c:v>-3.3846564261544821E-3</c:v>
                </c:pt>
                <c:pt idx="288">
                  <c:v>-3.4891726090449555E-3</c:v>
                </c:pt>
                <c:pt idx="289">
                  <c:v>-3.5949931683649707E-3</c:v>
                </c:pt>
                <c:pt idx="290">
                  <c:v>-3.7021175097519199E-3</c:v>
                </c:pt>
                <c:pt idx="291">
                  <c:v>-3.8105444918770884E-3</c:v>
                </c:pt>
                <c:pt idx="292">
                  <c:v>-3.9202724321277076E-3</c:v>
                </c:pt>
                <c:pt idx="293">
                  <c:v>-4.0312991133426195E-3</c:v>
                </c:pt>
                <c:pt idx="294">
                  <c:v>-4.1436217915082219E-3</c:v>
                </c:pt>
                <c:pt idx="295">
                  <c:v>-4.2572372043261589E-3</c:v>
                </c:pt>
                <c:pt idx="296">
                  <c:v>-4.3721415805690333E-3</c:v>
                </c:pt>
                <c:pt idx="297">
                  <c:v>-4.4883306501449782E-3</c:v>
                </c:pt>
                <c:pt idx="298">
                  <c:v>-4.6057996547963715E-3</c:v>
                </c:pt>
                <c:pt idx="299">
                  <c:v>-4.7245433593620526E-3</c:v>
                </c:pt>
                <c:pt idx="300">
                  <c:v>-4.8445560635365578E-3</c:v>
                </c:pt>
                <c:pt idx="301">
                  <c:v>-4.9658316140637248E-3</c:v>
                </c:pt>
                <c:pt idx="302">
                  <c:v>-5.0883634173057891E-3</c:v>
                </c:pt>
                <c:pt idx="303">
                  <c:v>-5.2121444521325538E-3</c:v>
                </c:pt>
                <c:pt idx="304">
                  <c:v>-5.337167283078724E-3</c:v>
                </c:pt>
                <c:pt idx="305">
                  <c:v>-5.4634240737206803E-3</c:v>
                </c:pt>
                <c:pt idx="306">
                  <c:v>-5.5909066002272374E-3</c:v>
                </c:pt>
                <c:pt idx="307">
                  <c:v>-5.719606265041673E-3</c:v>
                </c:pt>
                <c:pt idx="308">
                  <c:v>-5.8495141106553895E-3</c:v>
                </c:pt>
                <c:pt idx="309">
                  <c:v>-5.9806208334361724E-3</c:v>
                </c:pt>
                <c:pt idx="310">
                  <c:v>-6.1129167974766727E-3</c:v>
                </c:pt>
                <c:pt idx="311">
                  <c:v>-6.246392048431121E-3</c:v>
                </c:pt>
                <c:pt idx="312">
                  <c:v>-6.3810363273106782E-3</c:v>
                </c:pt>
                <c:pt idx="313">
                  <c:v>-6.5168390842102238E-3</c:v>
                </c:pt>
                <c:pt idx="314">
                  <c:v>-6.6537894919411738E-3</c:v>
                </c:pt>
                <c:pt idx="315">
                  <c:v>-6.7918764595473113E-3</c:v>
                </c:pt>
                <c:pt idx="316">
                  <c:v>-6.9310886456823107E-3</c:v>
                </c:pt>
                <c:pt idx="317">
                  <c:v>-7.0714144718295067E-3</c:v>
                </c:pt>
                <c:pt idx="318">
                  <c:v>-7.2128421353463371E-3</c:v>
                </c:pt>
                <c:pt idx="319">
                  <c:v>-7.3553596223172495E-3</c:v>
                </c:pt>
                <c:pt idx="320">
                  <c:v>-7.4989547202006773E-3</c:v>
                </c:pt>
                <c:pt idx="321">
                  <c:v>-7.6436150302570914E-3</c:v>
                </c:pt>
                <c:pt idx="322">
                  <c:v>-7.7893279797463947E-3</c:v>
                </c:pt>
                <c:pt idx="323">
                  <c:v>-7.9360808338844162E-3</c:v>
                </c:pt>
                <c:pt idx="324">
                  <c:v>-8.0838607075493923E-3</c:v>
                </c:pt>
                <c:pt idx="325">
                  <c:v>-8.2326545767304974E-3</c:v>
                </c:pt>
                <c:pt idx="326">
                  <c:v>-8.3824492897116853E-3</c:v>
                </c:pt>
                <c:pt idx="327">
                  <c:v>-8.5332315779848983E-3</c:v>
                </c:pt>
                <c:pt idx="328">
                  <c:v>-8.684988066887965E-3</c:v>
                </c:pt>
                <c:pt idx="329">
                  <c:v>-8.8377052464432889E-3</c:v>
                </c:pt>
                <c:pt idx="330">
                  <c:v>-8.9913693172848468E-3</c:v>
                </c:pt>
                <c:pt idx="331">
                  <c:v>-9.1459659350880112E-3</c:v>
                </c:pt>
                <c:pt idx="332">
                  <c:v>-9.3014800063109665E-3</c:v>
                </c:pt>
                <c:pt idx="333">
                  <c:v>-9.4578955932391913E-3</c:v>
                </c:pt>
                <c:pt idx="334">
                  <c:v>-9.6151958662111098E-3</c:v>
                </c:pt>
                <c:pt idx="335">
                  <c:v>-9.7733630647653218E-3</c:v>
                </c:pt>
                <c:pt idx="336">
                  <c:v>-9.9323784654644851E-3</c:v>
                </c:pt>
                <c:pt idx="337">
                  <c:v>-1.0092222355884596E-2</c:v>
                </c:pt>
                <c:pt idx="338">
                  <c:v>-1.0252874014349185E-2</c:v>
                </c:pt>
                <c:pt idx="339">
                  <c:v>-1.0414311695009991E-2</c:v>
                </c:pt>
                <c:pt idx="340">
                  <c:v>-1.0576512617894719E-2</c:v>
                </c:pt>
                <c:pt idx="341">
                  <c:v>-1.0739452963560331E-2</c:v>
                </c:pt>
                <c:pt idx="342">
                  <c:v>-1.0903107872008105E-2</c:v>
                </c:pt>
                <c:pt idx="343">
                  <c:v>-1.1067451445533475E-2</c:v>
                </c:pt>
                <c:pt idx="344">
                  <c:v>-1.1232456755199811E-2</c:v>
                </c:pt>
                <c:pt idx="345">
                  <c:v>-1.1398095850641334E-2</c:v>
                </c:pt>
                <c:pt idx="346">
                  <c:v>-1.1564339772915032E-2</c:v>
                </c:pt>
                <c:pt idx="347">
                  <c:v>-1.173115857013653E-2</c:v>
                </c:pt>
                <c:pt idx="348">
                  <c:v>-1.1898521315648433E-2</c:v>
                </c:pt>
                <c:pt idx="349">
                  <c:v>-1.206639612848338E-2</c:v>
                </c:pt>
                <c:pt idx="350">
                  <c:v>-1.2234750195897039E-2</c:v>
                </c:pt>
                <c:pt idx="351">
                  <c:v>-1.2403549797758545E-2</c:v>
                </c:pt>
                <c:pt idx="352">
                  <c:v>-1.2572760332598069E-2</c:v>
                </c:pt>
                <c:pt idx="353">
                  <c:v>-1.2742346345122439E-2</c:v>
                </c:pt>
                <c:pt idx="354">
                  <c:v>-1.291227155502103E-2</c:v>
                </c:pt>
                <c:pt idx="355">
                  <c:v>-1.30824988868944E-2</c:v>
                </c:pt>
                <c:pt idx="356">
                  <c:v>-1.3252990501148421E-2</c:v>
                </c:pt>
                <c:pt idx="357">
                  <c:v>-1.3423707825706423E-2</c:v>
                </c:pt>
                <c:pt idx="358">
                  <c:v>-1.3594611588400828E-2</c:v>
                </c:pt>
                <c:pt idx="359">
                  <c:v>-1.3765661849914951E-2</c:v>
                </c:pt>
                <c:pt idx="360">
                  <c:v>-1.3936818037153848E-2</c:v>
                </c:pt>
                <c:pt idx="361">
                  <c:v>-1.41080389769313E-2</c:v>
                </c:pt>
                <c:pt idx="362">
                  <c:v>-1.4279282929867809E-2</c:v>
                </c:pt>
                <c:pt idx="363">
                  <c:v>-1.4450507624401537E-2</c:v>
                </c:pt>
                <c:pt idx="364">
                  <c:v>-1.4621670290821509E-2</c:v>
                </c:pt>
                <c:pt idx="365">
                  <c:v>-1.4792727695238896E-2</c:v>
                </c:pt>
                <c:pt idx="366">
                  <c:v>-1.4963636173418456E-2</c:v>
                </c:pt>
                <c:pt idx="367">
                  <c:v>-1.5134351664398436E-2</c:v>
                </c:pt>
                <c:pt idx="368">
                  <c:v>-1.5304829743832984E-2</c:v>
                </c:pt>
                <c:pt idx="369">
                  <c:v>-1.5475025656996325E-2</c:v>
                </c:pt>
                <c:pt idx="370">
                  <c:v>-1.5644894351393566E-2</c:v>
                </c:pt>
                <c:pt idx="371">
                  <c:v>-1.5814390508927363E-2</c:v>
                </c:pt>
                <c:pt idx="372">
                  <c:v>-1.5983468577574947E-2</c:v>
                </c:pt>
                <c:pt idx="373">
                  <c:v>-1.6152082802533843E-2</c:v>
                </c:pt>
                <c:pt idx="374">
                  <c:v>-1.6320187256799169E-2</c:v>
                </c:pt>
                <c:pt idx="375">
                  <c:v>-1.6487735871139098E-2</c:v>
                </c:pt>
                <c:pt idx="376">
                  <c:v>-1.6654682463439062E-2</c:v>
                </c:pt>
                <c:pt idx="377">
                  <c:v>-1.6820980767388367E-2</c:v>
                </c:pt>
                <c:pt idx="378">
                  <c:v>-1.6986584460486565E-2</c:v>
                </c:pt>
                <c:pt idx="379">
                  <c:v>-1.7151447279099147E-2</c:v>
                </c:pt>
                <c:pt idx="380">
                  <c:v>-1.7315523409521239E-2</c:v>
                </c:pt>
                <c:pt idx="381">
                  <c:v>-1.7478768103041012E-2</c:v>
                </c:pt>
                <c:pt idx="382">
                  <c:v>-1.7641138175693964E-2</c:v>
                </c:pt>
                <c:pt idx="383">
                  <c:v>-1.7802592263934165E-2</c:v>
                </c:pt>
                <c:pt idx="384">
                  <c:v>-1.7963090974149332E-2</c:v>
                </c:pt>
                <c:pt idx="385">
                  <c:v>-1.8122597010966694E-2</c:v>
                </c:pt>
                <c:pt idx="386">
                  <c:v>-1.8281075289333926E-2</c:v>
                </c:pt>
                <c:pt idx="387">
                  <c:v>-1.8438493031512203E-2</c:v>
                </c:pt>
                <c:pt idx="388">
                  <c:v>-1.8594819849920386E-2</c:v>
                </c:pt>
                <c:pt idx="389">
                  <c:v>-1.8750027816722172E-2</c:v>
                </c:pt>
                <c:pt idx="390">
                  <c:v>-1.8904091521008984E-2</c:v>
                </c:pt>
                <c:pt idx="391">
                  <c:v>-1.9056988114392853E-2</c:v>
                </c:pt>
                <c:pt idx="392">
                  <c:v>-1.9208697345786938E-2</c:v>
                </c:pt>
                <c:pt idx="393">
                  <c:v>-1.9359201586115381E-2</c:v>
                </c:pt>
                <c:pt idx="394">
                  <c:v>-1.9508485843659964E-2</c:v>
                </c:pt>
                <c:pt idx="395">
                  <c:v>-1.9656537770717332E-2</c:v>
                </c:pt>
                <c:pt idx="396">
                  <c:v>-1.9803347662208523E-2</c:v>
                </c:pt>
                <c:pt idx="397">
                  <c:v>-1.994890844685137E-2</c:v>
                </c:pt>
                <c:pt idx="398">
                  <c:v>-2.0093215671476126E-2</c:v>
                </c:pt>
                <c:pt idx="399">
                  <c:v>-2.0236267479035803E-2</c:v>
                </c:pt>
                <c:pt idx="400">
                  <c:v>-2.037806458083493E-2</c:v>
                </c:pt>
                <c:pt idx="401">
                  <c:v>-2.0518610223473004E-2</c:v>
                </c:pt>
                <c:pt idx="402">
                  <c:v>-2.065791015097361E-2</c:v>
                </c:pt>
                <c:pt idx="403">
                  <c:v>-2.0795972562544639E-2</c:v>
                </c:pt>
                <c:pt idx="404">
                  <c:v>-2.093280801052946E-2</c:v>
                </c:pt>
                <c:pt idx="405">
                  <c:v>-2.1068429118643605E-2</c:v>
                </c:pt>
                <c:pt idx="406">
                  <c:v>-2.1202850153973569E-2</c:v>
                </c:pt>
                <c:pt idx="407">
                  <c:v>-2.1336086669093309E-2</c:v>
                </c:pt>
                <c:pt idx="408">
                  <c:v>-2.1468155296606565E-2</c:v>
                </c:pt>
                <c:pt idx="409">
                  <c:v>-2.1599073608619714E-2</c:v>
                </c:pt>
                <c:pt idx="410">
                  <c:v>-2.1728859987360502E-2</c:v>
                </c:pt>
                <c:pt idx="411">
                  <c:v>-2.1857533504046411E-2</c:v>
                </c:pt>
                <c:pt idx="412">
                  <c:v>-2.1985113805539011E-2</c:v>
                </c:pt>
                <c:pt idx="413">
                  <c:v>-2.2111621008432076E-2</c:v>
                </c:pt>
                <c:pt idx="414">
                  <c:v>-2.2237075600235849E-2</c:v>
                </c:pt>
                <c:pt idx="415">
                  <c:v>-2.2361498347330748E-2</c:v>
                </c:pt>
                <c:pt idx="416">
                  <c:v>-2.2484910209375396E-2</c:v>
                </c:pt>
                <c:pt idx="417">
                  <c:v>-2.2607332259862976E-2</c:v>
                </c:pt>
                <c:pt idx="418">
                  <c:v>-2.2728785612531797E-2</c:v>
                </c:pt>
                <c:pt idx="419">
                  <c:v>-2.2849291353344976E-2</c:v>
                </c:pt>
                <c:pt idx="420">
                  <c:v>-2.2968870477764563E-2</c:v>
                </c:pt>
                <c:pt idx="421">
                  <c:v>-2.3087543833055432E-2</c:v>
                </c:pt>
                <c:pt idx="422">
                  <c:v>-2.3205332065363266E-2</c:v>
                </c:pt>
                <c:pt idx="423">
                  <c:v>-2.3322255571320689E-2</c:v>
                </c:pt>
                <c:pt idx="424">
                  <c:v>-2.3438334453944915E-2</c:v>
                </c:pt>
                <c:pt idx="425">
                  <c:v>-2.3553588482598486E-2</c:v>
                </c:pt>
                <c:pt idx="426">
                  <c:v>-2.3668037056794492E-2</c:v>
                </c:pt>
                <c:pt idx="427">
                  <c:v>-2.3781699173634922E-2</c:v>
                </c:pt>
                <c:pt idx="428">
                  <c:v>-2.3894593398680254E-2</c:v>
                </c:pt>
                <c:pt idx="429">
                  <c:v>-2.4006737840055664E-2</c:v>
                </c:pt>
                <c:pt idx="430">
                  <c:v>-2.4118150125607311E-2</c:v>
                </c:pt>
                <c:pt idx="431">
                  <c:v>-2.4228847382930175E-2</c:v>
                </c:pt>
                <c:pt idx="432">
                  <c:v>-2.4338846222095614E-2</c:v>
                </c:pt>
                <c:pt idx="433">
                  <c:v>-2.4448162720914931E-2</c:v>
                </c:pt>
                <c:pt idx="434">
                  <c:v>-2.4556812412581269E-2</c:v>
                </c:pt>
                <c:pt idx="435">
                  <c:v>-2.4664810275540055E-2</c:v>
                </c:pt>
                <c:pt idx="436">
                  <c:v>-2.4772170725443691E-2</c:v>
                </c:pt>
                <c:pt idx="437">
                  <c:v>-2.4878907609053435E-2</c:v>
                </c:pt>
                <c:pt idx="438">
                  <c:v>-2.4985034199957356E-2</c:v>
                </c:pt>
                <c:pt idx="439">
                  <c:v>-2.5090563195978993E-2</c:v>
                </c:pt>
                <c:pt idx="440">
                  <c:v>-2.5195506718157401E-2</c:v>
                </c:pt>
                <c:pt idx="441">
                  <c:v>-2.5299876311185073E-2</c:v>
                </c:pt>
                <c:pt idx="442">
                  <c:v>-2.5403682945195041E-2</c:v>
                </c:pt>
                <c:pt idx="443">
                  <c:v>-2.5506937018794459E-2</c:v>
                </c:pt>
                <c:pt idx="444">
                  <c:v>-2.5609648363246251E-2</c:v>
                </c:pt>
                <c:pt idx="445">
                  <c:v>-2.5711826247706047E-2</c:v>
                </c:pt>
                <c:pt idx="446">
                  <c:v>-2.5813479385425778E-2</c:v>
                </c:pt>
                <c:pt idx="447">
                  <c:v>-2.591461594083987E-2</c:v>
                </c:pt>
                <c:pt idx="448">
                  <c:v>-2.6015243537454959E-2</c:v>
                </c:pt>
                <c:pt idx="449">
                  <c:v>-2.6115369266467247E-2</c:v>
                </c:pt>
                <c:pt idx="450">
                  <c:v>-2.6214999696036613E-2</c:v>
                </c:pt>
                <c:pt idx="451">
                  <c:v>-2.631414088114991E-2</c:v>
                </c:pt>
                <c:pt idx="452">
                  <c:v>-2.6412798374009675E-2</c:v>
                </c:pt>
                <c:pt idx="453">
                  <c:v>-2.6510977234888509E-2</c:v>
                </c:pt>
                <c:pt idx="454">
                  <c:v>-2.6608682043392153E-2</c:v>
                </c:pt>
                <c:pt idx="455">
                  <c:v>-2.6705916910078054E-2</c:v>
                </c:pt>
                <c:pt idx="456">
                  <c:v>-2.6802685488379344E-2</c:v>
                </c:pt>
                <c:pt idx="457">
                  <c:v>-2.6898990986787046E-2</c:v>
                </c:pt>
                <c:pt idx="458">
                  <c:v>-2.6994836181246276E-2</c:v>
                </c:pt>
                <c:pt idx="459">
                  <c:v>-2.7090223427725005E-2</c:v>
                </c:pt>
                <c:pt idx="460">
                  <c:v>-2.7185154674916605E-2</c:v>
                </c:pt>
                <c:pt idx="461">
                  <c:v>-2.7279631477040142E-2</c:v>
                </c:pt>
                <c:pt idx="462">
                  <c:v>-2.7373655006704245E-2</c:v>
                </c:pt>
                <c:pt idx="463">
                  <c:v>-2.7467226067803475E-2</c:v>
                </c:pt>
                <c:pt idx="464">
                  <c:v>-2.7560345108417601E-2</c:v>
                </c:pt>
                <c:pt idx="465">
                  <c:v>-2.765301223368689E-2</c:v>
                </c:pt>
                <c:pt idx="466">
                  <c:v>-2.774522727450026E-2</c:v>
                </c:pt>
                <c:pt idx="467">
                  <c:v>-2.7836990032276871E-2</c:v>
                </c:pt>
                <c:pt idx="468">
                  <c:v>-2.7928300666719991E-2</c:v>
                </c:pt>
                <c:pt idx="469">
                  <c:v>-2.801916001052247E-2</c:v>
                </c:pt>
                <c:pt idx="470">
                  <c:v>-2.8109569729033276E-2</c:v>
                </c:pt>
                <c:pt idx="471">
                  <c:v>-2.8199532412678162E-2</c:v>
                </c:pt>
                <c:pt idx="472">
                  <c:v>-2.8289051656201047E-2</c:v>
                </c:pt>
                <c:pt idx="473">
                  <c:v>-2.8378132127887257E-2</c:v>
                </c:pt>
                <c:pt idx="474">
                  <c:v>-2.8466779629480542E-2</c:v>
                </c:pt>
                <c:pt idx="475">
                  <c:v>-2.8555001147380531E-2</c:v>
                </c:pt>
                <c:pt idx="476">
                  <c:v>-2.8642804895676995E-2</c:v>
                </c:pt>
                <c:pt idx="477">
                  <c:v>-2.8730200351552451E-2</c:v>
                </c:pt>
                <c:pt idx="478">
                  <c:v>-2.8817198283561038E-2</c:v>
                </c:pt>
                <c:pt idx="479">
                  <c:v>-2.8903810773267629E-2</c:v>
                </c:pt>
                <c:pt idx="480">
                  <c:v>-2.8990051230709184E-2</c:v>
                </c:pt>
                <c:pt idx="481">
                  <c:v>-2.9075934404118424E-2</c:v>
                </c:pt>
                <c:pt idx="482">
                  <c:v>-2.9161476384328588E-2</c:v>
                </c:pt>
                <c:pt idx="483">
                  <c:v>-2.9246694604258414E-2</c:v>
                </c:pt>
                <c:pt idx="484">
                  <c:v>-2.933160783385614E-2</c:v>
                </c:pt>
                <c:pt idx="485">
                  <c:v>-2.9416236170862808E-2</c:v>
                </c:pt>
                <c:pt idx="486">
                  <c:v>-2.9500601027737189E-2</c:v>
                </c:pt>
                <c:pt idx="487">
                  <c:v>-2.9584725115066369E-2</c:v>
                </c:pt>
                <c:pt idx="488">
                  <c:v>-2.9668632421769814E-2</c:v>
                </c:pt>
                <c:pt idx="489">
                  <c:v>-2.9752348192388242E-2</c:v>
                </c:pt>
                <c:pt idx="490">
                  <c:v>-2.9835898901732869E-2</c:v>
                </c:pt>
                <c:pt idx="491">
                  <c:v>-2.9919312193190193E-2</c:v>
                </c:pt>
                <c:pt idx="492">
                  <c:v>-3.0002616707781798E-2</c:v>
                </c:pt>
                <c:pt idx="493">
                  <c:v>-3.0085841824336414E-2</c:v>
                </c:pt>
                <c:pt idx="494">
                  <c:v>-3.0169017442326196E-2</c:v>
                </c:pt>
                <c:pt idx="495">
                  <c:v>-3.025217385741448E-2</c:v>
                </c:pt>
                <c:pt idx="496">
                  <c:v>-3.0335341676518721E-2</c:v>
                </c:pt>
                <c:pt idx="497">
                  <c:v>-3.0418551739688438E-2</c:v>
                </c:pt>
                <c:pt idx="498">
                  <c:v>-3.0501835047038874E-2</c:v>
                </c:pt>
                <c:pt idx="499">
                  <c:v>-3.0585222690459823E-2</c:v>
                </c:pt>
                <c:pt idx="500">
                  <c:v>-3.0668745789886979E-2</c:v>
                </c:pt>
                <c:pt idx="501">
                  <c:v>-3.0752435433931063E-2</c:v>
                </c:pt>
                <c:pt idx="502">
                  <c:v>-3.0836322624667321E-2</c:v>
                </c:pt>
                <c:pt idx="503">
                  <c:v>-3.0920438226393652E-2</c:v>
                </c:pt>
                <c:pt idx="504">
                  <c:v>-3.1004812918172541E-2</c:v>
                </c:pt>
                <c:pt idx="505">
                  <c:v>-3.1089477149977139E-2</c:v>
                </c:pt>
                <c:pt idx="506">
                  <c:v>-3.1174461102269083E-2</c:v>
                </c:pt>
                <c:pt idx="507">
                  <c:v>-3.125979464884019E-2</c:v>
                </c:pt>
                <c:pt idx="508">
                  <c:v>-3.1345507322757184E-2</c:v>
                </c:pt>
                <c:pt idx="509">
                  <c:v>-3.1431628285253428E-2</c:v>
                </c:pt>
                <c:pt idx="510">
                  <c:v>-3.1518186297417705E-2</c:v>
                </c:pt>
                <c:pt idx="511">
                  <c:v>-3.1605209694535397E-2</c:v>
                </c:pt>
                <c:pt idx="512">
                  <c:v>-3.1692726362942444E-2</c:v>
                </c:pt>
                <c:pt idx="513">
                  <c:v>-3.1780763719258545E-2</c:v>
                </c:pt>
                <c:pt idx="514">
                  <c:v>-3.1869348691869817E-2</c:v>
                </c:pt>
                <c:pt idx="515">
                  <c:v>-3.1958507704537516E-2</c:v>
                </c:pt>
                <c:pt idx="516">
                  <c:v>-3.2048266662013353E-2</c:v>
                </c:pt>
                <c:pt idx="517">
                  <c:v>-3.2138650937546649E-2</c:v>
                </c:pt>
                <c:pt idx="518">
                  <c:v>-3.2229685362174104E-2</c:v>
                </c:pt>
                <c:pt idx="519">
                  <c:v>-3.2321394215685979E-2</c:v>
                </c:pt>
                <c:pt idx="520">
                  <c:v>-3.2413801219168356E-2</c:v>
                </c:pt>
                <c:pt idx="521">
                  <c:v>-3.2506929529024162E-2</c:v>
                </c:pt>
                <c:pt idx="522">
                  <c:v>-3.2600801732380454E-2</c:v>
                </c:pt>
                <c:pt idx="523">
                  <c:v>-3.2695439843793341E-2</c:v>
                </c:pt>
                <c:pt idx="524">
                  <c:v>-3.2790865303165481E-2</c:v>
                </c:pt>
                <c:pt idx="525">
                  <c:v>-3.2887098974795248E-2</c:v>
                </c:pt>
                <c:pt idx="526">
                  <c:v>-3.2984161147480005E-2</c:v>
                </c:pt>
                <c:pt idx="527">
                  <c:v>-3.3082071535599784E-2</c:v>
                </c:pt>
                <c:pt idx="528">
                  <c:v>-3.3180849281110529E-2</c:v>
                </c:pt>
                <c:pt idx="529">
                  <c:v>-3.3280512956380057E-2</c:v>
                </c:pt>
                <c:pt idx="530">
                  <c:v>-3.3381080567802458E-2</c:v>
                </c:pt>
                <c:pt idx="531">
                  <c:v>-3.3482569560130133E-2</c:v>
                </c:pt>
                <c:pt idx="532">
                  <c:v>-3.3584996821465568E-2</c:v>
                </c:pt>
                <c:pt idx="533">
                  <c:v>-3.3688378688857601E-2</c:v>
                </c:pt>
                <c:pt idx="534">
                  <c:v>-3.3792730954450109E-2</c:v>
                </c:pt>
                <c:pt idx="535">
                  <c:v>-3.3898068872133251E-2</c:v>
                </c:pt>
                <c:pt idx="536">
                  <c:v>-3.4004407164650377E-2</c:v>
                </c:pt>
                <c:pt idx="537">
                  <c:v>-3.4111760031116004E-2</c:v>
                </c:pt>
                <c:pt idx="538">
                  <c:v>-3.4220141154902628E-2</c:v>
                </c:pt>
                <c:pt idx="539">
                  <c:v>-3.4329563711856484E-2</c:v>
                </c:pt>
                <c:pt idx="540">
                  <c:v>-3.4440040378804708E-2</c:v>
                </c:pt>
                <c:pt idx="541">
                  <c:v>-3.4551583342317983E-2</c:v>
                </c:pt>
                <c:pt idx="542">
                  <c:v>-3.4664204307695796E-2</c:v>
                </c:pt>
                <c:pt idx="543">
                  <c:v>-3.4777914508141841E-2</c:v>
                </c:pt>
                <c:pt idx="544">
                  <c:v>-3.4892724714100744E-2</c:v>
                </c:pt>
                <c:pt idx="545">
                  <c:v>-3.500864524272769E-2</c:v>
                </c:pt>
                <c:pt idx="546">
                  <c:v>-3.5125685967464841E-2</c:v>
                </c:pt>
                <c:pt idx="547">
                  <c:v>-3.5243856327700197E-2</c:v>
                </c:pt>
                <c:pt idx="548">
                  <c:v>-3.5363165338485762E-2</c:v>
                </c:pt>
                <c:pt idx="549">
                  <c:v>-3.5483621600293676E-2</c:v>
                </c:pt>
                <c:pt idx="550">
                  <c:v>-3.5605233308790216E-2</c:v>
                </c:pt>
                <c:pt idx="551">
                  <c:v>-3.5728008264609104E-2</c:v>
                </c:pt>
                <c:pt idx="552">
                  <c:v>-3.5851953883106816E-2</c:v>
                </c:pt>
                <c:pt idx="553">
                  <c:v>-3.5977077204083718E-2</c:v>
                </c:pt>
                <c:pt idx="554">
                  <c:v>-3.6103384852958366E-2</c:v>
                </c:pt>
                <c:pt idx="555">
                  <c:v>-3.623088284893701E-2</c:v>
                </c:pt>
                <c:pt idx="556">
                  <c:v>-3.6359576288901956E-2</c:v>
                </c:pt>
                <c:pt idx="557">
                  <c:v>-3.6489469094532614E-2</c:v>
                </c:pt>
                <c:pt idx="558">
                  <c:v>-3.662056389381517E-2</c:v>
                </c:pt>
                <c:pt idx="559">
                  <c:v>-3.6752861960696832E-2</c:v>
                </c:pt>
                <c:pt idx="560">
                  <c:v>-3.6886363165924439E-2</c:v>
                </c:pt>
                <c:pt idx="561">
                  <c:v>-3.7021065936302812E-2</c:v>
                </c:pt>
                <c:pt idx="562">
                  <c:v>-3.715696722173685E-2</c:v>
                </c:pt>
                <c:pt idx="563">
                  <c:v>-3.7294062469532291E-2</c:v>
                </c:pt>
                <c:pt idx="564">
                  <c:v>-3.7432345605457752E-2</c:v>
                </c:pt>
                <c:pt idx="565">
                  <c:v>-3.7571809021093493E-2</c:v>
                </c:pt>
                <c:pt idx="566">
                  <c:v>-3.7712443567015599E-2</c:v>
                </c:pt>
                <c:pt idx="567">
                  <c:v>-3.7854238551385117E-2</c:v>
                </c:pt>
                <c:pt idx="568">
                  <c:v>-3.7997181743532844E-2</c:v>
                </c:pt>
                <c:pt idx="569">
                  <c:v>-3.8141259382151176E-2</c:v>
                </c:pt>
                <c:pt idx="570">
                  <c:v>-3.8286456187722945E-2</c:v>
                </c:pt>
                <c:pt idx="571">
                  <c:v>-3.8432755378836767E-2</c:v>
                </c:pt>
                <c:pt idx="572">
                  <c:v>-3.8580138692055996E-2</c:v>
                </c:pt>
                <c:pt idx="573">
                  <c:v>-3.8728586405025994E-2</c:v>
                </c:pt>
                <c:pt idx="574">
                  <c:v>-3.8878077362521052E-2</c:v>
                </c:pt>
                <c:pt idx="575">
                  <c:v>-3.9028589005148655E-2</c:v>
                </c:pt>
                <c:pt idx="576">
                  <c:v>-3.9180097400443814E-2</c:v>
                </c:pt>
                <c:pt idx="577">
                  <c:v>-3.9332577276101434E-2</c:v>
                </c:pt>
                <c:pt idx="578">
                  <c:v>-3.9486002055109055E-2</c:v>
                </c:pt>
                <c:pt idx="579">
                  <c:v>-3.9640343932797945E-2</c:v>
                </c:pt>
                <c:pt idx="580">
                  <c:v>-3.9795574082267658E-2</c:v>
                </c:pt>
                <c:pt idx="581">
                  <c:v>-3.995166296414053E-2</c:v>
                </c:pt>
                <c:pt idx="582">
                  <c:v>-4.0108580584854781E-2</c:v>
                </c:pt>
                <c:pt idx="583">
                  <c:v>-4.0266296644269312E-2</c:v>
                </c:pt>
                <c:pt idx="584">
                  <c:v>-4.0424780635673112E-2</c:v>
                </c:pt>
                <c:pt idx="585">
                  <c:v>-4.0584001937006529E-2</c:v>
                </c:pt>
                <c:pt idx="586">
                  <c:v>-4.0743929895437805E-2</c:v>
                </c:pt>
                <c:pt idx="587">
                  <c:v>-4.0904533905683424E-2</c:v>
                </c:pt>
                <c:pt idx="588">
                  <c:v>-4.1065783482378382E-2</c:v>
                </c:pt>
                <c:pt idx="589">
                  <c:v>-4.1227648326788616E-2</c:v>
                </c:pt>
                <c:pt idx="590">
                  <c:v>-4.1390098388147882E-2</c:v>
                </c:pt>
                <c:pt idx="591">
                  <c:v>-4.1553103919891018E-2</c:v>
                </c:pt>
                <c:pt idx="592">
                  <c:v>-4.1716635531045577E-2</c:v>
                </c:pt>
                <c:pt idx="593">
                  <c:v>-4.1880664233034104E-2</c:v>
                </c:pt>
                <c:pt idx="594">
                  <c:v>-4.2045161482130375E-2</c:v>
                </c:pt>
                <c:pt idx="595">
                  <c:v>-4.2210099217802492E-2</c:v>
                </c:pt>
                <c:pt idx="596">
                  <c:v>-4.2375449897168224E-2</c:v>
                </c:pt>
                <c:pt idx="597">
                  <c:v>-4.2541186525778089E-2</c:v>
                </c:pt>
                <c:pt idx="598">
                  <c:v>-4.2707282684933429E-2</c:v>
                </c:pt>
                <c:pt idx="599">
                  <c:v>-4.2873712555738408E-2</c:v>
                </c:pt>
                <c:pt idx="600">
                  <c:v>-4.3040450940077017E-2</c:v>
                </c:pt>
                <c:pt idx="601">
                  <c:v>-4.3207473278697651E-2</c:v>
                </c:pt>
                <c:pt idx="602">
                  <c:v>-4.3374755666580674E-2</c:v>
                </c:pt>
                <c:pt idx="603">
                  <c:v>-4.3542274865756903E-2</c:v>
                </c:pt>
                <c:pt idx="604">
                  <c:v>-4.3710008315737243E-2</c:v>
                </c:pt>
                <c:pt idx="605">
                  <c:v>-4.3877934141707479E-2</c:v>
                </c:pt>
                <c:pt idx="606">
                  <c:v>-4.4046031160634505E-2</c:v>
                </c:pt>
                <c:pt idx="607">
                  <c:v>-4.4214278885424528E-2</c:v>
                </c:pt>
                <c:pt idx="608">
                  <c:v>-4.4382657527266958E-2</c:v>
                </c:pt>
                <c:pt idx="609">
                  <c:v>-4.4551147996291188E-2</c:v>
                </c:pt>
                <c:pt idx="610">
                  <c:v>-4.4719731900658831E-2</c:v>
                </c:pt>
                <c:pt idx="611">
                  <c:v>-4.4888391544205979E-2</c:v>
                </c:pt>
                <c:pt idx="612">
                  <c:v>-4.5057109922747134E-2</c:v>
                </c:pt>
                <c:pt idx="613">
                  <c:v>-4.522587071914471E-2</c:v>
                </c:pt>
                <c:pt idx="614">
                  <c:v>-4.5394658297244227E-2</c:v>
                </c:pt>
                <c:pt idx="615">
                  <c:v>-4.5563457694769841E-2</c:v>
                </c:pt>
                <c:pt idx="616">
                  <c:v>-4.5732254615270161E-2</c:v>
                </c:pt>
                <c:pt idx="617">
                  <c:v>-4.5901035419199293E-2</c:v>
                </c:pt>
                <c:pt idx="618">
                  <c:v>-4.6069787114214222E-2</c:v>
                </c:pt>
                <c:pt idx="619">
                  <c:v>-4.6238497344764505E-2</c:v>
                </c:pt>
                <c:pt idx="620">
                  <c:v>-4.6407154381047006E-2</c:v>
                </c:pt>
                <c:pt idx="621">
                  <c:v>-4.6575747107393518E-2</c:v>
                </c:pt>
                <c:pt idx="622">
                  <c:v>-4.6744265010156105E-2</c:v>
                </c:pt>
                <c:pt idx="623">
                  <c:v>-4.6912698165150563E-2</c:v>
                </c:pt>
                <c:pt idx="624">
                  <c:v>-4.7081037224715697E-2</c:v>
                </c:pt>
                <c:pt idx="625">
                  <c:v>-4.7249273404441725E-2</c:v>
                </c:pt>
                <c:pt idx="626">
                  <c:v>-4.7417398469619093E-2</c:v>
                </c:pt>
                <c:pt idx="627">
                  <c:v>-4.7585404721454422E-2</c:v>
                </c:pt>
                <c:pt idx="628">
                  <c:v>-4.7753284983098949E-2</c:v>
                </c:pt>
                <c:pt idx="629">
                  <c:v>-4.7921032585530474E-2</c:v>
                </c:pt>
                <c:pt idx="630">
                  <c:v>-4.8088641353328326E-2</c:v>
                </c:pt>
                <c:pt idx="631">
                  <c:v>-4.8256105590377144E-2</c:v>
                </c:pt>
                <c:pt idx="632">
                  <c:v>-4.8423420065534337E-2</c:v>
                </c:pt>
                <c:pt idx="633">
                  <c:v>-4.8590579998291167E-2</c:v>
                </c:pt>
                <c:pt idx="634">
                  <c:v>-4.8757581044458667E-2</c:v>
                </c:pt>
                <c:pt idx="635">
                  <c:v>-4.89244192819039E-2</c:v>
                </c:pt>
                <c:pt idx="636">
                  <c:v>-4.9091091196362589E-2</c:v>
                </c:pt>
                <c:pt idx="637">
                  <c:v>-4.9257593667350698E-2</c:v>
                </c:pt>
                <c:pt idx="638">
                  <c:v>-4.9423923954196675E-2</c:v>
                </c:pt>
                <c:pt idx="639">
                  <c:v>-4.9590079682213337E-2</c:v>
                </c:pt>
                <c:pt idx="640">
                  <c:v>-4.9756058829028164E-2</c:v>
                </c:pt>
                <c:pt idx="641">
                  <c:v>-4.9921859730382392E-2</c:v>
                </c:pt>
                <c:pt idx="642">
                  <c:v>-5.0087481146970085E-2</c:v>
                </c:pt>
                <c:pt idx="643">
                  <c:v>-5.0252922380895772E-2</c:v>
                </c:pt>
                <c:pt idx="644">
                  <c:v>-5.0418183367153986E-2</c:v>
                </c:pt>
                <c:pt idx="645">
                  <c:v>-5.0583264711825976E-2</c:v>
                </c:pt>
                <c:pt idx="646">
                  <c:v>-5.0748167707334209E-2</c:v>
                </c:pt>
                <c:pt idx="647">
                  <c:v>-5.0912894343443753E-2</c:v>
                </c:pt>
                <c:pt idx="648">
                  <c:v>-5.1077447315113884E-2</c:v>
                </c:pt>
                <c:pt idx="649">
                  <c:v>-5.1241830027457219E-2</c:v>
                </c:pt>
                <c:pt idx="650">
                  <c:v>-5.1406046598017167E-2</c:v>
                </c:pt>
                <c:pt idx="651">
                  <c:v>-5.1570101856564486E-2</c:v>
                </c:pt>
                <c:pt idx="652">
                  <c:v>-5.1734001342602934E-2</c:v>
                </c:pt>
                <c:pt idx="653">
                  <c:v>-5.1897751300764829E-2</c:v>
                </c:pt>
                <c:pt idx="654">
                  <c:v>-5.2061358674268247E-2</c:v>
                </c:pt>
                <c:pt idx="655">
                  <c:v>-5.2224831096598777E-2</c:v>
                </c:pt>
                <c:pt idx="656">
                  <c:v>-5.238817688157036E-2</c:v>
                </c:pt>
                <c:pt idx="657">
                  <c:v>-5.2551405011911356E-2</c:v>
                </c:pt>
                <c:pt idx="658">
                  <c:v>-5.2714525126514582E-2</c:v>
                </c:pt>
                <c:pt idx="659">
                  <c:v>-5.2877547506482096E-2</c:v>
                </c:pt>
                <c:pt idx="660">
                  <c:v>-5.3040483060088552E-2</c:v>
                </c:pt>
                <c:pt idx="661">
                  <c:v>-5.3203343306779741E-2</c:v>
                </c:pt>
                <c:pt idx="662">
                  <c:v>-5.3366140360316887E-2</c:v>
                </c:pt>
                <c:pt idx="663">
                  <c:v>-5.3528886911169672E-2</c:v>
                </c:pt>
                <c:pt idx="664">
                  <c:v>-5.3691596208256462E-2</c:v>
                </c:pt>
                <c:pt idx="665">
                  <c:v>-5.3854282040122638E-2</c:v>
                </c:pt>
                <c:pt idx="666">
                  <c:v>-5.4016958715643576E-2</c:v>
                </c:pt>
                <c:pt idx="667">
                  <c:v>-5.4179641044332989E-2</c:v>
                </c:pt>
                <c:pt idx="668">
                  <c:v>-5.4342344316331885E-2</c:v>
                </c:pt>
                <c:pt idx="669">
                  <c:v>-5.4505084282148966E-2</c:v>
                </c:pt>
                <c:pt idx="670">
                  <c:v>-5.4667877132218511E-2</c:v>
                </c:pt>
                <c:pt idx="671">
                  <c:v>-5.4830739476336841E-2</c:v>
                </c:pt>
                <c:pt idx="672">
                  <c:v>-5.4993688323034896E-2</c:v>
                </c:pt>
                <c:pt idx="673">
                  <c:v>-5.5156741058939661E-2</c:v>
                </c:pt>
                <c:pt idx="674">
                  <c:v>-5.5319915428173869E-2</c:v>
                </c:pt>
                <c:pt idx="675">
                  <c:v>-5.5483229511839517E-2</c:v>
                </c:pt>
                <c:pt idx="676">
                  <c:v>-5.5646701707626707E-2</c:v>
                </c:pt>
                <c:pt idx="677">
                  <c:v>-5.581035070958705E-2</c:v>
                </c:pt>
                <c:pt idx="678">
                  <c:v>-5.5974195488106719E-2</c:v>
                </c:pt>
                <c:pt idx="679">
                  <c:v>-5.6138255220974903E-2</c:v>
                </c:pt>
                <c:pt idx="680">
                  <c:v>-5.6302549069758165E-2</c:v>
                </c:pt>
                <c:pt idx="681">
                  <c:v>-5.6467095830621844E-2</c:v>
                </c:pt>
                <c:pt idx="682">
                  <c:v>-5.6631913649617782E-2</c:v>
                </c:pt>
                <c:pt idx="683">
                  <c:v>-5.6797019874564064E-2</c:v>
                </c:pt>
                <c:pt idx="684">
                  <c:v>-5.696243096629789E-2</c:v>
                </c:pt>
                <c:pt idx="685">
                  <c:v>-5.7128162421749402E-2</c:v>
                </c:pt>
                <c:pt idx="686">
                  <c:v>-5.729422870605929E-2</c:v>
                </c:pt>
                <c:pt idx="687">
                  <c:v>-5.7460643193115744E-2</c:v>
                </c:pt>
                <c:pt idx="688">
                  <c:v>-5.7627418113997853E-2</c:v>
                </c:pt>
                <c:pt idx="689">
                  <c:v>-5.7794564512836606E-2</c:v>
                </c:pt>
                <c:pt idx="690">
                  <c:v>-5.7962092209626413E-2</c:v>
                </c:pt>
                <c:pt idx="691">
                  <c:v>-5.8130009769541274E-2</c:v>
                </c:pt>
                <c:pt idx="692">
                  <c:v>-5.8298324478328625E-2</c:v>
                </c:pt>
                <c:pt idx="693">
                  <c:v>-5.8467042323373852E-2</c:v>
                </c:pt>
                <c:pt idx="694">
                  <c:v>-5.8636167980047345E-2</c:v>
                </c:pt>
                <c:pt idx="695">
                  <c:v>-5.8805704802963099E-2</c:v>
                </c:pt>
                <c:pt idx="696">
                  <c:v>-5.8975654821796487E-2</c:v>
                </c:pt>
                <c:pt idx="697">
                  <c:v>-5.9146018741324954E-2</c:v>
                </c:pt>
                <c:pt idx="698">
                  <c:v>-5.93167959453718E-2</c:v>
                </c:pt>
                <c:pt idx="699">
                  <c:v>-5.9487984504349251E-2</c:v>
                </c:pt>
                <c:pt idx="700">
                  <c:v>-5.9659581186111983E-2</c:v>
                </c:pt>
                <c:pt idx="701">
                  <c:v>-5.9831581469846809E-2</c:v>
                </c:pt>
                <c:pt idx="702">
                  <c:v>-6.0003979562738369E-2</c:v>
                </c:pt>
                <c:pt idx="703">
                  <c:v>-6.0176768419164667E-2</c:v>
                </c:pt>
                <c:pt idx="704">
                  <c:v>-6.0349939762188609E-2</c:v>
                </c:pt>
                <c:pt idx="705">
                  <c:v>-6.0523484107124798E-2</c:v>
                </c:pt>
                <c:pt idx="706">
                  <c:v>-6.0697390786972789E-2</c:v>
                </c:pt>
                <c:pt idx="707">
                  <c:v>-6.0871647979519786E-2</c:v>
                </c:pt>
                <c:pt idx="708">
                  <c:v>-6.1046242735926161E-2</c:v>
                </c:pt>
                <c:pt idx="709">
                  <c:v>-6.1221161010619141E-2</c:v>
                </c:pt>
                <c:pt idx="710">
                  <c:v>-6.1396387692329114E-2</c:v>
                </c:pt>
                <c:pt idx="711">
                  <c:v>-6.1571906636113095E-2</c:v>
                </c:pt>
                <c:pt idx="712">
                  <c:v>-6.1747700696220202E-2</c:v>
                </c:pt>
                <c:pt idx="713">
                  <c:v>-6.1923751759661527E-2</c:v>
                </c:pt>
                <c:pt idx="714">
                  <c:v>-6.210004078035658E-2</c:v>
                </c:pt>
                <c:pt idx="715">
                  <c:v>-6.2276547813736371E-2</c:v>
                </c:pt>
                <c:pt idx="716">
                  <c:v>-6.2453252051690673E-2</c:v>
                </c:pt>
                <c:pt idx="717">
                  <c:v>-6.2630131857755497E-2</c:v>
                </c:pt>
                <c:pt idx="718">
                  <c:v>-6.2807164802442847E-2</c:v>
                </c:pt>
                <c:pt idx="719">
                  <c:v>-6.2984327698622444E-2</c:v>
                </c:pt>
                <c:pt idx="720">
                  <c:v>-6.3161596636871584E-2</c:v>
                </c:pt>
                <c:pt idx="721">
                  <c:v>-6.3338947020715158E-2</c:v>
                </c:pt>
                <c:pt idx="722">
                  <c:v>-6.3516353601683909E-2</c:v>
                </c:pt>
                <c:pt idx="723">
                  <c:v>-6.3693790514125131E-2</c:v>
                </c:pt>
                <c:pt idx="724">
                  <c:v>-6.3871231309704374E-2</c:v>
                </c:pt>
                <c:pt idx="725">
                  <c:v>-6.4048648991542764E-2</c:v>
                </c:pt>
                <c:pt idx="726">
                  <c:v>-6.4226016047939011E-2</c:v>
                </c:pt>
                <c:pt idx="727">
                  <c:v>-6.440330448562917E-2</c:v>
                </c:pt>
                <c:pt idx="728">
                  <c:v>-6.4580485862543002E-2</c:v>
                </c:pt>
                <c:pt idx="729">
                  <c:v>-6.4757531320018005E-2</c:v>
                </c:pt>
                <c:pt idx="730">
                  <c:v>-6.4934411614437804E-2</c:v>
                </c:pt>
                <c:pt idx="731">
                  <c:v>-6.511109714826388E-2</c:v>
                </c:pt>
                <c:pt idx="732">
                  <c:v>-6.5287558000434343E-2</c:v>
                </c:pt>
                <c:pt idx="733">
                  <c:v>-6.5463763956105203E-2</c:v>
                </c:pt>
                <c:pt idx="734">
                  <c:v>-6.5639684535714171E-2</c:v>
                </c:pt>
                <c:pt idx="735">
                  <c:v>-6.5815289023349044E-2</c:v>
                </c:pt>
                <c:pt idx="736">
                  <c:v>-6.5990546494405444E-2</c:v>
                </c:pt>
                <c:pt idx="737">
                  <c:v>-6.6165425842521802E-2</c:v>
                </c:pt>
                <c:pt idx="738">
                  <c:v>-6.6339895805780799E-2</c:v>
                </c:pt>
                <c:pt idx="739">
                  <c:v>-6.6513924992170445E-2</c:v>
                </c:pt>
                <c:pt idx="740">
                  <c:v>-6.6687481904297921E-2</c:v>
                </c:pt>
                <c:pt idx="741">
                  <c:v>-6.6860534976277253E-2</c:v>
                </c:pt>
                <c:pt idx="742">
                  <c:v>-6.7033052650622232E-2</c:v>
                </c:pt>
                <c:pt idx="743">
                  <c:v>-6.720500348748619E-2</c:v>
                </c:pt>
                <c:pt idx="744">
                  <c:v>-6.7376356256275763E-2</c:v>
                </c:pt>
                <c:pt idx="745">
                  <c:v>-6.7547079990676218E-2</c:v>
                </c:pt>
                <c:pt idx="746">
                  <c:v>-6.7717144027408013E-2</c:v>
                </c:pt>
                <c:pt idx="747">
                  <c:v>-6.7886518041232163E-2</c:v>
                </c:pt>
                <c:pt idx="748">
                  <c:v>-6.8055172076945294E-2</c:v>
                </c:pt>
                <c:pt idx="749">
                  <c:v>-6.8223076578539418E-2</c:v>
                </c:pt>
                <c:pt idx="750">
                  <c:v>-6.8390202415673063E-2</c:v>
                </c:pt>
                <c:pt idx="751">
                  <c:v>-6.8556520907593982E-2</c:v>
                </c:pt>
                <c:pt idx="752">
                  <c:v>-6.8722003844648688E-2</c:v>
                </c:pt>
                <c:pt idx="753">
                  <c:v>-6.8886623507508474E-2</c:v>
                </c:pt>
                <c:pt idx="754">
                  <c:v>-6.9050352684237412E-2</c:v>
                </c:pt>
                <c:pt idx="755">
                  <c:v>-6.9213164685321724E-2</c:v>
                </c:pt>
                <c:pt idx="756">
                  <c:v>-6.9375033356776777E-2</c:v>
                </c:pt>
                <c:pt idx="757">
                  <c:v>-6.9535933091441723E-2</c:v>
                </c:pt>
                <c:pt idx="758">
                  <c:v>-6.9695838838568752E-2</c:v>
                </c:pt>
                <c:pt idx="759">
                  <c:v>-6.9854726111808596E-2</c:v>
                </c:pt>
                <c:pt idx="760">
                  <c:v>-7.0012570995689721E-2</c:v>
                </c:pt>
                <c:pt idx="761">
                  <c:v>-7.0169350150685372E-2</c:v>
                </c:pt>
                <c:pt idx="762">
                  <c:v>-7.0325040816957618E-2</c:v>
                </c:pt>
                <c:pt idx="763">
                  <c:v>-7.047962081686418E-2</c:v>
                </c:pt>
                <c:pt idx="764">
                  <c:v>-7.0633068556309964E-2</c:v>
                </c:pt>
                <c:pt idx="765">
                  <c:v>-7.0785363025021655E-2</c:v>
                </c:pt>
                <c:pt idx="766">
                  <c:v>-7.0936483795819794E-2</c:v>
                </c:pt>
                <c:pt idx="767">
                  <c:v>-7.1086411022960122E-2</c:v>
                </c:pt>
                <c:pt idx="768">
                  <c:v>-7.1235125439611635E-2</c:v>
                </c:pt>
                <c:pt idx="769">
                  <c:v>-7.1382608354536387E-2</c:v>
                </c:pt>
                <c:pt idx="770">
                  <c:v>-7.1528841648032693E-2</c:v>
                </c:pt>
                <c:pt idx="771">
                  <c:v>-7.1673807767200448E-2</c:v>
                </c:pt>
                <c:pt idx="772">
                  <c:v>-7.181748972058416E-2</c:v>
                </c:pt>
                <c:pt idx="773">
                  <c:v>-7.1959871072246689E-2</c:v>
                </c:pt>
                <c:pt idx="774">
                  <c:v>-7.2100935935324406E-2</c:v>
                </c:pt>
                <c:pt idx="775">
                  <c:v>-7.2240668965110805E-2</c:v>
                </c:pt>
                <c:pt idx="776">
                  <c:v>-7.2379055351714433E-2</c:v>
                </c:pt>
                <c:pt idx="777">
                  <c:v>-7.2516080812333364E-2</c:v>
                </c:pt>
                <c:pt idx="778">
                  <c:v>-7.2651731583187093E-2</c:v>
                </c:pt>
                <c:pt idx="779">
                  <c:v>-7.2785994411144278E-2</c:v>
                </c:pt>
                <c:pt idx="780">
                  <c:v>-7.2918856545081498E-2</c:v>
                </c:pt>
                <c:pt idx="781">
                  <c:v>-7.3050305727008713E-2</c:v>
                </c:pt>
                <c:pt idx="782">
                  <c:v>-7.3180330182991749E-2</c:v>
                </c:pt>
                <c:pt idx="783">
                  <c:v>-7.3308918613903401E-2</c:v>
                </c:pt>
                <c:pt idx="784">
                  <c:v>-7.3436060186030994E-2</c:v>
                </c:pt>
                <c:pt idx="785">
                  <c:v>-7.3561744521566844E-2</c:v>
                </c:pt>
                <c:pt idx="786">
                  <c:v>-7.3685961689007262E-2</c:v>
                </c:pt>
                <c:pt idx="787">
                  <c:v>-7.3808702193482831E-2</c:v>
                </c:pt>
                <c:pt idx="788">
                  <c:v>-7.3929956967042298E-2</c:v>
                </c:pt>
                <c:pt idx="789">
                  <c:v>-7.4049717358910472E-2</c:v>
                </c:pt>
                <c:pt idx="790">
                  <c:v>-7.4167975125738805E-2</c:v>
                </c:pt>
                <c:pt idx="791">
                  <c:v>-7.4284722421866872E-2</c:v>
                </c:pt>
                <c:pt idx="792">
                  <c:v>-7.4399951789611021E-2</c:v>
                </c:pt>
                <c:pt idx="793">
                  <c:v>-7.451365614959507E-2</c:v>
                </c:pt>
                <c:pt idx="794">
                  <c:v>-7.4625828791137716E-2</c:v>
                </c:pt>
                <c:pt idx="795">
                  <c:v>-7.4736463362709532E-2</c:v>
                </c:pt>
                <c:pt idx="796">
                  <c:v>-7.4845553862470826E-2</c:v>
                </c:pt>
                <c:pt idx="797">
                  <c:v>-7.4953094628902622E-2</c:v>
                </c:pt>
                <c:pt idx="798">
                  <c:v>-7.5059080331539463E-2</c:v>
                </c:pt>
                <c:pt idx="799">
                  <c:v>-7.516350596181412E-2</c:v>
                </c:pt>
                <c:pt idx="800">
                  <c:v>-7.5266366824022019E-2</c:v>
                </c:pt>
                <c:pt idx="801">
                  <c:v>-7.5367658526412903E-2</c:v>
                </c:pt>
                <c:pt idx="802">
                  <c:v>-7.5467376972416886E-2</c:v>
                </c:pt>
                <c:pt idx="803">
                  <c:v>-7.5565518352010239E-2</c:v>
                </c:pt>
                <c:pt idx="804">
                  <c:v>-7.5662079133091489E-2</c:v>
                </c:pt>
                <c:pt idx="805">
                  <c:v>-7.5757056052580762E-2</c:v>
                </c:pt>
                <c:pt idx="806">
                  <c:v>-7.5850446107326872E-2</c:v>
                </c:pt>
                <c:pt idx="807">
                  <c:v>-7.5942246545348632E-2</c:v>
                </c:pt>
                <c:pt idx="808">
                  <c:v>-7.6032454857612425E-2</c:v>
                </c:pt>
                <c:pt idx="809">
                  <c:v>-7.6121068770135303E-2</c:v>
                </c:pt>
                <c:pt idx="810">
                  <c:v>-7.6208086236285263E-2</c:v>
                </c:pt>
                <c:pt idx="811">
                  <c:v>-7.6293505429271588E-2</c:v>
                </c:pt>
                <c:pt idx="812">
                  <c:v>-7.6377324734825822E-2</c:v>
                </c:pt>
                <c:pt idx="813">
                  <c:v>-7.6459542744071796E-2</c:v>
                </c:pt>
                <c:pt idx="814">
                  <c:v>-7.6540158246584347E-2</c:v>
                </c:pt>
                <c:pt idx="815">
                  <c:v>-7.6619170223634958E-2</c:v>
                </c:pt>
                <c:pt idx="816">
                  <c:v>-7.669657784162337E-2</c:v>
                </c:pt>
                <c:pt idx="817">
                  <c:v>-7.6772380445692984E-2</c:v>
                </c:pt>
                <c:pt idx="818">
                  <c:v>-7.684657755352875E-2</c:v>
                </c:pt>
                <c:pt idx="819">
                  <c:v>-7.691916884933446E-2</c:v>
                </c:pt>
                <c:pt idx="820">
                  <c:v>-7.6990154177988171E-2</c:v>
                </c:pt>
                <c:pt idx="821">
                  <c:v>-7.7059533539372713E-2</c:v>
                </c:pt>
                <c:pt idx="822">
                  <c:v>-7.7127307082878668E-2</c:v>
                </c:pt>
                <c:pt idx="823">
                  <c:v>-7.7193475102077483E-2</c:v>
                </c:pt>
                <c:pt idx="824">
                  <c:v>-7.7258038029561479E-2</c:v>
                </c:pt>
                <c:pt idx="825">
                  <c:v>-7.732099643194805E-2</c:v>
                </c:pt>
                <c:pt idx="826">
                  <c:v>-7.7382351005044828E-2</c:v>
                </c:pt>
                <c:pt idx="827">
                  <c:v>-7.7442102569172999E-2</c:v>
                </c:pt>
                <c:pt idx="828">
                  <c:v>-7.7500252064645364E-2</c:v>
                </c:pt>
                <c:pt idx="829">
                  <c:v>-7.7556800547395666E-2</c:v>
                </c:pt>
                <c:pt idx="830">
                  <c:v>-7.7611749184756731E-2</c:v>
                </c:pt>
                <c:pt idx="831">
                  <c:v>-7.7665099251383221E-2</c:v>
                </c:pt>
                <c:pt idx="832">
                  <c:v>-7.7716852125316038E-2</c:v>
                </c:pt>
                <c:pt idx="833">
                  <c:v>-7.7767009284185201E-2</c:v>
                </c:pt>
                <c:pt idx="834">
                  <c:v>-7.7815572301547412E-2</c:v>
                </c:pt>
                <c:pt idx="835">
                  <c:v>-7.7862542843355337E-2</c:v>
                </c:pt>
                <c:pt idx="836">
                  <c:v>-7.7907922664554777E-2</c:v>
                </c:pt>
                <c:pt idx="837">
                  <c:v>-7.7951713605806952E-2</c:v>
                </c:pt>
                <c:pt idx="838">
                  <c:v>-7.7993917590331932E-2</c:v>
                </c:pt>
                <c:pt idx="839">
                  <c:v>-7.8034536620870204E-2</c:v>
                </c:pt>
                <c:pt idx="840">
                  <c:v>-7.8073572776759179E-2</c:v>
                </c:pt>
                <c:pt idx="841">
                  <c:v>-7.8111028211120981E-2</c:v>
                </c:pt>
                <c:pt idx="842">
                  <c:v>-7.8146905148158391E-2</c:v>
                </c:pt>
                <c:pt idx="843">
                  <c:v>-7.8181205880556173E-2</c:v>
                </c:pt>
                <c:pt idx="844">
                  <c:v>-7.8213932766983782E-2</c:v>
                </c:pt>
                <c:pt idx="845">
                  <c:v>-7.8245088229696919E-2</c:v>
                </c:pt>
                <c:pt idx="846">
                  <c:v>-7.8274674752234874E-2</c:v>
                </c:pt>
                <c:pt idx="847">
                  <c:v>-7.8302694877209922E-2</c:v>
                </c:pt>
                <c:pt idx="848">
                  <c:v>-7.8329151204186681E-2</c:v>
                </c:pt>
                <c:pt idx="849">
                  <c:v>-7.8354046387647883E-2</c:v>
                </c:pt>
                <c:pt idx="850">
                  <c:v>-7.8377383135043832E-2</c:v>
                </c:pt>
                <c:pt idx="851">
                  <c:v>-7.83991642049226E-2</c:v>
                </c:pt>
                <c:pt idx="852">
                  <c:v>-7.8419392405138483E-2</c:v>
                </c:pt>
                <c:pt idx="853">
                  <c:v>-7.8438070591135639E-2</c:v>
                </c:pt>
                <c:pt idx="854">
                  <c:v>-7.8455201664304378E-2</c:v>
                </c:pt>
                <c:pt idx="855">
                  <c:v>-7.8470788570407568E-2</c:v>
                </c:pt>
                <c:pt idx="856">
                  <c:v>-7.8484834298074471E-2</c:v>
                </c:pt>
                <c:pt idx="857">
                  <c:v>-7.8497341877359517E-2</c:v>
                </c:pt>
                <c:pt idx="858">
                  <c:v>-7.8508314378363794E-2</c:v>
                </c:pt>
                <c:pt idx="859">
                  <c:v>-7.8517754909916609E-2</c:v>
                </c:pt>
                <c:pt idx="860">
                  <c:v>-7.8525666618314852E-2</c:v>
                </c:pt>
                <c:pt idx="861">
                  <c:v>-7.8532052686118264E-2</c:v>
                </c:pt>
                <c:pt idx="862">
                  <c:v>-7.8536916330997755E-2</c:v>
                </c:pt>
                <c:pt idx="863">
                  <c:v>-7.8540260804635317E-2</c:v>
                </c:pt>
                <c:pt idx="864">
                  <c:v>-7.8542089391673009E-2</c:v>
                </c:pt>
                <c:pt idx="865">
                  <c:v>-7.854240540870927E-2</c:v>
                </c:pt>
                <c:pt idx="866">
                  <c:v>-7.8541212224452261E-2</c:v>
                </c:pt>
                <c:pt idx="867">
                  <c:v>-7.8538513346494906E-2</c:v>
                </c:pt>
                <c:pt idx="868">
                  <c:v>-7.853431256220024E-2</c:v>
                </c:pt>
                <c:pt idx="869">
                  <c:v>-7.8528614052062309E-2</c:v>
                </c:pt>
                <c:pt idx="870">
                  <c:v>-7.852142244456109E-2</c:v>
                </c:pt>
                <c:pt idx="871">
                  <c:v>-7.8512742845695677E-2</c:v>
                </c:pt>
                <c:pt idx="872">
                  <c:v>-7.8502580863632876E-2</c:v>
                </c:pt>
                <c:pt idx="873">
                  <c:v>-7.8490942629669547E-2</c:v>
                </c:pt>
                <c:pt idx="874">
                  <c:v>-7.847783481578112E-2</c:v>
                </c:pt>
                <c:pt idx="875">
                  <c:v>-7.8463264648980222E-2</c:v>
                </c:pt>
                <c:pt idx="876">
                  <c:v>-7.8447239922698503E-2</c:v>
                </c:pt>
                <c:pt idx="877">
                  <c:v>-7.8429769005394098E-2</c:v>
                </c:pt>
                <c:pt idx="878">
                  <c:v>-7.8410860846578556E-2</c:v>
                </c:pt>
                <c:pt idx="879">
                  <c:v>-7.8390524980446907E-2</c:v>
                </c:pt>
                <c:pt idx="880">
                  <c:v>-7.8368771527287176E-2</c:v>
                </c:pt>
                <c:pt idx="881">
                  <c:v>-7.8345611192835729E-2</c:v>
                </c:pt>
                <c:pt idx="882">
                  <c:v>-7.8321055265737127E-2</c:v>
                </c:pt>
                <c:pt idx="883">
                  <c:v>-7.8295115613259844E-2</c:v>
                </c:pt>
                <c:pt idx="884">
                  <c:v>-7.8267804675410627E-2</c:v>
                </c:pt>
                <c:pt idx="885">
                  <c:v>-7.8239135457583278E-2</c:v>
                </c:pt>
                <c:pt idx="886">
                  <c:v>-7.8209121521871108E-2</c:v>
                </c:pt>
                <c:pt idx="887">
                  <c:v>-7.8177776977164451E-2</c:v>
                </c:pt>
                <c:pt idx="888">
                  <c:v>-7.8145116468148895E-2</c:v>
                </c:pt>
                <c:pt idx="889">
                  <c:v>-7.8111155163313239E-2</c:v>
                </c:pt>
                <c:pt idx="890">
                  <c:v>-7.8075908742070266E-2</c:v>
                </c:pt>
                <c:pt idx="891">
                  <c:v>-7.8039393381087382E-2</c:v>
                </c:pt>
                <c:pt idx="892">
                  <c:v>-7.8001625739918964E-2</c:v>
                </c:pt>
                <c:pt idx="893">
                  <c:v>-7.7962622946026447E-2</c:v>
                </c:pt>
                <c:pt idx="894">
                  <c:v>-7.7922402579267469E-2</c:v>
                </c:pt>
                <c:pt idx="895">
                  <c:v>-7.7880982655930325E-2</c:v>
                </c:pt>
                <c:pt idx="896">
                  <c:v>-7.7838381612384988E-2</c:v>
                </c:pt>
                <c:pt idx="897">
                  <c:v>-7.7794618288418146E-2</c:v>
                </c:pt>
                <c:pt idx="898">
                  <c:v>-7.7749711910314476E-2</c:v>
                </c:pt>
                <c:pt idx="899">
                  <c:v>-7.7703682073743285E-2</c:v>
                </c:pt>
                <c:pt idx="900">
                  <c:v>-7.7656548726504696E-2</c:v>
                </c:pt>
                <c:pt idx="901">
                  <c:v>-7.7608332151186871E-2</c:v>
                </c:pt>
                <c:pt idx="902">
                  <c:v>-7.7559052947780774E-2</c:v>
                </c:pt>
                <c:pt idx="903">
                  <c:v>-7.7508732016297599E-2</c:v>
                </c:pt>
                <c:pt idx="904">
                  <c:v>-7.7457390539428378E-2</c:v>
                </c:pt>
                <c:pt idx="905">
                  <c:v>-7.7405049965284176E-2</c:v>
                </c:pt>
                <c:pt idx="906">
                  <c:v>-7.7351731990251388E-2</c:v>
                </c:pt>
                <c:pt idx="907">
                  <c:v>-7.7297458541993519E-2</c:v>
                </c:pt>
                <c:pt idx="908">
                  <c:v>-7.7242251762629652E-2</c:v>
                </c:pt>
                <c:pt idx="909">
                  <c:v>-7.7186133992115366E-2</c:v>
                </c:pt>
                <c:pt idx="910">
                  <c:v>-7.7129127751850809E-2</c:v>
                </c:pt>
                <c:pt idx="911">
                  <c:v>-7.7071255728538401E-2</c:v>
                </c:pt>
                <c:pt idx="912">
                  <c:v>-7.7012540758309322E-2</c:v>
                </c:pt>
                <c:pt idx="913">
                  <c:v>-7.6953005811137232E-2</c:v>
                </c:pt>
                <c:pt idx="914">
                  <c:v>-7.6892673975555284E-2</c:v>
                </c:pt>
                <c:pt idx="915">
                  <c:v>-7.6831568443690115E-2</c:v>
                </c:pt>
                <c:pt idx="916">
                  <c:v>-7.6769712496626022E-2</c:v>
                </c:pt>
                <c:pt idx="917">
                  <c:v>-7.670712949010948E-2</c:v>
                </c:pt>
                <c:pt idx="918">
                  <c:v>-7.6643842840603979E-2</c:v>
                </c:pt>
                <c:pt idx="919">
                  <c:v>-7.6579876011702963E-2</c:v>
                </c:pt>
                <c:pt idx="920">
                  <c:v>-7.6515252500907419E-2</c:v>
                </c:pt>
                <c:pt idx="921">
                  <c:v>-7.6449995826773656E-2</c:v>
                </c:pt>
                <c:pt idx="922">
                  <c:v>-7.638412951643532E-2</c:v>
                </c:pt>
                <c:pt idx="923">
                  <c:v>-7.6317677093503386E-2</c:v>
                </c:pt>
                <c:pt idx="924">
                  <c:v>-7.6250662066345148E-2</c:v>
                </c:pt>
                <c:pt idx="925">
                  <c:v>-7.6183107916744791E-2</c:v>
                </c:pt>
                <c:pt idx="926">
                  <c:v>-7.6115038088944514E-2</c:v>
                </c:pt>
                <c:pt idx="927">
                  <c:v>-7.6046475979066802E-2</c:v>
                </c:pt>
                <c:pt idx="928">
                  <c:v>-7.5977444924915802E-2</c:v>
                </c:pt>
                <c:pt idx="929">
                  <c:v>-7.5907968156082403E-2</c:v>
                </c:pt>
                <c:pt idx="930">
                  <c:v>-7.5838068618048787E-2</c:v>
                </c:pt>
                <c:pt idx="931">
                  <c:v>-7.5767768694033344E-2</c:v>
                </c:pt>
                <c:pt idx="932">
                  <c:v>-7.569708997952454E-2</c:v>
                </c:pt>
                <c:pt idx="933">
                  <c:v>-7.5626053168303967E-2</c:v>
                </c:pt>
                <c:pt idx="934">
                  <c:v>-7.5554677986961957E-2</c:v>
                </c:pt>
                <c:pt idx="935">
                  <c:v>-7.5482983139104384E-2</c:v>
                </c:pt>
                <c:pt idx="936">
                  <c:v>-7.5410986256967877E-2</c:v>
                </c:pt>
                <c:pt idx="937">
                  <c:v>-7.5338703859917866E-2</c:v>
                </c:pt>
                <c:pt idx="938">
                  <c:v>-7.5266151319394639E-2</c:v>
                </c:pt>
                <c:pt idx="939">
                  <c:v>-7.5193342829894996E-2</c:v>
                </c:pt>
                <c:pt idx="940">
                  <c:v>-7.5120291385595298E-2</c:v>
                </c:pt>
                <c:pt idx="941">
                  <c:v>-7.5047008762238979E-2</c:v>
                </c:pt>
                <c:pt idx="942">
                  <c:v>-7.4973505503930088E-2</c:v>
                </c:pt>
                <c:pt idx="943">
                  <c:v>-7.4899790914489603E-2</c:v>
                </c:pt>
                <c:pt idx="944">
                  <c:v>-7.4825873053048386E-2</c:v>
                </c:pt>
                <c:pt idx="945">
                  <c:v>-7.4751758733566293E-2</c:v>
                </c:pt>
                <c:pt idx="946">
                  <c:v>-7.4677453527980969E-2</c:v>
                </c:pt>
                <c:pt idx="947">
                  <c:v>-7.4602961772705409E-2</c:v>
                </c:pt>
                <c:pt idx="948">
                  <c:v>-7.4528286578207106E-2</c:v>
                </c:pt>
                <c:pt idx="949">
                  <c:v>-7.4453429841414773E-2</c:v>
                </c:pt>
                <c:pt idx="950">
                  <c:v>-7.4378392260711801E-2</c:v>
                </c:pt>
                <c:pt idx="951">
                  <c:v>-7.4303173353288746E-2</c:v>
                </c:pt>
                <c:pt idx="952">
                  <c:v>-7.422777147463773E-2</c:v>
                </c:pt>
                <c:pt idx="953">
                  <c:v>-7.4152183839985134E-2</c:v>
                </c:pt>
                <c:pt idx="954">
                  <c:v>-7.4076406596386424E-2</c:v>
                </c:pt>
                <c:pt idx="955">
                  <c:v>-7.4000435050649238E-2</c:v>
                </c:pt>
                <c:pt idx="956">
                  <c:v>-7.3924264023927058E-2</c:v>
                </c:pt>
                <c:pt idx="957">
                  <c:v>-7.3847888143671769E-2</c:v>
                </c:pt>
                <c:pt idx="958">
                  <c:v>-7.3771302001008773E-2</c:v>
                </c:pt>
                <c:pt idx="959">
                  <c:v>-7.36945002502854E-2</c:v>
                </c:pt>
                <c:pt idx="960">
                  <c:v>-7.3617477698015271E-2</c:v>
                </c:pt>
                <c:pt idx="961">
                  <c:v>-7.3540229383872086E-2</c:v>
                </c:pt>
                <c:pt idx="962">
                  <c:v>-7.3462750654248191E-2</c:v>
                </c:pt>
                <c:pt idx="963">
                  <c:v>-7.3385037228789265E-2</c:v>
                </c:pt>
                <c:pt idx="964">
                  <c:v>-7.3307085260297639E-2</c:v>
                </c:pt>
                <c:pt idx="965">
                  <c:v>-7.322889138837986E-2</c:v>
                </c:pt>
                <c:pt idx="966">
                  <c:v>-7.3150452787199394E-2</c:v>
                </c:pt>
                <c:pt idx="967">
                  <c:v>-7.3071767207680188E-2</c:v>
                </c:pt>
                <c:pt idx="968">
                  <c:v>-7.2992833014492678E-2</c:v>
                </c:pt>
                <c:pt idx="969">
                  <c:v>-7.2913649218139073E-2</c:v>
                </c:pt>
                <c:pt idx="970">
                  <c:v>-7.2834215502442012E-2</c:v>
                </c:pt>
                <c:pt idx="971">
                  <c:v>-7.2754532247726475E-2</c:v>
                </c:pt>
                <c:pt idx="972">
                  <c:v>-7.267460054997267E-2</c:v>
                </c:pt>
                <c:pt idx="973">
                  <c:v>-7.2594422236205131E-2</c:v>
                </c:pt>
                <c:pt idx="974">
                  <c:v>-7.2513999876370874E-2</c:v>
                </c:pt>
                <c:pt idx="975">
                  <c:v>-7.2433336791947855E-2</c:v>
                </c:pt>
                <c:pt idx="976">
                  <c:v>-7.2352437061514327E-2</c:v>
                </c:pt>
                <c:pt idx="977">
                  <c:v>-7.2271305523497656E-2</c:v>
                </c:pt>
                <c:pt idx="978">
                  <c:v>-7.2189947776311936E-2</c:v>
                </c:pt>
                <c:pt idx="979">
                  <c:v>-7.2108370176082376E-2</c:v>
                </c:pt>
                <c:pt idx="980">
                  <c:v>-7.2026579832145693E-2</c:v>
                </c:pt>
                <c:pt idx="981">
                  <c:v>-7.1944584600505235E-2</c:v>
                </c:pt>
                <c:pt idx="982">
                  <c:v>-7.1862393075411743E-2</c:v>
                </c:pt>
                <c:pt idx="983">
                  <c:v>-7.1780014579230056E-2</c:v>
                </c:pt>
                <c:pt idx="984">
                  <c:v>-7.1697459150745907E-2</c:v>
                </c:pt>
                <c:pt idx="985">
                  <c:v>-7.1614737532056591E-2</c:v>
                </c:pt>
                <c:pt idx="986">
                  <c:v>-7.1531861154183127E-2</c:v>
                </c:pt>
                <c:pt idx="987">
                  <c:v>-7.144884212153306E-2</c:v>
                </c:pt>
                <c:pt idx="988">
                  <c:v>-7.1365693195336102E-2</c:v>
                </c:pt>
                <c:pt idx="989">
                  <c:v>-7.1282427776168042E-2</c:v>
                </c:pt>
                <c:pt idx="990">
                  <c:v>-7.1199059885671809E-2</c:v>
                </c:pt>
                <c:pt idx="991">
                  <c:v>-7.1115604103492311E-2</c:v>
                </c:pt>
                <c:pt idx="992">
                  <c:v>-7.103207536458167E-2</c:v>
                </c:pt>
                <c:pt idx="993">
                  <c:v>-7.0948488643086213E-2</c:v>
                </c:pt>
                <c:pt idx="994">
                  <c:v>-7.0864858693361676E-2</c:v>
                </c:pt>
                <c:pt idx="995">
                  <c:v>-7.0781199912886728E-2</c:v>
                </c:pt>
                <c:pt idx="996">
                  <c:v>-7.0697526257851903E-2</c:v>
                </c:pt>
                <c:pt idx="997">
                  <c:v>-7.0613851168813704E-2</c:v>
                </c:pt>
                <c:pt idx="998">
                  <c:v>-7.0530187503973038E-2</c:v>
                </c:pt>
                <c:pt idx="999">
                  <c:v>-7.0446547479566662E-2</c:v>
                </c:pt>
                <c:pt idx="1000">
                  <c:v>-7.0362942616955623E-2</c:v>
                </c:pt>
                <c:pt idx="1001">
                  <c:v>-7.0279383696016287E-2</c:v>
                </c:pt>
                <c:pt idx="1002">
                  <c:v>-7.0195880714454859E-2</c:v>
                </c:pt>
                <c:pt idx="1003">
                  <c:v>-7.0112442852683504E-2</c:v>
                </c:pt>
                <c:pt idx="1004">
                  <c:v>-7.0029078443911125E-2</c:v>
                </c:pt>
                <c:pt idx="1005">
                  <c:v>-6.9945794949117776E-2</c:v>
                </c:pt>
                <c:pt idx="1006">
                  <c:v>-6.9862598936595105E-2</c:v>
                </c:pt>
                <c:pt idx="1007">
                  <c:v>-6.9779496065751623E-2</c:v>
                </c:pt>
                <c:pt idx="1008">
                  <c:v>-6.9696491074892633E-2</c:v>
                </c:pt>
                <c:pt idx="1009">
                  <c:v>-6.9613587772700533E-2</c:v>
                </c:pt>
                <c:pt idx="1010">
                  <c:v>-6.9530789033152879E-2</c:v>
                </c:pt>
                <c:pt idx="1011">
                  <c:v>-6.9448096793627401E-2</c:v>
                </c:pt>
                <c:pt idx="1012">
                  <c:v>-6.9365512055957382E-2</c:v>
                </c:pt>
                <c:pt idx="1013">
                  <c:v>-6.9283034890209941E-2</c:v>
                </c:pt>
                <c:pt idx="1014">
                  <c:v>-6.9200664440972823E-2</c:v>
                </c:pt>
                <c:pt idx="1015">
                  <c:v>-6.9118398935945194E-2</c:v>
                </c:pt>
                <c:pt idx="1016">
                  <c:v>-6.9036235696638595E-2</c:v>
                </c:pt>
                <c:pt idx="1017">
                  <c:v>-6.8954171151004467E-2</c:v>
                </c:pt>
                <c:pt idx="1018">
                  <c:v>-6.8872200847813939E-2</c:v>
                </c:pt>
                <c:pt idx="1019">
                  <c:v>-6.8790319472624983E-2</c:v>
                </c:pt>
                <c:pt idx="1020">
                  <c:v>-6.8708520865181602E-2</c:v>
                </c:pt>
                <c:pt idx="1021">
                  <c:v>-6.8626798038097028E-2</c:v>
                </c:pt>
                <c:pt idx="1022">
                  <c:v>-6.8545143196682562E-2</c:v>
                </c:pt>
                <c:pt idx="1023">
                  <c:v>-6.8463547759790591E-2</c:v>
                </c:pt>
                <c:pt idx="1024">
                  <c:v>-6.8382002381548429E-2</c:v>
                </c:pt>
                <c:pt idx="1025">
                  <c:v>-6.8300496973866781E-2</c:v>
                </c:pt>
                <c:pt idx="1026">
                  <c:v>-6.8219020729613639E-2</c:v>
                </c:pt>
                <c:pt idx="1027">
                  <c:v>-6.8137562146351138E-2</c:v>
                </c:pt>
                <c:pt idx="1028">
                  <c:v>-6.8056109050538952E-2</c:v>
                </c:pt>
                <c:pt idx="1029">
                  <c:v>-6.7974648622114608E-2</c:v>
                </c:pt>
                <c:pt idx="1030">
                  <c:v>-6.7893167419366685E-2</c:v>
                </c:pt>
                <c:pt idx="1031">
                  <c:v>-6.781165140402147E-2</c:v>
                </c:pt>
                <c:pt idx="1032">
                  <c:v>-6.7730085966471149E-2</c:v>
                </c:pt>
                <c:pt idx="1033">
                  <c:v>-6.7648455951074452E-2</c:v>
                </c:pt>
                <c:pt idx="1034">
                  <c:v>-6.75667456814667E-2</c:v>
                </c:pt>
                <c:pt idx="1035">
                  <c:v>-6.7484938985820836E-2</c:v>
                </c:pt>
                <c:pt idx="1036">
                  <c:v>-6.7403019222005103E-2</c:v>
                </c:pt>
                <c:pt idx="1037">
                  <c:v>-6.7320969302587269E-2</c:v>
                </c:pt>
                <c:pt idx="1038">
                  <c:v>-6.7238771719639184E-2</c:v>
                </c:pt>
                <c:pt idx="1039">
                  <c:v>-6.7156408569300038E-2</c:v>
                </c:pt>
                <c:pt idx="1040">
                  <c:v>-6.7073861576058547E-2</c:v>
                </c:pt>
                <c:pt idx="1041">
                  <c:v>-6.699111211672E-2</c:v>
                </c:pt>
                <c:pt idx="1042">
                  <c:v>-6.6908141244025138E-2</c:v>
                </c:pt>
                <c:pt idx="1043">
                  <c:v>-6.6824929709892442E-2</c:v>
                </c:pt>
                <c:pt idx="1044">
                  <c:v>-6.6741457988257633E-2</c:v>
                </c:pt>
                <c:pt idx="1045">
                  <c:v>-6.6657706297486671E-2</c:v>
                </c:pt>
                <c:pt idx="1046">
                  <c:v>-6.6573654622342007E-2</c:v>
                </c:pt>
                <c:pt idx="1047">
                  <c:v>-6.6489282735483421E-2</c:v>
                </c:pt>
                <c:pt idx="1048">
                  <c:v>-6.6404570218487238E-2</c:v>
                </c:pt>
                <c:pt idx="1049">
                  <c:v>-6.6319496482370455E-2</c:v>
                </c:pt>
                <c:pt idx="1050">
                  <c:v>-6.6234040787607543E-2</c:v>
                </c:pt>
                <c:pt idx="1051">
                  <c:v>-6.6148182263630215E-2</c:v>
                </c:pt>
                <c:pt idx="1052">
                  <c:v>-6.6061899927801648E-2</c:v>
                </c:pt>
                <c:pt idx="1053">
                  <c:v>-6.5975172703858956E-2</c:v>
                </c:pt>
                <c:pt idx="1054">
                  <c:v>-6.5887979439215122E-2</c:v>
                </c:pt>
                <c:pt idx="1055">
                  <c:v>-6.5800298919814773E-2</c:v>
                </c:pt>
                <c:pt idx="1056">
                  <c:v>-6.5712109882901201E-2</c:v>
                </c:pt>
                <c:pt idx="1057">
                  <c:v>-6.5623391030028427E-2</c:v>
                </c:pt>
                <c:pt idx="1058">
                  <c:v>-6.5534121041205914E-2</c:v>
                </c:pt>
                <c:pt idx="1059">
                  <c:v>-6.5444278589227425E-2</c:v>
                </c:pt>
                <c:pt idx="1060">
                  <c:v>-6.5353842353601671E-2</c:v>
                </c:pt>
                <c:pt idx="1061">
                  <c:v>-6.5262791034053705E-2</c:v>
                </c:pt>
                <c:pt idx="1062">
                  <c:v>-6.5171103363593857E-2</c:v>
                </c:pt>
                <c:pt idx="1063">
                  <c:v>-6.507875812115213E-2</c:v>
                </c:pt>
                <c:pt idx="1064">
                  <c:v>-6.498573414377827E-2</c:v>
                </c:pt>
                <c:pt idx="1065">
                  <c:v>-6.4892010338407524E-2</c:v>
                </c:pt>
                <c:pt idx="1066">
                  <c:v>-6.4797565693194337E-2</c:v>
                </c:pt>
                <c:pt idx="1067">
                  <c:v>-6.470237928841531E-2</c:v>
                </c:pt>
                <c:pt idx="1068">
                  <c:v>-6.4606430306944809E-2</c:v>
                </c:pt>
                <c:pt idx="1069">
                  <c:v>-6.4509698044307215E-2</c:v>
                </c:pt>
                <c:pt idx="1070">
                  <c:v>-6.4412161918309577E-2</c:v>
                </c:pt>
                <c:pt idx="1071">
                  <c:v>-6.4313801478259672E-2</c:v>
                </c:pt>
                <c:pt idx="1072">
                  <c:v>-6.421459641377511E-2</c:v>
                </c:pt>
                <c:pt idx="1073">
                  <c:v>-6.4114526563189042E-2</c:v>
                </c:pt>
                <c:pt idx="1074">
                  <c:v>-6.4013571921559057E-2</c:v>
                </c:pt>
                <c:pt idx="1075">
                  <c:v>-6.3911712648285351E-2</c:v>
                </c:pt>
                <c:pt idx="1076">
                  <c:v>-6.3808929074346155E-2</c:v>
                </c:pt>
                <c:pt idx="1077">
                  <c:v>-6.3705201709156598E-2</c:v>
                </c:pt>
                <c:pt idx="1078">
                  <c:v>-6.3600511247059621E-2</c:v>
                </c:pt>
                <c:pt idx="1079">
                  <c:v>-6.3494838573456072E-2</c:v>
                </c:pt>
                <c:pt idx="1080">
                  <c:v>-6.3388164770582123E-2</c:v>
                </c:pt>
                <c:pt idx="1081">
                  <c:v>-6.3280471122942633E-2</c:v>
                </c:pt>
                <c:pt idx="1082">
                  <c:v>-6.3171739122407991E-2</c:v>
                </c:pt>
                <c:pt idx="1083">
                  <c:v>-6.3061950472984005E-2</c:v>
                </c:pt>
                <c:pt idx="1084">
                  <c:v>-6.2951087095261982E-2</c:v>
                </c:pt>
                <c:pt idx="1085">
                  <c:v>-6.2839131130558903E-2</c:v>
                </c:pt>
                <c:pt idx="1086">
                  <c:v>-6.2726064944755452E-2</c:v>
                </c:pt>
                <c:pt idx="1087">
                  <c:v>-6.2611871131841232E-2</c:v>
                </c:pt>
                <c:pt idx="1088">
                  <c:v>-6.2496532517175164E-2</c:v>
                </c:pt>
                <c:pt idx="1089">
                  <c:v>-6.2380032160470361E-2</c:v>
                </c:pt>
                <c:pt idx="1090">
                  <c:v>-6.2262353358511768E-2</c:v>
                </c:pt>
                <c:pt idx="1091">
                  <c:v>-6.2143479647615255E-2</c:v>
                </c:pt>
                <c:pt idx="1092">
                  <c:v>-6.202339480583674E-2</c:v>
                </c:pt>
                <c:pt idx="1093">
                  <c:v>-6.1902082854939727E-2</c:v>
                </c:pt>
                <c:pt idx="1094">
                  <c:v>-6.1779528062129746E-2</c:v>
                </c:pt>
                <c:pt idx="1095">
                  <c:v>-6.1655714941564098E-2</c:v>
                </c:pt>
                <c:pt idx="1096">
                  <c:v>-6.1530628255644551E-2</c:v>
                </c:pt>
                <c:pt idx="1097">
                  <c:v>-6.1404253016101903E-2</c:v>
                </c:pt>
                <c:pt idx="1098">
                  <c:v>-6.1276574484879713E-2</c:v>
                </c:pt>
                <c:pt idx="1099">
                  <c:v>-6.1147578174825475E-2</c:v>
                </c:pt>
                <c:pt idx="1100">
                  <c:v>-6.1017249850196416E-2</c:v>
                </c:pt>
                <c:pt idx="1101">
                  <c:v>-6.0885575526988048E-2</c:v>
                </c:pt>
                <c:pt idx="1102">
                  <c:v>-6.0752541473092767E-2</c:v>
                </c:pt>
                <c:pt idx="1103">
                  <c:v>-6.061813420829533E-2</c:v>
                </c:pt>
                <c:pt idx="1104">
                  <c:v>-6.0482340546129013E-2</c:v>
                </c:pt>
                <c:pt idx="1105">
                  <c:v>-6.0345147768083619E-2</c:v>
                </c:pt>
                <c:pt idx="1106">
                  <c:v>-6.020654390527716E-2</c:v>
                </c:pt>
                <c:pt idx="1107">
                  <c:v>-6.0066517965135117E-2</c:v>
                </c:pt>
                <c:pt idx="1108">
                  <c:v>-5.9925060041429688E-2</c:v>
                </c:pt>
                <c:pt idx="1109">
                  <c:v>-5.9782161373729721E-2</c:v>
                </c:pt>
                <c:pt idx="1110">
                  <c:v>-5.9637814396944426E-2</c:v>
                </c:pt>
                <c:pt idx="1111">
                  <c:v>-5.9492012783354704E-2</c:v>
                </c:pt>
                <c:pt idx="1112">
                  <c:v>-5.9344751477682763E-2</c:v>
                </c:pt>
                <c:pt idx="1113">
                  <c:v>-5.9196026725654577E-2</c:v>
                </c:pt>
                <c:pt idx="1114">
                  <c:v>-5.9045836096487461E-2</c:v>
                </c:pt>
                <c:pt idx="1115">
                  <c:v>-5.889417849971381E-2</c:v>
                </c:pt>
                <c:pt idx="1116">
                  <c:v>-5.8741054196734095E-2</c:v>
                </c:pt>
                <c:pt idx="1117">
                  <c:v>-5.8586464807473169E-2</c:v>
                </c:pt>
                <c:pt idx="1118">
                  <c:v>-5.8430413312496474E-2</c:v>
                </c:pt>
                <c:pt idx="1119">
                  <c:v>-5.8272904050925715E-2</c:v>
                </c:pt>
                <c:pt idx="1120">
                  <c:v>-5.8113942714476265E-2</c:v>
                </c:pt>
                <c:pt idx="1121">
                  <c:v>-5.7953536337923175E-2</c:v>
                </c:pt>
                <c:pt idx="1122">
                  <c:v>-5.7791693286287256E-2</c:v>
                </c:pt>
                <c:pt idx="1123">
                  <c:v>-5.7628423239017471E-2</c:v>
                </c:pt>
                <c:pt idx="1124">
                  <c:v>-5.7463737171431842E-2</c:v>
                </c:pt>
                <c:pt idx="1125">
                  <c:v>-5.72976473336647E-2</c:v>
                </c:pt>
                <c:pt idx="1126">
                  <c:v>-5.7130167227356164E-2</c:v>
                </c:pt>
                <c:pt idx="1127">
                  <c:v>-5.6961311580305152E-2</c:v>
                </c:pt>
                <c:pt idx="1128">
                  <c:v>-5.6791096319296797E-2</c:v>
                </c:pt>
                <c:pt idx="1129">
                  <c:v>-5.6619538541301577E-2</c:v>
                </c:pt>
                <c:pt idx="1130">
                  <c:v>-5.6446656483234131E-2</c:v>
                </c:pt>
                <c:pt idx="1131">
                  <c:v>-5.6272469490446828E-2</c:v>
                </c:pt>
                <c:pt idx="1132">
                  <c:v>-5.6096997984124417E-2</c:v>
                </c:pt>
                <c:pt idx="1133">
                  <c:v>-5.5920263427735359E-2</c:v>
                </c:pt>
                <c:pt idx="1134">
                  <c:v>-5.5742288292685759E-2</c:v>
                </c:pt>
                <c:pt idx="1135">
                  <c:v>-5.5563096023313246E-2</c:v>
                </c:pt>
                <c:pt idx="1136">
                  <c:v>-5.5382711001348853E-2</c:v>
                </c:pt>
                <c:pt idx="1137">
                  <c:v>-5.5201158509967249E-2</c:v>
                </c:pt>
                <c:pt idx="1138">
                  <c:v>-5.5018464697536844E-2</c:v>
                </c:pt>
                <c:pt idx="1139">
                  <c:v>-5.4834656541174191E-2</c:v>
                </c:pt>
                <c:pt idx="1140">
                  <c:v>-5.4649761810200412E-2</c:v>
                </c:pt>
                <c:pt idx="1141">
                  <c:v>-5.4463809029589069E-2</c:v>
                </c:pt>
                <c:pt idx="1142">
                  <c:v>-5.4276827443489196E-2</c:v>
                </c:pt>
                <c:pt idx="1143">
                  <c:v>-5.4088846978901449E-2</c:v>
                </c:pt>
                <c:pt idx="1144">
                  <c:v>-5.3899898209577704E-2</c:v>
                </c:pt>
                <c:pt idx="1145">
                  <c:v>-5.3710012320210838E-2</c:v>
                </c:pt>
                <c:pt idx="1146">
                  <c:v>-5.3519221070973594E-2</c:v>
                </c:pt>
                <c:pt idx="1147">
                  <c:v>-5.3327556762463244E-2</c:v>
                </c:pt>
                <c:pt idx="1148">
                  <c:v>-5.3135052201100909E-2</c:v>
                </c:pt>
                <c:pt idx="1149">
                  <c:v>-5.2941740665032266E-2</c:v>
                </c:pt>
                <c:pt idx="1150">
                  <c:v>-5.2747655870569871E-2</c:v>
                </c:pt>
                <c:pt idx="1151">
                  <c:v>-5.2552831939215519E-2</c:v>
                </c:pt>
                <c:pt idx="1152">
                  <c:v>-5.2357303365294726E-2</c:v>
                </c:pt>
                <c:pt idx="1153">
                  <c:v>-5.2161104984234166E-2</c:v>
                </c:pt>
                <c:pt idx="1154">
                  <c:v>-5.1964271941506546E-2</c:v>
                </c:pt>
                <c:pt idx="1155">
                  <c:v>-5.1766839662267583E-2</c:v>
                </c:pt>
                <c:pt idx="1156">
                  <c:v>-5.156884382170368E-2</c:v>
                </c:pt>
                <c:pt idx="1157">
                  <c:v>-5.1370320316107498E-2</c:v>
                </c:pt>
                <c:pt idx="1158">
                  <c:v>-5.1171305234695569E-2</c:v>
                </c:pt>
                <c:pt idx="1159">
                  <c:v>-5.0971834832179784E-2</c:v>
                </c:pt>
                <c:pt idx="1160">
                  <c:v>-5.0771945502101477E-2</c:v>
                </c:pt>
                <c:pt idx="1161">
                  <c:v>-5.0571673750935964E-2</c:v>
                </c:pt>
                <c:pt idx="1162">
                  <c:v>-5.0371056172971107E-2</c:v>
                </c:pt>
                <c:pt idx="1163">
                  <c:v>-5.017012942596439E-2</c:v>
                </c:pt>
                <c:pt idx="1164">
                  <c:v>-4.9968930207578519E-2</c:v>
                </c:pt>
                <c:pt idx="1165">
                  <c:v>-4.9767495232595382E-2</c:v>
                </c:pt>
                <c:pt idx="1166">
                  <c:v>-4.9565861174065508E-2</c:v>
                </c:pt>
                <c:pt idx="1167">
                  <c:v>-4.9364064489048239E-2</c:v>
                </c:pt>
                <c:pt idx="1168">
                  <c:v>-4.9162141150767606E-2</c:v>
                </c:pt>
                <c:pt idx="1169">
                  <c:v>-4.8960126429630858E-2</c:v>
                </c:pt>
                <c:pt idx="1170">
                  <c:v>-4.8758054777163023E-2</c:v>
                </c:pt>
                <c:pt idx="1171">
                  <c:v>-4.8555959754938802E-2</c:v>
                </c:pt>
                <c:pt idx="1172">
                  <c:v>-4.8353873972835928E-2</c:v>
                </c:pt>
                <c:pt idx="1173">
                  <c:v>-4.8151829034506349E-2</c:v>
                </c:pt>
                <c:pt idx="1174">
                  <c:v>-4.7949855489576289E-2</c:v>
                </c:pt>
                <c:pt idx="1175">
                  <c:v>-4.7747982792169907E-2</c:v>
                </c:pt>
                <c:pt idx="1176">
                  <c:v>-4.7546239265370972E-2</c:v>
                </c:pt>
                <c:pt idx="1177">
                  <c:v>-4.7344652071253365E-2</c:v>
                </c:pt>
                <c:pt idx="1178">
                  <c:v>-4.7143247186127779E-2</c:v>
                </c:pt>
                <c:pt idx="1179">
                  <c:v>-4.6942049380666401E-2</c:v>
                </c:pt>
                <c:pt idx="1180">
                  <c:v>-4.6741082204584221E-2</c:v>
                </c:pt>
                <c:pt idx="1181">
                  <c:v>-4.6540367975568597E-2</c:v>
                </c:pt>
                <c:pt idx="1182">
                  <c:v>-4.6339927772163975E-2</c:v>
                </c:pt>
                <c:pt idx="1183">
                  <c:v>-4.613978143033122E-2</c:v>
                </c:pt>
                <c:pt idx="1184">
                  <c:v>-4.5939947543415703E-2</c:v>
                </c:pt>
                <c:pt idx="1185">
                  <c:v>-4.5740443465269787E-2</c:v>
                </c:pt>
                <c:pt idx="1186">
                  <c:v>-4.5541285316288156E-2</c:v>
                </c:pt>
                <c:pt idx="1187">
                  <c:v>-4.534248799212659E-2</c:v>
                </c:pt>
                <c:pt idx="1188">
                  <c:v>-4.5144065174885548E-2</c:v>
                </c:pt>
                <c:pt idx="1189">
                  <c:v>-4.4946029346552521E-2</c:v>
                </c:pt>
                <c:pt idx="1190">
                  <c:v>-4.4748391804505183E-2</c:v>
                </c:pt>
                <c:pt idx="1191">
                  <c:v>-4.4551162678890796E-2</c:v>
                </c:pt>
                <c:pt idx="1192">
                  <c:v>-4.4354350951704487E-2</c:v>
                </c:pt>
                <c:pt idx="1193">
                  <c:v>-4.4157964477399982E-2</c:v>
                </c:pt>
                <c:pt idx="1194">
                  <c:v>-4.3962010004875575E-2</c:v>
                </c:pt>
                <c:pt idx="1195">
                  <c:v>-4.3766493200686062E-2</c:v>
                </c:pt>
                <c:pt idx="1196">
                  <c:v>-4.3571418673340016E-2</c:v>
                </c:pt>
                <c:pt idx="1197">
                  <c:v>-4.3376789998551157E-2</c:v>
                </c:pt>
                <c:pt idx="1198">
                  <c:v>-4.3182609745317735E-2</c:v>
                </c:pt>
                <c:pt idx="1199">
                  <c:v>-4.298887950271451E-2</c:v>
                </c:pt>
                <c:pt idx="1200">
                  <c:v>-4.2795599907285875E-2</c:v>
                </c:pt>
                <c:pt idx="1201">
                  <c:v>-4.2602770670937776E-2</c:v>
                </c:pt>
                <c:pt idx="1202">
                  <c:v>-4.2410390609231893E-2</c:v>
                </c:pt>
                <c:pt idx="1203">
                  <c:v>-4.2218457669991029E-2</c:v>
                </c:pt>
                <c:pt idx="1204">
                  <c:v>-4.202696896572207E-2</c:v>
                </c:pt>
                <c:pt idx="1205">
                  <c:v>-4.1835920817507734E-2</c:v>
                </c:pt>
                <c:pt idx="1206">
                  <c:v>-4.1645308808168073E-2</c:v>
                </c:pt>
                <c:pt idx="1207">
                  <c:v>-4.145512783074172E-2</c:v>
                </c:pt>
                <c:pt idx="1208">
                  <c:v>-4.12653721269561E-2</c:v>
                </c:pt>
                <c:pt idx="1209">
                  <c:v>-4.1076035321271527E-2</c:v>
                </c:pt>
                <c:pt idx="1210">
                  <c:v>-4.0887110453919961E-2</c:v>
                </c:pt>
                <c:pt idx="1211">
                  <c:v>-4.0698590013093311E-2</c:v>
                </c:pt>
                <c:pt idx="1212">
                  <c:v>-4.051046596628198E-2</c:v>
                </c:pt>
                <c:pt idx="1213">
                  <c:v>-4.0322729790759966E-2</c:v>
                </c:pt>
                <c:pt idx="1214">
                  <c:v>-4.0135372503215104E-2</c:v>
                </c:pt>
                <c:pt idx="1215">
                  <c:v>-3.9948384688524213E-2</c:v>
                </c:pt>
                <c:pt idx="1216">
                  <c:v>-3.9761756527675031E-2</c:v>
                </c:pt>
                <c:pt idx="1217">
                  <c:v>-3.9575477824837745E-2</c:v>
                </c:pt>
                <c:pt idx="1218">
                  <c:v>-3.9389538033591229E-2</c:v>
                </c:pt>
                <c:pt idx="1219">
                  <c:v>-3.9203926282309599E-2</c:v>
                </c:pt>
                <c:pt idx="1220">
                  <c:v>-3.9018631398716398E-2</c:v>
                </c:pt>
                <c:pt idx="1221">
                  <c:v>-3.8833641933614466E-2</c:v>
                </c:pt>
                <c:pt idx="1222">
                  <c:v>-3.8648946183800992E-2</c:v>
                </c:pt>
                <c:pt idx="1223">
                  <c:v>-3.84645322141779E-2</c:v>
                </c:pt>
                <c:pt idx="1224">
                  <c:v>-3.8280387879068636E-2</c:v>
                </c:pt>
                <c:pt idx="1225">
                  <c:v>-3.8096500842752665E-2</c:v>
                </c:pt>
                <c:pt idx="1226">
                  <c:v>-3.7912858599231089E-2</c:v>
                </c:pt>
                <c:pt idx="1227">
                  <c:v>-3.7729448491235551E-2</c:v>
                </c:pt>
                <c:pt idx="1228">
                  <c:v>-3.7546257728494743E-2</c:v>
                </c:pt>
                <c:pt idx="1229">
                  <c:v>-3.7363273405271909E-2</c:v>
                </c:pt>
                <c:pt idx="1230">
                  <c:v>-3.7180482517188647E-2</c:v>
                </c:pt>
                <c:pt idx="1231">
                  <c:v>-3.6997871977349314E-2</c:v>
                </c:pt>
                <c:pt idx="1232">
                  <c:v>-3.6815428631781326E-2</c:v>
                </c:pt>
                <c:pt idx="1233">
                  <c:v>-3.6633139274207173E-2</c:v>
                </c:pt>
                <c:pt idx="1234">
                  <c:v>-3.6450990660162913E-2</c:v>
                </c:pt>
                <c:pt idx="1235">
                  <c:v>-3.6268969520480046E-2</c:v>
                </c:pt>
                <c:pt idx="1236">
                  <c:v>-3.6087062574145859E-2</c:v>
                </c:pt>
                <c:pt idx="1237">
                  <c:v>-3.590525654055865E-2</c:v>
                </c:pt>
                <c:pt idx="1238">
                  <c:v>-3.5723538151193626E-2</c:v>
                </c:pt>
                <c:pt idx="1239">
                  <c:v>-3.5541894160695808E-2</c:v>
                </c:pt>
                <c:pt idx="1240">
                  <c:v>-3.5360311357415776E-2</c:v>
                </c:pt>
                <c:pt idx="1241">
                  <c:v>-3.5178776573404472E-2</c:v>
                </c:pt>
                <c:pt idx="1242">
                  <c:v>-3.4997276693882536E-2</c:v>
                </c:pt>
                <c:pt idx="1243">
                  <c:v>-3.4815798666200597E-2</c:v>
                </c:pt>
                <c:pt idx="1244">
                  <c:v>-3.4634329508305695E-2</c:v>
                </c:pt>
                <c:pt idx="1245">
                  <c:v>-3.4452856316729834E-2</c:v>
                </c:pt>
                <c:pt idx="1246">
                  <c:v>-3.427136627411545E-2</c:v>
                </c:pt>
                <c:pt idx="1247">
                  <c:v>-3.4089846656293742E-2</c:v>
                </c:pt>
                <c:pt idx="1248">
                  <c:v>-3.3908284838930186E-2</c:v>
                </c:pt>
                <c:pt idx="1249">
                  <c:v>-3.3726668303752795E-2</c:v>
                </c:pt>
                <c:pt idx="1250">
                  <c:v>-3.3544984644376559E-2</c:v>
                </c:pt>
                <c:pt idx="1251">
                  <c:v>-3.3363221571739696E-2</c:v>
                </c:pt>
                <c:pt idx="1252">
                  <c:v>-3.3181366919164908E-2</c:v>
                </c:pt>
                <c:pt idx="1253">
                  <c:v>-3.2999408647059927E-2</c:v>
                </c:pt>
                <c:pt idx="1254">
                  <c:v>-3.2817334847270486E-2</c:v>
                </c:pt>
                <c:pt idx="1255">
                  <c:v>-3.2635133747099539E-2</c:v>
                </c:pt>
                <c:pt idx="1256">
                  <c:v>-3.2452793713005343E-2</c:v>
                </c:pt>
                <c:pt idx="1257">
                  <c:v>-3.2270303253991495E-2</c:v>
                </c:pt>
                <c:pt idx="1258">
                  <c:v>-3.2087651024700764E-2</c:v>
                </c:pt>
                <c:pt idx="1259">
                  <c:v>-3.1904825828225701E-2</c:v>
                </c:pt>
                <c:pt idx="1260">
                  <c:v>-3.1721816618647196E-2</c:v>
                </c:pt>
                <c:pt idx="1261">
                  <c:v>-3.1538612503313093E-2</c:v>
                </c:pt>
                <c:pt idx="1262">
                  <c:v>-3.1355202744867521E-2</c:v>
                </c:pt>
                <c:pt idx="1263">
                  <c:v>-3.1171576763042597E-2</c:v>
                </c:pt>
                <c:pt idx="1264">
                  <c:v>-3.0987724136222767E-2</c:v>
                </c:pt>
                <c:pt idx="1265">
                  <c:v>-3.0803634602792191E-2</c:v>
                </c:pt>
                <c:pt idx="1266">
                  <c:v>-3.0619298119058603E-2</c:v>
                </c:pt>
                <c:pt idx="1267">
                  <c:v>-3.043470509604955E-2</c:v>
                </c:pt>
                <c:pt idx="1268">
                  <c:v>-3.0249846781545828E-2</c:v>
                </c:pt>
                <c:pt idx="1269">
                  <c:v>-3.0064715567799636E-2</c:v>
                </c:pt>
                <c:pt idx="1270">
                  <c:v>-2.9879305141622649E-2</c:v>
                </c:pt>
                <c:pt idx="1271">
                  <c:v>-2.9693610566109547E-2</c:v>
                </c:pt>
                <c:pt idx="1272">
                  <c:v>-2.9507628348978691E-2</c:v>
                </c:pt>
                <c:pt idx="1273">
                  <c:v>-2.9321356500764846E-2</c:v>
                </c:pt>
                <c:pt idx="1274">
                  <c:v>-2.9134794583608226E-2</c:v>
                </c:pt>
                <c:pt idx="1275">
                  <c:v>-2.8947943751254354E-2</c:v>
                </c:pt>
                <c:pt idx="1276">
                  <c:v>-2.8760806780848268E-2</c:v>
                </c:pt>
                <c:pt idx="1277">
                  <c:v>-2.8573388097078975E-2</c:v>
                </c:pt>
                <c:pt idx="1278">
                  <c:v>-2.8385693789204861E-2</c:v>
                </c:pt>
                <c:pt idx="1279">
                  <c:v>-2.8197731621465428E-2</c:v>
                </c:pt>
                <c:pt idx="1280">
                  <c:v>-2.8009511037361299E-2</c:v>
                </c:pt>
                <c:pt idx="1281">
                  <c:v>-2.7821043158260426E-2</c:v>
                </c:pt>
                <c:pt idx="1282">
                  <c:v>-2.7632340776766597E-2</c:v>
                </c:pt>
                <c:pt idx="1283">
                  <c:v>-2.7443418345264033E-2</c:v>
                </c:pt>
                <c:pt idx="1284">
                  <c:v>-2.7254291960032033E-2</c:v>
                </c:pt>
                <c:pt idx="1285">
                  <c:v>-2.7064979341302253E-2</c:v>
                </c:pt>
                <c:pt idx="1286">
                  <c:v>-2.6875499809612912E-2</c:v>
                </c:pt>
                <c:pt idx="1287">
                  <c:v>-2.6685874258794619E-2</c:v>
                </c:pt>
                <c:pt idx="1288">
                  <c:v>-2.6496125125905681E-2</c:v>
                </c:pt>
                <c:pt idx="1289">
                  <c:v>-2.6306276358416373E-2</c:v>
                </c:pt>
                <c:pt idx="1290">
                  <c:v>-2.6116353378925802E-2</c:v>
                </c:pt>
                <c:pt idx="1291">
                  <c:v>-2.5926382990287006E-2</c:v>
                </c:pt>
                <c:pt idx="1292">
                  <c:v>-2.5736393097793797E-2</c:v>
                </c:pt>
                <c:pt idx="1293">
                  <c:v>-2.5546412282673736E-2</c:v>
                </c:pt>
                <c:pt idx="1294">
                  <c:v>-2.5356469449026406E-2</c:v>
                </c:pt>
                <c:pt idx="1295">
                  <c:v>-2.5166593628635065E-2</c:v>
                </c:pt>
                <c:pt idx="1296">
                  <c:v>-2.4976813853633494E-2</c:v>
                </c:pt>
                <c:pt idx="1297">
                  <c:v>-2.4787159041651578E-2</c:v>
                </c:pt>
                <c:pt idx="1298">
                  <c:v>-2.4597657890350101E-2</c:v>
                </c:pt>
                <c:pt idx="1299">
                  <c:v>-2.4408338780762717E-2</c:v>
                </c:pt>
                <c:pt idx="1300">
                  <c:v>-2.4219229688981877E-2</c:v>
                </c:pt>
                <c:pt idx="1301">
                  <c:v>-2.4030358105748249E-2</c:v>
                </c:pt>
                <c:pt idx="1302">
                  <c:v>-2.3841750963518617E-2</c:v>
                </c:pt>
                <c:pt idx="1303">
                  <c:v>-2.3653434570605061E-2</c:v>
                </c:pt>
                <c:pt idx="1304">
                  <c:v>-2.3465434551992938E-2</c:v>
                </c:pt>
                <c:pt idx="1305">
                  <c:v>-2.3277775796462282E-2</c:v>
                </c:pt>
                <c:pt idx="1306">
                  <c:v>-2.3090482409650923E-2</c:v>
                </c:pt>
                <c:pt idx="1307">
                  <c:v>-2.290357767271366E-2</c:v>
                </c:pt>
                <c:pt idx="1308">
                  <c:v>-2.2717084006244972E-2</c:v>
                </c:pt>
                <c:pt idx="1309">
                  <c:v>-2.2531022939148208E-2</c:v>
                </c:pt>
                <c:pt idx="1310">
                  <c:v>-2.2345415082146165E-2</c:v>
                </c:pt>
                <c:pt idx="1311">
                  <c:v>-2.2160280105642242E-2</c:v>
                </c:pt>
                <c:pt idx="1312">
                  <c:v>-2.1975636721653966E-2</c:v>
                </c:pt>
                <c:pt idx="1313">
                  <c:v>-2.1791502669551922E-2</c:v>
                </c:pt>
                <c:pt idx="1314">
                  <c:v>-2.160789470535128E-2</c:v>
                </c:pt>
                <c:pt idx="1315">
                  <c:v>-2.1424828594312311E-2</c:v>
                </c:pt>
                <c:pt idx="1316">
                  <c:v>-2.1242319106619421E-2</c:v>
                </c:pt>
                <c:pt idx="1317">
                  <c:v>-2.1060380015917535E-2</c:v>
                </c:pt>
                <c:pt idx="1318">
                  <c:v>-2.087902410049667E-2</c:v>
                </c:pt>
                <c:pt idx="1319">
                  <c:v>-2.0698263146924332E-2</c:v>
                </c:pt>
                <c:pt idx="1320">
                  <c:v>-2.0518107955936008E-2</c:v>
                </c:pt>
                <c:pt idx="1321">
                  <c:v>-2.0338568350402875E-2</c:v>
                </c:pt>
                <c:pt idx="1322">
                  <c:v>-2.0159653185205569E-2</c:v>
                </c:pt>
                <c:pt idx="1323">
                  <c:v>-1.9981370358850968E-2</c:v>
                </c:pt>
                <c:pt idx="1324">
                  <c:v>-1.9803726826678126E-2</c:v>
                </c:pt>
                <c:pt idx="1325">
                  <c:v>-1.9626728615506479E-2</c:v>
                </c:pt>
                <c:pt idx="1326">
                  <c:v>-1.9450380839588798E-2</c:v>
                </c:pt>
                <c:pt idx="1327">
                  <c:v>-1.9274687717737538E-2</c:v>
                </c:pt>
                <c:pt idx="1328">
                  <c:v>-1.9099652591501304E-2</c:v>
                </c:pt>
                <c:pt idx="1329">
                  <c:v>-1.8925277944274354E-2</c:v>
                </c:pt>
                <c:pt idx="1330">
                  <c:v>-1.8751565421229726E-2</c:v>
                </c:pt>
                <c:pt idx="1331">
                  <c:v>-1.8578515849972034E-2</c:v>
                </c:pt>
                <c:pt idx="1332">
                  <c:v>-1.8406129261812454E-2</c:v>
                </c:pt>
                <c:pt idx="1333">
                  <c:v>-1.8234404913574656E-2</c:v>
                </c:pt>
                <c:pt idx="1334">
                  <c:v>-1.806334130984516E-2</c:v>
                </c:pt>
                <c:pt idx="1335">
                  <c:v>-1.7892936225588085E-2</c:v>
                </c:pt>
                <c:pt idx="1336">
                  <c:v>-1.7723186729048573E-2</c:v>
                </c:pt>
                <c:pt idx="1337">
                  <c:v>-1.7554089204874553E-2</c:v>
                </c:pt>
                <c:pt idx="1338">
                  <c:v>-1.7385639377390631E-2</c:v>
                </c:pt>
                <c:pt idx="1339">
                  <c:v>-1.7217832333963439E-2</c:v>
                </c:pt>
                <c:pt idx="1340">
                  <c:v>-1.7050662548400833E-2</c:v>
                </c:pt>
                <c:pt idx="1341">
                  <c:v>-1.6884123904332485E-2</c:v>
                </c:pt>
                <c:pt idx="1342">
                  <c:v>-1.6718209718522128E-2</c:v>
                </c:pt>
                <c:pt idx="1343">
                  <c:v>-1.6552912764066955E-2</c:v>
                </c:pt>
                <c:pt idx="1344">
                  <c:v>-1.6388225293441656E-2</c:v>
                </c:pt>
                <c:pt idx="1345">
                  <c:v>-1.6224139061349042E-2</c:v>
                </c:pt>
                <c:pt idx="1346">
                  <c:v>-1.6060645347341525E-2</c:v>
                </c:pt>
                <c:pt idx="1347">
                  <c:v>-1.5897734978181706E-2</c:v>
                </c:pt>
                <c:pt idx="1348">
                  <c:v>-1.5735398349912205E-2</c:v>
                </c:pt>
                <c:pt idx="1349">
                  <c:v>-1.5573625449608395E-2</c:v>
                </c:pt>
                <c:pt idx="1350">
                  <c:v>-1.5412405876789485E-2</c:v>
                </c:pt>
                <c:pt idx="1351">
                  <c:v>-1.5251728864466737E-2</c:v>
                </c:pt>
                <c:pt idx="1352">
                  <c:v>-1.5091583299809077E-2</c:v>
                </c:pt>
                <c:pt idx="1353">
                  <c:v>-1.4931957744408983E-2</c:v>
                </c:pt>
                <c:pt idx="1354">
                  <c:v>-1.4772840497372521E-2</c:v>
                </c:pt>
                <c:pt idx="1355">
                  <c:v>-1.4614219794338166E-2</c:v>
                </c:pt>
                <c:pt idx="1356">
                  <c:v>-1.4456084116793435E-2</c:v>
                </c:pt>
                <c:pt idx="1357">
                  <c:v>-1.4298422444488602E-2</c:v>
                </c:pt>
                <c:pt idx="1358">
                  <c:v>-1.4141224387490471E-2</c:v>
                </c:pt>
                <c:pt idx="1359">
                  <c:v>-1.3984480265836364E-2</c:v>
                </c:pt>
                <c:pt idx="1360">
                  <c:v>-1.3828181178644162E-2</c:v>
                </c:pt>
                <c:pt idx="1361">
                  <c:v>-1.3672319065131446E-2</c:v>
                </c:pt>
                <c:pt idx="1362">
                  <c:v>-1.3516886758101997E-2</c:v>
                </c:pt>
                <c:pt idx="1363">
                  <c:v>-1.3361878030360179E-2</c:v>
                </c:pt>
                <c:pt idx="1364">
                  <c:v>-1.3207287634491575E-2</c:v>
                </c:pt>
                <c:pt idx="1365">
                  <c:v>-1.30531113364284E-2</c:v>
                </c:pt>
                <c:pt idx="1366">
                  <c:v>-1.2899345943200028E-2</c:v>
                </c:pt>
                <c:pt idx="1367">
                  <c:v>-1.2745989325250787E-2</c:v>
                </c:pt>
                <c:pt idx="1368">
                  <c:v>-1.2593040433690323E-2</c:v>
                </c:pt>
                <c:pt idx="1369">
                  <c:v>-1.244049931282443E-2</c:v>
                </c:pt>
                <c:pt idx="1370">
                  <c:v>-1.2288367108298451E-2</c:v>
                </c:pt>
                <c:pt idx="1371">
                  <c:v>-1.213664607116915E-2</c:v>
                </c:pt>
                <c:pt idx="1372">
                  <c:v>-1.1985339558206538E-2</c:v>
                </c:pt>
                <c:pt idx="1373">
                  <c:v>-1.1834452028711641E-2</c:v>
                </c:pt>
                <c:pt idx="1374">
                  <c:v>-1.1683989038122889E-2</c:v>
                </c:pt>
                <c:pt idx="1375">
                  <c:v>-1.1533957228669088E-2</c:v>
                </c:pt>
                <c:pt idx="1376">
                  <c:v>-1.1384364317315245E-2</c:v>
                </c:pt>
                <c:pt idx="1377">
                  <c:v>-1.123521908123344E-2</c:v>
                </c:pt>
                <c:pt idx="1378">
                  <c:v>-1.1086531341019869E-2</c:v>
                </c:pt>
                <c:pt idx="1379">
                  <c:v>-1.0938311941866324E-2</c:v>
                </c:pt>
                <c:pt idx="1380">
                  <c:v>-1.0790572732884533E-2</c:v>
                </c:pt>
                <c:pt idx="1381">
                  <c:v>-1.0643326544769453E-2</c:v>
                </c:pt>
                <c:pt idx="1382">
                  <c:v>-1.0496587165978276E-2</c:v>
                </c:pt>
                <c:pt idx="1383">
                  <c:v>-1.03503693175915E-2</c:v>
                </c:pt>
                <c:pt idx="1384">
                  <c:v>-1.0204688627012456E-2</c:v>
                </c:pt>
                <c:pt idx="1385">
                  <c:v>-1.0059561600653449E-2</c:v>
                </c:pt>
                <c:pt idx="1386">
                  <c:v>-9.9150055957468244E-3</c:v>
                </c:pt>
                <c:pt idx="1387">
                  <c:v>-9.771038791411538E-3</c:v>
                </c:pt>
                <c:pt idx="1388">
                  <c:v>-9.6276801590971257E-3</c:v>
                </c:pt>
                <c:pt idx="1389">
                  <c:v>-9.4849494325199915E-3</c:v>
                </c:pt>
                <c:pt idx="1390">
                  <c:v>-9.3428670771987798E-3</c:v>
                </c:pt>
                <c:pt idx="1391">
                  <c:v>-9.2014542596891204E-3</c:v>
                </c:pt>
                <c:pt idx="1392">
                  <c:v>-9.0607328166105883E-3</c:v>
                </c:pt>
                <c:pt idx="1393">
                  <c:v>-8.9207252235533625E-3</c:v>
                </c:pt>
                <c:pt idx="1394">
                  <c:v>-8.7814545639447288E-3</c:v>
                </c:pt>
                <c:pt idx="1395">
                  <c:v>-8.6429444979506734E-3</c:v>
                </c:pt>
                <c:pt idx="1396">
                  <c:v>-8.5052192314814621E-3</c:v>
                </c:pt>
                <c:pt idx="1397">
                  <c:v>-8.3683034853656024E-3</c:v>
                </c:pt>
                <c:pt idx="1398">
                  <c:v>-8.2322224647508706E-3</c:v>
                </c:pt>
                <c:pt idx="1399">
                  <c:v>-8.0970018287867158E-3</c:v>
                </c:pt>
                <c:pt idx="1400">
                  <c:v>-7.9626676606372824E-3</c:v>
                </c:pt>
                <c:pt idx="1401">
                  <c:v>-7.8292464378709563E-3</c:v>
                </c:pt>
                <c:pt idx="1402">
                  <c:v>-7.6967650032670372E-3</c:v>
                </c:pt>
                <c:pt idx="1403">
                  <c:v>-7.56525053607733E-3</c:v>
                </c:pt>
                <c:pt idx="1404">
                  <c:v>-7.4347305237758305E-3</c:v>
                </c:pt>
                <c:pt idx="1405">
                  <c:v>-7.3052327343271972E-3</c:v>
                </c:pt>
                <c:pt idx="1406">
                  <c:v>-7.1767851890005901E-3</c:v>
                </c:pt>
                <c:pt idx="1407">
                  <c:v>-7.0494161357529481E-3</c:v>
                </c:pt>
                <c:pt idx="1408">
                  <c:v>-6.923154023202243E-3</c:v>
                </c:pt>
                <c:pt idx="1409">
                  <c:v>-6.7980274752094229E-3</c:v>
                </c:pt>
                <c:pt idx="1410">
                  <c:v>-6.6740652660841763E-3</c:v>
                </c:pt>
                <c:pt idx="1411">
                  <c:v>-6.5512962964280825E-3</c:v>
                </c:pt>
                <c:pt idx="1412">
                  <c:v>-6.4297495696255796E-3</c:v>
                </c:pt>
                <c:pt idx="1413">
                  <c:v>-6.3094541689920789E-3</c:v>
                </c:pt>
                <c:pt idx="1414">
                  <c:v>-6.1904392355855995E-3</c:v>
                </c:pt>
                <c:pt idx="1415">
                  <c:v>-6.0727339466870051E-3</c:v>
                </c:pt>
                <c:pt idx="1416">
                  <c:v>-5.9563674416444794E-3</c:v>
                </c:pt>
                <c:pt idx="1417">
                  <c:v>-5.8413685802811421E-3</c:v>
                </c:pt>
                <c:pt idx="1418">
                  <c:v>-5.7277655654526111E-3</c:v>
                </c:pt>
                <c:pt idx="1419">
                  <c:v>-5.6155856358758565E-3</c:v>
                </c:pt>
                <c:pt idx="1420">
                  <c:v>-5.5048549074513467E-3</c:v>
                </c:pt>
                <c:pt idx="1421">
                  <c:v>-5.3955982792799131E-3</c:v>
                </c:pt>
                <c:pt idx="1422">
                  <c:v>-5.2878393527616124E-3</c:v>
                </c:pt>
                <c:pt idx="1423">
                  <c:v>-5.1816003607407521E-3</c:v>
                </c:pt>
                <c:pt idx="1424">
                  <c:v>-5.076902105999149E-3</c:v>
                </c:pt>
                <c:pt idx="1425">
                  <c:v>-4.9737639085196197E-3</c:v>
                </c:pt>
                <c:pt idx="1426">
                  <c:v>-4.8722035609711422E-3</c:v>
                </c:pt>
                <c:pt idx="1427">
                  <c:v>-4.7722372918905433E-3</c:v>
                </c:pt>
                <c:pt idx="1428">
                  <c:v>-4.6738797360594622E-3</c:v>
                </c:pt>
                <c:pt idx="1429">
                  <c:v>-4.5771439115974543E-3</c:v>
                </c:pt>
                <c:pt idx="1430">
                  <c:v>-4.4820412033145397E-3</c:v>
                </c:pt>
                <c:pt idx="1431">
                  <c:v>-4.3885813518870723E-3</c:v>
                </c:pt>
                <c:pt idx="1432">
                  <c:v>-4.2967724484417732E-3</c:v>
                </c:pt>
                <c:pt idx="1433">
                  <c:v>-4.2066209341519159E-3</c:v>
                </c:pt>
                <c:pt idx="1434">
                  <c:v>-4.1181316044696199E-3</c:v>
                </c:pt>
                <c:pt idx="1435">
                  <c:v>-4.0313076176357781E-3</c:v>
                </c:pt>
                <c:pt idx="1436">
                  <c:v>-3.9461505071274206E-3</c:v>
                </c:pt>
                <c:pt idx="1437">
                  <c:v>-3.8626601977194497E-3</c:v>
                </c:pt>
                <c:pt idx="1438">
                  <c:v>-3.7808350248538236E-3</c:v>
                </c:pt>
                <c:pt idx="1439">
                  <c:v>-3.7006717570257927E-3</c:v>
                </c:pt>
                <c:pt idx="1440">
                  <c:v>-3.622165620911522E-3</c:v>
                </c:pt>
                <c:pt idx="1441">
                  <c:v>-3.5453103289766271E-3</c:v>
                </c:pt>
                <c:pt idx="1442">
                  <c:v>-3.4700981093188517E-3</c:v>
                </c:pt>
                <c:pt idx="1443">
                  <c:v>-3.3965197375123543E-3</c:v>
                </c:pt>
                <c:pt idx="1444">
                  <c:v>-3.3245645702335187E-3</c:v>
                </c:pt>
                <c:pt idx="1445">
                  <c:v>-3.2542205804612632E-3</c:v>
                </c:pt>
                <c:pt idx="1446">
                  <c:v>-3.1854743940563958E-3</c:v>
                </c:pt>
                <c:pt idx="1447">
                  <c:v>-3.1183113275366605E-3</c:v>
                </c:pt>
                <c:pt idx="1448">
                  <c:v>-3.0527154268746638E-3</c:v>
                </c:pt>
                <c:pt idx="1449">
                  <c:v>-2.9886695071568614E-3</c:v>
                </c:pt>
                <c:pt idx="1450">
                  <c:v>-2.926155192951533E-3</c:v>
                </c:pt>
                <c:pt idx="1451">
                  <c:v>-2.8651529592438876E-3</c:v>
                </c:pt>
                <c:pt idx="1452">
                  <c:v>-2.8056421728051948E-3</c:v>
                </c:pt>
                <c:pt idx="1453">
                  <c:v>-2.7476011338720672E-3</c:v>
                </c:pt>
                <c:pt idx="1454">
                  <c:v>-2.6910071180201666E-3</c:v>
                </c:pt>
                <c:pt idx="1455">
                  <c:v>-2.6358364181250479E-3</c:v>
                </c:pt>
                <c:pt idx="1456">
                  <c:v>-2.5820643863101581E-3</c:v>
                </c:pt>
                <c:pt idx="1457">
                  <c:v>-2.5296654757895709E-3</c:v>
                </c:pt>
                <c:pt idx="1458">
                  <c:v>-2.4786132825200015E-3</c:v>
                </c:pt>
                <c:pt idx="1459">
                  <c:v>-2.4288805865830547E-3</c:v>
                </c:pt>
                <c:pt idx="1460">
                  <c:v>-2.3804393932253675E-3</c:v>
                </c:pt>
                <c:pt idx="1461">
                  <c:v>-2.3332609734898853E-3</c:v>
                </c:pt>
                <c:pt idx="1462">
                  <c:v>-2.287315904377515E-3</c:v>
                </c:pt>
                <c:pt idx="1463">
                  <c:v>-2.2425741084834876E-3</c:v>
                </c:pt>
                <c:pt idx="1464">
                  <c:v>-2.1990048930582654E-3</c:v>
                </c:pt>
                <c:pt idx="1465">
                  <c:v>-2.156576988447261E-3</c:v>
                </c:pt>
                <c:pt idx="1466">
                  <c:v>-2.11525858586852E-3</c:v>
                </c:pt>
                <c:pt idx="1467">
                  <c:v>-2.0750173744916028E-3</c:v>
                </c:pt>
                <c:pt idx="1468">
                  <c:v>-2.0358205777852396E-3</c:v>
                </c:pt>
                <c:pt idx="1469">
                  <c:v>-1.9976349891049558E-3</c:v>
                </c:pt>
                <c:pt idx="1470">
                  <c:v>-1.9604270064956459E-3</c:v>
                </c:pt>
                <c:pt idx="1471">
                  <c:v>-1.9241626666873465E-3</c:v>
                </c:pt>
                <c:pt idx="1472">
                  <c:v>-1.8888076782658829E-3</c:v>
                </c:pt>
                <c:pt idx="1473">
                  <c:v>-1.8543274540028468E-3</c:v>
                </c:pt>
                <c:pt idx="1474">
                  <c:v>-1.8206871423323767E-3</c:v>
                </c:pt>
                <c:pt idx="1475">
                  <c:v>-1.7878516579646732E-3</c:v>
                </c:pt>
                <c:pt idx="1476">
                  <c:v>-1.7557857116289035E-3</c:v>
                </c:pt>
                <c:pt idx="1477">
                  <c:v>-1.7244538389402111E-3</c:v>
                </c:pt>
                <c:pt idx="1478">
                  <c:v>-1.6938204283878616E-3</c:v>
                </c:pt>
                <c:pt idx="1479">
                  <c:v>-1.6638497418988362E-3</c:v>
                </c:pt>
                <c:pt idx="1480">
                  <c:v>-1.6345059138830871E-3</c:v>
                </c:pt>
                <c:pt idx="1481">
                  <c:v>-1.6057529326410842E-3</c:v>
                </c:pt>
                <c:pt idx="1482">
                  <c:v>-1.5775546294439201E-3</c:v>
                </c:pt>
                <c:pt idx="1483">
                  <c:v>-1.5498746848954842E-3</c:v>
                </c:pt>
                <c:pt idx="1484">
                  <c:v>-1.5226766422959943E-3</c:v>
                </c:pt>
                <c:pt idx="1485">
                  <c:v>-1.4959239216791838E-3</c:v>
                </c:pt>
                <c:pt idx="1486">
                  <c:v>-1.4695798341605149E-3</c:v>
                </c:pt>
                <c:pt idx="1487">
                  <c:v>-1.443607596522037E-3</c:v>
                </c:pt>
                <c:pt idx="1488">
                  <c:v>-1.4179703459752113E-3</c:v>
                </c:pt>
                <c:pt idx="1489">
                  <c:v>-1.3926311550476814E-3</c:v>
                </c:pt>
                <c:pt idx="1490">
                  <c:v>-1.3675530465436015E-3</c:v>
                </c:pt>
                <c:pt idx="1491">
                  <c:v>-1.3426990085309198E-3</c:v>
                </c:pt>
                <c:pt idx="1492">
                  <c:v>-1.3180320093123187E-3</c:v>
                </c:pt>
                <c:pt idx="1493">
                  <c:v>-1.2935150123399805E-3</c:v>
                </c:pt>
                <c:pt idx="1494">
                  <c:v>-1.2691109910373066E-3</c:v>
                </c:pt>
                <c:pt idx="1495">
                  <c:v>-1.2447829434938035E-3</c:v>
                </c:pt>
                <c:pt idx="1496">
                  <c:v>-1.2204939070020581E-3</c:v>
                </c:pt>
                <c:pt idx="1497">
                  <c:v>-1.1962069724085502E-3</c:v>
                </c:pt>
                <c:pt idx="1498">
                  <c:v>-1.1718852982524103E-3</c:v>
                </c:pt>
                <c:pt idx="1499">
                  <c:v>-1.1474921246687963E-3</c:v>
                </c:pt>
                <c:pt idx="1500">
                  <c:v>-1.1229907870356386E-3</c:v>
                </c:pt>
                <c:pt idx="1501">
                  <c:v>-1.0983447293448983E-3</c:v>
                </c:pt>
                <c:pt idx="1502">
                  <c:v>-1.0735175172812547E-3</c:v>
                </c:pt>
                <c:pt idx="1503">
                  <c:v>-1.0484728509932322E-3</c:v>
                </c:pt>
                <c:pt idx="1504">
                  <c:v>-1.0231746321189461E-3</c:v>
                </c:pt>
                <c:pt idx="1505">
                  <c:v>-9.9758720258755597E-4</c:v>
                </c:pt>
                <c:pt idx="1506">
                  <c:v>-9.7167572284901922E-4</c:v>
                </c:pt>
                <c:pt idx="1507">
                  <c:v>-9.4540647849837307E-4</c:v>
                </c:pt>
                <c:pt idx="1508">
                  <c:v>-9.1874703520275177E-4</c:v>
                </c:pt>
                <c:pt idx="1509">
                  <c:v>-8.9166632771263074E-4</c:v>
                </c:pt>
                <c:pt idx="1510">
                  <c:v>-8.6413473578850935E-4</c:v>
                </c:pt>
                <c:pt idx="1511">
                  <c:v>-8.3612415014119304E-4</c:v>
                </c:pt>
                <c:pt idx="1512">
                  <c:v>-8.0760802909124029E-4</c:v>
                </c:pt>
                <c:pt idx="1513">
                  <c:v>-7.7856144652969407E-4</c:v>
                </c:pt>
                <c:pt idx="1514">
                  <c:v>-7.4896113173323459E-4</c:v>
                </c:pt>
                <c:pt idx="1515">
                  <c:v>-7.1878550156205707E-4</c:v>
                </c:pt>
                <c:pt idx="1516">
                  <c:v>-6.8801468554520581E-4</c:v>
                </c:pt>
                <c:pt idx="1517">
                  <c:v>-6.566305443349628E-4</c:v>
                </c:pt>
                <c:pt idx="1518">
                  <c:v>-6.2461668198987629E-4</c:v>
                </c:pt>
                <c:pt idx="1519">
                  <c:v>-5.9195845252430987E-4</c:v>
                </c:pt>
                <c:pt idx="1520">
                  <c:v>-5.5864296114178306E-4</c:v>
                </c:pt>
                <c:pt idx="1521">
                  <c:v>-5.2465906054913365E-4</c:v>
                </c:pt>
                <c:pt idx="1522">
                  <c:v>-4.8999734272938572E-4</c:v>
                </c:pt>
                <c:pt idx="1523">
                  <c:v>-4.5465012653228077E-4</c:v>
                </c:pt>
                <c:pt idx="1524">
                  <c:v>-4.1861144142358258E-4</c:v>
                </c:pt>
                <c:pt idx="1525">
                  <c:v>-3.8187700771670518E-4</c:v>
                </c:pt>
                <c:pt idx="1526">
                  <c:v>-3.4444421359371217E-4</c:v>
                </c:pt>
                <c:pt idx="1527">
                  <c:v>-3.0631208920638392E-4</c:v>
                </c:pt>
                <c:pt idx="1528">
                  <c:v>-2.6748127813272786E-4</c:v>
                </c:pt>
                <c:pt idx="1529">
                  <c:v>-2.2795400644920312E-4</c:v>
                </c:pt>
                <c:pt idx="1530">
                  <c:v>-1.8773404966485291E-4</c:v>
                </c:pt>
                <c:pt idx="1531">
                  <c:v>-1.4682669774951563E-4</c:v>
                </c:pt>
                <c:pt idx="1532">
                  <c:v>-1.0523871847527206E-4</c:v>
                </c:pt>
                <c:pt idx="1533">
                  <c:v>-6.2978319277391383E-5</c:v>
                </c:pt>
                <c:pt idx="1534">
                  <c:v>-2.005510782916335E-5</c:v>
                </c:pt>
                <c:pt idx="1535">
                  <c:v>2.3519948486936161E-5</c:v>
                </c:pt>
                <c:pt idx="1536">
                  <c:v>6.7734564040231119E-5</c:v>
                </c:pt>
                <c:pt idx="1537">
                  <c:v>1.1257517718438595E-4</c:v>
                </c:pt>
                <c:pt idx="1538">
                  <c:v>1.5802699311081843E-4</c:v>
                </c:pt>
                <c:pt idx="1539">
                  <c:v>2.0407402718236692E-4</c:v>
                </c:pt>
                <c:pt idx="1540">
                  <c:v>2.5069914861575984E-4</c:v>
                </c:pt>
                <c:pt idx="1541">
                  <c:v>2.9788416950644582E-4</c:v>
                </c:pt>
                <c:pt idx="1542">
                  <c:v>3.4561007624314412E-4</c:v>
                </c:pt>
                <c:pt idx="1543">
                  <c:v>3.9385737647346916E-4</c:v>
                </c:pt>
                <c:pt idx="1544">
                  <c:v>4.426063870735148E-4</c:v>
                </c:pt>
                <c:pt idx="1545">
                  <c:v>4.9183739682648439E-4</c:v>
                </c:pt>
                <c:pt idx="1546">
                  <c:v>5.4153077464484884E-4</c:v>
                </c:pt>
                <c:pt idx="1547">
                  <c:v>5.9166706693653686E-4</c:v>
                </c:pt>
                <c:pt idx="1548">
                  <c:v>6.422270866084899E-4</c:v>
                </c:pt>
                <c:pt idx="1549">
                  <c:v>6.9319199422777163E-4</c:v>
                </c:pt>
                <c:pt idx="1550">
                  <c:v>7.44543371763605E-4</c:v>
                </c:pt>
                <c:pt idx="1551">
                  <c:v>7.9626328931389464E-4</c:v>
                </c:pt>
                <c:pt idx="1552">
                  <c:v>8.4833436520416418E-4</c:v>
                </c:pt>
                <c:pt idx="1553">
                  <c:v>9.0073981983112119E-4</c:v>
                </c:pt>
                <c:pt idx="1554">
                  <c:v>9.5346352360832737E-4</c:v>
                </c:pt>
                <c:pt idx="1555">
                  <c:v>1.0064900393564561E-3</c:v>
                </c:pt>
                <c:pt idx="1556">
                  <c:v>1.0598046594667951E-3</c:v>
                </c:pt>
                <c:pt idx="1557">
                  <c:v>1.1133934381525319E-3</c:v>
                </c:pt>
                <c:pt idx="1558">
                  <c:v>1.1672432190892625E-3</c:v>
                </c:pt>
                <c:pt idx="1559">
                  <c:v>1.2213416587327751E-3</c:v>
                </c:pt>
                <c:pt idx="1560">
                  <c:v>1.2756772455898944E-3</c:v>
                </c:pt>
                <c:pt idx="1561">
                  <c:v>1.3302393157057491E-3</c:v>
                </c:pt>
                <c:pt idx="1562">
                  <c:v>1.3850180646189641E-3</c:v>
                </c:pt>
                <c:pt idx="1563">
                  <c:v>1.4400045560250257E-3</c:v>
                </c:pt>
                <c:pt idx="1564">
                  <c:v>1.4951907273766047E-3</c:v>
                </c:pt>
                <c:pt idx="1565">
                  <c:v>1.550569392639253E-3</c:v>
                </c:pt>
                <c:pt idx="1566">
                  <c:v>1.6061342424102411E-3</c:v>
                </c:pt>
                <c:pt idx="1567">
                  <c:v>1.6618798415985704E-3</c:v>
                </c:pt>
                <c:pt idx="1568">
                  <c:v>1.7178016248541382E-3</c:v>
                </c:pt>
                <c:pt idx="1569">
                  <c:v>1.7738958899250938E-3</c:v>
                </c:pt>
                <c:pt idx="1570">
                  <c:v>1.8301597891131091E-3</c:v>
                </c:pt>
                <c:pt idx="1571">
                  <c:v>1.8865913189879363E-3</c:v>
                </c:pt>
                <c:pt idx="1572">
                  <c:v>1.9431893085138678E-3</c:v>
                </c:pt>
                <c:pt idx="1573">
                  <c:v>1.9999534057330579E-3</c:v>
                </c:pt>
                <c:pt idx="1574">
                  <c:v>2.0568840631426453E-3</c:v>
                </c:pt>
                <c:pt idx="1575">
                  <c:v>2.1139825218954556E-3</c:v>
                </c:pt>
                <c:pt idx="1576">
                  <c:v>2.1712507949465279E-3</c:v>
                </c:pt>
                <c:pt idx="1577">
                  <c:v>2.2286916492612386E-3</c:v>
                </c:pt>
                <c:pt idx="1578">
                  <c:v>2.2863085871939531E-3</c:v>
                </c:pt>
                <c:pt idx="1579">
                  <c:v>2.344105777923444E-3</c:v>
                </c:pt>
                <c:pt idx="1580">
                  <c:v>2.4020878330502753E-3</c:v>
                </c:pt>
                <c:pt idx="1581">
                  <c:v>2.4602594556088751E-3</c:v>
                </c:pt>
                <c:pt idx="1582">
                  <c:v>2.5186251528833132E-3</c:v>
                </c:pt>
                <c:pt idx="1583">
                  <c:v>2.5771890853273855E-3</c:v>
                </c:pt>
                <c:pt idx="1584">
                  <c:v>2.6359549743006053E-3</c:v>
                </c:pt>
                <c:pt idx="1585">
                  <c:v>2.6949260210423647E-3</c:v>
                </c:pt>
                <c:pt idx="1586">
                  <c:v>2.7541048341526938E-3</c:v>
                </c:pt>
                <c:pt idx="1587">
                  <c:v>2.8134933650020492E-3</c:v>
                </c:pt>
                <c:pt idx="1588">
                  <c:v>2.8730928506007026E-3</c:v>
                </c:pt>
                <c:pt idx="1589">
                  <c:v>2.9329037634810095E-3</c:v>
                </c:pt>
                <c:pt idx="1590">
                  <c:v>2.9929257681654197E-3</c:v>
                </c:pt>
                <c:pt idx="1591">
                  <c:v>3.0531576838111652E-3</c:v>
                </c:pt>
                <c:pt idx="1592">
                  <c:v>3.113597452640845E-3</c:v>
                </c:pt>
                <c:pt idx="1593">
                  <c:v>3.1742421137849748E-3</c:v>
                </c:pt>
                <c:pt idx="1594">
                  <c:v>3.2350877821798554E-3</c:v>
                </c:pt>
                <c:pt idx="1595">
                  <c:v>3.2961296321799643E-3</c:v>
                </c:pt>
                <c:pt idx="1596">
                  <c:v>3.3573618855602346E-3</c:v>
                </c:pt>
                <c:pt idx="1597">
                  <c:v>3.4187778035982734E-3</c:v>
                </c:pt>
                <c:pt idx="1598">
                  <c:v>3.4803696829417731E-3</c:v>
                </c:pt>
                <c:pt idx="1599">
                  <c:v>3.5421288549801907E-3</c:v>
                </c:pt>
                <c:pt idx="1600">
                  <c:v>3.6040456884538531E-3</c:v>
                </c:pt>
                <c:pt idx="1601">
                  <c:v>3.666109595046394E-3</c:v>
                </c:pt>
                <c:pt idx="1602">
                  <c:v>3.7283090377196494E-3</c:v>
                </c:pt>
                <c:pt idx="1603">
                  <c:v>3.7906315415621584E-3</c:v>
                </c:pt>
                <c:pt idx="1604">
                  <c:v>3.8530637069342471E-3</c:v>
                </c:pt>
                <c:pt idx="1605">
                  <c:v>3.9155912247043692E-3</c:v>
                </c:pt>
                <c:pt idx="1606">
                  <c:v>3.9781988933818195E-3</c:v>
                </c:pt>
                <c:pt idx="1607">
                  <c:v>4.040870637962028E-3</c:v>
                </c:pt>
                <c:pt idx="1608">
                  <c:v>4.1035895303103307E-3</c:v>
                </c:pt>
                <c:pt idx="1609">
                  <c:v>4.166337810920284E-3</c:v>
                </c:pt>
                <c:pt idx="1610">
                  <c:v>4.2290969118913939E-3</c:v>
                </c:pt>
                <c:pt idx="1611">
                  <c:v>4.2918474809806196E-3</c:v>
                </c:pt>
                <c:pt idx="1612">
                  <c:v>4.3545694065902042E-3</c:v>
                </c:pt>
                <c:pt idx="1613">
                  <c:v>4.4172418435630134E-3</c:v>
                </c:pt>
                <c:pt idx="1614">
                  <c:v>4.4798432396639162E-3</c:v>
                </c:pt>
                <c:pt idx="1615">
                  <c:v>4.5423513626338691E-3</c:v>
                </c:pt>
                <c:pt idx="1616">
                  <c:v>4.6047433277101174E-3</c:v>
                </c:pt>
                <c:pt idx="1617">
                  <c:v>4.6669956255132282E-3</c:v>
                </c:pt>
                <c:pt idx="1618">
                  <c:v>4.7290841502078051E-3</c:v>
                </c:pt>
                <c:pt idx="1619">
                  <c:v>4.7909842278505213E-3</c:v>
                </c:pt>
                <c:pt idx="1620">
                  <c:v>4.8526706448446533E-3</c:v>
                </c:pt>
                <c:pt idx="1621">
                  <c:v>4.914117676426486E-3</c:v>
                </c:pt>
                <c:pt idx="1622">
                  <c:v>4.9752991151139504E-3</c:v>
                </c:pt>
                <c:pt idx="1623">
                  <c:v>5.0361882990533537E-3</c:v>
                </c:pt>
                <c:pt idx="1624">
                  <c:v>5.096758140204956E-3</c:v>
                </c:pt>
                <c:pt idx="1625">
                  <c:v>5.1569811523127958E-3</c:v>
                </c:pt>
                <c:pt idx="1626">
                  <c:v>5.2168294786085643E-3</c:v>
                </c:pt>
                <c:pt idx="1627">
                  <c:v>5.2762749192037401E-3</c:v>
                </c:pt>
                <c:pt idx="1628">
                  <c:v>5.3352889581280262E-3</c:v>
                </c:pt>
                <c:pt idx="1629">
                  <c:v>5.3938427899761924E-3</c:v>
                </c:pt>
                <c:pt idx="1630">
                  <c:v>5.4519073461286351E-3</c:v>
                </c:pt>
                <c:pt idx="1631">
                  <c:v>5.5094533205148127E-3</c:v>
                </c:pt>
                <c:pt idx="1632">
                  <c:v>5.566451194891648E-3</c:v>
                </c:pt>
                <c:pt idx="1633">
                  <c:v>5.6228712636121007E-3</c:v>
                </c:pt>
                <c:pt idx="1634">
                  <c:v>5.6786836578621791E-3</c:v>
                </c:pt>
                <c:pt idx="1635">
                  <c:v>5.733858369346926E-3</c:v>
                </c:pt>
                <c:pt idx="1636">
                  <c:v>5.7883652734089892E-3</c:v>
                </c:pt>
                <c:pt idx="1637">
                  <c:v>5.8421741515653465E-3</c:v>
                </c:pt>
                <c:pt idx="1638">
                  <c:v>5.8952547134503595E-3</c:v>
                </c:pt>
                <c:pt idx="1639">
                  <c:v>5.9475766181550874E-3</c:v>
                </c:pt>
                <c:pt idx="1640">
                  <c:v>5.9991094949550976E-3</c:v>
                </c:pt>
                <c:pt idx="1641">
                  <c:v>6.0498229634205602E-3</c:v>
                </c:pt>
                <c:pt idx="1642">
                  <c:v>6.0996866529045438E-3</c:v>
                </c:pt>
                <c:pt idx="1643">
                  <c:v>6.1486702214064671E-3</c:v>
                </c:pt>
                <c:pt idx="1644">
                  <c:v>6.1967433738097403E-3</c:v>
                </c:pt>
                <c:pt idx="1645">
                  <c:v>6.2438758794935928E-3</c:v>
                </c:pt>
                <c:pt idx="1646">
                  <c:v>6.2900375893207338E-3</c:v>
                </c:pt>
                <c:pt idx="1647">
                  <c:v>6.3351984520032675E-3</c:v>
                </c:pt>
                <c:pt idx="1648">
                  <c:v>6.379328529850823E-3</c:v>
                </c:pt>
                <c:pt idx="1649">
                  <c:v>6.4223980139055462E-3</c:v>
                </c:pt>
                <c:pt idx="1650">
                  <c:v>6.4643772384697816E-3</c:v>
                </c:pt>
                <c:pt idx="1651">
                  <c:v>6.5052366950328778E-3</c:v>
                </c:pt>
                <c:pt idx="1652">
                  <c:v>6.5449470456045407E-3</c:v>
                </c:pt>
                <c:pt idx="1653">
                  <c:v>6.5834791354627848E-3</c:v>
                </c:pt>
                <c:pt idx="1654">
                  <c:v>6.62080400532519E-3</c:v>
                </c:pt>
                <c:pt idx="1655">
                  <c:v>6.6568929029526833E-3</c:v>
                </c:pt>
                <c:pt idx="1656">
                  <c:v>6.6917172941956841E-3</c:v>
                </c:pt>
                <c:pt idx="1657">
                  <c:v>6.7252488734928922E-3</c:v>
                </c:pt>
                <c:pt idx="1658">
                  <c:v>6.7574595738333033E-3</c:v>
                </c:pt>
                <c:pt idx="1659">
                  <c:v>6.7883215761926135E-3</c:v>
                </c:pt>
                <c:pt idx="1660">
                  <c:v>6.8178073184551749E-3</c:v>
                </c:pt>
                <c:pt idx="1661">
                  <c:v>6.8458895038332572E-3</c:v>
                </c:pt>
                <c:pt idx="1662">
                  <c:v>6.8725411087953289E-3</c:v>
                </c:pt>
                <c:pt idx="1663">
                  <c:v>6.897735390515471E-3</c:v>
                </c:pt>
                <c:pt idx="1664">
                  <c:v>6.9214458938559884E-3</c:v>
                </c:pt>
                <c:pt idx="1665">
                  <c:v>6.9436464578955248E-3</c:v>
                </c:pt>
                <c:pt idx="1666">
                  <c:v>6.9643112220150469E-3</c:v>
                </c:pt>
                <c:pt idx="1667">
                  <c:v>6.9834146315541157E-3</c:v>
                </c:pt>
                <c:pt idx="1668">
                  <c:v>7.0009314430497828E-3</c:v>
                </c:pt>
                <c:pt idx="1669">
                  <c:v>7.0168367290706531E-3</c:v>
                </c:pt>
                <c:pt idx="1670">
                  <c:v>7.0311058826583971E-3</c:v>
                </c:pt>
                <c:pt idx="1671">
                  <c:v>7.0437146213891506E-3</c:v>
                </c:pt>
                <c:pt idx="1672">
                  <c:v>7.0546389910669952E-3</c:v>
                </c:pt>
                <c:pt idx="1673">
                  <c:v>7.0638553690617551E-3</c:v>
                </c:pt>
                <c:pt idx="1674">
                  <c:v>7.0713404673031508E-3</c:v>
                </c:pt>
                <c:pt idx="1675">
                  <c:v>7.0770713349432822E-3</c:v>
                </c:pt>
                <c:pt idx="1676">
                  <c:v>7.0810253606992538E-3</c:v>
                </c:pt>
                <c:pt idx="1677">
                  <c:v>7.0831802748875777E-3</c:v>
                </c:pt>
                <c:pt idx="1678">
                  <c:v>7.0835141511618642E-3</c:v>
                </c:pt>
                <c:pt idx="1679">
                  <c:v>7.0820054528288072E-3</c:v>
                </c:pt>
                <c:pt idx="1680">
                  <c:v>7.0786332203711701E-3</c:v>
                </c:pt>
                <c:pt idx="1681">
                  <c:v>7.0733773736056937E-3</c:v>
                </c:pt>
                <c:pt idx="1682">
                  <c:v>7.066218955013694E-3</c:v>
                </c:pt>
                <c:pt idx="1683">
                  <c:v>7.0571402484212436E-3</c:v>
                </c:pt>
                <c:pt idx="1684">
                  <c:v>7.0461248435606397E-3</c:v>
                </c:pt>
                <c:pt idx="1685">
                  <c:v>7.0331576899566942E-3</c:v>
                </c:pt>
                <c:pt idx="1686">
                  <c:v>7.0182251426974011E-3</c:v>
                </c:pt>
                <c:pt idx="1687">
                  <c:v>7.0013150006804793E-3</c:v>
                </c:pt>
                <c:pt idx="1688">
                  <c:v>6.9824165378248272E-3</c:v>
                </c:pt>
                <c:pt idx="1689">
                  <c:v>6.9615205277110716E-3</c:v>
                </c:pt>
                <c:pt idx="1690">
                  <c:v>6.9386192620940331E-3</c:v>
                </c:pt>
                <c:pt idx="1691">
                  <c:v>6.9137065637096947E-3</c:v>
                </c:pt>
                <c:pt idx="1692">
                  <c:v>6.8867777937793861E-3</c:v>
                </c:pt>
                <c:pt idx="1693">
                  <c:v>6.857829854594967E-3</c:v>
                </c:pt>
                <c:pt idx="1694">
                  <c:v>6.8268611875503052E-3</c:v>
                </c:pt>
                <c:pt idx="1695">
                  <c:v>6.7938717669665544E-3</c:v>
                </c:pt>
                <c:pt idx="1696">
                  <c:v>6.7588630900415952E-3</c:v>
                </c:pt>
                <c:pt idx="1697">
                  <c:v>6.7218381632374834E-3</c:v>
                </c:pt>
                <c:pt idx="1698">
                  <c:v>6.6828014854037688E-3</c:v>
                </c:pt>
                <c:pt idx="1699">
                  <c:v>6.641759027919171E-3</c:v>
                </c:pt>
                <c:pt idx="1700">
                  <c:v>6.5987182121192813E-3</c:v>
                </c:pt>
                <c:pt idx="1701">
                  <c:v>6.5536878842638426E-3</c:v>
                </c:pt>
                <c:pt idx="1702">
                  <c:v>6.5066782882832776E-3</c:v>
                </c:pt>
                <c:pt idx="1703">
                  <c:v>6.4577010365311988E-3</c:v>
                </c:pt>
                <c:pt idx="1704">
                  <c:v>6.4067690787567022E-3</c:v>
                </c:pt>
                <c:pt idx="1705">
                  <c:v>6.3538966694984354E-3</c:v>
                </c:pt>
                <c:pt idx="1706">
                  <c:v>6.2990993340905346E-3</c:v>
                </c:pt>
                <c:pt idx="1707">
                  <c:v>6.2423938334594297E-3</c:v>
                </c:pt>
                <c:pt idx="1708">
                  <c:v>6.1837981278799314E-3</c:v>
                </c:pt>
                <c:pt idx="1709">
                  <c:v>6.1233313398484377E-3</c:v>
                </c:pt>
                <c:pt idx="1710">
                  <c:v>6.0610137162217534E-3</c:v>
                </c:pt>
                <c:pt idx="1711">
                  <c:v>5.9968665897601574E-3</c:v>
                </c:pt>
                <c:pt idx="1712">
                  <c:v>5.9309123402047402E-3</c:v>
                </c:pt>
                <c:pt idx="1713">
                  <c:v>5.8631743550101251E-3</c:v>
                </c:pt>
                <c:pt idx="1714">
                  <c:v>5.7936769898458513E-3</c:v>
                </c:pt>
                <c:pt idx="1715">
                  <c:v>5.7224455289715597E-3</c:v>
                </c:pt>
                <c:pt idx="1716">
                  <c:v>5.6495061455839471E-3</c:v>
                </c:pt>
                <c:pt idx="1717">
                  <c:v>5.5748858622259546E-3</c:v>
                </c:pt>
                <c:pt idx="1718">
                  <c:v>5.4986125113424943E-3</c:v>
                </c:pt>
                <c:pt idx="1719">
                  <c:v>5.4207146960599121E-3</c:v>
                </c:pt>
                <c:pt idx="1720">
                  <c:v>5.3412217512608801E-3</c:v>
                </c:pt>
                <c:pt idx="1721">
                  <c:v>5.2601637050199313E-3</c:v>
                </c:pt>
                <c:pt idx="1722">
                  <c:v>5.1775712404601099E-3</c:v>
                </c:pt>
                <c:pt idx="1723">
                  <c:v>5.0934756580852409E-3</c:v>
                </c:pt>
                <c:pt idx="1724">
                  <c:v>5.0079088386378876E-3</c:v>
                </c:pt>
                <c:pt idx="1725">
                  <c:v>4.9209032065278867E-3</c:v>
                </c:pt>
                <c:pt idx="1726">
                  <c:v>4.8324916938724911E-3</c:v>
                </c:pt>
                <c:pt idx="1727">
                  <c:v>4.7427077051843411E-3</c:v>
                </c:pt>
                <c:pt idx="1728">
                  <c:v>4.6515850827399726E-3</c:v>
                </c:pt>
                <c:pt idx="1729">
                  <c:v>4.5591580726573964E-3</c:v>
                </c:pt>
                <c:pt idx="1730">
                  <c:v>4.4654612917082543E-3</c:v>
                </c:pt>
                <c:pt idx="1731">
                  <c:v>4.3705296948862446E-3</c:v>
                </c:pt>
                <c:pt idx="1732">
                  <c:v>4.2743985437507714E-3</c:v>
                </c:pt>
                <c:pt idx="1733">
                  <c:v>4.1771033755613508E-3</c:v>
                </c:pt>
                <c:pt idx="1734">
                  <c:v>4.078679973216242E-3</c:v>
                </c:pt>
                <c:pt idx="1735">
                  <c:v>3.9791643360054512E-3</c:v>
                </c:pt>
                <c:pt idx="1736">
                  <c:v>3.8785926511864534E-3</c:v>
                </c:pt>
                <c:pt idx="1737">
                  <c:v>3.7770012663880803E-3</c:v>
                </c:pt>
                <c:pt idx="1738">
                  <c:v>3.6744266628467095E-3</c:v>
                </c:pt>
                <c:pt idx="1739">
                  <c:v>3.5709054294761544E-3</c:v>
                </c:pt>
                <c:pt idx="1740">
                  <c:v>3.466474237771318E-3</c:v>
                </c:pt>
                <c:pt idx="1741">
                  <c:v>3.3611698080298715E-3</c:v>
                </c:pt>
                <c:pt idx="1742">
                  <c:v>3.2550288463996367E-3</c:v>
                </c:pt>
                <c:pt idx="1743">
                  <c:v>3.1480879583843323E-3</c:v>
                </c:pt>
                <c:pt idx="1744">
                  <c:v>3.040383575588097E-3</c:v>
                </c:pt>
                <c:pt idx="1745">
                  <c:v>2.9319519096530681E-3</c:v>
                </c:pt>
                <c:pt idx="1746">
                  <c:v>2.8228289184259871E-3</c:v>
                </c:pt>
                <c:pt idx="1747">
                  <c:v>2.7130502751339458E-3</c:v>
                </c:pt>
                <c:pt idx="1748">
                  <c:v>2.6026513400181218E-3</c:v>
                </c:pt>
                <c:pt idx="1749">
                  <c:v>2.4916671342908006E-3</c:v>
                </c:pt>
                <c:pt idx="1750">
                  <c:v>2.3801323163019222E-3</c:v>
                </c:pt>
                <c:pt idx="1751">
                  <c:v>2.2680811598058798E-3</c:v>
                </c:pt>
                <c:pt idx="1752">
                  <c:v>2.1555475342234908E-3</c:v>
                </c:pt>
                <c:pt idx="1753">
                  <c:v>2.0425648867968011E-3</c:v>
                </c:pt>
                <c:pt idx="1754">
                  <c:v>1.9291662265396225E-3</c:v>
                </c:pt>
                <c:pt idx="1755">
                  <c:v>1.8153841098887571E-3</c:v>
                </c:pt>
                <c:pt idx="1756">
                  <c:v>1.7012506279652409E-3</c:v>
                </c:pt>
                <c:pt idx="1757">
                  <c:v>1.5867973953580929E-3</c:v>
                </c:pt>
                <c:pt idx="1758">
                  <c:v>1.4720555403464162E-3</c:v>
                </c:pt>
                <c:pt idx="1759">
                  <c:v>1.3570556964789741E-3</c:v>
                </c:pt>
                <c:pt idx="1760">
                  <c:v>1.2418279954334924E-3</c:v>
                </c:pt>
                <c:pt idx="1761">
                  <c:v>1.1264020610813395E-3</c:v>
                </c:pt>
                <c:pt idx="1762">
                  <c:v>1.0108070046853403E-3</c:v>
                </c:pt>
                <c:pt idx="1763">
                  <c:v>8.9507142116295835E-4</c:v>
                </c:pt>
                <c:pt idx="1764">
                  <c:v>7.7922338634837289E-4</c:v>
                </c:pt>
                <c:pt idx="1765">
                  <c:v>6.6329045519070975E-4</c:v>
                </c:pt>
                <c:pt idx="1766">
                  <c:v>5.4729966082804713E-4</c:v>
                </c:pt>
                <c:pt idx="1767">
                  <c:v>4.3127751447948921E-4</c:v>
                </c:pt>
                <c:pt idx="1768">
                  <c:v>3.1525000610014176E-4</c:v>
                </c:pt>
                <c:pt idx="1769">
                  <c:v>1.9924260574623133E-4</c:v>
                </c:pt>
                <c:pt idx="1770">
                  <c:v>8.3280265600314503E-5</c:v>
                </c:pt>
                <c:pt idx="1771">
                  <c:v>-3.2612577392108387E-5</c:v>
                </c:pt>
                <c:pt idx="1772">
                  <c:v>-1.484119983194595E-4</c:v>
                </c:pt>
                <c:pt idx="1773">
                  <c:v>-2.6409458057871941E-4</c:v>
                </c:pt>
                <c:pt idx="1774">
                  <c:v>-3.7963741166909123E-4</c:v>
                </c:pt>
                <c:pt idx="1775">
                  <c:v>-4.9501807854424702E-4</c:v>
                </c:pt>
                <c:pt idx="1776">
                  <c:v>-6.1021466256071623E-4</c:v>
                </c:pt>
                <c:pt idx="1777">
                  <c:v>-7.2520573405809429E-4</c:v>
                </c:pt>
                <c:pt idx="1778">
                  <c:v>-8.3997034660497811E-4</c:v>
                </c:pt>
                <c:pt idx="1779">
                  <c:v>-9.5448803094247913E-4</c:v>
                </c:pt>
                <c:pt idx="1780">
                  <c:v>-1.068738788656408E-3</c:v>
                </c:pt>
                <c:pt idx="1781">
                  <c:v>-1.1827030856060537E-3</c:v>
                </c:pt>
                <c:pt idx="1782">
                  <c:v>-1.2963618451374598E-3</c:v>
                </c:pt>
                <c:pt idx="1783">
                  <c:v>-1.4096964411066959E-3</c:v>
                </c:pt>
                <c:pt idx="1784">
                  <c:v>-1.5226886907374483E-3</c:v>
                </c:pt>
                <c:pt idx="1785">
                  <c:v>-1.6353208473358614E-3</c:v>
                </c:pt>
                <c:pt idx="1786">
                  <c:v>-1.7475755928842121E-3</c:v>
                </c:pt>
                <c:pt idx="1787">
                  <c:v>-1.8594360305337657E-3</c:v>
                </c:pt>
                <c:pt idx="1788">
                  <c:v>-1.9708856770156396E-3</c:v>
                </c:pt>
                <c:pt idx="1789">
                  <c:v>-2.0819084549882367E-3</c:v>
                </c:pt>
                <c:pt idx="1790">
                  <c:v>-2.1924886853371666E-3</c:v>
                </c:pt>
                <c:pt idx="1791">
                  <c:v>-2.3026110794440208E-3</c:v>
                </c:pt>
                <c:pt idx="1792">
                  <c:v>-2.4122607314384149E-3</c:v>
                </c:pt>
                <c:pt idx="1793">
                  <c:v>-2.5214231104470543E-3</c:v>
                </c:pt>
                <c:pt idx="1794">
                  <c:v>-2.6300840528525691E-3</c:v>
                </c:pt>
                <c:pt idx="1795">
                  <c:v>-2.7382297545739897E-3</c:v>
                </c:pt>
                <c:pt idx="1796">
                  <c:v>-2.8458467633799105E-3</c:v>
                </c:pt>
                <c:pt idx="1797">
                  <c:v>-2.9529219712442771E-3</c:v>
                </c:pt>
                <c:pt idx="1798">
                  <c:v>-3.0594426067548377E-3</c:v>
                </c:pt>
                <c:pt idx="1799">
                  <c:v>-3.1653962275821103E-3</c:v>
                </c:pt>
                <c:pt idx="1800">
                  <c:v>-3.2707707130174304E-3</c:v>
                </c:pt>
                <c:pt idx="1801">
                  <c:v>-3.3755542565871706E-3</c:v>
                </c:pt>
                <c:pt idx="1802">
                  <c:v>-3.4797353587497997E-3</c:v>
                </c:pt>
                <c:pt idx="1803">
                  <c:v>-3.5833028196818649E-3</c:v>
                </c:pt>
                <c:pt idx="1804">
                  <c:v>-3.6862457141185034E-3</c:v>
                </c:pt>
                <c:pt idx="1805">
                  <c:v>-3.7885533094031117E-3</c:v>
                </c:pt>
                <c:pt idx="1806">
                  <c:v>-3.8902149374395231E-3</c:v>
                </c:pt>
                <c:pt idx="1807">
                  <c:v>-3.9912198903054802E-3</c:v>
                </c:pt>
                <c:pt idx="1808">
                  <c:v>-4.0915573660020663E-3</c:v>
                </c:pt>
                <c:pt idx="1809">
                  <c:v>-4.1912164359858162E-3</c:v>
                </c:pt>
                <c:pt idx="1810">
                  <c:v>-4.2901860170211203E-3</c:v>
                </c:pt>
                <c:pt idx="1811">
                  <c:v>-4.3884548463300208E-3</c:v>
                </c:pt>
                <c:pt idx="1812">
                  <c:v>-4.4860114598072928E-3</c:v>
                </c:pt>
                <c:pt idx="1813">
                  <c:v>-4.5828441731095796E-3</c:v>
                </c:pt>
                <c:pt idx="1814">
                  <c:v>-4.678941065436649E-3</c:v>
                </c:pt>
                <c:pt idx="1815">
                  <c:v>-4.7742899658317871E-3</c:v>
                </c:pt>
                <c:pt idx="1816">
                  <c:v>-4.8688784418348527E-3</c:v>
                </c:pt>
                <c:pt idx="1817">
                  <c:v>-4.9626937903304042E-3</c:v>
                </c:pt>
                <c:pt idx="1818">
                  <c:v>-5.0557230304398458E-3</c:v>
                </c:pt>
                <c:pt idx="1819">
                  <c:v>-5.1479528983138937E-3</c:v>
                </c:pt>
                <c:pt idx="1820">
                  <c:v>-5.2393698436884661E-3</c:v>
                </c:pt>
                <c:pt idx="1821">
                  <c:v>-5.3299600280737108E-3</c:v>
                </c:pt>
                <c:pt idx="1822">
                  <c:v>-5.419709324452137E-3</c:v>
                </c:pt>
                <c:pt idx="1823">
                  <c:v>-5.5086033183684895E-3</c:v>
                </c:pt>
                <c:pt idx="1824">
                  <c:v>-5.5966273102989921E-3</c:v>
                </c:pt>
                <c:pt idx="1825">
                  <c:v>-5.6837663191942472E-3</c:v>
                </c:pt>
                <c:pt idx="1826">
                  <c:v>-5.7700050870950724E-3</c:v>
                </c:pt>
                <c:pt idx="1827">
                  <c:v>-5.8553280847259605E-3</c:v>
                </c:pt>
                <c:pt idx="1828">
                  <c:v>-5.9397195179759785E-3</c:v>
                </c:pt>
                <c:pt idx="1829">
                  <c:v>-6.0231633351817875E-3</c:v>
                </c:pt>
                <c:pt idx="1830">
                  <c:v>-6.1056432351322305E-3</c:v>
                </c:pt>
                <c:pt idx="1831">
                  <c:v>-6.1871426757182154E-3</c:v>
                </c:pt>
                <c:pt idx="1832">
                  <c:v>-6.2676448831566452E-3</c:v>
                </c:pt>
                <c:pt idx="1833">
                  <c:v>-6.3471328617201563E-3</c:v>
                </c:pt>
                <c:pt idx="1834">
                  <c:v>-6.4255894039096165E-3</c:v>
                </c:pt>
                <c:pt idx="1835">
                  <c:v>-6.5029971010093597E-3</c:v>
                </c:pt>
                <c:pt idx="1836">
                  <c:v>-6.5793383539691662E-3</c:v>
                </c:pt>
                <c:pt idx="1837">
                  <c:v>-6.6545953845603177E-3</c:v>
                </c:pt>
                <c:pt idx="1838">
                  <c:v>-6.728750246756586E-3</c:v>
                </c:pt>
                <c:pt idx="1839">
                  <c:v>-6.8017848382938674E-3</c:v>
                </c:pt>
                <c:pt idx="1840">
                  <c:v>-6.8736809123659485E-3</c:v>
                </c:pt>
                <c:pt idx="1841">
                  <c:v>-6.9444200894157706E-3</c:v>
                </c:pt>
                <c:pt idx="1842">
                  <c:v>-7.0139838689852914E-3</c:v>
                </c:pt>
                <c:pt idx="1843">
                  <c:v>-7.0823536415892162E-3</c:v>
                </c:pt>
                <c:pt idx="1844">
                  <c:v>-7.1495107005804222E-3</c:v>
                </c:pt>
                <c:pt idx="1845">
                  <c:v>-7.2154362539775174E-3</c:v>
                </c:pt>
                <c:pt idx="1846">
                  <c:v>-7.2801114362270273E-3</c:v>
                </c:pt>
                <c:pt idx="1847">
                  <c:v>-7.3435173198749034E-3</c:v>
                </c:pt>
                <c:pt idx="1848">
                  <c:v>-7.4056349271245563E-3</c:v>
                </c:pt>
                <c:pt idx="1849">
                  <c:v>-7.4664452412596923E-3</c:v>
                </c:pt>
                <c:pt idx="1850">
                  <c:v>-7.5259292179130173E-3</c:v>
                </c:pt>
                <c:pt idx="1851">
                  <c:v>-7.5840677961630538E-3</c:v>
                </c:pt>
                <c:pt idx="1852">
                  <c:v>-7.6408419094432063E-3</c:v>
                </c:pt>
                <c:pt idx="1853">
                  <c:v>-7.6962324962487443E-3</c:v>
                </c:pt>
                <c:pt idx="1854">
                  <c:v>-7.7502205106288503E-3</c:v>
                </c:pt>
                <c:pt idx="1855">
                  <c:v>-7.8027869324523401E-3</c:v>
                </c:pt>
                <c:pt idx="1856">
                  <c:v>-7.8539127774368174E-3</c:v>
                </c:pt>
                <c:pt idx="1857">
                  <c:v>-7.9035791069327292E-3</c:v>
                </c:pt>
                <c:pt idx="1858">
                  <c:v>-7.9517670374542049E-3</c:v>
                </c:pt>
                <c:pt idx="1859">
                  <c:v>-7.9984577499504963E-3</c:v>
                </c:pt>
                <c:pt idx="1860">
                  <c:v>-8.0436324988122625E-3</c:v>
                </c:pt>
                <c:pt idx="1861">
                  <c:v>-8.0872726206082535E-3</c:v>
                </c:pt>
                <c:pt idx="1862">
                  <c:v>-8.1293595425487031E-3</c:v>
                </c:pt>
                <c:pt idx="1863">
                  <c:v>-8.1698747906726703E-3</c:v>
                </c:pt>
                <c:pt idx="1864">
                  <c:v>-8.2087999977572528E-3</c:v>
                </c:pt>
                <c:pt idx="1865">
                  <c:v>-8.2461169109476415E-3</c:v>
                </c:pt>
                <c:pt idx="1866">
                  <c:v>-8.2818073991071505E-3</c:v>
                </c:pt>
                <c:pt idx="1867">
                  <c:v>-8.3158534598875566E-3</c:v>
                </c:pt>
                <c:pt idx="1868">
                  <c:v>-8.3482372265202727E-3</c:v>
                </c:pt>
                <c:pt idx="1869">
                  <c:v>-8.378940974329719E-3</c:v>
                </c:pt>
                <c:pt idx="1870">
                  <c:v>-8.4079471269704626E-3</c:v>
                </c:pt>
                <c:pt idx="1871">
                  <c:v>-8.4352382623905132E-3</c:v>
                </c:pt>
                <c:pt idx="1872">
                  <c:v>-8.4607971185231869E-3</c:v>
                </c:pt>
                <c:pt idx="1873">
                  <c:v>-8.4846065987108435E-3</c:v>
                </c:pt>
                <c:pt idx="1874">
                  <c:v>-8.506649776863608E-3</c:v>
                </c:pt>
                <c:pt idx="1875">
                  <c:v>-8.5269099023569418E-3</c:v>
                </c:pt>
                <c:pt idx="1876">
                  <c:v>-8.545370404672039E-3</c:v>
                </c:pt>
                <c:pt idx="1877">
                  <c:v>-8.5620148977833058E-3</c:v>
                </c:pt>
                <c:pt idx="1878">
                  <c:v>-8.5768271842973781E-3</c:v>
                </c:pt>
                <c:pt idx="1879">
                  <c:v>-8.5897912593485559E-3</c:v>
                </c:pt>
                <c:pt idx="1880">
                  <c:v>-8.6008913142553052E-3</c:v>
                </c:pt>
                <c:pt idx="1881">
                  <c:v>-8.6101117399431711E-3</c:v>
                </c:pt>
                <c:pt idx="1882">
                  <c:v>-8.6174371301390908E-3</c:v>
                </c:pt>
                <c:pt idx="1883">
                  <c:v>-8.6228522843425377E-3</c:v>
                </c:pt>
                <c:pt idx="1884">
                  <c:v>-8.6263422105789279E-3</c:v>
                </c:pt>
                <c:pt idx="1885">
                  <c:v>-8.627892127940762E-3</c:v>
                </c:pt>
                <c:pt idx="1886">
                  <c:v>-8.6274874689221195E-3</c:v>
                </c:pt>
                <c:pt idx="1887">
                  <c:v>-8.6251138815520902E-3</c:v>
                </c:pt>
                <c:pt idx="1888">
                  <c:v>-8.620757231332871E-3</c:v>
                </c:pt>
                <c:pt idx="1889">
                  <c:v>-8.6144036029881538E-3</c:v>
                </c:pt>
                <c:pt idx="1890">
                  <c:v>-8.6060393020275117E-3</c:v>
                </c:pt>
                <c:pt idx="1891">
                  <c:v>-8.5956508561325033E-3</c:v>
                </c:pt>
                <c:pt idx="1892">
                  <c:v>-8.5832250163701638E-3</c:v>
                </c:pt>
                <c:pt idx="1893">
                  <c:v>-8.5687487582394896E-3</c:v>
                </c:pt>
                <c:pt idx="1894">
                  <c:v>-8.5522092825565787E-3</c:v>
                </c:pt>
                <c:pt idx="1895">
                  <c:v>-8.533594016184004E-3</c:v>
                </c:pt>
                <c:pt idx="1896">
                  <c:v>-8.5128906126098886E-3</c:v>
                </c:pt>
                <c:pt idx="1897">
                  <c:v>-8.4900869523822503E-3</c:v>
                </c:pt>
                <c:pt idx="1898">
                  <c:v>-8.4651711434038327E-3</c:v>
                </c:pt>
                <c:pt idx="1899">
                  <c:v>-8.4381315210929949E-3</c:v>
                </c:pt>
                <c:pt idx="1900">
                  <c:v>-8.4089566484156532E-3</c:v>
                </c:pt>
                <c:pt idx="1901">
                  <c:v>-8.3776353157936547E-3</c:v>
                </c:pt>
                <c:pt idx="1902">
                  <c:v>-8.3441565408945203E-3</c:v>
                </c:pt>
                <c:pt idx="1903">
                  <c:v>-8.3085095683076322E-3</c:v>
                </c:pt>
                <c:pt idx="1904">
                  <c:v>-8.2706839384024868E-3</c:v>
                </c:pt>
                <c:pt idx="1905">
                  <c:v>-8.2306697745974239E-3</c:v>
                </c:pt>
                <c:pt idx="1906">
                  <c:v>-8.1884582479864795E-3</c:v>
                </c:pt>
                <c:pt idx="1907">
                  <c:v>-8.1440419514044685E-3</c:v>
                </c:pt>
                <c:pt idx="1908">
                  <c:v>-8.0974150812563976E-3</c:v>
                </c:pt>
                <c:pt idx="1909">
                  <c:v>-8.0485735360339671E-3</c:v>
                </c:pt>
                <c:pt idx="1910">
                  <c:v>-7.9975149986054369E-3</c:v>
                </c:pt>
                <c:pt idx="1911">
                  <c:v>-7.9442390062208681E-3</c:v>
                </c:pt>
                <c:pt idx="1912">
                  <c:v>-7.888747009135411E-3</c:v>
                </c:pt>
                <c:pt idx="1913">
                  <c:v>-7.8310424185956476E-3</c:v>
                </c:pt>
                <c:pt idx="1914">
                  <c:v>-7.771130644894964E-3</c:v>
                </c:pt>
                <c:pt idx="1915">
                  <c:v>-7.7090191261725179E-3</c:v>
                </c:pt>
                <c:pt idx="1916">
                  <c:v>-7.6447173485980806E-3</c:v>
                </c:pt>
                <c:pt idx="1917">
                  <c:v>-7.5782368585554675E-3</c:v>
                </c:pt>
                <c:pt idx="1918">
                  <c:v>-7.5095912674078185E-3</c:v>
                </c:pt>
                <c:pt idx="1919">
                  <c:v>-7.4387962493998924E-3</c:v>
                </c:pt>
                <c:pt idx="1920">
                  <c:v>-7.3658695332254279E-3</c:v>
                </c:pt>
                <c:pt idx="1921">
                  <c:v>-7.2908308877608873E-3</c:v>
                </c:pt>
                <c:pt idx="1922">
                  <c:v>-7.2137021024424814E-3</c:v>
                </c:pt>
                <c:pt idx="1923">
                  <c:v>-7.1345069627380756E-3</c:v>
                </c:pt>
                <c:pt idx="1924">
                  <c:v>-7.0532712211426873E-3</c:v>
                </c:pt>
                <c:pt idx="1925">
                  <c:v>-6.9700225641033849E-3</c:v>
                </c:pt>
                <c:pt idx="1926">
                  <c:v>-6.8847905752578153E-3</c:v>
                </c:pt>
                <c:pt idx="1927">
                  <c:v>-6.7976066953497434E-3</c:v>
                </c:pt>
                <c:pt idx="1928">
                  <c:v>-6.7085041791643124E-3</c:v>
                </c:pt>
                <c:pt idx="1929">
                  <c:v>-6.6175180498075897E-3</c:v>
                </c:pt>
                <c:pt idx="1930">
                  <c:v>-6.5246850506352188E-3</c:v>
                </c:pt>
                <c:pt idx="1931">
                  <c:v>-6.4300435951180259E-3</c:v>
                </c:pt>
                <c:pt idx="1932">
                  <c:v>-6.3336337149150872E-3</c:v>
                </c:pt>
                <c:pt idx="1933">
                  <c:v>-6.235497006408579E-3</c:v>
                </c:pt>
                <c:pt idx="1934">
                  <c:v>-6.1356765759389351E-3</c:v>
                </c:pt>
                <c:pt idx="1935">
                  <c:v>-6.0342169839643026E-3</c:v>
                </c:pt>
                <c:pt idx="1936">
                  <c:v>-5.9311641883530867E-3</c:v>
                </c:pt>
                <c:pt idx="1937">
                  <c:v>-5.8265654870060931E-3</c:v>
                </c:pt>
                <c:pt idx="1938">
                  <c:v>-5.720469459990391E-3</c:v>
                </c:pt>
                <c:pt idx="1939">
                  <c:v>-5.6129259113552954E-3</c:v>
                </c:pt>
                <c:pt idx="1940">
                  <c:v>-5.5039858107888678E-3</c:v>
                </c:pt>
                <c:pt idx="1941">
                  <c:v>-5.3937011840109036E-3</c:v>
                </c:pt>
                <c:pt idx="1942">
                  <c:v>-5.2821248416655741E-3</c:v>
                </c:pt>
                <c:pt idx="1943">
                  <c:v>-5.1693099772075479E-3</c:v>
                </c:pt>
                <c:pt idx="1944">
                  <c:v>-5.0553098320675763E-3</c:v>
                </c:pt>
                <c:pt idx="1945">
                  <c:v>-4.9401775034116661E-3</c:v>
                </c:pt>
                <c:pt idx="1946">
                  <c:v>-4.8239658140297502E-3</c:v>
                </c:pt>
                <c:pt idx="1947">
                  <c:v>-4.7067271948266903E-3</c:v>
                </c:pt>
                <c:pt idx="1948">
                  <c:v>-4.5885135770846203E-3</c:v>
                </c:pt>
                <c:pt idx="1949">
                  <c:v>-4.4693762939062801E-3</c:v>
                </c:pt>
                <c:pt idx="1950">
                  <c:v>-4.3493659903583422E-3</c:v>
                </c:pt>
                <c:pt idx="1951">
                  <c:v>-4.2285325418554955E-3</c:v>
                </c:pt>
                <c:pt idx="1952">
                  <c:v>-4.1069249803437693E-3</c:v>
                </c:pt>
                <c:pt idx="1953">
                  <c:v>-3.984591427857659E-3</c:v>
                </c:pt>
                <c:pt idx="1954">
                  <c:v>-3.8615790370439386E-3</c:v>
                </c:pt>
                <c:pt idx="1955">
                  <c:v>-3.7379339382594373E-3</c:v>
                </c:pt>
                <c:pt idx="1956">
                  <c:v>-3.6137011928668731E-3</c:v>
                </c:pt>
                <c:pt idx="1957">
                  <c:v>-3.4889247523678282E-3</c:v>
                </c:pt>
                <c:pt idx="1958">
                  <c:v>-3.3636474230268436E-3</c:v>
                </c:pt>
                <c:pt idx="1959">
                  <c:v>-3.2379108356551749E-3</c:v>
                </c:pt>
                <c:pt idx="1960">
                  <c:v>-3.1117554202366579E-3</c:v>
                </c:pt>
                <c:pt idx="1961">
                  <c:v>-2.9852203850922708E-3</c:v>
                </c:pt>
                <c:pt idx="1962">
                  <c:v>-2.8583437002920532E-3</c:v>
                </c:pt>
                <c:pt idx="1963">
                  <c:v>-2.7311620850377083E-3</c:v>
                </c:pt>
                <c:pt idx="1964">
                  <c:v>-2.6037109987498896E-3</c:v>
                </c:pt>
                <c:pt idx="1965">
                  <c:v>-2.4760246356072568E-3</c:v>
                </c:pt>
                <c:pt idx="1966">
                  <c:v>-2.3481359222957353E-3</c:v>
                </c:pt>
                <c:pt idx="1967">
                  <c:v>-2.2200765187377009E-3</c:v>
                </c:pt>
                <c:pt idx="1968">
                  <c:v>-2.0918768215817509E-3</c:v>
                </c:pt>
                <c:pt idx="1969">
                  <c:v>-1.9635659702442044E-3</c:v>
                </c:pt>
                <c:pt idx="1970">
                  <c:v>-1.8351718553039646E-3</c:v>
                </c:pt>
                <c:pt idx="1971">
                  <c:v>-1.7067211290612131E-3</c:v>
                </c:pt>
                <c:pt idx="1972">
                  <c:v>-1.5782392180815469E-3</c:v>
                </c:pt>
                <c:pt idx="1973">
                  <c:v>-1.4497503375546154E-3</c:v>
                </c:pt>
                <c:pt idx="1974">
                  <c:v>-1.3212775073061205E-3</c:v>
                </c:pt>
                <c:pt idx="1975">
                  <c:v>-1.1928425693101766E-3</c:v>
                </c:pt>
                <c:pt idx="1976">
                  <c:v>-1.0644662065572336E-3</c:v>
                </c:pt>
                <c:pt idx="1977">
                  <c:v>-9.3616796314059344E-4</c:v>
                </c:pt>
                <c:pt idx="1978">
                  <c:v>-8.0796626543204193E-4</c:v>
                </c:pt>
                <c:pt idx="1979">
                  <c:v>-6.7987844422471265E-4</c:v>
                </c:pt>
                <c:pt idx="1980">
                  <c:v>-5.5192075772719903E-4</c:v>
                </c:pt>
                <c:pt idx="1981">
                  <c:v>-4.2410841530134065E-4</c:v>
                </c:pt>
                <c:pt idx="1982">
                  <c:v>-2.9645560184077486E-4</c:v>
                </c:pt>
                <c:pt idx="1983">
                  <c:v>-1.689755026945188E-4</c:v>
                </c:pt>
                <c:pt idx="1984">
                  <c:v>-4.1680329045366265E-5</c:v>
                </c:pt>
                <c:pt idx="1985">
                  <c:v>8.5418656341433799E-5</c:v>
                </c:pt>
                <c:pt idx="1986">
                  <c:v>2.1231111307837644E-4</c:v>
                </c:pt>
                <c:pt idx="1987">
                  <c:v>3.3898759689883826E-4</c:v>
                </c:pt>
                <c:pt idx="1988">
                  <c:v>4.6543953325195881E-4</c:v>
                </c:pt>
                <c:pt idx="1989">
                  <c:v>5.9165919081440174E-4</c:v>
                </c:pt>
                <c:pt idx="1990">
                  <c:v>7.1763965497794238E-4</c:v>
                </c:pt>
                <c:pt idx="1991">
                  <c:v>8.4337480136926861E-4</c:v>
                </c:pt>
                <c:pt idx="1992">
                  <c:v>9.6885926945328106E-4</c:v>
                </c:pt>
                <c:pt idx="1993">
                  <c:v>1.0940884362676503E-3</c:v>
                </c:pt>
                <c:pt idx="1994">
                  <c:v>1.219058390332638E-3</c:v>
                </c:pt>
                <c:pt idx="1995">
                  <c:v>1.3437659057766982E-3</c:v>
                </c:pt>
                <c:pt idx="1996">
                  <c:v>1.468208416715071E-3</c:v>
                </c:pt>
                <c:pt idx="1997">
                  <c:v>1.5923839919150921E-3</c:v>
                </c:pt>
                <c:pt idx="1998">
                  <c:v>1.7162913097799376E-3</c:v>
                </c:pt>
                <c:pt idx="1999">
                  <c:v>1.8399296336780069E-3</c:v>
                </c:pt>
                <c:pt idx="2000">
                  <c:v>1.9632987876441153E-3</c:v>
                </c:pt>
                <c:pt idx="2001">
                  <c:v>2.0863991324751221E-3</c:v>
                </c:pt>
                <c:pt idx="2002">
                  <c:v>2.2092315422405366E-3</c:v>
                </c:pt>
                <c:pt idx="2003">
                  <c:v>2.3317973812263183E-3</c:v>
                </c:pt>
                <c:pt idx="2004">
                  <c:v>2.4540984899892957E-3</c:v>
                </c:pt>
                <c:pt idx="2005">
                  <c:v>2.5761371991887879E-3</c:v>
                </c:pt>
                <c:pt idx="2006">
                  <c:v>2.6979163660761918E-3</c:v>
                </c:pt>
                <c:pt idx="2007">
                  <c:v>2.8194394001615319E-3</c:v>
                </c:pt>
                <c:pt idx="2008">
                  <c:v>2.9407102653566022E-3</c:v>
                </c:pt>
                <c:pt idx="2009">
                  <c:v>3.0617334722162002E-3</c:v>
                </c:pt>
                <c:pt idx="2010">
                  <c:v>3.182514068668321E-3</c:v>
                </c:pt>
                <c:pt idx="2011">
                  <c:v>3.303057629729704E-3</c:v>
                </c:pt>
                <c:pt idx="2012">
                  <c:v>3.4233702463220541E-3</c:v>
                </c:pt>
                <c:pt idx="2013">
                  <c:v>3.5434585132829129E-3</c:v>
                </c:pt>
                <c:pt idx="2014">
                  <c:v>3.6633295166603359E-3</c:v>
                </c:pt>
                <c:pt idx="2015">
                  <c:v>3.7829908203736821E-3</c:v>
                </c:pt>
                <c:pt idx="2016">
                  <c:v>3.9024504523197186E-3</c:v>
                </c:pt>
                <c:pt idx="2017">
                  <c:v>4.0217168899974965E-3</c:v>
                </c:pt>
                <c:pt idx="2018">
                  <c:v>4.140799045721396E-3</c:v>
                </c:pt>
                <c:pt idx="2019">
                  <c:v>4.2597062514873486E-3</c:v>
                </c:pt>
                <c:pt idx="2020">
                  <c:v>4.3784482435532922E-3</c:v>
                </c:pt>
                <c:pt idx="2021">
                  <c:v>4.4970351467905588E-3</c:v>
                </c:pt>
                <c:pt idx="2022">
                  <c:v>4.615477458860236E-3</c:v>
                </c:pt>
                <c:pt idx="2023">
                  <c:v>4.7337860342633094E-3</c:v>
                </c:pt>
                <c:pt idx="2024">
                  <c:v>4.851972068311586E-3</c:v>
                </c:pt>
                <c:pt idx="2025">
                  <c:v>4.9700470810622437E-3</c:v>
                </c:pt>
                <c:pt idx="2026">
                  <c:v>5.0880229012559789E-3</c:v>
                </c:pt>
                <c:pt idx="2027">
                  <c:v>5.205911650295842E-3</c:v>
                </c:pt>
                <c:pt idx="2028">
                  <c:v>5.3237257263009947E-3</c:v>
                </c:pt>
                <c:pt idx="2029">
                  <c:v>5.4414777882666777E-3</c:v>
                </c:pt>
                <c:pt idx="2030">
                  <c:v>5.5591807403600974E-3</c:v>
                </c:pt>
                <c:pt idx="2031">
                  <c:v>5.6768477163779453E-3</c:v>
                </c:pt>
                <c:pt idx="2032">
                  <c:v>5.7944920643904912E-3</c:v>
                </c:pt>
                <c:pt idx="2033">
                  <c:v>5.9121273315942031E-3</c:v>
                </c:pt>
                <c:pt idx="2034">
                  <c:v>6.0297672493929777E-3</c:v>
                </c:pt>
                <c:pt idx="2035">
                  <c:v>6.1474257187262207E-3</c:v>
                </c:pt>
                <c:pt idx="2036">
                  <c:v>6.2651167956597909E-3</c:v>
                </c:pt>
                <c:pt idx="2037">
                  <c:v>6.3828546772550622E-3</c:v>
                </c:pt>
                <c:pt idx="2038">
                  <c:v>6.5006536877281742E-3</c:v>
                </c:pt>
                <c:pt idx="2039">
                  <c:v>6.6185282649114559E-3</c:v>
                </c:pt>
                <c:pt idx="2040">
                  <c:v>6.7364929470268113E-3</c:v>
                </c:pt>
                <c:pt idx="2041">
                  <c:v>6.8545623597795263E-3</c:v>
                </c:pt>
                <c:pt idx="2042">
                  <c:v>6.9727512037798967E-3</c:v>
                </c:pt>
                <c:pt idx="2043">
                  <c:v>7.0910742422987168E-3</c:v>
                </c:pt>
                <c:pt idx="2044">
                  <c:v>7.2095462893613307E-3</c:v>
                </c:pt>
                <c:pt idx="2045">
                  <c:v>7.3281821981847428E-3</c:v>
                </c:pt>
                <c:pt idx="2046">
                  <c:v>7.4469968499598594E-3</c:v>
                </c:pt>
                <c:pt idx="2047">
                  <c:v>7.5660051429813826E-3</c:v>
                </c:pt>
                <c:pt idx="2048">
                  <c:v>7.6852219821262578E-3</c:v>
                </c:pt>
                <c:pt idx="2049">
                  <c:v>7.8046622686809971E-3</c:v>
                </c:pt>
                <c:pt idx="2050">
                  <c:v>7.9243408905174083E-3</c:v>
                </c:pt>
                <c:pt idx="2051">
                  <c:v>8.0442727126156244E-3</c:v>
                </c:pt>
                <c:pt idx="2052">
                  <c:v>8.1644725679324449E-3</c:v>
                </c:pt>
                <c:pt idx="2053">
                  <c:v>8.2849552486131892E-3</c:v>
                </c:pt>
                <c:pt idx="2054">
                  <c:v>8.4057354975433912E-3</c:v>
                </c:pt>
                <c:pt idx="2055">
                  <c:v>8.5268280002374422E-3</c:v>
                </c:pt>
                <c:pt idx="2056">
                  <c:v>8.6482473770602333E-3</c:v>
                </c:pt>
                <c:pt idx="2057">
                  <c:v>8.7700081757773815E-3</c:v>
                </c:pt>
                <c:pt idx="2058">
                  <c:v>8.8921248644295726E-3</c:v>
                </c:pt>
                <c:pt idx="2059">
                  <c:v>9.0146118245259255E-3</c:v>
                </c:pt>
                <c:pt idx="2060">
                  <c:v>9.1374833445509208E-3</c:v>
                </c:pt>
                <c:pt idx="2061">
                  <c:v>9.2607536137799731E-3</c:v>
                </c:pt>
                <c:pt idx="2062">
                  <c:v>9.3844367163969031E-3</c:v>
                </c:pt>
                <c:pt idx="2063">
                  <c:v>9.5085466259080195E-3</c:v>
                </c:pt>
                <c:pt idx="2064">
                  <c:v>9.6330971998463376E-3</c:v>
                </c:pt>
                <c:pt idx="2065">
                  <c:v>9.75810217475955E-3</c:v>
                </c:pt>
                <c:pt idx="2066">
                  <c:v>9.8835751612046958E-3</c:v>
                </c:pt>
                <c:pt idx="2067">
                  <c:v>1.0009529638159707E-2</c:v>
                </c:pt>
                <c:pt idx="2068">
                  <c:v>1.0135978947006196E-2</c:v>
                </c:pt>
                <c:pt idx="2069">
                  <c:v>1.0262936286122376E-2</c:v>
                </c:pt>
                <c:pt idx="2070">
                  <c:v>1.0390414706477101E-2</c:v>
                </c:pt>
                <c:pt idx="2071">
                  <c:v>1.0518427107792471E-2</c:v>
                </c:pt>
                <c:pt idx="2072">
                  <c:v>1.0646986235006109E-2</c:v>
                </c:pt>
                <c:pt idx="2073">
                  <c:v>1.0776104675010797E-2</c:v>
                </c:pt>
                <c:pt idx="2074">
                  <c:v>1.0905794853661154E-2</c:v>
                </c:pt>
                <c:pt idx="2075">
                  <c:v>1.1036069033037296E-2</c:v>
                </c:pt>
                <c:pt idx="2076">
                  <c:v>1.1166939308956618E-2</c:v>
                </c:pt>
                <c:pt idx="2077">
                  <c:v>1.1298417608723327E-2</c:v>
                </c:pt>
                <c:pt idx="2078">
                  <c:v>1.143051568910724E-2</c:v>
                </c:pt>
                <c:pt idx="2079">
                  <c:v>1.156324513454242E-2</c:v>
                </c:pt>
                <c:pt idx="2080">
                  <c:v>1.1696617355537007E-2</c:v>
                </c:pt>
                <c:pt idx="2081">
                  <c:v>1.1830643587285351E-2</c:v>
                </c:pt>
                <c:pt idx="2082">
                  <c:v>1.1965334888474212E-2</c:v>
                </c:pt>
                <c:pt idx="2083">
                  <c:v>1.2100702140274295E-2</c:v>
                </c:pt>
                <c:pt idx="2084">
                  <c:v>1.2236756045509903E-2</c:v>
                </c:pt>
                <c:pt idx="2085">
                  <c:v>1.237350712799771E-2</c:v>
                </c:pt>
                <c:pt idx="2086">
                  <c:v>1.2510965732047798E-2</c:v>
                </c:pt>
                <c:pt idx="2087">
                  <c:v>1.264914202211913E-2</c:v>
                </c:pt>
                <c:pt idx="2088">
                  <c:v>1.2788045982622259E-2</c:v>
                </c:pt>
                <c:pt idx="2089">
                  <c:v>1.2927687417862143E-2</c:v>
                </c:pt>
                <c:pt idx="2090">
                  <c:v>1.3068075952114273E-2</c:v>
                </c:pt>
                <c:pt idx="2091">
                  <c:v>1.3209221029827118E-2</c:v>
                </c:pt>
                <c:pt idx="2092">
                  <c:v>1.3351131915945166E-2</c:v>
                </c:pt>
                <c:pt idx="2093">
                  <c:v>1.3493817696345251E-2</c:v>
                </c:pt>
                <c:pt idx="2094">
                  <c:v>1.3637287278380837E-2</c:v>
                </c:pt>
                <c:pt idx="2095">
                  <c:v>1.3781549391528085E-2</c:v>
                </c:pt>
                <c:pt idx="2096">
                  <c:v>1.3926612588127982E-2</c:v>
                </c:pt>
                <c:pt idx="2097">
                  <c:v>1.4072485244219141E-2</c:v>
                </c:pt>
                <c:pt idx="2098">
                  <c:v>1.4219175560455793E-2</c:v>
                </c:pt>
                <c:pt idx="2099">
                  <c:v>1.4366691563105743E-2</c:v>
                </c:pt>
                <c:pt idx="2100">
                  <c:v>1.4515041105123937E-2</c:v>
                </c:pt>
                <c:pt idx="2101">
                  <c:v>1.466423186729585E-2</c:v>
                </c:pt>
                <c:pt idx="2102">
                  <c:v>1.4814271359446895E-2</c:v>
                </c:pt>
                <c:pt idx="2103">
                  <c:v>1.4965166921713093E-2</c:v>
                </c:pt>
                <c:pt idx="2104">
                  <c:v>1.5116925725868717E-2</c:v>
                </c:pt>
                <c:pt idx="2105">
                  <c:v>1.526955477670686E-2</c:v>
                </c:pt>
                <c:pt idx="2106">
                  <c:v>1.5423060913469027E-2</c:v>
                </c:pt>
                <c:pt idx="2107">
                  <c:v>1.5577450811319582E-2</c:v>
                </c:pt>
                <c:pt idx="2108">
                  <c:v>1.5732730982862271E-2</c:v>
                </c:pt>
                <c:pt idx="2109">
                  <c:v>1.5888907779694234E-2</c:v>
                </c:pt>
                <c:pt idx="2110">
                  <c:v>1.6045987393994928E-2</c:v>
                </c:pt>
                <c:pt idx="2111">
                  <c:v>1.6203975860146512E-2</c:v>
                </c:pt>
                <c:pt idx="2112">
                  <c:v>1.6362879056382604E-2</c:v>
                </c:pt>
                <c:pt idx="2113">
                  <c:v>1.6522702706462528E-2</c:v>
                </c:pt>
                <c:pt idx="2114">
                  <c:v>1.6683452381368331E-2</c:v>
                </c:pt>
                <c:pt idx="2115">
                  <c:v>1.6845133501021421E-2</c:v>
                </c:pt>
                <c:pt idx="2116">
                  <c:v>1.7007751336017379E-2</c:v>
                </c:pt>
                <c:pt idx="2117">
                  <c:v>1.7171311009375058E-2</c:v>
                </c:pt>
                <c:pt idx="2118">
                  <c:v>1.7335817498298871E-2</c:v>
                </c:pt>
                <c:pt idx="2119">
                  <c:v>1.7501275635951399E-2</c:v>
                </c:pt>
                <c:pt idx="2120">
                  <c:v>1.7667690113234474E-2</c:v>
                </c:pt>
                <c:pt idx="2121">
                  <c:v>1.7835065480576832E-2</c:v>
                </c:pt>
                <c:pt idx="2122">
                  <c:v>1.8003406149725943E-2</c:v>
                </c:pt>
                <c:pt idx="2123">
                  <c:v>1.8172716395543288E-2</c:v>
                </c:pt>
                <c:pt idx="2124">
                  <c:v>1.8343000357800156E-2</c:v>
                </c:pt>
                <c:pt idx="2125">
                  <c:v>1.8514262042973177E-2</c:v>
                </c:pt>
                <c:pt idx="2126">
                  <c:v>1.8686505326037921E-2</c:v>
                </c:pt>
                <c:pt idx="2127">
                  <c:v>1.8859733952258935E-2</c:v>
                </c:pt>
                <c:pt idx="2128">
                  <c:v>1.9033951538975226E-2</c:v>
                </c:pt>
                <c:pt idx="2129">
                  <c:v>1.9209161532024746E-2</c:v>
                </c:pt>
                <c:pt idx="2130">
                  <c:v>1.9385367019131822E-2</c:v>
                </c:pt>
                <c:pt idx="2131">
                  <c:v>1.9562570427129743E-2</c:v>
                </c:pt>
                <c:pt idx="2132">
                  <c:v>1.9740773278390834E-2</c:v>
                </c:pt>
                <c:pt idx="2133">
                  <c:v>1.9919976073015811E-2</c:v>
                </c:pt>
                <c:pt idx="2134">
                  <c:v>2.0100178225489276E-2</c:v>
                </c:pt>
                <c:pt idx="2135">
                  <c:v>2.0281378011891081E-2</c:v>
                </c:pt>
                <c:pt idx="2136">
                  <c:v>2.0463572525085339E-2</c:v>
                </c:pt>
                <c:pt idx="2137">
                  <c:v>2.064675763729814E-2</c:v>
                </c:pt>
                <c:pt idx="2138">
                  <c:v>2.083092796959838E-2</c:v>
                </c:pt>
                <c:pt idx="2139">
                  <c:v>2.1016076867821198E-2</c:v>
                </c:pt>
                <c:pt idx="2140">
                  <c:v>2.1202196384494505E-2</c:v>
                </c:pt>
                <c:pt idx="2141">
                  <c:v>2.1389277266350652E-2</c:v>
                </c:pt>
                <c:pt idx="2142">
                  <c:v>2.1577308947022807E-2</c:v>
                </c:pt>
                <c:pt idx="2143">
                  <c:v>2.1766279544547146E-2</c:v>
                </c:pt>
                <c:pt idx="2144">
                  <c:v>2.1956175863308711E-2</c:v>
                </c:pt>
                <c:pt idx="2145">
                  <c:v>2.2146983400087316E-2</c:v>
                </c:pt>
                <c:pt idx="2146">
                  <c:v>2.2338686353876775E-2</c:v>
                </c:pt>
                <c:pt idx="2147">
                  <c:v>2.2531267639167393E-2</c:v>
                </c:pt>
                <c:pt idx="2148">
                  <c:v>2.272470890239733E-2</c:v>
                </c:pt>
                <c:pt idx="2149">
                  <c:v>2.2918990541294412E-2</c:v>
                </c:pt>
                <c:pt idx="2150">
                  <c:v>2.3114091726843363E-2</c:v>
                </c:pt>
                <c:pt idx="2151">
                  <c:v>2.3309990427630101E-2</c:v>
                </c:pt>
                <c:pt idx="2152">
                  <c:v>2.3506663436325081E-2</c:v>
                </c:pt>
                <c:pt idx="2153">
                  <c:v>2.3704086398083773E-2</c:v>
                </c:pt>
                <c:pt idx="2154">
                  <c:v>2.3902233840653275E-2</c:v>
                </c:pt>
                <c:pt idx="2155">
                  <c:v>2.4101079205986545E-2</c:v>
                </c:pt>
                <c:pt idx="2156">
                  <c:v>2.4300594883177592E-2</c:v>
                </c:pt>
                <c:pt idx="2157">
                  <c:v>2.450075224254164E-2</c:v>
                </c:pt>
                <c:pt idx="2158">
                  <c:v>2.4701521670675339E-2</c:v>
                </c:pt>
                <c:pt idx="2159">
                  <c:v>2.4902872606341525E-2</c:v>
                </c:pt>
                <c:pt idx="2160">
                  <c:v>2.5104773577034653E-2</c:v>
                </c:pt>
                <c:pt idx="2161">
                  <c:v>2.5307192236089276E-2</c:v>
                </c:pt>
                <c:pt idx="2162">
                  <c:v>2.5510095400205938E-2</c:v>
                </c:pt>
                <c:pt idx="2163">
                  <c:v>2.571344908727545E-2</c:v>
                </c:pt>
                <c:pt idx="2164">
                  <c:v>2.5917218554391368E-2</c:v>
                </c:pt>
                <c:pt idx="2165">
                  <c:v>2.6121368335948043E-2</c:v>
                </c:pt>
                <c:pt idx="2166">
                  <c:v>2.6325862335474574E-2</c:v>
                </c:pt>
                <c:pt idx="2167">
                  <c:v>2.653066408686116E-2</c:v>
                </c:pt>
                <c:pt idx="2168">
                  <c:v>2.6735737153052018E-2</c:v>
                </c:pt>
                <c:pt idx="2169">
                  <c:v>2.6941045454312029E-2</c:v>
                </c:pt>
                <c:pt idx="2170">
                  <c:v>2.7146553447132429E-2</c:v>
                </c:pt>
                <c:pt idx="2171">
                  <c:v>2.7352226238194527E-2</c:v>
                </c:pt>
                <c:pt idx="2172">
                  <c:v>2.7558029685365439E-2</c:v>
                </c:pt>
                <c:pt idx="2173">
                  <c:v>2.7763930488727918E-2</c:v>
                </c:pt>
                <c:pt idx="2174">
                  <c:v>2.7969896272293224E-2</c:v>
                </c:pt>
                <c:pt idx="2175">
                  <c:v>2.8175895656928296E-2</c:v>
                </c:pt>
                <c:pt idx="2176">
                  <c:v>2.8381898325004318E-2</c:v>
                </c:pt>
                <c:pt idx="2177">
                  <c:v>2.8587875077250455E-2</c:v>
                </c:pt>
                <c:pt idx="2178">
                  <c:v>2.8793797882278874E-2</c:v>
                </c:pt>
                <c:pt idx="2179">
                  <c:v>2.8999639919225852E-2</c:v>
                </c:pt>
                <c:pt idx="2180">
                  <c:v>2.9205375613935217E-2</c:v>
                </c:pt>
                <c:pt idx="2181">
                  <c:v>2.9410980669091792E-2</c:v>
                </c:pt>
                <c:pt idx="2182">
                  <c:v>2.9616432088694872E-2</c:v>
                </c:pt>
                <c:pt idx="2183">
                  <c:v>2.9821708197243234E-2</c:v>
                </c:pt>
                <c:pt idx="2184">
                  <c:v>3.0026788653988629E-2</c:v>
                </c:pt>
                <c:pt idx="2185">
                  <c:v>3.0231654462595372E-2</c:v>
                </c:pt>
                <c:pt idx="2186">
                  <c:v>3.0436287976530238E-2</c:v>
                </c:pt>
                <c:pt idx="2187">
                  <c:v>3.0640672900490978E-2</c:v>
                </c:pt>
                <c:pt idx="2188">
                  <c:v>3.0844794288166291E-2</c:v>
                </c:pt>
                <c:pt idx="2189">
                  <c:v>3.1048638536606936E-2</c:v>
                </c:pt>
                <c:pt idx="2190">
                  <c:v>3.1252193377473182E-2</c:v>
                </c:pt>
                <c:pt idx="2191">
                  <c:v>3.1455447865410519E-2</c:v>
                </c:pt>
                <c:pt idx="2192">
                  <c:v>3.1658392363794211E-2</c:v>
                </c:pt>
                <c:pt idx="2193">
                  <c:v>3.1861018528068087E-2</c:v>
                </c:pt>
                <c:pt idx="2194">
                  <c:v>3.2063319286894189E-2</c:v>
                </c:pt>
                <c:pt idx="2195">
                  <c:v>3.2265288821316671E-2</c:v>
                </c:pt>
                <c:pt idx="2196">
                  <c:v>3.2466922542132688E-2</c:v>
                </c:pt>
                <c:pt idx="2197">
                  <c:v>3.2668217065652955E-2</c:v>
                </c:pt>
                <c:pt idx="2198">
                  <c:v>3.2869170188023926E-2</c:v>
                </c:pt>
                <c:pt idx="2199">
                  <c:v>3.3069780858273841E-2</c:v>
                </c:pt>
                <c:pt idx="2200">
                  <c:v>3.3270049150236881E-2</c:v>
                </c:pt>
                <c:pt idx="2201">
                  <c:v>3.3469976233497942E-2</c:v>
                </c:pt>
                <c:pt idx="2202">
                  <c:v>3.3669564343494877E-2</c:v>
                </c:pt>
                <c:pt idx="2203">
                  <c:v>3.3868816750905147E-2</c:v>
                </c:pt>
                <c:pt idx="2204">
                  <c:v>3.4067737730436289E-2</c:v>
                </c:pt>
                <c:pt idx="2205">
                  <c:v>3.4266332529132387E-2</c:v>
                </c:pt>
                <c:pt idx="2206">
                  <c:v>3.4464607334300998E-2</c:v>
                </c:pt>
                <c:pt idx="2207">
                  <c:v>3.4662569241158368E-2</c:v>
                </c:pt>
                <c:pt idx="2208">
                  <c:v>3.4860226220284944E-2</c:v>
                </c:pt>
                <c:pt idx="2209">
                  <c:v>3.5057587084974987E-2</c:v>
                </c:pt>
                <c:pt idx="2210">
                  <c:v>3.525466145856012E-2</c:v>
                </c:pt>
                <c:pt idx="2211">
                  <c:v>3.5451459741780045E-2</c:v>
                </c:pt>
                <c:pt idx="2212">
                  <c:v>3.5647993080267969E-2</c:v>
                </c:pt>
                <c:pt idx="2213">
                  <c:v>3.5844273332213565E-2</c:v>
                </c:pt>
                <c:pt idx="2214">
                  <c:v>3.6040313036261554E-2</c:v>
                </c:pt>
                <c:pt idx="2215">
                  <c:v>3.6236125379698142E-2</c:v>
                </c:pt>
                <c:pt idx="2216">
                  <c:v>3.6431724166975391E-2</c:v>
                </c:pt>
                <c:pt idx="2217">
                  <c:v>3.6627123788616246E-2</c:v>
                </c:pt>
                <c:pt idx="2218">
                  <c:v>3.6822339190542022E-2</c:v>
                </c:pt>
                <c:pt idx="2219">
                  <c:v>3.7017385843858282E-2</c:v>
                </c:pt>
                <c:pt idx="2220">
                  <c:v>3.7212279715132392E-2</c:v>
                </c:pt>
                <c:pt idx="2221">
                  <c:v>3.7407037237192541E-2</c:v>
                </c:pt>
                <c:pt idx="2222">
                  <c:v>3.7601675280474131E-2</c:v>
                </c:pt>
                <c:pt idx="2223">
                  <c:v>3.7796211124938195E-2</c:v>
                </c:pt>
                <c:pt idx="2224">
                  <c:v>3.7990662432581014E-2</c:v>
                </c:pt>
                <c:pt idx="2225">
                  <c:v>3.8185047220553735E-2</c:v>
                </c:pt>
                <c:pt idx="2226">
                  <c:v>3.8379383834907174E-2</c:v>
                </c:pt>
                <c:pt idx="2227">
                  <c:v>3.8573690924974924E-2</c:v>
                </c:pt>
                <c:pt idx="2228">
                  <c:v>3.8767987418405286E-2</c:v>
                </c:pt>
                <c:pt idx="2229">
                  <c:v>3.8962292446101186E-2</c:v>
                </c:pt>
                <c:pt idx="2230">
                  <c:v>3.9156625107780813E-2</c:v>
                </c:pt>
                <c:pt idx="2231">
                  <c:v>3.9351004108234285E-2</c:v>
                </c:pt>
                <c:pt idx="2232">
                  <c:v>3.954544746051343E-2</c:v>
                </c:pt>
                <c:pt idx="2233">
                  <c:v>3.9739972330526029E-2</c:v>
                </c:pt>
                <c:pt idx="2234">
                  <c:v>3.9934594943261972E-2</c:v>
                </c:pt>
                <c:pt idx="2235">
                  <c:v>4.0129330501517457E-2</c:v>
                </c:pt>
                <c:pt idx="2236">
                  <c:v>4.0324193114230897E-2</c:v>
                </c:pt>
                <c:pt idx="2237">
                  <c:v>4.051919573376854E-2</c:v>
                </c:pt>
                <c:pt idx="2238">
                  <c:v>4.0714350101612645E-2</c:v>
                </c:pt>
                <c:pt idx="2239">
                  <c:v>4.0909666701931635E-2</c:v>
                </c:pt>
                <c:pt idx="2240">
                  <c:v>4.110515472253462E-2</c:v>
                </c:pt>
                <c:pt idx="2241">
                  <c:v>4.1300822022735682E-2</c:v>
                </c:pt>
                <c:pt idx="2242">
                  <c:v>4.1496675107671813E-2</c:v>
                </c:pt>
                <c:pt idx="2243">
                  <c:v>4.1692719108642778E-2</c:v>
                </c:pt>
                <c:pt idx="2244">
                  <c:v>4.1888957769057808E-2</c:v>
                </c:pt>
                <c:pt idx="2245">
                  <c:v>4.2085393435595496E-2</c:v>
                </c:pt>
                <c:pt idx="2246">
                  <c:v>4.228202705420038E-2</c:v>
                </c:pt>
                <c:pt idx="2247">
                  <c:v>4.2478858170559242E-2</c:v>
                </c:pt>
                <c:pt idx="2248">
                  <c:v>4.2675884934716357E-2</c:v>
                </c:pt>
                <c:pt idx="2249">
                  <c:v>4.2873104109503332E-2</c:v>
                </c:pt>
                <c:pt idx="2250">
                  <c:v>4.3070511082478127E-2</c:v>
                </c:pt>
                <c:pt idx="2251">
                  <c:v>4.3268099881079131E-2</c:v>
                </c:pt>
                <c:pt idx="2252">
                  <c:v>4.346586319071901E-2</c:v>
                </c:pt>
                <c:pt idx="2253">
                  <c:v>4.366379237555567E-2</c:v>
                </c:pt>
                <c:pt idx="2254">
                  <c:v>4.3861877501691716E-2</c:v>
                </c:pt>
                <c:pt idx="2255">
                  <c:v>4.4060107362567817E-2</c:v>
                </c:pt>
                <c:pt idx="2256">
                  <c:v>4.4258469506327711E-2</c:v>
                </c:pt>
                <c:pt idx="2257">
                  <c:v>4.4456950264945019E-2</c:v>
                </c:pt>
                <c:pt idx="2258">
                  <c:v>4.4655534784913943E-2</c:v>
                </c:pt>
                <c:pt idx="2259">
                  <c:v>4.4854207059318474E-2</c:v>
                </c:pt>
                <c:pt idx="2260">
                  <c:v>4.5052949961102561E-2</c:v>
                </c:pt>
                <c:pt idx="2261">
                  <c:v>4.525174527737838E-2</c:v>
                </c:pt>
                <c:pt idx="2262">
                  <c:v>4.5450573744616099E-2</c:v>
                </c:pt>
                <c:pt idx="2263">
                  <c:v>4.5649415084570578E-2</c:v>
                </c:pt>
                <c:pt idx="2264">
                  <c:v>4.5848248040808864E-2</c:v>
                </c:pt>
                <c:pt idx="2265">
                  <c:v>4.6047050415710326E-2</c:v>
                </c:pt>
                <c:pt idx="2266">
                  <c:v>4.6245799107821076E-2</c:v>
                </c:pt>
                <c:pt idx="2267">
                  <c:v>4.6444470149451952E-2</c:v>
                </c:pt>
                <c:pt idx="2268">
                  <c:v>4.6643038744415652E-2</c:v>
                </c:pt>
                <c:pt idx="2269">
                  <c:v>4.6841479305807898E-2</c:v>
                </c:pt>
                <c:pt idx="2270">
                  <c:v>4.7039765493743384E-2</c:v>
                </c:pt>
                <c:pt idx="2271">
                  <c:v>4.7237870252963624E-2</c:v>
                </c:pt>
                <c:pt idx="2272">
                  <c:v>4.7435765850241091E-2</c:v>
                </c:pt>
                <c:pt idx="2273">
                  <c:v>4.7633423911509064E-2</c:v>
                </c:pt>
                <c:pt idx="2274">
                  <c:v>4.783081545865308E-2</c:v>
                </c:pt>
                <c:pt idx="2275">
                  <c:v>4.8027910945904258E-2</c:v>
                </c:pt>
                <c:pt idx="2276">
                  <c:v>4.8224680295781697E-2</c:v>
                </c:pt>
                <c:pt idx="2277">
                  <c:v>4.8421092934533706E-2</c:v>
                </c:pt>
                <c:pt idx="2278">
                  <c:v>4.8617117827033991E-2</c:v>
                </c:pt>
                <c:pt idx="2279">
                  <c:v>4.8812723511092816E-2</c:v>
                </c:pt>
                <c:pt idx="2280">
                  <c:v>4.9007878131146793E-2</c:v>
                </c:pt>
                <c:pt idx="2281">
                  <c:v>4.9202549471295362E-2</c:v>
                </c:pt>
                <c:pt idx="2282">
                  <c:v>4.9396704987655818E-2</c:v>
                </c:pt>
                <c:pt idx="2283">
                  <c:v>4.9590311840011427E-2</c:v>
                </c:pt>
                <c:pt idx="2284">
                  <c:v>4.9783336922731139E-2</c:v>
                </c:pt>
                <c:pt idx="2285">
                  <c:v>4.9975746894943017E-2</c:v>
                </c:pt>
                <c:pt idx="2286">
                  <c:v>5.0167508209944235E-2</c:v>
                </c:pt>
                <c:pt idx="2287">
                  <c:v>5.0358587143835731E-2</c:v>
                </c:pt>
                <c:pt idx="2288">
                  <c:v>5.0548949823370659E-2</c:v>
                </c:pt>
                <c:pt idx="2289">
                  <c:v>5.0738562253008532E-2</c:v>
                </c:pt>
                <c:pt idx="2290">
                  <c:v>5.0927390341169131E-2</c:v>
                </c:pt>
                <c:pt idx="2291">
                  <c:v>5.1115400018922438E-2</c:v>
                </c:pt>
                <c:pt idx="2292">
                  <c:v>5.130255765191271E-2</c:v>
                </c:pt>
                <c:pt idx="2293">
                  <c:v>5.1488830690268945E-2</c:v>
                </c:pt>
                <c:pt idx="2294">
                  <c:v>5.1674188195975711E-2</c:v>
                </c:pt>
                <c:pt idx="2295">
                  <c:v>5.1858601110884334E-2</c:v>
                </c:pt>
                <c:pt idx="2296">
                  <c:v>5.2042042411934004E-2</c:v>
                </c:pt>
                <c:pt idx="2297">
                  <c:v>5.2224487243856629E-2</c:v>
                </c:pt>
                <c:pt idx="2298">
                  <c:v>5.2405913034670369E-2</c:v>
                </c:pt>
                <c:pt idx="2299">
                  <c:v>5.2586299595180241E-2</c:v>
                </c:pt>
                <c:pt idx="2300">
                  <c:v>5.2765629203491274E-2</c:v>
                </c:pt>
                <c:pt idx="2301">
                  <c:v>5.2943886675489445E-2</c:v>
                </c:pt>
                <c:pt idx="2302">
                  <c:v>5.3121059422204464E-2</c:v>
                </c:pt>
                <c:pt idx="2303">
                  <c:v>5.3297137494924082E-2</c:v>
                </c:pt>
                <c:pt idx="2304">
                  <c:v>5.3472113618893376E-2</c:v>
                </c:pt>
                <c:pt idx="2305">
                  <c:v>5.3645983216391524E-2</c:v>
                </c:pt>
                <c:pt idx="2306">
                  <c:v>5.3818744419942256E-2</c:v>
                </c:pt>
                <c:pt idx="2307">
                  <c:v>5.3990398076377753E-2</c:v>
                </c:pt>
                <c:pt idx="2308">
                  <c:v>5.4160947742441921E-2</c:v>
                </c:pt>
                <c:pt idx="2309">
                  <c:v>5.4330399672583587E-2</c:v>
                </c:pt>
                <c:pt idx="2310">
                  <c:v>5.4498762799560452E-2</c:v>
                </c:pt>
                <c:pt idx="2311">
                  <c:v>5.4666048708440398E-2</c:v>
                </c:pt>
                <c:pt idx="2312">
                  <c:v>5.4832271604559016E-2</c:v>
                </c:pt>
                <c:pt idx="2313">
                  <c:v>5.4997448275962361E-2</c:v>
                </c:pt>
                <c:pt idx="2314">
                  <c:v>5.5161598050835765E-2</c:v>
                </c:pt>
                <c:pt idx="2315">
                  <c:v>5.5324742750393077E-2</c:v>
                </c:pt>
                <c:pt idx="2316">
                  <c:v>5.5486906525498821E-2</c:v>
                </c:pt>
                <c:pt idx="2317">
                  <c:v>5.5648115335863842E-2</c:v>
                </c:pt>
                <c:pt idx="2318">
                  <c:v>5.5808396138684505E-2</c:v>
                </c:pt>
                <c:pt idx="2319">
                  <c:v>5.5967776220850342E-2</c:v>
                </c:pt>
                <c:pt idx="2320">
                  <c:v>5.6126282839686778E-2</c:v>
                </c:pt>
                <c:pt idx="2321">
                  <c:v>5.6283942996235167E-2</c:v>
                </c:pt>
                <c:pt idx="2322">
                  <c:v>5.6440783232784175E-2</c:v>
                </c:pt>
                <c:pt idx="2323">
                  <c:v>5.6596829448571515E-2</c:v>
                </c:pt>
                <c:pt idx="2324">
                  <c:v>5.6752106732477985E-2</c:v>
                </c:pt>
                <c:pt idx="2325">
                  <c:v>5.6906639211772657E-2</c:v>
                </c:pt>
                <c:pt idx="2326">
                  <c:v>5.7060449916014049E-2</c:v>
                </c:pt>
                <c:pt idx="2327">
                  <c:v>5.7213560655247173E-2</c:v>
                </c:pt>
                <c:pt idx="2328">
                  <c:v>5.7365991911672611E-2</c:v>
                </c:pt>
                <c:pt idx="2329">
                  <c:v>5.7517762743997038E-2</c:v>
                </c:pt>
                <c:pt idx="2330">
                  <c:v>5.7668890703708127E-2</c:v>
                </c:pt>
                <c:pt idx="2331">
                  <c:v>5.7819391762548508E-2</c:v>
                </c:pt>
                <c:pt idx="2332">
                  <c:v>5.7969280250495046E-2</c:v>
                </c:pt>
                <c:pt idx="2333">
                  <c:v>5.8118568803579532E-2</c:v>
                </c:pt>
                <c:pt idx="2334">
                  <c:v>5.8267268320917144E-2</c:v>
                </c:pt>
                <c:pt idx="2335">
                  <c:v>5.8415387930335551E-2</c:v>
                </c:pt>
                <c:pt idx="2336">
                  <c:v>5.8562934962027371E-2</c:v>
                </c:pt>
                <c:pt idx="2337">
                  <c:v>5.8709914929673673E-2</c:v>
                </c:pt>
                <c:pt idx="2338">
                  <c:v>5.8856331518512522E-2</c:v>
                </c:pt>
                <c:pt idx="2339">
                  <c:v>5.9002186579851582E-2</c:v>
                </c:pt>
                <c:pt idx="2340">
                  <c:v>5.9147480131547199E-2</c:v>
                </c:pt>
                <c:pt idx="2341">
                  <c:v>5.9292210363997094E-2</c:v>
                </c:pt>
                <c:pt idx="2342">
                  <c:v>5.9436373651213917E-2</c:v>
                </c:pt>
                <c:pt idx="2343">
                  <c:v>5.9579964566570671E-2</c:v>
                </c:pt>
                <c:pt idx="2344">
                  <c:v>5.9722975902828698E-2</c:v>
                </c:pt>
                <c:pt idx="2345">
                  <c:v>5.9865398696078986E-2</c:v>
                </c:pt>
                <c:pt idx="2346">
                  <c:v>6.0007222253247824E-2</c:v>
                </c:pt>
                <c:pt idx="2347">
                  <c:v>6.0148434182834679E-2</c:v>
                </c:pt>
                <c:pt idx="2348">
                  <c:v>6.0289020428569907E-2</c:v>
                </c:pt>
                <c:pt idx="2349">
                  <c:v>6.0428965305696455E-2</c:v>
                </c:pt>
                <c:pt idx="2350">
                  <c:v>6.0568251539594761E-2</c:v>
                </c:pt>
                <c:pt idx="2351">
                  <c:v>6.0706860306488766E-2</c:v>
                </c:pt>
                <c:pt idx="2352">
                  <c:v>6.0844771275983457E-2</c:v>
                </c:pt>
                <c:pt idx="2353">
                  <c:v>6.0981962655200658E-2</c:v>
                </c:pt>
                <c:pt idx="2354">
                  <c:v>6.1118411287333287E-2</c:v>
                </c:pt>
                <c:pt idx="2355">
                  <c:v>6.125409291863905E-2</c:v>
                </c:pt>
                <c:pt idx="2356">
                  <c:v>6.1388982602251486E-2</c:v>
                </c:pt>
                <c:pt idx="2357">
                  <c:v>6.1523055033537243E-2</c:v>
                </c:pt>
                <c:pt idx="2358">
                  <c:v>6.1656284738996626E-2</c:v>
                </c:pt>
                <c:pt idx="2359">
                  <c:v>6.1788646201924237E-2</c:v>
                </c:pt>
                <c:pt idx="2360">
                  <c:v>6.1920113976031192E-2</c:v>
                </c:pt>
                <c:pt idx="2361">
                  <c:v>6.2050662789905592E-2</c:v>
                </c:pt>
                <c:pt idx="2362">
                  <c:v>6.2180267642871413E-2</c:v>
                </c:pt>
                <c:pt idx="2363">
                  <c:v>6.2308903892694285E-2</c:v>
                </c:pt>
                <c:pt idx="2364">
                  <c:v>6.243654733556217E-2</c:v>
                </c:pt>
                <c:pt idx="2365">
                  <c:v>6.2563174278752354E-2</c:v>
                </c:pt>
                <c:pt idx="2366">
                  <c:v>6.2688761606381385E-2</c:v>
                </c:pt>
                <c:pt idx="2367">
                  <c:v>6.2813286838617144E-2</c:v>
                </c:pt>
                <c:pt idx="2368">
                  <c:v>6.2936728184719418E-2</c:v>
                </c:pt>
                <c:pt idx="2369">
                  <c:v>6.3059064590259326E-2</c:v>
                </c:pt>
                <c:pt idx="2370">
                  <c:v>6.3180275778853559E-2</c:v>
                </c:pt>
                <c:pt idx="2371">
                  <c:v>6.3300342288736849E-2</c:v>
                </c:pt>
                <c:pt idx="2372">
                  <c:v>6.3419245504480845E-2</c:v>
                </c:pt>
                <c:pt idx="2373">
                  <c:v>6.3536967684156204E-2</c:v>
                </c:pt>
                <c:pt idx="2374">
                  <c:v>6.3653491982220298E-2</c:v>
                </c:pt>
                <c:pt idx="2375">
                  <c:v>6.37688024684024E-2</c:v>
                </c:pt>
                <c:pt idx="2376">
                  <c:v>6.3882884142844668E-2</c:v>
                </c:pt>
                <c:pt idx="2377">
                  <c:v>6.3995722947746247E-2</c:v>
                </c:pt>
                <c:pt idx="2378">
                  <c:v>6.410730577574747E-2</c:v>
                </c:pt>
                <c:pt idx="2379">
                  <c:v>6.4217620475278722E-2</c:v>
                </c:pt>
                <c:pt idx="2380">
                  <c:v>6.4326655853088874E-2</c:v>
                </c:pt>
                <c:pt idx="2381">
                  <c:v>6.4434401674158412E-2</c:v>
                </c:pt>
                <c:pt idx="2382">
                  <c:v>6.4540848659191866E-2</c:v>
                </c:pt>
                <c:pt idx="2383">
                  <c:v>6.4645988479874572E-2</c:v>
                </c:pt>
                <c:pt idx="2384">
                  <c:v>6.4749813752070937E-2</c:v>
                </c:pt>
                <c:pt idx="2385">
                  <c:v>6.485231802713054E-2</c:v>
                </c:pt>
                <c:pt idx="2386">
                  <c:v>6.4953495781461923E-2</c:v>
                </c:pt>
                <c:pt idx="2387">
                  <c:v>6.5053342404524456E-2</c:v>
                </c:pt>
                <c:pt idx="2388">
                  <c:v>6.5151854185380942E-2</c:v>
                </c:pt>
                <c:pt idx="2389">
                  <c:v>6.5249028297946654E-2</c:v>
                </c:pt>
                <c:pt idx="2390">
                  <c:v>6.5344862785062602E-2</c:v>
                </c:pt>
                <c:pt idx="2391">
                  <c:v>6.5439356541513824E-2</c:v>
                </c:pt>
                <c:pt idx="2392">
                  <c:v>6.5532509296107322E-2</c:v>
                </c:pt>
                <c:pt idx="2393">
                  <c:v>6.562432159291709E-2</c:v>
                </c:pt>
                <c:pt idx="2394">
                  <c:v>6.5714794771797772E-2</c:v>
                </c:pt>
                <c:pt idx="2395">
                  <c:v>6.5803930948262715E-2</c:v>
                </c:pt>
                <c:pt idx="2396">
                  <c:v>6.5891732992816254E-2</c:v>
                </c:pt>
                <c:pt idx="2397">
                  <c:v>6.5978204509824404E-2</c:v>
                </c:pt>
                <c:pt idx="2398">
                  <c:v>6.6063349816003633E-2</c:v>
                </c:pt>
                <c:pt idx="2399">
                  <c:v>6.6147173918601199E-2</c:v>
                </c:pt>
                <c:pt idx="2400">
                  <c:v>6.6229682493336883E-2</c:v>
                </c:pt>
                <c:pt idx="2401">
                  <c:v>6.63108818621711E-2</c:v>
                </c:pt>
                <c:pt idx="2402">
                  <c:v>6.6390778970959019E-2</c:v>
                </c:pt>
                <c:pt idx="2403">
                  <c:v>6.6469381367047844E-2</c:v>
                </c:pt>
                <c:pt idx="2404">
                  <c:v>6.6546697176868883E-2</c:v>
                </c:pt>
                <c:pt idx="2405">
                  <c:v>6.6622735083573095E-2</c:v>
                </c:pt>
                <c:pt idx="2406">
                  <c:v>6.6697504304755226E-2</c:v>
                </c:pt>
                <c:pt idx="2407">
                  <c:v>6.6771014570307444E-2</c:v>
                </c:pt>
                <c:pt idx="2408">
                  <c:v>6.6843276100441093E-2</c:v>
                </c:pt>
                <c:pt idx="2409">
                  <c:v>6.6914299583911235E-2</c:v>
                </c:pt>
                <c:pt idx="2410">
                  <c:v>6.698409615647663E-2</c:v>
                </c:pt>
                <c:pt idx="2411">
                  <c:v>6.7052677379623768E-2</c:v>
                </c:pt>
                <c:pt idx="2412">
                  <c:v>6.7120055219582059E-2</c:v>
                </c:pt>
                <c:pt idx="2413">
                  <c:v>6.7186242026654255E-2</c:v>
                </c:pt>
                <c:pt idx="2414">
                  <c:v>6.7251250514883607E-2</c:v>
                </c:pt>
                <c:pt idx="2415">
                  <c:v>6.7315093742077781E-2</c:v>
                </c:pt>
                <c:pt idx="2416">
                  <c:v>6.7377785049963584E-2</c:v>
                </c:pt>
                <c:pt idx="2417">
                  <c:v>6.7439337877822941E-2</c:v>
                </c:pt>
                <c:pt idx="2418">
                  <c:v>6.749976547346781E-2</c:v>
                </c:pt>
                <c:pt idx="2419">
                  <c:v>6.75590806571712E-2</c:v>
                </c:pt>
                <c:pt idx="2420">
                  <c:v>6.7617295697616209E-2</c:v>
                </c:pt>
                <c:pt idx="2421">
                  <c:v>6.7674422236614712E-2</c:v>
                </c:pt>
                <c:pt idx="2422">
                  <c:v>6.7730471223642633E-2</c:v>
                </c:pt>
                <c:pt idx="2423">
                  <c:v>6.7785452857910183E-2</c:v>
                </c:pt>
                <c:pt idx="2424">
                  <c:v>6.7839376537450119E-2</c:v>
                </c:pt>
                <c:pt idx="2425">
                  <c:v>6.7892250814796176E-2</c:v>
                </c:pt>
                <c:pt idx="2426">
                  <c:v>6.7944083358845483E-2</c:v>
                </c:pt>
                <c:pt idx="2427">
                  <c:v>6.7994880922517889E-2</c:v>
                </c:pt>
                <c:pt idx="2428">
                  <c:v>6.8044649315839048E-2</c:v>
                </c:pt>
                <c:pt idx="2429">
                  <c:v>6.8093393384094203E-2</c:v>
                </c:pt>
                <c:pt idx="2430">
                  <c:v>6.8141116990713083E-2</c:v>
                </c:pt>
                <c:pt idx="2431">
                  <c:v>6.81878230045634E-2</c:v>
                </c:pt>
                <c:pt idx="2432">
                  <c:v>6.8233513291344527E-2</c:v>
                </c:pt>
                <c:pt idx="2433">
                  <c:v>6.8278188708787976E-2</c:v>
                </c:pt>
                <c:pt idx="2434">
                  <c:v>6.8321849105385107E-2</c:v>
                </c:pt>
                <c:pt idx="2435">
                  <c:v>6.836449332237618E-2</c:v>
                </c:pt>
                <c:pt idx="2436">
                  <c:v>6.8406119198747811E-2</c:v>
                </c:pt>
                <c:pt idx="2437">
                  <c:v>6.8446723578998656E-2</c:v>
                </c:pt>
                <c:pt idx="2438">
                  <c:v>6.8486302323445061E-2</c:v>
                </c:pt>
                <c:pt idx="2439">
                  <c:v>6.8524850320850456E-2</c:v>
                </c:pt>
                <c:pt idx="2440">
                  <c:v>6.8562361503173394E-2</c:v>
                </c:pt>
                <c:pt idx="2441">
                  <c:v>6.8598828883384186E-2</c:v>
                </c:pt>
                <c:pt idx="2442">
                  <c:v>6.863424466170287E-2</c:v>
                </c:pt>
                <c:pt idx="2443">
                  <c:v>6.8668600387555873E-2</c:v>
                </c:pt>
                <c:pt idx="2444">
                  <c:v>6.8701887095328831E-2</c:v>
                </c:pt>
                <c:pt idx="2445">
                  <c:v>6.8734095382733174E-2</c:v>
                </c:pt>
                <c:pt idx="2446">
                  <c:v>6.8765215464877419E-2</c:v>
                </c:pt>
                <c:pt idx="2447">
                  <c:v>6.8795237224376138E-2</c:v>
                </c:pt>
                <c:pt idx="2448">
                  <c:v>6.8824150258568834E-2</c:v>
                </c:pt>
                <c:pt idx="2449">
                  <c:v>6.8851943924001971E-2</c:v>
                </c:pt>
                <c:pt idx="2450">
                  <c:v>6.8878607378285578E-2</c:v>
                </c:pt>
                <c:pt idx="2451">
                  <c:v>6.8904129619432902E-2</c:v>
                </c:pt>
                <c:pt idx="2452">
                  <c:v>6.8928499522787012E-2</c:v>
                </c:pt>
                <c:pt idx="2453">
                  <c:v>6.8951705875636427E-2</c:v>
                </c:pt>
                <c:pt idx="2454">
                  <c:v>6.8973737409618444E-2</c:v>
                </c:pt>
                <c:pt idx="2455">
                  <c:v>6.8994582831005916E-2</c:v>
                </c:pt>
                <c:pt idx="2456">
                  <c:v>6.9014230848970598E-2</c:v>
                </c:pt>
                <c:pt idx="2457">
                  <c:v>6.9032670201913088E-2</c:v>
                </c:pt>
                <c:pt idx="2458">
                  <c:v>6.9049889681946655E-2</c:v>
                </c:pt>
                <c:pt idx="2459">
                  <c:v>6.9065878157619789E-2</c:v>
                </c:pt>
                <c:pt idx="2460">
                  <c:v>6.9080624594958909E-2</c:v>
                </c:pt>
                <c:pt idx="2461">
                  <c:v>6.909411807691071E-2</c:v>
                </c:pt>
                <c:pt idx="2462">
                  <c:v>6.910634782126053E-2</c:v>
                </c:pt>
                <c:pt idx="2463">
                  <c:v>6.9117303197100619E-2</c:v>
                </c:pt>
                <c:pt idx="2464">
                  <c:v>6.9126973739919731E-2</c:v>
                </c:pt>
                <c:pt idx="2465">
                  <c:v>6.9135349165382887E-2</c:v>
                </c:pt>
                <c:pt idx="2466">
                  <c:v>6.9142419375747111E-2</c:v>
                </c:pt>
                <c:pt idx="2467">
                  <c:v>6.9148174445795157E-2</c:v>
                </c:pt>
                <c:pt idx="2468">
                  <c:v>6.9152604591976433E-2</c:v>
                </c:pt>
                <c:pt idx="2469">
                  <c:v>6.9155700148480423E-2</c:v>
                </c:pt>
                <c:pt idx="2470">
                  <c:v>6.9157451559282435E-2</c:v>
                </c:pt>
                <c:pt idx="2471">
                  <c:v>6.9157849376594444E-2</c:v>
                </c:pt>
                <c:pt idx="2472">
                  <c:v>6.9156884259849102E-2</c:v>
                </c:pt>
                <c:pt idx="2473">
                  <c:v>6.9154546974918907E-2</c:v>
                </c:pt>
                <c:pt idx="2474">
                  <c:v>6.9150828393540739E-2</c:v>
                </c:pt>
                <c:pt idx="2475">
                  <c:v>6.9145719492926291E-2</c:v>
                </c:pt>
                <c:pt idx="2476">
                  <c:v>6.913921135554163E-2</c:v>
                </c:pt>
                <c:pt idx="2477">
                  <c:v>6.9131295169039292E-2</c:v>
                </c:pt>
                <c:pt idx="2478">
                  <c:v>6.9121962226328063E-2</c:v>
                </c:pt>
                <c:pt idx="2479">
                  <c:v>6.9111203925765252E-2</c:v>
                </c:pt>
                <c:pt idx="2480">
                  <c:v>6.9099011771458649E-2</c:v>
                </c:pt>
                <c:pt idx="2481">
                  <c:v>6.908537737366495E-2</c:v>
                </c:pt>
                <c:pt idx="2482">
                  <c:v>6.9070292449272874E-2</c:v>
                </c:pt>
                <c:pt idx="2483">
                  <c:v>6.9053748822359623E-2</c:v>
                </c:pt>
                <c:pt idx="2484">
                  <c:v>6.9035738424810353E-2</c:v>
                </c:pt>
                <c:pt idx="2485">
                  <c:v>6.9016253296990668E-2</c:v>
                </c:pt>
                <c:pt idx="2486">
                  <c:v>6.8995285588463115E-2</c:v>
                </c:pt>
                <c:pt idx="2487">
                  <c:v>6.8972827558739291E-2</c:v>
                </c:pt>
                <c:pt idx="2488">
                  <c:v>6.8948871578058929E-2</c:v>
                </c:pt>
                <c:pt idx="2489">
                  <c:v>6.8923410128189783E-2</c:v>
                </c:pt>
                <c:pt idx="2490">
                  <c:v>6.8896435803240175E-2</c:v>
                </c:pt>
                <c:pt idx="2491">
                  <c:v>6.8867941310478867E-2</c:v>
                </c:pt>
                <c:pt idx="2492">
                  <c:v>6.8837919471156112E-2</c:v>
                </c:pt>
                <c:pt idx="2493">
                  <c:v>6.8806363221320235E-2</c:v>
                </c:pt>
                <c:pt idx="2494">
                  <c:v>6.8773265612625159E-2</c:v>
                </c:pt>
                <c:pt idx="2495">
                  <c:v>6.8738619813124402E-2</c:v>
                </c:pt>
                <c:pt idx="2496">
                  <c:v>6.8702419108047044E-2</c:v>
                </c:pt>
                <c:pt idx="2497">
                  <c:v>6.8664656900552373E-2</c:v>
                </c:pt>
                <c:pt idx="2498">
                  <c:v>6.8625326712459578E-2</c:v>
                </c:pt>
                <c:pt idx="2499">
                  <c:v>6.8584422184949353E-2</c:v>
                </c:pt>
                <c:pt idx="2500">
                  <c:v>6.8541937079234769E-2</c:v>
                </c:pt>
                <c:pt idx="2501">
                  <c:v>6.8497865277199269E-2</c:v>
                </c:pt>
                <c:pt idx="2502">
                  <c:v>6.8452200781999012E-2</c:v>
                </c:pt>
                <c:pt idx="2503">
                  <c:v>6.8404937718628225E-2</c:v>
                </c:pt>
                <c:pt idx="2504">
                  <c:v>6.8356070321536205E-2</c:v>
                </c:pt>
                <c:pt idx="2505">
                  <c:v>6.8305592881494001E-2</c:v>
                </c:pt>
                <c:pt idx="2506">
                  <c:v>6.8253499659358313E-2</c:v>
                </c:pt>
                <c:pt idx="2507">
                  <c:v>6.8199784816647235E-2</c:v>
                </c:pt>
                <c:pt idx="2508">
                  <c:v>6.8144442381870479E-2</c:v>
                </c:pt>
                <c:pt idx="2509">
                  <c:v>6.8087466232321481E-2</c:v>
                </c:pt>
                <c:pt idx="2510">
                  <c:v>6.802885007883254E-2</c:v>
                </c:pt>
                <c:pt idx="2511">
                  <c:v>6.7968587452760132E-2</c:v>
                </c:pt>
                <c:pt idx="2512">
                  <c:v>6.7906671695031784E-2</c:v>
                </c:pt>
                <c:pt idx="2513">
                  <c:v>6.7843095947116946E-2</c:v>
                </c:pt>
                <c:pt idx="2514">
                  <c:v>6.7777853143791394E-2</c:v>
                </c:pt>
                <c:pt idx="2515">
                  <c:v>6.7710936007569486E-2</c:v>
                </c:pt>
                <c:pt idx="2516">
                  <c:v>6.7642337044686529E-2</c:v>
                </c:pt>
                <c:pt idx="2517">
                  <c:v>6.7572048542517762E-2</c:v>
                </c:pt>
                <c:pt idx="2518">
                  <c:v>6.7500062568326441E-2</c:v>
                </c:pt>
                <c:pt idx="2519">
                  <c:v>6.7426370969238675E-2</c:v>
                </c:pt>
                <c:pt idx="2520">
                  <c:v>6.7350965373348101E-2</c:v>
                </c:pt>
                <c:pt idx="2521">
                  <c:v>6.7273837191858379E-2</c:v>
                </c:pt>
                <c:pt idx="2522">
                  <c:v>6.7194977622175509E-2</c:v>
                </c:pt>
                <c:pt idx="2523">
                  <c:v>6.7114377651867535E-2</c:v>
                </c:pt>
                <c:pt idx="2524">
                  <c:v>6.7032028063413435E-2</c:v>
                </c:pt>
                <c:pt idx="2525">
                  <c:v>6.6947919439666284E-2</c:v>
                </c:pt>
                <c:pt idx="2526">
                  <c:v>6.6862042169961292E-2</c:v>
                </c:pt>
                <c:pt idx="2527">
                  <c:v>6.6774386456801962E-2</c:v>
                </c:pt>
                <c:pt idx="2528">
                  <c:v>6.6684942323062171E-2</c:v>
                </c:pt>
                <c:pt idx="2529">
                  <c:v>6.6593699675678061E-2</c:v>
                </c:pt>
                <c:pt idx="2530">
                  <c:v>6.6500648546444677E-2</c:v>
                </c:pt>
                <c:pt idx="2531">
                  <c:v>6.6405779476665636E-2</c:v>
                </c:pt>
                <c:pt idx="2532">
                  <c:v>6.630908382894514E-2</c:v>
                </c:pt>
                <c:pt idx="2533">
                  <c:v>6.621055394385468E-2</c:v>
                </c:pt>
                <c:pt idx="2534">
                  <c:v>6.611018322950897E-2</c:v>
                </c:pt>
                <c:pt idx="2535">
                  <c:v>6.6007966238256791E-2</c:v>
                </c:pt>
                <c:pt idx="2536">
                  <c:v>6.5903898733634364E-2</c:v>
                </c:pt>
                <c:pt idx="2537">
                  <c:v>6.5797977748272396E-2</c:v>
                </c:pt>
                <c:pt idx="2538">
                  <c:v>6.5690201633323231E-2</c:v>
                </c:pt>
                <c:pt idx="2539">
                  <c:v>6.5580570099946264E-2</c:v>
                </c:pt>
                <c:pt idx="2540">
                  <c:v>6.5469084253365256E-2</c:v>
                </c:pt>
                <c:pt idx="2541">
                  <c:v>6.5355746619987901E-2</c:v>
                </c:pt>
                <c:pt idx="2542">
                  <c:v>6.524056116805696E-2</c:v>
                </c:pt>
                <c:pt idx="2543">
                  <c:v>6.5123533322278812E-2</c:v>
                </c:pt>
                <c:pt idx="2544">
                  <c:v>6.5004669972855811E-2</c:v>
                </c:pt>
                <c:pt idx="2545">
                  <c:v>6.4883979479327905E-2</c:v>
                </c:pt>
                <c:pt idx="2546">
                  <c:v>6.4761471669609591E-2</c:v>
                </c:pt>
                <c:pt idx="2547">
                  <c:v>6.4637157834589731E-2</c:v>
                </c:pt>
                <c:pt idx="2548">
                  <c:v>6.4511050718642771E-2</c:v>
                </c:pt>
                <c:pt idx="2549">
                  <c:v>6.438316450638383E-2</c:v>
                </c:pt>
                <c:pt idx="2550">
                  <c:v>6.4253514805981043E-2</c:v>
                </c:pt>
                <c:pt idx="2551">
                  <c:v>6.4122118629324792E-2</c:v>
                </c:pt>
                <c:pt idx="2552">
                  <c:v>6.3988994369335708E-2</c:v>
                </c:pt>
                <c:pt idx="2553">
                  <c:v>6.3854161774679216E-2</c:v>
                </c:pt>
                <c:pt idx="2554">
                  <c:v>6.3717641922140147E-2</c:v>
                </c:pt>
                <c:pt idx="2555">
                  <c:v>6.3579457186895852E-2</c:v>
                </c:pt>
                <c:pt idx="2556">
                  <c:v>6.3439631210914463E-2</c:v>
                </c:pt>
                <c:pt idx="2557">
                  <c:v>6.3298188869690408E-2</c:v>
                </c:pt>
                <c:pt idx="2558">
                  <c:v>6.3155156237518842E-2</c:v>
                </c:pt>
                <c:pt idx="2559">
                  <c:v>6.3010560551496314E-2</c:v>
                </c:pt>
                <c:pt idx="2560">
                  <c:v>6.2864430174426777E-2</c:v>
                </c:pt>
                <c:pt idx="2561">
                  <c:v>6.2716794556798433E-2</c:v>
                </c:pt>
                <c:pt idx="2562">
                  <c:v>6.256768419798811E-2</c:v>
                </c:pt>
                <c:pt idx="2563">
                  <c:v>6.2417130606839434E-2</c:v>
                </c:pt>
                <c:pt idx="2564">
                  <c:v>6.2265166261751478E-2</c:v>
                </c:pt>
                <c:pt idx="2565">
                  <c:v>6.2111824570405823E-2</c:v>
                </c:pt>
                <c:pt idx="2566">
                  <c:v>6.1957139829251204E-2</c:v>
                </c:pt>
                <c:pt idx="2567">
                  <c:v>6.1801147182855912E-2</c:v>
                </c:pt>
                <c:pt idx="2568">
                  <c:v>6.1643882583232092E-2</c:v>
                </c:pt>
                <c:pt idx="2569">
                  <c:v>6.1485382749226117E-2</c:v>
                </c:pt>
                <c:pt idx="2570">
                  <c:v>6.1325685126064212E-2</c:v>
                </c:pt>
                <c:pt idx="2571">
                  <c:v>6.1164827845134502E-2</c:v>
                </c:pt>
                <c:pt idx="2572">
                  <c:v>6.1002849684080478E-2</c:v>
                </c:pt>
                <c:pt idx="2573">
                  <c:v>6.0839790027275055E-2</c:v>
                </c:pt>
                <c:pt idx="2574">
                  <c:v>6.0675688826737594E-2</c:v>
                </c:pt>
                <c:pt idx="2575">
                  <c:v>6.0510586563552841E-2</c:v>
                </c:pt>
                <c:pt idx="2576">
                  <c:v>6.0344524209842008E-2</c:v>
                </c:pt>
                <c:pt idx="2577">
                  <c:v>6.0177543191335371E-2</c:v>
                </c:pt>
                <c:pt idx="2578">
                  <c:v>6.0009685350587802E-2</c:v>
                </c:pt>
                <c:pt idx="2579">
                  <c:v>5.9840992910875739E-2</c:v>
                </c:pt>
                <c:pt idx="2580">
                  <c:v>5.967150844080963E-2</c:v>
                </c:pt>
                <c:pt idx="2581">
                  <c:v>5.950127481969212E-2</c:v>
                </c:pt>
                <c:pt idx="2582">
                  <c:v>5.9330335203647687E-2</c:v>
                </c:pt>
                <c:pt idx="2583">
                  <c:v>5.9158732992547286E-2</c:v>
                </c:pt>
                <c:pt idx="2584">
                  <c:v>5.8986511797747346E-2</c:v>
                </c:pt>
                <c:pt idx="2585">
                  <c:v>5.8813715410658704E-2</c:v>
                </c:pt>
                <c:pt idx="2586">
                  <c:v>5.8640387772160414E-2</c:v>
                </c:pt>
                <c:pt idx="2587">
                  <c:v>5.8466572942868208E-2</c:v>
                </c:pt>
                <c:pt idx="2588">
                  <c:v>5.8292315074266007E-2</c:v>
                </c:pt>
                <c:pt idx="2589">
                  <c:v>5.8117658380706927E-2</c:v>
                </c:pt>
                <c:pt idx="2590">
                  <c:v>5.7942647112286604E-2</c:v>
                </c:pt>
                <c:pt idx="2591">
                  <c:v>5.776732548789635E-2</c:v>
                </c:pt>
                <c:pt idx="2592">
                  <c:v>5.7591737500816968E-2</c:v>
                </c:pt>
                <c:pt idx="2593">
                  <c:v>5.7415926620962628E-2</c:v>
                </c:pt>
                <c:pt idx="2594">
                  <c:v>5.7239935551125193E-2</c:v>
                </c:pt>
                <c:pt idx="2595">
                  <c:v>5.7063806096928488E-2</c:v>
                </c:pt>
                <c:pt idx="2596">
                  <c:v>5.6887579086518265E-2</c:v>
                </c:pt>
                <c:pt idx="2597">
                  <c:v>5.6711294300582596E-2</c:v>
                </c:pt>
                <c:pt idx="2598">
                  <c:v>5.6534990410380855E-2</c:v>
                </c:pt>
                <c:pt idx="2599">
                  <c:v>5.6358704923243026E-2</c:v>
                </c:pt>
                <c:pt idx="2600">
                  <c:v>5.618247413509371E-2</c:v>
                </c:pt>
                <c:pt idx="2601">
                  <c:v>5.6006333089575054E-2</c:v>
                </c:pt>
                <c:pt idx="2602">
                  <c:v>5.5830315543363408E-2</c:v>
                </c:pt>
                <c:pt idx="2603">
                  <c:v>5.5654453937289648E-2</c:v>
                </c:pt>
                <c:pt idx="2604">
                  <c:v>5.5478779372891966E-2</c:v>
                </c:pt>
                <c:pt idx="2605">
                  <c:v>5.53033215940456E-2</c:v>
                </c:pt>
                <c:pt idx="2606">
                  <c:v>5.5128108973329766E-2</c:v>
                </c:pt>
                <c:pt idx="2607">
                  <c:v>5.4953168502808604E-2</c:v>
                </c:pt>
                <c:pt idx="2608">
                  <c:v>5.4778525788916788E-2</c:v>
                </c:pt>
                <c:pt idx="2609">
                  <c:v>5.4604205051154979E-2</c:v>
                </c:pt>
                <c:pt idx="2610">
                  <c:v>5.4430229124315929E-2</c:v>
                </c:pt>
                <c:pt idx="2611">
                  <c:v>5.4256619463973123E-2</c:v>
                </c:pt>
                <c:pt idx="2612">
                  <c:v>5.4083396154978897E-2</c:v>
                </c:pt>
                <c:pt idx="2613">
                  <c:v>5.3910577922730511E-2</c:v>
                </c:pt>
                <c:pt idx="2614">
                  <c:v>5.3738182146975226E-2</c:v>
                </c:pt>
                <c:pt idx="2615">
                  <c:v>5.3566224877936976E-2</c:v>
                </c:pt>
                <c:pt idx="2616">
                  <c:v>5.3394720854558785E-2</c:v>
                </c:pt>
                <c:pt idx="2617">
                  <c:v>5.3223683524665118E-2</c:v>
                </c:pt>
                <c:pt idx="2618">
                  <c:v>5.3053125066860385E-2</c:v>
                </c:pt>
                <c:pt idx="2619">
                  <c:v>5.2883056413987863E-2</c:v>
                </c:pt>
                <c:pt idx="2620">
                  <c:v>5.2713487277984687E-2</c:v>
                </c:pt>
                <c:pt idx="2621">
                  <c:v>5.2544426175976794E-2</c:v>
                </c:pt>
                <c:pt idx="2622">
                  <c:v>5.2375880457467154E-2</c:v>
                </c:pt>
                <c:pt idx="2623">
                  <c:v>5.2207856332478535E-2</c:v>
                </c:pt>
                <c:pt idx="2624">
                  <c:v>5.2040358900521402E-2</c:v>
                </c:pt>
                <c:pt idx="2625">
                  <c:v>5.1873392180263503E-2</c:v>
                </c:pt>
                <c:pt idx="2626">
                  <c:v>5.1706959139787664E-2</c:v>
                </c:pt>
                <c:pt idx="2627">
                  <c:v>5.1541061727329099E-2</c:v>
                </c:pt>
                <c:pt idx="2628">
                  <c:v>5.1375700902392366E-2</c:v>
                </c:pt>
                <c:pt idx="2629">
                  <c:v>5.1210876667152891E-2</c:v>
                </c:pt>
                <c:pt idx="2630">
                  <c:v>5.1046588098056372E-2</c:v>
                </c:pt>
                <c:pt idx="2631">
                  <c:v>5.0882833377532792E-2</c:v>
                </c:pt>
                <c:pt idx="2632">
                  <c:v>5.0719609825750578E-2</c:v>
                </c:pt>
                <c:pt idx="2633">
                  <c:v>5.0556913932338403E-2</c:v>
                </c:pt>
                <c:pt idx="2634">
                  <c:v>5.0394741388010526E-2</c:v>
                </c:pt>
                <c:pt idx="2635">
                  <c:v>5.0233087116034754E-2</c:v>
                </c:pt>
                <c:pt idx="2636">
                  <c:v>5.0071945303486617E-2</c:v>
                </c:pt>
                <c:pt idx="2637">
                  <c:v>4.991130943223937E-2</c:v>
                </c:pt>
                <c:pt idx="2638">
                  <c:v>4.9751172309641711E-2</c:v>
                </c:pt>
                <c:pt idx="2639">
                  <c:v>4.9591526098841078E-2</c:v>
                </c:pt>
                <c:pt idx="2640">
                  <c:v>4.9432362348712712E-2</c:v>
                </c:pt>
                <c:pt idx="2641">
                  <c:v>4.9273672023358722E-2</c:v>
                </c:pt>
                <c:pt idx="2642">
                  <c:v>4.9115445531145711E-2</c:v>
                </c:pt>
                <c:pt idx="2643">
                  <c:v>4.8957672753251164E-2</c:v>
                </c:pt>
                <c:pt idx="2644">
                  <c:v>4.8800343071693522E-2</c:v>
                </c:pt>
                <c:pt idx="2645">
                  <c:v>4.8643445396822312E-2</c:v>
                </c:pt>
                <c:pt idx="2646">
                  <c:v>4.848696819424847E-2</c:v>
                </c:pt>
                <c:pt idx="2647">
                  <c:v>4.83308995111974E-2</c:v>
                </c:pt>
                <c:pt idx="2648">
                  <c:v>4.8175227002268797E-2</c:v>
                </c:pt>
                <c:pt idx="2649">
                  <c:v>4.8019937954591238E-2</c:v>
                </c:pt>
                <c:pt idx="2650">
                  <c:v>4.7865019312359924E-2</c:v>
                </c:pt>
                <c:pt idx="2651">
                  <c:v>4.7710457700749637E-2</c:v>
                </c:pt>
                <c:pt idx="2652">
                  <c:v>4.755623944919473E-2</c:v>
                </c:pt>
                <c:pt idx="2653">
                  <c:v>4.7402350614032578E-2</c:v>
                </c:pt>
                <c:pt idx="2654">
                  <c:v>4.7248777040142957E-2</c:v>
                </c:pt>
                <c:pt idx="2655">
                  <c:v>4.7095504546944542E-2</c:v>
                </c:pt>
                <c:pt idx="2656">
                  <c:v>4.6942519215261651E-2</c:v>
                </c:pt>
                <c:pt idx="2657">
                  <c:v>4.6789807621796554E-2</c:v>
                </c:pt>
                <c:pt idx="2658">
                  <c:v>4.6637356963046044E-2</c:v>
                </c:pt>
                <c:pt idx="2659">
                  <c:v>4.6485155130970547E-2</c:v>
                </c:pt>
                <c:pt idx="2660">
                  <c:v>4.6333190778794331E-2</c:v>
                </c:pt>
                <c:pt idx="2661">
                  <c:v>4.6181453379194139E-2</c:v>
                </c:pt>
                <c:pt idx="2662">
                  <c:v>4.6029933275396881E-2</c:v>
                </c:pt>
                <c:pt idx="2663">
                  <c:v>4.5878621725616367E-2</c:v>
                </c:pt>
                <c:pt idx="2664">
                  <c:v>4.5727510941239398E-2</c:v>
                </c:pt>
                <c:pt idx="2665">
                  <c:v>4.5576594119151791E-2</c:v>
                </c:pt>
                <c:pt idx="2666">
                  <c:v>4.5425865468579893E-2</c:v>
                </c:pt>
                <c:pt idx="2667">
                  <c:v>4.5275320232804707E-2</c:v>
                </c:pt>
                <c:pt idx="2668">
                  <c:v>4.5124954706090147E-2</c:v>
                </c:pt>
                <c:pt idx="2669">
                  <c:v>4.4974766246152126E-2</c:v>
                </c:pt>
                <c:pt idx="2670">
                  <c:v>4.482475328247866E-2</c:v>
                </c:pt>
                <c:pt idx="2671">
                  <c:v>4.4674915320797426E-2</c:v>
                </c:pt>
                <c:pt idx="2672">
                  <c:v>4.4525252943973553E-2</c:v>
                </c:pt>
                <c:pt idx="2673">
                  <c:v>4.4375767809604727E-2</c:v>
                </c:pt>
                <c:pt idx="2674">
                  <c:v>4.4226462644570613E-2</c:v>
                </c:pt>
                <c:pt idx="2675">
                  <c:v>4.4077341236778082E-2</c:v>
                </c:pt>
                <c:pt idx="2676">
                  <c:v>4.3928408424333036E-2</c:v>
                </c:pt>
                <c:pt idx="2677">
                  <c:v>4.3779670082357343E-2</c:v>
                </c:pt>
                <c:pt idx="2678">
                  <c:v>4.3631133107658163E-2</c:v>
                </c:pt>
                <c:pt idx="2679">
                  <c:v>4.3482805340127093E-2</c:v>
                </c:pt>
                <c:pt idx="2680">
                  <c:v>4.3334695288999713E-2</c:v>
                </c:pt>
                <c:pt idx="2681">
                  <c:v>4.3186811700484787E-2</c:v>
                </c:pt>
                <c:pt idx="2682">
                  <c:v>4.3039163204027724E-2</c:v>
                </c:pt>
                <c:pt idx="2683">
                  <c:v>4.2891758127345934E-2</c:v>
                </c:pt>
                <c:pt idx="2684">
                  <c:v>4.2744604383995778E-2</c:v>
                </c:pt>
                <c:pt idx="2685">
                  <c:v>4.2597709374246492E-2</c:v>
                </c:pt>
                <c:pt idx="2686">
                  <c:v>4.2451079895906817E-2</c:v>
                </c:pt>
                <c:pt idx="2687">
                  <c:v>4.2304722064432115E-2</c:v>
                </c:pt>
                <c:pt idx="2688">
                  <c:v>4.2158641241771509E-2</c:v>
                </c:pt>
                <c:pt idx="2689">
                  <c:v>4.2012841973441788E-2</c:v>
                </c:pt>
                <c:pt idx="2690">
                  <c:v>4.1867327933335294E-2</c:v>
                </c:pt>
                <c:pt idx="2691">
                  <c:v>4.1722101875791763E-2</c:v>
                </c:pt>
                <c:pt idx="2692">
                  <c:v>4.1577165594482837E-2</c:v>
                </c:pt>
                <c:pt idx="2693">
                  <c:v>4.1432519887678369E-2</c:v>
                </c:pt>
                <c:pt idx="2694">
                  <c:v>4.1288164529482398E-2</c:v>
                </c:pt>
                <c:pt idx="2695">
                  <c:v>4.1144098246646214E-2</c:v>
                </c:pt>
                <c:pt idx="2696">
                  <c:v>4.1000318700581809E-2</c:v>
                </c:pt>
                <c:pt idx="2697">
                  <c:v>4.0856822474218915E-2</c:v>
                </c:pt>
                <c:pt idx="2698">
                  <c:v>4.0713605063362766E-2</c:v>
                </c:pt>
                <c:pt idx="2699">
                  <c:v>4.0570660872228791E-2</c:v>
                </c:pt>
                <c:pt idx="2700">
                  <c:v>4.042798321284384E-2</c:v>
                </c:pt>
                <c:pt idx="2701">
                  <c:v>4.028556430801964E-2</c:v>
                </c:pt>
                <c:pt idx="2702">
                  <c:v>4.0143395297618879E-2</c:v>
                </c:pt>
                <c:pt idx="2703">
                  <c:v>4.0001466247847686E-2</c:v>
                </c:pt>
                <c:pt idx="2704">
                  <c:v>3.9859766222288144E-2</c:v>
                </c:pt>
                <c:pt idx="2705">
                  <c:v>3.9718283541418958E-2</c:v>
                </c:pt>
                <c:pt idx="2706">
                  <c:v>3.9577006195458689E-2</c:v>
                </c:pt>
                <c:pt idx="2707">
                  <c:v>3.9435922182315862E-2</c:v>
                </c:pt>
                <c:pt idx="2708">
                  <c:v>3.9295019683916917E-2</c:v>
                </c:pt>
                <c:pt idx="2709">
                  <c:v>3.9154287173407736E-2</c:v>
                </c:pt>
                <c:pt idx="2710">
                  <c:v>3.9013713510133746E-2</c:v>
                </c:pt>
                <c:pt idx="2711">
                  <c:v>3.887328802557876E-2</c:v>
                </c:pt>
                <c:pt idx="2712">
                  <c:v>3.8733000600866756E-2</c:v>
                </c:pt>
                <c:pt idx="2713">
                  <c:v>3.8592841736305179E-2</c:v>
                </c:pt>
                <c:pt idx="2714">
                  <c:v>3.8452802613425541E-2</c:v>
                </c:pt>
                <c:pt idx="2715">
                  <c:v>3.8312875149958063E-2</c:v>
                </c:pt>
                <c:pt idx="2716">
                  <c:v>3.8173052048158553E-2</c:v>
                </c:pt>
                <c:pt idx="2717">
                  <c:v>3.803332683688878E-2</c:v>
                </c:pt>
                <c:pt idx="2718">
                  <c:v>3.7893693907833877E-2</c:v>
                </c:pt>
                <c:pt idx="2719">
                  <c:v>3.7754148546223797E-2</c:v>
                </c:pt>
                <c:pt idx="2720">
                  <c:v>3.7614686956409932E-2</c:v>
                </c:pt>
                <c:pt idx="2721">
                  <c:v>3.7475306282632209E-2</c:v>
                </c:pt>
                <c:pt idx="2722">
                  <c:v>3.7336004625296765E-2</c:v>
                </c:pt>
                <c:pt idx="2723">
                  <c:v>3.7196781053069845E-2</c:v>
                </c:pt>
                <c:pt idx="2724">
                  <c:v>3.7057635611079651E-2</c:v>
                </c:pt>
                <c:pt idx="2725">
                  <c:v>3.6918569325502748E-2</c:v>
                </c:pt>
                <c:pt idx="2726">
                  <c:v>3.6779584204801125E-2</c:v>
                </c:pt>
                <c:pt idx="2727">
                  <c:v>3.664068323786001E-2</c:v>
                </c:pt>
                <c:pt idx="2728">
                  <c:v>3.6501870389266798E-2</c:v>
                </c:pt>
                <c:pt idx="2729">
                  <c:v>3.6363150591957917E-2</c:v>
                </c:pt>
                <c:pt idx="2730">
                  <c:v>3.6224529737450037E-2</c:v>
                </c:pt>
                <c:pt idx="2731">
                  <c:v>3.6086014663859994E-2</c:v>
                </c:pt>
                <c:pt idx="2732">
                  <c:v>3.5947613141908002E-2</c:v>
                </c:pt>
                <c:pt idx="2733">
                  <c:v>3.5809333859088348E-2</c:v>
                </c:pt>
                <c:pt idx="2734">
                  <c:v>3.5671186402180678E-2</c:v>
                </c:pt>
                <c:pt idx="2735">
                  <c:v>3.5533181238267854E-2</c:v>
                </c:pt>
                <c:pt idx="2736">
                  <c:v>3.5395329694414938E-2</c:v>
                </c:pt>
                <c:pt idx="2737">
                  <c:v>3.5257643936156276E-2</c:v>
                </c:pt>
                <c:pt idx="2738">
                  <c:v>3.5120136944929346E-2</c:v>
                </c:pt>
                <c:pt idx="2739">
                  <c:v>3.4982822494585245E-2</c:v>
                </c:pt>
                <c:pt idx="2740">
                  <c:v>3.4845715127098643E-2</c:v>
                </c:pt>
                <c:pt idx="2741">
                  <c:v>3.4708830127592641E-2</c:v>
                </c:pt>
                <c:pt idx="2742">
                  <c:v>3.4572183498785776E-2</c:v>
                </c:pt>
                <c:pt idx="2743">
                  <c:v>3.4435791934963517E-2</c:v>
                </c:pt>
                <c:pt idx="2744">
                  <c:v>3.4299672795568496E-2</c:v>
                </c:pt>
                <c:pt idx="2745">
                  <c:v>3.4163844078498193E-2</c:v>
                </c:pt>
                <c:pt idx="2746">
                  <c:v>3.4028324393192831E-2</c:v>
                </c:pt>
                <c:pt idx="2747">
                  <c:v>3.3893132933590635E-2</c:v>
                </c:pt>
                <c:pt idx="2748">
                  <c:v>3.375828945102189E-2</c:v>
                </c:pt>
                <c:pt idx="2749">
                  <c:v>3.362381422710866E-2</c:v>
                </c:pt>
                <c:pt idx="2750">
                  <c:v>3.3489728046731684E-2</c:v>
                </c:pt>
                <c:pt idx="2751">
                  <c:v>3.3356052171121045E-2</c:v>
                </c:pt>
                <c:pt idx="2752">
                  <c:v>3.322280831112389E-2</c:v>
                </c:pt>
                <c:pt idx="2753">
                  <c:v>3.309001860069704E-2</c:v>
                </c:pt>
                <c:pt idx="2754">
                  <c:v>3.2957705570668919E-2</c:v>
                </c:pt>
                <c:pt idx="2755">
                  <c:v>3.2825892122811388E-2</c:v>
                </c:pt>
                <c:pt idx="2756">
                  <c:v>3.2694601504258465E-2</c:v>
                </c:pt>
                <c:pt idx="2757">
                  <c:v>3.2563857282305389E-2</c:v>
                </c:pt>
                <c:pt idx="2758">
                  <c:v>3.2433683319618233E-2</c:v>
                </c:pt>
                <c:pt idx="2759">
                  <c:v>3.2304103749881796E-2</c:v>
                </c:pt>
                <c:pt idx="2760">
                  <c:v>3.2175142953909219E-2</c:v>
                </c:pt>
                <c:pt idx="2761">
                  <c:v>3.2046825536235932E-2</c:v>
                </c:pt>
                <c:pt idx="2762">
                  <c:v>3.1919176302216426E-2</c:v>
                </c:pt>
                <c:pt idx="2763">
                  <c:v>3.1792220235640635E-2</c:v>
                </c:pt>
                <c:pt idx="2764">
                  <c:v>3.1665982476884305E-2</c:v>
                </c:pt>
                <c:pt idx="2765">
                  <c:v>3.1540488301605461E-2</c:v>
                </c:pt>
                <c:pt idx="2766">
                  <c:v>3.1415763060196042E-2</c:v>
                </c:pt>
                <c:pt idx="2767">
                  <c:v>3.1291831992281298E-2</c:v>
                </c:pt>
                <c:pt idx="2768">
                  <c:v>3.1168719939856579E-2</c:v>
                </c:pt>
                <c:pt idx="2769">
                  <c:v>3.1046451112966205E-2</c:v>
                </c:pt>
                <c:pt idx="2770">
                  <c:v>3.0925048966332195E-2</c:v>
                </c:pt>
                <c:pt idx="2771">
                  <c:v>3.080453612437116E-2</c:v>
                </c:pt>
                <c:pt idx="2772">
                  <c:v>3.0684934316067308E-2</c:v>
                </c:pt>
                <c:pt idx="2773">
                  <c:v>3.0566264317438988E-2</c:v>
                </c:pt>
                <c:pt idx="2774">
                  <c:v>3.0448545901080735E-2</c:v>
                </c:pt>
                <c:pt idx="2775">
                  <c:v>3.0331797792352552E-2</c:v>
                </c:pt>
                <c:pt idx="2776">
                  <c:v>3.0216037631808693E-2</c:v>
                </c:pt>
                <c:pt idx="2777">
                  <c:v>3.010128194347669E-2</c:v>
                </c:pt>
                <c:pt idx="2778">
                  <c:v>2.9987546108613573E-2</c:v>
                </c:pt>
                <c:pt idx="2779">
                  <c:v>2.9874844344583255E-2</c:v>
                </c:pt>
                <c:pt idx="2780">
                  <c:v>2.976318968851514E-2</c:v>
                </c:pt>
                <c:pt idx="2781">
                  <c:v>2.9652593985418932E-2</c:v>
                </c:pt>
                <c:pt idx="2782">
                  <c:v>2.9543067880446444E-2</c:v>
                </c:pt>
                <c:pt idx="2783">
                  <c:v>2.9434620815005134E-2</c:v>
                </c:pt>
                <c:pt idx="2784">
                  <c:v>2.9327261026441981E-2</c:v>
                </c:pt>
                <c:pt idx="2785">
                  <c:v>2.9220995551030693E-2</c:v>
                </c:pt>
                <c:pt idx="2786">
                  <c:v>2.9115830230007349E-2</c:v>
                </c:pt>
                <c:pt idx="2787">
                  <c:v>2.9011769718412753E-2</c:v>
                </c:pt>
                <c:pt idx="2788">
                  <c:v>2.8908817496511724E-2</c:v>
                </c:pt>
                <c:pt idx="2789">
                  <c:v>2.8806975883571478E-2</c:v>
                </c:pt>
                <c:pt idx="2790">
                  <c:v>2.8706246053792208E-2</c:v>
                </c:pt>
                <c:pt idx="2791">
                  <c:v>2.8606628054194425E-2</c:v>
                </c:pt>
                <c:pt idx="2792">
                  <c:v>2.8508120824276902E-2</c:v>
                </c:pt>
                <c:pt idx="2793">
                  <c:v>2.8410722217270989E-2</c:v>
                </c:pt>
                <c:pt idx="2794">
                  <c:v>2.8314429022824807E-2</c:v>
                </c:pt>
                <c:pt idx="2795">
                  <c:v>2.8219236990961381E-2</c:v>
                </c:pt>
                <c:pt idx="2796">
                  <c:v>2.8125140857163111E-2</c:v>
                </c:pt>
                <c:pt idx="2797">
                  <c:v>2.8032134368443741E-2</c:v>
                </c:pt>
                <c:pt idx="2798">
                  <c:v>2.7940210310277176E-2</c:v>
                </c:pt>
                <c:pt idx="2799">
                  <c:v>2.7849360534260299E-2</c:v>
                </c:pt>
                <c:pt idx="2800">
                  <c:v>2.7759575986394249E-2</c:v>
                </c:pt>
                <c:pt idx="2801">
                  <c:v>2.7670846735876487E-2</c:v>
                </c:pt>
                <c:pt idx="2802">
                  <c:v>2.7583162004302029E-2</c:v>
                </c:pt>
                <c:pt idx="2803">
                  <c:v>2.7496510195179444E-2</c:v>
                </c:pt>
                <c:pt idx="2804">
                  <c:v>2.7410878923673148E-2</c:v>
                </c:pt>
                <c:pt idx="2805">
                  <c:v>2.7326255046489684E-2</c:v>
                </c:pt>
                <c:pt idx="2806">
                  <c:v>2.7242624691831478E-2</c:v>
                </c:pt>
                <c:pt idx="2807">
                  <c:v>2.7159973289346814E-2</c:v>
                </c:pt>
                <c:pt idx="2808">
                  <c:v>2.7078285600009917E-2</c:v>
                </c:pt>
                <c:pt idx="2809">
                  <c:v>2.6997545745870662E-2</c:v>
                </c:pt>
                <c:pt idx="2810">
                  <c:v>2.6917737239617167E-2</c:v>
                </c:pt>
                <c:pt idx="2811">
                  <c:v>2.6838843013899643E-2</c:v>
                </c:pt>
                <c:pt idx="2812">
                  <c:v>2.6760845450368023E-2</c:v>
                </c:pt>
                <c:pt idx="2813">
                  <c:v>2.668372640837988E-2</c:v>
                </c:pt>
                <c:pt idx="2814">
                  <c:v>2.6607467253338787E-2</c:v>
                </c:pt>
                <c:pt idx="2815">
                  <c:v>2.6532048884627627E-2</c:v>
                </c:pt>
                <c:pt idx="2816">
                  <c:v>2.6457451763103414E-2</c:v>
                </c:pt>
                <c:pt idx="2817">
                  <c:v>2.6383655938125292E-2</c:v>
                </c:pt>
                <c:pt idx="2818">
                  <c:v>2.6310641074088703E-2</c:v>
                </c:pt>
                <c:pt idx="2819">
                  <c:v>2.623838647644287E-2</c:v>
                </c:pt>
                <c:pt idx="2820">
                  <c:v>2.6166871117170646E-2</c:v>
                </c:pt>
                <c:pt idx="2821">
                  <c:v>2.6096073659713073E-2</c:v>
                </c:pt>
                <c:pt idx="2822">
                  <c:v>2.6025972483322814E-2</c:v>
                </c:pt>
                <c:pt idx="2823">
                  <c:v>2.5956545706833145E-2</c:v>
                </c:pt>
                <c:pt idx="2824">
                  <c:v>2.5887771211831691E-2</c:v>
                </c:pt>
                <c:pt idx="2825">
                  <c:v>2.5819626665229356E-2</c:v>
                </c:pt>
                <c:pt idx="2826">
                  <c:v>2.5752089541217486E-2</c:v>
                </c:pt>
                <c:pt idx="2827">
                  <c:v>2.5685137142607752E-2</c:v>
                </c:pt>
                <c:pt idx="2828">
                  <c:v>2.561874662155067E-2</c:v>
                </c:pt>
                <c:pt idx="2829">
                  <c:v>2.5552895071387673E-2</c:v>
                </c:pt>
                <c:pt idx="2830">
                  <c:v>2.5487559844169453E-2</c:v>
                </c:pt>
                <c:pt idx="2831">
                  <c:v>2.5422719051323494E-2</c:v>
                </c:pt>
                <c:pt idx="2832">
                  <c:v>2.5358351970012311E-2</c:v>
                </c:pt>
                <c:pt idx="2833">
                  <c:v>2.5294439249889045E-2</c:v>
                </c:pt>
                <c:pt idx="2834">
                  <c:v>2.5230963033048236E-2</c:v>
                </c:pt>
                <c:pt idx="2835">
                  <c:v>2.5167907056646354E-2</c:v>
                </c:pt>
                <c:pt idx="2836">
                  <c:v>2.510525674227566E-2</c:v>
                </c:pt>
                <c:pt idx="2837">
                  <c:v>2.5042999273028672E-2</c:v>
                </c:pt>
                <c:pt idx="2838">
                  <c:v>2.4981123659027604E-2</c:v>
                </c:pt>
                <c:pt idx="2839">
                  <c:v>2.4919620792154644E-2</c:v>
                </c:pt>
                <c:pt idx="2840">
                  <c:v>2.4858483490685333E-2</c:v>
                </c:pt>
                <c:pt idx="2841">
                  <c:v>2.4797706534496488E-2</c:v>
                </c:pt>
                <c:pt idx="2842">
                  <c:v>2.4737286691488669E-2</c:v>
                </c:pt>
                <c:pt idx="2843">
                  <c:v>2.4677222735833951E-2</c:v>
                </c:pt>
                <c:pt idx="2844">
                  <c:v>2.461751545863089E-2</c:v>
                </c:pt>
                <c:pt idx="2845">
                  <c:v>2.4558167671520994E-2</c:v>
                </c:pt>
                <c:pt idx="2846">
                  <c:v>2.4499184203794003E-2</c:v>
                </c:pt>
                <c:pt idx="2847">
                  <c:v>2.444057189348383E-2</c:v>
                </c:pt>
                <c:pt idx="2848">
                  <c:v>2.4382339572931361E-2</c:v>
                </c:pt>
                <c:pt idx="2849">
                  <c:v>2.4324498049267305E-2</c:v>
                </c:pt>
                <c:pt idx="2850">
                  <c:v>2.4267060080244211E-2</c:v>
                </c:pt>
                <c:pt idx="2851">
                  <c:v>2.4210040345824774E-2</c:v>
                </c:pt>
                <c:pt idx="2852">
                  <c:v>2.4153455415912319E-2</c:v>
                </c:pt>
                <c:pt idx="2853">
                  <c:v>2.4097323714588347E-2</c:v>
                </c:pt>
                <c:pt idx="2854">
                  <c:v>2.4041665404059234E-2</c:v>
                </c:pt>
                <c:pt idx="2855">
                  <c:v>2.3986502022504488E-2</c:v>
                </c:pt>
                <c:pt idx="2856">
                  <c:v>2.3931855921843843E-2</c:v>
                </c:pt>
                <c:pt idx="2857">
                  <c:v>2.3877749803999423E-2</c:v>
                </c:pt>
                <c:pt idx="2858">
                  <c:v>2.3824206469127616E-2</c:v>
                </c:pt>
                <c:pt idx="2859">
                  <c:v>2.3771248654815981E-2</c:v>
                </c:pt>
                <c:pt idx="2860">
                  <c:v>2.3718898891803081E-2</c:v>
                </c:pt>
                <c:pt idx="2861">
                  <c:v>2.3667179372064112E-2</c:v>
                </c:pt>
                <c:pt idx="2862">
                  <c:v>2.3616111828473875E-2</c:v>
                </c:pt>
                <c:pt idx="2863">
                  <c:v>2.356571742542185E-2</c:v>
                </c:pt>
                <c:pt idx="2864">
                  <c:v>2.3516016659782615E-2</c:v>
                </c:pt>
                <c:pt idx="2865">
                  <c:v>2.3467029271669448E-2</c:v>
                </c:pt>
                <c:pt idx="2866">
                  <c:v>2.3418774164420727E-2</c:v>
                </c:pt>
                <c:pt idx="2867">
                  <c:v>2.3371269333292227E-2</c:v>
                </c:pt>
                <c:pt idx="2868">
                  <c:v>2.3324531802348877E-2</c:v>
                </c:pt>
                <c:pt idx="2869">
                  <c:v>2.3278577569071215E-2</c:v>
                </c:pt>
                <c:pt idx="2870">
                  <c:v>2.3233421556211782E-2</c:v>
                </c:pt>
                <c:pt idx="2871">
                  <c:v>2.3189077570457132E-2</c:v>
                </c:pt>
                <c:pt idx="2872">
                  <c:v>2.314555826746947E-2</c:v>
                </c:pt>
                <c:pt idx="2873">
                  <c:v>2.3102875122901399E-2</c:v>
                </c:pt>
                <c:pt idx="2874">
                  <c:v>2.3061038408994861E-2</c:v>
                </c:pt>
                <c:pt idx="2875">
                  <c:v>2.3020057176392886E-2</c:v>
                </c:pt>
                <c:pt idx="2876">
                  <c:v>2.2979939240810165E-2</c:v>
                </c:pt>
                <c:pt idx="2877">
                  <c:v>2.2940691174224034E-2</c:v>
                </c:pt>
                <c:pt idx="2878">
                  <c:v>2.2902318300264259E-2</c:v>
                </c:pt>
                <c:pt idx="2879">
                  <c:v>2.2864824693494525E-2</c:v>
                </c:pt>
                <c:pt idx="2880">
                  <c:v>2.2828213182293815E-2</c:v>
                </c:pt>
                <c:pt idx="2881">
                  <c:v>2.2792485355060028E-2</c:v>
                </c:pt>
                <c:pt idx="2882">
                  <c:v>2.2757641569471913E-2</c:v>
                </c:pt>
                <c:pt idx="2883">
                  <c:v>2.2723680964558686E-2</c:v>
                </c:pt>
                <c:pt idx="2884">
                  <c:v>2.2690601475339668E-2</c:v>
                </c:pt>
                <c:pt idx="2885">
                  <c:v>2.2658399849808272E-2</c:v>
                </c:pt>
                <c:pt idx="2886">
                  <c:v>2.262707166804712E-2</c:v>
                </c:pt>
                <c:pt idx="2887">
                  <c:v>2.2596611363271676E-2</c:v>
                </c:pt>
                <c:pt idx="2888">
                  <c:v>2.2567012244611717E-2</c:v>
                </c:pt>
                <c:pt idx="2889">
                  <c:v>2.25382665214496E-2</c:v>
                </c:pt>
                <c:pt idx="2890">
                  <c:v>2.2510365329145167E-2</c:v>
                </c:pt>
                <c:pt idx="2891">
                  <c:v>2.248329875598646E-2</c:v>
                </c:pt>
                <c:pt idx="2892">
                  <c:v>2.2457055871214701E-2</c:v>
                </c:pt>
                <c:pt idx="2893">
                  <c:v>2.2431624753981354E-2</c:v>
                </c:pt>
                <c:pt idx="2894">
                  <c:v>2.2406992523103183E-2</c:v>
                </c:pt>
                <c:pt idx="2895">
                  <c:v>2.2383145367489751E-2</c:v>
                </c:pt>
                <c:pt idx="2896">
                  <c:v>2.2360068577125573E-2</c:v>
                </c:pt>
                <c:pt idx="2897">
                  <c:v>2.2337746574496574E-2</c:v>
                </c:pt>
                <c:pt idx="2898">
                  <c:v>2.2316162946357829E-2</c:v>
                </c:pt>
                <c:pt idx="2899">
                  <c:v>2.2295300475746432E-2</c:v>
                </c:pt>
                <c:pt idx="2900">
                  <c:v>2.2275141174149575E-2</c:v>
                </c:pt>
                <c:pt idx="2901">
                  <c:v>2.2255666313744735E-2</c:v>
                </c:pt>
                <c:pt idx="2902">
                  <c:v>2.2236856459634385E-2</c:v>
                </c:pt>
                <c:pt idx="2903">
                  <c:v>2.2218691502003281E-2</c:v>
                </c:pt>
                <c:pt idx="2904">
                  <c:v>2.2201150688132339E-2</c:v>
                </c:pt>
                <c:pt idx="2905">
                  <c:v>2.2184212654207482E-2</c:v>
                </c:pt>
                <c:pt idx="2906">
                  <c:v>2.2167855456867433E-2</c:v>
                </c:pt>
                <c:pt idx="2907">
                  <c:v>2.2152056604438579E-2</c:v>
                </c:pt>
                <c:pt idx="2908">
                  <c:v>2.213679308780972E-2</c:v>
                </c:pt>
                <c:pt idx="2909">
                  <c:v>2.2122041410903525E-2</c:v>
                </c:pt>
                <c:pt idx="2910">
                  <c:v>2.2107777620705711E-2</c:v>
                </c:pt>
                <c:pt idx="2911">
                  <c:v>2.2093977336816371E-2</c:v>
                </c:pt>
                <c:pt idx="2912">
                  <c:v>2.2080615780491787E-2</c:v>
                </c:pt>
                <c:pt idx="2913">
                  <c:v>2.2067667803148151E-2</c:v>
                </c:pt>
                <c:pt idx="2914">
                  <c:v>2.2055107914301923E-2</c:v>
                </c:pt>
                <c:pt idx="2915">
                  <c:v>2.2042910308924447E-2</c:v>
                </c:pt>
                <c:pt idx="2916">
                  <c:v>2.2031048941398412E-2</c:v>
                </c:pt>
                <c:pt idx="2917">
                  <c:v>2.2019497747723278E-2</c:v>
                </c:pt>
                <c:pt idx="2918">
                  <c:v>2.2008230987983678E-2</c:v>
                </c:pt>
                <c:pt idx="2919">
                  <c:v>2.1997223526535378E-2</c:v>
                </c:pt>
                <c:pt idx="2920">
                  <c:v>2.1986450980626352E-2</c:v>
                </c:pt>
                <c:pt idx="2921">
                  <c:v>2.1975889811650315E-2</c:v>
                </c:pt>
                <c:pt idx="2922">
                  <c:v>2.1965517404728647E-2</c:v>
                </c:pt>
                <c:pt idx="2923">
                  <c:v>2.1955312139299646E-2</c:v>
                </c:pt>
                <c:pt idx="2924">
                  <c:v>2.1945253451324923E-2</c:v>
                </c:pt>
                <c:pt idx="2925">
                  <c:v>2.19353218876167E-2</c:v>
                </c:pt>
                <c:pt idx="2926">
                  <c:v>2.1925499152765482E-2</c:v>
                </c:pt>
                <c:pt idx="2927">
                  <c:v>2.191576814912654E-2</c:v>
                </c:pt>
                <c:pt idx="2928">
                  <c:v>2.1906113010303725E-2</c:v>
                </c:pt>
                <c:pt idx="2929">
                  <c:v>2.1896519128550146E-2</c:v>
                </c:pt>
                <c:pt idx="2930">
                  <c:v>2.188697317648583E-2</c:v>
                </c:pt>
                <c:pt idx="2931">
                  <c:v>2.1877463123514924E-2</c:v>
                </c:pt>
                <c:pt idx="2932">
                  <c:v>2.1867978247306998E-2</c:v>
                </c:pt>
                <c:pt idx="2933">
                  <c:v>2.1858509140690405E-2</c:v>
                </c:pt>
                <c:pt idx="2934">
                  <c:v>2.1849047714288739E-2</c:v>
                </c:pt>
                <c:pt idx="2935">
                  <c:v>2.1839587195215854E-2</c:v>
                </c:pt>
                <c:pt idx="2936">
                  <c:v>2.1830122122129848E-2</c:v>
                </c:pt>
                <c:pt idx="2937">
                  <c:v>2.182064833693078E-2</c:v>
                </c:pt>
                <c:pt idx="2938">
                  <c:v>2.1811162973373578E-2</c:v>
                </c:pt>
                <c:pt idx="2939">
                  <c:v>2.1801664442853041E-2</c:v>
                </c:pt>
                <c:pt idx="2940">
                  <c:v>2.1792152417605383E-2</c:v>
                </c:pt>
                <c:pt idx="2941">
                  <c:v>2.1782627811557001E-2</c:v>
                </c:pt>
                <c:pt idx="2942">
                  <c:v>2.1773092759039978E-2</c:v>
                </c:pt>
                <c:pt idx="2943">
                  <c:v>2.1763550591581041E-2</c:v>
                </c:pt>
                <c:pt idx="2944">
                  <c:v>2.175400581296013E-2</c:v>
                </c:pt>
                <c:pt idx="2945">
                  <c:v>2.174446407272309E-2</c:v>
                </c:pt>
                <c:pt idx="2946">
                  <c:v>2.1734932138323341E-2</c:v>
                </c:pt>
                <c:pt idx="2947">
                  <c:v>2.1725417866056428E-2</c:v>
                </c:pt>
                <c:pt idx="2948">
                  <c:v>2.1715930170942668E-2</c:v>
                </c:pt>
                <c:pt idx="2949">
                  <c:v>2.1706478995702876E-2</c:v>
                </c:pt>
                <c:pt idx="2950">
                  <c:v>2.1697075278964292E-2</c:v>
                </c:pt>
                <c:pt idx="2951">
                  <c:v>2.1687730922824479E-2</c:v>
                </c:pt>
                <c:pt idx="2952">
                  <c:v>2.1678458759893597E-2</c:v>
                </c:pt>
                <c:pt idx="2953">
                  <c:v>2.1669272519927157E-2</c:v>
                </c:pt>
                <c:pt idx="2954">
                  <c:v>2.1660186730940303E-2</c:v>
                </c:pt>
                <c:pt idx="2955">
                  <c:v>2.1651216414458475E-2</c:v>
                </c:pt>
                <c:pt idx="2956">
                  <c:v>2.1642376613636133E-2</c:v>
                </c:pt>
                <c:pt idx="2957">
                  <c:v>2.1633682006489015E-2</c:v>
                </c:pt>
                <c:pt idx="2958">
                  <c:v>2.1625146700013774E-2</c:v>
                </c:pt>
                <c:pt idx="2959">
                  <c:v>2.1616784102758045E-2</c:v>
                </c:pt>
                <c:pt idx="2960">
                  <c:v>2.1608606812773254E-2</c:v>
                </c:pt>
                <c:pt idx="2961">
                  <c:v>2.1600626517305498E-2</c:v>
                </c:pt>
                <c:pt idx="2962">
                  <c:v>2.1592853903436043E-2</c:v>
                </c:pt>
                <c:pt idx="2963">
                  <c:v>2.1585298579025778E-2</c:v>
                </c:pt>
                <c:pt idx="2964">
                  <c:v>2.1577969003350038E-2</c:v>
                </c:pt>
                <c:pt idx="2965">
                  <c:v>2.1570872426836488E-2</c:v>
                </c:pt>
                <c:pt idx="2966">
                  <c:v>2.1564014839343181E-2</c:v>
                </c:pt>
                <c:pt idx="2967">
                  <c:v>2.1557400926439551E-2</c:v>
                </c:pt>
                <c:pt idx="2968">
                  <c:v>2.1551034033175754E-2</c:v>
                </c:pt>
                <c:pt idx="2969">
                  <c:v>2.1544916134849511E-2</c:v>
                </c:pt>
                <c:pt idx="2970">
                  <c:v>2.1539047814301496E-2</c:v>
                </c:pt>
                <c:pt idx="2971">
                  <c:v>2.1533428245291936E-2</c:v>
                </c:pt>
                <c:pt idx="2972">
                  <c:v>2.1528055181532071E-2</c:v>
                </c:pt>
                <c:pt idx="2973">
                  <c:v>2.1522924950964008E-2</c:v>
                </c:pt>
                <c:pt idx="2974">
                  <c:v>2.1518032454902161E-2</c:v>
                </c:pt>
                <c:pt idx="2975">
                  <c:v>2.1513371171668298E-2</c:v>
                </c:pt>
                <c:pt idx="2976">
                  <c:v>2.1508933164370168E-2</c:v>
                </c:pt>
                <c:pt idx="2977">
                  <c:v>2.1504709092491251E-2</c:v>
                </c:pt>
                <c:pt idx="2978">
                  <c:v>2.1500688226976226E-2</c:v>
                </c:pt>
                <c:pt idx="2979">
                  <c:v>2.1496858522328483E-2</c:v>
                </c:pt>
                <c:pt idx="2980">
                  <c:v>2.1493206861333335E-2</c:v>
                </c:pt>
                <c:pt idx="2981">
                  <c:v>2.1489719440250604E-2</c:v>
                </c:pt>
                <c:pt idx="2982">
                  <c:v>2.1486382086134036E-2</c:v>
                </c:pt>
                <c:pt idx="2983">
                  <c:v>2.1483180427066869E-2</c:v>
                </c:pt>
                <c:pt idx="2984">
                  <c:v>2.1480099999680372E-2</c:v>
                </c:pt>
                <c:pt idx="2985">
                  <c:v>2.1477126345841441E-2</c:v>
                </c:pt>
                <c:pt idx="2986">
                  <c:v>2.1474245101366057E-2</c:v>
                </c:pt>
                <c:pt idx="2987">
                  <c:v>2.1471442077266641E-2</c:v>
                </c:pt>
                <c:pt idx="2988">
                  <c:v>2.1468703333930129E-2</c:v>
                </c:pt>
                <c:pt idx="2989">
                  <c:v>2.1466015248604701E-2</c:v>
                </c:pt>
                <c:pt idx="2990">
                  <c:v>2.1463364576558234E-2</c:v>
                </c:pt>
                <c:pt idx="2991">
                  <c:v>2.1460738506257671E-2</c:v>
                </c:pt>
                <c:pt idx="2992">
                  <c:v>2.1458124708904187E-2</c:v>
                </c:pt>
                <c:pt idx="2993">
                  <c:v>2.1455511382645717E-2</c:v>
                </c:pt>
                <c:pt idx="2994">
                  <c:v>2.1452887291775344E-2</c:v>
                </c:pt>
                <c:pt idx="2995">
                  <c:v>2.1450241801211113E-2</c:v>
                </c:pt>
                <c:pt idx="2996">
                  <c:v>2.1447564906540543E-2</c:v>
                </c:pt>
                <c:pt idx="2997">
                  <c:v>2.1444847259900944E-2</c:v>
                </c:pt>
                <c:pt idx="2998">
                  <c:v>2.1442080191955027E-2</c:v>
                </c:pt>
                <c:pt idx="2999">
                  <c:v>2.1439255730210032E-2</c:v>
                </c:pt>
                <c:pt idx="3000">
                  <c:v>2.1436366613917228E-2</c:v>
                </c:pt>
                <c:pt idx="3001">
                  <c:v>2.1433406305778578E-2</c:v>
                </c:pt>
                <c:pt idx="3002">
                  <c:v>2.1430369000676484E-2</c:v>
                </c:pt>
                <c:pt idx="3003">
                  <c:v>2.1427249631632839E-2</c:v>
                </c:pt>
                <c:pt idx="3004">
                  <c:v>2.1424043873194035E-2</c:v>
                </c:pt>
                <c:pt idx="3005">
                  <c:v>2.1420748142428815E-2</c:v>
                </c:pt>
                <c:pt idx="3006">
                  <c:v>2.1417359597717549E-2</c:v>
                </c:pt>
                <c:pt idx="3007">
                  <c:v>2.1413876135502025E-2</c:v>
                </c:pt>
                <c:pt idx="3008">
                  <c:v>2.1410296385157141E-2</c:v>
                </c:pt>
                <c:pt idx="3009">
                  <c:v>2.1406619702137263E-2</c:v>
                </c:pt>
                <c:pt idx="3010">
                  <c:v>2.1402846159542618E-2</c:v>
                </c:pt>
                <c:pt idx="3011">
                  <c:v>2.1398976538243276E-2</c:v>
                </c:pt>
                <c:pt idx="3012">
                  <c:v>2.1395012315691204E-2</c:v>
                </c:pt>
                <c:pt idx="3013">
                  <c:v>2.1390955653543878E-2</c:v>
                </c:pt>
                <c:pt idx="3014">
                  <c:v>2.1386809384216256E-2</c:v>
                </c:pt>
                <c:pt idx="3015">
                  <c:v>2.1382576996471437E-2</c:v>
                </c:pt>
                <c:pt idx="3016">
                  <c:v>2.1378262620154197E-2</c:v>
                </c:pt>
                <c:pt idx="3017">
                  <c:v>2.1373871010165579E-2</c:v>
                </c:pt>
                <c:pt idx="3018">
                  <c:v>2.1369407529771307E-2</c:v>
                </c:pt>
                <c:pt idx="3019">
                  <c:v>2.1364878133330826E-2</c:v>
                </c:pt>
                <c:pt idx="3020">
                  <c:v>2.1360289348529082E-2</c:v>
                </c:pt>
                <c:pt idx="3021">
                  <c:v>2.1355648258187726E-2</c:v>
                </c:pt>
                <c:pt idx="3022">
                  <c:v>2.1350962481727943E-2</c:v>
                </c:pt>
                <c:pt idx="3023">
                  <c:v>2.1346240156352322E-2</c:v>
                </c:pt>
                <c:pt idx="3024">
                  <c:v>2.1341489918008921E-2</c:v>
                </c:pt>
                <c:pt idx="3025">
                  <c:v>2.1336720882196319E-2</c:v>
                </c:pt>
                <c:pt idx="3026">
                  <c:v>2.1331942624664719E-2</c:v>
                </c:pt>
                <c:pt idx="3027">
                  <c:v>2.1327165162064045E-2</c:v>
                </c:pt>
                <c:pt idx="3028">
                  <c:v>2.1322398932586785E-2</c:v>
                </c:pt>
                <c:pt idx="3029">
                  <c:v>2.1317654776649157E-2</c:v>
                </c:pt>
                <c:pt idx="3030">
                  <c:v>2.1312943917651598E-2</c:v>
                </c:pt>
                <c:pt idx="3031">
                  <c:v>2.1308277942856144E-2</c:v>
                </c:pt>
                <c:pt idx="3032">
                  <c:v>2.1303668784415086E-2</c:v>
                </c:pt>
                <c:pt idx="3033">
                  <c:v>2.1299128700582776E-2</c:v>
                </c:pt>
                <c:pt idx="3034">
                  <c:v>2.1294670257139655E-2</c:v>
                </c:pt>
                <c:pt idx="3035">
                  <c:v>2.1290306309054874E-2</c:v>
                </c:pt>
                <c:pt idx="3036">
                  <c:v>2.1286049982411671E-2</c:v>
                </c:pt>
                <c:pt idx="3037">
                  <c:v>2.1281914656617308E-2</c:v>
                </c:pt>
                <c:pt idx="3038">
                  <c:v>2.1277913946917131E-2</c:v>
                </c:pt>
                <c:pt idx="3039">
                  <c:v>2.1274061687230283E-2</c:v>
                </c:pt>
                <c:pt idx="3040">
                  <c:v>2.1270371913322872E-2</c:v>
                </c:pt>
                <c:pt idx="3041">
                  <c:v>2.1266858811824354E-2</c:v>
                </c:pt>
                <c:pt idx="3042">
                  <c:v>2.1263536560784304E-2</c:v>
                </c:pt>
                <c:pt idx="3043">
                  <c:v>2.126041908222652E-2</c:v>
                </c:pt>
                <c:pt idx="3044">
                  <c:v>2.1257519840139773E-2</c:v>
                </c:pt>
                <c:pt idx="3045">
                  <c:v>2.1254851734549735E-2</c:v>
                </c:pt>
                <c:pt idx="3046">
                  <c:v>2.1252427037435479E-2</c:v>
                </c:pt>
                <c:pt idx="3047">
                  <c:v>2.1250257337087717E-2</c:v>
                </c:pt>
                <c:pt idx="3048">
                  <c:v>2.1248353488951491E-2</c:v>
                </c:pt>
                <c:pt idx="3049">
                  <c:v>2.1246725572508288E-2</c:v>
                </c:pt>
                <c:pt idx="3050">
                  <c:v>2.1245382853830444E-2</c:v>
                </c:pt>
                <c:pt idx="3051">
                  <c:v>2.1244333753458331E-2</c:v>
                </c:pt>
                <c:pt idx="3052">
                  <c:v>2.1243585819266594E-2</c:v>
                </c:pt>
                <c:pt idx="3053">
                  <c:v>2.1243145703999929E-2</c:v>
                </c:pt>
                <c:pt idx="3054">
                  <c:v>2.1243019147173345E-2</c:v>
                </c:pt>
                <c:pt idx="3055">
                  <c:v>2.12432109610457E-2</c:v>
                </c:pt>
                <c:pt idx="3056">
                  <c:v>2.1243725020388415E-2</c:v>
                </c:pt>
                <c:pt idx="3057">
                  <c:v>2.1244564255784332E-2</c:v>
                </c:pt>
                <c:pt idx="3058">
                  <c:v>2.1245730650204134E-2</c:v>
                </c:pt>
                <c:pt idx="3059">
                  <c:v>2.1247225238619799E-2</c:v>
                </c:pt>
                <c:pt idx="3060">
                  <c:v>2.1249048110426199E-2</c:v>
                </c:pt>
                <c:pt idx="3061">
                  <c:v>2.1251198414453051E-2</c:v>
                </c:pt>
                <c:pt idx="3062">
                  <c:v>2.1253674366360584E-2</c:v>
                </c:pt>
                <c:pt idx="3063">
                  <c:v>2.1256473258222469E-2</c:v>
                </c:pt>
                <c:pt idx="3064">
                  <c:v>2.1259591470109623E-2</c:v>
                </c:pt>
                <c:pt idx="3065">
                  <c:v>2.1263024483498393E-2</c:v>
                </c:pt>
                <c:pt idx="3066">
                  <c:v>2.1266766896335831E-2</c:v>
                </c:pt>
                <c:pt idx="3067">
                  <c:v>2.1270812439603753E-2</c:v>
                </c:pt>
                <c:pt idx="3068">
                  <c:v>2.1275153995231732E-2</c:v>
                </c:pt>
                <c:pt idx="3069">
                  <c:v>2.1279783615218168E-2</c:v>
                </c:pt>
                <c:pt idx="3070">
                  <c:v>2.1284692541825318E-2</c:v>
                </c:pt>
                <c:pt idx="3071">
                  <c:v>2.1289871228723146E-2</c:v>
                </c:pt>
                <c:pt idx="3072">
                  <c:v>2.1295309362963217E-2</c:v>
                </c:pt>
                <c:pt idx="3073">
                  <c:v>2.130099588767136E-2</c:v>
                </c:pt>
                <c:pt idx="3074">
                  <c:v>2.1306919025354393E-2</c:v>
                </c:pt>
                <c:pt idx="3075">
                  <c:v>2.1313066301722711E-2</c:v>
                </c:pt>
                <c:pt idx="3076">
                  <c:v>2.1319424569936726E-2</c:v>
                </c:pt>
                <c:pt idx="3077">
                  <c:v>2.1325980035190907E-2</c:v>
                </c:pt>
                <c:pt idx="3078">
                  <c:v>2.1332718279555064E-2</c:v>
                </c:pt>
                <c:pt idx="3079">
                  <c:v>2.1339624288254037E-2</c:v>
                </c:pt>
                <c:pt idx="3080">
                  <c:v>2.1346682480021938E-2</c:v>
                </c:pt>
                <c:pt idx="3081">
                  <c:v>2.1353876740721079E-2</c:v>
                </c:pt>
                <c:pt idx="3082">
                  <c:v>2.1361190455307197E-2</c:v>
                </c:pt>
                <c:pt idx="3083">
                  <c:v>2.1368606536240994E-2</c:v>
                </c:pt>
                <c:pt idx="3084">
                  <c:v>2.1376107450269563E-2</c:v>
                </c:pt>
                <c:pt idx="3085">
                  <c:v>2.1383675244746166E-2</c:v>
                </c:pt>
                <c:pt idx="3086">
                  <c:v>2.1391291573516266E-2</c:v>
                </c:pt>
                <c:pt idx="3087">
                  <c:v>2.1398937722345544E-2</c:v>
                </c:pt>
                <c:pt idx="3088">
                  <c:v>2.1406594633866842E-2</c:v>
                </c:pt>
                <c:pt idx="3089">
                  <c:v>2.1414242932025214E-2</c:v>
                </c:pt>
                <c:pt idx="3090">
                  <c:v>2.1421862946002738E-2</c:v>
                </c:pt>
                <c:pt idx="3091">
                  <c:v>2.1429434733607578E-2</c:v>
                </c:pt>
                <c:pt idx="3092">
                  <c:v>2.1436938104113318E-2</c:v>
                </c:pt>
                <c:pt idx="3093">
                  <c:v>2.1444352640537175E-2</c:v>
                </c:pt>
                <c:pt idx="3094">
                  <c:v>2.1451657721347755E-2</c:v>
                </c:pt>
                <c:pt idx="3095">
                  <c:v>2.1458832541594305E-2</c:v>
                </c:pt>
                <c:pt idx="3096">
                  <c:v>2.1465856133451703E-2</c:v>
                </c:pt>
                <c:pt idx="3097">
                  <c:v>2.1472707386176848E-2</c:v>
                </c:pt>
                <c:pt idx="3098">
                  <c:v>2.1479365065473363E-2</c:v>
                </c:pt>
                <c:pt idx="3099">
                  <c:v>2.1485807832263507E-2</c:v>
                </c:pt>
                <c:pt idx="3100">
                  <c:v>2.1492014260866877E-2</c:v>
                </c:pt>
                <c:pt idx="3101">
                  <c:v>2.1497962856587043E-2</c:v>
                </c:pt>
                <c:pt idx="3102">
                  <c:v>2.1503632072708341E-2</c:v>
                </c:pt>
                <c:pt idx="3103">
                  <c:v>2.1509000326906016E-2</c:v>
                </c:pt>
                <c:pt idx="3104">
                  <c:v>2.1514046017073955E-2</c:v>
                </c:pt>
                <c:pt idx="3105">
                  <c:v>2.1518747536574942E-2</c:v>
                </c:pt>
                <c:pt idx="3106">
                  <c:v>2.1523083288919446E-2</c:v>
                </c:pt>
                <c:pt idx="3107">
                  <c:v>2.1527031701879491E-2</c:v>
                </c:pt>
                <c:pt idx="3108">
                  <c:v>2.1530571241044797E-2</c:v>
                </c:pt>
                <c:pt idx="3109">
                  <c:v>2.1533680422829271E-2</c:v>
                </c:pt>
                <c:pt idx="3110">
                  <c:v>2.1536337826936036E-2</c:v>
                </c:pt>
                <c:pt idx="3111">
                  <c:v>2.1538522108290208E-2</c:v>
                </c:pt>
                <c:pt idx="3112">
                  <c:v>2.1540212008448523E-2</c:v>
                </c:pt>
                <c:pt idx="3113">
                  <c:v>2.1541386366495704E-2</c:v>
                </c:pt>
                <c:pt idx="3114">
                  <c:v>2.1542024129437721E-2</c:v>
                </c:pt>
                <c:pt idx="3115">
                  <c:v>2.1542104362102237E-2</c:v>
                </c:pt>
                <c:pt idx="3116">
                  <c:v>2.1541606256556975E-2</c:v>
                </c:pt>
                <c:pt idx="3117">
                  <c:v>2.1540509141056804E-2</c:v>
                </c:pt>
                <c:pt idx="3118">
                  <c:v>2.1538792488530845E-2</c:v>
                </c:pt>
                <c:pt idx="3119">
                  <c:v>2.1536435924620359E-2</c:v>
                </c:pt>
                <c:pt idx="3120">
                  <c:v>2.1533419235279287E-2</c:v>
                </c:pt>
                <c:pt idx="3121">
                  <c:v>2.1529722373948429E-2</c:v>
                </c:pt>
                <c:pt idx="3122">
                  <c:v>2.1525325468314958E-2</c:v>
                </c:pt>
                <c:pt idx="3123">
                  <c:v>2.1520208826668601E-2</c:v>
                </c:pt>
                <c:pt idx="3124">
                  <c:v>2.1514352943866281E-2</c:v>
                </c:pt>
                <c:pt idx="3125">
                  <c:v>2.1507738506916316E-2</c:v>
                </c:pt>
                <c:pt idx="3126">
                  <c:v>2.1500346400193923E-2</c:v>
                </c:pt>
                <c:pt idx="3127">
                  <c:v>2.1492157710299338E-2</c:v>
                </c:pt>
                <c:pt idx="3128">
                  <c:v>2.1483153730569846E-2</c:v>
                </c:pt>
                <c:pt idx="3129">
                  <c:v>2.1473315965256926E-2</c:v>
                </c:pt>
                <c:pt idx="3130">
                  <c:v>2.1462626133379677E-2</c:v>
                </c:pt>
                <c:pt idx="3131">
                  <c:v>2.1451066172265582E-2</c:v>
                </c:pt>
                <c:pt idx="3132">
                  <c:v>2.1438618240789228E-2</c:v>
                </c:pt>
                <c:pt idx="3133">
                  <c:v>2.1425264722320078E-2</c:v>
                </c:pt>
                <c:pt idx="3134">
                  <c:v>2.1410988227389474E-2</c:v>
                </c:pt>
                <c:pt idx="3135">
                  <c:v>2.1395771596087559E-2</c:v>
                </c:pt>
                <c:pt idx="3136">
                  <c:v>2.1379597900200172E-2</c:v>
                </c:pt>
                <c:pt idx="3137">
                  <c:v>2.1362450445095767E-2</c:v>
                </c:pt>
                <c:pt idx="3138">
                  <c:v>2.1344312771372397E-2</c:v>
                </c:pt>
                <c:pt idx="3139">
                  <c:v>2.1325168656274054E-2</c:v>
                </c:pt>
                <c:pt idx="3140">
                  <c:v>2.1305002114886281E-2</c:v>
                </c:pt>
                <c:pt idx="3141">
                  <c:v>2.1283797438813697E-2</c:v>
                </c:pt>
                <c:pt idx="3142">
                  <c:v>2.1261539353525316E-2</c:v>
                </c:pt>
                <c:pt idx="3143">
                  <c:v>2.1238213272041853E-2</c:v>
                </c:pt>
                <c:pt idx="3144">
                  <c:v>2.1213805499224189E-2</c:v>
                </c:pt>
                <c:pt idx="3145">
                  <c:v>2.1188303331359019E-2</c:v>
                </c:pt>
                <c:pt idx="3146">
                  <c:v>2.1161695110301047E-2</c:v>
                </c:pt>
                <c:pt idx="3147">
                  <c:v>2.1133970268671452E-2</c:v>
                </c:pt>
                <c:pt idx="3148">
                  <c:v>2.1105119368262974E-2</c:v>
                </c:pt>
                <c:pt idx="3149">
                  <c:v>2.1075134132147871E-2</c:v>
                </c:pt>
                <c:pt idx="3150">
                  <c:v>2.1044007470899118E-2</c:v>
                </c:pt>
                <c:pt idx="3151">
                  <c:v>2.1011733503313985E-2</c:v>
                </c:pt>
                <c:pt idx="3152">
                  <c:v>2.0978307572011985E-2</c:v>
                </c:pt>
                <c:pt idx="3153">
                  <c:v>2.0943726254261021E-2</c:v>
                </c:pt>
                <c:pt idx="3154">
                  <c:v>2.0907987368369935E-2</c:v>
                </c:pt>
                <c:pt idx="3155">
                  <c:v>2.0871089975968829E-2</c:v>
                </c:pt>
                <c:pt idx="3156">
                  <c:v>2.0833034380483912E-2</c:v>
                </c:pt>
                <c:pt idx="3157">
                  <c:v>2.0793822122097655E-2</c:v>
                </c:pt>
                <c:pt idx="3158">
                  <c:v>2.0753455969471719E-2</c:v>
                </c:pt>
                <c:pt idx="3159">
                  <c:v>2.071193990849509E-2</c:v>
                </c:pt>
                <c:pt idx="3160">
                  <c:v>2.0669279128307544E-2</c:v>
                </c:pt>
                <c:pt idx="3161">
                  <c:v>2.0625480004834797E-2</c:v>
                </c:pt>
                <c:pt idx="3162">
                  <c:v>2.0580550082059782E-2</c:v>
                </c:pt>
                <c:pt idx="3163">
                  <c:v>2.0534498051242148E-2</c:v>
                </c:pt>
                <c:pt idx="3164">
                  <c:v>2.0487333728287094E-2</c:v>
                </c:pt>
                <c:pt idx="3165">
                  <c:v>2.0439068029453018E-2</c:v>
                </c:pt>
                <c:pt idx="3166">
                  <c:v>2.038971294557718E-2</c:v>
                </c:pt>
                <c:pt idx="3167">
                  <c:v>2.0339281514988469E-2</c:v>
                </c:pt>
                <c:pt idx="3168">
                  <c:v>2.0287787795266285E-2</c:v>
                </c:pt>
                <c:pt idx="3169">
                  <c:v>2.0235246833995316E-2</c:v>
                </c:pt>
                <c:pt idx="3170">
                  <c:v>2.0181674638657172E-2</c:v>
                </c:pt>
                <c:pt idx="3171">
                  <c:v>2.0127088145790936E-2</c:v>
                </c:pt>
                <c:pt idx="3172">
                  <c:v>2.0071505189546632E-2</c:v>
                </c:pt>
                <c:pt idx="3173">
                  <c:v>2.001494446974774E-2</c:v>
                </c:pt>
                <c:pt idx="3174">
                  <c:v>1.9957425519571224E-2</c:v>
                </c:pt>
                <c:pt idx="3175">
                  <c:v>1.9898968672946563E-2</c:v>
                </c:pt>
                <c:pt idx="3176">
                  <c:v>1.9839595031768163E-2</c:v>
                </c:pt>
                <c:pt idx="3177">
                  <c:v>1.9779326433009069E-2</c:v>
                </c:pt>
                <c:pt idx="3178">
                  <c:v>1.9718185415817869E-2</c:v>
                </c:pt>
                <c:pt idx="3179">
                  <c:v>1.9656195160017917E-2</c:v>
                </c:pt>
                <c:pt idx="3180">
                  <c:v>1.9593379334365724E-2</c:v>
                </c:pt>
                <c:pt idx="3181">
                  <c:v>1.9529761871612688E-2</c:v>
                </c:pt>
                <c:pt idx="3182">
                  <c:v>1.9465366781233739E-2</c:v>
                </c:pt>
                <c:pt idx="3183">
                  <c:v>1.940021804192852E-2</c:v>
                </c:pt>
                <c:pt idx="3184">
                  <c:v>1.9334339528900037E-2</c:v>
                </c:pt>
                <c:pt idx="3185">
                  <c:v>1.9267754948213773E-2</c:v>
                </c:pt>
                <c:pt idx="3186">
                  <c:v>1.9200487776650205E-2</c:v>
                </c:pt>
                <c:pt idx="3187">
                  <c:v>1.9132561206716581E-2</c:v>
                </c:pt>
                <c:pt idx="3188">
                  <c:v>1.9063998096545423E-2</c:v>
                </c:pt>
                <c:pt idx="3189">
                  <c:v>1.8994820924419623E-2</c:v>
                </c:pt>
                <c:pt idx="3190">
                  <c:v>1.8925051747673453E-2</c:v>
                </c:pt>
                <c:pt idx="3191">
                  <c:v>1.8854712165729638E-2</c:v>
                </c:pt>
                <c:pt idx="3192">
                  <c:v>1.8783823287041156E-2</c:v>
                </c:pt>
                <c:pt idx="3193">
                  <c:v>1.8712405699715925E-2</c:v>
                </c:pt>
                <c:pt idx="3194">
                  <c:v>1.8640479445611959E-2</c:v>
                </c:pt>
                <c:pt idx="3195">
                  <c:v>1.8568063997698711E-2</c:v>
                </c:pt>
                <c:pt idx="3196">
                  <c:v>1.8495178240489265E-2</c:v>
                </c:pt>
                <c:pt idx="3197">
                  <c:v>1.8421840453356136E-2</c:v>
                </c:pt>
                <c:pt idx="3198">
                  <c:v>1.8348068296551261E-2</c:v>
                </c:pt>
                <c:pt idx="3199">
                  <c:v>1.8273878799759152E-2</c:v>
                </c:pt>
                <c:pt idx="3200">
                  <c:v>1.8199288353018917E-2</c:v>
                </c:pt>
                <c:pt idx="3201">
                  <c:v>1.8124312699858883E-2</c:v>
                </c:pt>
                <c:pt idx="3202">
                  <c:v>1.8048966932494123E-2</c:v>
                </c:pt>
                <c:pt idx="3203">
                  <c:v>1.7973265488944429E-2</c:v>
                </c:pt>
                <c:pt idx="3204">
                  <c:v>1.7897222151936537E-2</c:v>
                </c:pt>
                <c:pt idx="3205">
                  <c:v>1.7820850049461257E-2</c:v>
                </c:pt>
                <c:pt idx="3206">
                  <c:v>1.7744161656861952E-2</c:v>
                </c:pt>
                <c:pt idx="3207">
                  <c:v>1.7667168800336901E-2</c:v>
                </c:pt>
                <c:pt idx="3208">
                  <c:v>1.7589882661744181E-2</c:v>
                </c:pt>
                <c:pt idx="3209">
                  <c:v>1.7512313784602725E-2</c:v>
                </c:pt>
                <c:pt idx="3210">
                  <c:v>1.7434472081189051E-2</c:v>
                </c:pt>
                <c:pt idx="3211">
                  <c:v>1.7356366840634088E-2</c:v>
                </c:pt>
                <c:pt idx="3212">
                  <c:v>1.727800673792956E-2</c:v>
                </c:pt>
                <c:pt idx="3213">
                  <c:v>1.7199399843758231E-2</c:v>
                </c:pt>
                <c:pt idx="3214">
                  <c:v>1.712055363506701E-2</c:v>
                </c:pt>
                <c:pt idx="3215">
                  <c:v>1.7041475006305835E-2</c:v>
                </c:pt>
                <c:pt idx="3216">
                  <c:v>1.6962170281260597E-2</c:v>
                </c:pt>
                <c:pt idx="3217">
                  <c:v>1.6882645225411119E-2</c:v>
                </c:pt>
                <c:pt idx="3218">
                  <c:v>1.6802905058750293E-2</c:v>
                </c:pt>
                <c:pt idx="3219">
                  <c:v>1.6722954469003452E-2</c:v>
                </c:pt>
                <c:pt idx="3220">
                  <c:v>1.664279762519116E-2</c:v>
                </c:pt>
                <c:pt idx="3221">
                  <c:v>1.656243819148176E-2</c:v>
                </c:pt>
                <c:pt idx="3222">
                  <c:v>1.6481879341283683E-2</c:v>
                </c:pt>
                <c:pt idx="3223">
                  <c:v>1.6401123771529965E-2</c:v>
                </c:pt>
                <c:pt idx="3224">
                  <c:v>1.6320173717111641E-2</c:v>
                </c:pt>
                <c:pt idx="3225">
                  <c:v>1.6239030965418309E-2</c:v>
                </c:pt>
                <c:pt idx="3226">
                  <c:v>1.6157696870947879E-2</c:v>
                </c:pt>
                <c:pt idx="3227">
                  <c:v>1.6076172369949581E-2</c:v>
                </c:pt>
                <c:pt idx="3228">
                  <c:v>1.5994457995067136E-2</c:v>
                </c:pt>
                <c:pt idx="3229">
                  <c:v>1.5912553924811085E-2</c:v>
                </c:pt>
                <c:pt idx="3230">
                  <c:v>1.5830460142904842E-2</c:v>
                </c:pt>
                <c:pt idx="3231">
                  <c:v>1.5748176686823039E-2</c:v>
                </c:pt>
                <c:pt idx="3232">
                  <c:v>1.5665703850706484E-2</c:v>
                </c:pt>
                <c:pt idx="3233">
                  <c:v>1.5583042291478414E-2</c:v>
                </c:pt>
                <c:pt idx="3234">
                  <c:v>1.5500193092937226E-2</c:v>
                </c:pt>
                <c:pt idx="3235">
                  <c:v>1.5417157821555734E-2</c:v>
                </c:pt>
                <c:pt idx="3236">
                  <c:v>1.5333938575951056E-2</c:v>
                </c:pt>
                <c:pt idx="3237">
                  <c:v>1.5250538030461875E-2</c:v>
                </c:pt>
                <c:pt idx="3238">
                  <c:v>1.5166959473191931E-2</c:v>
                </c:pt>
                <c:pt idx="3239">
                  <c:v>1.5083206838860861E-2</c:v>
                </c:pt>
                <c:pt idx="3240">
                  <c:v>1.4999284736788528E-2</c:v>
                </c:pt>
                <c:pt idx="3241">
                  <c:v>1.4915198474324298E-2</c:v>
                </c:pt>
                <c:pt idx="3242">
                  <c:v>1.4830954076019538E-2</c:v>
                </c:pt>
                <c:pt idx="3243">
                  <c:v>1.4746558298827178E-2</c:v>
                </c:pt>
                <c:pt idx="3244">
                  <c:v>1.4662018643599818E-2</c:v>
                </c:pt>
                <c:pt idx="3245">
                  <c:v>1.4577343363144894E-2</c:v>
                </c:pt>
                <c:pt idx="3246">
                  <c:v>1.4492541467083255E-2</c:v>
                </c:pt>
                <c:pt idx="3247">
                  <c:v>1.4407622723745747E-2</c:v>
                </c:pt>
                <c:pt idx="3248">
                  <c:v>1.4322597659331082E-2</c:v>
                </c:pt>
                <c:pt idx="3249">
                  <c:v>1.4237477554536939E-2</c:v>
                </c:pt>
                <c:pt idx="3250">
                  <c:v>1.4152274438866361E-2</c:v>
                </c:pt>
                <c:pt idx="3251">
                  <c:v>1.4067001082800039E-2</c:v>
                </c:pt>
                <c:pt idx="3252">
                  <c:v>1.3981670988016901E-2</c:v>
                </c:pt>
                <c:pt idx="3253">
                  <c:v>1.3896298375834365E-2</c:v>
                </c:pt>
                <c:pt idx="3254">
                  <c:v>1.3810898174031553E-2</c:v>
                </c:pt>
                <c:pt idx="3255">
                  <c:v>1.3725486002209339E-2</c:v>
                </c:pt>
                <c:pt idx="3256">
                  <c:v>1.3640078155833206E-2</c:v>
                </c:pt>
                <c:pt idx="3257">
                  <c:v>1.3554691589096285E-2</c:v>
                </c:pt>
                <c:pt idx="3258">
                  <c:v>1.3469343896732548E-2</c:v>
                </c:pt>
                <c:pt idx="3259">
                  <c:v>1.3384053294902528E-2</c:v>
                </c:pt>
                <c:pt idx="3260">
                  <c:v>1.3298838601266461E-2</c:v>
                </c:pt>
                <c:pt idx="3261">
                  <c:v>1.3213719214353711E-2</c:v>
                </c:pt>
                <c:pt idx="3262">
                  <c:v>1.3128715092329801E-2</c:v>
                </c:pt>
                <c:pt idx="3263">
                  <c:v>1.3043846731256704E-2</c:v>
                </c:pt>
                <c:pt idx="3264">
                  <c:v>1.295913514293583E-2</c:v>
                </c:pt>
                <c:pt idx="3265">
                  <c:v>1.2874601832417379E-2</c:v>
                </c:pt>
                <c:pt idx="3266">
                  <c:v>1.2790268669642092E-2</c:v>
                </c:pt>
                <c:pt idx="3267">
                  <c:v>1.2706157427844035E-2</c:v>
                </c:pt>
                <c:pt idx="3268">
                  <c:v>1.2622289051360137E-2</c:v>
                </c:pt>
                <c:pt idx="3269">
                  <c:v>1.2538683061277664E-2</c:v>
                </c:pt>
                <c:pt idx="3270">
                  <c:v>1.245535725395458E-2</c:v>
                </c:pt>
                <c:pt idx="3271">
                  <c:v>1.2372327526455082E-2</c:v>
                </c:pt>
                <c:pt idx="3272">
                  <c:v>1.228960772670507E-2</c:v>
                </c:pt>
                <c:pt idx="3273">
                  <c:v>1.2207209522411843E-2</c:v>
                </c:pt>
                <c:pt idx="3274">
                  <c:v>1.2125142287420289E-2</c:v>
                </c:pt>
                <c:pt idx="3275">
                  <c:v>1.2043413004415984E-2</c:v>
                </c:pt>
                <c:pt idx="3276">
                  <c:v>1.1962026182939402E-2</c:v>
                </c:pt>
                <c:pt idx="3277">
                  <c:v>1.1880983791722186E-2</c:v>
                </c:pt>
                <c:pt idx="3278">
                  <c:v>1.1800285204400789E-2</c:v>
                </c:pt>
                <c:pt idx="3279">
                  <c:v>1.1719927262903065E-2</c:v>
                </c:pt>
                <c:pt idx="3280">
                  <c:v>1.1639904684198942E-2</c:v>
                </c:pt>
                <c:pt idx="3281">
                  <c:v>1.1560210747263003E-2</c:v>
                </c:pt>
                <c:pt idx="3282">
                  <c:v>1.1480837852703939E-2</c:v>
                </c:pt>
                <c:pt idx="3283">
                  <c:v>1.1401777799950025E-2</c:v>
                </c:pt>
                <c:pt idx="3284">
                  <c:v>1.132302194664306E-2</c:v>
                </c:pt>
                <c:pt idx="3285">
                  <c:v>1.1244561351412777E-2</c:v>
                </c:pt>
                <c:pt idx="3286">
                  <c:v>1.1166386905371688E-2</c:v>
                </c:pt>
                <c:pt idx="3287">
                  <c:v>1.1088489453089049E-2</c:v>
                </c:pt>
                <c:pt idx="3288">
                  <c:v>1.1010859903593979E-2</c:v>
                </c:pt>
                <c:pt idx="3289">
                  <c:v>1.0933489331930236E-2</c:v>
                </c:pt>
                <c:pt idx="3290">
                  <c:v>1.0856369071764937E-2</c:v>
                </c:pt>
                <c:pt idx="3291">
                  <c:v>1.0779490799533737E-2</c:v>
                </c:pt>
                <c:pt idx="3292">
                  <c:v>1.0702846610586937E-2</c:v>
                </c:pt>
                <c:pt idx="3293">
                  <c:v>1.0626429087781842E-2</c:v>
                </c:pt>
                <c:pt idx="3294">
                  <c:v>1.0550231362949067E-2</c:v>
                </c:pt>
                <c:pt idx="3295">
                  <c:v>1.0474247171643209E-2</c:v>
                </c:pt>
                <c:pt idx="3296">
                  <c:v>1.0398470901571116E-2</c:v>
                </c:pt>
                <c:pt idx="3297">
                  <c:v>1.0322897635074667E-2</c:v>
                </c:pt>
                <c:pt idx="3298">
                  <c:v>1.0247523186028999E-2</c:v>
                </c:pt>
                <c:pt idx="3299">
                  <c:v>1.0172344131501622E-2</c:v>
                </c:pt>
                <c:pt idx="3300">
                  <c:v>1.0097357838502456E-2</c:v>
                </c:pt>
                <c:pt idx="3301">
                  <c:v>1.0022562486140947E-2</c:v>
                </c:pt>
                <c:pt idx="3302">
                  <c:v>9.9479570834916514E-3</c:v>
                </c:pt>
                <c:pt idx="3303">
                  <c:v>9.8735414834561601E-3</c:v>
                </c:pt>
                <c:pt idx="3304">
                  <c:v>9.799316392896185E-3</c:v>
                </c:pt>
                <c:pt idx="3305">
                  <c:v>9.7252833792996051E-3</c:v>
                </c:pt>
                <c:pt idx="3306">
                  <c:v>9.6514448742289292E-3</c:v>
                </c:pt>
                <c:pt idx="3307">
                  <c:v>9.5778041737897262E-3</c:v>
                </c:pt>
                <c:pt idx="3308">
                  <c:v>9.5043654363451656E-3</c:v>
                </c:pt>
                <c:pt idx="3309">
                  <c:v>9.4311336776909949E-3</c:v>
                </c:pt>
                <c:pt idx="3310">
                  <c:v>9.3581147638956939E-3</c:v>
                </c:pt>
                <c:pt idx="3311">
                  <c:v>9.2853154019990336E-3</c:v>
                </c:pt>
                <c:pt idx="3312">
                  <c:v>9.2127431287529742E-3</c:v>
                </c:pt>
                <c:pt idx="3313">
                  <c:v>9.1404062975789738E-3</c:v>
                </c:pt>
                <c:pt idx="3314">
                  <c:v>9.0683140639065893E-3</c:v>
                </c:pt>
                <c:pt idx="3315">
                  <c:v>8.9964763690493742E-3</c:v>
                </c:pt>
                <c:pt idx="3316">
                  <c:v>8.9249039227655251E-3</c:v>
                </c:pt>
                <c:pt idx="3317">
                  <c:v>8.8536081846423021E-3</c:v>
                </c:pt>
                <c:pt idx="3318">
                  <c:v>8.7826013444358333E-3</c:v>
                </c:pt>
                <c:pt idx="3319">
                  <c:v>8.7118963014899478E-3</c:v>
                </c:pt>
                <c:pt idx="3320">
                  <c:v>8.6415066433504356E-3</c:v>
                </c:pt>
                <c:pt idx="3321">
                  <c:v>8.5714466236844773E-3</c:v>
                </c:pt>
                <c:pt idx="3322">
                  <c:v>8.5017311396079764E-3</c:v>
                </c:pt>
                <c:pt idx="3323">
                  <c:v>8.4323757085174277E-3</c:v>
                </c:pt>
                <c:pt idx="3324">
                  <c:v>8.3633964445166391E-3</c:v>
                </c:pt>
                <c:pt idx="3325">
                  <c:v>8.29481003452303E-3</c:v>
                </c:pt>
                <c:pt idx="3326">
                  <c:v>8.2266337141322123E-3</c:v>
                </c:pt>
                <c:pt idx="3327">
                  <c:v>8.1588852433149527E-3</c:v>
                </c:pt>
                <c:pt idx="3328">
                  <c:v>8.0915828820148136E-3</c:v>
                </c:pt>
                <c:pt idx="3329">
                  <c:v>8.024745365710316E-3</c:v>
                </c:pt>
                <c:pt idx="3330">
                  <c:v>7.9583918810008421E-3</c:v>
                </c:pt>
                <c:pt idx="3331">
                  <c:v>7.8925420412709092E-3</c:v>
                </c:pt>
                <c:pt idx="3332">
                  <c:v>7.8272158624835136E-3</c:v>
                </c:pt>
                <c:pt idx="3333">
                  <c:v>7.7624337391489894E-3</c:v>
                </c:pt>
                <c:pt idx="3334">
                  <c:v>7.6982164205124312E-3</c:v>
                </c:pt>
                <c:pt idx="3335">
                  <c:v>7.634584986998481E-3</c:v>
                </c:pt>
                <c:pt idx="3336">
                  <c:v>7.5715608269498339E-3</c:v>
                </c:pt>
                <c:pt idx="3337">
                  <c:v>7.5091656136916148E-3</c:v>
                </c:pt>
                <c:pt idx="3338">
                  <c:v>7.4474212829513916E-3</c:v>
                </c:pt>
                <c:pt idx="3339">
                  <c:v>7.386350010661377E-3</c:v>
                </c:pt>
                <c:pt idx="3340">
                  <c:v>7.3259741911667463E-3</c:v>
                </c:pt>
                <c:pt idx="3341">
                  <c:v>7.2663163961839763E-3</c:v>
                </c:pt>
                <c:pt idx="3342">
                  <c:v>7.2073992721512848E-3</c:v>
                </c:pt>
                <c:pt idx="3343">
                  <c:v>7.1492453876468983E-3</c:v>
                </c:pt>
                <c:pt idx="3344">
                  <c:v>7.0918771069759965E-3</c:v>
                </c:pt>
                <c:pt idx="3345">
                  <c:v>7.0353165188133332E-3</c:v>
                </c:pt>
                <c:pt idx="3346">
                  <c:v>6.9795853889811198E-3</c:v>
                </c:pt>
                <c:pt idx="3347">
                  <c:v>6.9247051183207679E-3</c:v>
                </c:pt>
                <c:pt idx="3348">
                  <c:v>6.8706967045471601E-3</c:v>
                </c:pt>
                <c:pt idx="3349">
                  <c:v>6.8175807078356566E-3</c:v>
                </c:pt>
                <c:pt idx="3350">
                  <c:v>6.7653772199355649E-3</c:v>
                </c:pt>
                <c:pt idx="3351">
                  <c:v>6.7141058366127484E-3</c:v>
                </c:pt>
                <c:pt idx="3352">
                  <c:v>6.6637856332328544E-3</c:v>
                </c:pt>
                <c:pt idx="3353">
                  <c:v>6.6144351433033693E-3</c:v>
                </c:pt>
                <c:pt idx="3354">
                  <c:v>6.5660723398007891E-3</c:v>
                </c:pt>
                <c:pt idx="3355">
                  <c:v>6.5187146191161213E-3</c:v>
                </c:pt>
                <c:pt idx="3356">
                  <c:v>6.4723787874591135E-3</c:v>
                </c:pt>
                <c:pt idx="3357">
                  <c:v>6.4270810495682925E-3</c:v>
                </c:pt>
                <c:pt idx="3358">
                  <c:v>6.3828369995808038E-3</c:v>
                </c:pt>
                <c:pt idx="3359">
                  <c:v>6.3396616139218889E-3</c:v>
                </c:pt>
                <c:pt idx="3360">
                  <c:v>6.297569246080886E-3</c:v>
                </c:pt>
                <c:pt idx="3361">
                  <c:v>6.2565736231459407E-3</c:v>
                </c:pt>
                <c:pt idx="3362">
                  <c:v>6.2166878439757984E-3</c:v>
                </c:pt>
                <c:pt idx="3363">
                  <c:v>6.1779243788926885E-3</c:v>
                </c:pt>
                <c:pt idx="3364">
                  <c:v>6.1402950707856912E-3</c:v>
                </c:pt>
                <c:pt idx="3365">
                  <c:v>6.1038111375192536E-3</c:v>
                </c:pt>
                <c:pt idx="3366">
                  <c:v>6.0684831755467954E-3</c:v>
                </c:pt>
                <c:pt idx="3367">
                  <c:v>6.03432116463386E-3</c:v>
                </c:pt>
                <c:pt idx="3368">
                  <c:v>6.0013344736005976E-3</c:v>
                </c:pt>
                <c:pt idx="3369">
                  <c:v>5.9695318669974063E-3</c:v>
                </c:pt>
                <c:pt idx="3370">
                  <c:v>5.9389215126322732E-3</c:v>
                </c:pt>
                <c:pt idx="3371">
                  <c:v>5.9095109898725006E-3</c:v>
                </c:pt>
                <c:pt idx="3372">
                  <c:v>5.8813072986476592E-3</c:v>
                </c:pt>
                <c:pt idx="3373">
                  <c:v>5.8543168690844364E-3</c:v>
                </c:pt>
                <c:pt idx="3374">
                  <c:v>5.8285455717080057E-3</c:v>
                </c:pt>
                <c:pt idx="3375">
                  <c:v>5.8039987281478782E-3</c:v>
                </c:pt>
                <c:pt idx="3376">
                  <c:v>5.7806811222901322E-3</c:v>
                </c:pt>
                <c:pt idx="3377">
                  <c:v>5.7585970118208176E-3</c:v>
                </c:pt>
                <c:pt idx="3378">
                  <c:v>5.7377501401088592E-3</c:v>
                </c:pt>
                <c:pt idx="3379">
                  <c:v>5.71814374837969E-3</c:v>
                </c:pt>
                <c:pt idx="3380">
                  <c:v>5.6997805881339103E-3</c:v>
                </c:pt>
                <c:pt idx="3381">
                  <c:v>5.6826629337680184E-3</c:v>
                </c:pt>
                <c:pt idx="3382">
                  <c:v>5.666792595357034E-3</c:v>
                </c:pt>
                <c:pt idx="3383">
                  <c:v>5.6521709315613166E-3</c:v>
                </c:pt>
                <c:pt idx="3384">
                  <c:v>5.6387988626225198E-3</c:v>
                </c:pt>
                <c:pt idx="3385">
                  <c:v>5.6266768834158072E-3</c:v>
                </c:pt>
                <c:pt idx="3386">
                  <c:v>5.615805076527855E-3</c:v>
                </c:pt>
                <c:pt idx="3387">
                  <c:v>5.6061831253322271E-3</c:v>
                </c:pt>
                <c:pt idx="3388">
                  <c:v>5.5978103270357734E-3</c:v>
                </c:pt>
                <c:pt idx="3389">
                  <c:v>5.5906856056717694E-3</c:v>
                </c:pt>
                <c:pt idx="3390">
                  <c:v>5.584807525017132E-3</c:v>
                </c:pt>
                <c:pt idx="3391">
                  <c:v>5.5801743014131048E-3</c:v>
                </c:pt>
                <c:pt idx="3392">
                  <c:v>5.576783816470263E-3</c:v>
                </c:pt>
                <c:pt idx="3393">
                  <c:v>5.5746336296404108E-3</c:v>
                </c:pt>
                <c:pt idx="3394">
                  <c:v>5.5737209906394046E-3</c:v>
                </c:pt>
                <c:pt idx="3395">
                  <c:v>5.5740428517063959E-3</c:v>
                </c:pt>
                <c:pt idx="3396">
                  <c:v>5.5755958796863446E-3</c:v>
                </c:pt>
                <c:pt idx="3397">
                  <c:v>5.5783764679239413E-3</c:v>
                </c:pt>
                <c:pt idx="3398">
                  <c:v>5.5823807479582896E-3</c:v>
                </c:pt>
                <c:pt idx="3399">
                  <c:v>5.5876046010089027E-3</c:v>
                </c:pt>
                <c:pt idx="3400">
                  <c:v>5.5940436692445373E-3</c:v>
                </c:pt>
                <c:pt idx="3401">
                  <c:v>5.6016933668275714E-3</c:v>
                </c:pt>
                <c:pt idx="3402">
                  <c:v>5.6105488907274821E-3</c:v>
                </c:pt>
                <c:pt idx="3403">
                  <c:v>5.6206052312979312E-3</c:v>
                </c:pt>
                <c:pt idx="3404">
                  <c:v>5.6318571572730675E-3</c:v>
                </c:pt>
                <c:pt idx="3405">
                  <c:v>5.6442991206080524E-3</c:v>
                </c:pt>
                <c:pt idx="3406">
                  <c:v>5.6579250961752061E-3</c:v>
                </c:pt>
                <c:pt idx="3407">
                  <c:v>5.6727284542938284E-3</c:v>
                </c:pt>
                <c:pt idx="3408">
                  <c:v>5.6887019032757571E-3</c:v>
                </c:pt>
                <c:pt idx="3409">
                  <c:v>5.7058374621540989E-3</c:v>
                </c:pt>
                <c:pt idx="3410">
                  <c:v>5.724126439062502E-3</c:v>
                </c:pt>
                <c:pt idx="3411">
                  <c:v>5.743559413825019E-3</c:v>
                </c:pt>
                <c:pt idx="3412">
                  <c:v>5.7641262244283115E-3</c:v>
                </c:pt>
                <c:pt idx="3413">
                  <c:v>5.7858159571063062E-3</c:v>
                </c:pt>
                <c:pt idx="3414">
                  <c:v>5.8086169397816197E-3</c:v>
                </c:pt>
                <c:pt idx="3415">
                  <c:v>5.8325167386205764E-3</c:v>
                </c:pt>
                <c:pt idx="3416">
                  <c:v>5.8575021574700618E-3</c:v>
                </c:pt>
                <c:pt idx="3417">
                  <c:v>5.8835592399560386E-3</c:v>
                </c:pt>
                <c:pt idx="3418">
                  <c:v>5.9106732740343941E-3</c:v>
                </c:pt>
                <c:pt idx="3419">
                  <c:v>5.9388287987953373E-3</c:v>
                </c:pt>
                <c:pt idx="3420">
                  <c:v>5.9680096133327065E-3</c:v>
                </c:pt>
                <c:pt idx="3421">
                  <c:v>5.998198787499417E-3</c:v>
                </c:pt>
                <c:pt idx="3422">
                  <c:v>6.0293786743795064E-3</c:v>
                </c:pt>
                <c:pt idx="3423">
                  <c:v>6.0615309243166344E-3</c:v>
                </c:pt>
                <c:pt idx="3424">
                  <c:v>6.0946365003471704E-3</c:v>
                </c:pt>
                <c:pt idx="3425">
                  <c:v>6.1286756948947425E-3</c:v>
                </c:pt>
                <c:pt idx="3426">
                  <c:v>6.1636281475909716E-3</c:v>
                </c:pt>
                <c:pt idx="3427">
                  <c:v>6.1994728640948913E-3</c:v>
                </c:pt>
                <c:pt idx="3428">
                  <c:v>6.2361882357909112E-3</c:v>
                </c:pt>
                <c:pt idx="3429">
                  <c:v>6.2737520643448416E-3</c:v>
                </c:pt>
                <c:pt idx="3430">
                  <c:v>6.3121415998250666E-3</c:v>
                </c:pt>
                <c:pt idx="3431">
                  <c:v>6.3513335898645711E-3</c:v>
                </c:pt>
                <c:pt idx="3432">
                  <c:v>6.3913043239457205E-3</c:v>
                </c:pt>
                <c:pt idx="3433">
                  <c:v>6.4320296667152695E-3</c:v>
                </c:pt>
                <c:pt idx="3434">
                  <c:v>6.4734850866805492E-3</c:v>
                </c:pt>
                <c:pt idx="3435">
                  <c:v>6.5156456841725455E-3</c:v>
                </c:pt>
                <c:pt idx="3436">
                  <c:v>6.5584862187372216E-3</c:v>
                </c:pt>
                <c:pt idx="3437">
                  <c:v>6.601981135941971E-3</c:v>
                </c:pt>
                <c:pt idx="3438">
                  <c:v>6.6461045935793063E-3</c:v>
                </c:pt>
                <c:pt idx="3439">
                  <c:v>6.6908304872525734E-3</c:v>
                </c:pt>
                <c:pt idx="3440">
                  <c:v>6.7361324753301751E-3</c:v>
                </c:pt>
                <c:pt idx="3441">
                  <c:v>6.7819840032576472E-3</c:v>
                </c:pt>
                <c:pt idx="3442">
                  <c:v>6.8283583272187144E-3</c:v>
                </c:pt>
                <c:pt idx="3443">
                  <c:v>6.8752285371384394E-3</c:v>
                </c:pt>
                <c:pt idx="3444">
                  <c:v>6.9225675790234803E-3</c:v>
                </c:pt>
                <c:pt idx="3445">
                  <c:v>6.9703482766361631E-3</c:v>
                </c:pt>
                <c:pt idx="3446">
                  <c:v>7.0185433525005413E-3</c:v>
                </c:pt>
                <c:pt idx="3447">
                  <c:v>7.0671254482404869E-3</c:v>
                </c:pt>
                <c:pt idx="3448">
                  <c:v>7.1160671442506039E-3</c:v>
                </c:pt>
                <c:pt idx="3449">
                  <c:v>7.1653409787026164E-3</c:v>
                </c:pt>
                <c:pt idx="3450">
                  <c:v>7.2149194658907958E-3</c:v>
                </c:pt>
                <c:pt idx="3451">
                  <c:v>7.2647751139210421E-3</c:v>
                </c:pt>
                <c:pt idx="3452">
                  <c:v>7.3148804417493664E-3</c:v>
                </c:pt>
                <c:pt idx="3453">
                  <c:v>7.3652079955763604E-3</c:v>
                </c:pt>
                <c:pt idx="3454">
                  <c:v>7.4157303646049692E-3</c:v>
                </c:pt>
                <c:pt idx="3455">
                  <c:v>7.4664201961700928E-3</c:v>
                </c:pt>
                <c:pt idx="3456">
                  <c:v>7.5172502102484589E-3</c:v>
                </c:pt>
                <c:pt idx="3457">
                  <c:v>7.5681932133586293E-3</c:v>
                </c:pt>
                <c:pt idx="3458">
                  <c:v>7.6192221118610501E-3</c:v>
                </c:pt>
                <c:pt idx="3459">
                  <c:v>7.6703099246687896E-3</c:v>
                </c:pt>
                <c:pt idx="3460">
                  <c:v>7.7214297953799591E-3</c:v>
                </c:pt>
                <c:pt idx="3461">
                  <c:v>7.7725550038431398E-3</c:v>
                </c:pt>
                <c:pt idx="3462">
                  <c:v>7.8236589771678525E-3</c:v>
                </c:pt>
                <c:pt idx="3463">
                  <c:v>7.8747153001917369E-3</c:v>
                </c:pt>
                <c:pt idx="3464">
                  <c:v>7.9256977254170032E-3</c:v>
                </c:pt>
                <c:pt idx="3465">
                  <c:v>7.9765801824285727E-3</c:v>
                </c:pt>
                <c:pt idx="3466">
                  <c:v>8.0273367868065951E-3</c:v>
                </c:pt>
                <c:pt idx="3467">
                  <c:v>8.0779418485461153E-3</c:v>
                </c:pt>
                <c:pt idx="3468">
                  <c:v>8.1283698799968444E-3</c:v>
                </c:pt>
                <c:pt idx="3469">
                  <c:v>8.1785956033358746E-3</c:v>
                </c:pt>
                <c:pt idx="3470">
                  <c:v>8.2285939575866152E-3</c:v>
                </c:pt>
                <c:pt idx="3471">
                  <c:v>8.2783401051965619E-3</c:v>
                </c:pt>
                <c:pt idx="3472">
                  <c:v>8.3278094381872662E-3</c:v>
                </c:pt>
                <c:pt idx="3473">
                  <c:v>8.3769775838891444E-3</c:v>
                </c:pt>
                <c:pt idx="3474">
                  <c:v>8.4258204102743098E-3</c:v>
                </c:pt>
                <c:pt idx="3475">
                  <c:v>8.4743140308998349E-3</c:v>
                </c:pt>
                <c:pt idx="3476">
                  <c:v>8.522434809474717E-3</c:v>
                </c:pt>
                <c:pt idx="3477">
                  <c:v>8.5701593640622638E-3</c:v>
                </c:pt>
                <c:pt idx="3478">
                  <c:v>8.6174645709314376E-3</c:v>
                </c:pt>
                <c:pt idx="3479">
                  <c:v>8.6643275680682065E-3</c:v>
                </c:pt>
                <c:pt idx="3480">
                  <c:v>8.7107257583602608E-3</c:v>
                </c:pt>
                <c:pt idx="3481">
                  <c:v>8.756636812465874E-3</c:v>
                </c:pt>
                <c:pt idx="3482">
                  <c:v>8.8020386713795733E-3</c:v>
                </c:pt>
                <c:pt idx="3483">
                  <c:v>8.8469095487058273E-3</c:v>
                </c:pt>
                <c:pt idx="3484">
                  <c:v>8.8912279326517213E-3</c:v>
                </c:pt>
                <c:pt idx="3485">
                  <c:v>8.93497258775066E-3</c:v>
                </c:pt>
                <c:pt idx="3486">
                  <c:v>8.9781225563269375E-3</c:v>
                </c:pt>
                <c:pt idx="3487">
                  <c:v>9.0206571597129404E-3</c:v>
                </c:pt>
                <c:pt idx="3488">
                  <c:v>9.0625559992284638E-3</c:v>
                </c:pt>
                <c:pt idx="3489">
                  <c:v>9.1037989569330968E-3</c:v>
                </c:pt>
                <c:pt idx="3490">
                  <c:v>9.1443661961614683E-3</c:v>
                </c:pt>
                <c:pt idx="3491">
                  <c:v>9.184238194760927E-3</c:v>
                </c:pt>
                <c:pt idx="3492">
                  <c:v>9.2233958819169393E-3</c:v>
                </c:pt>
                <c:pt idx="3493">
                  <c:v>9.261820859074274E-3</c:v>
                </c:pt>
                <c:pt idx="3494">
                  <c:v>9.299495577710792E-3</c:v>
                </c:pt>
                <c:pt idx="3495">
                  <c:v>9.3364034256787215E-3</c:v>
                </c:pt>
                <c:pt idx="3496">
                  <c:v>9.3725287738546641E-3</c:v>
                </c:pt>
                <c:pt idx="3497">
                  <c:v>9.4078570149667539E-3</c:v>
                </c:pt>
                <c:pt idx="3498">
                  <c:v>9.4423745964781359E-3</c:v>
                </c:pt>
                <c:pt idx="3499">
                  <c:v>9.4760690479610693E-3</c:v>
                </c:pt>
                <c:pt idx="3500">
                  <c:v>9.5089290033208169E-3</c:v>
                </c:pt>
                <c:pt idx="3501">
                  <c:v>9.5409442182110733E-3</c:v>
                </c:pt>
                <c:pt idx="3502">
                  <c:v>9.5721055829654338E-3</c:v>
                </c:pt>
                <c:pt idx="3503">
                  <c:v>9.602405131356297E-3</c:v>
                </c:pt>
                <c:pt idx="3504">
                  <c:v>9.6318360454761241E-3</c:v>
                </c:pt>
                <c:pt idx="3505">
                  <c:v>9.6603926570236875E-3</c:v>
                </c:pt>
                <c:pt idx="3506">
                  <c:v>9.688070445263158E-3</c:v>
                </c:pt>
                <c:pt idx="3507">
                  <c:v>9.7148660319112297E-3</c:v>
                </c:pt>
                <c:pt idx="3508">
                  <c:v>9.7407771731951327E-3</c:v>
                </c:pt>
                <c:pt idx="3509">
                  <c:v>9.7658027493115196E-3</c:v>
                </c:pt>
                <c:pt idx="3510">
                  <c:v>9.7899427515052879E-3</c:v>
                </c:pt>
                <c:pt idx="3511">
                  <c:v>9.813198266975201E-3</c:v>
                </c:pt>
                <c:pt idx="3512">
                  <c:v>9.8355714618032861E-3</c:v>
                </c:pt>
                <c:pt idx="3513">
                  <c:v>9.8570655620934151E-3</c:v>
                </c:pt>
                <c:pt idx="3514">
                  <c:v>9.8776848334954093E-3</c:v>
                </c:pt>
                <c:pt idx="3515">
                  <c:v>9.8974345592807138E-3</c:v>
                </c:pt>
                <c:pt idx="3516">
                  <c:v>9.9163210171263772E-3</c:v>
                </c:pt>
                <c:pt idx="3517">
                  <c:v>9.934351454755741E-3</c:v>
                </c:pt>
                <c:pt idx="3518">
                  <c:v>9.9515340645747272E-3</c:v>
                </c:pt>
                <c:pt idx="3519">
                  <c:v>9.9678779574354347E-3</c:v>
                </c:pt>
                <c:pt idx="3520">
                  <c:v>9.9833931356499723E-3</c:v>
                </c:pt>
                <c:pt idx="3521">
                  <c:v>9.9980904653706043E-3</c:v>
                </c:pt>
                <c:pt idx="3522">
                  <c:v>1.0011981648444572E-2</c:v>
                </c:pt>
                <c:pt idx="3523">
                  <c:v>1.0025079193845411E-2</c:v>
                </c:pt>
                <c:pt idx="3524">
                  <c:v>1.0037396388775811E-2</c:v>
                </c:pt>
                <c:pt idx="3525">
                  <c:v>1.0048947269530676E-2</c:v>
                </c:pt>
                <c:pt idx="3526">
                  <c:v>1.0059746592203303E-2</c:v>
                </c:pt>
                <c:pt idx="3527">
                  <c:v>1.0069809803311555E-2</c:v>
                </c:pt>
                <c:pt idx="3528">
                  <c:v>1.0079153010415617E-2</c:v>
                </c:pt>
                <c:pt idx="3529">
                  <c:v>1.0087792952793644E-2</c:v>
                </c:pt>
                <c:pt idx="3530">
                  <c:v>1.0095746972236646E-2</c:v>
                </c:pt>
                <c:pt idx="3531">
                  <c:v>1.010303298401921E-2</c:v>
                </c:pt>
                <c:pt idx="3532">
                  <c:v>1.0109669448098135E-2</c:v>
                </c:pt>
                <c:pt idx="3533">
                  <c:v>1.0115675340587016E-2</c:v>
                </c:pt>
                <c:pt idx="3534">
                  <c:v>1.0121070125550304E-2</c:v>
                </c:pt>
                <c:pt idx="3535">
                  <c:v>1.012587372715705E-2</c:v>
                </c:pt>
                <c:pt idx="3536">
                  <c:v>1.0130106502230422E-2</c:v>
                </c:pt>
                <c:pt idx="3537">
                  <c:v>1.0133789213226066E-2</c:v>
                </c:pt>
                <c:pt idx="3538">
                  <c:v>1.0136943001668669E-2</c:v>
                </c:pt>
                <c:pt idx="3539">
                  <c:v>1.0139589362073468E-2</c:v>
                </c:pt>
                <c:pt idx="3540">
                  <c:v>1.0141750116376077E-2</c:v>
                </c:pt>
                <c:pt idx="3541">
                  <c:v>1.0143447389814601E-2</c:v>
                </c:pt>
                <c:pt idx="3542">
                  <c:v>1.0144703590269893E-2</c:v>
                </c:pt>
                <c:pt idx="3543">
                  <c:v>1.0145541390532887E-2</c:v>
                </c:pt>
                <c:pt idx="3544">
                  <c:v>1.0145983709943717E-2</c:v>
                </c:pt>
                <c:pt idx="3545">
                  <c:v>1.0146053694059593E-2</c:v>
                </c:pt>
                <c:pt idx="3546">
                  <c:v>1.0145774693811564E-2</c:v>
                </c:pt>
                <c:pt idx="3547">
                  <c:v>1.0145170245051216E-2</c:v>
                </c:pt>
                <c:pt idx="3548">
                  <c:v>1.0144264048545355E-2</c:v>
                </c:pt>
                <c:pt idx="3549">
                  <c:v>1.0143079950434748E-2</c:v>
                </c:pt>
                <c:pt idx="3550">
                  <c:v>1.0141641923169159E-2</c:v>
                </c:pt>
                <c:pt idx="3551">
                  <c:v>1.0139974046929201E-2</c:v>
                </c:pt>
                <c:pt idx="3552">
                  <c:v>1.0138100491543518E-2</c:v>
                </c:pt>
                <c:pt idx="3553">
                  <c:v>1.0136045498908352E-2</c:v>
                </c:pt>
                <c:pt idx="3554">
                  <c:v>1.0133833365914889E-2</c:v>
                </c:pt>
                <c:pt idx="3555">
                  <c:v>1.0131488427888401E-2</c:v>
                </c:pt>
                <c:pt idx="3556">
                  <c:v>1.012903504254177E-2</c:v>
                </c:pt>
                <c:pt idx="3557">
                  <c:v>1.0126497574444834E-2</c:v>
                </c:pt>
                <c:pt idx="3558">
                  <c:v>1.012390038000972E-2</c:v>
                </c:pt>
                <c:pt idx="3559">
                  <c:v>1.012126779299131E-2</c:v>
                </c:pt>
                <c:pt idx="3560">
                  <c:v>1.0118624110500992E-2</c:v>
                </c:pt>
                <c:pt idx="3561">
                  <c:v>1.0115993579530835E-2</c:v>
                </c:pt>
                <c:pt idx="3562">
                  <c:v>1.011340038398459E-2</c:v>
                </c:pt>
                <c:pt idx="3563">
                  <c:v>1.0110868632211023E-2</c:v>
                </c:pt>
                <c:pt idx="3564">
                  <c:v>1.010842234503445E-2</c:v>
                </c:pt>
                <c:pt idx="3565">
                  <c:v>1.0106085444276625E-2</c:v>
                </c:pt>
                <c:pt idx="3566">
                  <c:v>1.0103881741763604E-2</c:v>
                </c:pt>
                <c:pt idx="3567">
                  <c:v>1.0101834928810501E-2</c:v>
                </c:pt>
                <c:pt idx="3568">
                  <c:v>1.0099968566176891E-2</c:v>
                </c:pt>
                <c:pt idx="3569">
                  <c:v>1.0098306074484691E-2</c:v>
                </c:pt>
                <c:pt idx="3570">
                  <c:v>1.0096870725090457E-2</c:v>
                </c:pt>
                <c:pt idx="3571">
                  <c:v>1.009568563140332E-2</c:v>
                </c:pt>
                <c:pt idx="3572">
                  <c:v>1.009477374063969E-2</c:v>
                </c:pt>
                <c:pt idx="3573">
                  <c:v>1.0094157826005441E-2</c:v>
                </c:pt>
                <c:pt idx="3574">
                  <c:v>1.0093860479296198E-2</c:v>
                </c:pt>
                <c:pt idx="3575">
                  <c:v>1.0093904103906043E-2</c:v>
                </c:pt>
                <c:pt idx="3576">
                  <c:v>1.0094310908234838E-2</c:v>
                </c:pt>
                <c:pt idx="3577">
                  <c:v>1.0095102899484286E-2</c:v>
                </c:pt>
                <c:pt idx="3578">
                  <c:v>1.0096301877832593E-2</c:v>
                </c:pt>
                <c:pt idx="3579">
                  <c:v>1.009792943097774E-2</c:v>
                </c:pt>
                <c:pt idx="3580">
                  <c:v>1.0100006929039116E-2</c:v>
                </c:pt>
                <c:pt idx="3581">
                  <c:v>1.0102555519807354E-2</c:v>
                </c:pt>
                <c:pt idx="3582">
                  <c:v>1.0105596124332178E-2</c:v>
                </c:pt>
                <c:pt idx="3583">
                  <c:v>1.0109149432838133E-2</c:v>
                </c:pt>
                <c:pt idx="3584">
                  <c:v>1.0113235900957938E-2</c:v>
                </c:pt>
                <c:pt idx="3585">
                  <c:v>1.0117875746273552E-2</c:v>
                </c:pt>
                <c:pt idx="3586">
                  <c:v>1.01230889451547E-2</c:v>
                </c:pt>
                <c:pt idx="3587">
                  <c:v>1.0128895229885238E-2</c:v>
                </c:pt>
                <c:pt idx="3588">
                  <c:v>1.0135314086067139E-2</c:v>
                </c:pt>
                <c:pt idx="3589">
                  <c:v>1.0142364750292754E-2</c:v>
                </c:pt>
                <c:pt idx="3590">
                  <c:v>1.0150066208075414E-2</c:v>
                </c:pt>
                <c:pt idx="3591">
                  <c:v>1.0158437192029125E-2</c:v>
                </c:pt>
                <c:pt idx="3592">
                  <c:v>1.0167496180287892E-2</c:v>
                </c:pt>
                <c:pt idx="3593">
                  <c:v>1.0177261395155516E-2</c:v>
                </c:pt>
                <c:pt idx="3594">
                  <c:v>1.0187750801976881E-2</c:v>
                </c:pt>
                <c:pt idx="3595">
                  <c:v>1.0198982108221752E-2</c:v>
                </c:pt>
                <c:pt idx="3596">
                  <c:v>1.0210972762772519E-2</c:v>
                </c:pt>
                <c:pt idx="3597">
                  <c:v>1.0223739955407188E-2</c:v>
                </c:pt>
                <c:pt idx="3598">
                  <c:v>1.0237300616469495E-2</c:v>
                </c:pt>
                <c:pt idx="3599">
                  <c:v>1.0251671416717716E-2</c:v>
                </c:pt>
                <c:pt idx="3600">
                  <c:v>1.0266868767344454E-2</c:v>
                </c:pt>
                <c:pt idx="3601">
                  <c:v>1.0282908820159345E-2</c:v>
                </c:pt>
                <c:pt idx="3602">
                  <c:v>1.0299807467927307E-2</c:v>
                </c:pt>
                <c:pt idx="3603">
                  <c:v>1.0317580344854809E-2</c:v>
                </c:pt>
                <c:pt idx="3604">
                  <c:v>1.0336242778718941E-2</c:v>
                </c:pt>
                <c:pt idx="3605">
                  <c:v>1.0355809590188387E-2</c:v>
                </c:pt>
                <c:pt idx="3606">
                  <c:v>1.0376294768065319E-2</c:v>
                </c:pt>
                <c:pt idx="3607">
                  <c:v>1.0397711207967633E-2</c:v>
                </c:pt>
                <c:pt idx="3608">
                  <c:v>1.0420070585610871E-2</c:v>
                </c:pt>
                <c:pt idx="3609">
                  <c:v>1.0443383288450216E-2</c:v>
                </c:pt>
                <c:pt idx="3610">
                  <c:v>1.0467658358724099E-2</c:v>
                </c:pt>
                <c:pt idx="3611">
                  <c:v>1.0492903445137768E-2</c:v>
                </c:pt>
                <c:pt idx="3612">
                  <c:v>1.0519124762551955E-2</c:v>
                </c:pt>
                <c:pt idx="3613">
                  <c:v>1.0546327059152457E-2</c:v>
                </c:pt>
                <c:pt idx="3614">
                  <c:v>1.0574513590603973E-2</c:v>
                </c:pt>
                <c:pt idx="3615">
                  <c:v>1.0603686100713395E-2</c:v>
                </c:pt>
                <c:pt idx="3616">
                  <c:v>1.063384480815084E-2</c:v>
                </c:pt>
                <c:pt idx="3617">
                  <c:v>1.0664988398796803E-2</c:v>
                </c:pt>
                <c:pt idx="3618">
                  <c:v>1.0697114023305419E-2</c:v>
                </c:pt>
                <c:pt idx="3619">
                  <c:v>1.0730217299492939E-2</c:v>
                </c:pt>
                <c:pt idx="3620">
                  <c:v>1.0764292319179606E-2</c:v>
                </c:pt>
                <c:pt idx="3621">
                  <c:v>1.0799331659132461E-2</c:v>
                </c:pt>
                <c:pt idx="3622">
                  <c:v>1.0835326395772987E-2</c:v>
                </c:pt>
                <c:pt idx="3623">
                  <c:v>1.087226612333232E-2</c:v>
                </c:pt>
                <c:pt idx="3624">
                  <c:v>1.0910138975151459E-2</c:v>
                </c:pt>
                <c:pt idx="3625">
                  <c:v>1.0948931647841685E-2</c:v>
                </c:pt>
                <c:pt idx="3626">
                  <c:v>1.0988629428033931E-2</c:v>
                </c:pt>
                <c:pt idx="3627">
                  <c:v>1.1029216221461956E-2</c:v>
                </c:pt>
                <c:pt idx="3628">
                  <c:v>1.1070674584137642E-2</c:v>
                </c:pt>
                <c:pt idx="3629">
                  <c:v>1.1112985812684413E-2</c:v>
                </c:pt>
                <c:pt idx="3630">
                  <c:v>1.1156130217003245E-2</c:v>
                </c:pt>
                <c:pt idx="3631">
                  <c:v>1.1200087541118979E-2</c:v>
                </c:pt>
                <c:pt idx="3632">
                  <c:v>1.1244837310478503E-2</c:v>
                </c:pt>
                <c:pt idx="3633">
                  <c:v>1.1290359021445835E-2</c:v>
                </c:pt>
                <c:pt idx="3634">
                  <c:v>1.133663226288845E-2</c:v>
                </c:pt>
                <c:pt idx="3635">
                  <c:v>1.1383636825164975E-2</c:v>
                </c:pt>
                <c:pt idx="3636">
                  <c:v>1.1431352799622638E-2</c:v>
                </c:pt>
                <c:pt idx="3637">
                  <c:v>1.1479760669210531E-2</c:v>
                </c:pt>
                <c:pt idx="3638">
                  <c:v>1.152884139069155E-2</c:v>
                </c:pt>
                <c:pt idx="3639">
                  <c:v>1.1578576468915185E-2</c:v>
                </c:pt>
                <c:pt idx="3640">
                  <c:v>1.1628948023592706E-2</c:v>
                </c:pt>
                <c:pt idx="3641">
                  <c:v>1.1679938849000919E-2</c:v>
                </c:pt>
                <c:pt idx="3642">
                  <c:v>1.1731532467020725E-2</c:v>
                </c:pt>
                <c:pt idx="3643">
                  <c:v>1.178371317390251E-2</c:v>
                </c:pt>
                <c:pt idx="3644">
                  <c:v>1.1836466081132228E-2</c:v>
                </c:pt>
                <c:pt idx="3645">
                  <c:v>1.1889777150756521E-2</c:v>
                </c:pt>
                <c:pt idx="3646">
                  <c:v>1.1943633225510982E-2</c:v>
                </c:pt>
                <c:pt idx="3647">
                  <c:v>1.1998022054078602E-2</c:v>
                </c:pt>
                <c:pt idx="3648">
                  <c:v>1.2052932311793477E-2</c:v>
                </c:pt>
                <c:pt idx="3649">
                  <c:v>1.2108353617088188E-2</c:v>
                </c:pt>
                <c:pt idx="3650">
                  <c:v>1.216427654397206E-2</c:v>
                </c:pt>
                <c:pt idx="3651">
                  <c:v>1.2220692630812893E-2</c:v>
                </c:pt>
                <c:pt idx="3652">
                  <c:v>1.2277594385681947E-2</c:v>
                </c:pt>
                <c:pt idx="3653">
                  <c:v>1.2334975288511246E-2</c:v>
                </c:pt>
                <c:pt idx="3654">
                  <c:v>1.239282979029792E-2</c:v>
                </c:pt>
                <c:pt idx="3655">
                  <c:v>1.2451153309581641E-2</c:v>
                </c:pt>
                <c:pt idx="3656">
                  <c:v>1.250994222640728E-2</c:v>
                </c:pt>
                <c:pt idx="3657">
                  <c:v>1.256919387397672E-2</c:v>
                </c:pt>
                <c:pt idx="3658">
                  <c:v>1.2628906528182044E-2</c:v>
                </c:pt>
                <c:pt idx="3659">
                  <c:v>1.2689079395202177E-2</c:v>
                </c:pt>
                <c:pt idx="3660">
                  <c:v>1.2749712597337284E-2</c:v>
                </c:pt>
                <c:pt idx="3661">
                  <c:v>1.2810807157243413E-2</c:v>
                </c:pt>
                <c:pt idx="3662">
                  <c:v>1.2872364980723857E-2</c:v>
                </c:pt>
                <c:pt idx="3663">
                  <c:v>1.2934388838222389E-2</c:v>
                </c:pt>
                <c:pt idx="3664">
                  <c:v>1.299688234515824E-2</c:v>
                </c:pt>
                <c:pt idx="3665">
                  <c:v>1.3059849941231928E-2</c:v>
                </c:pt>
                <c:pt idx="3666">
                  <c:v>1.312329686882621E-2</c:v>
                </c:pt>
                <c:pt idx="3667">
                  <c:v>1.3187229150617442E-2</c:v>
                </c:pt>
                <c:pt idx="3668">
                  <c:v>1.3251653566505837E-2</c:v>
                </c:pt>
                <c:pt idx="3669">
                  <c:v>1.3316577629968171E-2</c:v>
                </c:pt>
                <c:pt idx="3670">
                  <c:v>1.3382009563927256E-2</c:v>
                </c:pt>
                <c:pt idx="3671">
                  <c:v>1.3447958276229799E-2</c:v>
                </c:pt>
                <c:pt idx="3672">
                  <c:v>1.3514433334815102E-2</c:v>
                </c:pt>
                <c:pt idx="3673">
                  <c:v>1.3581444942654421E-2</c:v>
                </c:pt>
                <c:pt idx="3674">
                  <c:v>1.364900391253379E-2</c:v>
                </c:pt>
                <c:pt idx="3675">
                  <c:v>1.3717121641747956E-2</c:v>
                </c:pt>
                <c:pt idx="3676">
                  <c:v>1.3785810086770102E-2</c:v>
                </c:pt>
                <c:pt idx="3677">
                  <c:v>1.3855081737954623E-2</c:v>
                </c:pt>
                <c:pt idx="3678">
                  <c:v>1.3924949594328963E-2</c:v>
                </c:pt>
                <c:pt idx="3679">
                  <c:v>1.3995427138523154E-2</c:v>
                </c:pt>
                <c:pt idx="3680">
                  <c:v>1.4066528311885075E-2</c:v>
                </c:pt>
                <c:pt idx="3681">
                  <c:v>1.4138267489822285E-2</c:v>
                </c:pt>
                <c:pt idx="3682">
                  <c:v>1.4210659457410842E-2</c:v>
                </c:pt>
                <c:pt idx="3683">
                  <c:v>1.4283719385306023E-2</c:v>
                </c:pt>
                <c:pt idx="3684">
                  <c:v>1.4357462805986928E-2</c:v>
                </c:pt>
                <c:pt idx="3685">
                  <c:v>1.4431905590365649E-2</c:v>
                </c:pt>
                <c:pt idx="3686">
                  <c:v>1.4507063924785629E-2</c:v>
                </c:pt>
                <c:pt idx="3687">
                  <c:v>1.4582954288434974E-2</c:v>
                </c:pt>
                <c:pt idx="3688">
                  <c:v>1.4659593431193895E-2</c:v>
                </c:pt>
                <c:pt idx="3689">
                  <c:v>1.4736998351936658E-2</c:v>
                </c:pt>
                <c:pt idx="3690">
                  <c:v>1.4815186277303757E-2</c:v>
                </c:pt>
                <c:pt idx="3691">
                  <c:v>1.489417459020833E-2</c:v>
                </c:pt>
                <c:pt idx="3692">
                  <c:v>1.4973980598796529E-2</c:v>
                </c:pt>
                <c:pt idx="3693">
                  <c:v>1.5054621175941184E-2</c:v>
                </c:pt>
                <c:pt idx="3694">
                  <c:v>1.5136112465512096E-2</c:v>
                </c:pt>
                <c:pt idx="3695">
                  <c:v>1.5218469729899008E-2</c:v>
                </c:pt>
                <c:pt idx="3696">
                  <c:v>1.5301707259020763E-2</c:v>
                </c:pt>
                <c:pt idx="3697">
                  <c:v>1.5385838291690514E-2</c:v>
                </c:pt>
                <c:pt idx="3698">
                  <c:v>1.5470874946457026E-2</c:v>
                </c:pt>
                <c:pt idx="3699">
                  <c:v>1.5556828161264389E-2</c:v>
                </c:pt>
                <c:pt idx="3700">
                  <c:v>1.5643707641387034E-2</c:v>
                </c:pt>
                <c:pt idx="3701">
                  <c:v>1.5731521815125958E-2</c:v>
                </c:pt>
                <c:pt idx="3702">
                  <c:v>1.5820277796771323E-2</c:v>
                </c:pt>
                <c:pt idx="3703">
                  <c:v>1.590998135636229E-2</c:v>
                </c:pt>
                <c:pt idx="3704">
                  <c:v>1.6000636895792179E-2</c:v>
                </c:pt>
                <c:pt idx="3705">
                  <c:v>1.609224743083168E-2</c:v>
                </c:pt>
                <c:pt idx="3706">
                  <c:v>1.618481457865846E-2</c:v>
                </c:pt>
                <c:pt idx="3707">
                  <c:v>1.627833855050442E-2</c:v>
                </c:pt>
                <c:pt idx="3708">
                  <c:v>1.637281814904825E-2</c:v>
                </c:pt>
                <c:pt idx="3709">
                  <c:v>1.6468250770198402E-2</c:v>
                </c:pt>
                <c:pt idx="3710">
                  <c:v>1.6564632408931902E-2</c:v>
                </c:pt>
                <c:pt idx="3711">
                  <c:v>1.6661957668866526E-2</c:v>
                </c:pt>
                <c:pt idx="3712">
                  <c:v>1.6760219775264977E-2</c:v>
                </c:pt>
                <c:pt idx="3713">
                  <c:v>1.6859410591180304E-2</c:v>
                </c:pt>
                <c:pt idx="3714">
                  <c:v>1.6959520636471395E-2</c:v>
                </c:pt>
                <c:pt idx="3715">
                  <c:v>1.7060539109427245E-2</c:v>
                </c:pt>
                <c:pt idx="3716">
                  <c:v>1.71624539107566E-2</c:v>
                </c:pt>
                <c:pt idx="3717">
                  <c:v>1.7265251669710345E-2</c:v>
                </c:pt>
                <c:pt idx="3718">
                  <c:v>1.7368917772116493E-2</c:v>
                </c:pt>
                <c:pt idx="3719">
                  <c:v>1.7473436390123127E-2</c:v>
                </c:pt>
                <c:pt idx="3720">
                  <c:v>1.7578790513451459E-2</c:v>
                </c:pt>
                <c:pt idx="3721">
                  <c:v>1.768496198197797E-2</c:v>
                </c:pt>
                <c:pt idx="3722">
                  <c:v>1.7791931519469943E-2</c:v>
                </c:pt>
                <c:pt idx="3723">
                  <c:v>1.7899678768314504E-2</c:v>
                </c:pt>
                <c:pt idx="3724">
                  <c:v>1.8008182325085959E-2</c:v>
                </c:pt>
                <c:pt idx="3725">
                  <c:v>1.8117419776810369E-2</c:v>
                </c:pt>
                <c:pt idx="3726">
                  <c:v>1.8227367737792623E-2</c:v>
                </c:pt>
                <c:pt idx="3727">
                  <c:v>1.8338001886879729E-2</c:v>
                </c:pt>
                <c:pt idx="3728">
                  <c:v>1.8449297005045572E-2</c:v>
                </c:pt>
                <c:pt idx="3729">
                  <c:v>1.8561227013185438E-2</c:v>
                </c:pt>
                <c:pt idx="3730">
                  <c:v>1.867376501002152E-2</c:v>
                </c:pt>
                <c:pt idx="3731">
                  <c:v>1.8786883310022554E-2</c:v>
                </c:pt>
                <c:pt idx="3732">
                  <c:v>1.8900553481252774E-2</c:v>
                </c:pt>
                <c:pt idx="3733">
                  <c:v>1.9014746383066924E-2</c:v>
                </c:pt>
                <c:pt idx="3734">
                  <c:v>1.9129432203578781E-2</c:v>
                </c:pt>
                <c:pt idx="3735">
                  <c:v>1.9244580496833686E-2</c:v>
                </c:pt>
                <c:pt idx="3736">
                  <c:v>1.9360160219621263E-2</c:v>
                </c:pt>
                <c:pt idx="3737">
                  <c:v>1.9476139767872803E-2</c:v>
                </c:pt>
                <c:pt idx="3738">
                  <c:v>1.9592487012587968E-2</c:v>
                </c:pt>
                <c:pt idx="3739">
                  <c:v>1.9709169335245861E-2</c:v>
                </c:pt>
                <c:pt idx="3740">
                  <c:v>1.9826153662654392E-2</c:v>
                </c:pt>
                <c:pt idx="3741">
                  <c:v>1.9943406501201882E-2</c:v>
                </c:pt>
                <c:pt idx="3742">
                  <c:v>2.0060893970473136E-2</c:v>
                </c:pt>
                <c:pt idx="3743">
                  <c:v>2.0178581836201321E-2</c:v>
                </c:pt>
                <c:pt idx="3744">
                  <c:v>2.0296435542527334E-2</c:v>
                </c:pt>
                <c:pt idx="3745">
                  <c:v>2.0414420243541599E-2</c:v>
                </c:pt>
                <c:pt idx="3746">
                  <c:v>2.0532500834090105E-2</c:v>
                </c:pt>
                <c:pt idx="3747">
                  <c:v>2.0650641979823685E-2</c:v>
                </c:pt>
                <c:pt idx="3748">
                  <c:v>2.0768808146478916E-2</c:v>
                </c:pt>
                <c:pt idx="3749">
                  <c:v>2.0886963628375332E-2</c:v>
                </c:pt>
                <c:pt idx="3750">
                  <c:v>2.1005072576121882E-2</c:v>
                </c:pt>
                <c:pt idx="3751">
                  <c:v>2.1123099023522836E-2</c:v>
                </c:pt>
                <c:pt idx="3752">
                  <c:v>2.1241006913679784E-2</c:v>
                </c:pt>
                <c:pt idx="3753">
                  <c:v>2.1358760124285638E-2</c:v>
                </c:pt>
                <c:pt idx="3754">
                  <c:v>2.1476322517280655E-2</c:v>
                </c:pt>
                <c:pt idx="3755">
                  <c:v>2.1593658067082428E-2</c:v>
                </c:pt>
                <c:pt idx="3756">
                  <c:v>2.1710731052474602E-2</c:v>
                </c:pt>
                <c:pt idx="3757">
                  <c:v>2.1827506214828679E-2</c:v>
                </c:pt>
                <c:pt idx="3758">
                  <c:v>2.1943948845723898E-2</c:v>
                </c:pt>
                <c:pt idx="3759">
                  <c:v>2.206002484354164E-2</c:v>
                </c:pt>
                <c:pt idx="3760">
                  <c:v>2.2175700763408933E-2</c:v>
                </c:pt>
                <c:pt idx="3761">
                  <c:v>2.2290943861931794E-2</c:v>
                </c:pt>
                <c:pt idx="3762">
                  <c:v>2.2405722137054062E-2</c:v>
                </c:pt>
                <c:pt idx="3763">
                  <c:v>2.2520004363319836E-2</c:v>
                </c:pt>
                <c:pt idx="3764">
                  <c:v>2.2633760122808433E-2</c:v>
                </c:pt>
                <c:pt idx="3765">
                  <c:v>2.274695983199438E-2</c:v>
                </c:pt>
                <c:pt idx="3766">
                  <c:v>2.2859574764780195E-2</c:v>
                </c:pt>
                <c:pt idx="3767">
                  <c:v>2.2971577071933289E-2</c:v>
                </c:pt>
                <c:pt idx="3768">
                  <c:v>2.3082939797153895E-2</c:v>
                </c:pt>
                <c:pt idx="3769">
                  <c:v>2.3193636889987438E-2</c:v>
                </c:pt>
                <c:pt idx="3770">
                  <c:v>2.3303643215785749E-2</c:v>
                </c:pt>
                <c:pt idx="3771">
                  <c:v>2.3412934562915235E-2</c:v>
                </c:pt>
                <c:pt idx="3772">
                  <c:v>2.3521487647396394E-2</c:v>
                </c:pt>
                <c:pt idx="3773">
                  <c:v>2.3629280115156057E-2</c:v>
                </c:pt>
                <c:pt idx="3774">
                  <c:v>2.373629054205955E-2</c:v>
                </c:pt>
                <c:pt idx="3775">
                  <c:v>2.3842498431887939E-2</c:v>
                </c:pt>
                <c:pt idx="3776">
                  <c:v>2.3947884212412073E-2</c:v>
                </c:pt>
                <c:pt idx="3777">
                  <c:v>2.4052429229712218E-2</c:v>
                </c:pt>
                <c:pt idx="3778">
                  <c:v>2.4156115740882438E-2</c:v>
                </c:pt>
                <c:pt idx="3779">
                  <c:v>2.4258926862962504E-2</c:v>
                </c:pt>
                <c:pt idx="3780">
                  <c:v>2.4360846387152996E-2</c:v>
                </c:pt>
                <c:pt idx="3781">
                  <c:v>2.4461858483487923E-2</c:v>
                </c:pt>
                <c:pt idx="3782">
                  <c:v>2.4561947459597454E-2</c:v>
                </c:pt>
                <c:pt idx="3783">
                  <c:v>2.4661097635720872E-2</c:v>
                </c:pt>
                <c:pt idx="3784">
                  <c:v>2.4759293269599535E-2</c:v>
                </c:pt>
                <c:pt idx="3785">
                  <c:v>2.4856518490402817E-2</c:v>
                </c:pt>
                <c:pt idx="3786">
                  <c:v>2.495275723937598E-2</c:v>
                </c:pt>
                <c:pt idx="3787">
                  <c:v>2.5047993216746264E-2</c:v>
                </c:pt>
                <c:pt idx="3788">
                  <c:v>2.5142209834514762E-2</c:v>
                </c:pt>
                <c:pt idx="3789">
                  <c:v>2.5235390174782914E-2</c:v>
                </c:pt>
                <c:pt idx="3790">
                  <c:v>2.5327516953273482E-2</c:v>
                </c:pt>
                <c:pt idx="3791">
                  <c:v>2.5418572487725215E-2</c:v>
                </c:pt>
                <c:pt idx="3792">
                  <c:v>2.5508538670849987E-2</c:v>
                </c:pt>
                <c:pt idx="3793">
                  <c:v>2.5597396947559206E-2</c:v>
                </c:pt>
                <c:pt idx="3794">
                  <c:v>2.5685128296176651E-2</c:v>
                </c:pt>
                <c:pt idx="3795">
                  <c:v>2.5771713213368467E-2</c:v>
                </c:pt>
                <c:pt idx="3796">
                  <c:v>2.5857131702535376E-2</c:v>
                </c:pt>
                <c:pt idx="3797">
                  <c:v>2.5941363265420795E-2</c:v>
                </c:pt>
                <c:pt idx="3798">
                  <c:v>2.6024386896704176E-2</c:v>
                </c:pt>
                <c:pt idx="3799">
                  <c:v>2.6106181081356199E-2</c:v>
                </c:pt>
                <c:pt idx="3800">
                  <c:v>2.6186723794547118E-2</c:v>
                </c:pt>
                <c:pt idx="3801">
                  <c:v>2.6265992503906415E-2</c:v>
                </c:pt>
                <c:pt idx="3802">
                  <c:v>2.6343964173945206E-2</c:v>
                </c:pt>
                <c:pt idx="3803">
                  <c:v>2.6420615272460653E-2</c:v>
                </c:pt>
                <c:pt idx="3804">
                  <c:v>2.6495921849613139E-2</c:v>
                </c:pt>
                <c:pt idx="3805">
                  <c:v>2.6569859842123872E-2</c:v>
                </c:pt>
                <c:pt idx="3806">
                  <c:v>2.6642405560449993E-2</c:v>
                </c:pt>
                <c:pt idx="3807">
                  <c:v>2.6713536084792582E-2</c:v>
                </c:pt>
                <c:pt idx="3808">
                  <c:v>2.6783229465814979E-2</c:v>
                </c:pt>
                <c:pt idx="3809">
                  <c:v>2.6851464841332072E-2</c:v>
                </c:pt>
                <c:pt idx="3810">
                  <c:v>2.6918222537452005E-2</c:v>
                </c:pt>
                <c:pt idx="3811">
                  <c:v>2.6983484158081866E-2</c:v>
                </c:pt>
                <c:pt idx="3812">
                  <c:v>2.70472326636104E-2</c:v>
                </c:pt>
                <c:pt idx="3813">
                  <c:v>2.7109452439421908E-2</c:v>
                </c:pt>
                <c:pt idx="3814">
                  <c:v>2.717012935486688E-2</c:v>
                </c:pt>
                <c:pt idx="3815">
                  <c:v>2.7229250813283645E-2</c:v>
                </c:pt>
                <c:pt idx="3816">
                  <c:v>2.7286805793642673E-2</c:v>
                </c:pt>
                <c:pt idx="3817">
                  <c:v>2.7342784884357828E-2</c:v>
                </c:pt>
                <c:pt idx="3818">
                  <c:v>2.739718030978424E-2</c:v>
                </c:pt>
                <c:pt idx="3819">
                  <c:v>2.7449985949900536E-2</c:v>
                </c:pt>
                <c:pt idx="3820">
                  <c:v>2.7501197353647557E-2</c:v>
                </c:pt>
                <c:pt idx="3821">
                  <c:v>2.7550811746376296E-2</c:v>
                </c:pt>
                <c:pt idx="3822">
                  <c:v>2.759882803183342E-2</c:v>
                </c:pt>
                <c:pt idx="3823">
                  <c:v>2.7645246789094882E-2</c:v>
                </c:pt>
                <c:pt idx="3824">
                  <c:v>2.7690070264835349E-2</c:v>
                </c:pt>
                <c:pt idx="3825">
                  <c:v>2.7733302361304425E-2</c:v>
                </c:pt>
                <c:pt idx="3826">
                  <c:v>2.777494862035992E-2</c:v>
                </c:pt>
                <c:pt idx="3827">
                  <c:v>2.7815016203891502E-2</c:v>
                </c:pt>
                <c:pt idx="3828">
                  <c:v>2.7853513870951203E-2</c:v>
                </c:pt>
                <c:pt idx="3829">
                  <c:v>2.7890451951888971E-2</c:v>
                </c:pt>
                <c:pt idx="3830">
                  <c:v>2.7925842319777749E-2</c:v>
                </c:pt>
                <c:pt idx="3831">
                  <c:v>2.7959698359394637E-2</c:v>
                </c:pt>
                <c:pt idx="3832">
                  <c:v>2.7992034934012339E-2</c:v>
                </c:pt>
                <c:pt idx="3833">
                  <c:v>2.8022868350239063E-2</c:v>
                </c:pt>
                <c:pt idx="3834">
                  <c:v>2.8052216321132029E-2</c:v>
                </c:pt>
                <c:pt idx="3835">
                  <c:v>2.8080097927797351E-2</c:v>
                </c:pt>
                <c:pt idx="3836">
                  <c:v>2.8106533579675016E-2</c:v>
                </c:pt>
                <c:pt idx="3837">
                  <c:v>2.8131544973697378E-2</c:v>
                </c:pt>
                <c:pt idx="3838">
                  <c:v>2.8155155052496415E-2</c:v>
                </c:pt>
                <c:pt idx="3839">
                  <c:v>2.8177387961825513E-2</c:v>
                </c:pt>
                <c:pt idx="3840">
                  <c:v>2.8198269007349768E-2</c:v>
                </c:pt>
                <c:pt idx="3841">
                  <c:v>2.8217824573985299E-2</c:v>
                </c:pt>
                <c:pt idx="3842">
                  <c:v>2.823608192831709E-2</c:v>
                </c:pt>
                <c:pt idx="3843">
                  <c:v>2.8253068926123014E-2</c:v>
                </c:pt>
                <c:pt idx="3844">
                  <c:v>2.8268813768049628E-2</c:v>
                </c:pt>
                <c:pt idx="3845">
                  <c:v>2.8283344857789609E-2</c:v>
                </c:pt>
                <c:pt idx="3846">
                  <c:v>2.8296690704757581E-2</c:v>
                </c:pt>
                <c:pt idx="3847">
                  <c:v>2.8308879835571357E-2</c:v>
                </c:pt>
                <c:pt idx="3848">
                  <c:v>2.8319940712323799E-2</c:v>
                </c:pt>
                <c:pt idx="3849">
                  <c:v>2.8329901657244774E-2</c:v>
                </c:pt>
                <c:pt idx="3850">
                  <c:v>2.8338790783430434E-2</c:v>
                </c:pt>
                <c:pt idx="3851">
                  <c:v>2.8346635931331344E-2</c:v>
                </c:pt>
                <c:pt idx="3852">
                  <c:v>2.8353464610702161E-2</c:v>
                </c:pt>
                <c:pt idx="3853">
                  <c:v>2.835930394772692E-2</c:v>
                </c:pt>
                <c:pt idx="3854">
                  <c:v>2.8364180637044625E-2</c:v>
                </c:pt>
                <c:pt idx="3855">
                  <c:v>2.8368120898410384E-2</c:v>
                </c:pt>
                <c:pt idx="3856">
                  <c:v>2.8371150437737577E-2</c:v>
                </c:pt>
                <c:pt idx="3857">
                  <c:v>2.8373294412276682E-2</c:v>
                </c:pt>
                <c:pt idx="3858">
                  <c:v>2.8374577399696167E-2</c:v>
                </c:pt>
                <c:pt idx="3859">
                  <c:v>2.8375023370840097E-2</c:v>
                </c:pt>
                <c:pt idx="3860">
                  <c:v>2.8374655665946661E-2</c:v>
                </c:pt>
                <c:pt idx="3861">
                  <c:v>2.8373496974120609E-2</c:v>
                </c:pt>
                <c:pt idx="3862">
                  <c:v>2.8371569315861465E-2</c:v>
                </c:pt>
                <c:pt idx="3863">
                  <c:v>2.8368894028457693E-2</c:v>
                </c:pt>
                <c:pt idx="3864">
                  <c:v>2.8365491754065383E-2</c:v>
                </c:pt>
                <c:pt idx="3865">
                  <c:v>2.8361382430297833E-2</c:v>
                </c:pt>
                <c:pt idx="3866">
                  <c:v>2.8356585283160349E-2</c:v>
                </c:pt>
                <c:pt idx="3867">
                  <c:v>2.8351118822171815E-2</c:v>
                </c:pt>
                <c:pt idx="3868">
                  <c:v>2.8345000837522043E-2</c:v>
                </c:pt>
                <c:pt idx="3869">
                  <c:v>2.8338248399120899E-2</c:v>
                </c:pt>
                <c:pt idx="3870">
                  <c:v>2.8330877857401775E-2</c:v>
                </c:pt>
                <c:pt idx="3871">
                  <c:v>2.8322904845748779E-2</c:v>
                </c:pt>
                <c:pt idx="3872">
                  <c:v>2.8314344284423445E-2</c:v>
                </c:pt>
                <c:pt idx="3873">
                  <c:v>2.830521038587212E-2</c:v>
                </c:pt>
                <c:pt idx="3874">
                  <c:v>2.829551666130245E-2</c:v>
                </c:pt>
                <c:pt idx="3875">
                  <c:v>2.8285275928421505E-2</c:v>
                </c:pt>
                <c:pt idx="3876">
                  <c:v>2.8274500320234725E-2</c:v>
                </c:pt>
                <c:pt idx="3877">
                  <c:v>2.8263201294809751E-2</c:v>
                </c:pt>
                <c:pt idx="3878">
                  <c:v>2.8251389645913991E-2</c:v>
                </c:pt>
                <c:pt idx="3879">
                  <c:v>2.8239075514440253E-2</c:v>
                </c:pt>
                <c:pt idx="3880">
                  <c:v>2.8226268400538868E-2</c:v>
                </c:pt>
                <c:pt idx="3881">
                  <c:v>2.8212977176379862E-2</c:v>
                </c:pt>
                <c:pt idx="3882">
                  <c:v>2.819921009947219E-2</c:v>
                </c:pt>
                <c:pt idx="3883">
                  <c:v>2.8184974826472468E-2</c:v>
                </c:pt>
                <c:pt idx="3884">
                  <c:v>2.8170278427418278E-2</c:v>
                </c:pt>
                <c:pt idx="3885">
                  <c:v>2.8155127400325806E-2</c:v>
                </c:pt>
                <c:pt idx="3886">
                  <c:v>2.8139527686095258E-2</c:v>
                </c:pt>
                <c:pt idx="3887">
                  <c:v>2.8123484683670257E-2</c:v>
                </c:pt>
                <c:pt idx="3888">
                  <c:v>2.8107003265401782E-2</c:v>
                </c:pt>
                <c:pt idx="3889">
                  <c:v>2.8090087792569527E-2</c:v>
                </c:pt>
                <c:pt idx="3890">
                  <c:v>2.8072742131017406E-2</c:v>
                </c:pt>
                <c:pt idx="3891">
                  <c:v>2.8054969666862131E-2</c:v>
                </c:pt>
                <c:pt idx="3892">
                  <c:v>2.8036773322237217E-2</c:v>
                </c:pt>
                <c:pt idx="3893">
                  <c:v>2.8018155571037078E-2</c:v>
                </c:pt>
                <c:pt idx="3894">
                  <c:v>2.7999118454628387E-2</c:v>
                </c:pt>
                <c:pt idx="3895">
                  <c:v>2.797966359749866E-2</c:v>
                </c:pt>
                <c:pt idx="3896">
                  <c:v>2.7959792222813997E-2</c:v>
                </c:pt>
                <c:pt idx="3897">
                  <c:v>2.7939505167860139E-2</c:v>
                </c:pt>
                <c:pt idx="3898">
                  <c:v>2.7918802899343176E-2</c:v>
                </c:pt>
                <c:pt idx="3899">
                  <c:v>2.789768552852849E-2</c:v>
                </c:pt>
                <c:pt idx="3900">
                  <c:v>2.7876152826197542E-2</c:v>
                </c:pt>
                <c:pt idx="3901">
                  <c:v>2.7854204237405152E-2</c:v>
                </c:pt>
                <c:pt idx="3902">
                  <c:v>2.7831838896020436E-2</c:v>
                </c:pt>
                <c:pt idx="3903">
                  <c:v>2.7809055639036701E-2</c:v>
                </c:pt>
                <c:pt idx="3904">
                  <c:v>2.778585303960043E-2</c:v>
                </c:pt>
                <c:pt idx="3905">
                  <c:v>2.7762229499584751E-2</c:v>
                </c:pt>
                <c:pt idx="3906">
                  <c:v>2.7738183390461798E-2</c:v>
                </c:pt>
                <c:pt idx="3907">
                  <c:v>2.7713713169141001E-2</c:v>
                </c:pt>
                <c:pt idx="3908">
                  <c:v>2.7688817440939539E-2</c:v>
                </c:pt>
                <c:pt idx="3909">
                  <c:v>2.7663494999485384E-2</c:v>
                </c:pt>
                <c:pt idx="3910">
                  <c:v>2.7637744861906066E-2</c:v>
                </c:pt>
                <c:pt idx="3911">
                  <c:v>2.761156630037535E-2</c:v>
                </c:pt>
                <c:pt idx="3912">
                  <c:v>2.7584958870260492E-2</c:v>
                </c:pt>
                <c:pt idx="3913">
                  <c:v>2.7557922435069746E-2</c:v>
                </c:pt>
                <c:pt idx="3914">
                  <c:v>2.7530457188389746E-2</c:v>
                </c:pt>
                <c:pt idx="3915">
                  <c:v>2.7502563672995691E-2</c:v>
                </c:pt>
                <c:pt idx="3916">
                  <c:v>2.747424279730758E-2</c:v>
                </c:pt>
                <c:pt idx="3917">
                  <c:v>2.7445495849359864E-2</c:v>
                </c:pt>
                <c:pt idx="3918">
                  <c:v>2.7416324508443519E-2</c:v>
                </c:pt>
                <c:pt idx="3919">
                  <c:v>2.7386730854572574E-2</c:v>
                </c:pt>
                <c:pt idx="3920">
                  <c:v>2.7356717375920832E-2</c:v>
                </c:pt>
                <c:pt idx="3921">
                  <c:v>2.7326286974366835E-2</c:v>
                </c:pt>
                <c:pt idx="3922">
                  <c:v>2.7295442969279899E-2</c:v>
                </c:pt>
                <c:pt idx="3923">
                  <c:v>2.7264189099672324E-2</c:v>
                </c:pt>
                <c:pt idx="3924">
                  <c:v>2.7232529524838744E-2</c:v>
                </c:pt>
                <c:pt idx="3925">
                  <c:v>2.7200468823595551E-2</c:v>
                </c:pt>
                <c:pt idx="3926">
                  <c:v>2.7168011992229926E-2</c:v>
                </c:pt>
                <c:pt idx="3927">
                  <c:v>2.713516444126083E-2</c:v>
                </c:pt>
                <c:pt idx="3928">
                  <c:v>2.7101931991109957E-2</c:v>
                </c:pt>
                <c:pt idx="3929">
                  <c:v>2.7068320828920595E-2</c:v>
                </c:pt>
                <c:pt idx="3930">
                  <c:v>2.7034337345086982E-2</c:v>
                </c:pt>
                <c:pt idx="3931">
                  <c:v>2.6999987872008781E-2</c:v>
                </c:pt>
                <c:pt idx="3932">
                  <c:v>2.6965278471522667E-2</c:v>
                </c:pt>
                <c:pt idx="3933">
                  <c:v>2.6930214826635733E-2</c:v>
                </c:pt>
                <c:pt idx="3934">
                  <c:v>2.6894802178125662E-2</c:v>
                </c:pt>
                <c:pt idx="3935">
                  <c:v>2.6859045269425678E-2</c:v>
                </c:pt>
                <c:pt idx="3936">
                  <c:v>2.6822948297705835E-2</c:v>
                </c:pt>
                <c:pt idx="3937">
                  <c:v>2.6786514870717947E-2</c:v>
                </c:pt>
                <c:pt idx="3938">
                  <c:v>2.6749747969055687E-2</c:v>
                </c:pt>
                <c:pt idx="3939">
                  <c:v>2.6712649913497113E-2</c:v>
                </c:pt>
                <c:pt idx="3940">
                  <c:v>2.6675222337113443E-2</c:v>
                </c:pt>
                <c:pt idx="3941">
                  <c:v>2.6637466161839329E-2</c:v>
                </c:pt>
                <c:pt idx="3942">
                  <c:v>2.6599381579216253E-2</c:v>
                </c:pt>
                <c:pt idx="3943">
                  <c:v>2.6560968035030951E-2</c:v>
                </c:pt>
                <c:pt idx="3944">
                  <c:v>2.6522224217585353E-2</c:v>
                </c:pt>
                <c:pt idx="3945">
                  <c:v>2.6483148049346282E-2</c:v>
                </c:pt>
                <c:pt idx="3946">
                  <c:v>2.6443736681734137E-2</c:v>
                </c:pt>
                <c:pt idx="3947">
                  <c:v>2.6403986492822894E-2</c:v>
                </c:pt>
                <c:pt idx="3948">
                  <c:v>2.6363893087732865E-2</c:v>
                </c:pt>
                <c:pt idx="3949">
                  <c:v>2.6323451301510106E-2</c:v>
                </c:pt>
                <c:pt idx="3950">
                  <c:v>2.6282655204295308E-2</c:v>
                </c:pt>
                <c:pt idx="3951">
                  <c:v>2.6241498108595551E-2</c:v>
                </c:pt>
                <c:pt idx="3952">
                  <c:v>2.619997257848224E-2</c:v>
                </c:pt>
                <c:pt idx="3953">
                  <c:v>2.6158070440546365E-2</c:v>
                </c:pt>
                <c:pt idx="3954">
                  <c:v>2.6115782796453015E-2</c:v>
                </c:pt>
                <c:pt idx="3955">
                  <c:v>2.6073100036943544E-2</c:v>
                </c:pt>
                <c:pt idx="3956">
                  <c:v>2.6030011857143962E-2</c:v>
                </c:pt>
                <c:pt idx="3957">
                  <c:v>2.5986507273044385E-2</c:v>
                </c:pt>
                <c:pt idx="3958">
                  <c:v>2.5942574639022678E-2</c:v>
                </c:pt>
                <c:pt idx="3959">
                  <c:v>2.5898201666293141E-2</c:v>
                </c:pt>
                <c:pt idx="3960">
                  <c:v>2.5853375442166503E-2</c:v>
                </c:pt>
                <c:pt idx="3961">
                  <c:v>2.5808082450016395E-2</c:v>
                </c:pt>
                <c:pt idx="3962">
                  <c:v>2.576230858985136E-2</c:v>
                </c:pt>
                <c:pt idx="3963">
                  <c:v>2.5716039199400072E-2</c:v>
                </c:pt>
                <c:pt idx="3964">
                  <c:v>2.5669259075620936E-2</c:v>
                </c:pt>
                <c:pt idx="3965">
                  <c:v>2.5621952496554988E-2</c:v>
                </c:pt>
                <c:pt idx="3966">
                  <c:v>2.5574103243444678E-2</c:v>
                </c:pt>
                <c:pt idx="3967">
                  <c:v>2.5525694623047112E-2</c:v>
                </c:pt>
                <c:pt idx="3968">
                  <c:v>2.547670949007538E-2</c:v>
                </c:pt>
                <c:pt idx="3969">
                  <c:v>2.5427130269705025E-2</c:v>
                </c:pt>
                <c:pt idx="3970">
                  <c:v>2.537693898008932E-2</c:v>
                </c:pt>
                <c:pt idx="3971">
                  <c:v>2.5326117254828372E-2</c:v>
                </c:pt>
                <c:pt idx="3972">
                  <c:v>2.5274646365344242E-2</c:v>
                </c:pt>
                <c:pt idx="3973">
                  <c:v>2.5222507243115311E-2</c:v>
                </c:pt>
                <c:pt idx="3974">
                  <c:v>2.5169680501728447E-2</c:v>
                </c:pt>
                <c:pt idx="3975">
                  <c:v>2.5116146458711019E-2</c:v>
                </c:pt>
                <c:pt idx="3976">
                  <c:v>2.5061885157106344E-2</c:v>
                </c:pt>
                <c:pt idx="3977">
                  <c:v>2.5006876386762002E-2</c:v>
                </c:pt>
                <c:pt idx="3978">
                  <c:v>2.495109970530051E-2</c:v>
                </c:pt>
                <c:pt idx="3979">
                  <c:v>2.4894534458747258E-2</c:v>
                </c:pt>
                <c:pt idx="3980">
                  <c:v>2.4837159801790857E-2</c:v>
                </c:pt>
                <c:pt idx="3981">
                  <c:v>2.4778954717655888E-2</c:v>
                </c:pt>
                <c:pt idx="3982">
                  <c:v>2.4719898037568251E-2</c:v>
                </c:pt>
                <c:pt idx="3983">
                  <c:v>2.4659968459796868E-2</c:v>
                </c:pt>
                <c:pt idx="3984">
                  <c:v>2.4599144568257625E-2</c:v>
                </c:pt>
                <c:pt idx="3985">
                  <c:v>2.4537404850666088E-2</c:v>
                </c:pt>
                <c:pt idx="3986">
                  <c:v>2.4474727716229442E-2</c:v>
                </c:pt>
                <c:pt idx="3987">
                  <c:v>2.4411091512867335E-2</c:v>
                </c:pt>
                <c:pt idx="3988">
                  <c:v>2.4346474543955842E-2</c:v>
                </c:pt>
                <c:pt idx="3989">
                  <c:v>2.4280855084587376E-2</c:v>
                </c:pt>
                <c:pt idx="3990">
                  <c:v>2.4214211397342884E-2</c:v>
                </c:pt>
                <c:pt idx="3991">
                  <c:v>2.4146521798504763E-2</c:v>
                </c:pt>
                <c:pt idx="3992">
                  <c:v>2.4077764884393404E-2</c:v>
                </c:pt>
                <c:pt idx="3993">
                  <c:v>2.4007919887648756E-2</c:v>
                </c:pt>
                <c:pt idx="3994">
                  <c:v>2.3936966966521919E-2</c:v>
                </c:pt>
                <c:pt idx="3995">
                  <c:v>2.3864887352440464E-2</c:v>
                </c:pt>
                <c:pt idx="3996">
                  <c:v>2.379166343590983E-2</c:v>
                </c:pt>
                <c:pt idx="3997">
                  <c:v>2.3717278840060866E-2</c:v>
                </c:pt>
                <c:pt idx="3998">
                  <c:v>2.3641718484742683E-2</c:v>
                </c:pt>
                <c:pt idx="3999">
                  <c:v>2.3564968641825803E-2</c:v>
                </c:pt>
                <c:pt idx="4000">
                  <c:v>2.3487016982265557E-2</c:v>
                </c:pt>
                <c:pt idx="4001">
                  <c:v>2.3407852615447883E-2</c:v>
                </c:pt>
                <c:pt idx="4002">
                  <c:v>2.3327466121317093E-2</c:v>
                </c:pt>
                <c:pt idx="4003">
                  <c:v>2.3245849575761899E-2</c:v>
                </c:pt>
                <c:pt idx="4004">
                  <c:v>2.3162996569714964E-2</c:v>
                </c:pt>
                <c:pt idx="4005">
                  <c:v>2.3078902222400121E-2</c:v>
                </c:pt>
                <c:pt idx="4006">
                  <c:v>2.2993563189140916E-2</c:v>
                </c:pt>
                <c:pt idx="4007">
                  <c:v>2.2906977664124445E-2</c:v>
                </c:pt>
                <c:pt idx="4008">
                  <c:v>2.2819145378496518E-2</c:v>
                </c:pt>
                <c:pt idx="4009">
                  <c:v>2.2730067594144004E-2</c:v>
                </c:pt>
                <c:pt idx="4010">
                  <c:v>2.2639747093504442E-2</c:v>
                </c:pt>
                <c:pt idx="4011">
                  <c:v>2.2548188165724833E-2</c:v>
                </c:pt>
                <c:pt idx="4012">
                  <c:v>2.2455396589475755E-2</c:v>
                </c:pt>
                <c:pt idx="4013">
                  <c:v>2.2361379612710473E-2</c:v>
                </c:pt>
                <c:pt idx="4014">
                  <c:v>2.2266145929644425E-2</c:v>
                </c:pt>
                <c:pt idx="4015">
                  <c:v>2.2169705655214748E-2</c:v>
                </c:pt>
                <c:pt idx="4016">
                  <c:v>2.207207029726644E-2</c:v>
                </c:pt>
                <c:pt idx="4017">
                  <c:v>2.1973252726697513E-2</c:v>
                </c:pt>
                <c:pt idx="4018">
                  <c:v>2.1873267145782797E-2</c:v>
                </c:pt>
                <c:pt idx="4019">
                  <c:v>2.1772129054883727E-2</c:v>
                </c:pt>
                <c:pt idx="4020">
                  <c:v>2.166985521773861E-2</c:v>
                </c:pt>
                <c:pt idx="4021">
                  <c:v>2.1566463625518398E-2</c:v>
                </c:pt>
                <c:pt idx="4022">
                  <c:v>2.1461973459818973E-2</c:v>
                </c:pt>
                <c:pt idx="4023">
                  <c:v>2.1356405054753294E-2</c:v>
                </c:pt>
                <c:pt idx="4024">
                  <c:v>2.1249779858295102E-2</c:v>
                </c:pt>
                <c:pt idx="4025">
                  <c:v>2.1142120393016384E-2</c:v>
                </c:pt>
                <c:pt idx="4026">
                  <c:v>2.1033450216352112E-2</c:v>
                </c:pt>
                <c:pt idx="4027">
                  <c:v>2.0923793880516368E-2</c:v>
                </c:pt>
                <c:pt idx="4028">
                  <c:v>2.0813176892185929E-2</c:v>
                </c:pt>
                <c:pt idx="4029">
                  <c:v>2.0701625669555211E-2</c:v>
                </c:pt>
                <c:pt idx="4030">
                  <c:v>2.0589167491470797E-2</c:v>
                </c:pt>
                <c:pt idx="4031">
                  <c:v>2.0475830440220999E-2</c:v>
                </c:pt>
                <c:pt idx="4032">
                  <c:v>2.0361643347750057E-2</c:v>
                </c:pt>
                <c:pt idx="4033">
                  <c:v>2.0246635749049481E-2</c:v>
                </c:pt>
                <c:pt idx="4034">
                  <c:v>2.013083783886405E-2</c:v>
                </c:pt>
                <c:pt idx="4035">
                  <c:v>2.0014280429355557E-2</c:v>
                </c:pt>
                <c:pt idx="4036">
                  <c:v>1.9896994908643842E-2</c:v>
                </c:pt>
                <c:pt idx="4037">
                  <c:v>1.9779013200247501E-2</c:v>
                </c:pt>
                <c:pt idx="4038">
                  <c:v>1.9660367723450138E-2</c:v>
                </c:pt>
                <c:pt idx="4039">
                  <c:v>1.9541091354611809E-2</c:v>
                </c:pt>
                <c:pt idx="4040">
                  <c:v>1.9421217389443447E-2</c:v>
                </c:pt>
                <c:pt idx="4041">
                  <c:v>1.9300779506258307E-2</c:v>
                </c:pt>
                <c:pt idx="4042">
                  <c:v>1.9179811730212149E-2</c:v>
                </c:pt>
                <c:pt idx="4043">
                  <c:v>1.9058348398539305E-2</c:v>
                </c:pt>
                <c:pt idx="4044">
                  <c:v>1.8936424126792081E-2</c:v>
                </c:pt>
                <c:pt idx="4045">
                  <c:v>1.8814073776085648E-2</c:v>
                </c:pt>
                <c:pt idx="4046">
                  <c:v>1.8691332421349887E-2</c:v>
                </c:pt>
                <c:pt idx="4047">
                  <c:v>1.8568235320587202E-2</c:v>
                </c:pt>
                <c:pt idx="4048">
                  <c:v>1.8444817885133608E-2</c:v>
                </c:pt>
                <c:pt idx="4049">
                  <c:v>1.8321115650917239E-2</c:v>
                </c:pt>
                <c:pt idx="4050">
                  <c:v>1.819716425070942E-2</c:v>
                </c:pt>
                <c:pt idx="4051">
                  <c:v>1.8072999387359137E-2</c:v>
                </c:pt>
                <c:pt idx="4052">
                  <c:v>1.7948656808001895E-2</c:v>
                </c:pt>
                <c:pt idx="4053">
                  <c:v>1.7824172279232366E-2</c:v>
                </c:pt>
                <c:pt idx="4054">
                  <c:v>1.7699581519225512E-2</c:v>
                </c:pt>
                <c:pt idx="4055">
                  <c:v>1.7574919992029349E-2</c:v>
                </c:pt>
                <c:pt idx="4056">
                  <c:v>1.7450222590087133E-2</c:v>
                </c:pt>
                <c:pt idx="4057">
                  <c:v>1.7325523375122158E-2</c:v>
                </c:pt>
                <c:pt idx="4058">
                  <c:v>1.7200855441939208E-2</c:v>
                </c:pt>
                <c:pt idx="4059">
                  <c:v>1.7076250835958113E-2</c:v>
                </c:pt>
                <c:pt idx="4060">
                  <c:v>1.6951740481862047E-2</c:v>
                </c:pt>
                <c:pt idx="4061">
                  <c:v>1.6827354120842363E-2</c:v>
                </c:pt>
                <c:pt idx="4062">
                  <c:v>1.6703120255851474E-2</c:v>
                </c:pt>
                <c:pt idx="4063">
                  <c:v>1.6579066104375425E-2</c:v>
                </c:pt>
                <c:pt idx="4064">
                  <c:v>1.6455217558260203E-2</c:v>
                </c:pt>
                <c:pt idx="4065">
                  <c:v>1.6331599150148982E-2</c:v>
                </c:pt>
                <c:pt idx="4066">
                  <c:v>1.620823402610411E-2</c:v>
                </c:pt>
                <c:pt idx="4067">
                  <c:v>1.608514392400839E-2</c:v>
                </c:pt>
                <c:pt idx="4068">
                  <c:v>1.596234915735786E-2</c:v>
                </c:pt>
                <c:pt idx="4069">
                  <c:v>1.5839868604076216E-2</c:v>
                </c:pt>
                <c:pt idx="4070">
                  <c:v>1.5717719699998741E-2</c:v>
                </c:pt>
                <c:pt idx="4071">
                  <c:v>1.5595918436688196E-2</c:v>
                </c:pt>
                <c:pt idx="4072">
                  <c:v>1.5474479363264643E-2</c:v>
                </c:pt>
                <c:pt idx="4073">
                  <c:v>1.5353415591943169E-2</c:v>
                </c:pt>
                <c:pt idx="4074">
                  <c:v>1.5232738806990677E-2</c:v>
                </c:pt>
                <c:pt idx="4075">
                  <c:v>1.5112459276826357E-2</c:v>
                </c:pt>
                <c:pt idx="4076">
                  <c:v>1.4992585869004704E-2</c:v>
                </c:pt>
                <c:pt idx="4077">
                  <c:v>1.4873126067833786E-2</c:v>
                </c:pt>
                <c:pt idx="4078">
                  <c:v>1.4754085994392489E-2</c:v>
                </c:pt>
                <c:pt idx="4079">
                  <c:v>1.4635470428726201E-2</c:v>
                </c:pt>
                <c:pt idx="4080">
                  <c:v>1.4517282834009009E-2</c:v>
                </c:pt>
                <c:pt idx="4081">
                  <c:v>1.439952538247399E-2</c:v>
                </c:pt>
                <c:pt idx="4082">
                  <c:v>1.4282198982923575E-2</c:v>
                </c:pt>
                <c:pt idx="4083">
                  <c:v>1.4165303309642644E-2</c:v>
                </c:pt>
                <c:pt idx="4084">
                  <c:v>1.4048836832547073E-2</c:v>
                </c:pt>
                <c:pt idx="4085">
                  <c:v>1.3932796848410887E-2</c:v>
                </c:pt>
                <c:pt idx="4086">
                  <c:v>1.3817179513022674E-2</c:v>
                </c:pt>
                <c:pt idx="4087">
                  <c:v>1.3701979874133919E-2</c:v>
                </c:pt>
                <c:pt idx="4088">
                  <c:v>1.3587191905067521E-2</c:v>
                </c:pt>
                <c:pt idx="4089">
                  <c:v>1.3472808538864641E-2</c:v>
                </c:pt>
                <c:pt idx="4090">
                  <c:v>1.3358821702855527E-2</c:v>
                </c:pt>
                <c:pt idx="4091">
                  <c:v>1.3245222426484888E-2</c:v>
                </c:pt>
                <c:pt idx="4092">
                  <c:v>1.3132001179370047E-2</c:v>
                </c:pt>
                <c:pt idx="4093">
                  <c:v>1.3019148396279899E-2</c:v>
                </c:pt>
                <c:pt idx="4094">
                  <c:v>1.2906654906924119E-2</c:v>
                </c:pt>
                <c:pt idx="4095">
                  <c:v>1.2794512163441341E-2</c:v>
                </c:pt>
                <c:pt idx="4096">
                  <c:v>1.2682712380163649E-2</c:v>
                </c:pt>
                <c:pt idx="4097">
                  <c:v>1.2571248656201177E-2</c:v>
                </c:pt>
                <c:pt idx="4098">
                  <c:v>1.2460115084928921E-2</c:v>
                </c:pt>
                <c:pt idx="4099">
                  <c:v>1.2349306851263399E-2</c:v>
                </c:pt>
                <c:pt idx="4100">
                  <c:v>1.2238820317456342E-2</c:v>
                </c:pt>
                <c:pt idx="4101">
                  <c:v>1.212865309809498E-2</c:v>
                </c:pt>
                <c:pt idx="4102">
                  <c:v>1.2018804124972041E-2</c:v>
                </c:pt>
                <c:pt idx="4103">
                  <c:v>1.1909273702456499E-2</c:v>
                </c:pt>
                <c:pt idx="4104">
                  <c:v>1.1800063553970638E-2</c:v>
                </c:pt>
                <c:pt idx="4105">
                  <c:v>1.1691176860151111E-2</c:v>
                </c:pt>
                <c:pt idx="4106">
                  <c:v>1.1582618289245835E-2</c:v>
                </c:pt>
                <c:pt idx="4107">
                  <c:v>1.1474394020273299E-2</c:v>
                </c:pt>
                <c:pt idx="4108">
                  <c:v>1.1366511759446913E-2</c:v>
                </c:pt>
                <c:pt idx="4109">
                  <c:v>1.1258980750341782E-2</c:v>
                </c:pt>
                <c:pt idx="4110">
                  <c:v>1.1151811778261389E-2</c:v>
                </c:pt>
                <c:pt idx="4111">
                  <c:v>1.104501716923661E-2</c:v>
                </c:pt>
                <c:pt idx="4112">
                  <c:v>1.0938610784070218E-2</c:v>
                </c:pt>
                <c:pt idx="4113">
                  <c:v>1.0832608007818684E-2</c:v>
                </c:pt>
                <c:pt idx="4114">
                  <c:v>1.0727025735083445E-2</c:v>
                </c:pt>
                <c:pt idx="4115">
                  <c:v>1.0621882351465405E-2</c:v>
                </c:pt>
                <c:pt idx="4116">
                  <c:v>1.0517197711516163E-2</c:v>
                </c:pt>
                <c:pt idx="4117">
                  <c:v>1.0412993113504857E-2</c:v>
                </c:pt>
                <c:pt idx="4118">
                  <c:v>1.0309291271299563E-2</c:v>
                </c:pt>
                <c:pt idx="4119">
                  <c:v>1.0206116283647589E-2</c:v>
                </c:pt>
                <c:pt idx="4120">
                  <c:v>1.0103493601122769E-2</c:v>
                </c:pt>
                <c:pt idx="4121">
                  <c:v>1.0001449990992813E-2</c:v>
                </c:pt>
                <c:pt idx="4122">
                  <c:v>9.9000135002453044E-3</c:v>
                </c:pt>
                <c:pt idx="4123">
                  <c:v>9.7992134169974845E-3</c:v>
                </c:pt>
                <c:pt idx="4124">
                  <c:v>9.6990802305002202E-3</c:v>
                </c:pt>
                <c:pt idx="4125">
                  <c:v>9.5996455899362201E-3</c:v>
                </c:pt>
                <c:pt idx="4126">
                  <c:v>9.5009422621980723E-3</c:v>
                </c:pt>
                <c:pt idx="4127">
                  <c:v>9.4030040888211618E-3</c:v>
                </c:pt>
                <c:pt idx="4128">
                  <c:v>9.305865942235125E-3</c:v>
                </c:pt>
                <c:pt idx="4129">
                  <c:v>9.2095636102635763E-3</c:v>
                </c:pt>
                <c:pt idx="4130">
                  <c:v>9.1141334556295167E-3</c:v>
                </c:pt>
                <c:pt idx="4131">
                  <c:v>9.0196118928018015E-3</c:v>
                </c:pt>
                <c:pt idx="4132">
                  <c:v>8.9260349577022693E-3</c:v>
                </c:pt>
                <c:pt idx="4133">
                  <c:v>8.833438074903964E-3</c:v>
                </c:pt>
                <c:pt idx="4134">
                  <c:v>8.7418559104696942E-3</c:v>
                </c:pt>
                <c:pt idx="4135">
                  <c:v>8.6513222415770755E-3</c:v>
                </c:pt>
                <c:pt idx="4136">
                  <c:v>8.5618698389730487E-3</c:v>
                </c:pt>
                <c:pt idx="4137">
                  <c:v>8.473530361417736E-3</c:v>
                </c:pt>
                <c:pt idx="4138">
                  <c:v>8.3863342614327561E-3</c:v>
                </c:pt>
                <c:pt idx="4139">
                  <c:v>8.3003107017022397E-3</c:v>
                </c:pt>
                <c:pt idx="4140">
                  <c:v>8.2154874815006072E-3</c:v>
                </c:pt>
                <c:pt idx="4141">
                  <c:v>8.1318909725494968E-3</c:v>
                </c:pt>
                <c:pt idx="4142">
                  <c:v>8.0495460637293962E-3</c:v>
                </c:pt>
                <c:pt idx="4143">
                  <c:v>7.9684761140973656E-3</c:v>
                </c:pt>
                <c:pt idx="4144">
                  <c:v>7.8887029136859733E-3</c:v>
                </c:pt>
                <c:pt idx="4145">
                  <c:v>7.8102466515813963E-3</c:v>
                </c:pt>
                <c:pt idx="4146">
                  <c:v>7.7331258908013793E-3</c:v>
                </c:pt>
                <c:pt idx="4147">
                  <c:v>7.6573575495156882E-3</c:v>
                </c:pt>
                <c:pt idx="4148">
                  <c:v>7.5829568881715477E-3</c:v>
                </c:pt>
                <c:pt idx="4149">
                  <c:v>7.5099375021089156E-3</c:v>
                </c:pt>
                <c:pt idx="4150">
                  <c:v>7.4383113192681705E-3</c:v>
                </c:pt>
                <c:pt idx="4151">
                  <c:v>7.3680886026128468E-3</c:v>
                </c:pt>
                <c:pt idx="4152">
                  <c:v>7.2992779569081741E-3</c:v>
                </c:pt>
                <c:pt idx="4153">
                  <c:v>7.2318863395137677E-3</c:v>
                </c:pt>
                <c:pt idx="4154">
                  <c:v>7.1659191215883251E-3</c:v>
                </c:pt>
                <c:pt idx="4155">
                  <c:v>7.1013803000189576E-3</c:v>
                </c:pt>
                <c:pt idx="4156">
                  <c:v>7.0382728320978923E-3</c:v>
                </c:pt>
                <c:pt idx="4157">
                  <c:v>6.9765989120108398E-3</c:v>
                </c:pt>
                <c:pt idx="4158">
                  <c:v>6.9163601203130493E-3</c:v>
                </c:pt>
                <c:pt idx="4159">
                  <c:v>6.8575575195882893E-3</c:v>
                </c:pt>
                <c:pt idx="4160">
                  <c:v>6.8001917412891071E-3</c:v>
                </c:pt>
                <c:pt idx="4161">
                  <c:v>6.7442630661921597E-3</c:v>
                </c:pt>
                <c:pt idx="4162">
                  <c:v>6.6897714988660619E-3</c:v>
                </c:pt>
                <c:pt idx="4163">
                  <c:v>6.6367168364536745E-3</c:v>
                </c:pt>
                <c:pt idx="4164">
                  <c:v>6.5850987320582397E-3</c:v>
                </c:pt>
                <c:pt idx="4165">
                  <c:v>6.5349167530103485E-3</c:v>
                </c:pt>
                <c:pt idx="4166">
                  <c:v>6.4861704342833353E-3</c:v>
                </c:pt>
                <c:pt idx="4167">
                  <c:v>6.4388593273141254E-3</c:v>
                </c:pt>
                <c:pt idx="4168">
                  <c:v>6.3929830444767908E-3</c:v>
                </c:pt>
                <c:pt idx="4169">
                  <c:v>6.3485412994465622E-3</c:v>
                </c:pt>
                <c:pt idx="4170">
                  <c:v>6.3055339436819064E-3</c:v>
                </c:pt>
                <c:pt idx="4171">
                  <c:v>6.2639609992444639E-3</c:v>
                </c:pt>
                <c:pt idx="4172">
                  <c:v>6.2238226881662952E-3</c:v>
                </c:pt>
                <c:pt idx="4173">
                  <c:v>6.1851194585661653E-3</c:v>
                </c:pt>
                <c:pt idx="4174">
                  <c:v>6.1478520077077742E-3</c:v>
                </c:pt>
                <c:pt idx="4175">
                  <c:v>6.1120213021847577E-3</c:v>
                </c:pt>
                <c:pt idx="4176">
                  <c:v>6.0776285954094811E-3</c:v>
                </c:pt>
                <c:pt idx="4177">
                  <c:v>6.0446754425744218E-3</c:v>
                </c:pt>
                <c:pt idx="4178">
                  <c:v>6.0131637132483902E-3</c:v>
                </c:pt>
                <c:pt idx="4179">
                  <c:v>5.9830956017616578E-3</c:v>
                </c:pt>
                <c:pt idx="4180">
                  <c:v>5.9544736355276601E-3</c:v>
                </c:pt>
                <c:pt idx="4181">
                  <c:v>5.9273006814418968E-3</c:v>
                </c:pt>
                <c:pt idx="4182">
                  <c:v>5.9015799504923252E-3</c:v>
                </c:pt>
                <c:pt idx="4183">
                  <c:v>5.8773150007087414E-3</c:v>
                </c:pt>
                <c:pt idx="4184">
                  <c:v>5.8545097385732719E-3</c:v>
                </c:pt>
                <c:pt idx="4185">
                  <c:v>5.8331684190073936E-3</c:v>
                </c:pt>
                <c:pt idx="4186">
                  <c:v>5.8132956440457469E-3</c:v>
                </c:pt>
                <c:pt idx="4187">
                  <c:v>5.7948963603012653E-3</c:v>
                </c:pt>
                <c:pt idx="4188">
                  <c:v>5.7779758553208795E-3</c:v>
                </c:pt>
                <c:pt idx="4189">
                  <c:v>5.7625397529260519E-3</c:v>
                </c:pt>
                <c:pt idx="4190">
                  <c:v>5.7485940076271985E-3</c:v>
                </c:pt>
                <c:pt idx="4191">
                  <c:v>5.7361448981967491E-3</c:v>
                </c:pt>
                <c:pt idx="4192">
                  <c:v>5.7251990204806539E-3</c:v>
                </c:pt>
                <c:pt idx="4193">
                  <c:v>5.7157632795239582E-3</c:v>
                </c:pt>
                <c:pt idx="4194">
                  <c:v>5.7078448810818612E-3</c:v>
                </c:pt>
                <c:pt idx="4195">
                  <c:v>5.7014513225835586E-3</c:v>
                </c:pt>
                <c:pt idx="4196">
                  <c:v>5.6965903836124158E-3</c:v>
                </c:pt>
                <c:pt idx="4197">
                  <c:v>5.6932701159621438E-3</c:v>
                </c:pt>
                <c:pt idx="4198">
                  <c:v>5.6914988333252661E-3</c:v>
                </c:pt>
                <c:pt idx="4199">
                  <c:v>5.6912851006666338E-3</c:v>
                </c:pt>
                <c:pt idx="4200">
                  <c:v>5.6926377233315036E-3</c:v>
                </c:pt>
                <c:pt idx="4201">
                  <c:v>5.6955657359346271E-3</c:v>
                </c:pt>
                <c:pt idx="4202">
                  <c:v>5.7000783910737384E-3</c:v>
                </c:pt>
                <c:pt idx="4203">
                  <c:v>5.7061851479080199E-3</c:v>
                </c:pt>
                <c:pt idx="4204">
                  <c:v>5.7138956606394304E-3</c:v>
                </c:pt>
                <c:pt idx="4205">
                  <c:v>5.7232197669320551E-3</c:v>
                </c:pt>
                <c:pt idx="4206">
                  <c:v>5.7341674763023327E-3</c:v>
                </c:pt>
                <c:pt idx="4207">
                  <c:v>5.7467489585105178E-3</c:v>
                </c:pt>
                <c:pt idx="4208">
                  <c:v>5.7609745319815355E-3</c:v>
                </c:pt>
                <c:pt idx="4209">
                  <c:v>5.7768546522812721E-3</c:v>
                </c:pt>
                <c:pt idx="4210">
                  <c:v>5.794399900672177E-3</c:v>
                </c:pt>
                <c:pt idx="4211">
                  <c:v>5.8136209727704209E-3</c:v>
                </c:pt>
                <c:pt idx="4212">
                  <c:v>5.8345286673245744E-3</c:v>
                </c:pt>
                <c:pt idx="4213">
                  <c:v>5.8571338751344203E-3</c:v>
                </c:pt>
                <c:pt idx="4214">
                  <c:v>5.8814475681266722E-3</c:v>
                </c:pt>
                <c:pt idx="4215">
                  <c:v>5.9074807886028207E-3</c:v>
                </c:pt>
                <c:pt idx="4216">
                  <c:v>5.9352446298762736E-3</c:v>
                </c:pt>
                <c:pt idx="4217">
                  <c:v>5.9647501893667302E-3</c:v>
                </c:pt>
                <c:pt idx="4218">
                  <c:v>5.9960084993754001E-3</c:v>
                </c:pt>
                <c:pt idx="4219">
                  <c:v>6.0290304695641492E-3</c:v>
                </c:pt>
                <c:pt idx="4220">
                  <c:v>6.063826854055791E-3</c:v>
                </c:pt>
                <c:pt idx="4221">
                  <c:v>6.1004082293354611E-3</c:v>
                </c:pt>
                <c:pt idx="4222">
                  <c:v>6.1387849744433069E-3</c:v>
                </c:pt>
                <c:pt idx="4223">
                  <c:v>6.1789672529640946E-3</c:v>
                </c:pt>
                <c:pt idx="4224">
                  <c:v>6.2209649967042051E-3</c:v>
                </c:pt>
                <c:pt idx="4225">
                  <c:v>6.2647878909654802E-3</c:v>
                </c:pt>
                <c:pt idx="4226">
                  <c:v>6.3104453613301199E-3</c:v>
                </c:pt>
                <c:pt idx="4227">
                  <c:v>6.3579465618729906E-3</c:v>
                </c:pt>
                <c:pt idx="4228">
                  <c:v>6.407300364722192E-3</c:v>
                </c:pt>
                <c:pt idx="4229">
                  <c:v>6.4585153508910885E-3</c:v>
                </c:pt>
                <c:pt idx="4230">
                  <c:v>6.5115998023084478E-3</c:v>
                </c:pt>
                <c:pt idx="4231">
                  <c:v>6.5665616949761897E-3</c:v>
                </c:pt>
                <c:pt idx="4232">
                  <c:v>6.6234086931872757E-3</c:v>
                </c:pt>
                <c:pt idx="4233">
                  <c:v>6.6821481447387832E-3</c:v>
                </c:pt>
                <c:pt idx="4234">
                  <c:v>6.7427870770788659E-3</c:v>
                </c:pt>
                <c:pt idx="4235">
                  <c:v>6.8053321943274394E-3</c:v>
                </c:pt>
                <c:pt idx="4236">
                  <c:v>6.8697898751146026E-3</c:v>
                </c:pt>
                <c:pt idx="4237">
                  <c:v>6.9361661711823354E-3</c:v>
                </c:pt>
                <c:pt idx="4238">
                  <c:v>7.0044668066977867E-3</c:v>
                </c:pt>
                <c:pt idx="4239">
                  <c:v>7.0746971782288098E-3</c:v>
                </c:pt>
                <c:pt idx="4240">
                  <c:v>7.1468623553346449E-3</c:v>
                </c:pt>
                <c:pt idx="4241">
                  <c:v>7.2209670817266133E-3</c:v>
                </c:pt>
                <c:pt idx="4242">
                  <c:v>7.2970157769568353E-3</c:v>
                </c:pt>
                <c:pt idx="4243">
                  <c:v>7.3750125385932137E-3</c:v>
                </c:pt>
                <c:pt idx="4244">
                  <c:v>7.4549611448427883E-3</c:v>
                </c:pt>
                <c:pt idx="4245">
                  <c:v>7.5368650575863673E-3</c:v>
                </c:pt>
                <c:pt idx="4246">
                  <c:v>7.6207274257895702E-3</c:v>
                </c:pt>
                <c:pt idx="4247">
                  <c:v>7.7065510892571102E-3</c:v>
                </c:pt>
                <c:pt idx="4248">
                  <c:v>7.7943385826989989E-3</c:v>
                </c:pt>
                <c:pt idx="4249">
                  <c:v>7.8840921400784823E-3</c:v>
                </c:pt>
                <c:pt idx="4250">
                  <c:v>7.9758136992145491E-3</c:v>
                </c:pt>
                <c:pt idx="4251">
                  <c:v>8.0695049066110344E-3</c:v>
                </c:pt>
                <c:pt idx="4252">
                  <c:v>8.1651671224881543E-3</c:v>
                </c:pt>
                <c:pt idx="4253">
                  <c:v>8.2628014259923475E-3</c:v>
                </c:pt>
                <c:pt idx="4254">
                  <c:v>8.3624086205620375E-3</c:v>
                </c:pt>
                <c:pt idx="4255">
                  <c:v>8.4639892394282809E-3</c:v>
                </c:pt>
                <c:pt idx="4256">
                  <c:v>8.5675435512305546E-3</c:v>
                </c:pt>
                <c:pt idx="4257">
                  <c:v>8.6730715657285205E-3</c:v>
                </c:pt>
                <c:pt idx="4258">
                  <c:v>8.7805730395934829E-3</c:v>
                </c:pt>
                <c:pt idx="4259">
                  <c:v>8.8900474822615864E-3</c:v>
                </c:pt>
                <c:pt idx="4260">
                  <c:v>9.0014941618345827E-3</c:v>
                </c:pt>
                <c:pt idx="4261">
                  <c:v>9.1149121110133281E-3</c:v>
                </c:pt>
                <c:pt idx="4262">
                  <c:v>9.2303001330508016E-3</c:v>
                </c:pt>
                <c:pt idx="4263">
                  <c:v>9.3476568077120563E-3</c:v>
                </c:pt>
                <c:pt idx="4264">
                  <c:v>9.4669804972297208E-3</c:v>
                </c:pt>
                <c:pt idx="4265">
                  <c:v>9.5882693522437046E-3</c:v>
                </c:pt>
                <c:pt idx="4266">
                  <c:v>9.7115213177165361E-3</c:v>
                </c:pt>
                <c:pt idx="4267">
                  <c:v>9.8367341388132905E-3</c:v>
                </c:pt>
                <c:pt idx="4268">
                  <c:v>9.9639053667389763E-3</c:v>
                </c:pt>
                <c:pt idx="4269">
                  <c:v>1.0093032364525151E-2</c:v>
                </c:pt>
                <c:pt idx="4270">
                  <c:v>1.0224112312758556E-2</c:v>
                </c:pt>
                <c:pt idx="4271">
                  <c:v>1.0357142215245342E-2</c:v>
                </c:pt>
                <c:pt idx="4272">
                  <c:v>1.0492118904605061E-2</c:v>
                </c:pt>
                <c:pt idx="4273">
                  <c:v>1.0629039047788334E-2</c:v>
                </c:pt>
                <c:pt idx="4274">
                  <c:v>1.0767899151514959E-2</c:v>
                </c:pt>
                <c:pt idx="4275">
                  <c:v>1.0908695567626039E-2</c:v>
                </c:pt>
                <c:pt idx="4276">
                  <c:v>1.1051424498347701E-2</c:v>
                </c:pt>
                <c:pt idx="4277">
                  <c:v>1.1196082001462417E-2</c:v>
                </c:pt>
                <c:pt idx="4278">
                  <c:v>1.134266399538501E-2</c:v>
                </c:pt>
                <c:pt idx="4279">
                  <c:v>1.1491166264411415E-2</c:v>
                </c:pt>
                <c:pt idx="4280">
                  <c:v>1.1641584464720207E-2</c:v>
                </c:pt>
                <c:pt idx="4281">
                  <c:v>1.1793914130966313E-2</c:v>
                </c:pt>
                <c:pt idx="4282">
                  <c:v>1.1948150682416465E-2</c:v>
                </c:pt>
                <c:pt idx="4283">
                  <c:v>1.2104289428229579E-2</c:v>
                </c:pt>
                <c:pt idx="4284">
                  <c:v>1.2262325572306004E-2</c:v>
                </c:pt>
                <c:pt idx="4285">
                  <c:v>1.2422254217966899E-2</c:v>
                </c:pt>
                <c:pt idx="4286">
                  <c:v>1.2584070372478861E-2</c:v>
                </c:pt>
                <c:pt idx="4287">
                  <c:v>1.2747768951426389E-2</c:v>
                </c:pt>
                <c:pt idx="4288">
                  <c:v>1.2913344782936783E-2</c:v>
                </c:pt>
                <c:pt idx="4289">
                  <c:v>1.3080792611758074E-2</c:v>
                </c:pt>
                <c:pt idx="4290">
                  <c:v>1.3250107103194719E-2</c:v>
                </c:pt>
                <c:pt idx="4291">
                  <c:v>1.3421282846903514E-2</c:v>
                </c:pt>
                <c:pt idx="4292">
                  <c:v>1.3594314360552723E-2</c:v>
                </c:pt>
                <c:pt idx="4293">
                  <c:v>1.3769196093347921E-2</c:v>
                </c:pt>
                <c:pt idx="4294">
                  <c:v>1.3945922429426695E-2</c:v>
                </c:pt>
                <c:pt idx="4295">
                  <c:v>1.4124487691127544E-2</c:v>
                </c:pt>
                <c:pt idx="4296">
                  <c:v>1.4304886142133327E-2</c:v>
                </c:pt>
                <c:pt idx="4297">
                  <c:v>1.4487111990494607E-2</c:v>
                </c:pt>
                <c:pt idx="4298">
                  <c:v>1.4671159391535144E-2</c:v>
                </c:pt>
                <c:pt idx="4299">
                  <c:v>1.4857022450642878E-2</c:v>
                </c:pt>
                <c:pt idx="4300">
                  <c:v>1.5044695225949837E-2</c:v>
                </c:pt>
                <c:pt idx="4301">
                  <c:v>1.5234171730902992E-2</c:v>
                </c:pt>
                <c:pt idx="4302">
                  <c:v>1.5425445936731598E-2</c:v>
                </c:pt>
                <c:pt idx="4303">
                  <c:v>1.5618511774811114E-2</c:v>
                </c:pt>
                <c:pt idx="4304">
                  <c:v>1.5813363138928917E-2</c:v>
                </c:pt>
                <c:pt idx="4305">
                  <c:v>1.6009993887454034E-2</c:v>
                </c:pt>
                <c:pt idx="4306">
                  <c:v>1.6208397845414141E-2</c:v>
                </c:pt>
                <c:pt idx="4307">
                  <c:v>1.6408568806481907E-2</c:v>
                </c:pt>
                <c:pt idx="4308">
                  <c:v>1.6610500534875831E-2</c:v>
                </c:pt>
                <c:pt idx="4309">
                  <c:v>1.681418676717546E-2</c:v>
                </c:pt>
                <c:pt idx="4310">
                  <c:v>1.7019621214056018E-2</c:v>
                </c:pt>
                <c:pt idx="4311">
                  <c:v>1.7226797561944347E-2</c:v>
                </c:pt>
                <c:pt idx="4312">
                  <c:v>1.7435709474599072E-2</c:v>
                </c:pt>
                <c:pt idx="4313">
                  <c:v>1.7646350594617687E-2</c:v>
                </c:pt>
                <c:pt idx="4314">
                  <c:v>1.7858714544872357E-2</c:v>
                </c:pt>
                <c:pt idx="4315">
                  <c:v>1.8072794929879368E-2</c:v>
                </c:pt>
                <c:pt idx="4316">
                  <c:v>1.8288585337101426E-2</c:v>
                </c:pt>
                <c:pt idx="4317">
                  <c:v>1.8506079338187785E-2</c:v>
                </c:pt>
                <c:pt idx="4318">
                  <c:v>1.8725270490153555E-2</c:v>
                </c:pt>
                <c:pt idx="4319">
                  <c:v>1.8946152336500752E-2</c:v>
                </c:pt>
                <c:pt idx="4320">
                  <c:v>1.9168718408283422E-2</c:v>
                </c:pt>
                <c:pt idx="4321">
                  <c:v>1.9392962225118191E-2</c:v>
                </c:pt>
                <c:pt idx="4322">
                  <c:v>1.9618877296144817E-2</c:v>
                </c:pt>
                <c:pt idx="4323">
                  <c:v>1.9846457120935551E-2</c:v>
                </c:pt>
                <c:pt idx="4324">
                  <c:v>2.0075695190357824E-2</c:v>
                </c:pt>
                <c:pt idx="4325">
                  <c:v>2.0306584987391279E-2</c:v>
                </c:pt>
                <c:pt idx="4326">
                  <c:v>2.0539119987901294E-2</c:v>
                </c:pt>
                <c:pt idx="4327">
                  <c:v>2.0773293661370838E-2</c:v>
                </c:pt>
                <c:pt idx="4328">
                  <c:v>2.1009099471591769E-2</c:v>
                </c:pt>
                <c:pt idx="4329">
                  <c:v>2.1246530877319689E-2</c:v>
                </c:pt>
                <c:pt idx="4330">
                  <c:v>2.1485581332890663E-2</c:v>
                </c:pt>
                <c:pt idx="4331">
                  <c:v>2.1726244288804101E-2</c:v>
                </c:pt>
                <c:pt idx="4332">
                  <c:v>2.1968513192272287E-2</c:v>
                </c:pt>
                <c:pt idx="4333">
                  <c:v>2.2212381487738457E-2</c:v>
                </c:pt>
                <c:pt idx="4334">
                  <c:v>2.2457842617364818E-2</c:v>
                </c:pt>
                <c:pt idx="4335">
                  <c:v>2.2704890021491109E-2</c:v>
                </c:pt>
                <c:pt idx="4336">
                  <c:v>2.2953517139067878E-2</c:v>
                </c:pt>
                <c:pt idx="4337">
                  <c:v>2.3203717408061816E-2</c:v>
                </c:pt>
                <c:pt idx="4338">
                  <c:v>2.3455484265837594E-2</c:v>
                </c:pt>
                <c:pt idx="4339">
                  <c:v>2.3708811149516215E-2</c:v>
                </c:pt>
                <c:pt idx="4340">
                  <c:v>2.396369149631114E-2</c:v>
                </c:pt>
                <c:pt idx="4341">
                  <c:v>2.4220118754613405E-2</c:v>
                </c:pt>
                <c:pt idx="4342">
                  <c:v>2.4478086429018886E-2</c:v>
                </c:pt>
                <c:pt idx="4343">
                  <c:v>2.4737588152920476E-2</c:v>
                </c:pt>
                <c:pt idx="4344">
                  <c:v>2.499861774701943E-2</c:v>
                </c:pt>
                <c:pt idx="4345">
                  <c:v>2.5261169247956534E-2</c:v>
                </c:pt>
                <c:pt idx="4346">
                  <c:v>2.5525236923991529E-2</c:v>
                </c:pt>
                <c:pt idx="4347">
                  <c:v>2.5790815288158304E-2</c:v>
                </c:pt>
                <c:pt idx="4348">
                  <c:v>2.6057899109508752E-2</c:v>
                </c:pt>
                <c:pt idx="4349">
                  <c:v>2.6326483422586075E-2</c:v>
                </c:pt>
                <c:pt idx="4350">
                  <c:v>2.6596563535242194E-2</c:v>
                </c:pt>
                <c:pt idx="4351">
                  <c:v>2.6868135034912342E-2</c:v>
                </c:pt>
                <c:pt idx="4352">
                  <c:v>2.7141193793447611E-2</c:v>
                </c:pt>
                <c:pt idx="4353">
                  <c:v>2.7415735970608715E-2</c:v>
                </c:pt>
                <c:pt idx="4354">
                  <c:v>2.7691758016314818E-2</c:v>
                </c:pt>
                <c:pt idx="4355">
                  <c:v>2.7969256671738614E-2</c:v>
                </c:pt>
                <c:pt idx="4356">
                  <c:v>2.8248228969334026E-2</c:v>
                </c:pt>
                <c:pt idx="4357">
                  <c:v>2.8528672231878677E-2</c:v>
                </c:pt>
                <c:pt idx="4358">
                  <c:v>2.8810584070608252E-2</c:v>
                </c:pt>
                <c:pt idx="4359">
                  <c:v>2.9093962382519715E-2</c:v>
                </c:pt>
                <c:pt idx="4360">
                  <c:v>2.9378805346909575E-2</c:v>
                </c:pt>
                <c:pt idx="4361">
                  <c:v>2.9665111421217243E-2</c:v>
                </c:pt>
                <c:pt idx="4362">
                  <c:v>2.995287933623484E-2</c:v>
                </c:pt>
                <c:pt idx="4363">
                  <c:v>3.0242108090743968E-2</c:v>
                </c:pt>
                <c:pt idx="4364">
                  <c:v>3.0532796945635637E-2</c:v>
                </c:pt>
                <c:pt idx="4365">
                  <c:v>3.082494541756587E-2</c:v>
                </c:pt>
                <c:pt idx="4366">
                  <c:v>3.1118553272200148E-2</c:v>
                </c:pt>
                <c:pt idx="4367">
                  <c:v>3.1413620517090242E-2</c:v>
                </c:pt>
                <c:pt idx="4368">
                  <c:v>3.1710147394230975E-2</c:v>
                </c:pt>
                <c:pt idx="4369">
                  <c:v>3.2008134372337967E-2</c:v>
                </c:pt>
                <c:pt idx="4370">
                  <c:v>3.2307582138885974E-2</c:v>
                </c:pt>
                <c:pt idx="4371">
                  <c:v>3.2608491591944871E-2</c:v>
                </c:pt>
                <c:pt idx="4372">
                  <c:v>3.2910863831848346E-2</c:v>
                </c:pt>
                <c:pt idx="4373">
                  <c:v>3.3214700152726269E-2</c:v>
                </c:pt>
                <c:pt idx="4374">
                  <c:v>3.3520002033934848E-2</c:v>
                </c:pt>
                <c:pt idx="4375">
                  <c:v>3.3826771131408112E-2</c:v>
                </c:pt>
                <c:pt idx="4376">
                  <c:v>3.4135009268960667E-2</c:v>
                </c:pt>
                <c:pt idx="4377">
                  <c:v>3.4444718429564938E-2</c:v>
                </c:pt>
                <c:pt idx="4378">
                  <c:v>3.4755900746625976E-2</c:v>
                </c:pt>
                <c:pt idx="4379">
                  <c:v>3.5068558441875633E-2</c:v>
                </c:pt>
                <c:pt idx="4380">
                  <c:v>3.5382693594903945E-2</c:v>
                </c:pt>
                <c:pt idx="4381">
                  <c:v>3.5698307775990111E-2</c:v>
                </c:pt>
                <c:pt idx="4382">
                  <c:v>3.601540174872328E-2</c:v>
                </c:pt>
                <c:pt idx="4383">
                  <c:v>3.6333975320790898E-2</c:v>
                </c:pt>
                <c:pt idx="4384">
                  <c:v>3.6654027259008432E-2</c:v>
                </c:pt>
                <c:pt idx="4385">
                  <c:v>3.6975555216906091E-2</c:v>
                </c:pt>
                <c:pt idx="4386">
                  <c:v>3.7298555671849198E-2</c:v>
                </c:pt>
                <c:pt idx="4387">
                  <c:v>3.7623023871010512E-2</c:v>
                </c:pt>
                <c:pt idx="4388">
                  <c:v>3.7948953785631137E-2</c:v>
                </c:pt>
                <c:pt idx="4389">
                  <c:v>3.8276338073040886E-2</c:v>
                </c:pt>
                <c:pt idx="4390">
                  <c:v>3.860516804592385E-2</c:v>
                </c:pt>
                <c:pt idx="4391">
                  <c:v>3.8935433648346979E-2</c:v>
                </c:pt>
                <c:pt idx="4392">
                  <c:v>3.9267123438086589E-2</c:v>
                </c:pt>
                <c:pt idx="4393">
                  <c:v>3.9600224574810959E-2</c:v>
                </c:pt>
                <c:pt idx="4394">
                  <c:v>3.993472281369799E-2</c:v>
                </c:pt>
                <c:pt idx="4395">
                  <c:v>4.0270602504087337E-2</c:v>
                </c:pt>
                <c:pt idx="4396">
                  <c:v>4.0607846592783985E-2</c:v>
                </c:pt>
                <c:pt idx="4397">
                  <c:v>4.0946436631654613E-2</c:v>
                </c:pt>
                <c:pt idx="4398">
                  <c:v>4.1286352789167043E-2</c:v>
                </c:pt>
                <c:pt idx="4399">
                  <c:v>4.162757386555014E-2</c:v>
                </c:pt>
                <c:pt idx="4400">
                  <c:v>4.1970077311261796E-2</c:v>
                </c:pt>
                <c:pt idx="4401">
                  <c:v>4.231383924847211E-2</c:v>
                </c:pt>
                <c:pt idx="4402">
                  <c:v>4.2658834495283099E-2</c:v>
                </c:pt>
                <c:pt idx="4403">
                  <c:v>4.3005036592422219E-2</c:v>
                </c:pt>
                <c:pt idx="4404">
                  <c:v>4.3352417832158999E-2</c:v>
                </c:pt>
                <c:pt idx="4405">
                  <c:v>4.3700949289214086E-2</c:v>
                </c:pt>
                <c:pt idx="4406">
                  <c:v>4.4050600853433992E-2</c:v>
                </c:pt>
                <c:pt idx="4407">
                  <c:v>4.4401341264025722E-2</c:v>
                </c:pt>
                <c:pt idx="4408">
                  <c:v>4.4753138145154553E-2</c:v>
                </c:pt>
                <c:pt idx="4409">
                  <c:v>4.5105958042718892E-2</c:v>
                </c:pt>
                <c:pt idx="4410">
                  <c:v>4.5459766462129861E-2</c:v>
                </c:pt>
                <c:pt idx="4411">
                  <c:v>4.5814527906930747E-2</c:v>
                </c:pt>
                <c:pt idx="4412">
                  <c:v>4.617020591810763E-2</c:v>
                </c:pt>
                <c:pt idx="4413">
                  <c:v>4.65267631139437E-2</c:v>
                </c:pt>
                <c:pt idx="4414">
                  <c:v>4.6884161230287054E-2</c:v>
                </c:pt>
                <c:pt idx="4415">
                  <c:v>4.7242361161107006E-2</c:v>
                </c:pt>
                <c:pt idx="4416">
                  <c:v>4.7601322999222664E-2</c:v>
                </c:pt>
                <c:pt idx="4417">
                  <c:v>4.7961006077096559E-2</c:v>
                </c:pt>
                <c:pt idx="4418">
                  <c:v>4.8321369007593706E-2</c:v>
                </c:pt>
                <c:pt idx="4419">
                  <c:v>4.8682369724612186E-2</c:v>
                </c:pt>
                <c:pt idx="4420">
                  <c:v>4.9043965523503659E-2</c:v>
                </c:pt>
                <c:pt idx="4421">
                  <c:v>4.9406113101200189E-2</c:v>
                </c:pt>
                <c:pt idx="4422">
                  <c:v>4.9768768595979E-2</c:v>
                </c:pt>
                <c:pt idx="4423">
                  <c:v>5.0131887626797336E-2</c:v>
                </c:pt>
                <c:pt idx="4424">
                  <c:v>5.0495425332137252E-2</c:v>
                </c:pt>
                <c:pt idx="4425">
                  <c:v>5.0859336408305422E-2</c:v>
                </c:pt>
                <c:pt idx="4426">
                  <c:v>5.1223575147138475E-2</c:v>
                </c:pt>
                <c:pt idx="4427">
                  <c:v>5.1588095473066913E-2</c:v>
                </c:pt>
                <c:pt idx="4428">
                  <c:v>5.1952850979501912E-2</c:v>
                </c:pt>
                <c:pt idx="4429">
                  <c:v>5.2317794964502909E-2</c:v>
                </c:pt>
                <c:pt idx="4430">
                  <c:v>5.2682880465698807E-2</c:v>
                </c:pt>
                <c:pt idx="4431">
                  <c:v>5.3048060294432965E-2</c:v>
                </c:pt>
                <c:pt idx="4432">
                  <c:v>5.3413287069107473E-2</c:v>
                </c:pt>
                <c:pt idx="4433">
                  <c:v>5.3778513247706536E-2</c:v>
                </c:pt>
                <c:pt idx="4434">
                  <c:v>5.4143691159481117E-2</c:v>
                </c:pt>
                <c:pt idx="4435">
                  <c:v>5.4508773035778391E-2</c:v>
                </c:pt>
                <c:pt idx="4436">
                  <c:v>5.4873711040008918E-2</c:v>
                </c:pt>
                <c:pt idx="4437">
                  <c:v>5.5238457296736029E-2</c:v>
                </c:pt>
                <c:pt idx="4438">
                  <c:v>5.5602963919885701E-2</c:v>
                </c:pt>
                <c:pt idx="4439">
                  <c:v>5.5967183040070249E-2</c:v>
                </c:pt>
                <c:pt idx="4440">
                  <c:v>5.6331066831024186E-2</c:v>
                </c:pt>
                <c:pt idx="4441">
                  <c:v>5.669456753555837E-2</c:v>
                </c:pt>
                <c:pt idx="4442">
                  <c:v>5.7057637491906531E-2</c:v>
                </c:pt>
                <c:pt idx="4443">
                  <c:v>5.7420229160231234E-2</c:v>
                </c:pt>
                <c:pt idx="4444">
                  <c:v>5.7782295147718994E-2</c:v>
                </c:pt>
                <c:pt idx="4445">
                  <c:v>5.8143788231678956E-2</c:v>
                </c:pt>
                <c:pt idx="4446">
                  <c:v>5.8504661381289957E-2</c:v>
                </c:pt>
                <c:pt idx="4447">
                  <c:v>5.8864867778397639E-2</c:v>
                </c:pt>
                <c:pt idx="4448">
                  <c:v>5.9224360837395726E-2</c:v>
                </c:pt>
                <c:pt idx="4449">
                  <c:v>5.9583094224205817E-2</c:v>
                </c:pt>
                <c:pt idx="4450">
                  <c:v>5.9941021874376402E-2</c:v>
                </c:pt>
                <c:pt idx="4451">
                  <c:v>6.029809801031262E-2</c:v>
                </c:pt>
                <c:pt idx="4452">
                  <c:v>6.0654277157658379E-2</c:v>
                </c:pt>
                <c:pt idx="4453">
                  <c:v>6.1009514160847454E-2</c:v>
                </c:pt>
                <c:pt idx="4454">
                  <c:v>6.1363764197842202E-2</c:v>
                </c:pt>
                <c:pt idx="4455">
                  <c:v>6.1716982794078994E-2</c:v>
                </c:pt>
                <c:pt idx="4456">
                  <c:v>6.2069125835638228E-2</c:v>
                </c:pt>
                <c:pt idx="4457">
                  <c:v>6.2420149581661706E-2</c:v>
                </c:pt>
                <c:pt idx="4458">
                  <c:v>6.2770010676032384E-2</c:v>
                </c:pt>
                <c:pt idx="4459">
                  <c:v>6.3118666158339332E-2</c:v>
                </c:pt>
                <c:pt idx="4460">
                  <c:v>6.3466073474146845E-2</c:v>
                </c:pt>
                <c:pt idx="4461">
                  <c:v>6.3812190484587292E-2</c:v>
                </c:pt>
                <c:pt idx="4462">
                  <c:v>6.4156975475297862E-2</c:v>
                </c:pt>
                <c:pt idx="4463">
                  <c:v>6.4500387164719522E-2</c:v>
                </c:pt>
                <c:pt idx="4464">
                  <c:v>6.4842384711781637E-2</c:v>
                </c:pt>
                <c:pt idx="4465">
                  <c:v>6.5182927722986575E-2</c:v>
                </c:pt>
                <c:pt idx="4466">
                  <c:v>6.5521976258917827E-2</c:v>
                </c:pt>
                <c:pt idx="4467">
                  <c:v>6.5859490840189133E-2</c:v>
                </c:pt>
                <c:pt idx="4468">
                  <c:v>6.6195432452853836E-2</c:v>
                </c:pt>
                <c:pt idx="4469">
                  <c:v>6.6529762553293875E-2</c:v>
                </c:pt>
                <c:pt idx="4470">
                  <c:v>6.6862443072605179E-2</c:v>
                </c:pt>
                <c:pt idx="4471">
                  <c:v>6.7193436420501781E-2</c:v>
                </c:pt>
                <c:pt idx="4472">
                  <c:v>6.7522705488751361E-2</c:v>
                </c:pt>
                <c:pt idx="4473">
                  <c:v>6.785021365416441E-2</c:v>
                </c:pt>
                <c:pt idx="4474">
                  <c:v>6.8175924781151906E-2</c:v>
                </c:pt>
                <c:pt idx="4475">
                  <c:v>6.8499803223870059E-2</c:v>
                </c:pt>
                <c:pt idx="4476">
                  <c:v>6.882181382796812E-2</c:v>
                </c:pt>
                <c:pt idx="4477">
                  <c:v>6.9141921931955203E-2</c:v>
                </c:pt>
                <c:pt idx="4478">
                  <c:v>6.9460093368204953E-2</c:v>
                </c:pt>
                <c:pt idx="4479">
                  <c:v>6.9776294463609903E-2</c:v>
                </c:pt>
                <c:pt idx="4480">
                  <c:v>7.0090492039903585E-2</c:v>
                </c:pt>
                <c:pt idx="4481">
                  <c:v>7.040265341366482E-2</c:v>
                </c:pt>
                <c:pt idx="4482">
                  <c:v>7.0712746396018794E-2</c:v>
                </c:pt>
                <c:pt idx="4483">
                  <c:v>7.1020739292048954E-2</c:v>
                </c:pt>
                <c:pt idx="4484">
                  <c:v>7.1326600899933312E-2</c:v>
                </c:pt>
                <c:pt idx="4485">
                  <c:v>7.1630300509821054E-2</c:v>
                </c:pt>
                <c:pt idx="4486">
                  <c:v>7.1931807902458941E-2</c:v>
                </c:pt>
                <c:pt idx="4487">
                  <c:v>7.2231093347582973E-2</c:v>
                </c:pt>
                <c:pt idx="4488">
                  <c:v>7.2528127602087017E-2</c:v>
                </c:pt>
                <c:pt idx="4489">
                  <c:v>7.282288190798035E-2</c:v>
                </c:pt>
                <c:pt idx="4490">
                  <c:v>7.3115327990145959E-2</c:v>
                </c:pt>
                <c:pt idx="4491">
                  <c:v>7.3405438053909991E-2</c:v>
                </c:pt>
                <c:pt idx="4492">
                  <c:v>7.3693184782436139E-2</c:v>
                </c:pt>
                <c:pt idx="4493">
                  <c:v>7.3978541333951528E-2</c:v>
                </c:pt>
                <c:pt idx="4494">
                  <c:v>7.4261481338817575E-2</c:v>
                </c:pt>
                <c:pt idx="4495">
                  <c:v>7.4541978896454156E-2</c:v>
                </c:pt>
                <c:pt idx="4496">
                  <c:v>7.482000857212745E-2</c:v>
                </c:pt>
                <c:pt idx="4497">
                  <c:v>7.5095545393610158E-2</c:v>
                </c:pt>
                <c:pt idx="4498">
                  <c:v>7.5368564847722377E-2</c:v>
                </c:pt>
                <c:pt idx="4499">
                  <c:v>7.5639042876764345E-2</c:v>
                </c:pt>
                <c:pt idx="4500">
                  <c:v>7.5906955874845736E-2</c:v>
                </c:pt>
                <c:pt idx="4501">
                  <c:v>7.6172280684121574E-2</c:v>
                </c:pt>
                <c:pt idx="4502">
                  <c:v>7.643499459094244E-2</c:v>
                </c:pt>
                <c:pt idx="4503">
                  <c:v>7.6695075321925196E-2</c:v>
                </c:pt>
                <c:pt idx="4504">
                  <c:v>7.695250109049763E-2</c:v>
                </c:pt>
                <c:pt idx="4505">
                  <c:v>7.7207250802776239E-2</c:v>
                </c:pt>
                <c:pt idx="4506">
                  <c:v>7.7459304392833703E-2</c:v>
                </c:pt>
                <c:pt idx="4507">
                  <c:v>7.7708643091923116E-2</c:v>
                </c:pt>
                <c:pt idx="4508">
                  <c:v>7.7955249557490086E-2</c:v>
                </c:pt>
                <c:pt idx="4509">
                  <c:v>7.8199107941434087E-2</c:v>
                </c:pt>
                <c:pt idx="4510">
                  <c:v>7.8440203946556278E-2</c:v>
                </c:pt>
                <c:pt idx="4511">
                  <c:v>7.8678524874072592E-2</c:v>
                </c:pt>
                <c:pt idx="4512">
                  <c:v>7.8914059662851976E-2</c:v>
                </c:pt>
                <c:pt idx="4513">
                  <c:v>7.9146798920925243E-2</c:v>
                </c:pt>
                <c:pt idx="4514">
                  <c:v>7.9376734949780245E-2</c:v>
                </c:pt>
                <c:pt idx="4515">
                  <c:v>7.9603861761939856E-2</c:v>
                </c:pt>
                <c:pt idx="4516">
                  <c:v>7.9828175092288553E-2</c:v>
                </c:pt>
                <c:pt idx="4517">
                  <c:v>8.0049672403598698E-2</c:v>
                </c:pt>
                <c:pt idx="4518">
                  <c:v>8.0268352886682534E-2</c:v>
                </c:pt>
                <c:pt idx="4519">
                  <c:v>8.0484217455575005E-2</c:v>
                </c:pt>
                <c:pt idx="4520">
                  <c:v>8.0697268738135111E-2</c:v>
                </c:pt>
                <c:pt idx="4521">
                  <c:v>8.0907511062430215E-2</c:v>
                </c:pt>
                <c:pt idx="4522">
                  <c:v>8.1114950439253528E-2</c:v>
                </c:pt>
                <c:pt idx="4523">
                  <c:v>8.1319594541104989E-2</c:v>
                </c:pt>
                <c:pt idx="4524">
                  <c:v>8.1521452677946901E-2</c:v>
                </c:pt>
                <c:pt idx="4525">
                  <c:v>8.1720535770032632E-2</c:v>
                </c:pt>
                <c:pt idx="4526">
                  <c:v>8.1916856318088482E-2</c:v>
                </c:pt>
                <c:pt idx="4527">
                  <c:v>8.2110428371113667E-2</c:v>
                </c:pt>
                <c:pt idx="4528">
                  <c:v>8.2301267492049232E-2</c:v>
                </c:pt>
                <c:pt idx="4529">
                  <c:v>8.2489390643318256E-2</c:v>
                </c:pt>
                <c:pt idx="4530">
                  <c:v>8.2674815823975026E-2</c:v>
                </c:pt>
                <c:pt idx="4531">
                  <c:v>8.2857561505031138E-2</c:v>
                </c:pt>
                <c:pt idx="4532">
                  <c:v>8.3037646165660145E-2</c:v>
                </c:pt>
                <c:pt idx="4533">
                  <c:v>8.3215088045269281E-2</c:v>
                </c:pt>
                <c:pt idx="4534">
                  <c:v>8.3389904988635799E-2</c:v>
                </c:pt>
                <c:pt idx="4535">
                  <c:v>8.3562114308529667E-2</c:v>
                </c:pt>
                <c:pt idx="4536">
                  <c:v>8.3731732661529751E-2</c:v>
                </c:pt>
                <c:pt idx="4537">
                  <c:v>8.3898775936161463E-2</c:v>
                </c:pt>
                <c:pt idx="4538">
                  <c:v>8.4063259152651032E-2</c:v>
                </c:pt>
                <c:pt idx="4539">
                  <c:v>8.4225196373629879E-2</c:v>
                </c:pt>
                <c:pt idx="4540">
                  <c:v>8.4384600625143691E-2</c:v>
                </c:pt>
                <c:pt idx="4541">
                  <c:v>8.4541483827354991E-2</c:v>
                </c:pt>
                <c:pt idx="4542">
                  <c:v>8.469585673434786E-2</c:v>
                </c:pt>
                <c:pt idx="4543">
                  <c:v>8.484772888247348E-2</c:v>
                </c:pt>
                <c:pt idx="4544">
                  <c:v>8.499710854669687E-2</c:v>
                </c:pt>
                <c:pt idx="4545">
                  <c:v>8.5144002704428956E-2</c:v>
                </c:pt>
                <c:pt idx="4546">
                  <c:v>8.52884170063547E-2</c:v>
                </c:pt>
                <c:pt idx="4547">
                  <c:v>8.5430355753784729E-2</c:v>
                </c:pt>
                <c:pt idx="4548">
                  <c:v>8.556982188208391E-2</c:v>
                </c:pt>
                <c:pt idx="4549">
                  <c:v>8.5706816949750589E-2</c:v>
                </c:pt>
                <c:pt idx="4550">
                  <c:v>8.5841341132737989E-2</c:v>
                </c:pt>
                <c:pt idx="4551">
                  <c:v>8.5973393223631664E-2</c:v>
                </c:pt>
                <c:pt idx="4552">
                  <c:v>8.6102970635313456E-2</c:v>
                </c:pt>
                <c:pt idx="4553">
                  <c:v>8.6230069408763363E-2</c:v>
                </c:pt>
                <c:pt idx="4554">
                  <c:v>8.6354684224664302E-2</c:v>
                </c:pt>
                <c:pt idx="4555">
                  <c:v>8.6476808418495615E-2</c:v>
                </c:pt>
                <c:pt idx="4556">
                  <c:v>8.6596433998814962E-2</c:v>
                </c:pt>
                <c:pt idx="4557">
                  <c:v>8.671355166844491E-2</c:v>
                </c:pt>
                <c:pt idx="4558">
                  <c:v>8.6828150848295427E-2</c:v>
                </c:pt>
                <c:pt idx="4559">
                  <c:v>8.6940219703567592E-2</c:v>
                </c:pt>
                <c:pt idx="4560">
                  <c:v>8.7049745172098583E-2</c:v>
                </c:pt>
                <c:pt idx="4561">
                  <c:v>8.7156712994621008E-2</c:v>
                </c:pt>
                <c:pt idx="4562">
                  <c:v>8.726110774672205E-2</c:v>
                </c:pt>
                <c:pt idx="4563">
                  <c:v>8.7362912872300982E-2</c:v>
                </c:pt>
                <c:pt idx="4564">
                  <c:v>8.7462110718334776E-2</c:v>
                </c:pt>
                <c:pt idx="4565">
                  <c:v>8.7558682570774038E-2</c:v>
                </c:pt>
                <c:pt idx="4566">
                  <c:v>8.7652608782019192E-2</c:v>
                </c:pt>
                <c:pt idx="4567">
                  <c:v>8.7743869184975828E-2</c:v>
                </c:pt>
                <c:pt idx="4568">
                  <c:v>8.7832443739847832E-2</c:v>
                </c:pt>
                <c:pt idx="4569">
                  <c:v>8.7918313063135287E-2</c:v>
                </c:pt>
                <c:pt idx="4570">
                  <c:v>8.8001458705735031E-2</c:v>
                </c:pt>
                <c:pt idx="4571">
                  <c:v>8.8081863322466175E-2</c:v>
                </c:pt>
                <c:pt idx="4572">
                  <c:v>8.8159510820640247E-2</c:v>
                </c:pt>
                <c:pt idx="4573">
                  <c:v>8.8234386492721084E-2</c:v>
                </c:pt>
                <c:pt idx="4574">
                  <c:v>8.8306477134153558E-2</c:v>
                </c:pt>
                <c:pt idx="4575">
                  <c:v>8.8375771147241405E-2</c:v>
                </c:pt>
                <c:pt idx="4576">
                  <c:v>8.8442258631909659E-2</c:v>
                </c:pt>
                <c:pt idx="4577">
                  <c:v>8.850593146415317E-2</c:v>
                </c:pt>
                <c:pt idx="4578">
                  <c:v>8.8566783362936607E-2</c:v>
                </c:pt>
                <c:pt idx="4579">
                  <c:v>8.8624809946279345E-2</c:v>
                </c:pt>
                <c:pt idx="4580">
                  <c:v>8.8680008777224276E-2</c:v>
                </c:pt>
                <c:pt idx="4581">
                  <c:v>8.873237940036019E-2</c:v>
                </c:pt>
                <c:pt idx="4582">
                  <c:v>8.8781923369535165E-2</c:v>
                </c:pt>
                <c:pt idx="4583">
                  <c:v>8.8828644267370041E-2</c:v>
                </c:pt>
                <c:pt idx="4584">
                  <c:v>8.8872547717152015E-2</c:v>
                </c:pt>
                <c:pt idx="4585">
                  <c:v>8.8913641387661294E-2</c:v>
                </c:pt>
                <c:pt idx="4586">
                  <c:v>8.8951934991456316E-2</c:v>
                </c:pt>
                <c:pt idx="4587">
                  <c:v>8.8987440277118524E-2</c:v>
                </c:pt>
                <c:pt idx="4588">
                  <c:v>8.9020171015931834E-2</c:v>
                </c:pt>
                <c:pt idx="4589">
                  <c:v>8.9050142983449002E-2</c:v>
                </c:pt>
                <c:pt idx="4590">
                  <c:v>8.9077373936372495E-2</c:v>
                </c:pt>
                <c:pt idx="4591">
                  <c:v>8.9101883585157943E-2</c:v>
                </c:pt>
                <c:pt idx="4592">
                  <c:v>8.9123693562723968E-2</c:v>
                </c:pt>
                <c:pt idx="4593">
                  <c:v>8.9142827389633444E-2</c:v>
                </c:pt>
                <c:pt idx="4594">
                  <c:v>8.9159310436090905E-2</c:v>
                </c:pt>
                <c:pt idx="4595">
                  <c:v>8.9173169881082481E-2</c:v>
                </c:pt>
                <c:pt idx="4596">
                  <c:v>8.9184434668964988E-2</c:v>
                </c:pt>
                <c:pt idx="4597">
                  <c:v>8.9193135463795217E-2</c:v>
                </c:pt>
                <c:pt idx="4598">
                  <c:v>8.9199304601671928E-2</c:v>
                </c:pt>
                <c:pt idx="4599">
                  <c:v>8.9202976041348317E-2</c:v>
                </c:pt>
                <c:pt idx="4600">
                  <c:v>8.9204185313356443E-2</c:v>
                </c:pt>
                <c:pt idx="4601">
                  <c:v>8.9202969467870513E-2</c:v>
                </c:pt>
                <c:pt idx="4602">
                  <c:v>8.9199367021522202E-2</c:v>
                </c:pt>
                <c:pt idx="4603">
                  <c:v>8.9193417903366823E-2</c:v>
                </c:pt>
                <c:pt idx="4604">
                  <c:v>8.9185163400187187E-2</c:v>
                </c:pt>
                <c:pt idx="4605">
                  <c:v>8.9174646101308541E-2</c:v>
                </c:pt>
                <c:pt idx="4606">
                  <c:v>8.9161909843087708E-2</c:v>
                </c:pt>
                <c:pt idx="4607">
                  <c:v>8.9146999653226214E-2</c:v>
                </c:pt>
                <c:pt idx="4608">
                  <c:v>8.912996169504879E-2</c:v>
                </c:pt>
                <c:pt idx="4609">
                  <c:v>8.9110843211876359E-2</c:v>
                </c:pt>
                <c:pt idx="4610">
                  <c:v>8.908969247161401E-2</c:v>
                </c:pt>
                <c:pt idx="4611">
                  <c:v>8.9066558711665203E-2</c:v>
                </c:pt>
                <c:pt idx="4612">
                  <c:v>8.9041492084274157E-2</c:v>
                </c:pt>
                <c:pt idx="4613">
                  <c:v>8.9014543602390028E-2</c:v>
                </c:pt>
                <c:pt idx="4614">
                  <c:v>8.8985765086139493E-2</c:v>
                </c:pt>
                <c:pt idx="4615">
                  <c:v>8.8955209109984723E-2</c:v>
                </c:pt>
                <c:pt idx="4616">
                  <c:v>8.8922928950639732E-2</c:v>
                </c:pt>
                <c:pt idx="4617">
                  <c:v>8.8888978535807767E-2</c:v>
                </c:pt>
                <c:pt idx="4618">
                  <c:v>8.8853412393799194E-2</c:v>
                </c:pt>
                <c:pt idx="4619">
                  <c:v>8.88162856040806E-2</c:v>
                </c:pt>
                <c:pt idx="4620">
                  <c:v>8.8777653748802809E-2</c:v>
                </c:pt>
                <c:pt idx="4621">
                  <c:v>8.8737572865347211E-2</c:v>
                </c:pt>
                <c:pt idx="4622">
                  <c:v>8.8696099399927425E-2</c:v>
                </c:pt>
                <c:pt idx="4623">
                  <c:v>8.8653290162276757E-2</c:v>
                </c:pt>
                <c:pt idx="4624">
                  <c:v>8.8609202281447766E-2</c:v>
                </c:pt>
                <c:pt idx="4625">
                  <c:v>8.8563893162747237E-2</c:v>
                </c:pt>
                <c:pt idx="4626">
                  <c:v>8.8517420445823475E-2</c:v>
                </c:pt>
                <c:pt idx="4627">
                  <c:v>8.8469841963922144E-2</c:v>
                </c:pt>
                <c:pt idx="4628">
                  <c:v>8.8421215704320627E-2</c:v>
                </c:pt>
                <c:pt idx="4629">
                  <c:v>8.8371599715139651E-2</c:v>
                </c:pt>
                <c:pt idx="4630">
                  <c:v>8.8321051840499501E-2</c:v>
                </c:pt>
                <c:pt idx="4631">
                  <c:v>8.8269629316499135E-2</c:v>
                </c:pt>
                <c:pt idx="4632">
                  <c:v>8.821738843994989E-2</c:v>
                </c:pt>
                <c:pt idx="4633">
                  <c:v>8.8164384390288689E-2</c:v>
                </c:pt>
                <c:pt idx="4634">
                  <c:v>8.811067111851037E-2</c:v>
                </c:pt>
                <c:pt idx="4635">
                  <c:v>8.8056301250049665E-2</c:v>
                </c:pt>
                <c:pt idx="4636">
                  <c:v>8.8001325998487617E-2</c:v>
                </c:pt>
                <c:pt idx="4637">
                  <c:v>8.7945795089362427E-2</c:v>
                </c:pt>
                <c:pt idx="4638">
                  <c:v>8.78897566934847E-2</c:v>
                </c:pt>
                <c:pt idx="4639">
                  <c:v>8.7833257369188081E-2</c:v>
                </c:pt>
                <c:pt idx="4640">
                  <c:v>8.777634201296966E-2</c:v>
                </c:pt>
                <c:pt idx="4641">
                  <c:v>8.7719053817998341E-2</c:v>
                </c:pt>
                <c:pt idx="4642">
                  <c:v>8.7661434239991926E-2</c:v>
                </c:pt>
                <c:pt idx="4643">
                  <c:v>8.7603522969984721E-2</c:v>
                </c:pt>
                <c:pt idx="4644">
                  <c:v>8.7545357913531255E-2</c:v>
                </c:pt>
                <c:pt idx="4645">
                  <c:v>8.7486975175909504E-2</c:v>
                </c:pt>
                <c:pt idx="4646">
                  <c:v>8.7428409052909328E-2</c:v>
                </c:pt>
                <c:pt idx="4647">
                  <c:v>8.7369692026809456E-2</c:v>
                </c:pt>
                <c:pt idx="4648">
                  <c:v>8.7310854767166338E-2</c:v>
                </c:pt>
                <c:pt idx="4649">
                  <c:v>8.7251926136055813E-2</c:v>
                </c:pt>
                <c:pt idx="4650">
                  <c:v>8.7192933197425326E-2</c:v>
                </c:pt>
                <c:pt idx="4651">
                  <c:v>8.7133901230232652E-2</c:v>
                </c:pt>
                <c:pt idx="4652">
                  <c:v>8.7074853745061992E-2</c:v>
                </c:pt>
                <c:pt idx="4653">
                  <c:v>8.7015812503924636E-2</c:v>
                </c:pt>
                <c:pt idx="4654">
                  <c:v>8.6956797542967007E-2</c:v>
                </c:pt>
                <c:pt idx="4655">
                  <c:v>8.6897827197821506E-2</c:v>
                </c:pt>
                <c:pt idx="4656">
                  <c:v>8.683891813135218E-2</c:v>
                </c:pt>
                <c:pt idx="4657">
                  <c:v>8.6780085363558787E-2</c:v>
                </c:pt>
                <c:pt idx="4658">
                  <c:v>8.6721342303416493E-2</c:v>
                </c:pt>
                <c:pt idx="4659">
                  <c:v>8.6662700782439941E-2</c:v>
                </c:pt>
                <c:pt idx="4660">
                  <c:v>8.6604171089774959E-2</c:v>
                </c:pt>
                <c:pt idx="4661">
                  <c:v>8.6545762008628832E-2</c:v>
                </c:pt>
                <c:pt idx="4662">
                  <c:v>8.6487480853863929E-2</c:v>
                </c:pt>
                <c:pt idx="4663">
                  <c:v>8.6429333510589443E-2</c:v>
                </c:pt>
                <c:pt idx="4664">
                  <c:v>8.6371324473594746E-2</c:v>
                </c:pt>
                <c:pt idx="4665">
                  <c:v>8.6313456887479656E-2</c:v>
                </c:pt>
                <c:pt idx="4666">
                  <c:v>8.6255732587343675E-2</c:v>
                </c:pt>
                <c:pt idx="4667">
                  <c:v>8.6198152139907613E-2</c:v>
                </c:pt>
                <c:pt idx="4668">
                  <c:v>8.614071488494747E-2</c:v>
                </c:pt>
                <c:pt idx="4669">
                  <c:v>8.6083418976929837E-2</c:v>
                </c:pt>
                <c:pt idx="4670">
                  <c:v>8.6026261426744174E-2</c:v>
                </c:pt>
                <c:pt idx="4671">
                  <c:v>8.5969238143437238E-2</c:v>
                </c:pt>
                <c:pt idx="4672">
                  <c:v>8.5912343975859062E-2</c:v>
                </c:pt>
                <c:pt idx="4673">
                  <c:v>8.585557275413834E-2</c:v>
                </c:pt>
                <c:pt idx="4674">
                  <c:v>8.5798917330911217E-2</c:v>
                </c:pt>
                <c:pt idx="4675">
                  <c:v>8.5742369622232653E-2</c:v>
                </c:pt>
                <c:pt idx="4676">
                  <c:v>8.5685920648105929E-2</c:v>
                </c:pt>
                <c:pt idx="4677">
                  <c:v>8.5629560572572219E-2</c:v>
                </c:pt>
                <c:pt idx="4678">
                  <c:v>8.557327874330406E-2</c:v>
                </c:pt>
                <c:pt idx="4679">
                  <c:v>8.5517063730656498E-2</c:v>
                </c:pt>
                <c:pt idx="4680">
                  <c:v>8.5460903366128715E-2</c:v>
                </c:pt>
                <c:pt idx="4681">
                  <c:v>8.5404784780198709E-2</c:v>
                </c:pt>
                <c:pt idx="4682">
                  <c:v>8.534869443949275E-2</c:v>
                </c:pt>
                <c:pt idx="4683">
                  <c:v>8.5292618183259478E-2</c:v>
                </c:pt>
                <c:pt idx="4684">
                  <c:v>8.5236541259119294E-2</c:v>
                </c:pt>
                <c:pt idx="4685">
                  <c:v>8.5180448358065111E-2</c:v>
                </c:pt>
                <c:pt idx="4686">
                  <c:v>8.5124323648691685E-2</c:v>
                </c:pt>
                <c:pt idx="4687">
                  <c:v>8.5068150810636636E-2</c:v>
                </c:pt>
                <c:pt idx="4688">
                  <c:v>8.5011913067216713E-2</c:v>
                </c:pt>
                <c:pt idx="4689">
                  <c:v>8.4955593217246494E-2</c:v>
                </c:pt>
                <c:pt idx="4690">
                  <c:v>8.4899173666029684E-2</c:v>
                </c:pt>
                <c:pt idx="4691">
                  <c:v>8.4842636497738835E-2</c:v>
                </c:pt>
                <c:pt idx="4692">
                  <c:v>8.4785963680110654E-2</c:v>
                </c:pt>
                <c:pt idx="4693">
                  <c:v>8.472913737643345E-2</c:v>
                </c:pt>
                <c:pt idx="4694">
                  <c:v>8.4672140201561177E-2</c:v>
                </c:pt>
                <c:pt idx="4695">
                  <c:v>8.461495535999293E-2</c:v>
                </c:pt>
                <c:pt idx="4696">
                  <c:v>8.455756673239169E-2</c:v>
                </c:pt>
                <c:pt idx="4697">
                  <c:v>8.449995895142462E-2</c:v>
                </c:pt>
                <c:pt idx="4698">
                  <c:v>8.4442117469327949E-2</c:v>
                </c:pt>
                <c:pt idx="4699">
                  <c:v>8.4384028617751711E-2</c:v>
                </c:pt>
                <c:pt idx="4700">
                  <c:v>8.4325679660341324E-2</c:v>
                </c:pt>
                <c:pt idx="4701">
                  <c:v>8.4267058838494918E-2</c:v>
                </c:pt>
                <c:pt idx="4702">
                  <c:v>8.4208155410712318E-2</c:v>
                </c:pt>
                <c:pt idx="4703">
                  <c:v>8.4148959685936844E-2</c:v>
                </c:pt>
                <c:pt idx="4704">
                  <c:v>8.4089463051271574E-2</c:v>
                </c:pt>
                <c:pt idx="4705">
                  <c:v>8.4029657994435916E-2</c:v>
                </c:pt>
                <c:pt idx="4706">
                  <c:v>8.3969538121311527E-2</c:v>
                </c:pt>
                <c:pt idx="4707">
                  <c:v>8.3909098168909971E-2</c:v>
                </c:pt>
                <c:pt idx="4708">
                  <c:v>8.3848334014080622E-2</c:v>
                </c:pt>
                <c:pt idx="4709">
                  <c:v>8.3787242678261459E-2</c:v>
                </c:pt>
                <c:pt idx="4710">
                  <c:v>8.372582232856049E-2</c:v>
                </c:pt>
                <c:pt idx="4711">
                  <c:v>8.3664072275443049E-2</c:v>
                </c:pt>
                <c:pt idx="4712">
                  <c:v>8.3601992967285974E-2</c:v>
                </c:pt>
                <c:pt idx="4713">
                  <c:v>8.353958598204668E-2</c:v>
                </c:pt>
                <c:pt idx="4714">
                  <c:v>8.3476854016282201E-2</c:v>
                </c:pt>
                <c:pt idx="4715">
                  <c:v>8.3413800871743271E-2</c:v>
                </c:pt>
                <c:pt idx="4716">
                  <c:v>8.3350431439754347E-2</c:v>
                </c:pt>
                <c:pt idx="4717">
                  <c:v>8.3286751683580559E-2</c:v>
                </c:pt>
                <c:pt idx="4718">
                  <c:v>8.3222768618972556E-2</c:v>
                </c:pt>
                <c:pt idx="4719">
                  <c:v>8.3158490293067974E-2</c:v>
                </c:pt>
                <c:pt idx="4720">
                  <c:v>8.3093925761820855E-2</c:v>
                </c:pt>
                <c:pt idx="4721">
                  <c:v>8.302908506611785E-2</c:v>
                </c:pt>
                <c:pt idx="4722">
                  <c:v>8.296397920673379E-2</c:v>
                </c:pt>
                <c:pt idx="4723">
                  <c:v>8.2898620118268568E-2</c:v>
                </c:pt>
                <c:pt idx="4724">
                  <c:v>8.2833020642199232E-2</c:v>
                </c:pt>
                <c:pt idx="4725">
                  <c:v>8.2767194499173954E-2</c:v>
                </c:pt>
                <c:pt idx="4726">
                  <c:v>8.2701156260665293E-2</c:v>
                </c:pt>
                <c:pt idx="4727">
                  <c:v>8.2634921320095062E-2</c:v>
                </c:pt>
                <c:pt idx="4728">
                  <c:v>8.2568505863532482E-2</c:v>
                </c:pt>
                <c:pt idx="4729">
                  <c:v>8.2501926840065243E-2</c:v>
                </c:pt>
                <c:pt idx="4730">
                  <c:v>8.2435201931932309E-2</c:v>
                </c:pt>
                <c:pt idx="4731">
                  <c:v>8.236834952450367E-2</c:v>
                </c:pt>
                <c:pt idx="4732">
                  <c:v>8.2301388676185333E-2</c:v>
                </c:pt>
                <c:pt idx="4733">
                  <c:v>8.2234339088323158E-2</c:v>
                </c:pt>
                <c:pt idx="4734">
                  <c:v>8.2167221075172533E-2</c:v>
                </c:pt>
                <c:pt idx="4735">
                  <c:v>8.2100055533996755E-2</c:v>
                </c:pt>
                <c:pt idx="4736">
                  <c:v>8.2032863915351806E-2</c:v>
                </c:pt>
                <c:pt idx="4737">
                  <c:v>8.1965668193610966E-2</c:v>
                </c:pt>
                <c:pt idx="4738">
                  <c:v>8.1898490837777282E-2</c:v>
                </c:pt>
                <c:pt idx="4739">
                  <c:v>8.1831354782629859E-2</c:v>
                </c:pt>
                <c:pt idx="4740">
                  <c:v>8.176428340024279E-2</c:v>
                </c:pt>
                <c:pt idx="4741">
                  <c:v>8.1697300471915785E-2</c:v>
                </c:pt>
                <c:pt idx="4742">
                  <c:v>8.1630430160547982E-2</c:v>
                </c:pt>
                <c:pt idx="4743">
                  <c:v>8.1563696983486561E-2</c:v>
                </c:pt>
                <c:pt idx="4744">
                  <c:v>8.1497125785876368E-2</c:v>
                </c:pt>
                <c:pt idx="4745">
                  <c:v>8.1430741714534446E-2</c:v>
                </c:pt>
                <c:pt idx="4746">
                  <c:v>8.1364570192371269E-2</c:v>
                </c:pt>
                <c:pt idx="4747">
                  <c:v>8.1298636893375964E-2</c:v>
                </c:pt>
                <c:pt idx="4748">
                  <c:v>8.1232967718183446E-2</c:v>
                </c:pt>
                <c:pt idx="4749">
                  <c:v>8.1167588770234708E-2</c:v>
                </c:pt>
                <c:pt idx="4750">
                  <c:v>8.1102526332544056E-2</c:v>
                </c:pt>
                <c:pt idx="4751">
                  <c:v>8.1037806845081134E-2</c:v>
                </c:pt>
                <c:pt idx="4752">
                  <c:v>8.0973456882775741E-2</c:v>
                </c:pt>
                <c:pt idx="4753">
                  <c:v>8.0909503134151378E-2</c:v>
                </c:pt>
                <c:pt idx="4754">
                  <c:v>8.0845972313129982E-2</c:v>
                </c:pt>
                <c:pt idx="4755">
                  <c:v>8.0782890858728654E-2</c:v>
                </c:pt>
                <c:pt idx="4756">
                  <c:v>8.0720284462622027E-2</c:v>
                </c:pt>
                <c:pt idx="4757">
                  <c:v>8.0658177685416568E-2</c:v>
                </c:pt>
                <c:pt idx="4758">
                  <c:v>8.0596593760630539E-2</c:v>
                </c:pt>
                <c:pt idx="4759">
                  <c:v>8.0535554480332519E-2</c:v>
                </c:pt>
                <c:pt idx="4760">
                  <c:v>8.0475080097126478E-2</c:v>
                </c:pt>
                <c:pt idx="4761">
                  <c:v>8.0415189238642742E-2</c:v>
                </c:pt>
                <c:pt idx="4762">
                  <c:v>8.0355898833655362E-2</c:v>
                </c:pt>
                <c:pt idx="4763">
                  <c:v>8.029722404909713E-2</c:v>
                </c:pt>
                <c:pt idx="4764">
                  <c:v>8.0239178237281827E-2</c:v>
                </c:pt>
                <c:pt idx="4765">
                  <c:v>8.0181772892671227E-2</c:v>
                </c:pt>
                <c:pt idx="4766">
                  <c:v>8.0125017617557762E-2</c:v>
                </c:pt>
                <c:pt idx="4767">
                  <c:v>8.0068920096059357E-2</c:v>
                </c:pt>
                <c:pt idx="4768">
                  <c:v>8.0013486075852264E-2</c:v>
                </c:pt>
                <c:pt idx="4769">
                  <c:v>7.9958719357095032E-2</c:v>
                </c:pt>
                <c:pt idx="4770">
                  <c:v>7.9904621788020685E-2</c:v>
                </c:pt>
                <c:pt idx="4771">
                  <c:v>7.9851193266701773E-2</c:v>
                </c:pt>
                <c:pt idx="4772">
                  <c:v>7.9798431748515891E-2</c:v>
                </c:pt>
                <c:pt idx="4773">
                  <c:v>7.9746333258861948E-2</c:v>
                </c:pt>
                <c:pt idx="4774">
                  <c:v>7.9694891910702226E-2</c:v>
                </c:pt>
                <c:pt idx="4775">
                  <c:v>7.9644099926524423E-2</c:v>
                </c:pt>
                <c:pt idx="4776">
                  <c:v>7.9593947664340831E-2</c:v>
                </c:pt>
                <c:pt idx="4777">
                  <c:v>7.954442364736064E-2</c:v>
                </c:pt>
                <c:pt idx="4778">
                  <c:v>7.9495514596991723E-2</c:v>
                </c:pt>
                <c:pt idx="4779">
                  <c:v>7.9447205534393536E-2</c:v>
                </c:pt>
                <c:pt idx="4780">
                  <c:v>7.9399480091436825E-2</c:v>
                </c:pt>
                <c:pt idx="4781">
                  <c:v>7.9352320991939326E-2</c:v>
                </c:pt>
                <c:pt idx="4782">
                  <c:v>7.9305710449454392E-2</c:v>
                </c:pt>
                <c:pt idx="4783">
                  <c:v>7.9259630385167409E-2</c:v>
                </c:pt>
                <c:pt idx="4784">
                  <c:v>7.921406256869247E-2</c:v>
                </c:pt>
                <c:pt idx="4785">
                  <c:v>7.9168988744999155E-2</c:v>
                </c:pt>
                <c:pt idx="4786">
                  <c:v>7.9124390750980267E-2</c:v>
                </c:pt>
                <c:pt idx="4787">
                  <c:v>7.9080250622309944E-2</c:v>
                </c:pt>
                <c:pt idx="4788">
                  <c:v>7.9036550691104296E-2</c:v>
                </c:pt>
                <c:pt idx="4789">
                  <c:v>7.8993273674873798E-2</c:v>
                </c:pt>
                <c:pt idx="4790">
                  <c:v>7.8950402757237262E-2</c:v>
                </c:pt>
                <c:pt idx="4791">
                  <c:v>7.8907921660848215E-2</c:v>
                </c:pt>
                <c:pt idx="4792">
                  <c:v>7.8865814712968038E-2</c:v>
                </c:pt>
                <c:pt idx="4793">
                  <c:v>7.8824066904101625E-2</c:v>
                </c:pt>
                <c:pt idx="4794">
                  <c:v>7.8782663940095032E-2</c:v>
                </c:pt>
                <c:pt idx="4795">
                  <c:v>7.8741592288077797E-2</c:v>
                </c:pt>
                <c:pt idx="4796">
                  <c:v>7.8700839216617358E-2</c:v>
                </c:pt>
                <c:pt idx="4797">
                  <c:v>7.8660392830436049E-2</c:v>
                </c:pt>
                <c:pt idx="4798">
                  <c:v>7.8620242100027854E-2</c:v>
                </c:pt>
                <c:pt idx="4799">
                  <c:v>7.8580376886496023E-2</c:v>
                </c:pt>
                <c:pt idx="4800">
                  <c:v>7.8540787961919031E-2</c:v>
                </c:pt>
                <c:pt idx="4801">
                  <c:v>7.8501467025539173E-2</c:v>
                </c:pt>
                <c:pt idx="4802">
                  <c:v>7.846240671605352E-2</c:v>
                </c:pt>
                <c:pt idx="4803">
                  <c:v>7.8423600620275272E-2</c:v>
                </c:pt>
                <c:pt idx="4804">
                  <c:v>7.8385043278420566E-2</c:v>
                </c:pt>
                <c:pt idx="4805">
                  <c:v>7.8346730186263772E-2</c:v>
                </c:pt>
                <c:pt idx="4806">
                  <c:v>7.83086577943925E-2</c:v>
                </c:pt>
                <c:pt idx="4807">
                  <c:v>7.8270823504783177E-2</c:v>
                </c:pt>
                <c:pt idx="4808">
                  <c:v>7.8233225664905731E-2</c:v>
                </c:pt>
                <c:pt idx="4809">
                  <c:v>7.8195863559557016E-2</c:v>
                </c:pt>
                <c:pt idx="4810">
                  <c:v>7.8158737400611342E-2</c:v>
                </c:pt>
                <c:pt idx="4811">
                  <c:v>7.8121848314867473E-2</c:v>
                </c:pt>
                <c:pt idx="4812">
                  <c:v>7.8085198330162059E-2</c:v>
                </c:pt>
                <c:pt idx="4813">
                  <c:v>7.8048790359909553E-2</c:v>
                </c:pt>
                <c:pt idx="4814">
                  <c:v>7.8012628186221677E-2</c:v>
                </c:pt>
                <c:pt idx="4815">
                  <c:v>7.7976716441749486E-2</c:v>
                </c:pt>
                <c:pt idx="4816">
                  <c:v>7.7941060590384387E-2</c:v>
                </c:pt>
                <c:pt idx="4817">
                  <c:v>7.790566690694567E-2</c:v>
                </c:pt>
                <c:pt idx="4818">
                  <c:v>7.7870542455975633E-2</c:v>
                </c:pt>
                <c:pt idx="4819">
                  <c:v>7.7835695069756419E-2</c:v>
                </c:pt>
                <c:pt idx="4820">
                  <c:v>7.7801133325654262E-2</c:v>
                </c:pt>
                <c:pt idx="4821">
                  <c:v>7.7766866522893011E-2</c:v>
                </c:pt>
                <c:pt idx="4822">
                  <c:v>7.7732904658850008E-2</c:v>
                </c:pt>
                <c:pt idx="4823">
                  <c:v>7.7699258404963376E-2</c:v>
                </c:pt>
                <c:pt idx="4824">
                  <c:v>7.766593908233263E-2</c:v>
                </c:pt>
                <c:pt idx="4825">
                  <c:v>7.7632958637090271E-2</c:v>
                </c:pt>
                <c:pt idx="4826">
                  <c:v>7.7600329615616262E-2</c:v>
                </c:pt>
                <c:pt idx="4827">
                  <c:v>7.7568065139662037E-2</c:v>
                </c:pt>
                <c:pt idx="4828">
                  <c:v>7.7536178881446857E-2</c:v>
                </c:pt>
                <c:pt idx="4829">
                  <c:v>7.7504684987389175E-2</c:v>
                </c:pt>
                <c:pt idx="4830">
                  <c:v>7.7473597839844782E-2</c:v>
                </c:pt>
                <c:pt idx="4831">
                  <c:v>7.7442931687353112E-2</c:v>
                </c:pt>
                <c:pt idx="4832">
                  <c:v>7.7412700342163923E-2</c:v>
                </c:pt>
                <c:pt idx="4833">
                  <c:v>7.7382917020502595E-2</c:v>
                </c:pt>
                <c:pt idx="4834">
                  <c:v>7.7353594244825644E-2</c:v>
                </c:pt>
                <c:pt idx="4835">
                  <c:v>7.7324743758344999E-2</c:v>
                </c:pt>
                <c:pt idx="4836">
                  <c:v>7.7296376448932419E-2</c:v>
                </c:pt>
                <c:pt idx="4837">
                  <c:v>7.7268502281765919E-2</c:v>
                </c:pt>
                <c:pt idx="4838">
                  <c:v>7.7241130240195563E-2</c:v>
                </c:pt>
                <c:pt idx="4839">
                  <c:v>7.7214268274329728E-2</c:v>
                </c:pt>
                <c:pt idx="4840">
                  <c:v>7.7187923256867005E-2</c:v>
                </c:pt>
                <c:pt idx="4841">
                  <c:v>7.7162100945717016E-2</c:v>
                </c:pt>
                <c:pt idx="4842">
                  <c:v>7.7136805952975354E-2</c:v>
                </c:pt>
                <c:pt idx="4843">
                  <c:v>7.7112041719836405E-2</c:v>
                </c:pt>
                <c:pt idx="4844">
                  <c:v>7.7087810497046966E-2</c:v>
                </c:pt>
                <c:pt idx="4845">
                  <c:v>7.7064113330521683E-2</c:v>
                </c:pt>
                <c:pt idx="4846">
                  <c:v>7.704095005175908E-2</c:v>
                </c:pt>
                <c:pt idx="4847">
                  <c:v>7.7018319272713992E-2</c:v>
                </c:pt>
                <c:pt idx="4848">
                  <c:v>7.699621838479824E-2</c:v>
                </c:pt>
                <c:pt idx="4849">
                  <c:v>7.6974643561698378E-2</c:v>
                </c:pt>
                <c:pt idx="4850">
                  <c:v>7.6953589765713384E-2</c:v>
                </c:pt>
                <c:pt idx="4851">
                  <c:v>7.693305075733077E-2</c:v>
                </c:pt>
                <c:pt idx="4852">
                  <c:v>7.6913019107773803E-2</c:v>
                </c:pt>
                <c:pt idx="4853">
                  <c:v>7.6893486214266032E-2</c:v>
                </c:pt>
                <c:pt idx="4854">
                  <c:v>7.687444231777267E-2</c:v>
                </c:pt>
                <c:pt idx="4855">
                  <c:v>7.6855876522991098E-2</c:v>
                </c:pt>
                <c:pt idx="4856">
                  <c:v>7.6837776820375139E-2</c:v>
                </c:pt>
                <c:pt idx="4857">
                  <c:v>7.6820130109989296E-2</c:v>
                </c:pt>
                <c:pt idx="4858">
                  <c:v>7.6802922227000844E-2</c:v>
                </c:pt>
                <c:pt idx="4859">
                  <c:v>7.6786137968627877E-2</c:v>
                </c:pt>
                <c:pt idx="4860">
                  <c:v>7.6769761122372729E-2</c:v>
                </c:pt>
                <c:pt idx="4861">
                  <c:v>7.6753774495379443E-2</c:v>
                </c:pt>
                <c:pt idx="4862">
                  <c:v>7.673815994476374E-2</c:v>
                </c:pt>
                <c:pt idx="4863">
                  <c:v>7.6722898408773429E-2</c:v>
                </c:pt>
                <c:pt idx="4864">
                  <c:v>7.6707969938645912E-2</c:v>
                </c:pt>
                <c:pt idx="4865">
                  <c:v>7.6693353731036973E-2</c:v>
                </c:pt>
                <c:pt idx="4866">
                  <c:v>7.6679028160904925E-2</c:v>
                </c:pt>
                <c:pt idx="4867">
                  <c:v>7.6664970814739788E-2</c:v>
                </c:pt>
                <c:pt idx="4868">
                  <c:v>7.665115852403584E-2</c:v>
                </c:pt>
                <c:pt idx="4869">
                  <c:v>7.663756739891317E-2</c:v>
                </c:pt>
                <c:pt idx="4870">
                  <c:v>7.662417286179854E-2</c:v>
                </c:pt>
                <c:pt idx="4871">
                  <c:v>7.6610949681085158E-2</c:v>
                </c:pt>
                <c:pt idx="4872">
                  <c:v>7.6597872004694215E-2</c:v>
                </c:pt>
                <c:pt idx="4873">
                  <c:v>7.6584913393468998E-2</c:v>
                </c:pt>
                <c:pt idx="4874">
                  <c:v>7.6572046854336426E-2</c:v>
                </c:pt>
                <c:pt idx="4875">
                  <c:v>7.6559244873176613E-2</c:v>
                </c:pt>
                <c:pt idx="4876">
                  <c:v>7.6546479447346577E-2</c:v>
                </c:pt>
                <c:pt idx="4877">
                  <c:v>7.6533722117807526E-2</c:v>
                </c:pt>
                <c:pt idx="4878">
                  <c:v>7.6520944000811192E-2</c:v>
                </c:pt>
                <c:pt idx="4879">
                  <c:v>7.6508115819103578E-2</c:v>
                </c:pt>
                <c:pt idx="4880">
                  <c:v>7.6495207932609444E-2</c:v>
                </c:pt>
                <c:pt idx="4881">
                  <c:v>7.6482190368563976E-2</c:v>
                </c:pt>
                <c:pt idx="4882">
                  <c:v>7.646903285106231E-2</c:v>
                </c:pt>
                <c:pt idx="4883">
                  <c:v>7.6455704829999804E-2</c:v>
                </c:pt>
                <c:pt idx="4884">
                  <c:v>7.6442175509380914E-2</c:v>
                </c:pt>
                <c:pt idx="4885">
                  <c:v>7.642841387497562E-2</c:v>
                </c:pt>
                <c:pt idx="4886">
                  <c:v>7.641438872130632E-2</c:v>
                </c:pt>
                <c:pt idx="4887">
                  <c:v>7.6400068677950794E-2</c:v>
                </c:pt>
                <c:pt idx="4888">
                  <c:v>7.6385422235148631E-2</c:v>
                </c:pt>
                <c:pt idx="4889">
                  <c:v>7.6370417768700946E-2</c:v>
                </c:pt>
                <c:pt idx="4890">
                  <c:v>7.6355023564156577E-2</c:v>
                </c:pt>
                <c:pt idx="4891">
                  <c:v>7.6339207921274729E-2</c:v>
                </c:pt>
                <c:pt idx="4892">
                  <c:v>7.6322939513194188E-2</c:v>
                </c:pt>
                <c:pt idx="4893">
                  <c:v>7.630618795231367E-2</c:v>
                </c:pt>
                <c:pt idx="4894">
                  <c:v>7.6288924249695439E-2</c:v>
                </c:pt>
                <c:pt idx="4895">
                  <c:v>7.6271121049137774E-2</c:v>
                </c:pt>
                <c:pt idx="4896">
                  <c:v>7.62527527632373E-2</c:v>
                </c:pt>
                <c:pt idx="4897">
                  <c:v>7.6233795689860204E-2</c:v>
                </c:pt>
                <c:pt idx="4898">
                  <c:v>7.6214228113630419E-2</c:v>
                </c:pt>
                <c:pt idx="4899">
                  <c:v>7.6194030393491236E-2</c:v>
                </c:pt>
                <c:pt idx="4900">
                  <c:v>7.6173185037213709E-2</c:v>
                </c:pt>
                <c:pt idx="4901">
                  <c:v>7.6151676763681342E-2</c:v>
                </c:pt>
                <c:pt idx="4902">
                  <c:v>7.6129492553743169E-2</c:v>
                </c:pt>
                <c:pt idx="4903">
                  <c:v>7.6106621690392354E-2</c:v>
                </c:pt>
                <c:pt idx="4904">
                  <c:v>7.608305578899241E-2</c:v>
                </c:pt>
                <c:pt idx="4905">
                  <c:v>7.60587888182402E-2</c:v>
                </c:pt>
                <c:pt idx="4906">
                  <c:v>7.603381711252187E-2</c:v>
                </c:pt>
                <c:pt idx="4907">
                  <c:v>7.6008139376288086E-2</c:v>
                </c:pt>
                <c:pt idx="4908">
                  <c:v>7.5981756681043081E-2</c:v>
                </c:pt>
                <c:pt idx="4909">
                  <c:v>7.5954672455514127E-2</c:v>
                </c:pt>
                <c:pt idx="4910">
                  <c:v>7.5926892469539792E-2</c:v>
                </c:pt>
                <c:pt idx="4911">
                  <c:v>7.5898424812188087E-2</c:v>
                </c:pt>
                <c:pt idx="4912">
                  <c:v>7.5869279864589134E-2</c:v>
                </c:pt>
                <c:pt idx="4913">
                  <c:v>7.5839470267943396E-2</c:v>
                </c:pt>
                <c:pt idx="4914">
                  <c:v>7.580901088713983E-2</c:v>
                </c:pt>
                <c:pt idx="4915">
                  <c:v>7.5777918770397884E-2</c:v>
                </c:pt>
                <c:pt idx="4916">
                  <c:v>7.5746213105322632E-2</c:v>
                </c:pt>
                <c:pt idx="4917">
                  <c:v>7.5713915171741877E-2</c:v>
                </c:pt>
                <c:pt idx="4918">
                  <c:v>7.5681048291673547E-2</c:v>
                </c:pt>
                <c:pt idx="4919">
                  <c:v>7.564763777675132E-2</c:v>
                </c:pt>
                <c:pt idx="4920">
                  <c:v>7.5613710873417492E-2</c:v>
                </c:pt>
                <c:pt idx="4921">
                  <c:v>7.5579296706174498E-2</c:v>
                </c:pt>
                <c:pt idx="4922">
                  <c:v>7.5544426219168362E-2</c:v>
                </c:pt>
                <c:pt idx="4923">
                  <c:v>7.55091321163604E-2</c:v>
                </c:pt>
                <c:pt idx="4924">
                  <c:v>7.5473448800528725E-2</c:v>
                </c:pt>
                <c:pt idx="4925">
                  <c:v>7.5437412311324059E-2</c:v>
                </c:pt>
                <c:pt idx="4926">
                  <c:v>7.5401060262591399E-2</c:v>
                </c:pt>
                <c:pt idx="4927">
                  <c:v>7.5364431779153862E-2</c:v>
                </c:pt>
                <c:pt idx="4928">
                  <c:v>7.5327567433241982E-2</c:v>
                </c:pt>
                <c:pt idx="4929">
                  <c:v>7.5290509132141678E-2</c:v>
                </c:pt>
                <c:pt idx="4930">
                  <c:v>7.5253299852559005E-2</c:v>
                </c:pt>
                <c:pt idx="4931">
                  <c:v>7.5215983250644422E-2</c:v>
                </c:pt>
                <c:pt idx="4932">
                  <c:v>7.5178603335725402E-2</c:v>
                </c:pt>
                <c:pt idx="4933">
                  <c:v>7.5141204279186094E-2</c:v>
                </c:pt>
                <c:pt idx="4934">
                  <c:v>7.5103830282217968E-2</c:v>
                </c:pt>
                <c:pt idx="4935">
                  <c:v>7.5066525455498911E-2</c:v>
                </c:pt>
                <c:pt idx="4936">
                  <c:v>7.5029333708135568E-2</c:v>
                </c:pt>
                <c:pt idx="4937">
                  <c:v>7.499229864532754E-2</c:v>
                </c:pt>
                <c:pt idx="4938">
                  <c:v>7.4955463474313783E-2</c:v>
                </c:pt>
                <c:pt idx="4939">
                  <c:v>7.4918870918181377E-2</c:v>
                </c:pt>
                <c:pt idx="4940">
                  <c:v>7.4882563137132208E-2</c:v>
                </c:pt>
                <c:pt idx="4941">
                  <c:v>7.4846581656817776E-2</c:v>
                </c:pt>
                <c:pt idx="4942">
                  <c:v>7.4810967303367143E-2</c:v>
                </c:pt>
                <c:pt idx="4943">
                  <c:v>7.4775760144747794E-2</c:v>
                </c:pt>
                <c:pt idx="4944">
                  <c:v>7.4740999438112077E-2</c:v>
                </c:pt>
                <c:pt idx="4945">
                  <c:v>7.4706723582796702E-2</c:v>
                </c:pt>
                <c:pt idx="4946">
                  <c:v>7.4672970078655171E-2</c:v>
                </c:pt>
                <c:pt idx="4947">
                  <c:v>7.4639775489416332E-2</c:v>
                </c:pt>
                <c:pt idx="4948">
                  <c:v>7.4607175410774398E-2</c:v>
                </c:pt>
                <c:pt idx="4949">
                  <c:v>7.45752044429287E-2</c:v>
                </c:pt>
                <c:pt idx="4950">
                  <c:v>7.454389616730242E-2</c:v>
                </c:pt>
                <c:pt idx="4951">
                  <c:v>7.451328312718189E-2</c:v>
                </c:pt>
                <c:pt idx="4952">
                  <c:v>7.4483396812028216E-2</c:v>
                </c:pt>
                <c:pt idx="4953">
                  <c:v>7.4454267645225322E-2</c:v>
                </c:pt>
                <c:pt idx="4954">
                  <c:v>7.4425924975037402E-2</c:v>
                </c:pt>
                <c:pt idx="4955">
                  <c:v>7.4398397068559718E-2</c:v>
                </c:pt>
                <c:pt idx="4956">
                  <c:v>7.4371711108457236E-2</c:v>
                </c:pt>
                <c:pt idx="4957">
                  <c:v>7.43458931922934E-2</c:v>
                </c:pt>
                <c:pt idx="4958">
                  <c:v>7.43209683342623E-2</c:v>
                </c:pt>
                <c:pt idx="4959">
                  <c:v>7.4296960469145384E-2</c:v>
                </c:pt>
                <c:pt idx="4960">
                  <c:v>7.4273892458322749E-2</c:v>
                </c:pt>
                <c:pt idx="4961">
                  <c:v>7.4251786097677588E-2</c:v>
                </c:pt>
                <c:pt idx="4962">
                  <c:v>7.4230662127239874E-2</c:v>
                </c:pt>
                <c:pt idx="4963">
                  <c:v>7.4210540242423739E-2</c:v>
                </c:pt>
                <c:pt idx="4964">
                  <c:v>7.4191439106719895E-2</c:v>
                </c:pt>
                <c:pt idx="4965">
                  <c:v>7.4173376365712113E-2</c:v>
                </c:pt>
                <c:pt idx="4966">
                  <c:v>7.4156368662293262E-2</c:v>
                </c:pt>
                <c:pt idx="4967">
                  <c:v>7.4140431652963232E-2</c:v>
                </c:pt>
                <c:pt idx="4968">
                  <c:v>7.4125580025097781E-2</c:v>
                </c:pt>
                <c:pt idx="4969">
                  <c:v>7.4111827515082912E-2</c:v>
                </c:pt>
                <c:pt idx="4970">
                  <c:v>7.4099186927215774E-2</c:v>
                </c:pt>
                <c:pt idx="4971">
                  <c:v>7.4087670153278329E-2</c:v>
                </c:pt>
                <c:pt idx="4972">
                  <c:v>7.4077288192696267E-2</c:v>
                </c:pt>
                <c:pt idx="4973">
                  <c:v>7.4068051173199659E-2</c:v>
                </c:pt>
                <c:pt idx="4974">
                  <c:v>7.40599683719078E-2</c:v>
                </c:pt>
                <c:pt idx="4975">
                  <c:v>7.4053048236765492E-2</c:v>
                </c:pt>
                <c:pt idx="4976">
                  <c:v>7.4047298408261519E-2</c:v>
                </c:pt>
                <c:pt idx="4977">
                  <c:v>7.4042725741366167E-2</c:v>
                </c:pt>
                <c:pt idx="4978">
                  <c:v>7.4039336327627076E-2</c:v>
                </c:pt>
                <c:pt idx="4979">
                  <c:v>7.4037135517368166E-2</c:v>
                </c:pt>
                <c:pt idx="4980">
                  <c:v>7.4036127941939089E-2</c:v>
                </c:pt>
                <c:pt idx="4981">
                  <c:v>7.4036317535967053E-2</c:v>
                </c:pt>
                <c:pt idx="4982">
                  <c:v>7.4037707559566235E-2</c:v>
                </c:pt>
                <c:pt idx="4983">
                  <c:v>7.4040300620462601E-2</c:v>
                </c:pt>
                <c:pt idx="4984">
                  <c:v>7.4044098695996402E-2</c:v>
                </c:pt>
                <c:pt idx="4985">
                  <c:v>7.4049103154966212E-2</c:v>
                </c:pt>
                <c:pt idx="4986">
                  <c:v>7.4055314779282427E-2</c:v>
                </c:pt>
                <c:pt idx="4987">
                  <c:v>7.4062733785400015E-2</c:v>
                </c:pt>
                <c:pt idx="4988">
                  <c:v>7.4071359845503254E-2</c:v>
                </c:pt>
                <c:pt idx="4989">
                  <c:v>7.4081192108417765E-2</c:v>
                </c:pt>
                <c:pt idx="4990">
                  <c:v>7.4092229220227027E-2</c:v>
                </c:pt>
                <c:pt idx="4991">
                  <c:v>7.4104469313460028E-2</c:v>
                </c:pt>
                <c:pt idx="4992">
                  <c:v>7.4117909897827627E-2</c:v>
                </c:pt>
                <c:pt idx="4993">
                  <c:v>7.413254767092585E-2</c:v>
                </c:pt>
                <c:pt idx="4994">
                  <c:v>7.4148378369196577E-2</c:v>
                </c:pt>
                <c:pt idx="4995">
                  <c:v>7.4165396704787653E-2</c:v>
                </c:pt>
                <c:pt idx="4996">
                  <c:v>7.4183596339394975E-2</c:v>
                </c:pt>
                <c:pt idx="4997">
                  <c:v>7.4202969864956045E-2</c:v>
                </c:pt>
                <c:pt idx="4998">
                  <c:v>7.4223508789418441E-2</c:v>
                </c:pt>
                <c:pt idx="4999">
                  <c:v>7.4245203527172926E-2</c:v>
                </c:pt>
                <c:pt idx="5000">
                  <c:v>7.4268043393813349E-2</c:v>
                </c:pt>
                <c:pt idx="5001">
                  <c:v>7.4292016604903338E-2</c:v>
                </c:pt>
                <c:pt idx="5002">
                  <c:v>7.431711027844598E-2</c:v>
                </c:pt>
                <c:pt idx="5003">
                  <c:v>7.4343310440767182E-2</c:v>
                </c:pt>
                <c:pt idx="5004">
                  <c:v>7.4370602035538469E-2</c:v>
                </c:pt>
                <c:pt idx="5005">
                  <c:v>7.4398968935678128E-2</c:v>
                </c:pt>
                <c:pt idx="5006">
                  <c:v>7.4428393957884351E-2</c:v>
                </c:pt>
                <c:pt idx="5007">
                  <c:v>7.4458858879565396E-2</c:v>
                </c:pt>
                <c:pt idx="5008">
                  <c:v>7.4490344457945654E-2</c:v>
                </c:pt>
                <c:pt idx="5009">
                  <c:v>7.4522830451137334E-2</c:v>
                </c:pt>
                <c:pt idx="5010">
                  <c:v>7.4556295640980361E-2</c:v>
                </c:pt>
                <c:pt idx="5011">
                  <c:v>7.4590717857462352E-2</c:v>
                </c:pt>
                <c:pt idx="5012">
                  <c:v>7.4626074004543033E-2</c:v>
                </c:pt>
                <c:pt idx="5013">
                  <c:v>7.4662340087215992E-2</c:v>
                </c:pt>
                <c:pt idx="5014">
                  <c:v>7.4699491239652166E-2</c:v>
                </c:pt>
                <c:pt idx="5015">
                  <c:v>7.4737501754276722E-2</c:v>
                </c:pt>
                <c:pt idx="5016">
                  <c:v>7.477634511164194E-2</c:v>
                </c:pt>
                <c:pt idx="5017">
                  <c:v>7.4815994010966377E-2</c:v>
                </c:pt>
                <c:pt idx="5018">
                  <c:v>7.4856420401218288E-2</c:v>
                </c:pt>
                <c:pt idx="5019">
                  <c:v>7.4897595512630616E-2</c:v>
                </c:pt>
                <c:pt idx="5020">
                  <c:v>7.4939489888540628E-2</c:v>
                </c:pt>
                <c:pt idx="5021">
                  <c:v>7.4982073417455983E-2</c:v>
                </c:pt>
                <c:pt idx="5022">
                  <c:v>7.5025315365254683E-2</c:v>
                </c:pt>
                <c:pt idx="5023">
                  <c:v>7.5069184407433528E-2</c:v>
                </c:pt>
                <c:pt idx="5024">
                  <c:v>7.511364866132561E-2</c:v>
                </c:pt>
                <c:pt idx="5025">
                  <c:v>7.5158675718213844E-2</c:v>
                </c:pt>
                <c:pt idx="5026">
                  <c:v>7.5204232675272001E-2</c:v>
                </c:pt>
                <c:pt idx="5027">
                  <c:v>7.5250286167271266E-2</c:v>
                </c:pt>
                <c:pt idx="5028">
                  <c:v>7.529680239799498E-2</c:v>
                </c:pt>
                <c:pt idx="5029">
                  <c:v>7.5343747171308859E-2</c:v>
                </c:pt>
                <c:pt idx="5030">
                  <c:v>7.5391085921838324E-2</c:v>
                </c:pt>
                <c:pt idx="5031">
                  <c:v>7.5438783745210222E-2</c:v>
                </c:pt>
                <c:pt idx="5032">
                  <c:v>7.5486805427818632E-2</c:v>
                </c:pt>
                <c:pt idx="5033">
                  <c:v>7.5535115476079287E-2</c:v>
                </c:pt>
                <c:pt idx="5034">
                  <c:v>7.5583678145140804E-2</c:v>
                </c:pt>
                <c:pt idx="5035">
                  <c:v>7.5632457467024072E-2</c:v>
                </c:pt>
                <c:pt idx="5036">
                  <c:v>7.5681417278164853E-2</c:v>
                </c:pt>
                <c:pt idx="5037">
                  <c:v>7.5730521246336877E-2</c:v>
                </c:pt>
                <c:pt idx="5038">
                  <c:v>7.5779732896936736E-2</c:v>
                </c:pt>
                <c:pt idx="5039">
                  <c:v>7.582901563861405E-2</c:v>
                </c:pt>
                <c:pt idx="5040">
                  <c:v>7.5878332788232569E-2</c:v>
                </c:pt>
                <c:pt idx="5041">
                  <c:v>7.5927647595150971E-2</c:v>
                </c:pt>
                <c:pt idx="5042">
                  <c:v>7.5976923264814256E-2</c:v>
                </c:pt>
                <c:pt idx="5043">
                  <c:v>7.6026122981648112E-2</c:v>
                </c:pt>
                <c:pt idx="5044">
                  <c:v>7.6075209931251594E-2</c:v>
                </c:pt>
                <c:pt idx="5045">
                  <c:v>7.6124147321884217E-2</c:v>
                </c:pt>
                <c:pt idx="5046">
                  <c:v>7.6172898405246381E-2</c:v>
                </c:pt>
                <c:pt idx="5047">
                  <c:v>7.6221426496552558E-2</c:v>
                </c:pt>
                <c:pt idx="5048">
                  <c:v>7.6269694993899156E-2</c:v>
                </c:pt>
                <c:pt idx="5049">
                  <c:v>7.6317667396929495E-2</c:v>
                </c:pt>
                <c:pt idx="5050">
                  <c:v>7.6365307324800222E-2</c:v>
                </c:pt>
                <c:pt idx="5051">
                  <c:v>7.6412578533454178E-2</c:v>
                </c:pt>
                <c:pt idx="5052">
                  <c:v>7.645944493220605E-2</c:v>
                </c:pt>
                <c:pt idx="5053">
                  <c:v>7.650587059964821E-2</c:v>
                </c:pt>
                <c:pt idx="5054">
                  <c:v>7.6551819783446148E-2</c:v>
                </c:pt>
                <c:pt idx="5055">
                  <c:v>7.6597256850783529E-2</c:v>
                </c:pt>
                <c:pt idx="5056">
                  <c:v>7.6642146198614605E-2</c:v>
                </c:pt>
                <c:pt idx="5057">
                  <c:v>7.6686452183431703E-2</c:v>
                </c:pt>
                <c:pt idx="5058">
                  <c:v>7.6730139093212371E-2</c:v>
                </c:pt>
                <c:pt idx="5059">
                  <c:v>7.677317113729111E-2</c:v>
                </c:pt>
                <c:pt idx="5060">
                  <c:v>7.6815512439219816E-2</c:v>
                </c:pt>
                <c:pt idx="5061">
                  <c:v>7.6857127031752598E-2</c:v>
                </c:pt>
                <c:pt idx="5062">
                  <c:v>7.6897978853767132E-2</c:v>
                </c:pt>
                <c:pt idx="5063">
                  <c:v>7.693803174897082E-2</c:v>
                </c:pt>
                <c:pt idx="5064">
                  <c:v>7.697724946624826E-2</c:v>
                </c:pt>
                <c:pt idx="5065">
                  <c:v>7.7015595661514696E-2</c:v>
                </c:pt>
                <c:pt idx="5066">
                  <c:v>7.7053033900946005E-2</c:v>
                </c:pt>
                <c:pt idx="5067">
                  <c:v>7.7089527665463967E-2</c:v>
                </c:pt>
                <c:pt idx="5068">
                  <c:v>7.7125040356361654E-2</c:v>
                </c:pt>
                <c:pt idx="5069">
                  <c:v>7.7159535301959223E-2</c:v>
                </c:pt>
                <c:pt idx="5070">
                  <c:v>7.7192975765188104E-2</c:v>
                </c:pt>
                <c:pt idx="5071">
                  <c:v>7.7225324952005958E-2</c:v>
                </c:pt>
                <c:pt idx="5072">
                  <c:v>7.7256546020551028E-2</c:v>
                </c:pt>
                <c:pt idx="5073">
                  <c:v>7.728660209095016E-2</c:v>
                </c:pt>
                <c:pt idx="5074">
                  <c:v>7.7315456255698897E-2</c:v>
                </c:pt>
                <c:pt idx="5075">
                  <c:v>7.7343071590537868E-2</c:v>
                </c:pt>
                <c:pt idx="5076">
                  <c:v>7.7369411165754381E-2</c:v>
                </c:pt>
                <c:pt idx="5077">
                  <c:v>7.7394438057841838E-2</c:v>
                </c:pt>
                <c:pt idx="5078">
                  <c:v>7.7418115361454709E-2</c:v>
                </c:pt>
                <c:pt idx="5079">
                  <c:v>7.7440406272463153E-2</c:v>
                </c:pt>
                <c:pt idx="5080">
                  <c:v>7.7461274394659926E-2</c:v>
                </c:pt>
                <c:pt idx="5081">
                  <c:v>7.7480684228081881E-2</c:v>
                </c:pt>
                <c:pt idx="5082">
                  <c:v>7.7498601564896324E-2</c:v>
                </c:pt>
                <c:pt idx="5083">
                  <c:v>7.7514993688824974E-2</c:v>
                </c:pt>
                <c:pt idx="5084">
                  <c:v>7.7529829489453E-2</c:v>
                </c:pt>
                <c:pt idx="5085">
                  <c:v>7.7543079559989334E-2</c:v>
                </c:pt>
                <c:pt idx="5086">
                  <c:v>7.7554716282470501E-2</c:v>
                </c:pt>
                <c:pt idx="5087">
                  <c:v>7.7564713901295865E-2</c:v>
                </c:pt>
                <c:pt idx="5088">
                  <c:v>7.7573048585821952E-2</c:v>
                </c:pt>
                <c:pt idx="5089">
                  <c:v>7.7579698482708417E-2</c:v>
                </c:pt>
                <c:pt idx="5090">
                  <c:v>7.7584643758676228E-2</c:v>
                </c:pt>
                <c:pt idx="5091">
                  <c:v>7.7587866634309985E-2</c:v>
                </c:pt>
                <c:pt idx="5092">
                  <c:v>7.7589351409507318E-2</c:v>
                </c:pt>
                <c:pt idx="5093">
                  <c:v>7.7589084481150095E-2</c:v>
                </c:pt>
                <c:pt idx="5094">
                  <c:v>7.7587054353546236E-2</c:v>
                </c:pt>
                <c:pt idx="5095">
                  <c:v>7.7583251642164217E-2</c:v>
                </c:pt>
                <c:pt idx="5096">
                  <c:v>7.7577669071158081E-2</c:v>
                </c:pt>
                <c:pt idx="5097">
                  <c:v>7.7570301465155436E-2</c:v>
                </c:pt>
                <c:pt idx="5098">
                  <c:v>7.756114573575898E-2</c:v>
                </c:pt>
                <c:pt idx="5099">
                  <c:v>7.7550200863188465E-2</c:v>
                </c:pt>
                <c:pt idx="5100">
                  <c:v>7.7537467873468768E-2</c:v>
                </c:pt>
                <c:pt idx="5101">
                  <c:v>7.7522949811549113E-2</c:v>
                </c:pt>
                <c:pt idx="5102">
                  <c:v>7.75066517107178E-2</c:v>
                </c:pt>
                <c:pt idx="5103">
                  <c:v>7.7488580558657261E-2</c:v>
                </c:pt>
                <c:pt idx="5104">
                  <c:v>7.7468745260467056E-2</c:v>
                </c:pt>
                <c:pt idx="5105">
                  <c:v>7.7447156598962577E-2</c:v>
                </c:pt>
                <c:pt idx="5106">
                  <c:v>7.7423827192541386E-2</c:v>
                </c:pt>
                <c:pt idx="5107">
                  <c:v>7.7398771450891898E-2</c:v>
                </c:pt>
                <c:pt idx="5108">
                  <c:v>7.737200552880398E-2</c:v>
                </c:pt>
                <c:pt idx="5109">
                  <c:v>7.7343547278324917E-2</c:v>
                </c:pt>
                <c:pt idx="5110">
                  <c:v>7.7313416199490406E-2</c:v>
                </c:pt>
                <c:pt idx="5111">
                  <c:v>7.7281633389845464E-2</c:v>
                </c:pt>
                <c:pt idx="5112">
                  <c:v>7.7248221492958319E-2</c:v>
                </c:pt>
                <c:pt idx="5113">
                  <c:v>7.7213204646115308E-2</c:v>
                </c:pt>
                <c:pt idx="5114">
                  <c:v>7.7176608427374671E-2</c:v>
                </c:pt>
                <c:pt idx="5115">
                  <c:v>7.7138459802144371E-2</c:v>
                </c:pt>
                <c:pt idx="5116">
                  <c:v>7.7098787025761131E-2</c:v>
                </c:pt>
                <c:pt idx="5117">
                  <c:v>7.7057619408153644E-2</c:v>
                </c:pt>
                <c:pt idx="5118">
                  <c:v>7.7014986966602139E-2</c:v>
                </c:pt>
                <c:pt idx="5119">
                  <c:v>7.6970920135602264E-2</c:v>
                </c:pt>
                <c:pt idx="5120">
                  <c:v>7.6925449598038986E-2</c:v>
                </c:pt>
                <c:pt idx="5121">
                  <c:v>7.6878606169121164E-2</c:v>
                </c:pt>
                <c:pt idx="5122">
                  <c:v>7.6830420690889384E-2</c:v>
                </c:pt>
                <c:pt idx="5123">
                  <c:v>7.6780923934905126E-2</c:v>
                </c:pt>
                <c:pt idx="5124">
                  <c:v>7.6730146512636141E-2</c:v>
                </c:pt>
                <c:pt idx="5125">
                  <c:v>7.6678118793146094E-2</c:v>
                </c:pt>
                <c:pt idx="5126">
                  <c:v>7.6624870827713978E-2</c:v>
                </c:pt>
                <c:pt idx="5127">
                  <c:v>7.6570432281021908E-2</c:v>
                </c:pt>
                <c:pt idx="5128">
                  <c:v>7.6514832368564947E-2</c:v>
                </c:pt>
                <c:pt idx="5129">
                  <c:v>7.6458099799947971E-2</c:v>
                </c:pt>
                <c:pt idx="5130">
                  <c:v>7.6400262727749094E-2</c:v>
                </c:pt>
                <c:pt idx="5131">
                  <c:v>7.634134870164147E-2</c:v>
                </c:pt>
                <c:pt idx="5132">
                  <c:v>7.6281384627476148E-2</c:v>
                </c:pt>
                <c:pt idx="5133">
                  <c:v>7.6220396731042944E-2</c:v>
                </c:pt>
                <c:pt idx="5134">
                  <c:v>7.6158410526235912E-2</c:v>
                </c:pt>
                <c:pt idx="5135">
                  <c:v>7.6095450787362282E-2</c:v>
                </c:pt>
                <c:pt idx="5136">
                  <c:v>7.603154152534447E-2</c:v>
                </c:pt>
                <c:pt idx="5137">
                  <c:v>7.5966705967575404E-2</c:v>
                </c:pt>
                <c:pt idx="5138">
                  <c:v>7.5900966541198031E-2</c:v>
                </c:pt>
                <c:pt idx="5139">
                  <c:v>7.5834344859588912E-2</c:v>
                </c:pt>
                <c:pt idx="5140">
                  <c:v>7.5766861711837497E-2</c:v>
                </c:pt>
                <c:pt idx="5141">
                  <c:v>7.5698537055019707E-2</c:v>
                </c:pt>
                <c:pt idx="5142">
                  <c:v>7.5629390009075495E-2</c:v>
                </c:pt>
                <c:pt idx="5143">
                  <c:v>7.555943885410793E-2</c:v>
                </c:pt>
                <c:pt idx="5144">
                  <c:v>7.5488701029929869E-2</c:v>
                </c:pt>
                <c:pt idx="5145">
                  <c:v>7.541719313769335E-2</c:v>
                </c:pt>
                <c:pt idx="5146">
                  <c:v>7.5344930943443453E-2</c:v>
                </c:pt>
                <c:pt idx="5147">
                  <c:v>7.5271929383447567E-2</c:v>
                </c:pt>
                <c:pt idx="5148">
                  <c:v>7.5198202571157349E-2</c:v>
                </c:pt>
                <c:pt idx="5149">
                  <c:v>7.5123763805668139E-2</c:v>
                </c:pt>
                <c:pt idx="5150">
                  <c:v>7.5048625581547762E-2</c:v>
                </c:pt>
                <c:pt idx="5151">
                  <c:v>7.4972799599912821E-2</c:v>
                </c:pt>
                <c:pt idx="5152">
                  <c:v>7.4896296780637778E-2</c:v>
                </c:pt>
                <c:pt idx="5153">
                  <c:v>7.4819127275586678E-2</c:v>
                </c:pt>
                <c:pt idx="5154">
                  <c:v>7.4741300482765699E-2</c:v>
                </c:pt>
                <c:pt idx="5155">
                  <c:v>7.4662825061298094E-2</c:v>
                </c:pt>
                <c:pt idx="5156">
                  <c:v>7.4583708947129845E-2</c:v>
                </c:pt>
                <c:pt idx="5157">
                  <c:v>7.4503959369379452E-2</c:v>
                </c:pt>
                <c:pt idx="5158">
                  <c:v>7.4423582867249816E-2</c:v>
                </c:pt>
                <c:pt idx="5159">
                  <c:v>7.4342585307425796E-2</c:v>
                </c:pt>
                <c:pt idx="5160">
                  <c:v>7.4260971901884451E-2</c:v>
                </c:pt>
                <c:pt idx="5161">
                  <c:v>7.4178747226051125E-2</c:v>
                </c:pt>
                <c:pt idx="5162">
                  <c:v>7.4095915237237076E-2</c:v>
                </c:pt>
                <c:pt idx="5163">
                  <c:v>7.4012479293299294E-2</c:v>
                </c:pt>
                <c:pt idx="5164">
                  <c:v>7.3928442171467143E-2</c:v>
                </c:pt>
                <c:pt idx="5165">
                  <c:v>7.3843806087283609E-2</c:v>
                </c:pt>
                <c:pt idx="5166">
                  <c:v>7.3758572713612983E-2</c:v>
                </c:pt>
                <c:pt idx="5167">
                  <c:v>7.3672743199669558E-2</c:v>
                </c:pt>
                <c:pt idx="5168">
                  <c:v>7.3586318190026312E-2</c:v>
                </c:pt>
                <c:pt idx="5169">
                  <c:v>7.3499297843564057E-2</c:v>
                </c:pt>
                <c:pt idx="5170">
                  <c:v>7.3411681852325814E-2</c:v>
                </c:pt>
                <c:pt idx="5171">
                  <c:v>7.3323469460243082E-2</c:v>
                </c:pt>
                <c:pt idx="5172">
                  <c:v>7.3234659481703809E-2</c:v>
                </c:pt>
                <c:pt idx="5173">
                  <c:v>7.3145250319934269E-2</c:v>
                </c:pt>
                <c:pt idx="5174">
                  <c:v>7.3055239985168718E-2</c:v>
                </c:pt>
                <c:pt idx="5175">
                  <c:v>7.2964626112584682E-2</c:v>
                </c:pt>
                <c:pt idx="5176">
                  <c:v>7.2873405979981959E-2</c:v>
                </c:pt>
                <c:pt idx="5177">
                  <c:v>7.2781576525186714E-2</c:v>
                </c:pt>
                <c:pt idx="5178">
                  <c:v>7.2689134363163155E-2</c:v>
                </c:pt>
                <c:pt idx="5179">
                  <c:v>7.2596075866553242E-2</c:v>
                </c:pt>
                <c:pt idx="5180">
                  <c:v>7.2502397446889522E-2</c:v>
                </c:pt>
                <c:pt idx="5181">
                  <c:v>7.2408095998704972E-2</c:v>
                </c:pt>
                <c:pt idx="5182">
                  <c:v>7.2313169260084423E-2</c:v>
                </c:pt>
                <c:pt idx="5183">
                  <c:v>7.2217615996124362E-2</c:v>
                </c:pt>
                <c:pt idx="5184">
                  <c:v>7.2121436105477693E-2</c:v>
                </c:pt>
                <c:pt idx="5185">
                  <c:v>7.2024630711681317E-2</c:v>
                </c:pt>
                <c:pt idx="5186">
                  <c:v>7.1927202242882987E-2</c:v>
                </c:pt>
                <c:pt idx="5187">
                  <c:v>7.1829154500790388E-2</c:v>
                </c:pt>
                <c:pt idx="5188">
                  <c:v>7.1730492719520228E-2</c:v>
                </c:pt>
                <c:pt idx="5189">
                  <c:v>7.1631223614992356E-2</c:v>
                </c:pt>
                <c:pt idx="5190">
                  <c:v>7.1531355425483042E-2</c:v>
                </c:pt>
                <c:pt idx="5191">
                  <c:v>7.1430897943926042E-2</c:v>
                </c:pt>
                <c:pt idx="5192">
                  <c:v>7.1329862542521411E-2</c:v>
                </c:pt>
                <c:pt idx="5193">
                  <c:v>7.122826219018695E-2</c:v>
                </c:pt>
                <c:pt idx="5194">
                  <c:v>7.1126111463361244E-2</c:v>
                </c:pt>
                <c:pt idx="5195">
                  <c:v>7.1023426550644156E-2</c:v>
                </c:pt>
                <c:pt idx="5196">
                  <c:v>7.0920225251735511E-2</c:v>
                </c:pt>
                <c:pt idx="5197">
                  <c:v>7.0816526971112279E-2</c:v>
                </c:pt>
                <c:pt idx="5198">
                  <c:v>7.0712352706859202E-2</c:v>
                </c:pt>
                <c:pt idx="5199">
                  <c:v>7.0607725035051749E-2</c:v>
                </c:pt>
                <c:pt idx="5200">
                  <c:v>7.0502668090064585E-2</c:v>
                </c:pt>
                <c:pt idx="5201">
                  <c:v>7.0397207541163534E-2</c:v>
                </c:pt>
                <c:pt idx="5202">
                  <c:v>7.029137056571734E-2</c:v>
                </c:pt>
                <c:pt idx="5203">
                  <c:v>7.0185185819349322E-2</c:v>
                </c:pt>
                <c:pt idx="5204">
                  <c:v>7.0078683380275703E-2</c:v>
                </c:pt>
                <c:pt idx="5205">
                  <c:v>6.9971894618467978E-2</c:v>
                </c:pt>
                <c:pt idx="5206">
                  <c:v>6.9864852003566721E-2</c:v>
                </c:pt>
                <c:pt idx="5207">
                  <c:v>6.9757588940945817E-2</c:v>
                </c:pt>
                <c:pt idx="5208">
                  <c:v>6.9650139669994587E-2</c:v>
                </c:pt>
                <c:pt idx="5209">
                  <c:v>6.954253918860448E-2</c:v>
                </c:pt>
                <c:pt idx="5210">
                  <c:v>6.9434823181751509E-2</c:v>
                </c:pt>
                <c:pt idx="5211">
                  <c:v>6.9327027953063128E-2</c:v>
                </c:pt>
                <c:pt idx="5212">
                  <c:v>6.9219190359255625E-2</c:v>
                </c:pt>
                <c:pt idx="5213">
                  <c:v>6.9111347747370488E-2</c:v>
                </c:pt>
                <c:pt idx="5214">
                  <c:v>6.9003537894736719E-2</c:v>
                </c:pt>
                <c:pt idx="5215">
                  <c:v>6.8895798951589537E-2</c:v>
                </c:pt>
                <c:pt idx="5216">
                  <c:v>6.8788169386273398E-2</c:v>
                </c:pt>
                <c:pt idx="5217">
                  <c:v>6.8680687932957674E-2</c:v>
                </c:pt>
                <c:pt idx="5218">
                  <c:v>6.8573393541794661E-2</c:v>
                </c:pt>
                <c:pt idx="5219">
                  <c:v>6.8466325331449404E-2</c:v>
                </c:pt>
                <c:pt idx="5220">
                  <c:v>6.8359522543930212E-2</c:v>
                </c:pt>
                <c:pt idx="5221">
                  <c:v>6.825302450165216E-2</c:v>
                </c:pt>
                <c:pt idx="5222">
                  <c:v>6.8146870566662243E-2</c:v>
                </c:pt>
                <c:pt idx="5223">
                  <c:v>6.8041100101960489E-2</c:v>
                </c:pt>
                <c:pt idx="5224">
                  <c:v>6.7935752434848173E-2</c:v>
                </c:pt>
                <c:pt idx="5225">
                  <c:v>6.7830866822237088E-2</c:v>
                </c:pt>
                <c:pt idx="5226">
                  <c:v>6.7726482417854769E-2</c:v>
                </c:pt>
                <c:pt idx="5227">
                  <c:v>6.7622638241280675E-2</c:v>
                </c:pt>
                <c:pt idx="5228">
                  <c:v>6.7519373148750061E-2</c:v>
                </c:pt>
                <c:pt idx="5229">
                  <c:v>6.7416725805664032E-2</c:v>
                </c:pt>
                <c:pt idx="5230">
                  <c:v>6.7314734660742573E-2</c:v>
                </c:pt>
                <c:pt idx="5231">
                  <c:v>6.7213437921763125E-2</c:v>
                </c:pt>
                <c:pt idx="5232">
                  <c:v>6.7112873532824024E-2</c:v>
                </c:pt>
                <c:pt idx="5233">
                  <c:v>6.7013079153076124E-2</c:v>
                </c:pt>
                <c:pt idx="5234">
                  <c:v>6.6914092136865624E-2</c:v>
                </c:pt>
                <c:pt idx="5235">
                  <c:v>6.6815949515233827E-2</c:v>
                </c:pt>
                <c:pt idx="5236">
                  <c:v>6.6718687978719757E-2</c:v>
                </c:pt>
                <c:pt idx="5237">
                  <c:v>6.6622343861412206E-2</c:v>
                </c:pt>
                <c:pt idx="5238">
                  <c:v>6.6526953126201882E-2</c:v>
                </c:pt>
                <c:pt idx="5239">
                  <c:v>6.6432551351182076E-2</c:v>
                </c:pt>
                <c:pt idx="5240">
                  <c:v>6.6339173717150049E-2</c:v>
                </c:pt>
                <c:pt idx="5241">
                  <c:v>6.6246854996161911E-2</c:v>
                </c:pt>
                <c:pt idx="5242">
                  <c:v>6.6155629541094357E-2</c:v>
                </c:pt>
                <c:pt idx="5243">
                  <c:v>6.6065531276169376E-2</c:v>
                </c:pt>
                <c:pt idx="5244">
                  <c:v>6.5976593688398213E-2</c:v>
                </c:pt>
                <c:pt idx="5245">
                  <c:v>6.5888849819901743E-2</c:v>
                </c:pt>
                <c:pt idx="5246">
                  <c:v>6.58023322610677E-2</c:v>
                </c:pt>
                <c:pt idx="5247">
                  <c:v>6.5717073144504132E-2</c:v>
                </c:pt>
                <c:pt idx="5248">
                  <c:v>6.5633104139751028E-2</c:v>
                </c:pt>
                <c:pt idx="5249">
                  <c:v>6.5550456448712976E-2</c:v>
                </c:pt>
                <c:pt idx="5250">
                  <c:v>6.5469160801776838E-2</c:v>
                </c:pt>
                <c:pt idx="5251">
                  <c:v>6.5389247454579622E-2</c:v>
                </c:pt>
                <c:pt idx="5252">
                  <c:v>6.5310746185393412E-2</c:v>
                </c:pt>
                <c:pt idx="5253">
                  <c:v>6.5233686293093812E-2</c:v>
                </c:pt>
                <c:pt idx="5254">
                  <c:v>6.5158096595681919E-2</c:v>
                </c:pt>
                <c:pt idx="5255">
                  <c:v>6.5084005429328892E-2</c:v>
                </c:pt>
                <c:pt idx="5256">
                  <c:v>6.5011440647913768E-2</c:v>
                </c:pt>
                <c:pt idx="5257">
                  <c:v>6.4940429623027235E-2</c:v>
                </c:pt>
                <c:pt idx="5258">
                  <c:v>6.4870999244413668E-2</c:v>
                </c:pt>
                <c:pt idx="5259">
                  <c:v>6.4803175920825642E-2</c:v>
                </c:pt>
                <c:pt idx="5260">
                  <c:v>6.4736985581266393E-2</c:v>
                </c:pt>
                <c:pt idx="5261">
                  <c:v>6.4672453676595104E-2</c:v>
                </c:pt>
                <c:pt idx="5262">
                  <c:v>6.4609605181473351E-2</c:v>
                </c:pt>
                <c:pt idx="5263">
                  <c:v>6.4548464596629329E-2</c:v>
                </c:pt>
                <c:pt idx="5264">
                  <c:v>6.4489055951419419E-2</c:v>
                </c:pt>
                <c:pt idx="5265">
                  <c:v>6.4431402806666482E-2</c:v>
                </c:pt>
                <c:pt idx="5266">
                  <c:v>6.437552817931616E-2</c:v>
                </c:pt>
                <c:pt idx="5267">
                  <c:v>6.4321454219968502E-2</c:v>
                </c:pt>
                <c:pt idx="5268">
                  <c:v>6.4269201689743385E-2</c:v>
                </c:pt>
                <c:pt idx="5269">
                  <c:v>6.421878953976122E-2</c:v>
                </c:pt>
                <c:pt idx="5270">
                  <c:v>6.417023470832442E-2</c:v>
                </c:pt>
                <c:pt idx="5271">
                  <c:v>6.4123552012485888E-2</c:v>
                </c:pt>
                <c:pt idx="5272">
                  <c:v>6.4078754058051093E-2</c:v>
                </c:pt>
                <c:pt idx="5273">
                  <c:v>6.403585116354206E-2</c:v>
                </c:pt>
                <c:pt idx="5274">
                  <c:v>6.399485129709219E-2</c:v>
                </c:pt>
                <c:pt idx="5275">
                  <c:v>6.3955760025420666E-2</c:v>
                </c:pt>
                <c:pt idx="5276">
                  <c:v>6.3918580474078723E-2</c:v>
                </c:pt>
                <c:pt idx="5277">
                  <c:v>6.38833132981977E-2</c:v>
                </c:pt>
                <c:pt idx="5278">
                  <c:v>6.3849956663003915E-2</c:v>
                </c:pt>
                <c:pt idx="5279">
                  <c:v>6.3818506233401323E-2</c:v>
                </c:pt>
                <c:pt idx="5280">
                  <c:v>6.3788955171954348E-2</c:v>
                </c:pt>
                <c:pt idx="5281">
                  <c:v>6.3761294144638478E-2</c:v>
                </c:pt>
                <c:pt idx="5282">
                  <c:v>6.3735511333754005E-2</c:v>
                </c:pt>
                <c:pt idx="5283">
                  <c:v>6.3711592457431687E-2</c:v>
                </c:pt>
                <c:pt idx="5284">
                  <c:v>6.3689520795185126E-2</c:v>
                </c:pt>
                <c:pt idx="5285">
                  <c:v>6.3669277218995429E-2</c:v>
                </c:pt>
                <c:pt idx="5286">
                  <c:v>6.3650840229437719E-2</c:v>
                </c:pt>
                <c:pt idx="5287">
                  <c:v>6.3634185996387926E-2</c:v>
                </c:pt>
                <c:pt idx="5288">
                  <c:v>6.3619288403870461E-2</c:v>
                </c:pt>
                <c:pt idx="5289">
                  <c:v>6.3606119098633465E-2</c:v>
                </c:pt>
                <c:pt idx="5290">
                  <c:v>6.3594647542059832E-2</c:v>
                </c:pt>
                <c:pt idx="5291">
                  <c:v>6.358484114572803E-2</c:v>
                </c:pt>
                <c:pt idx="5292">
                  <c:v>6.357666566403089E-2</c:v>
                </c:pt>
                <c:pt idx="5293">
                  <c:v>6.357008579571867E-2</c:v>
                </c:pt>
                <c:pt idx="5294">
                  <c:v>6.3565065682084435E-2</c:v>
                </c:pt>
                <c:pt idx="5295">
                  <c:v>6.3561569183108388E-2</c:v>
                </c:pt>
                <c:pt idx="5296">
                  <c:v>6.3559560058113862E-2</c:v>
                </c:pt>
                <c:pt idx="5297">
                  <c:v>6.3559002128791953E-2</c:v>
                </c:pt>
                <c:pt idx="5298">
                  <c:v>6.3559859428941559E-2</c:v>
                </c:pt>
                <c:pt idx="5299">
                  <c:v>6.3562096341748683E-2</c:v>
                </c:pt>
                <c:pt idx="5300">
                  <c:v>6.3565677725260214E-2</c:v>
                </c:pt>
                <c:pt idx="5301">
                  <c:v>6.357056902667732E-2</c:v>
                </c:pt>
                <c:pt idx="5302">
                  <c:v>6.3576736386068408E-2</c:v>
                </c:pt>
                <c:pt idx="5303">
                  <c:v>6.3584146730079658E-2</c:v>
                </c:pt>
                <c:pt idx="5304">
                  <c:v>6.3592767856197732E-2</c:v>
                </c:pt>
                <c:pt idx="5305">
                  <c:v>6.3602568508096743E-2</c:v>
                </c:pt>
                <c:pt idx="5306">
                  <c:v>6.3613518442581424E-2</c:v>
                </c:pt>
                <c:pt idx="5307">
                  <c:v>6.3625588488615409E-2</c:v>
                </c:pt>
                <c:pt idx="5308">
                  <c:v>6.3638750598905489E-2</c:v>
                </c:pt>
                <c:pt idx="5309">
                  <c:v>6.3652977894490731E-2</c:v>
                </c:pt>
                <c:pt idx="5310">
                  <c:v>6.3668244702768009E-2</c:v>
                </c:pt>
                <c:pt idx="5311">
                  <c:v>6.3684526589365728E-2</c:v>
                </c:pt>
                <c:pt idx="5312">
                  <c:v>6.370180038425928E-2</c:v>
                </c:pt>
                <c:pt idx="5313">
                  <c:v>6.3720044202505585E-2</c:v>
                </c:pt>
                <c:pt idx="5314">
                  <c:v>6.3739237459955578E-2</c:v>
                </c:pt>
                <c:pt idx="5315">
                  <c:v>6.3759360884287769E-2</c:v>
                </c:pt>
                <c:pt idx="5316">
                  <c:v>6.3780396521690569E-2</c:v>
                </c:pt>
                <c:pt idx="5317">
                  <c:v>6.3802327739504588E-2</c:v>
                </c:pt>
                <c:pt idx="5318">
                  <c:v>6.3825139225122049E-2</c:v>
                </c:pt>
                <c:pt idx="5319">
                  <c:v>6.3848816981426373E-2</c:v>
                </c:pt>
                <c:pt idx="5320">
                  <c:v>6.3873348319039958E-2</c:v>
                </c:pt>
                <c:pt idx="5321">
                  <c:v>6.3898721845636289E-2</c:v>
                </c:pt>
                <c:pt idx="5322">
                  <c:v>6.3924927452558192E-2</c:v>
                </c:pt>
                <c:pt idx="5323">
                  <c:v>6.3951956298973336E-2</c:v>
                </c:pt>
                <c:pt idx="5324">
                  <c:v>6.3979800793783959E-2</c:v>
                </c:pt>
                <c:pt idx="5325">
                  <c:v>6.4008454575498461E-2</c:v>
                </c:pt>
                <c:pt idx="5326">
                  <c:v>6.403791249025971E-2</c:v>
                </c:pt>
                <c:pt idx="5327">
                  <c:v>6.4068170568215815E-2</c:v>
                </c:pt>
                <c:pt idx="5328">
                  <c:v>6.4099225998407075E-2</c:v>
                </c:pt>
                <c:pt idx="5329">
                  <c:v>6.4131077032224371E-2</c:v>
                </c:pt>
                <c:pt idx="5330">
                  <c:v>6.4163722664605585E-2</c:v>
                </c:pt>
                <c:pt idx="5331">
                  <c:v>6.4197162134658772E-2</c:v>
                </c:pt>
                <c:pt idx="5332">
                  <c:v>6.4231394516943985E-2</c:v>
                </c:pt>
                <c:pt idx="5333">
                  <c:v>6.4266418506423797E-2</c:v>
                </c:pt>
                <c:pt idx="5334">
                  <c:v>6.4302232286997676E-2</c:v>
                </c:pt>
                <c:pt idx="5335">
                  <c:v>6.4338833415858124E-2</c:v>
                </c:pt>
                <c:pt idx="5336">
                  <c:v>6.4376218719791115E-2</c:v>
                </c:pt>
                <c:pt idx="5337">
                  <c:v>6.4414384202610878E-2</c:v>
                </c:pt>
                <c:pt idx="5338">
                  <c:v>6.4453324963072434E-2</c:v>
                </c:pt>
                <c:pt idx="5339">
                  <c:v>6.4493035122637488E-2</c:v>
                </c:pt>
                <c:pt idx="5340">
                  <c:v>6.4533507762496237E-2</c:v>
                </c:pt>
                <c:pt idx="5341">
                  <c:v>6.4574734869272982E-2</c:v>
                </c:pt>
                <c:pt idx="5342">
                  <c:v>6.4616707288868522E-2</c:v>
                </c:pt>
                <c:pt idx="5343">
                  <c:v>6.4659414687916889E-2</c:v>
                </c:pt>
                <c:pt idx="5344">
                  <c:v>6.4702845522356681E-2</c:v>
                </c:pt>
                <c:pt idx="5345">
                  <c:v>6.4746987012640686E-2</c:v>
                </c:pt>
                <c:pt idx="5346">
                  <c:v>6.4791825125128821E-2</c:v>
                </c:pt>
                <c:pt idx="5347">
                  <c:v>6.4837344559231069E-2</c:v>
                </c:pt>
                <c:pt idx="5348">
                  <c:v>6.4883528739887383E-2</c:v>
                </c:pt>
                <c:pt idx="5349">
                  <c:v>6.4930359814991512E-2</c:v>
                </c:pt>
                <c:pt idx="5350">
                  <c:v>6.4977818657384473E-2</c:v>
                </c:pt>
                <c:pt idx="5351">
                  <c:v>6.5025884871062617E-2</c:v>
                </c:pt>
                <c:pt idx="5352">
                  <c:v>6.5074536801261976E-2</c:v>
                </c:pt>
                <c:pt idx="5353">
                  <c:v>6.512375154809881E-2</c:v>
                </c:pt>
                <c:pt idx="5354">
                  <c:v>6.5173505049009844E-2</c:v>
                </c:pt>
                <c:pt idx="5355">
                  <c:v>6.5223772370866115E-2</c:v>
                </c:pt>
                <c:pt idx="5356">
                  <c:v>6.527452817264931E-2</c:v>
                </c:pt>
                <c:pt idx="5357">
                  <c:v>6.5325747084980679E-2</c:v>
                </c:pt>
                <c:pt idx="5358">
                  <c:v>6.5377403910073295E-2</c:v>
                </c:pt>
                <c:pt idx="5359">
                  <c:v>6.5429473744912162E-2</c:v>
                </c:pt>
                <c:pt idx="5360">
                  <c:v>6.5481932090902528E-2</c:v>
                </c:pt>
                <c:pt idx="5361">
                  <c:v>6.5534754953507121E-2</c:v>
                </c:pt>
                <c:pt idx="5362">
                  <c:v>6.5587918932529798E-2</c:v>
                </c:pt>
                <c:pt idx="5363">
                  <c:v>6.5641401303564911E-2</c:v>
                </c:pt>
                <c:pt idx="5364">
                  <c:v>6.5695180091107197E-2</c:v>
                </c:pt>
                <c:pt idx="5365">
                  <c:v>6.5749234133796117E-2</c:v>
                </c:pt>
                <c:pt idx="5366">
                  <c:v>6.5803543142250356E-2</c:v>
                </c:pt>
                <c:pt idx="5367">
                  <c:v>6.5858087749928032E-2</c:v>
                </c:pt>
                <c:pt idx="5368">
                  <c:v>6.5912849557431194E-2</c:v>
                </c:pt>
                <c:pt idx="5369">
                  <c:v>6.5967811170654173E-2</c:v>
                </c:pt>
                <c:pt idx="5370">
                  <c:v>6.6022956233159125E-2</c:v>
                </c:pt>
                <c:pt idx="5371">
                  <c:v>6.6078269453144989E-2</c:v>
                </c:pt>
                <c:pt idx="5372">
                  <c:v>6.6133736625359721E-2</c:v>
                </c:pt>
                <c:pt idx="5373">
                  <c:v>6.6189344648290099E-2</c:v>
                </c:pt>
                <c:pt idx="5374">
                  <c:v>6.6245081536948761E-2</c:v>
                </c:pt>
                <c:pt idx="5375">
                  <c:v>6.6300936431561902E-2</c:v>
                </c:pt>
                <c:pt idx="5376">
                  <c:v>6.6356899602448796E-2</c:v>
                </c:pt>
                <c:pt idx="5377">
                  <c:v>6.6412962451369087E-2</c:v>
                </c:pt>
                <c:pt idx="5378">
                  <c:v>6.6469117509601106E-2</c:v>
                </c:pt>
                <c:pt idx="5379">
                  <c:v>6.6525358376491303E-2</c:v>
                </c:pt>
                <c:pt idx="5380">
                  <c:v>6.6581679477013683E-2</c:v>
                </c:pt>
                <c:pt idx="5381">
                  <c:v>6.6638075672049185E-2</c:v>
                </c:pt>
                <c:pt idx="5382">
                  <c:v>6.6694541940105434E-2</c:v>
                </c:pt>
                <c:pt idx="5383">
                  <c:v>6.6751073213604073E-2</c:v>
                </c:pt>
                <c:pt idx="5384">
                  <c:v>6.6807664281100312E-2</c:v>
                </c:pt>
                <c:pt idx="5385">
                  <c:v>6.6864309700908148E-2</c:v>
                </c:pt>
                <c:pt idx="5386">
                  <c:v>6.6921003723092537E-2</c:v>
                </c:pt>
                <c:pt idx="5387">
                  <c:v>6.6977740219258869E-2</c:v>
                </c:pt>
                <c:pt idx="5388">
                  <c:v>6.7034512619688916E-2</c:v>
                </c:pt>
                <c:pt idx="5389">
                  <c:v>6.7091313857396903E-2</c:v>
                </c:pt>
                <c:pt idx="5390">
                  <c:v>6.7148136318694152E-2</c:v>
                </c:pt>
                <c:pt idx="5391">
                  <c:v>6.7204971799871685E-2</c:v>
                </c:pt>
                <c:pt idx="5392">
                  <c:v>6.7261811469623664E-2</c:v>
                </c:pt>
                <c:pt idx="5393">
                  <c:v>6.7318645836853694E-2</c:v>
                </c:pt>
                <c:pt idx="5394">
                  <c:v>6.7375464723519712E-2</c:v>
                </c:pt>
                <c:pt idx="5395">
                  <c:v>6.7432257242189875E-2</c:v>
                </c:pt>
                <c:pt idx="5396">
                  <c:v>6.7489011777995739E-2</c:v>
                </c:pt>
                <c:pt idx="5397">
                  <c:v>6.75457159746847E-2</c:v>
                </c:pt>
                <c:pt idx="5398">
                  <c:v>6.7602356724485571E-2</c:v>
                </c:pt>
                <c:pt idx="5399">
                  <c:v>6.7658920161516811E-2</c:v>
                </c:pt>
                <c:pt idx="5400">
                  <c:v>6.7715391658478202E-2</c:v>
                </c:pt>
                <c:pt idx="5401">
                  <c:v>6.777175582638037E-2</c:v>
                </c:pt>
                <c:pt idx="5402">
                  <c:v>6.7827996517077882E-2</c:v>
                </c:pt>
                <c:pt idx="5403">
                  <c:v>6.7884096828384061E-2</c:v>
                </c:pt>
                <c:pt idx="5404">
                  <c:v>6.7940039111555869E-2</c:v>
                </c:pt>
                <c:pt idx="5405">
                  <c:v>6.7995804980949787E-2</c:v>
                </c:pt>
                <c:pt idx="5406">
                  <c:v>6.8051375325657706E-2</c:v>
                </c:pt>
                <c:pt idx="5407">
                  <c:v>6.8106730322944106E-2</c:v>
                </c:pt>
                <c:pt idx="5408">
                  <c:v>6.8161849453313772E-2</c:v>
                </c:pt>
                <c:pt idx="5409">
                  <c:v>6.821671151705011E-2</c:v>
                </c:pt>
                <c:pt idx="5410">
                  <c:v>6.827129465207131E-2</c:v>
                </c:pt>
                <c:pt idx="5411">
                  <c:v>6.8325576352961756E-2</c:v>
                </c:pt>
                <c:pt idx="5412">
                  <c:v>6.8379533491043615E-2</c:v>
                </c:pt>
                <c:pt idx="5413">
                  <c:v>6.843314233536088E-2</c:v>
                </c:pt>
                <c:pt idx="5414">
                  <c:v>6.8486378574457024E-2</c:v>
                </c:pt>
                <c:pt idx="5415">
                  <c:v>6.8539217338833169E-2</c:v>
                </c:pt>
                <c:pt idx="5416">
                  <c:v>6.8591633223981846E-2</c:v>
                </c:pt>
                <c:pt idx="5417">
                  <c:v>6.8643600313897435E-2</c:v>
                </c:pt>
                <c:pt idx="5418">
                  <c:v>6.8695092204970679E-2</c:v>
                </c:pt>
                <c:pt idx="5419">
                  <c:v>6.8746082030180636E-2</c:v>
                </c:pt>
                <c:pt idx="5420">
                  <c:v>6.8796542483504211E-2</c:v>
                </c:pt>
                <c:pt idx="5421">
                  <c:v>6.8846445844467391E-2</c:v>
                </c:pt>
                <c:pt idx="5422">
                  <c:v>6.8895764002768464E-2</c:v>
                </c:pt>
                <c:pt idx="5423">
                  <c:v>6.8944468482908888E-2</c:v>
                </c:pt>
                <c:pt idx="5424">
                  <c:v>6.8992530468771199E-2</c:v>
                </c:pt>
                <c:pt idx="5425">
                  <c:v>6.9039920828088658E-2</c:v>
                </c:pt>
                <c:pt idx="5426">
                  <c:v>6.9086610136755697E-2</c:v>
                </c:pt>
                <c:pt idx="5427">
                  <c:v>6.9132568702931579E-2</c:v>
                </c:pt>
                <c:pt idx="5428">
                  <c:v>6.9177766590894876E-2</c:v>
                </c:pt>
                <c:pt idx="5429">
                  <c:v>6.922217364460849E-2</c:v>
                </c:pt>
                <c:pt idx="5430">
                  <c:v>6.9265759510959729E-2</c:v>
                </c:pt>
                <c:pt idx="5431">
                  <c:v>6.9308493662643078E-2</c:v>
                </c:pt>
                <c:pt idx="5432">
                  <c:v>6.9350345420655435E-2</c:v>
                </c:pt>
                <c:pt idx="5433">
                  <c:v>6.9391283976378254E-2</c:v>
                </c:pt>
                <c:pt idx="5434">
                  <c:v>6.9431278413221983E-2</c:v>
                </c:pt>
                <c:pt idx="5435">
                  <c:v>6.9470297727812755E-2</c:v>
                </c:pt>
                <c:pt idx="5436">
                  <c:v>6.9508310850701985E-2</c:v>
                </c:pt>
                <c:pt idx="5437">
                  <c:v>6.9545286666583203E-2</c:v>
                </c:pt>
                <c:pt idx="5438">
                  <c:v>6.958119403400212E-2</c:v>
                </c:pt>
                <c:pt idx="5439">
                  <c:v>6.96160018045478E-2</c:v>
                </c:pt>
                <c:pt idx="5440">
                  <c:v>6.9649678841515503E-2</c:v>
                </c:pt>
                <c:pt idx="5441">
                  <c:v>6.9682194111458595E-2</c:v>
                </c:pt>
                <c:pt idx="5442">
                  <c:v>6.9713517006750964E-2</c:v>
                </c:pt>
                <c:pt idx="5443">
                  <c:v>6.9743617855649517E-2</c:v>
                </c:pt>
                <c:pt idx="5444">
                  <c:v>6.9772468335939253E-2</c:v>
                </c:pt>
                <c:pt idx="5445">
                  <c:v>6.9800041684414338E-2</c:v>
                </c:pt>
                <c:pt idx="5446">
                  <c:v>6.9826312817611993E-2</c:v>
                </c:pt>
                <c:pt idx="5447">
                  <c:v>6.9851258434884905E-2</c:v>
                </c:pt>
                <c:pt idx="5448">
                  <c:v>6.9874857107987354E-2</c:v>
                </c:pt>
                <c:pt idx="5449">
                  <c:v>6.9897089358129272E-2</c:v>
                </c:pt>
                <c:pt idx="5450">
                  <c:v>6.9917937721287626E-2</c:v>
                </c:pt>
                <c:pt idx="5451">
                  <c:v>6.9937386802524357E-2</c:v>
                </c:pt>
                <c:pt idx="5452">
                  <c:v>6.9955423320025981E-2</c:v>
                </c:pt>
                <c:pt idx="5453">
                  <c:v>6.9972036139548818E-2</c:v>
                </c:pt>
                <c:pt idx="5454">
                  <c:v>6.9987216299921676E-2</c:v>
                </c:pt>
                <c:pt idx="5455">
                  <c:v>7.0000957030228295E-2</c:v>
                </c:pt>
                <c:pt idx="5456">
                  <c:v>7.001325375926197E-2</c:v>
                </c:pt>
                <c:pt idx="5457">
                  <c:v>7.0024104117816927E-2</c:v>
                </c:pt>
                <c:pt idx="5458">
                  <c:v>7.0033507934354103E-2</c:v>
                </c:pt>
                <c:pt idx="5459">
                  <c:v>7.004146722455179E-2</c:v>
                </c:pt>
                <c:pt idx="5460">
                  <c:v>7.0047986175227062E-2</c:v>
                </c:pt>
                <c:pt idx="5461">
                  <c:v>7.0053071123088978E-2</c:v>
                </c:pt>
                <c:pt idx="5462">
                  <c:v>7.0056730528760963E-2</c:v>
                </c:pt>
                <c:pt idx="5463">
                  <c:v>7.0058974946487468E-2</c:v>
                </c:pt>
                <c:pt idx="5464">
                  <c:v>7.0059816989917284E-2</c:v>
                </c:pt>
                <c:pt idx="5465">
                  <c:v>7.0059271294336201E-2</c:v>
                </c:pt>
                <c:pt idx="5466">
                  <c:v>7.0057354420422185E-2</c:v>
                </c:pt>
                <c:pt idx="5467">
                  <c:v>7.0054084580811554E-2</c:v>
                </c:pt>
                <c:pt idx="5468">
                  <c:v>7.0049481222542301E-2</c:v>
                </c:pt>
                <c:pt idx="5469">
                  <c:v>7.0043564679411099E-2</c:v>
                </c:pt>
                <c:pt idx="5470">
                  <c:v>7.0036355975636719E-2</c:v>
                </c:pt>
                <c:pt idx="5471">
                  <c:v>7.0027876694201435E-2</c:v>
                </c:pt>
                <c:pt idx="5472">
                  <c:v>7.0018148856600973E-2</c:v>
                </c:pt>
                <c:pt idx="5473">
                  <c:v>7.0007194811092591E-2</c:v>
                </c:pt>
                <c:pt idx="5474">
                  <c:v>6.9995037128941118E-2</c:v>
                </c:pt>
                <c:pt idx="5475">
                  <c:v>6.9981698508274542E-2</c:v>
                </c:pt>
                <c:pt idx="5476">
                  <c:v>6.9967201685178421E-2</c:v>
                </c:pt>
                <c:pt idx="5477">
                  <c:v>6.9951569351670684E-2</c:v>
                </c:pt>
                <c:pt idx="5478">
                  <c:v>6.9934824080212829E-2</c:v>
                </c:pt>
                <c:pt idx="5479">
                  <c:v>6.9916988254423995E-2</c:v>
                </c:pt>
                <c:pt idx="5480">
                  <c:v>6.9898084005678207E-2</c:v>
                </c:pt>
                <c:pt idx="5481">
                  <c:v>6.9878133155276426E-2</c:v>
                </c:pt>
                <c:pt idx="5482">
                  <c:v>6.9857157161896458E-2</c:v>
                </c:pt>
                <c:pt idx="5483">
                  <c:v>6.9835177074035804E-2</c:v>
                </c:pt>
                <c:pt idx="5484">
                  <c:v>6.9812213487173036E-2</c:v>
                </c:pt>
                <c:pt idx="5485">
                  <c:v>6.978828650538442E-2</c:v>
                </c:pt>
                <c:pt idx="5486">
                  <c:v>6.9763415707163268E-2</c:v>
                </c:pt>
                <c:pt idx="5487">
                  <c:v>6.9737620115198892E-2</c:v>
                </c:pt>
                <c:pt idx="5488">
                  <c:v>6.971091816988341E-2</c:v>
                </c:pt>
                <c:pt idx="5489">
                  <c:v>6.9683327706322892E-2</c:v>
                </c:pt>
                <c:pt idx="5490">
                  <c:v>6.9654865934639584E-2</c:v>
                </c:pt>
                <c:pt idx="5491">
                  <c:v>6.9625549423361396E-2</c:v>
                </c:pt>
                <c:pt idx="5492">
                  <c:v>6.9595394085702381E-2</c:v>
                </c:pt>
                <c:pt idx="5493">
                  <c:v>6.9564415168548305E-2</c:v>
                </c:pt>
                <c:pt idx="5494">
                  <c:v>6.953262724396829E-2</c:v>
                </c:pt>
                <c:pt idx="5495">
                  <c:v>6.9500044203082381E-2</c:v>
                </c:pt>
                <c:pt idx="5496">
                  <c:v>6.9466679252122437E-2</c:v>
                </c:pt>
                <c:pt idx="5497">
                  <c:v>6.9432544910531177E-2</c:v>
                </c:pt>
                <c:pt idx="5498">
                  <c:v>6.9397653010952021E-2</c:v>
                </c:pt>
                <c:pt idx="5499">
                  <c:v>6.9362014700969032E-2</c:v>
                </c:pt>
                <c:pt idx="5500">
                  <c:v>6.9325640446462666E-2</c:v>
                </c:pt>
                <c:pt idx="5501">
                  <c:v>6.928854003645489E-2</c:v>
                </c:pt>
                <c:pt idx="5502">
                  <c:v>6.9250722589322369E-2</c:v>
                </c:pt>
                <c:pt idx="5503">
                  <c:v>6.9212196560262812E-2</c:v>
                </c:pt>
                <c:pt idx="5504">
                  <c:v>6.9172969749906249E-2</c:v>
                </c:pt>
                <c:pt idx="5505">
                  <c:v>6.9133049313967312E-2</c:v>
                </c:pt>
                <c:pt idx="5506">
                  <c:v>6.9092441773841579E-2</c:v>
                </c:pt>
                <c:pt idx="5507">
                  <c:v>6.9051153028052925E-2</c:v>
                </c:pt>
                <c:pt idx="5508">
                  <c:v>6.9009188364465068E-2</c:v>
                </c:pt>
                <c:pt idx="5509">
                  <c:v>6.8966552473174264E-2</c:v>
                </c:pt>
                <c:pt idx="5510">
                  <c:v>6.8923249460005678E-2</c:v>
                </c:pt>
                <c:pt idx="5511">
                  <c:v>6.8879282860540125E-2</c:v>
                </c:pt>
                <c:pt idx="5512">
                  <c:v>6.8834655654601687E-2</c:v>
                </c:pt>
                <c:pt idx="5513">
                  <c:v>6.8789370281141668E-2</c:v>
                </c:pt>
                <c:pt idx="5514">
                  <c:v>6.8743428653457728E-2</c:v>
                </c:pt>
                <c:pt idx="5515">
                  <c:v>6.8696832174691094E-2</c:v>
                </c:pt>
                <c:pt idx="5516">
                  <c:v>6.8649581753547712E-2</c:v>
                </c:pt>
                <c:pt idx="5517">
                  <c:v>6.8601677820194037E-2</c:v>
                </c:pt>
                <c:pt idx="5518">
                  <c:v>6.8553120342279963E-2</c:v>
                </c:pt>
                <c:pt idx="5519">
                  <c:v>6.8503908841045388E-2</c:v>
                </c:pt>
                <c:pt idx="5520">
                  <c:v>6.8454042407469676E-2</c:v>
                </c:pt>
                <c:pt idx="5521">
                  <c:v>6.8403519718426425E-2</c:v>
                </c:pt>
                <c:pt idx="5522">
                  <c:v>6.8352339052807964E-2</c:v>
                </c:pt>
                <c:pt idx="5523">
                  <c:v>6.8300498307587873E-2</c:v>
                </c:pt>
                <c:pt idx="5524">
                  <c:v>6.8247995013790586E-2</c:v>
                </c:pt>
                <c:pt idx="5525">
                  <c:v>6.8194826352341226E-2</c:v>
                </c:pt>
                <c:pt idx="5526">
                  <c:v>6.8140989169769919E-2</c:v>
                </c:pt>
                <c:pt idx="5527">
                  <c:v>6.8086479993747645E-2</c:v>
                </c:pt>
                <c:pt idx="5528">
                  <c:v>6.8031295048431473E-2</c:v>
                </c:pt>
                <c:pt idx="5529">
                  <c:v>6.7975430333336723E-2</c:v>
                </c:pt>
                <c:pt idx="5530">
                  <c:v>6.7918881902976277E-2</c:v>
                </c:pt>
                <c:pt idx="5531">
                  <c:v>6.786164630948692E-2</c:v>
                </c:pt>
                <c:pt idx="5532">
                  <c:v>6.7803720961785191E-2</c:v>
                </c:pt>
                <c:pt idx="5533">
                  <c:v>6.7745104307713883E-2</c:v>
                </c:pt>
                <c:pt idx="5534">
                  <c:v>6.7685795939353824E-2</c:v>
                </c:pt>
                <c:pt idx="5535">
                  <c:v>6.7625796683194364E-2</c:v>
                </c:pt>
                <c:pt idx="5536">
                  <c:v>6.7565108678776797E-2</c:v>
                </c:pt>
                <c:pt idx="5537">
                  <c:v>6.7503735446629104E-2</c:v>
                </c:pt>
                <c:pt idx="5538">
                  <c:v>6.7441681946168175E-2</c:v>
                </c:pt>
                <c:pt idx="5539">
                  <c:v>6.737895462421023E-2</c:v>
                </c:pt>
                <c:pt idx="5540">
                  <c:v>6.7315561454701744E-2</c:v>
                </c:pt>
                <c:pt idx="5541">
                  <c:v>6.7251511970255778E-2</c:v>
                </c:pt>
                <c:pt idx="5542">
                  <c:v>6.7186817286051803E-2</c:v>
                </c:pt>
                <c:pt idx="5543">
                  <c:v>6.7121490116630073E-2</c:v>
                </c:pt>
                <c:pt idx="5544">
                  <c:v>6.7055544786088633E-2</c:v>
                </c:pt>
                <c:pt idx="5545">
                  <c:v>6.6988997232164796E-2</c:v>
                </c:pt>
                <c:pt idx="5546">
                  <c:v>6.6921865004660561E-2</c:v>
                </c:pt>
                <c:pt idx="5547">
                  <c:v>6.6854167258648803E-2</c:v>
                </c:pt>
                <c:pt idx="5548">
                  <c:v>6.6785924742875064E-2</c:v>
                </c:pt>
                <c:pt idx="5549">
                  <c:v>6.6717159783748814E-2</c:v>
                </c:pt>
                <c:pt idx="5550">
                  <c:v>6.664789626529799E-2</c:v>
                </c:pt>
                <c:pt idx="5551">
                  <c:v>6.6578159605441223E-2</c:v>
                </c:pt>
                <c:pt idx="5552">
                  <c:v>6.6507976728912774E-2</c:v>
                </c:pt>
                <c:pt idx="5553">
                  <c:v>6.6437376037158283E-2</c:v>
                </c:pt>
                <c:pt idx="5554">
                  <c:v>6.6366387289723092E-2</c:v>
                </c:pt>
                <c:pt idx="5555">
                  <c:v>6.6295041212688033E-2</c:v>
                </c:pt>
                <c:pt idx="5556">
                  <c:v>6.6223368885244896E-2</c:v>
                </c:pt>
                <c:pt idx="5557">
                  <c:v>6.6151401236339114E-2</c:v>
                </c:pt>
                <c:pt idx="5558">
                  <c:v>6.6079168777487748E-2</c:v>
                </c:pt>
                <c:pt idx="5559">
                  <c:v>6.6006701437162404E-2</c:v>
                </c:pt>
                <c:pt idx="5560">
                  <c:v>6.5934028413903112E-2</c:v>
                </c:pt>
                <c:pt idx="5561">
                  <c:v>6.5861178043485819E-2</c:v>
                </c:pt>
                <c:pt idx="5562">
                  <c:v>6.5788177679214979E-2</c:v>
                </c:pt>
                <c:pt idx="5563">
                  <c:v>6.5715053584597408E-2</c:v>
                </c:pt>
                <c:pt idx="5564">
                  <c:v>6.5641830837688195E-2</c:v>
                </c:pt>
                <c:pt idx="5565">
                  <c:v>6.556853324643043E-2</c:v>
                </c:pt>
                <c:pt idx="5566">
                  <c:v>6.5495183274337204E-2</c:v>
                </c:pt>
                <c:pt idx="5567">
                  <c:v>6.5421801975892771E-2</c:v>
                </c:pt>
                <c:pt idx="5568">
                  <c:v>6.5348408941075617E-2</c:v>
                </c:pt>
                <c:pt idx="5569">
                  <c:v>6.5275022248432887E-2</c:v>
                </c:pt>
                <c:pt idx="5570">
                  <c:v>6.5201658426160117E-2</c:v>
                </c:pt>
                <c:pt idx="5571">
                  <c:v>6.5128332420663917E-2</c:v>
                </c:pt>
                <c:pt idx="5572">
                  <c:v>6.5055057572110511E-2</c:v>
                </c:pt>
                <c:pt idx="5573">
                  <c:v>6.4981845596483928E-2</c:v>
                </c:pt>
                <c:pt idx="5574">
                  <c:v>6.4908706573700903E-2</c:v>
                </c:pt>
                <c:pt idx="5575">
                  <c:v>6.483564894134998E-2</c:v>
                </c:pt>
                <c:pt idx="5576">
                  <c:v>6.4762679493643741E-2</c:v>
                </c:pt>
                <c:pt idx="5577">
                  <c:v>6.4689803385192424E-2</c:v>
                </c:pt>
                <c:pt idx="5578">
                  <c:v>6.4617024139226251E-2</c:v>
                </c:pt>
                <c:pt idx="5579">
                  <c:v>6.4544343659912462E-2</c:v>
                </c:pt>
                <c:pt idx="5580">
                  <c:v>6.4471762248431985E-2</c:v>
                </c:pt>
                <c:pt idx="5581">
                  <c:v>6.4399278622495129E-2</c:v>
                </c:pt>
                <c:pt idx="5582">
                  <c:v>6.4326889938995616E-2</c:v>
                </c:pt>
                <c:pt idx="5583">
                  <c:v>6.4254591819515414E-2</c:v>
                </c:pt>
                <c:pt idx="5584">
                  <c:v>6.4182378378409941E-2</c:v>
                </c:pt>
                <c:pt idx="5585">
                  <c:v>6.411024225321757E-2</c:v>
                </c:pt>
                <c:pt idx="5586">
                  <c:v>6.4038174637149906E-2</c:v>
                </c:pt>
                <c:pt idx="5587">
                  <c:v>6.3966165313436393E-2</c:v>
                </c:pt>
                <c:pt idx="5588">
                  <c:v>6.3894202691306121E-2</c:v>
                </c:pt>
                <c:pt idx="5589">
                  <c:v>6.3822273843404789E-2</c:v>
                </c:pt>
                <c:pt idx="5590">
                  <c:v>6.3750364544455373E-2</c:v>
                </c:pt>
                <c:pt idx="5591">
                  <c:v>6.3678459329669881E-2</c:v>
                </c:pt>
                <c:pt idx="5592">
                  <c:v>6.3606541612985748E-2</c:v>
                </c:pt>
                <c:pt idx="5593">
                  <c:v>6.3534593853896371E-2</c:v>
                </c:pt>
                <c:pt idx="5594">
                  <c:v>6.3462597700475992E-2</c:v>
                </c:pt>
                <c:pt idx="5595">
                  <c:v>6.3390534081039548E-2</c:v>
                </c:pt>
                <c:pt idx="5596">
                  <c:v>6.3318383273681569E-2</c:v>
                </c:pt>
                <c:pt idx="5597">
                  <c:v>6.3246124971664888E-2</c:v>
                </c:pt>
                <c:pt idx="5598">
                  <c:v>6.3173738345609132E-2</c:v>
                </c:pt>
                <c:pt idx="5599">
                  <c:v>6.3101202102617562E-2</c:v>
                </c:pt>
                <c:pt idx="5600">
                  <c:v>6.3028494542446717E-2</c:v>
                </c:pt>
                <c:pt idx="5601">
                  <c:v>6.2955593610818039E-2</c:v>
                </c:pt>
                <c:pt idx="5602">
                  <c:v>6.2882476949972052E-2</c:v>
                </c:pt>
                <c:pt idx="5603">
                  <c:v>6.2809121946560589E-2</c:v>
                </c:pt>
                <c:pt idx="5604">
                  <c:v>6.2735505776973219E-2</c:v>
                </c:pt>
                <c:pt idx="5605">
                  <c:v>6.2661605450190339E-2</c:v>
                </c:pt>
                <c:pt idx="5606">
                  <c:v>6.2587397848254456E-2</c:v>
                </c:pt>
                <c:pt idx="5607">
                  <c:v>6.25128597644488E-2</c:v>
                </c:pt>
                <c:pt idx="5608">
                  <c:v>6.2437967939270714E-2</c:v>
                </c:pt>
                <c:pt idx="5609">
                  <c:v>6.2362699094284081E-2</c:v>
                </c:pt>
                <c:pt idx="5610">
                  <c:v>6.2287029963935168E-2</c:v>
                </c:pt>
                <c:pt idx="5611">
                  <c:v>6.2210937325411941E-2</c:v>
                </c:pt>
                <c:pt idx="5612">
                  <c:v>6.2134398026626111E-2</c:v>
                </c:pt>
                <c:pt idx="5613">
                  <c:v>6.205738901239493E-2</c:v>
                </c:pt>
                <c:pt idx="5614">
                  <c:v>6.1979887348897519E-2</c:v>
                </c:pt>
                <c:pt idx="5615">
                  <c:v>6.1901870246478363E-2</c:v>
                </c:pt>
                <c:pt idx="5616">
                  <c:v>6.1823315080869023E-2</c:v>
                </c:pt>
                <c:pt idx="5617">
                  <c:v>6.1744199412896314E-2</c:v>
                </c:pt>
                <c:pt idx="5618">
                  <c:v>6.1664501006744074E-2</c:v>
                </c:pt>
                <c:pt idx="5619">
                  <c:v>6.1584197846833257E-2</c:v>
                </c:pt>
                <c:pt idx="5620">
                  <c:v>6.1503268153382439E-2</c:v>
                </c:pt>
                <c:pt idx="5621">
                  <c:v>6.1421690396710492E-2</c:v>
                </c:pt>
                <c:pt idx="5622">
                  <c:v>6.1339443310339269E-2</c:v>
                </c:pt>
                <c:pt idx="5623">
                  <c:v>6.1256505902953895E-2</c:v>
                </c:pt>
                <c:pt idx="5624">
                  <c:v>6.1172857469275949E-2</c:v>
                </c:pt>
                <c:pt idx="5625">
                  <c:v>6.1088477599901631E-2</c:v>
                </c:pt>
                <c:pt idx="5626">
                  <c:v>6.1003346190157653E-2</c:v>
                </c:pt>
                <c:pt idx="5627">
                  <c:v>6.0917443448024008E-2</c:v>
                </c:pt>
                <c:pt idx="5628">
                  <c:v>6.0830749901171099E-2</c:v>
                </c:pt>
                <c:pt idx="5629">
                  <c:v>6.0743246403158119E-2</c:v>
                </c:pt>
                <c:pt idx="5630">
                  <c:v>6.065491413883687E-2</c:v>
                </c:pt>
                <c:pt idx="5631">
                  <c:v>6.0565734629003609E-2</c:v>
                </c:pt>
                <c:pt idx="5632">
                  <c:v>6.0475689734341302E-2</c:v>
                </c:pt>
                <c:pt idx="5633">
                  <c:v>6.0384761658690188E-2</c:v>
                </c:pt>
                <c:pt idx="5634">
                  <c:v>6.029293295168682E-2</c:v>
                </c:pt>
                <c:pt idx="5635">
                  <c:v>6.0200186510806816E-2</c:v>
                </c:pt>
                <c:pt idx="5636">
                  <c:v>6.0106505582847497E-2</c:v>
                </c:pt>
                <c:pt idx="5637">
                  <c:v>6.0011873764883483E-2</c:v>
                </c:pt>
                <c:pt idx="5638">
                  <c:v>5.9916275004728417E-2</c:v>
                </c:pt>
                <c:pt idx="5639">
                  <c:v>5.9819693600933171E-2</c:v>
                </c:pt>
                <c:pt idx="5640">
                  <c:v>5.9722114202351489E-2</c:v>
                </c:pt>
                <c:pt idx="5641">
                  <c:v>5.9623521807299837E-2</c:v>
                </c:pt>
                <c:pt idx="5642">
                  <c:v>5.9523901762340632E-2</c:v>
                </c:pt>
                <c:pt idx="5643">
                  <c:v>5.9423239760713682E-2</c:v>
                </c:pt>
                <c:pt idx="5644">
                  <c:v>5.9321521840441392E-2</c:v>
                </c:pt>
                <c:pt idx="5645">
                  <c:v>5.9218734382131162E-2</c:v>
                </c:pt>
                <c:pt idx="5646">
                  <c:v>5.9114864106498223E-2</c:v>
                </c:pt>
                <c:pt idx="5647">
                  <c:v>5.9009898071629867E-2</c:v>
                </c:pt>
                <c:pt idx="5648">
                  <c:v>5.8903823670012796E-2</c:v>
                </c:pt>
                <c:pt idx="5649">
                  <c:v>5.8796628625341636E-2</c:v>
                </c:pt>
                <c:pt idx="5650">
                  <c:v>5.8688300989129076E-2</c:v>
                </c:pt>
                <c:pt idx="5651">
                  <c:v>5.8578829137134573E-2</c:v>
                </c:pt>
                <c:pt idx="5652">
                  <c:v>5.846820176562819E-2</c:v>
                </c:pt>
                <c:pt idx="5653">
                  <c:v>5.8356407887506338E-2</c:v>
                </c:pt>
                <c:pt idx="5654">
                  <c:v>5.8243436848438704E-2</c:v>
                </c:pt>
                <c:pt idx="5655">
                  <c:v>5.8129278406487649E-2</c:v>
                </c:pt>
                <c:pt idx="5656">
                  <c:v>5.8013922863264261E-2</c:v>
                </c:pt>
                <c:pt idx="5657">
                  <c:v>5.7897361168665513E-2</c:v>
                </c:pt>
                <c:pt idx="5658">
                  <c:v>5.7779584969614307E-2</c:v>
                </c:pt>
                <c:pt idx="5659">
                  <c:v>5.7660586634510493E-2</c:v>
                </c:pt>
                <c:pt idx="5660">
                  <c:v>5.7540359272925973E-2</c:v>
                </c:pt>
                <c:pt idx="5661">
                  <c:v>5.7418896751699665E-2</c:v>
                </c:pt>
                <c:pt idx="5662">
                  <c:v>5.729619370770405E-2</c:v>
                </c:pt>
                <c:pt idx="5663">
                  <c:v>5.7172245557506884E-2</c:v>
                </c:pt>
                <c:pt idx="5664">
                  <c:v>5.7047048504142363E-2</c:v>
                </c:pt>
                <c:pt idx="5665">
                  <c:v>5.6920599541193696E-2</c:v>
                </c:pt>
                <c:pt idx="5666">
                  <c:v>5.679289645438098E-2</c:v>
                </c:pt>
                <c:pt idx="5667">
                  <c:v>5.6663937820838423E-2</c:v>
                </c:pt>
                <c:pt idx="5668">
                  <c:v>5.653372300625608E-2</c:v>
                </c:pt>
                <c:pt idx="5669">
                  <c:v>5.6402252160053366E-2</c:v>
                </c:pt>
                <c:pt idx="5670">
                  <c:v>5.6269526208741059E-2</c:v>
                </c:pt>
                <c:pt idx="5671">
                  <c:v>5.6135546847624097E-2</c:v>
                </c:pt>
                <c:pt idx="5672">
                  <c:v>5.6000316530986471E-2</c:v>
                </c:pt>
                <c:pt idx="5673">
                  <c:v>5.5863838460893551E-2</c:v>
                </c:pt>
                <c:pt idx="5674">
                  <c:v>5.5726116574740095E-2</c:v>
                </c:pt>
                <c:pt idx="5675">
                  <c:v>5.5587155531664656E-2</c:v>
                </c:pt>
                <c:pt idx="5676">
                  <c:v>5.5446960697945809E-2</c:v>
                </c:pt>
                <c:pt idx="5677">
                  <c:v>5.530553813148617E-2</c:v>
                </c:pt>
                <c:pt idx="5678">
                  <c:v>5.5162894565489153E-2</c:v>
                </c:pt>
                <c:pt idx="5679">
                  <c:v>5.5019037391422193E-2</c:v>
                </c:pt>
                <c:pt idx="5680">
                  <c:v>5.4873974641358216E-2</c:v>
                </c:pt>
                <c:pt idx="5681">
                  <c:v>5.4727714969779816E-2</c:v>
                </c:pt>
                <c:pt idx="5682">
                  <c:v>5.4580267634927307E-2</c:v>
                </c:pt>
                <c:pt idx="5683">
                  <c:v>5.4431642479763363E-2</c:v>
                </c:pt>
                <c:pt idx="5684">
                  <c:v>5.4281849912627515E-2</c:v>
                </c:pt>
                <c:pt idx="5685">
                  <c:v>5.4130900887643961E-2</c:v>
                </c:pt>
                <c:pt idx="5686">
                  <c:v>5.3978806884945073E-2</c:v>
                </c:pt>
                <c:pt idx="5687">
                  <c:v>5.3825579890768263E-2</c:v>
                </c:pt>
                <c:pt idx="5688">
                  <c:v>5.3671232377478555E-2</c:v>
                </c:pt>
                <c:pt idx="5689">
                  <c:v>5.3515777283568142E-2</c:v>
                </c:pt>
                <c:pt idx="5690">
                  <c:v>5.3359227993676588E-2</c:v>
                </c:pt>
                <c:pt idx="5691">
                  <c:v>5.3201598318677025E-2</c:v>
                </c:pt>
                <c:pt idx="5692">
                  <c:v>5.3042902475865954E-2</c:v>
                </c:pt>
                <c:pt idx="5693">
                  <c:v>5.2883155069293315E-2</c:v>
                </c:pt>
                <c:pt idx="5694">
                  <c:v>5.2722371070266685E-2</c:v>
                </c:pt>
                <c:pt idx="5695">
                  <c:v>5.2560565798059469E-2</c:v>
                </c:pt>
                <c:pt idx="5696">
                  <c:v>5.2397754900852474E-2</c:v>
                </c:pt>
                <c:pt idx="5697">
                  <c:v>5.2233954336931405E-2</c:v>
                </c:pt>
                <c:pt idx="5698">
                  <c:v>5.2069180356167165E-2</c:v>
                </c:pt>
                <c:pt idx="5699">
                  <c:v>5.1903449481796753E-2</c:v>
                </c:pt>
                <c:pt idx="5700">
                  <c:v>5.173677849252481E-2</c:v>
                </c:pt>
                <c:pt idx="5701">
                  <c:v>5.1569184404962262E-2</c:v>
                </c:pt>
                <c:pt idx="5702">
                  <c:v>5.1400684456416643E-2</c:v>
                </c:pt>
                <c:pt idx="5703">
                  <c:v>5.1231296088047822E-2</c:v>
                </c:pt>
                <c:pt idx="5704">
                  <c:v>5.1061036928398945E-2</c:v>
                </c:pt>
                <c:pt idx="5705">
                  <c:v>5.0889924777314105E-2</c:v>
                </c:pt>
                <c:pt idx="5706">
                  <c:v>5.0717977590249881E-2</c:v>
                </c:pt>
                <c:pt idx="5707">
                  <c:v>5.0545213462987779E-2</c:v>
                </c:pt>
                <c:pt idx="5708">
                  <c:v>5.0371650616753444E-2</c:v>
                </c:pt>
                <c:pt idx="5709">
                  <c:v>5.0197307383746267E-2</c:v>
                </c:pt>
                <c:pt idx="5710">
                  <c:v>5.0022202193083912E-2</c:v>
                </c:pt>
                <c:pt idx="5711">
                  <c:v>4.9846353557161674E-2</c:v>
                </c:pt>
                <c:pt idx="5712">
                  <c:v>4.9669780058430049E-2</c:v>
                </c:pt>
                <c:pt idx="5713">
                  <c:v>4.9492500336589383E-2</c:v>
                </c:pt>
                <c:pt idx="5714">
                  <c:v>4.9314533076201171E-2</c:v>
                </c:pt>
                <c:pt idx="5715">
                  <c:v>4.9135896994714552E-2</c:v>
                </c:pt>
                <c:pt idx="5716">
                  <c:v>4.8956610801379072E-2</c:v>
                </c:pt>
                <c:pt idx="5717">
                  <c:v>4.8776693063452718E-2</c:v>
                </c:pt>
                <c:pt idx="5718">
                  <c:v>4.859616199719588E-2</c:v>
                </c:pt>
                <c:pt idx="5719">
                  <c:v>4.8415035297819542E-2</c:v>
                </c:pt>
                <c:pt idx="5720">
                  <c:v>4.8233330051709503E-2</c:v>
                </c:pt>
                <c:pt idx="5721">
                  <c:v>4.8051062684508865E-2</c:v>
                </c:pt>
                <c:pt idx="5722">
                  <c:v>4.78682489164678E-2</c:v>
                </c:pt>
                <c:pt idx="5723">
                  <c:v>4.7684903723376373E-2</c:v>
                </c:pt>
                <c:pt idx="5724">
                  <c:v>4.7501041302691401E-2</c:v>
                </c:pt>
                <c:pt idx="5725">
                  <c:v>4.7316675044535628E-2</c:v>
                </c:pt>
                <c:pt idx="5726">
                  <c:v>4.713181750726083E-2</c:v>
                </c:pt>
                <c:pt idx="5727">
                  <c:v>4.6946480397285509E-2</c:v>
                </c:pt>
                <c:pt idx="5728">
                  <c:v>4.6760674552924313E-2</c:v>
                </c:pt>
                <c:pt idx="5729">
                  <c:v>4.6574409931944144E-2</c:v>
                </c:pt>
                <c:pt idx="5730">
                  <c:v>4.6387695602591462E-2</c:v>
                </c:pt>
                <c:pt idx="5731">
                  <c:v>4.6200539737847622E-2</c:v>
                </c:pt>
                <c:pt idx="5732">
                  <c:v>4.6012949612681299E-2</c:v>
                </c:pt>
                <c:pt idx="5733">
                  <c:v>4.5824931604077621E-2</c:v>
                </c:pt>
                <c:pt idx="5734">
                  <c:v>4.5636491193632715E-2</c:v>
                </c:pt>
                <c:pt idx="5735">
                  <c:v>4.5447632972516631E-2</c:v>
                </c:pt>
                <c:pt idx="5736">
                  <c:v>4.5258360648613313E-2</c:v>
                </c:pt>
                <c:pt idx="5737">
                  <c:v>4.5068677055658229E-2</c:v>
                </c:pt>
                <c:pt idx="5738">
                  <c:v>4.4878584164202907E-2</c:v>
                </c:pt>
                <c:pt idx="5739">
                  <c:v>4.4688083094244803E-2</c:v>
                </c:pt>
                <c:pt idx="5740">
                  <c:v>4.4497174129369238E-2</c:v>
                </c:pt>
                <c:pt idx="5741">
                  <c:v>4.4305856732257169E-2</c:v>
                </c:pt>
                <c:pt idx="5742">
                  <c:v>4.4114129561424062E-2</c:v>
                </c:pt>
                <c:pt idx="5743">
                  <c:v>4.3921990489058101E-2</c:v>
                </c:pt>
                <c:pt idx="5744">
                  <c:v>4.3729436619836949E-2</c:v>
                </c:pt>
                <c:pt idx="5745">
                  <c:v>4.3536464310607009E-2</c:v>
                </c:pt>
                <c:pt idx="5746">
                  <c:v>4.3343069190817374E-2</c:v>
                </c:pt>
                <c:pt idx="5747">
                  <c:v>4.3149246183605917E-2</c:v>
                </c:pt>
                <c:pt idx="5748">
                  <c:v>4.2954989527442727E-2</c:v>
                </c:pt>
                <c:pt idx="5749">
                  <c:v>4.2760292798238432E-2</c:v>
                </c:pt>
                <c:pt idx="5750">
                  <c:v>4.2565148931836785E-2</c:v>
                </c:pt>
                <c:pt idx="5751">
                  <c:v>4.236955024680969E-2</c:v>
                </c:pt>
                <c:pt idx="5752">
                  <c:v>4.2173488467482145E-2</c:v>
                </c:pt>
                <c:pt idx="5753">
                  <c:v>4.1976954747118503E-2</c:v>
                </c:pt>
                <c:pt idx="5754">
                  <c:v>4.17799397547437E-2</c:v>
                </c:pt>
                <c:pt idx="5755">
                  <c:v>4.1582433962376888E-2</c:v>
                </c:pt>
                <c:pt idx="5756">
                  <c:v>4.1384428094971122E-2</c:v>
                </c:pt>
                <c:pt idx="5757">
                  <c:v>4.1185913497328704E-2</c:v>
                </c:pt>
                <c:pt idx="5758">
                  <c:v>4.0986882324705064E-2</c:v>
                </c:pt>
                <c:pt idx="5759">
                  <c:v>4.0787327656935164E-2</c:v>
                </c:pt>
                <c:pt idx="5760">
                  <c:v>4.0587243597554973E-2</c:v>
                </c:pt>
                <c:pt idx="5761">
                  <c:v>4.0386625361492415E-2</c:v>
                </c:pt>
                <c:pt idx="5762">
                  <c:v>4.0185469352117614E-2</c:v>
                </c:pt>
                <c:pt idx="5763">
                  <c:v>3.9983773228302946E-2</c:v>
                </c:pt>
                <c:pt idx="5764">
                  <c:v>3.978153596210629E-2</c:v>
                </c:pt>
                <c:pt idx="5765">
                  <c:v>3.9578757887670624E-2</c:v>
                </c:pt>
                <c:pt idx="5766">
                  <c:v>3.937544074190099E-2</c:v>
                </c:pt>
                <c:pt idx="5767">
                  <c:v>3.9171587697458141E-2</c:v>
                </c:pt>
                <c:pt idx="5768">
                  <c:v>3.8967203388582713E-2</c:v>
                </c:pt>
                <c:pt idx="5769">
                  <c:v>3.8762293930239979E-2</c:v>
                </c:pt>
                <c:pt idx="5770">
                  <c:v>3.855686693105382E-2</c:v>
                </c:pt>
                <c:pt idx="5771">
                  <c:v>3.8350931500472821E-2</c:v>
                </c:pt>
                <c:pt idx="5772">
                  <c:v>3.8144498250595842E-2</c:v>
                </c:pt>
                <c:pt idx="5773">
                  <c:v>3.793757929305823E-2</c:v>
                </c:pt>
                <c:pt idx="5774">
                  <c:v>3.7730188231363128E-2</c:v>
                </c:pt>
                <c:pt idx="5775">
                  <c:v>3.7522340149022407E-2</c:v>
                </c:pt>
                <c:pt idx="5776">
                  <c:v>3.7314051593852933E-2</c:v>
                </c:pt>
                <c:pt idx="5777">
                  <c:v>3.7105340558757326E-2</c:v>
                </c:pt>
                <c:pt idx="5778">
                  <c:v>3.6896226459297875E-2</c:v>
                </c:pt>
                <c:pt idx="5779">
                  <c:v>3.6686730108361543E-2</c:v>
                </c:pt>
                <c:pt idx="5780">
                  <c:v>3.6476873688192045E-2</c:v>
                </c:pt>
                <c:pt idx="5781">
                  <c:v>3.6266680720053783E-2</c:v>
                </c:pt>
                <c:pt idx="5782">
                  <c:v>3.6056176031775987E-2</c:v>
                </c:pt>
                <c:pt idx="5783">
                  <c:v>3.5845385723411984E-2</c:v>
                </c:pt>
                <c:pt idx="5784">
                  <c:v>3.5634337131234546E-2</c:v>
                </c:pt>
                <c:pt idx="5785">
                  <c:v>3.5423058790276775E-2</c:v>
                </c:pt>
                <c:pt idx="5786">
                  <c:v>3.5211580395611702E-2</c:v>
                </c:pt>
                <c:pt idx="5787">
                  <c:v>3.4999932762558188E-2</c:v>
                </c:pt>
                <c:pt idx="5788">
                  <c:v>3.4788147785982916E-2</c:v>
                </c:pt>
                <c:pt idx="5789">
                  <c:v>3.4576258398861651E-2</c:v>
                </c:pt>
                <c:pt idx="5790">
                  <c:v>3.4364298530250484E-2</c:v>
                </c:pt>
                <c:pt idx="5791">
                  <c:v>3.4152302997724496E-2</c:v>
                </c:pt>
                <c:pt idx="5792">
                  <c:v>3.394030719425227E-2</c:v>
                </c:pt>
                <c:pt idx="5793">
                  <c:v>3.3728346608191344E-2</c:v>
                </c:pt>
                <c:pt idx="5794">
                  <c:v>3.3516456428180443E-2</c:v>
                </c:pt>
                <c:pt idx="5795">
                  <c:v>3.3304671328537837E-2</c:v>
                </c:pt>
                <c:pt idx="5796">
                  <c:v>3.3093025332958624E-2</c:v>
                </c:pt>
                <c:pt idx="5797">
                  <c:v>3.2881551693592199E-2</c:v>
                </c:pt>
                <c:pt idx="5798">
                  <c:v>3.2670282781884614E-2</c:v>
                </c:pt>
                <c:pt idx="5799">
                  <c:v>3.2459249990418167E-2</c:v>
                </c:pt>
                <c:pt idx="5800">
                  <c:v>3.2248483645123949E-2</c:v>
                </c:pt>
                <c:pt idx="5801">
                  <c:v>3.2038012927269058E-2</c:v>
                </c:pt>
                <c:pt idx="5802">
                  <c:v>3.1827865804650704E-2</c:v>
                </c:pt>
                <c:pt idx="5803">
                  <c:v>3.1618068971447706E-2</c:v>
                </c:pt>
                <c:pt idx="5804">
                  <c:v>3.1408647796205953E-2</c:v>
                </c:pt>
                <c:pt idx="5805">
                  <c:v>3.119962627745607E-2</c:v>
                </c:pt>
                <c:pt idx="5806">
                  <c:v>3.0991027006483492E-2</c:v>
                </c:pt>
                <c:pt idx="5807">
                  <c:v>3.0782871136791599E-2</c:v>
                </c:pt>
                <c:pt idx="5808">
                  <c:v>3.0575178359820761E-2</c:v>
                </c:pt>
                <c:pt idx="5809">
                  <c:v>3.0367966886502056E-2</c:v>
                </c:pt>
                <c:pt idx="5810">
                  <c:v>3.0161253434249691E-2</c:v>
                </c:pt>
                <c:pt idx="5811">
                  <c:v>2.9955053219008508E-2</c:v>
                </c:pt>
                <c:pt idx="5812">
                  <c:v>2.974937995199485E-2</c:v>
                </c:pt>
                <c:pt idx="5813">
                  <c:v>2.954424584078481E-2</c:v>
                </c:pt>
                <c:pt idx="5814">
                  <c:v>2.9339661594421054E-2</c:v>
                </c:pt>
                <c:pt idx="5815">
                  <c:v>2.9135636432225286E-2</c:v>
                </c:pt>
                <c:pt idx="5816">
                  <c:v>2.8932178096020035E-2</c:v>
                </c:pt>
                <c:pt idx="5817">
                  <c:v>2.8729292865475375E-2</c:v>
                </c:pt>
                <c:pt idx="5818">
                  <c:v>2.8526985576315961E-2</c:v>
                </c:pt>
                <c:pt idx="5819">
                  <c:v>2.8325259641132274E-2</c:v>
                </c:pt>
                <c:pt idx="5820">
                  <c:v>2.8124117072556729E-2</c:v>
                </c:pt>
                <c:pt idx="5821">
                  <c:v>2.7923558508576963E-2</c:v>
                </c:pt>
                <c:pt idx="5822">
                  <c:v>2.772358323977147E-2</c:v>
                </c:pt>
                <c:pt idx="5823">
                  <c:v>2.7524189238264149E-2</c:v>
                </c:pt>
                <c:pt idx="5824">
                  <c:v>2.7325373188207113E-2</c:v>
                </c:pt>
                <c:pt idx="5825">
                  <c:v>2.7127130517608785E-2</c:v>
                </c:pt>
                <c:pt idx="5826">
                  <c:v>2.6929455431340319E-2</c:v>
                </c:pt>
                <c:pt idx="5827">
                  <c:v>2.6732340945157865E-2</c:v>
                </c:pt>
                <c:pt idx="5828">
                  <c:v>2.6535778920591387E-2</c:v>
                </c:pt>
                <c:pt idx="5829">
                  <c:v>2.6339760100558798E-2</c:v>
                </c:pt>
                <c:pt idx="5830">
                  <c:v>2.6144274145573236E-2</c:v>
                </c:pt>
                <c:pt idx="5831">
                  <c:v>2.5949309670419501E-2</c:v>
                </c:pt>
                <c:pt idx="5832">
                  <c:v>2.5754854281185149E-2</c:v>
                </c:pt>
                <c:pt idx="5833">
                  <c:v>2.5560894612535977E-2</c:v>
                </c:pt>
                <c:pt idx="5834">
                  <c:v>2.5367416365138475E-2</c:v>
                </c:pt>
                <c:pt idx="5835">
                  <c:v>2.517440434313362E-2</c:v>
                </c:pt>
                <c:pt idx="5836">
                  <c:v>2.4981842491576155E-2</c:v>
                </c:pt>
                <c:pt idx="5837">
                  <c:v>2.4789713933758912E-2</c:v>
                </c:pt>
                <c:pt idx="5838">
                  <c:v>2.459800100834816E-2</c:v>
                </c:pt>
                <c:pt idx="5839">
                  <c:v>2.4406685306261004E-2</c:v>
                </c:pt>
                <c:pt idx="5840">
                  <c:v>2.4215747707223321E-2</c:v>
                </c:pt>
                <c:pt idx="5841">
                  <c:v>2.4025168415947984E-2</c:v>
                </c:pt>
                <c:pt idx="5842">
                  <c:v>2.3834926997883879E-2</c:v>
                </c:pt>
                <c:pt idx="5843">
                  <c:v>2.3645002414485358E-2</c:v>
                </c:pt>
                <c:pt idx="5844">
                  <c:v>2.345537305795942E-2</c:v>
                </c:pt>
                <c:pt idx="5845">
                  <c:v>2.3266016785451538E-2</c:v>
                </c:pt>
                <c:pt idx="5846">
                  <c:v>2.3076910952634345E-2</c:v>
                </c:pt>
                <c:pt idx="5847">
                  <c:v>2.288803244666782E-2</c:v>
                </c:pt>
                <c:pt idx="5848">
                  <c:v>2.2699357718503753E-2</c:v>
                </c:pt>
                <c:pt idx="5849">
                  <c:v>2.2510862814507735E-2</c:v>
                </c:pt>
                <c:pt idx="5850">
                  <c:v>2.2322523407380113E-2</c:v>
                </c:pt>
                <c:pt idx="5851">
                  <c:v>2.2134314826355271E-2</c:v>
                </c:pt>
                <c:pt idx="5852">
                  <c:v>2.1946212086664356E-2</c:v>
                </c:pt>
                <c:pt idx="5853">
                  <c:v>2.1758189918248429E-2</c:v>
                </c:pt>
                <c:pt idx="5854">
                  <c:v>2.1570222844393416E-2</c:v>
                </c:pt>
                <c:pt idx="5855">
                  <c:v>2.138228541942741E-2</c:v>
                </c:pt>
                <c:pt idx="5856">
                  <c:v>2.1194352595441914E-2</c:v>
                </c:pt>
                <c:pt idx="5857">
                  <c:v>2.1006400022064105E-2</c:v>
                </c:pt>
                <c:pt idx="5858">
                  <c:v>2.0818404204904124E-2</c:v>
                </c:pt>
                <c:pt idx="5859">
                  <c:v>2.0630342602345361E-2</c:v>
                </c:pt>
                <c:pt idx="5860">
                  <c:v>2.0442193709744955E-2</c:v>
                </c:pt>
                <c:pt idx="5861">
                  <c:v>2.025393713392765E-2</c:v>
                </c:pt>
                <c:pt idx="5862">
                  <c:v>2.0065553658634806E-2</c:v>
                </c:pt>
                <c:pt idx="5863">
                  <c:v>1.9877025301474002E-2</c:v>
                </c:pt>
                <c:pt idx="5864">
                  <c:v>1.9688335362892079E-2</c:v>
                </c:pt>
                <c:pt idx="5865">
                  <c:v>1.9499468467667685E-2</c:v>
                </c:pt>
                <c:pt idx="5866">
                  <c:v>1.9310410599399835E-2</c:v>
                </c:pt>
                <c:pt idx="5867">
                  <c:v>1.9121149128447441E-2</c:v>
                </c:pt>
                <c:pt idx="5868">
                  <c:v>1.8931672833754021E-2</c:v>
                </c:pt>
                <c:pt idx="5869">
                  <c:v>1.8741971918973178E-2</c:v>
                </c:pt>
                <c:pt idx="5870">
                  <c:v>1.8552038023288003E-2</c:v>
                </c:pt>
                <c:pt idx="5871">
                  <c:v>1.8361864227304483E-2</c:v>
                </c:pt>
                <c:pt idx="5872">
                  <c:v>1.8171445054375523E-2</c:v>
                </c:pt>
                <c:pt idx="5873">
                  <c:v>1.7980776467698491E-2</c:v>
                </c:pt>
                <c:pt idx="5874">
                  <c:v>1.7789855863510909E-2</c:v>
                </c:pt>
                <c:pt idx="5875">
                  <c:v>1.7598682060693323E-2</c:v>
                </c:pt>
                <c:pt idx="5876">
                  <c:v>1.7407255287073549E-2</c:v>
                </c:pt>
                <c:pt idx="5877">
                  <c:v>1.7215577162708454E-2</c:v>
                </c:pt>
                <c:pt idx="5878">
                  <c:v>1.7023650680410403E-2</c:v>
                </c:pt>
                <c:pt idx="5879">
                  <c:v>1.6831480183766161E-2</c:v>
                </c:pt>
                <c:pt idx="5880">
                  <c:v>1.6639071342885985E-2</c:v>
                </c:pt>
                <c:pt idx="5881">
                  <c:v>1.6446431128106582E-2</c:v>
                </c:pt>
                <c:pt idx="5882">
                  <c:v>1.6253567781859591E-2</c:v>
                </c:pt>
                <c:pt idx="5883">
                  <c:v>1.6060490788905955E-2</c:v>
                </c:pt>
                <c:pt idx="5884">
                  <c:v>1.5867210845122465E-2</c:v>
                </c:pt>
                <c:pt idx="5885">
                  <c:v>1.5673739825020863E-2</c:v>
                </c:pt>
                <c:pt idx="5886">
                  <c:v>1.5480090748164156E-2</c:v>
                </c:pt>
                <c:pt idx="5887">
                  <c:v>1.5286277744638033E-2</c:v>
                </c:pt>
                <c:pt idx="5888">
                  <c:v>1.5092316019724394E-2</c:v>
                </c:pt>
                <c:pt idx="5889">
                  <c:v>1.4898221817915979E-2</c:v>
                </c:pt>
                <c:pt idx="5890">
                  <c:v>1.4704012386399158E-2</c:v>
                </c:pt>
                <c:pt idx="5891">
                  <c:v>1.4509705938128904E-2</c:v>
                </c:pt>
                <c:pt idx="5892">
                  <c:v>1.4315321614606394E-2</c:v>
                </c:pt>
                <c:pt idx="5893">
                  <c:v>1.4120879448465537E-2</c:v>
                </c:pt>
                <c:pt idx="5894">
                  <c:v>1.392640032596603E-2</c:v>
                </c:pt>
                <c:pt idx="5895">
                  <c:v>1.373190594948381E-2</c:v>
                </c:pt>
                <c:pt idx="5896">
                  <c:v>1.3537418800083975E-2</c:v>
                </c:pt>
                <c:pt idx="5897">
                  <c:v>1.3342962100251928E-2</c:v>
                </c:pt>
                <c:pt idx="5898">
                  <c:v>1.3148559776857666E-2</c:v>
                </c:pt>
                <c:pt idx="5899">
                  <c:v>1.2954236424417053E-2</c:v>
                </c:pt>
                <c:pt idx="5900">
                  <c:v>1.2760017268711924E-2</c:v>
                </c:pt>
                <c:pt idx="5901">
                  <c:v>1.256592813082421E-2</c:v>
                </c:pt>
                <c:pt idx="5902">
                  <c:v>1.237199539163486E-2</c:v>
                </c:pt>
                <c:pt idx="5903">
                  <c:v>1.2178245956834328E-2</c:v>
                </c:pt>
                <c:pt idx="5904">
                  <c:v>1.1984707222484186E-2</c:v>
                </c:pt>
                <c:pt idx="5905">
                  <c:v>1.1791407041170182E-2</c:v>
                </c:pt>
                <c:pt idx="5906">
                  <c:v>1.1598373688778273E-2</c:v>
                </c:pt>
                <c:pt idx="5907">
                  <c:v>1.1405635831924195E-2</c:v>
                </c:pt>
                <c:pt idx="5908">
                  <c:v>1.1213222496062908E-2</c:v>
                </c:pt>
                <c:pt idx="5909">
                  <c:v>1.1021163034300757E-2</c:v>
                </c:pt>
                <c:pt idx="5910">
                  <c:v>1.0829487096931217E-2</c:v>
                </c:pt>
                <c:pt idx="5911">
                  <c:v>1.0638224601709051E-2</c:v>
                </c:pt>
                <c:pt idx="5912">
                  <c:v>1.0447405704880083E-2</c:v>
                </c:pt>
                <c:pt idx="5913">
                  <c:v>1.0257060772976126E-2</c:v>
                </c:pt>
                <c:pt idx="5914">
                  <c:v>1.0067220355385298E-2</c:v>
                </c:pt>
                <c:pt idx="5915">
                  <c:v>9.8779151577044824E-3</c:v>
                </c:pt>
                <c:pt idx="5916">
                  <c:v>9.6891760113453542E-3</c:v>
                </c:pt>
                <c:pt idx="5917">
                  <c:v>9.5010338296339647E-3</c:v>
                </c:pt>
                <c:pt idx="5918">
                  <c:v>9.3135195530893687E-3</c:v>
                </c:pt>
                <c:pt idx="5919">
                  <c:v>9.1266641014137555E-3</c:v>
                </c:pt>
                <c:pt idx="5920">
                  <c:v>8.9404983388425684E-3</c:v>
                </c:pt>
                <c:pt idx="5921">
                  <c:v>8.7550530457253615E-3</c:v>
                </c:pt>
                <c:pt idx="5922">
                  <c:v>8.570358891943403E-3</c:v>
                </c:pt>
                <c:pt idx="5923">
                  <c:v>8.3864464119000545E-3</c:v>
                </c:pt>
                <c:pt idx="5924">
                  <c:v>8.2033459810177869E-3</c:v>
                </c:pt>
                <c:pt idx="5925">
                  <c:v>8.0210877936859413E-3</c:v>
                </c:pt>
                <c:pt idx="5926">
                  <c:v>7.8397018426017134E-3</c:v>
                </c:pt>
                <c:pt idx="5927">
                  <c:v>7.6592178994533992E-3</c:v>
                </c:pt>
                <c:pt idx="5928">
                  <c:v>7.479665496890912E-3</c:v>
                </c:pt>
                <c:pt idx="5929">
                  <c:v>7.3010739117329903E-3</c:v>
                </c:pt>
                <c:pt idx="5930">
                  <c:v>7.1234721493608133E-3</c:v>
                </c:pt>
                <c:pt idx="5931">
                  <c:v>6.9468889292490302E-3</c:v>
                </c:pt>
                <c:pt idx="5932">
                  <c:v>6.7713526715864692E-3</c:v>
                </c:pt>
                <c:pt idx="5933">
                  <c:v>6.5968914849409881E-3</c:v>
                </c:pt>
                <c:pt idx="5934">
                  <c:v>6.4235331549212975E-3</c:v>
                </c:pt>
                <c:pt idx="5935">
                  <c:v>6.2513051337946901E-3</c:v>
                </c:pt>
                <c:pt idx="5936">
                  <c:v>6.080234531016031E-3</c:v>
                </c:pt>
                <c:pt idx="5937">
                  <c:v>5.9103481046275438E-3</c:v>
                </c:pt>
                <c:pt idx="5938">
                  <c:v>5.7416722534891374E-3</c:v>
                </c:pt>
                <c:pt idx="5939">
                  <c:v>5.5742330103004641E-3</c:v>
                </c:pt>
                <c:pt idx="5940">
                  <c:v>5.4080560353769154E-3</c:v>
                </c:pt>
                <c:pt idx="5941">
                  <c:v>5.2431666111438669E-3</c:v>
                </c:pt>
                <c:pt idx="5942">
                  <c:v>5.079589637311999E-3</c:v>
                </c:pt>
                <c:pt idx="5943">
                  <c:v>4.9173496267021994E-3</c:v>
                </c:pt>
                <c:pt idx="5944">
                  <c:v>4.756470701685056E-3</c:v>
                </c:pt>
                <c:pt idx="5945">
                  <c:v>4.5969765912040163E-3</c:v>
                </c:pt>
                <c:pt idx="5946">
                  <c:v>4.4388906283512383E-3</c:v>
                </c:pt>
                <c:pt idx="5947">
                  <c:v>4.2822357484665783E-3</c:v>
                </c:pt>
                <c:pt idx="5948">
                  <c:v>4.1270344877309718E-3</c:v>
                </c:pt>
                <c:pt idx="5949">
                  <c:v>3.9733089822274097E-3</c:v>
                </c:pt>
                <c:pt idx="5950">
                  <c:v>3.8210809674411807E-3</c:v>
                </c:pt>
                <c:pt idx="5951">
                  <c:v>3.6703717781763081E-3</c:v>
                </c:pt>
                <c:pt idx="5952">
                  <c:v>3.521202348861776E-3</c:v>
                </c:pt>
                <c:pt idx="5953">
                  <c:v>3.3735932142247389E-3</c:v>
                </c:pt>
                <c:pt idx="5954">
                  <c:v>3.2275645103078867E-3</c:v>
                </c:pt>
                <c:pt idx="5955">
                  <c:v>3.0831359758092514E-3</c:v>
                </c:pt>
                <c:pt idx="5956">
                  <c:v>2.9403269537234622E-3</c:v>
                </c:pt>
                <c:pt idx="5957">
                  <c:v>2.7991563932650994E-3</c:v>
                </c:pt>
                <c:pt idx="5958">
                  <c:v>2.659642852053334E-3</c:v>
                </c:pt>
                <c:pt idx="5959">
                  <c:v>2.5218044985416926E-3</c:v>
                </c:pt>
                <c:pt idx="5960">
                  <c:v>2.3856591146737419E-3</c:v>
                </c:pt>
                <c:pt idx="5961">
                  <c:v>2.2512240987485506E-3</c:v>
                </c:pt>
                <c:pt idx="5962">
                  <c:v>2.1185164684797606E-3</c:v>
                </c:pt>
                <c:pt idx="5963">
                  <c:v>1.9875528642329704E-3</c:v>
                </c:pt>
                <c:pt idx="5964">
                  <c:v>1.8583495524266724E-3</c:v>
                </c:pt>
                <c:pt idx="5965">
                  <c:v>1.7309224290834252E-3</c:v>
                </c:pt>
                <c:pt idx="5966">
                  <c:v>1.6052870235164641E-3</c:v>
                </c:pt>
                <c:pt idx="5967">
                  <c:v>1.4814585021411017E-3</c:v>
                </c:pt>
                <c:pt idx="5968">
                  <c:v>1.3594516723973889E-3</c:v>
                </c:pt>
                <c:pt idx="5969">
                  <c:v>1.2392809867731941E-3</c:v>
                </c:pt>
                <c:pt idx="5970">
                  <c:v>1.1209605469167379E-3</c:v>
                </c:pt>
                <c:pt idx="5971">
                  <c:v>1.0045041078282795E-3</c:v>
                </c:pt>
                <c:pt idx="5972">
                  <c:v>8.8992508212109678E-4</c:v>
                </c:pt>
                <c:pt idx="5973">
                  <c:v>7.7723654434301657E-4</c:v>
                </c:pt>
                <c:pt idx="5974">
                  <c:v>6.6645123534843516E-4</c:v>
                </c:pt>
                <c:pt idx="5975">
                  <c:v>5.5758156671430691E-4</c:v>
                </c:pt>
                <c:pt idx="5976">
                  <c:v>4.506396251909503E-4</c:v>
                </c:pt>
                <c:pt idx="5977">
                  <c:v>3.4563717718084181E-4</c:v>
                </c:pt>
                <c:pt idx="5978">
                  <c:v>2.4258567323835238E-4</c:v>
                </c:pt>
                <c:pt idx="5979">
                  <c:v>1.4149621448760263E-4</c:v>
                </c:pt>
                <c:pt idx="5980">
                  <c:v>4.2379398909442393E-5</c:v>
                </c:pt>
                <c:pt idx="5981">
                  <c:v>-5.4754929936283839E-5</c:v>
                </c:pt>
                <c:pt idx="5982">
                  <c:v>-1.4989788445153015E-4</c:v>
                </c:pt>
                <c:pt idx="5983">
                  <c:v>-2.4304162890721891E-4</c:v>
                </c:pt>
                <c:pt idx="5984">
                  <c:v>-3.3417942960459261E-4</c:v>
                </c:pt>
                <c:pt idx="5985">
                  <c:v>-4.2330569617697302E-4</c:v>
                </c:pt>
                <c:pt idx="5986">
                  <c:v>-5.1041601620116029E-4</c:v>
                </c:pt>
                <c:pt idx="5987">
                  <c:v>-5.9550718361596098E-4</c:v>
                </c:pt>
                <c:pt idx="5988">
                  <c:v>-6.7857722135968598E-4</c:v>
                </c:pt>
                <c:pt idx="5989">
                  <c:v>-7.596253986148398E-4</c:v>
                </c:pt>
                <c:pt idx="5990">
                  <c:v>-8.3865224303252342E-4</c:v>
                </c:pt>
                <c:pt idx="5991">
                  <c:v>-9.1565954829028902E-4</c:v>
                </c:pt>
                <c:pt idx="5992">
                  <c:v>-9.906503773208918E-4</c:v>
                </c:pt>
                <c:pt idx="5993">
                  <c:v>-1.063629061533147E-3</c:v>
                </c:pt>
                <c:pt idx="5994">
                  <c:v>-1.1346011963300916E-3</c:v>
                </c:pt>
                <c:pt idx="5995">
                  <c:v>-1.2035736332156896E-3</c:v>
                </c:pt>
                <c:pt idx="5996">
                  <c:v>-1.270554468764835E-3</c:v>
                </c:pt>
                <c:pt idx="5997">
                  <c:v>-1.3355530307193057E-3</c:v>
                </c:pt>
                <c:pt idx="5998">
                  <c:v>-1.3985798614576483E-3</c:v>
                </c:pt>
                <c:pt idx="5999">
                  <c:v>-1.4596466990743294E-3</c:v>
                </c:pt>
                <c:pt idx="6000">
                  <c:v>-1.5187664562909733E-3</c:v>
                </c:pt>
                <c:pt idx="6001">
                  <c:v>-1.5759531974101253E-3</c:v>
                </c:pt>
                <c:pt idx="6002">
                  <c:v>-1.6312221135113805E-3</c:v>
                </c:pt>
                <c:pt idx="6003">
                  <c:v>-1.6845894960769777E-3</c:v>
                </c:pt>
                <c:pt idx="6004">
                  <c:v>-1.7360727092249042E-3</c:v>
                </c:pt>
                <c:pt idx="6005">
                  <c:v>-1.785690160716341E-3</c:v>
                </c:pt>
                <c:pt idx="6006">
                  <c:v>-1.833461271894771E-3</c:v>
                </c:pt>
                <c:pt idx="6007">
                  <c:v>-1.8794064467046693E-3</c:v>
                </c:pt>
                <c:pt idx="6008">
                  <c:v>-1.9235470399284061E-3</c:v>
                </c:pt>
                <c:pt idx="6009">
                  <c:v>-1.9659053247721237E-3</c:v>
                </c:pt>
                <c:pt idx="6010">
                  <c:v>-2.0065044599218472E-3</c:v>
                </c:pt>
                <c:pt idx="6011">
                  <c:v>-2.0453684561844336E-3</c:v>
                </c:pt>
                <c:pt idx="6012">
                  <c:v>-2.0825221428196804E-3</c:v>
                </c:pt>
                <c:pt idx="6013">
                  <c:v>-2.1179911336629996E-3</c:v>
                </c:pt>
                <c:pt idx="6014">
                  <c:v>-2.1518017931309386E-3</c:v>
                </c:pt>
                <c:pt idx="6015">
                  <c:v>-2.1839812021958939E-3</c:v>
                </c:pt>
                <c:pt idx="6016">
                  <c:v>-2.2145571244091074E-3</c:v>
                </c:pt>
                <c:pt idx="6017">
                  <c:v>-2.2435579720461248E-3</c:v>
                </c:pt>
                <c:pt idx="6018">
                  <c:v>-2.2710127724425658E-3</c:v>
                </c:pt>
                <c:pt idx="6019">
                  <c:v>-2.2969511345829743E-3</c:v>
                </c:pt>
                <c:pt idx="6020">
                  <c:v>-2.3214032160003115E-3</c:v>
                </c:pt>
                <c:pt idx="6021">
                  <c:v>-2.3443996900387172E-3</c:v>
                </c:pt>
                <c:pt idx="6022">
                  <c:v>-2.3659717135279526E-3</c:v>
                </c:pt>
                <c:pt idx="6023">
                  <c:v>-2.3861508949128891E-3</c:v>
                </c:pt>
                <c:pt idx="6024">
                  <c:v>-2.4049692628779931E-3</c:v>
                </c:pt>
                <c:pt idx="6025">
                  <c:v>-2.4224592355023542E-3</c:v>
                </c:pt>
                <c:pt idx="6026">
                  <c:v>-2.4386535899773775E-3</c:v>
                </c:pt>
                <c:pt idx="6027">
                  <c:v>-2.4535854329156065E-3</c:v>
                </c:pt>
                <c:pt idx="6028">
                  <c:v>-2.4672881712759129E-3</c:v>
                </c:pt>
                <c:pt idx="6029">
                  <c:v>-2.4797954839273191E-3</c:v>
                </c:pt>
                <c:pt idx="6030">
                  <c:v>-2.491141293870465E-3</c:v>
                </c:pt>
                <c:pt idx="6031">
                  <c:v>-2.5013597411333364E-3</c:v>
                </c:pt>
                <c:pt idx="6032">
                  <c:v>-2.5104851563550849E-3</c:v>
                </c:pt>
                <c:pt idx="6033">
                  <c:v>-2.5185520350694155E-3</c:v>
                </c:pt>
                <c:pt idx="6034">
                  <c:v>-2.5255950126967185E-3</c:v>
                </c:pt>
                <c:pt idx="6035">
                  <c:v>-2.5316488402520048E-3</c:v>
                </c:pt>
                <c:pt idx="6036">
                  <c:v>-2.5367483607738137E-3</c:v>
                </c:pt>
                <c:pt idx="6037">
                  <c:v>-2.5409284864771984E-3</c:v>
                </c:pt>
                <c:pt idx="6038">
                  <c:v>-2.544224176632403E-3</c:v>
                </c:pt>
                <c:pt idx="6039">
                  <c:v>-2.5466704161691135E-3</c:v>
                </c:pt>
                <c:pt idx="6040">
                  <c:v>-2.5483021950047078E-3</c:v>
                </c:pt>
                <c:pt idx="6041">
                  <c:v>-2.5491544879230315E-3</c:v>
                </c:pt>
                <c:pt idx="6042">
                  <c:v>-2.549262234632269E-3</c:v>
                </c:pt>
                <c:pt idx="6043">
                  <c:v>-2.5486603200975556E-3</c:v>
                </c:pt>
                <c:pt idx="6044">
                  <c:v>-2.5473835558012001E-3</c:v>
                </c:pt>
                <c:pt idx="6045">
                  <c:v>-2.5454666621733029E-3</c:v>
                </c:pt>
                <c:pt idx="6046">
                  <c:v>-2.542944251916388E-3</c:v>
                </c:pt>
                <c:pt idx="6047">
                  <c:v>-2.5398508140497705E-3</c:v>
                </c:pt>
                <c:pt idx="6048">
                  <c:v>-2.5362206986541112E-3</c:v>
                </c:pt>
                <c:pt idx="6049">
                  <c:v>-2.5320881023033087E-3</c:v>
                </c:pt>
                <c:pt idx="6050">
                  <c:v>-2.5274870541707917E-3</c:v>
                </c:pt>
                <c:pt idx="6051">
                  <c:v>-2.522451402796735E-3</c:v>
                </c:pt>
                <c:pt idx="6052">
                  <c:v>-2.5170148035023611E-3</c:v>
                </c:pt>
                <c:pt idx="6053">
                  <c:v>-2.5112107064371855E-3</c:v>
                </c:pt>
                <c:pt idx="6054">
                  <c:v>-2.5050723452447279E-3</c:v>
                </c:pt>
                <c:pt idx="6055">
                  <c:v>-2.4986327263319887E-3</c:v>
                </c:pt>
                <c:pt idx="6056">
                  <c:v>-2.4919246187278046E-3</c:v>
                </c:pt>
                <c:pt idx="6057">
                  <c:v>-2.484980544515061E-3</c:v>
                </c:pt>
                <c:pt idx="6058">
                  <c:v>-2.4778327698215777E-3</c:v>
                </c:pt>
                <c:pt idx="6059">
                  <c:v>-2.4705132963545036E-3</c:v>
                </c:pt>
                <c:pt idx="6060">
                  <c:v>-2.4630538534628748E-3</c:v>
                </c:pt>
                <c:pt idx="6061">
                  <c:v>-2.4554858907131767E-3</c:v>
                </c:pt>
                <c:pt idx="6062">
                  <c:v>-2.4478405709626042E-3</c:v>
                </c:pt>
                <c:pt idx="6063">
                  <c:v>-2.4401487639148511E-3</c:v>
                </c:pt>
                <c:pt idx="6064">
                  <c:v>-2.4324410401433483E-3</c:v>
                </c:pt>
                <c:pt idx="6065">
                  <c:v>-2.4247476655669146E-3</c:v>
                </c:pt>
                <c:pt idx="6066">
                  <c:v>-2.4170985332653476E-3</c:v>
                </c:pt>
                <c:pt idx="6067">
                  <c:v>-2.409522896734388E-3</c:v>
                </c:pt>
                <c:pt idx="6068">
                  <c:v>-2.4020489419524995E-3</c:v>
                </c:pt>
                <c:pt idx="6069">
                  <c:v>-2.3947034422229208E-3</c:v>
                </c:pt>
                <c:pt idx="6070">
                  <c:v>-2.3875115883669894E-3</c:v>
                </c:pt>
                <c:pt idx="6071">
                  <c:v>-2.3804968950714776E-3</c:v>
                </c:pt>
                <c:pt idx="6072">
                  <c:v>-2.3736811222900564E-3</c:v>
                </c:pt>
                <c:pt idx="6073">
                  <c:v>-2.3670842080994038E-3</c:v>
                </c:pt>
                <c:pt idx="6074">
                  <c:v>-2.3607242121783945E-3</c:v>
                </c:pt>
                <c:pt idx="6075">
                  <c:v>-2.3546172692226544E-3</c:v>
                </c:pt>
                <c:pt idx="6076">
                  <c:v>-2.3487775516419745E-3</c:v>
                </c:pt>
                <c:pt idx="6077">
                  <c:v>-2.3432172409176824E-3</c:v>
                </c:pt>
                <c:pt idx="6078">
                  <c:v>-2.3379465070257972E-3</c:v>
                </c:pt>
                <c:pt idx="6079">
                  <c:v>-2.3329734953594188E-3</c:v>
                </c:pt>
                <c:pt idx="6080">
                  <c:v>-2.3283043206105821E-3</c:v>
                </c:pt>
                <c:pt idx="6081">
                  <c:v>-2.3239430670976913E-3</c:v>
                </c:pt>
                <c:pt idx="6082">
                  <c:v>-2.3198917950495142E-3</c:v>
                </c:pt>
                <c:pt idx="6083">
                  <c:v>-2.3161505523809607E-3</c:v>
                </c:pt>
                <c:pt idx="6084">
                  <c:v>-2.3127173915189446E-3</c:v>
                </c:pt>
                <c:pt idx="6085">
                  <c:v>-2.3095883908591528E-3</c:v>
                </c:pt>
                <c:pt idx="6086">
                  <c:v>-2.3067576804560422E-3</c:v>
                </c:pt>
                <c:pt idx="6087">
                  <c:v>-2.3042174715692176E-3</c:v>
                </c:pt>
                <c:pt idx="6088">
                  <c:v>-2.3019580897093105E-3</c:v>
                </c:pt>
                <c:pt idx="6089">
                  <c:v>-2.2999680108457079E-3</c:v>
                </c:pt>
                <c:pt idx="6090">
                  <c:v>-2.2982339004570061E-3</c:v>
                </c:pt>
                <c:pt idx="6091">
                  <c:v>-2.2967406551227727E-3</c:v>
                </c:pt>
                <c:pt idx="6092">
                  <c:v>-2.2954714463722992E-3</c:v>
                </c:pt>
                <c:pt idx="6093">
                  <c:v>-2.2944077665223578E-3</c:v>
                </c:pt>
                <c:pt idx="6094">
                  <c:v>-2.2935294762516942E-3</c:v>
                </c:pt>
                <c:pt idx="6095">
                  <c:v>-2.2928148536750306E-3</c:v>
                </c:pt>
                <c:pt idx="6096">
                  <c:v>-2.2922406446937277E-3</c:v>
                </c:pt>
                <c:pt idx="6097">
                  <c:v>-2.2917821144141145E-3</c:v>
                </c:pt>
                <c:pt idx="6098">
                  <c:v>-2.2914130994376252E-3</c:v>
                </c:pt>
                <c:pt idx="6099">
                  <c:v>-2.2911060608395606E-3</c:v>
                </c:pt>
                <c:pt idx="6100">
                  <c:v>-2.2908321376653037E-3</c:v>
                </c:pt>
                <c:pt idx="6101">
                  <c:v>-2.2905612007843735E-3</c:v>
                </c:pt>
                <c:pt idx="6102">
                  <c:v>-2.2902619069536585E-3</c:v>
                </c:pt>
                <c:pt idx="6103">
                  <c:v>-2.2899017529516923E-3</c:v>
                </c:pt>
                <c:pt idx="6104">
                  <c:v>-2.2894471296557631E-3</c:v>
                </c:pt>
                <c:pt idx="6105">
                  <c:v>-2.2888633759432452E-3</c:v>
                </c:pt>
                <c:pt idx="6106">
                  <c:v>-2.2881148323075045E-3</c:v>
                </c:pt>
                <c:pt idx="6107">
                  <c:v>-2.2871648940874048E-3</c:v>
                </c:pt>
                <c:pt idx="6108">
                  <c:v>-2.2859760642176133E-3</c:v>
                </c:pt>
                <c:pt idx="6109">
                  <c:v>-2.2845100054146414E-3</c:v>
                </c:pt>
                <c:pt idx="6110">
                  <c:v>-2.2827275917209613E-3</c:v>
                </c:pt>
                <c:pt idx="6111">
                  <c:v>-2.280588959336517E-3</c:v>
                </c:pt>
                <c:pt idx="6112">
                  <c:v>-2.2780535566735757E-3</c:v>
                </c:pt>
                <c:pt idx="6113">
                  <c:v>-2.2750801935771093E-3</c:v>
                </c:pt>
                <c:pt idx="6114">
                  <c:v>-2.2716270896588511E-3</c:v>
                </c:pt>
                <c:pt idx="6115">
                  <c:v>-2.2676519216987276E-3</c:v>
                </c:pt>
                <c:pt idx="6116">
                  <c:v>-2.2631118700727195E-3</c:v>
                </c:pt>
                <c:pt idx="6117">
                  <c:v>-2.2579636641710489E-3</c:v>
                </c:pt>
                <c:pt idx="6118">
                  <c:v>-2.2521636267754815E-3</c:v>
                </c:pt>
                <c:pt idx="6119">
                  <c:v>-2.2456677173687185E-3</c:v>
                </c:pt>
                <c:pt idx="6120">
                  <c:v>-2.2384315743531713E-3</c:v>
                </c:pt>
                <c:pt idx="6121">
                  <c:v>-2.230410556160215E-3</c:v>
                </c:pt>
                <c:pt idx="6122">
                  <c:v>-2.2215597812346682E-3</c:v>
                </c:pt>
                <c:pt idx="6123">
                  <c:v>-2.2118341668827183E-3</c:v>
                </c:pt>
                <c:pt idx="6124">
                  <c:v>-2.2011884669745486E-3</c:v>
                </c:pt>
                <c:pt idx="6125">
                  <c:v>-2.1895773084961291E-3</c:v>
                </c:pt>
                <c:pt idx="6126">
                  <c:v>-2.1769552269471776E-3</c:v>
                </c:pt>
                <c:pt idx="6127">
                  <c:v>-2.1632767005850067E-3</c:v>
                </c:pt>
                <c:pt idx="6128">
                  <c:v>-2.1484961835163178E-3</c:v>
                </c:pt>
                <c:pt idx="6129">
                  <c:v>-2.1325682136983078E-3</c:v>
                </c:pt>
                <c:pt idx="6130">
                  <c:v>-2.1154477596506769E-3</c:v>
                </c:pt>
                <c:pt idx="6131">
                  <c:v>-2.0970907608205461E-3</c:v>
                </c:pt>
                <c:pt idx="6132">
                  <c:v>-2.077454567522802E-3</c:v>
                </c:pt>
                <c:pt idx="6133">
                  <c:v>-2.0564981688599641E-3</c:v>
                </c:pt>
                <c:pt idx="6134">
                  <c:v>-2.0341823281890166E-3</c:v>
                </c:pt>
                <c:pt idx="6135">
                  <c:v>-2.0104696997819828E-3</c:v>
                </c:pt>
                <c:pt idx="6136">
                  <c:v>-1.9853249310181824E-3</c:v>
                </c:pt>
                <c:pt idx="6137">
                  <c:v>-1.9587147511111519E-3</c:v>
                </c:pt>
                <c:pt idx="6138">
                  <c:v>-1.9306080472010923E-3</c:v>
                </c:pt>
                <c:pt idx="6139">
                  <c:v>-1.9009759286021911E-3</c:v>
                </c:pt>
                <c:pt idx="6140">
                  <c:v>-1.8697917799601156E-3</c:v>
                </c:pt>
                <c:pt idx="6141">
                  <c:v>-1.8370313040407718E-3</c:v>
                </c:pt>
                <c:pt idx="6142">
                  <c:v>-1.8026725548393803E-3</c:v>
                </c:pt>
                <c:pt idx="6143">
                  <c:v>-1.7666959616673876E-3</c:v>
                </c:pt>
                <c:pt idx="6144">
                  <c:v>-1.7290843448443457E-3</c:v>
                </c:pt>
                <c:pt idx="6145">
                  <c:v>-1.6898229235924832E-3</c:v>
                </c:pt>
                <c:pt idx="6146">
                  <c:v>-1.6488993167034841E-3</c:v>
                </c:pt>
                <c:pt idx="6147">
                  <c:v>-1.6063035365189344E-3</c:v>
                </c:pt>
                <c:pt idx="6148">
                  <c:v>-1.5620279767404473E-3</c:v>
                </c:pt>
                <c:pt idx="6149">
                  <c:v>-1.5160673945588908E-3</c:v>
                </c:pt>
                <c:pt idx="6150">
                  <c:v>-1.468418887568103E-3</c:v>
                </c:pt>
                <c:pt idx="6151">
                  <c:v>-1.4190818659045434E-3</c:v>
                </c:pt>
                <c:pt idx="6152">
                  <c:v>-1.3680580200314655E-3</c:v>
                </c:pt>
                <c:pt idx="6153">
                  <c:v>-1.3153512845641398E-3</c:v>
                </c:pt>
                <c:pt idx="6154">
                  <c:v>-1.2609677985117561E-3</c:v>
                </c:pt>
                <c:pt idx="6155">
                  <c:v>-1.2049158622903892E-3</c:v>
                </c:pt>
                <c:pt idx="6156">
                  <c:v>-1.1472058918432747E-3</c:v>
                </c:pt>
                <c:pt idx="6157">
                  <c:v>-1.0878503701843899E-3</c:v>
                </c:pt>
                <c:pt idx="6158">
                  <c:v>-1.0268637966641559E-3</c:v>
                </c:pt>
                <c:pt idx="6159">
                  <c:v>-9.6426263423844997E-4</c:v>
                </c:pt>
                <c:pt idx="6160">
                  <c:v>-9.0006525500550849E-4</c:v>
                </c:pt>
                <c:pt idx="6161">
                  <c:v>-8.342918842597477E-4</c:v>
                </c:pt>
                <c:pt idx="6162">
                  <c:v>-7.6696454329521684E-4</c:v>
                </c:pt>
                <c:pt idx="6163">
                  <c:v>-6.9810699117856575E-4</c:v>
                </c:pt>
                <c:pt idx="6164">
                  <c:v>-6.2774466569572561E-4</c:v>
                </c:pt>
                <c:pt idx="6165">
                  <c:v>-5.5590462366418352E-4</c:v>
                </c:pt>
                <c:pt idx="6166">
                  <c:v>-4.8261548078965845E-4</c:v>
                </c:pt>
                <c:pt idx="6167">
                  <c:v>-4.0790735123386767E-4</c:v>
                </c:pt>
                <c:pt idx="6168">
                  <c:v>-3.3181178704839797E-4</c:v>
                </c:pt>
                <c:pt idx="6169">
                  <c:v>-2.5436171761906014E-4</c:v>
                </c:pt>
                <c:pt idx="6170">
                  <c:v>-1.755913892533041E-4</c:v>
                </c:pt>
                <c:pt idx="6171">
                  <c:v>-9.5536305035311004E-5</c:v>
                </c:pt>
                <c:pt idx="6172">
                  <c:v>-1.4233165061759741E-5</c:v>
                </c:pt>
                <c:pt idx="6173">
                  <c:v>6.8280192836575447E-5</c:v>
                </c:pt>
                <c:pt idx="6174">
                  <c:v>1.5196485179128116E-4</c:v>
                </c:pt>
                <c:pt idx="6175">
                  <c:v>2.3678087392282535E-4</c:v>
                </c:pt>
                <c:pt idx="6176">
                  <c:v>3.226873576169881E-4</c:v>
                </c:pt>
                <c:pt idx="6177">
                  <c:v>4.0964249397794123E-4</c:v>
                </c:pt>
                <c:pt idx="6178">
                  <c:v>4.9760362239308314E-4</c:v>
                </c:pt>
                <c:pt idx="6179">
                  <c:v>5.8652728514899913E-4</c:v>
                </c:pt>
                <c:pt idx="6180">
                  <c:v>6.7636928104648233E-4</c:v>
                </c:pt>
                <c:pt idx="6181">
                  <c:v>7.6708471796702266E-4</c:v>
                </c:pt>
                <c:pt idx="6182">
                  <c:v>8.5862806434921102E-4</c:v>
                </c:pt>
                <c:pt idx="6183">
                  <c:v>9.5095319953864693E-4</c:v>
                </c:pt>
                <c:pt idx="6184">
                  <c:v>1.044013462979949E-3</c:v>
                </c:pt>
                <c:pt idx="6185">
                  <c:v>1.1377617022235859E-3</c:v>
                </c:pt>
                <c:pt idx="6186">
                  <c:v>1.2321503197261037E-3</c:v>
                </c:pt>
                <c:pt idx="6187">
                  <c:v>1.3271313184238858E-3</c:v>
                </c:pt>
                <c:pt idx="6188">
                  <c:v>1.4226563460669243E-3</c:v>
                </c:pt>
                <c:pt idx="6189">
                  <c:v>1.5186767383011232E-3</c:v>
                </c:pt>
                <c:pt idx="6190">
                  <c:v>1.6151435604915226E-3</c:v>
                </c:pt>
                <c:pt idx="6191">
                  <c:v>1.7120077056446599E-3</c:v>
                </c:pt>
                <c:pt idx="6192">
                  <c:v>1.809220171963315E-3</c:v>
                </c:pt>
                <c:pt idx="6193">
                  <c:v>1.9067324860466753E-3</c:v>
                </c:pt>
                <c:pt idx="6194">
                  <c:v>2.0044970499350917E-3</c:v>
                </c:pt>
                <c:pt idx="6195">
                  <c:v>2.1024673278314423E-3</c:v>
                </c:pt>
                <c:pt idx="6196">
                  <c:v>2.2005979626752684E-3</c:v>
                </c:pt>
                <c:pt idx="6197">
                  <c:v>2.2988448781137787E-3</c:v>
                </c:pt>
                <c:pt idx="6198">
                  <c:v>2.3971653691409909E-3</c:v>
                </c:pt>
                <c:pt idx="6199">
                  <c:v>2.4955181821634128E-3</c:v>
                </c:pt>
                <c:pt idx="6200">
                  <c:v>2.5938635851189022E-3</c:v>
                </c:pt>
                <c:pt idx="6201">
                  <c:v>2.6921634282477038E-3</c:v>
                </c:pt>
                <c:pt idx="6202">
                  <c:v>2.7903811960875175E-3</c:v>
                </c:pt>
                <c:pt idx="6203">
                  <c:v>2.8884820512403856E-3</c:v>
                </c:pt>
                <c:pt idx="6204">
                  <c:v>2.9864328704346812E-3</c:v>
                </c:pt>
                <c:pt idx="6205">
                  <c:v>3.0842022733838571E-3</c:v>
                </c:pt>
                <c:pt idx="6206">
                  <c:v>3.1817606449185297E-3</c:v>
                </c:pt>
                <c:pt idx="6207">
                  <c:v>3.2790801508493623E-3</c:v>
                </c:pt>
                <c:pt idx="6208">
                  <c:v>3.3761347479955846E-3</c:v>
                </c:pt>
                <c:pt idx="6209">
                  <c:v>3.4729001887942135E-3</c:v>
                </c:pt>
                <c:pt idx="6210">
                  <c:v>3.5693540208848146E-3</c:v>
                </c:pt>
                <c:pt idx="6211">
                  <c:v>3.6654755820471432E-3</c:v>
                </c:pt>
                <c:pt idx="6212">
                  <c:v>3.7612459908480992E-3</c:v>
                </c:pt>
                <c:pt idx="6213">
                  <c:v>3.8566481333393125E-3</c:v>
                </c:pt>
                <c:pt idx="6214">
                  <c:v>3.9516666461280152E-3</c:v>
                </c:pt>
                <c:pt idx="6215">
                  <c:v>4.0462878961279496E-3</c:v>
                </c:pt>
                <c:pt idx="6216">
                  <c:v>4.1404999080113612E-3</c:v>
                </c:pt>
                <c:pt idx="6217">
                  <c:v>4.2342921335305215E-3</c:v>
                </c:pt>
                <c:pt idx="6218">
                  <c:v>4.3276550921645379E-3</c:v>
                </c:pt>
                <c:pt idx="6219">
                  <c:v>4.4205800738469359E-3</c:v>
                </c:pt>
                <c:pt idx="6220">
                  <c:v>4.5130589763074961E-3</c:v>
                </c:pt>
                <c:pt idx="6221">
                  <c:v>4.6050841998006194E-3</c:v>
                </c:pt>
                <c:pt idx="6222">
                  <c:v>4.6966485517286934E-3</c:v>
                </c:pt>
                <c:pt idx="6223">
                  <c:v>4.7877451585559812E-3</c:v>
                </c:pt>
                <c:pt idx="6224">
                  <c:v>4.8783673845581342E-3</c:v>
                </c:pt>
                <c:pt idx="6225">
                  <c:v>4.9685087570531328E-3</c:v>
                </c:pt>
                <c:pt idx="6226">
                  <c:v>5.0581628977775959E-3</c:v>
                </c:pt>
                <c:pt idx="6227">
                  <c:v>5.1473234600827068E-3</c:v>
                </c:pt>
                <c:pt idx="6228">
                  <c:v>5.2359840716390601E-3</c:v>
                </c:pt>
                <c:pt idx="6229">
                  <c:v>5.3241382823503141E-3</c:v>
                </c:pt>
                <c:pt idx="6230">
                  <c:v>5.4117795171878709E-3</c:v>
                </c:pt>
                <c:pt idx="6231">
                  <c:v>5.4989010336702806E-3</c:v>
                </c:pt>
                <c:pt idx="6232">
                  <c:v>5.585495883722329E-3</c:v>
                </c:pt>
                <c:pt idx="6233">
                  <c:v>5.671556879659187E-3</c:v>
                </c:pt>
                <c:pt idx="6234">
                  <c:v>5.7570765640530481E-3</c:v>
                </c:pt>
                <c:pt idx="6235">
                  <c:v>5.8420471832475573E-3</c:v>
                </c:pt>
                <c:pt idx="6236">
                  <c:v>5.9264606642977537E-3</c:v>
                </c:pt>
                <c:pt idx="6237">
                  <c:v>6.0103085951214753E-3</c:v>
                </c:pt>
                <c:pt idx="6238">
                  <c:v>6.0935822076580454E-3</c:v>
                </c:pt>
                <c:pt idx="6239">
                  <c:v>6.1762723638391498E-3</c:v>
                </c:pt>
                <c:pt idx="6240">
                  <c:v>6.2583695441855965E-3</c:v>
                </c:pt>
                <c:pt idx="6241">
                  <c:v>6.3398638388518736E-3</c:v>
                </c:pt>
                <c:pt idx="6242">
                  <c:v>6.4207449409498726E-3</c:v>
                </c:pt>
                <c:pt idx="6243">
                  <c:v>6.5010021419890053E-3</c:v>
                </c:pt>
                <c:pt idx="6244">
                  <c:v>6.5806243292798076E-3</c:v>
                </c:pt>
                <c:pt idx="6245">
                  <c:v>6.6595999851542954E-3</c:v>
                </c:pt>
                <c:pt idx="6246">
                  <c:v>6.737917187863908E-3</c:v>
                </c:pt>
                <c:pt idx="6247">
                  <c:v>6.815563614022792E-3</c:v>
                </c:pt>
                <c:pt idx="6248">
                  <c:v>6.8925265424708854E-3</c:v>
                </c:pt>
                <c:pt idx="6249">
                  <c:v>6.9687928594373083E-3</c:v>
                </c:pt>
                <c:pt idx="6250">
                  <c:v>7.0443490648919973E-3</c:v>
                </c:pt>
                <c:pt idx="6251">
                  <c:v>7.1191812799774202E-3</c:v>
                </c:pt>
                <c:pt idx="6252">
                  <c:v>7.1932752554200253E-3</c:v>
                </c:pt>
                <c:pt idx="6253">
                  <c:v>7.2666163808252984E-3</c:v>
                </c:pt>
                <c:pt idx="6254">
                  <c:v>7.3391896947661642E-3</c:v>
                </c:pt>
                <c:pt idx="6255">
                  <c:v>7.4109798955792625E-3</c:v>
                </c:pt>
                <c:pt idx="6256">
                  <c:v>7.4819713527888411E-3</c:v>
                </c:pt>
                <c:pt idx="6257">
                  <c:v>7.5521481190820583E-3</c:v>
                </c:pt>
                <c:pt idx="6258">
                  <c:v>7.621493942765332E-3</c:v>
                </c:pt>
                <c:pt idx="6259">
                  <c:v>7.6899922806336002E-3</c:v>
                </c:pt>
                <c:pt idx="6260">
                  <c:v>7.7576263111905144E-3</c:v>
                </c:pt>
                <c:pt idx="6261">
                  <c:v>7.8243789481603088E-3</c:v>
                </c:pt>
                <c:pt idx="6262">
                  <c:v>7.890232854236243E-3</c:v>
                </c:pt>
                <c:pt idx="6263">
                  <c:v>7.9551704550141124E-3</c:v>
                </c:pt>
                <c:pt idx="6264">
                  <c:v>8.0191739530627443E-3</c:v>
                </c:pt>
                <c:pt idx="6265">
                  <c:v>8.0822253420864097E-3</c:v>
                </c:pt>
                <c:pt idx="6266">
                  <c:v>8.1443064211381474E-3</c:v>
                </c:pt>
                <c:pt idx="6267">
                  <c:v>8.2053988088443847E-3</c:v>
                </c:pt>
                <c:pt idx="6268">
                  <c:v>8.2654839576056655E-3</c:v>
                </c:pt>
                <c:pt idx="6269">
                  <c:v>8.3245431677401067E-3</c:v>
                </c:pt>
                <c:pt idx="6270">
                  <c:v>8.38255760153905E-3</c:v>
                </c:pt>
                <c:pt idx="6271">
                  <c:v>8.4395082972066743E-3</c:v>
                </c:pt>
                <c:pt idx="6272">
                  <c:v>8.4953761826579918E-3</c:v>
                </c:pt>
                <c:pt idx="6273">
                  <c:v>8.5501420891511866E-3</c:v>
                </c:pt>
                <c:pt idx="6274">
                  <c:v>8.6037867647335616E-3</c:v>
                </c:pt>
                <c:pt idx="6275">
                  <c:v>8.6562908874806017E-3</c:v>
                </c:pt>
                <c:pt idx="6276">
                  <c:v>8.7076350785112323E-3</c:v>
                </c:pt>
                <c:pt idx="6277">
                  <c:v>8.7577999147630745E-3</c:v>
                </c:pt>
                <c:pt idx="6278">
                  <c:v>8.8067659415135245E-3</c:v>
                </c:pt>
                <c:pt idx="6279">
                  <c:v>8.8545137276970741E-3</c:v>
                </c:pt>
                <c:pt idx="6280">
                  <c:v>8.901024056746934E-3</c:v>
                </c:pt>
                <c:pt idx="6281">
                  <c:v>8.946278227435895E-3</c:v>
                </c:pt>
                <c:pt idx="6282">
                  <c:v>8.9902582981970704E-3</c:v>
                </c:pt>
                <c:pt idx="6283">
                  <c:v>9.0329472117266999E-3</c:v>
                </c:pt>
                <c:pt idx="6284">
                  <c:v>9.0743288675536309E-3</c:v>
                </c:pt>
                <c:pt idx="6285">
                  <c:v>9.114388184260731E-3</c:v>
                </c:pt>
                <c:pt idx="6286">
                  <c:v>9.1531111538015724E-3</c:v>
                </c:pt>
                <c:pt idx="6287">
                  <c:v>9.1904848884679698E-3</c:v>
                </c:pt>
                <c:pt idx="6288">
                  <c:v>9.2264976609669966E-3</c:v>
                </c:pt>
                <c:pt idx="6289">
                  <c:v>9.2611389380425121E-3</c:v>
                </c:pt>
                <c:pt idx="6290">
                  <c:v>9.294399408057593E-3</c:v>
                </c:pt>
                <c:pt idx="6291">
                  <c:v>9.3262710029352967E-3</c:v>
                </c:pt>
                <c:pt idx="6292">
                  <c:v>9.3567469148371028E-3</c:v>
                </c:pt>
                <c:pt idx="6293">
                  <c:v>9.3858216079411444E-3</c:v>
                </c:pt>
                <c:pt idx="6294">
                  <c:v>9.4134908256651318E-3</c:v>
                </c:pt>
                <c:pt idx="6295">
                  <c:v>9.4397515936630334E-3</c:v>
                </c:pt>
                <c:pt idx="6296">
                  <c:v>9.4646022189081858E-3</c:v>
                </c:pt>
                <c:pt idx="6297">
                  <c:v>9.4880422851608415E-3</c:v>
                </c:pt>
                <c:pt idx="6298">
                  <c:v>9.5100726451032049E-3</c:v>
                </c:pt>
                <c:pt idx="6299">
                  <c:v>9.530695409410813E-3</c:v>
                </c:pt>
                <c:pt idx="6300">
                  <c:v>9.5499139330156215E-3</c:v>
                </c:pt>
                <c:pt idx="6301">
                  <c:v>9.5677327988027815E-3</c:v>
                </c:pt>
                <c:pt idx="6302">
                  <c:v>9.5841577989707431E-3</c:v>
                </c:pt>
                <c:pt idx="6303">
                  <c:v>9.5991959142717118E-3</c:v>
                </c:pt>
                <c:pt idx="6304">
                  <c:v>9.6128552913381203E-3</c:v>
                </c:pt>
                <c:pt idx="6305">
                  <c:v>9.62514521828935E-3</c:v>
                </c:pt>
                <c:pt idx="6306">
                  <c:v>9.6360760988020867E-3</c:v>
                </c:pt>
                <c:pt idx="6307">
                  <c:v>9.6456594248173887E-3</c:v>
                </c:pt>
                <c:pt idx="6308">
                  <c:v>9.6539077480475386E-3</c:v>
                </c:pt>
                <c:pt idx="6309">
                  <c:v>9.6608346504360853E-3</c:v>
                </c:pt>
                <c:pt idx="6310">
                  <c:v>9.6664547137154805E-3</c:v>
                </c:pt>
                <c:pt idx="6311">
                  <c:v>9.670783488197849E-3</c:v>
                </c:pt>
                <c:pt idx="6312">
                  <c:v>9.6738374609259686E-3</c:v>
                </c:pt>
                <c:pt idx="6313">
                  <c:v>9.6756340233036132E-3</c:v>
                </c:pt>
                <c:pt idx="6314">
                  <c:v>9.676191438316625E-3</c:v>
                </c:pt>
                <c:pt idx="6315">
                  <c:v>9.6755288074488136E-3</c:v>
                </c:pt>
                <c:pt idx="6316">
                  <c:v>9.673666037389627E-3</c:v>
                </c:pt>
                <c:pt idx="6317">
                  <c:v>9.6706238066240555E-3</c:v>
                </c:pt>
                <c:pt idx="6318">
                  <c:v>9.6664235319886584E-3</c:v>
                </c:pt>
                <c:pt idx="6319">
                  <c:v>9.6610873352715541E-3</c:v>
                </c:pt>
                <c:pt idx="6320">
                  <c:v>9.6546380099285563E-3</c:v>
                </c:pt>
                <c:pt idx="6321">
                  <c:v>9.6470989879819027E-3</c:v>
                </c:pt>
                <c:pt idx="6322">
                  <c:v>9.6384943071629817E-3</c:v>
                </c:pt>
                <c:pt idx="6323">
                  <c:v>9.6288485783553208E-3</c:v>
                </c:pt>
                <c:pt idx="6324">
                  <c:v>9.6181869533895226E-3</c:v>
                </c:pt>
                <c:pt idx="6325">
                  <c:v>9.6065350932371847E-3</c:v>
                </c:pt>
                <c:pt idx="6326">
                  <c:v>9.593919136646702E-3</c:v>
                </c:pt>
                <c:pt idx="6327">
                  <c:v>9.5803656692597747E-3</c:v>
                </c:pt>
                <c:pt idx="6328">
                  <c:v>9.5659016932436881E-3</c:v>
                </c:pt>
                <c:pt idx="6329">
                  <c:v>9.5505545974705792E-3</c:v>
                </c:pt>
                <c:pt idx="6330">
                  <c:v>9.5343521282720001E-3</c:v>
                </c:pt>
                <c:pt idx="6331">
                  <c:v>9.5173223607932997E-3</c:v>
                </c:pt>
                <c:pt idx="6332">
                  <c:v>9.4994936709697133E-3</c:v>
                </c:pt>
                <c:pt idx="6333">
                  <c:v>9.4808947081430114E-3</c:v>
                </c:pt>
                <c:pt idx="6334">
                  <c:v>9.461554368334988E-3</c:v>
                </c:pt>
                <c:pt idx="6335">
                  <c:v>9.4415017681914546E-3</c:v>
                </c:pt>
                <c:pt idx="6336">
                  <c:v>9.4207662196079955E-3</c:v>
                </c:pt>
                <c:pt idx="6337">
                  <c:v>9.3993772050467422E-3</c:v>
                </c:pt>
                <c:pt idx="6338">
                  <c:v>9.3773643535511805E-3</c:v>
                </c:pt>
                <c:pt idx="6339">
                  <c:v>9.3547574174640009E-3</c:v>
                </c:pt>
                <c:pt idx="6340">
                  <c:v>9.3315862498513421E-3</c:v>
                </c:pt>
                <c:pt idx="6341">
                  <c:v>9.3078807404112368E-3</c:v>
                </c:pt>
                <c:pt idx="6342">
                  <c:v>9.2836706189337349E-3</c:v>
                </c:pt>
                <c:pt idx="6343">
                  <c:v>9.2589851513299234E-3</c:v>
                </c:pt>
                <c:pt idx="6344">
                  <c:v>9.2338528914932688E-3</c:v>
                </c:pt>
                <c:pt idx="6345">
                  <c:v>9.2083015509488546E-3</c:v>
                </c:pt>
                <c:pt idx="6346">
                  <c:v>9.1823579199136803E-3</c:v>
                </c:pt>
                <c:pt idx="6347">
                  <c:v>9.1560477988839751E-3</c:v>
                </c:pt>
                <c:pt idx="6348">
                  <c:v>9.1293959383427874E-3</c:v>
                </c:pt>
                <c:pt idx="6349">
                  <c:v>9.1024259860321248E-3</c:v>
                </c:pt>
                <c:pt idx="6350">
                  <c:v>9.0751604413295116E-3</c:v>
                </c:pt>
                <c:pt idx="6351">
                  <c:v>9.0476206162908857E-3</c:v>
                </c:pt>
                <c:pt idx="6352">
                  <c:v>9.0198266029417173E-3</c:v>
                </c:pt>
                <c:pt idx="6353">
                  <c:v>8.9917972464156563E-3</c:v>
                </c:pt>
                <c:pt idx="6354">
                  <c:v>8.9635501235584437E-3</c:v>
                </c:pt>
                <c:pt idx="6355">
                  <c:v>8.9351015266318622E-3</c:v>
                </c:pt>
                <c:pt idx="6356">
                  <c:v>8.9064664517692748E-3</c:v>
                </c:pt>
                <c:pt idx="6357">
                  <c:v>8.8776585918502824E-3</c:v>
                </c:pt>
                <c:pt idx="6358">
                  <c:v>8.8486903334781073E-3</c:v>
                </c:pt>
                <c:pt idx="6359">
                  <c:v>8.8195727577575801E-3</c:v>
                </c:pt>
                <c:pt idx="6360">
                  <c:v>8.7903156445872498E-3</c:v>
                </c:pt>
                <c:pt idx="6361">
                  <c:v>8.7609274801923199E-3</c:v>
                </c:pt>
                <c:pt idx="6362">
                  <c:v>8.7314154676391403E-3</c:v>
                </c:pt>
                <c:pt idx="6363">
                  <c:v>8.7017855400849716E-3</c:v>
                </c:pt>
                <c:pt idx="6364">
                  <c:v>8.6720423765293559E-3</c:v>
                </c:pt>
                <c:pt idx="6365">
                  <c:v>8.6421894198455643E-3</c:v>
                </c:pt>
                <c:pt idx="6366">
                  <c:v>8.6122288968824238E-3</c:v>
                </c:pt>
                <c:pt idx="6367">
                  <c:v>8.5821618404376236E-3</c:v>
                </c:pt>
                <c:pt idx="6368">
                  <c:v>8.5519881129151997E-3</c:v>
                </c:pt>
                <c:pt idx="6369">
                  <c:v>8.5217064314895442E-3</c:v>
                </c:pt>
                <c:pt idx="6370">
                  <c:v>8.4913143946086355E-3</c:v>
                </c:pt>
                <c:pt idx="6371">
                  <c:v>8.4608085096787577E-3</c:v>
                </c:pt>
                <c:pt idx="6372">
                  <c:v>8.4301842217820548E-3</c:v>
                </c:pt>
                <c:pt idx="6373">
                  <c:v>8.3994359432871431E-3</c:v>
                </c:pt>
                <c:pt idx="6374">
                  <c:v>8.368557084221585E-3</c:v>
                </c:pt>
                <c:pt idx="6375">
                  <c:v>8.33754008328263E-3</c:v>
                </c:pt>
                <c:pt idx="6376">
                  <c:v>8.3063764393711235E-3</c:v>
                </c:pt>
                <c:pt idx="6377">
                  <c:v>8.2750567435401993E-3</c:v>
                </c:pt>
                <c:pt idx="6378">
                  <c:v>8.2435707112577684E-3</c:v>
                </c:pt>
                <c:pt idx="6379">
                  <c:v>8.2119072148886009E-3</c:v>
                </c:pt>
                <c:pt idx="6380">
                  <c:v>8.1800543163080136E-3</c:v>
                </c:pt>
                <c:pt idx="6381">
                  <c:v>8.1479992995656218E-3</c:v>
                </c:pt>
                <c:pt idx="6382">
                  <c:v>8.1157287035233533E-3</c:v>
                </c:pt>
                <c:pt idx="6383">
                  <c:v>8.0832283543972004E-3</c:v>
                </c:pt>
                <c:pt idx="6384">
                  <c:v>8.0504833981382192E-3</c:v>
                </c:pt>
                <c:pt idx="6385">
                  <c:v>8.0174783325925921E-3</c:v>
                </c:pt>
                <c:pt idx="6386">
                  <c:v>7.9841970393859131E-3</c:v>
                </c:pt>
                <c:pt idx="6387">
                  <c:v>7.950622815481017E-3</c:v>
                </c:pt>
                <c:pt idx="6388">
                  <c:v>7.916738404363393E-3</c:v>
                </c:pt>
                <c:pt idx="6389">
                  <c:v>7.8825260268120222E-3</c:v>
                </c:pt>
                <c:pt idx="6390">
                  <c:v>7.8479674112176823E-3</c:v>
                </c:pt>
                <c:pt idx="6391">
                  <c:v>7.8130438234138636E-3</c:v>
                </c:pt>
                <c:pt idx="6392">
                  <c:v>7.7777360959898727E-3</c:v>
                </c:pt>
                <c:pt idx="6393">
                  <c:v>7.7420246570580626E-3</c:v>
                </c:pt>
                <c:pt idx="6394">
                  <c:v>7.7058895584507835E-3</c:v>
                </c:pt>
                <c:pt idx="6395">
                  <c:v>7.6693105033253991E-3</c:v>
                </c:pt>
                <c:pt idx="6396">
                  <c:v>7.6322668731585329E-3</c:v>
                </c:pt>
                <c:pt idx="6397">
                  <c:v>7.5947377541132413E-3</c:v>
                </c:pt>
                <c:pt idx="6398">
                  <c:v>7.5567019627654905E-3</c:v>
                </c:pt>
                <c:pt idx="6399">
                  <c:v>7.5181380711779851E-3</c:v>
                </c:pt>
                <c:pt idx="6400">
                  <c:v>7.4790244313125594E-3</c:v>
                </c:pt>
                <c:pt idx="6401">
                  <c:v>7.4393391987733499E-3</c:v>
                </c:pt>
                <c:pt idx="6402">
                  <c:v>7.39906035587548E-3</c:v>
                </c:pt>
                <c:pt idx="6403">
                  <c:v>7.3581657340355267E-3</c:v>
                </c:pt>
                <c:pt idx="6404">
                  <c:v>7.3166330436015871E-3</c:v>
                </c:pt>
                <c:pt idx="6405">
                  <c:v>7.2744399286097279E-3</c:v>
                </c:pt>
                <c:pt idx="6406">
                  <c:v>7.2315640416558309E-3</c:v>
                </c:pt>
                <c:pt idx="6407">
                  <c:v>7.1879831074884125E-3</c:v>
                </c:pt>
                <c:pt idx="6408">
                  <c:v>7.1436749634100193E-3</c:v>
                </c:pt>
                <c:pt idx="6409">
                  <c:v>7.0986175892556727E-3</c:v>
                </c:pt>
                <c:pt idx="6410">
                  <c:v>7.0527891348150578E-3</c:v>
                </c:pt>
                <c:pt idx="6411">
                  <c:v>7.0061679451663712E-3</c:v>
                </c:pt>
                <c:pt idx="6412">
                  <c:v>6.9587325840347195E-3</c:v>
                </c:pt>
                <c:pt idx="6413">
                  <c:v>6.9104618552695198E-3</c:v>
                </c:pt>
                <c:pt idx="6414">
                  <c:v>6.8613348225328198E-3</c:v>
                </c:pt>
                <c:pt idx="6415">
                  <c:v>6.811330827286066E-3</c:v>
                </c:pt>
                <c:pt idx="6416">
                  <c:v>6.760429505160542E-3</c:v>
                </c:pt>
                <c:pt idx="6417">
                  <c:v>6.7086108007934275E-3</c:v>
                </c:pt>
                <c:pt idx="6418">
                  <c:v>6.6558549812084904E-3</c:v>
                </c:pt>
                <c:pt idx="6419">
                  <c:v>6.6021426478178385E-3</c:v>
                </c:pt>
                <c:pt idx="6420">
                  <c:v>6.5474547471174151E-3</c:v>
                </c:pt>
                <c:pt idx="6421">
                  <c:v>6.491772580147737E-3</c:v>
                </c:pt>
                <c:pt idx="6422">
                  <c:v>6.4350778107870573E-3</c:v>
                </c:pt>
                <c:pt idx="6423">
                  <c:v>6.3773524729425872E-3</c:v>
                </c:pt>
                <c:pt idx="6424">
                  <c:v>6.3185789767023562E-3</c:v>
                </c:pt>
                <c:pt idx="6425">
                  <c:v>6.2587401135079457E-3</c:v>
                </c:pt>
                <c:pt idx="6426">
                  <c:v>6.1978190604061265E-3</c:v>
                </c:pt>
                <c:pt idx="6427">
                  <c:v>6.135799383434181E-3</c:v>
                </c:pt>
                <c:pt idx="6428">
                  <c:v>6.0726650401928825E-3</c:v>
                </c:pt>
                <c:pt idx="6429">
                  <c:v>6.0084003816574224E-3</c:v>
                </c:pt>
                <c:pt idx="6430">
                  <c:v>5.9429901532751872E-3</c:v>
                </c:pt>
                <c:pt idx="6431">
                  <c:v>5.8764194953969647E-3</c:v>
                </c:pt>
                <c:pt idx="6432">
                  <c:v>5.8086739430864157E-3</c:v>
                </c:pt>
                <c:pt idx="6433">
                  <c:v>5.7397394253496416E-3</c:v>
                </c:pt>
                <c:pt idx="6434">
                  <c:v>5.6696022638264973E-3</c:v>
                </c:pt>
                <c:pt idx="6435">
                  <c:v>5.5982491709817483E-3</c:v>
                </c:pt>
                <c:pt idx="6436">
                  <c:v>5.5256672478332684E-3</c:v>
                </c:pt>
                <c:pt idx="6437">
                  <c:v>5.45184398125261E-3</c:v>
                </c:pt>
                <c:pt idx="6438">
                  <c:v>5.3767672408713369E-3</c:v>
                </c:pt>
                <c:pt idx="6439">
                  <c:v>5.3004252756255E-3</c:v>
                </c:pt>
                <c:pt idx="6440">
                  <c:v>5.2228067099677105E-3</c:v>
                </c:pt>
                <c:pt idx="6441">
                  <c:v>5.1439005397768307E-3</c:v>
                </c:pt>
                <c:pt idx="6442">
                  <c:v>5.0636961279918258E-3</c:v>
                </c:pt>
                <c:pt idx="6443">
                  <c:v>4.9821831999960773E-3</c:v>
                </c:pt>
                <c:pt idx="6444">
                  <c:v>4.8993518387767526E-3</c:v>
                </c:pt>
                <c:pt idx="6445">
                  <c:v>4.815192479882463E-3</c:v>
                </c:pt>
                <c:pt idx="6446">
                  <c:v>4.729695906201651E-3</c:v>
                </c:pt>
                <c:pt idx="6447">
                  <c:v>4.6428532425816012E-3</c:v>
                </c:pt>
                <c:pt idx="6448">
                  <c:v>4.5546559503090488E-3</c:v>
                </c:pt>
                <c:pt idx="6449">
                  <c:v>4.4650958214699525E-3</c:v>
                </c:pt>
                <c:pt idx="6450">
                  <c:v>4.3741649732063547E-3</c:v>
                </c:pt>
                <c:pt idx="6451">
                  <c:v>4.2818558418866882E-3</c:v>
                </c:pt>
                <c:pt idx="6452">
                  <c:v>4.1881611772049557E-3</c:v>
                </c:pt>
                <c:pt idx="6453">
                  <c:v>4.0930740362237266E-3</c:v>
                </c:pt>
                <c:pt idx="6454">
                  <c:v>3.9965877773735061E-3</c:v>
                </c:pt>
                <c:pt idx="6455">
                  <c:v>3.898696054422654E-3</c:v>
                </c:pt>
                <c:pt idx="6456">
                  <c:v>3.7993928104287046E-3</c:v>
                </c:pt>
                <c:pt idx="6457">
                  <c:v>3.6986722716826578E-3</c:v>
                </c:pt>
                <c:pt idx="6458">
                  <c:v>3.5965289416565113E-3</c:v>
                </c:pt>
                <c:pt idx="6459">
                  <c:v>3.4929575949636431E-3</c:v>
                </c:pt>
                <c:pt idx="6460">
                  <c:v>3.3879532713414423E-3</c:v>
                </c:pt>
                <c:pt idx="6461">
                  <c:v>3.2815112696633034E-3</c:v>
                </c:pt>
                <c:pt idx="6462">
                  <c:v>3.1736271419892537E-3</c:v>
                </c:pt>
                <c:pt idx="6463">
                  <c:v>3.0642966876610837E-3</c:v>
                </c:pt>
                <c:pt idx="6464">
                  <c:v>2.9535159474489655E-3</c:v>
                </c:pt>
                <c:pt idx="6465">
                  <c:v>2.841281197755435E-3</c:v>
                </c:pt>
                <c:pt idx="6466">
                  <c:v>2.7275889925378162E-3</c:v>
                </c:pt>
                <c:pt idx="6467">
                  <c:v>2.6124363555850212E-3</c:v>
                </c:pt>
                <c:pt idx="6468">
                  <c:v>2.4958210949145602E-3</c:v>
                </c:pt>
                <c:pt idx="6469">
                  <c:v>2.3777420550266611E-3</c:v>
                </c:pt>
                <c:pt idx="6470">
                  <c:v>2.2581992370872242E-3</c:v>
                </c:pt>
                <c:pt idx="6471">
                  <c:v>2.1371938619534989E-3</c:v>
                </c:pt>
                <c:pt idx="6472">
                  <c:v>2.0147284221817999E-3</c:v>
                </c:pt>
                <c:pt idx="6473">
                  <c:v>1.8908067257281086E-3</c:v>
                </c:pt>
                <c:pt idx="6474">
                  <c:v>1.7654339319617405E-3</c:v>
                </c:pt>
                <c:pt idx="6475">
                  <c:v>1.6386165805040678E-3</c:v>
                </c:pt>
                <c:pt idx="6476">
                  <c:v>1.5103626133756687E-3</c:v>
                </c:pt>
                <c:pt idx="6477">
                  <c:v>1.3806813909161308E-3</c:v>
                </c:pt>
                <c:pt idx="6478">
                  <c:v>1.2495837019156693E-3</c:v>
                </c:pt>
                <c:pt idx="6479">
                  <c:v>1.1170817683788209E-3</c:v>
                </c:pt>
                <c:pt idx="6480">
                  <c:v>9.831892453195522E-4</c:v>
                </c:pt>
                <c:pt idx="6481">
                  <c:v>8.4792121596771448E-4</c:v>
                </c:pt>
                <c:pt idx="6482">
                  <c:v>7.1129418274781461E-4</c:v>
                </c:pt>
                <c:pt idx="6483">
                  <c:v>5.7332605437367058E-4</c:v>
                </c:pt>
                <c:pt idx="6484">
                  <c:v>4.3403612938277013E-4</c:v>
                </c:pt>
                <c:pt idx="6485">
                  <c:v>2.9344507642101522E-4</c:v>
                </c:pt>
                <c:pt idx="6486">
                  <c:v>1.5157491156859261E-4</c:v>
                </c:pt>
                <c:pt idx="6487">
                  <c:v>8.4489729843217329E-6</c:v>
                </c:pt>
                <c:pt idx="6488">
                  <c:v>-1.3590810686992137E-4</c:v>
                </c:pt>
                <c:pt idx="6489">
                  <c:v>-2.8147043117754172E-4</c:v>
                </c:pt>
                <c:pt idx="6490">
                  <c:v>-4.2821087065422932E-4</c:v>
                </c:pt>
                <c:pt idx="6491">
                  <c:v>-5.7610109715519684E-4</c:v>
                </c:pt>
                <c:pt idx="6492">
                  <c:v>-7.251116187930465E-4</c:v>
                </c:pt>
                <c:pt idx="6493">
                  <c:v>-8.7521181637282479E-4</c:v>
                </c:pt>
                <c:pt idx="6494">
                  <c:v>-1.026369980960189E-3</c:v>
                </c:pt>
                <c:pt idx="6495">
                  <c:v>-1.1785533524106254E-3</c:v>
                </c:pt>
                <c:pt idx="6496">
                  <c:v>-1.3317281586982801E-3</c:v>
                </c:pt>
                <c:pt idx="6497">
                  <c:v>-1.4858596558933786E-3</c:v>
                </c:pt>
                <c:pt idx="6498">
                  <c:v>-1.6409121686461739E-3</c:v>
                </c:pt>
                <c:pt idx="6499">
                  <c:v>-1.7968491310472652E-3</c:v>
                </c:pt>
                <c:pt idx="6500">
                  <c:v>-1.9536331277389277E-3</c:v>
                </c:pt>
                <c:pt idx="6501">
                  <c:v>-2.1112259351647694E-3</c:v>
                </c:pt>
                <c:pt idx="6502">
                  <c:v>-2.2695885628507325E-3</c:v>
                </c:pt>
                <c:pt idx="6503">
                  <c:v>-2.4286812946189922E-3</c:v>
                </c:pt>
                <c:pt idx="6504">
                  <c:v>-2.5884638059651827E-3</c:v>
                </c:pt>
                <c:pt idx="6505">
                  <c:v>-2.7488955218784492E-3</c:v>
                </c:pt>
                <c:pt idx="6506">
                  <c:v>-2.9099361698061688E-3</c:v>
                </c:pt>
                <c:pt idx="6507">
                  <c:v>-3.0715462325800694E-3</c:v>
                </c:pt>
                <c:pt idx="6508">
                  <c:v>-3.2336871892454403E-3</c:v>
                </c:pt>
                <c:pt idx="6509">
                  <c:v>-3.3963216637032199E-3</c:v>
                </c:pt>
                <c:pt idx="6510">
                  <c:v>-3.5594135549995264E-3</c:v>
                </c:pt>
                <c:pt idx="6511">
                  <c:v>-3.7229281535512792E-3</c:v>
                </c:pt>
                <c:pt idx="6512">
                  <c:v>-3.8868322442539658E-3</c:v>
                </c:pt>
                <c:pt idx="6513">
                  <c:v>-4.0510941972474093E-3</c:v>
                </c:pt>
                <c:pt idx="6514">
                  <c:v>-4.2156840470803396E-3</c:v>
                </c:pt>
                <c:pt idx="6515">
                  <c:v>-4.3805735609785427E-3</c:v>
                </c:pt>
                <c:pt idx="6516">
                  <c:v>-4.5457362968953276E-3</c:v>
                </c:pt>
                <c:pt idx="6517">
                  <c:v>-4.7111476519909115E-3</c:v>
                </c:pt>
                <c:pt idx="6518">
                  <c:v>-4.8767849021595358E-3</c:v>
                </c:pt>
                <c:pt idx="6519">
                  <c:v>-5.0426272331954214E-3</c:v>
                </c:pt>
                <c:pt idx="6520">
                  <c:v>-5.2086557641609329E-3</c:v>
                </c:pt>
                <c:pt idx="6521">
                  <c:v>-5.3748535634969893E-3</c:v>
                </c:pt>
                <c:pt idx="6522">
                  <c:v>-5.5412056583862132E-3</c:v>
                </c:pt>
                <c:pt idx="6523">
                  <c:v>-5.7076990378594024E-3</c:v>
                </c:pt>
                <c:pt idx="6524">
                  <c:v>-5.8743226501098735E-3</c:v>
                </c:pt>
                <c:pt idx="6525">
                  <c:v>-6.0410673944583443E-3</c:v>
                </c:pt>
                <c:pt idx="6526">
                  <c:v>-6.2079261083892523E-3</c:v>
                </c:pt>
                <c:pt idx="6527">
                  <c:v>-6.3748935500573863E-3</c:v>
                </c:pt>
                <c:pt idx="6528">
                  <c:v>-6.5419663766460474E-3</c:v>
                </c:pt>
                <c:pt idx="6529">
                  <c:v>-6.7091431189339502E-3</c:v>
                </c:pt>
                <c:pt idx="6530">
                  <c:v>-6.8764241524136649E-3</c:v>
                </c:pt>
                <c:pt idx="6531">
                  <c:v>-7.0438116652835978E-3</c:v>
                </c:pt>
                <c:pt idx="6532">
                  <c:v>-7.2113096236189195E-3</c:v>
                </c:pt>
                <c:pt idx="6533">
                  <c:v>-7.3789237340099959E-3</c:v>
                </c:pt>
                <c:pt idx="6534">
                  <c:v>-7.5466614039408951E-3</c:v>
                </c:pt>
                <c:pt idx="6535">
                  <c:v>-7.7145317001641222E-3</c:v>
                </c:pt>
                <c:pt idx="6536">
                  <c:v>-7.882545305315701E-3</c:v>
                </c:pt>
                <c:pt idx="6537">
                  <c:v>-8.0507144729958565E-3</c:v>
                </c:pt>
                <c:pt idx="6538">
                  <c:v>-8.2190529815315255E-3</c:v>
                </c:pt>
                <c:pt idx="6539">
                  <c:v>-8.3875760866211364E-3</c:v>
                </c:pt>
                <c:pt idx="6540">
                  <c:v>-8.5563004730504003E-3</c:v>
                </c:pt>
                <c:pt idx="6541">
                  <c:v>-8.7252441305712032E-3</c:v>
                </c:pt>
                <c:pt idx="6542">
                  <c:v>-8.8944259924065121E-3</c:v>
                </c:pt>
                <c:pt idx="6543">
                  <c:v>-9.0638653810276408E-3</c:v>
                </c:pt>
                <c:pt idx="6544">
                  <c:v>-9.2335815516737026E-3</c:v>
                </c:pt>
                <c:pt idx="6545">
                  <c:v>-9.4035934439297714E-3</c:v>
                </c:pt>
                <c:pt idx="6546">
                  <c:v>-9.5739195234612849E-3</c:v>
                </c:pt>
                <c:pt idx="6547">
                  <c:v>-9.7445776413290011E-3</c:v>
                </c:pt>
                <c:pt idx="6548">
                  <c:v>-9.9155849067241539E-3</c:v>
                </c:pt>
                <c:pt idx="6549">
                  <c:v>-1.0086957572248667E-2</c:v>
                </c:pt>
                <c:pt idx="6550">
                  <c:v>-1.0258710931027851E-2</c:v>
                </c:pt>
                <c:pt idx="6551">
                  <c:v>-1.0430859224979385E-2</c:v>
                </c:pt>
                <c:pt idx="6552">
                  <c:v>-1.0603415563586236E-2</c:v>
                </c:pt>
                <c:pt idx="6553">
                  <c:v>-1.0776391852552566E-2</c:v>
                </c:pt>
                <c:pt idx="6554">
                  <c:v>-1.0949798731745281E-2</c:v>
                </c:pt>
                <c:pt idx="6555">
                  <c:v>-1.1123645521850346E-2</c:v>
                </c:pt>
                <c:pt idx="6556">
                  <c:v>-1.1297940179197644E-2</c:v>
                </c:pt>
                <c:pt idx="6557">
                  <c:v>-1.1472689258232163E-2</c:v>
                </c:pt>
                <c:pt idx="6558">
                  <c:v>-1.1647897881131766E-2</c:v>
                </c:pt>
                <c:pt idx="6559">
                  <c:v>-1.1823569714097176E-2</c:v>
                </c:pt>
                <c:pt idx="6560">
                  <c:v>-1.1999706949856638E-2</c:v>
                </c:pt>
                <c:pt idx="6561">
                  <c:v>-1.2176310295953962E-2</c:v>
                </c:pt>
                <c:pt idx="6562">
                  <c:v>-1.2353378968405803E-2</c:v>
                </c:pt>
                <c:pt idx="6563">
                  <c:v>-1.2530910690334979E-2</c:v>
                </c:pt>
                <c:pt idx="6564">
                  <c:v>-1.2708901695205414E-2</c:v>
                </c:pt>
                <c:pt idx="6565">
                  <c:v>-1.2887346734302724E-2</c:v>
                </c:pt>
                <c:pt idx="6566">
                  <c:v>-1.3066239088121502E-2</c:v>
                </c:pt>
                <c:pt idx="6567">
                  <c:v>-1.3245570581339914E-2</c:v>
                </c:pt>
                <c:pt idx="6568">
                  <c:v>-1.3425331601074302E-2</c:v>
                </c:pt>
                <c:pt idx="6569">
                  <c:v>-1.3605511118126882E-2</c:v>
                </c:pt>
                <c:pt idx="6570">
                  <c:v>-1.3786096710952045E-2</c:v>
                </c:pt>
                <c:pt idx="6571">
                  <c:v>-1.3967074592082535E-2</c:v>
                </c:pt>
                <c:pt idx="6572">
                  <c:v>-1.4148429636770583E-2</c:v>
                </c:pt>
                <c:pt idx="6573">
                  <c:v>-1.4330145413612947E-2</c:v>
                </c:pt>
                <c:pt idx="6574">
                  <c:v>-1.4512204216940711E-2</c:v>
                </c:pt>
                <c:pt idx="6575">
                  <c:v>-1.46945871007702E-2</c:v>
                </c:pt>
                <c:pt idx="6576">
                  <c:v>-1.4877273914118496E-2</c:v>
                </c:pt>
                <c:pt idx="6577">
                  <c:v>-1.5060243337503335E-2</c:v>
                </c:pt>
                <c:pt idx="6578">
                  <c:v>-1.5243472920455371E-2</c:v>
                </c:pt>
                <c:pt idx="6579">
                  <c:v>-1.5426939119882152E-2</c:v>
                </c:pt>
                <c:pt idx="6580">
                  <c:v>-1.5610617339133248E-2</c:v>
                </c:pt>
                <c:pt idx="6581">
                  <c:v>-1.5794481967625732E-2</c:v>
                </c:pt>
                <c:pt idx="6582">
                  <c:v>-1.5978506420897317E-2</c:v>
                </c:pt>
                <c:pt idx="6583">
                  <c:v>-1.6162663180966499E-2</c:v>
                </c:pt>
                <c:pt idx="6584">
                  <c:v>-1.634692383688215E-2</c:v>
                </c:pt>
                <c:pt idx="6585">
                  <c:v>-1.6531259125358376E-2</c:v>
                </c:pt>
                <c:pt idx="6586">
                  <c:v>-1.6715638971394779E-2</c:v>
                </c:pt>
                <c:pt idx="6587">
                  <c:v>-1.6900032528790764E-2</c:v>
                </c:pt>
                <c:pt idx="6588">
                  <c:v>-1.7084408220469201E-2</c:v>
                </c:pt>
                <c:pt idx="6589">
                  <c:v>-1.726873377853156E-2</c:v>
                </c:pt>
                <c:pt idx="6590">
                  <c:v>-1.7452976283971855E-2</c:v>
                </c:pt>
                <c:pt idx="6591">
                  <c:v>-1.7637102205985699E-2</c:v>
                </c:pt>
                <c:pt idx="6592">
                  <c:v>-1.7821077440811441E-2</c:v>
                </c:pt>
                <c:pt idx="6593">
                  <c:v>-1.8004867350050687E-2</c:v>
                </c:pt>
                <c:pt idx="6594">
                  <c:v>-1.8188436798417622E-2</c:v>
                </c:pt>
                <c:pt idx="6595">
                  <c:v>-1.837175019087223E-2</c:v>
                </c:pt>
                <c:pt idx="6596">
                  <c:v>-1.855477150909713E-2</c:v>
                </c:pt>
                <c:pt idx="6597">
                  <c:v>-1.8737464347281973E-2</c:v>
                </c:pt>
                <c:pt idx="6598">
                  <c:v>-1.8919791947182494E-2</c:v>
                </c:pt>
                <c:pt idx="6599">
                  <c:v>-1.9101717232428143E-2</c:v>
                </c:pt>
                <c:pt idx="6600">
                  <c:v>-1.9283202842050765E-2</c:v>
                </c:pt>
                <c:pt idx="6601">
                  <c:v>-1.9464211163215249E-2</c:v>
                </c:pt>
                <c:pt idx="6602">
                  <c:v>-1.9644704363133217E-2</c:v>
                </c:pt>
                <c:pt idx="6603">
                  <c:v>-1.9824644420144751E-2</c:v>
                </c:pt>
                <c:pt idx="6604">
                  <c:v>-2.0003993233327098E-2</c:v>
                </c:pt>
                <c:pt idx="6605">
                  <c:v>-2.0182712981551412E-2</c:v>
                </c:pt>
                <c:pt idx="6606">
                  <c:v>-2.03607666849531E-2</c:v>
                </c:pt>
                <c:pt idx="6607">
                  <c:v>-2.0538118661906749E-2</c:v>
                </c:pt>
                <c:pt idx="6608">
                  <c:v>-2.0714734765035027E-2</c:v>
                </c:pt>
                <c:pt idx="6609">
                  <c:v>-2.08905825210133E-2</c:v>
                </c:pt>
                <c:pt idx="6610">
                  <c:v>-2.1065631251011688E-2</c:v>
                </c:pt>
                <c:pt idx="6611">
                  <c:v>-2.1239852176288397E-2</c:v>
                </c:pt>
                <c:pt idx="6612">
                  <c:v>-2.1413218509967757E-2</c:v>
                </c:pt>
                <c:pt idx="6613">
                  <c:v>-2.1585705535856901E-2</c:v>
                </c:pt>
                <c:pt idx="6614">
                  <c:v>-2.1757290675114949E-2</c:v>
                </c:pt>
                <c:pt idx="6615">
                  <c:v>-2.1927953541547938E-2</c:v>
                </c:pt>
                <c:pt idx="6616">
                  <c:v>-2.209767598627347E-2</c:v>
                </c:pt>
                <c:pt idx="6617">
                  <c:v>-2.2266442132461858E-2</c:v>
                </c:pt>
                <c:pt idx="6618">
                  <c:v>-2.2434238400830243E-2</c:v>
                </c:pt>
                <c:pt idx="6619">
                  <c:v>-2.260105352653359E-2</c:v>
                </c:pt>
                <c:pt idx="6620">
                  <c:v>-2.2766878568066445E-2</c:v>
                </c:pt>
                <c:pt idx="6621">
                  <c:v>-2.2931706908761947E-2</c:v>
                </c:pt>
                <c:pt idx="6622">
                  <c:v>-2.3095534251442111E-2</c:v>
                </c:pt>
                <c:pt idx="6623">
                  <c:v>-2.3258358606750844E-2</c:v>
                </c:pt>
                <c:pt idx="6624">
                  <c:v>-2.3420180275671571E-2</c:v>
                </c:pt>
                <c:pt idx="6625">
                  <c:v>-2.3581001826707547E-2</c:v>
                </c:pt>
                <c:pt idx="6626">
                  <c:v>-2.3740828068177872E-2</c:v>
                </c:pt>
                <c:pt idx="6627">
                  <c:v>-2.3899666016058238E-2</c:v>
                </c:pt>
                <c:pt idx="6628">
                  <c:v>-2.4057524857775101E-2</c:v>
                </c:pt>
                <c:pt idx="6629">
                  <c:v>-2.4214415912335942E-2</c:v>
                </c:pt>
                <c:pt idx="6630">
                  <c:v>-2.4370352587161678E-2</c:v>
                </c:pt>
                <c:pt idx="6631">
                  <c:v>-2.4525350331964412E-2</c:v>
                </c:pt>
                <c:pt idx="6632">
                  <c:v>-2.4679426589995473E-2</c:v>
                </c:pt>
                <c:pt idx="6633">
                  <c:v>-2.4832600746969472E-2</c:v>
                </c:pt>
                <c:pt idx="6634">
                  <c:v>-2.4984894077953224E-2</c:v>
                </c:pt>
                <c:pt idx="6635">
                  <c:v>-2.5136329692489707E-2</c:v>
                </c:pt>
                <c:pt idx="6636">
                  <c:v>-2.5286932478213692E-2</c:v>
                </c:pt>
                <c:pt idx="6637">
                  <c:v>-2.5436729043195942E-2</c:v>
                </c:pt>
                <c:pt idx="6638">
                  <c:v>-2.5585747657241885E-2</c:v>
                </c:pt>
                <c:pt idx="6639">
                  <c:v>-2.5734018192353745E-2</c:v>
                </c:pt>
                <c:pt idx="6640">
                  <c:v>-2.5881572062552555E-2</c:v>
                </c:pt>
                <c:pt idx="6641">
                  <c:v>-2.6028442138411278E-2</c:v>
                </c:pt>
                <c:pt idx="6642">
                  <c:v>-2.6174662582991743E-2</c:v>
                </c:pt>
                <c:pt idx="6643">
                  <c:v>-2.6320268624059055E-2</c:v>
                </c:pt>
                <c:pt idx="6644">
                  <c:v>-2.6465296358735006E-2</c:v>
                </c:pt>
                <c:pt idx="6645">
                  <c:v>-2.6609782627166689E-2</c:v>
                </c:pt>
                <c:pt idx="6646">
                  <c:v>-2.6753764916302773E-2</c:v>
                </c:pt>
                <c:pt idx="6647">
                  <c:v>-2.6897281269853881E-2</c:v>
                </c:pt>
                <c:pt idx="6648">
                  <c:v>-2.7040370203132547E-2</c:v>
                </c:pt>
                <c:pt idx="6649">
                  <c:v>-2.7183070622548544E-2</c:v>
                </c:pt>
                <c:pt idx="6650">
                  <c:v>-2.7325421749585199E-2</c:v>
                </c:pt>
                <c:pt idx="6651">
                  <c:v>-2.7467463049084699E-2</c:v>
                </c:pt>
                <c:pt idx="6652">
                  <c:v>-2.7609234161677685E-2</c:v>
                </c:pt>
                <c:pt idx="6653">
                  <c:v>-2.7750774840194954E-2</c:v>
                </c:pt>
                <c:pt idx="6654">
                  <c:v>-2.7892124889903145E-2</c:v>
                </c:pt>
                <c:pt idx="6655">
                  <c:v>-2.8033324112410555E-2</c:v>
                </c:pt>
                <c:pt idx="6656">
                  <c:v>-2.8174412253092845E-2</c:v>
                </c:pt>
                <c:pt idx="6657">
                  <c:v>-2.8315428951894126E-2</c:v>
                </c:pt>
                <c:pt idx="6658">
                  <c:v>-2.8456413697359489E-2</c:v>
                </c:pt>
                <c:pt idx="6659">
                  <c:v>-2.8597405783762866E-2</c:v>
                </c:pt>
                <c:pt idx="6660">
                  <c:v>-2.8738444271195516E-2</c:v>
                </c:pt>
                <c:pt idx="6661">
                  <c:v>-2.8879567948485407E-2</c:v>
                </c:pt>
                <c:pt idx="6662">
                  <c:v>-2.902081529882139E-2</c:v>
                </c:pt>
                <c:pt idx="6663">
                  <c:v>-2.9162224467959495E-2</c:v>
                </c:pt>
                <c:pt idx="6664">
                  <c:v>-2.9303833234894373E-2</c:v>
                </c:pt>
                <c:pt idx="6665">
                  <c:v>-2.9445678984879122E-2</c:v>
                </c:pt>
                <c:pt idx="6666">
                  <c:v>-2.958779868468419E-2</c:v>
                </c:pt>
                <c:pt idx="6667">
                  <c:v>-2.9730228859987395E-2</c:v>
                </c:pt>
                <c:pt idx="6668">
                  <c:v>-2.9873005574791403E-2</c:v>
                </c:pt>
                <c:pt idx="6669">
                  <c:v>-3.0016164412768491E-2</c:v>
                </c:pt>
                <c:pt idx="6670">
                  <c:v>-3.0159740460435496E-2</c:v>
                </c:pt>
                <c:pt idx="6671">
                  <c:v>-3.0303768292066848E-2</c:v>
                </c:pt>
                <c:pt idx="6672">
                  <c:v>-3.0448281956253796E-2</c:v>
                </c:pt>
                <c:pt idx="6673">
                  <c:v>-3.059331496402453E-2</c:v>
                </c:pt>
                <c:pt idx="6674">
                  <c:v>-3.0738900278441065E-2</c:v>
                </c:pt>
                <c:pt idx="6675">
                  <c:v>-3.088507030559259E-2</c:v>
                </c:pt>
                <c:pt idx="6676">
                  <c:v>-3.1031856886907797E-2</c:v>
                </c:pt>
                <c:pt idx="6677">
                  <c:v>-3.1179291292711356E-2</c:v>
                </c:pt>
                <c:pt idx="6678">
                  <c:v>-3.1327404216954548E-2</c:v>
                </c:pt>
                <c:pt idx="6679">
                  <c:v>-3.1476225773049107E-2</c:v>
                </c:pt>
                <c:pt idx="6680">
                  <c:v>-3.162578549074014E-2</c:v>
                </c:pt>
                <c:pt idx="6681">
                  <c:v>-3.1776112313954129E-2</c:v>
                </c:pt>
                <c:pt idx="6682">
                  <c:v>-3.192723459956151E-2</c:v>
                </c:pt>
                <c:pt idx="6683">
                  <c:v>-3.2079180116995898E-2</c:v>
                </c:pt>
                <c:pt idx="6684">
                  <c:v>-3.2231976048673568E-2</c:v>
                </c:pt>
                <c:pt idx="6685">
                  <c:v>-3.238564899116176E-2</c:v>
                </c:pt>
                <c:pt idx="6686">
                  <c:v>-3.2540224957042722E-2</c:v>
                </c:pt>
                <c:pt idx="6687">
                  <c:v>-3.2695729377426291E-2</c:v>
                </c:pt>
                <c:pt idx="6688">
                  <c:v>-3.2852187105064122E-2</c:v>
                </c:pt>
                <c:pt idx="6689">
                  <c:v>-3.3009622418021363E-2</c:v>
                </c:pt>
                <c:pt idx="6690">
                  <c:v>-3.3168059023863432E-2</c:v>
                </c:pt>
                <c:pt idx="6691">
                  <c:v>-3.3327520064317065E-2</c:v>
                </c:pt>
                <c:pt idx="6692">
                  <c:v>-3.3488028120369009E-2</c:v>
                </c:pt>
                <c:pt idx="6693">
                  <c:v>-3.3649605217763362E-2</c:v>
                </c:pt>
                <c:pt idx="6694">
                  <c:v>-3.3812272832864844E-2</c:v>
                </c:pt>
                <c:pt idx="6695">
                  <c:v>-3.3976051898854116E-2</c:v>
                </c:pt>
                <c:pt idx="6696">
                  <c:v>-3.4140962812224028E-2</c:v>
                </c:pt>
                <c:pt idx="6697">
                  <c:v>-3.4307025439547126E-2</c:v>
                </c:pt>
                <c:pt idx="6698">
                  <c:v>-3.4474259124485741E-2</c:v>
                </c:pt>
                <c:pt idx="6699">
                  <c:v>-3.4642682695019557E-2</c:v>
                </c:pt>
                <c:pt idx="6700">
                  <c:v>-3.481231447086322E-2</c:v>
                </c:pt>
                <c:pt idx="6701">
                  <c:v>-3.4983172271051868E-2</c:v>
                </c:pt>
                <c:pt idx="6702">
                  <c:v>-3.5155273421671365E-2</c:v>
                </c:pt>
                <c:pt idx="6703">
                  <c:v>-3.5328634763712174E-2</c:v>
                </c:pt>
                <c:pt idx="6704">
                  <c:v>-3.5503272604138311E-2</c:v>
                </c:pt>
                <c:pt idx="6705">
                  <c:v>-3.5679202487638492E-2</c:v>
                </c:pt>
                <c:pt idx="6706">
                  <c:v>-3.5856438822749241E-2</c:v>
                </c:pt>
                <c:pt idx="6707">
                  <c:v>-3.6034994582304455E-2</c:v>
                </c:pt>
                <c:pt idx="6708">
                  <c:v>-3.621488116167218E-2</c:v>
                </c:pt>
                <c:pt idx="6709">
                  <c:v>-3.6396108305343018E-2</c:v>
                </c:pt>
                <c:pt idx="6710">
                  <c:v>-3.6578684046780434E-2</c:v>
                </c:pt>
                <c:pt idx="6711">
                  <c:v>-3.6762614658287604E-2</c:v>
                </c:pt>
                <c:pt idx="6712">
                  <c:v>-3.6947904610140976E-2</c:v>
                </c:pt>
                <c:pt idx="6713">
                  <c:v>-3.7134556538371541E-2</c:v>
                </c:pt>
                <c:pt idx="6714">
                  <c:v>-3.732257122060597E-2</c:v>
                </c:pt>
                <c:pt idx="6715">
                  <c:v>-3.7511947559409835E-2</c:v>
                </c:pt>
                <c:pt idx="6716">
                  <c:v>-3.7702682572596756E-2</c:v>
                </c:pt>
                <c:pt idx="6717">
                  <c:v>-3.7894771389997632E-2</c:v>
                </c:pt>
                <c:pt idx="6718">
                  <c:v>-3.8088207256205327E-2</c:v>
                </c:pt>
                <c:pt idx="6719">
                  <c:v>-3.8282981538835428E-2</c:v>
                </c:pt>
                <c:pt idx="6720">
                  <c:v>-3.8479083741865872E-2</c:v>
                </c:pt>
                <c:pt idx="6721">
                  <c:v>-3.8676501523640605E-2</c:v>
                </c:pt>
                <c:pt idx="6722">
                  <c:v>-3.8875220719142768E-2</c:v>
                </c:pt>
                <c:pt idx="6723">
                  <c:v>-3.9075225366166179E-2</c:v>
                </c:pt>
                <c:pt idx="6724">
                  <c:v>-3.9276497735028594E-2</c:v>
                </c:pt>
                <c:pt idx="6725">
                  <c:v>-3.9479018361494221E-2</c:v>
                </c:pt>
                <c:pt idx="6726">
                  <c:v>-3.9682766082587972E-2</c:v>
                </c:pt>
                <c:pt idx="6727">
                  <c:v>-3.9887718075002854E-2</c:v>
                </c:pt>
                <c:pt idx="6728">
                  <c:v>-4.0093849895817935E-2</c:v>
                </c:pt>
                <c:pt idx="6729">
                  <c:v>-4.0301135578292728E-2</c:v>
                </c:pt>
                <c:pt idx="6730">
                  <c:v>-4.0509547896694059E-2</c:v>
                </c:pt>
                <c:pt idx="6731">
                  <c:v>-4.0719058768499246E-2</c:v>
                </c:pt>
                <c:pt idx="6732">
                  <c:v>-4.0929639588695443E-2</c:v>
                </c:pt>
                <c:pt idx="6733">
                  <c:v>-4.114126141815002E-2</c:v>
                </c:pt>
                <c:pt idx="6734">
                  <c:v>-4.1353895109216769E-2</c:v>
                </c:pt>
                <c:pt idx="6735">
                  <c:v>-4.1567511419736074E-2</c:v>
                </c:pt>
                <c:pt idx="6736">
                  <c:v>-4.1782081118273112E-2</c:v>
                </c:pt>
                <c:pt idx="6737">
                  <c:v>-4.1997575081120841E-2</c:v>
                </c:pt>
                <c:pt idx="6738">
                  <c:v>-4.2213964381489402E-2</c:v>
                </c:pt>
                <c:pt idx="6739">
                  <c:v>-4.2431220371277827E-2</c:v>
                </c:pt>
                <c:pt idx="6740">
                  <c:v>-4.2649314755815827E-2</c:v>
                </c:pt>
                <c:pt idx="6741">
                  <c:v>-4.2868219661944394E-2</c:v>
                </c:pt>
                <c:pt idx="6742">
                  <c:v>-4.3087907699792115E-2</c:v>
                </c:pt>
                <c:pt idx="6743">
                  <c:v>-4.3308352018589687E-2</c:v>
                </c:pt>
                <c:pt idx="6744">
                  <c:v>-4.3529526356850548E-2</c:v>
                </c:pt>
                <c:pt idx="6745">
                  <c:v>-4.3751405087236538E-2</c:v>
                </c:pt>
                <c:pt idx="6746">
                  <c:v>-4.3973963256408344E-2</c:v>
                </c:pt>
                <c:pt idx="6747">
                  <c:v>-4.4197176620154217E-2</c:v>
                </c:pt>
                <c:pt idx="6748">
                  <c:v>-4.4421021674075127E-2</c:v>
                </c:pt>
                <c:pt idx="6749">
                  <c:v>-4.4645475680093367E-2</c:v>
                </c:pt>
                <c:pt idx="6750">
                  <c:v>-4.4870516689041143E-2</c:v>
                </c:pt>
                <c:pt idx="6751">
                  <c:v>-4.5096123559572703E-2</c:v>
                </c:pt>
                <c:pt idx="6752">
                  <c:v>-4.532227597363693E-2</c:v>
                </c:pt>
                <c:pt idx="6753">
                  <c:v>-4.5548954448730722E-2</c:v>
                </c:pt>
                <c:pt idx="6754">
                  <c:v>-4.5776140347149677E-2</c:v>
                </c:pt>
                <c:pt idx="6755">
                  <c:v>-4.6003815882438868E-2</c:v>
                </c:pt>
                <c:pt idx="6756">
                  <c:v>-4.6231964123238906E-2</c:v>
                </c:pt>
                <c:pt idx="6757">
                  <c:v>-4.6460568994712882E-2</c:v>
                </c:pt>
                <c:pt idx="6758">
                  <c:v>-4.6689615277729794E-2</c:v>
                </c:pt>
                <c:pt idx="6759">
                  <c:v>-4.6919088605975712E-2</c:v>
                </c:pt>
                <c:pt idx="6760">
                  <c:v>-4.7148975461148872E-2</c:v>
                </c:pt>
                <c:pt idx="6761">
                  <c:v>-4.7379263166393869E-2</c:v>
                </c:pt>
                <c:pt idx="6762">
                  <c:v>-4.7609939878118256E-2</c:v>
                </c:pt>
                <c:pt idx="6763">
                  <c:v>-4.7840994576328996E-2</c:v>
                </c:pt>
                <c:pt idx="6764">
                  <c:v>-4.8072417053618137E-2</c:v>
                </c:pt>
                <c:pt idx="6765">
                  <c:v>-4.8304197902923118E-2</c:v>
                </c:pt>
                <c:pt idx="6766">
                  <c:v>-4.853632850417549E-2</c:v>
                </c:pt>
                <c:pt idx="6767">
                  <c:v>-4.8768801009950485E-2</c:v>
                </c:pt>
                <c:pt idx="6768">
                  <c:v>-4.9001608330221096E-2</c:v>
                </c:pt>
                <c:pt idx="6769">
                  <c:v>-4.9234744116315114E-2</c:v>
                </c:pt>
                <c:pt idx="6770">
                  <c:v>-4.946820274416848E-2</c:v>
                </c:pt>
                <c:pt idx="6771">
                  <c:v>-4.9701979296960713E-2</c:v>
                </c:pt>
                <c:pt idx="6772">
                  <c:v>-4.9936069547218416E-2</c:v>
                </c:pt>
                <c:pt idx="6773">
                  <c:v>-5.0170469938459673E-2</c:v>
                </c:pt>
                <c:pt idx="6774">
                  <c:v>-5.0405177566455669E-2</c:v>
                </c:pt>
                <c:pt idx="6775">
                  <c:v>-5.0640190160175722E-2</c:v>
                </c:pt>
                <c:pt idx="6776">
                  <c:v>-5.0875506062480452E-2</c:v>
                </c:pt>
                <c:pt idx="6777">
                  <c:v>-5.1111124210622479E-2</c:v>
                </c:pt>
                <c:pt idx="6778">
                  <c:v>-5.1347044116609487E-2</c:v>
                </c:pt>
                <c:pt idx="6779">
                  <c:v>-5.1583265847484322E-2</c:v>
                </c:pt>
                <c:pt idx="6780">
                  <c:v>-5.1819790005566718E-2</c:v>
                </c:pt>
                <c:pt idx="6781">
                  <c:v>-5.2056617708704331E-2</c:v>
                </c:pt>
                <c:pt idx="6782">
                  <c:v>-5.2293750570573692E-2</c:v>
                </c:pt>
                <c:pt idx="6783">
                  <c:v>-5.2531190681069616E-2</c:v>
                </c:pt>
                <c:pt idx="6784">
                  <c:v>-5.2768940586818844E-2</c:v>
                </c:pt>
                <c:pt idx="6785">
                  <c:v>-5.3007003271849547E-2</c:v>
                </c:pt>
                <c:pt idx="6786">
                  <c:v>-5.3245382138449454E-2</c:v>
                </c:pt>
                <c:pt idx="6787">
                  <c:v>-5.348408098823644E-2</c:v>
                </c:pt>
                <c:pt idx="6788">
                  <c:v>-5.3723104003469142E-2</c:v>
                </c:pt>
                <c:pt idx="6789">
                  <c:v>-5.3962455728619803E-2</c:v>
                </c:pt>
                <c:pt idx="6790">
                  <c:v>-5.420214105222948E-2</c:v>
                </c:pt>
                <c:pt idx="6791">
                  <c:v>-5.4442165210038564E-2</c:v>
                </c:pt>
                <c:pt idx="6792">
                  <c:v>-5.4682533854578205E-2</c:v>
                </c:pt>
                <c:pt idx="6793">
                  <c:v>-5.492325317880848E-2</c:v>
                </c:pt>
                <c:pt idx="6794">
                  <c:v>-5.5164330012720489E-2</c:v>
                </c:pt>
                <c:pt idx="6795">
                  <c:v>-5.5405771862132122E-2</c:v>
                </c:pt>
                <c:pt idx="6796">
                  <c:v>-5.5647586922659545E-2</c:v>
                </c:pt>
                <c:pt idx="6797">
                  <c:v>-5.5889784089176699E-2</c:v>
                </c:pt>
                <c:pt idx="6798">
                  <c:v>-5.6132372961962176E-2</c:v>
                </c:pt>
                <c:pt idx="6799">
                  <c:v>-5.6375363849811462E-2</c:v>
                </c:pt>
                <c:pt idx="6800">
                  <c:v>-5.6618767770342991E-2</c:v>
                </c:pt>
                <c:pt idx="6801">
                  <c:v>-5.6862596447714062E-2</c:v>
                </c:pt>
                <c:pt idx="6802">
                  <c:v>-5.7106862307953567E-2</c:v>
                </c:pt>
                <c:pt idx="6803">
                  <c:v>-5.7351578472103912E-2</c:v>
                </c:pt>
                <c:pt idx="6804">
                  <c:v>-5.7596758747358867E-2</c:v>
                </c:pt>
                <c:pt idx="6805">
                  <c:v>-5.7842417616372099E-2</c:v>
                </c:pt>
                <c:pt idx="6806">
                  <c:v>-5.808857022490245E-2</c:v>
                </c:pt>
                <c:pt idx="6807">
                  <c:v>-5.8335232367952884E-2</c:v>
                </c:pt>
                <c:pt idx="6808">
                  <c:v>-5.8582420474551998E-2</c:v>
                </c:pt>
                <c:pt idx="6809">
                  <c:v>-5.8830151591316965E-2</c:v>
                </c:pt>
                <c:pt idx="6810">
                  <c:v>-5.907844336493337E-2</c:v>
                </c:pt>
                <c:pt idx="6811">
                  <c:v>-5.932731402367275E-2</c:v>
                </c:pt>
                <c:pt idx="6812">
                  <c:v>-5.9576782358068042E-2</c:v>
                </c:pt>
                <c:pt idx="6813">
                  <c:v>-5.9826867700856538E-2</c:v>
                </c:pt>
                <c:pt idx="6814">
                  <c:v>-6.0077589906294082E-2</c:v>
                </c:pt>
                <c:pt idx="6815">
                  <c:v>-6.0328969328937984E-2</c:v>
                </c:pt>
                <c:pt idx="6816">
                  <c:v>-6.0581026731879824E-2</c:v>
                </c:pt>
                <c:pt idx="6817">
                  <c:v>-6.0833782973523633E-2</c:v>
                </c:pt>
                <c:pt idx="6818">
                  <c:v>-6.1087258514534601E-2</c:v>
                </c:pt>
                <c:pt idx="6819">
                  <c:v>-6.1341473016123214E-2</c:v>
                </c:pt>
                <c:pt idx="6820">
                  <c:v>-6.159644513261732E-2</c:v>
                </c:pt>
                <c:pt idx="6821">
                  <c:v>-6.185219238817951E-2</c:v>
                </c:pt>
                <c:pt idx="6822">
                  <c:v>-6.2108731069854012E-2</c:v>
                </c:pt>
                <c:pt idx="6823">
                  <c:v>-6.2366076133013926E-2</c:v>
                </c:pt>
                <c:pt idx="6824">
                  <c:v>-6.2624241118351562E-2</c:v>
                </c:pt>
                <c:pt idx="6825">
                  <c:v>-6.2883238079707929E-2</c:v>
                </c:pt>
                <c:pt idx="6826">
                  <c:v>-6.314307752207661E-2</c:v>
                </c:pt>
                <c:pt idx="6827">
                  <c:v>-6.3403768349140535E-2</c:v>
                </c:pt>
                <c:pt idx="6828">
                  <c:v>-6.3665317819733599E-2</c:v>
                </c:pt>
                <c:pt idx="6829">
                  <c:v>-6.3927731512643277E-2</c:v>
                </c:pt>
                <c:pt idx="6830">
                  <c:v>-6.4191013299197811E-2</c:v>
                </c:pt>
                <c:pt idx="6831">
                  <c:v>-6.44551653231068E-2</c:v>
                </c:pt>
                <c:pt idx="6832">
                  <c:v>-6.4720187987047498E-2</c:v>
                </c:pt>
                <c:pt idx="6833">
                  <c:v>-6.4986079945517333E-2</c:v>
                </c:pt>
                <c:pt idx="6834">
                  <c:v>-6.5252838103488892E-2</c:v>
                </c:pt>
                <c:pt idx="6835">
                  <c:v>-6.5520457620433112E-2</c:v>
                </c:pt>
                <c:pt idx="6836">
                  <c:v>-6.57889319192934E-2</c:v>
                </c:pt>
                <c:pt idx="6837">
                  <c:v>-6.605825270001596E-2</c:v>
                </c:pt>
                <c:pt idx="6838">
                  <c:v>-6.6328409957261303E-2</c:v>
                </c:pt>
                <c:pt idx="6839">
                  <c:v>-6.65993920019404E-2</c:v>
                </c:pt>
                <c:pt idx="6840">
                  <c:v>-6.6871185486238216E-2</c:v>
                </c:pt>
                <c:pt idx="6841">
                  <c:v>-6.7143775431806663E-2</c:v>
                </c:pt>
                <c:pt idx="6842">
                  <c:v>-6.741714526082157E-2</c:v>
                </c:pt>
                <c:pt idx="6843">
                  <c:v>-6.7691276829620534E-2</c:v>
                </c:pt>
                <c:pt idx="6844">
                  <c:v>-6.796615046465003E-2</c:v>
                </c:pt>
                <c:pt idx="6845">
                  <c:v>-6.8241745000467688E-2</c:v>
                </c:pt>
                <c:pt idx="6846">
                  <c:v>-6.8518037819559285E-2</c:v>
                </c:pt>
                <c:pt idx="6847">
                  <c:v>-6.8795004893744252E-2</c:v>
                </c:pt>
                <c:pt idx="6848">
                  <c:v>-6.9072620826956296E-2</c:v>
                </c:pt>
                <c:pt idx="6849">
                  <c:v>-6.935085889920159E-2</c:v>
                </c:pt>
                <c:pt idx="6850">
                  <c:v>-6.9629691111503564E-2</c:v>
                </c:pt>
                <c:pt idx="6851">
                  <c:v>-6.990908823166081E-2</c:v>
                </c:pt>
                <c:pt idx="6852">
                  <c:v>-7.0189019840653261E-2</c:v>
                </c:pt>
                <c:pt idx="6853">
                  <c:v>-7.0469454379542218E-2</c:v>
                </c:pt>
                <c:pt idx="6854">
                  <c:v>-7.0750359233069396E-2</c:v>
                </c:pt>
                <c:pt idx="6855">
                  <c:v>-7.1031700928096894E-2</c:v>
                </c:pt>
                <c:pt idx="6856">
                  <c:v>-7.131344542523034E-2</c:v>
                </c:pt>
                <c:pt idx="6857">
                  <c:v>-7.1595558362961775E-2</c:v>
                </c:pt>
                <c:pt idx="6858">
                  <c:v>-7.1878005200891326E-2</c:v>
                </c:pt>
                <c:pt idx="6859">
                  <c:v>-7.2160751319062702E-2</c:v>
                </c:pt>
                <c:pt idx="6860">
                  <c:v>-7.2443762108510709E-2</c:v>
                </c:pt>
                <c:pt idx="6861">
                  <c:v>-7.2727003055002695E-2</c:v>
                </c:pt>
                <c:pt idx="6862">
                  <c:v>-7.301043981636765E-2</c:v>
                </c:pt>
                <c:pt idx="6863">
                  <c:v>-7.3294038293734279E-2</c:v>
                </c:pt>
                <c:pt idx="6864">
                  <c:v>-7.3577764696978687E-2</c:v>
                </c:pt>
                <c:pt idx="6865">
                  <c:v>-7.3861585604678481E-2</c:v>
                </c:pt>
                <c:pt idx="6866">
                  <c:v>-7.4145468018854729E-2</c:v>
                </c:pt>
                <c:pt idx="6867">
                  <c:v>-7.4429379414774677E-2</c:v>
                </c:pt>
                <c:pt idx="6868">
                  <c:v>-7.4713287786077415E-2</c:v>
                </c:pt>
                <c:pt idx="6869">
                  <c:v>-7.4997161685473351E-2</c:v>
                </c:pt>
                <c:pt idx="6870">
                  <c:v>-7.5280970261263389E-2</c:v>
                </c:pt>
                <c:pt idx="6871">
                  <c:v>-7.5564683289906093E-2</c:v>
                </c:pt>
                <c:pt idx="6872">
                  <c:v>-7.5848271204859929E-2</c:v>
                </c:pt>
                <c:pt idx="6873">
                  <c:v>-7.6131705121913903E-2</c:v>
                </c:pt>
                <c:pt idx="6874">
                  <c:v>-7.641495686121251E-2</c:v>
                </c:pt>
                <c:pt idx="6875">
                  <c:v>-7.6697998966172631E-2</c:v>
                </c:pt>
                <c:pt idx="6876">
                  <c:v>-7.6980804719480295E-2</c:v>
                </c:pt>
                <c:pt idx="6877">
                  <c:v>-7.7263348156350997E-2</c:v>
                </c:pt>
                <c:pt idx="6878">
                  <c:v>-7.7545604075222971E-2</c:v>
                </c:pt>
                <c:pt idx="6879">
                  <c:v>-7.7827548046051825E-2</c:v>
                </c:pt>
                <c:pt idx="6880">
                  <c:v>-7.8109156416363706E-2</c:v>
                </c:pt>
                <c:pt idx="6881">
                  <c:v>-7.8390406315218208E-2</c:v>
                </c:pt>
                <c:pt idx="6882">
                  <c:v>-7.867127565522522E-2</c:v>
                </c:pt>
                <c:pt idx="6883">
                  <c:v>-7.8951743132752661E-2</c:v>
                </c:pt>
                <c:pt idx="6884">
                  <c:v>-7.9231788226458461E-2</c:v>
                </c:pt>
                <c:pt idx="6885">
                  <c:v>-7.9511391194267991E-2</c:v>
                </c:pt>
                <c:pt idx="6886">
                  <c:v>-7.9790533068918951E-2</c:v>
                </c:pt>
                <c:pt idx="6887">
                  <c:v>-8.0069195652185024E-2</c:v>
                </c:pt>
                <c:pt idx="6888">
                  <c:v>-8.0347361507886669E-2</c:v>
                </c:pt>
                <c:pt idx="6889">
                  <c:v>-8.0625013953789071E-2</c:v>
                </c:pt>
                <c:pt idx="6890">
                  <c:v>-8.0902137052488041E-2</c:v>
                </c:pt>
                <c:pt idx="6891">
                  <c:v>-8.1178715601370841E-2</c:v>
                </c:pt>
                <c:pt idx="6892">
                  <c:v>-8.145473512174177E-2</c:v>
                </c:pt>
                <c:pt idx="6893">
                  <c:v>-8.1730181847194036E-2</c:v>
                </c:pt>
                <c:pt idx="6894">
                  <c:v>-8.200504271130607E-2</c:v>
                </c:pt>
                <c:pt idx="6895">
                  <c:v>-8.2279305334734654E-2</c:v>
                </c:pt>
                <c:pt idx="6896">
                  <c:v>-8.2552958011775007E-2</c:v>
                </c:pt>
                <c:pt idx="6897">
                  <c:v>-8.2825989696454064E-2</c:v>
                </c:pt>
                <c:pt idx="6898">
                  <c:v>-8.3098389988216545E-2</c:v>
                </c:pt>
                <c:pt idx="6899">
                  <c:v>-8.3370149117262662E-2</c:v>
                </c:pt>
                <c:pt idx="6900">
                  <c:v>-8.3641257929592844E-2</c:v>
                </c:pt>
                <c:pt idx="6901">
                  <c:v>-8.3911707871808877E-2</c:v>
                </c:pt>
                <c:pt idx="6902">
                  <c:v>-8.4181490975720558E-2</c:v>
                </c:pt>
                <c:pt idx="6903">
                  <c:v>-8.4450599842801163E-2</c:v>
                </c:pt>
                <c:pt idx="6904">
                  <c:v>-8.4719027628536669E-2</c:v>
                </c:pt>
                <c:pt idx="6905">
                  <c:v>-8.4986768026703782E-2</c:v>
                </c:pt>
                <c:pt idx="6906">
                  <c:v>-8.5253815253615861E-2</c:v>
                </c:pt>
                <c:pt idx="6907">
                  <c:v>-8.552016403236988E-2</c:v>
                </c:pt>
                <c:pt idx="6908">
                  <c:v>-8.5785809577125505E-2</c:v>
                </c:pt>
                <c:pt idx="6909">
                  <c:v>-8.6050747577446213E-2</c:v>
                </c:pt>
                <c:pt idx="6910">
                  <c:v>-8.6314974182727197E-2</c:v>
                </c:pt>
                <c:pt idx="6911">
                  <c:v>-8.6578485986738896E-2</c:v>
                </c:pt>
                <c:pt idx="6912">
                  <c:v>-8.6841280012303956E-2</c:v>
                </c:pt>
                <c:pt idx="6913">
                  <c:v>-8.7103353696132327E-2</c:v>
                </c:pt>
                <c:pt idx="6914">
                  <c:v>-8.7364704873831509E-2</c:v>
                </c:pt>
                <c:pt idx="6915">
                  <c:v>-8.7625331765110587E-2</c:v>
                </c:pt>
                <c:pt idx="6916">
                  <c:v>-8.7885232929522217E-2</c:v>
                </c:pt>
                <c:pt idx="6917">
                  <c:v>-8.8144407128860583E-2</c:v>
                </c:pt>
                <c:pt idx="6918">
                  <c:v>-8.8402853113806204E-2</c:v>
                </c:pt>
                <c:pt idx="6919">
                  <c:v>-8.8660569449558815E-2</c:v>
                </c:pt>
                <c:pt idx="6920">
                  <c:v>-8.8917554424002287E-2</c:v>
                </c:pt>
                <c:pt idx="6921">
                  <c:v>-8.9173805991774796E-2</c:v>
                </c:pt>
                <c:pt idx="6922">
                  <c:v>-8.942932172552627E-2</c:v>
                </c:pt>
                <c:pt idx="6923">
                  <c:v>-8.9684098772683879E-2</c:v>
                </c:pt>
                <c:pt idx="6924">
                  <c:v>-8.9938133817345917E-2</c:v>
                </c:pt>
                <c:pt idx="6925">
                  <c:v>-9.019142304699268E-2</c:v>
                </c:pt>
                <c:pt idx="6926">
                  <c:v>-9.04439621237145E-2</c:v>
                </c:pt>
                <c:pt idx="6927">
                  <c:v>-9.0695746159677987E-2</c:v>
                </c:pt>
                <c:pt idx="6928">
                  <c:v>-9.0946769696552576E-2</c:v>
                </c:pt>
                <c:pt idx="6929">
                  <c:v>-9.1197026688643518E-2</c:v>
                </c:pt>
                <c:pt idx="6930">
                  <c:v>-9.1446510489480146E-2</c:v>
                </c:pt>
                <c:pt idx="6931">
                  <c:v>-9.1695213841625392E-2</c:v>
                </c:pt>
                <c:pt idx="6932">
                  <c:v>-9.1943128869480042E-2</c:v>
                </c:pt>
                <c:pt idx="6933">
                  <c:v>-9.2190247074868073E-2</c:v>
                </c:pt>
                <c:pt idx="6934">
                  <c:v>-9.2436559335197496E-2</c:v>
                </c:pt>
                <c:pt idx="6935">
                  <c:v>-9.2682055904005065E-2</c:v>
                </c:pt>
                <c:pt idx="6936">
                  <c:v>-9.2926726413696786E-2</c:v>
                </c:pt>
                <c:pt idx="6937">
                  <c:v>-9.3170559880310713E-2</c:v>
                </c:pt>
                <c:pt idx="6938">
                  <c:v>-9.3413544710135479E-2</c:v>
                </c:pt>
                <c:pt idx="6939">
                  <c:v>-9.3655668708025774E-2</c:v>
                </c:pt>
                <c:pt idx="6940">
                  <c:v>-9.3896919087264982E-2</c:v>
                </c:pt>
                <c:pt idx="6941">
                  <c:v>-9.413728256541222E-2</c:v>
                </c:pt>
                <c:pt idx="6942">
                  <c:v>-9.4376745728142517E-2</c:v>
                </c:pt>
                <c:pt idx="6943">
                  <c:v>-9.4615295610839589E-2</c:v>
                </c:pt>
                <c:pt idx="6944">
                  <c:v>-9.4852920170788974E-2</c:v>
                </c:pt>
                <c:pt idx="6945">
                  <c:v>-9.5089608525744829E-2</c:v>
                </c:pt>
                <c:pt idx="6946">
                  <c:v>-9.5325351091716137E-2</c:v>
                </c:pt>
                <c:pt idx="6947">
                  <c:v>-9.5560139701747523E-2</c:v>
                </c:pt>
                <c:pt idx="6948">
                  <c:v>-9.5793967710414249E-2</c:v>
                </c:pt>
                <c:pt idx="6949">
                  <c:v>-9.6026830085035431E-2</c:v>
                </c:pt>
                <c:pt idx="6950">
                  <c:v>-9.6258723484424338E-2</c:v>
                </c:pt>
                <c:pt idx="6951">
                  <c:v>-9.6489646325964226E-2</c:v>
                </c:pt>
                <c:pt idx="6952">
                  <c:v>-9.6719598841743276E-2</c:v>
                </c:pt>
                <c:pt idx="6953">
                  <c:v>-9.6948583124472978E-2</c:v>
                </c:pt>
                <c:pt idx="6954">
                  <c:v>-9.7176603163858552E-2</c:v>
                </c:pt>
                <c:pt idx="6955">
                  <c:v>-9.7403664874079032E-2</c:v>
                </c:pt>
                <c:pt idx="6956">
                  <c:v>-9.7629776112992089E-2</c:v>
                </c:pt>
                <c:pt idx="6957">
                  <c:v>-9.7854946693649733E-2</c:v>
                </c:pt>
                <c:pt idx="6958">
                  <c:v>-9.8079188388695268E-2</c:v>
                </c:pt>
                <c:pt idx="6959">
                  <c:v>-9.83025149281649E-2</c:v>
                </c:pt>
                <c:pt idx="6960">
                  <c:v>-9.8524941991212686E-2</c:v>
                </c:pt>
                <c:pt idx="6961">
                  <c:v>-9.8746487192230989E-2</c:v>
                </c:pt>
                <c:pt idx="6962">
                  <c:v>-9.8967170061836404E-2</c:v>
                </c:pt>
                <c:pt idx="6963">
                  <c:v>-9.9187012023143714E-2</c:v>
                </c:pt>
                <c:pt idx="6964">
                  <c:v>-9.940603636375063E-2</c:v>
                </c:pt>
                <c:pt idx="6965">
                  <c:v>-9.9624268203818811E-2</c:v>
                </c:pt>
                <c:pt idx="6966">
                  <c:v>-9.9841734348497288E-2</c:v>
                </c:pt>
                <c:pt idx="6967">
                  <c:v>-0.10005846278358402</c:v>
                </c:pt>
                <c:pt idx="6968">
                  <c:v>-0.10027448188117964</c:v>
                </c:pt>
                <c:pt idx="6969">
                  <c:v>-0.10048981974919129</c:v>
                </c:pt>
                <c:pt idx="6970">
                  <c:v>-0.10070450388949774</c:v>
                </c:pt>
                <c:pt idx="6971">
                  <c:v>-0.10091856098881646</c:v>
                </c:pt>
                <c:pt idx="6972">
                  <c:v>-0.10113201673398384</c:v>
                </c:pt>
                <c:pt idx="6973">
                  <c:v>-0.1013448956455167</c:v>
                </c:pt>
                <c:pt idx="6974">
                  <c:v>-0.10155722092823946</c:v>
                </c:pt>
                <c:pt idx="6975">
                  <c:v>-0.10176901433798209</c:v>
                </c:pt>
                <c:pt idx="6976">
                  <c:v>-0.10198029606342306</c:v>
                </c:pt>
                <c:pt idx="6977">
                  <c:v>-0.10219108462217573</c:v>
                </c:pt>
                <c:pt idx="6978">
                  <c:v>-0.1024013967702576</c:v>
                </c:pt>
                <c:pt idx="6979">
                  <c:v>-0.10261124742412804</c:v>
                </c:pt>
                <c:pt idx="6980">
                  <c:v>-0.10282064959449805</c:v>
                </c:pt>
                <c:pt idx="6981">
                  <c:v>-0.1030296143311711</c:v>
                </c:pt>
                <c:pt idx="6982">
                  <c:v>-0.10323815067818594</c:v>
                </c:pt>
                <c:pt idx="6983">
                  <c:v>-0.1034462656385844</c:v>
                </c:pt>
                <c:pt idx="6984">
                  <c:v>-0.10365396414814565</c:v>
                </c:pt>
                <c:pt idx="6985">
                  <c:v>-0.10386124905746026</c:v>
                </c:pt>
                <c:pt idx="6986">
                  <c:v>-0.10406812112175617</c:v>
                </c:pt>
                <c:pt idx="6987">
                  <c:v>-0.10427457899790168</c:v>
                </c:pt>
                <c:pt idx="6988">
                  <c:v>-0.104480619248055</c:v>
                </c:pt>
                <c:pt idx="6989">
                  <c:v>-0.10468623634943908</c:v>
                </c:pt>
                <c:pt idx="6990">
                  <c:v>-0.10489142270976157</c:v>
                </c:pt>
                <c:pt idx="6991">
                  <c:v>-0.105096168687815</c:v>
                </c:pt>
                <c:pt idx="6992">
                  <c:v>-0.1053004626188143</c:v>
                </c:pt>
                <c:pt idx="6993">
                  <c:v>-0.10550429084406421</c:v>
                </c:pt>
                <c:pt idx="6994">
                  <c:v>-0.10570763774455257</c:v>
                </c:pt>
                <c:pt idx="6995">
                  <c:v>-0.1059104857781044</c:v>
                </c:pt>
                <c:pt idx="6996">
                  <c:v>-0.1061128155197414</c:v>
                </c:pt>
                <c:pt idx="6997">
                  <c:v>-0.10631460570491003</c:v>
                </c:pt>
                <c:pt idx="6998">
                  <c:v>-0.1065158332752716</c:v>
                </c:pt>
                <c:pt idx="6999">
                  <c:v>-0.10671647342674906</c:v>
                </c:pt>
                <c:pt idx="7000">
                  <c:v>-0.10691649965956006</c:v>
                </c:pt>
                <c:pt idx="7001">
                  <c:v>-0.10711588382996534</c:v>
                </c:pt>
                <c:pt idx="7002">
                  <c:v>-0.10731459620349207</c:v>
                </c:pt>
                <c:pt idx="7003">
                  <c:v>-0.10751260550939871</c:v>
                </c:pt>
                <c:pt idx="7004">
                  <c:v>-0.10770987906387829</c:v>
                </c:pt>
                <c:pt idx="7005">
                  <c:v>-0.10790638310764024</c:v>
                </c:pt>
                <c:pt idx="7006">
                  <c:v>-0.10810208331754746</c:v>
                </c:pt>
                <c:pt idx="7007">
                  <c:v>-0.10829694523029787</c:v>
                </c:pt>
                <c:pt idx="7008">
                  <c:v>-0.1084909344786066</c:v>
                </c:pt>
                <c:pt idx="7009">
                  <c:v>-0.10868401694618854</c:v>
                </c:pt>
                <c:pt idx="7010">
                  <c:v>-0.10887615890695414</c:v>
                </c:pt>
                <c:pt idx="7011">
                  <c:v>-0.1090673271521324</c:v>
                </c:pt>
                <c:pt idx="7012">
                  <c:v>-0.10925748910608442</c:v>
                </c:pt>
                <c:pt idx="7013">
                  <c:v>-0.10944661293140974</c:v>
                </c:pt>
                <c:pt idx="7014">
                  <c:v>-0.10963466762393778</c:v>
                </c:pt>
                <c:pt idx="7015">
                  <c:v>-0.10982162309815589</c:v>
                </c:pt>
                <c:pt idx="7016">
                  <c:v>-0.11000745026361802</c:v>
                </c:pt>
                <c:pt idx="7017">
                  <c:v>-0.11019212109284818</c:v>
                </c:pt>
                <c:pt idx="7018">
                  <c:v>-0.11037560868122978</c:v>
                </c:pt>
                <c:pt idx="7019">
                  <c:v>-0.1105578872993629</c:v>
                </c:pt>
                <c:pt idx="7020">
                  <c:v>-0.11073893243833528</c:v>
                </c:pt>
                <c:pt idx="7021">
                  <c:v>-0.11091872084834996</c:v>
                </c:pt>
                <c:pt idx="7022">
                  <c:v>-0.11109723057111871</c:v>
                </c:pt>
                <c:pt idx="7023">
                  <c:v>-0.11127444096642652</c:v>
                </c:pt>
                <c:pt idx="7024">
                  <c:v>-0.11145033273323976</c:v>
                </c:pt>
                <c:pt idx="7025">
                  <c:v>-0.11162488792572825</c:v>
                </c:pt>
                <c:pt idx="7026">
                  <c:v>-0.11179808996454452</c:v>
                </c:pt>
                <c:pt idx="7027">
                  <c:v>-0.11196992364368899</c:v>
                </c:pt>
                <c:pt idx="7028">
                  <c:v>-0.11214037513328252</c:v>
                </c:pt>
                <c:pt idx="7029">
                  <c:v>-0.11230943197853824</c:v>
                </c:pt>
                <c:pt idx="7030">
                  <c:v>-0.112477083095227</c:v>
                </c:pt>
                <c:pt idx="7031">
                  <c:v>-0.11264331876190006</c:v>
                </c:pt>
                <c:pt idx="7032">
                  <c:v>-0.11280813060913338</c:v>
                </c:pt>
                <c:pt idx="7033">
                  <c:v>-0.11297151160603697</c:v>
                </c:pt>
                <c:pt idx="7034">
                  <c:v>-0.11313345604425849</c:v>
                </c:pt>
                <c:pt idx="7035">
                  <c:v>-0.11329395951970909</c:v>
                </c:pt>
                <c:pt idx="7036">
                  <c:v>-0.11345301891221186</c:v>
                </c:pt>
                <c:pt idx="7037">
                  <c:v>-0.11361063236327953</c:v>
                </c:pt>
                <c:pt idx="7038">
                  <c:v>-0.11376679925220018</c:v>
                </c:pt>
                <c:pt idx="7039">
                  <c:v>-0.11392152017061441</c:v>
                </c:pt>
                <c:pt idx="7040">
                  <c:v>-0.11407479689574816</c:v>
                </c:pt>
                <c:pt idx="7041">
                  <c:v>-0.11422663236245634</c:v>
                </c:pt>
                <c:pt idx="7042">
                  <c:v>-0.11437703063423073</c:v>
                </c:pt>
                <c:pt idx="7043">
                  <c:v>-0.11452599687330571</c:v>
                </c:pt>
                <c:pt idx="7044">
                  <c:v>-0.11467353730999866</c:v>
                </c:pt>
                <c:pt idx="7045">
                  <c:v>-0.11481965921140232</c:v>
                </c:pt>
                <c:pt idx="7046">
                  <c:v>-0.11496437084954916</c:v>
                </c:pt>
                <c:pt idx="7047">
                  <c:v>-0.11510768146915412</c:v>
                </c:pt>
                <c:pt idx="7048">
                  <c:v>-0.11524960125503397</c:v>
                </c:pt>
                <c:pt idx="7049">
                  <c:v>-0.11539014129930315</c:v>
                </c:pt>
                <c:pt idx="7050">
                  <c:v>-0.11552931356842754</c:v>
                </c:pt>
                <c:pt idx="7051">
                  <c:v>-0.11566713087022379</c:v>
                </c:pt>
                <c:pt idx="7052">
                  <c:v>-0.11580360682087446</c:v>
                </c:pt>
                <c:pt idx="7053">
                  <c:v>-0.11593875581203382</c:v>
                </c:pt>
                <c:pt idx="7054">
                  <c:v>-0.11607259297808747</c:v>
                </c:pt>
                <c:pt idx="7055">
                  <c:v>-0.11620513416362363</c:v>
                </c:pt>
                <c:pt idx="7056">
                  <c:v>-0.11633639589117635</c:v>
                </c:pt>
                <c:pt idx="7057">
                  <c:v>-0.11646639532928496</c:v>
                </c:pt>
                <c:pt idx="7058">
                  <c:v>-0.11659515026092224</c:v>
                </c:pt>
                <c:pt idx="7059">
                  <c:v>-0.11672267905232792</c:v>
                </c:pt>
                <c:pt idx="7060">
                  <c:v>-0.11684900062229002</c:v>
                </c:pt>
                <c:pt idx="7061">
                  <c:v>-0.11697413441190736</c:v>
                </c:pt>
                <c:pt idx="7062">
                  <c:v>-0.11709810035486154</c:v>
                </c:pt>
                <c:pt idx="7063">
                  <c:v>-0.11722091884823253</c:v>
                </c:pt>
                <c:pt idx="7064">
                  <c:v>-0.1173426107238749</c:v>
                </c:pt>
                <c:pt idx="7065">
                  <c:v>-0.11746319722038424</c:v>
                </c:pt>
                <c:pt idx="7066">
                  <c:v>-0.11758269995566559</c:v>
                </c:pt>
                <c:pt idx="7067">
                  <c:v>-0.11770114090012711</c:v>
                </c:pt>
                <c:pt idx="7068">
                  <c:v>-0.11781854235050676</c:v>
                </c:pt>
                <c:pt idx="7069">
                  <c:v>-0.11793492690434905</c:v>
                </c:pt>
                <c:pt idx="7070">
                  <c:v>-0.1180503174351383</c:v>
                </c:pt>
                <c:pt idx="7071">
                  <c:v>-0.11816473706809592</c:v>
                </c:pt>
                <c:pt idx="7072">
                  <c:v>-0.11827820915665026</c:v>
                </c:pt>
                <c:pt idx="7073">
                  <c:v>-0.11839075725957869</c:v>
                </c:pt>
                <c:pt idx="7074">
                  <c:v>-0.11850240511882898</c:v>
                </c:pt>
                <c:pt idx="7075">
                  <c:v>-0.11861317663801593</c:v>
                </c:pt>
                <c:pt idx="7076">
                  <c:v>-0.11872309586159636</c:v>
                </c:pt>
                <c:pt idx="7077">
                  <c:v>-0.11883218695471948</c:v>
                </c:pt>
                <c:pt idx="7078">
                  <c:v>-0.11894047418374711</c:v>
                </c:pt>
                <c:pt idx="7079">
                  <c:v>-0.11904798189744403</c:v>
                </c:pt>
                <c:pt idx="7080">
                  <c:v>-0.11915473450882784</c:v>
                </c:pt>
                <c:pt idx="7081">
                  <c:v>-0.11926075647767716</c:v>
                </c:pt>
                <c:pt idx="7082">
                  <c:v>-0.11936607229368641</c:v>
                </c:pt>
                <c:pt idx="7083">
                  <c:v>-0.11947070646026282</c:v>
                </c:pt>
                <c:pt idx="7084">
                  <c:v>-0.11957468347895552</c:v>
                </c:pt>
                <c:pt idx="7085">
                  <c:v>-0.11967802783450578</c:v>
                </c:pt>
                <c:pt idx="7086">
                  <c:v>-0.11978076398051285</c:v>
                </c:pt>
                <c:pt idx="7087">
                  <c:v>-0.11988291632569907</c:v>
                </c:pt>
                <c:pt idx="7088">
                  <c:v>-0.11998450922076985</c:v>
                </c:pt>
                <c:pt idx="7089">
                  <c:v>-0.12008556694585075</c:v>
                </c:pt>
                <c:pt idx="7090">
                  <c:v>-0.12018611369849522</c:v>
                </c:pt>
                <c:pt idx="7091">
                  <c:v>-0.12028617358224877</c:v>
                </c:pt>
                <c:pt idx="7092">
                  <c:v>-0.12038577059575553</c:v>
                </c:pt>
                <c:pt idx="7093">
                  <c:v>-0.12048492862239965</c:v>
                </c:pt>
                <c:pt idx="7094">
                  <c:v>-0.12058367142046272</c:v>
                </c:pt>
                <c:pt idx="7095">
                  <c:v>-0.12068202261379031</c:v>
                </c:pt>
                <c:pt idx="7096">
                  <c:v>-0.12078000568294965</c:v>
                </c:pt>
                <c:pt idx="7097">
                  <c:v>-0.12087764395686913</c:v>
                </c:pt>
                <c:pt idx="7098">
                  <c:v>-0.12097496060494517</c:v>
                </c:pt>
                <c:pt idx="7099">
                  <c:v>-0.12107197862960206</c:v>
                </c:pt>
                <c:pt idx="7100">
                  <c:v>-0.12116872085929488</c:v>
                </c:pt>
                <c:pt idx="7101">
                  <c:v>-0.12126520994193865</c:v>
                </c:pt>
                <c:pt idx="7102">
                  <c:v>-0.12136146833875482</c:v>
                </c:pt>
                <c:pt idx="7103">
                  <c:v>-0.12145751831851812</c:v>
                </c:pt>
                <c:pt idx="7104">
                  <c:v>-0.12155338195219399</c:v>
                </c:pt>
                <c:pt idx="7105">
                  <c:v>-0.12164908110795321</c:v>
                </c:pt>
                <c:pt idx="7106">
                  <c:v>-0.12174463744654922</c:v>
                </c:pt>
                <c:pt idx="7107">
                  <c:v>-0.12184007241704933</c:v>
                </c:pt>
                <c:pt idx="7108">
                  <c:v>-0.12193540725290368</c:v>
                </c:pt>
                <c:pt idx="7109">
                  <c:v>-0.12203066296834345</c:v>
                </c:pt>
                <c:pt idx="7110">
                  <c:v>-0.12212586035509272</c:v>
                </c:pt>
                <c:pt idx="7111">
                  <c:v>-0.12222101997938663</c:v>
                </c:pt>
                <c:pt idx="7112">
                  <c:v>-0.12231616217927943</c:v>
                </c:pt>
                <c:pt idx="7113">
                  <c:v>-0.12241130706223552</c:v>
                </c:pt>
                <c:pt idx="7114">
                  <c:v>-0.12250647450299026</c:v>
                </c:pt>
                <c:pt idx="7115">
                  <c:v>-0.12260168414166855</c:v>
                </c:pt>
                <c:pt idx="7116">
                  <c:v>-0.12269695538215424</c:v>
                </c:pt>
                <c:pt idx="7117">
                  <c:v>-0.12279230739069519</c:v>
                </c:pt>
                <c:pt idx="7118">
                  <c:v>-0.12288775909473897</c:v>
                </c:pt>
                <c:pt idx="7119">
                  <c:v>-0.12298332918198419</c:v>
                </c:pt>
                <c:pt idx="7120">
                  <c:v>-0.12307903609964155</c:v>
                </c:pt>
                <c:pt idx="7121">
                  <c:v>-0.12317489805389439</c:v>
                </c:pt>
                <c:pt idx="7122">
                  <c:v>-0.123270933009547</c:v>
                </c:pt>
                <c:pt idx="7123">
                  <c:v>-0.12336715868985627</c:v>
                </c:pt>
                <c:pt idx="7124">
                  <c:v>-0.12346359257653305</c:v>
                </c:pt>
                <c:pt idx="7125">
                  <c:v>-0.12356025190990924</c:v>
                </c:pt>
                <c:pt idx="7126">
                  <c:v>-0.12365715368925864</c:v>
                </c:pt>
                <c:pt idx="7127">
                  <c:v>-0.12375431467326642</c:v>
                </c:pt>
                <c:pt idx="7128">
                  <c:v>-0.12385175138063818</c:v>
                </c:pt>
                <c:pt idx="7129">
                  <c:v>-0.12394948004009357</c:v>
                </c:pt>
                <c:pt idx="7130">
                  <c:v>-0.12404751638045332</c:v>
                </c:pt>
                <c:pt idx="7131">
                  <c:v>-0.12414587529087714</c:v>
                </c:pt>
                <c:pt idx="7132">
                  <c:v>-0.12424457054747096</c:v>
                </c:pt>
                <c:pt idx="7133">
                  <c:v>-0.12434361468071783</c:v>
                </c:pt>
                <c:pt idx="7134">
                  <c:v>-0.12444301890396336</c:v>
                </c:pt>
                <c:pt idx="7135">
                  <c:v>-0.12454279305381454</c:v>
                </c:pt>
                <c:pt idx="7136">
                  <c:v>-0.12464294553956697</c:v>
                </c:pt>
                <c:pt idx="7137">
                  <c:v>-0.12474348330099506</c:v>
                </c:pt>
                <c:pt idx="7138">
                  <c:v>-0.12484441177395489</c:v>
                </c:pt>
                <c:pt idx="7139">
                  <c:v>-0.12494573486328445</c:v>
                </c:pt>
                <c:pt idx="7140">
                  <c:v>-0.12504745492250013</c:v>
                </c:pt>
                <c:pt idx="7141">
                  <c:v>-0.12514957273982202</c:v>
                </c:pt>
                <c:pt idx="7142">
                  <c:v>-0.12525208753007172</c:v>
                </c:pt>
                <c:pt idx="7143">
                  <c:v>-0.12535499693201768</c:v>
                </c:pt>
                <c:pt idx="7144">
                  <c:v>-0.12545829701075889</c:v>
                </c:pt>
                <c:pt idx="7145">
                  <c:v>-0.12556198226475487</c:v>
                </c:pt>
                <c:pt idx="7146">
                  <c:v>-0.12566604563713946</c:v>
                </c:pt>
                <c:pt idx="7147">
                  <c:v>-0.12577047853096043</c:v>
                </c:pt>
                <c:pt idx="7148">
                  <c:v>-0.12587527082801939</c:v>
                </c:pt>
                <c:pt idx="7149">
                  <c:v>-0.12598041091099085</c:v>
                </c:pt>
                <c:pt idx="7150">
                  <c:v>-0.12608588568852608</c:v>
                </c:pt>
                <c:pt idx="7151">
                  <c:v>-0.12619168062305666</c:v>
                </c:pt>
                <c:pt idx="7152">
                  <c:v>-0.1262977797610316</c:v>
                </c:pt>
                <c:pt idx="7153">
                  <c:v>-0.12640416576533572</c:v>
                </c:pt>
                <c:pt idx="7154">
                  <c:v>-0.12651081997284019</c:v>
                </c:pt>
                <c:pt idx="7155">
                  <c:v>-0.12661772252680653</c:v>
                </c:pt>
                <c:pt idx="7156">
                  <c:v>-0.12672485257018717</c:v>
                </c:pt>
                <c:pt idx="7157">
                  <c:v>-0.12683218840995814</c:v>
                </c:pt>
                <c:pt idx="7158">
                  <c:v>-0.12693970761826151</c:v>
                </c:pt>
                <c:pt idx="7159">
                  <c:v>-0.12704738710663921</c:v>
                </c:pt>
                <c:pt idx="7160">
                  <c:v>-0.12715520319564391</c:v>
                </c:pt>
                <c:pt idx="7161">
                  <c:v>-0.1272631316809899</c:v>
                </c:pt>
                <c:pt idx="7162">
                  <c:v>-0.12737114789640278</c:v>
                </c:pt>
                <c:pt idx="7163">
                  <c:v>-0.12747922677327927</c:v>
                </c:pt>
                <c:pt idx="7164">
                  <c:v>-0.12758734289727075</c:v>
                </c:pt>
                <c:pt idx="7165">
                  <c:v>-0.12769547056189276</c:v>
                </c:pt>
                <c:pt idx="7166">
                  <c:v>-0.1278035838192737</c:v>
                </c:pt>
                <c:pt idx="7167">
                  <c:v>-0.12791165652813891</c:v>
                </c:pt>
                <c:pt idx="7168">
                  <c:v>-0.12801966239913709</c:v>
                </c:pt>
                <c:pt idx="7169">
                  <c:v>-0.12812757503760699</c:v>
                </c:pt>
                <c:pt idx="7170">
                  <c:v>-0.12823536798387886</c:v>
                </c:pt>
                <c:pt idx="7171">
                  <c:v>-0.12834301475121013</c:v>
                </c:pt>
                <c:pt idx="7172">
                  <c:v>-0.12845048886144311</c:v>
                </c:pt>
                <c:pt idx="7173">
                  <c:v>-0.12855776387847959</c:v>
                </c:pt>
                <c:pt idx="7174">
                  <c:v>-0.12866481343965586</c:v>
                </c:pt>
                <c:pt idx="7175">
                  <c:v>-0.12877161128510747</c:v>
                </c:pt>
                <c:pt idx="7176">
                  <c:v>-0.12887813128520559</c:v>
                </c:pt>
                <c:pt idx="7177">
                  <c:v>-0.12898434746614496</c:v>
                </c:pt>
                <c:pt idx="7178">
                  <c:v>-0.12909023403376579</c:v>
                </c:pt>
                <c:pt idx="7179">
                  <c:v>-0.12919576539568162</c:v>
                </c:pt>
                <c:pt idx="7180">
                  <c:v>-0.12930091618179221</c:v>
                </c:pt>
                <c:pt idx="7181">
                  <c:v>-0.12940566126324896</c:v>
                </c:pt>
                <c:pt idx="7182">
                  <c:v>-0.12950997576994722</c:v>
                </c:pt>
                <c:pt idx="7183">
                  <c:v>-0.1296138351066107</c:v>
                </c:pt>
                <c:pt idx="7184">
                  <c:v>-0.1297172149675328</c:v>
                </c:pt>
                <c:pt idx="7185">
                  <c:v>-0.12982009135004238</c:v>
                </c:pt>
                <c:pt idx="7186">
                  <c:v>-0.12992244056675034</c:v>
                </c:pt>
                <c:pt idx="7187">
                  <c:v>-0.13002423925664069</c:v>
                </c:pt>
                <c:pt idx="7188">
                  <c:v>-0.13012546439506054</c:v>
                </c:pt>
                <c:pt idx="7189">
                  <c:v>-0.13022609330266718</c:v>
                </c:pt>
                <c:pt idx="7190">
                  <c:v>-0.13032610365338215</c:v>
                </c:pt>
                <c:pt idx="7191">
                  <c:v>-0.13042547348140787</c:v>
                </c:pt>
                <c:pt idx="7192">
                  <c:v>-0.13052418118735379</c:v>
                </c:pt>
                <c:pt idx="7193">
                  <c:v>-0.13062220554352041</c:v>
                </c:pt>
                <c:pt idx="7194">
                  <c:v>-0.13071952569838918</c:v>
                </c:pt>
                <c:pt idx="7195">
                  <c:v>-0.13081612118035868</c:v>
                </c:pt>
                <c:pt idx="7196">
                  <c:v>-0.13091197190077503</c:v>
                </c:pt>
                <c:pt idx="7197">
                  <c:v>-0.13100705815629257</c:v>
                </c:pt>
                <c:pt idx="7198">
                  <c:v>-0.13110136063060701</c:v>
                </c:pt>
                <c:pt idx="7199">
                  <c:v>-0.13119486039559955</c:v>
                </c:pt>
                <c:pt idx="7200">
                  <c:v>-0.13128753891192374</c:v>
                </c:pt>
                <c:pt idx="7201">
                  <c:v>-0.13137937802907668</c:v>
                </c:pt>
                <c:pt idx="7202">
                  <c:v>-0.13147035998498097</c:v>
                </c:pt>
                <c:pt idx="7203">
                  <c:v>-0.13156046740511521</c:v>
                </c:pt>
                <c:pt idx="7204">
                  <c:v>-0.13164968330121826</c:v>
                </c:pt>
                <c:pt idx="7205">
                  <c:v>-0.13173799106960188</c:v>
                </c:pt>
                <c:pt idx="7206">
                  <c:v>-0.13182537448909409</c:v>
                </c:pt>
                <c:pt idx="7207">
                  <c:v>-0.13191181771864463</c:v>
                </c:pt>
                <c:pt idx="7208">
                  <c:v>-0.1319973052946157</c:v>
                </c:pt>
                <c:pt idx="7209">
                  <c:v>-0.13208182212778083</c:v>
                </c:pt>
                <c:pt idx="7210">
                  <c:v>-0.1321653535000594</c:v>
                </c:pt>
                <c:pt idx="7211">
                  <c:v>-0.13224788506100332</c:v>
                </c:pt>
                <c:pt idx="7212">
                  <c:v>-0.1323294028240618</c:v>
                </c:pt>
                <c:pt idx="7213">
                  <c:v>-0.13240989316264037</c:v>
                </c:pt>
                <c:pt idx="7214">
                  <c:v>-0.13248934280597524</c:v>
                </c:pt>
                <c:pt idx="7215">
                  <c:v>-0.1325677388348408</c:v>
                </c:pt>
                <c:pt idx="7216">
                  <c:v>-0.13264506870677581</c:v>
                </c:pt>
                <c:pt idx="7217">
                  <c:v>-0.13272132037474527</c:v>
                </c:pt>
                <c:pt idx="7218">
                  <c:v>-0.132796482481669</c:v>
                </c:pt>
                <c:pt idx="7219">
                  <c:v>-0.13287054451610913</c:v>
                </c:pt>
                <c:pt idx="7220">
                  <c:v>-0.13294349688558926</c:v>
                </c:pt>
                <c:pt idx="7221">
                  <c:v>-0.13301533095419821</c:v>
                </c:pt>
                <c:pt idx="7222">
                  <c:v>-0.13308603907321395</c:v>
                </c:pt>
                <c:pt idx="7223">
                  <c:v>-0.1331556146064474</c:v>
                </c:pt>
                <c:pt idx="7224">
                  <c:v>-0.1332240519506997</c:v>
                </c:pt>
                <c:pt idx="7225">
                  <c:v>-0.13329134655166031</c:v>
                </c:pt>
                <c:pt idx="7226">
                  <c:v>-0.13335749491555887</c:v>
                </c:pt>
                <c:pt idx="7227">
                  <c:v>-0.13342249461686337</c:v>
                </c:pt>
                <c:pt idx="7228">
                  <c:v>-0.13348634430230868</c:v>
                </c:pt>
                <c:pt idx="7229">
                  <c:v>-0.13354904369152348</c:v>
                </c:pt>
                <c:pt idx="7230">
                  <c:v>-0.13361059357451138</c:v>
                </c:pt>
                <c:pt idx="7231">
                  <c:v>-0.13367099580622924</c:v>
                </c:pt>
                <c:pt idx="7232">
                  <c:v>-0.13373025329849259</c:v>
                </c:pt>
                <c:pt idx="7233">
                  <c:v>-0.13378837000943003</c:v>
                </c:pt>
                <c:pt idx="7234">
                  <c:v>-0.13384535093069166</c:v>
                </c:pt>
                <c:pt idx="7235">
                  <c:v>-0.13390120207261175</c:v>
                </c:pt>
                <c:pt idx="7236">
                  <c:v>-0.13395593044750959</c:v>
                </c:pt>
                <c:pt idx="7237">
                  <c:v>-0.13400954405130863</c:v>
                </c:pt>
                <c:pt idx="7238">
                  <c:v>-0.13406205184363804</c:v>
                </c:pt>
                <c:pt idx="7239">
                  <c:v>-0.13411346372657706</c:v>
                </c:pt>
                <c:pt idx="7240">
                  <c:v>-0.13416379052219021</c:v>
                </c:pt>
                <c:pt idx="7241">
                  <c:v>-0.13421304390687233</c:v>
                </c:pt>
                <c:pt idx="7242">
                  <c:v>-0.13426123621192707</c:v>
                </c:pt>
                <c:pt idx="7243">
                  <c:v>-0.13430838011545806</c:v>
                </c:pt>
                <c:pt idx="7244">
                  <c:v>-0.13435448838856118</c:v>
                </c:pt>
                <c:pt idx="7245">
                  <c:v>-0.13439957375773401</c:v>
                </c:pt>
                <c:pt idx="7246">
                  <c:v>-0.13444364881739745</c:v>
                </c:pt>
                <c:pt idx="7247">
                  <c:v>-0.13448672595184591</c:v>
                </c:pt>
                <c:pt idx="7248">
                  <c:v>-0.13452881726432411</c:v>
                </c:pt>
                <c:pt idx="7249">
                  <c:v>-0.13456993451276641</c:v>
                </c:pt>
                <c:pt idx="7250">
                  <c:v>-0.13461008905182797</c:v>
                </c:pt>
                <c:pt idx="7251">
                  <c:v>-0.13464929178085405</c:v>
                </c:pt>
                <c:pt idx="7252">
                  <c:v>-0.13468755309744521</c:v>
                </c:pt>
                <c:pt idx="7253">
                  <c:v>-0.13472488285629564</c:v>
                </c:pt>
                <c:pt idx="7254">
                  <c:v>-0.13476129033299009</c:v>
                </c:pt>
                <c:pt idx="7255">
                  <c:v>-0.13479678419246147</c:v>
                </c:pt>
                <c:pt idx="7256">
                  <c:v>-0.13483137246182259</c:v>
                </c:pt>
                <c:pt idx="7257">
                  <c:v>-0.13486506250729791</c:v>
                </c:pt>
                <c:pt idx="7258">
                  <c:v>-0.13489786101499365</c:v>
                </c:pt>
                <c:pt idx="7259">
                  <c:v>-0.13492977397525627</c:v>
                </c:pt>
                <c:pt idx="7260">
                  <c:v>-0.13496080667037999</c:v>
                </c:pt>
                <c:pt idx="7261">
                  <c:v>-0.13499096366543584</c:v>
                </c:pt>
                <c:pt idx="7262">
                  <c:v>-0.13502024880200422</c:v>
                </c:pt>
                <c:pt idx="7263">
                  <c:v>-0.1350486651946049</c:v>
                </c:pt>
                <c:pt idx="7264">
                  <c:v>-0.13507621522962585</c:v>
                </c:pt>
                <c:pt idx="7265">
                  <c:v>-0.13510290056656424</c:v>
                </c:pt>
                <c:pt idx="7266">
                  <c:v>-0.13512872214140029</c:v>
                </c:pt>
                <c:pt idx="7267">
                  <c:v>-0.13515368017193494</c:v>
                </c:pt>
                <c:pt idx="7268">
                  <c:v>-0.13517777416493007</c:v>
                </c:pt>
                <c:pt idx="7269">
                  <c:v>-0.13520100292489798</c:v>
                </c:pt>
                <c:pt idx="7270">
                  <c:v>-0.13522336456439615</c:v>
                </c:pt>
                <c:pt idx="7271">
                  <c:v>-0.13524485651568874</c:v>
                </c:pt>
                <c:pt idx="7272">
                  <c:v>-0.13526547554364704</c:v>
                </c:pt>
                <c:pt idx="7273">
                  <c:v>-0.13528521775976338</c:v>
                </c:pt>
                <c:pt idx="7274">
                  <c:v>-0.13530407863716459</c:v>
                </c:pt>
                <c:pt idx="7275">
                  <c:v>-0.13532205302651518</c:v>
                </c:pt>
                <c:pt idx="7276">
                  <c:v>-0.13533913517270615</c:v>
                </c:pt>
                <c:pt idx="7277">
                  <c:v>-0.13535531873223261</c:v>
                </c:pt>
                <c:pt idx="7278">
                  <c:v>-0.13537059679116992</c:v>
                </c:pt>
                <c:pt idx="7279">
                  <c:v>-0.13538496188366081</c:v>
                </c:pt>
                <c:pt idx="7280">
                  <c:v>-0.13539840601083325</c:v>
                </c:pt>
                <c:pt idx="7281">
                  <c:v>-0.13541092066007454</c:v>
                </c:pt>
                <c:pt idx="7282">
                  <c:v>-0.13542249682458996</c:v>
                </c:pt>
                <c:pt idx="7283">
                  <c:v>-0.13543312502317945</c:v>
                </c:pt>
                <c:pt idx="7284">
                  <c:v>-0.13544279532017212</c:v>
                </c:pt>
                <c:pt idx="7285">
                  <c:v>-0.1354514973454595</c:v>
                </c:pt>
                <c:pt idx="7286">
                  <c:v>-0.13545922031457541</c:v>
                </c:pt>
                <c:pt idx="7287">
                  <c:v>-0.13546595304877201</c:v>
                </c:pt>
                <c:pt idx="7288">
                  <c:v>-0.13547168399504592</c:v>
                </c:pt>
                <c:pt idx="7289">
                  <c:v>-0.13547640124607299</c:v>
                </c:pt>
                <c:pt idx="7290">
                  <c:v>-0.13548009256001142</c:v>
                </c:pt>
                <c:pt idx="7291">
                  <c:v>-0.13548274538013749</c:v>
                </c:pt>
                <c:pt idx="7292">
                  <c:v>-0.13548434685428146</c:v>
                </c:pt>
                <c:pt idx="7293">
                  <c:v>-0.13548488385403223</c:v>
                </c:pt>
                <c:pt idx="7294">
                  <c:v>-0.13548434299368439</c:v>
                </c:pt>
                <c:pt idx="7295">
                  <c:v>-0.13548271064890227</c:v>
                </c:pt>
                <c:pt idx="7296">
                  <c:v>-0.13547997297507758</c:v>
                </c:pt>
                <c:pt idx="7297">
                  <c:v>-0.13547611592536188</c:v>
                </c:pt>
                <c:pt idx="7298">
                  <c:v>-0.13547112526835428</c:v>
                </c:pt>
                <c:pt idx="7299">
                  <c:v>-0.13546498660542958</c:v>
                </c:pt>
                <c:pt idx="7300">
                  <c:v>-0.13545768538769068</c:v>
                </c:pt>
                <c:pt idx="7301">
                  <c:v>-0.1354492069325357</c:v>
                </c:pt>
                <c:pt idx="7302">
                  <c:v>-0.13543953643982623</c:v>
                </c:pt>
                <c:pt idx="7303">
                  <c:v>-0.13542865900764947</c:v>
                </c:pt>
                <c:pt idx="7304">
                  <c:v>-0.13541655966011665</c:v>
                </c:pt>
                <c:pt idx="7305">
                  <c:v>-0.13540322341400471</c:v>
                </c:pt>
                <c:pt idx="7306">
                  <c:v>-0.13538863537685986</c:v>
                </c:pt>
                <c:pt idx="7307">
                  <c:v>-0.13537278082841586</c:v>
                </c:pt>
                <c:pt idx="7308">
                  <c:v>-0.13535564526705507</c:v>
                </c:pt>
                <c:pt idx="7309">
                  <c:v>-0.13533721444088156</c:v>
                </c:pt>
                <c:pt idx="7310">
                  <c:v>-0.13531747437545971</c:v>
                </c:pt>
                <c:pt idx="7311">
                  <c:v>-0.13529641139892667</c:v>
                </c:pt>
                <c:pt idx="7312">
                  <c:v>-0.13527401216464055</c:v>
                </c:pt>
                <c:pt idx="7313">
                  <c:v>-0.13525026367150139</c:v>
                </c:pt>
                <c:pt idx="7314">
                  <c:v>-0.13522515328207146</c:v>
                </c:pt>
                <c:pt idx="7315">
                  <c:v>-0.13519866873862152</c:v>
                </c:pt>
                <c:pt idx="7316">
                  <c:v>-0.13517079817721991</c:v>
                </c:pt>
                <c:pt idx="7317">
                  <c:v>-0.1351415301399804</c:v>
                </c:pt>
                <c:pt idx="7318">
                  <c:v>-0.1351108535855764</c:v>
                </c:pt>
                <c:pt idx="7319">
                  <c:v>-0.13507875789812784</c:v>
                </c:pt>
                <c:pt idx="7320">
                  <c:v>-0.13504523289456116</c:v>
                </c:pt>
                <c:pt idx="7321">
                  <c:v>-0.13501026883053657</c:v>
                </c:pt>
                <c:pt idx="7322">
                  <c:v>-0.1349738564050377</c:v>
                </c:pt>
                <c:pt idx="7323">
                  <c:v>-0.13493598676370805</c:v>
                </c:pt>
                <c:pt idx="7324">
                  <c:v>-0.13489665150102104</c:v>
                </c:pt>
                <c:pt idx="7325">
                  <c:v>-0.13485584266136189</c:v>
                </c:pt>
                <c:pt idx="7326">
                  <c:v>-0.13481355273909829</c:v>
                </c:pt>
                <c:pt idx="7327">
                  <c:v>-0.13476977467771364</c:v>
                </c:pt>
                <c:pt idx="7328">
                  <c:v>-0.13472450186807006</c:v>
                </c:pt>
                <c:pt idx="7329">
                  <c:v>-0.1346777281458702</c:v>
                </c:pt>
                <c:pt idx="7330">
                  <c:v>-0.13462944778837765</c:v>
                </c:pt>
                <c:pt idx="7331">
                  <c:v>-0.13457965551045803</c:v>
                </c:pt>
                <c:pt idx="7332">
                  <c:v>-0.13452834645999628</c:v>
                </c:pt>
                <c:pt idx="7333">
                  <c:v>-0.13447551621274445</c:v>
                </c:pt>
                <c:pt idx="7334">
                  <c:v>-0.13442116076665114</c:v>
                </c:pt>
                <c:pt idx="7335">
                  <c:v>-0.13436527653571986</c:v>
                </c:pt>
                <c:pt idx="7336">
                  <c:v>-0.13430786034344472</c:v>
                </c:pt>
                <c:pt idx="7337">
                  <c:v>-0.13424890941586337</c:v>
                </c:pt>
                <c:pt idx="7338">
                  <c:v>-0.13418842137427128</c:v>
                </c:pt>
                <c:pt idx="7339">
                  <c:v>-0.13412639422763384</c:v>
                </c:pt>
                <c:pt idx="7340">
                  <c:v>-0.13406282636473385</c:v>
                </c:pt>
                <c:pt idx="7341">
                  <c:v>-0.13399771654608852</c:v>
                </c:pt>
                <c:pt idx="7342">
                  <c:v>-0.1339310638956675</c:v>
                </c:pt>
                <c:pt idx="7343">
                  <c:v>-0.13386286789244456</c:v>
                </c:pt>
                <c:pt idx="7344">
                  <c:v>-0.13379312836180801</c:v>
                </c:pt>
                <c:pt idx="7345">
                  <c:v>-0.13372184546686058</c:v>
                </c:pt>
                <c:pt idx="7346">
                  <c:v>-0.13364901969962945</c:v>
                </c:pt>
                <c:pt idx="7347">
                  <c:v>-0.13357465187221448</c:v>
                </c:pt>
                <c:pt idx="7348">
                  <c:v>-0.13349874310789261</c:v>
                </c:pt>
                <c:pt idx="7349">
                  <c:v>-0.13342129483220025</c:v>
                </c:pt>
                <c:pt idx="7350">
                  <c:v>-0.13334230876401421</c:v>
                </c:pt>
                <c:pt idx="7351">
                  <c:v>-0.13326178690664559</c:v>
                </c:pt>
                <c:pt idx="7352">
                  <c:v>-0.13317973153896573</c:v>
                </c:pt>
                <c:pt idx="7353">
                  <c:v>-0.13309614520657723</c:v>
                </c:pt>
                <c:pt idx="7354">
                  <c:v>-0.13301103071304629</c:v>
                </c:pt>
                <c:pt idx="7355">
                  <c:v>-0.13292439111120607</c:v>
                </c:pt>
                <c:pt idx="7356">
                  <c:v>-0.13283622969454606</c:v>
                </c:pt>
                <c:pt idx="7357">
                  <c:v>-0.13274654998869639</c:v>
                </c:pt>
                <c:pt idx="7358">
                  <c:v>-0.13265535574301568</c:v>
                </c:pt>
                <c:pt idx="7359">
                  <c:v>-0.13256265092229549</c:v>
                </c:pt>
                <c:pt idx="7360">
                  <c:v>-0.13246843969858396</c:v>
                </c:pt>
                <c:pt idx="7361">
                  <c:v>-0.13237272644314133</c:v>
                </c:pt>
                <c:pt idx="7362">
                  <c:v>-0.13227551571852839</c:v>
                </c:pt>
                <c:pt idx="7363">
                  <c:v>-0.13217681227083894</c:v>
                </c:pt>
                <c:pt idx="7364">
                  <c:v>-0.13207662102207707</c:v>
                </c:pt>
                <c:pt idx="7365">
                  <c:v>-0.13197494706268514</c:v>
                </c:pt>
                <c:pt idx="7366">
                  <c:v>-0.13187179563597326</c:v>
                </c:pt>
                <c:pt idx="7367">
                  <c:v>-0.13176717209667019</c:v>
                </c:pt>
                <c:pt idx="7368">
                  <c:v>-0.13166108184849498</c:v>
                </c:pt>
                <c:pt idx="7369">
                  <c:v>-0.13155353029266789</c:v>
                </c:pt>
                <c:pt idx="7370">
                  <c:v>-0.13144452279948018</c:v>
                </c:pt>
                <c:pt idx="7371">
                  <c:v>-0.13133406468994357</c:v>
                </c:pt>
                <c:pt idx="7372">
                  <c:v>-0.13122216121953095</c:v>
                </c:pt>
                <c:pt idx="7373">
                  <c:v>-0.13110881756353973</c:v>
                </c:pt>
                <c:pt idx="7374">
                  <c:v>-0.13099403880396782</c:v>
                </c:pt>
                <c:pt idx="7375">
                  <c:v>-0.13087782991781849</c:v>
                </c:pt>
                <c:pt idx="7376">
                  <c:v>-0.13076019576674541</c:v>
                </c:pt>
                <c:pt idx="7377">
                  <c:v>-0.13064114108796065</c:v>
                </c:pt>
                <c:pt idx="7378">
                  <c:v>-0.1305206704863264</c:v>
                </c:pt>
                <c:pt idx="7379">
                  <c:v>-0.13039878842755689</c:v>
                </c:pt>
                <c:pt idx="7380">
                  <c:v>-0.13027549923246198</c:v>
                </c:pt>
                <c:pt idx="7381">
                  <c:v>-0.13015080707216048</c:v>
                </c:pt>
                <c:pt idx="7382">
                  <c:v>-0.13002471596420512</c:v>
                </c:pt>
                <c:pt idx="7383">
                  <c:v>-0.12989722976955045</c:v>
                </c:pt>
                <c:pt idx="7384">
                  <c:v>-0.12976835219031244</c:v>
                </c:pt>
                <c:pt idx="7385">
                  <c:v>-0.12963808676825725</c:v>
                </c:pt>
                <c:pt idx="7386">
                  <c:v>-0.12950643688397073</c:v>
                </c:pt>
                <c:pt idx="7387">
                  <c:v>-0.12937340575665623</c:v>
                </c:pt>
                <c:pt idx="7388">
                  <c:v>-0.12923899644451176</c:v>
                </c:pt>
                <c:pt idx="7389">
                  <c:v>-0.12910321184564288</c:v>
                </c:pt>
                <c:pt idx="7390">
                  <c:v>-0.12896605469946523</c:v>
                </c:pt>
                <c:pt idx="7391">
                  <c:v>-0.12882752758855828</c:v>
                </c:pt>
                <c:pt idx="7392">
                  <c:v>-0.12868763294092969</c:v>
                </c:pt>
                <c:pt idx="7393">
                  <c:v>-0.12854637303265129</c:v>
                </c:pt>
                <c:pt idx="7394">
                  <c:v>-0.12840374999083773</c:v>
                </c:pt>
                <c:pt idx="7395">
                  <c:v>-0.12825976579692649</c:v>
                </c:pt>
                <c:pt idx="7396">
                  <c:v>-0.1281144222902359</c:v>
                </c:pt>
                <c:pt idx="7397">
                  <c:v>-0.12796772117176478</c:v>
                </c:pt>
                <c:pt idx="7398">
                  <c:v>-0.12781966400821149</c:v>
                </c:pt>
                <c:pt idx="7399">
                  <c:v>-0.12767025223618261</c:v>
                </c:pt>
                <c:pt idx="7400">
                  <c:v>-0.12751948716656647</c:v>
                </c:pt>
                <c:pt idx="7401">
                  <c:v>-0.12736736998905235</c:v>
                </c:pt>
                <c:pt idx="7402">
                  <c:v>-0.12721390177676761</c:v>
                </c:pt>
                <c:pt idx="7403">
                  <c:v>-0.12705908349101841</c:v>
                </c:pt>
                <c:pt idx="7404">
                  <c:v>-0.12690291598610892</c:v>
                </c:pt>
                <c:pt idx="7405">
                  <c:v>-0.12674540001422757</c:v>
                </c:pt>
                <c:pt idx="7406">
                  <c:v>-0.12658653623037747</c:v>
                </c:pt>
                <c:pt idx="7407">
                  <c:v>-0.12642632519733951</c:v>
                </c:pt>
                <c:pt idx="7408">
                  <c:v>-0.12626476739065357</c:v>
                </c:pt>
                <c:pt idx="7409">
                  <c:v>-0.12610186320360078</c:v>
                </c:pt>
                <c:pt idx="7410">
                  <c:v>-0.12593761295218064</c:v>
                </c:pt>
                <c:pt idx="7411">
                  <c:v>-0.1257720168800634</c:v>
                </c:pt>
                <c:pt idx="7412">
                  <c:v>-0.12560507516351607</c:v>
                </c:pt>
                <c:pt idx="7413">
                  <c:v>-0.12543678791628526</c:v>
                </c:pt>
                <c:pt idx="7414">
                  <c:v>-0.12526715519442963</c:v>
                </c:pt>
                <c:pt idx="7415">
                  <c:v>-0.1250961770010979</c:v>
                </c:pt>
                <c:pt idx="7416">
                  <c:v>-0.12492385329123798</c:v>
                </c:pt>
                <c:pt idx="7417">
                  <c:v>-0.12475018397623724</c:v>
                </c:pt>
                <c:pt idx="7418">
                  <c:v>-0.12457516892848153</c:v>
                </c:pt>
                <c:pt idx="7419">
                  <c:v>-0.12439880798583387</c:v>
                </c:pt>
                <c:pt idx="7420">
                  <c:v>-0.12422110095602225</c:v>
                </c:pt>
                <c:pt idx="7421">
                  <c:v>-0.1240420476209342</c:v>
                </c:pt>
                <c:pt idx="7422">
                  <c:v>-0.12386164774081752</c:v>
                </c:pt>
                <c:pt idx="7423">
                  <c:v>-0.12367990105837641</c:v>
                </c:pt>
                <c:pt idx="7424">
                  <c:v>-0.12349680730276914</c:v>
                </c:pt>
                <c:pt idx="7425">
                  <c:v>-0.12331236619349546</c:v>
                </c:pt>
                <c:pt idx="7426">
                  <c:v>-0.12312657744418061</c:v>
                </c:pt>
                <c:pt idx="7427">
                  <c:v>-0.12293944076624672</c:v>
                </c:pt>
                <c:pt idx="7428">
                  <c:v>-0.12275095587247416</c:v>
                </c:pt>
                <c:pt idx="7429">
                  <c:v>-0.12256112253952327</c:v>
                </c:pt>
                <c:pt idx="7430">
                  <c:v>-0.12236994085662198</c:v>
                </c:pt>
                <c:pt idx="7431">
                  <c:v>-0.12217741162542677</c:v>
                </c:pt>
                <c:pt idx="7432">
                  <c:v>-0.12198353668264314</c:v>
                </c:pt>
                <c:pt idx="7433">
                  <c:v>-0.12178831905873393</c:v>
                </c:pt>
                <c:pt idx="7434">
                  <c:v>-0.12159176306556004</c:v>
                </c:pt>
                <c:pt idx="7435">
                  <c:v>-0.12139387437014935</c:v>
                </c:pt>
                <c:pt idx="7436">
                  <c:v>-0.12119466005794467</c:v>
                </c:pt>
                <c:pt idx="7437">
                  <c:v>-0.12099412868630047</c:v>
                </c:pt>
                <c:pt idx="7438">
                  <c:v>-0.12079229032886403</c:v>
                </c:pt>
                <c:pt idx="7439">
                  <c:v>-0.12058915661143406</c:v>
                </c:pt>
                <c:pt idx="7440">
                  <c:v>-0.12038474073987826</c:v>
                </c:pt>
                <c:pt idx="7441">
                  <c:v>-0.12017905752064699</c:v>
                </c:pt>
                <c:pt idx="7442">
                  <c:v>-0.11997212337441311</c:v>
                </c:pt>
                <c:pt idx="7443">
                  <c:v>-0.11976395634332623</c:v>
                </c:pt>
                <c:pt idx="7444">
                  <c:v>-0.11955457609235705</c:v>
                </c:pt>
                <c:pt idx="7445">
                  <c:v>-0.11934400390518383</c:v>
                </c:pt>
                <c:pt idx="7446">
                  <c:v>-0.11913226267504029</c:v>
                </c:pt>
                <c:pt idx="7447">
                  <c:v>-0.11891937689094047</c:v>
                </c:pt>
                <c:pt idx="7448">
                  <c:v>-0.118705372619655</c:v>
                </c:pt>
                <c:pt idx="7449">
                  <c:v>-0.11849027748381424</c:v>
                </c:pt>
                <c:pt idx="7450">
                  <c:v>-0.11827412063647415</c:v>
                </c:pt>
                <c:pt idx="7451">
                  <c:v>-0.11805693273248205</c:v>
                </c:pt>
                <c:pt idx="7452">
                  <c:v>-0.11783874589694399</c:v>
                </c:pt>
                <c:pt idx="7453">
                  <c:v>-0.11761959369108994</c:v>
                </c:pt>
                <c:pt idx="7454">
                  <c:v>-0.11739951099123877</c:v>
                </c:pt>
                <c:pt idx="7455">
                  <c:v>-0.11717853359897032</c:v>
                </c:pt>
                <c:pt idx="7456">
                  <c:v>-0.1169566976328752</c:v>
                </c:pt>
                <c:pt idx="7457">
                  <c:v>-0.11673403902913908</c:v>
                </c:pt>
                <c:pt idx="7458">
                  <c:v>-0.11651059327529185</c:v>
                </c:pt>
                <c:pt idx="7459">
                  <c:v>-0.11628639524438265</c:v>
                </c:pt>
                <c:pt idx="7460">
                  <c:v>-0.11606147904788089</c:v>
                </c:pt>
                <c:pt idx="7461">
                  <c:v>-0.1158358779026869</c:v>
                </c:pt>
                <c:pt idx="7462">
                  <c:v>-0.1156096240113144</c:v>
                </c:pt>
                <c:pt idx="7463">
                  <c:v>-0.1153827484545001</c:v>
                </c:pt>
                <c:pt idx="7464">
                  <c:v>-0.11515528109553269</c:v>
                </c:pt>
                <c:pt idx="7465">
                  <c:v>-0.1149272504956103</c:v>
                </c:pt>
                <c:pt idx="7466">
                  <c:v>-0.11469868383958259</c:v>
                </c:pt>
                <c:pt idx="7467">
                  <c:v>-0.11446960687144346</c:v>
                </c:pt>
                <c:pt idx="7468">
                  <c:v>-0.11424004383897712</c:v>
                </c:pt>
                <c:pt idx="7469">
                  <c:v>-0.11401001744698873</c:v>
                </c:pt>
                <c:pt idx="7470">
                  <c:v>-0.11377954881856149</c:v>
                </c:pt>
                <c:pt idx="7471">
                  <c:v>-0.11354865746382743</c:v>
                </c:pt>
                <c:pt idx="7472">
                  <c:v>-0.11331736125574239</c:v>
                </c:pt>
                <c:pt idx="7473">
                  <c:v>-0.11308567641239159</c:v>
                </c:pt>
                <c:pt idx="7474">
                  <c:v>-0.11285361748537334</c:v>
                </c:pt>
                <c:pt idx="7475">
                  <c:v>-0.11262119735381938</c:v>
                </c:pt>
                <c:pt idx="7476">
                  <c:v>-0.11238842722364759</c:v>
                </c:pt>
                <c:pt idx="7477">
                  <c:v>-0.11215531663164666</c:v>
                </c:pt>
                <c:pt idx="7478">
                  <c:v>-0.11192187345402062</c:v>
                </c:pt>
                <c:pt idx="7479">
                  <c:v>-0.11168810400784926</c:v>
                </c:pt>
                <c:pt idx="7480">
                  <c:v>-0.1114540134363696</c:v>
                </c:pt>
                <c:pt idx="7481">
                  <c:v>-0.11121960632514871</c:v>
                </c:pt>
                <c:pt idx="7482">
                  <c:v>-0.11098488720544795</c:v>
                </c:pt>
                <c:pt idx="7483">
                  <c:v>-0.11074986081418588</c:v>
                </c:pt>
                <c:pt idx="7484">
                  <c:v>-0.11051453224981193</c:v>
                </c:pt>
                <c:pt idx="7485">
                  <c:v>-0.11027890710982025</c:v>
                </c:pt>
                <c:pt idx="7486">
                  <c:v>-0.11004299161469833</c:v>
                </c:pt>
                <c:pt idx="7487">
                  <c:v>-0.10980679271923639</c:v>
                </c:pt>
                <c:pt idx="7488">
                  <c:v>-0.10957031821193465</c:v>
                </c:pt>
                <c:pt idx="7489">
                  <c:v>-0.10933357680319623</c:v>
                </c:pt>
                <c:pt idx="7490">
                  <c:v>-0.10909657820298392</c:v>
                </c:pt>
                <c:pt idx="7491">
                  <c:v>-0.1088593331885684</c:v>
                </c:pt>
                <c:pt idx="7492">
                  <c:v>-0.10862185366299155</c:v>
                </c:pt>
                <c:pt idx="7493">
                  <c:v>-0.10838415270481887</c:v>
                </c:pt>
                <c:pt idx="7494">
                  <c:v>-0.1081462446097456</c:v>
                </c:pt>
                <c:pt idx="7495">
                  <c:v>-0.10790814492459297</c:v>
                </c:pt>
                <c:pt idx="7496">
                  <c:v>-0.10766987047419527</c:v>
                </c:pt>
                <c:pt idx="7497">
                  <c:v>-0.107431439381676</c:v>
                </c:pt>
                <c:pt idx="7498">
                  <c:v>-0.10719287108256417</c:v>
                </c:pt>
                <c:pt idx="7499">
                  <c:v>-0.10695418633320448</c:v>
                </c:pt>
                <c:pt idx="7500">
                  <c:v>-0.10671540721387021</c:v>
                </c:pt>
                <c:pt idx="7501">
                  <c:v>-0.10647655712698972</c:v>
                </c:pt>
                <c:pt idx="7502">
                  <c:v>-0.106237660790858</c:v>
                </c:pt>
                <c:pt idx="7503">
                  <c:v>-0.10599874422919818</c:v>
                </c:pt>
                <c:pt idx="7504">
                  <c:v>-0.10575983470443308</c:v>
                </c:pt>
                <c:pt idx="7505">
                  <c:v>-0.10552096048195092</c:v>
                </c:pt>
                <c:pt idx="7506">
                  <c:v>-0.10528215045678326</c:v>
                </c:pt>
                <c:pt idx="7507">
                  <c:v>-0.1050434338459217</c:v>
                </c:pt>
                <c:pt idx="7508">
                  <c:v>-0.10480484002357862</c:v>
                </c:pt>
                <c:pt idx="7509">
                  <c:v>-0.1045663984171409</c:v>
                </c:pt>
                <c:pt idx="7510">
                  <c:v>-0.10432813841325464</c:v>
                </c:pt>
                <c:pt idx="7511">
                  <c:v>-0.1040900892712934</c:v>
                </c:pt>
                <c:pt idx="7512">
                  <c:v>-0.10385228004373924</c:v>
                </c:pt>
                <c:pt idx="7513">
                  <c:v>-0.10361473950313325</c:v>
                </c:pt>
                <c:pt idx="7514">
                  <c:v>-0.10337749607524492</c:v>
                </c:pt>
                <c:pt idx="7515">
                  <c:v>-0.103140577778147</c:v>
                </c:pt>
                <c:pt idx="7516">
                  <c:v>-0.10290401216687019</c:v>
                </c:pt>
                <c:pt idx="7517">
                  <c:v>-0.10266782628334846</c:v>
                </c:pt>
                <c:pt idx="7518">
                  <c:v>-0.10243204661135534</c:v>
                </c:pt>
                <c:pt idx="7519">
                  <c:v>-0.10219669903615734</c:v>
                </c:pt>
                <c:pt idx="7520">
                  <c:v>-0.10196180880862053</c:v>
                </c:pt>
                <c:pt idx="7521">
                  <c:v>-0.10172740051350539</c:v>
                </c:pt>
                <c:pt idx="7522">
                  <c:v>-0.10149349804171466</c:v>
                </c:pt>
                <c:pt idx="7523">
                  <c:v>-0.10126012456624807</c:v>
                </c:pt>
                <c:pt idx="7524">
                  <c:v>-0.1010273025216484</c:v>
                </c:pt>
                <c:pt idx="7525">
                  <c:v>-0.10079505358671517</c:v>
                </c:pt>
                <c:pt idx="7526">
                  <c:v>-0.10056339867028147</c:v>
                </c:pt>
                <c:pt idx="7527">
                  <c:v>-0.10033235789986152</c:v>
                </c:pt>
                <c:pt idx="7528">
                  <c:v>-0.10010195061297024</c:v>
                </c:pt>
                <c:pt idx="7529">
                  <c:v>-9.9872195350945769E-2</c:v>
                </c:pt>
                <c:pt idx="7530">
                  <c:v>-9.9643109855092379E-2</c:v>
                </c:pt>
                <c:pt idx="7531">
                  <c:v>-9.9414711064990155E-2</c:v>
                </c:pt>
                <c:pt idx="7532">
                  <c:v>-9.918701511880465E-2</c:v>
                </c:pt>
                <c:pt idx="7533">
                  <c:v>-9.8960037355458066E-2</c:v>
                </c:pt>
                <c:pt idx="7534">
                  <c:v>-9.8733792318511968E-2</c:v>
                </c:pt>
                <c:pt idx="7535">
                  <c:v>-9.8508293761630353E-2</c:v>
                </c:pt>
                <c:pt idx="7536">
                  <c:v>-9.8283554655498193E-2</c:v>
                </c:pt>
                <c:pt idx="7537">
                  <c:v>-9.8059587196066222E-2</c:v>
                </c:pt>
                <c:pt idx="7538">
                  <c:v>-9.7836402814015969E-2</c:v>
                </c:pt>
                <c:pt idx="7539">
                  <c:v>-9.7614012185326726E-2</c:v>
                </c:pt>
                <c:pt idx="7540">
                  <c:v>-9.7392425242849662E-2</c:v>
                </c:pt>
                <c:pt idx="7541">
                  <c:v>-9.7171651188783972E-2</c:v>
                </c:pt>
                <c:pt idx="7542">
                  <c:v>-9.6951698507965575E-2</c:v>
                </c:pt>
                <c:pt idx="7543">
                  <c:v>-9.6732574981883868E-2</c:v>
                </c:pt>
                <c:pt idx="7544">
                  <c:v>-9.6514287703336171E-2</c:v>
                </c:pt>
                <c:pt idx="7545">
                  <c:v>-9.6296843091652498E-2</c:v>
                </c:pt>
                <c:pt idx="7546">
                  <c:v>-9.6080246908405914E-2</c:v>
                </c:pt>
                <c:pt idx="7547">
                  <c:v>-9.5864504273551643E-2</c:v>
                </c:pt>
                <c:pt idx="7548">
                  <c:v>-9.5649619681919582E-2</c:v>
                </c:pt>
                <c:pt idx="7549">
                  <c:v>-9.5435597020005175E-2</c:v>
                </c:pt>
                <c:pt idx="7550">
                  <c:v>-9.5222439583003374E-2</c:v>
                </c:pt>
                <c:pt idx="7551">
                  <c:v>-9.5010150092025125E-2</c:v>
                </c:pt>
                <c:pt idx="7552">
                  <c:v>-9.4798730711456586E-2</c:v>
                </c:pt>
                <c:pt idx="7553">
                  <c:v>-9.4588183066404027E-2</c:v>
                </c:pt>
                <c:pt idx="7554">
                  <c:v>-9.4378508260191951E-2</c:v>
                </c:pt>
                <c:pt idx="7555">
                  <c:v>-9.4169706891863644E-2</c:v>
                </c:pt>
                <c:pt idx="7556">
                  <c:v>-9.396177907365709E-2</c:v>
                </c:pt>
                <c:pt idx="7557">
                  <c:v>-9.3754724448413471E-2</c:v>
                </c:pt>
                <c:pt idx="7558">
                  <c:v>-9.354854220688974E-2</c:v>
                </c:pt>
                <c:pt idx="7559">
                  <c:v>-9.3343231104949007E-2</c:v>
                </c:pt>
                <c:pt idx="7560">
                  <c:v>-9.3138789480594147E-2</c:v>
                </c:pt>
                <c:pt idx="7561">
                  <c:v>-9.2935215270828458E-2</c:v>
                </c:pt>
                <c:pt idx="7562">
                  <c:v>-9.2732506028312595E-2</c:v>
                </c:pt>
                <c:pt idx="7563">
                  <c:v>-9.2530658937805113E-2</c:v>
                </c:pt>
                <c:pt idx="7564">
                  <c:v>-9.2329670832361307E-2</c:v>
                </c:pt>
                <c:pt idx="7565">
                  <c:v>-9.2129538209276149E-2</c:v>
                </c:pt>
                <c:pt idx="7566">
                  <c:v>-9.1930257264247014E-2</c:v>
                </c:pt>
                <c:pt idx="7567">
                  <c:v>-9.1731823983550981E-2</c:v>
                </c:pt>
                <c:pt idx="7568">
                  <c:v>-9.1534234283278573E-2</c:v>
                </c:pt>
                <c:pt idx="7569">
                  <c:v>-9.1337484124118018E-2</c:v>
                </c:pt>
                <c:pt idx="7570">
                  <c:v>-9.114156957456046E-2</c:v>
                </c:pt>
                <c:pt idx="7571">
                  <c:v>-9.0946486851571556E-2</c:v>
                </c:pt>
                <c:pt idx="7572">
                  <c:v>-9.075223235662544E-2</c:v>
                </c:pt>
                <c:pt idx="7573">
                  <c:v>-9.0558802708147604E-2</c:v>
                </c:pt>
                <c:pt idx="7574">
                  <c:v>-9.0366194770596348E-2</c:v>
                </c:pt>
                <c:pt idx="7575">
                  <c:v>-9.0174405680384567E-2</c:v>
                </c:pt>
                <c:pt idx="7576">
                  <c:v>-8.998343286881974E-2</c:v>
                </c:pt>
                <c:pt idx="7577">
                  <c:v>-8.9793274082242899E-2</c:v>
                </c:pt>
                <c:pt idx="7578">
                  <c:v>-8.9603927399538166E-2</c:v>
                </c:pt>
                <c:pt idx="7579">
                  <c:v>-8.9415391247168713E-2</c:v>
                </c:pt>
                <c:pt idx="7580">
                  <c:v>-8.9227664411903232E-2</c:v>
                </c:pt>
                <c:pt idx="7581">
                  <c:v>-8.9040746051372063E-2</c:v>
                </c:pt>
                <c:pt idx="7582">
                  <c:v>-8.8854635702603726E-2</c:v>
                </c:pt>
                <c:pt idx="7583">
                  <c:v>-8.8669333288670354E-2</c:v>
                </c:pt>
                <c:pt idx="7584">
                  <c:v>-8.8484839123574063E-2</c:v>
                </c:pt>
                <c:pt idx="7585">
                  <c:v>-8.8301153915500197E-2</c:v>
                </c:pt>
                <c:pt idx="7586">
                  <c:v>-8.8118278768547387E-2</c:v>
                </c:pt>
                <c:pt idx="7587">
                  <c:v>-8.7936215183055874E-2</c:v>
                </c:pt>
                <c:pt idx="7588">
                  <c:v>-8.7754965054630707E-2</c:v>
                </c:pt>
                <c:pt idx="7589">
                  <c:v>-8.7574530671969478E-2</c:v>
                </c:pt>
                <c:pt idx="7590">
                  <c:v>-8.7394914713584793E-2</c:v>
                </c:pt>
                <c:pt idx="7591">
                  <c:v>-8.7216120243514036E-2</c:v>
                </c:pt>
                <c:pt idx="7592">
                  <c:v>-8.7038150706106515E-2</c:v>
                </c:pt>
                <c:pt idx="7593">
                  <c:v>-8.6861009919963164E-2</c:v>
                </c:pt>
                <c:pt idx="7594">
                  <c:v>-8.6684702071114395E-2</c:v>
                </c:pt>
                <c:pt idx="7595">
                  <c:v>-8.6509231705502676E-2</c:v>
                </c:pt>
                <c:pt idx="7596">
                  <c:v>-8.633460372084252E-2</c:v>
                </c:pt>
                <c:pt idx="7597">
                  <c:v>-8.6160823357925367E-2</c:v>
                </c:pt>
                <c:pt idx="7598">
                  <c:v>-8.5987896191425536E-2</c:v>
                </c:pt>
                <c:pt idx="7599">
                  <c:v>-8.5815828120272969E-2</c:v>
                </c:pt>
                <c:pt idx="7600">
                  <c:v>-8.5644625357639517E-2</c:v>
                </c:pt>
                <c:pt idx="7601">
                  <c:v>-8.5474294420599103E-2</c:v>
                </c:pt>
                <c:pt idx="7602">
                  <c:v>-8.5304842119502913E-2</c:v>
                </c:pt>
                <c:pt idx="7603">
                  <c:v>-8.5136275547117848E-2</c:v>
                </c:pt>
                <c:pt idx="7604">
                  <c:v>-8.4968602017540598E-2</c:v>
                </c:pt>
                <c:pt idx="7605">
                  <c:v>-8.4801828847166735E-2</c:v>
                </c:pt>
                <c:pt idx="7606">
                  <c:v>-8.4635963007408124E-2</c:v>
                </c:pt>
                <c:pt idx="7607">
                  <c:v>-8.4471010842649324E-2</c:v>
                </c:pt>
                <c:pt idx="7608">
                  <c:v>-8.4306977926904586E-2</c:v>
                </c:pt>
                <c:pt idx="7609">
                  <c:v>-8.4143868980549805E-2</c:v>
                </c:pt>
                <c:pt idx="7610">
                  <c:v>-8.3981687798721588E-2</c:v>
                </c:pt>
                <c:pt idx="7611">
                  <c:v>-8.3820437188568284E-2</c:v>
                </c:pt>
                <c:pt idx="7612">
                  <c:v>-8.3660118914721068E-2</c:v>
                </c:pt>
                <c:pt idx="7613">
                  <c:v>-8.350073365248091E-2</c:v>
                </c:pt>
                <c:pt idx="7614">
                  <c:v>-8.3342280948225489E-2</c:v>
                </c:pt>
                <c:pt idx="7615">
                  <c:v>-8.3184759186579221E-2</c:v>
                </c:pt>
                <c:pt idx="7616">
                  <c:v>-8.3028165563893253E-2</c:v>
                </c:pt>
                <c:pt idx="7617">
                  <c:v>-8.2872496067619664E-2</c:v>
                </c:pt>
                <c:pt idx="7618">
                  <c:v>-8.2717745461168488E-2</c:v>
                </c:pt>
                <c:pt idx="7619">
                  <c:v>-8.2563907273863757E-2</c:v>
                </c:pt>
                <c:pt idx="7620">
                  <c:v>-8.241097379563421E-2</c:v>
                </c:pt>
                <c:pt idx="7621">
                  <c:v>-8.2258936076082451E-2</c:v>
                </c:pt>
                <c:pt idx="7622">
                  <c:v>-8.2107783927606648E-2</c:v>
                </c:pt>
                <c:pt idx="7623">
                  <c:v>-8.1957505932251914E-2</c:v>
                </c:pt>
                <c:pt idx="7624">
                  <c:v>-8.1808089451996427E-2</c:v>
                </c:pt>
                <c:pt idx="7625">
                  <c:v>-8.1659520642183236E-2</c:v>
                </c:pt>
                <c:pt idx="7626">
                  <c:v>-8.1511784467827489E-2</c:v>
                </c:pt>
                <c:pt idx="7627">
                  <c:v>-8.1364864722547017E-2</c:v>
                </c:pt>
                <c:pt idx="7628">
                  <c:v>-8.1218744049865815E-2</c:v>
                </c:pt>
                <c:pt idx="7629">
                  <c:v>-8.1073403966670204E-2</c:v>
                </c:pt>
                <c:pt idx="7630">
                  <c:v>-8.0928824888590892E-2</c:v>
                </c:pt>
                <c:pt idx="7631">
                  <c:v>-8.0784986157115532E-2</c:v>
                </c:pt>
                <c:pt idx="7632">
                  <c:v>-8.0641866068231149E-2</c:v>
                </c:pt>
                <c:pt idx="7633">
                  <c:v>-8.0499441902417271E-2</c:v>
                </c:pt>
                <c:pt idx="7634">
                  <c:v>-8.0357689955821071E-2</c:v>
                </c:pt>
                <c:pt idx="7635">
                  <c:v>-8.021658557244675E-2</c:v>
                </c:pt>
                <c:pt idx="7636">
                  <c:v>-8.0076103177215724E-2</c:v>
                </c:pt>
                <c:pt idx="7637">
                  <c:v>-7.9936216309748329E-2</c:v>
                </c:pt>
                <c:pt idx="7638">
                  <c:v>-7.9796897658740748E-2</c:v>
                </c:pt>
                <c:pt idx="7639">
                  <c:v>-7.9658119096806659E-2</c:v>
                </c:pt>
                <c:pt idx="7640">
                  <c:v>-7.9519851715673523E-2</c:v>
                </c:pt>
                <c:pt idx="7641">
                  <c:v>-7.9382065861620235E-2</c:v>
                </c:pt>
                <c:pt idx="7642">
                  <c:v>-7.9244731171057181E-2</c:v>
                </c:pt>
                <c:pt idx="7643">
                  <c:v>-7.9107816606157955E-2</c:v>
                </c:pt>
                <c:pt idx="7644">
                  <c:v>-7.8971290490449361E-2</c:v>
                </c:pt>
                <c:pt idx="7645">
                  <c:v>-7.8835120544287041E-2</c:v>
                </c:pt>
                <c:pt idx="7646">
                  <c:v>-7.8699273920135121E-2</c:v>
                </c:pt>
                <c:pt idx="7647">
                  <c:v>-7.856371723758819E-2</c:v>
                </c:pt>
                <c:pt idx="7648">
                  <c:v>-7.8428416618067681E-2</c:v>
                </c:pt>
                <c:pt idx="7649">
                  <c:v>-7.8293337719137074E-2</c:v>
                </c:pt>
                <c:pt idx="7650">
                  <c:v>-7.8158445768385584E-2</c:v>
                </c:pt>
                <c:pt idx="7651">
                  <c:v>-7.8023705596827531E-2</c:v>
                </c:pt>
                <c:pt idx="7652">
                  <c:v>-7.7889081671780103E-2</c:v>
                </c:pt>
                <c:pt idx="7653">
                  <c:v>-7.7754538129174655E-2</c:v>
                </c:pt>
                <c:pt idx="7654">
                  <c:v>-7.7620038805272393E-2</c:v>
                </c:pt>
                <c:pt idx="7655">
                  <c:v>-7.7485547267747257E-2</c:v>
                </c:pt>
                <c:pt idx="7656">
                  <c:v>-7.7351026846114473E-2</c:v>
                </c:pt>
                <c:pt idx="7657">
                  <c:v>-7.7216440661475483E-2</c:v>
                </c:pt>
                <c:pt idx="7658">
                  <c:v>-7.7081751655560624E-2</c:v>
                </c:pt>
                <c:pt idx="7659">
                  <c:v>-7.6946922619052796E-2</c:v>
                </c:pt>
                <c:pt idx="7660">
                  <c:v>-7.6811916219172813E-2</c:v>
                </c:pt>
                <c:pt idx="7661">
                  <c:v>-7.6676695026519193E-2</c:v>
                </c:pt>
                <c:pt idx="7662">
                  <c:v>-7.6541221541146467E-2</c:v>
                </c:pt>
                <c:pt idx="7663">
                  <c:v>-7.6405458217880126E-2</c:v>
                </c:pt>
                <c:pt idx="7664">
                  <c:v>-7.6269367490857706E-2</c:v>
                </c:pt>
                <c:pt idx="7665">
                  <c:v>-7.6132911797294117E-2</c:v>
                </c:pt>
                <c:pt idx="7666">
                  <c:v>-7.5996053680274969E-2</c:v>
                </c:pt>
                <c:pt idx="7667">
                  <c:v>-7.5858756142434994E-2</c:v>
                </c:pt>
                <c:pt idx="7668">
                  <c:v>-7.5720983203244191E-2</c:v>
                </c:pt>
                <c:pt idx="7669">
                  <c:v>-7.5582700351325513E-2</c:v>
                </c:pt>
                <c:pt idx="7670">
                  <c:v>-7.544387477471147E-2</c:v>
                </c:pt>
                <c:pt idx="7671">
                  <c:v>-7.5304475494481049E-2</c:v>
                </c:pt>
                <c:pt idx="7672">
                  <c:v>-7.5164473479049768E-2</c:v>
                </c:pt>
                <c:pt idx="7673">
                  <c:v>-7.5023841743650704E-2</c:v>
                </c:pt>
                <c:pt idx="7674">
                  <c:v>-7.4882555436052739E-2</c:v>
                </c:pt>
                <c:pt idx="7675">
                  <c:v>-7.4740591909381024E-2</c:v>
                </c:pt>
                <c:pt idx="7676">
                  <c:v>-7.459793078285451E-2</c:v>
                </c:pt>
                <c:pt idx="7677">
                  <c:v>-7.4454553991230216E-2</c:v>
                </c:pt>
                <c:pt idx="7678">
                  <c:v>-7.4310445823695601E-2</c:v>
                </c:pt>
                <c:pt idx="7679">
                  <c:v>-7.4165592952929821E-2</c:v>
                </c:pt>
                <c:pt idx="7680">
                  <c:v>-7.4019984455009347E-2</c:v>
                </c:pt>
                <c:pt idx="7681">
                  <c:v>-7.3873611820809398E-2</c:v>
                </c:pt>
                <c:pt idx="7682">
                  <c:v>-7.3726468959521771E-2</c:v>
                </c:pt>
                <c:pt idx="7683">
                  <c:v>-7.3578552194871888E-2</c:v>
                </c:pt>
                <c:pt idx="7684">
                  <c:v>-7.342986025460238E-2</c:v>
                </c:pt>
                <c:pt idx="7685">
                  <c:v>-7.3280394253747078E-2</c:v>
                </c:pt>
                <c:pt idx="7686">
                  <c:v>-7.3130157672209262E-2</c:v>
                </c:pt>
                <c:pt idx="7687">
                  <c:v>-7.2979156327115643E-2</c:v>
                </c:pt>
                <c:pt idx="7688">
                  <c:v>-7.282739834040812E-2</c:v>
                </c:pt>
                <c:pt idx="7689">
                  <c:v>-7.2674894102098639E-2</c:v>
                </c:pt>
                <c:pt idx="7690">
                  <c:v>-7.2521656229597053E-2</c:v>
                </c:pt>
                <c:pt idx="7691">
                  <c:v>-7.2367699464430363E-2</c:v>
                </c:pt>
                <c:pt idx="7692">
                  <c:v>-7.2213040379499119E-2</c:v>
                </c:pt>
                <c:pt idx="7693">
                  <c:v>-7.2057696932223914E-2</c:v>
                </c:pt>
                <c:pt idx="7694">
                  <c:v>-7.1901688092302476E-2</c:v>
                </c:pt>
                <c:pt idx="7695">
                  <c:v>-7.1745033631072028E-2</c:v>
                </c:pt>
                <c:pt idx="7696">
                  <c:v>-7.1587753979904897E-2</c:v>
                </c:pt>
                <c:pt idx="7697">
                  <c:v>-7.1429870100724061E-2</c:v>
                </c:pt>
                <c:pt idx="7698">
                  <c:v>-7.1271403365537528E-2</c:v>
                </c:pt>
                <c:pt idx="7699">
                  <c:v>-7.1112375444457462E-2</c:v>
                </c:pt>
                <c:pt idx="7700">
                  <c:v>-7.0952808201802886E-2</c:v>
                </c:pt>
                <c:pt idx="7701">
                  <c:v>-7.0792723599887863E-2</c:v>
                </c:pt>
                <c:pt idx="7702">
                  <c:v>-7.0632143610125528E-2</c:v>
                </c:pt>
                <c:pt idx="7703">
                  <c:v>-7.0471090131078884E-2</c:v>
                </c:pt>
                <c:pt idx="7704">
                  <c:v>-7.0309584913109888E-2</c:v>
                </c:pt>
                <c:pt idx="7705">
                  <c:v>-7.0147649489292155E-2</c:v>
                </c:pt>
                <c:pt idx="7706">
                  <c:v>-6.99853051122558E-2</c:v>
                </c:pt>
                <c:pt idx="7707">
                  <c:v>-6.9822572696658994E-2</c:v>
                </c:pt>
                <c:pt idx="7708">
                  <c:v>-6.9659472766977662E-2</c:v>
                </c:pt>
                <c:pt idx="7709">
                  <c:v>-6.9496025410331327E-2</c:v>
                </c:pt>
                <c:pt idx="7710">
                  <c:v>-6.9332250234061005E-2</c:v>
                </c:pt>
                <c:pt idx="7711">
                  <c:v>-6.9168166327794614E-2</c:v>
                </c:pt>
                <c:pt idx="7712">
                  <c:v>-6.9003792229746244E-2</c:v>
                </c:pt>
                <c:pt idx="7713">
                  <c:v>-6.8839145896996759E-2</c:v>
                </c:pt>
                <c:pt idx="7714">
                  <c:v>-6.8674244679528845E-2</c:v>
                </c:pt>
                <c:pt idx="7715">
                  <c:v>-6.8509105297781689E-2</c:v>
                </c:pt>
                <c:pt idx="7716">
                  <c:v>-6.8343743823517572E-2</c:v>
                </c:pt>
                <c:pt idx="7717">
                  <c:v>-6.8178175663787075E-2</c:v>
                </c:pt>
                <c:pt idx="7718">
                  <c:v>-6.8012415547797966E-2</c:v>
                </c:pt>
                <c:pt idx="7719">
                  <c:v>-6.7846477516500234E-2</c:v>
                </c:pt>
                <c:pt idx="7720">
                  <c:v>-6.7680374914702066E-2</c:v>
                </c:pt>
                <c:pt idx="7721">
                  <c:v>-6.7514120385550699E-2</c:v>
                </c:pt>
                <c:pt idx="7722">
                  <c:v>-6.7347725867206637E-2</c:v>
                </c:pt>
                <c:pt idx="7723">
                  <c:v>-6.7181202591562017E-2</c:v>
                </c:pt>
                <c:pt idx="7724">
                  <c:v>-6.7014561084847768E-2</c:v>
                </c:pt>
                <c:pt idx="7725">
                  <c:v>-6.6847811169989613E-2</c:v>
                </c:pt>
                <c:pt idx="7726">
                  <c:v>-6.6680961970581057E-2</c:v>
                </c:pt>
                <c:pt idx="7727">
                  <c:v>-6.6514021916337568E-2</c:v>
                </c:pt>
                <c:pt idx="7728">
                  <c:v>-6.6346998749918895E-2</c:v>
                </c:pt>
                <c:pt idx="7729">
                  <c:v>-6.6179899534994688E-2</c:v>
                </c:pt>
                <c:pt idx="7730">
                  <c:v>-6.6012730665452254E-2</c:v>
                </c:pt>
                <c:pt idx="7731">
                  <c:v>-6.5845497875635373E-2</c:v>
                </c:pt>
                <c:pt idx="7732">
                  <c:v>-6.5678206251518864E-2</c:v>
                </c:pt>
                <c:pt idx="7733">
                  <c:v>-6.5510860242728217E-2</c:v>
                </c:pt>
                <c:pt idx="7734">
                  <c:v>-6.5343463675309188E-2</c:v>
                </c:pt>
                <c:pt idx="7735">
                  <c:v>-6.5176019765173399E-2</c:v>
                </c:pt>
                <c:pt idx="7736">
                  <c:v>-6.5008531132132327E-2</c:v>
                </c:pt>
                <c:pt idx="7737">
                  <c:v>-6.4840999814454472E-2</c:v>
                </c:pt>
                <c:pt idx="7738">
                  <c:v>-6.4673427283869586E-2</c:v>
                </c:pt>
                <c:pt idx="7739">
                  <c:v>-6.4505814460957309E-2</c:v>
                </c:pt>
                <c:pt idx="7740">
                  <c:v>-6.433816173086139E-2</c:v>
                </c:pt>
                <c:pt idx="7741">
                  <c:v>-6.4170468959265592E-2</c:v>
                </c:pt>
                <c:pt idx="7742">
                  <c:v>-6.4002735508585956E-2</c:v>
                </c:pt>
                <c:pt idx="7743">
                  <c:v>-6.3834960254319839E-2</c:v>
                </c:pt>
                <c:pt idx="7744">
                  <c:v>-6.3667141601513891E-2</c:v>
                </c:pt>
                <c:pt idx="7745">
                  <c:v>-6.3499277501299869E-2</c:v>
                </c:pt>
                <c:pt idx="7746">
                  <c:v>-6.333136546746064E-2</c:v>
                </c:pt>
                <c:pt idx="7747">
                  <c:v>-6.3163402592990886E-2</c:v>
                </c:pt>
                <c:pt idx="7748">
                  <c:v>-6.2995385566611106E-2</c:v>
                </c:pt>
                <c:pt idx="7749">
                  <c:v>-6.2827310689210436E-2</c:v>
                </c:pt>
                <c:pt idx="7750">
                  <c:v>-6.2659173890180095E-2</c:v>
                </c:pt>
                <c:pt idx="7751">
                  <c:v>-6.249097074361791E-2</c:v>
                </c:pt>
                <c:pt idx="7752">
                  <c:v>-6.2322696484372241E-2</c:v>
                </c:pt>
                <c:pt idx="7753">
                  <c:v>-6.2154346023904718E-2</c:v>
                </c:pt>
                <c:pt idx="7754">
                  <c:v>-6.1985913957156677E-2</c:v>
                </c:pt>
                <c:pt idx="7755">
                  <c:v>-6.1817394541449223E-2</c:v>
                </c:pt>
                <c:pt idx="7756">
                  <c:v>-6.1648781652620249E-2</c:v>
                </c:pt>
                <c:pt idx="7757">
                  <c:v>-6.1480068752387797E-2</c:v>
                </c:pt>
                <c:pt idx="7758">
                  <c:v>-6.1311248879842448E-2</c:v>
                </c:pt>
                <c:pt idx="7759">
                  <c:v>-6.1142314653222202E-2</c:v>
                </c:pt>
                <c:pt idx="7760">
                  <c:v>-6.0973258273445449E-2</c:v>
                </c:pt>
                <c:pt idx="7761">
                  <c:v>-6.0804071528894985E-2</c:v>
                </c:pt>
                <c:pt idx="7762">
                  <c:v>-6.0634745801324143E-2</c:v>
                </c:pt>
                <c:pt idx="7763">
                  <c:v>-6.0465272072792314E-2</c:v>
                </c:pt>
                <c:pt idx="7764">
                  <c:v>-6.02956409335259E-2</c:v>
                </c:pt>
                <c:pt idx="7765">
                  <c:v>-6.0125842590623577E-2</c:v>
                </c:pt>
                <c:pt idx="7766">
                  <c:v>-5.9955866877512302E-2</c:v>
                </c:pt>
                <c:pt idx="7767">
                  <c:v>-5.9785703264081717E-2</c:v>
                </c:pt>
                <c:pt idx="7768">
                  <c:v>-5.9615340867415385E-2</c:v>
                </c:pt>
                <c:pt idx="7769">
                  <c:v>-5.9444768463049497E-2</c:v>
                </c:pt>
                <c:pt idx="7770">
                  <c:v>-5.927397449669515E-2</c:v>
                </c:pt>
                <c:pt idx="7771">
                  <c:v>-5.910294709635408E-2</c:v>
                </c:pt>
                <c:pt idx="7772">
                  <c:v>-5.8931674084777466E-2</c:v>
                </c:pt>
                <c:pt idx="7773">
                  <c:v>-5.8760142992203147E-2</c:v>
                </c:pt>
                <c:pt idx="7774">
                  <c:v>-5.8588341069328087E-2</c:v>
                </c:pt>
                <c:pt idx="7775">
                  <c:v>-5.8416255300460497E-2</c:v>
                </c:pt>
                <c:pt idx="7776">
                  <c:v>-5.8243872416809013E-2</c:v>
                </c:pt>
                <c:pt idx="7777">
                  <c:v>-5.8071178909869445E-2</c:v>
                </c:pt>
                <c:pt idx="7778">
                  <c:v>-5.7898161044862666E-2</c:v>
                </c:pt>
                <c:pt idx="7779">
                  <c:v>-5.772480487419588E-2</c:v>
                </c:pt>
                <c:pt idx="7780">
                  <c:v>-5.7551096250904488E-2</c:v>
                </c:pt>
                <c:pt idx="7781">
                  <c:v>-5.7377020842051797E-2</c:v>
                </c:pt>
                <c:pt idx="7782">
                  <c:v>-5.7202564142049057E-2</c:v>
                </c:pt>
                <c:pt idx="7783">
                  <c:v>-5.7027711485877659E-2</c:v>
                </c:pt>
                <c:pt idx="7784">
                  <c:v>-5.6852448062182093E-2</c:v>
                </c:pt>
                <c:pt idx="7785">
                  <c:v>-5.6676758926214106E-2</c:v>
                </c:pt>
                <c:pt idx="7786">
                  <c:v>-5.6500629012610167E-2</c:v>
                </c:pt>
                <c:pt idx="7787">
                  <c:v>-5.6324043147977135E-2</c:v>
                </c:pt>
                <c:pt idx="7788">
                  <c:v>-5.6146986063277581E-2</c:v>
                </c:pt>
                <c:pt idx="7789">
                  <c:v>-5.5969442405990867E-2</c:v>
                </c:pt>
                <c:pt idx="7790">
                  <c:v>-5.5791396752044968E-2</c:v>
                </c:pt>
                <c:pt idx="7791">
                  <c:v>-5.5612833617500058E-2</c:v>
                </c:pt>
                <c:pt idx="7792">
                  <c:v>-5.543373746997602E-2</c:v>
                </c:pt>
                <c:pt idx="7793">
                  <c:v>-5.5254092739817115E-2</c:v>
                </c:pt>
                <c:pt idx="7794">
                  <c:v>-5.5073883830978901E-2</c:v>
                </c:pt>
                <c:pt idx="7795">
                  <c:v>-5.4893095131638946E-2</c:v>
                </c:pt>
                <c:pt idx="7796">
                  <c:v>-5.4711711024516795E-2</c:v>
                </c:pt>
                <c:pt idx="7797">
                  <c:v>-5.4529715896906757E-2</c:v>
                </c:pt>
                <c:pt idx="7798">
                  <c:v>-5.4347094150412868E-2</c:v>
                </c:pt>
                <c:pt idx="7799">
                  <c:v>-5.4163830210385712E-2</c:v>
                </c:pt>
                <c:pt idx="7800">
                  <c:v>-5.3979908535061946E-2</c:v>
                </c:pt>
                <c:pt idx="7801">
                  <c:v>-5.3795313624398204E-2</c:v>
                </c:pt>
                <c:pt idx="7802">
                  <c:v>-5.3610030028607154E-2</c:v>
                </c:pt>
                <c:pt idx="7803">
                  <c:v>-5.3424042356387341E-2</c:v>
                </c:pt>
                <c:pt idx="7804">
                  <c:v>-5.3237335282856173E-2</c:v>
                </c:pt>
                <c:pt idx="7805">
                  <c:v>-5.304989355717829E-2</c:v>
                </c:pt>
                <c:pt idx="7806">
                  <c:v>-5.2861702009900154E-2</c:v>
                </c:pt>
                <c:pt idx="7807">
                  <c:v>-5.2672745559985974E-2</c:v>
                </c:pt>
                <c:pt idx="7808">
                  <c:v>-5.248300922156058E-2</c:v>
                </c:pt>
                <c:pt idx="7809">
                  <c:v>-5.2292478110365324E-2</c:v>
                </c:pt>
                <c:pt idx="7810">
                  <c:v>-5.2101137449923438E-2</c:v>
                </c:pt>
                <c:pt idx="7811">
                  <c:v>-5.1908972577427756E-2</c:v>
                </c:pt>
                <c:pt idx="7812">
                  <c:v>-5.1715968949345673E-2</c:v>
                </c:pt>
                <c:pt idx="7813">
                  <c:v>-5.1522112146754818E-2</c:v>
                </c:pt>
                <c:pt idx="7814">
                  <c:v>-5.1327387880407423E-2</c:v>
                </c:pt>
                <c:pt idx="7815">
                  <c:v>-5.1131781995530326E-2</c:v>
                </c:pt>
                <c:pt idx="7816">
                  <c:v>-5.0935280533664425E-2</c:v>
                </c:pt>
                <c:pt idx="7817">
                  <c:v>-5.073786997492926E-2</c:v>
                </c:pt>
                <c:pt idx="7818">
                  <c:v>-5.053953762677902E-2</c:v>
                </c:pt>
                <c:pt idx="7819">
                  <c:v>-5.0340271937707237E-2</c:v>
                </c:pt>
                <c:pt idx="7820">
                  <c:v>-5.0140062651840171E-2</c:v>
                </c:pt>
                <c:pt idx="7821">
                  <c:v>-4.9938900894477278E-2</c:v>
                </c:pt>
                <c:pt idx="7822">
                  <c:v>-4.973677924406128E-2</c:v>
                </c:pt>
                <c:pt idx="7823">
                  <c:v>-4.9533691793833177E-2</c:v>
                </c:pt>
                <c:pt idx="7824">
                  <c:v>-4.9329634203923702E-2</c:v>
                </c:pt>
                <c:pt idx="7825">
                  <c:v>-4.9124603744503177E-2</c:v>
                </c:pt>
                <c:pt idx="7826">
                  <c:v>-4.8918599330569072E-2</c:v>
                </c:pt>
                <c:pt idx="7827">
                  <c:v>-4.8711621548941077E-2</c:v>
                </c:pt>
                <c:pt idx="7828">
                  <c:v>-4.8503672677987997E-2</c:v>
                </c:pt>
                <c:pt idx="7829">
                  <c:v>-4.8294756700606505E-2</c:v>
                </c:pt>
                <c:pt idx="7830">
                  <c:v>-4.8084879310928107E-2</c:v>
                </c:pt>
                <c:pt idx="7831">
                  <c:v>-4.7874047915220916E-2</c:v>
                </c:pt>
                <c:pt idx="7832">
                  <c:v>-4.7662271627428587E-2</c:v>
                </c:pt>
                <c:pt idx="7833">
                  <c:v>-4.7449561259756474E-2</c:v>
                </c:pt>
                <c:pt idx="7834">
                  <c:v>-4.7235929308712586E-2</c:v>
                </c:pt>
                <c:pt idx="7835">
                  <c:v>-4.7021389936969381E-2</c:v>
                </c:pt>
                <c:pt idx="7836">
                  <c:v>-4.6805958951415066E-2</c:v>
                </c:pt>
                <c:pt idx="7837">
                  <c:v>-4.6589653777722388E-2</c:v>
                </c:pt>
                <c:pt idx="7838">
                  <c:v>-4.6372493431766464E-2</c:v>
                </c:pt>
                <c:pt idx="7839">
                  <c:v>-4.6154498488186362E-2</c:v>
                </c:pt>
                <c:pt idx="7840">
                  <c:v>-4.5935691046381726E-2</c:v>
                </c:pt>
                <c:pt idx="7841">
                  <c:v>-4.5716094642942559E-2</c:v>
                </c:pt>
                <c:pt idx="7842">
                  <c:v>-4.5495734000334916E-2</c:v>
                </c:pt>
                <c:pt idx="7843">
                  <c:v>-4.5274634642475567E-2</c:v>
                </c:pt>
                <c:pt idx="7844">
                  <c:v>-4.5052822575675902E-2</c:v>
                </c:pt>
                <c:pt idx="7845">
                  <c:v>-4.4830324110421232E-2</c:v>
                </c:pt>
                <c:pt idx="7846">
                  <c:v>-4.4607165743577072E-2</c:v>
                </c:pt>
                <c:pt idx="7847">
                  <c:v>-4.4383374051574109E-2</c:v>
                </c:pt>
                <c:pt idx="7848">
                  <c:v>-4.4158975591836049E-2</c:v>
                </c:pt>
                <c:pt idx="7849">
                  <c:v>-4.3933996811942849E-2</c:v>
                </c:pt>
                <c:pt idx="7850">
                  <c:v>-4.3708463966144549E-2</c:v>
                </c:pt>
                <c:pt idx="7851">
                  <c:v>-4.3482403038839046E-2</c:v>
                </c:pt>
                <c:pt idx="7852">
                  <c:v>-4.3255839674661664E-2</c:v>
                </c:pt>
                <c:pt idx="7853">
                  <c:v>-4.3028799114829604E-2</c:v>
                </c:pt>
                <c:pt idx="7854">
                  <c:v>-4.280130613940885E-2</c:v>
                </c:pt>
                <c:pt idx="7855">
                  <c:v>-4.2573385015185011E-2</c:v>
                </c:pt>
                <c:pt idx="7856">
                  <c:v>-4.2345059448819347E-2</c:v>
                </c:pt>
                <c:pt idx="7857">
                  <c:v>-4.2116352545003177E-2</c:v>
                </c:pt>
                <c:pt idx="7858">
                  <c:v>-4.1887286769314309E-2</c:v>
                </c:pt>
                <c:pt idx="7859">
                  <c:v>-4.1657883915512187E-2</c:v>
                </c:pt>
                <c:pt idx="7860">
                  <c:v>-4.1428165077000589E-2</c:v>
                </c:pt>
                <c:pt idx="7861">
                  <c:v>-4.119815062221005E-2</c:v>
                </c:pt>
                <c:pt idx="7862">
                  <c:v>-4.0967860173662357E-2</c:v>
                </c:pt>
                <c:pt idx="7863">
                  <c:v>-4.0737312590478428E-2</c:v>
                </c:pt>
                <c:pt idx="7864">
                  <c:v>-4.0506525954119736E-2</c:v>
                </c:pt>
                <c:pt idx="7865">
                  <c:v>-4.0275517557141656E-2</c:v>
                </c:pt>
                <c:pt idx="7866">
                  <c:v>-4.0044303894768506E-2</c:v>
                </c:pt>
                <c:pt idx="7867">
                  <c:v>-3.9812900659089642E-2</c:v>
                </c:pt>
                <c:pt idx="7868">
                  <c:v>-3.9581322735696728E-2</c:v>
                </c:pt>
                <c:pt idx="7869">
                  <c:v>-3.9349584202591679E-2</c:v>
                </c:pt>
                <c:pt idx="7870">
                  <c:v>-3.9117698331189887E-2</c:v>
                </c:pt>
                <c:pt idx="7871">
                  <c:v>-3.8885677589271507E-2</c:v>
                </c:pt>
                <c:pt idx="7872">
                  <c:v>-3.8653533645719128E-2</c:v>
                </c:pt>
                <c:pt idx="7873">
                  <c:v>-3.8421277376909806E-2</c:v>
                </c:pt>
                <c:pt idx="7874">
                  <c:v>-3.8188918874616444E-2</c:v>
                </c:pt>
                <c:pt idx="7875">
                  <c:v>-3.7956467455293526E-2</c:v>
                </c:pt>
                <c:pt idx="7876">
                  <c:v>-3.7723931670628333E-2</c:v>
                </c:pt>
                <c:pt idx="7877">
                  <c:v>-3.7491319319232941E-2</c:v>
                </c:pt>
                <c:pt idx="7878">
                  <c:v>-3.7258637459378498E-2</c:v>
                </c:pt>
                <c:pt idx="7879">
                  <c:v>-3.7025892422656657E-2</c:v>
                </c:pt>
                <c:pt idx="7880">
                  <c:v>-3.6793089828481181E-2</c:v>
                </c:pt>
                <c:pt idx="7881">
                  <c:v>-3.6560234599328535E-2</c:v>
                </c:pt>
                <c:pt idx="7882">
                  <c:v>-3.6327330976633591E-2</c:v>
                </c:pt>
                <c:pt idx="7883">
                  <c:v>-3.6094382537262076E-2</c:v>
                </c:pt>
                <c:pt idx="7884">
                  <c:v>-3.5861392210473443E-2</c:v>
                </c:pt>
                <c:pt idx="7885">
                  <c:v>-3.5628362295312549E-2</c:v>
                </c:pt>
                <c:pt idx="7886">
                  <c:v>-3.5395294478350776E-2</c:v>
                </c:pt>
                <c:pt idx="7887">
                  <c:v>-3.5162189851723619E-2</c:v>
                </c:pt>
                <c:pt idx="7888">
                  <c:v>-3.4929048931394049E-2</c:v>
                </c:pt>
                <c:pt idx="7889">
                  <c:v>-3.4695871675596207E-2</c:v>
                </c:pt>
                <c:pt idx="7890">
                  <c:v>-3.4462657503398643E-2</c:v>
                </c:pt>
                <c:pt idx="7891">
                  <c:v>-3.4229405313341857E-2</c:v>
                </c:pt>
                <c:pt idx="7892">
                  <c:v>-3.399611350210837E-2</c:v>
                </c:pt>
                <c:pt idx="7893">
                  <c:v>-3.376277998317443E-2</c:v>
                </c:pt>
                <c:pt idx="7894">
                  <c:v>-3.3529402205415386E-2</c:v>
                </c:pt>
                <c:pt idx="7895">
                  <c:v>-3.3295977171617371E-2</c:v>
                </c:pt>
                <c:pt idx="7896">
                  <c:v>-3.3062501456872818E-2</c:v>
                </c:pt>
                <c:pt idx="7897">
                  <c:v>-3.2828971226820824E-2</c:v>
                </c:pt>
                <c:pt idx="7898">
                  <c:v>-3.2595382255707121E-2</c:v>
                </c:pt>
                <c:pt idx="7899">
                  <c:v>-3.2361729944242287E-2</c:v>
                </c:pt>
                <c:pt idx="7900">
                  <c:v>-3.2128009337225365E-2</c:v>
                </c:pt>
                <c:pt idx="7901">
                  <c:v>-3.1894215140922805E-2</c:v>
                </c:pt>
                <c:pt idx="7902">
                  <c:v>-3.1660341740172196E-2</c:v>
                </c:pt>
                <c:pt idx="7903">
                  <c:v>-3.1426383215204551E-2</c:v>
                </c:pt>
                <c:pt idx="7904">
                  <c:v>-3.1192333358160507E-2</c:v>
                </c:pt>
                <c:pt idx="7905">
                  <c:v>-3.0958185689290624E-2</c:v>
                </c:pt>
                <c:pt idx="7906">
                  <c:v>-3.0723933472830919E-2</c:v>
                </c:pt>
                <c:pt idx="7907">
                  <c:v>-3.0489569732534281E-2</c:v>
                </c:pt>
                <c:pt idx="7908">
                  <c:v>-3.0255087266859642E-2</c:v>
                </c:pt>
                <c:pt idx="7909">
                  <c:v>-3.0020478663799595E-2</c:v>
                </c:pt>
                <c:pt idx="7910">
                  <c:v>-2.9785736315351186E-2</c:v>
                </c:pt>
                <c:pt idx="7911">
                  <c:v>-2.9550852431615385E-2</c:v>
                </c:pt>
                <c:pt idx="7912">
                  <c:v>-2.9315819054524694E-2</c:v>
                </c:pt>
                <c:pt idx="7913">
                  <c:v>-2.9080628071199426E-2</c:v>
                </c:pt>
                <c:pt idx="7914">
                  <c:v>-2.8845271226921217E-2</c:v>
                </c:pt>
                <c:pt idx="7915">
                  <c:v>-2.8609740137733847E-2</c:v>
                </c:pt>
                <c:pt idx="7916">
                  <c:v>-2.8374026302659339E-2</c:v>
                </c:pt>
                <c:pt idx="7917">
                  <c:v>-2.8138121115540825E-2</c:v>
                </c:pt>
                <c:pt idx="7918">
                  <c:v>-2.7902015876504288E-2</c:v>
                </c:pt>
                <c:pt idx="7919">
                  <c:v>-2.766570180304442E-2</c:v>
                </c:pt>
                <c:pt idx="7920">
                  <c:v>-2.742917004074091E-2</c:v>
                </c:pt>
                <c:pt idx="7921">
                  <c:v>-2.7192411673598572E-2</c:v>
                </c:pt>
                <c:pt idx="7922">
                  <c:v>-2.6955417734026519E-2</c:v>
                </c:pt>
                <c:pt idx="7923">
                  <c:v>-2.6718179212448349E-2</c:v>
                </c:pt>
                <c:pt idx="7924">
                  <c:v>-2.6480687066559299E-2</c:v>
                </c:pt>
                <c:pt idx="7925">
                  <c:v>-2.6242932230225845E-2</c:v>
                </c:pt>
                <c:pt idx="7926">
                  <c:v>-2.6004905622036743E-2</c:v>
                </c:pt>
                <c:pt idx="7927">
                  <c:v>-2.5766598153514508E-2</c:v>
                </c:pt>
                <c:pt idx="7928">
                  <c:v>-2.5528000736984125E-2</c:v>
                </c:pt>
                <c:pt idx="7929">
                  <c:v>-2.5289104293116191E-2</c:v>
                </c:pt>
                <c:pt idx="7930">
                  <c:v>-2.5049899758139271E-2</c:v>
                </c:pt>
                <c:pt idx="7931">
                  <c:v>-2.4810378090739119E-2</c:v>
                </c:pt>
                <c:pt idx="7932">
                  <c:v>-2.4570530278642408E-2</c:v>
                </c:pt>
                <c:pt idx="7933">
                  <c:v>-2.4330347344895288E-2</c:v>
                </c:pt>
                <c:pt idx="7934">
                  <c:v>-2.4089820353847453E-2</c:v>
                </c:pt>
                <c:pt idx="7935">
                  <c:v>-2.3848940416839656E-2</c:v>
                </c:pt>
                <c:pt idx="7936">
                  <c:v>-2.3607698697612981E-2</c:v>
                </c:pt>
                <c:pt idx="7937">
                  <c:v>-2.3366086417435462E-2</c:v>
                </c:pt>
                <c:pt idx="7938">
                  <c:v>-2.3124094859964594E-2</c:v>
                </c:pt>
                <c:pt idx="7939">
                  <c:v>-2.2881715375843815E-2</c:v>
                </c:pt>
                <c:pt idx="7940">
                  <c:v>-2.2638939387043779E-2</c:v>
                </c:pt>
                <c:pt idx="7941">
                  <c:v>-2.2395758455032871E-2</c:v>
                </c:pt>
                <c:pt idx="7942">
                  <c:v>-2.2152164550761196E-2</c:v>
                </c:pt>
                <c:pt idx="7943">
                  <c:v>-2.1908150488512017E-2</c:v>
                </c:pt>
                <c:pt idx="7944">
                  <c:v>-2.1663710275865954E-2</c:v>
                </c:pt>
                <c:pt idx="7945">
                  <c:v>-2.1418839285774968E-2</c:v>
                </c:pt>
                <c:pt idx="7946">
                  <c:v>-2.1173534351460539E-2</c:v>
                </c:pt>
                <c:pt idx="7947">
                  <c:v>-2.0927793846177253E-2</c:v>
                </c:pt>
                <c:pt idx="7948">
                  <c:v>-2.0681617751493974E-2</c:v>
                </c:pt>
                <c:pt idx="7949">
                  <c:v>-2.0435007714920787E-2</c:v>
                </c:pt>
                <c:pt idx="7950">
                  <c:v>-2.0187967097585083E-2</c:v>
                </c:pt>
                <c:pt idx="7951">
                  <c:v>-1.9940501012603383E-2</c:v>
                </c:pt>
                <c:pt idx="7952">
                  <c:v>-1.9692616354779049E-2</c:v>
                </c:pt>
                <c:pt idx="7953">
                  <c:v>-1.9444321822227235E-2</c:v>
                </c:pt>
                <c:pt idx="7954">
                  <c:v>-1.9195627930486677E-2</c:v>
                </c:pt>
                <c:pt idx="7955">
                  <c:v>-1.8946547019672921E-2</c:v>
                </c:pt>
                <c:pt idx="7956">
                  <c:v>-1.869709325517676E-2</c:v>
                </c:pt>
                <c:pt idx="7957">
                  <c:v>-1.8447282622411187E-2</c:v>
                </c:pt>
                <c:pt idx="7958">
                  <c:v>-1.81971329160639E-2</c:v>
                </c:pt>
                <c:pt idx="7959">
                  <c:v>-1.7946663724302741E-2</c:v>
                </c:pt>
                <c:pt idx="7960">
                  <c:v>-1.7695896408358714E-2</c:v>
                </c:pt>
                <c:pt idx="7961">
                  <c:v>-1.7444854077876E-2</c:v>
                </c:pt>
                <c:pt idx="7962">
                  <c:v>-1.7193561562419097E-2</c:v>
                </c:pt>
                <c:pt idx="7963">
                  <c:v>-1.6942045379482636E-2</c:v>
                </c:pt>
                <c:pt idx="7964">
                  <c:v>-1.6690333699354579E-2</c:v>
                </c:pt>
                <c:pt idx="7965">
                  <c:v>-1.6438456307142961E-2</c:v>
                </c:pt>
                <c:pt idx="7966">
                  <c:v>-1.6186444562272254E-2</c:v>
                </c:pt>
                <c:pt idx="7967">
                  <c:v>-1.593433135573806E-2</c:v>
                </c:pt>
                <c:pt idx="7968">
                  <c:v>-1.5682151065378964E-2</c:v>
                </c:pt>
                <c:pt idx="7969">
                  <c:v>-1.5429939509429764E-2</c:v>
                </c:pt>
                <c:pt idx="7970">
                  <c:v>-1.5177733898583916E-2</c:v>
                </c:pt>
                <c:pt idx="7971">
                  <c:v>-1.4925572786792053E-2</c:v>
                </c:pt>
                <c:pt idx="7972">
                  <c:v>-1.4673496021009659E-2</c:v>
                </c:pt>
                <c:pt idx="7973">
                  <c:v>-1.4421544690079986E-2</c:v>
                </c:pt>
                <c:pt idx="7974">
                  <c:v>-1.4169761072947384E-2</c:v>
                </c:pt>
                <c:pt idx="7975">
                  <c:v>-1.391818858635982E-2</c:v>
                </c:pt>
                <c:pt idx="7976">
                  <c:v>-1.3666871732232277E-2</c:v>
                </c:pt>
                <c:pt idx="7977">
                  <c:v>-1.3415856044807562E-2</c:v>
                </c:pt>
                <c:pt idx="7978">
                  <c:v>-1.3165188037762123E-2</c:v>
                </c:pt>
                <c:pt idx="7979">
                  <c:v>-1.2914915098340177E-2</c:v>
                </c:pt>
                <c:pt idx="7980">
                  <c:v>-1.2665085214404116E-2</c:v>
                </c:pt>
                <c:pt idx="7981">
                  <c:v>-1.241574656594548E-2</c:v>
                </c:pt>
                <c:pt idx="7982">
                  <c:v>-1.2166947186241835E-2</c:v>
                </c:pt>
                <c:pt idx="7983">
                  <c:v>-1.1918734770585972E-2</c:v>
                </c:pt>
                <c:pt idx="7984">
                  <c:v>-1.1671156549299523E-2</c:v>
                </c:pt>
                <c:pt idx="7985">
                  <c:v>-1.1424259173752791E-2</c:v>
                </c:pt>
                <c:pt idx="7986">
                  <c:v>-1.1178088612454113E-2</c:v>
                </c:pt>
                <c:pt idx="7987">
                  <c:v>-1.0932690056578426E-2</c:v>
                </c:pt>
                <c:pt idx="7988">
                  <c:v>-1.0688107834429691E-2</c:v>
                </c:pt>
                <c:pt idx="7989">
                  <c:v>-1.0444385334344617E-2</c:v>
                </c:pt>
                <c:pt idx="7990">
                  <c:v>-1.0201564935577955E-2</c:v>
                </c:pt>
                <c:pt idx="7991">
                  <c:v>-9.9596879467148784E-3</c:v>
                </c:pt>
                <c:pt idx="7992">
                  <c:v>-9.7187945511816084E-3</c:v>
                </c:pt>
                <c:pt idx="7993">
                  <c:v>-9.4789237594430174E-3</c:v>
                </c:pt>
                <c:pt idx="7994">
                  <c:v>-9.2401133674855241E-3</c:v>
                </c:pt>
                <c:pt idx="7995">
                  <c:v>-9.0023999212132683E-3</c:v>
                </c:pt>
                <c:pt idx="7996">
                  <c:v>-8.7658186863885847E-3</c:v>
                </c:pt>
                <c:pt idx="7997">
                  <c:v>-8.530403623771084E-3</c:v>
                </c:pt>
                <c:pt idx="7998">
                  <c:v>-8.2961873691244289E-3</c:v>
                </c:pt>
                <c:pt idx="7999">
                  <c:v>-8.0632012177677317E-3</c:v>
                </c:pt>
                <c:pt idx="8000">
                  <c:v>-7.8314751133752147E-3</c:v>
                </c:pt>
                <c:pt idx="8001">
                  <c:v>-7.6010376407289809E-3</c:v>
                </c:pt>
                <c:pt idx="8002">
                  <c:v>-7.3719160221503198E-3</c:v>
                </c:pt>
                <c:pt idx="8003">
                  <c:v>-7.1441361173478794E-3</c:v>
                </c:pt>
                <c:pt idx="8004">
                  <c:v>-6.9177224264264725E-3</c:v>
                </c:pt>
                <c:pt idx="8005">
                  <c:v>-6.6926980958246359E-3</c:v>
                </c:pt>
                <c:pt idx="8006">
                  <c:v>-6.4690849269484676E-3</c:v>
                </c:pt>
                <c:pt idx="8007">
                  <c:v>-6.2469033872875326E-3</c:v>
                </c:pt>
                <c:pt idx="8008">
                  <c:v>-6.0261726238092983E-3</c:v>
                </c:pt>
                <c:pt idx="8009">
                  <c:v>-5.8069104784324362E-3</c:v>
                </c:pt>
                <c:pt idx="8010">
                  <c:v>-5.5891335054010713E-3</c:v>
                </c:pt>
                <c:pt idx="8011">
                  <c:v>-5.3728569903796729E-3</c:v>
                </c:pt>
                <c:pt idx="8012">
                  <c:v>-5.1580949711070275E-3</c:v>
                </c:pt>
                <c:pt idx="8013">
                  <c:v>-4.9448602594473314E-3</c:v>
                </c:pt>
                <c:pt idx="8014">
                  <c:v>-4.7331644646970723E-3</c:v>
                </c:pt>
                <c:pt idx="8015">
                  <c:v>-4.5230180180030315E-3</c:v>
                </c:pt>
                <c:pt idx="8016">
                  <c:v>-4.3144301977612884E-3</c:v>
                </c:pt>
                <c:pt idx="8017">
                  <c:v>-4.1074091558747491E-3</c:v>
                </c:pt>
                <c:pt idx="8018">
                  <c:v>-3.90196194474754E-3</c:v>
                </c:pt>
                <c:pt idx="8019">
                  <c:v>-3.6980945449129814E-3</c:v>
                </c:pt>
                <c:pt idx="8020">
                  <c:v>-3.4958118931871967E-3</c:v>
                </c:pt>
                <c:pt idx="8021">
                  <c:v>-3.295117911253395E-3</c:v>
                </c:pt>
                <c:pt idx="8022">
                  <c:v>-3.0960155345878628E-3</c:v>
                </c:pt>
                <c:pt idx="8023">
                  <c:v>-2.8985067416384745E-3</c:v>
                </c:pt>
                <c:pt idx="8024">
                  <c:v>-2.7025925831829045E-3</c:v>
                </c:pt>
                <c:pt idx="8025">
                  <c:v>-2.5082732117883417E-3</c:v>
                </c:pt>
                <c:pt idx="8026">
                  <c:v>-2.3155479113057668E-3</c:v>
                </c:pt>
                <c:pt idx="8027">
                  <c:v>-2.1244151263366869E-3</c:v>
                </c:pt>
                <c:pt idx="8028">
                  <c:v>-1.9348724916089324E-3</c:v>
                </c:pt>
                <c:pt idx="8029">
                  <c:v>-1.7469168612129729E-3</c:v>
                </c:pt>
                <c:pt idx="8030">
                  <c:v>-1.5605443376437039E-3</c:v>
                </c:pt>
                <c:pt idx="8031">
                  <c:v>-1.3757503006049429E-3</c:v>
                </c:pt>
                <c:pt idx="8032">
                  <c:v>-1.19252943552958E-3</c:v>
                </c:pt>
                <c:pt idx="8033">
                  <c:v>-1.0108757617822669E-3</c:v>
                </c:pt>
                <c:pt idx="8034">
                  <c:v>-8.3078266050493619E-4</c:v>
                </c:pt>
                <c:pt idx="8035">
                  <c:v>-6.5224290207443266E-4</c:v>
                </c:pt>
                <c:pt idx="8036">
                  <c:v>-4.7524867314454363E-4</c:v>
                </c:pt>
                <c:pt idx="8037">
                  <c:v>-2.9979160324214199E-4</c:v>
                </c:pt>
                <c:pt idx="8038">
                  <c:v>-1.2586279089953783E-4</c:v>
                </c:pt>
                <c:pt idx="8039">
                  <c:v>4.6547170701894616E-5</c:v>
                </c:pt>
                <c:pt idx="8040">
                  <c:v>2.1744816859351238E-4</c:v>
                </c:pt>
                <c:pt idx="8041">
                  <c:v>3.86850477672597E-4</c:v>
                </c:pt>
                <c:pt idx="8042">
                  <c:v>5.5476445529798997E-4</c:v>
                </c:pt>
                <c:pt idx="8043">
                  <c:v>7.2120006297212694E-4</c:v>
                </c:pt>
                <c:pt idx="8044">
                  <c:v>8.8616647701021526E-4</c:v>
                </c:pt>
                <c:pt idx="8045">
                  <c:v>1.0496718875930566E-3</c:v>
                </c:pt>
                <c:pt idx="8046">
                  <c:v>1.2117233797443903E-3</c:v>
                </c:pt>
                <c:pt idx="8047">
                  <c:v>1.3723268306664003E-3</c:v>
                </c:pt>
                <c:pt idx="8048">
                  <c:v>1.5314868195874987E-3</c:v>
                </c:pt>
                <c:pt idx="8049">
                  <c:v>1.6892065492459217E-3</c:v>
                </c:pt>
                <c:pt idx="8050">
                  <c:v>1.8454877782856439E-3</c:v>
                </c:pt>
                <c:pt idx="8051">
                  <c:v>2.0003307638773084E-3</c:v>
                </c:pt>
                <c:pt idx="8052">
                  <c:v>2.1537342139073714E-3</c:v>
                </c:pt>
                <c:pt idx="8053">
                  <c:v>2.305695248108113E-3</c:v>
                </c:pt>
                <c:pt idx="8054">
                  <c:v>2.4562093675296083E-3</c:v>
                </c:pt>
                <c:pt idx="8055">
                  <c:v>2.605270431782318E-3</c:v>
                </c:pt>
                <c:pt idx="8056">
                  <c:v>2.7528706435056096E-3</c:v>
                </c:pt>
                <c:pt idx="8057">
                  <c:v>2.8990005395432812E-3</c:v>
                </c:pt>
                <c:pt idx="8058">
                  <c:v>3.0436489883320147E-3</c:v>
                </c:pt>
                <c:pt idx="8059">
                  <c:v>3.1868031930327436E-3</c:v>
                </c:pt>
                <c:pt idx="8060">
                  <c:v>3.3284486999581126E-3</c:v>
                </c:pt>
                <c:pt idx="8061">
                  <c:v>3.4685694118715017E-3</c:v>
                </c:pt>
                <c:pt idx="8062">
                  <c:v>3.6071476057547144E-3</c:v>
                </c:pt>
                <c:pt idx="8063">
                  <c:v>3.7441639546621636E-3</c:v>
                </c:pt>
                <c:pt idx="8064">
                  <c:v>3.8795975532993445E-3</c:v>
                </c:pt>
                <c:pt idx="8065">
                  <c:v>4.0134259469826825E-3</c:v>
                </c:pt>
                <c:pt idx="8066">
                  <c:v>4.1456252397761807E-3</c:v>
                </c:pt>
                <c:pt idx="8067">
                  <c:v>4.2761704454286091E-3</c:v>
                </c:pt>
                <c:pt idx="8068">
                  <c:v>4.4050360357184666E-3</c:v>
                </c:pt>
                <c:pt idx="8069">
                  <c:v>4.5321963916030231E-3</c:v>
                </c:pt>
                <c:pt idx="8070">
                  <c:v>4.6576260452145645E-3</c:v>
                </c:pt>
                <c:pt idx="8071">
                  <c:v>4.781299832114643E-3</c:v>
                </c:pt>
                <c:pt idx="8072">
                  <c:v>4.9031930272716122E-3</c:v>
                </c:pt>
                <c:pt idx="8073">
                  <c:v>5.0232814688735156E-3</c:v>
                </c:pt>
                <c:pt idx="8074">
                  <c:v>5.1415416707626671E-3</c:v>
                </c:pt>
                <c:pt idx="8075">
                  <c:v>5.2579509241177363E-3</c:v>
                </c:pt>
                <c:pt idx="8076">
                  <c:v>5.3724873889792329E-3</c:v>
                </c:pt>
                <c:pt idx="8077">
                  <c:v>5.4851301761902772E-3</c:v>
                </c:pt>
                <c:pt idx="8078">
                  <c:v>5.5958594203014802E-3</c:v>
                </c:pt>
                <c:pt idx="8079">
                  <c:v>5.7046563439661791E-3</c:v>
                </c:pt>
                <c:pt idx="8080">
                  <c:v>5.8115033143304653E-3</c:v>
                </c:pt>
                <c:pt idx="8081">
                  <c:v>5.9163838919011232E-3</c:v>
                </c:pt>
                <c:pt idx="8082">
                  <c:v>6.0192828723540292E-3</c:v>
                </c:pt>
                <c:pt idx="8083">
                  <c:v>6.1201863217255131E-3</c:v>
                </c:pt>
                <c:pt idx="8084">
                  <c:v>6.2190816054097462E-3</c:v>
                </c:pt>
                <c:pt idx="8085">
                  <c:v>6.3159574113664371E-3</c:v>
                </c:pt>
                <c:pt idx="8086">
                  <c:v>6.410803767924916E-3</c:v>
                </c:pt>
                <c:pt idx="8087">
                  <c:v>6.5036120565529496E-3</c:v>
                </c:pt>
                <c:pt idx="8088">
                  <c:v>6.5943750199416789E-3</c:v>
                </c:pt>
                <c:pt idx="8089">
                  <c:v>6.6830867657414758E-3</c:v>
                </c:pt>
                <c:pt idx="8090">
                  <c:v>6.7697427662676245E-3</c:v>
                </c:pt>
                <c:pt idx="8091">
                  <c:v>6.8543398166975586E-3</c:v>
                </c:pt>
                <c:pt idx="8092">
                  <c:v>6.9368758706822497E-3</c:v>
                </c:pt>
                <c:pt idx="8093">
                  <c:v>7.0173497760327112E-3</c:v>
                </c:pt>
                <c:pt idx="8094">
                  <c:v>7.0957610568316079E-3</c:v>
                </c:pt>
                <c:pt idx="8095">
                  <c:v>7.1721097976584396E-3</c:v>
                </c:pt>
                <c:pt idx="8096">
                  <c:v>7.2463965707734159E-3</c:v>
                </c:pt>
                <c:pt idx="8097">
                  <c:v>7.3186223699045969E-3</c:v>
                </c:pt>
                <c:pt idx="8098">
                  <c:v>7.3887885487011603E-3</c:v>
                </c:pt>
                <c:pt idx="8099">
                  <c:v>7.4568967635613896E-3</c:v>
                </c:pt>
                <c:pt idx="8100">
                  <c:v>7.5229489206190157E-3</c:v>
                </c:pt>
                <c:pt idx="8101">
                  <c:v>7.5869471266819064E-3</c:v>
                </c:pt>
                <c:pt idx="8102">
                  <c:v>7.6488936439245321E-3</c:v>
                </c:pt>
                <c:pt idx="8103">
                  <c:v>7.7087908481429995E-3</c:v>
                </c:pt>
                <c:pt idx="8104">
                  <c:v>7.7666411903884701E-3</c:v>
                </c:pt>
                <c:pt idx="8105">
                  <c:v>7.8224471618017176E-3</c:v>
                </c:pt>
                <c:pt idx="8106">
                  <c:v>7.8762112614783573E-3</c:v>
                </c:pt>
                <c:pt idx="8107">
                  <c:v>7.9279359672012936E-3</c:v>
                </c:pt>
                <c:pt idx="8108">
                  <c:v>7.9776237088817811E-3</c:v>
                </c:pt>
                <c:pt idx="8109">
                  <c:v>8.0252768445595694E-3</c:v>
                </c:pt>
                <c:pt idx="8110">
                  <c:v>8.0708976388158792E-3</c:v>
                </c:pt>
                <c:pt idx="8111">
                  <c:v>8.1144882434604788E-3</c:v>
                </c:pt>
                <c:pt idx="8112">
                  <c:v>8.1560506803595497E-3</c:v>
                </c:pt>
                <c:pt idx="8113">
                  <c:v>8.1955868262764808E-3</c:v>
                </c:pt>
                <c:pt idx="8114">
                  <c:v>8.2330983996033256E-3</c:v>
                </c:pt>
                <c:pt idx="8115">
                  <c:v>8.2685869488659386E-3</c:v>
                </c:pt>
                <c:pt idx="8116">
                  <c:v>8.3020538428907348E-3</c:v>
                </c:pt>
                <c:pt idx="8117">
                  <c:v>8.333500262526326E-3</c:v>
                </c:pt>
                <c:pt idx="8118">
                  <c:v>8.3629271938176746E-3</c:v>
                </c:pt>
                <c:pt idx="8119">
                  <c:v>8.3903354225354776E-3</c:v>
                </c:pt>
                <c:pt idx="8120">
                  <c:v>8.4157255299676277E-3</c:v>
                </c:pt>
                <c:pt idx="8121">
                  <c:v>8.4390978898842388E-3</c:v>
                </c:pt>
                <c:pt idx="8122">
                  <c:v>8.4604526665917421E-3</c:v>
                </c:pt>
                <c:pt idx="8123">
                  <c:v>8.4797898139957143E-3</c:v>
                </c:pt>
                <c:pt idx="8124">
                  <c:v>8.4971090755959957E-3</c:v>
                </c:pt>
                <c:pt idx="8125">
                  <c:v>8.5124099853414476E-3</c:v>
                </c:pt>
                <c:pt idx="8126">
                  <c:v>8.5256918692753359E-3</c:v>
                </c:pt>
                <c:pt idx="8127">
                  <c:v>8.5369538479058635E-3</c:v>
                </c:pt>
                <c:pt idx="8128">
                  <c:v>8.5461948392397385E-3</c:v>
                </c:pt>
                <c:pt idx="8129">
                  <c:v>8.5534136192316462E-3</c:v>
                </c:pt>
                <c:pt idx="8130">
                  <c:v>8.5586090619425726E-3</c:v>
                </c:pt>
                <c:pt idx="8131">
                  <c:v>8.561780525691752E-3</c:v>
                </c:pt>
                <c:pt idx="8132">
                  <c:v>8.5629281654802675E-3</c:v>
                </c:pt>
                <c:pt idx="8133">
                  <c:v>8.5620530882731527E-3</c:v>
                </c:pt>
                <c:pt idx="8134">
                  <c:v>8.5591574403980006E-3</c:v>
                </c:pt>
                <c:pt idx="8135">
                  <c:v>8.5542444820190296E-3</c:v>
                </c:pt>
                <c:pt idx="8136">
                  <c:v>8.5473186518759143E-3</c:v>
                </c:pt>
                <c:pt idx="8137">
                  <c:v>8.5383856229872858E-3</c:v>
                </c:pt>
                <c:pt idx="8138">
                  <c:v>8.5274523498915754E-3</c:v>
                </c:pt>
                <c:pt idx="8139">
                  <c:v>8.5145271079687633E-3</c:v>
                </c:pt>
                <c:pt idx="8140">
                  <c:v>8.499619525362068E-3</c:v>
                </c:pt>
                <c:pt idx="8141">
                  <c:v>8.4827406079951012E-3</c:v>
                </c:pt>
                <c:pt idx="8142">
                  <c:v>8.4639027581571834E-3</c:v>
                </c:pt>
                <c:pt idx="8143">
                  <c:v>8.4431197871074927E-3</c:v>
                </c:pt>
                <c:pt idx="8144">
                  <c:v>8.4204069221273971E-3</c:v>
                </c:pt>
                <c:pt idx="8145">
                  <c:v>8.3957808084297713E-3</c:v>
                </c:pt>
                <c:pt idx="8146">
                  <c:v>8.3692595063142132E-3</c:v>
                </c:pt>
                <c:pt idx="8147">
                  <c:v>8.3408624839378543E-3</c:v>
                </c:pt>
                <c:pt idx="8148">
                  <c:v>8.3106106060530475E-3</c:v>
                </c:pt>
                <c:pt idx="8149">
                  <c:v>8.2785261190452663E-3</c:v>
                </c:pt>
                <c:pt idx="8150">
                  <c:v>8.2446326325875709E-3</c:v>
                </c:pt>
                <c:pt idx="8151">
                  <c:v>8.2089550982112156E-3</c:v>
                </c:pt>
                <c:pt idx="8152">
                  <c:v>8.1715197850762717E-3</c:v>
                </c:pt>
                <c:pt idx="8153">
                  <c:v>8.1323542532106916E-3</c:v>
                </c:pt>
                <c:pt idx="8154">
                  <c:v>8.0914872525806245E-3</c:v>
                </c:pt>
                <c:pt idx="8155">
                  <c:v>8.0489483934084449E-3</c:v>
                </c:pt>
                <c:pt idx="8156">
                  <c:v>8.0047676305620465E-3</c:v>
                </c:pt>
                <c:pt idx="8157">
                  <c:v>7.9589748402072516E-3</c:v>
                </c:pt>
                <c:pt idx="8158">
                  <c:v>7.9115995944178587E-3</c:v>
                </c:pt>
                <c:pt idx="8159">
                  <c:v>7.8626710209260958E-3</c:v>
                </c:pt>
                <c:pt idx="8160">
                  <c:v>7.8122176785916332E-3</c:v>
                </c:pt>
                <c:pt idx="8161">
                  <c:v>7.76026744466949E-3</c:v>
                </c:pt>
                <c:pt idx="8162">
                  <c:v>7.7068474131002452E-3</c:v>
                </c:pt>
                <c:pt idx="8163">
                  <c:v>7.6519838031995462E-3</c:v>
                </c:pt>
                <c:pt idx="8164">
                  <c:v>7.5957018781539843E-3</c:v>
                </c:pt>
                <c:pt idx="8165">
                  <c:v>7.5380258727548669E-3</c:v>
                </c:pt>
                <c:pt idx="8166">
                  <c:v>7.4789789298249504E-3</c:v>
                </c:pt>
                <c:pt idx="8167">
                  <c:v>7.4185830448161502E-3</c:v>
                </c:pt>
                <c:pt idx="8168">
                  <c:v>7.3568590180783907E-3</c:v>
                </c:pt>
                <c:pt idx="8169">
                  <c:v>7.2938264143214103E-3</c:v>
                </c:pt>
                <c:pt idx="8170">
                  <c:v>7.2295035288121963E-3</c:v>
                </c:pt>
                <c:pt idx="8171">
                  <c:v>7.1639073598710615E-3</c:v>
                </c:pt>
                <c:pt idx="8172">
                  <c:v>7.0970535872489603E-3</c:v>
                </c:pt>
                <c:pt idx="8173">
                  <c:v>7.0289565559877041E-3</c:v>
                </c:pt>
                <c:pt idx="8174">
                  <c:v>6.959629265383115E-3</c:v>
                </c:pt>
                <c:pt idx="8175">
                  <c:v>6.8890833626889568E-3</c:v>
                </c:pt>
                <c:pt idx="8176">
                  <c:v>6.8173291412167106E-3</c:v>
                </c:pt>
                <c:pt idx="8177">
                  <c:v>6.7443755425027931E-3</c:v>
                </c:pt>
                <c:pt idx="8178">
                  <c:v>6.6702301622309692E-3</c:v>
                </c:pt>
                <c:pt idx="8179">
                  <c:v>6.5948993801362302E-3</c:v>
                </c:pt>
                <c:pt idx="8180">
                  <c:v>6.5183888731647479E-3</c:v>
                </c:pt>
                <c:pt idx="8181">
                  <c:v>6.4407044402089346E-3</c:v>
                </c:pt>
                <c:pt idx="8182">
                  <c:v>6.3618526721406308E-3</c:v>
                </c:pt>
                <c:pt idx="8183">
                  <c:v>6.2818412900447129E-3</c:v>
                </c:pt>
                <c:pt idx="8184">
                  <c:v>6.2006793408763182E-3</c:v>
                </c:pt>
                <c:pt idx="8185">
                  <c:v>6.1183773670075185E-3</c:v>
                </c:pt>
                <c:pt idx="8186">
                  <c:v>6.0349475563096075E-3</c:v>
                </c:pt>
                <c:pt idx="8187">
                  <c:v>5.9504038741421839E-3</c:v>
                </c:pt>
                <c:pt idx="8188">
                  <c:v>5.8647621783566167E-3</c:v>
                </c:pt>
                <c:pt idx="8189">
                  <c:v>5.7780403183654771E-3</c:v>
                </c:pt>
                <c:pt idx="8190">
                  <c:v>5.6902582192833008E-3</c:v>
                </c:pt>
                <c:pt idx="8191">
                  <c:v>5.6014379520994929E-3</c:v>
                </c:pt>
                <c:pt idx="8192">
                  <c:v>5.5116037908010933E-3</c:v>
                </c:pt>
                <c:pt idx="8193">
                  <c:v>5.4207822573213108E-3</c:v>
                </c:pt>
                <c:pt idx="8194">
                  <c:v>5.329002155149495E-3</c:v>
                </c:pt>
                <c:pt idx="8195">
                  <c:v>5.2362945923989136E-3</c:v>
                </c:pt>
                <c:pt idx="8196">
                  <c:v>5.1426929950912125E-3</c:v>
                </c:pt>
                <c:pt idx="8197">
                  <c:v>5.0482331113797579E-3</c:v>
                </c:pt>
                <c:pt idx="8198">
                  <c:v>4.9529530073989985E-3</c:v>
                </c:pt>
                <c:pt idx="8199">
                  <c:v>4.8568930553929282E-3</c:v>
                </c:pt>
                <c:pt idx="8200">
                  <c:v>4.7600959147429955E-3</c:v>
                </c:pt>
                <c:pt idx="8201">
                  <c:v>4.662606506484309E-3</c:v>
                </c:pt>
                <c:pt idx="8202">
                  <c:v>4.5644719818684291E-3</c:v>
                </c:pt>
                <c:pt idx="8203">
                  <c:v>4.4657416855019101E-3</c:v>
                </c:pt>
                <c:pt idx="8204">
                  <c:v>4.3664670025533193E-3</c:v>
                </c:pt>
                <c:pt idx="8205">
                  <c:v>4.2667008514374327E-3</c:v>
                </c:pt>
                <c:pt idx="8206">
                  <c:v>4.1664968881998787E-3</c:v>
                </c:pt>
                <c:pt idx="8207">
                  <c:v>4.0659088522570601E-3</c:v>
                </c:pt>
                <c:pt idx="8208">
                  <c:v>3.9649902167851088E-3</c:v>
                </c:pt>
                <c:pt idx="8209">
                  <c:v>3.8637939696395144E-3</c:v>
                </c:pt>
                <c:pt idx="8210">
                  <c:v>3.7623724176898288E-3</c:v>
                </c:pt>
                <c:pt idx="8211">
                  <c:v>3.6607770085931731E-3</c:v>
                </c:pt>
                <c:pt idx="8212">
                  <c:v>3.5590581688791111E-3</c:v>
                </c:pt>
                <c:pt idx="8213">
                  <c:v>3.4572651574519236E-3</c:v>
                </c:pt>
                <c:pt idx="8214">
                  <c:v>3.3554459336588996E-3</c:v>
                </c:pt>
                <c:pt idx="8215">
                  <c:v>3.2536470391074856E-3</c:v>
                </c:pt>
                <c:pt idx="8216">
                  <c:v>3.1519134924469765E-3</c:v>
                </c:pt>
                <c:pt idx="8217">
                  <c:v>3.0502886963625531E-3</c:v>
                </c:pt>
                <c:pt idx="8218">
                  <c:v>2.948814356060554E-3</c:v>
                </c:pt>
                <c:pt idx="8219">
                  <c:v>2.8475304085541454E-3</c:v>
                </c:pt>
                <c:pt idx="8220">
                  <c:v>2.7464749620879862E-3</c:v>
                </c:pt>
                <c:pt idx="8221">
                  <c:v>2.6456842450689267E-3</c:v>
                </c:pt>
                <c:pt idx="8222">
                  <c:v>2.5451925638975336E-3</c:v>
                </c:pt>
                <c:pt idx="8223">
                  <c:v>2.4450322691219749E-3</c:v>
                </c:pt>
                <c:pt idx="8224">
                  <c:v>2.3452337293618248E-3</c:v>
                </c:pt>
                <c:pt idx="8225">
                  <c:v>2.2458253124744802E-3</c:v>
                </c:pt>
                <c:pt idx="8226">
                  <c:v>2.1468333734612076E-3</c:v>
                </c:pt>
                <c:pt idx="8227">
                  <c:v>2.0482822486334318E-3</c:v>
                </c:pt>
                <c:pt idx="8228">
                  <c:v>1.9501942555825371E-3</c:v>
                </c:pt>
                <c:pt idx="8229">
                  <c:v>1.852589698518529E-3</c:v>
                </c:pt>
                <c:pt idx="8230">
                  <c:v>1.75548687856403E-3</c:v>
                </c:pt>
                <c:pt idx="8231">
                  <c:v>1.6589021086107797E-3</c:v>
                </c:pt>
                <c:pt idx="8232">
                  <c:v>1.5628497323644573E-3</c:v>
                </c:pt>
                <c:pt idx="8233">
                  <c:v>1.4673421472258341E-3</c:v>
                </c:pt>
                <c:pt idx="8234">
                  <c:v>1.3723898306693509E-3</c:v>
                </c:pt>
                <c:pt idx="8235">
                  <c:v>1.2780013698031139E-3</c:v>
                </c:pt>
                <c:pt idx="8236">
                  <c:v>1.1841834938081171E-3</c:v>
                </c:pt>
                <c:pt idx="8237">
                  <c:v>1.0909411089718962E-3</c:v>
                </c:pt>
                <c:pt idx="8238">
                  <c:v>9.9827733604735086E-4</c:v>
                </c:pt>
                <c:pt idx="8239">
                  <c:v>9.0619354968255871E-4</c:v>
                </c:pt>
                <c:pt idx="8240">
                  <c:v>8.1468941968186094E-4</c:v>
                </c:pt>
                <c:pt idx="8241">
                  <c:v>7.2376295387240682E-4</c:v>
                </c:pt>
                <c:pt idx="8242">
                  <c:v>6.3341054236363799E-4</c:v>
                </c:pt>
                <c:pt idx="8243">
                  <c:v>5.4362700299996928E-4</c:v>
                </c:pt>
                <c:pt idx="8244">
                  <c:v>4.5440562781913133E-4</c:v>
                </c:pt>
                <c:pt idx="8245">
                  <c:v>3.6573823034035389E-4</c:v>
                </c:pt>
                <c:pt idx="8246">
                  <c:v>2.7761519351773742E-4</c:v>
                </c:pt>
                <c:pt idx="8247">
                  <c:v>1.900255182048817E-4</c:v>
                </c:pt>
                <c:pt idx="8248">
                  <c:v>1.0295687198704027E-4</c:v>
                </c:pt>
                <c:pt idx="8249">
                  <c:v>1.6395638246839929E-5</c:v>
                </c:pt>
                <c:pt idx="8250">
                  <c:v>-6.9673034661090101E-5</c:v>
                </c:pt>
                <c:pt idx="8251">
                  <c:v>-1.5526518424235485E-4</c:v>
                </c:pt>
                <c:pt idx="8252">
                  <c:v>-2.4039798480921434E-4</c:v>
                </c:pt>
                <c:pt idx="8253">
                  <c:v>-3.2508969864045048E-4</c:v>
                </c:pt>
                <c:pt idx="8254">
                  <c:v>-4.0935962744627938E-4</c:v>
                </c:pt>
                <c:pt idx="8255">
                  <c:v>-4.9322806422262089E-4</c:v>
                </c:pt>
                <c:pt idx="8256">
                  <c:v>-5.7671624557211225E-4</c:v>
                </c:pt>
                <c:pt idx="8257">
                  <c:v>-6.5984630456268633E-4</c:v>
                </c:pt>
                <c:pt idx="8258">
                  <c:v>-7.4264122418829222E-4</c:v>
                </c:pt>
                <c:pt idx="8259">
                  <c:v>-8.2512479149043493E-4</c:v>
                </c:pt>
                <c:pt idx="8260">
                  <c:v>-9.0732155239360676E-4</c:v>
                </c:pt>
                <c:pt idx="8261">
                  <c:v>-9.8925676730240303E-4</c:v>
                </c:pt>
                <c:pt idx="8262">
                  <c:v>-1.0709563675030888E-3</c:v>
                </c:pt>
                <c:pt idx="8263">
                  <c:v>-1.1524469124076836E-3</c:v>
                </c:pt>
                <c:pt idx="8264">
                  <c:v>-1.2337555476741463E-3</c:v>
                </c:pt>
                <c:pt idx="8265">
                  <c:v>-1.3149099642320646E-3</c:v>
                </c:pt>
                <c:pt idx="8266">
                  <c:v>-1.3959383085499042E-3</c:v>
                </c:pt>
                <c:pt idx="8267">
                  <c:v>-1.4768689371554202E-3</c:v>
                </c:pt>
                <c:pt idx="8268">
                  <c:v>-1.5577300448698082E-3</c:v>
                </c:pt>
                <c:pt idx="8269">
                  <c:v>-1.6385493589029772E-3</c:v>
                </c:pt>
                <c:pt idx="8270">
                  <c:v>-1.7193539717366931E-3</c:v>
                </c:pt>
                <c:pt idx="8271">
                  <c:v>-1.8001702346977214E-3</c:v>
                </c:pt>
                <c:pt idx="8272">
                  <c:v>-1.8810236641219791E-3</c:v>
                </c:pt>
                <c:pt idx="8273">
                  <c:v>-1.9619388572895986E-3</c:v>
                </c:pt>
                <c:pt idx="8274">
                  <c:v>-2.0429394174879606E-3</c:v>
                </c:pt>
                <c:pt idx="8275">
                  <c:v>-2.1240478876707746E-3</c:v>
                </c:pt>
                <c:pt idx="8276">
                  <c:v>-2.2052856922066817E-3</c:v>
                </c:pt>
                <c:pt idx="8277">
                  <c:v>-2.2866730862322114E-3</c:v>
                </c:pt>
                <c:pt idx="8278">
                  <c:v>-2.3682291121445305E-3</c:v>
                </c:pt>
                <c:pt idx="8279">
                  <c:v>-2.4499715627894518E-3</c:v>
                </c:pt>
                <c:pt idx="8280">
                  <c:v>-2.5319169509195371E-3</c:v>
                </c:pt>
                <c:pt idx="8281">
                  <c:v>-2.6140804845159811E-3</c:v>
                </c:pt>
                <c:pt idx="8282">
                  <c:v>-2.6964760475861253E-3</c:v>
                </c:pt>
                <c:pt idx="8283">
                  <c:v>-2.7791161860661632E-3</c:v>
                </c:pt>
                <c:pt idx="8284">
                  <c:v>-2.8620120984756111E-3</c:v>
                </c:pt>
                <c:pt idx="8285">
                  <c:v>-2.9451736309866819E-3</c:v>
                </c:pt>
                <c:pt idx="8286">
                  <c:v>-3.028609276587612E-3</c:v>
                </c:pt>
                <c:pt idx="8287">
                  <c:v>-3.1123261780344538E-3</c:v>
                </c:pt>
                <c:pt idx="8288">
                  <c:v>-3.1963301343007136E-3</c:v>
                </c:pt>
                <c:pt idx="8289">
                  <c:v>-3.2806256102485736E-3</c:v>
                </c:pt>
                <c:pt idx="8290">
                  <c:v>-3.3652157492593086E-3</c:v>
                </c:pt>
                <c:pt idx="8291">
                  <c:v>-3.4501024646937371E-3</c:v>
                </c:pt>
                <c:pt idx="8292">
                  <c:v>-3.535286773876949E-3</c:v>
                </c:pt>
                <c:pt idx="8293">
                  <c:v>-3.6207693292802938E-3</c:v>
                </c:pt>
                <c:pt idx="8294">
                  <c:v>-3.7065508523582641E-3</c:v>
                </c:pt>
                <c:pt idx="8295">
                  <c:v>-3.7926323581404576E-3</c:v>
                </c:pt>
                <c:pt idx="8296">
                  <c:v>-3.8790152900423217E-3</c:v>
                </c:pt>
                <c:pt idx="8297">
                  <c:v>-3.9657016384091245E-3</c:v>
                </c:pt>
                <c:pt idx="8298">
                  <c:v>-4.0526940469504912E-3</c:v>
                </c:pt>
                <c:pt idx="8299">
                  <c:v>-4.139995907893863E-3</c:v>
                </c:pt>
                <c:pt idx="8300">
                  <c:v>-4.2276114465211031E-3</c:v>
                </c:pt>
                <c:pt idx="8301">
                  <c:v>-4.3155457957195966E-3</c:v>
                </c:pt>
                <c:pt idx="8302">
                  <c:v>-4.4038050611520481E-3</c:v>
                </c:pt>
                <c:pt idx="8303">
                  <c:v>-4.492396377623332E-3</c:v>
                </c:pt>
                <c:pt idx="8304">
                  <c:v>-4.5813279571974399E-3</c:v>
                </c:pt>
                <c:pt idx="8305">
                  <c:v>-4.6706091295932103E-3</c:v>
                </c:pt>
                <c:pt idx="8306">
                  <c:v>-4.7602503753637936E-3</c:v>
                </c:pt>
                <c:pt idx="8307">
                  <c:v>-4.8502633523419747E-3</c:v>
                </c:pt>
                <c:pt idx="8308">
                  <c:v>-4.9406609158111833E-3</c:v>
                </c:pt>
                <c:pt idx="8309">
                  <c:v>-5.0314571328406851E-3</c:v>
                </c:pt>
                <c:pt idx="8310">
                  <c:v>-5.1226672912026592E-3</c:v>
                </c:pt>
                <c:pt idx="8311">
                  <c:v>-5.21430790326883E-3</c:v>
                </c:pt>
                <c:pt idx="8312">
                  <c:v>-5.3063967052650275E-3</c:v>
                </c:pt>
                <c:pt idx="8313">
                  <c:v>-5.3989526522433533E-3</c:v>
                </c:pt>
                <c:pt idx="8314">
                  <c:v>-5.4919959091136892E-3</c:v>
                </c:pt>
                <c:pt idx="8315">
                  <c:v>-5.5855478380588356E-3</c:v>
                </c:pt>
                <c:pt idx="8316">
                  <c:v>-5.6796309576015724E-3</c:v>
                </c:pt>
                <c:pt idx="8317">
                  <c:v>-5.7742688196906712E-3</c:v>
                </c:pt>
                <c:pt idx="8318">
                  <c:v>-5.8694858199185226E-3</c:v>
                </c:pt>
                <c:pt idx="8319">
                  <c:v>-5.9653070379508902E-3</c:v>
                </c:pt>
                <c:pt idx="8320">
                  <c:v>-6.0617581451587891E-3</c:v>
                </c:pt>
                <c:pt idx="8321">
                  <c:v>-6.1588653403261565E-3</c:v>
                </c:pt>
                <c:pt idx="8322">
                  <c:v>-6.2566552894120246E-3</c:v>
                </c:pt>
                <c:pt idx="8323">
                  <c:v>-6.355155068151431E-3</c:v>
                </c:pt>
                <c:pt idx="8324">
                  <c:v>-6.4543921073655182E-3</c:v>
                </c:pt>
                <c:pt idx="8325">
                  <c:v>-6.5543941408965373E-3</c:v>
                </c:pt>
                <c:pt idx="8326">
                  <c:v>-6.6551891560863094E-3</c:v>
                </c:pt>
                <c:pt idx="8327">
                  <c:v>-6.7568053467175464E-3</c:v>
                </c:pt>
                <c:pt idx="8328">
                  <c:v>-6.8592710683385997E-3</c:v>
                </c:pt>
                <c:pt idx="8329">
                  <c:v>-6.9626147958932903E-3</c:v>
                </c:pt>
                <c:pt idx="8330">
                  <c:v>-7.0668650835786322E-3</c:v>
                </c:pt>
                <c:pt idx="8331">
                  <c:v>-7.1720505268545263E-3</c:v>
                </c:pt>
                <c:pt idx="8332">
                  <c:v>-7.2781997265306455E-3</c:v>
                </c:pt>
                <c:pt idx="8333">
                  <c:v>-7.3853412548581807E-3</c:v>
                </c:pt>
                <c:pt idx="8334">
                  <c:v>-7.4935036235521252E-3</c:v>
                </c:pt>
                <c:pt idx="8335">
                  <c:v>-7.6027152536768542E-3</c:v>
                </c:pt>
                <c:pt idx="8336">
                  <c:v>-7.7130044473235739E-3</c:v>
                </c:pt>
                <c:pt idx="8337">
                  <c:v>-7.824399361012993E-3</c:v>
                </c:pt>
                <c:pt idx="8338">
                  <c:v>-7.9369279807571021E-3</c:v>
                </c:pt>
                <c:pt idx="8339">
                  <c:v>-8.0506180987154341E-3</c:v>
                </c:pt>
                <c:pt idx="8340">
                  <c:v>-8.1654972913828873E-3</c:v>
                </c:pt>
                <c:pt idx="8341">
                  <c:v>-8.2815928992475852E-3</c:v>
                </c:pt>
                <c:pt idx="8342">
                  <c:v>-8.3989320078589023E-3</c:v>
                </c:pt>
                <c:pt idx="8343">
                  <c:v>-8.5175414302472441E-3</c:v>
                </c:pt>
                <c:pt idx="8344">
                  <c:v>-8.6374476906387748E-3</c:v>
                </c:pt>
                <c:pt idx="8345">
                  <c:v>-8.7586770094098734E-3</c:v>
                </c:pt>
                <c:pt idx="8346">
                  <c:v>-8.8812552892274244E-3</c:v>
                </c:pt>
                <c:pt idx="8347">
                  <c:v>-9.0052081023228956E-3</c:v>
                </c:pt>
                <c:pt idx="8348">
                  <c:v>-9.1305606788494153E-3</c:v>
                </c:pt>
                <c:pt idx="8349">
                  <c:v>-9.2573378962726594E-3</c:v>
                </c:pt>
                <c:pt idx="8350">
                  <c:v>-9.3855642697479036E-3</c:v>
                </c:pt>
                <c:pt idx="8351">
                  <c:v>-9.5152639434369461E-3</c:v>
                </c:pt>
                <c:pt idx="8352">
                  <c:v>-9.6464606827202041E-3</c:v>
                </c:pt>
                <c:pt idx="8353">
                  <c:v>-9.7791778672605845E-3</c:v>
                </c:pt>
                <c:pt idx="8354">
                  <c:v>-9.9134384147668477E-3</c:v>
                </c:pt>
                <c:pt idx="8355">
                  <c:v>-1.0049264484427375E-2</c:v>
                </c:pt>
                <c:pt idx="8356">
                  <c:v>-1.0186677001517659E-2</c:v>
                </c:pt>
                <c:pt idx="8357">
                  <c:v>-1.0325695274237538E-2</c:v>
                </c:pt>
                <c:pt idx="8358">
                  <c:v>-1.0466336805622804E-2</c:v>
                </c:pt>
                <c:pt idx="8359">
                  <c:v>-1.0608617190289158E-2</c:v>
                </c:pt>
                <c:pt idx="8360">
                  <c:v>-1.0752550028099252E-2</c:v>
                </c:pt>
                <c:pt idx="8361">
                  <c:v>-1.0898146850735676E-2</c:v>
                </c:pt>
                <c:pt idx="8362">
                  <c:v>-1.1045417060239239E-2</c:v>
                </c:pt>
                <c:pt idx="8363">
                  <c:v>-1.1194367878732549E-2</c:v>
                </c:pt>
                <c:pt idx="8364">
                  <c:v>-1.1345004308589111E-2</c:v>
                </c:pt>
                <c:pt idx="8365">
                  <c:v>-1.1497329102341585E-2</c:v>
                </c:pt>
                <c:pt idx="8366">
                  <c:v>-1.1651342741655949E-2</c:v>
                </c:pt>
                <c:pt idx="8367">
                  <c:v>-1.1807043424729378E-2</c:v>
                </c:pt>
                <c:pt idx="8368">
                  <c:v>-1.1964427061500572E-2</c:v>
                </c:pt>
                <c:pt idx="8369">
                  <c:v>-1.2123487276090276E-2</c:v>
                </c:pt>
                <c:pt idx="8370">
                  <c:v>-1.2284215415918561E-2</c:v>
                </c:pt>
                <c:pt idx="8371">
                  <c:v>-1.2446600566972464E-2</c:v>
                </c:pt>
                <c:pt idx="8372">
                  <c:v>-1.2610629574724383E-2</c:v>
                </c:pt>
                <c:pt idx="8373">
                  <c:v>-1.2776287070226811E-2</c:v>
                </c:pt>
                <c:pt idx="8374">
                  <c:v>-1.2943555500933759E-2</c:v>
                </c:pt>
                <c:pt idx="8375">
                  <c:v>-1.3112415165822656E-2</c:v>
                </c:pt>
                <c:pt idx="8376">
                  <c:v>-1.3282844254413508E-2</c:v>
                </c:pt>
                <c:pt idx="8377">
                  <c:v>-1.3454818889303588E-2</c:v>
                </c:pt>
                <c:pt idx="8378">
                  <c:v>-1.3628313171857342E-2</c:v>
                </c:pt>
                <c:pt idx="8379">
                  <c:v>-1.3803299315288736E-2</c:v>
                </c:pt>
                <c:pt idx="8380">
                  <c:v>-1.3979748046959992E-2</c:v>
                </c:pt>
                <c:pt idx="8381">
                  <c:v>-1.4157629229479773E-2</c:v>
                </c:pt>
                <c:pt idx="8382">
                  <c:v>-1.4336912373282239E-2</c:v>
                </c:pt>
                <c:pt idx="8383">
                  <c:v>-1.4517566916309189E-2</c:v>
                </c:pt>
                <c:pt idx="8384">
                  <c:v>-1.4699562403491965E-2</c:v>
                </c:pt>
                <c:pt idx="8385">
                  <c:v>-1.4882868647679163E-2</c:v>
                </c:pt>
                <c:pt idx="8386">
                  <c:v>-1.5067455876596211E-2</c:v>
                </c:pt>
                <c:pt idx="8387">
                  <c:v>-1.5253294866727725E-2</c:v>
                </c:pt>
                <c:pt idx="8388">
                  <c:v>-1.5440357064834237E-2</c:v>
                </c:pt>
                <c:pt idx="8389">
                  <c:v>-1.5628614697781602E-2</c:v>
                </c:pt>
                <c:pt idx="8390">
                  <c:v>-1.5818040871334212E-2</c:v>
                </c:pt>
                <c:pt idx="8391">
                  <c:v>-1.6008609658536923E-2</c:v>
                </c:pt>
                <c:pt idx="8392">
                  <c:v>-1.6200296178285299E-2</c:v>
                </c:pt>
                <c:pt idx="8393">
                  <c:v>-1.6393076664659157E-2</c:v>
                </c:pt>
                <c:pt idx="8394">
                  <c:v>-1.6586928527569978E-2</c:v>
                </c:pt>
                <c:pt idx="8395">
                  <c:v>-1.6781830405249956E-2</c:v>
                </c:pt>
                <c:pt idx="8396">
                  <c:v>-1.6977762209087321E-2</c:v>
                </c:pt>
                <c:pt idx="8397">
                  <c:v>-1.7174705161290934E-2</c:v>
                </c:pt>
                <c:pt idx="8398">
                  <c:v>-1.7372641825845699E-2</c:v>
                </c:pt>
                <c:pt idx="8399">
                  <c:v>-1.7571556133199669E-2</c:v>
                </c:pt>
                <c:pt idx="8400">
                  <c:v>-1.7771433399103902E-2</c:v>
                </c:pt>
                <c:pt idx="8401">
                  <c:v>-1.7972260338006581E-2</c:v>
                </c:pt>
                <c:pt idx="8402">
                  <c:v>-1.8174025071384322E-2</c:v>
                </c:pt>
                <c:pt idx="8403">
                  <c:v>-1.8376717131375533E-2</c:v>
                </c:pt>
                <c:pt idx="8404">
                  <c:v>-1.8580327393486768E-2</c:v>
                </c:pt>
                <c:pt idx="8405">
                  <c:v>-1.8784847795324962E-2</c:v>
                </c:pt>
                <c:pt idx="8406">
                  <c:v>-1.8990270881118227E-2</c:v>
                </c:pt>
                <c:pt idx="8407">
                  <c:v>-1.9196589429752199E-2</c:v>
                </c:pt>
                <c:pt idx="8408">
                  <c:v>-1.9403796264300509E-2</c:v>
                </c:pt>
                <c:pt idx="8409">
                  <c:v>-1.9611884138666508E-2</c:v>
                </c:pt>
                <c:pt idx="8410">
                  <c:v>-1.9820845637136958E-2</c:v>
                </c:pt>
                <c:pt idx="8411">
                  <c:v>-2.0030673083305379E-2</c:v>
                </c:pt>
                <c:pt idx="8412">
                  <c:v>-2.0241358457729727E-2</c:v>
                </c:pt>
                <c:pt idx="8413">
                  <c:v>-2.0452893323828276E-2</c:v>
                </c:pt>
                <c:pt idx="8414">
                  <c:v>-2.0665268761542423E-2</c:v>
                </c:pt>
                <c:pt idx="8415">
                  <c:v>-2.0878475308314402E-2</c:v>
                </c:pt>
                <c:pt idx="8416">
                  <c:v>-2.1092502906947176E-2</c:v>
                </c:pt>
                <c:pt idx="8417">
                  <c:v>-2.1307340859931717E-2</c:v>
                </c:pt>
                <c:pt idx="8418">
                  <c:v>-2.1522977789844796E-2</c:v>
                </c:pt>
                <c:pt idx="8419">
                  <c:v>-2.1739401605437744E-2</c:v>
                </c:pt>
                <c:pt idx="8420">
                  <c:v>-2.195659947305317E-2</c:v>
                </c:pt>
                <c:pt idx="8421">
                  <c:v>-2.2174557793022884E-2</c:v>
                </c:pt>
                <c:pt idx="8422">
                  <c:v>-2.2393262180716182E-2</c:v>
                </c:pt>
                <c:pt idx="8423">
                  <c:v>-2.2612697451922247E-2</c:v>
                </c:pt>
                <c:pt idx="8424">
                  <c:v>-2.2832847612265953E-2</c:v>
                </c:pt>
                <c:pt idx="8425">
                  <c:v>-2.3053695850369607E-2</c:v>
                </c:pt>
                <c:pt idx="8426">
                  <c:v>-2.3275224534487781E-2</c:v>
                </c:pt>
                <c:pt idx="8427">
                  <c:v>-2.3497415212354798E-2</c:v>
                </c:pt>
                <c:pt idx="8428">
                  <c:v>-2.3720248613997925E-2</c:v>
                </c:pt>
                <c:pt idx="8429">
                  <c:v>-2.3943704657281153E-2</c:v>
                </c:pt>
                <c:pt idx="8430">
                  <c:v>-2.4167762455956605E-2</c:v>
                </c:pt>
                <c:pt idx="8431">
                  <c:v>-2.4392400330011877E-2</c:v>
                </c:pt>
                <c:pt idx="8432">
                  <c:v>-2.4617595818112868E-2</c:v>
                </c:pt>
                <c:pt idx="8433">
                  <c:v>-2.4843325691951898E-2</c:v>
                </c:pt>
                <c:pt idx="8434">
                  <c:v>-2.5069565972321659E-2</c:v>
                </c:pt>
                <c:pt idx="8435">
                  <c:v>-2.5296291946744764E-2</c:v>
                </c:pt>
                <c:pt idx="8436">
                  <c:v>-2.5523478188498448E-2</c:v>
                </c:pt>
                <c:pt idx="8437">
                  <c:v>-2.5751098576883045E-2</c:v>
                </c:pt>
                <c:pt idx="8438">
                  <c:v>-2.59791263185912E-2</c:v>
                </c:pt>
                <c:pt idx="8439">
                  <c:v>-2.6207533970043675E-2</c:v>
                </c:pt>
                <c:pt idx="8440">
                  <c:v>-2.6436293460564888E-2</c:v>
                </c:pt>
                <c:pt idx="8441">
                  <c:v>-2.6665376150635897E-2</c:v>
                </c:pt>
                <c:pt idx="8442">
                  <c:v>-2.6894752999102288E-2</c:v>
                </c:pt>
                <c:pt idx="8443">
                  <c:v>-2.7124394818875252E-2</c:v>
                </c:pt>
                <c:pt idx="8444">
                  <c:v>-2.7354272488183839E-2</c:v>
                </c:pt>
                <c:pt idx="8445">
                  <c:v>-2.7584357066871987E-2</c:v>
                </c:pt>
                <c:pt idx="8446">
                  <c:v>-2.7814619871659896E-2</c:v>
                </c:pt>
                <c:pt idx="8447">
                  <c:v>-2.8045032543551125E-2</c:v>
                </c:pt>
                <c:pt idx="8448">
                  <c:v>-2.8275567109264172E-2</c:v>
                </c:pt>
                <c:pt idx="8449">
                  <c:v>-2.8506196037065456E-2</c:v>
                </c:pt>
                <c:pt idx="8450">
                  <c:v>-2.8736892287307619E-2</c:v>
                </c:pt>
                <c:pt idx="8451">
                  <c:v>-2.896762935796246E-2</c:v>
                </c:pt>
                <c:pt idx="8452">
                  <c:v>-2.9198381325427143E-2</c:v>
                </c:pt>
                <c:pt idx="8453">
                  <c:v>-2.9429122880870299E-2</c:v>
                </c:pt>
                <c:pt idx="8454">
                  <c:v>-2.9659829362374612E-2</c:v>
                </c:pt>
                <c:pt idx="8455">
                  <c:v>-2.9890476783121542E-2</c:v>
                </c:pt>
                <c:pt idx="8456">
                  <c:v>-3.0121041855853674E-2</c:v>
                </c:pt>
                <c:pt idx="8457">
                  <c:v>-3.0351502013840577E-2</c:v>
                </c:pt>
                <c:pt idx="8458">
                  <c:v>-3.0581835428563884E-2</c:v>
                </c:pt>
                <c:pt idx="8459">
                  <c:v>-3.0812021024328545E-2</c:v>
                </c:pt>
                <c:pt idx="8460">
                  <c:v>-3.1042038489997717E-2</c:v>
                </c:pt>
                <c:pt idx="8461">
                  <c:v>-3.1271868288040038E-2</c:v>
                </c:pt>
                <c:pt idx="8462">
                  <c:v>-3.1501491661069782E-2</c:v>
                </c:pt>
                <c:pt idx="8463">
                  <c:v>-3.1730890636051896E-2</c:v>
                </c:pt>
                <c:pt idx="8464">
                  <c:v>-3.1960048026335904E-2</c:v>
                </c:pt>
                <c:pt idx="8465">
                  <c:v>-3.2188947431675191E-2</c:v>
                </c:pt>
                <c:pt idx="8466">
                  <c:v>-3.2417573236380622E-2</c:v>
                </c:pt>
                <c:pt idx="8467">
                  <c:v>-3.2645910605750249E-2</c:v>
                </c:pt>
                <c:pt idx="8468">
                  <c:v>-3.2873945480909661E-2</c:v>
                </c:pt>
                <c:pt idx="8469">
                  <c:v>-3.3101664572191096E-2</c:v>
                </c:pt>
                <c:pt idx="8470">
                  <c:v>-3.3329055351174981E-2</c:v>
                </c:pt>
                <c:pt idx="8471">
                  <c:v>-3.3556106041503629E-2</c:v>
                </c:pt>
                <c:pt idx="8472">
                  <c:v>-3.378280560858414E-2</c:v>
                </c:pt>
                <c:pt idx="8473">
                  <c:v>-3.4009143748278431E-2</c:v>
                </c:pt>
                <c:pt idx="8474">
                  <c:v>-3.423511087468082E-2</c:v>
                </c:pt>
                <c:pt idx="8475">
                  <c:v>-3.4460698107075395E-2</c:v>
                </c:pt>
                <c:pt idx="8476">
                  <c:v>-3.4685897256160884E-2</c:v>
                </c:pt>
                <c:pt idx="8477">
                  <c:v>-3.491070080962564E-2</c:v>
                </c:pt>
                <c:pt idx="8478">
                  <c:v>-3.5135101917150746E-2</c:v>
                </c:pt>
                <c:pt idx="8479">
                  <c:v>-3.5359094374914496E-2</c:v>
                </c:pt>
                <c:pt idx="8480">
                  <c:v>-3.5582672609667583E-2</c:v>
                </c:pt>
                <c:pt idx="8481">
                  <c:v>-3.5805831662443457E-2</c:v>
                </c:pt>
                <c:pt idx="8482">
                  <c:v>-3.602856717196519E-2</c:v>
                </c:pt>
                <c:pt idx="8483">
                  <c:v>-3.6250875357805551E-2</c:v>
                </c:pt>
                <c:pt idx="8484">
                  <c:v>-3.6472753003353862E-2</c:v>
                </c:pt>
                <c:pt idx="8485">
                  <c:v>-3.6694197438639532E-2</c:v>
                </c:pt>
                <c:pt idx="8486">
                  <c:v>-3.6915206523058783E-2</c:v>
                </c:pt>
                <c:pt idx="8487">
                  <c:v>-3.7135778628047983E-2</c:v>
                </c:pt>
                <c:pt idx="8488">
                  <c:v>-3.7355912619743921E-2</c:v>
                </c:pt>
                <c:pt idx="8489">
                  <c:v>-3.7575607841668496E-2</c:v>
                </c:pt>
                <c:pt idx="8490">
                  <c:v>-3.779486409747243E-2</c:v>
                </c:pt>
                <c:pt idx="8491">
                  <c:v>-3.8013681633770106E-2</c:v>
                </c:pt>
                <c:pt idx="8492">
                  <c:v>-3.8232061123095039E-2</c:v>
                </c:pt>
                <c:pt idx="8493">
                  <c:v>-3.8450003647003246E-2</c:v>
                </c:pt>
                <c:pt idx="8494">
                  <c:v>-3.8667510679349287E-2</c:v>
                </c:pt>
                <c:pt idx="8495">
                  <c:v>-3.8884584069757817E-2</c:v>
                </c:pt>
                <c:pt idx="8496">
                  <c:v>-3.9101226027311468E-2</c:v>
                </c:pt>
                <c:pt idx="8497">
                  <c:v>-3.9317439104473634E-2</c:v>
                </c:pt>
                <c:pt idx="8498">
                  <c:v>-3.9533226181263419E-2</c:v>
                </c:pt>
                <c:pt idx="8499">
                  <c:v>-3.97485904496978E-2</c:v>
                </c:pt>
                <c:pt idx="8500">
                  <c:v>-3.9963535398514757E-2</c:v>
                </c:pt>
                <c:pt idx="8501">
                  <c:v>-4.0178064798189313E-2</c:v>
                </c:pt>
                <c:pt idx="8502">
                  <c:v>-4.0392182686253358E-2</c:v>
                </c:pt>
                <c:pt idx="8503">
                  <c:v>-4.0605893352928184E-2</c:v>
                </c:pt>
                <c:pt idx="8504">
                  <c:v>-4.0819201359298174E-2</c:v>
                </c:pt>
                <c:pt idx="8505">
                  <c:v>-4.1032111657420559E-2</c:v>
                </c:pt>
                <c:pt idx="8506">
                  <c:v>-4.1244629793285845E-2</c:v>
                </c:pt>
                <c:pt idx="8507">
                  <c:v>-4.1456762068049026E-2</c:v>
                </c:pt>
                <c:pt idx="8508">
                  <c:v>-4.1668515610254926E-2</c:v>
                </c:pt>
                <c:pt idx="8509">
                  <c:v>-4.1879898409707274E-2</c:v>
                </c:pt>
                <c:pt idx="8510">
                  <c:v>-4.2090919344176032E-2</c:v>
                </c:pt>
                <c:pt idx="8511">
                  <c:v>-4.2301588200775092E-2</c:v>
                </c:pt>
                <c:pt idx="8512">
                  <c:v>-4.2511915692428633E-2</c:v>
                </c:pt>
                <c:pt idx="8513">
                  <c:v>-4.2721913469769536E-2</c:v>
                </c:pt>
                <c:pt idx="8514">
                  <c:v>-4.2931594128796192E-2</c:v>
                </c:pt>
                <c:pt idx="8515">
                  <c:v>-4.3140971214596771E-2</c:v>
                </c:pt>
                <c:pt idx="8516">
                  <c:v>-4.3350059221436692E-2</c:v>
                </c:pt>
                <c:pt idx="8517">
                  <c:v>-4.3558873589488845E-2</c:v>
                </c:pt>
                <c:pt idx="8518">
                  <c:v>-4.3767430698473546E-2</c:v>
                </c:pt>
                <c:pt idx="8519">
                  <c:v>-4.3975747858460604E-2</c:v>
                </c:pt>
                <c:pt idx="8520">
                  <c:v>-4.418384329807392E-2</c:v>
                </c:pt>
                <c:pt idx="8521">
                  <c:v>-4.43917361503256E-2</c:v>
                </c:pt>
                <c:pt idx="8522">
                  <c:v>-4.4599446436294821E-2</c:v>
                </c:pt>
                <c:pt idx="8523">
                  <c:v>-4.4806995046855994E-2</c:v>
                </c:pt>
                <c:pt idx="8524">
                  <c:v>-4.5014403722647631E-2</c:v>
                </c:pt>
                <c:pt idx="8525">
                  <c:v>-4.5221695032465002E-2</c:v>
                </c:pt>
                <c:pt idx="8526">
                  <c:v>-4.5428892350247566E-2</c:v>
                </c:pt>
                <c:pt idx="8527">
                  <c:v>-4.5636019830823098E-2</c:v>
                </c:pt>
                <c:pt idx="8528">
                  <c:v>-4.5843102384561116E-2</c:v>
                </c:pt>
                <c:pt idx="8529">
                  <c:v>-4.6050165590032818E-2</c:v>
                </c:pt>
                <c:pt idx="8530">
                  <c:v>-4.625723541334438E-2</c:v>
                </c:pt>
                <c:pt idx="8531">
                  <c:v>-4.6464337770441913E-2</c:v>
                </c:pt>
                <c:pt idx="8532">
                  <c:v>-4.6671498168550776E-2</c:v>
                </c:pt>
                <c:pt idx="8533">
                  <c:v>-4.6878741516439879E-2</c:v>
                </c:pt>
                <c:pt idx="8534">
                  <c:v>-4.7086092007655789E-2</c:v>
                </c:pt>
                <c:pt idx="8535">
                  <c:v>-4.7293573017723939E-2</c:v>
                </c:pt>
                <c:pt idx="8536">
                  <c:v>-4.7501207011937101E-2</c:v>
                </c:pt>
                <c:pt idx="8537">
                  <c:v>-4.770901546302312E-2</c:v>
                </c:pt>
                <c:pt idx="8538">
                  <c:v>-4.791701877811716E-2</c:v>
                </c:pt>
                <c:pt idx="8539">
                  <c:v>-4.812523623449088E-2</c:v>
                </c:pt>
                <c:pt idx="8540">
                  <c:v>-4.8333685923514981E-2</c:v>
                </c:pt>
                <c:pt idx="8541">
                  <c:v>-4.8542384702352954E-2</c:v>
                </c:pt>
                <c:pt idx="8542">
                  <c:v>-4.8751348152906292E-2</c:v>
                </c:pt>
                <c:pt idx="8543">
                  <c:v>-4.8960590547551169E-2</c:v>
                </c:pt>
                <c:pt idx="8544">
                  <c:v>-4.9170124821228574E-2</c:v>
                </c:pt>
                <c:pt idx="8545">
                  <c:v>-4.9379962549467721E-2</c:v>
                </c:pt>
                <c:pt idx="8546">
                  <c:v>-4.9590113931943208E-2</c:v>
                </c:pt>
                <c:pt idx="8547">
                  <c:v>-4.9800587781183403E-2</c:v>
                </c:pt>
                <c:pt idx="8548">
                  <c:v>-5.0011391516066872E-2</c:v>
                </c:pt>
                <c:pt idx="8549">
                  <c:v>-5.0222531159759193E-2</c:v>
                </c:pt>
                <c:pt idx="8550">
                  <c:v>-5.043401134176085E-2</c:v>
                </c:pt>
                <c:pt idx="8551">
                  <c:v>-5.064583530375151E-2</c:v>
                </c:pt>
                <c:pt idx="8552">
                  <c:v>-5.0858004908932684E-2</c:v>
                </c:pt>
                <c:pt idx="8553">
                  <c:v>-5.1070520654584416E-2</c:v>
                </c:pt>
                <c:pt idx="8554">
                  <c:v>-5.1283381687567978E-2</c:v>
                </c:pt>
                <c:pt idx="8555">
                  <c:v>-5.1496585822518107E-2</c:v>
                </c:pt>
                <c:pt idx="8556">
                  <c:v>-5.1710129562483401E-2</c:v>
                </c:pt>
                <c:pt idx="8557">
                  <c:v>-5.1924008121786228E-2</c:v>
                </c:pt>
                <c:pt idx="8558">
                  <c:v>-5.2138215450884526E-2</c:v>
                </c:pt>
                <c:pt idx="8559">
                  <c:v>-5.235274426303161E-2</c:v>
                </c:pt>
                <c:pt idx="8560">
                  <c:v>-5.2567586062540042E-2</c:v>
                </c:pt>
                <c:pt idx="8561">
                  <c:v>-5.2782731174467641E-2</c:v>
                </c:pt>
                <c:pt idx="8562">
                  <c:v>-5.29981687755533E-2</c:v>
                </c:pt>
                <c:pt idx="8563">
                  <c:v>-5.3213886926241412E-2</c:v>
                </c:pt>
                <c:pt idx="8564">
                  <c:v>-5.342987260364207E-2</c:v>
                </c:pt>
                <c:pt idx="8565">
                  <c:v>-5.3646111735285315E-2</c:v>
                </c:pt>
                <c:pt idx="8566">
                  <c:v>-5.3862589233534236E-2</c:v>
                </c:pt>
                <c:pt idx="8567">
                  <c:v>-5.4079289030532426E-2</c:v>
                </c:pt>
                <c:pt idx="8568">
                  <c:v>-5.4296194113568202E-2</c:v>
                </c:pt>
                <c:pt idx="8569">
                  <c:v>-5.4513286560745597E-2</c:v>
                </c:pt>
                <c:pt idx="8570">
                  <c:v>-5.4730547576860591E-2</c:v>
                </c:pt>
                <c:pt idx="8571">
                  <c:v>-5.4947957529386957E-2</c:v>
                </c:pt>
                <c:pt idx="8572">
                  <c:v>-5.5165495984483622E-2</c:v>
                </c:pt>
                <c:pt idx="8573">
                  <c:v>-5.5383141742941441E-2</c:v>
                </c:pt>
                <c:pt idx="8574">
                  <c:v>-5.560087287599369E-2</c:v>
                </c:pt>
                <c:pt idx="8575">
                  <c:v>-5.5818666760920066E-2</c:v>
                </c:pt>
                <c:pt idx="8576">
                  <c:v>-5.6036500116379784E-2</c:v>
                </c:pt>
                <c:pt idx="8577">
                  <c:v>-5.6254349037414657E-2</c:v>
                </c:pt>
                <c:pt idx="8578">
                  <c:v>-5.6472189030067725E-2</c:v>
                </c:pt>
                <c:pt idx="8579">
                  <c:v>-5.6689995045567973E-2</c:v>
                </c:pt>
                <c:pt idx="8580">
                  <c:v>-5.6907741514036284E-2</c:v>
                </c:pt>
                <c:pt idx="8581">
                  <c:v>-5.7125402377671448E-2</c:v>
                </c:pt>
                <c:pt idx="8582">
                  <c:v>-5.7342951123380198E-2</c:v>
                </c:pt>
                <c:pt idx="8583">
                  <c:v>-5.7560360814817399E-2</c:v>
                </c:pt>
                <c:pt idx="8584">
                  <c:v>-5.7777604123807877E-2</c:v>
                </c:pt>
                <c:pt idx="8585">
                  <c:v>-5.7994653361123409E-2</c:v>
                </c:pt>
                <c:pt idx="8586">
                  <c:v>-5.8211480506592417E-2</c:v>
                </c:pt>
                <c:pt idx="8587">
                  <c:v>-5.8428057238522312E-2</c:v>
                </c:pt>
                <c:pt idx="8588">
                  <c:v>-5.8644354962417794E-2</c:v>
                </c:pt>
                <c:pt idx="8589">
                  <c:v>-5.8860344838980901E-2</c:v>
                </c:pt>
                <c:pt idx="8590">
                  <c:v>-5.9075997811380593E-2</c:v>
                </c:pt>
                <c:pt idx="8591">
                  <c:v>-5.9291284636796365E-2</c:v>
                </c:pt>
                <c:pt idx="8592">
                  <c:v>-5.9506175933024499E-2</c:v>
                </c:pt>
                <c:pt idx="8593">
                  <c:v>-5.9720642237171724E-2</c:v>
                </c:pt>
                <c:pt idx="8594">
                  <c:v>-5.9934654057047898E-2</c:v>
                </c:pt>
                <c:pt idx="8595">
                  <c:v>-6.0148181907900007E-2</c:v>
                </c:pt>
                <c:pt idx="8596">
                  <c:v>-6.036119634236782E-2</c:v>
                </c:pt>
                <c:pt idx="8597">
                  <c:v>-6.0573667978516189E-2</c:v>
                </c:pt>
                <c:pt idx="8598">
                  <c:v>-6.0785567526232105E-2</c:v>
                </c:pt>
                <c:pt idx="8599">
                  <c:v>-6.0996865812056079E-2</c:v>
                </c:pt>
                <c:pt idx="8600">
                  <c:v>-6.1207533802506556E-2</c:v>
                </c:pt>
                <c:pt idx="8601">
                  <c:v>-6.1417542625955404E-2</c:v>
                </c:pt>
                <c:pt idx="8602">
                  <c:v>-6.1626863593110447E-2</c:v>
                </c:pt>
                <c:pt idx="8603">
                  <c:v>-6.1835468216159706E-2</c:v>
                </c:pt>
                <c:pt idx="8604">
                  <c:v>-6.2043328226631389E-2</c:v>
                </c:pt>
                <c:pt idx="8605">
                  <c:v>-6.2250415592021324E-2</c:v>
                </c:pt>
                <c:pt idx="8606">
                  <c:v>-6.2456702531239187E-2</c:v>
                </c:pt>
                <c:pt idx="8607">
                  <c:v>-6.2662161528922511E-2</c:v>
                </c:pt>
                <c:pt idx="8608">
                  <c:v>-6.2866765348667128E-2</c:v>
                </c:pt>
                <c:pt idx="8609">
                  <c:v>-6.3070487045220627E-2</c:v>
                </c:pt>
                <c:pt idx="8610">
                  <c:v>-6.3273299975684386E-2</c:v>
                </c:pt>
                <c:pt idx="8611">
                  <c:v>-6.3475177809768579E-2</c:v>
                </c:pt>
                <c:pt idx="8612">
                  <c:v>-6.3676094539142358E-2</c:v>
                </c:pt>
                <c:pt idx="8613">
                  <c:v>-6.3876024485922972E-2</c:v>
                </c:pt>
                <c:pt idx="8614">
                  <c:v>-6.4074942310339528E-2</c:v>
                </c:pt>
                <c:pt idx="8615">
                  <c:v>-6.4272823017616415E-2</c:v>
                </c:pt>
                <c:pt idx="8616">
                  <c:v>-6.446964196410955E-2</c:v>
                </c:pt>
                <c:pt idx="8617">
                  <c:v>-6.4665374862734215E-2</c:v>
                </c:pt>
                <c:pt idx="8618">
                  <c:v>-6.4859997787719101E-2</c:v>
                </c:pt>
                <c:pt idx="8619">
                  <c:v>-6.5053487178721101E-2</c:v>
                </c:pt>
                <c:pt idx="8620">
                  <c:v>-6.5245819844333322E-2</c:v>
                </c:pt>
                <c:pt idx="8621">
                  <c:v>-6.5436972965019005E-2</c:v>
                </c:pt>
                <c:pt idx="8622">
                  <c:v>-6.5626924095500971E-2</c:v>
                </c:pt>
                <c:pt idx="8623">
                  <c:v>-6.5815651166637235E-2</c:v>
                </c:pt>
                <c:pt idx="8624">
                  <c:v>-6.6003132486810598E-2</c:v>
                </c:pt>
                <c:pt idx="8625">
                  <c:v>-6.6189346742859964E-2</c:v>
                </c:pt>
                <c:pt idx="8626">
                  <c:v>-6.6374273000579811E-2</c:v>
                </c:pt>
                <c:pt idx="8627">
                  <c:v>-6.6557890704812897E-2</c:v>
                </c:pt>
                <c:pt idx="8628">
                  <c:v>-6.6740179679161279E-2</c:v>
                </c:pt>
                <c:pt idx="8629">
                  <c:v>-6.6921120125338421E-2</c:v>
                </c:pt>
                <c:pt idx="8630">
                  <c:v>-6.7100692622185112E-2</c:v>
                </c:pt>
                <c:pt idx="8631">
                  <c:v>-6.7278878124370958E-2</c:v>
                </c:pt>
                <c:pt idx="8632">
                  <c:v>-6.7455657960802121E-2</c:v>
                </c:pt>
                <c:pt idx="8633">
                  <c:v>-6.7631013832754591E-2</c:v>
                </c:pt>
                <c:pt idx="8634">
                  <c:v>-6.7804927811753013E-2</c:v>
                </c:pt>
                <c:pt idx="8635">
                  <c:v>-6.7977382337212025E-2</c:v>
                </c:pt>
                <c:pt idx="8636">
                  <c:v>-6.8148360213858547E-2</c:v>
                </c:pt>
                <c:pt idx="8637">
                  <c:v>-6.8317844608950823E-2</c:v>
                </c:pt>
                <c:pt idx="8638">
                  <c:v>-6.848581904931049E-2</c:v>
                </c:pt>
                <c:pt idx="8639">
                  <c:v>-6.8652267418182672E-2</c:v>
                </c:pt>
                <c:pt idx="8640">
                  <c:v>-6.8817173951938468E-2</c:v>
                </c:pt>
                <c:pt idx="8641">
                  <c:v>-6.8980523243664896E-2</c:v>
                </c:pt>
                <c:pt idx="8642">
                  <c:v>-6.9142300268798224E-2</c:v>
                </c:pt>
                <c:pt idx="8643">
                  <c:v>-6.9302490428646363E-2</c:v>
                </c:pt>
                <c:pt idx="8644">
                  <c:v>-6.946107958462458E-2</c:v>
                </c:pt>
                <c:pt idx="8645">
                  <c:v>-6.9618054072897922E-2</c:v>
                </c:pt>
                <c:pt idx="8646">
                  <c:v>-6.9773400710493164E-2</c:v>
                </c:pt>
                <c:pt idx="8647">
                  <c:v>-6.9927106799697797E-2</c:v>
                </c:pt>
                <c:pt idx="8648">
                  <c:v>-7.0079160131155629E-2</c:v>
                </c:pt>
                <c:pt idx="8649">
                  <c:v>-7.0229548985758408E-2</c:v>
                </c:pt>
                <c:pt idx="8650">
                  <c:v>-7.0378262135417979E-2</c:v>
                </c:pt>
                <c:pt idx="8651">
                  <c:v>-7.0525288842797712E-2</c:v>
                </c:pt>
                <c:pt idx="8652">
                  <c:v>-7.0670618860079526E-2</c:v>
                </c:pt>
                <c:pt idx="8653">
                  <c:v>-7.0814242426837704E-2</c:v>
                </c:pt>
                <c:pt idx="8654">
                  <c:v>-7.0956150267088736E-2</c:v>
                </c:pt>
                <c:pt idx="8655">
                  <c:v>-7.109633358558215E-2</c:v>
                </c:pt>
                <c:pt idx="8656">
                  <c:v>-7.1234784063394049E-2</c:v>
                </c:pt>
                <c:pt idx="8657">
                  <c:v>-7.137149385288262E-2</c:v>
                </c:pt>
                <c:pt idx="8658">
                  <c:v>-7.150645557206102E-2</c:v>
                </c:pt>
                <c:pt idx="8659">
                  <c:v>-7.1639662298440959E-2</c:v>
                </c:pt>
                <c:pt idx="8660">
                  <c:v>-7.177110756239663E-2</c:v>
                </c:pt>
                <c:pt idx="8661">
                  <c:v>-7.1900785340096862E-2</c:v>
                </c:pt>
                <c:pt idx="8662">
                  <c:v>-7.2028690046050156E-2</c:v>
                </c:pt>
                <c:pt idx="8663">
                  <c:v>-7.2154816525304852E-2</c:v>
                </c:pt>
                <c:pt idx="8664">
                  <c:v>-7.2279160045344792E-2</c:v>
                </c:pt>
                <c:pt idx="8665">
                  <c:v>-7.2401716287717674E-2</c:v>
                </c:pt>
                <c:pt idx="8666">
                  <c:v>-7.2522481339432024E-2</c:v>
                </c:pt>
                <c:pt idx="8667">
                  <c:v>-7.264145168415595E-2</c:v>
                </c:pt>
                <c:pt idx="8668">
                  <c:v>-7.2758624193249202E-2</c:v>
                </c:pt>
                <c:pt idx="8669">
                  <c:v>-7.2873996116657583E-2</c:v>
                </c:pt>
                <c:pt idx="8670">
                  <c:v>-7.2987565073698107E-2</c:v>
                </c:pt>
                <c:pt idx="8671">
                  <c:v>-7.3099329043759806E-2</c:v>
                </c:pt>
                <c:pt idx="8672">
                  <c:v>-7.3209286356944819E-2</c:v>
                </c:pt>
                <c:pt idx="8673">
                  <c:v>-7.3317435684672333E-2</c:v>
                </c:pt>
                <c:pt idx="8674">
                  <c:v>-7.342377603026598E-2</c:v>
                </c:pt>
                <c:pt idx="8675">
                  <c:v>-7.3528306719544648E-2</c:v>
                </c:pt>
                <c:pt idx="8676">
                  <c:v>-7.3631027391434262E-2</c:v>
                </c:pt>
                <c:pt idx="8677">
                  <c:v>-7.3731937988617768E-2</c:v>
                </c:pt>
                <c:pt idx="8678">
                  <c:v>-7.383103874823857E-2</c:v>
                </c:pt>
                <c:pt idx="8679">
                  <c:v>-7.3928330192671629E-2</c:v>
                </c:pt>
                <c:pt idx="8680">
                  <c:v>-7.4023813120375564E-2</c:v>
                </c:pt>
                <c:pt idx="8681">
                  <c:v>-7.4117488596837505E-2</c:v>
                </c:pt>
                <c:pt idx="8682">
                  <c:v>-7.4209357945621834E-2</c:v>
                </c:pt>
                <c:pt idx="8683">
                  <c:v>-7.429942273953298E-2</c:v>
                </c:pt>
                <c:pt idx="8684">
                  <c:v>-7.4387684791900804E-2</c:v>
                </c:pt>
                <c:pt idx="8685">
                  <c:v>-7.4474146147997328E-2</c:v>
                </c:pt>
                <c:pt idx="8686">
                  <c:v>-7.4558809076591973E-2</c:v>
                </c:pt>
                <c:pt idx="8687">
                  <c:v>-7.4641676061651438E-2</c:v>
                </c:pt>
                <c:pt idx="8688">
                  <c:v>-7.4722749794190732E-2</c:v>
                </c:pt>
                <c:pt idx="8689">
                  <c:v>-7.4802033164279982E-2</c:v>
                </c:pt>
                <c:pt idx="8690">
                  <c:v>-7.487952925321148E-2</c:v>
                </c:pt>
                <c:pt idx="8691">
                  <c:v>-7.4955241325831035E-2</c:v>
                </c:pt>
                <c:pt idx="8692">
                  <c:v>-7.5029172823036575E-2</c:v>
                </c:pt>
                <c:pt idx="8693">
                  <c:v>-7.5101327354446856E-2</c:v>
                </c:pt>
                <c:pt idx="8694">
                  <c:v>-7.5171708691242289E-2</c:v>
                </c:pt>
                <c:pt idx="8695">
                  <c:v>-7.5240320759179816E-2</c:v>
                </c:pt>
                <c:pt idx="8696">
                  <c:v>-7.5307167631782676E-2</c:v>
                </c:pt>
                <c:pt idx="8697">
                  <c:v>-7.5372253523706051E-2</c:v>
                </c:pt>
                <c:pt idx="8698">
                  <c:v>-7.5435582784279268E-2</c:v>
                </c:pt>
                <c:pt idx="8699">
                  <c:v>-7.5497159891224103E-2</c:v>
                </c:pt>
                <c:pt idx="8700">
                  <c:v>-7.5556989444549097E-2</c:v>
                </c:pt>
                <c:pt idx="8701">
                  <c:v>-7.5615076160619299E-2</c:v>
                </c:pt>
                <c:pt idx="8702">
                  <c:v>-7.5671424866400702E-2</c:v>
                </c:pt>
                <c:pt idx="8703">
                  <c:v>-7.5726040493877586E-2</c:v>
                </c:pt>
                <c:pt idx="8704">
                  <c:v>-7.5778928091585832E-2</c:v>
                </c:pt>
                <c:pt idx="8705">
                  <c:v>-7.5830092889749429E-2</c:v>
                </c:pt>
                <c:pt idx="8706">
                  <c:v>-7.5879540408979082E-2</c:v>
                </c:pt>
                <c:pt idx="8707">
                  <c:v>-7.5927276547015421E-2</c:v>
                </c:pt>
                <c:pt idx="8708">
                  <c:v>-7.5973307618650357E-2</c:v>
                </c:pt>
                <c:pt idx="8709">
                  <c:v>-7.6017640375459175E-2</c:v>
                </c:pt>
                <c:pt idx="8710">
                  <c:v>-7.6060282021743489E-2</c:v>
                </c:pt>
                <c:pt idx="8711">
                  <c:v>-7.610124022764557E-2</c:v>
                </c:pt>
                <c:pt idx="8712">
                  <c:v>-7.6140523139651431E-2</c:v>
                </c:pt>
                <c:pt idx="8713">
                  <c:v>-7.6178139388660207E-2</c:v>
                </c:pt>
                <c:pt idx="8714">
                  <c:v>-7.6214098095789495E-2</c:v>
                </c:pt>
                <c:pt idx="8715">
                  <c:v>-7.6248408876076826E-2</c:v>
                </c:pt>
                <c:pt idx="8716">
                  <c:v>-7.6281081840231052E-2</c:v>
                </c:pt>
                <c:pt idx="8717">
                  <c:v>-7.6312127594578949E-2</c:v>
                </c:pt>
                <c:pt idx="8718">
                  <c:v>-7.634155723934602E-2</c:v>
                </c:pt>
                <c:pt idx="8719">
                  <c:v>-7.6369382365402916E-2</c:v>
                </c:pt>
                <c:pt idx="8720">
                  <c:v>-7.6395615049603002E-2</c:v>
                </c:pt>
                <c:pt idx="8721">
                  <c:v>-7.6420267848828896E-2</c:v>
                </c:pt>
                <c:pt idx="8722">
                  <c:v>-7.6443353792861615E-2</c:v>
                </c:pt>
                <c:pt idx="8723">
                  <c:v>-7.6464886376177918E-2</c:v>
                </c:pt>
                <c:pt idx="8724">
                  <c:v>-7.6484879548777029E-2</c:v>
                </c:pt>
                <c:pt idx="8725">
                  <c:v>-7.6503347706132249E-2</c:v>
                </c:pt>
                <c:pt idx="8726">
                  <c:v>-7.6520305678357173E-2</c:v>
                </c:pt>
                <c:pt idx="8727">
                  <c:v>-7.653576871867189E-2</c:v>
                </c:pt>
                <c:pt idx="8728">
                  <c:v>-7.6549752491248846E-2</c:v>
                </c:pt>
                <c:pt idx="8729">
                  <c:v>-7.6562273058514194E-2</c:v>
                </c:pt>
                <c:pt idx="8730">
                  <c:v>-7.6573346867975595E-2</c:v>
                </c:pt>
                <c:pt idx="8731">
                  <c:v>-7.6582990738642887E-2</c:v>
                </c:pt>
                <c:pt idx="8732">
                  <c:v>-7.6591221847104554E-2</c:v>
                </c:pt>
                <c:pt idx="8733">
                  <c:v>-7.6598057713318402E-2</c:v>
                </c:pt>
                <c:pt idx="8734">
                  <c:v>-7.66035161861717E-2</c:v>
                </c:pt>
                <c:pt idx="8735">
                  <c:v>-7.6607615428861631E-2</c:v>
                </c:pt>
                <c:pt idx="8736">
                  <c:v>-7.6610373904144463E-2</c:v>
                </c:pt>
                <c:pt idx="8737">
                  <c:v>-7.6611810359497781E-2</c:v>
                </c:pt>
                <c:pt idx="8738">
                  <c:v>-7.6611943812237293E-2</c:v>
                </c:pt>
                <c:pt idx="8739">
                  <c:v>-7.6610793534626978E-2</c:v>
                </c:pt>
                <c:pt idx="8740">
                  <c:v>-7.6608379039017918E-2</c:v>
                </c:pt>
                <c:pt idx="8741">
                  <c:v>-7.6604720063049386E-2</c:v>
                </c:pt>
                <c:pt idx="8742">
                  <c:v>-7.6599836554941833E-2</c:v>
                </c:pt>
                <c:pt idx="8743">
                  <c:v>-7.6593748658910693E-2</c:v>
                </c:pt>
                <c:pt idx="8744">
                  <c:v>-7.6586476700725964E-2</c:v>
                </c:pt>
                <c:pt idx="8745">
                  <c:v>-7.6578041173441538E-2</c:v>
                </c:pt>
                <c:pt idx="8746">
                  <c:v>-7.6568462723315495E-2</c:v>
                </c:pt>
                <c:pt idx="8747">
                  <c:v>-7.6557762135940718E-2</c:v>
                </c:pt>
                <c:pt idx="8748">
                  <c:v>-7.6545960322603662E-2</c:v>
                </c:pt>
                <c:pt idx="8749">
                  <c:v>-7.6533078306886854E-2</c:v>
                </c:pt>
                <c:pt idx="8750">
                  <c:v>-7.6519137211529489E-2</c:v>
                </c:pt>
                <c:pt idx="8751">
                  <c:v>-7.6504158245558396E-2</c:v>
                </c:pt>
                <c:pt idx="8752">
                  <c:v>-7.6488162691700806E-2</c:v>
                </c:pt>
                <c:pt idx="8753">
                  <c:v>-7.64711718940881E-2</c:v>
                </c:pt>
                <c:pt idx="8754">
                  <c:v>-7.6453207246259619E-2</c:v>
                </c:pt>
                <c:pt idx="8755">
                  <c:v>-7.6434290179472869E-2</c:v>
                </c:pt>
                <c:pt idx="8756">
                  <c:v>-7.6414442151326839E-2</c:v>
                </c:pt>
                <c:pt idx="8757">
                  <c:v>-7.6393684634702516E-2</c:v>
                </c:pt>
                <c:pt idx="8758">
                  <c:v>-7.6372039107025294E-2</c:v>
                </c:pt>
                <c:pt idx="8759">
                  <c:v>-7.6349527039851373E-2</c:v>
                </c:pt>
                <c:pt idx="8760">
                  <c:v>-7.6326169888780909E-2</c:v>
                </c:pt>
                <c:pt idx="8761">
                  <c:v>-7.6301989083698368E-2</c:v>
                </c:pt>
                <c:pt idx="8762">
                  <c:v>-7.6277006019341037E-2</c:v>
                </c:pt>
                <c:pt idx="8763">
                  <c:v>-7.6251242046195294E-2</c:v>
                </c:pt>
                <c:pt idx="8764">
                  <c:v>-7.622471846171934E-2</c:v>
                </c:pt>
                <c:pt idx="8765">
                  <c:v>-7.6197456501891178E-2</c:v>
                </c:pt>
                <c:pt idx="8766">
                  <c:v>-7.6169477311101505E-2</c:v>
                </c:pt>
                <c:pt idx="8767">
                  <c:v>-7.6140801843057118E-2</c:v>
                </c:pt>
                <c:pt idx="8768">
                  <c:v>-7.6111450705714706E-2</c:v>
                </c:pt>
                <c:pt idx="8769">
                  <c:v>-7.6081444035222864E-2</c:v>
                </c:pt>
                <c:pt idx="8770">
                  <c:v>-7.6050801431119613E-2</c:v>
                </c:pt>
                <c:pt idx="8771">
                  <c:v>-7.6019541918233749E-2</c:v>
                </c:pt>
                <c:pt idx="8772">
                  <c:v>-7.5987683914007453E-2</c:v>
                </c:pt>
                <c:pt idx="8773">
                  <c:v>-7.5955245199986768E-2</c:v>
                </c:pt>
                <c:pt idx="8774">
                  <c:v>-7.5922242897189254E-2</c:v>
                </c:pt>
                <c:pt idx="8775">
                  <c:v>-7.5888693445108332E-2</c:v>
                </c:pt>
                <c:pt idx="8776">
                  <c:v>-7.585461258412618E-2</c:v>
                </c:pt>
                <c:pt idx="8777">
                  <c:v>-7.5820015341116431E-2</c:v>
                </c:pt>
                <c:pt idx="8778">
                  <c:v>-7.5784916018027879E-2</c:v>
                </c:pt>
                <c:pt idx="8779">
                  <c:v>-7.5749328183250156E-2</c:v>
                </c:pt>
                <c:pt idx="8780">
                  <c:v>-7.5713264665571114E-2</c:v>
                </c:pt>
                <c:pt idx="8781">
                  <c:v>-7.5676737550544201E-2</c:v>
                </c:pt>
                <c:pt idx="8782">
                  <c:v>-7.5639758179093505E-2</c:v>
                </c:pt>
                <c:pt idx="8783">
                  <c:v>-7.560233714819159E-2</c:v>
                </c:pt>
                <c:pt idx="8784">
                  <c:v>-7.5564484313453237E-2</c:v>
                </c:pt>
                <c:pt idx="8785">
                  <c:v>-7.5526208793496558E-2</c:v>
                </c:pt>
                <c:pt idx="8786">
                  <c:v>-7.548751897592966E-2</c:v>
                </c:pt>
                <c:pt idx="8787">
                  <c:v>-7.5448422524828293E-2</c:v>
                </c:pt>
                <c:pt idx="8788">
                  <c:v>-7.5408926389577371E-2</c:v>
                </c:pt>
                <c:pt idx="8789">
                  <c:v>-7.536903681495502E-2</c:v>
                </c:pt>
                <c:pt idx="8790">
                  <c:v>-7.5328759352344829E-2</c:v>
                </c:pt>
                <c:pt idx="8791">
                  <c:v>-7.5288098871967996E-2</c:v>
                </c:pt>
                <c:pt idx="8792">
                  <c:v>-7.5247059576032629E-2</c:v>
                </c:pt>
                <c:pt idx="8793">
                  <c:v>-7.5205645012703673E-2</c:v>
                </c:pt>
                <c:pt idx="8794">
                  <c:v>-7.5163858090801838E-2</c:v>
                </c:pt>
                <c:pt idx="8795">
                  <c:v>-7.5121701095145765E-2</c:v>
                </c:pt>
                <c:pt idx="8796">
                  <c:v>-7.507917570245573E-2</c:v>
                </c:pt>
                <c:pt idx="8797">
                  <c:v>-7.5036282997743398E-2</c:v>
                </c:pt>
                <c:pt idx="8798">
                  <c:v>-7.4993023491114821E-2</c:v>
                </c:pt>
                <c:pt idx="8799">
                  <c:v>-7.4949397134920839E-2</c:v>
                </c:pt>
                <c:pt idx="8800">
                  <c:v>-7.4905403341190335E-2</c:v>
                </c:pt>
                <c:pt idx="8801">
                  <c:v>-7.4861040999288392E-2</c:v>
                </c:pt>
                <c:pt idx="8802">
                  <c:v>-7.4816308493743697E-2</c:v>
                </c:pt>
                <c:pt idx="8803">
                  <c:v>-7.4771203722193855E-2</c:v>
                </c:pt>
                <c:pt idx="8804">
                  <c:v>-7.4725724113400685E-2</c:v>
                </c:pt>
                <c:pt idx="8805">
                  <c:v>-7.4679866645290791E-2</c:v>
                </c:pt>
                <c:pt idx="8806">
                  <c:v>-7.4633627862980209E-2</c:v>
                </c:pt>
                <c:pt idx="8807">
                  <c:v>-7.4587003896744483E-2</c:v>
                </c:pt>
                <c:pt idx="8808">
                  <c:v>-7.4539990479899162E-2</c:v>
                </c:pt>
                <c:pt idx="8809">
                  <c:v>-7.4492582966557572E-2</c:v>
                </c:pt>
                <c:pt idx="8810">
                  <c:v>-7.4444776349236227E-2</c:v>
                </c:pt>
                <c:pt idx="8811">
                  <c:v>-7.4396565276279913E-2</c:v>
                </c:pt>
                <c:pt idx="8812">
                  <c:v>-7.4347944069081823E-2</c:v>
                </c:pt>
                <c:pt idx="8813">
                  <c:v>-7.4298906739075021E-2</c:v>
                </c:pt>
                <c:pt idx="8814">
                  <c:v>-7.4249447004475139E-2</c:v>
                </c:pt>
                <c:pt idx="8815">
                  <c:v>-7.4199558306755176E-2</c:v>
                </c:pt>
                <c:pt idx="8816">
                  <c:v>-7.4149233826835415E-2</c:v>
                </c:pt>
                <c:pt idx="8817">
                  <c:v>-7.4098466500973501E-2</c:v>
                </c:pt>
                <c:pt idx="8818">
                  <c:v>-7.4047249036341356E-2</c:v>
                </c:pt>
                <c:pt idx="8819">
                  <c:v>-7.3995573926276884E-2</c:v>
                </c:pt>
                <c:pt idx="8820">
                  <c:v>-7.3943433465200381E-2</c:v>
                </c:pt>
                <c:pt idx="8821">
                  <c:v>-7.3890819763186691E-2</c:v>
                </c:pt>
                <c:pt idx="8822">
                  <c:v>-7.3837724760185672E-2</c:v>
                </c:pt>
                <c:pt idx="8823">
                  <c:v>-7.3784140239884374E-2</c:v>
                </c:pt>
                <c:pt idx="8824">
                  <c:v>-7.3730057843206492E-2</c:v>
                </c:pt>
                <c:pt idx="8825">
                  <c:v>-7.3675469081444067E-2</c:v>
                </c:pt>
                <c:pt idx="8826">
                  <c:v>-7.3620365349019778E-2</c:v>
                </c:pt>
                <c:pt idx="8827">
                  <c:v>-7.3564737935876492E-2</c:v>
                </c:pt>
                <c:pt idx="8828">
                  <c:v>-7.3508578039493622E-2</c:v>
                </c:pt>
                <c:pt idx="8829">
                  <c:v>-7.345187682633729E-2</c:v>
                </c:pt>
                <c:pt idx="8830">
                  <c:v>-7.3394625650006706E-2</c:v>
                </c:pt>
                <c:pt idx="8831">
                  <c:v>-7.333681639656707E-2</c:v>
                </c:pt>
                <c:pt idx="8832">
                  <c:v>-7.3278441764483795E-2</c:v>
                </c:pt>
                <c:pt idx="8833">
                  <c:v>-7.3219495406073185E-2</c:v>
                </c:pt>
                <c:pt idx="8834">
                  <c:v>-7.315997200876434E-2</c:v>
                </c:pt>
                <c:pt idx="8835">
                  <c:v>-7.309986736439486E-2</c:v>
                </c:pt>
                <c:pt idx="8836">
                  <c:v>-7.3039178429374921E-2</c:v>
                </c:pt>
                <c:pt idx="8837">
                  <c:v>-7.297790337637021E-2</c:v>
                </c:pt>
                <c:pt idx="8838">
                  <c:v>-7.2916041638040954E-2</c:v>
                </c:pt>
                <c:pt idx="8839">
                  <c:v>-7.2853593943347186E-2</c:v>
                </c:pt>
                <c:pt idx="8840">
                  <c:v>-7.2790562346908574E-2</c:v>
                </c:pt>
                <c:pt idx="8841">
                  <c:v>-7.2726950251882194E-2</c:v>
                </c:pt>
                <c:pt idx="8842">
                  <c:v>-7.2662762426803723E-2</c:v>
                </c:pt>
                <c:pt idx="8843">
                  <c:v>-7.2598005016814154E-2</c:v>
                </c:pt>
                <c:pt idx="8844">
                  <c:v>-7.2532685549675985E-2</c:v>
                </c:pt>
                <c:pt idx="8845">
                  <c:v>-7.2466812936961902E-2</c:v>
                </c:pt>
                <c:pt idx="8846">
                  <c:v>-7.2400397470781919E-2</c:v>
                </c:pt>
                <c:pt idx="8847">
                  <c:v>-7.2333450816395611E-2</c:v>
                </c:pt>
                <c:pt idx="8848">
                  <c:v>-7.2265986001039562E-2</c:v>
                </c:pt>
                <c:pt idx="8849">
                  <c:v>-7.2198017399283193E-2</c:v>
                </c:pt>
                <c:pt idx="8850">
                  <c:v>-7.2129560715209595E-2</c:v>
                </c:pt>
                <c:pt idx="8851">
                  <c:v>-7.2060632961703494E-2</c:v>
                </c:pt>
                <c:pt idx="8852">
                  <c:v>-7.199125243711206E-2</c:v>
                </c:pt>
                <c:pt idx="8853">
                  <c:v>-7.1921438699531701E-2</c:v>
                </c:pt>
                <c:pt idx="8854">
                  <c:v>-7.1851212441693887E-2</c:v>
                </c:pt>
                <c:pt idx="8855">
                  <c:v>-7.178059505720949E-2</c:v>
                </c:pt>
                <c:pt idx="8856">
                  <c:v>-7.1709607956015012E-2</c:v>
                </c:pt>
                <c:pt idx="8857">
                  <c:v>-7.1638272005310408E-2</c:v>
                </c:pt>
                <c:pt idx="8858">
                  <c:v>-7.1566607238903873E-2</c:v>
                </c:pt>
                <c:pt idx="8859">
                  <c:v>-7.14946326822503E-2</c:v>
                </c:pt>
                <c:pt idx="8860">
                  <c:v>-7.1422366199186904E-2</c:v>
                </c:pt>
                <c:pt idx="8861">
                  <c:v>-7.1349824354993957E-2</c:v>
                </c:pt>
                <c:pt idx="8862">
                  <c:v>-7.127702229466569E-2</c:v>
                </c:pt>
                <c:pt idx="8863">
                  <c:v>-7.1203973635488388E-2</c:v>
                </c:pt>
                <c:pt idx="8864">
                  <c:v>-7.1130690373066935E-2</c:v>
                </c:pt>
                <c:pt idx="8865">
                  <c:v>-7.1057182799978788E-2</c:v>
                </c:pt>
                <c:pt idx="8866">
                  <c:v>-7.0983459436268881E-2</c:v>
                </c:pt>
                <c:pt idx="8867">
                  <c:v>-7.0909526971033865E-2</c:v>
                </c:pt>
                <c:pt idx="8868">
                  <c:v>-7.083539021437768E-2</c:v>
                </c:pt>
                <c:pt idx="8869">
                  <c:v>-7.076105205905231E-2</c:v>
                </c:pt>
                <c:pt idx="8870">
                  <c:v>-7.0686513451129029E-2</c:v>
                </c:pt>
                <c:pt idx="8871">
                  <c:v>-7.0611773369075773E-2</c:v>
                </c:pt>
                <c:pt idx="8872">
                  <c:v>-7.0536828810645519E-2</c:v>
                </c:pt>
                <c:pt idx="8873">
                  <c:v>-7.0461674787008752E-2</c:v>
                </c:pt>
                <c:pt idx="8874">
                  <c:v>-7.0386304323590637E-2</c:v>
                </c:pt>
                <c:pt idx="8875">
                  <c:v>-7.0310708467099442E-2</c:v>
                </c:pt>
                <c:pt idx="8876">
                  <c:v>-7.023487629825878E-2</c:v>
                </c:pt>
                <c:pt idx="8877">
                  <c:v>-7.0158794949780376E-2</c:v>
                </c:pt>
                <c:pt idx="8878">
                  <c:v>-7.0082449629137442E-2</c:v>
                </c:pt>
                <c:pt idx="8879">
                  <c:v>-7.00058236836123E-2</c:v>
                </c:pt>
                <c:pt idx="8880">
                  <c:v>-6.9928898788820137E-2</c:v>
                </c:pt>
                <c:pt idx="8881">
                  <c:v>-6.9851655237885391E-2</c:v>
                </c:pt>
                <c:pt idx="8882">
                  <c:v>-6.9774072184411048E-2</c:v>
                </c:pt>
                <c:pt idx="8883">
                  <c:v>-6.9696127783307624E-2</c:v>
                </c:pt>
                <c:pt idx="8884">
                  <c:v>-6.9617799288724691E-2</c:v>
                </c:pt>
                <c:pt idx="8885">
                  <c:v>-6.9539063145469412E-2</c:v>
                </c:pt>
                <c:pt idx="8886">
                  <c:v>-6.9459895075785413E-2</c:v>
                </c:pt>
                <c:pt idx="8887">
                  <c:v>-6.9380270161719493E-2</c:v>
                </c:pt>
                <c:pt idx="8888">
                  <c:v>-6.9300162923233904E-2</c:v>
                </c:pt>
                <c:pt idx="8889">
                  <c:v>-6.9219547392215627E-2</c:v>
                </c:pt>
                <c:pt idx="8890">
                  <c:v>-6.9138397182531341E-2</c:v>
                </c:pt>
                <c:pt idx="8891">
                  <c:v>-6.9056685556272923E-2</c:v>
                </c:pt>
                <c:pt idx="8892">
                  <c:v>-6.8974385486336262E-2</c:v>
                </c:pt>
                <c:pt idx="8893">
                  <c:v>-6.889146971547172E-2</c:v>
                </c:pt>
                <c:pt idx="8894">
                  <c:v>-6.8807910811942236E-2</c:v>
                </c:pt>
                <c:pt idx="8895">
                  <c:v>-6.8723681221921185E-2</c:v>
                </c:pt>
                <c:pt idx="8896">
                  <c:v>-6.8638753318759377E-2</c:v>
                </c:pt>
                <c:pt idx="8897">
                  <c:v>-6.8553099449246827E-2</c:v>
                </c:pt>
                <c:pt idx="8898">
                  <c:v>-6.8466691976991539E-2</c:v>
                </c:pt>
                <c:pt idx="8899">
                  <c:v>-6.8379503323035079E-2</c:v>
                </c:pt>
                <c:pt idx="8900">
                  <c:v>-6.8291506003820529E-2</c:v>
                </c:pt>
                <c:pt idx="8901">
                  <c:v>-6.8202672666625372E-2</c:v>
                </c:pt>
                <c:pt idx="8902">
                  <c:v>-6.8112976122569002E-2</c:v>
                </c:pt>
                <c:pt idx="8903">
                  <c:v>-6.8022389377301221E-2</c:v>
                </c:pt>
                <c:pt idx="8904">
                  <c:v>-6.7930885659474152E-2</c:v>
                </c:pt>
                <c:pt idx="8905">
                  <c:v>-6.7838438447098415E-2</c:v>
                </c:pt>
                <c:pt idx="8906">
                  <c:v>-6.7745021491879359E-2</c:v>
                </c:pt>
                <c:pt idx="8907">
                  <c:v>-6.7650608841628018E-2</c:v>
                </c:pt>
                <c:pt idx="8908">
                  <c:v>-6.7555174860836759E-2</c:v>
                </c:pt>
                <c:pt idx="8909">
                  <c:v>-6.7458694249507831E-2</c:v>
                </c:pt>
                <c:pt idx="8910">
                  <c:v>-6.7361142060319401E-2</c:v>
                </c:pt>
                <c:pt idx="8911">
                  <c:v>-6.7262493714211183E-2</c:v>
                </c:pt>
                <c:pt idx="8912">
                  <c:v>-6.7162725014468336E-2</c:v>
                </c:pt>
                <c:pt idx="8913">
                  <c:v>-6.7061812159380757E-2</c:v>
                </c:pt>
                <c:pt idx="8914">
                  <c:v>-6.6959731753550383E-2</c:v>
                </c:pt>
                <c:pt idx="8915">
                  <c:v>-6.6856460817918323E-2</c:v>
                </c:pt>
                <c:pt idx="8916">
                  <c:v>-6.6751976798579485E-2</c:v>
                </c:pt>
                <c:pt idx="8917">
                  <c:v>-6.6646257574451112E-2</c:v>
                </c:pt>
                <c:pt idx="8918">
                  <c:v>-6.6539281463857916E-2</c:v>
                </c:pt>
                <c:pt idx="8919">
                  <c:v>-6.6431027230095058E-2</c:v>
                </c:pt>
                <c:pt idx="8920">
                  <c:v>-6.6321474086027413E-2</c:v>
                </c:pt>
                <c:pt idx="8921">
                  <c:v>-6.6210601697781313E-2</c:v>
                </c:pt>
                <c:pt idx="8922">
                  <c:v>-6.609839018758247E-2</c:v>
                </c:pt>
                <c:pt idx="8923">
                  <c:v>-6.5984820135792169E-2</c:v>
                </c:pt>
                <c:pt idx="8924">
                  <c:v>-6.5869872582191041E-2</c:v>
                </c:pt>
                <c:pt idx="8925">
                  <c:v>-6.5753529026558191E-2</c:v>
                </c:pt>
                <c:pt idx="8926">
                  <c:v>-6.5635771428590783E-2</c:v>
                </c:pt>
                <c:pt idx="8927">
                  <c:v>-6.551658220720824E-2</c:v>
                </c:pt>
                <c:pt idx="8928">
                  <c:v>-6.5395944239282092E-2</c:v>
                </c:pt>
                <c:pt idx="8929">
                  <c:v>-6.5273840857831694E-2</c:v>
                </c:pt>
                <c:pt idx="8930">
                  <c:v>-6.5150255849723504E-2</c:v>
                </c:pt>
                <c:pt idx="8931">
                  <c:v>-6.5025173452910576E-2</c:v>
                </c:pt>
                <c:pt idx="8932">
                  <c:v>-6.4898578353246597E-2</c:v>
                </c:pt>
                <c:pt idx="8933">
                  <c:v>-6.4770455680907321E-2</c:v>
                </c:pt>
                <c:pt idx="8934">
                  <c:v>-6.4640791006451356E-2</c:v>
                </c:pt>
                <c:pt idx="8935">
                  <c:v>-6.4509570336549485E-2</c:v>
                </c:pt>
                <c:pt idx="8936">
                  <c:v>-6.4376780109411627E-2</c:v>
                </c:pt>
                <c:pt idx="8937">
                  <c:v>-6.42424071899379E-2</c:v>
                </c:pt>
                <c:pt idx="8938">
                  <c:v>-6.4106438864619808E-2</c:v>
                </c:pt>
                <c:pt idx="8939">
                  <c:v>-6.3968862836215681E-2</c:v>
                </c:pt>
                <c:pt idx="8940">
                  <c:v>-6.3829667218223529E-2</c:v>
                </c:pt>
                <c:pt idx="8941">
                  <c:v>-6.3688840603349076E-2</c:v>
                </c:pt>
                <c:pt idx="8942">
                  <c:v>-6.3546372365733725E-2</c:v>
                </c:pt>
                <c:pt idx="8943">
                  <c:v>-6.3402253153010402E-2</c:v>
                </c:pt>
                <c:pt idx="8944">
                  <c:v>-6.3256475281392027E-2</c:v>
                </c:pt>
                <c:pt idx="8945">
                  <c:v>-6.3109032924963018E-2</c:v>
                </c:pt>
                <c:pt idx="8946">
                  <c:v>-6.2959922215787487E-2</c:v>
                </c:pt>
                <c:pt idx="8947">
                  <c:v>-6.2809141326661169E-2</c:v>
                </c:pt>
                <c:pt idx="8948">
                  <c:v>-6.2656690540736942E-2</c:v>
                </c:pt>
                <c:pt idx="8949">
                  <c:v>-6.2502572308999527E-2</c:v>
                </c:pt>
                <c:pt idx="8950">
                  <c:v>-6.2346791296395469E-2</c:v>
                </c:pt>
                <c:pt idx="8951">
                  <c:v>-6.2189354417381937E-2</c:v>
                </c:pt>
                <c:pt idx="8952">
                  <c:v>-6.2030270861623896E-2</c:v>
                </c:pt>
                <c:pt idx="8953">
                  <c:v>-6.1869552110533167E-2</c:v>
                </c:pt>
                <c:pt idx="8954">
                  <c:v>-6.1707211945312174E-2</c:v>
                </c:pt>
                <c:pt idx="8955">
                  <c:v>-6.154326644713097E-2</c:v>
                </c:pt>
                <c:pt idx="8956">
                  <c:v>-6.1377733990038229E-2</c:v>
                </c:pt>
                <c:pt idx="8957">
                  <c:v>-6.1210635227173932E-2</c:v>
                </c:pt>
                <c:pt idx="8958">
                  <c:v>-6.1041993070826431E-2</c:v>
                </c:pt>
                <c:pt idx="8959">
                  <c:v>-6.0871832666845899E-2</c:v>
                </c:pt>
                <c:pt idx="8960">
                  <c:v>-6.0700181363901949E-2</c:v>
                </c:pt>
                <c:pt idx="8961">
                  <c:v>-6.0527068678046213E-2</c:v>
                </c:pt>
                <c:pt idx="8962">
                  <c:v>-6.0352526253017097E-2</c:v>
                </c:pt>
                <c:pt idx="8963">
                  <c:v>-6.0176587816699309E-2</c:v>
                </c:pt>
                <c:pt idx="8964">
                  <c:v>-5.9999289134129156E-2</c:v>
                </c:pt>
                <c:pt idx="8965">
                  <c:v>-5.9820667957413712E-2</c:v>
                </c:pt>
                <c:pt idx="8966">
                  <c:v>-5.9640763898906338E-2</c:v>
                </c:pt>
                <c:pt idx="8967">
                  <c:v>-5.9459618068589515E-2</c:v>
                </c:pt>
                <c:pt idx="8968">
                  <c:v>-5.9277272519823017E-2</c:v>
                </c:pt>
                <c:pt idx="8969">
                  <c:v>-5.909376978990255E-2</c:v>
                </c:pt>
                <c:pt idx="8970">
                  <c:v>-5.89091526442974E-2</c:v>
                </c:pt>
                <c:pt idx="8971">
                  <c:v>-5.8723463908492923E-2</c:v>
                </c:pt>
                <c:pt idx="8972">
                  <c:v>-5.8536746316030494E-2</c:v>
                </c:pt>
                <c:pt idx="8973">
                  <c:v>-5.8349042368763149E-2</c:v>
                </c:pt>
                <c:pt idx="8974">
                  <c:v>-5.8160394208575376E-2</c:v>
                </c:pt>
                <c:pt idx="8975">
                  <c:v>-5.7970843499970913E-2</c:v>
                </c:pt>
                <c:pt idx="8976">
                  <c:v>-5.7780431322957911E-2</c:v>
                </c:pt>
                <c:pt idx="8977">
                  <c:v>-5.7589198075687541E-2</c:v>
                </c:pt>
                <c:pt idx="8978">
                  <c:v>-5.7397183386314783E-2</c:v>
                </c:pt>
                <c:pt idx="8979">
                  <c:v>-5.7204426033578622E-2</c:v>
                </c:pt>
                <c:pt idx="8980">
                  <c:v>-5.7010963875614905E-2</c:v>
                </c:pt>
                <c:pt idx="8981">
                  <c:v>-5.6816833786534855E-2</c:v>
                </c:pt>
                <c:pt idx="8982">
                  <c:v>-5.6622071600321816E-2</c:v>
                </c:pt>
                <c:pt idx="8983">
                  <c:v>-5.6426712061617097E-2</c:v>
                </c:pt>
                <c:pt idx="8984">
                  <c:v>-5.6230788782983383E-2</c:v>
                </c:pt>
                <c:pt idx="8985">
                  <c:v>-5.6034334208251803E-2</c:v>
                </c:pt>
                <c:pt idx="8986">
                  <c:v>-5.5837379581575503E-2</c:v>
                </c:pt>
                <c:pt idx="8987">
                  <c:v>-5.5639954921829264E-2</c:v>
                </c:pt>
                <c:pt idx="8988">
                  <c:v>-5.5442089002009712E-2</c:v>
                </c:pt>
                <c:pt idx="8989">
                  <c:v>-5.5243809333307518E-2</c:v>
                </c:pt>
                <c:pt idx="8990">
                  <c:v>-5.504514215353621E-2</c:v>
                </c:pt>
                <c:pt idx="8991">
                  <c:v>-5.4846112466135549E-2</c:v>
                </c:pt>
                <c:pt idx="8992">
                  <c:v>-5.4646744229643142E-2</c:v>
                </c:pt>
                <c:pt idx="8993">
                  <c:v>-5.444706066979807E-2</c:v>
                </c:pt>
                <c:pt idx="8994">
                  <c:v>-5.4247084534148705E-2</c:v>
                </c:pt>
                <c:pt idx="8995">
                  <c:v>-5.4046838220656396E-2</c:v>
                </c:pt>
                <c:pt idx="8996">
                  <c:v>-5.384634385318203E-2</c:v>
                </c:pt>
                <c:pt idx="8997">
                  <c:v>-5.3645623348666453E-2</c:v>
                </c:pt>
                <c:pt idx="8998">
                  <c:v>-5.3444698478436893E-2</c:v>
                </c:pt>
                <c:pt idx="8999">
                  <c:v>-5.324359092404151E-2</c:v>
                </c:pt>
                <c:pt idx="9000">
                  <c:v>-5.3042322327919014E-2</c:v>
                </c:pt>
                <c:pt idx="9001">
                  <c:v>-5.2840914339194474E-2</c:v>
                </c:pt>
                <c:pt idx="9002">
                  <c:v>-5.2639388654880499E-2</c:v>
                </c:pt>
                <c:pt idx="9003">
                  <c:v>-5.243776705675187E-2</c:v>
                </c:pt>
                <c:pt idx="9004">
                  <c:v>-5.2236071444149247E-2</c:v>
                </c:pt>
                <c:pt idx="9005">
                  <c:v>-5.2034323862958483E-2</c:v>
                </c:pt>
                <c:pt idx="9006">
                  <c:v>-5.1832546530999529E-2</c:v>
                </c:pt>
                <c:pt idx="9007">
                  <c:v>-5.1630761860050223E-2</c:v>
                </c:pt>
                <c:pt idx="9008">
                  <c:v>-5.1428992474719278E-2</c:v>
                </c:pt>
                <c:pt idx="9009">
                  <c:v>-5.1227261228373913E-2</c:v>
                </c:pt>
                <c:pt idx="9010">
                  <c:v>-5.1025591216317535E-2</c:v>
                </c:pt>
                <c:pt idx="9011">
                  <c:v>-5.0824005786404364E-2</c:v>
                </c:pt>
                <c:pt idx="9012">
                  <c:v>-5.0622528547269029E-2</c:v>
                </c:pt>
                <c:pt idx="9013">
                  <c:v>-5.0421183374340525E-2</c:v>
                </c:pt>
                <c:pt idx="9014">
                  <c:v>-5.0219994413802156E-2</c:v>
                </c:pt>
                <c:pt idx="9015">
                  <c:v>-5.0018986084650767E-2</c:v>
                </c:pt>
                <c:pt idx="9016">
                  <c:v>-4.9818183028254928E-2</c:v>
                </c:pt>
                <c:pt idx="9017">
                  <c:v>-4.9617609896263529E-2</c:v>
                </c:pt>
                <c:pt idx="9018">
                  <c:v>-4.9417291007065177E-2</c:v>
                </c:pt>
                <c:pt idx="9019">
                  <c:v>-4.9217250067143808E-2</c:v>
                </c:pt>
                <c:pt idx="9020">
                  <c:v>-4.9017510031914832E-2</c:v>
                </c:pt>
                <c:pt idx="9021">
                  <c:v>-4.8818093026384894E-2</c:v>
                </c:pt>
                <c:pt idx="9022">
                  <c:v>-4.8619020276612857E-2</c:v>
                </c:pt>
                <c:pt idx="9023">
                  <c:v>-4.8420312049187557E-2</c:v>
                </c:pt>
                <c:pt idx="9024">
                  <c:v>-4.8221987598159086E-2</c:v>
                </c:pt>
                <c:pt idx="9025">
                  <c:v>-4.8024065118970158E-2</c:v>
                </c:pt>
                <c:pt idx="9026">
                  <c:v>-4.7826561708956813E-2</c:v>
                </c:pt>
                <c:pt idx="9027">
                  <c:v>-4.7629493334007102E-2</c:v>
                </c:pt>
                <c:pt idx="9028">
                  <c:v>-4.7432874800983703E-2</c:v>
                </c:pt>
                <c:pt idx="9029">
                  <c:v>-4.7236719735534421E-2</c:v>
                </c:pt>
                <c:pt idx="9030">
                  <c:v>-4.704104056493174E-2</c:v>
                </c:pt>
                <c:pt idx="9031">
                  <c:v>-4.6845848505597948E-2</c:v>
                </c:pt>
                <c:pt idx="9032">
                  <c:v>-4.6651153554989805E-2</c:v>
                </c:pt>
                <c:pt idx="9033">
                  <c:v>-4.6456964487530505E-2</c:v>
                </c:pt>
                <c:pt idx="9034">
                  <c:v>-4.6263288854292796E-2</c:v>
                </c:pt>
                <c:pt idx="9035">
                  <c:v>-4.6070132986150786E-2</c:v>
                </c:pt>
                <c:pt idx="9036">
                  <c:v>-4.587750200013186E-2</c:v>
                </c:pt>
                <c:pt idx="9037">
                  <c:v>-4.5685399808713549E-2</c:v>
                </c:pt>
                <c:pt idx="9038">
                  <c:v>-4.5493829131823434E-2</c:v>
                </c:pt>
                <c:pt idx="9039">
                  <c:v>-4.5302791511311828E-2</c:v>
                </c:pt>
                <c:pt idx="9040">
                  <c:v>-4.5112287327679614E-2</c:v>
                </c:pt>
                <c:pt idx="9041">
                  <c:v>-4.4922315827446727E-2</c:v>
                </c:pt>
                <c:pt idx="9042">
                  <c:v>-4.473287517946959E-2</c:v>
                </c:pt>
                <c:pt idx="9043">
                  <c:v>-4.4543962554931892E-2</c:v>
                </c:pt>
                <c:pt idx="9044">
                  <c:v>-4.4355574197611429E-2</c:v>
                </c:pt>
                <c:pt idx="9045">
                  <c:v>-4.4167705471650769E-2</c:v>
                </c:pt>
                <c:pt idx="9046">
                  <c:v>-4.3980350900181979E-2</c:v>
                </c:pt>
                <c:pt idx="9047">
                  <c:v>-4.3793504202977319E-2</c:v>
                </c:pt>
                <c:pt idx="9048">
                  <c:v>-4.3607158333476892E-2</c:v>
                </c:pt>
                <c:pt idx="9049">
                  <c:v>-4.3421305515175347E-2</c:v>
                </c:pt>
                <c:pt idx="9050">
                  <c:v>-4.3235937277338023E-2</c:v>
                </c:pt>
                <c:pt idx="9051">
                  <c:v>-4.3051044490020278E-2</c:v>
                </c:pt>
                <c:pt idx="9052">
                  <c:v>-4.2866617398366592E-2</c:v>
                </c:pt>
                <c:pt idx="9053">
                  <c:v>-4.2682645656169096E-2</c:v>
                </c:pt>
                <c:pt idx="9054">
                  <c:v>-4.2499118358668618E-2</c:v>
                </c:pt>
                <c:pt idx="9055">
                  <c:v>-4.2316024074583125E-2</c:v>
                </c:pt>
                <c:pt idx="9056">
                  <c:v>-4.2133350877352128E-2</c:v>
                </c:pt>
                <c:pt idx="9057">
                  <c:v>-4.1951086375587275E-2</c:v>
                </c:pt>
                <c:pt idx="9058">
                  <c:v>-4.17692177427215E-2</c:v>
                </c:pt>
                <c:pt idx="9059">
                  <c:v>-4.1587731745851966E-2</c:v>
                </c:pt>
                <c:pt idx="9060">
                  <c:v>-4.1406614773773331E-2</c:v>
                </c:pt>
                <c:pt idx="9061">
                  <c:v>-4.1225852864199761E-2</c:v>
                </c:pt>
                <c:pt idx="9062">
                  <c:v>-4.1045431730176322E-2</c:v>
                </c:pt>
                <c:pt idx="9063">
                  <c:v>-4.0865336785680967E-2</c:v>
                </c:pt>
                <c:pt idx="9064">
                  <c:v>-4.0685553170421308E-2</c:v>
                </c:pt>
                <c:pt idx="9065">
                  <c:v>-4.0506065773829911E-2</c:v>
                </c:pt>
                <c:pt idx="9066">
                  <c:v>-4.0326859258264708E-2</c:v>
                </c:pt>
                <c:pt idx="9067">
                  <c:v>-4.0147918081421118E-2</c:v>
                </c:pt>
                <c:pt idx="9068">
                  <c:v>-3.9969226517964251E-2</c:v>
                </c:pt>
                <c:pt idx="9069">
                  <c:v>-3.979076868039038E-2</c:v>
                </c:pt>
                <c:pt idx="9070">
                  <c:v>-3.9612528539125919E-2</c:v>
                </c:pt>
                <c:pt idx="9071">
                  <c:v>-3.9434489941878974E-2</c:v>
                </c:pt>
                <c:pt idx="9072">
                  <c:v>-3.9256636632249049E-2</c:v>
                </c:pt>
                <c:pt idx="9073">
                  <c:v>-3.9078952267611412E-2</c:v>
                </c:pt>
                <c:pt idx="9074">
                  <c:v>-3.8901420436286929E-2</c:v>
                </c:pt>
                <c:pt idx="9075">
                  <c:v>-3.8724024674010885E-2</c:v>
                </c:pt>
                <c:pt idx="9076">
                  <c:v>-3.8546748479714364E-2</c:v>
                </c:pt>
                <c:pt idx="9077">
                  <c:v>-3.8369575330632025E-2</c:v>
                </c:pt>
                <c:pt idx="9078">
                  <c:v>-3.8192488696751008E-2</c:v>
                </c:pt>
                <c:pt idx="9079">
                  <c:v>-3.8015472054614981E-2</c:v>
                </c:pt>
                <c:pt idx="9080">
                  <c:v>-3.7838508900498627E-2</c:v>
                </c:pt>
                <c:pt idx="9081">
                  <c:v>-3.7661582762967459E-2</c:v>
                </c:pt>
                <c:pt idx="9082">
                  <c:v>-3.7484677214838072E-2</c:v>
                </c:pt>
                <c:pt idx="9083">
                  <c:v>-3.7307775884554084E-2</c:v>
                </c:pt>
                <c:pt idx="9084">
                  <c:v>-3.7130862466993292E-2</c:v>
                </c:pt>
                <c:pt idx="9085">
                  <c:v>-3.6953920733721286E-2</c:v>
                </c:pt>
                <c:pt idx="9086">
                  <c:v>-3.6776934542706897E-2</c:v>
                </c:pt>
                <c:pt idx="9087">
                  <c:v>-3.659988784751491E-2</c:v>
                </c:pt>
                <c:pt idx="9088">
                  <c:v>-3.6422764705991331E-2</c:v>
                </c:pt>
                <c:pt idx="9089">
                  <c:v>-3.6245549288456504E-2</c:v>
                </c:pt>
                <c:pt idx="9090">
                  <c:v>-3.6068225885420989E-2</c:v>
                </c:pt>
                <c:pt idx="9091">
                  <c:v>-3.5890778914839522E-2</c:v>
                </c:pt>
                <c:pt idx="9092">
                  <c:v>-3.5713192928917677E-2</c:v>
                </c:pt>
                <c:pt idx="9093">
                  <c:v>-3.5535452620485991E-2</c:v>
                </c:pt>
                <c:pt idx="9094">
                  <c:v>-3.5357542828956201E-2</c:v>
                </c:pt>
                <c:pt idx="9095">
                  <c:v>-3.517944854587364E-2</c:v>
                </c:pt>
                <c:pt idx="9096">
                  <c:v>-3.5001154920080275E-2</c:v>
                </c:pt>
                <c:pt idx="9097">
                  <c:v>-3.4822647262502004E-2</c:v>
                </c:pt>
                <c:pt idx="9098">
                  <c:v>-3.4643911050573968E-2</c:v>
                </c:pt>
                <c:pt idx="9099">
                  <c:v>-3.4464931932317297E-2</c:v>
                </c:pt>
                <c:pt idx="9100">
                  <c:v>-3.4285695730080688E-2</c:v>
                </c:pt>
                <c:pt idx="9101">
                  <c:v>-3.4106188443959254E-2</c:v>
                </c:pt>
                <c:pt idx="9102">
                  <c:v>-3.3926396254903818E-2</c:v>
                </c:pt>
                <c:pt idx="9103">
                  <c:v>-3.3746305527532737E-2</c:v>
                </c:pt>
                <c:pt idx="9104">
                  <c:v>-3.3565902862299296E-2</c:v>
                </c:pt>
                <c:pt idx="9105">
                  <c:v>-3.338517530393223E-2</c:v>
                </c:pt>
                <c:pt idx="9106">
                  <c:v>-3.3204110676747084E-2</c:v>
                </c:pt>
                <c:pt idx="9107">
                  <c:v>-3.3022697854895179E-2</c:v>
                </c:pt>
                <c:pt idx="9108">
                  <c:v>-3.2840926894717418E-2</c:v>
                </c:pt>
                <c:pt idx="9109">
                  <c:v>-3.2658789107244096E-2</c:v>
                </c:pt>
                <c:pt idx="9110">
                  <c:v>-3.2476277118909755E-2</c:v>
                </c:pt>
                <c:pt idx="9111">
                  <c:v>-3.2293384923314072E-2</c:v>
                </c:pt>
                <c:pt idx="9112">
                  <c:v>-3.2110107924682781E-2</c:v>
                </c:pt>
                <c:pt idx="9113">
                  <c:v>-3.1926442973568572E-2</c:v>
                </c:pt>
                <c:pt idx="9114">
                  <c:v>-3.1742388395304952E-2</c:v>
                </c:pt>
                <c:pt idx="9115">
                  <c:v>-3.1557944011701977E-2</c:v>
                </c:pt>
                <c:pt idx="9116">
                  <c:v>-3.1373111156450612E-2</c:v>
                </c:pt>
                <c:pt idx="9117">
                  <c:v>-3.1187892684680505E-2</c:v>
                </c:pt>
                <c:pt idx="9118">
                  <c:v>-3.1002292977094573E-2</c:v>
                </c:pt>
                <c:pt idx="9119">
                  <c:v>-3.0816317939083997E-2</c:v>
                </c:pt>
                <c:pt idx="9120">
                  <c:v>-3.0629974995206984E-2</c:v>
                </c:pt>
                <c:pt idx="9121">
                  <c:v>-3.0443273079396007E-2</c:v>
                </c:pt>
                <c:pt idx="9122">
                  <c:v>-3.0256222621239701E-2</c:v>
                </c:pt>
                <c:pt idx="9123">
                  <c:v>-3.0068835528668236E-2</c:v>
                </c:pt>
                <c:pt idx="9124">
                  <c:v>-2.9881125167353598E-2</c:v>
                </c:pt>
                <c:pt idx="9125">
                  <c:v>-2.9693106337120245E-2</c:v>
                </c:pt>
                <c:pt idx="9126">
                  <c:v>-2.9504795245645567E-2</c:v>
                </c:pt>
                <c:pt idx="9127">
                  <c:v>-2.931620947971451E-2</c:v>
                </c:pt>
                <c:pt idx="9128">
                  <c:v>-2.9127367974278336E-2</c:v>
                </c:pt>
                <c:pt idx="9129">
                  <c:v>-2.8938290979553274E-2</c:v>
                </c:pt>
                <c:pt idx="9130">
                  <c:v>-2.8749000026381547E-2</c:v>
                </c:pt>
                <c:pt idx="9131">
                  <c:v>-2.8559517890064327E-2</c:v>
                </c:pt>
                <c:pt idx="9132">
                  <c:v>-2.8369868552863886E-2</c:v>
                </c:pt>
                <c:pt idx="9133">
                  <c:v>-2.8180077165360355E-2</c:v>
                </c:pt>
                <c:pt idx="9134">
                  <c:v>-2.7990170006837036E-2</c:v>
                </c:pt>
                <c:pt idx="9135">
                  <c:v>-2.7800174444857734E-2</c:v>
                </c:pt>
                <c:pt idx="9136">
                  <c:v>-2.761011889418867E-2</c:v>
                </c:pt>
                <c:pt idx="9137">
                  <c:v>-2.7420032775208294E-2</c:v>
                </c:pt>
                <c:pt idx="9138">
                  <c:v>-2.7229946471938004E-2</c:v>
                </c:pt>
                <c:pt idx="9139">
                  <c:v>-2.7039891289818641E-2</c:v>
                </c:pt>
                <c:pt idx="9140">
                  <c:v>-2.6849899413348297E-2</c:v>
                </c:pt>
                <c:pt idx="9141">
                  <c:v>-2.6660003813209189E-2</c:v>
                </c:pt>
                <c:pt idx="9142">
                  <c:v>-2.6470237994270687E-2</c:v>
                </c:pt>
                <c:pt idx="9143">
                  <c:v>-2.6280635614471588E-2</c:v>
                </c:pt>
                <c:pt idx="9144">
                  <c:v>-2.6091230169855949E-2</c:v>
                </c:pt>
                <c:pt idx="9145">
                  <c:v>-2.5902054819915789E-2</c:v>
                </c:pt>
                <c:pt idx="9146">
                  <c:v>-2.5713142273963208E-2</c:v>
                </c:pt>
                <c:pt idx="9147">
                  <c:v>-2.5524524689726991E-2</c:v>
                </c:pt>
                <c:pt idx="9148">
                  <c:v>-2.5336233581365372E-2</c:v>
                </c:pt>
                <c:pt idx="9149">
                  <c:v>-2.5148299736294389E-2</c:v>
                </c:pt>
                <c:pt idx="9150">
                  <c:v>-2.4960753140342191E-2</c:v>
                </c:pt>
                <c:pt idx="9151">
                  <c:v>-2.4773622910761489E-2</c:v>
                </c:pt>
                <c:pt idx="9152">
                  <c:v>-2.4586937236652083E-2</c:v>
                </c:pt>
                <c:pt idx="9153">
                  <c:v>-2.4400723326363442E-2</c:v>
                </c:pt>
                <c:pt idx="9154">
                  <c:v>-2.421500736146491E-2</c:v>
                </c:pt>
                <c:pt idx="9155">
                  <c:v>-2.4029814456888746E-2</c:v>
                </c:pt>
                <c:pt idx="9156">
                  <c:v>-2.3845168626867825E-2</c:v>
                </c:pt>
                <c:pt idx="9157">
                  <c:v>-2.3661092756305985E-2</c:v>
                </c:pt>
                <c:pt idx="9158">
                  <c:v>-2.3477608577235232E-2</c:v>
                </c:pt>
                <c:pt idx="9159">
                  <c:v>-2.3294736650028826E-2</c:v>
                </c:pt>
                <c:pt idx="9160">
                  <c:v>-2.3112496349054535E-2</c:v>
                </c:pt>
                <c:pt idx="9161">
                  <c:v>-2.2930905852466453E-2</c:v>
                </c:pt>
                <c:pt idx="9162">
                  <c:v>-2.2749982135847776E-2</c:v>
                </c:pt>
                <c:pt idx="9163">
                  <c:v>-2.2569740969430593E-2</c:v>
                </c:pt>
                <c:pt idx="9164">
                  <c:v>-2.2390196918631197E-2</c:v>
                </c:pt>
                <c:pt idx="9165">
                  <c:v>-2.2211363347652682E-2</c:v>
                </c:pt>
                <c:pt idx="9166">
                  <c:v>-2.2033252425918158E-2</c:v>
                </c:pt>
                <c:pt idx="9167">
                  <c:v>-2.1855875137109845E-2</c:v>
                </c:pt>
                <c:pt idx="9168">
                  <c:v>-2.1679241290600844E-2</c:v>
                </c:pt>
                <c:pt idx="9169">
                  <c:v>-2.1503359535076511E-2</c:v>
                </c:pt>
                <c:pt idx="9170">
                  <c:v>-2.1328237374153812E-2</c:v>
                </c:pt>
                <c:pt idx="9171">
                  <c:v>-2.1153881183816378E-2</c:v>
                </c:pt>
                <c:pt idx="9172">
                  <c:v>-2.0980296231492935E-2</c:v>
                </c:pt>
                <c:pt idx="9173">
                  <c:v>-2.0807486696616334E-2</c:v>
                </c:pt>
                <c:pt idx="9174">
                  <c:v>-2.063545569250887E-2</c:v>
                </c:pt>
                <c:pt idx="9175">
                  <c:v>-2.0464205289448877E-2</c:v>
                </c:pt>
                <c:pt idx="9176">
                  <c:v>-2.0293736538781124E-2</c:v>
                </c:pt>
                <c:pt idx="9177">
                  <c:v>-2.0124049497942081E-2</c:v>
                </c:pt>
                <c:pt idx="9178">
                  <c:v>-1.9955143256278476E-2</c:v>
                </c:pt>
                <c:pt idx="9179">
                  <c:v>-1.9787015961544682E-2</c:v>
                </c:pt>
                <c:pt idx="9180">
                  <c:v>-1.9619664846972012E-2</c:v>
                </c:pt>
                <c:pt idx="9181">
                  <c:v>-1.9453086258808962E-2</c:v>
                </c:pt>
                <c:pt idx="9182">
                  <c:v>-1.9287275684238523E-2</c:v>
                </c:pt>
                <c:pt idx="9183">
                  <c:v>-1.9122227779584288E-2</c:v>
                </c:pt>
                <c:pt idx="9184">
                  <c:v>-1.8957936398723282E-2</c:v>
                </c:pt>
                <c:pt idx="9185">
                  <c:v>-1.8794394621628761E-2</c:v>
                </c:pt>
                <c:pt idx="9186">
                  <c:v>-1.8631594782971727E-2</c:v>
                </c:pt>
                <c:pt idx="9187">
                  <c:v>-1.8469528500714909E-2</c:v>
                </c:pt>
                <c:pt idx="9188">
                  <c:v>-1.8308186704637835E-2</c:v>
                </c:pt>
                <c:pt idx="9189">
                  <c:v>-1.8147559664736124E-2</c:v>
                </c:pt>
                <c:pt idx="9190">
                  <c:v>-1.7987637019442705E-2</c:v>
                </c:pt>
                <c:pt idx="9191">
                  <c:v>-1.7828407803622607E-2</c:v>
                </c:pt>
                <c:pt idx="9192">
                  <c:v>-1.7669860476297143E-2</c:v>
                </c:pt>
                <c:pt idx="9193">
                  <c:v>-1.7511982948056882E-2</c:v>
                </c:pt>
                <c:pt idx="9194">
                  <c:v>-1.7354762608126538E-2</c:v>
                </c:pt>
                <c:pt idx="9195">
                  <c:v>-1.7198186351048098E-2</c:v>
                </c:pt>
                <c:pt idx="9196">
                  <c:v>-1.7042240602951956E-2</c:v>
                </c:pt>
                <c:pt idx="9197">
                  <c:v>-1.6886911347388584E-2</c:v>
                </c:pt>
                <c:pt idx="9198">
                  <c:v>-1.673218415069631E-2</c:v>
                </c:pt>
                <c:pt idx="9199">
                  <c:v>-1.6578044186883484E-2</c:v>
                </c:pt>
                <c:pt idx="9200">
                  <c:v>-1.6424476262005685E-2</c:v>
                </c:pt>
                <c:pt idx="9201">
                  <c:v>-1.6271464838021249E-2</c:v>
                </c:pt>
                <c:pt idx="9202">
                  <c:v>-1.6118994056110562E-2</c:v>
                </c:pt>
                <c:pt idx="9203">
                  <c:v>-1.5967047759446611E-2</c:v>
                </c:pt>
                <c:pt idx="9204">
                  <c:v>-1.581560957017239E-2</c:v>
                </c:pt>
                <c:pt idx="9205">
                  <c:v>-1.5664663138519455E-2</c:v>
                </c:pt>
                <c:pt idx="9206">
                  <c:v>-1.5514192531610547E-2</c:v>
                </c:pt>
                <c:pt idx="9207">
                  <c:v>-1.536418255017921E-2</c:v>
                </c:pt>
                <c:pt idx="9208">
                  <c:v>-1.5214618892838566E-2</c:v>
                </c:pt>
                <c:pt idx="9209">
                  <c:v>-1.5065488253983772E-2</c:v>
                </c:pt>
                <c:pt idx="9210">
                  <c:v>-1.4916778408347341E-2</c:v>
                </c:pt>
                <c:pt idx="9211">
                  <c:v>-1.476847828532021E-2</c:v>
                </c:pt>
                <c:pt idx="9212">
                  <c:v>-1.4620578033750251E-2</c:v>
                </c:pt>
                <c:pt idx="9213">
                  <c:v>-1.4473069077806468E-2</c:v>
                </c:pt>
                <c:pt idx="9214">
                  <c:v>-1.4325944164467743E-2</c:v>
                </c:pt>
                <c:pt idx="9215">
                  <c:v>-1.4179197403170312E-2</c:v>
                </c:pt>
                <c:pt idx="9216">
                  <c:v>-1.4032824298124524E-2</c:v>
                </c:pt>
                <c:pt idx="9217">
                  <c:v>-1.3886821773788178E-2</c:v>
                </c:pt>
                <c:pt idx="9218">
                  <c:v>-1.3741188193961673E-2</c:v>
                </c:pt>
                <c:pt idx="9219">
                  <c:v>-1.3595923374948689E-2</c:v>
                </c:pt>
                <c:pt idx="9220">
                  <c:v>-1.3451028593203841E-2</c:v>
                </c:pt>
                <c:pt idx="9221">
                  <c:v>-1.3306506587873109E-2</c:v>
                </c:pt>
                <c:pt idx="9222">
                  <c:v>-1.3162361558605888E-2</c:v>
                </c:pt>
                <c:pt idx="9223">
                  <c:v>-1.301859915900614E-2</c:v>
                </c:pt>
                <c:pt idx="9224">
                  <c:v>-1.2875226486067691E-2</c:v>
                </c:pt>
                <c:pt idx="9225">
                  <c:v>-1.2732252065922529E-2</c:v>
                </c:pt>
                <c:pt idx="9226">
                  <c:v>-1.2589685836214115E-2</c:v>
                </c:pt>
                <c:pt idx="9227">
                  <c:v>-1.2447539125391351E-2</c:v>
                </c:pt>
                <c:pt idx="9228">
                  <c:v>-1.230582462920338E-2</c:v>
                </c:pt>
                <c:pt idx="9229">
                  <c:v>-1.2164556384660234E-2</c:v>
                </c:pt>
                <c:pt idx="9230">
                  <c:v>-1.2023749741710098E-2</c:v>
                </c:pt>
                <c:pt idx="9231">
                  <c:v>-1.1883421332869907E-2</c:v>
                </c:pt>
                <c:pt idx="9232">
                  <c:v>-1.1743589041032815E-2</c:v>
                </c:pt>
                <c:pt idx="9233">
                  <c:v>-1.1604271965663202E-2</c:v>
                </c:pt>
                <c:pt idx="9234">
                  <c:v>-1.1465490387577725E-2</c:v>
                </c:pt>
                <c:pt idx="9235">
                  <c:v>-1.1327265732499023E-2</c:v>
                </c:pt>
                <c:pt idx="9236">
                  <c:v>-1.1189620533557569E-2</c:v>
                </c:pt>
                <c:pt idx="9237">
                  <c:v>-1.1052578392906267E-2</c:v>
                </c:pt>
                <c:pt idx="9238">
                  <c:v>-1.091616394260218E-2</c:v>
                </c:pt>
                <c:pt idx="9239">
                  <c:v>-1.0780402804899799E-2</c:v>
                </c:pt>
                <c:pt idx="9240">
                  <c:v>-1.0645321552090877E-2</c:v>
                </c:pt>
                <c:pt idx="9241">
                  <c:v>-1.0510947637217759E-2</c:v>
                </c:pt>
                <c:pt idx="9242">
                  <c:v>-1.0377309233756366E-2</c:v>
                </c:pt>
                <c:pt idx="9243">
                  <c:v>-1.0244435001442363E-2</c:v>
                </c:pt>
                <c:pt idx="9244">
                  <c:v>-1.0112353889698514E-2</c:v>
                </c:pt>
                <c:pt idx="9245">
                  <c:v>-9.9810950210174661E-3</c:v>
                </c:pt>
                <c:pt idx="9246">
                  <c:v>-9.8506876091173437E-3</c:v>
                </c:pt>
                <c:pt idx="9247">
                  <c:v>-9.7211608840692462E-3</c:v>
                </c:pt>
                <c:pt idx="9248">
                  <c:v>-9.5925440228337103E-3</c:v>
                </c:pt>
                <c:pt idx="9249">
                  <c:v>-9.4648660849000962E-3</c:v>
                </c:pt>
                <c:pt idx="9250">
                  <c:v>-9.3381559527829852E-3</c:v>
                </c:pt>
                <c:pt idx="9251">
                  <c:v>-9.2124422771397655E-3</c:v>
                </c:pt>
                <c:pt idx="9252">
                  <c:v>-9.0877534262820588E-3</c:v>
                </c:pt>
                <c:pt idx="9253">
                  <c:v>-8.9641174398616044E-3</c:v>
                </c:pt>
                <c:pt idx="9254">
                  <c:v>-8.8415619865189633E-3</c:v>
                </c:pt>
                <c:pt idx="9255">
                  <c:v>-8.7201143252913626E-3</c:v>
                </c:pt>
                <c:pt idx="9256">
                  <c:v>-8.5998012705831867E-3</c:v>
                </c:pt>
                <c:pt idx="9257">
                  <c:v>-8.4806491605102612E-3</c:v>
                </c:pt>
                <c:pt idx="9258">
                  <c:v>-8.3626838284360933E-3</c:v>
                </c:pt>
                <c:pt idx="9259">
                  <c:v>-8.2459305775252571E-3</c:v>
                </c:pt>
                <c:pt idx="9260">
                  <c:v>-8.1304141581460508E-3</c:v>
                </c:pt>
                <c:pt idx="9261">
                  <c:v>-8.0161587479610132E-3</c:v>
                </c:pt>
                <c:pt idx="9262">
                  <c:v>-7.903187934550587E-3</c:v>
                </c:pt>
                <c:pt idx="9263">
                  <c:v>-7.7915247004213479E-3</c:v>
                </c:pt>
                <c:pt idx="9264">
                  <c:v>-7.6811914102564846E-3</c:v>
                </c:pt>
                <c:pt idx="9265">
                  <c:v>-7.5722098002720898E-3</c:v>
                </c:pt>
                <c:pt idx="9266">
                  <c:v>-7.4646009695486489E-3</c:v>
                </c:pt>
                <c:pt idx="9267">
                  <c:v>-7.3583853732127622E-3</c:v>
                </c:pt>
                <c:pt idx="9268">
                  <c:v>-7.253582817349535E-3</c:v>
                </c:pt>
                <c:pt idx="9269">
                  <c:v>-7.1502124555314073E-3</c:v>
                </c:pt>
                <c:pt idx="9270">
                  <c:v>-7.0482927868542999E-3</c:v>
                </c:pt>
                <c:pt idx="9271">
                  <c:v>-6.9478416553769226E-3</c:v>
                </c:pt>
                <c:pt idx="9272">
                  <c:v>-6.8488762508638829E-3</c:v>
                </c:pt>
                <c:pt idx="9273">
                  <c:v>-6.7514131107379001E-3</c:v>
                </c:pt>
                <c:pt idx="9274">
                  <c:v>-6.6554681231508969E-3</c:v>
                </c:pt>
                <c:pt idx="9275">
                  <c:v>-6.5610565310881101E-3</c:v>
                </c:pt>
                <c:pt idx="9276">
                  <c:v>-6.4681929374235409E-3</c:v>
                </c:pt>
                <c:pt idx="9277">
                  <c:v>-6.3768913108490696E-3</c:v>
                </c:pt>
                <c:pt idx="9278">
                  <c:v>-6.2871649926035562E-3</c:v>
                </c:pt>
                <c:pt idx="9279">
                  <c:v>-6.1990266236944232E-3</c:v>
                </c:pt>
                <c:pt idx="9280">
                  <c:v>-6.1124878197473895E-3</c:v>
                </c:pt>
                <c:pt idx="9281">
                  <c:v>-6.0275586409645164E-3</c:v>
                </c:pt>
                <c:pt idx="9282">
                  <c:v>-5.9442471673828911E-3</c:v>
                </c:pt>
                <c:pt idx="9283">
                  <c:v>-5.8625592971193888E-3</c:v>
                </c:pt>
                <c:pt idx="9284">
                  <c:v>-5.7824986414226941E-3</c:v>
                </c:pt>
                <c:pt idx="9285">
                  <c:v>-5.7040664388028489E-3</c:v>
                </c:pt>
                <c:pt idx="9286">
                  <c:v>-5.6272614836310082E-3</c:v>
                </c:pt>
                <c:pt idx="9287">
                  <c:v>-5.5520800681241574E-3</c:v>
                </c:pt>
                <c:pt idx="9288">
                  <c:v>-5.4785159368150619E-3</c:v>
                </c:pt>
                <c:pt idx="9289">
                  <c:v>-5.4065602526543405E-3</c:v>
                </c:pt>
                <c:pt idx="9290">
                  <c:v>-5.3362015739316171E-3</c:v>
                </c:pt>
                <c:pt idx="9291">
                  <c:v>-5.2674258412409884E-3</c:v>
                </c:pt>
                <c:pt idx="9292">
                  <c:v>-5.2002163737531392E-3</c:v>
                </c:pt>
                <c:pt idx="9293">
                  <c:v>-5.1345538740921884E-3</c:v>
                </c:pt>
                <c:pt idx="9294">
                  <c:v>-5.0704164411500378E-3</c:v>
                </c:pt>
                <c:pt idx="9295">
                  <c:v>-5.0077795902040544E-3</c:v>
                </c:pt>
                <c:pt idx="9296">
                  <c:v>-4.9466162797363114E-3</c:v>
                </c:pt>
                <c:pt idx="9297">
                  <c:v>-4.8868969443833545E-3</c:v>
                </c:pt>
                <c:pt idx="9298">
                  <c:v>-4.8285895334753458E-3</c:v>
                </c:pt>
                <c:pt idx="9299">
                  <c:v>-4.771659554652103E-3</c:v>
                </c:pt>
                <c:pt idx="9300">
                  <c:v>-4.7160701220710843E-3</c:v>
                </c:pt>
                <c:pt idx="9301">
                  <c:v>-4.6617820087489666E-3</c:v>
                </c:pt>
                <c:pt idx="9302">
                  <c:v>-4.6087537026038355E-3</c:v>
                </c:pt>
                <c:pt idx="9303">
                  <c:v>-4.5569414657895225E-3</c:v>
                </c:pt>
                <c:pt idx="9304">
                  <c:v>-4.5062994899725175E-3</c:v>
                </c:pt>
                <c:pt idx="9305">
                  <c:v>-4.4567803475483066E-3</c:v>
                </c:pt>
                <c:pt idx="9306">
                  <c:v>-4.4083356833301193E-3</c:v>
                </c:pt>
                <c:pt idx="9307">
                  <c:v>-4.360916786652457E-3</c:v>
                </c:pt>
                <c:pt idx="9308">
                  <c:v>-4.3144749070675456E-3</c:v>
                </c:pt>
                <c:pt idx="9309">
                  <c:v>-4.2689614595957355E-3</c:v>
                </c:pt>
                <c:pt idx="9310">
                  <c:v>-4.2243282093359959E-3</c:v>
                </c:pt>
                <c:pt idx="9311">
                  <c:v>-4.180527440477708E-3</c:v>
                </c:pt>
                <c:pt idx="9312">
                  <c:v>-4.1375121106906592E-3</c:v>
                </c:pt>
                <c:pt idx="9313">
                  <c:v>-4.0952359916741473E-3</c:v>
                </c:pt>
                <c:pt idx="9314">
                  <c:v>-4.0536537966096844E-3</c:v>
                </c:pt>
                <c:pt idx="9315">
                  <c:v>-4.0127212952327639E-3</c:v>
                </c:pt>
                <c:pt idx="9316">
                  <c:v>-3.9723954172109031E-3</c:v>
                </c:pt>
                <c:pt idx="9317">
                  <c:v>-3.932634344487815E-3</c:v>
                </c:pt>
                <c:pt idx="9318">
                  <c:v>-3.8933975932268312E-3</c:v>
                </c:pt>
                <c:pt idx="9319">
                  <c:v>-3.8546460859607782E-3</c:v>
                </c:pt>
                <c:pt idx="9320">
                  <c:v>-3.8163422145302151E-3</c:v>
                </c:pt>
                <c:pt idx="9321">
                  <c:v>-3.7784498943674613E-3</c:v>
                </c:pt>
                <c:pt idx="9322">
                  <c:v>-3.7409346106600187E-3</c:v>
                </c:pt>
                <c:pt idx="9323">
                  <c:v>-3.7037634569038929E-3</c:v>
                </c:pt>
                <c:pt idx="9324">
                  <c:v>-3.6669051663349213E-3</c:v>
                </c:pt>
                <c:pt idx="9325">
                  <c:v>-3.63033013670447E-3</c:v>
                </c:pt>
                <c:pt idx="9326">
                  <c:v>-3.5940104488448826E-3</c:v>
                </c:pt>
                <c:pt idx="9327">
                  <c:v>-3.5579198794496634E-3</c:v>
                </c:pt>
                <c:pt idx="9328">
                  <c:v>-3.5220339084736929E-3</c:v>
                </c:pt>
                <c:pt idx="9329">
                  <c:v>-3.4863296538776038E-3</c:v>
                </c:pt>
                <c:pt idx="9330">
                  <c:v>-3.4507855883682444E-3</c:v>
                </c:pt>
                <c:pt idx="9331">
                  <c:v>-3.4153810785770276E-3</c:v>
                </c:pt>
                <c:pt idx="9332">
                  <c:v>-3.3800960086361955E-3</c:v>
                </c:pt>
                <c:pt idx="9333">
                  <c:v>-3.3449105877577053E-3</c:v>
                </c:pt>
                <c:pt idx="9334">
                  <c:v>-3.3098052357567972E-3</c:v>
                </c:pt>
                <c:pt idx="9335">
                  <c:v>-3.274760481300158E-3</c:v>
                </c:pt>
                <c:pt idx="9336">
                  <c:v>-3.2397568693035032E-3</c:v>
                </c:pt>
                <c:pt idx="9337">
                  <c:v>-3.2047748768569985E-3</c:v>
                </c:pt>
                <c:pt idx="9338">
                  <c:v>-3.1697948371973328E-3</c:v>
                </c:pt>
                <c:pt idx="9339">
                  <c:v>-3.1347968712690738E-3</c:v>
                </c:pt>
                <c:pt idx="9340">
                  <c:v>-3.099760826437919E-3</c:v>
                </c:pt>
                <c:pt idx="9341">
                  <c:v>-3.0646662219348717E-3</c:v>
                </c:pt>
                <c:pt idx="9342">
                  <c:v>-3.0294922006299362E-3</c:v>
                </c:pt>
                <c:pt idx="9343">
                  <c:v>-2.9942174867499493E-3</c:v>
                </c:pt>
                <c:pt idx="9344">
                  <c:v>-2.9588203491722736E-3</c:v>
                </c:pt>
                <c:pt idx="9345">
                  <c:v>-2.9232785699421261E-3</c:v>
                </c:pt>
                <c:pt idx="9346">
                  <c:v>-2.8875694176770297E-3</c:v>
                </c:pt>
                <c:pt idx="9347">
                  <c:v>-2.8516696255370109E-3</c:v>
                </c:pt>
                <c:pt idx="9348">
                  <c:v>-2.8155553734538789E-3</c:v>
                </c:pt>
                <c:pt idx="9349">
                  <c:v>-2.7792022743270963E-3</c:v>
                </c:pt>
                <c:pt idx="9350">
                  <c:v>-2.7425853639075071E-3</c:v>
                </c:pt>
                <c:pt idx="9351">
                  <c:v>-2.7056790941034558E-3</c:v>
                </c:pt>
                <c:pt idx="9352">
                  <c:v>-2.6684573294566308E-3</c:v>
                </c:pt>
                <c:pt idx="9353">
                  <c:v>-2.6308933465473382E-3</c:v>
                </c:pt>
                <c:pt idx="9354">
                  <c:v>-2.5929598971127232E-3</c:v>
                </c:pt>
                <c:pt idx="9355">
                  <c:v>-2.5546294660551278E-3</c:v>
                </c:pt>
                <c:pt idx="9356">
                  <c:v>-2.5158746879835204E-3</c:v>
                </c:pt>
                <c:pt idx="9357">
                  <c:v>-2.4766686861801626E-3</c:v>
                </c:pt>
                <c:pt idx="9358">
                  <c:v>-2.4369852442780071E-3</c:v>
                </c:pt>
                <c:pt idx="9359">
                  <c:v>-2.3967989063786231E-3</c:v>
                </c:pt>
                <c:pt idx="9360">
                  <c:v>-2.3560850645120836E-3</c:v>
                </c:pt>
                <c:pt idx="9361">
                  <c:v>-2.3148200367498597E-3</c:v>
                </c:pt>
                <c:pt idx="9362">
                  <c:v>-2.2729811366144969E-3</c:v>
                </c:pt>
                <c:pt idx="9363">
                  <c:v>-2.2305467342992095E-3</c:v>
                </c:pt>
                <c:pt idx="9364">
                  <c:v>-2.1874963101850254E-3</c:v>
                </c:pt>
                <c:pt idx="9365">
                  <c:v>-2.1438105011222846E-3</c:v>
                </c:pt>
                <c:pt idx="9366">
                  <c:v>-2.099471139923338E-3</c:v>
                </c:pt>
                <c:pt idx="9367">
                  <c:v>-2.0544612884938504E-3</c:v>
                </c:pt>
                <c:pt idx="9368">
                  <c:v>-2.0087652650113189E-3</c:v>
                </c:pt>
                <c:pt idx="9369">
                  <c:v>-1.9623686655411915E-3</c:v>
                </c:pt>
                <c:pt idx="9370">
                  <c:v>-1.9152583804633052E-3</c:v>
                </c:pt>
                <c:pt idx="9371">
                  <c:v>-1.8674226060642683E-3</c:v>
                </c:pt>
                <c:pt idx="9372">
                  <c:v>-1.8188508516349105E-3</c:v>
                </c:pt>
                <c:pt idx="9373">
                  <c:v>-1.7695339423959042E-3</c:v>
                </c:pt>
                <c:pt idx="9374">
                  <c:v>-1.7194640185592531E-3</c:v>
                </c:pt>
                <c:pt idx="9375">
                  <c:v>-1.6686345308184079E-3</c:v>
                </c:pt>
                <c:pt idx="9376">
                  <c:v>-1.6170402325453848E-3</c:v>
                </c:pt>
                <c:pt idx="9377">
                  <c:v>-1.5646771689593884E-3</c:v>
                </c:pt>
                <c:pt idx="9378">
                  <c:v>-1.5115426635180327E-3</c:v>
                </c:pt>
                <c:pt idx="9379">
                  <c:v>-1.4576353017693867E-3</c:v>
                </c:pt>
                <c:pt idx="9380">
                  <c:v>-1.4029549128906236E-3</c:v>
                </c:pt>
                <c:pt idx="9381">
                  <c:v>-1.3475025491271198E-3</c:v>
                </c:pt>
                <c:pt idx="9382">
                  <c:v>-1.2912804633343432E-3</c:v>
                </c:pt>
                <c:pt idx="9383">
                  <c:v>-1.2342920848138201E-3</c:v>
                </c:pt>
                <c:pt idx="9384">
                  <c:v>-1.1765419936238405E-3</c:v>
                </c:pt>
                <c:pt idx="9385">
                  <c:v>-1.118035893535381E-3</c:v>
                </c:pt>
                <c:pt idx="9386">
                  <c:v>-1.0587805837939189E-3</c:v>
                </c:pt>
                <c:pt idx="9387">
                  <c:v>-9.9878392983842896E-4</c:v>
                </c:pt>
                <c:pt idx="9388">
                  <c:v>-9.3805483311986326E-4</c:v>
                </c:pt>
                <c:pt idx="9389">
                  <c:v>-8.7660320015278063E-4</c:v>
                </c:pt>
                <c:pt idx="9390">
                  <c:v>-8.144399109255414E-4</c:v>
                </c:pt>
                <c:pt idx="9391">
                  <c:v>-7.5157678678659172E-4</c:v>
                </c:pt>
                <c:pt idx="9392">
                  <c:v>-6.8802655791679762E-4</c:v>
                </c:pt>
                <c:pt idx="9393">
                  <c:v>-6.2380283049057606E-4</c:v>
                </c:pt>
                <c:pt idx="9394">
                  <c:v>-5.5892005362167814E-4</c:v>
                </c:pt>
                <c:pt idx="9395">
                  <c:v>-4.9339348618289479E-4</c:v>
                </c:pt>
                <c:pt idx="9396">
                  <c:v>-4.2723916358267892E-4</c:v>
                </c:pt>
                <c:pt idx="9397">
                  <c:v>-3.6047386457570263E-4</c:v>
                </c:pt>
                <c:pt idx="9398">
                  <c:v>-2.9311507817866318E-4</c:v>
                </c:pt>
                <c:pt idx="9399">
                  <c:v>-2.2518097075722909E-4</c:v>
                </c:pt>
                <c:pt idx="9400">
                  <c:v>-1.5669035334486183E-4</c:v>
                </c:pt>
                <c:pt idx="9401">
                  <c:v>-8.7662649249343729E-5</c:v>
                </c:pt>
                <c:pt idx="9402">
                  <c:v>-1.8117861998186883E-5</c:v>
                </c:pt>
                <c:pt idx="9403">
                  <c:v>5.1923456330320635E-5</c:v>
                </c:pt>
                <c:pt idx="9404">
                  <c:v>1.2244023634786364E-4</c:v>
                </c:pt>
                <c:pt idx="9405">
                  <c:v>1.934109221300464E-4</c:v>
                </c:pt>
                <c:pt idx="9406">
                  <c:v>2.6481350148869489E-4</c:v>
                </c:pt>
                <c:pt idx="9407">
                  <c:v>3.3662553571122658E-4</c:v>
                </c:pt>
                <c:pt idx="9408">
                  <c:v>4.0882418873915594E-4</c:v>
                </c:pt>
                <c:pt idx="9409">
                  <c:v>4.8138625576097012E-4</c:v>
                </c:pt>
                <c:pt idx="9410">
                  <c:v>5.5428819119760213E-4</c:v>
                </c:pt>
                <c:pt idx="9411">
                  <c:v>6.2750613606153412E-4</c:v>
                </c:pt>
                <c:pt idx="9412">
                  <c:v>7.0101594467321805E-4</c:v>
                </c:pt>
                <c:pt idx="9413">
                  <c:v>7.7479321072098891E-4</c:v>
                </c:pt>
                <c:pt idx="9414">
                  <c:v>8.4881329265297208E-4</c:v>
                </c:pt>
                <c:pt idx="9415">
                  <c:v>9.230513383916858E-4</c:v>
                </c:pt>
                <c:pt idx="9416">
                  <c:v>9.9748236191818623E-4</c:v>
                </c:pt>
                <c:pt idx="9417">
                  <c:v>1.0720814848999582E-3</c:v>
                </c:pt>
                <c:pt idx="9418">
                  <c:v>1.1468243122192137E-3</c:v>
                </c:pt>
                <c:pt idx="9419">
                  <c:v>1.2216872381903261E-3</c:v>
                </c:pt>
                <c:pt idx="9420">
                  <c:v>1.2966476063474501E-3</c:v>
                </c:pt>
                <c:pt idx="9421">
                  <c:v>1.3716838054133821E-3</c:v>
                </c:pt>
                <c:pt idx="9422">
                  <c:v>1.4467753523308129E-3</c:v>
                </c:pt>
                <c:pt idx="9423">
                  <c:v>1.5219029653463637E-3</c:v>
                </c:pt>
                <c:pt idx="9424">
                  <c:v>1.5970486278338008E-3</c:v>
                </c:pt>
                <c:pt idx="9425">
                  <c:v>1.6721956434241562E-3</c:v>
                </c:pt>
                <c:pt idx="9426">
                  <c:v>1.7473286829824595E-3</c:v>
                </c:pt>
                <c:pt idx="9427">
                  <c:v>1.8224338239471089E-3</c:v>
                </c:pt>
                <c:pt idx="9428">
                  <c:v>1.8974985825250855E-3</c:v>
                </c:pt>
                <c:pt idx="9429">
                  <c:v>1.972511939214122E-3</c:v>
                </c:pt>
                <c:pt idx="9430">
                  <c:v>2.0474643581015191E-3</c:v>
                </c:pt>
                <c:pt idx="9431">
                  <c:v>2.1223478003686096E-3</c:v>
                </c:pt>
                <c:pt idx="9432">
                  <c:v>2.1971557324098395E-3</c:v>
                </c:pt>
                <c:pt idx="9433">
                  <c:v>2.2718831289560508E-3</c:v>
                </c:pt>
                <c:pt idx="9434">
                  <c:v>2.346526471572893E-3</c:v>
                </c:pt>
                <c:pt idx="9435">
                  <c:v>2.4210837428871841E-3</c:v>
                </c:pt>
                <c:pt idx="9436">
                  <c:v>2.4955544168766474E-3</c:v>
                </c:pt>
                <c:pt idx="9437">
                  <c:v>2.5699394455416416E-3</c:v>
                </c:pt>
                <c:pt idx="9438">
                  <c:v>2.6442412422612756E-3</c:v>
                </c:pt>
                <c:pt idx="9439">
                  <c:v>2.7184636621207362E-3</c:v>
                </c:pt>
                <c:pt idx="9440">
                  <c:v>2.7926119794816095E-3</c:v>
                </c:pt>
                <c:pt idx="9441">
                  <c:v>2.8666927805221648E-3</c:v>
                </c:pt>
                <c:pt idx="9442">
                  <c:v>2.9407135932552004E-3</c:v>
                </c:pt>
                <c:pt idx="9443">
                  <c:v>3.0146823041550847E-3</c:v>
                </c:pt>
                <c:pt idx="9444">
                  <c:v>3.0886066807288112E-3</c:v>
                </c:pt>
                <c:pt idx="9445">
                  <c:v>3.1624941213421278E-3</c:v>
                </c:pt>
                <c:pt idx="9446">
                  <c:v>3.2363515027641131E-3</c:v>
                </c:pt>
                <c:pt idx="9447">
                  <c:v>3.3101850457125845E-3</c:v>
                </c:pt>
                <c:pt idx="9448">
                  <c:v>3.3840001938808557E-3</c:v>
                </c:pt>
                <c:pt idx="9449">
                  <c:v>3.457801505535939E-3</c:v>
                </c:pt>
                <c:pt idx="9450">
                  <c:v>3.5315925569562746E-3</c:v>
                </c:pt>
                <c:pt idx="9451">
                  <c:v>3.6053758570130877E-3</c:v>
                </c:pt>
                <c:pt idx="9452">
                  <c:v>3.6791527722288783E-3</c:v>
                </c:pt>
                <c:pt idx="9453">
                  <c:v>3.7529234616749479E-3</c:v>
                </c:pt>
                <c:pt idx="9454">
                  <c:v>3.8266868210974059E-3</c:v>
                </c:pt>
                <c:pt idx="9455">
                  <c:v>3.9004404356877821E-3</c:v>
                </c:pt>
                <c:pt idx="9456">
                  <c:v>3.9741805409402552E-3</c:v>
                </c:pt>
                <c:pt idx="9457">
                  <c:v>4.047901991062571E-3</c:v>
                </c:pt>
                <c:pt idx="9458">
                  <c:v>4.1215982344320118E-3</c:v>
                </c:pt>
                <c:pt idx="9459">
                  <c:v>4.1952612956112304E-3</c:v>
                </c:pt>
                <c:pt idx="9460">
                  <c:v>4.2688817634614715E-3</c:v>
                </c:pt>
                <c:pt idx="9461">
                  <c:v>4.3424487849127039E-3</c:v>
                </c:pt>
                <c:pt idx="9462">
                  <c:v>4.415950063971278E-3</c:v>
                </c:pt>
                <c:pt idx="9463">
                  <c:v>4.4893718655663172E-3</c:v>
                </c:pt>
                <c:pt idx="9464">
                  <c:v>4.5626990238556483E-3</c:v>
                </c:pt>
                <c:pt idx="9465">
                  <c:v>4.6359149546312713E-3</c:v>
                </c:pt>
                <c:pt idx="9466">
                  <c:v>4.7090016714825969E-3</c:v>
                </c:pt>
                <c:pt idx="9467">
                  <c:v>4.7819398053933707E-3</c:v>
                </c:pt>
                <c:pt idx="9468">
                  <c:v>4.8547086274653159E-3</c:v>
                </c:pt>
                <c:pt idx="9469">
                  <c:v>4.9272860744776501E-3</c:v>
                </c:pt>
                <c:pt idx="9470">
                  <c:v>4.9996487770082266E-3</c:v>
                </c:pt>
                <c:pt idx="9471">
                  <c:v>5.0717720898548315E-3</c:v>
                </c:pt>
                <c:pt idx="9472">
                  <c:v>5.1436301245136084E-3</c:v>
                </c:pt>
                <c:pt idx="9473">
                  <c:v>5.2151957834815858E-3</c:v>
                </c:pt>
                <c:pt idx="9474">
                  <c:v>5.2864407961660453E-3</c:v>
                </c:pt>
                <c:pt idx="9475">
                  <c:v>5.3573357561955103E-3</c:v>
                </c:pt>
                <c:pt idx="9476">
                  <c:v>5.4278501599395587E-3</c:v>
                </c:pt>
                <c:pt idx="9477">
                  <c:v>5.4979524460563554E-3</c:v>
                </c:pt>
                <c:pt idx="9478">
                  <c:v>5.5676100358982294E-3</c:v>
                </c:pt>
                <c:pt idx="9479">
                  <c:v>5.6367893746162362E-3</c:v>
                </c:pt>
                <c:pt idx="9480">
                  <c:v>5.7054559728150394E-3</c:v>
                </c:pt>
                <c:pt idx="9481">
                  <c:v>5.7735744486192998E-3</c:v>
                </c:pt>
                <c:pt idx="9482">
                  <c:v>5.8411085700221018E-3</c:v>
                </c:pt>
                <c:pt idx="9483">
                  <c:v>5.9080212973949674E-3</c:v>
                </c:pt>
                <c:pt idx="9484">
                  <c:v>5.9742748260475332E-3</c:v>
                </c:pt>
                <c:pt idx="9485">
                  <c:v>6.0398306287331423E-3</c:v>
                </c:pt>
                <c:pt idx="9486">
                  <c:v>6.1046494980042674E-3</c:v>
                </c:pt>
                <c:pt idx="9487">
                  <c:v>6.1686915883292321E-3</c:v>
                </c:pt>
                <c:pt idx="9488">
                  <c:v>6.2319164578885445E-3</c:v>
                </c:pt>
                <c:pt idx="9489">
                  <c:v>6.2942831099758898E-3</c:v>
                </c:pt>
                <c:pt idx="9490">
                  <c:v>6.3557500339352169E-3</c:v>
                </c:pt>
                <c:pt idx="9491">
                  <c:v>6.4162752455712473E-3</c:v>
                </c:pt>
                <c:pt idx="9492">
                  <c:v>6.4758163269764864E-3</c:v>
                </c:pt>
                <c:pt idx="9493">
                  <c:v>6.5343304657232322E-3</c:v>
                </c:pt>
                <c:pt idx="9494">
                  <c:v>6.5917744933740785E-3</c:v>
                </c:pt>
                <c:pt idx="9495">
                  <c:v>6.6481049232693188E-3</c:v>
                </c:pt>
                <c:pt idx="9496">
                  <c:v>6.7032779875541969E-3</c:v>
                </c:pt>
                <c:pt idx="9497">
                  <c:v>6.7572496734131264E-3</c:v>
                </c:pt>
                <c:pt idx="9498">
                  <c:v>6.8099757584822581E-3</c:v>
                </c:pt>
                <c:pt idx="9499">
                  <c:v>6.8614118454153727E-3</c:v>
                </c:pt>
                <c:pt idx="9500">
                  <c:v>6.9115133955817594E-3</c:v>
                </c:pt>
                <c:pt idx="9501">
                  <c:v>6.9602357618781131E-3</c:v>
                </c:pt>
                <c:pt idx="9502">
                  <c:v>7.0075342206396109E-3</c:v>
                </c:pt>
                <c:pt idx="9503">
                  <c:v>7.0533640026382433E-3</c:v>
                </c:pt>
                <c:pt idx="9504">
                  <c:v>7.097680376155685E-3</c:v>
                </c:pt>
                <c:pt idx="9505">
                  <c:v>7.1404388962561793E-3</c:v>
                </c:pt>
                <c:pt idx="9506">
                  <c:v>7.1815957888534173E-3</c:v>
                </c:pt>
                <c:pt idx="9507">
                  <c:v>7.2211082646500679E-3</c:v>
                </c:pt>
                <c:pt idx="9508">
                  <c:v>7.2589346851825408E-3</c:v>
                </c:pt>
                <c:pt idx="9509">
                  <c:v>7.2950346642782354E-3</c:v>
                </c:pt>
                <c:pt idx="9510">
                  <c:v>7.3293691562361174E-3</c:v>
                </c:pt>
                <c:pt idx="9511">
                  <c:v>7.3619005337479827E-3</c:v>
                </c:pt>
                <c:pt idx="9512">
                  <c:v>7.3925926562549019E-3</c:v>
                </c:pt>
                <c:pt idx="9513">
                  <c:v>7.4214109293138401E-3</c:v>
                </c:pt>
                <c:pt idx="9514">
                  <c:v>7.4483223555216688E-3</c:v>
                </c:pt>
                <c:pt idx="9515">
                  <c:v>7.4732955775200713E-3</c:v>
                </c:pt>
                <c:pt idx="9516">
                  <c:v>7.4963009135821856E-3</c:v>
                </c:pt>
                <c:pt idx="9517">
                  <c:v>7.5173103862596312E-3</c:v>
                </c:pt>
                <c:pt idx="9518">
                  <c:v>7.5362977445473933E-3</c:v>
                </c:pt>
                <c:pt idx="9519">
                  <c:v>7.5532384800031244E-3</c:v>
                </c:pt>
                <c:pt idx="9520">
                  <c:v>7.568109837237557E-3</c:v>
                </c:pt>
                <c:pt idx="9521">
                  <c:v>7.5808908191732517E-3</c:v>
                </c:pt>
                <c:pt idx="9522">
                  <c:v>7.591562187450141E-3</c:v>
                </c:pt>
                <c:pt idx="9523">
                  <c:v>7.6001064583383427E-3</c:v>
                </c:pt>
                <c:pt idx="9524">
                  <c:v>7.6065078945011348E-3</c:v>
                </c:pt>
                <c:pt idx="9525">
                  <c:v>7.6107524929340626E-3</c:v>
                </c:pt>
                <c:pt idx="9526">
                  <c:v>7.6128279693900526E-3</c:v>
                </c:pt>
                <c:pt idx="9527">
                  <c:v>7.6127237395845291E-3</c:v>
                </c:pt>
                <c:pt idx="9528">
                  <c:v>7.6104308974594649E-3</c:v>
                </c:pt>
                <c:pt idx="9529">
                  <c:v>7.6059421907708332E-3</c:v>
                </c:pt>
                <c:pt idx="9530">
                  <c:v>7.5992519942497307E-3</c:v>
                </c:pt>
                <c:pt idx="9531">
                  <c:v>7.5903562805741433E-3</c:v>
                </c:pt>
                <c:pt idx="9532">
                  <c:v>7.579252589375229E-3</c:v>
                </c:pt>
                <c:pt idx="9533">
                  <c:v>7.5659399944896268E-3</c:v>
                </c:pt>
                <c:pt idx="9534">
                  <c:v>7.5504190696572783E-3</c:v>
                </c:pt>
                <c:pt idx="9535">
                  <c:v>7.5326918528528597E-3</c:v>
                </c:pt>
                <c:pt idx="9536">
                  <c:v>7.5127618094277737E-3</c:v>
                </c:pt>
                <c:pt idx="9537">
                  <c:v>7.49063379422929E-3</c:v>
                </c:pt>
                <c:pt idx="9538">
                  <c:v>7.4663140128531117E-3</c:v>
                </c:pt>
                <c:pt idx="9539">
                  <c:v>7.4398099821761481E-3</c:v>
                </c:pt>
                <c:pt idx="9540">
                  <c:v>7.4111304903068569E-3</c:v>
                </c:pt>
                <c:pt idx="9541">
                  <c:v>7.3802855560818172E-3</c:v>
                </c:pt>
                <c:pt idx="9542">
                  <c:v>7.347286388228574E-3</c:v>
                </c:pt>
                <c:pt idx="9543">
                  <c:v>7.3121453443068364E-3</c:v>
                </c:pt>
                <c:pt idx="9544">
                  <c:v>7.2748758895323628E-3</c:v>
                </c:pt>
                <c:pt idx="9545">
                  <c:v>7.2354925555804415E-3</c:v>
                </c:pt>
                <c:pt idx="9546">
                  <c:v>7.1940108994589863E-3</c:v>
                </c:pt>
                <c:pt idx="9547">
                  <c:v>7.1504474625344767E-3</c:v>
                </c:pt>
                <c:pt idx="9548">
                  <c:v>7.1048197297876392E-3</c:v>
                </c:pt>
                <c:pt idx="9549">
                  <c:v>7.05714608936982E-3</c:v>
                </c:pt>
                <c:pt idx="9550">
                  <c:v>7.0074457925250544E-3</c:v>
                </c:pt>
                <c:pt idx="9551">
                  <c:v>6.9557389139375926E-3</c:v>
                </c:pt>
                <c:pt idx="9552">
                  <c:v>6.9020463125593103E-3</c:v>
                </c:pt>
                <c:pt idx="9553">
                  <c:v>6.8463895929665921E-3</c:v>
                </c:pt>
                <c:pt idx="9554">
                  <c:v>6.7887910672916139E-3</c:v>
                </c:pt>
                <c:pt idx="9555">
                  <c:v>6.7292737177685313E-3</c:v>
                </c:pt>
                <c:pt idx="9556">
                  <c:v>6.6678611599309311E-3</c:v>
                </c:pt>
                <c:pt idx="9557">
                  <c:v>6.6045776064929881E-3</c:v>
                </c:pt>
                <c:pt idx="9558">
                  <c:v>6.5394478319429879E-3</c:v>
                </c:pt>
                <c:pt idx="9559">
                  <c:v>6.4724971378744564E-3</c:v>
                </c:pt>
                <c:pt idx="9560">
                  <c:v>6.4037513190768275E-3</c:v>
                </c:pt>
                <c:pt idx="9561">
                  <c:v>6.3332366304043892E-3</c:v>
                </c:pt>
                <c:pt idx="9562">
                  <c:v>6.2609797544394786E-3</c:v>
                </c:pt>
                <c:pt idx="9563">
                  <c:v>6.1870077699630174E-3</c:v>
                </c:pt>
                <c:pt idx="9564">
                  <c:v>6.1113481212430347E-3</c:v>
                </c:pt>
                <c:pt idx="9565">
                  <c:v>6.0340285881493273E-3</c:v>
                </c:pt>
                <c:pt idx="9566">
                  <c:v>5.9550772591464773E-3</c:v>
                </c:pt>
                <c:pt idx="9567">
                  <c:v>5.8745225115758052E-3</c:v>
                </c:pt>
                <c:pt idx="9568">
                  <c:v>5.7923929980156766E-3</c:v>
                </c:pt>
                <c:pt idx="9569">
                  <c:v>5.708717630808202E-3</c:v>
                </c:pt>
                <c:pt idx="9570">
                  <c:v>5.6235255617480455E-3</c:v>
                </c:pt>
                <c:pt idx="9571">
                  <c:v>5.5368461601466483E-3</c:v>
                </c:pt>
                <c:pt idx="9572">
                  <c:v>5.4487089912482961E-3</c:v>
                </c:pt>
                <c:pt idx="9573">
                  <c:v>5.3591437951084281E-3</c:v>
                </c:pt>
                <c:pt idx="9574">
                  <c:v>5.2681804659535222E-3</c:v>
                </c:pt>
                <c:pt idx="9575">
                  <c:v>5.1758490320362154E-3</c:v>
                </c:pt>
                <c:pt idx="9576">
                  <c:v>5.0821796359971083E-3</c:v>
                </c:pt>
                <c:pt idx="9577">
                  <c:v>4.9872025157428135E-3</c:v>
                </c:pt>
                <c:pt idx="9578">
                  <c:v>4.8909479858480643E-3</c:v>
                </c:pt>
                <c:pt idx="9579">
                  <c:v>4.7934464194880448E-3</c:v>
                </c:pt>
                <c:pt idx="9580">
                  <c:v>4.6947282309055165E-3</c:v>
                </c:pt>
                <c:pt idx="9581">
                  <c:v>4.5948238584159447E-3</c:v>
                </c:pt>
                <c:pt idx="9582">
                  <c:v>4.4937637479524131E-3</c:v>
                </c:pt>
                <c:pt idx="9583">
                  <c:v>4.3915783371509098E-3</c:v>
                </c:pt>
                <c:pt idx="9584">
                  <c:v>4.2882980399754061E-3</c:v>
                </c:pt>
                <c:pt idx="9585">
                  <c:v>4.1839532318810177E-3</c:v>
                </c:pt>
                <c:pt idx="9586">
                  <c:v>4.0785742355126421E-3</c:v>
                </c:pt>
                <c:pt idx="9587">
                  <c:v>3.9721913069354353E-3</c:v>
                </c:pt>
                <c:pt idx="9588">
                  <c:v>3.8648346223929138E-3</c:v>
                </c:pt>
                <c:pt idx="9589">
                  <c:v>3.7565342655864545E-3</c:v>
                </c:pt>
                <c:pt idx="9590">
                  <c:v>3.6473202154727853E-3</c:v>
                </c:pt>
                <c:pt idx="9591">
                  <c:v>3.5372223345695951E-3</c:v>
                </c:pt>
                <c:pt idx="9592">
                  <c:v>3.4262703577646052E-3</c:v>
                </c:pt>
                <c:pt idx="9593">
                  <c:v>3.3144938816194285E-3</c:v>
                </c:pt>
                <c:pt idx="9594">
                  <c:v>3.2019223541602513E-3</c:v>
                </c:pt>
                <c:pt idx="9595">
                  <c:v>3.0885850651467444E-3</c:v>
                </c:pt>
                <c:pt idx="9596">
                  <c:v>2.9745111368102636E-3</c:v>
                </c:pt>
                <c:pt idx="9597">
                  <c:v>2.8597295150520449E-3</c:v>
                </c:pt>
                <c:pt idx="9598">
                  <c:v>2.7442689610918075E-3</c:v>
                </c:pt>
                <c:pt idx="9599">
                  <c:v>2.6281580435569547E-3</c:v>
                </c:pt>
                <c:pt idx="9600">
                  <c:v>2.511425131002303E-3</c:v>
                </c:pt>
                <c:pt idx="9601">
                  <c:v>2.3940983848501365E-3</c:v>
                </c:pt>
                <c:pt idx="9602">
                  <c:v>2.2762057527401904E-3</c:v>
                </c:pt>
                <c:pt idx="9603">
                  <c:v>2.1577749622791031E-3</c:v>
                </c:pt>
                <c:pt idx="9604">
                  <c:v>2.0388335151787476E-3</c:v>
                </c:pt>
                <c:pt idx="9605">
                  <c:v>1.9194086817728184E-3</c:v>
                </c:pt>
                <c:pt idx="9606">
                  <c:v>1.7995274959009947E-3</c:v>
                </c:pt>
                <c:pt idx="9607">
                  <c:v>1.679216750150027E-3</c:v>
                </c:pt>
                <c:pt idx="9608">
                  <c:v>1.5585029914410517E-3</c:v>
                </c:pt>
                <c:pt idx="9609">
                  <c:v>1.4374125169525221E-3</c:v>
                </c:pt>
                <c:pt idx="9610">
                  <c:v>1.3159713703681613E-3</c:v>
                </c:pt>
                <c:pt idx="9611">
                  <c:v>1.1942053384394185E-3</c:v>
                </c:pt>
                <c:pt idx="9612">
                  <c:v>1.0721399478519939E-3</c:v>
                </c:pt>
                <c:pt idx="9613">
                  <c:v>9.4980046238610347E-4</c:v>
                </c:pt>
                <c:pt idx="9614">
                  <c:v>8.2721188036024565E-4</c:v>
                </c:pt>
                <c:pt idx="9615">
                  <c:v>7.043989323483775E-4</c:v>
                </c:pt>
                <c:pt idx="9616">
                  <c:v>5.8138609396161294E-4</c:v>
                </c:pt>
                <c:pt idx="9617">
                  <c:v>4.5819764555998706E-4</c:v>
                </c:pt>
                <c:pt idx="9618">
                  <c:v>3.3485777011453766E-4</c:v>
                </c:pt>
                <c:pt idx="9619">
                  <c:v>2.1139063197926985E-4</c:v>
                </c:pt>
                <c:pt idx="9620">
                  <c:v>8.7820414844334892E-5</c:v>
                </c:pt>
                <c:pt idx="9621">
                  <c:v>-3.5828657872862384E-5</c:v>
                </c:pt>
                <c:pt idx="9622">
                  <c:v>-1.5953230587836841E-4</c:v>
                </c:pt>
                <c:pt idx="9623">
                  <c:v>-2.8326617726182795E-4</c:v>
                </c:pt>
                <c:pt idx="9624">
                  <c:v>-4.0700583598272358E-4</c:v>
                </c:pt>
                <c:pt idx="9625">
                  <c:v>-5.3072675143287635E-4</c:v>
                </c:pt>
                <c:pt idx="9626">
                  <c:v>-6.5440428993334494E-4</c:v>
                </c:pt>
                <c:pt idx="9627">
                  <c:v>-7.7801370803057409E-4</c:v>
                </c:pt>
                <c:pt idx="9628">
                  <c:v>-9.0153014746309848E-4</c:v>
                </c:pt>
                <c:pt idx="9629">
                  <c:v>-1.0249286316763354E-3</c:v>
                </c:pt>
                <c:pt idx="9630">
                  <c:v>-1.1481840637690044E-3</c:v>
                </c:pt>
                <c:pt idx="9631">
                  <c:v>-1.2712712257605127E-3</c:v>
                </c:pt>
                <c:pt idx="9632">
                  <c:v>-1.3941647790742375E-3</c:v>
                </c:pt>
                <c:pt idx="9633">
                  <c:v>-1.5168392661369925E-3</c:v>
                </c:pt>
                <c:pt idx="9634">
                  <c:v>-1.6392691130001926E-3</c:v>
                </c:pt>
                <c:pt idx="9635">
                  <c:v>-1.7614286328931669E-3</c:v>
                </c:pt>
                <c:pt idx="9636">
                  <c:v>-1.8832920306239103E-3</c:v>
                </c:pt>
                <c:pt idx="9637">
                  <c:v>-2.0048334077471413E-3</c:v>
                </c:pt>
                <c:pt idx="9638">
                  <c:v>-2.1260267684239877E-3</c:v>
                </c:pt>
                <c:pt idx="9639">
                  <c:v>-2.2468460259018521E-3</c:v>
                </c:pt>
                <c:pt idx="9640">
                  <c:v>-2.367265009547113E-3</c:v>
                </c:pt>
                <c:pt idx="9641">
                  <c:v>-2.4872574723672006E-3</c:v>
                </c:pt>
                <c:pt idx="9642">
                  <c:v>-2.6067970989623779E-3</c:v>
                </c:pt>
                <c:pt idx="9643">
                  <c:v>-2.7258575138511044E-3</c:v>
                </c:pt>
                <c:pt idx="9644">
                  <c:v>-2.8444122901163473E-3</c:v>
                </c:pt>
                <c:pt idx="9645">
                  <c:v>-2.9624349583234431E-3</c:v>
                </c:pt>
                <c:pt idx="9646">
                  <c:v>-3.0798990156633175E-3</c:v>
                </c:pt>
                <c:pt idx="9647">
                  <c:v>-3.196777935277827E-3</c:v>
                </c:pt>
                <c:pt idx="9648">
                  <c:v>-3.3130451757268911E-3</c:v>
                </c:pt>
                <c:pt idx="9649">
                  <c:v>-3.4286741905598084E-3</c:v>
                </c:pt>
                <c:pt idx="9650">
                  <c:v>-3.5436384379557632E-3</c:v>
                </c:pt>
                <c:pt idx="9651">
                  <c:v>-3.6579113904010364E-3</c:v>
                </c:pt>
                <c:pt idx="9652">
                  <c:v>-3.7714665443727836E-3</c:v>
                </c:pt>
                <c:pt idx="9653">
                  <c:v>-3.8842774300015203E-3</c:v>
                </c:pt>
                <c:pt idx="9654">
                  <c:v>-3.9963176206865899E-3</c:v>
                </c:pt>
                <c:pt idx="9655">
                  <c:v>-4.1075607426409363E-3</c:v>
                </c:pt>
                <c:pt idx="9656">
                  <c:v>-4.2179804843434426E-3</c:v>
                </c:pt>
                <c:pt idx="9657">
                  <c:v>-4.3275506058789298E-3</c:v>
                </c:pt>
                <c:pt idx="9658">
                  <c:v>-4.4362449481476713E-3</c:v>
                </c:pt>
                <c:pt idx="9659">
                  <c:v>-4.5440374419278787E-3</c:v>
                </c:pt>
                <c:pt idx="9660">
                  <c:v>-4.6509021167762806E-3</c:v>
                </c:pt>
                <c:pt idx="9661">
                  <c:v>-4.7568131097532607E-3</c:v>
                </c:pt>
                <c:pt idx="9662">
                  <c:v>-4.8617446739605283E-3</c:v>
                </c:pt>
                <c:pt idx="9663">
                  <c:v>-4.9656711868805671E-3</c:v>
                </c:pt>
                <c:pt idx="9664">
                  <c:v>-5.0685671585083501E-3</c:v>
                </c:pt>
                <c:pt idx="9665">
                  <c:v>-5.1704072392669874E-3</c:v>
                </c:pt>
                <c:pt idx="9666">
                  <c:v>-5.271166227700067E-3</c:v>
                </c:pt>
                <c:pt idx="9667">
                  <c:v>-5.3708190779344928E-3</c:v>
                </c:pt>
                <c:pt idx="9668">
                  <c:v>-5.4693409069086311E-3</c:v>
                </c:pt>
                <c:pt idx="9669">
                  <c:v>-5.5667070013613569E-3</c:v>
                </c:pt>
                <c:pt idx="9670">
                  <c:v>-5.6628928245786633E-3</c:v>
                </c:pt>
                <c:pt idx="9671">
                  <c:v>-5.7578740228950535E-3</c:v>
                </c:pt>
                <c:pt idx="9672">
                  <c:v>-5.8516264319478711E-3</c:v>
                </c:pt>
                <c:pt idx="9673">
                  <c:v>-5.9441260826832978E-3</c:v>
                </c:pt>
                <c:pt idx="9674">
                  <c:v>-6.0353492071134815E-3</c:v>
                </c:pt>
                <c:pt idx="9675">
                  <c:v>-6.1252722438246126E-3</c:v>
                </c:pt>
                <c:pt idx="9676">
                  <c:v>-6.2138718432374115E-3</c:v>
                </c:pt>
                <c:pt idx="9677">
                  <c:v>-6.3011248726189918E-3</c:v>
                </c:pt>
                <c:pt idx="9678">
                  <c:v>-6.3870084208504626E-3</c:v>
                </c:pt>
                <c:pt idx="9679">
                  <c:v>-6.4714998029501512E-3</c:v>
                </c:pt>
                <c:pt idx="9680">
                  <c:v>-6.5545765643557135E-3</c:v>
                </c:pt>
                <c:pt idx="9681">
                  <c:v>-6.636216484967733E-3</c:v>
                </c:pt>
                <c:pt idx="9682">
                  <c:v>-6.7163975829578641E-3</c:v>
                </c:pt>
                <c:pt idx="9683">
                  <c:v>-6.7950981183450164E-3</c:v>
                </c:pt>
                <c:pt idx="9684">
                  <c:v>-6.8722965963431432E-3</c:v>
                </c:pt>
                <c:pt idx="9685">
                  <c:v>-6.9479717704846213E-3</c:v>
                </c:pt>
                <c:pt idx="9686">
                  <c:v>-7.0221026455233228E-3</c:v>
                </c:pt>
                <c:pt idx="9687">
                  <c:v>-7.0946684801217411E-3</c:v>
                </c:pt>
                <c:pt idx="9688">
                  <c:v>-7.1656487893266511E-3</c:v>
                </c:pt>
                <c:pt idx="9689">
                  <c:v>-7.2350233468379821E-3</c:v>
                </c:pt>
                <c:pt idx="9690">
                  <c:v>-7.3027721870756717E-3</c:v>
                </c:pt>
                <c:pt idx="9691">
                  <c:v>-7.3688756070494155E-3</c:v>
                </c:pt>
                <c:pt idx="9692">
                  <c:v>-7.4333141680363131E-3</c:v>
                </c:pt>
                <c:pt idx="9693">
                  <c:v>-7.4960686970714412E-3</c:v>
                </c:pt>
                <c:pt idx="9694">
                  <c:v>-7.557120288256519E-3</c:v>
                </c:pt>
                <c:pt idx="9695">
                  <c:v>-7.6164503038918564E-3</c:v>
                </c:pt>
                <c:pt idx="9696">
                  <c:v>-7.6740403754367104E-3</c:v>
                </c:pt>
                <c:pt idx="9697">
                  <c:v>-7.7298724043033881E-3</c:v>
                </c:pt>
                <c:pt idx="9698">
                  <c:v>-7.7839285624902192E-3</c:v>
                </c:pt>
                <c:pt idx="9699">
                  <c:v>-7.8361912930587311E-3</c:v>
                </c:pt>
                <c:pt idx="9700">
                  <c:v>-7.8866433104601251E-3</c:v>
                </c:pt>
                <c:pt idx="9701">
                  <c:v>-7.9352676007163545E-3</c:v>
                </c:pt>
                <c:pt idx="9702">
                  <c:v>-7.9820474214608739E-3</c:v>
                </c:pt>
                <c:pt idx="9703">
                  <c:v>-8.0269663018442267E-3</c:v>
                </c:pt>
                <c:pt idx="9704">
                  <c:v>-8.0700080423095014E-3</c:v>
                </c:pt>
                <c:pt idx="9705">
                  <c:v>-8.1111567142426958E-3</c:v>
                </c:pt>
                <c:pt idx="9706">
                  <c:v>-8.1503966595029131E-3</c:v>
                </c:pt>
                <c:pt idx="9707">
                  <c:v>-8.187712489837266E-3</c:v>
                </c:pt>
                <c:pt idx="9708">
                  <c:v>-8.2230890861853638E-3</c:v>
                </c:pt>
                <c:pt idx="9709">
                  <c:v>-8.2565115978779653E-3</c:v>
                </c:pt>
                <c:pt idx="9710">
                  <c:v>-8.2879654417346103E-3</c:v>
                </c:pt>
                <c:pt idx="9711">
                  <c:v>-8.3174363010647262E-3</c:v>
                </c:pt>
                <c:pt idx="9712">
                  <c:v>-8.3449101245765787E-3</c:v>
                </c:pt>
                <c:pt idx="9713">
                  <c:v>-8.3703731251987129E-3</c:v>
                </c:pt>
                <c:pt idx="9714">
                  <c:v>-8.3938117788178307E-3</c:v>
                </c:pt>
                <c:pt idx="9715">
                  <c:v>-8.4152128229376347E-3</c:v>
                </c:pt>
                <c:pt idx="9716">
                  <c:v>-8.4345632552624648E-3</c:v>
                </c:pt>
                <c:pt idx="9717">
                  <c:v>-8.4518503322099162E-3</c:v>
                </c:pt>
                <c:pt idx="9718">
                  <c:v>-8.467061567356212E-3</c:v>
                </c:pt>
                <c:pt idx="9719">
                  <c:v>-8.4801847298182059E-3</c:v>
                </c:pt>
                <c:pt idx="9720">
                  <c:v>-8.4912078425756331E-3</c:v>
                </c:pt>
                <c:pt idx="9721">
                  <c:v>-8.5001191807373058E-3</c:v>
                </c:pt>
                <c:pt idx="9722">
                  <c:v>-8.5069072697546363E-3</c:v>
                </c:pt>
                <c:pt idx="9723">
                  <c:v>-8.5115608835859245E-3</c:v>
                </c:pt>
                <c:pt idx="9724">
                  <c:v>-8.5140690428147335E-3</c:v>
                </c:pt>
                <c:pt idx="9725">
                  <c:v>-8.5144210127254538E-3</c:v>
                </c:pt>
                <c:pt idx="9726">
                  <c:v>-8.5126063013392164E-3</c:v>
                </c:pt>
                <c:pt idx="9727">
                  <c:v>-8.5086146574130748E-3</c:v>
                </c:pt>
                <c:pt idx="9728">
                  <c:v>-8.5024360684054379E-3</c:v>
                </c:pt>
                <c:pt idx="9729">
                  <c:v>-8.4940607584103843E-3</c:v>
                </c:pt>
                <c:pt idx="9730">
                  <c:v>-8.483479186063736E-3</c:v>
                </c:pt>
                <c:pt idx="9731">
                  <c:v>-8.4706820424233047E-3</c:v>
                </c:pt>
                <c:pt idx="9732">
                  <c:v>-8.4556602488259601E-3</c:v>
                </c:pt>
                <c:pt idx="9733">
                  <c:v>-8.4384049547238313E-3</c:v>
                </c:pt>
                <c:pt idx="9734">
                  <c:v>-8.4189075355020019E-3</c:v>
                </c:pt>
                <c:pt idx="9735">
                  <c:v>-8.3971595902798887E-3</c:v>
                </c:pt>
                <c:pt idx="9736">
                  <c:v>-8.3731529396985031E-3</c:v>
                </c:pt>
                <c:pt idx="9737">
                  <c:v>-8.3468796236955533E-3</c:v>
                </c:pt>
                <c:pt idx="9738">
                  <c:v>-8.3183318992704862E-3</c:v>
                </c:pt>
                <c:pt idx="9739">
                  <c:v>-8.2875022382411841E-3</c:v>
                </c:pt>
                <c:pt idx="9740">
                  <c:v>-8.2543833249942716E-3</c:v>
                </c:pt>
                <c:pt idx="9741">
                  <c:v>-8.2189681047759016E-3</c:v>
                </c:pt>
                <c:pt idx="9742">
                  <c:v>-8.181249991377924E-3</c:v>
                </c:pt>
                <c:pt idx="9743">
                  <c:v>-8.1412232042715332E-3</c:v>
                </c:pt>
                <c:pt idx="9744">
                  <c:v>-8.0988830397482545E-3</c:v>
                </c:pt>
                <c:pt idx="9745">
                  <c:v>-8.0542260018988086E-3</c:v>
                </c:pt>
                <c:pt idx="9746">
                  <c:v>-8.0072498728835911E-3</c:v>
                </c:pt>
                <c:pt idx="9747">
                  <c:v>-7.9579537714296981E-3</c:v>
                </c:pt>
                <c:pt idx="9748">
                  <c:v>-7.9063382024285016E-3</c:v>
                </c:pt>
                <c:pt idx="9749">
                  <c:v>-7.8524050982903132E-3</c:v>
                </c:pt>
                <c:pt idx="9750">
                  <c:v>-7.7961578525977248E-3</c:v>
                </c:pt>
                <c:pt idx="9751">
                  <c:v>-7.7376013465711426E-3</c:v>
                </c:pt>
                <c:pt idx="9752">
                  <c:v>-7.6767419688364476E-3</c:v>
                </c:pt>
                <c:pt idx="9753">
                  <c:v>-7.6135876289618789E-3</c:v>
                </c:pt>
                <c:pt idx="9754">
                  <c:v>-7.5481477652092552E-3</c:v>
                </c:pt>
                <c:pt idx="9755">
                  <c:v>-7.4804333469233823E-3</c:v>
                </c:pt>
                <c:pt idx="9756">
                  <c:v>-7.4104568719629751E-3</c:v>
                </c:pt>
                <c:pt idx="9757">
                  <c:v>-7.338232359556566E-3</c:v>
                </c:pt>
                <c:pt idx="9758">
                  <c:v>-7.2637753389477883E-3</c:v>
                </c:pt>
                <c:pt idx="9759">
                  <c:v>-7.1871028341759895E-3</c:v>
                </c:pt>
                <c:pt idx="9760">
                  <c:v>-7.1082333453203602E-3</c:v>
                </c:pt>
                <c:pt idx="9761">
                  <c:v>-7.0271868265186568E-3</c:v>
                </c:pt>
                <c:pt idx="9762">
                  <c:v>-6.94398466105521E-3</c:v>
                </c:pt>
                <c:pt idx="9763">
                  <c:v>-6.8586496337969477E-3</c:v>
                </c:pt>
                <c:pt idx="9764">
                  <c:v>-6.7712059012410876E-3</c:v>
                </c:pt>
                <c:pt idx="9765">
                  <c:v>-6.6816789594234538E-3</c:v>
                </c:pt>
                <c:pt idx="9766">
                  <c:v>-6.5900956099223381E-3</c:v>
                </c:pt>
                <c:pt idx="9767">
                  <c:v>-6.4964839241793597E-3</c:v>
                </c:pt>
                <c:pt idx="9768">
                  <c:v>-6.4008732063458845E-3</c:v>
                </c:pt>
                <c:pt idx="9769">
                  <c:v>-6.3032939548511406E-3</c:v>
                </c:pt>
                <c:pt idx="9770">
                  <c:v>-6.2037778228762851E-3</c:v>
                </c:pt>
                <c:pt idx="9771">
                  <c:v>-6.1023575779074017E-3</c:v>
                </c:pt>
                <c:pt idx="9772">
                  <c:v>-5.9990670605294099E-3</c:v>
                </c:pt>
                <c:pt idx="9773">
                  <c:v>-5.8939411426125717E-3</c:v>
                </c:pt>
                <c:pt idx="9774">
                  <c:v>-5.7870156850333291E-3</c:v>
                </c:pt>
                <c:pt idx="9775">
                  <c:v>-5.6783274950616656E-3</c:v>
                </c:pt>
                <c:pt idx="9776">
                  <c:v>-5.5679142835381766E-3</c:v>
                </c:pt>
                <c:pt idx="9777">
                  <c:v>-5.4558146219554063E-3</c:v>
                </c:pt>
                <c:pt idx="9778">
                  <c:v>-5.3420678995497106E-3</c:v>
                </c:pt>
                <c:pt idx="9779">
                  <c:v>-5.2267142805021427E-3</c:v>
                </c:pt>
                <c:pt idx="9780">
                  <c:v>-5.1097946613393556E-3</c:v>
                </c:pt>
                <c:pt idx="9781">
                  <c:v>-4.9913506286183972E-3</c:v>
                </c:pt>
                <c:pt idx="9782">
                  <c:v>-4.8714244169725703E-3</c:v>
                </c:pt>
                <c:pt idx="9783">
                  <c:v>-4.750058867589088E-3</c:v>
                </c:pt>
                <c:pt idx="9784">
                  <c:v>-4.6272973871832124E-3</c:v>
                </c:pt>
                <c:pt idx="9785">
                  <c:v>-4.5031839075277327E-3</c:v>
                </c:pt>
                <c:pt idx="9786">
                  <c:v>-4.3777628455912683E-3</c:v>
                </c:pt>
                <c:pt idx="9787">
                  <c:v>-4.251079064333624E-3</c:v>
                </c:pt>
                <c:pt idx="9788">
                  <c:v>-4.123177834201611E-3</c:v>
                </c:pt>
                <c:pt idx="9789">
                  <c:v>-3.9941047953640707E-3</c:v>
                </c:pt>
                <c:pt idx="9790">
                  <c:v>-3.863905920720492E-3</c:v>
                </c:pt>
                <c:pt idx="9791">
                  <c:v>-3.7326274797135585E-3</c:v>
                </c:pt>
                <c:pt idx="9792">
                  <c:v>-3.6003160029719895E-3</c:v>
                </c:pt>
                <c:pt idx="9793">
                  <c:v>-3.4670182478064803E-3</c:v>
                </c:pt>
                <c:pt idx="9794">
                  <c:v>-3.3327811645780889E-3</c:v>
                </c:pt>
                <c:pt idx="9795">
                  <c:v>-3.1976518639552048E-3</c:v>
                </c:pt>
                <c:pt idx="9796">
                  <c:v>-3.0616775850722125E-3</c:v>
                </c:pt>
                <c:pt idx="9797">
                  <c:v>-2.9249056646001828E-3</c:v>
                </c:pt>
                <c:pt idx="9798">
                  <c:v>-2.7873835067372408E-3</c:v>
                </c:pt>
                <c:pt idx="9799">
                  <c:v>-2.6491585541238184E-3</c:v>
                </c:pt>
                <c:pt idx="9800">
                  <c:v>-2.5102782596857329E-3</c:v>
                </c:pt>
                <c:pt idx="9801">
                  <c:v>-2.3707900594058416E-3</c:v>
                </c:pt>
                <c:pt idx="9802">
                  <c:v>-2.2307413460231126E-3</c:v>
                </c:pt>
                <c:pt idx="9803">
                  <c:v>-2.0901794436560526E-3</c:v>
                </c:pt>
                <c:pt idx="9804">
                  <c:v>-1.9491515324577011E-3</c:v>
                </c:pt>
                <c:pt idx="9805">
                  <c:v>-1.8077044137041777E-3</c:v>
                </c:pt>
                <c:pt idx="9806">
                  <c:v>-1.6658841454617432E-3</c:v>
                </c:pt>
                <c:pt idx="9807">
                  <c:v>-1.5237357455908001E-3</c:v>
                </c:pt>
                <c:pt idx="9808">
                  <c:v>-1.3813030367505158E-3</c:v>
                </c:pt>
                <c:pt idx="9809">
                  <c:v>-1.2386285534015287E-3</c:v>
                </c:pt>
                <c:pt idx="9810">
                  <c:v>-1.0957534615285804E-3</c:v>
                </c:pt>
                <c:pt idx="9811">
                  <c:v>-9.5271748817775457E-4</c:v>
                </c:pt>
                <c:pt idx="9812">
                  <c:v>-8.0955886013430053E-4</c:v>
                </c:pt>
                <c:pt idx="9813">
                  <c:v>-6.6631425118216122E-4</c:v>
                </c:pt>
                <c:pt idx="9814">
                  <c:v>-5.2301873741379191E-4</c:v>
                </c:pt>
                <c:pt idx="9815">
                  <c:v>-3.7970576008202308E-4</c:v>
                </c:pt>
                <c:pt idx="9816">
                  <c:v>-2.3640709550812585E-4</c:v>
                </c:pt>
                <c:pt idx="9817">
                  <c:v>-9.3152831581903278E-5</c:v>
                </c:pt>
                <c:pt idx="9818">
                  <c:v>5.0028649589377137E-5</c:v>
                </c:pt>
                <c:pt idx="9819">
                  <c:v>1.9311068330606882E-4</c:v>
                </c:pt>
                <c:pt idx="9820">
                  <c:v>3.3606832857845532E-4</c:v>
                </c:pt>
                <c:pt idx="9821">
                  <c:v>4.7887836949048348E-4</c:v>
                </c:pt>
                <c:pt idx="9822">
                  <c:v>6.2151931199075491E-4</c:v>
                </c:pt>
                <c:pt idx="9823">
                  <c:v>7.6397137645888111E-4</c:v>
                </c:pt>
                <c:pt idx="9824">
                  <c:v>9.0621648637818116E-4</c:v>
                </c:pt>
                <c:pt idx="9825">
                  <c:v>1.0482382534291997E-3</c:v>
                </c:pt>
                <c:pt idx="9826">
                  <c:v>1.190021959302598E-3</c:v>
                </c:pt>
                <c:pt idx="9827">
                  <c:v>1.3315545345146298E-3</c:v>
                </c:pt>
                <c:pt idx="9828">
                  <c:v>1.4728245344936509E-3</c:v>
                </c:pt>
                <c:pt idx="9829">
                  <c:v>1.6138221131918866E-3</c:v>
                </c:pt>
                <c:pt idx="9830">
                  <c:v>1.7545389944630041E-3</c:v>
                </c:pt>
                <c:pt idx="9831">
                  <c:v>1.894968441432896E-3</c:v>
                </c:pt>
                <c:pt idx="9832">
                  <c:v>2.0351052240784452E-3</c:v>
                </c:pt>
                <c:pt idx="9833">
                  <c:v>2.1749455852169072E-3</c:v>
                </c:pt>
                <c:pt idx="9834">
                  <c:v>2.3144872050968935E-3</c:v>
                </c:pt>
                <c:pt idx="9835">
                  <c:v>2.4537291647708098E-3</c:v>
                </c:pt>
                <c:pt idx="9836">
                  <c:v>2.5926719084178426E-3</c:v>
                </c:pt>
                <c:pt idx="9837">
                  <c:v>2.7313172047763717E-3</c:v>
                </c:pt>
                <c:pt idx="9838">
                  <c:v>2.8696681078348506E-3</c:v>
                </c:pt>
                <c:pt idx="9839">
                  <c:v>3.0077289169208182E-3</c:v>
                </c:pt>
                <c:pt idx="9840">
                  <c:v>3.1455051363186571E-3</c:v>
                </c:pt>
                <c:pt idx="9841">
                  <c:v>3.2830033949112669E-3</c:v>
                </c:pt>
                <c:pt idx="9842">
                  <c:v>3.4202312406195153E-3</c:v>
                </c:pt>
                <c:pt idx="9843">
                  <c:v>3.5571968332256698E-3</c:v>
                </c:pt>
                <c:pt idx="9844">
                  <c:v>3.6939086889038286E-3</c:v>
                </c:pt>
                <c:pt idx="9845">
                  <c:v>3.8303755346979773E-3</c:v>
                </c:pt>
                <c:pt idx="9846">
                  <c:v>3.9666062107425962E-3</c:v>
                </c:pt>
                <c:pt idx="9847">
                  <c:v>4.1026095819403407E-3</c:v>
                </c:pt>
                <c:pt idx="9848">
                  <c:v>4.2383944569168103E-3</c:v>
                </c:pt>
                <c:pt idx="9849">
                  <c:v>4.3739695138047497E-3</c:v>
                </c:pt>
                <c:pt idx="9850">
                  <c:v>4.509343232494684E-3</c:v>
                </c:pt>
                <c:pt idx="9851">
                  <c:v>4.6445238330056855E-3</c:v>
                </c:pt>
                <c:pt idx="9852">
                  <c:v>4.7795192196433862E-3</c:v>
                </c:pt>
                <c:pt idx="9853">
                  <c:v>4.9143369306255055E-3</c:v>
                </c:pt>
                <c:pt idx="9854">
                  <c:v>5.0489840928679185E-3</c:v>
                </c:pt>
                <c:pt idx="9855">
                  <c:v>5.1834673816366188E-3</c:v>
                </c:pt>
                <c:pt idx="9856">
                  <c:v>5.3177929847828482E-3</c:v>
                </c:pt>
                <c:pt idx="9857">
                  <c:v>5.4519665712918644E-3</c:v>
                </c:pt>
                <c:pt idx="9858">
                  <c:v>5.5859932638827646E-3</c:v>
                </c:pt>
                <c:pt idx="9859">
                  <c:v>5.7198776154152092E-3</c:v>
                </c:pt>
                <c:pt idx="9860">
                  <c:v>5.8536235888622997E-3</c:v>
                </c:pt>
                <c:pt idx="9861">
                  <c:v>5.987234540623671E-3</c:v>
                </c:pt>
                <c:pt idx="9862">
                  <c:v>6.1207132069614695E-3</c:v>
                </c:pt>
                <c:pt idx="9863">
                  <c:v>6.2540616933518959E-3</c:v>
                </c:pt>
                <c:pt idx="9864">
                  <c:v>6.3872814665544052E-3</c:v>
                </c:pt>
                <c:pt idx="9865">
                  <c:v>6.5203733492099165E-3</c:v>
                </c:pt>
                <c:pt idx="9866">
                  <c:v>6.6533375167880824E-3</c:v>
                </c:pt>
                <c:pt idx="9867">
                  <c:v>6.7861734967123851E-3</c:v>
                </c:pt>
                <c:pt idx="9868">
                  <c:v>6.9188801694999398E-3</c:v>
                </c:pt>
                <c:pt idx="9869">
                  <c:v>7.0514557717610213E-3</c:v>
                </c:pt>
                <c:pt idx="9870">
                  <c:v>7.1838979009108518E-3</c:v>
                </c:pt>
                <c:pt idx="9871">
                  <c:v>7.3162035214537607E-3</c:v>
                </c:pt>
                <c:pt idx="9872">
                  <c:v>7.4483689727068746E-3</c:v>
                </c:pt>
                <c:pt idx="9873">
                  <c:v>7.5803899778374515E-3</c:v>
                </c:pt>
                <c:pt idx="9874">
                  <c:v>7.7122616540945621E-3</c:v>
                </c:pt>
                <c:pt idx="9875">
                  <c:v>7.8439785241221707E-3</c:v>
                </c:pt>
                <c:pt idx="9876">
                  <c:v>7.9755345282469491E-3</c:v>
                </c:pt>
                <c:pt idx="9877">
                  <c:v>8.1069230376398255E-3</c:v>
                </c:pt>
                <c:pt idx="9878">
                  <c:v>8.2381368682561164E-3</c:v>
                </c:pt>
                <c:pt idx="9879">
                  <c:v>8.3691683366583728E-3</c:v>
                </c:pt>
                <c:pt idx="9880">
                  <c:v>8.5000094463517761E-3</c:v>
                </c:pt>
                <c:pt idx="9881">
                  <c:v>8.6306521801440637E-3</c:v>
                </c:pt>
                <c:pt idx="9882">
                  <c:v>8.7610887391717206E-3</c:v>
                </c:pt>
                <c:pt idx="9883">
                  <c:v>8.891311668073958E-3</c:v>
                </c:pt>
                <c:pt idx="9884">
                  <c:v>9.0213139310013034E-3</c:v>
                </c:pt>
                <c:pt idx="9885">
                  <c:v>9.1510889782780089E-3</c:v>
                </c:pt>
                <c:pt idx="9886">
                  <c:v>9.2806308060017217E-3</c:v>
                </c:pt>
                <c:pt idx="9887">
                  <c:v>9.4099340090609534E-3</c:v>
                </c:pt>
                <c:pt idx="9888">
                  <c:v>9.5389938279606158E-3</c:v>
                </c:pt>
                <c:pt idx="9889">
                  <c:v>9.6678061898268046E-3</c:v>
                </c:pt>
                <c:pt idx="9890">
                  <c:v>9.7963677439458757E-3</c:v>
                </c:pt>
                <c:pt idx="9891">
                  <c:v>9.924675892177803E-3</c:v>
                </c:pt>
                <c:pt idx="9892">
                  <c:v>1.0052728814568623E-2</c:v>
                </c:pt>
                <c:pt idx="9893">
                  <c:v>1.0180525490472641E-2</c:v>
                </c:pt>
                <c:pt idx="9894">
                  <c:v>1.0308065715480916E-2</c:v>
                </c:pt>
                <c:pt idx="9895">
                  <c:v>1.043535011443906E-2</c:v>
                </c:pt>
                <c:pt idx="9896">
                  <c:v>1.056238015082442E-2</c:v>
                </c:pt>
                <c:pt idx="9897">
                  <c:v>1.0689158132739887E-2</c:v>
                </c:pt>
                <c:pt idx="9898">
                  <c:v>1.0815687215769502E-2</c:v>
                </c:pt>
                <c:pt idx="9899">
                  <c:v>1.0941971402929166E-2</c:v>
                </c:pt>
                <c:pt idx="9900">
                  <c:v>1.1068015541934342E-2</c:v>
                </c:pt>
                <c:pt idx="9901">
                  <c:v>1.1193825319995653E-2</c:v>
                </c:pt>
                <c:pt idx="9902">
                  <c:v>1.1319407256342721E-2</c:v>
                </c:pt>
                <c:pt idx="9903">
                  <c:v>1.1444768692666352E-2</c:v>
                </c:pt>
                <c:pt idx="9904">
                  <c:v>1.1569917781659228E-2</c:v>
                </c:pt>
                <c:pt idx="9905">
                  <c:v>1.1694863473826037E-2</c:v>
                </c:pt>
                <c:pt idx="9906">
                  <c:v>1.181961550272452E-2</c:v>
                </c:pt>
                <c:pt idx="9907">
                  <c:v>1.1944184368790521E-2</c:v>
                </c:pt>
                <c:pt idx="9908">
                  <c:v>1.2068581321891323E-2</c:v>
                </c:pt>
                <c:pt idx="9909">
                  <c:v>1.2192818342743867E-2</c:v>
                </c:pt>
                <c:pt idx="9910">
                  <c:v>1.231690812332624E-2</c:v>
                </c:pt>
                <c:pt idx="9911">
                  <c:v>1.2440864046403818E-2</c:v>
                </c:pt>
                <c:pt idx="9912">
                  <c:v>1.2564700164283878E-2</c:v>
                </c:pt>
                <c:pt idx="9913">
                  <c:v>1.2688431176906089E-2</c:v>
                </c:pt>
                <c:pt idx="9914">
                  <c:v>1.2812072409369282E-2</c:v>
                </c:pt>
                <c:pt idx="9915">
                  <c:v>1.2935639788988993E-2</c:v>
                </c:pt>
                <c:pt idx="9916">
                  <c:v>1.3059149821974066E-2</c:v>
                </c:pt>
                <c:pt idx="9917">
                  <c:v>1.3182619569804975E-2</c:v>
                </c:pt>
                <c:pt idx="9918">
                  <c:v>1.3306066625390908E-2</c:v>
                </c:pt>
                <c:pt idx="9919">
                  <c:v>1.3429509089077633E-2</c:v>
                </c:pt>
                <c:pt idx="9920">
                  <c:v>1.355296554457292E-2</c:v>
                </c:pt>
                <c:pt idx="9921">
                  <c:v>1.3676455034851839E-2</c:v>
                </c:pt>
                <c:pt idx="9922">
                  <c:v>1.3799997038099327E-2</c:v>
                </c:pt>
                <c:pt idx="9923">
                  <c:v>1.3923611443743562E-2</c:v>
                </c:pt>
                <c:pt idx="9924">
                  <c:v>1.4047318528629111E-2</c:v>
                </c:pt>
                <c:pt idx="9925">
                  <c:v>1.4171138933375359E-2</c:v>
                </c:pt>
                <c:pt idx="9926">
                  <c:v>1.4295093638961573E-2</c:v>
                </c:pt>
                <c:pt idx="9927">
                  <c:v>1.4419203943576856E-2</c:v>
                </c:pt>
                <c:pt idx="9928">
                  <c:v>1.4543491439769579E-2</c:v>
                </c:pt>
                <c:pt idx="9929">
                  <c:v>1.4667977991927867E-2</c:v>
                </c:pt>
                <c:pt idx="9930">
                  <c:v>1.4792685714119772E-2</c:v>
                </c:pt>
                <c:pt idx="9931">
                  <c:v>1.4917636948318722E-2</c:v>
                </c:pt>
                <c:pt idx="9932">
                  <c:v>1.504285424303742E-2</c:v>
                </c:pt>
                <c:pt idx="9933">
                  <c:v>1.5168360332390551E-2</c:v>
                </c:pt>
                <c:pt idx="9934">
                  <c:v>1.5294178115604641E-2</c:v>
                </c:pt>
                <c:pt idx="9935">
                  <c:v>1.5420330636990665E-2</c:v>
                </c:pt>
                <c:pt idx="9936">
                  <c:v>1.5546841066393381E-2</c:v>
                </c:pt>
                <c:pt idx="9937">
                  <c:v>1.5673732680129077E-2</c:v>
                </c:pt>
                <c:pt idx="9938">
                  <c:v>1.5801028842421603E-2</c:v>
                </c:pt>
                <c:pt idx="9939">
                  <c:v>1.5928752987344846E-2</c:v>
                </c:pt>
                <c:pt idx="9940">
                  <c:v>1.6056928601278223E-2</c:v>
                </c:pt>
                <c:pt idx="9941">
                  <c:v>1.6185579203970145E-2</c:v>
                </c:pt>
                <c:pt idx="9942">
                  <c:v>1.631472832410031E-2</c:v>
                </c:pt>
                <c:pt idx="9943">
                  <c:v>1.644439947047437E-2</c:v>
                </c:pt>
                <c:pt idx="9944">
                  <c:v>1.6574616106236742E-2</c:v>
                </c:pt>
                <c:pt idx="9945">
                  <c:v>1.6705401628903729E-2</c:v>
                </c:pt>
                <c:pt idx="9946">
                  <c:v>1.6836779353213684E-2</c:v>
                </c:pt>
                <c:pt idx="9947">
                  <c:v>1.6968772494943003E-2</c:v>
                </c:pt>
                <c:pt idx="9948">
                  <c:v>1.7101404155576202E-2</c:v>
                </c:pt>
                <c:pt idx="9949">
                  <c:v>1.7234697307801212E-2</c:v>
                </c:pt>
                <c:pt idx="9950">
                  <c:v>1.7368674781804819E-2</c:v>
                </c:pt>
                <c:pt idx="9951">
                  <c:v>1.7503359252343163E-2</c:v>
                </c:pt>
                <c:pt idx="9952">
                  <c:v>1.7638773226562827E-2</c:v>
                </c:pt>
                <c:pt idx="9953">
                  <c:v>1.7774939032548023E-2</c:v>
                </c:pt>
                <c:pt idx="9954">
                  <c:v>1.7911878808569884E-2</c:v>
                </c:pt>
                <c:pt idx="9955">
                  <c:v>1.8049614493013993E-2</c:v>
                </c:pt>
                <c:pt idx="9956">
                  <c:v>1.8188167814962908E-2</c:v>
                </c:pt>
                <c:pt idx="9957">
                  <c:v>1.8327560285410435E-2</c:v>
                </c:pt>
                <c:pt idx="9958">
                  <c:v>1.8467813189085143E-2</c:v>
                </c:pt>
                <c:pt idx="9959">
                  <c:v>1.8608947576860792E-2</c:v>
                </c:pt>
                <c:pt idx="9960">
                  <c:v>1.8750984258731777E-2</c:v>
                </c:pt>
                <c:pt idx="9961">
                  <c:v>1.8893943797332193E-2</c:v>
                </c:pt>
                <c:pt idx="9962">
                  <c:v>1.9037846501977564E-2</c:v>
                </c:pt>
                <c:pt idx="9963">
                  <c:v>1.9182712423208622E-2</c:v>
                </c:pt>
                <c:pt idx="9964">
                  <c:v>1.9328561347817005E-2</c:v>
                </c:pt>
                <c:pt idx="9965">
                  <c:v>1.9475412794333329E-2</c:v>
                </c:pt>
                <c:pt idx="9966">
                  <c:v>1.9623285937067404E-2</c:v>
                </c:pt>
                <c:pt idx="9967">
                  <c:v>1.9772199303858606E-2</c:v>
                </c:pt>
                <c:pt idx="9968">
                  <c:v>1.9922170290115868E-2</c:v>
                </c:pt>
                <c:pt idx="9969">
                  <c:v>2.0073214767108032E-2</c:v>
                </c:pt>
                <c:pt idx="9970">
                  <c:v>2.0225346889981441E-2</c:v>
                </c:pt>
                <c:pt idx="9971">
                  <c:v>2.0378578992481938E-2</c:v>
                </c:pt>
                <c:pt idx="9972">
                  <c:v>2.053292149876601E-2</c:v>
                </c:pt>
                <c:pt idx="9973">
                  <c:v>2.0688382848199207E-2</c:v>
                </c:pt>
                <c:pt idx="9974">
                  <c:v>2.0844969432194362E-2</c:v>
                </c:pt>
                <c:pt idx="9975">
                  <c:v>2.1002685542305478E-2</c:v>
                </c:pt>
                <c:pt idx="9976">
                  <c:v>2.1161533328835448E-2</c:v>
                </c:pt>
                <c:pt idx="9977">
                  <c:v>2.1321512769244426E-2</c:v>
                </c:pt>
                <c:pt idx="9978">
                  <c:v>2.1482621645686983E-2</c:v>
                </c:pt>
                <c:pt idx="9979">
                  <c:v>2.1644855531029551E-2</c:v>
                </c:pt>
                <c:pt idx="9980">
                  <c:v>2.1808207782734922E-2</c:v>
                </c:pt>
                <c:pt idx="9981">
                  <c:v>2.1972669544028985E-2</c:v>
                </c:pt>
                <c:pt idx="9982">
                  <c:v>2.2138229751793227E-2</c:v>
                </c:pt>
                <c:pt idx="9983">
                  <c:v>2.2304875150654175E-2</c:v>
                </c:pt>
                <c:pt idx="9984">
                  <c:v>2.2472590312767712E-2</c:v>
                </c:pt>
                <c:pt idx="9985">
                  <c:v>2.2641357662821621E-2</c:v>
                </c:pt>
                <c:pt idx="9986">
                  <c:v>2.2811157507804117E-2</c:v>
                </c:pt>
                <c:pt idx="9987">
                  <c:v>2.2981968071110546E-2</c:v>
                </c:pt>
                <c:pt idx="9988">
                  <c:v>2.3153765530582508E-2</c:v>
                </c:pt>
                <c:pt idx="9989">
                  <c:v>2.3326524060096096E-2</c:v>
                </c:pt>
                <c:pt idx="9990">
                  <c:v>2.3500215874336865E-2</c:v>
                </c:pt>
                <c:pt idx="9991">
                  <c:v>2.3674811340957932E-2</c:v>
                </c:pt>
                <c:pt idx="9992">
                  <c:v>2.3850279298787757E-2</c:v>
                </c:pt>
                <c:pt idx="9993">
                  <c:v>2.4026587543542435E-2</c:v>
                </c:pt>
                <c:pt idx="9994">
                  <c:v>2.420370323120755E-2</c:v>
                </c:pt>
                <c:pt idx="9995">
                  <c:v>2.4381593104115806E-2</c:v>
                </c:pt>
                <c:pt idx="9996">
                  <c:v>2.4560223640916385E-2</c:v>
                </c:pt>
                <c:pt idx="9997">
                  <c:v>2.4739561192680306E-2</c:v>
                </c:pt>
                <c:pt idx="9998">
                  <c:v>2.4919572108587897E-2</c:v>
                </c:pt>
                <c:pt idx="9999">
                  <c:v>2.5100222851828093E-2</c:v>
                </c:pt>
                <c:pt idx="10000">
                  <c:v>2.5281480106206063E-2</c:v>
                </c:pt>
                <c:pt idx="10001">
                  <c:v>2.5463310873932953E-2</c:v>
                </c:pt>
                <c:pt idx="10002">
                  <c:v>2.5645682565054277E-2</c:v>
                </c:pt>
                <c:pt idx="10003">
                  <c:v>2.5828563078955966E-2</c:v>
                </c:pt>
                <c:pt idx="10004">
                  <c:v>2.6011920878370891E-2</c:v>
                </c:pt>
                <c:pt idx="10005">
                  <c:v>2.6195725056291919E-2</c:v>
                </c:pt>
                <c:pt idx="10006">
                  <c:v>2.6379945396182231E-2</c:v>
                </c:pt>
                <c:pt idx="10007">
                  <c:v>2.656455242585767E-2</c:v>
                </c:pt>
                <c:pt idx="10008">
                  <c:v>2.6749517465401274E-2</c:v>
                </c:pt>
                <c:pt idx="10009">
                  <c:v>2.6934812669455164E-2</c:v>
                </c:pt>
                <c:pt idx="10010">
                  <c:v>2.7120411064221049E-2</c:v>
                </c:pt>
                <c:pt idx="10011">
                  <c:v>2.7306286579486441E-2</c:v>
                </c:pt>
                <c:pt idx="10012">
                  <c:v>2.7492414075980375E-2</c:v>
                </c:pt>
                <c:pt idx="10013">
                  <c:v>2.7678769368349555E-2</c:v>
                </c:pt>
                <c:pt idx="10014">
                  <c:v>2.7865329244032861E-2</c:v>
                </c:pt>
                <c:pt idx="10015">
                  <c:v>2.8052071478300158E-2</c:v>
                </c:pt>
                <c:pt idx="10016">
                  <c:v>2.823897484570918E-2</c:v>
                </c:pt>
                <c:pt idx="10017">
                  <c:v>2.8426019128223116E-2</c:v>
                </c:pt>
                <c:pt idx="10018">
                  <c:v>2.861318512022001E-2</c:v>
                </c:pt>
                <c:pt idx="10019">
                  <c:v>2.8800454630614522E-2</c:v>
                </c:pt>
                <c:pt idx="10020">
                  <c:v>2.8987810482302152E-2</c:v>
                </c:pt>
                <c:pt idx="10021">
                  <c:v>2.9175236509125783E-2</c:v>
                </c:pt>
                <c:pt idx="10022">
                  <c:v>2.9362717550555056E-2</c:v>
                </c:pt>
                <c:pt idx="10023">
                  <c:v>2.9550239444259264E-2</c:v>
                </c:pt>
                <c:pt idx="10024">
                  <c:v>2.9737789016745637E-2</c:v>
                </c:pt>
                <c:pt idx="10025">
                  <c:v>2.9925354072226233E-2</c:v>
                </c:pt>
                <c:pt idx="10026">
                  <c:v>3.0112923379868022E-2</c:v>
                </c:pt>
                <c:pt idx="10027">
                  <c:v>3.0300486659572849E-2</c:v>
                </c:pt>
                <c:pt idx="10028">
                  <c:v>3.048803456642608E-2</c:v>
                </c:pt>
                <c:pt idx="10029">
                  <c:v>3.0675558673945138E-2</c:v>
                </c:pt>
                <c:pt idx="10030">
                  <c:v>3.0863051456252334E-2</c:v>
                </c:pt>
                <c:pt idx="10031">
                  <c:v>3.1050506269288878E-2</c:v>
                </c:pt>
                <c:pt idx="10032">
                  <c:v>3.1237917331180847E-2</c:v>
                </c:pt>
                <c:pt idx="10033">
                  <c:v>3.1425279701861056E-2</c:v>
                </c:pt>
                <c:pt idx="10034">
                  <c:v>3.1612589262045299E-2</c:v>
                </c:pt>
                <c:pt idx="10035">
                  <c:v>3.1799842691654666E-2</c:v>
                </c:pt>
                <c:pt idx="10036">
                  <c:v>3.1987037447770851E-2</c:v>
                </c:pt>
                <c:pt idx="10037">
                  <c:v>3.2174171742205611E-2</c:v>
                </c:pt>
                <c:pt idx="10038">
                  <c:v>3.2361244518760317E-2</c:v>
                </c:pt>
                <c:pt idx="10039">
                  <c:v>3.2548255430246857E-2</c:v>
                </c:pt>
                <c:pt idx="10040">
                  <c:v>3.273520481533633E-2</c:v>
                </c:pt>
                <c:pt idx="10041">
                  <c:v>3.2922093675297331E-2</c:v>
                </c:pt>
                <c:pt idx="10042">
                  <c:v>3.3108923650681785E-2</c:v>
                </c:pt>
                <c:pt idx="10043">
                  <c:v>3.3295696998011687E-2</c:v>
                </c:pt>
                <c:pt idx="10044">
                  <c:v>3.3482416566516446E-2</c:v>
                </c:pt>
                <c:pt idx="10045">
                  <c:v>3.3669085774966981E-2</c:v>
                </c:pt>
                <c:pt idx="10046">
                  <c:v>3.3855708588648906E-2</c:v>
                </c:pt>
                <c:pt idx="10047">
                  <c:v>3.4042289496513847E-2</c:v>
                </c:pt>
                <c:pt idx="10048">
                  <c:v>3.4228833488545024E-2</c:v>
                </c:pt>
                <c:pt idx="10049">
                  <c:v>3.4415346033369688E-2</c:v>
                </c:pt>
                <c:pt idx="10050">
                  <c:v>3.4601833056148681E-2</c:v>
                </c:pt>
                <c:pt idx="10051">
                  <c:v>3.4788300916770216E-2</c:v>
                </c:pt>
                <c:pt idx="10052">
                  <c:v>3.4974756388372746E-2</c:v>
                </c:pt>
                <c:pt idx="10053">
                  <c:v>3.5161206636218981E-2</c:v>
                </c:pt>
                <c:pt idx="10054">
                  <c:v>3.5347659196941189E-2</c:v>
                </c:pt>
                <c:pt idx="10055">
                  <c:v>3.5534121958175555E-2</c:v>
                </c:pt>
                <c:pt idx="10056">
                  <c:v>3.5720603138601044E-2</c:v>
                </c:pt>
                <c:pt idx="10057">
                  <c:v>3.5907111268396984E-2</c:v>
                </c:pt>
                <c:pt idx="10058">
                  <c:v>3.6093655170130835E-2</c:v>
                </c:pt>
                <c:pt idx="10059">
                  <c:v>3.6280243940086783E-2</c:v>
                </c:pt>
                <c:pt idx="10060">
                  <c:v>3.6466886930043484E-2</c:v>
                </c:pt>
                <c:pt idx="10061">
                  <c:v>3.6653593729508278E-2</c:v>
                </c:pt>
                <c:pt idx="10062">
                  <c:v>3.6840374148413207E-2</c:v>
                </c:pt>
                <c:pt idx="10063">
                  <c:v>3.7027238200277715E-2</c:v>
                </c:pt>
                <c:pt idx="10064">
                  <c:v>3.7214196085840603E-2</c:v>
                </c:pt>
                <c:pt idx="10065">
                  <c:v>3.740125817716352E-2</c:v>
                </c:pt>
                <c:pt idx="10066">
                  <c:v>3.7588435002206676E-2</c:v>
                </c:pt>
                <c:pt idx="10067">
                  <c:v>3.7775737229876857E-2</c:v>
                </c:pt>
                <c:pt idx="10068">
                  <c:v>3.7963175655546341E-2</c:v>
                </c:pt>
                <c:pt idx="10069">
                  <c:v>3.8150761187041159E-2</c:v>
                </c:pt>
                <c:pt idx="10070">
                  <c:v>3.8338504831095729E-2</c:v>
                </c:pt>
                <c:pt idx="10071">
                  <c:v>3.8526417680270451E-2</c:v>
                </c:pt>
                <c:pt idx="10072">
                  <c:v>3.8714510900328097E-2</c:v>
                </c:pt>
                <c:pt idx="10073">
                  <c:v>3.8902795718064535E-2</c:v>
                </c:pt>
                <c:pt idx="10074">
                  <c:v>3.9091283409587896E-2</c:v>
                </c:pt>
                <c:pt idx="10075">
                  <c:v>3.9279985289040996E-2</c:v>
                </c:pt>
                <c:pt idx="10076">
                  <c:v>3.9468912697760143E-2</c:v>
                </c:pt>
                <c:pt idx="10077">
                  <c:v>3.9658076993864075E-2</c:v>
                </c:pt>
                <c:pt idx="10078">
                  <c:v>3.98474895422656E-2</c:v>
                </c:pt>
                <c:pt idx="10079">
                  <c:v>4.0037161661499954E-2</c:v>
                </c:pt>
                <c:pt idx="10080">
                  <c:v>4.0227104433468719E-2</c:v>
                </c:pt>
                <c:pt idx="10081">
                  <c:v>4.0417328401924579E-2</c:v>
                </c:pt>
                <c:pt idx="10082">
                  <c:v>4.060784332827095E-2</c:v>
                </c:pt>
                <c:pt idx="10083">
                  <c:v>4.0798658068645216E-2</c:v>
                </c:pt>
                <c:pt idx="10084">
                  <c:v>4.0989780503743807E-2</c:v>
                </c:pt>
                <c:pt idx="10085">
                  <c:v>4.1181217479172257E-2</c:v>
                </c:pt>
                <c:pt idx="10086">
                  <c:v>4.1372974753832767E-2</c:v>
                </c:pt>
                <c:pt idx="10087">
                  <c:v>4.1565056955775448E-2</c:v>
                </c:pt>
                <c:pt idx="10088">
                  <c:v>4.1757467545038132E-2</c:v>
                </c:pt>
                <c:pt idx="10089">
                  <c:v>4.1950208783023232E-2</c:v>
                </c:pt>
                <c:pt idx="10090">
                  <c:v>4.2143281707981484E-2</c:v>
                </c:pt>
                <c:pt idx="10091">
                  <c:v>4.2336686116190674E-2</c:v>
                </c:pt>
                <c:pt idx="10092">
                  <c:v>4.2530420548437829E-2</c:v>
                </c:pt>
                <c:pt idx="10093">
                  <c:v>4.2724482281430637E-2</c:v>
                </c:pt>
                <c:pt idx="10094">
                  <c:v>4.2918867323781786E-2</c:v>
                </c:pt>
                <c:pt idx="10095">
                  <c:v>4.3113570416227466E-2</c:v>
                </c:pt>
                <c:pt idx="10096">
                  <c:v>4.3308585035757331E-2</c:v>
                </c:pt>
                <c:pt idx="10097">
                  <c:v>4.3503903403349385E-2</c:v>
                </c:pt>
                <c:pt idx="10098">
                  <c:v>4.3699516495018416E-2</c:v>
                </c:pt>
                <c:pt idx="10099">
                  <c:v>4.3895414055901874E-2</c:v>
                </c:pt>
                <c:pt idx="10100">
                  <c:v>4.4091584617120629E-2</c:v>
                </c:pt>
                <c:pt idx="10101">
                  <c:v>4.4288015515166784E-2</c:v>
                </c:pt>
                <c:pt idx="10102">
                  <c:v>4.4484692913582854E-2</c:v>
                </c:pt>
                <c:pt idx="10103">
                  <c:v>4.4681601826710042E-2</c:v>
                </c:pt>
                <c:pt idx="10104">
                  <c:v>4.4878726145295596E-2</c:v>
                </c:pt>
                <c:pt idx="10105">
                  <c:v>4.5076048663760464E-2</c:v>
                </c:pt>
                <c:pt idx="10106">
                  <c:v>4.5273551108939949E-2</c:v>
                </c:pt>
                <c:pt idx="10107">
                  <c:v>4.5471214170122488E-2</c:v>
                </c:pt>
                <c:pt idx="10108">
                  <c:v>4.566901753021646E-2</c:v>
                </c:pt>
                <c:pt idx="10109">
                  <c:v>4.5866939897894497E-2</c:v>
                </c:pt>
                <c:pt idx="10110">
                  <c:v>4.6064959040564436E-2</c:v>
                </c:pt>
                <c:pt idx="10111">
                  <c:v>4.6263051818031434E-2</c:v>
                </c:pt>
                <c:pt idx="10112">
                  <c:v>4.6461194216721562E-2</c:v>
                </c:pt>
                <c:pt idx="10113">
                  <c:v>4.6659361384347335E-2</c:v>
                </c:pt>
                <c:pt idx="10114">
                  <c:v>4.6857527664902102E-2</c:v>
                </c:pt>
                <c:pt idx="10115">
                  <c:v>4.7055666633878522E-2</c:v>
                </c:pt>
                <c:pt idx="10116">
                  <c:v>4.725375113361379E-2</c:v>
                </c:pt>
                <c:pt idx="10117">
                  <c:v>4.7451753308670727E-2</c:v>
                </c:pt>
                <c:pt idx="10118">
                  <c:v>4.7649644641170753E-2</c:v>
                </c:pt>
                <c:pt idx="10119">
                  <c:v>4.7847395986000664E-2</c:v>
                </c:pt>
                <c:pt idx="10120">
                  <c:v>4.8044977605821763E-2</c:v>
                </c:pt>
                <c:pt idx="10121">
                  <c:v>4.8242359205814912E-2</c:v>
                </c:pt>
                <c:pt idx="10122">
                  <c:v>4.843950996810089E-2</c:v>
                </c:pt>
                <c:pt idx="10123">
                  <c:v>4.863639858577995E-2</c:v>
                </c:pt>
                <c:pt idx="10124">
                  <c:v>4.8832993296540735E-2</c:v>
                </c:pt>
                <c:pt idx="10125">
                  <c:v>4.9029261915791128E-2</c:v>
                </c:pt>
                <c:pt idx="10126">
                  <c:v>4.9225171869270418E-2</c:v>
                </c:pt>
                <c:pt idx="10127">
                  <c:v>4.9420690225104119E-2</c:v>
                </c:pt>
                <c:pt idx="10128">
                  <c:v>4.9615783725268155E-2</c:v>
                </c:pt>
                <c:pt idx="10129">
                  <c:v>4.9810418816432243E-2</c:v>
                </c:pt>
                <c:pt idx="10130">
                  <c:v>5.0004561680155546E-2</c:v>
                </c:pt>
                <c:pt idx="10131">
                  <c:v>5.0198178262411831E-2</c:v>
                </c:pt>
                <c:pt idx="10132">
                  <c:v>5.0391234302422969E-2</c:v>
                </c:pt>
                <c:pt idx="10133">
                  <c:v>5.0583695360784123E-2</c:v>
                </c:pt>
                <c:pt idx="10134">
                  <c:v>5.0775526846866002E-2</c:v>
                </c:pt>
                <c:pt idx="10135">
                  <c:v>5.0966694045481202E-2</c:v>
                </c:pt>
                <c:pt idx="10136">
                  <c:v>5.1157162142806016E-2</c:v>
                </c:pt>
                <c:pt idx="10137">
                  <c:v>5.1346896251549735E-2</c:v>
                </c:pt>
                <c:pt idx="10138">
                  <c:v>5.1535861435365704E-2</c:v>
                </c:pt>
                <c:pt idx="10139">
                  <c:v>5.1724022732501637E-2</c:v>
                </c:pt>
                <c:pt idx="10140">
                  <c:v>5.191134517868657E-2</c:v>
                </c:pt>
                <c:pt idx="10141">
                  <c:v>5.2097793924609975E-2</c:v>
                </c:pt>
                <c:pt idx="10142">
                  <c:v>5.228333465334737E-2</c:v>
                </c:pt>
                <c:pt idx="10143">
                  <c:v>5.2467934241236365E-2</c:v>
                </c:pt>
                <c:pt idx="10144">
                  <c:v>5.2651561293502264E-2</c:v>
                </c:pt>
                <c:pt idx="10145">
                  <c:v>5.2834186414715129E-2</c:v>
                </c:pt>
                <c:pt idx="10146">
                  <c:v>5.3015782363972516E-2</c:v>
                </c:pt>
                <c:pt idx="10147">
                  <c:v>5.3196324187131036E-2</c:v>
                </c:pt>
                <c:pt idx="10148">
                  <c:v>5.3375789331513927E-2</c:v>
                </c:pt>
                <c:pt idx="10149">
                  <c:v>5.3554157744342017E-2</c:v>
                </c:pt>
                <c:pt idx="10150">
                  <c:v>5.3731411955916783E-2</c:v>
                </c:pt>
                <c:pt idx="10151">
                  <c:v>5.3907537148534357E-2</c:v>
                </c:pt>
                <c:pt idx="10152">
                  <c:v>5.4082521212064812E-2</c:v>
                </c:pt>
                <c:pt idx="10153">
                  <c:v>5.4256354787087513E-2</c:v>
                </c:pt>
                <c:pt idx="10154">
                  <c:v>5.4429031296434713E-2</c:v>
                </c:pt>
                <c:pt idx="10155">
                  <c:v>5.4600546965953636E-2</c:v>
                </c:pt>
                <c:pt idx="10156">
                  <c:v>5.4770900835261163E-2</c:v>
                </c:pt>
                <c:pt idx="10157">
                  <c:v>5.4940094759226177E-2</c:v>
                </c:pt>
                <c:pt idx="10158">
                  <c:v>5.5108133400880985E-2</c:v>
                </c:pt>
                <c:pt idx="10159">
                  <c:v>5.5275024216427007E-2</c:v>
                </c:pt>
                <c:pt idx="10160">
                  <c:v>5.5440777432967818E-2</c:v>
                </c:pt>
                <c:pt idx="10161">
                  <c:v>5.5605406019570265E-2</c:v>
                </c:pt>
                <c:pt idx="10162">
                  <c:v>5.5768925652223342E-2</c:v>
                </c:pt>
                <c:pt idx="10163">
                  <c:v>5.5931354673234956E-2</c:v>
                </c:pt>
                <c:pt idx="10164">
                  <c:v>5.6092714045578293E-2</c:v>
                </c:pt>
                <c:pt idx="10165">
                  <c:v>5.6253027302671219E-2</c:v>
                </c:pt>
                <c:pt idx="10166">
                  <c:v>5.6412320381147095E-2</c:v>
                </c:pt>
                <c:pt idx="10167">
                  <c:v>5.6570621093908674E-2</c:v>
                </c:pt>
                <c:pt idx="10168">
                  <c:v>5.6727958310770016E-2</c:v>
                </c:pt>
                <c:pt idx="10169">
                  <c:v>5.6884361283617728E-2</c:v>
                </c:pt>
                <c:pt idx="10170">
                  <c:v>5.7039859282124267E-2</c:v>
                </c:pt>
                <c:pt idx="10171">
                  <c:v>5.7194481362886088E-2</c:v>
                </c:pt>
                <c:pt idx="10172">
                  <c:v>5.7348256163004957E-2</c:v>
                </c:pt>
                <c:pt idx="10173">
                  <c:v>5.7501211711996833E-2</c:v>
                </c:pt>
                <c:pt idx="10174">
                  <c:v>5.7653375260844152E-2</c:v>
                </c:pt>
                <c:pt idx="10175">
                  <c:v>5.780477312724841E-2</c:v>
                </c:pt>
                <c:pt idx="10176">
                  <c:v>5.795543055618313E-2</c:v>
                </c:pt>
                <c:pt idx="10177">
                  <c:v>5.8105371594885206E-2</c:v>
                </c:pt>
                <c:pt idx="10178">
                  <c:v>5.8254618981455973E-2</c:v>
                </c:pt>
                <c:pt idx="10179">
                  <c:v>5.840319404627884E-2</c:v>
                </c:pt>
                <c:pt idx="10180">
                  <c:v>5.855111662549236E-2</c:v>
                </c:pt>
                <c:pt idx="10181">
                  <c:v>5.8698404985790667E-2</c:v>
                </c:pt>
                <c:pt idx="10182">
                  <c:v>5.8845075759853073E-2</c:v>
                </c:pt>
                <c:pt idx="10183">
                  <c:v>5.899114389173668E-2</c:v>
                </c:pt>
                <c:pt idx="10184">
                  <c:v>5.9136622591593226E-2</c:v>
                </c:pt>
                <c:pt idx="10185">
                  <c:v>5.9281523299101593E-2</c:v>
                </c:pt>
                <c:pt idx="10186">
                  <c:v>5.9425855655033839E-2</c:v>
                </c:pt>
                <c:pt idx="10187">
                  <c:v>5.9569627480399338E-2</c:v>
                </c:pt>
                <c:pt idx="10188">
                  <c:v>5.9712844762638113E-2</c:v>
                </c:pt>
                <c:pt idx="10189">
                  <c:v>5.9855511648358589E-2</c:v>
                </c:pt>
                <c:pt idx="10190">
                  <c:v>5.9997630442139495E-2</c:v>
                </c:pt>
                <c:pt idx="10191">
                  <c:v>6.013920161093872E-2</c:v>
                </c:pt>
                <c:pt idx="10192">
                  <c:v>6.0280223793674578E-2</c:v>
                </c:pt>
                <c:pt idx="10193">
                  <c:v>6.0420693815566487E-2</c:v>
                </c:pt>
                <c:pt idx="10194">
                  <c:v>6.0560606706842428E-2</c:v>
                </c:pt>
                <c:pt idx="10195">
                  <c:v>6.0699955725442283E-2</c:v>
                </c:pt>
                <c:pt idx="10196">
                  <c:v>6.0838732383363119E-2</c:v>
                </c:pt>
                <c:pt idx="10197">
                  <c:v>6.0976926476313288E-2</c:v>
                </c:pt>
                <c:pt idx="10198">
                  <c:v>6.1114526116358939E-2</c:v>
                </c:pt>
                <c:pt idx="10199">
                  <c:v>6.1251517767264278E-2</c:v>
                </c:pt>
                <c:pt idx="10200">
                  <c:v>6.1387886282243204E-2</c:v>
                </c:pt>
                <c:pt idx="10201">
                  <c:v>6.152361494385588E-2</c:v>
                </c:pt>
                <c:pt idx="10202">
                  <c:v>6.1658685505799622E-2</c:v>
                </c:pt>
                <c:pt idx="10203">
                  <c:v>6.1793078236357157E-2</c:v>
                </c:pt>
                <c:pt idx="10204">
                  <c:v>6.1926772013224302E-2</c:v>
                </c:pt>
                <c:pt idx="10205">
                  <c:v>6.2059744577067422E-2</c:v>
                </c:pt>
                <c:pt idx="10206">
                  <c:v>6.2191972914020829E-2</c:v>
                </c:pt>
                <c:pt idx="10207">
                  <c:v>6.232343357382257E-2</c:v>
                </c:pt>
                <c:pt idx="10208">
                  <c:v>6.2454102850128049E-2</c:v>
                </c:pt>
                <c:pt idx="10209">
                  <c:v>6.2583956901347784E-2</c:v>
                </c:pt>
                <c:pt idx="10210">
                  <c:v>6.271297186021195E-2</c:v>
                </c:pt>
                <c:pt idx="10211">
                  <c:v>6.2841123934760074E-2</c:v>
                </c:pt>
                <c:pt idx="10212">
                  <c:v>6.2968389501274272E-2</c:v>
                </c:pt>
                <c:pt idx="10213">
                  <c:v>6.3094745189568591E-2</c:v>
                </c:pt>
                <c:pt idx="10214">
                  <c:v>6.322016796103043E-2</c:v>
                </c:pt>
                <c:pt idx="10215">
                  <c:v>6.3344635179792871E-2</c:v>
                </c:pt>
                <c:pt idx="10216">
                  <c:v>6.3468124677404189E-2</c:v>
                </c:pt>
                <c:pt idx="10217">
                  <c:v>6.3590614811345716E-2</c:v>
                </c:pt>
                <c:pt idx="10218">
                  <c:v>6.3712084517735787E-2</c:v>
                </c:pt>
                <c:pt idx="10219">
                  <c:v>6.3832513358544604E-2</c:v>
                </c:pt>
                <c:pt idx="10220">
                  <c:v>6.3951881563631061E-2</c:v>
                </c:pt>
                <c:pt idx="10221">
                  <c:v>6.4070170067900528E-2</c:v>
                </c:pt>
                <c:pt idx="10222">
                  <c:v>6.4187360543870073E-2</c:v>
                </c:pt>
                <c:pt idx="10223">
                  <c:v>6.4303435429915734E-2</c:v>
                </c:pt>
                <c:pt idx="10224">
                  <c:v>6.4418377954464756E-2</c:v>
                </c:pt>
                <c:pt idx="10225">
                  <c:v>6.4532172156384474E-2</c:v>
                </c:pt>
                <c:pt idx="10226">
                  <c:v>6.4644802901808435E-2</c:v>
                </c:pt>
                <c:pt idx="10227">
                  <c:v>6.4756255897630094E-2</c:v>
                </c:pt>
                <c:pt idx="10228">
                  <c:v>6.4866517701883744E-2</c:v>
                </c:pt>
                <c:pt idx="10229">
                  <c:v>6.4975575731222909E-2</c:v>
                </c:pt>
                <c:pt idx="10230">
                  <c:v>6.5083418265695983E-2</c:v>
                </c:pt>
                <c:pt idx="10231">
                  <c:v>6.5190034451010084E-2</c:v>
                </c:pt>
                <c:pt idx="10232">
                  <c:v>6.5295414298466359E-2</c:v>
                </c:pt>
                <c:pt idx="10233">
                  <c:v>6.5399548682737063E-2</c:v>
                </c:pt>
                <c:pt idx="10234">
                  <c:v>6.5502429337652768E-2</c:v>
                </c:pt>
                <c:pt idx="10235">
                  <c:v>6.5604048850153723E-2</c:v>
                </c:pt>
                <c:pt idx="10236">
                  <c:v>6.5704400652555686E-2</c:v>
                </c:pt>
                <c:pt idx="10237">
                  <c:v>6.580347901327073E-2</c:v>
                </c:pt>
                <c:pt idx="10238">
                  <c:v>6.5901279026117754E-2</c:v>
                </c:pt>
                <c:pt idx="10239">
                  <c:v>6.5997796598349354E-2</c:v>
                </c:pt>
                <c:pt idx="10240">
                  <c:v>6.6093028437515494E-2</c:v>
                </c:pt>
                <c:pt idx="10241">
                  <c:v>6.6186972037277803E-2</c:v>
                </c:pt>
                <c:pt idx="10242">
                  <c:v>6.6279625662282265E-2</c:v>
                </c:pt>
                <c:pt idx="10243">
                  <c:v>6.6370988332191697E-2</c:v>
                </c:pt>
                <c:pt idx="10244">
                  <c:v>6.6461059804973827E-2</c:v>
                </c:pt>
                <c:pt idx="10245">
                  <c:v>6.6549840559536E-2</c:v>
                </c:pt>
                <c:pt idx="10246">
                  <c:v>6.663733177779059E-2</c:v>
                </c:pt>
                <c:pt idx="10247">
                  <c:v>6.6723535326231889E-2</c:v>
                </c:pt>
                <c:pt idx="10248">
                  <c:v>6.6808453737099191E-2</c:v>
                </c:pt>
                <c:pt idx="10249">
                  <c:v>6.6892090189196923E-2</c:v>
                </c:pt>
                <c:pt idx="10250">
                  <c:v>6.6974448488437296E-2</c:v>
                </c:pt>
                <c:pt idx="10251">
                  <c:v>6.7055533048168067E-2</c:v>
                </c:pt>
                <c:pt idx="10252">
                  <c:v>6.7135348869341999E-2</c:v>
                </c:pt>
                <c:pt idx="10253">
                  <c:v>6.7213901520583277E-2</c:v>
                </c:pt>
                <c:pt idx="10254">
                  <c:v>6.729119711819942E-2</c:v>
                </c:pt>
                <c:pt idx="10255">
                  <c:v>6.7367242306186736E-2</c:v>
                </c:pt>
                <c:pt idx="10256">
                  <c:v>6.7442044236271328E-2</c:v>
                </c:pt>
                <c:pt idx="10257">
                  <c:v>6.7515610548026447E-2</c:v>
                </c:pt>
                <c:pt idx="10258">
                  <c:v>6.7587949349102713E-2</c:v>
                </c:pt>
                <c:pt idx="10259">
                  <c:v>6.7659069195605478E-2</c:v>
                </c:pt>
                <c:pt idx="10260">
                  <c:v>6.7728979072650339E-2</c:v>
                </c:pt>
                <c:pt idx="10261">
                  <c:v>6.7797688375125731E-2</c:v>
                </c:pt>
                <c:pt idx="10262">
                  <c:v>6.7865206888688481E-2</c:v>
                </c:pt>
                <c:pt idx="10263">
                  <c:v>6.7931544771016428E-2</c:v>
                </c:pt>
                <c:pt idx="10264">
                  <c:v>6.7996712533339387E-2</c:v>
                </c:pt>
                <c:pt idx="10265">
                  <c:v>6.80607210222679E-2</c:v>
                </c:pt>
                <c:pt idx="10266">
                  <c:v>6.812358136340016E-2</c:v>
                </c:pt>
                <c:pt idx="10267">
                  <c:v>6.8185304783728862E-2</c:v>
                </c:pt>
                <c:pt idx="10268">
                  <c:v>6.8245902335696315E-2</c:v>
                </c:pt>
                <c:pt idx="10269">
                  <c:v>6.8305384671921474E-2</c:v>
                </c:pt>
                <c:pt idx="10270">
                  <c:v>6.8363761927159511E-2</c:v>
                </c:pt>
                <c:pt idx="10271">
                  <c:v>6.8421043646926111E-2</c:v>
                </c:pt>
                <c:pt idx="10272">
                  <c:v>6.8477238725485001E-2</c:v>
                </c:pt>
                <c:pt idx="10273">
                  <c:v>6.8532355351014942E-2</c:v>
                </c:pt>
                <c:pt idx="10274">
                  <c:v>6.8586400957461546E-2</c:v>
                </c:pt>
                <c:pt idx="10275">
                  <c:v>6.8639382182665645E-2</c:v>
                </c:pt>
                <c:pt idx="10276">
                  <c:v>6.869130483238052E-2</c:v>
                </c:pt>
                <c:pt idx="10277">
                  <c:v>6.8742173849806604E-2</c:v>
                </c:pt>
                <c:pt idx="10278">
                  <c:v>6.8791993290289594E-2</c:v>
                </c:pt>
                <c:pt idx="10279">
                  <c:v>6.8840766300843029E-2</c:v>
                </c:pt>
                <c:pt idx="10280">
                  <c:v>6.8888495104171929E-2</c:v>
                </c:pt>
                <c:pt idx="10281">
                  <c:v>6.8935180986889166E-2</c:v>
                </c:pt>
                <c:pt idx="10282">
                  <c:v>6.8980824291630632E-2</c:v>
                </c:pt>
                <c:pt idx="10283">
                  <c:v>6.9025424412788555E-2</c:v>
                </c:pt>
                <c:pt idx="10284">
                  <c:v>6.9068979795596772E-2</c:v>
                </c:pt>
                <c:pt idx="10285">
                  <c:v>6.9111487938313787E-2</c:v>
                </c:pt>
                <c:pt idx="10286">
                  <c:v>6.9152945397262341E-2</c:v>
                </c:pt>
                <c:pt idx="10287">
                  <c:v>6.9193347794496873E-2</c:v>
                </c:pt>
                <c:pt idx="10288">
                  <c:v>6.9232689827880167E-2</c:v>
                </c:pt>
                <c:pt idx="10289">
                  <c:v>6.9270965283363975E-2</c:v>
                </c:pt>
                <c:pt idx="10290">
                  <c:v>6.9308167049277503E-2</c:v>
                </c:pt>
                <c:pt idx="10291">
                  <c:v>6.934428713243837E-2</c:v>
                </c:pt>
                <c:pt idx="10292">
                  <c:v>6.9379316675911282E-2</c:v>
                </c:pt>
                <c:pt idx="10293">
                  <c:v>6.9413245978248689E-2</c:v>
                </c:pt>
                <c:pt idx="10294">
                  <c:v>6.9446064514056632E-2</c:v>
                </c:pt>
                <c:pt idx="10295">
                  <c:v>6.9477760955738946E-2</c:v>
                </c:pt>
                <c:pt idx="10296">
                  <c:v>6.9508323196280128E-2</c:v>
                </c:pt>
                <c:pt idx="10297">
                  <c:v>6.9537738372936461E-2</c:v>
                </c:pt>
                <c:pt idx="10298">
                  <c:v>6.9565992891711892E-2</c:v>
                </c:pt>
                <c:pt idx="10299">
                  <c:v>6.9593072452503513E-2</c:v>
                </c:pt>
                <c:pt idx="10300">
                  <c:v>6.9618962074807805E-2</c:v>
                </c:pt>
                <c:pt idx="10301">
                  <c:v>6.9643646123886321E-2</c:v>
                </c:pt>
                <c:pt idx="10302">
                  <c:v>6.966710833729553E-2</c:v>
                </c:pt>
                <c:pt idx="10303">
                  <c:v>6.9689331851692349E-2</c:v>
                </c:pt>
                <c:pt idx="10304">
                  <c:v>6.9710299229832171E-2</c:v>
                </c:pt>
                <c:pt idx="10305">
                  <c:v>6.9729992487682621E-2</c:v>
                </c:pt>
                <c:pt idx="10306">
                  <c:v>6.9748393121581403E-2</c:v>
                </c:pt>
                <c:pt idx="10307">
                  <c:v>6.9765482135371093E-2</c:v>
                </c:pt>
                <c:pt idx="10308">
                  <c:v>6.9781240067450317E-2</c:v>
                </c:pt>
                <c:pt idx="10309">
                  <c:v>6.9795647017683926E-2</c:v>
                </c:pt>
                <c:pt idx="10310">
                  <c:v>6.9808682674119438E-2</c:v>
                </c:pt>
                <c:pt idx="10311">
                  <c:v>6.9820326339462543E-2</c:v>
                </c:pt>
                <c:pt idx="10312">
                  <c:v>6.9830556957266643E-2</c:v>
                </c:pt>
                <c:pt idx="10313">
                  <c:v>6.9839353137796573E-2</c:v>
                </c:pt>
                <c:pt idx="10314">
                  <c:v>6.9846693183530192E-2</c:v>
                </c:pt>
                <c:pt idx="10315">
                  <c:v>6.9852555114263526E-2</c:v>
                </c:pt>
                <c:pt idx="10316">
                  <c:v>6.98569167165521E-2</c:v>
                </c:pt>
                <c:pt idx="10317">
                  <c:v>6.9859755670785631E-2</c:v>
                </c:pt>
                <c:pt idx="10318">
                  <c:v>6.9861049741201345E-2</c:v>
                </c:pt>
                <c:pt idx="10319">
                  <c:v>6.9860776933070315E-2</c:v>
                </c:pt>
                <c:pt idx="10320">
                  <c:v>6.9858915580703826E-2</c:v>
                </c:pt>
                <c:pt idx="10321">
                  <c:v>6.9855444405185652E-2</c:v>
                </c:pt>
                <c:pt idx="10322">
                  <c:v>6.985034256578744E-2</c:v>
                </c:pt>
                <c:pt idx="10323">
                  <c:v>6.9843589706463899E-2</c:v>
                </c:pt>
                <c:pt idx="10324">
                  <c:v>6.9835165997737689E-2</c:v>
                </c:pt>
                <c:pt idx="10325">
                  <c:v>6.9825052174231989E-2</c:v>
                </c:pt>
                <c:pt idx="10326">
                  <c:v>6.9813229568095075E-2</c:v>
                </c:pt>
                <c:pt idx="10327">
                  <c:v>6.9799680138552006E-2</c:v>
                </c:pt>
                <c:pt idx="10328">
                  <c:v>6.9784386497808923E-2</c:v>
                </c:pt>
                <c:pt idx="10329">
                  <c:v>6.9767331933526189E-2</c:v>
                </c:pt>
                <c:pt idx="10330">
                  <c:v>6.9748500428066962E-2</c:v>
                </c:pt>
                <c:pt idx="10331">
                  <c:v>6.9727876674720329E-2</c:v>
                </c:pt>
                <c:pt idx="10332">
                  <c:v>6.9705446091087517E-2</c:v>
                </c:pt>
                <c:pt idx="10333">
                  <c:v>6.9681194829813803E-2</c:v>
                </c:pt>
                <c:pt idx="10334">
                  <c:v>6.9655109786838712E-2</c:v>
                </c:pt>
                <c:pt idx="10335">
                  <c:v>6.9627178607330684E-2</c:v>
                </c:pt>
                <c:pt idx="10336">
                  <c:v>6.9597389689463704E-2</c:v>
                </c:pt>
                <c:pt idx="10337">
                  <c:v>6.9565732186187348E-2</c:v>
                </c:pt>
                <c:pt idx="10338">
                  <c:v>6.9532196005133523E-2</c:v>
                </c:pt>
                <c:pt idx="10339">
                  <c:v>6.9496771806797114E-2</c:v>
                </c:pt>
                <c:pt idx="10340">
                  <c:v>6.9459451001120803E-2</c:v>
                </c:pt>
                <c:pt idx="10341">
                  <c:v>6.9420225742608019E-2</c:v>
                </c:pt>
                <c:pt idx="10342">
                  <c:v>6.9379088924081872E-2</c:v>
                </c:pt>
                <c:pt idx="10343">
                  <c:v>6.9336034169202185E-2</c:v>
                </c:pt>
                <c:pt idx="10344">
                  <c:v>6.9291055823846606E-2</c:v>
                </c:pt>
                <c:pt idx="10345">
                  <c:v>6.9244148946456918E-2</c:v>
                </c:pt>
                <c:pt idx="10346">
                  <c:v>6.9195309297445523E-2</c:v>
                </c:pt>
                <c:pt idx="10347">
                  <c:v>6.9144533327752861E-2</c:v>
                </c:pt>
                <c:pt idx="10348">
                  <c:v>6.9091818166641034E-2</c:v>
                </c:pt>
                <c:pt idx="10349">
                  <c:v>6.903716160880459E-2</c:v>
                </c:pt>
                <c:pt idx="10350">
                  <c:v>6.8980562100874387E-2</c:v>
                </c:pt>
                <c:pt idx="10351">
                  <c:v>6.8922018727386819E-2</c:v>
                </c:pt>
                <c:pt idx="10352">
                  <c:v>6.8861531196285811E-2</c:v>
                </c:pt>
                <c:pt idx="10353">
                  <c:v>6.8799099824021506E-2</c:v>
                </c:pt>
                <c:pt idx="10354">
                  <c:v>6.87347255040021E-2</c:v>
                </c:pt>
                <c:pt idx="10355">
                  <c:v>6.8668409623344293E-2</c:v>
                </c:pt>
                <c:pt idx="10356">
                  <c:v>6.8600153937634994E-2</c:v>
                </c:pt>
                <c:pt idx="10357">
                  <c:v>6.8529960466794285E-2</c:v>
                </c:pt>
                <c:pt idx="10358">
                  <c:v>6.8457831436009378E-2</c:v>
                </c:pt>
                <c:pt idx="10359">
                  <c:v>6.8383769236155259E-2</c:v>
                </c:pt>
                <c:pt idx="10360">
                  <c:v>6.8307776387958596E-2</c:v>
                </c:pt>
                <c:pt idx="10361">
                  <c:v>6.8229855509015641E-2</c:v>
                </c:pt>
                <c:pt idx="10362">
                  <c:v>6.8150009283487273E-2</c:v>
                </c:pt>
                <c:pt idx="10363">
                  <c:v>6.806824043432938E-2</c:v>
                </c:pt>
                <c:pt idx="10364">
                  <c:v>6.7984551697922613E-2</c:v>
                </c:pt>
                <c:pt idx="10365">
                  <c:v>6.7898945800971722E-2</c:v>
                </c:pt>
                <c:pt idx="10366">
                  <c:v>6.7811425439548725E-2</c:v>
                </c:pt>
                <c:pt idx="10367">
                  <c:v>6.7721993260160429E-2</c:v>
                </c:pt>
                <c:pt idx="10368">
                  <c:v>6.7630651842724904E-2</c:v>
                </c:pt>
                <c:pt idx="10369">
                  <c:v>6.7537403685345804E-2</c:v>
                </c:pt>
                <c:pt idx="10370">
                  <c:v>6.744225119077972E-2</c:v>
                </c:pt>
                <c:pt idx="10371">
                  <c:v>6.734519665449408E-2</c:v>
                </c:pt>
                <c:pt idx="10372">
                  <c:v>6.7246242254219185E-2</c:v>
                </c:pt>
                <c:pt idx="10373">
                  <c:v>6.7145390040901073E-2</c:v>
                </c:pt>
                <c:pt idx="10374">
                  <c:v>6.7042641930966707E-2</c:v>
                </c:pt>
                <c:pt idx="10375">
                  <c:v>6.6937999699816314E-2</c:v>
                </c:pt>
                <c:pt idx="10376">
                  <c:v>6.6831464976462321E-2</c:v>
                </c:pt>
                <c:pt idx="10377">
                  <c:v>6.6723039239236989E-2</c:v>
                </c:pt>
                <c:pt idx="10378">
                  <c:v>6.6612723812495334E-2</c:v>
                </c:pt>
                <c:pt idx="10379">
                  <c:v>6.6500519918195569E-2</c:v>
                </c:pt>
                <c:pt idx="10380">
                  <c:v>6.6386428898480676E-2</c:v>
                </c:pt>
                <c:pt idx="10381">
                  <c:v>6.6270452577229008E-2</c:v>
                </c:pt>
                <c:pt idx="10382">
                  <c:v>6.6152593551898217E-2</c:v>
                </c:pt>
                <c:pt idx="10383">
                  <c:v>6.603285533643298E-2</c:v>
                </c:pt>
                <c:pt idx="10384">
                  <c:v>6.5911242439991594E-2</c:v>
                </c:pt>
                <c:pt idx="10385">
                  <c:v>6.5787760433670434E-2</c:v>
                </c:pt>
                <c:pt idx="10386">
                  <c:v>6.5662416008244212E-2</c:v>
                </c:pt>
                <c:pt idx="10387">
                  <c:v>6.5535217023574829E-2</c:v>
                </c:pt>
                <c:pt idx="10388">
                  <c:v>6.5406172550221922E-2</c:v>
                </c:pt>
                <c:pt idx="10389">
                  <c:v>6.5275292903759816E-2</c:v>
                </c:pt>
                <c:pt idx="10390">
                  <c:v>6.5142589672284479E-2</c:v>
                </c:pt>
                <c:pt idx="10391">
                  <c:v>6.5008075737569643E-2</c:v>
                </c:pt>
                <c:pt idx="10392">
                  <c:v>6.487176529031248E-2</c:v>
                </c:pt>
                <c:pt idx="10393">
                  <c:v>6.4733673839886624E-2</c:v>
                </c:pt>
                <c:pt idx="10394">
                  <c:v>6.4593818219001106E-2</c:v>
                </c:pt>
                <c:pt idx="10395">
                  <c:v>6.4452216583645583E-2</c:v>
                </c:pt>
                <c:pt idx="10396">
                  <c:v>6.4308888408681278E-2</c:v>
                </c:pt>
                <c:pt idx="10397">
                  <c:v>6.4163854479421786E-2</c:v>
                </c:pt>
                <c:pt idx="10398">
                  <c:v>6.4017136879528744E-2</c:v>
                </c:pt>
                <c:pt idx="10399">
                  <c:v>6.386875897553157E-2</c:v>
                </c:pt>
                <c:pt idx="10400">
                  <c:v>6.371874539826447E-2</c:v>
                </c:pt>
                <c:pt idx="10401">
                  <c:v>6.3567122021497932E-2</c:v>
                </c:pt>
                <c:pt idx="10402">
                  <c:v>6.3413915938027587E-2</c:v>
                </c:pt>
                <c:pt idx="10403">
                  <c:v>6.3259155433469064E-2</c:v>
                </c:pt>
                <c:pt idx="10404">
                  <c:v>6.3102869957993635E-2</c:v>
                </c:pt>
                <c:pt idx="10405">
                  <c:v>6.2945090096225384E-2</c:v>
                </c:pt>
                <c:pt idx="10406">
                  <c:v>6.2785847535510433E-2</c:v>
                </c:pt>
                <c:pt idx="10407">
                  <c:v>6.2625175032753486E-2</c:v>
                </c:pt>
                <c:pt idx="10408">
                  <c:v>6.2463106380007738E-2</c:v>
                </c:pt>
                <c:pt idx="10409">
                  <c:v>6.2299676368992016E-2</c:v>
                </c:pt>
                <c:pt idx="10410">
                  <c:v>6.2134920754698529E-2</c:v>
                </c:pt>
                <c:pt idx="10411">
                  <c:v>6.1968876218244283E-2</c:v>
                </c:pt>
                <c:pt idx="10412">
                  <c:v>6.1801580329109887E-2</c:v>
                </c:pt>
                <c:pt idx="10413">
                  <c:v>6.1633071506899451E-2</c:v>
                </c:pt>
                <c:pt idx="10414">
                  <c:v>6.1463388982747051E-2</c:v>
                </c:pt>
                <c:pt idx="10415">
                  <c:v>6.1292572760486226E-2</c:v>
                </c:pt>
                <c:pt idx="10416">
                  <c:v>6.1120663577691282E-2</c:v>
                </c:pt>
                <c:pt idx="10417">
                  <c:v>6.0947702866690809E-2</c:v>
                </c:pt>
                <c:pt idx="10418">
                  <c:v>6.0773732715647344E-2</c:v>
                </c:pt>
                <c:pt idx="10419">
                  <c:v>6.0598795829789151E-2</c:v>
                </c:pt>
                <c:pt idx="10420">
                  <c:v>6.0422935492874155E-2</c:v>
                </c:pt>
                <c:pt idx="10421">
                  <c:v>6.0246195528959219E-2</c:v>
                </c:pt>
                <c:pt idx="10422">
                  <c:v>6.0068620264542377E-2</c:v>
                </c:pt>
                <c:pt idx="10423">
                  <c:v>5.9890254491139099E-2</c:v>
                </c:pt>
                <c:pt idx="10424">
                  <c:v>5.9711143428349711E-2</c:v>
                </c:pt>
                <c:pt idx="10425">
                  <c:v>5.9531332687468116E-2</c:v>
                </c:pt>
                <c:pt idx="10426">
                  <c:v>5.9350868235678554E-2</c:v>
                </c:pt>
                <c:pt idx="10427">
                  <c:v>5.9169796360881793E-2</c:v>
                </c:pt>
                <c:pt idx="10428">
                  <c:v>5.898816363718809E-2</c:v>
                </c:pt>
                <c:pt idx="10429">
                  <c:v>5.8806016891109966E-2</c:v>
                </c:pt>
                <c:pt idx="10430">
                  <c:v>5.8623403168484009E-2</c:v>
                </c:pt>
                <c:pt idx="10431">
                  <c:v>5.844036970214752E-2</c:v>
                </c:pt>
                <c:pt idx="10432">
                  <c:v>5.8256963880391845E-2</c:v>
                </c:pt>
                <c:pt idx="10433">
                  <c:v>5.8073233216211481E-2</c:v>
                </c:pt>
                <c:pt idx="10434">
                  <c:v>5.7889225317365053E-2</c:v>
                </c:pt>
                <c:pt idx="10435">
                  <c:v>5.7704987857260796E-2</c:v>
                </c:pt>
                <c:pt idx="10436">
                  <c:v>5.7520568546677107E-2</c:v>
                </c:pt>
                <c:pt idx="10437">
                  <c:v>5.73360151063265E-2</c:v>
                </c:pt>
                <c:pt idx="10438">
                  <c:v>5.7151375240267296E-2</c:v>
                </c:pt>
                <c:pt idx="10439">
                  <c:v>5.6966696610168267E-2</c:v>
                </c:pt>
                <c:pt idx="10440">
                  <c:v>5.6782026810425719E-2</c:v>
                </c:pt>
                <c:pt idx="10441">
                  <c:v>5.6597413278663432E-2</c:v>
                </c:pt>
                <c:pt idx="10442">
                  <c:v>5.6412903000616452E-2</c:v>
                </c:pt>
                <c:pt idx="10443">
                  <c:v>5.6228542048188009E-2</c:v>
                </c:pt>
                <c:pt idx="10444">
                  <c:v>5.6044375203827546E-2</c:v>
                </c:pt>
                <c:pt idx="10445">
                  <c:v>5.5860445767294799E-2</c:v>
                </c:pt>
                <c:pt idx="10446">
                  <c:v>5.5676795441889401E-2</c:v>
                </c:pt>
                <c:pt idx="10447">
                  <c:v>5.5493464236752929E-2</c:v>
                </c:pt>
                <c:pt idx="10448">
                  <c:v>5.5310490381512881E-2</c:v>
                </c:pt>
                <c:pt idx="10449">
                  <c:v>5.5127910252408235E-2</c:v>
                </c:pt>
                <c:pt idx="10450">
                  <c:v>5.4945758309184453E-2</c:v>
                </c:pt>
                <c:pt idx="10451">
                  <c:v>5.4764067042081872E-2</c:v>
                </c:pt>
                <c:pt idx="10452">
                  <c:v>5.4582866928269788E-2</c:v>
                </c:pt>
                <c:pt idx="10453">
                  <c:v>5.4402186397109621E-2</c:v>
                </c:pt>
                <c:pt idx="10454">
                  <c:v>5.4222051803655823E-2</c:v>
                </c:pt>
                <c:pt idx="10455">
                  <c:v>5.4042487409832543E-2</c:v>
                </c:pt>
                <c:pt idx="10456">
                  <c:v>5.3863515372748375E-2</c:v>
                </c:pt>
                <c:pt idx="10457">
                  <c:v>5.368515573963839E-2</c:v>
                </c:pt>
                <c:pt idx="10458">
                  <c:v>5.3507426448944309E-2</c:v>
                </c:pt>
                <c:pt idx="10459">
                  <c:v>5.3330343337072872E-2</c:v>
                </c:pt>
                <c:pt idx="10460">
                  <c:v>5.3153920150386939E-2</c:v>
                </c:pt>
                <c:pt idx="10461">
                  <c:v>5.2978168562013379E-2</c:v>
                </c:pt>
                <c:pt idx="10462">
                  <c:v>5.2803098193069047E-2</c:v>
                </c:pt>
                <c:pt idx="10463">
                  <c:v>5.2628716637927161E-2</c:v>
                </c:pt>
                <c:pt idx="10464">
                  <c:v>5.2455029493166778E-2</c:v>
                </c:pt>
                <c:pt idx="10465">
                  <c:v>5.2282040389865919E-2</c:v>
                </c:pt>
                <c:pt idx="10466">
                  <c:v>5.210975102891819E-2</c:v>
                </c:pt>
                <c:pt idx="10467">
                  <c:v>5.1938161219068961E-2</c:v>
                </c:pt>
                <c:pt idx="10468">
                  <c:v>5.1767268917385575E-2</c:v>
                </c:pt>
                <c:pt idx="10469">
                  <c:v>5.1597070271890318E-2</c:v>
                </c:pt>
                <c:pt idx="10470">
                  <c:v>5.142755966610206E-2</c:v>
                </c:pt>
                <c:pt idx="10471">
                  <c:v>5.125872976524623E-2</c:v>
                </c:pt>
                <c:pt idx="10472">
                  <c:v>5.1090571563907353E-2</c:v>
                </c:pt>
                <c:pt idx="10473">
                  <c:v>5.092307443491239E-2</c:v>
                </c:pt>
                <c:pt idx="10474">
                  <c:v>5.0756226179245502E-2</c:v>
                </c:pt>
                <c:pt idx="10475">
                  <c:v>5.0590013076807876E-2</c:v>
                </c:pt>
                <c:pt idx="10476">
                  <c:v>5.0424419937848047E-2</c:v>
                </c:pt>
                <c:pt idx="10477">
                  <c:v>5.0259430154899427E-2</c:v>
                </c:pt>
                <c:pt idx="10478">
                  <c:v>5.0095025755073137E-2</c:v>
                </c:pt>
                <c:pt idx="10479">
                  <c:v>4.9931187515914369E-2</c:v>
                </c:pt>
                <c:pt idx="10480">
                  <c:v>4.976789528112139E-2</c:v>
                </c:pt>
                <c:pt idx="10481">
                  <c:v>4.9605128438467615E-2</c:v>
                </c:pt>
                <c:pt idx="10482">
                  <c:v>4.9442866314857795E-2</c:v>
                </c:pt>
                <c:pt idx="10483">
                  <c:v>4.9281088395451852E-2</c:v>
                </c:pt>
                <c:pt idx="10484">
                  <c:v>4.911977446634113E-2</c:v>
                </c:pt>
                <c:pt idx="10485">
                  <c:v>4.8958904742018694E-2</c:v>
                </c:pt>
                <c:pt idx="10486">
                  <c:v>4.8798459981162806E-2</c:v>
                </c:pt>
                <c:pt idx="10487">
                  <c:v>4.8638421591480623E-2</c:v>
                </c:pt>
                <c:pt idx="10488">
                  <c:v>4.8478771724221568E-2</c:v>
                </c:pt>
                <c:pt idx="10489">
                  <c:v>4.8319493358941229E-2</c:v>
                </c:pt>
                <c:pt idx="10490">
                  <c:v>4.8160570379072981E-2</c:v>
                </c:pt>
                <c:pt idx="10491">
                  <c:v>4.8001987638841989E-2</c:v>
                </c:pt>
                <c:pt idx="10492">
                  <c:v>4.7843731022032876E-2</c:v>
                </c:pt>
                <c:pt idx="10493">
                  <c:v>4.7685787493102809E-2</c:v>
                </c:pt>
                <c:pt idx="10494">
                  <c:v>4.7528145141108917E-2</c:v>
                </c:pt>
                <c:pt idx="10495">
                  <c:v>4.7370793216899486E-2</c:v>
                </c:pt>
                <c:pt idx="10496">
                  <c:v>4.7213722163998689E-2</c:v>
                </c:pt>
                <c:pt idx="10497">
                  <c:v>4.7056923643595615E-2</c:v>
                </c:pt>
                <c:pt idx="10498">
                  <c:v>4.6900390554029198E-2</c:v>
                </c:pt>
                <c:pt idx="10499">
                  <c:v>4.6744117045143675E-2</c:v>
                </c:pt>
                <c:pt idx="10500">
                  <c:v>4.6588098527870908E-2</c:v>
                </c:pt>
                <c:pt idx="10501">
                  <c:v>4.6432331679380413E-2</c:v>
                </c:pt>
                <c:pt idx="10502">
                  <c:v>4.6276814444120004E-2</c:v>
                </c:pt>
                <c:pt idx="10503">
                  <c:v>4.6121546031056344E-2</c:v>
                </c:pt>
                <c:pt idx="10504">
                  <c:v>4.596652690740792E-2</c:v>
                </c:pt>
                <c:pt idx="10505">
                  <c:v>4.5811758789149122E-2</c:v>
                </c:pt>
                <c:pt idx="10506">
                  <c:v>4.5657244628550579E-2</c:v>
                </c:pt>
                <c:pt idx="10507">
                  <c:v>4.5502988599005957E-2</c:v>
                </c:pt>
                <c:pt idx="10508">
                  <c:v>4.5348996077383873E-2</c:v>
                </c:pt>
                <c:pt idx="10509">
                  <c:v>4.5195273624130373E-2</c:v>
                </c:pt>
                <c:pt idx="10510">
                  <c:v>4.5041828961334969E-2</c:v>
                </c:pt>
                <c:pt idx="10511">
                  <c:v>4.4888670948962685E-2</c:v>
                </c:pt>
                <c:pt idx="10512">
                  <c:v>4.4735809559441966E-2</c:v>
                </c:pt>
                <c:pt idx="10513">
                  <c:v>4.4583255850789476E-2</c:v>
                </c:pt>
                <c:pt idx="10514">
                  <c:v>4.4431021938440479E-2</c:v>
                </c:pt>
                <c:pt idx="10515">
                  <c:v>4.4279120965944968E-2</c:v>
                </c:pt>
                <c:pt idx="10516">
                  <c:v>4.4127566997474825E-2</c:v>
                </c:pt>
                <c:pt idx="10517">
                  <c:v>4.3976374666013347E-2</c:v>
                </c:pt>
                <c:pt idx="10518">
                  <c:v>4.3825558623107504E-2</c:v>
                </c:pt>
                <c:pt idx="10519">
                  <c:v>4.3675133088835694E-2</c:v>
                </c:pt>
                <c:pt idx="10520">
                  <c:v>4.3525111615399778E-2</c:v>
                </c:pt>
                <c:pt idx="10521">
                  <c:v>4.3375506943091113E-2</c:v>
                </c:pt>
                <c:pt idx="10522">
                  <c:v>4.3226330873986953E-2</c:v>
                </c:pt>
                <c:pt idx="10523">
                  <c:v>4.3077594159084708E-2</c:v>
                </c:pt>
                <c:pt idx="10524">
                  <c:v>4.2929306397960366E-2</c:v>
                </c:pt>
                <c:pt idx="10525">
                  <c:v>4.2781475950207697E-2</c:v>
                </c:pt>
                <c:pt idx="10526">
                  <c:v>4.2634109857950818E-2</c:v>
                </c:pt>
                <c:pt idx="10527">
                  <c:v>4.2487213778753787E-2</c:v>
                </c:pt>
                <c:pt idx="10528">
                  <c:v>4.2340791928279109E-2</c:v>
                </c:pt>
                <c:pt idx="10529">
                  <c:v>4.2194847032076661E-2</c:v>
                </c:pt>
                <c:pt idx="10530">
                  <c:v>4.2049380285911001E-2</c:v>
                </c:pt>
                <c:pt idx="10531">
                  <c:v>4.1904391324062214E-2</c:v>
                </c:pt>
                <c:pt idx="10532">
                  <c:v>4.1759878195061037E-2</c:v>
                </c:pt>
                <c:pt idx="10533">
                  <c:v>4.1615837344344077E-2</c:v>
                </c:pt>
                <c:pt idx="10534">
                  <c:v>4.1472263603338777E-2</c:v>
                </c:pt>
                <c:pt idx="10535">
                  <c:v>4.1329150184511589E-2</c:v>
                </c:pt>
                <c:pt idx="10536">
                  <c:v>4.1186488681934787E-2</c:v>
                </c:pt>
                <c:pt idx="10537">
                  <c:v>4.1044269076949254E-2</c:v>
                </c:pt>
                <c:pt idx="10538">
                  <c:v>4.090247974852193E-2</c:v>
                </c:pt>
                <c:pt idx="10539">
                  <c:v>4.076110748791624E-2</c:v>
                </c:pt>
                <c:pt idx="10540">
                  <c:v>4.0620137517313581E-2</c:v>
                </c:pt>
                <c:pt idx="10541">
                  <c:v>4.0479553584168791E-2</c:v>
                </c:pt>
                <c:pt idx="10542">
                  <c:v>4.0339338286303407E-2</c:v>
                </c:pt>
                <c:pt idx="10543">
                  <c:v>4.0199473584692426E-2</c:v>
                </c:pt>
                <c:pt idx="10544">
                  <c:v>4.005994122476636E-2</c:v>
                </c:pt>
                <c:pt idx="10545">
                  <c:v>3.9920722960114619E-2</c:v>
                </c:pt>
                <c:pt idx="10546">
                  <c:v>3.9781800691706344E-2</c:v>
                </c:pt>
                <c:pt idx="10547">
                  <c:v>3.9643156592209718E-2</c:v>
                </c:pt>
                <c:pt idx="10548">
                  <c:v>3.9504773219278942E-2</c:v>
                </c:pt>
                <c:pt idx="10549">
                  <c:v>3.9366633618526971E-2</c:v>
                </c:pt>
                <c:pt idx="10550">
                  <c:v>3.9228721416751322E-2</c:v>
                </c:pt>
                <c:pt idx="10551">
                  <c:v>3.9091020905952976E-2</c:v>
                </c:pt>
                <c:pt idx="10552">
                  <c:v>3.8953517118666472E-2</c:v>
                </c:pt>
                <c:pt idx="10553">
                  <c:v>3.8816195895098479E-2</c:v>
                </c:pt>
                <c:pt idx="10554">
                  <c:v>3.8679043942551776E-2</c:v>
                </c:pt>
                <c:pt idx="10555">
                  <c:v>3.8542048887591336E-2</c:v>
                </c:pt>
                <c:pt idx="10556">
                  <c:v>3.840519932139063E-2</c:v>
                </c:pt>
                <c:pt idx="10557">
                  <c:v>3.8268484838676863E-2</c:v>
                </c:pt>
                <c:pt idx="10558">
                  <c:v>3.8131896070676317E-2</c:v>
                </c:pt>
                <c:pt idx="10559">
                  <c:v>3.7995424712442688E-2</c:v>
                </c:pt>
                <c:pt idx="10560">
                  <c:v>3.7859063544935241E-2</c:v>
                </c:pt>
                <c:pt idx="10561">
                  <c:v>3.7722806452195855E-2</c:v>
                </c:pt>
                <c:pt idx="10562">
                  <c:v>3.7586648433959216E-2</c:v>
                </c:pt>
                <c:pt idx="10563">
                  <c:v>3.7450585614014112E-2</c:v>
                </c:pt>
                <c:pt idx="10564">
                  <c:v>3.7314615244619244E-2</c:v>
                </c:pt>
                <c:pt idx="10565">
                  <c:v>3.7178735707262434E-2</c:v>
                </c:pt>
                <c:pt idx="10566">
                  <c:v>3.704294651003804E-2</c:v>
                </c:pt>
                <c:pt idx="10567">
                  <c:v>3.6907248281904087E-2</c:v>
                </c:pt>
                <c:pt idx="10568">
                  <c:v>3.6771642764067497E-2</c:v>
                </c:pt>
                <c:pt idx="10569">
                  <c:v>3.6636132798733491E-2</c:v>
                </c:pt>
                <c:pt idx="10570">
                  <c:v>3.6500722315441804E-2</c:v>
                </c:pt>
                <c:pt idx="10571">
                  <c:v>3.6365416315204985E-2</c:v>
                </c:pt>
                <c:pt idx="10572">
                  <c:v>3.6230220852645496E-2</c:v>
                </c:pt>
                <c:pt idx="10573">
                  <c:v>3.6095143016325257E-2</c:v>
                </c:pt>
                <c:pt idx="10574">
                  <c:v>3.5960190907445774E-2</c:v>
                </c:pt>
                <c:pt idx="10575">
                  <c:v>3.5825373617089588E-2</c:v>
                </c:pt>
                <c:pt idx="10576">
                  <c:v>3.5690701202162708E-2</c:v>
                </c:pt>
                <c:pt idx="10577">
                  <c:v>3.555618466018988E-2</c:v>
                </c:pt>
                <c:pt idx="10578">
                  <c:v>3.5421835903104569E-2</c:v>
                </c:pt>
                <c:pt idx="10579">
                  <c:v>3.528766773016781E-2</c:v>
                </c:pt>
                <c:pt idx="10580">
                  <c:v>3.5153693800141973E-2</c:v>
                </c:pt>
                <c:pt idx="10581">
                  <c:v>3.5019928602837175E-2</c:v>
                </c:pt>
                <c:pt idx="10582">
                  <c:v>3.4886387430141365E-2</c:v>
                </c:pt>
                <c:pt idx="10583">
                  <c:v>3.4753086346637679E-2</c:v>
                </c:pt>
                <c:pt idx="10584">
                  <c:v>3.4620042159905891E-2</c:v>
                </c:pt>
                <c:pt idx="10585">
                  <c:v>3.4487272390598213E-2</c:v>
                </c:pt>
                <c:pt idx="10586">
                  <c:v>3.4354795242374059E-2</c:v>
                </c:pt>
                <c:pt idx="10587">
                  <c:v>3.4222629571771732E-2</c:v>
                </c:pt>
                <c:pt idx="10588">
                  <c:v>3.4090794858089975E-2</c:v>
                </c:pt>
                <c:pt idx="10589">
                  <c:v>3.3959311173346697E-2</c:v>
                </c:pt>
                <c:pt idx="10590">
                  <c:v>3.3828199152377218E-2</c:v>
                </c:pt>
                <c:pt idx="10591">
                  <c:v>3.3697479963129391E-2</c:v>
                </c:pt>
                <c:pt idx="10592">
                  <c:v>3.3567175277208532E-2</c:v>
                </c:pt>
                <c:pt idx="10593">
                  <c:v>3.3437307240720616E-2</c:v>
                </c:pt>
                <c:pt idx="10594">
                  <c:v>3.3307898445458034E-2</c:v>
                </c:pt>
                <c:pt idx="10595">
                  <c:v>3.3178971900468347E-2</c:v>
                </c:pt>
                <c:pt idx="10596">
                  <c:v>3.3050551004042583E-2</c:v>
                </c:pt>
                <c:pt idx="10597">
                  <c:v>3.2922659516156416E-2</c:v>
                </c:pt>
                <c:pt idx="10598">
                  <c:v>3.2795321531393785E-2</c:v>
                </c:pt>
                <c:pt idx="10599">
                  <c:v>3.2668561452379764E-2</c:v>
                </c:pt>
                <c:pt idx="10600">
                  <c:v>3.2542403963746261E-2</c:v>
                </c:pt>
                <c:pt idx="10601">
                  <c:v>3.2416874006651428E-2</c:v>
                </c:pt>
                <c:pt idx="10602">
                  <c:v>3.2291996753870872E-2</c:v>
                </c:pt>
                <c:pt idx="10603">
                  <c:v>3.2167797585476623E-2</c:v>
                </c:pt>
                <c:pt idx="10604">
                  <c:v>3.2044302028834203E-2</c:v>
                </c:pt>
                <c:pt idx="10605">
                  <c:v>3.1921535584791244E-2</c:v>
                </c:pt>
                <c:pt idx="10606">
                  <c:v>3.1799523461565352E-2</c:v>
                </c:pt>
                <c:pt idx="10607">
                  <c:v>3.1678290356631715E-2</c:v>
                </c:pt>
                <c:pt idx="10608">
                  <c:v>3.1557860339857725E-2</c:v>
                </c:pt>
                <c:pt idx="10609">
                  <c:v>3.1438256780855441E-2</c:v>
                </c:pt>
                <c:pt idx="10610">
                  <c:v>3.1319502285427604E-2</c:v>
                </c:pt>
                <c:pt idx="10611">
                  <c:v>3.1201618639046347E-2</c:v>
                </c:pt>
                <c:pt idx="10612">
                  <c:v>3.1084626756892799E-2</c:v>
                </c:pt>
                <c:pt idx="10613">
                  <c:v>3.0968546640068199E-2</c:v>
                </c:pt>
                <c:pt idx="10614">
                  <c:v>3.0853397337605143E-2</c:v>
                </c:pt>
                <c:pt idx="10615">
                  <c:v>3.0739196913923919E-2</c:v>
                </c:pt>
                <c:pt idx="10616">
                  <c:v>3.0625962421394339E-2</c:v>
                </c:pt>
                <c:pt idx="10617">
                  <c:v>3.0513709877677642E-2</c:v>
                </c:pt>
                <c:pt idx="10618">
                  <c:v>3.0402454247538312E-2</c:v>
                </c:pt>
                <c:pt idx="10619">
                  <c:v>3.0292209428828917E-2</c:v>
                </c:pt>
                <c:pt idx="10620">
                  <c:v>3.0182988242364841E-2</c:v>
                </c:pt>
                <c:pt idx="10621">
                  <c:v>3.0074802425419222E-2</c:v>
                </c:pt>
                <c:pt idx="10622">
                  <c:v>2.996766262858001E-2</c:v>
                </c:pt>
                <c:pt idx="10623">
                  <c:v>2.9861578415724677E-2</c:v>
                </c:pt>
                <c:pt idx="10624">
                  <c:v>2.9756558266878463E-2</c:v>
                </c:pt>
                <c:pt idx="10625">
                  <c:v>2.9652609583734817E-2</c:v>
                </c:pt>
                <c:pt idx="10626">
                  <c:v>2.9549738697626379E-2</c:v>
                </c:pt>
                <c:pt idx="10627">
                  <c:v>2.9447950879746578E-2</c:v>
                </c:pt>
                <c:pt idx="10628">
                  <c:v>2.9347250353431317E-2</c:v>
                </c:pt>
                <c:pt idx="10629">
                  <c:v>2.9247640308320579E-2</c:v>
                </c:pt>
                <c:pt idx="10630">
                  <c:v>2.9149122916228818E-2</c:v>
                </c:pt>
                <c:pt idx="10631">
                  <c:v>2.9051699348562748E-2</c:v>
                </c:pt>
                <c:pt idx="10632">
                  <c:v>2.8955369795133034E-2</c:v>
                </c:pt>
                <c:pt idx="10633">
                  <c:v>2.8860133484215719E-2</c:v>
                </c:pt>
                <c:pt idx="10634">
                  <c:v>2.8765988703726653E-2</c:v>
                </c:pt>
                <c:pt idx="10635">
                  <c:v>2.8672932823380341E-2</c:v>
                </c:pt>
                <c:pt idx="10636">
                  <c:v>2.8580962317711778E-2</c:v>
                </c:pt>
                <c:pt idx="10637">
                  <c:v>2.8490072789847411E-2</c:v>
                </c:pt>
                <c:pt idx="10638">
                  <c:v>2.84002589959177E-2</c:v>
                </c:pt>
                <c:pt idx="10639">
                  <c:v>2.831151487001073E-2</c:v>
                </c:pt>
                <c:pt idx="10640">
                  <c:v>2.8223833549572412E-2</c:v>
                </c:pt>
                <c:pt idx="10641">
                  <c:v>2.8137207401164911E-2</c:v>
                </c:pt>
                <c:pt idx="10642">
                  <c:v>2.8051628046500441E-2</c:v>
                </c:pt>
                <c:pt idx="10643">
                  <c:v>2.7967086388673602E-2</c:v>
                </c:pt>
                <c:pt idx="10644">
                  <c:v>2.7883572638519864E-2</c:v>
                </c:pt>
                <c:pt idx="10645">
                  <c:v>2.7801076341033612E-2</c:v>
                </c:pt>
                <c:pt idx="10646">
                  <c:v>2.7719586401783493E-2</c:v>
                </c:pt>
                <c:pt idx="10647">
                  <c:v>2.7639091113267244E-2</c:v>
                </c:pt>
                <c:pt idx="10648">
                  <c:v>2.7559578181152899E-2</c:v>
                </c:pt>
                <c:pt idx="10649">
                  <c:v>2.7481034750357167E-2</c:v>
                </c:pt>
                <c:pt idx="10650">
                  <c:v>2.7403447430915495E-2</c:v>
                </c:pt>
                <c:pt idx="10651">
                  <c:v>2.732680232360251E-2</c:v>
                </c:pt>
                <c:pt idx="10652">
                  <c:v>2.7251085045264668E-2</c:v>
                </c:pt>
                <c:pt idx="10653">
                  <c:v>2.717628075383029E-2</c:v>
                </c:pt>
                <c:pt idx="10654">
                  <c:v>2.7102374172965845E-2</c:v>
                </c:pt>
                <c:pt idx="10655">
                  <c:v>2.7029349616349493E-2</c:v>
                </c:pt>
                <c:pt idx="10656">
                  <c:v>2.69571910115366E-2</c:v>
                </c:pt>
                <c:pt idx="10657">
                  <c:v>2.6885881923394059E-2</c:v>
                </c:pt>
                <c:pt idx="10658">
                  <c:v>2.6815405577082944E-2</c:v>
                </c:pt>
                <c:pt idx="10659">
                  <c:v>2.6745744880571562E-2</c:v>
                </c:pt>
                <c:pt idx="10660">
                  <c:v>2.6676882446663039E-2</c:v>
                </c:pt>
                <c:pt idx="10661">
                  <c:v>2.6608800614523743E-2</c:v>
                </c:pt>
                <c:pt idx="10662">
                  <c:v>2.6541481470700894E-2</c:v>
                </c:pt>
                <c:pt idx="10663">
                  <c:v>2.6474906869619654E-2</c:v>
                </c:pt>
                <c:pt idx="10664">
                  <c:v>2.6409058453551366E-2</c:v>
                </c:pt>
                <c:pt idx="10665">
                  <c:v>2.6343917672046999E-2</c:v>
                </c:pt>
                <c:pt idx="10666">
                  <c:v>2.6279465844223217E-2</c:v>
                </c:pt>
                <c:pt idx="10667">
                  <c:v>2.6215684357347703E-2</c:v>
                </c:pt>
                <c:pt idx="10668">
                  <c:v>2.6152554976010198E-2</c:v>
                </c:pt>
                <c:pt idx="10669">
                  <c:v>2.6090060094093006E-2</c:v>
                </c:pt>
                <c:pt idx="10670">
                  <c:v>2.6028182865866344E-2</c:v>
                </c:pt>
                <c:pt idx="10671">
                  <c:v>2.596690728441909E-2</c:v>
                </c:pt>
                <c:pt idx="10672">
                  <c:v>2.5906218249436692E-2</c:v>
                </c:pt>
                <c:pt idx="10673">
                  <c:v>2.5846101626795712E-2</c:v>
                </c:pt>
                <c:pt idx="10674">
                  <c:v>2.5786544300541822E-2</c:v>
                </c:pt>
                <c:pt idx="10675">
                  <c:v>2.572753421772048E-2</c:v>
                </c:pt>
                <c:pt idx="10676">
                  <c:v>2.5669060426505519E-2</c:v>
                </c:pt>
                <c:pt idx="10677">
                  <c:v>2.5611113108052072E-2</c:v>
                </c:pt>
                <c:pt idx="10678">
                  <c:v>2.5553683602480885E-2</c:v>
                </c:pt>
                <c:pt idx="10679">
                  <c:v>2.5496764429382795E-2</c:v>
                </c:pt>
                <c:pt idx="10680">
                  <c:v>2.5440349303214444E-2</c:v>
                </c:pt>
                <c:pt idx="10681">
                  <c:v>2.538443314393941E-2</c:v>
                </c:pt>
                <c:pt idx="10682">
                  <c:v>2.5329012083251994E-2</c:v>
                </c:pt>
                <c:pt idx="10683">
                  <c:v>2.527408346670483E-2</c:v>
                </c:pt>
                <c:pt idx="10684">
                  <c:v>2.5219645852046602E-2</c:v>
                </c:pt>
                <c:pt idx="10685">
                  <c:v>2.5165699004060391E-2</c:v>
                </c:pt>
                <c:pt idx="10686">
                  <c:v>2.5112243886179341E-2</c:v>
                </c:pt>
                <c:pt idx="10687">
                  <c:v>2.5059282649142187E-2</c:v>
                </c:pt>
                <c:pt idx="10688">
                  <c:v>2.5006818616937928E-2</c:v>
                </c:pt>
                <c:pt idx="10689">
                  <c:v>2.4954856270275678E-2</c:v>
                </c:pt>
                <c:pt idx="10690">
                  <c:v>2.4903401227803889E-2</c:v>
                </c:pt>
                <c:pt idx="10691">
                  <c:v>2.4852460225290546E-2</c:v>
                </c:pt>
                <c:pt idx="10692">
                  <c:v>2.4802041092964883E-2</c:v>
                </c:pt>
                <c:pt idx="10693">
                  <c:v>2.4752152731210009E-2</c:v>
                </c:pt>
                <c:pt idx="10694">
                  <c:v>2.470280508478509E-2</c:v>
                </c:pt>
                <c:pt idx="10695">
                  <c:v>2.4654009115745636E-2</c:v>
                </c:pt>
                <c:pt idx="10696">
                  <c:v>2.4605776775220821E-2</c:v>
                </c:pt>
                <c:pt idx="10697">
                  <c:v>2.4558120974197035E-2</c:v>
                </c:pt>
                <c:pt idx="10698">
                  <c:v>2.4511055553448385E-2</c:v>
                </c:pt>
                <c:pt idx="10699">
                  <c:v>2.4464595252745604E-2</c:v>
                </c:pt>
                <c:pt idx="10700">
                  <c:v>2.4418755679467389E-2</c:v>
                </c:pt>
                <c:pt idx="10701">
                  <c:v>2.4373553276729545E-2</c:v>
                </c:pt>
                <c:pt idx="10702">
                  <c:v>2.432900529114039E-2</c:v>
                </c:pt>
                <c:pt idx="10703">
                  <c:v>2.4285129740283379E-2</c:v>
                </c:pt>
                <c:pt idx="10704">
                  <c:v>2.4241945288098362E-2</c:v>
                </c:pt>
                <c:pt idx="10705">
                  <c:v>2.4199470830286677E-2</c:v>
                </c:pt>
                <c:pt idx="10706">
                  <c:v>2.4157724844287964E-2</c:v>
                </c:pt>
                <c:pt idx="10707">
                  <c:v>2.4116724859338266E-2</c:v>
                </c:pt>
                <c:pt idx="10708">
                  <c:v>2.4076487181567862E-2</c:v>
                </c:pt>
                <c:pt idx="10709">
                  <c:v>2.4037026729709639E-2</c:v>
                </c:pt>
                <c:pt idx="10710">
                  <c:v>2.3998356892485206E-2</c:v>
                </c:pt>
                <c:pt idx="10711">
                  <c:v>2.3960489402499084E-2</c:v>
                </c:pt>
                <c:pt idx="10712">
                  <c:v>2.3923434225498325E-2</c:v>
                </c:pt>
                <c:pt idx="10713">
                  <c:v>2.3887199464060555E-2</c:v>
                </c:pt>
                <c:pt idx="10714">
                  <c:v>2.3851791274818929E-2</c:v>
                </c:pt>
                <c:pt idx="10715">
                  <c:v>2.3817213798373246E-2</c:v>
                </c:pt>
                <c:pt idx="10716">
                  <c:v>2.3783469101071576E-2</c:v>
                </c:pt>
                <c:pt idx="10717">
                  <c:v>2.3750557127885645E-2</c:v>
                </c:pt>
                <c:pt idx="10718">
                  <c:v>2.3718475665636885E-2</c:v>
                </c:pt>
                <c:pt idx="10719">
                  <c:v>2.3687220315864805E-2</c:v>
                </c:pt>
                <c:pt idx="10720">
                  <c:v>2.3656784476662137E-2</c:v>
                </c:pt>
                <c:pt idx="10721">
                  <c:v>2.3627159332833415E-2</c:v>
                </c:pt>
                <c:pt idx="10722">
                  <c:v>2.3598333853763954E-2</c:v>
                </c:pt>
                <c:pt idx="10723">
                  <c:v>2.3570294798416349E-2</c:v>
                </c:pt>
                <c:pt idx="10724">
                  <c:v>2.3543026726900406E-2</c:v>
                </c:pt>
                <c:pt idx="10725">
                  <c:v>2.3516512018089627E-2</c:v>
                </c:pt>
                <c:pt idx="10726">
                  <c:v>2.3490730892784677E-2</c:v>
                </c:pt>
                <c:pt idx="10727">
                  <c:v>2.3465661441949524E-2</c:v>
                </c:pt>
                <c:pt idx="10728">
                  <c:v>2.3441279659570852E-2</c:v>
                </c:pt>
                <c:pt idx="10729">
                  <c:v>2.3417559587551897E-2</c:v>
                </c:pt>
                <c:pt idx="10730">
                  <c:v>2.339447380447273E-2</c:v>
                </c:pt>
                <c:pt idx="10731">
                  <c:v>2.3371994193940131E-2</c:v>
                </c:pt>
                <c:pt idx="10732">
                  <c:v>2.3350092575199589E-2</c:v>
                </c:pt>
                <c:pt idx="10733">
                  <c:v>2.3328741037429459E-2</c:v>
                </c:pt>
                <c:pt idx="10734">
                  <c:v>2.3307912146906296E-2</c:v>
                </c:pt>
                <c:pt idx="10735">
                  <c:v>2.3287579131139154E-2</c:v>
                </c:pt>
                <c:pt idx="10736">
                  <c:v>2.3267716045818648E-2</c:v>
                </c:pt>
                <c:pt idx="10737">
                  <c:v>2.3248297925713386E-2</c:v>
                </c:pt>
                <c:pt idx="10738">
                  <c:v>2.3229300920417438E-2</c:v>
                </c:pt>
                <c:pt idx="10739">
                  <c:v>2.3210702415808884E-2</c:v>
                </c:pt>
                <c:pt idx="10740">
                  <c:v>2.3192481142043645E-2</c:v>
                </c:pt>
                <c:pt idx="10741">
                  <c:v>2.3174617268875514E-2</c:v>
                </c:pt>
                <c:pt idx="10742">
                  <c:v>2.3157092489059113E-2</c:v>
                </c:pt>
                <c:pt idx="10743">
                  <c:v>2.3139890090561676E-2</c:v>
                </c:pt>
                <c:pt idx="10744">
                  <c:v>2.3122995018276988E-2</c:v>
                </c:pt>
                <c:pt idx="10745">
                  <c:v>2.3106393925905539E-2</c:v>
                </c:pt>
                <c:pt idx="10746">
                  <c:v>2.3090075218635143E-2</c:v>
                </c:pt>
                <c:pt idx="10747">
                  <c:v>2.3074029087227922E-2</c:v>
                </c:pt>
                <c:pt idx="10748">
                  <c:v>2.3058247534092101E-2</c:v>
                </c:pt>
                <c:pt idx="10749">
                  <c:v>2.304272439189033E-2</c:v>
                </c:pt>
                <c:pt idx="10750">
                  <c:v>2.3027455335210528E-2</c:v>
                </c:pt>
                <c:pt idx="10751">
                  <c:v>2.3012437885800343E-2</c:v>
                </c:pt>
                <c:pt idx="10752">
                  <c:v>2.299767141184229E-2</c:v>
                </c:pt>
                <c:pt idx="10753">
                  <c:v>2.2983157121723365E-2</c:v>
                </c:pt>
                <c:pt idx="10754">
                  <c:v>2.2968897959695006E-2</c:v>
                </c:pt>
                <c:pt idx="10755">
                  <c:v>2.2954898203474051E-2</c:v>
                </c:pt>
                <c:pt idx="10756">
                  <c:v>2.2941162819299438E-2</c:v>
                </c:pt>
                <c:pt idx="10757">
                  <c:v>2.2927696934551094E-2</c:v>
                </c:pt>
                <c:pt idx="10758">
                  <c:v>2.2914505564801974E-2</c:v>
                </c:pt>
                <c:pt idx="10759">
                  <c:v>2.2901593449391362E-2</c:v>
                </c:pt>
                <c:pt idx="10760">
                  <c:v>2.288896490576332E-2</c:v>
                </c:pt>
                <c:pt idx="10761">
                  <c:v>2.2876623697578521E-2</c:v>
                </c:pt>
                <c:pt idx="10762">
                  <c:v>2.2864572915672416E-2</c:v>
                </c:pt>
                <c:pt idx="10763">
                  <c:v>2.2852814871128554E-2</c:v>
                </c:pt>
                <c:pt idx="10764">
                  <c:v>2.2841350999771894E-2</c:v>
                </c:pt>
                <c:pt idx="10765">
                  <c:v>2.2830181777416098E-2</c:v>
                </c:pt>
                <c:pt idx="10766">
                  <c:v>2.2819306645226314E-2</c:v>
                </c:pt>
                <c:pt idx="10767">
                  <c:v>2.2808723944586148E-2</c:v>
                </c:pt>
                <c:pt idx="10768">
                  <c:v>2.2798430860883866E-2</c:v>
                </c:pt>
                <c:pt idx="10769">
                  <c:v>2.2788423375657903E-2</c:v>
                </c:pt>
                <c:pt idx="10770">
                  <c:v>2.2778696226566975E-2</c:v>
                </c:pt>
                <c:pt idx="10771">
                  <c:v>2.2769242874673513E-2</c:v>
                </c:pt>
                <c:pt idx="10772">
                  <c:v>2.2760055478552536E-2</c:v>
                </c:pt>
                <c:pt idx="10773">
                  <c:v>2.2751124874760456E-2</c:v>
                </c:pt>
                <c:pt idx="10774">
                  <c:v>2.274244056421984E-2</c:v>
                </c:pt>
                <c:pt idx="10775">
                  <c:v>2.2733990704097196E-2</c:v>
                </c:pt>
                <c:pt idx="10776">
                  <c:v>2.2725762104771213E-2</c:v>
                </c:pt>
                <c:pt idx="10777">
                  <c:v>2.2717740231508087E-2</c:v>
                </c:pt>
                <c:pt idx="10778">
                  <c:v>2.2709909210479749E-2</c:v>
                </c:pt>
                <c:pt idx="10779">
                  <c:v>2.2702251903269202E-2</c:v>
                </c:pt>
                <c:pt idx="10780">
                  <c:v>2.2694750188420085E-2</c:v>
                </c:pt>
                <c:pt idx="10781">
                  <c:v>2.2687385411505966E-2</c:v>
                </c:pt>
                <c:pt idx="10782">
                  <c:v>2.2680138754060872E-2</c:v>
                </c:pt>
                <c:pt idx="10783">
                  <c:v>2.2672991426456918E-2</c:v>
                </c:pt>
                <c:pt idx="10784">
                  <c:v>2.2665924785836993E-2</c:v>
                </c:pt>
                <c:pt idx="10785">
                  <c:v>2.2658920441286961E-2</c:v>
                </c:pt>
                <c:pt idx="10786">
                  <c:v>2.265196034967586E-2</c:v>
                </c:pt>
                <c:pt idx="10787">
                  <c:v>2.2645026902777674E-2</c:v>
                </c:pt>
                <c:pt idx="10788">
                  <c:v>2.2638103006153886E-2</c:v>
                </c:pt>
                <c:pt idx="10789">
                  <c:v>2.2631172150252732E-2</c:v>
                </c:pt>
                <c:pt idx="10790">
                  <c:v>2.262421847416295E-2</c:v>
                </c:pt>
                <c:pt idx="10791">
                  <c:v>2.2617226822441876E-2</c:v>
                </c:pt>
                <c:pt idx="10792">
                  <c:v>2.2610182795420663E-2</c:v>
                </c:pt>
                <c:pt idx="10793">
                  <c:v>2.260307279337255E-2</c:v>
                </c:pt>
                <c:pt idx="10794">
                  <c:v>2.2595884054914001E-2</c:v>
                </c:pt>
                <c:pt idx="10795">
                  <c:v>2.2588604689992735E-2</c:v>
                </c:pt>
                <c:pt idx="10796">
                  <c:v>2.2581223707801079E-2</c:v>
                </c:pt>
                <c:pt idx="10797">
                  <c:v>2.2573731039938667E-2</c:v>
                </c:pt>
                <c:pt idx="10798">
                  <c:v>2.2566117559133778E-2</c:v>
                </c:pt>
                <c:pt idx="10799">
                  <c:v>2.255837509381876E-2</c:v>
                </c:pt>
                <c:pt idx="10800">
                  <c:v>2.2550496438841636E-2</c:v>
                </c:pt>
                <c:pt idx="10801">
                  <c:v>2.2542475362582592E-2</c:v>
                </c:pt>
                <c:pt idx="10802">
                  <c:v>2.2534306610731802E-2</c:v>
                </c:pt>
                <c:pt idx="10803">
                  <c:v>2.2525985906972624E-2</c:v>
                </c:pt>
                <c:pt idx="10804">
                  <c:v>2.2517509950802438E-2</c:v>
                </c:pt>
                <c:pt idx="10805">
                  <c:v>2.2508876412712139E-2</c:v>
                </c:pt>
                <c:pt idx="10806">
                  <c:v>2.2500083926933995E-2</c:v>
                </c:pt>
                <c:pt idx="10807">
                  <c:v>2.2491132081957691E-2</c:v>
                </c:pt>
                <c:pt idx="10808">
                  <c:v>2.2482021409003149E-2</c:v>
                </c:pt>
                <c:pt idx="10809">
                  <c:v>2.2472753368630007E-2</c:v>
                </c:pt>
                <c:pt idx="10810">
                  <c:v>2.2463330335653339E-2</c:v>
                </c:pt>
                <c:pt idx="10811">
                  <c:v>2.2453755582526477E-2</c:v>
                </c:pt>
                <c:pt idx="10812">
                  <c:v>2.2444033261343074E-2</c:v>
                </c:pt>
                <c:pt idx="10813">
                  <c:v>2.2434168384602028E-2</c:v>
                </c:pt>
                <c:pt idx="10814">
                  <c:v>2.2424166804870749E-2</c:v>
                </c:pt>
                <c:pt idx="10815">
                  <c:v>2.2414035193474787E-2</c:v>
                </c:pt>
                <c:pt idx="10816">
                  <c:v>2.2403781018334033E-2</c:v>
                </c:pt>
                <c:pt idx="10817">
                  <c:v>2.2393412521059017E-2</c:v>
                </c:pt>
                <c:pt idx="10818">
                  <c:v>2.2382938693413418E-2</c:v>
                </c:pt>
                <c:pt idx="10819">
                  <c:v>2.2372369253243082E-2</c:v>
                </c:pt>
                <c:pt idx="10820">
                  <c:v>2.2361714619964917E-2</c:v>
                </c:pt>
                <c:pt idx="10821">
                  <c:v>2.2350985889703429E-2</c:v>
                </c:pt>
                <c:pt idx="10822">
                  <c:v>2.2340194810156994E-2</c:v>
                </c:pt>
                <c:pt idx="10823">
                  <c:v>2.2329353755270141E-2</c:v>
                </c:pt>
                <c:pt idx="10824">
                  <c:v>2.2318475699783191E-2</c:v>
                </c:pt>
                <c:pt idx="10825">
                  <c:v>2.230757419372573E-2</c:v>
                </c:pt>
                <c:pt idx="10826">
                  <c:v>2.2296663336915178E-2</c:v>
                </c:pt>
                <c:pt idx="10827">
                  <c:v>2.2285757753517769E-2</c:v>
                </c:pt>
                <c:pt idx="10828">
                  <c:v>2.2274872566724467E-2</c:v>
                </c:pt>
                <c:pt idx="10829">
                  <c:v>2.2264023319672352E-2</c:v>
                </c:pt>
                <c:pt idx="10830">
                  <c:v>2.2253225726538869E-2</c:v>
                </c:pt>
                <c:pt idx="10831">
                  <c:v>2.224249528579789E-2</c:v>
                </c:pt>
                <c:pt idx="10832">
                  <c:v>2.2231846964159578E-2</c:v>
                </c:pt>
                <c:pt idx="10833">
                  <c:v>2.2221295030348351E-2</c:v>
                </c:pt>
                <c:pt idx="10834">
                  <c:v>2.2210852953996125E-2</c:v>
                </c:pt>
                <c:pt idx="10835">
                  <c:v>2.220053331747909E-2</c:v>
                </c:pt>
                <c:pt idx="10836">
                  <c:v>2.2190347737659415E-2</c:v>
                </c:pt>
                <c:pt idx="10837">
                  <c:v>2.2180306796855016E-2</c:v>
                </c:pt>
                <c:pt idx="10838">
                  <c:v>2.2170419982481045E-2</c:v>
                </c:pt>
                <c:pt idx="10839">
                  <c:v>2.2160695634833999E-2</c:v>
                </c:pt>
                <c:pt idx="10840">
                  <c:v>2.2151140902512585E-2</c:v>
                </c:pt>
                <c:pt idx="10841">
                  <c:v>2.2141761704991086E-2</c:v>
                </c:pt>
                <c:pt idx="10842">
                  <c:v>2.2132562701883008E-2</c:v>
                </c:pt>
                <c:pt idx="10843">
                  <c:v>2.2123547268453052E-2</c:v>
                </c:pt>
                <c:pt idx="10844">
                  <c:v>2.2114717476955915E-2</c:v>
                </c:pt>
                <c:pt idx="10845">
                  <c:v>2.2106074083399679E-2</c:v>
                </c:pt>
                <c:pt idx="10846">
                  <c:v>2.2097616519350469E-2</c:v>
                </c:pt>
                <c:pt idx="10847">
                  <c:v>2.2089342888413091E-2</c:v>
                </c:pt>
                <c:pt idx="10848">
                  <c:v>2.208124996704016E-2</c:v>
                </c:pt>
                <c:pt idx="10849">
                  <c:v>2.2073333209339116E-2</c:v>
                </c:pt>
                <c:pt idx="10850">
                  <c:v>2.2065586755562524E-2</c:v>
                </c:pt>
                <c:pt idx="10851">
                  <c:v>2.2058003443983582E-2</c:v>
                </c:pt>
                <c:pt idx="10852">
                  <c:v>2.2050574825873144E-2</c:v>
                </c:pt>
                <c:pt idx="10853">
                  <c:v>2.2043291183309853E-2</c:v>
                </c:pt>
                <c:pt idx="10854">
                  <c:v>2.2036141609801722E-2</c:v>
                </c:pt>
                <c:pt idx="10855">
                  <c:v>2.2029114283194901E-2</c:v>
                </c:pt>
                <c:pt idx="10856">
                  <c:v>2.2022196894951922E-2</c:v>
                </c:pt>
                <c:pt idx="10857">
                  <c:v>2.2015377002682874E-2</c:v>
                </c:pt>
                <c:pt idx="10858">
                  <c:v>2.2008642217339312E-2</c:v>
                </c:pt>
                <c:pt idx="10859">
                  <c:v>2.2001980319559789E-2</c:v>
                </c:pt>
                <c:pt idx="10860">
                  <c:v>2.1995379363298814E-2</c:v>
                </c:pt>
                <c:pt idx="10861">
                  <c:v>2.1988827769992624E-2</c:v>
                </c:pt>
                <c:pt idx="10862">
                  <c:v>2.1982314413882847E-2</c:v>
                </c:pt>
                <c:pt idx="10863">
                  <c:v>2.1975828698992162E-2</c:v>
                </c:pt>
                <c:pt idx="10864">
                  <c:v>2.1969360628221773E-2</c:v>
                </c:pt>
                <c:pt idx="10865">
                  <c:v>2.1962900865021614E-2</c:v>
                </c:pt>
                <c:pt idx="10866">
                  <c:v>2.1956440788065645E-2</c:v>
                </c:pt>
                <c:pt idx="10867">
                  <c:v>2.1949972539346253E-2</c:v>
                </c:pt>
                <c:pt idx="10868">
                  <c:v>2.1943489066084971E-2</c:v>
                </c:pt>
                <c:pt idx="10869">
                  <c:v>2.1936984156838972E-2</c:v>
                </c:pt>
                <c:pt idx="10870">
                  <c:v>2.1930452472166989E-2</c:v>
                </c:pt>
                <c:pt idx="10871">
                  <c:v>2.1923889570201818E-2</c:v>
                </c:pt>
                <c:pt idx="10872">
                  <c:v>2.1917291927461641E-2</c:v>
                </c:pt>
                <c:pt idx="10873">
                  <c:v>2.1910656955216771E-2</c:v>
                </c:pt>
                <c:pt idx="10874">
                  <c:v>2.1903983011714531E-2</c:v>
                </c:pt>
                <c:pt idx="10875">
                  <c:v>2.1897269410550532E-2</c:v>
                </c:pt>
                <c:pt idx="10876">
                  <c:v>2.1890516425461273E-2</c:v>
                </c:pt>
                <c:pt idx="10877">
                  <c:v>2.1883725291799709E-2</c:v>
                </c:pt>
                <c:pt idx="10878">
                  <c:v>2.187689820494294E-2</c:v>
                </c:pt>
                <c:pt idx="10879">
                  <c:v>2.1870038315868832E-2</c:v>
                </c:pt>
                <c:pt idx="10880">
                  <c:v>2.1863149724126688E-2</c:v>
                </c:pt>
                <c:pt idx="10881">
                  <c:v>2.1856237468415526E-2</c:v>
                </c:pt>
                <c:pt idx="10882">
                  <c:v>2.1849307514972997E-2</c:v>
                </c:pt>
                <c:pt idx="10883">
                  <c:v>2.1842366743966796E-2</c:v>
                </c:pt>
                <c:pt idx="10884">
                  <c:v>2.1835422934070953E-2</c:v>
                </c:pt>
                <c:pt idx="10885">
                  <c:v>2.1828484745399019E-2</c:v>
                </c:pt>
                <c:pt idx="10886">
                  <c:v>2.1821561700957275E-2</c:v>
                </c:pt>
                <c:pt idx="10887">
                  <c:v>2.181466416677167E-2</c:v>
                </c:pt>
                <c:pt idx="10888">
                  <c:v>2.1807803330833871E-2</c:v>
                </c:pt>
                <c:pt idx="10889">
                  <c:v>2.1800991181003197E-2</c:v>
                </c:pt>
                <c:pt idx="10890">
                  <c:v>2.1794240481993438E-2</c:v>
                </c:pt>
                <c:pt idx="10891">
                  <c:v>2.1787564691332865E-2</c:v>
                </c:pt>
                <c:pt idx="10892">
                  <c:v>2.178097768469469E-2</c:v>
                </c:pt>
                <c:pt idx="10893">
                  <c:v>2.1774493326394483E-2</c:v>
                </c:pt>
                <c:pt idx="10894">
                  <c:v>2.1768125118056477E-2</c:v>
                </c:pt>
                <c:pt idx="10895">
                  <c:v>2.1761886013928693E-2</c:v>
                </c:pt>
                <c:pt idx="10896">
                  <c:v>2.1755788308254666E-2</c:v>
                </c:pt>
                <c:pt idx="10897">
                  <c:v>2.1749843536470442E-2</c:v>
                </c:pt>
                <c:pt idx="10898">
                  <c:v>2.1744062386880102E-2</c:v>
                </c:pt>
                <c:pt idx="10899">
                  <c:v>2.1738454622099578E-2</c:v>
                </c:pt>
                <c:pt idx="10900">
                  <c:v>2.1733029009690388E-2</c:v>
                </c:pt>
                <c:pt idx="10901">
                  <c:v>2.17277932614338E-2</c:v>
                </c:pt>
                <c:pt idx="10902">
                  <c:v>2.172275398071892E-2</c:v>
                </c:pt>
                <c:pt idx="10903">
                  <c:v>2.1717916617541296E-2</c:v>
                </c:pt>
                <c:pt idx="10904">
                  <c:v>2.1713285430630357E-2</c:v>
                </c:pt>
                <c:pt idx="10905">
                  <c:v>2.1708863456245491E-2</c:v>
                </c:pt>
                <c:pt idx="10906">
                  <c:v>2.1704652483201168E-2</c:v>
                </c:pt>
                <c:pt idx="10907">
                  <c:v>2.170065303370141E-2</c:v>
                </c:pt>
                <c:pt idx="10908">
                  <c:v>2.1696864349583508E-2</c:v>
                </c:pt>
                <c:pt idx="10909">
                  <c:v>2.1693284383589206E-2</c:v>
                </c:pt>
                <c:pt idx="10910">
                  <c:v>2.1689909795300121E-2</c:v>
                </c:pt>
                <c:pt idx="10911">
                  <c:v>2.1686735951391246E-2</c:v>
                </c:pt>
                <c:pt idx="10912">
                  <c:v>2.1683756929873552E-2</c:v>
                </c:pt>
                <c:pt idx="10913">
                  <c:v>2.1680965528012571E-2</c:v>
                </c:pt>
                <c:pt idx="10914">
                  <c:v>2.1678353273626189E-2</c:v>
                </c:pt>
                <c:pt idx="10915">
                  <c:v>2.1675910439479237E-2</c:v>
                </c:pt>
                <c:pt idx="10916">
                  <c:v>2.1673626077154656E-2</c:v>
                </c:pt>
                <c:pt idx="10917">
                  <c:v>2.1671488105998581E-2</c:v>
                </c:pt>
                <c:pt idx="10918">
                  <c:v>2.1669483447035332E-2</c:v>
                </c:pt>
                <c:pt idx="10919">
                  <c:v>2.1667598137257011E-2</c:v>
                </c:pt>
                <c:pt idx="10920">
                  <c:v>2.1665817399645099E-2</c:v>
                </c:pt>
                <c:pt idx="10921">
                  <c:v>2.1664125694888868E-2</c:v>
                </c:pt>
                <c:pt idx="10922">
                  <c:v>2.1662506770726307E-2</c:v>
                </c:pt>
                <c:pt idx="10923">
                  <c:v>2.1660943709673273E-2</c:v>
                </c:pt>
                <c:pt idx="10924">
                  <c:v>2.1659418975187729E-2</c:v>
                </c:pt>
                <c:pt idx="10925">
                  <c:v>2.1657914456287689E-2</c:v>
                </c:pt>
                <c:pt idx="10926">
                  <c:v>2.1656411510642039E-2</c:v>
                </c:pt>
                <c:pt idx="10927">
                  <c:v>2.1654891006155277E-2</c:v>
                </c:pt>
                <c:pt idx="10928">
                  <c:v>2.1653333361068176E-2</c:v>
                </c:pt>
                <c:pt idx="10929">
                  <c:v>2.1651718582598008E-2</c:v>
                </c:pt>
                <c:pt idx="10930">
                  <c:v>2.1650026304142856E-2</c:v>
                </c:pt>
                <c:pt idx="10931">
                  <c:v>2.1648235821075803E-2</c:v>
                </c:pt>
                <c:pt idx="10932">
                  <c:v>2.164632612515521E-2</c:v>
                </c:pt>
                <c:pt idx="10933">
                  <c:v>2.1644275937578887E-2</c:v>
                </c:pt>
                <c:pt idx="10934">
                  <c:v>2.1642063740709629E-2</c:v>
                </c:pt>
                <c:pt idx="10935">
                  <c:v>2.1639667808501021E-2</c:v>
                </c:pt>
                <c:pt idx="10936">
                  <c:v>2.1637066235652334E-2</c:v>
                </c:pt>
                <c:pt idx="10937">
                  <c:v>2.1634236965522059E-2</c:v>
                </c:pt>
                <c:pt idx="10938">
                  <c:v>2.1631157816829696E-2</c:v>
                </c:pt>
                <c:pt idx="10939">
                  <c:v>2.1627806509175722E-2</c:v>
                </c:pt>
                <c:pt idx="10940">
                  <c:v>2.1624160687410007E-2</c:v>
                </c:pt>
                <c:pt idx="10941">
                  <c:v>2.162019794487861E-2</c:v>
                </c:pt>
                <c:pt idx="10942">
                  <c:v>2.161589584557936E-2</c:v>
                </c:pt>
                <c:pt idx="10943">
                  <c:v>2.1611231945256219E-2</c:v>
                </c:pt>
                <c:pt idx="10944">
                  <c:v>2.160618381146277E-2</c:v>
                </c:pt>
                <c:pt idx="10945">
                  <c:v>2.160072904262432E-2</c:v>
                </c:pt>
                <c:pt idx="10946">
                  <c:v>2.1594845286128945E-2</c:v>
                </c:pt>
                <c:pt idx="10947">
                  <c:v>2.1588510255476426E-2</c:v>
                </c:pt>
                <c:pt idx="10948">
                  <c:v>2.1581701746514793E-2</c:v>
                </c:pt>
                <c:pt idx="10949">
                  <c:v>2.1574397652793051E-2</c:v>
                </c:pt>
                <c:pt idx="10950">
                  <c:v>2.1566575980058983E-2</c:v>
                </c:pt>
                <c:pt idx="10951">
                  <c:v>2.1558214859930137E-2</c:v>
                </c:pt>
                <c:pt idx="10952">
                  <c:v>2.1549292562765762E-2</c:v>
                </c:pt>
                <c:pt idx="10953">
                  <c:v>2.1539787509767306E-2</c:v>
                </c:pt>
                <c:pt idx="10954">
                  <c:v>2.1529678284334341E-2</c:v>
                </c:pt>
                <c:pt idx="10955">
                  <c:v>2.1518943642702376E-2</c:v>
                </c:pt>
                <c:pt idx="10956">
                  <c:v>2.1507562523888812E-2</c:v>
                </c:pt>
                <c:pt idx="10957">
                  <c:v>2.1495514058972282E-2</c:v>
                </c:pt>
                <c:pt idx="10958">
                  <c:v>2.1482777579730751E-2</c:v>
                </c:pt>
                <c:pt idx="10959">
                  <c:v>2.1469332626662577E-2</c:v>
                </c:pt>
                <c:pt idx="10960">
                  <c:v>2.1455158956414814E-2</c:v>
                </c:pt>
                <c:pt idx="10961">
                  <c:v>2.1440236548641998E-2</c:v>
                </c:pt>
                <c:pt idx="10962">
                  <c:v>2.1424545612318411E-2</c:v>
                </c:pt>
                <c:pt idx="10963">
                  <c:v>2.140806659152622E-2</c:v>
                </c:pt>
                <c:pt idx="10964">
                  <c:v>2.1390780170741273E-2</c:v>
                </c:pt>
                <c:pt idx="10965">
                  <c:v>2.1372667279637821E-2</c:v>
                </c:pt>
                <c:pt idx="10966">
                  <c:v>2.1353709097432848E-2</c:v>
                </c:pt>
                <c:pt idx="10967">
                  <c:v>2.133388705679027E-2</c:v>
                </c:pt>
                <c:pt idx="10968">
                  <c:v>2.1313182847304383E-2</c:v>
                </c:pt>
                <c:pt idx="10969">
                  <c:v>2.1291578418581952E-2</c:v>
                </c:pt>
                <c:pt idx="10970">
                  <c:v>2.1269055982941081E-2</c:v>
                </c:pt>
                <c:pt idx="10971">
                  <c:v>2.1245598017745115E-2</c:v>
                </c:pt>
                <c:pt idx="10972">
                  <c:v>2.122118726738877E-2</c:v>
                </c:pt>
                <c:pt idx="10973">
                  <c:v>2.1195806744953576E-2</c:v>
                </c:pt>
                <c:pt idx="10974">
                  <c:v>2.1169439733548828E-2</c:v>
                </c:pt>
                <c:pt idx="10975">
                  <c:v>2.1142069787354046E-2</c:v>
                </c:pt>
                <c:pt idx="10976">
                  <c:v>2.111368073237798E-2</c:v>
                </c:pt>
                <c:pt idx="10977">
                  <c:v>2.1084256666949387E-2</c:v>
                </c:pt>
                <c:pt idx="10978">
                  <c:v>2.1053781961953486E-2</c:v>
                </c:pt>
                <c:pt idx="10979">
                  <c:v>2.1022241318186648E-2</c:v>
                </c:pt>
                <c:pt idx="10980">
                  <c:v>2.0989620004368447E-2</c:v>
                </c:pt>
                <c:pt idx="10981">
                  <c:v>2.0955904241837593E-2</c:v>
                </c:pt>
                <c:pt idx="10982">
                  <c:v>2.0921081514158078E-2</c:v>
                </c:pt>
                <c:pt idx="10983">
                  <c:v>2.0885140717478799E-2</c:v>
                </c:pt>
                <c:pt idx="10984">
                  <c:v>2.0848072241820077E-2</c:v>
                </c:pt>
                <c:pt idx="10985">
                  <c:v>2.0809868038828176E-2</c:v>
                </c:pt>
                <c:pt idx="10986">
                  <c:v>2.0770521679267916E-2</c:v>
                </c:pt>
                <c:pt idx="10987">
                  <c:v>2.0730028401007756E-2</c:v>
                </c:pt>
                <c:pt idx="10988">
                  <c:v>2.0688385148120231E-2</c:v>
                </c:pt>
                <c:pt idx="10989">
                  <c:v>2.0645590601688857E-2</c:v>
                </c:pt>
                <c:pt idx="10990">
                  <c:v>2.0601645202885391E-2</c:v>
                </c:pt>
                <c:pt idx="10991">
                  <c:v>2.0556551168854895E-2</c:v>
                </c:pt>
                <c:pt idx="10992">
                  <c:v>2.0510312501921403E-2</c:v>
                </c:pt>
                <c:pt idx="10993">
                  <c:v>2.0462934992601666E-2</c:v>
                </c:pt>
                <c:pt idx="10994">
                  <c:v>2.0414426216891941E-2</c:v>
                </c:pt>
                <c:pt idx="10995">
                  <c:v>2.036479552826885E-2</c:v>
                </c:pt>
                <c:pt idx="10996">
                  <c:v>2.0314054044824378E-2</c:v>
                </c:pt>
                <c:pt idx="10997">
                  <c:v>2.0262214631933374E-2</c:v>
                </c:pt>
                <c:pt idx="10998">
                  <c:v>2.0209291880831447E-2</c:v>
                </c:pt>
                <c:pt idx="10999">
                  <c:v>2.0155302083461911E-2</c:v>
                </c:pt>
                <c:pt idx="11000">
                  <c:v>2.0100263203931081E-2</c:v>
                </c:pt>
                <c:pt idx="11001">
                  <c:v>2.0044194846893387E-2</c:v>
                </c:pt>
                <c:pt idx="11002">
                  <c:v>1.9987118223169838E-2</c:v>
                </c:pt>
                <c:pt idx="11003">
                  <c:v>1.9929056112887186E-2</c:v>
                </c:pt>
                <c:pt idx="11004">
                  <c:v>1.9870032758746145E-2</c:v>
                </c:pt>
                <c:pt idx="11005">
                  <c:v>1.9810073543958404E-2</c:v>
                </c:pt>
                <c:pt idx="11006">
                  <c:v>1.9749204495184362E-2</c:v>
                </c:pt>
                <c:pt idx="11007">
                  <c:v>1.9687451872325231E-2</c:v>
                </c:pt>
                <c:pt idx="11008">
                  <c:v>1.9624841944670204E-2</c:v>
                </c:pt>
                <c:pt idx="11009">
                  <c:v>1.9561400847240035E-2</c:v>
                </c:pt>
                <c:pt idx="11010">
                  <c:v>1.949715445200886E-2</c:v>
                </c:pt>
                <c:pt idx="11011">
                  <c:v>1.9432128250333972E-2</c:v>
                </c:pt>
                <c:pt idx="11012">
                  <c:v>1.9366347245879635E-2</c:v>
                </c:pt>
                <c:pt idx="11013">
                  <c:v>1.9299835857464209E-2</c:v>
                </c:pt>
                <c:pt idx="11014">
                  <c:v>1.9232617831286734E-2</c:v>
                </c:pt>
                <c:pt idx="11015">
                  <c:v>1.9164716162010847E-2</c:v>
                </c:pt>
                <c:pt idx="11016">
                  <c:v>1.9096153022204711E-2</c:v>
                </c:pt>
                <c:pt idx="11017">
                  <c:v>1.9026949699656227E-2</c:v>
                </c:pt>
                <c:pt idx="11018">
                  <c:v>1.8957126542102257E-2</c:v>
                </c:pt>
                <c:pt idx="11019">
                  <c:v>1.8886702908930221E-2</c:v>
                </c:pt>
                <c:pt idx="11020">
                  <c:v>1.8815697129428804E-2</c:v>
                </c:pt>
                <c:pt idx="11021">
                  <c:v>1.8744126467182792E-2</c:v>
                </c:pt>
                <c:pt idx="11022">
                  <c:v>1.8672007090224693E-2</c:v>
                </c:pt>
                <c:pt idx="11023">
                  <c:v>1.859935404657281E-2</c:v>
                </c:pt>
                <c:pt idx="11024">
                  <c:v>1.8526181244801914E-2</c:v>
                </c:pt>
                <c:pt idx="11025">
                  <c:v>1.8452501439308849E-2</c:v>
                </c:pt>
                <c:pt idx="11026">
                  <c:v>1.8378326219950721E-2</c:v>
                </c:pt>
                <c:pt idx="11027">
                  <c:v>1.8303666005748453E-2</c:v>
                </c:pt>
                <c:pt idx="11028">
                  <c:v>1.822853004236287E-2</c:v>
                </c:pt>
                <c:pt idx="11029">
                  <c:v>1.8152926446308334E-2</c:v>
                </c:pt>
                <c:pt idx="11030">
                  <c:v>1.8076862388767604E-2</c:v>
                </c:pt>
                <c:pt idx="11031">
                  <c:v>1.8000344393132531E-2</c:v>
                </c:pt>
                <c:pt idx="11032">
                  <c:v>1.7923378578821765E-2</c:v>
                </c:pt>
                <c:pt idx="11033">
                  <c:v>1.7845970787691557E-2</c:v>
                </c:pt>
                <c:pt idx="11034">
                  <c:v>1.7768126660798782E-2</c:v>
                </c:pt>
                <c:pt idx="11035">
                  <c:v>1.7689851707176921E-2</c:v>
                </c:pt>
                <c:pt idx="11036">
                  <c:v>1.7611151366888889E-2</c:v>
                </c:pt>
                <c:pt idx="11037">
                  <c:v>1.7532031068734345E-2</c:v>
                </c:pt>
                <c:pt idx="11038">
                  <c:v>1.7452496282900559E-2</c:v>
                </c:pt>
                <c:pt idx="11039">
                  <c:v>1.7372552568831762E-2</c:v>
                </c:pt>
                <c:pt idx="11040">
                  <c:v>1.7292205618580941E-2</c:v>
                </c:pt>
                <c:pt idx="11041">
                  <c:v>1.7211461295897429E-2</c:v>
                </c:pt>
                <c:pt idx="11042">
                  <c:v>1.7130325671293401E-2</c:v>
                </c:pt>
                <c:pt idx="11043">
                  <c:v>1.7048805053322461E-2</c:v>
                </c:pt>
                <c:pt idx="11044">
                  <c:v>1.696690601629362E-2</c:v>
                </c:pt>
                <c:pt idx="11045">
                  <c:v>1.6884635424634711E-2</c:v>
                </c:pt>
                <c:pt idx="11046">
                  <c:v>1.6802000454110125E-2</c:v>
                </c:pt>
                <c:pt idx="11047">
                  <c:v>1.6719008610088633E-2</c:v>
                </c:pt>
                <c:pt idx="11048">
                  <c:v>1.663566774304882E-2</c:v>
                </c:pt>
                <c:pt idx="11049">
                  <c:v>1.6551986061501021E-2</c:v>
                </c:pt>
                <c:pt idx="11050">
                  <c:v>1.646797214249662E-2</c:v>
                </c:pt>
                <c:pt idx="11051">
                  <c:v>1.6383634939887908E-2</c:v>
                </c:pt>
                <c:pt idx="11052">
                  <c:v>1.6298983790493916E-2</c:v>
                </c:pt>
                <c:pt idx="11053">
                  <c:v>1.6214028418320509E-2</c:v>
                </c:pt>
                <c:pt idx="11054">
                  <c:v>1.6128778936975761E-2</c:v>
                </c:pt>
                <c:pt idx="11055">
                  <c:v>1.604324585041508E-2</c:v>
                </c:pt>
                <c:pt idx="11056">
                  <c:v>1.5957440052143633E-2</c:v>
                </c:pt>
                <c:pt idx="11057">
                  <c:v>1.5871372822997592E-2</c:v>
                </c:pt>
                <c:pt idx="11058">
                  <c:v>1.5785055827619306E-2</c:v>
                </c:pt>
                <c:pt idx="11059">
                  <c:v>1.5698501109735846E-2</c:v>
                </c:pt>
                <c:pt idx="11060">
                  <c:v>1.5611721086344534E-2</c:v>
                </c:pt>
                <c:pt idx="11061">
                  <c:v>1.5524728540903652E-2</c:v>
                </c:pt>
                <c:pt idx="11062">
                  <c:v>1.5437536615621203E-2</c:v>
                </c:pt>
                <c:pt idx="11063">
                  <c:v>1.535015880292972E-2</c:v>
                </c:pt>
                <c:pt idx="11064">
                  <c:v>1.5262608936229948E-2</c:v>
                </c:pt>
                <c:pt idx="11065">
                  <c:v>1.5174901179981905E-2</c:v>
                </c:pt>
                <c:pt idx="11066">
                  <c:v>1.5087050019217084E-2</c:v>
                </c:pt>
                <c:pt idx="11067">
                  <c:v>1.4999070248541344E-2</c:v>
                </c:pt>
                <c:pt idx="11068">
                  <c:v>1.4910976960694048E-2</c:v>
                </c:pt>
                <c:pt idx="11069">
                  <c:v>1.4822785534724816E-2</c:v>
                </c:pt>
                <c:pt idx="11070">
                  <c:v>1.4734511623845642E-2</c:v>
                </c:pt>
                <c:pt idx="11071">
                  <c:v>1.4646171143012591E-2</c:v>
                </c:pt>
                <c:pt idx="11072">
                  <c:v>1.4557780256287522E-2</c:v>
                </c:pt>
                <c:pt idx="11073">
                  <c:v>1.4469355364027423E-2</c:v>
                </c:pt>
                <c:pt idx="11074">
                  <c:v>1.43809130899453E-2</c:v>
                </c:pt>
                <c:pt idx="11075">
                  <c:v>1.4292470268084006E-2</c:v>
                </c:pt>
                <c:pt idx="11076">
                  <c:v>1.4204043929741172E-2</c:v>
                </c:pt>
                <c:pt idx="11077">
                  <c:v>1.4115651290380903E-2</c:v>
                </c:pt>
                <c:pt idx="11078">
                  <c:v>1.4027309736565106E-2</c:v>
                </c:pt>
                <c:pt idx="11079">
                  <c:v>1.3939036812935009E-2</c:v>
                </c:pt>
                <c:pt idx="11080">
                  <c:v>1.3850850209270972E-2</c:v>
                </c:pt>
                <c:pt idx="11081">
                  <c:v>1.3762767747656356E-2</c:v>
                </c:pt>
                <c:pt idx="11082">
                  <c:v>1.3674807369769363E-2</c:v>
                </c:pt>
                <c:pt idx="11083">
                  <c:v>1.3586987124324403E-2</c:v>
                </c:pt>
                <c:pt idx="11084">
                  <c:v>1.3499325154682901E-2</c:v>
                </c:pt>
                <c:pt idx="11085">
                  <c:v>1.3411839686651408E-2</c:v>
                </c:pt>
                <c:pt idx="11086">
                  <c:v>1.3324549016483391E-2</c:v>
                </c:pt>
                <c:pt idx="11087">
                  <c:v>1.3237471499099268E-2</c:v>
                </c:pt>
                <c:pt idx="11088">
                  <c:v>1.3150625536537803E-2</c:v>
                </c:pt>
                <c:pt idx="11089">
                  <c:v>1.3064029566650443E-2</c:v>
                </c:pt>
                <c:pt idx="11090">
                  <c:v>1.2977702052049012E-2</c:v>
                </c:pt>
                <c:pt idx="11091">
                  <c:v>1.2891661427852438E-2</c:v>
                </c:pt>
                <c:pt idx="11092">
                  <c:v>1.2805925918946063E-2</c:v>
                </c:pt>
                <c:pt idx="11093">
                  <c:v>1.2720513251328305E-2</c:v>
                </c:pt>
                <c:pt idx="11094">
                  <c:v>1.2635440417874479E-2</c:v>
                </c:pt>
                <c:pt idx="11095">
                  <c:v>1.2550723559366065E-2</c:v>
                </c:pt>
                <c:pt idx="11096">
                  <c:v>1.2466377895612845E-2</c:v>
                </c:pt>
                <c:pt idx="11097">
                  <c:v>1.2382417666529449E-2</c:v>
                </c:pt>
                <c:pt idx="11098">
                  <c:v>1.229885608081171E-2</c:v>
                </c:pt>
                <c:pt idx="11099">
                  <c:v>1.2215705271676267E-2</c:v>
                </c:pt>
                <c:pt idx="11100">
                  <c:v>1.2132976259220581E-2</c:v>
                </c:pt>
                <c:pt idx="11101">
                  <c:v>1.2050678918982686E-2</c:v>
                </c:pt>
                <c:pt idx="11102">
                  <c:v>1.1968821956298762E-2</c:v>
                </c:pt>
                <c:pt idx="11103">
                  <c:v>1.1887412886074774E-2</c:v>
                </c:pt>
                <c:pt idx="11104">
                  <c:v>1.1806458017605766E-2</c:v>
                </c:pt>
                <c:pt idx="11105">
                  <c:v>1.17259624440934E-2</c:v>
                </c:pt>
                <c:pt idx="11106">
                  <c:v>1.1645930036528902E-2</c:v>
                </c:pt>
                <c:pt idx="11107">
                  <c:v>1.156636344162326E-2</c:v>
                </c:pt>
                <c:pt idx="11108">
                  <c:v>1.1487264083484761E-2</c:v>
                </c:pt>
                <c:pt idx="11109">
                  <c:v>1.1408632168754002E-2</c:v>
                </c:pt>
                <c:pt idx="11110">
                  <c:v>1.1330466694925337E-2</c:v>
                </c:pt>
                <c:pt idx="11111">
                  <c:v>1.1252765461594717E-2</c:v>
                </c:pt>
                <c:pt idx="11112">
                  <c:v>1.1175525084388025E-2</c:v>
                </c:pt>
                <c:pt idx="11113">
                  <c:v>1.1098741011336481E-2</c:v>
                </c:pt>
                <c:pt idx="11114">
                  <c:v>1.1022407541478301E-2</c:v>
                </c:pt>
                <c:pt idx="11115">
                  <c:v>1.094651784547704E-2</c:v>
                </c:pt>
                <c:pt idx="11116">
                  <c:v>1.0871063988058986E-2</c:v>
                </c:pt>
                <c:pt idx="11117">
                  <c:v>1.0796036952082482E-2</c:v>
                </c:pt>
                <c:pt idx="11118">
                  <c:v>1.0721426664062594E-2</c:v>
                </c:pt>
                <c:pt idx="11119">
                  <c:v>1.0647222020984714E-2</c:v>
                </c:pt>
                <c:pt idx="11120">
                  <c:v>1.057341091825032E-2</c:v>
                </c:pt>
                <c:pt idx="11121">
                  <c:v>1.0499980278607081E-2</c:v>
                </c:pt>
                <c:pt idx="11122">
                  <c:v>1.0426916081924857E-2</c:v>
                </c:pt>
                <c:pt idx="11123">
                  <c:v>1.0354203395687154E-2</c:v>
                </c:pt>
                <c:pt idx="11124">
                  <c:v>1.0281826406075955E-2</c:v>
                </c:pt>
                <c:pt idx="11125">
                  <c:v>1.0209768449535677E-2</c:v>
                </c:pt>
                <c:pt idx="11126">
                  <c:v>1.013801204470919E-2</c:v>
                </c:pt>
                <c:pt idx="11127">
                  <c:v>1.0066538924646188E-2</c:v>
                </c:pt>
                <c:pt idx="11128">
                  <c:v>9.99533006919078E-3</c:v>
                </c:pt>
                <c:pt idx="11129">
                  <c:v>9.924365786598284E-3</c:v>
                </c:pt>
                <c:pt idx="11130">
                  <c:v>9.8536259501203725E-3</c:v>
                </c:pt>
                <c:pt idx="11131">
                  <c:v>9.7830903603691108E-3</c:v>
                </c:pt>
                <c:pt idx="11132">
                  <c:v>9.7127390433963123E-3</c:v>
                </c:pt>
                <c:pt idx="11133">
                  <c:v>9.6425524123207873E-3</c:v>
                </c:pt>
                <c:pt idx="11134">
                  <c:v>9.5725113696829064E-3</c:v>
                </c:pt>
                <c:pt idx="11135">
                  <c:v>9.5025973980426767E-3</c:v>
                </c:pt>
                <c:pt idx="11136">
                  <c:v>9.4327926415646891E-3</c:v>
                </c:pt>
                <c:pt idx="11137">
                  <c:v>9.3630799791822872E-3</c:v>
                </c:pt>
                <c:pt idx="11138">
                  <c:v>9.2934430898254858E-3</c:v>
                </c:pt>
                <c:pt idx="11139">
                  <c:v>9.2238665101740096E-3</c:v>
                </c:pt>
                <c:pt idx="11140">
                  <c:v>9.1543356853774713E-3</c:v>
                </c:pt>
                <c:pt idx="11141">
                  <c:v>9.0848370131661436E-3</c:v>
                </c:pt>
                <c:pt idx="11142">
                  <c:v>9.0153578817576824E-3</c:v>
                </c:pt>
                <c:pt idx="11143">
                  <c:v>8.9458867019477049E-3</c:v>
                </c:pt>
                <c:pt idx="11144">
                  <c:v>8.8764129337549555E-3</c:v>
                </c:pt>
                <c:pt idx="11145">
                  <c:v>8.8069271079755651E-3</c:v>
                </c:pt>
                <c:pt idx="11146">
                  <c:v>8.7374208429847298E-3</c:v>
                </c:pt>
                <c:pt idx="11147">
                  <c:v>8.6678868571087881E-3</c:v>
                </c:pt>
                <c:pt idx="11148">
                  <c:v>8.5983189768757424E-3</c:v>
                </c:pt>
                <c:pt idx="11149">
                  <c:v>8.5287121414378119E-3</c:v>
                </c:pt>
                <c:pt idx="11150">
                  <c:v>8.4590624034455216E-3</c:v>
                </c:pt>
                <c:pt idx="11151">
                  <c:v>8.389366926639533E-3</c:v>
                </c:pt>
                <c:pt idx="11152">
                  <c:v>8.3196239804132939E-3</c:v>
                </c:pt>
                <c:pt idx="11153">
                  <c:v>8.2498329315869572E-3</c:v>
                </c:pt>
                <c:pt idx="11154">
                  <c:v>8.1799942336210664E-3</c:v>
                </c:pt>
                <c:pt idx="11155">
                  <c:v>8.1101094134866623E-3</c:v>
                </c:pt>
                <c:pt idx="11156">
                  <c:v>8.0401810563974028E-3</c:v>
                </c:pt>
                <c:pt idx="11157">
                  <c:v>7.9702127885982327E-3</c:v>
                </c:pt>
                <c:pt idx="11158">
                  <c:v>7.9002092583949479E-3</c:v>
                </c:pt>
                <c:pt idx="11159">
                  <c:v>7.8301761155988806E-3</c:v>
                </c:pt>
                <c:pt idx="11160">
                  <c:v>7.7601199895512745E-3</c:v>
                </c:pt>
                <c:pt idx="11161">
                  <c:v>7.6900484658827817E-3</c:v>
                </c:pt>
                <c:pt idx="11162">
                  <c:v>7.6199700621545326E-3</c:v>
                </c:pt>
                <c:pt idx="11163">
                  <c:v>7.5498942025188252E-3</c:v>
                </c:pt>
                <c:pt idx="11164">
                  <c:v>7.4798311915292067E-3</c:v>
                </c:pt>
                <c:pt idx="11165">
                  <c:v>7.4097921872220201E-3</c:v>
                </c:pt>
                <c:pt idx="11166">
                  <c:v>7.3397891735839001E-3</c:v>
                </c:pt>
                <c:pt idx="11167">
                  <c:v>7.2698349325126099E-3</c:v>
                </c:pt>
                <c:pt idx="11168">
                  <c:v>7.1999430153717103E-3</c:v>
                </c:pt>
                <c:pt idx="11169">
                  <c:v>7.1301277142330217E-3</c:v>
                </c:pt>
                <c:pt idx="11170">
                  <c:v>7.0604040328945883E-3</c:v>
                </c:pt>
                <c:pt idx="11171">
                  <c:v>6.9907876577558689E-3</c:v>
                </c:pt>
                <c:pt idx="11172">
                  <c:v>6.9212949286261731E-3</c:v>
                </c:pt>
                <c:pt idx="11173">
                  <c:v>6.8519428095369381E-3</c:v>
                </c:pt>
                <c:pt idx="11174">
                  <c:v>6.7827488596232848E-3</c:v>
                </c:pt>
                <c:pt idx="11175">
                  <c:v>6.7137312041353012E-3</c:v>
                </c:pt>
                <c:pt idx="11176">
                  <c:v>6.6449085056349069E-3</c:v>
                </c:pt>
                <c:pt idx="11177">
                  <c:v>6.5762999354295948E-3</c:v>
                </c:pt>
                <c:pt idx="11178">
                  <c:v>6.5079251452901882E-3</c:v>
                </c:pt>
                <c:pt idx="11179">
                  <c:v>6.4398042394957014E-3</c:v>
                </c:pt>
                <c:pt idx="11180">
                  <c:v>6.3719577472445806E-3</c:v>
                </c:pt>
                <c:pt idx="11181">
                  <c:v>6.3044065954679816E-3</c:v>
                </c:pt>
                <c:pt idx="11182">
                  <c:v>6.2371720820773762E-3</c:v>
                </c:pt>
                <c:pt idx="11183">
                  <c:v>6.1702758496754292E-3</c:v>
                </c:pt>
                <c:pt idx="11184">
                  <c:v>6.1037398597561989E-3</c:v>
                </c:pt>
                <c:pt idx="11185">
                  <c:v>6.0375863674176295E-3</c:v>
                </c:pt>
                <c:pt idx="11186">
                  <c:v>5.9718378966067747E-3</c:v>
                </c:pt>
                <c:pt idx="11187">
                  <c:v>5.9065172159154661E-3</c:v>
                </c:pt>
                <c:pt idx="11188">
                  <c:v>5.8416473149418531E-3</c:v>
                </c:pt>
                <c:pt idx="11189">
                  <c:v>5.7772513812308557E-3</c:v>
                </c:pt>
                <c:pt idx="11190">
                  <c:v>5.71335277780456E-3</c:v>
                </c:pt>
                <c:pt idx="11191">
                  <c:v>5.6499750316931592E-3</c:v>
                </c:pt>
                <c:pt idx="11192">
                  <c:v>5.5871418558744472E-3</c:v>
                </c:pt>
                <c:pt idx="11193">
                  <c:v>5.5248771984639233E-3</c:v>
                </c:pt>
                <c:pt idx="11194">
                  <c:v>5.4632052789393096E-3</c:v>
                </c:pt>
                <c:pt idx="11195">
                  <c:v>5.4021505961380925E-3</c:v>
                </c:pt>
                <c:pt idx="11196">
                  <c:v>5.3417379243793162E-3</c:v>
                </c:pt>
                <c:pt idx="11197">
                  <c:v>5.2819923077791391E-3</c:v>
                </c:pt>
                <c:pt idx="11198">
                  <c:v>5.2229390533495767E-3</c:v>
                </c:pt>
                <c:pt idx="11199">
                  <c:v>5.1646037230124071E-3</c:v>
                </c:pt>
                <c:pt idx="11200">
                  <c:v>5.1070121246354905E-3</c:v>
                </c:pt>
                <c:pt idx="11201">
                  <c:v>5.0501903021921302E-3</c:v>
                </c:pt>
                <c:pt idx="11202">
                  <c:v>4.9941645251382356E-3</c:v>
                </c:pt>
                <c:pt idx="11203">
                  <c:v>4.938961277096727E-3</c:v>
                </c:pt>
                <c:pt idx="11204">
                  <c:v>4.8846072439331827E-3</c:v>
                </c:pt>
                <c:pt idx="11205">
                  <c:v>4.8311293013018697E-3</c:v>
                </c:pt>
                <c:pt idx="11206">
                  <c:v>4.7785545017363512E-3</c:v>
                </c:pt>
                <c:pt idx="11207">
                  <c:v>4.7269100613543513E-3</c:v>
                </c:pt>
                <c:pt idx="11208">
                  <c:v>4.6762233462420274E-3</c:v>
                </c:pt>
                <c:pt idx="11209">
                  <c:v>4.6265218585787096E-3</c:v>
                </c:pt>
                <c:pt idx="11210">
                  <c:v>4.5778332225590909E-3</c:v>
                </c:pt>
                <c:pt idx="11211">
                  <c:v>4.5301851701659073E-3</c:v>
                </c:pt>
                <c:pt idx="11212">
                  <c:v>4.4836055268426918E-3</c:v>
                </c:pt>
                <c:pt idx="11213">
                  <c:v>4.4381221971124592E-3</c:v>
                </c:pt>
                <c:pt idx="11214">
                  <c:v>4.3937631501850295E-3</c:v>
                </c:pt>
                <c:pt idx="11215">
                  <c:v>4.3505564055924036E-3</c:v>
                </c:pt>
                <c:pt idx="11216">
                  <c:v>4.3085299745860804E-3</c:v>
                </c:pt>
                <c:pt idx="11217">
                  <c:v>4.2677116619206272E-3</c:v>
                </c:pt>
                <c:pt idx="11218">
                  <c:v>4.2281287543049365E-3</c:v>
                </c:pt>
                <c:pt idx="11219">
                  <c:v>4.1898077668528688E-3</c:v>
                </c:pt>
                <c:pt idx="11220">
                  <c:v>4.1527743125693408E-3</c:v>
                </c:pt>
                <c:pt idx="11221">
                  <c:v>4.1170530252559664E-3</c:v>
                </c:pt>
                <c:pt idx="11222">
                  <c:v>4.0826674929672901E-3</c:v>
                </c:pt>
                <c:pt idx="11223">
                  <c:v>4.0496401995190265E-3</c:v>
                </c:pt>
                <c:pt idx="11224">
                  <c:v>4.0179924734909883E-3</c:v>
                </c:pt>
                <c:pt idx="11225">
                  <c:v>3.9877444442664002E-3</c:v>
                </c:pt>
                <c:pt idx="11226">
                  <c:v>3.958915004671981E-3</c:v>
                </c:pt>
                <c:pt idx="11227">
                  <c:v>3.9315217798022786E-3</c:v>
                </c:pt>
                <c:pt idx="11228">
                  <c:v>3.9055811016300086E-3</c:v>
                </c:pt>
                <c:pt idx="11229">
                  <c:v>3.8811079890220179E-3</c:v>
                </c:pt>
                <c:pt idx="11230">
                  <c:v>3.8581161327976353E-3</c:v>
                </c:pt>
                <c:pt idx="11231">
                  <c:v>3.8366178854829045E-3</c:v>
                </c:pt>
                <c:pt idx="11232">
                  <c:v>3.8166242554302714E-3</c:v>
                </c:pt>
                <c:pt idx="11233">
                  <c:v>3.7981449049889014E-3</c:v>
                </c:pt>
                <c:pt idx="11234">
                  <c:v>3.7811881524258666E-3</c:v>
                </c:pt>
                <c:pt idx="11235">
                  <c:v>3.7657609773129705E-3</c:v>
                </c:pt>
                <c:pt idx="11236">
                  <c:v>3.7518690291080312E-3</c:v>
                </c:pt>
                <c:pt idx="11237">
                  <c:v>3.7395166386729722E-3</c:v>
                </c:pt>
                <c:pt idx="11238">
                  <c:v>3.7287068324841012E-3</c:v>
                </c:pt>
                <c:pt idx="11239">
                  <c:v>3.7194413493026072E-3</c:v>
                </c:pt>
                <c:pt idx="11240">
                  <c:v>3.7117206590853028E-3</c:v>
                </c:pt>
                <c:pt idx="11241">
                  <c:v>3.7055439839273987E-3</c:v>
                </c:pt>
                <c:pt idx="11242">
                  <c:v>3.7009093208402451E-3</c:v>
                </c:pt>
                <c:pt idx="11243">
                  <c:v>3.6978134661777803E-3</c:v>
                </c:pt>
                <c:pt idx="11244">
                  <c:v>3.6962520415357602E-3</c:v>
                </c:pt>
                <c:pt idx="11245">
                  <c:v>3.6962195209578152E-3</c:v>
                </c:pt>
                <c:pt idx="11246">
                  <c:v>3.6977092592919013E-3</c:v>
                </c:pt>
                <c:pt idx="11247">
                  <c:v>3.700713521549848E-3</c:v>
                </c:pt>
                <c:pt idx="11248">
                  <c:v>3.7052235131315404E-3</c:v>
                </c:pt>
                <c:pt idx="11249">
                  <c:v>3.7112294107836032E-3</c:v>
                </c:pt>
                <c:pt idx="11250">
                  <c:v>3.7187203941705525E-3</c:v>
                </c:pt>
                <c:pt idx="11251">
                  <c:v>3.7276846779440553E-3</c:v>
                </c:pt>
                <c:pt idx="11252">
                  <c:v>3.738109544203319E-3</c:v>
                </c:pt>
                <c:pt idx="11253">
                  <c:v>3.7499813752466483E-3</c:v>
                </c:pt>
                <c:pt idx="11254">
                  <c:v>3.7632856865209324E-3</c:v>
                </c:pt>
                <c:pt idx="11255">
                  <c:v>3.7780071596822591E-3</c:v>
                </c:pt>
                <c:pt idx="11256">
                  <c:v>3.794129675686935E-3</c:v>
                </c:pt>
                <c:pt idx="11257">
                  <c:v>3.8116363478380398E-3</c:v>
                </c:pt>
                <c:pt idx="11258">
                  <c:v>3.8305095547182212E-3</c:v>
                </c:pt>
                <c:pt idx="11259">
                  <c:v>3.8507309729446473E-3</c:v>
                </c:pt>
                <c:pt idx="11260">
                  <c:v>3.8722816096871488E-3</c:v>
                </c:pt>
                <c:pt idx="11261">
                  <c:v>3.8951418348953134E-3</c:v>
                </c:pt>
                <c:pt idx="11262">
                  <c:v>3.9192914131848076E-3</c:v>
                </c:pt>
                <c:pt idx="11263">
                  <c:v>3.9447095353375913E-3</c:v>
                </c:pt>
                <c:pt idx="11264">
                  <c:v>3.9713748493746528E-3</c:v>
                </c:pt>
                <c:pt idx="11265">
                  <c:v>3.9992654911638848E-3</c:v>
                </c:pt>
                <c:pt idx="11266">
                  <c:v>4.0283591145292832E-3</c:v>
                </c:pt>
                <c:pt idx="11267">
                  <c:v>4.0586329208311452E-3</c:v>
                </c:pt>
                <c:pt idx="11268">
                  <c:v>4.0900636879902495E-3</c:v>
                </c:pt>
                <c:pt idx="11269">
                  <c:v>4.1226277989320163E-3</c:v>
                </c:pt>
                <c:pt idx="11270">
                  <c:v>4.1563012694296178E-3</c:v>
                </c:pt>
                <c:pt idx="11271">
                  <c:v>4.1910597753277131E-3</c:v>
                </c:pt>
                <c:pt idx="11272">
                  <c:v>4.2268786791310612E-3</c:v>
                </c:pt>
                <c:pt idx="11273">
                  <c:v>4.2637330559447241E-3</c:v>
                </c:pt>
                <c:pt idx="11274">
                  <c:v>4.3015977187547882E-3</c:v>
                </c:pt>
                <c:pt idx="11275">
                  <c:v>4.3404472430407194E-3</c:v>
                </c:pt>
                <c:pt idx="11276">
                  <c:v>4.3802559907124292E-3</c:v>
                </c:pt>
                <c:pt idx="11277">
                  <c:v>4.4209981333669735E-3</c:v>
                </c:pt>
                <c:pt idx="11278">
                  <c:v>4.4626476748616389E-3</c:v>
                </c:pt>
                <c:pt idx="11279">
                  <c:v>4.5051784687356574E-3</c:v>
                </c:pt>
                <c:pt idx="11280">
                  <c:v>4.5485642208625771E-3</c:v>
                </c:pt>
                <c:pt idx="11281">
                  <c:v>4.5927784799806703E-3</c:v>
                </c:pt>
                <c:pt idx="11282">
                  <c:v>4.637794633372422E-3</c:v>
                </c:pt>
                <c:pt idx="11283">
                  <c:v>4.6835859142502611E-3</c:v>
                </c:pt>
                <c:pt idx="11284">
                  <c:v>4.7301254138332185E-3</c:v>
                </c:pt>
                <c:pt idx="11285">
                  <c:v>4.7773860937967618E-3</c:v>
                </c:pt>
                <c:pt idx="11286">
                  <c:v>4.8253407988487693E-3</c:v>
                </c:pt>
                <c:pt idx="11287">
                  <c:v>4.8739622693812828E-3</c:v>
                </c:pt>
                <c:pt idx="11288">
                  <c:v>4.9232231541587569E-3</c:v>
                </c:pt>
                <c:pt idx="11289">
                  <c:v>4.9730960230065322E-3</c:v>
                </c:pt>
                <c:pt idx="11290">
                  <c:v>5.02355337946614E-3</c:v>
                </c:pt>
                <c:pt idx="11291">
                  <c:v>5.0745676733864875E-3</c:v>
                </c:pt>
                <c:pt idx="11292">
                  <c:v>5.1261113134225076E-3</c:v>
                </c:pt>
                <c:pt idx="11293">
                  <c:v>5.1781566794151454E-3</c:v>
                </c:pt>
                <c:pt idx="11294">
                  <c:v>5.2306761346288056E-3</c:v>
                </c:pt>
                <c:pt idx="11295">
                  <c:v>5.2836420378243832E-3</c:v>
                </c:pt>
                <c:pt idx="11296">
                  <c:v>5.3370267551481158E-3</c:v>
                </c:pt>
                <c:pt idx="11297">
                  <c:v>5.3908026718182574E-3</c:v>
                </c:pt>
                <c:pt idx="11298">
                  <c:v>5.4449422035934237E-3</c:v>
                </c:pt>
                <c:pt idx="11299">
                  <c:v>5.4994178080080662E-3</c:v>
                </c:pt>
                <c:pt idx="11300">
                  <c:v>5.5542019953622309E-3</c:v>
                </c:pt>
                <c:pt idx="11301">
                  <c:v>5.6092673394541178E-3</c:v>
                </c:pt>
                <c:pt idx="11302">
                  <c:v>5.6645864880454453E-3</c:v>
                </c:pt>
                <c:pt idx="11303">
                  <c:v>5.7201321730509513E-3</c:v>
                </c:pt>
                <c:pt idx="11304">
                  <c:v>5.7758772204445381E-3</c:v>
                </c:pt>
                <c:pt idx="11305">
                  <c:v>5.8317945598758353E-3</c:v>
                </c:pt>
                <c:pt idx="11306">
                  <c:v>5.8878572339919784E-3</c:v>
                </c:pt>
                <c:pt idx="11307">
                  <c:v>5.9440384074604261E-3</c:v>
                </c:pt>
                <c:pt idx="11308">
                  <c:v>6.0003113756896568E-3</c:v>
                </c:pt>
                <c:pt idx="11309">
                  <c:v>6.056649573245418E-3</c:v>
                </c:pt>
                <c:pt idx="11310">
                  <c:v>6.1130265819610728E-3</c:v>
                </c:pt>
                <c:pt idx="11311">
                  <c:v>6.1694161387413505E-3</c:v>
                </c:pt>
                <c:pt idx="11312">
                  <c:v>6.2257921430595355E-3</c:v>
                </c:pt>
                <c:pt idx="11313">
                  <c:v>6.2821286641487851E-3</c:v>
                </c:pt>
                <c:pt idx="11314">
                  <c:v>6.3383999478889156E-3</c:v>
                </c:pt>
                <c:pt idx="11315">
                  <c:v>6.3945804233905166E-3</c:v>
                </c:pt>
                <c:pt idx="11316">
                  <c:v>6.4506447092788381E-3</c:v>
                </c:pt>
                <c:pt idx="11317">
                  <c:v>6.5065676196803127E-3</c:v>
                </c:pt>
                <c:pt idx="11318">
                  <c:v>6.5623241699150946E-3</c:v>
                </c:pt>
                <c:pt idx="11319">
                  <c:v>6.6178895818993101E-3</c:v>
                </c:pt>
                <c:pt idx="11320">
                  <c:v>6.6732392892611481E-3</c:v>
                </c:pt>
                <c:pt idx="11321">
                  <c:v>6.728348942175221E-3</c:v>
                </c:pt>
                <c:pt idx="11322">
                  <c:v>6.7831944119199445E-3</c:v>
                </c:pt>
                <c:pt idx="11323">
                  <c:v>6.8377517951629021E-3</c:v>
                </c:pt>
                <c:pt idx="11324">
                  <c:v>6.8919974179794544E-3</c:v>
                </c:pt>
                <c:pt idx="11325">
                  <c:v>6.9459078396100528E-3</c:v>
                </c:pt>
                <c:pt idx="11326">
                  <c:v>6.9994598559618391E-3</c:v>
                </c:pt>
                <c:pt idx="11327">
                  <c:v>7.0526305028603643E-3</c:v>
                </c:pt>
                <c:pt idx="11328">
                  <c:v>7.1053970590573366E-3</c:v>
                </c:pt>
                <c:pt idx="11329">
                  <c:v>7.1577370490004105E-3</c:v>
                </c:pt>
                <c:pt idx="11330">
                  <c:v>7.2096282453711896E-3</c:v>
                </c:pt>
                <c:pt idx="11331">
                  <c:v>7.2610486713975773E-3</c:v>
                </c:pt>
                <c:pt idx="11332">
                  <c:v>7.3119766029468335E-3</c:v>
                </c:pt>
                <c:pt idx="11333">
                  <c:v>7.3623905704055343E-3</c:v>
                </c:pt>
                <c:pt idx="11334">
                  <c:v>7.4122693603528187E-3</c:v>
                </c:pt>
                <c:pt idx="11335">
                  <c:v>7.461592017033219E-3</c:v>
                </c:pt>
                <c:pt idx="11336">
                  <c:v>7.5103378436354494E-3</c:v>
                </c:pt>
                <c:pt idx="11337">
                  <c:v>7.558486403383401E-3</c:v>
                </c:pt>
                <c:pt idx="11338">
                  <c:v>7.6060175204456515E-3</c:v>
                </c:pt>
                <c:pt idx="11339">
                  <c:v>7.6529112806697653E-3</c:v>
                </c:pt>
                <c:pt idx="11340">
                  <c:v>7.6991480321475176E-3</c:v>
                </c:pt>
                <c:pt idx="11341">
                  <c:v>7.7447084238135774E-3</c:v>
                </c:pt>
                <c:pt idx="11342">
                  <c:v>7.7895735643427038E-3</c:v>
                </c:pt>
                <c:pt idx="11343">
                  <c:v>7.8337252787190094E-3</c:v>
                </c:pt>
                <c:pt idx="11344">
                  <c:v>7.8771463147904713E-3</c:v>
                </c:pt>
                <c:pt idx="11345">
                  <c:v>7.9198204437646667E-3</c:v>
                </c:pt>
                <c:pt idx="11346">
                  <c:v>7.9617325146924146E-3</c:v>
                </c:pt>
                <c:pt idx="11347">
                  <c:v>8.0028684999237151E-3</c:v>
                </c:pt>
                <c:pt idx="11348">
                  <c:v>8.0432155337121884E-3</c:v>
                </c:pt>
                <c:pt idx="11349">
                  <c:v>8.082761944468924E-3</c:v>
                </c:pt>
                <c:pt idx="11350">
                  <c:v>8.1214972810792953E-3</c:v>
                </c:pt>
                <c:pt idx="11351">
                  <c:v>8.1594123336756925E-3</c:v>
                </c:pt>
                <c:pt idx="11352">
                  <c:v>8.1964991492397693E-3</c:v>
                </c:pt>
                <c:pt idx="11353">
                  <c:v>8.2327510423927507E-3</c:v>
                </c:pt>
                <c:pt idx="11354">
                  <c:v>8.2681626017134194E-3</c:v>
                </c:pt>
                <c:pt idx="11355">
                  <c:v>8.3027296919085704E-3</c:v>
                </c:pt>
                <c:pt idx="11356">
                  <c:v>8.3364494521446977E-3</c:v>
                </c:pt>
                <c:pt idx="11357">
                  <c:v>8.3693202908347204E-3</c:v>
                </c:pt>
                <c:pt idx="11358">
                  <c:v>8.4013418771588678E-3</c:v>
                </c:pt>
                <c:pt idx="11359">
                  <c:v>8.4325151295850456E-3</c:v>
                </c:pt>
                <c:pt idx="11360">
                  <c:v>8.4628422016402739E-3</c:v>
                </c:pt>
                <c:pt idx="11361">
                  <c:v>8.4923264651720204E-3</c:v>
                </c:pt>
                <c:pt idx="11362">
                  <c:v>8.5209724913254872E-3</c:v>
                </c:pt>
                <c:pt idx="11363">
                  <c:v>8.5487860294509756E-3</c:v>
                </c:pt>
                <c:pt idx="11364">
                  <c:v>8.5757739841439175E-3</c:v>
                </c:pt>
                <c:pt idx="11365">
                  <c:v>8.6019443906088667E-3</c:v>
                </c:pt>
                <c:pt idx="11366">
                  <c:v>8.6273063799697548E-3</c:v>
                </c:pt>
                <c:pt idx="11367">
                  <c:v>8.6518701162653974E-3</c:v>
                </c:pt>
                <c:pt idx="11368">
                  <c:v>8.6756467103620248E-3</c:v>
                </c:pt>
                <c:pt idx="11369">
                  <c:v>8.69864814402657E-3</c:v>
                </c:pt>
                <c:pt idx="11370">
                  <c:v>8.7208872168616225E-3</c:v>
                </c:pt>
                <c:pt idx="11371">
                  <c:v>8.7423775027822299E-3</c:v>
                </c:pt>
                <c:pt idx="11372">
                  <c:v>8.7631333078741786E-3</c:v>
                </c:pt>
                <c:pt idx="11373">
                  <c:v>8.7831696292642921E-3</c:v>
                </c:pt>
                <c:pt idx="11374">
                  <c:v>8.8025021150013854E-3</c:v>
                </c:pt>
                <c:pt idx="11375">
                  <c:v>8.8211470249586112E-3</c:v>
                </c:pt>
                <c:pt idx="11376">
                  <c:v>8.8391211927657792E-3</c:v>
                </c:pt>
                <c:pt idx="11377">
                  <c:v>8.8564419887775386E-3</c:v>
                </c:pt>
                <c:pt idx="11378">
                  <c:v>8.8731272840809564E-3</c:v>
                </c:pt>
                <c:pt idx="11379">
                  <c:v>8.8891954155437426E-3</c:v>
                </c:pt>
                <c:pt idx="11380">
                  <c:v>8.9046651519020855E-3</c:v>
                </c:pt>
                <c:pt idx="11381">
                  <c:v>8.9195556608853213E-3</c:v>
                </c:pt>
                <c:pt idx="11382">
                  <c:v>8.9338864773726382E-3</c:v>
                </c:pt>
                <c:pt idx="11383">
                  <c:v>8.9476774725754486E-3</c:v>
                </c:pt>
                <c:pt idx="11384">
                  <c:v>8.9609488242374715E-3</c:v>
                </c:pt>
                <c:pt idx="11385">
                  <c:v>8.9737209878430965E-3</c:v>
                </c:pt>
                <c:pt idx="11386">
                  <c:v>8.9860146688234138E-3</c:v>
                </c:pt>
                <c:pt idx="11387">
                  <c:v>8.9978507957479484E-3</c:v>
                </c:pt>
                <c:pt idx="11388">
                  <c:v>9.0092504944891665E-3</c:v>
                </c:pt>
                <c:pt idx="11389">
                  <c:v>9.020235063345804E-3</c:v>
                </c:pt>
                <c:pt idx="11390">
                  <c:v>9.0308259491101387E-3</c:v>
                </c:pt>
                <c:pt idx="11391">
                  <c:v>9.0410447240636335E-3</c:v>
                </c:pt>
                <c:pt idx="11392">
                  <c:v>9.0509130638845355E-3</c:v>
                </c:pt>
                <c:pt idx="11393">
                  <c:v>9.0604527264505474E-3</c:v>
                </c:pt>
                <c:pt idx="11394">
                  <c:v>9.0696855315189392E-3</c:v>
                </c:pt>
                <c:pt idx="11395">
                  <c:v>9.0786333412662349E-3</c:v>
                </c:pt>
                <c:pt idx="11396">
                  <c:v>9.087318041668976E-3</c:v>
                </c:pt>
                <c:pt idx="11397">
                  <c:v>9.0957615247068569E-3</c:v>
                </c:pt>
                <c:pt idx="11398">
                  <c:v>9.1039856713691688E-3</c:v>
                </c:pt>
                <c:pt idx="11399">
                  <c:v>9.1120123354453582E-3</c:v>
                </c:pt>
                <c:pt idx="11400">
                  <c:v>9.1198633280801973E-3</c:v>
                </c:pt>
                <c:pt idx="11401">
                  <c:v>9.1275604030740549E-3</c:v>
                </c:pt>
                <c:pt idx="11402">
                  <c:v>9.135125242908616E-3</c:v>
                </c:pt>
                <c:pt idx="11403">
                  <c:v>9.1425794454783656E-3</c:v>
                </c:pt>
                <c:pt idx="11404">
                  <c:v>9.1499445115082265E-3</c:v>
                </c:pt>
                <c:pt idx="11405">
                  <c:v>9.1572418326376515E-3</c:v>
                </c:pt>
                <c:pt idx="11406">
                  <c:v>9.1644926801516778E-3</c:v>
                </c:pt>
                <c:pt idx="11407">
                  <c:v>9.171718194339493E-3</c:v>
                </c:pt>
                <c:pt idx="11408">
                  <c:v>9.1789393744611796E-3</c:v>
                </c:pt>
                <c:pt idx="11409">
                  <c:v>9.1861770693035527E-3</c:v>
                </c:pt>
                <c:pt idx="11410">
                  <c:v>9.1934519683061124E-3</c:v>
                </c:pt>
                <c:pt idx="11411">
                  <c:v>9.2007845932383526E-3</c:v>
                </c:pt>
                <c:pt idx="11412">
                  <c:v>9.2081952904099866E-3</c:v>
                </c:pt>
                <c:pt idx="11413">
                  <c:v>9.2157042233958035E-3</c:v>
                </c:pt>
                <c:pt idx="11414">
                  <c:v>9.2233313662571231E-3</c:v>
                </c:pt>
                <c:pt idx="11415">
                  <c:v>9.2310964972422745E-3</c:v>
                </c:pt>
                <c:pt idx="11416">
                  <c:v>9.2390191929485489E-3</c:v>
                </c:pt>
                <c:pt idx="11417">
                  <c:v>9.2471188229286631E-3</c:v>
                </c:pt>
                <c:pt idx="11418">
                  <c:v>9.2554145447248971E-3</c:v>
                </c:pt>
                <c:pt idx="11419">
                  <c:v>9.2639252993144527E-3</c:v>
                </c:pt>
                <c:pt idx="11420">
                  <c:v>9.2726698069499902E-3</c:v>
                </c:pt>
                <c:pt idx="11421">
                  <c:v>9.281666563379502E-3</c:v>
                </c:pt>
                <c:pt idx="11422">
                  <c:v>9.290933836430211E-3</c:v>
                </c:pt>
                <c:pt idx="11423">
                  <c:v>9.3004896629413272E-3</c:v>
                </c:pt>
                <c:pt idx="11424">
                  <c:v>9.3103518460310643E-3</c:v>
                </c:pt>
                <c:pt idx="11425">
                  <c:v>9.3205379526835538E-3</c:v>
                </c:pt>
                <c:pt idx="11426">
                  <c:v>9.3310653116415888E-3</c:v>
                </c:pt>
                <c:pt idx="11427">
                  <c:v>9.3419510115918016E-3</c:v>
                </c:pt>
                <c:pt idx="11428">
                  <c:v>9.3532118996287744E-3</c:v>
                </c:pt>
                <c:pt idx="11429">
                  <c:v>9.3648645906582971E-3</c:v>
                </c:pt>
                <c:pt idx="11430">
                  <c:v>9.376925510712104E-3</c:v>
                </c:pt>
                <c:pt idx="11431">
                  <c:v>9.3894109678379859E-3</c:v>
                </c:pt>
                <c:pt idx="11432">
                  <c:v>9.4023372092848535E-3</c:v>
                </c:pt>
                <c:pt idx="11433">
                  <c:v>9.4157204493098383E-3</c:v>
                </c:pt>
                <c:pt idx="11434">
                  <c:v>9.4295768843730334E-3</c:v>
                </c:pt>
                <c:pt idx="11435">
                  <c:v>9.4439227060418001E-3</c:v>
                </c:pt>
                <c:pt idx="11436">
                  <c:v>9.4587741122008212E-3</c:v>
                </c:pt>
                <c:pt idx="11437">
                  <c:v>9.474147316696227E-3</c:v>
                </c:pt>
                <c:pt idx="11438">
                  <c:v>9.4900585575182286E-3</c:v>
                </c:pt>
                <c:pt idx="11439">
                  <c:v>9.506524103621055E-3</c:v>
                </c:pt>
                <c:pt idx="11440">
                  <c:v>9.5235602604743889E-3</c:v>
                </c:pt>
                <c:pt idx="11441">
                  <c:v>9.5411833744359735E-3</c:v>
                </c:pt>
                <c:pt idx="11442">
                  <c:v>9.5594098360308067E-3</c:v>
                </c:pt>
                <c:pt idx="11443">
                  <c:v>9.5782560822180538E-3</c:v>
                </c:pt>
                <c:pt idx="11444">
                  <c:v>9.5977385977229785E-3</c:v>
                </c:pt>
                <c:pt idx="11445">
                  <c:v>9.6178739155070251E-3</c:v>
                </c:pt>
                <c:pt idx="11446">
                  <c:v>9.6386786164458053E-3</c:v>
                </c:pt>
                <c:pt idx="11447">
                  <c:v>9.6601693282807703E-3</c:v>
                </c:pt>
                <c:pt idx="11448">
                  <c:v>9.6823627239072344E-3</c:v>
                </c:pt>
                <c:pt idx="11449">
                  <c:v>9.7052755190577891E-3</c:v>
                </c:pt>
                <c:pt idx="11450">
                  <c:v>9.7289244694371783E-3</c:v>
                </c:pt>
                <c:pt idx="11451">
                  <c:v>9.7533263673614447E-3</c:v>
                </c:pt>
                <c:pt idx="11452">
                  <c:v>9.7784980379513019E-3</c:v>
                </c:pt>
                <c:pt idx="11453">
                  <c:v>9.8044563349268879E-3</c:v>
                </c:pt>
                <c:pt idx="11454">
                  <c:v>9.8312180683860703E-3</c:v>
                </c:pt>
                <c:pt idx="11455">
                  <c:v>9.8587997188922059E-3</c:v>
                </c:pt>
                <c:pt idx="11456">
                  <c:v>9.8872169780023222E-3</c:v>
                </c:pt>
                <c:pt idx="11457">
                  <c:v>9.9164843768997993E-3</c:v>
                </c:pt>
                <c:pt idx="11458">
                  <c:v>9.9466151024543599E-3</c:v>
                </c:pt>
                <c:pt idx="11459">
                  <c:v>9.9776208943836223E-3</c:v>
                </c:pt>
                <c:pt idx="11460">
                  <c:v>1.0009511958041246E-2</c:v>
                </c:pt>
                <c:pt idx="11461">
                  <c:v>1.0042296889014786E-2</c:v>
                </c:pt>
                <c:pt idx="11462">
                  <c:v>1.0075982608682015E-2</c:v>
                </c:pt>
                <c:pt idx="11463">
                  <c:v>1.0110574310026909E-2</c:v>
                </c:pt>
                <c:pt idx="11464">
                  <c:v>1.0146075413052324E-2</c:v>
                </c:pt>
                <c:pt idx="11465">
                  <c:v>1.0182487529155288E-2</c:v>
                </c:pt>
                <c:pt idx="11466">
                  <c:v>1.0219810433861535E-2</c:v>
                </c:pt>
                <c:pt idx="11467">
                  <c:v>1.0258042047341879E-2</c:v>
                </c:pt>
                <c:pt idx="11468">
                  <c:v>1.0297178422161225E-2</c:v>
                </c:pt>
                <c:pt idx="11469">
                  <c:v>1.0337213737736554E-2</c:v>
                </c:pt>
                <c:pt idx="11470">
                  <c:v>1.037814030100568E-2</c:v>
                </c:pt>
                <c:pt idx="11471">
                  <c:v>1.0419948552832596E-2</c:v>
                </c:pt>
                <c:pt idx="11472">
                  <c:v>1.0462627079698989E-2</c:v>
                </c:pt>
                <c:pt idx="11473">
                  <c:v>1.0506162630253836E-2</c:v>
                </c:pt>
                <c:pt idx="11474">
                  <c:v>1.0550540136315048E-2</c:v>
                </c:pt>
                <c:pt idx="11475">
                  <c:v>1.0595742737937961E-2</c:v>
                </c:pt>
                <c:pt idx="11476">
                  <c:v>1.0641751812185737E-2</c:v>
                </c:pt>
                <c:pt idx="11477">
                  <c:v>1.0688547005256181E-2</c:v>
                </c:pt>
                <c:pt idx="11478">
                  <c:v>1.0736106267638303E-2</c:v>
                </c:pt>
                <c:pt idx="11479">
                  <c:v>1.0784405970496779E-2</c:v>
                </c:pt>
                <c:pt idx="11480">
                  <c:v>1.0833421272064651E-2</c:v>
                </c:pt>
                <c:pt idx="11481">
                  <c:v>1.0883126687251285E-2</c:v>
                </c:pt>
                <c:pt idx="11482">
                  <c:v>1.0933496556645498E-2</c:v>
                </c:pt>
                <c:pt idx="11483">
                  <c:v>1.0984505299467383E-2</c:v>
                </c:pt>
                <c:pt idx="11484">
                  <c:v>1.103612757364526E-2</c:v>
                </c:pt>
                <c:pt idx="11485">
                  <c:v>1.1088338418807263E-2</c:v>
                </c:pt>
                <c:pt idx="11486">
                  <c:v>1.1141113386447009E-2</c:v>
                </c:pt>
                <c:pt idx="11487">
                  <c:v>1.1194428658092974E-2</c:v>
                </c:pt>
                <c:pt idx="11488">
                  <c:v>1.1248261152143935E-2</c:v>
                </c:pt>
                <c:pt idx="11489">
                  <c:v>1.1302588620001665E-2</c:v>
                </c:pt>
                <c:pt idx="11490">
                  <c:v>1.1357389732106279E-2</c:v>
                </c:pt>
                <c:pt idx="11491">
                  <c:v>1.141264415445532E-2</c:v>
                </c:pt>
                <c:pt idx="11492">
                  <c:v>1.1468332616163417E-2</c:v>
                </c:pt>
                <c:pt idx="11493">
                  <c:v>1.1524436968596272E-2</c:v>
                </c:pt>
                <c:pt idx="11494">
                  <c:v>1.1580940236590178E-2</c:v>
                </c:pt>
                <c:pt idx="11495">
                  <c:v>1.1637826662246123E-2</c:v>
                </c:pt>
                <c:pt idx="11496">
                  <c:v>1.1695081741766563E-2</c:v>
                </c:pt>
                <c:pt idx="11497">
                  <c:v>1.1752692255781979E-2</c:v>
                </c:pt>
                <c:pt idx="11498">
                  <c:v>1.1810646293594728E-2</c:v>
                </c:pt>
                <c:pt idx="11499">
                  <c:v>1.186893327174794E-2</c:v>
                </c:pt>
                <c:pt idx="11500">
                  <c:v>1.192754394730884E-2</c:v>
                </c:pt>
                <c:pt idx="11501">
                  <c:v>1.1986470426237506E-2</c:v>
                </c:pt>
                <c:pt idx="11502">
                  <c:v>1.2045706167194702E-2</c:v>
                </c:pt>
                <c:pt idx="11503">
                  <c:v>1.2105245981125435E-2</c:v>
                </c:pt>
                <c:pt idx="11504">
                  <c:v>1.2165086026938519E-2</c:v>
                </c:pt>
                <c:pt idx="11505">
                  <c:v>1.2225223803586765E-2</c:v>
                </c:pt>
                <c:pt idx="11506">
                  <c:v>1.2285658138837143E-2</c:v>
                </c:pt>
                <c:pt idx="11507">
                  <c:v>1.2346389175005471E-2</c:v>
                </c:pt>
                <c:pt idx="11508">
                  <c:v>1.2407418351916376E-2</c:v>
                </c:pt>
                <c:pt idx="11509">
                  <c:v>1.2468748387335273E-2</c:v>
                </c:pt>
                <c:pt idx="11510">
                  <c:v>1.2530383255106367E-2</c:v>
                </c:pt>
                <c:pt idx="11511">
                  <c:v>1.2592328161217846E-2</c:v>
                </c:pt>
                <c:pt idx="11512">
                  <c:v>1.2654589518003455E-2</c:v>
                </c:pt>
                <c:pt idx="11513">
                  <c:v>1.2717174916677962E-2</c:v>
                </c:pt>
                <c:pt idx="11514">
                  <c:v>1.2780093098392883E-2</c:v>
                </c:pt>
                <c:pt idx="11515">
                  <c:v>1.28433539239881E-2</c:v>
                </c:pt>
                <c:pt idx="11516">
                  <c:v>1.2906968342604687E-2</c:v>
                </c:pt>
                <c:pt idx="11517">
                  <c:v>1.2970948359314541E-2</c:v>
                </c:pt>
                <c:pt idx="11518">
                  <c:v>1.3035307001912811E-2</c:v>
                </c:pt>
                <c:pt idx="11519">
                  <c:v>1.3100058287010174E-2</c:v>
                </c:pt>
                <c:pt idx="11520">
                  <c:v>1.3165217185553347E-2</c:v>
                </c:pt>
                <c:pt idx="11521">
                  <c:v>1.3230799587894032E-2</c:v>
                </c:pt>
                <c:pt idx="11522">
                  <c:v>1.3296822268518331E-2</c:v>
                </c:pt>
                <c:pt idx="11523">
                  <c:v>1.3363302850541492E-2</c:v>
                </c:pt>
                <c:pt idx="11524">
                  <c:v>1.3430259770065421E-2</c:v>
                </c:pt>
                <c:pt idx="11525">
                  <c:v>1.349771224048946E-2</c:v>
                </c:pt>
                <c:pt idx="11526">
                  <c:v>1.3565680216858646E-2</c:v>
                </c:pt>
                <c:pt idx="11527">
                  <c:v>1.3634184360327175E-2</c:v>
                </c:pt>
                <c:pt idx="11528">
                  <c:v>1.3703246002809045E-2</c:v>
                </c:pt>
                <c:pt idx="11529">
                  <c:v>1.3772887111882116E-2</c:v>
                </c:pt>
                <c:pt idx="11530">
                  <c:v>1.384313025600638E-2</c:v>
                </c:pt>
                <c:pt idx="11531">
                  <c:v>1.3913998570112458E-2</c:v>
                </c:pt>
                <c:pt idx="11532">
                  <c:v>1.3985515721611117E-2</c:v>
                </c:pt>
                <c:pt idx="11533">
                  <c:v>1.4057705876870224E-2</c:v>
                </c:pt>
                <c:pt idx="11534">
                  <c:v>1.4130593668201337E-2</c:v>
                </c:pt>
                <c:pt idx="11535">
                  <c:v>1.4204204161393619E-2</c:v>
                </c:pt>
                <c:pt idx="11536">
                  <c:v>1.4278562823829437E-2</c:v>
                </c:pt>
                <c:pt idx="11537">
                  <c:v>1.4353695493211808E-2</c:v>
                </c:pt>
                <c:pt idx="11538">
                  <c:v>1.4429628346930731E-2</c:v>
                </c:pt>
                <c:pt idx="11539">
                  <c:v>1.4506387872092076E-2</c:v>
                </c:pt>
                <c:pt idx="11540">
                  <c:v>1.4584000836229613E-2</c:v>
                </c:pt>
                <c:pt idx="11541">
                  <c:v>1.4662494182325125E-2</c:v>
                </c:pt>
                <c:pt idx="11542">
                  <c:v>1.4741894683633702E-2</c:v>
                </c:pt>
                <c:pt idx="11543">
                  <c:v>1.4822228403591426E-2</c:v>
                </c:pt>
                <c:pt idx="11544">
                  <c:v>1.4903520256201048E-2</c:v>
                </c:pt>
                <c:pt idx="11545">
                  <c:v>1.4985793779003104E-2</c:v>
                </c:pt>
                <c:pt idx="11546">
                  <c:v>1.5069070998556368E-2</c:v>
                </c:pt>
                <c:pt idx="11547">
                  <c:v>1.5153372314473874E-2</c:v>
                </c:pt>
                <c:pt idx="11548">
                  <c:v>1.523871639767508E-2</c:v>
                </c:pt>
                <c:pt idx="11549">
                  <c:v>1.5325120101863611E-2</c:v>
                </c:pt>
                <c:pt idx="11550">
                  <c:v>1.5412598387412485E-2</c:v>
                </c:pt>
                <c:pt idx="11551">
                  <c:v>1.5501164256879545E-2</c:v>
                </c:pt>
                <c:pt idx="11552">
                  <c:v>1.5590828701409954E-2</c:v>
                </c:pt>
                <c:pt idx="11553">
                  <c:v>1.5681600657315851E-2</c:v>
                </c:pt>
                <c:pt idx="11554">
                  <c:v>1.57734869721553E-2</c:v>
                </c:pt>
                <c:pt idx="11555">
                  <c:v>1.5866492379663595E-2</c:v>
                </c:pt>
                <c:pt idx="11556">
                  <c:v>1.596061948292005E-2</c:v>
                </c:pt>
                <c:pt idx="11557">
                  <c:v>1.6055868745162471E-2</c:v>
                </c:pt>
                <c:pt idx="11558">
                  <c:v>1.6152238487689364E-2</c:v>
                </c:pt>
                <c:pt idx="11559">
                  <c:v>1.6249724894317225E-2</c:v>
                </c:pt>
                <c:pt idx="11560">
                  <c:v>1.6348322021886161E-2</c:v>
                </c:pt>
                <c:pt idx="11561">
                  <c:v>1.6448021816332557E-2</c:v>
                </c:pt>
                <c:pt idx="11562">
                  <c:v>1.6548814133871513E-2</c:v>
                </c:pt>
                <c:pt idx="11563">
                  <c:v>1.6650686766855511E-2</c:v>
                </c:pt>
                <c:pt idx="11564">
                  <c:v>1.6753625473897974E-2</c:v>
                </c:pt>
                <c:pt idx="11565">
                  <c:v>1.6857614013872469E-2</c:v>
                </c:pt>
                <c:pt idx="11566">
                  <c:v>1.6962634204563291E-2</c:v>
                </c:pt>
                <c:pt idx="11567">
                  <c:v>1.7068666051155142E-2</c:v>
                </c:pt>
                <c:pt idx="11568">
                  <c:v>1.7175687931704237E-2</c:v>
                </c:pt>
                <c:pt idx="11569">
                  <c:v>1.7283676757521439E-2</c:v>
                </c:pt>
                <c:pt idx="11570">
                  <c:v>1.7392608077147115E-2</c:v>
                </c:pt>
                <c:pt idx="11571">
                  <c:v>1.7502456156878853E-2</c:v>
                </c:pt>
                <c:pt idx="11572">
                  <c:v>1.7613194058062803E-2</c:v>
                </c:pt>
                <c:pt idx="11573">
                  <c:v>1.7724793712106626E-2</c:v>
                </c:pt>
                <c:pt idx="11574">
                  <c:v>1.7837225993259404E-2</c:v>
                </c:pt>
                <c:pt idx="11575">
                  <c:v>1.7950460789170158E-2</c:v>
                </c:pt>
                <c:pt idx="11576">
                  <c:v>1.8064467069238643E-2</c:v>
                </c:pt>
                <c:pt idx="11577">
                  <c:v>1.8179212950775368E-2</c:v>
                </c:pt>
                <c:pt idx="11578">
                  <c:v>1.829466576299079E-2</c:v>
                </c:pt>
                <c:pt idx="11579">
                  <c:v>1.8410792108836355E-2</c:v>
                </c:pt>
                <c:pt idx="11580">
                  <c:v>1.8527557924722805E-2</c:v>
                </c:pt>
                <c:pt idx="11581">
                  <c:v>1.8644928538143167E-2</c:v>
                </c:pt>
                <c:pt idx="11582">
                  <c:v>1.8762868723230221E-2</c:v>
                </c:pt>
                <c:pt idx="11583">
                  <c:v>1.8881342754279905E-2</c:v>
                </c:pt>
                <c:pt idx="11584">
                  <c:v>1.9000314457274035E-2</c:v>
                </c:pt>
                <c:pt idx="11585">
                  <c:v>1.911974725943694E-2</c:v>
                </c:pt>
                <c:pt idx="11586">
                  <c:v>1.9239604236862263E-2</c:v>
                </c:pt>
                <c:pt idx="11587">
                  <c:v>1.9359848160247061E-2</c:v>
                </c:pt>
                <c:pt idx="11588">
                  <c:v>1.9480441538771653E-2</c:v>
                </c:pt>
                <c:pt idx="11589">
                  <c:v>1.9601346662164142E-2</c:v>
                </c:pt>
                <c:pt idx="11590">
                  <c:v>1.9722525640989742E-2</c:v>
                </c:pt>
                <c:pt idx="11591">
                  <c:v>1.9843940448729325E-2</c:v>
                </c:pt>
                <c:pt idx="11592">
                  <c:v>1.9965552973277657E-2</c:v>
                </c:pt>
                <c:pt idx="11593">
                  <c:v>2.0087325075814427E-2</c:v>
                </c:pt>
                <c:pt idx="11594">
                  <c:v>2.0209218643463481E-2</c:v>
                </c:pt>
                <c:pt idx="11595">
                  <c:v>2.0331195630610685E-2</c:v>
                </c:pt>
                <c:pt idx="11596">
                  <c:v>2.0453218094461864E-2</c:v>
                </c:pt>
                <c:pt idx="11597">
                  <c:v>2.0575248228294318E-2</c:v>
                </c:pt>
                <c:pt idx="11598">
                  <c:v>2.0697248392644169E-2</c:v>
                </c:pt>
                <c:pt idx="11599">
                  <c:v>2.0819181144516762E-2</c:v>
                </c:pt>
                <c:pt idx="11600">
                  <c:v>2.0941009264699315E-2</c:v>
                </c:pt>
                <c:pt idx="11601">
                  <c:v>2.1062695783252528E-2</c:v>
                </c:pt>
                <c:pt idx="11602">
                  <c:v>2.1184204003256324E-2</c:v>
                </c:pt>
                <c:pt idx="11603">
                  <c:v>2.1305497522882282E-2</c:v>
                </c:pt>
                <c:pt idx="11604">
                  <c:v>2.142654025586397E-2</c:v>
                </c:pt>
                <c:pt idx="11605">
                  <c:v>2.1547296450433941E-2</c:v>
                </c:pt>
                <c:pt idx="11606">
                  <c:v>2.1667730706794518E-2</c:v>
                </c:pt>
                <c:pt idx="11607">
                  <c:v>2.1787807993187393E-2</c:v>
                </c:pt>
                <c:pt idx="11608">
                  <c:v>2.1907493660625076E-2</c:v>
                </c:pt>
                <c:pt idx="11609">
                  <c:v>2.2026753456345551E-2</c:v>
                </c:pt>
                <c:pt idx="11610">
                  <c:v>2.2145553536049429E-2</c:v>
                </c:pt>
                <c:pt idx="11611">
                  <c:v>2.2263860474976947E-2</c:v>
                </c:pt>
                <c:pt idx="11612">
                  <c:v>2.2381641277880598E-2</c:v>
                </c:pt>
                <c:pt idx="11613">
                  <c:v>2.249886338794721E-2</c:v>
                </c:pt>
                <c:pt idx="11614">
                  <c:v>2.2615494694721266E-2</c:v>
                </c:pt>
                <c:pt idx="11615">
                  <c:v>2.2731503541080011E-2</c:v>
                </c:pt>
                <c:pt idx="11616">
                  <c:v>2.2846858729308733E-2</c:v>
                </c:pt>
                <c:pt idx="11617">
                  <c:v>2.2961529526323118E-2</c:v>
                </c:pt>
                <c:pt idx="11618">
                  <c:v>2.3075485668083835E-2</c:v>
                </c:pt>
                <c:pt idx="11619">
                  <c:v>2.3188697363246743E-2</c:v>
                </c:pt>
                <c:pt idx="11620">
                  <c:v>2.3301135296091739E-2</c:v>
                </c:pt>
                <c:pt idx="11621">
                  <c:v>2.3412770628767978E-2</c:v>
                </c:pt>
                <c:pt idx="11622">
                  <c:v>2.352357500289786E-2</c:v>
                </c:pt>
                <c:pt idx="11623">
                  <c:v>2.3633520540574653E-2</c:v>
                </c:pt>
                <c:pt idx="11624">
                  <c:v>2.3742579844790414E-2</c:v>
                </c:pt>
                <c:pt idx="11625">
                  <c:v>2.3850725999328953E-2</c:v>
                </c:pt>
                <c:pt idx="11626">
                  <c:v>2.3957932568156554E-2</c:v>
                </c:pt>
                <c:pt idx="11627">
                  <c:v>2.4064173594342538E-2</c:v>
                </c:pt>
                <c:pt idx="11628">
                  <c:v>2.4169423598539991E-2</c:v>
                </c:pt>
                <c:pt idx="11629">
                  <c:v>2.4273657577055775E-2</c:v>
                </c:pt>
                <c:pt idx="11630">
                  <c:v>2.4376850999537843E-2</c:v>
                </c:pt>
                <c:pt idx="11631">
                  <c:v>2.4478979806306762E-2</c:v>
                </c:pt>
                <c:pt idx="11632">
                  <c:v>2.4580020405356506E-2</c:v>
                </c:pt>
                <c:pt idx="11633">
                  <c:v>2.4679949669049583E-2</c:v>
                </c:pt>
                <c:pt idx="11634">
                  <c:v>2.4778744930529253E-2</c:v>
                </c:pt>
                <c:pt idx="11635">
                  <c:v>2.4876383979871599E-2</c:v>
                </c:pt>
                <c:pt idx="11636">
                  <c:v>2.4972845059998118E-2</c:v>
                </c:pt>
                <c:pt idx="11637">
                  <c:v>2.5068106862369627E-2</c:v>
                </c:pt>
                <c:pt idx="11638">
                  <c:v>2.5162148522480304E-2</c:v>
                </c:pt>
                <c:pt idx="11639">
                  <c:v>2.5254949615170396E-2</c:v>
                </c:pt>
                <c:pt idx="11640">
                  <c:v>2.5346490149774917E-2</c:v>
                </c:pt>
                <c:pt idx="11641">
                  <c:v>2.5436750565124979E-2</c:v>
                </c:pt>
                <c:pt idx="11642">
                  <c:v>2.5525711724417241E-2</c:v>
                </c:pt>
                <c:pt idx="11643">
                  <c:v>2.5613354909966662E-2</c:v>
                </c:pt>
                <c:pt idx="11644">
                  <c:v>2.5699661817856361E-2</c:v>
                </c:pt>
                <c:pt idx="11645">
                  <c:v>2.5784614552498069E-2</c:v>
                </c:pt>
                <c:pt idx="11646">
                  <c:v>2.5868195621115864E-2</c:v>
                </c:pt>
                <c:pt idx="11647">
                  <c:v>2.5950387928164835E-2</c:v>
                </c:pt>
                <c:pt idx="11648">
                  <c:v>2.6031174769696297E-2</c:v>
                </c:pt>
                <c:pt idx="11649">
                  <c:v>2.6110539827679767E-2</c:v>
                </c:pt>
                <c:pt idx="11650">
                  <c:v>2.6188467164291962E-2</c:v>
                </c:pt>
                <c:pt idx="11651">
                  <c:v>2.6264941216182048E-2</c:v>
                </c:pt>
                <c:pt idx="11652">
                  <c:v>2.633994678872198E-2</c:v>
                </c:pt>
                <c:pt idx="11653">
                  <c:v>2.6413469050250108E-2</c:v>
                </c:pt>
                <c:pt idx="11654">
                  <c:v>2.6485493577767499E-2</c:v>
                </c:pt>
                <c:pt idx="11655">
                  <c:v>2.6556006564898493E-2</c:v>
                </c:pt>
                <c:pt idx="11656">
                  <c:v>2.6624995161636279E-2</c:v>
                </c:pt>
                <c:pt idx="11657">
                  <c:v>2.6692447746933915E-2</c:v>
                </c:pt>
                <c:pt idx="11658">
                  <c:v>2.6758354058646121E-2</c:v>
                </c:pt>
                <c:pt idx="11659">
                  <c:v>2.6822705261704074E-2</c:v>
                </c:pt>
                <c:pt idx="11660">
                  <c:v>2.6885494004339091E-2</c:v>
                </c:pt>
                <c:pt idx="11661">
                  <c:v>2.6946714465284235E-2</c:v>
                </c:pt>
                <c:pt idx="11662">
                  <c:v>2.7006362392625109E-2</c:v>
                </c:pt>
                <c:pt idx="11663">
                  <c:v>2.7064435134854081E-2</c:v>
                </c:pt>
                <c:pt idx="11664">
                  <c:v>2.7120931664653118E-2</c:v>
                </c:pt>
                <c:pt idx="11665">
                  <c:v>2.7175852595906169E-2</c:v>
                </c:pt>
                <c:pt idx="11666">
                  <c:v>2.722920019441874E-2</c:v>
                </c:pt>
                <c:pt idx="11667">
                  <c:v>2.7280978382799498E-2</c:v>
                </c:pt>
                <c:pt idx="11668">
                  <c:v>2.733119273993688E-2</c:v>
                </c:pt>
                <c:pt idx="11669">
                  <c:v>2.7379850495482801E-2</c:v>
                </c:pt>
                <c:pt idx="11670">
                  <c:v>2.7426960519734828E-2</c:v>
                </c:pt>
                <c:pt idx="11671">
                  <c:v>2.7472533309288893E-2</c:v>
                </c:pt>
                <c:pt idx="11672">
                  <c:v>2.7516580968815551E-2</c:v>
                </c:pt>
                <c:pt idx="11673">
                  <c:v>2.7559117189294369E-2</c:v>
                </c:pt>
                <c:pt idx="11674">
                  <c:v>2.760015722302387E-2</c:v>
                </c:pt>
                <c:pt idx="11675">
                  <c:v>2.7639717855707242E-2</c:v>
                </c:pt>
                <c:pt idx="11676">
                  <c:v>2.7677817375897858E-2</c:v>
                </c:pt>
                <c:pt idx="11677">
                  <c:v>2.7714475542073139E-2</c:v>
                </c:pt>
                <c:pt idx="11678">
                  <c:v>2.7749713547590142E-2</c:v>
                </c:pt>
                <c:pt idx="11679">
                  <c:v>2.7783553936289434E-2</c:v>
                </c:pt>
                <c:pt idx="11680">
                  <c:v>2.7816020366736211E-2</c:v>
                </c:pt>
                <c:pt idx="11681">
                  <c:v>2.7847137253439621E-2</c:v>
                </c:pt>
                <c:pt idx="11682">
                  <c:v>2.7876929468810506E-2</c:v>
                </c:pt>
                <c:pt idx="11683">
                  <c:v>2.7905422175706851E-2</c:v>
                </c:pt>
                <c:pt idx="11684">
                  <c:v>2.7932640716119925E-2</c:v>
                </c:pt>
                <c:pt idx="11685">
                  <c:v>2.7958610510206261E-2</c:v>
                </c:pt>
                <c:pt idx="11686">
                  <c:v>2.7983356963121549E-2</c:v>
                </c:pt>
                <c:pt idx="11687">
                  <c:v>2.8006905379183909E-2</c:v>
                </c:pt>
                <c:pt idx="11688">
                  <c:v>2.8029280882993255E-2</c:v>
                </c:pt>
                <c:pt idx="11689">
                  <c:v>2.8050508347149689E-2</c:v>
                </c:pt>
                <c:pt idx="11690">
                  <c:v>2.8070612326227699E-2</c:v>
                </c:pt>
                <c:pt idx="11691">
                  <c:v>2.8089616996675441E-2</c:v>
                </c:pt>
                <c:pt idx="11692">
                  <c:v>2.810754610232151E-2</c:v>
                </c:pt>
                <c:pt idx="11693">
                  <c:v>2.8124422905183254E-2</c:v>
                </c:pt>
                <c:pt idx="11694">
                  <c:v>2.8140270141283306E-2</c:v>
                </c:pt>
                <c:pt idx="11695">
                  <c:v>2.8155109981192122E-2</c:v>
                </c:pt>
                <c:pt idx="11696">
                  <c:v>2.8168963995026261E-2</c:v>
                </c:pt>
                <c:pt idx="11697">
                  <c:v>2.8181853121642647E-2</c:v>
                </c:pt>
                <c:pt idx="11698">
                  <c:v>2.8193797641780149E-2</c:v>
                </c:pt>
                <c:pt idx="11699">
                  <c:v>2.8204817154910224E-2</c:v>
                </c:pt>
                <c:pt idx="11700">
                  <c:v>2.8214930559568384E-2</c:v>
                </c:pt>
                <c:pt idx="11701">
                  <c:v>2.8224156036948271E-2</c:v>
                </c:pt>
                <c:pt idx="11702">
                  <c:v>2.8232511037549569E-2</c:v>
                </c:pt>
                <c:pt idx="11703">
                  <c:v>2.8240012270680039E-2</c:v>
                </c:pt>
                <c:pt idx="11704">
                  <c:v>2.8246675696621638E-2</c:v>
                </c:pt>
                <c:pt idx="11705">
                  <c:v>2.8252516521278383E-2</c:v>
                </c:pt>
                <c:pt idx="11706">
                  <c:v>2.8257549193132805E-2</c:v>
                </c:pt>
                <c:pt idx="11707">
                  <c:v>2.8261787402345643E-2</c:v>
                </c:pt>
                <c:pt idx="11708">
                  <c:v>2.8265244081841237E-2</c:v>
                </c:pt>
                <c:pt idx="11709">
                  <c:v>2.8267931410228868E-2</c:v>
                </c:pt>
                <c:pt idx="11710">
                  <c:v>2.8269860816417438E-2</c:v>
                </c:pt>
                <c:pt idx="11711">
                  <c:v>2.8271042985788045E-2</c:v>
                </c:pt>
                <c:pt idx="11712">
                  <c:v>2.8271487867795746E-2</c:v>
                </c:pt>
                <c:pt idx="11713">
                  <c:v>2.8271204684878544E-2</c:v>
                </c:pt>
                <c:pt idx="11714">
                  <c:v>2.8270201942557648E-2</c:v>
                </c:pt>
                <c:pt idx="11715">
                  <c:v>2.8268487440619626E-2</c:v>
                </c:pt>
                <c:pt idx="11716">
                  <c:v>2.8266068285276242E-2</c:v>
                </c:pt>
                <c:pt idx="11717">
                  <c:v>2.826295090220424E-2</c:v>
                </c:pt>
                <c:pt idx="11718">
                  <c:v>2.8259141050372073E-2</c:v>
                </c:pt>
                <c:pt idx="11719">
                  <c:v>2.8254643836566021E-2</c:v>
                </c:pt>
                <c:pt idx="11720">
                  <c:v>2.8249463730533327E-2</c:v>
                </c:pt>
                <c:pt idx="11721">
                  <c:v>2.8243604580664383E-2</c:v>
                </c:pt>
                <c:pt idx="11722">
                  <c:v>2.8237069630140964E-2</c:v>
                </c:pt>
                <c:pt idx="11723">
                  <c:v>2.8229861533481698E-2</c:v>
                </c:pt>
                <c:pt idx="11724">
                  <c:v>2.8221982373420218E-2</c:v>
                </c:pt>
                <c:pt idx="11725">
                  <c:v>2.8213433678055452E-2</c:v>
                </c:pt>
                <c:pt idx="11726">
                  <c:v>2.8204216438217609E-2</c:v>
                </c:pt>
                <c:pt idx="11727">
                  <c:v>2.8194331124996617E-2</c:v>
                </c:pt>
                <c:pt idx="11728">
                  <c:v>2.8183777707383884E-2</c:v>
                </c:pt>
                <c:pt idx="11729">
                  <c:v>2.8172555669981066E-2</c:v>
                </c:pt>
                <c:pt idx="11730">
                  <c:v>2.8160664030733269E-2</c:v>
                </c:pt>
                <c:pt idx="11731">
                  <c:v>2.8148101358646673E-2</c:v>
                </c:pt>
                <c:pt idx="11732">
                  <c:v>2.8134865791453842E-2</c:v>
                </c:pt>
                <c:pt idx="11733">
                  <c:v>2.8120955053192606E-2</c:v>
                </c:pt>
                <c:pt idx="11734">
                  <c:v>2.8106366471667192E-2</c:v>
                </c:pt>
                <c:pt idx="11735">
                  <c:v>2.8091096995762399E-2</c:v>
                </c:pt>
                <c:pt idx="11736">
                  <c:v>2.8075143212584659E-2</c:v>
                </c:pt>
                <c:pt idx="11737">
                  <c:v>2.8058501364405394E-2</c:v>
                </c:pt>
                <c:pt idx="11738">
                  <c:v>2.8041167365384825E-2</c:v>
                </c:pt>
                <c:pt idx="11739">
                  <c:v>2.8023136818055825E-2</c:v>
                </c:pt>
                <c:pt idx="11740">
                  <c:v>2.8004405029550091E-2</c:v>
                </c:pt>
                <c:pt idx="11741">
                  <c:v>2.7984967070793707E-2</c:v>
                </c:pt>
                <c:pt idx="11742">
                  <c:v>2.7964817971786501E-2</c:v>
                </c:pt>
                <c:pt idx="11743">
                  <c:v>2.794395302732932E-2</c:v>
                </c:pt>
                <c:pt idx="11744">
                  <c:v>2.7922368045978082E-2</c:v>
                </c:pt>
                <c:pt idx="11745">
                  <c:v>2.7900059478758687E-2</c:v>
                </c:pt>
                <c:pt idx="11746">
                  <c:v>2.7877024495608624E-2</c:v>
                </c:pt>
                <c:pt idx="11747">
                  <c:v>2.7853261051403531E-2</c:v>
                </c:pt>
                <c:pt idx="11748">
                  <c:v>2.7828767944019873E-2</c:v>
                </c:pt>
                <c:pt idx="11749">
                  <c:v>2.7803544864989826E-2</c:v>
                </c:pt>
                <c:pt idx="11750">
                  <c:v>2.7777592443206506E-2</c:v>
                </c:pt>
                <c:pt idx="11751">
                  <c:v>2.7750912282115341E-2</c:v>
                </c:pt>
                <c:pt idx="11752">
                  <c:v>2.7723506990807629E-2</c:v>
                </c:pt>
                <c:pt idx="11753">
                  <c:v>2.7695380209414235E-2</c:v>
                </c:pt>
                <c:pt idx="11754">
                  <c:v>2.7666536629178652E-2</c:v>
                </c:pt>
                <c:pt idx="11755">
                  <c:v>2.7636982007572437E-2</c:v>
                </c:pt>
                <c:pt idx="11756">
                  <c:v>2.7606723178797723E-2</c:v>
                </c:pt>
                <c:pt idx="11757">
                  <c:v>2.757576806000666E-2</c:v>
                </c:pt>
                <c:pt idx="11758">
                  <c:v>2.7544125653550779E-2</c:v>
                </c:pt>
                <c:pt idx="11759">
                  <c:v>2.7511806045558841E-2</c:v>
                </c:pt>
                <c:pt idx="11760">
                  <c:v>2.7478820401126713E-2</c:v>
                </c:pt>
                <c:pt idx="11761">
                  <c:v>2.7445180956388697E-2</c:v>
                </c:pt>
                <c:pt idx="11762">
                  <c:v>2.7410901007726387E-2</c:v>
                </c:pt>
                <c:pt idx="11763">
                  <c:v>2.7375994898357455E-2</c:v>
                </c:pt>
                <c:pt idx="11764">
                  <c:v>2.734047800253488E-2</c:v>
                </c:pt>
                <c:pt idx="11765">
                  <c:v>2.7304366707574142E-2</c:v>
                </c:pt>
                <c:pt idx="11766">
                  <c:v>2.7267678336623538E-2</c:v>
                </c:pt>
                <c:pt idx="11767">
                  <c:v>2.7230430888991134E-2</c:v>
                </c:pt>
                <c:pt idx="11768">
                  <c:v>2.7192642632159012E-2</c:v>
                </c:pt>
                <c:pt idx="11769">
                  <c:v>2.7154331767185388E-2</c:v>
                </c:pt>
                <c:pt idx="11770">
                  <c:v>2.7115516251728179E-2</c:v>
                </c:pt>
                <c:pt idx="11771">
                  <c:v>2.7076213690788199E-2</c:v>
                </c:pt>
                <c:pt idx="11772">
                  <c:v>2.7036441239851949E-2</c:v>
                </c:pt>
                <c:pt idx="11773">
                  <c:v>2.6996215517314522E-2</c:v>
                </c:pt>
                <c:pt idx="11774">
                  <c:v>2.6955552525567354E-2</c:v>
                </c:pt>
                <c:pt idx="11775">
                  <c:v>2.6914467580258415E-2</c:v>
                </c:pt>
                <c:pt idx="11776">
                  <c:v>2.6872975247255838E-2</c:v>
                </c:pt>
                <c:pt idx="11777">
                  <c:v>2.6831089286865738E-2</c:v>
                </c:pt>
                <c:pt idx="11778">
                  <c:v>2.6788822604873797E-2</c:v>
                </c:pt>
                <c:pt idx="11779">
                  <c:v>2.6746187209997926E-2</c:v>
                </c:pt>
                <c:pt idx="11780">
                  <c:v>2.6703194177357482E-2</c:v>
                </c:pt>
                <c:pt idx="11781">
                  <c:v>2.6659853617581285E-2</c:v>
                </c:pt>
                <c:pt idx="11782">
                  <c:v>2.6616174651193491E-2</c:v>
                </c:pt>
                <c:pt idx="11783">
                  <c:v>2.6572165387932382E-2</c:v>
                </c:pt>
                <c:pt idx="11784">
                  <c:v>2.6527832910672736E-2</c:v>
                </c:pt>
                <c:pt idx="11785">
                  <c:v>2.6483183263637515E-2</c:v>
                </c:pt>
                <c:pt idx="11786">
                  <c:v>2.6438221444599338E-2</c:v>
                </c:pt>
                <c:pt idx="11787">
                  <c:v>2.6392951400785951E-2</c:v>
                </c:pt>
                <c:pt idx="11788">
                  <c:v>2.6347376028218131E-2</c:v>
                </c:pt>
                <c:pt idx="11789">
                  <c:v>2.6301497174220922E-2</c:v>
                </c:pt>
                <c:pt idx="11790">
                  <c:v>2.6255315642862504E-2</c:v>
                </c:pt>
                <c:pt idx="11791">
                  <c:v>2.6208831203086657E-2</c:v>
                </c:pt>
                <c:pt idx="11792">
                  <c:v>2.6162042599317065E-2</c:v>
                </c:pt>
                <c:pt idx="11793">
                  <c:v>2.6114947564322713E-2</c:v>
                </c:pt>
                <c:pt idx="11794">
                  <c:v>2.606754283414494E-2</c:v>
                </c:pt>
                <c:pt idx="11795">
                  <c:v>2.6019824164897044E-2</c:v>
                </c:pt>
                <c:pt idx="11796">
                  <c:v>2.5971786351257457E-2</c:v>
                </c:pt>
                <c:pt idx="11797">
                  <c:v>2.5923423246487467E-2</c:v>
                </c:pt>
                <c:pt idx="11798">
                  <c:v>2.5874727783813754E-2</c:v>
                </c:pt>
                <c:pt idx="11799">
                  <c:v>2.5825691999024743E-2</c:v>
                </c:pt>
                <c:pt idx="11800">
                  <c:v>2.5776307054139178E-2</c:v>
                </c:pt>
                <c:pt idx="11801">
                  <c:v>2.5726563262012399E-2</c:v>
                </c:pt>
                <c:pt idx="11802">
                  <c:v>2.5676450111755202E-2</c:v>
                </c:pt>
                <c:pt idx="11803">
                  <c:v>2.5625956294846288E-2</c:v>
                </c:pt>
                <c:pt idx="11804">
                  <c:v>2.5575069731828052E-2</c:v>
                </c:pt>
                <c:pt idx="11805">
                  <c:v>2.5523777599481136E-2</c:v>
                </c:pt>
                <c:pt idx="11806">
                  <c:v>2.5472066358380733E-2</c:v>
                </c:pt>
                <c:pt idx="11807">
                  <c:v>2.5419921780743728E-2</c:v>
                </c:pt>
                <c:pt idx="11808">
                  <c:v>2.5367328978481551E-2</c:v>
                </c:pt>
                <c:pt idx="11809">
                  <c:v>2.5314272431380038E-2</c:v>
                </c:pt>
                <c:pt idx="11810">
                  <c:v>2.5260736015332508E-2</c:v>
                </c:pt>
                <c:pt idx="11811">
                  <c:v>2.520670303055806E-2</c:v>
                </c:pt>
                <c:pt idx="11812">
                  <c:v>2.5152156229741748E-2</c:v>
                </c:pt>
                <c:pt idx="11813">
                  <c:v>2.5097077846038356E-2</c:v>
                </c:pt>
                <c:pt idx="11814">
                  <c:v>2.504144962088586E-2</c:v>
                </c:pt>
                <c:pt idx="11815">
                  <c:v>2.4985252831579114E-2</c:v>
                </c:pt>
                <c:pt idx="11816">
                  <c:v>2.4928468318558335E-2</c:v>
                </c:pt>
                <c:pt idx="11817">
                  <c:v>2.487107651237103E-2</c:v>
                </c:pt>
                <c:pt idx="11818">
                  <c:v>2.4813057460269218E-2</c:v>
                </c:pt>
                <c:pt idx="11819">
                  <c:v>2.4754390852408246E-2</c:v>
                </c:pt>
                <c:pt idx="11820">
                  <c:v>2.4695056047615686E-2</c:v>
                </c:pt>
                <c:pt idx="11821">
                  <c:v>2.4635032098702738E-2</c:v>
                </c:pt>
                <c:pt idx="11822">
                  <c:v>2.4574297777293343E-2</c:v>
                </c:pt>
                <c:pt idx="11823">
                  <c:v>2.4512831598148824E-2</c:v>
                </c:pt>
                <c:pt idx="11824">
                  <c:v>2.4450611842968713E-2</c:v>
                </c:pt>
                <c:pt idx="11825">
                  <c:v>2.4387616583650715E-2</c:v>
                </c:pt>
                <c:pt idx="11826">
                  <c:v>2.4323823704995404E-2</c:v>
                </c:pt>
                <c:pt idx="11827">
                  <c:v>2.4259210926843175E-2</c:v>
                </c:pt>
                <c:pt idx="11828">
                  <c:v>2.4193755825632979E-2</c:v>
                </c:pt>
                <c:pt idx="11829">
                  <c:v>2.4127435904378852E-2</c:v>
                </c:pt>
                <c:pt idx="11830">
                  <c:v>2.4060228816591464E-2</c:v>
                </c:pt>
                <c:pt idx="11831">
                  <c:v>2.3992112715103774E-2</c:v>
                </c:pt>
                <c:pt idx="11832">
                  <c:v>2.3923066536314951E-2</c:v>
                </c:pt>
                <c:pt idx="11833">
                  <c:v>2.3853070147941535E-2</c:v>
                </c:pt>
                <c:pt idx="11834">
                  <c:v>2.3782104437304743E-2</c:v>
                </c:pt>
                <c:pt idx="11835">
                  <c:v>2.3710151387596985E-2</c:v>
                </c:pt>
                <c:pt idx="11836">
                  <c:v>2.3637194144914216E-2</c:v>
                </c:pt>
                <c:pt idx="11837">
                  <c:v>2.3563217076692816E-2</c:v>
                </c:pt>
                <c:pt idx="11838">
                  <c:v>2.3488205822079184E-2</c:v>
                </c:pt>
                <c:pt idx="11839">
                  <c:v>2.3412147334733676E-2</c:v>
                </c:pt>
                <c:pt idx="11840">
                  <c:v>2.3335029918549088E-2</c:v>
                </c:pt>
                <c:pt idx="11841">
                  <c:v>2.3256843256741894E-2</c:v>
                </c:pt>
                <c:pt idx="11842">
                  <c:v>2.3177578434754688E-2</c:v>
                </c:pt>
                <c:pt idx="11843">
                  <c:v>2.3097227957387594E-2</c:v>
                </c:pt>
                <c:pt idx="11844">
                  <c:v>2.3015785760557805E-2</c:v>
                </c:pt>
                <c:pt idx="11845">
                  <c:v>2.2933247218067127E-2</c:v>
                </c:pt>
                <c:pt idx="11846">
                  <c:v>2.2849609143739878E-2</c:v>
                </c:pt>
                <c:pt idx="11847">
                  <c:v>2.2764869789275999E-2</c:v>
                </c:pt>
                <c:pt idx="11848">
                  <c:v>2.2679028838146983E-2</c:v>
                </c:pt>
                <c:pt idx="11849">
                  <c:v>2.2592087395846738E-2</c:v>
                </c:pt>
                <c:pt idx="11850">
                  <c:v>2.2504047976793277E-2</c:v>
                </c:pt>
                <c:pt idx="11851">
                  <c:v>2.2414914488162203E-2</c:v>
                </c:pt>
                <c:pt idx="11852">
                  <c:v>2.2324692210918713E-2</c:v>
                </c:pt>
                <c:pt idx="11853">
                  <c:v>2.2233387778300428E-2</c:v>
                </c:pt>
                <c:pt idx="11854">
                  <c:v>2.2141009151990108E-2</c:v>
                </c:pt>
                <c:pt idx="11855">
                  <c:v>2.204756559620465E-2</c:v>
                </c:pt>
                <c:pt idx="11856">
                  <c:v>2.1953067649913803E-2</c:v>
                </c:pt>
                <c:pt idx="11857">
                  <c:v>2.185752709738981E-2</c:v>
                </c:pt>
                <c:pt idx="11858">
                  <c:v>2.1760956937280331E-2</c:v>
                </c:pt>
                <c:pt idx="11859">
                  <c:v>2.1663371350380899E-2</c:v>
                </c:pt>
                <c:pt idx="11860">
                  <c:v>2.1564785666278005E-2</c:v>
                </c:pt>
                <c:pt idx="11861">
                  <c:v>2.1465216329020483E-2</c:v>
                </c:pt>
                <c:pt idx="11862">
                  <c:v>2.1364680861968206E-2</c:v>
                </c:pt>
                <c:pt idx="11863">
                  <c:v>2.1263197831957945E-2</c:v>
                </c:pt>
                <c:pt idx="11864">
                  <c:v>2.1160786812916881E-2</c:v>
                </c:pt>
                <c:pt idx="11865">
                  <c:v>2.1057468349046503E-2</c:v>
                </c:pt>
                <c:pt idx="11866">
                  <c:v>2.0953263917690691E-2</c:v>
                </c:pt>
                <c:pt idx="11867">
                  <c:v>2.084819589199479E-2</c:v>
                </c:pt>
                <c:pt idx="11868">
                  <c:v>2.0742287503454655E-2</c:v>
                </c:pt>
                <c:pt idx="11869">
                  <c:v>2.0635562804447664E-2</c:v>
                </c:pt>
                <c:pt idx="11870">
                  <c:v>2.0528046630831295E-2</c:v>
                </c:pt>
                <c:pt idx="11871">
                  <c:v>2.0419764564688029E-2</c:v>
                </c:pt>
                <c:pt idx="11872">
                  <c:v>2.031074289728952E-2</c:v>
                </c:pt>
                <c:pt idx="11873">
                  <c:v>2.0201008592347355E-2</c:v>
                </c:pt>
                <c:pt idx="11874">
                  <c:v>2.009058924961182E-2</c:v>
                </c:pt>
                <c:pt idx="11875">
                  <c:v>1.9979513068875257E-2</c:v>
                </c:pt>
                <c:pt idx="11876">
                  <c:v>1.9867808814431363E-2</c:v>
                </c:pt>
                <c:pt idx="11877">
                  <c:v>1.9755505780037465E-2</c:v>
                </c:pt>
                <c:pt idx="11878">
                  <c:v>1.9642633754421875E-2</c:v>
                </c:pt>
                <c:pt idx="11879">
                  <c:v>1.9529222987374747E-2</c:v>
                </c:pt>
                <c:pt idx="11880">
                  <c:v>1.9415304156456422E-2</c:v>
                </c:pt>
                <c:pt idx="11881">
                  <c:v>1.9300908334353918E-2</c:v>
                </c:pt>
                <c:pt idx="11882">
                  <c:v>1.9186066956912332E-2</c:v>
                </c:pt>
                <c:pt idx="11883">
                  <c:v>1.9070811791864851E-2</c:v>
                </c:pt>
                <c:pt idx="11884">
                  <c:v>1.8955174908281767E-2</c:v>
                </c:pt>
                <c:pt idx="11885">
                  <c:v>1.8839188646756017E-2</c:v>
                </c:pt>
                <c:pt idx="11886">
                  <c:v>1.8722885590339966E-2</c:v>
                </c:pt>
                <c:pt idx="11887">
                  <c:v>1.8606298536245625E-2</c:v>
                </c:pt>
                <c:pt idx="11888">
                  <c:v>1.8489460468317901E-2</c:v>
                </c:pt>
                <c:pt idx="11889">
                  <c:v>1.8372404530288343E-2</c:v>
                </c:pt>
                <c:pt idx="11890">
                  <c:v>1.825516399981476E-2</c:v>
                </c:pt>
                <c:pt idx="11891">
                  <c:v>1.8137772214507165E-2</c:v>
                </c:pt>
                <c:pt idx="11892">
                  <c:v>1.8020262344841106E-2</c:v>
                </c:pt>
                <c:pt idx="11893">
                  <c:v>1.7902667042875062E-2</c:v>
                </c:pt>
                <c:pt idx="11894">
                  <c:v>1.778501815547379E-2</c:v>
                </c:pt>
                <c:pt idx="11895">
                  <c:v>1.7667346573648178E-2</c:v>
                </c:pt>
                <c:pt idx="11896">
                  <c:v>1.7549682141293699E-2</c:v>
                </c:pt>
                <c:pt idx="11897">
                  <c:v>1.7432053576074687E-2</c:v>
                </c:pt>
                <c:pt idx="11898">
                  <c:v>1.7314488399673835E-2</c:v>
                </c:pt>
                <c:pt idx="11899">
                  <c:v>1.7197012876765738E-2</c:v>
                </c:pt>
                <c:pt idx="11900">
                  <c:v>1.707965196218374E-2</c:v>
                </c:pt>
                <c:pt idx="11901">
                  <c:v>1.6962429255774993E-2</c:v>
                </c:pt>
                <c:pt idx="11902">
                  <c:v>1.6845366964461077E-2</c:v>
                </c:pt>
                <c:pt idx="11903">
                  <c:v>1.6728485871042535E-2</c:v>
                </c:pt>
                <c:pt idx="11904">
                  <c:v>1.6611805309306019E-2</c:v>
                </c:pt>
                <c:pt idx="11905">
                  <c:v>1.6495343145013195E-2</c:v>
                </c:pt>
                <c:pt idx="11906">
                  <c:v>1.6379115762369282E-2</c:v>
                </c:pt>
                <c:pt idx="11907">
                  <c:v>1.6263138055587986E-2</c:v>
                </c:pt>
                <c:pt idx="11908">
                  <c:v>1.6147423425187723E-2</c:v>
                </c:pt>
                <c:pt idx="11909">
                  <c:v>1.60319837786712E-2</c:v>
                </c:pt>
                <c:pt idx="11910">
                  <c:v>1.5916829535257387E-2</c:v>
                </c:pt>
                <c:pt idx="11911">
                  <c:v>1.5801969634351119E-2</c:v>
                </c:pt>
                <c:pt idx="11912">
                  <c:v>1.5687411547451322E-2</c:v>
                </c:pt>
                <c:pt idx="11913">
                  <c:v>1.5573161293213773E-2</c:v>
                </c:pt>
                <c:pt idx="11914">
                  <c:v>1.5459223455398964E-2</c:v>
                </c:pt>
                <c:pt idx="11915">
                  <c:v>1.5345601203449822E-2</c:v>
                </c:pt>
                <c:pt idx="11916">
                  <c:v>1.523229637063391E-2</c:v>
                </c:pt>
                <c:pt idx="11917">
                  <c:v>1.5119309708349384E-2</c:v>
                </c:pt>
                <c:pt idx="11918">
                  <c:v>1.500664128368407E-2</c:v>
                </c:pt>
                <c:pt idx="11919">
                  <c:v>1.4894290806672697E-2</c:v>
                </c:pt>
                <c:pt idx="11920">
                  <c:v>1.4782257806091976E-2</c:v>
                </c:pt>
                <c:pt idx="11921">
                  <c:v>1.4670541740344264E-2</c:v>
                </c:pt>
                <c:pt idx="11922">
                  <c:v>1.455914209667639E-2</c:v>
                </c:pt>
                <c:pt idx="11923">
                  <c:v>1.4448058481708303E-2</c:v>
                </c:pt>
                <c:pt idx="11924">
                  <c:v>1.433729070383568E-2</c:v>
                </c:pt>
                <c:pt idx="11925">
                  <c:v>1.4226838847954441E-2</c:v>
                </c:pt>
                <c:pt idx="11926">
                  <c:v>1.4116703342933362E-2</c:v>
                </c:pt>
                <c:pt idx="11927">
                  <c:v>1.4006885022244068E-2</c:v>
                </c:pt>
                <c:pt idx="11928">
                  <c:v>1.3897385178140678E-2</c:v>
                </c:pt>
                <c:pt idx="11929">
                  <c:v>1.3788205609765489E-2</c:v>
                </c:pt>
                <c:pt idx="11930">
                  <c:v>1.3679348665541229E-2</c:v>
                </c:pt>
                <c:pt idx="11931">
                  <c:v>1.3570817280195185E-2</c:v>
                </c:pt>
                <c:pt idx="11932">
                  <c:v>1.346261500674561E-2</c:v>
                </c:pt>
                <c:pt idx="11933">
                  <c:v>1.33547460437666E-2</c:v>
                </c:pt>
                <c:pt idx="11934">
                  <c:v>1.3247215258233573E-2</c:v>
                </c:pt>
                <c:pt idx="11935">
                  <c:v>1.3140028204237941E-2</c:v>
                </c:pt>
                <c:pt idx="11936">
                  <c:v>1.3033191137846668E-2</c:v>
                </c:pt>
                <c:pt idx="11937">
                  <c:v>1.2926711028369601E-2</c:v>
                </c:pt>
                <c:pt idx="11938">
                  <c:v>1.2820595566285193E-2</c:v>
                </c:pt>
                <c:pt idx="11939">
                  <c:v>1.2714853168063591E-2</c:v>
                </c:pt>
                <c:pt idx="11940">
                  <c:v>1.2609492978114497E-2</c:v>
                </c:pt>
                <c:pt idx="11941">
                  <c:v>1.2504524868076121E-2</c:v>
                </c:pt>
                <c:pt idx="11942">
                  <c:v>1.2399959433651008E-2</c:v>
                </c:pt>
                <c:pt idx="11943">
                  <c:v>1.2295807989184318E-2</c:v>
                </c:pt>
                <c:pt idx="11944">
                  <c:v>1.2192082560170072E-2</c:v>
                </c:pt>
                <c:pt idx="11945">
                  <c:v>1.2088795873860615E-2</c:v>
                </c:pt>
                <c:pt idx="11946">
                  <c:v>1.1985961348148458E-2</c:v>
                </c:pt>
                <c:pt idx="11947">
                  <c:v>1.1883593078875293E-2</c:v>
                </c:pt>
                <c:pt idx="11948">
                  <c:v>1.1781705825720131E-2</c:v>
                </c:pt>
                <c:pt idx="11949">
                  <c:v>1.1680314996806863E-2</c:v>
                </c:pt>
                <c:pt idx="11950">
                  <c:v>1.1579436632164909E-2</c:v>
                </c:pt>
                <c:pt idx="11951">
                  <c:v>1.1479087386168908E-2</c:v>
                </c:pt>
                <c:pt idx="11952">
                  <c:v>1.1379284509076082E-2</c:v>
                </c:pt>
                <c:pt idx="11953">
                  <c:v>1.1280045827773125E-2</c:v>
                </c:pt>
                <c:pt idx="11954">
                  <c:v>1.1181389725837635E-2</c:v>
                </c:pt>
                <c:pt idx="11955">
                  <c:v>1.108333512301287E-2</c:v>
                </c:pt>
                <c:pt idx="11956">
                  <c:v>1.0985901454188502E-2</c:v>
                </c:pt>
                <c:pt idx="11957">
                  <c:v>1.088910864797408E-2</c:v>
                </c:pt>
                <c:pt idx="11958">
                  <c:v>1.0792977104946507E-2</c:v>
                </c:pt>
                <c:pt idx="11959">
                  <c:v>1.069752767564742E-2</c:v>
                </c:pt>
                <c:pt idx="11960">
                  <c:v>1.0602781638401169E-2</c:v>
                </c:pt>
                <c:pt idx="11961">
                  <c:v>1.0508760677019521E-2</c:v>
                </c:pt>
                <c:pt idx="11962">
                  <c:v>1.0415486858454214E-2</c:v>
                </c:pt>
                <c:pt idx="11963">
                  <c:v>1.0322982610454372E-2</c:v>
                </c:pt>
                <c:pt idx="11964">
                  <c:v>1.0231270699281399E-2</c:v>
                </c:pt>
                <c:pt idx="11965">
                  <c:v>1.0140374207530063E-2</c:v>
                </c:pt>
                <c:pt idx="11966">
                  <c:v>1.0050316512100671E-2</c:v>
                </c:pt>
                <c:pt idx="11967">
                  <c:v>9.9611212623635249E-3</c:v>
                </c:pt>
                <c:pt idx="11968">
                  <c:v>9.8728123585535184E-3</c:v>
                </c:pt>
                <c:pt idx="11969">
                  <c:v>9.7854139304294468E-3</c:v>
                </c:pt>
                <c:pt idx="11970">
                  <c:v>9.6989503162294918E-3</c:v>
                </c:pt>
                <c:pt idx="11971">
                  <c:v>9.6134460419514019E-3</c:v>
                </c:pt>
                <c:pt idx="11972">
                  <c:v>9.5289258009831485E-3</c:v>
                </c:pt>
                <c:pt idx="11973">
                  <c:v>9.4454144341072771E-3</c:v>
                </c:pt>
                <c:pt idx="11974">
                  <c:v>9.3629369098994757E-3</c:v>
                </c:pt>
                <c:pt idx="11975">
                  <c:v>9.2815183055399049E-3</c:v>
                </c:pt>
                <c:pt idx="11976">
                  <c:v>9.2011837880532632E-3</c:v>
                </c:pt>
                <c:pt idx="11977">
                  <c:v>9.1219585959917329E-3</c:v>
                </c:pt>
                <c:pt idx="11978">
                  <c:v>9.0438680215729015E-3</c:v>
                </c:pt>
                <c:pt idx="11979">
                  <c:v>8.9669373444494285E-3</c:v>
                </c:pt>
                <c:pt idx="11980">
                  <c:v>8.891191611951994E-3</c:v>
                </c:pt>
                <c:pt idx="11981">
                  <c:v>8.8166552947477883E-3</c:v>
                </c:pt>
                <c:pt idx="11982">
                  <c:v>8.743352006743043E-3</c:v>
                </c:pt>
                <c:pt idx="11983">
                  <c:v>8.6713043608927474E-3</c:v>
                </c:pt>
                <c:pt idx="11984">
                  <c:v>8.6005338841585715E-3</c:v>
                </c:pt>
                <c:pt idx="11985">
                  <c:v>8.5310609443398147E-3</c:v>
                </c:pt>
                <c:pt idx="11986">
                  <c:v>8.4629046860024183E-3</c:v>
                </c:pt>
                <c:pt idx="11987">
                  <c:v>8.3960829748719636E-3</c:v>
                </c:pt>
                <c:pt idx="11988">
                  <c:v>8.3306123501669244E-3</c:v>
                </c:pt>
                <c:pt idx="11989">
                  <c:v>8.2665079843743366E-3</c:v>
                </c:pt>
                <c:pt idx="11990">
                  <c:v>8.2037836499921513E-3</c:v>
                </c:pt>
                <c:pt idx="11991">
                  <c:v>8.1424516927835876E-3</c:v>
                </c:pt>
                <c:pt idx="11992">
                  <c:v>8.0825230111094722E-3</c:v>
                </c:pt>
                <c:pt idx="11993">
                  <c:v>8.0240070409242168E-3</c:v>
                </c:pt>
                <c:pt idx="11994">
                  <c:v>7.9669117460404674E-3</c:v>
                </c:pt>
                <c:pt idx="11995">
                  <c:v>7.9112436132858632E-3</c:v>
                </c:pt>
                <c:pt idx="11996">
                  <c:v>7.8570076521933888E-3</c:v>
                </c:pt>
                <c:pt idx="11997">
                  <c:v>7.8042073988841684E-3</c:v>
                </c:pt>
                <c:pt idx="11998">
                  <c:v>7.7528449238180985E-3</c:v>
                </c:pt>
                <c:pt idx="11999">
                  <c:v>7.7029208431040833E-3</c:v>
                </c:pt>
                <c:pt idx="12000">
                  <c:v>7.6544343330769956E-3</c:v>
                </c:pt>
                <c:pt idx="12001">
                  <c:v>7.607383147863642E-3</c:v>
                </c:pt>
                <c:pt idx="12002">
                  <c:v>7.5617636396742849E-3</c:v>
                </c:pt>
                <c:pt idx="12003">
                  <c:v>7.5175707815703634E-3</c:v>
                </c:pt>
                <c:pt idx="12004">
                  <c:v>7.474798239194576E-3</c:v>
                </c:pt>
                <c:pt idx="12005">
                  <c:v>7.4334385918604917E-3</c:v>
                </c:pt>
                <c:pt idx="12006">
                  <c:v>7.3934836751064995E-3</c:v>
                </c:pt>
                <c:pt idx="12007">
                  <c:v>7.3549248638552101E-3</c:v>
                </c:pt>
                <c:pt idx="12008">
                  <c:v>7.3177532274296834E-3</c:v>
                </c:pt>
                <c:pt idx="12009">
                  <c:v>7.2819596296927304E-3</c:v>
                </c:pt>
                <c:pt idx="12010">
                  <c:v>7.2475348193759758E-3</c:v>
                </c:pt>
                <c:pt idx="12011">
                  <c:v>7.2144695130977269E-3</c:v>
                </c:pt>
                <c:pt idx="12012">
                  <c:v>7.1827544715289977E-3</c:v>
                </c:pt>
                <c:pt idx="12013">
                  <c:v>7.1523805690699082E-3</c:v>
                </c:pt>
                <c:pt idx="12014">
                  <c:v>7.1233388573815068E-3</c:v>
                </c:pt>
                <c:pt idx="12015">
                  <c:v>7.0956206231048207E-3</c:v>
                </c:pt>
                <c:pt idx="12016">
                  <c:v>7.069217440085881E-3</c:v>
                </c:pt>
                <c:pt idx="12017">
                  <c:v>7.0441212164128585E-3</c:v>
                </c:pt>
                <c:pt idx="12018">
                  <c:v>7.0203242365591192E-3</c:v>
                </c:pt>
                <c:pt idx="12019">
                  <c:v>6.9978191989141132E-3</c:v>
                </c:pt>
                <c:pt idx="12020">
                  <c:v>6.9765992489722742E-3</c:v>
                </c:pt>
                <c:pt idx="12021">
                  <c:v>6.9566580084389311E-3</c:v>
                </c:pt>
                <c:pt idx="12022">
                  <c:v>6.9379896005010867E-3</c:v>
                </c:pt>
                <c:pt idx="12023">
                  <c:v>6.9205886715004231E-3</c:v>
                </c:pt>
                <c:pt idx="12024">
                  <c:v>6.9044504092354419E-3</c:v>
                </c:pt>
                <c:pt idx="12025">
                  <c:v>6.8895705581096638E-3</c:v>
                </c:pt>
                <c:pt idx="12026">
                  <c:v>6.8759454313331173E-3</c:v>
                </c:pt>
                <c:pt idx="12027">
                  <c:v>6.8635719203749227E-3</c:v>
                </c:pt>
                <c:pt idx="12028">
                  <c:v>6.852447501855664E-3</c:v>
                </c:pt>
                <c:pt idx="12029">
                  <c:v>6.8425702420594819E-3</c:v>
                </c:pt>
                <c:pt idx="12030">
                  <c:v>6.8339387992372826E-3</c:v>
                </c:pt>
                <c:pt idx="12031">
                  <c:v>6.8265524238642272E-3</c:v>
                </c:pt>
                <c:pt idx="12032">
                  <c:v>6.8204109570067888E-3</c:v>
                </c:pt>
                <c:pt idx="12033">
                  <c:v>6.8155148269469553E-3</c:v>
                </c:pt>
                <c:pt idx="12034">
                  <c:v>6.8118650442037477E-3</c:v>
                </c:pt>
                <c:pt idx="12035">
                  <c:v>6.809463195085185E-3</c:v>
                </c:pt>
                <c:pt idx="12036">
                  <c:v>6.808311433896928E-3</c:v>
                </c:pt>
                <c:pt idx="12037">
                  <c:v>6.8084124739271968E-3</c:v>
                </c:pt>
                <c:pt idx="12038">
                  <c:v>6.8097695773212397E-3</c:v>
                </c:pt>
                <c:pt idx="12039">
                  <c:v>6.8123865439525333E-3</c:v>
                </c:pt>
                <c:pt idx="12040">
                  <c:v>6.8162676993919974E-3</c:v>
                </c:pt>
                <c:pt idx="12041">
                  <c:v>6.8214178820708345E-3</c:v>
                </c:pt>
                <c:pt idx="12042">
                  <c:v>6.8278424297272726E-3</c:v>
                </c:pt>
                <c:pt idx="12043">
                  <c:v>6.8355471652221875E-3</c:v>
                </c:pt>
                <c:pt idx="12044">
                  <c:v>6.844538381803671E-3</c:v>
                </c:pt>
                <c:pt idx="12045">
                  <c:v>6.8548228278958127E-3</c:v>
                </c:pt>
                <c:pt idx="12046">
                  <c:v>6.8664076914823641E-3</c:v>
                </c:pt>
                <c:pt idx="12047">
                  <c:v>6.8793005841515688E-3</c:v>
                </c:pt>
                <c:pt idx="12048">
                  <c:v>6.8935095248643342E-3</c:v>
                </c:pt>
                <c:pt idx="12049">
                  <c:v>6.9090429235037906E-3</c:v>
                </c:pt>
                <c:pt idx="12050">
                  <c:v>6.9259095642605021E-3</c:v>
                </c:pt>
                <c:pt idx="12051">
                  <c:v>6.9441185889040236E-3</c:v>
                </c:pt>
                <c:pt idx="12052">
                  <c:v>6.9636794799878242E-3</c:v>
                </c:pt>
                <c:pt idx="12053">
                  <c:v>6.9846020440314594E-3</c:v>
                </c:pt>
                <c:pt idx="12054">
                  <c:v>7.0068963947205942E-3</c:v>
                </c:pt>
                <c:pt idx="12055">
                  <c:v>7.0305729361624519E-3</c:v>
                </c:pt>
                <c:pt idx="12056">
                  <c:v>7.0556423462314801E-3</c:v>
                </c:pt>
                <c:pt idx="12057">
                  <c:v>7.082115560037172E-3</c:v>
                </c:pt>
                <c:pt idx="12058">
                  <c:v>7.1100037535435047E-3</c:v>
                </c:pt>
                <c:pt idx="12059">
                  <c:v>7.1393183273668762E-3</c:v>
                </c:pt>
                <c:pt idx="12060">
                  <c:v>7.1700708907771801E-3</c:v>
                </c:pt>
                <c:pt idx="12061">
                  <c:v>7.2022732459243802E-3</c:v>
                </c:pt>
                <c:pt idx="12062">
                  <c:v>7.2359373723108389E-3</c:v>
                </c:pt>
                <c:pt idx="12063">
                  <c:v>7.2710754115277634E-3</c:v>
                </c:pt>
                <c:pt idx="12064">
                  <c:v>7.3076996522720679E-3</c:v>
                </c:pt>
                <c:pt idx="12065">
                  <c:v>7.3458225156584084E-3</c:v>
                </c:pt>
                <c:pt idx="12066">
                  <c:v>7.3854565311196468E-3</c:v>
                </c:pt>
                <c:pt idx="12067">
                  <c:v>7.4266142819751982E-3</c:v>
                </c:pt>
                <c:pt idx="12068">
                  <c:v>7.4693083264362912E-3</c:v>
                </c:pt>
                <c:pt idx="12069">
                  <c:v>7.5135511316391642E-3</c:v>
                </c:pt>
                <c:pt idx="12070">
                  <c:v>7.5593550349760527E-3</c:v>
                </c:pt>
                <c:pt idx="12071">
                  <c:v>7.6067322174516623E-3</c:v>
                </c:pt>
                <c:pt idx="12072">
                  <c:v>7.6556946796601279E-3</c:v>
                </c:pt>
                <c:pt idx="12073">
                  <c:v>7.7062542198338291E-3</c:v>
                </c:pt>
                <c:pt idx="12074">
                  <c:v>7.7584224138406623E-3</c:v>
                </c:pt>
                <c:pt idx="12075">
                  <c:v>7.8122105970276591E-3</c:v>
                </c:pt>
                <c:pt idx="12076">
                  <c:v>7.8676298478132442E-3</c:v>
                </c:pt>
                <c:pt idx="12077">
                  <c:v>7.9246909729341723E-3</c:v>
                </c:pt>
                <c:pt idx="12078">
                  <c:v>7.9834044942568398E-3</c:v>
                </c:pt>
                <c:pt idx="12079">
                  <c:v>8.0437806370661294E-3</c:v>
                </c:pt>
                <c:pt idx="12080">
                  <c:v>8.1058293197483859E-3</c:v>
                </c:pt>
                <c:pt idx="12081">
                  <c:v>8.1695601447885156E-3</c:v>
                </c:pt>
                <c:pt idx="12082">
                  <c:v>8.2349823910043696E-3</c:v>
                </c:pt>
                <c:pt idx="12083">
                  <c:v>8.3021050069448151E-3</c:v>
                </c:pt>
                <c:pt idx="12084">
                  <c:v>8.3709366053809006E-3</c:v>
                </c:pt>
                <c:pt idx="12085">
                  <c:v>8.4414854588226191E-3</c:v>
                </c:pt>
                <c:pt idx="12086">
                  <c:v>8.5137594959965035E-3</c:v>
                </c:pt>
                <c:pt idx="12087">
                  <c:v>8.5877662992223137E-3</c:v>
                </c:pt>
                <c:pt idx="12088">
                  <c:v>8.6635131026295397E-3</c:v>
                </c:pt>
                <c:pt idx="12089">
                  <c:v>8.7410067911574477E-3</c:v>
                </c:pt>
                <c:pt idx="12090">
                  <c:v>8.8202539002845536E-3</c:v>
                </c:pt>
                <c:pt idx="12091">
                  <c:v>8.9012606164361966E-3</c:v>
                </c:pt>
                <c:pt idx="12092">
                  <c:v>8.9840327780211591E-3</c:v>
                </c:pt>
                <c:pt idx="12093">
                  <c:v>9.0685758770505907E-3</c:v>
                </c:pt>
                <c:pt idx="12094">
                  <c:v>9.1548950612947728E-3</c:v>
                </c:pt>
                <c:pt idx="12095">
                  <c:v>9.2429951369354026E-3</c:v>
                </c:pt>
                <c:pt idx="12096">
                  <c:v>9.3328805716731671E-3</c:v>
                </c:pt>
                <c:pt idx="12097">
                  <c:v>9.4245554982524023E-3</c:v>
                </c:pt>
                <c:pt idx="12098">
                  <c:v>9.5180237183666236E-3</c:v>
                </c:pt>
                <c:pt idx="12099">
                  <c:v>9.6132887069103785E-3</c:v>
                </c:pt>
                <c:pt idx="12100">
                  <c:v>9.7103536165450248E-3</c:v>
                </c:pt>
                <c:pt idx="12101">
                  <c:v>9.8092212825474263E-3</c:v>
                </c:pt>
                <c:pt idx="12102">
                  <c:v>9.9098942279124726E-3</c:v>
                </c:pt>
                <c:pt idx="12103">
                  <c:v>1.0012374668681765E-2</c:v>
                </c:pt>
                <c:pt idx="12104">
                  <c:v>1.0116664519472508E-2</c:v>
                </c:pt>
                <c:pt idx="12105">
                  <c:v>1.0222765399181967E-2</c:v>
                </c:pt>
                <c:pt idx="12106">
                  <c:v>1.0330678636844401E-2</c:v>
                </c:pt>
                <c:pt idx="12107">
                  <c:v>1.0440405277618706E-2</c:v>
                </c:pt>
                <c:pt idx="12108">
                  <c:v>1.0551946088886236E-2</c:v>
                </c:pt>
                <c:pt idx="12109">
                  <c:v>1.0665301566439684E-2</c:v>
                </c:pt>
                <c:pt idx="12110">
                  <c:v>1.0780471940744865E-2</c:v>
                </c:pt>
                <c:pt idx="12111">
                  <c:v>1.0897457183258708E-2</c:v>
                </c:pt>
                <c:pt idx="12112">
                  <c:v>1.1016257012787313E-2</c:v>
                </c:pt>
                <c:pt idx="12113">
                  <c:v>1.1136870901870596E-2</c:v>
                </c:pt>
                <c:pt idx="12114">
                  <c:v>1.1259298083176958E-2</c:v>
                </c:pt>
                <c:pt idx="12115">
                  <c:v>1.1383537555898909E-2</c:v>
                </c:pt>
                <c:pt idx="12116">
                  <c:v>1.1509588092135025E-2</c:v>
                </c:pt>
                <c:pt idx="12117">
                  <c:v>1.1637448243248341E-2</c:v>
                </c:pt>
                <c:pt idx="12118">
                  <c:v>1.1767116346190896E-2</c:v>
                </c:pt>
                <c:pt idx="12119">
                  <c:v>1.189859052978492E-2</c:v>
                </c:pt>
                <c:pt idx="12120">
                  <c:v>1.2031868720952202E-2</c:v>
                </c:pt>
                <c:pt idx="12121">
                  <c:v>1.2166948650883566E-2</c:v>
                </c:pt>
                <c:pt idx="12122">
                  <c:v>1.2303827861141347E-2</c:v>
                </c:pt>
                <c:pt idx="12123">
                  <c:v>1.244250370968817E-2</c:v>
                </c:pt>
                <c:pt idx="12124">
                  <c:v>1.2582973376836096E-2</c:v>
                </c:pt>
                <c:pt idx="12125">
                  <c:v>1.2725233871110716E-2</c:v>
                </c:pt>
                <c:pt idx="12126">
                  <c:v>1.2869282035025284E-2</c:v>
                </c:pt>
                <c:pt idx="12127">
                  <c:v>1.3015114550760579E-2</c:v>
                </c:pt>
                <c:pt idx="12128">
                  <c:v>1.3162727945746614E-2</c:v>
                </c:pt>
                <c:pt idx="12129">
                  <c:v>1.3312118598142767E-2</c:v>
                </c:pt>
                <c:pt idx="12130">
                  <c:v>1.34632827422134E-2</c:v>
                </c:pt>
                <c:pt idx="12131">
                  <c:v>1.3616216473596314E-2</c:v>
                </c:pt>
                <c:pt idx="12132">
                  <c:v>1.3770915754462014E-2</c:v>
                </c:pt>
                <c:pt idx="12133">
                  <c:v>1.3927376418561718E-2</c:v>
                </c:pt>
                <c:pt idx="12134">
                  <c:v>1.4085594176162917E-2</c:v>
                </c:pt>
                <c:pt idx="12135">
                  <c:v>1.4245564618871073E-2</c:v>
                </c:pt>
                <c:pt idx="12136">
                  <c:v>1.4407283224336685E-2</c:v>
                </c:pt>
                <c:pt idx="12137">
                  <c:v>1.4570745360847182E-2</c:v>
                </c:pt>
                <c:pt idx="12138">
                  <c:v>1.4735946291803165E-2</c:v>
                </c:pt>
                <c:pt idx="12139">
                  <c:v>1.4902881180079082E-2</c:v>
                </c:pt>
                <c:pt idx="12140">
                  <c:v>1.5071545092268263E-2</c:v>
                </c:pt>
                <c:pt idx="12141">
                  <c:v>1.5241933002812855E-2</c:v>
                </c:pt>
                <c:pt idx="12142">
                  <c:v>1.541403979801903E-2</c:v>
                </c:pt>
                <c:pt idx="12143">
                  <c:v>1.5587860279958248E-2</c:v>
                </c:pt>
                <c:pt idx="12144">
                  <c:v>1.5763389170255441E-2</c:v>
                </c:pt>
                <c:pt idx="12145">
                  <c:v>1.5940621113765128E-2</c:v>
                </c:pt>
                <c:pt idx="12146">
                  <c:v>1.6119550682136583E-2</c:v>
                </c:pt>
                <c:pt idx="12147">
                  <c:v>1.6300172377269443E-2</c:v>
                </c:pt>
                <c:pt idx="12148">
                  <c:v>1.6482480634661026E-2</c:v>
                </c:pt>
                <c:pt idx="12149">
                  <c:v>1.6666469826646983E-2</c:v>
                </c:pt>
                <c:pt idx="12150">
                  <c:v>1.6852134265536799E-2</c:v>
                </c:pt>
                <c:pt idx="12151">
                  <c:v>1.7039468206645796E-2</c:v>
                </c:pt>
                <c:pt idx="12152">
                  <c:v>1.7228465851225602E-2</c:v>
                </c:pt>
                <c:pt idx="12153">
                  <c:v>1.7419121349294565E-2</c:v>
                </c:pt>
                <c:pt idx="12154">
                  <c:v>1.7611428802370321E-2</c:v>
                </c:pt>
                <c:pt idx="12155">
                  <c:v>1.7805382266106257E-2</c:v>
                </c:pt>
                <c:pt idx="12156">
                  <c:v>1.8000975752833871E-2</c:v>
                </c:pt>
                <c:pt idx="12157">
                  <c:v>1.8198203234013124E-2</c:v>
                </c:pt>
                <c:pt idx="12158">
                  <c:v>1.8397058642592723E-2</c:v>
                </c:pt>
                <c:pt idx="12159">
                  <c:v>1.8597535875282428E-2</c:v>
                </c:pt>
                <c:pt idx="12160">
                  <c:v>1.879962879473953E-2</c:v>
                </c:pt>
                <c:pt idx="12161">
                  <c:v>1.9003331231671514E-2</c:v>
                </c:pt>
                <c:pt idx="12162">
                  <c:v>1.9208636986857056E-2</c:v>
                </c:pt>
                <c:pt idx="12163">
                  <c:v>1.9415539833087459E-2</c:v>
                </c:pt>
                <c:pt idx="12164">
                  <c:v>1.9624033517030622E-2</c:v>
                </c:pt>
                <c:pt idx="12165">
                  <c:v>1.9834111761019707E-2</c:v>
                </c:pt>
                <c:pt idx="12166">
                  <c:v>2.0045768274082096E-2</c:v>
                </c:pt>
                <c:pt idx="12167">
                  <c:v>2.0258996792268478E-2</c:v>
                </c:pt>
                <c:pt idx="12168">
                  <c:v>2.0473791142765492E-2</c:v>
                </c:pt>
                <c:pt idx="12169">
                  <c:v>2.0690145295781275E-2</c:v>
                </c:pt>
                <c:pt idx="12170">
                  <c:v>2.0908053390539163E-2</c:v>
                </c:pt>
                <c:pt idx="12171">
                  <c:v>2.112750975002153E-2</c:v>
                </c:pt>
                <c:pt idx="12172">
                  <c:v>2.1348508893482443E-2</c:v>
                </c:pt>
                <c:pt idx="12173">
                  <c:v>2.1571045547260626E-2</c:v>
                </c:pt>
                <c:pt idx="12174">
                  <c:v>2.1795114654015013E-2</c:v>
                </c:pt>
                <c:pt idx="12175">
                  <c:v>2.2020711380484958E-2</c:v>
                </c:pt>
                <c:pt idx="12176">
                  <c:v>2.2247831123870878E-2</c:v>
                </c:pt>
                <c:pt idx="12177">
                  <c:v>2.2476469516927555E-2</c:v>
                </c:pt>
                <c:pt idx="12178">
                  <c:v>2.2706622431857802E-2</c:v>
                </c:pt>
                <c:pt idx="12179">
                  <c:v>2.2938285983090004E-2</c:v>
                </c:pt>
                <c:pt idx="12180">
                  <c:v>2.3171456529019214E-2</c:v>
                </c:pt>
                <c:pt idx="12181">
                  <c:v>2.3406130672787899E-2</c:v>
                </c:pt>
                <c:pt idx="12182">
                  <c:v>2.3642305262178292E-2</c:v>
                </c:pt>
                <c:pt idx="12183">
                  <c:v>2.3879977388685039E-2</c:v>
                </c:pt>
                <c:pt idx="12184">
                  <c:v>2.4119144385833468E-2</c:v>
                </c:pt>
                <c:pt idx="12185">
                  <c:v>2.4359803826805384E-2</c:v>
                </c:pt>
                <c:pt idx="12186">
                  <c:v>2.4601953521430932E-2</c:v>
                </c:pt>
                <c:pt idx="12187">
                  <c:v>2.4845591512602481E-2</c:v>
                </c:pt>
                <c:pt idx="12188">
                  <c:v>2.509071607216309E-2</c:v>
                </c:pt>
                <c:pt idx="12189">
                  <c:v>2.533732569631942E-2</c:v>
                </c:pt>
                <c:pt idx="12190">
                  <c:v>2.5585419100626405E-2</c:v>
                </c:pt>
                <c:pt idx="12191">
                  <c:v>2.5834995214588114E-2</c:v>
                </c:pt>
                <c:pt idx="12192">
                  <c:v>2.6086053175916803E-2</c:v>
                </c:pt>
                <c:pt idx="12193">
                  <c:v>2.6338592324489932E-2</c:v>
                </c:pt>
                <c:pt idx="12194">
                  <c:v>2.65926121960419E-2</c:v>
                </c:pt>
                <c:pt idx="12195">
                  <c:v>2.6848112515628041E-2</c:v>
                </c:pt>
                <c:pt idx="12196">
                  <c:v>2.7105093190887837E-2</c:v>
                </c:pt>
                <c:pt idx="12197">
                  <c:v>2.7363554305146399E-2</c:v>
                </c:pt>
                <c:pt idx="12198">
                  <c:v>2.7623496110376861E-2</c:v>
                </c:pt>
                <c:pt idx="12199">
                  <c:v>2.7884919020053592E-2</c:v>
                </c:pt>
                <c:pt idx="12200">
                  <c:v>2.8147823601920949E-2</c:v>
                </c:pt>
                <c:pt idx="12201">
                  <c:v>2.841221057070132E-2</c:v>
                </c:pt>
                <c:pt idx="12202">
                  <c:v>2.8678080780764274E-2</c:v>
                </c:pt>
                <c:pt idx="12203">
                  <c:v>2.8945435218777609E-2</c:v>
                </c:pt>
                <c:pt idx="12204">
                  <c:v>2.9214274996359053E-2</c:v>
                </c:pt>
                <c:pt idx="12205">
                  <c:v>2.9484601342746275E-2</c:v>
                </c:pt>
                <c:pt idx="12206">
                  <c:v>2.9756415597501563E-2</c:v>
                </c:pt>
                <c:pt idx="12207">
                  <c:v>3.002971920326598E-2</c:v>
                </c:pt>
                <c:pt idx="12208">
                  <c:v>3.0304513698577007E-2</c:v>
                </c:pt>
                <c:pt idx="12209">
                  <c:v>3.0580800710762135E-2</c:v>
                </c:pt>
                <c:pt idx="12210">
                  <c:v>3.085858194891997E-2</c:v>
                </c:pt>
                <c:pt idx="12211">
                  <c:v>3.1137859196999535E-2</c:v>
                </c:pt>
                <c:pt idx="12212">
                  <c:v>3.1418634306987048E-2</c:v>
                </c:pt>
                <c:pt idx="12213">
                  <c:v>3.1700909192209067E-2</c:v>
                </c:pt>
                <c:pt idx="12214">
                  <c:v>3.1984685820759494E-2</c:v>
                </c:pt>
                <c:pt idx="12215">
                  <c:v>3.2269966209057595E-2</c:v>
                </c:pt>
                <c:pt idx="12216">
                  <c:v>3.2556752415542935E-2</c:v>
                </c:pt>
                <c:pt idx="12217">
                  <c:v>3.284504653451284E-2</c:v>
                </c:pt>
                <c:pt idx="12218">
                  <c:v>3.3134850690106916E-2</c:v>
                </c:pt>
                <c:pt idx="12219">
                  <c:v>3.3426167030442884E-2</c:v>
                </c:pt>
                <c:pt idx="12220">
                  <c:v>3.371899772190691E-2</c:v>
                </c:pt>
                <c:pt idx="12221">
                  <c:v>3.4013344943601559E-2</c:v>
                </c:pt>
                <c:pt idx="12222">
                  <c:v>3.4309210881953607E-2</c:v>
                </c:pt>
                <c:pt idx="12223">
                  <c:v>3.4606597725483426E-2</c:v>
                </c:pt>
                <c:pt idx="12224">
                  <c:v>3.4905507659737538E-2</c:v>
                </c:pt>
                <c:pt idx="12225">
                  <c:v>3.5205942862385015E-2</c:v>
                </c:pt>
                <c:pt idx="12226">
                  <c:v>3.5507905498478397E-2</c:v>
                </c:pt>
                <c:pt idx="12227">
                  <c:v>3.5811397715879205E-2</c:v>
                </c:pt>
                <c:pt idx="12228">
                  <c:v>3.6116421640847732E-2</c:v>
                </c:pt>
                <c:pt idx="12229">
                  <c:v>3.6422979323047021E-2</c:v>
                </c:pt>
                <c:pt idx="12230">
                  <c:v>3.6731072520665695E-2</c:v>
                </c:pt>
                <c:pt idx="12231">
                  <c:v>3.7040702355729808E-2</c:v>
                </c:pt>
                <c:pt idx="12232">
                  <c:v>3.7351869035834956E-2</c:v>
                </c:pt>
                <c:pt idx="12233">
                  <c:v>3.7664571716767951E-2</c:v>
                </c:pt>
                <c:pt idx="12234">
                  <c:v>3.7978808426242551E-2</c:v>
                </c:pt>
                <c:pt idx="12235">
                  <c:v>3.829457599961518E-2</c:v>
                </c:pt>
                <c:pt idx="12236">
                  <c:v>3.8611870024694267E-2</c:v>
                </c:pt>
                <c:pt idx="12237">
                  <c:v>3.8930684794982469E-2</c:v>
                </c:pt>
                <c:pt idx="12238">
                  <c:v>3.9251013270806975E-2</c:v>
                </c:pt>
                <c:pt idx="12239">
                  <c:v>3.957284704782018E-2</c:v>
                </c:pt>
                <c:pt idx="12240">
                  <c:v>3.989617633237761E-2</c:v>
                </c:pt>
                <c:pt idx="12241">
                  <c:v>4.0220989923321786E-2</c:v>
                </c:pt>
                <c:pt idx="12242">
                  <c:v>4.0547275199722912E-2</c:v>
                </c:pt>
                <c:pt idx="12243">
                  <c:v>4.0875018114149217E-2</c:v>
                </c:pt>
                <c:pt idx="12244">
                  <c:v>4.1204203191058844E-2</c:v>
                </c:pt>
                <c:pt idx="12245">
                  <c:v>4.1534813529926544E-2</c:v>
                </c:pt>
                <c:pt idx="12246">
                  <c:v>4.1866830812736365E-2</c:v>
                </c:pt>
                <c:pt idx="12247">
                  <c:v>4.2200235315490463E-2</c:v>
                </c:pt>
                <c:pt idx="12248">
                  <c:v>4.2535005923402175E-2</c:v>
                </c:pt>
                <c:pt idx="12249">
                  <c:v>4.2871120149457521E-2</c:v>
                </c:pt>
                <c:pt idx="12250">
                  <c:v>4.3208554156047484E-2</c:v>
                </c:pt>
                <c:pt idx="12251">
                  <c:v>4.3547282779387374E-2</c:v>
                </c:pt>
                <c:pt idx="12252">
                  <c:v>4.3887279556456632E-2</c:v>
                </c:pt>
                <c:pt idx="12253">
                  <c:v>4.4228516754205333E-2</c:v>
                </c:pt>
                <c:pt idx="12254">
                  <c:v>4.4570965400789503E-2</c:v>
                </c:pt>
                <c:pt idx="12255">
                  <c:v>4.4914595318609182E-2</c:v>
                </c:pt>
                <c:pt idx="12256">
                  <c:v>4.5259375158937444E-2</c:v>
                </c:pt>
                <c:pt idx="12257">
                  <c:v>4.5605272437940381E-2</c:v>
                </c:pt>
                <c:pt idx="12258">
                  <c:v>4.5952253573899982E-2</c:v>
                </c:pt>
                <c:pt idx="12259">
                  <c:v>4.6300283925463641E-2</c:v>
                </c:pt>
                <c:pt idx="12260">
                  <c:v>4.6649327830754296E-2</c:v>
                </c:pt>
                <c:pt idx="12261">
                  <c:v>4.6999348647186745E-2</c:v>
                </c:pt>
                <c:pt idx="12262">
                  <c:v>4.7350308791844084E-2</c:v>
                </c:pt>
                <c:pt idx="12263">
                  <c:v>4.7702169782279591E-2</c:v>
                </c:pt>
                <c:pt idx="12264">
                  <c:v>4.8054892277616966E-2</c:v>
                </c:pt>
                <c:pt idx="12265">
                  <c:v>4.8408436119831526E-2</c:v>
                </c:pt>
                <c:pt idx="12266">
                  <c:v>4.8762760375102632E-2</c:v>
                </c:pt>
                <c:pt idx="12267">
                  <c:v>4.9117823375136191E-2</c:v>
                </c:pt>
                <c:pt idx="12268">
                  <c:v>4.9473582758362784E-2</c:v>
                </c:pt>
                <c:pt idx="12269">
                  <c:v>4.9829995510924943E-2</c:v>
                </c:pt>
                <c:pt idx="12270">
                  <c:v>5.0187018007373359E-2</c:v>
                </c:pt>
                <c:pt idx="12271">
                  <c:v>5.0544606050998503E-2</c:v>
                </c:pt>
                <c:pt idx="12272">
                  <c:v>5.0902714913730537E-2</c:v>
                </c:pt>
                <c:pt idx="12273">
                  <c:v>5.1261299375545487E-2</c:v>
                </c:pt>
                <c:pt idx="12274">
                  <c:v>5.1620313763322198E-2</c:v>
                </c:pt>
                <c:pt idx="12275">
                  <c:v>5.1979711989098863E-2</c:v>
                </c:pt>
                <c:pt idx="12276">
                  <c:v>5.2339447587683573E-2</c:v>
                </c:pt>
                <c:pt idx="12277">
                  <c:v>5.2699473753577704E-2</c:v>
                </c:pt>
                <c:pt idx="12278">
                  <c:v>5.3059743377175471E-2</c:v>
                </c:pt>
                <c:pt idx="12279">
                  <c:v>5.3420209080207053E-2</c:v>
                </c:pt>
                <c:pt idx="12280">
                  <c:v>5.3780823250396757E-2</c:v>
                </c:pt>
                <c:pt idx="12281">
                  <c:v>5.4141538075311454E-2</c:v>
                </c:pt>
                <c:pt idx="12282">
                  <c:v>5.4502305575377857E-2</c:v>
                </c:pt>
                <c:pt idx="12283">
                  <c:v>5.4863077636050465E-2</c:v>
                </c:pt>
                <c:pt idx="12284">
                  <c:v>5.5223806039115177E-2</c:v>
                </c:pt>
                <c:pt idx="12285">
                  <c:v>5.5584442493116816E-2</c:v>
                </c:pt>
                <c:pt idx="12286">
                  <c:v>5.5944938662900394E-2</c:v>
                </c:pt>
                <c:pt idx="12287">
                  <c:v>5.6305246198259926E-2</c:v>
                </c:pt>
                <c:pt idx="12288">
                  <c:v>5.6665316761689892E-2</c:v>
                </c:pt>
                <c:pt idx="12289">
                  <c:v>5.7025102055236969E-2</c:v>
                </c:pt>
                <c:pt idx="12290">
                  <c:v>5.7384553846451761E-2</c:v>
                </c:pt>
                <c:pt idx="12291">
                  <c:v>5.7743623993848248E-2</c:v>
                </c:pt>
                <c:pt idx="12292">
                  <c:v>5.8102264472748279E-2</c:v>
                </c:pt>
                <c:pt idx="12293">
                  <c:v>5.84604274012758E-2</c:v>
                </c:pt>
                <c:pt idx="12294">
                  <c:v>5.8818065064937128E-2</c:v>
                </c:pt>
                <c:pt idx="12295">
                  <c:v>5.9175129939199517E-2</c:v>
                </c:pt>
                <c:pt idx="12296">
                  <c:v>5.9531574710714991E-2</c:v>
                </c:pt>
                <c:pt idx="12297">
                  <c:v>5.9887352297593024E-2</c:v>
                </c:pt>
                <c:pt idx="12298">
                  <c:v>6.0242415868756068E-2</c:v>
                </c:pt>
                <c:pt idx="12299">
                  <c:v>6.0596718862395593E-2</c:v>
                </c:pt>
                <c:pt idx="12300">
                  <c:v>6.095021500354595E-2</c:v>
                </c:pt>
                <c:pt idx="12301">
                  <c:v>6.1302858320793935E-2</c:v>
                </c:pt>
                <c:pt idx="12302">
                  <c:v>6.1654603162142628E-2</c:v>
                </c:pt>
                <c:pt idx="12303">
                  <c:v>6.2005404210048187E-2</c:v>
                </c:pt>
                <c:pt idx="12304">
                  <c:v>6.2355216495648874E-2</c:v>
                </c:pt>
                <c:pt idx="12305">
                  <c:v>6.2703995412205948E-2</c:v>
                </c:pt>
                <c:pt idx="12306">
                  <c:v>6.3051696727775899E-2</c:v>
                </c:pt>
                <c:pt idx="12307">
                  <c:v>6.3398276597134165E-2</c:v>
                </c:pt>
                <c:pt idx="12308">
                  <c:v>6.3743691572970274E-2</c:v>
                </c:pt>
                <c:pt idx="12309">
                  <c:v>6.4087898616374553E-2</c:v>
                </c:pt>
                <c:pt idx="12310">
                  <c:v>6.4430855106636653E-2</c:v>
                </c:pt>
                <c:pt idx="12311">
                  <c:v>6.4772518850375813E-2</c:v>
                </c:pt>
                <c:pt idx="12312">
                  <c:v>6.5112848090023198E-2</c:v>
                </c:pt>
                <c:pt idx="12313">
                  <c:v>6.5451801511676441E-2</c:v>
                </c:pt>
                <c:pt idx="12314">
                  <c:v>6.578933825234573E-2</c:v>
                </c:pt>
                <c:pt idx="12315">
                  <c:v>6.6125417906611902E-2</c:v>
                </c:pt>
                <c:pt idx="12316">
                  <c:v>6.6460000532715724E-2</c:v>
                </c:pt>
                <c:pt idx="12317">
                  <c:v>6.679304665809789E-2</c:v>
                </c:pt>
                <c:pt idx="12318">
                  <c:v>6.7124517284408686E-2</c:v>
                </c:pt>
                <c:pt idx="12319">
                  <c:v>6.7454373892006106E-2</c:v>
                </c:pt>
                <c:pt idx="12320">
                  <c:v>6.7782578443963834E-2</c:v>
                </c:pt>
                <c:pt idx="12321">
                  <c:v>6.8109093389599917E-2</c:v>
                </c:pt>
                <c:pt idx="12322">
                  <c:v>6.8433881667554389E-2</c:v>
                </c:pt>
                <c:pt idx="12323">
                  <c:v>6.875690670842588E-2</c:v>
                </c:pt>
                <c:pt idx="12324">
                  <c:v>6.9078132436987918E-2</c:v>
                </c:pt>
                <c:pt idx="12325">
                  <c:v>6.9397523274001394E-2</c:v>
                </c:pt>
                <c:pt idx="12326">
                  <c:v>6.9715044137639598E-2</c:v>
                </c:pt>
                <c:pt idx="12327">
                  <c:v>7.0030660444543077E-2</c:v>
                </c:pt>
                <c:pt idx="12328">
                  <c:v>7.034433811051935E-2</c:v>
                </c:pt>
                <c:pt idx="12329">
                  <c:v>7.0656043550903921E-2</c:v>
                </c:pt>
                <c:pt idx="12330">
                  <c:v>7.0965743680597465E-2</c:v>
                </c:pt>
                <c:pt idx="12331">
                  <c:v>7.127340591379426E-2</c:v>
                </c:pt>
                <c:pt idx="12332">
                  <c:v>7.157899816341648E-2</c:v>
                </c:pt>
                <c:pt idx="12333">
                  <c:v>7.1882488840268322E-2</c:v>
                </c:pt>
                <c:pt idx="12334">
                  <c:v>7.218384685192393E-2</c:v>
                </c:pt>
                <c:pt idx="12335">
                  <c:v>7.2483041601362444E-2</c:v>
                </c:pt>
                <c:pt idx="12336">
                  <c:v>7.2780042985363294E-2</c:v>
                </c:pt>
                <c:pt idx="12337">
                  <c:v>7.3074821392674058E-2</c:v>
                </c:pt>
                <c:pt idx="12338">
                  <c:v>7.3367347701963792E-2</c:v>
                </c:pt>
                <c:pt idx="12339">
                  <c:v>7.3657593279573011E-2</c:v>
                </c:pt>
                <c:pt idx="12340">
                  <c:v>7.394552997707235E-2</c:v>
                </c:pt>
                <c:pt idx="12341">
                  <c:v>7.4231130128640868E-2</c:v>
                </c:pt>
                <c:pt idx="12342">
                  <c:v>7.4514366548274771E-2</c:v>
                </c:pt>
                <c:pt idx="12343">
                  <c:v>7.4795212526837199E-2</c:v>
                </c:pt>
                <c:pt idx="12344">
                  <c:v>7.5073641828958745E-2</c:v>
                </c:pt>
                <c:pt idx="12345">
                  <c:v>7.5349628689798914E-2</c:v>
                </c:pt>
                <c:pt idx="12346">
                  <c:v>7.5623147811677671E-2</c:v>
                </c:pt>
                <c:pt idx="12347">
                  <c:v>7.5894174360585959E-2</c:v>
                </c:pt>
                <c:pt idx="12348">
                  <c:v>7.6162683962584327E-2</c:v>
                </c:pt>
                <c:pt idx="12349">
                  <c:v>7.6428652700097716E-2</c:v>
                </c:pt>
                <c:pt idx="12350">
                  <c:v>7.6692057108114692E-2</c:v>
                </c:pt>
                <c:pt idx="12351">
                  <c:v>7.695287417029853E-2</c:v>
                </c:pt>
                <c:pt idx="12352">
                  <c:v>7.7211081315018276E-2</c:v>
                </c:pt>
                <c:pt idx="12353">
                  <c:v>7.7466656411306067E-2</c:v>
                </c:pt>
                <c:pt idx="12354">
                  <c:v>7.7719577815293567E-2</c:v>
                </c:pt>
                <c:pt idx="12355">
                  <c:v>7.796982457598696E-2</c:v>
                </c:pt>
                <c:pt idx="12356">
                  <c:v>7.8217376770437261E-2</c:v>
                </c:pt>
                <c:pt idx="12357">
                  <c:v>7.8462215772870492E-2</c:v>
                </c:pt>
                <c:pt idx="12358">
                  <c:v>7.8704324383612703E-2</c:v>
                </c:pt>
                <c:pt idx="12359">
                  <c:v>7.8943686897267218E-2</c:v>
                </c:pt>
                <c:pt idx="12360">
                  <c:v>7.9180289159083733E-2</c:v>
                </c:pt>
                <c:pt idx="12361">
                  <c:v>7.941411861239632E-2</c:v>
                </c:pt>
                <c:pt idx="12362">
                  <c:v>7.9645164337791105E-2</c:v>
                </c:pt>
                <c:pt idx="12363">
                  <c:v>7.9873417084548204E-2</c:v>
                </c:pt>
                <c:pt idx="12364">
                  <c:v>8.0098869294874739E-2</c:v>
                </c:pt>
                <c:pt idx="12365">
                  <c:v>8.0321515121422479E-2</c:v>
                </c:pt>
                <c:pt idx="12366">
                  <c:v>8.0541350438559478E-2</c:v>
                </c:pt>
                <c:pt idx="12367">
                  <c:v>8.0758372847844123E-2</c:v>
                </c:pt>
                <c:pt idx="12368">
                  <c:v>8.0972581678127889E-2</c:v>
                </c:pt>
                <c:pt idx="12369">
                  <c:v>8.1183977980692934E-2</c:v>
                </c:pt>
                <c:pt idx="12370">
                  <c:v>8.1392564519809668E-2</c:v>
                </c:pt>
                <c:pt idx="12371">
                  <c:v>8.1598345759082327E-2</c:v>
                </c:pt>
                <c:pt idx="12372">
                  <c:v>8.1801327843928767E-2</c:v>
                </c:pt>
                <c:pt idx="12373">
                  <c:v>8.2001518580527122E-2</c:v>
                </c:pt>
                <c:pt idx="12374">
                  <c:v>8.2198927411539224E-2</c:v>
                </c:pt>
                <c:pt idx="12375">
                  <c:v>8.2393565388910531E-2</c:v>
                </c:pt>
                <c:pt idx="12376">
                  <c:v>8.2585445144024258E-2</c:v>
                </c:pt>
                <c:pt idx="12377">
                  <c:v>8.2774580855477078E-2</c:v>
                </c:pt>
                <c:pt idx="12378">
                  <c:v>8.2960988214725057E-2</c:v>
                </c:pt>
                <c:pt idx="12379">
                  <c:v>8.3144684282000877E-2</c:v>
                </c:pt>
                <c:pt idx="12380">
                  <c:v>8.3325687000489715E-2</c:v>
                </c:pt>
                <c:pt idx="12381">
                  <c:v>8.3504014432870061E-2</c:v>
                </c:pt>
                <c:pt idx="12382">
                  <c:v>8.3679684137384747E-2</c:v>
                </c:pt>
                <c:pt idx="12383">
                  <c:v>8.3852712841868501E-2</c:v>
                </c:pt>
                <c:pt idx="12384">
                  <c:v>8.4023116246396967E-2</c:v>
                </c:pt>
                <c:pt idx="12385">
                  <c:v>8.4190908850321947E-2</c:v>
                </c:pt>
                <c:pt idx="12386">
                  <c:v>8.4356103797716506E-2</c:v>
                </c:pt>
                <c:pt idx="12387">
                  <c:v>8.4518712739973523E-2</c:v>
                </c:pt>
                <c:pt idx="12388">
                  <c:v>8.4678745714538456E-2</c:v>
                </c:pt>
                <c:pt idx="12389">
                  <c:v>8.4836211038805759E-2</c:v>
                </c:pt>
                <c:pt idx="12390">
                  <c:v>8.4991115218251714E-2</c:v>
                </c:pt>
                <c:pt idx="12391">
                  <c:v>8.5143462867915312E-2</c:v>
                </c:pt>
                <c:pt idx="12392">
                  <c:v>8.5293256646378643E-2</c:v>
                </c:pt>
                <c:pt idx="12393">
                  <c:v>8.544049720143565E-2</c:v>
                </c:pt>
                <c:pt idx="12394">
                  <c:v>8.5585183126674375E-2</c:v>
                </c:pt>
                <c:pt idx="12395">
                  <c:v>8.5727310928233921E-2</c:v>
                </c:pt>
                <c:pt idx="12396">
                  <c:v>8.5866875001030782E-2</c:v>
                </c:pt>
                <c:pt idx="12397">
                  <c:v>8.6003867613783216E-2</c:v>
                </c:pt>
                <c:pt idx="12398">
                  <c:v>8.6138278902192986E-2</c:v>
                </c:pt>
                <c:pt idx="12399">
                  <c:v>8.6270096869676141E-2</c:v>
                </c:pt>
                <c:pt idx="12400">
                  <c:v>8.6399307395063601E-2</c:v>
                </c:pt>
                <c:pt idx="12401">
                  <c:v>8.6525894246720747E-2</c:v>
                </c:pt>
                <c:pt idx="12402">
                  <c:v>8.6649839102563866E-2</c:v>
                </c:pt>
                <c:pt idx="12403">
                  <c:v>8.6771121575476964E-2</c:v>
                </c:pt>
                <c:pt idx="12404">
                  <c:v>8.6889719361931517E-2</c:v>
                </c:pt>
                <c:pt idx="12405">
                  <c:v>8.7005608768072853E-2</c:v>
                </c:pt>
                <c:pt idx="12406">
                  <c:v>8.7118765542770843E-2</c:v>
                </c:pt>
                <c:pt idx="12407">
                  <c:v>8.7229165559918137E-2</c:v>
                </c:pt>
                <c:pt idx="12408">
                  <c:v>8.7336785176042819E-2</c:v>
                </c:pt>
                <c:pt idx="12409">
                  <c:v>8.744160144879401E-2</c:v>
                </c:pt>
                <c:pt idx="12410">
                  <c:v>8.7543592330466616E-2</c:v>
                </c:pt>
                <c:pt idx="12411">
                  <c:v>8.7642736842970498E-2</c:v>
                </c:pt>
                <c:pt idx="12412">
                  <c:v>8.7739015235482554E-2</c:v>
                </c:pt>
                <c:pt idx="12413">
                  <c:v>8.7832409125764704E-2</c:v>
                </c:pt>
                <c:pt idx="12414">
                  <c:v>8.7922901626087346E-2</c:v>
                </c:pt>
                <c:pt idx="12415">
                  <c:v>8.8010477454654845E-2</c:v>
                </c:pt>
                <c:pt idx="12416">
                  <c:v>8.8095123033395228E-2</c:v>
                </c:pt>
                <c:pt idx="12417">
                  <c:v>8.8176826572937628E-2</c:v>
                </c:pt>
                <c:pt idx="12418">
                  <c:v>8.8255578145567365E-2</c:v>
                </c:pt>
                <c:pt idx="12419">
                  <c:v>8.8331369746913163E-2</c:v>
                </c:pt>
                <c:pt idx="12420">
                  <c:v>8.8404195347088474E-2</c:v>
                </c:pt>
                <c:pt idx="12421">
                  <c:v>8.8474050931976037E-2</c:v>
                </c:pt>
                <c:pt idx="12422">
                  <c:v>8.8540934535314364E-2</c:v>
                </c:pt>
                <c:pt idx="12423">
                  <c:v>8.8604846262214293E-2</c:v>
                </c:pt>
                <c:pt idx="12424">
                  <c:v>8.8665788304703841E-2</c:v>
                </c:pt>
                <c:pt idx="12425">
                  <c:v>8.8723764949873468E-2</c:v>
                </c:pt>
                <c:pt idx="12426">
                  <c:v>8.8778782581163659E-2</c:v>
                </c:pt>
                <c:pt idx="12427">
                  <c:v>8.8830849673313061E-2</c:v>
                </c:pt>
                <c:pt idx="12428">
                  <c:v>8.8879976781458384E-2</c:v>
                </c:pt>
                <c:pt idx="12429">
                  <c:v>8.8926176524853393E-2</c:v>
                </c:pt>
                <c:pt idx="12430">
                  <c:v>8.8969463565650483E-2</c:v>
                </c:pt>
                <c:pt idx="12431">
                  <c:v>8.9009854583165751E-2</c:v>
                </c:pt>
                <c:pt idx="12432">
                  <c:v>8.9047368244026676E-2</c:v>
                </c:pt>
                <c:pt idx="12433">
                  <c:v>8.9082025168578813E-2</c:v>
                </c:pt>
                <c:pt idx="12434">
                  <c:v>8.9113847893911316E-2</c:v>
                </c:pt>
                <c:pt idx="12435">
                  <c:v>8.9142860833837087E-2</c:v>
                </c:pt>
                <c:pt idx="12436">
                  <c:v>8.9169090236147663E-2</c:v>
                </c:pt>
                <c:pt idx="12437">
                  <c:v>8.9192564137444266E-2</c:v>
                </c:pt>
                <c:pt idx="12438">
                  <c:v>8.9213312315828269E-2</c:v>
                </c:pt>
                <c:pt idx="12439">
                  <c:v>8.9231366241718832E-2</c:v>
                </c:pt>
                <c:pt idx="12440">
                  <c:v>8.9246759027049066E-2</c:v>
                </c:pt>
                <c:pt idx="12441">
                  <c:v>8.9259525373077089E-2</c:v>
                </c:pt>
                <c:pt idx="12442">
                  <c:v>8.9269701517033034E-2</c:v>
                </c:pt>
                <c:pt idx="12443">
                  <c:v>8.9277325177810896E-2</c:v>
                </c:pt>
                <c:pt idx="12444">
                  <c:v>8.9282435500897941E-2</c:v>
                </c:pt>
                <c:pt idx="12445">
                  <c:v>8.9285073002725202E-2</c:v>
                </c:pt>
                <c:pt idx="12446">
                  <c:v>8.9285279514606866E-2</c:v>
                </c:pt>
                <c:pt idx="12447">
                  <c:v>8.9283098126427152E-2</c:v>
                </c:pt>
                <c:pt idx="12448">
                  <c:v>8.9278573130221847E-2</c:v>
                </c:pt>
                <c:pt idx="12449">
                  <c:v>8.9271749963789754E-2</c:v>
                </c:pt>
                <c:pt idx="12450">
                  <c:v>8.9262675154460999E-2</c:v>
                </c:pt>
                <c:pt idx="12451">
                  <c:v>8.925139626313823E-2</c:v>
                </c:pt>
                <c:pt idx="12452">
                  <c:v>8.9237961828718654E-2</c:v>
                </c:pt>
                <c:pt idx="12453">
                  <c:v>8.9222421312995542E-2</c:v>
                </c:pt>
                <c:pt idx="12454">
                  <c:v>8.9204825046129393E-2</c:v>
                </c:pt>
                <c:pt idx="12455">
                  <c:v>8.9185224172772207E-2</c:v>
                </c:pt>
                <c:pt idx="12456">
                  <c:v>8.9163670598920095E-2</c:v>
                </c:pt>
                <c:pt idx="12457">
                  <c:v>8.9140216939562325E-2</c:v>
                </c:pt>
                <c:pt idx="12458">
                  <c:v>8.9114916467188707E-2</c:v>
                </c:pt>
                <c:pt idx="12459">
                  <c:v>8.9087823061211158E-2</c:v>
                </c:pt>
                <c:pt idx="12460">
                  <c:v>8.905899115834838E-2</c:v>
                </c:pt>
                <c:pt idx="12461">
                  <c:v>8.9028475704018381E-2</c:v>
                </c:pt>
                <c:pt idx="12462">
                  <c:v>8.8996332104776935E-2</c:v>
                </c:pt>
                <c:pt idx="12463">
                  <c:v>8.8962616181835791E-2</c:v>
                </c:pt>
                <c:pt idx="12464">
                  <c:v>8.8927384125690428E-2</c:v>
                </c:pt>
                <c:pt idx="12465">
                  <c:v>8.8890692451880582E-2</c:v>
                </c:pt>
                <c:pt idx="12466">
                  <c:v>8.8852597887319792E-2</c:v>
                </c:pt>
                <c:pt idx="12467">
                  <c:v>8.8813157035196322E-2</c:v>
                </c:pt>
                <c:pt idx="12468">
                  <c:v>8.8772425860283402E-2</c:v>
                </c:pt>
                <c:pt idx="12469">
                  <c:v>8.873045926760155E-2</c:v>
                </c:pt>
                <c:pt idx="12470">
                  <c:v>8.8687310878018663E-2</c:v>
                </c:pt>
                <c:pt idx="12471">
                  <c:v>8.8643032889836604E-2</c:v>
                </c:pt>
                <c:pt idx="12472">
                  <c:v>8.8597675958029476E-2</c:v>
                </c:pt>
                <c:pt idx="12473">
                  <c:v>8.8551289087120497E-2</c:v>
                </c:pt>
                <c:pt idx="12474">
                  <c:v>8.8503919536778164E-2</c:v>
                </c:pt>
                <c:pt idx="12475">
                  <c:v>8.8455612739370068E-2</c:v>
                </c:pt>
                <c:pt idx="12476">
                  <c:v>8.8406412228751258E-2</c:v>
                </c:pt>
                <c:pt idx="12477">
                  <c:v>8.8356359579594035E-2</c:v>
                </c:pt>
                <c:pt idx="12478">
                  <c:v>8.8305494356596029E-2</c:v>
                </c:pt>
                <c:pt idx="12479">
                  <c:v>8.8253854072933569E-2</c:v>
                </c:pt>
                <c:pt idx="12480">
                  <c:v>8.8201474157354284E-2</c:v>
                </c:pt>
                <c:pt idx="12481">
                  <c:v>8.814838792933101E-2</c:v>
                </c:pt>
                <c:pt idx="12482">
                  <c:v>8.8094626581725483E-2</c:v>
                </c:pt>
                <c:pt idx="12483">
                  <c:v>8.8040219170435197E-2</c:v>
                </c:pt>
                <c:pt idx="12484">
                  <c:v>8.7985192610523053E-2</c:v>
                </c:pt>
                <c:pt idx="12485">
                  <c:v>8.7929571678350998E-2</c:v>
                </c:pt>
                <c:pt idx="12486">
                  <c:v>8.7873379019264591E-2</c:v>
                </c:pt>
                <c:pt idx="12487">
                  <c:v>8.7816635160395673E-2</c:v>
                </c:pt>
                <c:pt idx="12488">
                  <c:v>8.7759358528172723E-2</c:v>
                </c:pt>
                <c:pt idx="12489">
                  <c:v>8.7701565470149248E-2</c:v>
                </c:pt>
                <c:pt idx="12490">
                  <c:v>8.764327028078038E-2</c:v>
                </c:pt>
                <c:pt idx="12491">
                  <c:v>8.7584485230796622E-2</c:v>
                </c:pt>
                <c:pt idx="12492">
                  <c:v>8.7525220599843301E-2</c:v>
                </c:pt>
                <c:pt idx="12493">
                  <c:v>8.7465484712071037E-2</c:v>
                </c:pt>
                <c:pt idx="12494">
                  <c:v>8.7405283974380382E-2</c:v>
                </c:pt>
                <c:pt idx="12495">
                  <c:v>8.7344622917039511E-2</c:v>
                </c:pt>
                <c:pt idx="12496">
                  <c:v>8.728350423641057E-2</c:v>
                </c:pt>
                <c:pt idx="12497">
                  <c:v>8.7221928839535126E-2</c:v>
                </c:pt>
                <c:pt idx="12498">
                  <c:v>8.7159895890342537E-2</c:v>
                </c:pt>
                <c:pt idx="12499">
                  <c:v>8.7097402857261599E-2</c:v>
                </c:pt>
                <c:pt idx="12500">
                  <c:v>8.7034445562026552E-2</c:v>
                </c:pt>
                <c:pt idx="12501">
                  <c:v>8.6971018229482597E-2</c:v>
                </c:pt>
                <c:pt idx="12502">
                  <c:v>8.6907113538208777E-2</c:v>
                </c:pt>
                <c:pt idx="12503">
                  <c:v>8.6842722671786443E-2</c:v>
                </c:pt>
                <c:pt idx="12504">
                  <c:v>8.6777833290889436E-2</c:v>
                </c:pt>
                <c:pt idx="12505">
                  <c:v>8.6712423061760732E-2</c:v>
                </c:pt>
                <c:pt idx="12506">
                  <c:v>8.664645452681996E-2</c:v>
                </c:pt>
                <c:pt idx="12507">
                  <c:v>8.6579878105781369E-2</c:v>
                </c:pt>
                <c:pt idx="12508">
                  <c:v>8.6512638103044756E-2</c:v>
                </c:pt>
                <c:pt idx="12509">
                  <c:v>8.6444675349455075E-2</c:v>
                </c:pt>
                <c:pt idx="12510">
                  <c:v>8.637592778865931E-2</c:v>
                </c:pt>
                <c:pt idx="12511">
                  <c:v>8.6306330936810255E-2</c:v>
                </c:pt>
                <c:pt idx="12512">
                  <c:v>8.6235818308725426E-2</c:v>
                </c:pt>
                <c:pt idx="12513">
                  <c:v>8.6164321815609027E-2</c:v>
                </c:pt>
                <c:pt idx="12514">
                  <c:v>8.6091772135782979E-2</c:v>
                </c:pt>
                <c:pt idx="12515">
                  <c:v>8.6018099059685021E-2</c:v>
                </c:pt>
                <c:pt idx="12516">
                  <c:v>8.5943231810344398E-2</c:v>
                </c:pt>
                <c:pt idx="12517">
                  <c:v>8.5867099340505029E-2</c:v>
                </c:pt>
                <c:pt idx="12518">
                  <c:v>8.5789630607525189E-2</c:v>
                </c:pt>
                <c:pt idx="12519">
                  <c:v>8.5710754827145172E-2</c:v>
                </c:pt>
                <c:pt idx="12520">
                  <c:v>8.5630401707172663E-2</c:v>
                </c:pt>
                <c:pt idx="12521">
                  <c:v>8.554850166210122E-2</c:v>
                </c:pt>
                <c:pt idx="12522">
                  <c:v>8.5464986009638588E-2</c:v>
                </c:pt>
                <c:pt idx="12523">
                  <c:v>8.5379787150084277E-2</c:v>
                </c:pt>
                <c:pt idx="12524">
                  <c:v>8.5292838729463971E-2</c:v>
                </c:pt>
                <c:pt idx="12525">
                  <c:v>8.5204075787289751E-2</c:v>
                </c:pt>
                <c:pt idx="12526">
                  <c:v>8.5113434889784984E-2</c:v>
                </c:pt>
                <c:pt idx="12527">
                  <c:v>8.5020854249377845E-2</c:v>
                </c:pt>
                <c:pt idx="12528">
                  <c:v>8.4926273831235438E-2</c:v>
                </c:pt>
                <c:pt idx="12529">
                  <c:v>8.48296354475815E-2</c:v>
                </c:pt>
                <c:pt idx="12530">
                  <c:v>8.4730882840507851E-2</c:v>
                </c:pt>
                <c:pt idx="12531">
                  <c:v>8.4629961753961522E-2</c:v>
                </c:pt>
                <c:pt idx="12532">
                  <c:v>8.452681999556115E-2</c:v>
                </c:pt>
                <c:pt idx="12533">
                  <c:v>8.4421407488867908E-2</c:v>
                </c:pt>
                <c:pt idx="12534">
                  <c:v>8.4313676316709454E-2</c:v>
                </c:pt>
                <c:pt idx="12535">
                  <c:v>8.4203580756129146E-2</c:v>
                </c:pt>
                <c:pt idx="12536">
                  <c:v>8.4091077305507647E-2</c:v>
                </c:pt>
                <c:pt idx="12537">
                  <c:v>8.3976124704379443E-2</c:v>
                </c:pt>
                <c:pt idx="12538">
                  <c:v>8.3858683946442719E-2</c:v>
                </c:pt>
                <c:pt idx="12539">
                  <c:v>8.3738718286238328E-2</c:v>
                </c:pt>
                <c:pt idx="12540">
                  <c:v>8.36161932399513E-2</c:v>
                </c:pt>
                <c:pt idx="12541">
                  <c:v>8.3491076580766641E-2</c:v>
                </c:pt>
                <c:pt idx="12542">
                  <c:v>8.3363338329190712E-2</c:v>
                </c:pt>
                <c:pt idx="12543">
                  <c:v>8.3232950738728995E-2</c:v>
                </c:pt>
                <c:pt idx="12544">
                  <c:v>8.30998882772922E-2</c:v>
                </c:pt>
                <c:pt idx="12545">
                  <c:v>8.2964127604683094E-2</c:v>
                </c:pt>
                <c:pt idx="12546">
                  <c:v>8.2825647546500292E-2</c:v>
                </c:pt>
                <c:pt idx="12547">
                  <c:v>8.2684429064774967E-2</c:v>
                </c:pt>
                <c:pt idx="12548">
                  <c:v>8.2540455225642836E-2</c:v>
                </c:pt>
                <c:pt idx="12549">
                  <c:v>8.2393711164335845E-2</c:v>
                </c:pt>
                <c:pt idx="12550">
                  <c:v>8.2244184047762986E-2</c:v>
                </c:pt>
                <c:pt idx="12551">
                  <c:v>8.2091863034934306E-2</c:v>
                </c:pt>
                <c:pt idx="12552">
                  <c:v>8.1936739235469846E-2</c:v>
                </c:pt>
                <c:pt idx="12553">
                  <c:v>8.1778805666418639E-2</c:v>
                </c:pt>
                <c:pt idx="12554">
                  <c:v>8.1618057207602193E-2</c:v>
                </c:pt>
                <c:pt idx="12555">
                  <c:v>8.1454490555683157E-2</c:v>
                </c:pt>
                <c:pt idx="12556">
                  <c:v>8.1288104177147519E-2</c:v>
                </c:pt>
                <c:pt idx="12557">
                  <c:v>8.1118898260378769E-2</c:v>
                </c:pt>
                <c:pt idx="12558">
                  <c:v>8.0946874666988494E-2</c:v>
                </c:pt>
                <c:pt idx="12559">
                  <c:v>8.0772036882560724E-2</c:v>
                </c:pt>
                <c:pt idx="12560">
                  <c:v>8.059438996695456E-2</c:v>
                </c:pt>
                <c:pt idx="12561">
                  <c:v>8.0413940504300632E-2</c:v>
                </c:pt>
                <c:pt idx="12562">
                  <c:v>8.0230696552819142E-2</c:v>
                </c:pt>
                <c:pt idx="12563">
                  <c:v>8.0044667594575597E-2</c:v>
                </c:pt>
                <c:pt idx="12564">
                  <c:v>7.9855864485285186E-2</c:v>
                </c:pt>
                <c:pt idx="12565">
                  <c:v>7.966429940426599E-2</c:v>
                </c:pt>
                <c:pt idx="12566">
                  <c:v>7.9469985804635074E-2</c:v>
                </c:pt>
                <c:pt idx="12567">
                  <c:v>7.9272938363834214E-2</c:v>
                </c:pt>
                <c:pt idx="12568">
                  <c:v>7.9073172934564423E-2</c:v>
                </c:pt>
                <c:pt idx="12569">
                  <c:v>7.887070649620237E-2</c:v>
                </c:pt>
                <c:pt idx="12570">
                  <c:v>7.8665557106765385E-2</c:v>
                </c:pt>
                <c:pt idx="12571">
                  <c:v>7.8457743855486345E-2</c:v>
                </c:pt>
                <c:pt idx="12572">
                  <c:v>7.8247286816052919E-2</c:v>
                </c:pt>
                <c:pt idx="12573">
                  <c:v>7.8034207000562072E-2</c:v>
                </c:pt>
                <c:pt idx="12574">
                  <c:v>7.7818526314233846E-2</c:v>
                </c:pt>
                <c:pt idx="12575">
                  <c:v>7.7600267510925414E-2</c:v>
                </c:pt>
                <c:pt idx="12576">
                  <c:v>7.7379454149480734E-2</c:v>
                </c:pt>
                <c:pt idx="12577">
                  <c:v>7.7156110550947288E-2</c:v>
                </c:pt>
                <c:pt idx="12578">
                  <c:v>7.6930261756687657E-2</c:v>
                </c:pt>
                <c:pt idx="12579">
                  <c:v>7.6701933487409654E-2</c:v>
                </c:pt>
                <c:pt idx="12580">
                  <c:v>7.647115210313514E-2</c:v>
                </c:pt>
                <c:pt idx="12581">
                  <c:v>7.6237944564124624E-2</c:v>
                </c:pt>
                <c:pt idx="12582">
                  <c:v>7.6002338392771401E-2</c:v>
                </c:pt>
                <c:pt idx="12583">
                  <c:v>7.5764361636476332E-2</c:v>
                </c:pt>
                <c:pt idx="12584">
                  <c:v>7.5524042831511137E-2</c:v>
                </c:pt>
                <c:pt idx="12585">
                  <c:v>7.528141096787648E-2</c:v>
                </c:pt>
                <c:pt idx="12586">
                  <c:v>7.5036495455157351E-2</c:v>
                </c:pt>
                <c:pt idx="12587">
                  <c:v>7.4789326089377633E-2</c:v>
                </c:pt>
                <c:pt idx="12588">
                  <c:v>7.4539933020852434E-2</c:v>
                </c:pt>
                <c:pt idx="12589">
                  <c:v>7.4288346723035359E-2</c:v>
                </c:pt>
                <c:pt idx="12590">
                  <c:v>7.4034597962356438E-2</c:v>
                </c:pt>
                <c:pt idx="12591">
                  <c:v>7.3778717769043989E-2</c:v>
                </c:pt>
                <c:pt idx="12592">
                  <c:v>7.3520737408923287E-2</c:v>
                </c:pt>
                <c:pt idx="12593">
                  <c:v>7.3260688356182213E-2</c:v>
                </c:pt>
                <c:pt idx="12594">
                  <c:v>7.2998602267094329E-2</c:v>
                </c:pt>
                <c:pt idx="12595">
                  <c:v>7.2734510954686998E-2</c:v>
                </c:pt>
                <c:pt idx="12596">
                  <c:v>7.2468446364342853E-2</c:v>
                </c:pt>
                <c:pt idx="12597">
                  <c:v>7.2200440550320516E-2</c:v>
                </c:pt>
                <c:pt idx="12598">
                  <c:v>7.1930525653180338E-2</c:v>
                </c:pt>
                <c:pt idx="12599">
                  <c:v>7.1658733878100289E-2</c:v>
                </c:pt>
                <c:pt idx="12600">
                  <c:v>7.1385097474065837E-2</c:v>
                </c:pt>
                <c:pt idx="12601">
                  <c:v>7.1109648713917797E-2</c:v>
                </c:pt>
                <c:pt idx="12602">
                  <c:v>7.0832419875240873E-2</c:v>
                </c:pt>
                <c:pt idx="12603">
                  <c:v>7.0553443222075601E-2</c:v>
                </c:pt>
                <c:pt idx="12604">
                  <c:v>7.0272750987436405E-2</c:v>
                </c:pt>
                <c:pt idx="12605">
                  <c:v>6.9990375356616591E-2</c:v>
                </c:pt>
                <c:pt idx="12606">
                  <c:v>6.9706348451263139E-2</c:v>
                </c:pt>
                <c:pt idx="12607">
                  <c:v>6.9420702314201901E-2</c:v>
                </c:pt>
                <c:pt idx="12608">
                  <c:v>6.9133468894994499E-2</c:v>
                </c:pt>
                <c:pt idx="12609">
                  <c:v>6.8844680036208597E-2</c:v>
                </c:pt>
                <c:pt idx="12610">
                  <c:v>6.8554367460381918E-2</c:v>
                </c:pt>
                <c:pt idx="12611">
                  <c:v>6.8262562757661543E-2</c:v>
                </c:pt>
                <c:pt idx="12612">
                  <c:v>6.7969297374099194E-2</c:v>
                </c:pt>
                <c:pt idx="12613">
                  <c:v>6.7674602600583764E-2</c:v>
                </c:pt>
                <c:pt idx="12614">
                  <c:v>6.7378509562392219E-2</c:v>
                </c:pt>
                <c:pt idx="12615">
                  <c:v>6.7081049209340063E-2</c:v>
                </c:pt>
                <c:pt idx="12616">
                  <c:v>6.6782252306512704E-2</c:v>
                </c:pt>
                <c:pt idx="12617">
                  <c:v>6.6482149425559564E-2</c:v>
                </c:pt>
                <c:pt idx="12618">
                  <c:v>6.6180770936532407E-2</c:v>
                </c:pt>
                <c:pt idx="12619">
                  <c:v>6.587814700024959E-2</c:v>
                </c:pt>
                <c:pt idx="12620">
                  <c:v>6.557430756116929E-2</c:v>
                </c:pt>
                <c:pt idx="12621">
                  <c:v>6.526928234075309E-2</c:v>
                </c:pt>
                <c:pt idx="12622">
                  <c:v>6.4963100831303175E-2</c:v>
                </c:pt>
                <c:pt idx="12623">
                  <c:v>6.4655792290256073E-2</c:v>
                </c:pt>
                <c:pt idx="12624">
                  <c:v>6.4347385734916093E-2</c:v>
                </c:pt>
                <c:pt idx="12625">
                  <c:v>6.4037909937611909E-2</c:v>
                </c:pt>
                <c:pt idx="12626">
                  <c:v>6.3727393421260159E-2</c:v>
                </c:pt>
                <c:pt idx="12627">
                  <c:v>6.3415864455320756E-2</c:v>
                </c:pt>
                <c:pt idx="12628">
                  <c:v>6.3103351052127332E-2</c:v>
                </c:pt>
                <c:pt idx="12629">
                  <c:v>6.2789880963578862E-2</c:v>
                </c:pt>
                <c:pt idx="12630">
                  <c:v>6.2475481678176681E-2</c:v>
                </c:pt>
                <c:pt idx="12631">
                  <c:v>6.2160180418393073E-2</c:v>
                </c:pt>
                <c:pt idx="12632">
                  <c:v>6.1844004138356827E-2</c:v>
                </c:pt>
                <c:pt idx="12633">
                  <c:v>6.1526979521842412E-2</c:v>
                </c:pt>
                <c:pt idx="12634">
                  <c:v>6.1209132980548774E-2</c:v>
                </c:pt>
                <c:pt idx="12635">
                  <c:v>6.0890490652655366E-2</c:v>
                </c:pt>
                <c:pt idx="12636">
                  <c:v>6.0571078401642012E-2</c:v>
                </c:pt>
                <c:pt idx="12637">
                  <c:v>6.0250921815360896E-2</c:v>
                </c:pt>
                <c:pt idx="12638">
                  <c:v>5.9930046205347809E-2</c:v>
                </c:pt>
                <c:pt idx="12639">
                  <c:v>5.9608476606361913E-2</c:v>
                </c:pt>
                <c:pt idx="12640">
                  <c:v>5.9286237776142031E-2</c:v>
                </c:pt>
                <c:pt idx="12641">
                  <c:v>5.8963354195368661E-2</c:v>
                </c:pt>
                <c:pt idx="12642">
                  <c:v>5.8639850067821166E-2</c:v>
                </c:pt>
                <c:pt idx="12643">
                  <c:v>5.8315749320719798E-2</c:v>
                </c:pt>
                <c:pt idx="12644">
                  <c:v>5.7991075605242387E-2</c:v>
                </c:pt>
                <c:pt idx="12645">
                  <c:v>5.7665852297206367E-2</c:v>
                </c:pt>
                <c:pt idx="12646">
                  <c:v>5.7340102497906623E-2</c:v>
                </c:pt>
                <c:pt idx="12647">
                  <c:v>5.7013849035100095E-2</c:v>
                </c:pt>
                <c:pt idx="12648">
                  <c:v>5.6687114464128684E-2</c:v>
                </c:pt>
                <c:pt idx="12649">
                  <c:v>5.6359921069171849E-2</c:v>
                </c:pt>
                <c:pt idx="12650">
                  <c:v>5.6032290864620984E-2</c:v>
                </c:pt>
                <c:pt idx="12651">
                  <c:v>5.5704245596567635E-2</c:v>
                </c:pt>
                <c:pt idx="12652">
                  <c:v>5.5375806744398327E-2</c:v>
                </c:pt>
                <c:pt idx="12653">
                  <c:v>5.5046995522488477E-2</c:v>
                </c:pt>
                <c:pt idx="12654">
                  <c:v>5.4717832881988678E-2</c:v>
                </c:pt>
                <c:pt idx="12655">
                  <c:v>5.4388339512696685E-2</c:v>
                </c:pt>
                <c:pt idx="12656">
                  <c:v>5.4058535845008818E-2</c:v>
                </c:pt>
                <c:pt idx="12657">
                  <c:v>5.3728442051944221E-2</c:v>
                </c:pt>
                <c:pt idx="12658">
                  <c:v>5.3398078051236787E-2</c:v>
                </c:pt>
                <c:pt idx="12659">
                  <c:v>5.306746350748847E-2</c:v>
                </c:pt>
                <c:pt idx="12660">
                  <c:v>5.2736617834379142E-2</c:v>
                </c:pt>
                <c:pt idx="12661">
                  <c:v>5.2405560196927409E-2</c:v>
                </c:pt>
                <c:pt idx="12662">
                  <c:v>5.2074309513797913E-2</c:v>
                </c:pt>
                <c:pt idx="12663">
                  <c:v>5.1742884459649918E-2</c:v>
                </c:pt>
                <c:pt idx="12664">
                  <c:v>5.1411303467523088E-2</c:v>
                </c:pt>
                <c:pt idx="12665">
                  <c:v>5.1079584731256185E-2</c:v>
                </c:pt>
                <c:pt idx="12666">
                  <c:v>5.0747746207934291E-2</c:v>
                </c:pt>
                <c:pt idx="12667">
                  <c:v>5.0415805620361007E-2</c:v>
                </c:pt>
                <c:pt idx="12668">
                  <c:v>5.0083780459551829E-2</c:v>
                </c:pt>
                <c:pt idx="12669">
                  <c:v>4.9751687987245163E-2</c:v>
                </c:pt>
                <c:pt idx="12670">
                  <c:v>4.9419545238427703E-2</c:v>
                </c:pt>
                <c:pt idx="12671">
                  <c:v>4.9087369023871154E-2</c:v>
                </c:pt>
                <c:pt idx="12672">
                  <c:v>4.8755175932676947E-2</c:v>
                </c:pt>
                <c:pt idx="12673">
                  <c:v>4.8422982334826628E-2</c:v>
                </c:pt>
                <c:pt idx="12674">
                  <c:v>4.8090804383734795E-2</c:v>
                </c:pt>
                <c:pt idx="12675">
                  <c:v>4.7758658018802434E-2</c:v>
                </c:pt>
                <c:pt idx="12676">
                  <c:v>4.7426558967968012E-2</c:v>
                </c:pt>
                <c:pt idx="12677">
                  <c:v>4.7094522750254234E-2</c:v>
                </c:pt>
                <c:pt idx="12678">
                  <c:v>4.6762564678308388E-2</c:v>
                </c:pt>
                <c:pt idx="12679">
                  <c:v>4.643069986093417E-2</c:v>
                </c:pt>
                <c:pt idx="12680">
                  <c:v>4.6098943205613321E-2</c:v>
                </c:pt>
                <c:pt idx="12681">
                  <c:v>4.5767309421015243E-2</c:v>
                </c:pt>
                <c:pt idx="12682">
                  <c:v>4.5435813019492864E-2</c:v>
                </c:pt>
                <c:pt idx="12683">
                  <c:v>4.5104468319563683E-2</c:v>
                </c:pt>
                <c:pt idx="12684">
                  <c:v>4.4773289448373922E-2</c:v>
                </c:pt>
                <c:pt idx="12685">
                  <c:v>4.444229034414518E-2</c:v>
                </c:pt>
                <c:pt idx="12686">
                  <c:v>4.4111484758601868E-2</c:v>
                </c:pt>
                <c:pt idx="12687">
                  <c:v>4.3780886259378662E-2</c:v>
                </c:pt>
                <c:pt idx="12688">
                  <c:v>4.3450508232406669E-2</c:v>
                </c:pt>
                <c:pt idx="12689">
                  <c:v>4.3120363884277597E-2</c:v>
                </c:pt>
                <c:pt idx="12690">
                  <c:v>4.2790466244585067E-2</c:v>
                </c:pt>
                <c:pt idx="12691">
                  <c:v>4.2460828168241836E-2</c:v>
                </c:pt>
                <c:pt idx="12692">
                  <c:v>4.2131462337773186E-2</c:v>
                </c:pt>
                <c:pt idx="12693">
                  <c:v>4.1802381265584693E-2</c:v>
                </c:pt>
                <c:pt idx="12694">
                  <c:v>4.1473597296204673E-2</c:v>
                </c:pt>
                <c:pt idx="12695">
                  <c:v>4.114512260850034E-2</c:v>
                </c:pt>
                <c:pt idx="12696">
                  <c:v>4.0816969217867566E-2</c:v>
                </c:pt>
                <c:pt idx="12697">
                  <c:v>4.0489148978393293E-2</c:v>
                </c:pt>
                <c:pt idx="12698">
                  <c:v>4.0161673584991113E-2</c:v>
                </c:pt>
                <c:pt idx="12699">
                  <c:v>3.9834554575508781E-2</c:v>
                </c:pt>
                <c:pt idx="12700">
                  <c:v>3.950780333280822E-2</c:v>
                </c:pt>
                <c:pt idx="12701">
                  <c:v>3.9181431086817292E-2</c:v>
                </c:pt>
                <c:pt idx="12702">
                  <c:v>3.8855448916553507E-2</c:v>
                </c:pt>
                <c:pt idx="12703">
                  <c:v>3.8529867752119348E-2</c:v>
                </c:pt>
                <c:pt idx="12704">
                  <c:v>3.820469837666933E-2</c:v>
                </c:pt>
                <c:pt idx="12705">
                  <c:v>3.7879951428348588E-2</c:v>
                </c:pt>
                <c:pt idx="12706">
                  <c:v>3.7555637402203142E-2</c:v>
                </c:pt>
                <c:pt idx="12707">
                  <c:v>3.723176665206173E-2</c:v>
                </c:pt>
                <c:pt idx="12708">
                  <c:v>3.6908349392389427E-2</c:v>
                </c:pt>
                <c:pt idx="12709">
                  <c:v>3.6585395700113044E-2</c:v>
                </c:pt>
                <c:pt idx="12710">
                  <c:v>3.6262915516418352E-2</c:v>
                </c:pt>
                <c:pt idx="12711">
                  <c:v>3.5940918648519539E-2</c:v>
                </c:pt>
                <c:pt idx="12712">
                  <c:v>3.5619414771400695E-2</c:v>
                </c:pt>
                <c:pt idx="12713">
                  <c:v>3.529841342952985E-2</c:v>
                </c:pt>
                <c:pt idx="12714">
                  <c:v>3.4977924038545556E-2</c:v>
                </c:pt>
                <c:pt idx="12715">
                  <c:v>3.4657955886916357E-2</c:v>
                </c:pt>
                <c:pt idx="12716">
                  <c:v>3.4338518137573215E-2</c:v>
                </c:pt>
                <c:pt idx="12717">
                  <c:v>3.4019619829515478E-2</c:v>
                </c:pt>
                <c:pt idx="12718">
                  <c:v>3.3701269879390212E-2</c:v>
                </c:pt>
                <c:pt idx="12719">
                  <c:v>3.3383477083045635E-2</c:v>
                </c:pt>
                <c:pt idx="12720">
                  <c:v>3.3066250117058521E-2</c:v>
                </c:pt>
                <c:pt idx="12721">
                  <c:v>3.2749597540236312E-2</c:v>
                </c:pt>
                <c:pt idx="12722">
                  <c:v>3.2433527795093807E-2</c:v>
                </c:pt>
                <c:pt idx="12723">
                  <c:v>3.2118049209305131E-2</c:v>
                </c:pt>
                <c:pt idx="12724">
                  <c:v>3.1803169997131085E-2</c:v>
                </c:pt>
                <c:pt idx="12725">
                  <c:v>3.1488898260822309E-2</c:v>
                </c:pt>
                <c:pt idx="12726">
                  <c:v>3.1175241991998497E-2</c:v>
                </c:pt>
                <c:pt idx="12727">
                  <c:v>3.0862209073004257E-2</c:v>
                </c:pt>
                <c:pt idx="12728">
                  <c:v>3.0549807278241605E-2</c:v>
                </c:pt>
                <c:pt idx="12729">
                  <c:v>3.0238044275479797E-2</c:v>
                </c:pt>
                <c:pt idx="12730">
                  <c:v>2.9926927627142587E-2</c:v>
                </c:pt>
                <c:pt idx="12731">
                  <c:v>2.9616464791573514E-2</c:v>
                </c:pt>
                <c:pt idx="12732">
                  <c:v>2.930666312427934E-2</c:v>
                </c:pt>
                <c:pt idx="12733">
                  <c:v>2.8997529879152138E-2</c:v>
                </c:pt>
                <c:pt idx="12734">
                  <c:v>2.8689072209670496E-2</c:v>
                </c:pt>
                <c:pt idx="12735">
                  <c:v>2.8381297170079842E-2</c:v>
                </c:pt>
                <c:pt idx="12736">
                  <c:v>2.8074211716552736E-2</c:v>
                </c:pt>
                <c:pt idx="12737">
                  <c:v>2.7767822708329094E-2</c:v>
                </c:pt>
                <c:pt idx="12738">
                  <c:v>2.7462136908836862E-2</c:v>
                </c:pt>
                <c:pt idx="12739">
                  <c:v>2.7157160986793591E-2</c:v>
                </c:pt>
                <c:pt idx="12740">
                  <c:v>2.6852901517289009E-2</c:v>
                </c:pt>
                <c:pt idx="12741">
                  <c:v>2.654936498284929E-2</c:v>
                </c:pt>
                <c:pt idx="12742">
                  <c:v>2.6246557774483037E-2</c:v>
                </c:pt>
                <c:pt idx="12743">
                  <c:v>2.5944486192709556E-2</c:v>
                </c:pt>
                <c:pt idx="12744">
                  <c:v>2.5643156448569723E-2</c:v>
                </c:pt>
                <c:pt idx="12745">
                  <c:v>2.5342574664619585E-2</c:v>
                </c:pt>
                <c:pt idx="12746">
                  <c:v>2.5042746875907473E-2</c:v>
                </c:pt>
                <c:pt idx="12747">
                  <c:v>2.474367903093444E-2</c:v>
                </c:pt>
                <c:pt idx="12748">
                  <c:v>2.4445376992598748E-2</c:v>
                </c:pt>
                <c:pt idx="12749">
                  <c:v>2.4147846539124551E-2</c:v>
                </c:pt>
                <c:pt idx="12750">
                  <c:v>2.3851093364975127E-2</c:v>
                </c:pt>
                <c:pt idx="12751">
                  <c:v>2.3555123081751003E-2</c:v>
                </c:pt>
                <c:pt idx="12752">
                  <c:v>2.3259941219073287E-2</c:v>
                </c:pt>
                <c:pt idx="12753">
                  <c:v>2.2965553225452389E-2</c:v>
                </c:pt>
                <c:pt idx="12754">
                  <c:v>2.2671964469142748E-2</c:v>
                </c:pt>
                <c:pt idx="12755">
                  <c:v>2.2379180238983401E-2</c:v>
                </c:pt>
                <c:pt idx="12756">
                  <c:v>2.208720574522521E-2</c:v>
                </c:pt>
                <c:pt idx="12757">
                  <c:v>2.1796046120344536E-2</c:v>
                </c:pt>
                <c:pt idx="12758">
                  <c:v>2.1505706419844086E-2</c:v>
                </c:pt>
                <c:pt idx="12759">
                  <c:v>2.1216191623040826E-2</c:v>
                </c:pt>
                <c:pt idx="12760">
                  <c:v>2.0927506633841571E-2</c:v>
                </c:pt>
                <c:pt idx="12761">
                  <c:v>2.0639656281506265E-2</c:v>
                </c:pt>
                <c:pt idx="12762">
                  <c:v>2.0352645321399312E-2</c:v>
                </c:pt>
                <c:pt idx="12763">
                  <c:v>2.006647843572933E-2</c:v>
                </c:pt>
                <c:pt idx="12764">
                  <c:v>1.9781160234277333E-2</c:v>
                </c:pt>
                <c:pt idx="12765">
                  <c:v>1.9496695255113813E-2</c:v>
                </c:pt>
                <c:pt idx="12766">
                  <c:v>1.9213087965304885E-2</c:v>
                </c:pt>
                <c:pt idx="12767">
                  <c:v>1.8930342761607682E-2</c:v>
                </c:pt>
                <c:pt idx="12768">
                  <c:v>1.8648463971155299E-2</c:v>
                </c:pt>
                <c:pt idx="12769">
                  <c:v>1.8367455852131554E-2</c:v>
                </c:pt>
                <c:pt idx="12770">
                  <c:v>1.8087322594435632E-2</c:v>
                </c:pt>
                <c:pt idx="12771">
                  <c:v>1.7808068320337034E-2</c:v>
                </c:pt>
                <c:pt idx="12772">
                  <c:v>1.7529697085120886E-2</c:v>
                </c:pt>
                <c:pt idx="12773">
                  <c:v>1.7252212877723907E-2</c:v>
                </c:pt>
                <c:pt idx="12774">
                  <c:v>1.6975619621361189E-2</c:v>
                </c:pt>
                <c:pt idx="12775">
                  <c:v>1.6699921174143997E-2</c:v>
                </c:pt>
                <c:pt idx="12776">
                  <c:v>1.6425121329688885E-2</c:v>
                </c:pt>
                <c:pt idx="12777">
                  <c:v>1.6151223817718101E-2</c:v>
                </c:pt>
                <c:pt idx="12778">
                  <c:v>1.5878232304651737E-2</c:v>
                </c:pt>
                <c:pt idx="12779">
                  <c:v>1.5606150394191573E-2</c:v>
                </c:pt>
                <c:pt idx="12780">
                  <c:v>1.5334981627896918E-2</c:v>
                </c:pt>
                <c:pt idx="12781">
                  <c:v>1.5064729485752625E-2</c:v>
                </c:pt>
                <c:pt idx="12782">
                  <c:v>1.4795397386729378E-2</c:v>
                </c:pt>
                <c:pt idx="12783">
                  <c:v>1.45269886893365E-2</c:v>
                </c:pt>
                <c:pt idx="12784">
                  <c:v>1.4259506692167351E-2</c:v>
                </c:pt>
                <c:pt idx="12785">
                  <c:v>1.3992954634437576E-2</c:v>
                </c:pt>
                <c:pt idx="12786">
                  <c:v>1.3727335696516275E-2</c:v>
                </c:pt>
                <c:pt idx="12787">
                  <c:v>1.3462653000450301E-2</c:v>
                </c:pt>
                <c:pt idx="12788">
                  <c:v>1.3198909610481801E-2</c:v>
                </c:pt>
                <c:pt idx="12789">
                  <c:v>1.2936108533559115E-2</c:v>
                </c:pt>
                <c:pt idx="12790">
                  <c:v>1.2674252719841279E-2</c:v>
                </c:pt>
                <c:pt idx="12791">
                  <c:v>1.2413345063196137E-2</c:v>
                </c:pt>
                <c:pt idx="12792">
                  <c:v>1.2153388401692281E-2</c:v>
                </c:pt>
                <c:pt idx="12793">
                  <c:v>1.1894385518084935E-2</c:v>
                </c:pt>
                <c:pt idx="12794">
                  <c:v>1.1636339140295847E-2</c:v>
                </c:pt>
                <c:pt idx="12795">
                  <c:v>1.1379251941887441E-2</c:v>
                </c:pt>
                <c:pt idx="12796">
                  <c:v>1.1123126542531187E-2</c:v>
                </c:pt>
                <c:pt idx="12797">
                  <c:v>1.086796550847044E-2</c:v>
                </c:pt>
                <c:pt idx="12798">
                  <c:v>1.0613771352977806E-2</c:v>
                </c:pt>
                <c:pt idx="12799">
                  <c:v>1.0360546536807121E-2</c:v>
                </c:pt>
                <c:pt idx="12800">
                  <c:v>1.0108293468640216E-2</c:v>
                </c:pt>
                <c:pt idx="12801">
                  <c:v>9.8570145055285139E-3</c:v>
                </c:pt>
                <c:pt idx="12802">
                  <c:v>9.6067119533295772E-3</c:v>
                </c:pt>
                <c:pt idx="12803">
                  <c:v>9.357388067138768E-3</c:v>
                </c:pt>
                <c:pt idx="12804">
                  <c:v>9.1090450517159836E-3</c:v>
                </c:pt>
                <c:pt idx="12805">
                  <c:v>8.8616850619077092E-3</c:v>
                </c:pt>
                <c:pt idx="12806">
                  <c:v>8.6153102030643754E-3</c:v>
                </c:pt>
                <c:pt idx="12807">
                  <c:v>8.3699225314531819E-3</c:v>
                </c:pt>
                <c:pt idx="12808">
                  <c:v>8.1255240546664088E-3</c:v>
                </c:pt>
                <c:pt idx="12809">
                  <c:v>7.8821167320253533E-3</c:v>
                </c:pt>
                <c:pt idx="12810">
                  <c:v>7.6397024749799789E-3</c:v>
                </c:pt>
                <c:pt idx="12811">
                  <c:v>7.3982831475042825E-3</c:v>
                </c:pt>
                <c:pt idx="12812">
                  <c:v>7.1578605664875707E-3</c:v>
                </c:pt>
                <c:pt idx="12813">
                  <c:v>6.918436502121642E-3</c:v>
                </c:pt>
                <c:pt idx="12814">
                  <c:v>6.6800126782839584E-3</c:v>
                </c:pt>
                <c:pt idx="12815">
                  <c:v>6.4425907729169334E-3</c:v>
                </c:pt>
                <c:pt idx="12816">
                  <c:v>6.2061724184033331E-3</c:v>
                </c:pt>
                <c:pt idx="12817">
                  <c:v>5.9707592019379186E-3</c:v>
                </c:pt>
                <c:pt idx="12818">
                  <c:v>5.7363526658953798E-3</c:v>
                </c:pt>
                <c:pt idx="12819">
                  <c:v>5.5029543081946113E-3</c:v>
                </c:pt>
                <c:pt idx="12820">
                  <c:v>5.2705655826594186E-3</c:v>
                </c:pt>
                <c:pt idx="12821">
                  <c:v>5.0391878993757003E-3</c:v>
                </c:pt>
                <c:pt idx="12822">
                  <c:v>4.8088226250451848E-3</c:v>
                </c:pt>
                <c:pt idx="12823">
                  <c:v>4.5794710833357592E-3</c:v>
                </c:pt>
                <c:pt idx="12824">
                  <c:v>4.3511345552284765E-3</c:v>
                </c:pt>
                <c:pt idx="12825">
                  <c:v>4.1238142793612797E-3</c:v>
                </c:pt>
                <c:pt idx="12826">
                  <c:v>3.8975114523695019E-3</c:v>
                </c:pt>
                <c:pt idx="12827">
                  <c:v>3.6722272292231788E-3</c:v>
                </c:pt>
                <c:pt idx="12828">
                  <c:v>3.4479627235612944E-3</c:v>
                </c:pt>
                <c:pt idx="12829">
                  <c:v>3.2247190080229179E-3</c:v>
                </c:pt>
                <c:pt idx="12830">
                  <c:v>3.0024971145753442E-3</c:v>
                </c:pt>
                <c:pt idx="12831">
                  <c:v>2.7812980348392862E-3</c:v>
                </c:pt>
                <c:pt idx="12832">
                  <c:v>2.5611227204111273E-3</c:v>
                </c:pt>
                <c:pt idx="12833">
                  <c:v>2.3419720831823225E-3</c:v>
                </c:pt>
                <c:pt idx="12834">
                  <c:v>2.1238469956559808E-3</c:v>
                </c:pt>
                <c:pt idx="12835">
                  <c:v>1.9067482912606642E-3</c:v>
                </c:pt>
                <c:pt idx="12836">
                  <c:v>1.6906767646614556E-3</c:v>
                </c:pt>
                <c:pt idx="12837">
                  <c:v>1.4756331720683444E-3</c:v>
                </c:pt>
                <c:pt idx="12838">
                  <c:v>1.2616182315419622E-3</c:v>
                </c:pt>
                <c:pt idx="12839">
                  <c:v>1.048632623296709E-3</c:v>
                </c:pt>
                <c:pt idx="12840">
                  <c:v>8.366769900013209E-4</c:v>
                </c:pt>
                <c:pt idx="12841">
                  <c:v>6.2575193707690904E-4</c:v>
                </c:pt>
                <c:pt idx="12842">
                  <c:v>4.1585803299251152E-4</c:v>
                </c:pt>
                <c:pt idx="12843">
                  <c:v>2.0699580955819337E-4</c:v>
                </c:pt>
                <c:pt idx="12844">
                  <c:v>-8.3423778426402583E-7</c:v>
                </c:pt>
                <c:pt idx="12845">
                  <c:v>-2.0763164967305069E-4</c:v>
                </c:pt>
                <c:pt idx="12846">
                  <c:v>-4.1339600254035964E-4</c:v>
                </c:pt>
                <c:pt idx="12847">
                  <c:v>-6.1812690832872494E-4</c:v>
                </c:pt>
                <c:pt idx="12848">
                  <c:v>-8.2182401420963236E-4</c:v>
                </c:pt>
                <c:pt idx="12849">
                  <c:v>-1.0244870023043771E-3</c:v>
                </c:pt>
                <c:pt idx="12850">
                  <c:v>-1.2261155894071182E-3</c:v>
                </c:pt>
                <c:pt idx="12851">
                  <c:v>-1.426709526710124E-3</c:v>
                </c:pt>
                <c:pt idx="12852">
                  <c:v>-1.6262685995311534E-3</c:v>
                </c:pt>
                <c:pt idx="12853">
                  <c:v>-1.8247926270429579E-3</c:v>
                </c:pt>
                <c:pt idx="12854">
                  <c:v>-2.0222814620048692E-3</c:v>
                </c:pt>
                <c:pt idx="12855">
                  <c:v>-2.2187349904964444E-3</c:v>
                </c:pt>
                <c:pt idx="12856">
                  <c:v>-2.4141531316531307E-3</c:v>
                </c:pt>
                <c:pt idx="12857">
                  <c:v>-2.6085358374039556E-3</c:v>
                </c:pt>
                <c:pt idx="12858">
                  <c:v>-2.801883092211153E-3</c:v>
                </c:pt>
                <c:pt idx="12859">
                  <c:v>-2.9941949128117745E-3</c:v>
                </c:pt>
                <c:pt idx="12860">
                  <c:v>-3.1854713479611925E-3</c:v>
                </c:pt>
                <c:pt idx="12861">
                  <c:v>-3.3757124781785119E-3</c:v>
                </c:pt>
                <c:pt idx="12862">
                  <c:v>-3.5649184154938501E-3</c:v>
                </c:pt>
                <c:pt idx="12863">
                  <c:v>-3.7530893031974552E-3</c:v>
                </c:pt>
                <c:pt idx="12864">
                  <c:v>-3.9402253155906468E-3</c:v>
                </c:pt>
                <c:pt idx="12865">
                  <c:v>-4.1263266577385603E-3</c:v>
                </c:pt>
                <c:pt idx="12866">
                  <c:v>-4.3113935652246589E-3</c:v>
                </c:pt>
                <c:pt idx="12867">
                  <c:v>-4.4954263039069823E-3</c:v>
                </c:pt>
                <c:pt idx="12868">
                  <c:v>-4.6784251696761585E-3</c:v>
                </c:pt>
                <c:pt idx="12869">
                  <c:v>-4.860390488215076E-3</c:v>
                </c:pt>
                <c:pt idx="12870">
                  <c:v>-5.0413226147602783E-3</c:v>
                </c:pt>
                <c:pt idx="12871">
                  <c:v>-5.2212219338649913E-3</c:v>
                </c:pt>
                <c:pt idx="12872">
                  <c:v>-5.4000888591638234E-3</c:v>
                </c:pt>
                <c:pt idx="12873">
                  <c:v>-5.5779238331390519E-3</c:v>
                </c:pt>
                <c:pt idx="12874">
                  <c:v>-5.7547273268885426E-3</c:v>
                </c:pt>
                <c:pt idx="12875">
                  <c:v>-5.9304998398952277E-3</c:v>
                </c:pt>
                <c:pt idx="12876">
                  <c:v>-6.1052418997981483E-3</c:v>
                </c:pt>
                <c:pt idx="12877">
                  <c:v>-6.2789540621650585E-3</c:v>
                </c:pt>
                <c:pt idx="12878">
                  <c:v>-6.4516369102665403E-3</c:v>
                </c:pt>
                <c:pt idx="12879">
                  <c:v>-6.6232910548516032E-3</c:v>
                </c:pt>
                <c:pt idx="12880">
                  <c:v>-6.79391713392482E-3</c:v>
                </c:pt>
                <c:pt idx="12881">
                  <c:v>-6.9635158125248876E-3</c:v>
                </c:pt>
                <c:pt idx="12882">
                  <c:v>-7.1320877825046631E-3</c:v>
                </c:pt>
                <c:pt idx="12883">
                  <c:v>-7.2996337623126286E-3</c:v>
                </c:pt>
                <c:pt idx="12884">
                  <c:v>-7.466154496775769E-3</c:v>
                </c:pt>
                <c:pt idx="12885">
                  <c:v>-7.6316507568838796E-3</c:v>
                </c:pt>
                <c:pt idx="12886">
                  <c:v>-7.7961233395752085E-3</c:v>
                </c:pt>
                <c:pt idx="12887">
                  <c:v>-7.9595730675235225E-3</c:v>
                </c:pt>
                <c:pt idx="12888">
                  <c:v>-8.1220007889264857E-3</c:v>
                </c:pt>
                <c:pt idx="12889">
                  <c:v>-8.2834073772954046E-3</c:v>
                </c:pt>
                <c:pt idx="12890">
                  <c:v>-8.4437937312462751E-3</c:v>
                </c:pt>
                <c:pt idx="12891">
                  <c:v>-8.6031607742921637E-3</c:v>
                </c:pt>
                <c:pt idx="12892">
                  <c:v>-8.7615094546368549E-3</c:v>
                </c:pt>
                <c:pt idx="12893">
                  <c:v>-8.9188407449697828E-3</c:v>
                </c:pt>
                <c:pt idx="12894">
                  <c:v>-9.0751556422622622E-3</c:v>
                </c:pt>
                <c:pt idx="12895">
                  <c:v>-9.2304551675649032E-3</c:v>
                </c:pt>
                <c:pt idx="12896">
                  <c:v>-9.3847403658063495E-3</c:v>
                </c:pt>
                <c:pt idx="12897">
                  <c:v>-9.5380123055931517E-3</c:v>
                </c:pt>
                <c:pt idx="12898">
                  <c:v>-9.6902720790109399E-3</c:v>
                </c:pt>
                <c:pt idx="12899">
                  <c:v>-9.8415208014266987E-3</c:v>
                </c:pt>
                <c:pt idx="12900">
                  <c:v>-9.9917596112923113E-3</c:v>
                </c:pt>
                <c:pt idx="12901">
                  <c:v>-1.0140989669949241E-2</c:v>
                </c:pt>
                <c:pt idx="12902">
                  <c:v>-1.0289212161434347E-2</c:v>
                </c:pt>
                <c:pt idx="12903">
                  <c:v>-1.0436428292286923E-2</c:v>
                </c:pt>
                <c:pt idx="12904">
                  <c:v>-1.0582639291356749E-2</c:v>
                </c:pt>
                <c:pt idx="12905">
                  <c:v>-1.0727846409613417E-2</c:v>
                </c:pt>
                <c:pt idx="12906">
                  <c:v>-1.0872050919956642E-2</c:v>
                </c:pt>
                <c:pt idx="12907">
                  <c:v>-1.1015254117027745E-2</c:v>
                </c:pt>
                <c:pt idx="12908">
                  <c:v>-1.1157457317022206E-2</c:v>
                </c:pt>
                <c:pt idx="12909">
                  <c:v>-1.129866185750328E-2</c:v>
                </c:pt>
                <c:pt idx="12910">
                  <c:v>-1.1438869097216718E-2</c:v>
                </c:pt>
                <c:pt idx="12911">
                  <c:v>-1.1578080415906491E-2</c:v>
                </c:pt>
                <c:pt idx="12912">
                  <c:v>-1.1716297214131628E-2</c:v>
                </c:pt>
                <c:pt idx="12913">
                  <c:v>-1.1853520913084028E-2</c:v>
                </c:pt>
                <c:pt idx="12914">
                  <c:v>-1.198975295440733E-2</c:v>
                </c:pt>
                <c:pt idx="12915">
                  <c:v>-1.2124994800016801E-2</c:v>
                </c:pt>
                <c:pt idx="12916">
                  <c:v>-1.2259247931920217E-2</c:v>
                </c:pt>
                <c:pt idx="12917">
                  <c:v>-1.2392513852039754E-2</c:v>
                </c:pt>
                <c:pt idx="12918">
                  <c:v>-1.2524794082034824E-2</c:v>
                </c:pt>
                <c:pt idx="12919">
                  <c:v>-1.2656090163125971E-2</c:v>
                </c:pt>
                <c:pt idx="12920">
                  <c:v>-1.2786403655919662E-2</c:v>
                </c:pt>
                <c:pt idx="12921">
                  <c:v>-1.2915736140234051E-2</c:v>
                </c:pt>
                <c:pt idx="12922">
                  <c:v>-1.3044089214925737E-2</c:v>
                </c:pt>
                <c:pt idx="12923">
                  <c:v>-1.3171464497717389E-2</c:v>
                </c:pt>
                <c:pt idx="12924">
                  <c:v>-1.329786362502638E-2</c:v>
                </c:pt>
                <c:pt idx="12925">
                  <c:v>-1.3423288251794318E-2</c:v>
                </c:pt>
                <c:pt idx="12926">
                  <c:v>-1.3547740051317442E-2</c:v>
                </c:pt>
                <c:pt idx="12927">
                  <c:v>-1.3671220715078014E-2</c:v>
                </c:pt>
                <c:pt idx="12928">
                  <c:v>-1.3793731952576539E-2</c:v>
                </c:pt>
                <c:pt idx="12929">
                  <c:v>-1.3915275491164943E-2</c:v>
                </c:pt>
                <c:pt idx="12930">
                  <c:v>-1.4035853075880548E-2</c:v>
                </c:pt>
                <c:pt idx="12931">
                  <c:v>-1.4155466469281012E-2</c:v>
                </c:pt>
                <c:pt idx="12932">
                  <c:v>-1.4274117451280084E-2</c:v>
                </c:pt>
                <c:pt idx="12933">
                  <c:v>-1.4391807818984241E-2</c:v>
                </c:pt>
                <c:pt idx="12934">
                  <c:v>-1.4508539386530159E-2</c:v>
                </c:pt>
                <c:pt idx="12935">
                  <c:v>-1.4624313984923058E-2</c:v>
                </c:pt>
                <c:pt idx="12936">
                  <c:v>-1.4739133461875893E-2</c:v>
                </c:pt>
                <c:pt idx="12937">
                  <c:v>-1.4852999681649317E-2</c:v>
                </c:pt>
                <c:pt idx="12938">
                  <c:v>-1.4965914524892538E-2</c:v>
                </c:pt>
                <c:pt idx="12939">
                  <c:v>-1.5077879888484975E-2</c:v>
                </c:pt>
                <c:pt idx="12940">
                  <c:v>-1.5188897685378696E-2</c:v>
                </c:pt>
                <c:pt idx="12941">
                  <c:v>-1.5298969844441715E-2</c:v>
                </c:pt>
                <c:pt idx="12942">
                  <c:v>-1.5408098310302055E-2</c:v>
                </c:pt>
                <c:pt idx="12943">
                  <c:v>-1.5516285043192583E-2</c:v>
                </c:pt>
                <c:pt idx="12944">
                  <c:v>-1.5623532018796701E-2</c:v>
                </c:pt>
                <c:pt idx="12945">
                  <c:v>-1.5729841228094742E-2</c:v>
                </c:pt>
                <c:pt idx="12946">
                  <c:v>-1.5835214677211197E-2</c:v>
                </c:pt>
                <c:pt idx="12947">
                  <c:v>-1.5939654387262688E-2</c:v>
                </c:pt>
                <c:pt idx="12948">
                  <c:v>-1.6043162394206688E-2</c:v>
                </c:pt>
                <c:pt idx="12949">
                  <c:v>-1.6145740748691038E-2</c:v>
                </c:pt>
                <c:pt idx="12950">
                  <c:v>-1.6247391515904184E-2</c:v>
                </c:pt>
                <c:pt idx="12951">
                  <c:v>-1.6348116775426184E-2</c:v>
                </c:pt>
                <c:pt idx="12952">
                  <c:v>-1.6447918621080429E-2</c:v>
                </c:pt>
                <c:pt idx="12953">
                  <c:v>-1.6546799160786121E-2</c:v>
                </c:pt>
                <c:pt idx="12954">
                  <c:v>-1.6644760516411471E-2</c:v>
                </c:pt>
                <c:pt idx="12955">
                  <c:v>-1.674180482362763E-2</c:v>
                </c:pt>
                <c:pt idx="12956">
                  <c:v>-1.6837934231763343E-2</c:v>
                </c:pt>
                <c:pt idx="12957">
                  <c:v>-1.6933150903660311E-2</c:v>
                </c:pt>
                <c:pt idx="12958">
                  <c:v>-1.702745701552924E-2</c:v>
                </c:pt>
                <c:pt idx="12959">
                  <c:v>-1.7120854756806657E-2</c:v>
                </c:pt>
                <c:pt idx="12960">
                  <c:v>-1.7213346330012359E-2</c:v>
                </c:pt>
                <c:pt idx="12961">
                  <c:v>-1.7304933950607615E-2</c:v>
                </c:pt>
                <c:pt idx="12962">
                  <c:v>-1.7395619846854012E-2</c:v>
                </c:pt>
                <c:pt idx="12963">
                  <c:v>-1.7485406259673021E-2</c:v>
                </c:pt>
                <c:pt idx="12964">
                  <c:v>-1.757429544250623E-2</c:v>
                </c:pt>
                <c:pt idx="12965">
                  <c:v>-1.7662289661176261E-2</c:v>
                </c:pt>
                <c:pt idx="12966">
                  <c:v>-1.7749391193748347E-2</c:v>
                </c:pt>
                <c:pt idx="12967">
                  <c:v>-1.7835602330392622E-2</c:v>
                </c:pt>
                <c:pt idx="12968">
                  <c:v>-1.7920925373247017E-2</c:v>
                </c:pt>
                <c:pt idx="12969">
                  <c:v>-1.8005362636280837E-2</c:v>
                </c:pt>
                <c:pt idx="12970">
                  <c:v>-1.8088916445159049E-2</c:v>
                </c:pt>
                <c:pt idx="12971">
                  <c:v>-1.8171589137107137E-2</c:v>
                </c:pt>
                <c:pt idx="12972">
                  <c:v>-1.8253383060776639E-2</c:v>
                </c:pt>
                <c:pt idx="12973">
                  <c:v>-1.8334300576111399E-2</c:v>
                </c:pt>
                <c:pt idx="12974">
                  <c:v>-1.8414344054214341E-2</c:v>
                </c:pt>
                <c:pt idx="12975">
                  <c:v>-1.8493515877214966E-2</c:v>
                </c:pt>
                <c:pt idx="12976">
                  <c:v>-1.8571818438137454E-2</c:v>
                </c:pt>
                <c:pt idx="12977">
                  <c:v>-1.8649254140769397E-2</c:v>
                </c:pt>
                <c:pt idx="12978">
                  <c:v>-1.872582539953118E-2</c:v>
                </c:pt>
                <c:pt idx="12979">
                  <c:v>-1.8801534639345946E-2</c:v>
                </c:pt>
                <c:pt idx="12980">
                  <c:v>-1.8876384295510234E-2</c:v>
                </c:pt>
                <c:pt idx="12981">
                  <c:v>-1.8950376813565178E-2</c:v>
                </c:pt>
                <c:pt idx="12982">
                  <c:v>-1.9023514649168367E-2</c:v>
                </c:pt>
                <c:pt idx="12983">
                  <c:v>-1.9095800267966284E-2</c:v>
                </c:pt>
                <c:pt idx="12984">
                  <c:v>-1.9167236145467371E-2</c:v>
                </c:pt>
                <c:pt idx="12985">
                  <c:v>-1.9237824766915709E-2</c:v>
                </c:pt>
                <c:pt idx="12986">
                  <c:v>-1.9307568627165244E-2</c:v>
                </c:pt>
                <c:pt idx="12987">
                  <c:v>-1.9376470230554683E-2</c:v>
                </c:pt>
                <c:pt idx="12988">
                  <c:v>-1.9444532090782948E-2</c:v>
                </c:pt>
                <c:pt idx="12989">
                  <c:v>-1.9511756730785208E-2</c:v>
                </c:pt>
                <c:pt idx="12990">
                  <c:v>-1.9578146682609539E-2</c:v>
                </c:pt>
                <c:pt idx="12991">
                  <c:v>-1.9643704487294154E-2</c:v>
                </c:pt>
                <c:pt idx="12992">
                  <c:v>-1.9708432694745183E-2</c:v>
                </c:pt>
                <c:pt idx="12993">
                  <c:v>-1.9772333863615089E-2</c:v>
                </c:pt>
                <c:pt idx="12994">
                  <c:v>-1.9835410561181651E-2</c:v>
                </c:pt>
                <c:pt idx="12995">
                  <c:v>-1.9897665363227474E-2</c:v>
                </c:pt>
                <c:pt idx="12996">
                  <c:v>-1.9959100853920136E-2</c:v>
                </c:pt>
                <c:pt idx="12997">
                  <c:v>-2.0019719625692864E-2</c:v>
                </c:pt>
                <c:pt idx="12998">
                  <c:v>-2.0079524279125793E-2</c:v>
                </c:pt>
                <c:pt idx="12999">
                  <c:v>-2.0138517422827792E-2</c:v>
                </c:pt>
                <c:pt idx="13000">
                  <c:v>-2.0196701673318829E-2</c:v>
                </c:pt>
                <c:pt idx="13001">
                  <c:v>-2.0254079654912983E-2</c:v>
                </c:pt>
                <c:pt idx="13002">
                  <c:v>-2.031065399960183E-2</c:v>
                </c:pt>
                <c:pt idx="13003">
                  <c:v>-2.036642734693863E-2</c:v>
                </c:pt>
                <c:pt idx="13004">
                  <c:v>-2.0421402343922864E-2</c:v>
                </c:pt>
                <c:pt idx="13005">
                  <c:v>-2.0475581644885391E-2</c:v>
                </c:pt>
                <c:pt idx="13006">
                  <c:v>-2.0528967911374218E-2</c:v>
                </c:pt>
                <c:pt idx="13007">
                  <c:v>-2.0581563812040706E-2</c:v>
                </c:pt>
                <c:pt idx="13008">
                  <c:v>-2.0633372022526422E-2</c:v>
                </c:pt>
                <c:pt idx="13009">
                  <c:v>-2.0684395225350413E-2</c:v>
                </c:pt>
                <c:pt idx="13010">
                  <c:v>-2.0734636109797189E-2</c:v>
                </c:pt>
                <c:pt idx="13011">
                  <c:v>-2.0784097371805078E-2</c:v>
                </c:pt>
                <c:pt idx="13012">
                  <c:v>-2.0832781713855192E-2</c:v>
                </c:pt>
                <c:pt idx="13013">
                  <c:v>-2.0880691844860955E-2</c:v>
                </c:pt>
                <c:pt idx="13014">
                  <c:v>-2.0927830480058113E-2</c:v>
                </c:pt>
                <c:pt idx="13015">
                  <c:v>-2.0974200340895272E-2</c:v>
                </c:pt>
                <c:pt idx="13016">
                  <c:v>-2.1019804154925034E-2</c:v>
                </c:pt>
                <c:pt idx="13017">
                  <c:v>-2.1064644655695536E-2</c:v>
                </c:pt>
                <c:pt idx="13018">
                  <c:v>-2.1108724582642655E-2</c:v>
                </c:pt>
                <c:pt idx="13019">
                  <c:v>-2.1152046680982643E-2</c:v>
                </c:pt>
                <c:pt idx="13020">
                  <c:v>-2.1194613701605285E-2</c:v>
                </c:pt>
                <c:pt idx="13021">
                  <c:v>-2.1236428400967618E-2</c:v>
                </c:pt>
                <c:pt idx="13022">
                  <c:v>-2.1277493540988152E-2</c:v>
                </c:pt>
                <c:pt idx="13023">
                  <c:v>-2.1317811888941576E-2</c:v>
                </c:pt>
                <c:pt idx="13024">
                  <c:v>-2.1357386217354033E-2</c:v>
                </c:pt>
                <c:pt idx="13025">
                  <c:v>-2.1396219303898848E-2</c:v>
                </c:pt>
                <c:pt idx="13026">
                  <c:v>-2.1434313931292845E-2</c:v>
                </c:pt>
                <c:pt idx="13027">
                  <c:v>-2.1471672887193049E-2</c:v>
                </c:pt>
                <c:pt idx="13028">
                  <c:v>-2.1508298964093984E-2</c:v>
                </c:pt>
                <c:pt idx="13029">
                  <c:v>-2.1544194959225545E-2</c:v>
                </c:pt>
                <c:pt idx="13030">
                  <c:v>-2.15793636744512E-2</c:v>
                </c:pt>
                <c:pt idx="13031">
                  <c:v>-2.1613807916166794E-2</c:v>
                </c:pt>
                <c:pt idx="13032">
                  <c:v>-2.1647530495199862E-2</c:v>
                </c:pt>
                <c:pt idx="13033">
                  <c:v>-2.1680534226709448E-2</c:v>
                </c:pt>
                <c:pt idx="13034">
                  <c:v>-2.1712821930086335E-2</c:v>
                </c:pt>
                <c:pt idx="13035">
                  <c:v>-2.1744396428853906E-2</c:v>
                </c:pt>
                <c:pt idx="13036">
                  <c:v>-2.1775260550569338E-2</c:v>
                </c:pt>
                <c:pt idx="13037">
                  <c:v>-2.1805417126725443E-2</c:v>
                </c:pt>
                <c:pt idx="13038">
                  <c:v>-2.1834868992652912E-2</c:v>
                </c:pt>
                <c:pt idx="13039">
                  <c:v>-2.1863618987423106E-2</c:v>
                </c:pt>
                <c:pt idx="13040">
                  <c:v>-2.1891669953751226E-2</c:v>
                </c:pt>
                <c:pt idx="13041">
                  <c:v>-2.1919024737900125E-2</c:v>
                </c:pt>
                <c:pt idx="13042">
                  <c:v>-2.1945686189584472E-2</c:v>
                </c:pt>
                <c:pt idx="13043">
                  <c:v>-2.1971657161875494E-2</c:v>
                </c:pt>
                <c:pt idx="13044">
                  <c:v>-2.1996940511106119E-2</c:v>
                </c:pt>
                <c:pt idx="13045">
                  <c:v>-2.2021539096776708E-2</c:v>
                </c:pt>
                <c:pt idx="13046">
                  <c:v>-2.2045455781461158E-2</c:v>
                </c:pt>
                <c:pt idx="13047">
                  <c:v>-2.2068693430713535E-2</c:v>
                </c:pt>
                <c:pt idx="13048">
                  <c:v>-2.2091254912975204E-2</c:v>
                </c:pt>
                <c:pt idx="13049">
                  <c:v>-2.2113143099482396E-2</c:v>
                </c:pt>
                <c:pt idx="13050">
                  <c:v>-2.2134360864174283E-2</c:v>
                </c:pt>
                <c:pt idx="13051">
                  <c:v>-2.2154911083601479E-2</c:v>
                </c:pt>
                <c:pt idx="13052">
                  <c:v>-2.2174796636835102E-2</c:v>
                </c:pt>
                <c:pt idx="13053">
                  <c:v>-2.2194020405376217E-2</c:v>
                </c:pt>
                <c:pt idx="13054">
                  <c:v>-2.2212585273065775E-2</c:v>
                </c:pt>
                <c:pt idx="13055">
                  <c:v>-2.2230494125995072E-2</c:v>
                </c:pt>
                <c:pt idx="13056">
                  <c:v>-2.2247749852416614E-2</c:v>
                </c:pt>
                <c:pt idx="13057">
                  <c:v>-2.226435534265547E-2</c:v>
                </c:pt>
                <c:pt idx="13058">
                  <c:v>-2.2280313489021125E-2</c:v>
                </c:pt>
                <c:pt idx="13059">
                  <c:v>-2.2295627185719674E-2</c:v>
                </c:pt>
                <c:pt idx="13060">
                  <c:v>-2.231029932876671E-2</c:v>
                </c:pt>
                <c:pt idx="13061">
                  <c:v>-2.2324332815900447E-2</c:v>
                </c:pt>
                <c:pt idx="13062">
                  <c:v>-2.2337730546495398E-2</c:v>
                </c:pt>
                <c:pt idx="13063">
                  <c:v>-2.2350495421476525E-2</c:v>
                </c:pt>
                <c:pt idx="13064">
                  <c:v>-2.2362630343233828E-2</c:v>
                </c:pt>
                <c:pt idx="13065">
                  <c:v>-2.237413821553743E-2</c:v>
                </c:pt>
                <c:pt idx="13066">
                  <c:v>-2.2385021943453008E-2</c:v>
                </c:pt>
                <c:pt idx="13067">
                  <c:v>-2.2395284433257837E-2</c:v>
                </c:pt>
                <c:pt idx="13068">
                  <c:v>-2.2404928592357171E-2</c:v>
                </c:pt>
                <c:pt idx="13069">
                  <c:v>-2.2413957329201092E-2</c:v>
                </c:pt>
                <c:pt idx="13070">
                  <c:v>-2.2422373553201889E-2</c:v>
                </c:pt>
                <c:pt idx="13071">
                  <c:v>-2.2430180174651811E-2</c:v>
                </c:pt>
                <c:pt idx="13072">
                  <c:v>-2.2437380104641295E-2</c:v>
                </c:pt>
                <c:pt idx="13073">
                  <c:v>-2.244397625497762E-2</c:v>
                </c:pt>
                <c:pt idx="13074">
                  <c:v>-2.2449971538104074E-2</c:v>
                </c:pt>
                <c:pt idx="13075">
                  <c:v>-2.2455368867019498E-2</c:v>
                </c:pt>
                <c:pt idx="13076">
                  <c:v>-2.2460171155198307E-2</c:v>
                </c:pt>
                <c:pt idx="13077">
                  <c:v>-2.2464381316510986E-2</c:v>
                </c:pt>
                <c:pt idx="13078">
                  <c:v>-2.2468002265144969E-2</c:v>
                </c:pt>
                <c:pt idx="13079">
                  <c:v>-2.2471036915525985E-2</c:v>
                </c:pt>
                <c:pt idx="13080">
                  <c:v>-2.2473488182239858E-2</c:v>
                </c:pt>
                <c:pt idx="13081">
                  <c:v>-2.2475358979954802E-2</c:v>
                </c:pt>
                <c:pt idx="13082">
                  <c:v>-2.2476652223343978E-2</c:v>
                </c:pt>
                <c:pt idx="13083">
                  <c:v>-2.2477370827008753E-2</c:v>
                </c:pt>
                <c:pt idx="13084">
                  <c:v>-2.2477517705402121E-2</c:v>
                </c:pt>
                <c:pt idx="13085">
                  <c:v>-2.2477095772752802E-2</c:v>
                </c:pt>
                <c:pt idx="13086">
                  <c:v>-2.2476107942989616E-2</c:v>
                </c:pt>
                <c:pt idx="13087">
                  <c:v>-2.2474557129666353E-2</c:v>
                </c:pt>
                <c:pt idx="13088">
                  <c:v>-2.2472446245887064E-2</c:v>
                </c:pt>
                <c:pt idx="13089">
                  <c:v>-2.2469778204231849E-2</c:v>
                </c:pt>
                <c:pt idx="13090">
                  <c:v>-2.2466555916682947E-2</c:v>
                </c:pt>
                <c:pt idx="13091">
                  <c:v>-2.246278229455138E-2</c:v>
                </c:pt>
                <c:pt idx="13092">
                  <c:v>-2.2458460248403971E-2</c:v>
                </c:pt>
                <c:pt idx="13093">
                  <c:v>-2.2453592687990791E-2</c:v>
                </c:pt>
                <c:pt idx="13094">
                  <c:v>-2.2448182522173062E-2</c:v>
                </c:pt>
                <c:pt idx="13095">
                  <c:v>-2.2442232658851476E-2</c:v>
                </c:pt>
                <c:pt idx="13096">
                  <c:v>-2.2435746004894917E-2</c:v>
                </c:pt>
                <c:pt idx="13097">
                  <c:v>-2.2428725466069638E-2</c:v>
                </c:pt>
                <c:pt idx="13098">
                  <c:v>-2.242117394696885E-2</c:v>
                </c:pt>
                <c:pt idx="13099">
                  <c:v>-2.2413094350942769E-2</c:v>
                </c:pt>
                <c:pt idx="13100">
                  <c:v>-2.2404489580029014E-2</c:v>
                </c:pt>
                <c:pt idx="13101">
                  <c:v>-2.2395362534883494E-2</c:v>
                </c:pt>
                <c:pt idx="13102">
                  <c:v>-2.2385716114711681E-2</c:v>
                </c:pt>
                <c:pt idx="13103">
                  <c:v>-2.2375553217200334E-2</c:v>
                </c:pt>
                <c:pt idx="13104">
                  <c:v>-2.2364876738449613E-2</c:v>
                </c:pt>
                <c:pt idx="13105">
                  <c:v>-2.2353689572905632E-2</c:v>
                </c:pt>
                <c:pt idx="13106">
                  <c:v>-2.2341994613293396E-2</c:v>
                </c:pt>
                <c:pt idx="13107">
                  <c:v>-2.2329794750550188E-2</c:v>
                </c:pt>
                <c:pt idx="13108">
                  <c:v>-2.2317092873759423E-2</c:v>
                </c:pt>
                <c:pt idx="13109">
                  <c:v>-2.2303891870084754E-2</c:v>
                </c:pt>
                <c:pt idx="13110">
                  <c:v>-2.2290194624704766E-2</c:v>
                </c:pt>
                <c:pt idx="13111">
                  <c:v>-2.2276004020748006E-2</c:v>
                </c:pt>
                <c:pt idx="13112">
                  <c:v>-2.2261322939228431E-2</c:v>
                </c:pt>
                <c:pt idx="13113">
                  <c:v>-2.2246154258981233E-2</c:v>
                </c:pt>
                <c:pt idx="13114">
                  <c:v>-2.2230500856599188E-2</c:v>
                </c:pt>
                <c:pt idx="13115">
                  <c:v>-2.2214365606369243E-2</c:v>
                </c:pt>
                <c:pt idx="13116">
                  <c:v>-2.2197751380209681E-2</c:v>
                </c:pt>
                <c:pt idx="13117">
                  <c:v>-2.2180661047607589E-2</c:v>
                </c:pt>
                <c:pt idx="13118">
                  <c:v>-2.2163097475556792E-2</c:v>
                </c:pt>
                <c:pt idx="13119">
                  <c:v>-2.214506352849609E-2</c:v>
                </c:pt>
                <c:pt idx="13120">
                  <c:v>-2.2126562068248055E-2</c:v>
                </c:pt>
                <c:pt idx="13121">
                  <c:v>-2.2107595953958156E-2</c:v>
                </c:pt>
                <c:pt idx="13122">
                  <c:v>-2.2088168042034194E-2</c:v>
                </c:pt>
                <c:pt idx="13123">
                  <c:v>-2.2068281186086308E-2</c:v>
                </c:pt>
                <c:pt idx="13124">
                  <c:v>-2.204793823686731E-2</c:v>
                </c:pt>
                <c:pt idx="13125">
                  <c:v>-2.202714204221335E-2</c:v>
                </c:pt>
                <c:pt idx="13126">
                  <c:v>-2.2005895446985085E-2</c:v>
                </c:pt>
                <c:pt idx="13127">
                  <c:v>-2.198420129300924E-2</c:v>
                </c:pt>
                <c:pt idx="13128">
                  <c:v>-2.1962062419020482E-2</c:v>
                </c:pt>
                <c:pt idx="13129">
                  <c:v>-2.1939481660603739E-2</c:v>
                </c:pt>
                <c:pt idx="13130">
                  <c:v>-2.1916461850136969E-2</c:v>
                </c:pt>
                <c:pt idx="13131">
                  <c:v>-2.1893005816734267E-2</c:v>
                </c:pt>
                <c:pt idx="13132">
                  <c:v>-2.1869116386189307E-2</c:v>
                </c:pt>
                <c:pt idx="13133">
                  <c:v>-2.1844796380919334E-2</c:v>
                </c:pt>
                <c:pt idx="13134">
                  <c:v>-2.1820048619909403E-2</c:v>
                </c:pt>
                <c:pt idx="13135">
                  <c:v>-2.1794875918657086E-2</c:v>
                </c:pt>
                <c:pt idx="13136">
                  <c:v>-2.1769281089117583E-2</c:v>
                </c:pt>
                <c:pt idx="13137">
                  <c:v>-2.1743266939649113E-2</c:v>
                </c:pt>
                <c:pt idx="13138">
                  <c:v>-2.1716836274958837E-2</c:v>
                </c:pt>
                <c:pt idx="13139">
                  <c:v>-2.1689991896049091E-2</c:v>
                </c:pt>
                <c:pt idx="13140">
                  <c:v>-2.1662736600164007E-2</c:v>
                </c:pt>
                <c:pt idx="13141">
                  <c:v>-2.1635073180736531E-2</c:v>
                </c:pt>
                <c:pt idx="13142">
                  <c:v>-2.1607004427335822E-2</c:v>
                </c:pt>
                <c:pt idx="13143">
                  <c:v>-2.1578533125615088E-2</c:v>
                </c:pt>
                <c:pt idx="13144">
                  <c:v>-2.1549662057259708E-2</c:v>
                </c:pt>
                <c:pt idx="13145">
                  <c:v>-2.1520393999935793E-2</c:v>
                </c:pt>
                <c:pt idx="13146">
                  <c:v>-2.1490731727239167E-2</c:v>
                </c:pt>
                <c:pt idx="13147">
                  <c:v>-2.146067800864462E-2</c:v>
                </c:pt>
                <c:pt idx="13148">
                  <c:v>-2.1430235609455669E-2</c:v>
                </c:pt>
                <c:pt idx="13149">
                  <c:v>-2.1399407290754586E-2</c:v>
                </c:pt>
                <c:pt idx="13150">
                  <c:v>-2.13681958093529E-2</c:v>
                </c:pt>
                <c:pt idx="13151">
                  <c:v>-2.1336603917742194E-2</c:v>
                </c:pt>
                <c:pt idx="13152">
                  <c:v>-2.1304634364045325E-2</c:v>
                </c:pt>
                <c:pt idx="13153">
                  <c:v>-2.1272289891968017E-2</c:v>
                </c:pt>
                <c:pt idx="13154">
                  <c:v>-2.1239573240750816E-2</c:v>
                </c:pt>
                <c:pt idx="13155">
                  <c:v>-2.1206487145121414E-2</c:v>
                </c:pt>
                <c:pt idx="13156">
                  <c:v>-2.1173034335247379E-2</c:v>
                </c:pt>
                <c:pt idx="13157">
                  <c:v>-2.1139217536689209E-2</c:v>
                </c:pt>
                <c:pt idx="13158">
                  <c:v>-2.1105039470353779E-2</c:v>
                </c:pt>
                <c:pt idx="13159">
                  <c:v>-2.1070502852448179E-2</c:v>
                </c:pt>
                <c:pt idx="13160">
                  <c:v>-2.1035610394433898E-2</c:v>
                </c:pt>
                <c:pt idx="13161">
                  <c:v>-2.1000364802981362E-2</c:v>
                </c:pt>
                <c:pt idx="13162">
                  <c:v>-2.096476877992488E-2</c:v>
                </c:pt>
                <c:pt idx="13163">
                  <c:v>-2.0928825022217906E-2</c:v>
                </c:pt>
                <c:pt idx="13164">
                  <c:v>-2.0892536221888709E-2</c:v>
                </c:pt>
                <c:pt idx="13165">
                  <c:v>-2.0855905065996425E-2</c:v>
                </c:pt>
                <c:pt idx="13166">
                  <c:v>-2.0818934236587337E-2</c:v>
                </c:pt>
                <c:pt idx="13167">
                  <c:v>-2.078162641065176E-2</c:v>
                </c:pt>
                <c:pt idx="13168">
                  <c:v>-2.0743984260081016E-2</c:v>
                </c:pt>
                <c:pt idx="13169">
                  <c:v>-2.0706010451625005E-2</c:v>
                </c:pt>
                <c:pt idx="13170">
                  <c:v>-2.0667707646849946E-2</c:v>
                </c:pt>
                <c:pt idx="13171">
                  <c:v>-2.0629078502096616E-2</c:v>
                </c:pt>
                <c:pt idx="13172">
                  <c:v>-2.0590125668438885E-2</c:v>
                </c:pt>
                <c:pt idx="13173">
                  <c:v>-2.0550851791642601E-2</c:v>
                </c:pt>
                <c:pt idx="13174">
                  <c:v>-2.0511259512124867E-2</c:v>
                </c:pt>
                <c:pt idx="13175">
                  <c:v>-2.0471351464913592E-2</c:v>
                </c:pt>
                <c:pt idx="13176">
                  <c:v>-2.0431130279607537E-2</c:v>
                </c:pt>
                <c:pt idx="13177">
                  <c:v>-2.039059858033658E-2</c:v>
                </c:pt>
                <c:pt idx="13178">
                  <c:v>-2.0349758985722433E-2</c:v>
                </c:pt>
                <c:pt idx="13179">
                  <c:v>-2.0308614108839579E-2</c:v>
                </c:pt>
                <c:pt idx="13180">
                  <c:v>-2.0267166557176745E-2</c:v>
                </c:pt>
                <c:pt idx="13181">
                  <c:v>-2.0225418932598507E-2</c:v>
                </c:pt>
                <c:pt idx="13182">
                  <c:v>-2.0183373831307493E-2</c:v>
                </c:pt>
                <c:pt idx="13183">
                  <c:v>-2.0141033843806683E-2</c:v>
                </c:pt>
                <c:pt idx="13184">
                  <c:v>-2.0098401554862221E-2</c:v>
                </c:pt>
                <c:pt idx="13185">
                  <c:v>-2.0055479543466523E-2</c:v>
                </c:pt>
                <c:pt idx="13186">
                  <c:v>-2.001227038280172E-2</c:v>
                </c:pt>
                <c:pt idx="13187">
                  <c:v>-1.9968776640203446E-2</c:v>
                </c:pt>
                <c:pt idx="13188">
                  <c:v>-1.9925000877124996E-2</c:v>
                </c:pt>
                <c:pt idx="13189">
                  <c:v>-1.988094564910179E-2</c:v>
                </c:pt>
                <c:pt idx="13190">
                  <c:v>-1.9836613505716187E-2</c:v>
                </c:pt>
                <c:pt idx="13191">
                  <c:v>-1.9792006990562667E-2</c:v>
                </c:pt>
                <c:pt idx="13192">
                  <c:v>-1.9747128641213297E-2</c:v>
                </c:pt>
                <c:pt idx="13193">
                  <c:v>-1.9701980989183583E-2</c:v>
                </c:pt>
                <c:pt idx="13194">
                  <c:v>-1.9656566559898656E-2</c:v>
                </c:pt>
                <c:pt idx="13195">
                  <c:v>-1.9610887872659747E-2</c:v>
                </c:pt>
                <c:pt idx="13196">
                  <c:v>-1.9564947440611068E-2</c:v>
                </c:pt>
                <c:pt idx="13197">
                  <c:v>-1.9518747770706932E-2</c:v>
                </c:pt>
                <c:pt idx="13198">
                  <c:v>-1.9472291363679325E-2</c:v>
                </c:pt>
                <c:pt idx="13199">
                  <c:v>-1.9425580714005707E-2</c:v>
                </c:pt>
                <c:pt idx="13200">
                  <c:v>-1.9378618309877169E-2</c:v>
                </c:pt>
                <c:pt idx="13201">
                  <c:v>-1.933140663316699E-2</c:v>
                </c:pt>
                <c:pt idx="13202">
                  <c:v>-1.9283948159399402E-2</c:v>
                </c:pt>
                <c:pt idx="13203">
                  <c:v>-1.9236245357718798E-2</c:v>
                </c:pt>
                <c:pt idx="13204">
                  <c:v>-1.9188300690859174E-2</c:v>
                </c:pt>
                <c:pt idx="13205">
                  <c:v>-1.9140116615113965E-2</c:v>
                </c:pt>
                <c:pt idx="13206">
                  <c:v>-1.909169558030616E-2</c:v>
                </c:pt>
                <c:pt idx="13207">
                  <c:v>-1.9043040029758793E-2</c:v>
                </c:pt>
                <c:pt idx="13208">
                  <c:v>-1.8994152400265672E-2</c:v>
                </c:pt>
                <c:pt idx="13209">
                  <c:v>-1.8945035122062522E-2</c:v>
                </c:pt>
                <c:pt idx="13210">
                  <c:v>-1.8895690618798394E-2</c:v>
                </c:pt>
                <c:pt idx="13211">
                  <c:v>-1.8846121307507409E-2</c:v>
                </c:pt>
                <c:pt idx="13212">
                  <c:v>-1.8796329598580797E-2</c:v>
                </c:pt>
                <c:pt idx="13213">
                  <c:v>-1.8746317895739321E-2</c:v>
                </c:pt>
                <c:pt idx="13214">
                  <c:v>-1.8696088596005932E-2</c:v>
                </c:pt>
                <c:pt idx="13215">
                  <c:v>-1.8645644089678792E-2</c:v>
                </c:pt>
                <c:pt idx="13216">
                  <c:v>-1.8594986760304598E-2</c:v>
                </c:pt>
                <c:pt idx="13217">
                  <c:v>-1.854411898465225E-2</c:v>
                </c:pt>
                <c:pt idx="13218">
                  <c:v>-1.8493043132686734E-2</c:v>
                </c:pt>
                <c:pt idx="13219">
                  <c:v>-1.8441761567543461E-2</c:v>
                </c:pt>
                <c:pt idx="13220">
                  <c:v>-1.8390276645502798E-2</c:v>
                </c:pt>
                <c:pt idx="13221">
                  <c:v>-1.8338590715964945E-2</c:v>
                </c:pt>
                <c:pt idx="13222">
                  <c:v>-1.8286706121425161E-2</c:v>
                </c:pt>
                <c:pt idx="13223">
                  <c:v>-1.8234625197449231E-2</c:v>
                </c:pt>
                <c:pt idx="13224">
                  <c:v>-1.8182350272649302E-2</c:v>
                </c:pt>
                <c:pt idx="13225">
                  <c:v>-1.8129883668659953E-2</c:v>
                </c:pt>
                <c:pt idx="13226">
                  <c:v>-1.8077227700114641E-2</c:v>
                </c:pt>
                <c:pt idx="13227">
                  <c:v>-1.8024384674622425E-2</c:v>
                </c:pt>
                <c:pt idx="13228">
                  <c:v>-1.7971356892744962E-2</c:v>
                </c:pt>
                <c:pt idx="13229">
                  <c:v>-1.7918146647973844E-2</c:v>
                </c:pt>
                <c:pt idx="13230">
                  <c:v>-1.7864756226708221E-2</c:v>
                </c:pt>
                <c:pt idx="13231">
                  <c:v>-1.7811187908232703E-2</c:v>
                </c:pt>
                <c:pt idx="13232">
                  <c:v>-1.7757443964695623E-2</c:v>
                </c:pt>
                <c:pt idx="13233">
                  <c:v>-1.7703526661087526E-2</c:v>
                </c:pt>
                <c:pt idx="13234">
                  <c:v>-1.7649438255219953E-2</c:v>
                </c:pt>
                <c:pt idx="13235">
                  <c:v>-1.7595180997704608E-2</c:v>
                </c:pt>
                <c:pt idx="13236">
                  <c:v>-1.7540757131932736E-2</c:v>
                </c:pt>
                <c:pt idx="13237">
                  <c:v>-1.7486168894054788E-2</c:v>
                </c:pt>
                <c:pt idx="13238">
                  <c:v>-1.7431418512960466E-2</c:v>
                </c:pt>
                <c:pt idx="13239">
                  <c:v>-1.7376508210258958E-2</c:v>
                </c:pt>
                <c:pt idx="13240">
                  <c:v>-1.7321440200259504E-2</c:v>
                </c:pt>
                <c:pt idx="13241">
                  <c:v>-1.7266216689952291E-2</c:v>
                </c:pt>
                <c:pt idx="13242">
                  <c:v>-1.721083987898956E-2</c:v>
                </c:pt>
                <c:pt idx="13243">
                  <c:v>-1.7155311959667057E-2</c:v>
                </c:pt>
                <c:pt idx="13244">
                  <c:v>-1.7099635116905727E-2</c:v>
                </c:pt>
                <c:pt idx="13245">
                  <c:v>-1.7043811528233761E-2</c:v>
                </c:pt>
                <c:pt idx="13246">
                  <c:v>-1.6987843363768823E-2</c:v>
                </c:pt>
                <c:pt idx="13247">
                  <c:v>-1.6931732786200665E-2</c:v>
                </c:pt>
                <c:pt idx="13248">
                  <c:v>-1.6875481950773947E-2</c:v>
                </c:pt>
                <c:pt idx="13249">
                  <c:v>-1.6819093005271384E-2</c:v>
                </c:pt>
                <c:pt idx="13250">
                  <c:v>-1.6762568089997151E-2</c:v>
                </c:pt>
                <c:pt idx="13251">
                  <c:v>-1.6705909337760543E-2</c:v>
                </c:pt>
                <c:pt idx="13252">
                  <c:v>-1.6649118873859982E-2</c:v>
                </c:pt>
                <c:pt idx="13253">
                  <c:v>-1.6592198816067247E-2</c:v>
                </c:pt>
                <c:pt idx="13254">
                  <c:v>-1.6535151274611953E-2</c:v>
                </c:pt>
                <c:pt idx="13255">
                  <c:v>-1.647797835216638E-2</c:v>
                </c:pt>
                <c:pt idx="13256">
                  <c:v>-1.6420682143830526E-2</c:v>
                </c:pt>
                <c:pt idx="13257">
                  <c:v>-1.6363264737117428E-2</c:v>
                </c:pt>
                <c:pt idx="13258">
                  <c:v>-1.6305728211938784E-2</c:v>
                </c:pt>
                <c:pt idx="13259">
                  <c:v>-1.6248074640590814E-2</c:v>
                </c:pt>
                <c:pt idx="13260">
                  <c:v>-1.619030608774041E-2</c:v>
                </c:pt>
                <c:pt idx="13261">
                  <c:v>-1.6132424610411561E-2</c:v>
                </c:pt>
                <c:pt idx="13262">
                  <c:v>-1.6074432257971977E-2</c:v>
                </c:pt>
                <c:pt idx="13263">
                  <c:v>-1.6016331072120121E-2</c:v>
                </c:pt>
                <c:pt idx="13264">
                  <c:v>-1.595812308687234E-2</c:v>
                </c:pt>
                <c:pt idx="13265">
                  <c:v>-1.5899810328550357E-2</c:v>
                </c:pt>
                <c:pt idx="13266">
                  <c:v>-1.5841394815769034E-2</c:v>
                </c:pt>
                <c:pt idx="13267">
                  <c:v>-1.5782878559424316E-2</c:v>
                </c:pt>
                <c:pt idx="13268">
                  <c:v>-1.5724263562681529E-2</c:v>
                </c:pt>
                <c:pt idx="13269">
                  <c:v>-1.566555182096388E-2</c:v>
                </c:pt>
                <c:pt idx="13270">
                  <c:v>-1.5606745321941208E-2</c:v>
                </c:pt>
                <c:pt idx="13271">
                  <c:v>-1.5547846045519053E-2</c:v>
                </c:pt>
                <c:pt idx="13272">
                  <c:v>-1.54888559638279E-2</c:v>
                </c:pt>
                <c:pt idx="13273">
                  <c:v>-1.5429777041212745E-2</c:v>
                </c:pt>
                <c:pt idx="13274">
                  <c:v>-1.5370611234222877E-2</c:v>
                </c:pt>
                <c:pt idx="13275">
                  <c:v>-1.5311360491601931E-2</c:v>
                </c:pt>
                <c:pt idx="13276">
                  <c:v>-1.525202675427818E-2</c:v>
                </c:pt>
                <c:pt idx="13277">
                  <c:v>-1.519261195535508E-2</c:v>
                </c:pt>
                <c:pt idx="13278">
                  <c:v>-1.5133118020102074E-2</c:v>
                </c:pt>
                <c:pt idx="13279">
                  <c:v>-1.507354686594563E-2</c:v>
                </c:pt>
                <c:pt idx="13280">
                  <c:v>-1.5013900402460553E-2</c:v>
                </c:pt>
                <c:pt idx="13281">
                  <c:v>-1.4954180531361494E-2</c:v>
                </c:pt>
                <c:pt idx="13282">
                  <c:v>-1.4894389146494755E-2</c:v>
                </c:pt>
                <c:pt idx="13283">
                  <c:v>-1.483452813383032E-2</c:v>
                </c:pt>
                <c:pt idx="13284">
                  <c:v>-1.4774599371454099E-2</c:v>
                </c:pt>
                <c:pt idx="13285">
                  <c:v>-1.4714604729560496E-2</c:v>
                </c:pt>
                <c:pt idx="13286">
                  <c:v>-1.4654546070445088E-2</c:v>
                </c:pt>
                <c:pt idx="13287">
                  <c:v>-1.4594425248497698E-2</c:v>
                </c:pt>
                <c:pt idx="13288">
                  <c:v>-1.4534244110195542E-2</c:v>
                </c:pt>
                <c:pt idx="13289">
                  <c:v>-1.4474004494096795E-2</c:v>
                </c:pt>
                <c:pt idx="13290">
                  <c:v>-1.4413708230834215E-2</c:v>
                </c:pt>
                <c:pt idx="13291">
                  <c:v>-1.4353357143109128E-2</c:v>
                </c:pt>
                <c:pt idx="13292">
                  <c:v>-1.42929530456856E-2</c:v>
                </c:pt>
                <c:pt idx="13293">
                  <c:v>-1.4232497745384825E-2</c:v>
                </c:pt>
                <c:pt idx="13294">
                  <c:v>-1.4171993041079802E-2</c:v>
                </c:pt>
                <c:pt idx="13295">
                  <c:v>-1.4111440723690178E-2</c:v>
                </c:pt>
                <c:pt idx="13296">
                  <c:v>-1.405084257617736E-2</c:v>
                </c:pt>
                <c:pt idx="13297">
                  <c:v>-1.399020037353986E-2</c:v>
                </c:pt>
                <c:pt idx="13298">
                  <c:v>-1.3929515882808829E-2</c:v>
                </c:pt>
                <c:pt idx="13299">
                  <c:v>-1.3868790863043863E-2</c:v>
                </c:pt>
                <c:pt idx="13300">
                  <c:v>-1.3808027065329022E-2</c:v>
                </c:pt>
                <c:pt idx="13301">
                  <c:v>-1.3747226232769043E-2</c:v>
                </c:pt>
                <c:pt idx="13302">
                  <c:v>-1.3686390100485814E-2</c:v>
                </c:pt>
                <c:pt idx="13303">
                  <c:v>-1.3625520395615071E-2</c:v>
                </c:pt>
                <c:pt idx="13304">
                  <c:v>-1.3564618837303258E-2</c:v>
                </c:pt>
                <c:pt idx="13305">
                  <c:v>-1.3503687136704721E-2</c:v>
                </c:pt>
                <c:pt idx="13306">
                  <c:v>-1.3442726996978991E-2</c:v>
                </c:pt>
                <c:pt idx="13307">
                  <c:v>-1.338174011328837E-2</c:v>
                </c:pt>
                <c:pt idx="13308">
                  <c:v>-1.3320728172795707E-2</c:v>
                </c:pt>
                <c:pt idx="13309">
                  <c:v>-1.3259692854662412E-2</c:v>
                </c:pt>
                <c:pt idx="13310">
                  <c:v>-1.3198635830046636E-2</c:v>
                </c:pt>
                <c:pt idx="13311">
                  <c:v>-1.3137558762101717E-2</c:v>
                </c:pt>
                <c:pt idx="13312">
                  <c:v>-1.3076463305974799E-2</c:v>
                </c:pt>
                <c:pt idx="13313">
                  <c:v>-1.3015351108805721E-2</c:v>
                </c:pt>
                <c:pt idx="13314">
                  <c:v>-1.2954223809726014E-2</c:v>
                </c:pt>
                <c:pt idx="13315">
                  <c:v>-1.2893083039858229E-2</c:v>
                </c:pt>
                <c:pt idx="13316">
                  <c:v>-1.2831930422315382E-2</c:v>
                </c:pt>
                <c:pt idx="13317">
                  <c:v>-1.2770767572200647E-2</c:v>
                </c:pt>
                <c:pt idx="13318">
                  <c:v>-1.270959609660726E-2</c:v>
                </c:pt>
                <c:pt idx="13319">
                  <c:v>-1.2648417594618586E-2</c:v>
                </c:pt>
                <c:pt idx="13320">
                  <c:v>-1.2587233657308454E-2</c:v>
                </c:pt>
                <c:pt idx="13321">
                  <c:v>-1.2526045867741644E-2</c:v>
                </c:pt>
                <c:pt idx="13322">
                  <c:v>-1.2464855800974598E-2</c:v>
                </c:pt>
                <c:pt idx="13323">
                  <c:v>-1.2403665024056321E-2</c:v>
                </c:pt>
                <c:pt idx="13324">
                  <c:v>-1.2342475096029501E-2</c:v>
                </c:pt>
                <c:pt idx="13325">
                  <c:v>-1.2281287567931795E-2</c:v>
                </c:pt>
                <c:pt idx="13326">
                  <c:v>-1.2220103982797369E-2</c:v>
                </c:pt>
                <c:pt idx="13327">
                  <c:v>-1.2158925875658557E-2</c:v>
                </c:pt>
                <c:pt idx="13328">
                  <c:v>-1.2097754773547785E-2</c:v>
                </c:pt>
                <c:pt idx="13329">
                  <c:v>-1.2036592195499659E-2</c:v>
                </c:pt>
                <c:pt idx="13330">
                  <c:v>-1.197543965255325E-2</c:v>
                </c:pt>
                <c:pt idx="13331">
                  <c:v>-1.1914298647754543E-2</c:v>
                </c:pt>
                <c:pt idx="13332">
                  <c:v>-1.1853170676159163E-2</c:v>
                </c:pt>
                <c:pt idx="13333">
                  <c:v>-1.1792057224835183E-2</c:v>
                </c:pt>
                <c:pt idx="13334">
                  <c:v>-1.1730959772866196E-2</c:v>
                </c:pt>
                <c:pt idx="13335">
                  <c:v>-1.1669879791354551E-2</c:v>
                </c:pt>
                <c:pt idx="13336">
                  <c:v>-1.1608818743424773E-2</c:v>
                </c:pt>
                <c:pt idx="13337">
                  <c:v>-1.1547778084227175E-2</c:v>
                </c:pt>
                <c:pt idx="13338">
                  <c:v>-1.1486759260941649E-2</c:v>
                </c:pt>
                <c:pt idx="13339">
                  <c:v>-1.1425763712781657E-2</c:v>
                </c:pt>
                <c:pt idx="13340">
                  <c:v>-1.1364792870998378E-2</c:v>
                </c:pt>
                <c:pt idx="13341">
                  <c:v>-1.1303848158885075E-2</c:v>
                </c:pt>
                <c:pt idx="13342">
                  <c:v>-1.124293099178158E-2</c:v>
                </c:pt>
                <c:pt idx="13343">
                  <c:v>-1.1182042777079045E-2</c:v>
                </c:pt>
                <c:pt idx="13344">
                  <c:v>-1.1121184914224806E-2</c:v>
                </c:pt>
                <c:pt idx="13345">
                  <c:v>-1.1060358794727432E-2</c:v>
                </c:pt>
                <c:pt idx="13346">
                  <c:v>-1.0999565802161979E-2</c:v>
                </c:pt>
                <c:pt idx="13347">
                  <c:v>-1.0938807312175405E-2</c:v>
                </c:pt>
                <c:pt idx="13348">
                  <c:v>-1.087808469249215E-2</c:v>
                </c:pt>
                <c:pt idx="13349">
                  <c:v>-1.0817399302919899E-2</c:v>
                </c:pt>
                <c:pt idx="13350">
                  <c:v>-1.0756752495355525E-2</c:v>
                </c:pt>
                <c:pt idx="13351">
                  <c:v>-1.0696145613791183E-2</c:v>
                </c:pt>
                <c:pt idx="13352">
                  <c:v>-1.0635579994320589E-2</c:v>
                </c:pt>
                <c:pt idx="13353">
                  <c:v>-1.057505696514547E-2</c:v>
                </c:pt>
                <c:pt idx="13354">
                  <c:v>-1.0514577846582185E-2</c:v>
                </c:pt>
                <c:pt idx="13355">
                  <c:v>-1.0454143951068477E-2</c:v>
                </c:pt>
                <c:pt idx="13356">
                  <c:v>-1.0393756583170459E-2</c:v>
                </c:pt>
                <c:pt idx="13357">
                  <c:v>-1.0333417039589699E-2</c:v>
                </c:pt>
                <c:pt idx="13358">
                  <c:v>-1.0273126609170508E-2</c:v>
                </c:pt>
                <c:pt idx="13359">
                  <c:v>-1.0212886572907367E-2</c:v>
                </c:pt>
                <c:pt idx="13360">
                  <c:v>-1.0152698203952551E-2</c:v>
                </c:pt>
                <c:pt idx="13361">
                  <c:v>-1.0092562767623875E-2</c:v>
                </c:pt>
                <c:pt idx="13362">
                  <c:v>-1.0032481521412621E-2</c:v>
                </c:pt>
                <c:pt idx="13363">
                  <c:v>-9.9724557149916179E-3</c:v>
                </c:pt>
                <c:pt idx="13364">
                  <c:v>-9.9124865902234828E-3</c:v>
                </c:pt>
                <c:pt idx="13365">
                  <c:v>-9.852575381169024E-3</c:v>
                </c:pt>
                <c:pt idx="13366">
                  <c:v>-9.7927233140957803E-3</c:v>
                </c:pt>
                <c:pt idx="13367">
                  <c:v>-9.7329316074867486E-3</c:v>
                </c:pt>
                <c:pt idx="13368">
                  <c:v>-9.673201472049222E-3</c:v>
                </c:pt>
                <c:pt idx="13369">
                  <c:v>-9.6135341107238155E-3</c:v>
                </c:pt>
                <c:pt idx="13370">
                  <c:v>-9.5539307186936345E-3</c:v>
                </c:pt>
                <c:pt idx="13371">
                  <c:v>-9.4943924833935829E-3</c:v>
                </c:pt>
                <c:pt idx="13372">
                  <c:v>-9.4349205845198521E-3</c:v>
                </c:pt>
                <c:pt idx="13373">
                  <c:v>-9.3755161940395088E-3</c:v>
                </c:pt>
                <c:pt idx="13374">
                  <c:v>-9.3161804762002566E-3</c:v>
                </c:pt>
                <c:pt idx="13375">
                  <c:v>-9.2569145875403738E-3</c:v>
                </c:pt>
                <c:pt idx="13376">
                  <c:v>-9.1977196768987524E-3</c:v>
                </c:pt>
                <c:pt idx="13377">
                  <c:v>-9.1385968854251019E-3</c:v>
                </c:pt>
                <c:pt idx="13378">
                  <c:v>-9.0795473465902759E-3</c:v>
                </c:pt>
                <c:pt idx="13379">
                  <c:v>-9.0205721861967899E-3</c:v>
                </c:pt>
                <c:pt idx="13380">
                  <c:v>-8.9616725223894307E-3</c:v>
                </c:pt>
                <c:pt idx="13381">
                  <c:v>-8.9028494656660222E-3</c:v>
                </c:pt>
                <c:pt idx="13382">
                  <c:v>-8.844104118888349E-3</c:v>
                </c:pt>
                <c:pt idx="13383">
                  <c:v>-8.7854375772931891E-3</c:v>
                </c:pt>
                <c:pt idx="13384">
                  <c:v>-8.7268509285035045E-3</c:v>
                </c:pt>
                <c:pt idx="13385">
                  <c:v>-8.6683452525397799E-3</c:v>
                </c:pt>
                <c:pt idx="13386">
                  <c:v>-8.6099216218314435E-3</c:v>
                </c:pt>
                <c:pt idx="13387">
                  <c:v>-8.5515811012285021E-3</c:v>
                </c:pt>
                <c:pt idx="13388">
                  <c:v>-8.4933247480132226E-3</c:v>
                </c:pt>
                <c:pt idx="13389">
                  <c:v>-8.4351536119120392E-3</c:v>
                </c:pt>
                <c:pt idx="13390">
                  <c:v>-8.3770687351075006E-3</c:v>
                </c:pt>
                <c:pt idx="13391">
                  <c:v>-8.3190711522504197E-3</c:v>
                </c:pt>
                <c:pt idx="13392">
                  <c:v>-8.2611618904721087E-3</c:v>
                </c:pt>
                <c:pt idx="13393">
                  <c:v>-8.2033419693967775E-3</c:v>
                </c:pt>
                <c:pt idx="13394">
                  <c:v>-8.1456124011540197E-3</c:v>
                </c:pt>
                <c:pt idx="13395">
                  <c:v>-8.0879741903914556E-3</c:v>
                </c:pt>
                <c:pt idx="13396">
                  <c:v>-8.0304283342875048E-3</c:v>
                </c:pt>
                <c:pt idx="13397">
                  <c:v>-7.9729758225642513E-3</c:v>
                </c:pt>
                <c:pt idx="13398">
                  <c:v>-7.9156176375004671E-3</c:v>
                </c:pt>
                <c:pt idx="13399">
                  <c:v>-7.8583547539447414E-3</c:v>
                </c:pt>
                <c:pt idx="13400">
                  <c:v>-7.8011881393287323E-3</c:v>
                </c:pt>
                <c:pt idx="13401">
                  <c:v>-7.7441187536805471E-3</c:v>
                </c:pt>
                <c:pt idx="13402">
                  <c:v>-7.68714754963823E-3</c:v>
                </c:pt>
                <c:pt idx="13403">
                  <c:v>-7.6302754724633876E-3</c:v>
                </c:pt>
                <c:pt idx="13404">
                  <c:v>-7.5735034600549036E-3</c:v>
                </c:pt>
                <c:pt idx="13405">
                  <c:v>-7.5168324429628107E-3</c:v>
                </c:pt>
                <c:pt idx="13406">
                  <c:v>-7.4602633444022428E-3</c:v>
                </c:pt>
                <c:pt idx="13407">
                  <c:v>-7.4037970802675176E-3</c:v>
                </c:pt>
                <c:pt idx="13408">
                  <c:v>-7.3474345591463324E-3</c:v>
                </c:pt>
                <c:pt idx="13409">
                  <c:v>-7.2911766823340876E-3</c:v>
                </c:pt>
                <c:pt idx="13410">
                  <c:v>-7.2350243438482741E-3</c:v>
                </c:pt>
                <c:pt idx="13411">
                  <c:v>-7.178978430443044E-3</c:v>
                </c:pt>
                <c:pt idx="13412">
                  <c:v>-7.12303982162383E-3</c:v>
                </c:pt>
                <c:pt idx="13413">
                  <c:v>-7.0672093896621086E-3</c:v>
                </c:pt>
                <c:pt idx="13414">
                  <c:v>-7.0114879996102516E-3</c:v>
                </c:pt>
                <c:pt idx="13415">
                  <c:v>-6.9558765093165106E-3</c:v>
                </c:pt>
                <c:pt idx="13416">
                  <c:v>-6.900375769440084E-3</c:v>
                </c:pt>
                <c:pt idx="13417">
                  <c:v>-6.8449866234662907E-3</c:v>
                </c:pt>
                <c:pt idx="13418">
                  <c:v>-6.7897099077218791E-3</c:v>
                </c:pt>
                <c:pt idx="13419">
                  <c:v>-6.7345464513903896E-3</c:v>
                </c:pt>
                <c:pt idx="13420">
                  <c:v>-6.6794970765276717E-3</c:v>
                </c:pt>
                <c:pt idx="13421">
                  <c:v>-6.6245625980774717E-3</c:v>
                </c:pt>
                <c:pt idx="13422">
                  <c:v>-6.5697438238871289E-3</c:v>
                </c:pt>
                <c:pt idx="13423">
                  <c:v>-6.515041554723368E-3</c:v>
                </c:pt>
                <c:pt idx="13424">
                  <c:v>-6.4604565842882045E-3</c:v>
                </c:pt>
                <c:pt idx="13425">
                  <c:v>-6.405989699234939E-3</c:v>
                </c:pt>
                <c:pt idx="13426">
                  <c:v>-6.3516416791842443E-3</c:v>
                </c:pt>
                <c:pt idx="13427">
                  <c:v>-6.2974132967403553E-3</c:v>
                </c:pt>
                <c:pt idx="13428">
                  <c:v>-6.2433053175073592E-3</c:v>
                </c:pt>
                <c:pt idx="13429">
                  <c:v>-6.1893185001055733E-3</c:v>
                </c:pt>
                <c:pt idx="13430">
                  <c:v>-6.1354535961880138E-3</c:v>
                </c:pt>
                <c:pt idx="13431">
                  <c:v>-6.0817113504569691E-3</c:v>
                </c:pt>
                <c:pt idx="13432">
                  <c:v>-6.0280925006806511E-3</c:v>
                </c:pt>
                <c:pt idx="13433">
                  <c:v>-5.9745977777099519E-3</c:v>
                </c:pt>
                <c:pt idx="13434">
                  <c:v>-5.9212279054952858E-3</c:v>
                </c:pt>
                <c:pt idx="13435">
                  <c:v>-5.8679836011035023E-3</c:v>
                </c:pt>
                <c:pt idx="13436">
                  <c:v>-5.8148655747349304E-3</c:v>
                </c:pt>
                <c:pt idx="13437">
                  <c:v>-5.76187452974046E-3</c:v>
                </c:pt>
                <c:pt idx="13438">
                  <c:v>-5.7090111626387496E-3</c:v>
                </c:pt>
                <c:pt idx="13439">
                  <c:v>-5.6562761631334963E-3</c:v>
                </c:pt>
                <c:pt idx="13440">
                  <c:v>-5.6036702141308006E-3</c:v>
                </c:pt>
                <c:pt idx="13441">
                  <c:v>-5.5511939917566215E-3</c:v>
                </c:pt>
                <c:pt idx="13442">
                  <c:v>-5.498848165374293E-3</c:v>
                </c:pt>
                <c:pt idx="13443">
                  <c:v>-5.4466333976021493E-3</c:v>
                </c:pt>
                <c:pt idx="13444">
                  <c:v>-5.3945503443312073E-3</c:v>
                </c:pt>
                <c:pt idx="13445">
                  <c:v>-5.3425996547429629E-3</c:v>
                </c:pt>
                <c:pt idx="13446">
                  <c:v>-5.2907819713272136E-3</c:v>
                </c:pt>
                <c:pt idx="13447">
                  <c:v>-5.2390979299000232E-3</c:v>
                </c:pt>
                <c:pt idx="13448">
                  <c:v>-5.1875481596217058E-3</c:v>
                </c:pt>
                <c:pt idx="13449">
                  <c:v>-5.1361332830149424E-3</c:v>
                </c:pt>
                <c:pt idx="13450">
                  <c:v>-5.0848539159829191E-3</c:v>
                </c:pt>
                <c:pt idx="13451">
                  <c:v>-5.0337106678275886E-3</c:v>
                </c:pt>
                <c:pt idx="13452">
                  <c:v>-4.9827041412679714E-3</c:v>
                </c:pt>
                <c:pt idx="13453">
                  <c:v>-4.9318349324585509E-3</c:v>
                </c:pt>
                <c:pt idx="13454">
                  <c:v>-4.8811036310077291E-3</c:v>
                </c:pt>
                <c:pt idx="13455">
                  <c:v>-4.8305108199963673E-3</c:v>
                </c:pt>
                <c:pt idx="13456">
                  <c:v>-4.7800570759963896E-3</c:v>
                </c:pt>
                <c:pt idx="13457">
                  <c:v>-4.7297429690894496E-3</c:v>
                </c:pt>
                <c:pt idx="13458">
                  <c:v>-4.679569062885686E-3</c:v>
                </c:pt>
                <c:pt idx="13459">
                  <c:v>-4.6295359145425265E-3</c:v>
                </c:pt>
                <c:pt idx="13460">
                  <c:v>-4.5796440747835803E-3</c:v>
                </c:pt>
                <c:pt idx="13461">
                  <c:v>-4.5298940879175678E-3</c:v>
                </c:pt>
                <c:pt idx="13462">
                  <c:v>-4.4802864918573595E-3</c:v>
                </c:pt>
                <c:pt idx="13463">
                  <c:v>-4.4308218181390302E-3</c:v>
                </c:pt>
                <c:pt idx="13464">
                  <c:v>-4.3815005919410222E-3</c:v>
                </c:pt>
                <c:pt idx="13465">
                  <c:v>-4.3323233321033447E-3</c:v>
                </c:pt>
                <c:pt idx="13466">
                  <c:v>-4.2832905511468421E-3</c:v>
                </c:pt>
                <c:pt idx="13467">
                  <c:v>-4.2344027552925368E-3</c:v>
                </c:pt>
                <c:pt idx="13468">
                  <c:v>-4.1856604444810109E-3</c:v>
                </c:pt>
                <c:pt idx="13469">
                  <c:v>-4.1370641123918729E-3</c:v>
                </c:pt>
                <c:pt idx="13470">
                  <c:v>-4.0886142464632621E-3</c:v>
                </c:pt>
                <c:pt idx="13471">
                  <c:v>-4.0403113279114293E-3</c:v>
                </c:pt>
                <c:pt idx="13472">
                  <c:v>-3.9921558317503629E-3</c:v>
                </c:pt>
                <c:pt idx="13473">
                  <c:v>-3.9441482268114765E-3</c:v>
                </c:pt>
                <c:pt idx="13474">
                  <c:v>-3.8962889757633585E-3</c:v>
                </c:pt>
                <c:pt idx="13475">
                  <c:v>-3.8485785351315732E-3</c:v>
                </c:pt>
                <c:pt idx="13476">
                  <c:v>-3.8010173553185084E-3</c:v>
                </c:pt>
                <c:pt idx="13477">
                  <c:v>-3.753605880623294E-3</c:v>
                </c:pt>
                <c:pt idx="13478">
                  <c:v>-3.7063445492617605E-3</c:v>
                </c:pt>
                <c:pt idx="13479">
                  <c:v>-3.6592337933864542E-3</c:v>
                </c:pt>
                <c:pt idx="13480">
                  <c:v>-3.6122740391067035E-3</c:v>
                </c:pt>
                <c:pt idx="13481">
                  <c:v>-3.5654657065087442E-3</c:v>
                </c:pt>
                <c:pt idx="13482">
                  <c:v>-3.5188092096758768E-3</c:v>
                </c:pt>
                <c:pt idx="13483">
                  <c:v>-3.472304956708693E-3</c:v>
                </c:pt>
                <c:pt idx="13484">
                  <c:v>-3.425953349745338E-3</c:v>
                </c:pt>
                <c:pt idx="13485">
                  <c:v>-3.3797547849818239E-3</c:v>
                </c:pt>
                <c:pt idx="13486">
                  <c:v>-3.3337096526923982E-3</c:v>
                </c:pt>
                <c:pt idx="13487">
                  <c:v>-3.2878183372499399E-3</c:v>
                </c:pt>
                <c:pt idx="13488">
                  <c:v>-3.2420812171464254E-3</c:v>
                </c:pt>
                <c:pt idx="13489">
                  <c:v>-3.1964986650134162E-3</c:v>
                </c:pt>
                <c:pt idx="13490">
                  <c:v>-3.1510710476426104E-3</c:v>
                </c:pt>
                <c:pt idx="13491">
                  <c:v>-3.1057987260064211E-3</c:v>
                </c:pt>
                <c:pt idx="13492">
                  <c:v>-3.0606820552786067E-3</c:v>
                </c:pt>
                <c:pt idx="13493">
                  <c:v>-3.0157213848549459E-3</c:v>
                </c:pt>
                <c:pt idx="13494">
                  <c:v>-2.9709170583739433E-3</c:v>
                </c:pt>
                <c:pt idx="13495">
                  <c:v>-2.9262694137375798E-3</c:v>
                </c:pt>
                <c:pt idx="13496">
                  <c:v>-2.8817787831321145E-3</c:v>
                </c:pt>
                <c:pt idx="13497">
                  <c:v>-2.8374454930489004E-3</c:v>
                </c:pt>
                <c:pt idx="13498">
                  <c:v>-2.7932698643052659E-3</c:v>
                </c:pt>
                <c:pt idx="13499">
                  <c:v>-2.7492522120654119E-3</c:v>
                </c:pt>
                <c:pt idx="13500">
                  <c:v>-2.7053928458613571E-3</c:v>
                </c:pt>
                <c:pt idx="13501">
                  <c:v>-2.6616920696139186E-3</c:v>
                </c:pt>
                <c:pt idx="13502">
                  <c:v>-2.6181501816537238E-3</c:v>
                </c:pt>
                <c:pt idx="13503">
                  <c:v>-2.5747674747422615E-3</c:v>
                </c:pt>
                <c:pt idx="13504">
                  <c:v>-2.5315442360929604E-3</c:v>
                </c:pt>
                <c:pt idx="13505">
                  <c:v>-2.4884807473923077E-3</c:v>
                </c:pt>
                <c:pt idx="13506">
                  <c:v>-2.4455772848209923E-3</c:v>
                </c:pt>
                <c:pt idx="13507">
                  <c:v>-2.4028341190750939E-3</c:v>
                </c:pt>
                <c:pt idx="13508">
                  <c:v>-2.3602515153872869E-3</c:v>
                </c:pt>
                <c:pt idx="13509">
                  <c:v>-2.317829733548079E-3</c:v>
                </c:pt>
                <c:pt idx="13510">
                  <c:v>-2.2755690279270911E-3</c:v>
                </c:pt>
                <c:pt idx="13511">
                  <c:v>-2.2334696474943473E-3</c:v>
                </c:pt>
                <c:pt idx="13512">
                  <c:v>-2.1915318358416086E-3</c:v>
                </c:pt>
                <c:pt idx="13513">
                  <c:v>-2.1497558312037271E-3</c:v>
                </c:pt>
                <c:pt idx="13514">
                  <c:v>-2.108141866480031E-3</c:v>
                </c:pt>
                <c:pt idx="13515">
                  <c:v>-2.0666901692557248E-3</c:v>
                </c:pt>
                <c:pt idx="13516">
                  <c:v>-2.0254009618233359E-3</c:v>
                </c:pt>
                <c:pt idx="13517">
                  <c:v>-1.9842744612041624E-3</c:v>
                </c:pt>
                <c:pt idx="13518">
                  <c:v>-1.9433108791697623E-3</c:v>
                </c:pt>
                <c:pt idx="13519">
                  <c:v>-1.9025104222634584E-3</c:v>
                </c:pt>
                <c:pt idx="13520">
                  <c:v>-1.8618732918218681E-3</c:v>
                </c:pt>
                <c:pt idx="13521">
                  <c:v>-1.8213996839964561E-3</c:v>
                </c:pt>
                <c:pt idx="13522">
                  <c:v>-1.7810897897751049E-3</c:v>
                </c:pt>
                <c:pt idx="13523">
                  <c:v>-1.7409437950037111E-3</c:v>
                </c:pt>
                <c:pt idx="13524">
                  <c:v>-1.7009618804077987E-3</c:v>
                </c:pt>
                <c:pt idx="13525">
                  <c:v>-1.6611442216141539E-3</c:v>
                </c:pt>
                <c:pt idx="13526">
                  <c:v>-1.6214909891724757E-3</c:v>
                </c:pt>
                <c:pt idx="13527">
                  <c:v>-1.5820023485770484E-3</c:v>
                </c:pt>
                <c:pt idx="13528">
                  <c:v>-1.5426784602884302E-3</c:v>
                </c:pt>
                <c:pt idx="13529">
                  <c:v>-1.5035194797551566E-3</c:v>
                </c:pt>
                <c:pt idx="13530">
                  <c:v>-1.4645255574354647E-3</c:v>
                </c:pt>
                <c:pt idx="13531">
                  <c:v>-1.4256968388190298E-3</c:v>
                </c:pt>
                <c:pt idx="13532">
                  <c:v>-1.3870334644487167E-3</c:v>
                </c:pt>
                <c:pt idx="13533">
                  <c:v>-1.3485355699423452E-3</c:v>
                </c:pt>
                <c:pt idx="13534">
                  <c:v>-1.3102032860144758E-3</c:v>
                </c:pt>
                <c:pt idx="13535">
                  <c:v>-1.2720367384982001E-3</c:v>
                </c:pt>
                <c:pt idx="13536">
                  <c:v>-1.2340360483669459E-3</c:v>
                </c:pt>
                <c:pt idx="13537">
                  <c:v>-1.196201331756298E-3</c:v>
                </c:pt>
                <c:pt idx="13538">
                  <c:v>-1.1585326999858253E-3</c:v>
                </c:pt>
                <c:pt idx="13539">
                  <c:v>-1.1210302595809237E-3</c:v>
                </c:pt>
                <c:pt idx="13540">
                  <c:v>-1.0836941122946643E-3</c:v>
                </c:pt>
                <c:pt idx="13541">
                  <c:v>-1.0465243551296549E-3</c:v>
                </c:pt>
                <c:pt idx="13542">
                  <c:v>-1.0095210803599062E-3</c:v>
                </c:pt>
                <c:pt idx="13543">
                  <c:v>-9.7268437555271016E-4</c:v>
                </c:pt>
                <c:pt idx="13544">
                  <c:v>-9.3601432359052448E-4</c:v>
                </c:pt>
                <c:pt idx="13545">
                  <c:v>-8.9951100269286305E-4</c:v>
                </c:pt>
                <c:pt idx="13546">
                  <c:v>-8.6317448643819666E-4</c:v>
                </c:pt>
                <c:pt idx="13547">
                  <c:v>-8.2700484378585401E-4</c:v>
                </c:pt>
                <c:pt idx="13548">
                  <c:v>-7.9100213909793246E-4</c:v>
                </c:pt>
                <c:pt idx="13549">
                  <c:v>-7.5516643216121115E-4</c:v>
                </c:pt>
                <c:pt idx="13550">
                  <c:v>-7.1949777820906971E-4</c:v>
                </c:pt>
                <c:pt idx="13551">
                  <c:v>-6.8399622794340935E-4</c:v>
                </c:pt>
                <c:pt idx="13552">
                  <c:v>-6.4866182755657809E-4</c:v>
                </c:pt>
                <c:pt idx="13553">
                  <c:v>-6.1349461875329645E-4</c:v>
                </c:pt>
                <c:pt idx="13554">
                  <c:v>-5.784946387725877E-4</c:v>
                </c:pt>
                <c:pt idx="13555">
                  <c:v>-5.4366192040970697E-4</c:v>
                </c:pt>
                <c:pt idx="13556">
                  <c:v>-5.0899649203807148E-4</c:v>
                </c:pt>
                <c:pt idx="13557">
                  <c:v>-4.744983776311932E-4</c:v>
                </c:pt>
                <c:pt idx="13558">
                  <c:v>-4.4016759678460778E-4</c:v>
                </c:pt>
                <c:pt idx="13559">
                  <c:v>-4.0600416473780403E-4</c:v>
                </c:pt>
                <c:pt idx="13560">
                  <c:v>-3.7200809239615258E-4</c:v>
                </c:pt>
                <c:pt idx="13561">
                  <c:v>-3.3817938635283094E-4</c:v>
                </c:pt>
                <c:pt idx="13562">
                  <c:v>-3.0451804891074746E-4</c:v>
                </c:pt>
                <c:pt idx="13563">
                  <c:v>-2.7102407810446048E-4</c:v>
                </c:pt>
                <c:pt idx="13564">
                  <c:v>-2.3769746772209547E-4</c:v>
                </c:pt>
                <c:pt idx="13565">
                  <c:v>-2.0453820732725626E-4</c:v>
                </c:pt>
                <c:pt idx="13566">
                  <c:v>-1.7154628228093285E-4</c:v>
                </c:pt>
                <c:pt idx="13567">
                  <c:v>-1.3872167376340321E-4</c:v>
                </c:pt>
                <c:pt idx="13568">
                  <c:v>-1.0606435879612907E-4</c:v>
                </c:pt>
                <c:pt idx="13569">
                  <c:v>-7.3574310263645746E-5</c:v>
                </c:pt>
                <c:pt idx="13570">
                  <c:v>-4.1251496935445025E-5</c:v>
                </c:pt>
                <c:pt idx="13571">
                  <c:v>-9.0958834878502563E-6</c:v>
                </c:pt>
                <c:pt idx="13572">
                  <c:v>2.2892569474116081E-5</c:v>
                </c:pt>
                <c:pt idx="13573">
                  <c:v>5.4713905394873572E-5</c:v>
                </c:pt>
                <c:pt idx="13574">
                  <c:v>8.6368171746433912E-5</c:v>
                </c:pt>
                <c:pt idx="13575">
                  <c:v>1.1785542000656044E-4</c:v>
                </c:pt>
                <c:pt idx="13576">
                  <c:v>1.4917570563693775E-4</c:v>
                </c:pt>
                <c:pt idx="13577">
                  <c:v>1.8032908806135163E-4</c:v>
                </c:pt>
                <c:pt idx="13578">
                  <c:v>2.1131563064388019E-4</c:v>
                </c:pt>
                <c:pt idx="13579">
                  <c:v>2.4213540066709646E-4</c:v>
                </c:pt>
                <c:pt idx="13580">
                  <c:v>2.7278846931028274E-4</c:v>
                </c:pt>
                <c:pt idx="13581">
                  <c:v>3.0327491162765772E-4</c:v>
                </c:pt>
                <c:pt idx="13582">
                  <c:v>3.3359480652661686E-4</c:v>
                </c:pt>
                <c:pt idx="13583">
                  <c:v>3.6374823674598518E-4</c:v>
                </c:pt>
                <c:pt idx="13584">
                  <c:v>3.9373528883428514E-4</c:v>
                </c:pt>
                <c:pt idx="13585">
                  <c:v>4.2355605312801832E-4</c:v>
                </c:pt>
                <c:pt idx="13586">
                  <c:v>4.5321062372996227E-4</c:v>
                </c:pt>
                <c:pt idx="13587">
                  <c:v>4.8269909848748293E-4</c:v>
                </c:pt>
                <c:pt idx="13588">
                  <c:v>5.1202157897086158E-4</c:v>
                </c:pt>
                <c:pt idx="13589">
                  <c:v>5.4117817045164099E-4</c:v>
                </c:pt>
                <c:pt idx="13590">
                  <c:v>5.7016898188098442E-4</c:v>
                </c:pt>
                <c:pt idx="13591">
                  <c:v>5.9899412586805593E-4</c:v>
                </c:pt>
                <c:pt idx="13592">
                  <c:v>6.2765371865841537E-4</c:v>
                </c:pt>
                <c:pt idx="13593">
                  <c:v>6.5614788011243274E-4</c:v>
                </c:pt>
                <c:pt idx="13594">
                  <c:v>6.8447673368372136E-4</c:v>
                </c:pt>
                <c:pt idx="13595">
                  <c:v>7.1264040639759066E-4</c:v>
                </c:pt>
                <c:pt idx="13596">
                  <c:v>7.4063902882951589E-4</c:v>
                </c:pt>
                <c:pt idx="13597">
                  <c:v>7.6847273508363109E-4</c:v>
                </c:pt>
                <c:pt idx="13598">
                  <c:v>7.9614166277124109E-4</c:v>
                </c:pt>
                <c:pt idx="13599">
                  <c:v>8.2364595298935368E-4</c:v>
                </c:pt>
                <c:pt idx="13600">
                  <c:v>8.5098575029923448E-4</c:v>
                </c:pt>
                <c:pt idx="13601">
                  <c:v>8.7816120270498162E-4</c:v>
                </c:pt>
                <c:pt idx="13602">
                  <c:v>9.0517246163212596E-4</c:v>
                </c:pt>
                <c:pt idx="13603">
                  <c:v>9.3201968190624953E-4</c:v>
                </c:pt>
                <c:pt idx="13604">
                  <c:v>9.5870302173163059E-4</c:v>
                </c:pt>
                <c:pt idx="13605">
                  <c:v>9.8522264266991165E-4</c:v>
                </c:pt>
                <c:pt idx="13606">
                  <c:v>1.0115787096187879E-3</c:v>
                </c:pt>
                <c:pt idx="13607">
                  <c:v>1.037771390790726E-3</c:v>
                </c:pt>
                <c:pt idx="13608">
                  <c:v>1.0638008576917015E-3</c:v>
                </c:pt>
                <c:pt idx="13609">
                  <c:v>1.0896672850999652E-3</c:v>
                </c:pt>
                <c:pt idx="13610">
                  <c:v>1.115370851044836E-3</c:v>
                </c:pt>
                <c:pt idx="13611">
                  <c:v>1.1409117367855129E-3</c:v>
                </c:pt>
                <c:pt idx="13612">
                  <c:v>1.1662901267899225E-3</c:v>
                </c:pt>
                <c:pt idx="13613">
                  <c:v>1.191506208713588E-3</c:v>
                </c:pt>
                <c:pt idx="13614">
                  <c:v>1.2165601733785253E-3</c:v>
                </c:pt>
                <c:pt idx="13615">
                  <c:v>1.2414522147521684E-3</c:v>
                </c:pt>
                <c:pt idx="13616">
                  <c:v>1.2661825299263229E-3</c:v>
                </c:pt>
                <c:pt idx="13617">
                  <c:v>1.2907513190961435E-3</c:v>
                </c:pt>
                <c:pt idx="13618">
                  <c:v>1.3151587855391499E-3</c:v>
                </c:pt>
                <c:pt idx="13619">
                  <c:v>1.3394051355942597E-3</c:v>
                </c:pt>
                <c:pt idx="13620">
                  <c:v>1.3634905786408605E-3</c:v>
                </c:pt>
                <c:pt idx="13621">
                  <c:v>1.3874153270779063E-3</c:v>
                </c:pt>
                <c:pt idx="13622">
                  <c:v>1.411179596303048E-3</c:v>
                </c:pt>
                <c:pt idx="13623">
                  <c:v>1.4347836046917908E-3</c:v>
                </c:pt>
                <c:pt idx="13624">
                  <c:v>1.4582275735766843E-3</c:v>
                </c:pt>
                <c:pt idx="13625">
                  <c:v>1.4815117272265468E-3</c:v>
                </c:pt>
                <c:pt idx="13626">
                  <c:v>1.5046362928257161E-3</c:v>
                </c:pt>
                <c:pt idx="13627">
                  <c:v>1.5276015004533365E-3</c:v>
                </c:pt>
                <c:pt idx="13628">
                  <c:v>1.5504075830626762E-3</c:v>
                </c:pt>
                <c:pt idx="13629">
                  <c:v>1.5730547764604772E-3</c:v>
                </c:pt>
                <c:pt idx="13630">
                  <c:v>1.5955433192863424E-3</c:v>
                </c:pt>
                <c:pt idx="13631">
                  <c:v>1.6178734529921502E-3</c:v>
                </c:pt>
                <c:pt idx="13632">
                  <c:v>1.6400454218215095E-3</c:v>
                </c:pt>
                <c:pt idx="13633">
                  <c:v>1.6620594727892394E-3</c:v>
                </c:pt>
                <c:pt idx="13634">
                  <c:v>1.6839158556608974E-3</c:v>
                </c:pt>
                <c:pt idx="13635">
                  <c:v>1.7056148229323297E-3</c:v>
                </c:pt>
                <c:pt idx="13636">
                  <c:v>1.7271566298092641E-3</c:v>
                </c:pt>
                <c:pt idx="13637">
                  <c:v>1.7485415341869344E-3</c:v>
                </c:pt>
                <c:pt idx="13638">
                  <c:v>1.769769796629744E-3</c:v>
                </c:pt>
                <c:pt idx="13639">
                  <c:v>1.7908416803509662E-3</c:v>
                </c:pt>
                <c:pt idx="13640">
                  <c:v>1.8117574511924762E-3</c:v>
                </c:pt>
                <c:pt idx="13641">
                  <c:v>1.8325173776045246E-3</c:v>
                </c:pt>
                <c:pt idx="13642">
                  <c:v>1.853121730625548E-3</c:v>
                </c:pt>
                <c:pt idx="13643">
                  <c:v>1.8735707838620143E-3</c:v>
                </c:pt>
                <c:pt idx="13644">
                  <c:v>1.8938648134683091E-3</c:v>
                </c:pt>
                <c:pt idx="13645">
                  <c:v>1.9140040981266589E-3</c:v>
                </c:pt>
                <c:pt idx="13646">
                  <c:v>1.9339889190270923E-3</c:v>
                </c:pt>
                <c:pt idx="13647">
                  <c:v>1.95381955984744E-3</c:v>
                </c:pt>
                <c:pt idx="13648">
                  <c:v>1.9734963067333769E-3</c:v>
                </c:pt>
                <c:pt idx="13649">
                  <c:v>1.9930194482784993E-3</c:v>
                </c:pt>
                <c:pt idx="13650">
                  <c:v>2.0123892755044451E-3</c:v>
                </c:pt>
                <c:pt idx="13651">
                  <c:v>2.0316060818410544E-3</c:v>
                </c:pt>
                <c:pt idx="13652">
                  <c:v>2.0506701631065648E-3</c:v>
                </c:pt>
                <c:pt idx="13653">
                  <c:v>2.0695818174878591E-3</c:v>
                </c:pt>
                <c:pt idx="13654">
                  <c:v>2.0883413455207358E-3</c:v>
                </c:pt>
                <c:pt idx="13655">
                  <c:v>2.1069490500702425E-3</c:v>
                </c:pt>
                <c:pt idx="13656">
                  <c:v>2.1254052363110371E-3</c:v>
                </c:pt>
                <c:pt idx="13657">
                  <c:v>2.1437102117077881E-3</c:v>
                </c:pt>
                <c:pt idx="13658">
                  <c:v>2.1618642859956285E-3</c:v>
                </c:pt>
                <c:pt idx="13659">
                  <c:v>2.1798677711606465E-3</c:v>
                </c:pt>
                <c:pt idx="13660">
                  <c:v>2.1977209814204157E-3</c:v>
                </c:pt>
                <c:pt idx="13661">
                  <c:v>2.2154242332045734E-3</c:v>
                </c:pt>
                <c:pt idx="13662">
                  <c:v>2.2329778451354392E-3</c:v>
                </c:pt>
                <c:pt idx="13663">
                  <c:v>2.2503821380086778E-3</c:v>
                </c:pt>
                <c:pt idx="13664">
                  <c:v>2.2676374347740079E-3</c:v>
                </c:pt>
                <c:pt idx="13665">
                  <c:v>2.2847440605159508E-3</c:v>
                </c:pt>
                <c:pt idx="13666">
                  <c:v>2.3017023424346241E-3</c:v>
                </c:pt>
                <c:pt idx="13667">
                  <c:v>2.3185126098265881E-3</c:v>
                </c:pt>
                <c:pt idx="13668">
                  <c:v>2.3351751940657219E-3</c:v>
                </c:pt>
                <c:pt idx="13669">
                  <c:v>2.3516904285841595E-3</c:v>
                </c:pt>
                <c:pt idx="13670">
                  <c:v>2.3680586488532612E-3</c:v>
                </c:pt>
                <c:pt idx="13671">
                  <c:v>2.3842801923646371E-3</c:v>
                </c:pt>
                <c:pt idx="13672">
                  <c:v>2.4003553986112073E-3</c:v>
                </c:pt>
                <c:pt idx="13673">
                  <c:v>2.4162846090683243E-3</c:v>
                </c:pt>
                <c:pt idx="13674">
                  <c:v>2.4320681671749253E-3</c:v>
                </c:pt>
                <c:pt idx="13675">
                  <c:v>2.4477064183147388E-3</c:v>
                </c:pt>
                <c:pt idx="13676">
                  <c:v>2.4631997097975377E-3</c:v>
                </c:pt>
                <c:pt idx="13677">
                  <c:v>2.4785483908404339E-3</c:v>
                </c:pt>
                <c:pt idx="13678">
                  <c:v>2.4937528125492372E-3</c:v>
                </c:pt>
                <c:pt idx="13679">
                  <c:v>2.5088133278998361E-3</c:v>
                </c:pt>
                <c:pt idx="13680">
                  <c:v>2.5237302917196476E-3</c:v>
                </c:pt>
                <c:pt idx="13681">
                  <c:v>2.5385040606691013E-3</c:v>
                </c:pt>
                <c:pt idx="13682">
                  <c:v>2.5531349932231859E-3</c:v>
                </c:pt>
                <c:pt idx="13683">
                  <c:v>2.5676234496530286E-3</c:v>
                </c:pt>
                <c:pt idx="13684">
                  <c:v>2.5819697920075333E-3</c:v>
                </c:pt>
                <c:pt idx="13685">
                  <c:v>2.5961743840950601E-3</c:v>
                </c:pt>
                <c:pt idx="13686">
                  <c:v>2.610237591465169E-3</c:v>
                </c:pt>
                <c:pt idx="13687">
                  <c:v>2.6241597813903921E-3</c:v>
                </c:pt>
                <c:pt idx="13688">
                  <c:v>2.6379413228480686E-3</c:v>
                </c:pt>
                <c:pt idx="13689">
                  <c:v>2.6515825865022283E-3</c:v>
                </c:pt>
                <c:pt idx="13690">
                  <c:v>2.6650839446855238E-3</c:v>
                </c:pt>
                <c:pt idx="13691">
                  <c:v>2.6784457713812065E-3</c:v>
                </c:pt>
                <c:pt idx="13692">
                  <c:v>2.6916684422051665E-3</c:v>
                </c:pt>
                <c:pt idx="13693">
                  <c:v>2.7047523343880098E-3</c:v>
                </c:pt>
                <c:pt idx="13694">
                  <c:v>2.7176978267571946E-3</c:v>
                </c:pt>
                <c:pt idx="13695">
                  <c:v>2.7305052997192089E-3</c:v>
                </c:pt>
                <c:pt idx="13696">
                  <c:v>2.74317513524182E-3</c:v>
                </c:pt>
                <c:pt idx="13697">
                  <c:v>2.7557077168363451E-3</c:v>
                </c:pt>
                <c:pt idx="13698">
                  <c:v>2.7681034295399987E-3</c:v>
                </c:pt>
                <c:pt idx="13699">
                  <c:v>2.7803626598982816E-3</c:v>
                </c:pt>
                <c:pt idx="13700">
                  <c:v>2.7924857959474216E-3</c:v>
                </c:pt>
                <c:pt idx="13701">
                  <c:v>2.8044732271968642E-3</c:v>
                </c:pt>
                <c:pt idx="13702">
                  <c:v>2.8163253446118232E-3</c:v>
                </c:pt>
                <c:pt idx="13703">
                  <c:v>2.8280425405958778E-3</c:v>
                </c:pt>
                <c:pt idx="13704">
                  <c:v>2.8396252089736202E-3</c:v>
                </c:pt>
                <c:pt idx="13705">
                  <c:v>2.8510737449733651E-3</c:v>
                </c:pt>
                <c:pt idx="13706">
                  <c:v>2.8623885452099015E-3</c:v>
                </c:pt>
                <c:pt idx="13707">
                  <c:v>2.8735700076673023E-3</c:v>
                </c:pt>
                <c:pt idx="13708">
                  <c:v>2.8846185316817904E-3</c:v>
                </c:pt>
                <c:pt idx="13709">
                  <c:v>2.8955345179246541E-3</c:v>
                </c:pt>
                <c:pt idx="13710">
                  <c:v>2.9063183683852131E-3</c:v>
                </c:pt>
                <c:pt idx="13711">
                  <c:v>2.9169704863538466E-3</c:v>
                </c:pt>
                <c:pt idx="13712">
                  <c:v>2.9274912764050724E-3</c:v>
                </c:pt>
                <c:pt idx="13713">
                  <c:v>2.9378811443806683E-3</c:v>
                </c:pt>
                <c:pt idx="13714">
                  <c:v>2.9481404973728696E-3</c:v>
                </c:pt>
                <c:pt idx="13715">
                  <c:v>2.9582697437076037E-3</c:v>
                </c:pt>
                <c:pt idx="13716">
                  <c:v>2.9682692929277818E-3</c:v>
                </c:pt>
                <c:pt idx="13717">
                  <c:v>2.9781395557766555E-3</c:v>
                </c:pt>
                <c:pt idx="13718">
                  <c:v>2.9878809441812129E-3</c:v>
                </c:pt>
                <c:pt idx="13719">
                  <c:v>2.9974938712356422E-3</c:v>
                </c:pt>
                <c:pt idx="13720">
                  <c:v>3.0069787511848448E-3</c:v>
                </c:pt>
                <c:pt idx="13721">
                  <c:v>3.0163359994080027E-3</c:v>
                </c:pt>
                <c:pt idx="13722">
                  <c:v>3.0255660324022059E-3</c:v>
                </c:pt>
                <c:pt idx="13723">
                  <c:v>3.0346692677661277E-3</c:v>
                </c:pt>
                <c:pt idx="13724">
                  <c:v>3.0436461241837628E-3</c:v>
                </c:pt>
                <c:pt idx="13725">
                  <c:v>3.0524970214082219E-3</c:v>
                </c:pt>
                <c:pt idx="13726">
                  <c:v>3.0612223802455726E-3</c:v>
                </c:pt>
                <c:pt idx="13727">
                  <c:v>3.0698226225387439E-3</c:v>
                </c:pt>
                <c:pt idx="13728">
                  <c:v>3.0782981711514903E-3</c:v>
                </c:pt>
                <c:pt idx="13729">
                  <c:v>3.086649449952399E-3</c:v>
                </c:pt>
                <c:pt idx="13730">
                  <c:v>3.0948768837989679E-3</c:v>
                </c:pt>
                <c:pt idx="13731">
                  <c:v>3.1029808985217336E-3</c:v>
                </c:pt>
                <c:pt idx="13732">
                  <c:v>3.1109619209084474E-3</c:v>
                </c:pt>
                <c:pt idx="13733">
                  <c:v>3.1188203786883303E-3</c:v>
                </c:pt>
                <c:pt idx="13734">
                  <c:v>3.126556700516361E-3</c:v>
                </c:pt>
                <c:pt idx="13735">
                  <c:v>3.134171315957634E-3</c:v>
                </c:pt>
                <c:pt idx="13736">
                  <c:v>3.1416646554717699E-3</c:v>
                </c:pt>
                <c:pt idx="13737">
                  <c:v>3.1490371503973911E-3</c:v>
                </c:pt>
                <c:pt idx="13738">
                  <c:v>3.156289232936637E-3</c:v>
                </c:pt>
                <c:pt idx="13739">
                  <c:v>3.1634213361397584E-3</c:v>
                </c:pt>
                <c:pt idx="13740">
                  <c:v>3.1704338938897516E-3</c:v>
                </c:pt>
                <c:pt idx="13741">
                  <c:v>3.1773273408870631E-3</c:v>
                </c:pt>
                <c:pt idx="13742">
                  <c:v>3.1841021126343357E-3</c:v>
                </c:pt>
                <c:pt idx="13743">
                  <c:v>3.1907586454212335E-3</c:v>
                </c:pt>
                <c:pt idx="13744">
                  <c:v>3.1972973763093088E-3</c:v>
                </c:pt>
                <c:pt idx="13745">
                  <c:v>3.2037187431169295E-3</c:v>
                </c:pt>
                <c:pt idx="13746">
                  <c:v>3.2100231844042672E-3</c:v>
                </c:pt>
                <c:pt idx="13747">
                  <c:v>3.2162111394583499E-3</c:v>
                </c:pt>
                <c:pt idx="13748">
                  <c:v>3.2222830482781556E-3</c:v>
                </c:pt>
                <c:pt idx="13749">
                  <c:v>3.2282393515597782E-3</c:v>
                </c:pt>
                <c:pt idx="13750">
                  <c:v>3.2340804906816479E-3</c:v>
                </c:pt>
                <c:pt idx="13751">
                  <c:v>3.2398069076898135E-3</c:v>
                </c:pt>
                <c:pt idx="13752">
                  <c:v>3.2454190452832709E-3</c:v>
                </c:pt>
                <c:pt idx="13753">
                  <c:v>3.2509173467993664E-3</c:v>
                </c:pt>
                <c:pt idx="13754">
                  <c:v>3.2563022561992445E-3</c:v>
                </c:pt>
                <c:pt idx="13755">
                  <c:v>3.2615742180533685E-3</c:v>
                </c:pt>
                <c:pt idx="13756">
                  <c:v>3.2667336775270804E-3</c:v>
                </c:pt>
                <c:pt idx="13757">
                  <c:v>3.271781080366242E-3</c:v>
                </c:pt>
                <c:pt idx="13758">
                  <c:v>3.276716872882922E-3</c:v>
                </c:pt>
                <c:pt idx="13759">
                  <c:v>3.2815415019411373E-3</c:v>
                </c:pt>
                <c:pt idx="13760">
                  <c:v>3.2862554149426645E-3</c:v>
                </c:pt>
                <c:pt idx="13761">
                  <c:v>3.2908590598129113E-3</c:v>
                </c:pt>
                <c:pt idx="13762">
                  <c:v>3.2953528849868287E-3</c:v>
                </c:pt>
                <c:pt idx="13763">
                  <c:v>3.2997373393949081E-3</c:v>
                </c:pt>
                <c:pt idx="13764">
                  <c:v>3.3040128724492173E-3</c:v>
                </c:pt>
                <c:pt idx="13765">
                  <c:v>3.308179934029504E-3</c:v>
                </c:pt>
                <c:pt idx="13766">
                  <c:v>3.3122389744693623E-3</c:v>
                </c:pt>
                <c:pt idx="13767">
                  <c:v>3.3161904445424485E-3</c:v>
                </c:pt>
                <c:pt idx="13768">
                  <c:v>3.3200347954487636E-3</c:v>
                </c:pt>
                <c:pt idx="13769">
                  <c:v>3.323772478800995E-3</c:v>
                </c:pt>
                <c:pt idx="13770">
                  <c:v>3.3274039466109151E-3</c:v>
                </c:pt>
                <c:pt idx="13771">
                  <c:v>3.3309296512758395E-3</c:v>
                </c:pt>
                <c:pt idx="13772">
                  <c:v>3.3343500455651491E-3</c:v>
                </c:pt>
                <c:pt idx="13773">
                  <c:v>3.3376655826068652E-3</c:v>
                </c:pt>
                <c:pt idx="13774">
                  <c:v>3.3408767158742869E-3</c:v>
                </c:pt>
                <c:pt idx="13775">
                  <c:v>3.3439838991726929E-3</c:v>
                </c:pt>
                <c:pt idx="13776">
                  <c:v>3.346987586626095E-3</c:v>
                </c:pt>
                <c:pt idx="13777">
                  <c:v>3.3498882326640552E-3</c:v>
                </c:pt>
                <c:pt idx="13778">
                  <c:v>3.3526862920085672E-3</c:v>
                </c:pt>
                <c:pt idx="13779">
                  <c:v>3.3553822196609891E-3</c:v>
                </c:pt>
                <c:pt idx="13780">
                  <c:v>3.3579764708890386E-3</c:v>
                </c:pt>
                <c:pt idx="13781">
                  <c:v>3.3604695012138543E-3</c:v>
                </c:pt>
                <c:pt idx="13782">
                  <c:v>3.3628617663971063E-3</c:v>
                </c:pt>
                <c:pt idx="13783">
                  <c:v>3.3651537224281777E-3</c:v>
                </c:pt>
                <c:pt idx="13784">
                  <c:v>3.3673458255113957E-3</c:v>
                </c:pt>
                <c:pt idx="13785">
                  <c:v>3.3694385320533322E-3</c:v>
                </c:pt>
                <c:pt idx="13786">
                  <c:v>3.3714322986501555E-3</c:v>
                </c:pt>
                <c:pt idx="13787">
                  <c:v>3.3733275820750494E-3</c:v>
                </c:pt>
                <c:pt idx="13788">
                  <c:v>3.3751248392656849E-3</c:v>
                </c:pt>
                <c:pt idx="13789">
                  <c:v>3.3768245273117638E-3</c:v>
                </c:pt>
                <c:pt idx="13790">
                  <c:v>3.3784271034426041E-3</c:v>
                </c:pt>
                <c:pt idx="13791">
                  <c:v>3.3799330250148039E-3</c:v>
                </c:pt>
                <c:pt idx="13792">
                  <c:v>3.3813427494999546E-3</c:v>
                </c:pt>
                <c:pt idx="13793">
                  <c:v>3.3826567344724143E-3</c:v>
                </c:pt>
                <c:pt idx="13794">
                  <c:v>3.3838754375971466E-3</c:v>
                </c:pt>
                <c:pt idx="13795">
                  <c:v>3.3849993166176181E-3</c:v>
                </c:pt>
                <c:pt idx="13796">
                  <c:v>3.3860288293437457E-3</c:v>
                </c:pt>
                <c:pt idx="13797">
                  <c:v>3.3869644336399262E-3</c:v>
                </c:pt>
                <c:pt idx="13798">
                  <c:v>3.3878065874130992E-3</c:v>
                </c:pt>
                <c:pt idx="13799">
                  <c:v>3.388555748600888E-3</c:v>
                </c:pt>
                <c:pt idx="13800">
                  <c:v>3.3892123751597977E-3</c:v>
                </c:pt>
                <c:pt idx="13801">
                  <c:v>3.3897769250534684E-3</c:v>
                </c:pt>
                <c:pt idx="13802">
                  <c:v>3.3902498562409923E-3</c:v>
                </c:pt>
                <c:pt idx="13803">
                  <c:v>3.3906316266652872E-3</c:v>
                </c:pt>
                <c:pt idx="13804">
                  <c:v>3.3909226942415347E-3</c:v>
                </c:pt>
                <c:pt idx="13805">
                  <c:v>3.3911235168456759E-3</c:v>
                </c:pt>
                <c:pt idx="13806">
                  <c:v>3.3912345523029654E-3</c:v>
                </c:pt>
                <c:pt idx="13807">
                  <c:v>3.3912562583765875E-3</c:v>
                </c:pt>
                <c:pt idx="13808">
                  <c:v>3.3911890927563345E-3</c:v>
                </c:pt>
                <c:pt idx="13809">
                  <c:v>3.3910335130473358E-3</c:v>
                </c:pt>
                <c:pt idx="13810">
                  <c:v>3.3907899767588604E-3</c:v>
                </c:pt>
                <c:pt idx="13811">
                  <c:v>3.3904589412931678E-3</c:v>
                </c:pt>
                <c:pt idx="13812">
                  <c:v>3.3900408639344222E-3</c:v>
                </c:pt>
                <c:pt idx="13813">
                  <c:v>3.3895362018376714E-3</c:v>
                </c:pt>
                <c:pt idx="13814">
                  <c:v>3.3889454120178734E-3</c:v>
                </c:pt>
                <c:pt idx="13815">
                  <c:v>3.3882689513390013E-3</c:v>
                </c:pt>
                <c:pt idx="13816">
                  <c:v>3.3875072765031911E-3</c:v>
                </c:pt>
                <c:pt idx="13817">
                  <c:v>3.3866608440399513E-3</c:v>
                </c:pt>
                <c:pt idx="13818">
                  <c:v>3.3857301102954455E-3</c:v>
                </c:pt>
                <c:pt idx="13819">
                  <c:v>3.3847155314218188E-3</c:v>
                </c:pt>
                <c:pt idx="13820">
                  <c:v>3.3836175633665923E-3</c:v>
                </c:pt>
                <c:pt idx="13821">
                  <c:v>3.3824366618621141E-3</c:v>
                </c:pt>
                <c:pt idx="13822">
                  <c:v>3.3811732824150721E-3</c:v>
                </c:pt>
                <c:pt idx="13823">
                  <c:v>3.3798278802960641E-3</c:v>
                </c:pt>
                <c:pt idx="13824">
                  <c:v>3.3784009105292286E-3</c:v>
                </c:pt>
                <c:pt idx="13825">
                  <c:v>3.3768928278819373E-3</c:v>
                </c:pt>
                <c:pt idx="13826">
                  <c:v>3.3753040868545361E-3</c:v>
                </c:pt>
                <c:pt idx="13827">
                  <c:v>3.3736351416701624E-3</c:v>
                </c:pt>
                <c:pt idx="13828">
                  <c:v>3.3718864462646092E-3</c:v>
                </c:pt>
                <c:pt idx="13829">
                  <c:v>3.3700584542762538E-3</c:v>
                </c:pt>
                <c:pt idx="13830">
                  <c:v>3.3681516190360405E-3</c:v>
                </c:pt>
                <c:pt idx="13831">
                  <c:v>3.3661663935575267E-3</c:v>
                </c:pt>
                <c:pt idx="13832">
                  <c:v>3.364103230526991E-3</c:v>
                </c:pt>
                <c:pt idx="13833">
                  <c:v>3.3619625822935918E-3</c:v>
                </c:pt>
                <c:pt idx="13834">
                  <c:v>3.359744900859594E-3</c:v>
                </c:pt>
                <c:pt idx="13835">
                  <c:v>3.3574506378706457E-3</c:v>
                </c:pt>
                <c:pt idx="13836">
                  <c:v>3.3550802446061234E-3</c:v>
                </c:pt>
                <c:pt idx="13837">
                  <c:v>3.3526341719695247E-3</c:v>
                </c:pt>
                <c:pt idx="13838">
                  <c:v>3.3501128704789313E-3</c:v>
                </c:pt>
                <c:pt idx="13839">
                  <c:v>3.3475167902575235E-3</c:v>
                </c:pt>
                <c:pt idx="13840">
                  <c:v>3.3448463810241526E-3</c:v>
                </c:pt>
                <c:pt idx="13841">
                  <c:v>3.3421020920839815E-3</c:v>
                </c:pt>
                <c:pt idx="13842">
                  <c:v>3.3392843723191682E-3</c:v>
                </c:pt>
                <c:pt idx="13843">
                  <c:v>3.3363936701796206E-3</c:v>
                </c:pt>
                <c:pt idx="13844">
                  <c:v>3.3334304336738066E-3</c:v>
                </c:pt>
                <c:pt idx="13845">
                  <c:v>3.3303951103596202E-3</c:v>
                </c:pt>
                <c:pt idx="13846">
                  <c:v>3.3272881473353031E-3</c:v>
                </c:pt>
                <c:pt idx="13847">
                  <c:v>3.3241099912304337E-3</c:v>
                </c:pt>
                <c:pt idx="13848">
                  <c:v>3.3208610881969676E-3</c:v>
                </c:pt>
                <c:pt idx="13849">
                  <c:v>3.3175418839003342E-3</c:v>
                </c:pt>
                <c:pt idx="13850">
                  <c:v>3.3141528235105986E-3</c:v>
                </c:pt>
                <c:pt idx="13851">
                  <c:v>3.3106943516936767E-3</c:v>
                </c:pt>
                <c:pt idx="13852">
                  <c:v>3.3071669126026044E-3</c:v>
                </c:pt>
                <c:pt idx="13853">
                  <c:v>3.3035709498688728E-3</c:v>
                </c:pt>
                <c:pt idx="13854">
                  <c:v>3.2999069065938161E-3</c:v>
                </c:pt>
                <c:pt idx="13855">
                  <c:v>3.2961752253400597E-3</c:v>
                </c:pt>
                <c:pt idx="13856">
                  <c:v>3.2923763481230205E-3</c:v>
                </c:pt>
                <c:pt idx="13857">
                  <c:v>3.2885107164024726E-3</c:v>
                </c:pt>
                <c:pt idx="13858">
                  <c:v>3.2845787710741601E-3</c:v>
                </c:pt>
                <c:pt idx="13859">
                  <c:v>3.280580952461482E-3</c:v>
                </c:pt>
                <c:pt idx="13860">
                  <c:v>3.2765177003072168E-3</c:v>
                </c:pt>
                <c:pt idx="13861">
                  <c:v>3.2723894537653206E-3</c:v>
                </c:pt>
                <c:pt idx="13862">
                  <c:v>3.2681966513927684E-3</c:v>
                </c:pt>
                <c:pt idx="13863">
                  <c:v>3.2639397311414594E-3</c:v>
                </c:pt>
                <c:pt idx="13864">
                  <c:v>3.2596191303501808E-3</c:v>
                </c:pt>
                <c:pt idx="13865">
                  <c:v>3.2552352857366297E-3</c:v>
                </c:pt>
                <c:pt idx="13866">
                  <c:v>3.2507886333894751E-3</c:v>
                </c:pt>
                <c:pt idx="13867">
                  <c:v>3.2462796087605029E-3</c:v>
                </c:pt>
                <c:pt idx="13868">
                  <c:v>3.2417086466567943E-3</c:v>
                </c:pt>
                <c:pt idx="13869">
                  <c:v>3.2370761812329767E-3</c:v>
                </c:pt>
                <c:pt idx="13870">
                  <c:v>3.2323826459835191E-3</c:v>
                </c:pt>
                <c:pt idx="13871">
                  <c:v>3.2276284737350934E-3</c:v>
                </c:pt>
                <c:pt idx="13872">
                  <c:v>3.2228140966389842E-3</c:v>
                </c:pt>
                <c:pt idx="13873">
                  <c:v>3.217939946163558E-3</c:v>
                </c:pt>
                <c:pt idx="13874">
                  <c:v>3.2130064530867886E-3</c:v>
                </c:pt>
                <c:pt idx="13875">
                  <c:v>3.2080140474888431E-3</c:v>
                </c:pt>
                <c:pt idx="13876">
                  <c:v>3.2029631587447076E-3</c:v>
                </c:pt>
                <c:pt idx="13877">
                  <c:v>3.1978542155168895E-3</c:v>
                </c:pt>
                <c:pt idx="13878">
                  <c:v>3.1926876457481603E-3</c:v>
                </c:pt>
                <c:pt idx="13879">
                  <c:v>3.1874638766543608E-3</c:v>
                </c:pt>
                <c:pt idx="13880">
                  <c:v>3.1821833347172573E-3</c:v>
                </c:pt>
                <c:pt idx="13881">
                  <c:v>3.1768464456774586E-3</c:v>
                </c:pt>
                <c:pt idx="13882">
                  <c:v>3.1714536345273836E-3</c:v>
                </c:pt>
                <c:pt idx="13883">
                  <c:v>3.1660053255042854E-3</c:v>
                </c:pt>
                <c:pt idx="13884">
                  <c:v>3.1605019420833324E-3</c:v>
                </c:pt>
                <c:pt idx="13885">
                  <c:v>3.1549439069707337E-3</c:v>
                </c:pt>
                <c:pt idx="13886">
                  <c:v>3.1493316420969416E-3</c:v>
                </c:pt>
                <c:pt idx="13887">
                  <c:v>3.1436655686098817E-3</c:v>
                </c:pt>
                <c:pt idx="13888">
                  <c:v>3.1379461068682612E-3</c:v>
                </c:pt>
                <c:pt idx="13889">
                  <c:v>3.1321736764349161E-3</c:v>
                </c:pt>
                <c:pt idx="13890">
                  <c:v>3.1263486960702025E-3</c:v>
                </c:pt>
                <c:pt idx="13891">
                  <c:v>3.120471583725499E-3</c:v>
                </c:pt>
                <c:pt idx="13892">
                  <c:v>3.1145427565366797E-3</c:v>
                </c:pt>
                <c:pt idx="13893">
                  <c:v>3.1085626308177011E-3</c:v>
                </c:pt>
                <c:pt idx="13894">
                  <c:v>3.1025316220542223E-3</c:v>
                </c:pt>
                <c:pt idx="13895">
                  <c:v>3.0964501448972792E-3</c:v>
                </c:pt>
                <c:pt idx="13896">
                  <c:v>3.0903186131570185E-3</c:v>
                </c:pt>
                <c:pt idx="13897">
                  <c:v>3.0841374397964751E-3</c:v>
                </c:pt>
                <c:pt idx="13898">
                  <c:v>3.0779070369254154E-3</c:v>
                </c:pt>
                <c:pt idx="13899">
                  <c:v>3.0716278157942234E-3</c:v>
                </c:pt>
                <c:pt idx="13900">
                  <c:v>3.065300186787846E-3</c:v>
                </c:pt>
                <c:pt idx="13901">
                  <c:v>3.0589245594197876E-3</c:v>
                </c:pt>
                <c:pt idx="13902">
                  <c:v>3.05250134232616E-3</c:v>
                </c:pt>
                <c:pt idx="13903">
                  <c:v>3.0460309432597836E-3</c:v>
                </c:pt>
                <c:pt idx="13904">
                  <c:v>3.0395137690843476E-3</c:v>
                </c:pt>
                <c:pt idx="13905">
                  <c:v>3.032950225768606E-3</c:v>
                </c:pt>
                <c:pt idx="13906">
                  <c:v>3.0263407183806512E-3</c:v>
                </c:pt>
                <c:pt idx="13907">
                  <c:v>3.0196856510822118E-3</c:v>
                </c:pt>
                <c:pt idx="13908">
                  <c:v>3.0129854271230285E-3</c:v>
                </c:pt>
                <c:pt idx="13909">
                  <c:v>3.006240448835267E-3</c:v>
                </c:pt>
                <c:pt idx="13910">
                  <c:v>2.99945111762798E-3</c:v>
                </c:pt>
                <c:pt idx="13911">
                  <c:v>2.9926178339816354E-3</c:v>
                </c:pt>
                <c:pt idx="13912">
                  <c:v>2.9857409974426851E-3</c:v>
                </c:pt>
                <c:pt idx="13913">
                  <c:v>2.9788210066181878E-3</c:v>
                </c:pt>
                <c:pt idx="13914">
                  <c:v>2.9718582591704828E-3</c:v>
                </c:pt>
                <c:pt idx="13915">
                  <c:v>2.9648531518119197E-3</c:v>
                </c:pt>
                <c:pt idx="13916">
                  <c:v>2.9578060802996297E-3</c:v>
                </c:pt>
                <c:pt idx="13917">
                  <c:v>2.9507174394303626E-3</c:v>
                </c:pt>
                <c:pt idx="13918">
                  <c:v>2.9435876230353561E-3</c:v>
                </c:pt>
                <c:pt idx="13919">
                  <c:v>2.936417023975272E-3</c:v>
                </c:pt>
                <c:pt idx="13920">
                  <c:v>2.9292060341351775E-3</c:v>
                </c:pt>
                <c:pt idx="13921">
                  <c:v>2.9219550444195721E-3</c:v>
                </c:pt>
                <c:pt idx="13922">
                  <c:v>2.9146644447474715E-3</c:v>
                </c:pt>
                <c:pt idx="13923">
                  <c:v>2.9073346240475403E-3</c:v>
                </c:pt>
                <c:pt idx="13924">
                  <c:v>2.899965970253271E-3</c:v>
                </c:pt>
                <c:pt idx="13925">
                  <c:v>2.8925588702982227E-3</c:v>
                </c:pt>
                <c:pt idx="13926">
                  <c:v>2.8851137101112939E-3</c:v>
                </c:pt>
                <c:pt idx="13927">
                  <c:v>2.8776308746120576E-3</c:v>
                </c:pt>
                <c:pt idx="13928">
                  <c:v>2.8701107477061482E-3</c:v>
                </c:pt>
                <c:pt idx="13929">
                  <c:v>2.8625537122806814E-3</c:v>
                </c:pt>
                <c:pt idx="13930">
                  <c:v>2.8549601501997443E-3</c:v>
                </c:pt>
                <c:pt idx="13931">
                  <c:v>2.8473304422999197E-3</c:v>
                </c:pt>
                <c:pt idx="13932">
                  <c:v>2.8396649683858589E-3</c:v>
                </c:pt>
                <c:pt idx="13933">
                  <c:v>2.8319641072259236E-3</c:v>
                </c:pt>
                <c:pt idx="13934">
                  <c:v>2.8242282365478436E-3</c:v>
                </c:pt>
                <c:pt idx="13935">
                  <c:v>2.8164577330344566E-3</c:v>
                </c:pt>
                <c:pt idx="13936">
                  <c:v>2.8086529723194706E-3</c:v>
                </c:pt>
                <c:pt idx="13937">
                  <c:v>2.8008143289832911E-3</c:v>
                </c:pt>
                <c:pt idx="13938">
                  <c:v>2.7929421765488867E-3</c:v>
                </c:pt>
                <c:pt idx="13939">
                  <c:v>2.7850368874777123E-3</c:v>
                </c:pt>
                <c:pt idx="13940">
                  <c:v>2.7770988331656632E-3</c:v>
                </c:pt>
                <c:pt idx="13941">
                  <c:v>2.7691283839391036E-3</c:v>
                </c:pt>
                <c:pt idx="13942">
                  <c:v>2.761125909050915E-3</c:v>
                </c:pt>
                <c:pt idx="13943">
                  <c:v>2.7530917766766094E-3</c:v>
                </c:pt>
                <c:pt idx="13944">
                  <c:v>2.7450263539104841E-3</c:v>
                </c:pt>
                <c:pt idx="13945">
                  <c:v>2.7369300067618275E-3</c:v>
                </c:pt>
                <c:pt idx="13946">
                  <c:v>2.7288031001511635E-3</c:v>
                </c:pt>
                <c:pt idx="13947">
                  <c:v>2.7206459979065519E-3</c:v>
                </c:pt>
                <c:pt idx="13948">
                  <c:v>2.7124590627599313E-3</c:v>
                </c:pt>
                <c:pt idx="13949">
                  <c:v>2.7042426563435081E-3</c:v>
                </c:pt>
                <c:pt idx="13950">
                  <c:v>2.6959971391861954E-3</c:v>
                </c:pt>
                <c:pt idx="13951">
                  <c:v>2.6877228707100948E-3</c:v>
                </c:pt>
                <c:pt idx="13952">
                  <c:v>2.6794202092270203E-3</c:v>
                </c:pt>
                <c:pt idx="13953">
                  <c:v>2.6710895119350852E-3</c:v>
                </c:pt>
                <c:pt idx="13954">
                  <c:v>2.6627311349153139E-3</c:v>
                </c:pt>
                <c:pt idx="13955">
                  <c:v>2.6543454331283065E-3</c:v>
                </c:pt>
                <c:pt idx="13956">
                  <c:v>2.6459327604109626E-3</c:v>
                </c:pt>
                <c:pt idx="13957">
                  <c:v>2.6374934694732249E-3</c:v>
                </c:pt>
                <c:pt idx="13958">
                  <c:v>2.629027911894895E-3</c:v>
                </c:pt>
                <c:pt idx="13959">
                  <c:v>2.620536438122472E-3</c:v>
                </c:pt>
                <c:pt idx="13960">
                  <c:v>2.6120193974660485E-3</c:v>
                </c:pt>
                <c:pt idx="13961">
                  <c:v>2.6034771380962539E-3</c:v>
                </c:pt>
                <c:pt idx="13962">
                  <c:v>2.5949100070412259E-3</c:v>
                </c:pt>
                <c:pt idx="13963">
                  <c:v>2.5863183501836483E-3</c:v>
                </c:pt>
                <c:pt idx="13964">
                  <c:v>2.5777025122578163E-3</c:v>
                </c:pt>
                <c:pt idx="13965">
                  <c:v>2.5690628368467542E-3</c:v>
                </c:pt>
                <c:pt idx="13966">
                  <c:v>2.560399666379375E-3</c:v>
                </c:pt>
                <c:pt idx="13967">
                  <c:v>2.5517133421276822E-3</c:v>
                </c:pt>
                <c:pt idx="13968">
                  <c:v>2.5430042042040206E-3</c:v>
                </c:pt>
                <c:pt idx="13969">
                  <c:v>2.5342725915583641E-3</c:v>
                </c:pt>
                <c:pt idx="13970">
                  <c:v>2.5255188419756533E-3</c:v>
                </c:pt>
                <c:pt idx="13971">
                  <c:v>2.5167432920731661E-3</c:v>
                </c:pt>
                <c:pt idx="13972">
                  <c:v>2.507946277297952E-3</c:v>
                </c:pt>
                <c:pt idx="13973">
                  <c:v>2.4991281319242781E-3</c:v>
                </c:pt>
                <c:pt idx="13974">
                  <c:v>2.4902891890511525E-3</c:v>
                </c:pt>
                <c:pt idx="13975">
                  <c:v>2.4814297805998632E-3</c:v>
                </c:pt>
                <c:pt idx="13976">
                  <c:v>2.4725502373115723E-3</c:v>
                </c:pt>
                <c:pt idx="13977">
                  <c:v>2.4636508887449526E-3</c:v>
                </c:pt>
                <c:pt idx="13978">
                  <c:v>2.4547320632738591E-3</c:v>
                </c:pt>
                <c:pt idx="13979">
                  <c:v>2.4457940880850556E-3</c:v>
                </c:pt>
                <c:pt idx="13980">
                  <c:v>2.4368372891759625E-3</c:v>
                </c:pt>
                <c:pt idx="13981">
                  <c:v>2.4278619913524731E-3</c:v>
                </c:pt>
                <c:pt idx="13982">
                  <c:v>2.4188685182267838E-3</c:v>
                </c:pt>
                <c:pt idx="13983">
                  <c:v>2.4098571922152919E-3</c:v>
                </c:pt>
                <c:pt idx="13984">
                  <c:v>2.4008283345365094E-3</c:v>
                </c:pt>
                <c:pt idx="13985">
                  <c:v>2.391782265209039E-3</c:v>
                </c:pt>
                <c:pt idx="13986">
                  <c:v>2.3827193030495782E-3</c:v>
                </c:pt>
                <c:pt idx="13987">
                  <c:v>2.3736397656709714E-3</c:v>
                </c:pt>
                <c:pt idx="13988">
                  <c:v>2.3645439694802931E-3</c:v>
                </c:pt>
                <c:pt idx="13989">
                  <c:v>2.3554322296769886E-3</c:v>
                </c:pt>
                <c:pt idx="13990">
                  <c:v>2.3463048602510353E-3</c:v>
                </c:pt>
                <c:pt idx="13991">
                  <c:v>2.3371621739811535E-3</c:v>
                </c:pt>
                <c:pt idx="13992">
                  <c:v>2.3280044824330651E-3</c:v>
                </c:pt>
                <c:pt idx="13993">
                  <c:v>2.3188320959577732E-3</c:v>
                </c:pt>
                <c:pt idx="13994">
                  <c:v>2.3096453236899003E-3</c:v>
                </c:pt>
                <c:pt idx="13995">
                  <c:v>2.3004444735460544E-3</c:v>
                </c:pt>
                <c:pt idx="13996">
                  <c:v>2.2912298522232365E-3</c:v>
                </c:pt>
                <c:pt idx="13997">
                  <c:v>2.2820017651972897E-3</c:v>
                </c:pt>
                <c:pt idx="13998">
                  <c:v>2.2727605167213879E-3</c:v>
                </c:pt>
                <c:pt idx="13999">
                  <c:v>2.263506409824559E-3</c:v>
                </c:pt>
                <c:pt idx="14000">
                  <c:v>2.2542397463102526E-3</c:v>
                </c:pt>
                <c:pt idx="14001">
                  <c:v>2.2449608267549382E-3</c:v>
                </c:pt>
                <c:pt idx="14002">
                  <c:v>2.2356699505067489E-3</c:v>
                </c:pt>
                <c:pt idx="14003">
                  <c:v>2.2263674156841658E-3</c:v>
                </c:pt>
                <c:pt idx="14004">
                  <c:v>2.2170535191747272E-3</c:v>
                </c:pt>
                <c:pt idx="14005">
                  <c:v>2.2077285566337885E-3</c:v>
                </c:pt>
                <c:pt idx="14006">
                  <c:v>2.1983928224833162E-3</c:v>
                </c:pt>
                <c:pt idx="14007">
                  <c:v>2.1890466099107149E-3</c:v>
                </c:pt>
                <c:pt idx="14008">
                  <c:v>2.179690210867702E-3</c:v>
                </c:pt>
                <c:pt idx="14009">
                  <c:v>2.1703239160692049E-3</c:v>
                </c:pt>
                <c:pt idx="14010">
                  <c:v>2.1609480149923114E-3</c:v>
                </c:pt>
                <c:pt idx="14011">
                  <c:v>2.1515627958752408E-3</c:v>
                </c:pt>
                <c:pt idx="14012">
                  <c:v>2.1421685457163695E-3</c:v>
                </c:pt>
                <c:pt idx="14013">
                  <c:v>2.1327655502732731E-3</c:v>
                </c:pt>
                <c:pt idx="14014">
                  <c:v>2.1233540940618252E-3</c:v>
                </c:pt>
                <c:pt idx="14015">
                  <c:v>2.1139344603553173E-3</c:v>
                </c:pt>
                <c:pt idx="14016">
                  <c:v>2.1045069311836175E-3</c:v>
                </c:pt>
                <c:pt idx="14017">
                  <c:v>2.0950717873323777E-3</c:v>
                </c:pt>
                <c:pt idx="14018">
                  <c:v>2.0856293083422557E-3</c:v>
                </c:pt>
                <c:pt idx="14019">
                  <c:v>2.0761797725081911E-3</c:v>
                </c:pt>
                <c:pt idx="14020">
                  <c:v>2.0667234568787084E-3</c:v>
                </c:pt>
                <c:pt idx="14021">
                  <c:v>2.0572606372552512E-3</c:v>
                </c:pt>
                <c:pt idx="14022">
                  <c:v>2.0477915881915638E-3</c:v>
                </c:pt>
                <c:pt idx="14023">
                  <c:v>2.0383165829930931E-3</c:v>
                </c:pt>
                <c:pt idx="14024">
                  <c:v>2.0288358937164412E-3</c:v>
                </c:pt>
                <c:pt idx="14025">
                  <c:v>2.0193497911688381E-3</c:v>
                </c:pt>
                <c:pt idx="14026">
                  <c:v>2.0098585449076578E-3</c:v>
                </c:pt>
                <c:pt idx="14027">
                  <c:v>2.0003624232399621E-3</c:v>
                </c:pt>
                <c:pt idx="14028">
                  <c:v>1.9908616932220883E-3</c:v>
                </c:pt>
                <c:pt idx="14029">
                  <c:v>1.9813566206592585E-3</c:v>
                </c:pt>
                <c:pt idx="14030">
                  <c:v>1.971847470105233E-3</c:v>
                </c:pt>
                <c:pt idx="14031">
                  <c:v>1.9623345048619925E-3</c:v>
                </c:pt>
                <c:pt idx="14032">
                  <c:v>1.952817986979454E-3</c:v>
                </c:pt>
                <c:pt idx="14033">
                  <c:v>1.9432981772552196E-3</c:v>
                </c:pt>
                <c:pt idx="14034">
                  <c:v>1.9337753352343622E-3</c:v>
                </c:pt>
                <c:pt idx="14035">
                  <c:v>1.9242497192092393E-3</c:v>
                </c:pt>
                <c:pt idx="14036">
                  <c:v>1.9147215862193407E-3</c:v>
                </c:pt>
                <c:pt idx="14037">
                  <c:v>1.9051911920511734E-3</c:v>
                </c:pt>
                <c:pt idx="14038">
                  <c:v>1.8956587912381715E-3</c:v>
                </c:pt>
                <c:pt idx="14039">
                  <c:v>1.8861246370606439E-3</c:v>
                </c:pt>
                <c:pt idx="14040">
                  <c:v>1.876588981545755E-3</c:v>
                </c:pt>
                <c:pt idx="14041">
                  <c:v>1.8670520754675284E-3</c:v>
                </c:pt>
                <c:pt idx="14042">
                  <c:v>1.8575141683468963E-3</c:v>
                </c:pt>
                <c:pt idx="14043">
                  <c:v>1.8479755084517692E-3</c:v>
                </c:pt>
                <c:pt idx="14044">
                  <c:v>1.8384363427971409E-3</c:v>
                </c:pt>
                <c:pt idx="14045">
                  <c:v>1.828896917145228E-3</c:v>
                </c:pt>
                <c:pt idx="14046">
                  <c:v>1.8193574760056331E-3</c:v>
                </c:pt>
                <c:pt idx="14047">
                  <c:v>1.8098182626355471E-3</c:v>
                </c:pt>
                <c:pt idx="14048">
                  <c:v>1.8002795190399782E-3</c:v>
                </c:pt>
                <c:pt idx="14049">
                  <c:v>1.7907414859720102E-3</c:v>
                </c:pt>
                <c:pt idx="14050">
                  <c:v>1.7812044029330946E-3</c:v>
                </c:pt>
                <c:pt idx="14051">
                  <c:v>1.7716685081733731E-3</c:v>
                </c:pt>
                <c:pt idx="14052">
                  <c:v>1.7621340386920249E-3</c:v>
                </c:pt>
                <c:pt idx="14053">
                  <c:v>1.7526012302376511E-3</c:v>
                </c:pt>
                <c:pt idx="14054">
                  <c:v>1.7430703173086858E-3</c:v>
                </c:pt>
                <c:pt idx="14055">
                  <c:v>1.7335415331538348E-3</c:v>
                </c:pt>
                <c:pt idx="14056">
                  <c:v>1.7240151097725474E-3</c:v>
                </c:pt>
                <c:pt idx="14057">
                  <c:v>1.7144912779155153E-3</c:v>
                </c:pt>
                <c:pt idx="14058">
                  <c:v>1.7049702670852041E-3</c:v>
                </c:pt>
                <c:pt idx="14059">
                  <c:v>1.6954523055364064E-3</c:v>
                </c:pt>
                <c:pt idx="14060">
                  <c:v>1.6859376202768325E-3</c:v>
                </c:pt>
                <c:pt idx="14061">
                  <c:v>1.6764264370677236E-3</c:v>
                </c:pt>
                <c:pt idx="14062">
                  <c:v>1.6669189804244988E-3</c:v>
                </c:pt>
                <c:pt idx="14063">
                  <c:v>1.6574154736174243E-3</c:v>
                </c:pt>
                <c:pt idx="14064">
                  <c:v>1.6479161386723149E-3</c:v>
                </c:pt>
                <c:pt idx="14065">
                  <c:v>1.6384211963712644E-3</c:v>
                </c:pt>
                <c:pt idx="14066">
                  <c:v>1.6289308662534004E-3</c:v>
                </c:pt>
                <c:pt idx="14067">
                  <c:v>1.6194453666156683E-3</c:v>
                </c:pt>
                <c:pt idx="14068">
                  <c:v>1.6099649145136462E-3</c:v>
                </c:pt>
                <c:pt idx="14069">
                  <c:v>1.60048972576238E-3</c:v>
                </c:pt>
                <c:pt idx="14070">
                  <c:v>1.5910200149372542E-3</c:v>
                </c:pt>
                <c:pt idx="14071">
                  <c:v>1.5815559953748818E-3</c:v>
                </c:pt>
                <c:pt idx="14072">
                  <c:v>1.5720978791740276E-3</c:v>
                </c:pt>
                <c:pt idx="14073">
                  <c:v>1.5626458771965544E-3</c:v>
                </c:pt>
                <c:pt idx="14074">
                  <c:v>1.5532001990683972E-3</c:v>
                </c:pt>
                <c:pt idx="14075">
                  <c:v>1.5437610531805637E-3</c:v>
                </c:pt>
                <c:pt idx="14076">
                  <c:v>1.5343286466901617E-3</c:v>
                </c:pt>
                <c:pt idx="14077">
                  <c:v>1.5249031855214493E-3</c:v>
                </c:pt>
                <c:pt idx="14078">
                  <c:v>1.5154848743669173E-3</c:v>
                </c:pt>
                <c:pt idx="14079">
                  <c:v>1.5060739166883911E-3</c:v>
                </c:pt>
                <c:pt idx="14080">
                  <c:v>1.4966705147181623E-3</c:v>
                </c:pt>
                <c:pt idx="14081">
                  <c:v>1.4872748694601437E-3</c:v>
                </c:pt>
                <c:pt idx="14082">
                  <c:v>1.4778871806910511E-3</c:v>
                </c:pt>
                <c:pt idx="14083">
                  <c:v>1.4685076469616084E-3</c:v>
                </c:pt>
                <c:pt idx="14084">
                  <c:v>1.4591364655977795E-3</c:v>
                </c:pt>
                <c:pt idx="14085">
                  <c:v>1.4497738327020246E-3</c:v>
                </c:pt>
                <c:pt idx="14086">
                  <c:v>1.4404199431545812E-3</c:v>
                </c:pt>
                <c:pt idx="14087">
                  <c:v>1.4310749906147669E-3</c:v>
                </c:pt>
                <c:pt idx="14088">
                  <c:v>1.4217391675223124E-3</c:v>
                </c:pt>
                <c:pt idx="14089">
                  <c:v>1.4124126650987138E-3</c:v>
                </c:pt>
                <c:pt idx="14090">
                  <c:v>1.4030956733486082E-3</c:v>
                </c:pt>
                <c:pt idx="14091">
                  <c:v>1.3937883810611811E-3</c:v>
                </c:pt>
                <c:pt idx="14092">
                  <c:v>1.3844909758115862E-3</c:v>
                </c:pt>
                <c:pt idx="14093">
                  <c:v>1.375203643962396E-3</c:v>
                </c:pt>
                <c:pt idx="14094">
                  <c:v>1.3659265706650781E-3</c:v>
                </c:pt>
                <c:pt idx="14095">
                  <c:v>1.3566599398614849E-3</c:v>
                </c:pt>
                <c:pt idx="14096">
                  <c:v>1.3474039342853765E-3</c:v>
                </c:pt>
                <c:pt idx="14097">
                  <c:v>1.338158735463962E-3</c:v>
                </c:pt>
                <c:pt idx="14098">
                  <c:v>1.3289245237194617E-3</c:v>
                </c:pt>
                <c:pt idx="14099">
                  <c:v>1.3197014781706976E-3</c:v>
                </c:pt>
                <c:pt idx="14100">
                  <c:v>1.3104897767347019E-3</c:v>
                </c:pt>
                <c:pt idx="14101">
                  <c:v>1.3012895961283461E-3</c:v>
                </c:pt>
                <c:pt idx="14102">
                  <c:v>1.2921011118700008E-3</c:v>
                </c:pt>
                <c:pt idx="14103">
                  <c:v>1.282924498281206E-3</c:v>
                </c:pt>
                <c:pt idx="14104">
                  <c:v>1.2737599284883743E-3</c:v>
                </c:pt>
                <c:pt idx="14105">
                  <c:v>1.2646075744245065E-3</c:v>
                </c:pt>
                <c:pt idx="14106">
                  <c:v>1.2554676068309348E-3</c:v>
                </c:pt>
                <c:pt idx="14107">
                  <c:v>1.2463401952590857E-3</c:v>
                </c:pt>
                <c:pt idx="14108">
                  <c:v>1.2372255080722633E-3</c:v>
                </c:pt>
                <c:pt idx="14109">
                  <c:v>1.2281237124474537E-3</c:v>
                </c:pt>
                <c:pt idx="14110">
                  <c:v>1.2190349743771533E-3</c:v>
                </c:pt>
                <c:pt idx="14111">
                  <c:v>1.2099594586712113E-3</c:v>
                </c:pt>
                <c:pt idx="14112">
                  <c:v>1.2008973289587006E-3</c:v>
                </c:pt>
                <c:pt idx="14113">
                  <c:v>1.1918487476898039E-3</c:v>
                </c:pt>
                <c:pt idx="14114">
                  <c:v>1.1828138761377229E-3</c:v>
                </c:pt>
                <c:pt idx="14115">
                  <c:v>1.1737928744006048E-3</c:v>
                </c:pt>
                <c:pt idx="14116">
                  <c:v>1.1647859014034924E-3</c:v>
                </c:pt>
                <c:pt idx="14117">
                  <c:v>1.1557931149002902E-3</c:v>
                </c:pt>
                <c:pt idx="14118">
                  <c:v>1.1468146714757542E-3</c:v>
                </c:pt>
                <c:pt idx="14119">
                  <c:v>1.1378507265474974E-3</c:v>
                </c:pt>
                <c:pt idx="14120">
                  <c:v>1.1289014343680186E-3</c:v>
                </c:pt>
                <c:pt idx="14121">
                  <c:v>1.1199669480267452E-3</c:v>
                </c:pt>
                <c:pt idx="14122">
                  <c:v>1.1110474194521024E-3</c:v>
                </c:pt>
                <c:pt idx="14123">
                  <c:v>1.1021429994135939E-3</c:v>
                </c:pt>
                <c:pt idx="14124">
                  <c:v>1.0932538375239057E-3</c:v>
                </c:pt>
                <c:pt idx="14125">
                  <c:v>1.0843800822410282E-3</c:v>
                </c:pt>
                <c:pt idx="14126">
                  <c:v>1.0755218808703958E-3</c:v>
                </c:pt>
                <c:pt idx="14127">
                  <c:v>1.0666793795670454E-3</c:v>
                </c:pt>
                <c:pt idx="14128">
                  <c:v>1.0578527233377918E-3</c:v>
                </c:pt>
                <c:pt idx="14129">
                  <c:v>1.0490420560434238E-3</c:v>
                </c:pt>
                <c:pt idx="14130">
                  <c:v>1.0402475204009162E-3</c:v>
                </c:pt>
                <c:pt idx="14131">
                  <c:v>1.0314692579856584E-3</c:v>
                </c:pt>
                <c:pt idx="14132">
                  <c:v>1.0227074092337071E-3</c:v>
                </c:pt>
                <c:pt idx="14133">
                  <c:v>1.0139621134440439E-3</c:v>
                </c:pt>
                <c:pt idx="14134">
                  <c:v>1.0052335087808657E-3</c:v>
                </c:pt>
                <c:pt idx="14135">
                  <c:v>9.9652173227587925E-4</c:v>
                </c:pt>
                <c:pt idx="14136">
                  <c:v>9.8782691983062055E-4</c:v>
                </c:pt>
                <c:pt idx="14137">
                  <c:v>9.7914920621878674E-4</c:v>
                </c:pt>
                <c:pt idx="14138">
                  <c:v>9.7048872508858914E-4</c:v>
                </c:pt>
                <c:pt idx="14139">
                  <c:v>9.6184560896511707E-4</c:v>
                </c:pt>
                <c:pt idx="14140">
                  <c:v>9.5321998925272406E-4</c:v>
                </c:pt>
                <c:pt idx="14141">
                  <c:v>9.4461199623742474E-4</c:v>
                </c:pt>
                <c:pt idx="14142">
                  <c:v>9.3602175908931418E-4</c:v>
                </c:pt>
                <c:pt idx="14143">
                  <c:v>9.274494058649971E-4</c:v>
                </c:pt>
                <c:pt idx="14144">
                  <c:v>9.1889506351003553E-4</c:v>
                </c:pt>
                <c:pt idx="14145">
                  <c:v>9.1035885786141526E-4</c:v>
                </c:pt>
                <c:pt idx="14146">
                  <c:v>9.0184091365002055E-4</c:v>
                </c:pt>
                <c:pt idx="14147">
                  <c:v>8.9334135450313211E-4</c:v>
                </c:pt>
                <c:pt idx="14148">
                  <c:v>8.8486030294693578E-4</c:v>
                </c:pt>
                <c:pt idx="14149">
                  <c:v>8.7639788040904634E-4</c:v>
                </c:pt>
                <c:pt idx="14150">
                  <c:v>8.6795420722104956E-4</c:v>
                </c:pt>
                <c:pt idx="14151">
                  <c:v>8.5952940262105351E-4</c:v>
                </c:pt>
                <c:pt idx="14152">
                  <c:v>8.511235847562629E-4</c:v>
                </c:pt>
                <c:pt idx="14153">
                  <c:v>8.4273687068555834E-4</c:v>
                </c:pt>
                <c:pt idx="14154">
                  <c:v>8.3436937638209927E-4</c:v>
                </c:pt>
                <c:pt idx="14155">
                  <c:v>8.2602121673593207E-4</c:v>
                </c:pt>
                <c:pt idx="14156">
                  <c:v>8.1769250555662138E-4</c:v>
                </c:pt>
                <c:pt idx="14157">
                  <c:v>8.0938335557588807E-4</c:v>
                </c:pt>
                <c:pt idx="14158">
                  <c:v>8.0109387845026599E-4</c:v>
                </c:pt>
                <c:pt idx="14159">
                  <c:v>7.9282418476376974E-4</c:v>
                </c:pt>
                <c:pt idx="14160">
                  <c:v>7.8457438403057699E-4</c:v>
                </c:pt>
                <c:pt idx="14161">
                  <c:v>7.7634458469772393E-4</c:v>
                </c:pt>
                <c:pt idx="14162">
                  <c:v>7.6813489414781543E-4</c:v>
                </c:pt>
                <c:pt idx="14163">
                  <c:v>7.5994541870174552E-4</c:v>
                </c:pt>
                <c:pt idx="14164">
                  <c:v>7.5177626362143437E-4</c:v>
                </c:pt>
                <c:pt idx="14165">
                  <c:v>7.4362753311257499E-4</c:v>
                </c:pt>
                <c:pt idx="14166">
                  <c:v>7.3549933032739546E-4</c:v>
                </c:pt>
                <c:pt idx="14167">
                  <c:v>7.2739175736743209E-4</c:v>
                </c:pt>
                <c:pt idx="14168">
                  <c:v>7.1930491528631542E-4</c:v>
                </c:pt>
                <c:pt idx="14169">
                  <c:v>7.1123890409256838E-4</c:v>
                </c:pt>
                <c:pt idx="14170">
                  <c:v>7.0319382275241867E-4</c:v>
                </c:pt>
                <c:pt idx="14171">
                  <c:v>6.9516976919261925E-4</c:v>
                </c:pt>
                <c:pt idx="14172">
                  <c:v>6.871668403032853E-4</c:v>
                </c:pt>
                <c:pt idx="14173">
                  <c:v>6.7918513194073916E-4</c:v>
                </c:pt>
                <c:pt idx="14174">
                  <c:v>6.712247389303711E-4</c:v>
                </c:pt>
                <c:pt idx="14175">
                  <c:v>6.6328575506950627E-4</c:v>
                </c:pt>
                <c:pt idx="14176">
                  <c:v>6.5536827313028914E-4</c:v>
                </c:pt>
                <c:pt idx="14177">
                  <c:v>6.474723848625733E-4</c:v>
                </c:pt>
                <c:pt idx="14178">
                  <c:v>6.3959818099682789E-4</c:v>
                </c:pt>
                <c:pt idx="14179">
                  <c:v>6.3174575124705129E-4</c:v>
                </c:pt>
                <c:pt idx="14180">
                  <c:v>6.2391518431369729E-4</c:v>
                </c:pt>
                <c:pt idx="14181">
                  <c:v>6.1610656788661127E-4</c:v>
                </c:pt>
                <c:pt idx="14182">
                  <c:v>6.0831998864797877E-4</c:v>
                </c:pt>
                <c:pt idx="14183">
                  <c:v>6.0055553227528159E-4</c:v>
                </c:pt>
                <c:pt idx="14184">
                  <c:v>5.9281328344426793E-4</c:v>
                </c:pt>
                <c:pt idx="14185">
                  <c:v>5.8509332583192922E-4</c:v>
                </c:pt>
                <c:pt idx="14186">
                  <c:v>5.7739574211949072E-4</c:v>
                </c:pt>
                <c:pt idx="14187">
                  <c:v>5.6972061399540737E-4</c:v>
                </c:pt>
                <c:pt idx="14188">
                  <c:v>5.6206802215837538E-4</c:v>
                </c:pt>
                <c:pt idx="14189">
                  <c:v>5.5443804632034901E-4</c:v>
                </c:pt>
                <c:pt idx="14190">
                  <c:v>5.4683076520956834E-4</c:v>
                </c:pt>
                <c:pt idx="14191">
                  <c:v>5.3924625657359761E-4</c:v>
                </c:pt>
                <c:pt idx="14192">
                  <c:v>5.3168459718237109E-4</c:v>
                </c:pt>
                <c:pt idx="14193">
                  <c:v>5.2414586283125008E-4</c:v>
                </c:pt>
                <c:pt idx="14194">
                  <c:v>5.1663012834408787E-4</c:v>
                </c:pt>
                <c:pt idx="14195">
                  <c:v>5.0913746757630341E-4</c:v>
                </c:pt>
                <c:pt idx="14196">
                  <c:v>5.0166795341796558E-4</c:v>
                </c:pt>
                <c:pt idx="14197">
                  <c:v>4.9422165779688368E-4</c:v>
                </c:pt>
                <c:pt idx="14198">
                  <c:v>4.8679865168170891E-4</c:v>
                </c:pt>
                <c:pt idx="14199">
                  <c:v>4.7939900508504413E-4</c:v>
                </c:pt>
                <c:pt idx="14200">
                  <c:v>4.7202278706655847E-4</c:v>
                </c:pt>
                <c:pt idx="14201">
                  <c:v>4.6467006573611613E-4</c:v>
                </c:pt>
                <c:pt idx="14202">
                  <c:v>4.5734090825690841E-4</c:v>
                </c:pt>
                <c:pt idx="14203">
                  <c:v>4.5003538084859577E-4</c:v>
                </c:pt>
                <c:pt idx="14204">
                  <c:v>4.4275354879045876E-4</c:v>
                </c:pt>
                <c:pt idx="14205">
                  <c:v>4.3549547642455344E-4</c:v>
                </c:pt>
                <c:pt idx="14206">
                  <c:v>4.2826122715887871E-4</c:v>
                </c:pt>
                <c:pt idx="14207">
                  <c:v>4.2105086347054747E-4</c:v>
                </c:pt>
                <c:pt idx="14208">
                  <c:v>4.1386444690896741E-4</c:v>
                </c:pt>
                <c:pt idx="14209">
                  <c:v>4.0670203809902843E-4</c:v>
                </c:pt>
                <c:pt idx="14210">
                  <c:v>3.9956369674429743E-4</c:v>
                </c:pt>
                <c:pt idx="14211">
                  <c:v>3.9244948163021955E-4</c:v>
                </c:pt>
                <c:pt idx="14212">
                  <c:v>3.8535945062732695E-4</c:v>
                </c:pt>
                <c:pt idx="14213">
                  <c:v>3.7829366069445496E-4</c:v>
                </c:pt>
                <c:pt idx="14214">
                  <c:v>3.7125216788196319E-4</c:v>
                </c:pt>
                <c:pt idx="14215">
                  <c:v>3.6423502733496488E-4</c:v>
                </c:pt>
                <c:pt idx="14216">
                  <c:v>3.5724229329656235E-4</c:v>
                </c:pt>
                <c:pt idx="14217">
                  <c:v>3.5027401911108834E-4</c:v>
                </c:pt>
                <c:pt idx="14218">
                  <c:v>3.4333025722735387E-4</c:v>
                </c:pt>
                <c:pt idx="14219">
                  <c:v>3.3641105920190244E-4</c:v>
                </c:pt>
                <c:pt idx="14220">
                  <c:v>3.2951647570226991E-4</c:v>
                </c:pt>
                <c:pt idx="14221">
                  <c:v>3.2264655651025048E-4</c:v>
                </c:pt>
                <c:pt idx="14222">
                  <c:v>3.1580135052516878E-4</c:v>
                </c:pt>
                <c:pt idx="14223">
                  <c:v>3.0898090576715674E-4</c:v>
                </c:pt>
                <c:pt idx="14224">
                  <c:v>3.0218526938043686E-4</c:v>
                </c:pt>
                <c:pt idx="14225">
                  <c:v>2.9541448763661102E-4</c:v>
                </c:pt>
                <c:pt idx="14226">
                  <c:v>2.8866860593795352E-4</c:v>
                </c:pt>
                <c:pt idx="14227">
                  <c:v>2.8194766882071073E-4</c:v>
                </c:pt>
                <c:pt idx="14228">
                  <c:v>2.7525171995840513E-4</c:v>
                </c:pt>
                <c:pt idx="14229">
                  <c:v>2.6858080216514435E-4</c:v>
                </c:pt>
                <c:pt idx="14230">
                  <c:v>2.6193495739893521E-4</c:v>
                </c:pt>
                <c:pt idx="14231">
                  <c:v>2.5531422676500302E-4</c:v>
                </c:pt>
                <c:pt idx="14232">
                  <c:v>2.4871865051911469E-4</c:v>
                </c:pt>
                <c:pt idx="14233">
                  <c:v>2.4214826807090681E-4</c:v>
                </c:pt>
                <c:pt idx="14234">
                  <c:v>2.3560311798721895E-4</c:v>
                </c:pt>
                <c:pt idx="14235">
                  <c:v>2.2908323799542988E-4</c:v>
                </c:pt>
                <c:pt idx="14236">
                  <c:v>2.2258866498679901E-4</c:v>
                </c:pt>
                <c:pt idx="14237">
                  <c:v>2.1611943501981202E-4</c:v>
                </c:pt>
                <c:pt idx="14238">
                  <c:v>2.0967558332352985E-4</c:v>
                </c:pt>
                <c:pt idx="14239">
                  <c:v>2.0325714430094281E-4</c:v>
                </c:pt>
                <c:pt idx="14240">
                  <c:v>1.9686415153232666E-4</c:v>
                </c:pt>
                <c:pt idx="14241">
                  <c:v>1.9049663777860436E-4</c:v>
                </c:pt>
                <c:pt idx="14242">
                  <c:v>1.8415463498471041E-4</c:v>
                </c:pt>
                <c:pt idx="14243">
                  <c:v>1.7783817428295877E-4</c:v>
                </c:pt>
                <c:pt idx="14244">
                  <c:v>1.7154728599641432E-4</c:v>
                </c:pt>
                <c:pt idx="14245">
                  <c:v>1.6528199964226776E-4</c:v>
                </c:pt>
                <c:pt idx="14246">
                  <c:v>1.5904234393521345E-4</c:v>
                </c:pt>
                <c:pt idx="14247">
                  <c:v>1.528283467908306E-4</c:v>
                </c:pt>
                <c:pt idx="14248">
                  <c:v>1.4664003532896715E-4</c:v>
                </c:pt>
                <c:pt idx="14249">
                  <c:v>1.4047743587712713E-4</c:v>
                </c:pt>
                <c:pt idx="14250">
                  <c:v>1.3434057397386005E-4</c:v>
                </c:pt>
                <c:pt idx="14251">
                  <c:v>1.2822947437215342E-4</c:v>
                </c:pt>
                <c:pt idx="14252">
                  <c:v>1.2214416104282816E-4</c:v>
                </c:pt>
                <c:pt idx="14253">
                  <c:v>1.1608465717793586E-4</c:v>
                </c:pt>
                <c:pt idx="14254">
                  <c:v>1.1005098519415882E-4</c:v>
                </c:pt>
                <c:pt idx="14255">
                  <c:v>1.040431667362123E-4</c:v>
                </c:pt>
                <c:pt idx="14256">
                  <c:v>9.8061222680249384E-5</c:v>
                </c:pt>
                <c:pt idx="14257">
                  <c:v>9.2105173137266852E-5</c:v>
                </c:pt>
                <c:pt idx="14258">
                  <c:v>8.6175037456514352E-5</c:v>
                </c:pt>
                <c:pt idx="14259">
                  <c:v>8.0270834228904857E-5</c:v>
                </c:pt>
                <c:pt idx="14260">
                  <c:v>7.4392581290426711E-5</c:v>
                </c:pt>
                <c:pt idx="14261">
                  <c:v>6.8540295725557694E-5</c:v>
                </c:pt>
                <c:pt idx="14262">
                  <c:v>6.2713993870681156E-5</c:v>
                </c:pt>
                <c:pt idx="14263">
                  <c:v>5.6913691317502574E-5</c:v>
                </c:pt>
                <c:pt idx="14264">
                  <c:v>5.1139402916468581E-5</c:v>
                </c:pt>
                <c:pt idx="14265">
                  <c:v>4.5391142780186803E-5</c:v>
                </c:pt>
                <c:pt idx="14266">
                  <c:v>3.9668924286847085E-5</c:v>
                </c:pt>
                <c:pt idx="14267">
                  <c:v>3.3972760083643797E-5</c:v>
                </c:pt>
                <c:pt idx="14268">
                  <c:v>2.8302662090199297E-5</c:v>
                </c:pt>
                <c:pt idx="14269">
                  <c:v>2.2658641501988353E-5</c:v>
                </c:pt>
                <c:pt idx="14270">
                  <c:v>1.7040708793763312E-5</c:v>
                </c:pt>
                <c:pt idx="14271">
                  <c:v>1.1448873722980186E-5</c:v>
                </c:pt>
                <c:pt idx="14272">
                  <c:v>5.8831453332253782E-6</c:v>
                </c:pt>
                <c:pt idx="14273">
                  <c:v>3.4353195764300903E-7</c:v>
                </c:pt>
                <c:pt idx="14274">
                  <c:v>-5.1699587776372452E-6</c:v>
                </c:pt>
                <c:pt idx="14275">
                  <c:v>-1.0657319950071894E-5</c:v>
                </c:pt>
                <c:pt idx="14276">
                  <c:v>-1.6118545337275046E-5</c:v>
                </c:pt>
                <c:pt idx="14277">
                  <c:v>-2.1553629413589555E-5</c:v>
                </c:pt>
                <c:pt idx="14278">
                  <c:v>-2.6962567346658057E-5</c:v>
                </c:pt>
                <c:pt idx="14279">
                  <c:v>-3.2345354993993934E-5</c:v>
                </c:pt>
                <c:pt idx="14280">
                  <c:v>-3.7701988899552202E-5</c:v>
                </c:pt>
                <c:pt idx="14281">
                  <c:v>-4.3032466290300687E-5</c:v>
                </c:pt>
                <c:pt idx="14282">
                  <c:v>-4.8336785072791274E-5</c:v>
                </c:pt>
                <c:pt idx="14283">
                  <c:v>-5.3614943829731396E-5</c:v>
                </c:pt>
                <c:pt idx="14284">
                  <c:v>-5.8866941816556047E-5</c:v>
                </c:pt>
                <c:pt idx="14285">
                  <c:v>-6.4092778958000135E-5</c:v>
                </c:pt>
                <c:pt idx="14286">
                  <c:v>-6.9292455844671336E-5</c:v>
                </c:pt>
                <c:pt idx="14287">
                  <c:v>-7.4465973729623706E-5</c:v>
                </c:pt>
                <c:pt idx="14288">
                  <c:v>-7.961333452493191E-5</c:v>
                </c:pt>
                <c:pt idx="14289">
                  <c:v>-8.4734540798266268E-5</c:v>
                </c:pt>
                <c:pt idx="14290">
                  <c:v>-8.9829595769468478E-5</c:v>
                </c:pt>
                <c:pt idx="14291">
                  <c:v>-9.4898503307128761E-5</c:v>
                </c:pt>
                <c:pt idx="14292">
                  <c:v>-9.9941267925163715E-5</c:v>
                </c:pt>
                <c:pt idx="14293">
                  <c:v>-1.0495789477939507E-4</c:v>
                </c:pt>
                <c:pt idx="14294">
                  <c:v>-1.0994838966413021E-4</c:v>
                </c:pt>
                <c:pt idx="14295">
                  <c:v>-1.1491275900874336E-4</c:v>
                </c:pt>
                <c:pt idx="14296">
                  <c:v>-1.1985100987425892E-4</c:v>
                </c:pt>
                <c:pt idx="14297">
                  <c:v>-1.2476314994993518E-4</c:v>
                </c:pt>
                <c:pt idx="14298">
                  <c:v>-1.296491875498507E-4</c:v>
                </c:pt>
                <c:pt idx="14299">
                  <c:v>-1.345091316094912E-4</c:v>
                </c:pt>
                <c:pt idx="14300">
                  <c:v>-1.3934299168233931E-4</c:v>
                </c:pt>
                <c:pt idx="14301">
                  <c:v>-1.4415077793646468E-4</c:v>
                </c:pt>
                <c:pt idx="14302">
                  <c:v>-1.4893250115111724E-4</c:v>
                </c:pt>
                <c:pt idx="14303">
                  <c:v>-1.5368817271332167E-4</c:v>
                </c:pt>
                <c:pt idx="14304">
                  <c:v>-1.5841780461447379E-4</c:v>
                </c:pt>
                <c:pt idx="14305">
                  <c:v>-1.6312140944693942E-4</c:v>
                </c:pt>
                <c:pt idx="14306">
                  <c:v>-1.6779900040065525E-4</c:v>
                </c:pt>
                <c:pt idx="14307">
                  <c:v>-1.7245059125973162E-4</c:v>
                </c:pt>
                <c:pt idx="14308">
                  <c:v>-1.7707619639905798E-4</c:v>
                </c:pt>
                <c:pt idx="14309">
                  <c:v>-1.8167583078091049E-4</c:v>
                </c:pt>
                <c:pt idx="14310">
                  <c:v>-1.8624950995156227E-4</c:v>
                </c:pt>
                <c:pt idx="14311">
                  <c:v>-1.9079725003789592E-4</c:v>
                </c:pt>
                <c:pt idx="14312">
                  <c:v>-1.9531906774401862E-4</c:v>
                </c:pt>
                <c:pt idx="14313">
                  <c:v>-1.9981498034788041E-4</c:v>
                </c:pt>
                <c:pt idx="14314">
                  <c:v>-2.0428500569789416E-4</c:v>
                </c:pt>
                <c:pt idx="14315">
                  <c:v>-2.0872916220955986E-4</c:v>
                </c:pt>
                <c:pt idx="14316">
                  <c:v>-2.1314746886208976E-4</c:v>
                </c:pt>
                <c:pt idx="14317">
                  <c:v>-2.1753994519503887E-4</c:v>
                </c:pt>
                <c:pt idx="14318">
                  <c:v>-2.2190661130493607E-4</c:v>
                </c:pt>
                <c:pt idx="14319">
                  <c:v>-2.2624748784192056E-4</c:v>
                </c:pt>
                <c:pt idx="14320">
                  <c:v>-2.3056259600637909E-4</c:v>
                </c:pt>
                <c:pt idx="14321">
                  <c:v>-2.3485195754558897E-4</c:v>
                </c:pt>
                <c:pt idx="14322">
                  <c:v>-2.3911559475036208E-4</c:v>
                </c:pt>
                <c:pt idx="14323">
                  <c:v>-2.4335353045169407E-4</c:v>
                </c:pt>
                <c:pt idx="14324">
                  <c:v>-2.4756578801741526E-4</c:v>
                </c:pt>
                <c:pt idx="14325">
                  <c:v>-2.5175239134884694E-4</c:v>
                </c:pt>
                <c:pt idx="14326">
                  <c:v>-2.559133648774596E-4</c:v>
                </c:pt>
                <c:pt idx="14327">
                  <c:v>-2.600487335615356E-4</c:v>
                </c:pt>
                <c:pt idx="14328">
                  <c:v>-2.6415852288283551E-4</c:v>
                </c:pt>
                <c:pt idx="14329">
                  <c:v>-2.6824275884326803E-4</c:v>
                </c:pt>
                <c:pt idx="14330">
                  <c:v>-2.7230146796156383E-4</c:v>
                </c:pt>
                <c:pt idx="14331">
                  <c:v>-2.76334677269953E-4</c:v>
                </c:pt>
                <c:pt idx="14332">
                  <c:v>-2.8034241431084718E-4</c:v>
                </c:pt>
                <c:pt idx="14333">
                  <c:v>-2.8432470713352494E-4</c:v>
                </c:pt>
                <c:pt idx="14334">
                  <c:v>-2.8828158429082177E-4</c:v>
                </c:pt>
                <c:pt idx="14335">
                  <c:v>-2.9221307483582383E-4</c:v>
                </c:pt>
                <c:pt idx="14336">
                  <c:v>-2.9611920831856586E-4</c:v>
                </c:pt>
                <c:pt idx="14337">
                  <c:v>-3.0000001478273463E-4</c:v>
                </c:pt>
                <c:pt idx="14338">
                  <c:v>-3.0385552476237414E-4</c:v>
                </c:pt>
                <c:pt idx="14339">
                  <c:v>-3.0768576927859832E-4</c:v>
                </c:pt>
                <c:pt idx="14340">
                  <c:v>-3.1149077983630592E-4</c:v>
                </c:pt>
                <c:pt idx="14341">
                  <c:v>-3.1527058842090015E-4</c:v>
                </c:pt>
                <c:pt idx="14342">
                  <c:v>-3.1902522749501481E-4</c:v>
                </c:pt>
                <c:pt idx="14343">
                  <c:v>-3.2275472999524239E-4</c:v>
                </c:pt>
                <c:pt idx="14344">
                  <c:v>-3.2645912932886844E-4</c:v>
                </c:pt>
                <c:pt idx="14345">
                  <c:v>-3.3013845937061094E-4</c:v>
                </c:pt>
                <c:pt idx="14346">
                  <c:v>-3.3379275445936365E-4</c:v>
                </c:pt>
                <c:pt idx="14347">
                  <c:v>-3.3742204939494417E-4</c:v>
                </c:pt>
                <c:pt idx="14348">
                  <c:v>-3.4102637943484842E-4</c:v>
                </c:pt>
                <c:pt idx="14349">
                  <c:v>-3.4460578029100797E-4</c:v>
                </c:pt>
                <c:pt idx="14350">
                  <c:v>-3.4816028812655438E-4</c:v>
                </c:pt>
                <c:pt idx="14351">
                  <c:v>-3.5168993955258745E-4</c:v>
                </c:pt>
                <c:pt idx="14352">
                  <c:v>-3.5519477162494929E-4</c:v>
                </c:pt>
                <c:pt idx="14353">
                  <c:v>-3.5867482184100271E-4</c:v>
                </c:pt>
                <c:pt idx="14354">
                  <c:v>-3.6213012813641636E-4</c:v>
                </c:pt>
                <c:pt idx="14355">
                  <c:v>-3.6556072888195351E-4</c:v>
                </c:pt>
                <c:pt idx="14356">
                  <c:v>-3.6896666288026758E-4</c:v>
                </c:pt>
                <c:pt idx="14357">
                  <c:v>-3.7234796936270228E-4</c:v>
                </c:pt>
                <c:pt idx="14358">
                  <c:v>-3.757046879860976E-4</c:v>
                </c:pt>
                <c:pt idx="14359">
                  <c:v>-3.7903685882960121E-4</c:v>
                </c:pt>
                <c:pt idx="14360">
                  <c:v>-3.8234452239148544E-4</c:v>
                </c:pt>
                <c:pt idx="14361">
                  <c:v>-3.8562771958597044E-4</c:v>
                </c:pt>
                <c:pt idx="14362">
                  <c:v>-3.8888649174005185E-4</c:v>
                </c:pt>
                <c:pt idx="14363">
                  <c:v>-3.9212088059033511E-4</c:v>
                </c:pt>
                <c:pt idx="14364">
                  <c:v>-3.9533092827987598E-4</c:v>
                </c:pt>
                <c:pt idx="14365">
                  <c:v>-3.9851667735502577E-4</c:v>
                </c:pt>
                <c:pt idx="14366">
                  <c:v>-4.0167817076228293E-4</c:v>
                </c:pt>
                <c:pt idx="14367">
                  <c:v>-4.0481545184515102E-4</c:v>
                </c:pt>
                <c:pt idx="14368">
                  <c:v>-4.0792856434100297E-4</c:v>
                </c:pt>
                <c:pt idx="14369">
                  <c:v>-4.1101755237794862E-4</c:v>
                </c:pt>
                <c:pt idx="14370">
                  <c:v>-4.1408246047171363E-4</c:v>
                </c:pt>
                <c:pt idx="14371">
                  <c:v>-4.1712333352251845E-4</c:v>
                </c:pt>
                <c:pt idx="14372">
                  <c:v>-4.201402168119685E-4</c:v>
                </c:pt>
                <c:pt idx="14373">
                  <c:v>-4.2313315599994762E-4</c:v>
                </c:pt>
                <c:pt idx="14374">
                  <c:v>-4.2610219712151896E-4</c:v>
                </c:pt>
                <c:pt idx="14375">
                  <c:v>-4.2904738658383195E-4</c:v>
                </c:pt>
                <c:pt idx="14376">
                  <c:v>-4.3196877116303601E-4</c:v>
                </c:pt>
                <c:pt idx="14377">
                  <c:v>-4.3486639800119955E-4</c:v>
                </c:pt>
                <c:pt idx="14378">
                  <c:v>-4.3774031460323723E-4</c:v>
                </c:pt>
                <c:pt idx="14379">
                  <c:v>-4.405905688338421E-4</c:v>
                </c:pt>
                <c:pt idx="14380">
                  <c:v>-4.4341720891442568E-4</c:v>
                </c:pt>
                <c:pt idx="14381">
                  <c:v>-4.4622028342006275E-4</c:v>
                </c:pt>
                <c:pt idx="14382">
                  <c:v>-4.489998412764451E-4</c:v>
                </c:pt>
                <c:pt idx="14383">
                  <c:v>-4.5175593175684038E-4</c:v>
                </c:pt>
                <c:pt idx="14384">
                  <c:v>-4.5448860447905884E-4</c:v>
                </c:pt>
                <c:pt idx="14385">
                  <c:v>-4.5719790940242495E-4</c:v>
                </c:pt>
                <c:pt idx="14386">
                  <c:v>-4.5988389682475727E-4</c:v>
                </c:pt>
                <c:pt idx="14387">
                  <c:v>-4.6254661737935693E-4</c:v>
                </c:pt>
                <c:pt idx="14388">
                  <c:v>-4.6518612203199803E-4</c:v>
                </c:pt>
                <c:pt idx="14389">
                  <c:v>-4.6780246207793062E-4</c:v>
                </c:pt>
                <c:pt idx="14390">
                  <c:v>-4.7039568913888634E-4</c:v>
                </c:pt>
                <c:pt idx="14391">
                  <c:v>-4.7296585516009399E-4</c:v>
                </c:pt>
                <c:pt idx="14392">
                  <c:v>-4.755130124073005E-4</c:v>
                </c:pt>
                <c:pt idx="14393">
                  <c:v>-4.7803721346379921E-4</c:v>
                </c:pt>
                <c:pt idx="14394">
                  <c:v>-4.8053851122746636E-4</c:v>
                </c:pt>
                <c:pt idx="14395">
                  <c:v>-4.8301695890780316E-4</c:v>
                </c:pt>
                <c:pt idx="14396">
                  <c:v>-4.8547261002298658E-4</c:v>
                </c:pt>
                <c:pt idx="14397">
                  <c:v>-4.8790551839692669E-4</c:v>
                </c:pt>
                <c:pt idx="14398">
                  <c:v>-4.9031573815633072E-4</c:v>
                </c:pt>
                <c:pt idx="14399">
                  <c:v>-4.9270332372777542E-4</c:v>
                </c:pt>
                <c:pt idx="14400">
                  <c:v>-4.9506832983478826E-4</c:v>
                </c:pt>
                <c:pt idx="14401">
                  <c:v>-4.9741081149493028E-4</c:v>
                </c:pt>
                <c:pt idx="14402">
                  <c:v>-4.9973082401689399E-4</c:v>
                </c:pt>
                <c:pt idx="14403">
                  <c:v>-5.0202842299760359E-4</c:v>
                </c:pt>
                <c:pt idx="14404">
                  <c:v>-5.043036643193247E-4</c:v>
                </c:pt>
                <c:pt idx="14405">
                  <c:v>-5.0655660414678037E-4</c:v>
                </c:pt>
                <c:pt idx="14406">
                  <c:v>-5.0878729892427641E-4</c:v>
                </c:pt>
                <c:pt idx="14407">
                  <c:v>-5.1099580537283308E-4</c:v>
                </c:pt>
                <c:pt idx="14408">
                  <c:v>-5.1318218048732468E-4</c:v>
                </c:pt>
                <c:pt idx="14409">
                  <c:v>-5.1534648153362663E-4</c:v>
                </c:pt>
                <c:pt idx="14410">
                  <c:v>-5.1748876604577171E-4</c:v>
                </c:pt>
                <c:pt idx="14411">
                  <c:v>-5.1960909182311203E-4</c:v>
                </c:pt>
                <c:pt idx="14412">
                  <c:v>-5.2170751692748882E-4</c:v>
                </c:pt>
                <c:pt idx="14413">
                  <c:v>-5.2378409968041292E-4</c:v>
                </c:pt>
                <c:pt idx="14414">
                  <c:v>-5.2583889866024891E-4</c:v>
                </c:pt>
                <c:pt idx="14415">
                  <c:v>-5.2787197269941186E-4</c:v>
                </c:pt>
                <c:pt idx="14416">
                  <c:v>-5.2988338088156661E-4</c:v>
                </c:pt>
                <c:pt idx="14417">
                  <c:v>-5.3187318253883993E-4</c:v>
                </c:pt>
                <c:pt idx="14418">
                  <c:v>-5.3384143724903783E-4</c:v>
                </c:pt>
                <c:pt idx="14419">
                  <c:v>-5.3578820483287076E-4</c:v>
                </c:pt>
                <c:pt idx="14420">
                  <c:v>-5.3771354535118955E-4</c:v>
                </c:pt>
                <c:pt idx="14421">
                  <c:v>-5.3961751910222534E-4</c:v>
                </c:pt>
                <c:pt idx="14422">
                  <c:v>-5.4150018661884179E-4</c:v>
                </c:pt>
                <c:pt idx="14423">
                  <c:v>-5.4336160866579226E-4</c:v>
                </c:pt>
                <c:pt idx="14424">
                  <c:v>-5.4520184623698591E-4</c:v>
                </c:pt>
                <c:pt idx="14425">
                  <c:v>-5.4702096055276412E-4</c:v>
                </c:pt>
                <c:pt idx="14426">
                  <c:v>-5.4881901305718097E-4</c:v>
                </c:pt>
                <c:pt idx="14427">
                  <c:v>-5.5059606541529665E-4</c:v>
                </c:pt>
                <c:pt idx="14428">
                  <c:v>-5.5235217951047559E-4</c:v>
                </c:pt>
                <c:pt idx="14429">
                  <c:v>-5.5408741744169339E-4</c:v>
                </c:pt>
                <c:pt idx="14430">
                  <c:v>-5.5580184152085503E-4</c:v>
                </c:pt>
                <c:pt idx="14431">
                  <c:v>-5.5749551427011648E-4</c:v>
                </c:pt>
                <c:pt idx="14432">
                  <c:v>-5.5916849841921939E-4</c:v>
                </c:pt>
                <c:pt idx="14433">
                  <c:v>-5.6082085690283077E-4</c:v>
                </c:pt>
                <c:pt idx="14434">
                  <c:v>-5.6245265285789347E-4</c:v>
                </c:pt>
                <c:pt idx="14435">
                  <c:v>-5.6406394962098402E-4</c:v>
                </c:pt>
                <c:pt idx="14436">
                  <c:v>-5.6565481072567687E-4</c:v>
                </c:pt>
                <c:pt idx="14437">
                  <c:v>-5.6722529989992269E-4</c:v>
                </c:pt>
                <c:pt idx="14438">
                  <c:v>-5.6877548106342856E-4</c:v>
                </c:pt>
                <c:pt idx="14439">
                  <c:v>-5.7030541832505202E-4</c:v>
                </c:pt>
                <c:pt idx="14440">
                  <c:v>-5.7181517598019964E-4</c:v>
                </c:pt>
                <c:pt idx="14441">
                  <c:v>-5.7330481850823836E-4</c:v>
                </c:pt>
                <c:pt idx="14442">
                  <c:v>-5.7477441056990968E-4</c:v>
                </c:pt>
                <c:pt idx="14443">
                  <c:v>-5.7622401700475911E-4</c:v>
                </c:pt>
                <c:pt idx="14444">
                  <c:v>-5.7765370282856967E-4</c:v>
                </c:pt>
                <c:pt idx="14445">
                  <c:v>-5.7906353323080434E-4</c:v>
                </c:pt>
                <c:pt idx="14446">
                  <c:v>-5.804535735720607E-4</c:v>
                </c:pt>
                <c:pt idx="14447">
                  <c:v>-5.8182388938152901E-4</c:v>
                </c:pt>
                <c:pt idx="14448">
                  <c:v>-5.8317454635446438E-4</c:v>
                </c:pt>
                <c:pt idx="14449">
                  <c:v>-5.8450561034966222E-4</c:v>
                </c:pt>
                <c:pt idx="14450">
                  <c:v>-5.8581714738694822E-4</c:v>
                </c:pt>
                <c:pt idx="14451">
                  <c:v>-5.8710922364467303E-4</c:v>
                </c:pt>
                <c:pt idx="14452">
                  <c:v>-5.8838190545721617E-4</c:v>
                </c:pt>
                <c:pt idx="14453">
                  <c:v>-5.8963525931250021E-4</c:v>
                </c:pt>
                <c:pt idx="14454">
                  <c:v>-5.9086935184951366E-4</c:v>
                </c:pt>
                <c:pt idx="14455">
                  <c:v>-5.9208424985584065E-4</c:v>
                </c:pt>
                <c:pt idx="14456">
                  <c:v>-5.9328002026520288E-4</c:v>
                </c:pt>
                <c:pt idx="14457">
                  <c:v>-5.9445673015500638E-4</c:v>
                </c:pt>
                <c:pt idx="14458">
                  <c:v>-5.9561444674390116E-4</c:v>
                </c:pt>
                <c:pt idx="14459">
                  <c:v>-5.9675323738934711E-4</c:v>
                </c:pt>
                <c:pt idx="14460">
                  <c:v>-5.9787316958518993E-4</c:v>
                </c:pt>
                <c:pt idx="14461">
                  <c:v>-5.9897431095924495E-4</c:v>
                </c:pt>
                <c:pt idx="14462">
                  <c:v>-6.0005672927089179E-4</c:v>
                </c:pt>
                <c:pt idx="14463">
                  <c:v>-6.0112049240867711E-4</c:v>
                </c:pt>
                <c:pt idx="14464">
                  <c:v>-6.0216566838792508E-4</c:v>
                </c:pt>
                <c:pt idx="14465">
                  <c:v>-6.0319232534835829E-4</c:v>
                </c:pt>
                <c:pt idx="14466">
                  <c:v>-6.0420053155172792E-4</c:v>
                </c:pt>
                <c:pt idx="14467">
                  <c:v>-6.0519035537945224E-4</c:v>
                </c:pt>
                <c:pt idx="14468">
                  <c:v>-6.0616186533026353E-4</c:v>
                </c:pt>
                <c:pt idx="14469">
                  <c:v>-6.0711513001786592E-4</c:v>
                </c:pt>
                <c:pt idx="14470">
                  <c:v>-6.0805021816860065E-4</c:v>
                </c:pt>
                <c:pt idx="14471">
                  <c:v>-6.0896719861912123E-4</c:v>
                </c:pt>
                <c:pt idx="14472">
                  <c:v>-6.0986614031407734E-4</c:v>
                </c:pt>
                <c:pt idx="14473">
                  <c:v>-6.1074711230380799E-4</c:v>
                </c:pt>
                <c:pt idx="14474">
                  <c:v>-6.116101837420441E-4</c:v>
                </c:pt>
                <c:pt idx="14475">
                  <c:v>-6.1245542388361975E-4</c:v>
                </c:pt>
                <c:pt idx="14476">
                  <c:v>-6.1328290208219317E-4</c:v>
                </c:pt>
                <c:pt idx="14477">
                  <c:v>-6.1409268778797469E-4</c:v>
                </c:pt>
                <c:pt idx="14478">
                  <c:v>-6.1488485054546902E-4</c:v>
                </c:pt>
                <c:pt idx="14479">
                  <c:v>-6.1565945999121987E-4</c:v>
                </c:pt>
                <c:pt idx="14480">
                  <c:v>-6.1641658585156979E-4</c:v>
                </c:pt>
                <c:pt idx="14481">
                  <c:v>-6.1715629794042623E-4</c:v>
                </c:pt>
                <c:pt idx="14482">
                  <c:v>-6.1787866615703511E-4</c:v>
                </c:pt>
                <c:pt idx="14483">
                  <c:v>-6.1858376048376919E-4</c:v>
                </c:pt>
                <c:pt idx="14484">
                  <c:v>-6.1927165098391967E-4</c:v>
                </c:pt>
                <c:pt idx="14485">
                  <c:v>-6.1994240779950115E-4</c:v>
                </c:pt>
                <c:pt idx="14486">
                  <c:v>-6.2059610114906347E-4</c:v>
                </c:pt>
                <c:pt idx="14487">
                  <c:v>-6.2123280132551342E-4</c:v>
                </c:pt>
                <c:pt idx="14488">
                  <c:v>-6.2185257869394703E-4</c:v>
                </c:pt>
                <c:pt idx="14489">
                  <c:v>-6.2245550368948948E-4</c:v>
                </c:pt>
                <c:pt idx="14490">
                  <c:v>-6.2304164681514502E-4</c:v>
                </c:pt>
                <c:pt idx="14491">
                  <c:v>-6.236110786396556E-4</c:v>
                </c:pt>
                <c:pt idx="14492">
                  <c:v>-6.241638697953698E-4</c:v>
                </c:pt>
                <c:pt idx="14493">
                  <c:v>-6.2470009097611949E-4</c:v>
                </c:pt>
                <c:pt idx="14494">
                  <c:v>-6.2521981293510898E-4</c:v>
                </c:pt>
                <c:pt idx="14495">
                  <c:v>-6.2572310648280869E-4</c:v>
                </c:pt>
                <c:pt idx="14496">
                  <c:v>-6.2621004248486283E-4</c:v>
                </c:pt>
                <c:pt idx="14497">
                  <c:v>-6.2668069186000278E-4</c:v>
                </c:pt>
                <c:pt idx="14498">
                  <c:v>-6.2713512557797252E-4</c:v>
                </c:pt>
                <c:pt idx="14499">
                  <c:v>-6.2757341465746166E-4</c:v>
                </c:pt>
                <c:pt idx="14500">
                  <c:v>-6.2799563016404845E-4</c:v>
                </c:pt>
                <c:pt idx="14501">
                  <c:v>-6.2840184320815272E-4</c:v>
                </c:pt>
                <c:pt idx="14502">
                  <c:v>-6.2879212494299582E-4</c:v>
                </c:pt>
                <c:pt idx="14503">
                  <c:v>-6.2916654656257429E-4</c:v>
                </c:pt>
                <c:pt idx="14504">
                  <c:v>-6.2952517929963734E-4</c:v>
                </c:pt>
                <c:pt idx="14505">
                  <c:v>-6.2986809442367852E-4</c:v>
                </c:pt>
                <c:pt idx="14506">
                  <c:v>-6.3019536323893443E-4</c:v>
                </c:pt>
                <c:pt idx="14507">
                  <c:v>-6.3050705708239262E-4</c:v>
                </c:pt>
                <c:pt idx="14508">
                  <c:v>-6.3080324732180993E-4</c:v>
                </c:pt>
                <c:pt idx="14509">
                  <c:v>-6.3108400535373933E-4</c:v>
                </c:pt>
                <c:pt idx="14510">
                  <c:v>-6.3134940260156701E-4</c:v>
                </c:pt>
                <c:pt idx="14511">
                  <c:v>-6.3159951051355791E-4</c:v>
                </c:pt>
                <c:pt idx="14512">
                  <c:v>-6.3183440056091089E-4</c:v>
                </c:pt>
                <c:pt idx="14513">
                  <c:v>-6.3205414423582375E-4</c:v>
                </c:pt>
                <c:pt idx="14514">
                  <c:v>-6.3225881304956758E-4</c:v>
                </c:pt>
                <c:pt idx="14515">
                  <c:v>-6.3244847853056953E-4</c:v>
                </c:pt>
                <c:pt idx="14516">
                  <c:v>-6.3262321222250662E-4</c:v>
                </c:pt>
                <c:pt idx="14517">
                  <c:v>-6.327830856824062E-4</c:v>
                </c:pt>
                <c:pt idx="14518">
                  <c:v>-6.3292817047876039E-4</c:v>
                </c:pt>
                <c:pt idx="14519">
                  <c:v>-6.3305853818964382E-4</c:v>
                </c:pt>
                <c:pt idx="14520">
                  <c:v>-6.3317426040084728E-4</c:v>
                </c:pt>
                <c:pt idx="14521">
                  <c:v>-6.3327540870401408E-4</c:v>
                </c:pt>
                <c:pt idx="14522">
                  <c:v>-6.3336205469479237E-4</c:v>
                </c:pt>
                <c:pt idx="14523">
                  <c:v>-6.3343426997099174E-4</c:v>
                </c:pt>
                <c:pt idx="14524">
                  <c:v>-6.3349212613075161E-4</c:v>
                </c:pt>
                <c:pt idx="14525">
                  <c:v>-6.3353569477071889E-4</c:v>
                </c:pt>
                <c:pt idx="14526">
                  <c:v>-6.3356504748423399E-4</c:v>
                </c:pt>
                <c:pt idx="14527">
                  <c:v>-6.3358025585952661E-4</c:v>
                </c:pt>
                <c:pt idx="14528">
                  <c:v>-6.3358139147792313E-4</c:v>
                </c:pt>
                <c:pt idx="14529">
                  <c:v>-6.3356852591205895E-4</c:v>
                </c:pt>
                <c:pt idx="14530">
                  <c:v>-6.3354173072410389E-4</c:v>
                </c:pt>
                <c:pt idx="14531">
                  <c:v>-6.3350107746399536E-4</c:v>
                </c:pt>
                <c:pt idx="14532">
                  <c:v>-6.3344663766768154E-4</c:v>
                </c:pt>
                <c:pt idx="14533">
                  <c:v>-6.3337848285537339E-4</c:v>
                </c:pt>
                <c:pt idx="14534">
                  <c:v>-6.332966845298062E-4</c:v>
                </c:pt>
                <c:pt idx="14535">
                  <c:v>-6.3320131417451031E-4</c:v>
                </c:pt>
                <c:pt idx="14536">
                  <c:v>-6.3309244325209196E-4</c:v>
                </c:pt>
                <c:pt idx="14537">
                  <c:v>-6.3297014320252271E-4</c:v>
                </c:pt>
                <c:pt idx="14538">
                  <c:v>-6.3283448544143779E-4</c:v>
                </c:pt>
                <c:pt idx="14539">
                  <c:v>-6.3268554135844518E-4</c:v>
                </c:pt>
                <c:pt idx="14540">
                  <c:v>-6.3252338231544326E-4</c:v>
                </c:pt>
                <c:pt idx="14541">
                  <c:v>-6.3234807964494691E-4</c:v>
                </c:pt>
                <c:pt idx="14542">
                  <c:v>-6.3215970464842498E-4</c:v>
                </c:pt>
                <c:pt idx="14543">
                  <c:v>-6.319583285946444E-4</c:v>
                </c:pt>
                <c:pt idx="14544">
                  <c:v>-6.3174402271802619E-4</c:v>
                </c:pt>
                <c:pt idx="14545">
                  <c:v>-6.3151685821700987E-4</c:v>
                </c:pt>
                <c:pt idx="14546">
                  <c:v>-6.3127690625242538E-4</c:v>
                </c:pt>
                <c:pt idx="14547">
                  <c:v>-6.3102423794587784E-4</c:v>
                </c:pt>
                <c:pt idx="14548">
                  <c:v>-6.3075892437813809E-4</c:v>
                </c:pt>
                <c:pt idx="14549">
                  <c:v>-6.3048103658754453E-4</c:v>
                </c:pt>
                <c:pt idx="14550">
                  <c:v>-6.301906455684149E-4</c:v>
                </c:pt>
                <c:pt idx="14551">
                  <c:v>-6.29887822269463E-4</c:v>
                </c:pt>
                <c:pt idx="14552">
                  <c:v>-6.295726375922313E-4</c:v>
                </c:pt>
                <c:pt idx="14553">
                  <c:v>-6.2924516238952767E-4</c:v>
                </c:pt>
                <c:pt idx="14554">
                  <c:v>-6.2890546746387286E-4</c:v>
                </c:pt>
                <c:pt idx="14555">
                  <c:v>-6.2855362356595778E-4</c:v>
                </c:pt>
                <c:pt idx="14556">
                  <c:v>-6.2818970139310931E-4</c:v>
                </c:pt>
                <c:pt idx="14557">
                  <c:v>-6.2781377158776597E-4</c:v>
                </c:pt>
                <c:pt idx="14558">
                  <c:v>-6.2742590473596174E-4</c:v>
                </c:pt>
                <c:pt idx="14559">
                  <c:v>-6.2702617136582088E-4</c:v>
                </c:pt>
                <c:pt idx="14560">
                  <c:v>-6.2661464194605887E-4</c:v>
                </c:pt>
                <c:pt idx="14561">
                  <c:v>-6.2619138688449667E-4</c:v>
                </c:pt>
                <c:pt idx="14562">
                  <c:v>-6.2575647652658077E-4</c:v>
                </c:pt>
                <c:pt idx="14563">
                  <c:v>-6.2530998115391376E-4</c:v>
                </c:pt>
                <c:pt idx="14564">
                  <c:v>-6.2485197098279324E-4</c:v>
                </c:pt>
                <c:pt idx="14565">
                  <c:v>-6.2438251616276242E-4</c:v>
                </c:pt>
                <c:pt idx="14566">
                  <c:v>-6.2390168677516522E-4</c:v>
                </c:pt>
                <c:pt idx="14567">
                  <c:v>-6.2340955283171574E-4</c:v>
                </c:pt>
                <c:pt idx="14568">
                  <c:v>-6.2290618427307304E-4</c:v>
                </c:pt>
                <c:pt idx="14569">
                  <c:v>-6.2239165096742593E-4</c:v>
                </c:pt>
                <c:pt idx="14570">
                  <c:v>-6.2186602270908873E-4</c:v>
                </c:pt>
                <c:pt idx="14571">
                  <c:v>-6.2132936921710318E-4</c:v>
                </c:pt>
                <c:pt idx="14572">
                  <c:v>-6.2078176013385033E-4</c:v>
                </c:pt>
                <c:pt idx="14573">
                  <c:v>-6.2022326502367536E-4</c:v>
                </c:pt>
                <c:pt idx="14574">
                  <c:v>-6.1965395337151374E-4</c:v>
                </c:pt>
                <c:pt idx="14575">
                  <c:v>-6.1907389458153367E-4</c:v>
                </c:pt>
                <c:pt idx="14576">
                  <c:v>-6.1848315797578303E-4</c:v>
                </c:pt>
                <c:pt idx="14577">
                  <c:v>-6.1788181279284879E-4</c:v>
                </c:pt>
                <c:pt idx="14578">
                  <c:v>-6.172699281865215E-4</c:v>
                </c:pt>
                <c:pt idx="14579">
                  <c:v>-6.1664757322447234E-4</c:v>
                </c:pt>
                <c:pt idx="14580">
                  <c:v>-6.1601481688693691E-4</c:v>
                </c:pt>
                <c:pt idx="14581">
                  <c:v>-6.1537172806540926E-4</c:v>
                </c:pt>
                <c:pt idx="14582">
                  <c:v>-6.1471837556134395E-4</c:v>
                </c:pt>
                <c:pt idx="14583">
                  <c:v>-6.1405482808486766E-4</c:v>
                </c:pt>
                <c:pt idx="14584">
                  <c:v>-6.1338115425349905E-4</c:v>
                </c:pt>
                <c:pt idx="14585">
                  <c:v>-6.12697422590879E-4</c:v>
                </c:pt>
                <c:pt idx="14586">
                  <c:v>-6.1200370152550789E-4</c:v>
                </c:pt>
                <c:pt idx="14587">
                  <c:v>-6.1130005938949273E-4</c:v>
                </c:pt>
                <c:pt idx="14588">
                  <c:v>-6.1058656441730292E-4</c:v>
                </c:pt>
                <c:pt idx="14589">
                  <c:v>-6.0986328474453577E-4</c:v>
                </c:pt>
                <c:pt idx="14590">
                  <c:v>-6.0913028840668963E-4</c:v>
                </c:pt>
                <c:pt idx="14591">
                  <c:v>-6.0838764333794525E-4</c:v>
                </c:pt>
                <c:pt idx="14592">
                  <c:v>-6.0763541736995926E-4</c:v>
                </c:pt>
                <c:pt idx="14593">
                  <c:v>-6.0687367823066181E-4</c:v>
                </c:pt>
                <c:pt idx="14594">
                  <c:v>-6.0610249354306749E-4</c:v>
                </c:pt>
                <c:pt idx="14595">
                  <c:v>-6.0532193082409101E-4</c:v>
                </c:pt>
                <c:pt idx="14596">
                  <c:v>-6.0453205748337534E-4</c:v>
                </c:pt>
                <c:pt idx="14597">
                  <c:v>-6.0373294082212534E-4</c:v>
                </c:pt>
                <c:pt idx="14598">
                  <c:v>-6.0292464803195244E-4</c:v>
                </c:pt>
                <c:pt idx="14599">
                  <c:v>-6.0210724619372638E-4</c:v>
                </c:pt>
                <c:pt idx="14600">
                  <c:v>-6.0128080227643782E-4</c:v>
                </c:pt>
                <c:pt idx="14601">
                  <c:v>-6.004453831360664E-4</c:v>
                </c:pt>
                <c:pt idx="14602">
                  <c:v>-5.9960105551446104E-4</c:v>
                </c:pt>
                <c:pt idx="14603">
                  <c:v>-5.9874788603822581E-4</c:v>
                </c:pt>
                <c:pt idx="14604">
                  <c:v>-5.9788594121761669E-4</c:v>
                </c:pt>
                <c:pt idx="14605">
                  <c:v>-5.9701528744544494E-4</c:v>
                </c:pt>
                <c:pt idx="14606">
                  <c:v>-5.96135990995992E-4</c:v>
                </c:pt>
                <c:pt idx="14607">
                  <c:v>-5.9524811802392911E-4</c:v>
                </c:pt>
                <c:pt idx="14608">
                  <c:v>-5.9435173456324878E-4</c:v>
                </c:pt>
                <c:pt idx="14609">
                  <c:v>-5.9344690652620314E-4</c:v>
                </c:pt>
                <c:pt idx="14610">
                  <c:v>-5.9253369970225091E-4</c:v>
                </c:pt>
                <c:pt idx="14611">
                  <c:v>-5.9161217975701433E-4</c:v>
                </c:pt>
                <c:pt idx="14612">
                  <c:v>-5.9068241223124191E-4</c:v>
                </c:pt>
                <c:pt idx="14613">
                  <c:v>-5.8974446253978231E-4</c:v>
                </c:pt>
                <c:pt idx="14614">
                  <c:v>-5.8879839597056544E-4</c:v>
                </c:pt>
                <c:pt idx="14615">
                  <c:v>-5.8784427768359218E-4</c:v>
                </c:pt>
                <c:pt idx="14616">
                  <c:v>-5.8688217270993169E-4</c:v>
                </c:pt>
                <c:pt idx="14617">
                  <c:v>-5.85912145950729E-4</c:v>
                </c:pt>
                <c:pt idx="14618">
                  <c:v>-5.8493426217621992E-4</c:v>
                </c:pt>
                <c:pt idx="14619">
                  <c:v>-5.8394858602475296E-4</c:v>
                </c:pt>
                <c:pt idx="14620">
                  <c:v>-5.8295518200182303E-4</c:v>
                </c:pt>
                <c:pt idx="14621">
                  <c:v>-5.8195411447911041E-4</c:v>
                </c:pt>
                <c:pt idx="14622">
                  <c:v>-5.80945447693528E-4</c:v>
                </c:pt>
                <c:pt idx="14623">
                  <c:v>-5.7992924574628093E-4</c:v>
                </c:pt>
                <c:pt idx="14624">
                  <c:v>-5.7890557260192735E-4</c:v>
                </c:pt>
                <c:pt idx="14625">
                  <c:v>-5.7787449208745599E-4</c:v>
                </c:pt>
                <c:pt idx="14626">
                  <c:v>-5.7683606789136403E-4</c:v>
                </c:pt>
                <c:pt idx="14627">
                  <c:v>-5.7579036356274909E-4</c:v>
                </c:pt>
                <c:pt idx="14628">
                  <c:v>-5.7473744251040622E-4</c:v>
                </c:pt>
                <c:pt idx="14629">
                  <c:v>-5.7367736800193326E-4</c:v>
                </c:pt>
                <c:pt idx="14630">
                  <c:v>-5.726102031628459E-4</c:v>
                </c:pt>
                <c:pt idx="14631">
                  <c:v>-5.7153601097570123E-4</c:v>
                </c:pt>
                <c:pt idx="14632">
                  <c:v>-5.7045485427922524E-4</c:v>
                </c:pt>
                <c:pt idx="14633">
                  <c:v>-5.6936679576745461E-4</c:v>
                </c:pt>
                <c:pt idx="14634">
                  <c:v>-5.682718979888806E-4</c:v>
                </c:pt>
                <c:pt idx="14635">
                  <c:v>-5.6717022334560674E-4</c:v>
                </c:pt>
                <c:pt idx="14636">
                  <c:v>-5.6606183409250901E-4</c:v>
                </c:pt>
                <c:pt idx="14637">
                  <c:v>-5.6494679233640892E-4</c:v>
                </c:pt>
                <c:pt idx="14638">
                  <c:v>-5.6382516003525014E-4</c:v>
                </c:pt>
                <c:pt idx="14639">
                  <c:v>-5.626969989972879E-4</c:v>
                </c:pt>
                <c:pt idx="14640">
                  <c:v>-5.6156237088028171E-4</c:v>
                </c:pt>
                <c:pt idx="14641">
                  <c:v>-5.6042133719069926E-4</c:v>
                </c:pt>
                <c:pt idx="14642">
                  <c:v>-5.5927395928292761E-4</c:v>
                </c:pt>
                <c:pt idx="14643">
                  <c:v>-5.5812029835849042E-4</c:v>
                </c:pt>
                <c:pt idx="14644">
                  <c:v>-5.5696041546527515E-4</c:v>
                </c:pt>
                <c:pt idx="14645">
                  <c:v>-5.5579437149676843E-4</c:v>
                </c:pt>
                <c:pt idx="14646">
                  <c:v>-5.5462222719129697E-4</c:v>
                </c:pt>
                <c:pt idx="14647">
                  <c:v>-5.53444043131278E-4</c:v>
                </c:pt>
                <c:pt idx="14648">
                  <c:v>-5.522598797424778E-4</c:v>
                </c:pt>
                <c:pt idx="14649">
                  <c:v>-5.5106979729327671E-4</c:v>
                </c:pt>
                <c:pt idx="14650">
                  <c:v>-5.4987385589394273E-4</c:v>
                </c:pt>
                <c:pt idx="14651">
                  <c:v>-5.4867211549591345E-4</c:v>
                </c:pt>
                <c:pt idx="14652">
                  <c:v>-5.4746463589108306E-4</c:v>
                </c:pt>
                <c:pt idx="14653">
                  <c:v>-5.4625147671110124E-4</c:v>
                </c:pt>
                <c:pt idx="14654">
                  <c:v>-5.4503269742667683E-4</c:v>
                </c:pt>
                <c:pt idx="14655">
                  <c:v>-5.438083573468882E-4</c:v>
                </c:pt>
                <c:pt idx="14656">
                  <c:v>-5.4257851561850465E-4</c:v>
                </c:pt>
                <c:pt idx="14657">
                  <c:v>-5.4134323122531354E-4</c:v>
                </c:pt>
                <c:pt idx="14658">
                  <c:v>-5.4010256298745363E-4</c:v>
                </c:pt>
                <c:pt idx="14659">
                  <c:v>-5.388565695607589E-4</c:v>
                </c:pt>
                <c:pt idx="14660">
                  <c:v>-5.3760530943610806E-4</c:v>
                </c:pt>
                <c:pt idx="14661">
                  <c:v>-5.3634884093878136E-4</c:v>
                </c:pt>
                <c:pt idx="14662">
                  <c:v>-5.3508722222782702E-4</c:v>
                </c:pt>
                <c:pt idx="14663">
                  <c:v>-5.3382051129543216E-4</c:v>
                </c:pt>
                <c:pt idx="14664">
                  <c:v>-5.3254876596630252E-4</c:v>
                </c:pt>
                <c:pt idx="14665">
                  <c:v>-5.3127204389705196E-4</c:v>
                </c:pt>
                <c:pt idx="14666">
                  <c:v>-5.2999040257559454E-4</c:v>
                </c:pt>
                <c:pt idx="14667">
                  <c:v>-5.2870389932054875E-4</c:v>
                </c:pt>
                <c:pt idx="14668">
                  <c:v>-5.274125912806451E-4</c:v>
                </c:pt>
                <c:pt idx="14669">
                  <c:v>-5.2611653543414513E-4</c:v>
                </c:pt>
                <c:pt idx="14670">
                  <c:v>-5.2481578858826357E-4</c:v>
                </c:pt>
                <c:pt idx="14671">
                  <c:v>-5.2351040737860061E-4</c:v>
                </c:pt>
                <c:pt idx="14672">
                  <c:v>-5.2220044826858166E-4</c:v>
                </c:pt>
                <c:pt idx="14673">
                  <c:v>-5.2088596754890136E-4</c:v>
                </c:pt>
                <c:pt idx="14674">
                  <c:v>-5.1956702133697827E-4</c:v>
                </c:pt>
                <c:pt idx="14675">
                  <c:v>-5.1824366557641488E-4</c:v>
                </c:pt>
                <c:pt idx="14676">
                  <c:v>-5.1691595603646512E-4</c:v>
                </c:pt>
                <c:pt idx="14677">
                  <c:v>-5.1558394831150963E-4</c:v>
                </c:pt>
                <c:pt idx="14678">
                  <c:v>-5.1424769782053661E-4</c:v>
                </c:pt>
                <c:pt idx="14679">
                  <c:v>-5.1290725980663253E-4</c:v>
                </c:pt>
                <c:pt idx="14680">
                  <c:v>-5.1156268933647637E-4</c:v>
                </c:pt>
                <c:pt idx="14681">
                  <c:v>-5.1021404129984391E-4</c:v>
                </c:pt>
                <c:pt idx="14682">
                  <c:v>-5.0886137040911884E-4</c:v>
                </c:pt>
                <c:pt idx="14683">
                  <c:v>-5.0750473119880732E-4</c:v>
                </c:pt>
                <c:pt idx="14684">
                  <c:v>-5.0614417802506543E-4</c:v>
                </c:pt>
                <c:pt idx="14685">
                  <c:v>-5.0477976506522809E-4</c:v>
                </c:pt>
                <c:pt idx="14686">
                  <c:v>-5.0341154631734807E-4</c:v>
                </c:pt>
                <c:pt idx="14687">
                  <c:v>-5.0203957559974161E-4</c:v>
                </c:pt>
                <c:pt idx="14688">
                  <c:v>-5.0066390655053943E-4</c:v>
                </c:pt>
                <c:pt idx="14689">
                  <c:v>-4.9928459262724612E-4</c:v>
                </c:pt>
                <c:pt idx="14690">
                  <c:v>-4.9790168710630613E-4</c:v>
                </c:pt>
                <c:pt idx="14691">
                  <c:v>-4.9651524308267584E-4</c:v>
                </c:pt>
                <c:pt idx="14692">
                  <c:v>-4.9512531346940377E-4</c:v>
                </c:pt>
                <c:pt idx="14693">
                  <c:v>-4.9373195099721486E-4</c:v>
                </c:pt>
                <c:pt idx="14694">
                  <c:v>-4.92335208214106E-4</c:v>
                </c:pt>
                <c:pt idx="14695">
                  <c:v>-4.9093513748494375E-4</c:v>
                </c:pt>
                <c:pt idx="14696">
                  <c:v>-4.8953179099107123E-4</c:v>
                </c:pt>
                <c:pt idx="14697">
                  <c:v>-4.8812522072992198E-4</c:v>
                </c:pt>
                <c:pt idx="14698">
                  <c:v>-4.867154785146381E-4</c:v>
                </c:pt>
                <c:pt idx="14699">
                  <c:v>-4.8530261597369773E-4</c:v>
                </c:pt>
                <c:pt idx="14700">
                  <c:v>-4.8388668455054797E-4</c:v>
                </c:pt>
                <c:pt idx="14701">
                  <c:v>-4.8246773550324358E-4</c:v>
                </c:pt>
                <c:pt idx="14702">
                  <c:v>-4.8104581990409426E-4</c:v>
                </c:pt>
                <c:pt idx="14703">
                  <c:v>-4.7962098863931635E-4</c:v>
                </c:pt>
                <c:pt idx="14704">
                  <c:v>-4.7819329240869195E-4</c:v>
                </c:pt>
                <c:pt idx="14705">
                  <c:v>-4.7676278172523591E-4</c:v>
                </c:pt>
                <c:pt idx="14706">
                  <c:v>-4.7532950691486623E-4</c:v>
                </c:pt>
                <c:pt idx="14707">
                  <c:v>-4.7389351811608326E-4</c:v>
                </c:pt>
                <c:pt idx="14708">
                  <c:v>-4.7245486527965481E-4</c:v>
                </c:pt>
                <c:pt idx="14709">
                  <c:v>-4.7101359816830802E-4</c:v>
                </c:pt>
                <c:pt idx="14710">
                  <c:v>-4.6956976635642518E-4</c:v>
                </c:pt>
                <c:pt idx="14711">
                  <c:v>-4.6812341922975034E-4</c:v>
                </c:pt>
                <c:pt idx="14712">
                  <c:v>-4.6667460598509721E-4</c:v>
                </c:pt>
                <c:pt idx="14713">
                  <c:v>-4.6522337563006792E-4</c:v>
                </c:pt>
                <c:pt idx="14714">
                  <c:v>-4.6376977698277423E-4</c:v>
                </c:pt>
                <c:pt idx="14715">
                  <c:v>-4.6231385867156799E-4</c:v>
                </c:pt>
                <c:pt idx="14716">
                  <c:v>-4.6085566913477562E-4</c:v>
                </c:pt>
                <c:pt idx="14717">
                  <c:v>-4.5939525662043988E-4</c:v>
                </c:pt>
                <c:pt idx="14718">
                  <c:v>-4.5793266918606825E-4</c:v>
                </c:pt>
                <c:pt idx="14719">
                  <c:v>-4.5646795469838513E-4</c:v>
                </c:pt>
                <c:pt idx="14720">
                  <c:v>-4.5500116083309409E-4</c:v>
                </c:pt>
                <c:pt idx="14721">
                  <c:v>-4.5353233507464233E-4</c:v>
                </c:pt>
                <c:pt idx="14722">
                  <c:v>-4.5206152471599257E-4</c:v>
                </c:pt>
                <c:pt idx="14723">
                  <c:v>-4.5058877685840299E-4</c:v>
                </c:pt>
                <c:pt idx="14724">
                  <c:v>-4.4911413841120949E-4</c:v>
                </c:pt>
                <c:pt idx="14725">
                  <c:v>-4.4763765609161671E-4</c:v>
                </c:pt>
                <c:pt idx="14726">
                  <c:v>-4.4615937642449407E-4</c:v>
                </c:pt>
                <c:pt idx="14727">
                  <c:v>-4.4467934574217812E-4</c:v>
                </c:pt>
                <c:pt idx="14728">
                  <c:v>-4.4319761018427972E-4</c:v>
                </c:pt>
                <c:pt idx="14729">
                  <c:v>-4.417142156974985E-4</c:v>
                </c:pt>
                <c:pt idx="14730">
                  <c:v>-4.4022920803544325E-4</c:v>
                </c:pt>
                <c:pt idx="14731">
                  <c:v>-4.38742632758455E-4</c:v>
                </c:pt>
                <c:pt idx="14732">
                  <c:v>-4.3725453523344181E-4</c:v>
                </c:pt>
                <c:pt idx="14733">
                  <c:v>-4.3576496063371304E-4</c:v>
                </c:pt>
                <c:pt idx="14734">
                  <c:v>-4.3427395393882327E-4</c:v>
                </c:pt>
                <c:pt idx="14735">
                  <c:v>-4.3278155993442188E-4</c:v>
                </c:pt>
                <c:pt idx="14736">
                  <c:v>-4.3128782321210588E-4</c:v>
                </c:pt>
                <c:pt idx="14737">
                  <c:v>-4.2979278816928073E-4</c:v>
                </c:pt>
                <c:pt idx="14738">
                  <c:v>-4.2829649900902534E-4</c:v>
                </c:pt>
                <c:pt idx="14739">
                  <c:v>-4.2679899973996474E-4</c:v>
                </c:pt>
                <c:pt idx="14740">
                  <c:v>-4.2530033417614572E-4</c:v>
                </c:pt>
                <c:pt idx="14741">
                  <c:v>-4.2380054593691953E-4</c:v>
                </c:pt>
                <c:pt idx="14742">
                  <c:v>-4.2229967844683046E-4</c:v>
                </c:pt>
                <c:pt idx="14743">
                  <c:v>-4.2079777493550876E-4</c:v>
                </c:pt>
                <c:pt idx="14744">
                  <c:v>-4.1929487843757069E-4</c:v>
                </c:pt>
                <c:pt idx="14745">
                  <c:v>-4.177910317925214E-4</c:v>
                </c:pt>
                <c:pt idx="14746">
                  <c:v>-4.1628627764466711E-4</c:v>
                </c:pt>
                <c:pt idx="14747">
                  <c:v>-4.1478065844302841E-4</c:v>
                </c:pt>
                <c:pt idx="14748">
                  <c:v>-4.1327421644126269E-4</c:v>
                </c:pt>
                <c:pt idx="14749">
                  <c:v>-4.1176699369758883E-4</c:v>
                </c:pt>
                <c:pt idx="14750">
                  <c:v>-4.1025903207472103E-4</c:v>
                </c:pt>
                <c:pt idx="14751">
                  <c:v>-4.0875037323980347E-4</c:v>
                </c:pt>
                <c:pt idx="14752">
                  <c:v>-4.0724105866435308E-4</c:v>
                </c:pt>
                <c:pt idx="14753">
                  <c:v>-4.0573112962420758E-4</c:v>
                </c:pt>
                <c:pt idx="14754">
                  <c:v>-4.042206271994779E-4</c:v>
                </c:pt>
                <c:pt idx="14755">
                  <c:v>-4.0270959227450565E-4</c:v>
                </c:pt>
                <c:pt idx="14756">
                  <c:v>-4.0119806553782703E-4</c:v>
                </c:pt>
                <c:pt idx="14757">
                  <c:v>-3.9968608748214014E-4</c:v>
                </c:pt>
                <c:pt idx="14758">
                  <c:v>-3.9817369840427933E-4</c:v>
                </c:pt>
                <c:pt idx="14759">
                  <c:v>-3.9666093840519292E-4</c:v>
                </c:pt>
                <c:pt idx="14760">
                  <c:v>-3.9514784738992759E-4</c:v>
                </c:pt>
                <c:pt idx="14761">
                  <c:v>-3.936344650676166E-4</c:v>
                </c:pt>
                <c:pt idx="14762">
                  <c:v>-3.9212083095147346E-4</c:v>
                </c:pt>
                <c:pt idx="14763">
                  <c:v>-3.906069843587912E-4</c:v>
                </c:pt>
                <c:pt idx="14764">
                  <c:v>-3.8909296441094521E-4</c:v>
                </c:pt>
                <c:pt idx="14765">
                  <c:v>-3.8757881003340295E-4</c:v>
                </c:pt>
                <c:pt idx="14766">
                  <c:v>-3.860645599557372E-4</c:v>
                </c:pt>
                <c:pt idx="14767">
                  <c:v>-3.845502527116442E-4</c:v>
                </c:pt>
                <c:pt idx="14768">
                  <c:v>-3.8303592663896765E-4</c:v>
                </c:pt>
                <c:pt idx="14769">
                  <c:v>-3.8152161987972677E-4</c:v>
                </c:pt>
                <c:pt idx="14770">
                  <c:v>-3.8000737038014953E-4</c:v>
                </c:pt>
                <c:pt idx="14771">
                  <c:v>-3.7849321589071035E-4</c:v>
                </c:pt>
                <c:pt idx="14772">
                  <c:v>-3.7697919396617314E-4</c:v>
                </c:pt>
                <c:pt idx="14773">
                  <c:v>-3.7546534196563881E-4</c:v>
                </c:pt>
                <c:pt idx="14774">
                  <c:v>-3.7395169705259736E-4</c:v>
                </c:pt>
                <c:pt idx="14775">
                  <c:v>-3.7243829619498439E-4</c:v>
                </c:pt>
                <c:pt idx="14776">
                  <c:v>-3.7092517616524372E-4</c:v>
                </c:pt>
                <c:pt idx="14777">
                  <c:v>-3.6941237354039247E-4</c:v>
                </c:pt>
                <c:pt idx="14778">
                  <c:v>-3.678999247020932E-4</c:v>
                </c:pt>
                <c:pt idx="14779">
                  <c:v>-3.6638786583672813E-4</c:v>
                </c:pt>
                <c:pt idx="14780">
                  <c:v>-3.648762329354804E-4</c:v>
                </c:pt>
                <c:pt idx="14781">
                  <c:v>-3.6336506179441793E-4</c:v>
                </c:pt>
                <c:pt idx="14782">
                  <c:v>-3.6185438801458286E-4</c:v>
                </c:pt>
                <c:pt idx="14783">
                  <c:v>-3.6034424700208536E-4</c:v>
                </c:pt>
                <c:pt idx="14784">
                  <c:v>-3.5883467396820144E-4</c:v>
                </c:pt>
                <c:pt idx="14785">
                  <c:v>-3.5732570392947555E-4</c:v>
                </c:pt>
                <c:pt idx="14786">
                  <c:v>-3.5581737170782839E-4</c:v>
                </c:pt>
                <c:pt idx="14787">
                  <c:v>-3.5430971193066717E-4</c:v>
                </c:pt>
                <c:pt idx="14788">
                  <c:v>-3.5280275903100243E-4</c:v>
                </c:pt>
                <c:pt idx="14789">
                  <c:v>-3.5129654724756732E-4</c:v>
                </c:pt>
                <c:pt idx="14790">
                  <c:v>-3.4979111062494298E-4</c:v>
                </c:pt>
                <c:pt idx="14791">
                  <c:v>-3.4828648301368651E-4</c:v>
                </c:pt>
                <c:pt idx="14792">
                  <c:v>-3.4678269807046478E-4</c:v>
                </c:pt>
                <c:pt idx="14793">
                  <c:v>-3.4527978925819085E-4</c:v>
                </c:pt>
                <c:pt idx="14794">
                  <c:v>-3.4377778984616636E-4</c:v>
                </c:pt>
                <c:pt idx="14795">
                  <c:v>-3.4227673291022684E-4</c:v>
                </c:pt>
                <c:pt idx="14796">
                  <c:v>-3.4077665133289175E-4</c:v>
                </c:pt>
                <c:pt idx="14797">
                  <c:v>-3.3927757780351816E-4</c:v>
                </c:pt>
                <c:pt idx="14798">
                  <c:v>-3.3777954481845984E-4</c:v>
                </c:pt>
                <c:pt idx="14799">
                  <c:v>-3.3628258468122816E-4</c:v>
                </c:pt>
                <c:pt idx="14800">
                  <c:v>-3.3478672950265989E-4</c:v>
                </c:pt>
                <c:pt idx="14801">
                  <c:v>-3.332920112010864E-4</c:v>
                </c:pt>
                <c:pt idx="14802">
                  <c:v>-3.3179846150250918E-4</c:v>
                </c:pt>
                <c:pt idx="14803">
                  <c:v>-3.3030611194077711E-4</c:v>
                </c:pt>
                <c:pt idx="14804">
                  <c:v>-3.2881499385776982E-4</c:v>
                </c:pt>
                <c:pt idx="14805">
                  <c:v>-3.2732513840358335E-4</c:v>
                </c:pt>
                <c:pt idx="14806">
                  <c:v>-3.2583657653672101E-4</c:v>
                </c:pt>
                <c:pt idx="14807">
                  <c:v>-3.2434933902428698E-4</c:v>
                </c:pt>
                <c:pt idx="14808">
                  <c:v>-3.2286345644218472E-4</c:v>
                </c:pt>
                <c:pt idx="14809">
                  <c:v>-3.2137895917531864E-4</c:v>
                </c:pt>
                <c:pt idx="14810">
                  <c:v>-3.1989587741780009E-4</c:v>
                </c:pt>
                <c:pt idx="14811">
                  <c:v>-3.1841424117315658E-4</c:v>
                </c:pt>
                <c:pt idx="14812">
                  <c:v>-3.1693408025454498E-4</c:v>
                </c:pt>
                <c:pt idx="14813">
                  <c:v>-3.15455424284969E-4</c:v>
                </c:pt>
                <c:pt idx="14814">
                  <c:v>-3.1397830269749947E-4</c:v>
                </c:pt>
                <c:pt idx="14815">
                  <c:v>-3.1250274473549922E-4</c:v>
                </c:pt>
                <c:pt idx="14816">
                  <c:v>-3.110287794528506E-4</c:v>
                </c:pt>
                <c:pt idx="14817">
                  <c:v>-3.0955643571418809E-4</c:v>
                </c:pt>
                <c:pt idx="14818">
                  <c:v>-3.0808574219513287E-4</c:v>
                </c:pt>
                <c:pt idx="14819">
                  <c:v>-3.0661672738253252E-4</c:v>
                </c:pt>
                <c:pt idx="14820">
                  <c:v>-3.0514941957470295E-4</c:v>
                </c:pt>
                <c:pt idx="14821">
                  <c:v>-3.0368384688167521E-4</c:v>
                </c:pt>
                <c:pt idx="14822">
                  <c:v>-3.0222003722544464E-4</c:v>
                </c:pt>
                <c:pt idx="14823">
                  <c:v>-3.0075801834022423E-4</c:v>
                </c:pt>
                <c:pt idx="14824">
                  <c:v>-2.992978177727013E-4</c:v>
                </c:pt>
                <c:pt idx="14825">
                  <c:v>-2.9783946288229753E-4</c:v>
                </c:pt>
                <c:pt idx="14826">
                  <c:v>-2.9638298084143225E-4</c:v>
                </c:pt>
                <c:pt idx="14827">
                  <c:v>-2.9492839863579003E-4</c:v>
                </c:pt>
                <c:pt idx="14828">
                  <c:v>-2.9347574306459045E-4</c:v>
                </c:pt>
                <c:pt idx="14829">
                  <c:v>-2.9202504074086192E-4</c:v>
                </c:pt>
                <c:pt idx="14830">
                  <c:v>-2.9057631809171867E-4</c:v>
                </c:pt>
                <c:pt idx="14831">
                  <c:v>-2.8912960135864095E-4</c:v>
                </c:pt>
                <c:pt idx="14832">
                  <c:v>-2.8768491659775903E-4</c:v>
                </c:pt>
                <c:pt idx="14833">
                  <c:v>-2.8624228968013971E-4</c:v>
                </c:pt>
                <c:pt idx="14834">
                  <c:v>-2.8480174629207637E-4</c:v>
                </c:pt>
                <c:pt idx="14835">
                  <c:v>-2.833633119353826E-4</c:v>
                </c:pt>
                <c:pt idx="14836">
                  <c:v>-2.819270119276885E-4</c:v>
                </c:pt>
                <c:pt idx="14837">
                  <c:v>-2.8049287140274052E-4</c:v>
                </c:pt>
                <c:pt idx="14838">
                  <c:v>-2.7906091531070378E-4</c:v>
                </c:pt>
                <c:pt idx="14839">
                  <c:v>-2.7763116841846849E-4</c:v>
                </c:pt>
                <c:pt idx="14840">
                  <c:v>-2.7620365530995911E-4</c:v>
                </c:pt>
                <c:pt idx="14841">
                  <c:v>-2.7477840038644583E-4</c:v>
                </c:pt>
                <c:pt idx="14842">
                  <c:v>-2.7335542786686019E-4</c:v>
                </c:pt>
                <c:pt idx="14843">
                  <c:v>-2.7193476178811299E-4</c:v>
                </c:pt>
                <c:pt idx="14844">
                  <c:v>-2.7051642600541589E-4</c:v>
                </c:pt>
                <c:pt idx="14845">
                  <c:v>-2.6910044419260472E-4</c:v>
                </c:pt>
                <c:pt idx="14846">
                  <c:v>-2.6768683984246743E-4</c:v>
                </c:pt>
                <c:pt idx="14847">
                  <c:v>-2.662756362670737E-4</c:v>
                </c:pt>
                <c:pt idx="14848">
                  <c:v>-2.6486685659810771E-4</c:v>
                </c:pt>
                <c:pt idx="14849">
                  <c:v>-2.6346052378720434E-4</c:v>
                </c:pt>
                <c:pt idx="14850">
                  <c:v>-2.6205666060628759E-4</c:v>
                </c:pt>
                <c:pt idx="14851">
                  <c:v>-2.6065528964791204E-4</c:v>
                </c:pt>
                <c:pt idx="14852">
                  <c:v>-2.5925643332560763E-4</c:v>
                </c:pt>
                <c:pt idx="14853">
                  <c:v>-2.5786011387422586E-4</c:v>
                </c:pt>
                <c:pt idx="14854">
                  <c:v>-2.564663533502905E-4</c:v>
                </c:pt>
                <c:pt idx="14855">
                  <c:v>-2.5507517363234988E-4</c:v>
                </c:pt>
                <c:pt idx="14856">
                  <c:v>-2.536865964213319E-4</c:v>
                </c:pt>
                <c:pt idx="14857">
                  <c:v>-2.5230064324090315E-4</c:v>
                </c:pt>
                <c:pt idx="14858">
                  <c:v>-2.5091733543782804E-4</c:v>
                </c:pt>
                <c:pt idx="14859">
                  <c:v>-2.4953669418233338E-4</c:v>
                </c:pt>
                <c:pt idx="14860">
                  <c:v>-2.4815874046847392E-4</c:v>
                </c:pt>
                <c:pt idx="14861">
                  <c:v>-2.4678349511450098E-4</c:v>
                </c:pt>
                <c:pt idx="14862">
                  <c:v>-2.4541097876323349E-4</c:v>
                </c:pt>
                <c:pt idx="14863">
                  <c:v>-2.4404121188243184E-4</c:v>
                </c:pt>
                <c:pt idx="14864">
                  <c:v>-2.4267421476517438E-4</c:v>
                </c:pt>
                <c:pt idx="14865">
                  <c:v>-2.4131000753023596E-4</c:v>
                </c:pt>
                <c:pt idx="14866">
                  <c:v>-2.399486101224688E-4</c:v>
                </c:pt>
                <c:pt idx="14867">
                  <c:v>-2.385900423131873E-4</c:v>
                </c:pt>
                <c:pt idx="14868">
                  <c:v>-2.3723432370055311E-4</c:v>
                </c:pt>
                <c:pt idx="14869">
                  <c:v>-2.3588147370996442E-4</c:v>
                </c:pt>
                <c:pt idx="14870">
                  <c:v>-2.3453151159444685E-4</c:v>
                </c:pt>
                <c:pt idx="14871">
                  <c:v>-2.3318445643504676E-4</c:v>
                </c:pt>
                <c:pt idx="14872">
                  <c:v>-2.3184032714122701E-4</c:v>
                </c:pt>
                <c:pt idx="14873">
                  <c:v>-2.304991424512652E-4</c:v>
                </c:pt>
                <c:pt idx="14874">
                  <c:v>-2.2916092093265396E-4</c:v>
                </c:pt>
                <c:pt idx="14875">
                  <c:v>-2.2782568098250359E-4</c:v>
                </c:pt>
                <c:pt idx="14876">
                  <c:v>-2.2649344082794744E-4</c:v>
                </c:pt>
                <c:pt idx="14877">
                  <c:v>-2.2516421852654826E-4</c:v>
                </c:pt>
                <c:pt idx="14878">
                  <c:v>-2.2383803196670895E-4</c:v>
                </c:pt>
                <c:pt idx="14879">
                  <c:v>-2.2251489886808296E-4</c:v>
                </c:pt>
                <c:pt idx="14880">
                  <c:v>-2.2119483678198888E-4</c:v>
                </c:pt>
                <c:pt idx="14881">
                  <c:v>-2.1987786309182606E-4</c:v>
                </c:pt>
                <c:pt idx="14882">
                  <c:v>-2.1856399501349327E-4</c:v>
                </c:pt>
                <c:pt idx="14883">
                  <c:v>-2.172532495958079E-4</c:v>
                </c:pt>
                <c:pt idx="14884">
                  <c:v>-2.1594564372092969E-4</c:v>
                </c:pt>
                <c:pt idx="14885">
                  <c:v>-2.1464119410478434E-4</c:v>
                </c:pt>
                <c:pt idx="14886">
                  <c:v>-2.1333991729748965E-4</c:v>
                </c:pt>
                <c:pt idx="14887">
                  <c:v>-2.1204182968378503E-4</c:v>
                </c:pt>
                <c:pt idx="14888">
                  <c:v>-2.1074694748346134E-4</c:v>
                </c:pt>
                <c:pt idx="14889">
                  <c:v>-2.0945528675179364E-4</c:v>
                </c:pt>
                <c:pt idx="14890">
                  <c:v>-2.0816686337997529E-4</c:v>
                </c:pt>
                <c:pt idx="14891">
                  <c:v>-2.0688169309555522E-4</c:v>
                </c:pt>
                <c:pt idx="14892">
                  <c:v>-2.0559979146287532E-4</c:v>
                </c:pt>
                <c:pt idx="14893">
                  <c:v>-2.0432117388351133E-4</c:v>
                </c:pt>
                <c:pt idx="14894">
                  <c:v>-2.0304585559671452E-4</c:v>
                </c:pt>
                <c:pt idx="14895">
                  <c:v>-2.0177385167985653E-4</c:v>
                </c:pt>
                <c:pt idx="14896">
                  <c:v>-2.0050517704887412E-4</c:v>
                </c:pt>
                <c:pt idx="14897">
                  <c:v>-1.9923984645871782E-4</c:v>
                </c:pt>
                <c:pt idx="14898">
                  <c:v>-1.9797787450380054E-4</c:v>
                </c:pt>
                <c:pt idx="14899">
                  <c:v>-1.9671927561844957E-4</c:v>
                </c:pt>
                <c:pt idx="14900">
                  <c:v>-1.9546406407735926E-4</c:v>
                </c:pt>
                <c:pt idx="14901">
                  <c:v>-1.9421225399604558E-4</c:v>
                </c:pt>
                <c:pt idx="14902">
                  <c:v>-1.9296385933130299E-4</c:v>
                </c:pt>
                <c:pt idx="14903">
                  <c:v>-1.9171889388166247E-4</c:v>
                </c:pt>
                <c:pt idx="14904">
                  <c:v>-1.9047737128785109E-4</c:v>
                </c:pt>
                <c:pt idx="14905">
                  <c:v>-1.8923930503325395E-4</c:v>
                </c:pt>
                <c:pt idx="14906">
                  <c:v>-1.8800470844437713E-4</c:v>
                </c:pt>
                <c:pt idx="14907">
                  <c:v>-1.8677359469131225E-4</c:v>
                </c:pt>
                <c:pt idx="14908">
                  <c:v>-1.8554597678820318E-4</c:v>
                </c:pt>
                <c:pt idx="14909">
                  <c:v>-1.8432186759371382E-4</c:v>
                </c:pt>
                <c:pt idx="14910">
                  <c:v>-1.8310127981149745E-4</c:v>
                </c:pt>
                <c:pt idx="14911">
                  <c:v>-1.818842259906681E-4</c:v>
                </c:pt>
                <c:pt idx="14912">
                  <c:v>-1.8067071852627268E-4</c:v>
                </c:pt>
                <c:pt idx="14913">
                  <c:v>-1.7946076965976525E-4</c:v>
                </c:pt>
                <c:pt idx="14914">
                  <c:v>-1.7825439147948273E-4</c:v>
                </c:pt>
                <c:pt idx="14915">
                  <c:v>-1.7705159592112146E-4</c:v>
                </c:pt>
                <c:pt idx="14916">
                  <c:v>-1.7585239476821581E-4</c:v>
                </c:pt>
                <c:pt idx="14917">
                  <c:v>-1.7465679965261829E-4</c:v>
                </c:pt>
                <c:pt idx="14918">
                  <c:v>-1.7346482205498026E-4</c:v>
                </c:pt>
                <c:pt idx="14919">
                  <c:v>-1.7227647330523497E-4</c:v>
                </c:pt>
                <c:pt idx="14920">
                  <c:v>-1.7109176458308134E-4</c:v>
                </c:pt>
                <c:pt idx="14921">
                  <c:v>-1.6991070691846935E-4</c:v>
                </c:pt>
                <c:pt idx="14922">
                  <c:v>-1.6873331119208657E-4</c:v>
                </c:pt>
                <c:pt idx="14923">
                  <c:v>-1.6755958813584624E-4</c:v>
                </c:pt>
                <c:pt idx="14924">
                  <c:v>-1.6638954833337656E-4</c:v>
                </c:pt>
                <c:pt idx="14925">
                  <c:v>-1.6522320222051086E-4</c:v>
                </c:pt>
                <c:pt idx="14926">
                  <c:v>-1.6406056008577978E-4</c:v>
                </c:pt>
                <c:pt idx="14927">
                  <c:v>-1.629016320709038E-4</c:v>
                </c:pt>
                <c:pt idx="14928">
                  <c:v>-1.6174642817128767E-4</c:v>
                </c:pt>
                <c:pt idx="14929">
                  <c:v>-1.6059495823651589E-4</c:v>
                </c:pt>
                <c:pt idx="14930">
                  <c:v>-1.5944723197084892E-4</c:v>
                </c:pt>
                <c:pt idx="14931">
                  <c:v>-1.5830325893372103E-4</c:v>
                </c:pt>
                <c:pt idx="14932">
                  <c:v>-1.5716304854023909E-4</c:v>
                </c:pt>
                <c:pt idx="14933">
                  <c:v>-1.5602661006168276E-4</c:v>
                </c:pt>
                <c:pt idx="14934">
                  <c:v>-1.5489395262600496E-4</c:v>
                </c:pt>
                <c:pt idx="14935">
                  <c:v>-1.5376508521833455E-4</c:v>
                </c:pt>
                <c:pt idx="14936">
                  <c:v>-1.5264001668147928E-4</c:v>
                </c:pt>
                <c:pt idx="14937">
                  <c:v>-1.5151875571642982E-4</c:v>
                </c:pt>
                <c:pt idx="14938">
                  <c:v>-1.5040131088286536E-4</c:v>
                </c:pt>
                <c:pt idx="14939">
                  <c:v>-1.492876905996595E-4</c:v>
                </c:pt>
                <c:pt idx="14940">
                  <c:v>-1.4817790314538784E-4</c:v>
                </c:pt>
                <c:pt idx="14941">
                  <c:v>-1.4707195665883576E-4</c:v>
                </c:pt>
                <c:pt idx="14942">
                  <c:v>-1.4596985913950791E-4</c:v>
                </c:pt>
                <c:pt idx="14943">
                  <c:v>-1.448716184481383E-4</c:v>
                </c:pt>
                <c:pt idx="14944">
                  <c:v>-1.4377724230720093E-4</c:v>
                </c:pt>
                <c:pt idx="14945">
                  <c:v>-1.4268673830142211E-4</c:v>
                </c:pt>
                <c:pt idx="14946">
                  <c:v>-1.4160011387829305E-4</c:v>
                </c:pt>
                <c:pt idx="14947">
                  <c:v>-1.4051737634858356E-4</c:v>
                </c:pt>
                <c:pt idx="14948">
                  <c:v>-1.3943853288685644E-4</c:v>
                </c:pt>
                <c:pt idx="14949">
                  <c:v>-1.3836359053198276E-4</c:v>
                </c:pt>
                <c:pt idx="14950">
                  <c:v>-1.3729255618765847E-4</c:v>
                </c:pt>
                <c:pt idx="14951">
                  <c:v>-1.3622543662292048E-4</c:v>
                </c:pt>
                <c:pt idx="14952">
                  <c:v>-1.3516223847266523E-4</c:v>
                </c:pt>
                <c:pt idx="14953">
                  <c:v>-1.3410296823816652E-4</c:v>
                </c:pt>
                <c:pt idx="14954">
                  <c:v>-1.3304763228759507E-4</c:v>
                </c:pt>
                <c:pt idx="14955">
                  <c:v>-1.3199623685653818E-4</c:v>
                </c:pt>
                <c:pt idx="14956">
                  <c:v>-1.3094878804852063E-4</c:v>
                </c:pt>
                <c:pt idx="14957">
                  <c:v>-1.2990529183552578E-4</c:v>
                </c:pt>
                <c:pt idx="14958">
                  <c:v>-1.2886575405851776E-4</c:v>
                </c:pt>
                <c:pt idx="14959">
                  <c:v>-1.2783018042796397E-4</c:v>
                </c:pt>
                <c:pt idx="14960">
                  <c:v>-1.2679857652435854E-4</c:v>
                </c:pt>
                <c:pt idx="14961">
                  <c:v>-1.257709477987461E-4</c:v>
                </c:pt>
                <c:pt idx="14962">
                  <c:v>-1.2474729957324642E-4</c:v>
                </c:pt>
                <c:pt idx="14963">
                  <c:v>-1.2372763704157947E-4</c:v>
                </c:pt>
                <c:pt idx="14964">
                  <c:v>-1.2271196526959116E-4</c:v>
                </c:pt>
                <c:pt idx="14965">
                  <c:v>-1.2170028919577963E-4</c:v>
                </c:pt>
                <c:pt idx="14966">
                  <c:v>-1.206926136318219E-4</c:v>
                </c:pt>
                <c:pt idx="14967">
                  <c:v>-1.1968894326310143E-4</c:v>
                </c:pt>
                <c:pt idx="14968">
                  <c:v>-1.1868928264923571E-4</c:v>
                </c:pt>
                <c:pt idx="14969">
                  <c:v>-1.176936362246049E-4</c:v>
                </c:pt>
                <c:pt idx="14970">
                  <c:v>-1.1670200829888034E-4</c:v>
                </c:pt>
                <c:pt idx="14971">
                  <c:v>-1.1571440305755399E-4</c:v>
                </c:pt>
                <c:pt idx="14972">
                  <c:v>-1.1473082456246804E-4</c:v>
                </c:pt>
                <c:pt idx="14973">
                  <c:v>-1.1375127675234534E-4</c:v>
                </c:pt>
                <c:pt idx="14974">
                  <c:v>-1.1277576344331955E-4</c:v>
                </c:pt>
                <c:pt idx="14975">
                  <c:v>-1.1180428832946641E-4</c:v>
                </c:pt>
                <c:pt idx="14976">
                  <c:v>-1.1083685498333501E-4</c:v>
                </c:pt>
                <c:pt idx="14977">
                  <c:v>-1.0987346685647942E-4</c:v>
                </c:pt>
                <c:pt idx="14978">
                  <c:v>-1.08914127279991E-4</c:v>
                </c:pt>
                <c:pt idx="14979">
                  <c:v>-1.079588394650306E-4</c:v>
                </c:pt>
                <c:pt idx="14980">
                  <c:v>-1.070076065033613E-4</c:v>
                </c:pt>
                <c:pt idx="14981">
                  <c:v>-1.0606043136788154E-4</c:v>
                </c:pt>
                <c:pt idx="14982">
                  <c:v>-1.0511731691315847E-4</c:v>
                </c:pt>
                <c:pt idx="14983">
                  <c:v>-1.0417826587596137E-4</c:v>
                </c:pt>
                <c:pt idx="14984">
                  <c:v>-1.032432808757959E-4</c:v>
                </c:pt>
                <c:pt idx="14985">
                  <c:v>-1.0231236441543776E-4</c:v>
                </c:pt>
                <c:pt idx="14986">
                  <c:v>-1.0138551888146741E-4</c:v>
                </c:pt>
              </c:numCache>
            </c:numRef>
          </c:yVal>
        </c:ser>
        <c:dLbls/>
        <c:axId val="124091776"/>
        <c:axId val="124102144"/>
      </c:scatterChart>
      <c:valAx>
        <c:axId val="124091776"/>
        <c:scaling>
          <c:orientation val="minMax"/>
          <c:max val="120"/>
          <c:min val="0"/>
        </c:scaling>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de-DE" sz="1200" baseline="0"/>
                  <a:t>Weg [m]</a:t>
                </a:r>
              </a:p>
            </c:rich>
          </c:tx>
          <c:layout>
            <c:manualLayout>
              <c:xMode val="edge"/>
              <c:yMode val="edge"/>
              <c:x val="0.49214052387818796"/>
              <c:y val="0.6915705599608396"/>
            </c:manualLayout>
          </c:layout>
          <c:spPr>
            <a:solidFill>
              <a:schemeClr val="bg1"/>
            </a:solidFill>
            <a:ln>
              <a:noFill/>
            </a:ln>
            <a:effectLst/>
          </c:spPr>
        </c:title>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124102144"/>
        <c:crossesAt val="-0.15000000000000005"/>
        <c:crossBetween val="midCat"/>
      </c:valAx>
      <c:valAx>
        <c:axId val="124102144"/>
        <c:scaling>
          <c:orientation val="minMax"/>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de-DE" sz="1200" baseline="0"/>
                  <a:t>Vertikale  Auslenkung [m]</a:t>
                </a:r>
              </a:p>
            </c:rich>
          </c:tx>
          <c:layout/>
          <c:spPr>
            <a:noFill/>
            <a:ln>
              <a:noFill/>
            </a:ln>
            <a:effectLst/>
          </c:spPr>
        </c:title>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124091776"/>
        <c:crosses val="autoZero"/>
        <c:crossBetween val="midCat"/>
      </c:valAx>
      <c:spPr>
        <a:noFill/>
        <a:ln>
          <a:noFill/>
        </a:ln>
        <a:effectLst/>
      </c:spPr>
    </c:plotArea>
    <c:legend>
      <c:legendPos val="b"/>
      <c:layout>
        <c:manualLayout>
          <c:xMode val="edge"/>
          <c:yMode val="edge"/>
          <c:x val="0"/>
          <c:y val="0.79225456247181392"/>
          <c:w val="1"/>
          <c:h val="0.19663499998866885"/>
        </c:manualLayout>
      </c:layout>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legend>
    <c:plotVisOnly val="1"/>
    <c:dispBlanksAs val="gap"/>
  </c:chart>
  <c:spPr>
    <a:noFill/>
    <a:ln>
      <a:noFill/>
    </a:ln>
    <a:effectLst/>
  </c:spPr>
  <c:txPr>
    <a:bodyPr/>
    <a:lstStyle/>
    <a:p>
      <a:pPr>
        <a:defRPr/>
      </a:pPr>
      <a:endParaRPr lang="de-DE"/>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de-DE"/>
  <c:chart>
    <c:autoTitleDeleted val="1"/>
    <c:plotArea>
      <c:layout>
        <c:manualLayout>
          <c:layoutTarget val="inner"/>
          <c:xMode val="edge"/>
          <c:yMode val="edge"/>
          <c:x val="0.14915950012852089"/>
          <c:y val="0.19145984183051273"/>
          <c:w val="0.78172372540432722"/>
          <c:h val="0.47647709779435454"/>
        </c:manualLayout>
      </c:layout>
      <c:scatterChart>
        <c:scatterStyle val="lineMarker"/>
        <c:ser>
          <c:idx val="0"/>
          <c:order val="0"/>
          <c:tx>
            <c:strRef>
              <c:f>Tabelle1!$O$3</c:f>
              <c:strCache>
                <c:ptCount val="1"/>
                <c:pt idx="0">
                  <c:v>Längsprofil Straße</c:v>
                </c:pt>
              </c:strCache>
            </c:strRef>
          </c:tx>
          <c:spPr>
            <a:ln w="19050" cap="rnd">
              <a:solidFill>
                <a:schemeClr val="accent1"/>
              </a:solidFill>
              <a:round/>
            </a:ln>
            <a:effectLst/>
          </c:spPr>
          <c:marker>
            <c:symbol val="none"/>
          </c:marker>
          <c:xVal>
            <c:numRef>
              <c:f>Tabelle1!$P$15:$P$15001</c:f>
              <c:numCache>
                <c:formatCode>General</c:formatCode>
                <c:ptCount val="14987"/>
                <c:pt idx="0">
                  <c:v>0</c:v>
                </c:pt>
                <c:pt idx="1">
                  <c:v>8.0000000000000088E-3</c:v>
                </c:pt>
                <c:pt idx="2">
                  <c:v>1.6000000000000018E-2</c:v>
                </c:pt>
                <c:pt idx="3">
                  <c:v>2.4000000000000025E-2</c:v>
                </c:pt>
                <c:pt idx="4">
                  <c:v>3.2000000000000035E-2</c:v>
                </c:pt>
                <c:pt idx="5">
                  <c:v>4.0000000000000042E-2</c:v>
                </c:pt>
                <c:pt idx="6">
                  <c:v>4.8000000000000036E-2</c:v>
                </c:pt>
                <c:pt idx="7">
                  <c:v>5.6000000000000057E-2</c:v>
                </c:pt>
                <c:pt idx="8">
                  <c:v>6.4000000000000071E-2</c:v>
                </c:pt>
                <c:pt idx="9">
                  <c:v>7.2000000000000078E-2</c:v>
                </c:pt>
                <c:pt idx="10">
                  <c:v>8.0000000000000085E-2</c:v>
                </c:pt>
                <c:pt idx="11">
                  <c:v>8.8000000000000092E-2</c:v>
                </c:pt>
                <c:pt idx="12">
                  <c:v>9.6000000000000099E-2</c:v>
                </c:pt>
                <c:pt idx="13">
                  <c:v>0.10400000000000009</c:v>
                </c:pt>
                <c:pt idx="14">
                  <c:v>0.1120000000000001</c:v>
                </c:pt>
                <c:pt idx="15">
                  <c:v>0.12000000000000012</c:v>
                </c:pt>
                <c:pt idx="16">
                  <c:v>0.12800000000000011</c:v>
                </c:pt>
                <c:pt idx="17">
                  <c:v>0.13600000000000015</c:v>
                </c:pt>
                <c:pt idx="18">
                  <c:v>0.14400000000000016</c:v>
                </c:pt>
                <c:pt idx="19">
                  <c:v>0.15200000000000019</c:v>
                </c:pt>
                <c:pt idx="20">
                  <c:v>0.1600000000000002</c:v>
                </c:pt>
                <c:pt idx="21">
                  <c:v>0.1680000000000002</c:v>
                </c:pt>
                <c:pt idx="22">
                  <c:v>0.17600000000000021</c:v>
                </c:pt>
                <c:pt idx="23">
                  <c:v>0.18400000000000022</c:v>
                </c:pt>
                <c:pt idx="24">
                  <c:v>0.1920000000000002</c:v>
                </c:pt>
                <c:pt idx="25">
                  <c:v>0.20000000000000023</c:v>
                </c:pt>
                <c:pt idx="26">
                  <c:v>0.20800000000000024</c:v>
                </c:pt>
                <c:pt idx="27">
                  <c:v>0.21600000000000028</c:v>
                </c:pt>
                <c:pt idx="28">
                  <c:v>0.22400000000000028</c:v>
                </c:pt>
                <c:pt idx="29">
                  <c:v>0.23200000000000029</c:v>
                </c:pt>
                <c:pt idx="30">
                  <c:v>0.24000000000000032</c:v>
                </c:pt>
                <c:pt idx="31">
                  <c:v>0.24800000000000033</c:v>
                </c:pt>
                <c:pt idx="32">
                  <c:v>0.25600000000000028</c:v>
                </c:pt>
                <c:pt idx="33">
                  <c:v>0.26400000000000035</c:v>
                </c:pt>
                <c:pt idx="34">
                  <c:v>0.2720000000000003</c:v>
                </c:pt>
                <c:pt idx="35">
                  <c:v>0.2800000000000003</c:v>
                </c:pt>
                <c:pt idx="36">
                  <c:v>0.28800000000000031</c:v>
                </c:pt>
                <c:pt idx="37">
                  <c:v>0.29600000000000032</c:v>
                </c:pt>
                <c:pt idx="38">
                  <c:v>0.30400000000000038</c:v>
                </c:pt>
                <c:pt idx="39">
                  <c:v>0.31200000000000044</c:v>
                </c:pt>
                <c:pt idx="40">
                  <c:v>0.32000000000000045</c:v>
                </c:pt>
                <c:pt idx="41">
                  <c:v>0.32800000000000046</c:v>
                </c:pt>
                <c:pt idx="42">
                  <c:v>0.33600000000000046</c:v>
                </c:pt>
                <c:pt idx="43">
                  <c:v>0.34400000000000042</c:v>
                </c:pt>
                <c:pt idx="44">
                  <c:v>0.35200000000000042</c:v>
                </c:pt>
                <c:pt idx="45">
                  <c:v>0.36000000000000049</c:v>
                </c:pt>
                <c:pt idx="46">
                  <c:v>0.36800000000000049</c:v>
                </c:pt>
                <c:pt idx="47">
                  <c:v>0.3760000000000005</c:v>
                </c:pt>
                <c:pt idx="48">
                  <c:v>0.38400000000000051</c:v>
                </c:pt>
                <c:pt idx="49">
                  <c:v>0.39200000000000057</c:v>
                </c:pt>
                <c:pt idx="50">
                  <c:v>0.40000000000000052</c:v>
                </c:pt>
                <c:pt idx="51">
                  <c:v>0.40800000000000058</c:v>
                </c:pt>
                <c:pt idx="52">
                  <c:v>0.41600000000000059</c:v>
                </c:pt>
                <c:pt idx="53">
                  <c:v>0.4240000000000006</c:v>
                </c:pt>
                <c:pt idx="54">
                  <c:v>0.43200000000000061</c:v>
                </c:pt>
                <c:pt idx="55">
                  <c:v>0.44000000000000061</c:v>
                </c:pt>
                <c:pt idx="56">
                  <c:v>0.44800000000000062</c:v>
                </c:pt>
                <c:pt idx="57">
                  <c:v>0.45600000000000068</c:v>
                </c:pt>
                <c:pt idx="58">
                  <c:v>0.46400000000000069</c:v>
                </c:pt>
                <c:pt idx="59">
                  <c:v>0.4720000000000007</c:v>
                </c:pt>
                <c:pt idx="60">
                  <c:v>0.4800000000000007</c:v>
                </c:pt>
                <c:pt idx="61">
                  <c:v>0.48800000000000071</c:v>
                </c:pt>
                <c:pt idx="62">
                  <c:v>0.49600000000000072</c:v>
                </c:pt>
                <c:pt idx="63">
                  <c:v>0.50400000000000067</c:v>
                </c:pt>
                <c:pt idx="64">
                  <c:v>0.51200000000000068</c:v>
                </c:pt>
                <c:pt idx="65">
                  <c:v>0.52000000000000068</c:v>
                </c:pt>
                <c:pt idx="66">
                  <c:v>0.52800000000000069</c:v>
                </c:pt>
                <c:pt idx="67">
                  <c:v>0.5360000000000007</c:v>
                </c:pt>
                <c:pt idx="68">
                  <c:v>0.54400000000000071</c:v>
                </c:pt>
                <c:pt idx="69">
                  <c:v>0.55200000000000071</c:v>
                </c:pt>
                <c:pt idx="70">
                  <c:v>0.56000000000000072</c:v>
                </c:pt>
                <c:pt idx="71">
                  <c:v>0.56800000000000073</c:v>
                </c:pt>
                <c:pt idx="72">
                  <c:v>0.57600000000000073</c:v>
                </c:pt>
                <c:pt idx="73">
                  <c:v>0.58400000000000063</c:v>
                </c:pt>
                <c:pt idx="74">
                  <c:v>0.59200000000000064</c:v>
                </c:pt>
                <c:pt idx="75">
                  <c:v>0.60000000000000075</c:v>
                </c:pt>
                <c:pt idx="76">
                  <c:v>0.60800000000000098</c:v>
                </c:pt>
                <c:pt idx="77">
                  <c:v>0.61600000000000088</c:v>
                </c:pt>
                <c:pt idx="78">
                  <c:v>0.624000000000001</c:v>
                </c:pt>
                <c:pt idx="79">
                  <c:v>0.63200000000000089</c:v>
                </c:pt>
                <c:pt idx="80">
                  <c:v>0.64000000000000101</c:v>
                </c:pt>
                <c:pt idx="81">
                  <c:v>0.64800000000000091</c:v>
                </c:pt>
                <c:pt idx="82">
                  <c:v>0.65600000000000103</c:v>
                </c:pt>
                <c:pt idx="83">
                  <c:v>0.66400000000000103</c:v>
                </c:pt>
                <c:pt idx="84">
                  <c:v>0.67200000000000104</c:v>
                </c:pt>
                <c:pt idx="85">
                  <c:v>0.68000000000000094</c:v>
                </c:pt>
                <c:pt idx="86">
                  <c:v>0.68800000000000094</c:v>
                </c:pt>
                <c:pt idx="87">
                  <c:v>0.69600000000000095</c:v>
                </c:pt>
                <c:pt idx="88">
                  <c:v>0.70400000000000107</c:v>
                </c:pt>
                <c:pt idx="89">
                  <c:v>0.71200000000000108</c:v>
                </c:pt>
                <c:pt idx="90">
                  <c:v>0.72000000000000108</c:v>
                </c:pt>
                <c:pt idx="91">
                  <c:v>0.72800000000000109</c:v>
                </c:pt>
                <c:pt idx="92">
                  <c:v>0.7360000000000011</c:v>
                </c:pt>
                <c:pt idx="93">
                  <c:v>0.7440000000000011</c:v>
                </c:pt>
                <c:pt idx="94">
                  <c:v>0.75200000000000111</c:v>
                </c:pt>
                <c:pt idx="95">
                  <c:v>0.76000000000000112</c:v>
                </c:pt>
                <c:pt idx="96">
                  <c:v>0.76800000000000113</c:v>
                </c:pt>
                <c:pt idx="97">
                  <c:v>0.77600000000000113</c:v>
                </c:pt>
                <c:pt idx="98">
                  <c:v>0.78400000000000103</c:v>
                </c:pt>
                <c:pt idx="99">
                  <c:v>0.79200000000000104</c:v>
                </c:pt>
                <c:pt idx="100">
                  <c:v>0.80000000000000104</c:v>
                </c:pt>
                <c:pt idx="101">
                  <c:v>0.80800000000000105</c:v>
                </c:pt>
                <c:pt idx="102">
                  <c:v>0.81600000000000117</c:v>
                </c:pt>
                <c:pt idx="103">
                  <c:v>0.82400000000000118</c:v>
                </c:pt>
                <c:pt idx="104">
                  <c:v>0.83200000000000118</c:v>
                </c:pt>
                <c:pt idx="105">
                  <c:v>0.84000000000000119</c:v>
                </c:pt>
                <c:pt idx="106">
                  <c:v>0.8480000000000012</c:v>
                </c:pt>
                <c:pt idx="107">
                  <c:v>0.8560000000000012</c:v>
                </c:pt>
                <c:pt idx="108">
                  <c:v>0.86400000000000121</c:v>
                </c:pt>
                <c:pt idx="109">
                  <c:v>0.87200000000000133</c:v>
                </c:pt>
                <c:pt idx="110">
                  <c:v>0.88000000000000111</c:v>
                </c:pt>
                <c:pt idx="111">
                  <c:v>0.88800000000000123</c:v>
                </c:pt>
                <c:pt idx="112">
                  <c:v>0.89600000000000113</c:v>
                </c:pt>
                <c:pt idx="113">
                  <c:v>0.90400000000000125</c:v>
                </c:pt>
                <c:pt idx="114">
                  <c:v>0.91200000000000114</c:v>
                </c:pt>
                <c:pt idx="115">
                  <c:v>0.92000000000000137</c:v>
                </c:pt>
                <c:pt idx="116">
                  <c:v>0.92800000000000127</c:v>
                </c:pt>
                <c:pt idx="117">
                  <c:v>0.93600000000000139</c:v>
                </c:pt>
                <c:pt idx="118">
                  <c:v>0.94400000000000128</c:v>
                </c:pt>
                <c:pt idx="119">
                  <c:v>0.9520000000000014</c:v>
                </c:pt>
                <c:pt idx="120">
                  <c:v>0.9600000000000013</c:v>
                </c:pt>
                <c:pt idx="121">
                  <c:v>0.96800000000000141</c:v>
                </c:pt>
                <c:pt idx="122">
                  <c:v>0.97600000000000131</c:v>
                </c:pt>
                <c:pt idx="123">
                  <c:v>0.98400000000000132</c:v>
                </c:pt>
                <c:pt idx="124">
                  <c:v>0.99200000000000121</c:v>
                </c:pt>
                <c:pt idx="125">
                  <c:v>1.0000000000000013</c:v>
                </c:pt>
                <c:pt idx="126">
                  <c:v>1.0080000000000013</c:v>
                </c:pt>
                <c:pt idx="127">
                  <c:v>1.0160000000000013</c:v>
                </c:pt>
                <c:pt idx="128">
                  <c:v>1.0240000000000016</c:v>
                </c:pt>
                <c:pt idx="129">
                  <c:v>1.0320000000000016</c:v>
                </c:pt>
                <c:pt idx="130">
                  <c:v>1.0400000000000016</c:v>
                </c:pt>
                <c:pt idx="131">
                  <c:v>1.0480000000000016</c:v>
                </c:pt>
                <c:pt idx="132">
                  <c:v>1.0560000000000016</c:v>
                </c:pt>
                <c:pt idx="133">
                  <c:v>1.0640000000000016</c:v>
                </c:pt>
                <c:pt idx="134">
                  <c:v>1.0720000000000016</c:v>
                </c:pt>
                <c:pt idx="135">
                  <c:v>1.0800000000000016</c:v>
                </c:pt>
                <c:pt idx="136">
                  <c:v>1.0880000000000016</c:v>
                </c:pt>
                <c:pt idx="137">
                  <c:v>1.0960000000000016</c:v>
                </c:pt>
                <c:pt idx="138">
                  <c:v>1.1040000000000016</c:v>
                </c:pt>
                <c:pt idx="139">
                  <c:v>1.1120000000000017</c:v>
                </c:pt>
                <c:pt idx="140">
                  <c:v>1.1200000000000017</c:v>
                </c:pt>
                <c:pt idx="141">
                  <c:v>1.1280000000000017</c:v>
                </c:pt>
                <c:pt idx="142">
                  <c:v>1.1360000000000017</c:v>
                </c:pt>
                <c:pt idx="143">
                  <c:v>1.1440000000000017</c:v>
                </c:pt>
                <c:pt idx="144">
                  <c:v>1.1520000000000017</c:v>
                </c:pt>
                <c:pt idx="145">
                  <c:v>1.1600000000000017</c:v>
                </c:pt>
                <c:pt idx="146">
                  <c:v>1.1680000000000017</c:v>
                </c:pt>
                <c:pt idx="147">
                  <c:v>1.1760000000000017</c:v>
                </c:pt>
                <c:pt idx="148">
                  <c:v>1.1840000000000017</c:v>
                </c:pt>
                <c:pt idx="149">
                  <c:v>1.1920000000000017</c:v>
                </c:pt>
                <c:pt idx="150">
                  <c:v>1.2000000000000015</c:v>
                </c:pt>
                <c:pt idx="151">
                  <c:v>1.2080000000000015</c:v>
                </c:pt>
                <c:pt idx="152">
                  <c:v>1.2160000000000015</c:v>
                </c:pt>
                <c:pt idx="153">
                  <c:v>1.2240000000000015</c:v>
                </c:pt>
                <c:pt idx="154">
                  <c:v>1.2320000000000015</c:v>
                </c:pt>
                <c:pt idx="155">
                  <c:v>1.2400000000000015</c:v>
                </c:pt>
                <c:pt idx="156">
                  <c:v>1.2480000000000018</c:v>
                </c:pt>
                <c:pt idx="157">
                  <c:v>1.2560000000000018</c:v>
                </c:pt>
                <c:pt idx="158">
                  <c:v>1.2640000000000018</c:v>
                </c:pt>
                <c:pt idx="159">
                  <c:v>1.2720000000000018</c:v>
                </c:pt>
                <c:pt idx="160">
                  <c:v>1.2800000000000018</c:v>
                </c:pt>
                <c:pt idx="161">
                  <c:v>1.2880000000000018</c:v>
                </c:pt>
                <c:pt idx="162">
                  <c:v>1.2960000000000018</c:v>
                </c:pt>
                <c:pt idx="163">
                  <c:v>1.3040000000000018</c:v>
                </c:pt>
                <c:pt idx="164">
                  <c:v>1.3120000000000018</c:v>
                </c:pt>
                <c:pt idx="165">
                  <c:v>1.3200000000000018</c:v>
                </c:pt>
                <c:pt idx="166">
                  <c:v>1.3280000000000018</c:v>
                </c:pt>
                <c:pt idx="167">
                  <c:v>1.3360000000000019</c:v>
                </c:pt>
                <c:pt idx="168">
                  <c:v>1.3440000000000019</c:v>
                </c:pt>
                <c:pt idx="169">
                  <c:v>1.3520000000000019</c:v>
                </c:pt>
                <c:pt idx="170">
                  <c:v>1.3600000000000019</c:v>
                </c:pt>
                <c:pt idx="171">
                  <c:v>1.3680000000000019</c:v>
                </c:pt>
                <c:pt idx="172">
                  <c:v>1.3760000000000019</c:v>
                </c:pt>
                <c:pt idx="173">
                  <c:v>1.3840000000000019</c:v>
                </c:pt>
                <c:pt idx="174">
                  <c:v>1.3920000000000019</c:v>
                </c:pt>
                <c:pt idx="175">
                  <c:v>1.4000000000000017</c:v>
                </c:pt>
                <c:pt idx="176">
                  <c:v>1.4080000000000017</c:v>
                </c:pt>
                <c:pt idx="177">
                  <c:v>1.4160000000000017</c:v>
                </c:pt>
                <c:pt idx="178">
                  <c:v>1.4240000000000017</c:v>
                </c:pt>
                <c:pt idx="179">
                  <c:v>1.4320000000000017</c:v>
                </c:pt>
                <c:pt idx="180">
                  <c:v>1.4400000000000017</c:v>
                </c:pt>
                <c:pt idx="181">
                  <c:v>1.4480000000000017</c:v>
                </c:pt>
                <c:pt idx="182">
                  <c:v>1.4560000000000017</c:v>
                </c:pt>
                <c:pt idx="183">
                  <c:v>1.4640000000000017</c:v>
                </c:pt>
                <c:pt idx="184">
                  <c:v>1.472000000000002</c:v>
                </c:pt>
                <c:pt idx="185">
                  <c:v>1.480000000000002</c:v>
                </c:pt>
                <c:pt idx="186">
                  <c:v>1.488000000000002</c:v>
                </c:pt>
                <c:pt idx="187">
                  <c:v>1.496000000000002</c:v>
                </c:pt>
                <c:pt idx="188">
                  <c:v>1.504000000000002</c:v>
                </c:pt>
                <c:pt idx="189">
                  <c:v>1.512000000000002</c:v>
                </c:pt>
                <c:pt idx="190">
                  <c:v>1.520000000000002</c:v>
                </c:pt>
                <c:pt idx="191">
                  <c:v>1.528000000000002</c:v>
                </c:pt>
                <c:pt idx="192">
                  <c:v>1.536000000000002</c:v>
                </c:pt>
                <c:pt idx="193">
                  <c:v>1.544000000000002</c:v>
                </c:pt>
                <c:pt idx="194">
                  <c:v>1.552000000000002</c:v>
                </c:pt>
                <c:pt idx="195">
                  <c:v>1.5600000000000021</c:v>
                </c:pt>
                <c:pt idx="196">
                  <c:v>1.5680000000000021</c:v>
                </c:pt>
                <c:pt idx="197">
                  <c:v>1.5760000000000021</c:v>
                </c:pt>
                <c:pt idx="198">
                  <c:v>1.5840000000000021</c:v>
                </c:pt>
                <c:pt idx="199">
                  <c:v>1.5920000000000021</c:v>
                </c:pt>
                <c:pt idx="200">
                  <c:v>1.6000000000000021</c:v>
                </c:pt>
                <c:pt idx="201">
                  <c:v>1.6080000000000021</c:v>
                </c:pt>
                <c:pt idx="202">
                  <c:v>1.6160000000000021</c:v>
                </c:pt>
                <c:pt idx="203">
                  <c:v>1.6240000000000021</c:v>
                </c:pt>
                <c:pt idx="204">
                  <c:v>1.6320000000000021</c:v>
                </c:pt>
                <c:pt idx="205">
                  <c:v>1.6400000000000021</c:v>
                </c:pt>
                <c:pt idx="206">
                  <c:v>1.6480000000000021</c:v>
                </c:pt>
                <c:pt idx="207">
                  <c:v>1.6560000000000021</c:v>
                </c:pt>
                <c:pt idx="208">
                  <c:v>1.6640000000000021</c:v>
                </c:pt>
                <c:pt idx="209">
                  <c:v>1.6720000000000022</c:v>
                </c:pt>
                <c:pt idx="210">
                  <c:v>1.6800000000000022</c:v>
                </c:pt>
                <c:pt idx="211">
                  <c:v>1.6880000000000022</c:v>
                </c:pt>
                <c:pt idx="212">
                  <c:v>1.6960000000000022</c:v>
                </c:pt>
                <c:pt idx="213">
                  <c:v>1.704000000000002</c:v>
                </c:pt>
                <c:pt idx="214">
                  <c:v>1.712000000000002</c:v>
                </c:pt>
                <c:pt idx="215">
                  <c:v>1.720000000000002</c:v>
                </c:pt>
                <c:pt idx="216">
                  <c:v>1.728000000000002</c:v>
                </c:pt>
                <c:pt idx="217">
                  <c:v>1.736000000000002</c:v>
                </c:pt>
                <c:pt idx="218">
                  <c:v>1.744000000000002</c:v>
                </c:pt>
                <c:pt idx="219">
                  <c:v>1.752000000000002</c:v>
                </c:pt>
                <c:pt idx="220">
                  <c:v>1.7600000000000022</c:v>
                </c:pt>
                <c:pt idx="221">
                  <c:v>1.7680000000000022</c:v>
                </c:pt>
                <c:pt idx="222">
                  <c:v>1.7760000000000022</c:v>
                </c:pt>
                <c:pt idx="223">
                  <c:v>1.7840000000000025</c:v>
                </c:pt>
                <c:pt idx="224">
                  <c:v>1.7920000000000025</c:v>
                </c:pt>
                <c:pt idx="225">
                  <c:v>1.8000000000000025</c:v>
                </c:pt>
                <c:pt idx="226">
                  <c:v>1.8080000000000025</c:v>
                </c:pt>
                <c:pt idx="227">
                  <c:v>1.8160000000000025</c:v>
                </c:pt>
                <c:pt idx="228">
                  <c:v>1.8240000000000027</c:v>
                </c:pt>
                <c:pt idx="229">
                  <c:v>1.8320000000000027</c:v>
                </c:pt>
                <c:pt idx="230">
                  <c:v>1.8400000000000027</c:v>
                </c:pt>
                <c:pt idx="231">
                  <c:v>1.848000000000003</c:v>
                </c:pt>
                <c:pt idx="232">
                  <c:v>1.8560000000000032</c:v>
                </c:pt>
                <c:pt idx="233">
                  <c:v>1.8640000000000032</c:v>
                </c:pt>
                <c:pt idx="234">
                  <c:v>1.8720000000000032</c:v>
                </c:pt>
                <c:pt idx="235">
                  <c:v>1.8800000000000032</c:v>
                </c:pt>
                <c:pt idx="236">
                  <c:v>1.8880000000000035</c:v>
                </c:pt>
                <c:pt idx="237">
                  <c:v>1.8960000000000035</c:v>
                </c:pt>
                <c:pt idx="238">
                  <c:v>1.9040000000000035</c:v>
                </c:pt>
                <c:pt idx="239">
                  <c:v>1.9120000000000035</c:v>
                </c:pt>
                <c:pt idx="240">
                  <c:v>1.9200000000000037</c:v>
                </c:pt>
                <c:pt idx="241">
                  <c:v>1.9280000000000037</c:v>
                </c:pt>
                <c:pt idx="242">
                  <c:v>1.9360000000000037</c:v>
                </c:pt>
                <c:pt idx="243">
                  <c:v>1.9440000000000037</c:v>
                </c:pt>
                <c:pt idx="244">
                  <c:v>1.952000000000004</c:v>
                </c:pt>
                <c:pt idx="245">
                  <c:v>1.960000000000004</c:v>
                </c:pt>
                <c:pt idx="246">
                  <c:v>1.968000000000004</c:v>
                </c:pt>
                <c:pt idx="247">
                  <c:v>1.9760000000000042</c:v>
                </c:pt>
                <c:pt idx="248">
                  <c:v>1.9840000000000042</c:v>
                </c:pt>
                <c:pt idx="249">
                  <c:v>1.9920000000000042</c:v>
                </c:pt>
                <c:pt idx="250">
                  <c:v>2.000000000000004</c:v>
                </c:pt>
                <c:pt idx="251">
                  <c:v>2.008000000000004</c:v>
                </c:pt>
                <c:pt idx="252">
                  <c:v>2.016000000000004</c:v>
                </c:pt>
                <c:pt idx="253">
                  <c:v>2.0240000000000045</c:v>
                </c:pt>
                <c:pt idx="254">
                  <c:v>2.032000000000004</c:v>
                </c:pt>
                <c:pt idx="255">
                  <c:v>2.0400000000000045</c:v>
                </c:pt>
                <c:pt idx="256">
                  <c:v>2.0480000000000045</c:v>
                </c:pt>
                <c:pt idx="257">
                  <c:v>2.0560000000000045</c:v>
                </c:pt>
                <c:pt idx="258">
                  <c:v>2.0640000000000049</c:v>
                </c:pt>
                <c:pt idx="259">
                  <c:v>2.0720000000000045</c:v>
                </c:pt>
                <c:pt idx="260">
                  <c:v>2.0800000000000054</c:v>
                </c:pt>
                <c:pt idx="261">
                  <c:v>2.0880000000000054</c:v>
                </c:pt>
                <c:pt idx="262">
                  <c:v>2.096000000000005</c:v>
                </c:pt>
                <c:pt idx="263">
                  <c:v>2.1040000000000054</c:v>
                </c:pt>
                <c:pt idx="264">
                  <c:v>2.1120000000000054</c:v>
                </c:pt>
                <c:pt idx="265">
                  <c:v>2.1200000000000059</c:v>
                </c:pt>
                <c:pt idx="266">
                  <c:v>2.1280000000000059</c:v>
                </c:pt>
                <c:pt idx="267">
                  <c:v>2.1360000000000054</c:v>
                </c:pt>
                <c:pt idx="268">
                  <c:v>2.1440000000000068</c:v>
                </c:pt>
                <c:pt idx="269">
                  <c:v>2.1520000000000064</c:v>
                </c:pt>
                <c:pt idx="270">
                  <c:v>2.1600000000000068</c:v>
                </c:pt>
                <c:pt idx="271">
                  <c:v>2.1680000000000068</c:v>
                </c:pt>
                <c:pt idx="272">
                  <c:v>2.1760000000000068</c:v>
                </c:pt>
                <c:pt idx="273">
                  <c:v>2.1840000000000073</c:v>
                </c:pt>
                <c:pt idx="274">
                  <c:v>2.1920000000000068</c:v>
                </c:pt>
                <c:pt idx="275">
                  <c:v>2.2000000000000073</c:v>
                </c:pt>
                <c:pt idx="276">
                  <c:v>2.2080000000000077</c:v>
                </c:pt>
                <c:pt idx="277">
                  <c:v>2.2160000000000073</c:v>
                </c:pt>
                <c:pt idx="278">
                  <c:v>2.2240000000000077</c:v>
                </c:pt>
                <c:pt idx="279">
                  <c:v>2.2320000000000073</c:v>
                </c:pt>
                <c:pt idx="280">
                  <c:v>2.2400000000000082</c:v>
                </c:pt>
                <c:pt idx="281">
                  <c:v>2.2480000000000082</c:v>
                </c:pt>
                <c:pt idx="282">
                  <c:v>2.2560000000000078</c:v>
                </c:pt>
                <c:pt idx="283">
                  <c:v>2.2640000000000082</c:v>
                </c:pt>
                <c:pt idx="284">
                  <c:v>2.2720000000000078</c:v>
                </c:pt>
                <c:pt idx="285">
                  <c:v>2.2800000000000082</c:v>
                </c:pt>
                <c:pt idx="286">
                  <c:v>2.2880000000000082</c:v>
                </c:pt>
                <c:pt idx="287">
                  <c:v>2.2960000000000083</c:v>
                </c:pt>
                <c:pt idx="288">
                  <c:v>2.3040000000000087</c:v>
                </c:pt>
                <c:pt idx="289">
                  <c:v>2.3120000000000083</c:v>
                </c:pt>
                <c:pt idx="290">
                  <c:v>2.3200000000000087</c:v>
                </c:pt>
                <c:pt idx="291">
                  <c:v>2.3280000000000087</c:v>
                </c:pt>
                <c:pt idx="292">
                  <c:v>2.3360000000000083</c:v>
                </c:pt>
                <c:pt idx="293">
                  <c:v>2.3440000000000087</c:v>
                </c:pt>
                <c:pt idx="294">
                  <c:v>2.3520000000000083</c:v>
                </c:pt>
                <c:pt idx="295">
                  <c:v>2.3600000000000088</c:v>
                </c:pt>
                <c:pt idx="296">
                  <c:v>2.3680000000000097</c:v>
                </c:pt>
                <c:pt idx="297">
                  <c:v>2.3760000000000092</c:v>
                </c:pt>
                <c:pt idx="298">
                  <c:v>2.3840000000000097</c:v>
                </c:pt>
                <c:pt idx="299">
                  <c:v>2.3920000000000092</c:v>
                </c:pt>
                <c:pt idx="300">
                  <c:v>2.4000000000000101</c:v>
                </c:pt>
                <c:pt idx="301">
                  <c:v>2.4080000000000101</c:v>
                </c:pt>
                <c:pt idx="302">
                  <c:v>2.4160000000000097</c:v>
                </c:pt>
                <c:pt idx="303">
                  <c:v>2.4240000000000101</c:v>
                </c:pt>
                <c:pt idx="304">
                  <c:v>2.4320000000000102</c:v>
                </c:pt>
                <c:pt idx="305">
                  <c:v>2.4400000000000106</c:v>
                </c:pt>
                <c:pt idx="306">
                  <c:v>2.4480000000000106</c:v>
                </c:pt>
                <c:pt idx="307">
                  <c:v>2.4560000000000102</c:v>
                </c:pt>
                <c:pt idx="308">
                  <c:v>2.4640000000000111</c:v>
                </c:pt>
                <c:pt idx="309">
                  <c:v>2.4720000000000106</c:v>
                </c:pt>
                <c:pt idx="310">
                  <c:v>2.4800000000000111</c:v>
                </c:pt>
                <c:pt idx="311">
                  <c:v>2.4880000000000115</c:v>
                </c:pt>
                <c:pt idx="312">
                  <c:v>2.4960000000000111</c:v>
                </c:pt>
                <c:pt idx="313">
                  <c:v>2.5040000000000115</c:v>
                </c:pt>
                <c:pt idx="314">
                  <c:v>2.5120000000000111</c:v>
                </c:pt>
                <c:pt idx="315">
                  <c:v>2.5200000000000116</c:v>
                </c:pt>
                <c:pt idx="316">
                  <c:v>2.5280000000000125</c:v>
                </c:pt>
                <c:pt idx="317">
                  <c:v>2.536000000000012</c:v>
                </c:pt>
                <c:pt idx="318">
                  <c:v>2.5440000000000125</c:v>
                </c:pt>
                <c:pt idx="319">
                  <c:v>2.5520000000000125</c:v>
                </c:pt>
                <c:pt idx="320">
                  <c:v>2.5600000000000129</c:v>
                </c:pt>
                <c:pt idx="321">
                  <c:v>2.5680000000000129</c:v>
                </c:pt>
                <c:pt idx="322">
                  <c:v>2.5760000000000125</c:v>
                </c:pt>
                <c:pt idx="323">
                  <c:v>2.584000000000013</c:v>
                </c:pt>
                <c:pt idx="324">
                  <c:v>2.592000000000013</c:v>
                </c:pt>
                <c:pt idx="325">
                  <c:v>2.6000000000000134</c:v>
                </c:pt>
                <c:pt idx="326">
                  <c:v>2.6080000000000134</c:v>
                </c:pt>
                <c:pt idx="327">
                  <c:v>2.6160000000000134</c:v>
                </c:pt>
                <c:pt idx="328">
                  <c:v>2.6240000000000139</c:v>
                </c:pt>
                <c:pt idx="329">
                  <c:v>2.6320000000000134</c:v>
                </c:pt>
                <c:pt idx="330">
                  <c:v>2.6400000000000139</c:v>
                </c:pt>
                <c:pt idx="331">
                  <c:v>2.6480000000000143</c:v>
                </c:pt>
                <c:pt idx="332">
                  <c:v>2.6560000000000139</c:v>
                </c:pt>
                <c:pt idx="333">
                  <c:v>2.6640000000000144</c:v>
                </c:pt>
                <c:pt idx="334">
                  <c:v>2.6720000000000144</c:v>
                </c:pt>
                <c:pt idx="335">
                  <c:v>2.6800000000000148</c:v>
                </c:pt>
                <c:pt idx="336">
                  <c:v>2.6880000000000148</c:v>
                </c:pt>
                <c:pt idx="337">
                  <c:v>2.6960000000000144</c:v>
                </c:pt>
                <c:pt idx="338">
                  <c:v>2.7040000000000153</c:v>
                </c:pt>
                <c:pt idx="339">
                  <c:v>2.7120000000000148</c:v>
                </c:pt>
                <c:pt idx="340">
                  <c:v>2.7200000000000153</c:v>
                </c:pt>
                <c:pt idx="341">
                  <c:v>2.7280000000000157</c:v>
                </c:pt>
                <c:pt idx="342">
                  <c:v>2.7360000000000153</c:v>
                </c:pt>
                <c:pt idx="343">
                  <c:v>2.7440000000000158</c:v>
                </c:pt>
                <c:pt idx="344">
                  <c:v>2.7520000000000153</c:v>
                </c:pt>
                <c:pt idx="345">
                  <c:v>2.7600000000000162</c:v>
                </c:pt>
                <c:pt idx="346">
                  <c:v>2.7680000000000162</c:v>
                </c:pt>
                <c:pt idx="347">
                  <c:v>2.7760000000000158</c:v>
                </c:pt>
                <c:pt idx="348">
                  <c:v>2.7840000000000162</c:v>
                </c:pt>
                <c:pt idx="349">
                  <c:v>2.7920000000000162</c:v>
                </c:pt>
                <c:pt idx="350">
                  <c:v>2.8000000000000167</c:v>
                </c:pt>
                <c:pt idx="351">
                  <c:v>2.8080000000000167</c:v>
                </c:pt>
                <c:pt idx="352">
                  <c:v>2.8160000000000167</c:v>
                </c:pt>
                <c:pt idx="353">
                  <c:v>2.8240000000000172</c:v>
                </c:pt>
                <c:pt idx="354">
                  <c:v>2.8320000000000167</c:v>
                </c:pt>
                <c:pt idx="355">
                  <c:v>2.8400000000000172</c:v>
                </c:pt>
                <c:pt idx="356">
                  <c:v>2.8480000000000172</c:v>
                </c:pt>
                <c:pt idx="357">
                  <c:v>2.8560000000000167</c:v>
                </c:pt>
                <c:pt idx="358">
                  <c:v>2.8640000000000172</c:v>
                </c:pt>
                <c:pt idx="359">
                  <c:v>2.8720000000000168</c:v>
                </c:pt>
                <c:pt idx="360">
                  <c:v>2.8800000000000181</c:v>
                </c:pt>
                <c:pt idx="361">
                  <c:v>2.8880000000000181</c:v>
                </c:pt>
                <c:pt idx="362">
                  <c:v>2.8960000000000177</c:v>
                </c:pt>
                <c:pt idx="363">
                  <c:v>2.9040000000000181</c:v>
                </c:pt>
                <c:pt idx="364">
                  <c:v>2.9120000000000177</c:v>
                </c:pt>
                <c:pt idx="365">
                  <c:v>2.9200000000000181</c:v>
                </c:pt>
                <c:pt idx="366">
                  <c:v>2.9280000000000186</c:v>
                </c:pt>
                <c:pt idx="367">
                  <c:v>2.9360000000000182</c:v>
                </c:pt>
                <c:pt idx="368">
                  <c:v>2.9440000000000186</c:v>
                </c:pt>
                <c:pt idx="369">
                  <c:v>2.9520000000000182</c:v>
                </c:pt>
                <c:pt idx="370">
                  <c:v>2.9600000000000191</c:v>
                </c:pt>
                <c:pt idx="371">
                  <c:v>2.9680000000000191</c:v>
                </c:pt>
                <c:pt idx="372">
                  <c:v>2.9760000000000186</c:v>
                </c:pt>
                <c:pt idx="373">
                  <c:v>2.9840000000000191</c:v>
                </c:pt>
                <c:pt idx="374">
                  <c:v>2.9920000000000191</c:v>
                </c:pt>
                <c:pt idx="375">
                  <c:v>3.0000000000000195</c:v>
                </c:pt>
                <c:pt idx="376">
                  <c:v>3.0080000000000195</c:v>
                </c:pt>
                <c:pt idx="377">
                  <c:v>3.0160000000000191</c:v>
                </c:pt>
                <c:pt idx="378">
                  <c:v>3.02400000000002</c:v>
                </c:pt>
                <c:pt idx="379">
                  <c:v>3.0320000000000196</c:v>
                </c:pt>
                <c:pt idx="380">
                  <c:v>3.04000000000002</c:v>
                </c:pt>
                <c:pt idx="381">
                  <c:v>3.04800000000002</c:v>
                </c:pt>
                <c:pt idx="382">
                  <c:v>3.05600000000002</c:v>
                </c:pt>
                <c:pt idx="383">
                  <c:v>3.0640000000000205</c:v>
                </c:pt>
                <c:pt idx="384">
                  <c:v>3.07200000000002</c:v>
                </c:pt>
                <c:pt idx="385">
                  <c:v>3.0800000000000205</c:v>
                </c:pt>
                <c:pt idx="386">
                  <c:v>3.088000000000021</c:v>
                </c:pt>
                <c:pt idx="387">
                  <c:v>3.0960000000000205</c:v>
                </c:pt>
                <c:pt idx="388">
                  <c:v>3.104000000000021</c:v>
                </c:pt>
                <c:pt idx="389">
                  <c:v>3.1120000000000205</c:v>
                </c:pt>
                <c:pt idx="390">
                  <c:v>3.1200000000000214</c:v>
                </c:pt>
                <c:pt idx="391">
                  <c:v>3.1280000000000214</c:v>
                </c:pt>
                <c:pt idx="392">
                  <c:v>3.136000000000021</c:v>
                </c:pt>
                <c:pt idx="393">
                  <c:v>3.1440000000000214</c:v>
                </c:pt>
                <c:pt idx="394">
                  <c:v>3.152000000000021</c:v>
                </c:pt>
                <c:pt idx="395">
                  <c:v>3.1600000000000219</c:v>
                </c:pt>
                <c:pt idx="396">
                  <c:v>3.1680000000000219</c:v>
                </c:pt>
                <c:pt idx="397">
                  <c:v>3.1760000000000215</c:v>
                </c:pt>
                <c:pt idx="398">
                  <c:v>3.1840000000000228</c:v>
                </c:pt>
                <c:pt idx="399">
                  <c:v>3.1920000000000224</c:v>
                </c:pt>
                <c:pt idx="400">
                  <c:v>3.2000000000000228</c:v>
                </c:pt>
                <c:pt idx="401">
                  <c:v>3.2080000000000228</c:v>
                </c:pt>
                <c:pt idx="402">
                  <c:v>3.2160000000000228</c:v>
                </c:pt>
                <c:pt idx="403">
                  <c:v>3.2240000000000233</c:v>
                </c:pt>
                <c:pt idx="404">
                  <c:v>3.2320000000000229</c:v>
                </c:pt>
                <c:pt idx="405">
                  <c:v>3.2400000000000233</c:v>
                </c:pt>
                <c:pt idx="406">
                  <c:v>3.2480000000000238</c:v>
                </c:pt>
                <c:pt idx="407">
                  <c:v>3.2560000000000233</c:v>
                </c:pt>
                <c:pt idx="408">
                  <c:v>3.2640000000000238</c:v>
                </c:pt>
                <c:pt idx="409">
                  <c:v>3.2720000000000233</c:v>
                </c:pt>
                <c:pt idx="410">
                  <c:v>3.2800000000000242</c:v>
                </c:pt>
                <c:pt idx="411">
                  <c:v>3.2880000000000242</c:v>
                </c:pt>
                <c:pt idx="412">
                  <c:v>3.2960000000000238</c:v>
                </c:pt>
                <c:pt idx="413">
                  <c:v>3.3040000000000238</c:v>
                </c:pt>
                <c:pt idx="414">
                  <c:v>3.3120000000000238</c:v>
                </c:pt>
                <c:pt idx="415">
                  <c:v>3.3200000000000243</c:v>
                </c:pt>
                <c:pt idx="416">
                  <c:v>3.3280000000000243</c:v>
                </c:pt>
                <c:pt idx="417">
                  <c:v>3.3360000000000238</c:v>
                </c:pt>
                <c:pt idx="418">
                  <c:v>3.3440000000000247</c:v>
                </c:pt>
                <c:pt idx="419">
                  <c:v>3.3520000000000243</c:v>
                </c:pt>
                <c:pt idx="420">
                  <c:v>3.3600000000000247</c:v>
                </c:pt>
                <c:pt idx="421">
                  <c:v>3.3680000000000248</c:v>
                </c:pt>
                <c:pt idx="422">
                  <c:v>3.3760000000000243</c:v>
                </c:pt>
                <c:pt idx="423">
                  <c:v>3.3840000000000248</c:v>
                </c:pt>
                <c:pt idx="424">
                  <c:v>3.3920000000000243</c:v>
                </c:pt>
                <c:pt idx="425">
                  <c:v>3.4000000000000248</c:v>
                </c:pt>
                <c:pt idx="426">
                  <c:v>3.4080000000000257</c:v>
                </c:pt>
                <c:pt idx="427">
                  <c:v>3.4160000000000252</c:v>
                </c:pt>
                <c:pt idx="428">
                  <c:v>3.4240000000000257</c:v>
                </c:pt>
                <c:pt idx="429">
                  <c:v>3.4320000000000253</c:v>
                </c:pt>
                <c:pt idx="430">
                  <c:v>3.4400000000000261</c:v>
                </c:pt>
                <c:pt idx="431">
                  <c:v>3.4480000000000262</c:v>
                </c:pt>
                <c:pt idx="432">
                  <c:v>3.4560000000000257</c:v>
                </c:pt>
                <c:pt idx="433">
                  <c:v>3.4640000000000266</c:v>
                </c:pt>
                <c:pt idx="434">
                  <c:v>3.4720000000000262</c:v>
                </c:pt>
                <c:pt idx="435">
                  <c:v>3.4800000000000266</c:v>
                </c:pt>
                <c:pt idx="436">
                  <c:v>3.4880000000000271</c:v>
                </c:pt>
                <c:pt idx="437">
                  <c:v>3.4960000000000262</c:v>
                </c:pt>
                <c:pt idx="438">
                  <c:v>3.5040000000000271</c:v>
                </c:pt>
                <c:pt idx="439">
                  <c:v>3.5120000000000271</c:v>
                </c:pt>
                <c:pt idx="440">
                  <c:v>3.5200000000000271</c:v>
                </c:pt>
                <c:pt idx="441">
                  <c:v>3.5280000000000276</c:v>
                </c:pt>
                <c:pt idx="442">
                  <c:v>3.5360000000000267</c:v>
                </c:pt>
                <c:pt idx="443">
                  <c:v>3.5440000000000276</c:v>
                </c:pt>
                <c:pt idx="444">
                  <c:v>3.5520000000000276</c:v>
                </c:pt>
                <c:pt idx="445">
                  <c:v>3.5600000000000276</c:v>
                </c:pt>
                <c:pt idx="446">
                  <c:v>3.568000000000028</c:v>
                </c:pt>
                <c:pt idx="447">
                  <c:v>3.576000000000028</c:v>
                </c:pt>
                <c:pt idx="448">
                  <c:v>3.5840000000000281</c:v>
                </c:pt>
                <c:pt idx="449">
                  <c:v>3.5920000000000281</c:v>
                </c:pt>
                <c:pt idx="450">
                  <c:v>3.6000000000000281</c:v>
                </c:pt>
                <c:pt idx="451">
                  <c:v>3.6080000000000285</c:v>
                </c:pt>
                <c:pt idx="452">
                  <c:v>3.6160000000000285</c:v>
                </c:pt>
                <c:pt idx="453">
                  <c:v>3.6240000000000285</c:v>
                </c:pt>
                <c:pt idx="454">
                  <c:v>3.6320000000000285</c:v>
                </c:pt>
                <c:pt idx="455">
                  <c:v>3.6400000000000294</c:v>
                </c:pt>
                <c:pt idx="456">
                  <c:v>3.648000000000029</c:v>
                </c:pt>
                <c:pt idx="457">
                  <c:v>3.656000000000029</c:v>
                </c:pt>
                <c:pt idx="458">
                  <c:v>3.664000000000029</c:v>
                </c:pt>
                <c:pt idx="459">
                  <c:v>3.672000000000029</c:v>
                </c:pt>
                <c:pt idx="460">
                  <c:v>3.6800000000000299</c:v>
                </c:pt>
                <c:pt idx="461">
                  <c:v>3.6880000000000295</c:v>
                </c:pt>
                <c:pt idx="462">
                  <c:v>3.6960000000000295</c:v>
                </c:pt>
                <c:pt idx="463">
                  <c:v>3.7040000000000308</c:v>
                </c:pt>
                <c:pt idx="464">
                  <c:v>3.7120000000000295</c:v>
                </c:pt>
                <c:pt idx="465">
                  <c:v>3.7200000000000308</c:v>
                </c:pt>
                <c:pt idx="466">
                  <c:v>3.7280000000000313</c:v>
                </c:pt>
                <c:pt idx="467">
                  <c:v>3.7360000000000304</c:v>
                </c:pt>
                <c:pt idx="468">
                  <c:v>3.7440000000000313</c:v>
                </c:pt>
                <c:pt idx="469">
                  <c:v>3.7520000000000304</c:v>
                </c:pt>
                <c:pt idx="470">
                  <c:v>3.7600000000000313</c:v>
                </c:pt>
                <c:pt idx="471">
                  <c:v>3.7680000000000318</c:v>
                </c:pt>
                <c:pt idx="472">
                  <c:v>3.7760000000000309</c:v>
                </c:pt>
                <c:pt idx="473">
                  <c:v>3.7840000000000318</c:v>
                </c:pt>
                <c:pt idx="474">
                  <c:v>3.7920000000000318</c:v>
                </c:pt>
                <c:pt idx="475">
                  <c:v>3.8000000000000314</c:v>
                </c:pt>
                <c:pt idx="476">
                  <c:v>3.8080000000000318</c:v>
                </c:pt>
                <c:pt idx="477">
                  <c:v>3.8160000000000323</c:v>
                </c:pt>
                <c:pt idx="478">
                  <c:v>3.8240000000000318</c:v>
                </c:pt>
                <c:pt idx="479">
                  <c:v>3.8320000000000323</c:v>
                </c:pt>
                <c:pt idx="480">
                  <c:v>3.8400000000000332</c:v>
                </c:pt>
                <c:pt idx="481">
                  <c:v>3.8480000000000327</c:v>
                </c:pt>
                <c:pt idx="482">
                  <c:v>3.8560000000000327</c:v>
                </c:pt>
                <c:pt idx="483">
                  <c:v>3.8640000000000327</c:v>
                </c:pt>
                <c:pt idx="484">
                  <c:v>3.8720000000000327</c:v>
                </c:pt>
                <c:pt idx="485">
                  <c:v>3.8800000000000332</c:v>
                </c:pt>
                <c:pt idx="486">
                  <c:v>3.8880000000000332</c:v>
                </c:pt>
                <c:pt idx="487">
                  <c:v>3.8960000000000328</c:v>
                </c:pt>
                <c:pt idx="488">
                  <c:v>3.9040000000000341</c:v>
                </c:pt>
                <c:pt idx="489">
                  <c:v>3.9120000000000328</c:v>
                </c:pt>
                <c:pt idx="490">
                  <c:v>3.9200000000000341</c:v>
                </c:pt>
                <c:pt idx="491">
                  <c:v>3.9280000000000332</c:v>
                </c:pt>
                <c:pt idx="492">
                  <c:v>3.9360000000000337</c:v>
                </c:pt>
                <c:pt idx="493">
                  <c:v>3.9440000000000341</c:v>
                </c:pt>
                <c:pt idx="494">
                  <c:v>3.9520000000000337</c:v>
                </c:pt>
                <c:pt idx="495">
                  <c:v>3.9600000000000342</c:v>
                </c:pt>
                <c:pt idx="496">
                  <c:v>3.9680000000000346</c:v>
                </c:pt>
                <c:pt idx="497">
                  <c:v>3.9760000000000337</c:v>
                </c:pt>
                <c:pt idx="498">
                  <c:v>3.9840000000000346</c:v>
                </c:pt>
                <c:pt idx="499">
                  <c:v>3.9920000000000337</c:v>
                </c:pt>
                <c:pt idx="500">
                  <c:v>4.0000000000000355</c:v>
                </c:pt>
                <c:pt idx="501">
                  <c:v>4.0080000000000355</c:v>
                </c:pt>
                <c:pt idx="502">
                  <c:v>4.0160000000000338</c:v>
                </c:pt>
                <c:pt idx="503">
                  <c:v>4.0240000000000329</c:v>
                </c:pt>
                <c:pt idx="504">
                  <c:v>4.0320000000000338</c:v>
                </c:pt>
                <c:pt idx="505">
                  <c:v>4.0400000000000329</c:v>
                </c:pt>
                <c:pt idx="506">
                  <c:v>4.0480000000000329</c:v>
                </c:pt>
                <c:pt idx="507">
                  <c:v>4.056000000000032</c:v>
                </c:pt>
                <c:pt idx="508">
                  <c:v>4.0640000000000311</c:v>
                </c:pt>
                <c:pt idx="509">
                  <c:v>4.072000000000032</c:v>
                </c:pt>
                <c:pt idx="510">
                  <c:v>4.0800000000000312</c:v>
                </c:pt>
                <c:pt idx="511">
                  <c:v>4.0880000000000312</c:v>
                </c:pt>
                <c:pt idx="512">
                  <c:v>4.0960000000000303</c:v>
                </c:pt>
                <c:pt idx="513">
                  <c:v>4.1040000000000294</c:v>
                </c:pt>
                <c:pt idx="514">
                  <c:v>4.1120000000000294</c:v>
                </c:pt>
                <c:pt idx="515">
                  <c:v>4.1200000000000285</c:v>
                </c:pt>
                <c:pt idx="516">
                  <c:v>4.1280000000000285</c:v>
                </c:pt>
                <c:pt idx="517">
                  <c:v>4.1360000000000294</c:v>
                </c:pt>
                <c:pt idx="518">
                  <c:v>4.1440000000000285</c:v>
                </c:pt>
                <c:pt idx="519">
                  <c:v>4.1520000000000286</c:v>
                </c:pt>
                <c:pt idx="520">
                  <c:v>4.1600000000000277</c:v>
                </c:pt>
                <c:pt idx="521">
                  <c:v>4.1680000000000277</c:v>
                </c:pt>
                <c:pt idx="522">
                  <c:v>4.1760000000000286</c:v>
                </c:pt>
                <c:pt idx="523">
                  <c:v>4.1840000000000268</c:v>
                </c:pt>
                <c:pt idx="524">
                  <c:v>4.1920000000000268</c:v>
                </c:pt>
                <c:pt idx="525">
                  <c:v>4.2000000000000277</c:v>
                </c:pt>
                <c:pt idx="526">
                  <c:v>4.2080000000000268</c:v>
                </c:pt>
                <c:pt idx="527">
                  <c:v>4.2160000000000268</c:v>
                </c:pt>
                <c:pt idx="528">
                  <c:v>4.2240000000000251</c:v>
                </c:pt>
                <c:pt idx="529">
                  <c:v>4.232000000000026</c:v>
                </c:pt>
                <c:pt idx="530">
                  <c:v>4.240000000000026</c:v>
                </c:pt>
                <c:pt idx="531">
                  <c:v>4.2480000000000251</c:v>
                </c:pt>
                <c:pt idx="532">
                  <c:v>4.2560000000000251</c:v>
                </c:pt>
                <c:pt idx="533">
                  <c:v>4.2640000000000224</c:v>
                </c:pt>
                <c:pt idx="534">
                  <c:v>4.2720000000000233</c:v>
                </c:pt>
                <c:pt idx="535">
                  <c:v>4.2800000000000233</c:v>
                </c:pt>
                <c:pt idx="536">
                  <c:v>4.2880000000000233</c:v>
                </c:pt>
                <c:pt idx="537">
                  <c:v>4.2960000000000234</c:v>
                </c:pt>
                <c:pt idx="538">
                  <c:v>4.3040000000000225</c:v>
                </c:pt>
                <c:pt idx="539">
                  <c:v>4.3120000000000216</c:v>
                </c:pt>
                <c:pt idx="540">
                  <c:v>4.3200000000000216</c:v>
                </c:pt>
                <c:pt idx="541">
                  <c:v>4.3280000000000207</c:v>
                </c:pt>
                <c:pt idx="542">
                  <c:v>4.3360000000000216</c:v>
                </c:pt>
                <c:pt idx="543">
                  <c:v>4.3440000000000207</c:v>
                </c:pt>
                <c:pt idx="544">
                  <c:v>4.352000000000019</c:v>
                </c:pt>
                <c:pt idx="545">
                  <c:v>4.360000000000019</c:v>
                </c:pt>
                <c:pt idx="546">
                  <c:v>4.368000000000019</c:v>
                </c:pt>
                <c:pt idx="547">
                  <c:v>4.376000000000019</c:v>
                </c:pt>
                <c:pt idx="548">
                  <c:v>4.3840000000000181</c:v>
                </c:pt>
                <c:pt idx="549">
                  <c:v>4.3920000000000172</c:v>
                </c:pt>
                <c:pt idx="550">
                  <c:v>4.4000000000000181</c:v>
                </c:pt>
                <c:pt idx="551">
                  <c:v>4.4080000000000181</c:v>
                </c:pt>
                <c:pt idx="552">
                  <c:v>4.4160000000000172</c:v>
                </c:pt>
                <c:pt idx="553">
                  <c:v>4.4240000000000164</c:v>
                </c:pt>
                <c:pt idx="554">
                  <c:v>4.4320000000000173</c:v>
                </c:pt>
                <c:pt idx="555">
                  <c:v>4.4400000000000164</c:v>
                </c:pt>
                <c:pt idx="556">
                  <c:v>4.4480000000000164</c:v>
                </c:pt>
                <c:pt idx="557">
                  <c:v>4.4560000000000164</c:v>
                </c:pt>
                <c:pt idx="558">
                  <c:v>4.4640000000000155</c:v>
                </c:pt>
                <c:pt idx="559">
                  <c:v>4.4720000000000164</c:v>
                </c:pt>
                <c:pt idx="560">
                  <c:v>4.4800000000000155</c:v>
                </c:pt>
                <c:pt idx="561">
                  <c:v>4.4880000000000155</c:v>
                </c:pt>
                <c:pt idx="562">
                  <c:v>4.4960000000000155</c:v>
                </c:pt>
                <c:pt idx="563">
                  <c:v>4.5040000000000129</c:v>
                </c:pt>
                <c:pt idx="564">
                  <c:v>4.5120000000000129</c:v>
                </c:pt>
                <c:pt idx="565">
                  <c:v>4.5200000000000129</c:v>
                </c:pt>
                <c:pt idx="566">
                  <c:v>4.528000000000012</c:v>
                </c:pt>
                <c:pt idx="567">
                  <c:v>4.5360000000000129</c:v>
                </c:pt>
                <c:pt idx="568">
                  <c:v>4.544000000000012</c:v>
                </c:pt>
                <c:pt idx="569">
                  <c:v>4.5520000000000111</c:v>
                </c:pt>
                <c:pt idx="570">
                  <c:v>4.5600000000000112</c:v>
                </c:pt>
                <c:pt idx="571">
                  <c:v>4.5680000000000103</c:v>
                </c:pt>
                <c:pt idx="572">
                  <c:v>4.5760000000000112</c:v>
                </c:pt>
                <c:pt idx="573">
                  <c:v>4.5840000000000103</c:v>
                </c:pt>
                <c:pt idx="574">
                  <c:v>4.5920000000000094</c:v>
                </c:pt>
                <c:pt idx="575">
                  <c:v>4.6000000000000094</c:v>
                </c:pt>
                <c:pt idx="576">
                  <c:v>4.6080000000000094</c:v>
                </c:pt>
                <c:pt idx="577">
                  <c:v>4.6160000000000085</c:v>
                </c:pt>
                <c:pt idx="578">
                  <c:v>4.6240000000000077</c:v>
                </c:pt>
                <c:pt idx="579">
                  <c:v>4.6320000000000086</c:v>
                </c:pt>
                <c:pt idx="580">
                  <c:v>4.6400000000000086</c:v>
                </c:pt>
                <c:pt idx="581">
                  <c:v>4.6480000000000086</c:v>
                </c:pt>
                <c:pt idx="582">
                  <c:v>4.6560000000000077</c:v>
                </c:pt>
                <c:pt idx="583">
                  <c:v>4.6640000000000068</c:v>
                </c:pt>
                <c:pt idx="584">
                  <c:v>4.6720000000000077</c:v>
                </c:pt>
                <c:pt idx="585">
                  <c:v>4.6800000000000068</c:v>
                </c:pt>
                <c:pt idx="586">
                  <c:v>4.6880000000000068</c:v>
                </c:pt>
                <c:pt idx="587">
                  <c:v>4.6960000000000068</c:v>
                </c:pt>
                <c:pt idx="588">
                  <c:v>4.704000000000006</c:v>
                </c:pt>
                <c:pt idx="589">
                  <c:v>4.712000000000006</c:v>
                </c:pt>
                <c:pt idx="590">
                  <c:v>4.7200000000000051</c:v>
                </c:pt>
                <c:pt idx="591">
                  <c:v>4.7280000000000051</c:v>
                </c:pt>
                <c:pt idx="592">
                  <c:v>4.736000000000006</c:v>
                </c:pt>
                <c:pt idx="593">
                  <c:v>4.7440000000000042</c:v>
                </c:pt>
                <c:pt idx="594">
                  <c:v>4.7520000000000042</c:v>
                </c:pt>
                <c:pt idx="595">
                  <c:v>4.7600000000000042</c:v>
                </c:pt>
                <c:pt idx="596">
                  <c:v>4.7680000000000025</c:v>
                </c:pt>
                <c:pt idx="597">
                  <c:v>4.7760000000000034</c:v>
                </c:pt>
                <c:pt idx="598">
                  <c:v>4.7840000000000025</c:v>
                </c:pt>
                <c:pt idx="599">
                  <c:v>4.7920000000000025</c:v>
                </c:pt>
                <c:pt idx="600">
                  <c:v>4.8000000000000025</c:v>
                </c:pt>
                <c:pt idx="601">
                  <c:v>4.8080000000000016</c:v>
                </c:pt>
                <c:pt idx="602">
                  <c:v>4.8160000000000016</c:v>
                </c:pt>
                <c:pt idx="603">
                  <c:v>4.8240000000000007</c:v>
                </c:pt>
                <c:pt idx="604">
                  <c:v>4.8320000000000007</c:v>
                </c:pt>
                <c:pt idx="605">
                  <c:v>4.8400000000000007</c:v>
                </c:pt>
                <c:pt idx="606">
                  <c:v>4.8480000000000008</c:v>
                </c:pt>
                <c:pt idx="607">
                  <c:v>4.855999999999999</c:v>
                </c:pt>
                <c:pt idx="608">
                  <c:v>4.863999999999999</c:v>
                </c:pt>
                <c:pt idx="609">
                  <c:v>4.871999999999999</c:v>
                </c:pt>
                <c:pt idx="610">
                  <c:v>4.879999999999999</c:v>
                </c:pt>
                <c:pt idx="611">
                  <c:v>4.8879999999999981</c:v>
                </c:pt>
                <c:pt idx="612">
                  <c:v>4.8959999999999972</c:v>
                </c:pt>
                <c:pt idx="613">
                  <c:v>4.9039999999999981</c:v>
                </c:pt>
                <c:pt idx="614">
                  <c:v>4.9119999999999973</c:v>
                </c:pt>
                <c:pt idx="615">
                  <c:v>4.9199999999999973</c:v>
                </c:pt>
                <c:pt idx="616">
                  <c:v>4.9279999999999964</c:v>
                </c:pt>
                <c:pt idx="617">
                  <c:v>4.9359999999999964</c:v>
                </c:pt>
                <c:pt idx="618">
                  <c:v>4.9439999999999964</c:v>
                </c:pt>
                <c:pt idx="619">
                  <c:v>4.9519999999999964</c:v>
                </c:pt>
                <c:pt idx="620">
                  <c:v>4.9599999999999964</c:v>
                </c:pt>
                <c:pt idx="621">
                  <c:v>4.9679999999999955</c:v>
                </c:pt>
                <c:pt idx="622">
                  <c:v>4.9759999999999964</c:v>
                </c:pt>
                <c:pt idx="623">
                  <c:v>4.9839999999999955</c:v>
                </c:pt>
                <c:pt idx="624">
                  <c:v>4.9919999999999956</c:v>
                </c:pt>
                <c:pt idx="625">
                  <c:v>4.9999999999999938</c:v>
                </c:pt>
                <c:pt idx="626">
                  <c:v>5.0079999999999929</c:v>
                </c:pt>
                <c:pt idx="627">
                  <c:v>5.0159999999999929</c:v>
                </c:pt>
                <c:pt idx="628">
                  <c:v>5.023999999999992</c:v>
                </c:pt>
                <c:pt idx="629">
                  <c:v>5.0319999999999929</c:v>
                </c:pt>
                <c:pt idx="630">
                  <c:v>5.0399999999999929</c:v>
                </c:pt>
                <c:pt idx="631">
                  <c:v>5.0479999999999912</c:v>
                </c:pt>
                <c:pt idx="632">
                  <c:v>5.0559999999999912</c:v>
                </c:pt>
                <c:pt idx="633">
                  <c:v>5.0639999999999912</c:v>
                </c:pt>
                <c:pt idx="634">
                  <c:v>5.0719999999999912</c:v>
                </c:pt>
                <c:pt idx="635">
                  <c:v>5.0799999999999912</c:v>
                </c:pt>
                <c:pt idx="636">
                  <c:v>5.0879999999999894</c:v>
                </c:pt>
                <c:pt idx="637">
                  <c:v>5.0959999999999894</c:v>
                </c:pt>
                <c:pt idx="638">
                  <c:v>5.1039999999999894</c:v>
                </c:pt>
                <c:pt idx="639">
                  <c:v>5.1119999999999886</c:v>
                </c:pt>
                <c:pt idx="640">
                  <c:v>5.1199999999999886</c:v>
                </c:pt>
                <c:pt idx="641">
                  <c:v>5.1279999999999886</c:v>
                </c:pt>
                <c:pt idx="642">
                  <c:v>5.1359999999999886</c:v>
                </c:pt>
                <c:pt idx="643">
                  <c:v>5.1439999999999886</c:v>
                </c:pt>
                <c:pt idx="644">
                  <c:v>5.1519999999999877</c:v>
                </c:pt>
                <c:pt idx="645">
                  <c:v>5.1599999999999877</c:v>
                </c:pt>
                <c:pt idx="646">
                  <c:v>5.1679999999999868</c:v>
                </c:pt>
                <c:pt idx="647">
                  <c:v>5.1759999999999868</c:v>
                </c:pt>
                <c:pt idx="648">
                  <c:v>5.1839999999999868</c:v>
                </c:pt>
                <c:pt idx="649">
                  <c:v>5.1919999999999868</c:v>
                </c:pt>
                <c:pt idx="650">
                  <c:v>5.199999999999986</c:v>
                </c:pt>
                <c:pt idx="651">
                  <c:v>5.207999999999986</c:v>
                </c:pt>
                <c:pt idx="652">
                  <c:v>5.2159999999999851</c:v>
                </c:pt>
                <c:pt idx="653">
                  <c:v>5.2239999999999851</c:v>
                </c:pt>
                <c:pt idx="654">
                  <c:v>5.231999999999986</c:v>
                </c:pt>
                <c:pt idx="655">
                  <c:v>5.2399999999999851</c:v>
                </c:pt>
                <c:pt idx="656">
                  <c:v>5.2479999999999842</c:v>
                </c:pt>
                <c:pt idx="657">
                  <c:v>5.2559999999999842</c:v>
                </c:pt>
                <c:pt idx="658">
                  <c:v>5.2639999999999825</c:v>
                </c:pt>
                <c:pt idx="659">
                  <c:v>5.2719999999999834</c:v>
                </c:pt>
                <c:pt idx="660">
                  <c:v>5.2799999999999834</c:v>
                </c:pt>
                <c:pt idx="661">
                  <c:v>5.2879999999999825</c:v>
                </c:pt>
                <c:pt idx="662">
                  <c:v>5.2959999999999825</c:v>
                </c:pt>
                <c:pt idx="663">
                  <c:v>5.3039999999999816</c:v>
                </c:pt>
                <c:pt idx="664">
                  <c:v>5.3119999999999816</c:v>
                </c:pt>
                <c:pt idx="665">
                  <c:v>5.3199999999999816</c:v>
                </c:pt>
                <c:pt idx="666">
                  <c:v>5.3279999999999799</c:v>
                </c:pt>
                <c:pt idx="667">
                  <c:v>5.3359999999999808</c:v>
                </c:pt>
                <c:pt idx="668">
                  <c:v>5.3439999999999808</c:v>
                </c:pt>
                <c:pt idx="669">
                  <c:v>5.3519999999999799</c:v>
                </c:pt>
                <c:pt idx="670">
                  <c:v>5.3599999999999799</c:v>
                </c:pt>
                <c:pt idx="671">
                  <c:v>5.3679999999999781</c:v>
                </c:pt>
                <c:pt idx="672">
                  <c:v>5.375999999999979</c:v>
                </c:pt>
                <c:pt idx="673">
                  <c:v>5.383999999999979</c:v>
                </c:pt>
                <c:pt idx="674">
                  <c:v>5.3919999999999781</c:v>
                </c:pt>
                <c:pt idx="675">
                  <c:v>5.3999999999999782</c:v>
                </c:pt>
                <c:pt idx="676">
                  <c:v>5.4079999999999782</c:v>
                </c:pt>
                <c:pt idx="677">
                  <c:v>5.4159999999999773</c:v>
                </c:pt>
                <c:pt idx="678">
                  <c:v>5.4239999999999773</c:v>
                </c:pt>
                <c:pt idx="679">
                  <c:v>5.4319999999999782</c:v>
                </c:pt>
                <c:pt idx="680">
                  <c:v>5.4399999999999773</c:v>
                </c:pt>
                <c:pt idx="681">
                  <c:v>5.4479999999999764</c:v>
                </c:pt>
                <c:pt idx="682">
                  <c:v>5.4559999999999764</c:v>
                </c:pt>
                <c:pt idx="683">
                  <c:v>5.4639999999999764</c:v>
                </c:pt>
                <c:pt idx="684">
                  <c:v>5.4719999999999773</c:v>
                </c:pt>
                <c:pt idx="685">
                  <c:v>5.4799999999999764</c:v>
                </c:pt>
                <c:pt idx="686">
                  <c:v>5.4879999999999756</c:v>
                </c:pt>
                <c:pt idx="687">
                  <c:v>5.4959999999999756</c:v>
                </c:pt>
                <c:pt idx="688">
                  <c:v>5.5039999999999738</c:v>
                </c:pt>
                <c:pt idx="689">
                  <c:v>5.5119999999999738</c:v>
                </c:pt>
                <c:pt idx="690">
                  <c:v>5.5199999999999729</c:v>
                </c:pt>
                <c:pt idx="691">
                  <c:v>5.527999999999972</c:v>
                </c:pt>
                <c:pt idx="692">
                  <c:v>5.5359999999999729</c:v>
                </c:pt>
                <c:pt idx="693">
                  <c:v>5.5439999999999721</c:v>
                </c:pt>
                <c:pt idx="694">
                  <c:v>5.5519999999999721</c:v>
                </c:pt>
                <c:pt idx="695">
                  <c:v>5.5599999999999721</c:v>
                </c:pt>
                <c:pt idx="696">
                  <c:v>5.5679999999999703</c:v>
                </c:pt>
                <c:pt idx="697">
                  <c:v>5.5759999999999712</c:v>
                </c:pt>
                <c:pt idx="698">
                  <c:v>5.5839999999999703</c:v>
                </c:pt>
                <c:pt idx="699">
                  <c:v>5.5919999999999703</c:v>
                </c:pt>
                <c:pt idx="700">
                  <c:v>5.5999999999999703</c:v>
                </c:pt>
                <c:pt idx="701">
                  <c:v>5.6079999999999695</c:v>
                </c:pt>
                <c:pt idx="702">
                  <c:v>5.6159999999999695</c:v>
                </c:pt>
                <c:pt idx="703">
                  <c:v>5.6239999999999695</c:v>
                </c:pt>
                <c:pt idx="704">
                  <c:v>5.6319999999999695</c:v>
                </c:pt>
                <c:pt idx="705">
                  <c:v>5.6399999999999695</c:v>
                </c:pt>
                <c:pt idx="706">
                  <c:v>5.6479999999999677</c:v>
                </c:pt>
                <c:pt idx="707">
                  <c:v>5.6559999999999677</c:v>
                </c:pt>
                <c:pt idx="708">
                  <c:v>5.6639999999999677</c:v>
                </c:pt>
                <c:pt idx="709">
                  <c:v>5.6719999999999677</c:v>
                </c:pt>
                <c:pt idx="710">
                  <c:v>5.6799999999999677</c:v>
                </c:pt>
                <c:pt idx="711">
                  <c:v>5.6879999999999669</c:v>
                </c:pt>
                <c:pt idx="712">
                  <c:v>5.695999999999966</c:v>
                </c:pt>
                <c:pt idx="713">
                  <c:v>5.7039999999999669</c:v>
                </c:pt>
                <c:pt idx="714">
                  <c:v>5.7119999999999669</c:v>
                </c:pt>
                <c:pt idx="715">
                  <c:v>5.719999999999966</c:v>
                </c:pt>
                <c:pt idx="716">
                  <c:v>5.7279999999999651</c:v>
                </c:pt>
                <c:pt idx="717">
                  <c:v>5.7359999999999651</c:v>
                </c:pt>
                <c:pt idx="718">
                  <c:v>5.7439999999999651</c:v>
                </c:pt>
                <c:pt idx="719">
                  <c:v>5.7519999999999651</c:v>
                </c:pt>
                <c:pt idx="720">
                  <c:v>5.7599999999999634</c:v>
                </c:pt>
                <c:pt idx="721">
                  <c:v>5.7679999999999625</c:v>
                </c:pt>
                <c:pt idx="722">
                  <c:v>5.7759999999999634</c:v>
                </c:pt>
                <c:pt idx="723">
                  <c:v>5.7839999999999634</c:v>
                </c:pt>
                <c:pt idx="724">
                  <c:v>5.7919999999999634</c:v>
                </c:pt>
                <c:pt idx="725">
                  <c:v>5.7999999999999625</c:v>
                </c:pt>
                <c:pt idx="726">
                  <c:v>5.8079999999999616</c:v>
                </c:pt>
                <c:pt idx="727">
                  <c:v>5.8159999999999616</c:v>
                </c:pt>
                <c:pt idx="728">
                  <c:v>5.8239999999999608</c:v>
                </c:pt>
                <c:pt idx="729">
                  <c:v>5.8319999999999617</c:v>
                </c:pt>
                <c:pt idx="730">
                  <c:v>5.8399999999999617</c:v>
                </c:pt>
                <c:pt idx="731">
                  <c:v>5.847999999999959</c:v>
                </c:pt>
                <c:pt idx="732">
                  <c:v>5.855999999999959</c:v>
                </c:pt>
                <c:pt idx="733">
                  <c:v>5.8639999999999581</c:v>
                </c:pt>
                <c:pt idx="734">
                  <c:v>5.871999999999959</c:v>
                </c:pt>
                <c:pt idx="735">
                  <c:v>5.879999999999959</c:v>
                </c:pt>
                <c:pt idx="736">
                  <c:v>5.8879999999999573</c:v>
                </c:pt>
                <c:pt idx="737">
                  <c:v>5.8959999999999573</c:v>
                </c:pt>
                <c:pt idx="738">
                  <c:v>5.9039999999999582</c:v>
                </c:pt>
                <c:pt idx="739">
                  <c:v>5.9119999999999573</c:v>
                </c:pt>
                <c:pt idx="740">
                  <c:v>5.9199999999999573</c:v>
                </c:pt>
                <c:pt idx="741">
                  <c:v>5.9279999999999564</c:v>
                </c:pt>
                <c:pt idx="742">
                  <c:v>5.9359999999999564</c:v>
                </c:pt>
                <c:pt idx="743">
                  <c:v>5.9439999999999564</c:v>
                </c:pt>
                <c:pt idx="744">
                  <c:v>5.9519999999999564</c:v>
                </c:pt>
                <c:pt idx="745">
                  <c:v>5.9599999999999564</c:v>
                </c:pt>
                <c:pt idx="746">
                  <c:v>5.9679999999999556</c:v>
                </c:pt>
                <c:pt idx="747">
                  <c:v>5.9759999999999556</c:v>
                </c:pt>
                <c:pt idx="748">
                  <c:v>5.9839999999999556</c:v>
                </c:pt>
                <c:pt idx="749">
                  <c:v>5.9919999999999556</c:v>
                </c:pt>
                <c:pt idx="750">
                  <c:v>5.9999999999999538</c:v>
                </c:pt>
                <c:pt idx="751">
                  <c:v>6.0079999999999529</c:v>
                </c:pt>
                <c:pt idx="752">
                  <c:v>6.0159999999999529</c:v>
                </c:pt>
                <c:pt idx="753">
                  <c:v>6.0239999999999521</c:v>
                </c:pt>
                <c:pt idx="754">
                  <c:v>6.031999999999953</c:v>
                </c:pt>
                <c:pt idx="755">
                  <c:v>6.0399999999999521</c:v>
                </c:pt>
                <c:pt idx="756">
                  <c:v>6.0479999999999512</c:v>
                </c:pt>
                <c:pt idx="757">
                  <c:v>6.0559999999999512</c:v>
                </c:pt>
                <c:pt idx="758">
                  <c:v>6.0639999999999503</c:v>
                </c:pt>
                <c:pt idx="759">
                  <c:v>6.0719999999999512</c:v>
                </c:pt>
                <c:pt idx="760">
                  <c:v>6.0799999999999512</c:v>
                </c:pt>
                <c:pt idx="761">
                  <c:v>6.0879999999999495</c:v>
                </c:pt>
                <c:pt idx="762">
                  <c:v>6.0959999999999495</c:v>
                </c:pt>
                <c:pt idx="763">
                  <c:v>6.1039999999999495</c:v>
                </c:pt>
                <c:pt idx="764">
                  <c:v>6.1119999999999495</c:v>
                </c:pt>
                <c:pt idx="765">
                  <c:v>6.1199999999999495</c:v>
                </c:pt>
                <c:pt idx="766">
                  <c:v>6.1279999999999477</c:v>
                </c:pt>
                <c:pt idx="767">
                  <c:v>6.1359999999999486</c:v>
                </c:pt>
                <c:pt idx="768">
                  <c:v>6.1439999999999486</c:v>
                </c:pt>
                <c:pt idx="769">
                  <c:v>6.1519999999999477</c:v>
                </c:pt>
                <c:pt idx="770">
                  <c:v>6.1599999999999477</c:v>
                </c:pt>
                <c:pt idx="771">
                  <c:v>6.1679999999999469</c:v>
                </c:pt>
                <c:pt idx="772">
                  <c:v>6.1759999999999469</c:v>
                </c:pt>
                <c:pt idx="773">
                  <c:v>6.1839999999999469</c:v>
                </c:pt>
                <c:pt idx="774">
                  <c:v>6.1919999999999469</c:v>
                </c:pt>
                <c:pt idx="775">
                  <c:v>6.199999999999946</c:v>
                </c:pt>
                <c:pt idx="776">
                  <c:v>6.207999999999946</c:v>
                </c:pt>
                <c:pt idx="777">
                  <c:v>6.2159999999999451</c:v>
                </c:pt>
                <c:pt idx="778">
                  <c:v>6.2239999999999451</c:v>
                </c:pt>
                <c:pt idx="779">
                  <c:v>6.231999999999946</c:v>
                </c:pt>
                <c:pt idx="780">
                  <c:v>6.2399999999999451</c:v>
                </c:pt>
                <c:pt idx="781">
                  <c:v>6.2479999999999443</c:v>
                </c:pt>
                <c:pt idx="782">
                  <c:v>6.2559999999999443</c:v>
                </c:pt>
                <c:pt idx="783">
                  <c:v>6.2639999999999425</c:v>
                </c:pt>
                <c:pt idx="784">
                  <c:v>6.2719999999999434</c:v>
                </c:pt>
                <c:pt idx="785">
                  <c:v>6.2799999999999434</c:v>
                </c:pt>
                <c:pt idx="786">
                  <c:v>6.2879999999999425</c:v>
                </c:pt>
                <c:pt idx="787">
                  <c:v>6.2959999999999425</c:v>
                </c:pt>
                <c:pt idx="788">
                  <c:v>6.3039999999999417</c:v>
                </c:pt>
                <c:pt idx="789">
                  <c:v>6.3119999999999417</c:v>
                </c:pt>
                <c:pt idx="790">
                  <c:v>6.3199999999999417</c:v>
                </c:pt>
                <c:pt idx="791">
                  <c:v>6.3279999999999399</c:v>
                </c:pt>
                <c:pt idx="792">
                  <c:v>6.3359999999999408</c:v>
                </c:pt>
                <c:pt idx="793">
                  <c:v>6.3439999999999399</c:v>
                </c:pt>
                <c:pt idx="794">
                  <c:v>6.3519999999999399</c:v>
                </c:pt>
                <c:pt idx="795">
                  <c:v>6.3599999999999399</c:v>
                </c:pt>
                <c:pt idx="796">
                  <c:v>6.367999999999939</c:v>
                </c:pt>
                <c:pt idx="797">
                  <c:v>6.375999999999939</c:v>
                </c:pt>
                <c:pt idx="798">
                  <c:v>6.3839999999999391</c:v>
                </c:pt>
                <c:pt idx="799">
                  <c:v>6.3919999999999382</c:v>
                </c:pt>
                <c:pt idx="800">
                  <c:v>6.3999999999999382</c:v>
                </c:pt>
                <c:pt idx="801">
                  <c:v>6.4079999999999382</c:v>
                </c:pt>
                <c:pt idx="802">
                  <c:v>6.4159999999999373</c:v>
                </c:pt>
                <c:pt idx="803">
                  <c:v>6.4239999999999373</c:v>
                </c:pt>
                <c:pt idx="804">
                  <c:v>6.4319999999999382</c:v>
                </c:pt>
                <c:pt idx="805">
                  <c:v>6.4399999999999373</c:v>
                </c:pt>
                <c:pt idx="806">
                  <c:v>6.4479999999999364</c:v>
                </c:pt>
                <c:pt idx="807">
                  <c:v>6.4559999999999365</c:v>
                </c:pt>
                <c:pt idx="808">
                  <c:v>6.4639999999999365</c:v>
                </c:pt>
                <c:pt idx="809">
                  <c:v>6.4719999999999374</c:v>
                </c:pt>
                <c:pt idx="810">
                  <c:v>6.4799999999999365</c:v>
                </c:pt>
                <c:pt idx="811">
                  <c:v>6.4879999999999356</c:v>
                </c:pt>
                <c:pt idx="812">
                  <c:v>6.4959999999999356</c:v>
                </c:pt>
                <c:pt idx="813">
                  <c:v>6.5039999999999338</c:v>
                </c:pt>
                <c:pt idx="814">
                  <c:v>6.5119999999999338</c:v>
                </c:pt>
                <c:pt idx="815">
                  <c:v>6.519999999999933</c:v>
                </c:pt>
                <c:pt idx="816">
                  <c:v>6.5279999999999321</c:v>
                </c:pt>
                <c:pt idx="817">
                  <c:v>6.535999999999933</c:v>
                </c:pt>
                <c:pt idx="818">
                  <c:v>6.5439999999999321</c:v>
                </c:pt>
                <c:pt idx="819">
                  <c:v>6.5519999999999321</c:v>
                </c:pt>
                <c:pt idx="820">
                  <c:v>6.5599999999999321</c:v>
                </c:pt>
                <c:pt idx="821">
                  <c:v>6.5679999999999303</c:v>
                </c:pt>
                <c:pt idx="822">
                  <c:v>6.5759999999999312</c:v>
                </c:pt>
                <c:pt idx="823">
                  <c:v>6.5839999999999304</c:v>
                </c:pt>
                <c:pt idx="824">
                  <c:v>6.5919999999999304</c:v>
                </c:pt>
                <c:pt idx="825">
                  <c:v>6.5999999999999304</c:v>
                </c:pt>
                <c:pt idx="826">
                  <c:v>6.6079999999999295</c:v>
                </c:pt>
                <c:pt idx="827">
                  <c:v>6.6159999999999295</c:v>
                </c:pt>
                <c:pt idx="828">
                  <c:v>6.6239999999999295</c:v>
                </c:pt>
                <c:pt idx="829">
                  <c:v>6.6319999999999295</c:v>
                </c:pt>
                <c:pt idx="830">
                  <c:v>6.6399999999999295</c:v>
                </c:pt>
                <c:pt idx="831">
                  <c:v>6.6479999999999277</c:v>
                </c:pt>
                <c:pt idx="832">
                  <c:v>6.6559999999999278</c:v>
                </c:pt>
                <c:pt idx="833">
                  <c:v>6.6639999999999278</c:v>
                </c:pt>
                <c:pt idx="834">
                  <c:v>6.6719999999999278</c:v>
                </c:pt>
                <c:pt idx="835">
                  <c:v>6.6799999999999278</c:v>
                </c:pt>
                <c:pt idx="836">
                  <c:v>6.6879999999999269</c:v>
                </c:pt>
                <c:pt idx="837">
                  <c:v>6.695999999999926</c:v>
                </c:pt>
                <c:pt idx="838">
                  <c:v>6.7039999999999269</c:v>
                </c:pt>
                <c:pt idx="839">
                  <c:v>6.7119999999999269</c:v>
                </c:pt>
                <c:pt idx="840">
                  <c:v>6.719999999999926</c:v>
                </c:pt>
                <c:pt idx="841">
                  <c:v>6.7279999999999252</c:v>
                </c:pt>
                <c:pt idx="842">
                  <c:v>6.7359999999999252</c:v>
                </c:pt>
                <c:pt idx="843">
                  <c:v>6.7439999999999252</c:v>
                </c:pt>
                <c:pt idx="844">
                  <c:v>6.7519999999999252</c:v>
                </c:pt>
                <c:pt idx="845">
                  <c:v>6.7599999999999234</c:v>
                </c:pt>
                <c:pt idx="846">
                  <c:v>6.7679999999999225</c:v>
                </c:pt>
                <c:pt idx="847">
                  <c:v>6.7759999999999234</c:v>
                </c:pt>
                <c:pt idx="848">
                  <c:v>6.7839999999999234</c:v>
                </c:pt>
                <c:pt idx="849">
                  <c:v>6.7919999999999234</c:v>
                </c:pt>
                <c:pt idx="850">
                  <c:v>6.7999999999999226</c:v>
                </c:pt>
                <c:pt idx="851">
                  <c:v>6.8079999999999217</c:v>
                </c:pt>
                <c:pt idx="852">
                  <c:v>6.8159999999999217</c:v>
                </c:pt>
                <c:pt idx="853">
                  <c:v>6.8239999999999208</c:v>
                </c:pt>
                <c:pt idx="854">
                  <c:v>6.8319999999999217</c:v>
                </c:pt>
                <c:pt idx="855">
                  <c:v>6.8399999999999217</c:v>
                </c:pt>
                <c:pt idx="856">
                  <c:v>6.847999999999919</c:v>
                </c:pt>
                <c:pt idx="857">
                  <c:v>6.855999999999919</c:v>
                </c:pt>
                <c:pt idx="858">
                  <c:v>6.8639999999999182</c:v>
                </c:pt>
                <c:pt idx="859">
                  <c:v>6.8719999999999191</c:v>
                </c:pt>
                <c:pt idx="860">
                  <c:v>6.8799999999999191</c:v>
                </c:pt>
                <c:pt idx="861">
                  <c:v>6.8879999999999173</c:v>
                </c:pt>
                <c:pt idx="862">
                  <c:v>6.8959999999999173</c:v>
                </c:pt>
                <c:pt idx="863">
                  <c:v>6.9039999999999182</c:v>
                </c:pt>
                <c:pt idx="864">
                  <c:v>6.9119999999999173</c:v>
                </c:pt>
                <c:pt idx="865">
                  <c:v>6.9199999999999173</c:v>
                </c:pt>
                <c:pt idx="866">
                  <c:v>6.9279999999999164</c:v>
                </c:pt>
                <c:pt idx="867">
                  <c:v>6.9359999999999173</c:v>
                </c:pt>
                <c:pt idx="868">
                  <c:v>6.9439999999999173</c:v>
                </c:pt>
                <c:pt idx="869">
                  <c:v>6.9519999999999165</c:v>
                </c:pt>
                <c:pt idx="870">
                  <c:v>6.9599999999999165</c:v>
                </c:pt>
                <c:pt idx="871">
                  <c:v>6.9679999999999156</c:v>
                </c:pt>
                <c:pt idx="872">
                  <c:v>6.9759999999999165</c:v>
                </c:pt>
                <c:pt idx="873">
                  <c:v>6.9839999999999156</c:v>
                </c:pt>
                <c:pt idx="874">
                  <c:v>6.9919999999999156</c:v>
                </c:pt>
                <c:pt idx="875">
                  <c:v>6.9999999999999156</c:v>
                </c:pt>
                <c:pt idx="876">
                  <c:v>7.0079999999999147</c:v>
                </c:pt>
                <c:pt idx="877">
                  <c:v>7.0159999999999147</c:v>
                </c:pt>
                <c:pt idx="878">
                  <c:v>7.0239999999999148</c:v>
                </c:pt>
                <c:pt idx="879">
                  <c:v>7.0319999999999139</c:v>
                </c:pt>
                <c:pt idx="880">
                  <c:v>7.0399999999999139</c:v>
                </c:pt>
                <c:pt idx="881">
                  <c:v>7.047999999999913</c:v>
                </c:pt>
                <c:pt idx="882">
                  <c:v>7.055999999999913</c:v>
                </c:pt>
                <c:pt idx="883">
                  <c:v>7.063999999999913</c:v>
                </c:pt>
                <c:pt idx="884">
                  <c:v>7.071999999999913</c:v>
                </c:pt>
                <c:pt idx="885">
                  <c:v>7.079999999999913</c:v>
                </c:pt>
                <c:pt idx="886">
                  <c:v>7.0879999999999121</c:v>
                </c:pt>
                <c:pt idx="887">
                  <c:v>7.0959999999999122</c:v>
                </c:pt>
                <c:pt idx="888">
                  <c:v>7.1039999999999122</c:v>
                </c:pt>
                <c:pt idx="889">
                  <c:v>7.1119999999999122</c:v>
                </c:pt>
                <c:pt idx="890">
                  <c:v>7.1199999999999113</c:v>
                </c:pt>
                <c:pt idx="891">
                  <c:v>7.1279999999999104</c:v>
                </c:pt>
                <c:pt idx="892">
                  <c:v>7.1359999999999113</c:v>
                </c:pt>
                <c:pt idx="893">
                  <c:v>7.1439999999999113</c:v>
                </c:pt>
                <c:pt idx="894">
                  <c:v>7.1519999999999113</c:v>
                </c:pt>
                <c:pt idx="895">
                  <c:v>7.1599999999999104</c:v>
                </c:pt>
                <c:pt idx="896">
                  <c:v>7.1679999999999096</c:v>
                </c:pt>
                <c:pt idx="897">
                  <c:v>7.1759999999999105</c:v>
                </c:pt>
                <c:pt idx="898">
                  <c:v>7.1839999999999105</c:v>
                </c:pt>
                <c:pt idx="899">
                  <c:v>7.1919999999999105</c:v>
                </c:pt>
                <c:pt idx="900">
                  <c:v>7.1999999999999105</c:v>
                </c:pt>
                <c:pt idx="901">
                  <c:v>7.2079999999999105</c:v>
                </c:pt>
                <c:pt idx="902">
                  <c:v>7.2159999999999105</c:v>
                </c:pt>
                <c:pt idx="903">
                  <c:v>7.2239999999999105</c:v>
                </c:pt>
                <c:pt idx="904">
                  <c:v>7.2319999999999114</c:v>
                </c:pt>
                <c:pt idx="905">
                  <c:v>7.2399999999999114</c:v>
                </c:pt>
                <c:pt idx="906">
                  <c:v>7.2479999999999096</c:v>
                </c:pt>
                <c:pt idx="907">
                  <c:v>7.2559999999999096</c:v>
                </c:pt>
                <c:pt idx="908">
                  <c:v>7.2639999999999096</c:v>
                </c:pt>
                <c:pt idx="909">
                  <c:v>7.2719999999999105</c:v>
                </c:pt>
                <c:pt idx="910">
                  <c:v>7.2799999999999105</c:v>
                </c:pt>
                <c:pt idx="911">
                  <c:v>7.2879999999999097</c:v>
                </c:pt>
                <c:pt idx="912">
                  <c:v>7.2959999999999088</c:v>
                </c:pt>
                <c:pt idx="913">
                  <c:v>7.3039999999999088</c:v>
                </c:pt>
                <c:pt idx="914">
                  <c:v>7.3119999999999088</c:v>
                </c:pt>
                <c:pt idx="915">
                  <c:v>7.3199999999999088</c:v>
                </c:pt>
                <c:pt idx="916">
                  <c:v>7.3279999999999079</c:v>
                </c:pt>
                <c:pt idx="917">
                  <c:v>7.3359999999999079</c:v>
                </c:pt>
                <c:pt idx="918">
                  <c:v>7.3439999999999079</c:v>
                </c:pt>
                <c:pt idx="919">
                  <c:v>7.3519999999999079</c:v>
                </c:pt>
                <c:pt idx="920">
                  <c:v>7.3599999999999079</c:v>
                </c:pt>
                <c:pt idx="921">
                  <c:v>7.3679999999999071</c:v>
                </c:pt>
                <c:pt idx="922">
                  <c:v>7.375999999999908</c:v>
                </c:pt>
                <c:pt idx="923">
                  <c:v>7.3839999999999071</c:v>
                </c:pt>
                <c:pt idx="924">
                  <c:v>7.3919999999999071</c:v>
                </c:pt>
                <c:pt idx="925">
                  <c:v>7.3999999999999071</c:v>
                </c:pt>
                <c:pt idx="926">
                  <c:v>7.4079999999999071</c:v>
                </c:pt>
                <c:pt idx="927">
                  <c:v>7.4159999999999071</c:v>
                </c:pt>
                <c:pt idx="928">
                  <c:v>7.4239999999999062</c:v>
                </c:pt>
                <c:pt idx="929">
                  <c:v>7.4319999999999071</c:v>
                </c:pt>
                <c:pt idx="930">
                  <c:v>7.4399999999999071</c:v>
                </c:pt>
                <c:pt idx="931">
                  <c:v>7.4479999999999063</c:v>
                </c:pt>
                <c:pt idx="932">
                  <c:v>7.4559999999999063</c:v>
                </c:pt>
                <c:pt idx="933">
                  <c:v>7.4639999999999054</c:v>
                </c:pt>
                <c:pt idx="934">
                  <c:v>7.4719999999999063</c:v>
                </c:pt>
                <c:pt idx="935">
                  <c:v>7.4799999999999063</c:v>
                </c:pt>
                <c:pt idx="936">
                  <c:v>7.4879999999999054</c:v>
                </c:pt>
                <c:pt idx="937">
                  <c:v>7.4959999999999054</c:v>
                </c:pt>
                <c:pt idx="938">
                  <c:v>7.5039999999999054</c:v>
                </c:pt>
                <c:pt idx="939">
                  <c:v>7.5119999999999054</c:v>
                </c:pt>
                <c:pt idx="940">
                  <c:v>7.5199999999999054</c:v>
                </c:pt>
                <c:pt idx="941">
                  <c:v>7.5279999999999045</c:v>
                </c:pt>
                <c:pt idx="942">
                  <c:v>7.5359999999999054</c:v>
                </c:pt>
                <c:pt idx="943">
                  <c:v>7.5439999999999037</c:v>
                </c:pt>
                <c:pt idx="944">
                  <c:v>7.5519999999999037</c:v>
                </c:pt>
                <c:pt idx="945">
                  <c:v>7.5599999999999037</c:v>
                </c:pt>
                <c:pt idx="946">
                  <c:v>7.5679999999999028</c:v>
                </c:pt>
                <c:pt idx="947">
                  <c:v>7.5759999999999037</c:v>
                </c:pt>
                <c:pt idx="948">
                  <c:v>7.5839999999999028</c:v>
                </c:pt>
                <c:pt idx="949">
                  <c:v>7.5919999999999028</c:v>
                </c:pt>
                <c:pt idx="950">
                  <c:v>7.5999999999999028</c:v>
                </c:pt>
                <c:pt idx="951">
                  <c:v>7.607999999999902</c:v>
                </c:pt>
                <c:pt idx="952">
                  <c:v>7.615999999999902</c:v>
                </c:pt>
                <c:pt idx="953">
                  <c:v>7.623999999999902</c:v>
                </c:pt>
                <c:pt idx="954">
                  <c:v>7.631999999999902</c:v>
                </c:pt>
                <c:pt idx="955">
                  <c:v>7.639999999999902</c:v>
                </c:pt>
                <c:pt idx="956">
                  <c:v>7.6479999999999011</c:v>
                </c:pt>
                <c:pt idx="957">
                  <c:v>7.6559999999999011</c:v>
                </c:pt>
                <c:pt idx="958">
                  <c:v>7.6639999999999011</c:v>
                </c:pt>
                <c:pt idx="959">
                  <c:v>7.671999999999902</c:v>
                </c:pt>
                <c:pt idx="960">
                  <c:v>7.6799999999999011</c:v>
                </c:pt>
                <c:pt idx="961">
                  <c:v>7.6879999999999002</c:v>
                </c:pt>
                <c:pt idx="962">
                  <c:v>7.6959999999999003</c:v>
                </c:pt>
                <c:pt idx="963">
                  <c:v>7.7039999999999011</c:v>
                </c:pt>
                <c:pt idx="964">
                  <c:v>7.7119999999999012</c:v>
                </c:pt>
                <c:pt idx="965">
                  <c:v>7.7199999999999012</c:v>
                </c:pt>
                <c:pt idx="966">
                  <c:v>7.7279999999998994</c:v>
                </c:pt>
                <c:pt idx="967">
                  <c:v>7.7359999999999003</c:v>
                </c:pt>
                <c:pt idx="968">
                  <c:v>7.7439999999999003</c:v>
                </c:pt>
                <c:pt idx="969">
                  <c:v>7.7519999999999003</c:v>
                </c:pt>
                <c:pt idx="970">
                  <c:v>7.7599999999999003</c:v>
                </c:pt>
                <c:pt idx="971">
                  <c:v>7.7679999999998994</c:v>
                </c:pt>
                <c:pt idx="972">
                  <c:v>7.7759999999998994</c:v>
                </c:pt>
                <c:pt idx="973">
                  <c:v>7.7839999999998994</c:v>
                </c:pt>
                <c:pt idx="974">
                  <c:v>7.7919999999999003</c:v>
                </c:pt>
                <c:pt idx="975">
                  <c:v>7.7999999999999003</c:v>
                </c:pt>
                <c:pt idx="976">
                  <c:v>7.8079999999998995</c:v>
                </c:pt>
                <c:pt idx="977">
                  <c:v>7.8159999999998995</c:v>
                </c:pt>
                <c:pt idx="978">
                  <c:v>7.8239999999998986</c:v>
                </c:pt>
                <c:pt idx="979">
                  <c:v>7.8319999999998995</c:v>
                </c:pt>
                <c:pt idx="980">
                  <c:v>7.8399999999998995</c:v>
                </c:pt>
                <c:pt idx="981">
                  <c:v>7.8479999999998986</c:v>
                </c:pt>
                <c:pt idx="982">
                  <c:v>7.8559999999998986</c:v>
                </c:pt>
                <c:pt idx="983">
                  <c:v>7.8639999999998986</c:v>
                </c:pt>
                <c:pt idx="984">
                  <c:v>7.8719999999998986</c:v>
                </c:pt>
                <c:pt idx="985">
                  <c:v>7.8799999999998986</c:v>
                </c:pt>
                <c:pt idx="986">
                  <c:v>7.8879999999998978</c:v>
                </c:pt>
                <c:pt idx="987">
                  <c:v>7.8959999999998978</c:v>
                </c:pt>
                <c:pt idx="988">
                  <c:v>7.9039999999998978</c:v>
                </c:pt>
                <c:pt idx="989">
                  <c:v>7.9119999999998978</c:v>
                </c:pt>
                <c:pt idx="990">
                  <c:v>7.9199999999998969</c:v>
                </c:pt>
                <c:pt idx="991">
                  <c:v>7.9279999999998951</c:v>
                </c:pt>
                <c:pt idx="992">
                  <c:v>7.935999999999896</c:v>
                </c:pt>
                <c:pt idx="993">
                  <c:v>7.9439999999998951</c:v>
                </c:pt>
                <c:pt idx="994">
                  <c:v>7.9519999999998934</c:v>
                </c:pt>
                <c:pt idx="995">
                  <c:v>7.9599999999998934</c:v>
                </c:pt>
                <c:pt idx="996">
                  <c:v>7.9679999999998925</c:v>
                </c:pt>
                <c:pt idx="997">
                  <c:v>7.9759999999998925</c:v>
                </c:pt>
                <c:pt idx="998">
                  <c:v>7.9839999999998925</c:v>
                </c:pt>
                <c:pt idx="999">
                  <c:v>7.9919999999998916</c:v>
                </c:pt>
                <c:pt idx="1000">
                  <c:v>7.9999999999998916</c:v>
                </c:pt>
                <c:pt idx="1001">
                  <c:v>8.007999999999889</c:v>
                </c:pt>
                <c:pt idx="1002">
                  <c:v>8.0159999999998899</c:v>
                </c:pt>
                <c:pt idx="1003">
                  <c:v>8.023999999999889</c:v>
                </c:pt>
                <c:pt idx="1004">
                  <c:v>8.0319999999998881</c:v>
                </c:pt>
                <c:pt idx="1005">
                  <c:v>8.0399999999998872</c:v>
                </c:pt>
                <c:pt idx="1006">
                  <c:v>8.0479999999998881</c:v>
                </c:pt>
                <c:pt idx="1007">
                  <c:v>8.055999999999889</c:v>
                </c:pt>
                <c:pt idx="1008">
                  <c:v>8.0639999999998864</c:v>
                </c:pt>
                <c:pt idx="1009">
                  <c:v>8.0719999999998873</c:v>
                </c:pt>
                <c:pt idx="1010">
                  <c:v>8.0799999999998864</c:v>
                </c:pt>
                <c:pt idx="1011">
                  <c:v>8.0879999999998855</c:v>
                </c:pt>
                <c:pt idx="1012">
                  <c:v>8.0959999999998864</c:v>
                </c:pt>
                <c:pt idx="1013">
                  <c:v>8.1039999999998855</c:v>
                </c:pt>
                <c:pt idx="1014">
                  <c:v>8.1119999999998829</c:v>
                </c:pt>
                <c:pt idx="1015">
                  <c:v>8.1199999999998855</c:v>
                </c:pt>
                <c:pt idx="1016">
                  <c:v>8.1279999999998829</c:v>
                </c:pt>
                <c:pt idx="1017">
                  <c:v>8.1359999999998855</c:v>
                </c:pt>
                <c:pt idx="1018">
                  <c:v>8.1439999999998829</c:v>
                </c:pt>
                <c:pt idx="1019">
                  <c:v>8.1519999999998838</c:v>
                </c:pt>
                <c:pt idx="1020">
                  <c:v>8.1599999999998847</c:v>
                </c:pt>
                <c:pt idx="1021">
                  <c:v>8.1679999999998838</c:v>
                </c:pt>
                <c:pt idx="1022">
                  <c:v>8.1759999999998847</c:v>
                </c:pt>
                <c:pt idx="1023">
                  <c:v>8.1839999999998838</c:v>
                </c:pt>
                <c:pt idx="1024">
                  <c:v>8.1919999999998829</c:v>
                </c:pt>
                <c:pt idx="1025">
                  <c:v>8.199999999999882</c:v>
                </c:pt>
                <c:pt idx="1026">
                  <c:v>8.2079999999998829</c:v>
                </c:pt>
                <c:pt idx="1027">
                  <c:v>8.2159999999998821</c:v>
                </c:pt>
                <c:pt idx="1028">
                  <c:v>8.2239999999998812</c:v>
                </c:pt>
                <c:pt idx="1029">
                  <c:v>8.2319999999998803</c:v>
                </c:pt>
                <c:pt idx="1030">
                  <c:v>8.2399999999998812</c:v>
                </c:pt>
                <c:pt idx="1031">
                  <c:v>8.2479999999998785</c:v>
                </c:pt>
                <c:pt idx="1032">
                  <c:v>8.255999999999883</c:v>
                </c:pt>
                <c:pt idx="1033">
                  <c:v>8.2639999999998803</c:v>
                </c:pt>
                <c:pt idx="1034">
                  <c:v>8.2719999999998777</c:v>
                </c:pt>
                <c:pt idx="1035">
                  <c:v>8.2799999999998803</c:v>
                </c:pt>
                <c:pt idx="1036">
                  <c:v>8.2879999999998777</c:v>
                </c:pt>
                <c:pt idx="1037">
                  <c:v>8.2959999999998786</c:v>
                </c:pt>
                <c:pt idx="1038">
                  <c:v>8.3039999999998795</c:v>
                </c:pt>
                <c:pt idx="1039">
                  <c:v>8.3119999999998786</c:v>
                </c:pt>
                <c:pt idx="1040">
                  <c:v>8.3199999999998795</c:v>
                </c:pt>
                <c:pt idx="1041">
                  <c:v>8.3279999999998786</c:v>
                </c:pt>
                <c:pt idx="1042">
                  <c:v>8.3359999999998777</c:v>
                </c:pt>
                <c:pt idx="1043">
                  <c:v>8.3439999999998786</c:v>
                </c:pt>
                <c:pt idx="1044">
                  <c:v>8.3519999999998777</c:v>
                </c:pt>
                <c:pt idx="1045">
                  <c:v>8.3599999999998786</c:v>
                </c:pt>
                <c:pt idx="1046">
                  <c:v>8.3679999999998778</c:v>
                </c:pt>
                <c:pt idx="1047">
                  <c:v>8.3759999999998787</c:v>
                </c:pt>
                <c:pt idx="1048">
                  <c:v>8.383999999999876</c:v>
                </c:pt>
                <c:pt idx="1049">
                  <c:v>8.3919999999998769</c:v>
                </c:pt>
                <c:pt idx="1050">
                  <c:v>8.399999999999876</c:v>
                </c:pt>
                <c:pt idx="1051">
                  <c:v>8.4079999999998751</c:v>
                </c:pt>
                <c:pt idx="1052">
                  <c:v>8.4159999999998742</c:v>
                </c:pt>
                <c:pt idx="1053">
                  <c:v>8.4239999999998751</c:v>
                </c:pt>
                <c:pt idx="1054">
                  <c:v>8.4319999999998725</c:v>
                </c:pt>
                <c:pt idx="1055">
                  <c:v>8.4399999999998734</c:v>
                </c:pt>
                <c:pt idx="1056">
                  <c:v>8.4479999999998707</c:v>
                </c:pt>
                <c:pt idx="1057">
                  <c:v>8.4559999999998752</c:v>
                </c:pt>
                <c:pt idx="1058">
                  <c:v>8.4639999999998725</c:v>
                </c:pt>
                <c:pt idx="1059">
                  <c:v>8.4719999999998716</c:v>
                </c:pt>
                <c:pt idx="1060">
                  <c:v>8.4799999999998708</c:v>
                </c:pt>
                <c:pt idx="1061">
                  <c:v>8.4879999999998716</c:v>
                </c:pt>
                <c:pt idx="1062">
                  <c:v>8.4959999999998708</c:v>
                </c:pt>
                <c:pt idx="1063">
                  <c:v>8.5039999999998717</c:v>
                </c:pt>
                <c:pt idx="1064">
                  <c:v>8.511999999999869</c:v>
                </c:pt>
                <c:pt idx="1065">
                  <c:v>8.5199999999998717</c:v>
                </c:pt>
                <c:pt idx="1066">
                  <c:v>8.527999999999869</c:v>
                </c:pt>
                <c:pt idx="1067">
                  <c:v>8.5359999999998699</c:v>
                </c:pt>
                <c:pt idx="1068">
                  <c:v>8.5439999999998673</c:v>
                </c:pt>
                <c:pt idx="1069">
                  <c:v>8.5519999999998699</c:v>
                </c:pt>
                <c:pt idx="1070">
                  <c:v>8.559999999999869</c:v>
                </c:pt>
                <c:pt idx="1071">
                  <c:v>8.5679999999998664</c:v>
                </c:pt>
                <c:pt idx="1072">
                  <c:v>8.5759999999998673</c:v>
                </c:pt>
                <c:pt idx="1073">
                  <c:v>8.5839999999998664</c:v>
                </c:pt>
                <c:pt idx="1074">
                  <c:v>8.5919999999998655</c:v>
                </c:pt>
                <c:pt idx="1075">
                  <c:v>8.5999999999998646</c:v>
                </c:pt>
                <c:pt idx="1076">
                  <c:v>8.6079999999998638</c:v>
                </c:pt>
                <c:pt idx="1077">
                  <c:v>8.6159999999998647</c:v>
                </c:pt>
                <c:pt idx="1078">
                  <c:v>8.6239999999998638</c:v>
                </c:pt>
                <c:pt idx="1079">
                  <c:v>8.6319999999998629</c:v>
                </c:pt>
                <c:pt idx="1080">
                  <c:v>8.639999999999862</c:v>
                </c:pt>
                <c:pt idx="1081">
                  <c:v>8.6479999999998611</c:v>
                </c:pt>
                <c:pt idx="1082">
                  <c:v>8.6559999999998638</c:v>
                </c:pt>
                <c:pt idx="1083">
                  <c:v>8.6639999999998629</c:v>
                </c:pt>
                <c:pt idx="1084">
                  <c:v>8.6719999999998603</c:v>
                </c:pt>
                <c:pt idx="1085">
                  <c:v>8.6799999999998594</c:v>
                </c:pt>
                <c:pt idx="1086">
                  <c:v>8.6879999999998603</c:v>
                </c:pt>
                <c:pt idx="1087">
                  <c:v>8.6959999999998594</c:v>
                </c:pt>
                <c:pt idx="1088">
                  <c:v>8.7039999999998585</c:v>
                </c:pt>
                <c:pt idx="1089">
                  <c:v>8.7119999999998559</c:v>
                </c:pt>
                <c:pt idx="1090">
                  <c:v>8.7199999999998585</c:v>
                </c:pt>
                <c:pt idx="1091">
                  <c:v>8.7279999999998559</c:v>
                </c:pt>
                <c:pt idx="1092">
                  <c:v>8.735999999999855</c:v>
                </c:pt>
                <c:pt idx="1093">
                  <c:v>8.7439999999998559</c:v>
                </c:pt>
                <c:pt idx="1094">
                  <c:v>8.751999999999855</c:v>
                </c:pt>
                <c:pt idx="1095">
                  <c:v>8.7599999999998577</c:v>
                </c:pt>
                <c:pt idx="1096">
                  <c:v>8.767999999999855</c:v>
                </c:pt>
                <c:pt idx="1097">
                  <c:v>8.7759999999998541</c:v>
                </c:pt>
                <c:pt idx="1098">
                  <c:v>8.783999999999855</c:v>
                </c:pt>
                <c:pt idx="1099">
                  <c:v>8.7919999999998524</c:v>
                </c:pt>
                <c:pt idx="1100">
                  <c:v>8.7999999999998533</c:v>
                </c:pt>
                <c:pt idx="1101">
                  <c:v>8.8079999999998524</c:v>
                </c:pt>
                <c:pt idx="1102">
                  <c:v>8.8159999999998533</c:v>
                </c:pt>
                <c:pt idx="1103">
                  <c:v>8.8239999999998524</c:v>
                </c:pt>
                <c:pt idx="1104">
                  <c:v>8.8319999999998515</c:v>
                </c:pt>
                <c:pt idx="1105">
                  <c:v>8.8399999999998506</c:v>
                </c:pt>
                <c:pt idx="1106">
                  <c:v>8.8479999999998498</c:v>
                </c:pt>
                <c:pt idx="1107">
                  <c:v>8.8559999999998524</c:v>
                </c:pt>
                <c:pt idx="1108">
                  <c:v>8.8639999999998516</c:v>
                </c:pt>
                <c:pt idx="1109">
                  <c:v>8.8719999999998524</c:v>
                </c:pt>
                <c:pt idx="1110">
                  <c:v>8.8799999999998516</c:v>
                </c:pt>
                <c:pt idx="1111">
                  <c:v>8.8879999999998525</c:v>
                </c:pt>
                <c:pt idx="1112">
                  <c:v>8.8959999999998516</c:v>
                </c:pt>
                <c:pt idx="1113">
                  <c:v>8.9039999999998489</c:v>
                </c:pt>
                <c:pt idx="1114">
                  <c:v>8.9119999999998463</c:v>
                </c:pt>
                <c:pt idx="1115">
                  <c:v>8.9199999999998489</c:v>
                </c:pt>
                <c:pt idx="1116">
                  <c:v>8.9279999999998463</c:v>
                </c:pt>
                <c:pt idx="1117">
                  <c:v>8.9359999999998472</c:v>
                </c:pt>
                <c:pt idx="1118">
                  <c:v>8.9439999999998445</c:v>
                </c:pt>
                <c:pt idx="1119">
                  <c:v>8.9519999999998472</c:v>
                </c:pt>
                <c:pt idx="1120">
                  <c:v>8.9599999999998463</c:v>
                </c:pt>
                <c:pt idx="1121">
                  <c:v>8.9679999999998454</c:v>
                </c:pt>
                <c:pt idx="1122">
                  <c:v>8.9759999999998445</c:v>
                </c:pt>
                <c:pt idx="1123">
                  <c:v>8.9839999999998454</c:v>
                </c:pt>
                <c:pt idx="1124">
                  <c:v>8.9919999999998428</c:v>
                </c:pt>
                <c:pt idx="1125">
                  <c:v>8.9999999999998455</c:v>
                </c:pt>
                <c:pt idx="1126">
                  <c:v>9.0079999999998428</c:v>
                </c:pt>
                <c:pt idx="1127">
                  <c:v>9.0159999999998455</c:v>
                </c:pt>
                <c:pt idx="1128">
                  <c:v>9.0239999999998428</c:v>
                </c:pt>
                <c:pt idx="1129">
                  <c:v>9.0319999999998402</c:v>
                </c:pt>
                <c:pt idx="1130">
                  <c:v>9.0399999999998393</c:v>
                </c:pt>
                <c:pt idx="1131">
                  <c:v>9.0479999999998384</c:v>
                </c:pt>
                <c:pt idx="1132">
                  <c:v>9.0559999999998411</c:v>
                </c:pt>
                <c:pt idx="1133">
                  <c:v>9.0639999999998402</c:v>
                </c:pt>
                <c:pt idx="1134">
                  <c:v>9.0719999999998375</c:v>
                </c:pt>
                <c:pt idx="1135">
                  <c:v>9.0799999999998366</c:v>
                </c:pt>
                <c:pt idx="1136">
                  <c:v>9.0879999999998375</c:v>
                </c:pt>
                <c:pt idx="1137">
                  <c:v>9.0959999999998367</c:v>
                </c:pt>
                <c:pt idx="1138">
                  <c:v>9.1039999999998358</c:v>
                </c:pt>
                <c:pt idx="1139">
                  <c:v>9.1119999999998349</c:v>
                </c:pt>
                <c:pt idx="1140">
                  <c:v>9.1199999999998358</c:v>
                </c:pt>
                <c:pt idx="1141">
                  <c:v>9.1279999999998349</c:v>
                </c:pt>
                <c:pt idx="1142">
                  <c:v>9.135999999999834</c:v>
                </c:pt>
                <c:pt idx="1143">
                  <c:v>9.1439999999998332</c:v>
                </c:pt>
                <c:pt idx="1144">
                  <c:v>9.151999999999834</c:v>
                </c:pt>
                <c:pt idx="1145">
                  <c:v>9.1599999999998349</c:v>
                </c:pt>
                <c:pt idx="1146">
                  <c:v>9.1679999999998323</c:v>
                </c:pt>
                <c:pt idx="1147">
                  <c:v>9.1759999999998332</c:v>
                </c:pt>
                <c:pt idx="1148">
                  <c:v>9.1839999999998323</c:v>
                </c:pt>
                <c:pt idx="1149">
                  <c:v>9.1919999999998314</c:v>
                </c:pt>
                <c:pt idx="1150">
                  <c:v>9.1999999999998305</c:v>
                </c:pt>
                <c:pt idx="1151">
                  <c:v>9.2079999999998279</c:v>
                </c:pt>
                <c:pt idx="1152">
                  <c:v>9.2159999999998305</c:v>
                </c:pt>
                <c:pt idx="1153">
                  <c:v>9.2239999999998279</c:v>
                </c:pt>
                <c:pt idx="1154">
                  <c:v>9.231999999999827</c:v>
                </c:pt>
                <c:pt idx="1155">
                  <c:v>9.2399999999998279</c:v>
                </c:pt>
                <c:pt idx="1156">
                  <c:v>9.247999999999827</c:v>
                </c:pt>
                <c:pt idx="1157">
                  <c:v>9.2559999999998297</c:v>
                </c:pt>
                <c:pt idx="1158">
                  <c:v>9.263999999999827</c:v>
                </c:pt>
                <c:pt idx="1159">
                  <c:v>9.2719999999998244</c:v>
                </c:pt>
                <c:pt idx="1160">
                  <c:v>9.2799999999998271</c:v>
                </c:pt>
                <c:pt idx="1161">
                  <c:v>9.2879999999998244</c:v>
                </c:pt>
                <c:pt idx="1162">
                  <c:v>9.2959999999998253</c:v>
                </c:pt>
                <c:pt idx="1163">
                  <c:v>9.3039999999998244</c:v>
                </c:pt>
                <c:pt idx="1164">
                  <c:v>9.3119999999998235</c:v>
                </c:pt>
                <c:pt idx="1165">
                  <c:v>9.3199999999998244</c:v>
                </c:pt>
                <c:pt idx="1166">
                  <c:v>9.3279999999998235</c:v>
                </c:pt>
                <c:pt idx="1167">
                  <c:v>9.3359999999998227</c:v>
                </c:pt>
                <c:pt idx="1168">
                  <c:v>9.3439999999998218</c:v>
                </c:pt>
                <c:pt idx="1169">
                  <c:v>9.3519999999998227</c:v>
                </c:pt>
                <c:pt idx="1170">
                  <c:v>9.3599999999998236</c:v>
                </c:pt>
                <c:pt idx="1171">
                  <c:v>9.3679999999998227</c:v>
                </c:pt>
                <c:pt idx="1172">
                  <c:v>9.3759999999998218</c:v>
                </c:pt>
                <c:pt idx="1173">
                  <c:v>9.3839999999998227</c:v>
                </c:pt>
                <c:pt idx="1174">
                  <c:v>9.39199999999982</c:v>
                </c:pt>
                <c:pt idx="1175">
                  <c:v>9.3999999999998209</c:v>
                </c:pt>
                <c:pt idx="1176">
                  <c:v>9.4079999999998201</c:v>
                </c:pt>
                <c:pt idx="1177">
                  <c:v>9.415999999999821</c:v>
                </c:pt>
                <c:pt idx="1178">
                  <c:v>9.4239999999998201</c:v>
                </c:pt>
                <c:pt idx="1179">
                  <c:v>9.4319999999998174</c:v>
                </c:pt>
                <c:pt idx="1180">
                  <c:v>9.4399999999998165</c:v>
                </c:pt>
                <c:pt idx="1181">
                  <c:v>9.4479999999998174</c:v>
                </c:pt>
                <c:pt idx="1182">
                  <c:v>9.4559999999998183</c:v>
                </c:pt>
                <c:pt idx="1183">
                  <c:v>9.4639999999998174</c:v>
                </c:pt>
                <c:pt idx="1184">
                  <c:v>9.4719999999998148</c:v>
                </c:pt>
                <c:pt idx="1185">
                  <c:v>9.4799999999998175</c:v>
                </c:pt>
                <c:pt idx="1186">
                  <c:v>9.4879999999998148</c:v>
                </c:pt>
                <c:pt idx="1187">
                  <c:v>9.4959999999998175</c:v>
                </c:pt>
                <c:pt idx="1188">
                  <c:v>9.5039999999998148</c:v>
                </c:pt>
                <c:pt idx="1189">
                  <c:v>9.5119999999998122</c:v>
                </c:pt>
                <c:pt idx="1190">
                  <c:v>9.5199999999998148</c:v>
                </c:pt>
                <c:pt idx="1191">
                  <c:v>9.5279999999998122</c:v>
                </c:pt>
                <c:pt idx="1192">
                  <c:v>9.5359999999998131</c:v>
                </c:pt>
                <c:pt idx="1193">
                  <c:v>9.5439999999998104</c:v>
                </c:pt>
                <c:pt idx="1194">
                  <c:v>9.5519999999998131</c:v>
                </c:pt>
                <c:pt idx="1195">
                  <c:v>9.5599999999998122</c:v>
                </c:pt>
                <c:pt idx="1196">
                  <c:v>9.5679999999998095</c:v>
                </c:pt>
                <c:pt idx="1197">
                  <c:v>9.5759999999998104</c:v>
                </c:pt>
                <c:pt idx="1198">
                  <c:v>9.5839999999998096</c:v>
                </c:pt>
                <c:pt idx="1199">
                  <c:v>9.5919999999998087</c:v>
                </c:pt>
                <c:pt idx="1200">
                  <c:v>9.5999999999998078</c:v>
                </c:pt>
                <c:pt idx="1201">
                  <c:v>9.6079999999998069</c:v>
                </c:pt>
                <c:pt idx="1202">
                  <c:v>9.615999999999806</c:v>
                </c:pt>
                <c:pt idx="1203">
                  <c:v>9.6239999999998069</c:v>
                </c:pt>
                <c:pt idx="1204">
                  <c:v>9.6319999999998043</c:v>
                </c:pt>
                <c:pt idx="1205">
                  <c:v>9.6399999999998052</c:v>
                </c:pt>
                <c:pt idx="1206">
                  <c:v>9.6479999999998025</c:v>
                </c:pt>
                <c:pt idx="1207">
                  <c:v>9.655999999999807</c:v>
                </c:pt>
                <c:pt idx="1208">
                  <c:v>9.6639999999998043</c:v>
                </c:pt>
                <c:pt idx="1209">
                  <c:v>9.6719999999998034</c:v>
                </c:pt>
                <c:pt idx="1210">
                  <c:v>9.6799999999998025</c:v>
                </c:pt>
                <c:pt idx="1211">
                  <c:v>9.6879999999998034</c:v>
                </c:pt>
                <c:pt idx="1212">
                  <c:v>9.6959999999998026</c:v>
                </c:pt>
                <c:pt idx="1213">
                  <c:v>9.7039999999998017</c:v>
                </c:pt>
                <c:pt idx="1214">
                  <c:v>9.711999999999799</c:v>
                </c:pt>
                <c:pt idx="1215">
                  <c:v>9.7199999999998017</c:v>
                </c:pt>
                <c:pt idx="1216">
                  <c:v>9.727999999999799</c:v>
                </c:pt>
                <c:pt idx="1217">
                  <c:v>9.7359999999998017</c:v>
                </c:pt>
                <c:pt idx="1218">
                  <c:v>9.743999999999799</c:v>
                </c:pt>
                <c:pt idx="1219">
                  <c:v>9.7519999999998017</c:v>
                </c:pt>
                <c:pt idx="1220">
                  <c:v>9.7599999999998008</c:v>
                </c:pt>
                <c:pt idx="1221">
                  <c:v>9.7679999999998</c:v>
                </c:pt>
                <c:pt idx="1222">
                  <c:v>9.7759999999997991</c:v>
                </c:pt>
                <c:pt idx="1223">
                  <c:v>9.7839999999998</c:v>
                </c:pt>
                <c:pt idx="1224">
                  <c:v>9.7919999999997973</c:v>
                </c:pt>
                <c:pt idx="1225">
                  <c:v>9.7999999999997964</c:v>
                </c:pt>
                <c:pt idx="1226">
                  <c:v>9.8079999999997973</c:v>
                </c:pt>
                <c:pt idx="1227">
                  <c:v>9.8159999999997982</c:v>
                </c:pt>
                <c:pt idx="1228">
                  <c:v>9.8239999999997973</c:v>
                </c:pt>
                <c:pt idx="1229">
                  <c:v>9.8319999999997947</c:v>
                </c:pt>
                <c:pt idx="1230">
                  <c:v>9.8399999999997956</c:v>
                </c:pt>
                <c:pt idx="1231">
                  <c:v>9.8479999999997947</c:v>
                </c:pt>
                <c:pt idx="1232">
                  <c:v>9.8559999999997974</c:v>
                </c:pt>
                <c:pt idx="1233">
                  <c:v>9.8639999999997965</c:v>
                </c:pt>
                <c:pt idx="1234">
                  <c:v>9.8719999999997938</c:v>
                </c:pt>
                <c:pt idx="1235">
                  <c:v>9.8799999999997947</c:v>
                </c:pt>
                <c:pt idx="1236">
                  <c:v>9.8879999999997938</c:v>
                </c:pt>
                <c:pt idx="1237">
                  <c:v>9.8959999999997947</c:v>
                </c:pt>
                <c:pt idx="1238">
                  <c:v>9.9039999999997921</c:v>
                </c:pt>
                <c:pt idx="1239">
                  <c:v>9.9119999999997894</c:v>
                </c:pt>
                <c:pt idx="1240">
                  <c:v>9.9199999999997921</c:v>
                </c:pt>
                <c:pt idx="1241">
                  <c:v>9.9279999999997894</c:v>
                </c:pt>
                <c:pt idx="1242">
                  <c:v>9.9359999999997903</c:v>
                </c:pt>
                <c:pt idx="1243">
                  <c:v>9.9439999999997877</c:v>
                </c:pt>
                <c:pt idx="1244">
                  <c:v>9.9519999999997903</c:v>
                </c:pt>
                <c:pt idx="1245">
                  <c:v>9.9599999999997895</c:v>
                </c:pt>
                <c:pt idx="1246">
                  <c:v>9.9679999999997868</c:v>
                </c:pt>
                <c:pt idx="1247">
                  <c:v>9.9759999999997895</c:v>
                </c:pt>
                <c:pt idx="1248">
                  <c:v>9.9839999999997868</c:v>
                </c:pt>
                <c:pt idx="1249">
                  <c:v>9.9919999999997877</c:v>
                </c:pt>
                <c:pt idx="1250">
                  <c:v>9.9999999999997868</c:v>
                </c:pt>
                <c:pt idx="1251">
                  <c:v>10.007999999999784</c:v>
                </c:pt>
                <c:pt idx="1252">
                  <c:v>10.015999999999787</c:v>
                </c:pt>
                <c:pt idx="1253">
                  <c:v>10.023999999999784</c:v>
                </c:pt>
                <c:pt idx="1254">
                  <c:v>10.031999999999783</c:v>
                </c:pt>
                <c:pt idx="1255">
                  <c:v>10.039999999999782</c:v>
                </c:pt>
                <c:pt idx="1256">
                  <c:v>10.047999999999783</c:v>
                </c:pt>
                <c:pt idx="1257">
                  <c:v>10.055999999999784</c:v>
                </c:pt>
                <c:pt idx="1258">
                  <c:v>10.063999999999783</c:v>
                </c:pt>
                <c:pt idx="1259">
                  <c:v>10.071999999999782</c:v>
                </c:pt>
                <c:pt idx="1260">
                  <c:v>10.079999999999783</c:v>
                </c:pt>
                <c:pt idx="1261">
                  <c:v>10.087999999999782</c:v>
                </c:pt>
                <c:pt idx="1262">
                  <c:v>10.095999999999782</c:v>
                </c:pt>
                <c:pt idx="1263">
                  <c:v>10.103999999999779</c:v>
                </c:pt>
                <c:pt idx="1264">
                  <c:v>10.111999999999778</c:v>
                </c:pt>
                <c:pt idx="1265">
                  <c:v>10.119999999999779</c:v>
                </c:pt>
                <c:pt idx="1266">
                  <c:v>10.127999999999778</c:v>
                </c:pt>
                <c:pt idx="1267">
                  <c:v>10.135999999999777</c:v>
                </c:pt>
                <c:pt idx="1268">
                  <c:v>10.143999999999775</c:v>
                </c:pt>
                <c:pt idx="1269">
                  <c:v>10.151999999999777</c:v>
                </c:pt>
                <c:pt idx="1270">
                  <c:v>10.159999999999776</c:v>
                </c:pt>
                <c:pt idx="1271">
                  <c:v>10.167999999999775</c:v>
                </c:pt>
                <c:pt idx="1272">
                  <c:v>10.175999999999776</c:v>
                </c:pt>
                <c:pt idx="1273">
                  <c:v>10.183999999999775</c:v>
                </c:pt>
                <c:pt idx="1274">
                  <c:v>10.191999999999775</c:v>
                </c:pt>
                <c:pt idx="1275">
                  <c:v>10.199999999999774</c:v>
                </c:pt>
                <c:pt idx="1276">
                  <c:v>10.207999999999773</c:v>
                </c:pt>
                <c:pt idx="1277">
                  <c:v>10.215999999999774</c:v>
                </c:pt>
                <c:pt idx="1278">
                  <c:v>10.223999999999773</c:v>
                </c:pt>
                <c:pt idx="1279">
                  <c:v>10.23199999999977</c:v>
                </c:pt>
                <c:pt idx="1280">
                  <c:v>10.239999999999771</c:v>
                </c:pt>
                <c:pt idx="1281">
                  <c:v>10.24799999999977</c:v>
                </c:pt>
                <c:pt idx="1282">
                  <c:v>10.255999999999773</c:v>
                </c:pt>
                <c:pt idx="1283">
                  <c:v>10.26399999999977</c:v>
                </c:pt>
                <c:pt idx="1284">
                  <c:v>10.271999999999769</c:v>
                </c:pt>
                <c:pt idx="1285">
                  <c:v>10.27999999999977</c:v>
                </c:pt>
                <c:pt idx="1286">
                  <c:v>10.287999999999769</c:v>
                </c:pt>
                <c:pt idx="1287">
                  <c:v>10.29599999999977</c:v>
                </c:pt>
                <c:pt idx="1288">
                  <c:v>10.303999999999771</c:v>
                </c:pt>
                <c:pt idx="1289">
                  <c:v>10.311999999999768</c:v>
                </c:pt>
                <c:pt idx="1290">
                  <c:v>10.319999999999771</c:v>
                </c:pt>
                <c:pt idx="1291">
                  <c:v>10.327999999999768</c:v>
                </c:pt>
                <c:pt idx="1292">
                  <c:v>10.335999999999768</c:v>
                </c:pt>
                <c:pt idx="1293">
                  <c:v>10.343999999999767</c:v>
                </c:pt>
                <c:pt idx="1294">
                  <c:v>10.351999999999768</c:v>
                </c:pt>
                <c:pt idx="1295">
                  <c:v>10.359999999999769</c:v>
                </c:pt>
                <c:pt idx="1296">
                  <c:v>10.367999999999766</c:v>
                </c:pt>
                <c:pt idx="1297">
                  <c:v>10.375999999999767</c:v>
                </c:pt>
                <c:pt idx="1298">
                  <c:v>10.383999999999766</c:v>
                </c:pt>
                <c:pt idx="1299">
                  <c:v>10.391999999999765</c:v>
                </c:pt>
                <c:pt idx="1300">
                  <c:v>10.399999999999764</c:v>
                </c:pt>
                <c:pt idx="1301">
                  <c:v>10.407999999999763</c:v>
                </c:pt>
                <c:pt idx="1302">
                  <c:v>10.415999999999764</c:v>
                </c:pt>
                <c:pt idx="1303">
                  <c:v>10.423999999999763</c:v>
                </c:pt>
                <c:pt idx="1304">
                  <c:v>10.431999999999762</c:v>
                </c:pt>
                <c:pt idx="1305">
                  <c:v>10.439999999999761</c:v>
                </c:pt>
                <c:pt idx="1306">
                  <c:v>10.447999999999762</c:v>
                </c:pt>
                <c:pt idx="1307">
                  <c:v>10.455999999999763</c:v>
                </c:pt>
                <c:pt idx="1308">
                  <c:v>10.463999999999761</c:v>
                </c:pt>
                <c:pt idx="1309">
                  <c:v>10.47199999999976</c:v>
                </c:pt>
                <c:pt idx="1310">
                  <c:v>10.479999999999759</c:v>
                </c:pt>
                <c:pt idx="1311">
                  <c:v>10.48799999999976</c:v>
                </c:pt>
                <c:pt idx="1312">
                  <c:v>10.495999999999759</c:v>
                </c:pt>
                <c:pt idx="1313">
                  <c:v>10.503999999999756</c:v>
                </c:pt>
                <c:pt idx="1314">
                  <c:v>10.511999999999755</c:v>
                </c:pt>
                <c:pt idx="1315">
                  <c:v>10.519999999999756</c:v>
                </c:pt>
                <c:pt idx="1316">
                  <c:v>10.527999999999755</c:v>
                </c:pt>
                <c:pt idx="1317">
                  <c:v>10.535999999999754</c:v>
                </c:pt>
                <c:pt idx="1318">
                  <c:v>10.543999999999754</c:v>
                </c:pt>
                <c:pt idx="1319">
                  <c:v>10.551999999999754</c:v>
                </c:pt>
                <c:pt idx="1320">
                  <c:v>10.559999999999755</c:v>
                </c:pt>
                <c:pt idx="1321">
                  <c:v>10.567999999999754</c:v>
                </c:pt>
                <c:pt idx="1322">
                  <c:v>10.575999999999754</c:v>
                </c:pt>
                <c:pt idx="1323">
                  <c:v>10.583999999999754</c:v>
                </c:pt>
                <c:pt idx="1324">
                  <c:v>10.591999999999752</c:v>
                </c:pt>
                <c:pt idx="1325">
                  <c:v>10.599999999999753</c:v>
                </c:pt>
                <c:pt idx="1326">
                  <c:v>10.60799999999975</c:v>
                </c:pt>
                <c:pt idx="1327">
                  <c:v>10.615999999999753</c:v>
                </c:pt>
                <c:pt idx="1328">
                  <c:v>10.62399999999975</c:v>
                </c:pt>
                <c:pt idx="1329">
                  <c:v>10.631999999999749</c:v>
                </c:pt>
                <c:pt idx="1330">
                  <c:v>10.63999999999975</c:v>
                </c:pt>
                <c:pt idx="1331">
                  <c:v>10.647999999999747</c:v>
                </c:pt>
                <c:pt idx="1332">
                  <c:v>10.655999999999752</c:v>
                </c:pt>
                <c:pt idx="1333">
                  <c:v>10.663999999999749</c:v>
                </c:pt>
                <c:pt idx="1334">
                  <c:v>10.671999999999748</c:v>
                </c:pt>
                <c:pt idx="1335">
                  <c:v>10.679999999999747</c:v>
                </c:pt>
                <c:pt idx="1336">
                  <c:v>10.687999999999748</c:v>
                </c:pt>
                <c:pt idx="1337">
                  <c:v>10.695999999999747</c:v>
                </c:pt>
                <c:pt idx="1338">
                  <c:v>10.703999999999747</c:v>
                </c:pt>
                <c:pt idx="1339">
                  <c:v>10.711999999999744</c:v>
                </c:pt>
                <c:pt idx="1340">
                  <c:v>10.719999999999747</c:v>
                </c:pt>
                <c:pt idx="1341">
                  <c:v>10.727999999999744</c:v>
                </c:pt>
                <c:pt idx="1342">
                  <c:v>10.735999999999745</c:v>
                </c:pt>
                <c:pt idx="1343">
                  <c:v>10.743999999999742</c:v>
                </c:pt>
                <c:pt idx="1344">
                  <c:v>10.751999999999745</c:v>
                </c:pt>
                <c:pt idx="1345">
                  <c:v>10.759999999999744</c:v>
                </c:pt>
                <c:pt idx="1346">
                  <c:v>10.767999999999743</c:v>
                </c:pt>
                <c:pt idx="1347">
                  <c:v>10.775999999999742</c:v>
                </c:pt>
                <c:pt idx="1348">
                  <c:v>10.783999999999743</c:v>
                </c:pt>
                <c:pt idx="1349">
                  <c:v>10.79199999999974</c:v>
                </c:pt>
                <c:pt idx="1350">
                  <c:v>10.799999999999741</c:v>
                </c:pt>
                <c:pt idx="1351">
                  <c:v>10.80799999999974</c:v>
                </c:pt>
                <c:pt idx="1352">
                  <c:v>10.815999999999741</c:v>
                </c:pt>
                <c:pt idx="1353">
                  <c:v>10.82399999999974</c:v>
                </c:pt>
                <c:pt idx="1354">
                  <c:v>10.83199999999974</c:v>
                </c:pt>
                <c:pt idx="1355">
                  <c:v>10.839999999999739</c:v>
                </c:pt>
                <c:pt idx="1356">
                  <c:v>10.847999999999736</c:v>
                </c:pt>
                <c:pt idx="1357">
                  <c:v>10.855999999999741</c:v>
                </c:pt>
                <c:pt idx="1358">
                  <c:v>10.863999999999738</c:v>
                </c:pt>
                <c:pt idx="1359">
                  <c:v>10.871999999999737</c:v>
                </c:pt>
                <c:pt idx="1360">
                  <c:v>10.879999999999736</c:v>
                </c:pt>
                <c:pt idx="1361">
                  <c:v>10.887999999999737</c:v>
                </c:pt>
                <c:pt idx="1362">
                  <c:v>10.895999999999736</c:v>
                </c:pt>
                <c:pt idx="1363">
                  <c:v>10.903999999999735</c:v>
                </c:pt>
                <c:pt idx="1364">
                  <c:v>10.911999999999734</c:v>
                </c:pt>
                <c:pt idx="1365">
                  <c:v>10.919999999999735</c:v>
                </c:pt>
                <c:pt idx="1366">
                  <c:v>10.927999999999734</c:v>
                </c:pt>
                <c:pt idx="1367">
                  <c:v>10.935999999999733</c:v>
                </c:pt>
                <c:pt idx="1368">
                  <c:v>10.943999999999733</c:v>
                </c:pt>
                <c:pt idx="1369">
                  <c:v>10.951999999999734</c:v>
                </c:pt>
                <c:pt idx="1370">
                  <c:v>10.959999999999734</c:v>
                </c:pt>
                <c:pt idx="1371">
                  <c:v>10.967999999999732</c:v>
                </c:pt>
                <c:pt idx="1372">
                  <c:v>10.975999999999731</c:v>
                </c:pt>
                <c:pt idx="1373">
                  <c:v>10.983999999999732</c:v>
                </c:pt>
                <c:pt idx="1374">
                  <c:v>10.991999999999729</c:v>
                </c:pt>
                <c:pt idx="1375">
                  <c:v>10.99999999999973</c:v>
                </c:pt>
                <c:pt idx="1376">
                  <c:v>11.007999999999727</c:v>
                </c:pt>
                <c:pt idx="1377">
                  <c:v>11.01599999999973</c:v>
                </c:pt>
                <c:pt idx="1378">
                  <c:v>11.023999999999727</c:v>
                </c:pt>
                <c:pt idx="1379">
                  <c:v>11.031999999999725</c:v>
                </c:pt>
                <c:pt idx="1380">
                  <c:v>11.039999999999726</c:v>
                </c:pt>
                <c:pt idx="1381">
                  <c:v>11.047999999999725</c:v>
                </c:pt>
                <c:pt idx="1382">
                  <c:v>11.055999999999727</c:v>
                </c:pt>
                <c:pt idx="1383">
                  <c:v>11.063999999999726</c:v>
                </c:pt>
                <c:pt idx="1384">
                  <c:v>11.071999999999724</c:v>
                </c:pt>
                <c:pt idx="1385">
                  <c:v>11.079999999999725</c:v>
                </c:pt>
                <c:pt idx="1386">
                  <c:v>11.087999999999724</c:v>
                </c:pt>
                <c:pt idx="1387">
                  <c:v>11.095999999999725</c:v>
                </c:pt>
                <c:pt idx="1388">
                  <c:v>11.103999999999722</c:v>
                </c:pt>
                <c:pt idx="1389">
                  <c:v>11.111999999999721</c:v>
                </c:pt>
                <c:pt idx="1390">
                  <c:v>11.119999999999722</c:v>
                </c:pt>
                <c:pt idx="1391">
                  <c:v>11.127999999999721</c:v>
                </c:pt>
                <c:pt idx="1392">
                  <c:v>11.13599999999972</c:v>
                </c:pt>
                <c:pt idx="1393">
                  <c:v>11.143999999999719</c:v>
                </c:pt>
                <c:pt idx="1394">
                  <c:v>11.15199999999972</c:v>
                </c:pt>
                <c:pt idx="1395">
                  <c:v>11.159999999999721</c:v>
                </c:pt>
                <c:pt idx="1396">
                  <c:v>11.16799999999972</c:v>
                </c:pt>
                <c:pt idx="1397">
                  <c:v>11.175999999999721</c:v>
                </c:pt>
                <c:pt idx="1398">
                  <c:v>11.18399999999972</c:v>
                </c:pt>
                <c:pt idx="1399">
                  <c:v>11.19199999999972</c:v>
                </c:pt>
                <c:pt idx="1400">
                  <c:v>11.199999999999719</c:v>
                </c:pt>
                <c:pt idx="1401">
                  <c:v>11.207999999999716</c:v>
                </c:pt>
                <c:pt idx="1402">
                  <c:v>11.215999999999719</c:v>
                </c:pt>
                <c:pt idx="1403">
                  <c:v>11.223999999999716</c:v>
                </c:pt>
                <c:pt idx="1404">
                  <c:v>11.231999999999715</c:v>
                </c:pt>
                <c:pt idx="1405">
                  <c:v>11.239999999999714</c:v>
                </c:pt>
                <c:pt idx="1406">
                  <c:v>11.247999999999715</c:v>
                </c:pt>
                <c:pt idx="1407">
                  <c:v>11.255999999999716</c:v>
                </c:pt>
                <c:pt idx="1408">
                  <c:v>11.263999999999715</c:v>
                </c:pt>
                <c:pt idx="1409">
                  <c:v>11.271999999999712</c:v>
                </c:pt>
                <c:pt idx="1410">
                  <c:v>11.279999999999715</c:v>
                </c:pt>
                <c:pt idx="1411">
                  <c:v>11.287999999999712</c:v>
                </c:pt>
                <c:pt idx="1412">
                  <c:v>11.295999999999713</c:v>
                </c:pt>
                <c:pt idx="1413">
                  <c:v>11.303999999999714</c:v>
                </c:pt>
                <c:pt idx="1414">
                  <c:v>11.311999999999712</c:v>
                </c:pt>
                <c:pt idx="1415">
                  <c:v>11.319999999999714</c:v>
                </c:pt>
                <c:pt idx="1416">
                  <c:v>11.327999999999712</c:v>
                </c:pt>
                <c:pt idx="1417">
                  <c:v>11.335999999999711</c:v>
                </c:pt>
                <c:pt idx="1418">
                  <c:v>11.34399999999971</c:v>
                </c:pt>
                <c:pt idx="1419">
                  <c:v>11.351999999999711</c:v>
                </c:pt>
                <c:pt idx="1420">
                  <c:v>11.359999999999712</c:v>
                </c:pt>
                <c:pt idx="1421">
                  <c:v>11.367999999999709</c:v>
                </c:pt>
                <c:pt idx="1422">
                  <c:v>11.375999999999708</c:v>
                </c:pt>
                <c:pt idx="1423">
                  <c:v>11.383999999999709</c:v>
                </c:pt>
                <c:pt idx="1424">
                  <c:v>11.391999999999706</c:v>
                </c:pt>
                <c:pt idx="1425">
                  <c:v>11.399999999999707</c:v>
                </c:pt>
                <c:pt idx="1426">
                  <c:v>11.407999999999706</c:v>
                </c:pt>
                <c:pt idx="1427">
                  <c:v>11.415999999999707</c:v>
                </c:pt>
                <c:pt idx="1428">
                  <c:v>11.423999999999706</c:v>
                </c:pt>
                <c:pt idx="1429">
                  <c:v>11.431999999999704</c:v>
                </c:pt>
                <c:pt idx="1430">
                  <c:v>11.439999999999705</c:v>
                </c:pt>
                <c:pt idx="1431">
                  <c:v>11.447999999999704</c:v>
                </c:pt>
                <c:pt idx="1432">
                  <c:v>11.455999999999706</c:v>
                </c:pt>
                <c:pt idx="1433">
                  <c:v>11.463999999999704</c:v>
                </c:pt>
                <c:pt idx="1434">
                  <c:v>11.471999999999703</c:v>
                </c:pt>
                <c:pt idx="1435">
                  <c:v>11.479999999999702</c:v>
                </c:pt>
                <c:pt idx="1436">
                  <c:v>11.487999999999703</c:v>
                </c:pt>
                <c:pt idx="1437">
                  <c:v>11.495999999999702</c:v>
                </c:pt>
                <c:pt idx="1438">
                  <c:v>11.503999999999701</c:v>
                </c:pt>
                <c:pt idx="1439">
                  <c:v>11.5119999999997</c:v>
                </c:pt>
                <c:pt idx="1440">
                  <c:v>11.519999999999701</c:v>
                </c:pt>
                <c:pt idx="1441">
                  <c:v>11.5279999999997</c:v>
                </c:pt>
                <c:pt idx="1442">
                  <c:v>11.535999999999701</c:v>
                </c:pt>
                <c:pt idx="1443">
                  <c:v>11.543999999999699</c:v>
                </c:pt>
                <c:pt idx="1444">
                  <c:v>11.551999999999701</c:v>
                </c:pt>
                <c:pt idx="1445">
                  <c:v>11.5599999999997</c:v>
                </c:pt>
                <c:pt idx="1446">
                  <c:v>11.567999999999698</c:v>
                </c:pt>
                <c:pt idx="1447">
                  <c:v>11.575999999999699</c:v>
                </c:pt>
                <c:pt idx="1448">
                  <c:v>11.583999999999698</c:v>
                </c:pt>
                <c:pt idx="1449">
                  <c:v>11.591999999999697</c:v>
                </c:pt>
                <c:pt idx="1450">
                  <c:v>11.599999999999696</c:v>
                </c:pt>
                <c:pt idx="1451">
                  <c:v>11.607999999999695</c:v>
                </c:pt>
                <c:pt idx="1452">
                  <c:v>11.615999999999696</c:v>
                </c:pt>
                <c:pt idx="1453">
                  <c:v>11.623999999999695</c:v>
                </c:pt>
                <c:pt idx="1454">
                  <c:v>11.631999999999692</c:v>
                </c:pt>
                <c:pt idx="1455">
                  <c:v>11.639999999999693</c:v>
                </c:pt>
                <c:pt idx="1456">
                  <c:v>11.647999999999692</c:v>
                </c:pt>
                <c:pt idx="1457">
                  <c:v>11.655999999999695</c:v>
                </c:pt>
                <c:pt idx="1458">
                  <c:v>11.663999999999694</c:v>
                </c:pt>
                <c:pt idx="1459">
                  <c:v>11.671999999999692</c:v>
                </c:pt>
                <c:pt idx="1460">
                  <c:v>11.679999999999691</c:v>
                </c:pt>
                <c:pt idx="1461">
                  <c:v>11.687999999999692</c:v>
                </c:pt>
                <c:pt idx="1462">
                  <c:v>11.695999999999691</c:v>
                </c:pt>
                <c:pt idx="1463">
                  <c:v>11.70399999999969</c:v>
                </c:pt>
                <c:pt idx="1464">
                  <c:v>11.711999999999687</c:v>
                </c:pt>
                <c:pt idx="1465">
                  <c:v>11.71999999999969</c:v>
                </c:pt>
                <c:pt idx="1466">
                  <c:v>11.727999999999687</c:v>
                </c:pt>
                <c:pt idx="1467">
                  <c:v>11.735999999999686</c:v>
                </c:pt>
                <c:pt idx="1468">
                  <c:v>11.743999999999685</c:v>
                </c:pt>
                <c:pt idx="1469">
                  <c:v>11.751999999999686</c:v>
                </c:pt>
                <c:pt idx="1470">
                  <c:v>11.759999999999687</c:v>
                </c:pt>
                <c:pt idx="1471">
                  <c:v>11.767999999999684</c:v>
                </c:pt>
                <c:pt idx="1472">
                  <c:v>11.775999999999685</c:v>
                </c:pt>
                <c:pt idx="1473">
                  <c:v>11.783999999999686</c:v>
                </c:pt>
                <c:pt idx="1474">
                  <c:v>11.791999999999684</c:v>
                </c:pt>
                <c:pt idx="1475">
                  <c:v>11.799999999999685</c:v>
                </c:pt>
                <c:pt idx="1476">
                  <c:v>11.807999999999684</c:v>
                </c:pt>
                <c:pt idx="1477">
                  <c:v>11.815999999999685</c:v>
                </c:pt>
                <c:pt idx="1478">
                  <c:v>11.823999999999684</c:v>
                </c:pt>
                <c:pt idx="1479">
                  <c:v>11.831999999999683</c:v>
                </c:pt>
                <c:pt idx="1480">
                  <c:v>11.839999999999682</c:v>
                </c:pt>
                <c:pt idx="1481">
                  <c:v>11.847999999999679</c:v>
                </c:pt>
                <c:pt idx="1482">
                  <c:v>11.855999999999684</c:v>
                </c:pt>
                <c:pt idx="1483">
                  <c:v>11.863999999999681</c:v>
                </c:pt>
                <c:pt idx="1484">
                  <c:v>11.87199999999968</c:v>
                </c:pt>
                <c:pt idx="1485">
                  <c:v>11.879999999999679</c:v>
                </c:pt>
                <c:pt idx="1486">
                  <c:v>11.88799999999968</c:v>
                </c:pt>
                <c:pt idx="1487">
                  <c:v>11.895999999999679</c:v>
                </c:pt>
                <c:pt idx="1488">
                  <c:v>11.903999999999678</c:v>
                </c:pt>
                <c:pt idx="1489">
                  <c:v>11.911999999999676</c:v>
                </c:pt>
                <c:pt idx="1490">
                  <c:v>11.919999999999678</c:v>
                </c:pt>
                <c:pt idx="1491">
                  <c:v>11.927999999999676</c:v>
                </c:pt>
                <c:pt idx="1492">
                  <c:v>11.935999999999677</c:v>
                </c:pt>
                <c:pt idx="1493">
                  <c:v>11.943999999999674</c:v>
                </c:pt>
                <c:pt idx="1494">
                  <c:v>11.951999999999677</c:v>
                </c:pt>
                <c:pt idx="1495">
                  <c:v>11.959999999999676</c:v>
                </c:pt>
                <c:pt idx="1496">
                  <c:v>11.967999999999675</c:v>
                </c:pt>
                <c:pt idx="1497">
                  <c:v>11.975999999999674</c:v>
                </c:pt>
                <c:pt idx="1498">
                  <c:v>11.983999999999675</c:v>
                </c:pt>
                <c:pt idx="1499">
                  <c:v>11.991999999999672</c:v>
                </c:pt>
                <c:pt idx="1500">
                  <c:v>11.999999999999673</c:v>
                </c:pt>
                <c:pt idx="1501">
                  <c:v>12.00799999999967</c:v>
                </c:pt>
                <c:pt idx="1502">
                  <c:v>12.015999999999671</c:v>
                </c:pt>
                <c:pt idx="1503">
                  <c:v>12.023999999999672</c:v>
                </c:pt>
                <c:pt idx="1504">
                  <c:v>12.03199999999967</c:v>
                </c:pt>
                <c:pt idx="1505">
                  <c:v>12.039999999999671</c:v>
                </c:pt>
                <c:pt idx="1506">
                  <c:v>12.04799999999967</c:v>
                </c:pt>
                <c:pt idx="1507">
                  <c:v>12.055999999999672</c:v>
                </c:pt>
                <c:pt idx="1508">
                  <c:v>12.063999999999671</c:v>
                </c:pt>
                <c:pt idx="1509">
                  <c:v>12.071999999999669</c:v>
                </c:pt>
                <c:pt idx="1510">
                  <c:v>12.079999999999668</c:v>
                </c:pt>
                <c:pt idx="1511">
                  <c:v>12.087999999999669</c:v>
                </c:pt>
                <c:pt idx="1512">
                  <c:v>12.095999999999668</c:v>
                </c:pt>
                <c:pt idx="1513">
                  <c:v>12.103999999999667</c:v>
                </c:pt>
                <c:pt idx="1514">
                  <c:v>12.111999999999664</c:v>
                </c:pt>
                <c:pt idx="1515">
                  <c:v>12.119999999999667</c:v>
                </c:pt>
                <c:pt idx="1516">
                  <c:v>12.127999999999664</c:v>
                </c:pt>
                <c:pt idx="1517">
                  <c:v>12.135999999999665</c:v>
                </c:pt>
                <c:pt idx="1518">
                  <c:v>12.143999999999664</c:v>
                </c:pt>
                <c:pt idx="1519">
                  <c:v>12.151999999999665</c:v>
                </c:pt>
                <c:pt idx="1520">
                  <c:v>12.159999999999666</c:v>
                </c:pt>
                <c:pt idx="1521">
                  <c:v>12.167999999999664</c:v>
                </c:pt>
                <c:pt idx="1522">
                  <c:v>12.175999999999664</c:v>
                </c:pt>
                <c:pt idx="1523">
                  <c:v>12.183999999999664</c:v>
                </c:pt>
                <c:pt idx="1524">
                  <c:v>12.191999999999663</c:v>
                </c:pt>
                <c:pt idx="1525">
                  <c:v>12.199999999999662</c:v>
                </c:pt>
                <c:pt idx="1526">
                  <c:v>12.207999999999659</c:v>
                </c:pt>
                <c:pt idx="1527">
                  <c:v>12.215999999999662</c:v>
                </c:pt>
                <c:pt idx="1528">
                  <c:v>12.223999999999659</c:v>
                </c:pt>
                <c:pt idx="1529">
                  <c:v>12.231999999999658</c:v>
                </c:pt>
                <c:pt idx="1530">
                  <c:v>12.239999999999657</c:v>
                </c:pt>
                <c:pt idx="1531">
                  <c:v>12.247999999999658</c:v>
                </c:pt>
                <c:pt idx="1532">
                  <c:v>12.255999999999659</c:v>
                </c:pt>
                <c:pt idx="1533">
                  <c:v>12.263999999999658</c:v>
                </c:pt>
                <c:pt idx="1534">
                  <c:v>12.271999999999656</c:v>
                </c:pt>
                <c:pt idx="1535">
                  <c:v>12.279999999999658</c:v>
                </c:pt>
                <c:pt idx="1536">
                  <c:v>12.287999999999656</c:v>
                </c:pt>
                <c:pt idx="1537">
                  <c:v>12.295999999999657</c:v>
                </c:pt>
                <c:pt idx="1538">
                  <c:v>12.303999999999656</c:v>
                </c:pt>
                <c:pt idx="1539">
                  <c:v>12.311999999999655</c:v>
                </c:pt>
                <c:pt idx="1540">
                  <c:v>12.319999999999656</c:v>
                </c:pt>
                <c:pt idx="1541">
                  <c:v>12.327999999999655</c:v>
                </c:pt>
                <c:pt idx="1542">
                  <c:v>12.335999999999654</c:v>
                </c:pt>
                <c:pt idx="1543">
                  <c:v>12.343999999999653</c:v>
                </c:pt>
                <c:pt idx="1544">
                  <c:v>12.351999999999654</c:v>
                </c:pt>
                <c:pt idx="1545">
                  <c:v>12.359999999999655</c:v>
                </c:pt>
                <c:pt idx="1546">
                  <c:v>12.367999999999652</c:v>
                </c:pt>
                <c:pt idx="1547">
                  <c:v>12.375999999999653</c:v>
                </c:pt>
                <c:pt idx="1548">
                  <c:v>12.383999999999652</c:v>
                </c:pt>
                <c:pt idx="1549">
                  <c:v>12.391999999999651</c:v>
                </c:pt>
                <c:pt idx="1550">
                  <c:v>12.399999999999652</c:v>
                </c:pt>
                <c:pt idx="1551">
                  <c:v>12.407999999999651</c:v>
                </c:pt>
                <c:pt idx="1552">
                  <c:v>12.415999999999652</c:v>
                </c:pt>
                <c:pt idx="1553">
                  <c:v>12.423999999999651</c:v>
                </c:pt>
                <c:pt idx="1554">
                  <c:v>12.431999999999649</c:v>
                </c:pt>
                <c:pt idx="1555">
                  <c:v>12.439999999999648</c:v>
                </c:pt>
                <c:pt idx="1556">
                  <c:v>12.447999999999649</c:v>
                </c:pt>
                <c:pt idx="1557">
                  <c:v>12.45599999999965</c:v>
                </c:pt>
                <c:pt idx="1558">
                  <c:v>12.463999999999649</c:v>
                </c:pt>
                <c:pt idx="1559">
                  <c:v>12.471999999999646</c:v>
                </c:pt>
                <c:pt idx="1560">
                  <c:v>12.479999999999647</c:v>
                </c:pt>
                <c:pt idx="1561">
                  <c:v>12.487999999999646</c:v>
                </c:pt>
                <c:pt idx="1562">
                  <c:v>12.495999999999647</c:v>
                </c:pt>
                <c:pt idx="1563">
                  <c:v>12.503999999999646</c:v>
                </c:pt>
                <c:pt idx="1564">
                  <c:v>12.511999999999643</c:v>
                </c:pt>
                <c:pt idx="1565">
                  <c:v>12.519999999999646</c:v>
                </c:pt>
                <c:pt idx="1566">
                  <c:v>12.527999999999643</c:v>
                </c:pt>
                <c:pt idx="1567">
                  <c:v>12.535999999999644</c:v>
                </c:pt>
                <c:pt idx="1568">
                  <c:v>12.543999999999642</c:v>
                </c:pt>
                <c:pt idx="1569">
                  <c:v>12.551999999999644</c:v>
                </c:pt>
                <c:pt idx="1570">
                  <c:v>12.559999999999643</c:v>
                </c:pt>
                <c:pt idx="1571">
                  <c:v>12.567999999999641</c:v>
                </c:pt>
                <c:pt idx="1572">
                  <c:v>12.575999999999642</c:v>
                </c:pt>
                <c:pt idx="1573">
                  <c:v>12.583999999999641</c:v>
                </c:pt>
                <c:pt idx="1574">
                  <c:v>12.59199999999964</c:v>
                </c:pt>
                <c:pt idx="1575">
                  <c:v>12.599999999999639</c:v>
                </c:pt>
                <c:pt idx="1576">
                  <c:v>12.607999999999636</c:v>
                </c:pt>
                <c:pt idx="1577">
                  <c:v>12.615999999999637</c:v>
                </c:pt>
                <c:pt idx="1578">
                  <c:v>12.623999999999636</c:v>
                </c:pt>
                <c:pt idx="1579">
                  <c:v>12.631999999999636</c:v>
                </c:pt>
                <c:pt idx="1580">
                  <c:v>12.639999999999636</c:v>
                </c:pt>
                <c:pt idx="1581">
                  <c:v>12.647999999999634</c:v>
                </c:pt>
                <c:pt idx="1582">
                  <c:v>12.655999999999638</c:v>
                </c:pt>
                <c:pt idx="1583">
                  <c:v>12.663999999999636</c:v>
                </c:pt>
                <c:pt idx="1584">
                  <c:v>12.671999999999635</c:v>
                </c:pt>
                <c:pt idx="1585">
                  <c:v>12.679999999999634</c:v>
                </c:pt>
                <c:pt idx="1586">
                  <c:v>12.687999999999635</c:v>
                </c:pt>
                <c:pt idx="1587">
                  <c:v>12.695999999999634</c:v>
                </c:pt>
                <c:pt idx="1588">
                  <c:v>12.703999999999633</c:v>
                </c:pt>
                <c:pt idx="1589">
                  <c:v>12.71199999999963</c:v>
                </c:pt>
                <c:pt idx="1590">
                  <c:v>12.719999999999633</c:v>
                </c:pt>
                <c:pt idx="1591">
                  <c:v>12.72799999999963</c:v>
                </c:pt>
                <c:pt idx="1592">
                  <c:v>12.735999999999629</c:v>
                </c:pt>
                <c:pt idx="1593">
                  <c:v>12.743999999999629</c:v>
                </c:pt>
                <c:pt idx="1594">
                  <c:v>12.751999999999629</c:v>
                </c:pt>
                <c:pt idx="1595">
                  <c:v>12.75999999999963</c:v>
                </c:pt>
                <c:pt idx="1596">
                  <c:v>12.767999999999629</c:v>
                </c:pt>
                <c:pt idx="1597">
                  <c:v>12.775999999999629</c:v>
                </c:pt>
                <c:pt idx="1598">
                  <c:v>12.783999999999629</c:v>
                </c:pt>
                <c:pt idx="1599">
                  <c:v>12.791999999999627</c:v>
                </c:pt>
                <c:pt idx="1600">
                  <c:v>12.799999999999626</c:v>
                </c:pt>
                <c:pt idx="1601">
                  <c:v>12.807999999999627</c:v>
                </c:pt>
                <c:pt idx="1602">
                  <c:v>12.815999999999626</c:v>
                </c:pt>
                <c:pt idx="1603">
                  <c:v>12.823999999999627</c:v>
                </c:pt>
                <c:pt idx="1604">
                  <c:v>12.831999999999624</c:v>
                </c:pt>
                <c:pt idx="1605">
                  <c:v>12.839999999999625</c:v>
                </c:pt>
                <c:pt idx="1606">
                  <c:v>12.847999999999622</c:v>
                </c:pt>
                <c:pt idx="1607">
                  <c:v>12.855999999999627</c:v>
                </c:pt>
                <c:pt idx="1608">
                  <c:v>12.863999999999624</c:v>
                </c:pt>
                <c:pt idx="1609">
                  <c:v>12.871999999999623</c:v>
                </c:pt>
                <c:pt idx="1610">
                  <c:v>12.879999999999624</c:v>
                </c:pt>
                <c:pt idx="1611">
                  <c:v>12.887999999999623</c:v>
                </c:pt>
                <c:pt idx="1612">
                  <c:v>12.895999999999624</c:v>
                </c:pt>
                <c:pt idx="1613">
                  <c:v>12.903999999999622</c:v>
                </c:pt>
                <c:pt idx="1614">
                  <c:v>12.911999999999621</c:v>
                </c:pt>
                <c:pt idx="1615">
                  <c:v>12.919999999999622</c:v>
                </c:pt>
                <c:pt idx="1616">
                  <c:v>12.927999999999621</c:v>
                </c:pt>
                <c:pt idx="1617">
                  <c:v>12.935999999999622</c:v>
                </c:pt>
                <c:pt idx="1618">
                  <c:v>12.943999999999619</c:v>
                </c:pt>
                <c:pt idx="1619">
                  <c:v>12.951999999999622</c:v>
                </c:pt>
                <c:pt idx="1620">
                  <c:v>12.959999999999621</c:v>
                </c:pt>
                <c:pt idx="1621">
                  <c:v>12.967999999999618</c:v>
                </c:pt>
                <c:pt idx="1622">
                  <c:v>12.975999999999619</c:v>
                </c:pt>
                <c:pt idx="1623">
                  <c:v>12.983999999999618</c:v>
                </c:pt>
                <c:pt idx="1624">
                  <c:v>12.991999999999617</c:v>
                </c:pt>
                <c:pt idx="1625">
                  <c:v>12.999999999999618</c:v>
                </c:pt>
                <c:pt idx="1626">
                  <c:v>13.007999999999615</c:v>
                </c:pt>
                <c:pt idx="1627">
                  <c:v>13.015999999999618</c:v>
                </c:pt>
                <c:pt idx="1628">
                  <c:v>13.023999999999615</c:v>
                </c:pt>
                <c:pt idx="1629">
                  <c:v>13.031999999999615</c:v>
                </c:pt>
                <c:pt idx="1630">
                  <c:v>13.039999999999614</c:v>
                </c:pt>
                <c:pt idx="1631">
                  <c:v>13.047999999999613</c:v>
                </c:pt>
                <c:pt idx="1632">
                  <c:v>13.055999999999615</c:v>
                </c:pt>
                <c:pt idx="1633">
                  <c:v>13.063999999999615</c:v>
                </c:pt>
                <c:pt idx="1634">
                  <c:v>13.071999999999612</c:v>
                </c:pt>
                <c:pt idx="1635">
                  <c:v>13.079999999999611</c:v>
                </c:pt>
                <c:pt idx="1636">
                  <c:v>13.087999999999612</c:v>
                </c:pt>
                <c:pt idx="1637">
                  <c:v>13.095999999999611</c:v>
                </c:pt>
                <c:pt idx="1638">
                  <c:v>13.10399999999961</c:v>
                </c:pt>
                <c:pt idx="1639">
                  <c:v>13.111999999999609</c:v>
                </c:pt>
                <c:pt idx="1640">
                  <c:v>13.11999999999961</c:v>
                </c:pt>
                <c:pt idx="1641">
                  <c:v>13.127999999999609</c:v>
                </c:pt>
                <c:pt idx="1642">
                  <c:v>13.135999999999608</c:v>
                </c:pt>
                <c:pt idx="1643">
                  <c:v>13.143999999999606</c:v>
                </c:pt>
                <c:pt idx="1644">
                  <c:v>13.151999999999608</c:v>
                </c:pt>
                <c:pt idx="1645">
                  <c:v>13.159999999999608</c:v>
                </c:pt>
                <c:pt idx="1646">
                  <c:v>13.167999999999607</c:v>
                </c:pt>
                <c:pt idx="1647">
                  <c:v>13.175999999999606</c:v>
                </c:pt>
                <c:pt idx="1648">
                  <c:v>13.183999999999607</c:v>
                </c:pt>
                <c:pt idx="1649">
                  <c:v>13.191999999999604</c:v>
                </c:pt>
                <c:pt idx="1650">
                  <c:v>13.199999999999605</c:v>
                </c:pt>
                <c:pt idx="1651">
                  <c:v>13.207999999999602</c:v>
                </c:pt>
                <c:pt idx="1652">
                  <c:v>13.215999999999605</c:v>
                </c:pt>
                <c:pt idx="1653">
                  <c:v>13.223999999999602</c:v>
                </c:pt>
                <c:pt idx="1654">
                  <c:v>13.231999999999601</c:v>
                </c:pt>
                <c:pt idx="1655">
                  <c:v>13.239999999999602</c:v>
                </c:pt>
                <c:pt idx="1656">
                  <c:v>13.2479999999996</c:v>
                </c:pt>
                <c:pt idx="1657">
                  <c:v>13.255999999999604</c:v>
                </c:pt>
                <c:pt idx="1658">
                  <c:v>13.263999999999601</c:v>
                </c:pt>
                <c:pt idx="1659">
                  <c:v>13.271999999999599</c:v>
                </c:pt>
                <c:pt idx="1660">
                  <c:v>13.2799999999996</c:v>
                </c:pt>
                <c:pt idx="1661">
                  <c:v>13.287999999999599</c:v>
                </c:pt>
                <c:pt idx="1662">
                  <c:v>13.2959999999996</c:v>
                </c:pt>
                <c:pt idx="1663">
                  <c:v>13.303999999999599</c:v>
                </c:pt>
                <c:pt idx="1664">
                  <c:v>13.311999999999596</c:v>
                </c:pt>
                <c:pt idx="1665">
                  <c:v>13.319999999999599</c:v>
                </c:pt>
                <c:pt idx="1666">
                  <c:v>13.327999999999596</c:v>
                </c:pt>
                <c:pt idx="1667">
                  <c:v>13.335999999999597</c:v>
                </c:pt>
                <c:pt idx="1668">
                  <c:v>13.343999999999594</c:v>
                </c:pt>
                <c:pt idx="1669">
                  <c:v>13.351999999999597</c:v>
                </c:pt>
                <c:pt idx="1670">
                  <c:v>13.359999999999596</c:v>
                </c:pt>
                <c:pt idx="1671">
                  <c:v>13.367999999999595</c:v>
                </c:pt>
                <c:pt idx="1672">
                  <c:v>13.375999999999596</c:v>
                </c:pt>
                <c:pt idx="1673">
                  <c:v>13.383999999999595</c:v>
                </c:pt>
                <c:pt idx="1674">
                  <c:v>13.391999999999594</c:v>
                </c:pt>
                <c:pt idx="1675">
                  <c:v>13.399999999999594</c:v>
                </c:pt>
                <c:pt idx="1676">
                  <c:v>13.407999999999593</c:v>
                </c:pt>
                <c:pt idx="1677">
                  <c:v>13.415999999999592</c:v>
                </c:pt>
                <c:pt idx="1678">
                  <c:v>13.423999999999593</c:v>
                </c:pt>
                <c:pt idx="1679">
                  <c:v>13.43199999999959</c:v>
                </c:pt>
                <c:pt idx="1680">
                  <c:v>13.439999999999589</c:v>
                </c:pt>
                <c:pt idx="1681">
                  <c:v>13.447999999999588</c:v>
                </c:pt>
                <c:pt idx="1682">
                  <c:v>13.455999999999591</c:v>
                </c:pt>
                <c:pt idx="1683">
                  <c:v>13.46399999999959</c:v>
                </c:pt>
                <c:pt idx="1684">
                  <c:v>13.471999999999587</c:v>
                </c:pt>
                <c:pt idx="1685">
                  <c:v>13.479999999999588</c:v>
                </c:pt>
                <c:pt idx="1686">
                  <c:v>13.487999999999587</c:v>
                </c:pt>
                <c:pt idx="1687">
                  <c:v>13.495999999999588</c:v>
                </c:pt>
                <c:pt idx="1688">
                  <c:v>13.503999999999586</c:v>
                </c:pt>
                <c:pt idx="1689">
                  <c:v>13.511999999999585</c:v>
                </c:pt>
                <c:pt idx="1690">
                  <c:v>13.519999999999586</c:v>
                </c:pt>
                <c:pt idx="1691">
                  <c:v>13.527999999999585</c:v>
                </c:pt>
                <c:pt idx="1692">
                  <c:v>13.535999999999584</c:v>
                </c:pt>
                <c:pt idx="1693">
                  <c:v>13.543999999999583</c:v>
                </c:pt>
                <c:pt idx="1694">
                  <c:v>13.551999999999584</c:v>
                </c:pt>
                <c:pt idx="1695">
                  <c:v>13.559999999999585</c:v>
                </c:pt>
                <c:pt idx="1696">
                  <c:v>13.567999999999582</c:v>
                </c:pt>
                <c:pt idx="1697">
                  <c:v>13.575999999999583</c:v>
                </c:pt>
                <c:pt idx="1698">
                  <c:v>13.583999999999582</c:v>
                </c:pt>
                <c:pt idx="1699">
                  <c:v>13.591999999999581</c:v>
                </c:pt>
                <c:pt idx="1700">
                  <c:v>13.59999999999958</c:v>
                </c:pt>
                <c:pt idx="1701">
                  <c:v>13.60799999999958</c:v>
                </c:pt>
                <c:pt idx="1702">
                  <c:v>13.61599999999958</c:v>
                </c:pt>
                <c:pt idx="1703">
                  <c:v>13.62399999999958</c:v>
                </c:pt>
                <c:pt idx="1704">
                  <c:v>13.631999999999577</c:v>
                </c:pt>
                <c:pt idx="1705">
                  <c:v>13.639999999999578</c:v>
                </c:pt>
                <c:pt idx="1706">
                  <c:v>13.647999999999575</c:v>
                </c:pt>
                <c:pt idx="1707">
                  <c:v>13.65599999999958</c:v>
                </c:pt>
                <c:pt idx="1708">
                  <c:v>13.663999999999577</c:v>
                </c:pt>
                <c:pt idx="1709">
                  <c:v>13.671999999999574</c:v>
                </c:pt>
                <c:pt idx="1710">
                  <c:v>13.679999999999575</c:v>
                </c:pt>
                <c:pt idx="1711">
                  <c:v>13.687999999999574</c:v>
                </c:pt>
                <c:pt idx="1712">
                  <c:v>13.695999999999575</c:v>
                </c:pt>
                <c:pt idx="1713">
                  <c:v>13.703999999999573</c:v>
                </c:pt>
                <c:pt idx="1714">
                  <c:v>13.711999999999572</c:v>
                </c:pt>
                <c:pt idx="1715">
                  <c:v>13.719999999999573</c:v>
                </c:pt>
                <c:pt idx="1716">
                  <c:v>13.727999999999572</c:v>
                </c:pt>
                <c:pt idx="1717">
                  <c:v>13.735999999999573</c:v>
                </c:pt>
                <c:pt idx="1718">
                  <c:v>13.74399999999957</c:v>
                </c:pt>
                <c:pt idx="1719">
                  <c:v>13.751999999999573</c:v>
                </c:pt>
                <c:pt idx="1720">
                  <c:v>13.759999999999572</c:v>
                </c:pt>
                <c:pt idx="1721">
                  <c:v>13.767999999999571</c:v>
                </c:pt>
                <c:pt idx="1722">
                  <c:v>13.77599999999957</c:v>
                </c:pt>
                <c:pt idx="1723">
                  <c:v>13.783999999999571</c:v>
                </c:pt>
                <c:pt idx="1724">
                  <c:v>13.791999999999568</c:v>
                </c:pt>
                <c:pt idx="1725">
                  <c:v>13.799999999999569</c:v>
                </c:pt>
                <c:pt idx="1726">
                  <c:v>13.80799999999957</c:v>
                </c:pt>
                <c:pt idx="1727">
                  <c:v>13.815999999999571</c:v>
                </c:pt>
                <c:pt idx="1728">
                  <c:v>13.82399999999957</c:v>
                </c:pt>
                <c:pt idx="1729">
                  <c:v>13.831999999999567</c:v>
                </c:pt>
                <c:pt idx="1730">
                  <c:v>13.839999999999566</c:v>
                </c:pt>
                <c:pt idx="1731">
                  <c:v>13.847999999999567</c:v>
                </c:pt>
                <c:pt idx="1732">
                  <c:v>13.855999999999568</c:v>
                </c:pt>
                <c:pt idx="1733">
                  <c:v>13.863999999999567</c:v>
                </c:pt>
                <c:pt idx="1734">
                  <c:v>13.871999999999566</c:v>
                </c:pt>
                <c:pt idx="1735">
                  <c:v>13.879999999999567</c:v>
                </c:pt>
                <c:pt idx="1736">
                  <c:v>13.887999999999566</c:v>
                </c:pt>
                <c:pt idx="1737">
                  <c:v>13.895999999999566</c:v>
                </c:pt>
                <c:pt idx="1738">
                  <c:v>13.903999999999565</c:v>
                </c:pt>
                <c:pt idx="1739">
                  <c:v>13.911999999999562</c:v>
                </c:pt>
                <c:pt idx="1740">
                  <c:v>13.919999999999563</c:v>
                </c:pt>
                <c:pt idx="1741">
                  <c:v>13.92799999999956</c:v>
                </c:pt>
                <c:pt idx="1742">
                  <c:v>13.935999999999565</c:v>
                </c:pt>
                <c:pt idx="1743">
                  <c:v>13.943999999999562</c:v>
                </c:pt>
                <c:pt idx="1744">
                  <c:v>13.951999999999563</c:v>
                </c:pt>
                <c:pt idx="1745">
                  <c:v>13.959999999999562</c:v>
                </c:pt>
                <c:pt idx="1746">
                  <c:v>13.967999999999559</c:v>
                </c:pt>
                <c:pt idx="1747">
                  <c:v>13.97599999999956</c:v>
                </c:pt>
                <c:pt idx="1748">
                  <c:v>13.983999999999559</c:v>
                </c:pt>
                <c:pt idx="1749">
                  <c:v>13.991999999999557</c:v>
                </c:pt>
                <c:pt idx="1750">
                  <c:v>13.999999999999556</c:v>
                </c:pt>
                <c:pt idx="1751">
                  <c:v>14.007999999999559</c:v>
                </c:pt>
                <c:pt idx="1752">
                  <c:v>14.015999999999559</c:v>
                </c:pt>
                <c:pt idx="1753">
                  <c:v>14.023999999999557</c:v>
                </c:pt>
                <c:pt idx="1754">
                  <c:v>14.031999999999554</c:v>
                </c:pt>
                <c:pt idx="1755">
                  <c:v>14.039999999999555</c:v>
                </c:pt>
                <c:pt idx="1756">
                  <c:v>14.047999999999552</c:v>
                </c:pt>
                <c:pt idx="1757">
                  <c:v>14.055999999999555</c:v>
                </c:pt>
                <c:pt idx="1758">
                  <c:v>14.063999999999552</c:v>
                </c:pt>
                <c:pt idx="1759">
                  <c:v>14.071999999999552</c:v>
                </c:pt>
                <c:pt idx="1760">
                  <c:v>14.079999999999554</c:v>
                </c:pt>
                <c:pt idx="1761">
                  <c:v>14.087999999999553</c:v>
                </c:pt>
                <c:pt idx="1762">
                  <c:v>14.095999999999552</c:v>
                </c:pt>
                <c:pt idx="1763">
                  <c:v>14.103999999999552</c:v>
                </c:pt>
                <c:pt idx="1764">
                  <c:v>14.111999999999551</c:v>
                </c:pt>
                <c:pt idx="1765">
                  <c:v>14.11999999999955</c:v>
                </c:pt>
                <c:pt idx="1766">
                  <c:v>14.127999999999549</c:v>
                </c:pt>
                <c:pt idx="1767">
                  <c:v>14.13599999999955</c:v>
                </c:pt>
                <c:pt idx="1768">
                  <c:v>14.143999999999547</c:v>
                </c:pt>
                <c:pt idx="1769">
                  <c:v>14.15199999999955</c:v>
                </c:pt>
                <c:pt idx="1770">
                  <c:v>14.159999999999551</c:v>
                </c:pt>
                <c:pt idx="1771">
                  <c:v>14.16799999999955</c:v>
                </c:pt>
                <c:pt idx="1772">
                  <c:v>14.175999999999549</c:v>
                </c:pt>
                <c:pt idx="1773">
                  <c:v>14.183999999999546</c:v>
                </c:pt>
                <c:pt idx="1774">
                  <c:v>14.191999999999545</c:v>
                </c:pt>
                <c:pt idx="1775">
                  <c:v>14.199999999999546</c:v>
                </c:pt>
                <c:pt idx="1776">
                  <c:v>14.207999999999544</c:v>
                </c:pt>
                <c:pt idx="1777">
                  <c:v>14.215999999999545</c:v>
                </c:pt>
                <c:pt idx="1778">
                  <c:v>14.223999999999545</c:v>
                </c:pt>
                <c:pt idx="1779">
                  <c:v>14.231999999999545</c:v>
                </c:pt>
                <c:pt idx="1780">
                  <c:v>14.239999999999544</c:v>
                </c:pt>
                <c:pt idx="1781">
                  <c:v>14.247999999999543</c:v>
                </c:pt>
                <c:pt idx="1782">
                  <c:v>14.255999999999544</c:v>
                </c:pt>
                <c:pt idx="1783">
                  <c:v>14.263999999999543</c:v>
                </c:pt>
                <c:pt idx="1784">
                  <c:v>14.27199999999954</c:v>
                </c:pt>
                <c:pt idx="1785">
                  <c:v>14.279999999999539</c:v>
                </c:pt>
                <c:pt idx="1786">
                  <c:v>14.287999999999538</c:v>
                </c:pt>
                <c:pt idx="1787">
                  <c:v>14.295999999999543</c:v>
                </c:pt>
                <c:pt idx="1788">
                  <c:v>14.303999999999542</c:v>
                </c:pt>
                <c:pt idx="1789">
                  <c:v>14.311999999999539</c:v>
                </c:pt>
                <c:pt idx="1790">
                  <c:v>14.31999999999954</c:v>
                </c:pt>
                <c:pt idx="1791">
                  <c:v>14.327999999999539</c:v>
                </c:pt>
                <c:pt idx="1792">
                  <c:v>14.335999999999538</c:v>
                </c:pt>
                <c:pt idx="1793">
                  <c:v>14.343999999999536</c:v>
                </c:pt>
                <c:pt idx="1794">
                  <c:v>14.351999999999537</c:v>
                </c:pt>
                <c:pt idx="1795">
                  <c:v>14.359999999999536</c:v>
                </c:pt>
                <c:pt idx="1796">
                  <c:v>14.367999999999538</c:v>
                </c:pt>
                <c:pt idx="1797">
                  <c:v>14.375999999999538</c:v>
                </c:pt>
                <c:pt idx="1798">
                  <c:v>14.383999999999537</c:v>
                </c:pt>
                <c:pt idx="1799">
                  <c:v>14.391999999999534</c:v>
                </c:pt>
                <c:pt idx="1800">
                  <c:v>14.399999999999535</c:v>
                </c:pt>
                <c:pt idx="1801">
                  <c:v>14.407999999999532</c:v>
                </c:pt>
                <c:pt idx="1802">
                  <c:v>14.415999999999533</c:v>
                </c:pt>
                <c:pt idx="1803">
                  <c:v>14.423999999999532</c:v>
                </c:pt>
                <c:pt idx="1804">
                  <c:v>14.43199999999953</c:v>
                </c:pt>
                <c:pt idx="1805">
                  <c:v>14.439999999999532</c:v>
                </c:pt>
                <c:pt idx="1806">
                  <c:v>14.447999999999531</c:v>
                </c:pt>
                <c:pt idx="1807">
                  <c:v>14.455999999999534</c:v>
                </c:pt>
                <c:pt idx="1808">
                  <c:v>14.463999999999531</c:v>
                </c:pt>
                <c:pt idx="1809">
                  <c:v>14.471999999999529</c:v>
                </c:pt>
                <c:pt idx="1810">
                  <c:v>14.47999999999953</c:v>
                </c:pt>
                <c:pt idx="1811">
                  <c:v>14.487999999999527</c:v>
                </c:pt>
                <c:pt idx="1812">
                  <c:v>14.495999999999526</c:v>
                </c:pt>
                <c:pt idx="1813">
                  <c:v>14.503999999999529</c:v>
                </c:pt>
                <c:pt idx="1814">
                  <c:v>14.511999999999528</c:v>
                </c:pt>
                <c:pt idx="1815">
                  <c:v>14.519999999999527</c:v>
                </c:pt>
                <c:pt idx="1816">
                  <c:v>14.527999999999524</c:v>
                </c:pt>
                <c:pt idx="1817">
                  <c:v>14.535999999999525</c:v>
                </c:pt>
                <c:pt idx="1818">
                  <c:v>14.543999999999523</c:v>
                </c:pt>
                <c:pt idx="1819">
                  <c:v>14.551999999999524</c:v>
                </c:pt>
                <c:pt idx="1820">
                  <c:v>14.559999999999524</c:v>
                </c:pt>
                <c:pt idx="1821">
                  <c:v>14.567999999999525</c:v>
                </c:pt>
                <c:pt idx="1822">
                  <c:v>14.575999999999524</c:v>
                </c:pt>
                <c:pt idx="1823">
                  <c:v>14.583999999999524</c:v>
                </c:pt>
                <c:pt idx="1824">
                  <c:v>14.591999999999523</c:v>
                </c:pt>
                <c:pt idx="1825">
                  <c:v>14.599999999999522</c:v>
                </c:pt>
                <c:pt idx="1826">
                  <c:v>14.607999999999521</c:v>
                </c:pt>
                <c:pt idx="1827">
                  <c:v>14.61599999999952</c:v>
                </c:pt>
                <c:pt idx="1828">
                  <c:v>14.623999999999519</c:v>
                </c:pt>
                <c:pt idx="1829">
                  <c:v>14.631999999999518</c:v>
                </c:pt>
                <c:pt idx="1830">
                  <c:v>14.639999999999521</c:v>
                </c:pt>
                <c:pt idx="1831">
                  <c:v>14.647999999999518</c:v>
                </c:pt>
                <c:pt idx="1832">
                  <c:v>14.655999999999521</c:v>
                </c:pt>
                <c:pt idx="1833">
                  <c:v>14.66399999999952</c:v>
                </c:pt>
                <c:pt idx="1834">
                  <c:v>14.671999999999517</c:v>
                </c:pt>
                <c:pt idx="1835">
                  <c:v>14.679999999999518</c:v>
                </c:pt>
                <c:pt idx="1836">
                  <c:v>14.687999999999516</c:v>
                </c:pt>
                <c:pt idx="1837">
                  <c:v>14.695999999999517</c:v>
                </c:pt>
                <c:pt idx="1838">
                  <c:v>14.703999999999517</c:v>
                </c:pt>
                <c:pt idx="1839">
                  <c:v>14.711999999999517</c:v>
                </c:pt>
                <c:pt idx="1840">
                  <c:v>14.719999999999516</c:v>
                </c:pt>
                <c:pt idx="1841">
                  <c:v>14.727999999999515</c:v>
                </c:pt>
                <c:pt idx="1842">
                  <c:v>14.735999999999514</c:v>
                </c:pt>
                <c:pt idx="1843">
                  <c:v>14.743999999999513</c:v>
                </c:pt>
                <c:pt idx="1844">
                  <c:v>14.751999999999512</c:v>
                </c:pt>
                <c:pt idx="1845">
                  <c:v>14.759999999999513</c:v>
                </c:pt>
                <c:pt idx="1846">
                  <c:v>14.767999999999514</c:v>
                </c:pt>
                <c:pt idx="1847">
                  <c:v>14.775999999999515</c:v>
                </c:pt>
                <c:pt idx="1848">
                  <c:v>14.783999999999512</c:v>
                </c:pt>
                <c:pt idx="1849">
                  <c:v>14.791999999999511</c:v>
                </c:pt>
                <c:pt idx="1850">
                  <c:v>14.79999999999951</c:v>
                </c:pt>
                <c:pt idx="1851">
                  <c:v>14.807999999999511</c:v>
                </c:pt>
                <c:pt idx="1852">
                  <c:v>14.81599999999951</c:v>
                </c:pt>
                <c:pt idx="1853">
                  <c:v>14.82399999999951</c:v>
                </c:pt>
                <c:pt idx="1854">
                  <c:v>14.831999999999507</c:v>
                </c:pt>
                <c:pt idx="1855">
                  <c:v>14.839999999999511</c:v>
                </c:pt>
                <c:pt idx="1856">
                  <c:v>14.847999999999509</c:v>
                </c:pt>
                <c:pt idx="1857">
                  <c:v>14.855999999999511</c:v>
                </c:pt>
                <c:pt idx="1858">
                  <c:v>14.863999999999509</c:v>
                </c:pt>
                <c:pt idx="1859">
                  <c:v>14.871999999999506</c:v>
                </c:pt>
                <c:pt idx="1860">
                  <c:v>14.879999999999507</c:v>
                </c:pt>
                <c:pt idx="1861">
                  <c:v>14.887999999999504</c:v>
                </c:pt>
                <c:pt idx="1862">
                  <c:v>14.895999999999505</c:v>
                </c:pt>
                <c:pt idx="1863">
                  <c:v>14.903999999999506</c:v>
                </c:pt>
                <c:pt idx="1864">
                  <c:v>14.911999999999505</c:v>
                </c:pt>
                <c:pt idx="1865">
                  <c:v>14.919999999999504</c:v>
                </c:pt>
                <c:pt idx="1866">
                  <c:v>14.927999999999503</c:v>
                </c:pt>
                <c:pt idx="1867">
                  <c:v>14.935999999999504</c:v>
                </c:pt>
                <c:pt idx="1868">
                  <c:v>14.943999999999502</c:v>
                </c:pt>
                <c:pt idx="1869">
                  <c:v>14.951999999999503</c:v>
                </c:pt>
                <c:pt idx="1870">
                  <c:v>14.959999999999502</c:v>
                </c:pt>
                <c:pt idx="1871">
                  <c:v>14.967999999999504</c:v>
                </c:pt>
                <c:pt idx="1872">
                  <c:v>14.975999999999503</c:v>
                </c:pt>
                <c:pt idx="1873">
                  <c:v>14.983999999999503</c:v>
                </c:pt>
                <c:pt idx="1874">
                  <c:v>14.9919999999995</c:v>
                </c:pt>
                <c:pt idx="1875">
                  <c:v>14.999999999999501</c:v>
                </c:pt>
                <c:pt idx="1876">
                  <c:v>15.0079999999995</c:v>
                </c:pt>
                <c:pt idx="1877">
                  <c:v>15.015999999999499</c:v>
                </c:pt>
                <c:pt idx="1878">
                  <c:v>15.023999999999496</c:v>
                </c:pt>
                <c:pt idx="1879">
                  <c:v>15.031999999999499</c:v>
                </c:pt>
                <c:pt idx="1880">
                  <c:v>15.0399999999995</c:v>
                </c:pt>
                <c:pt idx="1881">
                  <c:v>15.047999999999497</c:v>
                </c:pt>
                <c:pt idx="1882">
                  <c:v>15.055999999999498</c:v>
                </c:pt>
                <c:pt idx="1883">
                  <c:v>15.063999999999497</c:v>
                </c:pt>
                <c:pt idx="1884">
                  <c:v>15.071999999999496</c:v>
                </c:pt>
                <c:pt idx="1885">
                  <c:v>15.079999999999496</c:v>
                </c:pt>
                <c:pt idx="1886">
                  <c:v>15.087999999999495</c:v>
                </c:pt>
                <c:pt idx="1887">
                  <c:v>15.095999999999494</c:v>
                </c:pt>
                <c:pt idx="1888">
                  <c:v>15.103999999999496</c:v>
                </c:pt>
                <c:pt idx="1889">
                  <c:v>15.111999999999494</c:v>
                </c:pt>
                <c:pt idx="1890">
                  <c:v>15.119999999999495</c:v>
                </c:pt>
                <c:pt idx="1891">
                  <c:v>15.127999999999492</c:v>
                </c:pt>
                <c:pt idx="1892">
                  <c:v>15.135999999999493</c:v>
                </c:pt>
                <c:pt idx="1893">
                  <c:v>15.14399999999949</c:v>
                </c:pt>
                <c:pt idx="1894">
                  <c:v>15.151999999999489</c:v>
                </c:pt>
                <c:pt idx="1895">
                  <c:v>15.15999999999949</c:v>
                </c:pt>
                <c:pt idx="1896">
                  <c:v>15.167999999999493</c:v>
                </c:pt>
                <c:pt idx="1897">
                  <c:v>15.175999999999492</c:v>
                </c:pt>
                <c:pt idx="1898">
                  <c:v>15.183999999999489</c:v>
                </c:pt>
                <c:pt idx="1899">
                  <c:v>15.191999999999489</c:v>
                </c:pt>
                <c:pt idx="1900">
                  <c:v>15.199999999999489</c:v>
                </c:pt>
                <c:pt idx="1901">
                  <c:v>15.207999999999487</c:v>
                </c:pt>
                <c:pt idx="1902">
                  <c:v>15.215999999999486</c:v>
                </c:pt>
                <c:pt idx="1903">
                  <c:v>15.223999999999485</c:v>
                </c:pt>
                <c:pt idx="1904">
                  <c:v>15.231999999999488</c:v>
                </c:pt>
                <c:pt idx="1905">
                  <c:v>15.239999999999487</c:v>
                </c:pt>
                <c:pt idx="1906">
                  <c:v>15.247999999999484</c:v>
                </c:pt>
                <c:pt idx="1907">
                  <c:v>15.255999999999487</c:v>
                </c:pt>
                <c:pt idx="1908">
                  <c:v>15.263999999999484</c:v>
                </c:pt>
                <c:pt idx="1909">
                  <c:v>15.271999999999483</c:v>
                </c:pt>
                <c:pt idx="1910">
                  <c:v>15.279999999999482</c:v>
                </c:pt>
                <c:pt idx="1911">
                  <c:v>15.287999999999482</c:v>
                </c:pt>
                <c:pt idx="1912">
                  <c:v>15.295999999999484</c:v>
                </c:pt>
                <c:pt idx="1913">
                  <c:v>15.303999999999485</c:v>
                </c:pt>
                <c:pt idx="1914">
                  <c:v>15.311999999999482</c:v>
                </c:pt>
                <c:pt idx="1915">
                  <c:v>15.319999999999483</c:v>
                </c:pt>
                <c:pt idx="1916">
                  <c:v>15.327999999999482</c:v>
                </c:pt>
                <c:pt idx="1917">
                  <c:v>15.335999999999482</c:v>
                </c:pt>
                <c:pt idx="1918">
                  <c:v>15.343999999999479</c:v>
                </c:pt>
                <c:pt idx="1919">
                  <c:v>15.351999999999483</c:v>
                </c:pt>
                <c:pt idx="1920">
                  <c:v>15.359999999999484</c:v>
                </c:pt>
                <c:pt idx="1921">
                  <c:v>15.367999999999482</c:v>
                </c:pt>
                <c:pt idx="1922">
                  <c:v>15.375999999999481</c:v>
                </c:pt>
                <c:pt idx="1923">
                  <c:v>15.38399999999948</c:v>
                </c:pt>
                <c:pt idx="1924">
                  <c:v>15.391999999999477</c:v>
                </c:pt>
                <c:pt idx="1925">
                  <c:v>15.399999999999476</c:v>
                </c:pt>
                <c:pt idx="1926">
                  <c:v>15.407999999999479</c:v>
                </c:pt>
                <c:pt idx="1927">
                  <c:v>15.41599999999948</c:v>
                </c:pt>
                <c:pt idx="1928">
                  <c:v>15.423999999999477</c:v>
                </c:pt>
                <c:pt idx="1929">
                  <c:v>15.431999999999475</c:v>
                </c:pt>
                <c:pt idx="1930">
                  <c:v>15.439999999999475</c:v>
                </c:pt>
                <c:pt idx="1931">
                  <c:v>15.447999999999475</c:v>
                </c:pt>
                <c:pt idx="1932">
                  <c:v>15.455999999999475</c:v>
                </c:pt>
                <c:pt idx="1933">
                  <c:v>15.463999999999475</c:v>
                </c:pt>
                <c:pt idx="1934">
                  <c:v>15.471999999999476</c:v>
                </c:pt>
                <c:pt idx="1935">
                  <c:v>15.479999999999476</c:v>
                </c:pt>
                <c:pt idx="1936">
                  <c:v>15.487999999999474</c:v>
                </c:pt>
                <c:pt idx="1937">
                  <c:v>15.495999999999475</c:v>
                </c:pt>
                <c:pt idx="1938">
                  <c:v>15.503999999999472</c:v>
                </c:pt>
                <c:pt idx="1939">
                  <c:v>15.511999999999471</c:v>
                </c:pt>
                <c:pt idx="1940">
                  <c:v>15.51999999999947</c:v>
                </c:pt>
                <c:pt idx="1941">
                  <c:v>15.527999999999469</c:v>
                </c:pt>
                <c:pt idx="1942">
                  <c:v>15.535999999999472</c:v>
                </c:pt>
                <c:pt idx="1943">
                  <c:v>15.543999999999471</c:v>
                </c:pt>
                <c:pt idx="1944">
                  <c:v>15.55199999999947</c:v>
                </c:pt>
                <c:pt idx="1945">
                  <c:v>15.559999999999471</c:v>
                </c:pt>
                <c:pt idx="1946">
                  <c:v>15.56799999999947</c:v>
                </c:pt>
                <c:pt idx="1947">
                  <c:v>15.575999999999471</c:v>
                </c:pt>
                <c:pt idx="1948">
                  <c:v>15.583999999999468</c:v>
                </c:pt>
                <c:pt idx="1949">
                  <c:v>15.591999999999466</c:v>
                </c:pt>
                <c:pt idx="1950">
                  <c:v>15.599999999999467</c:v>
                </c:pt>
                <c:pt idx="1951">
                  <c:v>15.607999999999469</c:v>
                </c:pt>
                <c:pt idx="1952">
                  <c:v>15.615999999999469</c:v>
                </c:pt>
                <c:pt idx="1953">
                  <c:v>15.623999999999466</c:v>
                </c:pt>
                <c:pt idx="1954">
                  <c:v>15.631999999999465</c:v>
                </c:pt>
                <c:pt idx="1955">
                  <c:v>15.639999999999464</c:v>
                </c:pt>
                <c:pt idx="1956">
                  <c:v>15.647999999999463</c:v>
                </c:pt>
                <c:pt idx="1957">
                  <c:v>15.655999999999464</c:v>
                </c:pt>
                <c:pt idx="1958">
                  <c:v>15.663999999999463</c:v>
                </c:pt>
                <c:pt idx="1959">
                  <c:v>15.671999999999462</c:v>
                </c:pt>
                <c:pt idx="1960">
                  <c:v>15.679999999999465</c:v>
                </c:pt>
                <c:pt idx="1961">
                  <c:v>15.687999999999462</c:v>
                </c:pt>
                <c:pt idx="1962">
                  <c:v>15.695999999999463</c:v>
                </c:pt>
                <c:pt idx="1963">
                  <c:v>15.703999999999462</c:v>
                </c:pt>
                <c:pt idx="1964">
                  <c:v>15.71199999999946</c:v>
                </c:pt>
                <c:pt idx="1965">
                  <c:v>15.719999999999459</c:v>
                </c:pt>
                <c:pt idx="1966">
                  <c:v>15.727999999999458</c:v>
                </c:pt>
                <c:pt idx="1967">
                  <c:v>15.735999999999457</c:v>
                </c:pt>
                <c:pt idx="1968">
                  <c:v>15.743999999999454</c:v>
                </c:pt>
                <c:pt idx="1969">
                  <c:v>15.751999999999459</c:v>
                </c:pt>
                <c:pt idx="1970">
                  <c:v>15.75999999999946</c:v>
                </c:pt>
                <c:pt idx="1971">
                  <c:v>15.767999999999457</c:v>
                </c:pt>
                <c:pt idx="1972">
                  <c:v>15.775999999999456</c:v>
                </c:pt>
                <c:pt idx="1973">
                  <c:v>15.783999999999455</c:v>
                </c:pt>
                <c:pt idx="1974">
                  <c:v>15.791999999999453</c:v>
                </c:pt>
                <c:pt idx="1975">
                  <c:v>15.799999999999454</c:v>
                </c:pt>
                <c:pt idx="1976">
                  <c:v>15.807999999999454</c:v>
                </c:pt>
                <c:pt idx="1977">
                  <c:v>15.815999999999454</c:v>
                </c:pt>
                <c:pt idx="1978">
                  <c:v>15.823999999999456</c:v>
                </c:pt>
                <c:pt idx="1979">
                  <c:v>15.831999999999454</c:v>
                </c:pt>
                <c:pt idx="1980">
                  <c:v>15.839999999999455</c:v>
                </c:pt>
                <c:pt idx="1981">
                  <c:v>15.847999999999452</c:v>
                </c:pt>
                <c:pt idx="1982">
                  <c:v>15.855999999999455</c:v>
                </c:pt>
                <c:pt idx="1983">
                  <c:v>15.863999999999452</c:v>
                </c:pt>
                <c:pt idx="1984">
                  <c:v>15.871999999999451</c:v>
                </c:pt>
                <c:pt idx="1985">
                  <c:v>15.879999999999452</c:v>
                </c:pt>
                <c:pt idx="1986">
                  <c:v>15.887999999999449</c:v>
                </c:pt>
                <c:pt idx="1987">
                  <c:v>15.895999999999452</c:v>
                </c:pt>
                <c:pt idx="1988">
                  <c:v>15.903999999999451</c:v>
                </c:pt>
                <c:pt idx="1989">
                  <c:v>15.91199999999945</c:v>
                </c:pt>
                <c:pt idx="1990">
                  <c:v>15.919999999999449</c:v>
                </c:pt>
                <c:pt idx="1991">
                  <c:v>15.927999999999448</c:v>
                </c:pt>
                <c:pt idx="1992">
                  <c:v>15.935999999999447</c:v>
                </c:pt>
                <c:pt idx="1993">
                  <c:v>15.943999999999447</c:v>
                </c:pt>
                <c:pt idx="1994">
                  <c:v>15.951999999999446</c:v>
                </c:pt>
                <c:pt idx="1995">
                  <c:v>15.959999999999447</c:v>
                </c:pt>
                <c:pt idx="1996">
                  <c:v>15.967999999999448</c:v>
                </c:pt>
                <c:pt idx="1997">
                  <c:v>15.975999999999448</c:v>
                </c:pt>
                <c:pt idx="1998">
                  <c:v>15.983999999999446</c:v>
                </c:pt>
                <c:pt idx="1999">
                  <c:v>15.991999999999445</c:v>
                </c:pt>
                <c:pt idx="2000">
                  <c:v>15.999999999999444</c:v>
                </c:pt>
                <c:pt idx="2001">
                  <c:v>16.007999999999441</c:v>
                </c:pt>
                <c:pt idx="2002">
                  <c:v>16.01599999999944</c:v>
                </c:pt>
                <c:pt idx="2003">
                  <c:v>16.02399999999944</c:v>
                </c:pt>
                <c:pt idx="2004">
                  <c:v>16.031999999999446</c:v>
                </c:pt>
                <c:pt idx="2005">
                  <c:v>16.039999999999441</c:v>
                </c:pt>
                <c:pt idx="2006">
                  <c:v>16.04799999999944</c:v>
                </c:pt>
                <c:pt idx="2007">
                  <c:v>16.05599999999944</c:v>
                </c:pt>
                <c:pt idx="2008">
                  <c:v>16.063999999999439</c:v>
                </c:pt>
                <c:pt idx="2009">
                  <c:v>16.071999999999438</c:v>
                </c:pt>
                <c:pt idx="2010">
                  <c:v>16.079999999999437</c:v>
                </c:pt>
                <c:pt idx="2011">
                  <c:v>16.087999999999436</c:v>
                </c:pt>
                <c:pt idx="2012">
                  <c:v>16.095999999999439</c:v>
                </c:pt>
                <c:pt idx="2013">
                  <c:v>16.103999999999438</c:v>
                </c:pt>
                <c:pt idx="2014">
                  <c:v>16.111999999999441</c:v>
                </c:pt>
                <c:pt idx="2015">
                  <c:v>16.11999999999944</c:v>
                </c:pt>
                <c:pt idx="2016">
                  <c:v>16.127999999999435</c:v>
                </c:pt>
                <c:pt idx="2017">
                  <c:v>16.135999999999434</c:v>
                </c:pt>
                <c:pt idx="2018">
                  <c:v>16.143999999999433</c:v>
                </c:pt>
                <c:pt idx="2019">
                  <c:v>16.151999999999436</c:v>
                </c:pt>
                <c:pt idx="2020">
                  <c:v>16.159999999999435</c:v>
                </c:pt>
                <c:pt idx="2021">
                  <c:v>16.167999999999434</c:v>
                </c:pt>
                <c:pt idx="2022">
                  <c:v>16.175999999999433</c:v>
                </c:pt>
                <c:pt idx="2023">
                  <c:v>16.183999999999433</c:v>
                </c:pt>
                <c:pt idx="2024">
                  <c:v>16.191999999999435</c:v>
                </c:pt>
                <c:pt idx="2025">
                  <c:v>16.199999999999431</c:v>
                </c:pt>
                <c:pt idx="2026">
                  <c:v>16.20799999999943</c:v>
                </c:pt>
                <c:pt idx="2027">
                  <c:v>16.215999999999433</c:v>
                </c:pt>
                <c:pt idx="2028">
                  <c:v>16.223999999999432</c:v>
                </c:pt>
                <c:pt idx="2029">
                  <c:v>16.231999999999431</c:v>
                </c:pt>
                <c:pt idx="2030">
                  <c:v>16.23999999999943</c:v>
                </c:pt>
                <c:pt idx="2031">
                  <c:v>16.247999999999433</c:v>
                </c:pt>
                <c:pt idx="2032">
                  <c:v>16.255999999999428</c:v>
                </c:pt>
                <c:pt idx="2033">
                  <c:v>16.263999999999427</c:v>
                </c:pt>
                <c:pt idx="2034">
                  <c:v>16.27199999999943</c:v>
                </c:pt>
                <c:pt idx="2035">
                  <c:v>16.279999999999433</c:v>
                </c:pt>
                <c:pt idx="2036">
                  <c:v>16.287999999999428</c:v>
                </c:pt>
                <c:pt idx="2037">
                  <c:v>16.295999999999427</c:v>
                </c:pt>
                <c:pt idx="2038">
                  <c:v>16.30399999999943</c:v>
                </c:pt>
                <c:pt idx="2039">
                  <c:v>16.311999999999433</c:v>
                </c:pt>
                <c:pt idx="2040">
                  <c:v>16.319999999999428</c:v>
                </c:pt>
                <c:pt idx="2041">
                  <c:v>16.327999999999427</c:v>
                </c:pt>
                <c:pt idx="2042">
                  <c:v>16.335999999999427</c:v>
                </c:pt>
                <c:pt idx="2043">
                  <c:v>16.343999999999429</c:v>
                </c:pt>
                <c:pt idx="2044">
                  <c:v>16.351999999999428</c:v>
                </c:pt>
                <c:pt idx="2045">
                  <c:v>16.359999999999427</c:v>
                </c:pt>
                <c:pt idx="2046">
                  <c:v>16.367999999999427</c:v>
                </c:pt>
                <c:pt idx="2047">
                  <c:v>16.375999999999426</c:v>
                </c:pt>
                <c:pt idx="2048">
                  <c:v>16.383999999999421</c:v>
                </c:pt>
                <c:pt idx="2049">
                  <c:v>16.391999999999424</c:v>
                </c:pt>
                <c:pt idx="2050">
                  <c:v>16.399999999999423</c:v>
                </c:pt>
                <c:pt idx="2051">
                  <c:v>16.407999999999426</c:v>
                </c:pt>
                <c:pt idx="2052">
                  <c:v>16.415999999999421</c:v>
                </c:pt>
                <c:pt idx="2053">
                  <c:v>16.42399999999942</c:v>
                </c:pt>
                <c:pt idx="2054">
                  <c:v>16.431999999999423</c:v>
                </c:pt>
                <c:pt idx="2055">
                  <c:v>16.439999999999422</c:v>
                </c:pt>
                <c:pt idx="2056">
                  <c:v>16.447999999999418</c:v>
                </c:pt>
                <c:pt idx="2057">
                  <c:v>16.455999999999417</c:v>
                </c:pt>
                <c:pt idx="2058">
                  <c:v>16.463999999999416</c:v>
                </c:pt>
                <c:pt idx="2059">
                  <c:v>16.471999999999422</c:v>
                </c:pt>
                <c:pt idx="2060">
                  <c:v>16.479999999999418</c:v>
                </c:pt>
                <c:pt idx="2061">
                  <c:v>16.487999999999417</c:v>
                </c:pt>
                <c:pt idx="2062">
                  <c:v>16.495999999999416</c:v>
                </c:pt>
                <c:pt idx="2063">
                  <c:v>16.503999999999415</c:v>
                </c:pt>
                <c:pt idx="2064">
                  <c:v>16.511999999999418</c:v>
                </c:pt>
                <c:pt idx="2065">
                  <c:v>16.519999999999417</c:v>
                </c:pt>
                <c:pt idx="2066">
                  <c:v>16.52799999999942</c:v>
                </c:pt>
                <c:pt idx="2067">
                  <c:v>16.535999999999415</c:v>
                </c:pt>
                <c:pt idx="2068">
                  <c:v>16.543999999999414</c:v>
                </c:pt>
                <c:pt idx="2069">
                  <c:v>16.551999999999417</c:v>
                </c:pt>
                <c:pt idx="2070">
                  <c:v>16.559999999999416</c:v>
                </c:pt>
                <c:pt idx="2071">
                  <c:v>16.567999999999415</c:v>
                </c:pt>
                <c:pt idx="2072">
                  <c:v>16.575999999999411</c:v>
                </c:pt>
                <c:pt idx="2073">
                  <c:v>16.58399999999941</c:v>
                </c:pt>
                <c:pt idx="2074">
                  <c:v>16.591999999999416</c:v>
                </c:pt>
                <c:pt idx="2075">
                  <c:v>16.599999999999415</c:v>
                </c:pt>
                <c:pt idx="2076">
                  <c:v>16.607999999999414</c:v>
                </c:pt>
                <c:pt idx="2077">
                  <c:v>16.615999999999413</c:v>
                </c:pt>
                <c:pt idx="2078">
                  <c:v>16.623999999999413</c:v>
                </c:pt>
                <c:pt idx="2079">
                  <c:v>16.631999999999412</c:v>
                </c:pt>
                <c:pt idx="2080">
                  <c:v>16.639999999999411</c:v>
                </c:pt>
                <c:pt idx="2081">
                  <c:v>16.64799999999941</c:v>
                </c:pt>
                <c:pt idx="2082">
                  <c:v>16.655999999999413</c:v>
                </c:pt>
                <c:pt idx="2083">
                  <c:v>16.663999999999408</c:v>
                </c:pt>
                <c:pt idx="2084">
                  <c:v>16.671999999999411</c:v>
                </c:pt>
                <c:pt idx="2085">
                  <c:v>16.67999999999941</c:v>
                </c:pt>
                <c:pt idx="2086">
                  <c:v>16.687999999999409</c:v>
                </c:pt>
                <c:pt idx="2087">
                  <c:v>16.695999999999405</c:v>
                </c:pt>
                <c:pt idx="2088">
                  <c:v>16.703999999999404</c:v>
                </c:pt>
                <c:pt idx="2089">
                  <c:v>16.711999999999406</c:v>
                </c:pt>
                <c:pt idx="2090">
                  <c:v>16.719999999999409</c:v>
                </c:pt>
                <c:pt idx="2091">
                  <c:v>16.727999999999405</c:v>
                </c:pt>
                <c:pt idx="2092">
                  <c:v>16.735999999999404</c:v>
                </c:pt>
                <c:pt idx="2093">
                  <c:v>16.743999999999403</c:v>
                </c:pt>
                <c:pt idx="2094">
                  <c:v>16.751999999999406</c:v>
                </c:pt>
                <c:pt idx="2095">
                  <c:v>16.759999999999401</c:v>
                </c:pt>
                <c:pt idx="2096">
                  <c:v>16.7679999999994</c:v>
                </c:pt>
                <c:pt idx="2097">
                  <c:v>16.775999999999396</c:v>
                </c:pt>
                <c:pt idx="2098">
                  <c:v>16.783999999999402</c:v>
                </c:pt>
                <c:pt idx="2099">
                  <c:v>16.791999999999401</c:v>
                </c:pt>
                <c:pt idx="2100">
                  <c:v>16.7999999999994</c:v>
                </c:pt>
                <c:pt idx="2101">
                  <c:v>16.807999999999399</c:v>
                </c:pt>
                <c:pt idx="2102">
                  <c:v>16.815999999999399</c:v>
                </c:pt>
                <c:pt idx="2103">
                  <c:v>16.823999999999394</c:v>
                </c:pt>
                <c:pt idx="2104">
                  <c:v>16.831999999999397</c:v>
                </c:pt>
                <c:pt idx="2105">
                  <c:v>16.839999999999396</c:v>
                </c:pt>
                <c:pt idx="2106">
                  <c:v>16.847999999999399</c:v>
                </c:pt>
                <c:pt idx="2107">
                  <c:v>16.855999999999394</c:v>
                </c:pt>
                <c:pt idx="2108">
                  <c:v>16.863999999999393</c:v>
                </c:pt>
                <c:pt idx="2109">
                  <c:v>16.871999999999396</c:v>
                </c:pt>
                <c:pt idx="2110">
                  <c:v>16.879999999999391</c:v>
                </c:pt>
                <c:pt idx="2111">
                  <c:v>16.887999999999391</c:v>
                </c:pt>
                <c:pt idx="2112">
                  <c:v>16.89599999999939</c:v>
                </c:pt>
                <c:pt idx="2113">
                  <c:v>16.903999999999389</c:v>
                </c:pt>
                <c:pt idx="2114">
                  <c:v>16.911999999999392</c:v>
                </c:pt>
                <c:pt idx="2115">
                  <c:v>16.919999999999391</c:v>
                </c:pt>
                <c:pt idx="2116">
                  <c:v>16.92799999999939</c:v>
                </c:pt>
                <c:pt idx="2117">
                  <c:v>16.935999999999389</c:v>
                </c:pt>
                <c:pt idx="2118">
                  <c:v>16.943999999999388</c:v>
                </c:pt>
                <c:pt idx="2119">
                  <c:v>16.951999999999387</c:v>
                </c:pt>
                <c:pt idx="2120">
                  <c:v>16.959999999999386</c:v>
                </c:pt>
                <c:pt idx="2121">
                  <c:v>16.967999999999389</c:v>
                </c:pt>
                <c:pt idx="2122">
                  <c:v>16.975999999999388</c:v>
                </c:pt>
                <c:pt idx="2123">
                  <c:v>16.983999999999384</c:v>
                </c:pt>
                <c:pt idx="2124">
                  <c:v>16.991999999999386</c:v>
                </c:pt>
                <c:pt idx="2125">
                  <c:v>16.999999999999389</c:v>
                </c:pt>
                <c:pt idx="2126">
                  <c:v>17.007999999999388</c:v>
                </c:pt>
                <c:pt idx="2127">
                  <c:v>17.015999999999387</c:v>
                </c:pt>
                <c:pt idx="2128">
                  <c:v>17.023999999999386</c:v>
                </c:pt>
                <c:pt idx="2129">
                  <c:v>17.031999999999385</c:v>
                </c:pt>
                <c:pt idx="2130">
                  <c:v>17.039999999999388</c:v>
                </c:pt>
                <c:pt idx="2131">
                  <c:v>17.047999999999387</c:v>
                </c:pt>
                <c:pt idx="2132">
                  <c:v>17.055999999999386</c:v>
                </c:pt>
                <c:pt idx="2133">
                  <c:v>17.063999999999382</c:v>
                </c:pt>
                <c:pt idx="2134">
                  <c:v>17.071999999999385</c:v>
                </c:pt>
                <c:pt idx="2135">
                  <c:v>17.079999999999384</c:v>
                </c:pt>
                <c:pt idx="2136">
                  <c:v>17.087999999999383</c:v>
                </c:pt>
                <c:pt idx="2137">
                  <c:v>17.095999999999382</c:v>
                </c:pt>
                <c:pt idx="2138">
                  <c:v>17.103999999999381</c:v>
                </c:pt>
                <c:pt idx="2139">
                  <c:v>17.111999999999387</c:v>
                </c:pt>
                <c:pt idx="2140">
                  <c:v>17.119999999999386</c:v>
                </c:pt>
                <c:pt idx="2141">
                  <c:v>17.127999999999385</c:v>
                </c:pt>
                <c:pt idx="2142">
                  <c:v>17.135999999999381</c:v>
                </c:pt>
                <c:pt idx="2143">
                  <c:v>17.14399999999938</c:v>
                </c:pt>
                <c:pt idx="2144">
                  <c:v>17.151999999999383</c:v>
                </c:pt>
                <c:pt idx="2145">
                  <c:v>17.159999999999378</c:v>
                </c:pt>
                <c:pt idx="2146">
                  <c:v>17.167999999999378</c:v>
                </c:pt>
                <c:pt idx="2147">
                  <c:v>17.175999999999377</c:v>
                </c:pt>
                <c:pt idx="2148">
                  <c:v>17.183999999999376</c:v>
                </c:pt>
                <c:pt idx="2149">
                  <c:v>17.191999999999378</c:v>
                </c:pt>
                <c:pt idx="2150">
                  <c:v>17.199999999999378</c:v>
                </c:pt>
                <c:pt idx="2151">
                  <c:v>17.207999999999377</c:v>
                </c:pt>
                <c:pt idx="2152">
                  <c:v>17.215999999999376</c:v>
                </c:pt>
                <c:pt idx="2153">
                  <c:v>17.223999999999371</c:v>
                </c:pt>
                <c:pt idx="2154">
                  <c:v>17.231999999999374</c:v>
                </c:pt>
                <c:pt idx="2155">
                  <c:v>17.239999999999373</c:v>
                </c:pt>
                <c:pt idx="2156">
                  <c:v>17.247999999999372</c:v>
                </c:pt>
                <c:pt idx="2157">
                  <c:v>17.255999999999368</c:v>
                </c:pt>
                <c:pt idx="2158">
                  <c:v>17.263999999999371</c:v>
                </c:pt>
                <c:pt idx="2159">
                  <c:v>17.271999999999373</c:v>
                </c:pt>
                <c:pt idx="2160">
                  <c:v>17.279999999999372</c:v>
                </c:pt>
                <c:pt idx="2161">
                  <c:v>17.287999999999368</c:v>
                </c:pt>
                <c:pt idx="2162">
                  <c:v>17.295999999999367</c:v>
                </c:pt>
                <c:pt idx="2163">
                  <c:v>17.30399999999937</c:v>
                </c:pt>
                <c:pt idx="2164">
                  <c:v>17.311999999999372</c:v>
                </c:pt>
                <c:pt idx="2165">
                  <c:v>17.319999999999368</c:v>
                </c:pt>
                <c:pt idx="2166">
                  <c:v>17.327999999999371</c:v>
                </c:pt>
                <c:pt idx="2167">
                  <c:v>17.33599999999937</c:v>
                </c:pt>
                <c:pt idx="2168">
                  <c:v>17.343999999999369</c:v>
                </c:pt>
                <c:pt idx="2169">
                  <c:v>17.351999999999368</c:v>
                </c:pt>
                <c:pt idx="2170">
                  <c:v>17.359999999999367</c:v>
                </c:pt>
                <c:pt idx="2171">
                  <c:v>17.367999999999366</c:v>
                </c:pt>
                <c:pt idx="2172">
                  <c:v>17.375999999999362</c:v>
                </c:pt>
                <c:pt idx="2173">
                  <c:v>17.383999999999361</c:v>
                </c:pt>
                <c:pt idx="2174">
                  <c:v>17.391999999999367</c:v>
                </c:pt>
                <c:pt idx="2175">
                  <c:v>17.399999999999366</c:v>
                </c:pt>
                <c:pt idx="2176">
                  <c:v>17.407999999999362</c:v>
                </c:pt>
                <c:pt idx="2177">
                  <c:v>17.415999999999361</c:v>
                </c:pt>
                <c:pt idx="2178">
                  <c:v>17.42399999999936</c:v>
                </c:pt>
                <c:pt idx="2179">
                  <c:v>17.431999999999363</c:v>
                </c:pt>
                <c:pt idx="2180">
                  <c:v>17.439999999999362</c:v>
                </c:pt>
                <c:pt idx="2181">
                  <c:v>17.447999999999357</c:v>
                </c:pt>
                <c:pt idx="2182">
                  <c:v>17.45599999999936</c:v>
                </c:pt>
                <c:pt idx="2183">
                  <c:v>17.463999999999359</c:v>
                </c:pt>
                <c:pt idx="2184">
                  <c:v>17.471999999999362</c:v>
                </c:pt>
                <c:pt idx="2185">
                  <c:v>17.479999999999357</c:v>
                </c:pt>
                <c:pt idx="2186">
                  <c:v>17.487999999999357</c:v>
                </c:pt>
                <c:pt idx="2187">
                  <c:v>17.495999999999356</c:v>
                </c:pt>
                <c:pt idx="2188">
                  <c:v>17.503999999999355</c:v>
                </c:pt>
                <c:pt idx="2189">
                  <c:v>17.511999999999357</c:v>
                </c:pt>
                <c:pt idx="2190">
                  <c:v>17.51999999999936</c:v>
                </c:pt>
                <c:pt idx="2191">
                  <c:v>17.527999999999359</c:v>
                </c:pt>
                <c:pt idx="2192">
                  <c:v>17.535999999999355</c:v>
                </c:pt>
                <c:pt idx="2193">
                  <c:v>17.543999999999354</c:v>
                </c:pt>
                <c:pt idx="2194">
                  <c:v>17.551999999999357</c:v>
                </c:pt>
                <c:pt idx="2195">
                  <c:v>17.559999999999356</c:v>
                </c:pt>
                <c:pt idx="2196">
                  <c:v>17.567999999999351</c:v>
                </c:pt>
                <c:pt idx="2197">
                  <c:v>17.57599999999935</c:v>
                </c:pt>
                <c:pt idx="2198">
                  <c:v>17.583999999999353</c:v>
                </c:pt>
                <c:pt idx="2199">
                  <c:v>17.591999999999356</c:v>
                </c:pt>
                <c:pt idx="2200">
                  <c:v>17.599999999999351</c:v>
                </c:pt>
                <c:pt idx="2201">
                  <c:v>17.607999999999354</c:v>
                </c:pt>
                <c:pt idx="2202">
                  <c:v>17.615999999999353</c:v>
                </c:pt>
                <c:pt idx="2203">
                  <c:v>17.623999999999352</c:v>
                </c:pt>
                <c:pt idx="2204">
                  <c:v>17.631999999999351</c:v>
                </c:pt>
                <c:pt idx="2205">
                  <c:v>17.63999999999935</c:v>
                </c:pt>
                <c:pt idx="2206">
                  <c:v>17.647999999999353</c:v>
                </c:pt>
                <c:pt idx="2207">
                  <c:v>17.655999999999352</c:v>
                </c:pt>
                <c:pt idx="2208">
                  <c:v>17.663999999999348</c:v>
                </c:pt>
                <c:pt idx="2209">
                  <c:v>17.67199999999935</c:v>
                </c:pt>
                <c:pt idx="2210">
                  <c:v>17.67999999999935</c:v>
                </c:pt>
                <c:pt idx="2211">
                  <c:v>17.687999999999349</c:v>
                </c:pt>
                <c:pt idx="2212">
                  <c:v>17.695999999999344</c:v>
                </c:pt>
                <c:pt idx="2213">
                  <c:v>17.703999999999343</c:v>
                </c:pt>
                <c:pt idx="2214">
                  <c:v>17.71199999999935</c:v>
                </c:pt>
                <c:pt idx="2215">
                  <c:v>17.719999999999349</c:v>
                </c:pt>
                <c:pt idx="2216">
                  <c:v>17.727999999999344</c:v>
                </c:pt>
                <c:pt idx="2217">
                  <c:v>17.735999999999343</c:v>
                </c:pt>
                <c:pt idx="2218">
                  <c:v>17.743999999999343</c:v>
                </c:pt>
                <c:pt idx="2219">
                  <c:v>17.751999999999342</c:v>
                </c:pt>
                <c:pt idx="2220">
                  <c:v>17.759999999999341</c:v>
                </c:pt>
                <c:pt idx="2221">
                  <c:v>17.767999999999343</c:v>
                </c:pt>
                <c:pt idx="2222">
                  <c:v>17.775999999999343</c:v>
                </c:pt>
                <c:pt idx="2223">
                  <c:v>17.783999999999338</c:v>
                </c:pt>
                <c:pt idx="2224">
                  <c:v>17.791999999999341</c:v>
                </c:pt>
                <c:pt idx="2225">
                  <c:v>17.79999999999934</c:v>
                </c:pt>
                <c:pt idx="2226">
                  <c:v>17.807999999999343</c:v>
                </c:pt>
                <c:pt idx="2227">
                  <c:v>17.815999999999342</c:v>
                </c:pt>
                <c:pt idx="2228">
                  <c:v>17.823999999999337</c:v>
                </c:pt>
                <c:pt idx="2229">
                  <c:v>17.83199999999934</c:v>
                </c:pt>
                <c:pt idx="2230">
                  <c:v>17.839999999999343</c:v>
                </c:pt>
                <c:pt idx="2231">
                  <c:v>17.847999999999342</c:v>
                </c:pt>
                <c:pt idx="2232">
                  <c:v>17.855999999999337</c:v>
                </c:pt>
                <c:pt idx="2233">
                  <c:v>17.863999999999336</c:v>
                </c:pt>
                <c:pt idx="2234">
                  <c:v>17.871999999999339</c:v>
                </c:pt>
                <c:pt idx="2235">
                  <c:v>17.879999999999335</c:v>
                </c:pt>
                <c:pt idx="2236">
                  <c:v>17.887999999999334</c:v>
                </c:pt>
                <c:pt idx="2237">
                  <c:v>17.895999999999333</c:v>
                </c:pt>
                <c:pt idx="2238">
                  <c:v>17.903999999999332</c:v>
                </c:pt>
                <c:pt idx="2239">
                  <c:v>17.911999999999335</c:v>
                </c:pt>
                <c:pt idx="2240">
                  <c:v>17.919999999999334</c:v>
                </c:pt>
                <c:pt idx="2241">
                  <c:v>17.927999999999333</c:v>
                </c:pt>
                <c:pt idx="2242">
                  <c:v>17.935999999999332</c:v>
                </c:pt>
                <c:pt idx="2243">
                  <c:v>17.943999999999328</c:v>
                </c:pt>
                <c:pt idx="2244">
                  <c:v>17.95199999999933</c:v>
                </c:pt>
                <c:pt idx="2245">
                  <c:v>17.959999999999329</c:v>
                </c:pt>
                <c:pt idx="2246">
                  <c:v>17.967999999999329</c:v>
                </c:pt>
                <c:pt idx="2247">
                  <c:v>17.975999999999324</c:v>
                </c:pt>
                <c:pt idx="2248">
                  <c:v>17.983999999999327</c:v>
                </c:pt>
                <c:pt idx="2249">
                  <c:v>17.991999999999329</c:v>
                </c:pt>
                <c:pt idx="2250">
                  <c:v>17.999999999999329</c:v>
                </c:pt>
                <c:pt idx="2251">
                  <c:v>18.007999999999328</c:v>
                </c:pt>
                <c:pt idx="2252">
                  <c:v>18.015999999999327</c:v>
                </c:pt>
                <c:pt idx="2253">
                  <c:v>18.023999999999329</c:v>
                </c:pt>
                <c:pt idx="2254">
                  <c:v>18.031999999999332</c:v>
                </c:pt>
                <c:pt idx="2255">
                  <c:v>18.039999999999328</c:v>
                </c:pt>
                <c:pt idx="2256">
                  <c:v>18.047999999999327</c:v>
                </c:pt>
                <c:pt idx="2257">
                  <c:v>18.055999999999329</c:v>
                </c:pt>
                <c:pt idx="2258">
                  <c:v>18.063999999999329</c:v>
                </c:pt>
                <c:pt idx="2259">
                  <c:v>18.071999999999328</c:v>
                </c:pt>
                <c:pt idx="2260">
                  <c:v>18.079999999999327</c:v>
                </c:pt>
                <c:pt idx="2261">
                  <c:v>18.087999999999326</c:v>
                </c:pt>
                <c:pt idx="2262">
                  <c:v>18.095999999999322</c:v>
                </c:pt>
                <c:pt idx="2263">
                  <c:v>18.103999999999324</c:v>
                </c:pt>
                <c:pt idx="2264">
                  <c:v>18.111999999999327</c:v>
                </c:pt>
                <c:pt idx="2265">
                  <c:v>18.11999999999933</c:v>
                </c:pt>
                <c:pt idx="2266">
                  <c:v>18.127999999999325</c:v>
                </c:pt>
                <c:pt idx="2267">
                  <c:v>18.135999999999324</c:v>
                </c:pt>
                <c:pt idx="2268">
                  <c:v>18.143999999999323</c:v>
                </c:pt>
                <c:pt idx="2269">
                  <c:v>18.151999999999326</c:v>
                </c:pt>
                <c:pt idx="2270">
                  <c:v>18.159999999999325</c:v>
                </c:pt>
                <c:pt idx="2271">
                  <c:v>18.167999999999321</c:v>
                </c:pt>
                <c:pt idx="2272">
                  <c:v>18.17599999999932</c:v>
                </c:pt>
                <c:pt idx="2273">
                  <c:v>18.183999999999319</c:v>
                </c:pt>
                <c:pt idx="2274">
                  <c:v>18.191999999999325</c:v>
                </c:pt>
                <c:pt idx="2275">
                  <c:v>18.199999999999321</c:v>
                </c:pt>
                <c:pt idx="2276">
                  <c:v>18.20799999999932</c:v>
                </c:pt>
                <c:pt idx="2277">
                  <c:v>18.215999999999319</c:v>
                </c:pt>
                <c:pt idx="2278">
                  <c:v>18.223999999999315</c:v>
                </c:pt>
                <c:pt idx="2279">
                  <c:v>18.231999999999317</c:v>
                </c:pt>
                <c:pt idx="2280">
                  <c:v>18.239999999999316</c:v>
                </c:pt>
                <c:pt idx="2281">
                  <c:v>18.247999999999312</c:v>
                </c:pt>
                <c:pt idx="2282">
                  <c:v>18.255999999999311</c:v>
                </c:pt>
                <c:pt idx="2283">
                  <c:v>18.263999999999314</c:v>
                </c:pt>
                <c:pt idx="2284">
                  <c:v>18.271999999999316</c:v>
                </c:pt>
                <c:pt idx="2285">
                  <c:v>18.279999999999312</c:v>
                </c:pt>
                <c:pt idx="2286">
                  <c:v>18.287999999999311</c:v>
                </c:pt>
                <c:pt idx="2287">
                  <c:v>18.29599999999931</c:v>
                </c:pt>
                <c:pt idx="2288">
                  <c:v>18.303999999999313</c:v>
                </c:pt>
                <c:pt idx="2289">
                  <c:v>18.311999999999315</c:v>
                </c:pt>
                <c:pt idx="2290">
                  <c:v>18.319999999999311</c:v>
                </c:pt>
                <c:pt idx="2291">
                  <c:v>18.32799999999931</c:v>
                </c:pt>
                <c:pt idx="2292">
                  <c:v>18.335999999999313</c:v>
                </c:pt>
                <c:pt idx="2293">
                  <c:v>18.343999999999312</c:v>
                </c:pt>
                <c:pt idx="2294">
                  <c:v>18.351999999999311</c:v>
                </c:pt>
                <c:pt idx="2295">
                  <c:v>18.35999999999931</c:v>
                </c:pt>
                <c:pt idx="2296">
                  <c:v>18.367999999999309</c:v>
                </c:pt>
                <c:pt idx="2297">
                  <c:v>18.375999999999305</c:v>
                </c:pt>
                <c:pt idx="2298">
                  <c:v>18.383999999999304</c:v>
                </c:pt>
                <c:pt idx="2299">
                  <c:v>18.391999999999307</c:v>
                </c:pt>
                <c:pt idx="2300">
                  <c:v>18.399999999999309</c:v>
                </c:pt>
                <c:pt idx="2301">
                  <c:v>18.407999999999305</c:v>
                </c:pt>
                <c:pt idx="2302">
                  <c:v>18.415999999999304</c:v>
                </c:pt>
                <c:pt idx="2303">
                  <c:v>18.423999999999303</c:v>
                </c:pt>
                <c:pt idx="2304">
                  <c:v>18.431999999999306</c:v>
                </c:pt>
                <c:pt idx="2305">
                  <c:v>18.439999999999301</c:v>
                </c:pt>
                <c:pt idx="2306">
                  <c:v>18.447999999999301</c:v>
                </c:pt>
                <c:pt idx="2307">
                  <c:v>18.4559999999993</c:v>
                </c:pt>
                <c:pt idx="2308">
                  <c:v>18.463999999999302</c:v>
                </c:pt>
                <c:pt idx="2309">
                  <c:v>18.471999999999301</c:v>
                </c:pt>
                <c:pt idx="2310">
                  <c:v>18.479999999999301</c:v>
                </c:pt>
                <c:pt idx="2311">
                  <c:v>18.4879999999993</c:v>
                </c:pt>
                <c:pt idx="2312">
                  <c:v>18.495999999999299</c:v>
                </c:pt>
                <c:pt idx="2313">
                  <c:v>18.503999999999298</c:v>
                </c:pt>
                <c:pt idx="2314">
                  <c:v>18.511999999999301</c:v>
                </c:pt>
                <c:pt idx="2315">
                  <c:v>18.5199999999993</c:v>
                </c:pt>
                <c:pt idx="2316">
                  <c:v>18.527999999999302</c:v>
                </c:pt>
                <c:pt idx="2317">
                  <c:v>18.535999999999298</c:v>
                </c:pt>
                <c:pt idx="2318">
                  <c:v>18.543999999999297</c:v>
                </c:pt>
                <c:pt idx="2319">
                  <c:v>18.5519999999993</c:v>
                </c:pt>
                <c:pt idx="2320">
                  <c:v>18.559999999999299</c:v>
                </c:pt>
                <c:pt idx="2321">
                  <c:v>18.567999999999294</c:v>
                </c:pt>
                <c:pt idx="2322">
                  <c:v>18.575999999999294</c:v>
                </c:pt>
                <c:pt idx="2323">
                  <c:v>18.583999999999293</c:v>
                </c:pt>
                <c:pt idx="2324">
                  <c:v>18.591999999999299</c:v>
                </c:pt>
                <c:pt idx="2325">
                  <c:v>18.599999999999294</c:v>
                </c:pt>
                <c:pt idx="2326">
                  <c:v>18.607999999999297</c:v>
                </c:pt>
                <c:pt idx="2327">
                  <c:v>18.615999999999296</c:v>
                </c:pt>
                <c:pt idx="2328">
                  <c:v>18.623999999999292</c:v>
                </c:pt>
                <c:pt idx="2329">
                  <c:v>18.631999999999294</c:v>
                </c:pt>
                <c:pt idx="2330">
                  <c:v>18.639999999999294</c:v>
                </c:pt>
                <c:pt idx="2331">
                  <c:v>18.647999999999293</c:v>
                </c:pt>
                <c:pt idx="2332">
                  <c:v>18.655999999999292</c:v>
                </c:pt>
                <c:pt idx="2333">
                  <c:v>18.663999999999291</c:v>
                </c:pt>
                <c:pt idx="2334">
                  <c:v>18.671999999999294</c:v>
                </c:pt>
                <c:pt idx="2335">
                  <c:v>18.679999999999293</c:v>
                </c:pt>
                <c:pt idx="2336">
                  <c:v>18.687999999999292</c:v>
                </c:pt>
                <c:pt idx="2337">
                  <c:v>18.695999999999287</c:v>
                </c:pt>
                <c:pt idx="2338">
                  <c:v>18.703999999999287</c:v>
                </c:pt>
                <c:pt idx="2339">
                  <c:v>18.711999999999293</c:v>
                </c:pt>
                <c:pt idx="2340">
                  <c:v>18.719999999999292</c:v>
                </c:pt>
                <c:pt idx="2341">
                  <c:v>18.727999999999287</c:v>
                </c:pt>
                <c:pt idx="2342">
                  <c:v>18.735999999999287</c:v>
                </c:pt>
                <c:pt idx="2343">
                  <c:v>18.743999999999289</c:v>
                </c:pt>
                <c:pt idx="2344">
                  <c:v>18.751999999999288</c:v>
                </c:pt>
                <c:pt idx="2345">
                  <c:v>18.759999999999287</c:v>
                </c:pt>
                <c:pt idx="2346">
                  <c:v>18.767999999999287</c:v>
                </c:pt>
                <c:pt idx="2347">
                  <c:v>18.775999999999289</c:v>
                </c:pt>
                <c:pt idx="2348">
                  <c:v>18.783999999999285</c:v>
                </c:pt>
                <c:pt idx="2349">
                  <c:v>18.791999999999287</c:v>
                </c:pt>
                <c:pt idx="2350">
                  <c:v>18.799999999999287</c:v>
                </c:pt>
                <c:pt idx="2351">
                  <c:v>18.807999999999289</c:v>
                </c:pt>
                <c:pt idx="2352">
                  <c:v>18.815999999999285</c:v>
                </c:pt>
                <c:pt idx="2353">
                  <c:v>18.823999999999284</c:v>
                </c:pt>
                <c:pt idx="2354">
                  <c:v>18.831999999999287</c:v>
                </c:pt>
                <c:pt idx="2355">
                  <c:v>18.839999999999289</c:v>
                </c:pt>
                <c:pt idx="2356">
                  <c:v>18.847999999999285</c:v>
                </c:pt>
                <c:pt idx="2357">
                  <c:v>18.855999999999284</c:v>
                </c:pt>
                <c:pt idx="2358">
                  <c:v>18.863999999999283</c:v>
                </c:pt>
                <c:pt idx="2359">
                  <c:v>18.871999999999286</c:v>
                </c:pt>
                <c:pt idx="2360">
                  <c:v>18.879999999999281</c:v>
                </c:pt>
                <c:pt idx="2361">
                  <c:v>18.88799999999928</c:v>
                </c:pt>
                <c:pt idx="2362">
                  <c:v>18.89599999999928</c:v>
                </c:pt>
                <c:pt idx="2363">
                  <c:v>18.903999999999279</c:v>
                </c:pt>
                <c:pt idx="2364">
                  <c:v>18.911999999999281</c:v>
                </c:pt>
                <c:pt idx="2365">
                  <c:v>18.919999999999281</c:v>
                </c:pt>
                <c:pt idx="2366">
                  <c:v>18.92799999999928</c:v>
                </c:pt>
                <c:pt idx="2367">
                  <c:v>18.935999999999279</c:v>
                </c:pt>
                <c:pt idx="2368">
                  <c:v>18.943999999999274</c:v>
                </c:pt>
                <c:pt idx="2369">
                  <c:v>18.951999999999277</c:v>
                </c:pt>
                <c:pt idx="2370">
                  <c:v>18.959999999999276</c:v>
                </c:pt>
                <c:pt idx="2371">
                  <c:v>18.967999999999272</c:v>
                </c:pt>
                <c:pt idx="2372">
                  <c:v>18.975999999999271</c:v>
                </c:pt>
                <c:pt idx="2373">
                  <c:v>18.983999999999273</c:v>
                </c:pt>
                <c:pt idx="2374">
                  <c:v>18.991999999999276</c:v>
                </c:pt>
                <c:pt idx="2375">
                  <c:v>18.999999999999272</c:v>
                </c:pt>
                <c:pt idx="2376">
                  <c:v>19.007999999999274</c:v>
                </c:pt>
                <c:pt idx="2377">
                  <c:v>19.015999999999273</c:v>
                </c:pt>
                <c:pt idx="2378">
                  <c:v>19.023999999999273</c:v>
                </c:pt>
                <c:pt idx="2379">
                  <c:v>19.031999999999275</c:v>
                </c:pt>
                <c:pt idx="2380">
                  <c:v>19.039999999999271</c:v>
                </c:pt>
                <c:pt idx="2381">
                  <c:v>19.04799999999927</c:v>
                </c:pt>
                <c:pt idx="2382">
                  <c:v>19.055999999999273</c:v>
                </c:pt>
                <c:pt idx="2383">
                  <c:v>19.063999999999272</c:v>
                </c:pt>
                <c:pt idx="2384">
                  <c:v>19.071999999999271</c:v>
                </c:pt>
                <c:pt idx="2385">
                  <c:v>19.07999999999927</c:v>
                </c:pt>
                <c:pt idx="2386">
                  <c:v>19.087999999999269</c:v>
                </c:pt>
                <c:pt idx="2387">
                  <c:v>19.095999999999265</c:v>
                </c:pt>
                <c:pt idx="2388">
                  <c:v>19.103999999999267</c:v>
                </c:pt>
                <c:pt idx="2389">
                  <c:v>19.11199999999927</c:v>
                </c:pt>
                <c:pt idx="2390">
                  <c:v>19.119999999999273</c:v>
                </c:pt>
                <c:pt idx="2391">
                  <c:v>19.127999999999268</c:v>
                </c:pt>
                <c:pt idx="2392">
                  <c:v>19.135999999999267</c:v>
                </c:pt>
                <c:pt idx="2393">
                  <c:v>19.143999999999266</c:v>
                </c:pt>
                <c:pt idx="2394">
                  <c:v>19.151999999999269</c:v>
                </c:pt>
                <c:pt idx="2395">
                  <c:v>19.159999999999265</c:v>
                </c:pt>
                <c:pt idx="2396">
                  <c:v>19.167999999999264</c:v>
                </c:pt>
                <c:pt idx="2397">
                  <c:v>19.175999999999263</c:v>
                </c:pt>
                <c:pt idx="2398">
                  <c:v>19.183999999999262</c:v>
                </c:pt>
                <c:pt idx="2399">
                  <c:v>19.191999999999265</c:v>
                </c:pt>
                <c:pt idx="2400">
                  <c:v>19.199999999999264</c:v>
                </c:pt>
                <c:pt idx="2401">
                  <c:v>19.207999999999263</c:v>
                </c:pt>
                <c:pt idx="2402">
                  <c:v>19.215999999999262</c:v>
                </c:pt>
                <c:pt idx="2403">
                  <c:v>19.223999999999258</c:v>
                </c:pt>
                <c:pt idx="2404">
                  <c:v>19.23199999999926</c:v>
                </c:pt>
                <c:pt idx="2405">
                  <c:v>19.239999999999259</c:v>
                </c:pt>
                <c:pt idx="2406">
                  <c:v>19.247999999999259</c:v>
                </c:pt>
                <c:pt idx="2407">
                  <c:v>19.255999999999254</c:v>
                </c:pt>
                <c:pt idx="2408">
                  <c:v>19.263999999999257</c:v>
                </c:pt>
                <c:pt idx="2409">
                  <c:v>19.27199999999926</c:v>
                </c:pt>
                <c:pt idx="2410">
                  <c:v>19.279999999999259</c:v>
                </c:pt>
                <c:pt idx="2411">
                  <c:v>19.287999999999254</c:v>
                </c:pt>
                <c:pt idx="2412">
                  <c:v>19.295999999999253</c:v>
                </c:pt>
                <c:pt idx="2413">
                  <c:v>19.303999999999256</c:v>
                </c:pt>
                <c:pt idx="2414">
                  <c:v>19.311999999999255</c:v>
                </c:pt>
                <c:pt idx="2415">
                  <c:v>19.319999999999254</c:v>
                </c:pt>
                <c:pt idx="2416">
                  <c:v>19.327999999999253</c:v>
                </c:pt>
                <c:pt idx="2417">
                  <c:v>19.335999999999256</c:v>
                </c:pt>
                <c:pt idx="2418">
                  <c:v>19.343999999999252</c:v>
                </c:pt>
                <c:pt idx="2419">
                  <c:v>19.351999999999254</c:v>
                </c:pt>
                <c:pt idx="2420">
                  <c:v>19.359999999999253</c:v>
                </c:pt>
                <c:pt idx="2421">
                  <c:v>19.367999999999252</c:v>
                </c:pt>
                <c:pt idx="2422">
                  <c:v>19.375999999999252</c:v>
                </c:pt>
                <c:pt idx="2423">
                  <c:v>19.383999999999247</c:v>
                </c:pt>
                <c:pt idx="2424">
                  <c:v>19.39199999999925</c:v>
                </c:pt>
                <c:pt idx="2425">
                  <c:v>19.399999999999253</c:v>
                </c:pt>
                <c:pt idx="2426">
                  <c:v>19.407999999999252</c:v>
                </c:pt>
                <c:pt idx="2427">
                  <c:v>19.415999999999247</c:v>
                </c:pt>
                <c:pt idx="2428">
                  <c:v>19.423999999999246</c:v>
                </c:pt>
                <c:pt idx="2429">
                  <c:v>19.431999999999249</c:v>
                </c:pt>
                <c:pt idx="2430">
                  <c:v>19.439999999999245</c:v>
                </c:pt>
                <c:pt idx="2431">
                  <c:v>19.447999999999244</c:v>
                </c:pt>
                <c:pt idx="2432">
                  <c:v>19.455999999999243</c:v>
                </c:pt>
                <c:pt idx="2433">
                  <c:v>19.463999999999245</c:v>
                </c:pt>
                <c:pt idx="2434">
                  <c:v>19.471999999999245</c:v>
                </c:pt>
                <c:pt idx="2435">
                  <c:v>19.479999999999244</c:v>
                </c:pt>
                <c:pt idx="2436">
                  <c:v>19.487999999999243</c:v>
                </c:pt>
                <c:pt idx="2437">
                  <c:v>19.495999999999238</c:v>
                </c:pt>
                <c:pt idx="2438">
                  <c:v>19.503999999999241</c:v>
                </c:pt>
                <c:pt idx="2439">
                  <c:v>19.511999999999244</c:v>
                </c:pt>
                <c:pt idx="2440">
                  <c:v>19.519999999999243</c:v>
                </c:pt>
                <c:pt idx="2441">
                  <c:v>19.527999999999242</c:v>
                </c:pt>
                <c:pt idx="2442">
                  <c:v>19.535999999999241</c:v>
                </c:pt>
                <c:pt idx="2443">
                  <c:v>19.54399999999924</c:v>
                </c:pt>
                <c:pt idx="2444">
                  <c:v>19.551999999999243</c:v>
                </c:pt>
                <c:pt idx="2445">
                  <c:v>19.559999999999242</c:v>
                </c:pt>
                <c:pt idx="2446">
                  <c:v>19.567999999999238</c:v>
                </c:pt>
                <c:pt idx="2447">
                  <c:v>19.575999999999237</c:v>
                </c:pt>
                <c:pt idx="2448">
                  <c:v>19.583999999999236</c:v>
                </c:pt>
                <c:pt idx="2449">
                  <c:v>19.591999999999235</c:v>
                </c:pt>
                <c:pt idx="2450">
                  <c:v>19.599999999999238</c:v>
                </c:pt>
                <c:pt idx="2451">
                  <c:v>19.60799999999924</c:v>
                </c:pt>
                <c:pt idx="2452">
                  <c:v>19.615999999999239</c:v>
                </c:pt>
                <c:pt idx="2453">
                  <c:v>19.623999999999235</c:v>
                </c:pt>
                <c:pt idx="2454">
                  <c:v>19.631999999999238</c:v>
                </c:pt>
                <c:pt idx="2455">
                  <c:v>19.639999999999237</c:v>
                </c:pt>
                <c:pt idx="2456">
                  <c:v>19.647999999999236</c:v>
                </c:pt>
                <c:pt idx="2457">
                  <c:v>19.655999999999231</c:v>
                </c:pt>
                <c:pt idx="2458">
                  <c:v>19.663999999999234</c:v>
                </c:pt>
                <c:pt idx="2459">
                  <c:v>19.671999999999237</c:v>
                </c:pt>
                <c:pt idx="2460">
                  <c:v>19.679999999999236</c:v>
                </c:pt>
                <c:pt idx="2461">
                  <c:v>19.687999999999231</c:v>
                </c:pt>
                <c:pt idx="2462">
                  <c:v>19.695999999999231</c:v>
                </c:pt>
                <c:pt idx="2463">
                  <c:v>19.70399999999923</c:v>
                </c:pt>
                <c:pt idx="2464">
                  <c:v>19.711999999999232</c:v>
                </c:pt>
                <c:pt idx="2465">
                  <c:v>19.719999999999228</c:v>
                </c:pt>
                <c:pt idx="2466">
                  <c:v>19.727999999999231</c:v>
                </c:pt>
                <c:pt idx="2467">
                  <c:v>19.73599999999923</c:v>
                </c:pt>
                <c:pt idx="2468">
                  <c:v>19.743999999999229</c:v>
                </c:pt>
                <c:pt idx="2469">
                  <c:v>19.751999999999232</c:v>
                </c:pt>
                <c:pt idx="2470">
                  <c:v>19.759999999999227</c:v>
                </c:pt>
                <c:pt idx="2471">
                  <c:v>19.767999999999226</c:v>
                </c:pt>
                <c:pt idx="2472">
                  <c:v>19.775999999999229</c:v>
                </c:pt>
                <c:pt idx="2473">
                  <c:v>19.783999999999224</c:v>
                </c:pt>
                <c:pt idx="2474">
                  <c:v>19.791999999999227</c:v>
                </c:pt>
                <c:pt idx="2475">
                  <c:v>19.799999999999226</c:v>
                </c:pt>
                <c:pt idx="2476">
                  <c:v>19.807999999999232</c:v>
                </c:pt>
                <c:pt idx="2477">
                  <c:v>19.815999999999228</c:v>
                </c:pt>
                <c:pt idx="2478">
                  <c:v>19.823999999999227</c:v>
                </c:pt>
                <c:pt idx="2479">
                  <c:v>19.83199999999923</c:v>
                </c:pt>
                <c:pt idx="2480">
                  <c:v>19.839999999999225</c:v>
                </c:pt>
                <c:pt idx="2481">
                  <c:v>19.847999999999224</c:v>
                </c:pt>
                <c:pt idx="2482">
                  <c:v>19.855999999999227</c:v>
                </c:pt>
                <c:pt idx="2483">
                  <c:v>19.863999999999226</c:v>
                </c:pt>
                <c:pt idx="2484">
                  <c:v>19.871999999999225</c:v>
                </c:pt>
                <c:pt idx="2485">
                  <c:v>19.879999999999225</c:v>
                </c:pt>
                <c:pt idx="2486">
                  <c:v>19.887999999999224</c:v>
                </c:pt>
                <c:pt idx="2487">
                  <c:v>19.895999999999223</c:v>
                </c:pt>
                <c:pt idx="2488">
                  <c:v>19.903999999999222</c:v>
                </c:pt>
                <c:pt idx="2489">
                  <c:v>19.911999999999225</c:v>
                </c:pt>
                <c:pt idx="2490">
                  <c:v>19.919999999999224</c:v>
                </c:pt>
                <c:pt idx="2491">
                  <c:v>19.927999999999223</c:v>
                </c:pt>
                <c:pt idx="2492">
                  <c:v>19.935999999999222</c:v>
                </c:pt>
                <c:pt idx="2493">
                  <c:v>19.943999999999217</c:v>
                </c:pt>
                <c:pt idx="2494">
                  <c:v>19.95199999999922</c:v>
                </c:pt>
                <c:pt idx="2495">
                  <c:v>19.959999999999219</c:v>
                </c:pt>
                <c:pt idx="2496">
                  <c:v>19.967999999999215</c:v>
                </c:pt>
                <c:pt idx="2497">
                  <c:v>19.975999999999217</c:v>
                </c:pt>
                <c:pt idx="2498">
                  <c:v>19.983999999999217</c:v>
                </c:pt>
                <c:pt idx="2499">
                  <c:v>19.991999999999219</c:v>
                </c:pt>
                <c:pt idx="2500">
                  <c:v>19.999999999999215</c:v>
                </c:pt>
                <c:pt idx="2501">
                  <c:v>20.007999999999218</c:v>
                </c:pt>
                <c:pt idx="2502">
                  <c:v>20.015999999999217</c:v>
                </c:pt>
                <c:pt idx="2503">
                  <c:v>20.023999999999216</c:v>
                </c:pt>
                <c:pt idx="2504">
                  <c:v>20.031999999999215</c:v>
                </c:pt>
                <c:pt idx="2505">
                  <c:v>20.039999999999218</c:v>
                </c:pt>
                <c:pt idx="2506">
                  <c:v>20.047999999999217</c:v>
                </c:pt>
                <c:pt idx="2507">
                  <c:v>20.055999999999216</c:v>
                </c:pt>
                <c:pt idx="2508">
                  <c:v>20.063999999999211</c:v>
                </c:pt>
                <c:pt idx="2509">
                  <c:v>20.071999999999214</c:v>
                </c:pt>
                <c:pt idx="2510">
                  <c:v>20.079999999999213</c:v>
                </c:pt>
                <c:pt idx="2511">
                  <c:v>20.087999999999212</c:v>
                </c:pt>
                <c:pt idx="2512">
                  <c:v>20.095999999999208</c:v>
                </c:pt>
                <c:pt idx="2513">
                  <c:v>20.103999999999214</c:v>
                </c:pt>
                <c:pt idx="2514">
                  <c:v>20.111999999999217</c:v>
                </c:pt>
                <c:pt idx="2515">
                  <c:v>20.119999999999216</c:v>
                </c:pt>
                <c:pt idx="2516">
                  <c:v>20.127999999999211</c:v>
                </c:pt>
                <c:pt idx="2517">
                  <c:v>20.135999999999211</c:v>
                </c:pt>
                <c:pt idx="2518">
                  <c:v>20.14399999999921</c:v>
                </c:pt>
                <c:pt idx="2519">
                  <c:v>20.151999999999212</c:v>
                </c:pt>
                <c:pt idx="2520">
                  <c:v>20.159999999999208</c:v>
                </c:pt>
                <c:pt idx="2521">
                  <c:v>20.167999999999211</c:v>
                </c:pt>
                <c:pt idx="2522">
                  <c:v>20.17599999999921</c:v>
                </c:pt>
                <c:pt idx="2523">
                  <c:v>20.183999999999209</c:v>
                </c:pt>
                <c:pt idx="2524">
                  <c:v>20.191999999999208</c:v>
                </c:pt>
                <c:pt idx="2525">
                  <c:v>20.199999999999207</c:v>
                </c:pt>
                <c:pt idx="2526">
                  <c:v>20.207999999999206</c:v>
                </c:pt>
                <c:pt idx="2527">
                  <c:v>20.215999999999202</c:v>
                </c:pt>
                <c:pt idx="2528">
                  <c:v>20.223999999999201</c:v>
                </c:pt>
                <c:pt idx="2529">
                  <c:v>20.231999999999204</c:v>
                </c:pt>
                <c:pt idx="2530">
                  <c:v>20.239999999999206</c:v>
                </c:pt>
                <c:pt idx="2531">
                  <c:v>20.247999999999202</c:v>
                </c:pt>
                <c:pt idx="2532">
                  <c:v>20.255999999999201</c:v>
                </c:pt>
                <c:pt idx="2533">
                  <c:v>20.2639999999992</c:v>
                </c:pt>
                <c:pt idx="2534">
                  <c:v>20.271999999999203</c:v>
                </c:pt>
                <c:pt idx="2535">
                  <c:v>20.279999999999202</c:v>
                </c:pt>
                <c:pt idx="2536">
                  <c:v>20.287999999999197</c:v>
                </c:pt>
                <c:pt idx="2537">
                  <c:v>20.295999999999196</c:v>
                </c:pt>
                <c:pt idx="2538">
                  <c:v>20.303999999999199</c:v>
                </c:pt>
                <c:pt idx="2539">
                  <c:v>20.311999999999205</c:v>
                </c:pt>
                <c:pt idx="2540">
                  <c:v>20.319999999999201</c:v>
                </c:pt>
                <c:pt idx="2541">
                  <c:v>20.3279999999992</c:v>
                </c:pt>
                <c:pt idx="2542">
                  <c:v>20.335999999999199</c:v>
                </c:pt>
                <c:pt idx="2543">
                  <c:v>20.343999999999195</c:v>
                </c:pt>
                <c:pt idx="2544">
                  <c:v>20.351999999999197</c:v>
                </c:pt>
                <c:pt idx="2545">
                  <c:v>20.359999999999197</c:v>
                </c:pt>
                <c:pt idx="2546">
                  <c:v>20.367999999999196</c:v>
                </c:pt>
                <c:pt idx="2547">
                  <c:v>20.375999999999191</c:v>
                </c:pt>
                <c:pt idx="2548">
                  <c:v>20.383999999999194</c:v>
                </c:pt>
                <c:pt idx="2549">
                  <c:v>20.391999999999197</c:v>
                </c:pt>
                <c:pt idx="2550">
                  <c:v>20.399999999999196</c:v>
                </c:pt>
                <c:pt idx="2551">
                  <c:v>20.407999999999191</c:v>
                </c:pt>
                <c:pt idx="2552">
                  <c:v>20.41599999999919</c:v>
                </c:pt>
                <c:pt idx="2553">
                  <c:v>20.423999999999189</c:v>
                </c:pt>
                <c:pt idx="2554">
                  <c:v>20.431999999999192</c:v>
                </c:pt>
                <c:pt idx="2555">
                  <c:v>20.439999999999188</c:v>
                </c:pt>
                <c:pt idx="2556">
                  <c:v>20.447999999999187</c:v>
                </c:pt>
                <c:pt idx="2557">
                  <c:v>20.455999999999189</c:v>
                </c:pt>
                <c:pt idx="2558">
                  <c:v>20.463999999999189</c:v>
                </c:pt>
                <c:pt idx="2559">
                  <c:v>20.471999999999188</c:v>
                </c:pt>
                <c:pt idx="2560">
                  <c:v>20.479999999999187</c:v>
                </c:pt>
                <c:pt idx="2561">
                  <c:v>20.487999999999186</c:v>
                </c:pt>
                <c:pt idx="2562">
                  <c:v>20.495999999999189</c:v>
                </c:pt>
                <c:pt idx="2563">
                  <c:v>20.503999999999188</c:v>
                </c:pt>
                <c:pt idx="2564">
                  <c:v>20.51199999999919</c:v>
                </c:pt>
                <c:pt idx="2565">
                  <c:v>20.51999999999919</c:v>
                </c:pt>
                <c:pt idx="2566">
                  <c:v>20.527999999999192</c:v>
                </c:pt>
                <c:pt idx="2567">
                  <c:v>20.535999999999188</c:v>
                </c:pt>
                <c:pt idx="2568">
                  <c:v>20.543999999999187</c:v>
                </c:pt>
                <c:pt idx="2569">
                  <c:v>20.55199999999919</c:v>
                </c:pt>
                <c:pt idx="2570">
                  <c:v>20.559999999999185</c:v>
                </c:pt>
                <c:pt idx="2571">
                  <c:v>20.567999999999184</c:v>
                </c:pt>
                <c:pt idx="2572">
                  <c:v>20.575999999999183</c:v>
                </c:pt>
                <c:pt idx="2573">
                  <c:v>20.583999999999183</c:v>
                </c:pt>
                <c:pt idx="2574">
                  <c:v>20.591999999999185</c:v>
                </c:pt>
                <c:pt idx="2575">
                  <c:v>20.599999999999184</c:v>
                </c:pt>
                <c:pt idx="2576">
                  <c:v>20.607999999999187</c:v>
                </c:pt>
                <c:pt idx="2577">
                  <c:v>20.615999999999186</c:v>
                </c:pt>
                <c:pt idx="2578">
                  <c:v>20.623999999999185</c:v>
                </c:pt>
                <c:pt idx="2579">
                  <c:v>20.631999999999184</c:v>
                </c:pt>
                <c:pt idx="2580">
                  <c:v>20.639999999999183</c:v>
                </c:pt>
                <c:pt idx="2581">
                  <c:v>20.647999999999183</c:v>
                </c:pt>
                <c:pt idx="2582">
                  <c:v>20.655999999999178</c:v>
                </c:pt>
                <c:pt idx="2583">
                  <c:v>20.663999999999181</c:v>
                </c:pt>
                <c:pt idx="2584">
                  <c:v>20.671999999999183</c:v>
                </c:pt>
                <c:pt idx="2585">
                  <c:v>20.679999999999183</c:v>
                </c:pt>
                <c:pt idx="2586">
                  <c:v>20.687999999999178</c:v>
                </c:pt>
                <c:pt idx="2587">
                  <c:v>20.695999999999177</c:v>
                </c:pt>
                <c:pt idx="2588">
                  <c:v>20.703999999999176</c:v>
                </c:pt>
                <c:pt idx="2589">
                  <c:v>20.711999999999179</c:v>
                </c:pt>
                <c:pt idx="2590">
                  <c:v>20.719999999999175</c:v>
                </c:pt>
                <c:pt idx="2591">
                  <c:v>20.727999999999177</c:v>
                </c:pt>
                <c:pt idx="2592">
                  <c:v>20.735999999999176</c:v>
                </c:pt>
                <c:pt idx="2593">
                  <c:v>20.743999999999176</c:v>
                </c:pt>
                <c:pt idx="2594">
                  <c:v>20.751999999999175</c:v>
                </c:pt>
                <c:pt idx="2595">
                  <c:v>20.759999999999174</c:v>
                </c:pt>
                <c:pt idx="2596">
                  <c:v>20.767999999999173</c:v>
                </c:pt>
                <c:pt idx="2597">
                  <c:v>20.775999999999172</c:v>
                </c:pt>
                <c:pt idx="2598">
                  <c:v>20.783999999999168</c:v>
                </c:pt>
                <c:pt idx="2599">
                  <c:v>20.791999999999174</c:v>
                </c:pt>
                <c:pt idx="2600">
                  <c:v>20.799999999999173</c:v>
                </c:pt>
                <c:pt idx="2601">
                  <c:v>20.807999999999176</c:v>
                </c:pt>
                <c:pt idx="2602">
                  <c:v>20.815999999999171</c:v>
                </c:pt>
                <c:pt idx="2603">
                  <c:v>20.82399999999917</c:v>
                </c:pt>
                <c:pt idx="2604">
                  <c:v>20.831999999999173</c:v>
                </c:pt>
                <c:pt idx="2605">
                  <c:v>20.839999999999172</c:v>
                </c:pt>
                <c:pt idx="2606">
                  <c:v>20.847999999999168</c:v>
                </c:pt>
                <c:pt idx="2607">
                  <c:v>20.85599999999917</c:v>
                </c:pt>
                <c:pt idx="2608">
                  <c:v>20.863999999999169</c:v>
                </c:pt>
                <c:pt idx="2609">
                  <c:v>20.871999999999172</c:v>
                </c:pt>
                <c:pt idx="2610">
                  <c:v>20.879999999999168</c:v>
                </c:pt>
                <c:pt idx="2611">
                  <c:v>20.887999999999167</c:v>
                </c:pt>
                <c:pt idx="2612">
                  <c:v>20.895999999999166</c:v>
                </c:pt>
                <c:pt idx="2613">
                  <c:v>20.903999999999161</c:v>
                </c:pt>
                <c:pt idx="2614">
                  <c:v>20.911999999999164</c:v>
                </c:pt>
                <c:pt idx="2615">
                  <c:v>20.919999999999167</c:v>
                </c:pt>
                <c:pt idx="2616">
                  <c:v>20.927999999999166</c:v>
                </c:pt>
                <c:pt idx="2617">
                  <c:v>20.935999999999162</c:v>
                </c:pt>
                <c:pt idx="2618">
                  <c:v>20.943999999999161</c:v>
                </c:pt>
                <c:pt idx="2619">
                  <c:v>20.951999999999163</c:v>
                </c:pt>
                <c:pt idx="2620">
                  <c:v>20.959999999999162</c:v>
                </c:pt>
                <c:pt idx="2621">
                  <c:v>20.967999999999162</c:v>
                </c:pt>
                <c:pt idx="2622">
                  <c:v>20.975999999999157</c:v>
                </c:pt>
                <c:pt idx="2623">
                  <c:v>20.98399999999916</c:v>
                </c:pt>
                <c:pt idx="2624">
                  <c:v>20.991999999999162</c:v>
                </c:pt>
                <c:pt idx="2625">
                  <c:v>20.999999999999162</c:v>
                </c:pt>
                <c:pt idx="2626">
                  <c:v>21.007999999999161</c:v>
                </c:pt>
                <c:pt idx="2627">
                  <c:v>21.01599999999916</c:v>
                </c:pt>
                <c:pt idx="2628">
                  <c:v>21.023999999999159</c:v>
                </c:pt>
                <c:pt idx="2629">
                  <c:v>21.031999999999158</c:v>
                </c:pt>
                <c:pt idx="2630">
                  <c:v>21.039999999999157</c:v>
                </c:pt>
                <c:pt idx="2631">
                  <c:v>21.04799999999916</c:v>
                </c:pt>
                <c:pt idx="2632">
                  <c:v>21.055999999999159</c:v>
                </c:pt>
                <c:pt idx="2633">
                  <c:v>21.063999999999155</c:v>
                </c:pt>
                <c:pt idx="2634">
                  <c:v>21.071999999999157</c:v>
                </c:pt>
                <c:pt idx="2635">
                  <c:v>21.079999999999156</c:v>
                </c:pt>
                <c:pt idx="2636">
                  <c:v>21.087999999999152</c:v>
                </c:pt>
                <c:pt idx="2637">
                  <c:v>21.095999999999151</c:v>
                </c:pt>
                <c:pt idx="2638">
                  <c:v>21.103999999999154</c:v>
                </c:pt>
                <c:pt idx="2639">
                  <c:v>21.11199999999916</c:v>
                </c:pt>
                <c:pt idx="2640">
                  <c:v>21.119999999999155</c:v>
                </c:pt>
                <c:pt idx="2641">
                  <c:v>21.127999999999155</c:v>
                </c:pt>
                <c:pt idx="2642">
                  <c:v>21.135999999999154</c:v>
                </c:pt>
                <c:pt idx="2643">
                  <c:v>21.143999999999153</c:v>
                </c:pt>
                <c:pt idx="2644">
                  <c:v>21.151999999999155</c:v>
                </c:pt>
                <c:pt idx="2645">
                  <c:v>21.159999999999151</c:v>
                </c:pt>
                <c:pt idx="2646">
                  <c:v>21.167999999999154</c:v>
                </c:pt>
                <c:pt idx="2647">
                  <c:v>21.175999999999153</c:v>
                </c:pt>
                <c:pt idx="2648">
                  <c:v>21.183999999999152</c:v>
                </c:pt>
                <c:pt idx="2649">
                  <c:v>21.191999999999151</c:v>
                </c:pt>
                <c:pt idx="2650">
                  <c:v>21.19999999999915</c:v>
                </c:pt>
                <c:pt idx="2651">
                  <c:v>21.207999999999149</c:v>
                </c:pt>
                <c:pt idx="2652">
                  <c:v>21.215999999999145</c:v>
                </c:pt>
                <c:pt idx="2653">
                  <c:v>21.223999999999144</c:v>
                </c:pt>
                <c:pt idx="2654">
                  <c:v>21.231999999999147</c:v>
                </c:pt>
                <c:pt idx="2655">
                  <c:v>21.239999999999149</c:v>
                </c:pt>
                <c:pt idx="2656">
                  <c:v>21.247999999999145</c:v>
                </c:pt>
                <c:pt idx="2657">
                  <c:v>21.255999999999144</c:v>
                </c:pt>
                <c:pt idx="2658">
                  <c:v>21.263999999999143</c:v>
                </c:pt>
                <c:pt idx="2659">
                  <c:v>21.271999999999146</c:v>
                </c:pt>
                <c:pt idx="2660">
                  <c:v>21.279999999999141</c:v>
                </c:pt>
                <c:pt idx="2661">
                  <c:v>21.28799999999914</c:v>
                </c:pt>
                <c:pt idx="2662">
                  <c:v>21.29599999999914</c:v>
                </c:pt>
                <c:pt idx="2663">
                  <c:v>21.303999999999146</c:v>
                </c:pt>
                <c:pt idx="2664">
                  <c:v>21.311999999999145</c:v>
                </c:pt>
                <c:pt idx="2665">
                  <c:v>21.319999999999144</c:v>
                </c:pt>
                <c:pt idx="2666">
                  <c:v>21.327999999999143</c:v>
                </c:pt>
                <c:pt idx="2667">
                  <c:v>21.335999999999142</c:v>
                </c:pt>
                <c:pt idx="2668">
                  <c:v>21.343999999999138</c:v>
                </c:pt>
                <c:pt idx="2669">
                  <c:v>21.351999999999141</c:v>
                </c:pt>
                <c:pt idx="2670">
                  <c:v>21.35999999999914</c:v>
                </c:pt>
                <c:pt idx="2671">
                  <c:v>21.367999999999142</c:v>
                </c:pt>
                <c:pt idx="2672">
                  <c:v>21.375999999999138</c:v>
                </c:pt>
                <c:pt idx="2673">
                  <c:v>21.383999999999137</c:v>
                </c:pt>
                <c:pt idx="2674">
                  <c:v>21.39199999999914</c:v>
                </c:pt>
                <c:pt idx="2675">
                  <c:v>21.399999999999139</c:v>
                </c:pt>
                <c:pt idx="2676">
                  <c:v>21.407999999999134</c:v>
                </c:pt>
                <c:pt idx="2677">
                  <c:v>21.415999999999134</c:v>
                </c:pt>
                <c:pt idx="2678">
                  <c:v>21.423999999999133</c:v>
                </c:pt>
                <c:pt idx="2679">
                  <c:v>21.431999999999132</c:v>
                </c:pt>
                <c:pt idx="2680">
                  <c:v>21.439999999999134</c:v>
                </c:pt>
                <c:pt idx="2681">
                  <c:v>21.447999999999134</c:v>
                </c:pt>
                <c:pt idx="2682">
                  <c:v>21.455999999999133</c:v>
                </c:pt>
                <c:pt idx="2683">
                  <c:v>21.463999999999128</c:v>
                </c:pt>
                <c:pt idx="2684">
                  <c:v>21.471999999999131</c:v>
                </c:pt>
                <c:pt idx="2685">
                  <c:v>21.47999999999913</c:v>
                </c:pt>
                <c:pt idx="2686">
                  <c:v>21.487999999999129</c:v>
                </c:pt>
                <c:pt idx="2687">
                  <c:v>21.495999999999128</c:v>
                </c:pt>
                <c:pt idx="2688">
                  <c:v>21.503999999999131</c:v>
                </c:pt>
                <c:pt idx="2689">
                  <c:v>21.511999999999134</c:v>
                </c:pt>
                <c:pt idx="2690">
                  <c:v>21.519999999999133</c:v>
                </c:pt>
                <c:pt idx="2691">
                  <c:v>21.527999999999132</c:v>
                </c:pt>
                <c:pt idx="2692">
                  <c:v>21.535999999999127</c:v>
                </c:pt>
                <c:pt idx="2693">
                  <c:v>21.543999999999127</c:v>
                </c:pt>
                <c:pt idx="2694">
                  <c:v>21.551999999999133</c:v>
                </c:pt>
                <c:pt idx="2695">
                  <c:v>21.559999999999128</c:v>
                </c:pt>
                <c:pt idx="2696">
                  <c:v>21.567999999999127</c:v>
                </c:pt>
                <c:pt idx="2697">
                  <c:v>21.575999999999127</c:v>
                </c:pt>
                <c:pt idx="2698">
                  <c:v>21.583999999999129</c:v>
                </c:pt>
                <c:pt idx="2699">
                  <c:v>21.591999999999128</c:v>
                </c:pt>
                <c:pt idx="2700">
                  <c:v>21.599999999999127</c:v>
                </c:pt>
                <c:pt idx="2701">
                  <c:v>21.60799999999913</c:v>
                </c:pt>
                <c:pt idx="2702">
                  <c:v>21.615999999999129</c:v>
                </c:pt>
                <c:pt idx="2703">
                  <c:v>21.623999999999125</c:v>
                </c:pt>
                <c:pt idx="2704">
                  <c:v>21.631999999999127</c:v>
                </c:pt>
                <c:pt idx="2705">
                  <c:v>21.63999999999913</c:v>
                </c:pt>
                <c:pt idx="2706">
                  <c:v>21.647999999999129</c:v>
                </c:pt>
                <c:pt idx="2707">
                  <c:v>21.655999999999125</c:v>
                </c:pt>
                <c:pt idx="2708">
                  <c:v>21.663999999999124</c:v>
                </c:pt>
                <c:pt idx="2709">
                  <c:v>21.671999999999127</c:v>
                </c:pt>
                <c:pt idx="2710">
                  <c:v>21.679999999999126</c:v>
                </c:pt>
                <c:pt idx="2711">
                  <c:v>21.687999999999121</c:v>
                </c:pt>
                <c:pt idx="2712">
                  <c:v>21.69599999999912</c:v>
                </c:pt>
                <c:pt idx="2713">
                  <c:v>21.70399999999912</c:v>
                </c:pt>
                <c:pt idx="2714">
                  <c:v>21.711999999999126</c:v>
                </c:pt>
                <c:pt idx="2715">
                  <c:v>21.719999999999121</c:v>
                </c:pt>
                <c:pt idx="2716">
                  <c:v>21.72799999999912</c:v>
                </c:pt>
                <c:pt idx="2717">
                  <c:v>21.73599999999912</c:v>
                </c:pt>
                <c:pt idx="2718">
                  <c:v>21.743999999999119</c:v>
                </c:pt>
                <c:pt idx="2719">
                  <c:v>21.751999999999118</c:v>
                </c:pt>
                <c:pt idx="2720">
                  <c:v>21.759999999999117</c:v>
                </c:pt>
                <c:pt idx="2721">
                  <c:v>21.767999999999116</c:v>
                </c:pt>
                <c:pt idx="2722">
                  <c:v>21.775999999999112</c:v>
                </c:pt>
                <c:pt idx="2723">
                  <c:v>21.783999999999114</c:v>
                </c:pt>
                <c:pt idx="2724">
                  <c:v>21.791999999999117</c:v>
                </c:pt>
                <c:pt idx="2725">
                  <c:v>21.799999999999116</c:v>
                </c:pt>
                <c:pt idx="2726">
                  <c:v>21.807999999999115</c:v>
                </c:pt>
                <c:pt idx="2727">
                  <c:v>21.815999999999114</c:v>
                </c:pt>
                <c:pt idx="2728">
                  <c:v>21.823999999999113</c:v>
                </c:pt>
                <c:pt idx="2729">
                  <c:v>21.831999999999116</c:v>
                </c:pt>
                <c:pt idx="2730">
                  <c:v>21.839999999999115</c:v>
                </c:pt>
                <c:pt idx="2731">
                  <c:v>21.847999999999111</c:v>
                </c:pt>
                <c:pt idx="2732">
                  <c:v>21.855999999999113</c:v>
                </c:pt>
                <c:pt idx="2733">
                  <c:v>21.863999999999113</c:v>
                </c:pt>
                <c:pt idx="2734">
                  <c:v>21.871999999999115</c:v>
                </c:pt>
                <c:pt idx="2735">
                  <c:v>21.879999999999111</c:v>
                </c:pt>
                <c:pt idx="2736">
                  <c:v>21.88799999999911</c:v>
                </c:pt>
                <c:pt idx="2737">
                  <c:v>21.895999999999109</c:v>
                </c:pt>
                <c:pt idx="2738">
                  <c:v>21.903999999999105</c:v>
                </c:pt>
                <c:pt idx="2739">
                  <c:v>21.911999999999107</c:v>
                </c:pt>
                <c:pt idx="2740">
                  <c:v>21.91999999999911</c:v>
                </c:pt>
                <c:pt idx="2741">
                  <c:v>21.927999999999109</c:v>
                </c:pt>
                <c:pt idx="2742">
                  <c:v>21.935999999999105</c:v>
                </c:pt>
                <c:pt idx="2743">
                  <c:v>21.943999999999104</c:v>
                </c:pt>
                <c:pt idx="2744">
                  <c:v>21.951999999999106</c:v>
                </c:pt>
                <c:pt idx="2745">
                  <c:v>21.959999999999106</c:v>
                </c:pt>
                <c:pt idx="2746">
                  <c:v>21.967999999999101</c:v>
                </c:pt>
                <c:pt idx="2747">
                  <c:v>21.9759999999991</c:v>
                </c:pt>
                <c:pt idx="2748">
                  <c:v>21.983999999999099</c:v>
                </c:pt>
                <c:pt idx="2749">
                  <c:v>21.991999999999106</c:v>
                </c:pt>
                <c:pt idx="2750">
                  <c:v>21.999999999999101</c:v>
                </c:pt>
                <c:pt idx="2751">
                  <c:v>22.007999999999104</c:v>
                </c:pt>
                <c:pt idx="2752">
                  <c:v>22.015999999999103</c:v>
                </c:pt>
                <c:pt idx="2753">
                  <c:v>22.023999999999102</c:v>
                </c:pt>
                <c:pt idx="2754">
                  <c:v>22.031999999999101</c:v>
                </c:pt>
                <c:pt idx="2755">
                  <c:v>22.0399999999991</c:v>
                </c:pt>
                <c:pt idx="2756">
                  <c:v>22.047999999999099</c:v>
                </c:pt>
                <c:pt idx="2757">
                  <c:v>22.055999999999099</c:v>
                </c:pt>
                <c:pt idx="2758">
                  <c:v>22.063999999999098</c:v>
                </c:pt>
                <c:pt idx="2759">
                  <c:v>22.0719999999991</c:v>
                </c:pt>
                <c:pt idx="2760">
                  <c:v>22.079999999999099</c:v>
                </c:pt>
                <c:pt idx="2761">
                  <c:v>22.087999999999099</c:v>
                </c:pt>
                <c:pt idx="2762">
                  <c:v>22.095999999999094</c:v>
                </c:pt>
                <c:pt idx="2763">
                  <c:v>22.103999999999097</c:v>
                </c:pt>
                <c:pt idx="2764">
                  <c:v>22.111999999999099</c:v>
                </c:pt>
                <c:pt idx="2765">
                  <c:v>22.119999999999095</c:v>
                </c:pt>
                <c:pt idx="2766">
                  <c:v>22.127999999999098</c:v>
                </c:pt>
                <c:pt idx="2767">
                  <c:v>22.135999999999097</c:v>
                </c:pt>
                <c:pt idx="2768">
                  <c:v>22.143999999999096</c:v>
                </c:pt>
                <c:pt idx="2769">
                  <c:v>22.151999999999095</c:v>
                </c:pt>
                <c:pt idx="2770">
                  <c:v>22.159999999999094</c:v>
                </c:pt>
                <c:pt idx="2771">
                  <c:v>22.167999999999093</c:v>
                </c:pt>
                <c:pt idx="2772">
                  <c:v>22.175999999999092</c:v>
                </c:pt>
                <c:pt idx="2773">
                  <c:v>22.183999999999092</c:v>
                </c:pt>
                <c:pt idx="2774">
                  <c:v>22.191999999999094</c:v>
                </c:pt>
                <c:pt idx="2775">
                  <c:v>22.199999999999093</c:v>
                </c:pt>
                <c:pt idx="2776">
                  <c:v>22.207999999999092</c:v>
                </c:pt>
                <c:pt idx="2777">
                  <c:v>22.215999999999092</c:v>
                </c:pt>
                <c:pt idx="2778">
                  <c:v>22.223999999999087</c:v>
                </c:pt>
                <c:pt idx="2779">
                  <c:v>22.23199999999909</c:v>
                </c:pt>
                <c:pt idx="2780">
                  <c:v>22.239999999999092</c:v>
                </c:pt>
                <c:pt idx="2781">
                  <c:v>22.247999999999088</c:v>
                </c:pt>
                <c:pt idx="2782">
                  <c:v>22.255999999999087</c:v>
                </c:pt>
                <c:pt idx="2783">
                  <c:v>22.263999999999086</c:v>
                </c:pt>
                <c:pt idx="2784">
                  <c:v>22.271999999999093</c:v>
                </c:pt>
                <c:pt idx="2785">
                  <c:v>22.279999999999088</c:v>
                </c:pt>
                <c:pt idx="2786">
                  <c:v>22.287999999999087</c:v>
                </c:pt>
                <c:pt idx="2787">
                  <c:v>22.295999999999086</c:v>
                </c:pt>
                <c:pt idx="2788">
                  <c:v>22.303999999999085</c:v>
                </c:pt>
                <c:pt idx="2789">
                  <c:v>22.311999999999088</c:v>
                </c:pt>
                <c:pt idx="2790">
                  <c:v>22.319999999999091</c:v>
                </c:pt>
                <c:pt idx="2791">
                  <c:v>22.32799999999909</c:v>
                </c:pt>
                <c:pt idx="2792">
                  <c:v>22.335999999999085</c:v>
                </c:pt>
                <c:pt idx="2793">
                  <c:v>22.343999999999085</c:v>
                </c:pt>
                <c:pt idx="2794">
                  <c:v>22.351999999999087</c:v>
                </c:pt>
                <c:pt idx="2795">
                  <c:v>22.359999999999086</c:v>
                </c:pt>
                <c:pt idx="2796">
                  <c:v>22.367999999999086</c:v>
                </c:pt>
                <c:pt idx="2797">
                  <c:v>22.375999999999081</c:v>
                </c:pt>
                <c:pt idx="2798">
                  <c:v>22.383999999999084</c:v>
                </c:pt>
                <c:pt idx="2799">
                  <c:v>22.391999999999086</c:v>
                </c:pt>
                <c:pt idx="2800">
                  <c:v>22.399999999999086</c:v>
                </c:pt>
                <c:pt idx="2801">
                  <c:v>22.407999999999081</c:v>
                </c:pt>
                <c:pt idx="2802">
                  <c:v>22.41599999999908</c:v>
                </c:pt>
                <c:pt idx="2803">
                  <c:v>22.423999999999079</c:v>
                </c:pt>
                <c:pt idx="2804">
                  <c:v>22.431999999999078</c:v>
                </c:pt>
                <c:pt idx="2805">
                  <c:v>22.439999999999078</c:v>
                </c:pt>
                <c:pt idx="2806">
                  <c:v>22.44799999999908</c:v>
                </c:pt>
                <c:pt idx="2807">
                  <c:v>22.455999999999079</c:v>
                </c:pt>
                <c:pt idx="2808">
                  <c:v>22.463999999999075</c:v>
                </c:pt>
                <c:pt idx="2809">
                  <c:v>22.471999999999078</c:v>
                </c:pt>
                <c:pt idx="2810">
                  <c:v>22.479999999999077</c:v>
                </c:pt>
                <c:pt idx="2811">
                  <c:v>22.487999999999076</c:v>
                </c:pt>
                <c:pt idx="2812">
                  <c:v>22.495999999999071</c:v>
                </c:pt>
                <c:pt idx="2813">
                  <c:v>22.503999999999074</c:v>
                </c:pt>
                <c:pt idx="2814">
                  <c:v>22.51199999999908</c:v>
                </c:pt>
                <c:pt idx="2815">
                  <c:v>22.519999999999079</c:v>
                </c:pt>
                <c:pt idx="2816">
                  <c:v>22.527999999999075</c:v>
                </c:pt>
                <c:pt idx="2817">
                  <c:v>22.535999999999074</c:v>
                </c:pt>
                <c:pt idx="2818">
                  <c:v>22.543999999999073</c:v>
                </c:pt>
                <c:pt idx="2819">
                  <c:v>22.551999999999076</c:v>
                </c:pt>
                <c:pt idx="2820">
                  <c:v>22.559999999999071</c:v>
                </c:pt>
                <c:pt idx="2821">
                  <c:v>22.567999999999074</c:v>
                </c:pt>
                <c:pt idx="2822">
                  <c:v>22.575999999999073</c:v>
                </c:pt>
                <c:pt idx="2823">
                  <c:v>22.583999999999072</c:v>
                </c:pt>
                <c:pt idx="2824">
                  <c:v>22.591999999999071</c:v>
                </c:pt>
                <c:pt idx="2825">
                  <c:v>22.599999999999071</c:v>
                </c:pt>
                <c:pt idx="2826">
                  <c:v>22.607999999999073</c:v>
                </c:pt>
                <c:pt idx="2827">
                  <c:v>22.615999999999072</c:v>
                </c:pt>
                <c:pt idx="2828">
                  <c:v>22.623999999999068</c:v>
                </c:pt>
                <c:pt idx="2829">
                  <c:v>22.631999999999071</c:v>
                </c:pt>
                <c:pt idx="2830">
                  <c:v>22.639999999999073</c:v>
                </c:pt>
                <c:pt idx="2831">
                  <c:v>22.647999999999072</c:v>
                </c:pt>
                <c:pt idx="2832">
                  <c:v>22.655999999999068</c:v>
                </c:pt>
                <c:pt idx="2833">
                  <c:v>22.663999999999067</c:v>
                </c:pt>
                <c:pt idx="2834">
                  <c:v>22.67199999999907</c:v>
                </c:pt>
                <c:pt idx="2835">
                  <c:v>22.679999999999065</c:v>
                </c:pt>
                <c:pt idx="2836">
                  <c:v>22.687999999999064</c:v>
                </c:pt>
                <c:pt idx="2837">
                  <c:v>22.695999999999064</c:v>
                </c:pt>
                <c:pt idx="2838">
                  <c:v>22.703999999999066</c:v>
                </c:pt>
                <c:pt idx="2839">
                  <c:v>22.711999999999065</c:v>
                </c:pt>
                <c:pt idx="2840">
                  <c:v>22.719999999999064</c:v>
                </c:pt>
                <c:pt idx="2841">
                  <c:v>22.727999999999064</c:v>
                </c:pt>
                <c:pt idx="2842">
                  <c:v>22.735999999999063</c:v>
                </c:pt>
                <c:pt idx="2843">
                  <c:v>22.743999999999062</c:v>
                </c:pt>
                <c:pt idx="2844">
                  <c:v>22.751999999999061</c:v>
                </c:pt>
                <c:pt idx="2845">
                  <c:v>22.75999999999906</c:v>
                </c:pt>
                <c:pt idx="2846">
                  <c:v>22.767999999999063</c:v>
                </c:pt>
                <c:pt idx="2847">
                  <c:v>22.775999999999062</c:v>
                </c:pt>
                <c:pt idx="2848">
                  <c:v>22.783999999999057</c:v>
                </c:pt>
                <c:pt idx="2849">
                  <c:v>22.79199999999906</c:v>
                </c:pt>
                <c:pt idx="2850">
                  <c:v>22.799999999999059</c:v>
                </c:pt>
                <c:pt idx="2851">
                  <c:v>22.807999999999058</c:v>
                </c:pt>
                <c:pt idx="2852">
                  <c:v>22.815999999999057</c:v>
                </c:pt>
                <c:pt idx="2853">
                  <c:v>22.823999999999057</c:v>
                </c:pt>
                <c:pt idx="2854">
                  <c:v>22.831999999999059</c:v>
                </c:pt>
                <c:pt idx="2855">
                  <c:v>22.839999999999058</c:v>
                </c:pt>
                <c:pt idx="2856">
                  <c:v>22.847999999999058</c:v>
                </c:pt>
                <c:pt idx="2857">
                  <c:v>22.855999999999057</c:v>
                </c:pt>
                <c:pt idx="2858">
                  <c:v>22.863999999999056</c:v>
                </c:pt>
                <c:pt idx="2859">
                  <c:v>22.871999999999055</c:v>
                </c:pt>
                <c:pt idx="2860">
                  <c:v>22.879999999999054</c:v>
                </c:pt>
                <c:pt idx="2861">
                  <c:v>22.887999999999053</c:v>
                </c:pt>
                <c:pt idx="2862">
                  <c:v>22.895999999999052</c:v>
                </c:pt>
                <c:pt idx="2863">
                  <c:v>22.903999999999048</c:v>
                </c:pt>
                <c:pt idx="2864">
                  <c:v>22.911999999999054</c:v>
                </c:pt>
                <c:pt idx="2865">
                  <c:v>22.919999999999053</c:v>
                </c:pt>
                <c:pt idx="2866">
                  <c:v>22.927999999999052</c:v>
                </c:pt>
                <c:pt idx="2867">
                  <c:v>22.935999999999048</c:v>
                </c:pt>
                <c:pt idx="2868">
                  <c:v>22.943999999999047</c:v>
                </c:pt>
                <c:pt idx="2869">
                  <c:v>22.95199999999905</c:v>
                </c:pt>
                <c:pt idx="2870">
                  <c:v>22.959999999999049</c:v>
                </c:pt>
                <c:pt idx="2871">
                  <c:v>22.967999999999044</c:v>
                </c:pt>
                <c:pt idx="2872">
                  <c:v>22.975999999999043</c:v>
                </c:pt>
                <c:pt idx="2873">
                  <c:v>22.983999999999046</c:v>
                </c:pt>
                <c:pt idx="2874">
                  <c:v>22.991999999999049</c:v>
                </c:pt>
                <c:pt idx="2875">
                  <c:v>22.999999999999044</c:v>
                </c:pt>
                <c:pt idx="2876">
                  <c:v>23.007999999999047</c:v>
                </c:pt>
                <c:pt idx="2877">
                  <c:v>23.015999999999046</c:v>
                </c:pt>
                <c:pt idx="2878">
                  <c:v>23.023999999999042</c:v>
                </c:pt>
                <c:pt idx="2879">
                  <c:v>23.031999999999044</c:v>
                </c:pt>
                <c:pt idx="2880">
                  <c:v>23.039999999999043</c:v>
                </c:pt>
                <c:pt idx="2881">
                  <c:v>23.047999999999043</c:v>
                </c:pt>
                <c:pt idx="2882">
                  <c:v>23.055999999999042</c:v>
                </c:pt>
                <c:pt idx="2883">
                  <c:v>23.063999999999041</c:v>
                </c:pt>
                <c:pt idx="2884">
                  <c:v>23.071999999999043</c:v>
                </c:pt>
                <c:pt idx="2885">
                  <c:v>23.079999999999043</c:v>
                </c:pt>
                <c:pt idx="2886">
                  <c:v>23.087999999999042</c:v>
                </c:pt>
                <c:pt idx="2887">
                  <c:v>23.095999999999037</c:v>
                </c:pt>
                <c:pt idx="2888">
                  <c:v>23.10399999999904</c:v>
                </c:pt>
                <c:pt idx="2889">
                  <c:v>23.111999999999043</c:v>
                </c:pt>
                <c:pt idx="2890">
                  <c:v>23.119999999999045</c:v>
                </c:pt>
                <c:pt idx="2891">
                  <c:v>23.127999999999041</c:v>
                </c:pt>
                <c:pt idx="2892">
                  <c:v>23.13599999999904</c:v>
                </c:pt>
                <c:pt idx="2893">
                  <c:v>23.143999999999039</c:v>
                </c:pt>
                <c:pt idx="2894">
                  <c:v>23.151999999999038</c:v>
                </c:pt>
                <c:pt idx="2895">
                  <c:v>23.159999999999037</c:v>
                </c:pt>
                <c:pt idx="2896">
                  <c:v>23.167999999999036</c:v>
                </c:pt>
                <c:pt idx="2897">
                  <c:v>23.175999999999036</c:v>
                </c:pt>
                <c:pt idx="2898">
                  <c:v>23.183999999999031</c:v>
                </c:pt>
                <c:pt idx="2899">
                  <c:v>23.191999999999037</c:v>
                </c:pt>
                <c:pt idx="2900">
                  <c:v>23.199999999999037</c:v>
                </c:pt>
                <c:pt idx="2901">
                  <c:v>23.207999999999036</c:v>
                </c:pt>
                <c:pt idx="2902">
                  <c:v>23.215999999999031</c:v>
                </c:pt>
                <c:pt idx="2903">
                  <c:v>23.22399999999903</c:v>
                </c:pt>
                <c:pt idx="2904">
                  <c:v>23.231999999999033</c:v>
                </c:pt>
                <c:pt idx="2905">
                  <c:v>23.239999999999032</c:v>
                </c:pt>
                <c:pt idx="2906">
                  <c:v>23.247999999999028</c:v>
                </c:pt>
                <c:pt idx="2907">
                  <c:v>23.255999999999027</c:v>
                </c:pt>
                <c:pt idx="2908">
                  <c:v>23.263999999999029</c:v>
                </c:pt>
                <c:pt idx="2909">
                  <c:v>23.271999999999032</c:v>
                </c:pt>
                <c:pt idx="2910">
                  <c:v>23.279999999999028</c:v>
                </c:pt>
                <c:pt idx="2911">
                  <c:v>23.287999999999027</c:v>
                </c:pt>
                <c:pt idx="2912">
                  <c:v>23.295999999999029</c:v>
                </c:pt>
                <c:pt idx="2913">
                  <c:v>23.303999999999032</c:v>
                </c:pt>
                <c:pt idx="2914">
                  <c:v>23.311999999999031</c:v>
                </c:pt>
                <c:pt idx="2915">
                  <c:v>23.31999999999903</c:v>
                </c:pt>
                <c:pt idx="2916">
                  <c:v>23.32799999999903</c:v>
                </c:pt>
                <c:pt idx="2917">
                  <c:v>23.335999999999032</c:v>
                </c:pt>
                <c:pt idx="2918">
                  <c:v>23.343999999999028</c:v>
                </c:pt>
                <c:pt idx="2919">
                  <c:v>23.35199999999903</c:v>
                </c:pt>
                <c:pt idx="2920">
                  <c:v>23.35999999999903</c:v>
                </c:pt>
                <c:pt idx="2921">
                  <c:v>23.367999999999025</c:v>
                </c:pt>
                <c:pt idx="2922">
                  <c:v>23.375999999999024</c:v>
                </c:pt>
                <c:pt idx="2923">
                  <c:v>23.383999999999023</c:v>
                </c:pt>
                <c:pt idx="2924">
                  <c:v>23.39199999999903</c:v>
                </c:pt>
                <c:pt idx="2925">
                  <c:v>23.399999999999025</c:v>
                </c:pt>
                <c:pt idx="2926">
                  <c:v>23.407999999999024</c:v>
                </c:pt>
                <c:pt idx="2927">
                  <c:v>23.415999999999023</c:v>
                </c:pt>
                <c:pt idx="2928">
                  <c:v>23.423999999999022</c:v>
                </c:pt>
                <c:pt idx="2929">
                  <c:v>23.431999999999025</c:v>
                </c:pt>
                <c:pt idx="2930">
                  <c:v>23.439999999999021</c:v>
                </c:pt>
                <c:pt idx="2931">
                  <c:v>23.44799999999902</c:v>
                </c:pt>
                <c:pt idx="2932">
                  <c:v>23.455999999999023</c:v>
                </c:pt>
                <c:pt idx="2933">
                  <c:v>23.463999999999022</c:v>
                </c:pt>
                <c:pt idx="2934">
                  <c:v>23.471999999999021</c:v>
                </c:pt>
                <c:pt idx="2935">
                  <c:v>23.47999999999902</c:v>
                </c:pt>
                <c:pt idx="2936">
                  <c:v>23.487999999999019</c:v>
                </c:pt>
                <c:pt idx="2937">
                  <c:v>23.495999999999015</c:v>
                </c:pt>
                <c:pt idx="2938">
                  <c:v>23.503999999999017</c:v>
                </c:pt>
                <c:pt idx="2939">
                  <c:v>23.511999999999023</c:v>
                </c:pt>
                <c:pt idx="2940">
                  <c:v>23.519999999999023</c:v>
                </c:pt>
                <c:pt idx="2941">
                  <c:v>23.527999999999018</c:v>
                </c:pt>
                <c:pt idx="2942">
                  <c:v>23.535999999999017</c:v>
                </c:pt>
                <c:pt idx="2943">
                  <c:v>23.543999999999016</c:v>
                </c:pt>
                <c:pt idx="2944">
                  <c:v>23.551999999999019</c:v>
                </c:pt>
                <c:pt idx="2945">
                  <c:v>23.559999999999015</c:v>
                </c:pt>
                <c:pt idx="2946">
                  <c:v>23.567999999999014</c:v>
                </c:pt>
                <c:pt idx="2947">
                  <c:v>23.575999999999016</c:v>
                </c:pt>
                <c:pt idx="2948">
                  <c:v>23.583999999999016</c:v>
                </c:pt>
                <c:pt idx="2949">
                  <c:v>23.591999999999015</c:v>
                </c:pt>
                <c:pt idx="2950">
                  <c:v>23.599999999999014</c:v>
                </c:pt>
                <c:pt idx="2951">
                  <c:v>23.607999999999016</c:v>
                </c:pt>
                <c:pt idx="2952">
                  <c:v>23.615999999999016</c:v>
                </c:pt>
                <c:pt idx="2953">
                  <c:v>23.623999999999011</c:v>
                </c:pt>
                <c:pt idx="2954">
                  <c:v>23.631999999999014</c:v>
                </c:pt>
                <c:pt idx="2955">
                  <c:v>23.639999999999016</c:v>
                </c:pt>
                <c:pt idx="2956">
                  <c:v>23.647999999999016</c:v>
                </c:pt>
                <c:pt idx="2957">
                  <c:v>23.655999999999011</c:v>
                </c:pt>
                <c:pt idx="2958">
                  <c:v>23.66399999999901</c:v>
                </c:pt>
                <c:pt idx="2959">
                  <c:v>23.671999999999013</c:v>
                </c:pt>
                <c:pt idx="2960">
                  <c:v>23.679999999999012</c:v>
                </c:pt>
                <c:pt idx="2961">
                  <c:v>23.687999999999008</c:v>
                </c:pt>
                <c:pt idx="2962">
                  <c:v>23.695999999999007</c:v>
                </c:pt>
                <c:pt idx="2963">
                  <c:v>23.703999999999009</c:v>
                </c:pt>
                <c:pt idx="2964">
                  <c:v>23.711999999999012</c:v>
                </c:pt>
                <c:pt idx="2965">
                  <c:v>23.719999999999008</c:v>
                </c:pt>
                <c:pt idx="2966">
                  <c:v>23.727999999999007</c:v>
                </c:pt>
                <c:pt idx="2967">
                  <c:v>23.735999999999006</c:v>
                </c:pt>
                <c:pt idx="2968">
                  <c:v>23.743999999999001</c:v>
                </c:pt>
                <c:pt idx="2969">
                  <c:v>23.751999999999004</c:v>
                </c:pt>
                <c:pt idx="2970">
                  <c:v>23.759999999999003</c:v>
                </c:pt>
                <c:pt idx="2971">
                  <c:v>23.767999999999006</c:v>
                </c:pt>
                <c:pt idx="2972">
                  <c:v>23.775999999999001</c:v>
                </c:pt>
                <c:pt idx="2973">
                  <c:v>23.783999999999001</c:v>
                </c:pt>
                <c:pt idx="2974">
                  <c:v>23.791999999999003</c:v>
                </c:pt>
                <c:pt idx="2975">
                  <c:v>23.799999999999002</c:v>
                </c:pt>
                <c:pt idx="2976">
                  <c:v>23.807999999999005</c:v>
                </c:pt>
                <c:pt idx="2977">
                  <c:v>23.815999999999001</c:v>
                </c:pt>
                <c:pt idx="2978">
                  <c:v>23.823999999999</c:v>
                </c:pt>
                <c:pt idx="2979">
                  <c:v>23.831999999999002</c:v>
                </c:pt>
                <c:pt idx="2980">
                  <c:v>23.839999999999005</c:v>
                </c:pt>
                <c:pt idx="2981">
                  <c:v>23.847999999999001</c:v>
                </c:pt>
                <c:pt idx="2982">
                  <c:v>23.855999999999</c:v>
                </c:pt>
                <c:pt idx="2983">
                  <c:v>23.863999999998999</c:v>
                </c:pt>
                <c:pt idx="2984">
                  <c:v>23.871999999998998</c:v>
                </c:pt>
                <c:pt idx="2985">
                  <c:v>23.879999999998997</c:v>
                </c:pt>
                <c:pt idx="2986">
                  <c:v>23.887999999998996</c:v>
                </c:pt>
                <c:pt idx="2987">
                  <c:v>23.895999999998992</c:v>
                </c:pt>
                <c:pt idx="2988">
                  <c:v>23.903999999998991</c:v>
                </c:pt>
                <c:pt idx="2989">
                  <c:v>23.911999999998997</c:v>
                </c:pt>
                <c:pt idx="2990">
                  <c:v>23.919999999998996</c:v>
                </c:pt>
                <c:pt idx="2991">
                  <c:v>23.927999999998992</c:v>
                </c:pt>
                <c:pt idx="2992">
                  <c:v>23.935999999998991</c:v>
                </c:pt>
                <c:pt idx="2993">
                  <c:v>23.94399999999899</c:v>
                </c:pt>
                <c:pt idx="2994">
                  <c:v>23.951999999998993</c:v>
                </c:pt>
                <c:pt idx="2995">
                  <c:v>23.959999999998992</c:v>
                </c:pt>
                <c:pt idx="2996">
                  <c:v>23.967999999998987</c:v>
                </c:pt>
                <c:pt idx="2997">
                  <c:v>23.975999999998987</c:v>
                </c:pt>
                <c:pt idx="2998">
                  <c:v>23.983999999998989</c:v>
                </c:pt>
                <c:pt idx="2999">
                  <c:v>23.991999999998992</c:v>
                </c:pt>
                <c:pt idx="3000">
                  <c:v>23.999999999998987</c:v>
                </c:pt>
                <c:pt idx="3001">
                  <c:v>24.00799999999899</c:v>
                </c:pt>
                <c:pt idx="3002">
                  <c:v>24.015999999998993</c:v>
                </c:pt>
                <c:pt idx="3003">
                  <c:v>24.023999999998988</c:v>
                </c:pt>
                <c:pt idx="3004">
                  <c:v>24.031999999998991</c:v>
                </c:pt>
                <c:pt idx="3005">
                  <c:v>24.03999999999899</c:v>
                </c:pt>
                <c:pt idx="3006">
                  <c:v>24.047999999998989</c:v>
                </c:pt>
                <c:pt idx="3007">
                  <c:v>24.055999999998988</c:v>
                </c:pt>
                <c:pt idx="3008">
                  <c:v>24.063999999998988</c:v>
                </c:pt>
                <c:pt idx="3009">
                  <c:v>24.07199999999899</c:v>
                </c:pt>
                <c:pt idx="3010">
                  <c:v>24.079999999998989</c:v>
                </c:pt>
                <c:pt idx="3011">
                  <c:v>24.087999999998985</c:v>
                </c:pt>
                <c:pt idx="3012">
                  <c:v>24.095999999998984</c:v>
                </c:pt>
                <c:pt idx="3013">
                  <c:v>24.103999999998987</c:v>
                </c:pt>
                <c:pt idx="3014">
                  <c:v>24.111999999998989</c:v>
                </c:pt>
                <c:pt idx="3015">
                  <c:v>24.119999999998988</c:v>
                </c:pt>
                <c:pt idx="3016">
                  <c:v>24.127999999998988</c:v>
                </c:pt>
                <c:pt idx="3017">
                  <c:v>24.135999999998987</c:v>
                </c:pt>
                <c:pt idx="3018">
                  <c:v>24.143999999998986</c:v>
                </c:pt>
                <c:pt idx="3019">
                  <c:v>24.151999999998985</c:v>
                </c:pt>
                <c:pt idx="3020">
                  <c:v>24.159999999998984</c:v>
                </c:pt>
                <c:pt idx="3021">
                  <c:v>24.167999999998983</c:v>
                </c:pt>
                <c:pt idx="3022">
                  <c:v>24.175999999998982</c:v>
                </c:pt>
                <c:pt idx="3023">
                  <c:v>24.183999999998978</c:v>
                </c:pt>
                <c:pt idx="3024">
                  <c:v>24.191999999998984</c:v>
                </c:pt>
                <c:pt idx="3025">
                  <c:v>24.199999999998983</c:v>
                </c:pt>
                <c:pt idx="3026">
                  <c:v>24.207999999998982</c:v>
                </c:pt>
                <c:pt idx="3027">
                  <c:v>24.215999999998978</c:v>
                </c:pt>
                <c:pt idx="3028">
                  <c:v>24.223999999998977</c:v>
                </c:pt>
                <c:pt idx="3029">
                  <c:v>24.23199999999898</c:v>
                </c:pt>
                <c:pt idx="3030">
                  <c:v>24.239999999998975</c:v>
                </c:pt>
                <c:pt idx="3031">
                  <c:v>24.247999999998974</c:v>
                </c:pt>
                <c:pt idx="3032">
                  <c:v>24.255999999998973</c:v>
                </c:pt>
                <c:pt idx="3033">
                  <c:v>24.263999999998976</c:v>
                </c:pt>
                <c:pt idx="3034">
                  <c:v>24.271999999998975</c:v>
                </c:pt>
                <c:pt idx="3035">
                  <c:v>24.279999999998974</c:v>
                </c:pt>
                <c:pt idx="3036">
                  <c:v>24.287999999998974</c:v>
                </c:pt>
                <c:pt idx="3037">
                  <c:v>24.295999999998973</c:v>
                </c:pt>
                <c:pt idx="3038">
                  <c:v>24.303999999998975</c:v>
                </c:pt>
                <c:pt idx="3039">
                  <c:v>24.311999999998974</c:v>
                </c:pt>
                <c:pt idx="3040">
                  <c:v>24.319999999998974</c:v>
                </c:pt>
                <c:pt idx="3041">
                  <c:v>24.327999999998976</c:v>
                </c:pt>
                <c:pt idx="3042">
                  <c:v>24.335999999998975</c:v>
                </c:pt>
                <c:pt idx="3043">
                  <c:v>24.343999999998971</c:v>
                </c:pt>
                <c:pt idx="3044">
                  <c:v>24.351999999998974</c:v>
                </c:pt>
                <c:pt idx="3045">
                  <c:v>24.359999999998973</c:v>
                </c:pt>
                <c:pt idx="3046">
                  <c:v>24.367999999998968</c:v>
                </c:pt>
                <c:pt idx="3047">
                  <c:v>24.375999999998967</c:v>
                </c:pt>
                <c:pt idx="3048">
                  <c:v>24.383999999998967</c:v>
                </c:pt>
                <c:pt idx="3049">
                  <c:v>24.391999999998973</c:v>
                </c:pt>
                <c:pt idx="3050">
                  <c:v>24.399999999998968</c:v>
                </c:pt>
                <c:pt idx="3051">
                  <c:v>24.407999999998967</c:v>
                </c:pt>
                <c:pt idx="3052">
                  <c:v>24.415999999998967</c:v>
                </c:pt>
                <c:pt idx="3053">
                  <c:v>24.423999999998966</c:v>
                </c:pt>
                <c:pt idx="3054">
                  <c:v>24.431999999998965</c:v>
                </c:pt>
                <c:pt idx="3055">
                  <c:v>24.439999999998964</c:v>
                </c:pt>
                <c:pt idx="3056">
                  <c:v>24.447999999998963</c:v>
                </c:pt>
                <c:pt idx="3057">
                  <c:v>24.455999999998966</c:v>
                </c:pt>
                <c:pt idx="3058">
                  <c:v>24.463999999998961</c:v>
                </c:pt>
                <c:pt idx="3059">
                  <c:v>24.471999999998964</c:v>
                </c:pt>
                <c:pt idx="3060">
                  <c:v>24.479999999998963</c:v>
                </c:pt>
                <c:pt idx="3061">
                  <c:v>24.487999999998962</c:v>
                </c:pt>
                <c:pt idx="3062">
                  <c:v>24.495999999998958</c:v>
                </c:pt>
                <c:pt idx="3063">
                  <c:v>24.50399999999896</c:v>
                </c:pt>
                <c:pt idx="3064">
                  <c:v>24.511999999998967</c:v>
                </c:pt>
                <c:pt idx="3065">
                  <c:v>24.519999999998966</c:v>
                </c:pt>
                <c:pt idx="3066">
                  <c:v>24.527999999998961</c:v>
                </c:pt>
                <c:pt idx="3067">
                  <c:v>24.53599999999896</c:v>
                </c:pt>
                <c:pt idx="3068">
                  <c:v>24.54399999999896</c:v>
                </c:pt>
                <c:pt idx="3069">
                  <c:v>24.551999999998962</c:v>
                </c:pt>
                <c:pt idx="3070">
                  <c:v>24.559999999998958</c:v>
                </c:pt>
                <c:pt idx="3071">
                  <c:v>24.567999999998957</c:v>
                </c:pt>
                <c:pt idx="3072">
                  <c:v>24.57599999999896</c:v>
                </c:pt>
                <c:pt idx="3073">
                  <c:v>24.583999999998959</c:v>
                </c:pt>
                <c:pt idx="3074">
                  <c:v>24.591999999998958</c:v>
                </c:pt>
                <c:pt idx="3075">
                  <c:v>24.599999999998957</c:v>
                </c:pt>
                <c:pt idx="3076">
                  <c:v>24.60799999999896</c:v>
                </c:pt>
                <c:pt idx="3077">
                  <c:v>24.615999999998955</c:v>
                </c:pt>
                <c:pt idx="3078">
                  <c:v>24.623999999998954</c:v>
                </c:pt>
                <c:pt idx="3079">
                  <c:v>24.631999999998957</c:v>
                </c:pt>
                <c:pt idx="3080">
                  <c:v>24.63999999999896</c:v>
                </c:pt>
                <c:pt idx="3081">
                  <c:v>24.647999999998955</c:v>
                </c:pt>
                <c:pt idx="3082">
                  <c:v>24.655999999998954</c:v>
                </c:pt>
                <c:pt idx="3083">
                  <c:v>24.663999999998953</c:v>
                </c:pt>
                <c:pt idx="3084">
                  <c:v>24.671999999998956</c:v>
                </c:pt>
                <c:pt idx="3085">
                  <c:v>24.679999999998955</c:v>
                </c:pt>
                <c:pt idx="3086">
                  <c:v>24.687999999998951</c:v>
                </c:pt>
                <c:pt idx="3087">
                  <c:v>24.69599999999895</c:v>
                </c:pt>
                <c:pt idx="3088">
                  <c:v>24.703999999998949</c:v>
                </c:pt>
                <c:pt idx="3089">
                  <c:v>24.711999999998955</c:v>
                </c:pt>
                <c:pt idx="3090">
                  <c:v>24.719999999998951</c:v>
                </c:pt>
                <c:pt idx="3091">
                  <c:v>24.72799999999895</c:v>
                </c:pt>
                <c:pt idx="3092">
                  <c:v>24.735999999998949</c:v>
                </c:pt>
                <c:pt idx="3093">
                  <c:v>24.743999999998945</c:v>
                </c:pt>
                <c:pt idx="3094">
                  <c:v>24.751999999998947</c:v>
                </c:pt>
                <c:pt idx="3095">
                  <c:v>24.759999999998946</c:v>
                </c:pt>
                <c:pt idx="3096">
                  <c:v>24.767999999998946</c:v>
                </c:pt>
                <c:pt idx="3097">
                  <c:v>24.775999999998941</c:v>
                </c:pt>
                <c:pt idx="3098">
                  <c:v>24.783999999998944</c:v>
                </c:pt>
                <c:pt idx="3099">
                  <c:v>24.791999999998946</c:v>
                </c:pt>
                <c:pt idx="3100">
                  <c:v>24.799999999998946</c:v>
                </c:pt>
                <c:pt idx="3101">
                  <c:v>24.807999999998945</c:v>
                </c:pt>
                <c:pt idx="3102">
                  <c:v>24.815999999998944</c:v>
                </c:pt>
                <c:pt idx="3103">
                  <c:v>24.823999999998943</c:v>
                </c:pt>
                <c:pt idx="3104">
                  <c:v>24.831999999998946</c:v>
                </c:pt>
                <c:pt idx="3105">
                  <c:v>24.839999999998941</c:v>
                </c:pt>
                <c:pt idx="3106">
                  <c:v>24.84799999999894</c:v>
                </c:pt>
                <c:pt idx="3107">
                  <c:v>24.855999999998943</c:v>
                </c:pt>
                <c:pt idx="3108">
                  <c:v>24.863999999998942</c:v>
                </c:pt>
                <c:pt idx="3109">
                  <c:v>24.871999999998941</c:v>
                </c:pt>
                <c:pt idx="3110">
                  <c:v>24.87999999999894</c:v>
                </c:pt>
                <c:pt idx="3111">
                  <c:v>24.887999999998939</c:v>
                </c:pt>
                <c:pt idx="3112">
                  <c:v>24.895999999998939</c:v>
                </c:pt>
                <c:pt idx="3113">
                  <c:v>24.903999999998934</c:v>
                </c:pt>
                <c:pt idx="3114">
                  <c:v>24.911999999998937</c:v>
                </c:pt>
                <c:pt idx="3115">
                  <c:v>24.919999999998939</c:v>
                </c:pt>
                <c:pt idx="3116">
                  <c:v>24.927999999998939</c:v>
                </c:pt>
                <c:pt idx="3117">
                  <c:v>24.935999999998934</c:v>
                </c:pt>
                <c:pt idx="3118">
                  <c:v>24.943999999998933</c:v>
                </c:pt>
                <c:pt idx="3119">
                  <c:v>24.951999999998936</c:v>
                </c:pt>
                <c:pt idx="3120">
                  <c:v>24.959999999998931</c:v>
                </c:pt>
                <c:pt idx="3121">
                  <c:v>24.967999999998931</c:v>
                </c:pt>
                <c:pt idx="3122">
                  <c:v>24.97599999999893</c:v>
                </c:pt>
                <c:pt idx="3123">
                  <c:v>24.983999999998929</c:v>
                </c:pt>
                <c:pt idx="3124">
                  <c:v>24.991999999998932</c:v>
                </c:pt>
                <c:pt idx="3125">
                  <c:v>24.999999999998931</c:v>
                </c:pt>
                <c:pt idx="3126">
                  <c:v>25.007999999998933</c:v>
                </c:pt>
                <c:pt idx="3127">
                  <c:v>25.015999999998932</c:v>
                </c:pt>
                <c:pt idx="3128">
                  <c:v>25.023999999998932</c:v>
                </c:pt>
                <c:pt idx="3129">
                  <c:v>25.031999999998931</c:v>
                </c:pt>
                <c:pt idx="3130">
                  <c:v>25.03999999999893</c:v>
                </c:pt>
                <c:pt idx="3131">
                  <c:v>25.047999999998932</c:v>
                </c:pt>
                <c:pt idx="3132">
                  <c:v>25.055999999998928</c:v>
                </c:pt>
                <c:pt idx="3133">
                  <c:v>25.063999999998927</c:v>
                </c:pt>
                <c:pt idx="3134">
                  <c:v>25.07199999999893</c:v>
                </c:pt>
                <c:pt idx="3135">
                  <c:v>25.079999999998932</c:v>
                </c:pt>
                <c:pt idx="3136">
                  <c:v>25.087999999998928</c:v>
                </c:pt>
                <c:pt idx="3137">
                  <c:v>25.095999999998927</c:v>
                </c:pt>
                <c:pt idx="3138">
                  <c:v>25.10399999999893</c:v>
                </c:pt>
                <c:pt idx="3139">
                  <c:v>25.111999999998929</c:v>
                </c:pt>
                <c:pt idx="3140">
                  <c:v>25.119999999998928</c:v>
                </c:pt>
                <c:pt idx="3141">
                  <c:v>25.127999999998931</c:v>
                </c:pt>
                <c:pt idx="3142">
                  <c:v>25.13599999999893</c:v>
                </c:pt>
                <c:pt idx="3143">
                  <c:v>25.143999999998925</c:v>
                </c:pt>
                <c:pt idx="3144">
                  <c:v>25.151999999998928</c:v>
                </c:pt>
                <c:pt idx="3145">
                  <c:v>25.159999999998927</c:v>
                </c:pt>
                <c:pt idx="3146">
                  <c:v>25.167999999998926</c:v>
                </c:pt>
                <c:pt idx="3147">
                  <c:v>25.175999999998925</c:v>
                </c:pt>
                <c:pt idx="3148">
                  <c:v>25.183999999998921</c:v>
                </c:pt>
                <c:pt idx="3149">
                  <c:v>25.191999999998927</c:v>
                </c:pt>
                <c:pt idx="3150">
                  <c:v>25.199999999998926</c:v>
                </c:pt>
                <c:pt idx="3151">
                  <c:v>25.207999999998925</c:v>
                </c:pt>
                <c:pt idx="3152">
                  <c:v>25.215999999998921</c:v>
                </c:pt>
                <c:pt idx="3153">
                  <c:v>25.22399999999892</c:v>
                </c:pt>
                <c:pt idx="3154">
                  <c:v>25.231999999998923</c:v>
                </c:pt>
                <c:pt idx="3155">
                  <c:v>25.239999999998918</c:v>
                </c:pt>
                <c:pt idx="3156">
                  <c:v>25.247999999998918</c:v>
                </c:pt>
                <c:pt idx="3157">
                  <c:v>25.25599999999892</c:v>
                </c:pt>
                <c:pt idx="3158">
                  <c:v>25.263999999998919</c:v>
                </c:pt>
                <c:pt idx="3159">
                  <c:v>25.271999999998918</c:v>
                </c:pt>
                <c:pt idx="3160">
                  <c:v>25.279999999998918</c:v>
                </c:pt>
                <c:pt idx="3161">
                  <c:v>25.287999999998917</c:v>
                </c:pt>
                <c:pt idx="3162">
                  <c:v>25.295999999998916</c:v>
                </c:pt>
                <c:pt idx="3163">
                  <c:v>25.303999999998915</c:v>
                </c:pt>
                <c:pt idx="3164">
                  <c:v>25.311999999998921</c:v>
                </c:pt>
                <c:pt idx="3165">
                  <c:v>25.31999999999892</c:v>
                </c:pt>
                <c:pt idx="3166">
                  <c:v>25.327999999998919</c:v>
                </c:pt>
                <c:pt idx="3167">
                  <c:v>25.335999999998915</c:v>
                </c:pt>
                <c:pt idx="3168">
                  <c:v>25.343999999998914</c:v>
                </c:pt>
                <c:pt idx="3169">
                  <c:v>25.351999999998917</c:v>
                </c:pt>
                <c:pt idx="3170">
                  <c:v>25.359999999998916</c:v>
                </c:pt>
                <c:pt idx="3171">
                  <c:v>25.367999999998911</c:v>
                </c:pt>
                <c:pt idx="3172">
                  <c:v>25.375999999998914</c:v>
                </c:pt>
                <c:pt idx="3173">
                  <c:v>25.383999999998913</c:v>
                </c:pt>
                <c:pt idx="3174">
                  <c:v>25.391999999998916</c:v>
                </c:pt>
                <c:pt idx="3175">
                  <c:v>25.399999999998911</c:v>
                </c:pt>
                <c:pt idx="3176">
                  <c:v>25.407999999998911</c:v>
                </c:pt>
                <c:pt idx="3177">
                  <c:v>25.41599999999891</c:v>
                </c:pt>
                <c:pt idx="3178">
                  <c:v>25.423999999998909</c:v>
                </c:pt>
                <c:pt idx="3179">
                  <c:v>25.431999999998908</c:v>
                </c:pt>
                <c:pt idx="3180">
                  <c:v>25.439999999998911</c:v>
                </c:pt>
                <c:pt idx="3181">
                  <c:v>25.44799999999891</c:v>
                </c:pt>
                <c:pt idx="3182">
                  <c:v>25.455999999998909</c:v>
                </c:pt>
                <c:pt idx="3183">
                  <c:v>25.463999999998904</c:v>
                </c:pt>
                <c:pt idx="3184">
                  <c:v>25.471999999998907</c:v>
                </c:pt>
                <c:pt idx="3185">
                  <c:v>25.479999999998906</c:v>
                </c:pt>
                <c:pt idx="3186">
                  <c:v>25.487999999998902</c:v>
                </c:pt>
                <c:pt idx="3187">
                  <c:v>25.495999999998901</c:v>
                </c:pt>
                <c:pt idx="3188">
                  <c:v>25.503999999998907</c:v>
                </c:pt>
                <c:pt idx="3189">
                  <c:v>25.51199999999891</c:v>
                </c:pt>
                <c:pt idx="3190">
                  <c:v>25.519999999998905</c:v>
                </c:pt>
                <c:pt idx="3191">
                  <c:v>25.527999999998904</c:v>
                </c:pt>
                <c:pt idx="3192">
                  <c:v>25.535999999998904</c:v>
                </c:pt>
                <c:pt idx="3193">
                  <c:v>25.543999999998903</c:v>
                </c:pt>
                <c:pt idx="3194">
                  <c:v>25.551999999998905</c:v>
                </c:pt>
                <c:pt idx="3195">
                  <c:v>25.559999999998901</c:v>
                </c:pt>
                <c:pt idx="3196">
                  <c:v>25.567999999998904</c:v>
                </c:pt>
                <c:pt idx="3197">
                  <c:v>25.575999999998903</c:v>
                </c:pt>
                <c:pt idx="3198">
                  <c:v>25.583999999998902</c:v>
                </c:pt>
                <c:pt idx="3199">
                  <c:v>25.591999999998901</c:v>
                </c:pt>
                <c:pt idx="3200">
                  <c:v>25.5999999999989</c:v>
                </c:pt>
                <c:pt idx="3201">
                  <c:v>25.607999999998903</c:v>
                </c:pt>
                <c:pt idx="3202">
                  <c:v>25.615999999998898</c:v>
                </c:pt>
                <c:pt idx="3203">
                  <c:v>25.623999999998897</c:v>
                </c:pt>
                <c:pt idx="3204">
                  <c:v>25.6319999999989</c:v>
                </c:pt>
                <c:pt idx="3205">
                  <c:v>25.639999999998903</c:v>
                </c:pt>
                <c:pt idx="3206">
                  <c:v>25.647999999998898</c:v>
                </c:pt>
                <c:pt idx="3207">
                  <c:v>25.655999999998897</c:v>
                </c:pt>
                <c:pt idx="3208">
                  <c:v>25.663999999998897</c:v>
                </c:pt>
                <c:pt idx="3209">
                  <c:v>25.671999999998899</c:v>
                </c:pt>
                <c:pt idx="3210">
                  <c:v>25.679999999998895</c:v>
                </c:pt>
                <c:pt idx="3211">
                  <c:v>25.687999999998894</c:v>
                </c:pt>
                <c:pt idx="3212">
                  <c:v>25.695999999998893</c:v>
                </c:pt>
                <c:pt idx="3213">
                  <c:v>25.703999999998896</c:v>
                </c:pt>
                <c:pt idx="3214">
                  <c:v>25.711999999998895</c:v>
                </c:pt>
                <c:pt idx="3215">
                  <c:v>25.719999999998894</c:v>
                </c:pt>
                <c:pt idx="3216">
                  <c:v>25.727999999998893</c:v>
                </c:pt>
                <c:pt idx="3217">
                  <c:v>25.735999999998892</c:v>
                </c:pt>
                <c:pt idx="3218">
                  <c:v>25.743999999998888</c:v>
                </c:pt>
                <c:pt idx="3219">
                  <c:v>25.75199999999889</c:v>
                </c:pt>
                <c:pt idx="3220">
                  <c:v>25.75999999999889</c:v>
                </c:pt>
                <c:pt idx="3221">
                  <c:v>25.767999999998892</c:v>
                </c:pt>
                <c:pt idx="3222">
                  <c:v>25.775999999998888</c:v>
                </c:pt>
                <c:pt idx="3223">
                  <c:v>25.783999999998887</c:v>
                </c:pt>
                <c:pt idx="3224">
                  <c:v>25.79199999999889</c:v>
                </c:pt>
                <c:pt idx="3225">
                  <c:v>25.799999999998892</c:v>
                </c:pt>
                <c:pt idx="3226">
                  <c:v>25.807999999998891</c:v>
                </c:pt>
                <c:pt idx="3227">
                  <c:v>25.815999999998891</c:v>
                </c:pt>
                <c:pt idx="3228">
                  <c:v>25.82399999999889</c:v>
                </c:pt>
                <c:pt idx="3229">
                  <c:v>25.831999999998889</c:v>
                </c:pt>
                <c:pt idx="3230">
                  <c:v>25.839999999998891</c:v>
                </c:pt>
                <c:pt idx="3231">
                  <c:v>25.847999999998891</c:v>
                </c:pt>
                <c:pt idx="3232">
                  <c:v>25.85599999999889</c:v>
                </c:pt>
                <c:pt idx="3233">
                  <c:v>25.863999999998885</c:v>
                </c:pt>
                <c:pt idx="3234">
                  <c:v>25.871999999998888</c:v>
                </c:pt>
                <c:pt idx="3235">
                  <c:v>25.879999999998887</c:v>
                </c:pt>
                <c:pt idx="3236">
                  <c:v>25.887999999998886</c:v>
                </c:pt>
                <c:pt idx="3237">
                  <c:v>25.895999999998885</c:v>
                </c:pt>
                <c:pt idx="3238">
                  <c:v>25.903999999998881</c:v>
                </c:pt>
                <c:pt idx="3239">
                  <c:v>25.911999999998887</c:v>
                </c:pt>
                <c:pt idx="3240">
                  <c:v>25.919999999998886</c:v>
                </c:pt>
                <c:pt idx="3241">
                  <c:v>25.927999999998885</c:v>
                </c:pt>
                <c:pt idx="3242">
                  <c:v>25.935999999998881</c:v>
                </c:pt>
                <c:pt idx="3243">
                  <c:v>25.94399999999888</c:v>
                </c:pt>
                <c:pt idx="3244">
                  <c:v>25.951999999998883</c:v>
                </c:pt>
                <c:pt idx="3245">
                  <c:v>25.959999999998878</c:v>
                </c:pt>
                <c:pt idx="3246">
                  <c:v>25.967999999998877</c:v>
                </c:pt>
                <c:pt idx="3247">
                  <c:v>25.975999999998876</c:v>
                </c:pt>
                <c:pt idx="3248">
                  <c:v>25.983999999998876</c:v>
                </c:pt>
                <c:pt idx="3249">
                  <c:v>25.991999999998878</c:v>
                </c:pt>
                <c:pt idx="3250">
                  <c:v>25.999999999998877</c:v>
                </c:pt>
                <c:pt idx="3251">
                  <c:v>26.00799999999888</c:v>
                </c:pt>
                <c:pt idx="3252">
                  <c:v>26.015999999998879</c:v>
                </c:pt>
                <c:pt idx="3253">
                  <c:v>26.023999999998875</c:v>
                </c:pt>
                <c:pt idx="3254">
                  <c:v>26.031999999998877</c:v>
                </c:pt>
                <c:pt idx="3255">
                  <c:v>26.039999999998876</c:v>
                </c:pt>
                <c:pt idx="3256">
                  <c:v>26.047999999998876</c:v>
                </c:pt>
                <c:pt idx="3257">
                  <c:v>26.055999999998871</c:v>
                </c:pt>
                <c:pt idx="3258">
                  <c:v>26.063999999998874</c:v>
                </c:pt>
                <c:pt idx="3259">
                  <c:v>26.071999999998877</c:v>
                </c:pt>
                <c:pt idx="3260">
                  <c:v>26.079999999998876</c:v>
                </c:pt>
                <c:pt idx="3261">
                  <c:v>26.087999999998871</c:v>
                </c:pt>
                <c:pt idx="3262">
                  <c:v>26.09599999999887</c:v>
                </c:pt>
                <c:pt idx="3263">
                  <c:v>26.103999999998873</c:v>
                </c:pt>
                <c:pt idx="3264">
                  <c:v>26.111999999998876</c:v>
                </c:pt>
                <c:pt idx="3265">
                  <c:v>26.119999999998871</c:v>
                </c:pt>
                <c:pt idx="3266">
                  <c:v>26.127999999998874</c:v>
                </c:pt>
                <c:pt idx="3267">
                  <c:v>26.135999999998873</c:v>
                </c:pt>
                <c:pt idx="3268">
                  <c:v>26.143999999998872</c:v>
                </c:pt>
                <c:pt idx="3269">
                  <c:v>26.151999999998871</c:v>
                </c:pt>
                <c:pt idx="3270">
                  <c:v>26.15999999999887</c:v>
                </c:pt>
                <c:pt idx="3271">
                  <c:v>26.167999999998869</c:v>
                </c:pt>
                <c:pt idx="3272">
                  <c:v>26.175999999998872</c:v>
                </c:pt>
                <c:pt idx="3273">
                  <c:v>26.183999999998868</c:v>
                </c:pt>
                <c:pt idx="3274">
                  <c:v>26.19199999999887</c:v>
                </c:pt>
                <c:pt idx="3275">
                  <c:v>26.19999999999887</c:v>
                </c:pt>
                <c:pt idx="3276">
                  <c:v>26.207999999998865</c:v>
                </c:pt>
                <c:pt idx="3277">
                  <c:v>26.215999999998864</c:v>
                </c:pt>
                <c:pt idx="3278">
                  <c:v>26.223999999998863</c:v>
                </c:pt>
                <c:pt idx="3279">
                  <c:v>26.231999999998866</c:v>
                </c:pt>
                <c:pt idx="3280">
                  <c:v>26.239999999998865</c:v>
                </c:pt>
                <c:pt idx="3281">
                  <c:v>26.247999999998864</c:v>
                </c:pt>
                <c:pt idx="3282">
                  <c:v>26.255999999998863</c:v>
                </c:pt>
                <c:pt idx="3283">
                  <c:v>26.263999999998862</c:v>
                </c:pt>
                <c:pt idx="3284">
                  <c:v>26.271999999998865</c:v>
                </c:pt>
                <c:pt idx="3285">
                  <c:v>26.279999999998861</c:v>
                </c:pt>
                <c:pt idx="3286">
                  <c:v>26.28799999999886</c:v>
                </c:pt>
                <c:pt idx="3287">
                  <c:v>26.295999999998859</c:v>
                </c:pt>
                <c:pt idx="3288">
                  <c:v>26.303999999998858</c:v>
                </c:pt>
                <c:pt idx="3289">
                  <c:v>26.311999999998864</c:v>
                </c:pt>
                <c:pt idx="3290">
                  <c:v>26.319999999998863</c:v>
                </c:pt>
                <c:pt idx="3291">
                  <c:v>26.327999999998863</c:v>
                </c:pt>
                <c:pt idx="3292">
                  <c:v>26.335999999998858</c:v>
                </c:pt>
                <c:pt idx="3293">
                  <c:v>26.343999999998857</c:v>
                </c:pt>
                <c:pt idx="3294">
                  <c:v>26.35199999999886</c:v>
                </c:pt>
                <c:pt idx="3295">
                  <c:v>26.359999999998855</c:v>
                </c:pt>
                <c:pt idx="3296">
                  <c:v>26.367999999998855</c:v>
                </c:pt>
                <c:pt idx="3297">
                  <c:v>26.375999999998854</c:v>
                </c:pt>
                <c:pt idx="3298">
                  <c:v>26.383999999998856</c:v>
                </c:pt>
                <c:pt idx="3299">
                  <c:v>26.391999999998855</c:v>
                </c:pt>
                <c:pt idx="3300">
                  <c:v>26.399999999998855</c:v>
                </c:pt>
                <c:pt idx="3301">
                  <c:v>26.407999999998854</c:v>
                </c:pt>
                <c:pt idx="3302">
                  <c:v>26.415999999998853</c:v>
                </c:pt>
                <c:pt idx="3303">
                  <c:v>26.423999999998852</c:v>
                </c:pt>
                <c:pt idx="3304">
                  <c:v>26.431999999998851</c:v>
                </c:pt>
                <c:pt idx="3305">
                  <c:v>26.43999999999885</c:v>
                </c:pt>
                <c:pt idx="3306">
                  <c:v>26.447999999998849</c:v>
                </c:pt>
                <c:pt idx="3307">
                  <c:v>26.455999999998852</c:v>
                </c:pt>
                <c:pt idx="3308">
                  <c:v>26.463999999998848</c:v>
                </c:pt>
                <c:pt idx="3309">
                  <c:v>26.47199999999885</c:v>
                </c:pt>
                <c:pt idx="3310">
                  <c:v>26.479999999998849</c:v>
                </c:pt>
                <c:pt idx="3311">
                  <c:v>26.487999999998845</c:v>
                </c:pt>
                <c:pt idx="3312">
                  <c:v>26.495999999998844</c:v>
                </c:pt>
                <c:pt idx="3313">
                  <c:v>26.503999999998847</c:v>
                </c:pt>
                <c:pt idx="3314">
                  <c:v>26.511999999998849</c:v>
                </c:pt>
                <c:pt idx="3315">
                  <c:v>26.519999999998848</c:v>
                </c:pt>
                <c:pt idx="3316">
                  <c:v>26.527999999998848</c:v>
                </c:pt>
                <c:pt idx="3317">
                  <c:v>26.535999999998847</c:v>
                </c:pt>
                <c:pt idx="3318">
                  <c:v>26.543999999998846</c:v>
                </c:pt>
                <c:pt idx="3319">
                  <c:v>26.551999999998845</c:v>
                </c:pt>
                <c:pt idx="3320">
                  <c:v>26.559999999998844</c:v>
                </c:pt>
                <c:pt idx="3321">
                  <c:v>26.567999999998843</c:v>
                </c:pt>
                <c:pt idx="3322">
                  <c:v>26.575999999998842</c:v>
                </c:pt>
                <c:pt idx="3323">
                  <c:v>26.583999999998838</c:v>
                </c:pt>
                <c:pt idx="3324">
                  <c:v>26.591999999998844</c:v>
                </c:pt>
                <c:pt idx="3325">
                  <c:v>26.599999999998843</c:v>
                </c:pt>
                <c:pt idx="3326">
                  <c:v>26.607999999998846</c:v>
                </c:pt>
                <c:pt idx="3327">
                  <c:v>26.615999999998841</c:v>
                </c:pt>
                <c:pt idx="3328">
                  <c:v>26.623999999998841</c:v>
                </c:pt>
                <c:pt idx="3329">
                  <c:v>26.631999999998843</c:v>
                </c:pt>
                <c:pt idx="3330">
                  <c:v>26.639999999998842</c:v>
                </c:pt>
                <c:pt idx="3331">
                  <c:v>26.647999999998838</c:v>
                </c:pt>
                <c:pt idx="3332">
                  <c:v>26.655999999998837</c:v>
                </c:pt>
                <c:pt idx="3333">
                  <c:v>26.66399999999884</c:v>
                </c:pt>
                <c:pt idx="3334">
                  <c:v>26.671999999998842</c:v>
                </c:pt>
                <c:pt idx="3335">
                  <c:v>26.679999999998838</c:v>
                </c:pt>
                <c:pt idx="3336">
                  <c:v>26.687999999998837</c:v>
                </c:pt>
                <c:pt idx="3337">
                  <c:v>26.695999999998836</c:v>
                </c:pt>
                <c:pt idx="3338">
                  <c:v>26.703999999998832</c:v>
                </c:pt>
                <c:pt idx="3339">
                  <c:v>26.711999999998834</c:v>
                </c:pt>
                <c:pt idx="3340">
                  <c:v>26.719999999998834</c:v>
                </c:pt>
                <c:pt idx="3341">
                  <c:v>26.727999999998836</c:v>
                </c:pt>
                <c:pt idx="3342">
                  <c:v>26.735999999998832</c:v>
                </c:pt>
                <c:pt idx="3343">
                  <c:v>26.743999999998831</c:v>
                </c:pt>
                <c:pt idx="3344">
                  <c:v>26.751999999998834</c:v>
                </c:pt>
                <c:pt idx="3345">
                  <c:v>26.759999999998833</c:v>
                </c:pt>
                <c:pt idx="3346">
                  <c:v>26.767999999998832</c:v>
                </c:pt>
                <c:pt idx="3347">
                  <c:v>26.775999999998827</c:v>
                </c:pt>
                <c:pt idx="3348">
                  <c:v>26.783999999998827</c:v>
                </c:pt>
                <c:pt idx="3349">
                  <c:v>26.791999999998833</c:v>
                </c:pt>
                <c:pt idx="3350">
                  <c:v>26.799999999998832</c:v>
                </c:pt>
                <c:pt idx="3351">
                  <c:v>26.807999999998831</c:v>
                </c:pt>
                <c:pt idx="3352">
                  <c:v>26.81599999999883</c:v>
                </c:pt>
                <c:pt idx="3353">
                  <c:v>26.823999999998833</c:v>
                </c:pt>
                <c:pt idx="3354">
                  <c:v>26.831999999998832</c:v>
                </c:pt>
                <c:pt idx="3355">
                  <c:v>26.839999999998831</c:v>
                </c:pt>
                <c:pt idx="3356">
                  <c:v>26.84799999999883</c:v>
                </c:pt>
                <c:pt idx="3357">
                  <c:v>26.855999999998833</c:v>
                </c:pt>
                <c:pt idx="3358">
                  <c:v>26.863999999998828</c:v>
                </c:pt>
                <c:pt idx="3359">
                  <c:v>26.871999999998831</c:v>
                </c:pt>
                <c:pt idx="3360">
                  <c:v>26.87999999999883</c:v>
                </c:pt>
                <c:pt idx="3361">
                  <c:v>26.887999999998829</c:v>
                </c:pt>
                <c:pt idx="3362">
                  <c:v>26.895999999998825</c:v>
                </c:pt>
                <c:pt idx="3363">
                  <c:v>26.903999999998824</c:v>
                </c:pt>
                <c:pt idx="3364">
                  <c:v>26.911999999998827</c:v>
                </c:pt>
                <c:pt idx="3365">
                  <c:v>26.919999999998829</c:v>
                </c:pt>
                <c:pt idx="3366">
                  <c:v>26.927999999998825</c:v>
                </c:pt>
                <c:pt idx="3367">
                  <c:v>26.935999999998824</c:v>
                </c:pt>
                <c:pt idx="3368">
                  <c:v>26.943999999998823</c:v>
                </c:pt>
                <c:pt idx="3369">
                  <c:v>26.951999999998826</c:v>
                </c:pt>
                <c:pt idx="3370">
                  <c:v>26.959999999998821</c:v>
                </c:pt>
                <c:pt idx="3371">
                  <c:v>26.96799999999882</c:v>
                </c:pt>
                <c:pt idx="3372">
                  <c:v>26.97599999999882</c:v>
                </c:pt>
                <c:pt idx="3373">
                  <c:v>26.983999999998822</c:v>
                </c:pt>
                <c:pt idx="3374">
                  <c:v>26.991999999998821</c:v>
                </c:pt>
                <c:pt idx="3375">
                  <c:v>26.99999999999882</c:v>
                </c:pt>
                <c:pt idx="3376">
                  <c:v>27.007999999998823</c:v>
                </c:pt>
                <c:pt idx="3377">
                  <c:v>27.015999999998822</c:v>
                </c:pt>
                <c:pt idx="3378">
                  <c:v>27.023999999998818</c:v>
                </c:pt>
                <c:pt idx="3379">
                  <c:v>27.031999999998821</c:v>
                </c:pt>
                <c:pt idx="3380">
                  <c:v>27.03999999999882</c:v>
                </c:pt>
                <c:pt idx="3381">
                  <c:v>27.047999999998822</c:v>
                </c:pt>
                <c:pt idx="3382">
                  <c:v>27.055999999998818</c:v>
                </c:pt>
                <c:pt idx="3383">
                  <c:v>27.063999999998817</c:v>
                </c:pt>
                <c:pt idx="3384">
                  <c:v>27.07199999999882</c:v>
                </c:pt>
                <c:pt idx="3385">
                  <c:v>27.079999999998815</c:v>
                </c:pt>
                <c:pt idx="3386">
                  <c:v>27.087999999998814</c:v>
                </c:pt>
                <c:pt idx="3387">
                  <c:v>27.095999999998813</c:v>
                </c:pt>
                <c:pt idx="3388">
                  <c:v>27.103999999998816</c:v>
                </c:pt>
                <c:pt idx="3389">
                  <c:v>27.111999999998819</c:v>
                </c:pt>
                <c:pt idx="3390">
                  <c:v>27.119999999998818</c:v>
                </c:pt>
                <c:pt idx="3391">
                  <c:v>27.127999999998817</c:v>
                </c:pt>
                <c:pt idx="3392">
                  <c:v>27.135999999998816</c:v>
                </c:pt>
                <c:pt idx="3393">
                  <c:v>27.143999999998815</c:v>
                </c:pt>
                <c:pt idx="3394">
                  <c:v>27.151999999998814</c:v>
                </c:pt>
                <c:pt idx="3395">
                  <c:v>27.159999999998814</c:v>
                </c:pt>
                <c:pt idx="3396">
                  <c:v>27.167999999998816</c:v>
                </c:pt>
                <c:pt idx="3397">
                  <c:v>27.175999999998815</c:v>
                </c:pt>
                <c:pt idx="3398">
                  <c:v>27.183999999998811</c:v>
                </c:pt>
                <c:pt idx="3399">
                  <c:v>27.191999999998814</c:v>
                </c:pt>
                <c:pt idx="3400">
                  <c:v>27.199999999998813</c:v>
                </c:pt>
                <c:pt idx="3401">
                  <c:v>27.207999999998808</c:v>
                </c:pt>
                <c:pt idx="3402">
                  <c:v>27.215999999998807</c:v>
                </c:pt>
                <c:pt idx="3403">
                  <c:v>27.223999999998806</c:v>
                </c:pt>
                <c:pt idx="3404">
                  <c:v>27.231999999998809</c:v>
                </c:pt>
                <c:pt idx="3405">
                  <c:v>27.239999999998808</c:v>
                </c:pt>
                <c:pt idx="3406">
                  <c:v>27.247999999998807</c:v>
                </c:pt>
                <c:pt idx="3407">
                  <c:v>27.255999999998807</c:v>
                </c:pt>
                <c:pt idx="3408">
                  <c:v>27.263999999998806</c:v>
                </c:pt>
                <c:pt idx="3409">
                  <c:v>27.271999999998805</c:v>
                </c:pt>
                <c:pt idx="3410">
                  <c:v>27.279999999998804</c:v>
                </c:pt>
                <c:pt idx="3411">
                  <c:v>27.287999999998803</c:v>
                </c:pt>
                <c:pt idx="3412">
                  <c:v>27.295999999998802</c:v>
                </c:pt>
                <c:pt idx="3413">
                  <c:v>27.303999999998805</c:v>
                </c:pt>
                <c:pt idx="3414">
                  <c:v>27.311999999998807</c:v>
                </c:pt>
                <c:pt idx="3415">
                  <c:v>27.319999999998807</c:v>
                </c:pt>
                <c:pt idx="3416">
                  <c:v>27.327999999998806</c:v>
                </c:pt>
                <c:pt idx="3417">
                  <c:v>27.335999999998801</c:v>
                </c:pt>
                <c:pt idx="3418">
                  <c:v>27.3439999999988</c:v>
                </c:pt>
                <c:pt idx="3419">
                  <c:v>27.351999999998803</c:v>
                </c:pt>
                <c:pt idx="3420">
                  <c:v>27.359999999998802</c:v>
                </c:pt>
                <c:pt idx="3421">
                  <c:v>27.367999999998801</c:v>
                </c:pt>
                <c:pt idx="3422">
                  <c:v>27.3759999999988</c:v>
                </c:pt>
                <c:pt idx="3423">
                  <c:v>27.3839999999988</c:v>
                </c:pt>
                <c:pt idx="3424">
                  <c:v>27.391999999998802</c:v>
                </c:pt>
                <c:pt idx="3425">
                  <c:v>27.399999999998798</c:v>
                </c:pt>
                <c:pt idx="3426">
                  <c:v>27.407999999998797</c:v>
                </c:pt>
                <c:pt idx="3427">
                  <c:v>27.415999999998796</c:v>
                </c:pt>
                <c:pt idx="3428">
                  <c:v>27.423999999998792</c:v>
                </c:pt>
                <c:pt idx="3429">
                  <c:v>27.431999999998798</c:v>
                </c:pt>
                <c:pt idx="3430">
                  <c:v>27.439999999998797</c:v>
                </c:pt>
                <c:pt idx="3431">
                  <c:v>27.447999999998796</c:v>
                </c:pt>
                <c:pt idx="3432">
                  <c:v>27.455999999998792</c:v>
                </c:pt>
                <c:pt idx="3433">
                  <c:v>27.463999999998791</c:v>
                </c:pt>
                <c:pt idx="3434">
                  <c:v>27.471999999998793</c:v>
                </c:pt>
                <c:pt idx="3435">
                  <c:v>27.479999999998793</c:v>
                </c:pt>
                <c:pt idx="3436">
                  <c:v>27.487999999998792</c:v>
                </c:pt>
                <c:pt idx="3437">
                  <c:v>27.495999999998791</c:v>
                </c:pt>
                <c:pt idx="3438">
                  <c:v>27.503999999998793</c:v>
                </c:pt>
                <c:pt idx="3439">
                  <c:v>27.511999999998796</c:v>
                </c:pt>
                <c:pt idx="3440">
                  <c:v>27.519999999998795</c:v>
                </c:pt>
                <c:pt idx="3441">
                  <c:v>27.527999999998791</c:v>
                </c:pt>
                <c:pt idx="3442">
                  <c:v>27.53599999999879</c:v>
                </c:pt>
                <c:pt idx="3443">
                  <c:v>27.543999999998793</c:v>
                </c:pt>
                <c:pt idx="3444">
                  <c:v>27.551999999998792</c:v>
                </c:pt>
                <c:pt idx="3445">
                  <c:v>27.559999999998791</c:v>
                </c:pt>
                <c:pt idx="3446">
                  <c:v>27.56799999999879</c:v>
                </c:pt>
                <c:pt idx="3447">
                  <c:v>27.575999999998793</c:v>
                </c:pt>
                <c:pt idx="3448">
                  <c:v>27.583999999998788</c:v>
                </c:pt>
                <c:pt idx="3449">
                  <c:v>27.591999999998791</c:v>
                </c:pt>
                <c:pt idx="3450">
                  <c:v>27.59999999999879</c:v>
                </c:pt>
                <c:pt idx="3451">
                  <c:v>27.607999999998793</c:v>
                </c:pt>
                <c:pt idx="3452">
                  <c:v>27.615999999998788</c:v>
                </c:pt>
                <c:pt idx="3453">
                  <c:v>27.623999999998791</c:v>
                </c:pt>
                <c:pt idx="3454">
                  <c:v>27.631999999998794</c:v>
                </c:pt>
                <c:pt idx="3455">
                  <c:v>27.639999999998793</c:v>
                </c:pt>
                <c:pt idx="3456">
                  <c:v>27.647999999998788</c:v>
                </c:pt>
                <c:pt idx="3457">
                  <c:v>27.655999999998787</c:v>
                </c:pt>
                <c:pt idx="3458">
                  <c:v>27.663999999998786</c:v>
                </c:pt>
                <c:pt idx="3459">
                  <c:v>27.671999999998789</c:v>
                </c:pt>
                <c:pt idx="3460">
                  <c:v>27.679999999998788</c:v>
                </c:pt>
                <c:pt idx="3461">
                  <c:v>27.687999999998787</c:v>
                </c:pt>
                <c:pt idx="3462">
                  <c:v>27.695999999998786</c:v>
                </c:pt>
                <c:pt idx="3463">
                  <c:v>27.703999999998786</c:v>
                </c:pt>
                <c:pt idx="3464">
                  <c:v>27.711999999998785</c:v>
                </c:pt>
                <c:pt idx="3465">
                  <c:v>27.719999999998784</c:v>
                </c:pt>
                <c:pt idx="3466">
                  <c:v>27.727999999998783</c:v>
                </c:pt>
                <c:pt idx="3467">
                  <c:v>27.735999999998782</c:v>
                </c:pt>
                <c:pt idx="3468">
                  <c:v>27.743999999998781</c:v>
                </c:pt>
                <c:pt idx="3469">
                  <c:v>27.751999999998784</c:v>
                </c:pt>
                <c:pt idx="3470">
                  <c:v>27.759999999998783</c:v>
                </c:pt>
                <c:pt idx="3471">
                  <c:v>27.767999999998782</c:v>
                </c:pt>
                <c:pt idx="3472">
                  <c:v>27.775999999998778</c:v>
                </c:pt>
                <c:pt idx="3473">
                  <c:v>27.783999999998777</c:v>
                </c:pt>
                <c:pt idx="3474">
                  <c:v>27.791999999998783</c:v>
                </c:pt>
                <c:pt idx="3475">
                  <c:v>27.799999999998775</c:v>
                </c:pt>
                <c:pt idx="3476">
                  <c:v>27.807999999998781</c:v>
                </c:pt>
                <c:pt idx="3477">
                  <c:v>27.815999999998777</c:v>
                </c:pt>
                <c:pt idx="3478">
                  <c:v>27.823999999998779</c:v>
                </c:pt>
                <c:pt idx="3479">
                  <c:v>27.831999999998779</c:v>
                </c:pt>
                <c:pt idx="3480">
                  <c:v>27.839999999998778</c:v>
                </c:pt>
                <c:pt idx="3481">
                  <c:v>27.84799999999878</c:v>
                </c:pt>
                <c:pt idx="3482">
                  <c:v>27.855999999998776</c:v>
                </c:pt>
                <c:pt idx="3483">
                  <c:v>27.863999999998775</c:v>
                </c:pt>
                <c:pt idx="3484">
                  <c:v>27.871999999998774</c:v>
                </c:pt>
                <c:pt idx="3485">
                  <c:v>27.879999999998777</c:v>
                </c:pt>
                <c:pt idx="3486">
                  <c:v>27.887999999998772</c:v>
                </c:pt>
                <c:pt idx="3487">
                  <c:v>27.895999999998775</c:v>
                </c:pt>
                <c:pt idx="3488">
                  <c:v>27.903999999998774</c:v>
                </c:pt>
                <c:pt idx="3489">
                  <c:v>27.911999999998773</c:v>
                </c:pt>
                <c:pt idx="3490">
                  <c:v>27.919999999998776</c:v>
                </c:pt>
                <c:pt idx="3491">
                  <c:v>27.927999999998768</c:v>
                </c:pt>
                <c:pt idx="3492">
                  <c:v>27.935999999998771</c:v>
                </c:pt>
                <c:pt idx="3493">
                  <c:v>27.943999999998766</c:v>
                </c:pt>
                <c:pt idx="3494">
                  <c:v>27.951999999998772</c:v>
                </c:pt>
                <c:pt idx="3495">
                  <c:v>27.959999999998765</c:v>
                </c:pt>
                <c:pt idx="3496">
                  <c:v>27.967999999998767</c:v>
                </c:pt>
                <c:pt idx="3497">
                  <c:v>27.97599999999877</c:v>
                </c:pt>
                <c:pt idx="3498">
                  <c:v>27.983999999998762</c:v>
                </c:pt>
                <c:pt idx="3499">
                  <c:v>27.991999999998768</c:v>
                </c:pt>
                <c:pt idx="3500">
                  <c:v>27.999999999998764</c:v>
                </c:pt>
                <c:pt idx="3501">
                  <c:v>28.00799999999877</c:v>
                </c:pt>
                <c:pt idx="3502">
                  <c:v>28.015999999998765</c:v>
                </c:pt>
                <c:pt idx="3503">
                  <c:v>28.023999999998765</c:v>
                </c:pt>
                <c:pt idx="3504">
                  <c:v>28.031999999998771</c:v>
                </c:pt>
                <c:pt idx="3505">
                  <c:v>28.039999999998766</c:v>
                </c:pt>
                <c:pt idx="3506">
                  <c:v>28.047999999998765</c:v>
                </c:pt>
                <c:pt idx="3507">
                  <c:v>28.055999999998761</c:v>
                </c:pt>
                <c:pt idx="3508">
                  <c:v>28.063999999998764</c:v>
                </c:pt>
                <c:pt idx="3509">
                  <c:v>28.071999999998763</c:v>
                </c:pt>
                <c:pt idx="3510">
                  <c:v>28.079999999998766</c:v>
                </c:pt>
                <c:pt idx="3511">
                  <c:v>28.087999999998758</c:v>
                </c:pt>
                <c:pt idx="3512">
                  <c:v>28.09599999999876</c:v>
                </c:pt>
                <c:pt idx="3513">
                  <c:v>28.103999999998766</c:v>
                </c:pt>
                <c:pt idx="3514">
                  <c:v>28.111999999998762</c:v>
                </c:pt>
                <c:pt idx="3515">
                  <c:v>28.119999999998765</c:v>
                </c:pt>
                <c:pt idx="3516">
                  <c:v>28.12799999999876</c:v>
                </c:pt>
                <c:pt idx="3517">
                  <c:v>28.135999999998763</c:v>
                </c:pt>
                <c:pt idx="3518">
                  <c:v>28.143999999998755</c:v>
                </c:pt>
                <c:pt idx="3519">
                  <c:v>28.151999999998761</c:v>
                </c:pt>
                <c:pt idx="3520">
                  <c:v>28.159999999998757</c:v>
                </c:pt>
                <c:pt idx="3521">
                  <c:v>28.167999999998759</c:v>
                </c:pt>
                <c:pt idx="3522">
                  <c:v>28.175999999998758</c:v>
                </c:pt>
                <c:pt idx="3523">
                  <c:v>28.183999999998754</c:v>
                </c:pt>
                <c:pt idx="3524">
                  <c:v>28.19199999999876</c:v>
                </c:pt>
                <c:pt idx="3525">
                  <c:v>28.199999999998756</c:v>
                </c:pt>
                <c:pt idx="3526">
                  <c:v>28.207999999998755</c:v>
                </c:pt>
                <c:pt idx="3527">
                  <c:v>28.215999999998751</c:v>
                </c:pt>
                <c:pt idx="3528">
                  <c:v>28.223999999998753</c:v>
                </c:pt>
                <c:pt idx="3529">
                  <c:v>28.231999999998759</c:v>
                </c:pt>
                <c:pt idx="3530">
                  <c:v>28.239999999998751</c:v>
                </c:pt>
                <c:pt idx="3531">
                  <c:v>28.247999999998754</c:v>
                </c:pt>
                <c:pt idx="3532">
                  <c:v>28.25599999999875</c:v>
                </c:pt>
                <c:pt idx="3533">
                  <c:v>28.263999999998752</c:v>
                </c:pt>
                <c:pt idx="3534">
                  <c:v>28.271999999998748</c:v>
                </c:pt>
                <c:pt idx="3535">
                  <c:v>28.279999999998751</c:v>
                </c:pt>
                <c:pt idx="3536">
                  <c:v>28.287999999998746</c:v>
                </c:pt>
                <c:pt idx="3537">
                  <c:v>28.295999999998749</c:v>
                </c:pt>
                <c:pt idx="3538">
                  <c:v>28.303999999998751</c:v>
                </c:pt>
                <c:pt idx="3539">
                  <c:v>28.311999999998751</c:v>
                </c:pt>
                <c:pt idx="3540">
                  <c:v>28.319999999998753</c:v>
                </c:pt>
                <c:pt idx="3541">
                  <c:v>28.327999999998745</c:v>
                </c:pt>
                <c:pt idx="3542">
                  <c:v>28.335999999998748</c:v>
                </c:pt>
                <c:pt idx="3543">
                  <c:v>28.343999999998744</c:v>
                </c:pt>
                <c:pt idx="3544">
                  <c:v>28.35199999999875</c:v>
                </c:pt>
                <c:pt idx="3545">
                  <c:v>28.359999999998745</c:v>
                </c:pt>
                <c:pt idx="3546">
                  <c:v>28.367999999998744</c:v>
                </c:pt>
                <c:pt idx="3547">
                  <c:v>28.375999999998747</c:v>
                </c:pt>
                <c:pt idx="3548">
                  <c:v>28.383999999998743</c:v>
                </c:pt>
                <c:pt idx="3549">
                  <c:v>28.391999999998745</c:v>
                </c:pt>
                <c:pt idx="3550">
                  <c:v>28.399999999998741</c:v>
                </c:pt>
                <c:pt idx="3551">
                  <c:v>28.407999999998744</c:v>
                </c:pt>
                <c:pt idx="3552">
                  <c:v>28.415999999998739</c:v>
                </c:pt>
                <c:pt idx="3553">
                  <c:v>28.423999999998742</c:v>
                </c:pt>
                <c:pt idx="3554">
                  <c:v>28.431999999998737</c:v>
                </c:pt>
                <c:pt idx="3555">
                  <c:v>28.43999999999874</c:v>
                </c:pt>
                <c:pt idx="3556">
                  <c:v>28.447999999998743</c:v>
                </c:pt>
                <c:pt idx="3557">
                  <c:v>28.455999999998735</c:v>
                </c:pt>
                <c:pt idx="3558">
                  <c:v>28.463999999998737</c:v>
                </c:pt>
                <c:pt idx="3559">
                  <c:v>28.471999999998737</c:v>
                </c:pt>
                <c:pt idx="3560">
                  <c:v>28.479999999998739</c:v>
                </c:pt>
                <c:pt idx="3561">
                  <c:v>28.487999999998731</c:v>
                </c:pt>
                <c:pt idx="3562">
                  <c:v>28.495999999998734</c:v>
                </c:pt>
                <c:pt idx="3563">
                  <c:v>28.503999999998733</c:v>
                </c:pt>
                <c:pt idx="3564">
                  <c:v>28.511999999998739</c:v>
                </c:pt>
                <c:pt idx="3565">
                  <c:v>28.519999999998738</c:v>
                </c:pt>
                <c:pt idx="3566">
                  <c:v>28.527999999998734</c:v>
                </c:pt>
                <c:pt idx="3567">
                  <c:v>28.535999999998737</c:v>
                </c:pt>
                <c:pt idx="3568">
                  <c:v>28.543999999998732</c:v>
                </c:pt>
                <c:pt idx="3569">
                  <c:v>28.551999999998735</c:v>
                </c:pt>
                <c:pt idx="3570">
                  <c:v>28.55999999999873</c:v>
                </c:pt>
                <c:pt idx="3571">
                  <c:v>28.567999999998733</c:v>
                </c:pt>
                <c:pt idx="3572">
                  <c:v>28.575999999998732</c:v>
                </c:pt>
                <c:pt idx="3573">
                  <c:v>28.583999999998728</c:v>
                </c:pt>
                <c:pt idx="3574">
                  <c:v>28.591999999998734</c:v>
                </c:pt>
                <c:pt idx="3575">
                  <c:v>28.59999999999873</c:v>
                </c:pt>
                <c:pt idx="3576">
                  <c:v>28.607999999998736</c:v>
                </c:pt>
                <c:pt idx="3577">
                  <c:v>28.615999999998731</c:v>
                </c:pt>
                <c:pt idx="3578">
                  <c:v>28.62399999999873</c:v>
                </c:pt>
                <c:pt idx="3579">
                  <c:v>28.631999999998733</c:v>
                </c:pt>
                <c:pt idx="3580">
                  <c:v>28.639999999998736</c:v>
                </c:pt>
                <c:pt idx="3581">
                  <c:v>28.647999999998728</c:v>
                </c:pt>
                <c:pt idx="3582">
                  <c:v>28.65599999999873</c:v>
                </c:pt>
                <c:pt idx="3583">
                  <c:v>28.66399999999873</c:v>
                </c:pt>
                <c:pt idx="3584">
                  <c:v>28.671999999998729</c:v>
                </c:pt>
                <c:pt idx="3585">
                  <c:v>28.679999999998731</c:v>
                </c:pt>
                <c:pt idx="3586">
                  <c:v>28.687999999998727</c:v>
                </c:pt>
                <c:pt idx="3587">
                  <c:v>28.69599999999873</c:v>
                </c:pt>
                <c:pt idx="3588">
                  <c:v>28.703999999998725</c:v>
                </c:pt>
                <c:pt idx="3589">
                  <c:v>28.711999999998728</c:v>
                </c:pt>
                <c:pt idx="3590">
                  <c:v>28.719999999998723</c:v>
                </c:pt>
                <c:pt idx="3591">
                  <c:v>28.727999999998726</c:v>
                </c:pt>
                <c:pt idx="3592">
                  <c:v>28.735999999998725</c:v>
                </c:pt>
                <c:pt idx="3593">
                  <c:v>28.743999999998721</c:v>
                </c:pt>
                <c:pt idx="3594">
                  <c:v>28.751999999998727</c:v>
                </c:pt>
                <c:pt idx="3595">
                  <c:v>28.759999999998723</c:v>
                </c:pt>
                <c:pt idx="3596">
                  <c:v>28.767999999998725</c:v>
                </c:pt>
                <c:pt idx="3597">
                  <c:v>28.775999999998717</c:v>
                </c:pt>
                <c:pt idx="3598">
                  <c:v>28.78399999999872</c:v>
                </c:pt>
                <c:pt idx="3599">
                  <c:v>28.791999999998719</c:v>
                </c:pt>
                <c:pt idx="3600">
                  <c:v>28.799999999998718</c:v>
                </c:pt>
                <c:pt idx="3601">
                  <c:v>28.807999999998724</c:v>
                </c:pt>
                <c:pt idx="3602">
                  <c:v>28.81599999999872</c:v>
                </c:pt>
                <c:pt idx="3603">
                  <c:v>28.823999999998723</c:v>
                </c:pt>
                <c:pt idx="3604">
                  <c:v>28.831999999998718</c:v>
                </c:pt>
                <c:pt idx="3605">
                  <c:v>28.839999999998721</c:v>
                </c:pt>
                <c:pt idx="3606">
                  <c:v>28.847999999998716</c:v>
                </c:pt>
                <c:pt idx="3607">
                  <c:v>28.855999999998719</c:v>
                </c:pt>
                <c:pt idx="3608">
                  <c:v>28.863999999998711</c:v>
                </c:pt>
                <c:pt idx="3609">
                  <c:v>28.871999999998717</c:v>
                </c:pt>
                <c:pt idx="3610">
                  <c:v>28.87999999999872</c:v>
                </c:pt>
                <c:pt idx="3611">
                  <c:v>28.887999999998716</c:v>
                </c:pt>
                <c:pt idx="3612">
                  <c:v>28.895999999998715</c:v>
                </c:pt>
                <c:pt idx="3613">
                  <c:v>28.90399999999871</c:v>
                </c:pt>
                <c:pt idx="3614">
                  <c:v>28.911999999998717</c:v>
                </c:pt>
                <c:pt idx="3615">
                  <c:v>28.919999999998712</c:v>
                </c:pt>
                <c:pt idx="3616">
                  <c:v>28.927999999998711</c:v>
                </c:pt>
                <c:pt idx="3617">
                  <c:v>28.935999999998714</c:v>
                </c:pt>
                <c:pt idx="3618">
                  <c:v>28.943999999998709</c:v>
                </c:pt>
                <c:pt idx="3619">
                  <c:v>28.951999999998716</c:v>
                </c:pt>
                <c:pt idx="3620">
                  <c:v>28.959999999998708</c:v>
                </c:pt>
                <c:pt idx="3621">
                  <c:v>28.96799999999871</c:v>
                </c:pt>
                <c:pt idx="3622">
                  <c:v>28.975999999998706</c:v>
                </c:pt>
                <c:pt idx="3623">
                  <c:v>28.983999999998709</c:v>
                </c:pt>
                <c:pt idx="3624">
                  <c:v>28.991999999998704</c:v>
                </c:pt>
                <c:pt idx="3625">
                  <c:v>28.999999999998707</c:v>
                </c:pt>
                <c:pt idx="3626">
                  <c:v>29.007999999998713</c:v>
                </c:pt>
                <c:pt idx="3627">
                  <c:v>29.015999999998705</c:v>
                </c:pt>
                <c:pt idx="3628">
                  <c:v>29.023999999998708</c:v>
                </c:pt>
                <c:pt idx="3629">
                  <c:v>29.031999999998707</c:v>
                </c:pt>
                <c:pt idx="3630">
                  <c:v>29.03999999999871</c:v>
                </c:pt>
                <c:pt idx="3631">
                  <c:v>29.047999999998705</c:v>
                </c:pt>
                <c:pt idx="3632">
                  <c:v>29.055999999998704</c:v>
                </c:pt>
                <c:pt idx="3633">
                  <c:v>29.063999999998707</c:v>
                </c:pt>
                <c:pt idx="3634">
                  <c:v>29.071999999998706</c:v>
                </c:pt>
                <c:pt idx="3635">
                  <c:v>29.079999999998705</c:v>
                </c:pt>
                <c:pt idx="3636">
                  <c:v>29.087999999998701</c:v>
                </c:pt>
                <c:pt idx="3637">
                  <c:v>29.095999999998703</c:v>
                </c:pt>
                <c:pt idx="3638">
                  <c:v>29.103999999998702</c:v>
                </c:pt>
                <c:pt idx="3639">
                  <c:v>29.111999999998709</c:v>
                </c:pt>
                <c:pt idx="3640">
                  <c:v>29.119999999998701</c:v>
                </c:pt>
                <c:pt idx="3641">
                  <c:v>29.127999999998703</c:v>
                </c:pt>
                <c:pt idx="3642">
                  <c:v>29.135999999998706</c:v>
                </c:pt>
                <c:pt idx="3643">
                  <c:v>29.143999999998698</c:v>
                </c:pt>
                <c:pt idx="3644">
                  <c:v>29.151999999998704</c:v>
                </c:pt>
                <c:pt idx="3645">
                  <c:v>29.1599999999987</c:v>
                </c:pt>
                <c:pt idx="3646">
                  <c:v>29.167999999998703</c:v>
                </c:pt>
                <c:pt idx="3647">
                  <c:v>29.175999999998695</c:v>
                </c:pt>
                <c:pt idx="3648">
                  <c:v>29.183999999998697</c:v>
                </c:pt>
                <c:pt idx="3649">
                  <c:v>29.191999999998703</c:v>
                </c:pt>
                <c:pt idx="3650">
                  <c:v>29.199999999998695</c:v>
                </c:pt>
                <c:pt idx="3651">
                  <c:v>29.207999999998698</c:v>
                </c:pt>
                <c:pt idx="3652">
                  <c:v>29.215999999998694</c:v>
                </c:pt>
                <c:pt idx="3653">
                  <c:v>29.223999999998696</c:v>
                </c:pt>
                <c:pt idx="3654">
                  <c:v>29.231999999998695</c:v>
                </c:pt>
                <c:pt idx="3655">
                  <c:v>29.239999999998695</c:v>
                </c:pt>
                <c:pt idx="3656">
                  <c:v>29.247999999998697</c:v>
                </c:pt>
                <c:pt idx="3657">
                  <c:v>29.255999999998693</c:v>
                </c:pt>
                <c:pt idx="3658">
                  <c:v>29.263999999998696</c:v>
                </c:pt>
                <c:pt idx="3659">
                  <c:v>29.271999999998691</c:v>
                </c:pt>
                <c:pt idx="3660">
                  <c:v>29.279999999998694</c:v>
                </c:pt>
                <c:pt idx="3661">
                  <c:v>29.287999999998693</c:v>
                </c:pt>
                <c:pt idx="3662">
                  <c:v>29.295999999998692</c:v>
                </c:pt>
                <c:pt idx="3663">
                  <c:v>29.303999999998691</c:v>
                </c:pt>
                <c:pt idx="3664">
                  <c:v>29.311999999998694</c:v>
                </c:pt>
                <c:pt idx="3665">
                  <c:v>29.319999999998696</c:v>
                </c:pt>
                <c:pt idx="3666">
                  <c:v>29.327999999998692</c:v>
                </c:pt>
                <c:pt idx="3667">
                  <c:v>29.335999999998691</c:v>
                </c:pt>
                <c:pt idx="3668">
                  <c:v>29.34399999999869</c:v>
                </c:pt>
                <c:pt idx="3669">
                  <c:v>29.351999999998696</c:v>
                </c:pt>
                <c:pt idx="3670">
                  <c:v>29.359999999998688</c:v>
                </c:pt>
                <c:pt idx="3671">
                  <c:v>29.367999999998691</c:v>
                </c:pt>
                <c:pt idx="3672">
                  <c:v>29.37599999999869</c:v>
                </c:pt>
                <c:pt idx="3673">
                  <c:v>29.383999999998689</c:v>
                </c:pt>
                <c:pt idx="3674">
                  <c:v>29.391999999998696</c:v>
                </c:pt>
                <c:pt idx="3675">
                  <c:v>29.399999999998688</c:v>
                </c:pt>
                <c:pt idx="3676">
                  <c:v>29.40799999999869</c:v>
                </c:pt>
                <c:pt idx="3677">
                  <c:v>29.415999999998686</c:v>
                </c:pt>
                <c:pt idx="3678">
                  <c:v>29.423999999998685</c:v>
                </c:pt>
                <c:pt idx="3679">
                  <c:v>29.431999999998684</c:v>
                </c:pt>
                <c:pt idx="3680">
                  <c:v>29.439999999998687</c:v>
                </c:pt>
                <c:pt idx="3681">
                  <c:v>29.447999999998689</c:v>
                </c:pt>
                <c:pt idx="3682">
                  <c:v>29.455999999998681</c:v>
                </c:pt>
                <c:pt idx="3683">
                  <c:v>29.463999999998684</c:v>
                </c:pt>
                <c:pt idx="3684">
                  <c:v>29.471999999998683</c:v>
                </c:pt>
                <c:pt idx="3685">
                  <c:v>29.479999999998686</c:v>
                </c:pt>
                <c:pt idx="3686">
                  <c:v>29.487999999998678</c:v>
                </c:pt>
                <c:pt idx="3687">
                  <c:v>29.495999999998681</c:v>
                </c:pt>
                <c:pt idx="3688">
                  <c:v>29.503999999998687</c:v>
                </c:pt>
                <c:pt idx="3689">
                  <c:v>29.511999999998686</c:v>
                </c:pt>
                <c:pt idx="3690">
                  <c:v>29.519999999998689</c:v>
                </c:pt>
                <c:pt idx="3691">
                  <c:v>29.527999999998681</c:v>
                </c:pt>
                <c:pt idx="3692">
                  <c:v>29.535999999998683</c:v>
                </c:pt>
                <c:pt idx="3693">
                  <c:v>29.543999999998675</c:v>
                </c:pt>
                <c:pt idx="3694">
                  <c:v>29.551999999998682</c:v>
                </c:pt>
                <c:pt idx="3695">
                  <c:v>29.559999999998677</c:v>
                </c:pt>
                <c:pt idx="3696">
                  <c:v>29.56799999999868</c:v>
                </c:pt>
                <c:pt idx="3697">
                  <c:v>29.575999999998682</c:v>
                </c:pt>
                <c:pt idx="3698">
                  <c:v>29.583999999998674</c:v>
                </c:pt>
                <c:pt idx="3699">
                  <c:v>29.591999999998681</c:v>
                </c:pt>
                <c:pt idx="3700">
                  <c:v>29.599999999998676</c:v>
                </c:pt>
                <c:pt idx="3701">
                  <c:v>29.607999999998679</c:v>
                </c:pt>
                <c:pt idx="3702">
                  <c:v>29.615999999998674</c:v>
                </c:pt>
                <c:pt idx="3703">
                  <c:v>29.623999999998677</c:v>
                </c:pt>
                <c:pt idx="3704">
                  <c:v>29.631999999998676</c:v>
                </c:pt>
                <c:pt idx="3705">
                  <c:v>29.639999999998679</c:v>
                </c:pt>
                <c:pt idx="3706">
                  <c:v>29.647999999998678</c:v>
                </c:pt>
                <c:pt idx="3707">
                  <c:v>29.655999999998674</c:v>
                </c:pt>
                <c:pt idx="3708">
                  <c:v>29.663999999998676</c:v>
                </c:pt>
                <c:pt idx="3709">
                  <c:v>29.671999999998672</c:v>
                </c:pt>
                <c:pt idx="3710">
                  <c:v>29.679999999998675</c:v>
                </c:pt>
                <c:pt idx="3711">
                  <c:v>29.68799999999867</c:v>
                </c:pt>
                <c:pt idx="3712">
                  <c:v>29.695999999998673</c:v>
                </c:pt>
                <c:pt idx="3713">
                  <c:v>29.703999999998665</c:v>
                </c:pt>
                <c:pt idx="3714">
                  <c:v>29.711999999998671</c:v>
                </c:pt>
                <c:pt idx="3715">
                  <c:v>29.719999999998674</c:v>
                </c:pt>
                <c:pt idx="3716">
                  <c:v>29.727999999998669</c:v>
                </c:pt>
                <c:pt idx="3717">
                  <c:v>29.735999999998668</c:v>
                </c:pt>
                <c:pt idx="3718">
                  <c:v>29.743999999998664</c:v>
                </c:pt>
                <c:pt idx="3719">
                  <c:v>29.75199999999867</c:v>
                </c:pt>
                <c:pt idx="3720">
                  <c:v>29.759999999998666</c:v>
                </c:pt>
                <c:pt idx="3721">
                  <c:v>29.767999999998665</c:v>
                </c:pt>
                <c:pt idx="3722">
                  <c:v>29.77599999999866</c:v>
                </c:pt>
                <c:pt idx="3723">
                  <c:v>29.783999999998663</c:v>
                </c:pt>
                <c:pt idx="3724">
                  <c:v>29.791999999998669</c:v>
                </c:pt>
                <c:pt idx="3725">
                  <c:v>29.799999999998661</c:v>
                </c:pt>
                <c:pt idx="3726">
                  <c:v>29.807999999998668</c:v>
                </c:pt>
                <c:pt idx="3727">
                  <c:v>29.815999999998663</c:v>
                </c:pt>
                <c:pt idx="3728">
                  <c:v>29.823999999998666</c:v>
                </c:pt>
                <c:pt idx="3729">
                  <c:v>29.831999999998661</c:v>
                </c:pt>
                <c:pt idx="3730">
                  <c:v>29.839999999998664</c:v>
                </c:pt>
                <c:pt idx="3731">
                  <c:v>29.84799999999866</c:v>
                </c:pt>
                <c:pt idx="3732">
                  <c:v>29.855999999998662</c:v>
                </c:pt>
                <c:pt idx="3733">
                  <c:v>29.863999999998661</c:v>
                </c:pt>
                <c:pt idx="3734">
                  <c:v>29.871999999998661</c:v>
                </c:pt>
                <c:pt idx="3735">
                  <c:v>29.879999999998663</c:v>
                </c:pt>
                <c:pt idx="3736">
                  <c:v>29.887999999998655</c:v>
                </c:pt>
                <c:pt idx="3737">
                  <c:v>29.895999999998658</c:v>
                </c:pt>
                <c:pt idx="3738">
                  <c:v>29.903999999998653</c:v>
                </c:pt>
                <c:pt idx="3739">
                  <c:v>29.91199999999866</c:v>
                </c:pt>
                <c:pt idx="3740">
                  <c:v>29.919999999998655</c:v>
                </c:pt>
                <c:pt idx="3741">
                  <c:v>29.927999999998654</c:v>
                </c:pt>
                <c:pt idx="3742">
                  <c:v>29.935999999998657</c:v>
                </c:pt>
                <c:pt idx="3743">
                  <c:v>29.943999999998653</c:v>
                </c:pt>
                <c:pt idx="3744">
                  <c:v>29.951999999998655</c:v>
                </c:pt>
                <c:pt idx="3745">
                  <c:v>29.959999999998651</c:v>
                </c:pt>
                <c:pt idx="3746">
                  <c:v>29.967999999998653</c:v>
                </c:pt>
                <c:pt idx="3747">
                  <c:v>29.975999999998649</c:v>
                </c:pt>
                <c:pt idx="3748">
                  <c:v>29.983999999998652</c:v>
                </c:pt>
                <c:pt idx="3749">
                  <c:v>29.991999999998647</c:v>
                </c:pt>
                <c:pt idx="3750">
                  <c:v>29.99999999999865</c:v>
                </c:pt>
                <c:pt idx="3751">
                  <c:v>30.007999999998656</c:v>
                </c:pt>
                <c:pt idx="3752">
                  <c:v>30.015999999998648</c:v>
                </c:pt>
                <c:pt idx="3753">
                  <c:v>30.023999999998651</c:v>
                </c:pt>
                <c:pt idx="3754">
                  <c:v>30.03199999999865</c:v>
                </c:pt>
                <c:pt idx="3755">
                  <c:v>30.039999999998653</c:v>
                </c:pt>
                <c:pt idx="3756">
                  <c:v>30.047999999998645</c:v>
                </c:pt>
                <c:pt idx="3757">
                  <c:v>30.055999999998647</c:v>
                </c:pt>
                <c:pt idx="3758">
                  <c:v>30.063999999998643</c:v>
                </c:pt>
                <c:pt idx="3759">
                  <c:v>30.071999999998649</c:v>
                </c:pt>
                <c:pt idx="3760">
                  <c:v>30.079999999998648</c:v>
                </c:pt>
                <c:pt idx="3761">
                  <c:v>30.087999999998644</c:v>
                </c:pt>
                <c:pt idx="3762">
                  <c:v>30.095999999998647</c:v>
                </c:pt>
                <c:pt idx="3763">
                  <c:v>30.103999999998646</c:v>
                </c:pt>
                <c:pt idx="3764">
                  <c:v>30.111999999998648</c:v>
                </c:pt>
                <c:pt idx="3765">
                  <c:v>30.119999999998644</c:v>
                </c:pt>
                <c:pt idx="3766">
                  <c:v>30.127999999998647</c:v>
                </c:pt>
                <c:pt idx="3767">
                  <c:v>30.135999999998649</c:v>
                </c:pt>
                <c:pt idx="3768">
                  <c:v>30.143999999998641</c:v>
                </c:pt>
                <c:pt idx="3769">
                  <c:v>30.151999999998647</c:v>
                </c:pt>
                <c:pt idx="3770">
                  <c:v>30.159999999998643</c:v>
                </c:pt>
                <c:pt idx="3771">
                  <c:v>30.167999999998646</c:v>
                </c:pt>
                <c:pt idx="3772">
                  <c:v>30.175999999998638</c:v>
                </c:pt>
                <c:pt idx="3773">
                  <c:v>30.18399999999864</c:v>
                </c:pt>
                <c:pt idx="3774">
                  <c:v>30.191999999998639</c:v>
                </c:pt>
                <c:pt idx="3775">
                  <c:v>30.199999999998642</c:v>
                </c:pt>
                <c:pt idx="3776">
                  <c:v>30.207999999998641</c:v>
                </c:pt>
                <c:pt idx="3777">
                  <c:v>30.215999999998637</c:v>
                </c:pt>
                <c:pt idx="3778">
                  <c:v>30.22399999999864</c:v>
                </c:pt>
                <c:pt idx="3779">
                  <c:v>30.231999999998635</c:v>
                </c:pt>
                <c:pt idx="3780">
                  <c:v>30.239999999998638</c:v>
                </c:pt>
                <c:pt idx="3781">
                  <c:v>30.247999999998633</c:v>
                </c:pt>
                <c:pt idx="3782">
                  <c:v>30.255999999998636</c:v>
                </c:pt>
                <c:pt idx="3783">
                  <c:v>30.263999999998632</c:v>
                </c:pt>
                <c:pt idx="3784">
                  <c:v>30.271999999998634</c:v>
                </c:pt>
                <c:pt idx="3785">
                  <c:v>30.279999999998637</c:v>
                </c:pt>
                <c:pt idx="3786">
                  <c:v>30.287999999998632</c:v>
                </c:pt>
                <c:pt idx="3787">
                  <c:v>30.295999999998632</c:v>
                </c:pt>
                <c:pt idx="3788">
                  <c:v>30.303999999998631</c:v>
                </c:pt>
                <c:pt idx="3789">
                  <c:v>30.311999999998637</c:v>
                </c:pt>
                <c:pt idx="3790">
                  <c:v>30.319999999998636</c:v>
                </c:pt>
                <c:pt idx="3791">
                  <c:v>30.327999999998635</c:v>
                </c:pt>
                <c:pt idx="3792">
                  <c:v>30.335999999998634</c:v>
                </c:pt>
                <c:pt idx="3793">
                  <c:v>30.34399999999863</c:v>
                </c:pt>
                <c:pt idx="3794">
                  <c:v>30.351999999998636</c:v>
                </c:pt>
                <c:pt idx="3795">
                  <c:v>30.359999999998632</c:v>
                </c:pt>
                <c:pt idx="3796">
                  <c:v>30.367999999998631</c:v>
                </c:pt>
                <c:pt idx="3797">
                  <c:v>30.37599999999863</c:v>
                </c:pt>
                <c:pt idx="3798">
                  <c:v>30.383999999998633</c:v>
                </c:pt>
                <c:pt idx="3799">
                  <c:v>30.391999999998628</c:v>
                </c:pt>
                <c:pt idx="3800">
                  <c:v>30.399999999998631</c:v>
                </c:pt>
                <c:pt idx="3801">
                  <c:v>30.40799999999863</c:v>
                </c:pt>
                <c:pt idx="3802">
                  <c:v>30.415999999998625</c:v>
                </c:pt>
                <c:pt idx="3803">
                  <c:v>30.423999999998628</c:v>
                </c:pt>
                <c:pt idx="3804">
                  <c:v>30.431999999998627</c:v>
                </c:pt>
                <c:pt idx="3805">
                  <c:v>30.43999999999863</c:v>
                </c:pt>
                <c:pt idx="3806">
                  <c:v>30.447999999998625</c:v>
                </c:pt>
                <c:pt idx="3807">
                  <c:v>30.455999999998625</c:v>
                </c:pt>
                <c:pt idx="3808">
                  <c:v>30.463999999998627</c:v>
                </c:pt>
                <c:pt idx="3809">
                  <c:v>30.471999999998626</c:v>
                </c:pt>
                <c:pt idx="3810">
                  <c:v>30.479999999998629</c:v>
                </c:pt>
                <c:pt idx="3811">
                  <c:v>30.487999999998621</c:v>
                </c:pt>
                <c:pt idx="3812">
                  <c:v>30.495999999998624</c:v>
                </c:pt>
                <c:pt idx="3813">
                  <c:v>30.503999999998623</c:v>
                </c:pt>
                <c:pt idx="3814">
                  <c:v>30.511999999998629</c:v>
                </c:pt>
                <c:pt idx="3815">
                  <c:v>30.519999999998628</c:v>
                </c:pt>
                <c:pt idx="3816">
                  <c:v>30.527999999998624</c:v>
                </c:pt>
                <c:pt idx="3817">
                  <c:v>30.535999999998626</c:v>
                </c:pt>
                <c:pt idx="3818">
                  <c:v>30.543999999998618</c:v>
                </c:pt>
                <c:pt idx="3819">
                  <c:v>30.551999999998625</c:v>
                </c:pt>
                <c:pt idx="3820">
                  <c:v>30.55999999999862</c:v>
                </c:pt>
                <c:pt idx="3821">
                  <c:v>30.567999999998623</c:v>
                </c:pt>
                <c:pt idx="3822">
                  <c:v>30.575999999998615</c:v>
                </c:pt>
                <c:pt idx="3823">
                  <c:v>30.583999999998618</c:v>
                </c:pt>
                <c:pt idx="3824">
                  <c:v>30.591999999998624</c:v>
                </c:pt>
                <c:pt idx="3825">
                  <c:v>30.599999999998619</c:v>
                </c:pt>
                <c:pt idx="3826">
                  <c:v>30.607999999998626</c:v>
                </c:pt>
                <c:pt idx="3827">
                  <c:v>30.615999999998618</c:v>
                </c:pt>
                <c:pt idx="3828">
                  <c:v>30.62399999999862</c:v>
                </c:pt>
                <c:pt idx="3829">
                  <c:v>30.631999999998619</c:v>
                </c:pt>
                <c:pt idx="3830">
                  <c:v>30.639999999998619</c:v>
                </c:pt>
                <c:pt idx="3831">
                  <c:v>30.647999999998621</c:v>
                </c:pt>
                <c:pt idx="3832">
                  <c:v>30.655999999998617</c:v>
                </c:pt>
                <c:pt idx="3833">
                  <c:v>30.663999999998619</c:v>
                </c:pt>
                <c:pt idx="3834">
                  <c:v>30.671999999998615</c:v>
                </c:pt>
                <c:pt idx="3835">
                  <c:v>30.679999999998618</c:v>
                </c:pt>
                <c:pt idx="3836">
                  <c:v>30.687999999998613</c:v>
                </c:pt>
                <c:pt idx="3837">
                  <c:v>30.695999999998616</c:v>
                </c:pt>
                <c:pt idx="3838">
                  <c:v>30.703999999998615</c:v>
                </c:pt>
                <c:pt idx="3839">
                  <c:v>30.711999999998614</c:v>
                </c:pt>
                <c:pt idx="3840">
                  <c:v>30.719999999998617</c:v>
                </c:pt>
                <c:pt idx="3841">
                  <c:v>30.727999999998612</c:v>
                </c:pt>
                <c:pt idx="3842">
                  <c:v>30.735999999998615</c:v>
                </c:pt>
                <c:pt idx="3843">
                  <c:v>30.743999999998607</c:v>
                </c:pt>
                <c:pt idx="3844">
                  <c:v>30.751999999998613</c:v>
                </c:pt>
                <c:pt idx="3845">
                  <c:v>30.759999999998605</c:v>
                </c:pt>
                <c:pt idx="3846">
                  <c:v>30.767999999998608</c:v>
                </c:pt>
                <c:pt idx="3847">
                  <c:v>30.775999999998611</c:v>
                </c:pt>
                <c:pt idx="3848">
                  <c:v>30.783999999998606</c:v>
                </c:pt>
                <c:pt idx="3849">
                  <c:v>30.791999999998612</c:v>
                </c:pt>
                <c:pt idx="3850">
                  <c:v>30.799999999998604</c:v>
                </c:pt>
                <c:pt idx="3851">
                  <c:v>30.807999999998611</c:v>
                </c:pt>
                <c:pt idx="3852">
                  <c:v>30.815999999998606</c:v>
                </c:pt>
                <c:pt idx="3853">
                  <c:v>30.823999999998605</c:v>
                </c:pt>
                <c:pt idx="3854">
                  <c:v>30.831999999998605</c:v>
                </c:pt>
                <c:pt idx="3855">
                  <c:v>30.839999999998607</c:v>
                </c:pt>
                <c:pt idx="3856">
                  <c:v>30.84799999999861</c:v>
                </c:pt>
                <c:pt idx="3857">
                  <c:v>30.855999999998605</c:v>
                </c:pt>
                <c:pt idx="3858">
                  <c:v>30.863999999998605</c:v>
                </c:pt>
                <c:pt idx="3859">
                  <c:v>30.871999999998604</c:v>
                </c:pt>
                <c:pt idx="3860">
                  <c:v>30.879999999998606</c:v>
                </c:pt>
                <c:pt idx="3861">
                  <c:v>30.887999999998598</c:v>
                </c:pt>
                <c:pt idx="3862">
                  <c:v>30.895999999998601</c:v>
                </c:pt>
                <c:pt idx="3863">
                  <c:v>30.903999999998597</c:v>
                </c:pt>
                <c:pt idx="3864">
                  <c:v>30.911999999998603</c:v>
                </c:pt>
                <c:pt idx="3865">
                  <c:v>30.919999999998605</c:v>
                </c:pt>
                <c:pt idx="3866">
                  <c:v>30.927999999998598</c:v>
                </c:pt>
                <c:pt idx="3867">
                  <c:v>30.9359999999986</c:v>
                </c:pt>
                <c:pt idx="3868">
                  <c:v>30.943999999998596</c:v>
                </c:pt>
                <c:pt idx="3869">
                  <c:v>30.951999999998598</c:v>
                </c:pt>
                <c:pt idx="3870">
                  <c:v>30.959999999998594</c:v>
                </c:pt>
                <c:pt idx="3871">
                  <c:v>30.967999999998597</c:v>
                </c:pt>
                <c:pt idx="3872">
                  <c:v>30.975999999998592</c:v>
                </c:pt>
                <c:pt idx="3873">
                  <c:v>30.983999999998591</c:v>
                </c:pt>
                <c:pt idx="3874">
                  <c:v>30.991999999998598</c:v>
                </c:pt>
                <c:pt idx="3875">
                  <c:v>30.999999999998593</c:v>
                </c:pt>
                <c:pt idx="3876">
                  <c:v>31.007999999998599</c:v>
                </c:pt>
                <c:pt idx="3877">
                  <c:v>31.015999999998591</c:v>
                </c:pt>
                <c:pt idx="3878">
                  <c:v>31.023999999998594</c:v>
                </c:pt>
                <c:pt idx="3879">
                  <c:v>31.031999999998593</c:v>
                </c:pt>
                <c:pt idx="3880">
                  <c:v>31.039999999998596</c:v>
                </c:pt>
                <c:pt idx="3881">
                  <c:v>31.047999999998591</c:v>
                </c:pt>
                <c:pt idx="3882">
                  <c:v>31.055999999998591</c:v>
                </c:pt>
                <c:pt idx="3883">
                  <c:v>31.063999999998593</c:v>
                </c:pt>
                <c:pt idx="3884">
                  <c:v>31.071999999998596</c:v>
                </c:pt>
                <c:pt idx="3885">
                  <c:v>31.079999999998591</c:v>
                </c:pt>
                <c:pt idx="3886">
                  <c:v>31.087999999998591</c:v>
                </c:pt>
                <c:pt idx="3887">
                  <c:v>31.09599999999859</c:v>
                </c:pt>
                <c:pt idx="3888">
                  <c:v>31.103999999998589</c:v>
                </c:pt>
                <c:pt idx="3889">
                  <c:v>31.111999999998595</c:v>
                </c:pt>
                <c:pt idx="3890">
                  <c:v>31.119999999998591</c:v>
                </c:pt>
                <c:pt idx="3891">
                  <c:v>31.127999999998593</c:v>
                </c:pt>
                <c:pt idx="3892">
                  <c:v>31.135999999998596</c:v>
                </c:pt>
                <c:pt idx="3893">
                  <c:v>31.143999999998588</c:v>
                </c:pt>
                <c:pt idx="3894">
                  <c:v>31.151999999998594</c:v>
                </c:pt>
                <c:pt idx="3895">
                  <c:v>31.15999999999859</c:v>
                </c:pt>
                <c:pt idx="3896">
                  <c:v>31.167999999998589</c:v>
                </c:pt>
                <c:pt idx="3897">
                  <c:v>31.175999999998584</c:v>
                </c:pt>
                <c:pt idx="3898">
                  <c:v>31.183999999998587</c:v>
                </c:pt>
                <c:pt idx="3899">
                  <c:v>31.191999999998586</c:v>
                </c:pt>
                <c:pt idx="3900">
                  <c:v>31.199999999998589</c:v>
                </c:pt>
                <c:pt idx="3901">
                  <c:v>31.207999999998588</c:v>
                </c:pt>
                <c:pt idx="3902">
                  <c:v>31.215999999998584</c:v>
                </c:pt>
                <c:pt idx="3903">
                  <c:v>31.223999999998586</c:v>
                </c:pt>
                <c:pt idx="3904">
                  <c:v>31.231999999998582</c:v>
                </c:pt>
                <c:pt idx="3905">
                  <c:v>31.239999999998584</c:v>
                </c:pt>
                <c:pt idx="3906">
                  <c:v>31.24799999999858</c:v>
                </c:pt>
                <c:pt idx="3907">
                  <c:v>31.255999999998583</c:v>
                </c:pt>
                <c:pt idx="3908">
                  <c:v>31.263999999998575</c:v>
                </c:pt>
                <c:pt idx="3909">
                  <c:v>31.271999999998581</c:v>
                </c:pt>
                <c:pt idx="3910">
                  <c:v>31.279999999998584</c:v>
                </c:pt>
                <c:pt idx="3911">
                  <c:v>31.287999999998579</c:v>
                </c:pt>
                <c:pt idx="3912">
                  <c:v>31.295999999998578</c:v>
                </c:pt>
                <c:pt idx="3913">
                  <c:v>31.303999999998577</c:v>
                </c:pt>
                <c:pt idx="3914">
                  <c:v>31.311999999998584</c:v>
                </c:pt>
                <c:pt idx="3915">
                  <c:v>31.319999999998579</c:v>
                </c:pt>
                <c:pt idx="3916">
                  <c:v>31.327999999998578</c:v>
                </c:pt>
                <c:pt idx="3917">
                  <c:v>31.335999999998581</c:v>
                </c:pt>
                <c:pt idx="3918">
                  <c:v>31.343999999998577</c:v>
                </c:pt>
                <c:pt idx="3919">
                  <c:v>31.351999999998583</c:v>
                </c:pt>
                <c:pt idx="3920">
                  <c:v>31.359999999998575</c:v>
                </c:pt>
                <c:pt idx="3921">
                  <c:v>31.367999999998577</c:v>
                </c:pt>
                <c:pt idx="3922">
                  <c:v>31.375999999998573</c:v>
                </c:pt>
                <c:pt idx="3923">
                  <c:v>31.383999999998576</c:v>
                </c:pt>
                <c:pt idx="3924">
                  <c:v>31.391999999998571</c:v>
                </c:pt>
                <c:pt idx="3925">
                  <c:v>31.399999999998574</c:v>
                </c:pt>
                <c:pt idx="3926">
                  <c:v>31.407999999998577</c:v>
                </c:pt>
                <c:pt idx="3927">
                  <c:v>31.415999999998572</c:v>
                </c:pt>
                <c:pt idx="3928">
                  <c:v>31.423999999998571</c:v>
                </c:pt>
                <c:pt idx="3929">
                  <c:v>31.43199999999857</c:v>
                </c:pt>
                <c:pt idx="3930">
                  <c:v>31.439999999998573</c:v>
                </c:pt>
                <c:pt idx="3931">
                  <c:v>31.447999999998565</c:v>
                </c:pt>
                <c:pt idx="3932">
                  <c:v>31.455999999998568</c:v>
                </c:pt>
                <c:pt idx="3933">
                  <c:v>31.46399999999857</c:v>
                </c:pt>
                <c:pt idx="3934">
                  <c:v>31.47199999999857</c:v>
                </c:pt>
                <c:pt idx="3935">
                  <c:v>31.479999999998572</c:v>
                </c:pt>
                <c:pt idx="3936">
                  <c:v>31.487999999998564</c:v>
                </c:pt>
                <c:pt idx="3937">
                  <c:v>31.495999999998567</c:v>
                </c:pt>
                <c:pt idx="3938">
                  <c:v>31.503999999998566</c:v>
                </c:pt>
                <c:pt idx="3939">
                  <c:v>31.511999999998569</c:v>
                </c:pt>
                <c:pt idx="3940">
                  <c:v>31.519999999998564</c:v>
                </c:pt>
                <c:pt idx="3941">
                  <c:v>31.527999999998567</c:v>
                </c:pt>
                <c:pt idx="3942">
                  <c:v>31.53599999999857</c:v>
                </c:pt>
                <c:pt idx="3943">
                  <c:v>31.543999999998565</c:v>
                </c:pt>
                <c:pt idx="3944">
                  <c:v>31.551999999998568</c:v>
                </c:pt>
                <c:pt idx="3945">
                  <c:v>31.559999999998563</c:v>
                </c:pt>
                <c:pt idx="3946">
                  <c:v>31.567999999998566</c:v>
                </c:pt>
                <c:pt idx="3947">
                  <c:v>31.575999999998558</c:v>
                </c:pt>
                <c:pt idx="3948">
                  <c:v>31.583999999998561</c:v>
                </c:pt>
                <c:pt idx="3949">
                  <c:v>31.591999999998567</c:v>
                </c:pt>
                <c:pt idx="3950">
                  <c:v>31.599999999998563</c:v>
                </c:pt>
                <c:pt idx="3951">
                  <c:v>31.607999999998569</c:v>
                </c:pt>
                <c:pt idx="3952">
                  <c:v>31.615999999998561</c:v>
                </c:pt>
                <c:pt idx="3953">
                  <c:v>31.623999999998563</c:v>
                </c:pt>
                <c:pt idx="3954">
                  <c:v>31.631999999998559</c:v>
                </c:pt>
                <c:pt idx="3955">
                  <c:v>31.639999999998562</c:v>
                </c:pt>
                <c:pt idx="3956">
                  <c:v>31.647999999998564</c:v>
                </c:pt>
                <c:pt idx="3957">
                  <c:v>31.65599999999856</c:v>
                </c:pt>
                <c:pt idx="3958">
                  <c:v>31.663999999998563</c:v>
                </c:pt>
                <c:pt idx="3959">
                  <c:v>31.671999999998558</c:v>
                </c:pt>
                <c:pt idx="3960">
                  <c:v>31.679999999998561</c:v>
                </c:pt>
                <c:pt idx="3961">
                  <c:v>31.687999999998556</c:v>
                </c:pt>
                <c:pt idx="3962">
                  <c:v>31.695999999998559</c:v>
                </c:pt>
                <c:pt idx="3963">
                  <c:v>31.703999999998551</c:v>
                </c:pt>
                <c:pt idx="3964">
                  <c:v>31.711999999998557</c:v>
                </c:pt>
                <c:pt idx="3965">
                  <c:v>31.71999999999856</c:v>
                </c:pt>
                <c:pt idx="3966">
                  <c:v>31.727999999998556</c:v>
                </c:pt>
                <c:pt idx="3967">
                  <c:v>31.735999999998555</c:v>
                </c:pt>
                <c:pt idx="3968">
                  <c:v>31.74399999999855</c:v>
                </c:pt>
                <c:pt idx="3969">
                  <c:v>31.751999999998556</c:v>
                </c:pt>
                <c:pt idx="3970">
                  <c:v>31.759999999998552</c:v>
                </c:pt>
                <c:pt idx="3971">
                  <c:v>31.767999999998551</c:v>
                </c:pt>
                <c:pt idx="3972">
                  <c:v>31.775999999998554</c:v>
                </c:pt>
                <c:pt idx="3973">
                  <c:v>31.783999999998549</c:v>
                </c:pt>
                <c:pt idx="3974">
                  <c:v>31.791999999998556</c:v>
                </c:pt>
                <c:pt idx="3975">
                  <c:v>31.799999999998548</c:v>
                </c:pt>
                <c:pt idx="3976">
                  <c:v>31.807999999998554</c:v>
                </c:pt>
                <c:pt idx="3977">
                  <c:v>31.815999999998549</c:v>
                </c:pt>
                <c:pt idx="3978">
                  <c:v>31.823999999998552</c:v>
                </c:pt>
                <c:pt idx="3979">
                  <c:v>31.831999999998548</c:v>
                </c:pt>
                <c:pt idx="3980">
                  <c:v>31.83999999999855</c:v>
                </c:pt>
                <c:pt idx="3981">
                  <c:v>31.847999999998553</c:v>
                </c:pt>
                <c:pt idx="3982">
                  <c:v>31.855999999998545</c:v>
                </c:pt>
                <c:pt idx="3983">
                  <c:v>31.863999999998548</c:v>
                </c:pt>
                <c:pt idx="3984">
                  <c:v>31.871999999998547</c:v>
                </c:pt>
                <c:pt idx="3985">
                  <c:v>31.879999999998549</c:v>
                </c:pt>
                <c:pt idx="3986">
                  <c:v>31.887999999998545</c:v>
                </c:pt>
                <c:pt idx="3987">
                  <c:v>31.895999999998544</c:v>
                </c:pt>
                <c:pt idx="3988">
                  <c:v>31.903999999998547</c:v>
                </c:pt>
                <c:pt idx="3989">
                  <c:v>31.911999999998553</c:v>
                </c:pt>
                <c:pt idx="3990">
                  <c:v>31.919999999998556</c:v>
                </c:pt>
                <c:pt idx="3991">
                  <c:v>31.927999999998555</c:v>
                </c:pt>
                <c:pt idx="3992">
                  <c:v>31.935999999998558</c:v>
                </c:pt>
                <c:pt idx="3993">
                  <c:v>31.94399999999856</c:v>
                </c:pt>
                <c:pt idx="3994">
                  <c:v>31.951999999998559</c:v>
                </c:pt>
                <c:pt idx="3995">
                  <c:v>31.959999999998558</c:v>
                </c:pt>
                <c:pt idx="3996">
                  <c:v>31.967999999998561</c:v>
                </c:pt>
                <c:pt idx="3997">
                  <c:v>31.975999999998564</c:v>
                </c:pt>
                <c:pt idx="3998">
                  <c:v>31.983999999998566</c:v>
                </c:pt>
                <c:pt idx="3999">
                  <c:v>31.991999999998573</c:v>
                </c:pt>
                <c:pt idx="4000">
                  <c:v>31.999999999998575</c:v>
                </c:pt>
                <c:pt idx="4001">
                  <c:v>32.007999999998574</c:v>
                </c:pt>
                <c:pt idx="4002">
                  <c:v>32.015999999998577</c:v>
                </c:pt>
                <c:pt idx="4003">
                  <c:v>32.02399999999858</c:v>
                </c:pt>
                <c:pt idx="4004">
                  <c:v>32.031999999998575</c:v>
                </c:pt>
                <c:pt idx="4005">
                  <c:v>32.039999999998585</c:v>
                </c:pt>
                <c:pt idx="4006">
                  <c:v>32.047999999998574</c:v>
                </c:pt>
                <c:pt idx="4007">
                  <c:v>32.055999999998576</c:v>
                </c:pt>
                <c:pt idx="4008">
                  <c:v>32.063999999998586</c:v>
                </c:pt>
                <c:pt idx="4009">
                  <c:v>32.071999999998582</c:v>
                </c:pt>
                <c:pt idx="4010">
                  <c:v>32.079999999998591</c:v>
                </c:pt>
                <c:pt idx="4011">
                  <c:v>32.087999999998594</c:v>
                </c:pt>
                <c:pt idx="4012">
                  <c:v>32.095999999998604</c:v>
                </c:pt>
                <c:pt idx="4013">
                  <c:v>32.103999999998599</c:v>
                </c:pt>
                <c:pt idx="4014">
                  <c:v>32.111999999998595</c:v>
                </c:pt>
                <c:pt idx="4015">
                  <c:v>32.119999999998605</c:v>
                </c:pt>
                <c:pt idx="4016">
                  <c:v>32.127999999998607</c:v>
                </c:pt>
                <c:pt idx="4017">
                  <c:v>32.13599999999861</c:v>
                </c:pt>
                <c:pt idx="4018">
                  <c:v>32.143999999998606</c:v>
                </c:pt>
                <c:pt idx="4019">
                  <c:v>32.151999999998601</c:v>
                </c:pt>
                <c:pt idx="4020">
                  <c:v>32.159999999998604</c:v>
                </c:pt>
                <c:pt idx="4021">
                  <c:v>32.167999999998614</c:v>
                </c:pt>
                <c:pt idx="4022">
                  <c:v>32.175999999998616</c:v>
                </c:pt>
                <c:pt idx="4023">
                  <c:v>32.183999999998612</c:v>
                </c:pt>
                <c:pt idx="4024">
                  <c:v>32.191999999998622</c:v>
                </c:pt>
                <c:pt idx="4025">
                  <c:v>32.199999999998631</c:v>
                </c:pt>
                <c:pt idx="4026">
                  <c:v>32.207999999998627</c:v>
                </c:pt>
                <c:pt idx="4027">
                  <c:v>32.21599999999863</c:v>
                </c:pt>
                <c:pt idx="4028">
                  <c:v>32.223999999998632</c:v>
                </c:pt>
                <c:pt idx="4029">
                  <c:v>32.231999999998642</c:v>
                </c:pt>
                <c:pt idx="4030">
                  <c:v>32.239999999998652</c:v>
                </c:pt>
                <c:pt idx="4031">
                  <c:v>32.247999999998648</c:v>
                </c:pt>
                <c:pt idx="4032">
                  <c:v>32.25599999999865</c:v>
                </c:pt>
                <c:pt idx="4033">
                  <c:v>32.263999999998653</c:v>
                </c:pt>
                <c:pt idx="4034">
                  <c:v>32.271999999998656</c:v>
                </c:pt>
                <c:pt idx="4035">
                  <c:v>32.279999999998665</c:v>
                </c:pt>
                <c:pt idx="4036">
                  <c:v>32.287999999998661</c:v>
                </c:pt>
                <c:pt idx="4037">
                  <c:v>32.295999999998678</c:v>
                </c:pt>
                <c:pt idx="4038">
                  <c:v>32.303999999998666</c:v>
                </c:pt>
                <c:pt idx="4039">
                  <c:v>32.311999999998669</c:v>
                </c:pt>
                <c:pt idx="4040">
                  <c:v>32.319999999998672</c:v>
                </c:pt>
                <c:pt idx="4041">
                  <c:v>32.327999999998681</c:v>
                </c:pt>
                <c:pt idx="4042">
                  <c:v>32.335999999998691</c:v>
                </c:pt>
                <c:pt idx="4043">
                  <c:v>32.343999999998694</c:v>
                </c:pt>
                <c:pt idx="4044">
                  <c:v>32.351999999998689</c:v>
                </c:pt>
                <c:pt idx="4045">
                  <c:v>32.359999999998692</c:v>
                </c:pt>
                <c:pt idx="4046">
                  <c:v>32.367999999998702</c:v>
                </c:pt>
                <c:pt idx="4047">
                  <c:v>32.375999999998712</c:v>
                </c:pt>
                <c:pt idx="4048">
                  <c:v>32.383999999998714</c:v>
                </c:pt>
                <c:pt idx="4049">
                  <c:v>32.391999999998717</c:v>
                </c:pt>
                <c:pt idx="4050">
                  <c:v>32.399999999998727</c:v>
                </c:pt>
                <c:pt idx="4051">
                  <c:v>32.407999999998722</c:v>
                </c:pt>
                <c:pt idx="4052">
                  <c:v>32.415999999998732</c:v>
                </c:pt>
                <c:pt idx="4053">
                  <c:v>32.423999999998735</c:v>
                </c:pt>
                <c:pt idx="4054">
                  <c:v>32.431999999998737</c:v>
                </c:pt>
                <c:pt idx="4055">
                  <c:v>32.439999999998747</c:v>
                </c:pt>
                <c:pt idx="4056">
                  <c:v>32.447999999998743</c:v>
                </c:pt>
                <c:pt idx="4057">
                  <c:v>32.455999999998753</c:v>
                </c:pt>
                <c:pt idx="4058">
                  <c:v>32.463999999998755</c:v>
                </c:pt>
                <c:pt idx="4059">
                  <c:v>32.471999999998751</c:v>
                </c:pt>
                <c:pt idx="4060">
                  <c:v>32.479999999998753</c:v>
                </c:pt>
                <c:pt idx="4061">
                  <c:v>32.487999999998756</c:v>
                </c:pt>
                <c:pt idx="4062">
                  <c:v>32.495999999998773</c:v>
                </c:pt>
                <c:pt idx="4063">
                  <c:v>32.503999999998769</c:v>
                </c:pt>
                <c:pt idx="4064">
                  <c:v>32.511999999998771</c:v>
                </c:pt>
                <c:pt idx="4065">
                  <c:v>32.519999999998781</c:v>
                </c:pt>
                <c:pt idx="4066">
                  <c:v>32.527999999998784</c:v>
                </c:pt>
                <c:pt idx="4067">
                  <c:v>32.535999999998786</c:v>
                </c:pt>
                <c:pt idx="4068">
                  <c:v>32.543999999998782</c:v>
                </c:pt>
                <c:pt idx="4069">
                  <c:v>32.551999999998792</c:v>
                </c:pt>
                <c:pt idx="4070">
                  <c:v>32.559999999998801</c:v>
                </c:pt>
                <c:pt idx="4071">
                  <c:v>32.567999999998804</c:v>
                </c:pt>
                <c:pt idx="4072">
                  <c:v>32.575999999998807</c:v>
                </c:pt>
                <c:pt idx="4073">
                  <c:v>32.583999999998802</c:v>
                </c:pt>
                <c:pt idx="4074">
                  <c:v>32.591999999998812</c:v>
                </c:pt>
                <c:pt idx="4075">
                  <c:v>32.599999999998815</c:v>
                </c:pt>
                <c:pt idx="4076">
                  <c:v>32.607999999998817</c:v>
                </c:pt>
                <c:pt idx="4077">
                  <c:v>32.615999999998827</c:v>
                </c:pt>
                <c:pt idx="4078">
                  <c:v>32.62399999999883</c:v>
                </c:pt>
                <c:pt idx="4079">
                  <c:v>32.631999999998833</c:v>
                </c:pt>
                <c:pt idx="4080">
                  <c:v>32.639999999998835</c:v>
                </c:pt>
                <c:pt idx="4081">
                  <c:v>32.647999999998831</c:v>
                </c:pt>
                <c:pt idx="4082">
                  <c:v>32.655999999998841</c:v>
                </c:pt>
                <c:pt idx="4083">
                  <c:v>32.663999999998843</c:v>
                </c:pt>
                <c:pt idx="4084">
                  <c:v>32.671999999998853</c:v>
                </c:pt>
                <c:pt idx="4085">
                  <c:v>32.679999999998856</c:v>
                </c:pt>
                <c:pt idx="4086">
                  <c:v>32.687999999998851</c:v>
                </c:pt>
                <c:pt idx="4087">
                  <c:v>32.695999999998868</c:v>
                </c:pt>
                <c:pt idx="4088">
                  <c:v>32.703999999998864</c:v>
                </c:pt>
                <c:pt idx="4089">
                  <c:v>32.711999999998859</c:v>
                </c:pt>
                <c:pt idx="4090">
                  <c:v>32.719999999998862</c:v>
                </c:pt>
                <c:pt idx="4091">
                  <c:v>32.727999999998879</c:v>
                </c:pt>
                <c:pt idx="4092">
                  <c:v>32.735999999998889</c:v>
                </c:pt>
                <c:pt idx="4093">
                  <c:v>32.743999999998884</c:v>
                </c:pt>
                <c:pt idx="4094">
                  <c:v>32.75199999999888</c:v>
                </c:pt>
                <c:pt idx="4095">
                  <c:v>32.759999999998882</c:v>
                </c:pt>
                <c:pt idx="4096">
                  <c:v>32.767999999998892</c:v>
                </c:pt>
                <c:pt idx="4097">
                  <c:v>32.775999999998895</c:v>
                </c:pt>
                <c:pt idx="4098">
                  <c:v>32.783999999998898</c:v>
                </c:pt>
                <c:pt idx="4099">
                  <c:v>32.791999999998907</c:v>
                </c:pt>
                <c:pt idx="4100">
                  <c:v>32.79999999999891</c:v>
                </c:pt>
                <c:pt idx="4101">
                  <c:v>32.807999999998906</c:v>
                </c:pt>
                <c:pt idx="4102">
                  <c:v>32.815999999998908</c:v>
                </c:pt>
                <c:pt idx="4103">
                  <c:v>32.823999999998911</c:v>
                </c:pt>
                <c:pt idx="4104">
                  <c:v>32.831999999998914</c:v>
                </c:pt>
                <c:pt idx="4105">
                  <c:v>32.839999999998916</c:v>
                </c:pt>
                <c:pt idx="4106">
                  <c:v>32.847999999998912</c:v>
                </c:pt>
                <c:pt idx="4107">
                  <c:v>32.855999999998929</c:v>
                </c:pt>
                <c:pt idx="4108">
                  <c:v>32.863999999998931</c:v>
                </c:pt>
                <c:pt idx="4109">
                  <c:v>32.871999999998934</c:v>
                </c:pt>
                <c:pt idx="4110">
                  <c:v>32.879999999998937</c:v>
                </c:pt>
                <c:pt idx="4111">
                  <c:v>32.887999999998932</c:v>
                </c:pt>
                <c:pt idx="4112">
                  <c:v>32.895999999998949</c:v>
                </c:pt>
                <c:pt idx="4113">
                  <c:v>32.903999999998952</c:v>
                </c:pt>
                <c:pt idx="4114">
                  <c:v>32.911999999998955</c:v>
                </c:pt>
                <c:pt idx="4115">
                  <c:v>32.919999999998957</c:v>
                </c:pt>
                <c:pt idx="4116">
                  <c:v>32.92799999999896</c:v>
                </c:pt>
                <c:pt idx="4117">
                  <c:v>32.935999999998963</c:v>
                </c:pt>
                <c:pt idx="4118">
                  <c:v>32.943999999998965</c:v>
                </c:pt>
                <c:pt idx="4119">
                  <c:v>32.951999999998961</c:v>
                </c:pt>
                <c:pt idx="4120">
                  <c:v>32.959999999998971</c:v>
                </c:pt>
                <c:pt idx="4121">
                  <c:v>32.967999999998973</c:v>
                </c:pt>
                <c:pt idx="4122">
                  <c:v>32.975999999998983</c:v>
                </c:pt>
                <c:pt idx="4123">
                  <c:v>32.983999999998986</c:v>
                </c:pt>
                <c:pt idx="4124">
                  <c:v>32.991999999998988</c:v>
                </c:pt>
                <c:pt idx="4125">
                  <c:v>32.999999999998998</c:v>
                </c:pt>
                <c:pt idx="4126">
                  <c:v>33.007999999999001</c:v>
                </c:pt>
                <c:pt idx="4127">
                  <c:v>33.015999999999003</c:v>
                </c:pt>
                <c:pt idx="4128">
                  <c:v>33.023999999999006</c:v>
                </c:pt>
                <c:pt idx="4129">
                  <c:v>33.031999999999002</c:v>
                </c:pt>
                <c:pt idx="4130">
                  <c:v>33.039999999999011</c:v>
                </c:pt>
                <c:pt idx="4131">
                  <c:v>33.047999999999014</c:v>
                </c:pt>
                <c:pt idx="4132">
                  <c:v>33.055999999999017</c:v>
                </c:pt>
                <c:pt idx="4133">
                  <c:v>33.063999999999027</c:v>
                </c:pt>
                <c:pt idx="4134">
                  <c:v>33.071999999999022</c:v>
                </c:pt>
                <c:pt idx="4135">
                  <c:v>33.079999999999032</c:v>
                </c:pt>
                <c:pt idx="4136">
                  <c:v>33.087999999999028</c:v>
                </c:pt>
                <c:pt idx="4137">
                  <c:v>33.095999999999037</c:v>
                </c:pt>
                <c:pt idx="4138">
                  <c:v>33.103999999999047</c:v>
                </c:pt>
                <c:pt idx="4139">
                  <c:v>33.111999999999043</c:v>
                </c:pt>
                <c:pt idx="4140">
                  <c:v>33.119999999999052</c:v>
                </c:pt>
                <c:pt idx="4141">
                  <c:v>33.127999999999055</c:v>
                </c:pt>
                <c:pt idx="4142">
                  <c:v>33.135999999999058</c:v>
                </c:pt>
                <c:pt idx="4143">
                  <c:v>33.143999999999053</c:v>
                </c:pt>
                <c:pt idx="4144">
                  <c:v>33.151999999999056</c:v>
                </c:pt>
                <c:pt idx="4145">
                  <c:v>33.159999999999059</c:v>
                </c:pt>
                <c:pt idx="4146">
                  <c:v>33.167999999999068</c:v>
                </c:pt>
                <c:pt idx="4147">
                  <c:v>33.175999999999078</c:v>
                </c:pt>
                <c:pt idx="4148">
                  <c:v>33.183999999999081</c:v>
                </c:pt>
                <c:pt idx="4149">
                  <c:v>33.191999999999084</c:v>
                </c:pt>
                <c:pt idx="4150">
                  <c:v>33.199999999999086</c:v>
                </c:pt>
                <c:pt idx="4151">
                  <c:v>33.207999999999082</c:v>
                </c:pt>
                <c:pt idx="4152">
                  <c:v>33.215999999999092</c:v>
                </c:pt>
                <c:pt idx="4153">
                  <c:v>33.223999999999094</c:v>
                </c:pt>
                <c:pt idx="4154">
                  <c:v>33.231999999999104</c:v>
                </c:pt>
                <c:pt idx="4155">
                  <c:v>33.239999999999107</c:v>
                </c:pt>
                <c:pt idx="4156">
                  <c:v>33.247999999999102</c:v>
                </c:pt>
                <c:pt idx="4157">
                  <c:v>33.255999999999112</c:v>
                </c:pt>
                <c:pt idx="4158">
                  <c:v>33.263999999999115</c:v>
                </c:pt>
                <c:pt idx="4159">
                  <c:v>33.27199999999911</c:v>
                </c:pt>
                <c:pt idx="4160">
                  <c:v>33.279999999999113</c:v>
                </c:pt>
                <c:pt idx="4161">
                  <c:v>33.287999999999123</c:v>
                </c:pt>
                <c:pt idx="4162">
                  <c:v>33.29599999999914</c:v>
                </c:pt>
                <c:pt idx="4163">
                  <c:v>33.303999999999128</c:v>
                </c:pt>
                <c:pt idx="4164">
                  <c:v>33.311999999999124</c:v>
                </c:pt>
                <c:pt idx="4165">
                  <c:v>33.319999999999126</c:v>
                </c:pt>
                <c:pt idx="4166">
                  <c:v>33.327999999999136</c:v>
                </c:pt>
                <c:pt idx="4167">
                  <c:v>33.335999999999139</c:v>
                </c:pt>
                <c:pt idx="4168">
                  <c:v>33.343999999999149</c:v>
                </c:pt>
                <c:pt idx="4169">
                  <c:v>33.351999999999144</c:v>
                </c:pt>
                <c:pt idx="4170">
                  <c:v>33.359999999999154</c:v>
                </c:pt>
                <c:pt idx="4171">
                  <c:v>33.367999999999157</c:v>
                </c:pt>
                <c:pt idx="4172">
                  <c:v>33.375999999999159</c:v>
                </c:pt>
                <c:pt idx="4173">
                  <c:v>33.383999999999155</c:v>
                </c:pt>
                <c:pt idx="4174">
                  <c:v>33.391999999999165</c:v>
                </c:pt>
                <c:pt idx="4175">
                  <c:v>33.399999999999181</c:v>
                </c:pt>
                <c:pt idx="4176">
                  <c:v>33.407999999999177</c:v>
                </c:pt>
                <c:pt idx="4177">
                  <c:v>33.41599999999918</c:v>
                </c:pt>
                <c:pt idx="4178">
                  <c:v>33.423999999999182</c:v>
                </c:pt>
                <c:pt idx="4179">
                  <c:v>33.431999999999185</c:v>
                </c:pt>
                <c:pt idx="4180">
                  <c:v>33.439999999999188</c:v>
                </c:pt>
                <c:pt idx="4181">
                  <c:v>33.447999999999197</c:v>
                </c:pt>
                <c:pt idx="4182">
                  <c:v>33.4559999999992</c:v>
                </c:pt>
                <c:pt idx="4183">
                  <c:v>33.463999999999203</c:v>
                </c:pt>
                <c:pt idx="4184">
                  <c:v>33.471999999999205</c:v>
                </c:pt>
                <c:pt idx="4185">
                  <c:v>33.479999999999208</c:v>
                </c:pt>
                <c:pt idx="4186">
                  <c:v>33.487999999999204</c:v>
                </c:pt>
                <c:pt idx="4187">
                  <c:v>33.495999999999221</c:v>
                </c:pt>
                <c:pt idx="4188">
                  <c:v>33.503999999999223</c:v>
                </c:pt>
                <c:pt idx="4189">
                  <c:v>33.511999999999226</c:v>
                </c:pt>
                <c:pt idx="4190">
                  <c:v>33.519999999999229</c:v>
                </c:pt>
                <c:pt idx="4191">
                  <c:v>33.527999999999231</c:v>
                </c:pt>
                <c:pt idx="4192">
                  <c:v>33.535999999999241</c:v>
                </c:pt>
                <c:pt idx="4193">
                  <c:v>33.543999999999237</c:v>
                </c:pt>
                <c:pt idx="4194">
                  <c:v>33.551999999999232</c:v>
                </c:pt>
                <c:pt idx="4195">
                  <c:v>33.559999999999249</c:v>
                </c:pt>
                <c:pt idx="4196">
                  <c:v>33.567999999999252</c:v>
                </c:pt>
                <c:pt idx="4197">
                  <c:v>33.575999999999262</c:v>
                </c:pt>
                <c:pt idx="4198">
                  <c:v>33.583999999999257</c:v>
                </c:pt>
                <c:pt idx="4199">
                  <c:v>33.59199999999926</c:v>
                </c:pt>
                <c:pt idx="4200">
                  <c:v>33.599999999999262</c:v>
                </c:pt>
                <c:pt idx="4201">
                  <c:v>33.607999999999265</c:v>
                </c:pt>
                <c:pt idx="4202">
                  <c:v>33.615999999999282</c:v>
                </c:pt>
                <c:pt idx="4203">
                  <c:v>33.623999999999285</c:v>
                </c:pt>
                <c:pt idx="4204">
                  <c:v>33.63199999999928</c:v>
                </c:pt>
                <c:pt idx="4205">
                  <c:v>33.639999999999283</c:v>
                </c:pt>
                <c:pt idx="4206">
                  <c:v>33.647999999999286</c:v>
                </c:pt>
                <c:pt idx="4207">
                  <c:v>33.655999999999288</c:v>
                </c:pt>
                <c:pt idx="4208">
                  <c:v>33.663999999999298</c:v>
                </c:pt>
                <c:pt idx="4209">
                  <c:v>33.671999999999301</c:v>
                </c:pt>
                <c:pt idx="4210">
                  <c:v>33.679999999999303</c:v>
                </c:pt>
                <c:pt idx="4211">
                  <c:v>33.687999999999306</c:v>
                </c:pt>
                <c:pt idx="4212">
                  <c:v>33.695999999999316</c:v>
                </c:pt>
                <c:pt idx="4213">
                  <c:v>33.703999999999311</c:v>
                </c:pt>
                <c:pt idx="4214">
                  <c:v>33.711999999999314</c:v>
                </c:pt>
                <c:pt idx="4215">
                  <c:v>33.719999999999317</c:v>
                </c:pt>
                <c:pt idx="4216">
                  <c:v>33.727999999999334</c:v>
                </c:pt>
                <c:pt idx="4217">
                  <c:v>33.735999999999336</c:v>
                </c:pt>
                <c:pt idx="4218">
                  <c:v>33.743999999999332</c:v>
                </c:pt>
                <c:pt idx="4219">
                  <c:v>33.751999999999335</c:v>
                </c:pt>
                <c:pt idx="4220">
                  <c:v>33.759999999999337</c:v>
                </c:pt>
                <c:pt idx="4221">
                  <c:v>33.767999999999347</c:v>
                </c:pt>
                <c:pt idx="4222">
                  <c:v>33.77599999999935</c:v>
                </c:pt>
                <c:pt idx="4223">
                  <c:v>33.783999999999352</c:v>
                </c:pt>
                <c:pt idx="4224">
                  <c:v>33.791999999999362</c:v>
                </c:pt>
                <c:pt idx="4225">
                  <c:v>33.799999999999365</c:v>
                </c:pt>
                <c:pt idx="4226">
                  <c:v>33.807999999999353</c:v>
                </c:pt>
                <c:pt idx="4227">
                  <c:v>33.815999999999356</c:v>
                </c:pt>
                <c:pt idx="4228">
                  <c:v>33.823999999999366</c:v>
                </c:pt>
                <c:pt idx="4229">
                  <c:v>33.831999999999361</c:v>
                </c:pt>
                <c:pt idx="4230">
                  <c:v>33.839999999999371</c:v>
                </c:pt>
                <c:pt idx="4231">
                  <c:v>33.847999999999374</c:v>
                </c:pt>
                <c:pt idx="4232">
                  <c:v>33.855999999999376</c:v>
                </c:pt>
                <c:pt idx="4233">
                  <c:v>33.863999999999386</c:v>
                </c:pt>
                <c:pt idx="4234">
                  <c:v>33.871999999999382</c:v>
                </c:pt>
                <c:pt idx="4235">
                  <c:v>33.879999999999391</c:v>
                </c:pt>
                <c:pt idx="4236">
                  <c:v>33.887999999999394</c:v>
                </c:pt>
                <c:pt idx="4237">
                  <c:v>33.895999999999404</c:v>
                </c:pt>
                <c:pt idx="4238">
                  <c:v>33.9039999999994</c:v>
                </c:pt>
                <c:pt idx="4239">
                  <c:v>33.911999999999395</c:v>
                </c:pt>
                <c:pt idx="4240">
                  <c:v>33.919999999999405</c:v>
                </c:pt>
                <c:pt idx="4241">
                  <c:v>33.927999999999415</c:v>
                </c:pt>
                <c:pt idx="4242">
                  <c:v>33.935999999999417</c:v>
                </c:pt>
                <c:pt idx="4243">
                  <c:v>33.94399999999942</c:v>
                </c:pt>
                <c:pt idx="4244">
                  <c:v>33.951999999999416</c:v>
                </c:pt>
                <c:pt idx="4245">
                  <c:v>33.959999999999425</c:v>
                </c:pt>
                <c:pt idx="4246">
                  <c:v>33.967999999999428</c:v>
                </c:pt>
                <c:pt idx="4247">
                  <c:v>33.975999999999431</c:v>
                </c:pt>
                <c:pt idx="4248">
                  <c:v>33.98399999999944</c:v>
                </c:pt>
                <c:pt idx="4249">
                  <c:v>33.991999999999443</c:v>
                </c:pt>
                <c:pt idx="4250">
                  <c:v>33.999999999999453</c:v>
                </c:pt>
                <c:pt idx="4251">
                  <c:v>34.007999999999448</c:v>
                </c:pt>
                <c:pt idx="4252">
                  <c:v>34.015999999999451</c:v>
                </c:pt>
                <c:pt idx="4253">
                  <c:v>34.023999999999461</c:v>
                </c:pt>
                <c:pt idx="4254">
                  <c:v>34.031999999999456</c:v>
                </c:pt>
                <c:pt idx="4255">
                  <c:v>34.039999999999459</c:v>
                </c:pt>
                <c:pt idx="4256">
                  <c:v>34.047999999999462</c:v>
                </c:pt>
                <c:pt idx="4257">
                  <c:v>34.055999999999472</c:v>
                </c:pt>
                <c:pt idx="4258">
                  <c:v>34.063999999999481</c:v>
                </c:pt>
                <c:pt idx="4259">
                  <c:v>34.071999999999477</c:v>
                </c:pt>
                <c:pt idx="4260">
                  <c:v>34.07999999999948</c:v>
                </c:pt>
                <c:pt idx="4261">
                  <c:v>34.087999999999475</c:v>
                </c:pt>
                <c:pt idx="4262">
                  <c:v>34.095999999999492</c:v>
                </c:pt>
                <c:pt idx="4263">
                  <c:v>34.103999999999488</c:v>
                </c:pt>
                <c:pt idx="4264">
                  <c:v>34.111999999999497</c:v>
                </c:pt>
                <c:pt idx="4265">
                  <c:v>34.1199999999995</c:v>
                </c:pt>
                <c:pt idx="4266">
                  <c:v>34.127999999999503</c:v>
                </c:pt>
                <c:pt idx="4267">
                  <c:v>34.135999999999513</c:v>
                </c:pt>
                <c:pt idx="4268">
                  <c:v>34.143999999999508</c:v>
                </c:pt>
                <c:pt idx="4269">
                  <c:v>34.151999999999504</c:v>
                </c:pt>
                <c:pt idx="4270">
                  <c:v>34.159999999999506</c:v>
                </c:pt>
                <c:pt idx="4271">
                  <c:v>34.167999999999516</c:v>
                </c:pt>
                <c:pt idx="4272">
                  <c:v>34.175999999999533</c:v>
                </c:pt>
                <c:pt idx="4273">
                  <c:v>34.183999999999529</c:v>
                </c:pt>
                <c:pt idx="4274">
                  <c:v>34.191999999999531</c:v>
                </c:pt>
                <c:pt idx="4275">
                  <c:v>34.199999999999541</c:v>
                </c:pt>
                <c:pt idx="4276">
                  <c:v>34.207999999999537</c:v>
                </c:pt>
                <c:pt idx="4277">
                  <c:v>34.215999999999539</c:v>
                </c:pt>
                <c:pt idx="4278">
                  <c:v>34.223999999999549</c:v>
                </c:pt>
                <c:pt idx="4279">
                  <c:v>34.231999999999552</c:v>
                </c:pt>
                <c:pt idx="4280">
                  <c:v>34.239999999999561</c:v>
                </c:pt>
                <c:pt idx="4281">
                  <c:v>34.247999999999557</c:v>
                </c:pt>
                <c:pt idx="4282">
                  <c:v>34.25599999999956</c:v>
                </c:pt>
                <c:pt idx="4283">
                  <c:v>34.263999999999562</c:v>
                </c:pt>
                <c:pt idx="4284">
                  <c:v>34.271999999999565</c:v>
                </c:pt>
                <c:pt idx="4285">
                  <c:v>34.279999999999568</c:v>
                </c:pt>
                <c:pt idx="4286">
                  <c:v>34.287999999999577</c:v>
                </c:pt>
                <c:pt idx="4287">
                  <c:v>34.295999999999587</c:v>
                </c:pt>
                <c:pt idx="4288">
                  <c:v>34.303999999999576</c:v>
                </c:pt>
                <c:pt idx="4289">
                  <c:v>34.311999999999578</c:v>
                </c:pt>
                <c:pt idx="4290">
                  <c:v>34.319999999999581</c:v>
                </c:pt>
                <c:pt idx="4291">
                  <c:v>34.327999999999591</c:v>
                </c:pt>
                <c:pt idx="4292">
                  <c:v>34.335999999999601</c:v>
                </c:pt>
                <c:pt idx="4293">
                  <c:v>34.343999999999596</c:v>
                </c:pt>
                <c:pt idx="4294">
                  <c:v>34.351999999999599</c:v>
                </c:pt>
                <c:pt idx="4295">
                  <c:v>34.359999999999602</c:v>
                </c:pt>
                <c:pt idx="4296">
                  <c:v>34.367999999999604</c:v>
                </c:pt>
                <c:pt idx="4297">
                  <c:v>34.375999999999614</c:v>
                </c:pt>
                <c:pt idx="4298">
                  <c:v>34.38399999999961</c:v>
                </c:pt>
                <c:pt idx="4299">
                  <c:v>34.391999999999612</c:v>
                </c:pt>
                <c:pt idx="4300">
                  <c:v>34.399999999999629</c:v>
                </c:pt>
                <c:pt idx="4301">
                  <c:v>34.407999999999625</c:v>
                </c:pt>
                <c:pt idx="4302">
                  <c:v>34.415999999999634</c:v>
                </c:pt>
                <c:pt idx="4303">
                  <c:v>34.423999999999637</c:v>
                </c:pt>
                <c:pt idx="4304">
                  <c:v>34.43199999999964</c:v>
                </c:pt>
                <c:pt idx="4305">
                  <c:v>34.439999999999642</c:v>
                </c:pt>
                <c:pt idx="4306">
                  <c:v>34.447999999999645</c:v>
                </c:pt>
                <c:pt idx="4307">
                  <c:v>34.455999999999655</c:v>
                </c:pt>
                <c:pt idx="4308">
                  <c:v>34.463999999999658</c:v>
                </c:pt>
                <c:pt idx="4309">
                  <c:v>34.471999999999653</c:v>
                </c:pt>
                <c:pt idx="4310">
                  <c:v>34.479999999999656</c:v>
                </c:pt>
                <c:pt idx="4311">
                  <c:v>34.487999999999658</c:v>
                </c:pt>
                <c:pt idx="4312">
                  <c:v>34.495999999999668</c:v>
                </c:pt>
                <c:pt idx="4313">
                  <c:v>34.503999999999678</c:v>
                </c:pt>
                <c:pt idx="4314">
                  <c:v>34.511999999999674</c:v>
                </c:pt>
                <c:pt idx="4315">
                  <c:v>34.519999999999676</c:v>
                </c:pt>
                <c:pt idx="4316">
                  <c:v>34.527999999999686</c:v>
                </c:pt>
                <c:pt idx="4317">
                  <c:v>34.535999999999689</c:v>
                </c:pt>
                <c:pt idx="4318">
                  <c:v>34.543999999999691</c:v>
                </c:pt>
                <c:pt idx="4319">
                  <c:v>34.551999999999694</c:v>
                </c:pt>
                <c:pt idx="4320">
                  <c:v>34.559999999999711</c:v>
                </c:pt>
                <c:pt idx="4321">
                  <c:v>34.567999999999714</c:v>
                </c:pt>
                <c:pt idx="4322">
                  <c:v>34.575999999999716</c:v>
                </c:pt>
                <c:pt idx="4323">
                  <c:v>34.583999999999712</c:v>
                </c:pt>
                <c:pt idx="4324">
                  <c:v>34.591999999999722</c:v>
                </c:pt>
                <c:pt idx="4325">
                  <c:v>34.599999999999724</c:v>
                </c:pt>
                <c:pt idx="4326">
                  <c:v>34.607999999999727</c:v>
                </c:pt>
                <c:pt idx="4327">
                  <c:v>34.615999999999737</c:v>
                </c:pt>
                <c:pt idx="4328">
                  <c:v>34.623999999999739</c:v>
                </c:pt>
                <c:pt idx="4329">
                  <c:v>34.631999999999742</c:v>
                </c:pt>
                <c:pt idx="4330">
                  <c:v>34.639999999999745</c:v>
                </c:pt>
                <c:pt idx="4331">
                  <c:v>34.647999999999747</c:v>
                </c:pt>
                <c:pt idx="4332">
                  <c:v>34.65599999999975</c:v>
                </c:pt>
                <c:pt idx="4333">
                  <c:v>34.66399999999976</c:v>
                </c:pt>
                <c:pt idx="4334">
                  <c:v>34.671999999999763</c:v>
                </c:pt>
                <c:pt idx="4335">
                  <c:v>34.679999999999765</c:v>
                </c:pt>
                <c:pt idx="4336">
                  <c:v>34.687999999999761</c:v>
                </c:pt>
                <c:pt idx="4337">
                  <c:v>34.695999999999771</c:v>
                </c:pt>
                <c:pt idx="4338">
                  <c:v>34.703999999999773</c:v>
                </c:pt>
                <c:pt idx="4339">
                  <c:v>34.711999999999769</c:v>
                </c:pt>
                <c:pt idx="4340">
                  <c:v>34.719999999999779</c:v>
                </c:pt>
                <c:pt idx="4341">
                  <c:v>34.727999999999788</c:v>
                </c:pt>
                <c:pt idx="4342">
                  <c:v>34.735999999999798</c:v>
                </c:pt>
                <c:pt idx="4343">
                  <c:v>34.743999999999794</c:v>
                </c:pt>
                <c:pt idx="4344">
                  <c:v>34.751999999999789</c:v>
                </c:pt>
                <c:pt idx="4345">
                  <c:v>34.759999999999799</c:v>
                </c:pt>
                <c:pt idx="4346">
                  <c:v>34.767999999999809</c:v>
                </c:pt>
                <c:pt idx="4347">
                  <c:v>34.775999999999812</c:v>
                </c:pt>
                <c:pt idx="4348">
                  <c:v>34.783999999999807</c:v>
                </c:pt>
                <c:pt idx="4349">
                  <c:v>34.791999999999817</c:v>
                </c:pt>
                <c:pt idx="4350">
                  <c:v>34.79999999999982</c:v>
                </c:pt>
                <c:pt idx="4351">
                  <c:v>34.807999999999815</c:v>
                </c:pt>
                <c:pt idx="4352">
                  <c:v>34.815999999999818</c:v>
                </c:pt>
                <c:pt idx="4353">
                  <c:v>34.823999999999828</c:v>
                </c:pt>
                <c:pt idx="4354">
                  <c:v>34.831999999999823</c:v>
                </c:pt>
                <c:pt idx="4355">
                  <c:v>34.839999999999833</c:v>
                </c:pt>
                <c:pt idx="4356">
                  <c:v>34.847999999999828</c:v>
                </c:pt>
                <c:pt idx="4357">
                  <c:v>34.855999999999838</c:v>
                </c:pt>
                <c:pt idx="4358">
                  <c:v>34.863999999999848</c:v>
                </c:pt>
                <c:pt idx="4359">
                  <c:v>34.871999999999851</c:v>
                </c:pt>
                <c:pt idx="4360">
                  <c:v>34.879999999999853</c:v>
                </c:pt>
                <c:pt idx="4361">
                  <c:v>34.887999999999849</c:v>
                </c:pt>
                <c:pt idx="4362">
                  <c:v>34.895999999999859</c:v>
                </c:pt>
                <c:pt idx="4363">
                  <c:v>34.903999999999861</c:v>
                </c:pt>
                <c:pt idx="4364">
                  <c:v>34.911999999999864</c:v>
                </c:pt>
                <c:pt idx="4365">
                  <c:v>34.919999999999867</c:v>
                </c:pt>
                <c:pt idx="4366">
                  <c:v>34.927999999999869</c:v>
                </c:pt>
                <c:pt idx="4367">
                  <c:v>34.935999999999879</c:v>
                </c:pt>
                <c:pt idx="4368">
                  <c:v>34.943999999999882</c:v>
                </c:pt>
                <c:pt idx="4369">
                  <c:v>34.951999999999877</c:v>
                </c:pt>
                <c:pt idx="4370">
                  <c:v>34.95999999999988</c:v>
                </c:pt>
                <c:pt idx="4371">
                  <c:v>34.967999999999883</c:v>
                </c:pt>
                <c:pt idx="4372">
                  <c:v>34.9759999999999</c:v>
                </c:pt>
                <c:pt idx="4373">
                  <c:v>34.983999999999902</c:v>
                </c:pt>
                <c:pt idx="4374">
                  <c:v>34.991999999999905</c:v>
                </c:pt>
                <c:pt idx="4375">
                  <c:v>34.999999999999908</c:v>
                </c:pt>
                <c:pt idx="4376">
                  <c:v>35.007999999999903</c:v>
                </c:pt>
                <c:pt idx="4377">
                  <c:v>35.015999999999913</c:v>
                </c:pt>
                <c:pt idx="4378">
                  <c:v>35.023999999999916</c:v>
                </c:pt>
                <c:pt idx="4379">
                  <c:v>35.031999999999918</c:v>
                </c:pt>
                <c:pt idx="4380">
                  <c:v>35.039999999999928</c:v>
                </c:pt>
                <c:pt idx="4381">
                  <c:v>35.047999999999931</c:v>
                </c:pt>
                <c:pt idx="4382">
                  <c:v>35.055999999999933</c:v>
                </c:pt>
                <c:pt idx="4383">
                  <c:v>35.063999999999936</c:v>
                </c:pt>
                <c:pt idx="4384">
                  <c:v>35.071999999999932</c:v>
                </c:pt>
                <c:pt idx="4385">
                  <c:v>35.079999999999941</c:v>
                </c:pt>
                <c:pt idx="4386">
                  <c:v>35.087999999999937</c:v>
                </c:pt>
                <c:pt idx="4387">
                  <c:v>35.095999999999961</c:v>
                </c:pt>
                <c:pt idx="4388">
                  <c:v>35.103999999999957</c:v>
                </c:pt>
                <c:pt idx="4389">
                  <c:v>35.111999999999952</c:v>
                </c:pt>
                <c:pt idx="4390">
                  <c:v>35.119999999999962</c:v>
                </c:pt>
                <c:pt idx="4391">
                  <c:v>35.127999999999965</c:v>
                </c:pt>
                <c:pt idx="4392">
                  <c:v>35.135999999999967</c:v>
                </c:pt>
                <c:pt idx="4393">
                  <c:v>35.143999999999963</c:v>
                </c:pt>
                <c:pt idx="4394">
                  <c:v>35.151999999999965</c:v>
                </c:pt>
                <c:pt idx="4395">
                  <c:v>35.159999999999982</c:v>
                </c:pt>
                <c:pt idx="4396">
                  <c:v>35.167999999999985</c:v>
                </c:pt>
                <c:pt idx="4397">
                  <c:v>35.175999999999988</c:v>
                </c:pt>
                <c:pt idx="4398">
                  <c:v>35.183999999999983</c:v>
                </c:pt>
                <c:pt idx="4399">
                  <c:v>35.191999999999993</c:v>
                </c:pt>
                <c:pt idx="4400">
                  <c:v>35.199999999999996</c:v>
                </c:pt>
                <c:pt idx="4401">
                  <c:v>35.207999999999998</c:v>
                </c:pt>
                <c:pt idx="4402">
                  <c:v>35.216000000000008</c:v>
                </c:pt>
                <c:pt idx="4403">
                  <c:v>35.224000000000011</c:v>
                </c:pt>
                <c:pt idx="4404">
                  <c:v>35.232000000000014</c:v>
                </c:pt>
                <c:pt idx="4405">
                  <c:v>35.240000000000009</c:v>
                </c:pt>
                <c:pt idx="4406">
                  <c:v>35.248000000000012</c:v>
                </c:pt>
                <c:pt idx="4407">
                  <c:v>35.256000000000014</c:v>
                </c:pt>
                <c:pt idx="4408">
                  <c:v>35.264000000000017</c:v>
                </c:pt>
                <c:pt idx="4409">
                  <c:v>35.272000000000027</c:v>
                </c:pt>
                <c:pt idx="4410">
                  <c:v>35.28000000000003</c:v>
                </c:pt>
                <c:pt idx="4411">
                  <c:v>35.288000000000032</c:v>
                </c:pt>
                <c:pt idx="4412">
                  <c:v>35.296000000000042</c:v>
                </c:pt>
                <c:pt idx="4413">
                  <c:v>35.30400000000003</c:v>
                </c:pt>
                <c:pt idx="4414">
                  <c:v>35.31200000000004</c:v>
                </c:pt>
                <c:pt idx="4415">
                  <c:v>35.320000000000043</c:v>
                </c:pt>
                <c:pt idx="4416">
                  <c:v>35.328000000000053</c:v>
                </c:pt>
                <c:pt idx="4417">
                  <c:v>35.336000000000048</c:v>
                </c:pt>
                <c:pt idx="4418">
                  <c:v>35.344000000000051</c:v>
                </c:pt>
                <c:pt idx="4419">
                  <c:v>35.352000000000054</c:v>
                </c:pt>
                <c:pt idx="4420">
                  <c:v>35.360000000000056</c:v>
                </c:pt>
                <c:pt idx="4421">
                  <c:v>35.368000000000066</c:v>
                </c:pt>
                <c:pt idx="4422">
                  <c:v>35.376000000000062</c:v>
                </c:pt>
                <c:pt idx="4423">
                  <c:v>35.384000000000064</c:v>
                </c:pt>
                <c:pt idx="4424">
                  <c:v>35.392000000000081</c:v>
                </c:pt>
                <c:pt idx="4425">
                  <c:v>35.400000000000077</c:v>
                </c:pt>
                <c:pt idx="4426">
                  <c:v>35.408000000000087</c:v>
                </c:pt>
                <c:pt idx="4427">
                  <c:v>35.416000000000082</c:v>
                </c:pt>
                <c:pt idx="4428">
                  <c:v>35.424000000000092</c:v>
                </c:pt>
                <c:pt idx="4429">
                  <c:v>35.432000000000102</c:v>
                </c:pt>
                <c:pt idx="4430">
                  <c:v>35.440000000000097</c:v>
                </c:pt>
                <c:pt idx="4431">
                  <c:v>35.4480000000001</c:v>
                </c:pt>
                <c:pt idx="4432">
                  <c:v>35.456000000000095</c:v>
                </c:pt>
                <c:pt idx="4433">
                  <c:v>35.464000000000105</c:v>
                </c:pt>
                <c:pt idx="4434">
                  <c:v>35.472000000000115</c:v>
                </c:pt>
                <c:pt idx="4435">
                  <c:v>35.480000000000111</c:v>
                </c:pt>
                <c:pt idx="4436">
                  <c:v>35.48800000000012</c:v>
                </c:pt>
                <c:pt idx="4437">
                  <c:v>35.496000000000123</c:v>
                </c:pt>
                <c:pt idx="4438">
                  <c:v>35.504000000000126</c:v>
                </c:pt>
                <c:pt idx="4439">
                  <c:v>35.512000000000128</c:v>
                </c:pt>
                <c:pt idx="4440">
                  <c:v>35.520000000000131</c:v>
                </c:pt>
                <c:pt idx="4441">
                  <c:v>35.528000000000148</c:v>
                </c:pt>
                <c:pt idx="4442">
                  <c:v>35.536000000000143</c:v>
                </c:pt>
                <c:pt idx="4443">
                  <c:v>35.544000000000146</c:v>
                </c:pt>
                <c:pt idx="4444">
                  <c:v>35.552000000000149</c:v>
                </c:pt>
                <c:pt idx="4445">
                  <c:v>35.560000000000151</c:v>
                </c:pt>
                <c:pt idx="4446">
                  <c:v>35.568000000000161</c:v>
                </c:pt>
                <c:pt idx="4447">
                  <c:v>35.576000000000157</c:v>
                </c:pt>
                <c:pt idx="4448">
                  <c:v>35.58400000000016</c:v>
                </c:pt>
                <c:pt idx="4449">
                  <c:v>35.592000000000169</c:v>
                </c:pt>
                <c:pt idx="4450">
                  <c:v>35.600000000000172</c:v>
                </c:pt>
                <c:pt idx="4451">
                  <c:v>35.608000000000182</c:v>
                </c:pt>
                <c:pt idx="4452">
                  <c:v>35.616000000000177</c:v>
                </c:pt>
                <c:pt idx="4453">
                  <c:v>35.62400000000018</c:v>
                </c:pt>
                <c:pt idx="4454">
                  <c:v>35.632000000000183</c:v>
                </c:pt>
                <c:pt idx="4455">
                  <c:v>35.640000000000192</c:v>
                </c:pt>
                <c:pt idx="4456">
                  <c:v>35.648000000000202</c:v>
                </c:pt>
                <c:pt idx="4457">
                  <c:v>35.656000000000198</c:v>
                </c:pt>
                <c:pt idx="4458">
                  <c:v>35.6640000000002</c:v>
                </c:pt>
                <c:pt idx="4459">
                  <c:v>35.672000000000203</c:v>
                </c:pt>
                <c:pt idx="4460">
                  <c:v>35.680000000000206</c:v>
                </c:pt>
                <c:pt idx="4461">
                  <c:v>35.688000000000208</c:v>
                </c:pt>
                <c:pt idx="4462">
                  <c:v>35.696000000000218</c:v>
                </c:pt>
                <c:pt idx="4463">
                  <c:v>35.704000000000221</c:v>
                </c:pt>
                <c:pt idx="4464">
                  <c:v>35.712000000000231</c:v>
                </c:pt>
                <c:pt idx="4465">
                  <c:v>35.720000000000233</c:v>
                </c:pt>
                <c:pt idx="4466">
                  <c:v>35.728000000000236</c:v>
                </c:pt>
                <c:pt idx="4467">
                  <c:v>35.736000000000232</c:v>
                </c:pt>
                <c:pt idx="4468">
                  <c:v>35.744000000000234</c:v>
                </c:pt>
                <c:pt idx="4469">
                  <c:v>35.752000000000251</c:v>
                </c:pt>
                <c:pt idx="4470">
                  <c:v>35.760000000000254</c:v>
                </c:pt>
                <c:pt idx="4471">
                  <c:v>35.768000000000256</c:v>
                </c:pt>
                <c:pt idx="4472">
                  <c:v>35.776000000000252</c:v>
                </c:pt>
                <c:pt idx="4473">
                  <c:v>35.784000000000255</c:v>
                </c:pt>
                <c:pt idx="4474">
                  <c:v>35.792000000000264</c:v>
                </c:pt>
                <c:pt idx="4475">
                  <c:v>35.800000000000253</c:v>
                </c:pt>
                <c:pt idx="4476">
                  <c:v>35.80800000000027</c:v>
                </c:pt>
                <c:pt idx="4477">
                  <c:v>35.816000000000265</c:v>
                </c:pt>
                <c:pt idx="4478">
                  <c:v>35.824000000000275</c:v>
                </c:pt>
                <c:pt idx="4479">
                  <c:v>35.832000000000278</c:v>
                </c:pt>
                <c:pt idx="4480">
                  <c:v>35.840000000000273</c:v>
                </c:pt>
                <c:pt idx="4481">
                  <c:v>35.848000000000276</c:v>
                </c:pt>
                <c:pt idx="4482">
                  <c:v>35.856000000000279</c:v>
                </c:pt>
                <c:pt idx="4483">
                  <c:v>35.864000000000296</c:v>
                </c:pt>
                <c:pt idx="4484">
                  <c:v>35.872000000000298</c:v>
                </c:pt>
                <c:pt idx="4485">
                  <c:v>35.880000000000294</c:v>
                </c:pt>
                <c:pt idx="4486">
                  <c:v>35.888000000000304</c:v>
                </c:pt>
                <c:pt idx="4487">
                  <c:v>35.896000000000306</c:v>
                </c:pt>
                <c:pt idx="4488">
                  <c:v>35.904000000000302</c:v>
                </c:pt>
                <c:pt idx="4489">
                  <c:v>35.912000000000305</c:v>
                </c:pt>
                <c:pt idx="4490">
                  <c:v>35.920000000000321</c:v>
                </c:pt>
                <c:pt idx="4491">
                  <c:v>35.928000000000331</c:v>
                </c:pt>
                <c:pt idx="4492">
                  <c:v>35.936000000000327</c:v>
                </c:pt>
                <c:pt idx="4493">
                  <c:v>35.944000000000322</c:v>
                </c:pt>
                <c:pt idx="4494">
                  <c:v>35.952000000000325</c:v>
                </c:pt>
                <c:pt idx="4495">
                  <c:v>35.960000000000335</c:v>
                </c:pt>
                <c:pt idx="4496">
                  <c:v>35.968000000000337</c:v>
                </c:pt>
                <c:pt idx="4497">
                  <c:v>35.976000000000347</c:v>
                </c:pt>
                <c:pt idx="4498">
                  <c:v>35.984000000000343</c:v>
                </c:pt>
                <c:pt idx="4499">
                  <c:v>35.992000000000353</c:v>
                </c:pt>
                <c:pt idx="4500">
                  <c:v>36.000000000000355</c:v>
                </c:pt>
                <c:pt idx="4501">
                  <c:v>36.008000000000358</c:v>
                </c:pt>
                <c:pt idx="4502">
                  <c:v>36.016000000000354</c:v>
                </c:pt>
                <c:pt idx="4503">
                  <c:v>36.024000000000356</c:v>
                </c:pt>
                <c:pt idx="4504">
                  <c:v>36.032000000000366</c:v>
                </c:pt>
                <c:pt idx="4505">
                  <c:v>36.040000000000376</c:v>
                </c:pt>
                <c:pt idx="4506">
                  <c:v>36.048000000000378</c:v>
                </c:pt>
                <c:pt idx="4507">
                  <c:v>36.056000000000374</c:v>
                </c:pt>
                <c:pt idx="4508">
                  <c:v>36.064000000000384</c:v>
                </c:pt>
                <c:pt idx="4509">
                  <c:v>36.072000000000386</c:v>
                </c:pt>
                <c:pt idx="4510">
                  <c:v>36.080000000000382</c:v>
                </c:pt>
                <c:pt idx="4511">
                  <c:v>36.088000000000392</c:v>
                </c:pt>
                <c:pt idx="4512">
                  <c:v>36.096000000000402</c:v>
                </c:pt>
                <c:pt idx="4513">
                  <c:v>36.104000000000404</c:v>
                </c:pt>
                <c:pt idx="4514">
                  <c:v>36.112000000000407</c:v>
                </c:pt>
                <c:pt idx="4515">
                  <c:v>36.12000000000041</c:v>
                </c:pt>
                <c:pt idx="4516">
                  <c:v>36.128000000000412</c:v>
                </c:pt>
                <c:pt idx="4517">
                  <c:v>36.136000000000415</c:v>
                </c:pt>
                <c:pt idx="4518">
                  <c:v>36.14400000000041</c:v>
                </c:pt>
                <c:pt idx="4519">
                  <c:v>36.15200000000042</c:v>
                </c:pt>
                <c:pt idx="4520">
                  <c:v>36.160000000000423</c:v>
                </c:pt>
                <c:pt idx="4521">
                  <c:v>36.168000000000433</c:v>
                </c:pt>
                <c:pt idx="4522">
                  <c:v>36.176000000000435</c:v>
                </c:pt>
                <c:pt idx="4523">
                  <c:v>36.184000000000431</c:v>
                </c:pt>
                <c:pt idx="4524">
                  <c:v>36.192000000000448</c:v>
                </c:pt>
                <c:pt idx="4525">
                  <c:v>36.200000000000443</c:v>
                </c:pt>
                <c:pt idx="4526">
                  <c:v>36.208000000000453</c:v>
                </c:pt>
                <c:pt idx="4527">
                  <c:v>36.216000000000449</c:v>
                </c:pt>
                <c:pt idx="4528">
                  <c:v>36.224000000000451</c:v>
                </c:pt>
                <c:pt idx="4529">
                  <c:v>36.232000000000461</c:v>
                </c:pt>
                <c:pt idx="4530">
                  <c:v>36.240000000000464</c:v>
                </c:pt>
                <c:pt idx="4531">
                  <c:v>36.248000000000467</c:v>
                </c:pt>
                <c:pt idx="4532">
                  <c:v>36.256000000000462</c:v>
                </c:pt>
                <c:pt idx="4533">
                  <c:v>36.264000000000472</c:v>
                </c:pt>
                <c:pt idx="4534">
                  <c:v>36.272000000000482</c:v>
                </c:pt>
                <c:pt idx="4535">
                  <c:v>36.280000000000477</c:v>
                </c:pt>
                <c:pt idx="4536">
                  <c:v>36.28800000000048</c:v>
                </c:pt>
                <c:pt idx="4537">
                  <c:v>36.296000000000497</c:v>
                </c:pt>
                <c:pt idx="4538">
                  <c:v>36.304000000000485</c:v>
                </c:pt>
                <c:pt idx="4539">
                  <c:v>36.312000000000495</c:v>
                </c:pt>
                <c:pt idx="4540">
                  <c:v>36.320000000000498</c:v>
                </c:pt>
                <c:pt idx="4541">
                  <c:v>36.3280000000005</c:v>
                </c:pt>
                <c:pt idx="4542">
                  <c:v>36.336000000000496</c:v>
                </c:pt>
                <c:pt idx="4543">
                  <c:v>36.344000000000499</c:v>
                </c:pt>
                <c:pt idx="4544">
                  <c:v>36.352000000000508</c:v>
                </c:pt>
                <c:pt idx="4545">
                  <c:v>36.360000000000511</c:v>
                </c:pt>
                <c:pt idx="4546">
                  <c:v>36.368000000000521</c:v>
                </c:pt>
                <c:pt idx="4547">
                  <c:v>36.376000000000516</c:v>
                </c:pt>
                <c:pt idx="4548">
                  <c:v>36.384000000000519</c:v>
                </c:pt>
                <c:pt idx="4549">
                  <c:v>36.392000000000529</c:v>
                </c:pt>
                <c:pt idx="4550">
                  <c:v>36.400000000000524</c:v>
                </c:pt>
                <c:pt idx="4551">
                  <c:v>36.408000000000541</c:v>
                </c:pt>
                <c:pt idx="4552">
                  <c:v>36.416000000000544</c:v>
                </c:pt>
                <c:pt idx="4553">
                  <c:v>36.424000000000547</c:v>
                </c:pt>
                <c:pt idx="4554">
                  <c:v>36.432000000000549</c:v>
                </c:pt>
                <c:pt idx="4555">
                  <c:v>36.440000000000545</c:v>
                </c:pt>
                <c:pt idx="4556">
                  <c:v>36.448000000000555</c:v>
                </c:pt>
                <c:pt idx="4557">
                  <c:v>36.45600000000055</c:v>
                </c:pt>
                <c:pt idx="4558">
                  <c:v>36.464000000000553</c:v>
                </c:pt>
                <c:pt idx="4559">
                  <c:v>36.47200000000057</c:v>
                </c:pt>
                <c:pt idx="4560">
                  <c:v>36.480000000000565</c:v>
                </c:pt>
                <c:pt idx="4561">
                  <c:v>36.488000000000575</c:v>
                </c:pt>
                <c:pt idx="4562">
                  <c:v>36.496000000000578</c:v>
                </c:pt>
                <c:pt idx="4563">
                  <c:v>36.504000000000573</c:v>
                </c:pt>
                <c:pt idx="4564">
                  <c:v>36.512000000000576</c:v>
                </c:pt>
                <c:pt idx="4565">
                  <c:v>36.520000000000586</c:v>
                </c:pt>
                <c:pt idx="4566">
                  <c:v>36.528000000000603</c:v>
                </c:pt>
                <c:pt idx="4567">
                  <c:v>36.536000000000598</c:v>
                </c:pt>
                <c:pt idx="4568">
                  <c:v>36.544000000000594</c:v>
                </c:pt>
                <c:pt idx="4569">
                  <c:v>36.552000000000604</c:v>
                </c:pt>
                <c:pt idx="4570">
                  <c:v>36.560000000000606</c:v>
                </c:pt>
                <c:pt idx="4571">
                  <c:v>36.568000000000609</c:v>
                </c:pt>
                <c:pt idx="4572">
                  <c:v>36.576000000000604</c:v>
                </c:pt>
                <c:pt idx="4573">
                  <c:v>36.584000000000614</c:v>
                </c:pt>
                <c:pt idx="4574">
                  <c:v>36.592000000000631</c:v>
                </c:pt>
                <c:pt idx="4575">
                  <c:v>36.600000000000627</c:v>
                </c:pt>
                <c:pt idx="4576">
                  <c:v>36.608000000000629</c:v>
                </c:pt>
                <c:pt idx="4577">
                  <c:v>36.616000000000625</c:v>
                </c:pt>
                <c:pt idx="4578">
                  <c:v>36.624000000000635</c:v>
                </c:pt>
                <c:pt idx="4579">
                  <c:v>36.632000000000637</c:v>
                </c:pt>
                <c:pt idx="4580">
                  <c:v>36.640000000000647</c:v>
                </c:pt>
                <c:pt idx="4581">
                  <c:v>36.64800000000065</c:v>
                </c:pt>
                <c:pt idx="4582">
                  <c:v>36.656000000000645</c:v>
                </c:pt>
                <c:pt idx="4583">
                  <c:v>36.664000000000655</c:v>
                </c:pt>
                <c:pt idx="4584">
                  <c:v>36.672000000000658</c:v>
                </c:pt>
                <c:pt idx="4585">
                  <c:v>36.680000000000653</c:v>
                </c:pt>
                <c:pt idx="4586">
                  <c:v>36.688000000000656</c:v>
                </c:pt>
                <c:pt idx="4587">
                  <c:v>36.696000000000673</c:v>
                </c:pt>
                <c:pt idx="4588">
                  <c:v>36.704000000000676</c:v>
                </c:pt>
                <c:pt idx="4589">
                  <c:v>36.712000000000678</c:v>
                </c:pt>
                <c:pt idx="4590">
                  <c:v>36.720000000000681</c:v>
                </c:pt>
                <c:pt idx="4591">
                  <c:v>36.728000000000691</c:v>
                </c:pt>
                <c:pt idx="4592">
                  <c:v>36.736000000000686</c:v>
                </c:pt>
                <c:pt idx="4593">
                  <c:v>36.744000000000682</c:v>
                </c:pt>
                <c:pt idx="4594">
                  <c:v>36.752000000000699</c:v>
                </c:pt>
                <c:pt idx="4595">
                  <c:v>36.760000000000709</c:v>
                </c:pt>
                <c:pt idx="4596">
                  <c:v>36.768000000000718</c:v>
                </c:pt>
                <c:pt idx="4597">
                  <c:v>36.776000000000714</c:v>
                </c:pt>
                <c:pt idx="4598">
                  <c:v>36.784000000000709</c:v>
                </c:pt>
                <c:pt idx="4599">
                  <c:v>36.792000000000719</c:v>
                </c:pt>
                <c:pt idx="4600">
                  <c:v>36.800000000000715</c:v>
                </c:pt>
                <c:pt idx="4601">
                  <c:v>36.808000000000732</c:v>
                </c:pt>
                <c:pt idx="4602">
                  <c:v>36.816000000000727</c:v>
                </c:pt>
                <c:pt idx="4603">
                  <c:v>36.82400000000073</c:v>
                </c:pt>
                <c:pt idx="4604">
                  <c:v>36.832000000000733</c:v>
                </c:pt>
                <c:pt idx="4605">
                  <c:v>36.840000000000735</c:v>
                </c:pt>
                <c:pt idx="4606">
                  <c:v>36.848000000000738</c:v>
                </c:pt>
                <c:pt idx="4607">
                  <c:v>36.856000000000741</c:v>
                </c:pt>
                <c:pt idx="4608">
                  <c:v>36.86400000000075</c:v>
                </c:pt>
                <c:pt idx="4609">
                  <c:v>36.872000000000753</c:v>
                </c:pt>
                <c:pt idx="4610">
                  <c:v>36.880000000000756</c:v>
                </c:pt>
                <c:pt idx="4611">
                  <c:v>36.888000000000758</c:v>
                </c:pt>
                <c:pt idx="4612">
                  <c:v>36.896000000000761</c:v>
                </c:pt>
                <c:pt idx="4613">
                  <c:v>36.904000000000764</c:v>
                </c:pt>
                <c:pt idx="4614">
                  <c:v>36.912000000000766</c:v>
                </c:pt>
                <c:pt idx="4615">
                  <c:v>36.920000000000783</c:v>
                </c:pt>
                <c:pt idx="4616">
                  <c:v>36.928000000000786</c:v>
                </c:pt>
                <c:pt idx="4617">
                  <c:v>36.936000000000782</c:v>
                </c:pt>
                <c:pt idx="4618">
                  <c:v>36.944000000000784</c:v>
                </c:pt>
                <c:pt idx="4619">
                  <c:v>36.952000000000787</c:v>
                </c:pt>
                <c:pt idx="4620">
                  <c:v>36.960000000000797</c:v>
                </c:pt>
                <c:pt idx="4621">
                  <c:v>36.968000000000799</c:v>
                </c:pt>
                <c:pt idx="4622">
                  <c:v>36.976000000000802</c:v>
                </c:pt>
                <c:pt idx="4623">
                  <c:v>36.984000000000805</c:v>
                </c:pt>
                <c:pt idx="4624">
                  <c:v>36.992000000000814</c:v>
                </c:pt>
                <c:pt idx="4625">
                  <c:v>37.00000000000081</c:v>
                </c:pt>
                <c:pt idx="4626">
                  <c:v>37.008000000000813</c:v>
                </c:pt>
                <c:pt idx="4627">
                  <c:v>37.016000000000815</c:v>
                </c:pt>
                <c:pt idx="4628">
                  <c:v>37.024000000000818</c:v>
                </c:pt>
                <c:pt idx="4629">
                  <c:v>37.032000000000835</c:v>
                </c:pt>
                <c:pt idx="4630">
                  <c:v>37.04000000000083</c:v>
                </c:pt>
                <c:pt idx="4631">
                  <c:v>37.048000000000833</c:v>
                </c:pt>
                <c:pt idx="4632">
                  <c:v>37.056000000000836</c:v>
                </c:pt>
                <c:pt idx="4633">
                  <c:v>37.064000000000838</c:v>
                </c:pt>
                <c:pt idx="4634">
                  <c:v>37.072000000000848</c:v>
                </c:pt>
                <c:pt idx="4635">
                  <c:v>37.080000000000851</c:v>
                </c:pt>
                <c:pt idx="4636">
                  <c:v>37.088000000000854</c:v>
                </c:pt>
                <c:pt idx="4637">
                  <c:v>37.096000000000863</c:v>
                </c:pt>
                <c:pt idx="4638">
                  <c:v>37.104000000000859</c:v>
                </c:pt>
                <c:pt idx="4639">
                  <c:v>37.112000000000862</c:v>
                </c:pt>
                <c:pt idx="4640">
                  <c:v>37.120000000000871</c:v>
                </c:pt>
                <c:pt idx="4641">
                  <c:v>37.128000000000874</c:v>
                </c:pt>
                <c:pt idx="4642">
                  <c:v>37.136000000000877</c:v>
                </c:pt>
                <c:pt idx="4643">
                  <c:v>37.144000000000872</c:v>
                </c:pt>
                <c:pt idx="4644">
                  <c:v>37.152000000000882</c:v>
                </c:pt>
                <c:pt idx="4645">
                  <c:v>37.160000000000892</c:v>
                </c:pt>
                <c:pt idx="4646">
                  <c:v>37.168000000000895</c:v>
                </c:pt>
                <c:pt idx="4647">
                  <c:v>37.176000000000897</c:v>
                </c:pt>
                <c:pt idx="4648">
                  <c:v>37.184000000000893</c:v>
                </c:pt>
                <c:pt idx="4649">
                  <c:v>37.19200000000091</c:v>
                </c:pt>
                <c:pt idx="4650">
                  <c:v>37.200000000000905</c:v>
                </c:pt>
                <c:pt idx="4651">
                  <c:v>37.208000000000908</c:v>
                </c:pt>
                <c:pt idx="4652">
                  <c:v>37.216000000000903</c:v>
                </c:pt>
                <c:pt idx="4653">
                  <c:v>37.224000000000913</c:v>
                </c:pt>
                <c:pt idx="4654">
                  <c:v>37.232000000000923</c:v>
                </c:pt>
                <c:pt idx="4655">
                  <c:v>37.240000000000919</c:v>
                </c:pt>
                <c:pt idx="4656">
                  <c:v>37.248000000000928</c:v>
                </c:pt>
                <c:pt idx="4657">
                  <c:v>37.256000000000931</c:v>
                </c:pt>
                <c:pt idx="4658">
                  <c:v>37.264000000000934</c:v>
                </c:pt>
                <c:pt idx="4659">
                  <c:v>37.272000000000936</c:v>
                </c:pt>
                <c:pt idx="4660">
                  <c:v>37.280000000000939</c:v>
                </c:pt>
                <c:pt idx="4661">
                  <c:v>37.288000000000949</c:v>
                </c:pt>
                <c:pt idx="4662">
                  <c:v>37.296000000000959</c:v>
                </c:pt>
                <c:pt idx="4663">
                  <c:v>37.304000000000947</c:v>
                </c:pt>
                <c:pt idx="4664">
                  <c:v>37.31200000000095</c:v>
                </c:pt>
                <c:pt idx="4665">
                  <c:v>37.320000000000952</c:v>
                </c:pt>
                <c:pt idx="4666">
                  <c:v>37.328000000000962</c:v>
                </c:pt>
                <c:pt idx="4667">
                  <c:v>37.336000000000958</c:v>
                </c:pt>
                <c:pt idx="4668">
                  <c:v>37.34400000000096</c:v>
                </c:pt>
                <c:pt idx="4669">
                  <c:v>37.35200000000097</c:v>
                </c:pt>
                <c:pt idx="4670">
                  <c:v>37.360000000000973</c:v>
                </c:pt>
                <c:pt idx="4671">
                  <c:v>37.368000000000983</c:v>
                </c:pt>
                <c:pt idx="4672">
                  <c:v>37.376000000000978</c:v>
                </c:pt>
                <c:pt idx="4673">
                  <c:v>37.384000000000974</c:v>
                </c:pt>
                <c:pt idx="4674">
                  <c:v>37.392000000000991</c:v>
                </c:pt>
                <c:pt idx="4675">
                  <c:v>37.400000000000986</c:v>
                </c:pt>
                <c:pt idx="4676">
                  <c:v>37.408000000001003</c:v>
                </c:pt>
                <c:pt idx="4677">
                  <c:v>37.416000000000999</c:v>
                </c:pt>
                <c:pt idx="4678">
                  <c:v>37.424000000001001</c:v>
                </c:pt>
                <c:pt idx="4679">
                  <c:v>37.432000000001011</c:v>
                </c:pt>
                <c:pt idx="4680">
                  <c:v>37.440000000001007</c:v>
                </c:pt>
                <c:pt idx="4681">
                  <c:v>37.448000000001009</c:v>
                </c:pt>
                <c:pt idx="4682">
                  <c:v>37.456000000001005</c:v>
                </c:pt>
                <c:pt idx="4683">
                  <c:v>37.464000000001015</c:v>
                </c:pt>
                <c:pt idx="4684">
                  <c:v>37.472000000001032</c:v>
                </c:pt>
                <c:pt idx="4685">
                  <c:v>37.480000000001027</c:v>
                </c:pt>
                <c:pt idx="4686">
                  <c:v>37.48800000000103</c:v>
                </c:pt>
                <c:pt idx="4687">
                  <c:v>37.496000000001033</c:v>
                </c:pt>
                <c:pt idx="4688">
                  <c:v>37.504000000001035</c:v>
                </c:pt>
                <c:pt idx="4689">
                  <c:v>37.512000000001038</c:v>
                </c:pt>
                <c:pt idx="4690">
                  <c:v>37.520000000001048</c:v>
                </c:pt>
                <c:pt idx="4691">
                  <c:v>37.528000000001057</c:v>
                </c:pt>
                <c:pt idx="4692">
                  <c:v>37.536000000001053</c:v>
                </c:pt>
                <c:pt idx="4693">
                  <c:v>37.544000000001056</c:v>
                </c:pt>
                <c:pt idx="4694">
                  <c:v>37.552000000001058</c:v>
                </c:pt>
                <c:pt idx="4695">
                  <c:v>37.560000000001061</c:v>
                </c:pt>
                <c:pt idx="4696">
                  <c:v>37.568000000001071</c:v>
                </c:pt>
                <c:pt idx="4697">
                  <c:v>37.576000000001066</c:v>
                </c:pt>
                <c:pt idx="4698">
                  <c:v>37.584000000001076</c:v>
                </c:pt>
                <c:pt idx="4699">
                  <c:v>37.592000000001086</c:v>
                </c:pt>
                <c:pt idx="4700">
                  <c:v>37.600000000001081</c:v>
                </c:pt>
                <c:pt idx="4701">
                  <c:v>37.608000000001091</c:v>
                </c:pt>
                <c:pt idx="4702">
                  <c:v>37.616000000001087</c:v>
                </c:pt>
                <c:pt idx="4703">
                  <c:v>37.624000000001089</c:v>
                </c:pt>
                <c:pt idx="4704">
                  <c:v>37.632000000001099</c:v>
                </c:pt>
                <c:pt idx="4705">
                  <c:v>37.640000000001102</c:v>
                </c:pt>
                <c:pt idx="4706">
                  <c:v>37.648000000001112</c:v>
                </c:pt>
                <c:pt idx="4707">
                  <c:v>37.656000000001107</c:v>
                </c:pt>
                <c:pt idx="4708">
                  <c:v>37.66400000000111</c:v>
                </c:pt>
                <c:pt idx="4709">
                  <c:v>37.672000000001113</c:v>
                </c:pt>
                <c:pt idx="4710">
                  <c:v>37.680000000001115</c:v>
                </c:pt>
                <c:pt idx="4711">
                  <c:v>37.688000000001118</c:v>
                </c:pt>
                <c:pt idx="4712">
                  <c:v>37.696000000001135</c:v>
                </c:pt>
                <c:pt idx="4713">
                  <c:v>37.70400000000113</c:v>
                </c:pt>
                <c:pt idx="4714">
                  <c:v>37.712000000001133</c:v>
                </c:pt>
                <c:pt idx="4715">
                  <c:v>37.720000000001143</c:v>
                </c:pt>
                <c:pt idx="4716">
                  <c:v>37.728000000001146</c:v>
                </c:pt>
                <c:pt idx="4717">
                  <c:v>37.736000000001148</c:v>
                </c:pt>
                <c:pt idx="4718">
                  <c:v>37.744000000001151</c:v>
                </c:pt>
                <c:pt idx="4719">
                  <c:v>37.752000000001161</c:v>
                </c:pt>
                <c:pt idx="4720">
                  <c:v>37.760000000001163</c:v>
                </c:pt>
                <c:pt idx="4721">
                  <c:v>37.768000000001166</c:v>
                </c:pt>
                <c:pt idx="4722">
                  <c:v>37.776000000001162</c:v>
                </c:pt>
                <c:pt idx="4723">
                  <c:v>37.784000000001164</c:v>
                </c:pt>
                <c:pt idx="4724">
                  <c:v>37.792000000001174</c:v>
                </c:pt>
                <c:pt idx="4725">
                  <c:v>37.80000000000117</c:v>
                </c:pt>
                <c:pt idx="4726">
                  <c:v>37.808000000001179</c:v>
                </c:pt>
                <c:pt idx="4727">
                  <c:v>37.816000000001175</c:v>
                </c:pt>
                <c:pt idx="4728">
                  <c:v>37.824000000001185</c:v>
                </c:pt>
                <c:pt idx="4729">
                  <c:v>37.832000000001187</c:v>
                </c:pt>
                <c:pt idx="4730">
                  <c:v>37.84000000000119</c:v>
                </c:pt>
                <c:pt idx="4731">
                  <c:v>37.848000000001193</c:v>
                </c:pt>
                <c:pt idx="4732">
                  <c:v>37.856000000001195</c:v>
                </c:pt>
                <c:pt idx="4733">
                  <c:v>37.864000000001205</c:v>
                </c:pt>
                <c:pt idx="4734">
                  <c:v>37.872000000001208</c:v>
                </c:pt>
                <c:pt idx="4735">
                  <c:v>37.880000000001203</c:v>
                </c:pt>
                <c:pt idx="4736">
                  <c:v>37.888000000001206</c:v>
                </c:pt>
                <c:pt idx="4737">
                  <c:v>37.896000000001216</c:v>
                </c:pt>
                <c:pt idx="4738">
                  <c:v>37.904000000001211</c:v>
                </c:pt>
                <c:pt idx="4739">
                  <c:v>37.912000000001221</c:v>
                </c:pt>
                <c:pt idx="4740">
                  <c:v>37.920000000001231</c:v>
                </c:pt>
                <c:pt idx="4741">
                  <c:v>37.928000000001241</c:v>
                </c:pt>
                <c:pt idx="4742">
                  <c:v>37.936000000001236</c:v>
                </c:pt>
                <c:pt idx="4743">
                  <c:v>37.944000000001232</c:v>
                </c:pt>
                <c:pt idx="4744">
                  <c:v>37.952000000001242</c:v>
                </c:pt>
                <c:pt idx="4745">
                  <c:v>37.960000000001251</c:v>
                </c:pt>
                <c:pt idx="4746">
                  <c:v>37.968000000001254</c:v>
                </c:pt>
                <c:pt idx="4747">
                  <c:v>37.976000000001257</c:v>
                </c:pt>
                <c:pt idx="4748">
                  <c:v>37.984000000001252</c:v>
                </c:pt>
                <c:pt idx="4749">
                  <c:v>37.992000000001262</c:v>
                </c:pt>
                <c:pt idx="4750">
                  <c:v>38.000000000001265</c:v>
                </c:pt>
                <c:pt idx="4751">
                  <c:v>38.008000000001267</c:v>
                </c:pt>
                <c:pt idx="4752">
                  <c:v>38.01600000000127</c:v>
                </c:pt>
                <c:pt idx="4753">
                  <c:v>38.024000000001273</c:v>
                </c:pt>
                <c:pt idx="4754">
                  <c:v>38.032000000001283</c:v>
                </c:pt>
                <c:pt idx="4755">
                  <c:v>38.040000000001285</c:v>
                </c:pt>
                <c:pt idx="4756">
                  <c:v>38.048000000001288</c:v>
                </c:pt>
                <c:pt idx="4757">
                  <c:v>38.056000000001291</c:v>
                </c:pt>
                <c:pt idx="4758">
                  <c:v>38.064000000001293</c:v>
                </c:pt>
                <c:pt idx="4759">
                  <c:v>38.072000000001303</c:v>
                </c:pt>
                <c:pt idx="4760">
                  <c:v>38.080000000001299</c:v>
                </c:pt>
                <c:pt idx="4761">
                  <c:v>38.088000000001301</c:v>
                </c:pt>
                <c:pt idx="4762">
                  <c:v>38.096000000001311</c:v>
                </c:pt>
                <c:pt idx="4763">
                  <c:v>38.104000000001314</c:v>
                </c:pt>
                <c:pt idx="4764">
                  <c:v>38.112000000001316</c:v>
                </c:pt>
                <c:pt idx="4765">
                  <c:v>38.120000000001319</c:v>
                </c:pt>
                <c:pt idx="4766">
                  <c:v>38.128000000001329</c:v>
                </c:pt>
                <c:pt idx="4767">
                  <c:v>38.136000000001332</c:v>
                </c:pt>
                <c:pt idx="4768">
                  <c:v>38.144000000001327</c:v>
                </c:pt>
                <c:pt idx="4769">
                  <c:v>38.15200000000133</c:v>
                </c:pt>
                <c:pt idx="4770">
                  <c:v>38.160000000001332</c:v>
                </c:pt>
                <c:pt idx="4771">
                  <c:v>38.168000000001349</c:v>
                </c:pt>
                <c:pt idx="4772">
                  <c:v>38.176000000001352</c:v>
                </c:pt>
                <c:pt idx="4773">
                  <c:v>38.184000000001348</c:v>
                </c:pt>
                <c:pt idx="4774">
                  <c:v>38.192000000001357</c:v>
                </c:pt>
                <c:pt idx="4775">
                  <c:v>38.200000000001353</c:v>
                </c:pt>
                <c:pt idx="4776">
                  <c:v>38.208000000001363</c:v>
                </c:pt>
                <c:pt idx="4777">
                  <c:v>38.216000000001358</c:v>
                </c:pt>
                <c:pt idx="4778">
                  <c:v>38.224000000001361</c:v>
                </c:pt>
                <c:pt idx="4779">
                  <c:v>38.232000000001378</c:v>
                </c:pt>
                <c:pt idx="4780">
                  <c:v>38.240000000001373</c:v>
                </c:pt>
                <c:pt idx="4781">
                  <c:v>38.248000000001383</c:v>
                </c:pt>
                <c:pt idx="4782">
                  <c:v>38.256000000001379</c:v>
                </c:pt>
                <c:pt idx="4783">
                  <c:v>38.264000000001381</c:v>
                </c:pt>
                <c:pt idx="4784">
                  <c:v>38.272000000001391</c:v>
                </c:pt>
                <c:pt idx="4785">
                  <c:v>38.280000000001387</c:v>
                </c:pt>
                <c:pt idx="4786">
                  <c:v>38.288000000001404</c:v>
                </c:pt>
                <c:pt idx="4787">
                  <c:v>38.296000000001406</c:v>
                </c:pt>
                <c:pt idx="4788">
                  <c:v>38.304000000001395</c:v>
                </c:pt>
                <c:pt idx="4789">
                  <c:v>38.312000000001404</c:v>
                </c:pt>
                <c:pt idx="4790">
                  <c:v>38.320000000001407</c:v>
                </c:pt>
                <c:pt idx="4791">
                  <c:v>38.32800000000141</c:v>
                </c:pt>
                <c:pt idx="4792">
                  <c:v>38.336000000001405</c:v>
                </c:pt>
                <c:pt idx="4793">
                  <c:v>38.344000000001415</c:v>
                </c:pt>
                <c:pt idx="4794">
                  <c:v>38.352000000001425</c:v>
                </c:pt>
                <c:pt idx="4795">
                  <c:v>38.360000000001428</c:v>
                </c:pt>
                <c:pt idx="4796">
                  <c:v>38.36800000000143</c:v>
                </c:pt>
                <c:pt idx="4797">
                  <c:v>38.376000000001426</c:v>
                </c:pt>
                <c:pt idx="4798">
                  <c:v>38.384000000001429</c:v>
                </c:pt>
                <c:pt idx="4799">
                  <c:v>38.392000000001438</c:v>
                </c:pt>
                <c:pt idx="4800">
                  <c:v>38.400000000001441</c:v>
                </c:pt>
                <c:pt idx="4801">
                  <c:v>38.408000000001451</c:v>
                </c:pt>
                <c:pt idx="4802">
                  <c:v>38.416000000001446</c:v>
                </c:pt>
                <c:pt idx="4803">
                  <c:v>38.424000000001456</c:v>
                </c:pt>
                <c:pt idx="4804">
                  <c:v>38.432000000001459</c:v>
                </c:pt>
                <c:pt idx="4805">
                  <c:v>38.440000000001454</c:v>
                </c:pt>
                <c:pt idx="4806">
                  <c:v>38.448000000001464</c:v>
                </c:pt>
                <c:pt idx="4807">
                  <c:v>38.45600000000146</c:v>
                </c:pt>
                <c:pt idx="4808">
                  <c:v>38.464000000001477</c:v>
                </c:pt>
                <c:pt idx="4809">
                  <c:v>38.472000000001479</c:v>
                </c:pt>
                <c:pt idx="4810">
                  <c:v>38.480000000001475</c:v>
                </c:pt>
                <c:pt idx="4811">
                  <c:v>38.488000000001485</c:v>
                </c:pt>
                <c:pt idx="4812">
                  <c:v>38.496000000001487</c:v>
                </c:pt>
                <c:pt idx="4813">
                  <c:v>38.50400000000149</c:v>
                </c:pt>
                <c:pt idx="4814">
                  <c:v>38.512000000001493</c:v>
                </c:pt>
                <c:pt idx="4815">
                  <c:v>38.520000000001502</c:v>
                </c:pt>
                <c:pt idx="4816">
                  <c:v>38.528000000001512</c:v>
                </c:pt>
                <c:pt idx="4817">
                  <c:v>38.536000000001508</c:v>
                </c:pt>
                <c:pt idx="4818">
                  <c:v>38.544000000001503</c:v>
                </c:pt>
                <c:pt idx="4819">
                  <c:v>38.552000000001506</c:v>
                </c:pt>
                <c:pt idx="4820">
                  <c:v>38.560000000001516</c:v>
                </c:pt>
                <c:pt idx="4821">
                  <c:v>38.568000000001518</c:v>
                </c:pt>
                <c:pt idx="4822">
                  <c:v>38.576000000001528</c:v>
                </c:pt>
                <c:pt idx="4823">
                  <c:v>38.584000000001524</c:v>
                </c:pt>
                <c:pt idx="4824">
                  <c:v>38.592000000001541</c:v>
                </c:pt>
                <c:pt idx="4825">
                  <c:v>38.600000000001536</c:v>
                </c:pt>
                <c:pt idx="4826">
                  <c:v>38.608000000001539</c:v>
                </c:pt>
                <c:pt idx="4827">
                  <c:v>38.616000000001542</c:v>
                </c:pt>
                <c:pt idx="4828">
                  <c:v>38.624000000001551</c:v>
                </c:pt>
                <c:pt idx="4829">
                  <c:v>38.632000000001561</c:v>
                </c:pt>
                <c:pt idx="4830">
                  <c:v>38.640000000001557</c:v>
                </c:pt>
                <c:pt idx="4831">
                  <c:v>38.648000000001559</c:v>
                </c:pt>
                <c:pt idx="4832">
                  <c:v>38.656000000001555</c:v>
                </c:pt>
                <c:pt idx="4833">
                  <c:v>38.664000000001565</c:v>
                </c:pt>
                <c:pt idx="4834">
                  <c:v>38.672000000001567</c:v>
                </c:pt>
                <c:pt idx="4835">
                  <c:v>38.68000000000157</c:v>
                </c:pt>
                <c:pt idx="4836">
                  <c:v>38.688000000001573</c:v>
                </c:pt>
                <c:pt idx="4837">
                  <c:v>38.696000000001582</c:v>
                </c:pt>
                <c:pt idx="4838">
                  <c:v>38.704000000001585</c:v>
                </c:pt>
                <c:pt idx="4839">
                  <c:v>38.712000000001588</c:v>
                </c:pt>
                <c:pt idx="4840">
                  <c:v>38.720000000001598</c:v>
                </c:pt>
                <c:pt idx="4841">
                  <c:v>38.7280000000016</c:v>
                </c:pt>
                <c:pt idx="4842">
                  <c:v>38.736000000001603</c:v>
                </c:pt>
                <c:pt idx="4843">
                  <c:v>38.744000000001598</c:v>
                </c:pt>
                <c:pt idx="4844">
                  <c:v>38.752000000001601</c:v>
                </c:pt>
                <c:pt idx="4845">
                  <c:v>38.760000000001611</c:v>
                </c:pt>
                <c:pt idx="4846">
                  <c:v>38.768000000001621</c:v>
                </c:pt>
                <c:pt idx="4847">
                  <c:v>38.776000000001616</c:v>
                </c:pt>
                <c:pt idx="4848">
                  <c:v>38.784000000001612</c:v>
                </c:pt>
                <c:pt idx="4849">
                  <c:v>38.792000000001629</c:v>
                </c:pt>
                <c:pt idx="4850">
                  <c:v>38.800000000001624</c:v>
                </c:pt>
                <c:pt idx="4851">
                  <c:v>38.808000000001627</c:v>
                </c:pt>
                <c:pt idx="4852">
                  <c:v>38.816000000001623</c:v>
                </c:pt>
                <c:pt idx="4853">
                  <c:v>38.824000000001632</c:v>
                </c:pt>
                <c:pt idx="4854">
                  <c:v>38.832000000001642</c:v>
                </c:pt>
                <c:pt idx="4855">
                  <c:v>38.840000000001645</c:v>
                </c:pt>
                <c:pt idx="4856">
                  <c:v>38.848000000001647</c:v>
                </c:pt>
                <c:pt idx="4857">
                  <c:v>38.856000000001643</c:v>
                </c:pt>
                <c:pt idx="4858">
                  <c:v>38.864000000001646</c:v>
                </c:pt>
                <c:pt idx="4859">
                  <c:v>38.872000000001655</c:v>
                </c:pt>
                <c:pt idx="4860">
                  <c:v>38.880000000001658</c:v>
                </c:pt>
                <c:pt idx="4861">
                  <c:v>38.888000000001661</c:v>
                </c:pt>
                <c:pt idx="4862">
                  <c:v>38.896000000001671</c:v>
                </c:pt>
                <c:pt idx="4863">
                  <c:v>38.904000000001666</c:v>
                </c:pt>
                <c:pt idx="4864">
                  <c:v>38.912000000001676</c:v>
                </c:pt>
                <c:pt idx="4865">
                  <c:v>38.920000000001679</c:v>
                </c:pt>
                <c:pt idx="4866">
                  <c:v>38.928000000001681</c:v>
                </c:pt>
                <c:pt idx="4867">
                  <c:v>38.936000000001684</c:v>
                </c:pt>
                <c:pt idx="4868">
                  <c:v>38.944000000001694</c:v>
                </c:pt>
                <c:pt idx="4869">
                  <c:v>38.952000000001696</c:v>
                </c:pt>
                <c:pt idx="4870">
                  <c:v>38.960000000001699</c:v>
                </c:pt>
                <c:pt idx="4871">
                  <c:v>38.968000000001709</c:v>
                </c:pt>
                <c:pt idx="4872">
                  <c:v>38.976000000001711</c:v>
                </c:pt>
                <c:pt idx="4873">
                  <c:v>38.984000000001707</c:v>
                </c:pt>
                <c:pt idx="4874">
                  <c:v>38.992000000001717</c:v>
                </c:pt>
                <c:pt idx="4875">
                  <c:v>39.000000000001712</c:v>
                </c:pt>
                <c:pt idx="4876">
                  <c:v>39.008000000001729</c:v>
                </c:pt>
                <c:pt idx="4877">
                  <c:v>39.016000000001732</c:v>
                </c:pt>
                <c:pt idx="4878">
                  <c:v>39.024000000001735</c:v>
                </c:pt>
                <c:pt idx="4879">
                  <c:v>39.032000000001737</c:v>
                </c:pt>
                <c:pt idx="4880">
                  <c:v>39.040000000001733</c:v>
                </c:pt>
                <c:pt idx="4881">
                  <c:v>39.048000000001743</c:v>
                </c:pt>
                <c:pt idx="4882">
                  <c:v>39.056000000001738</c:v>
                </c:pt>
                <c:pt idx="4883">
                  <c:v>39.064000000001748</c:v>
                </c:pt>
                <c:pt idx="4884">
                  <c:v>39.072000000001758</c:v>
                </c:pt>
                <c:pt idx="4885">
                  <c:v>39.080000000001753</c:v>
                </c:pt>
                <c:pt idx="4886">
                  <c:v>39.088000000001763</c:v>
                </c:pt>
                <c:pt idx="4887">
                  <c:v>39.096000000001766</c:v>
                </c:pt>
                <c:pt idx="4888">
                  <c:v>39.104000000001761</c:v>
                </c:pt>
                <c:pt idx="4889">
                  <c:v>39.112000000001771</c:v>
                </c:pt>
                <c:pt idx="4890">
                  <c:v>39.120000000001774</c:v>
                </c:pt>
                <c:pt idx="4891">
                  <c:v>39.128000000001791</c:v>
                </c:pt>
                <c:pt idx="4892">
                  <c:v>39.136000000001786</c:v>
                </c:pt>
                <c:pt idx="4893">
                  <c:v>39.144000000001782</c:v>
                </c:pt>
                <c:pt idx="4894">
                  <c:v>39.152000000001792</c:v>
                </c:pt>
                <c:pt idx="4895">
                  <c:v>39.160000000001794</c:v>
                </c:pt>
                <c:pt idx="4896">
                  <c:v>39.168000000001804</c:v>
                </c:pt>
                <c:pt idx="4897">
                  <c:v>39.176000000001807</c:v>
                </c:pt>
                <c:pt idx="4898">
                  <c:v>39.184000000001802</c:v>
                </c:pt>
                <c:pt idx="4899">
                  <c:v>39.192000000001819</c:v>
                </c:pt>
                <c:pt idx="4900">
                  <c:v>39.200000000001815</c:v>
                </c:pt>
                <c:pt idx="4901">
                  <c:v>39.208000000001817</c:v>
                </c:pt>
                <c:pt idx="4902">
                  <c:v>39.216000000001813</c:v>
                </c:pt>
                <c:pt idx="4903">
                  <c:v>39.22400000000183</c:v>
                </c:pt>
                <c:pt idx="4904">
                  <c:v>39.23200000000184</c:v>
                </c:pt>
                <c:pt idx="4905">
                  <c:v>39.240000000001835</c:v>
                </c:pt>
                <c:pt idx="4906">
                  <c:v>39.248000000001838</c:v>
                </c:pt>
                <c:pt idx="4907">
                  <c:v>39.256000000001833</c:v>
                </c:pt>
                <c:pt idx="4908">
                  <c:v>39.264000000001843</c:v>
                </c:pt>
                <c:pt idx="4909">
                  <c:v>39.272000000001846</c:v>
                </c:pt>
                <c:pt idx="4910">
                  <c:v>39.280000000001856</c:v>
                </c:pt>
                <c:pt idx="4911">
                  <c:v>39.288000000001858</c:v>
                </c:pt>
                <c:pt idx="4912">
                  <c:v>39.296000000001868</c:v>
                </c:pt>
                <c:pt idx="4913">
                  <c:v>39.304000000001857</c:v>
                </c:pt>
                <c:pt idx="4914">
                  <c:v>39.312000000001859</c:v>
                </c:pt>
                <c:pt idx="4915">
                  <c:v>39.320000000001862</c:v>
                </c:pt>
                <c:pt idx="4916">
                  <c:v>39.328000000001879</c:v>
                </c:pt>
                <c:pt idx="4917">
                  <c:v>39.336000000001881</c:v>
                </c:pt>
                <c:pt idx="4918">
                  <c:v>39.344000000001877</c:v>
                </c:pt>
                <c:pt idx="4919">
                  <c:v>39.35200000000188</c:v>
                </c:pt>
                <c:pt idx="4920">
                  <c:v>39.360000000001882</c:v>
                </c:pt>
                <c:pt idx="4921">
                  <c:v>39.368000000001892</c:v>
                </c:pt>
                <c:pt idx="4922">
                  <c:v>39.376000000001902</c:v>
                </c:pt>
                <c:pt idx="4923">
                  <c:v>39.384000000001897</c:v>
                </c:pt>
                <c:pt idx="4924">
                  <c:v>39.392000000001907</c:v>
                </c:pt>
                <c:pt idx="4925">
                  <c:v>39.400000000001903</c:v>
                </c:pt>
                <c:pt idx="4926">
                  <c:v>39.408000000001913</c:v>
                </c:pt>
                <c:pt idx="4927">
                  <c:v>39.416000000001908</c:v>
                </c:pt>
                <c:pt idx="4928">
                  <c:v>39.424000000001911</c:v>
                </c:pt>
                <c:pt idx="4929">
                  <c:v>39.432000000001928</c:v>
                </c:pt>
                <c:pt idx="4930">
                  <c:v>39.440000000001923</c:v>
                </c:pt>
                <c:pt idx="4931">
                  <c:v>39.448000000001933</c:v>
                </c:pt>
                <c:pt idx="4932">
                  <c:v>39.456000000001929</c:v>
                </c:pt>
                <c:pt idx="4933">
                  <c:v>39.464000000001931</c:v>
                </c:pt>
                <c:pt idx="4934">
                  <c:v>39.472000000001941</c:v>
                </c:pt>
                <c:pt idx="4935">
                  <c:v>39.480000000001937</c:v>
                </c:pt>
                <c:pt idx="4936">
                  <c:v>39.488000000001939</c:v>
                </c:pt>
                <c:pt idx="4937">
                  <c:v>39.496000000001956</c:v>
                </c:pt>
                <c:pt idx="4938">
                  <c:v>39.504000000001952</c:v>
                </c:pt>
                <c:pt idx="4939">
                  <c:v>39.512000000001962</c:v>
                </c:pt>
                <c:pt idx="4940">
                  <c:v>39.520000000001964</c:v>
                </c:pt>
                <c:pt idx="4941">
                  <c:v>39.528000000001967</c:v>
                </c:pt>
                <c:pt idx="4942">
                  <c:v>39.536000000001962</c:v>
                </c:pt>
                <c:pt idx="4943">
                  <c:v>39.544000000001965</c:v>
                </c:pt>
                <c:pt idx="4944">
                  <c:v>39.552000000001968</c:v>
                </c:pt>
                <c:pt idx="4945">
                  <c:v>39.560000000001985</c:v>
                </c:pt>
                <c:pt idx="4946">
                  <c:v>39.568000000001987</c:v>
                </c:pt>
                <c:pt idx="4947">
                  <c:v>39.576000000001983</c:v>
                </c:pt>
                <c:pt idx="4948">
                  <c:v>39.584000000001986</c:v>
                </c:pt>
                <c:pt idx="4949">
                  <c:v>39.592000000001995</c:v>
                </c:pt>
                <c:pt idx="4950">
                  <c:v>39.600000000001998</c:v>
                </c:pt>
                <c:pt idx="4951">
                  <c:v>39.608000000002008</c:v>
                </c:pt>
                <c:pt idx="4952">
                  <c:v>39.616000000002003</c:v>
                </c:pt>
                <c:pt idx="4953">
                  <c:v>39.624000000002006</c:v>
                </c:pt>
                <c:pt idx="4954">
                  <c:v>39.632000000002009</c:v>
                </c:pt>
                <c:pt idx="4955">
                  <c:v>39.640000000002004</c:v>
                </c:pt>
                <c:pt idx="4956">
                  <c:v>39.648000000002014</c:v>
                </c:pt>
                <c:pt idx="4957">
                  <c:v>39.65600000000201</c:v>
                </c:pt>
                <c:pt idx="4958">
                  <c:v>39.664000000002012</c:v>
                </c:pt>
                <c:pt idx="4959">
                  <c:v>39.672000000002022</c:v>
                </c:pt>
                <c:pt idx="4960">
                  <c:v>39.680000000002025</c:v>
                </c:pt>
                <c:pt idx="4961">
                  <c:v>39.688000000002035</c:v>
                </c:pt>
                <c:pt idx="4962">
                  <c:v>39.696000000002037</c:v>
                </c:pt>
                <c:pt idx="4963">
                  <c:v>39.70400000000204</c:v>
                </c:pt>
                <c:pt idx="4964">
                  <c:v>39.712000000002043</c:v>
                </c:pt>
                <c:pt idx="4965">
                  <c:v>39.720000000002052</c:v>
                </c:pt>
                <c:pt idx="4966">
                  <c:v>39.728000000002055</c:v>
                </c:pt>
                <c:pt idx="4967">
                  <c:v>39.736000000002051</c:v>
                </c:pt>
                <c:pt idx="4968">
                  <c:v>39.744000000002053</c:v>
                </c:pt>
                <c:pt idx="4969">
                  <c:v>39.752000000002056</c:v>
                </c:pt>
                <c:pt idx="4970">
                  <c:v>39.760000000002066</c:v>
                </c:pt>
                <c:pt idx="4971">
                  <c:v>39.768000000002068</c:v>
                </c:pt>
                <c:pt idx="4972">
                  <c:v>39.776000000002071</c:v>
                </c:pt>
                <c:pt idx="4973">
                  <c:v>39.784000000002074</c:v>
                </c:pt>
                <c:pt idx="4974">
                  <c:v>39.792000000002083</c:v>
                </c:pt>
                <c:pt idx="4975">
                  <c:v>39.800000000002072</c:v>
                </c:pt>
                <c:pt idx="4976">
                  <c:v>39.808000000002082</c:v>
                </c:pt>
                <c:pt idx="4977">
                  <c:v>39.816000000002084</c:v>
                </c:pt>
                <c:pt idx="4978">
                  <c:v>39.824000000002094</c:v>
                </c:pt>
                <c:pt idx="4979">
                  <c:v>39.832000000002097</c:v>
                </c:pt>
                <c:pt idx="4980">
                  <c:v>39.840000000002092</c:v>
                </c:pt>
                <c:pt idx="4981">
                  <c:v>39.848000000002095</c:v>
                </c:pt>
                <c:pt idx="4982">
                  <c:v>39.856000000002098</c:v>
                </c:pt>
                <c:pt idx="4983">
                  <c:v>39.8640000000021</c:v>
                </c:pt>
                <c:pt idx="4984">
                  <c:v>39.87200000000211</c:v>
                </c:pt>
                <c:pt idx="4985">
                  <c:v>39.880000000002113</c:v>
                </c:pt>
                <c:pt idx="4986">
                  <c:v>39.888000000002116</c:v>
                </c:pt>
                <c:pt idx="4987">
                  <c:v>39.896000000002125</c:v>
                </c:pt>
                <c:pt idx="4988">
                  <c:v>39.904000000002121</c:v>
                </c:pt>
                <c:pt idx="4989">
                  <c:v>39.912000000002124</c:v>
                </c:pt>
                <c:pt idx="4990">
                  <c:v>39.920000000002126</c:v>
                </c:pt>
                <c:pt idx="4991">
                  <c:v>39.928000000002143</c:v>
                </c:pt>
                <c:pt idx="4992">
                  <c:v>39.936000000002146</c:v>
                </c:pt>
                <c:pt idx="4993">
                  <c:v>39.944000000002141</c:v>
                </c:pt>
                <c:pt idx="4994">
                  <c:v>39.952000000002144</c:v>
                </c:pt>
                <c:pt idx="4995">
                  <c:v>39.960000000002154</c:v>
                </c:pt>
                <c:pt idx="4996">
                  <c:v>39.968000000002156</c:v>
                </c:pt>
                <c:pt idx="4997">
                  <c:v>39.976000000002152</c:v>
                </c:pt>
                <c:pt idx="4998">
                  <c:v>39.984000000002155</c:v>
                </c:pt>
                <c:pt idx="4999">
                  <c:v>39.992000000002172</c:v>
                </c:pt>
                <c:pt idx="5000">
                  <c:v>40.000000000002174</c:v>
                </c:pt>
                <c:pt idx="5001">
                  <c:v>40.008000000002177</c:v>
                </c:pt>
                <c:pt idx="5002">
                  <c:v>40.016000000002172</c:v>
                </c:pt>
                <c:pt idx="5003">
                  <c:v>40.024000000002175</c:v>
                </c:pt>
                <c:pt idx="5004">
                  <c:v>40.032000000002185</c:v>
                </c:pt>
                <c:pt idx="5005">
                  <c:v>40.040000000002195</c:v>
                </c:pt>
                <c:pt idx="5006">
                  <c:v>40.048000000002197</c:v>
                </c:pt>
                <c:pt idx="5007">
                  <c:v>40.056000000002193</c:v>
                </c:pt>
                <c:pt idx="5008">
                  <c:v>40.064000000002196</c:v>
                </c:pt>
                <c:pt idx="5009">
                  <c:v>40.072000000002205</c:v>
                </c:pt>
                <c:pt idx="5010">
                  <c:v>40.080000000002201</c:v>
                </c:pt>
                <c:pt idx="5011">
                  <c:v>40.088000000002204</c:v>
                </c:pt>
                <c:pt idx="5012">
                  <c:v>40.096000000002221</c:v>
                </c:pt>
                <c:pt idx="5013">
                  <c:v>40.104000000002216</c:v>
                </c:pt>
                <c:pt idx="5014">
                  <c:v>40.112000000002226</c:v>
                </c:pt>
                <c:pt idx="5015">
                  <c:v>40.120000000002229</c:v>
                </c:pt>
                <c:pt idx="5016">
                  <c:v>40.128000000002231</c:v>
                </c:pt>
                <c:pt idx="5017">
                  <c:v>40.136000000002234</c:v>
                </c:pt>
                <c:pt idx="5018">
                  <c:v>40.144000000002229</c:v>
                </c:pt>
                <c:pt idx="5019">
                  <c:v>40.152000000002246</c:v>
                </c:pt>
                <c:pt idx="5020">
                  <c:v>40.160000000002249</c:v>
                </c:pt>
                <c:pt idx="5021">
                  <c:v>40.168000000002252</c:v>
                </c:pt>
                <c:pt idx="5022">
                  <c:v>40.176000000002254</c:v>
                </c:pt>
                <c:pt idx="5023">
                  <c:v>40.18400000000225</c:v>
                </c:pt>
                <c:pt idx="5024">
                  <c:v>40.19200000000226</c:v>
                </c:pt>
                <c:pt idx="5025">
                  <c:v>40.200000000002255</c:v>
                </c:pt>
                <c:pt idx="5026">
                  <c:v>40.208000000002272</c:v>
                </c:pt>
                <c:pt idx="5027">
                  <c:v>40.216000000002275</c:v>
                </c:pt>
                <c:pt idx="5028">
                  <c:v>40.224000000002277</c:v>
                </c:pt>
                <c:pt idx="5029">
                  <c:v>40.23200000000228</c:v>
                </c:pt>
                <c:pt idx="5030">
                  <c:v>40.240000000002276</c:v>
                </c:pt>
                <c:pt idx="5031">
                  <c:v>40.248000000002286</c:v>
                </c:pt>
                <c:pt idx="5032">
                  <c:v>40.256000000002281</c:v>
                </c:pt>
                <c:pt idx="5033">
                  <c:v>40.264000000002298</c:v>
                </c:pt>
                <c:pt idx="5034">
                  <c:v>40.272000000002301</c:v>
                </c:pt>
                <c:pt idx="5035">
                  <c:v>40.280000000002296</c:v>
                </c:pt>
                <c:pt idx="5036">
                  <c:v>40.288000000002306</c:v>
                </c:pt>
                <c:pt idx="5037">
                  <c:v>40.296000000002309</c:v>
                </c:pt>
                <c:pt idx="5038">
                  <c:v>40.304000000002297</c:v>
                </c:pt>
                <c:pt idx="5039">
                  <c:v>40.312000000002307</c:v>
                </c:pt>
                <c:pt idx="5040">
                  <c:v>40.320000000002324</c:v>
                </c:pt>
                <c:pt idx="5041">
                  <c:v>40.328000000002326</c:v>
                </c:pt>
                <c:pt idx="5042">
                  <c:v>40.336000000002322</c:v>
                </c:pt>
                <c:pt idx="5043">
                  <c:v>40.344000000002318</c:v>
                </c:pt>
                <c:pt idx="5044">
                  <c:v>40.352000000002327</c:v>
                </c:pt>
                <c:pt idx="5045">
                  <c:v>40.36000000000233</c:v>
                </c:pt>
                <c:pt idx="5046">
                  <c:v>40.36800000000234</c:v>
                </c:pt>
                <c:pt idx="5047">
                  <c:v>40.376000000002342</c:v>
                </c:pt>
                <c:pt idx="5048">
                  <c:v>40.384000000002338</c:v>
                </c:pt>
                <c:pt idx="5049">
                  <c:v>40.392000000002355</c:v>
                </c:pt>
                <c:pt idx="5050">
                  <c:v>40.40000000000235</c:v>
                </c:pt>
                <c:pt idx="5051">
                  <c:v>40.408000000002353</c:v>
                </c:pt>
                <c:pt idx="5052">
                  <c:v>40.416000000002349</c:v>
                </c:pt>
                <c:pt idx="5053">
                  <c:v>40.424000000002358</c:v>
                </c:pt>
                <c:pt idx="5054">
                  <c:v>40.432000000002361</c:v>
                </c:pt>
                <c:pt idx="5055">
                  <c:v>40.440000000002371</c:v>
                </c:pt>
                <c:pt idx="5056">
                  <c:v>40.448000000002374</c:v>
                </c:pt>
                <c:pt idx="5057">
                  <c:v>40.456000000002369</c:v>
                </c:pt>
                <c:pt idx="5058">
                  <c:v>40.464000000002379</c:v>
                </c:pt>
                <c:pt idx="5059">
                  <c:v>40.472000000002382</c:v>
                </c:pt>
                <c:pt idx="5060">
                  <c:v>40.480000000002384</c:v>
                </c:pt>
                <c:pt idx="5061">
                  <c:v>40.488000000002394</c:v>
                </c:pt>
                <c:pt idx="5062">
                  <c:v>40.496000000002397</c:v>
                </c:pt>
                <c:pt idx="5063">
                  <c:v>40.504000000002399</c:v>
                </c:pt>
                <c:pt idx="5064">
                  <c:v>40.512000000002402</c:v>
                </c:pt>
                <c:pt idx="5065">
                  <c:v>40.520000000002405</c:v>
                </c:pt>
                <c:pt idx="5066">
                  <c:v>40.528000000002415</c:v>
                </c:pt>
                <c:pt idx="5067">
                  <c:v>40.53600000000241</c:v>
                </c:pt>
                <c:pt idx="5068">
                  <c:v>40.544000000002413</c:v>
                </c:pt>
                <c:pt idx="5069">
                  <c:v>40.552000000002415</c:v>
                </c:pt>
                <c:pt idx="5070">
                  <c:v>40.560000000002425</c:v>
                </c:pt>
                <c:pt idx="5071">
                  <c:v>40.568000000002435</c:v>
                </c:pt>
                <c:pt idx="5072">
                  <c:v>40.576000000002431</c:v>
                </c:pt>
                <c:pt idx="5073">
                  <c:v>40.584000000002433</c:v>
                </c:pt>
                <c:pt idx="5074">
                  <c:v>40.592000000002443</c:v>
                </c:pt>
                <c:pt idx="5075">
                  <c:v>40.600000000002446</c:v>
                </c:pt>
                <c:pt idx="5076">
                  <c:v>40.608000000002448</c:v>
                </c:pt>
                <c:pt idx="5077">
                  <c:v>40.616000000002444</c:v>
                </c:pt>
                <c:pt idx="5078">
                  <c:v>40.624000000002454</c:v>
                </c:pt>
                <c:pt idx="5079">
                  <c:v>40.632000000002456</c:v>
                </c:pt>
                <c:pt idx="5080">
                  <c:v>40.640000000002459</c:v>
                </c:pt>
                <c:pt idx="5081">
                  <c:v>40.648000000002462</c:v>
                </c:pt>
                <c:pt idx="5082">
                  <c:v>40.656000000002464</c:v>
                </c:pt>
                <c:pt idx="5083">
                  <c:v>40.664000000002474</c:v>
                </c:pt>
                <c:pt idx="5084">
                  <c:v>40.672000000002477</c:v>
                </c:pt>
                <c:pt idx="5085">
                  <c:v>40.680000000002472</c:v>
                </c:pt>
                <c:pt idx="5086">
                  <c:v>40.688000000002475</c:v>
                </c:pt>
                <c:pt idx="5087">
                  <c:v>40.696000000002492</c:v>
                </c:pt>
                <c:pt idx="5088">
                  <c:v>40.704000000002495</c:v>
                </c:pt>
                <c:pt idx="5089">
                  <c:v>40.712000000002497</c:v>
                </c:pt>
                <c:pt idx="5090">
                  <c:v>40.7200000000025</c:v>
                </c:pt>
                <c:pt idx="5091">
                  <c:v>40.728000000002503</c:v>
                </c:pt>
                <c:pt idx="5092">
                  <c:v>40.736000000002505</c:v>
                </c:pt>
                <c:pt idx="5093">
                  <c:v>40.744000000002501</c:v>
                </c:pt>
                <c:pt idx="5094">
                  <c:v>40.752000000002511</c:v>
                </c:pt>
                <c:pt idx="5095">
                  <c:v>40.76000000000252</c:v>
                </c:pt>
                <c:pt idx="5096">
                  <c:v>40.768000000002523</c:v>
                </c:pt>
                <c:pt idx="5097">
                  <c:v>40.776000000002526</c:v>
                </c:pt>
                <c:pt idx="5098">
                  <c:v>40.784000000002521</c:v>
                </c:pt>
                <c:pt idx="5099">
                  <c:v>40.792000000002531</c:v>
                </c:pt>
                <c:pt idx="5100">
                  <c:v>40.800000000002527</c:v>
                </c:pt>
                <c:pt idx="5101">
                  <c:v>40.808000000002544</c:v>
                </c:pt>
                <c:pt idx="5102">
                  <c:v>40.816000000002539</c:v>
                </c:pt>
                <c:pt idx="5103">
                  <c:v>40.824000000002542</c:v>
                </c:pt>
                <c:pt idx="5104">
                  <c:v>40.832000000002544</c:v>
                </c:pt>
                <c:pt idx="5105">
                  <c:v>40.840000000002547</c:v>
                </c:pt>
                <c:pt idx="5106">
                  <c:v>40.84800000000255</c:v>
                </c:pt>
                <c:pt idx="5107">
                  <c:v>40.856000000002545</c:v>
                </c:pt>
                <c:pt idx="5108">
                  <c:v>40.864000000002548</c:v>
                </c:pt>
                <c:pt idx="5109">
                  <c:v>40.872000000002565</c:v>
                </c:pt>
                <c:pt idx="5110">
                  <c:v>40.880000000002568</c:v>
                </c:pt>
                <c:pt idx="5111">
                  <c:v>40.88800000000257</c:v>
                </c:pt>
                <c:pt idx="5112">
                  <c:v>40.896000000002573</c:v>
                </c:pt>
                <c:pt idx="5113">
                  <c:v>40.904000000002569</c:v>
                </c:pt>
                <c:pt idx="5114">
                  <c:v>40.912000000002578</c:v>
                </c:pt>
                <c:pt idx="5115">
                  <c:v>40.920000000002581</c:v>
                </c:pt>
                <c:pt idx="5116">
                  <c:v>40.928000000002598</c:v>
                </c:pt>
                <c:pt idx="5117">
                  <c:v>40.936000000002593</c:v>
                </c:pt>
                <c:pt idx="5118">
                  <c:v>40.944000000002589</c:v>
                </c:pt>
                <c:pt idx="5119">
                  <c:v>40.952000000002599</c:v>
                </c:pt>
                <c:pt idx="5120">
                  <c:v>40.960000000002601</c:v>
                </c:pt>
                <c:pt idx="5121">
                  <c:v>40.968000000002604</c:v>
                </c:pt>
                <c:pt idx="5122">
                  <c:v>40.976000000002607</c:v>
                </c:pt>
                <c:pt idx="5123">
                  <c:v>40.984000000002617</c:v>
                </c:pt>
                <c:pt idx="5124">
                  <c:v>40.992000000002626</c:v>
                </c:pt>
                <c:pt idx="5125">
                  <c:v>41.000000000002622</c:v>
                </c:pt>
                <c:pt idx="5126">
                  <c:v>41.008000000002625</c:v>
                </c:pt>
                <c:pt idx="5127">
                  <c:v>41.016000000002627</c:v>
                </c:pt>
                <c:pt idx="5128">
                  <c:v>41.02400000000263</c:v>
                </c:pt>
                <c:pt idx="5129">
                  <c:v>41.03200000000264</c:v>
                </c:pt>
                <c:pt idx="5130">
                  <c:v>41.040000000002642</c:v>
                </c:pt>
                <c:pt idx="5131">
                  <c:v>41.048000000002645</c:v>
                </c:pt>
                <c:pt idx="5132">
                  <c:v>41.056000000002648</c:v>
                </c:pt>
                <c:pt idx="5133">
                  <c:v>41.06400000000265</c:v>
                </c:pt>
                <c:pt idx="5134">
                  <c:v>41.072000000002653</c:v>
                </c:pt>
                <c:pt idx="5135">
                  <c:v>41.080000000002649</c:v>
                </c:pt>
                <c:pt idx="5136">
                  <c:v>41.088000000002658</c:v>
                </c:pt>
                <c:pt idx="5137">
                  <c:v>41.096000000002675</c:v>
                </c:pt>
                <c:pt idx="5138">
                  <c:v>41.104000000002671</c:v>
                </c:pt>
                <c:pt idx="5139">
                  <c:v>41.112000000002674</c:v>
                </c:pt>
                <c:pt idx="5140">
                  <c:v>41.120000000002676</c:v>
                </c:pt>
                <c:pt idx="5141">
                  <c:v>41.128000000002686</c:v>
                </c:pt>
                <c:pt idx="5142">
                  <c:v>41.136000000002682</c:v>
                </c:pt>
                <c:pt idx="5143">
                  <c:v>41.144000000002684</c:v>
                </c:pt>
                <c:pt idx="5144">
                  <c:v>41.152000000002701</c:v>
                </c:pt>
                <c:pt idx="5145">
                  <c:v>41.160000000002711</c:v>
                </c:pt>
                <c:pt idx="5146">
                  <c:v>41.168000000002714</c:v>
                </c:pt>
                <c:pt idx="5147">
                  <c:v>41.176000000002709</c:v>
                </c:pt>
                <c:pt idx="5148">
                  <c:v>41.184000000002705</c:v>
                </c:pt>
                <c:pt idx="5149">
                  <c:v>41.192000000002722</c:v>
                </c:pt>
                <c:pt idx="5150">
                  <c:v>41.200000000002717</c:v>
                </c:pt>
                <c:pt idx="5151">
                  <c:v>41.208000000002734</c:v>
                </c:pt>
                <c:pt idx="5152">
                  <c:v>41.21600000000273</c:v>
                </c:pt>
                <c:pt idx="5153">
                  <c:v>41.224000000002732</c:v>
                </c:pt>
                <c:pt idx="5154">
                  <c:v>41.232000000002742</c:v>
                </c:pt>
                <c:pt idx="5155">
                  <c:v>41.240000000002738</c:v>
                </c:pt>
                <c:pt idx="5156">
                  <c:v>41.248000000002747</c:v>
                </c:pt>
                <c:pt idx="5157">
                  <c:v>41.256000000002743</c:v>
                </c:pt>
                <c:pt idx="5158">
                  <c:v>41.264000000002753</c:v>
                </c:pt>
                <c:pt idx="5159">
                  <c:v>41.272000000002762</c:v>
                </c:pt>
                <c:pt idx="5160">
                  <c:v>41.280000000002758</c:v>
                </c:pt>
                <c:pt idx="5161">
                  <c:v>41.288000000002761</c:v>
                </c:pt>
                <c:pt idx="5162">
                  <c:v>41.296000000002763</c:v>
                </c:pt>
                <c:pt idx="5163">
                  <c:v>41.304000000002759</c:v>
                </c:pt>
                <c:pt idx="5164">
                  <c:v>41.312000000002762</c:v>
                </c:pt>
                <c:pt idx="5165">
                  <c:v>41.320000000002779</c:v>
                </c:pt>
                <c:pt idx="5166">
                  <c:v>41.328000000002781</c:v>
                </c:pt>
                <c:pt idx="5167">
                  <c:v>41.336000000002784</c:v>
                </c:pt>
                <c:pt idx="5168">
                  <c:v>41.344000000002779</c:v>
                </c:pt>
                <c:pt idx="5169">
                  <c:v>41.352000000002782</c:v>
                </c:pt>
                <c:pt idx="5170">
                  <c:v>41.360000000002792</c:v>
                </c:pt>
                <c:pt idx="5171">
                  <c:v>41.368000000002802</c:v>
                </c:pt>
                <c:pt idx="5172">
                  <c:v>41.376000000002804</c:v>
                </c:pt>
                <c:pt idx="5173">
                  <c:v>41.3840000000028</c:v>
                </c:pt>
                <c:pt idx="5174">
                  <c:v>41.39200000000281</c:v>
                </c:pt>
                <c:pt idx="5175">
                  <c:v>41.400000000002805</c:v>
                </c:pt>
                <c:pt idx="5176">
                  <c:v>41.408000000002815</c:v>
                </c:pt>
                <c:pt idx="5177">
                  <c:v>41.416000000002811</c:v>
                </c:pt>
                <c:pt idx="5178">
                  <c:v>41.42400000000282</c:v>
                </c:pt>
                <c:pt idx="5179">
                  <c:v>41.432000000002823</c:v>
                </c:pt>
                <c:pt idx="5180">
                  <c:v>41.440000000002826</c:v>
                </c:pt>
                <c:pt idx="5181">
                  <c:v>41.448000000002835</c:v>
                </c:pt>
                <c:pt idx="5182">
                  <c:v>41.456000000002831</c:v>
                </c:pt>
                <c:pt idx="5183">
                  <c:v>41.464000000002841</c:v>
                </c:pt>
                <c:pt idx="5184">
                  <c:v>41.472000000002843</c:v>
                </c:pt>
                <c:pt idx="5185">
                  <c:v>41.480000000002846</c:v>
                </c:pt>
                <c:pt idx="5186">
                  <c:v>41.488000000002849</c:v>
                </c:pt>
                <c:pt idx="5187">
                  <c:v>41.496000000002851</c:v>
                </c:pt>
                <c:pt idx="5188">
                  <c:v>41.504000000002854</c:v>
                </c:pt>
                <c:pt idx="5189">
                  <c:v>41.512000000002864</c:v>
                </c:pt>
                <c:pt idx="5190">
                  <c:v>41.520000000002867</c:v>
                </c:pt>
                <c:pt idx="5191">
                  <c:v>41.528000000002869</c:v>
                </c:pt>
                <c:pt idx="5192">
                  <c:v>41.536000000002872</c:v>
                </c:pt>
                <c:pt idx="5193">
                  <c:v>41.544000000002875</c:v>
                </c:pt>
                <c:pt idx="5194">
                  <c:v>41.552000000002877</c:v>
                </c:pt>
                <c:pt idx="5195">
                  <c:v>41.56000000000288</c:v>
                </c:pt>
                <c:pt idx="5196">
                  <c:v>41.568000000002897</c:v>
                </c:pt>
                <c:pt idx="5197">
                  <c:v>41.576000000002892</c:v>
                </c:pt>
                <c:pt idx="5198">
                  <c:v>41.584000000002895</c:v>
                </c:pt>
                <c:pt idx="5199">
                  <c:v>41.592000000002905</c:v>
                </c:pt>
                <c:pt idx="5200">
                  <c:v>41.6000000000029</c:v>
                </c:pt>
                <c:pt idx="5201">
                  <c:v>41.608000000002903</c:v>
                </c:pt>
                <c:pt idx="5202">
                  <c:v>41.616000000002906</c:v>
                </c:pt>
                <c:pt idx="5203">
                  <c:v>41.624000000002908</c:v>
                </c:pt>
                <c:pt idx="5204">
                  <c:v>41.632000000002918</c:v>
                </c:pt>
                <c:pt idx="5205">
                  <c:v>41.640000000002921</c:v>
                </c:pt>
                <c:pt idx="5206">
                  <c:v>41.648000000002931</c:v>
                </c:pt>
                <c:pt idx="5207">
                  <c:v>41.656000000002926</c:v>
                </c:pt>
                <c:pt idx="5208">
                  <c:v>41.664000000002929</c:v>
                </c:pt>
                <c:pt idx="5209">
                  <c:v>41.672000000002932</c:v>
                </c:pt>
                <c:pt idx="5210">
                  <c:v>41.680000000002934</c:v>
                </c:pt>
                <c:pt idx="5211">
                  <c:v>41.688000000002937</c:v>
                </c:pt>
                <c:pt idx="5212">
                  <c:v>41.696000000002954</c:v>
                </c:pt>
                <c:pt idx="5213">
                  <c:v>41.704000000002949</c:v>
                </c:pt>
                <c:pt idx="5214">
                  <c:v>41.712000000002952</c:v>
                </c:pt>
                <c:pt idx="5215">
                  <c:v>41.720000000002962</c:v>
                </c:pt>
                <c:pt idx="5216">
                  <c:v>41.728000000002964</c:v>
                </c:pt>
                <c:pt idx="5217">
                  <c:v>41.73600000000296</c:v>
                </c:pt>
                <c:pt idx="5218">
                  <c:v>41.744000000002956</c:v>
                </c:pt>
                <c:pt idx="5219">
                  <c:v>41.752000000002965</c:v>
                </c:pt>
                <c:pt idx="5220">
                  <c:v>41.760000000002982</c:v>
                </c:pt>
                <c:pt idx="5221">
                  <c:v>41.768000000002985</c:v>
                </c:pt>
                <c:pt idx="5222">
                  <c:v>41.776000000002981</c:v>
                </c:pt>
                <c:pt idx="5223">
                  <c:v>41.784000000002976</c:v>
                </c:pt>
                <c:pt idx="5224">
                  <c:v>41.792000000002993</c:v>
                </c:pt>
                <c:pt idx="5225">
                  <c:v>41.800000000002981</c:v>
                </c:pt>
                <c:pt idx="5226">
                  <c:v>41.808000000002991</c:v>
                </c:pt>
                <c:pt idx="5227">
                  <c:v>41.816000000002994</c:v>
                </c:pt>
                <c:pt idx="5228">
                  <c:v>41.824000000003004</c:v>
                </c:pt>
                <c:pt idx="5229">
                  <c:v>41.832000000003006</c:v>
                </c:pt>
                <c:pt idx="5230">
                  <c:v>41.840000000003002</c:v>
                </c:pt>
                <c:pt idx="5231">
                  <c:v>41.848000000003005</c:v>
                </c:pt>
                <c:pt idx="5232">
                  <c:v>41.856000000003007</c:v>
                </c:pt>
                <c:pt idx="5233">
                  <c:v>41.86400000000301</c:v>
                </c:pt>
                <c:pt idx="5234">
                  <c:v>41.87200000000302</c:v>
                </c:pt>
                <c:pt idx="5235">
                  <c:v>41.880000000003022</c:v>
                </c:pt>
                <c:pt idx="5236">
                  <c:v>41.888000000003025</c:v>
                </c:pt>
                <c:pt idx="5237">
                  <c:v>41.896000000003035</c:v>
                </c:pt>
                <c:pt idx="5238">
                  <c:v>41.90400000000303</c:v>
                </c:pt>
                <c:pt idx="5239">
                  <c:v>41.91200000000304</c:v>
                </c:pt>
                <c:pt idx="5240">
                  <c:v>41.920000000003043</c:v>
                </c:pt>
                <c:pt idx="5241">
                  <c:v>41.928000000003053</c:v>
                </c:pt>
                <c:pt idx="5242">
                  <c:v>41.936000000003048</c:v>
                </c:pt>
                <c:pt idx="5243">
                  <c:v>41.944000000003051</c:v>
                </c:pt>
                <c:pt idx="5244">
                  <c:v>41.952000000003054</c:v>
                </c:pt>
                <c:pt idx="5245">
                  <c:v>41.960000000003056</c:v>
                </c:pt>
                <c:pt idx="5246">
                  <c:v>41.968000000003066</c:v>
                </c:pt>
                <c:pt idx="5247">
                  <c:v>41.976000000003062</c:v>
                </c:pt>
                <c:pt idx="5248">
                  <c:v>41.984000000003064</c:v>
                </c:pt>
                <c:pt idx="5249">
                  <c:v>41.992000000003081</c:v>
                </c:pt>
                <c:pt idx="5250">
                  <c:v>42.000000000003077</c:v>
                </c:pt>
                <c:pt idx="5251">
                  <c:v>42.008000000003086</c:v>
                </c:pt>
                <c:pt idx="5252">
                  <c:v>42.016000000003082</c:v>
                </c:pt>
                <c:pt idx="5253">
                  <c:v>42.024000000003092</c:v>
                </c:pt>
                <c:pt idx="5254">
                  <c:v>42.032000000003102</c:v>
                </c:pt>
                <c:pt idx="5255">
                  <c:v>42.040000000003097</c:v>
                </c:pt>
                <c:pt idx="5256">
                  <c:v>42.0480000000031</c:v>
                </c:pt>
                <c:pt idx="5257">
                  <c:v>42.056000000003095</c:v>
                </c:pt>
                <c:pt idx="5258">
                  <c:v>42.064000000003105</c:v>
                </c:pt>
                <c:pt idx="5259">
                  <c:v>42.072000000003115</c:v>
                </c:pt>
                <c:pt idx="5260">
                  <c:v>42.08000000000311</c:v>
                </c:pt>
                <c:pt idx="5261">
                  <c:v>42.08800000000312</c:v>
                </c:pt>
                <c:pt idx="5262">
                  <c:v>42.096000000003123</c:v>
                </c:pt>
                <c:pt idx="5263">
                  <c:v>42.104000000003126</c:v>
                </c:pt>
                <c:pt idx="5264">
                  <c:v>42.112000000003128</c:v>
                </c:pt>
                <c:pt idx="5265">
                  <c:v>42.120000000003131</c:v>
                </c:pt>
                <c:pt idx="5266">
                  <c:v>42.128000000003148</c:v>
                </c:pt>
                <c:pt idx="5267">
                  <c:v>42.136000000003143</c:v>
                </c:pt>
                <c:pt idx="5268">
                  <c:v>42.144000000003146</c:v>
                </c:pt>
                <c:pt idx="5269">
                  <c:v>42.152000000003149</c:v>
                </c:pt>
                <c:pt idx="5270">
                  <c:v>42.160000000003151</c:v>
                </c:pt>
                <c:pt idx="5271">
                  <c:v>42.168000000003161</c:v>
                </c:pt>
                <c:pt idx="5272">
                  <c:v>42.176000000003164</c:v>
                </c:pt>
                <c:pt idx="5273">
                  <c:v>42.184000000003159</c:v>
                </c:pt>
                <c:pt idx="5274">
                  <c:v>42.192000000003169</c:v>
                </c:pt>
                <c:pt idx="5275">
                  <c:v>42.200000000003172</c:v>
                </c:pt>
                <c:pt idx="5276">
                  <c:v>42.208000000003182</c:v>
                </c:pt>
                <c:pt idx="5277">
                  <c:v>42.216000000003177</c:v>
                </c:pt>
                <c:pt idx="5278">
                  <c:v>42.224000000003187</c:v>
                </c:pt>
                <c:pt idx="5279">
                  <c:v>42.232000000003197</c:v>
                </c:pt>
                <c:pt idx="5280">
                  <c:v>42.240000000003192</c:v>
                </c:pt>
                <c:pt idx="5281">
                  <c:v>42.248000000003202</c:v>
                </c:pt>
                <c:pt idx="5282">
                  <c:v>42.256000000003198</c:v>
                </c:pt>
                <c:pt idx="5283">
                  <c:v>42.2640000000032</c:v>
                </c:pt>
                <c:pt idx="5284">
                  <c:v>42.27200000000321</c:v>
                </c:pt>
                <c:pt idx="5285">
                  <c:v>42.280000000003206</c:v>
                </c:pt>
                <c:pt idx="5286">
                  <c:v>42.288000000003215</c:v>
                </c:pt>
                <c:pt idx="5287">
                  <c:v>42.296000000003218</c:v>
                </c:pt>
                <c:pt idx="5288">
                  <c:v>42.304000000003214</c:v>
                </c:pt>
                <c:pt idx="5289">
                  <c:v>42.312000000003216</c:v>
                </c:pt>
                <c:pt idx="5290">
                  <c:v>42.320000000003226</c:v>
                </c:pt>
                <c:pt idx="5291">
                  <c:v>42.328000000003236</c:v>
                </c:pt>
                <c:pt idx="5292">
                  <c:v>42.336000000003231</c:v>
                </c:pt>
                <c:pt idx="5293">
                  <c:v>42.344000000003234</c:v>
                </c:pt>
                <c:pt idx="5294">
                  <c:v>42.352000000003244</c:v>
                </c:pt>
                <c:pt idx="5295">
                  <c:v>42.360000000003247</c:v>
                </c:pt>
                <c:pt idx="5296">
                  <c:v>42.368000000003249</c:v>
                </c:pt>
                <c:pt idx="5297">
                  <c:v>42.376000000003245</c:v>
                </c:pt>
                <c:pt idx="5298">
                  <c:v>42.384000000003248</c:v>
                </c:pt>
                <c:pt idx="5299">
                  <c:v>42.392000000003264</c:v>
                </c:pt>
                <c:pt idx="5300">
                  <c:v>42.40000000000326</c:v>
                </c:pt>
                <c:pt idx="5301">
                  <c:v>42.40800000000327</c:v>
                </c:pt>
                <c:pt idx="5302">
                  <c:v>42.416000000003265</c:v>
                </c:pt>
                <c:pt idx="5303">
                  <c:v>42.424000000003275</c:v>
                </c:pt>
                <c:pt idx="5304">
                  <c:v>42.432000000003278</c:v>
                </c:pt>
                <c:pt idx="5305">
                  <c:v>42.440000000003273</c:v>
                </c:pt>
                <c:pt idx="5306">
                  <c:v>42.44800000000329</c:v>
                </c:pt>
                <c:pt idx="5307">
                  <c:v>42.456000000003286</c:v>
                </c:pt>
                <c:pt idx="5308">
                  <c:v>42.464000000003296</c:v>
                </c:pt>
                <c:pt idx="5309">
                  <c:v>42.472000000003298</c:v>
                </c:pt>
                <c:pt idx="5310">
                  <c:v>42.480000000003294</c:v>
                </c:pt>
                <c:pt idx="5311">
                  <c:v>42.488000000003304</c:v>
                </c:pt>
                <c:pt idx="5312">
                  <c:v>42.496000000003306</c:v>
                </c:pt>
                <c:pt idx="5313">
                  <c:v>42.504000000003302</c:v>
                </c:pt>
                <c:pt idx="5314">
                  <c:v>42.512000000003312</c:v>
                </c:pt>
                <c:pt idx="5315">
                  <c:v>42.520000000003321</c:v>
                </c:pt>
                <c:pt idx="5316">
                  <c:v>42.528000000003331</c:v>
                </c:pt>
                <c:pt idx="5317">
                  <c:v>42.536000000003327</c:v>
                </c:pt>
                <c:pt idx="5318">
                  <c:v>42.544000000003322</c:v>
                </c:pt>
                <c:pt idx="5319">
                  <c:v>42.552000000003325</c:v>
                </c:pt>
                <c:pt idx="5320">
                  <c:v>42.560000000003335</c:v>
                </c:pt>
                <c:pt idx="5321">
                  <c:v>42.568000000003337</c:v>
                </c:pt>
                <c:pt idx="5322">
                  <c:v>42.576000000003347</c:v>
                </c:pt>
                <c:pt idx="5323">
                  <c:v>42.584000000003343</c:v>
                </c:pt>
                <c:pt idx="5324">
                  <c:v>42.592000000003353</c:v>
                </c:pt>
                <c:pt idx="5325">
                  <c:v>42.600000000003355</c:v>
                </c:pt>
                <c:pt idx="5326">
                  <c:v>42.608000000003358</c:v>
                </c:pt>
                <c:pt idx="5327">
                  <c:v>42.616000000003353</c:v>
                </c:pt>
                <c:pt idx="5328">
                  <c:v>42.624000000003356</c:v>
                </c:pt>
                <c:pt idx="5329">
                  <c:v>42.632000000003366</c:v>
                </c:pt>
                <c:pt idx="5330">
                  <c:v>42.640000000003376</c:v>
                </c:pt>
                <c:pt idx="5331">
                  <c:v>42.648000000003378</c:v>
                </c:pt>
                <c:pt idx="5332">
                  <c:v>42.656000000003374</c:v>
                </c:pt>
                <c:pt idx="5333">
                  <c:v>42.664000000003384</c:v>
                </c:pt>
                <c:pt idx="5334">
                  <c:v>42.672000000003386</c:v>
                </c:pt>
                <c:pt idx="5335">
                  <c:v>42.680000000003382</c:v>
                </c:pt>
                <c:pt idx="5336">
                  <c:v>42.688000000003392</c:v>
                </c:pt>
                <c:pt idx="5337">
                  <c:v>42.696000000003401</c:v>
                </c:pt>
                <c:pt idx="5338">
                  <c:v>42.704000000003404</c:v>
                </c:pt>
                <c:pt idx="5339">
                  <c:v>42.712000000003407</c:v>
                </c:pt>
                <c:pt idx="5340">
                  <c:v>42.720000000003409</c:v>
                </c:pt>
                <c:pt idx="5341">
                  <c:v>42.728000000003412</c:v>
                </c:pt>
                <c:pt idx="5342">
                  <c:v>42.736000000003415</c:v>
                </c:pt>
                <c:pt idx="5343">
                  <c:v>42.74400000000341</c:v>
                </c:pt>
                <c:pt idx="5344">
                  <c:v>42.75200000000342</c:v>
                </c:pt>
                <c:pt idx="5345">
                  <c:v>42.760000000003423</c:v>
                </c:pt>
                <c:pt idx="5346">
                  <c:v>42.768000000003433</c:v>
                </c:pt>
                <c:pt idx="5347">
                  <c:v>42.776000000003435</c:v>
                </c:pt>
                <c:pt idx="5348">
                  <c:v>42.784000000003431</c:v>
                </c:pt>
                <c:pt idx="5349">
                  <c:v>42.792000000003448</c:v>
                </c:pt>
                <c:pt idx="5350">
                  <c:v>42.800000000003436</c:v>
                </c:pt>
                <c:pt idx="5351">
                  <c:v>42.808000000003446</c:v>
                </c:pt>
                <c:pt idx="5352">
                  <c:v>42.816000000003442</c:v>
                </c:pt>
                <c:pt idx="5353">
                  <c:v>42.824000000003444</c:v>
                </c:pt>
                <c:pt idx="5354">
                  <c:v>42.832000000003454</c:v>
                </c:pt>
                <c:pt idx="5355">
                  <c:v>42.840000000003457</c:v>
                </c:pt>
                <c:pt idx="5356">
                  <c:v>42.848000000003459</c:v>
                </c:pt>
                <c:pt idx="5357">
                  <c:v>42.856000000003455</c:v>
                </c:pt>
                <c:pt idx="5358">
                  <c:v>42.864000000003465</c:v>
                </c:pt>
                <c:pt idx="5359">
                  <c:v>42.872000000003474</c:v>
                </c:pt>
                <c:pt idx="5360">
                  <c:v>42.880000000003477</c:v>
                </c:pt>
                <c:pt idx="5361">
                  <c:v>42.88800000000348</c:v>
                </c:pt>
                <c:pt idx="5362">
                  <c:v>42.89600000000349</c:v>
                </c:pt>
                <c:pt idx="5363">
                  <c:v>42.904000000003485</c:v>
                </c:pt>
                <c:pt idx="5364">
                  <c:v>42.912000000003495</c:v>
                </c:pt>
                <c:pt idx="5365">
                  <c:v>42.920000000003498</c:v>
                </c:pt>
                <c:pt idx="5366">
                  <c:v>42.928000000003507</c:v>
                </c:pt>
                <c:pt idx="5367">
                  <c:v>42.936000000003503</c:v>
                </c:pt>
                <c:pt idx="5368">
                  <c:v>42.944000000003498</c:v>
                </c:pt>
                <c:pt idx="5369">
                  <c:v>42.952000000003508</c:v>
                </c:pt>
                <c:pt idx="5370">
                  <c:v>42.960000000003511</c:v>
                </c:pt>
                <c:pt idx="5371">
                  <c:v>42.968000000003521</c:v>
                </c:pt>
                <c:pt idx="5372">
                  <c:v>42.976000000003523</c:v>
                </c:pt>
                <c:pt idx="5373">
                  <c:v>42.984000000003519</c:v>
                </c:pt>
                <c:pt idx="5374">
                  <c:v>42.992000000003536</c:v>
                </c:pt>
                <c:pt idx="5375">
                  <c:v>43.000000000003531</c:v>
                </c:pt>
                <c:pt idx="5376">
                  <c:v>43.008000000003541</c:v>
                </c:pt>
                <c:pt idx="5377">
                  <c:v>43.016000000003544</c:v>
                </c:pt>
                <c:pt idx="5378">
                  <c:v>43.024000000003547</c:v>
                </c:pt>
                <c:pt idx="5379">
                  <c:v>43.032000000003556</c:v>
                </c:pt>
                <c:pt idx="5380">
                  <c:v>43.040000000003552</c:v>
                </c:pt>
                <c:pt idx="5381">
                  <c:v>43.048000000003555</c:v>
                </c:pt>
                <c:pt idx="5382">
                  <c:v>43.056000000003557</c:v>
                </c:pt>
                <c:pt idx="5383">
                  <c:v>43.06400000000356</c:v>
                </c:pt>
                <c:pt idx="5384">
                  <c:v>43.07200000000357</c:v>
                </c:pt>
                <c:pt idx="5385">
                  <c:v>43.080000000003565</c:v>
                </c:pt>
                <c:pt idx="5386">
                  <c:v>43.088000000003575</c:v>
                </c:pt>
                <c:pt idx="5387">
                  <c:v>43.096000000003585</c:v>
                </c:pt>
                <c:pt idx="5388">
                  <c:v>43.10400000000358</c:v>
                </c:pt>
                <c:pt idx="5389">
                  <c:v>43.11200000000359</c:v>
                </c:pt>
                <c:pt idx="5390">
                  <c:v>43.120000000003593</c:v>
                </c:pt>
                <c:pt idx="5391">
                  <c:v>43.128000000003603</c:v>
                </c:pt>
                <c:pt idx="5392">
                  <c:v>43.136000000003598</c:v>
                </c:pt>
                <c:pt idx="5393">
                  <c:v>43.144000000003594</c:v>
                </c:pt>
                <c:pt idx="5394">
                  <c:v>43.152000000003596</c:v>
                </c:pt>
                <c:pt idx="5395">
                  <c:v>43.160000000003606</c:v>
                </c:pt>
                <c:pt idx="5396">
                  <c:v>43.168000000003616</c:v>
                </c:pt>
                <c:pt idx="5397">
                  <c:v>43.176000000003611</c:v>
                </c:pt>
                <c:pt idx="5398">
                  <c:v>43.184000000003614</c:v>
                </c:pt>
                <c:pt idx="5399">
                  <c:v>43.192000000003631</c:v>
                </c:pt>
                <c:pt idx="5400">
                  <c:v>43.200000000003627</c:v>
                </c:pt>
                <c:pt idx="5401">
                  <c:v>43.208000000003629</c:v>
                </c:pt>
                <c:pt idx="5402">
                  <c:v>43.216000000003625</c:v>
                </c:pt>
                <c:pt idx="5403">
                  <c:v>43.224000000003642</c:v>
                </c:pt>
                <c:pt idx="5404">
                  <c:v>43.232000000003652</c:v>
                </c:pt>
                <c:pt idx="5405">
                  <c:v>43.240000000003647</c:v>
                </c:pt>
                <c:pt idx="5406">
                  <c:v>43.24800000000365</c:v>
                </c:pt>
                <c:pt idx="5407">
                  <c:v>43.256000000003645</c:v>
                </c:pt>
                <c:pt idx="5408">
                  <c:v>43.264000000003655</c:v>
                </c:pt>
                <c:pt idx="5409">
                  <c:v>43.272000000003658</c:v>
                </c:pt>
                <c:pt idx="5410">
                  <c:v>43.28000000000366</c:v>
                </c:pt>
                <c:pt idx="5411">
                  <c:v>43.28800000000367</c:v>
                </c:pt>
                <c:pt idx="5412">
                  <c:v>43.296000000003673</c:v>
                </c:pt>
                <c:pt idx="5413">
                  <c:v>43.304000000003668</c:v>
                </c:pt>
                <c:pt idx="5414">
                  <c:v>43.312000000003671</c:v>
                </c:pt>
                <c:pt idx="5415">
                  <c:v>43.320000000003674</c:v>
                </c:pt>
                <c:pt idx="5416">
                  <c:v>43.328000000003684</c:v>
                </c:pt>
                <c:pt idx="5417">
                  <c:v>43.336000000003679</c:v>
                </c:pt>
                <c:pt idx="5418">
                  <c:v>43.344000000003689</c:v>
                </c:pt>
                <c:pt idx="5419">
                  <c:v>43.352000000003692</c:v>
                </c:pt>
                <c:pt idx="5420">
                  <c:v>43.360000000003701</c:v>
                </c:pt>
                <c:pt idx="5421">
                  <c:v>43.368000000003711</c:v>
                </c:pt>
                <c:pt idx="5422">
                  <c:v>43.376000000003707</c:v>
                </c:pt>
                <c:pt idx="5423">
                  <c:v>43.384000000003702</c:v>
                </c:pt>
                <c:pt idx="5424">
                  <c:v>43.392000000003712</c:v>
                </c:pt>
                <c:pt idx="5425">
                  <c:v>43.400000000003715</c:v>
                </c:pt>
                <c:pt idx="5426">
                  <c:v>43.408000000003732</c:v>
                </c:pt>
                <c:pt idx="5427">
                  <c:v>43.416000000003727</c:v>
                </c:pt>
                <c:pt idx="5428">
                  <c:v>43.42400000000373</c:v>
                </c:pt>
                <c:pt idx="5429">
                  <c:v>43.432000000003733</c:v>
                </c:pt>
                <c:pt idx="5430">
                  <c:v>43.440000000003735</c:v>
                </c:pt>
                <c:pt idx="5431">
                  <c:v>43.448000000003738</c:v>
                </c:pt>
                <c:pt idx="5432">
                  <c:v>43.456000000003741</c:v>
                </c:pt>
                <c:pt idx="5433">
                  <c:v>43.464000000003743</c:v>
                </c:pt>
                <c:pt idx="5434">
                  <c:v>43.472000000003753</c:v>
                </c:pt>
                <c:pt idx="5435">
                  <c:v>43.480000000003756</c:v>
                </c:pt>
                <c:pt idx="5436">
                  <c:v>43.488000000003758</c:v>
                </c:pt>
                <c:pt idx="5437">
                  <c:v>43.496000000003761</c:v>
                </c:pt>
                <c:pt idx="5438">
                  <c:v>43.504000000003764</c:v>
                </c:pt>
                <c:pt idx="5439">
                  <c:v>43.512000000003766</c:v>
                </c:pt>
                <c:pt idx="5440">
                  <c:v>43.520000000003769</c:v>
                </c:pt>
                <c:pt idx="5441">
                  <c:v>43.528000000003786</c:v>
                </c:pt>
                <c:pt idx="5442">
                  <c:v>43.536000000003781</c:v>
                </c:pt>
                <c:pt idx="5443">
                  <c:v>43.544000000003784</c:v>
                </c:pt>
                <c:pt idx="5444">
                  <c:v>43.552000000003787</c:v>
                </c:pt>
                <c:pt idx="5445">
                  <c:v>43.560000000003789</c:v>
                </c:pt>
                <c:pt idx="5446">
                  <c:v>43.568000000003799</c:v>
                </c:pt>
                <c:pt idx="5447">
                  <c:v>43.576000000003802</c:v>
                </c:pt>
                <c:pt idx="5448">
                  <c:v>43.584000000003805</c:v>
                </c:pt>
                <c:pt idx="5449">
                  <c:v>43.592000000003814</c:v>
                </c:pt>
                <c:pt idx="5450">
                  <c:v>43.60000000000381</c:v>
                </c:pt>
                <c:pt idx="5451">
                  <c:v>43.608000000003813</c:v>
                </c:pt>
                <c:pt idx="5452">
                  <c:v>43.616000000003815</c:v>
                </c:pt>
                <c:pt idx="5453">
                  <c:v>43.624000000003832</c:v>
                </c:pt>
                <c:pt idx="5454">
                  <c:v>43.632000000003835</c:v>
                </c:pt>
                <c:pt idx="5455">
                  <c:v>43.64000000000383</c:v>
                </c:pt>
                <c:pt idx="5456">
                  <c:v>43.648000000003833</c:v>
                </c:pt>
                <c:pt idx="5457">
                  <c:v>43.656000000003836</c:v>
                </c:pt>
                <c:pt idx="5458">
                  <c:v>43.664000000003838</c:v>
                </c:pt>
                <c:pt idx="5459">
                  <c:v>43.672000000003855</c:v>
                </c:pt>
                <c:pt idx="5460">
                  <c:v>43.680000000003851</c:v>
                </c:pt>
                <c:pt idx="5461">
                  <c:v>43.688000000003861</c:v>
                </c:pt>
                <c:pt idx="5462">
                  <c:v>43.696000000003863</c:v>
                </c:pt>
                <c:pt idx="5463">
                  <c:v>43.704000000003859</c:v>
                </c:pt>
                <c:pt idx="5464">
                  <c:v>43.712000000003862</c:v>
                </c:pt>
                <c:pt idx="5465">
                  <c:v>43.720000000003871</c:v>
                </c:pt>
                <c:pt idx="5466">
                  <c:v>43.728000000003888</c:v>
                </c:pt>
                <c:pt idx="5467">
                  <c:v>43.736000000003884</c:v>
                </c:pt>
                <c:pt idx="5468">
                  <c:v>43.744000000003879</c:v>
                </c:pt>
                <c:pt idx="5469">
                  <c:v>43.752000000003882</c:v>
                </c:pt>
                <c:pt idx="5470">
                  <c:v>43.760000000003892</c:v>
                </c:pt>
                <c:pt idx="5471">
                  <c:v>43.768000000003894</c:v>
                </c:pt>
                <c:pt idx="5472">
                  <c:v>43.776000000003897</c:v>
                </c:pt>
                <c:pt idx="5473">
                  <c:v>43.784000000003893</c:v>
                </c:pt>
                <c:pt idx="5474">
                  <c:v>43.79200000000391</c:v>
                </c:pt>
                <c:pt idx="5475">
                  <c:v>43.800000000003905</c:v>
                </c:pt>
                <c:pt idx="5476">
                  <c:v>43.808000000003908</c:v>
                </c:pt>
                <c:pt idx="5477">
                  <c:v>43.816000000003903</c:v>
                </c:pt>
                <c:pt idx="5478">
                  <c:v>43.824000000003906</c:v>
                </c:pt>
                <c:pt idx="5479">
                  <c:v>43.832000000003916</c:v>
                </c:pt>
                <c:pt idx="5480">
                  <c:v>43.840000000003911</c:v>
                </c:pt>
                <c:pt idx="5481">
                  <c:v>43.848000000003921</c:v>
                </c:pt>
                <c:pt idx="5482">
                  <c:v>43.856000000003924</c:v>
                </c:pt>
                <c:pt idx="5483">
                  <c:v>43.864000000003934</c:v>
                </c:pt>
                <c:pt idx="5484">
                  <c:v>43.872000000003936</c:v>
                </c:pt>
                <c:pt idx="5485">
                  <c:v>43.880000000003932</c:v>
                </c:pt>
                <c:pt idx="5486">
                  <c:v>43.888000000003942</c:v>
                </c:pt>
                <c:pt idx="5487">
                  <c:v>43.896000000003951</c:v>
                </c:pt>
                <c:pt idx="5488">
                  <c:v>43.904000000003947</c:v>
                </c:pt>
                <c:pt idx="5489">
                  <c:v>43.91200000000395</c:v>
                </c:pt>
                <c:pt idx="5490">
                  <c:v>43.920000000003959</c:v>
                </c:pt>
                <c:pt idx="5491">
                  <c:v>43.928000000003962</c:v>
                </c:pt>
                <c:pt idx="5492">
                  <c:v>43.936000000003965</c:v>
                </c:pt>
                <c:pt idx="5493">
                  <c:v>43.94400000000396</c:v>
                </c:pt>
                <c:pt idx="5494">
                  <c:v>43.95200000000397</c:v>
                </c:pt>
                <c:pt idx="5495">
                  <c:v>43.960000000003973</c:v>
                </c:pt>
                <c:pt idx="5496">
                  <c:v>43.968000000003983</c:v>
                </c:pt>
                <c:pt idx="5497">
                  <c:v>43.976000000003978</c:v>
                </c:pt>
                <c:pt idx="5498">
                  <c:v>43.984000000003981</c:v>
                </c:pt>
                <c:pt idx="5499">
                  <c:v>43.992000000003998</c:v>
                </c:pt>
                <c:pt idx="5500">
                  <c:v>44.000000000003993</c:v>
                </c:pt>
                <c:pt idx="5501">
                  <c:v>44.008000000004003</c:v>
                </c:pt>
                <c:pt idx="5502">
                  <c:v>44.016000000003999</c:v>
                </c:pt>
                <c:pt idx="5503">
                  <c:v>44.024000000004001</c:v>
                </c:pt>
                <c:pt idx="5504">
                  <c:v>44.032000000004011</c:v>
                </c:pt>
                <c:pt idx="5505">
                  <c:v>44.040000000004007</c:v>
                </c:pt>
                <c:pt idx="5506">
                  <c:v>44.048000000004016</c:v>
                </c:pt>
                <c:pt idx="5507">
                  <c:v>44.056000000004012</c:v>
                </c:pt>
                <c:pt idx="5508">
                  <c:v>44.064000000004022</c:v>
                </c:pt>
                <c:pt idx="5509">
                  <c:v>44.072000000004032</c:v>
                </c:pt>
                <c:pt idx="5510">
                  <c:v>44.080000000004027</c:v>
                </c:pt>
                <c:pt idx="5511">
                  <c:v>44.08800000000403</c:v>
                </c:pt>
                <c:pt idx="5512">
                  <c:v>44.096000000004032</c:v>
                </c:pt>
                <c:pt idx="5513">
                  <c:v>44.104000000004035</c:v>
                </c:pt>
                <c:pt idx="5514">
                  <c:v>44.112000000004052</c:v>
                </c:pt>
                <c:pt idx="5515">
                  <c:v>44.120000000004055</c:v>
                </c:pt>
                <c:pt idx="5516">
                  <c:v>44.128000000004057</c:v>
                </c:pt>
                <c:pt idx="5517">
                  <c:v>44.136000000004053</c:v>
                </c:pt>
                <c:pt idx="5518">
                  <c:v>44.144000000004056</c:v>
                </c:pt>
                <c:pt idx="5519">
                  <c:v>44.152000000004058</c:v>
                </c:pt>
                <c:pt idx="5520">
                  <c:v>44.160000000004061</c:v>
                </c:pt>
                <c:pt idx="5521">
                  <c:v>44.168000000004071</c:v>
                </c:pt>
                <c:pt idx="5522">
                  <c:v>44.176000000004073</c:v>
                </c:pt>
                <c:pt idx="5523">
                  <c:v>44.184000000004076</c:v>
                </c:pt>
                <c:pt idx="5524">
                  <c:v>44.192000000004086</c:v>
                </c:pt>
                <c:pt idx="5525">
                  <c:v>44.200000000004081</c:v>
                </c:pt>
                <c:pt idx="5526">
                  <c:v>44.208000000004091</c:v>
                </c:pt>
                <c:pt idx="5527">
                  <c:v>44.216000000004087</c:v>
                </c:pt>
                <c:pt idx="5528">
                  <c:v>44.224000000004089</c:v>
                </c:pt>
                <c:pt idx="5529">
                  <c:v>44.232000000004106</c:v>
                </c:pt>
                <c:pt idx="5530">
                  <c:v>44.240000000004102</c:v>
                </c:pt>
                <c:pt idx="5531">
                  <c:v>44.248000000004112</c:v>
                </c:pt>
                <c:pt idx="5532">
                  <c:v>44.256000000004107</c:v>
                </c:pt>
                <c:pt idx="5533">
                  <c:v>44.26400000000411</c:v>
                </c:pt>
                <c:pt idx="5534">
                  <c:v>44.272000000004113</c:v>
                </c:pt>
                <c:pt idx="5535">
                  <c:v>44.280000000004122</c:v>
                </c:pt>
                <c:pt idx="5536">
                  <c:v>44.288000000004132</c:v>
                </c:pt>
                <c:pt idx="5537">
                  <c:v>44.296000000004135</c:v>
                </c:pt>
                <c:pt idx="5538">
                  <c:v>44.304000000004123</c:v>
                </c:pt>
                <c:pt idx="5539">
                  <c:v>44.312000000004126</c:v>
                </c:pt>
                <c:pt idx="5540">
                  <c:v>44.320000000004136</c:v>
                </c:pt>
                <c:pt idx="5541">
                  <c:v>44.328000000004153</c:v>
                </c:pt>
                <c:pt idx="5542">
                  <c:v>44.336000000004148</c:v>
                </c:pt>
                <c:pt idx="5543">
                  <c:v>44.344000000004144</c:v>
                </c:pt>
                <c:pt idx="5544">
                  <c:v>44.352000000004146</c:v>
                </c:pt>
                <c:pt idx="5545">
                  <c:v>44.360000000004156</c:v>
                </c:pt>
                <c:pt idx="5546">
                  <c:v>44.368000000004159</c:v>
                </c:pt>
                <c:pt idx="5547">
                  <c:v>44.376000000004161</c:v>
                </c:pt>
                <c:pt idx="5548">
                  <c:v>44.384000000004164</c:v>
                </c:pt>
                <c:pt idx="5549">
                  <c:v>44.392000000004181</c:v>
                </c:pt>
                <c:pt idx="5550">
                  <c:v>44.400000000004177</c:v>
                </c:pt>
                <c:pt idx="5551">
                  <c:v>44.408000000004179</c:v>
                </c:pt>
                <c:pt idx="5552">
                  <c:v>44.416000000004175</c:v>
                </c:pt>
                <c:pt idx="5553">
                  <c:v>44.424000000004185</c:v>
                </c:pt>
                <c:pt idx="5554">
                  <c:v>44.432000000004201</c:v>
                </c:pt>
                <c:pt idx="5555">
                  <c:v>44.440000000004197</c:v>
                </c:pt>
                <c:pt idx="5556">
                  <c:v>44.4480000000042</c:v>
                </c:pt>
                <c:pt idx="5557">
                  <c:v>44.456000000004195</c:v>
                </c:pt>
                <c:pt idx="5558">
                  <c:v>44.464000000004205</c:v>
                </c:pt>
                <c:pt idx="5559">
                  <c:v>44.472000000004208</c:v>
                </c:pt>
                <c:pt idx="5560">
                  <c:v>44.480000000004203</c:v>
                </c:pt>
                <c:pt idx="5561">
                  <c:v>44.488000000004206</c:v>
                </c:pt>
                <c:pt idx="5562">
                  <c:v>44.496000000004223</c:v>
                </c:pt>
                <c:pt idx="5563">
                  <c:v>44.504000000004226</c:v>
                </c:pt>
                <c:pt idx="5564">
                  <c:v>44.512000000004228</c:v>
                </c:pt>
                <c:pt idx="5565">
                  <c:v>44.520000000004231</c:v>
                </c:pt>
                <c:pt idx="5566">
                  <c:v>44.528000000004241</c:v>
                </c:pt>
                <c:pt idx="5567">
                  <c:v>44.536000000004236</c:v>
                </c:pt>
                <c:pt idx="5568">
                  <c:v>44.544000000004232</c:v>
                </c:pt>
                <c:pt idx="5569">
                  <c:v>44.552000000004249</c:v>
                </c:pt>
                <c:pt idx="5570">
                  <c:v>44.560000000004251</c:v>
                </c:pt>
                <c:pt idx="5571">
                  <c:v>44.568000000004261</c:v>
                </c:pt>
                <c:pt idx="5572">
                  <c:v>44.576000000004257</c:v>
                </c:pt>
                <c:pt idx="5573">
                  <c:v>44.584000000004252</c:v>
                </c:pt>
                <c:pt idx="5574">
                  <c:v>44.592000000004262</c:v>
                </c:pt>
                <c:pt idx="5575">
                  <c:v>44.600000000004265</c:v>
                </c:pt>
                <c:pt idx="5576">
                  <c:v>44.608000000004282</c:v>
                </c:pt>
                <c:pt idx="5577">
                  <c:v>44.616000000004277</c:v>
                </c:pt>
                <c:pt idx="5578">
                  <c:v>44.62400000000428</c:v>
                </c:pt>
                <c:pt idx="5579">
                  <c:v>44.632000000004282</c:v>
                </c:pt>
                <c:pt idx="5580">
                  <c:v>44.640000000004285</c:v>
                </c:pt>
                <c:pt idx="5581">
                  <c:v>44.648000000004288</c:v>
                </c:pt>
                <c:pt idx="5582">
                  <c:v>44.65600000000429</c:v>
                </c:pt>
                <c:pt idx="5583">
                  <c:v>44.664000000004293</c:v>
                </c:pt>
                <c:pt idx="5584">
                  <c:v>44.672000000004303</c:v>
                </c:pt>
                <c:pt idx="5585">
                  <c:v>44.680000000004306</c:v>
                </c:pt>
                <c:pt idx="5586">
                  <c:v>44.688000000004308</c:v>
                </c:pt>
                <c:pt idx="5587">
                  <c:v>44.696000000004311</c:v>
                </c:pt>
                <c:pt idx="5588">
                  <c:v>44.704000000004314</c:v>
                </c:pt>
                <c:pt idx="5589">
                  <c:v>44.712000000004316</c:v>
                </c:pt>
                <c:pt idx="5590">
                  <c:v>44.720000000004319</c:v>
                </c:pt>
                <c:pt idx="5591">
                  <c:v>44.728000000004336</c:v>
                </c:pt>
                <c:pt idx="5592">
                  <c:v>44.736000000004331</c:v>
                </c:pt>
                <c:pt idx="5593">
                  <c:v>44.744000000004334</c:v>
                </c:pt>
                <c:pt idx="5594">
                  <c:v>44.752000000004337</c:v>
                </c:pt>
                <c:pt idx="5595">
                  <c:v>44.760000000004339</c:v>
                </c:pt>
                <c:pt idx="5596">
                  <c:v>44.768000000004349</c:v>
                </c:pt>
                <c:pt idx="5597">
                  <c:v>44.776000000004352</c:v>
                </c:pt>
                <c:pt idx="5598">
                  <c:v>44.784000000004347</c:v>
                </c:pt>
                <c:pt idx="5599">
                  <c:v>44.792000000004364</c:v>
                </c:pt>
                <c:pt idx="5600">
                  <c:v>44.800000000004353</c:v>
                </c:pt>
                <c:pt idx="5601">
                  <c:v>44.808000000004355</c:v>
                </c:pt>
                <c:pt idx="5602">
                  <c:v>44.816000000004358</c:v>
                </c:pt>
                <c:pt idx="5603">
                  <c:v>44.824000000004361</c:v>
                </c:pt>
                <c:pt idx="5604">
                  <c:v>44.832000000004371</c:v>
                </c:pt>
                <c:pt idx="5605">
                  <c:v>44.840000000004366</c:v>
                </c:pt>
                <c:pt idx="5606">
                  <c:v>44.848000000004376</c:v>
                </c:pt>
                <c:pt idx="5607">
                  <c:v>44.856000000004379</c:v>
                </c:pt>
                <c:pt idx="5608">
                  <c:v>44.864000000004381</c:v>
                </c:pt>
                <c:pt idx="5609">
                  <c:v>44.872000000004391</c:v>
                </c:pt>
                <c:pt idx="5610">
                  <c:v>44.880000000004394</c:v>
                </c:pt>
                <c:pt idx="5611">
                  <c:v>44.888000000004396</c:v>
                </c:pt>
                <c:pt idx="5612">
                  <c:v>44.896000000004399</c:v>
                </c:pt>
                <c:pt idx="5613">
                  <c:v>44.904000000004395</c:v>
                </c:pt>
                <c:pt idx="5614">
                  <c:v>44.912000000004404</c:v>
                </c:pt>
                <c:pt idx="5615">
                  <c:v>44.920000000004414</c:v>
                </c:pt>
                <c:pt idx="5616">
                  <c:v>44.928000000004417</c:v>
                </c:pt>
                <c:pt idx="5617">
                  <c:v>44.93600000000442</c:v>
                </c:pt>
                <c:pt idx="5618">
                  <c:v>44.944000000004415</c:v>
                </c:pt>
                <c:pt idx="5619">
                  <c:v>44.952000000004425</c:v>
                </c:pt>
                <c:pt idx="5620">
                  <c:v>44.960000000004428</c:v>
                </c:pt>
                <c:pt idx="5621">
                  <c:v>44.96800000000443</c:v>
                </c:pt>
                <c:pt idx="5622">
                  <c:v>44.976000000004426</c:v>
                </c:pt>
                <c:pt idx="5623">
                  <c:v>44.984000000004436</c:v>
                </c:pt>
                <c:pt idx="5624">
                  <c:v>44.992000000004452</c:v>
                </c:pt>
                <c:pt idx="5625">
                  <c:v>45.000000000004448</c:v>
                </c:pt>
                <c:pt idx="5626">
                  <c:v>45.008000000004451</c:v>
                </c:pt>
                <c:pt idx="5627">
                  <c:v>45.016000000004446</c:v>
                </c:pt>
                <c:pt idx="5628">
                  <c:v>45.024000000004456</c:v>
                </c:pt>
                <c:pt idx="5629">
                  <c:v>45.032000000004459</c:v>
                </c:pt>
                <c:pt idx="5630">
                  <c:v>45.040000000004454</c:v>
                </c:pt>
                <c:pt idx="5631">
                  <c:v>45.048000000004471</c:v>
                </c:pt>
                <c:pt idx="5632">
                  <c:v>45.056000000004474</c:v>
                </c:pt>
                <c:pt idx="5633">
                  <c:v>45.064000000004476</c:v>
                </c:pt>
                <c:pt idx="5634">
                  <c:v>45.072000000004479</c:v>
                </c:pt>
                <c:pt idx="5635">
                  <c:v>45.080000000004475</c:v>
                </c:pt>
                <c:pt idx="5636">
                  <c:v>45.088000000004484</c:v>
                </c:pt>
                <c:pt idx="5637">
                  <c:v>45.096000000004487</c:v>
                </c:pt>
                <c:pt idx="5638">
                  <c:v>45.10400000000449</c:v>
                </c:pt>
                <c:pt idx="5639">
                  <c:v>45.1120000000045</c:v>
                </c:pt>
                <c:pt idx="5640">
                  <c:v>45.120000000004502</c:v>
                </c:pt>
                <c:pt idx="5641">
                  <c:v>45.128000000004512</c:v>
                </c:pt>
                <c:pt idx="5642">
                  <c:v>45.136000000004508</c:v>
                </c:pt>
                <c:pt idx="5643">
                  <c:v>45.144000000004503</c:v>
                </c:pt>
                <c:pt idx="5644">
                  <c:v>45.152000000004506</c:v>
                </c:pt>
                <c:pt idx="5645">
                  <c:v>45.160000000004516</c:v>
                </c:pt>
                <c:pt idx="5646">
                  <c:v>45.168000000004518</c:v>
                </c:pt>
                <c:pt idx="5647">
                  <c:v>45.176000000004528</c:v>
                </c:pt>
                <c:pt idx="5648">
                  <c:v>45.184000000004524</c:v>
                </c:pt>
                <c:pt idx="5649">
                  <c:v>45.192000000004533</c:v>
                </c:pt>
                <c:pt idx="5650">
                  <c:v>45.200000000004536</c:v>
                </c:pt>
                <c:pt idx="5651">
                  <c:v>45.208000000004539</c:v>
                </c:pt>
                <c:pt idx="5652">
                  <c:v>45.216000000004541</c:v>
                </c:pt>
                <c:pt idx="5653">
                  <c:v>45.224000000004551</c:v>
                </c:pt>
                <c:pt idx="5654">
                  <c:v>45.232000000004561</c:v>
                </c:pt>
                <c:pt idx="5655">
                  <c:v>45.240000000004557</c:v>
                </c:pt>
                <c:pt idx="5656">
                  <c:v>45.248000000004559</c:v>
                </c:pt>
                <c:pt idx="5657">
                  <c:v>45.256000000004555</c:v>
                </c:pt>
                <c:pt idx="5658">
                  <c:v>45.264000000004565</c:v>
                </c:pt>
                <c:pt idx="5659">
                  <c:v>45.272000000004567</c:v>
                </c:pt>
                <c:pt idx="5660">
                  <c:v>45.28000000000457</c:v>
                </c:pt>
                <c:pt idx="5661">
                  <c:v>45.28800000000458</c:v>
                </c:pt>
                <c:pt idx="5662">
                  <c:v>45.296000000004582</c:v>
                </c:pt>
                <c:pt idx="5663">
                  <c:v>45.304000000004578</c:v>
                </c:pt>
                <c:pt idx="5664">
                  <c:v>45.312000000004581</c:v>
                </c:pt>
                <c:pt idx="5665">
                  <c:v>45.32000000000459</c:v>
                </c:pt>
                <c:pt idx="5666">
                  <c:v>45.328000000004593</c:v>
                </c:pt>
                <c:pt idx="5667">
                  <c:v>45.336000000004596</c:v>
                </c:pt>
                <c:pt idx="5668">
                  <c:v>45.344000000004598</c:v>
                </c:pt>
                <c:pt idx="5669">
                  <c:v>45.352000000004601</c:v>
                </c:pt>
                <c:pt idx="5670">
                  <c:v>45.360000000004604</c:v>
                </c:pt>
                <c:pt idx="5671">
                  <c:v>45.368000000004614</c:v>
                </c:pt>
                <c:pt idx="5672">
                  <c:v>45.376000000004609</c:v>
                </c:pt>
                <c:pt idx="5673">
                  <c:v>45.384000000004605</c:v>
                </c:pt>
                <c:pt idx="5674">
                  <c:v>45.392000000004622</c:v>
                </c:pt>
                <c:pt idx="5675">
                  <c:v>45.400000000004624</c:v>
                </c:pt>
                <c:pt idx="5676">
                  <c:v>45.408000000004634</c:v>
                </c:pt>
                <c:pt idx="5677">
                  <c:v>45.41600000000463</c:v>
                </c:pt>
                <c:pt idx="5678">
                  <c:v>45.424000000004632</c:v>
                </c:pt>
                <c:pt idx="5679">
                  <c:v>45.432000000004642</c:v>
                </c:pt>
                <c:pt idx="5680">
                  <c:v>45.440000000004645</c:v>
                </c:pt>
                <c:pt idx="5681">
                  <c:v>45.448000000004654</c:v>
                </c:pt>
                <c:pt idx="5682">
                  <c:v>45.45600000000465</c:v>
                </c:pt>
                <c:pt idx="5683">
                  <c:v>45.464000000004653</c:v>
                </c:pt>
                <c:pt idx="5684">
                  <c:v>45.472000000004655</c:v>
                </c:pt>
                <c:pt idx="5685">
                  <c:v>45.480000000004658</c:v>
                </c:pt>
                <c:pt idx="5686">
                  <c:v>45.488000000004661</c:v>
                </c:pt>
                <c:pt idx="5687">
                  <c:v>45.49600000000467</c:v>
                </c:pt>
                <c:pt idx="5688">
                  <c:v>45.504000000004673</c:v>
                </c:pt>
                <c:pt idx="5689">
                  <c:v>45.512000000004676</c:v>
                </c:pt>
                <c:pt idx="5690">
                  <c:v>45.520000000004686</c:v>
                </c:pt>
                <c:pt idx="5691">
                  <c:v>45.528000000004688</c:v>
                </c:pt>
                <c:pt idx="5692">
                  <c:v>45.536000000004691</c:v>
                </c:pt>
                <c:pt idx="5693">
                  <c:v>45.544000000004694</c:v>
                </c:pt>
                <c:pt idx="5694">
                  <c:v>45.552000000004696</c:v>
                </c:pt>
                <c:pt idx="5695">
                  <c:v>45.560000000004713</c:v>
                </c:pt>
                <c:pt idx="5696">
                  <c:v>45.568000000004716</c:v>
                </c:pt>
                <c:pt idx="5697">
                  <c:v>45.576000000004711</c:v>
                </c:pt>
                <c:pt idx="5698">
                  <c:v>45.584000000004714</c:v>
                </c:pt>
                <c:pt idx="5699">
                  <c:v>45.592000000004724</c:v>
                </c:pt>
                <c:pt idx="5700">
                  <c:v>45.600000000004719</c:v>
                </c:pt>
                <c:pt idx="5701">
                  <c:v>45.608000000004729</c:v>
                </c:pt>
                <c:pt idx="5702">
                  <c:v>45.616000000004732</c:v>
                </c:pt>
                <c:pt idx="5703">
                  <c:v>45.624000000004742</c:v>
                </c:pt>
                <c:pt idx="5704">
                  <c:v>45.632000000004744</c:v>
                </c:pt>
                <c:pt idx="5705">
                  <c:v>45.640000000004747</c:v>
                </c:pt>
                <c:pt idx="5706">
                  <c:v>45.64800000000475</c:v>
                </c:pt>
                <c:pt idx="5707">
                  <c:v>45.656000000004752</c:v>
                </c:pt>
                <c:pt idx="5708">
                  <c:v>45.664000000004755</c:v>
                </c:pt>
                <c:pt idx="5709">
                  <c:v>45.672000000004765</c:v>
                </c:pt>
                <c:pt idx="5710">
                  <c:v>45.68000000000476</c:v>
                </c:pt>
                <c:pt idx="5711">
                  <c:v>45.688000000004763</c:v>
                </c:pt>
                <c:pt idx="5712">
                  <c:v>45.696000000004773</c:v>
                </c:pt>
                <c:pt idx="5713">
                  <c:v>45.704000000004768</c:v>
                </c:pt>
                <c:pt idx="5714">
                  <c:v>45.712000000004778</c:v>
                </c:pt>
                <c:pt idx="5715">
                  <c:v>45.720000000004788</c:v>
                </c:pt>
                <c:pt idx="5716">
                  <c:v>45.728000000004791</c:v>
                </c:pt>
                <c:pt idx="5717">
                  <c:v>45.736000000004793</c:v>
                </c:pt>
                <c:pt idx="5718">
                  <c:v>45.744000000004789</c:v>
                </c:pt>
                <c:pt idx="5719">
                  <c:v>45.752000000004799</c:v>
                </c:pt>
                <c:pt idx="5720">
                  <c:v>45.760000000004808</c:v>
                </c:pt>
                <c:pt idx="5721">
                  <c:v>45.768000000004811</c:v>
                </c:pt>
                <c:pt idx="5722">
                  <c:v>45.776000000004807</c:v>
                </c:pt>
                <c:pt idx="5723">
                  <c:v>45.784000000004802</c:v>
                </c:pt>
                <c:pt idx="5724">
                  <c:v>45.792000000004819</c:v>
                </c:pt>
                <c:pt idx="5725">
                  <c:v>45.800000000004815</c:v>
                </c:pt>
                <c:pt idx="5726">
                  <c:v>45.808000000004817</c:v>
                </c:pt>
                <c:pt idx="5727">
                  <c:v>45.81600000000482</c:v>
                </c:pt>
                <c:pt idx="5728">
                  <c:v>45.824000000004823</c:v>
                </c:pt>
                <c:pt idx="5729">
                  <c:v>45.832000000004832</c:v>
                </c:pt>
                <c:pt idx="5730">
                  <c:v>45.840000000004828</c:v>
                </c:pt>
                <c:pt idx="5731">
                  <c:v>45.848000000004831</c:v>
                </c:pt>
                <c:pt idx="5732">
                  <c:v>45.85600000000484</c:v>
                </c:pt>
                <c:pt idx="5733">
                  <c:v>45.864000000004843</c:v>
                </c:pt>
                <c:pt idx="5734">
                  <c:v>45.872000000004853</c:v>
                </c:pt>
                <c:pt idx="5735">
                  <c:v>45.880000000004848</c:v>
                </c:pt>
                <c:pt idx="5736">
                  <c:v>45.888000000004851</c:v>
                </c:pt>
                <c:pt idx="5737">
                  <c:v>45.896000000004861</c:v>
                </c:pt>
                <c:pt idx="5738">
                  <c:v>45.904000000004856</c:v>
                </c:pt>
                <c:pt idx="5739">
                  <c:v>45.912000000004866</c:v>
                </c:pt>
                <c:pt idx="5740">
                  <c:v>45.920000000004869</c:v>
                </c:pt>
                <c:pt idx="5741">
                  <c:v>45.928000000004879</c:v>
                </c:pt>
                <c:pt idx="5742">
                  <c:v>45.936000000004881</c:v>
                </c:pt>
                <c:pt idx="5743">
                  <c:v>45.944000000004877</c:v>
                </c:pt>
                <c:pt idx="5744">
                  <c:v>45.95200000000488</c:v>
                </c:pt>
                <c:pt idx="5745">
                  <c:v>45.960000000004882</c:v>
                </c:pt>
                <c:pt idx="5746">
                  <c:v>45.968000000004892</c:v>
                </c:pt>
                <c:pt idx="5747">
                  <c:v>45.976000000004902</c:v>
                </c:pt>
                <c:pt idx="5748">
                  <c:v>45.984000000004897</c:v>
                </c:pt>
                <c:pt idx="5749">
                  <c:v>45.992000000004907</c:v>
                </c:pt>
                <c:pt idx="5750">
                  <c:v>46.000000000004903</c:v>
                </c:pt>
                <c:pt idx="5751">
                  <c:v>46.008000000004913</c:v>
                </c:pt>
                <c:pt idx="5752">
                  <c:v>46.016000000004908</c:v>
                </c:pt>
                <c:pt idx="5753">
                  <c:v>46.024000000004911</c:v>
                </c:pt>
                <c:pt idx="5754">
                  <c:v>46.032000000004928</c:v>
                </c:pt>
                <c:pt idx="5755">
                  <c:v>46.040000000004923</c:v>
                </c:pt>
                <c:pt idx="5756">
                  <c:v>46.048000000004933</c:v>
                </c:pt>
                <c:pt idx="5757">
                  <c:v>46.056000000004929</c:v>
                </c:pt>
                <c:pt idx="5758">
                  <c:v>46.064000000004931</c:v>
                </c:pt>
                <c:pt idx="5759">
                  <c:v>46.072000000004941</c:v>
                </c:pt>
                <c:pt idx="5760">
                  <c:v>46.080000000004937</c:v>
                </c:pt>
                <c:pt idx="5761">
                  <c:v>46.088000000004939</c:v>
                </c:pt>
                <c:pt idx="5762">
                  <c:v>46.096000000004956</c:v>
                </c:pt>
                <c:pt idx="5763">
                  <c:v>46.104000000004952</c:v>
                </c:pt>
                <c:pt idx="5764">
                  <c:v>46.112000000004961</c:v>
                </c:pt>
                <c:pt idx="5765">
                  <c:v>46.120000000004964</c:v>
                </c:pt>
                <c:pt idx="5766">
                  <c:v>46.128000000004967</c:v>
                </c:pt>
                <c:pt idx="5767">
                  <c:v>46.136000000004962</c:v>
                </c:pt>
                <c:pt idx="5768">
                  <c:v>46.144000000004965</c:v>
                </c:pt>
                <c:pt idx="5769">
                  <c:v>46.152000000004982</c:v>
                </c:pt>
                <c:pt idx="5770">
                  <c:v>46.160000000004985</c:v>
                </c:pt>
                <c:pt idx="5771">
                  <c:v>46.168000000004987</c:v>
                </c:pt>
                <c:pt idx="5772">
                  <c:v>46.176000000004983</c:v>
                </c:pt>
                <c:pt idx="5773">
                  <c:v>46.184000000004986</c:v>
                </c:pt>
                <c:pt idx="5774">
                  <c:v>46.192000000004995</c:v>
                </c:pt>
                <c:pt idx="5775">
                  <c:v>46.200000000004998</c:v>
                </c:pt>
                <c:pt idx="5776">
                  <c:v>46.208000000005008</c:v>
                </c:pt>
                <c:pt idx="5777">
                  <c:v>46.216000000005003</c:v>
                </c:pt>
                <c:pt idx="5778">
                  <c:v>46.224000000005013</c:v>
                </c:pt>
                <c:pt idx="5779">
                  <c:v>46.232000000005016</c:v>
                </c:pt>
                <c:pt idx="5780">
                  <c:v>46.240000000005011</c:v>
                </c:pt>
                <c:pt idx="5781">
                  <c:v>46.248000000005021</c:v>
                </c:pt>
                <c:pt idx="5782">
                  <c:v>46.256000000005017</c:v>
                </c:pt>
                <c:pt idx="5783">
                  <c:v>46.264000000005019</c:v>
                </c:pt>
                <c:pt idx="5784">
                  <c:v>46.272000000005036</c:v>
                </c:pt>
                <c:pt idx="5785">
                  <c:v>46.280000000005032</c:v>
                </c:pt>
                <c:pt idx="5786">
                  <c:v>46.288000000005042</c:v>
                </c:pt>
                <c:pt idx="5787">
                  <c:v>46.296000000005044</c:v>
                </c:pt>
                <c:pt idx="5788">
                  <c:v>46.30400000000504</c:v>
                </c:pt>
                <c:pt idx="5789">
                  <c:v>46.312000000005042</c:v>
                </c:pt>
                <c:pt idx="5790">
                  <c:v>46.320000000005052</c:v>
                </c:pt>
                <c:pt idx="5791">
                  <c:v>46.328000000005062</c:v>
                </c:pt>
                <c:pt idx="5792">
                  <c:v>46.336000000005058</c:v>
                </c:pt>
                <c:pt idx="5793">
                  <c:v>46.344000000005053</c:v>
                </c:pt>
                <c:pt idx="5794">
                  <c:v>46.352000000005056</c:v>
                </c:pt>
                <c:pt idx="5795">
                  <c:v>46.360000000005066</c:v>
                </c:pt>
                <c:pt idx="5796">
                  <c:v>46.368000000005068</c:v>
                </c:pt>
                <c:pt idx="5797">
                  <c:v>46.376000000005071</c:v>
                </c:pt>
                <c:pt idx="5798">
                  <c:v>46.384000000005074</c:v>
                </c:pt>
                <c:pt idx="5799">
                  <c:v>46.392000000005083</c:v>
                </c:pt>
                <c:pt idx="5800">
                  <c:v>46.400000000005086</c:v>
                </c:pt>
                <c:pt idx="5801">
                  <c:v>46.408000000005089</c:v>
                </c:pt>
                <c:pt idx="5802">
                  <c:v>46.416000000005091</c:v>
                </c:pt>
                <c:pt idx="5803">
                  <c:v>46.424000000005101</c:v>
                </c:pt>
                <c:pt idx="5804">
                  <c:v>46.432000000005104</c:v>
                </c:pt>
                <c:pt idx="5805">
                  <c:v>46.440000000005099</c:v>
                </c:pt>
                <c:pt idx="5806">
                  <c:v>46.448000000005102</c:v>
                </c:pt>
                <c:pt idx="5807">
                  <c:v>46.456000000005105</c:v>
                </c:pt>
                <c:pt idx="5808">
                  <c:v>46.464000000005115</c:v>
                </c:pt>
                <c:pt idx="5809">
                  <c:v>46.472000000005117</c:v>
                </c:pt>
                <c:pt idx="5810">
                  <c:v>46.48000000000512</c:v>
                </c:pt>
                <c:pt idx="5811">
                  <c:v>46.488000000005123</c:v>
                </c:pt>
                <c:pt idx="5812">
                  <c:v>46.496000000005132</c:v>
                </c:pt>
                <c:pt idx="5813">
                  <c:v>46.504000000005128</c:v>
                </c:pt>
                <c:pt idx="5814">
                  <c:v>46.512000000005131</c:v>
                </c:pt>
                <c:pt idx="5815">
                  <c:v>46.520000000005147</c:v>
                </c:pt>
                <c:pt idx="5816">
                  <c:v>46.52800000000515</c:v>
                </c:pt>
                <c:pt idx="5817">
                  <c:v>46.536000000005153</c:v>
                </c:pt>
                <c:pt idx="5818">
                  <c:v>46.544000000005148</c:v>
                </c:pt>
                <c:pt idx="5819">
                  <c:v>46.552000000005151</c:v>
                </c:pt>
                <c:pt idx="5820">
                  <c:v>46.560000000005161</c:v>
                </c:pt>
                <c:pt idx="5821">
                  <c:v>46.568000000005163</c:v>
                </c:pt>
                <c:pt idx="5822">
                  <c:v>46.576000000005159</c:v>
                </c:pt>
                <c:pt idx="5823">
                  <c:v>46.584000000005162</c:v>
                </c:pt>
                <c:pt idx="5824">
                  <c:v>46.592000000005179</c:v>
                </c:pt>
                <c:pt idx="5825">
                  <c:v>46.600000000005181</c:v>
                </c:pt>
                <c:pt idx="5826">
                  <c:v>46.608000000005184</c:v>
                </c:pt>
                <c:pt idx="5827">
                  <c:v>46.61600000000518</c:v>
                </c:pt>
                <c:pt idx="5828">
                  <c:v>46.624000000005182</c:v>
                </c:pt>
                <c:pt idx="5829">
                  <c:v>46.632000000005192</c:v>
                </c:pt>
                <c:pt idx="5830">
                  <c:v>46.640000000005188</c:v>
                </c:pt>
                <c:pt idx="5831">
                  <c:v>46.648000000005204</c:v>
                </c:pt>
                <c:pt idx="5832">
                  <c:v>46.6560000000052</c:v>
                </c:pt>
                <c:pt idx="5833">
                  <c:v>46.664000000005203</c:v>
                </c:pt>
                <c:pt idx="5834">
                  <c:v>46.672000000005212</c:v>
                </c:pt>
                <c:pt idx="5835">
                  <c:v>46.680000000005208</c:v>
                </c:pt>
                <c:pt idx="5836">
                  <c:v>46.688000000005211</c:v>
                </c:pt>
                <c:pt idx="5837">
                  <c:v>46.696000000005213</c:v>
                </c:pt>
                <c:pt idx="5838">
                  <c:v>46.704000000005216</c:v>
                </c:pt>
                <c:pt idx="5839">
                  <c:v>46.712000000005233</c:v>
                </c:pt>
                <c:pt idx="5840">
                  <c:v>46.720000000005236</c:v>
                </c:pt>
                <c:pt idx="5841">
                  <c:v>46.728000000005238</c:v>
                </c:pt>
                <c:pt idx="5842">
                  <c:v>46.736000000005241</c:v>
                </c:pt>
                <c:pt idx="5843">
                  <c:v>46.744000000005236</c:v>
                </c:pt>
                <c:pt idx="5844">
                  <c:v>46.752000000005239</c:v>
                </c:pt>
                <c:pt idx="5845">
                  <c:v>46.760000000005249</c:v>
                </c:pt>
                <c:pt idx="5846">
                  <c:v>46.768000000005259</c:v>
                </c:pt>
                <c:pt idx="5847">
                  <c:v>46.776000000005261</c:v>
                </c:pt>
                <c:pt idx="5848">
                  <c:v>46.784000000005257</c:v>
                </c:pt>
                <c:pt idx="5849">
                  <c:v>46.792000000005267</c:v>
                </c:pt>
                <c:pt idx="5850">
                  <c:v>46.800000000005255</c:v>
                </c:pt>
                <c:pt idx="5851">
                  <c:v>46.808000000005265</c:v>
                </c:pt>
                <c:pt idx="5852">
                  <c:v>46.816000000005261</c:v>
                </c:pt>
                <c:pt idx="5853">
                  <c:v>46.82400000000527</c:v>
                </c:pt>
                <c:pt idx="5854">
                  <c:v>46.83200000000528</c:v>
                </c:pt>
                <c:pt idx="5855">
                  <c:v>46.840000000005276</c:v>
                </c:pt>
                <c:pt idx="5856">
                  <c:v>46.848000000005285</c:v>
                </c:pt>
                <c:pt idx="5857">
                  <c:v>46.856000000005281</c:v>
                </c:pt>
                <c:pt idx="5858">
                  <c:v>46.864000000005291</c:v>
                </c:pt>
                <c:pt idx="5859">
                  <c:v>46.872000000005293</c:v>
                </c:pt>
                <c:pt idx="5860">
                  <c:v>46.880000000005296</c:v>
                </c:pt>
                <c:pt idx="5861">
                  <c:v>46.888000000005306</c:v>
                </c:pt>
                <c:pt idx="5862">
                  <c:v>46.896000000005309</c:v>
                </c:pt>
                <c:pt idx="5863">
                  <c:v>46.904000000005304</c:v>
                </c:pt>
                <c:pt idx="5864">
                  <c:v>46.912000000005314</c:v>
                </c:pt>
                <c:pt idx="5865">
                  <c:v>46.920000000005317</c:v>
                </c:pt>
                <c:pt idx="5866">
                  <c:v>46.928000000005319</c:v>
                </c:pt>
                <c:pt idx="5867">
                  <c:v>46.936000000005322</c:v>
                </c:pt>
                <c:pt idx="5868">
                  <c:v>46.944000000005325</c:v>
                </c:pt>
                <c:pt idx="5869">
                  <c:v>46.952000000005334</c:v>
                </c:pt>
                <c:pt idx="5870">
                  <c:v>46.960000000005337</c:v>
                </c:pt>
                <c:pt idx="5871">
                  <c:v>46.968000000005347</c:v>
                </c:pt>
                <c:pt idx="5872">
                  <c:v>46.976000000005342</c:v>
                </c:pt>
                <c:pt idx="5873">
                  <c:v>46.984000000005345</c:v>
                </c:pt>
                <c:pt idx="5874">
                  <c:v>46.992000000005355</c:v>
                </c:pt>
                <c:pt idx="5875">
                  <c:v>47.000000000005357</c:v>
                </c:pt>
                <c:pt idx="5876">
                  <c:v>47.00800000000536</c:v>
                </c:pt>
                <c:pt idx="5877">
                  <c:v>47.016000000005356</c:v>
                </c:pt>
                <c:pt idx="5878">
                  <c:v>47.024000000005366</c:v>
                </c:pt>
                <c:pt idx="5879">
                  <c:v>47.032000000005368</c:v>
                </c:pt>
                <c:pt idx="5880">
                  <c:v>47.040000000005371</c:v>
                </c:pt>
                <c:pt idx="5881">
                  <c:v>47.048000000005381</c:v>
                </c:pt>
                <c:pt idx="5882">
                  <c:v>47.056000000005376</c:v>
                </c:pt>
                <c:pt idx="5883">
                  <c:v>47.064000000005386</c:v>
                </c:pt>
                <c:pt idx="5884">
                  <c:v>47.072000000005389</c:v>
                </c:pt>
                <c:pt idx="5885">
                  <c:v>47.080000000005391</c:v>
                </c:pt>
                <c:pt idx="5886">
                  <c:v>47.088000000005401</c:v>
                </c:pt>
                <c:pt idx="5887">
                  <c:v>47.096000000005404</c:v>
                </c:pt>
                <c:pt idx="5888">
                  <c:v>47.104000000005406</c:v>
                </c:pt>
                <c:pt idx="5889">
                  <c:v>47.112000000005409</c:v>
                </c:pt>
                <c:pt idx="5890">
                  <c:v>47.120000000005412</c:v>
                </c:pt>
                <c:pt idx="5891">
                  <c:v>47.128000000005422</c:v>
                </c:pt>
                <c:pt idx="5892">
                  <c:v>47.136000000005417</c:v>
                </c:pt>
                <c:pt idx="5893">
                  <c:v>47.14400000000542</c:v>
                </c:pt>
                <c:pt idx="5894">
                  <c:v>47.152000000005422</c:v>
                </c:pt>
                <c:pt idx="5895">
                  <c:v>47.160000000005432</c:v>
                </c:pt>
                <c:pt idx="5896">
                  <c:v>47.168000000005442</c:v>
                </c:pt>
                <c:pt idx="5897">
                  <c:v>47.176000000005438</c:v>
                </c:pt>
                <c:pt idx="5898">
                  <c:v>47.18400000000544</c:v>
                </c:pt>
                <c:pt idx="5899">
                  <c:v>47.19200000000545</c:v>
                </c:pt>
                <c:pt idx="5900">
                  <c:v>47.200000000005453</c:v>
                </c:pt>
                <c:pt idx="5901">
                  <c:v>47.208000000005455</c:v>
                </c:pt>
                <c:pt idx="5902">
                  <c:v>47.216000000005458</c:v>
                </c:pt>
                <c:pt idx="5903">
                  <c:v>47.224000000005461</c:v>
                </c:pt>
                <c:pt idx="5904">
                  <c:v>47.232000000005463</c:v>
                </c:pt>
                <c:pt idx="5905">
                  <c:v>47.240000000005466</c:v>
                </c:pt>
                <c:pt idx="5906">
                  <c:v>47.248000000005469</c:v>
                </c:pt>
                <c:pt idx="5907">
                  <c:v>47.256000000005471</c:v>
                </c:pt>
                <c:pt idx="5908">
                  <c:v>47.264000000005481</c:v>
                </c:pt>
                <c:pt idx="5909">
                  <c:v>47.272000000005491</c:v>
                </c:pt>
                <c:pt idx="5910">
                  <c:v>47.280000000005487</c:v>
                </c:pt>
                <c:pt idx="5911">
                  <c:v>47.288000000005489</c:v>
                </c:pt>
                <c:pt idx="5912">
                  <c:v>47.296000000005499</c:v>
                </c:pt>
                <c:pt idx="5913">
                  <c:v>47.304000000005495</c:v>
                </c:pt>
                <c:pt idx="5914">
                  <c:v>47.312000000005497</c:v>
                </c:pt>
                <c:pt idx="5915">
                  <c:v>47.3200000000055</c:v>
                </c:pt>
                <c:pt idx="5916">
                  <c:v>47.32800000000551</c:v>
                </c:pt>
                <c:pt idx="5917">
                  <c:v>47.336000000005505</c:v>
                </c:pt>
                <c:pt idx="5918">
                  <c:v>47.344000000005508</c:v>
                </c:pt>
                <c:pt idx="5919">
                  <c:v>47.352000000005511</c:v>
                </c:pt>
                <c:pt idx="5920">
                  <c:v>47.36000000000552</c:v>
                </c:pt>
                <c:pt idx="5921">
                  <c:v>47.368000000005523</c:v>
                </c:pt>
                <c:pt idx="5922">
                  <c:v>47.376000000005526</c:v>
                </c:pt>
                <c:pt idx="5923">
                  <c:v>47.384000000005521</c:v>
                </c:pt>
                <c:pt idx="5924">
                  <c:v>47.392000000005538</c:v>
                </c:pt>
                <c:pt idx="5925">
                  <c:v>47.400000000005541</c:v>
                </c:pt>
                <c:pt idx="5926">
                  <c:v>47.408000000005543</c:v>
                </c:pt>
                <c:pt idx="5927">
                  <c:v>47.416000000005546</c:v>
                </c:pt>
                <c:pt idx="5928">
                  <c:v>47.424000000005549</c:v>
                </c:pt>
                <c:pt idx="5929">
                  <c:v>47.432000000005551</c:v>
                </c:pt>
                <c:pt idx="5930">
                  <c:v>47.440000000005554</c:v>
                </c:pt>
                <c:pt idx="5931">
                  <c:v>47.448000000005557</c:v>
                </c:pt>
                <c:pt idx="5932">
                  <c:v>47.45600000000556</c:v>
                </c:pt>
                <c:pt idx="5933">
                  <c:v>47.464000000005562</c:v>
                </c:pt>
                <c:pt idx="5934">
                  <c:v>47.472000000005572</c:v>
                </c:pt>
                <c:pt idx="5935">
                  <c:v>47.480000000005575</c:v>
                </c:pt>
                <c:pt idx="5936">
                  <c:v>47.488000000005577</c:v>
                </c:pt>
                <c:pt idx="5937">
                  <c:v>47.49600000000558</c:v>
                </c:pt>
                <c:pt idx="5938">
                  <c:v>47.504000000005576</c:v>
                </c:pt>
                <c:pt idx="5939">
                  <c:v>47.512000000005585</c:v>
                </c:pt>
                <c:pt idx="5940">
                  <c:v>47.520000000005602</c:v>
                </c:pt>
                <c:pt idx="5941">
                  <c:v>47.528000000005605</c:v>
                </c:pt>
                <c:pt idx="5942">
                  <c:v>47.5360000000056</c:v>
                </c:pt>
                <c:pt idx="5943">
                  <c:v>47.544000000005596</c:v>
                </c:pt>
                <c:pt idx="5944">
                  <c:v>47.552000000005606</c:v>
                </c:pt>
                <c:pt idx="5945">
                  <c:v>47.560000000005608</c:v>
                </c:pt>
                <c:pt idx="5946">
                  <c:v>47.568000000005611</c:v>
                </c:pt>
                <c:pt idx="5947">
                  <c:v>47.576000000005614</c:v>
                </c:pt>
                <c:pt idx="5948">
                  <c:v>47.584000000005624</c:v>
                </c:pt>
                <c:pt idx="5949">
                  <c:v>47.592000000005633</c:v>
                </c:pt>
                <c:pt idx="5950">
                  <c:v>47.600000000005629</c:v>
                </c:pt>
                <c:pt idx="5951">
                  <c:v>47.608000000005632</c:v>
                </c:pt>
                <c:pt idx="5952">
                  <c:v>47.616000000005634</c:v>
                </c:pt>
                <c:pt idx="5953">
                  <c:v>47.624000000005637</c:v>
                </c:pt>
                <c:pt idx="5954">
                  <c:v>47.632000000005647</c:v>
                </c:pt>
                <c:pt idx="5955">
                  <c:v>47.640000000005642</c:v>
                </c:pt>
                <c:pt idx="5956">
                  <c:v>47.648000000005652</c:v>
                </c:pt>
                <c:pt idx="5957">
                  <c:v>47.656000000005655</c:v>
                </c:pt>
                <c:pt idx="5958">
                  <c:v>47.664000000005657</c:v>
                </c:pt>
                <c:pt idx="5959">
                  <c:v>47.67200000000566</c:v>
                </c:pt>
                <c:pt idx="5960">
                  <c:v>47.680000000005656</c:v>
                </c:pt>
                <c:pt idx="5961">
                  <c:v>47.688000000005665</c:v>
                </c:pt>
                <c:pt idx="5962">
                  <c:v>47.696000000005668</c:v>
                </c:pt>
                <c:pt idx="5963">
                  <c:v>47.704000000005671</c:v>
                </c:pt>
                <c:pt idx="5964">
                  <c:v>47.712000000005681</c:v>
                </c:pt>
                <c:pt idx="5965">
                  <c:v>47.720000000005683</c:v>
                </c:pt>
                <c:pt idx="5966">
                  <c:v>47.728000000005693</c:v>
                </c:pt>
                <c:pt idx="5967">
                  <c:v>47.736000000005689</c:v>
                </c:pt>
                <c:pt idx="5968">
                  <c:v>47.744000000005691</c:v>
                </c:pt>
                <c:pt idx="5969">
                  <c:v>47.752000000005701</c:v>
                </c:pt>
                <c:pt idx="5970">
                  <c:v>47.760000000005704</c:v>
                </c:pt>
                <c:pt idx="5971">
                  <c:v>47.768000000005706</c:v>
                </c:pt>
                <c:pt idx="5972">
                  <c:v>47.776000000005716</c:v>
                </c:pt>
                <c:pt idx="5973">
                  <c:v>47.784000000005712</c:v>
                </c:pt>
                <c:pt idx="5974">
                  <c:v>47.792000000005729</c:v>
                </c:pt>
                <c:pt idx="5975">
                  <c:v>47.800000000005717</c:v>
                </c:pt>
                <c:pt idx="5976">
                  <c:v>47.808000000005727</c:v>
                </c:pt>
                <c:pt idx="5977">
                  <c:v>47.816000000005722</c:v>
                </c:pt>
                <c:pt idx="5978">
                  <c:v>47.824000000005732</c:v>
                </c:pt>
                <c:pt idx="5979">
                  <c:v>47.832000000005742</c:v>
                </c:pt>
                <c:pt idx="5980">
                  <c:v>47.840000000005737</c:v>
                </c:pt>
                <c:pt idx="5981">
                  <c:v>47.848000000005747</c:v>
                </c:pt>
                <c:pt idx="5982">
                  <c:v>47.856000000005743</c:v>
                </c:pt>
                <c:pt idx="5983">
                  <c:v>47.864000000005753</c:v>
                </c:pt>
                <c:pt idx="5984">
                  <c:v>47.872000000005755</c:v>
                </c:pt>
                <c:pt idx="5985">
                  <c:v>47.880000000005751</c:v>
                </c:pt>
                <c:pt idx="5986">
                  <c:v>47.888000000005761</c:v>
                </c:pt>
                <c:pt idx="5987">
                  <c:v>47.896000000005763</c:v>
                </c:pt>
                <c:pt idx="5988">
                  <c:v>47.904000000005766</c:v>
                </c:pt>
                <c:pt idx="5989">
                  <c:v>47.912000000005769</c:v>
                </c:pt>
                <c:pt idx="5990">
                  <c:v>47.920000000005778</c:v>
                </c:pt>
                <c:pt idx="5991">
                  <c:v>47.928000000005788</c:v>
                </c:pt>
                <c:pt idx="5992">
                  <c:v>47.936000000005784</c:v>
                </c:pt>
                <c:pt idx="5993">
                  <c:v>47.944000000005786</c:v>
                </c:pt>
                <c:pt idx="5994">
                  <c:v>47.952000000005789</c:v>
                </c:pt>
                <c:pt idx="5995">
                  <c:v>47.960000000005799</c:v>
                </c:pt>
                <c:pt idx="5996">
                  <c:v>47.968000000005809</c:v>
                </c:pt>
                <c:pt idx="5997">
                  <c:v>47.976000000005804</c:v>
                </c:pt>
                <c:pt idx="5998">
                  <c:v>47.9840000000058</c:v>
                </c:pt>
                <c:pt idx="5999">
                  <c:v>47.99200000000581</c:v>
                </c:pt>
                <c:pt idx="6000">
                  <c:v>48.000000000005812</c:v>
                </c:pt>
                <c:pt idx="6001">
                  <c:v>48.008000000005822</c:v>
                </c:pt>
                <c:pt idx="6002">
                  <c:v>48.016000000005818</c:v>
                </c:pt>
                <c:pt idx="6003">
                  <c:v>48.024000000005827</c:v>
                </c:pt>
                <c:pt idx="6004">
                  <c:v>48.03200000000583</c:v>
                </c:pt>
                <c:pt idx="6005">
                  <c:v>48.040000000005833</c:v>
                </c:pt>
                <c:pt idx="6006">
                  <c:v>48.048000000005835</c:v>
                </c:pt>
                <c:pt idx="6007">
                  <c:v>48.056000000005838</c:v>
                </c:pt>
                <c:pt idx="6008">
                  <c:v>48.064000000005848</c:v>
                </c:pt>
                <c:pt idx="6009">
                  <c:v>48.07200000000585</c:v>
                </c:pt>
                <c:pt idx="6010">
                  <c:v>48.080000000005853</c:v>
                </c:pt>
                <c:pt idx="6011">
                  <c:v>48.088000000005856</c:v>
                </c:pt>
                <c:pt idx="6012">
                  <c:v>48.096000000005859</c:v>
                </c:pt>
                <c:pt idx="6013">
                  <c:v>48.104000000005861</c:v>
                </c:pt>
                <c:pt idx="6014">
                  <c:v>48.112000000005871</c:v>
                </c:pt>
                <c:pt idx="6015">
                  <c:v>48.120000000005874</c:v>
                </c:pt>
                <c:pt idx="6016">
                  <c:v>48.128000000005876</c:v>
                </c:pt>
                <c:pt idx="6017">
                  <c:v>48.136000000005879</c:v>
                </c:pt>
                <c:pt idx="6018">
                  <c:v>48.144000000005882</c:v>
                </c:pt>
                <c:pt idx="6019">
                  <c:v>48.152000000005884</c:v>
                </c:pt>
                <c:pt idx="6020">
                  <c:v>48.160000000005894</c:v>
                </c:pt>
                <c:pt idx="6021">
                  <c:v>48.168000000005904</c:v>
                </c:pt>
                <c:pt idx="6022">
                  <c:v>48.176000000005899</c:v>
                </c:pt>
                <c:pt idx="6023">
                  <c:v>48.184000000005902</c:v>
                </c:pt>
                <c:pt idx="6024">
                  <c:v>48.192000000005912</c:v>
                </c:pt>
                <c:pt idx="6025">
                  <c:v>48.200000000005907</c:v>
                </c:pt>
                <c:pt idx="6026">
                  <c:v>48.20800000000591</c:v>
                </c:pt>
                <c:pt idx="6027">
                  <c:v>48.216000000005913</c:v>
                </c:pt>
                <c:pt idx="6028">
                  <c:v>48.224000000005923</c:v>
                </c:pt>
                <c:pt idx="6029">
                  <c:v>48.232000000005925</c:v>
                </c:pt>
                <c:pt idx="6030">
                  <c:v>48.240000000005928</c:v>
                </c:pt>
                <c:pt idx="6031">
                  <c:v>48.248000000005931</c:v>
                </c:pt>
                <c:pt idx="6032">
                  <c:v>48.256000000005933</c:v>
                </c:pt>
                <c:pt idx="6033">
                  <c:v>48.264000000005936</c:v>
                </c:pt>
                <c:pt idx="6034">
                  <c:v>48.272000000005946</c:v>
                </c:pt>
                <c:pt idx="6035">
                  <c:v>48.280000000005948</c:v>
                </c:pt>
                <c:pt idx="6036">
                  <c:v>48.288000000005958</c:v>
                </c:pt>
                <c:pt idx="6037">
                  <c:v>48.296000000005961</c:v>
                </c:pt>
                <c:pt idx="6038">
                  <c:v>48.304000000005949</c:v>
                </c:pt>
                <c:pt idx="6039">
                  <c:v>48.312000000005952</c:v>
                </c:pt>
                <c:pt idx="6040">
                  <c:v>48.320000000005962</c:v>
                </c:pt>
                <c:pt idx="6041">
                  <c:v>48.328000000005964</c:v>
                </c:pt>
                <c:pt idx="6042">
                  <c:v>48.336000000005967</c:v>
                </c:pt>
                <c:pt idx="6043">
                  <c:v>48.34400000000597</c:v>
                </c:pt>
                <c:pt idx="6044">
                  <c:v>48.352000000005972</c:v>
                </c:pt>
                <c:pt idx="6045">
                  <c:v>48.360000000005982</c:v>
                </c:pt>
                <c:pt idx="6046">
                  <c:v>48.368000000005985</c:v>
                </c:pt>
                <c:pt idx="6047">
                  <c:v>48.37600000000598</c:v>
                </c:pt>
                <c:pt idx="6048">
                  <c:v>48.384000000005976</c:v>
                </c:pt>
                <c:pt idx="6049">
                  <c:v>48.392000000005993</c:v>
                </c:pt>
                <c:pt idx="6050">
                  <c:v>48.400000000006003</c:v>
                </c:pt>
                <c:pt idx="6051">
                  <c:v>48.408000000006005</c:v>
                </c:pt>
                <c:pt idx="6052">
                  <c:v>48.416000000005994</c:v>
                </c:pt>
                <c:pt idx="6053">
                  <c:v>48.424000000006004</c:v>
                </c:pt>
                <c:pt idx="6054">
                  <c:v>48.432000000006006</c:v>
                </c:pt>
                <c:pt idx="6055">
                  <c:v>48.440000000006002</c:v>
                </c:pt>
                <c:pt idx="6056">
                  <c:v>48.448000000006004</c:v>
                </c:pt>
                <c:pt idx="6057">
                  <c:v>48.456000000006007</c:v>
                </c:pt>
                <c:pt idx="6058">
                  <c:v>48.464000000006024</c:v>
                </c:pt>
                <c:pt idx="6059">
                  <c:v>48.472000000006027</c:v>
                </c:pt>
                <c:pt idx="6060">
                  <c:v>48.480000000006022</c:v>
                </c:pt>
                <c:pt idx="6061">
                  <c:v>48.488000000006025</c:v>
                </c:pt>
                <c:pt idx="6062">
                  <c:v>48.496000000006035</c:v>
                </c:pt>
                <c:pt idx="6063">
                  <c:v>48.50400000000603</c:v>
                </c:pt>
                <c:pt idx="6064">
                  <c:v>48.51200000000604</c:v>
                </c:pt>
                <c:pt idx="6065">
                  <c:v>48.520000000006043</c:v>
                </c:pt>
                <c:pt idx="6066">
                  <c:v>48.528000000006053</c:v>
                </c:pt>
                <c:pt idx="6067">
                  <c:v>48.536000000006055</c:v>
                </c:pt>
                <c:pt idx="6068">
                  <c:v>48.544000000006051</c:v>
                </c:pt>
                <c:pt idx="6069">
                  <c:v>48.552000000006053</c:v>
                </c:pt>
                <c:pt idx="6070">
                  <c:v>48.560000000006056</c:v>
                </c:pt>
                <c:pt idx="6071">
                  <c:v>48.568000000006066</c:v>
                </c:pt>
                <c:pt idx="6072">
                  <c:v>48.576000000006061</c:v>
                </c:pt>
                <c:pt idx="6073">
                  <c:v>48.584000000006071</c:v>
                </c:pt>
                <c:pt idx="6074">
                  <c:v>48.592000000006081</c:v>
                </c:pt>
                <c:pt idx="6075">
                  <c:v>48.600000000006084</c:v>
                </c:pt>
                <c:pt idx="6076">
                  <c:v>48.608000000006086</c:v>
                </c:pt>
                <c:pt idx="6077">
                  <c:v>48.616000000006082</c:v>
                </c:pt>
                <c:pt idx="6078">
                  <c:v>48.624000000006092</c:v>
                </c:pt>
                <c:pt idx="6079">
                  <c:v>48.632000000006101</c:v>
                </c:pt>
                <c:pt idx="6080">
                  <c:v>48.640000000006104</c:v>
                </c:pt>
                <c:pt idx="6081">
                  <c:v>48.648000000006107</c:v>
                </c:pt>
                <c:pt idx="6082">
                  <c:v>48.656000000006102</c:v>
                </c:pt>
                <c:pt idx="6083">
                  <c:v>48.664000000006105</c:v>
                </c:pt>
                <c:pt idx="6084">
                  <c:v>48.672000000006115</c:v>
                </c:pt>
                <c:pt idx="6085">
                  <c:v>48.68000000000611</c:v>
                </c:pt>
                <c:pt idx="6086">
                  <c:v>48.68800000000612</c:v>
                </c:pt>
                <c:pt idx="6087">
                  <c:v>48.69600000000613</c:v>
                </c:pt>
                <c:pt idx="6088">
                  <c:v>48.704000000006126</c:v>
                </c:pt>
                <c:pt idx="6089">
                  <c:v>48.712000000006135</c:v>
                </c:pt>
                <c:pt idx="6090">
                  <c:v>48.720000000006138</c:v>
                </c:pt>
                <c:pt idx="6091">
                  <c:v>48.728000000006148</c:v>
                </c:pt>
                <c:pt idx="6092">
                  <c:v>48.736000000006143</c:v>
                </c:pt>
                <c:pt idx="6093">
                  <c:v>48.744000000006146</c:v>
                </c:pt>
                <c:pt idx="6094">
                  <c:v>48.752000000006156</c:v>
                </c:pt>
                <c:pt idx="6095">
                  <c:v>48.760000000006158</c:v>
                </c:pt>
                <c:pt idx="6096">
                  <c:v>48.768000000006161</c:v>
                </c:pt>
                <c:pt idx="6097">
                  <c:v>48.776000000006164</c:v>
                </c:pt>
                <c:pt idx="6098">
                  <c:v>48.784000000006159</c:v>
                </c:pt>
                <c:pt idx="6099">
                  <c:v>48.792000000006169</c:v>
                </c:pt>
                <c:pt idx="6100">
                  <c:v>48.800000000006165</c:v>
                </c:pt>
                <c:pt idx="6101">
                  <c:v>48.808000000006174</c:v>
                </c:pt>
                <c:pt idx="6102">
                  <c:v>48.816000000006177</c:v>
                </c:pt>
                <c:pt idx="6103">
                  <c:v>48.82400000000618</c:v>
                </c:pt>
                <c:pt idx="6104">
                  <c:v>48.83200000000619</c:v>
                </c:pt>
                <c:pt idx="6105">
                  <c:v>48.840000000006185</c:v>
                </c:pt>
                <c:pt idx="6106">
                  <c:v>48.848000000006195</c:v>
                </c:pt>
                <c:pt idx="6107">
                  <c:v>48.85600000000619</c:v>
                </c:pt>
                <c:pt idx="6108">
                  <c:v>48.8640000000062</c:v>
                </c:pt>
                <c:pt idx="6109">
                  <c:v>48.872000000006203</c:v>
                </c:pt>
                <c:pt idx="6110">
                  <c:v>48.880000000006198</c:v>
                </c:pt>
                <c:pt idx="6111">
                  <c:v>48.888000000006208</c:v>
                </c:pt>
                <c:pt idx="6112">
                  <c:v>48.896000000006211</c:v>
                </c:pt>
                <c:pt idx="6113">
                  <c:v>48.904000000006214</c:v>
                </c:pt>
                <c:pt idx="6114">
                  <c:v>48.912000000006216</c:v>
                </c:pt>
                <c:pt idx="6115">
                  <c:v>48.920000000006226</c:v>
                </c:pt>
                <c:pt idx="6116">
                  <c:v>48.928000000006236</c:v>
                </c:pt>
                <c:pt idx="6117">
                  <c:v>48.936000000006231</c:v>
                </c:pt>
                <c:pt idx="6118">
                  <c:v>48.944000000006234</c:v>
                </c:pt>
                <c:pt idx="6119">
                  <c:v>48.952000000006244</c:v>
                </c:pt>
                <c:pt idx="6120">
                  <c:v>48.960000000006247</c:v>
                </c:pt>
                <c:pt idx="6121">
                  <c:v>48.968000000006249</c:v>
                </c:pt>
                <c:pt idx="6122">
                  <c:v>48.976000000006252</c:v>
                </c:pt>
                <c:pt idx="6123">
                  <c:v>48.984000000006247</c:v>
                </c:pt>
                <c:pt idx="6124">
                  <c:v>48.992000000006264</c:v>
                </c:pt>
                <c:pt idx="6125">
                  <c:v>49.00000000000626</c:v>
                </c:pt>
                <c:pt idx="6126">
                  <c:v>49.00800000000627</c:v>
                </c:pt>
                <c:pt idx="6127">
                  <c:v>49.016000000006265</c:v>
                </c:pt>
                <c:pt idx="6128">
                  <c:v>49.024000000006275</c:v>
                </c:pt>
                <c:pt idx="6129">
                  <c:v>49.032000000006285</c:v>
                </c:pt>
                <c:pt idx="6130">
                  <c:v>49.04000000000628</c:v>
                </c:pt>
                <c:pt idx="6131">
                  <c:v>49.04800000000629</c:v>
                </c:pt>
                <c:pt idx="6132">
                  <c:v>49.056000000006286</c:v>
                </c:pt>
                <c:pt idx="6133">
                  <c:v>49.064000000006295</c:v>
                </c:pt>
                <c:pt idx="6134">
                  <c:v>49.072000000006298</c:v>
                </c:pt>
                <c:pt idx="6135">
                  <c:v>49.080000000006294</c:v>
                </c:pt>
                <c:pt idx="6136">
                  <c:v>49.088000000006296</c:v>
                </c:pt>
                <c:pt idx="6137">
                  <c:v>49.096000000006306</c:v>
                </c:pt>
                <c:pt idx="6138">
                  <c:v>49.104000000006309</c:v>
                </c:pt>
                <c:pt idx="6139">
                  <c:v>49.112000000006311</c:v>
                </c:pt>
                <c:pt idx="6140">
                  <c:v>49.120000000006321</c:v>
                </c:pt>
                <c:pt idx="6141">
                  <c:v>49.128000000006331</c:v>
                </c:pt>
                <c:pt idx="6142">
                  <c:v>49.136000000006327</c:v>
                </c:pt>
                <c:pt idx="6143">
                  <c:v>49.144000000006322</c:v>
                </c:pt>
                <c:pt idx="6144">
                  <c:v>49.152000000006325</c:v>
                </c:pt>
                <c:pt idx="6145">
                  <c:v>49.160000000006342</c:v>
                </c:pt>
                <c:pt idx="6146">
                  <c:v>49.168000000006352</c:v>
                </c:pt>
                <c:pt idx="6147">
                  <c:v>49.176000000006347</c:v>
                </c:pt>
                <c:pt idx="6148">
                  <c:v>49.184000000006343</c:v>
                </c:pt>
                <c:pt idx="6149">
                  <c:v>49.192000000006352</c:v>
                </c:pt>
                <c:pt idx="6150">
                  <c:v>49.200000000006355</c:v>
                </c:pt>
                <c:pt idx="6151">
                  <c:v>49.208000000006358</c:v>
                </c:pt>
                <c:pt idx="6152">
                  <c:v>49.216000000006353</c:v>
                </c:pt>
                <c:pt idx="6153">
                  <c:v>49.22400000000637</c:v>
                </c:pt>
                <c:pt idx="6154">
                  <c:v>49.232000000006373</c:v>
                </c:pt>
                <c:pt idx="6155">
                  <c:v>49.240000000006376</c:v>
                </c:pt>
                <c:pt idx="6156">
                  <c:v>49.248000000006378</c:v>
                </c:pt>
                <c:pt idx="6157">
                  <c:v>49.256000000006374</c:v>
                </c:pt>
                <c:pt idx="6158">
                  <c:v>49.264000000006384</c:v>
                </c:pt>
                <c:pt idx="6159">
                  <c:v>49.272000000006386</c:v>
                </c:pt>
                <c:pt idx="6160">
                  <c:v>49.280000000006396</c:v>
                </c:pt>
                <c:pt idx="6161">
                  <c:v>49.288000000006399</c:v>
                </c:pt>
                <c:pt idx="6162">
                  <c:v>49.296000000006401</c:v>
                </c:pt>
                <c:pt idx="6163">
                  <c:v>49.304000000006397</c:v>
                </c:pt>
                <c:pt idx="6164">
                  <c:v>49.3120000000064</c:v>
                </c:pt>
                <c:pt idx="6165">
                  <c:v>49.320000000006402</c:v>
                </c:pt>
                <c:pt idx="6166">
                  <c:v>49.328000000006405</c:v>
                </c:pt>
                <c:pt idx="6167">
                  <c:v>49.336000000006408</c:v>
                </c:pt>
                <c:pt idx="6168">
                  <c:v>49.344000000006417</c:v>
                </c:pt>
                <c:pt idx="6169">
                  <c:v>49.35200000000642</c:v>
                </c:pt>
                <c:pt idx="6170">
                  <c:v>49.360000000006423</c:v>
                </c:pt>
                <c:pt idx="6171">
                  <c:v>49.368000000006425</c:v>
                </c:pt>
                <c:pt idx="6172">
                  <c:v>49.376000000006428</c:v>
                </c:pt>
                <c:pt idx="6173">
                  <c:v>49.384000000006424</c:v>
                </c:pt>
                <c:pt idx="6174">
                  <c:v>49.392000000006441</c:v>
                </c:pt>
                <c:pt idx="6175">
                  <c:v>49.400000000006436</c:v>
                </c:pt>
                <c:pt idx="6176">
                  <c:v>49.408000000006446</c:v>
                </c:pt>
                <c:pt idx="6177">
                  <c:v>49.416000000006449</c:v>
                </c:pt>
                <c:pt idx="6178">
                  <c:v>49.424000000006451</c:v>
                </c:pt>
                <c:pt idx="6179">
                  <c:v>49.432000000006454</c:v>
                </c:pt>
                <c:pt idx="6180">
                  <c:v>49.440000000006457</c:v>
                </c:pt>
                <c:pt idx="6181">
                  <c:v>49.448000000006459</c:v>
                </c:pt>
                <c:pt idx="6182">
                  <c:v>49.456000000006455</c:v>
                </c:pt>
                <c:pt idx="6183">
                  <c:v>49.464000000006465</c:v>
                </c:pt>
                <c:pt idx="6184">
                  <c:v>49.472000000006474</c:v>
                </c:pt>
                <c:pt idx="6185">
                  <c:v>49.480000000006477</c:v>
                </c:pt>
                <c:pt idx="6186">
                  <c:v>49.48800000000648</c:v>
                </c:pt>
                <c:pt idx="6187">
                  <c:v>49.496000000006482</c:v>
                </c:pt>
                <c:pt idx="6188">
                  <c:v>49.504000000006485</c:v>
                </c:pt>
                <c:pt idx="6189">
                  <c:v>49.512000000006495</c:v>
                </c:pt>
                <c:pt idx="6190">
                  <c:v>49.520000000006497</c:v>
                </c:pt>
                <c:pt idx="6191">
                  <c:v>49.528000000006507</c:v>
                </c:pt>
                <c:pt idx="6192">
                  <c:v>49.536000000006503</c:v>
                </c:pt>
                <c:pt idx="6193">
                  <c:v>49.544000000006498</c:v>
                </c:pt>
                <c:pt idx="6194">
                  <c:v>49.552000000006508</c:v>
                </c:pt>
                <c:pt idx="6195">
                  <c:v>49.560000000006511</c:v>
                </c:pt>
                <c:pt idx="6196">
                  <c:v>49.568000000006521</c:v>
                </c:pt>
                <c:pt idx="6197">
                  <c:v>49.576000000006523</c:v>
                </c:pt>
                <c:pt idx="6198">
                  <c:v>49.584000000006519</c:v>
                </c:pt>
                <c:pt idx="6199">
                  <c:v>49.592000000006536</c:v>
                </c:pt>
                <c:pt idx="6200">
                  <c:v>49.600000000006531</c:v>
                </c:pt>
                <c:pt idx="6201">
                  <c:v>49.608000000006541</c:v>
                </c:pt>
                <c:pt idx="6202">
                  <c:v>49.616000000006544</c:v>
                </c:pt>
                <c:pt idx="6203">
                  <c:v>49.624000000006554</c:v>
                </c:pt>
                <c:pt idx="6204">
                  <c:v>49.632000000006556</c:v>
                </c:pt>
                <c:pt idx="6205">
                  <c:v>49.640000000006552</c:v>
                </c:pt>
                <c:pt idx="6206">
                  <c:v>49.648000000006554</c:v>
                </c:pt>
                <c:pt idx="6207">
                  <c:v>49.656000000006557</c:v>
                </c:pt>
                <c:pt idx="6208">
                  <c:v>49.66400000000656</c:v>
                </c:pt>
                <c:pt idx="6209">
                  <c:v>49.672000000006577</c:v>
                </c:pt>
                <c:pt idx="6210">
                  <c:v>49.680000000006572</c:v>
                </c:pt>
                <c:pt idx="6211">
                  <c:v>49.688000000006575</c:v>
                </c:pt>
                <c:pt idx="6212">
                  <c:v>49.696000000006585</c:v>
                </c:pt>
                <c:pt idx="6213">
                  <c:v>49.70400000000658</c:v>
                </c:pt>
                <c:pt idx="6214">
                  <c:v>49.71200000000659</c:v>
                </c:pt>
                <c:pt idx="6215">
                  <c:v>49.720000000006593</c:v>
                </c:pt>
                <c:pt idx="6216">
                  <c:v>49.728000000006602</c:v>
                </c:pt>
                <c:pt idx="6217">
                  <c:v>49.736000000006605</c:v>
                </c:pt>
                <c:pt idx="6218">
                  <c:v>49.744000000006601</c:v>
                </c:pt>
                <c:pt idx="6219">
                  <c:v>49.752000000006603</c:v>
                </c:pt>
                <c:pt idx="6220">
                  <c:v>49.760000000006606</c:v>
                </c:pt>
                <c:pt idx="6221">
                  <c:v>49.768000000006616</c:v>
                </c:pt>
                <c:pt idx="6222">
                  <c:v>49.776000000006611</c:v>
                </c:pt>
                <c:pt idx="6223">
                  <c:v>49.784000000006614</c:v>
                </c:pt>
                <c:pt idx="6224">
                  <c:v>49.792000000006631</c:v>
                </c:pt>
                <c:pt idx="6225">
                  <c:v>49.800000000006627</c:v>
                </c:pt>
                <c:pt idx="6226">
                  <c:v>49.808000000006629</c:v>
                </c:pt>
                <c:pt idx="6227">
                  <c:v>49.816000000006625</c:v>
                </c:pt>
                <c:pt idx="6228">
                  <c:v>49.824000000006635</c:v>
                </c:pt>
                <c:pt idx="6229">
                  <c:v>49.832000000006644</c:v>
                </c:pt>
                <c:pt idx="6230">
                  <c:v>49.84000000000664</c:v>
                </c:pt>
                <c:pt idx="6231">
                  <c:v>49.848000000006643</c:v>
                </c:pt>
                <c:pt idx="6232">
                  <c:v>49.856000000006645</c:v>
                </c:pt>
                <c:pt idx="6233">
                  <c:v>49.864000000006648</c:v>
                </c:pt>
                <c:pt idx="6234">
                  <c:v>49.872000000006658</c:v>
                </c:pt>
                <c:pt idx="6235">
                  <c:v>49.880000000006653</c:v>
                </c:pt>
                <c:pt idx="6236">
                  <c:v>49.888000000006663</c:v>
                </c:pt>
                <c:pt idx="6237">
                  <c:v>49.896000000006666</c:v>
                </c:pt>
                <c:pt idx="6238">
                  <c:v>49.904000000006668</c:v>
                </c:pt>
                <c:pt idx="6239">
                  <c:v>49.912000000006671</c:v>
                </c:pt>
                <c:pt idx="6240">
                  <c:v>49.920000000006681</c:v>
                </c:pt>
                <c:pt idx="6241">
                  <c:v>49.928000000006691</c:v>
                </c:pt>
                <c:pt idx="6242">
                  <c:v>49.936000000006686</c:v>
                </c:pt>
                <c:pt idx="6243">
                  <c:v>49.944000000006689</c:v>
                </c:pt>
                <c:pt idx="6244">
                  <c:v>49.952000000006691</c:v>
                </c:pt>
                <c:pt idx="6245">
                  <c:v>49.960000000006701</c:v>
                </c:pt>
                <c:pt idx="6246">
                  <c:v>49.968000000006711</c:v>
                </c:pt>
                <c:pt idx="6247">
                  <c:v>49.976000000006707</c:v>
                </c:pt>
                <c:pt idx="6248">
                  <c:v>49.984000000006709</c:v>
                </c:pt>
                <c:pt idx="6249">
                  <c:v>49.992000000006719</c:v>
                </c:pt>
                <c:pt idx="6250">
                  <c:v>50.000000000006722</c:v>
                </c:pt>
                <c:pt idx="6251">
                  <c:v>50.008000000006732</c:v>
                </c:pt>
                <c:pt idx="6252">
                  <c:v>50.016000000006727</c:v>
                </c:pt>
                <c:pt idx="6253">
                  <c:v>50.02400000000673</c:v>
                </c:pt>
                <c:pt idx="6254">
                  <c:v>50.032000000006732</c:v>
                </c:pt>
                <c:pt idx="6255">
                  <c:v>50.040000000006735</c:v>
                </c:pt>
                <c:pt idx="6256">
                  <c:v>50.048000000006752</c:v>
                </c:pt>
                <c:pt idx="6257">
                  <c:v>50.056000000006748</c:v>
                </c:pt>
                <c:pt idx="6258">
                  <c:v>50.06400000000675</c:v>
                </c:pt>
                <c:pt idx="6259">
                  <c:v>50.072000000006753</c:v>
                </c:pt>
                <c:pt idx="6260">
                  <c:v>50.080000000006756</c:v>
                </c:pt>
                <c:pt idx="6261">
                  <c:v>50.088000000006758</c:v>
                </c:pt>
                <c:pt idx="6262">
                  <c:v>50.096000000006761</c:v>
                </c:pt>
                <c:pt idx="6263">
                  <c:v>50.104000000006764</c:v>
                </c:pt>
                <c:pt idx="6264">
                  <c:v>50.112000000006773</c:v>
                </c:pt>
                <c:pt idx="6265">
                  <c:v>50.120000000006783</c:v>
                </c:pt>
                <c:pt idx="6266">
                  <c:v>50.128000000006786</c:v>
                </c:pt>
                <c:pt idx="6267">
                  <c:v>50.136000000006781</c:v>
                </c:pt>
                <c:pt idx="6268">
                  <c:v>50.144000000006784</c:v>
                </c:pt>
                <c:pt idx="6269">
                  <c:v>50.152000000006787</c:v>
                </c:pt>
                <c:pt idx="6270">
                  <c:v>50.160000000006789</c:v>
                </c:pt>
                <c:pt idx="6271">
                  <c:v>50.168000000006799</c:v>
                </c:pt>
                <c:pt idx="6272">
                  <c:v>50.176000000006802</c:v>
                </c:pt>
                <c:pt idx="6273">
                  <c:v>50.184000000006804</c:v>
                </c:pt>
                <c:pt idx="6274">
                  <c:v>50.192000000006814</c:v>
                </c:pt>
                <c:pt idx="6275">
                  <c:v>50.20000000000681</c:v>
                </c:pt>
                <c:pt idx="6276">
                  <c:v>50.208000000006813</c:v>
                </c:pt>
                <c:pt idx="6277">
                  <c:v>50.216000000006815</c:v>
                </c:pt>
                <c:pt idx="6278">
                  <c:v>50.224000000006818</c:v>
                </c:pt>
                <c:pt idx="6279">
                  <c:v>50.232000000006835</c:v>
                </c:pt>
                <c:pt idx="6280">
                  <c:v>50.24000000000683</c:v>
                </c:pt>
                <c:pt idx="6281">
                  <c:v>50.248000000006833</c:v>
                </c:pt>
                <c:pt idx="6282">
                  <c:v>50.256000000006836</c:v>
                </c:pt>
                <c:pt idx="6283">
                  <c:v>50.264000000006838</c:v>
                </c:pt>
                <c:pt idx="6284">
                  <c:v>50.272000000006848</c:v>
                </c:pt>
                <c:pt idx="6285">
                  <c:v>50.280000000006851</c:v>
                </c:pt>
                <c:pt idx="6286">
                  <c:v>50.288000000006853</c:v>
                </c:pt>
                <c:pt idx="6287">
                  <c:v>50.296000000006863</c:v>
                </c:pt>
                <c:pt idx="6288">
                  <c:v>50.304000000006852</c:v>
                </c:pt>
                <c:pt idx="6289">
                  <c:v>50.312000000006854</c:v>
                </c:pt>
                <c:pt idx="6290">
                  <c:v>50.320000000006864</c:v>
                </c:pt>
                <c:pt idx="6291">
                  <c:v>50.328000000006867</c:v>
                </c:pt>
                <c:pt idx="6292">
                  <c:v>50.336000000006862</c:v>
                </c:pt>
                <c:pt idx="6293">
                  <c:v>50.344000000006872</c:v>
                </c:pt>
                <c:pt idx="6294">
                  <c:v>50.352000000006875</c:v>
                </c:pt>
                <c:pt idx="6295">
                  <c:v>50.360000000006885</c:v>
                </c:pt>
                <c:pt idx="6296">
                  <c:v>50.368000000006887</c:v>
                </c:pt>
                <c:pt idx="6297">
                  <c:v>50.37600000000689</c:v>
                </c:pt>
                <c:pt idx="6298">
                  <c:v>50.384000000006886</c:v>
                </c:pt>
                <c:pt idx="6299">
                  <c:v>50.392000000006902</c:v>
                </c:pt>
                <c:pt idx="6300">
                  <c:v>50.400000000006905</c:v>
                </c:pt>
                <c:pt idx="6301">
                  <c:v>50.408000000006908</c:v>
                </c:pt>
                <c:pt idx="6302">
                  <c:v>50.416000000006903</c:v>
                </c:pt>
                <c:pt idx="6303">
                  <c:v>50.424000000006906</c:v>
                </c:pt>
                <c:pt idx="6304">
                  <c:v>50.432000000006916</c:v>
                </c:pt>
                <c:pt idx="6305">
                  <c:v>50.440000000006911</c:v>
                </c:pt>
                <c:pt idx="6306">
                  <c:v>50.448000000006928</c:v>
                </c:pt>
                <c:pt idx="6307">
                  <c:v>50.456000000006924</c:v>
                </c:pt>
                <c:pt idx="6308">
                  <c:v>50.464000000006934</c:v>
                </c:pt>
                <c:pt idx="6309">
                  <c:v>50.472000000006936</c:v>
                </c:pt>
                <c:pt idx="6310">
                  <c:v>50.480000000006932</c:v>
                </c:pt>
                <c:pt idx="6311">
                  <c:v>50.488000000006942</c:v>
                </c:pt>
                <c:pt idx="6312">
                  <c:v>50.496000000006951</c:v>
                </c:pt>
                <c:pt idx="6313">
                  <c:v>50.504000000006954</c:v>
                </c:pt>
                <c:pt idx="6314">
                  <c:v>50.512000000006957</c:v>
                </c:pt>
                <c:pt idx="6315">
                  <c:v>50.520000000006959</c:v>
                </c:pt>
                <c:pt idx="6316">
                  <c:v>50.528000000006962</c:v>
                </c:pt>
                <c:pt idx="6317">
                  <c:v>50.536000000006965</c:v>
                </c:pt>
                <c:pt idx="6318">
                  <c:v>50.54400000000696</c:v>
                </c:pt>
                <c:pt idx="6319">
                  <c:v>50.55200000000697</c:v>
                </c:pt>
                <c:pt idx="6320">
                  <c:v>50.56000000000698</c:v>
                </c:pt>
                <c:pt idx="6321">
                  <c:v>50.568000000006982</c:v>
                </c:pt>
                <c:pt idx="6322">
                  <c:v>50.576000000006985</c:v>
                </c:pt>
                <c:pt idx="6323">
                  <c:v>50.584000000006981</c:v>
                </c:pt>
                <c:pt idx="6324">
                  <c:v>50.592000000006998</c:v>
                </c:pt>
                <c:pt idx="6325">
                  <c:v>50.600000000006993</c:v>
                </c:pt>
                <c:pt idx="6326">
                  <c:v>50.608000000007003</c:v>
                </c:pt>
                <c:pt idx="6327">
                  <c:v>50.616000000007006</c:v>
                </c:pt>
                <c:pt idx="6328">
                  <c:v>50.624000000007008</c:v>
                </c:pt>
                <c:pt idx="6329">
                  <c:v>50.632000000007011</c:v>
                </c:pt>
                <c:pt idx="6330">
                  <c:v>50.640000000007014</c:v>
                </c:pt>
                <c:pt idx="6331">
                  <c:v>50.648000000007016</c:v>
                </c:pt>
                <c:pt idx="6332">
                  <c:v>50.656000000007012</c:v>
                </c:pt>
                <c:pt idx="6333">
                  <c:v>50.664000000007022</c:v>
                </c:pt>
                <c:pt idx="6334">
                  <c:v>50.672000000007031</c:v>
                </c:pt>
                <c:pt idx="6335">
                  <c:v>50.680000000007034</c:v>
                </c:pt>
                <c:pt idx="6336">
                  <c:v>50.688000000007037</c:v>
                </c:pt>
                <c:pt idx="6337">
                  <c:v>50.696000000007039</c:v>
                </c:pt>
                <c:pt idx="6338">
                  <c:v>50.704000000007042</c:v>
                </c:pt>
                <c:pt idx="6339">
                  <c:v>50.712000000007052</c:v>
                </c:pt>
                <c:pt idx="6340">
                  <c:v>50.720000000007055</c:v>
                </c:pt>
                <c:pt idx="6341">
                  <c:v>50.728000000007064</c:v>
                </c:pt>
                <c:pt idx="6342">
                  <c:v>50.73600000000706</c:v>
                </c:pt>
                <c:pt idx="6343">
                  <c:v>50.744000000007055</c:v>
                </c:pt>
                <c:pt idx="6344">
                  <c:v>50.752000000007065</c:v>
                </c:pt>
                <c:pt idx="6345">
                  <c:v>50.760000000007068</c:v>
                </c:pt>
                <c:pt idx="6346">
                  <c:v>50.768000000007078</c:v>
                </c:pt>
                <c:pt idx="6347">
                  <c:v>50.776000000007073</c:v>
                </c:pt>
                <c:pt idx="6348">
                  <c:v>50.784000000007076</c:v>
                </c:pt>
                <c:pt idx="6349">
                  <c:v>50.792000000007093</c:v>
                </c:pt>
                <c:pt idx="6350">
                  <c:v>50.800000000007081</c:v>
                </c:pt>
                <c:pt idx="6351">
                  <c:v>50.808000000007091</c:v>
                </c:pt>
                <c:pt idx="6352">
                  <c:v>50.816000000007094</c:v>
                </c:pt>
                <c:pt idx="6353">
                  <c:v>50.824000000007096</c:v>
                </c:pt>
                <c:pt idx="6354">
                  <c:v>50.832000000007099</c:v>
                </c:pt>
                <c:pt idx="6355">
                  <c:v>50.840000000007095</c:v>
                </c:pt>
                <c:pt idx="6356">
                  <c:v>50.848000000007104</c:v>
                </c:pt>
                <c:pt idx="6357">
                  <c:v>50.856000000007107</c:v>
                </c:pt>
                <c:pt idx="6358">
                  <c:v>50.86400000000711</c:v>
                </c:pt>
                <c:pt idx="6359">
                  <c:v>50.87200000000712</c:v>
                </c:pt>
                <c:pt idx="6360">
                  <c:v>50.880000000007115</c:v>
                </c:pt>
                <c:pt idx="6361">
                  <c:v>50.888000000007125</c:v>
                </c:pt>
                <c:pt idx="6362">
                  <c:v>50.896000000007128</c:v>
                </c:pt>
                <c:pt idx="6363">
                  <c:v>50.904000000007123</c:v>
                </c:pt>
                <c:pt idx="6364">
                  <c:v>50.912000000007126</c:v>
                </c:pt>
                <c:pt idx="6365">
                  <c:v>50.920000000007143</c:v>
                </c:pt>
                <c:pt idx="6366">
                  <c:v>50.928000000007152</c:v>
                </c:pt>
                <c:pt idx="6367">
                  <c:v>50.936000000007148</c:v>
                </c:pt>
                <c:pt idx="6368">
                  <c:v>50.944000000007144</c:v>
                </c:pt>
                <c:pt idx="6369">
                  <c:v>50.952000000007146</c:v>
                </c:pt>
                <c:pt idx="6370">
                  <c:v>50.960000000007156</c:v>
                </c:pt>
                <c:pt idx="6371">
                  <c:v>50.968000000007159</c:v>
                </c:pt>
                <c:pt idx="6372">
                  <c:v>50.976000000007154</c:v>
                </c:pt>
                <c:pt idx="6373">
                  <c:v>50.984000000007164</c:v>
                </c:pt>
                <c:pt idx="6374">
                  <c:v>50.992000000007181</c:v>
                </c:pt>
                <c:pt idx="6375">
                  <c:v>51.000000000007176</c:v>
                </c:pt>
                <c:pt idx="6376">
                  <c:v>51.008000000007179</c:v>
                </c:pt>
                <c:pt idx="6377">
                  <c:v>51.016000000007175</c:v>
                </c:pt>
                <c:pt idx="6378">
                  <c:v>51.024000000007184</c:v>
                </c:pt>
                <c:pt idx="6379">
                  <c:v>51.032000000007187</c:v>
                </c:pt>
                <c:pt idx="6380">
                  <c:v>51.04000000000719</c:v>
                </c:pt>
                <c:pt idx="6381">
                  <c:v>51.0480000000072</c:v>
                </c:pt>
                <c:pt idx="6382">
                  <c:v>51.056000000007195</c:v>
                </c:pt>
                <c:pt idx="6383">
                  <c:v>51.064000000007205</c:v>
                </c:pt>
                <c:pt idx="6384">
                  <c:v>51.072000000007208</c:v>
                </c:pt>
                <c:pt idx="6385">
                  <c:v>51.080000000007203</c:v>
                </c:pt>
                <c:pt idx="6386">
                  <c:v>51.088000000007206</c:v>
                </c:pt>
                <c:pt idx="6387">
                  <c:v>51.096000000007216</c:v>
                </c:pt>
                <c:pt idx="6388">
                  <c:v>51.104000000007211</c:v>
                </c:pt>
                <c:pt idx="6389">
                  <c:v>51.112000000007228</c:v>
                </c:pt>
                <c:pt idx="6390">
                  <c:v>51.120000000007231</c:v>
                </c:pt>
                <c:pt idx="6391">
                  <c:v>51.128000000007233</c:v>
                </c:pt>
                <c:pt idx="6392">
                  <c:v>51.136000000007236</c:v>
                </c:pt>
                <c:pt idx="6393">
                  <c:v>51.144000000007232</c:v>
                </c:pt>
                <c:pt idx="6394">
                  <c:v>51.152000000007241</c:v>
                </c:pt>
                <c:pt idx="6395">
                  <c:v>51.160000000007251</c:v>
                </c:pt>
                <c:pt idx="6396">
                  <c:v>51.168000000007254</c:v>
                </c:pt>
                <c:pt idx="6397">
                  <c:v>51.176000000007257</c:v>
                </c:pt>
                <c:pt idx="6398">
                  <c:v>51.184000000007252</c:v>
                </c:pt>
                <c:pt idx="6399">
                  <c:v>51.192000000007262</c:v>
                </c:pt>
                <c:pt idx="6400">
                  <c:v>51.200000000007265</c:v>
                </c:pt>
                <c:pt idx="6401">
                  <c:v>51.208000000007267</c:v>
                </c:pt>
                <c:pt idx="6402">
                  <c:v>51.21600000000727</c:v>
                </c:pt>
                <c:pt idx="6403">
                  <c:v>51.224000000007273</c:v>
                </c:pt>
                <c:pt idx="6404">
                  <c:v>51.232000000007282</c:v>
                </c:pt>
                <c:pt idx="6405">
                  <c:v>51.240000000007285</c:v>
                </c:pt>
                <c:pt idx="6406">
                  <c:v>51.248000000007288</c:v>
                </c:pt>
                <c:pt idx="6407">
                  <c:v>51.25600000000729</c:v>
                </c:pt>
                <c:pt idx="6408">
                  <c:v>51.264000000007293</c:v>
                </c:pt>
                <c:pt idx="6409">
                  <c:v>51.272000000007303</c:v>
                </c:pt>
                <c:pt idx="6410">
                  <c:v>51.280000000007298</c:v>
                </c:pt>
                <c:pt idx="6411">
                  <c:v>51.288000000007308</c:v>
                </c:pt>
                <c:pt idx="6412">
                  <c:v>51.296000000007311</c:v>
                </c:pt>
                <c:pt idx="6413">
                  <c:v>51.304000000007306</c:v>
                </c:pt>
                <c:pt idx="6414">
                  <c:v>51.312000000007309</c:v>
                </c:pt>
                <c:pt idx="6415">
                  <c:v>51.320000000007312</c:v>
                </c:pt>
                <c:pt idx="6416">
                  <c:v>51.328000000007322</c:v>
                </c:pt>
                <c:pt idx="6417">
                  <c:v>51.336000000007324</c:v>
                </c:pt>
                <c:pt idx="6418">
                  <c:v>51.344000000007327</c:v>
                </c:pt>
                <c:pt idx="6419">
                  <c:v>51.35200000000733</c:v>
                </c:pt>
                <c:pt idx="6420">
                  <c:v>51.360000000007332</c:v>
                </c:pt>
                <c:pt idx="6421">
                  <c:v>51.368000000007342</c:v>
                </c:pt>
                <c:pt idx="6422">
                  <c:v>51.376000000007345</c:v>
                </c:pt>
                <c:pt idx="6423">
                  <c:v>51.38400000000734</c:v>
                </c:pt>
                <c:pt idx="6424">
                  <c:v>51.39200000000735</c:v>
                </c:pt>
                <c:pt idx="6425">
                  <c:v>51.400000000007353</c:v>
                </c:pt>
                <c:pt idx="6426">
                  <c:v>51.408000000007355</c:v>
                </c:pt>
                <c:pt idx="6427">
                  <c:v>51.416000000007358</c:v>
                </c:pt>
                <c:pt idx="6428">
                  <c:v>51.424000000007361</c:v>
                </c:pt>
                <c:pt idx="6429">
                  <c:v>51.43200000000737</c:v>
                </c:pt>
                <c:pt idx="6430">
                  <c:v>51.440000000007366</c:v>
                </c:pt>
                <c:pt idx="6431">
                  <c:v>51.448000000007376</c:v>
                </c:pt>
                <c:pt idx="6432">
                  <c:v>51.456000000007379</c:v>
                </c:pt>
                <c:pt idx="6433">
                  <c:v>51.464000000007381</c:v>
                </c:pt>
                <c:pt idx="6434">
                  <c:v>51.472000000007391</c:v>
                </c:pt>
                <c:pt idx="6435">
                  <c:v>51.480000000007394</c:v>
                </c:pt>
                <c:pt idx="6436">
                  <c:v>51.488000000007396</c:v>
                </c:pt>
                <c:pt idx="6437">
                  <c:v>51.496000000007399</c:v>
                </c:pt>
                <c:pt idx="6438">
                  <c:v>51.504000000007402</c:v>
                </c:pt>
                <c:pt idx="6439">
                  <c:v>51.512000000007404</c:v>
                </c:pt>
                <c:pt idx="6440">
                  <c:v>51.520000000007414</c:v>
                </c:pt>
                <c:pt idx="6441">
                  <c:v>51.528000000007417</c:v>
                </c:pt>
                <c:pt idx="6442">
                  <c:v>51.536000000007412</c:v>
                </c:pt>
                <c:pt idx="6443">
                  <c:v>51.544000000007415</c:v>
                </c:pt>
                <c:pt idx="6444">
                  <c:v>51.552000000007425</c:v>
                </c:pt>
                <c:pt idx="6445">
                  <c:v>51.560000000007435</c:v>
                </c:pt>
                <c:pt idx="6446">
                  <c:v>51.568000000007437</c:v>
                </c:pt>
                <c:pt idx="6447">
                  <c:v>51.57600000000744</c:v>
                </c:pt>
                <c:pt idx="6448">
                  <c:v>51.584000000007435</c:v>
                </c:pt>
                <c:pt idx="6449">
                  <c:v>51.592000000007452</c:v>
                </c:pt>
                <c:pt idx="6450">
                  <c:v>51.600000000007448</c:v>
                </c:pt>
                <c:pt idx="6451">
                  <c:v>51.608000000007451</c:v>
                </c:pt>
                <c:pt idx="6452">
                  <c:v>51.616000000007453</c:v>
                </c:pt>
                <c:pt idx="6453">
                  <c:v>51.624000000007456</c:v>
                </c:pt>
                <c:pt idx="6454">
                  <c:v>51.632000000007466</c:v>
                </c:pt>
                <c:pt idx="6455">
                  <c:v>51.640000000007461</c:v>
                </c:pt>
                <c:pt idx="6456">
                  <c:v>51.648000000007471</c:v>
                </c:pt>
                <c:pt idx="6457">
                  <c:v>51.656000000007474</c:v>
                </c:pt>
                <c:pt idx="6458">
                  <c:v>51.664000000007476</c:v>
                </c:pt>
                <c:pt idx="6459">
                  <c:v>51.672000000007486</c:v>
                </c:pt>
                <c:pt idx="6460">
                  <c:v>51.680000000007482</c:v>
                </c:pt>
                <c:pt idx="6461">
                  <c:v>51.688000000007492</c:v>
                </c:pt>
                <c:pt idx="6462">
                  <c:v>51.696000000007501</c:v>
                </c:pt>
                <c:pt idx="6463">
                  <c:v>51.704000000007497</c:v>
                </c:pt>
                <c:pt idx="6464">
                  <c:v>51.7120000000075</c:v>
                </c:pt>
                <c:pt idx="6465">
                  <c:v>51.720000000007502</c:v>
                </c:pt>
                <c:pt idx="6466">
                  <c:v>51.728000000007512</c:v>
                </c:pt>
                <c:pt idx="6467">
                  <c:v>51.736000000007515</c:v>
                </c:pt>
                <c:pt idx="6468">
                  <c:v>51.74400000000751</c:v>
                </c:pt>
                <c:pt idx="6469">
                  <c:v>51.75200000000752</c:v>
                </c:pt>
                <c:pt idx="6470">
                  <c:v>51.760000000007523</c:v>
                </c:pt>
                <c:pt idx="6471">
                  <c:v>51.768000000007532</c:v>
                </c:pt>
                <c:pt idx="6472">
                  <c:v>51.776000000007528</c:v>
                </c:pt>
                <c:pt idx="6473">
                  <c:v>51.784000000007524</c:v>
                </c:pt>
                <c:pt idx="6474">
                  <c:v>51.792000000007548</c:v>
                </c:pt>
                <c:pt idx="6475">
                  <c:v>51.800000000007536</c:v>
                </c:pt>
                <c:pt idx="6476">
                  <c:v>51.808000000007546</c:v>
                </c:pt>
                <c:pt idx="6477">
                  <c:v>51.816000000007541</c:v>
                </c:pt>
                <c:pt idx="6478">
                  <c:v>51.824000000007544</c:v>
                </c:pt>
                <c:pt idx="6479">
                  <c:v>51.832000000007554</c:v>
                </c:pt>
                <c:pt idx="6480">
                  <c:v>51.840000000007549</c:v>
                </c:pt>
                <c:pt idx="6481">
                  <c:v>51.848000000007552</c:v>
                </c:pt>
                <c:pt idx="6482">
                  <c:v>51.856000000007555</c:v>
                </c:pt>
                <c:pt idx="6483">
                  <c:v>51.864000000007564</c:v>
                </c:pt>
                <c:pt idx="6484">
                  <c:v>51.872000000007574</c:v>
                </c:pt>
                <c:pt idx="6485">
                  <c:v>51.88000000000757</c:v>
                </c:pt>
                <c:pt idx="6486">
                  <c:v>51.888000000007573</c:v>
                </c:pt>
                <c:pt idx="6487">
                  <c:v>51.896000000007575</c:v>
                </c:pt>
                <c:pt idx="6488">
                  <c:v>51.904000000007578</c:v>
                </c:pt>
                <c:pt idx="6489">
                  <c:v>51.912000000007595</c:v>
                </c:pt>
                <c:pt idx="6490">
                  <c:v>51.920000000007597</c:v>
                </c:pt>
                <c:pt idx="6491">
                  <c:v>51.9280000000076</c:v>
                </c:pt>
                <c:pt idx="6492">
                  <c:v>51.936000000007596</c:v>
                </c:pt>
                <c:pt idx="6493">
                  <c:v>51.944000000007598</c:v>
                </c:pt>
                <c:pt idx="6494">
                  <c:v>51.952000000007601</c:v>
                </c:pt>
                <c:pt idx="6495">
                  <c:v>51.960000000007604</c:v>
                </c:pt>
                <c:pt idx="6496">
                  <c:v>51.968000000007606</c:v>
                </c:pt>
                <c:pt idx="6497">
                  <c:v>51.976000000007616</c:v>
                </c:pt>
                <c:pt idx="6498">
                  <c:v>51.984000000007619</c:v>
                </c:pt>
                <c:pt idx="6499">
                  <c:v>51.992000000007629</c:v>
                </c:pt>
                <c:pt idx="6500">
                  <c:v>52.000000000007624</c:v>
                </c:pt>
                <c:pt idx="6501">
                  <c:v>52.008000000007634</c:v>
                </c:pt>
                <c:pt idx="6502">
                  <c:v>52.016000000007629</c:v>
                </c:pt>
                <c:pt idx="6503">
                  <c:v>52.024000000007632</c:v>
                </c:pt>
                <c:pt idx="6504">
                  <c:v>52.032000000007649</c:v>
                </c:pt>
                <c:pt idx="6505">
                  <c:v>52.040000000007645</c:v>
                </c:pt>
                <c:pt idx="6506">
                  <c:v>52.048000000007654</c:v>
                </c:pt>
                <c:pt idx="6507">
                  <c:v>52.05600000000765</c:v>
                </c:pt>
                <c:pt idx="6508">
                  <c:v>52.064000000007653</c:v>
                </c:pt>
                <c:pt idx="6509">
                  <c:v>52.072000000007655</c:v>
                </c:pt>
                <c:pt idx="6510">
                  <c:v>52.080000000007658</c:v>
                </c:pt>
                <c:pt idx="6511">
                  <c:v>52.088000000007661</c:v>
                </c:pt>
                <c:pt idx="6512">
                  <c:v>52.096000000007677</c:v>
                </c:pt>
                <c:pt idx="6513">
                  <c:v>52.104000000007673</c:v>
                </c:pt>
                <c:pt idx="6514">
                  <c:v>52.112000000007676</c:v>
                </c:pt>
                <c:pt idx="6515">
                  <c:v>52.120000000007686</c:v>
                </c:pt>
                <c:pt idx="6516">
                  <c:v>52.128000000007688</c:v>
                </c:pt>
                <c:pt idx="6517">
                  <c:v>52.136000000007691</c:v>
                </c:pt>
                <c:pt idx="6518">
                  <c:v>52.144000000007694</c:v>
                </c:pt>
                <c:pt idx="6519">
                  <c:v>52.152000000007703</c:v>
                </c:pt>
                <c:pt idx="6520">
                  <c:v>52.160000000007713</c:v>
                </c:pt>
                <c:pt idx="6521">
                  <c:v>52.168000000007716</c:v>
                </c:pt>
                <c:pt idx="6522">
                  <c:v>52.176000000007711</c:v>
                </c:pt>
                <c:pt idx="6523">
                  <c:v>52.184000000007714</c:v>
                </c:pt>
                <c:pt idx="6524">
                  <c:v>52.192000000007724</c:v>
                </c:pt>
                <c:pt idx="6525">
                  <c:v>52.200000000007719</c:v>
                </c:pt>
                <c:pt idx="6526">
                  <c:v>52.208000000007736</c:v>
                </c:pt>
                <c:pt idx="6527">
                  <c:v>52.216000000007732</c:v>
                </c:pt>
                <c:pt idx="6528">
                  <c:v>52.224000000007742</c:v>
                </c:pt>
                <c:pt idx="6529">
                  <c:v>52.232000000007744</c:v>
                </c:pt>
                <c:pt idx="6530">
                  <c:v>52.240000000007747</c:v>
                </c:pt>
                <c:pt idx="6531">
                  <c:v>52.24800000000775</c:v>
                </c:pt>
                <c:pt idx="6532">
                  <c:v>52.256000000007752</c:v>
                </c:pt>
                <c:pt idx="6533">
                  <c:v>52.264000000007755</c:v>
                </c:pt>
                <c:pt idx="6534">
                  <c:v>52.272000000007765</c:v>
                </c:pt>
                <c:pt idx="6535">
                  <c:v>52.28000000000776</c:v>
                </c:pt>
                <c:pt idx="6536">
                  <c:v>52.288000000007763</c:v>
                </c:pt>
                <c:pt idx="6537">
                  <c:v>52.296000000007773</c:v>
                </c:pt>
                <c:pt idx="6538">
                  <c:v>52.304000000007761</c:v>
                </c:pt>
                <c:pt idx="6539">
                  <c:v>52.312000000007771</c:v>
                </c:pt>
                <c:pt idx="6540">
                  <c:v>52.320000000007781</c:v>
                </c:pt>
                <c:pt idx="6541">
                  <c:v>52.328000000007783</c:v>
                </c:pt>
                <c:pt idx="6542">
                  <c:v>52.336000000007786</c:v>
                </c:pt>
                <c:pt idx="6543">
                  <c:v>52.344000000007782</c:v>
                </c:pt>
                <c:pt idx="6544">
                  <c:v>52.352000000007791</c:v>
                </c:pt>
                <c:pt idx="6545">
                  <c:v>52.360000000007801</c:v>
                </c:pt>
                <c:pt idx="6546">
                  <c:v>52.368000000007804</c:v>
                </c:pt>
                <c:pt idx="6547">
                  <c:v>52.376000000007799</c:v>
                </c:pt>
                <c:pt idx="6548">
                  <c:v>52.384000000007795</c:v>
                </c:pt>
                <c:pt idx="6549">
                  <c:v>52.392000000007812</c:v>
                </c:pt>
                <c:pt idx="6550">
                  <c:v>52.400000000007815</c:v>
                </c:pt>
                <c:pt idx="6551">
                  <c:v>52.408000000007817</c:v>
                </c:pt>
                <c:pt idx="6552">
                  <c:v>52.41600000000782</c:v>
                </c:pt>
                <c:pt idx="6553">
                  <c:v>52.424000000007823</c:v>
                </c:pt>
                <c:pt idx="6554">
                  <c:v>52.432000000007832</c:v>
                </c:pt>
                <c:pt idx="6555">
                  <c:v>52.440000000007828</c:v>
                </c:pt>
                <c:pt idx="6556">
                  <c:v>52.448000000007831</c:v>
                </c:pt>
                <c:pt idx="6557">
                  <c:v>52.45600000000784</c:v>
                </c:pt>
                <c:pt idx="6558">
                  <c:v>52.464000000007843</c:v>
                </c:pt>
                <c:pt idx="6559">
                  <c:v>52.472000000007853</c:v>
                </c:pt>
                <c:pt idx="6560">
                  <c:v>52.480000000007848</c:v>
                </c:pt>
                <c:pt idx="6561">
                  <c:v>52.488000000007851</c:v>
                </c:pt>
                <c:pt idx="6562">
                  <c:v>52.496000000007861</c:v>
                </c:pt>
                <c:pt idx="6563">
                  <c:v>52.504000000007856</c:v>
                </c:pt>
                <c:pt idx="6564">
                  <c:v>52.512000000007859</c:v>
                </c:pt>
                <c:pt idx="6565">
                  <c:v>52.520000000007869</c:v>
                </c:pt>
                <c:pt idx="6566">
                  <c:v>52.528000000007879</c:v>
                </c:pt>
                <c:pt idx="6567">
                  <c:v>52.536000000007881</c:v>
                </c:pt>
                <c:pt idx="6568">
                  <c:v>52.544000000007877</c:v>
                </c:pt>
                <c:pt idx="6569">
                  <c:v>52.55200000000788</c:v>
                </c:pt>
                <c:pt idx="6570">
                  <c:v>52.560000000007882</c:v>
                </c:pt>
                <c:pt idx="6571">
                  <c:v>52.568000000007892</c:v>
                </c:pt>
                <c:pt idx="6572">
                  <c:v>52.576000000007888</c:v>
                </c:pt>
                <c:pt idx="6573">
                  <c:v>52.584000000007897</c:v>
                </c:pt>
                <c:pt idx="6574">
                  <c:v>52.592000000007907</c:v>
                </c:pt>
                <c:pt idx="6575">
                  <c:v>52.600000000007903</c:v>
                </c:pt>
                <c:pt idx="6576">
                  <c:v>52.608000000007912</c:v>
                </c:pt>
                <c:pt idx="6577">
                  <c:v>52.616000000007908</c:v>
                </c:pt>
                <c:pt idx="6578">
                  <c:v>52.624000000007911</c:v>
                </c:pt>
                <c:pt idx="6579">
                  <c:v>52.632000000007913</c:v>
                </c:pt>
                <c:pt idx="6580">
                  <c:v>52.640000000007916</c:v>
                </c:pt>
                <c:pt idx="6581">
                  <c:v>52.648000000007933</c:v>
                </c:pt>
                <c:pt idx="6582">
                  <c:v>52.656000000007928</c:v>
                </c:pt>
                <c:pt idx="6583">
                  <c:v>52.664000000007931</c:v>
                </c:pt>
                <c:pt idx="6584">
                  <c:v>52.672000000007941</c:v>
                </c:pt>
                <c:pt idx="6585">
                  <c:v>52.680000000007936</c:v>
                </c:pt>
                <c:pt idx="6586">
                  <c:v>52.688000000007939</c:v>
                </c:pt>
                <c:pt idx="6587">
                  <c:v>52.696000000007949</c:v>
                </c:pt>
                <c:pt idx="6588">
                  <c:v>52.704000000007952</c:v>
                </c:pt>
                <c:pt idx="6589">
                  <c:v>52.712000000007961</c:v>
                </c:pt>
                <c:pt idx="6590">
                  <c:v>52.720000000007964</c:v>
                </c:pt>
                <c:pt idx="6591">
                  <c:v>52.728000000007967</c:v>
                </c:pt>
                <c:pt idx="6592">
                  <c:v>52.736000000007962</c:v>
                </c:pt>
                <c:pt idx="6593">
                  <c:v>52.744000000007965</c:v>
                </c:pt>
                <c:pt idx="6594">
                  <c:v>52.752000000007968</c:v>
                </c:pt>
                <c:pt idx="6595">
                  <c:v>52.760000000007977</c:v>
                </c:pt>
                <c:pt idx="6596">
                  <c:v>52.76800000000798</c:v>
                </c:pt>
                <c:pt idx="6597">
                  <c:v>52.776000000007983</c:v>
                </c:pt>
                <c:pt idx="6598">
                  <c:v>52.784000000007985</c:v>
                </c:pt>
                <c:pt idx="6599">
                  <c:v>52.792000000007995</c:v>
                </c:pt>
                <c:pt idx="6600">
                  <c:v>52.800000000007991</c:v>
                </c:pt>
                <c:pt idx="6601">
                  <c:v>52.808000000007993</c:v>
                </c:pt>
                <c:pt idx="6602">
                  <c:v>52.816000000007996</c:v>
                </c:pt>
                <c:pt idx="6603">
                  <c:v>52.824000000007999</c:v>
                </c:pt>
                <c:pt idx="6604">
                  <c:v>52.832000000008009</c:v>
                </c:pt>
                <c:pt idx="6605">
                  <c:v>52.840000000008004</c:v>
                </c:pt>
                <c:pt idx="6606">
                  <c:v>52.848000000008014</c:v>
                </c:pt>
                <c:pt idx="6607">
                  <c:v>52.856000000008009</c:v>
                </c:pt>
                <c:pt idx="6608">
                  <c:v>52.864000000008012</c:v>
                </c:pt>
                <c:pt idx="6609">
                  <c:v>52.872000000008022</c:v>
                </c:pt>
                <c:pt idx="6610">
                  <c:v>52.880000000008025</c:v>
                </c:pt>
                <c:pt idx="6611">
                  <c:v>52.888000000008027</c:v>
                </c:pt>
                <c:pt idx="6612">
                  <c:v>52.896000000008037</c:v>
                </c:pt>
                <c:pt idx="6613">
                  <c:v>52.90400000000804</c:v>
                </c:pt>
                <c:pt idx="6614">
                  <c:v>52.912000000008042</c:v>
                </c:pt>
                <c:pt idx="6615">
                  <c:v>52.920000000008052</c:v>
                </c:pt>
                <c:pt idx="6616">
                  <c:v>52.928000000008055</c:v>
                </c:pt>
                <c:pt idx="6617">
                  <c:v>52.93600000000805</c:v>
                </c:pt>
                <c:pt idx="6618">
                  <c:v>52.944000000008046</c:v>
                </c:pt>
                <c:pt idx="6619">
                  <c:v>52.952000000008056</c:v>
                </c:pt>
                <c:pt idx="6620">
                  <c:v>52.960000000008066</c:v>
                </c:pt>
                <c:pt idx="6621">
                  <c:v>52.968000000008068</c:v>
                </c:pt>
                <c:pt idx="6622">
                  <c:v>52.976000000008071</c:v>
                </c:pt>
                <c:pt idx="6623">
                  <c:v>52.984000000008074</c:v>
                </c:pt>
                <c:pt idx="6624">
                  <c:v>52.992000000008083</c:v>
                </c:pt>
                <c:pt idx="6625">
                  <c:v>53.000000000008079</c:v>
                </c:pt>
                <c:pt idx="6626">
                  <c:v>53.008000000008089</c:v>
                </c:pt>
                <c:pt idx="6627">
                  <c:v>53.016000000008091</c:v>
                </c:pt>
                <c:pt idx="6628">
                  <c:v>53.024000000008101</c:v>
                </c:pt>
                <c:pt idx="6629">
                  <c:v>53.032000000008104</c:v>
                </c:pt>
                <c:pt idx="6630">
                  <c:v>53.040000000008099</c:v>
                </c:pt>
                <c:pt idx="6631">
                  <c:v>53.048000000008102</c:v>
                </c:pt>
                <c:pt idx="6632">
                  <c:v>53.056000000008105</c:v>
                </c:pt>
                <c:pt idx="6633">
                  <c:v>53.064000000008107</c:v>
                </c:pt>
                <c:pt idx="6634">
                  <c:v>53.072000000008117</c:v>
                </c:pt>
                <c:pt idx="6635">
                  <c:v>53.08000000000812</c:v>
                </c:pt>
                <c:pt idx="6636">
                  <c:v>53.088000000008122</c:v>
                </c:pt>
                <c:pt idx="6637">
                  <c:v>53.096000000008132</c:v>
                </c:pt>
                <c:pt idx="6638">
                  <c:v>53.104000000008128</c:v>
                </c:pt>
                <c:pt idx="6639">
                  <c:v>53.11200000000813</c:v>
                </c:pt>
                <c:pt idx="6640">
                  <c:v>53.120000000008133</c:v>
                </c:pt>
                <c:pt idx="6641">
                  <c:v>53.12800000000815</c:v>
                </c:pt>
                <c:pt idx="6642">
                  <c:v>53.136000000008153</c:v>
                </c:pt>
                <c:pt idx="6643">
                  <c:v>53.144000000008148</c:v>
                </c:pt>
                <c:pt idx="6644">
                  <c:v>53.152000000008151</c:v>
                </c:pt>
                <c:pt idx="6645">
                  <c:v>53.160000000008161</c:v>
                </c:pt>
                <c:pt idx="6646">
                  <c:v>53.168000000008163</c:v>
                </c:pt>
                <c:pt idx="6647">
                  <c:v>53.176000000008159</c:v>
                </c:pt>
                <c:pt idx="6648">
                  <c:v>53.184000000008162</c:v>
                </c:pt>
                <c:pt idx="6649">
                  <c:v>53.192000000008179</c:v>
                </c:pt>
                <c:pt idx="6650">
                  <c:v>53.200000000008181</c:v>
                </c:pt>
                <c:pt idx="6651">
                  <c:v>53.208000000008184</c:v>
                </c:pt>
                <c:pt idx="6652">
                  <c:v>53.216000000008179</c:v>
                </c:pt>
                <c:pt idx="6653">
                  <c:v>53.224000000008182</c:v>
                </c:pt>
                <c:pt idx="6654">
                  <c:v>53.232000000008192</c:v>
                </c:pt>
                <c:pt idx="6655">
                  <c:v>53.240000000008202</c:v>
                </c:pt>
                <c:pt idx="6656">
                  <c:v>53.248000000008204</c:v>
                </c:pt>
                <c:pt idx="6657">
                  <c:v>53.2560000000082</c:v>
                </c:pt>
                <c:pt idx="6658">
                  <c:v>53.264000000008203</c:v>
                </c:pt>
                <c:pt idx="6659">
                  <c:v>53.272000000008212</c:v>
                </c:pt>
                <c:pt idx="6660">
                  <c:v>53.280000000008208</c:v>
                </c:pt>
                <c:pt idx="6661">
                  <c:v>53.288000000008211</c:v>
                </c:pt>
                <c:pt idx="6662">
                  <c:v>53.296000000008227</c:v>
                </c:pt>
                <c:pt idx="6663">
                  <c:v>53.304000000008216</c:v>
                </c:pt>
                <c:pt idx="6664">
                  <c:v>53.312000000008226</c:v>
                </c:pt>
                <c:pt idx="6665">
                  <c:v>53.320000000008228</c:v>
                </c:pt>
                <c:pt idx="6666">
                  <c:v>53.328000000008231</c:v>
                </c:pt>
                <c:pt idx="6667">
                  <c:v>53.336000000008234</c:v>
                </c:pt>
                <c:pt idx="6668">
                  <c:v>53.344000000008229</c:v>
                </c:pt>
                <c:pt idx="6669">
                  <c:v>53.352000000008246</c:v>
                </c:pt>
                <c:pt idx="6670">
                  <c:v>53.360000000008249</c:v>
                </c:pt>
                <c:pt idx="6671">
                  <c:v>53.368000000008252</c:v>
                </c:pt>
                <c:pt idx="6672">
                  <c:v>53.376000000008254</c:v>
                </c:pt>
                <c:pt idx="6673">
                  <c:v>53.38400000000825</c:v>
                </c:pt>
                <c:pt idx="6674">
                  <c:v>53.39200000000826</c:v>
                </c:pt>
                <c:pt idx="6675">
                  <c:v>53.400000000008255</c:v>
                </c:pt>
                <c:pt idx="6676">
                  <c:v>53.408000000008272</c:v>
                </c:pt>
                <c:pt idx="6677">
                  <c:v>53.416000000008275</c:v>
                </c:pt>
                <c:pt idx="6678">
                  <c:v>53.424000000008277</c:v>
                </c:pt>
                <c:pt idx="6679">
                  <c:v>53.43200000000828</c:v>
                </c:pt>
                <c:pt idx="6680">
                  <c:v>53.440000000008276</c:v>
                </c:pt>
                <c:pt idx="6681">
                  <c:v>53.448000000008285</c:v>
                </c:pt>
                <c:pt idx="6682">
                  <c:v>53.456000000008281</c:v>
                </c:pt>
                <c:pt idx="6683">
                  <c:v>53.464000000008298</c:v>
                </c:pt>
                <c:pt idx="6684">
                  <c:v>53.4720000000083</c:v>
                </c:pt>
                <c:pt idx="6685">
                  <c:v>53.480000000008296</c:v>
                </c:pt>
                <c:pt idx="6686">
                  <c:v>53.488000000008306</c:v>
                </c:pt>
                <c:pt idx="6687">
                  <c:v>53.496000000008308</c:v>
                </c:pt>
                <c:pt idx="6688">
                  <c:v>53.504000000008304</c:v>
                </c:pt>
                <c:pt idx="6689">
                  <c:v>53.512000000008314</c:v>
                </c:pt>
                <c:pt idx="6690">
                  <c:v>53.520000000008331</c:v>
                </c:pt>
                <c:pt idx="6691">
                  <c:v>53.528000000008333</c:v>
                </c:pt>
                <c:pt idx="6692">
                  <c:v>53.536000000008329</c:v>
                </c:pt>
                <c:pt idx="6693">
                  <c:v>53.544000000008324</c:v>
                </c:pt>
                <c:pt idx="6694">
                  <c:v>53.552000000008334</c:v>
                </c:pt>
                <c:pt idx="6695">
                  <c:v>53.560000000008337</c:v>
                </c:pt>
                <c:pt idx="6696">
                  <c:v>53.568000000008347</c:v>
                </c:pt>
                <c:pt idx="6697">
                  <c:v>53.576000000008349</c:v>
                </c:pt>
                <c:pt idx="6698">
                  <c:v>53.584000000008345</c:v>
                </c:pt>
                <c:pt idx="6699">
                  <c:v>53.592000000008362</c:v>
                </c:pt>
                <c:pt idx="6700">
                  <c:v>53.600000000008357</c:v>
                </c:pt>
                <c:pt idx="6701">
                  <c:v>53.60800000000836</c:v>
                </c:pt>
                <c:pt idx="6702">
                  <c:v>53.616000000008356</c:v>
                </c:pt>
                <c:pt idx="6703">
                  <c:v>53.624000000008365</c:v>
                </c:pt>
                <c:pt idx="6704">
                  <c:v>53.632000000008368</c:v>
                </c:pt>
                <c:pt idx="6705">
                  <c:v>53.640000000008378</c:v>
                </c:pt>
                <c:pt idx="6706">
                  <c:v>53.648000000008381</c:v>
                </c:pt>
                <c:pt idx="6707">
                  <c:v>53.656000000008376</c:v>
                </c:pt>
                <c:pt idx="6708">
                  <c:v>53.664000000008386</c:v>
                </c:pt>
                <c:pt idx="6709">
                  <c:v>53.672000000008389</c:v>
                </c:pt>
                <c:pt idx="6710">
                  <c:v>53.680000000008391</c:v>
                </c:pt>
                <c:pt idx="6711">
                  <c:v>53.688000000008401</c:v>
                </c:pt>
                <c:pt idx="6712">
                  <c:v>53.696000000008404</c:v>
                </c:pt>
                <c:pt idx="6713">
                  <c:v>53.704000000008406</c:v>
                </c:pt>
                <c:pt idx="6714">
                  <c:v>53.712000000008409</c:v>
                </c:pt>
                <c:pt idx="6715">
                  <c:v>53.720000000008412</c:v>
                </c:pt>
                <c:pt idx="6716">
                  <c:v>53.728000000008421</c:v>
                </c:pt>
                <c:pt idx="6717">
                  <c:v>53.736000000008417</c:v>
                </c:pt>
                <c:pt idx="6718">
                  <c:v>53.74400000000842</c:v>
                </c:pt>
                <c:pt idx="6719">
                  <c:v>53.752000000008422</c:v>
                </c:pt>
                <c:pt idx="6720">
                  <c:v>53.760000000008432</c:v>
                </c:pt>
                <c:pt idx="6721">
                  <c:v>53.768000000008442</c:v>
                </c:pt>
                <c:pt idx="6722">
                  <c:v>53.776000000008437</c:v>
                </c:pt>
                <c:pt idx="6723">
                  <c:v>53.78400000000844</c:v>
                </c:pt>
                <c:pt idx="6724">
                  <c:v>53.79200000000845</c:v>
                </c:pt>
                <c:pt idx="6725">
                  <c:v>53.800000000008446</c:v>
                </c:pt>
                <c:pt idx="6726">
                  <c:v>53.808000000008448</c:v>
                </c:pt>
                <c:pt idx="6727">
                  <c:v>53.816000000008444</c:v>
                </c:pt>
                <c:pt idx="6728">
                  <c:v>53.824000000008454</c:v>
                </c:pt>
                <c:pt idx="6729">
                  <c:v>53.832000000008456</c:v>
                </c:pt>
                <c:pt idx="6730">
                  <c:v>53.840000000008459</c:v>
                </c:pt>
                <c:pt idx="6731">
                  <c:v>53.848000000008462</c:v>
                </c:pt>
                <c:pt idx="6732">
                  <c:v>53.856000000008464</c:v>
                </c:pt>
                <c:pt idx="6733">
                  <c:v>53.864000000008474</c:v>
                </c:pt>
                <c:pt idx="6734">
                  <c:v>53.872000000008477</c:v>
                </c:pt>
                <c:pt idx="6735">
                  <c:v>53.880000000008472</c:v>
                </c:pt>
                <c:pt idx="6736">
                  <c:v>53.888000000008482</c:v>
                </c:pt>
                <c:pt idx="6737">
                  <c:v>53.896000000008492</c:v>
                </c:pt>
                <c:pt idx="6738">
                  <c:v>53.904000000008494</c:v>
                </c:pt>
                <c:pt idx="6739">
                  <c:v>53.912000000008497</c:v>
                </c:pt>
                <c:pt idx="6740">
                  <c:v>53.9200000000085</c:v>
                </c:pt>
                <c:pt idx="6741">
                  <c:v>53.928000000008502</c:v>
                </c:pt>
                <c:pt idx="6742">
                  <c:v>53.936000000008505</c:v>
                </c:pt>
                <c:pt idx="6743">
                  <c:v>53.944000000008508</c:v>
                </c:pt>
                <c:pt idx="6744">
                  <c:v>53.95200000000851</c:v>
                </c:pt>
                <c:pt idx="6745">
                  <c:v>53.96000000000852</c:v>
                </c:pt>
                <c:pt idx="6746">
                  <c:v>53.968000000008523</c:v>
                </c:pt>
                <c:pt idx="6747">
                  <c:v>53.976000000008526</c:v>
                </c:pt>
                <c:pt idx="6748">
                  <c:v>53.984000000008521</c:v>
                </c:pt>
                <c:pt idx="6749">
                  <c:v>53.992000000008531</c:v>
                </c:pt>
                <c:pt idx="6750">
                  <c:v>54.000000000008541</c:v>
                </c:pt>
                <c:pt idx="6751">
                  <c:v>54.008000000008543</c:v>
                </c:pt>
                <c:pt idx="6752">
                  <c:v>54.016000000008546</c:v>
                </c:pt>
                <c:pt idx="6753">
                  <c:v>54.024000000008549</c:v>
                </c:pt>
                <c:pt idx="6754">
                  <c:v>54.032000000008551</c:v>
                </c:pt>
                <c:pt idx="6755">
                  <c:v>54.040000000008554</c:v>
                </c:pt>
                <c:pt idx="6756">
                  <c:v>54.048000000008557</c:v>
                </c:pt>
                <c:pt idx="6757">
                  <c:v>54.056000000008559</c:v>
                </c:pt>
                <c:pt idx="6758">
                  <c:v>54.064000000008562</c:v>
                </c:pt>
                <c:pt idx="6759">
                  <c:v>54.072000000008572</c:v>
                </c:pt>
                <c:pt idx="6760">
                  <c:v>54.080000000008575</c:v>
                </c:pt>
                <c:pt idx="6761">
                  <c:v>54.088000000008577</c:v>
                </c:pt>
                <c:pt idx="6762">
                  <c:v>54.09600000000858</c:v>
                </c:pt>
                <c:pt idx="6763">
                  <c:v>54.10400000000859</c:v>
                </c:pt>
                <c:pt idx="6764">
                  <c:v>54.112000000008592</c:v>
                </c:pt>
                <c:pt idx="6765">
                  <c:v>54.120000000008602</c:v>
                </c:pt>
                <c:pt idx="6766">
                  <c:v>54.128000000008605</c:v>
                </c:pt>
                <c:pt idx="6767">
                  <c:v>54.1360000000086</c:v>
                </c:pt>
                <c:pt idx="6768">
                  <c:v>54.144000000008596</c:v>
                </c:pt>
                <c:pt idx="6769">
                  <c:v>54.152000000008606</c:v>
                </c:pt>
                <c:pt idx="6770">
                  <c:v>54.160000000008615</c:v>
                </c:pt>
                <c:pt idx="6771">
                  <c:v>54.168000000008618</c:v>
                </c:pt>
                <c:pt idx="6772">
                  <c:v>54.176000000008621</c:v>
                </c:pt>
                <c:pt idx="6773">
                  <c:v>54.184000000008616</c:v>
                </c:pt>
                <c:pt idx="6774">
                  <c:v>54.192000000008633</c:v>
                </c:pt>
                <c:pt idx="6775">
                  <c:v>54.200000000008629</c:v>
                </c:pt>
                <c:pt idx="6776">
                  <c:v>54.208000000008632</c:v>
                </c:pt>
                <c:pt idx="6777">
                  <c:v>54.216000000008641</c:v>
                </c:pt>
                <c:pt idx="6778">
                  <c:v>54.224000000008651</c:v>
                </c:pt>
                <c:pt idx="6779">
                  <c:v>54.232000000008654</c:v>
                </c:pt>
                <c:pt idx="6780">
                  <c:v>54.240000000008649</c:v>
                </c:pt>
                <c:pt idx="6781">
                  <c:v>54.248000000008652</c:v>
                </c:pt>
                <c:pt idx="6782">
                  <c:v>54.256000000008655</c:v>
                </c:pt>
                <c:pt idx="6783">
                  <c:v>54.264000000008657</c:v>
                </c:pt>
                <c:pt idx="6784">
                  <c:v>54.272000000008667</c:v>
                </c:pt>
                <c:pt idx="6785">
                  <c:v>54.28000000000867</c:v>
                </c:pt>
                <c:pt idx="6786">
                  <c:v>54.288000000008672</c:v>
                </c:pt>
                <c:pt idx="6787">
                  <c:v>54.296000000008682</c:v>
                </c:pt>
                <c:pt idx="6788">
                  <c:v>54.304000000008671</c:v>
                </c:pt>
                <c:pt idx="6789">
                  <c:v>54.312000000008673</c:v>
                </c:pt>
                <c:pt idx="6790">
                  <c:v>54.320000000008676</c:v>
                </c:pt>
                <c:pt idx="6791">
                  <c:v>54.328000000008686</c:v>
                </c:pt>
                <c:pt idx="6792">
                  <c:v>54.336000000008696</c:v>
                </c:pt>
                <c:pt idx="6793">
                  <c:v>54.344000000008691</c:v>
                </c:pt>
                <c:pt idx="6794">
                  <c:v>54.352000000008701</c:v>
                </c:pt>
                <c:pt idx="6795">
                  <c:v>54.360000000008711</c:v>
                </c:pt>
                <c:pt idx="6796">
                  <c:v>54.368000000008713</c:v>
                </c:pt>
                <c:pt idx="6797">
                  <c:v>54.376000000008709</c:v>
                </c:pt>
                <c:pt idx="6798">
                  <c:v>54.384000000008704</c:v>
                </c:pt>
                <c:pt idx="6799">
                  <c:v>54.392000000008721</c:v>
                </c:pt>
                <c:pt idx="6800">
                  <c:v>54.400000000008731</c:v>
                </c:pt>
                <c:pt idx="6801">
                  <c:v>54.408000000008734</c:v>
                </c:pt>
                <c:pt idx="6802">
                  <c:v>54.416000000008729</c:v>
                </c:pt>
                <c:pt idx="6803">
                  <c:v>54.424000000008732</c:v>
                </c:pt>
                <c:pt idx="6804">
                  <c:v>54.432000000008742</c:v>
                </c:pt>
                <c:pt idx="6805">
                  <c:v>54.440000000008737</c:v>
                </c:pt>
                <c:pt idx="6806">
                  <c:v>54.448000000008747</c:v>
                </c:pt>
                <c:pt idx="6807">
                  <c:v>54.456000000008743</c:v>
                </c:pt>
                <c:pt idx="6808">
                  <c:v>54.464000000008753</c:v>
                </c:pt>
                <c:pt idx="6809">
                  <c:v>54.472000000008762</c:v>
                </c:pt>
                <c:pt idx="6810">
                  <c:v>54.480000000008758</c:v>
                </c:pt>
                <c:pt idx="6811">
                  <c:v>54.488000000008761</c:v>
                </c:pt>
                <c:pt idx="6812">
                  <c:v>54.496000000008763</c:v>
                </c:pt>
                <c:pt idx="6813">
                  <c:v>54.504000000008766</c:v>
                </c:pt>
                <c:pt idx="6814">
                  <c:v>54.512000000008769</c:v>
                </c:pt>
                <c:pt idx="6815">
                  <c:v>54.520000000008778</c:v>
                </c:pt>
                <c:pt idx="6816">
                  <c:v>54.528000000008788</c:v>
                </c:pt>
                <c:pt idx="6817">
                  <c:v>54.536000000008791</c:v>
                </c:pt>
                <c:pt idx="6818">
                  <c:v>54.544000000008786</c:v>
                </c:pt>
                <c:pt idx="6819">
                  <c:v>54.552000000008789</c:v>
                </c:pt>
                <c:pt idx="6820">
                  <c:v>54.560000000008799</c:v>
                </c:pt>
                <c:pt idx="6821">
                  <c:v>54.568000000008809</c:v>
                </c:pt>
                <c:pt idx="6822">
                  <c:v>54.576000000008804</c:v>
                </c:pt>
                <c:pt idx="6823">
                  <c:v>54.5840000000088</c:v>
                </c:pt>
                <c:pt idx="6824">
                  <c:v>54.592000000008817</c:v>
                </c:pt>
                <c:pt idx="6825">
                  <c:v>54.600000000008812</c:v>
                </c:pt>
                <c:pt idx="6826">
                  <c:v>54.608000000008822</c:v>
                </c:pt>
                <c:pt idx="6827">
                  <c:v>54.616000000008817</c:v>
                </c:pt>
                <c:pt idx="6828">
                  <c:v>54.624000000008827</c:v>
                </c:pt>
                <c:pt idx="6829">
                  <c:v>54.63200000000883</c:v>
                </c:pt>
                <c:pt idx="6830">
                  <c:v>54.640000000008833</c:v>
                </c:pt>
                <c:pt idx="6831">
                  <c:v>54.648000000008842</c:v>
                </c:pt>
                <c:pt idx="6832">
                  <c:v>54.656000000008838</c:v>
                </c:pt>
                <c:pt idx="6833">
                  <c:v>54.664000000008848</c:v>
                </c:pt>
                <c:pt idx="6834">
                  <c:v>54.67200000000885</c:v>
                </c:pt>
                <c:pt idx="6835">
                  <c:v>54.680000000008853</c:v>
                </c:pt>
                <c:pt idx="6836">
                  <c:v>54.688000000008856</c:v>
                </c:pt>
                <c:pt idx="6837">
                  <c:v>54.696000000008858</c:v>
                </c:pt>
                <c:pt idx="6838">
                  <c:v>54.704000000008861</c:v>
                </c:pt>
                <c:pt idx="6839">
                  <c:v>54.712000000008871</c:v>
                </c:pt>
                <c:pt idx="6840">
                  <c:v>54.720000000008874</c:v>
                </c:pt>
                <c:pt idx="6841">
                  <c:v>54.728000000008876</c:v>
                </c:pt>
                <c:pt idx="6842">
                  <c:v>54.736000000008879</c:v>
                </c:pt>
                <c:pt idx="6843">
                  <c:v>54.744000000008882</c:v>
                </c:pt>
                <c:pt idx="6844">
                  <c:v>54.752000000008884</c:v>
                </c:pt>
                <c:pt idx="6845">
                  <c:v>54.760000000008887</c:v>
                </c:pt>
                <c:pt idx="6846">
                  <c:v>54.76800000000889</c:v>
                </c:pt>
                <c:pt idx="6847">
                  <c:v>54.776000000008899</c:v>
                </c:pt>
                <c:pt idx="6848">
                  <c:v>54.784000000008902</c:v>
                </c:pt>
                <c:pt idx="6849">
                  <c:v>54.792000000008912</c:v>
                </c:pt>
                <c:pt idx="6850">
                  <c:v>54.8000000000089</c:v>
                </c:pt>
                <c:pt idx="6851">
                  <c:v>54.808000000008903</c:v>
                </c:pt>
                <c:pt idx="6852">
                  <c:v>54.816000000008906</c:v>
                </c:pt>
                <c:pt idx="6853">
                  <c:v>54.824000000008908</c:v>
                </c:pt>
                <c:pt idx="6854">
                  <c:v>54.832000000008918</c:v>
                </c:pt>
                <c:pt idx="6855">
                  <c:v>54.840000000008921</c:v>
                </c:pt>
                <c:pt idx="6856">
                  <c:v>54.848000000008923</c:v>
                </c:pt>
                <c:pt idx="6857">
                  <c:v>54.856000000008926</c:v>
                </c:pt>
                <c:pt idx="6858">
                  <c:v>54.864000000008929</c:v>
                </c:pt>
                <c:pt idx="6859">
                  <c:v>54.872000000008931</c:v>
                </c:pt>
                <c:pt idx="6860">
                  <c:v>54.880000000008934</c:v>
                </c:pt>
                <c:pt idx="6861">
                  <c:v>54.888000000008951</c:v>
                </c:pt>
                <c:pt idx="6862">
                  <c:v>54.896000000008954</c:v>
                </c:pt>
                <c:pt idx="6863">
                  <c:v>54.904000000008949</c:v>
                </c:pt>
                <c:pt idx="6864">
                  <c:v>54.912000000008952</c:v>
                </c:pt>
                <c:pt idx="6865">
                  <c:v>54.920000000008962</c:v>
                </c:pt>
                <c:pt idx="6866">
                  <c:v>54.928000000008964</c:v>
                </c:pt>
                <c:pt idx="6867">
                  <c:v>54.93600000000896</c:v>
                </c:pt>
                <c:pt idx="6868">
                  <c:v>54.94400000000897</c:v>
                </c:pt>
                <c:pt idx="6869">
                  <c:v>54.952000000008972</c:v>
                </c:pt>
                <c:pt idx="6870">
                  <c:v>54.960000000008982</c:v>
                </c:pt>
                <c:pt idx="6871">
                  <c:v>54.968000000008985</c:v>
                </c:pt>
                <c:pt idx="6872">
                  <c:v>54.97600000000898</c:v>
                </c:pt>
                <c:pt idx="6873">
                  <c:v>54.984000000008976</c:v>
                </c:pt>
                <c:pt idx="6874">
                  <c:v>54.992000000008993</c:v>
                </c:pt>
                <c:pt idx="6875">
                  <c:v>55.000000000009003</c:v>
                </c:pt>
                <c:pt idx="6876">
                  <c:v>55.008000000009005</c:v>
                </c:pt>
                <c:pt idx="6877">
                  <c:v>55.016000000009001</c:v>
                </c:pt>
                <c:pt idx="6878">
                  <c:v>55.024000000009003</c:v>
                </c:pt>
                <c:pt idx="6879">
                  <c:v>55.032000000009013</c:v>
                </c:pt>
                <c:pt idx="6880">
                  <c:v>55.040000000009009</c:v>
                </c:pt>
                <c:pt idx="6881">
                  <c:v>55.048000000009012</c:v>
                </c:pt>
                <c:pt idx="6882">
                  <c:v>55.056000000009021</c:v>
                </c:pt>
                <c:pt idx="6883">
                  <c:v>55.064000000009031</c:v>
                </c:pt>
                <c:pt idx="6884">
                  <c:v>55.072000000009034</c:v>
                </c:pt>
                <c:pt idx="6885">
                  <c:v>55.080000000009029</c:v>
                </c:pt>
                <c:pt idx="6886">
                  <c:v>55.088000000009032</c:v>
                </c:pt>
                <c:pt idx="6887">
                  <c:v>55.096000000009042</c:v>
                </c:pt>
                <c:pt idx="6888">
                  <c:v>55.104000000009052</c:v>
                </c:pt>
                <c:pt idx="6889">
                  <c:v>55.112000000009054</c:v>
                </c:pt>
                <c:pt idx="6890">
                  <c:v>55.120000000009057</c:v>
                </c:pt>
                <c:pt idx="6891">
                  <c:v>55.12800000000906</c:v>
                </c:pt>
                <c:pt idx="6892">
                  <c:v>55.136000000009062</c:v>
                </c:pt>
                <c:pt idx="6893">
                  <c:v>55.144000000009058</c:v>
                </c:pt>
                <c:pt idx="6894">
                  <c:v>55.15200000000906</c:v>
                </c:pt>
                <c:pt idx="6895">
                  <c:v>55.160000000009077</c:v>
                </c:pt>
                <c:pt idx="6896">
                  <c:v>55.16800000000908</c:v>
                </c:pt>
                <c:pt idx="6897">
                  <c:v>55.176000000009083</c:v>
                </c:pt>
                <c:pt idx="6898">
                  <c:v>55.184000000009078</c:v>
                </c:pt>
                <c:pt idx="6899">
                  <c:v>55.192000000009088</c:v>
                </c:pt>
                <c:pt idx="6900">
                  <c:v>55.200000000009091</c:v>
                </c:pt>
                <c:pt idx="6901">
                  <c:v>55.208000000009093</c:v>
                </c:pt>
                <c:pt idx="6902">
                  <c:v>55.216000000009103</c:v>
                </c:pt>
                <c:pt idx="6903">
                  <c:v>55.224000000009106</c:v>
                </c:pt>
                <c:pt idx="6904">
                  <c:v>55.232000000009108</c:v>
                </c:pt>
                <c:pt idx="6905">
                  <c:v>55.240000000009111</c:v>
                </c:pt>
                <c:pt idx="6906">
                  <c:v>55.248000000009114</c:v>
                </c:pt>
                <c:pt idx="6907">
                  <c:v>55.256000000009109</c:v>
                </c:pt>
                <c:pt idx="6908">
                  <c:v>55.264000000009112</c:v>
                </c:pt>
                <c:pt idx="6909">
                  <c:v>55.272000000009129</c:v>
                </c:pt>
                <c:pt idx="6910">
                  <c:v>55.280000000009132</c:v>
                </c:pt>
                <c:pt idx="6911">
                  <c:v>55.288000000009134</c:v>
                </c:pt>
                <c:pt idx="6912">
                  <c:v>55.296000000009137</c:v>
                </c:pt>
                <c:pt idx="6913">
                  <c:v>55.304000000009125</c:v>
                </c:pt>
                <c:pt idx="6914">
                  <c:v>55.312000000009135</c:v>
                </c:pt>
                <c:pt idx="6915">
                  <c:v>55.320000000009138</c:v>
                </c:pt>
                <c:pt idx="6916">
                  <c:v>55.328000000009148</c:v>
                </c:pt>
                <c:pt idx="6917">
                  <c:v>55.33600000000915</c:v>
                </c:pt>
                <c:pt idx="6918">
                  <c:v>55.344000000009146</c:v>
                </c:pt>
                <c:pt idx="6919">
                  <c:v>55.352000000009156</c:v>
                </c:pt>
                <c:pt idx="6920">
                  <c:v>55.360000000009158</c:v>
                </c:pt>
                <c:pt idx="6921">
                  <c:v>55.368000000009161</c:v>
                </c:pt>
                <c:pt idx="6922">
                  <c:v>55.376000000009164</c:v>
                </c:pt>
                <c:pt idx="6923">
                  <c:v>55.384000000009159</c:v>
                </c:pt>
                <c:pt idx="6924">
                  <c:v>55.392000000009169</c:v>
                </c:pt>
                <c:pt idx="6925">
                  <c:v>55.400000000009179</c:v>
                </c:pt>
                <c:pt idx="6926">
                  <c:v>55.408000000009181</c:v>
                </c:pt>
                <c:pt idx="6927">
                  <c:v>55.416000000009184</c:v>
                </c:pt>
                <c:pt idx="6928">
                  <c:v>55.424000000009187</c:v>
                </c:pt>
                <c:pt idx="6929">
                  <c:v>55.432000000009189</c:v>
                </c:pt>
                <c:pt idx="6930">
                  <c:v>55.440000000009192</c:v>
                </c:pt>
                <c:pt idx="6931">
                  <c:v>55.448000000009202</c:v>
                </c:pt>
                <c:pt idx="6932">
                  <c:v>55.456000000009197</c:v>
                </c:pt>
                <c:pt idx="6933">
                  <c:v>55.464000000009207</c:v>
                </c:pt>
                <c:pt idx="6934">
                  <c:v>55.47200000000921</c:v>
                </c:pt>
                <c:pt idx="6935">
                  <c:v>55.480000000009206</c:v>
                </c:pt>
                <c:pt idx="6936">
                  <c:v>55.488000000009215</c:v>
                </c:pt>
                <c:pt idx="6937">
                  <c:v>55.496000000009218</c:v>
                </c:pt>
                <c:pt idx="6938">
                  <c:v>55.504000000009221</c:v>
                </c:pt>
                <c:pt idx="6939">
                  <c:v>55.512000000009223</c:v>
                </c:pt>
                <c:pt idx="6940">
                  <c:v>55.520000000009233</c:v>
                </c:pt>
                <c:pt idx="6941">
                  <c:v>55.528000000009236</c:v>
                </c:pt>
                <c:pt idx="6942">
                  <c:v>55.536000000009238</c:v>
                </c:pt>
                <c:pt idx="6943">
                  <c:v>55.544000000009241</c:v>
                </c:pt>
                <c:pt idx="6944">
                  <c:v>55.552000000009251</c:v>
                </c:pt>
                <c:pt idx="6945">
                  <c:v>55.560000000009239</c:v>
                </c:pt>
                <c:pt idx="6946">
                  <c:v>55.568000000009256</c:v>
                </c:pt>
                <c:pt idx="6947">
                  <c:v>55.576000000009259</c:v>
                </c:pt>
                <c:pt idx="6948">
                  <c:v>55.584000000009254</c:v>
                </c:pt>
                <c:pt idx="6949">
                  <c:v>55.592000000009271</c:v>
                </c:pt>
                <c:pt idx="6950">
                  <c:v>55.60000000000926</c:v>
                </c:pt>
                <c:pt idx="6951">
                  <c:v>55.608000000009277</c:v>
                </c:pt>
                <c:pt idx="6952">
                  <c:v>55.616000000009265</c:v>
                </c:pt>
                <c:pt idx="6953">
                  <c:v>55.624000000009282</c:v>
                </c:pt>
                <c:pt idx="6954">
                  <c:v>55.632000000009292</c:v>
                </c:pt>
                <c:pt idx="6955">
                  <c:v>55.64000000000928</c:v>
                </c:pt>
                <c:pt idx="6956">
                  <c:v>55.648000000009297</c:v>
                </c:pt>
                <c:pt idx="6957">
                  <c:v>55.656000000009286</c:v>
                </c:pt>
                <c:pt idx="6958">
                  <c:v>55.664000000009302</c:v>
                </c:pt>
                <c:pt idx="6959">
                  <c:v>55.672000000009298</c:v>
                </c:pt>
                <c:pt idx="6960">
                  <c:v>55.680000000009301</c:v>
                </c:pt>
                <c:pt idx="6961">
                  <c:v>55.688000000009303</c:v>
                </c:pt>
                <c:pt idx="6962">
                  <c:v>55.696000000009313</c:v>
                </c:pt>
                <c:pt idx="6963">
                  <c:v>55.704000000009316</c:v>
                </c:pt>
                <c:pt idx="6964">
                  <c:v>55.712000000009311</c:v>
                </c:pt>
                <c:pt idx="6965">
                  <c:v>55.720000000009328</c:v>
                </c:pt>
                <c:pt idx="6966">
                  <c:v>55.728000000009324</c:v>
                </c:pt>
                <c:pt idx="6967">
                  <c:v>55.736000000009334</c:v>
                </c:pt>
                <c:pt idx="6968">
                  <c:v>55.744000000009322</c:v>
                </c:pt>
                <c:pt idx="6969">
                  <c:v>55.752000000009332</c:v>
                </c:pt>
                <c:pt idx="6970">
                  <c:v>55.760000000009349</c:v>
                </c:pt>
                <c:pt idx="6971">
                  <c:v>55.768000000009344</c:v>
                </c:pt>
                <c:pt idx="6972">
                  <c:v>55.776000000009354</c:v>
                </c:pt>
                <c:pt idx="6973">
                  <c:v>55.784000000009343</c:v>
                </c:pt>
                <c:pt idx="6974">
                  <c:v>55.792000000009359</c:v>
                </c:pt>
                <c:pt idx="6975">
                  <c:v>55.800000000009355</c:v>
                </c:pt>
                <c:pt idx="6976">
                  <c:v>55.808000000009358</c:v>
                </c:pt>
                <c:pt idx="6977">
                  <c:v>55.81600000000936</c:v>
                </c:pt>
                <c:pt idx="6978">
                  <c:v>55.824000000009356</c:v>
                </c:pt>
                <c:pt idx="6979">
                  <c:v>55.832000000009373</c:v>
                </c:pt>
                <c:pt idx="6980">
                  <c:v>55.840000000009361</c:v>
                </c:pt>
                <c:pt idx="6981">
                  <c:v>55.848000000009378</c:v>
                </c:pt>
                <c:pt idx="6982">
                  <c:v>55.856000000009381</c:v>
                </c:pt>
                <c:pt idx="6983">
                  <c:v>55.864000000009376</c:v>
                </c:pt>
                <c:pt idx="6984">
                  <c:v>55.872000000009393</c:v>
                </c:pt>
                <c:pt idx="6985">
                  <c:v>55.880000000009382</c:v>
                </c:pt>
                <c:pt idx="6986">
                  <c:v>55.888000000009399</c:v>
                </c:pt>
                <c:pt idx="6987">
                  <c:v>55.896000000009401</c:v>
                </c:pt>
                <c:pt idx="6988">
                  <c:v>55.904000000009404</c:v>
                </c:pt>
                <c:pt idx="6989">
                  <c:v>55.912000000009414</c:v>
                </c:pt>
                <c:pt idx="6990">
                  <c:v>55.920000000009409</c:v>
                </c:pt>
                <c:pt idx="6991">
                  <c:v>55.928000000009419</c:v>
                </c:pt>
                <c:pt idx="6992">
                  <c:v>55.936000000009415</c:v>
                </c:pt>
                <c:pt idx="6993">
                  <c:v>55.944000000009424</c:v>
                </c:pt>
                <c:pt idx="6994">
                  <c:v>55.952000000009434</c:v>
                </c:pt>
                <c:pt idx="6995">
                  <c:v>55.96000000000943</c:v>
                </c:pt>
                <c:pt idx="6996">
                  <c:v>55.968000000009447</c:v>
                </c:pt>
                <c:pt idx="6997">
                  <c:v>55.976000000009435</c:v>
                </c:pt>
                <c:pt idx="6998">
                  <c:v>55.984000000009445</c:v>
                </c:pt>
                <c:pt idx="6999">
                  <c:v>55.992000000009448</c:v>
                </c:pt>
                <c:pt idx="7000">
                  <c:v>56.00000000000945</c:v>
                </c:pt>
                <c:pt idx="7001">
                  <c:v>56.00800000000946</c:v>
                </c:pt>
                <c:pt idx="7002">
                  <c:v>56.016000000009456</c:v>
                </c:pt>
                <c:pt idx="7003">
                  <c:v>56.024000000009465</c:v>
                </c:pt>
                <c:pt idx="7004">
                  <c:v>56.032000000009461</c:v>
                </c:pt>
                <c:pt idx="7005">
                  <c:v>56.040000000009471</c:v>
                </c:pt>
                <c:pt idx="7006">
                  <c:v>56.048000000009466</c:v>
                </c:pt>
                <c:pt idx="7007">
                  <c:v>56.056000000009476</c:v>
                </c:pt>
                <c:pt idx="7008">
                  <c:v>56.064000000009486</c:v>
                </c:pt>
                <c:pt idx="7009">
                  <c:v>56.072000000009481</c:v>
                </c:pt>
                <c:pt idx="7010">
                  <c:v>56.080000000009491</c:v>
                </c:pt>
                <c:pt idx="7011">
                  <c:v>56.088000000009487</c:v>
                </c:pt>
                <c:pt idx="7012">
                  <c:v>56.096000000009504</c:v>
                </c:pt>
                <c:pt idx="7013">
                  <c:v>56.104000000009492</c:v>
                </c:pt>
                <c:pt idx="7014">
                  <c:v>56.112000000009502</c:v>
                </c:pt>
                <c:pt idx="7015">
                  <c:v>56.120000000009512</c:v>
                </c:pt>
                <c:pt idx="7016">
                  <c:v>56.128000000009514</c:v>
                </c:pt>
                <c:pt idx="7017">
                  <c:v>56.136000000009517</c:v>
                </c:pt>
                <c:pt idx="7018">
                  <c:v>56.144000000009505</c:v>
                </c:pt>
                <c:pt idx="7019">
                  <c:v>56.152000000009522</c:v>
                </c:pt>
                <c:pt idx="7020">
                  <c:v>56.160000000009518</c:v>
                </c:pt>
                <c:pt idx="7021">
                  <c:v>56.168000000009535</c:v>
                </c:pt>
                <c:pt idx="7022">
                  <c:v>56.176000000009523</c:v>
                </c:pt>
                <c:pt idx="7023">
                  <c:v>56.184000000009526</c:v>
                </c:pt>
                <c:pt idx="7024">
                  <c:v>56.19200000000955</c:v>
                </c:pt>
                <c:pt idx="7025">
                  <c:v>56.200000000009538</c:v>
                </c:pt>
                <c:pt idx="7026">
                  <c:v>56.208000000009555</c:v>
                </c:pt>
                <c:pt idx="7027">
                  <c:v>56.216000000009551</c:v>
                </c:pt>
                <c:pt idx="7028">
                  <c:v>56.224000000009553</c:v>
                </c:pt>
                <c:pt idx="7029">
                  <c:v>56.232000000009556</c:v>
                </c:pt>
                <c:pt idx="7030">
                  <c:v>56.240000000009559</c:v>
                </c:pt>
                <c:pt idx="7031">
                  <c:v>56.248000000009569</c:v>
                </c:pt>
                <c:pt idx="7032">
                  <c:v>56.256000000009564</c:v>
                </c:pt>
                <c:pt idx="7033">
                  <c:v>56.264000000009581</c:v>
                </c:pt>
                <c:pt idx="7034">
                  <c:v>56.272000000009569</c:v>
                </c:pt>
                <c:pt idx="7035">
                  <c:v>56.280000000009579</c:v>
                </c:pt>
                <c:pt idx="7036">
                  <c:v>56.288000000009582</c:v>
                </c:pt>
                <c:pt idx="7037">
                  <c:v>56.296000000009592</c:v>
                </c:pt>
                <c:pt idx="7038">
                  <c:v>56.304000000009594</c:v>
                </c:pt>
                <c:pt idx="7039">
                  <c:v>56.31200000000959</c:v>
                </c:pt>
                <c:pt idx="7040">
                  <c:v>56.3200000000096</c:v>
                </c:pt>
                <c:pt idx="7041">
                  <c:v>56.328000000009602</c:v>
                </c:pt>
                <c:pt idx="7042">
                  <c:v>56.336000000009605</c:v>
                </c:pt>
                <c:pt idx="7043">
                  <c:v>56.344000000009594</c:v>
                </c:pt>
                <c:pt idx="7044">
                  <c:v>56.352000000009603</c:v>
                </c:pt>
                <c:pt idx="7045">
                  <c:v>56.36000000000962</c:v>
                </c:pt>
                <c:pt idx="7046">
                  <c:v>56.368000000009616</c:v>
                </c:pt>
                <c:pt idx="7047">
                  <c:v>56.376000000009626</c:v>
                </c:pt>
                <c:pt idx="7048">
                  <c:v>56.384000000009614</c:v>
                </c:pt>
                <c:pt idx="7049">
                  <c:v>56.392000000009631</c:v>
                </c:pt>
                <c:pt idx="7050">
                  <c:v>56.400000000009626</c:v>
                </c:pt>
                <c:pt idx="7051">
                  <c:v>56.408000000009636</c:v>
                </c:pt>
                <c:pt idx="7052">
                  <c:v>56.416000000009646</c:v>
                </c:pt>
                <c:pt idx="7053">
                  <c:v>56.424000000009642</c:v>
                </c:pt>
                <c:pt idx="7054">
                  <c:v>56.432000000009651</c:v>
                </c:pt>
                <c:pt idx="7055">
                  <c:v>56.440000000009647</c:v>
                </c:pt>
                <c:pt idx="7056">
                  <c:v>56.448000000009657</c:v>
                </c:pt>
                <c:pt idx="7057">
                  <c:v>56.456000000009645</c:v>
                </c:pt>
                <c:pt idx="7058">
                  <c:v>56.464000000009655</c:v>
                </c:pt>
                <c:pt idx="7059">
                  <c:v>56.472000000009672</c:v>
                </c:pt>
                <c:pt idx="7060">
                  <c:v>56.48000000000966</c:v>
                </c:pt>
                <c:pt idx="7061">
                  <c:v>56.488000000009677</c:v>
                </c:pt>
                <c:pt idx="7062">
                  <c:v>56.496000000009673</c:v>
                </c:pt>
                <c:pt idx="7063">
                  <c:v>56.504000000009675</c:v>
                </c:pt>
                <c:pt idx="7064">
                  <c:v>56.512000000009678</c:v>
                </c:pt>
                <c:pt idx="7065">
                  <c:v>56.520000000009688</c:v>
                </c:pt>
                <c:pt idx="7066">
                  <c:v>56.528000000009683</c:v>
                </c:pt>
                <c:pt idx="7067">
                  <c:v>56.536000000009693</c:v>
                </c:pt>
                <c:pt idx="7068">
                  <c:v>56.544000000009703</c:v>
                </c:pt>
                <c:pt idx="7069">
                  <c:v>56.552000000009699</c:v>
                </c:pt>
                <c:pt idx="7070">
                  <c:v>56.560000000009715</c:v>
                </c:pt>
                <c:pt idx="7071">
                  <c:v>56.568000000009718</c:v>
                </c:pt>
                <c:pt idx="7072">
                  <c:v>56.576000000009721</c:v>
                </c:pt>
                <c:pt idx="7073">
                  <c:v>56.584000000009709</c:v>
                </c:pt>
                <c:pt idx="7074">
                  <c:v>56.592000000009726</c:v>
                </c:pt>
                <c:pt idx="7075">
                  <c:v>56.600000000009736</c:v>
                </c:pt>
                <c:pt idx="7076">
                  <c:v>56.608000000009739</c:v>
                </c:pt>
                <c:pt idx="7077">
                  <c:v>56.616000000009741</c:v>
                </c:pt>
                <c:pt idx="7078">
                  <c:v>56.624000000009737</c:v>
                </c:pt>
                <c:pt idx="7079">
                  <c:v>56.632000000009747</c:v>
                </c:pt>
                <c:pt idx="7080">
                  <c:v>56.640000000009742</c:v>
                </c:pt>
                <c:pt idx="7081">
                  <c:v>56.648000000009759</c:v>
                </c:pt>
                <c:pt idx="7082">
                  <c:v>56.656000000009762</c:v>
                </c:pt>
                <c:pt idx="7083">
                  <c:v>56.664000000009757</c:v>
                </c:pt>
                <c:pt idx="7084">
                  <c:v>56.672000000009767</c:v>
                </c:pt>
                <c:pt idx="7085">
                  <c:v>56.680000000009763</c:v>
                </c:pt>
                <c:pt idx="7086">
                  <c:v>56.688000000009772</c:v>
                </c:pt>
                <c:pt idx="7087">
                  <c:v>56.696000000009768</c:v>
                </c:pt>
                <c:pt idx="7088">
                  <c:v>56.704000000009778</c:v>
                </c:pt>
                <c:pt idx="7089">
                  <c:v>56.712000000009787</c:v>
                </c:pt>
                <c:pt idx="7090">
                  <c:v>56.72000000000979</c:v>
                </c:pt>
                <c:pt idx="7091">
                  <c:v>56.7280000000098</c:v>
                </c:pt>
                <c:pt idx="7092">
                  <c:v>56.736000000009788</c:v>
                </c:pt>
                <c:pt idx="7093">
                  <c:v>56.744000000009798</c:v>
                </c:pt>
                <c:pt idx="7094">
                  <c:v>56.752000000009794</c:v>
                </c:pt>
                <c:pt idx="7095">
                  <c:v>56.760000000009811</c:v>
                </c:pt>
                <c:pt idx="7096">
                  <c:v>56.76800000000982</c:v>
                </c:pt>
                <c:pt idx="7097">
                  <c:v>56.776000000009809</c:v>
                </c:pt>
                <c:pt idx="7098">
                  <c:v>56.784000000009812</c:v>
                </c:pt>
                <c:pt idx="7099">
                  <c:v>56.792000000009821</c:v>
                </c:pt>
                <c:pt idx="7100">
                  <c:v>56.800000000009817</c:v>
                </c:pt>
                <c:pt idx="7101">
                  <c:v>56.808000000009812</c:v>
                </c:pt>
                <c:pt idx="7102">
                  <c:v>56.816000000009822</c:v>
                </c:pt>
                <c:pt idx="7103">
                  <c:v>56.824000000009832</c:v>
                </c:pt>
                <c:pt idx="7104">
                  <c:v>56.832000000009835</c:v>
                </c:pt>
                <c:pt idx="7105">
                  <c:v>56.840000000009837</c:v>
                </c:pt>
                <c:pt idx="7106">
                  <c:v>56.848000000009833</c:v>
                </c:pt>
                <c:pt idx="7107">
                  <c:v>56.856000000009843</c:v>
                </c:pt>
                <c:pt idx="7108">
                  <c:v>56.864000000009838</c:v>
                </c:pt>
                <c:pt idx="7109">
                  <c:v>56.872000000009855</c:v>
                </c:pt>
                <c:pt idx="7110">
                  <c:v>56.880000000009851</c:v>
                </c:pt>
                <c:pt idx="7111">
                  <c:v>56.888000000009853</c:v>
                </c:pt>
                <c:pt idx="7112">
                  <c:v>56.896000000009863</c:v>
                </c:pt>
                <c:pt idx="7113">
                  <c:v>56.904000000009859</c:v>
                </c:pt>
                <c:pt idx="7114">
                  <c:v>56.912000000009868</c:v>
                </c:pt>
                <c:pt idx="7115">
                  <c:v>56.920000000009871</c:v>
                </c:pt>
                <c:pt idx="7116">
                  <c:v>56.928000000009888</c:v>
                </c:pt>
                <c:pt idx="7117">
                  <c:v>56.936000000009869</c:v>
                </c:pt>
                <c:pt idx="7118">
                  <c:v>56.944000000009879</c:v>
                </c:pt>
                <c:pt idx="7119">
                  <c:v>56.952000000009889</c:v>
                </c:pt>
                <c:pt idx="7120">
                  <c:v>56.960000000009892</c:v>
                </c:pt>
                <c:pt idx="7121">
                  <c:v>56.968000000009908</c:v>
                </c:pt>
                <c:pt idx="7122">
                  <c:v>56.976000000009897</c:v>
                </c:pt>
                <c:pt idx="7123">
                  <c:v>56.9840000000099</c:v>
                </c:pt>
                <c:pt idx="7124">
                  <c:v>56.992000000009909</c:v>
                </c:pt>
                <c:pt idx="7125">
                  <c:v>57.000000000009912</c:v>
                </c:pt>
                <c:pt idx="7126">
                  <c:v>57.008000000009922</c:v>
                </c:pt>
                <c:pt idx="7127">
                  <c:v>57.01600000000991</c:v>
                </c:pt>
                <c:pt idx="7128">
                  <c:v>57.024000000009927</c:v>
                </c:pt>
                <c:pt idx="7129">
                  <c:v>57.032000000009923</c:v>
                </c:pt>
                <c:pt idx="7130">
                  <c:v>57.040000000009933</c:v>
                </c:pt>
                <c:pt idx="7131">
                  <c:v>57.048000000009928</c:v>
                </c:pt>
                <c:pt idx="7132">
                  <c:v>57.056000000009931</c:v>
                </c:pt>
                <c:pt idx="7133">
                  <c:v>57.064000000009933</c:v>
                </c:pt>
                <c:pt idx="7134">
                  <c:v>57.072000000009943</c:v>
                </c:pt>
                <c:pt idx="7135">
                  <c:v>57.080000000009953</c:v>
                </c:pt>
                <c:pt idx="7136">
                  <c:v>57.088000000009949</c:v>
                </c:pt>
                <c:pt idx="7137">
                  <c:v>57.096000000009958</c:v>
                </c:pt>
                <c:pt idx="7138">
                  <c:v>57.104000000009954</c:v>
                </c:pt>
                <c:pt idx="7139">
                  <c:v>57.112000000009964</c:v>
                </c:pt>
                <c:pt idx="7140">
                  <c:v>57.120000000009959</c:v>
                </c:pt>
                <c:pt idx="7141">
                  <c:v>57.128000000009969</c:v>
                </c:pt>
                <c:pt idx="7142">
                  <c:v>57.136000000009979</c:v>
                </c:pt>
                <c:pt idx="7143">
                  <c:v>57.144000000009967</c:v>
                </c:pt>
                <c:pt idx="7144">
                  <c:v>57.152000000009984</c:v>
                </c:pt>
                <c:pt idx="7145">
                  <c:v>57.16000000000998</c:v>
                </c:pt>
                <c:pt idx="7146">
                  <c:v>57.168000000009989</c:v>
                </c:pt>
                <c:pt idx="7147">
                  <c:v>57.176000000009985</c:v>
                </c:pt>
                <c:pt idx="7148">
                  <c:v>57.184000000009988</c:v>
                </c:pt>
                <c:pt idx="7149">
                  <c:v>57.19200000000999</c:v>
                </c:pt>
                <c:pt idx="7150">
                  <c:v>57.20000000001</c:v>
                </c:pt>
                <c:pt idx="7151">
                  <c:v>57.208000000010003</c:v>
                </c:pt>
                <c:pt idx="7152">
                  <c:v>57.216000000010006</c:v>
                </c:pt>
                <c:pt idx="7153">
                  <c:v>57.224000000010008</c:v>
                </c:pt>
                <c:pt idx="7154">
                  <c:v>57.232000000010011</c:v>
                </c:pt>
                <c:pt idx="7155">
                  <c:v>57.240000000010014</c:v>
                </c:pt>
                <c:pt idx="7156">
                  <c:v>57.248000000010009</c:v>
                </c:pt>
                <c:pt idx="7157">
                  <c:v>57.256000000010012</c:v>
                </c:pt>
                <c:pt idx="7158">
                  <c:v>57.264000000010029</c:v>
                </c:pt>
                <c:pt idx="7159">
                  <c:v>57.272000000010031</c:v>
                </c:pt>
                <c:pt idx="7160">
                  <c:v>57.280000000010034</c:v>
                </c:pt>
                <c:pt idx="7161">
                  <c:v>57.28800000001003</c:v>
                </c:pt>
                <c:pt idx="7162">
                  <c:v>57.296000000010039</c:v>
                </c:pt>
                <c:pt idx="7163">
                  <c:v>57.304000000010028</c:v>
                </c:pt>
                <c:pt idx="7164">
                  <c:v>57.312000000010045</c:v>
                </c:pt>
                <c:pt idx="7165">
                  <c:v>57.32000000001004</c:v>
                </c:pt>
                <c:pt idx="7166">
                  <c:v>57.32800000001005</c:v>
                </c:pt>
                <c:pt idx="7167">
                  <c:v>57.336000000010053</c:v>
                </c:pt>
                <c:pt idx="7168">
                  <c:v>57.344000000010048</c:v>
                </c:pt>
                <c:pt idx="7169">
                  <c:v>57.352000000010058</c:v>
                </c:pt>
                <c:pt idx="7170">
                  <c:v>57.360000000010054</c:v>
                </c:pt>
                <c:pt idx="7171">
                  <c:v>57.36800000001007</c:v>
                </c:pt>
                <c:pt idx="7172">
                  <c:v>57.376000000010059</c:v>
                </c:pt>
                <c:pt idx="7173">
                  <c:v>57.384000000010069</c:v>
                </c:pt>
                <c:pt idx="7174">
                  <c:v>57.392000000010086</c:v>
                </c:pt>
                <c:pt idx="7175">
                  <c:v>57.400000000010074</c:v>
                </c:pt>
                <c:pt idx="7176">
                  <c:v>57.408000000010091</c:v>
                </c:pt>
                <c:pt idx="7177">
                  <c:v>57.416000000010079</c:v>
                </c:pt>
                <c:pt idx="7178">
                  <c:v>57.424000000010096</c:v>
                </c:pt>
                <c:pt idx="7179">
                  <c:v>57.432000000010092</c:v>
                </c:pt>
                <c:pt idx="7180">
                  <c:v>57.440000000010095</c:v>
                </c:pt>
                <c:pt idx="7181">
                  <c:v>57.448000000010104</c:v>
                </c:pt>
                <c:pt idx="7182">
                  <c:v>57.4560000000101</c:v>
                </c:pt>
                <c:pt idx="7183">
                  <c:v>57.46400000001011</c:v>
                </c:pt>
                <c:pt idx="7184">
                  <c:v>57.472000000010105</c:v>
                </c:pt>
                <c:pt idx="7185">
                  <c:v>57.480000000010115</c:v>
                </c:pt>
                <c:pt idx="7186">
                  <c:v>57.488000000010111</c:v>
                </c:pt>
                <c:pt idx="7187">
                  <c:v>57.496000000010127</c:v>
                </c:pt>
                <c:pt idx="7188">
                  <c:v>57.504000000010116</c:v>
                </c:pt>
                <c:pt idx="7189">
                  <c:v>57.512000000010126</c:v>
                </c:pt>
                <c:pt idx="7190">
                  <c:v>57.520000000010143</c:v>
                </c:pt>
                <c:pt idx="7191">
                  <c:v>57.528000000010138</c:v>
                </c:pt>
                <c:pt idx="7192">
                  <c:v>57.536000000010148</c:v>
                </c:pt>
                <c:pt idx="7193">
                  <c:v>57.544000000010136</c:v>
                </c:pt>
                <c:pt idx="7194">
                  <c:v>57.552000000010146</c:v>
                </c:pt>
                <c:pt idx="7195">
                  <c:v>57.560000000010149</c:v>
                </c:pt>
                <c:pt idx="7196">
                  <c:v>57.568000000010159</c:v>
                </c:pt>
                <c:pt idx="7197">
                  <c:v>57.576000000010161</c:v>
                </c:pt>
                <c:pt idx="7198">
                  <c:v>57.584000000010157</c:v>
                </c:pt>
                <c:pt idx="7199">
                  <c:v>57.592000000010181</c:v>
                </c:pt>
                <c:pt idx="7200">
                  <c:v>57.600000000010162</c:v>
                </c:pt>
                <c:pt idx="7201">
                  <c:v>57.608000000010179</c:v>
                </c:pt>
                <c:pt idx="7202">
                  <c:v>57.616000000010175</c:v>
                </c:pt>
                <c:pt idx="7203">
                  <c:v>57.624000000010184</c:v>
                </c:pt>
                <c:pt idx="7204">
                  <c:v>57.63200000001018</c:v>
                </c:pt>
                <c:pt idx="7205">
                  <c:v>57.64000000001019</c:v>
                </c:pt>
                <c:pt idx="7206">
                  <c:v>57.6480000000102</c:v>
                </c:pt>
                <c:pt idx="7207">
                  <c:v>57.656000000010195</c:v>
                </c:pt>
                <c:pt idx="7208">
                  <c:v>57.664000000010205</c:v>
                </c:pt>
                <c:pt idx="7209">
                  <c:v>57.6720000000102</c:v>
                </c:pt>
                <c:pt idx="7210">
                  <c:v>57.680000000010203</c:v>
                </c:pt>
                <c:pt idx="7211">
                  <c:v>57.688000000010206</c:v>
                </c:pt>
                <c:pt idx="7212">
                  <c:v>57.696000000010216</c:v>
                </c:pt>
                <c:pt idx="7213">
                  <c:v>57.704000000010225</c:v>
                </c:pt>
                <c:pt idx="7214">
                  <c:v>57.712000000010221</c:v>
                </c:pt>
                <c:pt idx="7215">
                  <c:v>57.720000000010231</c:v>
                </c:pt>
                <c:pt idx="7216">
                  <c:v>57.728000000010233</c:v>
                </c:pt>
                <c:pt idx="7217">
                  <c:v>57.736000000010236</c:v>
                </c:pt>
                <c:pt idx="7218">
                  <c:v>57.744000000010224</c:v>
                </c:pt>
                <c:pt idx="7219">
                  <c:v>57.752000000010241</c:v>
                </c:pt>
                <c:pt idx="7220">
                  <c:v>57.760000000010237</c:v>
                </c:pt>
                <c:pt idx="7221">
                  <c:v>57.768000000010254</c:v>
                </c:pt>
                <c:pt idx="7222">
                  <c:v>57.776000000010256</c:v>
                </c:pt>
                <c:pt idx="7223">
                  <c:v>57.784000000010245</c:v>
                </c:pt>
                <c:pt idx="7224">
                  <c:v>57.792000000010262</c:v>
                </c:pt>
                <c:pt idx="7225">
                  <c:v>57.80000000001025</c:v>
                </c:pt>
                <c:pt idx="7226">
                  <c:v>57.80800000001026</c:v>
                </c:pt>
                <c:pt idx="7227">
                  <c:v>57.816000000010249</c:v>
                </c:pt>
                <c:pt idx="7228">
                  <c:v>57.824000000010265</c:v>
                </c:pt>
                <c:pt idx="7229">
                  <c:v>57.832000000010275</c:v>
                </c:pt>
                <c:pt idx="7230">
                  <c:v>57.840000000010271</c:v>
                </c:pt>
                <c:pt idx="7231">
                  <c:v>57.848000000010281</c:v>
                </c:pt>
                <c:pt idx="7232">
                  <c:v>57.856000000010269</c:v>
                </c:pt>
                <c:pt idx="7233">
                  <c:v>57.864000000010286</c:v>
                </c:pt>
                <c:pt idx="7234">
                  <c:v>57.872000000010281</c:v>
                </c:pt>
                <c:pt idx="7235">
                  <c:v>57.880000000010291</c:v>
                </c:pt>
                <c:pt idx="7236">
                  <c:v>57.888000000010294</c:v>
                </c:pt>
                <c:pt idx="7237">
                  <c:v>57.896000000010304</c:v>
                </c:pt>
                <c:pt idx="7238">
                  <c:v>57.904000000010299</c:v>
                </c:pt>
                <c:pt idx="7239">
                  <c:v>57.912000000010302</c:v>
                </c:pt>
                <c:pt idx="7240">
                  <c:v>57.920000000010312</c:v>
                </c:pt>
                <c:pt idx="7241">
                  <c:v>57.928000000010314</c:v>
                </c:pt>
                <c:pt idx="7242">
                  <c:v>57.936000000010324</c:v>
                </c:pt>
                <c:pt idx="7243">
                  <c:v>57.944000000010313</c:v>
                </c:pt>
                <c:pt idx="7244">
                  <c:v>57.952000000010322</c:v>
                </c:pt>
                <c:pt idx="7245">
                  <c:v>57.960000000010332</c:v>
                </c:pt>
                <c:pt idx="7246">
                  <c:v>57.968000000010335</c:v>
                </c:pt>
                <c:pt idx="7247">
                  <c:v>57.976000000010345</c:v>
                </c:pt>
                <c:pt idx="7248">
                  <c:v>57.984000000010333</c:v>
                </c:pt>
                <c:pt idx="7249">
                  <c:v>57.99200000001035</c:v>
                </c:pt>
                <c:pt idx="7250">
                  <c:v>58.000000000010346</c:v>
                </c:pt>
                <c:pt idx="7251">
                  <c:v>58.008000000010355</c:v>
                </c:pt>
                <c:pt idx="7252">
                  <c:v>58.016000000010358</c:v>
                </c:pt>
                <c:pt idx="7253">
                  <c:v>58.024000000010354</c:v>
                </c:pt>
                <c:pt idx="7254">
                  <c:v>58.03200000001037</c:v>
                </c:pt>
                <c:pt idx="7255">
                  <c:v>58.040000000010359</c:v>
                </c:pt>
                <c:pt idx="7256">
                  <c:v>58.048000000010376</c:v>
                </c:pt>
                <c:pt idx="7257">
                  <c:v>58.056000000010364</c:v>
                </c:pt>
                <c:pt idx="7258">
                  <c:v>58.064000000010374</c:v>
                </c:pt>
                <c:pt idx="7259">
                  <c:v>58.072000000010391</c:v>
                </c:pt>
                <c:pt idx="7260">
                  <c:v>58.080000000010379</c:v>
                </c:pt>
                <c:pt idx="7261">
                  <c:v>58.088000000010396</c:v>
                </c:pt>
                <c:pt idx="7262">
                  <c:v>58.096000000010392</c:v>
                </c:pt>
                <c:pt idx="7263">
                  <c:v>58.104000000010394</c:v>
                </c:pt>
                <c:pt idx="7264">
                  <c:v>58.112000000010397</c:v>
                </c:pt>
                <c:pt idx="7265">
                  <c:v>58.120000000010407</c:v>
                </c:pt>
                <c:pt idx="7266">
                  <c:v>58.128000000010417</c:v>
                </c:pt>
                <c:pt idx="7267">
                  <c:v>58.136000000010405</c:v>
                </c:pt>
                <c:pt idx="7268">
                  <c:v>58.144000000010415</c:v>
                </c:pt>
                <c:pt idx="7269">
                  <c:v>58.15200000001041</c:v>
                </c:pt>
                <c:pt idx="7270">
                  <c:v>58.160000000010427</c:v>
                </c:pt>
                <c:pt idx="7271">
                  <c:v>58.168000000010423</c:v>
                </c:pt>
                <c:pt idx="7272">
                  <c:v>58.176000000010426</c:v>
                </c:pt>
                <c:pt idx="7273">
                  <c:v>58.184000000010435</c:v>
                </c:pt>
                <c:pt idx="7274">
                  <c:v>58.192000000010438</c:v>
                </c:pt>
                <c:pt idx="7275">
                  <c:v>58.200000000010448</c:v>
                </c:pt>
                <c:pt idx="7276">
                  <c:v>58.208000000010443</c:v>
                </c:pt>
                <c:pt idx="7277">
                  <c:v>58.216000000010446</c:v>
                </c:pt>
                <c:pt idx="7278">
                  <c:v>58.224000000010449</c:v>
                </c:pt>
                <c:pt idx="7279">
                  <c:v>58.232000000010459</c:v>
                </c:pt>
                <c:pt idx="7280">
                  <c:v>58.240000000010461</c:v>
                </c:pt>
                <c:pt idx="7281">
                  <c:v>58.248000000010464</c:v>
                </c:pt>
                <c:pt idx="7282">
                  <c:v>58.256000000010474</c:v>
                </c:pt>
                <c:pt idx="7283">
                  <c:v>58.264000000010462</c:v>
                </c:pt>
                <c:pt idx="7284">
                  <c:v>58.272000000010479</c:v>
                </c:pt>
                <c:pt idx="7285">
                  <c:v>58.280000000010475</c:v>
                </c:pt>
                <c:pt idx="7286">
                  <c:v>58.288000000010484</c:v>
                </c:pt>
                <c:pt idx="7287">
                  <c:v>58.296000000010501</c:v>
                </c:pt>
                <c:pt idx="7288">
                  <c:v>58.304000000010483</c:v>
                </c:pt>
                <c:pt idx="7289">
                  <c:v>58.312000000010492</c:v>
                </c:pt>
                <c:pt idx="7290">
                  <c:v>58.320000000010495</c:v>
                </c:pt>
                <c:pt idx="7291">
                  <c:v>58.328000000010505</c:v>
                </c:pt>
                <c:pt idx="7292">
                  <c:v>58.336000000010493</c:v>
                </c:pt>
                <c:pt idx="7293">
                  <c:v>58.344000000010496</c:v>
                </c:pt>
                <c:pt idx="7294">
                  <c:v>58.352000000010513</c:v>
                </c:pt>
                <c:pt idx="7295">
                  <c:v>58.360000000010508</c:v>
                </c:pt>
                <c:pt idx="7296">
                  <c:v>58.368000000010525</c:v>
                </c:pt>
                <c:pt idx="7297">
                  <c:v>58.376000000010514</c:v>
                </c:pt>
                <c:pt idx="7298">
                  <c:v>58.384000000010516</c:v>
                </c:pt>
                <c:pt idx="7299">
                  <c:v>58.392000000010526</c:v>
                </c:pt>
                <c:pt idx="7300">
                  <c:v>58.400000000010529</c:v>
                </c:pt>
                <c:pt idx="7301">
                  <c:v>58.408000000010546</c:v>
                </c:pt>
                <c:pt idx="7302">
                  <c:v>58.416000000010534</c:v>
                </c:pt>
                <c:pt idx="7303">
                  <c:v>58.424000000010544</c:v>
                </c:pt>
                <c:pt idx="7304">
                  <c:v>58.432000000010547</c:v>
                </c:pt>
                <c:pt idx="7305">
                  <c:v>58.440000000010549</c:v>
                </c:pt>
                <c:pt idx="7306">
                  <c:v>58.448000000010545</c:v>
                </c:pt>
                <c:pt idx="7307">
                  <c:v>58.456000000010548</c:v>
                </c:pt>
                <c:pt idx="7308">
                  <c:v>58.464000000010564</c:v>
                </c:pt>
                <c:pt idx="7309">
                  <c:v>58.47200000001056</c:v>
                </c:pt>
                <c:pt idx="7310">
                  <c:v>58.48000000001057</c:v>
                </c:pt>
                <c:pt idx="7311">
                  <c:v>58.488000000010565</c:v>
                </c:pt>
                <c:pt idx="7312">
                  <c:v>58.496000000010575</c:v>
                </c:pt>
                <c:pt idx="7313">
                  <c:v>58.504000000010571</c:v>
                </c:pt>
                <c:pt idx="7314">
                  <c:v>58.51200000001058</c:v>
                </c:pt>
                <c:pt idx="7315">
                  <c:v>58.520000000010576</c:v>
                </c:pt>
                <c:pt idx="7316">
                  <c:v>58.528000000010593</c:v>
                </c:pt>
                <c:pt idx="7317">
                  <c:v>58.536000000010596</c:v>
                </c:pt>
                <c:pt idx="7318">
                  <c:v>58.544000000010591</c:v>
                </c:pt>
                <c:pt idx="7319">
                  <c:v>58.552000000010601</c:v>
                </c:pt>
                <c:pt idx="7320">
                  <c:v>58.560000000010604</c:v>
                </c:pt>
                <c:pt idx="7321">
                  <c:v>58.568000000010606</c:v>
                </c:pt>
                <c:pt idx="7322">
                  <c:v>58.576000000010602</c:v>
                </c:pt>
                <c:pt idx="7323">
                  <c:v>58.584000000010604</c:v>
                </c:pt>
                <c:pt idx="7324">
                  <c:v>58.592000000010628</c:v>
                </c:pt>
                <c:pt idx="7325">
                  <c:v>58.600000000010624</c:v>
                </c:pt>
                <c:pt idx="7326">
                  <c:v>58.608000000010634</c:v>
                </c:pt>
                <c:pt idx="7327">
                  <c:v>58.616000000010622</c:v>
                </c:pt>
                <c:pt idx="7328">
                  <c:v>58.624000000010632</c:v>
                </c:pt>
                <c:pt idx="7329">
                  <c:v>58.632000000010635</c:v>
                </c:pt>
                <c:pt idx="7330">
                  <c:v>58.640000000010644</c:v>
                </c:pt>
                <c:pt idx="7331">
                  <c:v>58.64800000001064</c:v>
                </c:pt>
                <c:pt idx="7332">
                  <c:v>58.656000000010643</c:v>
                </c:pt>
                <c:pt idx="7333">
                  <c:v>58.664000000010653</c:v>
                </c:pt>
                <c:pt idx="7334">
                  <c:v>58.672000000010655</c:v>
                </c:pt>
                <c:pt idx="7335">
                  <c:v>58.680000000010658</c:v>
                </c:pt>
                <c:pt idx="7336">
                  <c:v>58.688000000010653</c:v>
                </c:pt>
                <c:pt idx="7337">
                  <c:v>58.69600000001067</c:v>
                </c:pt>
                <c:pt idx="7338">
                  <c:v>58.704000000010659</c:v>
                </c:pt>
                <c:pt idx="7339">
                  <c:v>58.712000000010676</c:v>
                </c:pt>
                <c:pt idx="7340">
                  <c:v>58.720000000010685</c:v>
                </c:pt>
                <c:pt idx="7341">
                  <c:v>58.728000000010681</c:v>
                </c:pt>
                <c:pt idx="7342">
                  <c:v>58.736000000010691</c:v>
                </c:pt>
                <c:pt idx="7343">
                  <c:v>58.744000000010679</c:v>
                </c:pt>
                <c:pt idx="7344">
                  <c:v>58.752000000010696</c:v>
                </c:pt>
                <c:pt idx="7345">
                  <c:v>58.760000000010692</c:v>
                </c:pt>
                <c:pt idx="7346">
                  <c:v>58.768000000010709</c:v>
                </c:pt>
                <c:pt idx="7347">
                  <c:v>58.776000000010711</c:v>
                </c:pt>
                <c:pt idx="7348">
                  <c:v>58.784000000010707</c:v>
                </c:pt>
                <c:pt idx="7349">
                  <c:v>58.792000000010724</c:v>
                </c:pt>
                <c:pt idx="7350">
                  <c:v>58.800000000010705</c:v>
                </c:pt>
                <c:pt idx="7351">
                  <c:v>58.808000000010722</c:v>
                </c:pt>
                <c:pt idx="7352">
                  <c:v>58.81600000001071</c:v>
                </c:pt>
                <c:pt idx="7353">
                  <c:v>58.824000000010727</c:v>
                </c:pt>
                <c:pt idx="7354">
                  <c:v>58.832000000010723</c:v>
                </c:pt>
                <c:pt idx="7355">
                  <c:v>58.840000000010726</c:v>
                </c:pt>
                <c:pt idx="7356">
                  <c:v>58.848000000010742</c:v>
                </c:pt>
                <c:pt idx="7357">
                  <c:v>58.856000000010731</c:v>
                </c:pt>
                <c:pt idx="7358">
                  <c:v>58.864000000010748</c:v>
                </c:pt>
                <c:pt idx="7359">
                  <c:v>58.872000000010743</c:v>
                </c:pt>
                <c:pt idx="7360">
                  <c:v>58.880000000010746</c:v>
                </c:pt>
                <c:pt idx="7361">
                  <c:v>58.888000000010749</c:v>
                </c:pt>
                <c:pt idx="7362">
                  <c:v>58.896000000010758</c:v>
                </c:pt>
                <c:pt idx="7363">
                  <c:v>58.904000000010761</c:v>
                </c:pt>
                <c:pt idx="7364">
                  <c:v>58.912000000010764</c:v>
                </c:pt>
                <c:pt idx="7365">
                  <c:v>58.920000000010781</c:v>
                </c:pt>
                <c:pt idx="7366">
                  <c:v>58.928000000010769</c:v>
                </c:pt>
                <c:pt idx="7367">
                  <c:v>58.936000000010779</c:v>
                </c:pt>
                <c:pt idx="7368">
                  <c:v>58.944000000010774</c:v>
                </c:pt>
                <c:pt idx="7369">
                  <c:v>58.952000000010784</c:v>
                </c:pt>
                <c:pt idx="7370">
                  <c:v>58.960000000010801</c:v>
                </c:pt>
                <c:pt idx="7371">
                  <c:v>58.968000000010797</c:v>
                </c:pt>
                <c:pt idx="7372">
                  <c:v>58.976000000010799</c:v>
                </c:pt>
                <c:pt idx="7373">
                  <c:v>58.984000000010795</c:v>
                </c:pt>
                <c:pt idx="7374">
                  <c:v>58.992000000010812</c:v>
                </c:pt>
                <c:pt idx="7375">
                  <c:v>59.0000000000108</c:v>
                </c:pt>
                <c:pt idx="7376">
                  <c:v>59.00800000001081</c:v>
                </c:pt>
                <c:pt idx="7377">
                  <c:v>59.01600000001082</c:v>
                </c:pt>
                <c:pt idx="7378">
                  <c:v>59.024000000010815</c:v>
                </c:pt>
                <c:pt idx="7379">
                  <c:v>59.032000000010832</c:v>
                </c:pt>
                <c:pt idx="7380">
                  <c:v>59.040000000010821</c:v>
                </c:pt>
                <c:pt idx="7381">
                  <c:v>59.04800000001083</c:v>
                </c:pt>
                <c:pt idx="7382">
                  <c:v>59.056000000010826</c:v>
                </c:pt>
                <c:pt idx="7383">
                  <c:v>59.064000000010836</c:v>
                </c:pt>
                <c:pt idx="7384">
                  <c:v>59.072000000010853</c:v>
                </c:pt>
                <c:pt idx="7385">
                  <c:v>59.080000000010841</c:v>
                </c:pt>
                <c:pt idx="7386">
                  <c:v>59.088000000010851</c:v>
                </c:pt>
                <c:pt idx="7387">
                  <c:v>59.096000000010854</c:v>
                </c:pt>
                <c:pt idx="7388">
                  <c:v>59.104000000010856</c:v>
                </c:pt>
                <c:pt idx="7389">
                  <c:v>59.112000000010852</c:v>
                </c:pt>
                <c:pt idx="7390">
                  <c:v>59.120000000010862</c:v>
                </c:pt>
                <c:pt idx="7391">
                  <c:v>59.128000000010879</c:v>
                </c:pt>
                <c:pt idx="7392">
                  <c:v>59.136000000010867</c:v>
                </c:pt>
                <c:pt idx="7393">
                  <c:v>59.144000000010877</c:v>
                </c:pt>
                <c:pt idx="7394">
                  <c:v>59.152000000010872</c:v>
                </c:pt>
                <c:pt idx="7395">
                  <c:v>59.160000000010882</c:v>
                </c:pt>
                <c:pt idx="7396">
                  <c:v>59.168000000010885</c:v>
                </c:pt>
                <c:pt idx="7397">
                  <c:v>59.176000000010887</c:v>
                </c:pt>
                <c:pt idx="7398">
                  <c:v>59.184000000010897</c:v>
                </c:pt>
                <c:pt idx="7399">
                  <c:v>59.1920000000109</c:v>
                </c:pt>
                <c:pt idx="7400">
                  <c:v>59.200000000010903</c:v>
                </c:pt>
                <c:pt idx="7401">
                  <c:v>59.208000000010905</c:v>
                </c:pt>
                <c:pt idx="7402">
                  <c:v>59.216000000010908</c:v>
                </c:pt>
                <c:pt idx="7403">
                  <c:v>59.224000000010903</c:v>
                </c:pt>
                <c:pt idx="7404">
                  <c:v>59.232000000010913</c:v>
                </c:pt>
                <c:pt idx="7405">
                  <c:v>59.240000000010923</c:v>
                </c:pt>
                <c:pt idx="7406">
                  <c:v>59.248000000010919</c:v>
                </c:pt>
                <c:pt idx="7407">
                  <c:v>59.256000000010928</c:v>
                </c:pt>
                <c:pt idx="7408">
                  <c:v>59.264000000010931</c:v>
                </c:pt>
                <c:pt idx="7409">
                  <c:v>59.272000000010941</c:v>
                </c:pt>
                <c:pt idx="7410">
                  <c:v>59.280000000010929</c:v>
                </c:pt>
                <c:pt idx="7411">
                  <c:v>59.288000000010939</c:v>
                </c:pt>
                <c:pt idx="7412">
                  <c:v>59.296000000010956</c:v>
                </c:pt>
                <c:pt idx="7413">
                  <c:v>59.304000000010944</c:v>
                </c:pt>
                <c:pt idx="7414">
                  <c:v>59.312000000010954</c:v>
                </c:pt>
                <c:pt idx="7415">
                  <c:v>59.32000000001095</c:v>
                </c:pt>
                <c:pt idx="7416">
                  <c:v>59.32800000001096</c:v>
                </c:pt>
                <c:pt idx="7417">
                  <c:v>59.336000000010955</c:v>
                </c:pt>
                <c:pt idx="7418">
                  <c:v>59.344000000010958</c:v>
                </c:pt>
                <c:pt idx="7419">
                  <c:v>59.352000000010975</c:v>
                </c:pt>
                <c:pt idx="7420">
                  <c:v>59.36000000001097</c:v>
                </c:pt>
                <c:pt idx="7421">
                  <c:v>59.36800000001098</c:v>
                </c:pt>
                <c:pt idx="7422">
                  <c:v>59.376000000010976</c:v>
                </c:pt>
                <c:pt idx="7423">
                  <c:v>59.384000000010978</c:v>
                </c:pt>
                <c:pt idx="7424">
                  <c:v>59.392000000010981</c:v>
                </c:pt>
                <c:pt idx="7425">
                  <c:v>59.400000000010991</c:v>
                </c:pt>
                <c:pt idx="7426">
                  <c:v>59.408000000011</c:v>
                </c:pt>
                <c:pt idx="7427">
                  <c:v>59.416000000010996</c:v>
                </c:pt>
                <c:pt idx="7428">
                  <c:v>59.424000000011006</c:v>
                </c:pt>
                <c:pt idx="7429">
                  <c:v>59.432000000011001</c:v>
                </c:pt>
                <c:pt idx="7430">
                  <c:v>59.440000000011004</c:v>
                </c:pt>
                <c:pt idx="7431">
                  <c:v>59.448000000011007</c:v>
                </c:pt>
                <c:pt idx="7432">
                  <c:v>59.456000000011009</c:v>
                </c:pt>
                <c:pt idx="7433">
                  <c:v>59.464000000011005</c:v>
                </c:pt>
                <c:pt idx="7434">
                  <c:v>59.472000000011022</c:v>
                </c:pt>
                <c:pt idx="7435">
                  <c:v>59.480000000011024</c:v>
                </c:pt>
                <c:pt idx="7436">
                  <c:v>59.488000000011027</c:v>
                </c:pt>
                <c:pt idx="7437">
                  <c:v>59.496000000011037</c:v>
                </c:pt>
                <c:pt idx="7438">
                  <c:v>59.504000000011025</c:v>
                </c:pt>
                <c:pt idx="7439">
                  <c:v>59.512000000011042</c:v>
                </c:pt>
                <c:pt idx="7440">
                  <c:v>59.520000000011038</c:v>
                </c:pt>
                <c:pt idx="7441">
                  <c:v>59.528000000011055</c:v>
                </c:pt>
                <c:pt idx="7442">
                  <c:v>59.536000000011057</c:v>
                </c:pt>
                <c:pt idx="7443">
                  <c:v>59.544000000011046</c:v>
                </c:pt>
                <c:pt idx="7444">
                  <c:v>59.552000000011056</c:v>
                </c:pt>
                <c:pt idx="7445">
                  <c:v>59.560000000011058</c:v>
                </c:pt>
                <c:pt idx="7446">
                  <c:v>59.568000000011068</c:v>
                </c:pt>
                <c:pt idx="7447">
                  <c:v>59.576000000011064</c:v>
                </c:pt>
                <c:pt idx="7448">
                  <c:v>59.584000000011066</c:v>
                </c:pt>
                <c:pt idx="7449">
                  <c:v>59.592000000011069</c:v>
                </c:pt>
                <c:pt idx="7450">
                  <c:v>59.600000000011079</c:v>
                </c:pt>
                <c:pt idx="7451">
                  <c:v>59.608000000011089</c:v>
                </c:pt>
                <c:pt idx="7452">
                  <c:v>59.616000000011084</c:v>
                </c:pt>
                <c:pt idx="7453">
                  <c:v>59.624000000011101</c:v>
                </c:pt>
                <c:pt idx="7454">
                  <c:v>59.632000000011089</c:v>
                </c:pt>
                <c:pt idx="7455">
                  <c:v>59.640000000011099</c:v>
                </c:pt>
                <c:pt idx="7456">
                  <c:v>59.648000000011109</c:v>
                </c:pt>
                <c:pt idx="7457">
                  <c:v>59.656000000011105</c:v>
                </c:pt>
                <c:pt idx="7458">
                  <c:v>59.664000000011114</c:v>
                </c:pt>
                <c:pt idx="7459">
                  <c:v>59.67200000001111</c:v>
                </c:pt>
                <c:pt idx="7460">
                  <c:v>59.68000000001112</c:v>
                </c:pt>
                <c:pt idx="7461">
                  <c:v>59.688000000011129</c:v>
                </c:pt>
                <c:pt idx="7462">
                  <c:v>59.696000000011132</c:v>
                </c:pt>
                <c:pt idx="7463">
                  <c:v>59.704000000011135</c:v>
                </c:pt>
                <c:pt idx="7464">
                  <c:v>59.71200000001113</c:v>
                </c:pt>
                <c:pt idx="7465">
                  <c:v>59.720000000011147</c:v>
                </c:pt>
                <c:pt idx="7466">
                  <c:v>59.728000000011157</c:v>
                </c:pt>
                <c:pt idx="7467">
                  <c:v>59.736000000011153</c:v>
                </c:pt>
                <c:pt idx="7468">
                  <c:v>59.744000000011155</c:v>
                </c:pt>
                <c:pt idx="7469">
                  <c:v>59.752000000011151</c:v>
                </c:pt>
                <c:pt idx="7470">
                  <c:v>59.760000000011161</c:v>
                </c:pt>
                <c:pt idx="7471">
                  <c:v>59.768000000011178</c:v>
                </c:pt>
                <c:pt idx="7472">
                  <c:v>59.776000000011166</c:v>
                </c:pt>
                <c:pt idx="7473">
                  <c:v>59.784000000011176</c:v>
                </c:pt>
                <c:pt idx="7474">
                  <c:v>59.792000000011178</c:v>
                </c:pt>
                <c:pt idx="7475">
                  <c:v>59.800000000011174</c:v>
                </c:pt>
                <c:pt idx="7476">
                  <c:v>59.808000000011191</c:v>
                </c:pt>
                <c:pt idx="7477">
                  <c:v>59.816000000011179</c:v>
                </c:pt>
                <c:pt idx="7478">
                  <c:v>59.824000000011196</c:v>
                </c:pt>
                <c:pt idx="7479">
                  <c:v>59.832000000011192</c:v>
                </c:pt>
                <c:pt idx="7480">
                  <c:v>59.840000000011194</c:v>
                </c:pt>
                <c:pt idx="7481">
                  <c:v>59.848000000011197</c:v>
                </c:pt>
                <c:pt idx="7482">
                  <c:v>59.8560000000112</c:v>
                </c:pt>
                <c:pt idx="7483">
                  <c:v>59.864000000011195</c:v>
                </c:pt>
                <c:pt idx="7484">
                  <c:v>59.872000000011205</c:v>
                </c:pt>
                <c:pt idx="7485">
                  <c:v>59.880000000011215</c:v>
                </c:pt>
                <c:pt idx="7486">
                  <c:v>59.88800000001121</c:v>
                </c:pt>
                <c:pt idx="7487">
                  <c:v>59.896000000011227</c:v>
                </c:pt>
                <c:pt idx="7488">
                  <c:v>59.904000000011216</c:v>
                </c:pt>
                <c:pt idx="7489">
                  <c:v>59.912000000011226</c:v>
                </c:pt>
                <c:pt idx="7490">
                  <c:v>59.920000000011228</c:v>
                </c:pt>
                <c:pt idx="7491">
                  <c:v>59.928000000011238</c:v>
                </c:pt>
                <c:pt idx="7492">
                  <c:v>59.936000000011248</c:v>
                </c:pt>
                <c:pt idx="7493">
                  <c:v>59.944000000011236</c:v>
                </c:pt>
                <c:pt idx="7494">
                  <c:v>59.952000000011246</c:v>
                </c:pt>
                <c:pt idx="7495">
                  <c:v>59.960000000011249</c:v>
                </c:pt>
                <c:pt idx="7496">
                  <c:v>59.968000000011259</c:v>
                </c:pt>
                <c:pt idx="7497">
                  <c:v>59.976000000011254</c:v>
                </c:pt>
                <c:pt idx="7498">
                  <c:v>59.984000000011257</c:v>
                </c:pt>
                <c:pt idx="7499">
                  <c:v>59.992000000011259</c:v>
                </c:pt>
                <c:pt idx="7500">
                  <c:v>60.000000000011262</c:v>
                </c:pt>
                <c:pt idx="7501">
                  <c:v>60.008000000011279</c:v>
                </c:pt>
                <c:pt idx="7502">
                  <c:v>60.016000000011275</c:v>
                </c:pt>
                <c:pt idx="7503">
                  <c:v>60.024000000011284</c:v>
                </c:pt>
                <c:pt idx="7504">
                  <c:v>60.03200000001128</c:v>
                </c:pt>
                <c:pt idx="7505">
                  <c:v>60.04000000001129</c:v>
                </c:pt>
                <c:pt idx="7506">
                  <c:v>60.048000000011285</c:v>
                </c:pt>
                <c:pt idx="7507">
                  <c:v>60.056000000011295</c:v>
                </c:pt>
                <c:pt idx="7508">
                  <c:v>60.064000000011305</c:v>
                </c:pt>
                <c:pt idx="7509">
                  <c:v>60.0720000000113</c:v>
                </c:pt>
                <c:pt idx="7510">
                  <c:v>60.080000000011303</c:v>
                </c:pt>
                <c:pt idx="7511">
                  <c:v>60.088000000011306</c:v>
                </c:pt>
                <c:pt idx="7512">
                  <c:v>60.096000000011315</c:v>
                </c:pt>
                <c:pt idx="7513">
                  <c:v>60.104000000011304</c:v>
                </c:pt>
                <c:pt idx="7514">
                  <c:v>60.112000000011321</c:v>
                </c:pt>
                <c:pt idx="7515">
                  <c:v>60.120000000011316</c:v>
                </c:pt>
                <c:pt idx="7516">
                  <c:v>60.128000000011333</c:v>
                </c:pt>
                <c:pt idx="7517">
                  <c:v>60.136000000011336</c:v>
                </c:pt>
                <c:pt idx="7518">
                  <c:v>60.144000000011324</c:v>
                </c:pt>
                <c:pt idx="7519">
                  <c:v>60.152000000011341</c:v>
                </c:pt>
                <c:pt idx="7520">
                  <c:v>60.160000000011337</c:v>
                </c:pt>
                <c:pt idx="7521">
                  <c:v>60.168000000011354</c:v>
                </c:pt>
                <c:pt idx="7522">
                  <c:v>60.176000000011342</c:v>
                </c:pt>
                <c:pt idx="7523">
                  <c:v>60.184000000011345</c:v>
                </c:pt>
                <c:pt idx="7524">
                  <c:v>60.192000000011362</c:v>
                </c:pt>
                <c:pt idx="7525">
                  <c:v>60.200000000011357</c:v>
                </c:pt>
                <c:pt idx="7526">
                  <c:v>60.208000000011367</c:v>
                </c:pt>
                <c:pt idx="7527">
                  <c:v>60.216000000011356</c:v>
                </c:pt>
                <c:pt idx="7528">
                  <c:v>60.224000000011372</c:v>
                </c:pt>
                <c:pt idx="7529">
                  <c:v>60.232000000011368</c:v>
                </c:pt>
                <c:pt idx="7530">
                  <c:v>60.240000000011378</c:v>
                </c:pt>
                <c:pt idx="7531">
                  <c:v>60.248000000011373</c:v>
                </c:pt>
                <c:pt idx="7532">
                  <c:v>60.256000000011376</c:v>
                </c:pt>
                <c:pt idx="7533">
                  <c:v>60.264000000011393</c:v>
                </c:pt>
                <c:pt idx="7534">
                  <c:v>60.272000000011388</c:v>
                </c:pt>
                <c:pt idx="7535">
                  <c:v>60.280000000011398</c:v>
                </c:pt>
                <c:pt idx="7536">
                  <c:v>60.288000000011401</c:v>
                </c:pt>
                <c:pt idx="7537">
                  <c:v>60.296000000011411</c:v>
                </c:pt>
                <c:pt idx="7538">
                  <c:v>60.304000000011392</c:v>
                </c:pt>
                <c:pt idx="7539">
                  <c:v>60.312000000011402</c:v>
                </c:pt>
                <c:pt idx="7540">
                  <c:v>60.320000000011412</c:v>
                </c:pt>
                <c:pt idx="7541">
                  <c:v>60.328000000011414</c:v>
                </c:pt>
                <c:pt idx="7542">
                  <c:v>60.336000000011424</c:v>
                </c:pt>
                <c:pt idx="7543">
                  <c:v>60.344000000011413</c:v>
                </c:pt>
                <c:pt idx="7544">
                  <c:v>60.352000000011422</c:v>
                </c:pt>
                <c:pt idx="7545">
                  <c:v>60.360000000011425</c:v>
                </c:pt>
                <c:pt idx="7546">
                  <c:v>60.368000000011435</c:v>
                </c:pt>
                <c:pt idx="7547">
                  <c:v>60.376000000011445</c:v>
                </c:pt>
                <c:pt idx="7548">
                  <c:v>60.384000000011433</c:v>
                </c:pt>
                <c:pt idx="7549">
                  <c:v>60.39200000001145</c:v>
                </c:pt>
                <c:pt idx="7550">
                  <c:v>60.400000000011445</c:v>
                </c:pt>
                <c:pt idx="7551">
                  <c:v>60.408000000011455</c:v>
                </c:pt>
                <c:pt idx="7552">
                  <c:v>60.416000000011444</c:v>
                </c:pt>
                <c:pt idx="7553">
                  <c:v>60.424000000011453</c:v>
                </c:pt>
                <c:pt idx="7554">
                  <c:v>60.432000000011456</c:v>
                </c:pt>
                <c:pt idx="7555">
                  <c:v>60.440000000011459</c:v>
                </c:pt>
                <c:pt idx="7556">
                  <c:v>60.448000000011476</c:v>
                </c:pt>
                <c:pt idx="7557">
                  <c:v>60.456000000011464</c:v>
                </c:pt>
                <c:pt idx="7558">
                  <c:v>60.464000000011474</c:v>
                </c:pt>
                <c:pt idx="7559">
                  <c:v>60.472000000011477</c:v>
                </c:pt>
                <c:pt idx="7560">
                  <c:v>60.480000000011479</c:v>
                </c:pt>
                <c:pt idx="7561">
                  <c:v>60.488000000011475</c:v>
                </c:pt>
                <c:pt idx="7562">
                  <c:v>60.496000000011492</c:v>
                </c:pt>
                <c:pt idx="7563">
                  <c:v>60.504000000011494</c:v>
                </c:pt>
                <c:pt idx="7564">
                  <c:v>60.512000000011497</c:v>
                </c:pt>
                <c:pt idx="7565">
                  <c:v>60.520000000011507</c:v>
                </c:pt>
                <c:pt idx="7566">
                  <c:v>60.528000000011502</c:v>
                </c:pt>
                <c:pt idx="7567">
                  <c:v>60.536000000011505</c:v>
                </c:pt>
                <c:pt idx="7568">
                  <c:v>60.544000000011501</c:v>
                </c:pt>
                <c:pt idx="7569">
                  <c:v>60.55200000001151</c:v>
                </c:pt>
                <c:pt idx="7570">
                  <c:v>60.560000000011527</c:v>
                </c:pt>
                <c:pt idx="7571">
                  <c:v>60.568000000011523</c:v>
                </c:pt>
                <c:pt idx="7572">
                  <c:v>60.576000000011526</c:v>
                </c:pt>
                <c:pt idx="7573">
                  <c:v>60.584000000011521</c:v>
                </c:pt>
                <c:pt idx="7574">
                  <c:v>60.592000000011538</c:v>
                </c:pt>
                <c:pt idx="7575">
                  <c:v>60.600000000011548</c:v>
                </c:pt>
                <c:pt idx="7576">
                  <c:v>60.608000000011543</c:v>
                </c:pt>
                <c:pt idx="7577">
                  <c:v>60.616000000011546</c:v>
                </c:pt>
                <c:pt idx="7578">
                  <c:v>60.624000000011549</c:v>
                </c:pt>
                <c:pt idx="7579">
                  <c:v>60.632000000011558</c:v>
                </c:pt>
                <c:pt idx="7580">
                  <c:v>60.640000000011554</c:v>
                </c:pt>
                <c:pt idx="7581">
                  <c:v>60.648000000011564</c:v>
                </c:pt>
                <c:pt idx="7582">
                  <c:v>60.656000000011574</c:v>
                </c:pt>
                <c:pt idx="7583">
                  <c:v>60.664000000011562</c:v>
                </c:pt>
                <c:pt idx="7584">
                  <c:v>60.672000000011579</c:v>
                </c:pt>
                <c:pt idx="7585">
                  <c:v>60.680000000011574</c:v>
                </c:pt>
                <c:pt idx="7586">
                  <c:v>60.688000000011584</c:v>
                </c:pt>
                <c:pt idx="7587">
                  <c:v>60.69600000001158</c:v>
                </c:pt>
                <c:pt idx="7588">
                  <c:v>60.70400000001159</c:v>
                </c:pt>
                <c:pt idx="7589">
                  <c:v>60.712000000011599</c:v>
                </c:pt>
                <c:pt idx="7590">
                  <c:v>60.720000000011602</c:v>
                </c:pt>
                <c:pt idx="7591">
                  <c:v>60.728000000011612</c:v>
                </c:pt>
                <c:pt idx="7592">
                  <c:v>60.7360000000116</c:v>
                </c:pt>
                <c:pt idx="7593">
                  <c:v>60.744000000011603</c:v>
                </c:pt>
                <c:pt idx="7594">
                  <c:v>60.75200000001162</c:v>
                </c:pt>
                <c:pt idx="7595">
                  <c:v>60.760000000011615</c:v>
                </c:pt>
                <c:pt idx="7596">
                  <c:v>60.768000000011632</c:v>
                </c:pt>
                <c:pt idx="7597">
                  <c:v>60.776000000011621</c:v>
                </c:pt>
                <c:pt idx="7598">
                  <c:v>60.784000000011623</c:v>
                </c:pt>
                <c:pt idx="7599">
                  <c:v>60.792000000011633</c:v>
                </c:pt>
                <c:pt idx="7600">
                  <c:v>60.800000000011629</c:v>
                </c:pt>
                <c:pt idx="7601">
                  <c:v>60.808000000011646</c:v>
                </c:pt>
                <c:pt idx="7602">
                  <c:v>60.816000000011634</c:v>
                </c:pt>
                <c:pt idx="7603">
                  <c:v>60.824000000011644</c:v>
                </c:pt>
                <c:pt idx="7604">
                  <c:v>60.832000000011647</c:v>
                </c:pt>
                <c:pt idx="7605">
                  <c:v>60.840000000011649</c:v>
                </c:pt>
                <c:pt idx="7606">
                  <c:v>60.848000000011645</c:v>
                </c:pt>
                <c:pt idx="7607">
                  <c:v>60.856000000011647</c:v>
                </c:pt>
                <c:pt idx="7608">
                  <c:v>60.864000000011664</c:v>
                </c:pt>
                <c:pt idx="7609">
                  <c:v>60.87200000001166</c:v>
                </c:pt>
                <c:pt idx="7610">
                  <c:v>60.88000000001167</c:v>
                </c:pt>
                <c:pt idx="7611">
                  <c:v>60.888000000011665</c:v>
                </c:pt>
                <c:pt idx="7612">
                  <c:v>60.896000000011675</c:v>
                </c:pt>
                <c:pt idx="7613">
                  <c:v>60.904000000011671</c:v>
                </c:pt>
                <c:pt idx="7614">
                  <c:v>60.91200000001168</c:v>
                </c:pt>
                <c:pt idx="7615">
                  <c:v>60.920000000011676</c:v>
                </c:pt>
                <c:pt idx="7616">
                  <c:v>60.928000000011693</c:v>
                </c:pt>
                <c:pt idx="7617">
                  <c:v>60.936000000011703</c:v>
                </c:pt>
                <c:pt idx="7618">
                  <c:v>60.944000000011691</c:v>
                </c:pt>
                <c:pt idx="7619">
                  <c:v>60.952000000011708</c:v>
                </c:pt>
                <c:pt idx="7620">
                  <c:v>60.960000000011703</c:v>
                </c:pt>
                <c:pt idx="7621">
                  <c:v>60.968000000011713</c:v>
                </c:pt>
                <c:pt idx="7622">
                  <c:v>60.976000000011709</c:v>
                </c:pt>
                <c:pt idx="7623">
                  <c:v>60.984000000011712</c:v>
                </c:pt>
                <c:pt idx="7624">
                  <c:v>60.992000000011735</c:v>
                </c:pt>
                <c:pt idx="7625">
                  <c:v>61.000000000011731</c:v>
                </c:pt>
                <c:pt idx="7626">
                  <c:v>61.008000000011741</c:v>
                </c:pt>
                <c:pt idx="7627">
                  <c:v>61.016000000011729</c:v>
                </c:pt>
                <c:pt idx="7628">
                  <c:v>61.024000000011739</c:v>
                </c:pt>
                <c:pt idx="7629">
                  <c:v>61.032000000011742</c:v>
                </c:pt>
                <c:pt idx="7630">
                  <c:v>61.040000000011752</c:v>
                </c:pt>
                <c:pt idx="7631">
                  <c:v>61.048000000011761</c:v>
                </c:pt>
                <c:pt idx="7632">
                  <c:v>61.05600000001175</c:v>
                </c:pt>
                <c:pt idx="7633">
                  <c:v>61.06400000001176</c:v>
                </c:pt>
                <c:pt idx="7634">
                  <c:v>61.072000000011762</c:v>
                </c:pt>
                <c:pt idx="7635">
                  <c:v>61.080000000011765</c:v>
                </c:pt>
                <c:pt idx="7636">
                  <c:v>61.08800000001176</c:v>
                </c:pt>
                <c:pt idx="7637">
                  <c:v>61.096000000011777</c:v>
                </c:pt>
                <c:pt idx="7638">
                  <c:v>61.104000000011766</c:v>
                </c:pt>
                <c:pt idx="7639">
                  <c:v>61.112000000011783</c:v>
                </c:pt>
                <c:pt idx="7640">
                  <c:v>61.120000000011792</c:v>
                </c:pt>
                <c:pt idx="7641">
                  <c:v>61.128000000011788</c:v>
                </c:pt>
                <c:pt idx="7642">
                  <c:v>61.136000000011798</c:v>
                </c:pt>
                <c:pt idx="7643">
                  <c:v>61.144000000011786</c:v>
                </c:pt>
                <c:pt idx="7644">
                  <c:v>61.152000000011803</c:v>
                </c:pt>
                <c:pt idx="7645">
                  <c:v>61.160000000011799</c:v>
                </c:pt>
                <c:pt idx="7646">
                  <c:v>61.168000000011808</c:v>
                </c:pt>
                <c:pt idx="7647">
                  <c:v>61.176000000011811</c:v>
                </c:pt>
                <c:pt idx="7648">
                  <c:v>61.184000000011807</c:v>
                </c:pt>
                <c:pt idx="7649">
                  <c:v>61.192000000011824</c:v>
                </c:pt>
                <c:pt idx="7650">
                  <c:v>61.200000000011812</c:v>
                </c:pt>
                <c:pt idx="7651">
                  <c:v>61.208000000011829</c:v>
                </c:pt>
                <c:pt idx="7652">
                  <c:v>61.216000000011817</c:v>
                </c:pt>
                <c:pt idx="7653">
                  <c:v>61.224000000011834</c:v>
                </c:pt>
                <c:pt idx="7654">
                  <c:v>61.23200000001183</c:v>
                </c:pt>
                <c:pt idx="7655">
                  <c:v>61.240000000011833</c:v>
                </c:pt>
                <c:pt idx="7656">
                  <c:v>61.248000000011849</c:v>
                </c:pt>
                <c:pt idx="7657">
                  <c:v>61.256000000011838</c:v>
                </c:pt>
                <c:pt idx="7658">
                  <c:v>61.264000000011855</c:v>
                </c:pt>
                <c:pt idx="7659">
                  <c:v>61.27200000001185</c:v>
                </c:pt>
                <c:pt idx="7660">
                  <c:v>61.280000000011853</c:v>
                </c:pt>
                <c:pt idx="7661">
                  <c:v>61.288000000011856</c:v>
                </c:pt>
                <c:pt idx="7662">
                  <c:v>61.296000000011865</c:v>
                </c:pt>
                <c:pt idx="7663">
                  <c:v>61.304000000011861</c:v>
                </c:pt>
                <c:pt idx="7664">
                  <c:v>61.312000000011864</c:v>
                </c:pt>
                <c:pt idx="7665">
                  <c:v>61.320000000011873</c:v>
                </c:pt>
                <c:pt idx="7666">
                  <c:v>61.328000000011869</c:v>
                </c:pt>
                <c:pt idx="7667">
                  <c:v>61.336000000011879</c:v>
                </c:pt>
                <c:pt idx="7668">
                  <c:v>61.344000000011874</c:v>
                </c:pt>
                <c:pt idx="7669">
                  <c:v>61.352000000011884</c:v>
                </c:pt>
                <c:pt idx="7670">
                  <c:v>61.36000000001188</c:v>
                </c:pt>
                <c:pt idx="7671">
                  <c:v>61.368000000011889</c:v>
                </c:pt>
                <c:pt idx="7672">
                  <c:v>61.376000000011899</c:v>
                </c:pt>
                <c:pt idx="7673">
                  <c:v>61.384000000011895</c:v>
                </c:pt>
                <c:pt idx="7674">
                  <c:v>61.392000000011912</c:v>
                </c:pt>
                <c:pt idx="7675">
                  <c:v>61.4000000000119</c:v>
                </c:pt>
                <c:pt idx="7676">
                  <c:v>61.40800000001191</c:v>
                </c:pt>
                <c:pt idx="7677">
                  <c:v>61.416000000011906</c:v>
                </c:pt>
                <c:pt idx="7678">
                  <c:v>61.424000000011915</c:v>
                </c:pt>
                <c:pt idx="7679">
                  <c:v>61.432000000011932</c:v>
                </c:pt>
                <c:pt idx="7680">
                  <c:v>61.440000000011921</c:v>
                </c:pt>
                <c:pt idx="7681">
                  <c:v>61.44800000001193</c:v>
                </c:pt>
                <c:pt idx="7682">
                  <c:v>61.456000000011926</c:v>
                </c:pt>
                <c:pt idx="7683">
                  <c:v>61.464000000011936</c:v>
                </c:pt>
                <c:pt idx="7684">
                  <c:v>61.472000000011931</c:v>
                </c:pt>
                <c:pt idx="7685">
                  <c:v>61.480000000011941</c:v>
                </c:pt>
                <c:pt idx="7686">
                  <c:v>61.488000000011937</c:v>
                </c:pt>
                <c:pt idx="7687">
                  <c:v>61.496000000011954</c:v>
                </c:pt>
                <c:pt idx="7688">
                  <c:v>61.504000000011956</c:v>
                </c:pt>
                <c:pt idx="7689">
                  <c:v>61.512000000011952</c:v>
                </c:pt>
                <c:pt idx="7690">
                  <c:v>61.520000000011962</c:v>
                </c:pt>
                <c:pt idx="7691">
                  <c:v>61.528000000011964</c:v>
                </c:pt>
                <c:pt idx="7692">
                  <c:v>61.536000000011967</c:v>
                </c:pt>
                <c:pt idx="7693">
                  <c:v>61.544000000011955</c:v>
                </c:pt>
                <c:pt idx="7694">
                  <c:v>61.552000000011972</c:v>
                </c:pt>
                <c:pt idx="7695">
                  <c:v>61.560000000011982</c:v>
                </c:pt>
                <c:pt idx="7696">
                  <c:v>61.568000000011985</c:v>
                </c:pt>
                <c:pt idx="7697">
                  <c:v>61.576000000011987</c:v>
                </c:pt>
                <c:pt idx="7698">
                  <c:v>61.584000000011976</c:v>
                </c:pt>
                <c:pt idx="7699">
                  <c:v>61.592000000012</c:v>
                </c:pt>
                <c:pt idx="7700">
                  <c:v>61.600000000011988</c:v>
                </c:pt>
                <c:pt idx="7701">
                  <c:v>61.608000000012005</c:v>
                </c:pt>
                <c:pt idx="7702">
                  <c:v>61.616000000012001</c:v>
                </c:pt>
                <c:pt idx="7703">
                  <c:v>61.624000000011996</c:v>
                </c:pt>
                <c:pt idx="7704">
                  <c:v>61.632000000012006</c:v>
                </c:pt>
                <c:pt idx="7705">
                  <c:v>61.640000000012002</c:v>
                </c:pt>
                <c:pt idx="7706">
                  <c:v>61.648000000012011</c:v>
                </c:pt>
                <c:pt idx="7707">
                  <c:v>61.656000000012007</c:v>
                </c:pt>
                <c:pt idx="7708">
                  <c:v>61.664000000012024</c:v>
                </c:pt>
                <c:pt idx="7709">
                  <c:v>61.672000000012034</c:v>
                </c:pt>
                <c:pt idx="7710">
                  <c:v>61.680000000012022</c:v>
                </c:pt>
                <c:pt idx="7711">
                  <c:v>61.688000000012032</c:v>
                </c:pt>
                <c:pt idx="7712">
                  <c:v>61.696000000012035</c:v>
                </c:pt>
                <c:pt idx="7713">
                  <c:v>61.704000000012044</c:v>
                </c:pt>
                <c:pt idx="7714">
                  <c:v>61.71200000001204</c:v>
                </c:pt>
                <c:pt idx="7715">
                  <c:v>61.72000000001205</c:v>
                </c:pt>
                <c:pt idx="7716">
                  <c:v>61.728000000012059</c:v>
                </c:pt>
                <c:pt idx="7717">
                  <c:v>61.736000000012055</c:v>
                </c:pt>
                <c:pt idx="7718">
                  <c:v>61.744000000012058</c:v>
                </c:pt>
                <c:pt idx="7719">
                  <c:v>61.752000000012053</c:v>
                </c:pt>
                <c:pt idx="7720">
                  <c:v>61.76000000001207</c:v>
                </c:pt>
                <c:pt idx="7721">
                  <c:v>61.768000000012066</c:v>
                </c:pt>
                <c:pt idx="7722">
                  <c:v>61.776000000012075</c:v>
                </c:pt>
                <c:pt idx="7723">
                  <c:v>61.784000000012078</c:v>
                </c:pt>
                <c:pt idx="7724">
                  <c:v>61.792000000012081</c:v>
                </c:pt>
                <c:pt idx="7725">
                  <c:v>61.800000000012083</c:v>
                </c:pt>
                <c:pt idx="7726">
                  <c:v>61.808000000012079</c:v>
                </c:pt>
                <c:pt idx="7727">
                  <c:v>61.816000000012089</c:v>
                </c:pt>
                <c:pt idx="7728">
                  <c:v>61.824000000012084</c:v>
                </c:pt>
                <c:pt idx="7729">
                  <c:v>61.832000000012094</c:v>
                </c:pt>
                <c:pt idx="7730">
                  <c:v>61.840000000012097</c:v>
                </c:pt>
                <c:pt idx="7731">
                  <c:v>61.8480000000121</c:v>
                </c:pt>
                <c:pt idx="7732">
                  <c:v>61.856000000012102</c:v>
                </c:pt>
                <c:pt idx="7733">
                  <c:v>61.864000000012098</c:v>
                </c:pt>
                <c:pt idx="7734">
                  <c:v>61.872000000012115</c:v>
                </c:pt>
                <c:pt idx="7735">
                  <c:v>61.880000000012103</c:v>
                </c:pt>
                <c:pt idx="7736">
                  <c:v>61.88800000001212</c:v>
                </c:pt>
                <c:pt idx="7737">
                  <c:v>61.89600000001213</c:v>
                </c:pt>
                <c:pt idx="7738">
                  <c:v>61.904000000012118</c:v>
                </c:pt>
                <c:pt idx="7739">
                  <c:v>61.912000000012135</c:v>
                </c:pt>
                <c:pt idx="7740">
                  <c:v>61.920000000012131</c:v>
                </c:pt>
                <c:pt idx="7741">
                  <c:v>61.928000000012148</c:v>
                </c:pt>
                <c:pt idx="7742">
                  <c:v>61.936000000012136</c:v>
                </c:pt>
                <c:pt idx="7743">
                  <c:v>61.944000000012139</c:v>
                </c:pt>
                <c:pt idx="7744">
                  <c:v>61.952000000012148</c:v>
                </c:pt>
                <c:pt idx="7745">
                  <c:v>61.960000000012151</c:v>
                </c:pt>
                <c:pt idx="7746">
                  <c:v>61.968000000012161</c:v>
                </c:pt>
                <c:pt idx="7747">
                  <c:v>61.976000000012156</c:v>
                </c:pt>
                <c:pt idx="7748">
                  <c:v>61.984000000012159</c:v>
                </c:pt>
                <c:pt idx="7749">
                  <c:v>61.992000000012162</c:v>
                </c:pt>
                <c:pt idx="7750">
                  <c:v>62.000000000012172</c:v>
                </c:pt>
                <c:pt idx="7751">
                  <c:v>62.008000000012181</c:v>
                </c:pt>
                <c:pt idx="7752">
                  <c:v>62.016000000012177</c:v>
                </c:pt>
                <c:pt idx="7753">
                  <c:v>62.024000000012194</c:v>
                </c:pt>
                <c:pt idx="7754">
                  <c:v>62.032000000012182</c:v>
                </c:pt>
                <c:pt idx="7755">
                  <c:v>62.040000000012192</c:v>
                </c:pt>
                <c:pt idx="7756">
                  <c:v>62.048000000012195</c:v>
                </c:pt>
                <c:pt idx="7757">
                  <c:v>62.056000000012197</c:v>
                </c:pt>
                <c:pt idx="7758">
                  <c:v>62.064000000012207</c:v>
                </c:pt>
                <c:pt idx="7759">
                  <c:v>62.072000000012203</c:v>
                </c:pt>
                <c:pt idx="7760">
                  <c:v>62.080000000012213</c:v>
                </c:pt>
                <c:pt idx="7761">
                  <c:v>62.088000000012208</c:v>
                </c:pt>
                <c:pt idx="7762">
                  <c:v>62.096000000012225</c:v>
                </c:pt>
                <c:pt idx="7763">
                  <c:v>62.104000000012213</c:v>
                </c:pt>
                <c:pt idx="7764">
                  <c:v>62.112000000012223</c:v>
                </c:pt>
                <c:pt idx="7765">
                  <c:v>62.120000000012226</c:v>
                </c:pt>
                <c:pt idx="7766">
                  <c:v>62.128000000012236</c:v>
                </c:pt>
                <c:pt idx="7767">
                  <c:v>62.136000000012245</c:v>
                </c:pt>
                <c:pt idx="7768">
                  <c:v>62.144000000012234</c:v>
                </c:pt>
                <c:pt idx="7769">
                  <c:v>62.152000000012244</c:v>
                </c:pt>
                <c:pt idx="7770">
                  <c:v>62.160000000012246</c:v>
                </c:pt>
                <c:pt idx="7771">
                  <c:v>62.168000000012256</c:v>
                </c:pt>
                <c:pt idx="7772">
                  <c:v>62.176000000012245</c:v>
                </c:pt>
                <c:pt idx="7773">
                  <c:v>62.184000000012247</c:v>
                </c:pt>
                <c:pt idx="7774">
                  <c:v>62.192000000012271</c:v>
                </c:pt>
                <c:pt idx="7775">
                  <c:v>62.20000000001226</c:v>
                </c:pt>
                <c:pt idx="7776">
                  <c:v>62.208000000012277</c:v>
                </c:pt>
                <c:pt idx="7777">
                  <c:v>62.216000000012265</c:v>
                </c:pt>
                <c:pt idx="7778">
                  <c:v>62.224000000012275</c:v>
                </c:pt>
                <c:pt idx="7779">
                  <c:v>62.232000000012277</c:v>
                </c:pt>
                <c:pt idx="7780">
                  <c:v>62.24000000001228</c:v>
                </c:pt>
                <c:pt idx="7781">
                  <c:v>62.248000000012276</c:v>
                </c:pt>
                <c:pt idx="7782">
                  <c:v>62.256000000012286</c:v>
                </c:pt>
                <c:pt idx="7783">
                  <c:v>62.264000000012295</c:v>
                </c:pt>
                <c:pt idx="7784">
                  <c:v>62.272000000012298</c:v>
                </c:pt>
                <c:pt idx="7785">
                  <c:v>62.280000000012301</c:v>
                </c:pt>
                <c:pt idx="7786">
                  <c:v>62.288000000012296</c:v>
                </c:pt>
                <c:pt idx="7787">
                  <c:v>62.296000000012306</c:v>
                </c:pt>
                <c:pt idx="7788">
                  <c:v>62.304000000012294</c:v>
                </c:pt>
                <c:pt idx="7789">
                  <c:v>62.312000000012304</c:v>
                </c:pt>
                <c:pt idx="7790">
                  <c:v>62.320000000012321</c:v>
                </c:pt>
                <c:pt idx="7791">
                  <c:v>62.328000000012324</c:v>
                </c:pt>
                <c:pt idx="7792">
                  <c:v>62.336000000012326</c:v>
                </c:pt>
                <c:pt idx="7793">
                  <c:v>62.344000000012315</c:v>
                </c:pt>
                <c:pt idx="7794">
                  <c:v>62.352000000012325</c:v>
                </c:pt>
                <c:pt idx="7795">
                  <c:v>62.360000000012327</c:v>
                </c:pt>
                <c:pt idx="7796">
                  <c:v>62.368000000012344</c:v>
                </c:pt>
                <c:pt idx="7797">
                  <c:v>62.376000000012347</c:v>
                </c:pt>
                <c:pt idx="7798">
                  <c:v>62.384000000012335</c:v>
                </c:pt>
                <c:pt idx="7799">
                  <c:v>62.392000000012352</c:v>
                </c:pt>
                <c:pt idx="7800">
                  <c:v>62.400000000012348</c:v>
                </c:pt>
                <c:pt idx="7801">
                  <c:v>62.408000000012358</c:v>
                </c:pt>
                <c:pt idx="7802">
                  <c:v>62.416000000012346</c:v>
                </c:pt>
                <c:pt idx="7803">
                  <c:v>62.424000000012363</c:v>
                </c:pt>
                <c:pt idx="7804">
                  <c:v>62.432000000012358</c:v>
                </c:pt>
                <c:pt idx="7805">
                  <c:v>62.440000000012368</c:v>
                </c:pt>
                <c:pt idx="7806">
                  <c:v>62.448000000012378</c:v>
                </c:pt>
                <c:pt idx="7807">
                  <c:v>62.456000000012367</c:v>
                </c:pt>
                <c:pt idx="7808">
                  <c:v>62.464000000012383</c:v>
                </c:pt>
                <c:pt idx="7809">
                  <c:v>62.472000000012379</c:v>
                </c:pt>
                <c:pt idx="7810">
                  <c:v>62.480000000012389</c:v>
                </c:pt>
                <c:pt idx="7811">
                  <c:v>62.488000000012384</c:v>
                </c:pt>
                <c:pt idx="7812">
                  <c:v>62.496000000012394</c:v>
                </c:pt>
                <c:pt idx="7813">
                  <c:v>62.504000000012397</c:v>
                </c:pt>
                <c:pt idx="7814">
                  <c:v>62.512000000012399</c:v>
                </c:pt>
                <c:pt idx="7815">
                  <c:v>62.520000000012409</c:v>
                </c:pt>
                <c:pt idx="7816">
                  <c:v>62.528000000012405</c:v>
                </c:pt>
                <c:pt idx="7817">
                  <c:v>62.536000000012415</c:v>
                </c:pt>
                <c:pt idx="7818">
                  <c:v>62.544000000012403</c:v>
                </c:pt>
                <c:pt idx="7819">
                  <c:v>62.55200000001242</c:v>
                </c:pt>
                <c:pt idx="7820">
                  <c:v>62.560000000012415</c:v>
                </c:pt>
                <c:pt idx="7821">
                  <c:v>62.568000000012425</c:v>
                </c:pt>
                <c:pt idx="7822">
                  <c:v>62.576000000012435</c:v>
                </c:pt>
                <c:pt idx="7823">
                  <c:v>62.584000000012423</c:v>
                </c:pt>
                <c:pt idx="7824">
                  <c:v>62.592000000012447</c:v>
                </c:pt>
                <c:pt idx="7825">
                  <c:v>62.600000000012436</c:v>
                </c:pt>
                <c:pt idx="7826">
                  <c:v>62.608000000012446</c:v>
                </c:pt>
                <c:pt idx="7827">
                  <c:v>62.616000000012441</c:v>
                </c:pt>
                <c:pt idx="7828">
                  <c:v>62.624000000012451</c:v>
                </c:pt>
                <c:pt idx="7829">
                  <c:v>62.632000000012461</c:v>
                </c:pt>
                <c:pt idx="7830">
                  <c:v>62.640000000012449</c:v>
                </c:pt>
                <c:pt idx="7831">
                  <c:v>62.648000000012466</c:v>
                </c:pt>
                <c:pt idx="7832">
                  <c:v>62.656000000012455</c:v>
                </c:pt>
                <c:pt idx="7833">
                  <c:v>62.664000000012472</c:v>
                </c:pt>
                <c:pt idx="7834">
                  <c:v>62.672000000012474</c:v>
                </c:pt>
                <c:pt idx="7835">
                  <c:v>62.680000000012477</c:v>
                </c:pt>
                <c:pt idx="7836">
                  <c:v>62.688000000012472</c:v>
                </c:pt>
                <c:pt idx="7837">
                  <c:v>62.696000000012482</c:v>
                </c:pt>
                <c:pt idx="7838">
                  <c:v>62.704000000012492</c:v>
                </c:pt>
                <c:pt idx="7839">
                  <c:v>62.712000000012495</c:v>
                </c:pt>
                <c:pt idx="7840">
                  <c:v>62.720000000012504</c:v>
                </c:pt>
                <c:pt idx="7841">
                  <c:v>62.7280000000125</c:v>
                </c:pt>
                <c:pt idx="7842">
                  <c:v>62.736000000012503</c:v>
                </c:pt>
                <c:pt idx="7843">
                  <c:v>62.744000000012498</c:v>
                </c:pt>
                <c:pt idx="7844">
                  <c:v>62.752000000012508</c:v>
                </c:pt>
                <c:pt idx="7845">
                  <c:v>62.760000000012525</c:v>
                </c:pt>
                <c:pt idx="7846">
                  <c:v>62.76800000001252</c:v>
                </c:pt>
                <c:pt idx="7847">
                  <c:v>62.776000000012523</c:v>
                </c:pt>
                <c:pt idx="7848">
                  <c:v>62.784000000012519</c:v>
                </c:pt>
                <c:pt idx="7849">
                  <c:v>62.792000000012536</c:v>
                </c:pt>
                <c:pt idx="7850">
                  <c:v>62.800000000012517</c:v>
                </c:pt>
                <c:pt idx="7851">
                  <c:v>62.808000000012534</c:v>
                </c:pt>
                <c:pt idx="7852">
                  <c:v>62.816000000012536</c:v>
                </c:pt>
                <c:pt idx="7853">
                  <c:v>62.824000000012539</c:v>
                </c:pt>
                <c:pt idx="7854">
                  <c:v>62.832000000012549</c:v>
                </c:pt>
                <c:pt idx="7855">
                  <c:v>62.840000000012537</c:v>
                </c:pt>
                <c:pt idx="7856">
                  <c:v>62.848000000012547</c:v>
                </c:pt>
                <c:pt idx="7857">
                  <c:v>62.856000000012543</c:v>
                </c:pt>
                <c:pt idx="7858">
                  <c:v>62.864000000012553</c:v>
                </c:pt>
                <c:pt idx="7859">
                  <c:v>62.872000000012569</c:v>
                </c:pt>
                <c:pt idx="7860">
                  <c:v>62.880000000012558</c:v>
                </c:pt>
                <c:pt idx="7861">
                  <c:v>62.888000000012568</c:v>
                </c:pt>
                <c:pt idx="7862">
                  <c:v>62.89600000001257</c:v>
                </c:pt>
                <c:pt idx="7863">
                  <c:v>62.904000000012573</c:v>
                </c:pt>
                <c:pt idx="7864">
                  <c:v>62.912000000012569</c:v>
                </c:pt>
                <c:pt idx="7865">
                  <c:v>62.920000000012585</c:v>
                </c:pt>
                <c:pt idx="7866">
                  <c:v>62.928000000012595</c:v>
                </c:pt>
                <c:pt idx="7867">
                  <c:v>62.936000000012591</c:v>
                </c:pt>
                <c:pt idx="7868">
                  <c:v>62.944000000012593</c:v>
                </c:pt>
                <c:pt idx="7869">
                  <c:v>62.952000000012589</c:v>
                </c:pt>
                <c:pt idx="7870">
                  <c:v>62.960000000012599</c:v>
                </c:pt>
                <c:pt idx="7871">
                  <c:v>62.968000000012601</c:v>
                </c:pt>
                <c:pt idx="7872">
                  <c:v>62.976000000012604</c:v>
                </c:pt>
                <c:pt idx="7873">
                  <c:v>62.984000000012614</c:v>
                </c:pt>
                <c:pt idx="7874">
                  <c:v>62.992000000012624</c:v>
                </c:pt>
                <c:pt idx="7875">
                  <c:v>63.000000000012619</c:v>
                </c:pt>
                <c:pt idx="7876">
                  <c:v>63.008000000012622</c:v>
                </c:pt>
                <c:pt idx="7877">
                  <c:v>63.016000000012625</c:v>
                </c:pt>
                <c:pt idx="7878">
                  <c:v>63.024000000012627</c:v>
                </c:pt>
                <c:pt idx="7879">
                  <c:v>63.032000000012644</c:v>
                </c:pt>
                <c:pt idx="7880">
                  <c:v>63.040000000012647</c:v>
                </c:pt>
                <c:pt idx="7881">
                  <c:v>63.048000000012642</c:v>
                </c:pt>
                <c:pt idx="7882">
                  <c:v>63.056000000012645</c:v>
                </c:pt>
                <c:pt idx="7883">
                  <c:v>63.064000000012648</c:v>
                </c:pt>
                <c:pt idx="7884">
                  <c:v>63.072000000012657</c:v>
                </c:pt>
                <c:pt idx="7885">
                  <c:v>63.080000000012646</c:v>
                </c:pt>
                <c:pt idx="7886">
                  <c:v>63.088000000012663</c:v>
                </c:pt>
                <c:pt idx="7887">
                  <c:v>63.096000000012658</c:v>
                </c:pt>
                <c:pt idx="7888">
                  <c:v>63.104000000012668</c:v>
                </c:pt>
                <c:pt idx="7889">
                  <c:v>63.112000000012678</c:v>
                </c:pt>
                <c:pt idx="7890">
                  <c:v>63.120000000012674</c:v>
                </c:pt>
                <c:pt idx="7891">
                  <c:v>63.12800000001269</c:v>
                </c:pt>
                <c:pt idx="7892">
                  <c:v>63.136000000012679</c:v>
                </c:pt>
                <c:pt idx="7893">
                  <c:v>63.144000000012689</c:v>
                </c:pt>
                <c:pt idx="7894">
                  <c:v>63.152000000012684</c:v>
                </c:pt>
                <c:pt idx="7895">
                  <c:v>63.160000000012701</c:v>
                </c:pt>
                <c:pt idx="7896">
                  <c:v>63.168000000012711</c:v>
                </c:pt>
                <c:pt idx="7897">
                  <c:v>63.176000000012706</c:v>
                </c:pt>
                <c:pt idx="7898">
                  <c:v>63.184000000012709</c:v>
                </c:pt>
                <c:pt idx="7899">
                  <c:v>63.192000000012712</c:v>
                </c:pt>
                <c:pt idx="7900">
                  <c:v>63.200000000012722</c:v>
                </c:pt>
                <c:pt idx="7901">
                  <c:v>63.208000000012717</c:v>
                </c:pt>
                <c:pt idx="7902">
                  <c:v>63.216000000012727</c:v>
                </c:pt>
                <c:pt idx="7903">
                  <c:v>63.224000000012737</c:v>
                </c:pt>
                <c:pt idx="7904">
                  <c:v>63.232000000012732</c:v>
                </c:pt>
                <c:pt idx="7905">
                  <c:v>63.240000000012742</c:v>
                </c:pt>
                <c:pt idx="7906">
                  <c:v>63.248000000012738</c:v>
                </c:pt>
                <c:pt idx="7907">
                  <c:v>63.256000000012747</c:v>
                </c:pt>
                <c:pt idx="7908">
                  <c:v>63.264000000012743</c:v>
                </c:pt>
                <c:pt idx="7909">
                  <c:v>63.272000000012753</c:v>
                </c:pt>
                <c:pt idx="7910">
                  <c:v>63.280000000012755</c:v>
                </c:pt>
                <c:pt idx="7911">
                  <c:v>63.288000000012758</c:v>
                </c:pt>
                <c:pt idx="7912">
                  <c:v>63.296000000012768</c:v>
                </c:pt>
                <c:pt idx="7913">
                  <c:v>63.304000000012749</c:v>
                </c:pt>
                <c:pt idx="7914">
                  <c:v>63.312000000012766</c:v>
                </c:pt>
                <c:pt idx="7915">
                  <c:v>63.320000000012762</c:v>
                </c:pt>
                <c:pt idx="7916">
                  <c:v>63.328000000012779</c:v>
                </c:pt>
                <c:pt idx="7917">
                  <c:v>63.336000000012781</c:v>
                </c:pt>
                <c:pt idx="7918">
                  <c:v>63.344000000012777</c:v>
                </c:pt>
                <c:pt idx="7919">
                  <c:v>63.352000000012794</c:v>
                </c:pt>
                <c:pt idx="7920">
                  <c:v>63.360000000012782</c:v>
                </c:pt>
                <c:pt idx="7921">
                  <c:v>63.368000000012799</c:v>
                </c:pt>
                <c:pt idx="7922">
                  <c:v>63.376000000012795</c:v>
                </c:pt>
                <c:pt idx="7923">
                  <c:v>63.384000000012797</c:v>
                </c:pt>
                <c:pt idx="7924">
                  <c:v>63.392000000012814</c:v>
                </c:pt>
                <c:pt idx="7925">
                  <c:v>63.400000000012803</c:v>
                </c:pt>
                <c:pt idx="7926">
                  <c:v>63.408000000012812</c:v>
                </c:pt>
                <c:pt idx="7927">
                  <c:v>63.416000000012808</c:v>
                </c:pt>
                <c:pt idx="7928">
                  <c:v>63.424000000012825</c:v>
                </c:pt>
                <c:pt idx="7929">
                  <c:v>63.43200000001282</c:v>
                </c:pt>
                <c:pt idx="7930">
                  <c:v>63.440000000012823</c:v>
                </c:pt>
                <c:pt idx="7931">
                  <c:v>63.44800000001284</c:v>
                </c:pt>
                <c:pt idx="7932">
                  <c:v>63.456000000012828</c:v>
                </c:pt>
                <c:pt idx="7933">
                  <c:v>63.464000000012845</c:v>
                </c:pt>
                <c:pt idx="7934">
                  <c:v>63.472000000012841</c:v>
                </c:pt>
                <c:pt idx="7935">
                  <c:v>63.480000000012843</c:v>
                </c:pt>
                <c:pt idx="7936">
                  <c:v>63.488000000012846</c:v>
                </c:pt>
                <c:pt idx="7937">
                  <c:v>63.496000000012856</c:v>
                </c:pt>
                <c:pt idx="7938">
                  <c:v>63.504000000012859</c:v>
                </c:pt>
                <c:pt idx="7939">
                  <c:v>63.512000000012854</c:v>
                </c:pt>
                <c:pt idx="7940">
                  <c:v>63.520000000012871</c:v>
                </c:pt>
                <c:pt idx="7941">
                  <c:v>63.528000000012867</c:v>
                </c:pt>
                <c:pt idx="7942">
                  <c:v>63.536000000012876</c:v>
                </c:pt>
                <c:pt idx="7943">
                  <c:v>63.544000000012865</c:v>
                </c:pt>
                <c:pt idx="7944">
                  <c:v>63.552000000012875</c:v>
                </c:pt>
                <c:pt idx="7945">
                  <c:v>63.560000000012892</c:v>
                </c:pt>
                <c:pt idx="7946">
                  <c:v>63.568000000012887</c:v>
                </c:pt>
                <c:pt idx="7947">
                  <c:v>63.576000000012897</c:v>
                </c:pt>
                <c:pt idx="7948">
                  <c:v>63.584000000012885</c:v>
                </c:pt>
                <c:pt idx="7949">
                  <c:v>63.592000000012902</c:v>
                </c:pt>
                <c:pt idx="7950">
                  <c:v>63.600000000012905</c:v>
                </c:pt>
                <c:pt idx="7951">
                  <c:v>63.608000000012908</c:v>
                </c:pt>
                <c:pt idx="7952">
                  <c:v>63.61600000001291</c:v>
                </c:pt>
                <c:pt idx="7953">
                  <c:v>63.624000000012906</c:v>
                </c:pt>
                <c:pt idx="7954">
                  <c:v>63.632000000012923</c:v>
                </c:pt>
                <c:pt idx="7955">
                  <c:v>63.640000000012911</c:v>
                </c:pt>
                <c:pt idx="7956">
                  <c:v>63.648000000012928</c:v>
                </c:pt>
                <c:pt idx="7957">
                  <c:v>63.656000000012931</c:v>
                </c:pt>
                <c:pt idx="7958">
                  <c:v>63.664000000012926</c:v>
                </c:pt>
                <c:pt idx="7959">
                  <c:v>63.672000000012943</c:v>
                </c:pt>
                <c:pt idx="7960">
                  <c:v>63.680000000012932</c:v>
                </c:pt>
                <c:pt idx="7961">
                  <c:v>63.688000000012948</c:v>
                </c:pt>
                <c:pt idx="7962">
                  <c:v>63.696000000012951</c:v>
                </c:pt>
                <c:pt idx="7963">
                  <c:v>63.704000000012954</c:v>
                </c:pt>
                <c:pt idx="7964">
                  <c:v>63.712000000012964</c:v>
                </c:pt>
                <c:pt idx="7965">
                  <c:v>63.720000000012959</c:v>
                </c:pt>
                <c:pt idx="7966">
                  <c:v>63.728000000012969</c:v>
                </c:pt>
                <c:pt idx="7967">
                  <c:v>63.736000000012965</c:v>
                </c:pt>
                <c:pt idx="7968">
                  <c:v>63.744000000012974</c:v>
                </c:pt>
                <c:pt idx="7969">
                  <c:v>63.752000000012984</c:v>
                </c:pt>
                <c:pt idx="7970">
                  <c:v>63.76000000001298</c:v>
                </c:pt>
                <c:pt idx="7971">
                  <c:v>63.768000000012989</c:v>
                </c:pt>
                <c:pt idx="7972">
                  <c:v>63.776000000012985</c:v>
                </c:pt>
                <c:pt idx="7973">
                  <c:v>63.784000000012995</c:v>
                </c:pt>
                <c:pt idx="7974">
                  <c:v>63.792000000012997</c:v>
                </c:pt>
                <c:pt idx="7975">
                  <c:v>63.800000000012993</c:v>
                </c:pt>
                <c:pt idx="7976">
                  <c:v>63.808000000012996</c:v>
                </c:pt>
                <c:pt idx="7977">
                  <c:v>63.816000000012984</c:v>
                </c:pt>
                <c:pt idx="7978">
                  <c:v>63.824000000012994</c:v>
                </c:pt>
                <c:pt idx="7979">
                  <c:v>63.832000000012997</c:v>
                </c:pt>
                <c:pt idx="7980">
                  <c:v>63.840000000012985</c:v>
                </c:pt>
                <c:pt idx="7981">
                  <c:v>63.848000000012981</c:v>
                </c:pt>
                <c:pt idx="7982">
                  <c:v>63.856000000012969</c:v>
                </c:pt>
                <c:pt idx="7983">
                  <c:v>63.864000000012986</c:v>
                </c:pt>
                <c:pt idx="7984">
                  <c:v>63.872000000012982</c:v>
                </c:pt>
                <c:pt idx="7985">
                  <c:v>63.880000000012977</c:v>
                </c:pt>
                <c:pt idx="7986">
                  <c:v>63.888000000012973</c:v>
                </c:pt>
                <c:pt idx="7987">
                  <c:v>63.89600000001299</c:v>
                </c:pt>
                <c:pt idx="7988">
                  <c:v>63.904000000012978</c:v>
                </c:pt>
                <c:pt idx="7989">
                  <c:v>63.912000000012974</c:v>
                </c:pt>
                <c:pt idx="7990">
                  <c:v>63.920000000012976</c:v>
                </c:pt>
                <c:pt idx="7991">
                  <c:v>63.928000000012972</c:v>
                </c:pt>
                <c:pt idx="7992">
                  <c:v>63.936000000012974</c:v>
                </c:pt>
                <c:pt idx="7993">
                  <c:v>63.94400000001297</c:v>
                </c:pt>
                <c:pt idx="7994">
                  <c:v>63.952000000012966</c:v>
                </c:pt>
                <c:pt idx="7995">
                  <c:v>63.960000000012961</c:v>
                </c:pt>
                <c:pt idx="7996">
                  <c:v>63.968000000012964</c:v>
                </c:pt>
                <c:pt idx="7997">
                  <c:v>63.976000000012974</c:v>
                </c:pt>
                <c:pt idx="7998">
                  <c:v>63.984000000012955</c:v>
                </c:pt>
                <c:pt idx="7999">
                  <c:v>63.992000000012965</c:v>
                </c:pt>
                <c:pt idx="8000">
                  <c:v>64.00000000001296</c:v>
                </c:pt>
                <c:pt idx="8001">
                  <c:v>64.008000000012956</c:v>
                </c:pt>
                <c:pt idx="8002">
                  <c:v>64.016000000012966</c:v>
                </c:pt>
                <c:pt idx="8003">
                  <c:v>64.024000000012961</c:v>
                </c:pt>
                <c:pt idx="8004">
                  <c:v>64.032000000012957</c:v>
                </c:pt>
                <c:pt idx="8005">
                  <c:v>64.040000000012967</c:v>
                </c:pt>
                <c:pt idx="8006">
                  <c:v>64.048000000012962</c:v>
                </c:pt>
                <c:pt idx="8007">
                  <c:v>64.056000000012972</c:v>
                </c:pt>
                <c:pt idx="8008">
                  <c:v>64.064000000012967</c:v>
                </c:pt>
                <c:pt idx="8009">
                  <c:v>64.072000000012949</c:v>
                </c:pt>
                <c:pt idx="8010">
                  <c:v>64.080000000012944</c:v>
                </c:pt>
                <c:pt idx="8011">
                  <c:v>64.088000000012954</c:v>
                </c:pt>
                <c:pt idx="8012">
                  <c:v>64.096000000012964</c:v>
                </c:pt>
                <c:pt idx="8013">
                  <c:v>64.104000000012945</c:v>
                </c:pt>
                <c:pt idx="8014">
                  <c:v>64.112000000012941</c:v>
                </c:pt>
                <c:pt idx="8015">
                  <c:v>64.120000000012922</c:v>
                </c:pt>
                <c:pt idx="8016">
                  <c:v>64.128000000012932</c:v>
                </c:pt>
                <c:pt idx="8017">
                  <c:v>64.136000000012942</c:v>
                </c:pt>
                <c:pt idx="8018">
                  <c:v>64.144000000012937</c:v>
                </c:pt>
                <c:pt idx="8019">
                  <c:v>64.152000000012919</c:v>
                </c:pt>
                <c:pt idx="8020">
                  <c:v>64.160000000012928</c:v>
                </c:pt>
                <c:pt idx="8021">
                  <c:v>64.168000000012938</c:v>
                </c:pt>
                <c:pt idx="8022">
                  <c:v>64.17600000001292</c:v>
                </c:pt>
                <c:pt idx="8023">
                  <c:v>64.184000000012929</c:v>
                </c:pt>
                <c:pt idx="8024">
                  <c:v>64.192000000012911</c:v>
                </c:pt>
                <c:pt idx="8025">
                  <c:v>64.200000000012921</c:v>
                </c:pt>
                <c:pt idx="8026">
                  <c:v>64.20800000001293</c:v>
                </c:pt>
                <c:pt idx="8027">
                  <c:v>64.216000000012926</c:v>
                </c:pt>
                <c:pt idx="8028">
                  <c:v>64.224000000012921</c:v>
                </c:pt>
                <c:pt idx="8029">
                  <c:v>64.232000000012917</c:v>
                </c:pt>
                <c:pt idx="8030">
                  <c:v>64.240000000012927</c:v>
                </c:pt>
                <c:pt idx="8031">
                  <c:v>64.248000000012922</c:v>
                </c:pt>
                <c:pt idx="8032">
                  <c:v>64.256000000012932</c:v>
                </c:pt>
                <c:pt idx="8033">
                  <c:v>64.264000000012928</c:v>
                </c:pt>
                <c:pt idx="8034">
                  <c:v>64.272000000012909</c:v>
                </c:pt>
                <c:pt idx="8035">
                  <c:v>64.280000000012933</c:v>
                </c:pt>
                <c:pt idx="8036">
                  <c:v>64.288000000012914</c:v>
                </c:pt>
                <c:pt idx="8037">
                  <c:v>64.296000000012924</c:v>
                </c:pt>
                <c:pt idx="8038">
                  <c:v>64.304000000012906</c:v>
                </c:pt>
                <c:pt idx="8039">
                  <c:v>64.312000000012901</c:v>
                </c:pt>
                <c:pt idx="8040">
                  <c:v>64.320000000012882</c:v>
                </c:pt>
                <c:pt idx="8041">
                  <c:v>64.328000000012878</c:v>
                </c:pt>
                <c:pt idx="8042">
                  <c:v>64.336000000012902</c:v>
                </c:pt>
                <c:pt idx="8043">
                  <c:v>64.344000000012898</c:v>
                </c:pt>
                <c:pt idx="8044">
                  <c:v>64.352000000012879</c:v>
                </c:pt>
                <c:pt idx="8045">
                  <c:v>64.360000000012874</c:v>
                </c:pt>
                <c:pt idx="8046">
                  <c:v>64.36800000001287</c:v>
                </c:pt>
                <c:pt idx="8047">
                  <c:v>64.376000000012851</c:v>
                </c:pt>
                <c:pt idx="8048">
                  <c:v>64.384000000012861</c:v>
                </c:pt>
                <c:pt idx="8049">
                  <c:v>64.392000000012857</c:v>
                </c:pt>
                <c:pt idx="8050">
                  <c:v>64.400000000012867</c:v>
                </c:pt>
                <c:pt idx="8051">
                  <c:v>64.408000000012862</c:v>
                </c:pt>
                <c:pt idx="8052">
                  <c:v>64.416000000012858</c:v>
                </c:pt>
                <c:pt idx="8053">
                  <c:v>64.424000000012853</c:v>
                </c:pt>
                <c:pt idx="8054">
                  <c:v>64.432000000012835</c:v>
                </c:pt>
                <c:pt idx="8055">
                  <c:v>64.440000000012844</c:v>
                </c:pt>
                <c:pt idx="8056">
                  <c:v>64.448000000012826</c:v>
                </c:pt>
                <c:pt idx="8057">
                  <c:v>64.456000000012821</c:v>
                </c:pt>
                <c:pt idx="8058">
                  <c:v>64.464000000012831</c:v>
                </c:pt>
                <c:pt idx="8059">
                  <c:v>64.472000000012812</c:v>
                </c:pt>
                <c:pt idx="8060">
                  <c:v>64.480000000012822</c:v>
                </c:pt>
                <c:pt idx="8061">
                  <c:v>64.488000000012804</c:v>
                </c:pt>
                <c:pt idx="8062">
                  <c:v>64.496000000012813</c:v>
                </c:pt>
                <c:pt idx="8063">
                  <c:v>64.504000000012795</c:v>
                </c:pt>
                <c:pt idx="8064">
                  <c:v>64.51200000001279</c:v>
                </c:pt>
                <c:pt idx="8065">
                  <c:v>64.520000000012786</c:v>
                </c:pt>
                <c:pt idx="8066">
                  <c:v>64.528000000012781</c:v>
                </c:pt>
                <c:pt idx="8067">
                  <c:v>64.536000000012777</c:v>
                </c:pt>
                <c:pt idx="8068">
                  <c:v>64.544000000012787</c:v>
                </c:pt>
                <c:pt idx="8069">
                  <c:v>64.552000000012768</c:v>
                </c:pt>
                <c:pt idx="8070">
                  <c:v>64.560000000012764</c:v>
                </c:pt>
                <c:pt idx="8071">
                  <c:v>64.568000000012773</c:v>
                </c:pt>
                <c:pt idx="8072">
                  <c:v>64.576000000012755</c:v>
                </c:pt>
                <c:pt idx="8073">
                  <c:v>64.584000000012765</c:v>
                </c:pt>
                <c:pt idx="8074">
                  <c:v>64.592000000012746</c:v>
                </c:pt>
                <c:pt idx="8075">
                  <c:v>64.600000000012741</c:v>
                </c:pt>
                <c:pt idx="8076">
                  <c:v>64.608000000012723</c:v>
                </c:pt>
                <c:pt idx="8077">
                  <c:v>64.616000000012733</c:v>
                </c:pt>
                <c:pt idx="8078">
                  <c:v>64.624000000012728</c:v>
                </c:pt>
                <c:pt idx="8079">
                  <c:v>64.63200000001271</c:v>
                </c:pt>
                <c:pt idx="8080">
                  <c:v>64.640000000012733</c:v>
                </c:pt>
                <c:pt idx="8081">
                  <c:v>64.648000000012715</c:v>
                </c:pt>
                <c:pt idx="8082">
                  <c:v>64.65600000001271</c:v>
                </c:pt>
                <c:pt idx="8083">
                  <c:v>64.664000000012706</c:v>
                </c:pt>
                <c:pt idx="8084">
                  <c:v>64.672000000012687</c:v>
                </c:pt>
                <c:pt idx="8085">
                  <c:v>64.680000000012683</c:v>
                </c:pt>
                <c:pt idx="8086">
                  <c:v>64.688000000012678</c:v>
                </c:pt>
                <c:pt idx="8087">
                  <c:v>64.696000000012702</c:v>
                </c:pt>
                <c:pt idx="8088">
                  <c:v>64.704000000012698</c:v>
                </c:pt>
                <c:pt idx="8089">
                  <c:v>64.712000000012694</c:v>
                </c:pt>
                <c:pt idx="8090">
                  <c:v>64.720000000012675</c:v>
                </c:pt>
                <c:pt idx="8091">
                  <c:v>64.728000000012671</c:v>
                </c:pt>
                <c:pt idx="8092">
                  <c:v>64.736000000012666</c:v>
                </c:pt>
                <c:pt idx="8093">
                  <c:v>64.744000000012676</c:v>
                </c:pt>
                <c:pt idx="8094">
                  <c:v>64.752000000012657</c:v>
                </c:pt>
                <c:pt idx="8095">
                  <c:v>64.760000000012667</c:v>
                </c:pt>
                <c:pt idx="8096">
                  <c:v>64.768000000012663</c:v>
                </c:pt>
                <c:pt idx="8097">
                  <c:v>64.776000000012644</c:v>
                </c:pt>
                <c:pt idx="8098">
                  <c:v>64.784000000012654</c:v>
                </c:pt>
                <c:pt idx="8099">
                  <c:v>64.792000000012635</c:v>
                </c:pt>
                <c:pt idx="8100">
                  <c:v>64.800000000012631</c:v>
                </c:pt>
                <c:pt idx="8101">
                  <c:v>64.808000000012612</c:v>
                </c:pt>
                <c:pt idx="8102">
                  <c:v>64.816000000012622</c:v>
                </c:pt>
                <c:pt idx="8103">
                  <c:v>64.824000000012617</c:v>
                </c:pt>
                <c:pt idx="8104">
                  <c:v>64.832000000012613</c:v>
                </c:pt>
                <c:pt idx="8105">
                  <c:v>64.840000000012623</c:v>
                </c:pt>
                <c:pt idx="8106">
                  <c:v>64.84800000001259</c:v>
                </c:pt>
                <c:pt idx="8107">
                  <c:v>64.856000000012585</c:v>
                </c:pt>
                <c:pt idx="8108">
                  <c:v>64.864000000012595</c:v>
                </c:pt>
                <c:pt idx="8109">
                  <c:v>64.872000000012562</c:v>
                </c:pt>
                <c:pt idx="8110">
                  <c:v>64.880000000012572</c:v>
                </c:pt>
                <c:pt idx="8111">
                  <c:v>64.888000000012568</c:v>
                </c:pt>
                <c:pt idx="8112">
                  <c:v>64.896000000012563</c:v>
                </c:pt>
                <c:pt idx="8113">
                  <c:v>64.904000000012587</c:v>
                </c:pt>
                <c:pt idx="8114">
                  <c:v>64.912000000012569</c:v>
                </c:pt>
                <c:pt idx="8115">
                  <c:v>64.920000000012564</c:v>
                </c:pt>
                <c:pt idx="8116">
                  <c:v>64.928000000012545</c:v>
                </c:pt>
                <c:pt idx="8117">
                  <c:v>64.936000000012555</c:v>
                </c:pt>
                <c:pt idx="8118">
                  <c:v>64.944000000012551</c:v>
                </c:pt>
                <c:pt idx="8119">
                  <c:v>64.952000000012532</c:v>
                </c:pt>
                <c:pt idx="8120">
                  <c:v>64.960000000012542</c:v>
                </c:pt>
                <c:pt idx="8121">
                  <c:v>64.968000000012523</c:v>
                </c:pt>
                <c:pt idx="8122">
                  <c:v>64.976000000012533</c:v>
                </c:pt>
                <c:pt idx="8123">
                  <c:v>64.984000000012529</c:v>
                </c:pt>
                <c:pt idx="8124">
                  <c:v>64.992000000012524</c:v>
                </c:pt>
                <c:pt idx="8125">
                  <c:v>65.000000000012506</c:v>
                </c:pt>
                <c:pt idx="8126">
                  <c:v>65.008000000012501</c:v>
                </c:pt>
                <c:pt idx="8127">
                  <c:v>65.016000000012497</c:v>
                </c:pt>
                <c:pt idx="8128">
                  <c:v>65.024000000012492</c:v>
                </c:pt>
                <c:pt idx="8129">
                  <c:v>65.032000000012502</c:v>
                </c:pt>
                <c:pt idx="8130">
                  <c:v>65.040000000012498</c:v>
                </c:pt>
                <c:pt idx="8131">
                  <c:v>65.048000000012493</c:v>
                </c:pt>
                <c:pt idx="8132">
                  <c:v>65.056000000012475</c:v>
                </c:pt>
                <c:pt idx="8133">
                  <c:v>65.064000000012484</c:v>
                </c:pt>
                <c:pt idx="8134">
                  <c:v>65.072000000012451</c:v>
                </c:pt>
                <c:pt idx="8135">
                  <c:v>65.080000000012461</c:v>
                </c:pt>
                <c:pt idx="8136">
                  <c:v>65.088000000012457</c:v>
                </c:pt>
                <c:pt idx="8137">
                  <c:v>65.096000000012467</c:v>
                </c:pt>
                <c:pt idx="8138">
                  <c:v>65.104000000012462</c:v>
                </c:pt>
                <c:pt idx="8139">
                  <c:v>65.112000000012443</c:v>
                </c:pt>
                <c:pt idx="8140">
                  <c:v>65.120000000012439</c:v>
                </c:pt>
                <c:pt idx="8141">
                  <c:v>65.12800000001242</c:v>
                </c:pt>
                <c:pt idx="8142">
                  <c:v>65.13600000001243</c:v>
                </c:pt>
                <c:pt idx="8143">
                  <c:v>65.144000000012426</c:v>
                </c:pt>
                <c:pt idx="8144">
                  <c:v>65.152000000012407</c:v>
                </c:pt>
                <c:pt idx="8145">
                  <c:v>65.160000000012417</c:v>
                </c:pt>
                <c:pt idx="8146">
                  <c:v>65.168000000012412</c:v>
                </c:pt>
                <c:pt idx="8147">
                  <c:v>65.176000000012408</c:v>
                </c:pt>
                <c:pt idx="8148">
                  <c:v>65.184000000012404</c:v>
                </c:pt>
                <c:pt idx="8149">
                  <c:v>65.192000000012399</c:v>
                </c:pt>
                <c:pt idx="8150">
                  <c:v>65.200000000012395</c:v>
                </c:pt>
                <c:pt idx="8151">
                  <c:v>65.20800000001239</c:v>
                </c:pt>
                <c:pt idx="8152">
                  <c:v>65.2160000000124</c:v>
                </c:pt>
                <c:pt idx="8153">
                  <c:v>65.224000000012396</c:v>
                </c:pt>
                <c:pt idx="8154">
                  <c:v>65.232000000012377</c:v>
                </c:pt>
                <c:pt idx="8155">
                  <c:v>65.240000000012387</c:v>
                </c:pt>
                <c:pt idx="8156">
                  <c:v>65.248000000012382</c:v>
                </c:pt>
                <c:pt idx="8157">
                  <c:v>65.256000000012364</c:v>
                </c:pt>
                <c:pt idx="8158">
                  <c:v>65.264000000012388</c:v>
                </c:pt>
                <c:pt idx="8159">
                  <c:v>65.272000000012355</c:v>
                </c:pt>
                <c:pt idx="8160">
                  <c:v>65.280000000012365</c:v>
                </c:pt>
                <c:pt idx="8161">
                  <c:v>65.288000000012346</c:v>
                </c:pt>
                <c:pt idx="8162">
                  <c:v>65.296000000012356</c:v>
                </c:pt>
                <c:pt idx="8163">
                  <c:v>65.304000000012337</c:v>
                </c:pt>
                <c:pt idx="8164">
                  <c:v>65.312000000012333</c:v>
                </c:pt>
                <c:pt idx="8165">
                  <c:v>65.320000000012328</c:v>
                </c:pt>
                <c:pt idx="8166">
                  <c:v>65.32800000001231</c:v>
                </c:pt>
                <c:pt idx="8167">
                  <c:v>65.336000000012334</c:v>
                </c:pt>
                <c:pt idx="8168">
                  <c:v>65.344000000012329</c:v>
                </c:pt>
                <c:pt idx="8169">
                  <c:v>65.35200000001231</c:v>
                </c:pt>
                <c:pt idx="8170">
                  <c:v>65.360000000012306</c:v>
                </c:pt>
                <c:pt idx="8171">
                  <c:v>65.368000000012302</c:v>
                </c:pt>
                <c:pt idx="8172">
                  <c:v>65.376000000012283</c:v>
                </c:pt>
                <c:pt idx="8173">
                  <c:v>65.384000000012293</c:v>
                </c:pt>
                <c:pt idx="8174">
                  <c:v>65.392000000012303</c:v>
                </c:pt>
                <c:pt idx="8175">
                  <c:v>65.400000000012298</c:v>
                </c:pt>
                <c:pt idx="8176">
                  <c:v>65.408000000012294</c:v>
                </c:pt>
                <c:pt idx="8177">
                  <c:v>65.416000000012289</c:v>
                </c:pt>
                <c:pt idx="8178">
                  <c:v>65.424000000012285</c:v>
                </c:pt>
                <c:pt idx="8179">
                  <c:v>65.432000000012266</c:v>
                </c:pt>
                <c:pt idx="8180">
                  <c:v>65.440000000012276</c:v>
                </c:pt>
                <c:pt idx="8181">
                  <c:v>65.448000000012271</c:v>
                </c:pt>
                <c:pt idx="8182">
                  <c:v>65.456000000012267</c:v>
                </c:pt>
                <c:pt idx="8183">
                  <c:v>65.464000000012277</c:v>
                </c:pt>
                <c:pt idx="8184">
                  <c:v>65.472000000012244</c:v>
                </c:pt>
                <c:pt idx="8185">
                  <c:v>65.480000000012254</c:v>
                </c:pt>
                <c:pt idx="8186">
                  <c:v>65.488000000012235</c:v>
                </c:pt>
                <c:pt idx="8187">
                  <c:v>65.496000000012245</c:v>
                </c:pt>
                <c:pt idx="8188">
                  <c:v>65.504000000012226</c:v>
                </c:pt>
                <c:pt idx="8189">
                  <c:v>65.512000000012222</c:v>
                </c:pt>
                <c:pt idx="8190">
                  <c:v>65.520000000012217</c:v>
                </c:pt>
                <c:pt idx="8191">
                  <c:v>65.528000000012213</c:v>
                </c:pt>
                <c:pt idx="8192">
                  <c:v>65.536000000012223</c:v>
                </c:pt>
                <c:pt idx="8193">
                  <c:v>65.544000000012218</c:v>
                </c:pt>
                <c:pt idx="8194">
                  <c:v>65.5520000000122</c:v>
                </c:pt>
                <c:pt idx="8195">
                  <c:v>65.560000000012195</c:v>
                </c:pt>
                <c:pt idx="8196">
                  <c:v>65.568000000012191</c:v>
                </c:pt>
                <c:pt idx="8197">
                  <c:v>65.576000000012186</c:v>
                </c:pt>
                <c:pt idx="8198">
                  <c:v>65.584000000012196</c:v>
                </c:pt>
                <c:pt idx="8199">
                  <c:v>65.592000000012177</c:v>
                </c:pt>
                <c:pt idx="8200">
                  <c:v>65.600000000012173</c:v>
                </c:pt>
                <c:pt idx="8201">
                  <c:v>65.608000000012169</c:v>
                </c:pt>
                <c:pt idx="8202">
                  <c:v>65.616000000012164</c:v>
                </c:pt>
                <c:pt idx="8203">
                  <c:v>65.62400000001216</c:v>
                </c:pt>
                <c:pt idx="8204">
                  <c:v>65.632000000012155</c:v>
                </c:pt>
                <c:pt idx="8205">
                  <c:v>65.640000000012165</c:v>
                </c:pt>
                <c:pt idx="8206">
                  <c:v>65.648000000012146</c:v>
                </c:pt>
                <c:pt idx="8207">
                  <c:v>65.656000000012142</c:v>
                </c:pt>
                <c:pt idx="8208">
                  <c:v>65.664000000012152</c:v>
                </c:pt>
                <c:pt idx="8209">
                  <c:v>65.672000000012119</c:v>
                </c:pt>
                <c:pt idx="8210">
                  <c:v>65.680000000012129</c:v>
                </c:pt>
                <c:pt idx="8211">
                  <c:v>65.68800000001211</c:v>
                </c:pt>
                <c:pt idx="8212">
                  <c:v>65.69600000001212</c:v>
                </c:pt>
                <c:pt idx="8213">
                  <c:v>65.70400000001213</c:v>
                </c:pt>
                <c:pt idx="8214">
                  <c:v>65.712000000012125</c:v>
                </c:pt>
                <c:pt idx="8215">
                  <c:v>65.720000000012107</c:v>
                </c:pt>
                <c:pt idx="8216">
                  <c:v>65.728000000012102</c:v>
                </c:pt>
                <c:pt idx="8217">
                  <c:v>65.736000000012112</c:v>
                </c:pt>
                <c:pt idx="8218">
                  <c:v>65.744000000012107</c:v>
                </c:pt>
                <c:pt idx="8219">
                  <c:v>65.752000000012103</c:v>
                </c:pt>
                <c:pt idx="8220">
                  <c:v>65.760000000012099</c:v>
                </c:pt>
                <c:pt idx="8221">
                  <c:v>65.768000000012094</c:v>
                </c:pt>
                <c:pt idx="8222">
                  <c:v>65.776000000012075</c:v>
                </c:pt>
                <c:pt idx="8223">
                  <c:v>65.784000000012085</c:v>
                </c:pt>
                <c:pt idx="8224">
                  <c:v>65.792000000012067</c:v>
                </c:pt>
                <c:pt idx="8225">
                  <c:v>65.800000000012062</c:v>
                </c:pt>
                <c:pt idx="8226">
                  <c:v>65.808000000012072</c:v>
                </c:pt>
                <c:pt idx="8227">
                  <c:v>65.816000000012068</c:v>
                </c:pt>
                <c:pt idx="8228">
                  <c:v>65.824000000012063</c:v>
                </c:pt>
                <c:pt idx="8229">
                  <c:v>65.832000000012044</c:v>
                </c:pt>
                <c:pt idx="8230">
                  <c:v>65.840000000012054</c:v>
                </c:pt>
                <c:pt idx="8231">
                  <c:v>65.848000000012021</c:v>
                </c:pt>
                <c:pt idx="8232">
                  <c:v>65.856000000012017</c:v>
                </c:pt>
                <c:pt idx="8233">
                  <c:v>65.864000000012027</c:v>
                </c:pt>
                <c:pt idx="8234">
                  <c:v>65.872000000012008</c:v>
                </c:pt>
                <c:pt idx="8235">
                  <c:v>65.880000000012004</c:v>
                </c:pt>
                <c:pt idx="8236">
                  <c:v>65.888000000011985</c:v>
                </c:pt>
                <c:pt idx="8237">
                  <c:v>65.896000000011981</c:v>
                </c:pt>
                <c:pt idx="8238">
                  <c:v>65.90400000001199</c:v>
                </c:pt>
                <c:pt idx="8239">
                  <c:v>65.912000000011986</c:v>
                </c:pt>
                <c:pt idx="8240">
                  <c:v>65.920000000011981</c:v>
                </c:pt>
                <c:pt idx="8241">
                  <c:v>65.928000000011963</c:v>
                </c:pt>
                <c:pt idx="8242">
                  <c:v>65.936000000011973</c:v>
                </c:pt>
                <c:pt idx="8243">
                  <c:v>65.944000000011982</c:v>
                </c:pt>
                <c:pt idx="8244">
                  <c:v>65.95200000001195</c:v>
                </c:pt>
                <c:pt idx="8245">
                  <c:v>65.960000000011973</c:v>
                </c:pt>
                <c:pt idx="8246">
                  <c:v>65.968000000011955</c:v>
                </c:pt>
                <c:pt idx="8247">
                  <c:v>65.97600000001195</c:v>
                </c:pt>
                <c:pt idx="8248">
                  <c:v>65.984000000011946</c:v>
                </c:pt>
                <c:pt idx="8249">
                  <c:v>65.992000000011942</c:v>
                </c:pt>
                <c:pt idx="8250">
                  <c:v>66.000000000011923</c:v>
                </c:pt>
                <c:pt idx="8251">
                  <c:v>66.008000000011918</c:v>
                </c:pt>
                <c:pt idx="8252">
                  <c:v>66.016000000011928</c:v>
                </c:pt>
                <c:pt idx="8253">
                  <c:v>66.02400000001191</c:v>
                </c:pt>
                <c:pt idx="8254">
                  <c:v>66.032000000011919</c:v>
                </c:pt>
                <c:pt idx="8255">
                  <c:v>66.040000000011915</c:v>
                </c:pt>
                <c:pt idx="8256">
                  <c:v>66.048000000011911</c:v>
                </c:pt>
                <c:pt idx="8257">
                  <c:v>66.056000000011892</c:v>
                </c:pt>
                <c:pt idx="8258">
                  <c:v>66.064000000011902</c:v>
                </c:pt>
                <c:pt idx="8259">
                  <c:v>66.072000000011869</c:v>
                </c:pt>
                <c:pt idx="8260">
                  <c:v>66.080000000011879</c:v>
                </c:pt>
                <c:pt idx="8261">
                  <c:v>66.088000000011888</c:v>
                </c:pt>
                <c:pt idx="8262">
                  <c:v>66.096000000011884</c:v>
                </c:pt>
                <c:pt idx="8263">
                  <c:v>66.104000000011879</c:v>
                </c:pt>
                <c:pt idx="8264">
                  <c:v>66.112000000011861</c:v>
                </c:pt>
                <c:pt idx="8265">
                  <c:v>66.120000000011856</c:v>
                </c:pt>
                <c:pt idx="8266">
                  <c:v>66.128000000011838</c:v>
                </c:pt>
                <c:pt idx="8267">
                  <c:v>66.136000000011848</c:v>
                </c:pt>
                <c:pt idx="8268">
                  <c:v>66.144000000011857</c:v>
                </c:pt>
                <c:pt idx="8269">
                  <c:v>66.152000000011839</c:v>
                </c:pt>
                <c:pt idx="8270">
                  <c:v>66.160000000011848</c:v>
                </c:pt>
                <c:pt idx="8271">
                  <c:v>66.16800000001183</c:v>
                </c:pt>
                <c:pt idx="8272">
                  <c:v>66.176000000011825</c:v>
                </c:pt>
                <c:pt idx="8273">
                  <c:v>66.184000000011821</c:v>
                </c:pt>
                <c:pt idx="8274">
                  <c:v>66.192000000011816</c:v>
                </c:pt>
                <c:pt idx="8275">
                  <c:v>66.200000000011812</c:v>
                </c:pt>
                <c:pt idx="8276">
                  <c:v>66.208000000011808</c:v>
                </c:pt>
                <c:pt idx="8277">
                  <c:v>66.216000000011817</c:v>
                </c:pt>
                <c:pt idx="8278">
                  <c:v>66.224000000011813</c:v>
                </c:pt>
                <c:pt idx="8279">
                  <c:v>66.232000000011809</c:v>
                </c:pt>
                <c:pt idx="8280">
                  <c:v>66.240000000011804</c:v>
                </c:pt>
                <c:pt idx="8281">
                  <c:v>66.2480000000118</c:v>
                </c:pt>
                <c:pt idx="8282">
                  <c:v>66.256000000011781</c:v>
                </c:pt>
                <c:pt idx="8283">
                  <c:v>66.264000000011791</c:v>
                </c:pt>
                <c:pt idx="8284">
                  <c:v>66.272000000011772</c:v>
                </c:pt>
                <c:pt idx="8285">
                  <c:v>66.280000000011782</c:v>
                </c:pt>
                <c:pt idx="8286">
                  <c:v>66.288000000011778</c:v>
                </c:pt>
                <c:pt idx="8287">
                  <c:v>66.296000000011773</c:v>
                </c:pt>
                <c:pt idx="8288">
                  <c:v>66.304000000011769</c:v>
                </c:pt>
                <c:pt idx="8289">
                  <c:v>66.31200000001175</c:v>
                </c:pt>
                <c:pt idx="8290">
                  <c:v>66.320000000011746</c:v>
                </c:pt>
                <c:pt idx="8291">
                  <c:v>66.328000000011741</c:v>
                </c:pt>
                <c:pt idx="8292">
                  <c:v>66.336000000011751</c:v>
                </c:pt>
                <c:pt idx="8293">
                  <c:v>66.344000000011746</c:v>
                </c:pt>
                <c:pt idx="8294">
                  <c:v>66.352000000011728</c:v>
                </c:pt>
                <c:pt idx="8295">
                  <c:v>66.360000000011738</c:v>
                </c:pt>
                <c:pt idx="8296">
                  <c:v>66.368000000011719</c:v>
                </c:pt>
                <c:pt idx="8297">
                  <c:v>66.376000000011715</c:v>
                </c:pt>
                <c:pt idx="8298">
                  <c:v>66.38400000001171</c:v>
                </c:pt>
                <c:pt idx="8299">
                  <c:v>66.392000000011706</c:v>
                </c:pt>
                <c:pt idx="8300">
                  <c:v>66.400000000011715</c:v>
                </c:pt>
                <c:pt idx="8301">
                  <c:v>66.408000000011711</c:v>
                </c:pt>
                <c:pt idx="8302">
                  <c:v>66.416000000011707</c:v>
                </c:pt>
                <c:pt idx="8303">
                  <c:v>66.424000000011702</c:v>
                </c:pt>
                <c:pt idx="8304">
                  <c:v>66.432000000011698</c:v>
                </c:pt>
                <c:pt idx="8305">
                  <c:v>66.440000000011693</c:v>
                </c:pt>
                <c:pt idx="8306">
                  <c:v>66.448000000011703</c:v>
                </c:pt>
                <c:pt idx="8307">
                  <c:v>66.456000000011684</c:v>
                </c:pt>
                <c:pt idx="8308">
                  <c:v>66.464000000011694</c:v>
                </c:pt>
                <c:pt idx="8309">
                  <c:v>66.472000000011661</c:v>
                </c:pt>
                <c:pt idx="8310">
                  <c:v>66.480000000011671</c:v>
                </c:pt>
                <c:pt idx="8311">
                  <c:v>66.488000000011652</c:v>
                </c:pt>
                <c:pt idx="8312">
                  <c:v>66.496000000011662</c:v>
                </c:pt>
                <c:pt idx="8313">
                  <c:v>66.504000000011672</c:v>
                </c:pt>
                <c:pt idx="8314">
                  <c:v>66.512000000011653</c:v>
                </c:pt>
                <c:pt idx="8315">
                  <c:v>66.520000000011649</c:v>
                </c:pt>
                <c:pt idx="8316">
                  <c:v>66.52800000001163</c:v>
                </c:pt>
                <c:pt idx="8317">
                  <c:v>66.53600000001164</c:v>
                </c:pt>
                <c:pt idx="8318">
                  <c:v>66.544000000011636</c:v>
                </c:pt>
                <c:pt idx="8319">
                  <c:v>66.552000000011617</c:v>
                </c:pt>
                <c:pt idx="8320">
                  <c:v>66.560000000011613</c:v>
                </c:pt>
                <c:pt idx="8321">
                  <c:v>66.568000000011608</c:v>
                </c:pt>
                <c:pt idx="8322">
                  <c:v>66.576000000011618</c:v>
                </c:pt>
                <c:pt idx="8323">
                  <c:v>66.584000000011613</c:v>
                </c:pt>
                <c:pt idx="8324">
                  <c:v>66.592000000011609</c:v>
                </c:pt>
                <c:pt idx="8325">
                  <c:v>66.60000000001159</c:v>
                </c:pt>
                <c:pt idx="8326">
                  <c:v>66.608000000011586</c:v>
                </c:pt>
                <c:pt idx="8327">
                  <c:v>66.616000000011582</c:v>
                </c:pt>
                <c:pt idx="8328">
                  <c:v>66.624000000011577</c:v>
                </c:pt>
                <c:pt idx="8329">
                  <c:v>66.632000000011573</c:v>
                </c:pt>
                <c:pt idx="8330">
                  <c:v>66.640000000011582</c:v>
                </c:pt>
                <c:pt idx="8331">
                  <c:v>66.648000000011578</c:v>
                </c:pt>
                <c:pt idx="8332">
                  <c:v>66.656000000011559</c:v>
                </c:pt>
                <c:pt idx="8333">
                  <c:v>66.664000000011555</c:v>
                </c:pt>
                <c:pt idx="8334">
                  <c:v>66.672000000011536</c:v>
                </c:pt>
                <c:pt idx="8335">
                  <c:v>66.680000000011532</c:v>
                </c:pt>
                <c:pt idx="8336">
                  <c:v>66.688000000011527</c:v>
                </c:pt>
                <c:pt idx="8337">
                  <c:v>66.696000000011523</c:v>
                </c:pt>
                <c:pt idx="8338">
                  <c:v>66.704000000011533</c:v>
                </c:pt>
                <c:pt idx="8339">
                  <c:v>66.712000000011528</c:v>
                </c:pt>
                <c:pt idx="8340">
                  <c:v>66.72000000001151</c:v>
                </c:pt>
                <c:pt idx="8341">
                  <c:v>66.728000000011519</c:v>
                </c:pt>
                <c:pt idx="8342">
                  <c:v>66.736000000011515</c:v>
                </c:pt>
                <c:pt idx="8343">
                  <c:v>66.744000000011525</c:v>
                </c:pt>
                <c:pt idx="8344">
                  <c:v>66.752000000011492</c:v>
                </c:pt>
                <c:pt idx="8345">
                  <c:v>66.760000000011502</c:v>
                </c:pt>
                <c:pt idx="8346">
                  <c:v>66.768000000011483</c:v>
                </c:pt>
                <c:pt idx="8347">
                  <c:v>66.776000000011479</c:v>
                </c:pt>
                <c:pt idx="8348">
                  <c:v>66.784000000011503</c:v>
                </c:pt>
                <c:pt idx="8349">
                  <c:v>66.792000000011484</c:v>
                </c:pt>
                <c:pt idx="8350">
                  <c:v>66.80000000001148</c:v>
                </c:pt>
                <c:pt idx="8351">
                  <c:v>66.808000000011461</c:v>
                </c:pt>
                <c:pt idx="8352">
                  <c:v>66.816000000011471</c:v>
                </c:pt>
                <c:pt idx="8353">
                  <c:v>66.824000000011452</c:v>
                </c:pt>
                <c:pt idx="8354">
                  <c:v>66.832000000011448</c:v>
                </c:pt>
                <c:pt idx="8355">
                  <c:v>66.840000000011457</c:v>
                </c:pt>
                <c:pt idx="8356">
                  <c:v>66.848000000011453</c:v>
                </c:pt>
                <c:pt idx="8357">
                  <c:v>66.856000000011448</c:v>
                </c:pt>
                <c:pt idx="8358">
                  <c:v>66.864000000011444</c:v>
                </c:pt>
                <c:pt idx="8359">
                  <c:v>66.872000000011425</c:v>
                </c:pt>
                <c:pt idx="8360">
                  <c:v>66.880000000011421</c:v>
                </c:pt>
                <c:pt idx="8361">
                  <c:v>66.888000000011417</c:v>
                </c:pt>
                <c:pt idx="8362">
                  <c:v>66.896000000011412</c:v>
                </c:pt>
                <c:pt idx="8363">
                  <c:v>66.904000000011422</c:v>
                </c:pt>
                <c:pt idx="8364">
                  <c:v>66.912000000011417</c:v>
                </c:pt>
                <c:pt idx="8365">
                  <c:v>66.920000000011413</c:v>
                </c:pt>
                <c:pt idx="8366">
                  <c:v>66.928000000011409</c:v>
                </c:pt>
                <c:pt idx="8367">
                  <c:v>66.936000000011404</c:v>
                </c:pt>
                <c:pt idx="8368">
                  <c:v>66.944000000011414</c:v>
                </c:pt>
                <c:pt idx="8369">
                  <c:v>66.952000000011381</c:v>
                </c:pt>
                <c:pt idx="8370">
                  <c:v>66.960000000011391</c:v>
                </c:pt>
                <c:pt idx="8371">
                  <c:v>66.968000000011386</c:v>
                </c:pt>
                <c:pt idx="8372">
                  <c:v>66.976000000011382</c:v>
                </c:pt>
                <c:pt idx="8373">
                  <c:v>66.984000000011392</c:v>
                </c:pt>
                <c:pt idx="8374">
                  <c:v>66.992000000011373</c:v>
                </c:pt>
                <c:pt idx="8375">
                  <c:v>67.000000000011369</c:v>
                </c:pt>
                <c:pt idx="8376">
                  <c:v>67.00800000001135</c:v>
                </c:pt>
                <c:pt idx="8377">
                  <c:v>67.01600000001136</c:v>
                </c:pt>
                <c:pt idx="8378">
                  <c:v>67.024000000011355</c:v>
                </c:pt>
                <c:pt idx="8379">
                  <c:v>67.032000000011351</c:v>
                </c:pt>
                <c:pt idx="8380">
                  <c:v>67.040000000011347</c:v>
                </c:pt>
                <c:pt idx="8381">
                  <c:v>67.048000000011342</c:v>
                </c:pt>
                <c:pt idx="8382">
                  <c:v>67.056000000011338</c:v>
                </c:pt>
                <c:pt idx="8383">
                  <c:v>67.064000000011333</c:v>
                </c:pt>
                <c:pt idx="8384">
                  <c:v>67.072000000011315</c:v>
                </c:pt>
                <c:pt idx="8385">
                  <c:v>67.08000000001131</c:v>
                </c:pt>
                <c:pt idx="8386">
                  <c:v>67.088000000011306</c:v>
                </c:pt>
                <c:pt idx="8387">
                  <c:v>67.096000000011315</c:v>
                </c:pt>
                <c:pt idx="8388">
                  <c:v>67.104000000011311</c:v>
                </c:pt>
                <c:pt idx="8389">
                  <c:v>67.112000000011292</c:v>
                </c:pt>
                <c:pt idx="8390">
                  <c:v>67.120000000011288</c:v>
                </c:pt>
                <c:pt idx="8391">
                  <c:v>67.128000000011284</c:v>
                </c:pt>
                <c:pt idx="8392">
                  <c:v>67.136000000011279</c:v>
                </c:pt>
                <c:pt idx="8393">
                  <c:v>67.144000000011303</c:v>
                </c:pt>
                <c:pt idx="8394">
                  <c:v>67.15200000001127</c:v>
                </c:pt>
                <c:pt idx="8395">
                  <c:v>67.16000000001128</c:v>
                </c:pt>
                <c:pt idx="8396">
                  <c:v>67.168000000011261</c:v>
                </c:pt>
                <c:pt idx="8397">
                  <c:v>67.176000000011257</c:v>
                </c:pt>
                <c:pt idx="8398">
                  <c:v>67.184000000011252</c:v>
                </c:pt>
                <c:pt idx="8399">
                  <c:v>67.192000000011248</c:v>
                </c:pt>
                <c:pt idx="8400">
                  <c:v>67.200000000011272</c:v>
                </c:pt>
                <c:pt idx="8401">
                  <c:v>67.208000000011253</c:v>
                </c:pt>
                <c:pt idx="8402">
                  <c:v>67.216000000011263</c:v>
                </c:pt>
                <c:pt idx="8403">
                  <c:v>67.224000000011245</c:v>
                </c:pt>
                <c:pt idx="8404">
                  <c:v>67.23200000001124</c:v>
                </c:pt>
                <c:pt idx="8405">
                  <c:v>67.240000000011236</c:v>
                </c:pt>
                <c:pt idx="8406">
                  <c:v>67.248000000011231</c:v>
                </c:pt>
                <c:pt idx="8407">
                  <c:v>67.256000000011213</c:v>
                </c:pt>
                <c:pt idx="8408">
                  <c:v>67.264000000011222</c:v>
                </c:pt>
                <c:pt idx="8409">
                  <c:v>67.272000000011218</c:v>
                </c:pt>
                <c:pt idx="8410">
                  <c:v>67.280000000011214</c:v>
                </c:pt>
                <c:pt idx="8411">
                  <c:v>67.288000000011209</c:v>
                </c:pt>
                <c:pt idx="8412">
                  <c:v>67.296000000011205</c:v>
                </c:pt>
                <c:pt idx="8413">
                  <c:v>67.3040000000112</c:v>
                </c:pt>
                <c:pt idx="8414">
                  <c:v>67.312000000011182</c:v>
                </c:pt>
                <c:pt idx="8415">
                  <c:v>67.320000000011177</c:v>
                </c:pt>
                <c:pt idx="8416">
                  <c:v>67.328000000011173</c:v>
                </c:pt>
                <c:pt idx="8417">
                  <c:v>67.336000000011182</c:v>
                </c:pt>
                <c:pt idx="8418">
                  <c:v>67.344000000011192</c:v>
                </c:pt>
                <c:pt idx="8419">
                  <c:v>67.352000000011159</c:v>
                </c:pt>
                <c:pt idx="8420">
                  <c:v>67.360000000011169</c:v>
                </c:pt>
                <c:pt idx="8421">
                  <c:v>67.368000000011151</c:v>
                </c:pt>
                <c:pt idx="8422">
                  <c:v>67.376000000011146</c:v>
                </c:pt>
                <c:pt idx="8423">
                  <c:v>67.384000000011156</c:v>
                </c:pt>
                <c:pt idx="8424">
                  <c:v>67.392000000011151</c:v>
                </c:pt>
                <c:pt idx="8425">
                  <c:v>67.400000000011147</c:v>
                </c:pt>
                <c:pt idx="8426">
                  <c:v>67.408000000011143</c:v>
                </c:pt>
                <c:pt idx="8427">
                  <c:v>67.416000000011152</c:v>
                </c:pt>
                <c:pt idx="8428">
                  <c:v>67.424000000011134</c:v>
                </c:pt>
                <c:pt idx="8429">
                  <c:v>67.432000000011129</c:v>
                </c:pt>
                <c:pt idx="8430">
                  <c:v>67.440000000011125</c:v>
                </c:pt>
                <c:pt idx="8431">
                  <c:v>67.44800000001112</c:v>
                </c:pt>
                <c:pt idx="8432">
                  <c:v>67.456000000011116</c:v>
                </c:pt>
                <c:pt idx="8433">
                  <c:v>67.464000000011126</c:v>
                </c:pt>
                <c:pt idx="8434">
                  <c:v>67.472000000011093</c:v>
                </c:pt>
                <c:pt idx="8435">
                  <c:v>67.480000000011103</c:v>
                </c:pt>
                <c:pt idx="8436">
                  <c:v>67.488000000011098</c:v>
                </c:pt>
                <c:pt idx="8437">
                  <c:v>67.496000000011094</c:v>
                </c:pt>
                <c:pt idx="8438">
                  <c:v>67.504000000011104</c:v>
                </c:pt>
                <c:pt idx="8439">
                  <c:v>67.512000000011085</c:v>
                </c:pt>
                <c:pt idx="8440">
                  <c:v>67.52000000001108</c:v>
                </c:pt>
                <c:pt idx="8441">
                  <c:v>67.528000000011062</c:v>
                </c:pt>
                <c:pt idx="8442">
                  <c:v>67.536000000011072</c:v>
                </c:pt>
                <c:pt idx="8443">
                  <c:v>67.544000000011067</c:v>
                </c:pt>
                <c:pt idx="8444">
                  <c:v>67.552000000011049</c:v>
                </c:pt>
                <c:pt idx="8445">
                  <c:v>67.560000000011073</c:v>
                </c:pt>
                <c:pt idx="8446">
                  <c:v>67.568000000011054</c:v>
                </c:pt>
                <c:pt idx="8447">
                  <c:v>67.576000000011049</c:v>
                </c:pt>
                <c:pt idx="8448">
                  <c:v>67.584000000011045</c:v>
                </c:pt>
                <c:pt idx="8449">
                  <c:v>67.592000000011041</c:v>
                </c:pt>
                <c:pt idx="8450">
                  <c:v>67.600000000011022</c:v>
                </c:pt>
                <c:pt idx="8451">
                  <c:v>67.608000000011018</c:v>
                </c:pt>
                <c:pt idx="8452">
                  <c:v>67.616000000011013</c:v>
                </c:pt>
                <c:pt idx="8453">
                  <c:v>67.624000000011009</c:v>
                </c:pt>
                <c:pt idx="8454">
                  <c:v>67.632000000011018</c:v>
                </c:pt>
                <c:pt idx="8455">
                  <c:v>67.640000000011014</c:v>
                </c:pt>
                <c:pt idx="8456">
                  <c:v>67.64800000001101</c:v>
                </c:pt>
                <c:pt idx="8457">
                  <c:v>67.656000000010991</c:v>
                </c:pt>
                <c:pt idx="8458">
                  <c:v>67.664000000011001</c:v>
                </c:pt>
                <c:pt idx="8459">
                  <c:v>67.672000000010968</c:v>
                </c:pt>
                <c:pt idx="8460">
                  <c:v>67.680000000010978</c:v>
                </c:pt>
                <c:pt idx="8461">
                  <c:v>67.688000000010973</c:v>
                </c:pt>
                <c:pt idx="8462">
                  <c:v>67.696000000010983</c:v>
                </c:pt>
                <c:pt idx="8463">
                  <c:v>67.704000000010993</c:v>
                </c:pt>
                <c:pt idx="8464">
                  <c:v>67.712000000010974</c:v>
                </c:pt>
                <c:pt idx="8465">
                  <c:v>67.72000000001097</c:v>
                </c:pt>
                <c:pt idx="8466">
                  <c:v>67.728000000010951</c:v>
                </c:pt>
                <c:pt idx="8467">
                  <c:v>67.736000000010961</c:v>
                </c:pt>
                <c:pt idx="8468">
                  <c:v>67.744000000010971</c:v>
                </c:pt>
                <c:pt idx="8469">
                  <c:v>67.752000000010938</c:v>
                </c:pt>
                <c:pt idx="8470">
                  <c:v>67.760000000010933</c:v>
                </c:pt>
                <c:pt idx="8471">
                  <c:v>67.768000000010929</c:v>
                </c:pt>
                <c:pt idx="8472">
                  <c:v>67.77600000001091</c:v>
                </c:pt>
                <c:pt idx="8473">
                  <c:v>67.78400000001092</c:v>
                </c:pt>
                <c:pt idx="8474">
                  <c:v>67.792000000010916</c:v>
                </c:pt>
                <c:pt idx="8475">
                  <c:v>67.800000000010911</c:v>
                </c:pt>
                <c:pt idx="8476">
                  <c:v>67.808000000010892</c:v>
                </c:pt>
                <c:pt idx="8477">
                  <c:v>67.816000000010902</c:v>
                </c:pt>
                <c:pt idx="8478">
                  <c:v>67.824000000010898</c:v>
                </c:pt>
                <c:pt idx="8479">
                  <c:v>67.832000000010879</c:v>
                </c:pt>
                <c:pt idx="8480">
                  <c:v>67.840000000010903</c:v>
                </c:pt>
                <c:pt idx="8481">
                  <c:v>67.848000000010884</c:v>
                </c:pt>
                <c:pt idx="8482">
                  <c:v>67.85600000001088</c:v>
                </c:pt>
                <c:pt idx="8483">
                  <c:v>67.864000000010876</c:v>
                </c:pt>
                <c:pt idx="8484">
                  <c:v>67.872000000010857</c:v>
                </c:pt>
                <c:pt idx="8485">
                  <c:v>67.880000000010853</c:v>
                </c:pt>
                <c:pt idx="8486">
                  <c:v>67.888000000010848</c:v>
                </c:pt>
                <c:pt idx="8487">
                  <c:v>67.896000000010872</c:v>
                </c:pt>
                <c:pt idx="8488">
                  <c:v>67.904000000010868</c:v>
                </c:pt>
                <c:pt idx="8489">
                  <c:v>67.912000000010863</c:v>
                </c:pt>
                <c:pt idx="8490">
                  <c:v>67.920000000010845</c:v>
                </c:pt>
                <c:pt idx="8491">
                  <c:v>67.92800000001084</c:v>
                </c:pt>
                <c:pt idx="8492">
                  <c:v>67.936000000010836</c:v>
                </c:pt>
                <c:pt idx="8493">
                  <c:v>67.944000000010845</c:v>
                </c:pt>
                <c:pt idx="8494">
                  <c:v>67.952000000010813</c:v>
                </c:pt>
                <c:pt idx="8495">
                  <c:v>67.960000000010822</c:v>
                </c:pt>
                <c:pt idx="8496">
                  <c:v>67.968000000010832</c:v>
                </c:pt>
                <c:pt idx="8497">
                  <c:v>67.976000000010814</c:v>
                </c:pt>
                <c:pt idx="8498">
                  <c:v>67.984000000010823</c:v>
                </c:pt>
                <c:pt idx="8499">
                  <c:v>67.992000000010805</c:v>
                </c:pt>
                <c:pt idx="8500">
                  <c:v>68.0000000000108</c:v>
                </c:pt>
                <c:pt idx="8501">
                  <c:v>68.008000000010782</c:v>
                </c:pt>
                <c:pt idx="8502">
                  <c:v>68.016000000010791</c:v>
                </c:pt>
                <c:pt idx="8503">
                  <c:v>68.024000000010787</c:v>
                </c:pt>
                <c:pt idx="8504">
                  <c:v>68.032000000010783</c:v>
                </c:pt>
                <c:pt idx="8505">
                  <c:v>68.040000000010792</c:v>
                </c:pt>
                <c:pt idx="8506">
                  <c:v>68.048000000010774</c:v>
                </c:pt>
                <c:pt idx="8507">
                  <c:v>68.056000000010769</c:v>
                </c:pt>
                <c:pt idx="8508">
                  <c:v>68.064000000010765</c:v>
                </c:pt>
                <c:pt idx="8509">
                  <c:v>68.072000000010746</c:v>
                </c:pt>
                <c:pt idx="8510">
                  <c:v>68.080000000010756</c:v>
                </c:pt>
                <c:pt idx="8511">
                  <c:v>68.088000000010751</c:v>
                </c:pt>
                <c:pt idx="8512">
                  <c:v>68.096000000010747</c:v>
                </c:pt>
                <c:pt idx="8513">
                  <c:v>68.104000000010743</c:v>
                </c:pt>
                <c:pt idx="8514">
                  <c:v>68.112000000010738</c:v>
                </c:pt>
                <c:pt idx="8515">
                  <c:v>68.12000000001072</c:v>
                </c:pt>
                <c:pt idx="8516">
                  <c:v>68.128000000010715</c:v>
                </c:pt>
                <c:pt idx="8517">
                  <c:v>68.136000000010711</c:v>
                </c:pt>
                <c:pt idx="8518">
                  <c:v>68.14400000001072</c:v>
                </c:pt>
                <c:pt idx="8519">
                  <c:v>68.152000000010702</c:v>
                </c:pt>
                <c:pt idx="8520">
                  <c:v>68.160000000010712</c:v>
                </c:pt>
                <c:pt idx="8521">
                  <c:v>68.168000000010693</c:v>
                </c:pt>
                <c:pt idx="8522">
                  <c:v>68.176000000010688</c:v>
                </c:pt>
                <c:pt idx="8523">
                  <c:v>68.184000000010698</c:v>
                </c:pt>
                <c:pt idx="8524">
                  <c:v>68.19200000001068</c:v>
                </c:pt>
                <c:pt idx="8525">
                  <c:v>68.200000000010704</c:v>
                </c:pt>
                <c:pt idx="8526">
                  <c:v>68.208000000010685</c:v>
                </c:pt>
                <c:pt idx="8527">
                  <c:v>68.216000000010695</c:v>
                </c:pt>
                <c:pt idx="8528">
                  <c:v>68.224000000010676</c:v>
                </c:pt>
                <c:pt idx="8529">
                  <c:v>68.232000000010672</c:v>
                </c:pt>
                <c:pt idx="8530">
                  <c:v>68.240000000010667</c:v>
                </c:pt>
                <c:pt idx="8531">
                  <c:v>68.248000000010663</c:v>
                </c:pt>
                <c:pt idx="8532">
                  <c:v>68.256000000010673</c:v>
                </c:pt>
                <c:pt idx="8533">
                  <c:v>68.264000000010668</c:v>
                </c:pt>
                <c:pt idx="8534">
                  <c:v>68.27200000001065</c:v>
                </c:pt>
                <c:pt idx="8535">
                  <c:v>68.280000000010645</c:v>
                </c:pt>
                <c:pt idx="8536">
                  <c:v>68.288000000010641</c:v>
                </c:pt>
                <c:pt idx="8537">
                  <c:v>68.296000000010636</c:v>
                </c:pt>
                <c:pt idx="8538">
                  <c:v>68.304000000010632</c:v>
                </c:pt>
                <c:pt idx="8539">
                  <c:v>68.312000000010613</c:v>
                </c:pt>
                <c:pt idx="8540">
                  <c:v>68.320000000010609</c:v>
                </c:pt>
                <c:pt idx="8541">
                  <c:v>68.328000000010618</c:v>
                </c:pt>
                <c:pt idx="8542">
                  <c:v>68.336000000010614</c:v>
                </c:pt>
                <c:pt idx="8543">
                  <c:v>68.344000000010624</c:v>
                </c:pt>
                <c:pt idx="8544">
                  <c:v>68.352000000010591</c:v>
                </c:pt>
                <c:pt idx="8545">
                  <c:v>68.360000000010601</c:v>
                </c:pt>
                <c:pt idx="8546">
                  <c:v>68.368000000010582</c:v>
                </c:pt>
                <c:pt idx="8547">
                  <c:v>68.376000000010578</c:v>
                </c:pt>
                <c:pt idx="8548">
                  <c:v>68.384000000010587</c:v>
                </c:pt>
                <c:pt idx="8549">
                  <c:v>68.392000000010583</c:v>
                </c:pt>
                <c:pt idx="8550">
                  <c:v>68.400000000010593</c:v>
                </c:pt>
                <c:pt idx="8551">
                  <c:v>68.408000000010574</c:v>
                </c:pt>
                <c:pt idx="8552">
                  <c:v>68.416000000010584</c:v>
                </c:pt>
                <c:pt idx="8553">
                  <c:v>68.424000000010565</c:v>
                </c:pt>
                <c:pt idx="8554">
                  <c:v>68.432000000010561</c:v>
                </c:pt>
                <c:pt idx="8555">
                  <c:v>68.440000000010571</c:v>
                </c:pt>
                <c:pt idx="8556">
                  <c:v>68.448000000010566</c:v>
                </c:pt>
                <c:pt idx="8557">
                  <c:v>68.456000000010562</c:v>
                </c:pt>
                <c:pt idx="8558">
                  <c:v>68.464000000010557</c:v>
                </c:pt>
                <c:pt idx="8559">
                  <c:v>68.472000000010539</c:v>
                </c:pt>
                <c:pt idx="8560">
                  <c:v>68.480000000010534</c:v>
                </c:pt>
                <c:pt idx="8561">
                  <c:v>68.48800000001053</c:v>
                </c:pt>
                <c:pt idx="8562">
                  <c:v>68.496000000010525</c:v>
                </c:pt>
                <c:pt idx="8563">
                  <c:v>68.504000000010521</c:v>
                </c:pt>
                <c:pt idx="8564">
                  <c:v>68.512000000010516</c:v>
                </c:pt>
                <c:pt idx="8565">
                  <c:v>68.520000000010512</c:v>
                </c:pt>
                <c:pt idx="8566">
                  <c:v>68.528000000010508</c:v>
                </c:pt>
                <c:pt idx="8567">
                  <c:v>68.536000000010503</c:v>
                </c:pt>
                <c:pt idx="8568">
                  <c:v>68.544000000010513</c:v>
                </c:pt>
                <c:pt idx="8569">
                  <c:v>68.55200000001048</c:v>
                </c:pt>
                <c:pt idx="8570">
                  <c:v>68.56000000001049</c:v>
                </c:pt>
                <c:pt idx="8571">
                  <c:v>68.568000000010485</c:v>
                </c:pt>
                <c:pt idx="8572">
                  <c:v>68.576000000010481</c:v>
                </c:pt>
                <c:pt idx="8573">
                  <c:v>68.584000000010477</c:v>
                </c:pt>
                <c:pt idx="8574">
                  <c:v>68.592000000010472</c:v>
                </c:pt>
                <c:pt idx="8575">
                  <c:v>68.600000000010468</c:v>
                </c:pt>
                <c:pt idx="8576">
                  <c:v>68.608000000010449</c:v>
                </c:pt>
                <c:pt idx="8577">
                  <c:v>68.616000000010473</c:v>
                </c:pt>
                <c:pt idx="8578">
                  <c:v>68.624000000010454</c:v>
                </c:pt>
                <c:pt idx="8579">
                  <c:v>68.63200000001045</c:v>
                </c:pt>
                <c:pt idx="8580">
                  <c:v>68.640000000010446</c:v>
                </c:pt>
                <c:pt idx="8581">
                  <c:v>68.648000000010441</c:v>
                </c:pt>
                <c:pt idx="8582">
                  <c:v>68.656000000010422</c:v>
                </c:pt>
                <c:pt idx="8583">
                  <c:v>68.664000000010432</c:v>
                </c:pt>
                <c:pt idx="8584">
                  <c:v>68.672000000010414</c:v>
                </c:pt>
                <c:pt idx="8585">
                  <c:v>68.680000000010409</c:v>
                </c:pt>
                <c:pt idx="8586">
                  <c:v>68.688000000010419</c:v>
                </c:pt>
                <c:pt idx="8587">
                  <c:v>68.696000000010415</c:v>
                </c:pt>
                <c:pt idx="8588">
                  <c:v>68.704000000010424</c:v>
                </c:pt>
                <c:pt idx="8589">
                  <c:v>68.712000000010406</c:v>
                </c:pt>
                <c:pt idx="8590">
                  <c:v>68.720000000010401</c:v>
                </c:pt>
                <c:pt idx="8591">
                  <c:v>68.728000000010383</c:v>
                </c:pt>
                <c:pt idx="8592">
                  <c:v>68.736000000010392</c:v>
                </c:pt>
                <c:pt idx="8593">
                  <c:v>68.744000000010416</c:v>
                </c:pt>
                <c:pt idx="8594">
                  <c:v>68.752000000010383</c:v>
                </c:pt>
                <c:pt idx="8595">
                  <c:v>68.760000000010393</c:v>
                </c:pt>
                <c:pt idx="8596">
                  <c:v>68.768000000010375</c:v>
                </c:pt>
                <c:pt idx="8597">
                  <c:v>68.77600000001037</c:v>
                </c:pt>
                <c:pt idx="8598">
                  <c:v>68.784000000010366</c:v>
                </c:pt>
                <c:pt idx="8599">
                  <c:v>68.792000000010361</c:v>
                </c:pt>
                <c:pt idx="8600">
                  <c:v>68.800000000010357</c:v>
                </c:pt>
                <c:pt idx="8601">
                  <c:v>68.808000000010352</c:v>
                </c:pt>
                <c:pt idx="8602">
                  <c:v>68.816000000010362</c:v>
                </c:pt>
                <c:pt idx="8603">
                  <c:v>68.824000000010344</c:v>
                </c:pt>
                <c:pt idx="8604">
                  <c:v>68.832000000010339</c:v>
                </c:pt>
                <c:pt idx="8605">
                  <c:v>68.840000000010335</c:v>
                </c:pt>
                <c:pt idx="8606">
                  <c:v>68.84800000001033</c:v>
                </c:pt>
                <c:pt idx="8607">
                  <c:v>68.856000000010312</c:v>
                </c:pt>
                <c:pt idx="8608">
                  <c:v>68.864000000010321</c:v>
                </c:pt>
                <c:pt idx="8609">
                  <c:v>68.872000000010303</c:v>
                </c:pt>
                <c:pt idx="8610">
                  <c:v>68.880000000010313</c:v>
                </c:pt>
                <c:pt idx="8611">
                  <c:v>68.888000000010308</c:v>
                </c:pt>
                <c:pt idx="8612">
                  <c:v>68.896000000010304</c:v>
                </c:pt>
                <c:pt idx="8613">
                  <c:v>68.904000000010299</c:v>
                </c:pt>
                <c:pt idx="8614">
                  <c:v>68.912000000010295</c:v>
                </c:pt>
                <c:pt idx="8615">
                  <c:v>68.920000000010276</c:v>
                </c:pt>
                <c:pt idx="8616">
                  <c:v>68.928000000010272</c:v>
                </c:pt>
                <c:pt idx="8617">
                  <c:v>68.936000000010267</c:v>
                </c:pt>
                <c:pt idx="8618">
                  <c:v>68.944000000010277</c:v>
                </c:pt>
                <c:pt idx="8619">
                  <c:v>68.952000000010273</c:v>
                </c:pt>
                <c:pt idx="8620">
                  <c:v>68.960000000010268</c:v>
                </c:pt>
                <c:pt idx="8621">
                  <c:v>68.968000000010264</c:v>
                </c:pt>
                <c:pt idx="8622">
                  <c:v>68.976000000010245</c:v>
                </c:pt>
                <c:pt idx="8623">
                  <c:v>68.984000000010255</c:v>
                </c:pt>
                <c:pt idx="8624">
                  <c:v>68.992000000010236</c:v>
                </c:pt>
                <c:pt idx="8625">
                  <c:v>69.000000000010232</c:v>
                </c:pt>
                <c:pt idx="8626">
                  <c:v>69.008000000010213</c:v>
                </c:pt>
                <c:pt idx="8627">
                  <c:v>69.016000000010223</c:v>
                </c:pt>
                <c:pt idx="8628">
                  <c:v>69.024000000010233</c:v>
                </c:pt>
                <c:pt idx="8629">
                  <c:v>69.032000000010214</c:v>
                </c:pt>
                <c:pt idx="8630">
                  <c:v>69.040000000010224</c:v>
                </c:pt>
                <c:pt idx="8631">
                  <c:v>69.048000000010205</c:v>
                </c:pt>
                <c:pt idx="8632">
                  <c:v>69.056000000010201</c:v>
                </c:pt>
                <c:pt idx="8633">
                  <c:v>69.064000000010196</c:v>
                </c:pt>
                <c:pt idx="8634">
                  <c:v>69.072000000010178</c:v>
                </c:pt>
                <c:pt idx="8635">
                  <c:v>69.080000000010187</c:v>
                </c:pt>
                <c:pt idx="8636">
                  <c:v>69.088000000010183</c:v>
                </c:pt>
                <c:pt idx="8637">
                  <c:v>69.096000000010193</c:v>
                </c:pt>
                <c:pt idx="8638">
                  <c:v>69.104000000010174</c:v>
                </c:pt>
                <c:pt idx="8639">
                  <c:v>69.11200000001017</c:v>
                </c:pt>
                <c:pt idx="8640">
                  <c:v>69.120000000010151</c:v>
                </c:pt>
                <c:pt idx="8641">
                  <c:v>69.128000000010147</c:v>
                </c:pt>
                <c:pt idx="8642">
                  <c:v>69.136000000010156</c:v>
                </c:pt>
                <c:pt idx="8643">
                  <c:v>69.144000000010166</c:v>
                </c:pt>
                <c:pt idx="8644">
                  <c:v>69.152000000010148</c:v>
                </c:pt>
                <c:pt idx="8645">
                  <c:v>69.160000000010143</c:v>
                </c:pt>
                <c:pt idx="8646">
                  <c:v>69.168000000010139</c:v>
                </c:pt>
                <c:pt idx="8647">
                  <c:v>69.17600000001012</c:v>
                </c:pt>
                <c:pt idx="8648">
                  <c:v>69.18400000001013</c:v>
                </c:pt>
                <c:pt idx="8649">
                  <c:v>69.192000000010111</c:v>
                </c:pt>
                <c:pt idx="8650">
                  <c:v>69.200000000010121</c:v>
                </c:pt>
                <c:pt idx="8651">
                  <c:v>69.208000000010117</c:v>
                </c:pt>
                <c:pt idx="8652">
                  <c:v>69.216000000010126</c:v>
                </c:pt>
                <c:pt idx="8653">
                  <c:v>69.224000000010122</c:v>
                </c:pt>
                <c:pt idx="8654">
                  <c:v>69.232000000010103</c:v>
                </c:pt>
                <c:pt idx="8655">
                  <c:v>69.240000000010113</c:v>
                </c:pt>
                <c:pt idx="8656">
                  <c:v>69.248000000010094</c:v>
                </c:pt>
                <c:pt idx="8657">
                  <c:v>69.25600000001009</c:v>
                </c:pt>
                <c:pt idx="8658">
                  <c:v>69.2640000000101</c:v>
                </c:pt>
                <c:pt idx="8659">
                  <c:v>69.272000000010081</c:v>
                </c:pt>
                <c:pt idx="8660">
                  <c:v>69.280000000010077</c:v>
                </c:pt>
                <c:pt idx="8661">
                  <c:v>69.288000000010072</c:v>
                </c:pt>
                <c:pt idx="8662">
                  <c:v>69.296000000010082</c:v>
                </c:pt>
                <c:pt idx="8663">
                  <c:v>69.304000000010063</c:v>
                </c:pt>
                <c:pt idx="8664">
                  <c:v>69.312000000010073</c:v>
                </c:pt>
                <c:pt idx="8665">
                  <c:v>69.320000000010054</c:v>
                </c:pt>
                <c:pt idx="8666">
                  <c:v>69.32800000001005</c:v>
                </c:pt>
                <c:pt idx="8667">
                  <c:v>69.336000000010046</c:v>
                </c:pt>
                <c:pt idx="8668">
                  <c:v>69.344000000010055</c:v>
                </c:pt>
                <c:pt idx="8669">
                  <c:v>69.352000000010023</c:v>
                </c:pt>
                <c:pt idx="8670">
                  <c:v>69.360000000010032</c:v>
                </c:pt>
                <c:pt idx="8671">
                  <c:v>69.368000000010028</c:v>
                </c:pt>
                <c:pt idx="8672">
                  <c:v>69.376000000010009</c:v>
                </c:pt>
                <c:pt idx="8673">
                  <c:v>69.384000000010033</c:v>
                </c:pt>
                <c:pt idx="8674">
                  <c:v>69.392000000010015</c:v>
                </c:pt>
                <c:pt idx="8675">
                  <c:v>69.400000000010024</c:v>
                </c:pt>
                <c:pt idx="8676">
                  <c:v>69.408000000010006</c:v>
                </c:pt>
                <c:pt idx="8677">
                  <c:v>69.416000000010015</c:v>
                </c:pt>
                <c:pt idx="8678">
                  <c:v>69.424000000009983</c:v>
                </c:pt>
                <c:pt idx="8679">
                  <c:v>69.432000000009978</c:v>
                </c:pt>
                <c:pt idx="8680">
                  <c:v>69.440000000010002</c:v>
                </c:pt>
                <c:pt idx="8681">
                  <c:v>69.448000000009984</c:v>
                </c:pt>
                <c:pt idx="8682">
                  <c:v>69.456000000009979</c:v>
                </c:pt>
                <c:pt idx="8683">
                  <c:v>69.464000000009975</c:v>
                </c:pt>
                <c:pt idx="8684">
                  <c:v>69.472000000009956</c:v>
                </c:pt>
                <c:pt idx="8685">
                  <c:v>69.480000000009952</c:v>
                </c:pt>
                <c:pt idx="8686">
                  <c:v>69.488000000009947</c:v>
                </c:pt>
                <c:pt idx="8687">
                  <c:v>69.496000000009957</c:v>
                </c:pt>
                <c:pt idx="8688">
                  <c:v>69.504000000009952</c:v>
                </c:pt>
                <c:pt idx="8689">
                  <c:v>69.512000000009948</c:v>
                </c:pt>
                <c:pt idx="8690">
                  <c:v>69.520000000009929</c:v>
                </c:pt>
                <c:pt idx="8691">
                  <c:v>69.528000000009925</c:v>
                </c:pt>
                <c:pt idx="8692">
                  <c:v>69.536000000009921</c:v>
                </c:pt>
                <c:pt idx="8693">
                  <c:v>69.54400000000993</c:v>
                </c:pt>
                <c:pt idx="8694">
                  <c:v>69.552000000009897</c:v>
                </c:pt>
                <c:pt idx="8695">
                  <c:v>69.560000000009907</c:v>
                </c:pt>
                <c:pt idx="8696">
                  <c:v>69.568000000009903</c:v>
                </c:pt>
                <c:pt idx="8697">
                  <c:v>69.576000000009898</c:v>
                </c:pt>
                <c:pt idx="8698">
                  <c:v>69.584000000009908</c:v>
                </c:pt>
                <c:pt idx="8699">
                  <c:v>69.59200000000989</c:v>
                </c:pt>
                <c:pt idx="8700">
                  <c:v>69.600000000009885</c:v>
                </c:pt>
                <c:pt idx="8701">
                  <c:v>69.608000000009866</c:v>
                </c:pt>
                <c:pt idx="8702">
                  <c:v>69.616000000009876</c:v>
                </c:pt>
                <c:pt idx="8703">
                  <c:v>69.624000000009872</c:v>
                </c:pt>
                <c:pt idx="8704">
                  <c:v>69.632000000009867</c:v>
                </c:pt>
                <c:pt idx="8705">
                  <c:v>69.640000000009863</c:v>
                </c:pt>
                <c:pt idx="8706">
                  <c:v>69.648000000009858</c:v>
                </c:pt>
                <c:pt idx="8707">
                  <c:v>69.656000000009854</c:v>
                </c:pt>
                <c:pt idx="8708">
                  <c:v>69.66400000000985</c:v>
                </c:pt>
                <c:pt idx="8709">
                  <c:v>69.672000000009845</c:v>
                </c:pt>
                <c:pt idx="8710">
                  <c:v>69.680000000009841</c:v>
                </c:pt>
                <c:pt idx="8711">
                  <c:v>69.688000000009836</c:v>
                </c:pt>
                <c:pt idx="8712">
                  <c:v>69.696000000009832</c:v>
                </c:pt>
                <c:pt idx="8713">
                  <c:v>69.704000000009842</c:v>
                </c:pt>
                <c:pt idx="8714">
                  <c:v>69.712000000009823</c:v>
                </c:pt>
                <c:pt idx="8715">
                  <c:v>69.720000000009819</c:v>
                </c:pt>
                <c:pt idx="8716">
                  <c:v>69.728000000009814</c:v>
                </c:pt>
                <c:pt idx="8717">
                  <c:v>69.73600000000981</c:v>
                </c:pt>
                <c:pt idx="8718">
                  <c:v>69.744000000009834</c:v>
                </c:pt>
                <c:pt idx="8719">
                  <c:v>69.752000000009801</c:v>
                </c:pt>
                <c:pt idx="8720">
                  <c:v>69.760000000009811</c:v>
                </c:pt>
                <c:pt idx="8721">
                  <c:v>69.768000000009792</c:v>
                </c:pt>
                <c:pt idx="8722">
                  <c:v>69.776000000009788</c:v>
                </c:pt>
                <c:pt idx="8723">
                  <c:v>69.784000000009783</c:v>
                </c:pt>
                <c:pt idx="8724">
                  <c:v>69.792000000009779</c:v>
                </c:pt>
                <c:pt idx="8725">
                  <c:v>69.800000000009788</c:v>
                </c:pt>
                <c:pt idx="8726">
                  <c:v>69.80800000000977</c:v>
                </c:pt>
                <c:pt idx="8727">
                  <c:v>69.81600000000978</c:v>
                </c:pt>
                <c:pt idx="8728">
                  <c:v>69.824000000009761</c:v>
                </c:pt>
                <c:pt idx="8729">
                  <c:v>69.832000000009756</c:v>
                </c:pt>
                <c:pt idx="8730">
                  <c:v>69.840000000009752</c:v>
                </c:pt>
                <c:pt idx="8731">
                  <c:v>69.848000000009748</c:v>
                </c:pt>
                <c:pt idx="8732">
                  <c:v>69.856000000009729</c:v>
                </c:pt>
                <c:pt idx="8733">
                  <c:v>69.864000000009739</c:v>
                </c:pt>
                <c:pt idx="8734">
                  <c:v>69.872000000009706</c:v>
                </c:pt>
                <c:pt idx="8735">
                  <c:v>69.880000000009716</c:v>
                </c:pt>
                <c:pt idx="8736">
                  <c:v>69.888000000009697</c:v>
                </c:pt>
                <c:pt idx="8737">
                  <c:v>69.896000000009707</c:v>
                </c:pt>
                <c:pt idx="8738">
                  <c:v>69.904000000009717</c:v>
                </c:pt>
                <c:pt idx="8739">
                  <c:v>69.912000000009712</c:v>
                </c:pt>
                <c:pt idx="8740">
                  <c:v>69.920000000009708</c:v>
                </c:pt>
                <c:pt idx="8741">
                  <c:v>69.928000000009689</c:v>
                </c:pt>
                <c:pt idx="8742">
                  <c:v>69.936000000009699</c:v>
                </c:pt>
                <c:pt idx="8743">
                  <c:v>69.944000000009694</c:v>
                </c:pt>
                <c:pt idx="8744">
                  <c:v>69.952000000009676</c:v>
                </c:pt>
                <c:pt idx="8745">
                  <c:v>69.960000000009686</c:v>
                </c:pt>
                <c:pt idx="8746">
                  <c:v>69.968000000009681</c:v>
                </c:pt>
                <c:pt idx="8747">
                  <c:v>69.976000000009662</c:v>
                </c:pt>
                <c:pt idx="8748">
                  <c:v>69.984000000009672</c:v>
                </c:pt>
                <c:pt idx="8749">
                  <c:v>69.992000000009668</c:v>
                </c:pt>
                <c:pt idx="8750">
                  <c:v>70.000000000009649</c:v>
                </c:pt>
                <c:pt idx="8751">
                  <c:v>70.008000000009659</c:v>
                </c:pt>
                <c:pt idx="8752">
                  <c:v>70.016000000009655</c:v>
                </c:pt>
                <c:pt idx="8753">
                  <c:v>70.02400000000965</c:v>
                </c:pt>
                <c:pt idx="8754">
                  <c:v>70.032000000009631</c:v>
                </c:pt>
                <c:pt idx="8755">
                  <c:v>70.040000000009641</c:v>
                </c:pt>
                <c:pt idx="8756">
                  <c:v>70.048000000009623</c:v>
                </c:pt>
                <c:pt idx="8757">
                  <c:v>70.056000000009618</c:v>
                </c:pt>
                <c:pt idx="8758">
                  <c:v>70.064000000009628</c:v>
                </c:pt>
                <c:pt idx="8759">
                  <c:v>70.072000000009595</c:v>
                </c:pt>
                <c:pt idx="8760">
                  <c:v>70.080000000009619</c:v>
                </c:pt>
                <c:pt idx="8761">
                  <c:v>70.0880000000096</c:v>
                </c:pt>
                <c:pt idx="8762">
                  <c:v>70.09600000000961</c:v>
                </c:pt>
                <c:pt idx="8763">
                  <c:v>70.104000000009592</c:v>
                </c:pt>
                <c:pt idx="8764">
                  <c:v>70.112000000009587</c:v>
                </c:pt>
                <c:pt idx="8765">
                  <c:v>70.120000000009568</c:v>
                </c:pt>
                <c:pt idx="8766">
                  <c:v>70.128000000009564</c:v>
                </c:pt>
                <c:pt idx="8767">
                  <c:v>70.136000000009588</c:v>
                </c:pt>
                <c:pt idx="8768">
                  <c:v>70.144000000009584</c:v>
                </c:pt>
                <c:pt idx="8769">
                  <c:v>70.152000000009565</c:v>
                </c:pt>
                <c:pt idx="8770">
                  <c:v>70.16000000000956</c:v>
                </c:pt>
                <c:pt idx="8771">
                  <c:v>70.168000000009556</c:v>
                </c:pt>
                <c:pt idx="8772">
                  <c:v>70.176000000009537</c:v>
                </c:pt>
                <c:pt idx="8773">
                  <c:v>70.184000000009547</c:v>
                </c:pt>
                <c:pt idx="8774">
                  <c:v>70.192000000009543</c:v>
                </c:pt>
                <c:pt idx="8775">
                  <c:v>70.200000000009553</c:v>
                </c:pt>
                <c:pt idx="8776">
                  <c:v>70.208000000009548</c:v>
                </c:pt>
                <c:pt idx="8777">
                  <c:v>70.216000000009544</c:v>
                </c:pt>
                <c:pt idx="8778">
                  <c:v>70.224000000009539</c:v>
                </c:pt>
                <c:pt idx="8779">
                  <c:v>70.232000000009521</c:v>
                </c:pt>
                <c:pt idx="8780">
                  <c:v>70.24000000000953</c:v>
                </c:pt>
                <c:pt idx="8781">
                  <c:v>70.248000000009512</c:v>
                </c:pt>
                <c:pt idx="8782">
                  <c:v>70.256000000009507</c:v>
                </c:pt>
                <c:pt idx="8783">
                  <c:v>70.264000000009517</c:v>
                </c:pt>
                <c:pt idx="8784">
                  <c:v>70.272000000009498</c:v>
                </c:pt>
                <c:pt idx="8785">
                  <c:v>70.280000000009508</c:v>
                </c:pt>
                <c:pt idx="8786">
                  <c:v>70.28800000000949</c:v>
                </c:pt>
                <c:pt idx="8787">
                  <c:v>70.296000000009499</c:v>
                </c:pt>
                <c:pt idx="8788">
                  <c:v>70.304000000009481</c:v>
                </c:pt>
                <c:pt idx="8789">
                  <c:v>70.312000000009476</c:v>
                </c:pt>
                <c:pt idx="8790">
                  <c:v>70.320000000009472</c:v>
                </c:pt>
                <c:pt idx="8791">
                  <c:v>70.328000000009467</c:v>
                </c:pt>
                <c:pt idx="8792">
                  <c:v>70.336000000009463</c:v>
                </c:pt>
                <c:pt idx="8793">
                  <c:v>70.344000000009473</c:v>
                </c:pt>
                <c:pt idx="8794">
                  <c:v>70.352000000009454</c:v>
                </c:pt>
                <c:pt idx="8795">
                  <c:v>70.36000000000945</c:v>
                </c:pt>
                <c:pt idx="8796">
                  <c:v>70.368000000009459</c:v>
                </c:pt>
                <c:pt idx="8797">
                  <c:v>70.376000000009441</c:v>
                </c:pt>
                <c:pt idx="8798">
                  <c:v>70.384000000009451</c:v>
                </c:pt>
                <c:pt idx="8799">
                  <c:v>70.392000000009432</c:v>
                </c:pt>
                <c:pt idx="8800">
                  <c:v>70.400000000009442</c:v>
                </c:pt>
                <c:pt idx="8801">
                  <c:v>70.408000000009423</c:v>
                </c:pt>
                <c:pt idx="8802">
                  <c:v>70.416000000009433</c:v>
                </c:pt>
                <c:pt idx="8803">
                  <c:v>70.424000000009428</c:v>
                </c:pt>
                <c:pt idx="8804">
                  <c:v>70.43200000000941</c:v>
                </c:pt>
                <c:pt idx="8805">
                  <c:v>70.44000000000942</c:v>
                </c:pt>
                <c:pt idx="8806">
                  <c:v>70.448000000009415</c:v>
                </c:pt>
                <c:pt idx="8807">
                  <c:v>70.456000000009411</c:v>
                </c:pt>
                <c:pt idx="8808">
                  <c:v>70.464000000009406</c:v>
                </c:pt>
                <c:pt idx="8809">
                  <c:v>70.472000000009388</c:v>
                </c:pt>
                <c:pt idx="8810">
                  <c:v>70.480000000009383</c:v>
                </c:pt>
                <c:pt idx="8811">
                  <c:v>70.488000000009379</c:v>
                </c:pt>
                <c:pt idx="8812">
                  <c:v>70.496000000009403</c:v>
                </c:pt>
                <c:pt idx="8813">
                  <c:v>70.504000000009384</c:v>
                </c:pt>
                <c:pt idx="8814">
                  <c:v>70.51200000000938</c:v>
                </c:pt>
                <c:pt idx="8815">
                  <c:v>70.520000000009361</c:v>
                </c:pt>
                <c:pt idx="8816">
                  <c:v>70.528000000009357</c:v>
                </c:pt>
                <c:pt idx="8817">
                  <c:v>70.536000000009352</c:v>
                </c:pt>
                <c:pt idx="8818">
                  <c:v>70.544000000009362</c:v>
                </c:pt>
                <c:pt idx="8819">
                  <c:v>70.552000000009343</c:v>
                </c:pt>
                <c:pt idx="8820">
                  <c:v>70.560000000009353</c:v>
                </c:pt>
                <c:pt idx="8821">
                  <c:v>70.568000000009349</c:v>
                </c:pt>
                <c:pt idx="8822">
                  <c:v>70.57600000000933</c:v>
                </c:pt>
                <c:pt idx="8823">
                  <c:v>70.58400000000934</c:v>
                </c:pt>
                <c:pt idx="8824">
                  <c:v>70.592000000009321</c:v>
                </c:pt>
                <c:pt idx="8825">
                  <c:v>70.600000000009317</c:v>
                </c:pt>
                <c:pt idx="8826">
                  <c:v>70.608000000009298</c:v>
                </c:pt>
                <c:pt idx="8827">
                  <c:v>70.616000000009308</c:v>
                </c:pt>
                <c:pt idx="8828">
                  <c:v>70.624000000009318</c:v>
                </c:pt>
                <c:pt idx="8829">
                  <c:v>70.632000000009299</c:v>
                </c:pt>
                <c:pt idx="8830">
                  <c:v>70.640000000009309</c:v>
                </c:pt>
                <c:pt idx="8831">
                  <c:v>70.64800000000929</c:v>
                </c:pt>
                <c:pt idx="8832">
                  <c:v>70.656000000009286</c:v>
                </c:pt>
                <c:pt idx="8833">
                  <c:v>70.664000000009281</c:v>
                </c:pt>
                <c:pt idx="8834">
                  <c:v>70.672000000009263</c:v>
                </c:pt>
                <c:pt idx="8835">
                  <c:v>70.680000000009272</c:v>
                </c:pt>
                <c:pt idx="8836">
                  <c:v>70.688000000009268</c:v>
                </c:pt>
                <c:pt idx="8837">
                  <c:v>70.696000000009278</c:v>
                </c:pt>
                <c:pt idx="8838">
                  <c:v>70.704000000009273</c:v>
                </c:pt>
                <c:pt idx="8839">
                  <c:v>70.712000000009255</c:v>
                </c:pt>
                <c:pt idx="8840">
                  <c:v>70.72000000000925</c:v>
                </c:pt>
                <c:pt idx="8841">
                  <c:v>70.728000000009231</c:v>
                </c:pt>
                <c:pt idx="8842">
                  <c:v>70.736000000009241</c:v>
                </c:pt>
                <c:pt idx="8843">
                  <c:v>70.744000000009237</c:v>
                </c:pt>
                <c:pt idx="8844">
                  <c:v>70.752000000009218</c:v>
                </c:pt>
                <c:pt idx="8845">
                  <c:v>70.760000000009228</c:v>
                </c:pt>
                <c:pt idx="8846">
                  <c:v>70.768000000009209</c:v>
                </c:pt>
                <c:pt idx="8847">
                  <c:v>70.776000000009219</c:v>
                </c:pt>
                <c:pt idx="8848">
                  <c:v>70.784000000009215</c:v>
                </c:pt>
                <c:pt idx="8849">
                  <c:v>70.79200000000921</c:v>
                </c:pt>
                <c:pt idx="8850">
                  <c:v>70.800000000009192</c:v>
                </c:pt>
                <c:pt idx="8851">
                  <c:v>70.808000000009187</c:v>
                </c:pt>
                <c:pt idx="8852">
                  <c:v>70.816000000009183</c:v>
                </c:pt>
                <c:pt idx="8853">
                  <c:v>70.824000000009178</c:v>
                </c:pt>
                <c:pt idx="8854">
                  <c:v>70.832000000009188</c:v>
                </c:pt>
                <c:pt idx="8855">
                  <c:v>70.840000000009184</c:v>
                </c:pt>
                <c:pt idx="8856">
                  <c:v>70.848000000009179</c:v>
                </c:pt>
                <c:pt idx="8857">
                  <c:v>70.856000000009161</c:v>
                </c:pt>
                <c:pt idx="8858">
                  <c:v>70.86400000000917</c:v>
                </c:pt>
                <c:pt idx="8859">
                  <c:v>70.872000000009137</c:v>
                </c:pt>
                <c:pt idx="8860">
                  <c:v>70.880000000009147</c:v>
                </c:pt>
                <c:pt idx="8861">
                  <c:v>70.888000000009143</c:v>
                </c:pt>
                <c:pt idx="8862">
                  <c:v>70.896000000009153</c:v>
                </c:pt>
                <c:pt idx="8863">
                  <c:v>70.904000000009162</c:v>
                </c:pt>
                <c:pt idx="8864">
                  <c:v>70.912000000009144</c:v>
                </c:pt>
                <c:pt idx="8865">
                  <c:v>70.920000000009139</c:v>
                </c:pt>
                <c:pt idx="8866">
                  <c:v>70.928000000009121</c:v>
                </c:pt>
                <c:pt idx="8867">
                  <c:v>70.93600000000913</c:v>
                </c:pt>
                <c:pt idx="8868">
                  <c:v>70.944000000009126</c:v>
                </c:pt>
                <c:pt idx="8869">
                  <c:v>70.952000000009107</c:v>
                </c:pt>
                <c:pt idx="8870">
                  <c:v>70.960000000009117</c:v>
                </c:pt>
                <c:pt idx="8871">
                  <c:v>70.968000000009113</c:v>
                </c:pt>
                <c:pt idx="8872">
                  <c:v>70.976000000009108</c:v>
                </c:pt>
                <c:pt idx="8873">
                  <c:v>70.984000000009104</c:v>
                </c:pt>
                <c:pt idx="8874">
                  <c:v>70.992000000009099</c:v>
                </c:pt>
                <c:pt idx="8875">
                  <c:v>71.000000000009081</c:v>
                </c:pt>
                <c:pt idx="8876">
                  <c:v>71.008000000009076</c:v>
                </c:pt>
                <c:pt idx="8877">
                  <c:v>71.016000000009086</c:v>
                </c:pt>
                <c:pt idx="8878">
                  <c:v>71.024000000009082</c:v>
                </c:pt>
                <c:pt idx="8879">
                  <c:v>71.032000000009063</c:v>
                </c:pt>
                <c:pt idx="8880">
                  <c:v>71.040000000009073</c:v>
                </c:pt>
                <c:pt idx="8881">
                  <c:v>71.048000000009068</c:v>
                </c:pt>
                <c:pt idx="8882">
                  <c:v>71.05600000000905</c:v>
                </c:pt>
                <c:pt idx="8883">
                  <c:v>71.064000000009074</c:v>
                </c:pt>
                <c:pt idx="8884">
                  <c:v>71.072000000009041</c:v>
                </c:pt>
                <c:pt idx="8885">
                  <c:v>71.080000000009051</c:v>
                </c:pt>
                <c:pt idx="8886">
                  <c:v>71.088000000009032</c:v>
                </c:pt>
                <c:pt idx="8887">
                  <c:v>71.096000000009042</c:v>
                </c:pt>
                <c:pt idx="8888">
                  <c:v>71.104000000009023</c:v>
                </c:pt>
                <c:pt idx="8889">
                  <c:v>71.112000000009019</c:v>
                </c:pt>
                <c:pt idx="8890">
                  <c:v>71.120000000009014</c:v>
                </c:pt>
                <c:pt idx="8891">
                  <c:v>71.128000000008996</c:v>
                </c:pt>
                <c:pt idx="8892">
                  <c:v>71.136000000009005</c:v>
                </c:pt>
                <c:pt idx="8893">
                  <c:v>71.144000000009015</c:v>
                </c:pt>
                <c:pt idx="8894">
                  <c:v>71.152000000008996</c:v>
                </c:pt>
                <c:pt idx="8895">
                  <c:v>71.160000000008992</c:v>
                </c:pt>
                <c:pt idx="8896">
                  <c:v>71.168000000008988</c:v>
                </c:pt>
                <c:pt idx="8897">
                  <c:v>71.176000000008969</c:v>
                </c:pt>
                <c:pt idx="8898">
                  <c:v>71.184000000008979</c:v>
                </c:pt>
                <c:pt idx="8899">
                  <c:v>71.192000000008989</c:v>
                </c:pt>
                <c:pt idx="8900">
                  <c:v>71.200000000008984</c:v>
                </c:pt>
                <c:pt idx="8901">
                  <c:v>71.20800000000898</c:v>
                </c:pt>
                <c:pt idx="8902">
                  <c:v>71.216000000008975</c:v>
                </c:pt>
                <c:pt idx="8903">
                  <c:v>71.224000000008971</c:v>
                </c:pt>
                <c:pt idx="8904">
                  <c:v>71.232000000008952</c:v>
                </c:pt>
                <c:pt idx="8905">
                  <c:v>71.240000000008962</c:v>
                </c:pt>
                <c:pt idx="8906">
                  <c:v>71.248000000008957</c:v>
                </c:pt>
                <c:pt idx="8907">
                  <c:v>71.256000000008953</c:v>
                </c:pt>
                <c:pt idx="8908">
                  <c:v>71.264000000008963</c:v>
                </c:pt>
                <c:pt idx="8909">
                  <c:v>71.27200000000893</c:v>
                </c:pt>
                <c:pt idx="8910">
                  <c:v>71.28000000000894</c:v>
                </c:pt>
                <c:pt idx="8911">
                  <c:v>71.288000000008921</c:v>
                </c:pt>
                <c:pt idx="8912">
                  <c:v>71.296000000008931</c:v>
                </c:pt>
                <c:pt idx="8913">
                  <c:v>71.304000000008912</c:v>
                </c:pt>
                <c:pt idx="8914">
                  <c:v>71.312000000008908</c:v>
                </c:pt>
                <c:pt idx="8915">
                  <c:v>71.320000000008918</c:v>
                </c:pt>
                <c:pt idx="8916">
                  <c:v>71.328000000008899</c:v>
                </c:pt>
                <c:pt idx="8917">
                  <c:v>71.336000000008909</c:v>
                </c:pt>
                <c:pt idx="8918">
                  <c:v>71.344000000008904</c:v>
                </c:pt>
                <c:pt idx="8919">
                  <c:v>71.352000000008886</c:v>
                </c:pt>
                <c:pt idx="8920">
                  <c:v>71.360000000008881</c:v>
                </c:pt>
                <c:pt idx="8921">
                  <c:v>71.368000000008877</c:v>
                </c:pt>
                <c:pt idx="8922">
                  <c:v>71.376000000008872</c:v>
                </c:pt>
                <c:pt idx="8923">
                  <c:v>71.384000000008882</c:v>
                </c:pt>
                <c:pt idx="8924">
                  <c:v>71.392000000008878</c:v>
                </c:pt>
                <c:pt idx="8925">
                  <c:v>71.400000000008873</c:v>
                </c:pt>
                <c:pt idx="8926">
                  <c:v>71.408000000008869</c:v>
                </c:pt>
                <c:pt idx="8927">
                  <c:v>71.416000000008864</c:v>
                </c:pt>
                <c:pt idx="8928">
                  <c:v>71.42400000000886</c:v>
                </c:pt>
                <c:pt idx="8929">
                  <c:v>71.432000000008856</c:v>
                </c:pt>
                <c:pt idx="8930">
                  <c:v>71.440000000008865</c:v>
                </c:pt>
                <c:pt idx="8931">
                  <c:v>71.448000000008847</c:v>
                </c:pt>
                <c:pt idx="8932">
                  <c:v>71.456000000008842</c:v>
                </c:pt>
                <c:pt idx="8933">
                  <c:v>71.464000000008852</c:v>
                </c:pt>
                <c:pt idx="8934">
                  <c:v>71.472000000008819</c:v>
                </c:pt>
                <c:pt idx="8935">
                  <c:v>71.480000000008829</c:v>
                </c:pt>
                <c:pt idx="8936">
                  <c:v>71.48800000000881</c:v>
                </c:pt>
                <c:pt idx="8937">
                  <c:v>71.49600000000882</c:v>
                </c:pt>
                <c:pt idx="8938">
                  <c:v>71.504000000008816</c:v>
                </c:pt>
                <c:pt idx="8939">
                  <c:v>71.512000000008811</c:v>
                </c:pt>
                <c:pt idx="8940">
                  <c:v>71.520000000008793</c:v>
                </c:pt>
                <c:pt idx="8941">
                  <c:v>71.528000000008788</c:v>
                </c:pt>
                <c:pt idx="8942">
                  <c:v>71.536000000008798</c:v>
                </c:pt>
                <c:pt idx="8943">
                  <c:v>71.544000000008793</c:v>
                </c:pt>
                <c:pt idx="8944">
                  <c:v>71.552000000008789</c:v>
                </c:pt>
                <c:pt idx="8945">
                  <c:v>71.560000000008785</c:v>
                </c:pt>
                <c:pt idx="8946">
                  <c:v>71.56800000000878</c:v>
                </c:pt>
                <c:pt idx="8947">
                  <c:v>71.576000000008762</c:v>
                </c:pt>
                <c:pt idx="8948">
                  <c:v>71.584000000008771</c:v>
                </c:pt>
                <c:pt idx="8949">
                  <c:v>71.592000000008753</c:v>
                </c:pt>
                <c:pt idx="8950">
                  <c:v>71.600000000008748</c:v>
                </c:pt>
                <c:pt idx="8951">
                  <c:v>71.608000000008758</c:v>
                </c:pt>
                <c:pt idx="8952">
                  <c:v>71.616000000008754</c:v>
                </c:pt>
                <c:pt idx="8953">
                  <c:v>71.624000000008749</c:v>
                </c:pt>
                <c:pt idx="8954">
                  <c:v>71.63200000000873</c:v>
                </c:pt>
                <c:pt idx="8955">
                  <c:v>71.64000000000874</c:v>
                </c:pt>
                <c:pt idx="8956">
                  <c:v>71.648000000008722</c:v>
                </c:pt>
                <c:pt idx="8957">
                  <c:v>71.656000000008717</c:v>
                </c:pt>
                <c:pt idx="8958">
                  <c:v>71.664000000008713</c:v>
                </c:pt>
                <c:pt idx="8959">
                  <c:v>71.672000000008694</c:v>
                </c:pt>
                <c:pt idx="8960">
                  <c:v>71.680000000008718</c:v>
                </c:pt>
                <c:pt idx="8961">
                  <c:v>71.688000000008699</c:v>
                </c:pt>
                <c:pt idx="8962">
                  <c:v>71.696000000008709</c:v>
                </c:pt>
                <c:pt idx="8963">
                  <c:v>71.704000000008705</c:v>
                </c:pt>
                <c:pt idx="8964">
                  <c:v>71.7120000000087</c:v>
                </c:pt>
                <c:pt idx="8965">
                  <c:v>71.720000000008682</c:v>
                </c:pt>
                <c:pt idx="8966">
                  <c:v>71.728000000008677</c:v>
                </c:pt>
                <c:pt idx="8967">
                  <c:v>71.736000000008687</c:v>
                </c:pt>
                <c:pt idx="8968">
                  <c:v>71.744000000008697</c:v>
                </c:pt>
                <c:pt idx="8969">
                  <c:v>71.752000000008678</c:v>
                </c:pt>
                <c:pt idx="8970">
                  <c:v>71.760000000008674</c:v>
                </c:pt>
                <c:pt idx="8971">
                  <c:v>71.768000000008669</c:v>
                </c:pt>
                <c:pt idx="8972">
                  <c:v>71.776000000008651</c:v>
                </c:pt>
                <c:pt idx="8973">
                  <c:v>71.78400000000866</c:v>
                </c:pt>
                <c:pt idx="8974">
                  <c:v>71.792000000008656</c:v>
                </c:pt>
                <c:pt idx="8975">
                  <c:v>71.800000000008623</c:v>
                </c:pt>
                <c:pt idx="8976">
                  <c:v>71.808000000008619</c:v>
                </c:pt>
                <c:pt idx="8977">
                  <c:v>71.816000000008628</c:v>
                </c:pt>
                <c:pt idx="8978">
                  <c:v>71.82400000000861</c:v>
                </c:pt>
                <c:pt idx="8979">
                  <c:v>71.832000000008605</c:v>
                </c:pt>
                <c:pt idx="8980">
                  <c:v>71.840000000008615</c:v>
                </c:pt>
                <c:pt idx="8981">
                  <c:v>71.848000000008611</c:v>
                </c:pt>
                <c:pt idx="8982">
                  <c:v>71.856000000008592</c:v>
                </c:pt>
                <c:pt idx="8983">
                  <c:v>71.864000000008602</c:v>
                </c:pt>
                <c:pt idx="8984">
                  <c:v>71.872000000008569</c:v>
                </c:pt>
                <c:pt idx="8985">
                  <c:v>71.880000000008579</c:v>
                </c:pt>
                <c:pt idx="8986">
                  <c:v>71.888000000008589</c:v>
                </c:pt>
                <c:pt idx="8987">
                  <c:v>71.896000000008584</c:v>
                </c:pt>
                <c:pt idx="8988">
                  <c:v>71.904000000008594</c:v>
                </c:pt>
                <c:pt idx="8989">
                  <c:v>71.912000000008575</c:v>
                </c:pt>
                <c:pt idx="8990">
                  <c:v>71.920000000008571</c:v>
                </c:pt>
                <c:pt idx="8991">
                  <c:v>71.928000000008552</c:v>
                </c:pt>
                <c:pt idx="8992">
                  <c:v>71.936000000008562</c:v>
                </c:pt>
                <c:pt idx="8993">
                  <c:v>71.944000000008586</c:v>
                </c:pt>
                <c:pt idx="8994">
                  <c:v>71.952000000008553</c:v>
                </c:pt>
                <c:pt idx="8995">
                  <c:v>71.960000000008563</c:v>
                </c:pt>
                <c:pt idx="8996">
                  <c:v>71.968000000008544</c:v>
                </c:pt>
                <c:pt idx="8997">
                  <c:v>71.97600000000854</c:v>
                </c:pt>
                <c:pt idx="8998">
                  <c:v>71.984000000008535</c:v>
                </c:pt>
                <c:pt idx="8999">
                  <c:v>71.992000000008531</c:v>
                </c:pt>
                <c:pt idx="9000">
                  <c:v>72.000000000008512</c:v>
                </c:pt>
                <c:pt idx="9001">
                  <c:v>72.008000000008508</c:v>
                </c:pt>
                <c:pt idx="9002">
                  <c:v>72.016000000008532</c:v>
                </c:pt>
                <c:pt idx="9003">
                  <c:v>72.024000000008513</c:v>
                </c:pt>
                <c:pt idx="9004">
                  <c:v>72.032000000008509</c:v>
                </c:pt>
                <c:pt idx="9005">
                  <c:v>72.040000000008504</c:v>
                </c:pt>
                <c:pt idx="9006">
                  <c:v>72.0480000000085</c:v>
                </c:pt>
                <c:pt idx="9007">
                  <c:v>72.056000000008481</c:v>
                </c:pt>
                <c:pt idx="9008">
                  <c:v>72.064000000008491</c:v>
                </c:pt>
                <c:pt idx="9009">
                  <c:v>72.072000000008472</c:v>
                </c:pt>
                <c:pt idx="9010">
                  <c:v>72.080000000008482</c:v>
                </c:pt>
                <c:pt idx="9011">
                  <c:v>72.088000000008478</c:v>
                </c:pt>
                <c:pt idx="9012">
                  <c:v>72.096000000008473</c:v>
                </c:pt>
                <c:pt idx="9013">
                  <c:v>72.104000000008469</c:v>
                </c:pt>
                <c:pt idx="9014">
                  <c:v>72.11200000000845</c:v>
                </c:pt>
                <c:pt idx="9015">
                  <c:v>72.120000000008446</c:v>
                </c:pt>
                <c:pt idx="9016">
                  <c:v>72.128000000008441</c:v>
                </c:pt>
                <c:pt idx="9017">
                  <c:v>72.136000000008451</c:v>
                </c:pt>
                <c:pt idx="9018">
                  <c:v>72.144000000008447</c:v>
                </c:pt>
                <c:pt idx="9019">
                  <c:v>72.152000000008428</c:v>
                </c:pt>
                <c:pt idx="9020">
                  <c:v>72.160000000008438</c:v>
                </c:pt>
                <c:pt idx="9021">
                  <c:v>72.168000000008419</c:v>
                </c:pt>
                <c:pt idx="9022">
                  <c:v>72.176000000008415</c:v>
                </c:pt>
                <c:pt idx="9023">
                  <c:v>72.18400000000841</c:v>
                </c:pt>
                <c:pt idx="9024">
                  <c:v>72.192000000008406</c:v>
                </c:pt>
                <c:pt idx="9025">
                  <c:v>72.200000000008416</c:v>
                </c:pt>
                <c:pt idx="9026">
                  <c:v>72.208000000008411</c:v>
                </c:pt>
                <c:pt idx="9027">
                  <c:v>72.216000000008407</c:v>
                </c:pt>
                <c:pt idx="9028">
                  <c:v>72.224000000008402</c:v>
                </c:pt>
                <c:pt idx="9029">
                  <c:v>72.232000000008398</c:v>
                </c:pt>
                <c:pt idx="9030">
                  <c:v>72.240000000008393</c:v>
                </c:pt>
                <c:pt idx="9031">
                  <c:v>72.248000000008403</c:v>
                </c:pt>
                <c:pt idx="9032">
                  <c:v>72.256000000008385</c:v>
                </c:pt>
                <c:pt idx="9033">
                  <c:v>72.264000000008394</c:v>
                </c:pt>
                <c:pt idx="9034">
                  <c:v>72.272000000008362</c:v>
                </c:pt>
                <c:pt idx="9035">
                  <c:v>72.280000000008371</c:v>
                </c:pt>
                <c:pt idx="9036">
                  <c:v>72.288000000008353</c:v>
                </c:pt>
                <c:pt idx="9037">
                  <c:v>72.296000000008362</c:v>
                </c:pt>
                <c:pt idx="9038">
                  <c:v>72.304000000008372</c:v>
                </c:pt>
                <c:pt idx="9039">
                  <c:v>72.312000000008354</c:v>
                </c:pt>
                <c:pt idx="9040">
                  <c:v>72.320000000008349</c:v>
                </c:pt>
                <c:pt idx="9041">
                  <c:v>72.328000000008331</c:v>
                </c:pt>
                <c:pt idx="9042">
                  <c:v>72.33600000000834</c:v>
                </c:pt>
                <c:pt idx="9043">
                  <c:v>72.344000000008336</c:v>
                </c:pt>
                <c:pt idx="9044">
                  <c:v>72.352000000008317</c:v>
                </c:pt>
                <c:pt idx="9045">
                  <c:v>72.360000000008313</c:v>
                </c:pt>
                <c:pt idx="9046">
                  <c:v>72.368000000008308</c:v>
                </c:pt>
                <c:pt idx="9047">
                  <c:v>72.376000000008318</c:v>
                </c:pt>
                <c:pt idx="9048">
                  <c:v>72.384000000008314</c:v>
                </c:pt>
                <c:pt idx="9049">
                  <c:v>72.392000000008309</c:v>
                </c:pt>
                <c:pt idx="9050">
                  <c:v>72.400000000008305</c:v>
                </c:pt>
                <c:pt idx="9051">
                  <c:v>72.4080000000083</c:v>
                </c:pt>
                <c:pt idx="9052">
                  <c:v>72.416000000008296</c:v>
                </c:pt>
                <c:pt idx="9053">
                  <c:v>72.424000000008292</c:v>
                </c:pt>
                <c:pt idx="9054">
                  <c:v>72.432000000008287</c:v>
                </c:pt>
                <c:pt idx="9055">
                  <c:v>72.440000000008297</c:v>
                </c:pt>
                <c:pt idx="9056">
                  <c:v>72.448000000008292</c:v>
                </c:pt>
                <c:pt idx="9057">
                  <c:v>72.456000000008274</c:v>
                </c:pt>
                <c:pt idx="9058">
                  <c:v>72.464000000008284</c:v>
                </c:pt>
                <c:pt idx="9059">
                  <c:v>72.472000000008251</c:v>
                </c:pt>
                <c:pt idx="9060">
                  <c:v>72.48000000000826</c:v>
                </c:pt>
                <c:pt idx="9061">
                  <c:v>72.488000000008256</c:v>
                </c:pt>
                <c:pt idx="9062">
                  <c:v>72.496000000008266</c:v>
                </c:pt>
                <c:pt idx="9063">
                  <c:v>72.504000000008247</c:v>
                </c:pt>
                <c:pt idx="9064">
                  <c:v>72.512000000008243</c:v>
                </c:pt>
                <c:pt idx="9065">
                  <c:v>72.520000000008238</c:v>
                </c:pt>
                <c:pt idx="9066">
                  <c:v>72.52800000000822</c:v>
                </c:pt>
                <c:pt idx="9067">
                  <c:v>72.536000000008229</c:v>
                </c:pt>
                <c:pt idx="9068">
                  <c:v>72.544000000008225</c:v>
                </c:pt>
                <c:pt idx="9069">
                  <c:v>72.552000000008192</c:v>
                </c:pt>
                <c:pt idx="9070">
                  <c:v>72.560000000008202</c:v>
                </c:pt>
                <c:pt idx="9071">
                  <c:v>72.568000000008198</c:v>
                </c:pt>
                <c:pt idx="9072">
                  <c:v>72.576000000008179</c:v>
                </c:pt>
                <c:pt idx="9073">
                  <c:v>72.584000000008203</c:v>
                </c:pt>
                <c:pt idx="9074">
                  <c:v>72.592000000008184</c:v>
                </c:pt>
                <c:pt idx="9075">
                  <c:v>72.60000000000818</c:v>
                </c:pt>
                <c:pt idx="9076">
                  <c:v>72.608000000008161</c:v>
                </c:pt>
                <c:pt idx="9077">
                  <c:v>72.616000000008171</c:v>
                </c:pt>
                <c:pt idx="9078">
                  <c:v>72.624000000008152</c:v>
                </c:pt>
                <c:pt idx="9079">
                  <c:v>72.632000000008148</c:v>
                </c:pt>
                <c:pt idx="9080">
                  <c:v>72.640000000008172</c:v>
                </c:pt>
                <c:pt idx="9081">
                  <c:v>72.648000000008153</c:v>
                </c:pt>
                <c:pt idx="9082">
                  <c:v>72.656000000008149</c:v>
                </c:pt>
                <c:pt idx="9083">
                  <c:v>72.664000000008144</c:v>
                </c:pt>
                <c:pt idx="9084">
                  <c:v>72.672000000008126</c:v>
                </c:pt>
                <c:pt idx="9085">
                  <c:v>72.680000000008121</c:v>
                </c:pt>
                <c:pt idx="9086">
                  <c:v>72.688000000008117</c:v>
                </c:pt>
                <c:pt idx="9087">
                  <c:v>72.696000000008112</c:v>
                </c:pt>
                <c:pt idx="9088">
                  <c:v>72.704000000008122</c:v>
                </c:pt>
                <c:pt idx="9089">
                  <c:v>72.712000000008132</c:v>
                </c:pt>
                <c:pt idx="9090">
                  <c:v>72.720000000008113</c:v>
                </c:pt>
                <c:pt idx="9091">
                  <c:v>72.728000000008109</c:v>
                </c:pt>
                <c:pt idx="9092">
                  <c:v>72.736000000008104</c:v>
                </c:pt>
                <c:pt idx="9093">
                  <c:v>72.744000000008114</c:v>
                </c:pt>
                <c:pt idx="9094">
                  <c:v>72.752000000008081</c:v>
                </c:pt>
                <c:pt idx="9095">
                  <c:v>72.760000000008091</c:v>
                </c:pt>
                <c:pt idx="9096">
                  <c:v>72.768000000008087</c:v>
                </c:pt>
                <c:pt idx="9097">
                  <c:v>72.776000000008082</c:v>
                </c:pt>
                <c:pt idx="9098">
                  <c:v>72.784000000008092</c:v>
                </c:pt>
                <c:pt idx="9099">
                  <c:v>72.792000000008073</c:v>
                </c:pt>
                <c:pt idx="9100">
                  <c:v>72.800000000008069</c:v>
                </c:pt>
                <c:pt idx="9101">
                  <c:v>72.80800000000805</c:v>
                </c:pt>
                <c:pt idx="9102">
                  <c:v>72.81600000000806</c:v>
                </c:pt>
                <c:pt idx="9103">
                  <c:v>72.824000000008056</c:v>
                </c:pt>
                <c:pt idx="9104">
                  <c:v>72.832000000008051</c:v>
                </c:pt>
                <c:pt idx="9105">
                  <c:v>72.840000000008047</c:v>
                </c:pt>
                <c:pt idx="9106">
                  <c:v>72.848000000008042</c:v>
                </c:pt>
                <c:pt idx="9107">
                  <c:v>72.856000000008038</c:v>
                </c:pt>
                <c:pt idx="9108">
                  <c:v>72.864000000008033</c:v>
                </c:pt>
                <c:pt idx="9109">
                  <c:v>72.872000000008015</c:v>
                </c:pt>
                <c:pt idx="9110">
                  <c:v>72.88000000000801</c:v>
                </c:pt>
                <c:pt idx="9111">
                  <c:v>72.888000000008006</c:v>
                </c:pt>
                <c:pt idx="9112">
                  <c:v>72.896000000008016</c:v>
                </c:pt>
                <c:pt idx="9113">
                  <c:v>72.904000000008025</c:v>
                </c:pt>
                <c:pt idx="9114">
                  <c:v>72.912000000008007</c:v>
                </c:pt>
                <c:pt idx="9115">
                  <c:v>72.920000000008002</c:v>
                </c:pt>
                <c:pt idx="9116">
                  <c:v>72.928000000007998</c:v>
                </c:pt>
                <c:pt idx="9117">
                  <c:v>72.936000000007994</c:v>
                </c:pt>
                <c:pt idx="9118">
                  <c:v>72.944000000008018</c:v>
                </c:pt>
                <c:pt idx="9119">
                  <c:v>72.952000000007985</c:v>
                </c:pt>
                <c:pt idx="9120">
                  <c:v>72.960000000007994</c:v>
                </c:pt>
                <c:pt idx="9121">
                  <c:v>72.968000000007976</c:v>
                </c:pt>
                <c:pt idx="9122">
                  <c:v>72.976000000007971</c:v>
                </c:pt>
                <c:pt idx="9123">
                  <c:v>72.984000000007967</c:v>
                </c:pt>
                <c:pt idx="9124">
                  <c:v>72.992000000007963</c:v>
                </c:pt>
                <c:pt idx="9125">
                  <c:v>73.000000000007972</c:v>
                </c:pt>
                <c:pt idx="9126">
                  <c:v>73.008000000007954</c:v>
                </c:pt>
                <c:pt idx="9127">
                  <c:v>73.016000000007963</c:v>
                </c:pt>
                <c:pt idx="9128">
                  <c:v>73.024000000007945</c:v>
                </c:pt>
                <c:pt idx="9129">
                  <c:v>73.03200000000794</c:v>
                </c:pt>
                <c:pt idx="9130">
                  <c:v>73.040000000007936</c:v>
                </c:pt>
                <c:pt idx="9131">
                  <c:v>73.048000000007931</c:v>
                </c:pt>
                <c:pt idx="9132">
                  <c:v>73.056000000007913</c:v>
                </c:pt>
                <c:pt idx="9133">
                  <c:v>73.064000000007923</c:v>
                </c:pt>
                <c:pt idx="9134">
                  <c:v>73.072000000007918</c:v>
                </c:pt>
                <c:pt idx="9135">
                  <c:v>73.080000000007914</c:v>
                </c:pt>
                <c:pt idx="9136">
                  <c:v>73.088000000007909</c:v>
                </c:pt>
                <c:pt idx="9137">
                  <c:v>73.096000000007905</c:v>
                </c:pt>
                <c:pt idx="9138">
                  <c:v>73.1040000000079</c:v>
                </c:pt>
                <c:pt idx="9139">
                  <c:v>73.112000000007882</c:v>
                </c:pt>
                <c:pt idx="9140">
                  <c:v>73.120000000007877</c:v>
                </c:pt>
                <c:pt idx="9141">
                  <c:v>73.128000000007873</c:v>
                </c:pt>
                <c:pt idx="9142">
                  <c:v>73.136000000007883</c:v>
                </c:pt>
                <c:pt idx="9143">
                  <c:v>73.144000000007892</c:v>
                </c:pt>
                <c:pt idx="9144">
                  <c:v>73.15200000000786</c:v>
                </c:pt>
                <c:pt idx="9145">
                  <c:v>73.160000000007869</c:v>
                </c:pt>
                <c:pt idx="9146">
                  <c:v>73.168000000007851</c:v>
                </c:pt>
                <c:pt idx="9147">
                  <c:v>73.176000000007846</c:v>
                </c:pt>
                <c:pt idx="9148">
                  <c:v>73.184000000007856</c:v>
                </c:pt>
                <c:pt idx="9149">
                  <c:v>73.192000000007852</c:v>
                </c:pt>
                <c:pt idx="9150">
                  <c:v>73.200000000007847</c:v>
                </c:pt>
                <c:pt idx="9151">
                  <c:v>73.208000000007843</c:v>
                </c:pt>
                <c:pt idx="9152">
                  <c:v>73.216000000007853</c:v>
                </c:pt>
                <c:pt idx="9153">
                  <c:v>73.224000000007834</c:v>
                </c:pt>
                <c:pt idx="9154">
                  <c:v>73.232000000007829</c:v>
                </c:pt>
                <c:pt idx="9155">
                  <c:v>73.240000000007825</c:v>
                </c:pt>
                <c:pt idx="9156">
                  <c:v>73.248000000007821</c:v>
                </c:pt>
                <c:pt idx="9157">
                  <c:v>73.256000000007816</c:v>
                </c:pt>
                <c:pt idx="9158">
                  <c:v>73.264000000007826</c:v>
                </c:pt>
                <c:pt idx="9159">
                  <c:v>73.272000000007793</c:v>
                </c:pt>
                <c:pt idx="9160">
                  <c:v>73.280000000007803</c:v>
                </c:pt>
                <c:pt idx="9161">
                  <c:v>73.288000000007798</c:v>
                </c:pt>
                <c:pt idx="9162">
                  <c:v>73.296000000007794</c:v>
                </c:pt>
                <c:pt idx="9163">
                  <c:v>73.30400000000779</c:v>
                </c:pt>
                <c:pt idx="9164">
                  <c:v>73.312000000007785</c:v>
                </c:pt>
                <c:pt idx="9165">
                  <c:v>73.320000000007781</c:v>
                </c:pt>
                <c:pt idx="9166">
                  <c:v>73.328000000007762</c:v>
                </c:pt>
                <c:pt idx="9167">
                  <c:v>73.336000000007772</c:v>
                </c:pt>
                <c:pt idx="9168">
                  <c:v>73.344000000007767</c:v>
                </c:pt>
                <c:pt idx="9169">
                  <c:v>73.352000000007749</c:v>
                </c:pt>
                <c:pt idx="9170">
                  <c:v>73.360000000007773</c:v>
                </c:pt>
                <c:pt idx="9171">
                  <c:v>73.368000000007754</c:v>
                </c:pt>
                <c:pt idx="9172">
                  <c:v>73.37600000000775</c:v>
                </c:pt>
                <c:pt idx="9173">
                  <c:v>73.384000000007745</c:v>
                </c:pt>
                <c:pt idx="9174">
                  <c:v>73.392000000007741</c:v>
                </c:pt>
                <c:pt idx="9175">
                  <c:v>73.400000000007736</c:v>
                </c:pt>
                <c:pt idx="9176">
                  <c:v>73.408000000007732</c:v>
                </c:pt>
                <c:pt idx="9177">
                  <c:v>73.416000000007742</c:v>
                </c:pt>
                <c:pt idx="9178">
                  <c:v>73.424000000007723</c:v>
                </c:pt>
                <c:pt idx="9179">
                  <c:v>73.432000000007733</c:v>
                </c:pt>
                <c:pt idx="9180">
                  <c:v>73.440000000007728</c:v>
                </c:pt>
                <c:pt idx="9181">
                  <c:v>73.448000000007724</c:v>
                </c:pt>
                <c:pt idx="9182">
                  <c:v>73.456000000007705</c:v>
                </c:pt>
                <c:pt idx="9183">
                  <c:v>73.464000000007715</c:v>
                </c:pt>
                <c:pt idx="9184">
                  <c:v>73.472000000007682</c:v>
                </c:pt>
                <c:pt idx="9185">
                  <c:v>73.480000000007692</c:v>
                </c:pt>
                <c:pt idx="9186">
                  <c:v>73.488000000007702</c:v>
                </c:pt>
                <c:pt idx="9187">
                  <c:v>73.496000000007697</c:v>
                </c:pt>
                <c:pt idx="9188">
                  <c:v>73.504000000007693</c:v>
                </c:pt>
                <c:pt idx="9189">
                  <c:v>73.512000000007674</c:v>
                </c:pt>
                <c:pt idx="9190">
                  <c:v>73.52000000000767</c:v>
                </c:pt>
                <c:pt idx="9191">
                  <c:v>73.528000000007651</c:v>
                </c:pt>
                <c:pt idx="9192">
                  <c:v>73.536000000007661</c:v>
                </c:pt>
                <c:pt idx="9193">
                  <c:v>73.544000000007671</c:v>
                </c:pt>
                <c:pt idx="9194">
                  <c:v>73.552000000007652</c:v>
                </c:pt>
                <c:pt idx="9195">
                  <c:v>73.560000000007662</c:v>
                </c:pt>
                <c:pt idx="9196">
                  <c:v>73.568000000007643</c:v>
                </c:pt>
                <c:pt idx="9197">
                  <c:v>73.576000000007639</c:v>
                </c:pt>
                <c:pt idx="9198">
                  <c:v>73.584000000007634</c:v>
                </c:pt>
                <c:pt idx="9199">
                  <c:v>73.59200000000763</c:v>
                </c:pt>
                <c:pt idx="9200">
                  <c:v>73.600000000007611</c:v>
                </c:pt>
                <c:pt idx="9201">
                  <c:v>73.608000000007607</c:v>
                </c:pt>
                <c:pt idx="9202">
                  <c:v>73.616000000007617</c:v>
                </c:pt>
                <c:pt idx="9203">
                  <c:v>73.624000000007612</c:v>
                </c:pt>
                <c:pt idx="9204">
                  <c:v>73.632000000007608</c:v>
                </c:pt>
                <c:pt idx="9205">
                  <c:v>73.640000000007603</c:v>
                </c:pt>
                <c:pt idx="9206">
                  <c:v>73.648000000007599</c:v>
                </c:pt>
                <c:pt idx="9207">
                  <c:v>73.65600000000758</c:v>
                </c:pt>
                <c:pt idx="9208">
                  <c:v>73.66400000000759</c:v>
                </c:pt>
                <c:pt idx="9209">
                  <c:v>73.672000000007571</c:v>
                </c:pt>
                <c:pt idx="9210">
                  <c:v>73.680000000007581</c:v>
                </c:pt>
                <c:pt idx="9211">
                  <c:v>73.688000000007563</c:v>
                </c:pt>
                <c:pt idx="9212">
                  <c:v>73.696000000007572</c:v>
                </c:pt>
                <c:pt idx="9213">
                  <c:v>73.704000000007582</c:v>
                </c:pt>
                <c:pt idx="9214">
                  <c:v>73.712000000007563</c:v>
                </c:pt>
                <c:pt idx="9215">
                  <c:v>73.720000000007573</c:v>
                </c:pt>
                <c:pt idx="9216">
                  <c:v>73.728000000007555</c:v>
                </c:pt>
                <c:pt idx="9217">
                  <c:v>73.736000000007564</c:v>
                </c:pt>
                <c:pt idx="9218">
                  <c:v>73.74400000000756</c:v>
                </c:pt>
                <c:pt idx="9219">
                  <c:v>73.752000000007513</c:v>
                </c:pt>
                <c:pt idx="9220">
                  <c:v>73.760000000007523</c:v>
                </c:pt>
                <c:pt idx="9221">
                  <c:v>73.768000000007532</c:v>
                </c:pt>
                <c:pt idx="9222">
                  <c:v>73.776000000007514</c:v>
                </c:pt>
                <c:pt idx="9223">
                  <c:v>73.784000000007524</c:v>
                </c:pt>
                <c:pt idx="9224">
                  <c:v>73.792000000007505</c:v>
                </c:pt>
                <c:pt idx="9225">
                  <c:v>73.8000000000075</c:v>
                </c:pt>
                <c:pt idx="9226">
                  <c:v>73.808000000007482</c:v>
                </c:pt>
                <c:pt idx="9227">
                  <c:v>73.816000000007492</c:v>
                </c:pt>
                <c:pt idx="9228">
                  <c:v>73.824000000007487</c:v>
                </c:pt>
                <c:pt idx="9229">
                  <c:v>73.832000000007483</c:v>
                </c:pt>
                <c:pt idx="9230">
                  <c:v>73.840000000007493</c:v>
                </c:pt>
                <c:pt idx="9231">
                  <c:v>73.848000000007474</c:v>
                </c:pt>
                <c:pt idx="9232">
                  <c:v>73.856000000007469</c:v>
                </c:pt>
                <c:pt idx="9233">
                  <c:v>73.864000000007465</c:v>
                </c:pt>
                <c:pt idx="9234">
                  <c:v>73.872000000007446</c:v>
                </c:pt>
                <c:pt idx="9235">
                  <c:v>73.880000000007456</c:v>
                </c:pt>
                <c:pt idx="9236">
                  <c:v>73.888000000007452</c:v>
                </c:pt>
                <c:pt idx="9237">
                  <c:v>73.896000000007447</c:v>
                </c:pt>
                <c:pt idx="9238">
                  <c:v>73.904000000007457</c:v>
                </c:pt>
                <c:pt idx="9239">
                  <c:v>73.912000000007453</c:v>
                </c:pt>
                <c:pt idx="9240">
                  <c:v>73.920000000007434</c:v>
                </c:pt>
                <c:pt idx="9241">
                  <c:v>73.92800000000743</c:v>
                </c:pt>
                <c:pt idx="9242">
                  <c:v>73.936000000007425</c:v>
                </c:pt>
                <c:pt idx="9243">
                  <c:v>73.944000000007435</c:v>
                </c:pt>
                <c:pt idx="9244">
                  <c:v>73.952000000007416</c:v>
                </c:pt>
                <c:pt idx="9245">
                  <c:v>73.960000000007426</c:v>
                </c:pt>
                <c:pt idx="9246">
                  <c:v>73.968000000007407</c:v>
                </c:pt>
                <c:pt idx="9247">
                  <c:v>73.976000000007403</c:v>
                </c:pt>
                <c:pt idx="9248">
                  <c:v>73.984000000007413</c:v>
                </c:pt>
                <c:pt idx="9249">
                  <c:v>73.992000000007394</c:v>
                </c:pt>
                <c:pt idx="9250">
                  <c:v>74.00000000000739</c:v>
                </c:pt>
                <c:pt idx="9251">
                  <c:v>74.008000000007385</c:v>
                </c:pt>
                <c:pt idx="9252">
                  <c:v>74.016000000007395</c:v>
                </c:pt>
                <c:pt idx="9253">
                  <c:v>74.024000000007376</c:v>
                </c:pt>
                <c:pt idx="9254">
                  <c:v>74.032000000007372</c:v>
                </c:pt>
                <c:pt idx="9255">
                  <c:v>74.040000000007367</c:v>
                </c:pt>
                <c:pt idx="9256">
                  <c:v>74.048000000007363</c:v>
                </c:pt>
                <c:pt idx="9257">
                  <c:v>74.056000000007373</c:v>
                </c:pt>
                <c:pt idx="9258">
                  <c:v>74.064000000007368</c:v>
                </c:pt>
                <c:pt idx="9259">
                  <c:v>74.07200000000735</c:v>
                </c:pt>
                <c:pt idx="9260">
                  <c:v>74.080000000007345</c:v>
                </c:pt>
                <c:pt idx="9261">
                  <c:v>74.088000000007341</c:v>
                </c:pt>
                <c:pt idx="9262">
                  <c:v>74.096000000007336</c:v>
                </c:pt>
                <c:pt idx="9263">
                  <c:v>74.104000000007332</c:v>
                </c:pt>
                <c:pt idx="9264">
                  <c:v>74.112000000007328</c:v>
                </c:pt>
                <c:pt idx="9265">
                  <c:v>74.120000000007309</c:v>
                </c:pt>
                <c:pt idx="9266">
                  <c:v>74.128000000007319</c:v>
                </c:pt>
                <c:pt idx="9267">
                  <c:v>74.136000000007314</c:v>
                </c:pt>
                <c:pt idx="9268">
                  <c:v>74.144000000007324</c:v>
                </c:pt>
                <c:pt idx="9269">
                  <c:v>74.152000000007291</c:v>
                </c:pt>
                <c:pt idx="9270">
                  <c:v>74.160000000007301</c:v>
                </c:pt>
                <c:pt idx="9271">
                  <c:v>74.168000000007282</c:v>
                </c:pt>
                <c:pt idx="9272">
                  <c:v>74.176000000007278</c:v>
                </c:pt>
                <c:pt idx="9273">
                  <c:v>74.184000000007302</c:v>
                </c:pt>
                <c:pt idx="9274">
                  <c:v>74.192000000007283</c:v>
                </c:pt>
                <c:pt idx="9275">
                  <c:v>74.200000000007293</c:v>
                </c:pt>
                <c:pt idx="9276">
                  <c:v>74.208000000007274</c:v>
                </c:pt>
                <c:pt idx="9277">
                  <c:v>74.216000000007284</c:v>
                </c:pt>
                <c:pt idx="9278">
                  <c:v>74.224000000007265</c:v>
                </c:pt>
                <c:pt idx="9279">
                  <c:v>74.232000000007261</c:v>
                </c:pt>
                <c:pt idx="9280">
                  <c:v>74.240000000007271</c:v>
                </c:pt>
                <c:pt idx="9281">
                  <c:v>74.248000000007266</c:v>
                </c:pt>
                <c:pt idx="9282">
                  <c:v>74.256000000007262</c:v>
                </c:pt>
                <c:pt idx="9283">
                  <c:v>74.264000000007258</c:v>
                </c:pt>
                <c:pt idx="9284">
                  <c:v>74.272000000007239</c:v>
                </c:pt>
                <c:pt idx="9285">
                  <c:v>74.280000000007234</c:v>
                </c:pt>
                <c:pt idx="9286">
                  <c:v>74.28800000000723</c:v>
                </c:pt>
                <c:pt idx="9287">
                  <c:v>74.296000000007226</c:v>
                </c:pt>
                <c:pt idx="9288">
                  <c:v>74.304000000007221</c:v>
                </c:pt>
                <c:pt idx="9289">
                  <c:v>74.312000000007217</c:v>
                </c:pt>
                <c:pt idx="9290">
                  <c:v>74.320000000007212</c:v>
                </c:pt>
                <c:pt idx="9291">
                  <c:v>74.328000000007208</c:v>
                </c:pt>
                <c:pt idx="9292">
                  <c:v>74.336000000007203</c:v>
                </c:pt>
                <c:pt idx="9293">
                  <c:v>74.344000000007213</c:v>
                </c:pt>
                <c:pt idx="9294">
                  <c:v>74.35200000000718</c:v>
                </c:pt>
                <c:pt idx="9295">
                  <c:v>74.36000000000719</c:v>
                </c:pt>
                <c:pt idx="9296">
                  <c:v>74.368000000007186</c:v>
                </c:pt>
                <c:pt idx="9297">
                  <c:v>74.376000000007181</c:v>
                </c:pt>
                <c:pt idx="9298">
                  <c:v>74.384000000007177</c:v>
                </c:pt>
                <c:pt idx="9299">
                  <c:v>74.392000000007172</c:v>
                </c:pt>
                <c:pt idx="9300">
                  <c:v>74.400000000007182</c:v>
                </c:pt>
                <c:pt idx="9301">
                  <c:v>74.408000000007164</c:v>
                </c:pt>
                <c:pt idx="9302">
                  <c:v>74.416000000007188</c:v>
                </c:pt>
                <c:pt idx="9303">
                  <c:v>74.424000000007169</c:v>
                </c:pt>
                <c:pt idx="9304">
                  <c:v>74.432000000007164</c:v>
                </c:pt>
                <c:pt idx="9305">
                  <c:v>74.44000000000716</c:v>
                </c:pt>
                <c:pt idx="9306">
                  <c:v>74.448000000007156</c:v>
                </c:pt>
                <c:pt idx="9307">
                  <c:v>74.456000000007137</c:v>
                </c:pt>
                <c:pt idx="9308">
                  <c:v>74.464000000007147</c:v>
                </c:pt>
                <c:pt idx="9309">
                  <c:v>74.472000000007128</c:v>
                </c:pt>
                <c:pt idx="9310">
                  <c:v>74.480000000007124</c:v>
                </c:pt>
                <c:pt idx="9311">
                  <c:v>74.488000000007133</c:v>
                </c:pt>
                <c:pt idx="9312">
                  <c:v>74.496000000007129</c:v>
                </c:pt>
                <c:pt idx="9313">
                  <c:v>74.504000000007125</c:v>
                </c:pt>
                <c:pt idx="9314">
                  <c:v>74.512000000007106</c:v>
                </c:pt>
                <c:pt idx="9315">
                  <c:v>74.520000000007101</c:v>
                </c:pt>
                <c:pt idx="9316">
                  <c:v>74.528000000007083</c:v>
                </c:pt>
                <c:pt idx="9317">
                  <c:v>74.536000000007093</c:v>
                </c:pt>
                <c:pt idx="9318">
                  <c:v>74.544000000007117</c:v>
                </c:pt>
                <c:pt idx="9319">
                  <c:v>74.552000000007084</c:v>
                </c:pt>
                <c:pt idx="9320">
                  <c:v>74.560000000007093</c:v>
                </c:pt>
                <c:pt idx="9321">
                  <c:v>74.568000000007075</c:v>
                </c:pt>
                <c:pt idx="9322">
                  <c:v>74.57600000000707</c:v>
                </c:pt>
                <c:pt idx="9323">
                  <c:v>74.584000000007066</c:v>
                </c:pt>
                <c:pt idx="9324">
                  <c:v>74.592000000007062</c:v>
                </c:pt>
                <c:pt idx="9325">
                  <c:v>74.600000000007057</c:v>
                </c:pt>
                <c:pt idx="9326">
                  <c:v>74.608000000007053</c:v>
                </c:pt>
                <c:pt idx="9327">
                  <c:v>74.616000000007062</c:v>
                </c:pt>
                <c:pt idx="9328">
                  <c:v>74.624000000007044</c:v>
                </c:pt>
                <c:pt idx="9329">
                  <c:v>74.632000000007039</c:v>
                </c:pt>
                <c:pt idx="9330">
                  <c:v>74.640000000007035</c:v>
                </c:pt>
                <c:pt idx="9331">
                  <c:v>74.648000000007031</c:v>
                </c:pt>
                <c:pt idx="9332">
                  <c:v>74.656000000007012</c:v>
                </c:pt>
                <c:pt idx="9333">
                  <c:v>74.664000000007022</c:v>
                </c:pt>
                <c:pt idx="9334">
                  <c:v>74.672000000007003</c:v>
                </c:pt>
                <c:pt idx="9335">
                  <c:v>74.680000000007013</c:v>
                </c:pt>
                <c:pt idx="9336">
                  <c:v>74.688000000007008</c:v>
                </c:pt>
                <c:pt idx="9337">
                  <c:v>74.696000000007004</c:v>
                </c:pt>
                <c:pt idx="9338">
                  <c:v>74.704000000006985</c:v>
                </c:pt>
                <c:pt idx="9339">
                  <c:v>74.712000000006981</c:v>
                </c:pt>
                <c:pt idx="9340">
                  <c:v>74.720000000006962</c:v>
                </c:pt>
                <c:pt idx="9341">
                  <c:v>74.728000000006958</c:v>
                </c:pt>
                <c:pt idx="9342">
                  <c:v>74.736000000006968</c:v>
                </c:pt>
                <c:pt idx="9343">
                  <c:v>74.744000000006963</c:v>
                </c:pt>
                <c:pt idx="9344">
                  <c:v>74.752000000006959</c:v>
                </c:pt>
                <c:pt idx="9345">
                  <c:v>74.760000000006954</c:v>
                </c:pt>
                <c:pt idx="9346">
                  <c:v>74.76800000000695</c:v>
                </c:pt>
                <c:pt idx="9347">
                  <c:v>74.776000000006931</c:v>
                </c:pt>
                <c:pt idx="9348">
                  <c:v>74.784000000006941</c:v>
                </c:pt>
                <c:pt idx="9349">
                  <c:v>74.792000000006922</c:v>
                </c:pt>
                <c:pt idx="9350">
                  <c:v>74.800000000006918</c:v>
                </c:pt>
                <c:pt idx="9351">
                  <c:v>74.808000000006913</c:v>
                </c:pt>
                <c:pt idx="9352">
                  <c:v>74.816000000006909</c:v>
                </c:pt>
                <c:pt idx="9353">
                  <c:v>74.824000000006919</c:v>
                </c:pt>
                <c:pt idx="9354">
                  <c:v>74.8320000000069</c:v>
                </c:pt>
                <c:pt idx="9355">
                  <c:v>74.84000000000691</c:v>
                </c:pt>
                <c:pt idx="9356">
                  <c:v>74.848000000006891</c:v>
                </c:pt>
                <c:pt idx="9357">
                  <c:v>74.856000000006887</c:v>
                </c:pt>
                <c:pt idx="9358">
                  <c:v>74.864000000006882</c:v>
                </c:pt>
                <c:pt idx="9359">
                  <c:v>74.872000000006864</c:v>
                </c:pt>
                <c:pt idx="9360">
                  <c:v>74.880000000006888</c:v>
                </c:pt>
                <c:pt idx="9361">
                  <c:v>74.888000000006869</c:v>
                </c:pt>
                <c:pt idx="9362">
                  <c:v>74.896000000006879</c:v>
                </c:pt>
                <c:pt idx="9363">
                  <c:v>74.904000000006874</c:v>
                </c:pt>
                <c:pt idx="9364">
                  <c:v>74.91200000000687</c:v>
                </c:pt>
                <c:pt idx="9365">
                  <c:v>74.920000000006851</c:v>
                </c:pt>
                <c:pt idx="9366">
                  <c:v>74.928000000006847</c:v>
                </c:pt>
                <c:pt idx="9367">
                  <c:v>74.936000000006857</c:v>
                </c:pt>
                <c:pt idx="9368">
                  <c:v>74.944000000006866</c:v>
                </c:pt>
                <c:pt idx="9369">
                  <c:v>74.952000000006848</c:v>
                </c:pt>
                <c:pt idx="9370">
                  <c:v>74.960000000006843</c:v>
                </c:pt>
                <c:pt idx="9371">
                  <c:v>74.968000000006839</c:v>
                </c:pt>
                <c:pt idx="9372">
                  <c:v>74.97600000000682</c:v>
                </c:pt>
                <c:pt idx="9373">
                  <c:v>74.98400000000683</c:v>
                </c:pt>
                <c:pt idx="9374">
                  <c:v>74.992000000006811</c:v>
                </c:pt>
                <c:pt idx="9375">
                  <c:v>75.000000000006807</c:v>
                </c:pt>
                <c:pt idx="9376">
                  <c:v>75.008000000006803</c:v>
                </c:pt>
                <c:pt idx="9377">
                  <c:v>75.016000000006812</c:v>
                </c:pt>
                <c:pt idx="9378">
                  <c:v>75.024000000006808</c:v>
                </c:pt>
                <c:pt idx="9379">
                  <c:v>75.032000000006789</c:v>
                </c:pt>
                <c:pt idx="9380">
                  <c:v>75.040000000006799</c:v>
                </c:pt>
                <c:pt idx="9381">
                  <c:v>75.04800000000678</c:v>
                </c:pt>
                <c:pt idx="9382">
                  <c:v>75.056000000006776</c:v>
                </c:pt>
                <c:pt idx="9383">
                  <c:v>75.064000000006786</c:v>
                </c:pt>
                <c:pt idx="9384">
                  <c:v>75.072000000006767</c:v>
                </c:pt>
                <c:pt idx="9385">
                  <c:v>75.080000000006763</c:v>
                </c:pt>
                <c:pt idx="9386">
                  <c:v>75.088000000006758</c:v>
                </c:pt>
                <c:pt idx="9387">
                  <c:v>75.096000000006768</c:v>
                </c:pt>
                <c:pt idx="9388">
                  <c:v>75.104000000006749</c:v>
                </c:pt>
                <c:pt idx="9389">
                  <c:v>75.112000000006759</c:v>
                </c:pt>
                <c:pt idx="9390">
                  <c:v>75.12000000000674</c:v>
                </c:pt>
                <c:pt idx="9391">
                  <c:v>75.128000000006736</c:v>
                </c:pt>
                <c:pt idx="9392">
                  <c:v>75.136000000006732</c:v>
                </c:pt>
                <c:pt idx="9393">
                  <c:v>75.144000000006741</c:v>
                </c:pt>
                <c:pt idx="9394">
                  <c:v>75.152000000006709</c:v>
                </c:pt>
                <c:pt idx="9395">
                  <c:v>75.160000000006718</c:v>
                </c:pt>
                <c:pt idx="9396">
                  <c:v>75.168000000006714</c:v>
                </c:pt>
                <c:pt idx="9397">
                  <c:v>75.176000000006695</c:v>
                </c:pt>
                <c:pt idx="9398">
                  <c:v>75.184000000006719</c:v>
                </c:pt>
                <c:pt idx="9399">
                  <c:v>75.192000000006701</c:v>
                </c:pt>
                <c:pt idx="9400">
                  <c:v>75.20000000000671</c:v>
                </c:pt>
                <c:pt idx="9401">
                  <c:v>75.208000000006692</c:v>
                </c:pt>
                <c:pt idx="9402">
                  <c:v>75.216000000006701</c:v>
                </c:pt>
                <c:pt idx="9403">
                  <c:v>75.224000000006683</c:v>
                </c:pt>
                <c:pt idx="9404">
                  <c:v>75.232000000006678</c:v>
                </c:pt>
                <c:pt idx="9405">
                  <c:v>75.240000000006702</c:v>
                </c:pt>
                <c:pt idx="9406">
                  <c:v>75.248000000006684</c:v>
                </c:pt>
                <c:pt idx="9407">
                  <c:v>75.256000000006679</c:v>
                </c:pt>
                <c:pt idx="9408">
                  <c:v>75.264000000006675</c:v>
                </c:pt>
                <c:pt idx="9409">
                  <c:v>75.272000000006656</c:v>
                </c:pt>
                <c:pt idx="9410">
                  <c:v>75.280000000006652</c:v>
                </c:pt>
                <c:pt idx="9411">
                  <c:v>75.288000000006647</c:v>
                </c:pt>
                <c:pt idx="9412">
                  <c:v>75.296000000006657</c:v>
                </c:pt>
                <c:pt idx="9413">
                  <c:v>75.304000000006653</c:v>
                </c:pt>
                <c:pt idx="9414">
                  <c:v>75.312000000006648</c:v>
                </c:pt>
                <c:pt idx="9415">
                  <c:v>75.32000000000663</c:v>
                </c:pt>
                <c:pt idx="9416">
                  <c:v>75.328000000006625</c:v>
                </c:pt>
                <c:pt idx="9417">
                  <c:v>75.336000000006621</c:v>
                </c:pt>
                <c:pt idx="9418">
                  <c:v>75.344000000006631</c:v>
                </c:pt>
                <c:pt idx="9419">
                  <c:v>75.352000000006598</c:v>
                </c:pt>
                <c:pt idx="9420">
                  <c:v>75.360000000006607</c:v>
                </c:pt>
                <c:pt idx="9421">
                  <c:v>75.368000000006603</c:v>
                </c:pt>
                <c:pt idx="9422">
                  <c:v>75.376000000006599</c:v>
                </c:pt>
                <c:pt idx="9423">
                  <c:v>75.384000000006608</c:v>
                </c:pt>
                <c:pt idx="9424">
                  <c:v>75.39200000000659</c:v>
                </c:pt>
                <c:pt idx="9425">
                  <c:v>75.4000000000066</c:v>
                </c:pt>
                <c:pt idx="9426">
                  <c:v>75.408000000006581</c:v>
                </c:pt>
                <c:pt idx="9427">
                  <c:v>75.416000000006591</c:v>
                </c:pt>
                <c:pt idx="9428">
                  <c:v>75.424000000006586</c:v>
                </c:pt>
                <c:pt idx="9429">
                  <c:v>75.432000000006582</c:v>
                </c:pt>
                <c:pt idx="9430">
                  <c:v>75.440000000006577</c:v>
                </c:pt>
                <c:pt idx="9431">
                  <c:v>75.448000000006573</c:v>
                </c:pt>
                <c:pt idx="9432">
                  <c:v>75.456000000006568</c:v>
                </c:pt>
                <c:pt idx="9433">
                  <c:v>75.464000000006564</c:v>
                </c:pt>
                <c:pt idx="9434">
                  <c:v>75.472000000006545</c:v>
                </c:pt>
                <c:pt idx="9435">
                  <c:v>75.480000000006555</c:v>
                </c:pt>
                <c:pt idx="9436">
                  <c:v>75.488000000006551</c:v>
                </c:pt>
                <c:pt idx="9437">
                  <c:v>75.496000000006546</c:v>
                </c:pt>
                <c:pt idx="9438">
                  <c:v>75.504000000006542</c:v>
                </c:pt>
                <c:pt idx="9439">
                  <c:v>75.512000000006523</c:v>
                </c:pt>
                <c:pt idx="9440">
                  <c:v>75.520000000006519</c:v>
                </c:pt>
                <c:pt idx="9441">
                  <c:v>75.528000000006514</c:v>
                </c:pt>
                <c:pt idx="9442">
                  <c:v>75.53600000000651</c:v>
                </c:pt>
                <c:pt idx="9443">
                  <c:v>75.54400000000652</c:v>
                </c:pt>
                <c:pt idx="9444">
                  <c:v>75.552000000006501</c:v>
                </c:pt>
                <c:pt idx="9445">
                  <c:v>75.560000000006511</c:v>
                </c:pt>
                <c:pt idx="9446">
                  <c:v>75.568000000006492</c:v>
                </c:pt>
                <c:pt idx="9447">
                  <c:v>75.576000000006488</c:v>
                </c:pt>
                <c:pt idx="9448">
                  <c:v>75.584000000006498</c:v>
                </c:pt>
                <c:pt idx="9449">
                  <c:v>75.592000000006479</c:v>
                </c:pt>
                <c:pt idx="9450">
                  <c:v>75.600000000006489</c:v>
                </c:pt>
                <c:pt idx="9451">
                  <c:v>75.60800000000647</c:v>
                </c:pt>
                <c:pt idx="9452">
                  <c:v>75.61600000000648</c:v>
                </c:pt>
                <c:pt idx="9453">
                  <c:v>75.624000000006461</c:v>
                </c:pt>
                <c:pt idx="9454">
                  <c:v>75.632000000006457</c:v>
                </c:pt>
                <c:pt idx="9455">
                  <c:v>75.640000000006452</c:v>
                </c:pt>
                <c:pt idx="9456">
                  <c:v>75.648000000006448</c:v>
                </c:pt>
                <c:pt idx="9457">
                  <c:v>75.656000000006458</c:v>
                </c:pt>
                <c:pt idx="9458">
                  <c:v>75.664000000006453</c:v>
                </c:pt>
                <c:pt idx="9459">
                  <c:v>75.672000000006435</c:v>
                </c:pt>
                <c:pt idx="9460">
                  <c:v>75.68000000000643</c:v>
                </c:pt>
                <c:pt idx="9461">
                  <c:v>75.688000000006426</c:v>
                </c:pt>
                <c:pt idx="9462">
                  <c:v>75.696000000006421</c:v>
                </c:pt>
                <c:pt idx="9463">
                  <c:v>75.704000000006431</c:v>
                </c:pt>
                <c:pt idx="9464">
                  <c:v>75.712000000006412</c:v>
                </c:pt>
                <c:pt idx="9465">
                  <c:v>75.720000000006408</c:v>
                </c:pt>
                <c:pt idx="9466">
                  <c:v>75.728000000006418</c:v>
                </c:pt>
                <c:pt idx="9467">
                  <c:v>75.736000000006413</c:v>
                </c:pt>
                <c:pt idx="9468">
                  <c:v>75.744000000006423</c:v>
                </c:pt>
                <c:pt idx="9469">
                  <c:v>75.752000000006376</c:v>
                </c:pt>
                <c:pt idx="9470">
                  <c:v>75.760000000006386</c:v>
                </c:pt>
                <c:pt idx="9471">
                  <c:v>75.768000000006381</c:v>
                </c:pt>
                <c:pt idx="9472">
                  <c:v>75.776000000006363</c:v>
                </c:pt>
                <c:pt idx="9473">
                  <c:v>75.784000000006372</c:v>
                </c:pt>
                <c:pt idx="9474">
                  <c:v>75.792000000006368</c:v>
                </c:pt>
                <c:pt idx="9475">
                  <c:v>75.800000000006349</c:v>
                </c:pt>
                <c:pt idx="9476">
                  <c:v>75.808000000006359</c:v>
                </c:pt>
                <c:pt idx="9477">
                  <c:v>75.816000000006355</c:v>
                </c:pt>
                <c:pt idx="9478">
                  <c:v>75.82400000000635</c:v>
                </c:pt>
                <c:pt idx="9479">
                  <c:v>75.832000000006332</c:v>
                </c:pt>
                <c:pt idx="9480">
                  <c:v>75.840000000006341</c:v>
                </c:pt>
                <c:pt idx="9481">
                  <c:v>75.848000000006323</c:v>
                </c:pt>
                <c:pt idx="9482">
                  <c:v>75.856000000006318</c:v>
                </c:pt>
                <c:pt idx="9483">
                  <c:v>75.864000000006328</c:v>
                </c:pt>
                <c:pt idx="9484">
                  <c:v>75.872000000006295</c:v>
                </c:pt>
                <c:pt idx="9485">
                  <c:v>75.880000000006319</c:v>
                </c:pt>
                <c:pt idx="9486">
                  <c:v>75.888000000006301</c:v>
                </c:pt>
                <c:pt idx="9487">
                  <c:v>75.89600000000631</c:v>
                </c:pt>
                <c:pt idx="9488">
                  <c:v>75.904000000006306</c:v>
                </c:pt>
                <c:pt idx="9489">
                  <c:v>75.912000000006302</c:v>
                </c:pt>
                <c:pt idx="9490">
                  <c:v>75.920000000006283</c:v>
                </c:pt>
                <c:pt idx="9491">
                  <c:v>75.928000000006278</c:v>
                </c:pt>
                <c:pt idx="9492">
                  <c:v>75.936000000006302</c:v>
                </c:pt>
                <c:pt idx="9493">
                  <c:v>75.944000000006298</c:v>
                </c:pt>
                <c:pt idx="9494">
                  <c:v>75.952000000006279</c:v>
                </c:pt>
                <c:pt idx="9495">
                  <c:v>75.960000000006275</c:v>
                </c:pt>
                <c:pt idx="9496">
                  <c:v>75.968000000006271</c:v>
                </c:pt>
                <c:pt idx="9497">
                  <c:v>75.976000000006252</c:v>
                </c:pt>
                <c:pt idx="9498">
                  <c:v>75.984000000006262</c:v>
                </c:pt>
                <c:pt idx="9499">
                  <c:v>75.992000000006257</c:v>
                </c:pt>
                <c:pt idx="9500">
                  <c:v>76.000000000006253</c:v>
                </c:pt>
                <c:pt idx="9501">
                  <c:v>76.008000000006248</c:v>
                </c:pt>
                <c:pt idx="9502">
                  <c:v>76.016000000006244</c:v>
                </c:pt>
                <c:pt idx="9503">
                  <c:v>76.024000000006239</c:v>
                </c:pt>
                <c:pt idx="9504">
                  <c:v>76.032000000006221</c:v>
                </c:pt>
                <c:pt idx="9505">
                  <c:v>76.040000000006231</c:v>
                </c:pt>
                <c:pt idx="9506">
                  <c:v>76.048000000006212</c:v>
                </c:pt>
                <c:pt idx="9507">
                  <c:v>76.056000000006208</c:v>
                </c:pt>
                <c:pt idx="9508">
                  <c:v>76.064000000006217</c:v>
                </c:pt>
                <c:pt idx="9509">
                  <c:v>76.072000000006199</c:v>
                </c:pt>
                <c:pt idx="9510">
                  <c:v>76.080000000006208</c:v>
                </c:pt>
                <c:pt idx="9511">
                  <c:v>76.08800000000619</c:v>
                </c:pt>
                <c:pt idx="9512">
                  <c:v>76.0960000000062</c:v>
                </c:pt>
                <c:pt idx="9513">
                  <c:v>76.104000000006181</c:v>
                </c:pt>
                <c:pt idx="9514">
                  <c:v>76.112000000006176</c:v>
                </c:pt>
                <c:pt idx="9515">
                  <c:v>76.120000000006172</c:v>
                </c:pt>
                <c:pt idx="9516">
                  <c:v>76.128000000006168</c:v>
                </c:pt>
                <c:pt idx="9517">
                  <c:v>76.136000000006163</c:v>
                </c:pt>
                <c:pt idx="9518">
                  <c:v>76.144000000006173</c:v>
                </c:pt>
                <c:pt idx="9519">
                  <c:v>76.152000000006154</c:v>
                </c:pt>
                <c:pt idx="9520">
                  <c:v>76.16000000000615</c:v>
                </c:pt>
                <c:pt idx="9521">
                  <c:v>76.168000000006145</c:v>
                </c:pt>
                <c:pt idx="9522">
                  <c:v>76.176000000006141</c:v>
                </c:pt>
                <c:pt idx="9523">
                  <c:v>76.184000000006151</c:v>
                </c:pt>
                <c:pt idx="9524">
                  <c:v>76.192000000006132</c:v>
                </c:pt>
                <c:pt idx="9525">
                  <c:v>76.200000000006142</c:v>
                </c:pt>
                <c:pt idx="9526">
                  <c:v>76.208000000006123</c:v>
                </c:pt>
                <c:pt idx="9527">
                  <c:v>76.216000000006133</c:v>
                </c:pt>
                <c:pt idx="9528">
                  <c:v>76.224000000006129</c:v>
                </c:pt>
                <c:pt idx="9529">
                  <c:v>76.23200000000611</c:v>
                </c:pt>
                <c:pt idx="9530">
                  <c:v>76.24000000000612</c:v>
                </c:pt>
                <c:pt idx="9531">
                  <c:v>76.248000000006115</c:v>
                </c:pt>
                <c:pt idx="9532">
                  <c:v>76.256000000006111</c:v>
                </c:pt>
                <c:pt idx="9533">
                  <c:v>76.264000000006106</c:v>
                </c:pt>
                <c:pt idx="9534">
                  <c:v>76.272000000006088</c:v>
                </c:pt>
                <c:pt idx="9535">
                  <c:v>76.280000000006098</c:v>
                </c:pt>
                <c:pt idx="9536">
                  <c:v>76.288000000006079</c:v>
                </c:pt>
                <c:pt idx="9537">
                  <c:v>76.296000000006103</c:v>
                </c:pt>
                <c:pt idx="9538">
                  <c:v>76.304000000006084</c:v>
                </c:pt>
                <c:pt idx="9539">
                  <c:v>76.31200000000608</c:v>
                </c:pt>
                <c:pt idx="9540">
                  <c:v>76.320000000006061</c:v>
                </c:pt>
                <c:pt idx="9541">
                  <c:v>76.328000000006057</c:v>
                </c:pt>
                <c:pt idx="9542">
                  <c:v>76.336000000006052</c:v>
                </c:pt>
                <c:pt idx="9543">
                  <c:v>76.344000000006062</c:v>
                </c:pt>
                <c:pt idx="9544">
                  <c:v>76.352000000006058</c:v>
                </c:pt>
                <c:pt idx="9545">
                  <c:v>76.360000000006053</c:v>
                </c:pt>
                <c:pt idx="9546">
                  <c:v>76.368000000006049</c:v>
                </c:pt>
                <c:pt idx="9547">
                  <c:v>76.37600000000603</c:v>
                </c:pt>
                <c:pt idx="9548">
                  <c:v>76.38400000000604</c:v>
                </c:pt>
                <c:pt idx="9549">
                  <c:v>76.392000000006021</c:v>
                </c:pt>
                <c:pt idx="9550">
                  <c:v>76.400000000006031</c:v>
                </c:pt>
                <c:pt idx="9551">
                  <c:v>76.408000000006012</c:v>
                </c:pt>
                <c:pt idx="9552">
                  <c:v>76.416000000006022</c:v>
                </c:pt>
                <c:pt idx="9553">
                  <c:v>76.424000000006032</c:v>
                </c:pt>
                <c:pt idx="9554">
                  <c:v>76.432000000006013</c:v>
                </c:pt>
                <c:pt idx="9555">
                  <c:v>76.440000000006023</c:v>
                </c:pt>
                <c:pt idx="9556">
                  <c:v>76.448000000006004</c:v>
                </c:pt>
                <c:pt idx="9557">
                  <c:v>76.456000000006</c:v>
                </c:pt>
                <c:pt idx="9558">
                  <c:v>76.464000000005996</c:v>
                </c:pt>
                <c:pt idx="9559">
                  <c:v>76.472000000005977</c:v>
                </c:pt>
                <c:pt idx="9560">
                  <c:v>76.480000000005987</c:v>
                </c:pt>
                <c:pt idx="9561">
                  <c:v>76.488000000005982</c:v>
                </c:pt>
                <c:pt idx="9562">
                  <c:v>76.496000000005992</c:v>
                </c:pt>
                <c:pt idx="9563">
                  <c:v>76.504000000005973</c:v>
                </c:pt>
                <c:pt idx="9564">
                  <c:v>76.512000000005969</c:v>
                </c:pt>
                <c:pt idx="9565">
                  <c:v>76.52000000000595</c:v>
                </c:pt>
                <c:pt idx="9566">
                  <c:v>76.528000000005946</c:v>
                </c:pt>
                <c:pt idx="9567">
                  <c:v>76.536000000005956</c:v>
                </c:pt>
                <c:pt idx="9568">
                  <c:v>76.544000000005965</c:v>
                </c:pt>
                <c:pt idx="9569">
                  <c:v>76.552000000005933</c:v>
                </c:pt>
                <c:pt idx="9570">
                  <c:v>76.560000000005942</c:v>
                </c:pt>
                <c:pt idx="9571">
                  <c:v>76.568000000005938</c:v>
                </c:pt>
                <c:pt idx="9572">
                  <c:v>76.576000000005919</c:v>
                </c:pt>
                <c:pt idx="9573">
                  <c:v>76.584000000005929</c:v>
                </c:pt>
                <c:pt idx="9574">
                  <c:v>76.59200000000591</c:v>
                </c:pt>
                <c:pt idx="9575">
                  <c:v>76.600000000005906</c:v>
                </c:pt>
                <c:pt idx="9576">
                  <c:v>76.608000000005902</c:v>
                </c:pt>
                <c:pt idx="9577">
                  <c:v>76.616000000005911</c:v>
                </c:pt>
                <c:pt idx="9578">
                  <c:v>76.624000000005893</c:v>
                </c:pt>
                <c:pt idx="9579">
                  <c:v>76.632000000005888</c:v>
                </c:pt>
                <c:pt idx="9580">
                  <c:v>76.640000000005898</c:v>
                </c:pt>
                <c:pt idx="9581">
                  <c:v>76.648000000005879</c:v>
                </c:pt>
                <c:pt idx="9582">
                  <c:v>76.656000000005889</c:v>
                </c:pt>
                <c:pt idx="9583">
                  <c:v>76.664000000005885</c:v>
                </c:pt>
                <c:pt idx="9584">
                  <c:v>76.672000000005866</c:v>
                </c:pt>
                <c:pt idx="9585">
                  <c:v>76.680000000005862</c:v>
                </c:pt>
                <c:pt idx="9586">
                  <c:v>76.688000000005857</c:v>
                </c:pt>
                <c:pt idx="9587">
                  <c:v>76.696000000005853</c:v>
                </c:pt>
                <c:pt idx="9588">
                  <c:v>76.704000000005863</c:v>
                </c:pt>
                <c:pt idx="9589">
                  <c:v>76.712000000005844</c:v>
                </c:pt>
                <c:pt idx="9590">
                  <c:v>76.72000000000584</c:v>
                </c:pt>
                <c:pt idx="9591">
                  <c:v>76.728000000005821</c:v>
                </c:pt>
                <c:pt idx="9592">
                  <c:v>76.736000000005831</c:v>
                </c:pt>
                <c:pt idx="9593">
                  <c:v>76.744000000005826</c:v>
                </c:pt>
                <c:pt idx="9594">
                  <c:v>76.752000000005808</c:v>
                </c:pt>
                <c:pt idx="9595">
                  <c:v>76.760000000005817</c:v>
                </c:pt>
                <c:pt idx="9596">
                  <c:v>76.768000000005813</c:v>
                </c:pt>
                <c:pt idx="9597">
                  <c:v>76.776000000005808</c:v>
                </c:pt>
                <c:pt idx="9598">
                  <c:v>76.784000000005804</c:v>
                </c:pt>
                <c:pt idx="9599">
                  <c:v>76.7920000000058</c:v>
                </c:pt>
                <c:pt idx="9600">
                  <c:v>76.800000000005781</c:v>
                </c:pt>
                <c:pt idx="9601">
                  <c:v>76.808000000005777</c:v>
                </c:pt>
                <c:pt idx="9602">
                  <c:v>76.816000000005786</c:v>
                </c:pt>
                <c:pt idx="9603">
                  <c:v>76.824000000005782</c:v>
                </c:pt>
                <c:pt idx="9604">
                  <c:v>76.832000000005763</c:v>
                </c:pt>
                <c:pt idx="9605">
                  <c:v>76.840000000005773</c:v>
                </c:pt>
                <c:pt idx="9606">
                  <c:v>76.848000000005769</c:v>
                </c:pt>
                <c:pt idx="9607">
                  <c:v>76.85600000000575</c:v>
                </c:pt>
                <c:pt idx="9608">
                  <c:v>76.86400000000576</c:v>
                </c:pt>
                <c:pt idx="9609">
                  <c:v>76.872000000005741</c:v>
                </c:pt>
                <c:pt idx="9610">
                  <c:v>76.880000000005751</c:v>
                </c:pt>
                <c:pt idx="9611">
                  <c:v>76.888000000005732</c:v>
                </c:pt>
                <c:pt idx="9612">
                  <c:v>76.896000000005742</c:v>
                </c:pt>
                <c:pt idx="9613">
                  <c:v>76.904000000005752</c:v>
                </c:pt>
                <c:pt idx="9614">
                  <c:v>76.912000000005733</c:v>
                </c:pt>
                <c:pt idx="9615">
                  <c:v>76.920000000005729</c:v>
                </c:pt>
                <c:pt idx="9616">
                  <c:v>76.92800000000571</c:v>
                </c:pt>
                <c:pt idx="9617">
                  <c:v>76.93600000000572</c:v>
                </c:pt>
                <c:pt idx="9618">
                  <c:v>76.94400000000573</c:v>
                </c:pt>
                <c:pt idx="9619">
                  <c:v>76.952000000005711</c:v>
                </c:pt>
                <c:pt idx="9620">
                  <c:v>76.960000000005707</c:v>
                </c:pt>
                <c:pt idx="9621">
                  <c:v>76.968000000005702</c:v>
                </c:pt>
                <c:pt idx="9622">
                  <c:v>76.976000000005698</c:v>
                </c:pt>
                <c:pt idx="9623">
                  <c:v>76.984000000005693</c:v>
                </c:pt>
                <c:pt idx="9624">
                  <c:v>76.992000000005703</c:v>
                </c:pt>
                <c:pt idx="9625">
                  <c:v>77.000000000005684</c:v>
                </c:pt>
                <c:pt idx="9626">
                  <c:v>77.00800000000568</c:v>
                </c:pt>
                <c:pt idx="9627">
                  <c:v>77.016000000005675</c:v>
                </c:pt>
                <c:pt idx="9628">
                  <c:v>77.024000000005671</c:v>
                </c:pt>
                <c:pt idx="9629">
                  <c:v>77.032000000005652</c:v>
                </c:pt>
                <c:pt idx="9630">
                  <c:v>77.040000000005662</c:v>
                </c:pt>
                <c:pt idx="9631">
                  <c:v>77.048000000005672</c:v>
                </c:pt>
                <c:pt idx="9632">
                  <c:v>77.056000000005653</c:v>
                </c:pt>
                <c:pt idx="9633">
                  <c:v>77.064000000005663</c:v>
                </c:pt>
                <c:pt idx="9634">
                  <c:v>77.07200000000563</c:v>
                </c:pt>
                <c:pt idx="9635">
                  <c:v>77.08000000000564</c:v>
                </c:pt>
                <c:pt idx="9636">
                  <c:v>77.088000000005621</c:v>
                </c:pt>
                <c:pt idx="9637">
                  <c:v>77.096000000005631</c:v>
                </c:pt>
                <c:pt idx="9638">
                  <c:v>77.104000000005612</c:v>
                </c:pt>
                <c:pt idx="9639">
                  <c:v>77.112000000005608</c:v>
                </c:pt>
                <c:pt idx="9640">
                  <c:v>77.120000000005618</c:v>
                </c:pt>
                <c:pt idx="9641">
                  <c:v>77.128000000005599</c:v>
                </c:pt>
                <c:pt idx="9642">
                  <c:v>77.136000000005609</c:v>
                </c:pt>
                <c:pt idx="9643">
                  <c:v>77.144000000005605</c:v>
                </c:pt>
                <c:pt idx="9644">
                  <c:v>77.152000000005586</c:v>
                </c:pt>
                <c:pt idx="9645">
                  <c:v>77.160000000005581</c:v>
                </c:pt>
                <c:pt idx="9646">
                  <c:v>77.168000000005577</c:v>
                </c:pt>
                <c:pt idx="9647">
                  <c:v>77.176000000005573</c:v>
                </c:pt>
                <c:pt idx="9648">
                  <c:v>77.184000000005582</c:v>
                </c:pt>
                <c:pt idx="9649">
                  <c:v>77.192000000005578</c:v>
                </c:pt>
                <c:pt idx="9650">
                  <c:v>77.200000000005573</c:v>
                </c:pt>
                <c:pt idx="9651">
                  <c:v>77.208000000005569</c:v>
                </c:pt>
                <c:pt idx="9652">
                  <c:v>77.216000000005565</c:v>
                </c:pt>
                <c:pt idx="9653">
                  <c:v>77.22400000000556</c:v>
                </c:pt>
                <c:pt idx="9654">
                  <c:v>77.232000000005556</c:v>
                </c:pt>
                <c:pt idx="9655">
                  <c:v>77.240000000005566</c:v>
                </c:pt>
                <c:pt idx="9656">
                  <c:v>77.248000000005547</c:v>
                </c:pt>
                <c:pt idx="9657">
                  <c:v>77.256000000005542</c:v>
                </c:pt>
                <c:pt idx="9658">
                  <c:v>77.264000000005552</c:v>
                </c:pt>
                <c:pt idx="9659">
                  <c:v>77.272000000005519</c:v>
                </c:pt>
                <c:pt idx="9660">
                  <c:v>77.280000000005529</c:v>
                </c:pt>
                <c:pt idx="9661">
                  <c:v>77.288000000005511</c:v>
                </c:pt>
                <c:pt idx="9662">
                  <c:v>77.29600000000552</c:v>
                </c:pt>
                <c:pt idx="9663">
                  <c:v>77.304000000005516</c:v>
                </c:pt>
                <c:pt idx="9664">
                  <c:v>77.312000000005511</c:v>
                </c:pt>
                <c:pt idx="9665">
                  <c:v>77.320000000005493</c:v>
                </c:pt>
                <c:pt idx="9666">
                  <c:v>77.328000000005488</c:v>
                </c:pt>
                <c:pt idx="9667">
                  <c:v>77.336000000005498</c:v>
                </c:pt>
                <c:pt idx="9668">
                  <c:v>77.344000000005494</c:v>
                </c:pt>
                <c:pt idx="9669">
                  <c:v>77.352000000005489</c:v>
                </c:pt>
                <c:pt idx="9670">
                  <c:v>77.360000000005485</c:v>
                </c:pt>
                <c:pt idx="9671">
                  <c:v>77.36800000000548</c:v>
                </c:pt>
                <c:pt idx="9672">
                  <c:v>77.376000000005462</c:v>
                </c:pt>
                <c:pt idx="9673">
                  <c:v>77.384000000005472</c:v>
                </c:pt>
                <c:pt idx="9674">
                  <c:v>77.392000000005453</c:v>
                </c:pt>
                <c:pt idx="9675">
                  <c:v>77.400000000005463</c:v>
                </c:pt>
                <c:pt idx="9676">
                  <c:v>77.408000000005444</c:v>
                </c:pt>
                <c:pt idx="9677">
                  <c:v>77.416000000005454</c:v>
                </c:pt>
                <c:pt idx="9678">
                  <c:v>77.424000000005435</c:v>
                </c:pt>
                <c:pt idx="9679">
                  <c:v>77.432000000005431</c:v>
                </c:pt>
                <c:pt idx="9680">
                  <c:v>77.440000000005426</c:v>
                </c:pt>
                <c:pt idx="9681">
                  <c:v>77.448000000005422</c:v>
                </c:pt>
                <c:pt idx="9682">
                  <c:v>77.456000000005417</c:v>
                </c:pt>
                <c:pt idx="9683">
                  <c:v>77.464000000005427</c:v>
                </c:pt>
                <c:pt idx="9684">
                  <c:v>77.472000000005409</c:v>
                </c:pt>
                <c:pt idx="9685">
                  <c:v>77.480000000005404</c:v>
                </c:pt>
                <c:pt idx="9686">
                  <c:v>77.4880000000054</c:v>
                </c:pt>
                <c:pt idx="9687">
                  <c:v>77.496000000005395</c:v>
                </c:pt>
                <c:pt idx="9688">
                  <c:v>77.504000000005391</c:v>
                </c:pt>
                <c:pt idx="9689">
                  <c:v>77.512000000005386</c:v>
                </c:pt>
                <c:pt idx="9690">
                  <c:v>77.520000000005382</c:v>
                </c:pt>
                <c:pt idx="9691">
                  <c:v>77.528000000005378</c:v>
                </c:pt>
                <c:pt idx="9692">
                  <c:v>77.536000000005373</c:v>
                </c:pt>
                <c:pt idx="9693">
                  <c:v>77.544000000005383</c:v>
                </c:pt>
                <c:pt idx="9694">
                  <c:v>77.55200000000535</c:v>
                </c:pt>
                <c:pt idx="9695">
                  <c:v>77.56000000000536</c:v>
                </c:pt>
                <c:pt idx="9696">
                  <c:v>77.568000000005355</c:v>
                </c:pt>
                <c:pt idx="9697">
                  <c:v>77.576000000005351</c:v>
                </c:pt>
                <c:pt idx="9698">
                  <c:v>77.584000000005346</c:v>
                </c:pt>
                <c:pt idx="9699">
                  <c:v>77.592000000005342</c:v>
                </c:pt>
                <c:pt idx="9700">
                  <c:v>77.600000000005338</c:v>
                </c:pt>
                <c:pt idx="9701">
                  <c:v>77.608000000005319</c:v>
                </c:pt>
                <c:pt idx="9702">
                  <c:v>77.616000000005329</c:v>
                </c:pt>
                <c:pt idx="9703">
                  <c:v>77.62400000000531</c:v>
                </c:pt>
                <c:pt idx="9704">
                  <c:v>77.632000000005306</c:v>
                </c:pt>
                <c:pt idx="9705">
                  <c:v>77.640000000005315</c:v>
                </c:pt>
                <c:pt idx="9706">
                  <c:v>77.648000000005311</c:v>
                </c:pt>
                <c:pt idx="9707">
                  <c:v>77.656000000005292</c:v>
                </c:pt>
                <c:pt idx="9708">
                  <c:v>77.664000000005302</c:v>
                </c:pt>
                <c:pt idx="9709">
                  <c:v>77.672000000005283</c:v>
                </c:pt>
                <c:pt idx="9710">
                  <c:v>77.680000000005279</c:v>
                </c:pt>
                <c:pt idx="9711">
                  <c:v>77.688000000005289</c:v>
                </c:pt>
                <c:pt idx="9712">
                  <c:v>77.696000000005284</c:v>
                </c:pt>
                <c:pt idx="9713">
                  <c:v>77.704000000005294</c:v>
                </c:pt>
                <c:pt idx="9714">
                  <c:v>77.712000000005276</c:v>
                </c:pt>
                <c:pt idx="9715">
                  <c:v>77.720000000005271</c:v>
                </c:pt>
                <c:pt idx="9716">
                  <c:v>77.728000000005252</c:v>
                </c:pt>
                <c:pt idx="9717">
                  <c:v>77.736000000005262</c:v>
                </c:pt>
                <c:pt idx="9718">
                  <c:v>77.744000000005286</c:v>
                </c:pt>
                <c:pt idx="9719">
                  <c:v>77.752000000005253</c:v>
                </c:pt>
                <c:pt idx="9720">
                  <c:v>77.760000000005263</c:v>
                </c:pt>
                <c:pt idx="9721">
                  <c:v>77.768000000005244</c:v>
                </c:pt>
                <c:pt idx="9722">
                  <c:v>77.77600000000524</c:v>
                </c:pt>
                <c:pt idx="9723">
                  <c:v>77.784000000005236</c:v>
                </c:pt>
                <c:pt idx="9724">
                  <c:v>77.792000000005231</c:v>
                </c:pt>
                <c:pt idx="9725">
                  <c:v>77.800000000005213</c:v>
                </c:pt>
                <c:pt idx="9726">
                  <c:v>77.808000000005208</c:v>
                </c:pt>
                <c:pt idx="9727">
                  <c:v>77.816000000005232</c:v>
                </c:pt>
                <c:pt idx="9728">
                  <c:v>77.824000000005213</c:v>
                </c:pt>
                <c:pt idx="9729">
                  <c:v>77.832000000005209</c:v>
                </c:pt>
                <c:pt idx="9730">
                  <c:v>77.840000000005205</c:v>
                </c:pt>
                <c:pt idx="9731">
                  <c:v>77.8480000000052</c:v>
                </c:pt>
                <c:pt idx="9732">
                  <c:v>77.856000000005182</c:v>
                </c:pt>
                <c:pt idx="9733">
                  <c:v>77.864000000005191</c:v>
                </c:pt>
                <c:pt idx="9734">
                  <c:v>77.872000000005173</c:v>
                </c:pt>
                <c:pt idx="9735">
                  <c:v>77.880000000005182</c:v>
                </c:pt>
                <c:pt idx="9736">
                  <c:v>77.888000000005178</c:v>
                </c:pt>
                <c:pt idx="9737">
                  <c:v>77.896000000005174</c:v>
                </c:pt>
                <c:pt idx="9738">
                  <c:v>77.904000000005183</c:v>
                </c:pt>
                <c:pt idx="9739">
                  <c:v>77.912000000005165</c:v>
                </c:pt>
                <c:pt idx="9740">
                  <c:v>77.92000000000516</c:v>
                </c:pt>
                <c:pt idx="9741">
                  <c:v>77.928000000005156</c:v>
                </c:pt>
                <c:pt idx="9742">
                  <c:v>77.936000000005166</c:v>
                </c:pt>
                <c:pt idx="9743">
                  <c:v>77.944000000005161</c:v>
                </c:pt>
                <c:pt idx="9744">
                  <c:v>77.952000000005143</c:v>
                </c:pt>
                <c:pt idx="9745">
                  <c:v>77.960000000005152</c:v>
                </c:pt>
                <c:pt idx="9746">
                  <c:v>77.968000000005134</c:v>
                </c:pt>
                <c:pt idx="9747">
                  <c:v>77.976000000005129</c:v>
                </c:pt>
                <c:pt idx="9748">
                  <c:v>77.984000000005125</c:v>
                </c:pt>
                <c:pt idx="9749">
                  <c:v>77.99200000000512</c:v>
                </c:pt>
                <c:pt idx="9750">
                  <c:v>78.000000000005116</c:v>
                </c:pt>
                <c:pt idx="9751">
                  <c:v>78.008000000005111</c:v>
                </c:pt>
                <c:pt idx="9752">
                  <c:v>78.016000000005107</c:v>
                </c:pt>
                <c:pt idx="9753">
                  <c:v>78.024000000005103</c:v>
                </c:pt>
                <c:pt idx="9754">
                  <c:v>78.032000000005098</c:v>
                </c:pt>
                <c:pt idx="9755">
                  <c:v>78.040000000005094</c:v>
                </c:pt>
                <c:pt idx="9756">
                  <c:v>78.048000000005104</c:v>
                </c:pt>
                <c:pt idx="9757">
                  <c:v>78.056000000005085</c:v>
                </c:pt>
                <c:pt idx="9758">
                  <c:v>78.064000000005095</c:v>
                </c:pt>
                <c:pt idx="9759">
                  <c:v>78.072000000005062</c:v>
                </c:pt>
                <c:pt idx="9760">
                  <c:v>78.080000000005072</c:v>
                </c:pt>
                <c:pt idx="9761">
                  <c:v>78.088000000005053</c:v>
                </c:pt>
                <c:pt idx="9762">
                  <c:v>78.096000000005063</c:v>
                </c:pt>
                <c:pt idx="9763">
                  <c:v>78.104000000005072</c:v>
                </c:pt>
                <c:pt idx="9764">
                  <c:v>78.112000000005054</c:v>
                </c:pt>
                <c:pt idx="9765">
                  <c:v>78.120000000005049</c:v>
                </c:pt>
                <c:pt idx="9766">
                  <c:v>78.128000000005031</c:v>
                </c:pt>
                <c:pt idx="9767">
                  <c:v>78.136000000005041</c:v>
                </c:pt>
                <c:pt idx="9768">
                  <c:v>78.144000000005036</c:v>
                </c:pt>
                <c:pt idx="9769">
                  <c:v>78.152000000005017</c:v>
                </c:pt>
                <c:pt idx="9770">
                  <c:v>78.160000000005013</c:v>
                </c:pt>
                <c:pt idx="9771">
                  <c:v>78.168000000005009</c:v>
                </c:pt>
                <c:pt idx="9772">
                  <c:v>78.176000000005018</c:v>
                </c:pt>
                <c:pt idx="9773">
                  <c:v>78.184000000005014</c:v>
                </c:pt>
                <c:pt idx="9774">
                  <c:v>78.192000000005009</c:v>
                </c:pt>
                <c:pt idx="9775">
                  <c:v>78.200000000005005</c:v>
                </c:pt>
                <c:pt idx="9776">
                  <c:v>78.208000000005001</c:v>
                </c:pt>
                <c:pt idx="9777">
                  <c:v>78.216000000004982</c:v>
                </c:pt>
                <c:pt idx="9778">
                  <c:v>78.224000000004978</c:v>
                </c:pt>
                <c:pt idx="9779">
                  <c:v>78.232000000004973</c:v>
                </c:pt>
                <c:pt idx="9780">
                  <c:v>78.240000000004983</c:v>
                </c:pt>
                <c:pt idx="9781">
                  <c:v>78.248000000004978</c:v>
                </c:pt>
                <c:pt idx="9782">
                  <c:v>78.25600000000496</c:v>
                </c:pt>
                <c:pt idx="9783">
                  <c:v>78.26400000000497</c:v>
                </c:pt>
                <c:pt idx="9784">
                  <c:v>78.272000000004937</c:v>
                </c:pt>
                <c:pt idx="9785">
                  <c:v>78.280000000004947</c:v>
                </c:pt>
                <c:pt idx="9786">
                  <c:v>78.288000000004942</c:v>
                </c:pt>
                <c:pt idx="9787">
                  <c:v>78.296000000004952</c:v>
                </c:pt>
                <c:pt idx="9788">
                  <c:v>78.304000000004933</c:v>
                </c:pt>
                <c:pt idx="9789">
                  <c:v>78.312000000004929</c:v>
                </c:pt>
                <c:pt idx="9790">
                  <c:v>78.320000000004924</c:v>
                </c:pt>
                <c:pt idx="9791">
                  <c:v>78.328000000004906</c:v>
                </c:pt>
                <c:pt idx="9792">
                  <c:v>78.336000000004915</c:v>
                </c:pt>
                <c:pt idx="9793">
                  <c:v>78.344000000004911</c:v>
                </c:pt>
                <c:pt idx="9794">
                  <c:v>78.352000000004892</c:v>
                </c:pt>
                <c:pt idx="9795">
                  <c:v>78.360000000004902</c:v>
                </c:pt>
                <c:pt idx="9796">
                  <c:v>78.368000000004898</c:v>
                </c:pt>
                <c:pt idx="9797">
                  <c:v>78.376000000004893</c:v>
                </c:pt>
                <c:pt idx="9798">
                  <c:v>78.384000000004889</c:v>
                </c:pt>
                <c:pt idx="9799">
                  <c:v>78.392000000004884</c:v>
                </c:pt>
                <c:pt idx="9800">
                  <c:v>78.40000000000488</c:v>
                </c:pt>
                <c:pt idx="9801">
                  <c:v>78.408000000004876</c:v>
                </c:pt>
                <c:pt idx="9802">
                  <c:v>78.416000000004885</c:v>
                </c:pt>
                <c:pt idx="9803">
                  <c:v>78.424000000004881</c:v>
                </c:pt>
                <c:pt idx="9804">
                  <c:v>78.432000000004862</c:v>
                </c:pt>
                <c:pt idx="9805">
                  <c:v>78.440000000004872</c:v>
                </c:pt>
                <c:pt idx="9806">
                  <c:v>78.448000000004868</c:v>
                </c:pt>
                <c:pt idx="9807">
                  <c:v>78.456000000004849</c:v>
                </c:pt>
                <c:pt idx="9808">
                  <c:v>78.464000000004873</c:v>
                </c:pt>
                <c:pt idx="9809">
                  <c:v>78.47200000000484</c:v>
                </c:pt>
                <c:pt idx="9810">
                  <c:v>78.48000000000485</c:v>
                </c:pt>
                <c:pt idx="9811">
                  <c:v>78.488000000004831</c:v>
                </c:pt>
                <c:pt idx="9812">
                  <c:v>78.496000000004841</c:v>
                </c:pt>
                <c:pt idx="9813">
                  <c:v>78.504000000004822</c:v>
                </c:pt>
                <c:pt idx="9814">
                  <c:v>78.512000000004818</c:v>
                </c:pt>
                <c:pt idx="9815">
                  <c:v>78.520000000004814</c:v>
                </c:pt>
                <c:pt idx="9816">
                  <c:v>78.528000000004795</c:v>
                </c:pt>
                <c:pt idx="9817">
                  <c:v>78.536000000004819</c:v>
                </c:pt>
                <c:pt idx="9818">
                  <c:v>78.544000000004814</c:v>
                </c:pt>
                <c:pt idx="9819">
                  <c:v>78.552000000004796</c:v>
                </c:pt>
                <c:pt idx="9820">
                  <c:v>78.560000000004791</c:v>
                </c:pt>
                <c:pt idx="9821">
                  <c:v>78.568000000004787</c:v>
                </c:pt>
                <c:pt idx="9822">
                  <c:v>78.576000000004768</c:v>
                </c:pt>
                <c:pt idx="9823">
                  <c:v>78.584000000004778</c:v>
                </c:pt>
                <c:pt idx="9824">
                  <c:v>78.592000000004788</c:v>
                </c:pt>
                <c:pt idx="9825">
                  <c:v>78.600000000004769</c:v>
                </c:pt>
                <c:pt idx="9826">
                  <c:v>78.608000000004765</c:v>
                </c:pt>
                <c:pt idx="9827">
                  <c:v>78.61600000000476</c:v>
                </c:pt>
                <c:pt idx="9828">
                  <c:v>78.624000000004756</c:v>
                </c:pt>
                <c:pt idx="9829">
                  <c:v>78.632000000004737</c:v>
                </c:pt>
                <c:pt idx="9830">
                  <c:v>78.640000000004747</c:v>
                </c:pt>
                <c:pt idx="9831">
                  <c:v>78.648000000004743</c:v>
                </c:pt>
                <c:pt idx="9832">
                  <c:v>78.656000000004738</c:v>
                </c:pt>
                <c:pt idx="9833">
                  <c:v>78.664000000004748</c:v>
                </c:pt>
                <c:pt idx="9834">
                  <c:v>78.672000000004715</c:v>
                </c:pt>
                <c:pt idx="9835">
                  <c:v>78.680000000004725</c:v>
                </c:pt>
                <c:pt idx="9836">
                  <c:v>78.688000000004706</c:v>
                </c:pt>
                <c:pt idx="9837">
                  <c:v>78.696000000004716</c:v>
                </c:pt>
                <c:pt idx="9838">
                  <c:v>78.704000000004712</c:v>
                </c:pt>
                <c:pt idx="9839">
                  <c:v>78.712000000004707</c:v>
                </c:pt>
                <c:pt idx="9840">
                  <c:v>78.720000000004703</c:v>
                </c:pt>
                <c:pt idx="9841">
                  <c:v>78.728000000004698</c:v>
                </c:pt>
                <c:pt idx="9842">
                  <c:v>78.736000000004708</c:v>
                </c:pt>
                <c:pt idx="9843">
                  <c:v>78.744000000004704</c:v>
                </c:pt>
                <c:pt idx="9844">
                  <c:v>78.752000000004685</c:v>
                </c:pt>
                <c:pt idx="9845">
                  <c:v>78.76000000000468</c:v>
                </c:pt>
                <c:pt idx="9846">
                  <c:v>78.768000000004676</c:v>
                </c:pt>
                <c:pt idx="9847">
                  <c:v>78.776000000004672</c:v>
                </c:pt>
                <c:pt idx="9848">
                  <c:v>78.784000000004681</c:v>
                </c:pt>
                <c:pt idx="9849">
                  <c:v>78.792000000004663</c:v>
                </c:pt>
                <c:pt idx="9850">
                  <c:v>78.800000000004658</c:v>
                </c:pt>
                <c:pt idx="9851">
                  <c:v>78.808000000004654</c:v>
                </c:pt>
                <c:pt idx="9852">
                  <c:v>78.816000000004649</c:v>
                </c:pt>
                <c:pt idx="9853">
                  <c:v>78.824000000004659</c:v>
                </c:pt>
                <c:pt idx="9854">
                  <c:v>78.832000000004641</c:v>
                </c:pt>
                <c:pt idx="9855">
                  <c:v>78.84000000000465</c:v>
                </c:pt>
                <c:pt idx="9856">
                  <c:v>78.848000000004618</c:v>
                </c:pt>
                <c:pt idx="9857">
                  <c:v>78.856000000004599</c:v>
                </c:pt>
                <c:pt idx="9858">
                  <c:v>78.864000000004609</c:v>
                </c:pt>
                <c:pt idx="9859">
                  <c:v>78.872000000004604</c:v>
                </c:pt>
                <c:pt idx="9860">
                  <c:v>78.8800000000046</c:v>
                </c:pt>
                <c:pt idx="9861">
                  <c:v>78.888000000004595</c:v>
                </c:pt>
                <c:pt idx="9862">
                  <c:v>78.896000000004591</c:v>
                </c:pt>
                <c:pt idx="9863">
                  <c:v>78.904000000004601</c:v>
                </c:pt>
                <c:pt idx="9864">
                  <c:v>78.912000000004582</c:v>
                </c:pt>
                <c:pt idx="9865">
                  <c:v>78.920000000004578</c:v>
                </c:pt>
                <c:pt idx="9866">
                  <c:v>78.928000000004573</c:v>
                </c:pt>
                <c:pt idx="9867">
                  <c:v>78.936000000004583</c:v>
                </c:pt>
                <c:pt idx="9868">
                  <c:v>78.944000000004593</c:v>
                </c:pt>
                <c:pt idx="9869">
                  <c:v>78.95200000000456</c:v>
                </c:pt>
                <c:pt idx="9870">
                  <c:v>78.96000000000457</c:v>
                </c:pt>
                <c:pt idx="9871">
                  <c:v>78.968000000004551</c:v>
                </c:pt>
                <c:pt idx="9872">
                  <c:v>78.976000000004547</c:v>
                </c:pt>
                <c:pt idx="9873">
                  <c:v>78.984000000004556</c:v>
                </c:pt>
                <c:pt idx="9874">
                  <c:v>78.992000000004552</c:v>
                </c:pt>
                <c:pt idx="9875">
                  <c:v>79.000000000004533</c:v>
                </c:pt>
                <c:pt idx="9876">
                  <c:v>79.008000000004529</c:v>
                </c:pt>
                <c:pt idx="9877">
                  <c:v>79.016000000004539</c:v>
                </c:pt>
                <c:pt idx="9878">
                  <c:v>79.02400000000452</c:v>
                </c:pt>
                <c:pt idx="9879">
                  <c:v>79.032000000004516</c:v>
                </c:pt>
                <c:pt idx="9880">
                  <c:v>79.040000000004511</c:v>
                </c:pt>
                <c:pt idx="9881">
                  <c:v>79.048000000004507</c:v>
                </c:pt>
                <c:pt idx="9882">
                  <c:v>79.056000000004502</c:v>
                </c:pt>
                <c:pt idx="9883">
                  <c:v>79.064000000004512</c:v>
                </c:pt>
                <c:pt idx="9884">
                  <c:v>79.072000000004493</c:v>
                </c:pt>
                <c:pt idx="9885">
                  <c:v>79.080000000004489</c:v>
                </c:pt>
                <c:pt idx="9886">
                  <c:v>79.088000000004484</c:v>
                </c:pt>
                <c:pt idx="9887">
                  <c:v>79.09600000000448</c:v>
                </c:pt>
                <c:pt idx="9888">
                  <c:v>79.104000000004476</c:v>
                </c:pt>
                <c:pt idx="9889">
                  <c:v>79.112000000004471</c:v>
                </c:pt>
                <c:pt idx="9890">
                  <c:v>79.120000000004467</c:v>
                </c:pt>
                <c:pt idx="9891">
                  <c:v>79.128000000004448</c:v>
                </c:pt>
                <c:pt idx="9892">
                  <c:v>79.136000000004458</c:v>
                </c:pt>
                <c:pt idx="9893">
                  <c:v>79.144000000004468</c:v>
                </c:pt>
                <c:pt idx="9894">
                  <c:v>79.152000000004435</c:v>
                </c:pt>
                <c:pt idx="9895">
                  <c:v>79.160000000004459</c:v>
                </c:pt>
                <c:pt idx="9896">
                  <c:v>79.16800000000444</c:v>
                </c:pt>
                <c:pt idx="9897">
                  <c:v>79.176000000004436</c:v>
                </c:pt>
                <c:pt idx="9898">
                  <c:v>79.184000000004431</c:v>
                </c:pt>
                <c:pt idx="9899">
                  <c:v>79.192000000004427</c:v>
                </c:pt>
                <c:pt idx="9900">
                  <c:v>79.200000000004422</c:v>
                </c:pt>
                <c:pt idx="9901">
                  <c:v>79.208000000004418</c:v>
                </c:pt>
                <c:pt idx="9902">
                  <c:v>79.216000000004428</c:v>
                </c:pt>
                <c:pt idx="9903">
                  <c:v>79.224000000004409</c:v>
                </c:pt>
                <c:pt idx="9904">
                  <c:v>79.232000000004419</c:v>
                </c:pt>
                <c:pt idx="9905">
                  <c:v>79.240000000004414</c:v>
                </c:pt>
                <c:pt idx="9906">
                  <c:v>79.24800000000441</c:v>
                </c:pt>
                <c:pt idx="9907">
                  <c:v>79.256000000004391</c:v>
                </c:pt>
                <c:pt idx="9908">
                  <c:v>79.264000000004401</c:v>
                </c:pt>
                <c:pt idx="9909">
                  <c:v>79.272000000004368</c:v>
                </c:pt>
                <c:pt idx="9910">
                  <c:v>79.280000000004378</c:v>
                </c:pt>
                <c:pt idx="9911">
                  <c:v>79.288000000004388</c:v>
                </c:pt>
                <c:pt idx="9912">
                  <c:v>79.296000000004383</c:v>
                </c:pt>
                <c:pt idx="9913">
                  <c:v>79.304000000004379</c:v>
                </c:pt>
                <c:pt idx="9914">
                  <c:v>79.31200000000436</c:v>
                </c:pt>
                <c:pt idx="9915">
                  <c:v>79.320000000004356</c:v>
                </c:pt>
                <c:pt idx="9916">
                  <c:v>79.328000000004337</c:v>
                </c:pt>
                <c:pt idx="9917">
                  <c:v>79.336000000004347</c:v>
                </c:pt>
                <c:pt idx="9918">
                  <c:v>79.344000000004357</c:v>
                </c:pt>
                <c:pt idx="9919">
                  <c:v>79.352000000004338</c:v>
                </c:pt>
                <c:pt idx="9920">
                  <c:v>79.360000000004348</c:v>
                </c:pt>
                <c:pt idx="9921">
                  <c:v>79.368000000004329</c:v>
                </c:pt>
                <c:pt idx="9922">
                  <c:v>79.376000000004325</c:v>
                </c:pt>
                <c:pt idx="9923">
                  <c:v>79.38400000000432</c:v>
                </c:pt>
                <c:pt idx="9924">
                  <c:v>79.392000000004316</c:v>
                </c:pt>
                <c:pt idx="9925">
                  <c:v>79.400000000004312</c:v>
                </c:pt>
                <c:pt idx="9926">
                  <c:v>79.408000000004307</c:v>
                </c:pt>
                <c:pt idx="9927">
                  <c:v>79.416000000004317</c:v>
                </c:pt>
                <c:pt idx="9928">
                  <c:v>79.424000000004312</c:v>
                </c:pt>
                <c:pt idx="9929">
                  <c:v>79.432000000004308</c:v>
                </c:pt>
                <c:pt idx="9930">
                  <c:v>79.440000000004304</c:v>
                </c:pt>
                <c:pt idx="9931">
                  <c:v>79.448000000004299</c:v>
                </c:pt>
                <c:pt idx="9932">
                  <c:v>79.456000000004281</c:v>
                </c:pt>
                <c:pt idx="9933">
                  <c:v>79.46400000000429</c:v>
                </c:pt>
                <c:pt idx="9934">
                  <c:v>79.472000000004272</c:v>
                </c:pt>
                <c:pt idx="9935">
                  <c:v>79.480000000004281</c:v>
                </c:pt>
                <c:pt idx="9936">
                  <c:v>79.488000000004263</c:v>
                </c:pt>
                <c:pt idx="9937">
                  <c:v>79.496000000004273</c:v>
                </c:pt>
                <c:pt idx="9938">
                  <c:v>79.504000000004268</c:v>
                </c:pt>
                <c:pt idx="9939">
                  <c:v>79.51200000000425</c:v>
                </c:pt>
                <c:pt idx="9940">
                  <c:v>79.520000000004259</c:v>
                </c:pt>
                <c:pt idx="9941">
                  <c:v>79.528000000004241</c:v>
                </c:pt>
                <c:pt idx="9942">
                  <c:v>79.53600000000425</c:v>
                </c:pt>
                <c:pt idx="9943">
                  <c:v>79.544000000004246</c:v>
                </c:pt>
                <c:pt idx="9944">
                  <c:v>79.552000000004227</c:v>
                </c:pt>
                <c:pt idx="9945">
                  <c:v>79.560000000004223</c:v>
                </c:pt>
                <c:pt idx="9946">
                  <c:v>79.568000000004218</c:v>
                </c:pt>
                <c:pt idx="9947">
                  <c:v>79.576000000004214</c:v>
                </c:pt>
                <c:pt idx="9948">
                  <c:v>79.58400000000421</c:v>
                </c:pt>
                <c:pt idx="9949">
                  <c:v>79.592000000004219</c:v>
                </c:pt>
                <c:pt idx="9950">
                  <c:v>79.600000000004201</c:v>
                </c:pt>
                <c:pt idx="9951">
                  <c:v>79.608000000004196</c:v>
                </c:pt>
                <c:pt idx="9952">
                  <c:v>79.616000000004192</c:v>
                </c:pt>
                <c:pt idx="9953">
                  <c:v>79.624000000004187</c:v>
                </c:pt>
                <c:pt idx="9954">
                  <c:v>79.632000000004169</c:v>
                </c:pt>
                <c:pt idx="9955">
                  <c:v>79.640000000004179</c:v>
                </c:pt>
                <c:pt idx="9956">
                  <c:v>79.648000000004188</c:v>
                </c:pt>
                <c:pt idx="9957">
                  <c:v>79.65600000000417</c:v>
                </c:pt>
                <c:pt idx="9958">
                  <c:v>79.664000000004179</c:v>
                </c:pt>
                <c:pt idx="9959">
                  <c:v>79.672000000004147</c:v>
                </c:pt>
                <c:pt idx="9960">
                  <c:v>79.680000000004156</c:v>
                </c:pt>
                <c:pt idx="9961">
                  <c:v>79.688000000004138</c:v>
                </c:pt>
                <c:pt idx="9962">
                  <c:v>79.696000000004148</c:v>
                </c:pt>
                <c:pt idx="9963">
                  <c:v>79.704000000004157</c:v>
                </c:pt>
                <c:pt idx="9964">
                  <c:v>79.712000000004153</c:v>
                </c:pt>
                <c:pt idx="9965">
                  <c:v>79.720000000004148</c:v>
                </c:pt>
                <c:pt idx="9966">
                  <c:v>79.72800000000413</c:v>
                </c:pt>
                <c:pt idx="9967">
                  <c:v>79.73600000000414</c:v>
                </c:pt>
                <c:pt idx="9968">
                  <c:v>79.744000000004135</c:v>
                </c:pt>
                <c:pt idx="9969">
                  <c:v>79.752000000004116</c:v>
                </c:pt>
                <c:pt idx="9970">
                  <c:v>79.760000000004112</c:v>
                </c:pt>
                <c:pt idx="9971">
                  <c:v>79.768000000004108</c:v>
                </c:pt>
                <c:pt idx="9972">
                  <c:v>79.776000000004103</c:v>
                </c:pt>
                <c:pt idx="9973">
                  <c:v>79.784000000004113</c:v>
                </c:pt>
                <c:pt idx="9974">
                  <c:v>79.792000000004109</c:v>
                </c:pt>
                <c:pt idx="9975">
                  <c:v>79.800000000004076</c:v>
                </c:pt>
                <c:pt idx="9976">
                  <c:v>79.808000000004071</c:v>
                </c:pt>
                <c:pt idx="9977">
                  <c:v>79.816000000004081</c:v>
                </c:pt>
                <c:pt idx="9978">
                  <c:v>79.824000000004062</c:v>
                </c:pt>
                <c:pt idx="9979">
                  <c:v>79.832000000004058</c:v>
                </c:pt>
                <c:pt idx="9980">
                  <c:v>79.840000000004068</c:v>
                </c:pt>
                <c:pt idx="9981">
                  <c:v>79.848000000004049</c:v>
                </c:pt>
                <c:pt idx="9982">
                  <c:v>79.856000000004059</c:v>
                </c:pt>
                <c:pt idx="9983">
                  <c:v>79.864000000004054</c:v>
                </c:pt>
                <c:pt idx="9984">
                  <c:v>79.872000000004036</c:v>
                </c:pt>
                <c:pt idx="9985">
                  <c:v>79.880000000004031</c:v>
                </c:pt>
                <c:pt idx="9986">
                  <c:v>79.888000000004027</c:v>
                </c:pt>
                <c:pt idx="9987">
                  <c:v>79.896000000004022</c:v>
                </c:pt>
                <c:pt idx="9988">
                  <c:v>79.904000000004032</c:v>
                </c:pt>
                <c:pt idx="9989">
                  <c:v>79.912000000004028</c:v>
                </c:pt>
                <c:pt idx="9990">
                  <c:v>79.920000000004009</c:v>
                </c:pt>
                <c:pt idx="9991">
                  <c:v>79.928000000004019</c:v>
                </c:pt>
                <c:pt idx="9992">
                  <c:v>79.936000000004015</c:v>
                </c:pt>
                <c:pt idx="9993">
                  <c:v>79.944000000004024</c:v>
                </c:pt>
                <c:pt idx="9994">
                  <c:v>79.952000000003991</c:v>
                </c:pt>
                <c:pt idx="9995">
                  <c:v>79.960000000004001</c:v>
                </c:pt>
                <c:pt idx="9996">
                  <c:v>79.968000000003983</c:v>
                </c:pt>
                <c:pt idx="9997">
                  <c:v>79.976000000003978</c:v>
                </c:pt>
                <c:pt idx="9998">
                  <c:v>79.984000000004002</c:v>
                </c:pt>
                <c:pt idx="9999">
                  <c:v>79.992000000003983</c:v>
                </c:pt>
                <c:pt idx="10000">
                  <c:v>80.000000000003979</c:v>
                </c:pt>
                <c:pt idx="10001">
                  <c:v>80.00800000000396</c:v>
                </c:pt>
                <c:pt idx="10002">
                  <c:v>80.01600000000397</c:v>
                </c:pt>
                <c:pt idx="10003">
                  <c:v>80.024000000003952</c:v>
                </c:pt>
                <c:pt idx="10004">
                  <c:v>80.032000000003947</c:v>
                </c:pt>
                <c:pt idx="10005">
                  <c:v>80.040000000003957</c:v>
                </c:pt>
                <c:pt idx="10006">
                  <c:v>80.048000000003952</c:v>
                </c:pt>
                <c:pt idx="10007">
                  <c:v>80.056000000003948</c:v>
                </c:pt>
                <c:pt idx="10008">
                  <c:v>80.064000000003944</c:v>
                </c:pt>
                <c:pt idx="10009">
                  <c:v>80.072000000003925</c:v>
                </c:pt>
                <c:pt idx="10010">
                  <c:v>80.08000000000392</c:v>
                </c:pt>
                <c:pt idx="10011">
                  <c:v>80.088000000003916</c:v>
                </c:pt>
                <c:pt idx="10012">
                  <c:v>80.096000000003912</c:v>
                </c:pt>
                <c:pt idx="10013">
                  <c:v>80.104000000003907</c:v>
                </c:pt>
                <c:pt idx="10014">
                  <c:v>80.112000000003903</c:v>
                </c:pt>
                <c:pt idx="10015">
                  <c:v>80.120000000003898</c:v>
                </c:pt>
                <c:pt idx="10016">
                  <c:v>80.128000000003894</c:v>
                </c:pt>
                <c:pt idx="10017">
                  <c:v>80.136000000003889</c:v>
                </c:pt>
                <c:pt idx="10018">
                  <c:v>80.144000000003899</c:v>
                </c:pt>
                <c:pt idx="10019">
                  <c:v>80.152000000003866</c:v>
                </c:pt>
                <c:pt idx="10020">
                  <c:v>80.160000000003876</c:v>
                </c:pt>
                <c:pt idx="10021">
                  <c:v>80.168000000003872</c:v>
                </c:pt>
                <c:pt idx="10022">
                  <c:v>80.176000000003867</c:v>
                </c:pt>
                <c:pt idx="10023">
                  <c:v>80.184000000003863</c:v>
                </c:pt>
                <c:pt idx="10024">
                  <c:v>80.192000000003858</c:v>
                </c:pt>
                <c:pt idx="10025">
                  <c:v>80.200000000003868</c:v>
                </c:pt>
                <c:pt idx="10026">
                  <c:v>80.20800000000385</c:v>
                </c:pt>
                <c:pt idx="10027">
                  <c:v>80.216000000003874</c:v>
                </c:pt>
                <c:pt idx="10028">
                  <c:v>80.224000000003855</c:v>
                </c:pt>
                <c:pt idx="10029">
                  <c:v>80.23200000000385</c:v>
                </c:pt>
                <c:pt idx="10030">
                  <c:v>80.240000000003846</c:v>
                </c:pt>
                <c:pt idx="10031">
                  <c:v>80.248000000003842</c:v>
                </c:pt>
                <c:pt idx="10032">
                  <c:v>80.256000000003823</c:v>
                </c:pt>
                <c:pt idx="10033">
                  <c:v>80.264000000003833</c:v>
                </c:pt>
                <c:pt idx="10034">
                  <c:v>80.272000000003814</c:v>
                </c:pt>
                <c:pt idx="10035">
                  <c:v>80.28000000000381</c:v>
                </c:pt>
                <c:pt idx="10036">
                  <c:v>80.288000000003819</c:v>
                </c:pt>
                <c:pt idx="10037">
                  <c:v>80.296000000003815</c:v>
                </c:pt>
                <c:pt idx="10038">
                  <c:v>80.304000000003811</c:v>
                </c:pt>
                <c:pt idx="10039">
                  <c:v>80.312000000003792</c:v>
                </c:pt>
                <c:pt idx="10040">
                  <c:v>80.320000000003787</c:v>
                </c:pt>
                <c:pt idx="10041">
                  <c:v>80.328000000003769</c:v>
                </c:pt>
                <c:pt idx="10042">
                  <c:v>80.336000000003779</c:v>
                </c:pt>
                <c:pt idx="10043">
                  <c:v>80.344000000003803</c:v>
                </c:pt>
                <c:pt idx="10044">
                  <c:v>80.35200000000377</c:v>
                </c:pt>
                <c:pt idx="10045">
                  <c:v>80.36000000000378</c:v>
                </c:pt>
                <c:pt idx="10046">
                  <c:v>80.368000000003761</c:v>
                </c:pt>
                <c:pt idx="10047">
                  <c:v>80.376000000003756</c:v>
                </c:pt>
                <c:pt idx="10048">
                  <c:v>80.384000000003752</c:v>
                </c:pt>
                <c:pt idx="10049">
                  <c:v>80.392000000003748</c:v>
                </c:pt>
                <c:pt idx="10050">
                  <c:v>80.400000000003757</c:v>
                </c:pt>
                <c:pt idx="10051">
                  <c:v>80.408000000003753</c:v>
                </c:pt>
                <c:pt idx="10052">
                  <c:v>80.416000000003763</c:v>
                </c:pt>
                <c:pt idx="10053">
                  <c:v>80.424000000003744</c:v>
                </c:pt>
                <c:pt idx="10054">
                  <c:v>80.43200000000374</c:v>
                </c:pt>
                <c:pt idx="10055">
                  <c:v>80.440000000003735</c:v>
                </c:pt>
                <c:pt idx="10056">
                  <c:v>80.448000000003731</c:v>
                </c:pt>
                <c:pt idx="10057">
                  <c:v>80.456000000003712</c:v>
                </c:pt>
                <c:pt idx="10058">
                  <c:v>80.464000000003722</c:v>
                </c:pt>
                <c:pt idx="10059">
                  <c:v>80.472000000003703</c:v>
                </c:pt>
                <c:pt idx="10060">
                  <c:v>80.480000000003713</c:v>
                </c:pt>
                <c:pt idx="10061">
                  <c:v>80.488000000003709</c:v>
                </c:pt>
                <c:pt idx="10062">
                  <c:v>80.496000000003704</c:v>
                </c:pt>
                <c:pt idx="10063">
                  <c:v>80.5040000000037</c:v>
                </c:pt>
                <c:pt idx="10064">
                  <c:v>80.512000000003681</c:v>
                </c:pt>
                <c:pt idx="10065">
                  <c:v>80.520000000003677</c:v>
                </c:pt>
                <c:pt idx="10066">
                  <c:v>80.528000000003672</c:v>
                </c:pt>
                <c:pt idx="10067">
                  <c:v>80.536000000003682</c:v>
                </c:pt>
                <c:pt idx="10068">
                  <c:v>80.544000000003692</c:v>
                </c:pt>
                <c:pt idx="10069">
                  <c:v>80.552000000003659</c:v>
                </c:pt>
                <c:pt idx="10070">
                  <c:v>80.560000000003669</c:v>
                </c:pt>
                <c:pt idx="10071">
                  <c:v>80.56800000000365</c:v>
                </c:pt>
                <c:pt idx="10072">
                  <c:v>80.576000000003646</c:v>
                </c:pt>
                <c:pt idx="10073">
                  <c:v>80.584000000003655</c:v>
                </c:pt>
                <c:pt idx="10074">
                  <c:v>80.592000000003651</c:v>
                </c:pt>
                <c:pt idx="10075">
                  <c:v>80.600000000003632</c:v>
                </c:pt>
                <c:pt idx="10076">
                  <c:v>80.608000000003628</c:v>
                </c:pt>
                <c:pt idx="10077">
                  <c:v>80.616000000003638</c:v>
                </c:pt>
                <c:pt idx="10078">
                  <c:v>80.624000000003619</c:v>
                </c:pt>
                <c:pt idx="10079">
                  <c:v>80.632000000003615</c:v>
                </c:pt>
                <c:pt idx="10080">
                  <c:v>80.64000000000361</c:v>
                </c:pt>
                <c:pt idx="10081">
                  <c:v>80.648000000003606</c:v>
                </c:pt>
                <c:pt idx="10082">
                  <c:v>80.656000000003601</c:v>
                </c:pt>
                <c:pt idx="10083">
                  <c:v>80.664000000003611</c:v>
                </c:pt>
                <c:pt idx="10084">
                  <c:v>80.672000000003578</c:v>
                </c:pt>
                <c:pt idx="10085">
                  <c:v>80.680000000003588</c:v>
                </c:pt>
                <c:pt idx="10086">
                  <c:v>80.688000000003584</c:v>
                </c:pt>
                <c:pt idx="10087">
                  <c:v>80.696000000003579</c:v>
                </c:pt>
                <c:pt idx="10088">
                  <c:v>80.704000000003603</c:v>
                </c:pt>
                <c:pt idx="10089">
                  <c:v>80.712000000003584</c:v>
                </c:pt>
                <c:pt idx="10090">
                  <c:v>80.72000000000358</c:v>
                </c:pt>
                <c:pt idx="10091">
                  <c:v>80.728000000003561</c:v>
                </c:pt>
                <c:pt idx="10092">
                  <c:v>80.736000000003571</c:v>
                </c:pt>
                <c:pt idx="10093">
                  <c:v>80.744000000003567</c:v>
                </c:pt>
                <c:pt idx="10094">
                  <c:v>80.752000000003548</c:v>
                </c:pt>
                <c:pt idx="10095">
                  <c:v>80.760000000003572</c:v>
                </c:pt>
                <c:pt idx="10096">
                  <c:v>80.768000000003553</c:v>
                </c:pt>
                <c:pt idx="10097">
                  <c:v>80.776000000003549</c:v>
                </c:pt>
                <c:pt idx="10098">
                  <c:v>80.784000000003545</c:v>
                </c:pt>
                <c:pt idx="10099">
                  <c:v>80.79200000000354</c:v>
                </c:pt>
                <c:pt idx="10100">
                  <c:v>80.800000000003521</c:v>
                </c:pt>
                <c:pt idx="10101">
                  <c:v>80.808000000003517</c:v>
                </c:pt>
                <c:pt idx="10102">
                  <c:v>80.816000000003513</c:v>
                </c:pt>
                <c:pt idx="10103">
                  <c:v>80.824000000003508</c:v>
                </c:pt>
                <c:pt idx="10104">
                  <c:v>80.832000000003518</c:v>
                </c:pt>
                <c:pt idx="10105">
                  <c:v>80.840000000003513</c:v>
                </c:pt>
                <c:pt idx="10106">
                  <c:v>80.848000000003481</c:v>
                </c:pt>
                <c:pt idx="10107">
                  <c:v>80.856000000003476</c:v>
                </c:pt>
                <c:pt idx="10108">
                  <c:v>80.864000000003486</c:v>
                </c:pt>
                <c:pt idx="10109">
                  <c:v>80.872000000003467</c:v>
                </c:pt>
                <c:pt idx="10110">
                  <c:v>80.880000000003463</c:v>
                </c:pt>
                <c:pt idx="10111">
                  <c:v>80.888000000003458</c:v>
                </c:pt>
                <c:pt idx="10112">
                  <c:v>80.896000000003468</c:v>
                </c:pt>
                <c:pt idx="10113">
                  <c:v>80.904000000003464</c:v>
                </c:pt>
                <c:pt idx="10114">
                  <c:v>80.912000000003474</c:v>
                </c:pt>
                <c:pt idx="10115">
                  <c:v>80.920000000003455</c:v>
                </c:pt>
                <c:pt idx="10116">
                  <c:v>80.928000000003451</c:v>
                </c:pt>
                <c:pt idx="10117">
                  <c:v>80.936000000003446</c:v>
                </c:pt>
                <c:pt idx="10118">
                  <c:v>80.944000000003456</c:v>
                </c:pt>
                <c:pt idx="10119">
                  <c:v>80.952000000003423</c:v>
                </c:pt>
                <c:pt idx="10120">
                  <c:v>80.960000000003433</c:v>
                </c:pt>
                <c:pt idx="10121">
                  <c:v>80.968000000003428</c:v>
                </c:pt>
                <c:pt idx="10122">
                  <c:v>80.97600000000341</c:v>
                </c:pt>
                <c:pt idx="10123">
                  <c:v>80.984000000003434</c:v>
                </c:pt>
                <c:pt idx="10124">
                  <c:v>80.992000000003415</c:v>
                </c:pt>
                <c:pt idx="10125">
                  <c:v>81.000000000003411</c:v>
                </c:pt>
                <c:pt idx="10126">
                  <c:v>81.008000000003392</c:v>
                </c:pt>
                <c:pt idx="10127">
                  <c:v>81.016000000003402</c:v>
                </c:pt>
                <c:pt idx="10128">
                  <c:v>81.024000000003383</c:v>
                </c:pt>
                <c:pt idx="10129">
                  <c:v>81.032000000003379</c:v>
                </c:pt>
                <c:pt idx="10130">
                  <c:v>81.040000000003403</c:v>
                </c:pt>
                <c:pt idx="10131">
                  <c:v>81.048000000003384</c:v>
                </c:pt>
                <c:pt idx="10132">
                  <c:v>81.05600000000338</c:v>
                </c:pt>
                <c:pt idx="10133">
                  <c:v>81.064000000003375</c:v>
                </c:pt>
                <c:pt idx="10134">
                  <c:v>81.072000000003356</c:v>
                </c:pt>
                <c:pt idx="10135">
                  <c:v>81.080000000003352</c:v>
                </c:pt>
                <c:pt idx="10136">
                  <c:v>81.088000000003348</c:v>
                </c:pt>
                <c:pt idx="10137">
                  <c:v>81.096000000003357</c:v>
                </c:pt>
                <c:pt idx="10138">
                  <c:v>81.104000000003353</c:v>
                </c:pt>
                <c:pt idx="10139">
                  <c:v>81.112000000003349</c:v>
                </c:pt>
                <c:pt idx="10140">
                  <c:v>81.12000000000333</c:v>
                </c:pt>
                <c:pt idx="10141">
                  <c:v>81.128000000003325</c:v>
                </c:pt>
                <c:pt idx="10142">
                  <c:v>81.136000000003321</c:v>
                </c:pt>
                <c:pt idx="10143">
                  <c:v>81.144000000003331</c:v>
                </c:pt>
                <c:pt idx="10144">
                  <c:v>81.152000000003298</c:v>
                </c:pt>
                <c:pt idx="10145">
                  <c:v>81.160000000003308</c:v>
                </c:pt>
                <c:pt idx="10146">
                  <c:v>81.168000000003303</c:v>
                </c:pt>
                <c:pt idx="10147">
                  <c:v>81.176000000003299</c:v>
                </c:pt>
                <c:pt idx="10148">
                  <c:v>81.184000000003309</c:v>
                </c:pt>
                <c:pt idx="10149">
                  <c:v>81.19200000000329</c:v>
                </c:pt>
                <c:pt idx="10150">
                  <c:v>81.2000000000033</c:v>
                </c:pt>
                <c:pt idx="10151">
                  <c:v>81.208000000003281</c:v>
                </c:pt>
                <c:pt idx="10152">
                  <c:v>81.216000000003291</c:v>
                </c:pt>
                <c:pt idx="10153">
                  <c:v>81.224000000003286</c:v>
                </c:pt>
                <c:pt idx="10154">
                  <c:v>81.232000000003282</c:v>
                </c:pt>
                <c:pt idx="10155">
                  <c:v>81.240000000003292</c:v>
                </c:pt>
                <c:pt idx="10156">
                  <c:v>81.248000000003273</c:v>
                </c:pt>
                <c:pt idx="10157">
                  <c:v>81.256000000003269</c:v>
                </c:pt>
                <c:pt idx="10158">
                  <c:v>81.264000000003264</c:v>
                </c:pt>
                <c:pt idx="10159">
                  <c:v>81.272000000003246</c:v>
                </c:pt>
                <c:pt idx="10160">
                  <c:v>81.280000000003255</c:v>
                </c:pt>
                <c:pt idx="10161">
                  <c:v>81.288000000003251</c:v>
                </c:pt>
                <c:pt idx="10162">
                  <c:v>81.296000000003247</c:v>
                </c:pt>
                <c:pt idx="10163">
                  <c:v>81.304000000003242</c:v>
                </c:pt>
                <c:pt idx="10164">
                  <c:v>81.312000000003238</c:v>
                </c:pt>
                <c:pt idx="10165">
                  <c:v>81.320000000003219</c:v>
                </c:pt>
                <c:pt idx="10166">
                  <c:v>81.328000000003215</c:v>
                </c:pt>
                <c:pt idx="10167">
                  <c:v>81.33600000000321</c:v>
                </c:pt>
                <c:pt idx="10168">
                  <c:v>81.34400000000322</c:v>
                </c:pt>
                <c:pt idx="10169">
                  <c:v>81.352000000003201</c:v>
                </c:pt>
                <c:pt idx="10170">
                  <c:v>81.360000000003211</c:v>
                </c:pt>
                <c:pt idx="10171">
                  <c:v>81.368000000003192</c:v>
                </c:pt>
                <c:pt idx="10172">
                  <c:v>81.376000000003188</c:v>
                </c:pt>
                <c:pt idx="10173">
                  <c:v>81.384000000003198</c:v>
                </c:pt>
                <c:pt idx="10174">
                  <c:v>81.392000000003179</c:v>
                </c:pt>
                <c:pt idx="10175">
                  <c:v>81.400000000003203</c:v>
                </c:pt>
                <c:pt idx="10176">
                  <c:v>81.408000000003184</c:v>
                </c:pt>
                <c:pt idx="10177">
                  <c:v>81.416000000003194</c:v>
                </c:pt>
                <c:pt idx="10178">
                  <c:v>81.424000000003176</c:v>
                </c:pt>
                <c:pt idx="10179">
                  <c:v>81.432000000003171</c:v>
                </c:pt>
                <c:pt idx="10180">
                  <c:v>81.440000000003167</c:v>
                </c:pt>
                <c:pt idx="10181">
                  <c:v>81.448000000003162</c:v>
                </c:pt>
                <c:pt idx="10182">
                  <c:v>81.456000000003172</c:v>
                </c:pt>
                <c:pt idx="10183">
                  <c:v>81.464000000003168</c:v>
                </c:pt>
                <c:pt idx="10184">
                  <c:v>81.472000000003149</c:v>
                </c:pt>
                <c:pt idx="10185">
                  <c:v>81.480000000003145</c:v>
                </c:pt>
                <c:pt idx="10186">
                  <c:v>81.48800000000314</c:v>
                </c:pt>
                <c:pt idx="10187">
                  <c:v>81.496000000003136</c:v>
                </c:pt>
                <c:pt idx="10188">
                  <c:v>81.504000000003131</c:v>
                </c:pt>
                <c:pt idx="10189">
                  <c:v>81.512000000003113</c:v>
                </c:pt>
                <c:pt idx="10190">
                  <c:v>81.520000000003108</c:v>
                </c:pt>
                <c:pt idx="10191">
                  <c:v>81.528000000003118</c:v>
                </c:pt>
                <c:pt idx="10192">
                  <c:v>81.536000000003114</c:v>
                </c:pt>
                <c:pt idx="10193">
                  <c:v>81.544000000003123</c:v>
                </c:pt>
                <c:pt idx="10194">
                  <c:v>81.55200000000309</c:v>
                </c:pt>
                <c:pt idx="10195">
                  <c:v>81.5600000000031</c:v>
                </c:pt>
                <c:pt idx="10196">
                  <c:v>81.568000000003082</c:v>
                </c:pt>
                <c:pt idx="10197">
                  <c:v>81.576000000003077</c:v>
                </c:pt>
                <c:pt idx="10198">
                  <c:v>81.584000000003087</c:v>
                </c:pt>
                <c:pt idx="10199">
                  <c:v>81.592000000003083</c:v>
                </c:pt>
                <c:pt idx="10200">
                  <c:v>81.600000000003078</c:v>
                </c:pt>
                <c:pt idx="10201">
                  <c:v>81.608000000003059</c:v>
                </c:pt>
                <c:pt idx="10202">
                  <c:v>81.616000000003069</c:v>
                </c:pt>
                <c:pt idx="10203">
                  <c:v>81.624000000003051</c:v>
                </c:pt>
                <c:pt idx="10204">
                  <c:v>81.632000000003046</c:v>
                </c:pt>
                <c:pt idx="10205">
                  <c:v>81.640000000003056</c:v>
                </c:pt>
                <c:pt idx="10206">
                  <c:v>81.648000000003051</c:v>
                </c:pt>
                <c:pt idx="10207">
                  <c:v>81.656000000003033</c:v>
                </c:pt>
                <c:pt idx="10208">
                  <c:v>81.664000000003043</c:v>
                </c:pt>
                <c:pt idx="10209">
                  <c:v>81.672000000003024</c:v>
                </c:pt>
                <c:pt idx="10210">
                  <c:v>81.68000000000302</c:v>
                </c:pt>
                <c:pt idx="10211">
                  <c:v>81.688000000003015</c:v>
                </c:pt>
                <c:pt idx="10212">
                  <c:v>81.696000000003011</c:v>
                </c:pt>
                <c:pt idx="10213">
                  <c:v>81.70400000000302</c:v>
                </c:pt>
                <c:pt idx="10214">
                  <c:v>81.712000000003016</c:v>
                </c:pt>
                <c:pt idx="10215">
                  <c:v>81.720000000003012</c:v>
                </c:pt>
                <c:pt idx="10216">
                  <c:v>81.728000000002993</c:v>
                </c:pt>
                <c:pt idx="10217">
                  <c:v>81.736000000003003</c:v>
                </c:pt>
                <c:pt idx="10218">
                  <c:v>81.744000000003012</c:v>
                </c:pt>
                <c:pt idx="10219">
                  <c:v>81.75200000000298</c:v>
                </c:pt>
                <c:pt idx="10220">
                  <c:v>81.760000000003004</c:v>
                </c:pt>
                <c:pt idx="10221">
                  <c:v>81.768000000002985</c:v>
                </c:pt>
                <c:pt idx="10222">
                  <c:v>81.776000000002981</c:v>
                </c:pt>
                <c:pt idx="10223">
                  <c:v>81.784000000002976</c:v>
                </c:pt>
                <c:pt idx="10224">
                  <c:v>81.792000000002972</c:v>
                </c:pt>
                <c:pt idx="10225">
                  <c:v>81.800000000002953</c:v>
                </c:pt>
                <c:pt idx="10226">
                  <c:v>81.808000000002949</c:v>
                </c:pt>
                <c:pt idx="10227">
                  <c:v>81.816000000002973</c:v>
                </c:pt>
                <c:pt idx="10228">
                  <c:v>81.824000000002954</c:v>
                </c:pt>
                <c:pt idx="10229">
                  <c:v>81.832000000002949</c:v>
                </c:pt>
                <c:pt idx="10230">
                  <c:v>81.840000000002945</c:v>
                </c:pt>
                <c:pt idx="10231">
                  <c:v>81.848000000002912</c:v>
                </c:pt>
                <c:pt idx="10232">
                  <c:v>81.856000000002908</c:v>
                </c:pt>
                <c:pt idx="10233">
                  <c:v>81.864000000002932</c:v>
                </c:pt>
                <c:pt idx="10234">
                  <c:v>81.872000000002899</c:v>
                </c:pt>
                <c:pt idx="10235">
                  <c:v>81.880000000002909</c:v>
                </c:pt>
                <c:pt idx="10236">
                  <c:v>81.88800000000289</c:v>
                </c:pt>
                <c:pt idx="10237">
                  <c:v>81.8960000000029</c:v>
                </c:pt>
                <c:pt idx="10238">
                  <c:v>81.904000000002895</c:v>
                </c:pt>
                <c:pt idx="10239">
                  <c:v>81.912000000002891</c:v>
                </c:pt>
                <c:pt idx="10240">
                  <c:v>81.920000000002887</c:v>
                </c:pt>
                <c:pt idx="10241">
                  <c:v>81.928000000002882</c:v>
                </c:pt>
                <c:pt idx="10242">
                  <c:v>81.936000000002892</c:v>
                </c:pt>
                <c:pt idx="10243">
                  <c:v>81.944000000002887</c:v>
                </c:pt>
                <c:pt idx="10244">
                  <c:v>81.952000000002869</c:v>
                </c:pt>
                <c:pt idx="10245">
                  <c:v>81.960000000002864</c:v>
                </c:pt>
                <c:pt idx="10246">
                  <c:v>81.96800000000286</c:v>
                </c:pt>
                <c:pt idx="10247">
                  <c:v>81.976000000002855</c:v>
                </c:pt>
                <c:pt idx="10248">
                  <c:v>81.984000000002865</c:v>
                </c:pt>
                <c:pt idx="10249">
                  <c:v>81.992000000002847</c:v>
                </c:pt>
                <c:pt idx="10250">
                  <c:v>82.000000000002842</c:v>
                </c:pt>
                <c:pt idx="10251">
                  <c:v>82.008000000002838</c:v>
                </c:pt>
                <c:pt idx="10252">
                  <c:v>82.016000000002833</c:v>
                </c:pt>
                <c:pt idx="10253">
                  <c:v>82.024000000002829</c:v>
                </c:pt>
                <c:pt idx="10254">
                  <c:v>82.03200000000281</c:v>
                </c:pt>
                <c:pt idx="10255">
                  <c:v>82.04000000000282</c:v>
                </c:pt>
                <c:pt idx="10256">
                  <c:v>82.048000000002816</c:v>
                </c:pt>
                <c:pt idx="10257">
                  <c:v>82.056000000002811</c:v>
                </c:pt>
                <c:pt idx="10258">
                  <c:v>82.064000000002807</c:v>
                </c:pt>
                <c:pt idx="10259">
                  <c:v>82.072000000002788</c:v>
                </c:pt>
                <c:pt idx="10260">
                  <c:v>82.080000000002798</c:v>
                </c:pt>
                <c:pt idx="10261">
                  <c:v>82.088000000002779</c:v>
                </c:pt>
                <c:pt idx="10262">
                  <c:v>82.096000000002803</c:v>
                </c:pt>
                <c:pt idx="10263">
                  <c:v>82.104000000002785</c:v>
                </c:pt>
                <c:pt idx="10264">
                  <c:v>82.11200000000278</c:v>
                </c:pt>
                <c:pt idx="10265">
                  <c:v>82.120000000002761</c:v>
                </c:pt>
                <c:pt idx="10266">
                  <c:v>82.128000000002757</c:v>
                </c:pt>
                <c:pt idx="10267">
                  <c:v>82.136000000002753</c:v>
                </c:pt>
                <c:pt idx="10268">
                  <c:v>82.144000000002762</c:v>
                </c:pt>
                <c:pt idx="10269">
                  <c:v>82.152000000002758</c:v>
                </c:pt>
                <c:pt idx="10270">
                  <c:v>82.160000000002753</c:v>
                </c:pt>
                <c:pt idx="10271">
                  <c:v>82.168000000002749</c:v>
                </c:pt>
                <c:pt idx="10272">
                  <c:v>82.17600000000273</c:v>
                </c:pt>
                <c:pt idx="10273">
                  <c:v>82.18400000000274</c:v>
                </c:pt>
                <c:pt idx="10274">
                  <c:v>82.192000000002722</c:v>
                </c:pt>
                <c:pt idx="10275">
                  <c:v>82.200000000002731</c:v>
                </c:pt>
                <c:pt idx="10276">
                  <c:v>82.208000000002713</c:v>
                </c:pt>
                <c:pt idx="10277">
                  <c:v>82.216000000002722</c:v>
                </c:pt>
                <c:pt idx="10278">
                  <c:v>82.224000000002732</c:v>
                </c:pt>
                <c:pt idx="10279">
                  <c:v>82.232000000002714</c:v>
                </c:pt>
                <c:pt idx="10280">
                  <c:v>82.240000000002723</c:v>
                </c:pt>
                <c:pt idx="10281">
                  <c:v>82.248000000002705</c:v>
                </c:pt>
                <c:pt idx="10282">
                  <c:v>82.2560000000027</c:v>
                </c:pt>
                <c:pt idx="10283">
                  <c:v>82.264000000002696</c:v>
                </c:pt>
                <c:pt idx="10284">
                  <c:v>82.272000000002677</c:v>
                </c:pt>
                <c:pt idx="10285">
                  <c:v>82.280000000002687</c:v>
                </c:pt>
                <c:pt idx="10286">
                  <c:v>82.288000000002683</c:v>
                </c:pt>
                <c:pt idx="10287">
                  <c:v>82.296000000002692</c:v>
                </c:pt>
                <c:pt idx="10288">
                  <c:v>82.304000000002674</c:v>
                </c:pt>
                <c:pt idx="10289">
                  <c:v>82.312000000002669</c:v>
                </c:pt>
                <c:pt idx="10290">
                  <c:v>82.320000000002651</c:v>
                </c:pt>
                <c:pt idx="10291">
                  <c:v>82.328000000002646</c:v>
                </c:pt>
                <c:pt idx="10292">
                  <c:v>82.336000000002656</c:v>
                </c:pt>
                <c:pt idx="10293">
                  <c:v>82.344000000002666</c:v>
                </c:pt>
                <c:pt idx="10294">
                  <c:v>82.352000000002633</c:v>
                </c:pt>
                <c:pt idx="10295">
                  <c:v>82.360000000002643</c:v>
                </c:pt>
                <c:pt idx="10296">
                  <c:v>82.368000000002638</c:v>
                </c:pt>
                <c:pt idx="10297">
                  <c:v>82.37600000000262</c:v>
                </c:pt>
                <c:pt idx="10298">
                  <c:v>82.384000000002629</c:v>
                </c:pt>
                <c:pt idx="10299">
                  <c:v>82.392000000002611</c:v>
                </c:pt>
                <c:pt idx="10300">
                  <c:v>82.40000000000262</c:v>
                </c:pt>
                <c:pt idx="10301">
                  <c:v>82.408000000002616</c:v>
                </c:pt>
                <c:pt idx="10302">
                  <c:v>82.416000000002626</c:v>
                </c:pt>
                <c:pt idx="10303">
                  <c:v>82.424000000002607</c:v>
                </c:pt>
                <c:pt idx="10304">
                  <c:v>82.432000000002603</c:v>
                </c:pt>
                <c:pt idx="10305">
                  <c:v>82.440000000002613</c:v>
                </c:pt>
                <c:pt idx="10306">
                  <c:v>82.448000000002594</c:v>
                </c:pt>
                <c:pt idx="10307">
                  <c:v>82.456000000002604</c:v>
                </c:pt>
                <c:pt idx="10308">
                  <c:v>82.464000000002599</c:v>
                </c:pt>
                <c:pt idx="10309">
                  <c:v>82.472000000002581</c:v>
                </c:pt>
                <c:pt idx="10310">
                  <c:v>82.480000000002576</c:v>
                </c:pt>
                <c:pt idx="10311">
                  <c:v>82.488000000002572</c:v>
                </c:pt>
                <c:pt idx="10312">
                  <c:v>82.496000000002567</c:v>
                </c:pt>
                <c:pt idx="10313">
                  <c:v>82.504000000002563</c:v>
                </c:pt>
                <c:pt idx="10314">
                  <c:v>82.512000000002573</c:v>
                </c:pt>
                <c:pt idx="10315">
                  <c:v>82.520000000002554</c:v>
                </c:pt>
                <c:pt idx="10316">
                  <c:v>82.52800000000255</c:v>
                </c:pt>
                <c:pt idx="10317">
                  <c:v>82.536000000002545</c:v>
                </c:pt>
                <c:pt idx="10318">
                  <c:v>82.544000000002555</c:v>
                </c:pt>
                <c:pt idx="10319">
                  <c:v>82.552000000002522</c:v>
                </c:pt>
                <c:pt idx="10320">
                  <c:v>82.560000000002532</c:v>
                </c:pt>
                <c:pt idx="10321">
                  <c:v>82.568000000002513</c:v>
                </c:pt>
                <c:pt idx="10322">
                  <c:v>82.576000000002509</c:v>
                </c:pt>
                <c:pt idx="10323">
                  <c:v>82.584000000002533</c:v>
                </c:pt>
                <c:pt idx="10324">
                  <c:v>82.592000000002514</c:v>
                </c:pt>
                <c:pt idx="10325">
                  <c:v>82.60000000000251</c:v>
                </c:pt>
                <c:pt idx="10326">
                  <c:v>82.608000000002491</c:v>
                </c:pt>
                <c:pt idx="10327">
                  <c:v>82.616000000002501</c:v>
                </c:pt>
                <c:pt idx="10328">
                  <c:v>82.624000000002482</c:v>
                </c:pt>
                <c:pt idx="10329">
                  <c:v>82.632000000002478</c:v>
                </c:pt>
                <c:pt idx="10330">
                  <c:v>82.640000000002487</c:v>
                </c:pt>
                <c:pt idx="10331">
                  <c:v>82.648000000002483</c:v>
                </c:pt>
                <c:pt idx="10332">
                  <c:v>82.65600000000245</c:v>
                </c:pt>
                <c:pt idx="10333">
                  <c:v>82.66400000000246</c:v>
                </c:pt>
                <c:pt idx="10334">
                  <c:v>82.672000000002441</c:v>
                </c:pt>
                <c:pt idx="10335">
                  <c:v>82.680000000002451</c:v>
                </c:pt>
                <c:pt idx="10336">
                  <c:v>82.688000000002432</c:v>
                </c:pt>
                <c:pt idx="10337">
                  <c:v>82.696000000002442</c:v>
                </c:pt>
                <c:pt idx="10338">
                  <c:v>82.704000000002452</c:v>
                </c:pt>
                <c:pt idx="10339">
                  <c:v>82.712000000002433</c:v>
                </c:pt>
                <c:pt idx="10340">
                  <c:v>82.720000000002429</c:v>
                </c:pt>
                <c:pt idx="10341">
                  <c:v>82.72800000000241</c:v>
                </c:pt>
                <c:pt idx="10342">
                  <c:v>82.73600000000242</c:v>
                </c:pt>
                <c:pt idx="10343">
                  <c:v>82.74400000000243</c:v>
                </c:pt>
                <c:pt idx="10344">
                  <c:v>82.752000000002411</c:v>
                </c:pt>
                <c:pt idx="10345">
                  <c:v>82.760000000002407</c:v>
                </c:pt>
                <c:pt idx="10346">
                  <c:v>82.768000000002402</c:v>
                </c:pt>
                <c:pt idx="10347">
                  <c:v>82.776000000002398</c:v>
                </c:pt>
                <c:pt idx="10348">
                  <c:v>82.784000000002393</c:v>
                </c:pt>
                <c:pt idx="10349">
                  <c:v>82.792000000002403</c:v>
                </c:pt>
                <c:pt idx="10350">
                  <c:v>82.800000000002385</c:v>
                </c:pt>
                <c:pt idx="10351">
                  <c:v>82.80800000000238</c:v>
                </c:pt>
                <c:pt idx="10352">
                  <c:v>82.816000000002376</c:v>
                </c:pt>
                <c:pt idx="10353">
                  <c:v>82.824000000002371</c:v>
                </c:pt>
                <c:pt idx="10354">
                  <c:v>82.832000000002353</c:v>
                </c:pt>
                <c:pt idx="10355">
                  <c:v>82.840000000002362</c:v>
                </c:pt>
                <c:pt idx="10356">
                  <c:v>82.848000000002372</c:v>
                </c:pt>
                <c:pt idx="10357">
                  <c:v>82.856000000002354</c:v>
                </c:pt>
                <c:pt idx="10358">
                  <c:v>82.864000000002363</c:v>
                </c:pt>
                <c:pt idx="10359">
                  <c:v>82.87200000000233</c:v>
                </c:pt>
                <c:pt idx="10360">
                  <c:v>82.88000000000234</c:v>
                </c:pt>
                <c:pt idx="10361">
                  <c:v>82.888000000002322</c:v>
                </c:pt>
                <c:pt idx="10362">
                  <c:v>82.896000000002331</c:v>
                </c:pt>
                <c:pt idx="10363">
                  <c:v>82.904000000002327</c:v>
                </c:pt>
                <c:pt idx="10364">
                  <c:v>82.912000000002323</c:v>
                </c:pt>
                <c:pt idx="10365">
                  <c:v>82.920000000002332</c:v>
                </c:pt>
                <c:pt idx="10366">
                  <c:v>82.928000000002314</c:v>
                </c:pt>
                <c:pt idx="10367">
                  <c:v>82.936000000002323</c:v>
                </c:pt>
                <c:pt idx="10368">
                  <c:v>82.944000000002319</c:v>
                </c:pt>
                <c:pt idx="10369">
                  <c:v>82.9520000000023</c:v>
                </c:pt>
                <c:pt idx="10370">
                  <c:v>82.960000000002296</c:v>
                </c:pt>
                <c:pt idx="10371">
                  <c:v>82.968000000002291</c:v>
                </c:pt>
                <c:pt idx="10372">
                  <c:v>82.976000000002287</c:v>
                </c:pt>
                <c:pt idx="10373">
                  <c:v>82.984000000002297</c:v>
                </c:pt>
                <c:pt idx="10374">
                  <c:v>82.992000000002292</c:v>
                </c:pt>
                <c:pt idx="10375">
                  <c:v>83.000000000002274</c:v>
                </c:pt>
                <c:pt idx="10376">
                  <c:v>83.008000000002269</c:v>
                </c:pt>
                <c:pt idx="10377">
                  <c:v>83.016000000002265</c:v>
                </c:pt>
                <c:pt idx="10378">
                  <c:v>83.02400000000226</c:v>
                </c:pt>
                <c:pt idx="10379">
                  <c:v>83.032000000002256</c:v>
                </c:pt>
                <c:pt idx="10380">
                  <c:v>83.040000000002266</c:v>
                </c:pt>
                <c:pt idx="10381">
                  <c:v>83.048000000002247</c:v>
                </c:pt>
                <c:pt idx="10382">
                  <c:v>83.056000000002243</c:v>
                </c:pt>
                <c:pt idx="10383">
                  <c:v>83.064000000002252</c:v>
                </c:pt>
                <c:pt idx="10384">
                  <c:v>83.07200000000222</c:v>
                </c:pt>
                <c:pt idx="10385">
                  <c:v>83.080000000002229</c:v>
                </c:pt>
                <c:pt idx="10386">
                  <c:v>83.088000000002211</c:v>
                </c:pt>
                <c:pt idx="10387">
                  <c:v>83.096000000002221</c:v>
                </c:pt>
                <c:pt idx="10388">
                  <c:v>83.104000000002216</c:v>
                </c:pt>
                <c:pt idx="10389">
                  <c:v>83.112000000002212</c:v>
                </c:pt>
                <c:pt idx="10390">
                  <c:v>83.120000000002193</c:v>
                </c:pt>
                <c:pt idx="10391">
                  <c:v>83.128000000002189</c:v>
                </c:pt>
                <c:pt idx="10392">
                  <c:v>83.136000000002198</c:v>
                </c:pt>
                <c:pt idx="10393">
                  <c:v>83.144000000002194</c:v>
                </c:pt>
                <c:pt idx="10394">
                  <c:v>83.152000000002189</c:v>
                </c:pt>
                <c:pt idx="10395">
                  <c:v>83.160000000002185</c:v>
                </c:pt>
                <c:pt idx="10396">
                  <c:v>83.168000000002181</c:v>
                </c:pt>
                <c:pt idx="10397">
                  <c:v>83.176000000002162</c:v>
                </c:pt>
                <c:pt idx="10398">
                  <c:v>83.184000000002172</c:v>
                </c:pt>
                <c:pt idx="10399">
                  <c:v>83.192000000002153</c:v>
                </c:pt>
                <c:pt idx="10400">
                  <c:v>83.200000000002163</c:v>
                </c:pt>
                <c:pt idx="10401">
                  <c:v>83.208000000002173</c:v>
                </c:pt>
                <c:pt idx="10402">
                  <c:v>83.216000000002168</c:v>
                </c:pt>
                <c:pt idx="10403">
                  <c:v>83.224000000002164</c:v>
                </c:pt>
                <c:pt idx="10404">
                  <c:v>83.232000000002145</c:v>
                </c:pt>
                <c:pt idx="10405">
                  <c:v>83.240000000002155</c:v>
                </c:pt>
                <c:pt idx="10406">
                  <c:v>83.248000000002136</c:v>
                </c:pt>
                <c:pt idx="10407">
                  <c:v>83.256000000002132</c:v>
                </c:pt>
                <c:pt idx="10408">
                  <c:v>83.264000000002127</c:v>
                </c:pt>
                <c:pt idx="10409">
                  <c:v>83.272000000002109</c:v>
                </c:pt>
                <c:pt idx="10410">
                  <c:v>83.280000000002133</c:v>
                </c:pt>
                <c:pt idx="10411">
                  <c:v>83.288000000002114</c:v>
                </c:pt>
                <c:pt idx="10412">
                  <c:v>83.296000000002124</c:v>
                </c:pt>
                <c:pt idx="10413">
                  <c:v>83.304000000002105</c:v>
                </c:pt>
                <c:pt idx="10414">
                  <c:v>83.312000000002101</c:v>
                </c:pt>
                <c:pt idx="10415">
                  <c:v>83.320000000002082</c:v>
                </c:pt>
                <c:pt idx="10416">
                  <c:v>83.328000000002078</c:v>
                </c:pt>
                <c:pt idx="10417">
                  <c:v>83.336000000002102</c:v>
                </c:pt>
                <c:pt idx="10418">
                  <c:v>83.344000000002097</c:v>
                </c:pt>
                <c:pt idx="10419">
                  <c:v>83.352000000002079</c:v>
                </c:pt>
                <c:pt idx="10420">
                  <c:v>83.360000000002074</c:v>
                </c:pt>
                <c:pt idx="10421">
                  <c:v>83.36800000000207</c:v>
                </c:pt>
                <c:pt idx="10422">
                  <c:v>83.376000000002051</c:v>
                </c:pt>
                <c:pt idx="10423">
                  <c:v>83.384000000002061</c:v>
                </c:pt>
                <c:pt idx="10424">
                  <c:v>83.392000000002056</c:v>
                </c:pt>
                <c:pt idx="10425">
                  <c:v>83.400000000002066</c:v>
                </c:pt>
                <c:pt idx="10426">
                  <c:v>83.408000000002062</c:v>
                </c:pt>
                <c:pt idx="10427">
                  <c:v>83.416000000002057</c:v>
                </c:pt>
                <c:pt idx="10428">
                  <c:v>83.424000000002053</c:v>
                </c:pt>
                <c:pt idx="10429">
                  <c:v>83.432000000002034</c:v>
                </c:pt>
                <c:pt idx="10430">
                  <c:v>83.440000000002044</c:v>
                </c:pt>
                <c:pt idx="10431">
                  <c:v>83.448000000002025</c:v>
                </c:pt>
                <c:pt idx="10432">
                  <c:v>83.456000000002021</c:v>
                </c:pt>
                <c:pt idx="10433">
                  <c:v>83.464000000002031</c:v>
                </c:pt>
                <c:pt idx="10434">
                  <c:v>83.472000000002012</c:v>
                </c:pt>
                <c:pt idx="10435">
                  <c:v>83.480000000002022</c:v>
                </c:pt>
                <c:pt idx="10436">
                  <c:v>83.488000000002003</c:v>
                </c:pt>
                <c:pt idx="10437">
                  <c:v>83.496000000001999</c:v>
                </c:pt>
                <c:pt idx="10438">
                  <c:v>83.50400000000198</c:v>
                </c:pt>
                <c:pt idx="10439">
                  <c:v>83.512000000001976</c:v>
                </c:pt>
                <c:pt idx="10440">
                  <c:v>83.520000000001971</c:v>
                </c:pt>
                <c:pt idx="10441">
                  <c:v>83.528000000001967</c:v>
                </c:pt>
                <c:pt idx="10442">
                  <c:v>83.536000000001962</c:v>
                </c:pt>
                <c:pt idx="10443">
                  <c:v>83.544000000001972</c:v>
                </c:pt>
                <c:pt idx="10444">
                  <c:v>83.552000000001954</c:v>
                </c:pt>
                <c:pt idx="10445">
                  <c:v>83.560000000001949</c:v>
                </c:pt>
                <c:pt idx="10446">
                  <c:v>83.568000000001959</c:v>
                </c:pt>
                <c:pt idx="10447">
                  <c:v>83.57600000000194</c:v>
                </c:pt>
                <c:pt idx="10448">
                  <c:v>83.58400000000195</c:v>
                </c:pt>
                <c:pt idx="10449">
                  <c:v>83.592000000001931</c:v>
                </c:pt>
                <c:pt idx="10450">
                  <c:v>83.600000000001927</c:v>
                </c:pt>
                <c:pt idx="10451">
                  <c:v>83.608000000001908</c:v>
                </c:pt>
                <c:pt idx="10452">
                  <c:v>83.616000000001918</c:v>
                </c:pt>
                <c:pt idx="10453">
                  <c:v>83.624000000001914</c:v>
                </c:pt>
                <c:pt idx="10454">
                  <c:v>83.632000000001895</c:v>
                </c:pt>
                <c:pt idx="10455">
                  <c:v>83.640000000001919</c:v>
                </c:pt>
                <c:pt idx="10456">
                  <c:v>83.6480000000019</c:v>
                </c:pt>
                <c:pt idx="10457">
                  <c:v>83.656000000001868</c:v>
                </c:pt>
                <c:pt idx="10458">
                  <c:v>83.664000000001877</c:v>
                </c:pt>
                <c:pt idx="10459">
                  <c:v>83.672000000001859</c:v>
                </c:pt>
                <c:pt idx="10460">
                  <c:v>83.680000000001868</c:v>
                </c:pt>
                <c:pt idx="10461">
                  <c:v>83.688000000001864</c:v>
                </c:pt>
                <c:pt idx="10462">
                  <c:v>83.69600000000186</c:v>
                </c:pt>
                <c:pt idx="10463">
                  <c:v>83.704000000001869</c:v>
                </c:pt>
                <c:pt idx="10464">
                  <c:v>83.712000000001851</c:v>
                </c:pt>
                <c:pt idx="10465">
                  <c:v>83.720000000001846</c:v>
                </c:pt>
                <c:pt idx="10466">
                  <c:v>83.728000000001842</c:v>
                </c:pt>
                <c:pt idx="10467">
                  <c:v>83.736000000001852</c:v>
                </c:pt>
                <c:pt idx="10468">
                  <c:v>83.744000000001847</c:v>
                </c:pt>
                <c:pt idx="10469">
                  <c:v>83.752000000001829</c:v>
                </c:pt>
                <c:pt idx="10470">
                  <c:v>83.760000000001838</c:v>
                </c:pt>
                <c:pt idx="10471">
                  <c:v>83.76800000000182</c:v>
                </c:pt>
                <c:pt idx="10472">
                  <c:v>83.776000000001815</c:v>
                </c:pt>
                <c:pt idx="10473">
                  <c:v>83.784000000001811</c:v>
                </c:pt>
                <c:pt idx="10474">
                  <c:v>83.792000000001806</c:v>
                </c:pt>
                <c:pt idx="10475">
                  <c:v>83.800000000001802</c:v>
                </c:pt>
                <c:pt idx="10476">
                  <c:v>83.808000000001798</c:v>
                </c:pt>
                <c:pt idx="10477">
                  <c:v>83.816000000001793</c:v>
                </c:pt>
                <c:pt idx="10478">
                  <c:v>83.824000000001789</c:v>
                </c:pt>
                <c:pt idx="10479">
                  <c:v>83.832000000001784</c:v>
                </c:pt>
                <c:pt idx="10480">
                  <c:v>83.84000000000178</c:v>
                </c:pt>
                <c:pt idx="10481">
                  <c:v>83.848000000001775</c:v>
                </c:pt>
                <c:pt idx="10482">
                  <c:v>83.856000000001771</c:v>
                </c:pt>
                <c:pt idx="10483">
                  <c:v>83.864000000001781</c:v>
                </c:pt>
                <c:pt idx="10484">
                  <c:v>83.872000000001748</c:v>
                </c:pt>
                <c:pt idx="10485">
                  <c:v>83.880000000001758</c:v>
                </c:pt>
                <c:pt idx="10486">
                  <c:v>83.888000000001739</c:v>
                </c:pt>
                <c:pt idx="10487">
                  <c:v>83.896000000001749</c:v>
                </c:pt>
                <c:pt idx="10488">
                  <c:v>83.904000000001773</c:v>
                </c:pt>
                <c:pt idx="10489">
                  <c:v>83.912000000001754</c:v>
                </c:pt>
                <c:pt idx="10490">
                  <c:v>83.92000000000175</c:v>
                </c:pt>
                <c:pt idx="10491">
                  <c:v>83.928000000001731</c:v>
                </c:pt>
                <c:pt idx="10492">
                  <c:v>83.936000000001741</c:v>
                </c:pt>
                <c:pt idx="10493">
                  <c:v>83.944000000001736</c:v>
                </c:pt>
                <c:pt idx="10494">
                  <c:v>83.952000000001718</c:v>
                </c:pt>
                <c:pt idx="10495">
                  <c:v>83.960000000001713</c:v>
                </c:pt>
                <c:pt idx="10496">
                  <c:v>83.968000000001709</c:v>
                </c:pt>
                <c:pt idx="10497">
                  <c:v>83.976000000001719</c:v>
                </c:pt>
                <c:pt idx="10498">
                  <c:v>83.984000000001714</c:v>
                </c:pt>
                <c:pt idx="10499">
                  <c:v>83.99200000000171</c:v>
                </c:pt>
                <c:pt idx="10500">
                  <c:v>84.000000000001691</c:v>
                </c:pt>
                <c:pt idx="10501">
                  <c:v>84.008000000001687</c:v>
                </c:pt>
                <c:pt idx="10502">
                  <c:v>84.016000000001682</c:v>
                </c:pt>
                <c:pt idx="10503">
                  <c:v>84.024000000001678</c:v>
                </c:pt>
                <c:pt idx="10504">
                  <c:v>84.032000000001688</c:v>
                </c:pt>
                <c:pt idx="10505">
                  <c:v>84.040000000001683</c:v>
                </c:pt>
                <c:pt idx="10506">
                  <c:v>84.048000000001679</c:v>
                </c:pt>
                <c:pt idx="10507">
                  <c:v>84.05600000000166</c:v>
                </c:pt>
                <c:pt idx="10508">
                  <c:v>84.06400000000167</c:v>
                </c:pt>
                <c:pt idx="10509">
                  <c:v>84.072000000001637</c:v>
                </c:pt>
                <c:pt idx="10510">
                  <c:v>84.080000000001647</c:v>
                </c:pt>
                <c:pt idx="10511">
                  <c:v>84.088000000001642</c:v>
                </c:pt>
                <c:pt idx="10512">
                  <c:v>84.096000000001652</c:v>
                </c:pt>
                <c:pt idx="10513">
                  <c:v>84.104000000001648</c:v>
                </c:pt>
                <c:pt idx="10514">
                  <c:v>84.112000000001629</c:v>
                </c:pt>
                <c:pt idx="10515">
                  <c:v>84.120000000001625</c:v>
                </c:pt>
                <c:pt idx="10516">
                  <c:v>84.128000000001606</c:v>
                </c:pt>
                <c:pt idx="10517">
                  <c:v>84.136000000001616</c:v>
                </c:pt>
                <c:pt idx="10518">
                  <c:v>84.144000000001611</c:v>
                </c:pt>
                <c:pt idx="10519">
                  <c:v>84.152000000001593</c:v>
                </c:pt>
                <c:pt idx="10520">
                  <c:v>84.160000000001602</c:v>
                </c:pt>
                <c:pt idx="10521">
                  <c:v>84.168000000001598</c:v>
                </c:pt>
                <c:pt idx="10522">
                  <c:v>84.176000000001594</c:v>
                </c:pt>
                <c:pt idx="10523">
                  <c:v>84.184000000001589</c:v>
                </c:pt>
                <c:pt idx="10524">
                  <c:v>84.192000000001585</c:v>
                </c:pt>
                <c:pt idx="10525">
                  <c:v>84.20000000000158</c:v>
                </c:pt>
                <c:pt idx="10526">
                  <c:v>84.208000000001576</c:v>
                </c:pt>
                <c:pt idx="10527">
                  <c:v>84.216000000001586</c:v>
                </c:pt>
                <c:pt idx="10528">
                  <c:v>84.224000000001581</c:v>
                </c:pt>
                <c:pt idx="10529">
                  <c:v>84.232000000001563</c:v>
                </c:pt>
                <c:pt idx="10530">
                  <c:v>84.240000000001572</c:v>
                </c:pt>
                <c:pt idx="10531">
                  <c:v>84.248000000001568</c:v>
                </c:pt>
                <c:pt idx="10532">
                  <c:v>84.256000000001549</c:v>
                </c:pt>
                <c:pt idx="10533">
                  <c:v>84.264000000001573</c:v>
                </c:pt>
                <c:pt idx="10534">
                  <c:v>84.27200000000154</c:v>
                </c:pt>
                <c:pt idx="10535">
                  <c:v>84.28000000000155</c:v>
                </c:pt>
                <c:pt idx="10536">
                  <c:v>84.288000000001531</c:v>
                </c:pt>
                <c:pt idx="10537">
                  <c:v>84.296000000001541</c:v>
                </c:pt>
                <c:pt idx="10538">
                  <c:v>84.304000000001523</c:v>
                </c:pt>
                <c:pt idx="10539">
                  <c:v>84.312000000001518</c:v>
                </c:pt>
                <c:pt idx="10540">
                  <c:v>84.320000000001514</c:v>
                </c:pt>
                <c:pt idx="10541">
                  <c:v>84.328000000001495</c:v>
                </c:pt>
                <c:pt idx="10542">
                  <c:v>84.336000000001519</c:v>
                </c:pt>
                <c:pt idx="10543">
                  <c:v>84.344000000001515</c:v>
                </c:pt>
                <c:pt idx="10544">
                  <c:v>84.352000000001496</c:v>
                </c:pt>
                <c:pt idx="10545">
                  <c:v>84.360000000001492</c:v>
                </c:pt>
                <c:pt idx="10546">
                  <c:v>84.368000000001487</c:v>
                </c:pt>
                <c:pt idx="10547">
                  <c:v>84.376000000001468</c:v>
                </c:pt>
                <c:pt idx="10548">
                  <c:v>84.384000000001478</c:v>
                </c:pt>
                <c:pt idx="10549">
                  <c:v>84.392000000001488</c:v>
                </c:pt>
                <c:pt idx="10550">
                  <c:v>84.400000000001484</c:v>
                </c:pt>
                <c:pt idx="10551">
                  <c:v>84.408000000001479</c:v>
                </c:pt>
                <c:pt idx="10552">
                  <c:v>84.416000000001475</c:v>
                </c:pt>
                <c:pt idx="10553">
                  <c:v>84.42400000000147</c:v>
                </c:pt>
                <c:pt idx="10554">
                  <c:v>84.432000000001452</c:v>
                </c:pt>
                <c:pt idx="10555">
                  <c:v>84.440000000001461</c:v>
                </c:pt>
                <c:pt idx="10556">
                  <c:v>84.448000000001457</c:v>
                </c:pt>
                <c:pt idx="10557">
                  <c:v>84.456000000001453</c:v>
                </c:pt>
                <c:pt idx="10558">
                  <c:v>84.464000000001462</c:v>
                </c:pt>
                <c:pt idx="10559">
                  <c:v>84.472000000001429</c:v>
                </c:pt>
                <c:pt idx="10560">
                  <c:v>84.480000000001439</c:v>
                </c:pt>
                <c:pt idx="10561">
                  <c:v>84.488000000001421</c:v>
                </c:pt>
                <c:pt idx="10562">
                  <c:v>84.49600000000143</c:v>
                </c:pt>
                <c:pt idx="10563">
                  <c:v>84.504000000001412</c:v>
                </c:pt>
                <c:pt idx="10564">
                  <c:v>84.512000000001407</c:v>
                </c:pt>
                <c:pt idx="10565">
                  <c:v>84.520000000001403</c:v>
                </c:pt>
                <c:pt idx="10566">
                  <c:v>84.528000000001398</c:v>
                </c:pt>
                <c:pt idx="10567">
                  <c:v>84.536000000001408</c:v>
                </c:pt>
                <c:pt idx="10568">
                  <c:v>84.544000000001404</c:v>
                </c:pt>
                <c:pt idx="10569">
                  <c:v>84.552000000001371</c:v>
                </c:pt>
                <c:pt idx="10570">
                  <c:v>84.560000000001381</c:v>
                </c:pt>
                <c:pt idx="10571">
                  <c:v>84.568000000001362</c:v>
                </c:pt>
                <c:pt idx="10572">
                  <c:v>84.576000000001358</c:v>
                </c:pt>
                <c:pt idx="10573">
                  <c:v>84.584000000001353</c:v>
                </c:pt>
                <c:pt idx="10574">
                  <c:v>84.592000000001349</c:v>
                </c:pt>
                <c:pt idx="10575">
                  <c:v>84.600000000001359</c:v>
                </c:pt>
                <c:pt idx="10576">
                  <c:v>84.60800000000134</c:v>
                </c:pt>
                <c:pt idx="10577">
                  <c:v>84.61600000000135</c:v>
                </c:pt>
                <c:pt idx="10578">
                  <c:v>84.624000000001331</c:v>
                </c:pt>
                <c:pt idx="10579">
                  <c:v>84.632000000001327</c:v>
                </c:pt>
                <c:pt idx="10580">
                  <c:v>84.640000000001322</c:v>
                </c:pt>
                <c:pt idx="10581">
                  <c:v>84.648000000001318</c:v>
                </c:pt>
                <c:pt idx="10582">
                  <c:v>84.656000000001313</c:v>
                </c:pt>
                <c:pt idx="10583">
                  <c:v>84.664000000001309</c:v>
                </c:pt>
                <c:pt idx="10584">
                  <c:v>84.672000000001304</c:v>
                </c:pt>
                <c:pt idx="10585">
                  <c:v>84.6800000000013</c:v>
                </c:pt>
                <c:pt idx="10586">
                  <c:v>84.688000000001296</c:v>
                </c:pt>
                <c:pt idx="10587">
                  <c:v>84.696000000001291</c:v>
                </c:pt>
                <c:pt idx="10588">
                  <c:v>84.704000000001301</c:v>
                </c:pt>
                <c:pt idx="10589">
                  <c:v>84.712000000001282</c:v>
                </c:pt>
                <c:pt idx="10590">
                  <c:v>84.720000000001278</c:v>
                </c:pt>
                <c:pt idx="10591">
                  <c:v>84.728000000001288</c:v>
                </c:pt>
                <c:pt idx="10592">
                  <c:v>84.736000000001283</c:v>
                </c:pt>
                <c:pt idx="10593">
                  <c:v>84.744000000001293</c:v>
                </c:pt>
                <c:pt idx="10594">
                  <c:v>84.75200000000126</c:v>
                </c:pt>
                <c:pt idx="10595">
                  <c:v>84.76000000000127</c:v>
                </c:pt>
                <c:pt idx="10596">
                  <c:v>84.768000000001251</c:v>
                </c:pt>
                <c:pt idx="10597">
                  <c:v>84.776000000001247</c:v>
                </c:pt>
                <c:pt idx="10598">
                  <c:v>84.784000000001257</c:v>
                </c:pt>
                <c:pt idx="10599">
                  <c:v>84.792000000001252</c:v>
                </c:pt>
                <c:pt idx="10600">
                  <c:v>84.800000000001248</c:v>
                </c:pt>
                <c:pt idx="10601">
                  <c:v>84.808000000001229</c:v>
                </c:pt>
                <c:pt idx="10602">
                  <c:v>84.816000000001239</c:v>
                </c:pt>
                <c:pt idx="10603">
                  <c:v>84.82400000000122</c:v>
                </c:pt>
                <c:pt idx="10604">
                  <c:v>84.832000000001216</c:v>
                </c:pt>
                <c:pt idx="10605">
                  <c:v>84.840000000001211</c:v>
                </c:pt>
                <c:pt idx="10606">
                  <c:v>84.848000000001207</c:v>
                </c:pt>
                <c:pt idx="10607">
                  <c:v>84.856000000001202</c:v>
                </c:pt>
                <c:pt idx="10608">
                  <c:v>84.864000000001212</c:v>
                </c:pt>
                <c:pt idx="10609">
                  <c:v>84.872000000001194</c:v>
                </c:pt>
                <c:pt idx="10610">
                  <c:v>84.880000000001189</c:v>
                </c:pt>
                <c:pt idx="10611">
                  <c:v>84.888000000001185</c:v>
                </c:pt>
                <c:pt idx="10612">
                  <c:v>84.89600000000118</c:v>
                </c:pt>
                <c:pt idx="10613">
                  <c:v>84.90400000000119</c:v>
                </c:pt>
                <c:pt idx="10614">
                  <c:v>84.912000000001186</c:v>
                </c:pt>
                <c:pt idx="10615">
                  <c:v>84.920000000001181</c:v>
                </c:pt>
                <c:pt idx="10616">
                  <c:v>84.928000000001163</c:v>
                </c:pt>
                <c:pt idx="10617">
                  <c:v>84.936000000001172</c:v>
                </c:pt>
                <c:pt idx="10618">
                  <c:v>84.944000000001182</c:v>
                </c:pt>
                <c:pt idx="10619">
                  <c:v>84.952000000001149</c:v>
                </c:pt>
                <c:pt idx="10620">
                  <c:v>84.960000000001173</c:v>
                </c:pt>
                <c:pt idx="10621">
                  <c:v>84.968000000001155</c:v>
                </c:pt>
                <c:pt idx="10622">
                  <c:v>84.97600000000115</c:v>
                </c:pt>
                <c:pt idx="10623">
                  <c:v>84.984000000001146</c:v>
                </c:pt>
                <c:pt idx="10624">
                  <c:v>84.992000000001141</c:v>
                </c:pt>
                <c:pt idx="10625">
                  <c:v>85.000000000001123</c:v>
                </c:pt>
                <c:pt idx="10626">
                  <c:v>85.008000000001118</c:v>
                </c:pt>
                <c:pt idx="10627">
                  <c:v>85.016000000001128</c:v>
                </c:pt>
                <c:pt idx="10628">
                  <c:v>85.024000000001109</c:v>
                </c:pt>
                <c:pt idx="10629">
                  <c:v>85.032000000001119</c:v>
                </c:pt>
                <c:pt idx="10630">
                  <c:v>85.040000000001115</c:v>
                </c:pt>
                <c:pt idx="10631">
                  <c:v>85.04800000000111</c:v>
                </c:pt>
                <c:pt idx="10632">
                  <c:v>85.056000000001092</c:v>
                </c:pt>
                <c:pt idx="10633">
                  <c:v>85.064000000001101</c:v>
                </c:pt>
                <c:pt idx="10634">
                  <c:v>85.072000000001069</c:v>
                </c:pt>
                <c:pt idx="10635">
                  <c:v>85.080000000001078</c:v>
                </c:pt>
                <c:pt idx="10636">
                  <c:v>85.088000000001088</c:v>
                </c:pt>
                <c:pt idx="10637">
                  <c:v>85.096000000001084</c:v>
                </c:pt>
                <c:pt idx="10638">
                  <c:v>85.104000000001079</c:v>
                </c:pt>
                <c:pt idx="10639">
                  <c:v>85.112000000001061</c:v>
                </c:pt>
                <c:pt idx="10640">
                  <c:v>85.120000000001056</c:v>
                </c:pt>
                <c:pt idx="10641">
                  <c:v>85.128000000001038</c:v>
                </c:pt>
                <c:pt idx="10642">
                  <c:v>85.136000000001047</c:v>
                </c:pt>
                <c:pt idx="10643">
                  <c:v>85.144000000001057</c:v>
                </c:pt>
                <c:pt idx="10644">
                  <c:v>85.152000000001038</c:v>
                </c:pt>
                <c:pt idx="10645">
                  <c:v>85.160000000001048</c:v>
                </c:pt>
                <c:pt idx="10646">
                  <c:v>85.16800000000103</c:v>
                </c:pt>
                <c:pt idx="10647">
                  <c:v>85.176000000001025</c:v>
                </c:pt>
                <c:pt idx="10648">
                  <c:v>85.184000000001021</c:v>
                </c:pt>
                <c:pt idx="10649">
                  <c:v>85.192000000001016</c:v>
                </c:pt>
                <c:pt idx="10650">
                  <c:v>85.200000000001012</c:v>
                </c:pt>
                <c:pt idx="10651">
                  <c:v>85.208000000001007</c:v>
                </c:pt>
                <c:pt idx="10652">
                  <c:v>85.216000000001017</c:v>
                </c:pt>
                <c:pt idx="10653">
                  <c:v>85.224000000001013</c:v>
                </c:pt>
                <c:pt idx="10654">
                  <c:v>85.232000000001008</c:v>
                </c:pt>
                <c:pt idx="10655">
                  <c:v>85.240000000001004</c:v>
                </c:pt>
                <c:pt idx="10656">
                  <c:v>85.248000000000999</c:v>
                </c:pt>
                <c:pt idx="10657">
                  <c:v>85.256000000000981</c:v>
                </c:pt>
                <c:pt idx="10658">
                  <c:v>85.264000000000991</c:v>
                </c:pt>
                <c:pt idx="10659">
                  <c:v>85.272000000000972</c:v>
                </c:pt>
                <c:pt idx="10660">
                  <c:v>85.280000000000982</c:v>
                </c:pt>
                <c:pt idx="10661">
                  <c:v>85.288000000000963</c:v>
                </c:pt>
                <c:pt idx="10662">
                  <c:v>85.296000000000973</c:v>
                </c:pt>
                <c:pt idx="10663">
                  <c:v>85.304000000000968</c:v>
                </c:pt>
                <c:pt idx="10664">
                  <c:v>85.31200000000095</c:v>
                </c:pt>
                <c:pt idx="10665">
                  <c:v>85.320000000000945</c:v>
                </c:pt>
                <c:pt idx="10666">
                  <c:v>85.328000000000941</c:v>
                </c:pt>
                <c:pt idx="10667">
                  <c:v>85.336000000000951</c:v>
                </c:pt>
                <c:pt idx="10668">
                  <c:v>85.344000000000946</c:v>
                </c:pt>
                <c:pt idx="10669">
                  <c:v>85.352000000000928</c:v>
                </c:pt>
                <c:pt idx="10670">
                  <c:v>85.360000000000923</c:v>
                </c:pt>
                <c:pt idx="10671">
                  <c:v>85.368000000000919</c:v>
                </c:pt>
                <c:pt idx="10672">
                  <c:v>85.376000000000914</c:v>
                </c:pt>
                <c:pt idx="10673">
                  <c:v>85.38400000000091</c:v>
                </c:pt>
                <c:pt idx="10674">
                  <c:v>85.392000000000905</c:v>
                </c:pt>
                <c:pt idx="10675">
                  <c:v>85.400000000000915</c:v>
                </c:pt>
                <c:pt idx="10676">
                  <c:v>85.408000000000911</c:v>
                </c:pt>
                <c:pt idx="10677">
                  <c:v>85.416000000000906</c:v>
                </c:pt>
                <c:pt idx="10678">
                  <c:v>85.424000000000902</c:v>
                </c:pt>
                <c:pt idx="10679">
                  <c:v>85.432000000000883</c:v>
                </c:pt>
                <c:pt idx="10680">
                  <c:v>85.440000000000893</c:v>
                </c:pt>
                <c:pt idx="10681">
                  <c:v>85.448000000000903</c:v>
                </c:pt>
                <c:pt idx="10682">
                  <c:v>85.456000000000884</c:v>
                </c:pt>
                <c:pt idx="10683">
                  <c:v>85.464000000000894</c:v>
                </c:pt>
                <c:pt idx="10684">
                  <c:v>85.472000000000861</c:v>
                </c:pt>
                <c:pt idx="10685">
                  <c:v>85.480000000000871</c:v>
                </c:pt>
                <c:pt idx="10686">
                  <c:v>85.488000000000852</c:v>
                </c:pt>
                <c:pt idx="10687">
                  <c:v>85.496000000000862</c:v>
                </c:pt>
                <c:pt idx="10688">
                  <c:v>85.504000000000872</c:v>
                </c:pt>
                <c:pt idx="10689">
                  <c:v>85.512000000000853</c:v>
                </c:pt>
                <c:pt idx="10690">
                  <c:v>85.520000000000849</c:v>
                </c:pt>
                <c:pt idx="10691">
                  <c:v>85.52800000000083</c:v>
                </c:pt>
                <c:pt idx="10692">
                  <c:v>85.53600000000084</c:v>
                </c:pt>
                <c:pt idx="10693">
                  <c:v>85.544000000000835</c:v>
                </c:pt>
                <c:pt idx="10694">
                  <c:v>85.552000000000817</c:v>
                </c:pt>
                <c:pt idx="10695">
                  <c:v>85.560000000000812</c:v>
                </c:pt>
                <c:pt idx="10696">
                  <c:v>85.568000000000808</c:v>
                </c:pt>
                <c:pt idx="10697">
                  <c:v>85.576000000000818</c:v>
                </c:pt>
                <c:pt idx="10698">
                  <c:v>85.584000000000813</c:v>
                </c:pt>
                <c:pt idx="10699">
                  <c:v>85.592000000000809</c:v>
                </c:pt>
                <c:pt idx="10700">
                  <c:v>85.60000000000079</c:v>
                </c:pt>
                <c:pt idx="10701">
                  <c:v>85.608000000000786</c:v>
                </c:pt>
                <c:pt idx="10702">
                  <c:v>85.616000000000781</c:v>
                </c:pt>
                <c:pt idx="10703">
                  <c:v>85.624000000000777</c:v>
                </c:pt>
                <c:pt idx="10704">
                  <c:v>85.632000000000772</c:v>
                </c:pt>
                <c:pt idx="10705">
                  <c:v>85.640000000000782</c:v>
                </c:pt>
                <c:pt idx="10706">
                  <c:v>85.648000000000778</c:v>
                </c:pt>
                <c:pt idx="10707">
                  <c:v>85.656000000000759</c:v>
                </c:pt>
                <c:pt idx="10708">
                  <c:v>85.664000000000769</c:v>
                </c:pt>
                <c:pt idx="10709">
                  <c:v>85.672000000000736</c:v>
                </c:pt>
                <c:pt idx="10710">
                  <c:v>85.680000000000746</c:v>
                </c:pt>
                <c:pt idx="10711">
                  <c:v>85.688000000000741</c:v>
                </c:pt>
                <c:pt idx="10712">
                  <c:v>85.696000000000751</c:v>
                </c:pt>
                <c:pt idx="10713">
                  <c:v>85.704000000000732</c:v>
                </c:pt>
                <c:pt idx="10714">
                  <c:v>85.712000000000728</c:v>
                </c:pt>
                <c:pt idx="10715">
                  <c:v>85.720000000000709</c:v>
                </c:pt>
                <c:pt idx="10716">
                  <c:v>85.728000000000719</c:v>
                </c:pt>
                <c:pt idx="10717">
                  <c:v>85.736000000000715</c:v>
                </c:pt>
                <c:pt idx="10718">
                  <c:v>85.744000000000725</c:v>
                </c:pt>
                <c:pt idx="10719">
                  <c:v>85.752000000000692</c:v>
                </c:pt>
                <c:pt idx="10720">
                  <c:v>85.760000000000701</c:v>
                </c:pt>
                <c:pt idx="10721">
                  <c:v>85.768000000000683</c:v>
                </c:pt>
                <c:pt idx="10722">
                  <c:v>85.776000000000678</c:v>
                </c:pt>
                <c:pt idx="10723">
                  <c:v>85.784000000000702</c:v>
                </c:pt>
                <c:pt idx="10724">
                  <c:v>85.792000000000684</c:v>
                </c:pt>
                <c:pt idx="10725">
                  <c:v>85.800000000000679</c:v>
                </c:pt>
                <c:pt idx="10726">
                  <c:v>85.808000000000661</c:v>
                </c:pt>
                <c:pt idx="10727">
                  <c:v>85.81600000000067</c:v>
                </c:pt>
                <c:pt idx="10728">
                  <c:v>85.824000000000652</c:v>
                </c:pt>
                <c:pt idx="10729">
                  <c:v>85.832000000000647</c:v>
                </c:pt>
                <c:pt idx="10730">
                  <c:v>85.840000000000657</c:v>
                </c:pt>
                <c:pt idx="10731">
                  <c:v>85.848000000000653</c:v>
                </c:pt>
                <c:pt idx="10732">
                  <c:v>85.856000000000648</c:v>
                </c:pt>
                <c:pt idx="10733">
                  <c:v>85.864000000000644</c:v>
                </c:pt>
                <c:pt idx="10734">
                  <c:v>85.872000000000625</c:v>
                </c:pt>
                <c:pt idx="10735">
                  <c:v>85.880000000000621</c:v>
                </c:pt>
                <c:pt idx="10736">
                  <c:v>85.888000000000616</c:v>
                </c:pt>
                <c:pt idx="10737">
                  <c:v>85.896000000000612</c:v>
                </c:pt>
                <c:pt idx="10738">
                  <c:v>85.904000000000622</c:v>
                </c:pt>
                <c:pt idx="10739">
                  <c:v>85.912000000000617</c:v>
                </c:pt>
                <c:pt idx="10740">
                  <c:v>85.920000000000613</c:v>
                </c:pt>
                <c:pt idx="10741">
                  <c:v>85.928000000000608</c:v>
                </c:pt>
                <c:pt idx="10742">
                  <c:v>85.936000000000604</c:v>
                </c:pt>
                <c:pt idx="10743">
                  <c:v>85.944000000000614</c:v>
                </c:pt>
                <c:pt idx="10744">
                  <c:v>85.952000000000581</c:v>
                </c:pt>
                <c:pt idx="10745">
                  <c:v>85.960000000000591</c:v>
                </c:pt>
                <c:pt idx="10746">
                  <c:v>85.968000000000586</c:v>
                </c:pt>
                <c:pt idx="10747">
                  <c:v>85.976000000000582</c:v>
                </c:pt>
                <c:pt idx="10748">
                  <c:v>85.984000000000577</c:v>
                </c:pt>
                <c:pt idx="10749">
                  <c:v>85.992000000000573</c:v>
                </c:pt>
                <c:pt idx="10750">
                  <c:v>86.000000000000568</c:v>
                </c:pt>
                <c:pt idx="10751">
                  <c:v>86.00800000000055</c:v>
                </c:pt>
                <c:pt idx="10752">
                  <c:v>86.01600000000056</c:v>
                </c:pt>
                <c:pt idx="10753">
                  <c:v>86.024000000000555</c:v>
                </c:pt>
                <c:pt idx="10754">
                  <c:v>86.032000000000551</c:v>
                </c:pt>
                <c:pt idx="10755">
                  <c:v>86.040000000000546</c:v>
                </c:pt>
                <c:pt idx="10756">
                  <c:v>86.048000000000542</c:v>
                </c:pt>
                <c:pt idx="10757">
                  <c:v>86.056000000000523</c:v>
                </c:pt>
                <c:pt idx="10758">
                  <c:v>86.064000000000533</c:v>
                </c:pt>
                <c:pt idx="10759">
                  <c:v>86.072000000000514</c:v>
                </c:pt>
                <c:pt idx="10760">
                  <c:v>86.08000000000051</c:v>
                </c:pt>
                <c:pt idx="10761">
                  <c:v>86.088000000000505</c:v>
                </c:pt>
                <c:pt idx="10762">
                  <c:v>86.096000000000515</c:v>
                </c:pt>
                <c:pt idx="10763">
                  <c:v>86.104000000000511</c:v>
                </c:pt>
                <c:pt idx="10764">
                  <c:v>86.112000000000492</c:v>
                </c:pt>
                <c:pt idx="10765">
                  <c:v>86.120000000000488</c:v>
                </c:pt>
                <c:pt idx="10766">
                  <c:v>86.128000000000469</c:v>
                </c:pt>
                <c:pt idx="10767">
                  <c:v>86.136000000000479</c:v>
                </c:pt>
                <c:pt idx="10768">
                  <c:v>86.144000000000503</c:v>
                </c:pt>
                <c:pt idx="10769">
                  <c:v>86.15200000000047</c:v>
                </c:pt>
                <c:pt idx="10770">
                  <c:v>86.16000000000048</c:v>
                </c:pt>
                <c:pt idx="10771">
                  <c:v>86.168000000000461</c:v>
                </c:pt>
                <c:pt idx="10772">
                  <c:v>86.176000000000457</c:v>
                </c:pt>
                <c:pt idx="10773">
                  <c:v>86.184000000000452</c:v>
                </c:pt>
                <c:pt idx="10774">
                  <c:v>86.192000000000448</c:v>
                </c:pt>
                <c:pt idx="10775">
                  <c:v>86.200000000000472</c:v>
                </c:pt>
                <c:pt idx="10776">
                  <c:v>86.208000000000453</c:v>
                </c:pt>
                <c:pt idx="10777">
                  <c:v>86.216000000000463</c:v>
                </c:pt>
                <c:pt idx="10778">
                  <c:v>86.224000000000444</c:v>
                </c:pt>
                <c:pt idx="10779">
                  <c:v>86.23200000000044</c:v>
                </c:pt>
                <c:pt idx="10780">
                  <c:v>86.240000000000435</c:v>
                </c:pt>
                <c:pt idx="10781">
                  <c:v>86.248000000000431</c:v>
                </c:pt>
                <c:pt idx="10782">
                  <c:v>86.256000000000412</c:v>
                </c:pt>
                <c:pt idx="10783">
                  <c:v>86.264000000000422</c:v>
                </c:pt>
                <c:pt idx="10784">
                  <c:v>86.272000000000418</c:v>
                </c:pt>
                <c:pt idx="10785">
                  <c:v>86.280000000000413</c:v>
                </c:pt>
                <c:pt idx="10786">
                  <c:v>86.288000000000409</c:v>
                </c:pt>
                <c:pt idx="10787">
                  <c:v>86.296000000000404</c:v>
                </c:pt>
                <c:pt idx="10788">
                  <c:v>86.3040000000004</c:v>
                </c:pt>
                <c:pt idx="10789">
                  <c:v>86.312000000000381</c:v>
                </c:pt>
                <c:pt idx="10790">
                  <c:v>86.320000000000377</c:v>
                </c:pt>
                <c:pt idx="10791">
                  <c:v>86.328000000000372</c:v>
                </c:pt>
                <c:pt idx="10792">
                  <c:v>86.336000000000382</c:v>
                </c:pt>
                <c:pt idx="10793">
                  <c:v>86.344000000000392</c:v>
                </c:pt>
                <c:pt idx="10794">
                  <c:v>86.352000000000359</c:v>
                </c:pt>
                <c:pt idx="10795">
                  <c:v>86.360000000000369</c:v>
                </c:pt>
                <c:pt idx="10796">
                  <c:v>86.36800000000035</c:v>
                </c:pt>
                <c:pt idx="10797">
                  <c:v>86.376000000000346</c:v>
                </c:pt>
                <c:pt idx="10798">
                  <c:v>86.384000000000356</c:v>
                </c:pt>
                <c:pt idx="10799">
                  <c:v>86.392000000000351</c:v>
                </c:pt>
                <c:pt idx="10800">
                  <c:v>86.400000000000347</c:v>
                </c:pt>
                <c:pt idx="10801">
                  <c:v>86.408000000000342</c:v>
                </c:pt>
                <c:pt idx="10802">
                  <c:v>86.416000000000352</c:v>
                </c:pt>
                <c:pt idx="10803">
                  <c:v>86.424000000000333</c:v>
                </c:pt>
                <c:pt idx="10804">
                  <c:v>86.432000000000329</c:v>
                </c:pt>
                <c:pt idx="10805">
                  <c:v>86.440000000000325</c:v>
                </c:pt>
                <c:pt idx="10806">
                  <c:v>86.44800000000032</c:v>
                </c:pt>
                <c:pt idx="10807">
                  <c:v>86.456000000000316</c:v>
                </c:pt>
                <c:pt idx="10808">
                  <c:v>86.464000000000325</c:v>
                </c:pt>
                <c:pt idx="10809">
                  <c:v>86.472000000000293</c:v>
                </c:pt>
                <c:pt idx="10810">
                  <c:v>86.480000000000302</c:v>
                </c:pt>
                <c:pt idx="10811">
                  <c:v>86.488000000000298</c:v>
                </c:pt>
                <c:pt idx="10812">
                  <c:v>86.496000000000294</c:v>
                </c:pt>
                <c:pt idx="10813">
                  <c:v>86.504000000000303</c:v>
                </c:pt>
                <c:pt idx="10814">
                  <c:v>86.512000000000285</c:v>
                </c:pt>
                <c:pt idx="10815">
                  <c:v>86.52000000000028</c:v>
                </c:pt>
                <c:pt idx="10816">
                  <c:v>86.528000000000262</c:v>
                </c:pt>
                <c:pt idx="10817">
                  <c:v>86.536000000000271</c:v>
                </c:pt>
                <c:pt idx="10818">
                  <c:v>86.544000000000267</c:v>
                </c:pt>
                <c:pt idx="10819">
                  <c:v>86.552000000000248</c:v>
                </c:pt>
                <c:pt idx="10820">
                  <c:v>86.560000000000272</c:v>
                </c:pt>
                <c:pt idx="10821">
                  <c:v>86.568000000000254</c:v>
                </c:pt>
                <c:pt idx="10822">
                  <c:v>86.576000000000249</c:v>
                </c:pt>
                <c:pt idx="10823">
                  <c:v>86.584000000000245</c:v>
                </c:pt>
                <c:pt idx="10824">
                  <c:v>86.59200000000024</c:v>
                </c:pt>
                <c:pt idx="10825">
                  <c:v>86.600000000000222</c:v>
                </c:pt>
                <c:pt idx="10826">
                  <c:v>86.608000000000217</c:v>
                </c:pt>
                <c:pt idx="10827">
                  <c:v>86.616000000000213</c:v>
                </c:pt>
                <c:pt idx="10828">
                  <c:v>86.624000000000208</c:v>
                </c:pt>
                <c:pt idx="10829">
                  <c:v>86.632000000000218</c:v>
                </c:pt>
                <c:pt idx="10830">
                  <c:v>86.640000000000214</c:v>
                </c:pt>
                <c:pt idx="10831">
                  <c:v>86.648000000000209</c:v>
                </c:pt>
                <c:pt idx="10832">
                  <c:v>86.656000000000191</c:v>
                </c:pt>
                <c:pt idx="10833">
                  <c:v>86.6640000000002</c:v>
                </c:pt>
                <c:pt idx="10834">
                  <c:v>86.672000000000168</c:v>
                </c:pt>
                <c:pt idx="10835">
                  <c:v>86.680000000000177</c:v>
                </c:pt>
                <c:pt idx="10836">
                  <c:v>86.688000000000173</c:v>
                </c:pt>
                <c:pt idx="10837">
                  <c:v>86.696000000000183</c:v>
                </c:pt>
                <c:pt idx="10838">
                  <c:v>86.704000000000164</c:v>
                </c:pt>
                <c:pt idx="10839">
                  <c:v>86.71200000000016</c:v>
                </c:pt>
                <c:pt idx="10840">
                  <c:v>86.720000000000155</c:v>
                </c:pt>
                <c:pt idx="10841">
                  <c:v>86.728000000000151</c:v>
                </c:pt>
                <c:pt idx="10842">
                  <c:v>86.736000000000146</c:v>
                </c:pt>
                <c:pt idx="10843">
                  <c:v>86.744000000000156</c:v>
                </c:pt>
                <c:pt idx="10844">
                  <c:v>86.752000000000123</c:v>
                </c:pt>
                <c:pt idx="10845">
                  <c:v>86.760000000000133</c:v>
                </c:pt>
                <c:pt idx="10846">
                  <c:v>86.768000000000129</c:v>
                </c:pt>
                <c:pt idx="10847">
                  <c:v>86.77600000000011</c:v>
                </c:pt>
                <c:pt idx="10848">
                  <c:v>86.78400000000012</c:v>
                </c:pt>
                <c:pt idx="10849">
                  <c:v>86.792000000000115</c:v>
                </c:pt>
                <c:pt idx="10850">
                  <c:v>86.800000000000111</c:v>
                </c:pt>
                <c:pt idx="10851">
                  <c:v>86.808000000000092</c:v>
                </c:pt>
                <c:pt idx="10852">
                  <c:v>86.816000000000102</c:v>
                </c:pt>
                <c:pt idx="10853">
                  <c:v>86.824000000000098</c:v>
                </c:pt>
                <c:pt idx="10854">
                  <c:v>86.832000000000079</c:v>
                </c:pt>
                <c:pt idx="10855">
                  <c:v>86.840000000000103</c:v>
                </c:pt>
                <c:pt idx="10856">
                  <c:v>86.848000000000084</c:v>
                </c:pt>
                <c:pt idx="10857">
                  <c:v>86.85600000000008</c:v>
                </c:pt>
                <c:pt idx="10858">
                  <c:v>86.864000000000075</c:v>
                </c:pt>
                <c:pt idx="10859">
                  <c:v>86.872000000000057</c:v>
                </c:pt>
                <c:pt idx="10860">
                  <c:v>86.880000000000052</c:v>
                </c:pt>
                <c:pt idx="10861">
                  <c:v>86.888000000000048</c:v>
                </c:pt>
                <c:pt idx="10862">
                  <c:v>86.896000000000072</c:v>
                </c:pt>
                <c:pt idx="10863">
                  <c:v>86.904000000000067</c:v>
                </c:pt>
                <c:pt idx="10864">
                  <c:v>86.912000000000063</c:v>
                </c:pt>
                <c:pt idx="10865">
                  <c:v>86.920000000000044</c:v>
                </c:pt>
                <c:pt idx="10866">
                  <c:v>86.92800000000004</c:v>
                </c:pt>
                <c:pt idx="10867">
                  <c:v>86.936000000000035</c:v>
                </c:pt>
                <c:pt idx="10868">
                  <c:v>86.944000000000045</c:v>
                </c:pt>
                <c:pt idx="10869">
                  <c:v>86.952000000000012</c:v>
                </c:pt>
                <c:pt idx="10870">
                  <c:v>86.960000000000022</c:v>
                </c:pt>
                <c:pt idx="10871">
                  <c:v>86.968000000000032</c:v>
                </c:pt>
                <c:pt idx="10872">
                  <c:v>86.976000000000013</c:v>
                </c:pt>
                <c:pt idx="10873">
                  <c:v>86.984000000000023</c:v>
                </c:pt>
                <c:pt idx="10874">
                  <c:v>86.992000000000004</c:v>
                </c:pt>
                <c:pt idx="10875">
                  <c:v>87</c:v>
                </c:pt>
                <c:pt idx="10876">
                  <c:v>87.007999999999996</c:v>
                </c:pt>
                <c:pt idx="10877">
                  <c:v>87.015999999999991</c:v>
                </c:pt>
                <c:pt idx="10878">
                  <c:v>87.023999999999987</c:v>
                </c:pt>
                <c:pt idx="10879">
                  <c:v>87.031999999999996</c:v>
                </c:pt>
                <c:pt idx="10880">
                  <c:v>87.039999999999992</c:v>
                </c:pt>
                <c:pt idx="10881">
                  <c:v>87.047999999999988</c:v>
                </c:pt>
                <c:pt idx="10882">
                  <c:v>87.055999999999969</c:v>
                </c:pt>
                <c:pt idx="10883">
                  <c:v>87.063999999999965</c:v>
                </c:pt>
                <c:pt idx="10884">
                  <c:v>87.07199999999996</c:v>
                </c:pt>
                <c:pt idx="10885">
                  <c:v>87.079999999999956</c:v>
                </c:pt>
                <c:pt idx="10886">
                  <c:v>87.087999999999965</c:v>
                </c:pt>
                <c:pt idx="10887">
                  <c:v>87.095999999999947</c:v>
                </c:pt>
                <c:pt idx="10888">
                  <c:v>87.103999999999942</c:v>
                </c:pt>
                <c:pt idx="10889">
                  <c:v>87.111999999999952</c:v>
                </c:pt>
                <c:pt idx="10890">
                  <c:v>87.119999999999933</c:v>
                </c:pt>
                <c:pt idx="10891">
                  <c:v>87.127999999999929</c:v>
                </c:pt>
                <c:pt idx="10892">
                  <c:v>87.13599999999991</c:v>
                </c:pt>
                <c:pt idx="10893">
                  <c:v>87.14399999999992</c:v>
                </c:pt>
                <c:pt idx="10894">
                  <c:v>87.151999999999916</c:v>
                </c:pt>
                <c:pt idx="10895">
                  <c:v>87.159999999999911</c:v>
                </c:pt>
                <c:pt idx="10896">
                  <c:v>87.167999999999907</c:v>
                </c:pt>
                <c:pt idx="10897">
                  <c:v>87.175999999999888</c:v>
                </c:pt>
                <c:pt idx="10898">
                  <c:v>87.183999999999898</c:v>
                </c:pt>
                <c:pt idx="10899">
                  <c:v>87.191999999999894</c:v>
                </c:pt>
                <c:pt idx="10900">
                  <c:v>87.199999999999903</c:v>
                </c:pt>
                <c:pt idx="10901">
                  <c:v>87.207999999999899</c:v>
                </c:pt>
                <c:pt idx="10902">
                  <c:v>87.215999999999894</c:v>
                </c:pt>
                <c:pt idx="10903">
                  <c:v>87.223999999999876</c:v>
                </c:pt>
                <c:pt idx="10904">
                  <c:v>87.231999999999886</c:v>
                </c:pt>
                <c:pt idx="10905">
                  <c:v>87.239999999999867</c:v>
                </c:pt>
                <c:pt idx="10906">
                  <c:v>87.247999999999877</c:v>
                </c:pt>
                <c:pt idx="10907">
                  <c:v>87.255999999999872</c:v>
                </c:pt>
                <c:pt idx="10908">
                  <c:v>87.263999999999868</c:v>
                </c:pt>
                <c:pt idx="10909">
                  <c:v>87.271999999999863</c:v>
                </c:pt>
                <c:pt idx="10910">
                  <c:v>87.279999999999845</c:v>
                </c:pt>
                <c:pt idx="10911">
                  <c:v>87.287999999999855</c:v>
                </c:pt>
                <c:pt idx="10912">
                  <c:v>87.295999999999836</c:v>
                </c:pt>
                <c:pt idx="10913">
                  <c:v>87.303999999999832</c:v>
                </c:pt>
                <c:pt idx="10914">
                  <c:v>87.311999999999827</c:v>
                </c:pt>
                <c:pt idx="10915">
                  <c:v>87.319999999999823</c:v>
                </c:pt>
                <c:pt idx="10916">
                  <c:v>87.327999999999832</c:v>
                </c:pt>
                <c:pt idx="10917">
                  <c:v>87.335999999999814</c:v>
                </c:pt>
                <c:pt idx="10918">
                  <c:v>87.343999999999824</c:v>
                </c:pt>
                <c:pt idx="10919">
                  <c:v>87.351999999999805</c:v>
                </c:pt>
                <c:pt idx="10920">
                  <c:v>87.3599999999998</c:v>
                </c:pt>
                <c:pt idx="10921">
                  <c:v>87.367999999999796</c:v>
                </c:pt>
                <c:pt idx="10922">
                  <c:v>87.375999999999777</c:v>
                </c:pt>
                <c:pt idx="10923">
                  <c:v>87.383999999999787</c:v>
                </c:pt>
                <c:pt idx="10924">
                  <c:v>87.391999999999797</c:v>
                </c:pt>
                <c:pt idx="10925">
                  <c:v>87.399999999999793</c:v>
                </c:pt>
                <c:pt idx="10926">
                  <c:v>87.407999999999788</c:v>
                </c:pt>
                <c:pt idx="10927">
                  <c:v>87.415999999999784</c:v>
                </c:pt>
                <c:pt idx="10928">
                  <c:v>87.423999999999765</c:v>
                </c:pt>
                <c:pt idx="10929">
                  <c:v>87.431999999999775</c:v>
                </c:pt>
                <c:pt idx="10930">
                  <c:v>87.43999999999977</c:v>
                </c:pt>
                <c:pt idx="10931">
                  <c:v>87.44799999999978</c:v>
                </c:pt>
                <c:pt idx="10932">
                  <c:v>87.455999999999747</c:v>
                </c:pt>
                <c:pt idx="10933">
                  <c:v>87.463999999999757</c:v>
                </c:pt>
                <c:pt idx="10934">
                  <c:v>87.471999999999753</c:v>
                </c:pt>
                <c:pt idx="10935">
                  <c:v>87.479999999999734</c:v>
                </c:pt>
                <c:pt idx="10936">
                  <c:v>87.487999999999744</c:v>
                </c:pt>
                <c:pt idx="10937">
                  <c:v>87.495999999999725</c:v>
                </c:pt>
                <c:pt idx="10938">
                  <c:v>87.503999999999721</c:v>
                </c:pt>
                <c:pt idx="10939">
                  <c:v>87.51199999999973</c:v>
                </c:pt>
                <c:pt idx="10940">
                  <c:v>87.519999999999726</c:v>
                </c:pt>
                <c:pt idx="10941">
                  <c:v>87.527999999999707</c:v>
                </c:pt>
                <c:pt idx="10942">
                  <c:v>87.535999999999703</c:v>
                </c:pt>
                <c:pt idx="10943">
                  <c:v>87.543999999999713</c:v>
                </c:pt>
                <c:pt idx="10944">
                  <c:v>87.551999999999694</c:v>
                </c:pt>
                <c:pt idx="10945">
                  <c:v>87.559999999999675</c:v>
                </c:pt>
                <c:pt idx="10946">
                  <c:v>87.567999999999685</c:v>
                </c:pt>
                <c:pt idx="10947">
                  <c:v>87.575999999999652</c:v>
                </c:pt>
                <c:pt idx="10948">
                  <c:v>87.583999999999662</c:v>
                </c:pt>
                <c:pt idx="10949">
                  <c:v>87.591999999999686</c:v>
                </c:pt>
                <c:pt idx="10950">
                  <c:v>87.599999999999667</c:v>
                </c:pt>
                <c:pt idx="10951">
                  <c:v>87.607999999999663</c:v>
                </c:pt>
                <c:pt idx="10952">
                  <c:v>87.615999999999644</c:v>
                </c:pt>
                <c:pt idx="10953">
                  <c:v>87.62399999999964</c:v>
                </c:pt>
                <c:pt idx="10954">
                  <c:v>87.631999999999636</c:v>
                </c:pt>
                <c:pt idx="10955">
                  <c:v>87.639999999999631</c:v>
                </c:pt>
                <c:pt idx="10956">
                  <c:v>87.647999999999627</c:v>
                </c:pt>
                <c:pt idx="10957">
                  <c:v>87.655999999999608</c:v>
                </c:pt>
                <c:pt idx="10958">
                  <c:v>87.663999999999632</c:v>
                </c:pt>
                <c:pt idx="10959">
                  <c:v>87.671999999999613</c:v>
                </c:pt>
                <c:pt idx="10960">
                  <c:v>87.679999999999609</c:v>
                </c:pt>
                <c:pt idx="10961">
                  <c:v>87.687999999999604</c:v>
                </c:pt>
                <c:pt idx="10962">
                  <c:v>87.6959999999996</c:v>
                </c:pt>
                <c:pt idx="10963">
                  <c:v>87.703999999999596</c:v>
                </c:pt>
                <c:pt idx="10964">
                  <c:v>87.711999999999605</c:v>
                </c:pt>
                <c:pt idx="10965">
                  <c:v>87.719999999999601</c:v>
                </c:pt>
                <c:pt idx="10966">
                  <c:v>87.727999999999597</c:v>
                </c:pt>
                <c:pt idx="10967">
                  <c:v>87.735999999999592</c:v>
                </c:pt>
                <c:pt idx="10968">
                  <c:v>87.743999999999588</c:v>
                </c:pt>
                <c:pt idx="10969">
                  <c:v>87.751999999999583</c:v>
                </c:pt>
                <c:pt idx="10970">
                  <c:v>87.759999999999565</c:v>
                </c:pt>
                <c:pt idx="10971">
                  <c:v>87.767999999999574</c:v>
                </c:pt>
                <c:pt idx="10972">
                  <c:v>87.775999999999556</c:v>
                </c:pt>
                <c:pt idx="10973">
                  <c:v>87.783999999999565</c:v>
                </c:pt>
                <c:pt idx="10974">
                  <c:v>87.791999999999561</c:v>
                </c:pt>
                <c:pt idx="10975">
                  <c:v>87.799999999999557</c:v>
                </c:pt>
                <c:pt idx="10976">
                  <c:v>87.807999999999552</c:v>
                </c:pt>
                <c:pt idx="10977">
                  <c:v>87.815999999999534</c:v>
                </c:pt>
                <c:pt idx="10978">
                  <c:v>87.823999999999529</c:v>
                </c:pt>
                <c:pt idx="10979">
                  <c:v>87.831999999999525</c:v>
                </c:pt>
                <c:pt idx="10980">
                  <c:v>87.83999999999952</c:v>
                </c:pt>
                <c:pt idx="10981">
                  <c:v>87.84799999999953</c:v>
                </c:pt>
                <c:pt idx="10982">
                  <c:v>87.855999999999511</c:v>
                </c:pt>
                <c:pt idx="10983">
                  <c:v>87.863999999999507</c:v>
                </c:pt>
                <c:pt idx="10984">
                  <c:v>87.871999999999503</c:v>
                </c:pt>
                <c:pt idx="10985">
                  <c:v>87.879999999999498</c:v>
                </c:pt>
                <c:pt idx="10986">
                  <c:v>87.887999999999494</c:v>
                </c:pt>
                <c:pt idx="10987">
                  <c:v>87.895999999999503</c:v>
                </c:pt>
                <c:pt idx="10988">
                  <c:v>87.903999999999499</c:v>
                </c:pt>
                <c:pt idx="10989">
                  <c:v>87.911999999999509</c:v>
                </c:pt>
                <c:pt idx="10990">
                  <c:v>87.91999999999949</c:v>
                </c:pt>
                <c:pt idx="10991">
                  <c:v>87.927999999999486</c:v>
                </c:pt>
                <c:pt idx="10992">
                  <c:v>87.935999999999467</c:v>
                </c:pt>
                <c:pt idx="10993">
                  <c:v>87.943999999999477</c:v>
                </c:pt>
                <c:pt idx="10994">
                  <c:v>87.951999999999487</c:v>
                </c:pt>
                <c:pt idx="10995">
                  <c:v>87.959999999999468</c:v>
                </c:pt>
                <c:pt idx="10996">
                  <c:v>87.967999999999478</c:v>
                </c:pt>
                <c:pt idx="10997">
                  <c:v>87.975999999999445</c:v>
                </c:pt>
                <c:pt idx="10998">
                  <c:v>87.983999999999455</c:v>
                </c:pt>
                <c:pt idx="10999">
                  <c:v>87.99199999999945</c:v>
                </c:pt>
                <c:pt idx="11000">
                  <c:v>87.999999999999446</c:v>
                </c:pt>
                <c:pt idx="11001">
                  <c:v>88.007999999999427</c:v>
                </c:pt>
                <c:pt idx="11002">
                  <c:v>88.015999999999423</c:v>
                </c:pt>
                <c:pt idx="11003">
                  <c:v>88.023999999999432</c:v>
                </c:pt>
                <c:pt idx="11004">
                  <c:v>88.031999999999428</c:v>
                </c:pt>
                <c:pt idx="11005">
                  <c:v>88.039999999999424</c:v>
                </c:pt>
                <c:pt idx="11006">
                  <c:v>88.047999999999419</c:v>
                </c:pt>
                <c:pt idx="11007">
                  <c:v>88.055999999999401</c:v>
                </c:pt>
                <c:pt idx="11008">
                  <c:v>88.063999999999396</c:v>
                </c:pt>
                <c:pt idx="11009">
                  <c:v>88.071999999999392</c:v>
                </c:pt>
                <c:pt idx="11010">
                  <c:v>88.079999999999387</c:v>
                </c:pt>
                <c:pt idx="11011">
                  <c:v>88.087999999999397</c:v>
                </c:pt>
                <c:pt idx="11012">
                  <c:v>88.095999999999393</c:v>
                </c:pt>
                <c:pt idx="11013">
                  <c:v>88.103999999999374</c:v>
                </c:pt>
                <c:pt idx="11014">
                  <c:v>88.111999999999384</c:v>
                </c:pt>
                <c:pt idx="11015">
                  <c:v>88.119999999999365</c:v>
                </c:pt>
                <c:pt idx="11016">
                  <c:v>88.127999999999361</c:v>
                </c:pt>
                <c:pt idx="11017">
                  <c:v>88.135999999999356</c:v>
                </c:pt>
                <c:pt idx="11018">
                  <c:v>88.143999999999366</c:v>
                </c:pt>
                <c:pt idx="11019">
                  <c:v>88.151999999999347</c:v>
                </c:pt>
                <c:pt idx="11020">
                  <c:v>88.159999999999343</c:v>
                </c:pt>
                <c:pt idx="11021">
                  <c:v>88.167999999999353</c:v>
                </c:pt>
                <c:pt idx="11022">
                  <c:v>88.17599999999932</c:v>
                </c:pt>
                <c:pt idx="11023">
                  <c:v>88.18399999999933</c:v>
                </c:pt>
                <c:pt idx="11024">
                  <c:v>88.191999999999325</c:v>
                </c:pt>
                <c:pt idx="11025">
                  <c:v>88.199999999999321</c:v>
                </c:pt>
                <c:pt idx="11026">
                  <c:v>88.20799999999933</c:v>
                </c:pt>
                <c:pt idx="11027">
                  <c:v>88.215999999999326</c:v>
                </c:pt>
                <c:pt idx="11028">
                  <c:v>88.223999999999307</c:v>
                </c:pt>
                <c:pt idx="11029">
                  <c:v>88.231999999999317</c:v>
                </c:pt>
                <c:pt idx="11030">
                  <c:v>88.239999999999313</c:v>
                </c:pt>
                <c:pt idx="11031">
                  <c:v>88.247999999999308</c:v>
                </c:pt>
                <c:pt idx="11032">
                  <c:v>88.25599999999929</c:v>
                </c:pt>
                <c:pt idx="11033">
                  <c:v>88.263999999999299</c:v>
                </c:pt>
                <c:pt idx="11034">
                  <c:v>88.271999999999295</c:v>
                </c:pt>
                <c:pt idx="11035">
                  <c:v>88.279999999999276</c:v>
                </c:pt>
                <c:pt idx="11036">
                  <c:v>88.287999999999286</c:v>
                </c:pt>
                <c:pt idx="11037">
                  <c:v>88.295999999999282</c:v>
                </c:pt>
                <c:pt idx="11038">
                  <c:v>88.303999999999263</c:v>
                </c:pt>
                <c:pt idx="11039">
                  <c:v>88.311999999999287</c:v>
                </c:pt>
                <c:pt idx="11040">
                  <c:v>88.319999999999268</c:v>
                </c:pt>
                <c:pt idx="11041">
                  <c:v>88.327999999999264</c:v>
                </c:pt>
                <c:pt idx="11042">
                  <c:v>88.335999999999245</c:v>
                </c:pt>
                <c:pt idx="11043">
                  <c:v>88.343999999999255</c:v>
                </c:pt>
                <c:pt idx="11044">
                  <c:v>88.351999999999236</c:v>
                </c:pt>
                <c:pt idx="11045">
                  <c:v>88.359999999999232</c:v>
                </c:pt>
                <c:pt idx="11046">
                  <c:v>88.367999999999242</c:v>
                </c:pt>
                <c:pt idx="11047">
                  <c:v>88.375999999999209</c:v>
                </c:pt>
                <c:pt idx="11048">
                  <c:v>88.383999999999233</c:v>
                </c:pt>
                <c:pt idx="11049">
                  <c:v>88.391999999999229</c:v>
                </c:pt>
                <c:pt idx="11050">
                  <c:v>88.399999999999224</c:v>
                </c:pt>
                <c:pt idx="11051">
                  <c:v>88.40799999999922</c:v>
                </c:pt>
                <c:pt idx="11052">
                  <c:v>88.415999999999215</c:v>
                </c:pt>
                <c:pt idx="11053">
                  <c:v>88.423999999999197</c:v>
                </c:pt>
                <c:pt idx="11054">
                  <c:v>88.431999999999206</c:v>
                </c:pt>
                <c:pt idx="11055">
                  <c:v>88.439999999999216</c:v>
                </c:pt>
                <c:pt idx="11056">
                  <c:v>88.447999999999212</c:v>
                </c:pt>
                <c:pt idx="11057">
                  <c:v>88.455999999999193</c:v>
                </c:pt>
                <c:pt idx="11058">
                  <c:v>88.463999999999189</c:v>
                </c:pt>
                <c:pt idx="11059">
                  <c:v>88.471999999999184</c:v>
                </c:pt>
                <c:pt idx="11060">
                  <c:v>88.479999999999166</c:v>
                </c:pt>
                <c:pt idx="11061">
                  <c:v>88.487999999999175</c:v>
                </c:pt>
                <c:pt idx="11062">
                  <c:v>88.495999999999171</c:v>
                </c:pt>
                <c:pt idx="11063">
                  <c:v>88.503999999999166</c:v>
                </c:pt>
                <c:pt idx="11064">
                  <c:v>88.511999999999176</c:v>
                </c:pt>
                <c:pt idx="11065">
                  <c:v>88.519999999999158</c:v>
                </c:pt>
                <c:pt idx="11066">
                  <c:v>88.527999999999153</c:v>
                </c:pt>
                <c:pt idx="11067">
                  <c:v>88.535999999999135</c:v>
                </c:pt>
                <c:pt idx="11068">
                  <c:v>88.543999999999144</c:v>
                </c:pt>
                <c:pt idx="11069">
                  <c:v>88.551999999999126</c:v>
                </c:pt>
                <c:pt idx="11070">
                  <c:v>88.559999999999121</c:v>
                </c:pt>
                <c:pt idx="11071">
                  <c:v>88.567999999999131</c:v>
                </c:pt>
                <c:pt idx="11072">
                  <c:v>88.575999999999112</c:v>
                </c:pt>
                <c:pt idx="11073">
                  <c:v>88.583999999999122</c:v>
                </c:pt>
                <c:pt idx="11074">
                  <c:v>88.591999999999118</c:v>
                </c:pt>
                <c:pt idx="11075">
                  <c:v>88.599999999999113</c:v>
                </c:pt>
                <c:pt idx="11076">
                  <c:v>88.607999999999095</c:v>
                </c:pt>
                <c:pt idx="11077">
                  <c:v>88.61599999999909</c:v>
                </c:pt>
                <c:pt idx="11078">
                  <c:v>88.623999999999086</c:v>
                </c:pt>
                <c:pt idx="11079">
                  <c:v>88.631999999999096</c:v>
                </c:pt>
                <c:pt idx="11080">
                  <c:v>88.639999999999077</c:v>
                </c:pt>
                <c:pt idx="11081">
                  <c:v>88.647999999999087</c:v>
                </c:pt>
                <c:pt idx="11082">
                  <c:v>88.655999999999068</c:v>
                </c:pt>
                <c:pt idx="11083">
                  <c:v>88.663999999999064</c:v>
                </c:pt>
                <c:pt idx="11084">
                  <c:v>88.671999999999073</c:v>
                </c:pt>
                <c:pt idx="11085">
                  <c:v>88.679999999999055</c:v>
                </c:pt>
                <c:pt idx="11086">
                  <c:v>88.687999999999064</c:v>
                </c:pt>
                <c:pt idx="11087">
                  <c:v>88.695999999999046</c:v>
                </c:pt>
                <c:pt idx="11088">
                  <c:v>88.703999999999056</c:v>
                </c:pt>
                <c:pt idx="11089">
                  <c:v>88.711999999999051</c:v>
                </c:pt>
                <c:pt idx="11090">
                  <c:v>88.719999999999047</c:v>
                </c:pt>
                <c:pt idx="11091">
                  <c:v>88.727999999999042</c:v>
                </c:pt>
                <c:pt idx="11092">
                  <c:v>88.735999999999024</c:v>
                </c:pt>
                <c:pt idx="11093">
                  <c:v>88.743999999999048</c:v>
                </c:pt>
                <c:pt idx="11094">
                  <c:v>88.751999999999029</c:v>
                </c:pt>
                <c:pt idx="11095">
                  <c:v>88.759999999999025</c:v>
                </c:pt>
                <c:pt idx="11096">
                  <c:v>88.76799999999902</c:v>
                </c:pt>
                <c:pt idx="11097">
                  <c:v>88.775999999999001</c:v>
                </c:pt>
                <c:pt idx="11098">
                  <c:v>88.783999999998997</c:v>
                </c:pt>
                <c:pt idx="11099">
                  <c:v>88.791999999999007</c:v>
                </c:pt>
                <c:pt idx="11100">
                  <c:v>88.799999999999017</c:v>
                </c:pt>
                <c:pt idx="11101">
                  <c:v>88.807999999998998</c:v>
                </c:pt>
                <c:pt idx="11102">
                  <c:v>88.815999999998994</c:v>
                </c:pt>
                <c:pt idx="11103">
                  <c:v>88.823999999998975</c:v>
                </c:pt>
                <c:pt idx="11104">
                  <c:v>88.831999999998985</c:v>
                </c:pt>
                <c:pt idx="11105">
                  <c:v>88.839999999998966</c:v>
                </c:pt>
                <c:pt idx="11106">
                  <c:v>88.847999999998962</c:v>
                </c:pt>
                <c:pt idx="11107">
                  <c:v>88.855999999998943</c:v>
                </c:pt>
                <c:pt idx="11108">
                  <c:v>88.863999999998953</c:v>
                </c:pt>
                <c:pt idx="11109">
                  <c:v>88.871999999998934</c:v>
                </c:pt>
                <c:pt idx="11110">
                  <c:v>88.87999999999893</c:v>
                </c:pt>
                <c:pt idx="11111">
                  <c:v>88.887999999998925</c:v>
                </c:pt>
                <c:pt idx="11112">
                  <c:v>88.895999999998921</c:v>
                </c:pt>
                <c:pt idx="11113">
                  <c:v>88.903999999998931</c:v>
                </c:pt>
                <c:pt idx="11114">
                  <c:v>88.91199999999894</c:v>
                </c:pt>
                <c:pt idx="11115">
                  <c:v>88.919999999998922</c:v>
                </c:pt>
                <c:pt idx="11116">
                  <c:v>88.927999999998917</c:v>
                </c:pt>
                <c:pt idx="11117">
                  <c:v>88.935999999998913</c:v>
                </c:pt>
                <c:pt idx="11118">
                  <c:v>88.943999999998908</c:v>
                </c:pt>
                <c:pt idx="11119">
                  <c:v>88.951999999998904</c:v>
                </c:pt>
                <c:pt idx="11120">
                  <c:v>88.9599999999989</c:v>
                </c:pt>
                <c:pt idx="11121">
                  <c:v>88.967999999998909</c:v>
                </c:pt>
                <c:pt idx="11122">
                  <c:v>88.975999999998876</c:v>
                </c:pt>
                <c:pt idx="11123">
                  <c:v>88.983999999998886</c:v>
                </c:pt>
                <c:pt idx="11124">
                  <c:v>88.991999999998896</c:v>
                </c:pt>
                <c:pt idx="11125">
                  <c:v>88.999999999998877</c:v>
                </c:pt>
                <c:pt idx="11126">
                  <c:v>89.007999999998887</c:v>
                </c:pt>
                <c:pt idx="11127">
                  <c:v>89.015999999998868</c:v>
                </c:pt>
                <c:pt idx="11128">
                  <c:v>89.023999999998864</c:v>
                </c:pt>
                <c:pt idx="11129">
                  <c:v>89.03199999999886</c:v>
                </c:pt>
                <c:pt idx="11130">
                  <c:v>89.039999999998855</c:v>
                </c:pt>
                <c:pt idx="11131">
                  <c:v>89.047999999998851</c:v>
                </c:pt>
                <c:pt idx="11132">
                  <c:v>89.055999999998832</c:v>
                </c:pt>
                <c:pt idx="11133">
                  <c:v>89.063999999998842</c:v>
                </c:pt>
                <c:pt idx="11134">
                  <c:v>89.071999999998823</c:v>
                </c:pt>
                <c:pt idx="11135">
                  <c:v>89.079999999998833</c:v>
                </c:pt>
                <c:pt idx="11136">
                  <c:v>89.087999999998829</c:v>
                </c:pt>
                <c:pt idx="11137">
                  <c:v>89.095999999998824</c:v>
                </c:pt>
                <c:pt idx="11138">
                  <c:v>89.103999999998805</c:v>
                </c:pt>
                <c:pt idx="11139">
                  <c:v>89.111999999998815</c:v>
                </c:pt>
                <c:pt idx="11140">
                  <c:v>89.119999999998797</c:v>
                </c:pt>
                <c:pt idx="11141">
                  <c:v>89.127999999998792</c:v>
                </c:pt>
                <c:pt idx="11142">
                  <c:v>89.135999999998802</c:v>
                </c:pt>
                <c:pt idx="11143">
                  <c:v>89.143999999998798</c:v>
                </c:pt>
                <c:pt idx="11144">
                  <c:v>89.151999999998793</c:v>
                </c:pt>
                <c:pt idx="11145">
                  <c:v>89.159999999998774</c:v>
                </c:pt>
                <c:pt idx="11146">
                  <c:v>89.167999999998784</c:v>
                </c:pt>
                <c:pt idx="11147">
                  <c:v>89.175999999998751</c:v>
                </c:pt>
                <c:pt idx="11148">
                  <c:v>89.183999999998761</c:v>
                </c:pt>
                <c:pt idx="11149">
                  <c:v>89.191999999998771</c:v>
                </c:pt>
                <c:pt idx="11150">
                  <c:v>89.199999999998766</c:v>
                </c:pt>
                <c:pt idx="11151">
                  <c:v>89.207999999998776</c:v>
                </c:pt>
                <c:pt idx="11152">
                  <c:v>89.215999999998758</c:v>
                </c:pt>
                <c:pt idx="11153">
                  <c:v>89.223999999998753</c:v>
                </c:pt>
                <c:pt idx="11154">
                  <c:v>89.231999999998749</c:v>
                </c:pt>
                <c:pt idx="11155">
                  <c:v>89.239999999998744</c:v>
                </c:pt>
                <c:pt idx="11156">
                  <c:v>89.24799999999874</c:v>
                </c:pt>
                <c:pt idx="11157">
                  <c:v>89.255999999998721</c:v>
                </c:pt>
                <c:pt idx="11158">
                  <c:v>89.263999999998731</c:v>
                </c:pt>
                <c:pt idx="11159">
                  <c:v>89.271999999998727</c:v>
                </c:pt>
                <c:pt idx="11160">
                  <c:v>89.279999999998722</c:v>
                </c:pt>
                <c:pt idx="11161">
                  <c:v>89.287999999998718</c:v>
                </c:pt>
                <c:pt idx="11162">
                  <c:v>89.295999999998713</c:v>
                </c:pt>
                <c:pt idx="11163">
                  <c:v>89.303999999998695</c:v>
                </c:pt>
                <c:pt idx="11164">
                  <c:v>89.311999999998704</c:v>
                </c:pt>
                <c:pt idx="11165">
                  <c:v>89.3199999999987</c:v>
                </c:pt>
                <c:pt idx="11166">
                  <c:v>89.327999999998696</c:v>
                </c:pt>
                <c:pt idx="11167">
                  <c:v>89.335999999998677</c:v>
                </c:pt>
                <c:pt idx="11168">
                  <c:v>89.343999999998687</c:v>
                </c:pt>
                <c:pt idx="11169">
                  <c:v>89.351999999998682</c:v>
                </c:pt>
                <c:pt idx="11170">
                  <c:v>89.359999999998664</c:v>
                </c:pt>
                <c:pt idx="11171">
                  <c:v>89.367999999998688</c:v>
                </c:pt>
                <c:pt idx="11172">
                  <c:v>89.375999999998655</c:v>
                </c:pt>
                <c:pt idx="11173">
                  <c:v>89.383999999998665</c:v>
                </c:pt>
                <c:pt idx="11174">
                  <c:v>89.39199999999866</c:v>
                </c:pt>
                <c:pt idx="11175">
                  <c:v>89.399999999998656</c:v>
                </c:pt>
                <c:pt idx="11176">
                  <c:v>89.407999999998651</c:v>
                </c:pt>
                <c:pt idx="11177">
                  <c:v>89.415999999998647</c:v>
                </c:pt>
                <c:pt idx="11178">
                  <c:v>89.423999999998642</c:v>
                </c:pt>
                <c:pt idx="11179">
                  <c:v>89.431999999998638</c:v>
                </c:pt>
                <c:pt idx="11180">
                  <c:v>89.439999999998648</c:v>
                </c:pt>
                <c:pt idx="11181">
                  <c:v>89.447999999998643</c:v>
                </c:pt>
                <c:pt idx="11182">
                  <c:v>89.455999999998625</c:v>
                </c:pt>
                <c:pt idx="11183">
                  <c:v>89.46399999999862</c:v>
                </c:pt>
                <c:pt idx="11184">
                  <c:v>89.471999999998616</c:v>
                </c:pt>
                <c:pt idx="11185">
                  <c:v>89.479999999998597</c:v>
                </c:pt>
                <c:pt idx="11186">
                  <c:v>89.487999999998607</c:v>
                </c:pt>
                <c:pt idx="11187">
                  <c:v>89.495999999998617</c:v>
                </c:pt>
                <c:pt idx="11188">
                  <c:v>89.503999999998598</c:v>
                </c:pt>
                <c:pt idx="11189">
                  <c:v>89.511999999998608</c:v>
                </c:pt>
                <c:pt idx="11190">
                  <c:v>89.519999999998589</c:v>
                </c:pt>
                <c:pt idx="11191">
                  <c:v>89.527999999998585</c:v>
                </c:pt>
                <c:pt idx="11192">
                  <c:v>89.535999999998566</c:v>
                </c:pt>
                <c:pt idx="11193">
                  <c:v>89.543999999998576</c:v>
                </c:pt>
                <c:pt idx="11194">
                  <c:v>89.551999999998571</c:v>
                </c:pt>
                <c:pt idx="11195">
                  <c:v>89.559999999998567</c:v>
                </c:pt>
                <c:pt idx="11196">
                  <c:v>89.567999999998577</c:v>
                </c:pt>
                <c:pt idx="11197">
                  <c:v>89.575999999998544</c:v>
                </c:pt>
                <c:pt idx="11198">
                  <c:v>89.583999999998554</c:v>
                </c:pt>
                <c:pt idx="11199">
                  <c:v>89.591999999998549</c:v>
                </c:pt>
                <c:pt idx="11200">
                  <c:v>89.599999999998545</c:v>
                </c:pt>
                <c:pt idx="11201">
                  <c:v>89.607999999998526</c:v>
                </c:pt>
                <c:pt idx="11202">
                  <c:v>89.615999999998522</c:v>
                </c:pt>
                <c:pt idx="11203">
                  <c:v>89.623999999998517</c:v>
                </c:pt>
                <c:pt idx="11204">
                  <c:v>89.631999999998527</c:v>
                </c:pt>
                <c:pt idx="11205">
                  <c:v>89.639999999998523</c:v>
                </c:pt>
                <c:pt idx="11206">
                  <c:v>89.647999999998518</c:v>
                </c:pt>
                <c:pt idx="11207">
                  <c:v>89.6559999999985</c:v>
                </c:pt>
                <c:pt idx="11208">
                  <c:v>89.663999999998495</c:v>
                </c:pt>
                <c:pt idx="11209">
                  <c:v>89.671999999998491</c:v>
                </c:pt>
                <c:pt idx="11210">
                  <c:v>89.679999999998486</c:v>
                </c:pt>
                <c:pt idx="11211">
                  <c:v>89.687999999998496</c:v>
                </c:pt>
                <c:pt idx="11212">
                  <c:v>89.695999999998477</c:v>
                </c:pt>
                <c:pt idx="11213">
                  <c:v>89.703999999998487</c:v>
                </c:pt>
                <c:pt idx="11214">
                  <c:v>89.711999999998497</c:v>
                </c:pt>
                <c:pt idx="11215">
                  <c:v>89.719999999998478</c:v>
                </c:pt>
                <c:pt idx="11216">
                  <c:v>89.727999999998474</c:v>
                </c:pt>
                <c:pt idx="11217">
                  <c:v>89.735999999998469</c:v>
                </c:pt>
                <c:pt idx="11218">
                  <c:v>89.743999999998479</c:v>
                </c:pt>
                <c:pt idx="11219">
                  <c:v>89.751999999998461</c:v>
                </c:pt>
                <c:pt idx="11220">
                  <c:v>89.759999999998456</c:v>
                </c:pt>
                <c:pt idx="11221">
                  <c:v>89.767999999998452</c:v>
                </c:pt>
                <c:pt idx="11222">
                  <c:v>89.775999999998433</c:v>
                </c:pt>
                <c:pt idx="11223">
                  <c:v>89.783999999998443</c:v>
                </c:pt>
                <c:pt idx="11224">
                  <c:v>89.791999999998438</c:v>
                </c:pt>
                <c:pt idx="11225">
                  <c:v>89.799999999998434</c:v>
                </c:pt>
                <c:pt idx="11226">
                  <c:v>89.80799999999843</c:v>
                </c:pt>
                <c:pt idx="11227">
                  <c:v>89.815999999998425</c:v>
                </c:pt>
                <c:pt idx="11228">
                  <c:v>89.823999999998406</c:v>
                </c:pt>
                <c:pt idx="11229">
                  <c:v>89.831999999998416</c:v>
                </c:pt>
                <c:pt idx="11230">
                  <c:v>89.839999999998412</c:v>
                </c:pt>
                <c:pt idx="11231">
                  <c:v>89.847999999998407</c:v>
                </c:pt>
                <c:pt idx="11232">
                  <c:v>89.855999999998403</c:v>
                </c:pt>
                <c:pt idx="11233">
                  <c:v>89.863999999998398</c:v>
                </c:pt>
                <c:pt idx="11234">
                  <c:v>89.871999999998394</c:v>
                </c:pt>
                <c:pt idx="11235">
                  <c:v>89.879999999998375</c:v>
                </c:pt>
                <c:pt idx="11236">
                  <c:v>89.887999999998385</c:v>
                </c:pt>
                <c:pt idx="11237">
                  <c:v>89.895999999998367</c:v>
                </c:pt>
                <c:pt idx="11238">
                  <c:v>89.903999999998376</c:v>
                </c:pt>
                <c:pt idx="11239">
                  <c:v>89.9119999999984</c:v>
                </c:pt>
                <c:pt idx="11240">
                  <c:v>89.919999999998382</c:v>
                </c:pt>
                <c:pt idx="11241">
                  <c:v>89.927999999998377</c:v>
                </c:pt>
                <c:pt idx="11242">
                  <c:v>89.935999999998359</c:v>
                </c:pt>
                <c:pt idx="11243">
                  <c:v>89.943999999998368</c:v>
                </c:pt>
                <c:pt idx="11244">
                  <c:v>89.951999999998336</c:v>
                </c:pt>
                <c:pt idx="11245">
                  <c:v>89.959999999998331</c:v>
                </c:pt>
                <c:pt idx="11246">
                  <c:v>89.967999999998341</c:v>
                </c:pt>
                <c:pt idx="11247">
                  <c:v>89.975999999998322</c:v>
                </c:pt>
                <c:pt idx="11248">
                  <c:v>89.983999999998318</c:v>
                </c:pt>
                <c:pt idx="11249">
                  <c:v>89.991999999998328</c:v>
                </c:pt>
                <c:pt idx="11250">
                  <c:v>89.999999999998309</c:v>
                </c:pt>
                <c:pt idx="11251">
                  <c:v>90.007999999998304</c:v>
                </c:pt>
                <c:pt idx="11252">
                  <c:v>90.0159999999983</c:v>
                </c:pt>
                <c:pt idx="11253">
                  <c:v>90.023999999998296</c:v>
                </c:pt>
                <c:pt idx="11254">
                  <c:v>90.031999999998291</c:v>
                </c:pt>
                <c:pt idx="11255">
                  <c:v>90.039999999998287</c:v>
                </c:pt>
                <c:pt idx="11256">
                  <c:v>90.047999999998297</c:v>
                </c:pt>
                <c:pt idx="11257">
                  <c:v>90.055999999998264</c:v>
                </c:pt>
                <c:pt idx="11258">
                  <c:v>90.063999999998288</c:v>
                </c:pt>
                <c:pt idx="11259">
                  <c:v>90.071999999998269</c:v>
                </c:pt>
                <c:pt idx="11260">
                  <c:v>90.079999999998265</c:v>
                </c:pt>
                <c:pt idx="11261">
                  <c:v>90.08799999999826</c:v>
                </c:pt>
                <c:pt idx="11262">
                  <c:v>90.095999999998256</c:v>
                </c:pt>
                <c:pt idx="11263">
                  <c:v>90.103999999998237</c:v>
                </c:pt>
                <c:pt idx="11264">
                  <c:v>90.111999999998247</c:v>
                </c:pt>
                <c:pt idx="11265">
                  <c:v>90.119999999998242</c:v>
                </c:pt>
                <c:pt idx="11266">
                  <c:v>90.127999999998224</c:v>
                </c:pt>
                <c:pt idx="11267">
                  <c:v>90.135999999998234</c:v>
                </c:pt>
                <c:pt idx="11268">
                  <c:v>90.143999999998229</c:v>
                </c:pt>
                <c:pt idx="11269">
                  <c:v>90.151999999998225</c:v>
                </c:pt>
                <c:pt idx="11270">
                  <c:v>90.159999999998206</c:v>
                </c:pt>
                <c:pt idx="11271">
                  <c:v>90.167999999998216</c:v>
                </c:pt>
                <c:pt idx="11272">
                  <c:v>90.175999999998183</c:v>
                </c:pt>
                <c:pt idx="11273">
                  <c:v>90.183999999998193</c:v>
                </c:pt>
                <c:pt idx="11274">
                  <c:v>90.191999999998217</c:v>
                </c:pt>
                <c:pt idx="11275">
                  <c:v>90.199999999998198</c:v>
                </c:pt>
                <c:pt idx="11276">
                  <c:v>90.207999999998208</c:v>
                </c:pt>
                <c:pt idx="11277">
                  <c:v>90.215999999998189</c:v>
                </c:pt>
                <c:pt idx="11278">
                  <c:v>90.223999999998185</c:v>
                </c:pt>
                <c:pt idx="11279">
                  <c:v>90.23199999999818</c:v>
                </c:pt>
                <c:pt idx="11280">
                  <c:v>90.239999999998176</c:v>
                </c:pt>
                <c:pt idx="11281">
                  <c:v>90.247999999998186</c:v>
                </c:pt>
                <c:pt idx="11282">
                  <c:v>90.255999999998167</c:v>
                </c:pt>
                <c:pt idx="11283">
                  <c:v>90.263999999998177</c:v>
                </c:pt>
                <c:pt idx="11284">
                  <c:v>90.271999999998158</c:v>
                </c:pt>
                <c:pt idx="11285">
                  <c:v>90.279999999998154</c:v>
                </c:pt>
                <c:pt idx="11286">
                  <c:v>90.287999999998149</c:v>
                </c:pt>
                <c:pt idx="11287">
                  <c:v>90.295999999998145</c:v>
                </c:pt>
                <c:pt idx="11288">
                  <c:v>90.303999999998126</c:v>
                </c:pt>
                <c:pt idx="11289">
                  <c:v>90.311999999998136</c:v>
                </c:pt>
                <c:pt idx="11290">
                  <c:v>90.319999999998132</c:v>
                </c:pt>
                <c:pt idx="11291">
                  <c:v>90.327999999998127</c:v>
                </c:pt>
                <c:pt idx="11292">
                  <c:v>90.335999999998123</c:v>
                </c:pt>
                <c:pt idx="11293">
                  <c:v>90.343999999998118</c:v>
                </c:pt>
                <c:pt idx="11294">
                  <c:v>90.351999999998114</c:v>
                </c:pt>
                <c:pt idx="11295">
                  <c:v>90.359999999998095</c:v>
                </c:pt>
                <c:pt idx="11296">
                  <c:v>90.367999999998105</c:v>
                </c:pt>
                <c:pt idx="11297">
                  <c:v>90.375999999998086</c:v>
                </c:pt>
                <c:pt idx="11298">
                  <c:v>90.383999999998096</c:v>
                </c:pt>
                <c:pt idx="11299">
                  <c:v>90.391999999998092</c:v>
                </c:pt>
                <c:pt idx="11300">
                  <c:v>90.399999999998087</c:v>
                </c:pt>
                <c:pt idx="11301">
                  <c:v>90.407999999998097</c:v>
                </c:pt>
                <c:pt idx="11302">
                  <c:v>90.415999999998078</c:v>
                </c:pt>
                <c:pt idx="11303">
                  <c:v>90.423999999998074</c:v>
                </c:pt>
                <c:pt idx="11304">
                  <c:v>90.431999999998084</c:v>
                </c:pt>
                <c:pt idx="11305">
                  <c:v>90.439999999998079</c:v>
                </c:pt>
                <c:pt idx="11306">
                  <c:v>90.447999999998075</c:v>
                </c:pt>
                <c:pt idx="11307">
                  <c:v>90.455999999998056</c:v>
                </c:pt>
                <c:pt idx="11308">
                  <c:v>90.463999999998066</c:v>
                </c:pt>
                <c:pt idx="11309">
                  <c:v>90.471999999998047</c:v>
                </c:pt>
                <c:pt idx="11310">
                  <c:v>90.479999999998043</c:v>
                </c:pt>
                <c:pt idx="11311">
                  <c:v>90.487999999998038</c:v>
                </c:pt>
                <c:pt idx="11312">
                  <c:v>90.495999999998034</c:v>
                </c:pt>
                <c:pt idx="11313">
                  <c:v>90.50399999999803</c:v>
                </c:pt>
                <c:pt idx="11314">
                  <c:v>90.511999999998039</c:v>
                </c:pt>
                <c:pt idx="11315">
                  <c:v>90.519999999998021</c:v>
                </c:pt>
                <c:pt idx="11316">
                  <c:v>90.527999999998016</c:v>
                </c:pt>
                <c:pt idx="11317">
                  <c:v>90.535999999998012</c:v>
                </c:pt>
                <c:pt idx="11318">
                  <c:v>90.543999999998007</c:v>
                </c:pt>
                <c:pt idx="11319">
                  <c:v>90.551999999998017</c:v>
                </c:pt>
                <c:pt idx="11320">
                  <c:v>90.559999999997999</c:v>
                </c:pt>
                <c:pt idx="11321">
                  <c:v>90.567999999998008</c:v>
                </c:pt>
                <c:pt idx="11322">
                  <c:v>90.575999999997975</c:v>
                </c:pt>
                <c:pt idx="11323">
                  <c:v>90.583999999997985</c:v>
                </c:pt>
                <c:pt idx="11324">
                  <c:v>90.591999999997981</c:v>
                </c:pt>
                <c:pt idx="11325">
                  <c:v>90.599999999997976</c:v>
                </c:pt>
                <c:pt idx="11326">
                  <c:v>90.607999999997986</c:v>
                </c:pt>
                <c:pt idx="11327">
                  <c:v>90.615999999997968</c:v>
                </c:pt>
                <c:pt idx="11328">
                  <c:v>90.623999999997963</c:v>
                </c:pt>
                <c:pt idx="11329">
                  <c:v>90.631999999997959</c:v>
                </c:pt>
                <c:pt idx="11330">
                  <c:v>90.639999999997954</c:v>
                </c:pt>
                <c:pt idx="11331">
                  <c:v>90.64799999999795</c:v>
                </c:pt>
                <c:pt idx="11332">
                  <c:v>90.655999999997931</c:v>
                </c:pt>
                <c:pt idx="11333">
                  <c:v>90.663999999997927</c:v>
                </c:pt>
                <c:pt idx="11334">
                  <c:v>90.671999999997922</c:v>
                </c:pt>
                <c:pt idx="11335">
                  <c:v>90.679999999997932</c:v>
                </c:pt>
                <c:pt idx="11336">
                  <c:v>90.687999999997928</c:v>
                </c:pt>
                <c:pt idx="11337">
                  <c:v>90.695999999997923</c:v>
                </c:pt>
                <c:pt idx="11338">
                  <c:v>90.703999999997919</c:v>
                </c:pt>
                <c:pt idx="11339">
                  <c:v>90.711999999997929</c:v>
                </c:pt>
                <c:pt idx="11340">
                  <c:v>90.71999999999791</c:v>
                </c:pt>
                <c:pt idx="11341">
                  <c:v>90.727999999997905</c:v>
                </c:pt>
                <c:pt idx="11342">
                  <c:v>90.735999999997901</c:v>
                </c:pt>
                <c:pt idx="11343">
                  <c:v>90.743999999997911</c:v>
                </c:pt>
                <c:pt idx="11344">
                  <c:v>90.751999999997906</c:v>
                </c:pt>
                <c:pt idx="11345">
                  <c:v>90.759999999997888</c:v>
                </c:pt>
                <c:pt idx="11346">
                  <c:v>90.767999999997897</c:v>
                </c:pt>
                <c:pt idx="11347">
                  <c:v>90.775999999997865</c:v>
                </c:pt>
                <c:pt idx="11348">
                  <c:v>90.783999999997874</c:v>
                </c:pt>
                <c:pt idx="11349">
                  <c:v>90.791999999997884</c:v>
                </c:pt>
                <c:pt idx="11350">
                  <c:v>90.799999999997851</c:v>
                </c:pt>
                <c:pt idx="11351">
                  <c:v>90.807999999997847</c:v>
                </c:pt>
                <c:pt idx="11352">
                  <c:v>90.815999999997842</c:v>
                </c:pt>
                <c:pt idx="11353">
                  <c:v>90.823999999997824</c:v>
                </c:pt>
                <c:pt idx="11354">
                  <c:v>90.831999999997848</c:v>
                </c:pt>
                <c:pt idx="11355">
                  <c:v>90.839999999997829</c:v>
                </c:pt>
                <c:pt idx="11356">
                  <c:v>90.847999999997839</c:v>
                </c:pt>
                <c:pt idx="11357">
                  <c:v>90.855999999997806</c:v>
                </c:pt>
                <c:pt idx="11358">
                  <c:v>90.863999999997816</c:v>
                </c:pt>
                <c:pt idx="11359">
                  <c:v>90.871999999997797</c:v>
                </c:pt>
                <c:pt idx="11360">
                  <c:v>90.879999999997793</c:v>
                </c:pt>
                <c:pt idx="11361">
                  <c:v>90.887999999997817</c:v>
                </c:pt>
                <c:pt idx="11362">
                  <c:v>90.895999999997798</c:v>
                </c:pt>
                <c:pt idx="11363">
                  <c:v>90.903999999997808</c:v>
                </c:pt>
                <c:pt idx="11364">
                  <c:v>90.911999999997803</c:v>
                </c:pt>
                <c:pt idx="11365">
                  <c:v>90.919999999997799</c:v>
                </c:pt>
                <c:pt idx="11366">
                  <c:v>90.92799999999778</c:v>
                </c:pt>
                <c:pt idx="11367">
                  <c:v>90.935999999997776</c:v>
                </c:pt>
                <c:pt idx="11368">
                  <c:v>90.943999999997786</c:v>
                </c:pt>
                <c:pt idx="11369">
                  <c:v>90.951999999997781</c:v>
                </c:pt>
                <c:pt idx="11370">
                  <c:v>90.959999999997777</c:v>
                </c:pt>
                <c:pt idx="11371">
                  <c:v>90.967999999997772</c:v>
                </c:pt>
                <c:pt idx="11372">
                  <c:v>90.975999999997754</c:v>
                </c:pt>
                <c:pt idx="11373">
                  <c:v>90.983999999997749</c:v>
                </c:pt>
                <c:pt idx="11374">
                  <c:v>90.991999999997759</c:v>
                </c:pt>
                <c:pt idx="11375">
                  <c:v>90.99999999999774</c:v>
                </c:pt>
                <c:pt idx="11376">
                  <c:v>91.007999999997736</c:v>
                </c:pt>
                <c:pt idx="11377">
                  <c:v>91.015999999997732</c:v>
                </c:pt>
                <c:pt idx="11378">
                  <c:v>91.023999999997727</c:v>
                </c:pt>
                <c:pt idx="11379">
                  <c:v>91.031999999997737</c:v>
                </c:pt>
                <c:pt idx="11380">
                  <c:v>91.039999999997718</c:v>
                </c:pt>
                <c:pt idx="11381">
                  <c:v>91.047999999997728</c:v>
                </c:pt>
                <c:pt idx="11382">
                  <c:v>91.055999999997695</c:v>
                </c:pt>
                <c:pt idx="11383">
                  <c:v>91.063999999997705</c:v>
                </c:pt>
                <c:pt idx="11384">
                  <c:v>91.071999999997701</c:v>
                </c:pt>
                <c:pt idx="11385">
                  <c:v>91.079999999997696</c:v>
                </c:pt>
                <c:pt idx="11386">
                  <c:v>91.087999999997692</c:v>
                </c:pt>
                <c:pt idx="11387">
                  <c:v>91.095999999997687</c:v>
                </c:pt>
                <c:pt idx="11388">
                  <c:v>91.103999999997683</c:v>
                </c:pt>
                <c:pt idx="11389">
                  <c:v>91.111999999997678</c:v>
                </c:pt>
                <c:pt idx="11390">
                  <c:v>91.119999999997674</c:v>
                </c:pt>
                <c:pt idx="11391">
                  <c:v>91.12799999999767</c:v>
                </c:pt>
                <c:pt idx="11392">
                  <c:v>91.135999999997665</c:v>
                </c:pt>
                <c:pt idx="11393">
                  <c:v>91.143999999997661</c:v>
                </c:pt>
                <c:pt idx="11394">
                  <c:v>91.151999999997656</c:v>
                </c:pt>
                <c:pt idx="11395">
                  <c:v>91.159999999997652</c:v>
                </c:pt>
                <c:pt idx="11396">
                  <c:v>91.167999999997647</c:v>
                </c:pt>
                <c:pt idx="11397">
                  <c:v>91.175999999997629</c:v>
                </c:pt>
                <c:pt idx="11398">
                  <c:v>91.183999999997624</c:v>
                </c:pt>
                <c:pt idx="11399">
                  <c:v>91.191999999997634</c:v>
                </c:pt>
                <c:pt idx="11400">
                  <c:v>91.19999999999763</c:v>
                </c:pt>
                <c:pt idx="11401">
                  <c:v>91.207999999997639</c:v>
                </c:pt>
                <c:pt idx="11402">
                  <c:v>91.215999999997621</c:v>
                </c:pt>
                <c:pt idx="11403">
                  <c:v>91.223999999997616</c:v>
                </c:pt>
                <c:pt idx="11404">
                  <c:v>91.231999999997626</c:v>
                </c:pt>
                <c:pt idx="11405">
                  <c:v>91.239999999997607</c:v>
                </c:pt>
                <c:pt idx="11406">
                  <c:v>91.247999999997631</c:v>
                </c:pt>
                <c:pt idx="11407">
                  <c:v>91.255999999997599</c:v>
                </c:pt>
                <c:pt idx="11408">
                  <c:v>91.263999999997608</c:v>
                </c:pt>
                <c:pt idx="11409">
                  <c:v>91.27199999999759</c:v>
                </c:pt>
                <c:pt idx="11410">
                  <c:v>91.279999999997585</c:v>
                </c:pt>
                <c:pt idx="11411">
                  <c:v>91.287999999997581</c:v>
                </c:pt>
                <c:pt idx="11412">
                  <c:v>91.295999999997576</c:v>
                </c:pt>
                <c:pt idx="11413">
                  <c:v>91.303999999997586</c:v>
                </c:pt>
                <c:pt idx="11414">
                  <c:v>91.311999999997582</c:v>
                </c:pt>
                <c:pt idx="11415">
                  <c:v>91.319999999997577</c:v>
                </c:pt>
                <c:pt idx="11416">
                  <c:v>91.327999999997559</c:v>
                </c:pt>
                <c:pt idx="11417">
                  <c:v>91.335999999997554</c:v>
                </c:pt>
                <c:pt idx="11418">
                  <c:v>91.34399999999755</c:v>
                </c:pt>
                <c:pt idx="11419">
                  <c:v>91.351999999997545</c:v>
                </c:pt>
                <c:pt idx="11420">
                  <c:v>91.359999999997527</c:v>
                </c:pt>
                <c:pt idx="11421">
                  <c:v>91.367999999997537</c:v>
                </c:pt>
                <c:pt idx="11422">
                  <c:v>91.375999999997532</c:v>
                </c:pt>
                <c:pt idx="11423">
                  <c:v>91.383999999997528</c:v>
                </c:pt>
                <c:pt idx="11424">
                  <c:v>91.391999999997537</c:v>
                </c:pt>
                <c:pt idx="11425">
                  <c:v>91.399999999997519</c:v>
                </c:pt>
                <c:pt idx="11426">
                  <c:v>91.407999999997529</c:v>
                </c:pt>
                <c:pt idx="11427">
                  <c:v>91.41599999999751</c:v>
                </c:pt>
                <c:pt idx="11428">
                  <c:v>91.423999999997505</c:v>
                </c:pt>
                <c:pt idx="11429">
                  <c:v>91.431999999997515</c:v>
                </c:pt>
                <c:pt idx="11430">
                  <c:v>91.439999999997511</c:v>
                </c:pt>
                <c:pt idx="11431">
                  <c:v>91.447999999997521</c:v>
                </c:pt>
                <c:pt idx="11432">
                  <c:v>91.455999999997488</c:v>
                </c:pt>
                <c:pt idx="11433">
                  <c:v>91.463999999997498</c:v>
                </c:pt>
                <c:pt idx="11434">
                  <c:v>91.471999999997479</c:v>
                </c:pt>
                <c:pt idx="11435">
                  <c:v>91.479999999997474</c:v>
                </c:pt>
                <c:pt idx="11436">
                  <c:v>91.487999999997484</c:v>
                </c:pt>
                <c:pt idx="11437">
                  <c:v>91.49599999999748</c:v>
                </c:pt>
                <c:pt idx="11438">
                  <c:v>91.503999999997461</c:v>
                </c:pt>
                <c:pt idx="11439">
                  <c:v>91.511999999997471</c:v>
                </c:pt>
                <c:pt idx="11440">
                  <c:v>91.519999999997466</c:v>
                </c:pt>
                <c:pt idx="11441">
                  <c:v>91.527999999997448</c:v>
                </c:pt>
                <c:pt idx="11442">
                  <c:v>91.535999999997443</c:v>
                </c:pt>
                <c:pt idx="11443">
                  <c:v>91.543999999997439</c:v>
                </c:pt>
                <c:pt idx="11444">
                  <c:v>91.551999999997435</c:v>
                </c:pt>
                <c:pt idx="11445">
                  <c:v>91.55999999999743</c:v>
                </c:pt>
                <c:pt idx="11446">
                  <c:v>91.56799999999744</c:v>
                </c:pt>
                <c:pt idx="11447">
                  <c:v>91.575999999997407</c:v>
                </c:pt>
                <c:pt idx="11448">
                  <c:v>91.583999999997417</c:v>
                </c:pt>
                <c:pt idx="11449">
                  <c:v>91.591999999997427</c:v>
                </c:pt>
                <c:pt idx="11450">
                  <c:v>91.599999999997408</c:v>
                </c:pt>
                <c:pt idx="11451">
                  <c:v>91.607999999997418</c:v>
                </c:pt>
                <c:pt idx="11452">
                  <c:v>91.615999999997399</c:v>
                </c:pt>
                <c:pt idx="11453">
                  <c:v>91.623999999997395</c:v>
                </c:pt>
                <c:pt idx="11454">
                  <c:v>91.63199999999739</c:v>
                </c:pt>
                <c:pt idx="11455">
                  <c:v>91.639999999997386</c:v>
                </c:pt>
                <c:pt idx="11456">
                  <c:v>91.647999999997381</c:v>
                </c:pt>
                <c:pt idx="11457">
                  <c:v>91.655999999997363</c:v>
                </c:pt>
                <c:pt idx="11458">
                  <c:v>91.663999999997387</c:v>
                </c:pt>
                <c:pt idx="11459">
                  <c:v>91.671999999997368</c:v>
                </c:pt>
                <c:pt idx="11460">
                  <c:v>91.679999999997364</c:v>
                </c:pt>
                <c:pt idx="11461">
                  <c:v>91.687999999997359</c:v>
                </c:pt>
                <c:pt idx="11462">
                  <c:v>91.695999999997355</c:v>
                </c:pt>
                <c:pt idx="11463">
                  <c:v>91.703999999997336</c:v>
                </c:pt>
                <c:pt idx="11464">
                  <c:v>91.711999999997346</c:v>
                </c:pt>
                <c:pt idx="11465">
                  <c:v>91.719999999997341</c:v>
                </c:pt>
                <c:pt idx="11466">
                  <c:v>91.727999999997337</c:v>
                </c:pt>
                <c:pt idx="11467">
                  <c:v>91.735999999997318</c:v>
                </c:pt>
                <c:pt idx="11468">
                  <c:v>91.743999999997328</c:v>
                </c:pt>
                <c:pt idx="11469">
                  <c:v>91.751999999997309</c:v>
                </c:pt>
                <c:pt idx="11470">
                  <c:v>91.759999999997305</c:v>
                </c:pt>
                <c:pt idx="11471">
                  <c:v>91.767999999997315</c:v>
                </c:pt>
                <c:pt idx="11472">
                  <c:v>91.775999999997296</c:v>
                </c:pt>
                <c:pt idx="11473">
                  <c:v>91.783999999997306</c:v>
                </c:pt>
                <c:pt idx="11474">
                  <c:v>91.791999999997302</c:v>
                </c:pt>
                <c:pt idx="11475">
                  <c:v>91.799999999997297</c:v>
                </c:pt>
                <c:pt idx="11476">
                  <c:v>91.807999999997278</c:v>
                </c:pt>
                <c:pt idx="11477">
                  <c:v>91.815999999997274</c:v>
                </c:pt>
                <c:pt idx="11478">
                  <c:v>91.82399999999727</c:v>
                </c:pt>
                <c:pt idx="11479">
                  <c:v>91.831999999997279</c:v>
                </c:pt>
                <c:pt idx="11480">
                  <c:v>91.839999999997261</c:v>
                </c:pt>
                <c:pt idx="11481">
                  <c:v>91.84799999999727</c:v>
                </c:pt>
                <c:pt idx="11482">
                  <c:v>91.855999999997252</c:v>
                </c:pt>
                <c:pt idx="11483">
                  <c:v>91.863999999997247</c:v>
                </c:pt>
                <c:pt idx="11484">
                  <c:v>91.871999999997243</c:v>
                </c:pt>
                <c:pt idx="11485">
                  <c:v>91.879999999997224</c:v>
                </c:pt>
                <c:pt idx="11486">
                  <c:v>91.887999999997234</c:v>
                </c:pt>
                <c:pt idx="11487">
                  <c:v>91.89599999999723</c:v>
                </c:pt>
                <c:pt idx="11488">
                  <c:v>91.903999999997239</c:v>
                </c:pt>
                <c:pt idx="11489">
                  <c:v>91.911999999997235</c:v>
                </c:pt>
                <c:pt idx="11490">
                  <c:v>91.919999999997231</c:v>
                </c:pt>
                <c:pt idx="11491">
                  <c:v>91.927999999997226</c:v>
                </c:pt>
                <c:pt idx="11492">
                  <c:v>91.935999999997208</c:v>
                </c:pt>
                <c:pt idx="11493">
                  <c:v>91.943999999997231</c:v>
                </c:pt>
                <c:pt idx="11494">
                  <c:v>91.951999999997213</c:v>
                </c:pt>
                <c:pt idx="11495">
                  <c:v>91.959999999997208</c:v>
                </c:pt>
                <c:pt idx="11496">
                  <c:v>91.967999999997204</c:v>
                </c:pt>
                <c:pt idx="11497">
                  <c:v>91.975999999997185</c:v>
                </c:pt>
                <c:pt idx="11498">
                  <c:v>91.983999999997181</c:v>
                </c:pt>
                <c:pt idx="11499">
                  <c:v>91.991999999997191</c:v>
                </c:pt>
                <c:pt idx="11500">
                  <c:v>91.9999999999972</c:v>
                </c:pt>
                <c:pt idx="11501">
                  <c:v>92.007999999997182</c:v>
                </c:pt>
                <c:pt idx="11502">
                  <c:v>92.015999999997177</c:v>
                </c:pt>
                <c:pt idx="11503">
                  <c:v>92.023999999997159</c:v>
                </c:pt>
                <c:pt idx="11504">
                  <c:v>92.031999999997169</c:v>
                </c:pt>
                <c:pt idx="11505">
                  <c:v>92.03999999999715</c:v>
                </c:pt>
                <c:pt idx="11506">
                  <c:v>92.04799999999716</c:v>
                </c:pt>
                <c:pt idx="11507">
                  <c:v>92.055999999997127</c:v>
                </c:pt>
                <c:pt idx="11508">
                  <c:v>92.063999999997137</c:v>
                </c:pt>
                <c:pt idx="11509">
                  <c:v>92.071999999997146</c:v>
                </c:pt>
                <c:pt idx="11510">
                  <c:v>92.079999999997128</c:v>
                </c:pt>
                <c:pt idx="11511">
                  <c:v>92.087999999997137</c:v>
                </c:pt>
                <c:pt idx="11512">
                  <c:v>92.095999999997119</c:v>
                </c:pt>
                <c:pt idx="11513">
                  <c:v>92.103999999997114</c:v>
                </c:pt>
                <c:pt idx="11514">
                  <c:v>92.11199999999711</c:v>
                </c:pt>
                <c:pt idx="11515">
                  <c:v>92.119999999997106</c:v>
                </c:pt>
                <c:pt idx="11516">
                  <c:v>92.127999999997101</c:v>
                </c:pt>
                <c:pt idx="11517">
                  <c:v>92.135999999997097</c:v>
                </c:pt>
                <c:pt idx="11518">
                  <c:v>92.143999999997106</c:v>
                </c:pt>
                <c:pt idx="11519">
                  <c:v>92.151999999997088</c:v>
                </c:pt>
                <c:pt idx="11520">
                  <c:v>92.159999999997083</c:v>
                </c:pt>
                <c:pt idx="11521">
                  <c:v>92.167999999997079</c:v>
                </c:pt>
                <c:pt idx="11522">
                  <c:v>92.17599999999706</c:v>
                </c:pt>
                <c:pt idx="11523">
                  <c:v>92.18399999999707</c:v>
                </c:pt>
                <c:pt idx="11524">
                  <c:v>92.19199999999708</c:v>
                </c:pt>
                <c:pt idx="11525">
                  <c:v>92.199999999997061</c:v>
                </c:pt>
                <c:pt idx="11526">
                  <c:v>92.207999999997071</c:v>
                </c:pt>
                <c:pt idx="11527">
                  <c:v>92.215999999997067</c:v>
                </c:pt>
                <c:pt idx="11528">
                  <c:v>92.223999999997048</c:v>
                </c:pt>
                <c:pt idx="11529">
                  <c:v>92.231999999997058</c:v>
                </c:pt>
                <c:pt idx="11530">
                  <c:v>92.239999999997039</c:v>
                </c:pt>
                <c:pt idx="11531">
                  <c:v>92.247999999997049</c:v>
                </c:pt>
                <c:pt idx="11532">
                  <c:v>92.25599999999703</c:v>
                </c:pt>
                <c:pt idx="11533">
                  <c:v>92.26399999999704</c:v>
                </c:pt>
                <c:pt idx="11534">
                  <c:v>92.271999999997021</c:v>
                </c:pt>
                <c:pt idx="11535">
                  <c:v>92.279999999997017</c:v>
                </c:pt>
                <c:pt idx="11536">
                  <c:v>92.287999999997012</c:v>
                </c:pt>
                <c:pt idx="11537">
                  <c:v>92.295999999996994</c:v>
                </c:pt>
                <c:pt idx="11538">
                  <c:v>92.303999999997004</c:v>
                </c:pt>
                <c:pt idx="11539">
                  <c:v>92.311999999996999</c:v>
                </c:pt>
                <c:pt idx="11540">
                  <c:v>92.319999999996995</c:v>
                </c:pt>
                <c:pt idx="11541">
                  <c:v>92.327999999996976</c:v>
                </c:pt>
                <c:pt idx="11542">
                  <c:v>92.335999999996972</c:v>
                </c:pt>
                <c:pt idx="11543">
                  <c:v>92.343999999996967</c:v>
                </c:pt>
                <c:pt idx="11544">
                  <c:v>92.351999999996963</c:v>
                </c:pt>
                <c:pt idx="11545">
                  <c:v>92.359999999996973</c:v>
                </c:pt>
                <c:pt idx="11546">
                  <c:v>92.367999999996968</c:v>
                </c:pt>
                <c:pt idx="11547">
                  <c:v>92.375999999996949</c:v>
                </c:pt>
                <c:pt idx="11548">
                  <c:v>92.383999999996945</c:v>
                </c:pt>
                <c:pt idx="11549">
                  <c:v>92.391999999996955</c:v>
                </c:pt>
                <c:pt idx="11550">
                  <c:v>92.399999999996936</c:v>
                </c:pt>
                <c:pt idx="11551">
                  <c:v>92.407999999996946</c:v>
                </c:pt>
                <c:pt idx="11552">
                  <c:v>92.415999999996927</c:v>
                </c:pt>
                <c:pt idx="11553">
                  <c:v>92.423999999996923</c:v>
                </c:pt>
                <c:pt idx="11554">
                  <c:v>92.431999999996947</c:v>
                </c:pt>
                <c:pt idx="11555">
                  <c:v>92.439999999996928</c:v>
                </c:pt>
                <c:pt idx="11556">
                  <c:v>92.447999999996938</c:v>
                </c:pt>
                <c:pt idx="11557">
                  <c:v>92.455999999996905</c:v>
                </c:pt>
                <c:pt idx="11558">
                  <c:v>92.463999999996915</c:v>
                </c:pt>
                <c:pt idx="11559">
                  <c:v>92.471999999996896</c:v>
                </c:pt>
                <c:pt idx="11560">
                  <c:v>92.479999999996892</c:v>
                </c:pt>
                <c:pt idx="11561">
                  <c:v>92.487999999996902</c:v>
                </c:pt>
                <c:pt idx="11562">
                  <c:v>92.495999999996897</c:v>
                </c:pt>
                <c:pt idx="11563">
                  <c:v>92.503999999996893</c:v>
                </c:pt>
                <c:pt idx="11564">
                  <c:v>92.511999999996888</c:v>
                </c:pt>
                <c:pt idx="11565">
                  <c:v>92.519999999996884</c:v>
                </c:pt>
                <c:pt idx="11566">
                  <c:v>92.527999999996865</c:v>
                </c:pt>
                <c:pt idx="11567">
                  <c:v>92.535999999996861</c:v>
                </c:pt>
                <c:pt idx="11568">
                  <c:v>92.543999999996871</c:v>
                </c:pt>
                <c:pt idx="11569">
                  <c:v>92.551999999996866</c:v>
                </c:pt>
                <c:pt idx="11570">
                  <c:v>92.559999999996847</c:v>
                </c:pt>
                <c:pt idx="11571">
                  <c:v>92.567999999996857</c:v>
                </c:pt>
                <c:pt idx="11572">
                  <c:v>92.575999999996839</c:v>
                </c:pt>
                <c:pt idx="11573">
                  <c:v>92.583999999996834</c:v>
                </c:pt>
                <c:pt idx="11574">
                  <c:v>92.591999999996844</c:v>
                </c:pt>
                <c:pt idx="11575">
                  <c:v>92.599999999996825</c:v>
                </c:pt>
                <c:pt idx="11576">
                  <c:v>92.607999999996821</c:v>
                </c:pt>
                <c:pt idx="11577">
                  <c:v>92.615999999996816</c:v>
                </c:pt>
                <c:pt idx="11578">
                  <c:v>92.623999999996812</c:v>
                </c:pt>
                <c:pt idx="11579">
                  <c:v>92.631999999996822</c:v>
                </c:pt>
                <c:pt idx="11580">
                  <c:v>92.639999999996803</c:v>
                </c:pt>
                <c:pt idx="11581">
                  <c:v>92.647999999996813</c:v>
                </c:pt>
                <c:pt idx="11582">
                  <c:v>92.65599999999678</c:v>
                </c:pt>
                <c:pt idx="11583">
                  <c:v>92.66399999999679</c:v>
                </c:pt>
                <c:pt idx="11584">
                  <c:v>92.671999999996785</c:v>
                </c:pt>
                <c:pt idx="11585">
                  <c:v>92.679999999996781</c:v>
                </c:pt>
                <c:pt idx="11586">
                  <c:v>92.687999999996777</c:v>
                </c:pt>
                <c:pt idx="11587">
                  <c:v>92.695999999996772</c:v>
                </c:pt>
                <c:pt idx="11588">
                  <c:v>92.703999999996782</c:v>
                </c:pt>
                <c:pt idx="11589">
                  <c:v>92.711999999996777</c:v>
                </c:pt>
                <c:pt idx="11590">
                  <c:v>92.719999999996787</c:v>
                </c:pt>
                <c:pt idx="11591">
                  <c:v>92.727999999996769</c:v>
                </c:pt>
                <c:pt idx="11592">
                  <c:v>92.735999999996764</c:v>
                </c:pt>
                <c:pt idx="11593">
                  <c:v>92.74399999999676</c:v>
                </c:pt>
                <c:pt idx="11594">
                  <c:v>92.751999999996755</c:v>
                </c:pt>
                <c:pt idx="11595">
                  <c:v>92.759999999996737</c:v>
                </c:pt>
                <c:pt idx="11596">
                  <c:v>92.767999999996746</c:v>
                </c:pt>
                <c:pt idx="11597">
                  <c:v>92.775999999996728</c:v>
                </c:pt>
                <c:pt idx="11598">
                  <c:v>92.783999999996723</c:v>
                </c:pt>
                <c:pt idx="11599">
                  <c:v>92.791999999996747</c:v>
                </c:pt>
                <c:pt idx="11600">
                  <c:v>92.799999999996729</c:v>
                </c:pt>
                <c:pt idx="11601">
                  <c:v>92.807999999996724</c:v>
                </c:pt>
                <c:pt idx="11602">
                  <c:v>92.815999999996706</c:v>
                </c:pt>
                <c:pt idx="11603">
                  <c:v>92.823999999996701</c:v>
                </c:pt>
                <c:pt idx="11604">
                  <c:v>92.831999999996697</c:v>
                </c:pt>
                <c:pt idx="11605">
                  <c:v>92.839999999996692</c:v>
                </c:pt>
                <c:pt idx="11606">
                  <c:v>92.847999999996716</c:v>
                </c:pt>
                <c:pt idx="11607">
                  <c:v>92.855999999996683</c:v>
                </c:pt>
                <c:pt idx="11608">
                  <c:v>92.863999999996693</c:v>
                </c:pt>
                <c:pt idx="11609">
                  <c:v>92.871999999996675</c:v>
                </c:pt>
                <c:pt idx="11610">
                  <c:v>92.87999999999667</c:v>
                </c:pt>
                <c:pt idx="11611">
                  <c:v>92.887999999996666</c:v>
                </c:pt>
                <c:pt idx="11612">
                  <c:v>92.895999999996661</c:v>
                </c:pt>
                <c:pt idx="11613">
                  <c:v>92.903999999996671</c:v>
                </c:pt>
                <c:pt idx="11614">
                  <c:v>92.911999999996681</c:v>
                </c:pt>
                <c:pt idx="11615">
                  <c:v>92.919999999996676</c:v>
                </c:pt>
                <c:pt idx="11616">
                  <c:v>92.927999999996658</c:v>
                </c:pt>
                <c:pt idx="11617">
                  <c:v>92.935999999996653</c:v>
                </c:pt>
                <c:pt idx="11618">
                  <c:v>92.943999999996649</c:v>
                </c:pt>
                <c:pt idx="11619">
                  <c:v>92.95199999999663</c:v>
                </c:pt>
                <c:pt idx="11620">
                  <c:v>92.959999999996626</c:v>
                </c:pt>
                <c:pt idx="11621">
                  <c:v>92.967999999996621</c:v>
                </c:pt>
                <c:pt idx="11622">
                  <c:v>92.975999999996603</c:v>
                </c:pt>
                <c:pt idx="11623">
                  <c:v>92.983999999996612</c:v>
                </c:pt>
                <c:pt idx="11624">
                  <c:v>92.991999999996608</c:v>
                </c:pt>
                <c:pt idx="11625">
                  <c:v>92.999999999996618</c:v>
                </c:pt>
                <c:pt idx="11626">
                  <c:v>93.007999999996599</c:v>
                </c:pt>
                <c:pt idx="11627">
                  <c:v>93.015999999996595</c:v>
                </c:pt>
                <c:pt idx="11628">
                  <c:v>93.023999999996576</c:v>
                </c:pt>
                <c:pt idx="11629">
                  <c:v>93.031999999996586</c:v>
                </c:pt>
                <c:pt idx="11630">
                  <c:v>93.039999999996567</c:v>
                </c:pt>
                <c:pt idx="11631">
                  <c:v>93.047999999996577</c:v>
                </c:pt>
                <c:pt idx="11632">
                  <c:v>93.055999999996573</c:v>
                </c:pt>
                <c:pt idx="11633">
                  <c:v>93.063999999996568</c:v>
                </c:pt>
                <c:pt idx="11634">
                  <c:v>93.071999999996564</c:v>
                </c:pt>
                <c:pt idx="11635">
                  <c:v>93.079999999996545</c:v>
                </c:pt>
                <c:pt idx="11636">
                  <c:v>93.087999999996555</c:v>
                </c:pt>
                <c:pt idx="11637">
                  <c:v>93.095999999996536</c:v>
                </c:pt>
                <c:pt idx="11638">
                  <c:v>93.103999999996532</c:v>
                </c:pt>
                <c:pt idx="11639">
                  <c:v>93.111999999996527</c:v>
                </c:pt>
                <c:pt idx="11640">
                  <c:v>93.119999999996523</c:v>
                </c:pt>
                <c:pt idx="11641">
                  <c:v>93.127999999996533</c:v>
                </c:pt>
                <c:pt idx="11642">
                  <c:v>93.135999999996514</c:v>
                </c:pt>
                <c:pt idx="11643">
                  <c:v>93.143999999996524</c:v>
                </c:pt>
                <c:pt idx="11644">
                  <c:v>93.151999999996505</c:v>
                </c:pt>
                <c:pt idx="11645">
                  <c:v>93.159999999996501</c:v>
                </c:pt>
                <c:pt idx="11646">
                  <c:v>93.167999999996496</c:v>
                </c:pt>
                <c:pt idx="11647">
                  <c:v>93.175999999996478</c:v>
                </c:pt>
                <c:pt idx="11648">
                  <c:v>93.183999999996487</c:v>
                </c:pt>
                <c:pt idx="11649">
                  <c:v>93.191999999996497</c:v>
                </c:pt>
                <c:pt idx="11650">
                  <c:v>93.199999999996493</c:v>
                </c:pt>
                <c:pt idx="11651">
                  <c:v>93.207999999996488</c:v>
                </c:pt>
                <c:pt idx="11652">
                  <c:v>93.215999999996484</c:v>
                </c:pt>
                <c:pt idx="11653">
                  <c:v>93.223999999996465</c:v>
                </c:pt>
                <c:pt idx="11654">
                  <c:v>93.231999999996475</c:v>
                </c:pt>
                <c:pt idx="11655">
                  <c:v>93.239999999996471</c:v>
                </c:pt>
                <c:pt idx="11656">
                  <c:v>93.24799999999648</c:v>
                </c:pt>
                <c:pt idx="11657">
                  <c:v>93.255999999996462</c:v>
                </c:pt>
                <c:pt idx="11658">
                  <c:v>93.263999999996457</c:v>
                </c:pt>
                <c:pt idx="11659">
                  <c:v>93.271999999996453</c:v>
                </c:pt>
                <c:pt idx="11660">
                  <c:v>93.279999999996434</c:v>
                </c:pt>
                <c:pt idx="11661">
                  <c:v>93.287999999996444</c:v>
                </c:pt>
                <c:pt idx="11662">
                  <c:v>93.295999999996425</c:v>
                </c:pt>
                <c:pt idx="11663">
                  <c:v>93.303999999996421</c:v>
                </c:pt>
                <c:pt idx="11664">
                  <c:v>93.311999999996431</c:v>
                </c:pt>
                <c:pt idx="11665">
                  <c:v>93.319999999996426</c:v>
                </c:pt>
                <c:pt idx="11666">
                  <c:v>93.327999999996422</c:v>
                </c:pt>
                <c:pt idx="11667">
                  <c:v>93.335999999996403</c:v>
                </c:pt>
                <c:pt idx="11668">
                  <c:v>93.343999999996413</c:v>
                </c:pt>
                <c:pt idx="11669">
                  <c:v>93.351999999996394</c:v>
                </c:pt>
                <c:pt idx="11670">
                  <c:v>93.35999999999639</c:v>
                </c:pt>
                <c:pt idx="11671">
                  <c:v>93.3679999999964</c:v>
                </c:pt>
                <c:pt idx="11672">
                  <c:v>93.375999999996381</c:v>
                </c:pt>
                <c:pt idx="11673">
                  <c:v>93.383999999996377</c:v>
                </c:pt>
                <c:pt idx="11674">
                  <c:v>93.391999999996386</c:v>
                </c:pt>
                <c:pt idx="11675">
                  <c:v>93.399999999996382</c:v>
                </c:pt>
                <c:pt idx="11676">
                  <c:v>93.407999999996377</c:v>
                </c:pt>
                <c:pt idx="11677">
                  <c:v>93.415999999996387</c:v>
                </c:pt>
                <c:pt idx="11678">
                  <c:v>93.423999999996369</c:v>
                </c:pt>
                <c:pt idx="11679">
                  <c:v>93.431999999996378</c:v>
                </c:pt>
                <c:pt idx="11680">
                  <c:v>93.43999999999636</c:v>
                </c:pt>
                <c:pt idx="11681">
                  <c:v>93.44799999999637</c:v>
                </c:pt>
                <c:pt idx="11682">
                  <c:v>93.455999999996337</c:v>
                </c:pt>
                <c:pt idx="11683">
                  <c:v>93.463999999996346</c:v>
                </c:pt>
                <c:pt idx="11684">
                  <c:v>93.471999999996342</c:v>
                </c:pt>
                <c:pt idx="11685">
                  <c:v>93.479999999996323</c:v>
                </c:pt>
                <c:pt idx="11686">
                  <c:v>93.487999999996347</c:v>
                </c:pt>
                <c:pt idx="11687">
                  <c:v>93.495999999996329</c:v>
                </c:pt>
                <c:pt idx="11688">
                  <c:v>93.503999999996324</c:v>
                </c:pt>
                <c:pt idx="11689">
                  <c:v>93.51199999999632</c:v>
                </c:pt>
                <c:pt idx="11690">
                  <c:v>93.519999999996315</c:v>
                </c:pt>
                <c:pt idx="11691">
                  <c:v>93.527999999996297</c:v>
                </c:pt>
                <c:pt idx="11692">
                  <c:v>93.535999999996292</c:v>
                </c:pt>
                <c:pt idx="11693">
                  <c:v>93.543999999996316</c:v>
                </c:pt>
                <c:pt idx="11694">
                  <c:v>93.551999999996298</c:v>
                </c:pt>
                <c:pt idx="11695">
                  <c:v>93.559999999996293</c:v>
                </c:pt>
                <c:pt idx="11696">
                  <c:v>93.567999999996289</c:v>
                </c:pt>
                <c:pt idx="11697">
                  <c:v>93.57599999999627</c:v>
                </c:pt>
                <c:pt idx="11698">
                  <c:v>93.583999999996266</c:v>
                </c:pt>
                <c:pt idx="11699">
                  <c:v>93.591999999996276</c:v>
                </c:pt>
                <c:pt idx="11700">
                  <c:v>93.599999999996271</c:v>
                </c:pt>
                <c:pt idx="11701">
                  <c:v>93.607999999996267</c:v>
                </c:pt>
                <c:pt idx="11702">
                  <c:v>93.615999999996262</c:v>
                </c:pt>
                <c:pt idx="11703">
                  <c:v>93.623999999996244</c:v>
                </c:pt>
                <c:pt idx="11704">
                  <c:v>93.631999999996253</c:v>
                </c:pt>
                <c:pt idx="11705">
                  <c:v>93.639999999996235</c:v>
                </c:pt>
                <c:pt idx="11706">
                  <c:v>93.647999999996244</c:v>
                </c:pt>
                <c:pt idx="11707">
                  <c:v>93.655999999996212</c:v>
                </c:pt>
                <c:pt idx="11708">
                  <c:v>93.663999999996207</c:v>
                </c:pt>
                <c:pt idx="11709">
                  <c:v>93.671999999996203</c:v>
                </c:pt>
                <c:pt idx="11710">
                  <c:v>93.679999999996198</c:v>
                </c:pt>
                <c:pt idx="11711">
                  <c:v>93.687999999996194</c:v>
                </c:pt>
                <c:pt idx="11712">
                  <c:v>93.695999999996204</c:v>
                </c:pt>
                <c:pt idx="11713">
                  <c:v>93.703999999996199</c:v>
                </c:pt>
                <c:pt idx="11714">
                  <c:v>93.711999999996209</c:v>
                </c:pt>
                <c:pt idx="11715">
                  <c:v>93.71999999999619</c:v>
                </c:pt>
                <c:pt idx="11716">
                  <c:v>93.727999999996186</c:v>
                </c:pt>
                <c:pt idx="11717">
                  <c:v>93.735999999996167</c:v>
                </c:pt>
                <c:pt idx="11718">
                  <c:v>93.743999999996177</c:v>
                </c:pt>
                <c:pt idx="11719">
                  <c:v>93.751999999996187</c:v>
                </c:pt>
                <c:pt idx="11720">
                  <c:v>93.759999999996168</c:v>
                </c:pt>
                <c:pt idx="11721">
                  <c:v>93.767999999996178</c:v>
                </c:pt>
                <c:pt idx="11722">
                  <c:v>93.775999999996145</c:v>
                </c:pt>
                <c:pt idx="11723">
                  <c:v>93.783999999996155</c:v>
                </c:pt>
                <c:pt idx="11724">
                  <c:v>93.79199999999615</c:v>
                </c:pt>
                <c:pt idx="11725">
                  <c:v>93.799999999996146</c:v>
                </c:pt>
                <c:pt idx="11726">
                  <c:v>93.807999999996127</c:v>
                </c:pt>
                <c:pt idx="11727">
                  <c:v>93.815999999996123</c:v>
                </c:pt>
                <c:pt idx="11728">
                  <c:v>93.823999999996133</c:v>
                </c:pt>
                <c:pt idx="11729">
                  <c:v>93.831999999996128</c:v>
                </c:pt>
                <c:pt idx="11730">
                  <c:v>93.839999999996124</c:v>
                </c:pt>
                <c:pt idx="11731">
                  <c:v>93.847999999996119</c:v>
                </c:pt>
                <c:pt idx="11732">
                  <c:v>93.855999999996101</c:v>
                </c:pt>
                <c:pt idx="11733">
                  <c:v>93.863999999996096</c:v>
                </c:pt>
                <c:pt idx="11734">
                  <c:v>93.871999999996092</c:v>
                </c:pt>
                <c:pt idx="11735">
                  <c:v>93.879999999996087</c:v>
                </c:pt>
                <c:pt idx="11736">
                  <c:v>93.887999999996097</c:v>
                </c:pt>
                <c:pt idx="11737">
                  <c:v>93.895999999996093</c:v>
                </c:pt>
                <c:pt idx="11738">
                  <c:v>93.903999999996088</c:v>
                </c:pt>
                <c:pt idx="11739">
                  <c:v>93.911999999996098</c:v>
                </c:pt>
                <c:pt idx="11740">
                  <c:v>93.91999999999608</c:v>
                </c:pt>
                <c:pt idx="11741">
                  <c:v>93.927999999996075</c:v>
                </c:pt>
                <c:pt idx="11742">
                  <c:v>93.935999999996071</c:v>
                </c:pt>
                <c:pt idx="11743">
                  <c:v>93.94399999999608</c:v>
                </c:pt>
                <c:pt idx="11744">
                  <c:v>93.951999999996076</c:v>
                </c:pt>
                <c:pt idx="11745">
                  <c:v>93.959999999996057</c:v>
                </c:pt>
                <c:pt idx="11746">
                  <c:v>93.967999999996067</c:v>
                </c:pt>
                <c:pt idx="11747">
                  <c:v>93.975999999996034</c:v>
                </c:pt>
                <c:pt idx="11748">
                  <c:v>93.983999999996044</c:v>
                </c:pt>
                <c:pt idx="11749">
                  <c:v>93.99199999999604</c:v>
                </c:pt>
                <c:pt idx="11750">
                  <c:v>93.999999999996035</c:v>
                </c:pt>
                <c:pt idx="11751">
                  <c:v>94.007999999996031</c:v>
                </c:pt>
                <c:pt idx="11752">
                  <c:v>94.015999999996026</c:v>
                </c:pt>
                <c:pt idx="11753">
                  <c:v>94.023999999996022</c:v>
                </c:pt>
                <c:pt idx="11754">
                  <c:v>94.031999999996017</c:v>
                </c:pt>
                <c:pt idx="11755">
                  <c:v>94.039999999996013</c:v>
                </c:pt>
                <c:pt idx="11756">
                  <c:v>94.047999999996009</c:v>
                </c:pt>
                <c:pt idx="11757">
                  <c:v>94.05599999999599</c:v>
                </c:pt>
                <c:pt idx="11758">
                  <c:v>94.063999999996</c:v>
                </c:pt>
                <c:pt idx="11759">
                  <c:v>94.071999999995995</c:v>
                </c:pt>
                <c:pt idx="11760">
                  <c:v>94.079999999995977</c:v>
                </c:pt>
                <c:pt idx="11761">
                  <c:v>94.087999999995986</c:v>
                </c:pt>
                <c:pt idx="11762">
                  <c:v>94.095999999995982</c:v>
                </c:pt>
                <c:pt idx="11763">
                  <c:v>94.103999999995963</c:v>
                </c:pt>
                <c:pt idx="11764">
                  <c:v>94.111999999995987</c:v>
                </c:pt>
                <c:pt idx="11765">
                  <c:v>94.119999999995969</c:v>
                </c:pt>
                <c:pt idx="11766">
                  <c:v>94.127999999995964</c:v>
                </c:pt>
                <c:pt idx="11767">
                  <c:v>94.135999999995946</c:v>
                </c:pt>
                <c:pt idx="11768">
                  <c:v>94.143999999995955</c:v>
                </c:pt>
                <c:pt idx="11769">
                  <c:v>94.151999999995937</c:v>
                </c:pt>
                <c:pt idx="11770">
                  <c:v>94.159999999995932</c:v>
                </c:pt>
                <c:pt idx="11771">
                  <c:v>94.167999999995942</c:v>
                </c:pt>
                <c:pt idx="11772">
                  <c:v>94.175999999995909</c:v>
                </c:pt>
                <c:pt idx="11773">
                  <c:v>94.183999999995933</c:v>
                </c:pt>
                <c:pt idx="11774">
                  <c:v>94.191999999995929</c:v>
                </c:pt>
                <c:pt idx="11775">
                  <c:v>94.199999999995924</c:v>
                </c:pt>
                <c:pt idx="11776">
                  <c:v>94.20799999999592</c:v>
                </c:pt>
                <c:pt idx="11777">
                  <c:v>94.215999999995915</c:v>
                </c:pt>
                <c:pt idx="11778">
                  <c:v>94.223999999995897</c:v>
                </c:pt>
                <c:pt idx="11779">
                  <c:v>94.231999999995907</c:v>
                </c:pt>
                <c:pt idx="11780">
                  <c:v>94.239999999995916</c:v>
                </c:pt>
                <c:pt idx="11781">
                  <c:v>94.247999999995912</c:v>
                </c:pt>
                <c:pt idx="11782">
                  <c:v>94.255999999995893</c:v>
                </c:pt>
                <c:pt idx="11783">
                  <c:v>94.263999999995889</c:v>
                </c:pt>
                <c:pt idx="11784">
                  <c:v>94.271999999995884</c:v>
                </c:pt>
                <c:pt idx="11785">
                  <c:v>94.279999999995866</c:v>
                </c:pt>
                <c:pt idx="11786">
                  <c:v>94.287999999995876</c:v>
                </c:pt>
                <c:pt idx="11787">
                  <c:v>94.295999999995871</c:v>
                </c:pt>
                <c:pt idx="11788">
                  <c:v>94.303999999995867</c:v>
                </c:pt>
                <c:pt idx="11789">
                  <c:v>94.311999999995876</c:v>
                </c:pt>
                <c:pt idx="11790">
                  <c:v>94.319999999995858</c:v>
                </c:pt>
                <c:pt idx="11791">
                  <c:v>94.327999999995853</c:v>
                </c:pt>
                <c:pt idx="11792">
                  <c:v>94.335999999995835</c:v>
                </c:pt>
                <c:pt idx="11793">
                  <c:v>94.343999999995845</c:v>
                </c:pt>
                <c:pt idx="11794">
                  <c:v>94.351999999995826</c:v>
                </c:pt>
                <c:pt idx="11795">
                  <c:v>94.359999999995821</c:v>
                </c:pt>
                <c:pt idx="11796">
                  <c:v>94.367999999995831</c:v>
                </c:pt>
                <c:pt idx="11797">
                  <c:v>94.375999999995813</c:v>
                </c:pt>
                <c:pt idx="11798">
                  <c:v>94.383999999995822</c:v>
                </c:pt>
                <c:pt idx="11799">
                  <c:v>94.391999999995818</c:v>
                </c:pt>
                <c:pt idx="11800">
                  <c:v>94.399999999995813</c:v>
                </c:pt>
                <c:pt idx="11801">
                  <c:v>94.407999999995809</c:v>
                </c:pt>
                <c:pt idx="11802">
                  <c:v>94.415999999995805</c:v>
                </c:pt>
                <c:pt idx="11803">
                  <c:v>94.4239999999958</c:v>
                </c:pt>
                <c:pt idx="11804">
                  <c:v>94.43199999999581</c:v>
                </c:pt>
                <c:pt idx="11805">
                  <c:v>94.439999999995791</c:v>
                </c:pt>
                <c:pt idx="11806">
                  <c:v>94.447999999995801</c:v>
                </c:pt>
                <c:pt idx="11807">
                  <c:v>94.455999999995782</c:v>
                </c:pt>
                <c:pt idx="11808">
                  <c:v>94.463999999995778</c:v>
                </c:pt>
                <c:pt idx="11809">
                  <c:v>94.471999999995788</c:v>
                </c:pt>
                <c:pt idx="11810">
                  <c:v>94.479999999995769</c:v>
                </c:pt>
                <c:pt idx="11811">
                  <c:v>94.487999999995779</c:v>
                </c:pt>
                <c:pt idx="11812">
                  <c:v>94.49599999999576</c:v>
                </c:pt>
                <c:pt idx="11813">
                  <c:v>94.503999999995756</c:v>
                </c:pt>
                <c:pt idx="11814">
                  <c:v>94.511999999995751</c:v>
                </c:pt>
                <c:pt idx="11815">
                  <c:v>94.519999999995747</c:v>
                </c:pt>
                <c:pt idx="11816">
                  <c:v>94.527999999995743</c:v>
                </c:pt>
                <c:pt idx="11817">
                  <c:v>94.535999999995724</c:v>
                </c:pt>
                <c:pt idx="11818">
                  <c:v>94.543999999995748</c:v>
                </c:pt>
                <c:pt idx="11819">
                  <c:v>94.551999999995729</c:v>
                </c:pt>
                <c:pt idx="11820">
                  <c:v>94.559999999995725</c:v>
                </c:pt>
                <c:pt idx="11821">
                  <c:v>94.56799999999572</c:v>
                </c:pt>
                <c:pt idx="11822">
                  <c:v>94.575999999995702</c:v>
                </c:pt>
                <c:pt idx="11823">
                  <c:v>94.583999999995697</c:v>
                </c:pt>
                <c:pt idx="11824">
                  <c:v>94.591999999995707</c:v>
                </c:pt>
                <c:pt idx="11825">
                  <c:v>94.599999999995717</c:v>
                </c:pt>
                <c:pt idx="11826">
                  <c:v>94.607999999995698</c:v>
                </c:pt>
                <c:pt idx="11827">
                  <c:v>94.615999999995694</c:v>
                </c:pt>
                <c:pt idx="11828">
                  <c:v>94.623999999995675</c:v>
                </c:pt>
                <c:pt idx="11829">
                  <c:v>94.631999999995685</c:v>
                </c:pt>
                <c:pt idx="11830">
                  <c:v>94.639999999995666</c:v>
                </c:pt>
                <c:pt idx="11831">
                  <c:v>94.647999999995676</c:v>
                </c:pt>
                <c:pt idx="11832">
                  <c:v>94.655999999995657</c:v>
                </c:pt>
                <c:pt idx="11833">
                  <c:v>94.663999999995667</c:v>
                </c:pt>
                <c:pt idx="11834">
                  <c:v>94.671999999995663</c:v>
                </c:pt>
                <c:pt idx="11835">
                  <c:v>94.679999999995644</c:v>
                </c:pt>
                <c:pt idx="11836">
                  <c:v>94.687999999995654</c:v>
                </c:pt>
                <c:pt idx="11837">
                  <c:v>94.695999999995635</c:v>
                </c:pt>
                <c:pt idx="11838">
                  <c:v>94.703999999995645</c:v>
                </c:pt>
                <c:pt idx="11839">
                  <c:v>94.711999999995641</c:v>
                </c:pt>
                <c:pt idx="11840">
                  <c:v>94.719999999995636</c:v>
                </c:pt>
                <c:pt idx="11841">
                  <c:v>94.727999999995632</c:v>
                </c:pt>
                <c:pt idx="11842">
                  <c:v>94.735999999995627</c:v>
                </c:pt>
                <c:pt idx="11843">
                  <c:v>94.743999999995637</c:v>
                </c:pt>
                <c:pt idx="11844">
                  <c:v>94.751999999995618</c:v>
                </c:pt>
                <c:pt idx="11845">
                  <c:v>94.759999999995614</c:v>
                </c:pt>
                <c:pt idx="11846">
                  <c:v>94.76799999999561</c:v>
                </c:pt>
                <c:pt idx="11847">
                  <c:v>94.775999999995591</c:v>
                </c:pt>
                <c:pt idx="11848">
                  <c:v>94.783999999995601</c:v>
                </c:pt>
                <c:pt idx="11849">
                  <c:v>94.79199999999561</c:v>
                </c:pt>
                <c:pt idx="11850">
                  <c:v>94.799999999995606</c:v>
                </c:pt>
                <c:pt idx="11851">
                  <c:v>94.807999999995587</c:v>
                </c:pt>
                <c:pt idx="11852">
                  <c:v>94.815999999995583</c:v>
                </c:pt>
                <c:pt idx="11853">
                  <c:v>94.823999999995564</c:v>
                </c:pt>
                <c:pt idx="11854">
                  <c:v>94.831999999995574</c:v>
                </c:pt>
                <c:pt idx="11855">
                  <c:v>94.83999999999557</c:v>
                </c:pt>
                <c:pt idx="11856">
                  <c:v>94.847999999995551</c:v>
                </c:pt>
                <c:pt idx="11857">
                  <c:v>94.855999999995532</c:v>
                </c:pt>
                <c:pt idx="11858">
                  <c:v>94.863999999995542</c:v>
                </c:pt>
                <c:pt idx="11859">
                  <c:v>94.871999999995523</c:v>
                </c:pt>
                <c:pt idx="11860">
                  <c:v>94.879999999995533</c:v>
                </c:pt>
                <c:pt idx="11861">
                  <c:v>94.887999999995529</c:v>
                </c:pt>
                <c:pt idx="11862">
                  <c:v>94.895999999995524</c:v>
                </c:pt>
                <c:pt idx="11863">
                  <c:v>94.90399999999552</c:v>
                </c:pt>
                <c:pt idx="11864">
                  <c:v>94.91199999999553</c:v>
                </c:pt>
                <c:pt idx="11865">
                  <c:v>94.919999999995511</c:v>
                </c:pt>
                <c:pt idx="11866">
                  <c:v>94.927999999995507</c:v>
                </c:pt>
                <c:pt idx="11867">
                  <c:v>94.935999999995516</c:v>
                </c:pt>
                <c:pt idx="11868">
                  <c:v>94.943999999995512</c:v>
                </c:pt>
                <c:pt idx="11869">
                  <c:v>94.951999999995508</c:v>
                </c:pt>
                <c:pt idx="11870">
                  <c:v>94.959999999995489</c:v>
                </c:pt>
                <c:pt idx="11871">
                  <c:v>94.967999999995499</c:v>
                </c:pt>
                <c:pt idx="11872">
                  <c:v>94.975999999995466</c:v>
                </c:pt>
                <c:pt idx="11873">
                  <c:v>94.983999999995476</c:v>
                </c:pt>
                <c:pt idx="11874">
                  <c:v>94.991999999995485</c:v>
                </c:pt>
                <c:pt idx="11875">
                  <c:v>94.999999999995481</c:v>
                </c:pt>
                <c:pt idx="11876">
                  <c:v>95.007999999995477</c:v>
                </c:pt>
                <c:pt idx="11877">
                  <c:v>95.015999999995458</c:v>
                </c:pt>
                <c:pt idx="11878">
                  <c:v>95.023999999995453</c:v>
                </c:pt>
                <c:pt idx="11879">
                  <c:v>95.031999999995449</c:v>
                </c:pt>
                <c:pt idx="11880">
                  <c:v>95.039999999995445</c:v>
                </c:pt>
                <c:pt idx="11881">
                  <c:v>95.04799999999544</c:v>
                </c:pt>
                <c:pt idx="11882">
                  <c:v>95.055999999995421</c:v>
                </c:pt>
                <c:pt idx="11883">
                  <c:v>95.063999999995431</c:v>
                </c:pt>
                <c:pt idx="11884">
                  <c:v>95.071999999995427</c:v>
                </c:pt>
                <c:pt idx="11885">
                  <c:v>95.079999999995422</c:v>
                </c:pt>
                <c:pt idx="11886">
                  <c:v>95.087999999995418</c:v>
                </c:pt>
                <c:pt idx="11887">
                  <c:v>95.095999999995414</c:v>
                </c:pt>
                <c:pt idx="11888">
                  <c:v>95.103999999995395</c:v>
                </c:pt>
                <c:pt idx="11889">
                  <c:v>95.111999999995405</c:v>
                </c:pt>
                <c:pt idx="11890">
                  <c:v>95.1199999999954</c:v>
                </c:pt>
                <c:pt idx="11891">
                  <c:v>95.127999999995396</c:v>
                </c:pt>
                <c:pt idx="11892">
                  <c:v>95.135999999995377</c:v>
                </c:pt>
                <c:pt idx="11893">
                  <c:v>95.143999999995387</c:v>
                </c:pt>
                <c:pt idx="11894">
                  <c:v>95.151999999995382</c:v>
                </c:pt>
                <c:pt idx="11895">
                  <c:v>95.159999999995364</c:v>
                </c:pt>
                <c:pt idx="11896">
                  <c:v>95.167999999995388</c:v>
                </c:pt>
                <c:pt idx="11897">
                  <c:v>95.175999999995355</c:v>
                </c:pt>
                <c:pt idx="11898">
                  <c:v>95.183999999995365</c:v>
                </c:pt>
                <c:pt idx="11899">
                  <c:v>95.19199999999536</c:v>
                </c:pt>
                <c:pt idx="11900">
                  <c:v>95.199999999995356</c:v>
                </c:pt>
                <c:pt idx="11901">
                  <c:v>95.207999999995351</c:v>
                </c:pt>
                <c:pt idx="11902">
                  <c:v>95.215999999995347</c:v>
                </c:pt>
                <c:pt idx="11903">
                  <c:v>95.223999999995343</c:v>
                </c:pt>
                <c:pt idx="11904">
                  <c:v>95.231999999995338</c:v>
                </c:pt>
                <c:pt idx="11905">
                  <c:v>95.239999999995334</c:v>
                </c:pt>
                <c:pt idx="11906">
                  <c:v>95.247999999995344</c:v>
                </c:pt>
                <c:pt idx="11907">
                  <c:v>95.255999999995325</c:v>
                </c:pt>
                <c:pt idx="11908">
                  <c:v>95.26399999999532</c:v>
                </c:pt>
                <c:pt idx="11909">
                  <c:v>95.271999999995316</c:v>
                </c:pt>
                <c:pt idx="11910">
                  <c:v>95.279999999995297</c:v>
                </c:pt>
                <c:pt idx="11911">
                  <c:v>95.287999999995307</c:v>
                </c:pt>
                <c:pt idx="11912">
                  <c:v>95.295999999995317</c:v>
                </c:pt>
                <c:pt idx="11913">
                  <c:v>95.303999999995298</c:v>
                </c:pt>
                <c:pt idx="11914">
                  <c:v>95.311999999995308</c:v>
                </c:pt>
                <c:pt idx="11915">
                  <c:v>95.319999999995289</c:v>
                </c:pt>
                <c:pt idx="11916">
                  <c:v>95.327999999995285</c:v>
                </c:pt>
                <c:pt idx="11917">
                  <c:v>95.335999999995266</c:v>
                </c:pt>
                <c:pt idx="11918">
                  <c:v>95.343999999995276</c:v>
                </c:pt>
                <c:pt idx="11919">
                  <c:v>95.351999999995272</c:v>
                </c:pt>
                <c:pt idx="11920">
                  <c:v>95.359999999995267</c:v>
                </c:pt>
                <c:pt idx="11921">
                  <c:v>95.367999999995277</c:v>
                </c:pt>
                <c:pt idx="11922">
                  <c:v>95.375999999995244</c:v>
                </c:pt>
                <c:pt idx="11923">
                  <c:v>95.383999999995254</c:v>
                </c:pt>
                <c:pt idx="11924">
                  <c:v>95.391999999995249</c:v>
                </c:pt>
                <c:pt idx="11925">
                  <c:v>95.399999999995245</c:v>
                </c:pt>
                <c:pt idx="11926">
                  <c:v>95.407999999995241</c:v>
                </c:pt>
                <c:pt idx="11927">
                  <c:v>95.415999999995236</c:v>
                </c:pt>
                <c:pt idx="11928">
                  <c:v>95.423999999995246</c:v>
                </c:pt>
                <c:pt idx="11929">
                  <c:v>95.431999999995242</c:v>
                </c:pt>
                <c:pt idx="11930">
                  <c:v>95.439999999995237</c:v>
                </c:pt>
                <c:pt idx="11931">
                  <c:v>95.447999999995233</c:v>
                </c:pt>
                <c:pt idx="11932">
                  <c:v>95.455999999995214</c:v>
                </c:pt>
                <c:pt idx="11933">
                  <c:v>95.46399999999521</c:v>
                </c:pt>
                <c:pt idx="11934">
                  <c:v>95.471999999995205</c:v>
                </c:pt>
                <c:pt idx="11935">
                  <c:v>95.479999999995201</c:v>
                </c:pt>
                <c:pt idx="11936">
                  <c:v>95.48799999999521</c:v>
                </c:pt>
                <c:pt idx="11937">
                  <c:v>95.495999999995206</c:v>
                </c:pt>
                <c:pt idx="11938">
                  <c:v>95.503999999995187</c:v>
                </c:pt>
                <c:pt idx="11939">
                  <c:v>95.511999999995197</c:v>
                </c:pt>
                <c:pt idx="11940">
                  <c:v>95.519999999995179</c:v>
                </c:pt>
                <c:pt idx="11941">
                  <c:v>95.527999999995174</c:v>
                </c:pt>
                <c:pt idx="11942">
                  <c:v>95.53599999999517</c:v>
                </c:pt>
                <c:pt idx="11943">
                  <c:v>95.543999999995179</c:v>
                </c:pt>
                <c:pt idx="11944">
                  <c:v>95.551999999995147</c:v>
                </c:pt>
                <c:pt idx="11945">
                  <c:v>95.559999999995142</c:v>
                </c:pt>
                <c:pt idx="11946">
                  <c:v>95.567999999995138</c:v>
                </c:pt>
                <c:pt idx="11947">
                  <c:v>95.575999999995133</c:v>
                </c:pt>
                <c:pt idx="11948">
                  <c:v>95.583999999995129</c:v>
                </c:pt>
                <c:pt idx="11949">
                  <c:v>95.591999999995139</c:v>
                </c:pt>
                <c:pt idx="11950">
                  <c:v>95.59999999999512</c:v>
                </c:pt>
                <c:pt idx="11951">
                  <c:v>95.607999999995116</c:v>
                </c:pt>
                <c:pt idx="11952">
                  <c:v>95.615999999995097</c:v>
                </c:pt>
                <c:pt idx="11953">
                  <c:v>95.623999999995092</c:v>
                </c:pt>
                <c:pt idx="11954">
                  <c:v>95.631999999995116</c:v>
                </c:pt>
                <c:pt idx="11955">
                  <c:v>95.639999999995098</c:v>
                </c:pt>
                <c:pt idx="11956">
                  <c:v>95.647999999995108</c:v>
                </c:pt>
                <c:pt idx="11957">
                  <c:v>95.655999999995075</c:v>
                </c:pt>
                <c:pt idx="11958">
                  <c:v>95.663999999995085</c:v>
                </c:pt>
                <c:pt idx="11959">
                  <c:v>95.671999999995066</c:v>
                </c:pt>
                <c:pt idx="11960">
                  <c:v>95.679999999995061</c:v>
                </c:pt>
                <c:pt idx="11961">
                  <c:v>95.687999999995071</c:v>
                </c:pt>
                <c:pt idx="11962">
                  <c:v>95.695999999995067</c:v>
                </c:pt>
                <c:pt idx="11963">
                  <c:v>95.703999999995077</c:v>
                </c:pt>
                <c:pt idx="11964">
                  <c:v>95.711999999995072</c:v>
                </c:pt>
                <c:pt idx="11965">
                  <c:v>95.719999999995068</c:v>
                </c:pt>
                <c:pt idx="11966">
                  <c:v>95.727999999995049</c:v>
                </c:pt>
                <c:pt idx="11967">
                  <c:v>95.735999999995045</c:v>
                </c:pt>
                <c:pt idx="11968">
                  <c:v>95.74399999999504</c:v>
                </c:pt>
                <c:pt idx="11969">
                  <c:v>95.751999999995036</c:v>
                </c:pt>
                <c:pt idx="11970">
                  <c:v>95.759999999995031</c:v>
                </c:pt>
                <c:pt idx="11971">
                  <c:v>95.767999999995041</c:v>
                </c:pt>
                <c:pt idx="11972">
                  <c:v>95.775999999995022</c:v>
                </c:pt>
                <c:pt idx="11973">
                  <c:v>95.783999999995018</c:v>
                </c:pt>
                <c:pt idx="11974">
                  <c:v>95.791999999995014</c:v>
                </c:pt>
                <c:pt idx="11975">
                  <c:v>95.799999999994995</c:v>
                </c:pt>
                <c:pt idx="11976">
                  <c:v>95.807999999994991</c:v>
                </c:pt>
                <c:pt idx="11977">
                  <c:v>95.815999999994986</c:v>
                </c:pt>
                <c:pt idx="11978">
                  <c:v>95.823999999994982</c:v>
                </c:pt>
                <c:pt idx="11979">
                  <c:v>95.831999999994977</c:v>
                </c:pt>
                <c:pt idx="11980">
                  <c:v>95.839999999994973</c:v>
                </c:pt>
                <c:pt idx="11981">
                  <c:v>95.847999999994983</c:v>
                </c:pt>
                <c:pt idx="11982">
                  <c:v>95.85599999999495</c:v>
                </c:pt>
                <c:pt idx="11983">
                  <c:v>95.863999999994974</c:v>
                </c:pt>
                <c:pt idx="11984">
                  <c:v>95.871999999994955</c:v>
                </c:pt>
                <c:pt idx="11985">
                  <c:v>95.879999999994951</c:v>
                </c:pt>
                <c:pt idx="11986">
                  <c:v>95.887999999994946</c:v>
                </c:pt>
                <c:pt idx="11987">
                  <c:v>95.895999999994942</c:v>
                </c:pt>
                <c:pt idx="11988">
                  <c:v>95.903999999994937</c:v>
                </c:pt>
                <c:pt idx="11989">
                  <c:v>95.911999999994947</c:v>
                </c:pt>
                <c:pt idx="11990">
                  <c:v>95.919999999994943</c:v>
                </c:pt>
                <c:pt idx="11991">
                  <c:v>95.927999999994924</c:v>
                </c:pt>
                <c:pt idx="11992">
                  <c:v>95.93599999999492</c:v>
                </c:pt>
                <c:pt idx="11993">
                  <c:v>95.943999999994929</c:v>
                </c:pt>
                <c:pt idx="11994">
                  <c:v>95.951999999994925</c:v>
                </c:pt>
                <c:pt idx="11995">
                  <c:v>95.959999999994906</c:v>
                </c:pt>
                <c:pt idx="11996">
                  <c:v>95.967999999994916</c:v>
                </c:pt>
                <c:pt idx="11997">
                  <c:v>95.975999999994883</c:v>
                </c:pt>
                <c:pt idx="11998">
                  <c:v>95.983999999994893</c:v>
                </c:pt>
                <c:pt idx="11999">
                  <c:v>95.991999999994917</c:v>
                </c:pt>
                <c:pt idx="12000">
                  <c:v>95.999999999994898</c:v>
                </c:pt>
                <c:pt idx="12001">
                  <c:v>96.007999999994894</c:v>
                </c:pt>
                <c:pt idx="12002">
                  <c:v>96.015999999994875</c:v>
                </c:pt>
                <c:pt idx="12003">
                  <c:v>96.023999999994871</c:v>
                </c:pt>
                <c:pt idx="12004">
                  <c:v>96.031999999994866</c:v>
                </c:pt>
                <c:pt idx="12005">
                  <c:v>96.039999999994862</c:v>
                </c:pt>
                <c:pt idx="12006">
                  <c:v>96.047999999994872</c:v>
                </c:pt>
                <c:pt idx="12007">
                  <c:v>96.055999999994853</c:v>
                </c:pt>
                <c:pt idx="12008">
                  <c:v>96.063999999994863</c:v>
                </c:pt>
                <c:pt idx="12009">
                  <c:v>96.071999999994844</c:v>
                </c:pt>
                <c:pt idx="12010">
                  <c:v>96.07999999999484</c:v>
                </c:pt>
                <c:pt idx="12011">
                  <c:v>96.087999999994835</c:v>
                </c:pt>
                <c:pt idx="12012">
                  <c:v>96.095999999994831</c:v>
                </c:pt>
                <c:pt idx="12013">
                  <c:v>96.103999999994812</c:v>
                </c:pt>
                <c:pt idx="12014">
                  <c:v>96.111999999994822</c:v>
                </c:pt>
                <c:pt idx="12015">
                  <c:v>96.119999999994832</c:v>
                </c:pt>
                <c:pt idx="12016">
                  <c:v>96.127999999994813</c:v>
                </c:pt>
                <c:pt idx="12017">
                  <c:v>96.135999999994809</c:v>
                </c:pt>
                <c:pt idx="12018">
                  <c:v>96.143999999994804</c:v>
                </c:pt>
                <c:pt idx="12019">
                  <c:v>96.1519999999948</c:v>
                </c:pt>
                <c:pt idx="12020">
                  <c:v>96.159999999994781</c:v>
                </c:pt>
                <c:pt idx="12021">
                  <c:v>96.167999999994791</c:v>
                </c:pt>
                <c:pt idx="12022">
                  <c:v>96.175999999994772</c:v>
                </c:pt>
                <c:pt idx="12023">
                  <c:v>96.183999999994782</c:v>
                </c:pt>
                <c:pt idx="12024">
                  <c:v>96.191999999994792</c:v>
                </c:pt>
                <c:pt idx="12025">
                  <c:v>96.199999999994773</c:v>
                </c:pt>
                <c:pt idx="12026">
                  <c:v>96.207999999994783</c:v>
                </c:pt>
                <c:pt idx="12027">
                  <c:v>96.215999999994764</c:v>
                </c:pt>
                <c:pt idx="12028">
                  <c:v>96.22399999999476</c:v>
                </c:pt>
                <c:pt idx="12029">
                  <c:v>96.23199999999477</c:v>
                </c:pt>
                <c:pt idx="12030">
                  <c:v>96.239999999994765</c:v>
                </c:pt>
                <c:pt idx="12031">
                  <c:v>96.247999999994761</c:v>
                </c:pt>
                <c:pt idx="12032">
                  <c:v>96.255999999994742</c:v>
                </c:pt>
                <c:pt idx="12033">
                  <c:v>96.263999999994752</c:v>
                </c:pt>
                <c:pt idx="12034">
                  <c:v>96.271999999994733</c:v>
                </c:pt>
                <c:pt idx="12035">
                  <c:v>96.279999999994729</c:v>
                </c:pt>
                <c:pt idx="12036">
                  <c:v>96.287999999994724</c:v>
                </c:pt>
                <c:pt idx="12037">
                  <c:v>96.29599999999472</c:v>
                </c:pt>
                <c:pt idx="12038">
                  <c:v>96.303999999994716</c:v>
                </c:pt>
                <c:pt idx="12039">
                  <c:v>96.311999999994725</c:v>
                </c:pt>
                <c:pt idx="12040">
                  <c:v>96.319999999994707</c:v>
                </c:pt>
                <c:pt idx="12041">
                  <c:v>96.327999999994702</c:v>
                </c:pt>
                <c:pt idx="12042">
                  <c:v>96.335999999994698</c:v>
                </c:pt>
                <c:pt idx="12043">
                  <c:v>96.343999999994693</c:v>
                </c:pt>
                <c:pt idx="12044">
                  <c:v>96.351999999994703</c:v>
                </c:pt>
                <c:pt idx="12045">
                  <c:v>96.359999999994685</c:v>
                </c:pt>
                <c:pt idx="12046">
                  <c:v>96.367999999994694</c:v>
                </c:pt>
                <c:pt idx="12047">
                  <c:v>96.375999999994661</c:v>
                </c:pt>
                <c:pt idx="12048">
                  <c:v>96.383999999994671</c:v>
                </c:pt>
                <c:pt idx="12049">
                  <c:v>96.391999999994667</c:v>
                </c:pt>
                <c:pt idx="12050">
                  <c:v>96.399999999994662</c:v>
                </c:pt>
                <c:pt idx="12051">
                  <c:v>96.407999999994686</c:v>
                </c:pt>
                <c:pt idx="12052">
                  <c:v>96.415999999994668</c:v>
                </c:pt>
                <c:pt idx="12053">
                  <c:v>96.423999999994663</c:v>
                </c:pt>
                <c:pt idx="12054">
                  <c:v>96.431999999994659</c:v>
                </c:pt>
                <c:pt idx="12055">
                  <c:v>96.439999999994654</c:v>
                </c:pt>
                <c:pt idx="12056">
                  <c:v>96.44799999999465</c:v>
                </c:pt>
                <c:pt idx="12057">
                  <c:v>96.455999999994631</c:v>
                </c:pt>
                <c:pt idx="12058">
                  <c:v>96.463999999994627</c:v>
                </c:pt>
                <c:pt idx="12059">
                  <c:v>96.471999999994622</c:v>
                </c:pt>
                <c:pt idx="12060">
                  <c:v>96.479999999994632</c:v>
                </c:pt>
                <c:pt idx="12061">
                  <c:v>96.487999999994628</c:v>
                </c:pt>
                <c:pt idx="12062">
                  <c:v>96.495999999994623</c:v>
                </c:pt>
                <c:pt idx="12063">
                  <c:v>96.503999999994605</c:v>
                </c:pt>
                <c:pt idx="12064">
                  <c:v>96.511999999994615</c:v>
                </c:pt>
                <c:pt idx="12065">
                  <c:v>96.519999999994596</c:v>
                </c:pt>
                <c:pt idx="12066">
                  <c:v>96.527999999994591</c:v>
                </c:pt>
                <c:pt idx="12067">
                  <c:v>96.535999999994587</c:v>
                </c:pt>
                <c:pt idx="12068">
                  <c:v>96.543999999994597</c:v>
                </c:pt>
                <c:pt idx="12069">
                  <c:v>96.551999999994592</c:v>
                </c:pt>
                <c:pt idx="12070">
                  <c:v>96.559999999994574</c:v>
                </c:pt>
                <c:pt idx="12071">
                  <c:v>96.567999999994584</c:v>
                </c:pt>
                <c:pt idx="12072">
                  <c:v>96.575999999994551</c:v>
                </c:pt>
                <c:pt idx="12073">
                  <c:v>96.58399999999456</c:v>
                </c:pt>
                <c:pt idx="12074">
                  <c:v>96.59199999999457</c:v>
                </c:pt>
                <c:pt idx="12075">
                  <c:v>96.599999999994566</c:v>
                </c:pt>
                <c:pt idx="12076">
                  <c:v>96.607999999994547</c:v>
                </c:pt>
                <c:pt idx="12077">
                  <c:v>96.615999999994543</c:v>
                </c:pt>
                <c:pt idx="12078">
                  <c:v>96.623999999994538</c:v>
                </c:pt>
                <c:pt idx="12079">
                  <c:v>96.631999999994534</c:v>
                </c:pt>
                <c:pt idx="12080">
                  <c:v>96.639999999994529</c:v>
                </c:pt>
                <c:pt idx="12081">
                  <c:v>96.647999999994525</c:v>
                </c:pt>
                <c:pt idx="12082">
                  <c:v>96.655999999994506</c:v>
                </c:pt>
                <c:pt idx="12083">
                  <c:v>96.663999999994516</c:v>
                </c:pt>
                <c:pt idx="12084">
                  <c:v>96.671999999994512</c:v>
                </c:pt>
                <c:pt idx="12085">
                  <c:v>96.679999999994493</c:v>
                </c:pt>
                <c:pt idx="12086">
                  <c:v>96.687999999994503</c:v>
                </c:pt>
                <c:pt idx="12087">
                  <c:v>96.695999999994498</c:v>
                </c:pt>
                <c:pt idx="12088">
                  <c:v>96.703999999994494</c:v>
                </c:pt>
                <c:pt idx="12089">
                  <c:v>96.711999999994518</c:v>
                </c:pt>
                <c:pt idx="12090">
                  <c:v>96.719999999994499</c:v>
                </c:pt>
                <c:pt idx="12091">
                  <c:v>96.727999999994495</c:v>
                </c:pt>
                <c:pt idx="12092">
                  <c:v>96.735999999994476</c:v>
                </c:pt>
                <c:pt idx="12093">
                  <c:v>96.743999999994486</c:v>
                </c:pt>
                <c:pt idx="12094">
                  <c:v>96.751999999994467</c:v>
                </c:pt>
                <c:pt idx="12095">
                  <c:v>96.759999999994463</c:v>
                </c:pt>
                <c:pt idx="12096">
                  <c:v>96.767999999994487</c:v>
                </c:pt>
                <c:pt idx="12097">
                  <c:v>96.775999999994454</c:v>
                </c:pt>
                <c:pt idx="12098">
                  <c:v>96.783999999994464</c:v>
                </c:pt>
                <c:pt idx="12099">
                  <c:v>96.791999999994459</c:v>
                </c:pt>
                <c:pt idx="12100">
                  <c:v>96.799999999994455</c:v>
                </c:pt>
                <c:pt idx="12101">
                  <c:v>96.807999999994436</c:v>
                </c:pt>
                <c:pt idx="12102">
                  <c:v>96.815999999994432</c:v>
                </c:pt>
                <c:pt idx="12103">
                  <c:v>96.823999999994413</c:v>
                </c:pt>
                <c:pt idx="12104">
                  <c:v>96.831999999994423</c:v>
                </c:pt>
                <c:pt idx="12105">
                  <c:v>96.839999999994433</c:v>
                </c:pt>
                <c:pt idx="12106">
                  <c:v>96.847999999994428</c:v>
                </c:pt>
                <c:pt idx="12107">
                  <c:v>96.85599999999441</c:v>
                </c:pt>
                <c:pt idx="12108">
                  <c:v>96.863999999994405</c:v>
                </c:pt>
                <c:pt idx="12109">
                  <c:v>96.871999999994401</c:v>
                </c:pt>
                <c:pt idx="12110">
                  <c:v>96.879999999994382</c:v>
                </c:pt>
                <c:pt idx="12111">
                  <c:v>96.887999999994392</c:v>
                </c:pt>
                <c:pt idx="12112">
                  <c:v>96.895999999994373</c:v>
                </c:pt>
                <c:pt idx="12113">
                  <c:v>96.903999999994383</c:v>
                </c:pt>
                <c:pt idx="12114">
                  <c:v>96.911999999994379</c:v>
                </c:pt>
                <c:pt idx="12115">
                  <c:v>96.919999999994374</c:v>
                </c:pt>
                <c:pt idx="12116">
                  <c:v>96.92799999999437</c:v>
                </c:pt>
                <c:pt idx="12117">
                  <c:v>96.935999999994365</c:v>
                </c:pt>
                <c:pt idx="12118">
                  <c:v>96.943999999994361</c:v>
                </c:pt>
                <c:pt idx="12119">
                  <c:v>96.951999999994356</c:v>
                </c:pt>
                <c:pt idx="12120">
                  <c:v>96.959999999994352</c:v>
                </c:pt>
                <c:pt idx="12121">
                  <c:v>96.967999999994348</c:v>
                </c:pt>
                <c:pt idx="12122">
                  <c:v>96.975999999994329</c:v>
                </c:pt>
                <c:pt idx="12123">
                  <c:v>96.983999999994325</c:v>
                </c:pt>
                <c:pt idx="12124">
                  <c:v>96.991999999994334</c:v>
                </c:pt>
                <c:pt idx="12125">
                  <c:v>96.99999999999433</c:v>
                </c:pt>
                <c:pt idx="12126">
                  <c:v>97.007999999994325</c:v>
                </c:pt>
                <c:pt idx="12127">
                  <c:v>97.015999999994307</c:v>
                </c:pt>
                <c:pt idx="12128">
                  <c:v>97.023999999994302</c:v>
                </c:pt>
                <c:pt idx="12129">
                  <c:v>97.031999999994312</c:v>
                </c:pt>
                <c:pt idx="12130">
                  <c:v>97.039999999994293</c:v>
                </c:pt>
                <c:pt idx="12131">
                  <c:v>97.047999999994317</c:v>
                </c:pt>
                <c:pt idx="12132">
                  <c:v>97.055999999994285</c:v>
                </c:pt>
                <c:pt idx="12133">
                  <c:v>97.063999999994294</c:v>
                </c:pt>
                <c:pt idx="12134">
                  <c:v>97.071999999994276</c:v>
                </c:pt>
                <c:pt idx="12135">
                  <c:v>97.079999999994271</c:v>
                </c:pt>
                <c:pt idx="12136">
                  <c:v>97.087999999994267</c:v>
                </c:pt>
                <c:pt idx="12137">
                  <c:v>97.095999999994262</c:v>
                </c:pt>
                <c:pt idx="12138">
                  <c:v>97.103999999994272</c:v>
                </c:pt>
                <c:pt idx="12139">
                  <c:v>97.111999999994268</c:v>
                </c:pt>
                <c:pt idx="12140">
                  <c:v>97.119999999994263</c:v>
                </c:pt>
                <c:pt idx="12141">
                  <c:v>97.127999999994245</c:v>
                </c:pt>
                <c:pt idx="12142">
                  <c:v>97.13599999999424</c:v>
                </c:pt>
                <c:pt idx="12143">
                  <c:v>97.143999999994236</c:v>
                </c:pt>
                <c:pt idx="12144">
                  <c:v>97.151999999994231</c:v>
                </c:pt>
                <c:pt idx="12145">
                  <c:v>97.159999999994213</c:v>
                </c:pt>
                <c:pt idx="12146">
                  <c:v>97.167999999994223</c:v>
                </c:pt>
                <c:pt idx="12147">
                  <c:v>97.175999999994218</c:v>
                </c:pt>
                <c:pt idx="12148">
                  <c:v>97.183999999994214</c:v>
                </c:pt>
                <c:pt idx="12149">
                  <c:v>97.191999999994223</c:v>
                </c:pt>
                <c:pt idx="12150">
                  <c:v>97.199999999994205</c:v>
                </c:pt>
                <c:pt idx="12151">
                  <c:v>97.207999999994215</c:v>
                </c:pt>
                <c:pt idx="12152">
                  <c:v>97.215999999994196</c:v>
                </c:pt>
                <c:pt idx="12153">
                  <c:v>97.223999999994192</c:v>
                </c:pt>
                <c:pt idx="12154">
                  <c:v>97.231999999994201</c:v>
                </c:pt>
                <c:pt idx="12155">
                  <c:v>97.239999999994197</c:v>
                </c:pt>
                <c:pt idx="12156">
                  <c:v>97.247999999994207</c:v>
                </c:pt>
                <c:pt idx="12157">
                  <c:v>97.255999999994174</c:v>
                </c:pt>
                <c:pt idx="12158">
                  <c:v>97.263999999994184</c:v>
                </c:pt>
                <c:pt idx="12159">
                  <c:v>97.271999999994165</c:v>
                </c:pt>
                <c:pt idx="12160">
                  <c:v>97.27999999999416</c:v>
                </c:pt>
                <c:pt idx="12161">
                  <c:v>97.28799999999417</c:v>
                </c:pt>
                <c:pt idx="12162">
                  <c:v>97.295999999994166</c:v>
                </c:pt>
                <c:pt idx="12163">
                  <c:v>97.303999999994147</c:v>
                </c:pt>
                <c:pt idx="12164">
                  <c:v>97.311999999994157</c:v>
                </c:pt>
                <c:pt idx="12165">
                  <c:v>97.319999999994153</c:v>
                </c:pt>
                <c:pt idx="12166">
                  <c:v>97.327999999994134</c:v>
                </c:pt>
                <c:pt idx="12167">
                  <c:v>97.335999999994129</c:v>
                </c:pt>
                <c:pt idx="12168">
                  <c:v>97.343999999994125</c:v>
                </c:pt>
                <c:pt idx="12169">
                  <c:v>97.351999999994121</c:v>
                </c:pt>
                <c:pt idx="12170">
                  <c:v>97.359999999994116</c:v>
                </c:pt>
                <c:pt idx="12171">
                  <c:v>97.367999999994126</c:v>
                </c:pt>
                <c:pt idx="12172">
                  <c:v>97.375999999994093</c:v>
                </c:pt>
                <c:pt idx="12173">
                  <c:v>97.383999999994103</c:v>
                </c:pt>
                <c:pt idx="12174">
                  <c:v>97.391999999994113</c:v>
                </c:pt>
                <c:pt idx="12175">
                  <c:v>97.399999999994094</c:v>
                </c:pt>
                <c:pt idx="12176">
                  <c:v>97.407999999994104</c:v>
                </c:pt>
                <c:pt idx="12177">
                  <c:v>97.415999999994099</c:v>
                </c:pt>
                <c:pt idx="12178">
                  <c:v>97.423999999994095</c:v>
                </c:pt>
                <c:pt idx="12179">
                  <c:v>97.43199999999409</c:v>
                </c:pt>
                <c:pt idx="12180">
                  <c:v>97.439999999994086</c:v>
                </c:pt>
                <c:pt idx="12181">
                  <c:v>97.447999999994082</c:v>
                </c:pt>
                <c:pt idx="12182">
                  <c:v>97.455999999994063</c:v>
                </c:pt>
                <c:pt idx="12183">
                  <c:v>97.463999999994087</c:v>
                </c:pt>
                <c:pt idx="12184">
                  <c:v>97.471999999994068</c:v>
                </c:pt>
                <c:pt idx="12185">
                  <c:v>97.479999999994064</c:v>
                </c:pt>
                <c:pt idx="12186">
                  <c:v>97.487999999994059</c:v>
                </c:pt>
                <c:pt idx="12187">
                  <c:v>97.495999999994055</c:v>
                </c:pt>
                <c:pt idx="12188">
                  <c:v>97.503999999994036</c:v>
                </c:pt>
                <c:pt idx="12189">
                  <c:v>97.511999999994046</c:v>
                </c:pt>
                <c:pt idx="12190">
                  <c:v>97.519999999994027</c:v>
                </c:pt>
                <c:pt idx="12191">
                  <c:v>97.527999999994023</c:v>
                </c:pt>
                <c:pt idx="12192">
                  <c:v>97.535999999994033</c:v>
                </c:pt>
                <c:pt idx="12193">
                  <c:v>97.543999999994028</c:v>
                </c:pt>
                <c:pt idx="12194">
                  <c:v>97.551999999993996</c:v>
                </c:pt>
                <c:pt idx="12195">
                  <c:v>97.559999999993991</c:v>
                </c:pt>
                <c:pt idx="12196">
                  <c:v>97.567999999994001</c:v>
                </c:pt>
                <c:pt idx="12197">
                  <c:v>97.575999999993982</c:v>
                </c:pt>
                <c:pt idx="12198">
                  <c:v>97.583999999993992</c:v>
                </c:pt>
                <c:pt idx="12199">
                  <c:v>97.591999999993988</c:v>
                </c:pt>
                <c:pt idx="12200">
                  <c:v>97.599999999993983</c:v>
                </c:pt>
                <c:pt idx="12201">
                  <c:v>97.607999999993964</c:v>
                </c:pt>
                <c:pt idx="12202">
                  <c:v>97.61599999999396</c:v>
                </c:pt>
                <c:pt idx="12203">
                  <c:v>97.623999999993956</c:v>
                </c:pt>
                <c:pt idx="12204">
                  <c:v>97.631999999993965</c:v>
                </c:pt>
                <c:pt idx="12205">
                  <c:v>97.639999999993947</c:v>
                </c:pt>
                <c:pt idx="12206">
                  <c:v>97.647999999993957</c:v>
                </c:pt>
                <c:pt idx="12207">
                  <c:v>97.655999999993938</c:v>
                </c:pt>
                <c:pt idx="12208">
                  <c:v>97.663999999993933</c:v>
                </c:pt>
                <c:pt idx="12209">
                  <c:v>97.671999999993929</c:v>
                </c:pt>
                <c:pt idx="12210">
                  <c:v>97.67999999999391</c:v>
                </c:pt>
                <c:pt idx="12211">
                  <c:v>97.68799999999392</c:v>
                </c:pt>
                <c:pt idx="12212">
                  <c:v>97.695999999993916</c:v>
                </c:pt>
                <c:pt idx="12213">
                  <c:v>97.703999999993925</c:v>
                </c:pt>
                <c:pt idx="12214">
                  <c:v>97.711999999993921</c:v>
                </c:pt>
                <c:pt idx="12215">
                  <c:v>97.719999999993917</c:v>
                </c:pt>
                <c:pt idx="12216">
                  <c:v>97.727999999993912</c:v>
                </c:pt>
                <c:pt idx="12217">
                  <c:v>97.735999999993894</c:v>
                </c:pt>
                <c:pt idx="12218">
                  <c:v>97.743999999993918</c:v>
                </c:pt>
                <c:pt idx="12219">
                  <c:v>97.751999999993899</c:v>
                </c:pt>
                <c:pt idx="12220">
                  <c:v>97.759999999993894</c:v>
                </c:pt>
                <c:pt idx="12221">
                  <c:v>97.76799999999389</c:v>
                </c:pt>
                <c:pt idx="12222">
                  <c:v>97.775999999993871</c:v>
                </c:pt>
                <c:pt idx="12223">
                  <c:v>97.783999999993867</c:v>
                </c:pt>
                <c:pt idx="12224">
                  <c:v>97.791999999993877</c:v>
                </c:pt>
                <c:pt idx="12225">
                  <c:v>97.799999999993886</c:v>
                </c:pt>
                <c:pt idx="12226">
                  <c:v>97.807999999993868</c:v>
                </c:pt>
                <c:pt idx="12227">
                  <c:v>97.815999999993863</c:v>
                </c:pt>
                <c:pt idx="12228">
                  <c:v>97.823999999993845</c:v>
                </c:pt>
                <c:pt idx="12229">
                  <c:v>97.831999999993855</c:v>
                </c:pt>
                <c:pt idx="12230">
                  <c:v>97.839999999993836</c:v>
                </c:pt>
                <c:pt idx="12231">
                  <c:v>97.847999999993846</c:v>
                </c:pt>
                <c:pt idx="12232">
                  <c:v>97.855999999993813</c:v>
                </c:pt>
                <c:pt idx="12233">
                  <c:v>97.863999999993823</c:v>
                </c:pt>
                <c:pt idx="12234">
                  <c:v>97.871999999993832</c:v>
                </c:pt>
                <c:pt idx="12235">
                  <c:v>97.879999999993814</c:v>
                </c:pt>
                <c:pt idx="12236">
                  <c:v>97.887999999993824</c:v>
                </c:pt>
                <c:pt idx="12237">
                  <c:v>97.895999999993805</c:v>
                </c:pt>
                <c:pt idx="12238">
                  <c:v>97.903999999993815</c:v>
                </c:pt>
                <c:pt idx="12239">
                  <c:v>97.91199999999381</c:v>
                </c:pt>
                <c:pt idx="12240">
                  <c:v>97.919999999993806</c:v>
                </c:pt>
                <c:pt idx="12241">
                  <c:v>97.927999999993801</c:v>
                </c:pt>
                <c:pt idx="12242">
                  <c:v>97.935999999993797</c:v>
                </c:pt>
                <c:pt idx="12243">
                  <c:v>97.943999999993807</c:v>
                </c:pt>
                <c:pt idx="12244">
                  <c:v>97.951999999993788</c:v>
                </c:pt>
                <c:pt idx="12245">
                  <c:v>97.959999999993784</c:v>
                </c:pt>
                <c:pt idx="12246">
                  <c:v>97.967999999993779</c:v>
                </c:pt>
                <c:pt idx="12247">
                  <c:v>97.975999999993761</c:v>
                </c:pt>
                <c:pt idx="12248">
                  <c:v>97.98399999999377</c:v>
                </c:pt>
                <c:pt idx="12249">
                  <c:v>97.99199999999378</c:v>
                </c:pt>
                <c:pt idx="12250">
                  <c:v>97.999999999993761</c:v>
                </c:pt>
                <c:pt idx="12251">
                  <c:v>98.007999999993757</c:v>
                </c:pt>
                <c:pt idx="12252">
                  <c:v>98.015999999993753</c:v>
                </c:pt>
                <c:pt idx="12253">
                  <c:v>98.023999999993734</c:v>
                </c:pt>
                <c:pt idx="12254">
                  <c:v>98.031999999993744</c:v>
                </c:pt>
                <c:pt idx="12255">
                  <c:v>98.039999999993725</c:v>
                </c:pt>
                <c:pt idx="12256">
                  <c:v>98.047999999993735</c:v>
                </c:pt>
                <c:pt idx="12257">
                  <c:v>98.055999999993716</c:v>
                </c:pt>
                <c:pt idx="12258">
                  <c:v>98.063999999993726</c:v>
                </c:pt>
                <c:pt idx="12259">
                  <c:v>98.071999999993707</c:v>
                </c:pt>
                <c:pt idx="12260">
                  <c:v>98.079999999993703</c:v>
                </c:pt>
                <c:pt idx="12261">
                  <c:v>98.087999999993713</c:v>
                </c:pt>
                <c:pt idx="12262">
                  <c:v>98.095999999993694</c:v>
                </c:pt>
                <c:pt idx="12263">
                  <c:v>98.10399999999369</c:v>
                </c:pt>
                <c:pt idx="12264">
                  <c:v>98.111999999993699</c:v>
                </c:pt>
                <c:pt idx="12265">
                  <c:v>98.119999999993695</c:v>
                </c:pt>
                <c:pt idx="12266">
                  <c:v>98.127999999993676</c:v>
                </c:pt>
                <c:pt idx="12267">
                  <c:v>98.135999999993672</c:v>
                </c:pt>
                <c:pt idx="12268">
                  <c:v>98.143999999993667</c:v>
                </c:pt>
                <c:pt idx="12269">
                  <c:v>98.151999999993663</c:v>
                </c:pt>
                <c:pt idx="12270">
                  <c:v>98.159999999993673</c:v>
                </c:pt>
                <c:pt idx="12271">
                  <c:v>98.167999999993668</c:v>
                </c:pt>
                <c:pt idx="12272">
                  <c:v>98.17599999999365</c:v>
                </c:pt>
                <c:pt idx="12273">
                  <c:v>98.183999999993645</c:v>
                </c:pt>
                <c:pt idx="12274">
                  <c:v>98.191999999993655</c:v>
                </c:pt>
                <c:pt idx="12275">
                  <c:v>98.199999999993636</c:v>
                </c:pt>
                <c:pt idx="12276">
                  <c:v>98.207999999993646</c:v>
                </c:pt>
                <c:pt idx="12277">
                  <c:v>98.215999999993642</c:v>
                </c:pt>
                <c:pt idx="12278">
                  <c:v>98.223999999993623</c:v>
                </c:pt>
                <c:pt idx="12279">
                  <c:v>98.231999999993647</c:v>
                </c:pt>
                <c:pt idx="12280">
                  <c:v>98.239999999993628</c:v>
                </c:pt>
                <c:pt idx="12281">
                  <c:v>98.247999999993638</c:v>
                </c:pt>
                <c:pt idx="12282">
                  <c:v>98.255999999993605</c:v>
                </c:pt>
                <c:pt idx="12283">
                  <c:v>98.263999999993615</c:v>
                </c:pt>
                <c:pt idx="12284">
                  <c:v>98.271999999993596</c:v>
                </c:pt>
                <c:pt idx="12285">
                  <c:v>98.279999999993592</c:v>
                </c:pt>
                <c:pt idx="12286">
                  <c:v>98.287999999993616</c:v>
                </c:pt>
                <c:pt idx="12287">
                  <c:v>98.295999999993597</c:v>
                </c:pt>
                <c:pt idx="12288">
                  <c:v>98.303999999993593</c:v>
                </c:pt>
                <c:pt idx="12289">
                  <c:v>98.311999999993589</c:v>
                </c:pt>
                <c:pt idx="12290">
                  <c:v>98.319999999993584</c:v>
                </c:pt>
                <c:pt idx="12291">
                  <c:v>98.327999999993565</c:v>
                </c:pt>
                <c:pt idx="12292">
                  <c:v>98.335999999993561</c:v>
                </c:pt>
                <c:pt idx="12293">
                  <c:v>98.343999999993571</c:v>
                </c:pt>
                <c:pt idx="12294">
                  <c:v>98.351999999993566</c:v>
                </c:pt>
                <c:pt idx="12295">
                  <c:v>98.359999999993562</c:v>
                </c:pt>
                <c:pt idx="12296">
                  <c:v>98.367999999993557</c:v>
                </c:pt>
                <c:pt idx="12297">
                  <c:v>98.375999999993539</c:v>
                </c:pt>
                <c:pt idx="12298">
                  <c:v>98.383999999993534</c:v>
                </c:pt>
                <c:pt idx="12299">
                  <c:v>98.391999999993544</c:v>
                </c:pt>
                <c:pt idx="12300">
                  <c:v>98.399999999993526</c:v>
                </c:pt>
                <c:pt idx="12301">
                  <c:v>98.407999999993535</c:v>
                </c:pt>
                <c:pt idx="12302">
                  <c:v>98.415999999993531</c:v>
                </c:pt>
                <c:pt idx="12303">
                  <c:v>98.423999999993526</c:v>
                </c:pt>
                <c:pt idx="12304">
                  <c:v>98.431999999993536</c:v>
                </c:pt>
                <c:pt idx="12305">
                  <c:v>98.439999999993518</c:v>
                </c:pt>
                <c:pt idx="12306">
                  <c:v>98.447999999993527</c:v>
                </c:pt>
                <c:pt idx="12307">
                  <c:v>98.455999999993494</c:v>
                </c:pt>
                <c:pt idx="12308">
                  <c:v>98.463999999993504</c:v>
                </c:pt>
                <c:pt idx="12309">
                  <c:v>98.4719999999935</c:v>
                </c:pt>
                <c:pt idx="12310">
                  <c:v>98.479999999993495</c:v>
                </c:pt>
                <c:pt idx="12311">
                  <c:v>98.487999999993491</c:v>
                </c:pt>
                <c:pt idx="12312">
                  <c:v>98.495999999993487</c:v>
                </c:pt>
                <c:pt idx="12313">
                  <c:v>98.503999999993482</c:v>
                </c:pt>
                <c:pt idx="12314">
                  <c:v>98.511999999993478</c:v>
                </c:pt>
                <c:pt idx="12315">
                  <c:v>98.519999999993487</c:v>
                </c:pt>
                <c:pt idx="12316">
                  <c:v>98.527999999993469</c:v>
                </c:pt>
                <c:pt idx="12317">
                  <c:v>98.535999999993464</c:v>
                </c:pt>
                <c:pt idx="12318">
                  <c:v>98.54399999999346</c:v>
                </c:pt>
                <c:pt idx="12319">
                  <c:v>98.551999999993427</c:v>
                </c:pt>
                <c:pt idx="12320">
                  <c:v>98.559999999993423</c:v>
                </c:pt>
                <c:pt idx="12321">
                  <c:v>98.567999999993447</c:v>
                </c:pt>
                <c:pt idx="12322">
                  <c:v>98.575999999993414</c:v>
                </c:pt>
                <c:pt idx="12323">
                  <c:v>98.583999999993424</c:v>
                </c:pt>
                <c:pt idx="12324">
                  <c:v>98.591999999993419</c:v>
                </c:pt>
                <c:pt idx="12325">
                  <c:v>98.599999999993415</c:v>
                </c:pt>
                <c:pt idx="12326">
                  <c:v>98.607999999993396</c:v>
                </c:pt>
                <c:pt idx="12327">
                  <c:v>98.615999999993392</c:v>
                </c:pt>
                <c:pt idx="12328">
                  <c:v>98.623999999993387</c:v>
                </c:pt>
                <c:pt idx="12329">
                  <c:v>98.631999999993397</c:v>
                </c:pt>
                <c:pt idx="12330">
                  <c:v>98.639999999993393</c:v>
                </c:pt>
                <c:pt idx="12331">
                  <c:v>98.647999999993388</c:v>
                </c:pt>
                <c:pt idx="12332">
                  <c:v>98.655999999993369</c:v>
                </c:pt>
                <c:pt idx="12333">
                  <c:v>98.663999999993365</c:v>
                </c:pt>
                <c:pt idx="12334">
                  <c:v>98.671999999993361</c:v>
                </c:pt>
                <c:pt idx="12335">
                  <c:v>98.679999999993356</c:v>
                </c:pt>
                <c:pt idx="12336">
                  <c:v>98.687999999993366</c:v>
                </c:pt>
                <c:pt idx="12337">
                  <c:v>98.695999999993347</c:v>
                </c:pt>
                <c:pt idx="12338">
                  <c:v>98.703999999993357</c:v>
                </c:pt>
                <c:pt idx="12339">
                  <c:v>98.711999999993367</c:v>
                </c:pt>
                <c:pt idx="12340">
                  <c:v>98.719999999993348</c:v>
                </c:pt>
                <c:pt idx="12341">
                  <c:v>98.727999999993344</c:v>
                </c:pt>
                <c:pt idx="12342">
                  <c:v>98.735999999993325</c:v>
                </c:pt>
                <c:pt idx="12343">
                  <c:v>98.743999999993335</c:v>
                </c:pt>
                <c:pt idx="12344">
                  <c:v>98.75199999999333</c:v>
                </c:pt>
                <c:pt idx="12345">
                  <c:v>98.759999999993326</c:v>
                </c:pt>
                <c:pt idx="12346">
                  <c:v>98.767999999993322</c:v>
                </c:pt>
                <c:pt idx="12347">
                  <c:v>98.775999999993303</c:v>
                </c:pt>
                <c:pt idx="12348">
                  <c:v>98.783999999993313</c:v>
                </c:pt>
                <c:pt idx="12349">
                  <c:v>98.791999999993308</c:v>
                </c:pt>
                <c:pt idx="12350">
                  <c:v>98.799999999993304</c:v>
                </c:pt>
                <c:pt idx="12351">
                  <c:v>98.807999999993299</c:v>
                </c:pt>
                <c:pt idx="12352">
                  <c:v>98.815999999993295</c:v>
                </c:pt>
                <c:pt idx="12353">
                  <c:v>98.823999999993276</c:v>
                </c:pt>
                <c:pt idx="12354">
                  <c:v>98.831999999993286</c:v>
                </c:pt>
                <c:pt idx="12355">
                  <c:v>98.839999999993267</c:v>
                </c:pt>
                <c:pt idx="12356">
                  <c:v>98.847999999993277</c:v>
                </c:pt>
                <c:pt idx="12357">
                  <c:v>98.855999999993273</c:v>
                </c:pt>
                <c:pt idx="12358">
                  <c:v>98.863999999993268</c:v>
                </c:pt>
                <c:pt idx="12359">
                  <c:v>98.871999999993264</c:v>
                </c:pt>
                <c:pt idx="12360">
                  <c:v>98.879999999993245</c:v>
                </c:pt>
                <c:pt idx="12361">
                  <c:v>98.887999999993255</c:v>
                </c:pt>
                <c:pt idx="12362">
                  <c:v>98.895999999993236</c:v>
                </c:pt>
                <c:pt idx="12363">
                  <c:v>98.903999999993246</c:v>
                </c:pt>
                <c:pt idx="12364">
                  <c:v>98.911999999993256</c:v>
                </c:pt>
                <c:pt idx="12365">
                  <c:v>98.919999999993237</c:v>
                </c:pt>
                <c:pt idx="12366">
                  <c:v>98.927999999993247</c:v>
                </c:pt>
                <c:pt idx="12367">
                  <c:v>98.935999999993228</c:v>
                </c:pt>
                <c:pt idx="12368">
                  <c:v>98.943999999993238</c:v>
                </c:pt>
                <c:pt idx="12369">
                  <c:v>98.95199999999322</c:v>
                </c:pt>
                <c:pt idx="12370">
                  <c:v>98.959999999993215</c:v>
                </c:pt>
                <c:pt idx="12371">
                  <c:v>98.967999999993211</c:v>
                </c:pt>
                <c:pt idx="12372">
                  <c:v>98.975999999993192</c:v>
                </c:pt>
                <c:pt idx="12373">
                  <c:v>98.983999999993216</c:v>
                </c:pt>
                <c:pt idx="12374">
                  <c:v>98.991999999993212</c:v>
                </c:pt>
                <c:pt idx="12375">
                  <c:v>98.999999999993207</c:v>
                </c:pt>
                <c:pt idx="12376">
                  <c:v>99.007999999993189</c:v>
                </c:pt>
                <c:pt idx="12377">
                  <c:v>99.015999999993184</c:v>
                </c:pt>
                <c:pt idx="12378">
                  <c:v>99.023999999993165</c:v>
                </c:pt>
                <c:pt idx="12379">
                  <c:v>99.031999999993175</c:v>
                </c:pt>
                <c:pt idx="12380">
                  <c:v>99.039999999993171</c:v>
                </c:pt>
                <c:pt idx="12381">
                  <c:v>99.047999999993181</c:v>
                </c:pt>
                <c:pt idx="12382">
                  <c:v>99.055999999993162</c:v>
                </c:pt>
                <c:pt idx="12383">
                  <c:v>99.063999999993158</c:v>
                </c:pt>
                <c:pt idx="12384">
                  <c:v>99.071999999993153</c:v>
                </c:pt>
                <c:pt idx="12385">
                  <c:v>99.079999999993134</c:v>
                </c:pt>
                <c:pt idx="12386">
                  <c:v>99.087999999993144</c:v>
                </c:pt>
                <c:pt idx="12387">
                  <c:v>99.095999999993126</c:v>
                </c:pt>
                <c:pt idx="12388">
                  <c:v>99.103999999993121</c:v>
                </c:pt>
                <c:pt idx="12389">
                  <c:v>99.111999999993131</c:v>
                </c:pt>
                <c:pt idx="12390">
                  <c:v>99.119999999993126</c:v>
                </c:pt>
                <c:pt idx="12391">
                  <c:v>99.127999999993122</c:v>
                </c:pt>
                <c:pt idx="12392">
                  <c:v>99.135999999993103</c:v>
                </c:pt>
                <c:pt idx="12393">
                  <c:v>99.143999999993113</c:v>
                </c:pt>
                <c:pt idx="12394">
                  <c:v>99.151999999993095</c:v>
                </c:pt>
                <c:pt idx="12395">
                  <c:v>99.15999999999309</c:v>
                </c:pt>
                <c:pt idx="12396">
                  <c:v>99.1679999999931</c:v>
                </c:pt>
                <c:pt idx="12397">
                  <c:v>99.175999999993081</c:v>
                </c:pt>
                <c:pt idx="12398">
                  <c:v>99.183999999993077</c:v>
                </c:pt>
                <c:pt idx="12399">
                  <c:v>99.191999999993087</c:v>
                </c:pt>
                <c:pt idx="12400">
                  <c:v>99.199999999993082</c:v>
                </c:pt>
                <c:pt idx="12401">
                  <c:v>99.207999999993078</c:v>
                </c:pt>
                <c:pt idx="12402">
                  <c:v>99.215999999993087</c:v>
                </c:pt>
                <c:pt idx="12403">
                  <c:v>99.223999999993069</c:v>
                </c:pt>
                <c:pt idx="12404">
                  <c:v>99.231999999993079</c:v>
                </c:pt>
                <c:pt idx="12405">
                  <c:v>99.23999999999306</c:v>
                </c:pt>
                <c:pt idx="12406">
                  <c:v>99.24799999999307</c:v>
                </c:pt>
                <c:pt idx="12407">
                  <c:v>99.255999999993037</c:v>
                </c:pt>
                <c:pt idx="12408">
                  <c:v>99.263999999993047</c:v>
                </c:pt>
                <c:pt idx="12409">
                  <c:v>99.271999999993042</c:v>
                </c:pt>
                <c:pt idx="12410">
                  <c:v>99.279999999993024</c:v>
                </c:pt>
                <c:pt idx="12411">
                  <c:v>99.287999999993048</c:v>
                </c:pt>
                <c:pt idx="12412">
                  <c:v>99.295999999993029</c:v>
                </c:pt>
                <c:pt idx="12413">
                  <c:v>99.303999999993025</c:v>
                </c:pt>
                <c:pt idx="12414">
                  <c:v>99.31199999999302</c:v>
                </c:pt>
                <c:pt idx="12415">
                  <c:v>99.319999999993016</c:v>
                </c:pt>
                <c:pt idx="12416">
                  <c:v>99.327999999992997</c:v>
                </c:pt>
                <c:pt idx="12417">
                  <c:v>99.335999999992993</c:v>
                </c:pt>
                <c:pt idx="12418">
                  <c:v>99.343999999993017</c:v>
                </c:pt>
                <c:pt idx="12419">
                  <c:v>99.351999999992998</c:v>
                </c:pt>
                <c:pt idx="12420">
                  <c:v>99.359999999992993</c:v>
                </c:pt>
                <c:pt idx="12421">
                  <c:v>99.367999999992989</c:v>
                </c:pt>
                <c:pt idx="12422">
                  <c:v>99.37599999999297</c:v>
                </c:pt>
                <c:pt idx="12423">
                  <c:v>99.383999999992966</c:v>
                </c:pt>
                <c:pt idx="12424">
                  <c:v>99.391999999992976</c:v>
                </c:pt>
                <c:pt idx="12425">
                  <c:v>99.399999999992971</c:v>
                </c:pt>
                <c:pt idx="12426">
                  <c:v>99.407999999992981</c:v>
                </c:pt>
                <c:pt idx="12427">
                  <c:v>99.415999999992977</c:v>
                </c:pt>
                <c:pt idx="12428">
                  <c:v>99.423999999992958</c:v>
                </c:pt>
                <c:pt idx="12429">
                  <c:v>99.431999999992968</c:v>
                </c:pt>
                <c:pt idx="12430">
                  <c:v>99.439999999992949</c:v>
                </c:pt>
                <c:pt idx="12431">
                  <c:v>99.447999999992945</c:v>
                </c:pt>
                <c:pt idx="12432">
                  <c:v>99.455999999992926</c:v>
                </c:pt>
                <c:pt idx="12433">
                  <c:v>99.463999999992922</c:v>
                </c:pt>
                <c:pt idx="12434">
                  <c:v>99.471999999992917</c:v>
                </c:pt>
                <c:pt idx="12435">
                  <c:v>99.479999999992913</c:v>
                </c:pt>
                <c:pt idx="12436">
                  <c:v>99.487999999992908</c:v>
                </c:pt>
                <c:pt idx="12437">
                  <c:v>99.495999999992904</c:v>
                </c:pt>
                <c:pt idx="12438">
                  <c:v>99.503999999992899</c:v>
                </c:pt>
                <c:pt idx="12439">
                  <c:v>99.511999999992909</c:v>
                </c:pt>
                <c:pt idx="12440">
                  <c:v>99.519999999992891</c:v>
                </c:pt>
                <c:pt idx="12441">
                  <c:v>99.527999999992886</c:v>
                </c:pt>
                <c:pt idx="12442">
                  <c:v>99.535999999992882</c:v>
                </c:pt>
                <c:pt idx="12443">
                  <c:v>99.543999999992877</c:v>
                </c:pt>
                <c:pt idx="12444">
                  <c:v>99.551999999992887</c:v>
                </c:pt>
                <c:pt idx="12445">
                  <c:v>99.559999999992868</c:v>
                </c:pt>
                <c:pt idx="12446">
                  <c:v>99.567999999992878</c:v>
                </c:pt>
                <c:pt idx="12447">
                  <c:v>99.575999999992845</c:v>
                </c:pt>
                <c:pt idx="12448">
                  <c:v>99.583999999992855</c:v>
                </c:pt>
                <c:pt idx="12449">
                  <c:v>99.591999999992851</c:v>
                </c:pt>
                <c:pt idx="12450">
                  <c:v>99.599999999992846</c:v>
                </c:pt>
                <c:pt idx="12451">
                  <c:v>99.607999999992842</c:v>
                </c:pt>
                <c:pt idx="12452">
                  <c:v>99.615999999992823</c:v>
                </c:pt>
                <c:pt idx="12453">
                  <c:v>99.623999999992833</c:v>
                </c:pt>
                <c:pt idx="12454">
                  <c:v>99.631999999992829</c:v>
                </c:pt>
                <c:pt idx="12455">
                  <c:v>99.639999999992824</c:v>
                </c:pt>
                <c:pt idx="12456">
                  <c:v>99.64799999999282</c:v>
                </c:pt>
                <c:pt idx="12457">
                  <c:v>99.655999999992801</c:v>
                </c:pt>
                <c:pt idx="12458">
                  <c:v>99.663999999992797</c:v>
                </c:pt>
                <c:pt idx="12459">
                  <c:v>99.671999999992792</c:v>
                </c:pt>
                <c:pt idx="12460">
                  <c:v>99.679999999992802</c:v>
                </c:pt>
                <c:pt idx="12461">
                  <c:v>99.687999999992797</c:v>
                </c:pt>
                <c:pt idx="12462">
                  <c:v>99.695999999992793</c:v>
                </c:pt>
                <c:pt idx="12463">
                  <c:v>99.703999999992789</c:v>
                </c:pt>
                <c:pt idx="12464">
                  <c:v>99.711999999992798</c:v>
                </c:pt>
                <c:pt idx="12465">
                  <c:v>99.71999999999278</c:v>
                </c:pt>
                <c:pt idx="12466">
                  <c:v>99.727999999992775</c:v>
                </c:pt>
                <c:pt idx="12467">
                  <c:v>99.735999999992771</c:v>
                </c:pt>
                <c:pt idx="12468">
                  <c:v>99.743999999992781</c:v>
                </c:pt>
                <c:pt idx="12469">
                  <c:v>99.751999999992776</c:v>
                </c:pt>
                <c:pt idx="12470">
                  <c:v>99.759999999992758</c:v>
                </c:pt>
                <c:pt idx="12471">
                  <c:v>99.767999999992767</c:v>
                </c:pt>
                <c:pt idx="12472">
                  <c:v>99.775999999992735</c:v>
                </c:pt>
                <c:pt idx="12473">
                  <c:v>99.783999999992744</c:v>
                </c:pt>
                <c:pt idx="12474">
                  <c:v>99.79199999999274</c:v>
                </c:pt>
                <c:pt idx="12475">
                  <c:v>99.799999999992735</c:v>
                </c:pt>
                <c:pt idx="12476">
                  <c:v>99.807999999992731</c:v>
                </c:pt>
                <c:pt idx="12477">
                  <c:v>99.815999999992727</c:v>
                </c:pt>
                <c:pt idx="12478">
                  <c:v>99.823999999992722</c:v>
                </c:pt>
                <c:pt idx="12479">
                  <c:v>99.831999999992718</c:v>
                </c:pt>
                <c:pt idx="12480">
                  <c:v>99.839999999992713</c:v>
                </c:pt>
                <c:pt idx="12481">
                  <c:v>99.847999999992709</c:v>
                </c:pt>
                <c:pt idx="12482">
                  <c:v>99.85599999999269</c:v>
                </c:pt>
                <c:pt idx="12483">
                  <c:v>99.8639999999927</c:v>
                </c:pt>
                <c:pt idx="12484">
                  <c:v>99.871999999992696</c:v>
                </c:pt>
                <c:pt idx="12485">
                  <c:v>99.879999999992677</c:v>
                </c:pt>
                <c:pt idx="12486">
                  <c:v>99.887999999992687</c:v>
                </c:pt>
                <c:pt idx="12487">
                  <c:v>99.895999999992682</c:v>
                </c:pt>
                <c:pt idx="12488">
                  <c:v>99.903999999992678</c:v>
                </c:pt>
                <c:pt idx="12489">
                  <c:v>99.911999999992702</c:v>
                </c:pt>
                <c:pt idx="12490">
                  <c:v>99.919999999992683</c:v>
                </c:pt>
                <c:pt idx="12491">
                  <c:v>99.927999999992679</c:v>
                </c:pt>
                <c:pt idx="12492">
                  <c:v>99.93599999999266</c:v>
                </c:pt>
                <c:pt idx="12493">
                  <c:v>99.94399999999267</c:v>
                </c:pt>
                <c:pt idx="12494">
                  <c:v>99.951999999992651</c:v>
                </c:pt>
                <c:pt idx="12495">
                  <c:v>99.959999999992647</c:v>
                </c:pt>
                <c:pt idx="12496">
                  <c:v>99.967999999992657</c:v>
                </c:pt>
                <c:pt idx="12497">
                  <c:v>99.975999999992624</c:v>
                </c:pt>
                <c:pt idx="12498">
                  <c:v>99.983999999992648</c:v>
                </c:pt>
                <c:pt idx="12499">
                  <c:v>99.991999999992643</c:v>
                </c:pt>
                <c:pt idx="12500">
                  <c:v>99.999999999992639</c:v>
                </c:pt>
                <c:pt idx="12501">
                  <c:v>100.00799999999263</c:v>
                </c:pt>
                <c:pt idx="12502">
                  <c:v>100.01599999999262</c:v>
                </c:pt>
                <c:pt idx="12503">
                  <c:v>100.02399999999261</c:v>
                </c:pt>
                <c:pt idx="12504">
                  <c:v>100.03199999999261</c:v>
                </c:pt>
                <c:pt idx="12505">
                  <c:v>100.0399999999926</c:v>
                </c:pt>
                <c:pt idx="12506">
                  <c:v>100.04799999999261</c:v>
                </c:pt>
                <c:pt idx="12507">
                  <c:v>100.05599999999259</c:v>
                </c:pt>
                <c:pt idx="12508">
                  <c:v>100.06399999999259</c:v>
                </c:pt>
                <c:pt idx="12509">
                  <c:v>100.07199999999258</c:v>
                </c:pt>
                <c:pt idx="12510">
                  <c:v>100.07999999999258</c:v>
                </c:pt>
                <c:pt idx="12511">
                  <c:v>100.08799999999258</c:v>
                </c:pt>
                <c:pt idx="12512">
                  <c:v>100.09599999999257</c:v>
                </c:pt>
                <c:pt idx="12513">
                  <c:v>100.10399999999257</c:v>
                </c:pt>
                <c:pt idx="12514">
                  <c:v>100.11199999999258</c:v>
                </c:pt>
                <c:pt idx="12515">
                  <c:v>100.11999999999256</c:v>
                </c:pt>
                <c:pt idx="12516">
                  <c:v>100.12799999999255</c:v>
                </c:pt>
                <c:pt idx="12517">
                  <c:v>100.13599999999253</c:v>
                </c:pt>
                <c:pt idx="12518">
                  <c:v>100.14399999999254</c:v>
                </c:pt>
                <c:pt idx="12519">
                  <c:v>100.15199999999254</c:v>
                </c:pt>
                <c:pt idx="12520">
                  <c:v>100.15999999999252</c:v>
                </c:pt>
                <c:pt idx="12521">
                  <c:v>100.16799999999253</c:v>
                </c:pt>
                <c:pt idx="12522">
                  <c:v>100.17599999999251</c:v>
                </c:pt>
                <c:pt idx="12523">
                  <c:v>100.18399999999252</c:v>
                </c:pt>
                <c:pt idx="12524">
                  <c:v>100.19199999999252</c:v>
                </c:pt>
                <c:pt idx="12525">
                  <c:v>100.19999999999251</c:v>
                </c:pt>
                <c:pt idx="12526">
                  <c:v>100.20799999999252</c:v>
                </c:pt>
                <c:pt idx="12527">
                  <c:v>100.2159999999925</c:v>
                </c:pt>
                <c:pt idx="12528">
                  <c:v>100.2239999999925</c:v>
                </c:pt>
                <c:pt idx="12529">
                  <c:v>100.23199999999251</c:v>
                </c:pt>
                <c:pt idx="12530">
                  <c:v>100.23999999999251</c:v>
                </c:pt>
                <c:pt idx="12531">
                  <c:v>100.2479999999925</c:v>
                </c:pt>
                <c:pt idx="12532">
                  <c:v>100.25599999999248</c:v>
                </c:pt>
                <c:pt idx="12533">
                  <c:v>100.26399999999248</c:v>
                </c:pt>
                <c:pt idx="12534">
                  <c:v>100.27199999999247</c:v>
                </c:pt>
                <c:pt idx="12535">
                  <c:v>100.27999999999247</c:v>
                </c:pt>
                <c:pt idx="12536">
                  <c:v>100.28799999999248</c:v>
                </c:pt>
                <c:pt idx="12537">
                  <c:v>100.29599999999247</c:v>
                </c:pt>
                <c:pt idx="12538">
                  <c:v>100.30399999999246</c:v>
                </c:pt>
                <c:pt idx="12539">
                  <c:v>100.31199999999247</c:v>
                </c:pt>
                <c:pt idx="12540">
                  <c:v>100.31999999999245</c:v>
                </c:pt>
                <c:pt idx="12541">
                  <c:v>100.32799999999244</c:v>
                </c:pt>
                <c:pt idx="12542">
                  <c:v>100.33599999999242</c:v>
                </c:pt>
                <c:pt idx="12543">
                  <c:v>100.34399999999243</c:v>
                </c:pt>
                <c:pt idx="12544">
                  <c:v>100.35199999999243</c:v>
                </c:pt>
                <c:pt idx="12545">
                  <c:v>100.35999999999243</c:v>
                </c:pt>
                <c:pt idx="12546">
                  <c:v>100.36799999999243</c:v>
                </c:pt>
                <c:pt idx="12547">
                  <c:v>100.3759999999924</c:v>
                </c:pt>
                <c:pt idx="12548">
                  <c:v>100.38399999999241</c:v>
                </c:pt>
                <c:pt idx="12549">
                  <c:v>100.39199999999241</c:v>
                </c:pt>
                <c:pt idx="12550">
                  <c:v>100.3999999999924</c:v>
                </c:pt>
                <c:pt idx="12551">
                  <c:v>100.40799999999241</c:v>
                </c:pt>
                <c:pt idx="12552">
                  <c:v>100.41599999999241</c:v>
                </c:pt>
                <c:pt idx="12553">
                  <c:v>100.4239999999924</c:v>
                </c:pt>
                <c:pt idx="12554">
                  <c:v>100.4319999999924</c:v>
                </c:pt>
                <c:pt idx="12555">
                  <c:v>100.43999999999239</c:v>
                </c:pt>
                <c:pt idx="12556">
                  <c:v>100.44799999999239</c:v>
                </c:pt>
                <c:pt idx="12557">
                  <c:v>100.45599999999237</c:v>
                </c:pt>
                <c:pt idx="12558">
                  <c:v>100.46399999999238</c:v>
                </c:pt>
                <c:pt idx="12559">
                  <c:v>100.47199999999238</c:v>
                </c:pt>
                <c:pt idx="12560">
                  <c:v>100.47999999999236</c:v>
                </c:pt>
                <c:pt idx="12561">
                  <c:v>100.48799999999237</c:v>
                </c:pt>
                <c:pt idx="12562">
                  <c:v>100.49599999999236</c:v>
                </c:pt>
                <c:pt idx="12563">
                  <c:v>100.50399999999235</c:v>
                </c:pt>
                <c:pt idx="12564">
                  <c:v>100.51199999999236</c:v>
                </c:pt>
                <c:pt idx="12565">
                  <c:v>100.51999999999234</c:v>
                </c:pt>
                <c:pt idx="12566">
                  <c:v>100.52799999999233</c:v>
                </c:pt>
                <c:pt idx="12567">
                  <c:v>100.53599999999233</c:v>
                </c:pt>
                <c:pt idx="12568">
                  <c:v>100.54399999999234</c:v>
                </c:pt>
                <c:pt idx="12569">
                  <c:v>100.55199999999232</c:v>
                </c:pt>
                <c:pt idx="12570">
                  <c:v>100.55999999999231</c:v>
                </c:pt>
                <c:pt idx="12571">
                  <c:v>100.56799999999232</c:v>
                </c:pt>
                <c:pt idx="12572">
                  <c:v>100.57599999999229</c:v>
                </c:pt>
                <c:pt idx="12573">
                  <c:v>100.5839999999923</c:v>
                </c:pt>
                <c:pt idx="12574">
                  <c:v>100.59199999999231</c:v>
                </c:pt>
                <c:pt idx="12575">
                  <c:v>100.59999999999231</c:v>
                </c:pt>
                <c:pt idx="12576">
                  <c:v>100.60799999999229</c:v>
                </c:pt>
                <c:pt idx="12577">
                  <c:v>100.61599999999228</c:v>
                </c:pt>
                <c:pt idx="12578">
                  <c:v>100.62399999999226</c:v>
                </c:pt>
                <c:pt idx="12579">
                  <c:v>100.63199999999227</c:v>
                </c:pt>
                <c:pt idx="12580">
                  <c:v>100.63999999999227</c:v>
                </c:pt>
                <c:pt idx="12581">
                  <c:v>100.64799999999228</c:v>
                </c:pt>
                <c:pt idx="12582">
                  <c:v>100.65599999999226</c:v>
                </c:pt>
                <c:pt idx="12583">
                  <c:v>100.66399999999226</c:v>
                </c:pt>
                <c:pt idx="12584">
                  <c:v>100.67199999999225</c:v>
                </c:pt>
                <c:pt idx="12585">
                  <c:v>100.67999999999223</c:v>
                </c:pt>
                <c:pt idx="12586">
                  <c:v>100.68799999999224</c:v>
                </c:pt>
                <c:pt idx="12587">
                  <c:v>100.69599999999222</c:v>
                </c:pt>
                <c:pt idx="12588">
                  <c:v>100.70399999999223</c:v>
                </c:pt>
                <c:pt idx="12589">
                  <c:v>100.71199999999224</c:v>
                </c:pt>
                <c:pt idx="12590">
                  <c:v>100.71999999999224</c:v>
                </c:pt>
                <c:pt idx="12591">
                  <c:v>100.72799999999224</c:v>
                </c:pt>
                <c:pt idx="12592">
                  <c:v>100.73599999999222</c:v>
                </c:pt>
                <c:pt idx="12593">
                  <c:v>100.74399999999223</c:v>
                </c:pt>
                <c:pt idx="12594">
                  <c:v>100.75199999999221</c:v>
                </c:pt>
                <c:pt idx="12595">
                  <c:v>100.7599999999922</c:v>
                </c:pt>
                <c:pt idx="12596">
                  <c:v>100.76799999999221</c:v>
                </c:pt>
                <c:pt idx="12597">
                  <c:v>100.77599999999219</c:v>
                </c:pt>
                <c:pt idx="12598">
                  <c:v>100.7839999999922</c:v>
                </c:pt>
                <c:pt idx="12599">
                  <c:v>100.7919999999922</c:v>
                </c:pt>
                <c:pt idx="12600">
                  <c:v>100.7999999999922</c:v>
                </c:pt>
                <c:pt idx="12601">
                  <c:v>100.80799999999218</c:v>
                </c:pt>
                <c:pt idx="12602">
                  <c:v>100.81599999999217</c:v>
                </c:pt>
                <c:pt idx="12603">
                  <c:v>100.82399999999217</c:v>
                </c:pt>
                <c:pt idx="12604">
                  <c:v>100.83199999999218</c:v>
                </c:pt>
                <c:pt idx="12605">
                  <c:v>100.83999999999216</c:v>
                </c:pt>
                <c:pt idx="12606">
                  <c:v>100.84799999999217</c:v>
                </c:pt>
                <c:pt idx="12607">
                  <c:v>100.85599999999215</c:v>
                </c:pt>
                <c:pt idx="12608">
                  <c:v>100.86399999999215</c:v>
                </c:pt>
                <c:pt idx="12609">
                  <c:v>100.87199999999214</c:v>
                </c:pt>
                <c:pt idx="12610">
                  <c:v>100.87999999999212</c:v>
                </c:pt>
                <c:pt idx="12611">
                  <c:v>100.88799999999213</c:v>
                </c:pt>
                <c:pt idx="12612">
                  <c:v>100.89599999999213</c:v>
                </c:pt>
                <c:pt idx="12613">
                  <c:v>100.90399999999214</c:v>
                </c:pt>
                <c:pt idx="12614">
                  <c:v>100.91199999999213</c:v>
                </c:pt>
                <c:pt idx="12615">
                  <c:v>100.91999999999213</c:v>
                </c:pt>
                <c:pt idx="12616">
                  <c:v>100.92799999999212</c:v>
                </c:pt>
                <c:pt idx="12617">
                  <c:v>100.93599999999211</c:v>
                </c:pt>
                <c:pt idx="12618">
                  <c:v>100.94399999999212</c:v>
                </c:pt>
                <c:pt idx="12619">
                  <c:v>100.95199999999211</c:v>
                </c:pt>
                <c:pt idx="12620">
                  <c:v>100.95999999999211</c:v>
                </c:pt>
                <c:pt idx="12621">
                  <c:v>100.9679999999921</c:v>
                </c:pt>
                <c:pt idx="12622">
                  <c:v>100.97599999999208</c:v>
                </c:pt>
                <c:pt idx="12623">
                  <c:v>100.98399999999208</c:v>
                </c:pt>
                <c:pt idx="12624">
                  <c:v>100.99199999999209</c:v>
                </c:pt>
                <c:pt idx="12625">
                  <c:v>100.99999999999208</c:v>
                </c:pt>
                <c:pt idx="12626">
                  <c:v>101.00799999999208</c:v>
                </c:pt>
                <c:pt idx="12627">
                  <c:v>101.01599999999208</c:v>
                </c:pt>
                <c:pt idx="12628">
                  <c:v>101.02399999999206</c:v>
                </c:pt>
                <c:pt idx="12629">
                  <c:v>101.03199999999207</c:v>
                </c:pt>
                <c:pt idx="12630">
                  <c:v>101.03999999999205</c:v>
                </c:pt>
                <c:pt idx="12631">
                  <c:v>101.04799999999206</c:v>
                </c:pt>
                <c:pt idx="12632">
                  <c:v>101.05599999999204</c:v>
                </c:pt>
                <c:pt idx="12633">
                  <c:v>101.06399999999203</c:v>
                </c:pt>
                <c:pt idx="12634">
                  <c:v>101.07199999999203</c:v>
                </c:pt>
                <c:pt idx="12635">
                  <c:v>101.07999999999203</c:v>
                </c:pt>
                <c:pt idx="12636">
                  <c:v>101.08799999999204</c:v>
                </c:pt>
                <c:pt idx="12637">
                  <c:v>101.09599999999202</c:v>
                </c:pt>
                <c:pt idx="12638">
                  <c:v>101.10399999999201</c:v>
                </c:pt>
                <c:pt idx="12639">
                  <c:v>101.11199999999199</c:v>
                </c:pt>
                <c:pt idx="12640">
                  <c:v>101.11999999999199</c:v>
                </c:pt>
                <c:pt idx="12641">
                  <c:v>101.12799999999199</c:v>
                </c:pt>
                <c:pt idx="12642">
                  <c:v>101.13599999999198</c:v>
                </c:pt>
                <c:pt idx="12643">
                  <c:v>101.14399999999199</c:v>
                </c:pt>
                <c:pt idx="12644">
                  <c:v>101.15199999999197</c:v>
                </c:pt>
                <c:pt idx="12645">
                  <c:v>101.15999999999197</c:v>
                </c:pt>
                <c:pt idx="12646">
                  <c:v>101.16799999999196</c:v>
                </c:pt>
                <c:pt idx="12647">
                  <c:v>101.17599999999194</c:v>
                </c:pt>
                <c:pt idx="12648">
                  <c:v>101.18399999999195</c:v>
                </c:pt>
                <c:pt idx="12649">
                  <c:v>101.19199999999196</c:v>
                </c:pt>
                <c:pt idx="12650">
                  <c:v>101.19999999999196</c:v>
                </c:pt>
                <c:pt idx="12651">
                  <c:v>101.20799999999196</c:v>
                </c:pt>
                <c:pt idx="12652">
                  <c:v>101.21599999999195</c:v>
                </c:pt>
                <c:pt idx="12653">
                  <c:v>101.22399999999193</c:v>
                </c:pt>
                <c:pt idx="12654">
                  <c:v>101.23199999999194</c:v>
                </c:pt>
                <c:pt idx="12655">
                  <c:v>101.23999999999192</c:v>
                </c:pt>
                <c:pt idx="12656">
                  <c:v>101.24799999999193</c:v>
                </c:pt>
                <c:pt idx="12657">
                  <c:v>101.25599999999191</c:v>
                </c:pt>
                <c:pt idx="12658">
                  <c:v>101.26399999999192</c:v>
                </c:pt>
                <c:pt idx="12659">
                  <c:v>101.27199999999192</c:v>
                </c:pt>
                <c:pt idx="12660">
                  <c:v>101.2799999999919</c:v>
                </c:pt>
                <c:pt idx="12661">
                  <c:v>101.28799999999191</c:v>
                </c:pt>
                <c:pt idx="12662">
                  <c:v>101.29599999999189</c:v>
                </c:pt>
                <c:pt idx="12663">
                  <c:v>101.30399999999189</c:v>
                </c:pt>
                <c:pt idx="12664">
                  <c:v>101.3119999999919</c:v>
                </c:pt>
                <c:pt idx="12665">
                  <c:v>101.31999999999189</c:v>
                </c:pt>
                <c:pt idx="12666">
                  <c:v>101.32799999999187</c:v>
                </c:pt>
                <c:pt idx="12667">
                  <c:v>101.33599999999187</c:v>
                </c:pt>
                <c:pt idx="12668">
                  <c:v>101.34399999999188</c:v>
                </c:pt>
                <c:pt idx="12669">
                  <c:v>101.35199999999186</c:v>
                </c:pt>
                <c:pt idx="12670">
                  <c:v>101.35999999999186</c:v>
                </c:pt>
                <c:pt idx="12671">
                  <c:v>101.36799999999187</c:v>
                </c:pt>
                <c:pt idx="12672">
                  <c:v>101.37599999999185</c:v>
                </c:pt>
                <c:pt idx="12673">
                  <c:v>101.38399999999184</c:v>
                </c:pt>
                <c:pt idx="12674">
                  <c:v>101.39199999999185</c:v>
                </c:pt>
                <c:pt idx="12675">
                  <c:v>101.39999999999183</c:v>
                </c:pt>
                <c:pt idx="12676">
                  <c:v>101.40799999999184</c:v>
                </c:pt>
                <c:pt idx="12677">
                  <c:v>101.41599999999184</c:v>
                </c:pt>
                <c:pt idx="12678">
                  <c:v>101.42399999999182</c:v>
                </c:pt>
                <c:pt idx="12679">
                  <c:v>101.43199999999183</c:v>
                </c:pt>
                <c:pt idx="12680">
                  <c:v>101.43999999999183</c:v>
                </c:pt>
                <c:pt idx="12681">
                  <c:v>101.44799999999184</c:v>
                </c:pt>
                <c:pt idx="12682">
                  <c:v>101.4559999999918</c:v>
                </c:pt>
                <c:pt idx="12683">
                  <c:v>101.46399999999181</c:v>
                </c:pt>
                <c:pt idx="12684">
                  <c:v>101.47199999999179</c:v>
                </c:pt>
                <c:pt idx="12685">
                  <c:v>101.47999999999179</c:v>
                </c:pt>
                <c:pt idx="12686">
                  <c:v>101.4879999999918</c:v>
                </c:pt>
                <c:pt idx="12687">
                  <c:v>101.4959999999918</c:v>
                </c:pt>
                <c:pt idx="12688">
                  <c:v>101.50399999999179</c:v>
                </c:pt>
                <c:pt idx="12689">
                  <c:v>101.51199999999179</c:v>
                </c:pt>
                <c:pt idx="12690">
                  <c:v>101.51999999999178</c:v>
                </c:pt>
                <c:pt idx="12691">
                  <c:v>101.52799999999176</c:v>
                </c:pt>
                <c:pt idx="12692">
                  <c:v>101.53599999999176</c:v>
                </c:pt>
                <c:pt idx="12693">
                  <c:v>101.54399999999177</c:v>
                </c:pt>
                <c:pt idx="12694">
                  <c:v>101.55199999999176</c:v>
                </c:pt>
                <c:pt idx="12695">
                  <c:v>101.55999999999176</c:v>
                </c:pt>
                <c:pt idx="12696">
                  <c:v>101.56799999999176</c:v>
                </c:pt>
                <c:pt idx="12697">
                  <c:v>101.57599999999174</c:v>
                </c:pt>
                <c:pt idx="12698">
                  <c:v>101.58399999999173</c:v>
                </c:pt>
                <c:pt idx="12699">
                  <c:v>101.59199999999174</c:v>
                </c:pt>
                <c:pt idx="12700">
                  <c:v>101.59999999999172</c:v>
                </c:pt>
                <c:pt idx="12701">
                  <c:v>101.60799999999172</c:v>
                </c:pt>
                <c:pt idx="12702">
                  <c:v>101.61599999999171</c:v>
                </c:pt>
                <c:pt idx="12703">
                  <c:v>101.62399999999171</c:v>
                </c:pt>
                <c:pt idx="12704">
                  <c:v>101.63199999999172</c:v>
                </c:pt>
                <c:pt idx="12705">
                  <c:v>101.6399999999917</c:v>
                </c:pt>
                <c:pt idx="12706">
                  <c:v>101.64799999999171</c:v>
                </c:pt>
                <c:pt idx="12707">
                  <c:v>101.65599999999168</c:v>
                </c:pt>
                <c:pt idx="12708">
                  <c:v>101.66399999999169</c:v>
                </c:pt>
                <c:pt idx="12709">
                  <c:v>101.67199999999168</c:v>
                </c:pt>
                <c:pt idx="12710">
                  <c:v>101.67999999999168</c:v>
                </c:pt>
                <c:pt idx="12711">
                  <c:v>101.68799999999167</c:v>
                </c:pt>
                <c:pt idx="12712">
                  <c:v>101.69599999999167</c:v>
                </c:pt>
                <c:pt idx="12713">
                  <c:v>101.70399999999168</c:v>
                </c:pt>
                <c:pt idx="12714">
                  <c:v>101.71199999999168</c:v>
                </c:pt>
                <c:pt idx="12715">
                  <c:v>101.71999999999167</c:v>
                </c:pt>
                <c:pt idx="12716">
                  <c:v>101.72799999999167</c:v>
                </c:pt>
                <c:pt idx="12717">
                  <c:v>101.73599999999166</c:v>
                </c:pt>
                <c:pt idx="12718">
                  <c:v>101.74399999999166</c:v>
                </c:pt>
                <c:pt idx="12719">
                  <c:v>101.75199999999165</c:v>
                </c:pt>
                <c:pt idx="12720">
                  <c:v>101.75999999999163</c:v>
                </c:pt>
                <c:pt idx="12721">
                  <c:v>101.76799999999164</c:v>
                </c:pt>
                <c:pt idx="12722">
                  <c:v>101.77599999999163</c:v>
                </c:pt>
                <c:pt idx="12723">
                  <c:v>101.78399999999162</c:v>
                </c:pt>
                <c:pt idx="12724">
                  <c:v>101.79199999999163</c:v>
                </c:pt>
                <c:pt idx="12725">
                  <c:v>101.79999999999163</c:v>
                </c:pt>
                <c:pt idx="12726">
                  <c:v>101.80799999999162</c:v>
                </c:pt>
                <c:pt idx="12727">
                  <c:v>101.8159999999916</c:v>
                </c:pt>
                <c:pt idx="12728">
                  <c:v>101.8239999999916</c:v>
                </c:pt>
                <c:pt idx="12729">
                  <c:v>101.83199999999161</c:v>
                </c:pt>
                <c:pt idx="12730">
                  <c:v>101.83999999999159</c:v>
                </c:pt>
                <c:pt idx="12731">
                  <c:v>101.8479999999916</c:v>
                </c:pt>
                <c:pt idx="12732">
                  <c:v>101.85599999999158</c:v>
                </c:pt>
                <c:pt idx="12733">
                  <c:v>101.86399999999159</c:v>
                </c:pt>
                <c:pt idx="12734">
                  <c:v>101.87199999999157</c:v>
                </c:pt>
                <c:pt idx="12735">
                  <c:v>101.87999999999157</c:v>
                </c:pt>
                <c:pt idx="12736">
                  <c:v>101.88799999999156</c:v>
                </c:pt>
                <c:pt idx="12737">
                  <c:v>101.89599999999156</c:v>
                </c:pt>
                <c:pt idx="12738">
                  <c:v>101.90399999999157</c:v>
                </c:pt>
                <c:pt idx="12739">
                  <c:v>101.91199999999158</c:v>
                </c:pt>
                <c:pt idx="12740">
                  <c:v>101.91999999999157</c:v>
                </c:pt>
                <c:pt idx="12741">
                  <c:v>101.92799999999156</c:v>
                </c:pt>
                <c:pt idx="12742">
                  <c:v>101.93599999999155</c:v>
                </c:pt>
                <c:pt idx="12743">
                  <c:v>101.94399999999155</c:v>
                </c:pt>
                <c:pt idx="12744">
                  <c:v>101.95199999999154</c:v>
                </c:pt>
                <c:pt idx="12745">
                  <c:v>101.95999999999152</c:v>
                </c:pt>
                <c:pt idx="12746">
                  <c:v>101.96799999999153</c:v>
                </c:pt>
                <c:pt idx="12747">
                  <c:v>101.97599999999152</c:v>
                </c:pt>
                <c:pt idx="12748">
                  <c:v>101.98399999999152</c:v>
                </c:pt>
                <c:pt idx="12749">
                  <c:v>101.99199999999153</c:v>
                </c:pt>
                <c:pt idx="12750">
                  <c:v>101.99999999999152</c:v>
                </c:pt>
                <c:pt idx="12751">
                  <c:v>102.00799999999151</c:v>
                </c:pt>
                <c:pt idx="12752">
                  <c:v>102.01599999999149</c:v>
                </c:pt>
                <c:pt idx="12753">
                  <c:v>102.02399999999149</c:v>
                </c:pt>
                <c:pt idx="12754">
                  <c:v>102.0319999999915</c:v>
                </c:pt>
                <c:pt idx="12755">
                  <c:v>102.03999999999149</c:v>
                </c:pt>
                <c:pt idx="12756">
                  <c:v>102.0479999999915</c:v>
                </c:pt>
                <c:pt idx="12757">
                  <c:v>102.05599999999147</c:v>
                </c:pt>
                <c:pt idx="12758">
                  <c:v>102.06399999999148</c:v>
                </c:pt>
                <c:pt idx="12759">
                  <c:v>102.07199999999146</c:v>
                </c:pt>
                <c:pt idx="12760">
                  <c:v>102.07999999999146</c:v>
                </c:pt>
                <c:pt idx="12761">
                  <c:v>102.08799999999147</c:v>
                </c:pt>
                <c:pt idx="12762">
                  <c:v>102.09599999999146</c:v>
                </c:pt>
                <c:pt idx="12763">
                  <c:v>102.10399999999144</c:v>
                </c:pt>
                <c:pt idx="12764">
                  <c:v>102.11199999999145</c:v>
                </c:pt>
                <c:pt idx="12765">
                  <c:v>102.11999999999145</c:v>
                </c:pt>
                <c:pt idx="12766">
                  <c:v>102.12799999999143</c:v>
                </c:pt>
                <c:pt idx="12767">
                  <c:v>102.13599999999143</c:v>
                </c:pt>
                <c:pt idx="12768">
                  <c:v>102.14399999999142</c:v>
                </c:pt>
                <c:pt idx="12769">
                  <c:v>102.15199999999142</c:v>
                </c:pt>
                <c:pt idx="12770">
                  <c:v>102.15999999999141</c:v>
                </c:pt>
                <c:pt idx="12771">
                  <c:v>102.16799999999142</c:v>
                </c:pt>
                <c:pt idx="12772">
                  <c:v>102.17599999999139</c:v>
                </c:pt>
                <c:pt idx="12773">
                  <c:v>102.1839999999914</c:v>
                </c:pt>
                <c:pt idx="12774">
                  <c:v>102.19199999999141</c:v>
                </c:pt>
                <c:pt idx="12775">
                  <c:v>102.19999999999139</c:v>
                </c:pt>
                <c:pt idx="12776">
                  <c:v>102.2079999999914</c:v>
                </c:pt>
                <c:pt idx="12777">
                  <c:v>102.2159999999914</c:v>
                </c:pt>
                <c:pt idx="12778">
                  <c:v>102.22399999999139</c:v>
                </c:pt>
                <c:pt idx="12779">
                  <c:v>102.23199999999139</c:v>
                </c:pt>
                <c:pt idx="12780">
                  <c:v>102.23999999999138</c:v>
                </c:pt>
                <c:pt idx="12781">
                  <c:v>102.24799999999138</c:v>
                </c:pt>
                <c:pt idx="12782">
                  <c:v>102.25599999999136</c:v>
                </c:pt>
                <c:pt idx="12783">
                  <c:v>102.26399999999137</c:v>
                </c:pt>
                <c:pt idx="12784">
                  <c:v>102.27199999999137</c:v>
                </c:pt>
                <c:pt idx="12785">
                  <c:v>102.27999999999136</c:v>
                </c:pt>
                <c:pt idx="12786">
                  <c:v>102.28799999999136</c:v>
                </c:pt>
                <c:pt idx="12787">
                  <c:v>102.29599999999135</c:v>
                </c:pt>
                <c:pt idx="12788">
                  <c:v>102.30399999999133</c:v>
                </c:pt>
                <c:pt idx="12789">
                  <c:v>102.31199999999134</c:v>
                </c:pt>
                <c:pt idx="12790">
                  <c:v>102.31999999999132</c:v>
                </c:pt>
                <c:pt idx="12791">
                  <c:v>102.32799999999132</c:v>
                </c:pt>
                <c:pt idx="12792">
                  <c:v>102.33599999999132</c:v>
                </c:pt>
                <c:pt idx="12793">
                  <c:v>102.34399999999133</c:v>
                </c:pt>
                <c:pt idx="12794">
                  <c:v>102.35199999999132</c:v>
                </c:pt>
                <c:pt idx="12795">
                  <c:v>102.3599999999913</c:v>
                </c:pt>
                <c:pt idx="12796">
                  <c:v>102.36799999999131</c:v>
                </c:pt>
                <c:pt idx="12797">
                  <c:v>102.37599999999128</c:v>
                </c:pt>
                <c:pt idx="12798">
                  <c:v>102.38399999999129</c:v>
                </c:pt>
                <c:pt idx="12799">
                  <c:v>102.3919999999913</c:v>
                </c:pt>
                <c:pt idx="12800">
                  <c:v>102.39999999999129</c:v>
                </c:pt>
                <c:pt idx="12801">
                  <c:v>102.4079999999913</c:v>
                </c:pt>
                <c:pt idx="12802">
                  <c:v>102.41599999999129</c:v>
                </c:pt>
                <c:pt idx="12803">
                  <c:v>102.42399999999128</c:v>
                </c:pt>
                <c:pt idx="12804">
                  <c:v>102.43199999999128</c:v>
                </c:pt>
                <c:pt idx="12805">
                  <c:v>102.43999999999127</c:v>
                </c:pt>
                <c:pt idx="12806">
                  <c:v>102.44799999999128</c:v>
                </c:pt>
                <c:pt idx="12807">
                  <c:v>102.45599999999126</c:v>
                </c:pt>
                <c:pt idx="12808">
                  <c:v>102.46399999999126</c:v>
                </c:pt>
                <c:pt idx="12809">
                  <c:v>102.47199999999125</c:v>
                </c:pt>
                <c:pt idx="12810">
                  <c:v>102.47999999999125</c:v>
                </c:pt>
                <c:pt idx="12811">
                  <c:v>102.48799999999125</c:v>
                </c:pt>
                <c:pt idx="12812">
                  <c:v>102.49599999999124</c:v>
                </c:pt>
                <c:pt idx="12813">
                  <c:v>102.50399999999122</c:v>
                </c:pt>
                <c:pt idx="12814">
                  <c:v>102.51199999999123</c:v>
                </c:pt>
                <c:pt idx="12815">
                  <c:v>102.51999999999123</c:v>
                </c:pt>
                <c:pt idx="12816">
                  <c:v>102.52799999999122</c:v>
                </c:pt>
                <c:pt idx="12817">
                  <c:v>102.5359999999912</c:v>
                </c:pt>
                <c:pt idx="12818">
                  <c:v>102.54399999999121</c:v>
                </c:pt>
                <c:pt idx="12819">
                  <c:v>102.55199999999121</c:v>
                </c:pt>
                <c:pt idx="12820">
                  <c:v>102.55999999999119</c:v>
                </c:pt>
                <c:pt idx="12821">
                  <c:v>102.5679999999912</c:v>
                </c:pt>
                <c:pt idx="12822">
                  <c:v>102.57599999999118</c:v>
                </c:pt>
                <c:pt idx="12823">
                  <c:v>102.58399999999119</c:v>
                </c:pt>
                <c:pt idx="12824">
                  <c:v>102.59199999999119</c:v>
                </c:pt>
                <c:pt idx="12825">
                  <c:v>102.59999999999118</c:v>
                </c:pt>
                <c:pt idx="12826">
                  <c:v>102.60799999999116</c:v>
                </c:pt>
                <c:pt idx="12827">
                  <c:v>102.61599999999116</c:v>
                </c:pt>
                <c:pt idx="12828">
                  <c:v>102.62399999999116</c:v>
                </c:pt>
                <c:pt idx="12829">
                  <c:v>102.63199999999117</c:v>
                </c:pt>
                <c:pt idx="12830">
                  <c:v>102.63999999999116</c:v>
                </c:pt>
                <c:pt idx="12831">
                  <c:v>102.64799999999116</c:v>
                </c:pt>
                <c:pt idx="12832">
                  <c:v>102.65599999999114</c:v>
                </c:pt>
                <c:pt idx="12833">
                  <c:v>102.66399999999113</c:v>
                </c:pt>
                <c:pt idx="12834">
                  <c:v>102.67199999999113</c:v>
                </c:pt>
                <c:pt idx="12835">
                  <c:v>102.67999999999113</c:v>
                </c:pt>
                <c:pt idx="12836">
                  <c:v>102.68799999999112</c:v>
                </c:pt>
                <c:pt idx="12837">
                  <c:v>102.69599999999112</c:v>
                </c:pt>
                <c:pt idx="12838">
                  <c:v>102.70399999999113</c:v>
                </c:pt>
                <c:pt idx="12839">
                  <c:v>102.71199999999114</c:v>
                </c:pt>
                <c:pt idx="12840">
                  <c:v>102.71999999999112</c:v>
                </c:pt>
                <c:pt idx="12841">
                  <c:v>102.72799999999111</c:v>
                </c:pt>
                <c:pt idx="12842">
                  <c:v>102.73599999999109</c:v>
                </c:pt>
                <c:pt idx="12843">
                  <c:v>102.7439999999911</c:v>
                </c:pt>
                <c:pt idx="12844">
                  <c:v>102.7519999999911</c:v>
                </c:pt>
                <c:pt idx="12845">
                  <c:v>102.75999999999109</c:v>
                </c:pt>
                <c:pt idx="12846">
                  <c:v>102.7679999999911</c:v>
                </c:pt>
                <c:pt idx="12847">
                  <c:v>102.77599999999107</c:v>
                </c:pt>
                <c:pt idx="12848">
                  <c:v>102.78399999999108</c:v>
                </c:pt>
                <c:pt idx="12849">
                  <c:v>102.79199999999108</c:v>
                </c:pt>
                <c:pt idx="12850">
                  <c:v>102.79999999999107</c:v>
                </c:pt>
                <c:pt idx="12851">
                  <c:v>102.80799999999107</c:v>
                </c:pt>
                <c:pt idx="12852">
                  <c:v>102.81599999999106</c:v>
                </c:pt>
                <c:pt idx="12853">
                  <c:v>102.82399999999106</c:v>
                </c:pt>
                <c:pt idx="12854">
                  <c:v>102.83199999999106</c:v>
                </c:pt>
                <c:pt idx="12855">
                  <c:v>102.83999999999105</c:v>
                </c:pt>
                <c:pt idx="12856">
                  <c:v>102.84799999999105</c:v>
                </c:pt>
                <c:pt idx="12857">
                  <c:v>102.85599999999103</c:v>
                </c:pt>
                <c:pt idx="12858">
                  <c:v>102.86399999999102</c:v>
                </c:pt>
                <c:pt idx="12859">
                  <c:v>102.87199999999102</c:v>
                </c:pt>
                <c:pt idx="12860">
                  <c:v>102.87999999999101</c:v>
                </c:pt>
                <c:pt idx="12861">
                  <c:v>102.88799999999102</c:v>
                </c:pt>
                <c:pt idx="12862">
                  <c:v>102.89599999999102</c:v>
                </c:pt>
                <c:pt idx="12863">
                  <c:v>102.90399999999102</c:v>
                </c:pt>
                <c:pt idx="12864">
                  <c:v>102.91199999999102</c:v>
                </c:pt>
                <c:pt idx="12865">
                  <c:v>102.91999999999101</c:v>
                </c:pt>
                <c:pt idx="12866">
                  <c:v>102.927999999991</c:v>
                </c:pt>
                <c:pt idx="12867">
                  <c:v>102.935999999991</c:v>
                </c:pt>
                <c:pt idx="12868">
                  <c:v>102.94399999999101</c:v>
                </c:pt>
                <c:pt idx="12869">
                  <c:v>102.95199999999099</c:v>
                </c:pt>
                <c:pt idx="12870">
                  <c:v>102.95999999999098</c:v>
                </c:pt>
                <c:pt idx="12871">
                  <c:v>102.96799999999099</c:v>
                </c:pt>
                <c:pt idx="12872">
                  <c:v>102.97599999999096</c:v>
                </c:pt>
                <c:pt idx="12873">
                  <c:v>102.98399999999097</c:v>
                </c:pt>
                <c:pt idx="12874">
                  <c:v>102.99199999999098</c:v>
                </c:pt>
                <c:pt idx="12875">
                  <c:v>102.99999999999098</c:v>
                </c:pt>
                <c:pt idx="12876">
                  <c:v>103.00799999999096</c:v>
                </c:pt>
                <c:pt idx="12877">
                  <c:v>103.01599999999095</c:v>
                </c:pt>
                <c:pt idx="12878">
                  <c:v>103.02399999999093</c:v>
                </c:pt>
                <c:pt idx="12879">
                  <c:v>103.03199999999094</c:v>
                </c:pt>
                <c:pt idx="12880">
                  <c:v>103.03999999999094</c:v>
                </c:pt>
                <c:pt idx="12881">
                  <c:v>103.04799999999094</c:v>
                </c:pt>
                <c:pt idx="12882">
                  <c:v>103.05599999999092</c:v>
                </c:pt>
                <c:pt idx="12883">
                  <c:v>103.06399999999093</c:v>
                </c:pt>
                <c:pt idx="12884">
                  <c:v>103.07199999999092</c:v>
                </c:pt>
                <c:pt idx="12885">
                  <c:v>103.0799999999909</c:v>
                </c:pt>
                <c:pt idx="12886">
                  <c:v>103.08799999999091</c:v>
                </c:pt>
                <c:pt idx="12887">
                  <c:v>103.09599999999089</c:v>
                </c:pt>
                <c:pt idx="12888">
                  <c:v>103.10399999999089</c:v>
                </c:pt>
                <c:pt idx="12889">
                  <c:v>103.1119999999909</c:v>
                </c:pt>
                <c:pt idx="12890">
                  <c:v>103.1199999999909</c:v>
                </c:pt>
                <c:pt idx="12891">
                  <c:v>103.12799999999089</c:v>
                </c:pt>
                <c:pt idx="12892">
                  <c:v>103.13599999999087</c:v>
                </c:pt>
                <c:pt idx="12893">
                  <c:v>103.14399999999088</c:v>
                </c:pt>
                <c:pt idx="12894">
                  <c:v>103.15199999999086</c:v>
                </c:pt>
                <c:pt idx="12895">
                  <c:v>103.15999999999086</c:v>
                </c:pt>
                <c:pt idx="12896">
                  <c:v>103.16799999999087</c:v>
                </c:pt>
                <c:pt idx="12897">
                  <c:v>103.17599999999085</c:v>
                </c:pt>
                <c:pt idx="12898">
                  <c:v>103.18399999999086</c:v>
                </c:pt>
                <c:pt idx="12899">
                  <c:v>103.19199999999086</c:v>
                </c:pt>
                <c:pt idx="12900">
                  <c:v>103.19999999999085</c:v>
                </c:pt>
                <c:pt idx="12901">
                  <c:v>103.20799999999085</c:v>
                </c:pt>
                <c:pt idx="12902">
                  <c:v>103.21599999999084</c:v>
                </c:pt>
                <c:pt idx="12903">
                  <c:v>103.22399999999082</c:v>
                </c:pt>
                <c:pt idx="12904">
                  <c:v>103.23199999999083</c:v>
                </c:pt>
                <c:pt idx="12905">
                  <c:v>103.23999999999083</c:v>
                </c:pt>
                <c:pt idx="12906">
                  <c:v>103.24799999999084</c:v>
                </c:pt>
                <c:pt idx="12907">
                  <c:v>103.25599999999082</c:v>
                </c:pt>
                <c:pt idx="12908">
                  <c:v>103.26399999999082</c:v>
                </c:pt>
                <c:pt idx="12909">
                  <c:v>103.27199999999081</c:v>
                </c:pt>
                <c:pt idx="12910">
                  <c:v>103.27999999999079</c:v>
                </c:pt>
                <c:pt idx="12911">
                  <c:v>103.2879999999908</c:v>
                </c:pt>
                <c:pt idx="12912">
                  <c:v>103.2959999999908</c:v>
                </c:pt>
                <c:pt idx="12913">
                  <c:v>103.30399999999079</c:v>
                </c:pt>
                <c:pt idx="12914">
                  <c:v>103.31199999999079</c:v>
                </c:pt>
                <c:pt idx="12915">
                  <c:v>103.31999999999078</c:v>
                </c:pt>
                <c:pt idx="12916">
                  <c:v>103.32799999999078</c:v>
                </c:pt>
                <c:pt idx="12917">
                  <c:v>103.33599999999076</c:v>
                </c:pt>
                <c:pt idx="12918">
                  <c:v>103.34399999999077</c:v>
                </c:pt>
                <c:pt idx="12919">
                  <c:v>103.35199999999077</c:v>
                </c:pt>
                <c:pt idx="12920">
                  <c:v>103.35999999999076</c:v>
                </c:pt>
                <c:pt idx="12921">
                  <c:v>103.36799999999076</c:v>
                </c:pt>
                <c:pt idx="12922">
                  <c:v>103.37599999999074</c:v>
                </c:pt>
                <c:pt idx="12923">
                  <c:v>103.38399999999073</c:v>
                </c:pt>
                <c:pt idx="12924">
                  <c:v>103.39199999999074</c:v>
                </c:pt>
                <c:pt idx="12925">
                  <c:v>103.39999999999074</c:v>
                </c:pt>
                <c:pt idx="12926">
                  <c:v>103.40799999999074</c:v>
                </c:pt>
                <c:pt idx="12927">
                  <c:v>103.41599999999073</c:v>
                </c:pt>
                <c:pt idx="12928">
                  <c:v>103.42399999999073</c:v>
                </c:pt>
                <c:pt idx="12929">
                  <c:v>103.43199999999074</c:v>
                </c:pt>
                <c:pt idx="12930">
                  <c:v>103.43999999999072</c:v>
                </c:pt>
                <c:pt idx="12931">
                  <c:v>103.44799999999073</c:v>
                </c:pt>
                <c:pt idx="12932">
                  <c:v>103.45599999999069</c:v>
                </c:pt>
                <c:pt idx="12933">
                  <c:v>103.4639999999907</c:v>
                </c:pt>
                <c:pt idx="12934">
                  <c:v>103.4719999999907</c:v>
                </c:pt>
                <c:pt idx="12935">
                  <c:v>103.4799999999907</c:v>
                </c:pt>
                <c:pt idx="12936">
                  <c:v>103.48799999999071</c:v>
                </c:pt>
                <c:pt idx="12937">
                  <c:v>103.49599999999069</c:v>
                </c:pt>
                <c:pt idx="12938">
                  <c:v>103.50399999999068</c:v>
                </c:pt>
                <c:pt idx="12939">
                  <c:v>103.51199999999068</c:v>
                </c:pt>
                <c:pt idx="12940">
                  <c:v>103.51999999999067</c:v>
                </c:pt>
                <c:pt idx="12941">
                  <c:v>103.52799999999067</c:v>
                </c:pt>
                <c:pt idx="12942">
                  <c:v>103.53599999999066</c:v>
                </c:pt>
                <c:pt idx="12943">
                  <c:v>103.54399999999067</c:v>
                </c:pt>
                <c:pt idx="12944">
                  <c:v>103.55199999999066</c:v>
                </c:pt>
                <c:pt idx="12945">
                  <c:v>103.55999999999065</c:v>
                </c:pt>
                <c:pt idx="12946">
                  <c:v>103.56799999999065</c:v>
                </c:pt>
                <c:pt idx="12947">
                  <c:v>103.57599999999063</c:v>
                </c:pt>
                <c:pt idx="12948">
                  <c:v>103.58399999999062</c:v>
                </c:pt>
                <c:pt idx="12949">
                  <c:v>103.59199999999063</c:v>
                </c:pt>
                <c:pt idx="12950">
                  <c:v>103.59999999999063</c:v>
                </c:pt>
                <c:pt idx="12951">
                  <c:v>103.60799999999062</c:v>
                </c:pt>
                <c:pt idx="12952">
                  <c:v>103.61599999999062</c:v>
                </c:pt>
                <c:pt idx="12953">
                  <c:v>103.6239999999906</c:v>
                </c:pt>
                <c:pt idx="12954">
                  <c:v>103.63199999999061</c:v>
                </c:pt>
                <c:pt idx="12955">
                  <c:v>103.63999999999059</c:v>
                </c:pt>
                <c:pt idx="12956">
                  <c:v>103.6479999999906</c:v>
                </c:pt>
                <c:pt idx="12957">
                  <c:v>103.65599999999058</c:v>
                </c:pt>
                <c:pt idx="12958">
                  <c:v>103.66399999999059</c:v>
                </c:pt>
                <c:pt idx="12959">
                  <c:v>103.67199999999059</c:v>
                </c:pt>
                <c:pt idx="12960">
                  <c:v>103.67999999999057</c:v>
                </c:pt>
                <c:pt idx="12961">
                  <c:v>103.68799999999058</c:v>
                </c:pt>
                <c:pt idx="12962">
                  <c:v>103.69599999999056</c:v>
                </c:pt>
                <c:pt idx="12963">
                  <c:v>103.70399999999057</c:v>
                </c:pt>
                <c:pt idx="12964">
                  <c:v>103.71199999999058</c:v>
                </c:pt>
                <c:pt idx="12965">
                  <c:v>103.71999999999058</c:v>
                </c:pt>
                <c:pt idx="12966">
                  <c:v>103.72799999999056</c:v>
                </c:pt>
                <c:pt idx="12967">
                  <c:v>103.73599999999055</c:v>
                </c:pt>
                <c:pt idx="12968">
                  <c:v>103.74399999999056</c:v>
                </c:pt>
                <c:pt idx="12969">
                  <c:v>103.75199999999055</c:v>
                </c:pt>
                <c:pt idx="12970">
                  <c:v>103.75999999999054</c:v>
                </c:pt>
                <c:pt idx="12971">
                  <c:v>103.76799999999054</c:v>
                </c:pt>
                <c:pt idx="12972">
                  <c:v>103.77599999999052</c:v>
                </c:pt>
                <c:pt idx="12973">
                  <c:v>103.78399999999053</c:v>
                </c:pt>
                <c:pt idx="12974">
                  <c:v>103.79199999999054</c:v>
                </c:pt>
                <c:pt idx="12975">
                  <c:v>103.79999999999052</c:v>
                </c:pt>
                <c:pt idx="12976">
                  <c:v>103.80799999999051</c:v>
                </c:pt>
                <c:pt idx="12977">
                  <c:v>103.81599999999051</c:v>
                </c:pt>
                <c:pt idx="12978">
                  <c:v>103.82399999999049</c:v>
                </c:pt>
                <c:pt idx="12979">
                  <c:v>103.8319999999905</c:v>
                </c:pt>
                <c:pt idx="12980">
                  <c:v>103.8399999999905</c:v>
                </c:pt>
                <c:pt idx="12981">
                  <c:v>103.84799999999051</c:v>
                </c:pt>
                <c:pt idx="12982">
                  <c:v>103.85599999999047</c:v>
                </c:pt>
                <c:pt idx="12983">
                  <c:v>103.86399999999048</c:v>
                </c:pt>
                <c:pt idx="12984">
                  <c:v>103.87199999999046</c:v>
                </c:pt>
                <c:pt idx="12985">
                  <c:v>103.87999999999046</c:v>
                </c:pt>
                <c:pt idx="12986">
                  <c:v>103.88799999999047</c:v>
                </c:pt>
                <c:pt idx="12987">
                  <c:v>103.89599999999047</c:v>
                </c:pt>
                <c:pt idx="12988">
                  <c:v>103.90399999999048</c:v>
                </c:pt>
                <c:pt idx="12989">
                  <c:v>103.91199999999047</c:v>
                </c:pt>
                <c:pt idx="12990">
                  <c:v>103.91999999999047</c:v>
                </c:pt>
                <c:pt idx="12991">
                  <c:v>103.92799999999045</c:v>
                </c:pt>
                <c:pt idx="12992">
                  <c:v>103.93599999999044</c:v>
                </c:pt>
                <c:pt idx="12993">
                  <c:v>103.94399999999044</c:v>
                </c:pt>
                <c:pt idx="12994">
                  <c:v>103.95199999999043</c:v>
                </c:pt>
                <c:pt idx="12995">
                  <c:v>103.95999999999043</c:v>
                </c:pt>
                <c:pt idx="12996">
                  <c:v>103.96799999999044</c:v>
                </c:pt>
                <c:pt idx="12997">
                  <c:v>103.97599999999042</c:v>
                </c:pt>
                <c:pt idx="12998">
                  <c:v>103.98399999999042</c:v>
                </c:pt>
                <c:pt idx="12999">
                  <c:v>103.99199999999043</c:v>
                </c:pt>
                <c:pt idx="13000">
                  <c:v>103.99999999999041</c:v>
                </c:pt>
                <c:pt idx="13001">
                  <c:v>104.0079999999904</c:v>
                </c:pt>
                <c:pt idx="13002">
                  <c:v>104.0159999999904</c:v>
                </c:pt>
                <c:pt idx="13003">
                  <c:v>104.02399999999039</c:v>
                </c:pt>
                <c:pt idx="13004">
                  <c:v>104.0319999999904</c:v>
                </c:pt>
                <c:pt idx="13005">
                  <c:v>104.03999999999039</c:v>
                </c:pt>
                <c:pt idx="13006">
                  <c:v>104.0479999999904</c:v>
                </c:pt>
                <c:pt idx="13007">
                  <c:v>104.05599999999036</c:v>
                </c:pt>
                <c:pt idx="13008">
                  <c:v>104.06399999999037</c:v>
                </c:pt>
                <c:pt idx="13009">
                  <c:v>104.07199999999037</c:v>
                </c:pt>
                <c:pt idx="13010">
                  <c:v>104.07999999999036</c:v>
                </c:pt>
                <c:pt idx="13011">
                  <c:v>104.08799999999036</c:v>
                </c:pt>
                <c:pt idx="13012">
                  <c:v>104.09599999999035</c:v>
                </c:pt>
                <c:pt idx="13013">
                  <c:v>104.10399999999035</c:v>
                </c:pt>
                <c:pt idx="13014">
                  <c:v>104.11199999999035</c:v>
                </c:pt>
                <c:pt idx="13015">
                  <c:v>104.11999999999034</c:v>
                </c:pt>
                <c:pt idx="13016">
                  <c:v>104.12799999999032</c:v>
                </c:pt>
                <c:pt idx="13017">
                  <c:v>104.13599999999032</c:v>
                </c:pt>
                <c:pt idx="13018">
                  <c:v>104.14399999999033</c:v>
                </c:pt>
                <c:pt idx="13019">
                  <c:v>104.15199999999032</c:v>
                </c:pt>
                <c:pt idx="13020">
                  <c:v>104.1599999999903</c:v>
                </c:pt>
                <c:pt idx="13021">
                  <c:v>104.16799999999031</c:v>
                </c:pt>
                <c:pt idx="13022">
                  <c:v>104.1759999999903</c:v>
                </c:pt>
                <c:pt idx="13023">
                  <c:v>104.18399999999029</c:v>
                </c:pt>
                <c:pt idx="13024">
                  <c:v>104.1919999999903</c:v>
                </c:pt>
                <c:pt idx="13025">
                  <c:v>104.1999999999903</c:v>
                </c:pt>
                <c:pt idx="13026">
                  <c:v>104.20799999999031</c:v>
                </c:pt>
                <c:pt idx="13027">
                  <c:v>104.21599999999029</c:v>
                </c:pt>
                <c:pt idx="13028">
                  <c:v>104.22399999999028</c:v>
                </c:pt>
                <c:pt idx="13029">
                  <c:v>104.23199999999028</c:v>
                </c:pt>
                <c:pt idx="13030">
                  <c:v>104.23999999999027</c:v>
                </c:pt>
                <c:pt idx="13031">
                  <c:v>104.24799999999028</c:v>
                </c:pt>
                <c:pt idx="13032">
                  <c:v>104.25599999999027</c:v>
                </c:pt>
                <c:pt idx="13033">
                  <c:v>104.26399999999028</c:v>
                </c:pt>
                <c:pt idx="13034">
                  <c:v>104.27199999999026</c:v>
                </c:pt>
                <c:pt idx="13035">
                  <c:v>104.27999999999025</c:v>
                </c:pt>
                <c:pt idx="13036">
                  <c:v>104.28799999999025</c:v>
                </c:pt>
                <c:pt idx="13037">
                  <c:v>104.29599999999024</c:v>
                </c:pt>
                <c:pt idx="13038">
                  <c:v>104.30399999999022</c:v>
                </c:pt>
                <c:pt idx="13039">
                  <c:v>104.31199999999023</c:v>
                </c:pt>
                <c:pt idx="13040">
                  <c:v>104.31999999999023</c:v>
                </c:pt>
                <c:pt idx="13041">
                  <c:v>104.32799999999023</c:v>
                </c:pt>
                <c:pt idx="13042">
                  <c:v>104.33599999999022</c:v>
                </c:pt>
                <c:pt idx="13043">
                  <c:v>104.34399999999022</c:v>
                </c:pt>
                <c:pt idx="13044">
                  <c:v>104.35199999999021</c:v>
                </c:pt>
                <c:pt idx="13045">
                  <c:v>104.35999999999019</c:v>
                </c:pt>
                <c:pt idx="13046">
                  <c:v>104.3679999999902</c:v>
                </c:pt>
                <c:pt idx="13047">
                  <c:v>104.37599999999019</c:v>
                </c:pt>
                <c:pt idx="13048">
                  <c:v>104.38399999999019</c:v>
                </c:pt>
                <c:pt idx="13049">
                  <c:v>104.3919999999902</c:v>
                </c:pt>
                <c:pt idx="13050">
                  <c:v>104.39999999999019</c:v>
                </c:pt>
                <c:pt idx="13051">
                  <c:v>104.4079999999902</c:v>
                </c:pt>
                <c:pt idx="13052">
                  <c:v>104.41599999999018</c:v>
                </c:pt>
                <c:pt idx="13053">
                  <c:v>104.42399999999017</c:v>
                </c:pt>
                <c:pt idx="13054">
                  <c:v>104.43199999999018</c:v>
                </c:pt>
                <c:pt idx="13055">
                  <c:v>104.43999999999018</c:v>
                </c:pt>
                <c:pt idx="13056">
                  <c:v>104.44799999999019</c:v>
                </c:pt>
                <c:pt idx="13057">
                  <c:v>104.45599999999015</c:v>
                </c:pt>
                <c:pt idx="13058">
                  <c:v>104.46399999999016</c:v>
                </c:pt>
                <c:pt idx="13059">
                  <c:v>104.47199999999015</c:v>
                </c:pt>
                <c:pt idx="13060">
                  <c:v>104.47999999999014</c:v>
                </c:pt>
                <c:pt idx="13061">
                  <c:v>104.48799999999014</c:v>
                </c:pt>
                <c:pt idx="13062">
                  <c:v>104.49599999999013</c:v>
                </c:pt>
                <c:pt idx="13063">
                  <c:v>104.50399999999013</c:v>
                </c:pt>
                <c:pt idx="13064">
                  <c:v>104.51199999999014</c:v>
                </c:pt>
                <c:pt idx="13065">
                  <c:v>104.51999999999013</c:v>
                </c:pt>
                <c:pt idx="13066">
                  <c:v>104.52799999999012</c:v>
                </c:pt>
                <c:pt idx="13067">
                  <c:v>104.53599999999011</c:v>
                </c:pt>
                <c:pt idx="13068">
                  <c:v>104.54399999999011</c:v>
                </c:pt>
                <c:pt idx="13069">
                  <c:v>104.5519999999901</c:v>
                </c:pt>
                <c:pt idx="13070">
                  <c:v>104.5599999999901</c:v>
                </c:pt>
                <c:pt idx="13071">
                  <c:v>104.56799999999011</c:v>
                </c:pt>
                <c:pt idx="13072">
                  <c:v>104.57599999999007</c:v>
                </c:pt>
                <c:pt idx="13073">
                  <c:v>104.58399999999008</c:v>
                </c:pt>
                <c:pt idx="13074">
                  <c:v>104.59199999999009</c:v>
                </c:pt>
                <c:pt idx="13075">
                  <c:v>104.59999999999008</c:v>
                </c:pt>
                <c:pt idx="13076">
                  <c:v>104.60799999999007</c:v>
                </c:pt>
                <c:pt idx="13077">
                  <c:v>104.61599999999007</c:v>
                </c:pt>
                <c:pt idx="13078">
                  <c:v>104.62399999999006</c:v>
                </c:pt>
                <c:pt idx="13079">
                  <c:v>104.63199999999006</c:v>
                </c:pt>
                <c:pt idx="13080">
                  <c:v>104.63999999999005</c:v>
                </c:pt>
                <c:pt idx="13081">
                  <c:v>104.64799999999005</c:v>
                </c:pt>
                <c:pt idx="13082">
                  <c:v>104.65599999999003</c:v>
                </c:pt>
                <c:pt idx="13083">
                  <c:v>104.66399999999004</c:v>
                </c:pt>
                <c:pt idx="13084">
                  <c:v>104.67199999999002</c:v>
                </c:pt>
                <c:pt idx="13085">
                  <c:v>104.67999999999002</c:v>
                </c:pt>
                <c:pt idx="13086">
                  <c:v>104.68799999999003</c:v>
                </c:pt>
                <c:pt idx="13087">
                  <c:v>104.69599999999002</c:v>
                </c:pt>
                <c:pt idx="13088">
                  <c:v>104.70399999999002</c:v>
                </c:pt>
                <c:pt idx="13089">
                  <c:v>104.71199999999003</c:v>
                </c:pt>
                <c:pt idx="13090">
                  <c:v>104.71999999998999</c:v>
                </c:pt>
                <c:pt idx="13091">
                  <c:v>104.72799999998999</c:v>
                </c:pt>
                <c:pt idx="13092">
                  <c:v>104.73599999998999</c:v>
                </c:pt>
                <c:pt idx="13093">
                  <c:v>104.74399999999</c:v>
                </c:pt>
                <c:pt idx="13094">
                  <c:v>104.75199999998999</c:v>
                </c:pt>
                <c:pt idx="13095">
                  <c:v>104.75999999998997</c:v>
                </c:pt>
                <c:pt idx="13096">
                  <c:v>104.76799999998998</c:v>
                </c:pt>
                <c:pt idx="13097">
                  <c:v>104.77599999998995</c:v>
                </c:pt>
                <c:pt idx="13098">
                  <c:v>104.78399999998996</c:v>
                </c:pt>
                <c:pt idx="13099">
                  <c:v>104.79199999998997</c:v>
                </c:pt>
                <c:pt idx="13100">
                  <c:v>104.79999999998996</c:v>
                </c:pt>
                <c:pt idx="13101">
                  <c:v>104.80799999998996</c:v>
                </c:pt>
                <c:pt idx="13102">
                  <c:v>104.81599999998994</c:v>
                </c:pt>
                <c:pt idx="13103">
                  <c:v>104.82399999998994</c:v>
                </c:pt>
                <c:pt idx="13104">
                  <c:v>104.83199999998993</c:v>
                </c:pt>
                <c:pt idx="13105">
                  <c:v>104.83999999998993</c:v>
                </c:pt>
                <c:pt idx="13106">
                  <c:v>104.84799999998992</c:v>
                </c:pt>
                <c:pt idx="13107">
                  <c:v>104.8559999999899</c:v>
                </c:pt>
                <c:pt idx="13108">
                  <c:v>104.86399999998991</c:v>
                </c:pt>
                <c:pt idx="13109">
                  <c:v>104.87199999998991</c:v>
                </c:pt>
                <c:pt idx="13110">
                  <c:v>104.87999999998991</c:v>
                </c:pt>
                <c:pt idx="13111">
                  <c:v>104.8879999999899</c:v>
                </c:pt>
                <c:pt idx="13112">
                  <c:v>104.8959999999899</c:v>
                </c:pt>
                <c:pt idx="13113">
                  <c:v>104.90399999998989</c:v>
                </c:pt>
                <c:pt idx="13114">
                  <c:v>104.9119999999899</c:v>
                </c:pt>
                <c:pt idx="13115">
                  <c:v>104.9199999999899</c:v>
                </c:pt>
                <c:pt idx="13116">
                  <c:v>104.92799999998989</c:v>
                </c:pt>
                <c:pt idx="13117">
                  <c:v>104.93599999998987</c:v>
                </c:pt>
                <c:pt idx="13118">
                  <c:v>104.94399999998988</c:v>
                </c:pt>
                <c:pt idx="13119">
                  <c:v>104.95199999998988</c:v>
                </c:pt>
                <c:pt idx="13120">
                  <c:v>104.95999999998986</c:v>
                </c:pt>
                <c:pt idx="13121">
                  <c:v>104.96799999998987</c:v>
                </c:pt>
                <c:pt idx="13122">
                  <c:v>104.97599999998985</c:v>
                </c:pt>
                <c:pt idx="13123">
                  <c:v>104.98399999998986</c:v>
                </c:pt>
                <c:pt idx="13124">
                  <c:v>104.99199999998986</c:v>
                </c:pt>
                <c:pt idx="13125">
                  <c:v>104.99999999998985</c:v>
                </c:pt>
                <c:pt idx="13126">
                  <c:v>105.00799999998983</c:v>
                </c:pt>
                <c:pt idx="13127">
                  <c:v>105.01599999998983</c:v>
                </c:pt>
                <c:pt idx="13128">
                  <c:v>105.02399999998983</c:v>
                </c:pt>
                <c:pt idx="13129">
                  <c:v>105.03199999998982</c:v>
                </c:pt>
                <c:pt idx="13130">
                  <c:v>105.03999999998982</c:v>
                </c:pt>
                <c:pt idx="13131">
                  <c:v>105.04799999998983</c:v>
                </c:pt>
                <c:pt idx="13132">
                  <c:v>105.05599999998981</c:v>
                </c:pt>
                <c:pt idx="13133">
                  <c:v>105.0639999999898</c:v>
                </c:pt>
                <c:pt idx="13134">
                  <c:v>105.0719999999898</c:v>
                </c:pt>
                <c:pt idx="13135">
                  <c:v>105.07999999998978</c:v>
                </c:pt>
                <c:pt idx="13136">
                  <c:v>105.08799999998979</c:v>
                </c:pt>
                <c:pt idx="13137">
                  <c:v>105.09599999998979</c:v>
                </c:pt>
                <c:pt idx="13138">
                  <c:v>105.10399999998978</c:v>
                </c:pt>
                <c:pt idx="13139">
                  <c:v>105.11199999998979</c:v>
                </c:pt>
                <c:pt idx="13140">
                  <c:v>105.11999999998977</c:v>
                </c:pt>
                <c:pt idx="13141">
                  <c:v>105.12799999998977</c:v>
                </c:pt>
                <c:pt idx="13142">
                  <c:v>105.13599999998975</c:v>
                </c:pt>
                <c:pt idx="13143">
                  <c:v>105.14399999998976</c:v>
                </c:pt>
                <c:pt idx="13144">
                  <c:v>105.15199999998975</c:v>
                </c:pt>
                <c:pt idx="13145">
                  <c:v>105.15999999998975</c:v>
                </c:pt>
                <c:pt idx="13146">
                  <c:v>105.16799999998976</c:v>
                </c:pt>
                <c:pt idx="13147">
                  <c:v>105.17599999998973</c:v>
                </c:pt>
                <c:pt idx="13148">
                  <c:v>105.18399999998974</c:v>
                </c:pt>
                <c:pt idx="13149">
                  <c:v>105.19199999998973</c:v>
                </c:pt>
                <c:pt idx="13150">
                  <c:v>105.19999999998973</c:v>
                </c:pt>
                <c:pt idx="13151">
                  <c:v>105.20799999998972</c:v>
                </c:pt>
                <c:pt idx="13152">
                  <c:v>105.21599999998972</c:v>
                </c:pt>
                <c:pt idx="13153">
                  <c:v>105.22399999998972</c:v>
                </c:pt>
                <c:pt idx="13154">
                  <c:v>105.23199999998972</c:v>
                </c:pt>
                <c:pt idx="13155">
                  <c:v>105.23999999998972</c:v>
                </c:pt>
                <c:pt idx="13156">
                  <c:v>105.24799999998972</c:v>
                </c:pt>
                <c:pt idx="13157">
                  <c:v>105.2559999999897</c:v>
                </c:pt>
                <c:pt idx="13158">
                  <c:v>105.26399999998969</c:v>
                </c:pt>
                <c:pt idx="13159">
                  <c:v>105.27199999998969</c:v>
                </c:pt>
                <c:pt idx="13160">
                  <c:v>105.27999999998968</c:v>
                </c:pt>
                <c:pt idx="13161">
                  <c:v>105.28799999998969</c:v>
                </c:pt>
                <c:pt idx="13162">
                  <c:v>105.29599999998969</c:v>
                </c:pt>
                <c:pt idx="13163">
                  <c:v>105.30399999998967</c:v>
                </c:pt>
                <c:pt idx="13164">
                  <c:v>105.31199999998968</c:v>
                </c:pt>
                <c:pt idx="13165">
                  <c:v>105.31999999998966</c:v>
                </c:pt>
                <c:pt idx="13166">
                  <c:v>105.32799999998966</c:v>
                </c:pt>
                <c:pt idx="13167">
                  <c:v>105.33599999998965</c:v>
                </c:pt>
                <c:pt idx="13168">
                  <c:v>105.34399999998966</c:v>
                </c:pt>
                <c:pt idx="13169">
                  <c:v>105.35199999998964</c:v>
                </c:pt>
                <c:pt idx="13170">
                  <c:v>105.35999999998964</c:v>
                </c:pt>
                <c:pt idx="13171">
                  <c:v>105.36799999998965</c:v>
                </c:pt>
                <c:pt idx="13172">
                  <c:v>105.37599999998962</c:v>
                </c:pt>
                <c:pt idx="13173">
                  <c:v>105.38399999998963</c:v>
                </c:pt>
                <c:pt idx="13174">
                  <c:v>105.39199999998962</c:v>
                </c:pt>
                <c:pt idx="13175">
                  <c:v>105.39999999998962</c:v>
                </c:pt>
                <c:pt idx="13176">
                  <c:v>105.40799999998963</c:v>
                </c:pt>
                <c:pt idx="13177">
                  <c:v>105.41599999998962</c:v>
                </c:pt>
                <c:pt idx="13178">
                  <c:v>105.4239999999896</c:v>
                </c:pt>
                <c:pt idx="13179">
                  <c:v>105.43199999998961</c:v>
                </c:pt>
                <c:pt idx="13180">
                  <c:v>105.43999999998961</c:v>
                </c:pt>
                <c:pt idx="13181">
                  <c:v>105.44799999998961</c:v>
                </c:pt>
                <c:pt idx="13182">
                  <c:v>105.45599999998959</c:v>
                </c:pt>
                <c:pt idx="13183">
                  <c:v>105.4639999999896</c:v>
                </c:pt>
                <c:pt idx="13184">
                  <c:v>105.47199999998959</c:v>
                </c:pt>
                <c:pt idx="13185">
                  <c:v>105.47999999998957</c:v>
                </c:pt>
                <c:pt idx="13186">
                  <c:v>105.48799999998958</c:v>
                </c:pt>
                <c:pt idx="13187">
                  <c:v>105.49599999998956</c:v>
                </c:pt>
                <c:pt idx="13188">
                  <c:v>105.50399999998956</c:v>
                </c:pt>
                <c:pt idx="13189">
                  <c:v>105.51199999998957</c:v>
                </c:pt>
                <c:pt idx="13190">
                  <c:v>105.51999999998957</c:v>
                </c:pt>
                <c:pt idx="13191">
                  <c:v>105.52799999998956</c:v>
                </c:pt>
                <c:pt idx="13192">
                  <c:v>105.53599999998954</c:v>
                </c:pt>
                <c:pt idx="13193">
                  <c:v>105.54399999998955</c:v>
                </c:pt>
                <c:pt idx="13194">
                  <c:v>105.55199999998953</c:v>
                </c:pt>
                <c:pt idx="13195">
                  <c:v>105.55999999998953</c:v>
                </c:pt>
                <c:pt idx="13196">
                  <c:v>105.56799999998952</c:v>
                </c:pt>
                <c:pt idx="13197">
                  <c:v>105.57599999998951</c:v>
                </c:pt>
                <c:pt idx="13198">
                  <c:v>105.58399999998952</c:v>
                </c:pt>
                <c:pt idx="13199">
                  <c:v>105.59199999998953</c:v>
                </c:pt>
                <c:pt idx="13200">
                  <c:v>105.59999999998952</c:v>
                </c:pt>
                <c:pt idx="13201">
                  <c:v>105.6079999999895</c:v>
                </c:pt>
                <c:pt idx="13202">
                  <c:v>105.6159999999895</c:v>
                </c:pt>
                <c:pt idx="13203">
                  <c:v>105.62399999998948</c:v>
                </c:pt>
                <c:pt idx="13204">
                  <c:v>105.63199999998949</c:v>
                </c:pt>
                <c:pt idx="13205">
                  <c:v>105.63999999998948</c:v>
                </c:pt>
                <c:pt idx="13206">
                  <c:v>105.64799999998949</c:v>
                </c:pt>
                <c:pt idx="13207">
                  <c:v>105.65599999998948</c:v>
                </c:pt>
                <c:pt idx="13208">
                  <c:v>105.66399999998947</c:v>
                </c:pt>
                <c:pt idx="13209">
                  <c:v>105.67199999998947</c:v>
                </c:pt>
                <c:pt idx="13210">
                  <c:v>105.67999999998945</c:v>
                </c:pt>
                <c:pt idx="13211">
                  <c:v>105.68799999998946</c:v>
                </c:pt>
                <c:pt idx="13212">
                  <c:v>105.69599999998945</c:v>
                </c:pt>
                <c:pt idx="13213">
                  <c:v>105.70399999998946</c:v>
                </c:pt>
                <c:pt idx="13214">
                  <c:v>105.71199999998946</c:v>
                </c:pt>
                <c:pt idx="13215">
                  <c:v>105.71999999998945</c:v>
                </c:pt>
                <c:pt idx="13216">
                  <c:v>105.72799999998945</c:v>
                </c:pt>
                <c:pt idx="13217">
                  <c:v>105.73599999998943</c:v>
                </c:pt>
                <c:pt idx="13218">
                  <c:v>105.74399999998944</c:v>
                </c:pt>
                <c:pt idx="13219">
                  <c:v>105.75199999998942</c:v>
                </c:pt>
                <c:pt idx="13220">
                  <c:v>105.75999999998942</c:v>
                </c:pt>
                <c:pt idx="13221">
                  <c:v>105.76799999998943</c:v>
                </c:pt>
                <c:pt idx="13222">
                  <c:v>105.77599999998941</c:v>
                </c:pt>
                <c:pt idx="13223">
                  <c:v>105.7839999999894</c:v>
                </c:pt>
                <c:pt idx="13224">
                  <c:v>105.79199999998941</c:v>
                </c:pt>
                <c:pt idx="13225">
                  <c:v>105.79999999998941</c:v>
                </c:pt>
                <c:pt idx="13226">
                  <c:v>105.80799999998939</c:v>
                </c:pt>
                <c:pt idx="13227">
                  <c:v>105.81599999998939</c:v>
                </c:pt>
                <c:pt idx="13228">
                  <c:v>105.82399999998938</c:v>
                </c:pt>
                <c:pt idx="13229">
                  <c:v>105.83199999998939</c:v>
                </c:pt>
                <c:pt idx="13230">
                  <c:v>105.83999999998937</c:v>
                </c:pt>
                <c:pt idx="13231">
                  <c:v>105.84799999998938</c:v>
                </c:pt>
                <c:pt idx="13232">
                  <c:v>105.85599999998935</c:v>
                </c:pt>
                <c:pt idx="13233">
                  <c:v>105.86399999998936</c:v>
                </c:pt>
                <c:pt idx="13234">
                  <c:v>105.87199999998936</c:v>
                </c:pt>
                <c:pt idx="13235">
                  <c:v>105.87999999998935</c:v>
                </c:pt>
                <c:pt idx="13236">
                  <c:v>105.88799999998936</c:v>
                </c:pt>
                <c:pt idx="13237">
                  <c:v>105.89599999998934</c:v>
                </c:pt>
                <c:pt idx="13238">
                  <c:v>105.90399999998935</c:v>
                </c:pt>
                <c:pt idx="13239">
                  <c:v>105.91199999998935</c:v>
                </c:pt>
                <c:pt idx="13240">
                  <c:v>105.91999999998934</c:v>
                </c:pt>
                <c:pt idx="13241">
                  <c:v>105.92799999998932</c:v>
                </c:pt>
                <c:pt idx="13242">
                  <c:v>105.93599999998932</c:v>
                </c:pt>
                <c:pt idx="13243">
                  <c:v>105.94399999998933</c:v>
                </c:pt>
                <c:pt idx="13244">
                  <c:v>105.95199999998933</c:v>
                </c:pt>
                <c:pt idx="13245">
                  <c:v>105.95999999998932</c:v>
                </c:pt>
                <c:pt idx="13246">
                  <c:v>105.96799999998932</c:v>
                </c:pt>
                <c:pt idx="13247">
                  <c:v>105.9759999999893</c:v>
                </c:pt>
                <c:pt idx="13248">
                  <c:v>105.98399999998929</c:v>
                </c:pt>
                <c:pt idx="13249">
                  <c:v>105.9919999999893</c:v>
                </c:pt>
                <c:pt idx="13250">
                  <c:v>105.9999999999893</c:v>
                </c:pt>
                <c:pt idx="13251">
                  <c:v>106.00799999998929</c:v>
                </c:pt>
                <c:pt idx="13252">
                  <c:v>106.01599999998929</c:v>
                </c:pt>
                <c:pt idx="13253">
                  <c:v>106.02399999998927</c:v>
                </c:pt>
                <c:pt idx="13254">
                  <c:v>106.03199999998928</c:v>
                </c:pt>
                <c:pt idx="13255">
                  <c:v>106.03999999998926</c:v>
                </c:pt>
                <c:pt idx="13256">
                  <c:v>106.04799999998927</c:v>
                </c:pt>
                <c:pt idx="13257">
                  <c:v>106.05599999998925</c:v>
                </c:pt>
                <c:pt idx="13258">
                  <c:v>106.06399999998926</c:v>
                </c:pt>
                <c:pt idx="13259">
                  <c:v>106.07199999998926</c:v>
                </c:pt>
                <c:pt idx="13260">
                  <c:v>106.07999999998924</c:v>
                </c:pt>
                <c:pt idx="13261">
                  <c:v>106.08799999998925</c:v>
                </c:pt>
                <c:pt idx="13262">
                  <c:v>106.09599999998923</c:v>
                </c:pt>
                <c:pt idx="13263">
                  <c:v>106.10399999998923</c:v>
                </c:pt>
                <c:pt idx="13264">
                  <c:v>106.11199999998922</c:v>
                </c:pt>
                <c:pt idx="13265">
                  <c:v>106.11999999998922</c:v>
                </c:pt>
                <c:pt idx="13266">
                  <c:v>106.12799999998921</c:v>
                </c:pt>
                <c:pt idx="13267">
                  <c:v>106.13599999998921</c:v>
                </c:pt>
                <c:pt idx="13268">
                  <c:v>106.14399999998922</c:v>
                </c:pt>
                <c:pt idx="13269">
                  <c:v>106.1519999999892</c:v>
                </c:pt>
                <c:pt idx="13270">
                  <c:v>106.1599999999892</c:v>
                </c:pt>
                <c:pt idx="13271">
                  <c:v>106.16799999998919</c:v>
                </c:pt>
                <c:pt idx="13272">
                  <c:v>106.17599999998917</c:v>
                </c:pt>
                <c:pt idx="13273">
                  <c:v>106.18399999998918</c:v>
                </c:pt>
                <c:pt idx="13274">
                  <c:v>106.19199999998919</c:v>
                </c:pt>
                <c:pt idx="13275">
                  <c:v>106.19999999998917</c:v>
                </c:pt>
                <c:pt idx="13276">
                  <c:v>106.20799999998918</c:v>
                </c:pt>
                <c:pt idx="13277">
                  <c:v>106.21599999998918</c:v>
                </c:pt>
                <c:pt idx="13278">
                  <c:v>106.22399999998916</c:v>
                </c:pt>
                <c:pt idx="13279">
                  <c:v>106.23199999998917</c:v>
                </c:pt>
                <c:pt idx="13280">
                  <c:v>106.23999999998917</c:v>
                </c:pt>
                <c:pt idx="13281">
                  <c:v>106.24799999998918</c:v>
                </c:pt>
                <c:pt idx="13282">
                  <c:v>106.25599999998914</c:v>
                </c:pt>
                <c:pt idx="13283">
                  <c:v>106.26399999998915</c:v>
                </c:pt>
                <c:pt idx="13284">
                  <c:v>106.27199999998913</c:v>
                </c:pt>
                <c:pt idx="13285">
                  <c:v>106.27999999998913</c:v>
                </c:pt>
                <c:pt idx="13286">
                  <c:v>106.28799999998914</c:v>
                </c:pt>
                <c:pt idx="13287">
                  <c:v>106.29599999998912</c:v>
                </c:pt>
                <c:pt idx="13288">
                  <c:v>106.30399999998912</c:v>
                </c:pt>
                <c:pt idx="13289">
                  <c:v>106.31199999998913</c:v>
                </c:pt>
                <c:pt idx="13290">
                  <c:v>106.31999999998912</c:v>
                </c:pt>
                <c:pt idx="13291">
                  <c:v>106.3279999999891</c:v>
                </c:pt>
                <c:pt idx="13292">
                  <c:v>106.3359999999891</c:v>
                </c:pt>
                <c:pt idx="13293">
                  <c:v>106.34399999998909</c:v>
                </c:pt>
                <c:pt idx="13294">
                  <c:v>106.35199999998909</c:v>
                </c:pt>
                <c:pt idx="13295">
                  <c:v>106.35999999998909</c:v>
                </c:pt>
                <c:pt idx="13296">
                  <c:v>106.3679999999891</c:v>
                </c:pt>
                <c:pt idx="13297">
                  <c:v>106.37599999998908</c:v>
                </c:pt>
                <c:pt idx="13298">
                  <c:v>106.38399999998907</c:v>
                </c:pt>
                <c:pt idx="13299">
                  <c:v>106.39199999998908</c:v>
                </c:pt>
                <c:pt idx="13300">
                  <c:v>106.39999999998906</c:v>
                </c:pt>
                <c:pt idx="13301">
                  <c:v>106.40799999998907</c:v>
                </c:pt>
                <c:pt idx="13302">
                  <c:v>106.41599999998907</c:v>
                </c:pt>
                <c:pt idx="13303">
                  <c:v>106.42399999998906</c:v>
                </c:pt>
                <c:pt idx="13304">
                  <c:v>106.43199999998907</c:v>
                </c:pt>
                <c:pt idx="13305">
                  <c:v>106.43999999998906</c:v>
                </c:pt>
                <c:pt idx="13306">
                  <c:v>106.44799999998907</c:v>
                </c:pt>
                <c:pt idx="13307">
                  <c:v>106.45599999998903</c:v>
                </c:pt>
                <c:pt idx="13308">
                  <c:v>106.46399999998904</c:v>
                </c:pt>
                <c:pt idx="13309">
                  <c:v>106.47199999998902</c:v>
                </c:pt>
                <c:pt idx="13310">
                  <c:v>106.47999999998902</c:v>
                </c:pt>
                <c:pt idx="13311">
                  <c:v>106.48799999998903</c:v>
                </c:pt>
                <c:pt idx="13312">
                  <c:v>106.49599999998902</c:v>
                </c:pt>
                <c:pt idx="13313">
                  <c:v>106.50399999998902</c:v>
                </c:pt>
                <c:pt idx="13314">
                  <c:v>106.51199999998902</c:v>
                </c:pt>
                <c:pt idx="13315">
                  <c:v>106.51999999998901</c:v>
                </c:pt>
                <c:pt idx="13316">
                  <c:v>106.52799999998899</c:v>
                </c:pt>
                <c:pt idx="13317">
                  <c:v>106.53599999998899</c:v>
                </c:pt>
                <c:pt idx="13318">
                  <c:v>106.543999999989</c:v>
                </c:pt>
                <c:pt idx="13319">
                  <c:v>106.55199999998899</c:v>
                </c:pt>
                <c:pt idx="13320">
                  <c:v>106.55999999998897</c:v>
                </c:pt>
                <c:pt idx="13321">
                  <c:v>106.56799999998898</c:v>
                </c:pt>
                <c:pt idx="13322">
                  <c:v>106.57599999998897</c:v>
                </c:pt>
                <c:pt idx="13323">
                  <c:v>106.58399999998896</c:v>
                </c:pt>
                <c:pt idx="13324">
                  <c:v>106.59199999998897</c:v>
                </c:pt>
                <c:pt idx="13325">
                  <c:v>106.59999999998897</c:v>
                </c:pt>
                <c:pt idx="13326">
                  <c:v>106.60799999998896</c:v>
                </c:pt>
                <c:pt idx="13327">
                  <c:v>106.61599999998894</c:v>
                </c:pt>
                <c:pt idx="13328">
                  <c:v>106.62399999998894</c:v>
                </c:pt>
                <c:pt idx="13329">
                  <c:v>106.63199999998893</c:v>
                </c:pt>
                <c:pt idx="13330">
                  <c:v>106.63999999998893</c:v>
                </c:pt>
                <c:pt idx="13331">
                  <c:v>106.64799999998894</c:v>
                </c:pt>
                <c:pt idx="13332">
                  <c:v>106.65599999998891</c:v>
                </c:pt>
                <c:pt idx="13333">
                  <c:v>106.66399999998892</c:v>
                </c:pt>
                <c:pt idx="13334">
                  <c:v>106.67199999998891</c:v>
                </c:pt>
                <c:pt idx="13335">
                  <c:v>106.67999999998891</c:v>
                </c:pt>
                <c:pt idx="13336">
                  <c:v>106.6879999999889</c:v>
                </c:pt>
                <c:pt idx="13337">
                  <c:v>106.6959999999889</c:v>
                </c:pt>
                <c:pt idx="13338">
                  <c:v>106.70399999998889</c:v>
                </c:pt>
                <c:pt idx="13339">
                  <c:v>106.7119999999889</c:v>
                </c:pt>
                <c:pt idx="13340">
                  <c:v>106.7199999999889</c:v>
                </c:pt>
                <c:pt idx="13341">
                  <c:v>106.7279999999889</c:v>
                </c:pt>
                <c:pt idx="13342">
                  <c:v>106.73599999998889</c:v>
                </c:pt>
                <c:pt idx="13343">
                  <c:v>106.74399999998889</c:v>
                </c:pt>
                <c:pt idx="13344">
                  <c:v>106.75199999998888</c:v>
                </c:pt>
                <c:pt idx="13345">
                  <c:v>106.75999999998886</c:v>
                </c:pt>
                <c:pt idx="13346">
                  <c:v>106.76799999998887</c:v>
                </c:pt>
                <c:pt idx="13347">
                  <c:v>106.77599999998885</c:v>
                </c:pt>
                <c:pt idx="13348">
                  <c:v>106.78399999998886</c:v>
                </c:pt>
                <c:pt idx="13349">
                  <c:v>106.79199999998887</c:v>
                </c:pt>
                <c:pt idx="13350">
                  <c:v>106.79999999998886</c:v>
                </c:pt>
                <c:pt idx="13351">
                  <c:v>106.80799999998885</c:v>
                </c:pt>
                <c:pt idx="13352">
                  <c:v>106.81599999998883</c:v>
                </c:pt>
                <c:pt idx="13353">
                  <c:v>106.82399999998883</c:v>
                </c:pt>
                <c:pt idx="13354">
                  <c:v>106.83199999998882</c:v>
                </c:pt>
                <c:pt idx="13355">
                  <c:v>106.83999999998882</c:v>
                </c:pt>
                <c:pt idx="13356">
                  <c:v>106.84799999998883</c:v>
                </c:pt>
                <c:pt idx="13357">
                  <c:v>106.85599999998881</c:v>
                </c:pt>
                <c:pt idx="13358">
                  <c:v>106.86399999998882</c:v>
                </c:pt>
                <c:pt idx="13359">
                  <c:v>106.8719999999888</c:v>
                </c:pt>
                <c:pt idx="13360">
                  <c:v>106.8799999999888</c:v>
                </c:pt>
                <c:pt idx="13361">
                  <c:v>106.88799999998879</c:v>
                </c:pt>
                <c:pt idx="13362">
                  <c:v>106.89599999998879</c:v>
                </c:pt>
                <c:pt idx="13363">
                  <c:v>106.9039999999888</c:v>
                </c:pt>
                <c:pt idx="13364">
                  <c:v>106.91199999998881</c:v>
                </c:pt>
                <c:pt idx="13365">
                  <c:v>106.9199999999888</c:v>
                </c:pt>
                <c:pt idx="13366">
                  <c:v>106.92799999998878</c:v>
                </c:pt>
                <c:pt idx="13367">
                  <c:v>106.93599999998878</c:v>
                </c:pt>
                <c:pt idx="13368">
                  <c:v>106.94399999998878</c:v>
                </c:pt>
                <c:pt idx="13369">
                  <c:v>106.95199999998877</c:v>
                </c:pt>
                <c:pt idx="13370">
                  <c:v>106.95999999998877</c:v>
                </c:pt>
                <c:pt idx="13371">
                  <c:v>106.96799999998878</c:v>
                </c:pt>
                <c:pt idx="13372">
                  <c:v>106.97599999998874</c:v>
                </c:pt>
                <c:pt idx="13373">
                  <c:v>106.98399999998875</c:v>
                </c:pt>
                <c:pt idx="13374">
                  <c:v>106.99199999998876</c:v>
                </c:pt>
                <c:pt idx="13375">
                  <c:v>106.99999999998875</c:v>
                </c:pt>
                <c:pt idx="13376">
                  <c:v>107.00799999998874</c:v>
                </c:pt>
                <c:pt idx="13377">
                  <c:v>107.01599999998872</c:v>
                </c:pt>
                <c:pt idx="13378">
                  <c:v>107.02399999998872</c:v>
                </c:pt>
                <c:pt idx="13379">
                  <c:v>107.03199999998873</c:v>
                </c:pt>
                <c:pt idx="13380">
                  <c:v>107.03999999998872</c:v>
                </c:pt>
                <c:pt idx="13381">
                  <c:v>107.04799999998872</c:v>
                </c:pt>
                <c:pt idx="13382">
                  <c:v>107.0559999999887</c:v>
                </c:pt>
                <c:pt idx="13383">
                  <c:v>107.06399999998871</c:v>
                </c:pt>
                <c:pt idx="13384">
                  <c:v>107.07199999998869</c:v>
                </c:pt>
                <c:pt idx="13385">
                  <c:v>107.07999999998869</c:v>
                </c:pt>
                <c:pt idx="13386">
                  <c:v>107.0879999999887</c:v>
                </c:pt>
                <c:pt idx="13387">
                  <c:v>107.09599999998869</c:v>
                </c:pt>
                <c:pt idx="13388">
                  <c:v>107.10399999998867</c:v>
                </c:pt>
                <c:pt idx="13389">
                  <c:v>107.11199999998868</c:v>
                </c:pt>
                <c:pt idx="13390">
                  <c:v>107.11999999998866</c:v>
                </c:pt>
                <c:pt idx="13391">
                  <c:v>107.12799999998866</c:v>
                </c:pt>
                <c:pt idx="13392">
                  <c:v>107.13599999998866</c:v>
                </c:pt>
                <c:pt idx="13393">
                  <c:v>107.14399999998867</c:v>
                </c:pt>
                <c:pt idx="13394">
                  <c:v>107.15199999998866</c:v>
                </c:pt>
                <c:pt idx="13395">
                  <c:v>107.15999999998864</c:v>
                </c:pt>
                <c:pt idx="13396">
                  <c:v>107.16799999998865</c:v>
                </c:pt>
                <c:pt idx="13397">
                  <c:v>107.17599999998862</c:v>
                </c:pt>
                <c:pt idx="13398">
                  <c:v>107.18399999998863</c:v>
                </c:pt>
                <c:pt idx="13399">
                  <c:v>107.19199999998862</c:v>
                </c:pt>
                <c:pt idx="13400">
                  <c:v>107.19999999998862</c:v>
                </c:pt>
                <c:pt idx="13401">
                  <c:v>107.20799999998863</c:v>
                </c:pt>
                <c:pt idx="13402">
                  <c:v>107.21599999998863</c:v>
                </c:pt>
                <c:pt idx="13403">
                  <c:v>107.22399999998862</c:v>
                </c:pt>
                <c:pt idx="13404">
                  <c:v>107.23199999998862</c:v>
                </c:pt>
                <c:pt idx="13405">
                  <c:v>107.23999999998861</c:v>
                </c:pt>
                <c:pt idx="13406">
                  <c:v>107.24799999998861</c:v>
                </c:pt>
                <c:pt idx="13407">
                  <c:v>107.25599999998859</c:v>
                </c:pt>
                <c:pt idx="13408">
                  <c:v>107.2639999999886</c:v>
                </c:pt>
                <c:pt idx="13409">
                  <c:v>107.27199999998859</c:v>
                </c:pt>
                <c:pt idx="13410">
                  <c:v>107.27999999998859</c:v>
                </c:pt>
                <c:pt idx="13411">
                  <c:v>107.28799999998859</c:v>
                </c:pt>
                <c:pt idx="13412">
                  <c:v>107.29599999998858</c:v>
                </c:pt>
                <c:pt idx="13413">
                  <c:v>107.30399999998856</c:v>
                </c:pt>
                <c:pt idx="13414">
                  <c:v>107.31199999998857</c:v>
                </c:pt>
                <c:pt idx="13415">
                  <c:v>107.31999999998857</c:v>
                </c:pt>
                <c:pt idx="13416">
                  <c:v>107.32799999998856</c:v>
                </c:pt>
                <c:pt idx="13417">
                  <c:v>107.33599999998854</c:v>
                </c:pt>
                <c:pt idx="13418">
                  <c:v>107.34399999998855</c:v>
                </c:pt>
                <c:pt idx="13419">
                  <c:v>107.35199999998855</c:v>
                </c:pt>
                <c:pt idx="13420">
                  <c:v>107.35999999998853</c:v>
                </c:pt>
                <c:pt idx="13421">
                  <c:v>107.36799999998854</c:v>
                </c:pt>
                <c:pt idx="13422">
                  <c:v>107.37599999998851</c:v>
                </c:pt>
                <c:pt idx="13423">
                  <c:v>107.38399999998852</c:v>
                </c:pt>
                <c:pt idx="13424">
                  <c:v>107.39199999998853</c:v>
                </c:pt>
                <c:pt idx="13425">
                  <c:v>107.39999999998852</c:v>
                </c:pt>
                <c:pt idx="13426">
                  <c:v>107.40799999998852</c:v>
                </c:pt>
                <c:pt idx="13427">
                  <c:v>107.41599999998851</c:v>
                </c:pt>
                <c:pt idx="13428">
                  <c:v>107.42399999998851</c:v>
                </c:pt>
                <c:pt idx="13429">
                  <c:v>107.43199999998851</c:v>
                </c:pt>
                <c:pt idx="13430">
                  <c:v>107.4399999999885</c:v>
                </c:pt>
                <c:pt idx="13431">
                  <c:v>107.44799999998851</c:v>
                </c:pt>
                <c:pt idx="13432">
                  <c:v>107.45599999998849</c:v>
                </c:pt>
                <c:pt idx="13433">
                  <c:v>107.46399999998849</c:v>
                </c:pt>
                <c:pt idx="13434">
                  <c:v>107.47199999998848</c:v>
                </c:pt>
                <c:pt idx="13435">
                  <c:v>107.47999999998846</c:v>
                </c:pt>
                <c:pt idx="13436">
                  <c:v>107.48799999998847</c:v>
                </c:pt>
                <c:pt idx="13437">
                  <c:v>107.49599999998847</c:v>
                </c:pt>
                <c:pt idx="13438">
                  <c:v>107.50399999998847</c:v>
                </c:pt>
                <c:pt idx="13439">
                  <c:v>107.51199999998848</c:v>
                </c:pt>
                <c:pt idx="13440">
                  <c:v>107.51999999998846</c:v>
                </c:pt>
                <c:pt idx="13441">
                  <c:v>107.52799999998845</c:v>
                </c:pt>
                <c:pt idx="13442">
                  <c:v>107.53599999998843</c:v>
                </c:pt>
                <c:pt idx="13443">
                  <c:v>107.54399999998844</c:v>
                </c:pt>
                <c:pt idx="13444">
                  <c:v>107.55199999998842</c:v>
                </c:pt>
                <c:pt idx="13445">
                  <c:v>107.55999999998842</c:v>
                </c:pt>
                <c:pt idx="13446">
                  <c:v>107.56799999998843</c:v>
                </c:pt>
                <c:pt idx="13447">
                  <c:v>107.57599999998841</c:v>
                </c:pt>
                <c:pt idx="13448">
                  <c:v>107.58399999998842</c:v>
                </c:pt>
                <c:pt idx="13449">
                  <c:v>107.59199999998842</c:v>
                </c:pt>
                <c:pt idx="13450">
                  <c:v>107.59999999998841</c:v>
                </c:pt>
                <c:pt idx="13451">
                  <c:v>107.60799999998839</c:v>
                </c:pt>
                <c:pt idx="13452">
                  <c:v>107.61599999998839</c:v>
                </c:pt>
                <c:pt idx="13453">
                  <c:v>107.62399999998838</c:v>
                </c:pt>
                <c:pt idx="13454">
                  <c:v>107.63199999998839</c:v>
                </c:pt>
                <c:pt idx="13455">
                  <c:v>107.63999999998839</c:v>
                </c:pt>
                <c:pt idx="13456">
                  <c:v>107.64799999998839</c:v>
                </c:pt>
                <c:pt idx="13457">
                  <c:v>107.65599999998837</c:v>
                </c:pt>
                <c:pt idx="13458">
                  <c:v>107.66399999998836</c:v>
                </c:pt>
                <c:pt idx="13459">
                  <c:v>107.67199999998836</c:v>
                </c:pt>
                <c:pt idx="13460">
                  <c:v>107.67999999998835</c:v>
                </c:pt>
                <c:pt idx="13461">
                  <c:v>107.68799999998836</c:v>
                </c:pt>
                <c:pt idx="13462">
                  <c:v>107.69599999998836</c:v>
                </c:pt>
                <c:pt idx="13463">
                  <c:v>107.70399999998835</c:v>
                </c:pt>
                <c:pt idx="13464">
                  <c:v>107.71199999998836</c:v>
                </c:pt>
                <c:pt idx="13465">
                  <c:v>107.71999999998835</c:v>
                </c:pt>
                <c:pt idx="13466">
                  <c:v>107.72799999998834</c:v>
                </c:pt>
                <c:pt idx="13467">
                  <c:v>107.73599999998832</c:v>
                </c:pt>
                <c:pt idx="13468">
                  <c:v>107.74399999998833</c:v>
                </c:pt>
                <c:pt idx="13469">
                  <c:v>107.75199999998833</c:v>
                </c:pt>
                <c:pt idx="13470">
                  <c:v>107.75999999998832</c:v>
                </c:pt>
                <c:pt idx="13471">
                  <c:v>107.76799999998833</c:v>
                </c:pt>
                <c:pt idx="13472">
                  <c:v>107.7759999999883</c:v>
                </c:pt>
                <c:pt idx="13473">
                  <c:v>107.78399999998831</c:v>
                </c:pt>
                <c:pt idx="13474">
                  <c:v>107.79199999998831</c:v>
                </c:pt>
                <c:pt idx="13475">
                  <c:v>107.7999999999883</c:v>
                </c:pt>
                <c:pt idx="13476">
                  <c:v>107.8079999999883</c:v>
                </c:pt>
                <c:pt idx="13477">
                  <c:v>107.81599999998829</c:v>
                </c:pt>
                <c:pt idx="13478">
                  <c:v>107.82399999998827</c:v>
                </c:pt>
                <c:pt idx="13479">
                  <c:v>107.83199999998828</c:v>
                </c:pt>
                <c:pt idx="13480">
                  <c:v>107.83999999998828</c:v>
                </c:pt>
                <c:pt idx="13481">
                  <c:v>107.84799999998828</c:v>
                </c:pt>
                <c:pt idx="13482">
                  <c:v>107.85599999998826</c:v>
                </c:pt>
                <c:pt idx="13483">
                  <c:v>107.86399999998827</c:v>
                </c:pt>
                <c:pt idx="13484">
                  <c:v>107.87199999998826</c:v>
                </c:pt>
                <c:pt idx="13485">
                  <c:v>107.87999999998824</c:v>
                </c:pt>
                <c:pt idx="13486">
                  <c:v>107.88799999998825</c:v>
                </c:pt>
                <c:pt idx="13487">
                  <c:v>107.89599999998823</c:v>
                </c:pt>
                <c:pt idx="13488">
                  <c:v>107.90399999998824</c:v>
                </c:pt>
                <c:pt idx="13489">
                  <c:v>107.91199999998825</c:v>
                </c:pt>
                <c:pt idx="13490">
                  <c:v>107.91999999998824</c:v>
                </c:pt>
                <c:pt idx="13491">
                  <c:v>107.92799999998823</c:v>
                </c:pt>
                <c:pt idx="13492">
                  <c:v>107.93599999998823</c:v>
                </c:pt>
                <c:pt idx="13493">
                  <c:v>107.94399999998824</c:v>
                </c:pt>
                <c:pt idx="13494">
                  <c:v>107.95199999998822</c:v>
                </c:pt>
                <c:pt idx="13495">
                  <c:v>107.95999999998821</c:v>
                </c:pt>
                <c:pt idx="13496">
                  <c:v>107.96799999998821</c:v>
                </c:pt>
                <c:pt idx="13497">
                  <c:v>107.97599999998819</c:v>
                </c:pt>
                <c:pt idx="13498">
                  <c:v>107.9839999999882</c:v>
                </c:pt>
                <c:pt idx="13499">
                  <c:v>107.99199999998821</c:v>
                </c:pt>
                <c:pt idx="13500">
                  <c:v>107.9999999999882</c:v>
                </c:pt>
                <c:pt idx="13501">
                  <c:v>108.00799999998819</c:v>
                </c:pt>
                <c:pt idx="13502">
                  <c:v>108.01599999998818</c:v>
                </c:pt>
                <c:pt idx="13503">
                  <c:v>108.02399999998816</c:v>
                </c:pt>
                <c:pt idx="13504">
                  <c:v>108.03199999998817</c:v>
                </c:pt>
                <c:pt idx="13505">
                  <c:v>108.03999999998817</c:v>
                </c:pt>
                <c:pt idx="13506">
                  <c:v>108.04799999998818</c:v>
                </c:pt>
                <c:pt idx="13507">
                  <c:v>108.05599999998816</c:v>
                </c:pt>
                <c:pt idx="13508">
                  <c:v>108.06399999998816</c:v>
                </c:pt>
                <c:pt idx="13509">
                  <c:v>108.07199999998815</c:v>
                </c:pt>
                <c:pt idx="13510">
                  <c:v>108.07999999998813</c:v>
                </c:pt>
                <c:pt idx="13511">
                  <c:v>108.08799999998814</c:v>
                </c:pt>
                <c:pt idx="13512">
                  <c:v>108.09599999998812</c:v>
                </c:pt>
                <c:pt idx="13513">
                  <c:v>108.10399999998812</c:v>
                </c:pt>
                <c:pt idx="13514">
                  <c:v>108.11199999998813</c:v>
                </c:pt>
                <c:pt idx="13515">
                  <c:v>108.11999999998812</c:v>
                </c:pt>
                <c:pt idx="13516">
                  <c:v>108.12799999998812</c:v>
                </c:pt>
                <c:pt idx="13517">
                  <c:v>108.1359999999881</c:v>
                </c:pt>
                <c:pt idx="13518">
                  <c:v>108.14399999998811</c:v>
                </c:pt>
                <c:pt idx="13519">
                  <c:v>108.15199999998809</c:v>
                </c:pt>
                <c:pt idx="13520">
                  <c:v>108.15999999998809</c:v>
                </c:pt>
                <c:pt idx="13521">
                  <c:v>108.1679999999881</c:v>
                </c:pt>
                <c:pt idx="13522">
                  <c:v>108.17599999998808</c:v>
                </c:pt>
                <c:pt idx="13523">
                  <c:v>108.18399999998807</c:v>
                </c:pt>
                <c:pt idx="13524">
                  <c:v>108.19199999998808</c:v>
                </c:pt>
                <c:pt idx="13525">
                  <c:v>108.19999999998808</c:v>
                </c:pt>
                <c:pt idx="13526">
                  <c:v>108.20799999998808</c:v>
                </c:pt>
                <c:pt idx="13527">
                  <c:v>108.21599999998807</c:v>
                </c:pt>
                <c:pt idx="13528">
                  <c:v>108.22399999998807</c:v>
                </c:pt>
                <c:pt idx="13529">
                  <c:v>108.23199999998808</c:v>
                </c:pt>
                <c:pt idx="13530">
                  <c:v>108.23999999998806</c:v>
                </c:pt>
                <c:pt idx="13531">
                  <c:v>108.24799999998807</c:v>
                </c:pt>
                <c:pt idx="13532">
                  <c:v>108.25599999998803</c:v>
                </c:pt>
                <c:pt idx="13533">
                  <c:v>108.26399999998804</c:v>
                </c:pt>
                <c:pt idx="13534">
                  <c:v>108.27199999998804</c:v>
                </c:pt>
                <c:pt idx="13535">
                  <c:v>108.27999999998802</c:v>
                </c:pt>
                <c:pt idx="13536">
                  <c:v>108.28799999998803</c:v>
                </c:pt>
                <c:pt idx="13537">
                  <c:v>108.29599999998803</c:v>
                </c:pt>
                <c:pt idx="13538">
                  <c:v>108.30399999998802</c:v>
                </c:pt>
                <c:pt idx="13539">
                  <c:v>108.31199999998802</c:v>
                </c:pt>
                <c:pt idx="13540">
                  <c:v>108.31999999998801</c:v>
                </c:pt>
                <c:pt idx="13541">
                  <c:v>108.32799999998799</c:v>
                </c:pt>
                <c:pt idx="13542">
                  <c:v>108.33599999998799</c:v>
                </c:pt>
                <c:pt idx="13543">
                  <c:v>108.343999999988</c:v>
                </c:pt>
                <c:pt idx="13544">
                  <c:v>108.351999999988</c:v>
                </c:pt>
                <c:pt idx="13545">
                  <c:v>108.35999999998799</c:v>
                </c:pt>
                <c:pt idx="13546">
                  <c:v>108.36799999998799</c:v>
                </c:pt>
                <c:pt idx="13547">
                  <c:v>108.37599999998797</c:v>
                </c:pt>
                <c:pt idx="13548">
                  <c:v>108.38399999998796</c:v>
                </c:pt>
                <c:pt idx="13549">
                  <c:v>108.39199999998797</c:v>
                </c:pt>
                <c:pt idx="13550">
                  <c:v>108.39999999998797</c:v>
                </c:pt>
                <c:pt idx="13551">
                  <c:v>108.40799999998798</c:v>
                </c:pt>
                <c:pt idx="13552">
                  <c:v>108.41599999998797</c:v>
                </c:pt>
                <c:pt idx="13553">
                  <c:v>108.42399999998796</c:v>
                </c:pt>
                <c:pt idx="13554">
                  <c:v>108.43199999998797</c:v>
                </c:pt>
                <c:pt idx="13555">
                  <c:v>108.43999999998795</c:v>
                </c:pt>
                <c:pt idx="13556">
                  <c:v>108.44799999998796</c:v>
                </c:pt>
                <c:pt idx="13557">
                  <c:v>108.45599999998792</c:v>
                </c:pt>
                <c:pt idx="13558">
                  <c:v>108.46399999998793</c:v>
                </c:pt>
                <c:pt idx="13559">
                  <c:v>108.47199999998793</c:v>
                </c:pt>
                <c:pt idx="13560">
                  <c:v>108.47999999998792</c:v>
                </c:pt>
                <c:pt idx="13561">
                  <c:v>108.48799999998793</c:v>
                </c:pt>
                <c:pt idx="13562">
                  <c:v>108.49599999998792</c:v>
                </c:pt>
                <c:pt idx="13563">
                  <c:v>108.50399999998791</c:v>
                </c:pt>
                <c:pt idx="13564">
                  <c:v>108.51199999998791</c:v>
                </c:pt>
                <c:pt idx="13565">
                  <c:v>108.5199999999879</c:v>
                </c:pt>
                <c:pt idx="13566">
                  <c:v>108.5279999999879</c:v>
                </c:pt>
                <c:pt idx="13567">
                  <c:v>108.53599999998789</c:v>
                </c:pt>
                <c:pt idx="13568">
                  <c:v>108.5439999999879</c:v>
                </c:pt>
                <c:pt idx="13569">
                  <c:v>108.55199999998788</c:v>
                </c:pt>
                <c:pt idx="13570">
                  <c:v>108.55999999998788</c:v>
                </c:pt>
                <c:pt idx="13571">
                  <c:v>108.56799999998788</c:v>
                </c:pt>
                <c:pt idx="13572">
                  <c:v>108.57599999998786</c:v>
                </c:pt>
                <c:pt idx="13573">
                  <c:v>108.58399999998787</c:v>
                </c:pt>
                <c:pt idx="13574">
                  <c:v>108.59199999998788</c:v>
                </c:pt>
                <c:pt idx="13575">
                  <c:v>108.59999999998786</c:v>
                </c:pt>
                <c:pt idx="13576">
                  <c:v>108.60799999998785</c:v>
                </c:pt>
                <c:pt idx="13577">
                  <c:v>108.61599999998785</c:v>
                </c:pt>
                <c:pt idx="13578">
                  <c:v>108.62399999998783</c:v>
                </c:pt>
                <c:pt idx="13579">
                  <c:v>108.63199999998784</c:v>
                </c:pt>
                <c:pt idx="13580">
                  <c:v>108.63999999998782</c:v>
                </c:pt>
                <c:pt idx="13581">
                  <c:v>108.64799999998783</c:v>
                </c:pt>
                <c:pt idx="13582">
                  <c:v>108.65599999998781</c:v>
                </c:pt>
                <c:pt idx="13583">
                  <c:v>108.66399999998782</c:v>
                </c:pt>
                <c:pt idx="13584">
                  <c:v>108.6719999999878</c:v>
                </c:pt>
                <c:pt idx="13585">
                  <c:v>108.6799999999878</c:v>
                </c:pt>
                <c:pt idx="13586">
                  <c:v>108.68799999998781</c:v>
                </c:pt>
                <c:pt idx="13587">
                  <c:v>108.69599999998779</c:v>
                </c:pt>
                <c:pt idx="13588">
                  <c:v>108.7039999999878</c:v>
                </c:pt>
                <c:pt idx="13589">
                  <c:v>108.71199999998781</c:v>
                </c:pt>
                <c:pt idx="13590">
                  <c:v>108.71999999998781</c:v>
                </c:pt>
                <c:pt idx="13591">
                  <c:v>108.72799999998779</c:v>
                </c:pt>
                <c:pt idx="13592">
                  <c:v>108.73599999998778</c:v>
                </c:pt>
                <c:pt idx="13593">
                  <c:v>108.74399999998778</c:v>
                </c:pt>
                <c:pt idx="13594">
                  <c:v>108.75199999998777</c:v>
                </c:pt>
                <c:pt idx="13595">
                  <c:v>108.75999999998777</c:v>
                </c:pt>
                <c:pt idx="13596">
                  <c:v>108.76799999998778</c:v>
                </c:pt>
                <c:pt idx="13597">
                  <c:v>108.77599999998776</c:v>
                </c:pt>
                <c:pt idx="13598">
                  <c:v>108.78399999998776</c:v>
                </c:pt>
                <c:pt idx="13599">
                  <c:v>108.79199999998777</c:v>
                </c:pt>
                <c:pt idx="13600">
                  <c:v>108.79999999998775</c:v>
                </c:pt>
                <c:pt idx="13601">
                  <c:v>108.80799999998774</c:v>
                </c:pt>
                <c:pt idx="13602">
                  <c:v>108.81599999998772</c:v>
                </c:pt>
                <c:pt idx="13603">
                  <c:v>108.82399999998772</c:v>
                </c:pt>
                <c:pt idx="13604">
                  <c:v>108.83199999998773</c:v>
                </c:pt>
                <c:pt idx="13605">
                  <c:v>108.83999999998773</c:v>
                </c:pt>
                <c:pt idx="13606">
                  <c:v>108.84799999998774</c:v>
                </c:pt>
                <c:pt idx="13607">
                  <c:v>108.8559999999877</c:v>
                </c:pt>
                <c:pt idx="13608">
                  <c:v>108.86399999998771</c:v>
                </c:pt>
                <c:pt idx="13609">
                  <c:v>108.87199999998769</c:v>
                </c:pt>
                <c:pt idx="13610">
                  <c:v>108.87999999998769</c:v>
                </c:pt>
                <c:pt idx="13611">
                  <c:v>108.8879999999877</c:v>
                </c:pt>
                <c:pt idx="13612">
                  <c:v>108.89599999998769</c:v>
                </c:pt>
                <c:pt idx="13613">
                  <c:v>108.9039999999877</c:v>
                </c:pt>
                <c:pt idx="13614">
                  <c:v>108.9119999999877</c:v>
                </c:pt>
                <c:pt idx="13615">
                  <c:v>108.9199999999877</c:v>
                </c:pt>
                <c:pt idx="13616">
                  <c:v>108.92799999998768</c:v>
                </c:pt>
                <c:pt idx="13617">
                  <c:v>108.93599999998767</c:v>
                </c:pt>
                <c:pt idx="13618">
                  <c:v>108.94399999998768</c:v>
                </c:pt>
                <c:pt idx="13619">
                  <c:v>108.95199999998768</c:v>
                </c:pt>
                <c:pt idx="13620">
                  <c:v>108.95999999998766</c:v>
                </c:pt>
                <c:pt idx="13621">
                  <c:v>108.96799999998767</c:v>
                </c:pt>
                <c:pt idx="13622">
                  <c:v>108.97599999998765</c:v>
                </c:pt>
                <c:pt idx="13623">
                  <c:v>108.98399999998765</c:v>
                </c:pt>
                <c:pt idx="13624">
                  <c:v>108.99199999998766</c:v>
                </c:pt>
                <c:pt idx="13625">
                  <c:v>108.99999999998764</c:v>
                </c:pt>
                <c:pt idx="13626">
                  <c:v>109.00799999998763</c:v>
                </c:pt>
                <c:pt idx="13627">
                  <c:v>109.01599999998763</c:v>
                </c:pt>
                <c:pt idx="13628">
                  <c:v>109.02399999998762</c:v>
                </c:pt>
                <c:pt idx="13629">
                  <c:v>109.03199999998762</c:v>
                </c:pt>
                <c:pt idx="13630">
                  <c:v>109.03999999998761</c:v>
                </c:pt>
                <c:pt idx="13631">
                  <c:v>109.04799999998762</c:v>
                </c:pt>
                <c:pt idx="13632">
                  <c:v>109.05599999998759</c:v>
                </c:pt>
                <c:pt idx="13633">
                  <c:v>109.0639999999876</c:v>
                </c:pt>
                <c:pt idx="13634">
                  <c:v>109.0719999999876</c:v>
                </c:pt>
                <c:pt idx="13635">
                  <c:v>109.07999999998759</c:v>
                </c:pt>
                <c:pt idx="13636">
                  <c:v>109.08799999998759</c:v>
                </c:pt>
                <c:pt idx="13637">
                  <c:v>109.09599999998758</c:v>
                </c:pt>
                <c:pt idx="13638">
                  <c:v>109.10399999998756</c:v>
                </c:pt>
                <c:pt idx="13639">
                  <c:v>109.11199999998757</c:v>
                </c:pt>
                <c:pt idx="13640">
                  <c:v>109.11999999998757</c:v>
                </c:pt>
                <c:pt idx="13641">
                  <c:v>109.12799999998757</c:v>
                </c:pt>
                <c:pt idx="13642">
                  <c:v>109.13599999998756</c:v>
                </c:pt>
                <c:pt idx="13643">
                  <c:v>109.14399999998756</c:v>
                </c:pt>
                <c:pt idx="13644">
                  <c:v>109.15199999998755</c:v>
                </c:pt>
                <c:pt idx="13645">
                  <c:v>109.15999999998753</c:v>
                </c:pt>
                <c:pt idx="13646">
                  <c:v>109.16799999998754</c:v>
                </c:pt>
                <c:pt idx="13647">
                  <c:v>109.17599999998751</c:v>
                </c:pt>
                <c:pt idx="13648">
                  <c:v>109.18399999998752</c:v>
                </c:pt>
                <c:pt idx="13649">
                  <c:v>109.19199999998753</c:v>
                </c:pt>
                <c:pt idx="13650">
                  <c:v>109.19999999998753</c:v>
                </c:pt>
                <c:pt idx="13651">
                  <c:v>109.20799999998754</c:v>
                </c:pt>
                <c:pt idx="13652">
                  <c:v>109.21599999998752</c:v>
                </c:pt>
                <c:pt idx="13653">
                  <c:v>109.22399999998751</c:v>
                </c:pt>
                <c:pt idx="13654">
                  <c:v>109.23199999998751</c:v>
                </c:pt>
                <c:pt idx="13655">
                  <c:v>109.2399999999875</c:v>
                </c:pt>
                <c:pt idx="13656">
                  <c:v>109.24799999998751</c:v>
                </c:pt>
                <c:pt idx="13657">
                  <c:v>109.25599999998749</c:v>
                </c:pt>
                <c:pt idx="13658">
                  <c:v>109.2639999999875</c:v>
                </c:pt>
                <c:pt idx="13659">
                  <c:v>109.27199999998749</c:v>
                </c:pt>
                <c:pt idx="13660">
                  <c:v>109.27999999998748</c:v>
                </c:pt>
                <c:pt idx="13661">
                  <c:v>109.28799999998748</c:v>
                </c:pt>
                <c:pt idx="13662">
                  <c:v>109.29599999998747</c:v>
                </c:pt>
                <c:pt idx="13663">
                  <c:v>109.30399999998747</c:v>
                </c:pt>
                <c:pt idx="13664">
                  <c:v>109.31199999998748</c:v>
                </c:pt>
                <c:pt idx="13665">
                  <c:v>109.31999999998746</c:v>
                </c:pt>
                <c:pt idx="13666">
                  <c:v>109.32799999998745</c:v>
                </c:pt>
                <c:pt idx="13667">
                  <c:v>109.33599999998745</c:v>
                </c:pt>
                <c:pt idx="13668">
                  <c:v>109.34399999998745</c:v>
                </c:pt>
                <c:pt idx="13669">
                  <c:v>109.35199999998744</c:v>
                </c:pt>
                <c:pt idx="13670">
                  <c:v>109.35999999998742</c:v>
                </c:pt>
                <c:pt idx="13671">
                  <c:v>109.36799999998743</c:v>
                </c:pt>
                <c:pt idx="13672">
                  <c:v>109.37599999998741</c:v>
                </c:pt>
                <c:pt idx="13673">
                  <c:v>109.38399999998742</c:v>
                </c:pt>
                <c:pt idx="13674">
                  <c:v>109.39199999998743</c:v>
                </c:pt>
                <c:pt idx="13675">
                  <c:v>109.39999999998741</c:v>
                </c:pt>
                <c:pt idx="13676">
                  <c:v>109.40799999998742</c:v>
                </c:pt>
                <c:pt idx="13677">
                  <c:v>109.41599999998741</c:v>
                </c:pt>
                <c:pt idx="13678">
                  <c:v>109.4239999999874</c:v>
                </c:pt>
                <c:pt idx="13679">
                  <c:v>109.43199999998741</c:v>
                </c:pt>
                <c:pt idx="13680">
                  <c:v>109.43999999998741</c:v>
                </c:pt>
                <c:pt idx="13681">
                  <c:v>109.4479999999874</c:v>
                </c:pt>
                <c:pt idx="13682">
                  <c:v>109.45599999998738</c:v>
                </c:pt>
                <c:pt idx="13683">
                  <c:v>109.46399999998739</c:v>
                </c:pt>
                <c:pt idx="13684">
                  <c:v>109.47199999998737</c:v>
                </c:pt>
                <c:pt idx="13685">
                  <c:v>109.47999999998737</c:v>
                </c:pt>
                <c:pt idx="13686">
                  <c:v>109.48799999998738</c:v>
                </c:pt>
                <c:pt idx="13687">
                  <c:v>109.49599999998738</c:v>
                </c:pt>
                <c:pt idx="13688">
                  <c:v>109.50399999998736</c:v>
                </c:pt>
                <c:pt idx="13689">
                  <c:v>109.51199999998737</c:v>
                </c:pt>
                <c:pt idx="13690">
                  <c:v>109.51999999998735</c:v>
                </c:pt>
                <c:pt idx="13691">
                  <c:v>109.52799999998734</c:v>
                </c:pt>
                <c:pt idx="13692">
                  <c:v>109.53599999998734</c:v>
                </c:pt>
                <c:pt idx="13693">
                  <c:v>109.54399999998734</c:v>
                </c:pt>
                <c:pt idx="13694">
                  <c:v>109.55199999998733</c:v>
                </c:pt>
                <c:pt idx="13695">
                  <c:v>109.55999999998733</c:v>
                </c:pt>
                <c:pt idx="13696">
                  <c:v>109.56799999998734</c:v>
                </c:pt>
                <c:pt idx="13697">
                  <c:v>109.5759999999873</c:v>
                </c:pt>
                <c:pt idx="13698">
                  <c:v>109.58399999998731</c:v>
                </c:pt>
                <c:pt idx="13699">
                  <c:v>109.59199999998731</c:v>
                </c:pt>
                <c:pt idx="13700">
                  <c:v>109.5999999999873</c:v>
                </c:pt>
                <c:pt idx="13701">
                  <c:v>109.6079999999873</c:v>
                </c:pt>
                <c:pt idx="13702">
                  <c:v>109.6159999999873</c:v>
                </c:pt>
                <c:pt idx="13703">
                  <c:v>109.62399999998729</c:v>
                </c:pt>
                <c:pt idx="13704">
                  <c:v>109.63199999998729</c:v>
                </c:pt>
                <c:pt idx="13705">
                  <c:v>109.63999999998728</c:v>
                </c:pt>
                <c:pt idx="13706">
                  <c:v>109.64799999998728</c:v>
                </c:pt>
                <c:pt idx="13707">
                  <c:v>109.65599999998726</c:v>
                </c:pt>
                <c:pt idx="13708">
                  <c:v>109.66399999998727</c:v>
                </c:pt>
                <c:pt idx="13709">
                  <c:v>109.67199999998726</c:v>
                </c:pt>
                <c:pt idx="13710">
                  <c:v>109.67999999998726</c:v>
                </c:pt>
                <c:pt idx="13711">
                  <c:v>109.68799999998726</c:v>
                </c:pt>
                <c:pt idx="13712">
                  <c:v>109.69599999998725</c:v>
                </c:pt>
                <c:pt idx="13713">
                  <c:v>109.70399999998725</c:v>
                </c:pt>
                <c:pt idx="13714">
                  <c:v>109.71199999998726</c:v>
                </c:pt>
                <c:pt idx="13715">
                  <c:v>109.71999999998724</c:v>
                </c:pt>
                <c:pt idx="13716">
                  <c:v>109.72799999998723</c:v>
                </c:pt>
                <c:pt idx="13717">
                  <c:v>109.73599999998723</c:v>
                </c:pt>
                <c:pt idx="13718">
                  <c:v>109.74399999998724</c:v>
                </c:pt>
                <c:pt idx="13719">
                  <c:v>109.75199999998723</c:v>
                </c:pt>
                <c:pt idx="13720">
                  <c:v>109.75999999998722</c:v>
                </c:pt>
                <c:pt idx="13721">
                  <c:v>109.76799999998723</c:v>
                </c:pt>
                <c:pt idx="13722">
                  <c:v>109.77599999998719</c:v>
                </c:pt>
                <c:pt idx="13723">
                  <c:v>109.7839999999872</c:v>
                </c:pt>
                <c:pt idx="13724">
                  <c:v>109.79199999998721</c:v>
                </c:pt>
                <c:pt idx="13725">
                  <c:v>109.79999999998721</c:v>
                </c:pt>
                <c:pt idx="13726">
                  <c:v>109.80799999998719</c:v>
                </c:pt>
                <c:pt idx="13727">
                  <c:v>109.81599999998718</c:v>
                </c:pt>
                <c:pt idx="13728">
                  <c:v>109.82399999998718</c:v>
                </c:pt>
                <c:pt idx="13729">
                  <c:v>109.83199999998718</c:v>
                </c:pt>
                <c:pt idx="13730">
                  <c:v>109.83999999998717</c:v>
                </c:pt>
                <c:pt idx="13731">
                  <c:v>109.84799999998718</c:v>
                </c:pt>
                <c:pt idx="13732">
                  <c:v>109.85599999998716</c:v>
                </c:pt>
                <c:pt idx="13733">
                  <c:v>109.86399999998716</c:v>
                </c:pt>
                <c:pt idx="13734">
                  <c:v>109.87199999998715</c:v>
                </c:pt>
                <c:pt idx="13735">
                  <c:v>109.87999999998713</c:v>
                </c:pt>
                <c:pt idx="13736">
                  <c:v>109.88799999998714</c:v>
                </c:pt>
                <c:pt idx="13737">
                  <c:v>109.89599999998714</c:v>
                </c:pt>
                <c:pt idx="13738">
                  <c:v>109.90399999998714</c:v>
                </c:pt>
                <c:pt idx="13739">
                  <c:v>109.91199999998715</c:v>
                </c:pt>
                <c:pt idx="13740">
                  <c:v>109.91999999998714</c:v>
                </c:pt>
                <c:pt idx="13741">
                  <c:v>109.92799999998714</c:v>
                </c:pt>
                <c:pt idx="13742">
                  <c:v>109.93599999998712</c:v>
                </c:pt>
                <c:pt idx="13743">
                  <c:v>109.94399999998713</c:v>
                </c:pt>
                <c:pt idx="13744">
                  <c:v>109.95199999998711</c:v>
                </c:pt>
                <c:pt idx="13745">
                  <c:v>109.9599999999871</c:v>
                </c:pt>
                <c:pt idx="13746">
                  <c:v>109.96799999998711</c:v>
                </c:pt>
                <c:pt idx="13747">
                  <c:v>109.9759999999871</c:v>
                </c:pt>
                <c:pt idx="13748">
                  <c:v>109.98399999998711</c:v>
                </c:pt>
                <c:pt idx="13749">
                  <c:v>109.9919999999871</c:v>
                </c:pt>
                <c:pt idx="13750">
                  <c:v>109.9999999999871</c:v>
                </c:pt>
                <c:pt idx="13751">
                  <c:v>110.00799999998708</c:v>
                </c:pt>
                <c:pt idx="13752">
                  <c:v>110.01599999998707</c:v>
                </c:pt>
                <c:pt idx="13753">
                  <c:v>110.02399999998707</c:v>
                </c:pt>
                <c:pt idx="13754">
                  <c:v>110.03199999998708</c:v>
                </c:pt>
                <c:pt idx="13755">
                  <c:v>110.03999999998707</c:v>
                </c:pt>
                <c:pt idx="13756">
                  <c:v>110.04799999998707</c:v>
                </c:pt>
                <c:pt idx="13757">
                  <c:v>110.05599999998705</c:v>
                </c:pt>
                <c:pt idx="13758">
                  <c:v>110.06399999998705</c:v>
                </c:pt>
                <c:pt idx="13759">
                  <c:v>110.07199999998704</c:v>
                </c:pt>
                <c:pt idx="13760">
                  <c:v>110.07999999998702</c:v>
                </c:pt>
                <c:pt idx="13761">
                  <c:v>110.08799999998703</c:v>
                </c:pt>
                <c:pt idx="13762">
                  <c:v>110.09599999998703</c:v>
                </c:pt>
                <c:pt idx="13763">
                  <c:v>110.10399999998702</c:v>
                </c:pt>
                <c:pt idx="13764">
                  <c:v>110.11199999998703</c:v>
                </c:pt>
                <c:pt idx="13765">
                  <c:v>110.11999999998702</c:v>
                </c:pt>
                <c:pt idx="13766">
                  <c:v>110.12799999998701</c:v>
                </c:pt>
                <c:pt idx="13767">
                  <c:v>110.13599999998698</c:v>
                </c:pt>
                <c:pt idx="13768">
                  <c:v>110.14399999998699</c:v>
                </c:pt>
                <c:pt idx="13769">
                  <c:v>110.15199999998698</c:v>
                </c:pt>
                <c:pt idx="13770">
                  <c:v>110.15999999998698</c:v>
                </c:pt>
                <c:pt idx="13771">
                  <c:v>110.16799999998699</c:v>
                </c:pt>
                <c:pt idx="13772">
                  <c:v>110.17599999998696</c:v>
                </c:pt>
                <c:pt idx="13773">
                  <c:v>110.18399999998697</c:v>
                </c:pt>
                <c:pt idx="13774">
                  <c:v>110.19199999998696</c:v>
                </c:pt>
                <c:pt idx="13775">
                  <c:v>110.19999999998696</c:v>
                </c:pt>
                <c:pt idx="13776">
                  <c:v>110.20799999998697</c:v>
                </c:pt>
                <c:pt idx="13777">
                  <c:v>110.21599999998696</c:v>
                </c:pt>
                <c:pt idx="13778">
                  <c:v>110.22399999998694</c:v>
                </c:pt>
                <c:pt idx="13779">
                  <c:v>110.23199999998695</c:v>
                </c:pt>
                <c:pt idx="13780">
                  <c:v>110.23999999998695</c:v>
                </c:pt>
                <c:pt idx="13781">
                  <c:v>110.24799999998694</c:v>
                </c:pt>
                <c:pt idx="13782">
                  <c:v>110.25599999998693</c:v>
                </c:pt>
                <c:pt idx="13783">
                  <c:v>110.26399999998692</c:v>
                </c:pt>
                <c:pt idx="13784">
                  <c:v>110.27199999998692</c:v>
                </c:pt>
                <c:pt idx="13785">
                  <c:v>110.27999999998691</c:v>
                </c:pt>
                <c:pt idx="13786">
                  <c:v>110.28799999998692</c:v>
                </c:pt>
                <c:pt idx="13787">
                  <c:v>110.2959999999869</c:v>
                </c:pt>
                <c:pt idx="13788">
                  <c:v>110.3039999999869</c:v>
                </c:pt>
                <c:pt idx="13789">
                  <c:v>110.31199999998691</c:v>
                </c:pt>
                <c:pt idx="13790">
                  <c:v>110.31999999998689</c:v>
                </c:pt>
                <c:pt idx="13791">
                  <c:v>110.32799999998689</c:v>
                </c:pt>
                <c:pt idx="13792">
                  <c:v>110.33599999998688</c:v>
                </c:pt>
                <c:pt idx="13793">
                  <c:v>110.34399999998689</c:v>
                </c:pt>
                <c:pt idx="13794">
                  <c:v>110.35199999998687</c:v>
                </c:pt>
                <c:pt idx="13795">
                  <c:v>110.35999999998687</c:v>
                </c:pt>
                <c:pt idx="13796">
                  <c:v>110.36799999998686</c:v>
                </c:pt>
                <c:pt idx="13797">
                  <c:v>110.37599999998685</c:v>
                </c:pt>
                <c:pt idx="13798">
                  <c:v>110.38399999998686</c:v>
                </c:pt>
                <c:pt idx="13799">
                  <c:v>110.39199999998687</c:v>
                </c:pt>
                <c:pt idx="13800">
                  <c:v>110.39999999998686</c:v>
                </c:pt>
                <c:pt idx="13801">
                  <c:v>110.40799999998686</c:v>
                </c:pt>
                <c:pt idx="13802">
                  <c:v>110.41599999998685</c:v>
                </c:pt>
                <c:pt idx="13803">
                  <c:v>110.42399999998683</c:v>
                </c:pt>
                <c:pt idx="13804">
                  <c:v>110.43199999998684</c:v>
                </c:pt>
                <c:pt idx="13805">
                  <c:v>110.43999999998682</c:v>
                </c:pt>
                <c:pt idx="13806">
                  <c:v>110.44799999998683</c:v>
                </c:pt>
                <c:pt idx="13807">
                  <c:v>110.45599999998682</c:v>
                </c:pt>
                <c:pt idx="13808">
                  <c:v>110.46399999998683</c:v>
                </c:pt>
                <c:pt idx="13809">
                  <c:v>110.47199999998682</c:v>
                </c:pt>
                <c:pt idx="13810">
                  <c:v>110.4799999999868</c:v>
                </c:pt>
                <c:pt idx="13811">
                  <c:v>110.48799999998681</c:v>
                </c:pt>
                <c:pt idx="13812">
                  <c:v>110.49599999998679</c:v>
                </c:pt>
                <c:pt idx="13813">
                  <c:v>110.50399999998679</c:v>
                </c:pt>
                <c:pt idx="13814">
                  <c:v>110.5119999999868</c:v>
                </c:pt>
                <c:pt idx="13815">
                  <c:v>110.51999999998679</c:v>
                </c:pt>
                <c:pt idx="13816">
                  <c:v>110.52799999998679</c:v>
                </c:pt>
                <c:pt idx="13817">
                  <c:v>110.53599999998677</c:v>
                </c:pt>
                <c:pt idx="13818">
                  <c:v>110.54399999998678</c:v>
                </c:pt>
                <c:pt idx="13819">
                  <c:v>110.55199999998676</c:v>
                </c:pt>
                <c:pt idx="13820">
                  <c:v>110.55999999998676</c:v>
                </c:pt>
                <c:pt idx="13821">
                  <c:v>110.56799999998677</c:v>
                </c:pt>
                <c:pt idx="13822">
                  <c:v>110.57599999998675</c:v>
                </c:pt>
                <c:pt idx="13823">
                  <c:v>110.58399999998674</c:v>
                </c:pt>
                <c:pt idx="13824">
                  <c:v>110.59199999998675</c:v>
                </c:pt>
                <c:pt idx="13825">
                  <c:v>110.59999999998675</c:v>
                </c:pt>
                <c:pt idx="13826">
                  <c:v>110.60799999998673</c:v>
                </c:pt>
                <c:pt idx="13827">
                  <c:v>110.61599999998673</c:v>
                </c:pt>
                <c:pt idx="13828">
                  <c:v>110.62399999998671</c:v>
                </c:pt>
                <c:pt idx="13829">
                  <c:v>110.63199999998672</c:v>
                </c:pt>
                <c:pt idx="13830">
                  <c:v>110.63999999998671</c:v>
                </c:pt>
                <c:pt idx="13831">
                  <c:v>110.64799999998672</c:v>
                </c:pt>
                <c:pt idx="13832">
                  <c:v>110.65599999998669</c:v>
                </c:pt>
                <c:pt idx="13833">
                  <c:v>110.6639999999867</c:v>
                </c:pt>
                <c:pt idx="13834">
                  <c:v>110.6719999999867</c:v>
                </c:pt>
                <c:pt idx="13835">
                  <c:v>110.67999999998668</c:v>
                </c:pt>
                <c:pt idx="13836">
                  <c:v>110.68799999998669</c:v>
                </c:pt>
                <c:pt idx="13837">
                  <c:v>110.69599999998668</c:v>
                </c:pt>
                <c:pt idx="13838">
                  <c:v>110.70399999998669</c:v>
                </c:pt>
                <c:pt idx="13839">
                  <c:v>110.71199999998669</c:v>
                </c:pt>
                <c:pt idx="13840">
                  <c:v>110.71999999998668</c:v>
                </c:pt>
                <c:pt idx="13841">
                  <c:v>110.72799999998666</c:v>
                </c:pt>
                <c:pt idx="13842">
                  <c:v>110.73599999998666</c:v>
                </c:pt>
                <c:pt idx="13843">
                  <c:v>110.74399999998667</c:v>
                </c:pt>
                <c:pt idx="13844">
                  <c:v>110.75199999998667</c:v>
                </c:pt>
                <c:pt idx="13845">
                  <c:v>110.75999999998666</c:v>
                </c:pt>
                <c:pt idx="13846">
                  <c:v>110.76799999998666</c:v>
                </c:pt>
                <c:pt idx="13847">
                  <c:v>110.77599999998664</c:v>
                </c:pt>
                <c:pt idx="13848">
                  <c:v>110.78399999998663</c:v>
                </c:pt>
                <c:pt idx="13849">
                  <c:v>110.79199999998664</c:v>
                </c:pt>
                <c:pt idx="13850">
                  <c:v>110.79999999998662</c:v>
                </c:pt>
                <c:pt idx="13851">
                  <c:v>110.80799999998662</c:v>
                </c:pt>
                <c:pt idx="13852">
                  <c:v>110.81599999998662</c:v>
                </c:pt>
                <c:pt idx="13853">
                  <c:v>110.82399999998661</c:v>
                </c:pt>
                <c:pt idx="13854">
                  <c:v>110.83199999998662</c:v>
                </c:pt>
                <c:pt idx="13855">
                  <c:v>110.8399999999866</c:v>
                </c:pt>
                <c:pt idx="13856">
                  <c:v>110.84799999998661</c:v>
                </c:pt>
                <c:pt idx="13857">
                  <c:v>110.85599999998658</c:v>
                </c:pt>
                <c:pt idx="13858">
                  <c:v>110.86399999998659</c:v>
                </c:pt>
                <c:pt idx="13859">
                  <c:v>110.87199999998658</c:v>
                </c:pt>
                <c:pt idx="13860">
                  <c:v>110.87999999998658</c:v>
                </c:pt>
                <c:pt idx="13861">
                  <c:v>110.88799999998659</c:v>
                </c:pt>
                <c:pt idx="13862">
                  <c:v>110.89599999998657</c:v>
                </c:pt>
                <c:pt idx="13863">
                  <c:v>110.90399999998658</c:v>
                </c:pt>
                <c:pt idx="13864">
                  <c:v>110.91199999998658</c:v>
                </c:pt>
                <c:pt idx="13865">
                  <c:v>110.91999999998657</c:v>
                </c:pt>
                <c:pt idx="13866">
                  <c:v>110.92799999998657</c:v>
                </c:pt>
                <c:pt idx="13867">
                  <c:v>110.93599999998656</c:v>
                </c:pt>
                <c:pt idx="13868">
                  <c:v>110.94399999998656</c:v>
                </c:pt>
                <c:pt idx="13869">
                  <c:v>110.95199999998655</c:v>
                </c:pt>
                <c:pt idx="13870">
                  <c:v>110.95999999998655</c:v>
                </c:pt>
                <c:pt idx="13871">
                  <c:v>110.96799999998655</c:v>
                </c:pt>
                <c:pt idx="13872">
                  <c:v>110.97599999998653</c:v>
                </c:pt>
                <c:pt idx="13873">
                  <c:v>110.98399999998652</c:v>
                </c:pt>
                <c:pt idx="13874">
                  <c:v>110.99199999998653</c:v>
                </c:pt>
                <c:pt idx="13875">
                  <c:v>110.99999999998653</c:v>
                </c:pt>
                <c:pt idx="13876">
                  <c:v>111.00799999998652</c:v>
                </c:pt>
                <c:pt idx="13877">
                  <c:v>111.01599999998652</c:v>
                </c:pt>
                <c:pt idx="13878">
                  <c:v>111.0239999999865</c:v>
                </c:pt>
                <c:pt idx="13879">
                  <c:v>111.03199999998651</c:v>
                </c:pt>
                <c:pt idx="13880">
                  <c:v>111.03999999998649</c:v>
                </c:pt>
                <c:pt idx="13881">
                  <c:v>111.0479999999865</c:v>
                </c:pt>
                <c:pt idx="13882">
                  <c:v>111.05599999998648</c:v>
                </c:pt>
                <c:pt idx="13883">
                  <c:v>111.06399999998649</c:v>
                </c:pt>
                <c:pt idx="13884">
                  <c:v>111.07199999998647</c:v>
                </c:pt>
                <c:pt idx="13885">
                  <c:v>111.07999999998647</c:v>
                </c:pt>
                <c:pt idx="13886">
                  <c:v>111.08799999998648</c:v>
                </c:pt>
                <c:pt idx="13887">
                  <c:v>111.09599999998646</c:v>
                </c:pt>
                <c:pt idx="13888">
                  <c:v>111.10399999998646</c:v>
                </c:pt>
                <c:pt idx="13889">
                  <c:v>111.11199999998647</c:v>
                </c:pt>
                <c:pt idx="13890">
                  <c:v>111.11999999998646</c:v>
                </c:pt>
                <c:pt idx="13891">
                  <c:v>111.12799999998647</c:v>
                </c:pt>
                <c:pt idx="13892">
                  <c:v>111.13599999998648</c:v>
                </c:pt>
                <c:pt idx="13893">
                  <c:v>111.14399999998649</c:v>
                </c:pt>
                <c:pt idx="13894">
                  <c:v>111.1519999999865</c:v>
                </c:pt>
                <c:pt idx="13895">
                  <c:v>111.15999999998651</c:v>
                </c:pt>
                <c:pt idx="13896">
                  <c:v>111.16799999998652</c:v>
                </c:pt>
                <c:pt idx="13897">
                  <c:v>111.17599999998652</c:v>
                </c:pt>
                <c:pt idx="13898">
                  <c:v>111.18399999998654</c:v>
                </c:pt>
                <c:pt idx="13899">
                  <c:v>111.19199999998656</c:v>
                </c:pt>
                <c:pt idx="13900">
                  <c:v>111.19999999998656</c:v>
                </c:pt>
                <c:pt idx="13901">
                  <c:v>111.20799999998658</c:v>
                </c:pt>
                <c:pt idx="13902">
                  <c:v>111.21599999998659</c:v>
                </c:pt>
                <c:pt idx="13903">
                  <c:v>111.22399999998659</c:v>
                </c:pt>
                <c:pt idx="13904">
                  <c:v>111.23199999998661</c:v>
                </c:pt>
                <c:pt idx="13905">
                  <c:v>111.23999999998662</c:v>
                </c:pt>
                <c:pt idx="13906">
                  <c:v>111.24799999998663</c:v>
                </c:pt>
                <c:pt idx="13907">
                  <c:v>111.25599999998663</c:v>
                </c:pt>
                <c:pt idx="13908">
                  <c:v>111.26399999998665</c:v>
                </c:pt>
                <c:pt idx="13909">
                  <c:v>111.27199999998666</c:v>
                </c:pt>
                <c:pt idx="13910">
                  <c:v>111.27999999998666</c:v>
                </c:pt>
                <c:pt idx="13911">
                  <c:v>111.28799999998668</c:v>
                </c:pt>
                <c:pt idx="13912">
                  <c:v>111.29599999998669</c:v>
                </c:pt>
                <c:pt idx="13913">
                  <c:v>111.30399999998669</c:v>
                </c:pt>
                <c:pt idx="13914">
                  <c:v>111.31199999998671</c:v>
                </c:pt>
                <c:pt idx="13915">
                  <c:v>111.31999999998672</c:v>
                </c:pt>
                <c:pt idx="13916">
                  <c:v>111.32799999998672</c:v>
                </c:pt>
                <c:pt idx="13917">
                  <c:v>111.33599999998673</c:v>
                </c:pt>
                <c:pt idx="13918">
                  <c:v>111.34399999998675</c:v>
                </c:pt>
                <c:pt idx="13919">
                  <c:v>111.35199999998676</c:v>
                </c:pt>
                <c:pt idx="13920">
                  <c:v>111.35999999998675</c:v>
                </c:pt>
                <c:pt idx="13921">
                  <c:v>111.36799999998676</c:v>
                </c:pt>
                <c:pt idx="13922">
                  <c:v>111.37599999998676</c:v>
                </c:pt>
                <c:pt idx="13923">
                  <c:v>111.38399999998678</c:v>
                </c:pt>
                <c:pt idx="13924">
                  <c:v>111.39199999998679</c:v>
                </c:pt>
                <c:pt idx="13925">
                  <c:v>111.3999999999868</c:v>
                </c:pt>
                <c:pt idx="13926">
                  <c:v>111.40799999998683</c:v>
                </c:pt>
                <c:pt idx="13927">
                  <c:v>111.41599999998682</c:v>
                </c:pt>
                <c:pt idx="13928">
                  <c:v>111.42399999998683</c:v>
                </c:pt>
                <c:pt idx="13929">
                  <c:v>111.43199999998686</c:v>
                </c:pt>
                <c:pt idx="13930">
                  <c:v>111.43999999998687</c:v>
                </c:pt>
                <c:pt idx="13931">
                  <c:v>111.44799999998688</c:v>
                </c:pt>
                <c:pt idx="13932">
                  <c:v>111.45599999998687</c:v>
                </c:pt>
                <c:pt idx="13933">
                  <c:v>111.4639999999869</c:v>
                </c:pt>
                <c:pt idx="13934">
                  <c:v>111.47199999998689</c:v>
                </c:pt>
                <c:pt idx="13935">
                  <c:v>111.4799999999869</c:v>
                </c:pt>
                <c:pt idx="13936">
                  <c:v>111.48799999998693</c:v>
                </c:pt>
                <c:pt idx="13937">
                  <c:v>111.49599999998692</c:v>
                </c:pt>
                <c:pt idx="13938">
                  <c:v>111.50399999998693</c:v>
                </c:pt>
                <c:pt idx="13939">
                  <c:v>111.51199999998695</c:v>
                </c:pt>
                <c:pt idx="13940">
                  <c:v>111.51999999998696</c:v>
                </c:pt>
                <c:pt idx="13941">
                  <c:v>111.52799999998696</c:v>
                </c:pt>
                <c:pt idx="13942">
                  <c:v>111.53599999998697</c:v>
                </c:pt>
                <c:pt idx="13943">
                  <c:v>111.54399999998699</c:v>
                </c:pt>
                <c:pt idx="13944">
                  <c:v>111.55199999998699</c:v>
                </c:pt>
                <c:pt idx="13945">
                  <c:v>111.55999999998701</c:v>
                </c:pt>
                <c:pt idx="13946">
                  <c:v>111.56799999998704</c:v>
                </c:pt>
                <c:pt idx="13947">
                  <c:v>111.57599999998702</c:v>
                </c:pt>
                <c:pt idx="13948">
                  <c:v>111.58399999998704</c:v>
                </c:pt>
                <c:pt idx="13949">
                  <c:v>111.59199999998707</c:v>
                </c:pt>
                <c:pt idx="13950">
                  <c:v>111.59999999998708</c:v>
                </c:pt>
                <c:pt idx="13951">
                  <c:v>111.60799999998707</c:v>
                </c:pt>
                <c:pt idx="13952">
                  <c:v>111.61599999998708</c:v>
                </c:pt>
                <c:pt idx="13953">
                  <c:v>111.62399999998709</c:v>
                </c:pt>
                <c:pt idx="13954">
                  <c:v>111.6319999999871</c:v>
                </c:pt>
                <c:pt idx="13955">
                  <c:v>111.63999999998711</c:v>
                </c:pt>
                <c:pt idx="13956">
                  <c:v>111.64799999998714</c:v>
                </c:pt>
                <c:pt idx="13957">
                  <c:v>111.65599999998712</c:v>
                </c:pt>
                <c:pt idx="13958">
                  <c:v>111.66399999998714</c:v>
                </c:pt>
                <c:pt idx="13959">
                  <c:v>111.67199999998715</c:v>
                </c:pt>
                <c:pt idx="13960">
                  <c:v>111.67999999998716</c:v>
                </c:pt>
                <c:pt idx="13961">
                  <c:v>111.68799999998717</c:v>
                </c:pt>
                <c:pt idx="13962">
                  <c:v>111.69599999998718</c:v>
                </c:pt>
                <c:pt idx="13963">
                  <c:v>111.7039999999872</c:v>
                </c:pt>
                <c:pt idx="13964">
                  <c:v>111.71199999998721</c:v>
                </c:pt>
                <c:pt idx="13965">
                  <c:v>111.71999999998721</c:v>
                </c:pt>
                <c:pt idx="13966">
                  <c:v>111.72799999998722</c:v>
                </c:pt>
                <c:pt idx="13967">
                  <c:v>111.73599999998723</c:v>
                </c:pt>
                <c:pt idx="13968">
                  <c:v>111.74399999998724</c:v>
                </c:pt>
                <c:pt idx="13969">
                  <c:v>111.75199999998725</c:v>
                </c:pt>
                <c:pt idx="13970">
                  <c:v>111.75999999998726</c:v>
                </c:pt>
                <c:pt idx="13971">
                  <c:v>111.76799999998728</c:v>
                </c:pt>
                <c:pt idx="13972">
                  <c:v>111.77599999998726</c:v>
                </c:pt>
                <c:pt idx="13973">
                  <c:v>111.78399999998729</c:v>
                </c:pt>
                <c:pt idx="13974">
                  <c:v>111.79199999998731</c:v>
                </c:pt>
                <c:pt idx="13975">
                  <c:v>111.79999999998731</c:v>
                </c:pt>
                <c:pt idx="13976">
                  <c:v>111.80799999998732</c:v>
                </c:pt>
                <c:pt idx="13977">
                  <c:v>111.81599999998733</c:v>
                </c:pt>
                <c:pt idx="13978">
                  <c:v>111.82399999998732</c:v>
                </c:pt>
                <c:pt idx="13979">
                  <c:v>111.83199999998735</c:v>
                </c:pt>
                <c:pt idx="13980">
                  <c:v>111.83999999998736</c:v>
                </c:pt>
                <c:pt idx="13981">
                  <c:v>111.84799999998738</c:v>
                </c:pt>
                <c:pt idx="13982">
                  <c:v>111.85599999998736</c:v>
                </c:pt>
                <c:pt idx="13983">
                  <c:v>111.86399999998739</c:v>
                </c:pt>
                <c:pt idx="13984">
                  <c:v>111.87199999998739</c:v>
                </c:pt>
                <c:pt idx="13985">
                  <c:v>111.87999999998739</c:v>
                </c:pt>
                <c:pt idx="13986">
                  <c:v>111.88799999998741</c:v>
                </c:pt>
                <c:pt idx="13987">
                  <c:v>111.89599999998742</c:v>
                </c:pt>
                <c:pt idx="13988">
                  <c:v>111.90399999998743</c:v>
                </c:pt>
                <c:pt idx="13989">
                  <c:v>111.91199999998746</c:v>
                </c:pt>
                <c:pt idx="13990">
                  <c:v>111.91999999998747</c:v>
                </c:pt>
                <c:pt idx="13991">
                  <c:v>111.92799999998748</c:v>
                </c:pt>
                <c:pt idx="13992">
                  <c:v>111.93599999998747</c:v>
                </c:pt>
                <c:pt idx="13993">
                  <c:v>111.9439999999875</c:v>
                </c:pt>
                <c:pt idx="13994">
                  <c:v>111.95199999998751</c:v>
                </c:pt>
                <c:pt idx="13995">
                  <c:v>111.9599999999875</c:v>
                </c:pt>
                <c:pt idx="13996">
                  <c:v>111.96799999998753</c:v>
                </c:pt>
                <c:pt idx="13997">
                  <c:v>111.97599999998752</c:v>
                </c:pt>
                <c:pt idx="13998">
                  <c:v>111.98399999998753</c:v>
                </c:pt>
                <c:pt idx="13999">
                  <c:v>111.99199999998756</c:v>
                </c:pt>
                <c:pt idx="14000">
                  <c:v>111.99999999998757</c:v>
                </c:pt>
                <c:pt idx="14001">
                  <c:v>112.00799999998758</c:v>
                </c:pt>
                <c:pt idx="14002">
                  <c:v>112.01599999998757</c:v>
                </c:pt>
                <c:pt idx="14003">
                  <c:v>112.02399999998758</c:v>
                </c:pt>
                <c:pt idx="14004">
                  <c:v>112.0319999999876</c:v>
                </c:pt>
                <c:pt idx="14005">
                  <c:v>112.0399999999876</c:v>
                </c:pt>
                <c:pt idx="14006">
                  <c:v>112.04799999998762</c:v>
                </c:pt>
                <c:pt idx="14007">
                  <c:v>112.05599999998762</c:v>
                </c:pt>
                <c:pt idx="14008">
                  <c:v>112.06399999998763</c:v>
                </c:pt>
                <c:pt idx="14009">
                  <c:v>112.07199999998764</c:v>
                </c:pt>
                <c:pt idx="14010">
                  <c:v>112.07999999998763</c:v>
                </c:pt>
                <c:pt idx="14011">
                  <c:v>112.08799999998766</c:v>
                </c:pt>
                <c:pt idx="14012">
                  <c:v>112.09599999998767</c:v>
                </c:pt>
                <c:pt idx="14013">
                  <c:v>112.10399999998766</c:v>
                </c:pt>
                <c:pt idx="14014">
                  <c:v>112.11199999998769</c:v>
                </c:pt>
                <c:pt idx="14015">
                  <c:v>112.1199999999877</c:v>
                </c:pt>
                <c:pt idx="14016">
                  <c:v>112.12799999998769</c:v>
                </c:pt>
                <c:pt idx="14017">
                  <c:v>112.1359999999877</c:v>
                </c:pt>
                <c:pt idx="14018">
                  <c:v>112.14399999998773</c:v>
                </c:pt>
                <c:pt idx="14019">
                  <c:v>112.15199999998772</c:v>
                </c:pt>
                <c:pt idx="14020">
                  <c:v>112.15999999998773</c:v>
                </c:pt>
                <c:pt idx="14021">
                  <c:v>112.16799999998776</c:v>
                </c:pt>
                <c:pt idx="14022">
                  <c:v>112.17599999998775</c:v>
                </c:pt>
                <c:pt idx="14023">
                  <c:v>112.18399999998776</c:v>
                </c:pt>
                <c:pt idx="14024">
                  <c:v>112.19199999998779</c:v>
                </c:pt>
                <c:pt idx="14025">
                  <c:v>112.1999999999878</c:v>
                </c:pt>
                <c:pt idx="14026">
                  <c:v>112.20799999998781</c:v>
                </c:pt>
                <c:pt idx="14027">
                  <c:v>112.21599999998782</c:v>
                </c:pt>
                <c:pt idx="14028">
                  <c:v>112.22399999998783</c:v>
                </c:pt>
                <c:pt idx="14029">
                  <c:v>112.23199999998783</c:v>
                </c:pt>
                <c:pt idx="14030">
                  <c:v>112.23999999998784</c:v>
                </c:pt>
                <c:pt idx="14031">
                  <c:v>112.24799999998787</c:v>
                </c:pt>
                <c:pt idx="14032">
                  <c:v>112.25599999998786</c:v>
                </c:pt>
                <c:pt idx="14033">
                  <c:v>112.26399999998787</c:v>
                </c:pt>
                <c:pt idx="14034">
                  <c:v>112.27199999998788</c:v>
                </c:pt>
                <c:pt idx="14035">
                  <c:v>112.27999999998789</c:v>
                </c:pt>
                <c:pt idx="14036">
                  <c:v>112.2879999999879</c:v>
                </c:pt>
                <c:pt idx="14037">
                  <c:v>112.29599999998791</c:v>
                </c:pt>
                <c:pt idx="14038">
                  <c:v>112.30399999998792</c:v>
                </c:pt>
                <c:pt idx="14039">
                  <c:v>112.31199999998793</c:v>
                </c:pt>
                <c:pt idx="14040">
                  <c:v>112.31999999998794</c:v>
                </c:pt>
                <c:pt idx="14041">
                  <c:v>112.32799999998795</c:v>
                </c:pt>
                <c:pt idx="14042">
                  <c:v>112.33599999998796</c:v>
                </c:pt>
                <c:pt idx="14043">
                  <c:v>112.34399999998797</c:v>
                </c:pt>
                <c:pt idx="14044">
                  <c:v>112.35199999998798</c:v>
                </c:pt>
                <c:pt idx="14045">
                  <c:v>112.35999999998799</c:v>
                </c:pt>
                <c:pt idx="14046">
                  <c:v>112.367999999988</c:v>
                </c:pt>
                <c:pt idx="14047">
                  <c:v>112.375999999988</c:v>
                </c:pt>
                <c:pt idx="14048">
                  <c:v>112.38399999998802</c:v>
                </c:pt>
                <c:pt idx="14049">
                  <c:v>112.39199999998803</c:v>
                </c:pt>
                <c:pt idx="14050">
                  <c:v>112.39999999998804</c:v>
                </c:pt>
                <c:pt idx="14051">
                  <c:v>112.40799999998806</c:v>
                </c:pt>
                <c:pt idx="14052">
                  <c:v>112.41599999998807</c:v>
                </c:pt>
                <c:pt idx="14053">
                  <c:v>112.42399999998807</c:v>
                </c:pt>
                <c:pt idx="14054">
                  <c:v>112.43199999998809</c:v>
                </c:pt>
                <c:pt idx="14055">
                  <c:v>112.43999999998809</c:v>
                </c:pt>
                <c:pt idx="14056">
                  <c:v>112.44799999998811</c:v>
                </c:pt>
                <c:pt idx="14057">
                  <c:v>112.45599999998809</c:v>
                </c:pt>
                <c:pt idx="14058">
                  <c:v>112.46399999998812</c:v>
                </c:pt>
                <c:pt idx="14059">
                  <c:v>112.47199999998813</c:v>
                </c:pt>
                <c:pt idx="14060">
                  <c:v>112.47999999998812</c:v>
                </c:pt>
                <c:pt idx="14061">
                  <c:v>112.48799999998815</c:v>
                </c:pt>
                <c:pt idx="14062">
                  <c:v>112.49599999998816</c:v>
                </c:pt>
                <c:pt idx="14063">
                  <c:v>112.50399999998817</c:v>
                </c:pt>
                <c:pt idx="14064">
                  <c:v>112.51199999998818</c:v>
                </c:pt>
                <c:pt idx="14065">
                  <c:v>112.51999999998819</c:v>
                </c:pt>
                <c:pt idx="14066">
                  <c:v>112.5279999999882</c:v>
                </c:pt>
                <c:pt idx="14067">
                  <c:v>112.53599999998819</c:v>
                </c:pt>
                <c:pt idx="14068">
                  <c:v>112.54399999998822</c:v>
                </c:pt>
                <c:pt idx="14069">
                  <c:v>112.55199999998823</c:v>
                </c:pt>
                <c:pt idx="14070">
                  <c:v>112.55999999998822</c:v>
                </c:pt>
                <c:pt idx="14071">
                  <c:v>112.56799999998825</c:v>
                </c:pt>
                <c:pt idx="14072">
                  <c:v>112.57599999998824</c:v>
                </c:pt>
                <c:pt idx="14073">
                  <c:v>112.58399999998827</c:v>
                </c:pt>
                <c:pt idx="14074">
                  <c:v>112.59199999998827</c:v>
                </c:pt>
                <c:pt idx="14075">
                  <c:v>112.59999999998828</c:v>
                </c:pt>
                <c:pt idx="14076">
                  <c:v>112.60799999998829</c:v>
                </c:pt>
                <c:pt idx="14077">
                  <c:v>112.61599999998829</c:v>
                </c:pt>
                <c:pt idx="14078">
                  <c:v>112.6239999999883</c:v>
                </c:pt>
                <c:pt idx="14079">
                  <c:v>112.63199999998832</c:v>
                </c:pt>
                <c:pt idx="14080">
                  <c:v>112.63999999998832</c:v>
                </c:pt>
                <c:pt idx="14081">
                  <c:v>112.64799999998834</c:v>
                </c:pt>
                <c:pt idx="14082">
                  <c:v>112.65599999998834</c:v>
                </c:pt>
                <c:pt idx="14083">
                  <c:v>112.66399999998836</c:v>
                </c:pt>
                <c:pt idx="14084">
                  <c:v>112.67199999998836</c:v>
                </c:pt>
                <c:pt idx="14085">
                  <c:v>112.67999999998837</c:v>
                </c:pt>
                <c:pt idx="14086">
                  <c:v>112.68799999998839</c:v>
                </c:pt>
                <c:pt idx="14087">
                  <c:v>112.69599999998839</c:v>
                </c:pt>
                <c:pt idx="14088">
                  <c:v>112.70399999998841</c:v>
                </c:pt>
                <c:pt idx="14089">
                  <c:v>112.71199999998844</c:v>
                </c:pt>
                <c:pt idx="14090">
                  <c:v>112.71999999998843</c:v>
                </c:pt>
                <c:pt idx="14091">
                  <c:v>112.72799999998844</c:v>
                </c:pt>
                <c:pt idx="14092">
                  <c:v>112.73599999998845</c:v>
                </c:pt>
                <c:pt idx="14093">
                  <c:v>112.74399999998847</c:v>
                </c:pt>
                <c:pt idx="14094">
                  <c:v>112.75199999998847</c:v>
                </c:pt>
                <c:pt idx="14095">
                  <c:v>112.75999999998848</c:v>
                </c:pt>
                <c:pt idx="14096">
                  <c:v>112.7679999999885</c:v>
                </c:pt>
                <c:pt idx="14097">
                  <c:v>112.77599999998849</c:v>
                </c:pt>
                <c:pt idx="14098">
                  <c:v>112.78399999998851</c:v>
                </c:pt>
                <c:pt idx="14099">
                  <c:v>112.79199999998853</c:v>
                </c:pt>
                <c:pt idx="14100">
                  <c:v>112.79999999998853</c:v>
                </c:pt>
                <c:pt idx="14101">
                  <c:v>112.80799999998852</c:v>
                </c:pt>
                <c:pt idx="14102">
                  <c:v>112.81599999998853</c:v>
                </c:pt>
                <c:pt idx="14103">
                  <c:v>112.82399999998854</c:v>
                </c:pt>
                <c:pt idx="14104">
                  <c:v>112.83199999998857</c:v>
                </c:pt>
                <c:pt idx="14105">
                  <c:v>112.83999999998856</c:v>
                </c:pt>
                <c:pt idx="14106">
                  <c:v>112.84799999998859</c:v>
                </c:pt>
                <c:pt idx="14107">
                  <c:v>112.85599999998858</c:v>
                </c:pt>
                <c:pt idx="14108">
                  <c:v>112.86399999998859</c:v>
                </c:pt>
                <c:pt idx="14109">
                  <c:v>112.8719999999886</c:v>
                </c:pt>
                <c:pt idx="14110">
                  <c:v>112.87999999998861</c:v>
                </c:pt>
                <c:pt idx="14111">
                  <c:v>112.88799999998862</c:v>
                </c:pt>
                <c:pt idx="14112">
                  <c:v>112.89599999998863</c:v>
                </c:pt>
                <c:pt idx="14113">
                  <c:v>112.90399999998866</c:v>
                </c:pt>
                <c:pt idx="14114">
                  <c:v>112.91199999998868</c:v>
                </c:pt>
                <c:pt idx="14115">
                  <c:v>112.91999999998868</c:v>
                </c:pt>
                <c:pt idx="14116">
                  <c:v>112.92799999998869</c:v>
                </c:pt>
                <c:pt idx="14117">
                  <c:v>112.9359999999887</c:v>
                </c:pt>
                <c:pt idx="14118">
                  <c:v>112.9439999999887</c:v>
                </c:pt>
                <c:pt idx="14119">
                  <c:v>112.95199999998871</c:v>
                </c:pt>
                <c:pt idx="14120">
                  <c:v>112.95999999998872</c:v>
                </c:pt>
                <c:pt idx="14121">
                  <c:v>112.96799999998873</c:v>
                </c:pt>
                <c:pt idx="14122">
                  <c:v>112.97599999998873</c:v>
                </c:pt>
                <c:pt idx="14123">
                  <c:v>112.98399999998875</c:v>
                </c:pt>
                <c:pt idx="14124">
                  <c:v>112.99199999998878</c:v>
                </c:pt>
                <c:pt idx="14125">
                  <c:v>112.99999999998877</c:v>
                </c:pt>
                <c:pt idx="14126">
                  <c:v>113.00799999998878</c:v>
                </c:pt>
                <c:pt idx="14127">
                  <c:v>113.01599999998879</c:v>
                </c:pt>
                <c:pt idx="14128">
                  <c:v>113.02399999998879</c:v>
                </c:pt>
                <c:pt idx="14129">
                  <c:v>113.03199999998881</c:v>
                </c:pt>
                <c:pt idx="14130">
                  <c:v>113.03999999998882</c:v>
                </c:pt>
                <c:pt idx="14131">
                  <c:v>113.04799999998883</c:v>
                </c:pt>
                <c:pt idx="14132">
                  <c:v>113.05599999998883</c:v>
                </c:pt>
                <c:pt idx="14133">
                  <c:v>113.06399999998885</c:v>
                </c:pt>
                <c:pt idx="14134">
                  <c:v>113.07199999998886</c:v>
                </c:pt>
                <c:pt idx="14135">
                  <c:v>113.07999999998886</c:v>
                </c:pt>
                <c:pt idx="14136">
                  <c:v>113.08799999998888</c:v>
                </c:pt>
                <c:pt idx="14137">
                  <c:v>113.09599999998889</c:v>
                </c:pt>
                <c:pt idx="14138">
                  <c:v>113.10399999998889</c:v>
                </c:pt>
                <c:pt idx="14139">
                  <c:v>113.11199999998891</c:v>
                </c:pt>
                <c:pt idx="14140">
                  <c:v>113.11999999998892</c:v>
                </c:pt>
                <c:pt idx="14141">
                  <c:v>113.12799999998892</c:v>
                </c:pt>
                <c:pt idx="14142">
                  <c:v>113.13599999998893</c:v>
                </c:pt>
                <c:pt idx="14143">
                  <c:v>113.14399999998895</c:v>
                </c:pt>
                <c:pt idx="14144">
                  <c:v>113.15199999998894</c:v>
                </c:pt>
                <c:pt idx="14145">
                  <c:v>113.15999999998895</c:v>
                </c:pt>
                <c:pt idx="14146">
                  <c:v>113.16799999998896</c:v>
                </c:pt>
                <c:pt idx="14147">
                  <c:v>113.17599999998896</c:v>
                </c:pt>
                <c:pt idx="14148">
                  <c:v>113.18399999998898</c:v>
                </c:pt>
                <c:pt idx="14149">
                  <c:v>113.19199999998899</c:v>
                </c:pt>
                <c:pt idx="14150">
                  <c:v>113.199999999989</c:v>
                </c:pt>
                <c:pt idx="14151">
                  <c:v>113.20799999998903</c:v>
                </c:pt>
                <c:pt idx="14152">
                  <c:v>113.21599999998902</c:v>
                </c:pt>
                <c:pt idx="14153">
                  <c:v>113.22399999998903</c:v>
                </c:pt>
                <c:pt idx="14154">
                  <c:v>113.23199999998906</c:v>
                </c:pt>
                <c:pt idx="14155">
                  <c:v>113.23999999998907</c:v>
                </c:pt>
                <c:pt idx="14156">
                  <c:v>113.24799999998908</c:v>
                </c:pt>
                <c:pt idx="14157">
                  <c:v>113.25599999998907</c:v>
                </c:pt>
                <c:pt idx="14158">
                  <c:v>113.2639999999891</c:v>
                </c:pt>
                <c:pt idx="14159">
                  <c:v>113.27199999998909</c:v>
                </c:pt>
                <c:pt idx="14160">
                  <c:v>113.2799999999891</c:v>
                </c:pt>
                <c:pt idx="14161">
                  <c:v>113.28799999998913</c:v>
                </c:pt>
                <c:pt idx="14162">
                  <c:v>113.29599999998912</c:v>
                </c:pt>
                <c:pt idx="14163">
                  <c:v>113.30399999998913</c:v>
                </c:pt>
                <c:pt idx="14164">
                  <c:v>113.31199999998915</c:v>
                </c:pt>
                <c:pt idx="14165">
                  <c:v>113.31999999998916</c:v>
                </c:pt>
                <c:pt idx="14166">
                  <c:v>113.32799999998916</c:v>
                </c:pt>
                <c:pt idx="14167">
                  <c:v>113.33599999998917</c:v>
                </c:pt>
                <c:pt idx="14168">
                  <c:v>113.34399999998919</c:v>
                </c:pt>
                <c:pt idx="14169">
                  <c:v>113.35199999998919</c:v>
                </c:pt>
                <c:pt idx="14170">
                  <c:v>113.3599999999892</c:v>
                </c:pt>
                <c:pt idx="14171">
                  <c:v>113.36799999998922</c:v>
                </c:pt>
                <c:pt idx="14172">
                  <c:v>113.3759999999892</c:v>
                </c:pt>
                <c:pt idx="14173">
                  <c:v>113.38399999998923</c:v>
                </c:pt>
                <c:pt idx="14174">
                  <c:v>113.39199999998925</c:v>
                </c:pt>
                <c:pt idx="14175">
                  <c:v>113.39999999998926</c:v>
                </c:pt>
                <c:pt idx="14176">
                  <c:v>113.40799999998927</c:v>
                </c:pt>
                <c:pt idx="14177">
                  <c:v>113.41599999998928</c:v>
                </c:pt>
                <c:pt idx="14178">
                  <c:v>113.42399999998929</c:v>
                </c:pt>
                <c:pt idx="14179">
                  <c:v>113.4319999999893</c:v>
                </c:pt>
                <c:pt idx="14180">
                  <c:v>113.43999999998931</c:v>
                </c:pt>
                <c:pt idx="14181">
                  <c:v>113.44799999998934</c:v>
                </c:pt>
                <c:pt idx="14182">
                  <c:v>113.45599999998932</c:v>
                </c:pt>
                <c:pt idx="14183">
                  <c:v>113.46399999998934</c:v>
                </c:pt>
                <c:pt idx="14184">
                  <c:v>113.47199999998935</c:v>
                </c:pt>
                <c:pt idx="14185">
                  <c:v>113.47999999998936</c:v>
                </c:pt>
                <c:pt idx="14186">
                  <c:v>113.48799999998937</c:v>
                </c:pt>
                <c:pt idx="14187">
                  <c:v>113.49599999998938</c:v>
                </c:pt>
                <c:pt idx="14188">
                  <c:v>113.50399999998939</c:v>
                </c:pt>
                <c:pt idx="14189">
                  <c:v>113.5119999999894</c:v>
                </c:pt>
                <c:pt idx="14190">
                  <c:v>113.51999999998939</c:v>
                </c:pt>
                <c:pt idx="14191">
                  <c:v>113.5279999999894</c:v>
                </c:pt>
                <c:pt idx="14192">
                  <c:v>113.53599999998941</c:v>
                </c:pt>
                <c:pt idx="14193">
                  <c:v>113.54399999998942</c:v>
                </c:pt>
                <c:pt idx="14194">
                  <c:v>113.55199999998943</c:v>
                </c:pt>
                <c:pt idx="14195">
                  <c:v>113.55999999998944</c:v>
                </c:pt>
                <c:pt idx="14196">
                  <c:v>113.56799999998947</c:v>
                </c:pt>
                <c:pt idx="14197">
                  <c:v>113.57599999998945</c:v>
                </c:pt>
                <c:pt idx="14198">
                  <c:v>113.58399999998947</c:v>
                </c:pt>
                <c:pt idx="14199">
                  <c:v>113.5919999999895</c:v>
                </c:pt>
                <c:pt idx="14200">
                  <c:v>113.59999999998949</c:v>
                </c:pt>
                <c:pt idx="14201">
                  <c:v>113.6079999999895</c:v>
                </c:pt>
                <c:pt idx="14202">
                  <c:v>113.61599999998951</c:v>
                </c:pt>
                <c:pt idx="14203">
                  <c:v>113.62399999998951</c:v>
                </c:pt>
                <c:pt idx="14204">
                  <c:v>113.63199999998953</c:v>
                </c:pt>
                <c:pt idx="14205">
                  <c:v>113.63999999998954</c:v>
                </c:pt>
                <c:pt idx="14206">
                  <c:v>113.64799999998957</c:v>
                </c:pt>
                <c:pt idx="14207">
                  <c:v>113.65599999998955</c:v>
                </c:pt>
                <c:pt idx="14208">
                  <c:v>113.66399999998957</c:v>
                </c:pt>
                <c:pt idx="14209">
                  <c:v>113.67199999998958</c:v>
                </c:pt>
                <c:pt idx="14210">
                  <c:v>113.67999999998958</c:v>
                </c:pt>
                <c:pt idx="14211">
                  <c:v>113.6879999999896</c:v>
                </c:pt>
                <c:pt idx="14212">
                  <c:v>113.69599999998961</c:v>
                </c:pt>
                <c:pt idx="14213">
                  <c:v>113.70399999998962</c:v>
                </c:pt>
                <c:pt idx="14214">
                  <c:v>113.71199999998964</c:v>
                </c:pt>
                <c:pt idx="14215">
                  <c:v>113.71999999998965</c:v>
                </c:pt>
                <c:pt idx="14216">
                  <c:v>113.72799999998966</c:v>
                </c:pt>
                <c:pt idx="14217">
                  <c:v>113.73599999998966</c:v>
                </c:pt>
                <c:pt idx="14218">
                  <c:v>113.74399999998968</c:v>
                </c:pt>
                <c:pt idx="14219">
                  <c:v>113.75199999998969</c:v>
                </c:pt>
                <c:pt idx="14220">
                  <c:v>113.75999999998969</c:v>
                </c:pt>
                <c:pt idx="14221">
                  <c:v>113.76799999998971</c:v>
                </c:pt>
                <c:pt idx="14222">
                  <c:v>113.77599999998971</c:v>
                </c:pt>
                <c:pt idx="14223">
                  <c:v>113.78399999998972</c:v>
                </c:pt>
                <c:pt idx="14224">
                  <c:v>113.79199999998974</c:v>
                </c:pt>
                <c:pt idx="14225">
                  <c:v>113.79999999998975</c:v>
                </c:pt>
                <c:pt idx="14226">
                  <c:v>113.80799999998976</c:v>
                </c:pt>
                <c:pt idx="14227">
                  <c:v>113.81599999998976</c:v>
                </c:pt>
                <c:pt idx="14228">
                  <c:v>113.82399999998977</c:v>
                </c:pt>
                <c:pt idx="14229">
                  <c:v>113.83199999998979</c:v>
                </c:pt>
                <c:pt idx="14230">
                  <c:v>113.83999999998979</c:v>
                </c:pt>
                <c:pt idx="14231">
                  <c:v>113.84799999998981</c:v>
                </c:pt>
                <c:pt idx="14232">
                  <c:v>113.85599999998981</c:v>
                </c:pt>
                <c:pt idx="14233">
                  <c:v>113.86399999998982</c:v>
                </c:pt>
                <c:pt idx="14234">
                  <c:v>113.87199999998981</c:v>
                </c:pt>
                <c:pt idx="14235">
                  <c:v>113.87999999998982</c:v>
                </c:pt>
                <c:pt idx="14236">
                  <c:v>113.88799999998984</c:v>
                </c:pt>
                <c:pt idx="14237">
                  <c:v>113.89599999998985</c:v>
                </c:pt>
                <c:pt idx="14238">
                  <c:v>113.90399999998986</c:v>
                </c:pt>
                <c:pt idx="14239">
                  <c:v>113.91199999998989</c:v>
                </c:pt>
                <c:pt idx="14240">
                  <c:v>113.9199999999899</c:v>
                </c:pt>
                <c:pt idx="14241">
                  <c:v>113.92799999998989</c:v>
                </c:pt>
                <c:pt idx="14242">
                  <c:v>113.9359999999899</c:v>
                </c:pt>
                <c:pt idx="14243">
                  <c:v>113.94399999998993</c:v>
                </c:pt>
                <c:pt idx="14244">
                  <c:v>113.95199999998992</c:v>
                </c:pt>
                <c:pt idx="14245">
                  <c:v>113.95999999998993</c:v>
                </c:pt>
                <c:pt idx="14246">
                  <c:v>113.96799999998996</c:v>
                </c:pt>
                <c:pt idx="14247">
                  <c:v>113.97599999998995</c:v>
                </c:pt>
                <c:pt idx="14248">
                  <c:v>113.98399999998996</c:v>
                </c:pt>
                <c:pt idx="14249">
                  <c:v>113.99199999998999</c:v>
                </c:pt>
                <c:pt idx="14250">
                  <c:v>113.99999999999</c:v>
                </c:pt>
                <c:pt idx="14251">
                  <c:v>114.00799999998999</c:v>
                </c:pt>
                <c:pt idx="14252">
                  <c:v>114.01599999999002</c:v>
                </c:pt>
                <c:pt idx="14253">
                  <c:v>114.02399999999002</c:v>
                </c:pt>
                <c:pt idx="14254">
                  <c:v>114.03199999999003</c:v>
                </c:pt>
                <c:pt idx="14255">
                  <c:v>114.03999999999004</c:v>
                </c:pt>
                <c:pt idx="14256">
                  <c:v>114.04799999999007</c:v>
                </c:pt>
                <c:pt idx="14257">
                  <c:v>114.05599999999006</c:v>
                </c:pt>
                <c:pt idx="14258">
                  <c:v>114.06399999999007</c:v>
                </c:pt>
                <c:pt idx="14259">
                  <c:v>114.07199999999008</c:v>
                </c:pt>
                <c:pt idx="14260">
                  <c:v>114.07999999999009</c:v>
                </c:pt>
                <c:pt idx="14261">
                  <c:v>114.0879999999901</c:v>
                </c:pt>
                <c:pt idx="14262">
                  <c:v>114.09599999999011</c:v>
                </c:pt>
                <c:pt idx="14263">
                  <c:v>114.10399999999012</c:v>
                </c:pt>
                <c:pt idx="14264">
                  <c:v>114.11199999999013</c:v>
                </c:pt>
                <c:pt idx="14265">
                  <c:v>114.11999999999014</c:v>
                </c:pt>
                <c:pt idx="14266">
                  <c:v>114.12799999999015</c:v>
                </c:pt>
                <c:pt idx="14267">
                  <c:v>114.13599999999016</c:v>
                </c:pt>
                <c:pt idx="14268">
                  <c:v>114.14399999999017</c:v>
                </c:pt>
                <c:pt idx="14269">
                  <c:v>114.15199999999018</c:v>
                </c:pt>
                <c:pt idx="14270">
                  <c:v>114.15999999999019</c:v>
                </c:pt>
                <c:pt idx="14271">
                  <c:v>114.1679999999902</c:v>
                </c:pt>
                <c:pt idx="14272">
                  <c:v>114.1759999999902</c:v>
                </c:pt>
                <c:pt idx="14273">
                  <c:v>114.18399999999022</c:v>
                </c:pt>
                <c:pt idx="14274">
                  <c:v>114.19199999999023</c:v>
                </c:pt>
                <c:pt idx="14275">
                  <c:v>114.19999999999024</c:v>
                </c:pt>
                <c:pt idx="14276">
                  <c:v>114.20799999999026</c:v>
                </c:pt>
                <c:pt idx="14277">
                  <c:v>114.21599999999027</c:v>
                </c:pt>
                <c:pt idx="14278">
                  <c:v>114.22399999999027</c:v>
                </c:pt>
                <c:pt idx="14279">
                  <c:v>114.23199999999028</c:v>
                </c:pt>
                <c:pt idx="14280">
                  <c:v>114.23999999999029</c:v>
                </c:pt>
                <c:pt idx="14281">
                  <c:v>114.24799999999031</c:v>
                </c:pt>
                <c:pt idx="14282">
                  <c:v>114.25599999999029</c:v>
                </c:pt>
                <c:pt idx="14283">
                  <c:v>114.26399999999032</c:v>
                </c:pt>
                <c:pt idx="14284">
                  <c:v>114.27199999999033</c:v>
                </c:pt>
                <c:pt idx="14285">
                  <c:v>114.27999999999032</c:v>
                </c:pt>
                <c:pt idx="14286">
                  <c:v>114.28799999999035</c:v>
                </c:pt>
                <c:pt idx="14287">
                  <c:v>114.29599999999036</c:v>
                </c:pt>
                <c:pt idx="14288">
                  <c:v>114.30399999999037</c:v>
                </c:pt>
                <c:pt idx="14289">
                  <c:v>114.31199999999038</c:v>
                </c:pt>
                <c:pt idx="14290">
                  <c:v>114.31999999999039</c:v>
                </c:pt>
                <c:pt idx="14291">
                  <c:v>114.3279999999904</c:v>
                </c:pt>
                <c:pt idx="14292">
                  <c:v>114.33599999999039</c:v>
                </c:pt>
                <c:pt idx="14293">
                  <c:v>114.34399999999042</c:v>
                </c:pt>
                <c:pt idx="14294">
                  <c:v>114.35199999999043</c:v>
                </c:pt>
                <c:pt idx="14295">
                  <c:v>114.35999999999042</c:v>
                </c:pt>
                <c:pt idx="14296">
                  <c:v>114.36799999999045</c:v>
                </c:pt>
                <c:pt idx="14297">
                  <c:v>114.37599999999044</c:v>
                </c:pt>
                <c:pt idx="14298">
                  <c:v>114.38399999999046</c:v>
                </c:pt>
                <c:pt idx="14299">
                  <c:v>114.39199999999047</c:v>
                </c:pt>
                <c:pt idx="14300">
                  <c:v>114.39999999999048</c:v>
                </c:pt>
                <c:pt idx="14301">
                  <c:v>114.40799999999051</c:v>
                </c:pt>
                <c:pt idx="14302">
                  <c:v>114.4159999999905</c:v>
                </c:pt>
                <c:pt idx="14303">
                  <c:v>114.42399999999051</c:v>
                </c:pt>
                <c:pt idx="14304">
                  <c:v>114.43199999999054</c:v>
                </c:pt>
                <c:pt idx="14305">
                  <c:v>114.43999999999053</c:v>
                </c:pt>
                <c:pt idx="14306">
                  <c:v>114.44799999999056</c:v>
                </c:pt>
                <c:pt idx="14307">
                  <c:v>114.45599999999055</c:v>
                </c:pt>
                <c:pt idx="14308">
                  <c:v>114.46399999999058</c:v>
                </c:pt>
                <c:pt idx="14309">
                  <c:v>114.47199999999057</c:v>
                </c:pt>
                <c:pt idx="14310">
                  <c:v>114.47999999999058</c:v>
                </c:pt>
                <c:pt idx="14311">
                  <c:v>114.48799999999061</c:v>
                </c:pt>
                <c:pt idx="14312">
                  <c:v>114.4959999999906</c:v>
                </c:pt>
                <c:pt idx="14313">
                  <c:v>114.50399999999061</c:v>
                </c:pt>
                <c:pt idx="14314">
                  <c:v>114.51199999999064</c:v>
                </c:pt>
                <c:pt idx="14315">
                  <c:v>114.51999999999063</c:v>
                </c:pt>
                <c:pt idx="14316">
                  <c:v>114.52799999999064</c:v>
                </c:pt>
                <c:pt idx="14317">
                  <c:v>114.53599999999065</c:v>
                </c:pt>
                <c:pt idx="14318">
                  <c:v>114.54399999999067</c:v>
                </c:pt>
                <c:pt idx="14319">
                  <c:v>114.55199999999067</c:v>
                </c:pt>
                <c:pt idx="14320">
                  <c:v>114.55999999999068</c:v>
                </c:pt>
                <c:pt idx="14321">
                  <c:v>114.5679999999907</c:v>
                </c:pt>
                <c:pt idx="14322">
                  <c:v>114.57599999999069</c:v>
                </c:pt>
                <c:pt idx="14323">
                  <c:v>114.58399999999071</c:v>
                </c:pt>
                <c:pt idx="14324">
                  <c:v>114.59199999999072</c:v>
                </c:pt>
                <c:pt idx="14325">
                  <c:v>114.59999999999073</c:v>
                </c:pt>
                <c:pt idx="14326">
                  <c:v>114.60799999999072</c:v>
                </c:pt>
                <c:pt idx="14327">
                  <c:v>114.61599999999073</c:v>
                </c:pt>
                <c:pt idx="14328">
                  <c:v>114.62399999999074</c:v>
                </c:pt>
                <c:pt idx="14329">
                  <c:v>114.63199999999077</c:v>
                </c:pt>
                <c:pt idx="14330">
                  <c:v>114.63999999999076</c:v>
                </c:pt>
                <c:pt idx="14331">
                  <c:v>114.64799999999079</c:v>
                </c:pt>
                <c:pt idx="14332">
                  <c:v>114.65599999999078</c:v>
                </c:pt>
                <c:pt idx="14333">
                  <c:v>114.66399999999079</c:v>
                </c:pt>
                <c:pt idx="14334">
                  <c:v>114.6719999999908</c:v>
                </c:pt>
                <c:pt idx="14335">
                  <c:v>114.67999999999081</c:v>
                </c:pt>
                <c:pt idx="14336">
                  <c:v>114.68799999999082</c:v>
                </c:pt>
                <c:pt idx="14337">
                  <c:v>114.69599999999083</c:v>
                </c:pt>
                <c:pt idx="14338">
                  <c:v>114.70399999999086</c:v>
                </c:pt>
                <c:pt idx="14339">
                  <c:v>114.71199999999088</c:v>
                </c:pt>
                <c:pt idx="14340">
                  <c:v>114.71999999999088</c:v>
                </c:pt>
                <c:pt idx="14341">
                  <c:v>114.72799999999089</c:v>
                </c:pt>
                <c:pt idx="14342">
                  <c:v>114.7359999999909</c:v>
                </c:pt>
                <c:pt idx="14343">
                  <c:v>114.7439999999909</c:v>
                </c:pt>
                <c:pt idx="14344">
                  <c:v>114.75199999999091</c:v>
                </c:pt>
                <c:pt idx="14345">
                  <c:v>114.75999999999092</c:v>
                </c:pt>
                <c:pt idx="14346">
                  <c:v>114.76799999999093</c:v>
                </c:pt>
                <c:pt idx="14347">
                  <c:v>114.77599999999093</c:v>
                </c:pt>
                <c:pt idx="14348">
                  <c:v>114.78399999999095</c:v>
                </c:pt>
                <c:pt idx="14349">
                  <c:v>114.79199999999098</c:v>
                </c:pt>
                <c:pt idx="14350">
                  <c:v>114.79999999999097</c:v>
                </c:pt>
                <c:pt idx="14351">
                  <c:v>114.80799999999098</c:v>
                </c:pt>
                <c:pt idx="14352">
                  <c:v>114.81599999999099</c:v>
                </c:pt>
                <c:pt idx="14353">
                  <c:v>114.82399999999099</c:v>
                </c:pt>
                <c:pt idx="14354">
                  <c:v>114.83199999999101</c:v>
                </c:pt>
                <c:pt idx="14355">
                  <c:v>114.83999999999102</c:v>
                </c:pt>
                <c:pt idx="14356">
                  <c:v>114.84799999999103</c:v>
                </c:pt>
                <c:pt idx="14357">
                  <c:v>114.85599999999103</c:v>
                </c:pt>
                <c:pt idx="14358">
                  <c:v>114.86399999999105</c:v>
                </c:pt>
                <c:pt idx="14359">
                  <c:v>114.87199999999106</c:v>
                </c:pt>
                <c:pt idx="14360">
                  <c:v>114.87999999999106</c:v>
                </c:pt>
                <c:pt idx="14361">
                  <c:v>114.88799999999108</c:v>
                </c:pt>
                <c:pt idx="14362">
                  <c:v>114.89599999999109</c:v>
                </c:pt>
                <c:pt idx="14363">
                  <c:v>114.9039999999911</c:v>
                </c:pt>
                <c:pt idx="14364">
                  <c:v>114.91199999999112</c:v>
                </c:pt>
                <c:pt idx="14365">
                  <c:v>114.91999999999113</c:v>
                </c:pt>
                <c:pt idx="14366">
                  <c:v>114.92799999999113</c:v>
                </c:pt>
                <c:pt idx="14367">
                  <c:v>114.93599999999114</c:v>
                </c:pt>
                <c:pt idx="14368">
                  <c:v>114.94399999999116</c:v>
                </c:pt>
                <c:pt idx="14369">
                  <c:v>114.95199999999116</c:v>
                </c:pt>
                <c:pt idx="14370">
                  <c:v>114.95999999999117</c:v>
                </c:pt>
                <c:pt idx="14371">
                  <c:v>114.96799999999118</c:v>
                </c:pt>
                <c:pt idx="14372">
                  <c:v>114.97599999999117</c:v>
                </c:pt>
                <c:pt idx="14373">
                  <c:v>114.9839999999912</c:v>
                </c:pt>
                <c:pt idx="14374">
                  <c:v>114.99199999999121</c:v>
                </c:pt>
                <c:pt idx="14375">
                  <c:v>114.99999999999122</c:v>
                </c:pt>
                <c:pt idx="14376">
                  <c:v>115.00799999999123</c:v>
                </c:pt>
                <c:pt idx="14377">
                  <c:v>115.01599999999122</c:v>
                </c:pt>
                <c:pt idx="14378">
                  <c:v>115.02399999999123</c:v>
                </c:pt>
                <c:pt idx="14379">
                  <c:v>115.03199999999126</c:v>
                </c:pt>
                <c:pt idx="14380">
                  <c:v>115.03999999999127</c:v>
                </c:pt>
                <c:pt idx="14381">
                  <c:v>115.04799999999128</c:v>
                </c:pt>
                <c:pt idx="14382">
                  <c:v>115.05599999999127</c:v>
                </c:pt>
                <c:pt idx="14383">
                  <c:v>115.0639999999913</c:v>
                </c:pt>
                <c:pt idx="14384">
                  <c:v>115.07199999999129</c:v>
                </c:pt>
                <c:pt idx="14385">
                  <c:v>115.0799999999913</c:v>
                </c:pt>
                <c:pt idx="14386">
                  <c:v>115.08799999999133</c:v>
                </c:pt>
                <c:pt idx="14387">
                  <c:v>115.09599999999132</c:v>
                </c:pt>
                <c:pt idx="14388">
                  <c:v>115.10399999999133</c:v>
                </c:pt>
                <c:pt idx="14389">
                  <c:v>115.11199999999135</c:v>
                </c:pt>
                <c:pt idx="14390">
                  <c:v>115.11999999999136</c:v>
                </c:pt>
                <c:pt idx="14391">
                  <c:v>115.12799999999136</c:v>
                </c:pt>
                <c:pt idx="14392">
                  <c:v>115.13599999999137</c:v>
                </c:pt>
                <c:pt idx="14393">
                  <c:v>115.14399999999139</c:v>
                </c:pt>
                <c:pt idx="14394">
                  <c:v>115.15199999999139</c:v>
                </c:pt>
                <c:pt idx="14395">
                  <c:v>115.1599999999914</c:v>
                </c:pt>
                <c:pt idx="14396">
                  <c:v>115.16799999999142</c:v>
                </c:pt>
                <c:pt idx="14397">
                  <c:v>115.1759999999914</c:v>
                </c:pt>
                <c:pt idx="14398">
                  <c:v>115.18399999999143</c:v>
                </c:pt>
                <c:pt idx="14399">
                  <c:v>115.19199999999145</c:v>
                </c:pt>
                <c:pt idx="14400">
                  <c:v>115.19999999999146</c:v>
                </c:pt>
                <c:pt idx="14401">
                  <c:v>115.20799999999147</c:v>
                </c:pt>
                <c:pt idx="14402">
                  <c:v>115.21599999999148</c:v>
                </c:pt>
                <c:pt idx="14403">
                  <c:v>115.22399999999149</c:v>
                </c:pt>
                <c:pt idx="14404">
                  <c:v>115.2319999999915</c:v>
                </c:pt>
                <c:pt idx="14405">
                  <c:v>115.23999999999151</c:v>
                </c:pt>
                <c:pt idx="14406">
                  <c:v>115.24799999999153</c:v>
                </c:pt>
                <c:pt idx="14407">
                  <c:v>115.25599999999152</c:v>
                </c:pt>
                <c:pt idx="14408">
                  <c:v>115.26399999999154</c:v>
                </c:pt>
                <c:pt idx="14409">
                  <c:v>115.27199999999155</c:v>
                </c:pt>
                <c:pt idx="14410">
                  <c:v>115.27999999999156</c:v>
                </c:pt>
                <c:pt idx="14411">
                  <c:v>115.28799999999157</c:v>
                </c:pt>
                <c:pt idx="14412">
                  <c:v>115.29599999999158</c:v>
                </c:pt>
                <c:pt idx="14413">
                  <c:v>115.30399999999159</c:v>
                </c:pt>
                <c:pt idx="14414">
                  <c:v>115.3119999999916</c:v>
                </c:pt>
                <c:pt idx="14415">
                  <c:v>115.31999999999159</c:v>
                </c:pt>
                <c:pt idx="14416">
                  <c:v>115.3279999999916</c:v>
                </c:pt>
                <c:pt idx="14417">
                  <c:v>115.33599999999161</c:v>
                </c:pt>
                <c:pt idx="14418">
                  <c:v>115.34399999999162</c:v>
                </c:pt>
                <c:pt idx="14419">
                  <c:v>115.35199999999163</c:v>
                </c:pt>
                <c:pt idx="14420">
                  <c:v>115.35999999999164</c:v>
                </c:pt>
                <c:pt idx="14421">
                  <c:v>115.36799999999167</c:v>
                </c:pt>
                <c:pt idx="14422">
                  <c:v>115.37599999999165</c:v>
                </c:pt>
                <c:pt idx="14423">
                  <c:v>115.38399999999167</c:v>
                </c:pt>
                <c:pt idx="14424">
                  <c:v>115.3919999999917</c:v>
                </c:pt>
                <c:pt idx="14425">
                  <c:v>115.39999999999169</c:v>
                </c:pt>
                <c:pt idx="14426">
                  <c:v>115.40799999999172</c:v>
                </c:pt>
                <c:pt idx="14427">
                  <c:v>115.41599999999173</c:v>
                </c:pt>
                <c:pt idx="14428">
                  <c:v>115.42399999999172</c:v>
                </c:pt>
                <c:pt idx="14429">
                  <c:v>115.43199999999175</c:v>
                </c:pt>
                <c:pt idx="14430">
                  <c:v>115.43999999999176</c:v>
                </c:pt>
                <c:pt idx="14431">
                  <c:v>115.44799999999178</c:v>
                </c:pt>
                <c:pt idx="14432">
                  <c:v>115.45599999999176</c:v>
                </c:pt>
                <c:pt idx="14433">
                  <c:v>115.46399999999178</c:v>
                </c:pt>
                <c:pt idx="14434">
                  <c:v>115.47199999999179</c:v>
                </c:pt>
                <c:pt idx="14435">
                  <c:v>115.47999999999179</c:v>
                </c:pt>
                <c:pt idx="14436">
                  <c:v>115.48799999999181</c:v>
                </c:pt>
                <c:pt idx="14437">
                  <c:v>115.49599999999182</c:v>
                </c:pt>
                <c:pt idx="14438">
                  <c:v>115.50399999999182</c:v>
                </c:pt>
                <c:pt idx="14439">
                  <c:v>115.51199999999184</c:v>
                </c:pt>
                <c:pt idx="14440">
                  <c:v>115.51999999999185</c:v>
                </c:pt>
                <c:pt idx="14441">
                  <c:v>115.52799999999186</c:v>
                </c:pt>
                <c:pt idx="14442">
                  <c:v>115.53599999999186</c:v>
                </c:pt>
                <c:pt idx="14443">
                  <c:v>115.54399999999188</c:v>
                </c:pt>
                <c:pt idx="14444">
                  <c:v>115.55199999999189</c:v>
                </c:pt>
                <c:pt idx="14445">
                  <c:v>115.55999999999189</c:v>
                </c:pt>
                <c:pt idx="14446">
                  <c:v>115.56799999999191</c:v>
                </c:pt>
                <c:pt idx="14447">
                  <c:v>115.57599999999191</c:v>
                </c:pt>
                <c:pt idx="14448">
                  <c:v>115.58399999999192</c:v>
                </c:pt>
                <c:pt idx="14449">
                  <c:v>115.59199999999194</c:v>
                </c:pt>
                <c:pt idx="14450">
                  <c:v>115.59999999999195</c:v>
                </c:pt>
                <c:pt idx="14451">
                  <c:v>115.60799999999196</c:v>
                </c:pt>
                <c:pt idx="14452">
                  <c:v>115.61599999999196</c:v>
                </c:pt>
                <c:pt idx="14453">
                  <c:v>115.62399999999197</c:v>
                </c:pt>
                <c:pt idx="14454">
                  <c:v>115.63199999999199</c:v>
                </c:pt>
                <c:pt idx="14455">
                  <c:v>115.63999999999199</c:v>
                </c:pt>
                <c:pt idx="14456">
                  <c:v>115.64799999999202</c:v>
                </c:pt>
                <c:pt idx="14457">
                  <c:v>115.65599999999202</c:v>
                </c:pt>
                <c:pt idx="14458">
                  <c:v>115.66399999999203</c:v>
                </c:pt>
                <c:pt idx="14459">
                  <c:v>115.67199999999202</c:v>
                </c:pt>
                <c:pt idx="14460">
                  <c:v>115.67999999999203</c:v>
                </c:pt>
                <c:pt idx="14461">
                  <c:v>115.68799999999206</c:v>
                </c:pt>
                <c:pt idx="14462">
                  <c:v>115.69599999999207</c:v>
                </c:pt>
                <c:pt idx="14463">
                  <c:v>115.70399999999208</c:v>
                </c:pt>
                <c:pt idx="14464">
                  <c:v>115.7119999999921</c:v>
                </c:pt>
                <c:pt idx="14465">
                  <c:v>115.71999999999211</c:v>
                </c:pt>
                <c:pt idx="14466">
                  <c:v>115.72799999999211</c:v>
                </c:pt>
                <c:pt idx="14467">
                  <c:v>115.73599999999212</c:v>
                </c:pt>
                <c:pt idx="14468">
                  <c:v>115.74399999999214</c:v>
                </c:pt>
                <c:pt idx="14469">
                  <c:v>115.75199999999214</c:v>
                </c:pt>
                <c:pt idx="14470">
                  <c:v>115.75999999999215</c:v>
                </c:pt>
                <c:pt idx="14471">
                  <c:v>115.76799999999217</c:v>
                </c:pt>
                <c:pt idx="14472">
                  <c:v>115.77599999999217</c:v>
                </c:pt>
                <c:pt idx="14473">
                  <c:v>115.78399999999218</c:v>
                </c:pt>
                <c:pt idx="14474">
                  <c:v>115.7919999999922</c:v>
                </c:pt>
                <c:pt idx="14475">
                  <c:v>115.79999999999221</c:v>
                </c:pt>
                <c:pt idx="14476">
                  <c:v>115.80799999999221</c:v>
                </c:pt>
                <c:pt idx="14477">
                  <c:v>115.81599999999221</c:v>
                </c:pt>
                <c:pt idx="14478">
                  <c:v>115.82399999999222</c:v>
                </c:pt>
                <c:pt idx="14479">
                  <c:v>115.83199999999223</c:v>
                </c:pt>
                <c:pt idx="14480">
                  <c:v>115.83999999999224</c:v>
                </c:pt>
                <c:pt idx="14481">
                  <c:v>115.84799999999227</c:v>
                </c:pt>
                <c:pt idx="14482">
                  <c:v>115.85599999999226</c:v>
                </c:pt>
                <c:pt idx="14483">
                  <c:v>115.86399999999227</c:v>
                </c:pt>
                <c:pt idx="14484">
                  <c:v>115.87199999999228</c:v>
                </c:pt>
                <c:pt idx="14485">
                  <c:v>115.87999999999229</c:v>
                </c:pt>
                <c:pt idx="14486">
                  <c:v>115.8879999999923</c:v>
                </c:pt>
                <c:pt idx="14487">
                  <c:v>115.89599999999231</c:v>
                </c:pt>
                <c:pt idx="14488">
                  <c:v>115.90399999999234</c:v>
                </c:pt>
                <c:pt idx="14489">
                  <c:v>115.91199999999235</c:v>
                </c:pt>
                <c:pt idx="14490">
                  <c:v>115.91999999999236</c:v>
                </c:pt>
                <c:pt idx="14491">
                  <c:v>115.92799999999237</c:v>
                </c:pt>
                <c:pt idx="14492">
                  <c:v>115.93599999999238</c:v>
                </c:pt>
                <c:pt idx="14493">
                  <c:v>115.94399999999239</c:v>
                </c:pt>
                <c:pt idx="14494">
                  <c:v>115.9519999999924</c:v>
                </c:pt>
                <c:pt idx="14495">
                  <c:v>115.95999999999241</c:v>
                </c:pt>
                <c:pt idx="14496">
                  <c:v>115.96799999999241</c:v>
                </c:pt>
                <c:pt idx="14497">
                  <c:v>115.97599999999241</c:v>
                </c:pt>
                <c:pt idx="14498">
                  <c:v>115.98399999999243</c:v>
                </c:pt>
                <c:pt idx="14499">
                  <c:v>115.99199999999244</c:v>
                </c:pt>
                <c:pt idx="14500">
                  <c:v>115.99999999999245</c:v>
                </c:pt>
                <c:pt idx="14501">
                  <c:v>116.00799999999246</c:v>
                </c:pt>
                <c:pt idx="14502">
                  <c:v>116.01599999999247</c:v>
                </c:pt>
                <c:pt idx="14503">
                  <c:v>116.02399999999247</c:v>
                </c:pt>
                <c:pt idx="14504">
                  <c:v>116.03199999999248</c:v>
                </c:pt>
                <c:pt idx="14505">
                  <c:v>116.03999999999249</c:v>
                </c:pt>
                <c:pt idx="14506">
                  <c:v>116.04799999999251</c:v>
                </c:pt>
                <c:pt idx="14507">
                  <c:v>116.05599999999249</c:v>
                </c:pt>
                <c:pt idx="14508">
                  <c:v>116.06399999999252</c:v>
                </c:pt>
                <c:pt idx="14509">
                  <c:v>116.07199999999253</c:v>
                </c:pt>
                <c:pt idx="14510">
                  <c:v>116.07999999999252</c:v>
                </c:pt>
                <c:pt idx="14511">
                  <c:v>116.08799999999255</c:v>
                </c:pt>
                <c:pt idx="14512">
                  <c:v>116.09599999999256</c:v>
                </c:pt>
                <c:pt idx="14513">
                  <c:v>116.10399999999257</c:v>
                </c:pt>
                <c:pt idx="14514">
                  <c:v>116.11199999999258</c:v>
                </c:pt>
                <c:pt idx="14515">
                  <c:v>116.11999999999259</c:v>
                </c:pt>
                <c:pt idx="14516">
                  <c:v>116.1279999999926</c:v>
                </c:pt>
                <c:pt idx="14517">
                  <c:v>116.13599999999259</c:v>
                </c:pt>
                <c:pt idx="14518">
                  <c:v>116.14399999999262</c:v>
                </c:pt>
                <c:pt idx="14519">
                  <c:v>116.15199999999263</c:v>
                </c:pt>
                <c:pt idx="14520">
                  <c:v>116.15999999999262</c:v>
                </c:pt>
                <c:pt idx="14521">
                  <c:v>116.16799999999265</c:v>
                </c:pt>
                <c:pt idx="14522">
                  <c:v>116.17599999999264</c:v>
                </c:pt>
                <c:pt idx="14523">
                  <c:v>116.18399999999266</c:v>
                </c:pt>
                <c:pt idx="14524">
                  <c:v>116.19199999999267</c:v>
                </c:pt>
                <c:pt idx="14525">
                  <c:v>116.19999999999268</c:v>
                </c:pt>
                <c:pt idx="14526">
                  <c:v>116.20799999999271</c:v>
                </c:pt>
                <c:pt idx="14527">
                  <c:v>116.2159999999927</c:v>
                </c:pt>
                <c:pt idx="14528">
                  <c:v>116.22399999999271</c:v>
                </c:pt>
                <c:pt idx="14529">
                  <c:v>116.23199999999274</c:v>
                </c:pt>
                <c:pt idx="14530">
                  <c:v>116.23999999999273</c:v>
                </c:pt>
                <c:pt idx="14531">
                  <c:v>116.24799999999276</c:v>
                </c:pt>
                <c:pt idx="14532">
                  <c:v>116.25599999999275</c:v>
                </c:pt>
                <c:pt idx="14533">
                  <c:v>116.26399999999278</c:v>
                </c:pt>
                <c:pt idx="14534">
                  <c:v>116.27199999999277</c:v>
                </c:pt>
                <c:pt idx="14535">
                  <c:v>116.27999999999278</c:v>
                </c:pt>
                <c:pt idx="14536">
                  <c:v>116.28799999999281</c:v>
                </c:pt>
                <c:pt idx="14537">
                  <c:v>116.2959999999928</c:v>
                </c:pt>
                <c:pt idx="14538">
                  <c:v>116.30399999999281</c:v>
                </c:pt>
                <c:pt idx="14539">
                  <c:v>116.31199999999284</c:v>
                </c:pt>
                <c:pt idx="14540">
                  <c:v>116.31999999999283</c:v>
                </c:pt>
                <c:pt idx="14541">
                  <c:v>116.32799999999284</c:v>
                </c:pt>
                <c:pt idx="14542">
                  <c:v>116.33599999999285</c:v>
                </c:pt>
                <c:pt idx="14543">
                  <c:v>116.34399999999287</c:v>
                </c:pt>
                <c:pt idx="14544">
                  <c:v>116.35199999999287</c:v>
                </c:pt>
                <c:pt idx="14545">
                  <c:v>116.35999999999288</c:v>
                </c:pt>
                <c:pt idx="14546">
                  <c:v>116.3679999999929</c:v>
                </c:pt>
                <c:pt idx="14547">
                  <c:v>116.37599999999289</c:v>
                </c:pt>
                <c:pt idx="14548">
                  <c:v>116.38399999999289</c:v>
                </c:pt>
                <c:pt idx="14549">
                  <c:v>116.39199999999292</c:v>
                </c:pt>
                <c:pt idx="14550">
                  <c:v>116.39999999999293</c:v>
                </c:pt>
                <c:pt idx="14551">
                  <c:v>116.40799999999294</c:v>
                </c:pt>
                <c:pt idx="14552">
                  <c:v>116.41599999999295</c:v>
                </c:pt>
                <c:pt idx="14553">
                  <c:v>116.42399999999296</c:v>
                </c:pt>
                <c:pt idx="14554">
                  <c:v>116.43199999999298</c:v>
                </c:pt>
                <c:pt idx="14555">
                  <c:v>116.43999999999298</c:v>
                </c:pt>
                <c:pt idx="14556">
                  <c:v>116.447999999993</c:v>
                </c:pt>
                <c:pt idx="14557">
                  <c:v>116.455999999993</c:v>
                </c:pt>
                <c:pt idx="14558">
                  <c:v>116.46399999999301</c:v>
                </c:pt>
                <c:pt idx="14559">
                  <c:v>116.47199999999302</c:v>
                </c:pt>
                <c:pt idx="14560">
                  <c:v>116.47999999999303</c:v>
                </c:pt>
                <c:pt idx="14561">
                  <c:v>116.48799999999304</c:v>
                </c:pt>
                <c:pt idx="14562">
                  <c:v>116.49599999999305</c:v>
                </c:pt>
                <c:pt idx="14563">
                  <c:v>116.50399999999306</c:v>
                </c:pt>
                <c:pt idx="14564">
                  <c:v>116.51199999999308</c:v>
                </c:pt>
                <c:pt idx="14565">
                  <c:v>116.51999999999308</c:v>
                </c:pt>
                <c:pt idx="14566">
                  <c:v>116.52799999999309</c:v>
                </c:pt>
                <c:pt idx="14567">
                  <c:v>116.53599999999309</c:v>
                </c:pt>
                <c:pt idx="14568">
                  <c:v>116.5439999999931</c:v>
                </c:pt>
                <c:pt idx="14569">
                  <c:v>116.55199999999311</c:v>
                </c:pt>
                <c:pt idx="14570">
                  <c:v>116.55999999999312</c:v>
                </c:pt>
                <c:pt idx="14571">
                  <c:v>116.56799999999313</c:v>
                </c:pt>
                <c:pt idx="14572">
                  <c:v>116.57599999999313</c:v>
                </c:pt>
                <c:pt idx="14573">
                  <c:v>116.58399999999315</c:v>
                </c:pt>
                <c:pt idx="14574">
                  <c:v>116.59199999999318</c:v>
                </c:pt>
                <c:pt idx="14575">
                  <c:v>116.59999999999317</c:v>
                </c:pt>
                <c:pt idx="14576">
                  <c:v>116.60799999999318</c:v>
                </c:pt>
                <c:pt idx="14577">
                  <c:v>116.61599999999319</c:v>
                </c:pt>
                <c:pt idx="14578">
                  <c:v>116.62399999999319</c:v>
                </c:pt>
                <c:pt idx="14579">
                  <c:v>116.63199999999321</c:v>
                </c:pt>
                <c:pt idx="14580">
                  <c:v>116.63999999999322</c:v>
                </c:pt>
                <c:pt idx="14581">
                  <c:v>116.64799999999323</c:v>
                </c:pt>
                <c:pt idx="14582">
                  <c:v>116.65599999999323</c:v>
                </c:pt>
                <c:pt idx="14583">
                  <c:v>116.66399999999325</c:v>
                </c:pt>
                <c:pt idx="14584">
                  <c:v>116.67199999999326</c:v>
                </c:pt>
                <c:pt idx="14585">
                  <c:v>116.67999999999326</c:v>
                </c:pt>
                <c:pt idx="14586">
                  <c:v>116.68799999999328</c:v>
                </c:pt>
                <c:pt idx="14587">
                  <c:v>116.69599999999329</c:v>
                </c:pt>
                <c:pt idx="14588">
                  <c:v>116.7039999999933</c:v>
                </c:pt>
                <c:pt idx="14589">
                  <c:v>116.71199999999332</c:v>
                </c:pt>
                <c:pt idx="14590">
                  <c:v>116.71999999999333</c:v>
                </c:pt>
                <c:pt idx="14591">
                  <c:v>116.72799999999333</c:v>
                </c:pt>
                <c:pt idx="14592">
                  <c:v>116.73599999999334</c:v>
                </c:pt>
                <c:pt idx="14593">
                  <c:v>116.74399999999335</c:v>
                </c:pt>
                <c:pt idx="14594">
                  <c:v>116.75199999999336</c:v>
                </c:pt>
                <c:pt idx="14595">
                  <c:v>116.75999999999337</c:v>
                </c:pt>
                <c:pt idx="14596">
                  <c:v>116.76799999999338</c:v>
                </c:pt>
                <c:pt idx="14597">
                  <c:v>116.77599999999337</c:v>
                </c:pt>
                <c:pt idx="14598">
                  <c:v>116.7839999999934</c:v>
                </c:pt>
                <c:pt idx="14599">
                  <c:v>116.79199999999341</c:v>
                </c:pt>
                <c:pt idx="14600">
                  <c:v>116.79999999999342</c:v>
                </c:pt>
                <c:pt idx="14601">
                  <c:v>116.80799999999343</c:v>
                </c:pt>
                <c:pt idx="14602">
                  <c:v>116.81599999999342</c:v>
                </c:pt>
                <c:pt idx="14603">
                  <c:v>116.82399999999343</c:v>
                </c:pt>
                <c:pt idx="14604">
                  <c:v>116.83199999999346</c:v>
                </c:pt>
                <c:pt idx="14605">
                  <c:v>116.83999999999347</c:v>
                </c:pt>
                <c:pt idx="14606">
                  <c:v>116.84799999999348</c:v>
                </c:pt>
                <c:pt idx="14607">
                  <c:v>116.85599999999347</c:v>
                </c:pt>
                <c:pt idx="14608">
                  <c:v>116.8639999999935</c:v>
                </c:pt>
                <c:pt idx="14609">
                  <c:v>116.87199999999349</c:v>
                </c:pt>
                <c:pt idx="14610">
                  <c:v>116.8799999999935</c:v>
                </c:pt>
                <c:pt idx="14611">
                  <c:v>116.88799999999353</c:v>
                </c:pt>
                <c:pt idx="14612">
                  <c:v>116.89599999999352</c:v>
                </c:pt>
                <c:pt idx="14613">
                  <c:v>116.90399999999354</c:v>
                </c:pt>
                <c:pt idx="14614">
                  <c:v>116.91199999999357</c:v>
                </c:pt>
                <c:pt idx="14615">
                  <c:v>116.91999999999358</c:v>
                </c:pt>
                <c:pt idx="14616">
                  <c:v>116.92799999999357</c:v>
                </c:pt>
                <c:pt idx="14617">
                  <c:v>116.93599999999358</c:v>
                </c:pt>
                <c:pt idx="14618">
                  <c:v>116.94399999999361</c:v>
                </c:pt>
                <c:pt idx="14619">
                  <c:v>116.9519999999936</c:v>
                </c:pt>
                <c:pt idx="14620">
                  <c:v>116.95999999999361</c:v>
                </c:pt>
                <c:pt idx="14621">
                  <c:v>116.96799999999364</c:v>
                </c:pt>
                <c:pt idx="14622">
                  <c:v>116.97599999999362</c:v>
                </c:pt>
                <c:pt idx="14623">
                  <c:v>116.98399999999364</c:v>
                </c:pt>
                <c:pt idx="14624">
                  <c:v>116.99199999999367</c:v>
                </c:pt>
                <c:pt idx="14625">
                  <c:v>116.99999999999368</c:v>
                </c:pt>
                <c:pt idx="14626">
                  <c:v>117.00799999999367</c:v>
                </c:pt>
                <c:pt idx="14627">
                  <c:v>117.01599999999368</c:v>
                </c:pt>
                <c:pt idx="14628">
                  <c:v>117.02399999999369</c:v>
                </c:pt>
                <c:pt idx="14629">
                  <c:v>117.0319999999937</c:v>
                </c:pt>
                <c:pt idx="14630">
                  <c:v>117.03999999999371</c:v>
                </c:pt>
                <c:pt idx="14631">
                  <c:v>117.04799999999373</c:v>
                </c:pt>
                <c:pt idx="14632">
                  <c:v>117.05599999999372</c:v>
                </c:pt>
                <c:pt idx="14633">
                  <c:v>117.06399999999374</c:v>
                </c:pt>
                <c:pt idx="14634">
                  <c:v>117.07199999999375</c:v>
                </c:pt>
                <c:pt idx="14635">
                  <c:v>117.07999999999376</c:v>
                </c:pt>
                <c:pt idx="14636">
                  <c:v>117.08799999999377</c:v>
                </c:pt>
                <c:pt idx="14637">
                  <c:v>117.09599999999378</c:v>
                </c:pt>
                <c:pt idx="14638">
                  <c:v>117.10399999999377</c:v>
                </c:pt>
                <c:pt idx="14639">
                  <c:v>117.1119999999938</c:v>
                </c:pt>
                <c:pt idx="14640">
                  <c:v>117.11999999999379</c:v>
                </c:pt>
                <c:pt idx="14641">
                  <c:v>117.1279999999938</c:v>
                </c:pt>
                <c:pt idx="14642">
                  <c:v>117.13599999999381</c:v>
                </c:pt>
                <c:pt idx="14643">
                  <c:v>117.14399999999382</c:v>
                </c:pt>
                <c:pt idx="14644">
                  <c:v>117.15199999999383</c:v>
                </c:pt>
                <c:pt idx="14645">
                  <c:v>117.15999999999384</c:v>
                </c:pt>
                <c:pt idx="14646">
                  <c:v>117.16799999999387</c:v>
                </c:pt>
                <c:pt idx="14647">
                  <c:v>117.17599999999385</c:v>
                </c:pt>
                <c:pt idx="14648">
                  <c:v>117.18399999999387</c:v>
                </c:pt>
                <c:pt idx="14649">
                  <c:v>117.1919999999939</c:v>
                </c:pt>
                <c:pt idx="14650">
                  <c:v>117.19999999999389</c:v>
                </c:pt>
                <c:pt idx="14651">
                  <c:v>117.20799999999392</c:v>
                </c:pt>
                <c:pt idx="14652">
                  <c:v>117.21599999999393</c:v>
                </c:pt>
                <c:pt idx="14653">
                  <c:v>117.22399999999392</c:v>
                </c:pt>
                <c:pt idx="14654">
                  <c:v>117.23199999999395</c:v>
                </c:pt>
                <c:pt idx="14655">
                  <c:v>117.23999999999396</c:v>
                </c:pt>
                <c:pt idx="14656">
                  <c:v>117.24799999999398</c:v>
                </c:pt>
                <c:pt idx="14657">
                  <c:v>117.25599999999396</c:v>
                </c:pt>
                <c:pt idx="14658">
                  <c:v>117.26399999999398</c:v>
                </c:pt>
                <c:pt idx="14659">
                  <c:v>117.27199999999399</c:v>
                </c:pt>
                <c:pt idx="14660">
                  <c:v>117.27999999999399</c:v>
                </c:pt>
                <c:pt idx="14661">
                  <c:v>117.28799999999401</c:v>
                </c:pt>
                <c:pt idx="14662">
                  <c:v>117.29599999999402</c:v>
                </c:pt>
                <c:pt idx="14663">
                  <c:v>117.30399999999402</c:v>
                </c:pt>
                <c:pt idx="14664">
                  <c:v>117.31199999999404</c:v>
                </c:pt>
                <c:pt idx="14665">
                  <c:v>117.31999999999405</c:v>
                </c:pt>
                <c:pt idx="14666">
                  <c:v>117.32799999999406</c:v>
                </c:pt>
                <c:pt idx="14667">
                  <c:v>117.33599999999406</c:v>
                </c:pt>
                <c:pt idx="14668">
                  <c:v>117.34399999999408</c:v>
                </c:pt>
                <c:pt idx="14669">
                  <c:v>117.35199999999409</c:v>
                </c:pt>
                <c:pt idx="14670">
                  <c:v>117.35999999999409</c:v>
                </c:pt>
                <c:pt idx="14671">
                  <c:v>117.36799999999411</c:v>
                </c:pt>
                <c:pt idx="14672">
                  <c:v>117.37599999999411</c:v>
                </c:pt>
                <c:pt idx="14673">
                  <c:v>117.38399999999412</c:v>
                </c:pt>
                <c:pt idx="14674">
                  <c:v>117.39199999999414</c:v>
                </c:pt>
                <c:pt idx="14675">
                  <c:v>117.39999999999415</c:v>
                </c:pt>
                <c:pt idx="14676">
                  <c:v>117.40799999999417</c:v>
                </c:pt>
                <c:pt idx="14677">
                  <c:v>117.41599999999417</c:v>
                </c:pt>
                <c:pt idx="14678">
                  <c:v>117.42399999999418</c:v>
                </c:pt>
                <c:pt idx="14679">
                  <c:v>117.4319999999942</c:v>
                </c:pt>
                <c:pt idx="14680">
                  <c:v>117.4399999999942</c:v>
                </c:pt>
                <c:pt idx="14681">
                  <c:v>117.44799999999422</c:v>
                </c:pt>
                <c:pt idx="14682">
                  <c:v>117.45599999999422</c:v>
                </c:pt>
                <c:pt idx="14683">
                  <c:v>117.46399999999423</c:v>
                </c:pt>
                <c:pt idx="14684">
                  <c:v>117.47199999999422</c:v>
                </c:pt>
                <c:pt idx="14685">
                  <c:v>117.47999999999423</c:v>
                </c:pt>
                <c:pt idx="14686">
                  <c:v>117.48799999999426</c:v>
                </c:pt>
                <c:pt idx="14687">
                  <c:v>117.49599999999427</c:v>
                </c:pt>
                <c:pt idx="14688">
                  <c:v>117.50399999999426</c:v>
                </c:pt>
                <c:pt idx="14689">
                  <c:v>117.51199999999429</c:v>
                </c:pt>
                <c:pt idx="14690">
                  <c:v>117.5199999999943</c:v>
                </c:pt>
                <c:pt idx="14691">
                  <c:v>117.52799999999429</c:v>
                </c:pt>
                <c:pt idx="14692">
                  <c:v>117.5359999999943</c:v>
                </c:pt>
                <c:pt idx="14693">
                  <c:v>117.54399999999433</c:v>
                </c:pt>
                <c:pt idx="14694">
                  <c:v>117.55199999999432</c:v>
                </c:pt>
                <c:pt idx="14695">
                  <c:v>117.55999999999433</c:v>
                </c:pt>
                <c:pt idx="14696">
                  <c:v>117.56799999999436</c:v>
                </c:pt>
                <c:pt idx="14697">
                  <c:v>117.57599999999435</c:v>
                </c:pt>
                <c:pt idx="14698">
                  <c:v>117.58399999999436</c:v>
                </c:pt>
                <c:pt idx="14699">
                  <c:v>117.59199999999439</c:v>
                </c:pt>
                <c:pt idx="14700">
                  <c:v>117.5999999999944</c:v>
                </c:pt>
                <c:pt idx="14701">
                  <c:v>117.60799999999439</c:v>
                </c:pt>
                <c:pt idx="14702">
                  <c:v>117.6159999999944</c:v>
                </c:pt>
                <c:pt idx="14703">
                  <c:v>117.62399999999441</c:v>
                </c:pt>
                <c:pt idx="14704">
                  <c:v>117.63199999999442</c:v>
                </c:pt>
                <c:pt idx="14705">
                  <c:v>117.63999999999443</c:v>
                </c:pt>
                <c:pt idx="14706">
                  <c:v>117.64799999999445</c:v>
                </c:pt>
                <c:pt idx="14707">
                  <c:v>117.65599999999445</c:v>
                </c:pt>
                <c:pt idx="14708">
                  <c:v>117.66399999999446</c:v>
                </c:pt>
                <c:pt idx="14709">
                  <c:v>117.67199999999447</c:v>
                </c:pt>
                <c:pt idx="14710">
                  <c:v>117.67999999999448</c:v>
                </c:pt>
                <c:pt idx="14711">
                  <c:v>117.68799999999449</c:v>
                </c:pt>
                <c:pt idx="14712">
                  <c:v>117.6959999999945</c:v>
                </c:pt>
                <c:pt idx="14713">
                  <c:v>117.70399999999452</c:v>
                </c:pt>
                <c:pt idx="14714">
                  <c:v>117.71199999999453</c:v>
                </c:pt>
                <c:pt idx="14715">
                  <c:v>117.71999999999454</c:v>
                </c:pt>
                <c:pt idx="14716">
                  <c:v>117.72799999999455</c:v>
                </c:pt>
                <c:pt idx="14717">
                  <c:v>117.73599999999456</c:v>
                </c:pt>
                <c:pt idx="14718">
                  <c:v>117.74399999999457</c:v>
                </c:pt>
                <c:pt idx="14719">
                  <c:v>117.75199999999458</c:v>
                </c:pt>
                <c:pt idx="14720">
                  <c:v>117.75999999999459</c:v>
                </c:pt>
                <c:pt idx="14721">
                  <c:v>117.7679999999946</c:v>
                </c:pt>
                <c:pt idx="14722">
                  <c:v>117.7759999999946</c:v>
                </c:pt>
                <c:pt idx="14723">
                  <c:v>117.78399999999462</c:v>
                </c:pt>
                <c:pt idx="14724">
                  <c:v>117.79199999999463</c:v>
                </c:pt>
                <c:pt idx="14725">
                  <c:v>117.79999999999464</c:v>
                </c:pt>
                <c:pt idx="14726">
                  <c:v>117.80799999999465</c:v>
                </c:pt>
                <c:pt idx="14727">
                  <c:v>117.81599999999466</c:v>
                </c:pt>
                <c:pt idx="14728">
                  <c:v>117.82399999999465</c:v>
                </c:pt>
                <c:pt idx="14729">
                  <c:v>117.83199999999466</c:v>
                </c:pt>
                <c:pt idx="14730">
                  <c:v>117.83999999999467</c:v>
                </c:pt>
                <c:pt idx="14731">
                  <c:v>117.8479999999947</c:v>
                </c:pt>
                <c:pt idx="14732">
                  <c:v>117.85599999999468</c:v>
                </c:pt>
                <c:pt idx="14733">
                  <c:v>117.8639999999947</c:v>
                </c:pt>
                <c:pt idx="14734">
                  <c:v>117.87199999999471</c:v>
                </c:pt>
                <c:pt idx="14735">
                  <c:v>117.87999999999471</c:v>
                </c:pt>
                <c:pt idx="14736">
                  <c:v>117.88799999999473</c:v>
                </c:pt>
                <c:pt idx="14737">
                  <c:v>117.89599999999474</c:v>
                </c:pt>
                <c:pt idx="14738">
                  <c:v>117.90399999999477</c:v>
                </c:pt>
                <c:pt idx="14739">
                  <c:v>117.91199999999478</c:v>
                </c:pt>
                <c:pt idx="14740">
                  <c:v>117.91999999999479</c:v>
                </c:pt>
                <c:pt idx="14741">
                  <c:v>117.9279999999948</c:v>
                </c:pt>
                <c:pt idx="14742">
                  <c:v>117.93599999999479</c:v>
                </c:pt>
                <c:pt idx="14743">
                  <c:v>117.94399999999482</c:v>
                </c:pt>
                <c:pt idx="14744">
                  <c:v>117.95199999999483</c:v>
                </c:pt>
                <c:pt idx="14745">
                  <c:v>117.95999999999482</c:v>
                </c:pt>
                <c:pt idx="14746">
                  <c:v>117.96799999999484</c:v>
                </c:pt>
                <c:pt idx="14747">
                  <c:v>117.97599999999484</c:v>
                </c:pt>
                <c:pt idx="14748">
                  <c:v>117.98399999999486</c:v>
                </c:pt>
                <c:pt idx="14749">
                  <c:v>117.99199999999487</c:v>
                </c:pt>
                <c:pt idx="14750">
                  <c:v>117.99999999999488</c:v>
                </c:pt>
                <c:pt idx="14751">
                  <c:v>118.00799999999489</c:v>
                </c:pt>
                <c:pt idx="14752">
                  <c:v>118.01599999999489</c:v>
                </c:pt>
                <c:pt idx="14753">
                  <c:v>118.0239999999949</c:v>
                </c:pt>
                <c:pt idx="14754">
                  <c:v>118.03199999999492</c:v>
                </c:pt>
                <c:pt idx="14755">
                  <c:v>118.03999999999492</c:v>
                </c:pt>
                <c:pt idx="14756">
                  <c:v>118.04799999999494</c:v>
                </c:pt>
                <c:pt idx="14757">
                  <c:v>118.05599999999494</c:v>
                </c:pt>
                <c:pt idx="14758">
                  <c:v>118.06399999999496</c:v>
                </c:pt>
                <c:pt idx="14759">
                  <c:v>118.07199999999496</c:v>
                </c:pt>
                <c:pt idx="14760">
                  <c:v>118.07999999999497</c:v>
                </c:pt>
                <c:pt idx="14761">
                  <c:v>118.08799999999499</c:v>
                </c:pt>
                <c:pt idx="14762">
                  <c:v>118.09599999999499</c:v>
                </c:pt>
                <c:pt idx="14763">
                  <c:v>118.10399999999501</c:v>
                </c:pt>
                <c:pt idx="14764">
                  <c:v>118.11199999999504</c:v>
                </c:pt>
                <c:pt idx="14765">
                  <c:v>118.11999999999503</c:v>
                </c:pt>
                <c:pt idx="14766">
                  <c:v>118.12799999999504</c:v>
                </c:pt>
                <c:pt idx="14767">
                  <c:v>118.13599999999505</c:v>
                </c:pt>
                <c:pt idx="14768">
                  <c:v>118.14399999999507</c:v>
                </c:pt>
                <c:pt idx="14769">
                  <c:v>118.15199999999507</c:v>
                </c:pt>
                <c:pt idx="14770">
                  <c:v>118.15999999999508</c:v>
                </c:pt>
                <c:pt idx="14771">
                  <c:v>118.1679999999951</c:v>
                </c:pt>
                <c:pt idx="14772">
                  <c:v>118.17599999999508</c:v>
                </c:pt>
                <c:pt idx="14773">
                  <c:v>118.18399999999509</c:v>
                </c:pt>
                <c:pt idx="14774">
                  <c:v>118.19199999999512</c:v>
                </c:pt>
                <c:pt idx="14775">
                  <c:v>118.19999999999513</c:v>
                </c:pt>
                <c:pt idx="14776">
                  <c:v>118.20799999999514</c:v>
                </c:pt>
                <c:pt idx="14777">
                  <c:v>118.21599999999515</c:v>
                </c:pt>
                <c:pt idx="14778">
                  <c:v>118.22399999999516</c:v>
                </c:pt>
                <c:pt idx="14779">
                  <c:v>118.23199999999518</c:v>
                </c:pt>
                <c:pt idx="14780">
                  <c:v>118.23999999999518</c:v>
                </c:pt>
                <c:pt idx="14781">
                  <c:v>118.2479999999952</c:v>
                </c:pt>
                <c:pt idx="14782">
                  <c:v>118.2559999999952</c:v>
                </c:pt>
                <c:pt idx="14783">
                  <c:v>118.26399999999521</c:v>
                </c:pt>
                <c:pt idx="14784">
                  <c:v>118.27199999999522</c:v>
                </c:pt>
                <c:pt idx="14785">
                  <c:v>118.27999999999523</c:v>
                </c:pt>
                <c:pt idx="14786">
                  <c:v>118.28799999999524</c:v>
                </c:pt>
                <c:pt idx="14787">
                  <c:v>118.29599999999525</c:v>
                </c:pt>
                <c:pt idx="14788">
                  <c:v>118.30399999999526</c:v>
                </c:pt>
                <c:pt idx="14789">
                  <c:v>118.31199999999528</c:v>
                </c:pt>
                <c:pt idx="14790">
                  <c:v>118.31999999999528</c:v>
                </c:pt>
                <c:pt idx="14791">
                  <c:v>118.32799999999528</c:v>
                </c:pt>
                <c:pt idx="14792">
                  <c:v>118.33599999999529</c:v>
                </c:pt>
                <c:pt idx="14793">
                  <c:v>118.3439999999953</c:v>
                </c:pt>
                <c:pt idx="14794">
                  <c:v>118.35199999999531</c:v>
                </c:pt>
                <c:pt idx="14795">
                  <c:v>118.35999999999532</c:v>
                </c:pt>
                <c:pt idx="14796">
                  <c:v>118.36799999999533</c:v>
                </c:pt>
                <c:pt idx="14797">
                  <c:v>118.37599999999533</c:v>
                </c:pt>
                <c:pt idx="14798">
                  <c:v>118.38399999999535</c:v>
                </c:pt>
                <c:pt idx="14799">
                  <c:v>118.39199999999538</c:v>
                </c:pt>
                <c:pt idx="14800">
                  <c:v>118.39999999999537</c:v>
                </c:pt>
                <c:pt idx="14801">
                  <c:v>118.4079999999954</c:v>
                </c:pt>
                <c:pt idx="14802">
                  <c:v>118.41599999999541</c:v>
                </c:pt>
                <c:pt idx="14803">
                  <c:v>118.4239999999954</c:v>
                </c:pt>
                <c:pt idx="14804">
                  <c:v>118.43199999999543</c:v>
                </c:pt>
                <c:pt idx="14805">
                  <c:v>118.43999999999544</c:v>
                </c:pt>
                <c:pt idx="14806">
                  <c:v>118.44799999999545</c:v>
                </c:pt>
                <c:pt idx="14807">
                  <c:v>118.45599999999544</c:v>
                </c:pt>
                <c:pt idx="14808">
                  <c:v>118.46399999999547</c:v>
                </c:pt>
                <c:pt idx="14809">
                  <c:v>118.47199999999548</c:v>
                </c:pt>
                <c:pt idx="14810">
                  <c:v>118.47999999999547</c:v>
                </c:pt>
                <c:pt idx="14811">
                  <c:v>118.48799999999549</c:v>
                </c:pt>
                <c:pt idx="14812">
                  <c:v>118.4959999999955</c:v>
                </c:pt>
                <c:pt idx="14813">
                  <c:v>118.5039999999955</c:v>
                </c:pt>
                <c:pt idx="14814">
                  <c:v>118.51199999999552</c:v>
                </c:pt>
                <c:pt idx="14815">
                  <c:v>118.51999999999553</c:v>
                </c:pt>
                <c:pt idx="14816">
                  <c:v>118.52799999999553</c:v>
                </c:pt>
                <c:pt idx="14817">
                  <c:v>118.53599999999552</c:v>
                </c:pt>
                <c:pt idx="14818">
                  <c:v>118.54399999999555</c:v>
                </c:pt>
                <c:pt idx="14819">
                  <c:v>118.55199999999556</c:v>
                </c:pt>
                <c:pt idx="14820">
                  <c:v>118.55999999999557</c:v>
                </c:pt>
                <c:pt idx="14821">
                  <c:v>118.56799999999558</c:v>
                </c:pt>
                <c:pt idx="14822">
                  <c:v>118.57599999999557</c:v>
                </c:pt>
                <c:pt idx="14823">
                  <c:v>118.5839999999956</c:v>
                </c:pt>
                <c:pt idx="14824">
                  <c:v>118.59199999999561</c:v>
                </c:pt>
                <c:pt idx="14825">
                  <c:v>118.59999999999562</c:v>
                </c:pt>
                <c:pt idx="14826">
                  <c:v>118.60799999999563</c:v>
                </c:pt>
                <c:pt idx="14827">
                  <c:v>118.61599999999562</c:v>
                </c:pt>
                <c:pt idx="14828">
                  <c:v>118.62399999999563</c:v>
                </c:pt>
                <c:pt idx="14829">
                  <c:v>118.63199999999566</c:v>
                </c:pt>
                <c:pt idx="14830">
                  <c:v>118.63999999999567</c:v>
                </c:pt>
                <c:pt idx="14831">
                  <c:v>118.64799999999568</c:v>
                </c:pt>
                <c:pt idx="14832">
                  <c:v>118.65599999999567</c:v>
                </c:pt>
                <c:pt idx="14833">
                  <c:v>118.6639999999957</c:v>
                </c:pt>
                <c:pt idx="14834">
                  <c:v>118.67199999999569</c:v>
                </c:pt>
                <c:pt idx="14835">
                  <c:v>118.6799999999957</c:v>
                </c:pt>
                <c:pt idx="14836">
                  <c:v>118.68799999999572</c:v>
                </c:pt>
                <c:pt idx="14837">
                  <c:v>118.69599999999572</c:v>
                </c:pt>
                <c:pt idx="14838">
                  <c:v>118.70399999999574</c:v>
                </c:pt>
                <c:pt idx="14839">
                  <c:v>118.71199999999577</c:v>
                </c:pt>
                <c:pt idx="14840">
                  <c:v>118.71999999999578</c:v>
                </c:pt>
                <c:pt idx="14841">
                  <c:v>118.72799999999577</c:v>
                </c:pt>
                <c:pt idx="14842">
                  <c:v>118.73599999999578</c:v>
                </c:pt>
                <c:pt idx="14843">
                  <c:v>118.74399999999581</c:v>
                </c:pt>
                <c:pt idx="14844">
                  <c:v>118.7519999999958</c:v>
                </c:pt>
                <c:pt idx="14845">
                  <c:v>118.75999999999581</c:v>
                </c:pt>
                <c:pt idx="14846">
                  <c:v>118.76799999999584</c:v>
                </c:pt>
                <c:pt idx="14847">
                  <c:v>118.77599999999582</c:v>
                </c:pt>
                <c:pt idx="14848">
                  <c:v>118.78399999999584</c:v>
                </c:pt>
                <c:pt idx="14849">
                  <c:v>118.79199999999587</c:v>
                </c:pt>
                <c:pt idx="14850">
                  <c:v>118.79999999999588</c:v>
                </c:pt>
                <c:pt idx="14851">
                  <c:v>118.80799999999587</c:v>
                </c:pt>
                <c:pt idx="14852">
                  <c:v>118.81599999999588</c:v>
                </c:pt>
                <c:pt idx="14853">
                  <c:v>118.82399999999589</c:v>
                </c:pt>
                <c:pt idx="14854">
                  <c:v>118.8319999999959</c:v>
                </c:pt>
                <c:pt idx="14855">
                  <c:v>118.83999999999591</c:v>
                </c:pt>
                <c:pt idx="14856">
                  <c:v>118.84799999999593</c:v>
                </c:pt>
                <c:pt idx="14857">
                  <c:v>118.85599999999592</c:v>
                </c:pt>
                <c:pt idx="14858">
                  <c:v>118.86399999999594</c:v>
                </c:pt>
                <c:pt idx="14859">
                  <c:v>118.87199999999595</c:v>
                </c:pt>
                <c:pt idx="14860">
                  <c:v>118.87999999999596</c:v>
                </c:pt>
                <c:pt idx="14861">
                  <c:v>118.88799999999597</c:v>
                </c:pt>
                <c:pt idx="14862">
                  <c:v>118.89599999999596</c:v>
                </c:pt>
                <c:pt idx="14863">
                  <c:v>118.90399999999599</c:v>
                </c:pt>
                <c:pt idx="14864">
                  <c:v>118.91199999999601</c:v>
                </c:pt>
                <c:pt idx="14865">
                  <c:v>118.91999999999601</c:v>
                </c:pt>
                <c:pt idx="14866">
                  <c:v>118.92799999999602</c:v>
                </c:pt>
                <c:pt idx="14867">
                  <c:v>118.93599999999603</c:v>
                </c:pt>
                <c:pt idx="14868">
                  <c:v>118.94399999999604</c:v>
                </c:pt>
                <c:pt idx="14869">
                  <c:v>118.95199999999605</c:v>
                </c:pt>
                <c:pt idx="14870">
                  <c:v>118.95999999999606</c:v>
                </c:pt>
                <c:pt idx="14871">
                  <c:v>118.96799999999608</c:v>
                </c:pt>
                <c:pt idx="14872">
                  <c:v>118.97599999999606</c:v>
                </c:pt>
                <c:pt idx="14873">
                  <c:v>118.98399999999609</c:v>
                </c:pt>
                <c:pt idx="14874">
                  <c:v>118.99199999999611</c:v>
                </c:pt>
                <c:pt idx="14875">
                  <c:v>118.99999999999611</c:v>
                </c:pt>
                <c:pt idx="14876">
                  <c:v>119.00799999999612</c:v>
                </c:pt>
                <c:pt idx="14877">
                  <c:v>119.01599999999613</c:v>
                </c:pt>
                <c:pt idx="14878">
                  <c:v>119.02399999999612</c:v>
                </c:pt>
                <c:pt idx="14879">
                  <c:v>119.03199999999615</c:v>
                </c:pt>
                <c:pt idx="14880">
                  <c:v>119.03999999999616</c:v>
                </c:pt>
                <c:pt idx="14881">
                  <c:v>119.04799999999618</c:v>
                </c:pt>
                <c:pt idx="14882">
                  <c:v>119.05599999999616</c:v>
                </c:pt>
                <c:pt idx="14883">
                  <c:v>119.06399999999618</c:v>
                </c:pt>
                <c:pt idx="14884">
                  <c:v>119.07199999999619</c:v>
                </c:pt>
                <c:pt idx="14885">
                  <c:v>119.07999999999619</c:v>
                </c:pt>
                <c:pt idx="14886">
                  <c:v>119.08799999999621</c:v>
                </c:pt>
                <c:pt idx="14887">
                  <c:v>119.09599999999622</c:v>
                </c:pt>
                <c:pt idx="14888">
                  <c:v>119.10399999999622</c:v>
                </c:pt>
                <c:pt idx="14889">
                  <c:v>119.11199999999624</c:v>
                </c:pt>
                <c:pt idx="14890">
                  <c:v>119.11999999999625</c:v>
                </c:pt>
                <c:pt idx="14891">
                  <c:v>119.12799999999626</c:v>
                </c:pt>
                <c:pt idx="14892">
                  <c:v>119.13599999999626</c:v>
                </c:pt>
                <c:pt idx="14893">
                  <c:v>119.14399999999628</c:v>
                </c:pt>
                <c:pt idx="14894">
                  <c:v>119.15199999999629</c:v>
                </c:pt>
                <c:pt idx="14895">
                  <c:v>119.15999999999629</c:v>
                </c:pt>
                <c:pt idx="14896">
                  <c:v>119.16799999999631</c:v>
                </c:pt>
                <c:pt idx="14897">
                  <c:v>119.17599999999631</c:v>
                </c:pt>
                <c:pt idx="14898">
                  <c:v>119.18399999999632</c:v>
                </c:pt>
                <c:pt idx="14899">
                  <c:v>119.19199999999634</c:v>
                </c:pt>
                <c:pt idx="14900">
                  <c:v>119.19999999999635</c:v>
                </c:pt>
                <c:pt idx="14901">
                  <c:v>119.20799999999637</c:v>
                </c:pt>
                <c:pt idx="14902">
                  <c:v>119.21599999999637</c:v>
                </c:pt>
                <c:pt idx="14903">
                  <c:v>119.22399999999638</c:v>
                </c:pt>
                <c:pt idx="14904">
                  <c:v>119.2319999999964</c:v>
                </c:pt>
                <c:pt idx="14905">
                  <c:v>119.2399999999964</c:v>
                </c:pt>
                <c:pt idx="14906">
                  <c:v>119.24799999999642</c:v>
                </c:pt>
                <c:pt idx="14907">
                  <c:v>119.2559999999964</c:v>
                </c:pt>
                <c:pt idx="14908">
                  <c:v>119.26399999999643</c:v>
                </c:pt>
                <c:pt idx="14909">
                  <c:v>119.27199999999642</c:v>
                </c:pt>
                <c:pt idx="14910">
                  <c:v>119.27999999999643</c:v>
                </c:pt>
                <c:pt idx="14911">
                  <c:v>119.28799999999646</c:v>
                </c:pt>
                <c:pt idx="14912">
                  <c:v>119.29599999999647</c:v>
                </c:pt>
                <c:pt idx="14913">
                  <c:v>119.30399999999646</c:v>
                </c:pt>
                <c:pt idx="14914">
                  <c:v>119.31199999999649</c:v>
                </c:pt>
                <c:pt idx="14915">
                  <c:v>119.3199999999965</c:v>
                </c:pt>
                <c:pt idx="14916">
                  <c:v>119.32799999999649</c:v>
                </c:pt>
                <c:pt idx="14917">
                  <c:v>119.3359999999965</c:v>
                </c:pt>
                <c:pt idx="14918">
                  <c:v>119.34399999999653</c:v>
                </c:pt>
                <c:pt idx="14919">
                  <c:v>119.35199999999652</c:v>
                </c:pt>
                <c:pt idx="14920">
                  <c:v>119.35999999999653</c:v>
                </c:pt>
                <c:pt idx="14921">
                  <c:v>119.36799999999656</c:v>
                </c:pt>
                <c:pt idx="14922">
                  <c:v>119.37599999999655</c:v>
                </c:pt>
                <c:pt idx="14923">
                  <c:v>119.38399999999656</c:v>
                </c:pt>
                <c:pt idx="14924">
                  <c:v>119.39199999999659</c:v>
                </c:pt>
                <c:pt idx="14925">
                  <c:v>119.3999999999966</c:v>
                </c:pt>
                <c:pt idx="14926">
                  <c:v>119.4079999999966</c:v>
                </c:pt>
                <c:pt idx="14927">
                  <c:v>119.41599999999661</c:v>
                </c:pt>
                <c:pt idx="14928">
                  <c:v>119.42399999999662</c:v>
                </c:pt>
                <c:pt idx="14929">
                  <c:v>119.43199999999663</c:v>
                </c:pt>
                <c:pt idx="14930">
                  <c:v>119.43999999999664</c:v>
                </c:pt>
                <c:pt idx="14931">
                  <c:v>119.44799999999667</c:v>
                </c:pt>
                <c:pt idx="14932">
                  <c:v>119.45599999999666</c:v>
                </c:pt>
                <c:pt idx="14933">
                  <c:v>119.46399999999667</c:v>
                </c:pt>
                <c:pt idx="14934">
                  <c:v>119.47199999999668</c:v>
                </c:pt>
                <c:pt idx="14935">
                  <c:v>119.47999999999669</c:v>
                </c:pt>
                <c:pt idx="14936">
                  <c:v>119.4879999999967</c:v>
                </c:pt>
                <c:pt idx="14937">
                  <c:v>119.49599999999671</c:v>
                </c:pt>
                <c:pt idx="14938">
                  <c:v>119.50399999999672</c:v>
                </c:pt>
                <c:pt idx="14939">
                  <c:v>119.51199999999673</c:v>
                </c:pt>
                <c:pt idx="14940">
                  <c:v>119.51999999999674</c:v>
                </c:pt>
                <c:pt idx="14941">
                  <c:v>119.52799999999675</c:v>
                </c:pt>
                <c:pt idx="14942">
                  <c:v>119.53599999999676</c:v>
                </c:pt>
                <c:pt idx="14943">
                  <c:v>119.54399999999677</c:v>
                </c:pt>
                <c:pt idx="14944">
                  <c:v>119.55199999999678</c:v>
                </c:pt>
                <c:pt idx="14945">
                  <c:v>119.55999999999679</c:v>
                </c:pt>
                <c:pt idx="14946">
                  <c:v>119.5679999999968</c:v>
                </c:pt>
                <c:pt idx="14947">
                  <c:v>119.5759999999968</c:v>
                </c:pt>
                <c:pt idx="14948">
                  <c:v>119.58399999999682</c:v>
                </c:pt>
                <c:pt idx="14949">
                  <c:v>119.59199999999683</c:v>
                </c:pt>
                <c:pt idx="14950">
                  <c:v>119.59999999999684</c:v>
                </c:pt>
                <c:pt idx="14951">
                  <c:v>119.60799999999685</c:v>
                </c:pt>
                <c:pt idx="14952">
                  <c:v>119.61599999999684</c:v>
                </c:pt>
                <c:pt idx="14953">
                  <c:v>119.62399999999685</c:v>
                </c:pt>
                <c:pt idx="14954">
                  <c:v>119.63199999999686</c:v>
                </c:pt>
                <c:pt idx="14955">
                  <c:v>119.63999999999687</c:v>
                </c:pt>
                <c:pt idx="14956">
                  <c:v>119.6479999999969</c:v>
                </c:pt>
                <c:pt idx="14957">
                  <c:v>119.65599999999688</c:v>
                </c:pt>
                <c:pt idx="14958">
                  <c:v>119.6639999999969</c:v>
                </c:pt>
                <c:pt idx="14959">
                  <c:v>119.67199999999691</c:v>
                </c:pt>
                <c:pt idx="14960">
                  <c:v>119.67999999999691</c:v>
                </c:pt>
                <c:pt idx="14961">
                  <c:v>119.68799999999693</c:v>
                </c:pt>
                <c:pt idx="14962">
                  <c:v>119.69599999999694</c:v>
                </c:pt>
                <c:pt idx="14963">
                  <c:v>119.70399999999697</c:v>
                </c:pt>
                <c:pt idx="14964">
                  <c:v>119.71199999999698</c:v>
                </c:pt>
                <c:pt idx="14965">
                  <c:v>119.71999999999699</c:v>
                </c:pt>
                <c:pt idx="14966">
                  <c:v>119.727999999997</c:v>
                </c:pt>
                <c:pt idx="14967">
                  <c:v>119.73599999999699</c:v>
                </c:pt>
                <c:pt idx="14968">
                  <c:v>119.74399999999703</c:v>
                </c:pt>
                <c:pt idx="14969">
                  <c:v>119.75199999999704</c:v>
                </c:pt>
                <c:pt idx="14970">
                  <c:v>119.75999999999704</c:v>
                </c:pt>
                <c:pt idx="14971">
                  <c:v>119.76799999999706</c:v>
                </c:pt>
                <c:pt idx="14972">
                  <c:v>119.77599999999705</c:v>
                </c:pt>
                <c:pt idx="14973">
                  <c:v>119.78399999999708</c:v>
                </c:pt>
                <c:pt idx="14974">
                  <c:v>119.79199999999709</c:v>
                </c:pt>
                <c:pt idx="14975">
                  <c:v>119.7999999999971</c:v>
                </c:pt>
                <c:pt idx="14976">
                  <c:v>119.80799999999711</c:v>
                </c:pt>
                <c:pt idx="14977">
                  <c:v>119.8159999999971</c:v>
                </c:pt>
                <c:pt idx="14978">
                  <c:v>119.82399999999711</c:v>
                </c:pt>
                <c:pt idx="14979">
                  <c:v>119.83199999999714</c:v>
                </c:pt>
                <c:pt idx="14980">
                  <c:v>119.83999999999713</c:v>
                </c:pt>
                <c:pt idx="14981">
                  <c:v>119.84799999999716</c:v>
                </c:pt>
                <c:pt idx="14982">
                  <c:v>119.85599999999715</c:v>
                </c:pt>
                <c:pt idx="14983">
                  <c:v>119.86399999999718</c:v>
                </c:pt>
                <c:pt idx="14984">
                  <c:v>119.87199999999717</c:v>
                </c:pt>
                <c:pt idx="14985">
                  <c:v>119.87999999999718</c:v>
                </c:pt>
                <c:pt idx="14986">
                  <c:v>119.88799999999721</c:v>
                </c:pt>
              </c:numCache>
            </c:numRef>
          </c:xVal>
          <c:yVal>
            <c:numRef>
              <c:f>Tabelle1!$Q$15:$Q$15001</c:f>
              <c:numCache>
                <c:formatCode>General</c:formatCode>
                <c:ptCount val="14987"/>
                <c:pt idx="0">
                  <c:v>0</c:v>
                </c:pt>
                <c:pt idx="1">
                  <c:v>1.0000000000000007E-9</c:v>
                </c:pt>
                <c:pt idx="2">
                  <c:v>1.0000000000000007E-9</c:v>
                </c:pt>
                <c:pt idx="3">
                  <c:v>1.0000000000000007E-9</c:v>
                </c:pt>
                <c:pt idx="4">
                  <c:v>1.0000000000000007E-9</c:v>
                </c:pt>
                <c:pt idx="5">
                  <c:v>1.0000000000000007E-9</c:v>
                </c:pt>
                <c:pt idx="6">
                  <c:v>1.0000000000000007E-9</c:v>
                </c:pt>
                <c:pt idx="7">
                  <c:v>1.0000000000000007E-9</c:v>
                </c:pt>
                <c:pt idx="8">
                  <c:v>1.0000000000000007E-9</c:v>
                </c:pt>
                <c:pt idx="9">
                  <c:v>1.0000000000000007E-9</c:v>
                </c:pt>
                <c:pt idx="10">
                  <c:v>1.0000000000000007E-9</c:v>
                </c:pt>
                <c:pt idx="11">
                  <c:v>1.0000000000000007E-9</c:v>
                </c:pt>
                <c:pt idx="12">
                  <c:v>1.0000000000000007E-9</c:v>
                </c:pt>
                <c:pt idx="13">
                  <c:v>1.0000000000000007E-9</c:v>
                </c:pt>
                <c:pt idx="14">
                  <c:v>1.0000000000000007E-9</c:v>
                </c:pt>
                <c:pt idx="15">
                  <c:v>1.0000000000000007E-9</c:v>
                </c:pt>
                <c:pt idx="16">
                  <c:v>1.0000000000000007E-9</c:v>
                </c:pt>
                <c:pt idx="17">
                  <c:v>1.0000000000000007E-9</c:v>
                </c:pt>
                <c:pt idx="18">
                  <c:v>1.0000000000000007E-9</c:v>
                </c:pt>
                <c:pt idx="19">
                  <c:v>1.0000000000000007E-9</c:v>
                </c:pt>
                <c:pt idx="20">
                  <c:v>1.0000000000000007E-9</c:v>
                </c:pt>
                <c:pt idx="21">
                  <c:v>1.0000000000000007E-9</c:v>
                </c:pt>
                <c:pt idx="22">
                  <c:v>1.0000000000000007E-9</c:v>
                </c:pt>
                <c:pt idx="23">
                  <c:v>1.0000000000000007E-9</c:v>
                </c:pt>
                <c:pt idx="24">
                  <c:v>1.0000000000000007E-9</c:v>
                </c:pt>
                <c:pt idx="25">
                  <c:v>1.0000000000000007E-9</c:v>
                </c:pt>
                <c:pt idx="26">
                  <c:v>1.0000000000000007E-9</c:v>
                </c:pt>
                <c:pt idx="27">
                  <c:v>1.0000000000000007E-9</c:v>
                </c:pt>
                <c:pt idx="28">
                  <c:v>1.0000000000000007E-9</c:v>
                </c:pt>
                <c:pt idx="29">
                  <c:v>1.0000000000000007E-9</c:v>
                </c:pt>
                <c:pt idx="30">
                  <c:v>1.0000000000000007E-9</c:v>
                </c:pt>
                <c:pt idx="31">
                  <c:v>1.0000000000000007E-9</c:v>
                </c:pt>
                <c:pt idx="32">
                  <c:v>1.0000000000000007E-9</c:v>
                </c:pt>
                <c:pt idx="33">
                  <c:v>1.0000000000000007E-9</c:v>
                </c:pt>
                <c:pt idx="34">
                  <c:v>1.0000000000000007E-9</c:v>
                </c:pt>
                <c:pt idx="35">
                  <c:v>1.0000000000000007E-9</c:v>
                </c:pt>
                <c:pt idx="36">
                  <c:v>1.0000000000000007E-9</c:v>
                </c:pt>
                <c:pt idx="37">
                  <c:v>1.0000000000000007E-9</c:v>
                </c:pt>
                <c:pt idx="38">
                  <c:v>1.0000000000000007E-9</c:v>
                </c:pt>
                <c:pt idx="39">
                  <c:v>1.0000000000000007E-9</c:v>
                </c:pt>
                <c:pt idx="40">
                  <c:v>1.0000000000000007E-9</c:v>
                </c:pt>
                <c:pt idx="41">
                  <c:v>1.0000000000000007E-9</c:v>
                </c:pt>
                <c:pt idx="42">
                  <c:v>1.0000000000000007E-9</c:v>
                </c:pt>
                <c:pt idx="43">
                  <c:v>1.0000000000000007E-9</c:v>
                </c:pt>
                <c:pt idx="44">
                  <c:v>1.0000000000000007E-9</c:v>
                </c:pt>
                <c:pt idx="45">
                  <c:v>1.0000000000000007E-9</c:v>
                </c:pt>
                <c:pt idx="46">
                  <c:v>1.0000000000000007E-9</c:v>
                </c:pt>
                <c:pt idx="47">
                  <c:v>1.0000000000000007E-9</c:v>
                </c:pt>
                <c:pt idx="48">
                  <c:v>1.0000000000000007E-9</c:v>
                </c:pt>
                <c:pt idx="49">
                  <c:v>1.0000000000000007E-9</c:v>
                </c:pt>
                <c:pt idx="50">
                  <c:v>1.0000000000000007E-9</c:v>
                </c:pt>
                <c:pt idx="51">
                  <c:v>1.0000000000000007E-9</c:v>
                </c:pt>
                <c:pt idx="52">
                  <c:v>1.0000000000000007E-9</c:v>
                </c:pt>
                <c:pt idx="53">
                  <c:v>1.0000000000000007E-9</c:v>
                </c:pt>
                <c:pt idx="54">
                  <c:v>1.0000000000000007E-9</c:v>
                </c:pt>
                <c:pt idx="55">
                  <c:v>1.0000000000000007E-9</c:v>
                </c:pt>
                <c:pt idx="56">
                  <c:v>1.0000000000000007E-9</c:v>
                </c:pt>
                <c:pt idx="57">
                  <c:v>1.0000000000000007E-9</c:v>
                </c:pt>
                <c:pt idx="58">
                  <c:v>1.0000000000000007E-9</c:v>
                </c:pt>
                <c:pt idx="59">
                  <c:v>1.0000000000000007E-9</c:v>
                </c:pt>
                <c:pt idx="60">
                  <c:v>1.0000000000000007E-9</c:v>
                </c:pt>
                <c:pt idx="61">
                  <c:v>1.0000000000000007E-9</c:v>
                </c:pt>
                <c:pt idx="62">
                  <c:v>1.0000000000000007E-9</c:v>
                </c:pt>
                <c:pt idx="63">
                  <c:v>3.1579047368421065E-4</c:v>
                </c:pt>
                <c:pt idx="64">
                  <c:v>6.3157994736842129E-4</c:v>
                </c:pt>
                <c:pt idx="65">
                  <c:v>9.473694210526322E-4</c:v>
                </c:pt>
                <c:pt idx="66">
                  <c:v>1.2631588947368427E-3</c:v>
                </c:pt>
                <c:pt idx="67">
                  <c:v>1.5789483684210529E-3</c:v>
                </c:pt>
                <c:pt idx="68">
                  <c:v>1.8947378421052636E-3</c:v>
                </c:pt>
                <c:pt idx="69">
                  <c:v>2.2105273157894748E-3</c:v>
                </c:pt>
                <c:pt idx="70">
                  <c:v>2.5263167894736841E-3</c:v>
                </c:pt>
                <c:pt idx="71">
                  <c:v>2.8421062631578953E-3</c:v>
                </c:pt>
                <c:pt idx="72">
                  <c:v>3.1578957368421055E-3</c:v>
                </c:pt>
                <c:pt idx="73">
                  <c:v>3.4736852105263171E-3</c:v>
                </c:pt>
                <c:pt idx="74">
                  <c:v>3.7894746842105274E-3</c:v>
                </c:pt>
                <c:pt idx="75">
                  <c:v>4.105264157894738E-3</c:v>
                </c:pt>
                <c:pt idx="76">
                  <c:v>4.4210536315789474E-3</c:v>
                </c:pt>
                <c:pt idx="77">
                  <c:v>4.736843105263162E-3</c:v>
                </c:pt>
                <c:pt idx="78">
                  <c:v>5.052632578947368E-3</c:v>
                </c:pt>
                <c:pt idx="79">
                  <c:v>5.3684220526315791E-3</c:v>
                </c:pt>
                <c:pt idx="80">
                  <c:v>5.6842115263157876E-3</c:v>
                </c:pt>
                <c:pt idx="81">
                  <c:v>6.0000010000000005E-3</c:v>
                </c:pt>
                <c:pt idx="82">
                  <c:v>6.3157904736842107E-3</c:v>
                </c:pt>
                <c:pt idx="83">
                  <c:v>6.6315799473684219E-3</c:v>
                </c:pt>
                <c:pt idx="84">
                  <c:v>6.9473694210526338E-3</c:v>
                </c:pt>
                <c:pt idx="85">
                  <c:v>7.2631588947368432E-3</c:v>
                </c:pt>
                <c:pt idx="86">
                  <c:v>7.5789483684210535E-3</c:v>
                </c:pt>
                <c:pt idx="87">
                  <c:v>7.8947378421052629E-3</c:v>
                </c:pt>
                <c:pt idx="88">
                  <c:v>8.2105273157894749E-3</c:v>
                </c:pt>
                <c:pt idx="89">
                  <c:v>8.5263167894736834E-3</c:v>
                </c:pt>
                <c:pt idx="90">
                  <c:v>8.8421062631578989E-3</c:v>
                </c:pt>
                <c:pt idx="91">
                  <c:v>9.1578957368421074E-3</c:v>
                </c:pt>
                <c:pt idx="92">
                  <c:v>9.4736852105263229E-3</c:v>
                </c:pt>
                <c:pt idx="93">
                  <c:v>9.7894746842105244E-3</c:v>
                </c:pt>
                <c:pt idx="94">
                  <c:v>1.0105264157894736E-2</c:v>
                </c:pt>
                <c:pt idx="95">
                  <c:v>1.042105363157895E-2</c:v>
                </c:pt>
                <c:pt idx="96">
                  <c:v>1.073684310526316E-2</c:v>
                </c:pt>
                <c:pt idx="97">
                  <c:v>1.1052632578947369E-2</c:v>
                </c:pt>
                <c:pt idx="98">
                  <c:v>1.1368422052631581E-2</c:v>
                </c:pt>
                <c:pt idx="99">
                  <c:v>1.1684211526315793E-2</c:v>
                </c:pt>
                <c:pt idx="100">
                  <c:v>1.2000001000000001E-2</c:v>
                </c:pt>
                <c:pt idx="101">
                  <c:v>1.1645162290322583E-2</c:v>
                </c:pt>
                <c:pt idx="102">
                  <c:v>1.129032358064516E-2</c:v>
                </c:pt>
                <c:pt idx="103">
                  <c:v>1.0935484870967743E-2</c:v>
                </c:pt>
                <c:pt idx="104">
                  <c:v>1.0580646161290322E-2</c:v>
                </c:pt>
                <c:pt idx="105">
                  <c:v>1.0225807451612903E-2</c:v>
                </c:pt>
                <c:pt idx="106">
                  <c:v>9.8709687419354826E-3</c:v>
                </c:pt>
                <c:pt idx="107">
                  <c:v>9.5161300322580671E-3</c:v>
                </c:pt>
                <c:pt idx="108">
                  <c:v>9.1612913225806447E-3</c:v>
                </c:pt>
                <c:pt idx="109">
                  <c:v>8.806452612903231E-3</c:v>
                </c:pt>
                <c:pt idx="110">
                  <c:v>8.4516139032258068E-3</c:v>
                </c:pt>
                <c:pt idx="111">
                  <c:v>8.0967751935483862E-3</c:v>
                </c:pt>
                <c:pt idx="112">
                  <c:v>7.7419364838709707E-3</c:v>
                </c:pt>
                <c:pt idx="113">
                  <c:v>7.3870977741935491E-3</c:v>
                </c:pt>
                <c:pt idx="114">
                  <c:v>7.0322590645161311E-3</c:v>
                </c:pt>
                <c:pt idx="115">
                  <c:v>6.6774203548387104E-3</c:v>
                </c:pt>
                <c:pt idx="116">
                  <c:v>6.3225816451612906E-3</c:v>
                </c:pt>
                <c:pt idx="117">
                  <c:v>5.9677429354838734E-3</c:v>
                </c:pt>
                <c:pt idx="118">
                  <c:v>5.6129042258064501E-3</c:v>
                </c:pt>
                <c:pt idx="119">
                  <c:v>5.258065516129032E-3</c:v>
                </c:pt>
                <c:pt idx="120">
                  <c:v>4.9032268064516139E-3</c:v>
                </c:pt>
                <c:pt idx="121">
                  <c:v>4.5483880967741959E-3</c:v>
                </c:pt>
                <c:pt idx="122">
                  <c:v>4.1935493870967752E-3</c:v>
                </c:pt>
                <c:pt idx="123">
                  <c:v>3.8387106774193554E-3</c:v>
                </c:pt>
                <c:pt idx="124">
                  <c:v>3.4838719677419377E-3</c:v>
                </c:pt>
                <c:pt idx="125">
                  <c:v>3.1290332580645175E-3</c:v>
                </c:pt>
                <c:pt idx="126">
                  <c:v>2.774194548387099E-3</c:v>
                </c:pt>
                <c:pt idx="127">
                  <c:v>2.419355838709677E-3</c:v>
                </c:pt>
                <c:pt idx="128">
                  <c:v>2.0645171290322589E-3</c:v>
                </c:pt>
                <c:pt idx="129">
                  <c:v>1.7096784193548387E-3</c:v>
                </c:pt>
                <c:pt idx="130">
                  <c:v>1.3548397096774204E-3</c:v>
                </c:pt>
                <c:pt idx="131">
                  <c:v>1.0000009999999995E-3</c:v>
                </c:pt>
                <c:pt idx="132">
                  <c:v>6.4516229032258099E-4</c:v>
                </c:pt>
                <c:pt idx="133">
                  <c:v>2.9032358064516215E-4</c:v>
                </c:pt>
                <c:pt idx="134">
                  <c:v>-6.4515129032258783E-5</c:v>
                </c:pt>
                <c:pt idx="135">
                  <c:v>-4.1935383870967736E-4</c:v>
                </c:pt>
                <c:pt idx="136">
                  <c:v>-7.7419254838709619E-4</c:v>
                </c:pt>
                <c:pt idx="137">
                  <c:v>-1.1290312580645168E-3</c:v>
                </c:pt>
                <c:pt idx="138">
                  <c:v>-1.4838699677419355E-3</c:v>
                </c:pt>
                <c:pt idx="139">
                  <c:v>-1.838708677419354E-3</c:v>
                </c:pt>
                <c:pt idx="140">
                  <c:v>-2.1935473870967758E-3</c:v>
                </c:pt>
                <c:pt idx="141">
                  <c:v>-2.5483860967741943E-3</c:v>
                </c:pt>
                <c:pt idx="142">
                  <c:v>-2.9032248064516128E-3</c:v>
                </c:pt>
                <c:pt idx="143">
                  <c:v>-3.2580635161290335E-3</c:v>
                </c:pt>
                <c:pt idx="144">
                  <c:v>-3.612902225806452E-3</c:v>
                </c:pt>
                <c:pt idx="145">
                  <c:v>-3.96774093548387E-3</c:v>
                </c:pt>
                <c:pt idx="146">
                  <c:v>-4.3225796451612907E-3</c:v>
                </c:pt>
                <c:pt idx="147">
                  <c:v>-4.6774183548387097E-3</c:v>
                </c:pt>
                <c:pt idx="148">
                  <c:v>-5.0322570645161295E-3</c:v>
                </c:pt>
                <c:pt idx="149">
                  <c:v>-5.3870957741935484E-3</c:v>
                </c:pt>
                <c:pt idx="150">
                  <c:v>-5.7419344838709691E-3</c:v>
                </c:pt>
                <c:pt idx="151">
                  <c:v>-6.0967731935483906E-3</c:v>
                </c:pt>
                <c:pt idx="152">
                  <c:v>-6.4516119032258087E-3</c:v>
                </c:pt>
                <c:pt idx="153">
                  <c:v>-6.8064506129032268E-3</c:v>
                </c:pt>
                <c:pt idx="154">
                  <c:v>-7.1612893225806483E-3</c:v>
                </c:pt>
                <c:pt idx="155">
                  <c:v>-7.5161280322580673E-3</c:v>
                </c:pt>
                <c:pt idx="156">
                  <c:v>-7.8709667419354836E-3</c:v>
                </c:pt>
                <c:pt idx="157">
                  <c:v>-8.2258054516129026E-3</c:v>
                </c:pt>
                <c:pt idx="158">
                  <c:v>-8.580644161290325E-3</c:v>
                </c:pt>
                <c:pt idx="159">
                  <c:v>-8.9354828709677508E-3</c:v>
                </c:pt>
                <c:pt idx="160">
                  <c:v>-9.2903215806451576E-3</c:v>
                </c:pt>
                <c:pt idx="161">
                  <c:v>-9.6451602903225801E-3</c:v>
                </c:pt>
                <c:pt idx="162">
                  <c:v>-9.9999990000000025E-3</c:v>
                </c:pt>
                <c:pt idx="163">
                  <c:v>-1.0439998999999998E-2</c:v>
                </c:pt>
                <c:pt idx="164">
                  <c:v>-1.0879999E-2</c:v>
                </c:pt>
                <c:pt idx="165">
                  <c:v>-1.1319998999999999E-2</c:v>
                </c:pt>
                <c:pt idx="166">
                  <c:v>-1.1759999E-2</c:v>
                </c:pt>
                <c:pt idx="167">
                  <c:v>-1.2199998999999998E-2</c:v>
                </c:pt>
                <c:pt idx="168">
                  <c:v>-1.2639998999999997E-2</c:v>
                </c:pt>
                <c:pt idx="169">
                  <c:v>-1.3079998999999998E-2</c:v>
                </c:pt>
                <c:pt idx="170">
                  <c:v>-1.3519999E-2</c:v>
                </c:pt>
                <c:pt idx="171">
                  <c:v>-1.3959999000000001E-2</c:v>
                </c:pt>
                <c:pt idx="172">
                  <c:v>-1.4399999E-2</c:v>
                </c:pt>
                <c:pt idx="173">
                  <c:v>-1.4839999E-2</c:v>
                </c:pt>
                <c:pt idx="174">
                  <c:v>-1.5279999000000001E-2</c:v>
                </c:pt>
                <c:pt idx="175">
                  <c:v>-1.5719999000000002E-2</c:v>
                </c:pt>
                <c:pt idx="176">
                  <c:v>-1.6159999000000001E-2</c:v>
                </c:pt>
                <c:pt idx="177">
                  <c:v>-1.6599999000000001E-2</c:v>
                </c:pt>
                <c:pt idx="178">
                  <c:v>-1.7039999E-2</c:v>
                </c:pt>
                <c:pt idx="179">
                  <c:v>-1.7479999000000003E-2</c:v>
                </c:pt>
                <c:pt idx="180">
                  <c:v>-1.7919998999999999E-2</c:v>
                </c:pt>
                <c:pt idx="181">
                  <c:v>-1.8359999000000002E-2</c:v>
                </c:pt>
                <c:pt idx="182">
                  <c:v>-1.8799999000000001E-2</c:v>
                </c:pt>
                <c:pt idx="183">
                  <c:v>-1.9239999000000001E-2</c:v>
                </c:pt>
                <c:pt idx="184">
                  <c:v>-1.9679999E-2</c:v>
                </c:pt>
                <c:pt idx="185">
                  <c:v>-2.0119999000000003E-2</c:v>
                </c:pt>
                <c:pt idx="186">
                  <c:v>-2.0559998999999999E-2</c:v>
                </c:pt>
                <c:pt idx="187">
                  <c:v>-2.0999999000000002E-2</c:v>
                </c:pt>
                <c:pt idx="188">
                  <c:v>-2.0999999000000002E-2</c:v>
                </c:pt>
                <c:pt idx="189">
                  <c:v>-2.0999999000000002E-2</c:v>
                </c:pt>
                <c:pt idx="190">
                  <c:v>-2.0999999000000002E-2</c:v>
                </c:pt>
                <c:pt idx="191">
                  <c:v>-2.0999999000000002E-2</c:v>
                </c:pt>
                <c:pt idx="192">
                  <c:v>-2.0999999000000002E-2</c:v>
                </c:pt>
                <c:pt idx="193">
                  <c:v>-2.0999999000000002E-2</c:v>
                </c:pt>
                <c:pt idx="194">
                  <c:v>-2.0999999000000002E-2</c:v>
                </c:pt>
                <c:pt idx="195">
                  <c:v>-2.0999999000000002E-2</c:v>
                </c:pt>
                <c:pt idx="196">
                  <c:v>-2.0999999000000002E-2</c:v>
                </c:pt>
                <c:pt idx="197">
                  <c:v>-2.0999999000000002E-2</c:v>
                </c:pt>
                <c:pt idx="198">
                  <c:v>-2.0999999000000002E-2</c:v>
                </c:pt>
                <c:pt idx="199">
                  <c:v>-2.0999999000000002E-2</c:v>
                </c:pt>
                <c:pt idx="200">
                  <c:v>-2.0999999000000002E-2</c:v>
                </c:pt>
                <c:pt idx="201">
                  <c:v>-2.0999999000000002E-2</c:v>
                </c:pt>
                <c:pt idx="202">
                  <c:v>-2.0999999000000002E-2</c:v>
                </c:pt>
                <c:pt idx="203">
                  <c:v>-2.0999999000000002E-2</c:v>
                </c:pt>
                <c:pt idx="204">
                  <c:v>-2.0999999000000002E-2</c:v>
                </c:pt>
                <c:pt idx="205">
                  <c:v>-2.0999999000000002E-2</c:v>
                </c:pt>
                <c:pt idx="206">
                  <c:v>-2.0999999000000002E-2</c:v>
                </c:pt>
                <c:pt idx="207">
                  <c:v>-2.0999999000000002E-2</c:v>
                </c:pt>
                <c:pt idx="208">
                  <c:v>-2.0999999000000002E-2</c:v>
                </c:pt>
                <c:pt idx="209">
                  <c:v>-2.0999999000000002E-2</c:v>
                </c:pt>
                <c:pt idx="210">
                  <c:v>-2.0999999000000002E-2</c:v>
                </c:pt>
                <c:pt idx="211">
                  <c:v>-2.0999999000000002E-2</c:v>
                </c:pt>
                <c:pt idx="212">
                  <c:v>-2.0999999000000002E-2</c:v>
                </c:pt>
                <c:pt idx="213">
                  <c:v>-2.0999999000000002E-2</c:v>
                </c:pt>
                <c:pt idx="214">
                  <c:v>-2.0999999000000002E-2</c:v>
                </c:pt>
                <c:pt idx="215">
                  <c:v>-2.0999999000000002E-2</c:v>
                </c:pt>
                <c:pt idx="216">
                  <c:v>-2.0999999000000002E-2</c:v>
                </c:pt>
                <c:pt idx="217">
                  <c:v>-2.0999999000000002E-2</c:v>
                </c:pt>
                <c:pt idx="218">
                  <c:v>-2.0999999000000002E-2</c:v>
                </c:pt>
                <c:pt idx="219">
                  <c:v>-2.0999999000000002E-2</c:v>
                </c:pt>
                <c:pt idx="220">
                  <c:v>-2.0999999000000002E-2</c:v>
                </c:pt>
                <c:pt idx="221">
                  <c:v>-2.0999999000000002E-2</c:v>
                </c:pt>
                <c:pt idx="222">
                  <c:v>-2.0999999000000002E-2</c:v>
                </c:pt>
                <c:pt idx="223">
                  <c:v>-2.0999999000000002E-2</c:v>
                </c:pt>
                <c:pt idx="224">
                  <c:v>-2.0999999000000002E-2</c:v>
                </c:pt>
                <c:pt idx="225">
                  <c:v>-2.0999999000000002E-2</c:v>
                </c:pt>
                <c:pt idx="226">
                  <c:v>-2.1513512513513529E-2</c:v>
                </c:pt>
                <c:pt idx="227">
                  <c:v>-2.2027026027027035E-2</c:v>
                </c:pt>
                <c:pt idx="228">
                  <c:v>-2.2540539540540541E-2</c:v>
                </c:pt>
                <c:pt idx="229">
                  <c:v>-2.3054053054054054E-2</c:v>
                </c:pt>
                <c:pt idx="230">
                  <c:v>-2.3567566567567571E-2</c:v>
                </c:pt>
                <c:pt idx="231">
                  <c:v>-2.4081080081081088E-2</c:v>
                </c:pt>
                <c:pt idx="232">
                  <c:v>-2.4594593594594597E-2</c:v>
                </c:pt>
                <c:pt idx="233">
                  <c:v>-2.510810710810811E-2</c:v>
                </c:pt>
                <c:pt idx="234">
                  <c:v>-2.562162062162163E-2</c:v>
                </c:pt>
                <c:pt idx="235">
                  <c:v>-2.613513413513514E-2</c:v>
                </c:pt>
                <c:pt idx="236">
                  <c:v>-2.6648647648648657E-2</c:v>
                </c:pt>
                <c:pt idx="237">
                  <c:v>-2.7162161162162166E-2</c:v>
                </c:pt>
                <c:pt idx="238">
                  <c:v>-2.767567467567569E-2</c:v>
                </c:pt>
                <c:pt idx="239">
                  <c:v>-2.8189188189189196E-2</c:v>
                </c:pt>
                <c:pt idx="240">
                  <c:v>-2.8702701702702702E-2</c:v>
                </c:pt>
                <c:pt idx="241">
                  <c:v>-2.9216215216216222E-2</c:v>
                </c:pt>
                <c:pt idx="242">
                  <c:v>-2.9729728729729742E-2</c:v>
                </c:pt>
                <c:pt idx="243">
                  <c:v>-3.0243242243243252E-2</c:v>
                </c:pt>
                <c:pt idx="244">
                  <c:v>-3.0756755756756758E-2</c:v>
                </c:pt>
                <c:pt idx="245">
                  <c:v>-3.1270269270270282E-2</c:v>
                </c:pt>
                <c:pt idx="246">
                  <c:v>-3.1783782783783791E-2</c:v>
                </c:pt>
                <c:pt idx="247">
                  <c:v>-3.2297296297297301E-2</c:v>
                </c:pt>
                <c:pt idx="248">
                  <c:v>-3.2810809810810825E-2</c:v>
                </c:pt>
                <c:pt idx="249">
                  <c:v>-3.3324323324324334E-2</c:v>
                </c:pt>
                <c:pt idx="250">
                  <c:v>-3.3837836837837837E-2</c:v>
                </c:pt>
                <c:pt idx="251">
                  <c:v>-3.4351350351351354E-2</c:v>
                </c:pt>
                <c:pt idx="252">
                  <c:v>-3.486486386486487E-2</c:v>
                </c:pt>
                <c:pt idx="253">
                  <c:v>-3.5378377378378387E-2</c:v>
                </c:pt>
                <c:pt idx="254">
                  <c:v>-3.5891890891891896E-2</c:v>
                </c:pt>
                <c:pt idx="255">
                  <c:v>-3.6405404405405413E-2</c:v>
                </c:pt>
                <c:pt idx="256">
                  <c:v>-3.6918917918918936E-2</c:v>
                </c:pt>
                <c:pt idx="257">
                  <c:v>-3.7432431432432439E-2</c:v>
                </c:pt>
                <c:pt idx="258">
                  <c:v>-3.7945944945945956E-2</c:v>
                </c:pt>
                <c:pt idx="259">
                  <c:v>-3.8459458459459459E-2</c:v>
                </c:pt>
                <c:pt idx="260">
                  <c:v>-3.8972971972972982E-2</c:v>
                </c:pt>
                <c:pt idx="261">
                  <c:v>-3.9486485486486485E-2</c:v>
                </c:pt>
                <c:pt idx="262">
                  <c:v>-3.9999999000000001E-2</c:v>
                </c:pt>
                <c:pt idx="263">
                  <c:v>-4.0047618047619069E-2</c:v>
                </c:pt>
                <c:pt idx="264">
                  <c:v>-4.0095237095238115E-2</c:v>
                </c:pt>
                <c:pt idx="265">
                  <c:v>-4.0142856142857147E-2</c:v>
                </c:pt>
                <c:pt idx="266">
                  <c:v>-4.0190475190476194E-2</c:v>
                </c:pt>
                <c:pt idx="267">
                  <c:v>-4.0238094238095254E-2</c:v>
                </c:pt>
                <c:pt idx="268">
                  <c:v>-4.0285713285714286E-2</c:v>
                </c:pt>
                <c:pt idx="269">
                  <c:v>-4.033333233333336E-2</c:v>
                </c:pt>
                <c:pt idx="270">
                  <c:v>-4.0380951380952393E-2</c:v>
                </c:pt>
                <c:pt idx="271">
                  <c:v>-4.0428570428571425E-2</c:v>
                </c:pt>
                <c:pt idx="272">
                  <c:v>-4.0476189476190479E-2</c:v>
                </c:pt>
                <c:pt idx="273">
                  <c:v>-4.0523808523809518E-2</c:v>
                </c:pt>
                <c:pt idx="274">
                  <c:v>-4.0571427571428578E-2</c:v>
                </c:pt>
                <c:pt idx="275">
                  <c:v>-4.0619046619047625E-2</c:v>
                </c:pt>
                <c:pt idx="276">
                  <c:v>-4.0666665666666678E-2</c:v>
                </c:pt>
                <c:pt idx="277">
                  <c:v>-4.0714284714285731E-2</c:v>
                </c:pt>
                <c:pt idx="278">
                  <c:v>-4.0761903761904764E-2</c:v>
                </c:pt>
                <c:pt idx="279">
                  <c:v>-4.0809522809523817E-2</c:v>
                </c:pt>
                <c:pt idx="280">
                  <c:v>-4.085714185714287E-2</c:v>
                </c:pt>
                <c:pt idx="281">
                  <c:v>-4.090476090476191E-2</c:v>
                </c:pt>
                <c:pt idx="282">
                  <c:v>-4.095237995238097E-2</c:v>
                </c:pt>
                <c:pt idx="283">
                  <c:v>-4.0999999000000009E-2</c:v>
                </c:pt>
                <c:pt idx="284">
                  <c:v>-4.1047618047619056E-2</c:v>
                </c:pt>
                <c:pt idx="285">
                  <c:v>-4.1095237095238109E-2</c:v>
                </c:pt>
                <c:pt idx="286">
                  <c:v>-4.1142856142857141E-2</c:v>
                </c:pt>
                <c:pt idx="287">
                  <c:v>-4.1190475190476195E-2</c:v>
                </c:pt>
                <c:pt idx="288">
                  <c:v>-4.1238094238095255E-2</c:v>
                </c:pt>
                <c:pt idx="289">
                  <c:v>-4.128571328571428E-2</c:v>
                </c:pt>
                <c:pt idx="290">
                  <c:v>-4.1333332333333341E-2</c:v>
                </c:pt>
                <c:pt idx="291">
                  <c:v>-4.138095138095238E-2</c:v>
                </c:pt>
                <c:pt idx="292">
                  <c:v>-4.1428570428571426E-2</c:v>
                </c:pt>
                <c:pt idx="293">
                  <c:v>-4.1476189476190473E-2</c:v>
                </c:pt>
                <c:pt idx="294">
                  <c:v>-4.1523808523809512E-2</c:v>
                </c:pt>
                <c:pt idx="295">
                  <c:v>-4.1571427571428565E-2</c:v>
                </c:pt>
                <c:pt idx="296">
                  <c:v>-4.1619046619047619E-2</c:v>
                </c:pt>
                <c:pt idx="297">
                  <c:v>-4.1666665666666672E-2</c:v>
                </c:pt>
                <c:pt idx="298">
                  <c:v>-4.1714284714285718E-2</c:v>
                </c:pt>
                <c:pt idx="299">
                  <c:v>-4.1761903761904758E-2</c:v>
                </c:pt>
                <c:pt idx="300">
                  <c:v>-4.1809522809523811E-2</c:v>
                </c:pt>
                <c:pt idx="301">
                  <c:v>-4.1857141857142871E-2</c:v>
                </c:pt>
                <c:pt idx="302">
                  <c:v>-4.1904760904761897E-2</c:v>
                </c:pt>
                <c:pt idx="303">
                  <c:v>-4.1952379952380957E-2</c:v>
                </c:pt>
                <c:pt idx="304">
                  <c:v>-4.1999998999999996E-2</c:v>
                </c:pt>
                <c:pt idx="305">
                  <c:v>-4.2047618047619063E-2</c:v>
                </c:pt>
                <c:pt idx="306">
                  <c:v>-4.2095237095238117E-2</c:v>
                </c:pt>
                <c:pt idx="307">
                  <c:v>-4.2142856142857135E-2</c:v>
                </c:pt>
                <c:pt idx="308">
                  <c:v>-4.2190475190476195E-2</c:v>
                </c:pt>
                <c:pt idx="309">
                  <c:v>-4.2238094238095249E-2</c:v>
                </c:pt>
                <c:pt idx="310">
                  <c:v>-4.2285713285714281E-2</c:v>
                </c:pt>
                <c:pt idx="311">
                  <c:v>-4.2333332333333341E-2</c:v>
                </c:pt>
                <c:pt idx="312">
                  <c:v>-4.2380951380952381E-2</c:v>
                </c:pt>
                <c:pt idx="313">
                  <c:v>-4.2428570428571434E-2</c:v>
                </c:pt>
                <c:pt idx="314">
                  <c:v>-4.2476189476190467E-2</c:v>
                </c:pt>
                <c:pt idx="315">
                  <c:v>-4.2523808523809506E-2</c:v>
                </c:pt>
                <c:pt idx="316">
                  <c:v>-4.2571427571428573E-2</c:v>
                </c:pt>
                <c:pt idx="317">
                  <c:v>-4.2619046619047612E-2</c:v>
                </c:pt>
                <c:pt idx="318">
                  <c:v>-4.266666566666668E-2</c:v>
                </c:pt>
                <c:pt idx="319">
                  <c:v>-4.2714284714285726E-2</c:v>
                </c:pt>
                <c:pt idx="320">
                  <c:v>-4.2761903761904765E-2</c:v>
                </c:pt>
                <c:pt idx="321">
                  <c:v>-4.2809522809523819E-2</c:v>
                </c:pt>
                <c:pt idx="322">
                  <c:v>-4.2857141857142865E-2</c:v>
                </c:pt>
                <c:pt idx="323">
                  <c:v>-4.2904760904761904E-2</c:v>
                </c:pt>
                <c:pt idx="324">
                  <c:v>-4.2952379952380965E-2</c:v>
                </c:pt>
                <c:pt idx="325">
                  <c:v>-4.2999998999999997E-2</c:v>
                </c:pt>
                <c:pt idx="326">
                  <c:v>-4.2299998999999991E-2</c:v>
                </c:pt>
                <c:pt idx="327">
                  <c:v>-4.1599998999999992E-2</c:v>
                </c:pt>
                <c:pt idx="328">
                  <c:v>-4.0899998999999992E-2</c:v>
                </c:pt>
                <c:pt idx="329">
                  <c:v>-4.0199998999999986E-2</c:v>
                </c:pt>
                <c:pt idx="330">
                  <c:v>-3.9499999000000001E-2</c:v>
                </c:pt>
                <c:pt idx="331">
                  <c:v>-3.8799998999999995E-2</c:v>
                </c:pt>
                <c:pt idx="332">
                  <c:v>-3.8099998999999996E-2</c:v>
                </c:pt>
                <c:pt idx="333">
                  <c:v>-3.7399998999999996E-2</c:v>
                </c:pt>
                <c:pt idx="334">
                  <c:v>-3.6699999000000004E-2</c:v>
                </c:pt>
                <c:pt idx="335">
                  <c:v>-3.5999998999999991E-2</c:v>
                </c:pt>
                <c:pt idx="336">
                  <c:v>-3.5299999000000006E-2</c:v>
                </c:pt>
                <c:pt idx="337">
                  <c:v>-3.4599998999999999E-2</c:v>
                </c:pt>
                <c:pt idx="338">
                  <c:v>-3.3899999E-2</c:v>
                </c:pt>
                <c:pt idx="339">
                  <c:v>-3.3199998999999994E-2</c:v>
                </c:pt>
                <c:pt idx="340">
                  <c:v>-3.2499999000000002E-2</c:v>
                </c:pt>
                <c:pt idx="341">
                  <c:v>-3.1799998999999995E-2</c:v>
                </c:pt>
                <c:pt idx="342">
                  <c:v>-3.1099999E-2</c:v>
                </c:pt>
                <c:pt idx="343">
                  <c:v>-3.0399999E-2</c:v>
                </c:pt>
                <c:pt idx="344">
                  <c:v>-2.9699998999999998E-2</c:v>
                </c:pt>
                <c:pt idx="345">
                  <c:v>-2.8999998999999995E-2</c:v>
                </c:pt>
                <c:pt idx="346">
                  <c:v>-2.8299999000000003E-2</c:v>
                </c:pt>
                <c:pt idx="347">
                  <c:v>-2.7599999000000004E-2</c:v>
                </c:pt>
                <c:pt idx="348">
                  <c:v>-2.6899999000000004E-2</c:v>
                </c:pt>
                <c:pt idx="349">
                  <c:v>-2.6199999000000002E-2</c:v>
                </c:pt>
                <c:pt idx="350">
                  <c:v>-2.5499998999999999E-2</c:v>
                </c:pt>
                <c:pt idx="351">
                  <c:v>-2.4799998999999996E-2</c:v>
                </c:pt>
                <c:pt idx="352">
                  <c:v>-2.4099999E-2</c:v>
                </c:pt>
                <c:pt idx="353">
                  <c:v>-2.3399998999999994E-2</c:v>
                </c:pt>
                <c:pt idx="354">
                  <c:v>-2.2699999000000005E-2</c:v>
                </c:pt>
                <c:pt idx="355">
                  <c:v>-2.1999999000000003E-2</c:v>
                </c:pt>
                <c:pt idx="356">
                  <c:v>-2.1299999000000003E-2</c:v>
                </c:pt>
                <c:pt idx="357">
                  <c:v>-2.0599999000000001E-2</c:v>
                </c:pt>
                <c:pt idx="358">
                  <c:v>-1.9899998999999998E-2</c:v>
                </c:pt>
                <c:pt idx="359">
                  <c:v>-1.9199998999999995E-2</c:v>
                </c:pt>
                <c:pt idx="360">
                  <c:v>-1.8499999E-2</c:v>
                </c:pt>
                <c:pt idx="361">
                  <c:v>-1.7799999E-2</c:v>
                </c:pt>
                <c:pt idx="362">
                  <c:v>-1.7099998999999998E-2</c:v>
                </c:pt>
                <c:pt idx="363">
                  <c:v>-1.6399998999999998E-2</c:v>
                </c:pt>
                <c:pt idx="364">
                  <c:v>-1.5699998999999996E-2</c:v>
                </c:pt>
                <c:pt idx="365">
                  <c:v>-1.4999998999999995E-2</c:v>
                </c:pt>
                <c:pt idx="366">
                  <c:v>-1.4299998999999996E-2</c:v>
                </c:pt>
                <c:pt idx="367">
                  <c:v>-1.3599999E-2</c:v>
                </c:pt>
                <c:pt idx="368">
                  <c:v>-1.2899998999999995E-2</c:v>
                </c:pt>
                <c:pt idx="369">
                  <c:v>-1.2199998999999998E-2</c:v>
                </c:pt>
                <c:pt idx="370">
                  <c:v>-1.1499999E-2</c:v>
                </c:pt>
                <c:pt idx="371">
                  <c:v>-1.0799998999999998E-2</c:v>
                </c:pt>
                <c:pt idx="372">
                  <c:v>-1.0099998999999998E-2</c:v>
                </c:pt>
                <c:pt idx="373">
                  <c:v>-9.3999990000000044E-3</c:v>
                </c:pt>
                <c:pt idx="374">
                  <c:v>-8.6999990000000017E-3</c:v>
                </c:pt>
                <c:pt idx="375">
                  <c:v>-7.9999990000000024E-3</c:v>
                </c:pt>
                <c:pt idx="376">
                  <c:v>-8.9599990000000049E-3</c:v>
                </c:pt>
                <c:pt idx="377">
                  <c:v>-9.919999000000004E-3</c:v>
                </c:pt>
                <c:pt idx="378">
                  <c:v>-1.0879999000000001E-2</c:v>
                </c:pt>
                <c:pt idx="379">
                  <c:v>-1.1839999E-2</c:v>
                </c:pt>
                <c:pt idx="380">
                  <c:v>-1.2799998999999999E-2</c:v>
                </c:pt>
                <c:pt idx="381">
                  <c:v>-1.3759999E-2</c:v>
                </c:pt>
                <c:pt idx="382">
                  <c:v>-1.4719998999999999E-2</c:v>
                </c:pt>
                <c:pt idx="383">
                  <c:v>-1.5679999000000003E-2</c:v>
                </c:pt>
                <c:pt idx="384">
                  <c:v>-1.6639999000000003E-2</c:v>
                </c:pt>
                <c:pt idx="385">
                  <c:v>-1.7599999000000005E-2</c:v>
                </c:pt>
                <c:pt idx="386">
                  <c:v>-1.8559999000000004E-2</c:v>
                </c:pt>
                <c:pt idx="387">
                  <c:v>-1.9519999E-2</c:v>
                </c:pt>
                <c:pt idx="388">
                  <c:v>-2.0479999000000006E-2</c:v>
                </c:pt>
                <c:pt idx="389">
                  <c:v>-2.1439999000000005E-2</c:v>
                </c:pt>
                <c:pt idx="390">
                  <c:v>-2.2399999000000007E-2</c:v>
                </c:pt>
                <c:pt idx="391">
                  <c:v>-2.3359999000000003E-2</c:v>
                </c:pt>
                <c:pt idx="392">
                  <c:v>-2.4319999000000005E-2</c:v>
                </c:pt>
                <c:pt idx="393">
                  <c:v>-2.5279999000000004E-2</c:v>
                </c:pt>
                <c:pt idx="394">
                  <c:v>-2.623999900000001E-2</c:v>
                </c:pt>
                <c:pt idx="395">
                  <c:v>-2.7199999000000002E-2</c:v>
                </c:pt>
                <c:pt idx="396">
                  <c:v>-2.8159999000000002E-2</c:v>
                </c:pt>
                <c:pt idx="397">
                  <c:v>-2.9119999000000004E-2</c:v>
                </c:pt>
                <c:pt idx="398">
                  <c:v>-3.007999900000001E-2</c:v>
                </c:pt>
                <c:pt idx="399">
                  <c:v>-3.1039999000000006E-2</c:v>
                </c:pt>
                <c:pt idx="400">
                  <c:v>-3.1999999000000001E-2</c:v>
                </c:pt>
                <c:pt idx="401">
                  <c:v>-3.1903224806451615E-2</c:v>
                </c:pt>
                <c:pt idx="402">
                  <c:v>-3.1806450612903235E-2</c:v>
                </c:pt>
                <c:pt idx="403">
                  <c:v>-3.1709676419354849E-2</c:v>
                </c:pt>
                <c:pt idx="404">
                  <c:v>-3.1612902225806462E-2</c:v>
                </c:pt>
                <c:pt idx="405">
                  <c:v>-3.1516128032258069E-2</c:v>
                </c:pt>
                <c:pt idx="406">
                  <c:v>-3.1419353838709682E-2</c:v>
                </c:pt>
                <c:pt idx="407">
                  <c:v>-3.1322579645161289E-2</c:v>
                </c:pt>
                <c:pt idx="408">
                  <c:v>-3.1225805451612913E-2</c:v>
                </c:pt>
                <c:pt idx="409">
                  <c:v>-3.112903125806453E-2</c:v>
                </c:pt>
                <c:pt idx="410">
                  <c:v>-3.1032257064516146E-2</c:v>
                </c:pt>
                <c:pt idx="411">
                  <c:v>-3.093548287096775E-2</c:v>
                </c:pt>
                <c:pt idx="412">
                  <c:v>-3.0838708677419367E-2</c:v>
                </c:pt>
                <c:pt idx="413">
                  <c:v>-3.0741934483870983E-2</c:v>
                </c:pt>
                <c:pt idx="414">
                  <c:v>-3.064516029032259E-2</c:v>
                </c:pt>
                <c:pt idx="415">
                  <c:v>-3.05483860967742E-2</c:v>
                </c:pt>
                <c:pt idx="416">
                  <c:v>-3.0451611903225814E-2</c:v>
                </c:pt>
                <c:pt idx="417">
                  <c:v>-3.0354837709677431E-2</c:v>
                </c:pt>
                <c:pt idx="418">
                  <c:v>-3.0258063516129044E-2</c:v>
                </c:pt>
                <c:pt idx="419">
                  <c:v>-3.0161289322580647E-2</c:v>
                </c:pt>
                <c:pt idx="420">
                  <c:v>-3.0064515129032257E-2</c:v>
                </c:pt>
                <c:pt idx="421">
                  <c:v>-2.9967740935483874E-2</c:v>
                </c:pt>
                <c:pt idx="422">
                  <c:v>-2.9870966741935491E-2</c:v>
                </c:pt>
                <c:pt idx="423">
                  <c:v>-2.9774192548387104E-2</c:v>
                </c:pt>
                <c:pt idx="424">
                  <c:v>-2.9677418354838711E-2</c:v>
                </c:pt>
                <c:pt idx="425">
                  <c:v>-2.9580644161290328E-2</c:v>
                </c:pt>
                <c:pt idx="426">
                  <c:v>-2.9483869967741945E-2</c:v>
                </c:pt>
                <c:pt idx="427">
                  <c:v>-2.9387095774193555E-2</c:v>
                </c:pt>
                <c:pt idx="428">
                  <c:v>-2.9290321580645172E-2</c:v>
                </c:pt>
                <c:pt idx="429">
                  <c:v>-2.9193547387096778E-2</c:v>
                </c:pt>
                <c:pt idx="430">
                  <c:v>-2.9096773193548389E-2</c:v>
                </c:pt>
                <c:pt idx="431">
                  <c:v>-2.8999998999999999E-2</c:v>
                </c:pt>
                <c:pt idx="432">
                  <c:v>-2.8903224806451615E-2</c:v>
                </c:pt>
                <c:pt idx="433">
                  <c:v>-2.8806450612903232E-2</c:v>
                </c:pt>
                <c:pt idx="434">
                  <c:v>-2.8709676419354846E-2</c:v>
                </c:pt>
                <c:pt idx="435">
                  <c:v>-2.8612902225806452E-2</c:v>
                </c:pt>
                <c:pt idx="436">
                  <c:v>-2.8516128032258059E-2</c:v>
                </c:pt>
                <c:pt idx="437">
                  <c:v>-2.8419353838709686E-2</c:v>
                </c:pt>
                <c:pt idx="438">
                  <c:v>-2.8322579645161289E-2</c:v>
                </c:pt>
                <c:pt idx="439">
                  <c:v>-2.822580545161291E-2</c:v>
                </c:pt>
                <c:pt idx="440">
                  <c:v>-2.812903125806452E-2</c:v>
                </c:pt>
                <c:pt idx="441">
                  <c:v>-2.8032257064516137E-2</c:v>
                </c:pt>
                <c:pt idx="442">
                  <c:v>-2.793548287096775E-2</c:v>
                </c:pt>
                <c:pt idx="443">
                  <c:v>-2.7838708677419367E-2</c:v>
                </c:pt>
                <c:pt idx="444">
                  <c:v>-2.7741934483870984E-2</c:v>
                </c:pt>
                <c:pt idx="445">
                  <c:v>-2.7645160290322591E-2</c:v>
                </c:pt>
                <c:pt idx="446">
                  <c:v>-2.7548386096774197E-2</c:v>
                </c:pt>
                <c:pt idx="447">
                  <c:v>-2.7451611903225814E-2</c:v>
                </c:pt>
                <c:pt idx="448">
                  <c:v>-2.7354837709677431E-2</c:v>
                </c:pt>
                <c:pt idx="449">
                  <c:v>-2.7258063516129048E-2</c:v>
                </c:pt>
                <c:pt idx="450">
                  <c:v>-2.7161289322580648E-2</c:v>
                </c:pt>
                <c:pt idx="451">
                  <c:v>-2.7064515129032265E-2</c:v>
                </c:pt>
                <c:pt idx="452">
                  <c:v>-2.6967740935483871E-2</c:v>
                </c:pt>
                <c:pt idx="453">
                  <c:v>-2.6870966741935488E-2</c:v>
                </c:pt>
                <c:pt idx="454">
                  <c:v>-2.6774192548387098E-2</c:v>
                </c:pt>
                <c:pt idx="455">
                  <c:v>-2.6677418354838712E-2</c:v>
                </c:pt>
                <c:pt idx="456">
                  <c:v>-2.6580644161290329E-2</c:v>
                </c:pt>
                <c:pt idx="457">
                  <c:v>-2.6483869967741946E-2</c:v>
                </c:pt>
                <c:pt idx="458">
                  <c:v>-2.6387095774193556E-2</c:v>
                </c:pt>
                <c:pt idx="459">
                  <c:v>-2.6290321580645169E-2</c:v>
                </c:pt>
                <c:pt idx="460">
                  <c:v>-2.6193547387096786E-2</c:v>
                </c:pt>
                <c:pt idx="461">
                  <c:v>-2.6096773193548389E-2</c:v>
                </c:pt>
                <c:pt idx="462">
                  <c:v>-2.5999999000000006E-2</c:v>
                </c:pt>
                <c:pt idx="463">
                  <c:v>-2.6959999000000002E-2</c:v>
                </c:pt>
                <c:pt idx="464">
                  <c:v>-2.7919999000000008E-2</c:v>
                </c:pt>
                <c:pt idx="465">
                  <c:v>-2.8879999000000003E-2</c:v>
                </c:pt>
                <c:pt idx="466">
                  <c:v>-2.9839999000000006E-2</c:v>
                </c:pt>
                <c:pt idx="467">
                  <c:v>-3.0799999000000002E-2</c:v>
                </c:pt>
                <c:pt idx="468">
                  <c:v>-3.1759999000000004E-2</c:v>
                </c:pt>
                <c:pt idx="469">
                  <c:v>-3.2719999000000007E-2</c:v>
                </c:pt>
                <c:pt idx="470">
                  <c:v>-3.3679999000000002E-2</c:v>
                </c:pt>
                <c:pt idx="471">
                  <c:v>-3.4639999000000012E-2</c:v>
                </c:pt>
                <c:pt idx="472">
                  <c:v>-3.5599999E-2</c:v>
                </c:pt>
                <c:pt idx="473">
                  <c:v>-3.6559998999999996E-2</c:v>
                </c:pt>
                <c:pt idx="474">
                  <c:v>-3.7519999000000005E-2</c:v>
                </c:pt>
                <c:pt idx="475">
                  <c:v>-3.8479999000000008E-2</c:v>
                </c:pt>
                <c:pt idx="476">
                  <c:v>-3.9439999000000003E-2</c:v>
                </c:pt>
                <c:pt idx="477">
                  <c:v>-4.0399998999999999E-2</c:v>
                </c:pt>
                <c:pt idx="478">
                  <c:v>-4.1359999000000001E-2</c:v>
                </c:pt>
                <c:pt idx="479">
                  <c:v>-4.2319999000000004E-2</c:v>
                </c:pt>
                <c:pt idx="480">
                  <c:v>-4.3279998999999993E-2</c:v>
                </c:pt>
                <c:pt idx="481">
                  <c:v>-4.4239999000000009E-2</c:v>
                </c:pt>
                <c:pt idx="482">
                  <c:v>-4.5199999000000018E-2</c:v>
                </c:pt>
                <c:pt idx="483">
                  <c:v>-4.6159999E-2</c:v>
                </c:pt>
                <c:pt idx="484">
                  <c:v>-4.7119999000000003E-2</c:v>
                </c:pt>
                <c:pt idx="485">
                  <c:v>-4.8079998999999991E-2</c:v>
                </c:pt>
                <c:pt idx="486">
                  <c:v>-4.9039998999999994E-2</c:v>
                </c:pt>
                <c:pt idx="487">
                  <c:v>-4.9999999000000003E-2</c:v>
                </c:pt>
                <c:pt idx="488">
                  <c:v>-5.0317459317460331E-2</c:v>
                </c:pt>
                <c:pt idx="489">
                  <c:v>-5.0634919634920637E-2</c:v>
                </c:pt>
                <c:pt idx="490">
                  <c:v>-5.0952379952380951E-2</c:v>
                </c:pt>
                <c:pt idx="491">
                  <c:v>-5.1269840269841271E-2</c:v>
                </c:pt>
                <c:pt idx="492">
                  <c:v>-5.1587300587301585E-2</c:v>
                </c:pt>
                <c:pt idx="493">
                  <c:v>-5.1904760904761912E-2</c:v>
                </c:pt>
                <c:pt idx="494">
                  <c:v>-5.2222221222222233E-2</c:v>
                </c:pt>
                <c:pt idx="495">
                  <c:v>-5.2539681539682553E-2</c:v>
                </c:pt>
                <c:pt idx="496">
                  <c:v>-5.2857141857142867E-2</c:v>
                </c:pt>
                <c:pt idx="497">
                  <c:v>-5.3174602174603167E-2</c:v>
                </c:pt>
                <c:pt idx="498">
                  <c:v>-5.3492062492063494E-2</c:v>
                </c:pt>
                <c:pt idx="499">
                  <c:v>-5.3809522809523815E-2</c:v>
                </c:pt>
                <c:pt idx="500">
                  <c:v>-5.4126983126984135E-2</c:v>
                </c:pt>
                <c:pt idx="501">
                  <c:v>-5.4444443444444449E-2</c:v>
                </c:pt>
                <c:pt idx="502">
                  <c:v>-5.4761903761904769E-2</c:v>
                </c:pt>
                <c:pt idx="503">
                  <c:v>-5.5079364079365076E-2</c:v>
                </c:pt>
                <c:pt idx="504">
                  <c:v>-5.539682439682541E-2</c:v>
                </c:pt>
                <c:pt idx="505">
                  <c:v>-5.5714284714285731E-2</c:v>
                </c:pt>
                <c:pt idx="506">
                  <c:v>-5.6031745031746037E-2</c:v>
                </c:pt>
                <c:pt idx="507">
                  <c:v>-5.6349205349206358E-2</c:v>
                </c:pt>
                <c:pt idx="508">
                  <c:v>-5.6666665666666664E-2</c:v>
                </c:pt>
                <c:pt idx="509">
                  <c:v>-5.6984125984126992E-2</c:v>
                </c:pt>
                <c:pt idx="510">
                  <c:v>-5.7301586301587305E-2</c:v>
                </c:pt>
                <c:pt idx="511">
                  <c:v>-5.7619046619047619E-2</c:v>
                </c:pt>
                <c:pt idx="512">
                  <c:v>-5.7936506936507939E-2</c:v>
                </c:pt>
                <c:pt idx="513">
                  <c:v>-5.8253967253968274E-2</c:v>
                </c:pt>
                <c:pt idx="514">
                  <c:v>-5.8571427571428573E-2</c:v>
                </c:pt>
                <c:pt idx="515">
                  <c:v>-5.8888887888888894E-2</c:v>
                </c:pt>
                <c:pt idx="516">
                  <c:v>-5.9206348206349214E-2</c:v>
                </c:pt>
                <c:pt idx="517">
                  <c:v>-5.9523808523809514E-2</c:v>
                </c:pt>
                <c:pt idx="518">
                  <c:v>-5.9841268841269848E-2</c:v>
                </c:pt>
                <c:pt idx="519">
                  <c:v>-6.0158729158730169E-2</c:v>
                </c:pt>
                <c:pt idx="520">
                  <c:v>-6.0476189476190476E-2</c:v>
                </c:pt>
                <c:pt idx="521">
                  <c:v>-6.0793649793650803E-2</c:v>
                </c:pt>
                <c:pt idx="522">
                  <c:v>-6.1111110111111117E-2</c:v>
                </c:pt>
                <c:pt idx="523">
                  <c:v>-6.142857042857143E-2</c:v>
                </c:pt>
                <c:pt idx="524">
                  <c:v>-6.1746030746031765E-2</c:v>
                </c:pt>
                <c:pt idx="525">
                  <c:v>-6.2063491063492078E-2</c:v>
                </c:pt>
                <c:pt idx="526">
                  <c:v>-6.2380951380952385E-2</c:v>
                </c:pt>
                <c:pt idx="527">
                  <c:v>-6.2698411698412712E-2</c:v>
                </c:pt>
                <c:pt idx="528">
                  <c:v>-6.3015872015873026E-2</c:v>
                </c:pt>
                <c:pt idx="529">
                  <c:v>-6.3333332333333353E-2</c:v>
                </c:pt>
                <c:pt idx="530">
                  <c:v>-6.3650792650793667E-2</c:v>
                </c:pt>
                <c:pt idx="531">
                  <c:v>-6.3968252968253966E-2</c:v>
                </c:pt>
                <c:pt idx="532">
                  <c:v>-6.428571328571428E-2</c:v>
                </c:pt>
                <c:pt idx="533">
                  <c:v>-6.4603173603174607E-2</c:v>
                </c:pt>
                <c:pt idx="534">
                  <c:v>-6.4920633920634935E-2</c:v>
                </c:pt>
                <c:pt idx="535">
                  <c:v>-6.5238094238095262E-2</c:v>
                </c:pt>
                <c:pt idx="536">
                  <c:v>-6.5555554555555562E-2</c:v>
                </c:pt>
                <c:pt idx="537">
                  <c:v>-6.5873014873015889E-2</c:v>
                </c:pt>
                <c:pt idx="538">
                  <c:v>-6.6190475190476189E-2</c:v>
                </c:pt>
                <c:pt idx="539">
                  <c:v>-6.6507935507936503E-2</c:v>
                </c:pt>
                <c:pt idx="540">
                  <c:v>-6.682539582539683E-2</c:v>
                </c:pt>
                <c:pt idx="541">
                  <c:v>-6.7142856142857144E-2</c:v>
                </c:pt>
                <c:pt idx="542">
                  <c:v>-6.7460316460317471E-2</c:v>
                </c:pt>
                <c:pt idx="543">
                  <c:v>-6.7777776777777785E-2</c:v>
                </c:pt>
                <c:pt idx="544">
                  <c:v>-6.8095237095238112E-2</c:v>
                </c:pt>
                <c:pt idx="545">
                  <c:v>-6.8412697412698426E-2</c:v>
                </c:pt>
                <c:pt idx="546">
                  <c:v>-6.8730157730158725E-2</c:v>
                </c:pt>
                <c:pt idx="547">
                  <c:v>-6.9047618047619067E-2</c:v>
                </c:pt>
                <c:pt idx="548">
                  <c:v>-6.936507836507938E-2</c:v>
                </c:pt>
                <c:pt idx="549">
                  <c:v>-6.9682538682539694E-2</c:v>
                </c:pt>
                <c:pt idx="550">
                  <c:v>-6.9999999000000021E-2</c:v>
                </c:pt>
                <c:pt idx="551">
                  <c:v>-6.9399999000000018E-2</c:v>
                </c:pt>
                <c:pt idx="552">
                  <c:v>-6.8799999000000014E-2</c:v>
                </c:pt>
                <c:pt idx="553">
                  <c:v>-6.8199999000000011E-2</c:v>
                </c:pt>
                <c:pt idx="554">
                  <c:v>-6.7599999000000022E-2</c:v>
                </c:pt>
                <c:pt idx="555">
                  <c:v>-6.6999999000000018E-2</c:v>
                </c:pt>
                <c:pt idx="556">
                  <c:v>-6.6399999000000015E-2</c:v>
                </c:pt>
                <c:pt idx="557">
                  <c:v>-6.5799999000000026E-2</c:v>
                </c:pt>
                <c:pt idx="558">
                  <c:v>-6.5199999000000022E-2</c:v>
                </c:pt>
                <c:pt idx="559">
                  <c:v>-6.4599999000000019E-2</c:v>
                </c:pt>
                <c:pt idx="560">
                  <c:v>-6.3999999000000002E-2</c:v>
                </c:pt>
                <c:pt idx="561">
                  <c:v>-6.3399998999999999E-2</c:v>
                </c:pt>
                <c:pt idx="562">
                  <c:v>-6.2799999000000009E-2</c:v>
                </c:pt>
                <c:pt idx="563">
                  <c:v>-6.219999900000002E-2</c:v>
                </c:pt>
                <c:pt idx="564">
                  <c:v>-6.1599998999999996E-2</c:v>
                </c:pt>
                <c:pt idx="565">
                  <c:v>-6.0999998999999999E-2</c:v>
                </c:pt>
                <c:pt idx="566">
                  <c:v>-6.0399999000000003E-2</c:v>
                </c:pt>
                <c:pt idx="567">
                  <c:v>-5.979999900000002E-2</c:v>
                </c:pt>
                <c:pt idx="568">
                  <c:v>-5.919999900000001E-2</c:v>
                </c:pt>
                <c:pt idx="569">
                  <c:v>-5.8599999000000007E-2</c:v>
                </c:pt>
                <c:pt idx="570">
                  <c:v>-5.7999999000000003E-2</c:v>
                </c:pt>
                <c:pt idx="571">
                  <c:v>-5.7399999000000014E-2</c:v>
                </c:pt>
                <c:pt idx="572">
                  <c:v>-5.6799999000000011E-2</c:v>
                </c:pt>
                <c:pt idx="573">
                  <c:v>-5.6199999000000007E-2</c:v>
                </c:pt>
                <c:pt idx="574">
                  <c:v>-5.559999899999999E-2</c:v>
                </c:pt>
                <c:pt idx="575">
                  <c:v>-5.4999998999999994E-2</c:v>
                </c:pt>
                <c:pt idx="576">
                  <c:v>-5.5161289322580659E-2</c:v>
                </c:pt>
                <c:pt idx="577">
                  <c:v>-5.5322579645161303E-2</c:v>
                </c:pt>
                <c:pt idx="578">
                  <c:v>-5.5483869967741933E-2</c:v>
                </c:pt>
                <c:pt idx="579">
                  <c:v>-5.5645160290322564E-2</c:v>
                </c:pt>
                <c:pt idx="580">
                  <c:v>-5.5806450612903243E-2</c:v>
                </c:pt>
                <c:pt idx="581">
                  <c:v>-5.596774093548388E-2</c:v>
                </c:pt>
                <c:pt idx="582">
                  <c:v>-5.6129031258064517E-2</c:v>
                </c:pt>
                <c:pt idx="583">
                  <c:v>-5.6290321580645154E-2</c:v>
                </c:pt>
                <c:pt idx="584">
                  <c:v>-5.6451611903225819E-2</c:v>
                </c:pt>
                <c:pt idx="585">
                  <c:v>-5.6612902225806463E-2</c:v>
                </c:pt>
                <c:pt idx="586">
                  <c:v>-5.6774192548387087E-2</c:v>
                </c:pt>
                <c:pt idx="587">
                  <c:v>-5.6935482870967738E-2</c:v>
                </c:pt>
                <c:pt idx="588">
                  <c:v>-5.709677319354841E-2</c:v>
                </c:pt>
                <c:pt idx="589">
                  <c:v>-5.7258063516129026E-2</c:v>
                </c:pt>
                <c:pt idx="590">
                  <c:v>-5.7419353838709691E-2</c:v>
                </c:pt>
                <c:pt idx="591">
                  <c:v>-5.7580644161290322E-2</c:v>
                </c:pt>
                <c:pt idx="592">
                  <c:v>-5.7741934483870973E-2</c:v>
                </c:pt>
                <c:pt idx="593">
                  <c:v>-5.7903224806451631E-2</c:v>
                </c:pt>
                <c:pt idx="594">
                  <c:v>-5.8064515129032261E-2</c:v>
                </c:pt>
                <c:pt idx="595">
                  <c:v>-5.8225805451612885E-2</c:v>
                </c:pt>
                <c:pt idx="596">
                  <c:v>-5.8387095774193556E-2</c:v>
                </c:pt>
                <c:pt idx="597">
                  <c:v>-5.8548386096774173E-2</c:v>
                </c:pt>
                <c:pt idx="598">
                  <c:v>-5.8709676419354838E-2</c:v>
                </c:pt>
                <c:pt idx="599">
                  <c:v>-5.8870966741935482E-2</c:v>
                </c:pt>
                <c:pt idx="600">
                  <c:v>-5.903225706451614E-2</c:v>
                </c:pt>
                <c:pt idx="601">
                  <c:v>-5.9193547387096784E-2</c:v>
                </c:pt>
                <c:pt idx="602">
                  <c:v>-5.9354837709677422E-2</c:v>
                </c:pt>
                <c:pt idx="603">
                  <c:v>-5.9516128032258073E-2</c:v>
                </c:pt>
                <c:pt idx="604">
                  <c:v>-5.9677418354838724E-2</c:v>
                </c:pt>
                <c:pt idx="605">
                  <c:v>-5.9838708677419354E-2</c:v>
                </c:pt>
                <c:pt idx="606">
                  <c:v>-5.9999999000000005E-2</c:v>
                </c:pt>
                <c:pt idx="607">
                  <c:v>-6.0161289322580663E-2</c:v>
                </c:pt>
                <c:pt idx="608">
                  <c:v>-6.0322579645161301E-2</c:v>
                </c:pt>
                <c:pt idx="609">
                  <c:v>-6.0483869967741938E-2</c:v>
                </c:pt>
                <c:pt idx="610">
                  <c:v>-6.0645160290322568E-2</c:v>
                </c:pt>
                <c:pt idx="611">
                  <c:v>-6.080645061290324E-2</c:v>
                </c:pt>
                <c:pt idx="612">
                  <c:v>-6.0967740935483884E-2</c:v>
                </c:pt>
                <c:pt idx="613">
                  <c:v>-6.1129031258064515E-2</c:v>
                </c:pt>
                <c:pt idx="614">
                  <c:v>-6.1290321580645166E-2</c:v>
                </c:pt>
                <c:pt idx="615">
                  <c:v>-6.1451611903225824E-2</c:v>
                </c:pt>
                <c:pt idx="616">
                  <c:v>-6.1612902225806461E-2</c:v>
                </c:pt>
                <c:pt idx="617">
                  <c:v>-6.1774192548387098E-2</c:v>
                </c:pt>
                <c:pt idx="618">
                  <c:v>-6.1935482870967735E-2</c:v>
                </c:pt>
                <c:pt idx="619">
                  <c:v>-6.2096773193548414E-2</c:v>
                </c:pt>
                <c:pt idx="620">
                  <c:v>-6.2258063516129024E-2</c:v>
                </c:pt>
                <c:pt idx="621">
                  <c:v>-6.2419353838709696E-2</c:v>
                </c:pt>
                <c:pt idx="622">
                  <c:v>-6.2580644161290319E-2</c:v>
                </c:pt>
                <c:pt idx="623">
                  <c:v>-6.274193448387097E-2</c:v>
                </c:pt>
                <c:pt idx="624">
                  <c:v>-6.2903224806451635E-2</c:v>
                </c:pt>
                <c:pt idx="625">
                  <c:v>-6.3064515129032273E-2</c:v>
                </c:pt>
                <c:pt idx="626">
                  <c:v>-6.3225805451612882E-2</c:v>
                </c:pt>
                <c:pt idx="627">
                  <c:v>-6.3387095774193561E-2</c:v>
                </c:pt>
                <c:pt idx="628">
                  <c:v>-6.354838609677417E-2</c:v>
                </c:pt>
                <c:pt idx="629">
                  <c:v>-6.3709676419354835E-2</c:v>
                </c:pt>
                <c:pt idx="630">
                  <c:v>-6.3870966741935473E-2</c:v>
                </c:pt>
                <c:pt idx="631">
                  <c:v>-6.4032257064516138E-2</c:v>
                </c:pt>
                <c:pt idx="632">
                  <c:v>-6.4193547387096775E-2</c:v>
                </c:pt>
                <c:pt idx="633">
                  <c:v>-6.4354837709677412E-2</c:v>
                </c:pt>
                <c:pt idx="634">
                  <c:v>-6.4516128032258077E-2</c:v>
                </c:pt>
                <c:pt idx="635">
                  <c:v>-6.4677418354838714E-2</c:v>
                </c:pt>
                <c:pt idx="636">
                  <c:v>-6.4838708677419352E-2</c:v>
                </c:pt>
                <c:pt idx="637">
                  <c:v>-6.4999999000000017E-2</c:v>
                </c:pt>
                <c:pt idx="638">
                  <c:v>-6.5526314789473683E-2</c:v>
                </c:pt>
                <c:pt idx="639">
                  <c:v>-6.6052630578947377E-2</c:v>
                </c:pt>
                <c:pt idx="640">
                  <c:v>-6.6578946368421044E-2</c:v>
                </c:pt>
                <c:pt idx="641">
                  <c:v>-6.7105262157894738E-2</c:v>
                </c:pt>
                <c:pt idx="642">
                  <c:v>-6.7631577947368432E-2</c:v>
                </c:pt>
                <c:pt idx="643">
                  <c:v>-6.8157893736842098E-2</c:v>
                </c:pt>
                <c:pt idx="644">
                  <c:v>-6.8684209526315779E-2</c:v>
                </c:pt>
                <c:pt idx="645">
                  <c:v>-6.9210525315789473E-2</c:v>
                </c:pt>
                <c:pt idx="646">
                  <c:v>-6.9736841105263167E-2</c:v>
                </c:pt>
                <c:pt idx="647">
                  <c:v>-7.0263156894736833E-2</c:v>
                </c:pt>
                <c:pt idx="648">
                  <c:v>-7.0789472684210528E-2</c:v>
                </c:pt>
                <c:pt idx="649">
                  <c:v>-7.1315788473684208E-2</c:v>
                </c:pt>
                <c:pt idx="650">
                  <c:v>-7.1842104263157888E-2</c:v>
                </c:pt>
                <c:pt idx="651">
                  <c:v>-7.236842005263161E-2</c:v>
                </c:pt>
                <c:pt idx="652">
                  <c:v>-7.289473584210529E-2</c:v>
                </c:pt>
                <c:pt idx="653">
                  <c:v>-7.3421051631578943E-2</c:v>
                </c:pt>
                <c:pt idx="654">
                  <c:v>-7.3947367421052637E-2</c:v>
                </c:pt>
                <c:pt idx="655">
                  <c:v>-7.4473683210526345E-2</c:v>
                </c:pt>
                <c:pt idx="656">
                  <c:v>-7.4999999000000026E-2</c:v>
                </c:pt>
                <c:pt idx="657">
                  <c:v>-7.5526314789473692E-2</c:v>
                </c:pt>
                <c:pt idx="658">
                  <c:v>-7.6052630578947386E-2</c:v>
                </c:pt>
                <c:pt idx="659">
                  <c:v>-7.6578946368421053E-2</c:v>
                </c:pt>
                <c:pt idx="660">
                  <c:v>-7.7105262157894761E-2</c:v>
                </c:pt>
                <c:pt idx="661">
                  <c:v>-7.7631577947368441E-2</c:v>
                </c:pt>
                <c:pt idx="662">
                  <c:v>-7.8157893736842107E-2</c:v>
                </c:pt>
                <c:pt idx="663">
                  <c:v>-7.8684209526315788E-2</c:v>
                </c:pt>
                <c:pt idx="664">
                  <c:v>-7.9210525315789482E-2</c:v>
                </c:pt>
                <c:pt idx="665">
                  <c:v>-7.9736841105263176E-2</c:v>
                </c:pt>
                <c:pt idx="666">
                  <c:v>-8.0263156894736828E-2</c:v>
                </c:pt>
                <c:pt idx="667">
                  <c:v>-8.078947268421055E-2</c:v>
                </c:pt>
                <c:pt idx="668">
                  <c:v>-8.1315788473684203E-2</c:v>
                </c:pt>
                <c:pt idx="669">
                  <c:v>-8.1842104263157869E-2</c:v>
                </c:pt>
                <c:pt idx="670">
                  <c:v>-8.2368420052631577E-2</c:v>
                </c:pt>
                <c:pt idx="671">
                  <c:v>-8.289473584210523E-2</c:v>
                </c:pt>
                <c:pt idx="672">
                  <c:v>-8.3421051631578952E-2</c:v>
                </c:pt>
                <c:pt idx="673">
                  <c:v>-8.3947367421052674E-2</c:v>
                </c:pt>
                <c:pt idx="674">
                  <c:v>-8.4473683210526299E-2</c:v>
                </c:pt>
                <c:pt idx="675">
                  <c:v>-8.4999999000000021E-2</c:v>
                </c:pt>
                <c:pt idx="676">
                  <c:v>-8.4596773193548414E-2</c:v>
                </c:pt>
                <c:pt idx="677">
                  <c:v>-8.4193547387096807E-2</c:v>
                </c:pt>
                <c:pt idx="678">
                  <c:v>-8.3790321580645213E-2</c:v>
                </c:pt>
                <c:pt idx="679">
                  <c:v>-8.3387095774193579E-2</c:v>
                </c:pt>
                <c:pt idx="680">
                  <c:v>-8.2983869967741944E-2</c:v>
                </c:pt>
                <c:pt idx="681">
                  <c:v>-8.2580644161290337E-2</c:v>
                </c:pt>
                <c:pt idx="682">
                  <c:v>-8.2177418354838702E-2</c:v>
                </c:pt>
                <c:pt idx="683">
                  <c:v>-8.1774192548387151E-2</c:v>
                </c:pt>
                <c:pt idx="684">
                  <c:v>-8.1370966741935502E-2</c:v>
                </c:pt>
                <c:pt idx="685">
                  <c:v>-8.0967740935483881E-2</c:v>
                </c:pt>
                <c:pt idx="686">
                  <c:v>-8.0564515129032288E-2</c:v>
                </c:pt>
                <c:pt idx="687">
                  <c:v>-8.0161289322580653E-2</c:v>
                </c:pt>
                <c:pt idx="688">
                  <c:v>-7.9758063516129032E-2</c:v>
                </c:pt>
                <c:pt idx="689">
                  <c:v>-7.9354837709677439E-2</c:v>
                </c:pt>
                <c:pt idx="690">
                  <c:v>-7.8951611903225818E-2</c:v>
                </c:pt>
                <c:pt idx="691">
                  <c:v>-7.8548386096774184E-2</c:v>
                </c:pt>
                <c:pt idx="692">
                  <c:v>-7.8145160290322577E-2</c:v>
                </c:pt>
                <c:pt idx="693">
                  <c:v>-7.774193448387097E-2</c:v>
                </c:pt>
                <c:pt idx="694">
                  <c:v>-7.7338708677419363E-2</c:v>
                </c:pt>
                <c:pt idx="695">
                  <c:v>-7.6935482870967742E-2</c:v>
                </c:pt>
                <c:pt idx="696">
                  <c:v>-7.6532257064516149E-2</c:v>
                </c:pt>
                <c:pt idx="697">
                  <c:v>-7.6129031258064514E-2</c:v>
                </c:pt>
                <c:pt idx="698">
                  <c:v>-7.5725805451612907E-2</c:v>
                </c:pt>
                <c:pt idx="699">
                  <c:v>-7.5322579645161314E-2</c:v>
                </c:pt>
                <c:pt idx="700">
                  <c:v>-7.4919353838709693E-2</c:v>
                </c:pt>
                <c:pt idx="701">
                  <c:v>-7.4516128032258086E-2</c:v>
                </c:pt>
                <c:pt idx="702">
                  <c:v>-7.4112902225806479E-2</c:v>
                </c:pt>
                <c:pt idx="703">
                  <c:v>-7.3709676419354844E-2</c:v>
                </c:pt>
                <c:pt idx="704">
                  <c:v>-7.3306450612903237E-2</c:v>
                </c:pt>
                <c:pt idx="705">
                  <c:v>-7.2903224806451644E-2</c:v>
                </c:pt>
                <c:pt idx="706">
                  <c:v>-7.2499999000000023E-2</c:v>
                </c:pt>
                <c:pt idx="707">
                  <c:v>-7.2096773193548416E-2</c:v>
                </c:pt>
                <c:pt idx="708">
                  <c:v>-7.1693547387096782E-2</c:v>
                </c:pt>
                <c:pt idx="709">
                  <c:v>-7.1290321580645161E-2</c:v>
                </c:pt>
                <c:pt idx="710">
                  <c:v>-7.0887095774193554E-2</c:v>
                </c:pt>
                <c:pt idx="711">
                  <c:v>-7.0483869967741933E-2</c:v>
                </c:pt>
                <c:pt idx="712">
                  <c:v>-7.008064416129034E-2</c:v>
                </c:pt>
                <c:pt idx="713">
                  <c:v>-6.9677418354838719E-2</c:v>
                </c:pt>
                <c:pt idx="714">
                  <c:v>-6.9274192548387098E-2</c:v>
                </c:pt>
                <c:pt idx="715">
                  <c:v>-6.8870966741935491E-2</c:v>
                </c:pt>
                <c:pt idx="716">
                  <c:v>-6.8467740935483884E-2</c:v>
                </c:pt>
                <c:pt idx="717">
                  <c:v>-6.8064515129032277E-2</c:v>
                </c:pt>
                <c:pt idx="718">
                  <c:v>-6.7661289322580656E-2</c:v>
                </c:pt>
                <c:pt idx="719">
                  <c:v>-6.7258063516129021E-2</c:v>
                </c:pt>
                <c:pt idx="720">
                  <c:v>-6.68548377096774E-2</c:v>
                </c:pt>
                <c:pt idx="721">
                  <c:v>-6.6451611903225821E-2</c:v>
                </c:pt>
                <c:pt idx="722">
                  <c:v>-6.60483860967742E-2</c:v>
                </c:pt>
                <c:pt idx="723">
                  <c:v>-6.5645160290322566E-2</c:v>
                </c:pt>
                <c:pt idx="724">
                  <c:v>-6.5241934483870959E-2</c:v>
                </c:pt>
                <c:pt idx="725">
                  <c:v>-6.4838708677419352E-2</c:v>
                </c:pt>
                <c:pt idx="726">
                  <c:v>-6.4435482870967759E-2</c:v>
                </c:pt>
                <c:pt idx="727">
                  <c:v>-6.4032257064516138E-2</c:v>
                </c:pt>
                <c:pt idx="728">
                  <c:v>-6.3629031258064517E-2</c:v>
                </c:pt>
                <c:pt idx="729">
                  <c:v>-6.3225805451612896E-2</c:v>
                </c:pt>
                <c:pt idx="730">
                  <c:v>-6.2822579645161303E-2</c:v>
                </c:pt>
                <c:pt idx="731">
                  <c:v>-6.2419353838709696E-2</c:v>
                </c:pt>
                <c:pt idx="732">
                  <c:v>-6.2016128032258082E-2</c:v>
                </c:pt>
                <c:pt idx="733">
                  <c:v>-6.1612902225806461E-2</c:v>
                </c:pt>
                <c:pt idx="734">
                  <c:v>-6.1209676419354833E-2</c:v>
                </c:pt>
                <c:pt idx="735">
                  <c:v>-6.080645061290324E-2</c:v>
                </c:pt>
                <c:pt idx="736">
                  <c:v>-6.0403224806451633E-2</c:v>
                </c:pt>
                <c:pt idx="737">
                  <c:v>-5.9999999000000005E-2</c:v>
                </c:pt>
                <c:pt idx="738">
                  <c:v>-5.9841268841269848E-2</c:v>
                </c:pt>
                <c:pt idx="739">
                  <c:v>-5.9682538682539685E-2</c:v>
                </c:pt>
                <c:pt idx="740">
                  <c:v>-5.9523808523809514E-2</c:v>
                </c:pt>
                <c:pt idx="741">
                  <c:v>-5.9365078365079364E-2</c:v>
                </c:pt>
                <c:pt idx="742">
                  <c:v>-5.9206348206349214E-2</c:v>
                </c:pt>
                <c:pt idx="743">
                  <c:v>-5.9047618047619065E-2</c:v>
                </c:pt>
                <c:pt idx="744">
                  <c:v>-5.8888887888888894E-2</c:v>
                </c:pt>
                <c:pt idx="745">
                  <c:v>-5.8730157730158723E-2</c:v>
                </c:pt>
                <c:pt idx="746">
                  <c:v>-5.8571427571428573E-2</c:v>
                </c:pt>
                <c:pt idx="747">
                  <c:v>-5.8412697412698431E-2</c:v>
                </c:pt>
                <c:pt idx="748">
                  <c:v>-5.8253967253968267E-2</c:v>
                </c:pt>
                <c:pt idx="749">
                  <c:v>-5.8095237095238103E-2</c:v>
                </c:pt>
                <c:pt idx="750">
                  <c:v>-5.7936506936507939E-2</c:v>
                </c:pt>
                <c:pt idx="751">
                  <c:v>-5.7777776777777783E-2</c:v>
                </c:pt>
                <c:pt idx="752">
                  <c:v>-5.7619046619047619E-2</c:v>
                </c:pt>
                <c:pt idx="753">
                  <c:v>-5.7460316460317462E-2</c:v>
                </c:pt>
                <c:pt idx="754">
                  <c:v>-5.7301586301587305E-2</c:v>
                </c:pt>
                <c:pt idx="755">
                  <c:v>-5.7142856142857142E-2</c:v>
                </c:pt>
                <c:pt idx="756">
                  <c:v>-5.6984125984126992E-2</c:v>
                </c:pt>
                <c:pt idx="757">
                  <c:v>-5.6825395825396828E-2</c:v>
                </c:pt>
                <c:pt idx="758">
                  <c:v>-5.6666665666666664E-2</c:v>
                </c:pt>
                <c:pt idx="759">
                  <c:v>-5.6507935507936514E-2</c:v>
                </c:pt>
                <c:pt idx="760">
                  <c:v>-5.6349205349206358E-2</c:v>
                </c:pt>
                <c:pt idx="761">
                  <c:v>-5.6190475190476187E-2</c:v>
                </c:pt>
                <c:pt idx="762">
                  <c:v>-5.6031745031746023E-2</c:v>
                </c:pt>
                <c:pt idx="763">
                  <c:v>-5.587301487301588E-2</c:v>
                </c:pt>
                <c:pt idx="764">
                  <c:v>-5.5714284714285724E-2</c:v>
                </c:pt>
                <c:pt idx="765">
                  <c:v>-5.5555554555555546E-2</c:v>
                </c:pt>
                <c:pt idx="766">
                  <c:v>-5.539682439682541E-2</c:v>
                </c:pt>
                <c:pt idx="767">
                  <c:v>-5.5238094238095239E-2</c:v>
                </c:pt>
                <c:pt idx="768">
                  <c:v>-5.5079364079365076E-2</c:v>
                </c:pt>
                <c:pt idx="769">
                  <c:v>-5.4920633920634933E-2</c:v>
                </c:pt>
                <c:pt idx="770">
                  <c:v>-5.4761903761904769E-2</c:v>
                </c:pt>
                <c:pt idx="771">
                  <c:v>-5.4603173603174592E-2</c:v>
                </c:pt>
                <c:pt idx="772">
                  <c:v>-5.4444443444444449E-2</c:v>
                </c:pt>
                <c:pt idx="773">
                  <c:v>-5.4285713285714292E-2</c:v>
                </c:pt>
                <c:pt idx="774">
                  <c:v>-5.4126983126984135E-2</c:v>
                </c:pt>
                <c:pt idx="775">
                  <c:v>-5.3968252968253964E-2</c:v>
                </c:pt>
                <c:pt idx="776">
                  <c:v>-5.3809522809523808E-2</c:v>
                </c:pt>
                <c:pt idx="777">
                  <c:v>-5.3650792650793651E-2</c:v>
                </c:pt>
                <c:pt idx="778">
                  <c:v>-5.3492062492063494E-2</c:v>
                </c:pt>
                <c:pt idx="779">
                  <c:v>-5.3333332333333344E-2</c:v>
                </c:pt>
                <c:pt idx="780">
                  <c:v>-5.3174602174603167E-2</c:v>
                </c:pt>
                <c:pt idx="781">
                  <c:v>-5.301587201587301E-2</c:v>
                </c:pt>
                <c:pt idx="782">
                  <c:v>-5.2857141857142867E-2</c:v>
                </c:pt>
                <c:pt idx="783">
                  <c:v>-5.269841169841271E-2</c:v>
                </c:pt>
                <c:pt idx="784">
                  <c:v>-5.2539681539682553E-2</c:v>
                </c:pt>
                <c:pt idx="785">
                  <c:v>-5.2380951380952383E-2</c:v>
                </c:pt>
                <c:pt idx="786">
                  <c:v>-5.2222221222222233E-2</c:v>
                </c:pt>
                <c:pt idx="787">
                  <c:v>-5.2063491063492076E-2</c:v>
                </c:pt>
                <c:pt idx="788">
                  <c:v>-5.1904760904761912E-2</c:v>
                </c:pt>
                <c:pt idx="789">
                  <c:v>-5.1746030746031769E-2</c:v>
                </c:pt>
                <c:pt idx="790">
                  <c:v>-5.1587300587301585E-2</c:v>
                </c:pt>
                <c:pt idx="791">
                  <c:v>-5.1428570428571428E-2</c:v>
                </c:pt>
                <c:pt idx="792">
                  <c:v>-5.1269840269841271E-2</c:v>
                </c:pt>
                <c:pt idx="793">
                  <c:v>-5.1111110111111122E-2</c:v>
                </c:pt>
                <c:pt idx="794">
                  <c:v>-5.0952379952380972E-2</c:v>
                </c:pt>
                <c:pt idx="795">
                  <c:v>-5.0793649793650794E-2</c:v>
                </c:pt>
                <c:pt idx="796">
                  <c:v>-5.0634919634920637E-2</c:v>
                </c:pt>
                <c:pt idx="797">
                  <c:v>-5.0476189476190467E-2</c:v>
                </c:pt>
                <c:pt idx="798">
                  <c:v>-5.0317459317460331E-2</c:v>
                </c:pt>
                <c:pt idx="799">
                  <c:v>-5.015872915873016E-2</c:v>
                </c:pt>
                <c:pt idx="800">
                  <c:v>-4.9999999000000003E-2</c:v>
                </c:pt>
                <c:pt idx="801">
                  <c:v>-4.9838708677419352E-2</c:v>
                </c:pt>
                <c:pt idx="802">
                  <c:v>-4.9677418354838722E-2</c:v>
                </c:pt>
                <c:pt idx="803">
                  <c:v>-4.9516128032258071E-2</c:v>
                </c:pt>
                <c:pt idx="804">
                  <c:v>-4.935483770967742E-2</c:v>
                </c:pt>
                <c:pt idx="805">
                  <c:v>-4.9193547387096782E-2</c:v>
                </c:pt>
                <c:pt idx="806">
                  <c:v>-4.9032257064516131E-2</c:v>
                </c:pt>
                <c:pt idx="807">
                  <c:v>-4.887096674193548E-2</c:v>
                </c:pt>
                <c:pt idx="808">
                  <c:v>-4.8709676419354836E-2</c:v>
                </c:pt>
                <c:pt idx="809">
                  <c:v>-4.8548386096774178E-2</c:v>
                </c:pt>
                <c:pt idx="810">
                  <c:v>-4.8387095774193555E-2</c:v>
                </c:pt>
                <c:pt idx="811">
                  <c:v>-4.8225805451612883E-2</c:v>
                </c:pt>
                <c:pt idx="812">
                  <c:v>-4.8064515129032273E-2</c:v>
                </c:pt>
                <c:pt idx="813">
                  <c:v>-4.7903224806451629E-2</c:v>
                </c:pt>
                <c:pt idx="814">
                  <c:v>-4.7741934483870964E-2</c:v>
                </c:pt>
                <c:pt idx="815">
                  <c:v>-4.758064416129032E-2</c:v>
                </c:pt>
                <c:pt idx="816">
                  <c:v>-4.7419353838709689E-2</c:v>
                </c:pt>
                <c:pt idx="817">
                  <c:v>-4.7258063516129017E-2</c:v>
                </c:pt>
                <c:pt idx="818">
                  <c:v>-4.7096773193548408E-2</c:v>
                </c:pt>
                <c:pt idx="819">
                  <c:v>-4.6935482870967736E-2</c:v>
                </c:pt>
                <c:pt idx="820">
                  <c:v>-4.6774192548387092E-2</c:v>
                </c:pt>
                <c:pt idx="821">
                  <c:v>-4.6612902225806462E-2</c:v>
                </c:pt>
                <c:pt idx="822">
                  <c:v>-4.645161190322581E-2</c:v>
                </c:pt>
                <c:pt idx="823">
                  <c:v>-4.6290321580645159E-2</c:v>
                </c:pt>
                <c:pt idx="824">
                  <c:v>-4.6129031258064515E-2</c:v>
                </c:pt>
                <c:pt idx="825">
                  <c:v>-4.5967740935483871E-2</c:v>
                </c:pt>
                <c:pt idx="826">
                  <c:v>-4.5806450612903241E-2</c:v>
                </c:pt>
                <c:pt idx="827">
                  <c:v>-4.5645160290322562E-2</c:v>
                </c:pt>
                <c:pt idx="828">
                  <c:v>-4.5483869967741938E-2</c:v>
                </c:pt>
                <c:pt idx="829">
                  <c:v>-4.5322579645161301E-2</c:v>
                </c:pt>
                <c:pt idx="830">
                  <c:v>-4.5161289322580664E-2</c:v>
                </c:pt>
                <c:pt idx="831">
                  <c:v>-4.4999998999999999E-2</c:v>
                </c:pt>
                <c:pt idx="832">
                  <c:v>-4.4838708677419362E-2</c:v>
                </c:pt>
                <c:pt idx="833">
                  <c:v>-4.4677418354838724E-2</c:v>
                </c:pt>
                <c:pt idx="834">
                  <c:v>-4.451612803225808E-2</c:v>
                </c:pt>
                <c:pt idx="835">
                  <c:v>-4.4354837709677422E-2</c:v>
                </c:pt>
                <c:pt idx="836">
                  <c:v>-4.4193547387096792E-2</c:v>
                </c:pt>
                <c:pt idx="837">
                  <c:v>-4.4032257064516141E-2</c:v>
                </c:pt>
                <c:pt idx="838">
                  <c:v>-4.387096674193549E-2</c:v>
                </c:pt>
                <c:pt idx="839">
                  <c:v>-4.3709676419354832E-2</c:v>
                </c:pt>
                <c:pt idx="840">
                  <c:v>-4.3548386096774173E-2</c:v>
                </c:pt>
                <c:pt idx="841">
                  <c:v>-4.338709577419355E-2</c:v>
                </c:pt>
                <c:pt idx="842">
                  <c:v>-4.3225805451612892E-2</c:v>
                </c:pt>
                <c:pt idx="843">
                  <c:v>-4.3064515129032269E-2</c:v>
                </c:pt>
                <c:pt idx="844">
                  <c:v>-4.2903224806451638E-2</c:v>
                </c:pt>
                <c:pt idx="845">
                  <c:v>-4.2741934483870973E-2</c:v>
                </c:pt>
                <c:pt idx="846">
                  <c:v>-4.2580644161290329E-2</c:v>
                </c:pt>
                <c:pt idx="847">
                  <c:v>-4.2419353838709692E-2</c:v>
                </c:pt>
                <c:pt idx="848">
                  <c:v>-4.225806351612902E-2</c:v>
                </c:pt>
                <c:pt idx="849">
                  <c:v>-4.209677319354841E-2</c:v>
                </c:pt>
                <c:pt idx="850">
                  <c:v>-4.1935482870967752E-2</c:v>
                </c:pt>
                <c:pt idx="851">
                  <c:v>-4.177419254838708E-2</c:v>
                </c:pt>
                <c:pt idx="852">
                  <c:v>-4.1612902225806471E-2</c:v>
                </c:pt>
                <c:pt idx="853">
                  <c:v>-4.145161190322582E-2</c:v>
                </c:pt>
                <c:pt idx="854">
                  <c:v>-4.1290321580645169E-2</c:v>
                </c:pt>
                <c:pt idx="855">
                  <c:v>-4.1129031258064511E-2</c:v>
                </c:pt>
                <c:pt idx="856">
                  <c:v>-4.096774093548388E-2</c:v>
                </c:pt>
                <c:pt idx="857">
                  <c:v>-4.0806450612903243E-2</c:v>
                </c:pt>
                <c:pt idx="858">
                  <c:v>-4.0645160290322571E-2</c:v>
                </c:pt>
                <c:pt idx="859">
                  <c:v>-4.0483869967741934E-2</c:v>
                </c:pt>
                <c:pt idx="860">
                  <c:v>-4.0322579645161304E-2</c:v>
                </c:pt>
                <c:pt idx="861">
                  <c:v>-4.0161289322580659E-2</c:v>
                </c:pt>
                <c:pt idx="862">
                  <c:v>-3.9999999000000001E-2</c:v>
                </c:pt>
                <c:pt idx="863">
                  <c:v>-4.0238094238095254E-2</c:v>
                </c:pt>
                <c:pt idx="864">
                  <c:v>-4.0476189476190479E-2</c:v>
                </c:pt>
                <c:pt idx="865">
                  <c:v>-4.0714284714285731E-2</c:v>
                </c:pt>
                <c:pt idx="866">
                  <c:v>-4.095237995238097E-2</c:v>
                </c:pt>
                <c:pt idx="867">
                  <c:v>-4.1190475190476195E-2</c:v>
                </c:pt>
                <c:pt idx="868">
                  <c:v>-4.1428570428571426E-2</c:v>
                </c:pt>
                <c:pt idx="869">
                  <c:v>-4.1666665666666672E-2</c:v>
                </c:pt>
                <c:pt idx="870">
                  <c:v>-4.1904760904761897E-2</c:v>
                </c:pt>
                <c:pt idx="871">
                  <c:v>-4.2142856142857135E-2</c:v>
                </c:pt>
                <c:pt idx="872">
                  <c:v>-4.2380951380952381E-2</c:v>
                </c:pt>
                <c:pt idx="873">
                  <c:v>-4.2619046619047612E-2</c:v>
                </c:pt>
                <c:pt idx="874">
                  <c:v>-4.2857141857142865E-2</c:v>
                </c:pt>
                <c:pt idx="875">
                  <c:v>-4.3095237095238111E-2</c:v>
                </c:pt>
                <c:pt idx="876">
                  <c:v>-4.3333332333333349E-2</c:v>
                </c:pt>
                <c:pt idx="877">
                  <c:v>-4.3571427571428567E-2</c:v>
                </c:pt>
                <c:pt idx="878">
                  <c:v>-4.3809522809523813E-2</c:v>
                </c:pt>
                <c:pt idx="879">
                  <c:v>-4.4047618047619065E-2</c:v>
                </c:pt>
                <c:pt idx="880">
                  <c:v>-4.4285713285714283E-2</c:v>
                </c:pt>
                <c:pt idx="881">
                  <c:v>-4.4523808523809508E-2</c:v>
                </c:pt>
                <c:pt idx="882">
                  <c:v>-4.4761903761904767E-2</c:v>
                </c:pt>
                <c:pt idx="883">
                  <c:v>-4.4999998999999999E-2</c:v>
                </c:pt>
                <c:pt idx="884">
                  <c:v>-4.5238094238095251E-2</c:v>
                </c:pt>
                <c:pt idx="885">
                  <c:v>-4.5476189476190476E-2</c:v>
                </c:pt>
                <c:pt idx="886">
                  <c:v>-4.5714284714285729E-2</c:v>
                </c:pt>
                <c:pt idx="887">
                  <c:v>-4.595237995238096E-2</c:v>
                </c:pt>
                <c:pt idx="888">
                  <c:v>-4.6190475190476185E-2</c:v>
                </c:pt>
                <c:pt idx="889">
                  <c:v>-4.6428570428571424E-2</c:v>
                </c:pt>
                <c:pt idx="890">
                  <c:v>-4.6666665666666669E-2</c:v>
                </c:pt>
                <c:pt idx="891">
                  <c:v>-4.6904760904761901E-2</c:v>
                </c:pt>
                <c:pt idx="892">
                  <c:v>-4.714285614285714E-2</c:v>
                </c:pt>
                <c:pt idx="893">
                  <c:v>-4.7380951380952385E-2</c:v>
                </c:pt>
                <c:pt idx="894">
                  <c:v>-4.7619046619047624E-2</c:v>
                </c:pt>
                <c:pt idx="895">
                  <c:v>-4.7857141857142876E-2</c:v>
                </c:pt>
                <c:pt idx="896">
                  <c:v>-4.8095237095238101E-2</c:v>
                </c:pt>
                <c:pt idx="897">
                  <c:v>-4.833333233333334E-2</c:v>
                </c:pt>
                <c:pt idx="898">
                  <c:v>-4.8571427571428571E-2</c:v>
                </c:pt>
                <c:pt idx="899">
                  <c:v>-4.8809522809523817E-2</c:v>
                </c:pt>
                <c:pt idx="900">
                  <c:v>-4.9047618047619063E-2</c:v>
                </c:pt>
                <c:pt idx="901">
                  <c:v>-4.9285713285714294E-2</c:v>
                </c:pt>
                <c:pt idx="902">
                  <c:v>-4.9523808523809519E-2</c:v>
                </c:pt>
                <c:pt idx="903">
                  <c:v>-4.9761903761904765E-2</c:v>
                </c:pt>
                <c:pt idx="904">
                  <c:v>-4.9999999000000003E-2</c:v>
                </c:pt>
                <c:pt idx="905">
                  <c:v>-5.0238094238095249E-2</c:v>
                </c:pt>
                <c:pt idx="906">
                  <c:v>-5.0476189476190467E-2</c:v>
                </c:pt>
                <c:pt idx="907">
                  <c:v>-5.0714284714285726E-2</c:v>
                </c:pt>
                <c:pt idx="908">
                  <c:v>-5.0952379952380972E-2</c:v>
                </c:pt>
                <c:pt idx="909">
                  <c:v>-5.119047519047619E-2</c:v>
                </c:pt>
                <c:pt idx="910">
                  <c:v>-5.1428570428571428E-2</c:v>
                </c:pt>
                <c:pt idx="911">
                  <c:v>-5.1666665666666674E-2</c:v>
                </c:pt>
                <c:pt idx="912">
                  <c:v>-5.1904760904761912E-2</c:v>
                </c:pt>
                <c:pt idx="913">
                  <c:v>-5.2142856142857137E-2</c:v>
                </c:pt>
                <c:pt idx="914">
                  <c:v>-5.2380951380952383E-2</c:v>
                </c:pt>
                <c:pt idx="915">
                  <c:v>-5.2619046619047614E-2</c:v>
                </c:pt>
                <c:pt idx="916">
                  <c:v>-5.2857141857142867E-2</c:v>
                </c:pt>
                <c:pt idx="917">
                  <c:v>-5.3095237095238106E-2</c:v>
                </c:pt>
                <c:pt idx="918">
                  <c:v>-5.3333332333333344E-2</c:v>
                </c:pt>
                <c:pt idx="919">
                  <c:v>-5.3571427571428562E-2</c:v>
                </c:pt>
                <c:pt idx="920">
                  <c:v>-5.3809522809523808E-2</c:v>
                </c:pt>
                <c:pt idx="921">
                  <c:v>-5.4047618047619046E-2</c:v>
                </c:pt>
                <c:pt idx="922">
                  <c:v>-5.4285713285714292E-2</c:v>
                </c:pt>
                <c:pt idx="923">
                  <c:v>-5.452380852380951E-2</c:v>
                </c:pt>
                <c:pt idx="924">
                  <c:v>-5.4761903761904769E-2</c:v>
                </c:pt>
                <c:pt idx="925">
                  <c:v>-5.4999998999999994E-2</c:v>
                </c:pt>
                <c:pt idx="926">
                  <c:v>-5.4479999000000008E-2</c:v>
                </c:pt>
                <c:pt idx="927">
                  <c:v>-5.3959998999999995E-2</c:v>
                </c:pt>
                <c:pt idx="928">
                  <c:v>-5.3439999000000009E-2</c:v>
                </c:pt>
                <c:pt idx="929">
                  <c:v>-5.2919999000000002E-2</c:v>
                </c:pt>
                <c:pt idx="930">
                  <c:v>-5.2399999000000017E-2</c:v>
                </c:pt>
                <c:pt idx="931">
                  <c:v>-5.1879998999999989E-2</c:v>
                </c:pt>
                <c:pt idx="932">
                  <c:v>-5.1359998999999996E-2</c:v>
                </c:pt>
                <c:pt idx="933">
                  <c:v>-5.0839999000000011E-2</c:v>
                </c:pt>
                <c:pt idx="934">
                  <c:v>-5.0319999000000004E-2</c:v>
                </c:pt>
                <c:pt idx="935">
                  <c:v>-4.9799999000000025E-2</c:v>
                </c:pt>
                <c:pt idx="936">
                  <c:v>-4.9279998999999991E-2</c:v>
                </c:pt>
                <c:pt idx="937">
                  <c:v>-4.8759998999999998E-2</c:v>
                </c:pt>
                <c:pt idx="938">
                  <c:v>-4.8239998999999992E-2</c:v>
                </c:pt>
                <c:pt idx="939">
                  <c:v>-4.7719999000000006E-2</c:v>
                </c:pt>
                <c:pt idx="940">
                  <c:v>-4.7199998999999992E-2</c:v>
                </c:pt>
                <c:pt idx="941">
                  <c:v>-4.6679998999999993E-2</c:v>
                </c:pt>
                <c:pt idx="942">
                  <c:v>-4.6159999E-2</c:v>
                </c:pt>
                <c:pt idx="943">
                  <c:v>-4.5639999000000001E-2</c:v>
                </c:pt>
                <c:pt idx="944">
                  <c:v>-4.5119999000000008E-2</c:v>
                </c:pt>
                <c:pt idx="945">
                  <c:v>-4.4599998999999994E-2</c:v>
                </c:pt>
                <c:pt idx="946">
                  <c:v>-4.4079999000000009E-2</c:v>
                </c:pt>
                <c:pt idx="947">
                  <c:v>-4.3559999000000002E-2</c:v>
                </c:pt>
                <c:pt idx="948">
                  <c:v>-4.3039999000000002E-2</c:v>
                </c:pt>
                <c:pt idx="949">
                  <c:v>-4.2519999000000003E-2</c:v>
                </c:pt>
                <c:pt idx="950">
                  <c:v>-4.1999998999999996E-2</c:v>
                </c:pt>
                <c:pt idx="951">
                  <c:v>-4.2405404405405404E-2</c:v>
                </c:pt>
                <c:pt idx="952">
                  <c:v>-4.281080981081082E-2</c:v>
                </c:pt>
                <c:pt idx="953">
                  <c:v>-4.3216215216216235E-2</c:v>
                </c:pt>
                <c:pt idx="954">
                  <c:v>-4.3621620621621629E-2</c:v>
                </c:pt>
                <c:pt idx="955">
                  <c:v>-4.402702602702703E-2</c:v>
                </c:pt>
                <c:pt idx="956">
                  <c:v>-4.4432431432432452E-2</c:v>
                </c:pt>
                <c:pt idx="957">
                  <c:v>-4.4837836837837861E-2</c:v>
                </c:pt>
                <c:pt idx="958">
                  <c:v>-4.5243242243243262E-2</c:v>
                </c:pt>
                <c:pt idx="959">
                  <c:v>-4.5648647648648663E-2</c:v>
                </c:pt>
                <c:pt idx="960">
                  <c:v>-4.605405305405405E-2</c:v>
                </c:pt>
                <c:pt idx="961">
                  <c:v>-4.6459458459459445E-2</c:v>
                </c:pt>
                <c:pt idx="962">
                  <c:v>-4.6864863864864867E-2</c:v>
                </c:pt>
                <c:pt idx="963">
                  <c:v>-4.7270269270270268E-2</c:v>
                </c:pt>
                <c:pt idx="964">
                  <c:v>-4.7675674675675676E-2</c:v>
                </c:pt>
                <c:pt idx="965">
                  <c:v>-4.8081080081081085E-2</c:v>
                </c:pt>
                <c:pt idx="966">
                  <c:v>-4.8486485486486493E-2</c:v>
                </c:pt>
                <c:pt idx="967">
                  <c:v>-4.8891890891891901E-2</c:v>
                </c:pt>
                <c:pt idx="968">
                  <c:v>-4.9297296297297309E-2</c:v>
                </c:pt>
                <c:pt idx="969">
                  <c:v>-4.9702701702702717E-2</c:v>
                </c:pt>
                <c:pt idx="970">
                  <c:v>-5.0108107108108112E-2</c:v>
                </c:pt>
                <c:pt idx="971">
                  <c:v>-5.051351251351352E-2</c:v>
                </c:pt>
                <c:pt idx="972">
                  <c:v>-5.0918917918918935E-2</c:v>
                </c:pt>
                <c:pt idx="973">
                  <c:v>-5.1324323324324322E-2</c:v>
                </c:pt>
                <c:pt idx="974">
                  <c:v>-5.1729728729729717E-2</c:v>
                </c:pt>
                <c:pt idx="975">
                  <c:v>-5.2135134135135146E-2</c:v>
                </c:pt>
                <c:pt idx="976">
                  <c:v>-5.2540539540540547E-2</c:v>
                </c:pt>
                <c:pt idx="977">
                  <c:v>-5.2945944945945962E-2</c:v>
                </c:pt>
                <c:pt idx="978">
                  <c:v>-5.3351350351351357E-2</c:v>
                </c:pt>
                <c:pt idx="979">
                  <c:v>-5.3756755756756758E-2</c:v>
                </c:pt>
                <c:pt idx="980">
                  <c:v>-5.4162161162162166E-2</c:v>
                </c:pt>
                <c:pt idx="981">
                  <c:v>-5.4567566567567567E-2</c:v>
                </c:pt>
                <c:pt idx="982">
                  <c:v>-5.4972971972972989E-2</c:v>
                </c:pt>
                <c:pt idx="983">
                  <c:v>-5.5378377378378384E-2</c:v>
                </c:pt>
                <c:pt idx="984">
                  <c:v>-5.5783782783783792E-2</c:v>
                </c:pt>
                <c:pt idx="985">
                  <c:v>-5.6189188189189172E-2</c:v>
                </c:pt>
                <c:pt idx="986">
                  <c:v>-5.6594593594594587E-2</c:v>
                </c:pt>
                <c:pt idx="987">
                  <c:v>-5.6999998999999996E-2</c:v>
                </c:pt>
                <c:pt idx="988">
                  <c:v>-5.6571427571428572E-2</c:v>
                </c:pt>
                <c:pt idx="989">
                  <c:v>-5.6142856142857141E-2</c:v>
                </c:pt>
                <c:pt idx="990">
                  <c:v>-5.5714284714285731E-2</c:v>
                </c:pt>
                <c:pt idx="991">
                  <c:v>-5.5285713285714279E-2</c:v>
                </c:pt>
                <c:pt idx="992">
                  <c:v>-5.4857141857142876E-2</c:v>
                </c:pt>
                <c:pt idx="993">
                  <c:v>-5.4428570428571431E-2</c:v>
                </c:pt>
                <c:pt idx="994">
                  <c:v>-5.3999999000000007E-2</c:v>
                </c:pt>
                <c:pt idx="995">
                  <c:v>-5.3571427571428583E-2</c:v>
                </c:pt>
                <c:pt idx="996">
                  <c:v>-5.3142856142857124E-2</c:v>
                </c:pt>
                <c:pt idx="997">
                  <c:v>-5.2714284714285728E-2</c:v>
                </c:pt>
                <c:pt idx="998">
                  <c:v>-5.2285713285714283E-2</c:v>
                </c:pt>
                <c:pt idx="999">
                  <c:v>-5.1857141857142873E-2</c:v>
                </c:pt>
                <c:pt idx="1000">
                  <c:v>-5.1428570428571428E-2</c:v>
                </c:pt>
                <c:pt idx="1001">
                  <c:v>-5.0999999000000011E-2</c:v>
                </c:pt>
                <c:pt idx="1002">
                  <c:v>-5.0571427571428573E-2</c:v>
                </c:pt>
                <c:pt idx="1003">
                  <c:v>-5.0142856142857135E-2</c:v>
                </c:pt>
                <c:pt idx="1004">
                  <c:v>-4.9714284714285725E-2</c:v>
                </c:pt>
                <c:pt idx="1005">
                  <c:v>-4.9285713285714294E-2</c:v>
                </c:pt>
                <c:pt idx="1006">
                  <c:v>-4.885714185714287E-2</c:v>
                </c:pt>
                <c:pt idx="1007">
                  <c:v>-4.8428570428571426E-2</c:v>
                </c:pt>
                <c:pt idx="1008">
                  <c:v>-4.7999999000000002E-2</c:v>
                </c:pt>
                <c:pt idx="1009">
                  <c:v>-4.7571427571428571E-2</c:v>
                </c:pt>
                <c:pt idx="1010">
                  <c:v>-4.714285614285714E-2</c:v>
                </c:pt>
                <c:pt idx="1011">
                  <c:v>-4.671428471428573E-2</c:v>
                </c:pt>
                <c:pt idx="1012">
                  <c:v>-4.6285713285714285E-2</c:v>
                </c:pt>
                <c:pt idx="1013">
                  <c:v>-4.5857141857142875E-2</c:v>
                </c:pt>
                <c:pt idx="1014">
                  <c:v>-4.542857042857143E-2</c:v>
                </c:pt>
                <c:pt idx="1015">
                  <c:v>-4.499999900000002E-2</c:v>
                </c:pt>
                <c:pt idx="1016">
                  <c:v>-4.4571427571428575E-2</c:v>
                </c:pt>
                <c:pt idx="1017">
                  <c:v>-4.4142856142857137E-2</c:v>
                </c:pt>
                <c:pt idx="1018">
                  <c:v>-4.371428471428572E-2</c:v>
                </c:pt>
                <c:pt idx="1019">
                  <c:v>-4.3285713285714282E-2</c:v>
                </c:pt>
                <c:pt idx="1020">
                  <c:v>-4.2857141857142865E-2</c:v>
                </c:pt>
                <c:pt idx="1021">
                  <c:v>-4.2428570428571434E-2</c:v>
                </c:pt>
                <c:pt idx="1022">
                  <c:v>-4.1999998999999996E-2</c:v>
                </c:pt>
                <c:pt idx="1023">
                  <c:v>-4.1571427571428565E-2</c:v>
                </c:pt>
                <c:pt idx="1024">
                  <c:v>-4.1142856142857141E-2</c:v>
                </c:pt>
                <c:pt idx="1025">
                  <c:v>-4.0714284714285731E-2</c:v>
                </c:pt>
                <c:pt idx="1026">
                  <c:v>-4.0285713285714286E-2</c:v>
                </c:pt>
                <c:pt idx="1027">
                  <c:v>-3.9857141857142862E-2</c:v>
                </c:pt>
                <c:pt idx="1028">
                  <c:v>-3.9428570428571431E-2</c:v>
                </c:pt>
                <c:pt idx="1029">
                  <c:v>-3.8999999E-2</c:v>
                </c:pt>
                <c:pt idx="1030">
                  <c:v>-3.8571427571428583E-2</c:v>
                </c:pt>
                <c:pt idx="1031">
                  <c:v>-3.8142856142857139E-2</c:v>
                </c:pt>
                <c:pt idx="1032">
                  <c:v>-3.7714284714285715E-2</c:v>
                </c:pt>
                <c:pt idx="1033">
                  <c:v>-3.7285713285714304E-2</c:v>
                </c:pt>
                <c:pt idx="1034">
                  <c:v>-3.6857141857142867E-2</c:v>
                </c:pt>
                <c:pt idx="1035">
                  <c:v>-3.6428570428571436E-2</c:v>
                </c:pt>
                <c:pt idx="1036">
                  <c:v>-3.5999999000000005E-2</c:v>
                </c:pt>
                <c:pt idx="1037">
                  <c:v>-3.5571427571428581E-2</c:v>
                </c:pt>
                <c:pt idx="1038">
                  <c:v>-3.5142856142857143E-2</c:v>
                </c:pt>
                <c:pt idx="1039">
                  <c:v>-3.4714284714285719E-2</c:v>
                </c:pt>
                <c:pt idx="1040">
                  <c:v>-3.4285713285714295E-2</c:v>
                </c:pt>
                <c:pt idx="1041">
                  <c:v>-3.3857141857142857E-2</c:v>
                </c:pt>
                <c:pt idx="1042">
                  <c:v>-3.342857042857144E-2</c:v>
                </c:pt>
                <c:pt idx="1043">
                  <c:v>-3.2999999000000002E-2</c:v>
                </c:pt>
                <c:pt idx="1044">
                  <c:v>-3.2571427571428578E-2</c:v>
                </c:pt>
                <c:pt idx="1045">
                  <c:v>-3.2142856142857147E-2</c:v>
                </c:pt>
                <c:pt idx="1046">
                  <c:v>-3.1714284714285716E-2</c:v>
                </c:pt>
                <c:pt idx="1047">
                  <c:v>-3.1285713285714292E-2</c:v>
                </c:pt>
                <c:pt idx="1048">
                  <c:v>-3.0857141857142865E-2</c:v>
                </c:pt>
                <c:pt idx="1049">
                  <c:v>-3.0428570428571441E-2</c:v>
                </c:pt>
                <c:pt idx="1050">
                  <c:v>-2.9999999000000006E-2</c:v>
                </c:pt>
                <c:pt idx="1051">
                  <c:v>-2.9559999E-2</c:v>
                </c:pt>
                <c:pt idx="1052">
                  <c:v>-2.9119999000000001E-2</c:v>
                </c:pt>
                <c:pt idx="1053">
                  <c:v>-2.8679999000000005E-2</c:v>
                </c:pt>
                <c:pt idx="1054">
                  <c:v>-2.8239999000000002E-2</c:v>
                </c:pt>
                <c:pt idx="1055">
                  <c:v>-2.7799999000000002E-2</c:v>
                </c:pt>
                <c:pt idx="1056">
                  <c:v>-2.7359999000000006E-2</c:v>
                </c:pt>
                <c:pt idx="1057">
                  <c:v>-2.6919999000000003E-2</c:v>
                </c:pt>
                <c:pt idx="1058">
                  <c:v>-2.6479999000000011E-2</c:v>
                </c:pt>
                <c:pt idx="1059">
                  <c:v>-2.6039999000000005E-2</c:v>
                </c:pt>
                <c:pt idx="1060">
                  <c:v>-2.5599999000000002E-2</c:v>
                </c:pt>
                <c:pt idx="1061">
                  <c:v>-2.5159998999999999E-2</c:v>
                </c:pt>
                <c:pt idx="1062">
                  <c:v>-2.4719999000000003E-2</c:v>
                </c:pt>
                <c:pt idx="1063">
                  <c:v>-2.4279999000000003E-2</c:v>
                </c:pt>
                <c:pt idx="1064">
                  <c:v>-2.3839999000000004E-2</c:v>
                </c:pt>
                <c:pt idx="1065">
                  <c:v>-2.3399998999999998E-2</c:v>
                </c:pt>
                <c:pt idx="1066">
                  <c:v>-2.2959999000000002E-2</c:v>
                </c:pt>
                <c:pt idx="1067">
                  <c:v>-2.2519999000000002E-2</c:v>
                </c:pt>
                <c:pt idx="1068">
                  <c:v>-2.2079999000000006E-2</c:v>
                </c:pt>
                <c:pt idx="1069">
                  <c:v>-2.163999900000001E-2</c:v>
                </c:pt>
                <c:pt idx="1070">
                  <c:v>-2.1199999000000001E-2</c:v>
                </c:pt>
                <c:pt idx="1071">
                  <c:v>-2.0759999000000001E-2</c:v>
                </c:pt>
                <c:pt idx="1072">
                  <c:v>-2.0319998999999998E-2</c:v>
                </c:pt>
                <c:pt idx="1073">
                  <c:v>-1.9879999000000002E-2</c:v>
                </c:pt>
                <c:pt idx="1074">
                  <c:v>-1.9439998999999999E-2</c:v>
                </c:pt>
                <c:pt idx="1075">
                  <c:v>-1.8999999E-2</c:v>
                </c:pt>
                <c:pt idx="1076">
                  <c:v>-1.8559999000000001E-2</c:v>
                </c:pt>
                <c:pt idx="1077">
                  <c:v>-1.8119999000000001E-2</c:v>
                </c:pt>
                <c:pt idx="1078">
                  <c:v>-1.7679998999999998E-2</c:v>
                </c:pt>
                <c:pt idx="1079">
                  <c:v>-1.7239999000000002E-2</c:v>
                </c:pt>
                <c:pt idx="1080">
                  <c:v>-1.6799998999999999E-2</c:v>
                </c:pt>
                <c:pt idx="1081">
                  <c:v>-1.6359999E-2</c:v>
                </c:pt>
                <c:pt idx="1082">
                  <c:v>-1.5919999000000001E-2</c:v>
                </c:pt>
                <c:pt idx="1083">
                  <c:v>-1.5479998999999998E-2</c:v>
                </c:pt>
                <c:pt idx="1084">
                  <c:v>-1.5039998999999998E-2</c:v>
                </c:pt>
                <c:pt idx="1085">
                  <c:v>-1.4599998999999995E-2</c:v>
                </c:pt>
                <c:pt idx="1086">
                  <c:v>-1.4159998999999998E-2</c:v>
                </c:pt>
                <c:pt idx="1087">
                  <c:v>-1.3719999E-2</c:v>
                </c:pt>
                <c:pt idx="1088">
                  <c:v>-1.3279998999999999E-2</c:v>
                </c:pt>
                <c:pt idx="1089">
                  <c:v>-1.2839999E-2</c:v>
                </c:pt>
                <c:pt idx="1090">
                  <c:v>-1.2399998999999998E-2</c:v>
                </c:pt>
                <c:pt idx="1091">
                  <c:v>-1.1959998999999997E-2</c:v>
                </c:pt>
                <c:pt idx="1092">
                  <c:v>-1.1519999E-2</c:v>
                </c:pt>
                <c:pt idx="1093">
                  <c:v>-1.1079999E-2</c:v>
                </c:pt>
                <c:pt idx="1094">
                  <c:v>-1.0639998999999999E-2</c:v>
                </c:pt>
                <c:pt idx="1095">
                  <c:v>-1.0199998999999998E-2</c:v>
                </c:pt>
                <c:pt idx="1096">
                  <c:v>-9.7599990000000036E-3</c:v>
                </c:pt>
                <c:pt idx="1097">
                  <c:v>-9.3199990000000024E-3</c:v>
                </c:pt>
                <c:pt idx="1098">
                  <c:v>-8.8799990000000047E-3</c:v>
                </c:pt>
                <c:pt idx="1099">
                  <c:v>-8.4399990000000018E-3</c:v>
                </c:pt>
                <c:pt idx="1100">
                  <c:v>-7.9999990000000024E-3</c:v>
                </c:pt>
                <c:pt idx="1101">
                  <c:v>-8.3548377096774231E-3</c:v>
                </c:pt>
                <c:pt idx="1102">
                  <c:v>-8.7096764193548403E-3</c:v>
                </c:pt>
                <c:pt idx="1103">
                  <c:v>-9.064515129032261E-3</c:v>
                </c:pt>
                <c:pt idx="1104">
                  <c:v>-9.4193538387096817E-3</c:v>
                </c:pt>
                <c:pt idx="1105">
                  <c:v>-9.7741925483871006E-3</c:v>
                </c:pt>
                <c:pt idx="1106">
                  <c:v>-1.012903125806452E-2</c:v>
                </c:pt>
                <c:pt idx="1107">
                  <c:v>-1.0483869967741938E-2</c:v>
                </c:pt>
                <c:pt idx="1108">
                  <c:v>-1.0838708677419359E-2</c:v>
                </c:pt>
                <c:pt idx="1109">
                  <c:v>-1.1193547387096775E-2</c:v>
                </c:pt>
                <c:pt idx="1110">
                  <c:v>-1.1548386096774195E-2</c:v>
                </c:pt>
                <c:pt idx="1111">
                  <c:v>-1.1903224806451614E-2</c:v>
                </c:pt>
                <c:pt idx="1112">
                  <c:v>-1.2258063516129028E-2</c:v>
                </c:pt>
                <c:pt idx="1113">
                  <c:v>-1.2612902225806452E-2</c:v>
                </c:pt>
                <c:pt idx="1114">
                  <c:v>-1.2967740935483871E-2</c:v>
                </c:pt>
                <c:pt idx="1115">
                  <c:v>-1.3322579645161299E-2</c:v>
                </c:pt>
                <c:pt idx="1116">
                  <c:v>-1.3677418354838712E-2</c:v>
                </c:pt>
                <c:pt idx="1117">
                  <c:v>-1.4032257064516131E-2</c:v>
                </c:pt>
                <c:pt idx="1118">
                  <c:v>-1.4387095774193547E-2</c:v>
                </c:pt>
                <c:pt idx="1119">
                  <c:v>-1.4741934483870968E-2</c:v>
                </c:pt>
                <c:pt idx="1120">
                  <c:v>-1.5096773193548392E-2</c:v>
                </c:pt>
                <c:pt idx="1121">
                  <c:v>-1.5451611903225804E-2</c:v>
                </c:pt>
                <c:pt idx="1122">
                  <c:v>-1.5806450612903231E-2</c:v>
                </c:pt>
                <c:pt idx="1123">
                  <c:v>-1.6161289322580652E-2</c:v>
                </c:pt>
                <c:pt idx="1124">
                  <c:v>-1.6516128032258066E-2</c:v>
                </c:pt>
                <c:pt idx="1125">
                  <c:v>-1.687096674193549E-2</c:v>
                </c:pt>
                <c:pt idx="1126">
                  <c:v>-1.7225805451612911E-2</c:v>
                </c:pt>
                <c:pt idx="1127">
                  <c:v>-1.7580644161290324E-2</c:v>
                </c:pt>
                <c:pt idx="1128">
                  <c:v>-1.7935482870967741E-2</c:v>
                </c:pt>
                <c:pt idx="1129">
                  <c:v>-1.8290321580645162E-2</c:v>
                </c:pt>
                <c:pt idx="1130">
                  <c:v>-1.8645160290322583E-2</c:v>
                </c:pt>
                <c:pt idx="1131">
                  <c:v>-1.8999999E-2</c:v>
                </c:pt>
                <c:pt idx="1132">
                  <c:v>-1.9354837709677424E-2</c:v>
                </c:pt>
                <c:pt idx="1133">
                  <c:v>-1.9709676419354841E-2</c:v>
                </c:pt>
                <c:pt idx="1134">
                  <c:v>-2.0064515129032255E-2</c:v>
                </c:pt>
                <c:pt idx="1135">
                  <c:v>-2.0419353838709683E-2</c:v>
                </c:pt>
                <c:pt idx="1136">
                  <c:v>-2.07741925483871E-2</c:v>
                </c:pt>
                <c:pt idx="1137">
                  <c:v>-2.1129031258064521E-2</c:v>
                </c:pt>
                <c:pt idx="1138">
                  <c:v>-2.1483869967741945E-2</c:v>
                </c:pt>
                <c:pt idx="1139">
                  <c:v>-2.1838708677419365E-2</c:v>
                </c:pt>
                <c:pt idx="1140">
                  <c:v>-2.2193547387096783E-2</c:v>
                </c:pt>
                <c:pt idx="1141">
                  <c:v>-2.2548386096774196E-2</c:v>
                </c:pt>
                <c:pt idx="1142">
                  <c:v>-2.2903224806451614E-2</c:v>
                </c:pt>
                <c:pt idx="1143">
                  <c:v>-2.3258063516129041E-2</c:v>
                </c:pt>
                <c:pt idx="1144">
                  <c:v>-2.3612902225806455E-2</c:v>
                </c:pt>
                <c:pt idx="1145">
                  <c:v>-2.3967740935483869E-2</c:v>
                </c:pt>
                <c:pt idx="1146">
                  <c:v>-2.4322579645161286E-2</c:v>
                </c:pt>
                <c:pt idx="1147">
                  <c:v>-2.467741835483871E-2</c:v>
                </c:pt>
                <c:pt idx="1148">
                  <c:v>-2.5032257064516141E-2</c:v>
                </c:pt>
                <c:pt idx="1149">
                  <c:v>-2.5387095774193555E-2</c:v>
                </c:pt>
                <c:pt idx="1150">
                  <c:v>-2.5741934483870983E-2</c:v>
                </c:pt>
                <c:pt idx="1151">
                  <c:v>-2.6096773193548389E-2</c:v>
                </c:pt>
                <c:pt idx="1152">
                  <c:v>-2.6451611903225813E-2</c:v>
                </c:pt>
                <c:pt idx="1153">
                  <c:v>-2.6806450612903234E-2</c:v>
                </c:pt>
                <c:pt idx="1154">
                  <c:v>-2.7161289322580648E-2</c:v>
                </c:pt>
                <c:pt idx="1155">
                  <c:v>-2.7516128032258065E-2</c:v>
                </c:pt>
                <c:pt idx="1156">
                  <c:v>-2.7870966741935489E-2</c:v>
                </c:pt>
                <c:pt idx="1157">
                  <c:v>-2.822580545161291E-2</c:v>
                </c:pt>
                <c:pt idx="1158">
                  <c:v>-2.8580644161290327E-2</c:v>
                </c:pt>
                <c:pt idx="1159">
                  <c:v>-2.8935482870967748E-2</c:v>
                </c:pt>
                <c:pt idx="1160">
                  <c:v>-2.9290321580645168E-2</c:v>
                </c:pt>
                <c:pt idx="1161">
                  <c:v>-2.9645160290322586E-2</c:v>
                </c:pt>
                <c:pt idx="1162">
                  <c:v>-2.9999999000000006E-2</c:v>
                </c:pt>
                <c:pt idx="1163">
                  <c:v>-2.9657893736842106E-2</c:v>
                </c:pt>
                <c:pt idx="1164">
                  <c:v>-2.9315788473684212E-2</c:v>
                </c:pt>
                <c:pt idx="1165">
                  <c:v>-2.8973683210526322E-2</c:v>
                </c:pt>
                <c:pt idx="1166">
                  <c:v>-2.8631577947368425E-2</c:v>
                </c:pt>
                <c:pt idx="1167">
                  <c:v>-2.8289472684210542E-2</c:v>
                </c:pt>
                <c:pt idx="1168">
                  <c:v>-2.7947367421052645E-2</c:v>
                </c:pt>
                <c:pt idx="1169">
                  <c:v>-2.7605262157894751E-2</c:v>
                </c:pt>
                <c:pt idx="1170">
                  <c:v>-2.7263156894736844E-2</c:v>
                </c:pt>
                <c:pt idx="1171">
                  <c:v>-2.6921051631578947E-2</c:v>
                </c:pt>
                <c:pt idx="1172">
                  <c:v>-2.6578946368421057E-2</c:v>
                </c:pt>
                <c:pt idx="1173">
                  <c:v>-2.6236841105263174E-2</c:v>
                </c:pt>
                <c:pt idx="1174">
                  <c:v>-2.589473584210527E-2</c:v>
                </c:pt>
                <c:pt idx="1175">
                  <c:v>-2.5552630578947372E-2</c:v>
                </c:pt>
                <c:pt idx="1176">
                  <c:v>-2.5210525315789475E-2</c:v>
                </c:pt>
                <c:pt idx="1177">
                  <c:v>-2.4868420052631575E-2</c:v>
                </c:pt>
                <c:pt idx="1178">
                  <c:v>-2.4526314789473695E-2</c:v>
                </c:pt>
                <c:pt idx="1179">
                  <c:v>-2.4184209526315795E-2</c:v>
                </c:pt>
                <c:pt idx="1180">
                  <c:v>-2.3842104263157894E-2</c:v>
                </c:pt>
                <c:pt idx="1181">
                  <c:v>-2.3499999000000004E-2</c:v>
                </c:pt>
                <c:pt idx="1182">
                  <c:v>-2.3157893736842107E-2</c:v>
                </c:pt>
                <c:pt idx="1183">
                  <c:v>-2.281578847368422E-2</c:v>
                </c:pt>
                <c:pt idx="1184">
                  <c:v>-2.247368321052633E-2</c:v>
                </c:pt>
                <c:pt idx="1185">
                  <c:v>-2.213157794736843E-2</c:v>
                </c:pt>
                <c:pt idx="1186">
                  <c:v>-2.1789472684210536E-2</c:v>
                </c:pt>
                <c:pt idx="1187">
                  <c:v>-2.1447367421052646E-2</c:v>
                </c:pt>
                <c:pt idx="1188">
                  <c:v>-2.1105262157894742E-2</c:v>
                </c:pt>
                <c:pt idx="1189">
                  <c:v>-2.0763156894736838E-2</c:v>
                </c:pt>
                <c:pt idx="1190">
                  <c:v>-2.0421051631578944E-2</c:v>
                </c:pt>
                <c:pt idx="1191">
                  <c:v>-2.0078946368421058E-2</c:v>
                </c:pt>
                <c:pt idx="1192">
                  <c:v>-1.9736841105263161E-2</c:v>
                </c:pt>
                <c:pt idx="1193">
                  <c:v>-1.9394735842105267E-2</c:v>
                </c:pt>
                <c:pt idx="1194">
                  <c:v>-1.905263057894737E-2</c:v>
                </c:pt>
                <c:pt idx="1195">
                  <c:v>-1.871052531578948E-2</c:v>
                </c:pt>
                <c:pt idx="1196">
                  <c:v>-1.8368420052631583E-2</c:v>
                </c:pt>
                <c:pt idx="1197">
                  <c:v>-1.8026314789473686E-2</c:v>
                </c:pt>
                <c:pt idx="1198">
                  <c:v>-1.7684209526315789E-2</c:v>
                </c:pt>
                <c:pt idx="1199">
                  <c:v>-1.7342104263157899E-2</c:v>
                </c:pt>
                <c:pt idx="1200">
                  <c:v>-1.6999999000000002E-2</c:v>
                </c:pt>
                <c:pt idx="1201">
                  <c:v>-1.672580545161291E-2</c:v>
                </c:pt>
                <c:pt idx="1202">
                  <c:v>-1.6451611903225808E-2</c:v>
                </c:pt>
                <c:pt idx="1203">
                  <c:v>-1.6177418354838709E-2</c:v>
                </c:pt>
                <c:pt idx="1204">
                  <c:v>-1.5903224806451618E-2</c:v>
                </c:pt>
                <c:pt idx="1205">
                  <c:v>-1.5629031258064519E-2</c:v>
                </c:pt>
                <c:pt idx="1206">
                  <c:v>-1.5354837709677422E-2</c:v>
                </c:pt>
                <c:pt idx="1207">
                  <c:v>-1.5080644161290324E-2</c:v>
                </c:pt>
                <c:pt idx="1208">
                  <c:v>-1.4806450612903227E-2</c:v>
                </c:pt>
                <c:pt idx="1209">
                  <c:v>-1.4532257064516132E-2</c:v>
                </c:pt>
                <c:pt idx="1210">
                  <c:v>-1.4258063516129032E-2</c:v>
                </c:pt>
                <c:pt idx="1211">
                  <c:v>-1.3983869967741942E-2</c:v>
                </c:pt>
                <c:pt idx="1212">
                  <c:v>-1.3709676419354841E-2</c:v>
                </c:pt>
                <c:pt idx="1213">
                  <c:v>-1.3435482870967743E-2</c:v>
                </c:pt>
                <c:pt idx="1214">
                  <c:v>-1.3161289322580646E-2</c:v>
                </c:pt>
                <c:pt idx="1215">
                  <c:v>-1.2887095774193547E-2</c:v>
                </c:pt>
                <c:pt idx="1216">
                  <c:v>-1.2612902225806452E-2</c:v>
                </c:pt>
                <c:pt idx="1217">
                  <c:v>-1.2338708677419359E-2</c:v>
                </c:pt>
                <c:pt idx="1218">
                  <c:v>-1.2064515129032262E-2</c:v>
                </c:pt>
                <c:pt idx="1219">
                  <c:v>-1.1790321580645163E-2</c:v>
                </c:pt>
                <c:pt idx="1220">
                  <c:v>-1.1516128032258068E-2</c:v>
                </c:pt>
                <c:pt idx="1221">
                  <c:v>-1.124193448387097E-2</c:v>
                </c:pt>
                <c:pt idx="1222">
                  <c:v>-1.0967740935483871E-2</c:v>
                </c:pt>
                <c:pt idx="1223">
                  <c:v>-1.0693547387096778E-2</c:v>
                </c:pt>
                <c:pt idx="1224">
                  <c:v>-1.0419353838709676E-2</c:v>
                </c:pt>
                <c:pt idx="1225">
                  <c:v>-1.0145160290322582E-2</c:v>
                </c:pt>
                <c:pt idx="1226">
                  <c:v>-9.8709667419354854E-3</c:v>
                </c:pt>
                <c:pt idx="1227">
                  <c:v>-9.5967731935483868E-3</c:v>
                </c:pt>
                <c:pt idx="1228">
                  <c:v>-9.3225796451612934E-3</c:v>
                </c:pt>
                <c:pt idx="1229">
                  <c:v>-9.0483860967741948E-3</c:v>
                </c:pt>
                <c:pt idx="1230">
                  <c:v>-8.774192548387098E-3</c:v>
                </c:pt>
                <c:pt idx="1231">
                  <c:v>-8.4999990000000046E-3</c:v>
                </c:pt>
                <c:pt idx="1232">
                  <c:v>-8.2258054516129026E-3</c:v>
                </c:pt>
                <c:pt idx="1233">
                  <c:v>-7.9516119032258074E-3</c:v>
                </c:pt>
                <c:pt idx="1234">
                  <c:v>-7.6774183548387106E-3</c:v>
                </c:pt>
                <c:pt idx="1235">
                  <c:v>-7.4032248064516137E-3</c:v>
                </c:pt>
                <c:pt idx="1236">
                  <c:v>-7.1290312580645152E-3</c:v>
                </c:pt>
                <c:pt idx="1237">
                  <c:v>-6.8548377096774183E-3</c:v>
                </c:pt>
                <c:pt idx="1238">
                  <c:v>-6.5806441612903249E-3</c:v>
                </c:pt>
                <c:pt idx="1239">
                  <c:v>-6.3064506129032272E-3</c:v>
                </c:pt>
                <c:pt idx="1240">
                  <c:v>-6.0322570645161304E-3</c:v>
                </c:pt>
                <c:pt idx="1241">
                  <c:v>-5.7580635161290335E-3</c:v>
                </c:pt>
                <c:pt idx="1242">
                  <c:v>-5.4838699677419358E-3</c:v>
                </c:pt>
                <c:pt idx="1243">
                  <c:v>-5.2096764193548407E-3</c:v>
                </c:pt>
                <c:pt idx="1244">
                  <c:v>-4.9354828709677421E-3</c:v>
                </c:pt>
                <c:pt idx="1245">
                  <c:v>-4.6612893225806452E-3</c:v>
                </c:pt>
                <c:pt idx="1246">
                  <c:v>-4.3870957741935484E-3</c:v>
                </c:pt>
                <c:pt idx="1247">
                  <c:v>-4.1129022258064507E-3</c:v>
                </c:pt>
                <c:pt idx="1248">
                  <c:v>-3.8387086774193543E-3</c:v>
                </c:pt>
                <c:pt idx="1249">
                  <c:v>-3.5645151290322578E-3</c:v>
                </c:pt>
                <c:pt idx="1250">
                  <c:v>-3.2903215806451623E-3</c:v>
                </c:pt>
                <c:pt idx="1251">
                  <c:v>-3.0161280322580633E-3</c:v>
                </c:pt>
                <c:pt idx="1252">
                  <c:v>-2.7419344838709677E-3</c:v>
                </c:pt>
                <c:pt idx="1253">
                  <c:v>-2.4677409354838709E-3</c:v>
                </c:pt>
                <c:pt idx="1254">
                  <c:v>-2.1935473870967736E-3</c:v>
                </c:pt>
                <c:pt idx="1255">
                  <c:v>-1.9193538387096767E-3</c:v>
                </c:pt>
                <c:pt idx="1256">
                  <c:v>-1.6451602903225801E-3</c:v>
                </c:pt>
                <c:pt idx="1257">
                  <c:v>-1.3709667419354824E-3</c:v>
                </c:pt>
                <c:pt idx="1258">
                  <c:v>-1.0967731935483862E-3</c:v>
                </c:pt>
                <c:pt idx="1259">
                  <c:v>-8.225796451612901E-4</c:v>
                </c:pt>
                <c:pt idx="1260">
                  <c:v>-5.4838609677419173E-4</c:v>
                </c:pt>
                <c:pt idx="1261">
                  <c:v>-2.7419254838709559E-4</c:v>
                </c:pt>
                <c:pt idx="1262">
                  <c:v>1.0000000000000007E-9</c:v>
                </c:pt>
                <c:pt idx="1263">
                  <c:v>-7.9999900000000024E-4</c:v>
                </c:pt>
                <c:pt idx="1264">
                  <c:v>-1.599999E-3</c:v>
                </c:pt>
                <c:pt idx="1265">
                  <c:v>-2.3999989999999999E-3</c:v>
                </c:pt>
                <c:pt idx="1266">
                  <c:v>-3.1999990000000007E-3</c:v>
                </c:pt>
                <c:pt idx="1267">
                  <c:v>-3.9999990000000006E-3</c:v>
                </c:pt>
                <c:pt idx="1268">
                  <c:v>-4.799999000000001E-3</c:v>
                </c:pt>
                <c:pt idx="1269">
                  <c:v>-5.5999990000000022E-3</c:v>
                </c:pt>
                <c:pt idx="1270">
                  <c:v>-6.3999990000000026E-3</c:v>
                </c:pt>
                <c:pt idx="1271">
                  <c:v>-7.1999990000000012E-3</c:v>
                </c:pt>
                <c:pt idx="1272">
                  <c:v>-7.9999990000000024E-3</c:v>
                </c:pt>
                <c:pt idx="1273">
                  <c:v>-8.7999990000000028E-3</c:v>
                </c:pt>
                <c:pt idx="1274">
                  <c:v>-9.5999990000000014E-3</c:v>
                </c:pt>
                <c:pt idx="1275">
                  <c:v>-1.0399998999999998E-2</c:v>
                </c:pt>
                <c:pt idx="1276">
                  <c:v>-1.1199998999999999E-2</c:v>
                </c:pt>
                <c:pt idx="1277">
                  <c:v>-1.1999998999999997E-2</c:v>
                </c:pt>
                <c:pt idx="1278">
                  <c:v>-1.2799998999999996E-2</c:v>
                </c:pt>
                <c:pt idx="1279">
                  <c:v>-1.3599999E-2</c:v>
                </c:pt>
                <c:pt idx="1280">
                  <c:v>-1.4399998999999997E-2</c:v>
                </c:pt>
                <c:pt idx="1281">
                  <c:v>-1.5199998999999997E-2</c:v>
                </c:pt>
                <c:pt idx="1282">
                  <c:v>-1.5999999000000001E-2</c:v>
                </c:pt>
                <c:pt idx="1283">
                  <c:v>-1.6799998999999999E-2</c:v>
                </c:pt>
                <c:pt idx="1284">
                  <c:v>-1.7599998999999998E-2</c:v>
                </c:pt>
                <c:pt idx="1285">
                  <c:v>-1.8399999E-2</c:v>
                </c:pt>
                <c:pt idx="1286">
                  <c:v>-1.9199998999999999E-2</c:v>
                </c:pt>
                <c:pt idx="1287">
                  <c:v>-1.9999999000000001E-2</c:v>
                </c:pt>
                <c:pt idx="1288">
                  <c:v>-1.9714284714285723E-2</c:v>
                </c:pt>
                <c:pt idx="1289">
                  <c:v>-1.9428570428571431E-2</c:v>
                </c:pt>
                <c:pt idx="1290">
                  <c:v>-1.9142856142857146E-2</c:v>
                </c:pt>
                <c:pt idx="1291">
                  <c:v>-1.8857141857142861E-2</c:v>
                </c:pt>
                <c:pt idx="1292">
                  <c:v>-1.8571427571428573E-2</c:v>
                </c:pt>
                <c:pt idx="1293">
                  <c:v>-1.8285713285714288E-2</c:v>
                </c:pt>
                <c:pt idx="1294">
                  <c:v>-1.7999998999999996E-2</c:v>
                </c:pt>
                <c:pt idx="1295">
                  <c:v>-1.7714284714285718E-2</c:v>
                </c:pt>
                <c:pt idx="1296">
                  <c:v>-1.7428570428571429E-2</c:v>
                </c:pt>
                <c:pt idx="1297">
                  <c:v>-1.7142856142857144E-2</c:v>
                </c:pt>
                <c:pt idx="1298">
                  <c:v>-1.6857141857142859E-2</c:v>
                </c:pt>
                <c:pt idx="1299">
                  <c:v>-1.6571427571428571E-2</c:v>
                </c:pt>
                <c:pt idx="1300">
                  <c:v>-1.6285713285714289E-2</c:v>
                </c:pt>
                <c:pt idx="1301">
                  <c:v>-1.5999999000000001E-2</c:v>
                </c:pt>
                <c:pt idx="1302">
                  <c:v>-1.5714284714285716E-2</c:v>
                </c:pt>
                <c:pt idx="1303">
                  <c:v>-1.5428570428571431E-2</c:v>
                </c:pt>
                <c:pt idx="1304">
                  <c:v>-1.5142856142857148E-2</c:v>
                </c:pt>
                <c:pt idx="1305">
                  <c:v>-1.4857141857142856E-2</c:v>
                </c:pt>
                <c:pt idx="1306">
                  <c:v>-1.4571427571428569E-2</c:v>
                </c:pt>
                <c:pt idx="1307">
                  <c:v>-1.4285713285714288E-2</c:v>
                </c:pt>
                <c:pt idx="1308">
                  <c:v>-1.3999999000000001E-2</c:v>
                </c:pt>
                <c:pt idx="1309">
                  <c:v>-1.3714284714285719E-2</c:v>
                </c:pt>
                <c:pt idx="1310">
                  <c:v>-1.3428570428571431E-2</c:v>
                </c:pt>
                <c:pt idx="1311">
                  <c:v>-1.3142856142857146E-2</c:v>
                </c:pt>
                <c:pt idx="1312">
                  <c:v>-1.2857141857142857E-2</c:v>
                </c:pt>
                <c:pt idx="1313">
                  <c:v>-1.2571427571428572E-2</c:v>
                </c:pt>
                <c:pt idx="1314">
                  <c:v>-1.2285713285714287E-2</c:v>
                </c:pt>
                <c:pt idx="1315">
                  <c:v>-1.1999999000000001E-2</c:v>
                </c:pt>
                <c:pt idx="1316">
                  <c:v>-1.1714284714285718E-2</c:v>
                </c:pt>
                <c:pt idx="1317">
                  <c:v>-1.1428570428571431E-2</c:v>
                </c:pt>
                <c:pt idx="1318">
                  <c:v>-1.1142856142857148E-2</c:v>
                </c:pt>
                <c:pt idx="1319">
                  <c:v>-1.0857141857142857E-2</c:v>
                </c:pt>
                <c:pt idx="1320">
                  <c:v>-1.0571427571428571E-2</c:v>
                </c:pt>
                <c:pt idx="1321">
                  <c:v>-1.0285713285714287E-2</c:v>
                </c:pt>
                <c:pt idx="1322">
                  <c:v>-9.9999990000000025E-3</c:v>
                </c:pt>
                <c:pt idx="1323">
                  <c:v>-9.7142847142857158E-3</c:v>
                </c:pt>
                <c:pt idx="1324">
                  <c:v>-9.428570428571429E-3</c:v>
                </c:pt>
                <c:pt idx="1325">
                  <c:v>-9.1428561428571423E-3</c:v>
                </c:pt>
                <c:pt idx="1326">
                  <c:v>-8.8571418571428608E-3</c:v>
                </c:pt>
                <c:pt idx="1327">
                  <c:v>-8.5714275714285724E-3</c:v>
                </c:pt>
                <c:pt idx="1328">
                  <c:v>-8.2857132857142891E-3</c:v>
                </c:pt>
                <c:pt idx="1329">
                  <c:v>-7.9999990000000042E-3</c:v>
                </c:pt>
                <c:pt idx="1330">
                  <c:v>-7.7142847142857157E-3</c:v>
                </c:pt>
                <c:pt idx="1331">
                  <c:v>-7.4285704285714316E-3</c:v>
                </c:pt>
                <c:pt idx="1332">
                  <c:v>-7.1428561428571432E-3</c:v>
                </c:pt>
                <c:pt idx="1333">
                  <c:v>-6.8571418571428591E-3</c:v>
                </c:pt>
                <c:pt idx="1334">
                  <c:v>-6.5714275714285732E-3</c:v>
                </c:pt>
                <c:pt idx="1335">
                  <c:v>-6.2857132857142891E-3</c:v>
                </c:pt>
                <c:pt idx="1336">
                  <c:v>-5.9999990000000033E-3</c:v>
                </c:pt>
                <c:pt idx="1337">
                  <c:v>-5.7142847142857165E-3</c:v>
                </c:pt>
                <c:pt idx="1338">
                  <c:v>-5.4285704285714316E-3</c:v>
                </c:pt>
                <c:pt idx="1339">
                  <c:v>-5.1428561428571449E-3</c:v>
                </c:pt>
                <c:pt idx="1340">
                  <c:v>-4.8571418571428581E-3</c:v>
                </c:pt>
                <c:pt idx="1341">
                  <c:v>-4.5714275714285723E-3</c:v>
                </c:pt>
                <c:pt idx="1342">
                  <c:v>-4.2857132857142891E-3</c:v>
                </c:pt>
                <c:pt idx="1343">
                  <c:v>-3.9999990000000032E-3</c:v>
                </c:pt>
                <c:pt idx="1344">
                  <c:v>-3.7142847142857169E-3</c:v>
                </c:pt>
                <c:pt idx="1345">
                  <c:v>-3.4285704285714324E-3</c:v>
                </c:pt>
                <c:pt idx="1346">
                  <c:v>-3.1428561428571448E-3</c:v>
                </c:pt>
                <c:pt idx="1347">
                  <c:v>-2.8571418571428607E-3</c:v>
                </c:pt>
                <c:pt idx="1348">
                  <c:v>-2.5714275714285736E-3</c:v>
                </c:pt>
                <c:pt idx="1349">
                  <c:v>-2.2857132857142886E-3</c:v>
                </c:pt>
                <c:pt idx="1350">
                  <c:v>-1.9999990000000001E-3</c:v>
                </c:pt>
                <c:pt idx="1351">
                  <c:v>-2.532257064516129E-3</c:v>
                </c:pt>
                <c:pt idx="1352">
                  <c:v>-3.0645151290322587E-3</c:v>
                </c:pt>
                <c:pt idx="1353">
                  <c:v>-3.5967731935483875E-3</c:v>
                </c:pt>
                <c:pt idx="1354">
                  <c:v>-4.1290312580645168E-3</c:v>
                </c:pt>
                <c:pt idx="1355">
                  <c:v>-4.661289322580647E-3</c:v>
                </c:pt>
                <c:pt idx="1356">
                  <c:v>-5.1935473870967754E-3</c:v>
                </c:pt>
                <c:pt idx="1357">
                  <c:v>-5.7258054516129038E-3</c:v>
                </c:pt>
                <c:pt idx="1358">
                  <c:v>-6.2580635161290339E-3</c:v>
                </c:pt>
                <c:pt idx="1359">
                  <c:v>-6.7903215806451641E-3</c:v>
                </c:pt>
                <c:pt idx="1360">
                  <c:v>-7.3225796451612916E-3</c:v>
                </c:pt>
                <c:pt idx="1361">
                  <c:v>-7.8548377096774209E-3</c:v>
                </c:pt>
                <c:pt idx="1362">
                  <c:v>-8.3870957741935502E-3</c:v>
                </c:pt>
                <c:pt idx="1363">
                  <c:v>-8.9193538387096812E-3</c:v>
                </c:pt>
                <c:pt idx="1364">
                  <c:v>-9.4516119032258105E-3</c:v>
                </c:pt>
                <c:pt idx="1365">
                  <c:v>-9.9838699677419415E-3</c:v>
                </c:pt>
                <c:pt idx="1366">
                  <c:v>-1.0516128032258069E-2</c:v>
                </c:pt>
                <c:pt idx="1367">
                  <c:v>-1.1048386096774198E-2</c:v>
                </c:pt>
                <c:pt idx="1368">
                  <c:v>-1.1580644161290328E-2</c:v>
                </c:pt>
                <c:pt idx="1369">
                  <c:v>-1.2112902225806453E-2</c:v>
                </c:pt>
                <c:pt idx="1370">
                  <c:v>-1.2645160290322584E-2</c:v>
                </c:pt>
                <c:pt idx="1371">
                  <c:v>-1.3177418354838714E-2</c:v>
                </c:pt>
                <c:pt idx="1372">
                  <c:v>-1.3709676419354841E-2</c:v>
                </c:pt>
                <c:pt idx="1373">
                  <c:v>-1.4241934483870971E-2</c:v>
                </c:pt>
                <c:pt idx="1374">
                  <c:v>-1.4774192548387102E-2</c:v>
                </c:pt>
                <c:pt idx="1375">
                  <c:v>-1.5306450612903233E-2</c:v>
                </c:pt>
                <c:pt idx="1376">
                  <c:v>-1.583870867741936E-2</c:v>
                </c:pt>
                <c:pt idx="1377">
                  <c:v>-1.6370966741935489E-2</c:v>
                </c:pt>
                <c:pt idx="1378">
                  <c:v>-1.6903224806451619E-2</c:v>
                </c:pt>
                <c:pt idx="1379">
                  <c:v>-1.7435482870967745E-2</c:v>
                </c:pt>
                <c:pt idx="1380">
                  <c:v>-1.7967740935483874E-2</c:v>
                </c:pt>
                <c:pt idx="1381">
                  <c:v>-1.8499999000000003E-2</c:v>
                </c:pt>
                <c:pt idx="1382">
                  <c:v>-1.9032257064516136E-2</c:v>
                </c:pt>
                <c:pt idx="1383">
                  <c:v>-1.9564515129032269E-2</c:v>
                </c:pt>
                <c:pt idx="1384">
                  <c:v>-2.0096773193548387E-2</c:v>
                </c:pt>
                <c:pt idx="1385">
                  <c:v>-2.0629031258064524E-2</c:v>
                </c:pt>
                <c:pt idx="1386">
                  <c:v>-2.1161289322580643E-2</c:v>
                </c:pt>
                <c:pt idx="1387">
                  <c:v>-2.1693547387096782E-2</c:v>
                </c:pt>
                <c:pt idx="1388">
                  <c:v>-2.2225805451612912E-2</c:v>
                </c:pt>
                <c:pt idx="1389">
                  <c:v>-2.2758063516129041E-2</c:v>
                </c:pt>
                <c:pt idx="1390">
                  <c:v>-2.329032158064517E-2</c:v>
                </c:pt>
                <c:pt idx="1391">
                  <c:v>-2.3822579645161285E-2</c:v>
                </c:pt>
                <c:pt idx="1392">
                  <c:v>-2.4354837709677425E-2</c:v>
                </c:pt>
                <c:pt idx="1393">
                  <c:v>-2.4887095774193558E-2</c:v>
                </c:pt>
                <c:pt idx="1394">
                  <c:v>-2.5419353838709684E-2</c:v>
                </c:pt>
                <c:pt idx="1395">
                  <c:v>-2.5951611903225813E-2</c:v>
                </c:pt>
                <c:pt idx="1396">
                  <c:v>-2.6483869967741946E-2</c:v>
                </c:pt>
                <c:pt idx="1397">
                  <c:v>-2.7016128032258068E-2</c:v>
                </c:pt>
                <c:pt idx="1398">
                  <c:v>-2.7548386096774204E-2</c:v>
                </c:pt>
                <c:pt idx="1399">
                  <c:v>-2.8080644161290334E-2</c:v>
                </c:pt>
                <c:pt idx="1400">
                  <c:v>-2.8612902225806463E-2</c:v>
                </c:pt>
                <c:pt idx="1401">
                  <c:v>-2.9145160290322589E-2</c:v>
                </c:pt>
                <c:pt idx="1402">
                  <c:v>-2.9677418354838715E-2</c:v>
                </c:pt>
                <c:pt idx="1403">
                  <c:v>-3.0209676419354854E-2</c:v>
                </c:pt>
                <c:pt idx="1404">
                  <c:v>-3.0741934483870987E-2</c:v>
                </c:pt>
                <c:pt idx="1405">
                  <c:v>-3.1274192548387113E-2</c:v>
                </c:pt>
                <c:pt idx="1406">
                  <c:v>-3.1806450612903242E-2</c:v>
                </c:pt>
                <c:pt idx="1407">
                  <c:v>-3.2338708677419378E-2</c:v>
                </c:pt>
                <c:pt idx="1408">
                  <c:v>-3.2870966741935494E-2</c:v>
                </c:pt>
                <c:pt idx="1409">
                  <c:v>-3.3403224806451616E-2</c:v>
                </c:pt>
                <c:pt idx="1410">
                  <c:v>-3.3935482870967745E-2</c:v>
                </c:pt>
                <c:pt idx="1411">
                  <c:v>-3.4467740935483875E-2</c:v>
                </c:pt>
                <c:pt idx="1412">
                  <c:v>-3.4999999000000004E-2</c:v>
                </c:pt>
                <c:pt idx="1413">
                  <c:v>-3.4523808523809547E-2</c:v>
                </c:pt>
                <c:pt idx="1414">
                  <c:v>-3.4047618047619056E-2</c:v>
                </c:pt>
                <c:pt idx="1415">
                  <c:v>-3.3571427571428586E-2</c:v>
                </c:pt>
                <c:pt idx="1416">
                  <c:v>-3.3095237095238102E-2</c:v>
                </c:pt>
                <c:pt idx="1417">
                  <c:v>-3.2619046619047631E-2</c:v>
                </c:pt>
                <c:pt idx="1418">
                  <c:v>-3.2142856142857147E-2</c:v>
                </c:pt>
                <c:pt idx="1419">
                  <c:v>-3.1666665666666677E-2</c:v>
                </c:pt>
                <c:pt idx="1420">
                  <c:v>-3.1190475190476196E-2</c:v>
                </c:pt>
                <c:pt idx="1421">
                  <c:v>-3.0714284714285715E-2</c:v>
                </c:pt>
                <c:pt idx="1422">
                  <c:v>-3.0238094238095242E-2</c:v>
                </c:pt>
                <c:pt idx="1423">
                  <c:v>-2.9761903761904778E-2</c:v>
                </c:pt>
                <c:pt idx="1424">
                  <c:v>-2.9285713285714297E-2</c:v>
                </c:pt>
                <c:pt idx="1425">
                  <c:v>-2.8809522809523824E-2</c:v>
                </c:pt>
                <c:pt idx="1426">
                  <c:v>-2.8333332333333339E-2</c:v>
                </c:pt>
                <c:pt idx="1427">
                  <c:v>-2.7857141857142866E-2</c:v>
                </c:pt>
                <c:pt idx="1428">
                  <c:v>-2.7380951380952392E-2</c:v>
                </c:pt>
                <c:pt idx="1429">
                  <c:v>-2.6904760904761911E-2</c:v>
                </c:pt>
                <c:pt idx="1430">
                  <c:v>-2.6428570428571441E-2</c:v>
                </c:pt>
                <c:pt idx="1431">
                  <c:v>-2.5952379952380953E-2</c:v>
                </c:pt>
                <c:pt idx="1432">
                  <c:v>-2.5476189476190483E-2</c:v>
                </c:pt>
                <c:pt idx="1433">
                  <c:v>-2.4999999000000005E-2</c:v>
                </c:pt>
                <c:pt idx="1434">
                  <c:v>-2.4523808523809539E-2</c:v>
                </c:pt>
                <c:pt idx="1435">
                  <c:v>-2.4047618047619061E-2</c:v>
                </c:pt>
                <c:pt idx="1436">
                  <c:v>-2.357142757142858E-2</c:v>
                </c:pt>
                <c:pt idx="1437">
                  <c:v>-2.3095237095238103E-2</c:v>
                </c:pt>
                <c:pt idx="1438">
                  <c:v>-2.2619046619047633E-2</c:v>
                </c:pt>
                <c:pt idx="1439">
                  <c:v>-2.2142856142857149E-2</c:v>
                </c:pt>
                <c:pt idx="1440">
                  <c:v>-2.1666665666666675E-2</c:v>
                </c:pt>
                <c:pt idx="1441">
                  <c:v>-2.1190475190476191E-2</c:v>
                </c:pt>
                <c:pt idx="1442">
                  <c:v>-2.0714284714285717E-2</c:v>
                </c:pt>
                <c:pt idx="1443">
                  <c:v>-2.023809423809524E-2</c:v>
                </c:pt>
                <c:pt idx="1444">
                  <c:v>-1.9761903761904769E-2</c:v>
                </c:pt>
                <c:pt idx="1445">
                  <c:v>-1.9285713285714292E-2</c:v>
                </c:pt>
                <c:pt idx="1446">
                  <c:v>-1.8809522809523818E-2</c:v>
                </c:pt>
                <c:pt idx="1447">
                  <c:v>-1.8333332333333337E-2</c:v>
                </c:pt>
                <c:pt idx="1448">
                  <c:v>-1.7857141857142864E-2</c:v>
                </c:pt>
                <c:pt idx="1449">
                  <c:v>-1.738095138095239E-2</c:v>
                </c:pt>
                <c:pt idx="1450">
                  <c:v>-1.6904760904761909E-2</c:v>
                </c:pt>
                <c:pt idx="1451">
                  <c:v>-1.6428570428571439E-2</c:v>
                </c:pt>
                <c:pt idx="1452">
                  <c:v>-1.5952379952380961E-2</c:v>
                </c:pt>
                <c:pt idx="1453">
                  <c:v>-1.5476189476190481E-2</c:v>
                </c:pt>
                <c:pt idx="1454">
                  <c:v>-1.4999999000000005E-2</c:v>
                </c:pt>
                <c:pt idx="1455">
                  <c:v>-1.4523808523809528E-2</c:v>
                </c:pt>
                <c:pt idx="1456">
                  <c:v>-1.4047618047619054E-2</c:v>
                </c:pt>
                <c:pt idx="1457">
                  <c:v>-1.3571427571428573E-2</c:v>
                </c:pt>
                <c:pt idx="1458">
                  <c:v>-1.3095237095238101E-2</c:v>
                </c:pt>
                <c:pt idx="1459">
                  <c:v>-1.2619046619047624E-2</c:v>
                </c:pt>
                <c:pt idx="1460">
                  <c:v>-1.2142856142857147E-2</c:v>
                </c:pt>
                <c:pt idx="1461">
                  <c:v>-1.1666665666666675E-2</c:v>
                </c:pt>
                <c:pt idx="1462">
                  <c:v>-1.1190475190476196E-2</c:v>
                </c:pt>
                <c:pt idx="1463">
                  <c:v>-1.0714284714285722E-2</c:v>
                </c:pt>
                <c:pt idx="1464">
                  <c:v>-1.0238094238095243E-2</c:v>
                </c:pt>
                <c:pt idx="1465">
                  <c:v>-9.7619037619047638E-3</c:v>
                </c:pt>
                <c:pt idx="1466">
                  <c:v>-9.2857132857142918E-3</c:v>
                </c:pt>
                <c:pt idx="1467">
                  <c:v>-8.8095228095238197E-3</c:v>
                </c:pt>
                <c:pt idx="1468">
                  <c:v>-8.3333323333333389E-3</c:v>
                </c:pt>
                <c:pt idx="1469">
                  <c:v>-7.8571418571428617E-3</c:v>
                </c:pt>
                <c:pt idx="1470">
                  <c:v>-7.3809513809523844E-3</c:v>
                </c:pt>
                <c:pt idx="1471">
                  <c:v>-6.9047609047619106E-3</c:v>
                </c:pt>
                <c:pt idx="1472">
                  <c:v>-6.4285704285714351E-3</c:v>
                </c:pt>
                <c:pt idx="1473">
                  <c:v>-5.952379952380956E-3</c:v>
                </c:pt>
                <c:pt idx="1474">
                  <c:v>-5.4761894761904814E-3</c:v>
                </c:pt>
                <c:pt idx="1475">
                  <c:v>-4.9999990000000006E-3</c:v>
                </c:pt>
                <c:pt idx="1476">
                  <c:v>-4.3999989999999999E-3</c:v>
                </c:pt>
                <c:pt idx="1477">
                  <c:v>-3.799999000000001E-3</c:v>
                </c:pt>
                <c:pt idx="1478">
                  <c:v>-3.1999990000000007E-3</c:v>
                </c:pt>
                <c:pt idx="1479">
                  <c:v>-2.5999990000000004E-3</c:v>
                </c:pt>
                <c:pt idx="1480">
                  <c:v>-1.9999990000000001E-3</c:v>
                </c:pt>
                <c:pt idx="1481">
                  <c:v>-1.3999990000000001E-3</c:v>
                </c:pt>
                <c:pt idx="1482">
                  <c:v>-7.9999900000000035E-4</c:v>
                </c:pt>
                <c:pt idx="1483">
                  <c:v>-1.9999900000000021E-4</c:v>
                </c:pt>
                <c:pt idx="1484">
                  <c:v>4.0000100000000041E-4</c:v>
                </c:pt>
                <c:pt idx="1485">
                  <c:v>1.0000009999999999E-3</c:v>
                </c:pt>
                <c:pt idx="1486">
                  <c:v>1.6000009999999996E-3</c:v>
                </c:pt>
                <c:pt idx="1487">
                  <c:v>2.2000009999999996E-3</c:v>
                </c:pt>
                <c:pt idx="1488">
                  <c:v>2.8000010000000007E-3</c:v>
                </c:pt>
                <c:pt idx="1489">
                  <c:v>3.4000010000000002E-3</c:v>
                </c:pt>
                <c:pt idx="1490">
                  <c:v>4.0000009999999996E-3</c:v>
                </c:pt>
                <c:pt idx="1491">
                  <c:v>4.6000009999999985E-3</c:v>
                </c:pt>
                <c:pt idx="1492">
                  <c:v>5.2000010000000018E-3</c:v>
                </c:pt>
                <c:pt idx="1493">
                  <c:v>5.8000010000000025E-3</c:v>
                </c:pt>
                <c:pt idx="1494">
                  <c:v>6.4000010000000006E-3</c:v>
                </c:pt>
                <c:pt idx="1495">
                  <c:v>7.0000010000000022E-3</c:v>
                </c:pt>
                <c:pt idx="1496">
                  <c:v>7.6000010000000012E-3</c:v>
                </c:pt>
                <c:pt idx="1497">
                  <c:v>8.2000010000000019E-3</c:v>
                </c:pt>
                <c:pt idx="1498">
                  <c:v>8.8000010000000017E-3</c:v>
                </c:pt>
                <c:pt idx="1499">
                  <c:v>9.4000010000000033E-3</c:v>
                </c:pt>
                <c:pt idx="1500">
                  <c:v>1.0000001000000001E-2</c:v>
                </c:pt>
                <c:pt idx="1501">
                  <c:v>9.5675685675675696E-3</c:v>
                </c:pt>
                <c:pt idx="1502">
                  <c:v>9.1351361351351378E-3</c:v>
                </c:pt>
                <c:pt idx="1503">
                  <c:v>8.7027037027027025E-3</c:v>
                </c:pt>
                <c:pt idx="1504">
                  <c:v>8.2702712702702689E-3</c:v>
                </c:pt>
                <c:pt idx="1505">
                  <c:v>7.8378388378378388E-3</c:v>
                </c:pt>
                <c:pt idx="1506">
                  <c:v>7.4054064054054078E-3</c:v>
                </c:pt>
                <c:pt idx="1507">
                  <c:v>6.9729739729729743E-3</c:v>
                </c:pt>
                <c:pt idx="1508">
                  <c:v>6.5405415405405416E-3</c:v>
                </c:pt>
                <c:pt idx="1509">
                  <c:v>6.1081091081081097E-3</c:v>
                </c:pt>
                <c:pt idx="1510">
                  <c:v>5.675676675675677E-3</c:v>
                </c:pt>
                <c:pt idx="1511">
                  <c:v>5.2432442432432452E-3</c:v>
                </c:pt>
                <c:pt idx="1512">
                  <c:v>4.8108118108108108E-3</c:v>
                </c:pt>
                <c:pt idx="1513">
                  <c:v>4.3783793783783798E-3</c:v>
                </c:pt>
                <c:pt idx="1514">
                  <c:v>3.9459469459459471E-3</c:v>
                </c:pt>
                <c:pt idx="1515">
                  <c:v>3.5135145135135144E-3</c:v>
                </c:pt>
                <c:pt idx="1516">
                  <c:v>3.0810820810810817E-3</c:v>
                </c:pt>
                <c:pt idx="1517">
                  <c:v>2.6486496486486494E-3</c:v>
                </c:pt>
                <c:pt idx="1518">
                  <c:v>2.2162172162162172E-3</c:v>
                </c:pt>
                <c:pt idx="1519">
                  <c:v>1.7837847837837842E-3</c:v>
                </c:pt>
                <c:pt idx="1520">
                  <c:v>1.3513523513513522E-3</c:v>
                </c:pt>
                <c:pt idx="1521">
                  <c:v>9.1891991891891907E-4</c:v>
                </c:pt>
                <c:pt idx="1522">
                  <c:v>4.8648748648648659E-4</c:v>
                </c:pt>
                <c:pt idx="1523">
                  <c:v>5.405505405405409E-5</c:v>
                </c:pt>
                <c:pt idx="1524">
                  <c:v>-3.7837737837837849E-4</c:v>
                </c:pt>
                <c:pt idx="1525">
                  <c:v>-8.1080981081081097E-4</c:v>
                </c:pt>
                <c:pt idx="1526">
                  <c:v>-1.2432422432432436E-3</c:v>
                </c:pt>
                <c:pt idx="1527">
                  <c:v>-1.675674675675676E-3</c:v>
                </c:pt>
                <c:pt idx="1528">
                  <c:v>-2.1081071081081085E-3</c:v>
                </c:pt>
                <c:pt idx="1529">
                  <c:v>-2.5405395405405421E-3</c:v>
                </c:pt>
                <c:pt idx="1530">
                  <c:v>-2.9729719729729739E-3</c:v>
                </c:pt>
                <c:pt idx="1531">
                  <c:v>-3.4054044054054062E-3</c:v>
                </c:pt>
                <c:pt idx="1532">
                  <c:v>-3.8378368378378385E-3</c:v>
                </c:pt>
                <c:pt idx="1533">
                  <c:v>-4.2702692702702725E-3</c:v>
                </c:pt>
                <c:pt idx="1534">
                  <c:v>-4.7027017027027043E-3</c:v>
                </c:pt>
                <c:pt idx="1535">
                  <c:v>-5.1351341351351361E-3</c:v>
                </c:pt>
                <c:pt idx="1536">
                  <c:v>-5.5675665675675671E-3</c:v>
                </c:pt>
                <c:pt idx="1537">
                  <c:v>-5.9999990000000024E-3</c:v>
                </c:pt>
                <c:pt idx="1538">
                  <c:v>-5.5789463684210528E-3</c:v>
                </c:pt>
                <c:pt idx="1539">
                  <c:v>-5.1578937368421058E-3</c:v>
                </c:pt>
                <c:pt idx="1540">
                  <c:v>-4.7368411052631605E-3</c:v>
                </c:pt>
                <c:pt idx="1541">
                  <c:v>-4.3157884736842109E-3</c:v>
                </c:pt>
                <c:pt idx="1542">
                  <c:v>-3.8947358421052643E-3</c:v>
                </c:pt>
                <c:pt idx="1543">
                  <c:v>-3.4736832105263173E-3</c:v>
                </c:pt>
                <c:pt idx="1544">
                  <c:v>-3.0526305789473698E-3</c:v>
                </c:pt>
                <c:pt idx="1545">
                  <c:v>-2.631577947368422E-3</c:v>
                </c:pt>
                <c:pt idx="1546">
                  <c:v>-2.2105253157894745E-3</c:v>
                </c:pt>
                <c:pt idx="1547">
                  <c:v>-1.7894726842105271E-3</c:v>
                </c:pt>
                <c:pt idx="1548">
                  <c:v>-1.3684200526315796E-3</c:v>
                </c:pt>
                <c:pt idx="1549">
                  <c:v>-9.4736742105263228E-4</c:v>
                </c:pt>
                <c:pt idx="1550">
                  <c:v>-5.2631478947368429E-4</c:v>
                </c:pt>
                <c:pt idx="1551">
                  <c:v>-1.0526215789473771E-4</c:v>
                </c:pt>
                <c:pt idx="1552">
                  <c:v>3.1579047368421E-4</c:v>
                </c:pt>
                <c:pt idx="1553">
                  <c:v>7.368431052631575E-4</c:v>
                </c:pt>
                <c:pt idx="1554">
                  <c:v>1.1578957368421053E-3</c:v>
                </c:pt>
                <c:pt idx="1555">
                  <c:v>1.5789483684210529E-3</c:v>
                </c:pt>
                <c:pt idx="1556">
                  <c:v>2.0000009999999991E-3</c:v>
                </c:pt>
                <c:pt idx="1557">
                  <c:v>2.4210536315789465E-3</c:v>
                </c:pt>
                <c:pt idx="1558">
                  <c:v>2.8421062631578944E-3</c:v>
                </c:pt>
                <c:pt idx="1559">
                  <c:v>3.2631588947368423E-3</c:v>
                </c:pt>
                <c:pt idx="1560">
                  <c:v>3.6842115263157902E-3</c:v>
                </c:pt>
                <c:pt idx="1561">
                  <c:v>4.105264157894738E-3</c:v>
                </c:pt>
                <c:pt idx="1562">
                  <c:v>4.5263167894736842E-3</c:v>
                </c:pt>
                <c:pt idx="1563">
                  <c:v>4.9473694210526347E-3</c:v>
                </c:pt>
                <c:pt idx="1564">
                  <c:v>5.3684220526315791E-3</c:v>
                </c:pt>
                <c:pt idx="1565">
                  <c:v>5.7894746842105278E-3</c:v>
                </c:pt>
                <c:pt idx="1566">
                  <c:v>6.2105273157894757E-3</c:v>
                </c:pt>
                <c:pt idx="1567">
                  <c:v>6.631579947368421E-3</c:v>
                </c:pt>
                <c:pt idx="1568">
                  <c:v>7.0526325789473697E-3</c:v>
                </c:pt>
                <c:pt idx="1569">
                  <c:v>7.4736852105263167E-3</c:v>
                </c:pt>
                <c:pt idx="1570">
                  <c:v>7.8947378421052612E-3</c:v>
                </c:pt>
                <c:pt idx="1571">
                  <c:v>8.3157904736842151E-3</c:v>
                </c:pt>
                <c:pt idx="1572">
                  <c:v>8.7368431052631569E-3</c:v>
                </c:pt>
                <c:pt idx="1573">
                  <c:v>9.1578957368421074E-3</c:v>
                </c:pt>
                <c:pt idx="1574">
                  <c:v>9.5789483684210527E-3</c:v>
                </c:pt>
                <c:pt idx="1575">
                  <c:v>1.0000001000000001E-2</c:v>
                </c:pt>
                <c:pt idx="1576">
                  <c:v>9.4900010000000031E-3</c:v>
                </c:pt>
                <c:pt idx="1577">
                  <c:v>8.9800010000000031E-3</c:v>
                </c:pt>
                <c:pt idx="1578">
                  <c:v>8.470001000000003E-3</c:v>
                </c:pt>
                <c:pt idx="1579">
                  <c:v>7.960001000000003E-3</c:v>
                </c:pt>
                <c:pt idx="1580">
                  <c:v>7.4500010000000012E-3</c:v>
                </c:pt>
                <c:pt idx="1581">
                  <c:v>6.9400010000000021E-3</c:v>
                </c:pt>
                <c:pt idx="1582">
                  <c:v>6.4300010000000029E-3</c:v>
                </c:pt>
                <c:pt idx="1583">
                  <c:v>5.920001000000002E-3</c:v>
                </c:pt>
                <c:pt idx="1584">
                  <c:v>5.410001000000002E-3</c:v>
                </c:pt>
                <c:pt idx="1585">
                  <c:v>4.9000010000000011E-3</c:v>
                </c:pt>
                <c:pt idx="1586">
                  <c:v>4.390001000000001E-3</c:v>
                </c:pt>
                <c:pt idx="1587">
                  <c:v>3.880001000000001E-3</c:v>
                </c:pt>
                <c:pt idx="1588">
                  <c:v>3.3700010000000018E-3</c:v>
                </c:pt>
                <c:pt idx="1589">
                  <c:v>2.8600010000000013E-3</c:v>
                </c:pt>
                <c:pt idx="1590">
                  <c:v>2.3500010000000022E-3</c:v>
                </c:pt>
                <c:pt idx="1591">
                  <c:v>1.8400010000000015E-3</c:v>
                </c:pt>
                <c:pt idx="1592">
                  <c:v>1.3300010000000008E-3</c:v>
                </c:pt>
                <c:pt idx="1593">
                  <c:v>8.2000100000000152E-4</c:v>
                </c:pt>
                <c:pt idx="1594">
                  <c:v>3.1000100000000099E-4</c:v>
                </c:pt>
                <c:pt idx="1595">
                  <c:v>-1.9999899999999964E-4</c:v>
                </c:pt>
                <c:pt idx="1596">
                  <c:v>-7.0999899999999903E-4</c:v>
                </c:pt>
                <c:pt idx="1597">
                  <c:v>-1.2199989999999981E-3</c:v>
                </c:pt>
                <c:pt idx="1598">
                  <c:v>-1.7299989999999977E-3</c:v>
                </c:pt>
                <c:pt idx="1599">
                  <c:v>-2.239998999999999E-3</c:v>
                </c:pt>
                <c:pt idx="1600">
                  <c:v>-2.7499989999999991E-3</c:v>
                </c:pt>
                <c:pt idx="1601">
                  <c:v>-3.2599989999999982E-3</c:v>
                </c:pt>
                <c:pt idx="1602">
                  <c:v>-3.769999E-3</c:v>
                </c:pt>
                <c:pt idx="1603">
                  <c:v>-4.2799989999999996E-3</c:v>
                </c:pt>
                <c:pt idx="1604">
                  <c:v>-4.7899989999999988E-3</c:v>
                </c:pt>
                <c:pt idx="1605">
                  <c:v>-5.2999989999999979E-3</c:v>
                </c:pt>
                <c:pt idx="1606">
                  <c:v>-5.8099989999999997E-3</c:v>
                </c:pt>
                <c:pt idx="1607">
                  <c:v>-6.3199989999999989E-3</c:v>
                </c:pt>
                <c:pt idx="1608">
                  <c:v>-6.8299989999999981E-3</c:v>
                </c:pt>
                <c:pt idx="1609">
                  <c:v>-7.3399989999999998E-3</c:v>
                </c:pt>
                <c:pt idx="1610">
                  <c:v>-7.8499989999999999E-3</c:v>
                </c:pt>
                <c:pt idx="1611">
                  <c:v>-8.3599990000000034E-3</c:v>
                </c:pt>
                <c:pt idx="1612">
                  <c:v>-8.8699989999999999E-3</c:v>
                </c:pt>
                <c:pt idx="1613">
                  <c:v>-9.3799990000000034E-3</c:v>
                </c:pt>
                <c:pt idx="1614">
                  <c:v>-9.8899990000000035E-3</c:v>
                </c:pt>
                <c:pt idx="1615">
                  <c:v>-1.0399998999999998E-2</c:v>
                </c:pt>
                <c:pt idx="1616">
                  <c:v>-1.0909998999999997E-2</c:v>
                </c:pt>
                <c:pt idx="1617">
                  <c:v>-1.1419998999999997E-2</c:v>
                </c:pt>
                <c:pt idx="1618">
                  <c:v>-1.1929999000000002E-2</c:v>
                </c:pt>
                <c:pt idx="1619">
                  <c:v>-1.2439998999999993E-2</c:v>
                </c:pt>
                <c:pt idx="1620">
                  <c:v>-1.2949998999999998E-2</c:v>
                </c:pt>
                <c:pt idx="1621">
                  <c:v>-1.3459998999999993E-2</c:v>
                </c:pt>
                <c:pt idx="1622">
                  <c:v>-1.3969998999999997E-2</c:v>
                </c:pt>
                <c:pt idx="1623">
                  <c:v>-1.4479998999999997E-2</c:v>
                </c:pt>
                <c:pt idx="1624">
                  <c:v>-1.4989998999999995E-2</c:v>
                </c:pt>
                <c:pt idx="1625">
                  <c:v>-1.5499998999999995E-2</c:v>
                </c:pt>
                <c:pt idx="1626">
                  <c:v>-1.6009999E-2</c:v>
                </c:pt>
                <c:pt idx="1627">
                  <c:v>-1.6519998999999997E-2</c:v>
                </c:pt>
                <c:pt idx="1628">
                  <c:v>-1.7029998999999997E-2</c:v>
                </c:pt>
                <c:pt idx="1629">
                  <c:v>-1.7539999000000001E-2</c:v>
                </c:pt>
                <c:pt idx="1630">
                  <c:v>-1.8049998999999997E-2</c:v>
                </c:pt>
                <c:pt idx="1631">
                  <c:v>-1.8559998999999997E-2</c:v>
                </c:pt>
                <c:pt idx="1632">
                  <c:v>-1.9069999000000001E-2</c:v>
                </c:pt>
                <c:pt idx="1633">
                  <c:v>-1.9579998999999997E-2</c:v>
                </c:pt>
                <c:pt idx="1634">
                  <c:v>-2.0089999000000004E-2</c:v>
                </c:pt>
                <c:pt idx="1635">
                  <c:v>-2.0599998999999994E-2</c:v>
                </c:pt>
                <c:pt idx="1636">
                  <c:v>-2.1109998999999997E-2</c:v>
                </c:pt>
                <c:pt idx="1637">
                  <c:v>-2.1619999000000004E-2</c:v>
                </c:pt>
                <c:pt idx="1638">
                  <c:v>-2.2129999000000001E-2</c:v>
                </c:pt>
                <c:pt idx="1639">
                  <c:v>-2.2639999000000008E-2</c:v>
                </c:pt>
                <c:pt idx="1640">
                  <c:v>-2.3149999000000001E-2</c:v>
                </c:pt>
                <c:pt idx="1641">
                  <c:v>-2.3659998999999998E-2</c:v>
                </c:pt>
                <c:pt idx="1642">
                  <c:v>-2.4169998999999994E-2</c:v>
                </c:pt>
                <c:pt idx="1643">
                  <c:v>-2.4679999000000005E-2</c:v>
                </c:pt>
                <c:pt idx="1644">
                  <c:v>-2.5189999000000001E-2</c:v>
                </c:pt>
                <c:pt idx="1645">
                  <c:v>-2.5699999000000005E-2</c:v>
                </c:pt>
                <c:pt idx="1646">
                  <c:v>-2.6209999000000001E-2</c:v>
                </c:pt>
                <c:pt idx="1647">
                  <c:v>-2.6719998999999998E-2</c:v>
                </c:pt>
                <c:pt idx="1648">
                  <c:v>-2.7229998999999998E-2</c:v>
                </c:pt>
                <c:pt idx="1649">
                  <c:v>-2.7739999000000005E-2</c:v>
                </c:pt>
                <c:pt idx="1650">
                  <c:v>-2.8249999000000001E-2</c:v>
                </c:pt>
                <c:pt idx="1651">
                  <c:v>-2.8759998999999998E-2</c:v>
                </c:pt>
                <c:pt idx="1652">
                  <c:v>-2.9269998999999998E-2</c:v>
                </c:pt>
                <c:pt idx="1653">
                  <c:v>-2.9779998999999998E-2</c:v>
                </c:pt>
                <c:pt idx="1654">
                  <c:v>-3.0289999000000005E-2</c:v>
                </c:pt>
                <c:pt idx="1655">
                  <c:v>-3.0799999000000002E-2</c:v>
                </c:pt>
                <c:pt idx="1656">
                  <c:v>-3.1309998999999991E-2</c:v>
                </c:pt>
                <c:pt idx="1657">
                  <c:v>-3.1819999000000002E-2</c:v>
                </c:pt>
                <c:pt idx="1658">
                  <c:v>-3.2329998999999991E-2</c:v>
                </c:pt>
                <c:pt idx="1659">
                  <c:v>-3.2839999000000002E-2</c:v>
                </c:pt>
                <c:pt idx="1660">
                  <c:v>-3.3349998999999998E-2</c:v>
                </c:pt>
                <c:pt idx="1661">
                  <c:v>-3.3859999000000002E-2</c:v>
                </c:pt>
                <c:pt idx="1662">
                  <c:v>-3.4369998999999991E-2</c:v>
                </c:pt>
                <c:pt idx="1663">
                  <c:v>-3.4879999000000002E-2</c:v>
                </c:pt>
                <c:pt idx="1664">
                  <c:v>-3.5389998999999991E-2</c:v>
                </c:pt>
                <c:pt idx="1665">
                  <c:v>-3.5899999000000002E-2</c:v>
                </c:pt>
                <c:pt idx="1666">
                  <c:v>-3.6409999000000005E-2</c:v>
                </c:pt>
                <c:pt idx="1667">
                  <c:v>-3.6919998999999995E-2</c:v>
                </c:pt>
                <c:pt idx="1668">
                  <c:v>-3.7429998999999999E-2</c:v>
                </c:pt>
                <c:pt idx="1669">
                  <c:v>-3.7939999000000002E-2</c:v>
                </c:pt>
                <c:pt idx="1670">
                  <c:v>-3.8449998999999992E-2</c:v>
                </c:pt>
                <c:pt idx="1671">
                  <c:v>-3.8959998999999995E-2</c:v>
                </c:pt>
                <c:pt idx="1672">
                  <c:v>-3.9469999000000006E-2</c:v>
                </c:pt>
                <c:pt idx="1673">
                  <c:v>-3.9979998999999995E-2</c:v>
                </c:pt>
                <c:pt idx="1674">
                  <c:v>-4.0489998999999985E-2</c:v>
                </c:pt>
                <c:pt idx="1675">
                  <c:v>-4.0999998999999995E-2</c:v>
                </c:pt>
                <c:pt idx="1676">
                  <c:v>-4.0661289322580639E-2</c:v>
                </c:pt>
                <c:pt idx="1677">
                  <c:v>-4.0322579645161304E-2</c:v>
                </c:pt>
                <c:pt idx="1678">
                  <c:v>-3.9983869967741933E-2</c:v>
                </c:pt>
                <c:pt idx="1679">
                  <c:v>-3.9645160290322584E-2</c:v>
                </c:pt>
                <c:pt idx="1680">
                  <c:v>-3.9306450612903221E-2</c:v>
                </c:pt>
                <c:pt idx="1681">
                  <c:v>-3.8967740935483865E-2</c:v>
                </c:pt>
                <c:pt idx="1682">
                  <c:v>-3.8629031258064515E-2</c:v>
                </c:pt>
                <c:pt idx="1683">
                  <c:v>-3.8290321580645152E-2</c:v>
                </c:pt>
                <c:pt idx="1684">
                  <c:v>-3.795161190322581E-2</c:v>
                </c:pt>
                <c:pt idx="1685">
                  <c:v>-3.7612902225806454E-2</c:v>
                </c:pt>
                <c:pt idx="1686">
                  <c:v>-3.7274192548387097E-2</c:v>
                </c:pt>
                <c:pt idx="1687">
                  <c:v>-3.6935482870967741E-2</c:v>
                </c:pt>
                <c:pt idx="1688">
                  <c:v>-3.6596773193548378E-2</c:v>
                </c:pt>
                <c:pt idx="1689">
                  <c:v>-3.6258063516129042E-2</c:v>
                </c:pt>
                <c:pt idx="1690">
                  <c:v>-3.5919353838709672E-2</c:v>
                </c:pt>
                <c:pt idx="1691">
                  <c:v>-3.5580644161290316E-2</c:v>
                </c:pt>
                <c:pt idx="1692">
                  <c:v>-3.5241934483870974E-2</c:v>
                </c:pt>
                <c:pt idx="1693">
                  <c:v>-3.490322480645161E-2</c:v>
                </c:pt>
                <c:pt idx="1694">
                  <c:v>-3.4564515129032254E-2</c:v>
                </c:pt>
                <c:pt idx="1695">
                  <c:v>-3.4225805451612905E-2</c:v>
                </c:pt>
                <c:pt idx="1696">
                  <c:v>-3.3887095774193556E-2</c:v>
                </c:pt>
                <c:pt idx="1697">
                  <c:v>-3.3548386096774185E-2</c:v>
                </c:pt>
                <c:pt idx="1698">
                  <c:v>-3.3209676419354843E-2</c:v>
                </c:pt>
                <c:pt idx="1699">
                  <c:v>-3.2870966741935487E-2</c:v>
                </c:pt>
                <c:pt idx="1700">
                  <c:v>-3.2532257064516137E-2</c:v>
                </c:pt>
                <c:pt idx="1701">
                  <c:v>-3.2193547387096781E-2</c:v>
                </c:pt>
                <c:pt idx="1702">
                  <c:v>-3.1854837709677418E-2</c:v>
                </c:pt>
                <c:pt idx="1703">
                  <c:v>-3.1516128032258062E-2</c:v>
                </c:pt>
                <c:pt idx="1704">
                  <c:v>-3.1177418354838702E-2</c:v>
                </c:pt>
                <c:pt idx="1705">
                  <c:v>-3.083870867741936E-2</c:v>
                </c:pt>
                <c:pt idx="1706">
                  <c:v>-3.0499999E-2</c:v>
                </c:pt>
                <c:pt idx="1707">
                  <c:v>-3.0161289322580637E-2</c:v>
                </c:pt>
                <c:pt idx="1708">
                  <c:v>-2.9822579645161284E-2</c:v>
                </c:pt>
                <c:pt idx="1709">
                  <c:v>-2.9483869967741935E-2</c:v>
                </c:pt>
                <c:pt idx="1710">
                  <c:v>-2.9145160290322578E-2</c:v>
                </c:pt>
                <c:pt idx="1711">
                  <c:v>-2.8806450612903222E-2</c:v>
                </c:pt>
                <c:pt idx="1712">
                  <c:v>-2.8467740935483866E-2</c:v>
                </c:pt>
                <c:pt idx="1713">
                  <c:v>-2.812903125806451E-2</c:v>
                </c:pt>
                <c:pt idx="1714">
                  <c:v>-2.7790321580645164E-2</c:v>
                </c:pt>
                <c:pt idx="1715">
                  <c:v>-2.7451611903225811E-2</c:v>
                </c:pt>
                <c:pt idx="1716">
                  <c:v>-2.7112902225806448E-2</c:v>
                </c:pt>
                <c:pt idx="1717">
                  <c:v>-2.6774192548387091E-2</c:v>
                </c:pt>
                <c:pt idx="1718">
                  <c:v>-2.6435482870967746E-2</c:v>
                </c:pt>
                <c:pt idx="1719">
                  <c:v>-2.6096773193548379E-2</c:v>
                </c:pt>
                <c:pt idx="1720">
                  <c:v>-2.5758063516129037E-2</c:v>
                </c:pt>
                <c:pt idx="1721">
                  <c:v>-2.5419353838709684E-2</c:v>
                </c:pt>
                <c:pt idx="1722">
                  <c:v>-2.5080644161290321E-2</c:v>
                </c:pt>
                <c:pt idx="1723">
                  <c:v>-2.4741934483870975E-2</c:v>
                </c:pt>
                <c:pt idx="1724">
                  <c:v>-2.4403224806451608E-2</c:v>
                </c:pt>
                <c:pt idx="1725">
                  <c:v>-2.4064515129032248E-2</c:v>
                </c:pt>
                <c:pt idx="1726">
                  <c:v>-2.3725805451612896E-2</c:v>
                </c:pt>
                <c:pt idx="1727">
                  <c:v>-2.338709577419355E-2</c:v>
                </c:pt>
                <c:pt idx="1728">
                  <c:v>-2.3048386096774193E-2</c:v>
                </c:pt>
                <c:pt idx="1729">
                  <c:v>-2.2709676419354837E-2</c:v>
                </c:pt>
                <c:pt idx="1730">
                  <c:v>-2.2370966741935481E-2</c:v>
                </c:pt>
                <c:pt idx="1731">
                  <c:v>-2.2032257064516135E-2</c:v>
                </c:pt>
                <c:pt idx="1732">
                  <c:v>-2.1693547387096779E-2</c:v>
                </c:pt>
                <c:pt idx="1733">
                  <c:v>-2.1354837709677416E-2</c:v>
                </c:pt>
                <c:pt idx="1734">
                  <c:v>-2.1016128032258063E-2</c:v>
                </c:pt>
                <c:pt idx="1735">
                  <c:v>-2.0677418354838707E-2</c:v>
                </c:pt>
                <c:pt idx="1736">
                  <c:v>-2.0338708677419357E-2</c:v>
                </c:pt>
                <c:pt idx="1737">
                  <c:v>-1.9999999000000001E-2</c:v>
                </c:pt>
                <c:pt idx="1738">
                  <c:v>-1.9841268841269844E-2</c:v>
                </c:pt>
                <c:pt idx="1739">
                  <c:v>-1.9682538682539684E-2</c:v>
                </c:pt>
                <c:pt idx="1740">
                  <c:v>-1.9523808523809527E-2</c:v>
                </c:pt>
                <c:pt idx="1741">
                  <c:v>-1.9365078365079367E-2</c:v>
                </c:pt>
                <c:pt idx="1742">
                  <c:v>-1.920634820634921E-2</c:v>
                </c:pt>
                <c:pt idx="1743">
                  <c:v>-1.9047618047619053E-2</c:v>
                </c:pt>
                <c:pt idx="1744">
                  <c:v>-1.888888788888889E-2</c:v>
                </c:pt>
                <c:pt idx="1745">
                  <c:v>-1.8730157730158733E-2</c:v>
                </c:pt>
                <c:pt idx="1746">
                  <c:v>-1.8571427571428573E-2</c:v>
                </c:pt>
                <c:pt idx="1747">
                  <c:v>-1.8412697412698412E-2</c:v>
                </c:pt>
                <c:pt idx="1748">
                  <c:v>-1.8253967253968256E-2</c:v>
                </c:pt>
                <c:pt idx="1749">
                  <c:v>-1.8095237095238095E-2</c:v>
                </c:pt>
                <c:pt idx="1750">
                  <c:v>-1.7936506936507935E-2</c:v>
                </c:pt>
                <c:pt idx="1751">
                  <c:v>-1.7777776777777782E-2</c:v>
                </c:pt>
                <c:pt idx="1752">
                  <c:v>-1.7619046619047622E-2</c:v>
                </c:pt>
                <c:pt idx="1753">
                  <c:v>-1.7460316460317461E-2</c:v>
                </c:pt>
                <c:pt idx="1754">
                  <c:v>-1.7301586301587304E-2</c:v>
                </c:pt>
                <c:pt idx="1755">
                  <c:v>-1.7142856142857144E-2</c:v>
                </c:pt>
                <c:pt idx="1756">
                  <c:v>-1.6984125984126987E-2</c:v>
                </c:pt>
                <c:pt idx="1757">
                  <c:v>-1.6825395825396824E-2</c:v>
                </c:pt>
                <c:pt idx="1758">
                  <c:v>-1.666666566666667E-2</c:v>
                </c:pt>
                <c:pt idx="1759">
                  <c:v>-1.6507935507936514E-2</c:v>
                </c:pt>
                <c:pt idx="1760">
                  <c:v>-1.6349205349206353E-2</c:v>
                </c:pt>
                <c:pt idx="1761">
                  <c:v>-1.6190475190476193E-2</c:v>
                </c:pt>
                <c:pt idx="1762">
                  <c:v>-1.6031745031746033E-2</c:v>
                </c:pt>
                <c:pt idx="1763">
                  <c:v>-1.5873014873015873E-2</c:v>
                </c:pt>
                <c:pt idx="1764">
                  <c:v>-1.5714284714285716E-2</c:v>
                </c:pt>
                <c:pt idx="1765">
                  <c:v>-1.5555554555555559E-2</c:v>
                </c:pt>
                <c:pt idx="1766">
                  <c:v>-1.5396824396825401E-2</c:v>
                </c:pt>
                <c:pt idx="1767">
                  <c:v>-1.523809423809524E-2</c:v>
                </c:pt>
                <c:pt idx="1768">
                  <c:v>-1.507936407936508E-2</c:v>
                </c:pt>
                <c:pt idx="1769">
                  <c:v>-1.4920633920634918E-2</c:v>
                </c:pt>
                <c:pt idx="1770">
                  <c:v>-1.476190376190476E-2</c:v>
                </c:pt>
                <c:pt idx="1771">
                  <c:v>-1.4603173603174601E-2</c:v>
                </c:pt>
                <c:pt idx="1772">
                  <c:v>-1.4444443444444443E-2</c:v>
                </c:pt>
                <c:pt idx="1773">
                  <c:v>-1.4285713285714288E-2</c:v>
                </c:pt>
                <c:pt idx="1774">
                  <c:v>-1.4126983126984124E-2</c:v>
                </c:pt>
                <c:pt idx="1775">
                  <c:v>-1.3968252968253969E-2</c:v>
                </c:pt>
                <c:pt idx="1776">
                  <c:v>-1.380952280952381E-2</c:v>
                </c:pt>
                <c:pt idx="1777">
                  <c:v>-1.365079265079365E-2</c:v>
                </c:pt>
                <c:pt idx="1778">
                  <c:v>-1.3492062492063493E-2</c:v>
                </c:pt>
                <c:pt idx="1779">
                  <c:v>-1.3333332333333331E-2</c:v>
                </c:pt>
                <c:pt idx="1780">
                  <c:v>-1.3174602174603173E-2</c:v>
                </c:pt>
                <c:pt idx="1781">
                  <c:v>-1.3015872015873019E-2</c:v>
                </c:pt>
                <c:pt idx="1782">
                  <c:v>-1.2857141857142857E-2</c:v>
                </c:pt>
                <c:pt idx="1783">
                  <c:v>-1.2698411698412702E-2</c:v>
                </c:pt>
                <c:pt idx="1784">
                  <c:v>-1.253968153968254E-2</c:v>
                </c:pt>
                <c:pt idx="1785">
                  <c:v>-1.2380951380952382E-2</c:v>
                </c:pt>
                <c:pt idx="1786">
                  <c:v>-1.2222221222222223E-2</c:v>
                </c:pt>
                <c:pt idx="1787">
                  <c:v>-1.2063491063492061E-2</c:v>
                </c:pt>
                <c:pt idx="1788">
                  <c:v>-1.1904760904761905E-2</c:v>
                </c:pt>
                <c:pt idx="1789">
                  <c:v>-1.174603074603175E-2</c:v>
                </c:pt>
                <c:pt idx="1790">
                  <c:v>-1.1587300587301589E-2</c:v>
                </c:pt>
                <c:pt idx="1791">
                  <c:v>-1.1428570428571431E-2</c:v>
                </c:pt>
                <c:pt idx="1792">
                  <c:v>-1.1269840269841271E-2</c:v>
                </c:pt>
                <c:pt idx="1793">
                  <c:v>-1.1111110111111112E-2</c:v>
                </c:pt>
                <c:pt idx="1794">
                  <c:v>-1.0952379952380957E-2</c:v>
                </c:pt>
                <c:pt idx="1795">
                  <c:v>-1.0793649793650793E-2</c:v>
                </c:pt>
                <c:pt idx="1796">
                  <c:v>-1.0634919634920635E-2</c:v>
                </c:pt>
                <c:pt idx="1797">
                  <c:v>-1.0476189476190478E-2</c:v>
                </c:pt>
                <c:pt idx="1798">
                  <c:v>-1.0317459317460323E-2</c:v>
                </c:pt>
                <c:pt idx="1799">
                  <c:v>-1.0158729158730161E-2</c:v>
                </c:pt>
                <c:pt idx="1800">
                  <c:v>-9.9999990000000025E-3</c:v>
                </c:pt>
                <c:pt idx="1801">
                  <c:v>-9.499999000000002E-3</c:v>
                </c:pt>
                <c:pt idx="1802">
                  <c:v>-8.9999990000000033E-3</c:v>
                </c:pt>
                <c:pt idx="1803">
                  <c:v>-8.4999990000000046E-3</c:v>
                </c:pt>
                <c:pt idx="1804">
                  <c:v>-7.9999990000000024E-3</c:v>
                </c:pt>
                <c:pt idx="1805">
                  <c:v>-7.499999000000002E-3</c:v>
                </c:pt>
                <c:pt idx="1806">
                  <c:v>-6.9999990000000007E-3</c:v>
                </c:pt>
                <c:pt idx="1807">
                  <c:v>-6.4999990000000028E-3</c:v>
                </c:pt>
                <c:pt idx="1808">
                  <c:v>-5.9999990000000024E-3</c:v>
                </c:pt>
                <c:pt idx="1809">
                  <c:v>-5.4999990000000019E-3</c:v>
                </c:pt>
                <c:pt idx="1810">
                  <c:v>-4.9999990000000024E-3</c:v>
                </c:pt>
                <c:pt idx="1811">
                  <c:v>-4.4999990000000019E-3</c:v>
                </c:pt>
                <c:pt idx="1812">
                  <c:v>-3.9999989999999997E-3</c:v>
                </c:pt>
                <c:pt idx="1813">
                  <c:v>-3.4999990000000006E-3</c:v>
                </c:pt>
                <c:pt idx="1814">
                  <c:v>-2.9999989999999997E-3</c:v>
                </c:pt>
                <c:pt idx="1815">
                  <c:v>-2.4999990000000006E-3</c:v>
                </c:pt>
                <c:pt idx="1816">
                  <c:v>-1.9999990000000001E-3</c:v>
                </c:pt>
                <c:pt idx="1817">
                  <c:v>-1.4999989999999997E-3</c:v>
                </c:pt>
                <c:pt idx="1818">
                  <c:v>-9.9999900000000055E-4</c:v>
                </c:pt>
                <c:pt idx="1819">
                  <c:v>-4.9999899999999999E-4</c:v>
                </c:pt>
                <c:pt idx="1820">
                  <c:v>9.9999999947364498E-10</c:v>
                </c:pt>
                <c:pt idx="1821">
                  <c:v>5.0000100000000003E-4</c:v>
                </c:pt>
                <c:pt idx="1822">
                  <c:v>1.0000010000000006E-3</c:v>
                </c:pt>
                <c:pt idx="1823">
                  <c:v>1.500001000000001E-3</c:v>
                </c:pt>
                <c:pt idx="1824">
                  <c:v>2.0000010000000017E-3</c:v>
                </c:pt>
                <c:pt idx="1825">
                  <c:v>2.5000009999999995E-3</c:v>
                </c:pt>
                <c:pt idx="1826">
                  <c:v>3.0000010000000008E-3</c:v>
                </c:pt>
                <c:pt idx="1827">
                  <c:v>3.5000010000000013E-3</c:v>
                </c:pt>
                <c:pt idx="1828">
                  <c:v>4.0000010000000004E-3</c:v>
                </c:pt>
                <c:pt idx="1829">
                  <c:v>4.5000010000000017E-3</c:v>
                </c:pt>
                <c:pt idx="1830">
                  <c:v>5.0000010000000004E-3</c:v>
                </c:pt>
                <c:pt idx="1831">
                  <c:v>5.5000010000000009E-3</c:v>
                </c:pt>
                <c:pt idx="1832">
                  <c:v>6.0000010000000022E-3</c:v>
                </c:pt>
                <c:pt idx="1833">
                  <c:v>6.5000010000000018E-3</c:v>
                </c:pt>
                <c:pt idx="1834">
                  <c:v>7.0000010000000022E-3</c:v>
                </c:pt>
                <c:pt idx="1835">
                  <c:v>7.5000009999999992E-3</c:v>
                </c:pt>
                <c:pt idx="1836">
                  <c:v>8.0000010000000031E-3</c:v>
                </c:pt>
                <c:pt idx="1837">
                  <c:v>8.5000010000000001E-3</c:v>
                </c:pt>
                <c:pt idx="1838">
                  <c:v>9.0000010000000005E-3</c:v>
                </c:pt>
                <c:pt idx="1839">
                  <c:v>9.5000010000000027E-3</c:v>
                </c:pt>
                <c:pt idx="1840">
                  <c:v>1.0000001E-2</c:v>
                </c:pt>
                <c:pt idx="1841">
                  <c:v>1.0500001000000004E-2</c:v>
                </c:pt>
                <c:pt idx="1842">
                  <c:v>1.1000001000000001E-2</c:v>
                </c:pt>
                <c:pt idx="1843">
                  <c:v>1.1500001000000001E-2</c:v>
                </c:pt>
                <c:pt idx="1844">
                  <c:v>1.2000001000000001E-2</c:v>
                </c:pt>
                <c:pt idx="1845">
                  <c:v>1.2500001E-2</c:v>
                </c:pt>
                <c:pt idx="1846">
                  <c:v>1.3000001000000002E-2</c:v>
                </c:pt>
                <c:pt idx="1847">
                  <c:v>1.3500001000000001E-2</c:v>
                </c:pt>
                <c:pt idx="1848">
                  <c:v>1.4000001000000001E-2</c:v>
                </c:pt>
                <c:pt idx="1849">
                  <c:v>1.4500001000000002E-2</c:v>
                </c:pt>
                <c:pt idx="1850">
                  <c:v>1.5000001000000001E-2</c:v>
                </c:pt>
                <c:pt idx="1851">
                  <c:v>1.5500001000000003E-2</c:v>
                </c:pt>
                <c:pt idx="1852">
                  <c:v>1.6000001000000003E-2</c:v>
                </c:pt>
                <c:pt idx="1853">
                  <c:v>1.6500001000000004E-2</c:v>
                </c:pt>
                <c:pt idx="1854">
                  <c:v>1.7000001000000001E-2</c:v>
                </c:pt>
                <c:pt idx="1855">
                  <c:v>1.7500001000000001E-2</c:v>
                </c:pt>
                <c:pt idx="1856">
                  <c:v>1.8000001000000005E-2</c:v>
                </c:pt>
                <c:pt idx="1857">
                  <c:v>1.8500001000000002E-2</c:v>
                </c:pt>
                <c:pt idx="1858">
                  <c:v>1.9000001000000006E-2</c:v>
                </c:pt>
                <c:pt idx="1859">
                  <c:v>1.9500001000000003E-2</c:v>
                </c:pt>
                <c:pt idx="1860">
                  <c:v>2.0000001E-2</c:v>
                </c:pt>
                <c:pt idx="1861">
                  <c:v>2.0500001E-2</c:v>
                </c:pt>
                <c:pt idx="1862">
                  <c:v>2.1000001000000001E-2</c:v>
                </c:pt>
                <c:pt idx="1863">
                  <c:v>2.1500001000000001E-2</c:v>
                </c:pt>
                <c:pt idx="1864">
                  <c:v>2.2000001000000002E-2</c:v>
                </c:pt>
                <c:pt idx="1865">
                  <c:v>2.2500001000000002E-2</c:v>
                </c:pt>
                <c:pt idx="1866">
                  <c:v>2.3000001000000003E-2</c:v>
                </c:pt>
                <c:pt idx="1867">
                  <c:v>2.3500000999999996E-2</c:v>
                </c:pt>
                <c:pt idx="1868">
                  <c:v>2.4000001000000003E-2</c:v>
                </c:pt>
                <c:pt idx="1869">
                  <c:v>2.4500000999999997E-2</c:v>
                </c:pt>
                <c:pt idx="1870">
                  <c:v>2.5000001000000001E-2</c:v>
                </c:pt>
                <c:pt idx="1871">
                  <c:v>2.5500000999999998E-2</c:v>
                </c:pt>
                <c:pt idx="1872">
                  <c:v>2.6000001000000002E-2</c:v>
                </c:pt>
                <c:pt idx="1873">
                  <c:v>2.6500000999999999E-2</c:v>
                </c:pt>
                <c:pt idx="1874">
                  <c:v>2.7000001000000003E-2</c:v>
                </c:pt>
                <c:pt idx="1875">
                  <c:v>2.7500001000000003E-2</c:v>
                </c:pt>
                <c:pt idx="1876">
                  <c:v>2.8000001E-2</c:v>
                </c:pt>
                <c:pt idx="1877">
                  <c:v>2.8500000999999997E-2</c:v>
                </c:pt>
                <c:pt idx="1878">
                  <c:v>2.9000001000000001E-2</c:v>
                </c:pt>
                <c:pt idx="1879">
                  <c:v>2.9500000999999998E-2</c:v>
                </c:pt>
                <c:pt idx="1880">
                  <c:v>3.0000001000000002E-2</c:v>
                </c:pt>
                <c:pt idx="1881">
                  <c:v>3.0500000999999995E-2</c:v>
                </c:pt>
                <c:pt idx="1882">
                  <c:v>3.1000001000000006E-2</c:v>
                </c:pt>
                <c:pt idx="1883">
                  <c:v>3.1500001E-2</c:v>
                </c:pt>
                <c:pt idx="1884">
                  <c:v>3.2000001000000007E-2</c:v>
                </c:pt>
                <c:pt idx="1885">
                  <c:v>3.2500001000000001E-2</c:v>
                </c:pt>
                <c:pt idx="1886">
                  <c:v>3.3000000999999994E-2</c:v>
                </c:pt>
                <c:pt idx="1887">
                  <c:v>3.3500001000000001E-2</c:v>
                </c:pt>
                <c:pt idx="1888">
                  <c:v>3.4000001000000002E-2</c:v>
                </c:pt>
                <c:pt idx="1889">
                  <c:v>3.4500001000000002E-2</c:v>
                </c:pt>
                <c:pt idx="1890">
                  <c:v>3.5000000999999996E-2</c:v>
                </c:pt>
                <c:pt idx="1891">
                  <c:v>3.5500000999999996E-2</c:v>
                </c:pt>
                <c:pt idx="1892">
                  <c:v>3.6000001000000011E-2</c:v>
                </c:pt>
                <c:pt idx="1893">
                  <c:v>3.6500001000000004E-2</c:v>
                </c:pt>
                <c:pt idx="1894">
                  <c:v>3.7000001000000005E-2</c:v>
                </c:pt>
                <c:pt idx="1895">
                  <c:v>3.7500001000000005E-2</c:v>
                </c:pt>
                <c:pt idx="1896">
                  <c:v>3.8000001000000005E-2</c:v>
                </c:pt>
                <c:pt idx="1897">
                  <c:v>3.8500001000000006E-2</c:v>
                </c:pt>
                <c:pt idx="1898">
                  <c:v>3.9000000999999999E-2</c:v>
                </c:pt>
                <c:pt idx="1899">
                  <c:v>3.9500001E-2</c:v>
                </c:pt>
                <c:pt idx="1900">
                  <c:v>4.0000001000000007E-2</c:v>
                </c:pt>
                <c:pt idx="1901">
                  <c:v>3.9189190189189198E-2</c:v>
                </c:pt>
                <c:pt idx="1902">
                  <c:v>3.8378379378378381E-2</c:v>
                </c:pt>
                <c:pt idx="1903">
                  <c:v>3.7567568567567579E-2</c:v>
                </c:pt>
                <c:pt idx="1904">
                  <c:v>3.6756757756756755E-2</c:v>
                </c:pt>
                <c:pt idx="1905">
                  <c:v>3.594594694594596E-2</c:v>
                </c:pt>
                <c:pt idx="1906">
                  <c:v>3.5135136135135143E-2</c:v>
                </c:pt>
                <c:pt idx="1907">
                  <c:v>3.4324325324324334E-2</c:v>
                </c:pt>
                <c:pt idx="1908">
                  <c:v>3.3513514513513525E-2</c:v>
                </c:pt>
                <c:pt idx="1909">
                  <c:v>3.2702703702702701E-2</c:v>
                </c:pt>
                <c:pt idx="1910">
                  <c:v>3.1891892891891892E-2</c:v>
                </c:pt>
                <c:pt idx="1911">
                  <c:v>3.1081082081081086E-2</c:v>
                </c:pt>
                <c:pt idx="1912">
                  <c:v>3.0270271270270283E-2</c:v>
                </c:pt>
                <c:pt idx="1913">
                  <c:v>2.9459460459459467E-2</c:v>
                </c:pt>
                <c:pt idx="1914">
                  <c:v>2.8648649648648647E-2</c:v>
                </c:pt>
                <c:pt idx="1915">
                  <c:v>2.7837838837837844E-2</c:v>
                </c:pt>
                <c:pt idx="1916">
                  <c:v>2.7027028027027035E-2</c:v>
                </c:pt>
                <c:pt idx="1917">
                  <c:v>2.6216217216216225E-2</c:v>
                </c:pt>
                <c:pt idx="1918">
                  <c:v>2.5405406405405409E-2</c:v>
                </c:pt>
                <c:pt idx="1919">
                  <c:v>2.4594595594594596E-2</c:v>
                </c:pt>
                <c:pt idx="1920">
                  <c:v>2.3783784783783787E-2</c:v>
                </c:pt>
                <c:pt idx="1921">
                  <c:v>2.2972973972972988E-2</c:v>
                </c:pt>
                <c:pt idx="1922">
                  <c:v>2.2162163162162168E-2</c:v>
                </c:pt>
                <c:pt idx="1923">
                  <c:v>2.1351352351351355E-2</c:v>
                </c:pt>
                <c:pt idx="1924">
                  <c:v>2.0540541540540538E-2</c:v>
                </c:pt>
                <c:pt idx="1925">
                  <c:v>1.9729730729729736E-2</c:v>
                </c:pt>
                <c:pt idx="1926">
                  <c:v>1.8918919918918923E-2</c:v>
                </c:pt>
                <c:pt idx="1927">
                  <c:v>1.810810910810811E-2</c:v>
                </c:pt>
                <c:pt idx="1928">
                  <c:v>1.7297298297297301E-2</c:v>
                </c:pt>
                <c:pt idx="1929">
                  <c:v>1.6486487486486495E-2</c:v>
                </c:pt>
                <c:pt idx="1930">
                  <c:v>1.5675676675675682E-2</c:v>
                </c:pt>
                <c:pt idx="1931">
                  <c:v>1.4864865864864869E-2</c:v>
                </c:pt>
                <c:pt idx="1932">
                  <c:v>1.4054055054054057E-2</c:v>
                </c:pt>
                <c:pt idx="1933">
                  <c:v>1.3243244243243246E-2</c:v>
                </c:pt>
                <c:pt idx="1934">
                  <c:v>1.2432433432432433E-2</c:v>
                </c:pt>
                <c:pt idx="1935">
                  <c:v>1.162162262162162E-2</c:v>
                </c:pt>
                <c:pt idx="1936">
                  <c:v>1.0810811810810811E-2</c:v>
                </c:pt>
                <c:pt idx="1937">
                  <c:v>1.0000001000000001E-2</c:v>
                </c:pt>
                <c:pt idx="1938">
                  <c:v>1.015873115873016E-2</c:v>
                </c:pt>
                <c:pt idx="1939">
                  <c:v>1.031746131746032E-2</c:v>
                </c:pt>
                <c:pt idx="1940">
                  <c:v>1.0476191476190477E-2</c:v>
                </c:pt>
                <c:pt idx="1941">
                  <c:v>1.0634921634920637E-2</c:v>
                </c:pt>
                <c:pt idx="1942">
                  <c:v>1.0793651793650797E-2</c:v>
                </c:pt>
                <c:pt idx="1943">
                  <c:v>1.0952381952380952E-2</c:v>
                </c:pt>
                <c:pt idx="1944">
                  <c:v>1.1111112111111113E-2</c:v>
                </c:pt>
                <c:pt idx="1945">
                  <c:v>1.1269842269841271E-2</c:v>
                </c:pt>
                <c:pt idx="1946">
                  <c:v>1.142857242857143E-2</c:v>
                </c:pt>
                <c:pt idx="1947">
                  <c:v>1.1587302587301587E-2</c:v>
                </c:pt>
                <c:pt idx="1948">
                  <c:v>1.1746032746031749E-2</c:v>
                </c:pt>
                <c:pt idx="1949">
                  <c:v>1.1904762904761904E-2</c:v>
                </c:pt>
                <c:pt idx="1950">
                  <c:v>1.2063493063492066E-2</c:v>
                </c:pt>
                <c:pt idx="1951">
                  <c:v>1.2222223222222222E-2</c:v>
                </c:pt>
                <c:pt idx="1952">
                  <c:v>1.2380953380952381E-2</c:v>
                </c:pt>
                <c:pt idx="1953">
                  <c:v>1.2539683539682539E-2</c:v>
                </c:pt>
                <c:pt idx="1954">
                  <c:v>1.2698413698412701E-2</c:v>
                </c:pt>
                <c:pt idx="1955">
                  <c:v>1.2857143857142856E-2</c:v>
                </c:pt>
                <c:pt idx="1956">
                  <c:v>1.301587401587302E-2</c:v>
                </c:pt>
                <c:pt idx="1957">
                  <c:v>1.3174604174603173E-2</c:v>
                </c:pt>
                <c:pt idx="1958">
                  <c:v>1.3333334333333337E-2</c:v>
                </c:pt>
                <c:pt idx="1959">
                  <c:v>1.3492064492063496E-2</c:v>
                </c:pt>
                <c:pt idx="1960">
                  <c:v>1.3650794650793649E-2</c:v>
                </c:pt>
                <c:pt idx="1961">
                  <c:v>1.3809524809523809E-2</c:v>
                </c:pt>
                <c:pt idx="1962">
                  <c:v>1.3968254968253969E-2</c:v>
                </c:pt>
                <c:pt idx="1963">
                  <c:v>1.4126985126984126E-2</c:v>
                </c:pt>
                <c:pt idx="1964">
                  <c:v>1.4285715285714286E-2</c:v>
                </c:pt>
                <c:pt idx="1965">
                  <c:v>1.4444445444444445E-2</c:v>
                </c:pt>
                <c:pt idx="1966">
                  <c:v>1.4603175603174607E-2</c:v>
                </c:pt>
                <c:pt idx="1967">
                  <c:v>1.476190576190476E-2</c:v>
                </c:pt>
                <c:pt idx="1968">
                  <c:v>1.4920635920634919E-2</c:v>
                </c:pt>
                <c:pt idx="1969">
                  <c:v>1.5079366079365077E-2</c:v>
                </c:pt>
                <c:pt idx="1970">
                  <c:v>1.5238096238095238E-2</c:v>
                </c:pt>
                <c:pt idx="1971">
                  <c:v>1.53968263968254E-2</c:v>
                </c:pt>
                <c:pt idx="1972">
                  <c:v>1.5555556555555556E-2</c:v>
                </c:pt>
                <c:pt idx="1973">
                  <c:v>1.5714286714285715E-2</c:v>
                </c:pt>
                <c:pt idx="1974">
                  <c:v>1.5873016873015872E-2</c:v>
                </c:pt>
                <c:pt idx="1975">
                  <c:v>1.6031747031746032E-2</c:v>
                </c:pt>
                <c:pt idx="1976">
                  <c:v>1.6190477190476192E-2</c:v>
                </c:pt>
                <c:pt idx="1977">
                  <c:v>1.6349207349206352E-2</c:v>
                </c:pt>
                <c:pt idx="1978">
                  <c:v>1.6507937507936506E-2</c:v>
                </c:pt>
                <c:pt idx="1979">
                  <c:v>1.6666667666666669E-2</c:v>
                </c:pt>
                <c:pt idx="1980">
                  <c:v>1.6825397825396823E-2</c:v>
                </c:pt>
                <c:pt idx="1981">
                  <c:v>1.6984127984126983E-2</c:v>
                </c:pt>
                <c:pt idx="1982">
                  <c:v>1.7142858142857147E-2</c:v>
                </c:pt>
                <c:pt idx="1983">
                  <c:v>1.7301588301587303E-2</c:v>
                </c:pt>
                <c:pt idx="1984">
                  <c:v>1.7460318460317464E-2</c:v>
                </c:pt>
                <c:pt idx="1985">
                  <c:v>1.761904861904762E-2</c:v>
                </c:pt>
                <c:pt idx="1986">
                  <c:v>1.7777778777777777E-2</c:v>
                </c:pt>
                <c:pt idx="1987">
                  <c:v>1.7936508936507937E-2</c:v>
                </c:pt>
                <c:pt idx="1988">
                  <c:v>1.8095239095238098E-2</c:v>
                </c:pt>
                <c:pt idx="1989">
                  <c:v>1.8253969253968255E-2</c:v>
                </c:pt>
                <c:pt idx="1990">
                  <c:v>1.8412699412698411E-2</c:v>
                </c:pt>
                <c:pt idx="1991">
                  <c:v>1.8571429571428575E-2</c:v>
                </c:pt>
                <c:pt idx="1992">
                  <c:v>1.8730159730158732E-2</c:v>
                </c:pt>
                <c:pt idx="1993">
                  <c:v>1.8888889888888889E-2</c:v>
                </c:pt>
                <c:pt idx="1994">
                  <c:v>1.9047620047619049E-2</c:v>
                </c:pt>
                <c:pt idx="1995">
                  <c:v>1.9206350206349206E-2</c:v>
                </c:pt>
                <c:pt idx="1996">
                  <c:v>1.9365080365079366E-2</c:v>
                </c:pt>
                <c:pt idx="1997">
                  <c:v>1.9523810523809523E-2</c:v>
                </c:pt>
                <c:pt idx="1998">
                  <c:v>1.9682540682539686E-2</c:v>
                </c:pt>
                <c:pt idx="1999">
                  <c:v>1.9841270841269843E-2</c:v>
                </c:pt>
                <c:pt idx="2000">
                  <c:v>2.0000001E-2</c:v>
                </c:pt>
                <c:pt idx="2001">
                  <c:v>2.0322581645161281E-2</c:v>
                </c:pt>
                <c:pt idx="2002">
                  <c:v>2.0645162290322584E-2</c:v>
                </c:pt>
                <c:pt idx="2003">
                  <c:v>2.0967742935483872E-2</c:v>
                </c:pt>
                <c:pt idx="2004">
                  <c:v>2.1290323580645164E-2</c:v>
                </c:pt>
                <c:pt idx="2005">
                  <c:v>2.1612904225806452E-2</c:v>
                </c:pt>
                <c:pt idx="2006">
                  <c:v>2.1935484870967744E-2</c:v>
                </c:pt>
                <c:pt idx="2007">
                  <c:v>2.2258065516129039E-2</c:v>
                </c:pt>
                <c:pt idx="2008">
                  <c:v>2.2580646161290331E-2</c:v>
                </c:pt>
                <c:pt idx="2009">
                  <c:v>2.2903226806451616E-2</c:v>
                </c:pt>
                <c:pt idx="2010">
                  <c:v>2.3225807451612911E-2</c:v>
                </c:pt>
                <c:pt idx="2011">
                  <c:v>2.3548388096774196E-2</c:v>
                </c:pt>
                <c:pt idx="2012">
                  <c:v>2.3870968741935485E-2</c:v>
                </c:pt>
                <c:pt idx="2013">
                  <c:v>2.4193549387096776E-2</c:v>
                </c:pt>
                <c:pt idx="2014">
                  <c:v>2.4516130032258061E-2</c:v>
                </c:pt>
                <c:pt idx="2015">
                  <c:v>2.4838710677419364E-2</c:v>
                </c:pt>
                <c:pt idx="2016">
                  <c:v>2.5161291322580642E-2</c:v>
                </c:pt>
                <c:pt idx="2017">
                  <c:v>2.548387196774194E-2</c:v>
                </c:pt>
                <c:pt idx="2018">
                  <c:v>2.5806452612903225E-2</c:v>
                </c:pt>
                <c:pt idx="2019">
                  <c:v>2.6129033258064517E-2</c:v>
                </c:pt>
                <c:pt idx="2020">
                  <c:v>2.6451613903225805E-2</c:v>
                </c:pt>
                <c:pt idx="2021">
                  <c:v>2.6774194548387097E-2</c:v>
                </c:pt>
                <c:pt idx="2022">
                  <c:v>2.7096775193548393E-2</c:v>
                </c:pt>
                <c:pt idx="2023">
                  <c:v>2.7419355838709684E-2</c:v>
                </c:pt>
                <c:pt idx="2024">
                  <c:v>2.7741936483870983E-2</c:v>
                </c:pt>
                <c:pt idx="2025">
                  <c:v>2.8064517129032258E-2</c:v>
                </c:pt>
                <c:pt idx="2026">
                  <c:v>2.8387097774193557E-2</c:v>
                </c:pt>
                <c:pt idx="2027">
                  <c:v>2.8709678419354845E-2</c:v>
                </c:pt>
                <c:pt idx="2028">
                  <c:v>2.9032259064516137E-2</c:v>
                </c:pt>
                <c:pt idx="2029">
                  <c:v>2.9354839709677418E-2</c:v>
                </c:pt>
                <c:pt idx="2030">
                  <c:v>2.9677420354838707E-2</c:v>
                </c:pt>
                <c:pt idx="2031">
                  <c:v>3.0000001000000002E-2</c:v>
                </c:pt>
                <c:pt idx="2032">
                  <c:v>3.0322581645161287E-2</c:v>
                </c:pt>
                <c:pt idx="2033">
                  <c:v>3.0645162290322586E-2</c:v>
                </c:pt>
                <c:pt idx="2034">
                  <c:v>3.0967742935483877E-2</c:v>
                </c:pt>
                <c:pt idx="2035">
                  <c:v>3.1290323580645173E-2</c:v>
                </c:pt>
                <c:pt idx="2036">
                  <c:v>3.1612904225806454E-2</c:v>
                </c:pt>
                <c:pt idx="2037">
                  <c:v>3.1935484870967742E-2</c:v>
                </c:pt>
                <c:pt idx="2038">
                  <c:v>3.2258065516129038E-2</c:v>
                </c:pt>
                <c:pt idx="2039">
                  <c:v>3.2580646161290333E-2</c:v>
                </c:pt>
                <c:pt idx="2040">
                  <c:v>3.2903226806451615E-2</c:v>
                </c:pt>
                <c:pt idx="2041">
                  <c:v>3.322580745161291E-2</c:v>
                </c:pt>
                <c:pt idx="2042">
                  <c:v>3.3548388096774191E-2</c:v>
                </c:pt>
                <c:pt idx="2043">
                  <c:v>3.3870968741935494E-2</c:v>
                </c:pt>
                <c:pt idx="2044">
                  <c:v>3.4193549387096775E-2</c:v>
                </c:pt>
                <c:pt idx="2045">
                  <c:v>3.4516130032258063E-2</c:v>
                </c:pt>
                <c:pt idx="2046">
                  <c:v>3.4838710677419359E-2</c:v>
                </c:pt>
                <c:pt idx="2047">
                  <c:v>3.516129132258064E-2</c:v>
                </c:pt>
                <c:pt idx="2048">
                  <c:v>3.5483871967741942E-2</c:v>
                </c:pt>
                <c:pt idx="2049">
                  <c:v>3.5806452612903238E-2</c:v>
                </c:pt>
                <c:pt idx="2050">
                  <c:v>3.6129033258064519E-2</c:v>
                </c:pt>
                <c:pt idx="2051">
                  <c:v>3.6451613903225814E-2</c:v>
                </c:pt>
                <c:pt idx="2052">
                  <c:v>3.6774194548387096E-2</c:v>
                </c:pt>
                <c:pt idx="2053">
                  <c:v>3.7096775193548391E-2</c:v>
                </c:pt>
                <c:pt idx="2054">
                  <c:v>3.7419355838709686E-2</c:v>
                </c:pt>
                <c:pt idx="2055">
                  <c:v>3.7741936483870989E-2</c:v>
                </c:pt>
                <c:pt idx="2056">
                  <c:v>3.806451712903227E-2</c:v>
                </c:pt>
                <c:pt idx="2057">
                  <c:v>3.8387097774193558E-2</c:v>
                </c:pt>
                <c:pt idx="2058">
                  <c:v>3.8709678419354847E-2</c:v>
                </c:pt>
                <c:pt idx="2059">
                  <c:v>3.9032259064516142E-2</c:v>
                </c:pt>
                <c:pt idx="2060">
                  <c:v>3.9354839709677431E-2</c:v>
                </c:pt>
                <c:pt idx="2061">
                  <c:v>3.9677420354838705E-2</c:v>
                </c:pt>
                <c:pt idx="2062">
                  <c:v>4.0000001000000007E-2</c:v>
                </c:pt>
                <c:pt idx="2063">
                  <c:v>4.0317461317460335E-2</c:v>
                </c:pt>
                <c:pt idx="2064">
                  <c:v>4.0634921634920641E-2</c:v>
                </c:pt>
                <c:pt idx="2065">
                  <c:v>4.0952381952380976E-2</c:v>
                </c:pt>
                <c:pt idx="2066">
                  <c:v>4.1269842269841275E-2</c:v>
                </c:pt>
                <c:pt idx="2067">
                  <c:v>4.1587302587301589E-2</c:v>
                </c:pt>
                <c:pt idx="2068">
                  <c:v>4.1904762904761902E-2</c:v>
                </c:pt>
                <c:pt idx="2069">
                  <c:v>4.222222322222223E-2</c:v>
                </c:pt>
                <c:pt idx="2070">
                  <c:v>4.253968353968255E-2</c:v>
                </c:pt>
                <c:pt idx="2071">
                  <c:v>4.2857143857142871E-2</c:v>
                </c:pt>
                <c:pt idx="2072">
                  <c:v>4.3174604174603178E-2</c:v>
                </c:pt>
                <c:pt idx="2073">
                  <c:v>4.3492064492063498E-2</c:v>
                </c:pt>
                <c:pt idx="2074">
                  <c:v>4.3809524809523819E-2</c:v>
                </c:pt>
                <c:pt idx="2075">
                  <c:v>4.4126985126984132E-2</c:v>
                </c:pt>
                <c:pt idx="2076">
                  <c:v>4.4444445444444453E-2</c:v>
                </c:pt>
                <c:pt idx="2077">
                  <c:v>4.4761905761904773E-2</c:v>
                </c:pt>
                <c:pt idx="2078">
                  <c:v>4.5079366079365066E-2</c:v>
                </c:pt>
                <c:pt idx="2079">
                  <c:v>4.5396826396825414E-2</c:v>
                </c:pt>
                <c:pt idx="2080">
                  <c:v>4.5714286714285721E-2</c:v>
                </c:pt>
                <c:pt idx="2081">
                  <c:v>4.6031747031746034E-2</c:v>
                </c:pt>
                <c:pt idx="2082">
                  <c:v>4.6349207349206369E-2</c:v>
                </c:pt>
                <c:pt idx="2083">
                  <c:v>4.6666667666666689E-2</c:v>
                </c:pt>
                <c:pt idx="2084">
                  <c:v>4.6984127984126996E-2</c:v>
                </c:pt>
                <c:pt idx="2085">
                  <c:v>4.7301588301587302E-2</c:v>
                </c:pt>
                <c:pt idx="2086">
                  <c:v>4.7619048619047616E-2</c:v>
                </c:pt>
                <c:pt idx="2087">
                  <c:v>4.7936508936507943E-2</c:v>
                </c:pt>
                <c:pt idx="2088">
                  <c:v>4.8253969253968271E-2</c:v>
                </c:pt>
                <c:pt idx="2089">
                  <c:v>4.8571429571428563E-2</c:v>
                </c:pt>
                <c:pt idx="2090">
                  <c:v>4.8888889888888884E-2</c:v>
                </c:pt>
                <c:pt idx="2091">
                  <c:v>4.9206350206349218E-2</c:v>
                </c:pt>
                <c:pt idx="2092">
                  <c:v>4.9523810523809525E-2</c:v>
                </c:pt>
                <c:pt idx="2093">
                  <c:v>4.9841270841269859E-2</c:v>
                </c:pt>
                <c:pt idx="2094">
                  <c:v>5.0158731158730173E-2</c:v>
                </c:pt>
                <c:pt idx="2095">
                  <c:v>5.047619147619048E-2</c:v>
                </c:pt>
                <c:pt idx="2096">
                  <c:v>5.07936517936508E-2</c:v>
                </c:pt>
                <c:pt idx="2097">
                  <c:v>5.1111112111111114E-2</c:v>
                </c:pt>
                <c:pt idx="2098">
                  <c:v>5.142857242857142E-2</c:v>
                </c:pt>
                <c:pt idx="2099">
                  <c:v>5.1746032746031775E-2</c:v>
                </c:pt>
                <c:pt idx="2100">
                  <c:v>5.2063493063492082E-2</c:v>
                </c:pt>
                <c:pt idx="2101">
                  <c:v>5.2380953380952382E-2</c:v>
                </c:pt>
                <c:pt idx="2102">
                  <c:v>5.2698413698412709E-2</c:v>
                </c:pt>
                <c:pt idx="2103">
                  <c:v>5.3015874015873023E-2</c:v>
                </c:pt>
                <c:pt idx="2104">
                  <c:v>5.3333334333333357E-2</c:v>
                </c:pt>
                <c:pt idx="2105">
                  <c:v>5.3650794650793664E-2</c:v>
                </c:pt>
                <c:pt idx="2106">
                  <c:v>5.3968254968253963E-2</c:v>
                </c:pt>
                <c:pt idx="2107">
                  <c:v>5.4285715285714277E-2</c:v>
                </c:pt>
                <c:pt idx="2108">
                  <c:v>5.4603175603174597E-2</c:v>
                </c:pt>
                <c:pt idx="2109">
                  <c:v>5.4920635920634939E-2</c:v>
                </c:pt>
                <c:pt idx="2110">
                  <c:v>5.5238096238095245E-2</c:v>
                </c:pt>
                <c:pt idx="2111">
                  <c:v>5.5555556555555552E-2</c:v>
                </c:pt>
                <c:pt idx="2112">
                  <c:v>5.5873016873015879E-2</c:v>
                </c:pt>
                <c:pt idx="2113">
                  <c:v>5.6190477190476214E-2</c:v>
                </c:pt>
                <c:pt idx="2114">
                  <c:v>5.650793750793652E-2</c:v>
                </c:pt>
                <c:pt idx="2115">
                  <c:v>5.6825397825396834E-2</c:v>
                </c:pt>
                <c:pt idx="2116">
                  <c:v>5.7142858142857147E-2</c:v>
                </c:pt>
                <c:pt idx="2117">
                  <c:v>5.7460318460317461E-2</c:v>
                </c:pt>
                <c:pt idx="2118">
                  <c:v>5.7777778777777775E-2</c:v>
                </c:pt>
                <c:pt idx="2119">
                  <c:v>5.8095239095238109E-2</c:v>
                </c:pt>
                <c:pt idx="2120">
                  <c:v>5.8412699412698436E-2</c:v>
                </c:pt>
                <c:pt idx="2121">
                  <c:v>5.8730159730158729E-2</c:v>
                </c:pt>
                <c:pt idx="2122">
                  <c:v>5.9047620047619064E-2</c:v>
                </c:pt>
                <c:pt idx="2123">
                  <c:v>5.936508036507937E-2</c:v>
                </c:pt>
                <c:pt idx="2124">
                  <c:v>5.9682540682539684E-2</c:v>
                </c:pt>
                <c:pt idx="2125">
                  <c:v>6.0000001000000011E-2</c:v>
                </c:pt>
                <c:pt idx="2126">
                  <c:v>5.9459460459459462E-2</c:v>
                </c:pt>
                <c:pt idx="2127">
                  <c:v>5.8918919918918941E-2</c:v>
                </c:pt>
                <c:pt idx="2128">
                  <c:v>5.8378379378378378E-2</c:v>
                </c:pt>
                <c:pt idx="2129">
                  <c:v>5.783783883783785E-2</c:v>
                </c:pt>
                <c:pt idx="2130">
                  <c:v>5.7297298297297308E-2</c:v>
                </c:pt>
                <c:pt idx="2131">
                  <c:v>5.6756757756756773E-2</c:v>
                </c:pt>
                <c:pt idx="2132">
                  <c:v>5.6216217216216238E-2</c:v>
                </c:pt>
                <c:pt idx="2133">
                  <c:v>5.5675676675675675E-2</c:v>
                </c:pt>
                <c:pt idx="2134">
                  <c:v>5.5135136135135134E-2</c:v>
                </c:pt>
                <c:pt idx="2135">
                  <c:v>5.4594595594594598E-2</c:v>
                </c:pt>
                <c:pt idx="2136">
                  <c:v>5.4054055054054063E-2</c:v>
                </c:pt>
                <c:pt idx="2137">
                  <c:v>5.3513514513513528E-2</c:v>
                </c:pt>
                <c:pt idx="2138">
                  <c:v>5.297297397297298E-2</c:v>
                </c:pt>
                <c:pt idx="2139">
                  <c:v>5.2432433432432445E-2</c:v>
                </c:pt>
                <c:pt idx="2140">
                  <c:v>5.1891892891891903E-2</c:v>
                </c:pt>
                <c:pt idx="2141">
                  <c:v>5.1351352351351354E-2</c:v>
                </c:pt>
                <c:pt idx="2142">
                  <c:v>5.0810811810810826E-2</c:v>
                </c:pt>
                <c:pt idx="2143">
                  <c:v>5.0270271270270284E-2</c:v>
                </c:pt>
                <c:pt idx="2144">
                  <c:v>4.9729730729729735E-2</c:v>
                </c:pt>
                <c:pt idx="2145">
                  <c:v>4.9189190189189186E-2</c:v>
                </c:pt>
                <c:pt idx="2146">
                  <c:v>4.8648649648648658E-2</c:v>
                </c:pt>
                <c:pt idx="2147">
                  <c:v>4.8108109108108102E-2</c:v>
                </c:pt>
                <c:pt idx="2148">
                  <c:v>4.756756856756756E-2</c:v>
                </c:pt>
                <c:pt idx="2149">
                  <c:v>4.7027028027027032E-2</c:v>
                </c:pt>
                <c:pt idx="2150">
                  <c:v>4.648648748648649E-2</c:v>
                </c:pt>
                <c:pt idx="2151">
                  <c:v>4.5945946945945955E-2</c:v>
                </c:pt>
                <c:pt idx="2152">
                  <c:v>4.5405406405405413E-2</c:v>
                </c:pt>
                <c:pt idx="2153">
                  <c:v>4.4864865864864864E-2</c:v>
                </c:pt>
                <c:pt idx="2154">
                  <c:v>4.4324325324324329E-2</c:v>
                </c:pt>
                <c:pt idx="2155">
                  <c:v>4.3783784783783787E-2</c:v>
                </c:pt>
                <c:pt idx="2156">
                  <c:v>4.3243244243243245E-2</c:v>
                </c:pt>
                <c:pt idx="2157">
                  <c:v>4.270270370270271E-2</c:v>
                </c:pt>
                <c:pt idx="2158">
                  <c:v>4.2162163162162168E-2</c:v>
                </c:pt>
                <c:pt idx="2159">
                  <c:v>4.1621622621621633E-2</c:v>
                </c:pt>
                <c:pt idx="2160">
                  <c:v>4.1081082081081077E-2</c:v>
                </c:pt>
                <c:pt idx="2161">
                  <c:v>4.0540541540540535E-2</c:v>
                </c:pt>
                <c:pt idx="2162">
                  <c:v>4.0000001000000007E-2</c:v>
                </c:pt>
                <c:pt idx="2163">
                  <c:v>4.0476191476190485E-2</c:v>
                </c:pt>
                <c:pt idx="2164">
                  <c:v>4.0952381952380976E-2</c:v>
                </c:pt>
                <c:pt idx="2165">
                  <c:v>4.1428572428571425E-2</c:v>
                </c:pt>
                <c:pt idx="2166">
                  <c:v>4.1904762904761902E-2</c:v>
                </c:pt>
                <c:pt idx="2167">
                  <c:v>4.2380953380952387E-2</c:v>
                </c:pt>
                <c:pt idx="2168">
                  <c:v>4.2857143857142871E-2</c:v>
                </c:pt>
                <c:pt idx="2169">
                  <c:v>4.3333334333333348E-2</c:v>
                </c:pt>
                <c:pt idx="2170">
                  <c:v>4.3809524809523832E-2</c:v>
                </c:pt>
                <c:pt idx="2171">
                  <c:v>4.4285715285714289E-2</c:v>
                </c:pt>
                <c:pt idx="2172">
                  <c:v>4.4761905761904773E-2</c:v>
                </c:pt>
                <c:pt idx="2173">
                  <c:v>4.5238096238095257E-2</c:v>
                </c:pt>
                <c:pt idx="2174">
                  <c:v>4.5714286714285728E-2</c:v>
                </c:pt>
                <c:pt idx="2175">
                  <c:v>4.6190477190476205E-2</c:v>
                </c:pt>
                <c:pt idx="2176">
                  <c:v>4.6666667666666689E-2</c:v>
                </c:pt>
                <c:pt idx="2177">
                  <c:v>4.7142858142857146E-2</c:v>
                </c:pt>
                <c:pt idx="2178">
                  <c:v>4.7619048619047616E-2</c:v>
                </c:pt>
                <c:pt idx="2179">
                  <c:v>4.80952390952381E-2</c:v>
                </c:pt>
                <c:pt idx="2180">
                  <c:v>4.8571429571428577E-2</c:v>
                </c:pt>
                <c:pt idx="2181">
                  <c:v>4.9047620047619075E-2</c:v>
                </c:pt>
                <c:pt idx="2182">
                  <c:v>4.9523810523809525E-2</c:v>
                </c:pt>
                <c:pt idx="2183">
                  <c:v>5.0000001000000009E-2</c:v>
                </c:pt>
                <c:pt idx="2184">
                  <c:v>5.0476191476190493E-2</c:v>
                </c:pt>
                <c:pt idx="2185">
                  <c:v>5.0952381952380978E-2</c:v>
                </c:pt>
                <c:pt idx="2186">
                  <c:v>5.142857242857142E-2</c:v>
                </c:pt>
                <c:pt idx="2187">
                  <c:v>5.1904762904761904E-2</c:v>
                </c:pt>
                <c:pt idx="2188">
                  <c:v>5.2380953380952382E-2</c:v>
                </c:pt>
                <c:pt idx="2189">
                  <c:v>5.2857143857142873E-2</c:v>
                </c:pt>
                <c:pt idx="2190">
                  <c:v>5.3333334333333364E-2</c:v>
                </c:pt>
                <c:pt idx="2191">
                  <c:v>5.380952480952382E-2</c:v>
                </c:pt>
                <c:pt idx="2192">
                  <c:v>5.4285715285714291E-2</c:v>
                </c:pt>
                <c:pt idx="2193">
                  <c:v>5.4761905761904775E-2</c:v>
                </c:pt>
                <c:pt idx="2194">
                  <c:v>5.5238096238095266E-2</c:v>
                </c:pt>
                <c:pt idx="2195">
                  <c:v>5.571428671428573E-2</c:v>
                </c:pt>
                <c:pt idx="2196">
                  <c:v>5.6190477190476214E-2</c:v>
                </c:pt>
                <c:pt idx="2197">
                  <c:v>5.6666667666666677E-2</c:v>
                </c:pt>
                <c:pt idx="2198">
                  <c:v>5.7142858142857147E-2</c:v>
                </c:pt>
                <c:pt idx="2199">
                  <c:v>5.7619048619047625E-2</c:v>
                </c:pt>
                <c:pt idx="2200">
                  <c:v>5.8095239095238109E-2</c:v>
                </c:pt>
                <c:pt idx="2201">
                  <c:v>5.8571429571428579E-2</c:v>
                </c:pt>
                <c:pt idx="2202">
                  <c:v>5.9047620047619077E-2</c:v>
                </c:pt>
                <c:pt idx="2203">
                  <c:v>5.9523810523809527E-2</c:v>
                </c:pt>
                <c:pt idx="2204">
                  <c:v>6.0000001000000018E-2</c:v>
                </c:pt>
                <c:pt idx="2205">
                  <c:v>6.0476191476190495E-2</c:v>
                </c:pt>
                <c:pt idx="2206">
                  <c:v>6.095238195238098E-2</c:v>
                </c:pt>
                <c:pt idx="2207">
                  <c:v>6.1428572428571436E-2</c:v>
                </c:pt>
                <c:pt idx="2208">
                  <c:v>6.1904762904761906E-2</c:v>
                </c:pt>
                <c:pt idx="2209">
                  <c:v>6.2380953380952384E-2</c:v>
                </c:pt>
                <c:pt idx="2210">
                  <c:v>6.2857143857142875E-2</c:v>
                </c:pt>
                <c:pt idx="2211">
                  <c:v>6.3333334333333352E-2</c:v>
                </c:pt>
                <c:pt idx="2212">
                  <c:v>6.3809524809523829E-2</c:v>
                </c:pt>
                <c:pt idx="2213">
                  <c:v>6.4285715285714307E-2</c:v>
                </c:pt>
                <c:pt idx="2214">
                  <c:v>6.476190576190477E-2</c:v>
                </c:pt>
                <c:pt idx="2215">
                  <c:v>6.5238096238095261E-2</c:v>
                </c:pt>
                <c:pt idx="2216">
                  <c:v>6.5714286714285738E-2</c:v>
                </c:pt>
                <c:pt idx="2217">
                  <c:v>6.6190477190476216E-2</c:v>
                </c:pt>
                <c:pt idx="2218">
                  <c:v>6.6666667666666693E-2</c:v>
                </c:pt>
                <c:pt idx="2219">
                  <c:v>6.7142858142857142E-2</c:v>
                </c:pt>
                <c:pt idx="2220">
                  <c:v>6.7619048619047634E-2</c:v>
                </c:pt>
                <c:pt idx="2221">
                  <c:v>6.8095239095238125E-2</c:v>
                </c:pt>
                <c:pt idx="2222">
                  <c:v>6.8571429571428574E-2</c:v>
                </c:pt>
                <c:pt idx="2223">
                  <c:v>6.9047620047619093E-2</c:v>
                </c:pt>
                <c:pt idx="2224">
                  <c:v>6.9523810523809543E-2</c:v>
                </c:pt>
                <c:pt idx="2225">
                  <c:v>7.000000100000002E-2</c:v>
                </c:pt>
                <c:pt idx="2226">
                  <c:v>6.9516130032258094E-2</c:v>
                </c:pt>
                <c:pt idx="2227">
                  <c:v>6.9032259064516155E-2</c:v>
                </c:pt>
                <c:pt idx="2228">
                  <c:v>6.8548388096774188E-2</c:v>
                </c:pt>
                <c:pt idx="2229">
                  <c:v>6.8064517129032304E-2</c:v>
                </c:pt>
                <c:pt idx="2230">
                  <c:v>6.7580646161290336E-2</c:v>
                </c:pt>
                <c:pt idx="2231">
                  <c:v>6.7096775193548411E-2</c:v>
                </c:pt>
                <c:pt idx="2232">
                  <c:v>6.6612904225806471E-2</c:v>
                </c:pt>
                <c:pt idx="2233">
                  <c:v>6.6129033258064518E-2</c:v>
                </c:pt>
                <c:pt idx="2234">
                  <c:v>6.5645162290322578E-2</c:v>
                </c:pt>
                <c:pt idx="2235">
                  <c:v>6.5161291322580667E-2</c:v>
                </c:pt>
                <c:pt idx="2236">
                  <c:v>6.4677420354838741E-2</c:v>
                </c:pt>
                <c:pt idx="2237">
                  <c:v>6.4193549387096802E-2</c:v>
                </c:pt>
                <c:pt idx="2238">
                  <c:v>6.3709678419354848E-2</c:v>
                </c:pt>
                <c:pt idx="2239">
                  <c:v>6.3225807451612895E-2</c:v>
                </c:pt>
                <c:pt idx="2240">
                  <c:v>6.2741936483870969E-2</c:v>
                </c:pt>
                <c:pt idx="2241">
                  <c:v>6.2258065516129037E-2</c:v>
                </c:pt>
                <c:pt idx="2242">
                  <c:v>6.1774194548387111E-2</c:v>
                </c:pt>
                <c:pt idx="2243">
                  <c:v>6.1290323580645172E-2</c:v>
                </c:pt>
                <c:pt idx="2244">
                  <c:v>6.0806452612903239E-2</c:v>
                </c:pt>
                <c:pt idx="2245">
                  <c:v>6.032258164516132E-2</c:v>
                </c:pt>
                <c:pt idx="2246">
                  <c:v>5.9838710677419367E-2</c:v>
                </c:pt>
                <c:pt idx="2247">
                  <c:v>5.9354839709677427E-2</c:v>
                </c:pt>
                <c:pt idx="2248">
                  <c:v>5.8870968741935502E-2</c:v>
                </c:pt>
                <c:pt idx="2249">
                  <c:v>5.8387097774193569E-2</c:v>
                </c:pt>
                <c:pt idx="2250">
                  <c:v>5.7903226806451637E-2</c:v>
                </c:pt>
                <c:pt idx="2251">
                  <c:v>5.7419355838709697E-2</c:v>
                </c:pt>
                <c:pt idx="2252">
                  <c:v>5.6935484870967758E-2</c:v>
                </c:pt>
                <c:pt idx="2253">
                  <c:v>5.6451613903225818E-2</c:v>
                </c:pt>
                <c:pt idx="2254">
                  <c:v>5.5967742935483886E-2</c:v>
                </c:pt>
                <c:pt idx="2255">
                  <c:v>5.5483871967741946E-2</c:v>
                </c:pt>
                <c:pt idx="2256">
                  <c:v>5.5000001000000021E-2</c:v>
                </c:pt>
                <c:pt idx="2257">
                  <c:v>5.4516130032258088E-2</c:v>
                </c:pt>
                <c:pt idx="2258">
                  <c:v>5.4032259064516149E-2</c:v>
                </c:pt>
                <c:pt idx="2259">
                  <c:v>5.3548388096774188E-2</c:v>
                </c:pt>
                <c:pt idx="2260">
                  <c:v>5.3064517129032276E-2</c:v>
                </c:pt>
                <c:pt idx="2261">
                  <c:v>5.258064616129033E-2</c:v>
                </c:pt>
                <c:pt idx="2262">
                  <c:v>5.2096775193548404E-2</c:v>
                </c:pt>
                <c:pt idx="2263">
                  <c:v>5.1612904225806465E-2</c:v>
                </c:pt>
                <c:pt idx="2264">
                  <c:v>5.1129033258064518E-2</c:v>
                </c:pt>
                <c:pt idx="2265">
                  <c:v>5.0645162290322572E-2</c:v>
                </c:pt>
                <c:pt idx="2266">
                  <c:v>5.0161291322580667E-2</c:v>
                </c:pt>
                <c:pt idx="2267">
                  <c:v>4.9677420354838728E-2</c:v>
                </c:pt>
                <c:pt idx="2268">
                  <c:v>4.9193549387096788E-2</c:v>
                </c:pt>
                <c:pt idx="2269">
                  <c:v>4.8709678419354842E-2</c:v>
                </c:pt>
                <c:pt idx="2270">
                  <c:v>4.8225807451612902E-2</c:v>
                </c:pt>
                <c:pt idx="2271">
                  <c:v>4.774193648387097E-2</c:v>
                </c:pt>
                <c:pt idx="2272">
                  <c:v>4.7258065516129023E-2</c:v>
                </c:pt>
                <c:pt idx="2273">
                  <c:v>4.6774194548387105E-2</c:v>
                </c:pt>
                <c:pt idx="2274">
                  <c:v>4.6290323580645165E-2</c:v>
                </c:pt>
                <c:pt idx="2275">
                  <c:v>4.580645261290324E-2</c:v>
                </c:pt>
                <c:pt idx="2276">
                  <c:v>4.5322581645161307E-2</c:v>
                </c:pt>
                <c:pt idx="2277">
                  <c:v>4.4838710677419368E-2</c:v>
                </c:pt>
                <c:pt idx="2278">
                  <c:v>4.4354839709677421E-2</c:v>
                </c:pt>
                <c:pt idx="2279">
                  <c:v>4.3870968741935495E-2</c:v>
                </c:pt>
                <c:pt idx="2280">
                  <c:v>4.3387097774193563E-2</c:v>
                </c:pt>
                <c:pt idx="2281">
                  <c:v>4.2903226806451637E-2</c:v>
                </c:pt>
                <c:pt idx="2282">
                  <c:v>4.2419355838709684E-2</c:v>
                </c:pt>
                <c:pt idx="2283">
                  <c:v>4.1935484870967758E-2</c:v>
                </c:pt>
                <c:pt idx="2284">
                  <c:v>4.1451613903225819E-2</c:v>
                </c:pt>
                <c:pt idx="2285">
                  <c:v>4.0967742935483879E-2</c:v>
                </c:pt>
                <c:pt idx="2286">
                  <c:v>4.048387196774194E-2</c:v>
                </c:pt>
                <c:pt idx="2287">
                  <c:v>4.0000001000000007E-2</c:v>
                </c:pt>
                <c:pt idx="2288">
                  <c:v>4.1280000999999997E-2</c:v>
                </c:pt>
                <c:pt idx="2289">
                  <c:v>4.2560001000000021E-2</c:v>
                </c:pt>
                <c:pt idx="2290">
                  <c:v>4.3840001000000003E-2</c:v>
                </c:pt>
                <c:pt idx="2291">
                  <c:v>4.5120001000000014E-2</c:v>
                </c:pt>
                <c:pt idx="2292">
                  <c:v>4.6400000999999996E-2</c:v>
                </c:pt>
                <c:pt idx="2293">
                  <c:v>4.7680001000000007E-2</c:v>
                </c:pt>
                <c:pt idx="2294">
                  <c:v>4.896000100000001E-2</c:v>
                </c:pt>
                <c:pt idx="2295">
                  <c:v>5.0240001000000006E-2</c:v>
                </c:pt>
                <c:pt idx="2296">
                  <c:v>5.1520001000000003E-2</c:v>
                </c:pt>
                <c:pt idx="2297">
                  <c:v>5.280000100000002E-2</c:v>
                </c:pt>
                <c:pt idx="2298">
                  <c:v>5.4080001000000023E-2</c:v>
                </c:pt>
                <c:pt idx="2299">
                  <c:v>5.536000100000002E-2</c:v>
                </c:pt>
                <c:pt idx="2300">
                  <c:v>5.6640001000000009E-2</c:v>
                </c:pt>
                <c:pt idx="2301">
                  <c:v>5.792000100000002E-2</c:v>
                </c:pt>
                <c:pt idx="2302">
                  <c:v>5.9200001000000016E-2</c:v>
                </c:pt>
                <c:pt idx="2303">
                  <c:v>6.0480001000000019E-2</c:v>
                </c:pt>
                <c:pt idx="2304">
                  <c:v>6.176000100000003E-2</c:v>
                </c:pt>
                <c:pt idx="2305">
                  <c:v>6.3040001000000012E-2</c:v>
                </c:pt>
                <c:pt idx="2306">
                  <c:v>6.4320001000000016E-2</c:v>
                </c:pt>
                <c:pt idx="2307">
                  <c:v>6.5600001000000019E-2</c:v>
                </c:pt>
                <c:pt idx="2308">
                  <c:v>6.6880001000000022E-2</c:v>
                </c:pt>
                <c:pt idx="2309">
                  <c:v>6.8160001000000012E-2</c:v>
                </c:pt>
                <c:pt idx="2310">
                  <c:v>6.9440001000000029E-2</c:v>
                </c:pt>
                <c:pt idx="2311">
                  <c:v>7.0720001000000032E-2</c:v>
                </c:pt>
                <c:pt idx="2312">
                  <c:v>7.2000001000000022E-2</c:v>
                </c:pt>
                <c:pt idx="2313">
                  <c:v>7.11578957368421E-2</c:v>
                </c:pt>
                <c:pt idx="2314">
                  <c:v>7.0315790473684234E-2</c:v>
                </c:pt>
                <c:pt idx="2315">
                  <c:v>6.9473685210526354E-2</c:v>
                </c:pt>
                <c:pt idx="2316">
                  <c:v>6.8631579947368432E-2</c:v>
                </c:pt>
                <c:pt idx="2317">
                  <c:v>6.7789474684210538E-2</c:v>
                </c:pt>
                <c:pt idx="2318">
                  <c:v>6.694736942105263E-2</c:v>
                </c:pt>
                <c:pt idx="2319">
                  <c:v>6.6105264157894764E-2</c:v>
                </c:pt>
                <c:pt idx="2320">
                  <c:v>6.526315889473687E-2</c:v>
                </c:pt>
                <c:pt idx="2321">
                  <c:v>6.4421053631578962E-2</c:v>
                </c:pt>
                <c:pt idx="2322">
                  <c:v>6.3578948368421068E-2</c:v>
                </c:pt>
                <c:pt idx="2323">
                  <c:v>6.2736843105263174E-2</c:v>
                </c:pt>
                <c:pt idx="2324">
                  <c:v>6.1894737842105294E-2</c:v>
                </c:pt>
                <c:pt idx="2325">
                  <c:v>6.1052632578947379E-2</c:v>
                </c:pt>
                <c:pt idx="2326">
                  <c:v>6.0210527315789492E-2</c:v>
                </c:pt>
                <c:pt idx="2327">
                  <c:v>5.9368422052631611E-2</c:v>
                </c:pt>
                <c:pt idx="2328">
                  <c:v>5.852631678947369E-2</c:v>
                </c:pt>
                <c:pt idx="2329">
                  <c:v>5.768421152631581E-2</c:v>
                </c:pt>
                <c:pt idx="2330">
                  <c:v>5.6842106263157895E-2</c:v>
                </c:pt>
                <c:pt idx="2331">
                  <c:v>5.6000001000000015E-2</c:v>
                </c:pt>
                <c:pt idx="2332">
                  <c:v>5.5157895736842107E-2</c:v>
                </c:pt>
                <c:pt idx="2333">
                  <c:v>5.431579047368422E-2</c:v>
                </c:pt>
                <c:pt idx="2334">
                  <c:v>5.3473685210526339E-2</c:v>
                </c:pt>
                <c:pt idx="2335">
                  <c:v>5.2631579947368431E-2</c:v>
                </c:pt>
                <c:pt idx="2336">
                  <c:v>5.1789474684210537E-2</c:v>
                </c:pt>
                <c:pt idx="2337">
                  <c:v>5.0947369421052636E-2</c:v>
                </c:pt>
                <c:pt idx="2338">
                  <c:v>5.0105264157894749E-2</c:v>
                </c:pt>
                <c:pt idx="2339">
                  <c:v>4.9263158894736862E-2</c:v>
                </c:pt>
                <c:pt idx="2340">
                  <c:v>4.8421053631578947E-2</c:v>
                </c:pt>
                <c:pt idx="2341">
                  <c:v>4.7578948368421047E-2</c:v>
                </c:pt>
                <c:pt idx="2342">
                  <c:v>4.6736843105263166E-2</c:v>
                </c:pt>
                <c:pt idx="2343">
                  <c:v>4.58947378421053E-2</c:v>
                </c:pt>
                <c:pt idx="2344">
                  <c:v>4.5052632578947392E-2</c:v>
                </c:pt>
                <c:pt idx="2345">
                  <c:v>4.4210527315789484E-2</c:v>
                </c:pt>
                <c:pt idx="2346">
                  <c:v>4.3368422052631597E-2</c:v>
                </c:pt>
                <c:pt idx="2347">
                  <c:v>4.2526316789473689E-2</c:v>
                </c:pt>
                <c:pt idx="2348">
                  <c:v>4.1684211526315795E-2</c:v>
                </c:pt>
                <c:pt idx="2349">
                  <c:v>4.0842106263157887E-2</c:v>
                </c:pt>
                <c:pt idx="2350">
                  <c:v>4.0000001000000007E-2</c:v>
                </c:pt>
                <c:pt idx="2351">
                  <c:v>4.0161291322580665E-2</c:v>
                </c:pt>
                <c:pt idx="2352">
                  <c:v>4.0322581645161316E-2</c:v>
                </c:pt>
                <c:pt idx="2353">
                  <c:v>4.0483871967741954E-2</c:v>
                </c:pt>
                <c:pt idx="2354">
                  <c:v>4.0645162290322563E-2</c:v>
                </c:pt>
                <c:pt idx="2355">
                  <c:v>4.0806452612903249E-2</c:v>
                </c:pt>
                <c:pt idx="2356">
                  <c:v>4.0967742935483879E-2</c:v>
                </c:pt>
                <c:pt idx="2357">
                  <c:v>4.112903325806451E-2</c:v>
                </c:pt>
                <c:pt idx="2358">
                  <c:v>4.1290323580645161E-2</c:v>
                </c:pt>
                <c:pt idx="2359">
                  <c:v>4.1451613903225819E-2</c:v>
                </c:pt>
                <c:pt idx="2360">
                  <c:v>4.1612904225806477E-2</c:v>
                </c:pt>
                <c:pt idx="2361">
                  <c:v>4.17741945483871E-2</c:v>
                </c:pt>
                <c:pt idx="2362">
                  <c:v>4.1935484870967744E-2</c:v>
                </c:pt>
                <c:pt idx="2363">
                  <c:v>4.2096775193548416E-2</c:v>
                </c:pt>
                <c:pt idx="2364">
                  <c:v>4.2258065516129019E-2</c:v>
                </c:pt>
                <c:pt idx="2365">
                  <c:v>4.2419355838709684E-2</c:v>
                </c:pt>
                <c:pt idx="2366">
                  <c:v>4.2580646161290321E-2</c:v>
                </c:pt>
                <c:pt idx="2367">
                  <c:v>4.2741936483870965E-2</c:v>
                </c:pt>
                <c:pt idx="2368">
                  <c:v>4.2903226806451637E-2</c:v>
                </c:pt>
                <c:pt idx="2369">
                  <c:v>4.3064517129032275E-2</c:v>
                </c:pt>
                <c:pt idx="2370">
                  <c:v>4.3225807451612898E-2</c:v>
                </c:pt>
                <c:pt idx="2371">
                  <c:v>4.3387097774193563E-2</c:v>
                </c:pt>
                <c:pt idx="2372">
                  <c:v>4.3548388096774172E-2</c:v>
                </c:pt>
                <c:pt idx="2373">
                  <c:v>4.3709678419354837E-2</c:v>
                </c:pt>
                <c:pt idx="2374">
                  <c:v>4.3870968741935482E-2</c:v>
                </c:pt>
                <c:pt idx="2375">
                  <c:v>4.403225906451614E-2</c:v>
                </c:pt>
                <c:pt idx="2376">
                  <c:v>4.4193549387096777E-2</c:v>
                </c:pt>
                <c:pt idx="2377">
                  <c:v>4.4354839709677421E-2</c:v>
                </c:pt>
                <c:pt idx="2378">
                  <c:v>4.4516130032258086E-2</c:v>
                </c:pt>
                <c:pt idx="2379">
                  <c:v>4.4677420354838723E-2</c:v>
                </c:pt>
                <c:pt idx="2380">
                  <c:v>4.4838710677419361E-2</c:v>
                </c:pt>
                <c:pt idx="2381">
                  <c:v>4.5000001000000019E-2</c:v>
                </c:pt>
                <c:pt idx="2382">
                  <c:v>4.5161291322580663E-2</c:v>
                </c:pt>
                <c:pt idx="2383">
                  <c:v>4.5322581645161307E-2</c:v>
                </c:pt>
                <c:pt idx="2384">
                  <c:v>4.5483871967741937E-2</c:v>
                </c:pt>
                <c:pt idx="2385">
                  <c:v>4.5645162290322561E-2</c:v>
                </c:pt>
                <c:pt idx="2386">
                  <c:v>4.580645261290324E-2</c:v>
                </c:pt>
                <c:pt idx="2387">
                  <c:v>4.5967742935483877E-2</c:v>
                </c:pt>
                <c:pt idx="2388">
                  <c:v>4.6129033258064507E-2</c:v>
                </c:pt>
                <c:pt idx="2389">
                  <c:v>4.6290323580645165E-2</c:v>
                </c:pt>
                <c:pt idx="2390">
                  <c:v>4.6451613903225816E-2</c:v>
                </c:pt>
                <c:pt idx="2391">
                  <c:v>4.6612904225806467E-2</c:v>
                </c:pt>
                <c:pt idx="2392">
                  <c:v>4.6774194548387105E-2</c:v>
                </c:pt>
                <c:pt idx="2393">
                  <c:v>4.6935484870967749E-2</c:v>
                </c:pt>
                <c:pt idx="2394">
                  <c:v>4.7096775193548407E-2</c:v>
                </c:pt>
                <c:pt idx="2395">
                  <c:v>4.7258065516129023E-2</c:v>
                </c:pt>
                <c:pt idx="2396">
                  <c:v>4.7419355838709688E-2</c:v>
                </c:pt>
                <c:pt idx="2397">
                  <c:v>4.7580646161290326E-2</c:v>
                </c:pt>
                <c:pt idx="2398">
                  <c:v>4.774193648387097E-2</c:v>
                </c:pt>
                <c:pt idx="2399">
                  <c:v>4.7903226806451628E-2</c:v>
                </c:pt>
                <c:pt idx="2400">
                  <c:v>4.8064517129032286E-2</c:v>
                </c:pt>
                <c:pt idx="2401">
                  <c:v>4.8225807451612888E-2</c:v>
                </c:pt>
                <c:pt idx="2402">
                  <c:v>4.838709777419356E-2</c:v>
                </c:pt>
                <c:pt idx="2403">
                  <c:v>4.854838809677417E-2</c:v>
                </c:pt>
                <c:pt idx="2404">
                  <c:v>4.8709678419354842E-2</c:v>
                </c:pt>
                <c:pt idx="2405">
                  <c:v>4.8870968741935486E-2</c:v>
                </c:pt>
                <c:pt idx="2406">
                  <c:v>4.9032259064516137E-2</c:v>
                </c:pt>
                <c:pt idx="2407">
                  <c:v>4.9193549387096781E-2</c:v>
                </c:pt>
                <c:pt idx="2408">
                  <c:v>4.9354839709677426E-2</c:v>
                </c:pt>
                <c:pt idx="2409">
                  <c:v>4.9516130032258077E-2</c:v>
                </c:pt>
                <c:pt idx="2410">
                  <c:v>4.9677420354838728E-2</c:v>
                </c:pt>
                <c:pt idx="2411">
                  <c:v>4.9838710677419358E-2</c:v>
                </c:pt>
                <c:pt idx="2412">
                  <c:v>5.0000001000000009E-2</c:v>
                </c:pt>
                <c:pt idx="2413">
                  <c:v>4.940000100000002E-2</c:v>
                </c:pt>
                <c:pt idx="2414">
                  <c:v>4.880000100000001E-2</c:v>
                </c:pt>
                <c:pt idx="2415">
                  <c:v>4.8200001000000013E-2</c:v>
                </c:pt>
                <c:pt idx="2416">
                  <c:v>4.7600001000000003E-2</c:v>
                </c:pt>
                <c:pt idx="2417">
                  <c:v>4.700000100000002E-2</c:v>
                </c:pt>
                <c:pt idx="2418">
                  <c:v>4.6400000999999996E-2</c:v>
                </c:pt>
                <c:pt idx="2419">
                  <c:v>4.5800001000000021E-2</c:v>
                </c:pt>
                <c:pt idx="2420">
                  <c:v>4.520000100000001E-2</c:v>
                </c:pt>
                <c:pt idx="2421">
                  <c:v>4.4600001000000007E-2</c:v>
                </c:pt>
                <c:pt idx="2422">
                  <c:v>4.4000001000000011E-2</c:v>
                </c:pt>
                <c:pt idx="2423">
                  <c:v>4.3400001000000007E-2</c:v>
                </c:pt>
                <c:pt idx="2424">
                  <c:v>4.2800001000000011E-2</c:v>
                </c:pt>
                <c:pt idx="2425">
                  <c:v>4.2200001000000008E-2</c:v>
                </c:pt>
                <c:pt idx="2426">
                  <c:v>4.1600001000000011E-2</c:v>
                </c:pt>
                <c:pt idx="2427">
                  <c:v>4.1000001000000015E-2</c:v>
                </c:pt>
                <c:pt idx="2428">
                  <c:v>4.0400001000000019E-2</c:v>
                </c:pt>
                <c:pt idx="2429">
                  <c:v>3.9800001000000002E-2</c:v>
                </c:pt>
                <c:pt idx="2430">
                  <c:v>3.9200001000000005E-2</c:v>
                </c:pt>
                <c:pt idx="2431">
                  <c:v>3.8600001000000009E-2</c:v>
                </c:pt>
                <c:pt idx="2432">
                  <c:v>3.8000000999999999E-2</c:v>
                </c:pt>
                <c:pt idx="2433">
                  <c:v>3.7400001000000002E-2</c:v>
                </c:pt>
                <c:pt idx="2434">
                  <c:v>3.6800001000000006E-2</c:v>
                </c:pt>
                <c:pt idx="2435">
                  <c:v>3.6200001000000002E-2</c:v>
                </c:pt>
                <c:pt idx="2436">
                  <c:v>3.5600001000000006E-2</c:v>
                </c:pt>
                <c:pt idx="2437">
                  <c:v>3.500000100000001E-2</c:v>
                </c:pt>
                <c:pt idx="2438">
                  <c:v>3.4800001000000004E-2</c:v>
                </c:pt>
                <c:pt idx="2439">
                  <c:v>3.4600001000000005E-2</c:v>
                </c:pt>
                <c:pt idx="2440">
                  <c:v>3.4400000999999999E-2</c:v>
                </c:pt>
                <c:pt idx="2441">
                  <c:v>3.4200001000000001E-2</c:v>
                </c:pt>
                <c:pt idx="2442">
                  <c:v>3.4000001000000002E-2</c:v>
                </c:pt>
                <c:pt idx="2443">
                  <c:v>3.3800001000000003E-2</c:v>
                </c:pt>
                <c:pt idx="2444">
                  <c:v>3.3600001000000004E-2</c:v>
                </c:pt>
                <c:pt idx="2445">
                  <c:v>3.3400000999999999E-2</c:v>
                </c:pt>
                <c:pt idx="2446">
                  <c:v>3.3200001E-2</c:v>
                </c:pt>
                <c:pt idx="2447">
                  <c:v>3.3000001000000001E-2</c:v>
                </c:pt>
                <c:pt idx="2448">
                  <c:v>3.2800001000000002E-2</c:v>
                </c:pt>
                <c:pt idx="2449">
                  <c:v>3.260000100000001E-2</c:v>
                </c:pt>
                <c:pt idx="2450">
                  <c:v>3.2400001000000005E-2</c:v>
                </c:pt>
                <c:pt idx="2451">
                  <c:v>3.2200001000000006E-2</c:v>
                </c:pt>
                <c:pt idx="2452">
                  <c:v>3.2000001000000007E-2</c:v>
                </c:pt>
                <c:pt idx="2453">
                  <c:v>3.1800001000000001E-2</c:v>
                </c:pt>
                <c:pt idx="2454">
                  <c:v>3.1600001000000009E-2</c:v>
                </c:pt>
                <c:pt idx="2455">
                  <c:v>3.1400001000000004E-2</c:v>
                </c:pt>
                <c:pt idx="2456">
                  <c:v>3.1200001000000002E-2</c:v>
                </c:pt>
                <c:pt idx="2457">
                  <c:v>3.1000001000000003E-2</c:v>
                </c:pt>
                <c:pt idx="2458">
                  <c:v>3.0800001000000004E-2</c:v>
                </c:pt>
                <c:pt idx="2459">
                  <c:v>3.0600001000000002E-2</c:v>
                </c:pt>
                <c:pt idx="2460">
                  <c:v>3.0400001000000003E-2</c:v>
                </c:pt>
                <c:pt idx="2461">
                  <c:v>3.0200001000000001E-2</c:v>
                </c:pt>
                <c:pt idx="2462">
                  <c:v>3.0000001000000002E-2</c:v>
                </c:pt>
                <c:pt idx="2463">
                  <c:v>2.9684211526315799E-2</c:v>
                </c:pt>
                <c:pt idx="2464">
                  <c:v>2.9368422052631574E-2</c:v>
                </c:pt>
                <c:pt idx="2465">
                  <c:v>2.9052632578947375E-2</c:v>
                </c:pt>
                <c:pt idx="2466">
                  <c:v>2.8736843105263164E-2</c:v>
                </c:pt>
                <c:pt idx="2467">
                  <c:v>2.8421053631578944E-2</c:v>
                </c:pt>
                <c:pt idx="2468">
                  <c:v>2.8105264157894737E-2</c:v>
                </c:pt>
                <c:pt idx="2469">
                  <c:v>2.7789474684210537E-2</c:v>
                </c:pt>
                <c:pt idx="2470">
                  <c:v>2.7473685210526323E-2</c:v>
                </c:pt>
                <c:pt idx="2471">
                  <c:v>2.7157895736842106E-2</c:v>
                </c:pt>
                <c:pt idx="2472">
                  <c:v>2.6842106263157896E-2</c:v>
                </c:pt>
                <c:pt idx="2473">
                  <c:v>2.6526316789473692E-2</c:v>
                </c:pt>
                <c:pt idx="2474">
                  <c:v>2.6210527315789475E-2</c:v>
                </c:pt>
                <c:pt idx="2475">
                  <c:v>2.5894737842105265E-2</c:v>
                </c:pt>
                <c:pt idx="2476">
                  <c:v>2.5578948368421055E-2</c:v>
                </c:pt>
                <c:pt idx="2477">
                  <c:v>2.5263158894736841E-2</c:v>
                </c:pt>
                <c:pt idx="2478">
                  <c:v>2.4947369421052634E-2</c:v>
                </c:pt>
                <c:pt idx="2479">
                  <c:v>2.4631579947368424E-2</c:v>
                </c:pt>
                <c:pt idx="2480">
                  <c:v>2.4315790473684217E-2</c:v>
                </c:pt>
                <c:pt idx="2481">
                  <c:v>2.4000001000000003E-2</c:v>
                </c:pt>
                <c:pt idx="2482">
                  <c:v>2.3684211526315797E-2</c:v>
                </c:pt>
                <c:pt idx="2483">
                  <c:v>2.3368422052631573E-2</c:v>
                </c:pt>
                <c:pt idx="2484">
                  <c:v>2.3052632578947369E-2</c:v>
                </c:pt>
                <c:pt idx="2485">
                  <c:v>2.2736843105263166E-2</c:v>
                </c:pt>
                <c:pt idx="2486">
                  <c:v>2.2421053631578952E-2</c:v>
                </c:pt>
                <c:pt idx="2487">
                  <c:v>2.2105264157894745E-2</c:v>
                </c:pt>
                <c:pt idx="2488">
                  <c:v>2.1789474684210539E-2</c:v>
                </c:pt>
                <c:pt idx="2489">
                  <c:v>2.1473685210526325E-2</c:v>
                </c:pt>
                <c:pt idx="2490">
                  <c:v>2.1157895736842111E-2</c:v>
                </c:pt>
                <c:pt idx="2491">
                  <c:v>2.0842106263157897E-2</c:v>
                </c:pt>
                <c:pt idx="2492">
                  <c:v>2.0526316789473691E-2</c:v>
                </c:pt>
                <c:pt idx="2493">
                  <c:v>2.021052731578948E-2</c:v>
                </c:pt>
                <c:pt idx="2494">
                  <c:v>1.989473784210527E-2</c:v>
                </c:pt>
                <c:pt idx="2495">
                  <c:v>1.9578948368421053E-2</c:v>
                </c:pt>
                <c:pt idx="2496">
                  <c:v>1.9263158894736853E-2</c:v>
                </c:pt>
                <c:pt idx="2497">
                  <c:v>1.8947369421052639E-2</c:v>
                </c:pt>
                <c:pt idx="2498">
                  <c:v>1.8631579947368433E-2</c:v>
                </c:pt>
                <c:pt idx="2499">
                  <c:v>1.8315790473684212E-2</c:v>
                </c:pt>
                <c:pt idx="2500">
                  <c:v>1.8000001000000005E-2</c:v>
                </c:pt>
                <c:pt idx="2501">
                  <c:v>1.7440001000000007E-2</c:v>
                </c:pt>
                <c:pt idx="2502">
                  <c:v>1.6880001000000006E-2</c:v>
                </c:pt>
                <c:pt idx="2503">
                  <c:v>1.6320001000000008E-2</c:v>
                </c:pt>
                <c:pt idx="2504">
                  <c:v>1.5760001000000006E-2</c:v>
                </c:pt>
                <c:pt idx="2505">
                  <c:v>1.5200001000000005E-2</c:v>
                </c:pt>
                <c:pt idx="2506">
                  <c:v>1.4640001000000005E-2</c:v>
                </c:pt>
                <c:pt idx="2507">
                  <c:v>1.4080001000000003E-2</c:v>
                </c:pt>
                <c:pt idx="2508">
                  <c:v>1.3520001000000005E-2</c:v>
                </c:pt>
                <c:pt idx="2509">
                  <c:v>1.2960001000000002E-2</c:v>
                </c:pt>
                <c:pt idx="2510">
                  <c:v>1.2400001000000003E-2</c:v>
                </c:pt>
                <c:pt idx="2511">
                  <c:v>1.1840001000000001E-2</c:v>
                </c:pt>
                <c:pt idx="2512">
                  <c:v>1.1280001000000003E-2</c:v>
                </c:pt>
                <c:pt idx="2513">
                  <c:v>1.0720001000000005E-2</c:v>
                </c:pt>
                <c:pt idx="2514">
                  <c:v>1.0160001000000002E-2</c:v>
                </c:pt>
                <c:pt idx="2515">
                  <c:v>9.6000010000000021E-3</c:v>
                </c:pt>
                <c:pt idx="2516">
                  <c:v>9.0400010000000006E-3</c:v>
                </c:pt>
                <c:pt idx="2517">
                  <c:v>8.4800010000000026E-3</c:v>
                </c:pt>
                <c:pt idx="2518">
                  <c:v>7.9200010000000029E-3</c:v>
                </c:pt>
                <c:pt idx="2519">
                  <c:v>7.3600010000000014E-3</c:v>
                </c:pt>
                <c:pt idx="2520">
                  <c:v>6.8000010000000008E-3</c:v>
                </c:pt>
                <c:pt idx="2521">
                  <c:v>6.2400009999999994E-3</c:v>
                </c:pt>
                <c:pt idx="2522">
                  <c:v>5.6800009999999988E-3</c:v>
                </c:pt>
                <c:pt idx="2523">
                  <c:v>5.1200010000000008E-3</c:v>
                </c:pt>
                <c:pt idx="2524">
                  <c:v>4.5600010000000002E-3</c:v>
                </c:pt>
                <c:pt idx="2525">
                  <c:v>4.0000010000000004E-3</c:v>
                </c:pt>
                <c:pt idx="2526">
                  <c:v>4.5000010000000009E-3</c:v>
                </c:pt>
                <c:pt idx="2527">
                  <c:v>5.0000010000000013E-3</c:v>
                </c:pt>
                <c:pt idx="2528">
                  <c:v>5.5000010000000018E-3</c:v>
                </c:pt>
                <c:pt idx="2529">
                  <c:v>6.0000010000000022E-3</c:v>
                </c:pt>
                <c:pt idx="2530">
                  <c:v>6.5000010000000009E-3</c:v>
                </c:pt>
                <c:pt idx="2531">
                  <c:v>7.0000010000000022E-3</c:v>
                </c:pt>
                <c:pt idx="2532">
                  <c:v>7.5000010000000027E-3</c:v>
                </c:pt>
                <c:pt idx="2533">
                  <c:v>8.0000010000000031E-3</c:v>
                </c:pt>
                <c:pt idx="2534">
                  <c:v>8.5000010000000001E-3</c:v>
                </c:pt>
                <c:pt idx="2535">
                  <c:v>9.0000010000000005E-3</c:v>
                </c:pt>
                <c:pt idx="2536">
                  <c:v>9.5000010000000027E-3</c:v>
                </c:pt>
                <c:pt idx="2537">
                  <c:v>1.0000001000000001E-2</c:v>
                </c:pt>
                <c:pt idx="2538">
                  <c:v>1.0500001000000004E-2</c:v>
                </c:pt>
                <c:pt idx="2539">
                  <c:v>1.1000001000000006E-2</c:v>
                </c:pt>
                <c:pt idx="2540">
                  <c:v>1.1500001000000001E-2</c:v>
                </c:pt>
                <c:pt idx="2541">
                  <c:v>1.2000001000000001E-2</c:v>
                </c:pt>
                <c:pt idx="2542">
                  <c:v>1.2500001000000002E-2</c:v>
                </c:pt>
                <c:pt idx="2543">
                  <c:v>1.3000001000000002E-2</c:v>
                </c:pt>
                <c:pt idx="2544">
                  <c:v>1.3500001000000003E-2</c:v>
                </c:pt>
                <c:pt idx="2545">
                  <c:v>1.4000001000000001E-2</c:v>
                </c:pt>
                <c:pt idx="2546">
                  <c:v>1.4500001000000002E-2</c:v>
                </c:pt>
                <c:pt idx="2547">
                  <c:v>1.5000001000000002E-2</c:v>
                </c:pt>
                <c:pt idx="2548">
                  <c:v>1.5500001000000003E-2</c:v>
                </c:pt>
                <c:pt idx="2549">
                  <c:v>1.6000001000000003E-2</c:v>
                </c:pt>
                <c:pt idx="2550">
                  <c:v>1.6500001000000004E-2</c:v>
                </c:pt>
                <c:pt idx="2551">
                  <c:v>1.7000001000000001E-2</c:v>
                </c:pt>
                <c:pt idx="2552">
                  <c:v>1.7500001000000001E-2</c:v>
                </c:pt>
                <c:pt idx="2553">
                  <c:v>1.8000001000000005E-2</c:v>
                </c:pt>
                <c:pt idx="2554">
                  <c:v>1.8500001000000005E-2</c:v>
                </c:pt>
                <c:pt idx="2555">
                  <c:v>1.9000001000000002E-2</c:v>
                </c:pt>
                <c:pt idx="2556">
                  <c:v>1.9500001000000003E-2</c:v>
                </c:pt>
                <c:pt idx="2557">
                  <c:v>2.0000001000000003E-2</c:v>
                </c:pt>
                <c:pt idx="2558">
                  <c:v>2.0500001E-2</c:v>
                </c:pt>
                <c:pt idx="2559">
                  <c:v>2.1000001000000008E-2</c:v>
                </c:pt>
                <c:pt idx="2560">
                  <c:v>2.1500001000000001E-2</c:v>
                </c:pt>
                <c:pt idx="2561">
                  <c:v>2.2000001000000002E-2</c:v>
                </c:pt>
                <c:pt idx="2562">
                  <c:v>2.2500001000000002E-2</c:v>
                </c:pt>
                <c:pt idx="2563">
                  <c:v>2.3000001000000003E-2</c:v>
                </c:pt>
                <c:pt idx="2564">
                  <c:v>2.3500001000000003E-2</c:v>
                </c:pt>
                <c:pt idx="2565">
                  <c:v>2.4000001000000003E-2</c:v>
                </c:pt>
                <c:pt idx="2566">
                  <c:v>2.4500001000000004E-2</c:v>
                </c:pt>
                <c:pt idx="2567">
                  <c:v>2.5000001000000004E-2</c:v>
                </c:pt>
                <c:pt idx="2568">
                  <c:v>2.5500000999999998E-2</c:v>
                </c:pt>
                <c:pt idx="2569">
                  <c:v>2.6000001000000005E-2</c:v>
                </c:pt>
                <c:pt idx="2570">
                  <c:v>2.6500000999999999E-2</c:v>
                </c:pt>
                <c:pt idx="2571">
                  <c:v>2.7000001000000006E-2</c:v>
                </c:pt>
                <c:pt idx="2572">
                  <c:v>2.7500001000000007E-2</c:v>
                </c:pt>
                <c:pt idx="2573">
                  <c:v>2.8000001000000007E-2</c:v>
                </c:pt>
                <c:pt idx="2574">
                  <c:v>2.8500001000000004E-2</c:v>
                </c:pt>
                <c:pt idx="2575">
                  <c:v>2.9000001000000001E-2</c:v>
                </c:pt>
                <c:pt idx="2576">
                  <c:v>2.9500001000000005E-2</c:v>
                </c:pt>
                <c:pt idx="2577">
                  <c:v>3.0000001000000002E-2</c:v>
                </c:pt>
                <c:pt idx="2578">
                  <c:v>3.0500001000000006E-2</c:v>
                </c:pt>
                <c:pt idx="2579">
                  <c:v>3.1000001000000006E-2</c:v>
                </c:pt>
                <c:pt idx="2580">
                  <c:v>3.1500001E-2</c:v>
                </c:pt>
                <c:pt idx="2581">
                  <c:v>3.2000001000000014E-2</c:v>
                </c:pt>
                <c:pt idx="2582">
                  <c:v>3.2500001000000001E-2</c:v>
                </c:pt>
                <c:pt idx="2583">
                  <c:v>3.3000001000000008E-2</c:v>
                </c:pt>
                <c:pt idx="2584">
                  <c:v>3.3500001000000001E-2</c:v>
                </c:pt>
                <c:pt idx="2585">
                  <c:v>3.4000001000000002E-2</c:v>
                </c:pt>
                <c:pt idx="2586">
                  <c:v>3.4500001000000002E-2</c:v>
                </c:pt>
                <c:pt idx="2587">
                  <c:v>3.500000100000001E-2</c:v>
                </c:pt>
                <c:pt idx="2588">
                  <c:v>3.4730159730158736E-2</c:v>
                </c:pt>
                <c:pt idx="2589">
                  <c:v>3.4460318460317475E-2</c:v>
                </c:pt>
                <c:pt idx="2590">
                  <c:v>3.4190477190476194E-2</c:v>
                </c:pt>
                <c:pt idx="2591">
                  <c:v>3.392063592063492E-2</c:v>
                </c:pt>
                <c:pt idx="2592">
                  <c:v>3.3650794650793653E-2</c:v>
                </c:pt>
                <c:pt idx="2593">
                  <c:v>3.3380953380952386E-2</c:v>
                </c:pt>
                <c:pt idx="2594">
                  <c:v>3.3111112111111118E-2</c:v>
                </c:pt>
                <c:pt idx="2595">
                  <c:v>3.2841270841269858E-2</c:v>
                </c:pt>
                <c:pt idx="2596">
                  <c:v>3.2571429571428584E-2</c:v>
                </c:pt>
                <c:pt idx="2597">
                  <c:v>3.2301588301587303E-2</c:v>
                </c:pt>
                <c:pt idx="2598">
                  <c:v>3.2031747031746043E-2</c:v>
                </c:pt>
                <c:pt idx="2599">
                  <c:v>3.1761905761904782E-2</c:v>
                </c:pt>
                <c:pt idx="2600">
                  <c:v>3.1492064492063494E-2</c:v>
                </c:pt>
                <c:pt idx="2601">
                  <c:v>3.1222223222222227E-2</c:v>
                </c:pt>
                <c:pt idx="2602">
                  <c:v>3.0952381952380949E-2</c:v>
                </c:pt>
                <c:pt idx="2603">
                  <c:v>3.0682540682539689E-2</c:v>
                </c:pt>
                <c:pt idx="2604">
                  <c:v>3.0412699412698412E-2</c:v>
                </c:pt>
                <c:pt idx="2605">
                  <c:v>3.0142858142857144E-2</c:v>
                </c:pt>
                <c:pt idx="2606">
                  <c:v>2.9873016873015888E-2</c:v>
                </c:pt>
                <c:pt idx="2607">
                  <c:v>2.9603175603174617E-2</c:v>
                </c:pt>
                <c:pt idx="2608">
                  <c:v>2.9333334333333343E-2</c:v>
                </c:pt>
                <c:pt idx="2609">
                  <c:v>2.9063493063492065E-2</c:v>
                </c:pt>
                <c:pt idx="2610">
                  <c:v>2.8793651793650794E-2</c:v>
                </c:pt>
                <c:pt idx="2611">
                  <c:v>2.8523810523809541E-2</c:v>
                </c:pt>
                <c:pt idx="2612">
                  <c:v>2.8253969253968263E-2</c:v>
                </c:pt>
                <c:pt idx="2613">
                  <c:v>2.7984127984126993E-2</c:v>
                </c:pt>
                <c:pt idx="2614">
                  <c:v>2.7714286714285715E-2</c:v>
                </c:pt>
                <c:pt idx="2615">
                  <c:v>2.7444445444444455E-2</c:v>
                </c:pt>
                <c:pt idx="2616">
                  <c:v>2.7174604174603188E-2</c:v>
                </c:pt>
                <c:pt idx="2617">
                  <c:v>2.6904762904761913E-2</c:v>
                </c:pt>
                <c:pt idx="2618">
                  <c:v>2.6634921634920643E-2</c:v>
                </c:pt>
                <c:pt idx="2619">
                  <c:v>2.6365080365079376E-2</c:v>
                </c:pt>
                <c:pt idx="2620">
                  <c:v>2.6095239095238098E-2</c:v>
                </c:pt>
                <c:pt idx="2621">
                  <c:v>2.5825397825396838E-2</c:v>
                </c:pt>
                <c:pt idx="2622">
                  <c:v>2.555555655555556E-2</c:v>
                </c:pt>
                <c:pt idx="2623">
                  <c:v>2.5285715285714296E-2</c:v>
                </c:pt>
                <c:pt idx="2624">
                  <c:v>2.5015874015873026E-2</c:v>
                </c:pt>
                <c:pt idx="2625">
                  <c:v>2.4746032746031748E-2</c:v>
                </c:pt>
                <c:pt idx="2626">
                  <c:v>2.4476191476190484E-2</c:v>
                </c:pt>
                <c:pt idx="2627">
                  <c:v>2.4206350206349213E-2</c:v>
                </c:pt>
                <c:pt idx="2628">
                  <c:v>2.3936508936507943E-2</c:v>
                </c:pt>
                <c:pt idx="2629">
                  <c:v>2.3666667666666672E-2</c:v>
                </c:pt>
                <c:pt idx="2630">
                  <c:v>2.3396826396825395E-2</c:v>
                </c:pt>
                <c:pt idx="2631">
                  <c:v>2.3126985126984131E-2</c:v>
                </c:pt>
                <c:pt idx="2632">
                  <c:v>2.2857143857142867E-2</c:v>
                </c:pt>
                <c:pt idx="2633">
                  <c:v>2.25873025873016E-2</c:v>
                </c:pt>
                <c:pt idx="2634">
                  <c:v>2.2317461317460322E-2</c:v>
                </c:pt>
                <c:pt idx="2635">
                  <c:v>2.2047620047619055E-2</c:v>
                </c:pt>
                <c:pt idx="2636">
                  <c:v>2.1777778777777795E-2</c:v>
                </c:pt>
                <c:pt idx="2637">
                  <c:v>2.1507937507936521E-2</c:v>
                </c:pt>
                <c:pt idx="2638">
                  <c:v>2.1238096238095239E-2</c:v>
                </c:pt>
                <c:pt idx="2639">
                  <c:v>2.0968254968253969E-2</c:v>
                </c:pt>
                <c:pt idx="2640">
                  <c:v>2.0698413698412702E-2</c:v>
                </c:pt>
                <c:pt idx="2641">
                  <c:v>2.0428572428571438E-2</c:v>
                </c:pt>
                <c:pt idx="2642">
                  <c:v>2.015873115873016E-2</c:v>
                </c:pt>
                <c:pt idx="2643">
                  <c:v>1.98888898888889E-2</c:v>
                </c:pt>
                <c:pt idx="2644">
                  <c:v>1.9619048619047626E-2</c:v>
                </c:pt>
                <c:pt idx="2645">
                  <c:v>1.9349207349206358E-2</c:v>
                </c:pt>
                <c:pt idx="2646">
                  <c:v>1.9079366079365084E-2</c:v>
                </c:pt>
                <c:pt idx="2647">
                  <c:v>1.8809524809523817E-2</c:v>
                </c:pt>
                <c:pt idx="2648">
                  <c:v>1.8539683539682543E-2</c:v>
                </c:pt>
                <c:pt idx="2649">
                  <c:v>1.8269842269841279E-2</c:v>
                </c:pt>
                <c:pt idx="2650">
                  <c:v>1.8000001000000005E-2</c:v>
                </c:pt>
                <c:pt idx="2651">
                  <c:v>1.8480001000000006E-2</c:v>
                </c:pt>
                <c:pt idx="2652">
                  <c:v>1.8960001000000004E-2</c:v>
                </c:pt>
                <c:pt idx="2653">
                  <c:v>1.9440001000000005E-2</c:v>
                </c:pt>
                <c:pt idx="2654">
                  <c:v>1.9920001000000007E-2</c:v>
                </c:pt>
                <c:pt idx="2655">
                  <c:v>2.0400001000000004E-2</c:v>
                </c:pt>
                <c:pt idx="2656">
                  <c:v>2.0880001000000002E-2</c:v>
                </c:pt>
                <c:pt idx="2657">
                  <c:v>2.1360001000000003E-2</c:v>
                </c:pt>
                <c:pt idx="2658">
                  <c:v>2.1840001000000001E-2</c:v>
                </c:pt>
                <c:pt idx="2659">
                  <c:v>2.2320000999999999E-2</c:v>
                </c:pt>
                <c:pt idx="2660">
                  <c:v>2.2800001000000004E-2</c:v>
                </c:pt>
                <c:pt idx="2661">
                  <c:v>2.3280000999999998E-2</c:v>
                </c:pt>
                <c:pt idx="2662">
                  <c:v>2.3760000999999999E-2</c:v>
                </c:pt>
                <c:pt idx="2663">
                  <c:v>2.4240001000000001E-2</c:v>
                </c:pt>
                <c:pt idx="2664">
                  <c:v>2.4720000999999995E-2</c:v>
                </c:pt>
                <c:pt idx="2665">
                  <c:v>2.5200001E-2</c:v>
                </c:pt>
                <c:pt idx="2666">
                  <c:v>2.5680001000000001E-2</c:v>
                </c:pt>
                <c:pt idx="2667">
                  <c:v>2.6160000999999999E-2</c:v>
                </c:pt>
                <c:pt idx="2668">
                  <c:v>2.6640001000000003E-2</c:v>
                </c:pt>
                <c:pt idx="2669">
                  <c:v>2.7120000999999998E-2</c:v>
                </c:pt>
                <c:pt idx="2670">
                  <c:v>2.7600001000000002E-2</c:v>
                </c:pt>
                <c:pt idx="2671">
                  <c:v>2.8080001E-2</c:v>
                </c:pt>
                <c:pt idx="2672">
                  <c:v>2.8560000999999995E-2</c:v>
                </c:pt>
                <c:pt idx="2673">
                  <c:v>2.9040001000000006E-2</c:v>
                </c:pt>
                <c:pt idx="2674">
                  <c:v>2.9520000999999997E-2</c:v>
                </c:pt>
                <c:pt idx="2675">
                  <c:v>3.0000001000000002E-2</c:v>
                </c:pt>
                <c:pt idx="2676">
                  <c:v>2.9320000999999995E-2</c:v>
                </c:pt>
                <c:pt idx="2677">
                  <c:v>2.8640001000000002E-2</c:v>
                </c:pt>
                <c:pt idx="2678">
                  <c:v>2.7960000999999998E-2</c:v>
                </c:pt>
                <c:pt idx="2679">
                  <c:v>2.7280001000000005E-2</c:v>
                </c:pt>
                <c:pt idx="2680">
                  <c:v>2.6600001000000002E-2</c:v>
                </c:pt>
                <c:pt idx="2681">
                  <c:v>2.5920000999999998E-2</c:v>
                </c:pt>
                <c:pt idx="2682">
                  <c:v>2.5240001000000001E-2</c:v>
                </c:pt>
                <c:pt idx="2683">
                  <c:v>2.4560000999999998E-2</c:v>
                </c:pt>
                <c:pt idx="2684">
                  <c:v>2.3880001000000001E-2</c:v>
                </c:pt>
                <c:pt idx="2685">
                  <c:v>2.3200000999999998E-2</c:v>
                </c:pt>
                <c:pt idx="2686">
                  <c:v>2.2520000999999998E-2</c:v>
                </c:pt>
                <c:pt idx="2687">
                  <c:v>2.1840001000000001E-2</c:v>
                </c:pt>
                <c:pt idx="2688">
                  <c:v>2.1160000999999998E-2</c:v>
                </c:pt>
                <c:pt idx="2689">
                  <c:v>2.0480001000000001E-2</c:v>
                </c:pt>
                <c:pt idx="2690">
                  <c:v>1.9800001000000005E-2</c:v>
                </c:pt>
                <c:pt idx="2691">
                  <c:v>1.9120001000000005E-2</c:v>
                </c:pt>
                <c:pt idx="2692">
                  <c:v>1.8440001000000001E-2</c:v>
                </c:pt>
                <c:pt idx="2693">
                  <c:v>1.7760001000000004E-2</c:v>
                </c:pt>
                <c:pt idx="2694">
                  <c:v>1.7080001000000001E-2</c:v>
                </c:pt>
                <c:pt idx="2695">
                  <c:v>1.6400001000000004E-2</c:v>
                </c:pt>
                <c:pt idx="2696">
                  <c:v>1.5720001000000004E-2</c:v>
                </c:pt>
                <c:pt idx="2697">
                  <c:v>1.5040001000000002E-2</c:v>
                </c:pt>
                <c:pt idx="2698">
                  <c:v>1.4360001000000002E-2</c:v>
                </c:pt>
                <c:pt idx="2699">
                  <c:v>1.3680001000000006E-2</c:v>
                </c:pt>
                <c:pt idx="2700">
                  <c:v>1.3000001000000002E-2</c:v>
                </c:pt>
                <c:pt idx="2701">
                  <c:v>1.3435484870967743E-2</c:v>
                </c:pt>
                <c:pt idx="2702">
                  <c:v>1.387096874193549E-2</c:v>
                </c:pt>
                <c:pt idx="2703">
                  <c:v>1.4306452612903229E-2</c:v>
                </c:pt>
                <c:pt idx="2704">
                  <c:v>1.474193648387097E-2</c:v>
                </c:pt>
                <c:pt idx="2705">
                  <c:v>1.5177420354838713E-2</c:v>
                </c:pt>
                <c:pt idx="2706">
                  <c:v>1.5612904225806454E-2</c:v>
                </c:pt>
                <c:pt idx="2707">
                  <c:v>1.6048388096774197E-2</c:v>
                </c:pt>
                <c:pt idx="2708">
                  <c:v>1.6483871967741939E-2</c:v>
                </c:pt>
                <c:pt idx="2709">
                  <c:v>1.6919355838709682E-2</c:v>
                </c:pt>
                <c:pt idx="2710">
                  <c:v>1.7354839709677421E-2</c:v>
                </c:pt>
                <c:pt idx="2711">
                  <c:v>1.7790323580645161E-2</c:v>
                </c:pt>
                <c:pt idx="2712">
                  <c:v>1.8225807451612907E-2</c:v>
                </c:pt>
                <c:pt idx="2713">
                  <c:v>1.866129132258065E-2</c:v>
                </c:pt>
                <c:pt idx="2714">
                  <c:v>1.9096775193548392E-2</c:v>
                </c:pt>
                <c:pt idx="2715">
                  <c:v>1.9532259064516139E-2</c:v>
                </c:pt>
                <c:pt idx="2716">
                  <c:v>1.9967742935483871E-2</c:v>
                </c:pt>
                <c:pt idx="2717">
                  <c:v>2.0403226806451614E-2</c:v>
                </c:pt>
                <c:pt idx="2718">
                  <c:v>2.0838710677419374E-2</c:v>
                </c:pt>
                <c:pt idx="2719">
                  <c:v>2.1274194548387092E-2</c:v>
                </c:pt>
                <c:pt idx="2720">
                  <c:v>2.1709678419354849E-2</c:v>
                </c:pt>
                <c:pt idx="2721">
                  <c:v>2.2145162290322585E-2</c:v>
                </c:pt>
                <c:pt idx="2722">
                  <c:v>2.2580646161290331E-2</c:v>
                </c:pt>
                <c:pt idx="2723">
                  <c:v>2.3016130032258067E-2</c:v>
                </c:pt>
                <c:pt idx="2724">
                  <c:v>2.3451613903225806E-2</c:v>
                </c:pt>
                <c:pt idx="2725">
                  <c:v>2.3887097774193563E-2</c:v>
                </c:pt>
                <c:pt idx="2726">
                  <c:v>2.4322581645161281E-2</c:v>
                </c:pt>
                <c:pt idx="2727">
                  <c:v>2.4758065516129042E-2</c:v>
                </c:pt>
                <c:pt idx="2728">
                  <c:v>2.5193549387096777E-2</c:v>
                </c:pt>
                <c:pt idx="2729">
                  <c:v>2.5629033258064524E-2</c:v>
                </c:pt>
                <c:pt idx="2730">
                  <c:v>2.6064517129032259E-2</c:v>
                </c:pt>
                <c:pt idx="2731">
                  <c:v>2.6500000999999999E-2</c:v>
                </c:pt>
                <c:pt idx="2732">
                  <c:v>2.6935484870967741E-2</c:v>
                </c:pt>
                <c:pt idx="2733">
                  <c:v>2.7370968741935488E-2</c:v>
                </c:pt>
                <c:pt idx="2734">
                  <c:v>2.7806452612903234E-2</c:v>
                </c:pt>
                <c:pt idx="2735">
                  <c:v>2.8241936483870984E-2</c:v>
                </c:pt>
                <c:pt idx="2736">
                  <c:v>2.8677420354838709E-2</c:v>
                </c:pt>
                <c:pt idx="2737">
                  <c:v>2.9112904225806448E-2</c:v>
                </c:pt>
                <c:pt idx="2738">
                  <c:v>2.9548388096774198E-2</c:v>
                </c:pt>
                <c:pt idx="2739">
                  <c:v>2.9983871967741937E-2</c:v>
                </c:pt>
                <c:pt idx="2740">
                  <c:v>3.0419355838709684E-2</c:v>
                </c:pt>
                <c:pt idx="2741">
                  <c:v>3.0854839709677416E-2</c:v>
                </c:pt>
                <c:pt idx="2742">
                  <c:v>3.1290323580645173E-2</c:v>
                </c:pt>
                <c:pt idx="2743">
                  <c:v>3.1725807451612908E-2</c:v>
                </c:pt>
                <c:pt idx="2744">
                  <c:v>3.2161291322580644E-2</c:v>
                </c:pt>
                <c:pt idx="2745">
                  <c:v>3.2596775193548394E-2</c:v>
                </c:pt>
                <c:pt idx="2746">
                  <c:v>3.3032259064516137E-2</c:v>
                </c:pt>
                <c:pt idx="2747">
                  <c:v>3.346774293548388E-2</c:v>
                </c:pt>
                <c:pt idx="2748">
                  <c:v>3.3903226806451615E-2</c:v>
                </c:pt>
                <c:pt idx="2749">
                  <c:v>3.4338710677419365E-2</c:v>
                </c:pt>
                <c:pt idx="2750">
                  <c:v>3.4774194548387094E-2</c:v>
                </c:pt>
                <c:pt idx="2751">
                  <c:v>3.5209678419354858E-2</c:v>
                </c:pt>
                <c:pt idx="2752">
                  <c:v>3.5645162290322586E-2</c:v>
                </c:pt>
                <c:pt idx="2753">
                  <c:v>3.6080646161290329E-2</c:v>
                </c:pt>
                <c:pt idx="2754">
                  <c:v>3.6516130032258065E-2</c:v>
                </c:pt>
                <c:pt idx="2755">
                  <c:v>3.6951613903225815E-2</c:v>
                </c:pt>
                <c:pt idx="2756">
                  <c:v>3.7387097774193558E-2</c:v>
                </c:pt>
                <c:pt idx="2757">
                  <c:v>3.7822581645161293E-2</c:v>
                </c:pt>
                <c:pt idx="2758">
                  <c:v>3.8258065516129043E-2</c:v>
                </c:pt>
                <c:pt idx="2759">
                  <c:v>3.8693549387096772E-2</c:v>
                </c:pt>
                <c:pt idx="2760">
                  <c:v>3.9129033258064515E-2</c:v>
                </c:pt>
                <c:pt idx="2761">
                  <c:v>3.9564517129032258E-2</c:v>
                </c:pt>
                <c:pt idx="2762">
                  <c:v>4.0000001000000007E-2</c:v>
                </c:pt>
                <c:pt idx="2763">
                  <c:v>3.9682540682539694E-2</c:v>
                </c:pt>
                <c:pt idx="2764">
                  <c:v>3.9365080365079373E-2</c:v>
                </c:pt>
                <c:pt idx="2765">
                  <c:v>3.904762004761906E-2</c:v>
                </c:pt>
                <c:pt idx="2766">
                  <c:v>3.8730159730158725E-2</c:v>
                </c:pt>
                <c:pt idx="2767">
                  <c:v>3.8412699412698419E-2</c:v>
                </c:pt>
                <c:pt idx="2768">
                  <c:v>3.8095239095238098E-2</c:v>
                </c:pt>
                <c:pt idx="2769">
                  <c:v>3.7777778777777792E-2</c:v>
                </c:pt>
                <c:pt idx="2770">
                  <c:v>3.7460318460317478E-2</c:v>
                </c:pt>
                <c:pt idx="2771">
                  <c:v>3.7142858142857144E-2</c:v>
                </c:pt>
                <c:pt idx="2772">
                  <c:v>3.6825397825396837E-2</c:v>
                </c:pt>
                <c:pt idx="2773">
                  <c:v>3.6507937507936516E-2</c:v>
                </c:pt>
                <c:pt idx="2774">
                  <c:v>3.6190477190476196E-2</c:v>
                </c:pt>
                <c:pt idx="2775">
                  <c:v>3.5873016873015882E-2</c:v>
                </c:pt>
                <c:pt idx="2776">
                  <c:v>3.5555556555555555E-2</c:v>
                </c:pt>
                <c:pt idx="2777">
                  <c:v>3.5238096238095241E-2</c:v>
                </c:pt>
                <c:pt idx="2778">
                  <c:v>3.4920635920634921E-2</c:v>
                </c:pt>
                <c:pt idx="2779">
                  <c:v>3.4603175603174621E-2</c:v>
                </c:pt>
                <c:pt idx="2780">
                  <c:v>3.4285715285714301E-2</c:v>
                </c:pt>
                <c:pt idx="2781">
                  <c:v>3.3968254968253973E-2</c:v>
                </c:pt>
                <c:pt idx="2782">
                  <c:v>3.3650794650793653E-2</c:v>
                </c:pt>
                <c:pt idx="2783">
                  <c:v>3.3333334333333332E-2</c:v>
                </c:pt>
                <c:pt idx="2784">
                  <c:v>3.3015874015873026E-2</c:v>
                </c:pt>
                <c:pt idx="2785">
                  <c:v>3.2698413698412698E-2</c:v>
                </c:pt>
                <c:pt idx="2786">
                  <c:v>3.2380953380952385E-2</c:v>
                </c:pt>
                <c:pt idx="2787">
                  <c:v>3.2063493063492064E-2</c:v>
                </c:pt>
                <c:pt idx="2788">
                  <c:v>3.1746032746031744E-2</c:v>
                </c:pt>
                <c:pt idx="2789">
                  <c:v>3.1428572428571437E-2</c:v>
                </c:pt>
                <c:pt idx="2790">
                  <c:v>3.1111112111111117E-2</c:v>
                </c:pt>
                <c:pt idx="2791">
                  <c:v>3.0793651793650793E-2</c:v>
                </c:pt>
                <c:pt idx="2792">
                  <c:v>3.0476191476190479E-2</c:v>
                </c:pt>
                <c:pt idx="2793">
                  <c:v>3.0158731158730159E-2</c:v>
                </c:pt>
                <c:pt idx="2794">
                  <c:v>2.9841270841269852E-2</c:v>
                </c:pt>
                <c:pt idx="2795">
                  <c:v>2.9523810523809535E-2</c:v>
                </c:pt>
                <c:pt idx="2796">
                  <c:v>2.9206350206349211E-2</c:v>
                </c:pt>
                <c:pt idx="2797">
                  <c:v>2.8888889888888887E-2</c:v>
                </c:pt>
                <c:pt idx="2798">
                  <c:v>2.8571429571428573E-2</c:v>
                </c:pt>
                <c:pt idx="2799">
                  <c:v>2.8253969253968253E-2</c:v>
                </c:pt>
                <c:pt idx="2800">
                  <c:v>2.7936508936507939E-2</c:v>
                </c:pt>
                <c:pt idx="2801">
                  <c:v>2.7619048619047629E-2</c:v>
                </c:pt>
                <c:pt idx="2802">
                  <c:v>2.7301588301587305E-2</c:v>
                </c:pt>
                <c:pt idx="2803">
                  <c:v>2.6984127984126992E-2</c:v>
                </c:pt>
                <c:pt idx="2804">
                  <c:v>2.6666667666666675E-2</c:v>
                </c:pt>
                <c:pt idx="2805">
                  <c:v>2.6349207349206354E-2</c:v>
                </c:pt>
                <c:pt idx="2806">
                  <c:v>2.6031747031746037E-2</c:v>
                </c:pt>
                <c:pt idx="2807">
                  <c:v>2.5714286714285713E-2</c:v>
                </c:pt>
                <c:pt idx="2808">
                  <c:v>2.5396826396825396E-2</c:v>
                </c:pt>
                <c:pt idx="2809">
                  <c:v>2.5079366079365093E-2</c:v>
                </c:pt>
                <c:pt idx="2810">
                  <c:v>2.4761905761904769E-2</c:v>
                </c:pt>
                <c:pt idx="2811">
                  <c:v>2.4444445444444449E-2</c:v>
                </c:pt>
                <c:pt idx="2812">
                  <c:v>2.4126985126984128E-2</c:v>
                </c:pt>
                <c:pt idx="2813">
                  <c:v>2.3809524809523811E-2</c:v>
                </c:pt>
                <c:pt idx="2814">
                  <c:v>2.3492064492063491E-2</c:v>
                </c:pt>
                <c:pt idx="2815">
                  <c:v>2.3174604174603177E-2</c:v>
                </c:pt>
                <c:pt idx="2816">
                  <c:v>2.2857143857142867E-2</c:v>
                </c:pt>
                <c:pt idx="2817">
                  <c:v>2.2539683539682547E-2</c:v>
                </c:pt>
                <c:pt idx="2818">
                  <c:v>2.2222223222222229E-2</c:v>
                </c:pt>
                <c:pt idx="2819">
                  <c:v>2.1904762904761909E-2</c:v>
                </c:pt>
                <c:pt idx="2820">
                  <c:v>2.1587302587301595E-2</c:v>
                </c:pt>
                <c:pt idx="2821">
                  <c:v>2.1269842269841275E-2</c:v>
                </c:pt>
                <c:pt idx="2822">
                  <c:v>2.0952381952380944E-2</c:v>
                </c:pt>
                <c:pt idx="2823">
                  <c:v>2.0634921634920637E-2</c:v>
                </c:pt>
                <c:pt idx="2824">
                  <c:v>2.031746131746032E-2</c:v>
                </c:pt>
                <c:pt idx="2825">
                  <c:v>2.0000001E-2</c:v>
                </c:pt>
                <c:pt idx="2826">
                  <c:v>2.1040001000000003E-2</c:v>
                </c:pt>
                <c:pt idx="2827">
                  <c:v>2.2080001000000002E-2</c:v>
                </c:pt>
                <c:pt idx="2828">
                  <c:v>2.3120000999999994E-2</c:v>
                </c:pt>
                <c:pt idx="2829">
                  <c:v>2.4160000999999997E-2</c:v>
                </c:pt>
                <c:pt idx="2830">
                  <c:v>2.5200001E-2</c:v>
                </c:pt>
                <c:pt idx="2831">
                  <c:v>2.6240001000000002E-2</c:v>
                </c:pt>
                <c:pt idx="2832">
                  <c:v>2.7280001000000005E-2</c:v>
                </c:pt>
                <c:pt idx="2833">
                  <c:v>2.8320000999999994E-2</c:v>
                </c:pt>
                <c:pt idx="2834">
                  <c:v>2.9360000999999997E-2</c:v>
                </c:pt>
                <c:pt idx="2835">
                  <c:v>3.0400001000000003E-2</c:v>
                </c:pt>
                <c:pt idx="2836">
                  <c:v>3.1440001000000002E-2</c:v>
                </c:pt>
                <c:pt idx="2837">
                  <c:v>3.2480001000000001E-2</c:v>
                </c:pt>
                <c:pt idx="2838">
                  <c:v>3.3520000999999994E-2</c:v>
                </c:pt>
                <c:pt idx="2839">
                  <c:v>3.4560001E-2</c:v>
                </c:pt>
                <c:pt idx="2840">
                  <c:v>3.5600001000000006E-2</c:v>
                </c:pt>
                <c:pt idx="2841">
                  <c:v>3.6640001000000005E-2</c:v>
                </c:pt>
                <c:pt idx="2842">
                  <c:v>3.7680001000000005E-2</c:v>
                </c:pt>
                <c:pt idx="2843">
                  <c:v>3.8720001000000004E-2</c:v>
                </c:pt>
                <c:pt idx="2844">
                  <c:v>3.9760001000000003E-2</c:v>
                </c:pt>
                <c:pt idx="2845">
                  <c:v>4.0800001000000002E-2</c:v>
                </c:pt>
                <c:pt idx="2846">
                  <c:v>4.1840001000000002E-2</c:v>
                </c:pt>
                <c:pt idx="2847">
                  <c:v>4.2880000999999994E-2</c:v>
                </c:pt>
                <c:pt idx="2848">
                  <c:v>4.3920001000000014E-2</c:v>
                </c:pt>
                <c:pt idx="2849">
                  <c:v>4.4960001000000006E-2</c:v>
                </c:pt>
                <c:pt idx="2850">
                  <c:v>4.6000000999999999E-2</c:v>
                </c:pt>
                <c:pt idx="2851">
                  <c:v>4.5580646161290317E-2</c:v>
                </c:pt>
                <c:pt idx="2852">
                  <c:v>4.5161291322580656E-2</c:v>
                </c:pt>
                <c:pt idx="2853">
                  <c:v>4.4741936483870967E-2</c:v>
                </c:pt>
                <c:pt idx="2854">
                  <c:v>4.4322581645161313E-2</c:v>
                </c:pt>
                <c:pt idx="2855">
                  <c:v>4.3903226806451624E-2</c:v>
                </c:pt>
                <c:pt idx="2856">
                  <c:v>4.3483871967741936E-2</c:v>
                </c:pt>
                <c:pt idx="2857">
                  <c:v>4.3064517129032268E-2</c:v>
                </c:pt>
                <c:pt idx="2858">
                  <c:v>4.2645162290322565E-2</c:v>
                </c:pt>
                <c:pt idx="2859">
                  <c:v>4.2225807451612897E-2</c:v>
                </c:pt>
                <c:pt idx="2860">
                  <c:v>4.1806452612903236E-2</c:v>
                </c:pt>
                <c:pt idx="2861">
                  <c:v>4.1387097774193554E-2</c:v>
                </c:pt>
                <c:pt idx="2862">
                  <c:v>4.0967742935483879E-2</c:v>
                </c:pt>
                <c:pt idx="2863">
                  <c:v>4.0548388096774184E-2</c:v>
                </c:pt>
                <c:pt idx="2864">
                  <c:v>4.0129033258064516E-2</c:v>
                </c:pt>
                <c:pt idx="2865">
                  <c:v>3.9709678419354848E-2</c:v>
                </c:pt>
                <c:pt idx="2866">
                  <c:v>3.9290323580645166E-2</c:v>
                </c:pt>
                <c:pt idx="2867">
                  <c:v>3.8870968741935491E-2</c:v>
                </c:pt>
                <c:pt idx="2868">
                  <c:v>3.8451613903225802E-2</c:v>
                </c:pt>
                <c:pt idx="2869">
                  <c:v>3.8032259064516134E-2</c:v>
                </c:pt>
                <c:pt idx="2870">
                  <c:v>3.7612904225806452E-2</c:v>
                </c:pt>
                <c:pt idx="2871">
                  <c:v>3.7193549387096778E-2</c:v>
                </c:pt>
                <c:pt idx="2872">
                  <c:v>3.6774194548387096E-2</c:v>
                </c:pt>
                <c:pt idx="2873">
                  <c:v>3.6354839709677414E-2</c:v>
                </c:pt>
                <c:pt idx="2874">
                  <c:v>3.5935484870967739E-2</c:v>
                </c:pt>
                <c:pt idx="2875">
                  <c:v>3.5516130032258057E-2</c:v>
                </c:pt>
                <c:pt idx="2876">
                  <c:v>3.5096775193548389E-2</c:v>
                </c:pt>
                <c:pt idx="2877">
                  <c:v>3.4677420354838707E-2</c:v>
                </c:pt>
                <c:pt idx="2878">
                  <c:v>3.4258065516129046E-2</c:v>
                </c:pt>
                <c:pt idx="2879">
                  <c:v>3.3838710677419358E-2</c:v>
                </c:pt>
                <c:pt idx="2880">
                  <c:v>3.3419355838709676E-2</c:v>
                </c:pt>
                <c:pt idx="2881">
                  <c:v>3.3000001000000001E-2</c:v>
                </c:pt>
                <c:pt idx="2882">
                  <c:v>3.2580646161290333E-2</c:v>
                </c:pt>
                <c:pt idx="2883">
                  <c:v>3.2161291322580644E-2</c:v>
                </c:pt>
                <c:pt idx="2884">
                  <c:v>3.1741936483870983E-2</c:v>
                </c:pt>
                <c:pt idx="2885">
                  <c:v>3.1322581645161281E-2</c:v>
                </c:pt>
                <c:pt idx="2886">
                  <c:v>3.0903226806451616E-2</c:v>
                </c:pt>
                <c:pt idx="2887">
                  <c:v>3.0483871967741941E-2</c:v>
                </c:pt>
                <c:pt idx="2888">
                  <c:v>3.0064517129032256E-2</c:v>
                </c:pt>
                <c:pt idx="2889">
                  <c:v>2.9645162290322585E-2</c:v>
                </c:pt>
                <c:pt idx="2890">
                  <c:v>2.9225807451612903E-2</c:v>
                </c:pt>
                <c:pt idx="2891">
                  <c:v>2.8806452612903224E-2</c:v>
                </c:pt>
                <c:pt idx="2892">
                  <c:v>2.8387097774193553E-2</c:v>
                </c:pt>
                <c:pt idx="2893">
                  <c:v>2.7967742935483868E-2</c:v>
                </c:pt>
                <c:pt idx="2894">
                  <c:v>2.75483880967742E-2</c:v>
                </c:pt>
                <c:pt idx="2895">
                  <c:v>2.7129033258064518E-2</c:v>
                </c:pt>
                <c:pt idx="2896">
                  <c:v>2.6709678419354843E-2</c:v>
                </c:pt>
                <c:pt idx="2897">
                  <c:v>2.6290323580645165E-2</c:v>
                </c:pt>
                <c:pt idx="2898">
                  <c:v>2.5870968741935483E-2</c:v>
                </c:pt>
                <c:pt idx="2899">
                  <c:v>2.5451613903225805E-2</c:v>
                </c:pt>
                <c:pt idx="2900">
                  <c:v>2.5032259064516133E-2</c:v>
                </c:pt>
                <c:pt idx="2901">
                  <c:v>2.4612904225806448E-2</c:v>
                </c:pt>
                <c:pt idx="2902">
                  <c:v>2.4193549387096776E-2</c:v>
                </c:pt>
                <c:pt idx="2903">
                  <c:v>2.3774194548387088E-2</c:v>
                </c:pt>
                <c:pt idx="2904">
                  <c:v>2.3354839709677413E-2</c:v>
                </c:pt>
                <c:pt idx="2905">
                  <c:v>2.2935484870967741E-2</c:v>
                </c:pt>
                <c:pt idx="2906">
                  <c:v>2.2516130032258063E-2</c:v>
                </c:pt>
                <c:pt idx="2907">
                  <c:v>2.2096775193548385E-2</c:v>
                </c:pt>
                <c:pt idx="2908">
                  <c:v>2.1677420354838703E-2</c:v>
                </c:pt>
                <c:pt idx="2909">
                  <c:v>2.1258065516129038E-2</c:v>
                </c:pt>
                <c:pt idx="2910">
                  <c:v>2.0838710677419367E-2</c:v>
                </c:pt>
                <c:pt idx="2911">
                  <c:v>2.0419355838709678E-2</c:v>
                </c:pt>
                <c:pt idx="2912">
                  <c:v>2.0000001E-2</c:v>
                </c:pt>
                <c:pt idx="2913">
                  <c:v>2.047368521052632E-2</c:v>
                </c:pt>
                <c:pt idx="2914">
                  <c:v>2.0947369421052634E-2</c:v>
                </c:pt>
                <c:pt idx="2915">
                  <c:v>2.1421053631578951E-2</c:v>
                </c:pt>
                <c:pt idx="2916">
                  <c:v>2.1894737842105265E-2</c:v>
                </c:pt>
                <c:pt idx="2917">
                  <c:v>2.2368422052631575E-2</c:v>
                </c:pt>
                <c:pt idx="2918">
                  <c:v>2.2842106263157892E-2</c:v>
                </c:pt>
                <c:pt idx="2919">
                  <c:v>2.3315790473684209E-2</c:v>
                </c:pt>
                <c:pt idx="2920">
                  <c:v>2.378947468421053E-2</c:v>
                </c:pt>
                <c:pt idx="2921">
                  <c:v>2.4263158894736837E-2</c:v>
                </c:pt>
                <c:pt idx="2922">
                  <c:v>2.4736843105263161E-2</c:v>
                </c:pt>
                <c:pt idx="2923">
                  <c:v>2.5210527315789474E-2</c:v>
                </c:pt>
                <c:pt idx="2924">
                  <c:v>2.5684211526315798E-2</c:v>
                </c:pt>
                <c:pt idx="2925">
                  <c:v>2.6157895736842102E-2</c:v>
                </c:pt>
                <c:pt idx="2926">
                  <c:v>2.6631579947368422E-2</c:v>
                </c:pt>
                <c:pt idx="2927">
                  <c:v>2.7105264157894736E-2</c:v>
                </c:pt>
                <c:pt idx="2928">
                  <c:v>2.757894836842106E-2</c:v>
                </c:pt>
                <c:pt idx="2929">
                  <c:v>2.8052632578947374E-2</c:v>
                </c:pt>
                <c:pt idx="2930">
                  <c:v>2.8526316789473691E-2</c:v>
                </c:pt>
                <c:pt idx="2931">
                  <c:v>2.9000001000000001E-2</c:v>
                </c:pt>
                <c:pt idx="2932">
                  <c:v>2.9473685210526315E-2</c:v>
                </c:pt>
                <c:pt idx="2933">
                  <c:v>2.9947369421052635E-2</c:v>
                </c:pt>
                <c:pt idx="2934">
                  <c:v>3.0421053631578942E-2</c:v>
                </c:pt>
                <c:pt idx="2935">
                  <c:v>3.0894737842105262E-2</c:v>
                </c:pt>
                <c:pt idx="2936">
                  <c:v>3.136842205263158E-2</c:v>
                </c:pt>
                <c:pt idx="2937">
                  <c:v>3.1842106263157893E-2</c:v>
                </c:pt>
                <c:pt idx="2938">
                  <c:v>3.2315790473684214E-2</c:v>
                </c:pt>
                <c:pt idx="2939">
                  <c:v>3.2789474684210528E-2</c:v>
                </c:pt>
                <c:pt idx="2940">
                  <c:v>3.3263158894736834E-2</c:v>
                </c:pt>
                <c:pt idx="2941">
                  <c:v>3.3736843105263162E-2</c:v>
                </c:pt>
                <c:pt idx="2942">
                  <c:v>3.4210527315789468E-2</c:v>
                </c:pt>
                <c:pt idx="2943">
                  <c:v>3.4684211526315803E-2</c:v>
                </c:pt>
                <c:pt idx="2944">
                  <c:v>3.5157895736842103E-2</c:v>
                </c:pt>
                <c:pt idx="2945">
                  <c:v>3.5631579947368416E-2</c:v>
                </c:pt>
                <c:pt idx="2946">
                  <c:v>3.6105264157894737E-2</c:v>
                </c:pt>
                <c:pt idx="2947">
                  <c:v>3.6578948368421051E-2</c:v>
                </c:pt>
                <c:pt idx="2948">
                  <c:v>3.7052632578947378E-2</c:v>
                </c:pt>
                <c:pt idx="2949">
                  <c:v>3.7526316789473692E-2</c:v>
                </c:pt>
                <c:pt idx="2950">
                  <c:v>3.8000000999999999E-2</c:v>
                </c:pt>
                <c:pt idx="2951">
                  <c:v>3.7240001000000002E-2</c:v>
                </c:pt>
                <c:pt idx="2952">
                  <c:v>3.6480001000000005E-2</c:v>
                </c:pt>
                <c:pt idx="2953">
                  <c:v>3.5720001000000001E-2</c:v>
                </c:pt>
                <c:pt idx="2954">
                  <c:v>3.4960000999999997E-2</c:v>
                </c:pt>
                <c:pt idx="2955">
                  <c:v>3.4200001000000001E-2</c:v>
                </c:pt>
                <c:pt idx="2956">
                  <c:v>3.3440001000000004E-2</c:v>
                </c:pt>
                <c:pt idx="2957">
                  <c:v>3.2680001E-2</c:v>
                </c:pt>
                <c:pt idx="2958">
                  <c:v>3.1920000999999996E-2</c:v>
                </c:pt>
                <c:pt idx="2959">
                  <c:v>3.1160001E-2</c:v>
                </c:pt>
                <c:pt idx="2960">
                  <c:v>3.0400001000000003E-2</c:v>
                </c:pt>
                <c:pt idx="2961">
                  <c:v>2.9640001000000003E-2</c:v>
                </c:pt>
                <c:pt idx="2962">
                  <c:v>2.8880000999999999E-2</c:v>
                </c:pt>
                <c:pt idx="2963">
                  <c:v>2.8120000999999992E-2</c:v>
                </c:pt>
                <c:pt idx="2964">
                  <c:v>2.7360000999999998E-2</c:v>
                </c:pt>
                <c:pt idx="2965">
                  <c:v>2.6600001000000002E-2</c:v>
                </c:pt>
                <c:pt idx="2966">
                  <c:v>2.5840001000000001E-2</c:v>
                </c:pt>
                <c:pt idx="2967">
                  <c:v>2.5080001000000001E-2</c:v>
                </c:pt>
                <c:pt idx="2968">
                  <c:v>2.4320000999999997E-2</c:v>
                </c:pt>
                <c:pt idx="2969">
                  <c:v>2.3560000999999994E-2</c:v>
                </c:pt>
                <c:pt idx="2970">
                  <c:v>2.2800001000000004E-2</c:v>
                </c:pt>
                <c:pt idx="2971">
                  <c:v>2.2040001000000004E-2</c:v>
                </c:pt>
                <c:pt idx="2972">
                  <c:v>2.1280001000000003E-2</c:v>
                </c:pt>
                <c:pt idx="2973">
                  <c:v>2.0520000999999996E-2</c:v>
                </c:pt>
                <c:pt idx="2974">
                  <c:v>1.9760001000000003E-2</c:v>
                </c:pt>
                <c:pt idx="2975">
                  <c:v>1.9000001000000002E-2</c:v>
                </c:pt>
                <c:pt idx="2976">
                  <c:v>1.9258065516129033E-2</c:v>
                </c:pt>
                <c:pt idx="2977">
                  <c:v>1.9516130032258067E-2</c:v>
                </c:pt>
                <c:pt idx="2978">
                  <c:v>1.9774194548387101E-2</c:v>
                </c:pt>
                <c:pt idx="2979">
                  <c:v>2.0032259064516136E-2</c:v>
                </c:pt>
                <c:pt idx="2980">
                  <c:v>2.0290323580645173E-2</c:v>
                </c:pt>
                <c:pt idx="2981">
                  <c:v>2.0548388096774197E-2</c:v>
                </c:pt>
                <c:pt idx="2982">
                  <c:v>2.0806452612903231E-2</c:v>
                </c:pt>
                <c:pt idx="2983">
                  <c:v>2.1064517129032255E-2</c:v>
                </c:pt>
                <c:pt idx="2984">
                  <c:v>2.1322581645161282E-2</c:v>
                </c:pt>
                <c:pt idx="2985">
                  <c:v>2.158064616129033E-2</c:v>
                </c:pt>
                <c:pt idx="2986">
                  <c:v>2.1838710677419368E-2</c:v>
                </c:pt>
                <c:pt idx="2987">
                  <c:v>2.2096775193548392E-2</c:v>
                </c:pt>
                <c:pt idx="2988">
                  <c:v>2.2354839709677422E-2</c:v>
                </c:pt>
                <c:pt idx="2989">
                  <c:v>2.2612904225806453E-2</c:v>
                </c:pt>
                <c:pt idx="2990">
                  <c:v>2.2870968741935491E-2</c:v>
                </c:pt>
                <c:pt idx="2991">
                  <c:v>2.3129033258064514E-2</c:v>
                </c:pt>
                <c:pt idx="2992">
                  <c:v>2.3387097774193556E-2</c:v>
                </c:pt>
                <c:pt idx="2993">
                  <c:v>2.364516229032259E-2</c:v>
                </c:pt>
                <c:pt idx="2994">
                  <c:v>2.3903226806451613E-2</c:v>
                </c:pt>
                <c:pt idx="2995">
                  <c:v>2.4161291322580644E-2</c:v>
                </c:pt>
                <c:pt idx="2996">
                  <c:v>2.4419355838709678E-2</c:v>
                </c:pt>
                <c:pt idx="2997">
                  <c:v>2.4677420354838706E-2</c:v>
                </c:pt>
                <c:pt idx="2998">
                  <c:v>2.493548487096774E-2</c:v>
                </c:pt>
                <c:pt idx="2999">
                  <c:v>2.5193549387096777E-2</c:v>
                </c:pt>
                <c:pt idx="3000">
                  <c:v>2.5451613903225815E-2</c:v>
                </c:pt>
                <c:pt idx="3001">
                  <c:v>2.5709678419354846E-2</c:v>
                </c:pt>
                <c:pt idx="3002">
                  <c:v>2.5967742935483876E-2</c:v>
                </c:pt>
                <c:pt idx="3003">
                  <c:v>2.6225807451612907E-2</c:v>
                </c:pt>
                <c:pt idx="3004">
                  <c:v>2.6483871967741945E-2</c:v>
                </c:pt>
                <c:pt idx="3005">
                  <c:v>2.6741936483870982E-2</c:v>
                </c:pt>
                <c:pt idx="3006">
                  <c:v>2.7000001000000003E-2</c:v>
                </c:pt>
                <c:pt idx="3007">
                  <c:v>2.7258065516129044E-2</c:v>
                </c:pt>
                <c:pt idx="3008">
                  <c:v>2.7516130032258068E-2</c:v>
                </c:pt>
                <c:pt idx="3009">
                  <c:v>2.7774194548387098E-2</c:v>
                </c:pt>
                <c:pt idx="3010">
                  <c:v>2.8032259064516136E-2</c:v>
                </c:pt>
                <c:pt idx="3011">
                  <c:v>2.8290323580645173E-2</c:v>
                </c:pt>
                <c:pt idx="3012">
                  <c:v>2.8548388096774197E-2</c:v>
                </c:pt>
                <c:pt idx="3013">
                  <c:v>2.8806452612903228E-2</c:v>
                </c:pt>
                <c:pt idx="3014">
                  <c:v>2.9064517129032259E-2</c:v>
                </c:pt>
                <c:pt idx="3015">
                  <c:v>2.9322581645161286E-2</c:v>
                </c:pt>
                <c:pt idx="3016">
                  <c:v>2.9580646161290327E-2</c:v>
                </c:pt>
                <c:pt idx="3017">
                  <c:v>2.9838710677419365E-2</c:v>
                </c:pt>
                <c:pt idx="3018">
                  <c:v>3.0096775193548388E-2</c:v>
                </c:pt>
                <c:pt idx="3019">
                  <c:v>3.0354839709677419E-2</c:v>
                </c:pt>
                <c:pt idx="3020">
                  <c:v>3.0612904225806457E-2</c:v>
                </c:pt>
                <c:pt idx="3021">
                  <c:v>3.0870968741935487E-2</c:v>
                </c:pt>
                <c:pt idx="3022">
                  <c:v>3.1129033258064522E-2</c:v>
                </c:pt>
                <c:pt idx="3023">
                  <c:v>3.1387097774193559E-2</c:v>
                </c:pt>
                <c:pt idx="3024">
                  <c:v>3.1645162290322583E-2</c:v>
                </c:pt>
                <c:pt idx="3025">
                  <c:v>3.1903226806451614E-2</c:v>
                </c:pt>
                <c:pt idx="3026">
                  <c:v>3.2161291322580644E-2</c:v>
                </c:pt>
                <c:pt idx="3027">
                  <c:v>3.2419355838709682E-2</c:v>
                </c:pt>
                <c:pt idx="3028">
                  <c:v>3.2677420354838713E-2</c:v>
                </c:pt>
                <c:pt idx="3029">
                  <c:v>3.293548487096775E-2</c:v>
                </c:pt>
                <c:pt idx="3030">
                  <c:v>3.3193549387096774E-2</c:v>
                </c:pt>
                <c:pt idx="3031">
                  <c:v>3.3451613903225812E-2</c:v>
                </c:pt>
                <c:pt idx="3032">
                  <c:v>3.3709678419354849E-2</c:v>
                </c:pt>
                <c:pt idx="3033">
                  <c:v>3.3967742935483873E-2</c:v>
                </c:pt>
                <c:pt idx="3034">
                  <c:v>3.4225807451612911E-2</c:v>
                </c:pt>
                <c:pt idx="3035">
                  <c:v>3.4483871967741941E-2</c:v>
                </c:pt>
                <c:pt idx="3036">
                  <c:v>3.4741936483870986E-2</c:v>
                </c:pt>
                <c:pt idx="3037">
                  <c:v>3.500000100000001E-2</c:v>
                </c:pt>
                <c:pt idx="3038">
                  <c:v>3.4605264157894743E-2</c:v>
                </c:pt>
                <c:pt idx="3039">
                  <c:v>3.4210527315789475E-2</c:v>
                </c:pt>
                <c:pt idx="3040">
                  <c:v>3.3815790473684222E-2</c:v>
                </c:pt>
                <c:pt idx="3041">
                  <c:v>3.3421053631578948E-2</c:v>
                </c:pt>
                <c:pt idx="3042">
                  <c:v>3.3026316789473688E-2</c:v>
                </c:pt>
                <c:pt idx="3043">
                  <c:v>3.2631579947368428E-2</c:v>
                </c:pt>
                <c:pt idx="3044">
                  <c:v>3.2236843105263174E-2</c:v>
                </c:pt>
                <c:pt idx="3045">
                  <c:v>3.1842106263157893E-2</c:v>
                </c:pt>
                <c:pt idx="3046">
                  <c:v>3.1447369421052647E-2</c:v>
                </c:pt>
                <c:pt idx="3047">
                  <c:v>3.1052632578947376E-2</c:v>
                </c:pt>
                <c:pt idx="3048">
                  <c:v>3.0657895736842113E-2</c:v>
                </c:pt>
                <c:pt idx="3049">
                  <c:v>3.0263158894736839E-2</c:v>
                </c:pt>
                <c:pt idx="3050">
                  <c:v>2.9868422052631578E-2</c:v>
                </c:pt>
                <c:pt idx="3051">
                  <c:v>2.9473685210526325E-2</c:v>
                </c:pt>
                <c:pt idx="3052">
                  <c:v>2.9078948368421058E-2</c:v>
                </c:pt>
                <c:pt idx="3053">
                  <c:v>2.8684211526315798E-2</c:v>
                </c:pt>
                <c:pt idx="3054">
                  <c:v>2.8289474684210534E-2</c:v>
                </c:pt>
                <c:pt idx="3055">
                  <c:v>2.789473784210527E-2</c:v>
                </c:pt>
                <c:pt idx="3056">
                  <c:v>2.7500001000000007E-2</c:v>
                </c:pt>
                <c:pt idx="3057">
                  <c:v>2.7105264157894739E-2</c:v>
                </c:pt>
                <c:pt idx="3058">
                  <c:v>2.6710527315789469E-2</c:v>
                </c:pt>
                <c:pt idx="3059">
                  <c:v>2.6315790473684212E-2</c:v>
                </c:pt>
                <c:pt idx="3060">
                  <c:v>2.5921053631578948E-2</c:v>
                </c:pt>
                <c:pt idx="3061">
                  <c:v>2.5526316789473692E-2</c:v>
                </c:pt>
                <c:pt idx="3062">
                  <c:v>2.5131579947368417E-2</c:v>
                </c:pt>
                <c:pt idx="3063">
                  <c:v>2.4736843105263164E-2</c:v>
                </c:pt>
                <c:pt idx="3064">
                  <c:v>2.4342106263157894E-2</c:v>
                </c:pt>
                <c:pt idx="3065">
                  <c:v>2.3947369421052633E-2</c:v>
                </c:pt>
                <c:pt idx="3066">
                  <c:v>2.355263257894737E-2</c:v>
                </c:pt>
                <c:pt idx="3067">
                  <c:v>2.3157895736842102E-2</c:v>
                </c:pt>
                <c:pt idx="3068">
                  <c:v>2.2763158894736839E-2</c:v>
                </c:pt>
                <c:pt idx="3069">
                  <c:v>2.2368422052631575E-2</c:v>
                </c:pt>
                <c:pt idx="3070">
                  <c:v>2.1973685210526315E-2</c:v>
                </c:pt>
                <c:pt idx="3071">
                  <c:v>2.1578948368421055E-2</c:v>
                </c:pt>
                <c:pt idx="3072">
                  <c:v>2.1184211526315798E-2</c:v>
                </c:pt>
                <c:pt idx="3073">
                  <c:v>2.0789474684210531E-2</c:v>
                </c:pt>
                <c:pt idx="3074">
                  <c:v>2.039473784210526E-2</c:v>
                </c:pt>
                <c:pt idx="3075">
                  <c:v>2.0000001E-2</c:v>
                </c:pt>
                <c:pt idx="3076">
                  <c:v>1.9629033258064518E-2</c:v>
                </c:pt>
                <c:pt idx="3077">
                  <c:v>1.9258065516129033E-2</c:v>
                </c:pt>
                <c:pt idx="3078">
                  <c:v>1.8887097774193548E-2</c:v>
                </c:pt>
                <c:pt idx="3079">
                  <c:v>1.8516130032258063E-2</c:v>
                </c:pt>
                <c:pt idx="3080">
                  <c:v>1.8145162290322581E-2</c:v>
                </c:pt>
                <c:pt idx="3081">
                  <c:v>1.7774194548387096E-2</c:v>
                </c:pt>
                <c:pt idx="3082">
                  <c:v>1.7403226806451611E-2</c:v>
                </c:pt>
                <c:pt idx="3083">
                  <c:v>1.703225906451613E-2</c:v>
                </c:pt>
                <c:pt idx="3084">
                  <c:v>1.6661291322580641E-2</c:v>
                </c:pt>
                <c:pt idx="3085">
                  <c:v>1.6290323580645159E-2</c:v>
                </c:pt>
                <c:pt idx="3086">
                  <c:v>1.5919355838709681E-2</c:v>
                </c:pt>
                <c:pt idx="3087">
                  <c:v>1.5548388096774194E-2</c:v>
                </c:pt>
                <c:pt idx="3088">
                  <c:v>1.5177420354838711E-2</c:v>
                </c:pt>
                <c:pt idx="3089">
                  <c:v>1.4806452612903226E-2</c:v>
                </c:pt>
                <c:pt idx="3090">
                  <c:v>1.4435484870967741E-2</c:v>
                </c:pt>
                <c:pt idx="3091">
                  <c:v>1.4064517129032259E-2</c:v>
                </c:pt>
                <c:pt idx="3092">
                  <c:v>1.3693549387096774E-2</c:v>
                </c:pt>
                <c:pt idx="3093">
                  <c:v>1.3322581645161294E-2</c:v>
                </c:pt>
                <c:pt idx="3094">
                  <c:v>1.2951613903225804E-2</c:v>
                </c:pt>
                <c:pt idx="3095">
                  <c:v>1.2580646161290317E-2</c:v>
                </c:pt>
                <c:pt idx="3096">
                  <c:v>1.2209678419354841E-2</c:v>
                </c:pt>
                <c:pt idx="3097">
                  <c:v>1.1838710677419359E-2</c:v>
                </c:pt>
                <c:pt idx="3098">
                  <c:v>1.146774293548387E-2</c:v>
                </c:pt>
                <c:pt idx="3099">
                  <c:v>1.1096775193548389E-2</c:v>
                </c:pt>
                <c:pt idx="3100">
                  <c:v>1.0725807451612907E-2</c:v>
                </c:pt>
                <c:pt idx="3101">
                  <c:v>1.0354839709677422E-2</c:v>
                </c:pt>
                <c:pt idx="3102">
                  <c:v>9.983871967741937E-3</c:v>
                </c:pt>
                <c:pt idx="3103">
                  <c:v>9.6129042258064571E-3</c:v>
                </c:pt>
                <c:pt idx="3104">
                  <c:v>9.2419364838709651E-3</c:v>
                </c:pt>
                <c:pt idx="3105">
                  <c:v>8.8709687419354834E-3</c:v>
                </c:pt>
                <c:pt idx="3106">
                  <c:v>8.5000010000000001E-3</c:v>
                </c:pt>
                <c:pt idx="3107">
                  <c:v>8.1290332580645185E-3</c:v>
                </c:pt>
                <c:pt idx="3108">
                  <c:v>7.7580655161290325E-3</c:v>
                </c:pt>
                <c:pt idx="3109">
                  <c:v>7.3870977741935483E-3</c:v>
                </c:pt>
                <c:pt idx="3110">
                  <c:v>7.0161300322580632E-3</c:v>
                </c:pt>
                <c:pt idx="3111">
                  <c:v>6.6451622903225807E-3</c:v>
                </c:pt>
                <c:pt idx="3112">
                  <c:v>6.2741945483870956E-3</c:v>
                </c:pt>
                <c:pt idx="3113">
                  <c:v>5.9032268064516122E-3</c:v>
                </c:pt>
                <c:pt idx="3114">
                  <c:v>5.5322590645161289E-3</c:v>
                </c:pt>
                <c:pt idx="3115">
                  <c:v>5.1612913225806455E-3</c:v>
                </c:pt>
                <c:pt idx="3116">
                  <c:v>4.790323580645163E-3</c:v>
                </c:pt>
                <c:pt idx="3117">
                  <c:v>4.4193558387096788E-3</c:v>
                </c:pt>
                <c:pt idx="3118">
                  <c:v>4.0483880967741945E-3</c:v>
                </c:pt>
                <c:pt idx="3119">
                  <c:v>3.6774203548387099E-3</c:v>
                </c:pt>
                <c:pt idx="3120">
                  <c:v>3.3064526129032252E-3</c:v>
                </c:pt>
                <c:pt idx="3121">
                  <c:v>2.9354848709677423E-3</c:v>
                </c:pt>
                <c:pt idx="3122">
                  <c:v>2.5645171290322581E-3</c:v>
                </c:pt>
                <c:pt idx="3123">
                  <c:v>2.1935493870967747E-3</c:v>
                </c:pt>
                <c:pt idx="3124">
                  <c:v>1.8225816451612903E-3</c:v>
                </c:pt>
                <c:pt idx="3125">
                  <c:v>1.4516139032258062E-3</c:v>
                </c:pt>
                <c:pt idx="3126">
                  <c:v>1.0806461612903225E-3</c:v>
                </c:pt>
                <c:pt idx="3127">
                  <c:v>7.0967841935483801E-4</c:v>
                </c:pt>
                <c:pt idx="3128">
                  <c:v>3.3871067741935389E-4</c:v>
                </c:pt>
                <c:pt idx="3129">
                  <c:v>-3.2257064516127988E-5</c:v>
                </c:pt>
                <c:pt idx="3130">
                  <c:v>-4.0322480645161213E-4</c:v>
                </c:pt>
                <c:pt idx="3131">
                  <c:v>-7.7419254838709619E-4</c:v>
                </c:pt>
                <c:pt idx="3132">
                  <c:v>-1.1451602903225799E-3</c:v>
                </c:pt>
                <c:pt idx="3133">
                  <c:v>-1.5161280322580641E-3</c:v>
                </c:pt>
                <c:pt idx="3134">
                  <c:v>-1.8870957741935483E-3</c:v>
                </c:pt>
                <c:pt idx="3135">
                  <c:v>-2.2580635161290321E-3</c:v>
                </c:pt>
                <c:pt idx="3136">
                  <c:v>-2.6290312580645172E-3</c:v>
                </c:pt>
                <c:pt idx="3137">
                  <c:v>-2.9999989999999997E-3</c:v>
                </c:pt>
                <c:pt idx="3138">
                  <c:v>-2.6578937368421061E-3</c:v>
                </c:pt>
                <c:pt idx="3139">
                  <c:v>-2.31578847368421E-3</c:v>
                </c:pt>
                <c:pt idx="3140">
                  <c:v>-1.9736832105263159E-3</c:v>
                </c:pt>
                <c:pt idx="3141">
                  <c:v>-1.6315779473684211E-3</c:v>
                </c:pt>
                <c:pt idx="3142">
                  <c:v>-1.2894726842105264E-3</c:v>
                </c:pt>
                <c:pt idx="3143">
                  <c:v>-9.4736742105263195E-4</c:v>
                </c:pt>
                <c:pt idx="3144">
                  <c:v>-6.0526215789473653E-4</c:v>
                </c:pt>
                <c:pt idx="3145">
                  <c:v>-2.6315689473684181E-4</c:v>
                </c:pt>
                <c:pt idx="3146">
                  <c:v>7.8948368421052906E-5</c:v>
                </c:pt>
                <c:pt idx="3147">
                  <c:v>4.2105363157894768E-4</c:v>
                </c:pt>
                <c:pt idx="3148">
                  <c:v>7.6315889473684223E-4</c:v>
                </c:pt>
                <c:pt idx="3149">
                  <c:v>1.1052641578947375E-3</c:v>
                </c:pt>
                <c:pt idx="3150">
                  <c:v>1.4473694210526322E-3</c:v>
                </c:pt>
                <c:pt idx="3151">
                  <c:v>1.7894746842105271E-3</c:v>
                </c:pt>
                <c:pt idx="3152">
                  <c:v>2.1315799473684222E-3</c:v>
                </c:pt>
                <c:pt idx="3153">
                  <c:v>2.4736852105263171E-3</c:v>
                </c:pt>
                <c:pt idx="3154">
                  <c:v>2.8157904736842107E-3</c:v>
                </c:pt>
                <c:pt idx="3155">
                  <c:v>3.157895736842106E-3</c:v>
                </c:pt>
                <c:pt idx="3156">
                  <c:v>3.5000010000000013E-3</c:v>
                </c:pt>
                <c:pt idx="3157">
                  <c:v>3.8421062631578953E-3</c:v>
                </c:pt>
                <c:pt idx="3158">
                  <c:v>4.184211526315788E-3</c:v>
                </c:pt>
                <c:pt idx="3159">
                  <c:v>4.5263167894736859E-3</c:v>
                </c:pt>
                <c:pt idx="3160">
                  <c:v>4.8684220526315804E-3</c:v>
                </c:pt>
                <c:pt idx="3161">
                  <c:v>5.2105273157894766E-3</c:v>
                </c:pt>
                <c:pt idx="3162">
                  <c:v>5.5526325789473693E-3</c:v>
                </c:pt>
                <c:pt idx="3163">
                  <c:v>5.8947378421052646E-3</c:v>
                </c:pt>
                <c:pt idx="3164">
                  <c:v>6.2368431052631625E-3</c:v>
                </c:pt>
                <c:pt idx="3165">
                  <c:v>6.5789483684210543E-3</c:v>
                </c:pt>
                <c:pt idx="3166">
                  <c:v>6.9210536315789497E-3</c:v>
                </c:pt>
                <c:pt idx="3167">
                  <c:v>7.2631588947368441E-3</c:v>
                </c:pt>
                <c:pt idx="3168">
                  <c:v>7.6052641578947394E-3</c:v>
                </c:pt>
                <c:pt idx="3169">
                  <c:v>7.9473694210526365E-3</c:v>
                </c:pt>
                <c:pt idx="3170">
                  <c:v>8.2894746842105248E-3</c:v>
                </c:pt>
                <c:pt idx="3171">
                  <c:v>8.6315799473684236E-3</c:v>
                </c:pt>
                <c:pt idx="3172">
                  <c:v>8.9736852105263224E-3</c:v>
                </c:pt>
                <c:pt idx="3173">
                  <c:v>9.3157904736842143E-3</c:v>
                </c:pt>
                <c:pt idx="3174">
                  <c:v>9.6578957368421078E-3</c:v>
                </c:pt>
                <c:pt idx="3175">
                  <c:v>1.0000001000000001E-2</c:v>
                </c:pt>
                <c:pt idx="3176">
                  <c:v>9.8000010000000026E-3</c:v>
                </c:pt>
                <c:pt idx="3177">
                  <c:v>9.6000010000000004E-3</c:v>
                </c:pt>
                <c:pt idx="3178">
                  <c:v>9.4000010000000033E-3</c:v>
                </c:pt>
                <c:pt idx="3179">
                  <c:v>9.2000010000000011E-3</c:v>
                </c:pt>
                <c:pt idx="3180">
                  <c:v>9.0000010000000005E-3</c:v>
                </c:pt>
                <c:pt idx="3181">
                  <c:v>8.8000010000000017E-3</c:v>
                </c:pt>
                <c:pt idx="3182">
                  <c:v>8.6000010000000029E-3</c:v>
                </c:pt>
                <c:pt idx="3183">
                  <c:v>8.4000010000000007E-3</c:v>
                </c:pt>
                <c:pt idx="3184">
                  <c:v>8.2000010000000036E-3</c:v>
                </c:pt>
                <c:pt idx="3185">
                  <c:v>8.0000010000000031E-3</c:v>
                </c:pt>
                <c:pt idx="3186">
                  <c:v>7.8000010000000017E-3</c:v>
                </c:pt>
                <c:pt idx="3187">
                  <c:v>7.6000010000000012E-3</c:v>
                </c:pt>
                <c:pt idx="3188">
                  <c:v>7.4000010000000024E-3</c:v>
                </c:pt>
                <c:pt idx="3189">
                  <c:v>7.2000010000000019E-3</c:v>
                </c:pt>
                <c:pt idx="3190">
                  <c:v>7.0000010000000022E-3</c:v>
                </c:pt>
                <c:pt idx="3191">
                  <c:v>6.8000010000000008E-3</c:v>
                </c:pt>
                <c:pt idx="3192">
                  <c:v>6.6000009999999994E-3</c:v>
                </c:pt>
                <c:pt idx="3193">
                  <c:v>6.4000010000000024E-3</c:v>
                </c:pt>
                <c:pt idx="3194">
                  <c:v>6.200001000000001E-3</c:v>
                </c:pt>
                <c:pt idx="3195">
                  <c:v>6.0000010000000022E-3</c:v>
                </c:pt>
                <c:pt idx="3196">
                  <c:v>5.8000010000000025E-3</c:v>
                </c:pt>
                <c:pt idx="3197">
                  <c:v>5.600001000000002E-3</c:v>
                </c:pt>
                <c:pt idx="3198">
                  <c:v>5.4000010000000024E-3</c:v>
                </c:pt>
                <c:pt idx="3199">
                  <c:v>5.2000010000000018E-3</c:v>
                </c:pt>
                <c:pt idx="3200">
                  <c:v>5.0000010000000013E-3</c:v>
                </c:pt>
                <c:pt idx="3201">
                  <c:v>4.8000010000000017E-3</c:v>
                </c:pt>
                <c:pt idx="3202">
                  <c:v>4.6000010000000003E-3</c:v>
                </c:pt>
                <c:pt idx="3203">
                  <c:v>4.4000010000000006E-3</c:v>
                </c:pt>
                <c:pt idx="3204">
                  <c:v>4.2000010000000018E-3</c:v>
                </c:pt>
                <c:pt idx="3205">
                  <c:v>4.0000010000000004E-3</c:v>
                </c:pt>
                <c:pt idx="3206">
                  <c:v>3.8000010000000016E-3</c:v>
                </c:pt>
                <c:pt idx="3207">
                  <c:v>3.6000010000000007E-3</c:v>
                </c:pt>
                <c:pt idx="3208">
                  <c:v>3.4000010000000006E-3</c:v>
                </c:pt>
                <c:pt idx="3209">
                  <c:v>3.2000010000000009E-3</c:v>
                </c:pt>
                <c:pt idx="3210">
                  <c:v>3.0000010000000008E-3</c:v>
                </c:pt>
                <c:pt idx="3211">
                  <c:v>2.8000010000000012E-3</c:v>
                </c:pt>
                <c:pt idx="3212">
                  <c:v>2.6000010000000015E-3</c:v>
                </c:pt>
                <c:pt idx="3213">
                  <c:v>2.400001000000001E-3</c:v>
                </c:pt>
                <c:pt idx="3214">
                  <c:v>2.2000010000000013E-3</c:v>
                </c:pt>
                <c:pt idx="3215">
                  <c:v>2.0000009999999999E-3</c:v>
                </c:pt>
                <c:pt idx="3216">
                  <c:v>1.8000010000000003E-3</c:v>
                </c:pt>
                <c:pt idx="3217">
                  <c:v>1.6000010000000011E-3</c:v>
                </c:pt>
                <c:pt idx="3218">
                  <c:v>1.400001000000001E-3</c:v>
                </c:pt>
                <c:pt idx="3219">
                  <c:v>1.2000010000000005E-3</c:v>
                </c:pt>
                <c:pt idx="3220">
                  <c:v>1.0000010000000006E-3</c:v>
                </c:pt>
                <c:pt idx="3221">
                  <c:v>8.0000100000000027E-4</c:v>
                </c:pt>
                <c:pt idx="3222">
                  <c:v>6.0000100000000007E-4</c:v>
                </c:pt>
                <c:pt idx="3223">
                  <c:v>4.0000100000000101E-4</c:v>
                </c:pt>
                <c:pt idx="3224">
                  <c:v>2.0000100000000081E-4</c:v>
                </c:pt>
                <c:pt idx="3225">
                  <c:v>1.0000000000000007E-9</c:v>
                </c:pt>
                <c:pt idx="3226">
                  <c:v>4.5946045945945965E-4</c:v>
                </c:pt>
                <c:pt idx="3227">
                  <c:v>9.1891991891891907E-4</c:v>
                </c:pt>
                <c:pt idx="3228">
                  <c:v>1.3783793783783786E-3</c:v>
                </c:pt>
                <c:pt idx="3229">
                  <c:v>1.8378388378378382E-3</c:v>
                </c:pt>
                <c:pt idx="3230">
                  <c:v>2.2972982972972985E-3</c:v>
                </c:pt>
                <c:pt idx="3231">
                  <c:v>2.7567577567567583E-3</c:v>
                </c:pt>
                <c:pt idx="3232">
                  <c:v>3.2162172162162176E-3</c:v>
                </c:pt>
                <c:pt idx="3233">
                  <c:v>3.6756766756756766E-3</c:v>
                </c:pt>
                <c:pt idx="3234">
                  <c:v>4.1351361351351359E-3</c:v>
                </c:pt>
                <c:pt idx="3235">
                  <c:v>4.5945955945945957E-3</c:v>
                </c:pt>
                <c:pt idx="3236">
                  <c:v>5.0540550540540538E-3</c:v>
                </c:pt>
                <c:pt idx="3237">
                  <c:v>5.5135145135135136E-3</c:v>
                </c:pt>
                <c:pt idx="3238">
                  <c:v>5.9729739729729742E-3</c:v>
                </c:pt>
                <c:pt idx="3239">
                  <c:v>6.4324334324324349E-3</c:v>
                </c:pt>
                <c:pt idx="3240">
                  <c:v>6.891892891891893E-3</c:v>
                </c:pt>
                <c:pt idx="3241">
                  <c:v>7.3513523513513519E-3</c:v>
                </c:pt>
                <c:pt idx="3242">
                  <c:v>7.8108118108108108E-3</c:v>
                </c:pt>
                <c:pt idx="3243">
                  <c:v>8.2702712702702706E-3</c:v>
                </c:pt>
                <c:pt idx="3244">
                  <c:v>8.7297307297297313E-3</c:v>
                </c:pt>
                <c:pt idx="3245">
                  <c:v>9.1891901891891902E-3</c:v>
                </c:pt>
                <c:pt idx="3246">
                  <c:v>9.6486496486486526E-3</c:v>
                </c:pt>
                <c:pt idx="3247">
                  <c:v>1.0108109108108113E-2</c:v>
                </c:pt>
                <c:pt idx="3248">
                  <c:v>1.0567568567567572E-2</c:v>
                </c:pt>
                <c:pt idx="3249">
                  <c:v>1.1027028027027031E-2</c:v>
                </c:pt>
                <c:pt idx="3250">
                  <c:v>1.1486487486486488E-2</c:v>
                </c:pt>
                <c:pt idx="3251">
                  <c:v>1.1945946945945946E-2</c:v>
                </c:pt>
                <c:pt idx="3252">
                  <c:v>1.2405406405405408E-2</c:v>
                </c:pt>
                <c:pt idx="3253">
                  <c:v>1.2864865864864869E-2</c:v>
                </c:pt>
                <c:pt idx="3254">
                  <c:v>1.3324325324324328E-2</c:v>
                </c:pt>
                <c:pt idx="3255">
                  <c:v>1.378378478378379E-2</c:v>
                </c:pt>
                <c:pt idx="3256">
                  <c:v>1.4243244243243244E-2</c:v>
                </c:pt>
                <c:pt idx="3257">
                  <c:v>1.4702703702702706E-2</c:v>
                </c:pt>
                <c:pt idx="3258">
                  <c:v>1.5162163162162165E-2</c:v>
                </c:pt>
                <c:pt idx="3259">
                  <c:v>1.5621622621621622E-2</c:v>
                </c:pt>
                <c:pt idx="3260">
                  <c:v>1.6081082081081083E-2</c:v>
                </c:pt>
                <c:pt idx="3261">
                  <c:v>1.6540541540540545E-2</c:v>
                </c:pt>
                <c:pt idx="3262">
                  <c:v>1.7000001000000001E-2</c:v>
                </c:pt>
                <c:pt idx="3263">
                  <c:v>1.5461539461538469E-2</c:v>
                </c:pt>
                <c:pt idx="3264">
                  <c:v>1.3923077923076925E-2</c:v>
                </c:pt>
                <c:pt idx="3265">
                  <c:v>1.2384616384615387E-2</c:v>
                </c:pt>
                <c:pt idx="3266">
                  <c:v>1.0846154846153852E-2</c:v>
                </c:pt>
                <c:pt idx="3267">
                  <c:v>9.3076933076923114E-3</c:v>
                </c:pt>
                <c:pt idx="3268">
                  <c:v>7.7692317692307725E-3</c:v>
                </c:pt>
                <c:pt idx="3269">
                  <c:v>6.2307702307692319E-3</c:v>
                </c:pt>
                <c:pt idx="3270">
                  <c:v>4.6923086923076947E-3</c:v>
                </c:pt>
                <c:pt idx="3271">
                  <c:v>3.1538471538461576E-3</c:v>
                </c:pt>
                <c:pt idx="3272">
                  <c:v>1.6153856153846172E-3</c:v>
                </c:pt>
                <c:pt idx="3273">
                  <c:v>7.6924076923077267E-5</c:v>
                </c:pt>
                <c:pt idx="3274">
                  <c:v>-1.4615374615384604E-3</c:v>
                </c:pt>
                <c:pt idx="3275">
                  <c:v>-2.9999989999999997E-3</c:v>
                </c:pt>
                <c:pt idx="3276">
                  <c:v>-2.5483860967741943E-3</c:v>
                </c:pt>
                <c:pt idx="3277">
                  <c:v>-2.0967731935483866E-3</c:v>
                </c:pt>
                <c:pt idx="3278">
                  <c:v>-1.645160290322581E-3</c:v>
                </c:pt>
                <c:pt idx="3279">
                  <c:v>-1.1935473870967744E-3</c:v>
                </c:pt>
                <c:pt idx="3280">
                  <c:v>-7.419344838709679E-4</c:v>
                </c:pt>
                <c:pt idx="3281">
                  <c:v>-2.9032158064516158E-4</c:v>
                </c:pt>
                <c:pt idx="3282">
                  <c:v>1.612913225806451E-4</c:v>
                </c:pt>
                <c:pt idx="3283">
                  <c:v>6.1290422580645161E-4</c:v>
                </c:pt>
                <c:pt idx="3284">
                  <c:v>1.0645171290322585E-3</c:v>
                </c:pt>
                <c:pt idx="3285">
                  <c:v>1.5161300322580648E-3</c:v>
                </c:pt>
                <c:pt idx="3286">
                  <c:v>1.9677429354838715E-3</c:v>
                </c:pt>
                <c:pt idx="3287">
                  <c:v>2.419355838709677E-3</c:v>
                </c:pt>
                <c:pt idx="3288">
                  <c:v>2.8709687419354842E-3</c:v>
                </c:pt>
                <c:pt idx="3289">
                  <c:v>3.3225816451612909E-3</c:v>
                </c:pt>
                <c:pt idx="3290">
                  <c:v>3.7741945483870986E-3</c:v>
                </c:pt>
                <c:pt idx="3291">
                  <c:v>4.2258074516129032E-3</c:v>
                </c:pt>
                <c:pt idx="3292">
                  <c:v>4.6774203548387103E-3</c:v>
                </c:pt>
                <c:pt idx="3293">
                  <c:v>5.1290332580645158E-3</c:v>
                </c:pt>
                <c:pt idx="3294">
                  <c:v>5.5806461612903238E-3</c:v>
                </c:pt>
                <c:pt idx="3295">
                  <c:v>6.032259064516131E-3</c:v>
                </c:pt>
                <c:pt idx="3296">
                  <c:v>6.4838719677419374E-3</c:v>
                </c:pt>
                <c:pt idx="3297">
                  <c:v>6.9354848709677411E-3</c:v>
                </c:pt>
                <c:pt idx="3298">
                  <c:v>7.3870977741935483E-3</c:v>
                </c:pt>
                <c:pt idx="3299">
                  <c:v>7.8387106774193537E-3</c:v>
                </c:pt>
                <c:pt idx="3300">
                  <c:v>8.2903235806451609E-3</c:v>
                </c:pt>
                <c:pt idx="3301">
                  <c:v>8.7419364838709646E-3</c:v>
                </c:pt>
                <c:pt idx="3302">
                  <c:v>9.1935493870967753E-3</c:v>
                </c:pt>
                <c:pt idx="3303">
                  <c:v>9.645162290322579E-3</c:v>
                </c:pt>
                <c:pt idx="3304">
                  <c:v>1.0096775193548388E-2</c:v>
                </c:pt>
                <c:pt idx="3305">
                  <c:v>1.0548388096774193E-2</c:v>
                </c:pt>
                <c:pt idx="3306">
                  <c:v>1.1000001000000001E-2</c:v>
                </c:pt>
                <c:pt idx="3307">
                  <c:v>1.1451613903225804E-2</c:v>
                </c:pt>
                <c:pt idx="3308">
                  <c:v>1.1903226806451611E-2</c:v>
                </c:pt>
                <c:pt idx="3309">
                  <c:v>1.2354839709677422E-2</c:v>
                </c:pt>
                <c:pt idx="3310">
                  <c:v>1.2806452612903229E-2</c:v>
                </c:pt>
                <c:pt idx="3311">
                  <c:v>1.3258065516129031E-2</c:v>
                </c:pt>
                <c:pt idx="3312">
                  <c:v>1.3709678419354842E-2</c:v>
                </c:pt>
                <c:pt idx="3313">
                  <c:v>1.4161291322580644E-2</c:v>
                </c:pt>
                <c:pt idx="3314">
                  <c:v>1.4612904225806451E-2</c:v>
                </c:pt>
                <c:pt idx="3315">
                  <c:v>1.5064517129032262E-2</c:v>
                </c:pt>
                <c:pt idx="3316">
                  <c:v>1.5516130032258066E-2</c:v>
                </c:pt>
                <c:pt idx="3317">
                  <c:v>1.5967742935483871E-2</c:v>
                </c:pt>
                <c:pt idx="3318">
                  <c:v>1.6419355838709682E-2</c:v>
                </c:pt>
                <c:pt idx="3319">
                  <c:v>1.6870968741935489E-2</c:v>
                </c:pt>
                <c:pt idx="3320">
                  <c:v>1.7322581645161296E-2</c:v>
                </c:pt>
                <c:pt idx="3321">
                  <c:v>1.7774194548387096E-2</c:v>
                </c:pt>
                <c:pt idx="3322">
                  <c:v>1.8225807451612907E-2</c:v>
                </c:pt>
                <c:pt idx="3323">
                  <c:v>1.8677420354838711E-2</c:v>
                </c:pt>
                <c:pt idx="3324">
                  <c:v>1.9129033258064521E-2</c:v>
                </c:pt>
                <c:pt idx="3325">
                  <c:v>1.9580646161290322E-2</c:v>
                </c:pt>
                <c:pt idx="3326">
                  <c:v>2.0032259064516136E-2</c:v>
                </c:pt>
                <c:pt idx="3327">
                  <c:v>2.0483871967741936E-2</c:v>
                </c:pt>
                <c:pt idx="3328">
                  <c:v>2.0935484870967743E-2</c:v>
                </c:pt>
                <c:pt idx="3329">
                  <c:v>2.1387097774193557E-2</c:v>
                </c:pt>
                <c:pt idx="3330">
                  <c:v>2.1838710677419368E-2</c:v>
                </c:pt>
                <c:pt idx="3331">
                  <c:v>2.2290323580645165E-2</c:v>
                </c:pt>
                <c:pt idx="3332">
                  <c:v>2.2741936483870982E-2</c:v>
                </c:pt>
                <c:pt idx="3333">
                  <c:v>2.3193549387096772E-2</c:v>
                </c:pt>
                <c:pt idx="3334">
                  <c:v>2.364516229032259E-2</c:v>
                </c:pt>
                <c:pt idx="3335">
                  <c:v>2.4096775193548383E-2</c:v>
                </c:pt>
                <c:pt idx="3336">
                  <c:v>2.4548388096774197E-2</c:v>
                </c:pt>
                <c:pt idx="3337">
                  <c:v>2.5000001000000001E-2</c:v>
                </c:pt>
                <c:pt idx="3338">
                  <c:v>2.5079366079365086E-2</c:v>
                </c:pt>
                <c:pt idx="3339">
                  <c:v>2.5158731158730154E-2</c:v>
                </c:pt>
                <c:pt idx="3340">
                  <c:v>2.5238096238095233E-2</c:v>
                </c:pt>
                <c:pt idx="3341">
                  <c:v>2.5317461317460314E-2</c:v>
                </c:pt>
                <c:pt idx="3342">
                  <c:v>2.5396826396825393E-2</c:v>
                </c:pt>
                <c:pt idx="3343">
                  <c:v>2.5476191476190475E-2</c:v>
                </c:pt>
                <c:pt idx="3344">
                  <c:v>2.5555556555555553E-2</c:v>
                </c:pt>
                <c:pt idx="3345">
                  <c:v>2.5634921634920638E-2</c:v>
                </c:pt>
                <c:pt idx="3346">
                  <c:v>2.5714286714285713E-2</c:v>
                </c:pt>
                <c:pt idx="3347">
                  <c:v>2.5793651793650792E-2</c:v>
                </c:pt>
                <c:pt idx="3348">
                  <c:v>2.5873016873015884E-2</c:v>
                </c:pt>
                <c:pt idx="3349">
                  <c:v>2.5952381952380945E-2</c:v>
                </c:pt>
                <c:pt idx="3350">
                  <c:v>2.6031747031746037E-2</c:v>
                </c:pt>
                <c:pt idx="3351">
                  <c:v>2.6111112111111116E-2</c:v>
                </c:pt>
                <c:pt idx="3352">
                  <c:v>2.6190477190476191E-2</c:v>
                </c:pt>
                <c:pt idx="3353">
                  <c:v>2.6269842269841276E-2</c:v>
                </c:pt>
                <c:pt idx="3354">
                  <c:v>2.6349207349206354E-2</c:v>
                </c:pt>
                <c:pt idx="3355">
                  <c:v>2.6428572428571433E-2</c:v>
                </c:pt>
                <c:pt idx="3356">
                  <c:v>2.6507937507936511E-2</c:v>
                </c:pt>
                <c:pt idx="3357">
                  <c:v>2.6587302587301596E-2</c:v>
                </c:pt>
                <c:pt idx="3358">
                  <c:v>2.6666667666666671E-2</c:v>
                </c:pt>
                <c:pt idx="3359">
                  <c:v>2.6746032746031746E-2</c:v>
                </c:pt>
                <c:pt idx="3360">
                  <c:v>2.6825397825396828E-2</c:v>
                </c:pt>
                <c:pt idx="3361">
                  <c:v>2.6904762904761903E-2</c:v>
                </c:pt>
                <c:pt idx="3362">
                  <c:v>2.6984127984126992E-2</c:v>
                </c:pt>
                <c:pt idx="3363">
                  <c:v>2.7063493063492067E-2</c:v>
                </c:pt>
                <c:pt idx="3364">
                  <c:v>2.7142858142857142E-2</c:v>
                </c:pt>
                <c:pt idx="3365">
                  <c:v>2.7222223222222224E-2</c:v>
                </c:pt>
                <c:pt idx="3366">
                  <c:v>2.7301588301587298E-2</c:v>
                </c:pt>
                <c:pt idx="3367">
                  <c:v>2.7380953380952384E-2</c:v>
                </c:pt>
                <c:pt idx="3368">
                  <c:v>2.7460318460317466E-2</c:v>
                </c:pt>
                <c:pt idx="3369">
                  <c:v>2.7539683539682541E-2</c:v>
                </c:pt>
                <c:pt idx="3370">
                  <c:v>2.7619048619047619E-2</c:v>
                </c:pt>
                <c:pt idx="3371">
                  <c:v>2.7698413698412701E-2</c:v>
                </c:pt>
                <c:pt idx="3372">
                  <c:v>2.7777778777777786E-2</c:v>
                </c:pt>
                <c:pt idx="3373">
                  <c:v>2.7857143857142858E-2</c:v>
                </c:pt>
                <c:pt idx="3374">
                  <c:v>2.7936508936507932E-2</c:v>
                </c:pt>
                <c:pt idx="3375">
                  <c:v>2.8015874015873014E-2</c:v>
                </c:pt>
                <c:pt idx="3376">
                  <c:v>2.8095239095238089E-2</c:v>
                </c:pt>
                <c:pt idx="3377">
                  <c:v>2.8174604174603178E-2</c:v>
                </c:pt>
                <c:pt idx="3378">
                  <c:v>2.8253969253968253E-2</c:v>
                </c:pt>
                <c:pt idx="3379">
                  <c:v>2.8333334333333335E-2</c:v>
                </c:pt>
                <c:pt idx="3380">
                  <c:v>2.841269941269841E-2</c:v>
                </c:pt>
                <c:pt idx="3381">
                  <c:v>2.8492064492063492E-2</c:v>
                </c:pt>
                <c:pt idx="3382">
                  <c:v>2.8571429571428573E-2</c:v>
                </c:pt>
                <c:pt idx="3383">
                  <c:v>2.8650794650793648E-2</c:v>
                </c:pt>
                <c:pt idx="3384">
                  <c:v>2.8730159730158727E-2</c:v>
                </c:pt>
                <c:pt idx="3385">
                  <c:v>2.8809524809523812E-2</c:v>
                </c:pt>
                <c:pt idx="3386">
                  <c:v>2.8888889888888887E-2</c:v>
                </c:pt>
                <c:pt idx="3387">
                  <c:v>2.8968254968253965E-2</c:v>
                </c:pt>
                <c:pt idx="3388">
                  <c:v>2.9047620047619047E-2</c:v>
                </c:pt>
                <c:pt idx="3389">
                  <c:v>2.9126985126984126E-2</c:v>
                </c:pt>
                <c:pt idx="3390">
                  <c:v>2.9206350206349208E-2</c:v>
                </c:pt>
                <c:pt idx="3391">
                  <c:v>2.9285715285714289E-2</c:v>
                </c:pt>
                <c:pt idx="3392">
                  <c:v>2.9365080365079364E-2</c:v>
                </c:pt>
                <c:pt idx="3393">
                  <c:v>2.9444445444444443E-2</c:v>
                </c:pt>
                <c:pt idx="3394">
                  <c:v>2.9523810523809531E-2</c:v>
                </c:pt>
                <c:pt idx="3395">
                  <c:v>2.9603175603174617E-2</c:v>
                </c:pt>
                <c:pt idx="3396">
                  <c:v>2.9682540682539685E-2</c:v>
                </c:pt>
                <c:pt idx="3397">
                  <c:v>2.976190576190477E-2</c:v>
                </c:pt>
                <c:pt idx="3398">
                  <c:v>2.9841270841269849E-2</c:v>
                </c:pt>
                <c:pt idx="3399">
                  <c:v>2.9920635920634923E-2</c:v>
                </c:pt>
                <c:pt idx="3400">
                  <c:v>3.0000001000000002E-2</c:v>
                </c:pt>
                <c:pt idx="3401">
                  <c:v>2.9600001000000001E-2</c:v>
                </c:pt>
                <c:pt idx="3402">
                  <c:v>2.9200000999999996E-2</c:v>
                </c:pt>
                <c:pt idx="3403">
                  <c:v>2.8800001000000002E-2</c:v>
                </c:pt>
                <c:pt idx="3404">
                  <c:v>2.8400001000000001E-2</c:v>
                </c:pt>
                <c:pt idx="3405">
                  <c:v>2.8000001E-2</c:v>
                </c:pt>
                <c:pt idx="3406">
                  <c:v>2.7600001000000002E-2</c:v>
                </c:pt>
                <c:pt idx="3407">
                  <c:v>2.7200001000000005E-2</c:v>
                </c:pt>
                <c:pt idx="3408">
                  <c:v>2.6800001000000004E-2</c:v>
                </c:pt>
                <c:pt idx="3409">
                  <c:v>2.6400001000000003E-2</c:v>
                </c:pt>
                <c:pt idx="3410">
                  <c:v>2.6000001000000002E-2</c:v>
                </c:pt>
                <c:pt idx="3411">
                  <c:v>2.5600001000000001E-2</c:v>
                </c:pt>
                <c:pt idx="3412">
                  <c:v>2.5200001E-2</c:v>
                </c:pt>
                <c:pt idx="3413">
                  <c:v>2.4800001000000002E-2</c:v>
                </c:pt>
                <c:pt idx="3414">
                  <c:v>2.4400001000000001E-2</c:v>
                </c:pt>
                <c:pt idx="3415">
                  <c:v>2.4000001E-2</c:v>
                </c:pt>
                <c:pt idx="3416">
                  <c:v>2.3600000999999995E-2</c:v>
                </c:pt>
                <c:pt idx="3417">
                  <c:v>2.3200000999999998E-2</c:v>
                </c:pt>
                <c:pt idx="3418">
                  <c:v>2.2800001000000004E-2</c:v>
                </c:pt>
                <c:pt idx="3419">
                  <c:v>2.2400000999999999E-2</c:v>
                </c:pt>
                <c:pt idx="3420">
                  <c:v>2.2000000999999998E-2</c:v>
                </c:pt>
                <c:pt idx="3421">
                  <c:v>2.1600001000000001E-2</c:v>
                </c:pt>
                <c:pt idx="3422">
                  <c:v>2.1200001000000003E-2</c:v>
                </c:pt>
                <c:pt idx="3423">
                  <c:v>2.0800001000000002E-2</c:v>
                </c:pt>
                <c:pt idx="3424">
                  <c:v>2.0400001000000001E-2</c:v>
                </c:pt>
                <c:pt idx="3425">
                  <c:v>2.0000001E-2</c:v>
                </c:pt>
                <c:pt idx="3426">
                  <c:v>1.9677420354838712E-2</c:v>
                </c:pt>
                <c:pt idx="3427">
                  <c:v>1.9354839709677423E-2</c:v>
                </c:pt>
                <c:pt idx="3428">
                  <c:v>1.9032259064516131E-2</c:v>
                </c:pt>
                <c:pt idx="3429">
                  <c:v>1.8709678419354843E-2</c:v>
                </c:pt>
                <c:pt idx="3430">
                  <c:v>1.8387097774193548E-2</c:v>
                </c:pt>
                <c:pt idx="3431">
                  <c:v>1.8064517129032259E-2</c:v>
                </c:pt>
                <c:pt idx="3432">
                  <c:v>1.7741936483870964E-2</c:v>
                </c:pt>
                <c:pt idx="3433">
                  <c:v>1.7419355838709679E-2</c:v>
                </c:pt>
                <c:pt idx="3434">
                  <c:v>1.7096775193548387E-2</c:v>
                </c:pt>
                <c:pt idx="3435">
                  <c:v>1.6774194548387099E-2</c:v>
                </c:pt>
                <c:pt idx="3436">
                  <c:v>1.6451613903225804E-2</c:v>
                </c:pt>
                <c:pt idx="3437">
                  <c:v>1.6129033258064519E-2</c:v>
                </c:pt>
                <c:pt idx="3438">
                  <c:v>1.5806452612903227E-2</c:v>
                </c:pt>
                <c:pt idx="3439">
                  <c:v>1.5483871967741935E-2</c:v>
                </c:pt>
                <c:pt idx="3440">
                  <c:v>1.5161291322580643E-2</c:v>
                </c:pt>
                <c:pt idx="3441">
                  <c:v>1.4838710677419353E-2</c:v>
                </c:pt>
                <c:pt idx="3442">
                  <c:v>1.4516130032258063E-2</c:v>
                </c:pt>
                <c:pt idx="3443">
                  <c:v>1.4193549387096773E-2</c:v>
                </c:pt>
                <c:pt idx="3444">
                  <c:v>1.3870968741935484E-2</c:v>
                </c:pt>
                <c:pt idx="3445">
                  <c:v>1.3548388096774194E-2</c:v>
                </c:pt>
                <c:pt idx="3446">
                  <c:v>1.3225807451612904E-2</c:v>
                </c:pt>
                <c:pt idx="3447">
                  <c:v>1.2903226806451611E-2</c:v>
                </c:pt>
                <c:pt idx="3448">
                  <c:v>1.2580646161290317E-2</c:v>
                </c:pt>
                <c:pt idx="3449">
                  <c:v>1.225806551612903E-2</c:v>
                </c:pt>
                <c:pt idx="3450">
                  <c:v>1.1935484870967742E-2</c:v>
                </c:pt>
                <c:pt idx="3451">
                  <c:v>1.1612904225806452E-2</c:v>
                </c:pt>
                <c:pt idx="3452">
                  <c:v>1.129032358064516E-2</c:v>
                </c:pt>
                <c:pt idx="3453">
                  <c:v>1.0967742935483868E-2</c:v>
                </c:pt>
                <c:pt idx="3454">
                  <c:v>1.0645162290322582E-2</c:v>
                </c:pt>
                <c:pt idx="3455">
                  <c:v>1.0322581645161293E-2</c:v>
                </c:pt>
                <c:pt idx="3456">
                  <c:v>1.0000001E-2</c:v>
                </c:pt>
                <c:pt idx="3457">
                  <c:v>9.6774203548387096E-3</c:v>
                </c:pt>
                <c:pt idx="3458">
                  <c:v>9.3548397096774212E-3</c:v>
                </c:pt>
                <c:pt idx="3459">
                  <c:v>9.0322590645161276E-3</c:v>
                </c:pt>
                <c:pt idx="3460">
                  <c:v>8.7096784193548375E-3</c:v>
                </c:pt>
                <c:pt idx="3461">
                  <c:v>8.3870977741935492E-3</c:v>
                </c:pt>
                <c:pt idx="3462">
                  <c:v>8.0645171290322573E-3</c:v>
                </c:pt>
                <c:pt idx="3463">
                  <c:v>7.7419364838709689E-3</c:v>
                </c:pt>
                <c:pt idx="3464">
                  <c:v>7.4193558387096771E-3</c:v>
                </c:pt>
                <c:pt idx="3465">
                  <c:v>7.0967751935483887E-3</c:v>
                </c:pt>
                <c:pt idx="3466">
                  <c:v>6.7741945483870952E-3</c:v>
                </c:pt>
                <c:pt idx="3467">
                  <c:v>6.4516139032258085E-3</c:v>
                </c:pt>
                <c:pt idx="3468">
                  <c:v>6.1290332580645167E-3</c:v>
                </c:pt>
                <c:pt idx="3469">
                  <c:v>5.8064526129032248E-3</c:v>
                </c:pt>
                <c:pt idx="3470">
                  <c:v>5.4838719677419339E-3</c:v>
                </c:pt>
                <c:pt idx="3471">
                  <c:v>5.1612913225806455E-3</c:v>
                </c:pt>
                <c:pt idx="3472">
                  <c:v>4.8387106774193537E-3</c:v>
                </c:pt>
                <c:pt idx="3473">
                  <c:v>4.5161300322580644E-3</c:v>
                </c:pt>
                <c:pt idx="3474">
                  <c:v>4.1935493870967734E-3</c:v>
                </c:pt>
                <c:pt idx="3475">
                  <c:v>3.8709687419354842E-3</c:v>
                </c:pt>
                <c:pt idx="3476">
                  <c:v>3.5483880967741937E-3</c:v>
                </c:pt>
                <c:pt idx="3477">
                  <c:v>3.225807451612904E-3</c:v>
                </c:pt>
                <c:pt idx="3478">
                  <c:v>2.9032268064516117E-3</c:v>
                </c:pt>
                <c:pt idx="3479">
                  <c:v>2.5806461612903212E-3</c:v>
                </c:pt>
                <c:pt idx="3480">
                  <c:v>2.2580655161290306E-3</c:v>
                </c:pt>
                <c:pt idx="3481">
                  <c:v>1.9354848709677414E-3</c:v>
                </c:pt>
                <c:pt idx="3482">
                  <c:v>1.6129042258064511E-3</c:v>
                </c:pt>
                <c:pt idx="3483">
                  <c:v>1.290323580645161E-3</c:v>
                </c:pt>
                <c:pt idx="3484">
                  <c:v>9.6774293548387077E-4</c:v>
                </c:pt>
                <c:pt idx="3485">
                  <c:v>6.451622903225786E-4</c:v>
                </c:pt>
                <c:pt idx="3486">
                  <c:v>3.2258164516128849E-4</c:v>
                </c:pt>
                <c:pt idx="3487">
                  <c:v>1.0000000000000007E-9</c:v>
                </c:pt>
                <c:pt idx="3488">
                  <c:v>3.0000100000000004E-4</c:v>
                </c:pt>
                <c:pt idx="3489">
                  <c:v>6.0000100000000007E-4</c:v>
                </c:pt>
                <c:pt idx="3490">
                  <c:v>9.0000100000000053E-4</c:v>
                </c:pt>
                <c:pt idx="3491">
                  <c:v>1.200001E-3</c:v>
                </c:pt>
                <c:pt idx="3492">
                  <c:v>1.5000010000000002E-3</c:v>
                </c:pt>
                <c:pt idx="3493">
                  <c:v>1.8000010000000003E-3</c:v>
                </c:pt>
                <c:pt idx="3494">
                  <c:v>2.1000010000000002E-3</c:v>
                </c:pt>
                <c:pt idx="3495">
                  <c:v>2.4000010000000006E-3</c:v>
                </c:pt>
                <c:pt idx="3496">
                  <c:v>2.7000010000000009E-3</c:v>
                </c:pt>
                <c:pt idx="3497">
                  <c:v>3.0000010000000008E-3</c:v>
                </c:pt>
                <c:pt idx="3498">
                  <c:v>3.3000009999999995E-3</c:v>
                </c:pt>
                <c:pt idx="3499">
                  <c:v>3.6000010000000002E-3</c:v>
                </c:pt>
                <c:pt idx="3500">
                  <c:v>3.9000010000000006E-3</c:v>
                </c:pt>
                <c:pt idx="3501">
                  <c:v>4.2000010000000009E-3</c:v>
                </c:pt>
                <c:pt idx="3502">
                  <c:v>4.5000010000000009E-3</c:v>
                </c:pt>
                <c:pt idx="3503">
                  <c:v>4.8000009999999999E-3</c:v>
                </c:pt>
                <c:pt idx="3504">
                  <c:v>5.1000009999999998E-3</c:v>
                </c:pt>
                <c:pt idx="3505">
                  <c:v>5.4000010000000006E-3</c:v>
                </c:pt>
                <c:pt idx="3506">
                  <c:v>5.7000009999999997E-3</c:v>
                </c:pt>
                <c:pt idx="3507">
                  <c:v>6.0000010000000005E-3</c:v>
                </c:pt>
                <c:pt idx="3508">
                  <c:v>6.3000010000000004E-3</c:v>
                </c:pt>
                <c:pt idx="3509">
                  <c:v>6.6000009999999994E-3</c:v>
                </c:pt>
                <c:pt idx="3510">
                  <c:v>6.9000010000000002E-3</c:v>
                </c:pt>
                <c:pt idx="3511">
                  <c:v>7.2000010000000001E-3</c:v>
                </c:pt>
                <c:pt idx="3512">
                  <c:v>7.5000009999999992E-3</c:v>
                </c:pt>
                <c:pt idx="3513">
                  <c:v>7.8000010000000009E-3</c:v>
                </c:pt>
                <c:pt idx="3514">
                  <c:v>8.1000010000000025E-3</c:v>
                </c:pt>
                <c:pt idx="3515">
                  <c:v>8.4000010000000024E-3</c:v>
                </c:pt>
                <c:pt idx="3516">
                  <c:v>8.7000010000000041E-3</c:v>
                </c:pt>
                <c:pt idx="3517">
                  <c:v>9.0000010000000023E-3</c:v>
                </c:pt>
                <c:pt idx="3518">
                  <c:v>9.3000010000000039E-3</c:v>
                </c:pt>
                <c:pt idx="3519">
                  <c:v>9.6000010000000021E-3</c:v>
                </c:pt>
                <c:pt idx="3520">
                  <c:v>9.9000010000000038E-3</c:v>
                </c:pt>
                <c:pt idx="3521">
                  <c:v>1.0200001000000002E-2</c:v>
                </c:pt>
                <c:pt idx="3522">
                  <c:v>1.0500001000000004E-2</c:v>
                </c:pt>
                <c:pt idx="3523">
                  <c:v>1.0800001000000005E-2</c:v>
                </c:pt>
                <c:pt idx="3524">
                  <c:v>1.1100001000000003E-2</c:v>
                </c:pt>
                <c:pt idx="3525">
                  <c:v>1.1400001000000003E-2</c:v>
                </c:pt>
                <c:pt idx="3526">
                  <c:v>1.1700001000000003E-2</c:v>
                </c:pt>
                <c:pt idx="3527">
                  <c:v>1.2000001000000001E-2</c:v>
                </c:pt>
                <c:pt idx="3528">
                  <c:v>1.2300001000000001E-2</c:v>
                </c:pt>
                <c:pt idx="3529">
                  <c:v>1.2600001000000001E-2</c:v>
                </c:pt>
                <c:pt idx="3530">
                  <c:v>1.2900001000000003E-2</c:v>
                </c:pt>
                <c:pt idx="3531">
                  <c:v>1.3200001000000001E-2</c:v>
                </c:pt>
                <c:pt idx="3532">
                  <c:v>1.3500001000000001E-2</c:v>
                </c:pt>
                <c:pt idx="3533">
                  <c:v>1.3800001000000001E-2</c:v>
                </c:pt>
                <c:pt idx="3534">
                  <c:v>1.4100000999999999E-2</c:v>
                </c:pt>
                <c:pt idx="3535">
                  <c:v>1.4400001000000001E-2</c:v>
                </c:pt>
                <c:pt idx="3536">
                  <c:v>1.4700001000000002E-2</c:v>
                </c:pt>
                <c:pt idx="3537">
                  <c:v>1.5000001000000002E-2</c:v>
                </c:pt>
                <c:pt idx="3538">
                  <c:v>1.5317461317460323E-2</c:v>
                </c:pt>
                <c:pt idx="3539">
                  <c:v>1.563492163492064E-2</c:v>
                </c:pt>
                <c:pt idx="3540">
                  <c:v>1.5952381952380953E-2</c:v>
                </c:pt>
                <c:pt idx="3541">
                  <c:v>1.626984226984127E-2</c:v>
                </c:pt>
                <c:pt idx="3542">
                  <c:v>1.6587302587301588E-2</c:v>
                </c:pt>
                <c:pt idx="3543">
                  <c:v>1.6904762904761905E-2</c:v>
                </c:pt>
                <c:pt idx="3544">
                  <c:v>1.7222223222222225E-2</c:v>
                </c:pt>
                <c:pt idx="3545">
                  <c:v>1.7539683539682539E-2</c:v>
                </c:pt>
                <c:pt idx="3546">
                  <c:v>1.7857143857142859E-2</c:v>
                </c:pt>
                <c:pt idx="3547">
                  <c:v>1.8174604174603176E-2</c:v>
                </c:pt>
                <c:pt idx="3548">
                  <c:v>1.8492064492063493E-2</c:v>
                </c:pt>
                <c:pt idx="3549">
                  <c:v>1.8809524809523814E-2</c:v>
                </c:pt>
                <c:pt idx="3550">
                  <c:v>1.9126985126984127E-2</c:v>
                </c:pt>
                <c:pt idx="3551">
                  <c:v>1.9444445444444448E-2</c:v>
                </c:pt>
                <c:pt idx="3552">
                  <c:v>1.9761905761904765E-2</c:v>
                </c:pt>
                <c:pt idx="3553">
                  <c:v>2.0079366079365089E-2</c:v>
                </c:pt>
                <c:pt idx="3554">
                  <c:v>2.0396826396825395E-2</c:v>
                </c:pt>
                <c:pt idx="3555">
                  <c:v>2.0714286714285712E-2</c:v>
                </c:pt>
                <c:pt idx="3556">
                  <c:v>2.1031747031746036E-2</c:v>
                </c:pt>
                <c:pt idx="3557">
                  <c:v>2.134920734920635E-2</c:v>
                </c:pt>
                <c:pt idx="3558">
                  <c:v>2.1666667666666674E-2</c:v>
                </c:pt>
                <c:pt idx="3559">
                  <c:v>2.1984127984126991E-2</c:v>
                </c:pt>
                <c:pt idx="3560">
                  <c:v>2.2301588301587297E-2</c:v>
                </c:pt>
                <c:pt idx="3561">
                  <c:v>2.2619048619047628E-2</c:v>
                </c:pt>
                <c:pt idx="3562">
                  <c:v>2.2936508936507942E-2</c:v>
                </c:pt>
                <c:pt idx="3563">
                  <c:v>2.3253969253968252E-2</c:v>
                </c:pt>
                <c:pt idx="3564">
                  <c:v>2.3571429571428573E-2</c:v>
                </c:pt>
                <c:pt idx="3565">
                  <c:v>2.3888889888888879E-2</c:v>
                </c:pt>
                <c:pt idx="3566">
                  <c:v>2.420635020634921E-2</c:v>
                </c:pt>
                <c:pt idx="3567">
                  <c:v>2.4523810523809534E-2</c:v>
                </c:pt>
                <c:pt idx="3568">
                  <c:v>2.4841270841269848E-2</c:v>
                </c:pt>
                <c:pt idx="3569">
                  <c:v>2.5158731158730158E-2</c:v>
                </c:pt>
                <c:pt idx="3570">
                  <c:v>2.5476191476190485E-2</c:v>
                </c:pt>
                <c:pt idx="3571">
                  <c:v>2.5793651793650792E-2</c:v>
                </c:pt>
                <c:pt idx="3572">
                  <c:v>2.6111112111111116E-2</c:v>
                </c:pt>
                <c:pt idx="3573">
                  <c:v>2.6428572428571433E-2</c:v>
                </c:pt>
                <c:pt idx="3574">
                  <c:v>2.6746032746031746E-2</c:v>
                </c:pt>
                <c:pt idx="3575">
                  <c:v>2.7063493063492067E-2</c:v>
                </c:pt>
                <c:pt idx="3576">
                  <c:v>2.7380953380952387E-2</c:v>
                </c:pt>
                <c:pt idx="3577">
                  <c:v>2.7698413698412704E-2</c:v>
                </c:pt>
                <c:pt idx="3578">
                  <c:v>2.8015874015873025E-2</c:v>
                </c:pt>
                <c:pt idx="3579">
                  <c:v>2.8333334333333335E-2</c:v>
                </c:pt>
                <c:pt idx="3580">
                  <c:v>2.8650794650793648E-2</c:v>
                </c:pt>
                <c:pt idx="3581">
                  <c:v>2.8968254968253965E-2</c:v>
                </c:pt>
                <c:pt idx="3582">
                  <c:v>2.9285715285714289E-2</c:v>
                </c:pt>
                <c:pt idx="3583">
                  <c:v>2.9603175603174617E-2</c:v>
                </c:pt>
                <c:pt idx="3584">
                  <c:v>2.9920635920634927E-2</c:v>
                </c:pt>
                <c:pt idx="3585">
                  <c:v>3.023809623809524E-2</c:v>
                </c:pt>
                <c:pt idx="3586">
                  <c:v>3.0555556555555561E-2</c:v>
                </c:pt>
                <c:pt idx="3587">
                  <c:v>3.0873016873015881E-2</c:v>
                </c:pt>
                <c:pt idx="3588">
                  <c:v>3.1190477190476192E-2</c:v>
                </c:pt>
                <c:pt idx="3589">
                  <c:v>3.1507937507936512E-2</c:v>
                </c:pt>
                <c:pt idx="3590">
                  <c:v>3.1825397825396826E-2</c:v>
                </c:pt>
                <c:pt idx="3591">
                  <c:v>3.2142858142857139E-2</c:v>
                </c:pt>
                <c:pt idx="3592">
                  <c:v>3.246031846031748E-2</c:v>
                </c:pt>
                <c:pt idx="3593">
                  <c:v>3.2777778777777794E-2</c:v>
                </c:pt>
                <c:pt idx="3594">
                  <c:v>3.3095239095238094E-2</c:v>
                </c:pt>
                <c:pt idx="3595">
                  <c:v>3.3412699412698414E-2</c:v>
                </c:pt>
                <c:pt idx="3596">
                  <c:v>3.3730159730158728E-2</c:v>
                </c:pt>
                <c:pt idx="3597">
                  <c:v>3.4047620047619055E-2</c:v>
                </c:pt>
                <c:pt idx="3598">
                  <c:v>3.4365080365079362E-2</c:v>
                </c:pt>
                <c:pt idx="3599">
                  <c:v>3.4682540682539689E-2</c:v>
                </c:pt>
                <c:pt idx="3600">
                  <c:v>3.500000100000001E-2</c:v>
                </c:pt>
                <c:pt idx="3601">
                  <c:v>3.4400000999999999E-2</c:v>
                </c:pt>
                <c:pt idx="3602">
                  <c:v>3.3800001000000003E-2</c:v>
                </c:pt>
                <c:pt idx="3603">
                  <c:v>3.3200001E-2</c:v>
                </c:pt>
                <c:pt idx="3604">
                  <c:v>3.260000100000001E-2</c:v>
                </c:pt>
                <c:pt idx="3605">
                  <c:v>3.2000001000000007E-2</c:v>
                </c:pt>
                <c:pt idx="3606">
                  <c:v>3.1400001000000004E-2</c:v>
                </c:pt>
                <c:pt idx="3607">
                  <c:v>3.0800001000000007E-2</c:v>
                </c:pt>
                <c:pt idx="3608">
                  <c:v>3.0200001000000008E-2</c:v>
                </c:pt>
                <c:pt idx="3609">
                  <c:v>2.9600001000000001E-2</c:v>
                </c:pt>
                <c:pt idx="3610">
                  <c:v>2.9000001000000001E-2</c:v>
                </c:pt>
                <c:pt idx="3611">
                  <c:v>2.8400001000000001E-2</c:v>
                </c:pt>
                <c:pt idx="3612">
                  <c:v>2.7800001000000005E-2</c:v>
                </c:pt>
                <c:pt idx="3613">
                  <c:v>2.7200001000000005E-2</c:v>
                </c:pt>
                <c:pt idx="3614">
                  <c:v>2.6600001000000002E-2</c:v>
                </c:pt>
                <c:pt idx="3615">
                  <c:v>2.6000001000000002E-2</c:v>
                </c:pt>
                <c:pt idx="3616">
                  <c:v>2.5400001000000002E-2</c:v>
                </c:pt>
                <c:pt idx="3617">
                  <c:v>2.4800001000000002E-2</c:v>
                </c:pt>
                <c:pt idx="3618">
                  <c:v>2.4200000999999999E-2</c:v>
                </c:pt>
                <c:pt idx="3619">
                  <c:v>2.3600000999999995E-2</c:v>
                </c:pt>
                <c:pt idx="3620">
                  <c:v>2.3000001000000003E-2</c:v>
                </c:pt>
                <c:pt idx="3621">
                  <c:v>2.2400000999999999E-2</c:v>
                </c:pt>
                <c:pt idx="3622">
                  <c:v>2.1800001000000003E-2</c:v>
                </c:pt>
                <c:pt idx="3623">
                  <c:v>2.1200001000000003E-2</c:v>
                </c:pt>
                <c:pt idx="3624">
                  <c:v>2.0600001E-2</c:v>
                </c:pt>
                <c:pt idx="3625">
                  <c:v>2.0000001E-2</c:v>
                </c:pt>
                <c:pt idx="3626">
                  <c:v>2.0483871967741936E-2</c:v>
                </c:pt>
                <c:pt idx="3627">
                  <c:v>2.0967742935483872E-2</c:v>
                </c:pt>
                <c:pt idx="3628">
                  <c:v>2.1451613903225811E-2</c:v>
                </c:pt>
                <c:pt idx="3629">
                  <c:v>2.1935484870967741E-2</c:v>
                </c:pt>
                <c:pt idx="3630">
                  <c:v>2.2419355838709683E-2</c:v>
                </c:pt>
                <c:pt idx="3631">
                  <c:v>2.2903226806451616E-2</c:v>
                </c:pt>
                <c:pt idx="3632">
                  <c:v>2.3387097774193556E-2</c:v>
                </c:pt>
                <c:pt idx="3633">
                  <c:v>2.3870968741935485E-2</c:v>
                </c:pt>
                <c:pt idx="3634">
                  <c:v>2.4354839709677417E-2</c:v>
                </c:pt>
                <c:pt idx="3635">
                  <c:v>2.4838710677419364E-2</c:v>
                </c:pt>
                <c:pt idx="3636">
                  <c:v>2.5322581645161282E-2</c:v>
                </c:pt>
                <c:pt idx="3637">
                  <c:v>2.5806452612903225E-2</c:v>
                </c:pt>
                <c:pt idx="3638">
                  <c:v>2.6290323580645172E-2</c:v>
                </c:pt>
                <c:pt idx="3639">
                  <c:v>2.677419454838709E-2</c:v>
                </c:pt>
                <c:pt idx="3640">
                  <c:v>2.7258065516129044E-2</c:v>
                </c:pt>
                <c:pt idx="3641">
                  <c:v>2.7741936483870983E-2</c:v>
                </c:pt>
                <c:pt idx="3642">
                  <c:v>2.8225807451612905E-2</c:v>
                </c:pt>
                <c:pt idx="3643">
                  <c:v>2.8709678419354845E-2</c:v>
                </c:pt>
                <c:pt idx="3644">
                  <c:v>2.9193549387096777E-2</c:v>
                </c:pt>
                <c:pt idx="3645">
                  <c:v>2.9677420354838707E-2</c:v>
                </c:pt>
                <c:pt idx="3646">
                  <c:v>3.0161291322580643E-2</c:v>
                </c:pt>
                <c:pt idx="3647">
                  <c:v>3.0645162290322586E-2</c:v>
                </c:pt>
                <c:pt idx="3648">
                  <c:v>3.1129033258064518E-2</c:v>
                </c:pt>
                <c:pt idx="3649">
                  <c:v>3.1612904225806454E-2</c:v>
                </c:pt>
                <c:pt idx="3650">
                  <c:v>3.2096775193548394E-2</c:v>
                </c:pt>
                <c:pt idx="3651">
                  <c:v>3.2580646161290333E-2</c:v>
                </c:pt>
                <c:pt idx="3652">
                  <c:v>3.3064517129032259E-2</c:v>
                </c:pt>
                <c:pt idx="3653">
                  <c:v>3.3548388096774191E-2</c:v>
                </c:pt>
                <c:pt idx="3654">
                  <c:v>3.4032259064516138E-2</c:v>
                </c:pt>
                <c:pt idx="3655">
                  <c:v>3.4516130032258063E-2</c:v>
                </c:pt>
                <c:pt idx="3656">
                  <c:v>3.500000100000001E-2</c:v>
                </c:pt>
                <c:pt idx="3657">
                  <c:v>3.5483871967741942E-2</c:v>
                </c:pt>
                <c:pt idx="3658">
                  <c:v>3.5967742935483875E-2</c:v>
                </c:pt>
                <c:pt idx="3659">
                  <c:v>3.6451613903225807E-2</c:v>
                </c:pt>
                <c:pt idx="3660">
                  <c:v>3.693548487096774E-2</c:v>
                </c:pt>
                <c:pt idx="3661">
                  <c:v>3.7419355838709686E-2</c:v>
                </c:pt>
                <c:pt idx="3662">
                  <c:v>3.7903226806451612E-2</c:v>
                </c:pt>
                <c:pt idx="3663">
                  <c:v>3.8387097774193558E-2</c:v>
                </c:pt>
                <c:pt idx="3664">
                  <c:v>3.8870968741935491E-2</c:v>
                </c:pt>
                <c:pt idx="3665">
                  <c:v>3.9354839709677431E-2</c:v>
                </c:pt>
                <c:pt idx="3666">
                  <c:v>3.983871067741937E-2</c:v>
                </c:pt>
                <c:pt idx="3667">
                  <c:v>4.0322581645161316E-2</c:v>
                </c:pt>
                <c:pt idx="3668">
                  <c:v>4.0806452612903249E-2</c:v>
                </c:pt>
                <c:pt idx="3669">
                  <c:v>4.1290323580645161E-2</c:v>
                </c:pt>
                <c:pt idx="3670">
                  <c:v>4.1774194548387086E-2</c:v>
                </c:pt>
                <c:pt idx="3671">
                  <c:v>4.2258065516129019E-2</c:v>
                </c:pt>
                <c:pt idx="3672">
                  <c:v>4.2741936483870965E-2</c:v>
                </c:pt>
                <c:pt idx="3673">
                  <c:v>4.3225807451612898E-2</c:v>
                </c:pt>
                <c:pt idx="3674">
                  <c:v>4.3709678419354824E-2</c:v>
                </c:pt>
                <c:pt idx="3675">
                  <c:v>4.4193549387096777E-2</c:v>
                </c:pt>
                <c:pt idx="3676">
                  <c:v>4.4677420354838723E-2</c:v>
                </c:pt>
                <c:pt idx="3677">
                  <c:v>4.5161291322580663E-2</c:v>
                </c:pt>
                <c:pt idx="3678">
                  <c:v>4.5645162290322561E-2</c:v>
                </c:pt>
                <c:pt idx="3679">
                  <c:v>4.61290332580645E-2</c:v>
                </c:pt>
                <c:pt idx="3680">
                  <c:v>4.6612904225806467E-2</c:v>
                </c:pt>
                <c:pt idx="3681">
                  <c:v>4.7096775193548407E-2</c:v>
                </c:pt>
                <c:pt idx="3682">
                  <c:v>4.7580646161290326E-2</c:v>
                </c:pt>
                <c:pt idx="3683">
                  <c:v>4.8064517129032265E-2</c:v>
                </c:pt>
                <c:pt idx="3684">
                  <c:v>4.854838809677417E-2</c:v>
                </c:pt>
                <c:pt idx="3685">
                  <c:v>4.9032259064516137E-2</c:v>
                </c:pt>
                <c:pt idx="3686">
                  <c:v>4.9516130032258084E-2</c:v>
                </c:pt>
                <c:pt idx="3687">
                  <c:v>5.0000001000000009E-2</c:v>
                </c:pt>
                <c:pt idx="3688">
                  <c:v>4.9523810523809525E-2</c:v>
                </c:pt>
                <c:pt idx="3689">
                  <c:v>4.9047620047619075E-2</c:v>
                </c:pt>
                <c:pt idx="3690">
                  <c:v>4.8571429571428563E-2</c:v>
                </c:pt>
                <c:pt idx="3691">
                  <c:v>4.80952390952381E-2</c:v>
                </c:pt>
                <c:pt idx="3692">
                  <c:v>4.7619048619047616E-2</c:v>
                </c:pt>
                <c:pt idx="3693">
                  <c:v>4.7142858142857146E-2</c:v>
                </c:pt>
                <c:pt idx="3694">
                  <c:v>4.6666667666666689E-2</c:v>
                </c:pt>
                <c:pt idx="3695">
                  <c:v>4.6190477190476191E-2</c:v>
                </c:pt>
                <c:pt idx="3696">
                  <c:v>4.5714286714285721E-2</c:v>
                </c:pt>
                <c:pt idx="3697">
                  <c:v>4.5238096238095257E-2</c:v>
                </c:pt>
                <c:pt idx="3698">
                  <c:v>4.4761905761904773E-2</c:v>
                </c:pt>
                <c:pt idx="3699">
                  <c:v>4.4285715285714289E-2</c:v>
                </c:pt>
                <c:pt idx="3700">
                  <c:v>4.3809524809523819E-2</c:v>
                </c:pt>
                <c:pt idx="3701">
                  <c:v>4.3333334333333348E-2</c:v>
                </c:pt>
                <c:pt idx="3702">
                  <c:v>4.2857143857142871E-2</c:v>
                </c:pt>
                <c:pt idx="3703">
                  <c:v>4.2380953380952387E-2</c:v>
                </c:pt>
                <c:pt idx="3704">
                  <c:v>4.1904762904761902E-2</c:v>
                </c:pt>
                <c:pt idx="3705">
                  <c:v>4.1428572428571425E-2</c:v>
                </c:pt>
                <c:pt idx="3706">
                  <c:v>4.0952381952380976E-2</c:v>
                </c:pt>
                <c:pt idx="3707">
                  <c:v>4.0476191476190485E-2</c:v>
                </c:pt>
                <c:pt idx="3708">
                  <c:v>4.0000001000000007E-2</c:v>
                </c:pt>
                <c:pt idx="3709">
                  <c:v>3.9523810523809544E-2</c:v>
                </c:pt>
                <c:pt idx="3710">
                  <c:v>3.904762004761906E-2</c:v>
                </c:pt>
                <c:pt idx="3711">
                  <c:v>3.8571429571428575E-2</c:v>
                </c:pt>
                <c:pt idx="3712">
                  <c:v>3.8095239095238098E-2</c:v>
                </c:pt>
                <c:pt idx="3713">
                  <c:v>3.7619048619047628E-2</c:v>
                </c:pt>
                <c:pt idx="3714">
                  <c:v>3.7142858142857144E-2</c:v>
                </c:pt>
                <c:pt idx="3715">
                  <c:v>3.6666667666666673E-2</c:v>
                </c:pt>
                <c:pt idx="3716">
                  <c:v>3.6190477190476196E-2</c:v>
                </c:pt>
                <c:pt idx="3717">
                  <c:v>3.5714286714285712E-2</c:v>
                </c:pt>
                <c:pt idx="3718">
                  <c:v>3.5238096238095241E-2</c:v>
                </c:pt>
                <c:pt idx="3719">
                  <c:v>3.4761905761904771E-2</c:v>
                </c:pt>
                <c:pt idx="3720">
                  <c:v>3.4285715285714301E-2</c:v>
                </c:pt>
                <c:pt idx="3721">
                  <c:v>3.380952480952381E-2</c:v>
                </c:pt>
                <c:pt idx="3722">
                  <c:v>3.3333334333333332E-2</c:v>
                </c:pt>
                <c:pt idx="3723">
                  <c:v>3.2857143857142869E-2</c:v>
                </c:pt>
                <c:pt idx="3724">
                  <c:v>3.2380953380952385E-2</c:v>
                </c:pt>
                <c:pt idx="3725">
                  <c:v>3.1904762904761914E-2</c:v>
                </c:pt>
                <c:pt idx="3726">
                  <c:v>3.1428572428571437E-2</c:v>
                </c:pt>
                <c:pt idx="3727">
                  <c:v>3.0952381952380949E-2</c:v>
                </c:pt>
                <c:pt idx="3728">
                  <c:v>3.0476191476190479E-2</c:v>
                </c:pt>
                <c:pt idx="3729">
                  <c:v>3.0000001000000002E-2</c:v>
                </c:pt>
                <c:pt idx="3730">
                  <c:v>2.9523810523809535E-2</c:v>
                </c:pt>
                <c:pt idx="3731">
                  <c:v>2.9047620047619054E-2</c:v>
                </c:pt>
                <c:pt idx="3732">
                  <c:v>2.8571429571428573E-2</c:v>
                </c:pt>
                <c:pt idx="3733">
                  <c:v>2.8095239095238089E-2</c:v>
                </c:pt>
                <c:pt idx="3734">
                  <c:v>2.7619048619047629E-2</c:v>
                </c:pt>
                <c:pt idx="3735">
                  <c:v>2.7142858142857142E-2</c:v>
                </c:pt>
                <c:pt idx="3736">
                  <c:v>2.6666667666666675E-2</c:v>
                </c:pt>
                <c:pt idx="3737">
                  <c:v>2.6190477190476191E-2</c:v>
                </c:pt>
                <c:pt idx="3738">
                  <c:v>2.5714286714285713E-2</c:v>
                </c:pt>
                <c:pt idx="3739">
                  <c:v>2.5238096238095239E-2</c:v>
                </c:pt>
                <c:pt idx="3740">
                  <c:v>2.4761905761904769E-2</c:v>
                </c:pt>
                <c:pt idx="3741">
                  <c:v>2.4285715285714295E-2</c:v>
                </c:pt>
                <c:pt idx="3742">
                  <c:v>2.3809524809523811E-2</c:v>
                </c:pt>
                <c:pt idx="3743">
                  <c:v>2.3333334333333337E-2</c:v>
                </c:pt>
                <c:pt idx="3744">
                  <c:v>2.2857143857142867E-2</c:v>
                </c:pt>
                <c:pt idx="3745">
                  <c:v>2.2380953380952383E-2</c:v>
                </c:pt>
                <c:pt idx="3746">
                  <c:v>2.1904762904761909E-2</c:v>
                </c:pt>
                <c:pt idx="3747">
                  <c:v>2.1428572428571439E-2</c:v>
                </c:pt>
                <c:pt idx="3748">
                  <c:v>2.0952381952380944E-2</c:v>
                </c:pt>
                <c:pt idx="3749">
                  <c:v>2.0476191476190484E-2</c:v>
                </c:pt>
                <c:pt idx="3750">
                  <c:v>2.0000001E-2</c:v>
                </c:pt>
                <c:pt idx="3751">
                  <c:v>2.0000001E-2</c:v>
                </c:pt>
                <c:pt idx="3752">
                  <c:v>2.0000001E-2</c:v>
                </c:pt>
                <c:pt idx="3753">
                  <c:v>2.0000001E-2</c:v>
                </c:pt>
                <c:pt idx="3754">
                  <c:v>2.0000001E-2</c:v>
                </c:pt>
                <c:pt idx="3755">
                  <c:v>2.0000001E-2</c:v>
                </c:pt>
                <c:pt idx="3756">
                  <c:v>2.0000001E-2</c:v>
                </c:pt>
                <c:pt idx="3757">
                  <c:v>2.0000001E-2</c:v>
                </c:pt>
                <c:pt idx="3758">
                  <c:v>2.0000001E-2</c:v>
                </c:pt>
                <c:pt idx="3759">
                  <c:v>2.0000001E-2</c:v>
                </c:pt>
                <c:pt idx="3760">
                  <c:v>2.0000001E-2</c:v>
                </c:pt>
                <c:pt idx="3761">
                  <c:v>2.0000001E-2</c:v>
                </c:pt>
                <c:pt idx="3762">
                  <c:v>2.0000001E-2</c:v>
                </c:pt>
                <c:pt idx="3763">
                  <c:v>2.0000001E-2</c:v>
                </c:pt>
                <c:pt idx="3764">
                  <c:v>2.0000001E-2</c:v>
                </c:pt>
                <c:pt idx="3765">
                  <c:v>2.0000001E-2</c:v>
                </c:pt>
                <c:pt idx="3766">
                  <c:v>2.0000001E-2</c:v>
                </c:pt>
                <c:pt idx="3767">
                  <c:v>2.0000001E-2</c:v>
                </c:pt>
                <c:pt idx="3768">
                  <c:v>2.0000001E-2</c:v>
                </c:pt>
                <c:pt idx="3769">
                  <c:v>2.0000001E-2</c:v>
                </c:pt>
                <c:pt idx="3770">
                  <c:v>2.0000001E-2</c:v>
                </c:pt>
                <c:pt idx="3771">
                  <c:v>2.0000001E-2</c:v>
                </c:pt>
                <c:pt idx="3772">
                  <c:v>2.0000001E-2</c:v>
                </c:pt>
                <c:pt idx="3773">
                  <c:v>2.0000001E-2</c:v>
                </c:pt>
                <c:pt idx="3774">
                  <c:v>2.0000001E-2</c:v>
                </c:pt>
                <c:pt idx="3775">
                  <c:v>2.0000001E-2</c:v>
                </c:pt>
                <c:pt idx="3776">
                  <c:v>1.9200001000000001E-2</c:v>
                </c:pt>
                <c:pt idx="3777">
                  <c:v>1.8400001000000003E-2</c:v>
                </c:pt>
                <c:pt idx="3778">
                  <c:v>1.7600000999999997E-2</c:v>
                </c:pt>
                <c:pt idx="3779">
                  <c:v>1.6800001000000002E-2</c:v>
                </c:pt>
                <c:pt idx="3780">
                  <c:v>1.6000001000000003E-2</c:v>
                </c:pt>
                <c:pt idx="3781">
                  <c:v>1.5200000999999999E-2</c:v>
                </c:pt>
                <c:pt idx="3782">
                  <c:v>1.4400000999999997E-2</c:v>
                </c:pt>
                <c:pt idx="3783">
                  <c:v>1.3600001E-2</c:v>
                </c:pt>
                <c:pt idx="3784">
                  <c:v>1.2800001000000002E-2</c:v>
                </c:pt>
                <c:pt idx="3785">
                  <c:v>1.2000001000000001E-2</c:v>
                </c:pt>
                <c:pt idx="3786">
                  <c:v>1.1200001000000001E-2</c:v>
                </c:pt>
                <c:pt idx="3787">
                  <c:v>1.0400001000000001E-2</c:v>
                </c:pt>
                <c:pt idx="3788">
                  <c:v>9.6000010000000004E-3</c:v>
                </c:pt>
                <c:pt idx="3789">
                  <c:v>8.8000010000000017E-3</c:v>
                </c:pt>
                <c:pt idx="3790">
                  <c:v>8.0000010000000031E-3</c:v>
                </c:pt>
                <c:pt idx="3791">
                  <c:v>7.2000010000000019E-3</c:v>
                </c:pt>
                <c:pt idx="3792">
                  <c:v>6.4000010000000006E-3</c:v>
                </c:pt>
                <c:pt idx="3793">
                  <c:v>5.600001000000002E-3</c:v>
                </c:pt>
                <c:pt idx="3794">
                  <c:v>4.8000010000000017E-3</c:v>
                </c:pt>
                <c:pt idx="3795">
                  <c:v>4.0000010000000022E-3</c:v>
                </c:pt>
                <c:pt idx="3796">
                  <c:v>3.2000010000000022E-3</c:v>
                </c:pt>
                <c:pt idx="3797">
                  <c:v>2.400001000000001E-3</c:v>
                </c:pt>
                <c:pt idx="3798">
                  <c:v>1.6000010000000024E-3</c:v>
                </c:pt>
                <c:pt idx="3799">
                  <c:v>8.0000100000000136E-4</c:v>
                </c:pt>
                <c:pt idx="3800">
                  <c:v>1.0000000000000007E-9</c:v>
                </c:pt>
                <c:pt idx="3801">
                  <c:v>5.4054154054054067E-4</c:v>
                </c:pt>
                <c:pt idx="3802">
                  <c:v>1.0810820810810814E-3</c:v>
                </c:pt>
                <c:pt idx="3803">
                  <c:v>1.6216226216216219E-3</c:v>
                </c:pt>
                <c:pt idx="3804">
                  <c:v>2.162163162162163E-3</c:v>
                </c:pt>
                <c:pt idx="3805">
                  <c:v>2.7027037027027036E-3</c:v>
                </c:pt>
                <c:pt idx="3806">
                  <c:v>3.2432442432432439E-3</c:v>
                </c:pt>
                <c:pt idx="3807">
                  <c:v>3.7837847837837845E-3</c:v>
                </c:pt>
                <c:pt idx="3808">
                  <c:v>4.3243253243243247E-3</c:v>
                </c:pt>
                <c:pt idx="3809">
                  <c:v>4.8648658648648658E-3</c:v>
                </c:pt>
                <c:pt idx="3810">
                  <c:v>5.4054064054054052E-3</c:v>
                </c:pt>
                <c:pt idx="3811">
                  <c:v>5.9459469459459463E-3</c:v>
                </c:pt>
                <c:pt idx="3812">
                  <c:v>6.4864874864864874E-3</c:v>
                </c:pt>
                <c:pt idx="3813">
                  <c:v>7.0270280270270267E-3</c:v>
                </c:pt>
                <c:pt idx="3814">
                  <c:v>7.5675685675675661E-3</c:v>
                </c:pt>
                <c:pt idx="3815">
                  <c:v>8.1081091081081063E-3</c:v>
                </c:pt>
                <c:pt idx="3816">
                  <c:v>8.6486496486486517E-3</c:v>
                </c:pt>
                <c:pt idx="3817">
                  <c:v>9.1891901891891902E-3</c:v>
                </c:pt>
                <c:pt idx="3818">
                  <c:v>9.7297307297297304E-3</c:v>
                </c:pt>
                <c:pt idx="3819">
                  <c:v>1.0270271270270271E-2</c:v>
                </c:pt>
                <c:pt idx="3820">
                  <c:v>1.0810811810810811E-2</c:v>
                </c:pt>
                <c:pt idx="3821">
                  <c:v>1.1351352351351351E-2</c:v>
                </c:pt>
                <c:pt idx="3822">
                  <c:v>1.189189289189189E-2</c:v>
                </c:pt>
                <c:pt idx="3823">
                  <c:v>1.2432433432432433E-2</c:v>
                </c:pt>
                <c:pt idx="3824">
                  <c:v>1.2972973972972972E-2</c:v>
                </c:pt>
                <c:pt idx="3825">
                  <c:v>1.3513514513513517E-2</c:v>
                </c:pt>
                <c:pt idx="3826">
                  <c:v>1.4054055054054054E-2</c:v>
                </c:pt>
                <c:pt idx="3827">
                  <c:v>1.4594595594594594E-2</c:v>
                </c:pt>
                <c:pt idx="3828">
                  <c:v>1.5135136135135136E-2</c:v>
                </c:pt>
                <c:pt idx="3829">
                  <c:v>1.5675676675675675E-2</c:v>
                </c:pt>
                <c:pt idx="3830">
                  <c:v>1.621621721621622E-2</c:v>
                </c:pt>
                <c:pt idx="3831">
                  <c:v>1.6756757756756762E-2</c:v>
                </c:pt>
                <c:pt idx="3832">
                  <c:v>1.7297298297297297E-2</c:v>
                </c:pt>
                <c:pt idx="3833">
                  <c:v>1.7837838837837839E-2</c:v>
                </c:pt>
                <c:pt idx="3834">
                  <c:v>1.8378379378378381E-2</c:v>
                </c:pt>
                <c:pt idx="3835">
                  <c:v>1.8918919918918919E-2</c:v>
                </c:pt>
                <c:pt idx="3836">
                  <c:v>1.9459460459459461E-2</c:v>
                </c:pt>
                <c:pt idx="3837">
                  <c:v>2.0000001E-2</c:v>
                </c:pt>
                <c:pt idx="3838">
                  <c:v>1.9841270841269843E-2</c:v>
                </c:pt>
                <c:pt idx="3839">
                  <c:v>1.9682540682539686E-2</c:v>
                </c:pt>
                <c:pt idx="3840">
                  <c:v>1.9523810523809523E-2</c:v>
                </c:pt>
                <c:pt idx="3841">
                  <c:v>1.9365080365079366E-2</c:v>
                </c:pt>
                <c:pt idx="3842">
                  <c:v>1.9206350206349209E-2</c:v>
                </c:pt>
                <c:pt idx="3843">
                  <c:v>1.9047620047619052E-2</c:v>
                </c:pt>
                <c:pt idx="3844">
                  <c:v>1.8888889888888889E-2</c:v>
                </c:pt>
                <c:pt idx="3845">
                  <c:v>1.8730159730158732E-2</c:v>
                </c:pt>
                <c:pt idx="3846">
                  <c:v>1.8571429571428575E-2</c:v>
                </c:pt>
                <c:pt idx="3847">
                  <c:v>1.8412699412698411E-2</c:v>
                </c:pt>
                <c:pt idx="3848">
                  <c:v>1.8253969253968255E-2</c:v>
                </c:pt>
                <c:pt idx="3849">
                  <c:v>1.8095239095238098E-2</c:v>
                </c:pt>
                <c:pt idx="3850">
                  <c:v>1.7936508936507937E-2</c:v>
                </c:pt>
                <c:pt idx="3851">
                  <c:v>1.7777778777777781E-2</c:v>
                </c:pt>
                <c:pt idx="3852">
                  <c:v>1.761904861904762E-2</c:v>
                </c:pt>
                <c:pt idx="3853">
                  <c:v>1.7460318460317464E-2</c:v>
                </c:pt>
                <c:pt idx="3854">
                  <c:v>1.7301588301587303E-2</c:v>
                </c:pt>
                <c:pt idx="3855">
                  <c:v>1.7142858142857147E-2</c:v>
                </c:pt>
                <c:pt idx="3856">
                  <c:v>1.6984127984126983E-2</c:v>
                </c:pt>
                <c:pt idx="3857">
                  <c:v>1.6825397825396823E-2</c:v>
                </c:pt>
                <c:pt idx="3858">
                  <c:v>1.6666667666666669E-2</c:v>
                </c:pt>
                <c:pt idx="3859">
                  <c:v>1.6507937507936509E-2</c:v>
                </c:pt>
                <c:pt idx="3860">
                  <c:v>1.6349207349206352E-2</c:v>
                </c:pt>
                <c:pt idx="3861">
                  <c:v>1.6190477190476192E-2</c:v>
                </c:pt>
                <c:pt idx="3862">
                  <c:v>1.6031747031746032E-2</c:v>
                </c:pt>
                <c:pt idx="3863">
                  <c:v>1.5873016873015872E-2</c:v>
                </c:pt>
                <c:pt idx="3864">
                  <c:v>1.5714286714285715E-2</c:v>
                </c:pt>
                <c:pt idx="3865">
                  <c:v>1.5555556555555558E-2</c:v>
                </c:pt>
                <c:pt idx="3866">
                  <c:v>1.53968263968254E-2</c:v>
                </c:pt>
                <c:pt idx="3867">
                  <c:v>1.5238096238095239E-2</c:v>
                </c:pt>
                <c:pt idx="3868">
                  <c:v>1.5079366079365079E-2</c:v>
                </c:pt>
                <c:pt idx="3869">
                  <c:v>1.4920635920634919E-2</c:v>
                </c:pt>
                <c:pt idx="3870">
                  <c:v>1.476190576190476E-2</c:v>
                </c:pt>
                <c:pt idx="3871">
                  <c:v>1.4603175603174607E-2</c:v>
                </c:pt>
                <c:pt idx="3872">
                  <c:v>1.4444445444444445E-2</c:v>
                </c:pt>
                <c:pt idx="3873">
                  <c:v>1.4285715285714288E-2</c:v>
                </c:pt>
                <c:pt idx="3874">
                  <c:v>1.4126985126984128E-2</c:v>
                </c:pt>
                <c:pt idx="3875">
                  <c:v>1.3968254968253969E-2</c:v>
                </c:pt>
                <c:pt idx="3876">
                  <c:v>1.3809524809523811E-2</c:v>
                </c:pt>
                <c:pt idx="3877">
                  <c:v>1.3650794650793649E-2</c:v>
                </c:pt>
                <c:pt idx="3878">
                  <c:v>1.3492064492063496E-2</c:v>
                </c:pt>
                <c:pt idx="3879">
                  <c:v>1.3333334333333337E-2</c:v>
                </c:pt>
                <c:pt idx="3880">
                  <c:v>1.3174604174603173E-2</c:v>
                </c:pt>
                <c:pt idx="3881">
                  <c:v>1.301587401587302E-2</c:v>
                </c:pt>
                <c:pt idx="3882">
                  <c:v>1.2857143857142858E-2</c:v>
                </c:pt>
                <c:pt idx="3883">
                  <c:v>1.2698413698412701E-2</c:v>
                </c:pt>
                <c:pt idx="3884">
                  <c:v>1.2539683539682539E-2</c:v>
                </c:pt>
                <c:pt idx="3885">
                  <c:v>1.2380953380952383E-2</c:v>
                </c:pt>
                <c:pt idx="3886">
                  <c:v>1.2222223222222222E-2</c:v>
                </c:pt>
                <c:pt idx="3887">
                  <c:v>1.2063493063492066E-2</c:v>
                </c:pt>
                <c:pt idx="3888">
                  <c:v>1.1904762904761904E-2</c:v>
                </c:pt>
                <c:pt idx="3889">
                  <c:v>1.1746032746031749E-2</c:v>
                </c:pt>
                <c:pt idx="3890">
                  <c:v>1.1587302587301588E-2</c:v>
                </c:pt>
                <c:pt idx="3891">
                  <c:v>1.1428572428571435E-2</c:v>
                </c:pt>
                <c:pt idx="3892">
                  <c:v>1.1269842269841271E-2</c:v>
                </c:pt>
                <c:pt idx="3893">
                  <c:v>1.1111112111111113E-2</c:v>
                </c:pt>
                <c:pt idx="3894">
                  <c:v>1.0952381952380952E-2</c:v>
                </c:pt>
                <c:pt idx="3895">
                  <c:v>1.0793651793650797E-2</c:v>
                </c:pt>
                <c:pt idx="3896">
                  <c:v>1.0634921634920637E-2</c:v>
                </c:pt>
                <c:pt idx="3897">
                  <c:v>1.0476191476190477E-2</c:v>
                </c:pt>
                <c:pt idx="3898">
                  <c:v>1.0317461317460322E-2</c:v>
                </c:pt>
                <c:pt idx="3899">
                  <c:v>1.0158731158730162E-2</c:v>
                </c:pt>
                <c:pt idx="3900">
                  <c:v>1.0000001000000001E-2</c:v>
                </c:pt>
                <c:pt idx="3901">
                  <c:v>1.0200001000000002E-2</c:v>
                </c:pt>
                <c:pt idx="3902">
                  <c:v>1.0400001000000002E-2</c:v>
                </c:pt>
                <c:pt idx="3903">
                  <c:v>1.0600001000000003E-2</c:v>
                </c:pt>
                <c:pt idx="3904">
                  <c:v>1.0800001000000005E-2</c:v>
                </c:pt>
                <c:pt idx="3905">
                  <c:v>1.1000001000000006E-2</c:v>
                </c:pt>
                <c:pt idx="3906">
                  <c:v>1.1200001000000001E-2</c:v>
                </c:pt>
                <c:pt idx="3907">
                  <c:v>1.1400001000000003E-2</c:v>
                </c:pt>
                <c:pt idx="3908">
                  <c:v>1.1600001000000004E-2</c:v>
                </c:pt>
                <c:pt idx="3909">
                  <c:v>1.1800001000000001E-2</c:v>
                </c:pt>
                <c:pt idx="3910">
                  <c:v>1.2000001000000001E-2</c:v>
                </c:pt>
                <c:pt idx="3911">
                  <c:v>1.2200001000000002E-2</c:v>
                </c:pt>
                <c:pt idx="3912">
                  <c:v>1.2400001000000003E-2</c:v>
                </c:pt>
                <c:pt idx="3913">
                  <c:v>1.2600001000000001E-2</c:v>
                </c:pt>
                <c:pt idx="3914">
                  <c:v>1.2800001000000002E-2</c:v>
                </c:pt>
                <c:pt idx="3915">
                  <c:v>1.3000001000000002E-2</c:v>
                </c:pt>
                <c:pt idx="3916">
                  <c:v>1.3200001000000003E-2</c:v>
                </c:pt>
                <c:pt idx="3917">
                  <c:v>1.3400001000000005E-2</c:v>
                </c:pt>
                <c:pt idx="3918">
                  <c:v>1.3600001000000006E-2</c:v>
                </c:pt>
                <c:pt idx="3919">
                  <c:v>1.3800001000000003E-2</c:v>
                </c:pt>
                <c:pt idx="3920">
                  <c:v>1.4000001000000001E-2</c:v>
                </c:pt>
                <c:pt idx="3921">
                  <c:v>1.4200001000000002E-2</c:v>
                </c:pt>
                <c:pt idx="3922">
                  <c:v>1.4400001000000001E-2</c:v>
                </c:pt>
                <c:pt idx="3923">
                  <c:v>1.4600001000000001E-2</c:v>
                </c:pt>
                <c:pt idx="3924">
                  <c:v>1.4800001000000002E-2</c:v>
                </c:pt>
                <c:pt idx="3925">
                  <c:v>1.5000001000000002E-2</c:v>
                </c:pt>
                <c:pt idx="3926">
                  <c:v>1.4483871967741941E-2</c:v>
                </c:pt>
                <c:pt idx="3927">
                  <c:v>1.3967742935483871E-2</c:v>
                </c:pt>
                <c:pt idx="3928">
                  <c:v>1.3451613903225806E-2</c:v>
                </c:pt>
                <c:pt idx="3929">
                  <c:v>1.2935484870967741E-2</c:v>
                </c:pt>
                <c:pt idx="3930">
                  <c:v>1.241935583870968E-2</c:v>
                </c:pt>
                <c:pt idx="3931">
                  <c:v>1.1903226806451611E-2</c:v>
                </c:pt>
                <c:pt idx="3932">
                  <c:v>1.1387097774193548E-2</c:v>
                </c:pt>
                <c:pt idx="3933">
                  <c:v>1.0870968741935487E-2</c:v>
                </c:pt>
                <c:pt idx="3934">
                  <c:v>1.0354839709677422E-2</c:v>
                </c:pt>
                <c:pt idx="3935">
                  <c:v>9.8387106774193572E-3</c:v>
                </c:pt>
                <c:pt idx="3936">
                  <c:v>9.3225816451612941E-3</c:v>
                </c:pt>
                <c:pt idx="3937">
                  <c:v>8.806452612903231E-3</c:v>
                </c:pt>
                <c:pt idx="3938">
                  <c:v>8.2903235806451609E-3</c:v>
                </c:pt>
                <c:pt idx="3939">
                  <c:v>7.7741945483870978E-3</c:v>
                </c:pt>
                <c:pt idx="3940">
                  <c:v>7.2580655161290338E-3</c:v>
                </c:pt>
                <c:pt idx="3941">
                  <c:v>6.7419364838709698E-3</c:v>
                </c:pt>
                <c:pt idx="3942">
                  <c:v>6.2258074516129032E-3</c:v>
                </c:pt>
                <c:pt idx="3943">
                  <c:v>5.7096784193548418E-3</c:v>
                </c:pt>
                <c:pt idx="3944">
                  <c:v>5.1935493870967761E-3</c:v>
                </c:pt>
                <c:pt idx="3945">
                  <c:v>4.6774203548387103E-3</c:v>
                </c:pt>
                <c:pt idx="3946">
                  <c:v>4.1612913225806463E-3</c:v>
                </c:pt>
                <c:pt idx="3947">
                  <c:v>3.6451622903225819E-3</c:v>
                </c:pt>
                <c:pt idx="3948">
                  <c:v>3.1290332580645188E-3</c:v>
                </c:pt>
                <c:pt idx="3949">
                  <c:v>2.6129042258064526E-3</c:v>
                </c:pt>
                <c:pt idx="3950">
                  <c:v>2.0967751935483873E-3</c:v>
                </c:pt>
                <c:pt idx="3951">
                  <c:v>1.5806461612903227E-3</c:v>
                </c:pt>
                <c:pt idx="3952">
                  <c:v>1.0645171290322591E-3</c:v>
                </c:pt>
                <c:pt idx="3953">
                  <c:v>5.4838809677419502E-4</c:v>
                </c:pt>
                <c:pt idx="3954">
                  <c:v>3.2259064516129165E-5</c:v>
                </c:pt>
                <c:pt idx="3955">
                  <c:v>-4.8386996774193465E-4</c:v>
                </c:pt>
                <c:pt idx="3956">
                  <c:v>-9.9999900000000055E-4</c:v>
                </c:pt>
                <c:pt idx="3957">
                  <c:v>-1.5161280322580641E-3</c:v>
                </c:pt>
                <c:pt idx="3958">
                  <c:v>-2.0322570645161277E-3</c:v>
                </c:pt>
                <c:pt idx="3959">
                  <c:v>-2.5483860967741943E-3</c:v>
                </c:pt>
                <c:pt idx="3960">
                  <c:v>-3.0645151290322574E-3</c:v>
                </c:pt>
                <c:pt idx="3961">
                  <c:v>-3.580644161290324E-3</c:v>
                </c:pt>
                <c:pt idx="3962">
                  <c:v>-4.0967731935483889E-3</c:v>
                </c:pt>
                <c:pt idx="3963">
                  <c:v>-4.6129022258064494E-3</c:v>
                </c:pt>
                <c:pt idx="3964">
                  <c:v>-5.1290312580645125E-3</c:v>
                </c:pt>
                <c:pt idx="3965">
                  <c:v>-5.64516029032258E-3</c:v>
                </c:pt>
                <c:pt idx="3966">
                  <c:v>-6.1612893225806474E-3</c:v>
                </c:pt>
                <c:pt idx="3967">
                  <c:v>-6.6774183548387106E-3</c:v>
                </c:pt>
                <c:pt idx="3968">
                  <c:v>-7.1935473870967737E-3</c:v>
                </c:pt>
                <c:pt idx="3969">
                  <c:v>-7.709676419354842E-3</c:v>
                </c:pt>
                <c:pt idx="3970">
                  <c:v>-8.2258054516129043E-3</c:v>
                </c:pt>
                <c:pt idx="3971">
                  <c:v>-8.7419344838709657E-3</c:v>
                </c:pt>
                <c:pt idx="3972">
                  <c:v>-9.258063516129034E-3</c:v>
                </c:pt>
                <c:pt idx="3973">
                  <c:v>-9.7741925483871006E-3</c:v>
                </c:pt>
                <c:pt idx="3974">
                  <c:v>-1.029032158064516E-2</c:v>
                </c:pt>
                <c:pt idx="3975">
                  <c:v>-1.0806450612903229E-2</c:v>
                </c:pt>
                <c:pt idx="3976">
                  <c:v>-1.1322579645161299E-2</c:v>
                </c:pt>
                <c:pt idx="3977">
                  <c:v>-1.183870867741936E-2</c:v>
                </c:pt>
                <c:pt idx="3978">
                  <c:v>-1.2354837709677421E-2</c:v>
                </c:pt>
                <c:pt idx="3979">
                  <c:v>-1.2870966741935483E-2</c:v>
                </c:pt>
                <c:pt idx="3980">
                  <c:v>-1.3387095774193548E-2</c:v>
                </c:pt>
                <c:pt idx="3981">
                  <c:v>-1.3903224806451613E-2</c:v>
                </c:pt>
                <c:pt idx="3982">
                  <c:v>-1.4419353838709676E-2</c:v>
                </c:pt>
                <c:pt idx="3983">
                  <c:v>-1.4935482870967742E-2</c:v>
                </c:pt>
                <c:pt idx="3984">
                  <c:v>-1.5451611903225804E-2</c:v>
                </c:pt>
                <c:pt idx="3985">
                  <c:v>-1.5967740935483869E-2</c:v>
                </c:pt>
                <c:pt idx="3986">
                  <c:v>-1.648386996774194E-2</c:v>
                </c:pt>
                <c:pt idx="3987">
                  <c:v>-1.6999999000000002E-2</c:v>
                </c:pt>
                <c:pt idx="3988">
                  <c:v>-1.6552630578947368E-2</c:v>
                </c:pt>
                <c:pt idx="3989">
                  <c:v>-1.6105262157894738E-2</c:v>
                </c:pt>
                <c:pt idx="3990">
                  <c:v>-1.5657893736842107E-2</c:v>
                </c:pt>
                <c:pt idx="3991">
                  <c:v>-1.5210525315789477E-2</c:v>
                </c:pt>
                <c:pt idx="3992">
                  <c:v>-1.4763156894736847E-2</c:v>
                </c:pt>
                <c:pt idx="3993">
                  <c:v>-1.4315788473684211E-2</c:v>
                </c:pt>
                <c:pt idx="3994">
                  <c:v>-1.3868420052631582E-2</c:v>
                </c:pt>
                <c:pt idx="3995">
                  <c:v>-1.3421051631578952E-2</c:v>
                </c:pt>
                <c:pt idx="3996">
                  <c:v>-1.2973683210526318E-2</c:v>
                </c:pt>
                <c:pt idx="3997">
                  <c:v>-1.2526314789473685E-2</c:v>
                </c:pt>
                <c:pt idx="3998">
                  <c:v>-1.2078946368421049E-2</c:v>
                </c:pt>
                <c:pt idx="3999">
                  <c:v>-1.1631577947368424E-2</c:v>
                </c:pt>
                <c:pt idx="4000">
                  <c:v>-1.1184209526315794E-2</c:v>
                </c:pt>
                <c:pt idx="4001">
                  <c:v>-1.0736841105263161E-2</c:v>
                </c:pt>
                <c:pt idx="4002">
                  <c:v>-1.0289472684210529E-2</c:v>
                </c:pt>
                <c:pt idx="4003">
                  <c:v>-9.8421042631578973E-3</c:v>
                </c:pt>
                <c:pt idx="4004">
                  <c:v>-9.394735842105267E-3</c:v>
                </c:pt>
                <c:pt idx="4005">
                  <c:v>-8.9473674210526297E-3</c:v>
                </c:pt>
                <c:pt idx="4006">
                  <c:v>-8.4999990000000046E-3</c:v>
                </c:pt>
                <c:pt idx="4007">
                  <c:v>-8.052630578947376E-3</c:v>
                </c:pt>
                <c:pt idx="4008">
                  <c:v>-7.6052621578947396E-3</c:v>
                </c:pt>
                <c:pt idx="4009">
                  <c:v>-7.1578937368421067E-3</c:v>
                </c:pt>
                <c:pt idx="4010">
                  <c:v>-6.7105253157894737E-3</c:v>
                </c:pt>
                <c:pt idx="4011">
                  <c:v>-6.2631568947368417E-3</c:v>
                </c:pt>
                <c:pt idx="4012">
                  <c:v>-5.8157884736842096E-3</c:v>
                </c:pt>
                <c:pt idx="4013">
                  <c:v>-5.3684200526315784E-3</c:v>
                </c:pt>
                <c:pt idx="4014">
                  <c:v>-4.9210516315789481E-3</c:v>
                </c:pt>
                <c:pt idx="4015">
                  <c:v>-4.4736832105263177E-3</c:v>
                </c:pt>
                <c:pt idx="4016">
                  <c:v>-4.0263147894736848E-3</c:v>
                </c:pt>
                <c:pt idx="4017">
                  <c:v>-3.5789463684210527E-3</c:v>
                </c:pt>
                <c:pt idx="4018">
                  <c:v>-3.1315779473684207E-3</c:v>
                </c:pt>
                <c:pt idx="4019">
                  <c:v>-2.6842095263157882E-3</c:v>
                </c:pt>
                <c:pt idx="4020">
                  <c:v>-2.2368411052631565E-3</c:v>
                </c:pt>
                <c:pt idx="4021">
                  <c:v>-1.7894726842105249E-3</c:v>
                </c:pt>
                <c:pt idx="4022">
                  <c:v>-1.342104263157893E-3</c:v>
                </c:pt>
                <c:pt idx="4023">
                  <c:v>-8.9473584210526076E-4</c:v>
                </c:pt>
                <c:pt idx="4024">
                  <c:v>-4.4736742105262918E-4</c:v>
                </c:pt>
                <c:pt idx="4025">
                  <c:v>1.0000000000000007E-9</c:v>
                </c:pt>
                <c:pt idx="4026">
                  <c:v>4.0000100000000003E-4</c:v>
                </c:pt>
                <c:pt idx="4027">
                  <c:v>8.0000100000000016E-4</c:v>
                </c:pt>
                <c:pt idx="4028">
                  <c:v>1.200001E-3</c:v>
                </c:pt>
                <c:pt idx="4029">
                  <c:v>1.6000010000000002E-3</c:v>
                </c:pt>
                <c:pt idx="4030">
                  <c:v>2.0000009999999999E-3</c:v>
                </c:pt>
                <c:pt idx="4031">
                  <c:v>2.4000010000000006E-3</c:v>
                </c:pt>
                <c:pt idx="4032">
                  <c:v>2.8000010000000007E-3</c:v>
                </c:pt>
                <c:pt idx="4033">
                  <c:v>3.2000010000000009E-3</c:v>
                </c:pt>
                <c:pt idx="4034">
                  <c:v>3.6000010000000002E-3</c:v>
                </c:pt>
                <c:pt idx="4035">
                  <c:v>4.0000010000000004E-3</c:v>
                </c:pt>
                <c:pt idx="4036">
                  <c:v>4.4000010000000006E-3</c:v>
                </c:pt>
                <c:pt idx="4037">
                  <c:v>4.8000009999999999E-3</c:v>
                </c:pt>
                <c:pt idx="4038">
                  <c:v>5.2000009999999992E-3</c:v>
                </c:pt>
                <c:pt idx="4039">
                  <c:v>5.6000010000000003E-3</c:v>
                </c:pt>
                <c:pt idx="4040">
                  <c:v>6.0000010000000005E-3</c:v>
                </c:pt>
                <c:pt idx="4041">
                  <c:v>6.4000010000000006E-3</c:v>
                </c:pt>
                <c:pt idx="4042">
                  <c:v>6.8000010000000008E-3</c:v>
                </c:pt>
                <c:pt idx="4043">
                  <c:v>7.2000010000000001E-3</c:v>
                </c:pt>
                <c:pt idx="4044">
                  <c:v>7.6000010000000003E-3</c:v>
                </c:pt>
                <c:pt idx="4045">
                  <c:v>8.0000010000000031E-3</c:v>
                </c:pt>
                <c:pt idx="4046">
                  <c:v>8.4000010000000024E-3</c:v>
                </c:pt>
                <c:pt idx="4047">
                  <c:v>8.8000010000000017E-3</c:v>
                </c:pt>
                <c:pt idx="4048">
                  <c:v>9.2000010000000011E-3</c:v>
                </c:pt>
                <c:pt idx="4049">
                  <c:v>9.6000010000000021E-3</c:v>
                </c:pt>
                <c:pt idx="4050">
                  <c:v>1.0000001000000001E-2</c:v>
                </c:pt>
                <c:pt idx="4051">
                  <c:v>9.5675685675675696E-3</c:v>
                </c:pt>
                <c:pt idx="4052">
                  <c:v>9.1351361351351378E-3</c:v>
                </c:pt>
                <c:pt idx="4053">
                  <c:v>8.7027037027027025E-3</c:v>
                </c:pt>
                <c:pt idx="4054">
                  <c:v>8.2702712702702689E-3</c:v>
                </c:pt>
                <c:pt idx="4055">
                  <c:v>7.8378388378378388E-3</c:v>
                </c:pt>
                <c:pt idx="4056">
                  <c:v>7.4054064054054078E-3</c:v>
                </c:pt>
                <c:pt idx="4057">
                  <c:v>6.9729739729729743E-3</c:v>
                </c:pt>
                <c:pt idx="4058">
                  <c:v>6.5405415405405416E-3</c:v>
                </c:pt>
                <c:pt idx="4059">
                  <c:v>6.1081091081081097E-3</c:v>
                </c:pt>
                <c:pt idx="4060">
                  <c:v>5.675676675675677E-3</c:v>
                </c:pt>
                <c:pt idx="4061">
                  <c:v>5.2432442432432452E-3</c:v>
                </c:pt>
                <c:pt idx="4062">
                  <c:v>4.8108118108108108E-3</c:v>
                </c:pt>
                <c:pt idx="4063">
                  <c:v>4.3783793783783798E-3</c:v>
                </c:pt>
                <c:pt idx="4064">
                  <c:v>3.9459469459459471E-3</c:v>
                </c:pt>
                <c:pt idx="4065">
                  <c:v>3.5135145135135144E-3</c:v>
                </c:pt>
                <c:pt idx="4066">
                  <c:v>3.0810820810810817E-3</c:v>
                </c:pt>
                <c:pt idx="4067">
                  <c:v>2.6486496486486494E-3</c:v>
                </c:pt>
                <c:pt idx="4068">
                  <c:v>2.2162172162162172E-3</c:v>
                </c:pt>
                <c:pt idx="4069">
                  <c:v>1.7837847837837842E-3</c:v>
                </c:pt>
                <c:pt idx="4070">
                  <c:v>1.3513523513513522E-3</c:v>
                </c:pt>
                <c:pt idx="4071">
                  <c:v>9.1891991891891907E-4</c:v>
                </c:pt>
                <c:pt idx="4072">
                  <c:v>4.8648748648648659E-4</c:v>
                </c:pt>
                <c:pt idx="4073">
                  <c:v>5.405505405405409E-5</c:v>
                </c:pt>
                <c:pt idx="4074">
                  <c:v>-3.7837737837837849E-4</c:v>
                </c:pt>
                <c:pt idx="4075">
                  <c:v>-8.1080981081081097E-4</c:v>
                </c:pt>
                <c:pt idx="4076">
                  <c:v>-1.2432422432432436E-3</c:v>
                </c:pt>
                <c:pt idx="4077">
                  <c:v>-1.675674675675676E-3</c:v>
                </c:pt>
                <c:pt idx="4078">
                  <c:v>-2.1081071081081085E-3</c:v>
                </c:pt>
                <c:pt idx="4079">
                  <c:v>-2.5405395405405421E-3</c:v>
                </c:pt>
                <c:pt idx="4080">
                  <c:v>-2.9729719729729739E-3</c:v>
                </c:pt>
                <c:pt idx="4081">
                  <c:v>-3.4054044054054062E-3</c:v>
                </c:pt>
                <c:pt idx="4082">
                  <c:v>-3.8378368378378385E-3</c:v>
                </c:pt>
                <c:pt idx="4083">
                  <c:v>-4.2702692702702725E-3</c:v>
                </c:pt>
                <c:pt idx="4084">
                  <c:v>-4.7027017027027043E-3</c:v>
                </c:pt>
                <c:pt idx="4085">
                  <c:v>-5.1351341351351361E-3</c:v>
                </c:pt>
                <c:pt idx="4086">
                  <c:v>-5.5675665675675671E-3</c:v>
                </c:pt>
                <c:pt idx="4087">
                  <c:v>-5.9999990000000024E-3</c:v>
                </c:pt>
                <c:pt idx="4088">
                  <c:v>-5.052630578947369E-3</c:v>
                </c:pt>
                <c:pt idx="4089">
                  <c:v>-4.1052621578947382E-3</c:v>
                </c:pt>
                <c:pt idx="4090">
                  <c:v>-3.1578937368421066E-3</c:v>
                </c:pt>
                <c:pt idx="4091">
                  <c:v>-2.2105253157894749E-3</c:v>
                </c:pt>
                <c:pt idx="4092">
                  <c:v>-1.2631568947368437E-3</c:v>
                </c:pt>
                <c:pt idx="4093">
                  <c:v>-3.1578847368421106E-4</c:v>
                </c:pt>
                <c:pt idx="4094">
                  <c:v>6.3157994736842043E-4</c:v>
                </c:pt>
                <c:pt idx="4095">
                  <c:v>1.5789483684210519E-3</c:v>
                </c:pt>
                <c:pt idx="4096">
                  <c:v>2.5263167894736833E-3</c:v>
                </c:pt>
                <c:pt idx="4097">
                  <c:v>3.4736852105263149E-3</c:v>
                </c:pt>
                <c:pt idx="4098">
                  <c:v>4.4210536315789474E-3</c:v>
                </c:pt>
                <c:pt idx="4099">
                  <c:v>5.3684220526315791E-3</c:v>
                </c:pt>
                <c:pt idx="4100">
                  <c:v>6.315790473684209E-3</c:v>
                </c:pt>
                <c:pt idx="4101">
                  <c:v>7.2631588947368424E-3</c:v>
                </c:pt>
                <c:pt idx="4102">
                  <c:v>8.2105273157894731E-3</c:v>
                </c:pt>
                <c:pt idx="4103">
                  <c:v>9.1578957368421074E-3</c:v>
                </c:pt>
                <c:pt idx="4104">
                  <c:v>1.0105264157894733E-2</c:v>
                </c:pt>
                <c:pt idx="4105">
                  <c:v>1.1052632578947362E-2</c:v>
                </c:pt>
                <c:pt idx="4106">
                  <c:v>1.2000001E-2</c:v>
                </c:pt>
                <c:pt idx="4107">
                  <c:v>1.2947369421052629E-2</c:v>
                </c:pt>
                <c:pt idx="4108">
                  <c:v>1.3894737842105261E-2</c:v>
                </c:pt>
                <c:pt idx="4109">
                  <c:v>1.4842106263157897E-2</c:v>
                </c:pt>
                <c:pt idx="4110">
                  <c:v>1.5789474684210526E-2</c:v>
                </c:pt>
                <c:pt idx="4111">
                  <c:v>1.6736843105263161E-2</c:v>
                </c:pt>
                <c:pt idx="4112">
                  <c:v>1.7684211526315788E-2</c:v>
                </c:pt>
                <c:pt idx="4113">
                  <c:v>1.8631579947368426E-2</c:v>
                </c:pt>
                <c:pt idx="4114">
                  <c:v>1.9578948368421046E-2</c:v>
                </c:pt>
                <c:pt idx="4115">
                  <c:v>2.0526316789473691E-2</c:v>
                </c:pt>
                <c:pt idx="4116">
                  <c:v>2.1473685210526321E-2</c:v>
                </c:pt>
                <c:pt idx="4117">
                  <c:v>2.2421053631578945E-2</c:v>
                </c:pt>
                <c:pt idx="4118">
                  <c:v>2.3368422052631569E-2</c:v>
                </c:pt>
                <c:pt idx="4119">
                  <c:v>2.4315790473684207E-2</c:v>
                </c:pt>
                <c:pt idx="4120">
                  <c:v>2.5263158894736834E-2</c:v>
                </c:pt>
                <c:pt idx="4121">
                  <c:v>2.6210527315789475E-2</c:v>
                </c:pt>
                <c:pt idx="4122">
                  <c:v>2.7157895736842106E-2</c:v>
                </c:pt>
                <c:pt idx="4123">
                  <c:v>2.8105264157894737E-2</c:v>
                </c:pt>
                <c:pt idx="4124">
                  <c:v>2.9052632578947371E-2</c:v>
                </c:pt>
                <c:pt idx="4125">
                  <c:v>3.0000001000000002E-2</c:v>
                </c:pt>
                <c:pt idx="4126">
                  <c:v>2.9600001000000001E-2</c:v>
                </c:pt>
                <c:pt idx="4127">
                  <c:v>2.9200000999999996E-2</c:v>
                </c:pt>
                <c:pt idx="4128">
                  <c:v>2.8800001000000002E-2</c:v>
                </c:pt>
                <c:pt idx="4129">
                  <c:v>2.8400001000000001E-2</c:v>
                </c:pt>
                <c:pt idx="4130">
                  <c:v>2.8000001E-2</c:v>
                </c:pt>
                <c:pt idx="4131">
                  <c:v>2.7600001000000002E-2</c:v>
                </c:pt>
                <c:pt idx="4132">
                  <c:v>2.7200001000000005E-2</c:v>
                </c:pt>
                <c:pt idx="4133">
                  <c:v>2.6800001000000004E-2</c:v>
                </c:pt>
                <c:pt idx="4134">
                  <c:v>2.6400001000000003E-2</c:v>
                </c:pt>
                <c:pt idx="4135">
                  <c:v>2.6000001000000002E-2</c:v>
                </c:pt>
                <c:pt idx="4136">
                  <c:v>2.5600001000000001E-2</c:v>
                </c:pt>
                <c:pt idx="4137">
                  <c:v>2.5200001E-2</c:v>
                </c:pt>
                <c:pt idx="4138">
                  <c:v>2.4800001000000002E-2</c:v>
                </c:pt>
                <c:pt idx="4139">
                  <c:v>2.4400001000000001E-2</c:v>
                </c:pt>
                <c:pt idx="4140">
                  <c:v>2.4000001E-2</c:v>
                </c:pt>
                <c:pt idx="4141">
                  <c:v>2.3600000999999995E-2</c:v>
                </c:pt>
                <c:pt idx="4142">
                  <c:v>2.3200000999999998E-2</c:v>
                </c:pt>
                <c:pt idx="4143">
                  <c:v>2.2800001000000004E-2</c:v>
                </c:pt>
                <c:pt idx="4144">
                  <c:v>2.2400000999999999E-2</c:v>
                </c:pt>
                <c:pt idx="4145">
                  <c:v>2.2000000999999998E-2</c:v>
                </c:pt>
                <c:pt idx="4146">
                  <c:v>2.1600001000000001E-2</c:v>
                </c:pt>
                <c:pt idx="4147">
                  <c:v>2.1200001000000003E-2</c:v>
                </c:pt>
                <c:pt idx="4148">
                  <c:v>2.0800001000000002E-2</c:v>
                </c:pt>
                <c:pt idx="4149">
                  <c:v>2.0400001000000001E-2</c:v>
                </c:pt>
                <c:pt idx="4150">
                  <c:v>2.0000001E-2</c:v>
                </c:pt>
                <c:pt idx="4151">
                  <c:v>2.0483871967741936E-2</c:v>
                </c:pt>
                <c:pt idx="4152">
                  <c:v>2.0967742935483872E-2</c:v>
                </c:pt>
                <c:pt idx="4153">
                  <c:v>2.1451613903225811E-2</c:v>
                </c:pt>
                <c:pt idx="4154">
                  <c:v>2.1935484870967741E-2</c:v>
                </c:pt>
                <c:pt idx="4155">
                  <c:v>2.2419355838709683E-2</c:v>
                </c:pt>
                <c:pt idx="4156">
                  <c:v>2.2903226806451616E-2</c:v>
                </c:pt>
                <c:pt idx="4157">
                  <c:v>2.3387097774193556E-2</c:v>
                </c:pt>
                <c:pt idx="4158">
                  <c:v>2.3870968741935485E-2</c:v>
                </c:pt>
                <c:pt idx="4159">
                  <c:v>2.4354839709677417E-2</c:v>
                </c:pt>
                <c:pt idx="4160">
                  <c:v>2.4838710677419364E-2</c:v>
                </c:pt>
                <c:pt idx="4161">
                  <c:v>2.5322581645161282E-2</c:v>
                </c:pt>
                <c:pt idx="4162">
                  <c:v>2.5806452612903225E-2</c:v>
                </c:pt>
                <c:pt idx="4163">
                  <c:v>2.6290323580645172E-2</c:v>
                </c:pt>
                <c:pt idx="4164">
                  <c:v>2.677419454838709E-2</c:v>
                </c:pt>
                <c:pt idx="4165">
                  <c:v>2.7258065516129044E-2</c:v>
                </c:pt>
                <c:pt idx="4166">
                  <c:v>2.7741936483870983E-2</c:v>
                </c:pt>
                <c:pt idx="4167">
                  <c:v>2.8225807451612905E-2</c:v>
                </c:pt>
                <c:pt idx="4168">
                  <c:v>2.8709678419354845E-2</c:v>
                </c:pt>
                <c:pt idx="4169">
                  <c:v>2.9193549387096777E-2</c:v>
                </c:pt>
                <c:pt idx="4170">
                  <c:v>2.9677420354838707E-2</c:v>
                </c:pt>
                <c:pt idx="4171">
                  <c:v>3.0161291322580643E-2</c:v>
                </c:pt>
                <c:pt idx="4172">
                  <c:v>3.0645162290322586E-2</c:v>
                </c:pt>
                <c:pt idx="4173">
                  <c:v>3.1129033258064518E-2</c:v>
                </c:pt>
                <c:pt idx="4174">
                  <c:v>3.1612904225806454E-2</c:v>
                </c:pt>
                <c:pt idx="4175">
                  <c:v>3.2096775193548394E-2</c:v>
                </c:pt>
                <c:pt idx="4176">
                  <c:v>3.2580646161290333E-2</c:v>
                </c:pt>
                <c:pt idx="4177">
                  <c:v>3.3064517129032259E-2</c:v>
                </c:pt>
                <c:pt idx="4178">
                  <c:v>3.3548388096774191E-2</c:v>
                </c:pt>
                <c:pt idx="4179">
                  <c:v>3.4032259064516138E-2</c:v>
                </c:pt>
                <c:pt idx="4180">
                  <c:v>3.4516130032258063E-2</c:v>
                </c:pt>
                <c:pt idx="4181">
                  <c:v>3.500000100000001E-2</c:v>
                </c:pt>
                <c:pt idx="4182">
                  <c:v>3.5483871967741942E-2</c:v>
                </c:pt>
                <c:pt idx="4183">
                  <c:v>3.5967742935483875E-2</c:v>
                </c:pt>
                <c:pt idx="4184">
                  <c:v>3.6451613903225807E-2</c:v>
                </c:pt>
                <c:pt idx="4185">
                  <c:v>3.693548487096774E-2</c:v>
                </c:pt>
                <c:pt idx="4186">
                  <c:v>3.7419355838709686E-2</c:v>
                </c:pt>
                <c:pt idx="4187">
                  <c:v>3.7903226806451612E-2</c:v>
                </c:pt>
                <c:pt idx="4188">
                  <c:v>3.8387097774193558E-2</c:v>
                </c:pt>
                <c:pt idx="4189">
                  <c:v>3.8870968741935491E-2</c:v>
                </c:pt>
                <c:pt idx="4190">
                  <c:v>3.9354839709677431E-2</c:v>
                </c:pt>
                <c:pt idx="4191">
                  <c:v>3.983871067741937E-2</c:v>
                </c:pt>
                <c:pt idx="4192">
                  <c:v>4.0322581645161316E-2</c:v>
                </c:pt>
                <c:pt idx="4193">
                  <c:v>4.0806452612903249E-2</c:v>
                </c:pt>
                <c:pt idx="4194">
                  <c:v>4.1290323580645161E-2</c:v>
                </c:pt>
                <c:pt idx="4195">
                  <c:v>4.1774194548387086E-2</c:v>
                </c:pt>
                <c:pt idx="4196">
                  <c:v>4.2258065516129019E-2</c:v>
                </c:pt>
                <c:pt idx="4197">
                  <c:v>4.2741936483870965E-2</c:v>
                </c:pt>
                <c:pt idx="4198">
                  <c:v>4.3225807451612898E-2</c:v>
                </c:pt>
                <c:pt idx="4199">
                  <c:v>4.3709678419354824E-2</c:v>
                </c:pt>
                <c:pt idx="4200">
                  <c:v>4.4193549387096777E-2</c:v>
                </c:pt>
                <c:pt idx="4201">
                  <c:v>4.4677420354838723E-2</c:v>
                </c:pt>
                <c:pt idx="4202">
                  <c:v>4.5161291322580663E-2</c:v>
                </c:pt>
                <c:pt idx="4203">
                  <c:v>4.5645162290322561E-2</c:v>
                </c:pt>
                <c:pt idx="4204">
                  <c:v>4.61290332580645E-2</c:v>
                </c:pt>
                <c:pt idx="4205">
                  <c:v>4.6612904225806467E-2</c:v>
                </c:pt>
                <c:pt idx="4206">
                  <c:v>4.7096775193548407E-2</c:v>
                </c:pt>
                <c:pt idx="4207">
                  <c:v>4.7580646161290326E-2</c:v>
                </c:pt>
                <c:pt idx="4208">
                  <c:v>4.8064517129032265E-2</c:v>
                </c:pt>
                <c:pt idx="4209">
                  <c:v>4.854838809677417E-2</c:v>
                </c:pt>
                <c:pt idx="4210">
                  <c:v>4.9032259064516137E-2</c:v>
                </c:pt>
                <c:pt idx="4211">
                  <c:v>4.9516130032258084E-2</c:v>
                </c:pt>
                <c:pt idx="4212">
                  <c:v>5.0000001000000009E-2</c:v>
                </c:pt>
                <c:pt idx="4213">
                  <c:v>5.0317461317460337E-2</c:v>
                </c:pt>
                <c:pt idx="4214">
                  <c:v>5.063492163492065E-2</c:v>
                </c:pt>
                <c:pt idx="4215">
                  <c:v>5.0952381952380964E-2</c:v>
                </c:pt>
                <c:pt idx="4216">
                  <c:v>5.1269842269841277E-2</c:v>
                </c:pt>
                <c:pt idx="4217">
                  <c:v>5.1587302587301584E-2</c:v>
                </c:pt>
                <c:pt idx="4218">
                  <c:v>5.1904762904761904E-2</c:v>
                </c:pt>
                <c:pt idx="4219">
                  <c:v>5.2222223222222239E-2</c:v>
                </c:pt>
                <c:pt idx="4220">
                  <c:v>5.2539683539682559E-2</c:v>
                </c:pt>
                <c:pt idx="4221">
                  <c:v>5.2857143857142873E-2</c:v>
                </c:pt>
                <c:pt idx="4222">
                  <c:v>5.3174604174603173E-2</c:v>
                </c:pt>
                <c:pt idx="4223">
                  <c:v>5.3492064492063507E-2</c:v>
                </c:pt>
                <c:pt idx="4224">
                  <c:v>5.380952480952382E-2</c:v>
                </c:pt>
                <c:pt idx="4225">
                  <c:v>5.4126985126984127E-2</c:v>
                </c:pt>
                <c:pt idx="4226">
                  <c:v>5.4444445444444454E-2</c:v>
                </c:pt>
                <c:pt idx="4227">
                  <c:v>5.4761905761904775E-2</c:v>
                </c:pt>
                <c:pt idx="4228">
                  <c:v>5.5079366079365068E-2</c:v>
                </c:pt>
                <c:pt idx="4229">
                  <c:v>5.5396826396825416E-2</c:v>
                </c:pt>
                <c:pt idx="4230">
                  <c:v>5.571428671428573E-2</c:v>
                </c:pt>
                <c:pt idx="4231">
                  <c:v>5.6031747031746057E-2</c:v>
                </c:pt>
                <c:pt idx="4232">
                  <c:v>5.6349207349206371E-2</c:v>
                </c:pt>
                <c:pt idx="4233">
                  <c:v>5.6666667666666677E-2</c:v>
                </c:pt>
                <c:pt idx="4234">
                  <c:v>5.6984127984126998E-2</c:v>
                </c:pt>
                <c:pt idx="4235">
                  <c:v>5.7301588301587304E-2</c:v>
                </c:pt>
                <c:pt idx="4236">
                  <c:v>5.7619048619047625E-2</c:v>
                </c:pt>
                <c:pt idx="4237">
                  <c:v>5.7936508936507945E-2</c:v>
                </c:pt>
                <c:pt idx="4238">
                  <c:v>5.825396925396828E-2</c:v>
                </c:pt>
                <c:pt idx="4239">
                  <c:v>5.8571429571428579E-2</c:v>
                </c:pt>
                <c:pt idx="4240">
                  <c:v>5.8888889888888893E-2</c:v>
                </c:pt>
                <c:pt idx="4241">
                  <c:v>5.920635020634922E-2</c:v>
                </c:pt>
                <c:pt idx="4242">
                  <c:v>5.9523810523809527E-2</c:v>
                </c:pt>
                <c:pt idx="4243">
                  <c:v>5.9841270841269861E-2</c:v>
                </c:pt>
                <c:pt idx="4244">
                  <c:v>6.0158731158730189E-2</c:v>
                </c:pt>
                <c:pt idx="4245">
                  <c:v>6.0476191476190495E-2</c:v>
                </c:pt>
                <c:pt idx="4246">
                  <c:v>6.0793651793650809E-2</c:v>
                </c:pt>
                <c:pt idx="4247">
                  <c:v>6.1111112111111116E-2</c:v>
                </c:pt>
                <c:pt idx="4248">
                  <c:v>6.1428572428571436E-2</c:v>
                </c:pt>
                <c:pt idx="4249">
                  <c:v>6.174603274603177E-2</c:v>
                </c:pt>
                <c:pt idx="4250">
                  <c:v>6.2063493063492084E-2</c:v>
                </c:pt>
                <c:pt idx="4251">
                  <c:v>6.2380953380952384E-2</c:v>
                </c:pt>
                <c:pt idx="4252">
                  <c:v>6.2698413698412711E-2</c:v>
                </c:pt>
                <c:pt idx="4253">
                  <c:v>6.3015874015873038E-2</c:v>
                </c:pt>
                <c:pt idx="4254">
                  <c:v>6.3333334333333352E-2</c:v>
                </c:pt>
                <c:pt idx="4255">
                  <c:v>6.3650794650793666E-2</c:v>
                </c:pt>
                <c:pt idx="4256">
                  <c:v>6.3968254968253979E-2</c:v>
                </c:pt>
                <c:pt idx="4257">
                  <c:v>6.4285715285714293E-2</c:v>
                </c:pt>
                <c:pt idx="4258">
                  <c:v>6.460317560317462E-2</c:v>
                </c:pt>
                <c:pt idx="4259">
                  <c:v>6.4920635920634934E-2</c:v>
                </c:pt>
                <c:pt idx="4260">
                  <c:v>6.5238096238095261E-2</c:v>
                </c:pt>
                <c:pt idx="4261">
                  <c:v>6.5555556555555561E-2</c:v>
                </c:pt>
                <c:pt idx="4262">
                  <c:v>6.5873016873015902E-2</c:v>
                </c:pt>
                <c:pt idx="4263">
                  <c:v>6.6190477190476216E-2</c:v>
                </c:pt>
                <c:pt idx="4264">
                  <c:v>6.6507937507936529E-2</c:v>
                </c:pt>
                <c:pt idx="4265">
                  <c:v>6.6825397825396843E-2</c:v>
                </c:pt>
                <c:pt idx="4266">
                  <c:v>6.7142858142857142E-2</c:v>
                </c:pt>
                <c:pt idx="4267">
                  <c:v>6.746031846031747E-2</c:v>
                </c:pt>
                <c:pt idx="4268">
                  <c:v>6.7777778777777783E-2</c:v>
                </c:pt>
                <c:pt idx="4269">
                  <c:v>6.8095239095238125E-2</c:v>
                </c:pt>
                <c:pt idx="4270">
                  <c:v>6.8412699412698438E-2</c:v>
                </c:pt>
                <c:pt idx="4271">
                  <c:v>6.8730159730158738E-2</c:v>
                </c:pt>
                <c:pt idx="4272">
                  <c:v>6.9047620047619093E-2</c:v>
                </c:pt>
                <c:pt idx="4273">
                  <c:v>6.9365080365079393E-2</c:v>
                </c:pt>
                <c:pt idx="4274">
                  <c:v>6.9682540682539693E-2</c:v>
                </c:pt>
                <c:pt idx="4275">
                  <c:v>7.000000100000002E-2</c:v>
                </c:pt>
                <c:pt idx="4276">
                  <c:v>7.0322581645161322E-2</c:v>
                </c:pt>
                <c:pt idx="4277">
                  <c:v>7.0645162290322583E-2</c:v>
                </c:pt>
                <c:pt idx="4278">
                  <c:v>7.0967742935483899E-2</c:v>
                </c:pt>
                <c:pt idx="4279">
                  <c:v>7.1290323580645173E-2</c:v>
                </c:pt>
                <c:pt idx="4280">
                  <c:v>7.1612904225806476E-2</c:v>
                </c:pt>
                <c:pt idx="4281">
                  <c:v>7.1935484870967764E-2</c:v>
                </c:pt>
                <c:pt idx="4282">
                  <c:v>7.2258065516129039E-2</c:v>
                </c:pt>
                <c:pt idx="4283">
                  <c:v>7.2580646161290327E-2</c:v>
                </c:pt>
                <c:pt idx="4284">
                  <c:v>7.2903226806451643E-2</c:v>
                </c:pt>
                <c:pt idx="4285">
                  <c:v>7.3225807451612918E-2</c:v>
                </c:pt>
                <c:pt idx="4286">
                  <c:v>7.3548388096774206E-2</c:v>
                </c:pt>
                <c:pt idx="4287">
                  <c:v>7.3870968741935494E-2</c:v>
                </c:pt>
                <c:pt idx="4288">
                  <c:v>7.4193549387096797E-2</c:v>
                </c:pt>
                <c:pt idx="4289">
                  <c:v>7.4516130032258085E-2</c:v>
                </c:pt>
                <c:pt idx="4290">
                  <c:v>7.4838710677419373E-2</c:v>
                </c:pt>
                <c:pt idx="4291">
                  <c:v>7.5161291322580676E-2</c:v>
                </c:pt>
                <c:pt idx="4292">
                  <c:v>7.548387196774195E-2</c:v>
                </c:pt>
                <c:pt idx="4293">
                  <c:v>7.5806452612903252E-2</c:v>
                </c:pt>
                <c:pt idx="4294">
                  <c:v>7.6129033258064527E-2</c:v>
                </c:pt>
                <c:pt idx="4295">
                  <c:v>7.6451613903225829E-2</c:v>
                </c:pt>
                <c:pt idx="4296">
                  <c:v>7.6774194548387104E-2</c:v>
                </c:pt>
                <c:pt idx="4297">
                  <c:v>7.7096775193548406E-2</c:v>
                </c:pt>
                <c:pt idx="4298">
                  <c:v>7.7419355838709694E-2</c:v>
                </c:pt>
                <c:pt idx="4299">
                  <c:v>7.7741936483870969E-2</c:v>
                </c:pt>
                <c:pt idx="4300">
                  <c:v>7.8064517129032285E-2</c:v>
                </c:pt>
                <c:pt idx="4301">
                  <c:v>7.8387097774193573E-2</c:v>
                </c:pt>
                <c:pt idx="4302">
                  <c:v>7.8709678419354848E-2</c:v>
                </c:pt>
                <c:pt idx="4303">
                  <c:v>7.903225906451615E-2</c:v>
                </c:pt>
                <c:pt idx="4304">
                  <c:v>7.9354839709677424E-2</c:v>
                </c:pt>
                <c:pt idx="4305">
                  <c:v>7.9677420354838727E-2</c:v>
                </c:pt>
                <c:pt idx="4306">
                  <c:v>8.0000001000000015E-2</c:v>
                </c:pt>
                <c:pt idx="4307">
                  <c:v>8.0322581645161262E-2</c:v>
                </c:pt>
                <c:pt idx="4308">
                  <c:v>8.0645162290322606E-2</c:v>
                </c:pt>
                <c:pt idx="4309">
                  <c:v>8.096774293548388E-2</c:v>
                </c:pt>
                <c:pt idx="4310">
                  <c:v>8.1290323580645182E-2</c:v>
                </c:pt>
                <c:pt idx="4311">
                  <c:v>8.1612904225806457E-2</c:v>
                </c:pt>
                <c:pt idx="4312">
                  <c:v>8.1935484870967731E-2</c:v>
                </c:pt>
                <c:pt idx="4313">
                  <c:v>8.2258065516129061E-2</c:v>
                </c:pt>
                <c:pt idx="4314">
                  <c:v>8.2580646161290364E-2</c:v>
                </c:pt>
                <c:pt idx="4315">
                  <c:v>8.290322680645161E-2</c:v>
                </c:pt>
                <c:pt idx="4316">
                  <c:v>8.322580745161294E-2</c:v>
                </c:pt>
                <c:pt idx="4317">
                  <c:v>8.3548388096774215E-2</c:v>
                </c:pt>
                <c:pt idx="4318">
                  <c:v>8.3870968741935531E-2</c:v>
                </c:pt>
                <c:pt idx="4319">
                  <c:v>8.4193549387096805E-2</c:v>
                </c:pt>
                <c:pt idx="4320">
                  <c:v>8.4516130032258066E-2</c:v>
                </c:pt>
                <c:pt idx="4321">
                  <c:v>8.4838710677419368E-2</c:v>
                </c:pt>
                <c:pt idx="4322">
                  <c:v>8.5161291322580657E-2</c:v>
                </c:pt>
                <c:pt idx="4323">
                  <c:v>8.5483871967741931E-2</c:v>
                </c:pt>
                <c:pt idx="4324">
                  <c:v>8.580645261290322E-2</c:v>
                </c:pt>
                <c:pt idx="4325">
                  <c:v>8.6129033258064508E-2</c:v>
                </c:pt>
                <c:pt idx="4326">
                  <c:v>8.645161390322581E-2</c:v>
                </c:pt>
                <c:pt idx="4327">
                  <c:v>8.6774194548387126E-2</c:v>
                </c:pt>
                <c:pt idx="4328">
                  <c:v>8.7096775193548387E-2</c:v>
                </c:pt>
                <c:pt idx="4329">
                  <c:v>8.7419355838709661E-2</c:v>
                </c:pt>
                <c:pt idx="4330">
                  <c:v>8.7741936483870978E-2</c:v>
                </c:pt>
                <c:pt idx="4331">
                  <c:v>8.806451712903228E-2</c:v>
                </c:pt>
                <c:pt idx="4332">
                  <c:v>8.838709777419354E-2</c:v>
                </c:pt>
                <c:pt idx="4333">
                  <c:v>8.8709678419354843E-2</c:v>
                </c:pt>
                <c:pt idx="4334">
                  <c:v>8.9032259064516145E-2</c:v>
                </c:pt>
                <c:pt idx="4335">
                  <c:v>8.9354839709677475E-2</c:v>
                </c:pt>
                <c:pt idx="4336">
                  <c:v>8.9677420354838722E-2</c:v>
                </c:pt>
                <c:pt idx="4337">
                  <c:v>9.0000001000000024E-2</c:v>
                </c:pt>
                <c:pt idx="4338">
                  <c:v>9.0526316789473718E-2</c:v>
                </c:pt>
                <c:pt idx="4339">
                  <c:v>9.1052632578947371E-2</c:v>
                </c:pt>
                <c:pt idx="4340">
                  <c:v>9.1578948368421065E-2</c:v>
                </c:pt>
                <c:pt idx="4341">
                  <c:v>9.2105264157894745E-2</c:v>
                </c:pt>
                <c:pt idx="4342">
                  <c:v>9.2631579947368425E-2</c:v>
                </c:pt>
                <c:pt idx="4343">
                  <c:v>9.3157895736842161E-2</c:v>
                </c:pt>
                <c:pt idx="4344">
                  <c:v>9.3684211526315772E-2</c:v>
                </c:pt>
                <c:pt idx="4345">
                  <c:v>9.421052731578948E-2</c:v>
                </c:pt>
                <c:pt idx="4346">
                  <c:v>9.4736843105263188E-2</c:v>
                </c:pt>
                <c:pt idx="4347">
                  <c:v>9.5263158894736841E-2</c:v>
                </c:pt>
                <c:pt idx="4348">
                  <c:v>9.5789474684210521E-2</c:v>
                </c:pt>
                <c:pt idx="4349">
                  <c:v>9.6315790473684201E-2</c:v>
                </c:pt>
                <c:pt idx="4350">
                  <c:v>9.6842106263157882E-2</c:v>
                </c:pt>
                <c:pt idx="4351">
                  <c:v>9.7368422052631576E-2</c:v>
                </c:pt>
                <c:pt idx="4352">
                  <c:v>9.7894737842105228E-2</c:v>
                </c:pt>
                <c:pt idx="4353">
                  <c:v>9.8421053631578964E-2</c:v>
                </c:pt>
                <c:pt idx="4354">
                  <c:v>9.8947369421052672E-2</c:v>
                </c:pt>
                <c:pt idx="4355">
                  <c:v>9.9473685210526311E-2</c:v>
                </c:pt>
                <c:pt idx="4356">
                  <c:v>0.10000000099999999</c:v>
                </c:pt>
                <c:pt idx="4357">
                  <c:v>0.10052631678947367</c:v>
                </c:pt>
                <c:pt idx="4358">
                  <c:v>0.10105263257894737</c:v>
                </c:pt>
                <c:pt idx="4359">
                  <c:v>0.10157894836842103</c:v>
                </c:pt>
                <c:pt idx="4360">
                  <c:v>0.10210526415789474</c:v>
                </c:pt>
                <c:pt idx="4361">
                  <c:v>0.10263157994736842</c:v>
                </c:pt>
                <c:pt idx="4362">
                  <c:v>0.10315789573684209</c:v>
                </c:pt>
                <c:pt idx="4363">
                  <c:v>0.10368421152631579</c:v>
                </c:pt>
                <c:pt idx="4364">
                  <c:v>0.10421052731578948</c:v>
                </c:pt>
                <c:pt idx="4365">
                  <c:v>0.10473684310526316</c:v>
                </c:pt>
                <c:pt idx="4366">
                  <c:v>0.10526315889473682</c:v>
                </c:pt>
                <c:pt idx="4367">
                  <c:v>0.10578947468421054</c:v>
                </c:pt>
                <c:pt idx="4368">
                  <c:v>0.10631579047368424</c:v>
                </c:pt>
                <c:pt idx="4369">
                  <c:v>0.1068421062631579</c:v>
                </c:pt>
                <c:pt idx="4370">
                  <c:v>0.10736842205263158</c:v>
                </c:pt>
                <c:pt idx="4371">
                  <c:v>0.10789473784210526</c:v>
                </c:pt>
                <c:pt idx="4372">
                  <c:v>0.10842105363157897</c:v>
                </c:pt>
                <c:pt idx="4373">
                  <c:v>0.10894736942105263</c:v>
                </c:pt>
                <c:pt idx="4374">
                  <c:v>0.10947368521052633</c:v>
                </c:pt>
                <c:pt idx="4375">
                  <c:v>0.110000001</c:v>
                </c:pt>
                <c:pt idx="4376">
                  <c:v>0.10951613003225807</c:v>
                </c:pt>
                <c:pt idx="4377">
                  <c:v>0.10903225906451613</c:v>
                </c:pt>
                <c:pt idx="4378">
                  <c:v>0.10854838809677418</c:v>
                </c:pt>
                <c:pt idx="4379">
                  <c:v>0.10806451712903226</c:v>
                </c:pt>
                <c:pt idx="4380">
                  <c:v>0.10758064616129034</c:v>
                </c:pt>
                <c:pt idx="4381">
                  <c:v>0.1070967751935484</c:v>
                </c:pt>
                <c:pt idx="4382">
                  <c:v>0.10661290422580647</c:v>
                </c:pt>
                <c:pt idx="4383">
                  <c:v>0.10612903325806453</c:v>
                </c:pt>
                <c:pt idx="4384">
                  <c:v>0.10564516229032257</c:v>
                </c:pt>
                <c:pt idx="4385">
                  <c:v>0.10516129132258065</c:v>
                </c:pt>
                <c:pt idx="4386">
                  <c:v>0.10467742035483868</c:v>
                </c:pt>
                <c:pt idx="4387">
                  <c:v>0.10419354938709678</c:v>
                </c:pt>
                <c:pt idx="4388">
                  <c:v>0.10370967841935484</c:v>
                </c:pt>
                <c:pt idx="4389">
                  <c:v>0.10322580745161293</c:v>
                </c:pt>
                <c:pt idx="4390">
                  <c:v>0.10274193648387098</c:v>
                </c:pt>
                <c:pt idx="4391">
                  <c:v>0.10225806551612905</c:v>
                </c:pt>
                <c:pt idx="4392">
                  <c:v>0.10177419454838711</c:v>
                </c:pt>
                <c:pt idx="4393">
                  <c:v>0.10129032358064517</c:v>
                </c:pt>
                <c:pt idx="4394">
                  <c:v>0.10080645261290321</c:v>
                </c:pt>
                <c:pt idx="4395">
                  <c:v>0.10032258164516128</c:v>
                </c:pt>
                <c:pt idx="4396">
                  <c:v>9.9838710677419368E-2</c:v>
                </c:pt>
                <c:pt idx="4397">
                  <c:v>9.9354839709677456E-2</c:v>
                </c:pt>
                <c:pt idx="4398">
                  <c:v>9.8870968741935503E-2</c:v>
                </c:pt>
                <c:pt idx="4399">
                  <c:v>9.8387097774193549E-2</c:v>
                </c:pt>
                <c:pt idx="4400">
                  <c:v>9.790322680645161E-2</c:v>
                </c:pt>
                <c:pt idx="4401">
                  <c:v>9.741935583870967E-2</c:v>
                </c:pt>
                <c:pt idx="4402">
                  <c:v>9.6935484870967731E-2</c:v>
                </c:pt>
                <c:pt idx="4403">
                  <c:v>9.6451613903225764E-2</c:v>
                </c:pt>
                <c:pt idx="4404">
                  <c:v>9.5967742935483921E-2</c:v>
                </c:pt>
                <c:pt idx="4405">
                  <c:v>9.5483871967741926E-2</c:v>
                </c:pt>
                <c:pt idx="4406">
                  <c:v>9.5000001000000001E-2</c:v>
                </c:pt>
                <c:pt idx="4407">
                  <c:v>9.4516130032258061E-2</c:v>
                </c:pt>
                <c:pt idx="4408">
                  <c:v>9.4032259064516149E-2</c:v>
                </c:pt>
                <c:pt idx="4409">
                  <c:v>9.3548388096774224E-2</c:v>
                </c:pt>
                <c:pt idx="4410">
                  <c:v>9.3064517129032284E-2</c:v>
                </c:pt>
                <c:pt idx="4411">
                  <c:v>9.2580646161290345E-2</c:v>
                </c:pt>
                <c:pt idx="4412">
                  <c:v>9.2096775193548391E-2</c:v>
                </c:pt>
                <c:pt idx="4413">
                  <c:v>9.1612904225806466E-2</c:v>
                </c:pt>
                <c:pt idx="4414">
                  <c:v>9.1129033258064526E-2</c:v>
                </c:pt>
                <c:pt idx="4415">
                  <c:v>9.0645162290322601E-2</c:v>
                </c:pt>
                <c:pt idx="4416">
                  <c:v>9.0161291322580647E-2</c:v>
                </c:pt>
                <c:pt idx="4417">
                  <c:v>8.9677420354838722E-2</c:v>
                </c:pt>
                <c:pt idx="4418">
                  <c:v>8.9193549387096782E-2</c:v>
                </c:pt>
                <c:pt idx="4419">
                  <c:v>8.8709678419354843E-2</c:v>
                </c:pt>
                <c:pt idx="4420">
                  <c:v>8.8225807451612945E-2</c:v>
                </c:pt>
                <c:pt idx="4421">
                  <c:v>8.7741936483870978E-2</c:v>
                </c:pt>
                <c:pt idx="4422">
                  <c:v>8.7258065516129066E-2</c:v>
                </c:pt>
                <c:pt idx="4423">
                  <c:v>8.6774194548387126E-2</c:v>
                </c:pt>
                <c:pt idx="4424">
                  <c:v>8.6290323580645201E-2</c:v>
                </c:pt>
                <c:pt idx="4425">
                  <c:v>8.580645261290322E-2</c:v>
                </c:pt>
                <c:pt idx="4426">
                  <c:v>8.5322581645161266E-2</c:v>
                </c:pt>
                <c:pt idx="4427">
                  <c:v>8.4838710677419368E-2</c:v>
                </c:pt>
                <c:pt idx="4428">
                  <c:v>8.4354839709677457E-2</c:v>
                </c:pt>
                <c:pt idx="4429">
                  <c:v>8.3870968741935503E-2</c:v>
                </c:pt>
                <c:pt idx="4430">
                  <c:v>8.338709777419355E-2</c:v>
                </c:pt>
                <c:pt idx="4431">
                  <c:v>8.290322680645161E-2</c:v>
                </c:pt>
                <c:pt idx="4432">
                  <c:v>8.2419355838709671E-2</c:v>
                </c:pt>
                <c:pt idx="4433">
                  <c:v>8.1935484870967731E-2</c:v>
                </c:pt>
                <c:pt idx="4434">
                  <c:v>8.1451613903225764E-2</c:v>
                </c:pt>
                <c:pt idx="4435">
                  <c:v>8.096774293548388E-2</c:v>
                </c:pt>
                <c:pt idx="4436">
                  <c:v>8.0483871967741913E-2</c:v>
                </c:pt>
                <c:pt idx="4437">
                  <c:v>8.0000001000000015E-2</c:v>
                </c:pt>
                <c:pt idx="4438">
                  <c:v>7.9523810523809524E-2</c:v>
                </c:pt>
                <c:pt idx="4439">
                  <c:v>7.9047620047619074E-2</c:v>
                </c:pt>
                <c:pt idx="4440">
                  <c:v>7.8571429571428569E-2</c:v>
                </c:pt>
                <c:pt idx="4441">
                  <c:v>7.8095239095238106E-2</c:v>
                </c:pt>
                <c:pt idx="4442">
                  <c:v>7.7619048619047615E-2</c:v>
                </c:pt>
                <c:pt idx="4443">
                  <c:v>7.7142858142857124E-2</c:v>
                </c:pt>
                <c:pt idx="4444">
                  <c:v>7.6666667666666674E-2</c:v>
                </c:pt>
                <c:pt idx="4445">
                  <c:v>7.6190477190476183E-2</c:v>
                </c:pt>
                <c:pt idx="4446">
                  <c:v>7.571428671428572E-2</c:v>
                </c:pt>
                <c:pt idx="4447">
                  <c:v>7.5238096238095242E-2</c:v>
                </c:pt>
                <c:pt idx="4448">
                  <c:v>7.4761905761904751E-2</c:v>
                </c:pt>
                <c:pt idx="4449">
                  <c:v>7.4285715285714288E-2</c:v>
                </c:pt>
                <c:pt idx="4450">
                  <c:v>7.3809524809523824E-2</c:v>
                </c:pt>
                <c:pt idx="4451">
                  <c:v>7.3333334333333347E-2</c:v>
                </c:pt>
                <c:pt idx="4452">
                  <c:v>7.285714385714287E-2</c:v>
                </c:pt>
                <c:pt idx="4453">
                  <c:v>7.2380953380952379E-2</c:v>
                </c:pt>
                <c:pt idx="4454">
                  <c:v>7.1904762904761901E-2</c:v>
                </c:pt>
                <c:pt idx="4455">
                  <c:v>7.142857242857141E-2</c:v>
                </c:pt>
                <c:pt idx="4456">
                  <c:v>7.0952381952380975E-2</c:v>
                </c:pt>
                <c:pt idx="4457">
                  <c:v>7.047619147619047E-2</c:v>
                </c:pt>
                <c:pt idx="4458">
                  <c:v>7.0000000999999992E-2</c:v>
                </c:pt>
                <c:pt idx="4459">
                  <c:v>6.9523810523809515E-2</c:v>
                </c:pt>
                <c:pt idx="4460">
                  <c:v>6.9047620047619065E-2</c:v>
                </c:pt>
                <c:pt idx="4461">
                  <c:v>6.8571429571428574E-2</c:v>
                </c:pt>
                <c:pt idx="4462">
                  <c:v>6.8095239095238111E-2</c:v>
                </c:pt>
                <c:pt idx="4463">
                  <c:v>6.761904861904762E-2</c:v>
                </c:pt>
                <c:pt idx="4464">
                  <c:v>6.7142858142857142E-2</c:v>
                </c:pt>
                <c:pt idx="4465">
                  <c:v>6.6666667666666679E-2</c:v>
                </c:pt>
                <c:pt idx="4466">
                  <c:v>6.6190477190476202E-2</c:v>
                </c:pt>
                <c:pt idx="4467">
                  <c:v>6.5714286714285725E-2</c:v>
                </c:pt>
                <c:pt idx="4468">
                  <c:v>6.5238096238095233E-2</c:v>
                </c:pt>
                <c:pt idx="4469">
                  <c:v>6.476190576190477E-2</c:v>
                </c:pt>
                <c:pt idx="4470">
                  <c:v>6.4285715285714279E-2</c:v>
                </c:pt>
                <c:pt idx="4471">
                  <c:v>6.3809524809523815E-2</c:v>
                </c:pt>
                <c:pt idx="4472">
                  <c:v>6.3333334333333352E-2</c:v>
                </c:pt>
                <c:pt idx="4473">
                  <c:v>6.2857143857142875E-2</c:v>
                </c:pt>
                <c:pt idx="4474">
                  <c:v>6.2380953380952384E-2</c:v>
                </c:pt>
                <c:pt idx="4475">
                  <c:v>6.1904762904761906E-2</c:v>
                </c:pt>
                <c:pt idx="4476">
                  <c:v>6.1428572428571422E-2</c:v>
                </c:pt>
                <c:pt idx="4477">
                  <c:v>6.0952381952380966E-2</c:v>
                </c:pt>
                <c:pt idx="4478">
                  <c:v>6.0476191476190481E-2</c:v>
                </c:pt>
                <c:pt idx="4479">
                  <c:v>6.0000001000000011E-2</c:v>
                </c:pt>
                <c:pt idx="4480">
                  <c:v>5.952381052380952E-2</c:v>
                </c:pt>
                <c:pt idx="4481">
                  <c:v>5.9047620047619064E-2</c:v>
                </c:pt>
                <c:pt idx="4482">
                  <c:v>5.8571429571428565E-2</c:v>
                </c:pt>
                <c:pt idx="4483">
                  <c:v>5.8095239095238109E-2</c:v>
                </c:pt>
                <c:pt idx="4484">
                  <c:v>5.7619048619047625E-2</c:v>
                </c:pt>
                <c:pt idx="4485">
                  <c:v>5.7142858142857147E-2</c:v>
                </c:pt>
                <c:pt idx="4486">
                  <c:v>5.6666667666666677E-2</c:v>
                </c:pt>
                <c:pt idx="4487">
                  <c:v>5.6190477190476214E-2</c:v>
                </c:pt>
                <c:pt idx="4488">
                  <c:v>5.571428671428573E-2</c:v>
                </c:pt>
                <c:pt idx="4489">
                  <c:v>5.5238096238095245E-2</c:v>
                </c:pt>
                <c:pt idx="4490">
                  <c:v>5.4761905761904775E-2</c:v>
                </c:pt>
                <c:pt idx="4491">
                  <c:v>5.4285715285714277E-2</c:v>
                </c:pt>
                <c:pt idx="4492">
                  <c:v>5.380952480952382E-2</c:v>
                </c:pt>
                <c:pt idx="4493">
                  <c:v>5.3333334333333357E-2</c:v>
                </c:pt>
                <c:pt idx="4494">
                  <c:v>5.2857143857142873E-2</c:v>
                </c:pt>
                <c:pt idx="4495">
                  <c:v>5.2380953380952382E-2</c:v>
                </c:pt>
                <c:pt idx="4496">
                  <c:v>5.1904762904761904E-2</c:v>
                </c:pt>
                <c:pt idx="4497">
                  <c:v>5.142857242857142E-2</c:v>
                </c:pt>
                <c:pt idx="4498">
                  <c:v>5.0952381952380978E-2</c:v>
                </c:pt>
                <c:pt idx="4499">
                  <c:v>5.0476191476190493E-2</c:v>
                </c:pt>
                <c:pt idx="4500">
                  <c:v>5.0000001000000009E-2</c:v>
                </c:pt>
                <c:pt idx="4501">
                  <c:v>5.048000100000001E-2</c:v>
                </c:pt>
                <c:pt idx="4502">
                  <c:v>5.0960001000000019E-2</c:v>
                </c:pt>
                <c:pt idx="4503">
                  <c:v>5.1440001000000013E-2</c:v>
                </c:pt>
                <c:pt idx="4504">
                  <c:v>5.1920001000000007E-2</c:v>
                </c:pt>
                <c:pt idx="4505">
                  <c:v>5.2400001000000009E-2</c:v>
                </c:pt>
                <c:pt idx="4506">
                  <c:v>5.288000100000001E-2</c:v>
                </c:pt>
                <c:pt idx="4507">
                  <c:v>5.3360001000000011E-2</c:v>
                </c:pt>
                <c:pt idx="4508">
                  <c:v>5.3840001000000012E-2</c:v>
                </c:pt>
                <c:pt idx="4509">
                  <c:v>5.4320001000000021E-2</c:v>
                </c:pt>
                <c:pt idx="4510">
                  <c:v>5.4800001000000022E-2</c:v>
                </c:pt>
                <c:pt idx="4511">
                  <c:v>5.5280001000000016E-2</c:v>
                </c:pt>
                <c:pt idx="4512">
                  <c:v>5.5760001000000003E-2</c:v>
                </c:pt>
                <c:pt idx="4513">
                  <c:v>5.6240000999999991E-2</c:v>
                </c:pt>
                <c:pt idx="4514">
                  <c:v>5.6720000999999999E-2</c:v>
                </c:pt>
                <c:pt idx="4515">
                  <c:v>5.7200001000000007E-2</c:v>
                </c:pt>
                <c:pt idx="4516">
                  <c:v>5.7680001000000009E-2</c:v>
                </c:pt>
                <c:pt idx="4517">
                  <c:v>5.816000100000001E-2</c:v>
                </c:pt>
                <c:pt idx="4518">
                  <c:v>5.8640000999999997E-2</c:v>
                </c:pt>
                <c:pt idx="4519">
                  <c:v>5.9120001000000019E-2</c:v>
                </c:pt>
                <c:pt idx="4520">
                  <c:v>5.9600001000000007E-2</c:v>
                </c:pt>
                <c:pt idx="4521">
                  <c:v>6.0080001000000008E-2</c:v>
                </c:pt>
                <c:pt idx="4522">
                  <c:v>6.0560001000000009E-2</c:v>
                </c:pt>
                <c:pt idx="4523">
                  <c:v>6.1040001000000003E-2</c:v>
                </c:pt>
                <c:pt idx="4524">
                  <c:v>6.1520001000000012E-2</c:v>
                </c:pt>
                <c:pt idx="4525">
                  <c:v>6.200000100000002E-2</c:v>
                </c:pt>
                <c:pt idx="4526">
                  <c:v>6.1000001000000012E-2</c:v>
                </c:pt>
                <c:pt idx="4527">
                  <c:v>6.0000001000000011E-2</c:v>
                </c:pt>
                <c:pt idx="4528">
                  <c:v>5.900000100000001E-2</c:v>
                </c:pt>
                <c:pt idx="4529">
                  <c:v>5.8000001000000009E-2</c:v>
                </c:pt>
                <c:pt idx="4530">
                  <c:v>5.7000001000000008E-2</c:v>
                </c:pt>
                <c:pt idx="4531">
                  <c:v>5.6000001000000015E-2</c:v>
                </c:pt>
                <c:pt idx="4532">
                  <c:v>5.5000001000000007E-2</c:v>
                </c:pt>
                <c:pt idx="4533">
                  <c:v>5.400000100000002E-2</c:v>
                </c:pt>
                <c:pt idx="4534">
                  <c:v>5.3000000999999998E-2</c:v>
                </c:pt>
                <c:pt idx="4535">
                  <c:v>5.2000001000000011E-2</c:v>
                </c:pt>
                <c:pt idx="4536">
                  <c:v>5.1000000999999996E-2</c:v>
                </c:pt>
                <c:pt idx="4537">
                  <c:v>5.0000001000000009E-2</c:v>
                </c:pt>
                <c:pt idx="4538">
                  <c:v>4.9000000999999994E-2</c:v>
                </c:pt>
                <c:pt idx="4539">
                  <c:v>4.8000001000000007E-2</c:v>
                </c:pt>
                <c:pt idx="4540">
                  <c:v>4.700000100000002E-2</c:v>
                </c:pt>
                <c:pt idx="4541">
                  <c:v>4.6000000999999999E-2</c:v>
                </c:pt>
                <c:pt idx="4542">
                  <c:v>4.5000001000000019E-2</c:v>
                </c:pt>
                <c:pt idx="4543">
                  <c:v>4.4000001000000004E-2</c:v>
                </c:pt>
                <c:pt idx="4544">
                  <c:v>4.3000001000000003E-2</c:v>
                </c:pt>
                <c:pt idx="4545">
                  <c:v>4.2000001000000009E-2</c:v>
                </c:pt>
                <c:pt idx="4546">
                  <c:v>4.1000001000000001E-2</c:v>
                </c:pt>
                <c:pt idx="4547">
                  <c:v>4.0000000999999986E-2</c:v>
                </c:pt>
                <c:pt idx="4548">
                  <c:v>3.9000000999999999E-2</c:v>
                </c:pt>
                <c:pt idx="4549">
                  <c:v>3.8000000999999999E-2</c:v>
                </c:pt>
                <c:pt idx="4550">
                  <c:v>3.7000001000000005E-2</c:v>
                </c:pt>
                <c:pt idx="4551">
                  <c:v>3.6000001000000004E-2</c:v>
                </c:pt>
                <c:pt idx="4552">
                  <c:v>3.5000000999999996E-2</c:v>
                </c:pt>
                <c:pt idx="4553">
                  <c:v>3.4000000999999995E-2</c:v>
                </c:pt>
                <c:pt idx="4554">
                  <c:v>3.3000001000000001E-2</c:v>
                </c:pt>
                <c:pt idx="4555">
                  <c:v>3.2000001000000007E-2</c:v>
                </c:pt>
                <c:pt idx="4556">
                  <c:v>3.1000001000000003E-2</c:v>
                </c:pt>
                <c:pt idx="4557">
                  <c:v>3.0000001000000002E-2</c:v>
                </c:pt>
                <c:pt idx="4558">
                  <c:v>2.9000001000000001E-2</c:v>
                </c:pt>
                <c:pt idx="4559">
                  <c:v>2.8000001E-2</c:v>
                </c:pt>
                <c:pt idx="4560">
                  <c:v>2.7000000999999999E-2</c:v>
                </c:pt>
                <c:pt idx="4561">
                  <c:v>2.6000001000000002E-2</c:v>
                </c:pt>
                <c:pt idx="4562">
                  <c:v>2.5000001000000001E-2</c:v>
                </c:pt>
                <c:pt idx="4563">
                  <c:v>2.5714286714285713E-2</c:v>
                </c:pt>
                <c:pt idx="4564">
                  <c:v>2.6428572428571433E-2</c:v>
                </c:pt>
                <c:pt idx="4565">
                  <c:v>2.7142858142857142E-2</c:v>
                </c:pt>
                <c:pt idx="4566">
                  <c:v>2.7857143857142861E-2</c:v>
                </c:pt>
                <c:pt idx="4567">
                  <c:v>2.8571429571428573E-2</c:v>
                </c:pt>
                <c:pt idx="4568">
                  <c:v>2.9285715285714293E-2</c:v>
                </c:pt>
                <c:pt idx="4569">
                  <c:v>3.0000001000000002E-2</c:v>
                </c:pt>
                <c:pt idx="4570">
                  <c:v>3.0714286714285714E-2</c:v>
                </c:pt>
                <c:pt idx="4571">
                  <c:v>3.1428572428571437E-2</c:v>
                </c:pt>
                <c:pt idx="4572">
                  <c:v>3.2142858142857139E-2</c:v>
                </c:pt>
                <c:pt idx="4573">
                  <c:v>3.2857143857142869E-2</c:v>
                </c:pt>
                <c:pt idx="4574">
                  <c:v>3.3571429571428571E-2</c:v>
                </c:pt>
                <c:pt idx="4575">
                  <c:v>3.4285715285714301E-2</c:v>
                </c:pt>
                <c:pt idx="4576">
                  <c:v>3.500000100000001E-2</c:v>
                </c:pt>
                <c:pt idx="4577">
                  <c:v>3.5714286714285712E-2</c:v>
                </c:pt>
                <c:pt idx="4578">
                  <c:v>3.6428572428571442E-2</c:v>
                </c:pt>
                <c:pt idx="4579">
                  <c:v>3.7142858142857144E-2</c:v>
                </c:pt>
                <c:pt idx="4580">
                  <c:v>3.7857143857142866E-2</c:v>
                </c:pt>
                <c:pt idx="4581">
                  <c:v>3.8571429571428582E-2</c:v>
                </c:pt>
                <c:pt idx="4582">
                  <c:v>3.9285715285714298E-2</c:v>
                </c:pt>
                <c:pt idx="4583">
                  <c:v>4.0000001000000007E-2</c:v>
                </c:pt>
                <c:pt idx="4584">
                  <c:v>4.071428671428573E-2</c:v>
                </c:pt>
                <c:pt idx="4585">
                  <c:v>4.1428572428571425E-2</c:v>
                </c:pt>
                <c:pt idx="4586">
                  <c:v>4.2142858142857141E-2</c:v>
                </c:pt>
                <c:pt idx="4587">
                  <c:v>4.2857143857142871E-2</c:v>
                </c:pt>
                <c:pt idx="4588">
                  <c:v>4.3571429571428566E-2</c:v>
                </c:pt>
                <c:pt idx="4589">
                  <c:v>4.4285715285714289E-2</c:v>
                </c:pt>
                <c:pt idx="4590">
                  <c:v>4.5000001000000019E-2</c:v>
                </c:pt>
                <c:pt idx="4591">
                  <c:v>4.5714286714285728E-2</c:v>
                </c:pt>
                <c:pt idx="4592">
                  <c:v>4.642857242857143E-2</c:v>
                </c:pt>
                <c:pt idx="4593">
                  <c:v>4.7142858142857146E-2</c:v>
                </c:pt>
                <c:pt idx="4594">
                  <c:v>4.7857143857142875E-2</c:v>
                </c:pt>
                <c:pt idx="4595">
                  <c:v>4.8571429571428577E-2</c:v>
                </c:pt>
                <c:pt idx="4596">
                  <c:v>4.9285715285714286E-2</c:v>
                </c:pt>
                <c:pt idx="4597">
                  <c:v>5.0000001000000016E-2</c:v>
                </c:pt>
                <c:pt idx="4598">
                  <c:v>5.0714286714285739E-2</c:v>
                </c:pt>
                <c:pt idx="4599">
                  <c:v>5.142857242857142E-2</c:v>
                </c:pt>
                <c:pt idx="4600">
                  <c:v>5.2142858142857143E-2</c:v>
                </c:pt>
                <c:pt idx="4601">
                  <c:v>5.2857143857142873E-2</c:v>
                </c:pt>
                <c:pt idx="4602">
                  <c:v>5.3571429571428575E-2</c:v>
                </c:pt>
                <c:pt idx="4603">
                  <c:v>5.4285715285714298E-2</c:v>
                </c:pt>
                <c:pt idx="4604">
                  <c:v>5.5000001000000021E-2</c:v>
                </c:pt>
                <c:pt idx="4605">
                  <c:v>5.571428671428573E-2</c:v>
                </c:pt>
                <c:pt idx="4606">
                  <c:v>5.6428572428571432E-2</c:v>
                </c:pt>
                <c:pt idx="4607">
                  <c:v>5.7142858142857147E-2</c:v>
                </c:pt>
                <c:pt idx="4608">
                  <c:v>5.7857143857142884E-2</c:v>
                </c:pt>
                <c:pt idx="4609">
                  <c:v>5.8571429571428579E-2</c:v>
                </c:pt>
                <c:pt idx="4610">
                  <c:v>5.9285715285714295E-2</c:v>
                </c:pt>
                <c:pt idx="4611">
                  <c:v>6.0000001000000018E-2</c:v>
                </c:pt>
                <c:pt idx="4612">
                  <c:v>6.0714286714285727E-2</c:v>
                </c:pt>
                <c:pt idx="4613">
                  <c:v>6.1428572428571436E-2</c:v>
                </c:pt>
                <c:pt idx="4614">
                  <c:v>6.2142858142857145E-2</c:v>
                </c:pt>
                <c:pt idx="4615">
                  <c:v>6.2857143857142875E-2</c:v>
                </c:pt>
                <c:pt idx="4616">
                  <c:v>6.3571429571428584E-2</c:v>
                </c:pt>
                <c:pt idx="4617">
                  <c:v>6.4285715285714307E-2</c:v>
                </c:pt>
                <c:pt idx="4618">
                  <c:v>6.5000001000000029E-2</c:v>
                </c:pt>
                <c:pt idx="4619">
                  <c:v>6.5714286714285738E-2</c:v>
                </c:pt>
                <c:pt idx="4620">
                  <c:v>6.642857242857142E-2</c:v>
                </c:pt>
                <c:pt idx="4621">
                  <c:v>6.7142858142857142E-2</c:v>
                </c:pt>
                <c:pt idx="4622">
                  <c:v>6.7857143857142893E-2</c:v>
                </c:pt>
                <c:pt idx="4623">
                  <c:v>6.8571429571428588E-2</c:v>
                </c:pt>
                <c:pt idx="4624">
                  <c:v>6.9285715285714297E-2</c:v>
                </c:pt>
                <c:pt idx="4625">
                  <c:v>7.000000100000002E-2</c:v>
                </c:pt>
                <c:pt idx="4626">
                  <c:v>6.9677420354838732E-2</c:v>
                </c:pt>
                <c:pt idx="4627">
                  <c:v>6.9354839709677429E-2</c:v>
                </c:pt>
                <c:pt idx="4628">
                  <c:v>6.9032259064516155E-2</c:v>
                </c:pt>
                <c:pt idx="4629">
                  <c:v>6.8709678419354853E-2</c:v>
                </c:pt>
                <c:pt idx="4630">
                  <c:v>6.8387097774193564E-2</c:v>
                </c:pt>
                <c:pt idx="4631">
                  <c:v>6.8064517129032304E-2</c:v>
                </c:pt>
                <c:pt idx="4632">
                  <c:v>6.7741936483870988E-2</c:v>
                </c:pt>
                <c:pt idx="4633">
                  <c:v>6.7419355838709699E-2</c:v>
                </c:pt>
                <c:pt idx="4634">
                  <c:v>6.7096775193548411E-2</c:v>
                </c:pt>
                <c:pt idx="4635">
                  <c:v>6.6774194548387109E-2</c:v>
                </c:pt>
                <c:pt idx="4636">
                  <c:v>6.645161390322582E-2</c:v>
                </c:pt>
                <c:pt idx="4637">
                  <c:v>6.6129033258064518E-2</c:v>
                </c:pt>
                <c:pt idx="4638">
                  <c:v>6.5806452612903243E-2</c:v>
                </c:pt>
                <c:pt idx="4639">
                  <c:v>6.5483871967741955E-2</c:v>
                </c:pt>
                <c:pt idx="4640">
                  <c:v>6.5161291322580667E-2</c:v>
                </c:pt>
                <c:pt idx="4641">
                  <c:v>6.4838710677419364E-2</c:v>
                </c:pt>
                <c:pt idx="4642">
                  <c:v>6.4516130032258104E-2</c:v>
                </c:pt>
                <c:pt idx="4643">
                  <c:v>6.4193549387096802E-2</c:v>
                </c:pt>
                <c:pt idx="4644">
                  <c:v>6.3870968741935485E-2</c:v>
                </c:pt>
                <c:pt idx="4645">
                  <c:v>6.3548388096774183E-2</c:v>
                </c:pt>
                <c:pt idx="4646">
                  <c:v>6.3225807451612895E-2</c:v>
                </c:pt>
                <c:pt idx="4647">
                  <c:v>6.2903226806451634E-2</c:v>
                </c:pt>
                <c:pt idx="4648">
                  <c:v>6.2580646161290332E-2</c:v>
                </c:pt>
                <c:pt idx="4649">
                  <c:v>6.2258065516129037E-2</c:v>
                </c:pt>
                <c:pt idx="4650">
                  <c:v>6.1935484870967769E-2</c:v>
                </c:pt>
                <c:pt idx="4651">
                  <c:v>6.1612904225806481E-2</c:v>
                </c:pt>
                <c:pt idx="4652">
                  <c:v>6.1290323580645172E-2</c:v>
                </c:pt>
                <c:pt idx="4653">
                  <c:v>6.096774293548389E-2</c:v>
                </c:pt>
                <c:pt idx="4654">
                  <c:v>6.0645162290322581E-2</c:v>
                </c:pt>
                <c:pt idx="4655">
                  <c:v>6.032258164516132E-2</c:v>
                </c:pt>
                <c:pt idx="4656">
                  <c:v>6.0000001000000018E-2</c:v>
                </c:pt>
                <c:pt idx="4657">
                  <c:v>5.9677420354838737E-2</c:v>
                </c:pt>
                <c:pt idx="4658">
                  <c:v>5.9354839709677427E-2</c:v>
                </c:pt>
                <c:pt idx="4659">
                  <c:v>5.9032259064516139E-2</c:v>
                </c:pt>
                <c:pt idx="4660">
                  <c:v>5.8709678419354837E-2</c:v>
                </c:pt>
                <c:pt idx="4661">
                  <c:v>5.8387097774193569E-2</c:v>
                </c:pt>
                <c:pt idx="4662">
                  <c:v>5.8064517129032281E-2</c:v>
                </c:pt>
                <c:pt idx="4663">
                  <c:v>5.7741936483870972E-2</c:v>
                </c:pt>
                <c:pt idx="4664">
                  <c:v>5.741935583870969E-2</c:v>
                </c:pt>
                <c:pt idx="4665">
                  <c:v>5.7096775193548416E-2</c:v>
                </c:pt>
                <c:pt idx="4666">
                  <c:v>5.67741945483871E-2</c:v>
                </c:pt>
                <c:pt idx="4667">
                  <c:v>5.6451613903225818E-2</c:v>
                </c:pt>
                <c:pt idx="4668">
                  <c:v>5.6129033258064509E-2</c:v>
                </c:pt>
                <c:pt idx="4669">
                  <c:v>5.5806452612903248E-2</c:v>
                </c:pt>
                <c:pt idx="4670">
                  <c:v>5.5483871967741946E-2</c:v>
                </c:pt>
                <c:pt idx="4671">
                  <c:v>5.5161291322580665E-2</c:v>
                </c:pt>
                <c:pt idx="4672">
                  <c:v>5.4838710677419369E-2</c:v>
                </c:pt>
                <c:pt idx="4673">
                  <c:v>5.4516130032258088E-2</c:v>
                </c:pt>
                <c:pt idx="4674">
                  <c:v>5.4193549387096786E-2</c:v>
                </c:pt>
                <c:pt idx="4675">
                  <c:v>5.387096874193549E-2</c:v>
                </c:pt>
                <c:pt idx="4676">
                  <c:v>5.3548388096774181E-2</c:v>
                </c:pt>
                <c:pt idx="4677">
                  <c:v>5.32258074516129E-2</c:v>
                </c:pt>
                <c:pt idx="4678">
                  <c:v>5.2903226806451625E-2</c:v>
                </c:pt>
                <c:pt idx="4679">
                  <c:v>5.258064616129033E-2</c:v>
                </c:pt>
                <c:pt idx="4680">
                  <c:v>5.2258065516129028E-2</c:v>
                </c:pt>
                <c:pt idx="4681">
                  <c:v>5.193548487096776E-2</c:v>
                </c:pt>
                <c:pt idx="4682">
                  <c:v>5.1612904225806465E-2</c:v>
                </c:pt>
                <c:pt idx="4683">
                  <c:v>5.1290323580645163E-2</c:v>
                </c:pt>
                <c:pt idx="4684">
                  <c:v>5.0967742935483881E-2</c:v>
                </c:pt>
                <c:pt idx="4685">
                  <c:v>5.0645162290322572E-2</c:v>
                </c:pt>
                <c:pt idx="4686">
                  <c:v>5.0322581645161304E-2</c:v>
                </c:pt>
                <c:pt idx="4687">
                  <c:v>5.0000001000000009E-2</c:v>
                </c:pt>
                <c:pt idx="4688">
                  <c:v>5.047619147619048E-2</c:v>
                </c:pt>
                <c:pt idx="4689">
                  <c:v>5.0952381952380964E-2</c:v>
                </c:pt>
                <c:pt idx="4690">
                  <c:v>5.142857242857142E-2</c:v>
                </c:pt>
                <c:pt idx="4691">
                  <c:v>5.1904762904761904E-2</c:v>
                </c:pt>
                <c:pt idx="4692">
                  <c:v>5.2380953380952382E-2</c:v>
                </c:pt>
                <c:pt idx="4693">
                  <c:v>5.2857143857142873E-2</c:v>
                </c:pt>
                <c:pt idx="4694">
                  <c:v>5.3333334333333357E-2</c:v>
                </c:pt>
                <c:pt idx="4695">
                  <c:v>5.380952480952382E-2</c:v>
                </c:pt>
                <c:pt idx="4696">
                  <c:v>5.4285715285714291E-2</c:v>
                </c:pt>
                <c:pt idx="4697">
                  <c:v>5.4761905761904775E-2</c:v>
                </c:pt>
                <c:pt idx="4698">
                  <c:v>5.5238096238095245E-2</c:v>
                </c:pt>
                <c:pt idx="4699">
                  <c:v>5.571428671428573E-2</c:v>
                </c:pt>
                <c:pt idx="4700">
                  <c:v>5.6190477190476193E-2</c:v>
                </c:pt>
                <c:pt idx="4701">
                  <c:v>5.666666766666667E-2</c:v>
                </c:pt>
                <c:pt idx="4702">
                  <c:v>5.7142858142857147E-2</c:v>
                </c:pt>
                <c:pt idx="4703">
                  <c:v>5.7619048619047625E-2</c:v>
                </c:pt>
                <c:pt idx="4704">
                  <c:v>5.8095239095238109E-2</c:v>
                </c:pt>
                <c:pt idx="4705">
                  <c:v>5.8571429571428565E-2</c:v>
                </c:pt>
                <c:pt idx="4706">
                  <c:v>5.9047620047619064E-2</c:v>
                </c:pt>
                <c:pt idx="4707">
                  <c:v>5.952381052380952E-2</c:v>
                </c:pt>
                <c:pt idx="4708">
                  <c:v>6.0000001000000011E-2</c:v>
                </c:pt>
                <c:pt idx="4709">
                  <c:v>6.0476191476190481E-2</c:v>
                </c:pt>
                <c:pt idx="4710">
                  <c:v>6.0952381952380966E-2</c:v>
                </c:pt>
                <c:pt idx="4711">
                  <c:v>6.1428572428571422E-2</c:v>
                </c:pt>
                <c:pt idx="4712">
                  <c:v>6.1904762904761899E-2</c:v>
                </c:pt>
                <c:pt idx="4713">
                  <c:v>6.2380953380952384E-2</c:v>
                </c:pt>
                <c:pt idx="4714">
                  <c:v>6.2857143857142875E-2</c:v>
                </c:pt>
                <c:pt idx="4715">
                  <c:v>6.3333334333333352E-2</c:v>
                </c:pt>
                <c:pt idx="4716">
                  <c:v>6.3809524809523815E-2</c:v>
                </c:pt>
                <c:pt idx="4717">
                  <c:v>6.4285715285714279E-2</c:v>
                </c:pt>
                <c:pt idx="4718">
                  <c:v>6.476190576190477E-2</c:v>
                </c:pt>
                <c:pt idx="4719">
                  <c:v>6.5238096238095233E-2</c:v>
                </c:pt>
                <c:pt idx="4720">
                  <c:v>6.5714286714285725E-2</c:v>
                </c:pt>
                <c:pt idx="4721">
                  <c:v>6.6190477190476202E-2</c:v>
                </c:pt>
                <c:pt idx="4722">
                  <c:v>6.6666667666666679E-2</c:v>
                </c:pt>
                <c:pt idx="4723">
                  <c:v>6.7142858142857142E-2</c:v>
                </c:pt>
                <c:pt idx="4724">
                  <c:v>6.7619048619047606E-2</c:v>
                </c:pt>
                <c:pt idx="4725">
                  <c:v>6.8095239095238111E-2</c:v>
                </c:pt>
                <c:pt idx="4726">
                  <c:v>6.8571429571428574E-2</c:v>
                </c:pt>
                <c:pt idx="4727">
                  <c:v>6.9047620047619065E-2</c:v>
                </c:pt>
                <c:pt idx="4728">
                  <c:v>6.9523810523809515E-2</c:v>
                </c:pt>
                <c:pt idx="4729">
                  <c:v>7.0000000999999992E-2</c:v>
                </c:pt>
                <c:pt idx="4730">
                  <c:v>7.047619147619047E-2</c:v>
                </c:pt>
                <c:pt idx="4731">
                  <c:v>7.0952381952380975E-2</c:v>
                </c:pt>
                <c:pt idx="4732">
                  <c:v>7.142857242857141E-2</c:v>
                </c:pt>
                <c:pt idx="4733">
                  <c:v>7.1904762904761901E-2</c:v>
                </c:pt>
                <c:pt idx="4734">
                  <c:v>7.2380953380952379E-2</c:v>
                </c:pt>
                <c:pt idx="4735">
                  <c:v>7.285714385714287E-2</c:v>
                </c:pt>
                <c:pt idx="4736">
                  <c:v>7.3333334333333347E-2</c:v>
                </c:pt>
                <c:pt idx="4737">
                  <c:v>7.3809524809523824E-2</c:v>
                </c:pt>
                <c:pt idx="4738">
                  <c:v>7.4285715285714288E-2</c:v>
                </c:pt>
                <c:pt idx="4739">
                  <c:v>7.4761905761904751E-2</c:v>
                </c:pt>
                <c:pt idx="4740">
                  <c:v>7.5238096238095242E-2</c:v>
                </c:pt>
                <c:pt idx="4741">
                  <c:v>7.571428671428572E-2</c:v>
                </c:pt>
                <c:pt idx="4742">
                  <c:v>7.6190477190476183E-2</c:v>
                </c:pt>
                <c:pt idx="4743">
                  <c:v>7.6666667666666674E-2</c:v>
                </c:pt>
                <c:pt idx="4744">
                  <c:v>7.7142858142857124E-2</c:v>
                </c:pt>
                <c:pt idx="4745">
                  <c:v>7.7619048619047615E-2</c:v>
                </c:pt>
                <c:pt idx="4746">
                  <c:v>7.8095239095238106E-2</c:v>
                </c:pt>
                <c:pt idx="4747">
                  <c:v>7.8571429571428569E-2</c:v>
                </c:pt>
                <c:pt idx="4748">
                  <c:v>7.9047620047619074E-2</c:v>
                </c:pt>
                <c:pt idx="4749">
                  <c:v>7.9523810523809524E-2</c:v>
                </c:pt>
                <c:pt idx="4750">
                  <c:v>8.0000001000000015E-2</c:v>
                </c:pt>
                <c:pt idx="4751">
                  <c:v>7.9200000999999992E-2</c:v>
                </c:pt>
                <c:pt idx="4752">
                  <c:v>7.8400000999999997E-2</c:v>
                </c:pt>
                <c:pt idx="4753">
                  <c:v>7.7600000999999988E-2</c:v>
                </c:pt>
                <c:pt idx="4754">
                  <c:v>7.6800000999999993E-2</c:v>
                </c:pt>
                <c:pt idx="4755">
                  <c:v>7.6000000999999998E-2</c:v>
                </c:pt>
                <c:pt idx="4756">
                  <c:v>7.5200001000000002E-2</c:v>
                </c:pt>
                <c:pt idx="4757">
                  <c:v>7.4400000999999993E-2</c:v>
                </c:pt>
                <c:pt idx="4758">
                  <c:v>7.3600000999999998E-2</c:v>
                </c:pt>
                <c:pt idx="4759">
                  <c:v>7.2800001000000017E-2</c:v>
                </c:pt>
                <c:pt idx="4760">
                  <c:v>7.2000000999999994E-2</c:v>
                </c:pt>
                <c:pt idx="4761">
                  <c:v>7.1200000999999999E-2</c:v>
                </c:pt>
                <c:pt idx="4762">
                  <c:v>7.0400001000000018E-2</c:v>
                </c:pt>
                <c:pt idx="4763">
                  <c:v>6.9600001000000022E-2</c:v>
                </c:pt>
                <c:pt idx="4764">
                  <c:v>6.8800001000000013E-2</c:v>
                </c:pt>
                <c:pt idx="4765">
                  <c:v>6.8000001000000004E-2</c:v>
                </c:pt>
                <c:pt idx="4766">
                  <c:v>6.7200000999999995E-2</c:v>
                </c:pt>
                <c:pt idx="4767">
                  <c:v>6.6400001E-2</c:v>
                </c:pt>
                <c:pt idx="4768">
                  <c:v>6.5600001000000019E-2</c:v>
                </c:pt>
                <c:pt idx="4769">
                  <c:v>6.480000100000001E-2</c:v>
                </c:pt>
                <c:pt idx="4770">
                  <c:v>6.4000001000000015E-2</c:v>
                </c:pt>
                <c:pt idx="4771">
                  <c:v>6.3200000999999992E-2</c:v>
                </c:pt>
                <c:pt idx="4772">
                  <c:v>6.240000100000001E-2</c:v>
                </c:pt>
                <c:pt idx="4773">
                  <c:v>6.1600001000000001E-2</c:v>
                </c:pt>
                <c:pt idx="4774">
                  <c:v>6.080000100000002E-2</c:v>
                </c:pt>
                <c:pt idx="4775">
                  <c:v>6.0000001000000011E-2</c:v>
                </c:pt>
                <c:pt idx="4776">
                  <c:v>6.0440001000000007E-2</c:v>
                </c:pt>
                <c:pt idx="4777">
                  <c:v>6.088000100000001E-2</c:v>
                </c:pt>
                <c:pt idx="4778">
                  <c:v>6.1320000999999999E-2</c:v>
                </c:pt>
                <c:pt idx="4779">
                  <c:v>6.1760001000000009E-2</c:v>
                </c:pt>
                <c:pt idx="4780">
                  <c:v>6.2200000999999998E-2</c:v>
                </c:pt>
                <c:pt idx="4781">
                  <c:v>6.2640001000000001E-2</c:v>
                </c:pt>
                <c:pt idx="4782">
                  <c:v>6.3080000999999997E-2</c:v>
                </c:pt>
                <c:pt idx="4783">
                  <c:v>6.3520000999999993E-2</c:v>
                </c:pt>
                <c:pt idx="4784">
                  <c:v>6.3960001000000002E-2</c:v>
                </c:pt>
                <c:pt idx="4785">
                  <c:v>6.4400000999999998E-2</c:v>
                </c:pt>
                <c:pt idx="4786">
                  <c:v>6.4840001000000022E-2</c:v>
                </c:pt>
                <c:pt idx="4787">
                  <c:v>6.5280001000000004E-2</c:v>
                </c:pt>
                <c:pt idx="4788">
                  <c:v>6.5720001000000014E-2</c:v>
                </c:pt>
                <c:pt idx="4789">
                  <c:v>6.6160000999999996E-2</c:v>
                </c:pt>
                <c:pt idx="4790">
                  <c:v>6.6600000999999978E-2</c:v>
                </c:pt>
                <c:pt idx="4791">
                  <c:v>6.7040001000000002E-2</c:v>
                </c:pt>
                <c:pt idx="4792">
                  <c:v>6.7480000999999998E-2</c:v>
                </c:pt>
                <c:pt idx="4793">
                  <c:v>6.7920001000000021E-2</c:v>
                </c:pt>
                <c:pt idx="4794">
                  <c:v>6.8360001000000017E-2</c:v>
                </c:pt>
                <c:pt idx="4795">
                  <c:v>6.8800001000000013E-2</c:v>
                </c:pt>
                <c:pt idx="4796">
                  <c:v>6.9240000999999995E-2</c:v>
                </c:pt>
                <c:pt idx="4797">
                  <c:v>6.9680000999999991E-2</c:v>
                </c:pt>
                <c:pt idx="4798">
                  <c:v>7.0120001000000001E-2</c:v>
                </c:pt>
                <c:pt idx="4799">
                  <c:v>7.0560000999999997E-2</c:v>
                </c:pt>
                <c:pt idx="4800">
                  <c:v>7.1000000999999993E-2</c:v>
                </c:pt>
                <c:pt idx="4801">
                  <c:v>7.1440000999999989E-2</c:v>
                </c:pt>
                <c:pt idx="4802">
                  <c:v>7.1880000999999999E-2</c:v>
                </c:pt>
                <c:pt idx="4803">
                  <c:v>7.2320001000000009E-2</c:v>
                </c:pt>
                <c:pt idx="4804">
                  <c:v>7.2760001000000005E-2</c:v>
                </c:pt>
                <c:pt idx="4805">
                  <c:v>7.3200001000000001E-2</c:v>
                </c:pt>
                <c:pt idx="4806">
                  <c:v>7.3640000999999997E-2</c:v>
                </c:pt>
                <c:pt idx="4807">
                  <c:v>7.4080000999999993E-2</c:v>
                </c:pt>
                <c:pt idx="4808">
                  <c:v>7.4520000999999989E-2</c:v>
                </c:pt>
                <c:pt idx="4809">
                  <c:v>7.4960000999999984E-2</c:v>
                </c:pt>
                <c:pt idx="4810">
                  <c:v>7.5400000999999994E-2</c:v>
                </c:pt>
                <c:pt idx="4811">
                  <c:v>7.584000099999999E-2</c:v>
                </c:pt>
                <c:pt idx="4812">
                  <c:v>7.6280001E-2</c:v>
                </c:pt>
                <c:pt idx="4813">
                  <c:v>7.6720000999999996E-2</c:v>
                </c:pt>
                <c:pt idx="4814">
                  <c:v>7.7160000999999992E-2</c:v>
                </c:pt>
                <c:pt idx="4815">
                  <c:v>7.7600000999999988E-2</c:v>
                </c:pt>
                <c:pt idx="4816">
                  <c:v>7.8040000999999984E-2</c:v>
                </c:pt>
                <c:pt idx="4817">
                  <c:v>7.8480000999999994E-2</c:v>
                </c:pt>
                <c:pt idx="4818">
                  <c:v>7.892000099999999E-2</c:v>
                </c:pt>
                <c:pt idx="4819">
                  <c:v>7.9360001000000013E-2</c:v>
                </c:pt>
                <c:pt idx="4820">
                  <c:v>7.9800001000000009E-2</c:v>
                </c:pt>
                <c:pt idx="4821">
                  <c:v>8.0240001000000005E-2</c:v>
                </c:pt>
                <c:pt idx="4822">
                  <c:v>8.0680001000000015E-2</c:v>
                </c:pt>
                <c:pt idx="4823">
                  <c:v>8.1120001000000025E-2</c:v>
                </c:pt>
                <c:pt idx="4824">
                  <c:v>8.1560001000000021E-2</c:v>
                </c:pt>
                <c:pt idx="4825">
                  <c:v>8.2000001000000031E-2</c:v>
                </c:pt>
                <c:pt idx="4826">
                  <c:v>8.1467742935483867E-2</c:v>
                </c:pt>
                <c:pt idx="4827">
                  <c:v>8.093548487096773E-2</c:v>
                </c:pt>
                <c:pt idx="4828">
                  <c:v>8.0403226806451566E-2</c:v>
                </c:pt>
                <c:pt idx="4829">
                  <c:v>7.9870968741935486E-2</c:v>
                </c:pt>
                <c:pt idx="4830">
                  <c:v>7.9338710677419363E-2</c:v>
                </c:pt>
                <c:pt idx="4831">
                  <c:v>7.8806452612903227E-2</c:v>
                </c:pt>
                <c:pt idx="4832">
                  <c:v>7.8274194548387091E-2</c:v>
                </c:pt>
                <c:pt idx="4833">
                  <c:v>7.7741936483870969E-2</c:v>
                </c:pt>
                <c:pt idx="4834">
                  <c:v>7.7209678419354819E-2</c:v>
                </c:pt>
                <c:pt idx="4835">
                  <c:v>7.667742035483871E-2</c:v>
                </c:pt>
                <c:pt idx="4836">
                  <c:v>7.614516229032256E-2</c:v>
                </c:pt>
                <c:pt idx="4837">
                  <c:v>7.5612904225806452E-2</c:v>
                </c:pt>
                <c:pt idx="4838">
                  <c:v>7.5080646161290329E-2</c:v>
                </c:pt>
                <c:pt idx="4839">
                  <c:v>7.4548388096774179E-2</c:v>
                </c:pt>
                <c:pt idx="4840">
                  <c:v>7.4016130032258085E-2</c:v>
                </c:pt>
                <c:pt idx="4841">
                  <c:v>7.3483871967741934E-2</c:v>
                </c:pt>
                <c:pt idx="4842">
                  <c:v>7.2951613903225812E-2</c:v>
                </c:pt>
                <c:pt idx="4843">
                  <c:v>7.241935583870969E-2</c:v>
                </c:pt>
                <c:pt idx="4844">
                  <c:v>7.1887097774193554E-2</c:v>
                </c:pt>
                <c:pt idx="4845">
                  <c:v>7.1354839709677403E-2</c:v>
                </c:pt>
                <c:pt idx="4846">
                  <c:v>7.0822581645161295E-2</c:v>
                </c:pt>
                <c:pt idx="4847">
                  <c:v>7.0290323580645159E-2</c:v>
                </c:pt>
                <c:pt idx="4848">
                  <c:v>6.9758065516129023E-2</c:v>
                </c:pt>
                <c:pt idx="4849">
                  <c:v>6.92258074516129E-2</c:v>
                </c:pt>
                <c:pt idx="4850">
                  <c:v>6.8693549387096764E-2</c:v>
                </c:pt>
                <c:pt idx="4851">
                  <c:v>6.8161291322580655E-2</c:v>
                </c:pt>
                <c:pt idx="4852">
                  <c:v>6.7629033258064505E-2</c:v>
                </c:pt>
                <c:pt idx="4853">
                  <c:v>6.7096775193548397E-2</c:v>
                </c:pt>
                <c:pt idx="4854">
                  <c:v>6.6564517129032261E-2</c:v>
                </c:pt>
                <c:pt idx="4855">
                  <c:v>6.6032259064516124E-2</c:v>
                </c:pt>
                <c:pt idx="4856">
                  <c:v>6.5500001000000002E-2</c:v>
                </c:pt>
                <c:pt idx="4857">
                  <c:v>6.496774293548388E-2</c:v>
                </c:pt>
                <c:pt idx="4858">
                  <c:v>6.4435484870967744E-2</c:v>
                </c:pt>
                <c:pt idx="4859">
                  <c:v>6.3903226806451621E-2</c:v>
                </c:pt>
                <c:pt idx="4860">
                  <c:v>6.3370968741935499E-2</c:v>
                </c:pt>
                <c:pt idx="4861">
                  <c:v>6.2838710677419363E-2</c:v>
                </c:pt>
                <c:pt idx="4862">
                  <c:v>6.230645261290324E-2</c:v>
                </c:pt>
                <c:pt idx="4863">
                  <c:v>6.177419454838709E-2</c:v>
                </c:pt>
                <c:pt idx="4864">
                  <c:v>6.1241936483870961E-2</c:v>
                </c:pt>
                <c:pt idx="4865">
                  <c:v>6.0709678419354832E-2</c:v>
                </c:pt>
                <c:pt idx="4866">
                  <c:v>6.0177420354838723E-2</c:v>
                </c:pt>
                <c:pt idx="4867">
                  <c:v>5.9645162290322566E-2</c:v>
                </c:pt>
                <c:pt idx="4868">
                  <c:v>5.9112904225806479E-2</c:v>
                </c:pt>
                <c:pt idx="4869">
                  <c:v>5.8580646161290328E-2</c:v>
                </c:pt>
                <c:pt idx="4870">
                  <c:v>5.8048388096774171E-2</c:v>
                </c:pt>
                <c:pt idx="4871">
                  <c:v>5.7516130032258077E-2</c:v>
                </c:pt>
                <c:pt idx="4872">
                  <c:v>5.6983871967741934E-2</c:v>
                </c:pt>
                <c:pt idx="4873">
                  <c:v>5.6451613903225818E-2</c:v>
                </c:pt>
                <c:pt idx="4874">
                  <c:v>5.5919355838709682E-2</c:v>
                </c:pt>
                <c:pt idx="4875">
                  <c:v>5.538709777419356E-2</c:v>
                </c:pt>
                <c:pt idx="4876">
                  <c:v>5.4854839709677417E-2</c:v>
                </c:pt>
                <c:pt idx="4877">
                  <c:v>5.4322581645161308E-2</c:v>
                </c:pt>
                <c:pt idx="4878">
                  <c:v>5.3790323580645179E-2</c:v>
                </c:pt>
                <c:pt idx="4879">
                  <c:v>5.3258065516129015E-2</c:v>
                </c:pt>
                <c:pt idx="4880">
                  <c:v>5.2725807451612913E-2</c:v>
                </c:pt>
                <c:pt idx="4881">
                  <c:v>5.2193549387096784E-2</c:v>
                </c:pt>
                <c:pt idx="4882">
                  <c:v>5.1661291322580669E-2</c:v>
                </c:pt>
                <c:pt idx="4883">
                  <c:v>5.1129033258064518E-2</c:v>
                </c:pt>
                <c:pt idx="4884">
                  <c:v>5.0596775193548403E-2</c:v>
                </c:pt>
                <c:pt idx="4885">
                  <c:v>5.0064517129032288E-2</c:v>
                </c:pt>
                <c:pt idx="4886">
                  <c:v>4.9532259064516145E-2</c:v>
                </c:pt>
                <c:pt idx="4887">
                  <c:v>4.9000001000000022E-2</c:v>
                </c:pt>
                <c:pt idx="4888">
                  <c:v>5.0000001000000009E-2</c:v>
                </c:pt>
                <c:pt idx="4889">
                  <c:v>5.1000001000000017E-2</c:v>
                </c:pt>
                <c:pt idx="4890">
                  <c:v>5.2000001000000011E-2</c:v>
                </c:pt>
                <c:pt idx="4891">
                  <c:v>5.3000000999999998E-2</c:v>
                </c:pt>
                <c:pt idx="4892">
                  <c:v>5.400000100000002E-2</c:v>
                </c:pt>
                <c:pt idx="4893">
                  <c:v>5.5000001000000007E-2</c:v>
                </c:pt>
                <c:pt idx="4894">
                  <c:v>5.6000001000000008E-2</c:v>
                </c:pt>
                <c:pt idx="4895">
                  <c:v>5.7000001000000008E-2</c:v>
                </c:pt>
                <c:pt idx="4896">
                  <c:v>5.8000001000000009E-2</c:v>
                </c:pt>
                <c:pt idx="4897">
                  <c:v>5.9000001000000003E-2</c:v>
                </c:pt>
                <c:pt idx="4898">
                  <c:v>6.0000001000000011E-2</c:v>
                </c:pt>
                <c:pt idx="4899">
                  <c:v>6.1000000999999998E-2</c:v>
                </c:pt>
                <c:pt idx="4900">
                  <c:v>6.200000100000002E-2</c:v>
                </c:pt>
                <c:pt idx="4901">
                  <c:v>6.3000001000000014E-2</c:v>
                </c:pt>
                <c:pt idx="4902">
                  <c:v>6.4000001000000015E-2</c:v>
                </c:pt>
                <c:pt idx="4903">
                  <c:v>6.5000000999999988E-2</c:v>
                </c:pt>
                <c:pt idx="4904">
                  <c:v>6.6000001000000003E-2</c:v>
                </c:pt>
                <c:pt idx="4905">
                  <c:v>6.700000099999999E-2</c:v>
                </c:pt>
                <c:pt idx="4906">
                  <c:v>6.8000001000000004E-2</c:v>
                </c:pt>
                <c:pt idx="4907">
                  <c:v>6.9000000999999991E-2</c:v>
                </c:pt>
                <c:pt idx="4908">
                  <c:v>7.0000000999999992E-2</c:v>
                </c:pt>
                <c:pt idx="4909">
                  <c:v>7.1000000999999993E-2</c:v>
                </c:pt>
                <c:pt idx="4910">
                  <c:v>7.2000000999999994E-2</c:v>
                </c:pt>
                <c:pt idx="4911">
                  <c:v>7.3000000999999995E-2</c:v>
                </c:pt>
                <c:pt idx="4912">
                  <c:v>7.400000100000001E-2</c:v>
                </c:pt>
                <c:pt idx="4913">
                  <c:v>7.5000000999999997E-2</c:v>
                </c:pt>
                <c:pt idx="4914">
                  <c:v>7.6000000999999984E-2</c:v>
                </c:pt>
                <c:pt idx="4915">
                  <c:v>7.7000000999999998E-2</c:v>
                </c:pt>
                <c:pt idx="4916">
                  <c:v>7.8000000999999985E-2</c:v>
                </c:pt>
                <c:pt idx="4917">
                  <c:v>7.9000001000000014E-2</c:v>
                </c:pt>
                <c:pt idx="4918">
                  <c:v>8.0000001000000015E-2</c:v>
                </c:pt>
                <c:pt idx="4919">
                  <c:v>8.1000001000000016E-2</c:v>
                </c:pt>
                <c:pt idx="4920">
                  <c:v>8.2000001000000031E-2</c:v>
                </c:pt>
                <c:pt idx="4921">
                  <c:v>8.3000001000000032E-2</c:v>
                </c:pt>
                <c:pt idx="4922">
                  <c:v>8.4000001000000019E-2</c:v>
                </c:pt>
                <c:pt idx="4923">
                  <c:v>8.5000001000000019E-2</c:v>
                </c:pt>
                <c:pt idx="4924">
                  <c:v>8.600000100000002E-2</c:v>
                </c:pt>
                <c:pt idx="4925">
                  <c:v>8.7000001000000007E-2</c:v>
                </c:pt>
                <c:pt idx="4926">
                  <c:v>8.708064616129034E-2</c:v>
                </c:pt>
                <c:pt idx="4927">
                  <c:v>8.7161291322580631E-2</c:v>
                </c:pt>
                <c:pt idx="4928">
                  <c:v>8.7241936483870963E-2</c:v>
                </c:pt>
                <c:pt idx="4929">
                  <c:v>8.7322581645161254E-2</c:v>
                </c:pt>
                <c:pt idx="4930">
                  <c:v>8.7403226806451587E-2</c:v>
                </c:pt>
                <c:pt idx="4931">
                  <c:v>8.7483871967741919E-2</c:v>
                </c:pt>
                <c:pt idx="4932">
                  <c:v>8.7564517129032279E-2</c:v>
                </c:pt>
                <c:pt idx="4933">
                  <c:v>8.7645162290322598E-2</c:v>
                </c:pt>
                <c:pt idx="4934">
                  <c:v>8.772580745161293E-2</c:v>
                </c:pt>
                <c:pt idx="4935">
                  <c:v>8.7806452612903194E-2</c:v>
                </c:pt>
                <c:pt idx="4936">
                  <c:v>8.7887097774193526E-2</c:v>
                </c:pt>
                <c:pt idx="4937">
                  <c:v>8.79677429354839E-2</c:v>
                </c:pt>
                <c:pt idx="4938">
                  <c:v>8.8048388096774219E-2</c:v>
                </c:pt>
                <c:pt idx="4939">
                  <c:v>8.8129033258064537E-2</c:v>
                </c:pt>
                <c:pt idx="4940">
                  <c:v>8.8209678419354814E-2</c:v>
                </c:pt>
                <c:pt idx="4941">
                  <c:v>8.8290323580645175E-2</c:v>
                </c:pt>
                <c:pt idx="4942">
                  <c:v>8.8370968741935479E-2</c:v>
                </c:pt>
                <c:pt idx="4943">
                  <c:v>8.8451613903225784E-2</c:v>
                </c:pt>
                <c:pt idx="4944">
                  <c:v>8.8532259064516117E-2</c:v>
                </c:pt>
                <c:pt idx="4945">
                  <c:v>8.8612904225806477E-2</c:v>
                </c:pt>
                <c:pt idx="4946">
                  <c:v>8.8693549387096796E-2</c:v>
                </c:pt>
                <c:pt idx="4947">
                  <c:v>8.8774194548387114E-2</c:v>
                </c:pt>
                <c:pt idx="4948">
                  <c:v>8.8854839709677447E-2</c:v>
                </c:pt>
                <c:pt idx="4949">
                  <c:v>8.8935484870967724E-2</c:v>
                </c:pt>
                <c:pt idx="4950">
                  <c:v>8.9016130032258042E-2</c:v>
                </c:pt>
                <c:pt idx="4951">
                  <c:v>8.9096775193548375E-2</c:v>
                </c:pt>
                <c:pt idx="4952">
                  <c:v>8.9177420354838721E-2</c:v>
                </c:pt>
                <c:pt idx="4953">
                  <c:v>8.9258065516129054E-2</c:v>
                </c:pt>
                <c:pt idx="4954">
                  <c:v>8.9338710677419345E-2</c:v>
                </c:pt>
                <c:pt idx="4955">
                  <c:v>8.9419355838709663E-2</c:v>
                </c:pt>
                <c:pt idx="4956">
                  <c:v>8.9500001000000037E-2</c:v>
                </c:pt>
                <c:pt idx="4957">
                  <c:v>8.9580646161290328E-2</c:v>
                </c:pt>
                <c:pt idx="4958">
                  <c:v>8.9661291322580661E-2</c:v>
                </c:pt>
                <c:pt idx="4959">
                  <c:v>8.9741936483870979E-2</c:v>
                </c:pt>
                <c:pt idx="4960">
                  <c:v>8.9822581645161284E-2</c:v>
                </c:pt>
                <c:pt idx="4961">
                  <c:v>8.9903226806451603E-2</c:v>
                </c:pt>
                <c:pt idx="4962">
                  <c:v>8.9983871967741921E-2</c:v>
                </c:pt>
                <c:pt idx="4963">
                  <c:v>9.0064517129032254E-2</c:v>
                </c:pt>
                <c:pt idx="4964">
                  <c:v>9.01451622903226E-2</c:v>
                </c:pt>
                <c:pt idx="4965">
                  <c:v>9.0225807451612919E-2</c:v>
                </c:pt>
                <c:pt idx="4966">
                  <c:v>9.0306452612903224E-2</c:v>
                </c:pt>
                <c:pt idx="4967">
                  <c:v>9.0387097774193514E-2</c:v>
                </c:pt>
                <c:pt idx="4968">
                  <c:v>9.0467742935483875E-2</c:v>
                </c:pt>
                <c:pt idx="4969">
                  <c:v>9.0548388096774207E-2</c:v>
                </c:pt>
                <c:pt idx="4970">
                  <c:v>9.062903325806454E-2</c:v>
                </c:pt>
                <c:pt idx="4971">
                  <c:v>9.0709678419354831E-2</c:v>
                </c:pt>
                <c:pt idx="4972">
                  <c:v>9.0790323580645191E-2</c:v>
                </c:pt>
                <c:pt idx="4973">
                  <c:v>9.0870968741935482E-2</c:v>
                </c:pt>
                <c:pt idx="4974">
                  <c:v>9.0951613903225786E-2</c:v>
                </c:pt>
                <c:pt idx="4975">
                  <c:v>9.1032259064516105E-2</c:v>
                </c:pt>
                <c:pt idx="4976">
                  <c:v>9.1112904225806451E-2</c:v>
                </c:pt>
                <c:pt idx="4977">
                  <c:v>9.1193549387096798E-2</c:v>
                </c:pt>
                <c:pt idx="4978">
                  <c:v>9.1274194548387116E-2</c:v>
                </c:pt>
                <c:pt idx="4979">
                  <c:v>9.1354839709677435E-2</c:v>
                </c:pt>
                <c:pt idx="4980">
                  <c:v>9.1435484870967698E-2</c:v>
                </c:pt>
                <c:pt idx="4981">
                  <c:v>9.1516130032258045E-2</c:v>
                </c:pt>
                <c:pt idx="4982">
                  <c:v>9.1596775193548377E-2</c:v>
                </c:pt>
                <c:pt idx="4983">
                  <c:v>9.167742035483871E-2</c:v>
                </c:pt>
                <c:pt idx="4984">
                  <c:v>9.1758065516129056E-2</c:v>
                </c:pt>
                <c:pt idx="4985">
                  <c:v>9.1838710677419333E-2</c:v>
                </c:pt>
                <c:pt idx="4986">
                  <c:v>9.1919355838709665E-2</c:v>
                </c:pt>
                <c:pt idx="4987">
                  <c:v>9.2000001000000012E-2</c:v>
                </c:pt>
                <c:pt idx="4988">
                  <c:v>9.1492064492063513E-2</c:v>
                </c:pt>
                <c:pt idx="4989">
                  <c:v>9.0984127984126986E-2</c:v>
                </c:pt>
                <c:pt idx="4990">
                  <c:v>9.0476191476190473E-2</c:v>
                </c:pt>
                <c:pt idx="4991">
                  <c:v>8.9968254968253975E-2</c:v>
                </c:pt>
                <c:pt idx="4992">
                  <c:v>8.9460318460317462E-2</c:v>
                </c:pt>
                <c:pt idx="4993">
                  <c:v>8.8952381952380963E-2</c:v>
                </c:pt>
                <c:pt idx="4994">
                  <c:v>8.844444544444445E-2</c:v>
                </c:pt>
                <c:pt idx="4995">
                  <c:v>8.7936508936507923E-2</c:v>
                </c:pt>
                <c:pt idx="4996">
                  <c:v>8.7428572428571424E-2</c:v>
                </c:pt>
                <c:pt idx="4997">
                  <c:v>8.6920635920634939E-2</c:v>
                </c:pt>
                <c:pt idx="4998">
                  <c:v>8.6412699412698399E-2</c:v>
                </c:pt>
                <c:pt idx="4999">
                  <c:v>8.5904762904761928E-2</c:v>
                </c:pt>
                <c:pt idx="5000">
                  <c:v>8.5396826396825415E-2</c:v>
                </c:pt>
                <c:pt idx="5001">
                  <c:v>8.4888889888888888E-2</c:v>
                </c:pt>
                <c:pt idx="5002">
                  <c:v>8.4380953380952389E-2</c:v>
                </c:pt>
                <c:pt idx="5003">
                  <c:v>8.3873016873015863E-2</c:v>
                </c:pt>
                <c:pt idx="5004">
                  <c:v>8.3365080365079391E-2</c:v>
                </c:pt>
                <c:pt idx="5005">
                  <c:v>8.2857143857142851E-2</c:v>
                </c:pt>
                <c:pt idx="5006">
                  <c:v>8.2349207349206324E-2</c:v>
                </c:pt>
                <c:pt idx="5007">
                  <c:v>8.1841270841269825E-2</c:v>
                </c:pt>
                <c:pt idx="5008">
                  <c:v>8.1333334333333313E-2</c:v>
                </c:pt>
                <c:pt idx="5009">
                  <c:v>8.0825397825396841E-2</c:v>
                </c:pt>
                <c:pt idx="5010">
                  <c:v>8.0317461317460342E-2</c:v>
                </c:pt>
                <c:pt idx="5011">
                  <c:v>7.9809524809523816E-2</c:v>
                </c:pt>
                <c:pt idx="5012">
                  <c:v>7.9301588301587303E-2</c:v>
                </c:pt>
                <c:pt idx="5013">
                  <c:v>7.8793651793650804E-2</c:v>
                </c:pt>
                <c:pt idx="5014">
                  <c:v>7.8285715285714277E-2</c:v>
                </c:pt>
                <c:pt idx="5015">
                  <c:v>7.7777778777777765E-2</c:v>
                </c:pt>
                <c:pt idx="5016">
                  <c:v>7.726984226984128E-2</c:v>
                </c:pt>
                <c:pt idx="5017">
                  <c:v>7.6761905761904753E-2</c:v>
                </c:pt>
                <c:pt idx="5018">
                  <c:v>7.6253969253968254E-2</c:v>
                </c:pt>
                <c:pt idx="5019">
                  <c:v>7.5746032746031769E-2</c:v>
                </c:pt>
                <c:pt idx="5020">
                  <c:v>7.5238096238095242E-2</c:v>
                </c:pt>
                <c:pt idx="5021">
                  <c:v>7.4730159730158729E-2</c:v>
                </c:pt>
                <c:pt idx="5022">
                  <c:v>7.4222223222222231E-2</c:v>
                </c:pt>
                <c:pt idx="5023">
                  <c:v>7.3714286714285732E-2</c:v>
                </c:pt>
                <c:pt idx="5024">
                  <c:v>7.3206350206349219E-2</c:v>
                </c:pt>
                <c:pt idx="5025">
                  <c:v>7.269841369841272E-2</c:v>
                </c:pt>
                <c:pt idx="5026">
                  <c:v>7.2190477190476193E-2</c:v>
                </c:pt>
                <c:pt idx="5027">
                  <c:v>7.168254068253968E-2</c:v>
                </c:pt>
                <c:pt idx="5028">
                  <c:v>7.1174604174603168E-2</c:v>
                </c:pt>
                <c:pt idx="5029">
                  <c:v>7.0666667666666683E-2</c:v>
                </c:pt>
                <c:pt idx="5030">
                  <c:v>7.0158731158730184E-2</c:v>
                </c:pt>
                <c:pt idx="5031">
                  <c:v>6.9650794650793657E-2</c:v>
                </c:pt>
                <c:pt idx="5032">
                  <c:v>6.9142858142857144E-2</c:v>
                </c:pt>
                <c:pt idx="5033">
                  <c:v>6.8634921634920645E-2</c:v>
                </c:pt>
                <c:pt idx="5034">
                  <c:v>6.8126985126984133E-2</c:v>
                </c:pt>
                <c:pt idx="5035">
                  <c:v>6.761904861904762E-2</c:v>
                </c:pt>
                <c:pt idx="5036">
                  <c:v>6.7111112111111121E-2</c:v>
                </c:pt>
                <c:pt idx="5037">
                  <c:v>6.6603175603174594E-2</c:v>
                </c:pt>
                <c:pt idx="5038">
                  <c:v>6.6095239095238109E-2</c:v>
                </c:pt>
                <c:pt idx="5039">
                  <c:v>6.5587302587301582E-2</c:v>
                </c:pt>
                <c:pt idx="5040">
                  <c:v>6.507936607936507E-2</c:v>
                </c:pt>
                <c:pt idx="5041">
                  <c:v>6.4571429571428571E-2</c:v>
                </c:pt>
                <c:pt idx="5042">
                  <c:v>6.4063493063492072E-2</c:v>
                </c:pt>
                <c:pt idx="5043">
                  <c:v>6.3555556555555559E-2</c:v>
                </c:pt>
                <c:pt idx="5044">
                  <c:v>6.304762004761906E-2</c:v>
                </c:pt>
                <c:pt idx="5045">
                  <c:v>6.2539683539682561E-2</c:v>
                </c:pt>
                <c:pt idx="5046">
                  <c:v>6.2031747031746055E-2</c:v>
                </c:pt>
                <c:pt idx="5047">
                  <c:v>6.1523810523809522E-2</c:v>
                </c:pt>
                <c:pt idx="5048">
                  <c:v>6.1015874015873023E-2</c:v>
                </c:pt>
                <c:pt idx="5049">
                  <c:v>6.0507937507936531E-2</c:v>
                </c:pt>
                <c:pt idx="5050">
                  <c:v>6.0000001000000011E-2</c:v>
                </c:pt>
                <c:pt idx="5051">
                  <c:v>5.9200001000000009E-2</c:v>
                </c:pt>
                <c:pt idx="5052">
                  <c:v>5.8400001000000007E-2</c:v>
                </c:pt>
                <c:pt idx="5053">
                  <c:v>5.7600000999999998E-2</c:v>
                </c:pt>
                <c:pt idx="5054">
                  <c:v>5.680000100000001E-2</c:v>
                </c:pt>
                <c:pt idx="5055">
                  <c:v>5.6000001000000008E-2</c:v>
                </c:pt>
                <c:pt idx="5056">
                  <c:v>5.5200001000000012E-2</c:v>
                </c:pt>
                <c:pt idx="5057">
                  <c:v>5.440000100000001E-2</c:v>
                </c:pt>
                <c:pt idx="5058">
                  <c:v>5.3600001000000015E-2</c:v>
                </c:pt>
                <c:pt idx="5059">
                  <c:v>5.280000100000002E-2</c:v>
                </c:pt>
                <c:pt idx="5060">
                  <c:v>5.2000001000000011E-2</c:v>
                </c:pt>
                <c:pt idx="5061">
                  <c:v>5.1200001000000002E-2</c:v>
                </c:pt>
                <c:pt idx="5062">
                  <c:v>5.0400001000000007E-2</c:v>
                </c:pt>
                <c:pt idx="5063">
                  <c:v>4.9600001000000019E-2</c:v>
                </c:pt>
                <c:pt idx="5064">
                  <c:v>4.880000100000001E-2</c:v>
                </c:pt>
                <c:pt idx="5065">
                  <c:v>4.8000001000000007E-2</c:v>
                </c:pt>
                <c:pt idx="5066">
                  <c:v>4.7200000999999998E-2</c:v>
                </c:pt>
                <c:pt idx="5067">
                  <c:v>4.6400000999999996E-2</c:v>
                </c:pt>
                <c:pt idx="5068">
                  <c:v>4.5600001000000001E-2</c:v>
                </c:pt>
                <c:pt idx="5069">
                  <c:v>4.4800001000000006E-2</c:v>
                </c:pt>
                <c:pt idx="5070">
                  <c:v>4.4000001000000004E-2</c:v>
                </c:pt>
                <c:pt idx="5071">
                  <c:v>4.3200001000000009E-2</c:v>
                </c:pt>
                <c:pt idx="5072">
                  <c:v>4.240000100000002E-2</c:v>
                </c:pt>
                <c:pt idx="5073">
                  <c:v>4.1600001000000011E-2</c:v>
                </c:pt>
                <c:pt idx="5074">
                  <c:v>4.0800001000000009E-2</c:v>
                </c:pt>
                <c:pt idx="5075">
                  <c:v>4.0000001000000007E-2</c:v>
                </c:pt>
                <c:pt idx="5076">
                  <c:v>4.0540541540540549E-2</c:v>
                </c:pt>
                <c:pt idx="5077">
                  <c:v>4.1081082081081077E-2</c:v>
                </c:pt>
                <c:pt idx="5078">
                  <c:v>4.1621622621621633E-2</c:v>
                </c:pt>
                <c:pt idx="5079">
                  <c:v>4.2162163162162168E-2</c:v>
                </c:pt>
                <c:pt idx="5080">
                  <c:v>4.270270370270271E-2</c:v>
                </c:pt>
                <c:pt idx="5081">
                  <c:v>4.3243244243243259E-2</c:v>
                </c:pt>
                <c:pt idx="5082">
                  <c:v>4.3783784783783787E-2</c:v>
                </c:pt>
                <c:pt idx="5083">
                  <c:v>4.4324325324324329E-2</c:v>
                </c:pt>
                <c:pt idx="5084">
                  <c:v>4.4864865864864864E-2</c:v>
                </c:pt>
                <c:pt idx="5085">
                  <c:v>4.5405406405405413E-2</c:v>
                </c:pt>
                <c:pt idx="5086">
                  <c:v>4.5945946945945955E-2</c:v>
                </c:pt>
                <c:pt idx="5087">
                  <c:v>4.648648748648649E-2</c:v>
                </c:pt>
                <c:pt idx="5088">
                  <c:v>4.7027028027027032E-2</c:v>
                </c:pt>
                <c:pt idx="5089">
                  <c:v>4.756756856756756E-2</c:v>
                </c:pt>
                <c:pt idx="5090">
                  <c:v>4.8108109108108102E-2</c:v>
                </c:pt>
                <c:pt idx="5091">
                  <c:v>4.8648649648648658E-2</c:v>
                </c:pt>
                <c:pt idx="5092">
                  <c:v>4.9189190189189186E-2</c:v>
                </c:pt>
                <c:pt idx="5093">
                  <c:v>4.9729730729729735E-2</c:v>
                </c:pt>
                <c:pt idx="5094">
                  <c:v>5.0270271270270284E-2</c:v>
                </c:pt>
                <c:pt idx="5095">
                  <c:v>5.0810811810810833E-2</c:v>
                </c:pt>
                <c:pt idx="5096">
                  <c:v>5.1351352351351354E-2</c:v>
                </c:pt>
                <c:pt idx="5097">
                  <c:v>5.1891892891891903E-2</c:v>
                </c:pt>
                <c:pt idx="5098">
                  <c:v>5.2432433432432445E-2</c:v>
                </c:pt>
                <c:pt idx="5099">
                  <c:v>5.297297397297298E-2</c:v>
                </c:pt>
                <c:pt idx="5100">
                  <c:v>5.3513514513513528E-2</c:v>
                </c:pt>
                <c:pt idx="5101">
                  <c:v>5.4054055054054063E-2</c:v>
                </c:pt>
                <c:pt idx="5102">
                  <c:v>5.4594595594594598E-2</c:v>
                </c:pt>
                <c:pt idx="5103">
                  <c:v>5.5135136135135134E-2</c:v>
                </c:pt>
                <c:pt idx="5104">
                  <c:v>5.5675676675675675E-2</c:v>
                </c:pt>
                <c:pt idx="5105">
                  <c:v>5.6216217216216238E-2</c:v>
                </c:pt>
                <c:pt idx="5106">
                  <c:v>5.675675775675678E-2</c:v>
                </c:pt>
                <c:pt idx="5107">
                  <c:v>5.7297298297297308E-2</c:v>
                </c:pt>
                <c:pt idx="5108">
                  <c:v>5.783783883783785E-2</c:v>
                </c:pt>
                <c:pt idx="5109">
                  <c:v>5.8378379378378378E-2</c:v>
                </c:pt>
                <c:pt idx="5110">
                  <c:v>5.8918919918918941E-2</c:v>
                </c:pt>
                <c:pt idx="5111">
                  <c:v>5.9459460459459476E-2</c:v>
                </c:pt>
                <c:pt idx="5112">
                  <c:v>6.0000001000000011E-2</c:v>
                </c:pt>
                <c:pt idx="5113">
                  <c:v>5.9714286714285733E-2</c:v>
                </c:pt>
                <c:pt idx="5114">
                  <c:v>5.9428572428571434E-2</c:v>
                </c:pt>
                <c:pt idx="5115">
                  <c:v>5.9142858142857149E-2</c:v>
                </c:pt>
                <c:pt idx="5116">
                  <c:v>5.8857143857142871E-2</c:v>
                </c:pt>
                <c:pt idx="5117">
                  <c:v>5.8571429571428565E-2</c:v>
                </c:pt>
                <c:pt idx="5118">
                  <c:v>5.828571528571428E-2</c:v>
                </c:pt>
                <c:pt idx="5119">
                  <c:v>5.8000001000000009E-2</c:v>
                </c:pt>
                <c:pt idx="5120">
                  <c:v>5.7714286714285731E-2</c:v>
                </c:pt>
                <c:pt idx="5121">
                  <c:v>5.7428572428571432E-2</c:v>
                </c:pt>
                <c:pt idx="5122">
                  <c:v>5.7142858142857147E-2</c:v>
                </c:pt>
                <c:pt idx="5123">
                  <c:v>5.6857143857142869E-2</c:v>
                </c:pt>
                <c:pt idx="5124">
                  <c:v>5.6571429571428578E-2</c:v>
                </c:pt>
                <c:pt idx="5125">
                  <c:v>5.6285715285714279E-2</c:v>
                </c:pt>
                <c:pt idx="5126">
                  <c:v>5.6000001000000015E-2</c:v>
                </c:pt>
                <c:pt idx="5127">
                  <c:v>5.571428671428573E-2</c:v>
                </c:pt>
                <c:pt idx="5128">
                  <c:v>5.5428572428571424E-2</c:v>
                </c:pt>
                <c:pt idx="5129">
                  <c:v>5.5142858142857146E-2</c:v>
                </c:pt>
                <c:pt idx="5130">
                  <c:v>5.4857143857142875E-2</c:v>
                </c:pt>
                <c:pt idx="5131">
                  <c:v>5.4571429571428583E-2</c:v>
                </c:pt>
                <c:pt idx="5132">
                  <c:v>5.4285715285714291E-2</c:v>
                </c:pt>
                <c:pt idx="5133">
                  <c:v>5.400000100000002E-2</c:v>
                </c:pt>
                <c:pt idx="5134">
                  <c:v>5.3714286714285728E-2</c:v>
                </c:pt>
                <c:pt idx="5135">
                  <c:v>5.3428572428571422E-2</c:v>
                </c:pt>
                <c:pt idx="5136">
                  <c:v>5.314285814285713E-2</c:v>
                </c:pt>
                <c:pt idx="5137">
                  <c:v>5.2857143857142873E-2</c:v>
                </c:pt>
                <c:pt idx="5138">
                  <c:v>5.2571429571428574E-2</c:v>
                </c:pt>
                <c:pt idx="5139">
                  <c:v>5.2285715285714289E-2</c:v>
                </c:pt>
                <c:pt idx="5140">
                  <c:v>5.2000001000000011E-2</c:v>
                </c:pt>
                <c:pt idx="5141">
                  <c:v>5.1714286714285726E-2</c:v>
                </c:pt>
                <c:pt idx="5142">
                  <c:v>5.142857242857142E-2</c:v>
                </c:pt>
                <c:pt idx="5143">
                  <c:v>5.1142858142857135E-2</c:v>
                </c:pt>
                <c:pt idx="5144">
                  <c:v>5.0857143857142871E-2</c:v>
                </c:pt>
                <c:pt idx="5145">
                  <c:v>5.0571429571428572E-2</c:v>
                </c:pt>
                <c:pt idx="5146">
                  <c:v>5.0285715285714287E-2</c:v>
                </c:pt>
                <c:pt idx="5147">
                  <c:v>5.0000001000000009E-2</c:v>
                </c:pt>
                <c:pt idx="5148">
                  <c:v>4.9714286714285731E-2</c:v>
                </c:pt>
                <c:pt idx="5149">
                  <c:v>4.9428572428571432E-2</c:v>
                </c:pt>
                <c:pt idx="5150">
                  <c:v>4.9142858142857147E-2</c:v>
                </c:pt>
                <c:pt idx="5151">
                  <c:v>4.8857143857142869E-2</c:v>
                </c:pt>
                <c:pt idx="5152">
                  <c:v>4.8571429571428563E-2</c:v>
                </c:pt>
                <c:pt idx="5153">
                  <c:v>4.8285715285714285E-2</c:v>
                </c:pt>
                <c:pt idx="5154">
                  <c:v>4.8000001000000007E-2</c:v>
                </c:pt>
                <c:pt idx="5155">
                  <c:v>4.7714286714285729E-2</c:v>
                </c:pt>
                <c:pt idx="5156">
                  <c:v>4.7428572428571431E-2</c:v>
                </c:pt>
                <c:pt idx="5157">
                  <c:v>4.7142858142857146E-2</c:v>
                </c:pt>
                <c:pt idx="5158">
                  <c:v>4.6857143857142868E-2</c:v>
                </c:pt>
                <c:pt idx="5159">
                  <c:v>4.6571429571428576E-2</c:v>
                </c:pt>
                <c:pt idx="5160">
                  <c:v>4.6285715285714284E-2</c:v>
                </c:pt>
                <c:pt idx="5161">
                  <c:v>4.6000001000000013E-2</c:v>
                </c:pt>
                <c:pt idx="5162">
                  <c:v>4.5714286714285728E-2</c:v>
                </c:pt>
                <c:pt idx="5163">
                  <c:v>4.5428572428571436E-2</c:v>
                </c:pt>
                <c:pt idx="5164">
                  <c:v>4.514285814285713E-2</c:v>
                </c:pt>
                <c:pt idx="5165">
                  <c:v>4.4857143857142873E-2</c:v>
                </c:pt>
                <c:pt idx="5166">
                  <c:v>4.4571429571428574E-2</c:v>
                </c:pt>
                <c:pt idx="5167">
                  <c:v>4.4285715285714289E-2</c:v>
                </c:pt>
                <c:pt idx="5168">
                  <c:v>4.4000001000000011E-2</c:v>
                </c:pt>
                <c:pt idx="5169">
                  <c:v>4.3714286714285726E-2</c:v>
                </c:pt>
                <c:pt idx="5170">
                  <c:v>4.3428572428571427E-2</c:v>
                </c:pt>
                <c:pt idx="5171">
                  <c:v>4.3142858142857128E-2</c:v>
                </c:pt>
                <c:pt idx="5172">
                  <c:v>4.2857143857142871E-2</c:v>
                </c:pt>
                <c:pt idx="5173">
                  <c:v>4.2571429571428572E-2</c:v>
                </c:pt>
                <c:pt idx="5174">
                  <c:v>4.2285715285714287E-2</c:v>
                </c:pt>
                <c:pt idx="5175">
                  <c:v>4.2000001000000009E-2</c:v>
                </c:pt>
                <c:pt idx="5176">
                  <c:v>4.2920000999999999E-2</c:v>
                </c:pt>
                <c:pt idx="5177">
                  <c:v>4.3840001000000003E-2</c:v>
                </c:pt>
                <c:pt idx="5178">
                  <c:v>4.4760001000000015E-2</c:v>
                </c:pt>
                <c:pt idx="5179">
                  <c:v>4.5680001000000012E-2</c:v>
                </c:pt>
                <c:pt idx="5180">
                  <c:v>4.6600001000000002E-2</c:v>
                </c:pt>
                <c:pt idx="5181">
                  <c:v>4.7520000999999999E-2</c:v>
                </c:pt>
                <c:pt idx="5182">
                  <c:v>4.8440001000000003E-2</c:v>
                </c:pt>
                <c:pt idx="5183">
                  <c:v>4.9360001000000014E-2</c:v>
                </c:pt>
                <c:pt idx="5184">
                  <c:v>5.0280001000000012E-2</c:v>
                </c:pt>
                <c:pt idx="5185">
                  <c:v>5.1200001000000002E-2</c:v>
                </c:pt>
                <c:pt idx="5186">
                  <c:v>5.2120001000000013E-2</c:v>
                </c:pt>
                <c:pt idx="5187">
                  <c:v>5.3040001000000003E-2</c:v>
                </c:pt>
                <c:pt idx="5188">
                  <c:v>5.3960001000000007E-2</c:v>
                </c:pt>
                <c:pt idx="5189">
                  <c:v>5.4880001000000025E-2</c:v>
                </c:pt>
                <c:pt idx="5190">
                  <c:v>5.5800001000000009E-2</c:v>
                </c:pt>
                <c:pt idx="5191">
                  <c:v>5.6720000999999999E-2</c:v>
                </c:pt>
                <c:pt idx="5192">
                  <c:v>5.7640001000000003E-2</c:v>
                </c:pt>
                <c:pt idx="5193">
                  <c:v>5.8560001000000007E-2</c:v>
                </c:pt>
                <c:pt idx="5194">
                  <c:v>5.9480001000000025E-2</c:v>
                </c:pt>
                <c:pt idx="5195">
                  <c:v>6.0400001000000009E-2</c:v>
                </c:pt>
                <c:pt idx="5196">
                  <c:v>6.1320001000000013E-2</c:v>
                </c:pt>
                <c:pt idx="5197">
                  <c:v>6.2240001000000003E-2</c:v>
                </c:pt>
                <c:pt idx="5198">
                  <c:v>6.3160001000000021E-2</c:v>
                </c:pt>
                <c:pt idx="5199">
                  <c:v>6.4080001000000025E-2</c:v>
                </c:pt>
                <c:pt idx="5200">
                  <c:v>6.5000001000000016E-2</c:v>
                </c:pt>
                <c:pt idx="5201">
                  <c:v>6.5483871967741955E-2</c:v>
                </c:pt>
                <c:pt idx="5202">
                  <c:v>6.5967742935483881E-2</c:v>
                </c:pt>
                <c:pt idx="5203">
                  <c:v>6.645161390322582E-2</c:v>
                </c:pt>
                <c:pt idx="5204">
                  <c:v>6.693548487096776E-2</c:v>
                </c:pt>
                <c:pt idx="5205">
                  <c:v>6.7419355838709699E-2</c:v>
                </c:pt>
                <c:pt idx="5206">
                  <c:v>6.7903226806451625E-2</c:v>
                </c:pt>
                <c:pt idx="5207">
                  <c:v>6.8387097774193564E-2</c:v>
                </c:pt>
                <c:pt idx="5208">
                  <c:v>6.887096874193549E-2</c:v>
                </c:pt>
                <c:pt idx="5209">
                  <c:v>6.9354839709677429E-2</c:v>
                </c:pt>
                <c:pt idx="5210">
                  <c:v>6.9838710677419369E-2</c:v>
                </c:pt>
                <c:pt idx="5211">
                  <c:v>7.0322581645161322E-2</c:v>
                </c:pt>
                <c:pt idx="5212">
                  <c:v>7.0806452612903234E-2</c:v>
                </c:pt>
                <c:pt idx="5213">
                  <c:v>7.129032358064516E-2</c:v>
                </c:pt>
                <c:pt idx="5214">
                  <c:v>7.1774194548387099E-2</c:v>
                </c:pt>
                <c:pt idx="5215">
                  <c:v>7.2258065516129039E-2</c:v>
                </c:pt>
                <c:pt idx="5216">
                  <c:v>7.2741936483870978E-2</c:v>
                </c:pt>
                <c:pt idx="5217">
                  <c:v>7.322580745161289E-2</c:v>
                </c:pt>
                <c:pt idx="5218">
                  <c:v>7.3709678419354829E-2</c:v>
                </c:pt>
                <c:pt idx="5219">
                  <c:v>7.4193549387096783E-2</c:v>
                </c:pt>
                <c:pt idx="5220">
                  <c:v>7.4677420354838736E-2</c:v>
                </c:pt>
                <c:pt idx="5221">
                  <c:v>7.5161291322580676E-2</c:v>
                </c:pt>
                <c:pt idx="5222">
                  <c:v>7.5645162290322573E-2</c:v>
                </c:pt>
                <c:pt idx="5223">
                  <c:v>7.6129033258064499E-2</c:v>
                </c:pt>
                <c:pt idx="5224">
                  <c:v>7.6612904225806466E-2</c:v>
                </c:pt>
                <c:pt idx="5225">
                  <c:v>7.7096775193548406E-2</c:v>
                </c:pt>
                <c:pt idx="5226">
                  <c:v>7.7580646161290318E-2</c:v>
                </c:pt>
                <c:pt idx="5227">
                  <c:v>7.8064517129032285E-2</c:v>
                </c:pt>
                <c:pt idx="5228">
                  <c:v>7.8548388096774183E-2</c:v>
                </c:pt>
                <c:pt idx="5229">
                  <c:v>7.903225906451615E-2</c:v>
                </c:pt>
                <c:pt idx="5230">
                  <c:v>7.9516130032258076E-2</c:v>
                </c:pt>
                <c:pt idx="5231">
                  <c:v>8.0000001000000015E-2</c:v>
                </c:pt>
                <c:pt idx="5232">
                  <c:v>8.0483871967741913E-2</c:v>
                </c:pt>
                <c:pt idx="5233">
                  <c:v>8.096774293548388E-2</c:v>
                </c:pt>
                <c:pt idx="5234">
                  <c:v>8.1451613903225792E-2</c:v>
                </c:pt>
                <c:pt idx="5235">
                  <c:v>8.1935484870967731E-2</c:v>
                </c:pt>
                <c:pt idx="5236">
                  <c:v>8.2419355838709671E-2</c:v>
                </c:pt>
                <c:pt idx="5237">
                  <c:v>8.290322680645161E-2</c:v>
                </c:pt>
                <c:pt idx="5238">
                  <c:v>8.3387097774193564E-2</c:v>
                </c:pt>
                <c:pt idx="5239">
                  <c:v>8.3870968741935503E-2</c:v>
                </c:pt>
                <c:pt idx="5240">
                  <c:v>8.4354839709677457E-2</c:v>
                </c:pt>
                <c:pt idx="5241">
                  <c:v>8.4838710677419368E-2</c:v>
                </c:pt>
                <c:pt idx="5242">
                  <c:v>8.5322581645161266E-2</c:v>
                </c:pt>
                <c:pt idx="5243">
                  <c:v>8.580645261290322E-2</c:v>
                </c:pt>
                <c:pt idx="5244">
                  <c:v>8.6290323580645201E-2</c:v>
                </c:pt>
                <c:pt idx="5245">
                  <c:v>8.6774194548387126E-2</c:v>
                </c:pt>
                <c:pt idx="5246">
                  <c:v>8.7258065516129066E-2</c:v>
                </c:pt>
                <c:pt idx="5247">
                  <c:v>8.7741936483870978E-2</c:v>
                </c:pt>
                <c:pt idx="5248">
                  <c:v>8.8225807451612945E-2</c:v>
                </c:pt>
                <c:pt idx="5249">
                  <c:v>8.8709678419354843E-2</c:v>
                </c:pt>
                <c:pt idx="5250">
                  <c:v>8.9193549387096782E-2</c:v>
                </c:pt>
                <c:pt idx="5251">
                  <c:v>8.9677420354838722E-2</c:v>
                </c:pt>
                <c:pt idx="5252">
                  <c:v>9.0161291322580647E-2</c:v>
                </c:pt>
                <c:pt idx="5253">
                  <c:v>9.0645162290322601E-2</c:v>
                </c:pt>
                <c:pt idx="5254">
                  <c:v>9.1129033258064526E-2</c:v>
                </c:pt>
                <c:pt idx="5255">
                  <c:v>9.1612904225806466E-2</c:v>
                </c:pt>
                <c:pt idx="5256">
                  <c:v>9.2096775193548391E-2</c:v>
                </c:pt>
                <c:pt idx="5257">
                  <c:v>9.2580646161290345E-2</c:v>
                </c:pt>
                <c:pt idx="5258">
                  <c:v>9.3064517129032284E-2</c:v>
                </c:pt>
                <c:pt idx="5259">
                  <c:v>9.3548388096774224E-2</c:v>
                </c:pt>
                <c:pt idx="5260">
                  <c:v>9.4032259064516149E-2</c:v>
                </c:pt>
                <c:pt idx="5261">
                  <c:v>9.4516130032258061E-2</c:v>
                </c:pt>
                <c:pt idx="5262">
                  <c:v>9.5000001000000001E-2</c:v>
                </c:pt>
                <c:pt idx="5263">
                  <c:v>9.4000001000000014E-2</c:v>
                </c:pt>
                <c:pt idx="5264">
                  <c:v>9.300000100000004E-2</c:v>
                </c:pt>
                <c:pt idx="5265">
                  <c:v>9.2000001000000012E-2</c:v>
                </c:pt>
                <c:pt idx="5266">
                  <c:v>9.1000001000000025E-2</c:v>
                </c:pt>
                <c:pt idx="5267">
                  <c:v>9.0000001000000024E-2</c:v>
                </c:pt>
                <c:pt idx="5268">
                  <c:v>8.9000001000000023E-2</c:v>
                </c:pt>
                <c:pt idx="5269">
                  <c:v>8.8000001000000022E-2</c:v>
                </c:pt>
                <c:pt idx="5270">
                  <c:v>8.7000000999999993E-2</c:v>
                </c:pt>
                <c:pt idx="5271">
                  <c:v>8.6000001000000006E-2</c:v>
                </c:pt>
                <c:pt idx="5272">
                  <c:v>8.5000001000000019E-2</c:v>
                </c:pt>
                <c:pt idx="5273">
                  <c:v>8.4000001000000019E-2</c:v>
                </c:pt>
                <c:pt idx="5274">
                  <c:v>8.3000001000000004E-2</c:v>
                </c:pt>
                <c:pt idx="5275">
                  <c:v>8.2000000999999989E-2</c:v>
                </c:pt>
                <c:pt idx="5276">
                  <c:v>8.1000001000000002E-2</c:v>
                </c:pt>
                <c:pt idx="5277">
                  <c:v>8.0000001000000015E-2</c:v>
                </c:pt>
                <c:pt idx="5278">
                  <c:v>7.9000001000000014E-2</c:v>
                </c:pt>
                <c:pt idx="5279">
                  <c:v>7.8000001000000013E-2</c:v>
                </c:pt>
                <c:pt idx="5280">
                  <c:v>7.7000000999999998E-2</c:v>
                </c:pt>
                <c:pt idx="5281">
                  <c:v>7.6000001000000011E-2</c:v>
                </c:pt>
                <c:pt idx="5282">
                  <c:v>7.5000001000000024E-2</c:v>
                </c:pt>
                <c:pt idx="5283">
                  <c:v>7.4000001000000024E-2</c:v>
                </c:pt>
                <c:pt idx="5284">
                  <c:v>7.3000001000000023E-2</c:v>
                </c:pt>
                <c:pt idx="5285">
                  <c:v>7.2000001000000022E-2</c:v>
                </c:pt>
                <c:pt idx="5286">
                  <c:v>7.1000001000000021E-2</c:v>
                </c:pt>
                <c:pt idx="5287">
                  <c:v>7.000000100000002E-2</c:v>
                </c:pt>
                <c:pt idx="5288">
                  <c:v>7.0526316789473686E-2</c:v>
                </c:pt>
                <c:pt idx="5289">
                  <c:v>7.1052632578947394E-2</c:v>
                </c:pt>
                <c:pt idx="5290">
                  <c:v>7.1578948368421061E-2</c:v>
                </c:pt>
                <c:pt idx="5291">
                  <c:v>7.2105264157894755E-2</c:v>
                </c:pt>
                <c:pt idx="5292">
                  <c:v>7.2631579947368421E-2</c:v>
                </c:pt>
                <c:pt idx="5293">
                  <c:v>7.3157895736842116E-2</c:v>
                </c:pt>
                <c:pt idx="5294">
                  <c:v>7.368421152631581E-2</c:v>
                </c:pt>
                <c:pt idx="5295">
                  <c:v>7.421052731578949E-2</c:v>
                </c:pt>
                <c:pt idx="5296">
                  <c:v>7.473684310526317E-2</c:v>
                </c:pt>
                <c:pt idx="5297">
                  <c:v>7.5263158894736865E-2</c:v>
                </c:pt>
                <c:pt idx="5298">
                  <c:v>7.5789474684210531E-2</c:v>
                </c:pt>
                <c:pt idx="5299">
                  <c:v>7.6315790473684211E-2</c:v>
                </c:pt>
                <c:pt idx="5300">
                  <c:v>7.6842106263157892E-2</c:v>
                </c:pt>
                <c:pt idx="5301">
                  <c:v>7.7368422052631614E-2</c:v>
                </c:pt>
                <c:pt idx="5302">
                  <c:v>7.7894737842105308E-2</c:v>
                </c:pt>
                <c:pt idx="5303">
                  <c:v>7.8421053631578946E-2</c:v>
                </c:pt>
                <c:pt idx="5304">
                  <c:v>7.8947369421052627E-2</c:v>
                </c:pt>
                <c:pt idx="5305">
                  <c:v>7.9473685210526335E-2</c:v>
                </c:pt>
                <c:pt idx="5306">
                  <c:v>8.0000001000000015E-2</c:v>
                </c:pt>
                <c:pt idx="5307">
                  <c:v>8.0526316789473737E-2</c:v>
                </c:pt>
                <c:pt idx="5308">
                  <c:v>8.1052632578947389E-2</c:v>
                </c:pt>
                <c:pt idx="5309">
                  <c:v>8.1578948368421084E-2</c:v>
                </c:pt>
                <c:pt idx="5310">
                  <c:v>8.210526415789475E-2</c:v>
                </c:pt>
                <c:pt idx="5311">
                  <c:v>8.263157994736843E-2</c:v>
                </c:pt>
                <c:pt idx="5312">
                  <c:v>8.3157895736842138E-2</c:v>
                </c:pt>
                <c:pt idx="5313">
                  <c:v>8.3684211526315791E-2</c:v>
                </c:pt>
                <c:pt idx="5314">
                  <c:v>8.4210527315789513E-2</c:v>
                </c:pt>
                <c:pt idx="5315">
                  <c:v>8.4736843105263207E-2</c:v>
                </c:pt>
                <c:pt idx="5316">
                  <c:v>8.5263158894736832E-2</c:v>
                </c:pt>
                <c:pt idx="5317">
                  <c:v>8.5789474684210512E-2</c:v>
                </c:pt>
                <c:pt idx="5318">
                  <c:v>8.6315790473684192E-2</c:v>
                </c:pt>
                <c:pt idx="5319">
                  <c:v>8.6842106263157873E-2</c:v>
                </c:pt>
                <c:pt idx="5320">
                  <c:v>8.7368422052631567E-2</c:v>
                </c:pt>
                <c:pt idx="5321">
                  <c:v>8.7894737842105206E-2</c:v>
                </c:pt>
                <c:pt idx="5322">
                  <c:v>8.8421053631578955E-2</c:v>
                </c:pt>
                <c:pt idx="5323">
                  <c:v>8.8947369421052677E-2</c:v>
                </c:pt>
                <c:pt idx="5324">
                  <c:v>8.9473685210526302E-2</c:v>
                </c:pt>
                <c:pt idx="5325">
                  <c:v>9.0000001000000024E-2</c:v>
                </c:pt>
                <c:pt idx="5326">
                  <c:v>8.9200001000000015E-2</c:v>
                </c:pt>
                <c:pt idx="5327">
                  <c:v>8.840000100000002E-2</c:v>
                </c:pt>
                <c:pt idx="5328">
                  <c:v>8.7600001000000025E-2</c:v>
                </c:pt>
                <c:pt idx="5329">
                  <c:v>8.6800001000000016E-2</c:v>
                </c:pt>
                <c:pt idx="5330">
                  <c:v>8.600000100000002E-2</c:v>
                </c:pt>
                <c:pt idx="5331">
                  <c:v>8.5200001000000011E-2</c:v>
                </c:pt>
                <c:pt idx="5332">
                  <c:v>8.4400001000000002E-2</c:v>
                </c:pt>
                <c:pt idx="5333">
                  <c:v>8.3600001000000021E-2</c:v>
                </c:pt>
                <c:pt idx="5334">
                  <c:v>8.2800001000000012E-2</c:v>
                </c:pt>
                <c:pt idx="5335">
                  <c:v>8.2000000999999989E-2</c:v>
                </c:pt>
                <c:pt idx="5336">
                  <c:v>8.1200000999999994E-2</c:v>
                </c:pt>
                <c:pt idx="5337">
                  <c:v>8.0400001000000026E-2</c:v>
                </c:pt>
                <c:pt idx="5338">
                  <c:v>7.9600001000000017E-2</c:v>
                </c:pt>
                <c:pt idx="5339">
                  <c:v>7.8800001000000022E-2</c:v>
                </c:pt>
                <c:pt idx="5340">
                  <c:v>7.8000000999999999E-2</c:v>
                </c:pt>
                <c:pt idx="5341">
                  <c:v>7.7200001000000004E-2</c:v>
                </c:pt>
                <c:pt idx="5342">
                  <c:v>7.6400001000000023E-2</c:v>
                </c:pt>
                <c:pt idx="5343">
                  <c:v>7.5600001000000014E-2</c:v>
                </c:pt>
                <c:pt idx="5344">
                  <c:v>7.4800001000000019E-2</c:v>
                </c:pt>
                <c:pt idx="5345">
                  <c:v>7.4000001000000024E-2</c:v>
                </c:pt>
                <c:pt idx="5346">
                  <c:v>7.3200001000000001E-2</c:v>
                </c:pt>
                <c:pt idx="5347">
                  <c:v>7.2400001000000033E-2</c:v>
                </c:pt>
                <c:pt idx="5348">
                  <c:v>7.160000100000001E-2</c:v>
                </c:pt>
                <c:pt idx="5349">
                  <c:v>7.0800001000000029E-2</c:v>
                </c:pt>
                <c:pt idx="5350">
                  <c:v>7.000000100000002E-2</c:v>
                </c:pt>
                <c:pt idx="5351">
                  <c:v>7.0440001000000002E-2</c:v>
                </c:pt>
                <c:pt idx="5352">
                  <c:v>7.0880001000000026E-2</c:v>
                </c:pt>
                <c:pt idx="5353">
                  <c:v>7.1320001000000022E-2</c:v>
                </c:pt>
                <c:pt idx="5354">
                  <c:v>7.1760001000000018E-2</c:v>
                </c:pt>
                <c:pt idx="5355">
                  <c:v>7.2200001000000014E-2</c:v>
                </c:pt>
                <c:pt idx="5356">
                  <c:v>7.264000100000001E-2</c:v>
                </c:pt>
                <c:pt idx="5357">
                  <c:v>7.3080001000000019E-2</c:v>
                </c:pt>
                <c:pt idx="5358">
                  <c:v>7.3520001000000001E-2</c:v>
                </c:pt>
                <c:pt idx="5359">
                  <c:v>7.3960000999999997E-2</c:v>
                </c:pt>
                <c:pt idx="5360">
                  <c:v>7.4400001000000021E-2</c:v>
                </c:pt>
                <c:pt idx="5361">
                  <c:v>7.4840001000000017E-2</c:v>
                </c:pt>
                <c:pt idx="5362">
                  <c:v>7.5280000999999999E-2</c:v>
                </c:pt>
                <c:pt idx="5363">
                  <c:v>7.5720001000000023E-2</c:v>
                </c:pt>
                <c:pt idx="5364">
                  <c:v>7.6160001000000019E-2</c:v>
                </c:pt>
                <c:pt idx="5365">
                  <c:v>7.6600001000000001E-2</c:v>
                </c:pt>
                <c:pt idx="5366">
                  <c:v>7.7040000999999997E-2</c:v>
                </c:pt>
                <c:pt idx="5367">
                  <c:v>7.7480000999999993E-2</c:v>
                </c:pt>
                <c:pt idx="5368">
                  <c:v>7.7920000999999989E-2</c:v>
                </c:pt>
                <c:pt idx="5369">
                  <c:v>7.8360001000000012E-2</c:v>
                </c:pt>
                <c:pt idx="5370">
                  <c:v>7.8800001000000008E-2</c:v>
                </c:pt>
                <c:pt idx="5371">
                  <c:v>7.924000099999999E-2</c:v>
                </c:pt>
                <c:pt idx="5372">
                  <c:v>7.9680001000000014E-2</c:v>
                </c:pt>
                <c:pt idx="5373">
                  <c:v>8.0120001000000024E-2</c:v>
                </c:pt>
                <c:pt idx="5374">
                  <c:v>8.0560001000000034E-2</c:v>
                </c:pt>
                <c:pt idx="5375">
                  <c:v>8.1000001000000016E-2</c:v>
                </c:pt>
                <c:pt idx="5376">
                  <c:v>8.0370968741935486E-2</c:v>
                </c:pt>
                <c:pt idx="5377">
                  <c:v>7.974193648387097E-2</c:v>
                </c:pt>
                <c:pt idx="5378">
                  <c:v>7.9112904225806469E-2</c:v>
                </c:pt>
                <c:pt idx="5379">
                  <c:v>7.8483871967741939E-2</c:v>
                </c:pt>
                <c:pt idx="5380">
                  <c:v>7.7854839709677409E-2</c:v>
                </c:pt>
                <c:pt idx="5381">
                  <c:v>7.7225807451612893E-2</c:v>
                </c:pt>
                <c:pt idx="5382">
                  <c:v>7.6596775193548391E-2</c:v>
                </c:pt>
                <c:pt idx="5383">
                  <c:v>7.5967742935483876E-2</c:v>
                </c:pt>
                <c:pt idx="5384">
                  <c:v>7.533871067741936E-2</c:v>
                </c:pt>
                <c:pt idx="5385">
                  <c:v>7.470967841935483E-2</c:v>
                </c:pt>
                <c:pt idx="5386">
                  <c:v>7.4080646161290314E-2</c:v>
                </c:pt>
                <c:pt idx="5387">
                  <c:v>7.3451613903225813E-2</c:v>
                </c:pt>
                <c:pt idx="5388">
                  <c:v>7.2822581645161297E-2</c:v>
                </c:pt>
                <c:pt idx="5389">
                  <c:v>7.2193549387096781E-2</c:v>
                </c:pt>
                <c:pt idx="5390">
                  <c:v>7.1564517129032265E-2</c:v>
                </c:pt>
                <c:pt idx="5391">
                  <c:v>7.0935484870967749E-2</c:v>
                </c:pt>
                <c:pt idx="5392">
                  <c:v>7.0306452612903234E-2</c:v>
                </c:pt>
                <c:pt idx="5393">
                  <c:v>6.9677420354838718E-2</c:v>
                </c:pt>
                <c:pt idx="5394">
                  <c:v>6.9048388096774188E-2</c:v>
                </c:pt>
                <c:pt idx="5395">
                  <c:v>6.8419355838709672E-2</c:v>
                </c:pt>
                <c:pt idx="5396">
                  <c:v>6.779032358064517E-2</c:v>
                </c:pt>
                <c:pt idx="5397">
                  <c:v>6.7161291322580655E-2</c:v>
                </c:pt>
                <c:pt idx="5398">
                  <c:v>6.6532259064516125E-2</c:v>
                </c:pt>
                <c:pt idx="5399">
                  <c:v>6.5903226806451623E-2</c:v>
                </c:pt>
                <c:pt idx="5400">
                  <c:v>6.5274194548387093E-2</c:v>
                </c:pt>
                <c:pt idx="5401">
                  <c:v>6.4645162290322564E-2</c:v>
                </c:pt>
                <c:pt idx="5402">
                  <c:v>6.4016130032258076E-2</c:v>
                </c:pt>
                <c:pt idx="5403">
                  <c:v>6.338709777419356E-2</c:v>
                </c:pt>
                <c:pt idx="5404">
                  <c:v>6.275806551612903E-2</c:v>
                </c:pt>
                <c:pt idx="5405">
                  <c:v>6.2129033258064507E-2</c:v>
                </c:pt>
                <c:pt idx="5406">
                  <c:v>6.1500000999999999E-2</c:v>
                </c:pt>
                <c:pt idx="5407">
                  <c:v>6.0870968741935483E-2</c:v>
                </c:pt>
                <c:pt idx="5408">
                  <c:v>6.024193648387096E-2</c:v>
                </c:pt>
                <c:pt idx="5409">
                  <c:v>5.9612904225806465E-2</c:v>
                </c:pt>
                <c:pt idx="5410">
                  <c:v>5.8983871967741935E-2</c:v>
                </c:pt>
                <c:pt idx="5411">
                  <c:v>5.8354839709677413E-2</c:v>
                </c:pt>
                <c:pt idx="5412">
                  <c:v>5.7725807451612904E-2</c:v>
                </c:pt>
                <c:pt idx="5413">
                  <c:v>5.7096775193548402E-2</c:v>
                </c:pt>
                <c:pt idx="5414">
                  <c:v>5.6467742935483879E-2</c:v>
                </c:pt>
                <c:pt idx="5415">
                  <c:v>5.5838710677419356E-2</c:v>
                </c:pt>
                <c:pt idx="5416">
                  <c:v>5.5209678419354834E-2</c:v>
                </c:pt>
                <c:pt idx="5417">
                  <c:v>5.4580646161290332E-2</c:v>
                </c:pt>
                <c:pt idx="5418">
                  <c:v>5.3951613903225809E-2</c:v>
                </c:pt>
                <c:pt idx="5419">
                  <c:v>5.3322581645161307E-2</c:v>
                </c:pt>
                <c:pt idx="5420">
                  <c:v>5.2693549387096777E-2</c:v>
                </c:pt>
                <c:pt idx="5421">
                  <c:v>5.2064517129032283E-2</c:v>
                </c:pt>
                <c:pt idx="5422">
                  <c:v>5.143548487096776E-2</c:v>
                </c:pt>
                <c:pt idx="5423">
                  <c:v>5.080645261290323E-2</c:v>
                </c:pt>
                <c:pt idx="5424">
                  <c:v>5.0177420354838728E-2</c:v>
                </c:pt>
                <c:pt idx="5425">
                  <c:v>4.9548388096774178E-2</c:v>
                </c:pt>
                <c:pt idx="5426">
                  <c:v>4.8919355838709683E-2</c:v>
                </c:pt>
                <c:pt idx="5427">
                  <c:v>4.8290323580645167E-2</c:v>
                </c:pt>
                <c:pt idx="5428">
                  <c:v>4.7661291322580665E-2</c:v>
                </c:pt>
                <c:pt idx="5429">
                  <c:v>4.7032259064516135E-2</c:v>
                </c:pt>
                <c:pt idx="5430">
                  <c:v>4.6403226806451627E-2</c:v>
                </c:pt>
                <c:pt idx="5431">
                  <c:v>4.5774194548387104E-2</c:v>
                </c:pt>
                <c:pt idx="5432">
                  <c:v>4.5145162290322574E-2</c:v>
                </c:pt>
                <c:pt idx="5433">
                  <c:v>4.4516130032258086E-2</c:v>
                </c:pt>
                <c:pt idx="5434">
                  <c:v>4.3887097774193556E-2</c:v>
                </c:pt>
                <c:pt idx="5435">
                  <c:v>4.325806551612902E-2</c:v>
                </c:pt>
                <c:pt idx="5436">
                  <c:v>4.2629033258064511E-2</c:v>
                </c:pt>
                <c:pt idx="5437">
                  <c:v>4.2000001000000009E-2</c:v>
                </c:pt>
                <c:pt idx="5438">
                  <c:v>4.2760001000000006E-2</c:v>
                </c:pt>
                <c:pt idx="5439">
                  <c:v>4.3520001000000003E-2</c:v>
                </c:pt>
                <c:pt idx="5440">
                  <c:v>4.4280000999999999E-2</c:v>
                </c:pt>
                <c:pt idx="5441">
                  <c:v>4.504000100000001E-2</c:v>
                </c:pt>
                <c:pt idx="5442">
                  <c:v>4.5800001000000021E-2</c:v>
                </c:pt>
                <c:pt idx="5443">
                  <c:v>4.6560000999999997E-2</c:v>
                </c:pt>
                <c:pt idx="5444">
                  <c:v>4.7320001000000021E-2</c:v>
                </c:pt>
                <c:pt idx="5445">
                  <c:v>4.8080001000000004E-2</c:v>
                </c:pt>
                <c:pt idx="5446">
                  <c:v>4.8840001000000015E-2</c:v>
                </c:pt>
                <c:pt idx="5447">
                  <c:v>4.9600001000000019E-2</c:v>
                </c:pt>
                <c:pt idx="5448">
                  <c:v>5.0360001000000022E-2</c:v>
                </c:pt>
                <c:pt idx="5449">
                  <c:v>5.1120001000000012E-2</c:v>
                </c:pt>
                <c:pt idx="5450">
                  <c:v>5.1880001000000009E-2</c:v>
                </c:pt>
                <c:pt idx="5451">
                  <c:v>5.2640001000000013E-2</c:v>
                </c:pt>
                <c:pt idx="5452">
                  <c:v>5.3400001000000009E-2</c:v>
                </c:pt>
                <c:pt idx="5453">
                  <c:v>5.4160001000000006E-2</c:v>
                </c:pt>
                <c:pt idx="5454">
                  <c:v>5.492000100000001E-2</c:v>
                </c:pt>
                <c:pt idx="5455">
                  <c:v>5.5680001000000007E-2</c:v>
                </c:pt>
                <c:pt idx="5456">
                  <c:v>5.6440001000000004E-2</c:v>
                </c:pt>
                <c:pt idx="5457">
                  <c:v>5.7200001000000007E-2</c:v>
                </c:pt>
                <c:pt idx="5458">
                  <c:v>5.7960001000000011E-2</c:v>
                </c:pt>
                <c:pt idx="5459">
                  <c:v>5.8720001000000008E-2</c:v>
                </c:pt>
                <c:pt idx="5460">
                  <c:v>5.9480001000000005E-2</c:v>
                </c:pt>
                <c:pt idx="5461">
                  <c:v>6.0240001000000001E-2</c:v>
                </c:pt>
                <c:pt idx="5462">
                  <c:v>6.1000000999999998E-2</c:v>
                </c:pt>
                <c:pt idx="5463">
                  <c:v>6.071428671428572E-2</c:v>
                </c:pt>
                <c:pt idx="5464">
                  <c:v>6.0428572428571428E-2</c:v>
                </c:pt>
                <c:pt idx="5465">
                  <c:v>6.0142858142857136E-2</c:v>
                </c:pt>
                <c:pt idx="5466">
                  <c:v>5.9857143857142879E-2</c:v>
                </c:pt>
                <c:pt idx="5467">
                  <c:v>5.9571429571428573E-2</c:v>
                </c:pt>
                <c:pt idx="5468">
                  <c:v>5.9285715285714281E-2</c:v>
                </c:pt>
                <c:pt idx="5469">
                  <c:v>5.9000001000000003E-2</c:v>
                </c:pt>
                <c:pt idx="5470">
                  <c:v>5.8714286714285718E-2</c:v>
                </c:pt>
                <c:pt idx="5471">
                  <c:v>5.8428572428571426E-2</c:v>
                </c:pt>
                <c:pt idx="5472">
                  <c:v>5.8142858142857134E-2</c:v>
                </c:pt>
                <c:pt idx="5473">
                  <c:v>5.7857143857142877E-2</c:v>
                </c:pt>
                <c:pt idx="5474">
                  <c:v>5.7571429571428571E-2</c:v>
                </c:pt>
                <c:pt idx="5475">
                  <c:v>5.7285715285714287E-2</c:v>
                </c:pt>
                <c:pt idx="5476">
                  <c:v>5.7000001000000008E-2</c:v>
                </c:pt>
                <c:pt idx="5477">
                  <c:v>5.6714286714285717E-2</c:v>
                </c:pt>
                <c:pt idx="5478">
                  <c:v>5.6428572428571425E-2</c:v>
                </c:pt>
                <c:pt idx="5479">
                  <c:v>5.6142858142857133E-2</c:v>
                </c:pt>
                <c:pt idx="5480">
                  <c:v>5.5857143857142869E-2</c:v>
                </c:pt>
                <c:pt idx="5481">
                  <c:v>5.557142957142857E-2</c:v>
                </c:pt>
                <c:pt idx="5482">
                  <c:v>5.5285715285714285E-2</c:v>
                </c:pt>
                <c:pt idx="5483">
                  <c:v>5.5000001000000007E-2</c:v>
                </c:pt>
                <c:pt idx="5484">
                  <c:v>5.4714286714285736E-2</c:v>
                </c:pt>
                <c:pt idx="5485">
                  <c:v>5.4428572428571423E-2</c:v>
                </c:pt>
                <c:pt idx="5486">
                  <c:v>5.4142858142857131E-2</c:v>
                </c:pt>
                <c:pt idx="5487">
                  <c:v>5.385714385714286E-2</c:v>
                </c:pt>
                <c:pt idx="5488">
                  <c:v>5.3571429571428568E-2</c:v>
                </c:pt>
                <c:pt idx="5489">
                  <c:v>5.3285715285714276E-2</c:v>
                </c:pt>
                <c:pt idx="5490">
                  <c:v>5.3000000999999998E-2</c:v>
                </c:pt>
                <c:pt idx="5491">
                  <c:v>5.271428671428572E-2</c:v>
                </c:pt>
                <c:pt idx="5492">
                  <c:v>5.2428572428571435E-2</c:v>
                </c:pt>
                <c:pt idx="5493">
                  <c:v>5.2142858142857143E-2</c:v>
                </c:pt>
                <c:pt idx="5494">
                  <c:v>5.1857143857142879E-2</c:v>
                </c:pt>
                <c:pt idx="5495">
                  <c:v>5.1571429571428566E-2</c:v>
                </c:pt>
                <c:pt idx="5496">
                  <c:v>5.1285715285714274E-2</c:v>
                </c:pt>
                <c:pt idx="5497">
                  <c:v>5.1000000999999996E-2</c:v>
                </c:pt>
                <c:pt idx="5498">
                  <c:v>5.0714286714285718E-2</c:v>
                </c:pt>
                <c:pt idx="5499">
                  <c:v>5.0428572428571426E-2</c:v>
                </c:pt>
                <c:pt idx="5500">
                  <c:v>5.0142858142857141E-2</c:v>
                </c:pt>
                <c:pt idx="5501">
                  <c:v>4.9857143857142877E-2</c:v>
                </c:pt>
                <c:pt idx="5502">
                  <c:v>4.9571429571428564E-2</c:v>
                </c:pt>
                <c:pt idx="5503">
                  <c:v>4.9285715285714279E-2</c:v>
                </c:pt>
                <c:pt idx="5504">
                  <c:v>4.9000000999999994E-2</c:v>
                </c:pt>
                <c:pt idx="5505">
                  <c:v>4.8714286714285716E-2</c:v>
                </c:pt>
                <c:pt idx="5506">
                  <c:v>4.8428572428571424E-2</c:v>
                </c:pt>
                <c:pt idx="5507">
                  <c:v>4.8142858142857139E-2</c:v>
                </c:pt>
                <c:pt idx="5508">
                  <c:v>4.7857143857142875E-2</c:v>
                </c:pt>
                <c:pt idx="5509">
                  <c:v>4.7571429571428576E-2</c:v>
                </c:pt>
                <c:pt idx="5510">
                  <c:v>4.7285715285714285E-2</c:v>
                </c:pt>
                <c:pt idx="5511">
                  <c:v>4.700000100000002E-2</c:v>
                </c:pt>
                <c:pt idx="5512">
                  <c:v>4.6714286714285728E-2</c:v>
                </c:pt>
                <c:pt idx="5513">
                  <c:v>4.642857242857143E-2</c:v>
                </c:pt>
                <c:pt idx="5514">
                  <c:v>4.6142858142857138E-2</c:v>
                </c:pt>
                <c:pt idx="5515">
                  <c:v>4.5857143857142874E-2</c:v>
                </c:pt>
                <c:pt idx="5516">
                  <c:v>4.5571429571428575E-2</c:v>
                </c:pt>
                <c:pt idx="5517">
                  <c:v>4.5285715285714283E-2</c:v>
                </c:pt>
                <c:pt idx="5518">
                  <c:v>4.5000001000000019E-2</c:v>
                </c:pt>
                <c:pt idx="5519">
                  <c:v>4.4714286714285734E-2</c:v>
                </c:pt>
                <c:pt idx="5520">
                  <c:v>4.4428572428571442E-2</c:v>
                </c:pt>
                <c:pt idx="5521">
                  <c:v>4.4142858142857136E-2</c:v>
                </c:pt>
                <c:pt idx="5522">
                  <c:v>4.3857143857142872E-2</c:v>
                </c:pt>
                <c:pt idx="5523">
                  <c:v>4.3571429571428566E-2</c:v>
                </c:pt>
                <c:pt idx="5524">
                  <c:v>4.3285715285714281E-2</c:v>
                </c:pt>
                <c:pt idx="5525">
                  <c:v>4.3000001000000003E-2</c:v>
                </c:pt>
                <c:pt idx="5526">
                  <c:v>4.3920001E-2</c:v>
                </c:pt>
                <c:pt idx="5527">
                  <c:v>4.4840001000000004E-2</c:v>
                </c:pt>
                <c:pt idx="5528">
                  <c:v>4.5760001000000015E-2</c:v>
                </c:pt>
                <c:pt idx="5529">
                  <c:v>4.6680001000000013E-2</c:v>
                </c:pt>
                <c:pt idx="5530">
                  <c:v>4.7600001000000003E-2</c:v>
                </c:pt>
                <c:pt idx="5531">
                  <c:v>4.8520001000000014E-2</c:v>
                </c:pt>
                <c:pt idx="5532">
                  <c:v>4.9440001000000011E-2</c:v>
                </c:pt>
                <c:pt idx="5533">
                  <c:v>5.0360001000000022E-2</c:v>
                </c:pt>
                <c:pt idx="5534">
                  <c:v>5.1280001000000013E-2</c:v>
                </c:pt>
                <c:pt idx="5535">
                  <c:v>5.2200001000000003E-2</c:v>
                </c:pt>
                <c:pt idx="5536">
                  <c:v>5.3120001000000014E-2</c:v>
                </c:pt>
                <c:pt idx="5537">
                  <c:v>5.4040001000000011E-2</c:v>
                </c:pt>
                <c:pt idx="5538">
                  <c:v>5.4960001000000022E-2</c:v>
                </c:pt>
                <c:pt idx="5539">
                  <c:v>5.5880001000000019E-2</c:v>
                </c:pt>
                <c:pt idx="5540">
                  <c:v>5.6800001000000017E-2</c:v>
                </c:pt>
                <c:pt idx="5541">
                  <c:v>5.7720001000000021E-2</c:v>
                </c:pt>
                <c:pt idx="5542">
                  <c:v>5.8640000999999997E-2</c:v>
                </c:pt>
                <c:pt idx="5543">
                  <c:v>5.9560001000000022E-2</c:v>
                </c:pt>
                <c:pt idx="5544">
                  <c:v>6.0480001000000019E-2</c:v>
                </c:pt>
                <c:pt idx="5545">
                  <c:v>6.1400001000000017E-2</c:v>
                </c:pt>
                <c:pt idx="5546">
                  <c:v>6.2320001000000021E-2</c:v>
                </c:pt>
                <c:pt idx="5547">
                  <c:v>6.3240001000000004E-2</c:v>
                </c:pt>
                <c:pt idx="5548">
                  <c:v>6.4160001000000022E-2</c:v>
                </c:pt>
                <c:pt idx="5549">
                  <c:v>6.5080000999999998E-2</c:v>
                </c:pt>
                <c:pt idx="5550">
                  <c:v>6.6000001000000003E-2</c:v>
                </c:pt>
                <c:pt idx="5551">
                  <c:v>6.5297298297297302E-2</c:v>
                </c:pt>
                <c:pt idx="5552">
                  <c:v>6.45945955945946E-2</c:v>
                </c:pt>
                <c:pt idx="5553">
                  <c:v>6.3891892891891913E-2</c:v>
                </c:pt>
                <c:pt idx="5554">
                  <c:v>6.3189190189189184E-2</c:v>
                </c:pt>
                <c:pt idx="5555">
                  <c:v>6.2486487486486504E-2</c:v>
                </c:pt>
                <c:pt idx="5556">
                  <c:v>6.1783784783783796E-2</c:v>
                </c:pt>
                <c:pt idx="5557">
                  <c:v>6.1081082081081088E-2</c:v>
                </c:pt>
                <c:pt idx="5558">
                  <c:v>6.037837937837838E-2</c:v>
                </c:pt>
                <c:pt idx="5559">
                  <c:v>5.9675676675675679E-2</c:v>
                </c:pt>
                <c:pt idx="5560">
                  <c:v>5.8972973972972992E-2</c:v>
                </c:pt>
                <c:pt idx="5561">
                  <c:v>5.827027127027027E-2</c:v>
                </c:pt>
                <c:pt idx="5562">
                  <c:v>5.7567568567567569E-2</c:v>
                </c:pt>
                <c:pt idx="5563">
                  <c:v>5.6864865864864868E-2</c:v>
                </c:pt>
                <c:pt idx="5564">
                  <c:v>5.616216316216216E-2</c:v>
                </c:pt>
                <c:pt idx="5565">
                  <c:v>5.5459460459459473E-2</c:v>
                </c:pt>
                <c:pt idx="5566">
                  <c:v>5.4756757756756785E-2</c:v>
                </c:pt>
                <c:pt idx="5567">
                  <c:v>5.4054055054054063E-2</c:v>
                </c:pt>
                <c:pt idx="5568">
                  <c:v>5.3351352351351362E-2</c:v>
                </c:pt>
                <c:pt idx="5569">
                  <c:v>5.2648649648648661E-2</c:v>
                </c:pt>
                <c:pt idx="5570">
                  <c:v>5.1945946945945953E-2</c:v>
                </c:pt>
                <c:pt idx="5571">
                  <c:v>5.1243244243243259E-2</c:v>
                </c:pt>
                <c:pt idx="5572">
                  <c:v>5.0540541540540544E-2</c:v>
                </c:pt>
                <c:pt idx="5573">
                  <c:v>4.9837838837837871E-2</c:v>
                </c:pt>
                <c:pt idx="5574">
                  <c:v>4.9135136135135142E-2</c:v>
                </c:pt>
                <c:pt idx="5575">
                  <c:v>4.8432433432432462E-2</c:v>
                </c:pt>
                <c:pt idx="5576">
                  <c:v>4.7729730729729754E-2</c:v>
                </c:pt>
                <c:pt idx="5577">
                  <c:v>4.7027028027027032E-2</c:v>
                </c:pt>
                <c:pt idx="5578">
                  <c:v>4.6324325324324324E-2</c:v>
                </c:pt>
                <c:pt idx="5579">
                  <c:v>4.5621622621621637E-2</c:v>
                </c:pt>
                <c:pt idx="5580">
                  <c:v>4.4918919918918936E-2</c:v>
                </c:pt>
                <c:pt idx="5581">
                  <c:v>4.4216217216216241E-2</c:v>
                </c:pt>
                <c:pt idx="5582">
                  <c:v>4.3513514513513527E-2</c:v>
                </c:pt>
                <c:pt idx="5583">
                  <c:v>4.2810811810810825E-2</c:v>
                </c:pt>
                <c:pt idx="5584">
                  <c:v>4.210810910810811E-2</c:v>
                </c:pt>
                <c:pt idx="5585">
                  <c:v>4.1405406405405409E-2</c:v>
                </c:pt>
                <c:pt idx="5586">
                  <c:v>4.0702703702702708E-2</c:v>
                </c:pt>
                <c:pt idx="5587">
                  <c:v>4.0000001000000007E-2</c:v>
                </c:pt>
                <c:pt idx="5588">
                  <c:v>3.9650794650793658E-2</c:v>
                </c:pt>
                <c:pt idx="5589">
                  <c:v>3.9301588301587295E-2</c:v>
                </c:pt>
                <c:pt idx="5590">
                  <c:v>3.8952381952380953E-2</c:v>
                </c:pt>
                <c:pt idx="5591">
                  <c:v>3.8603175603174618E-2</c:v>
                </c:pt>
                <c:pt idx="5592">
                  <c:v>3.8253969253968262E-2</c:v>
                </c:pt>
                <c:pt idx="5593">
                  <c:v>3.7904762904761913E-2</c:v>
                </c:pt>
                <c:pt idx="5594">
                  <c:v>3.7555556555555564E-2</c:v>
                </c:pt>
                <c:pt idx="5595">
                  <c:v>3.7206350206349215E-2</c:v>
                </c:pt>
                <c:pt idx="5596">
                  <c:v>3.6857143857142873E-2</c:v>
                </c:pt>
                <c:pt idx="5597">
                  <c:v>3.6507937507936516E-2</c:v>
                </c:pt>
                <c:pt idx="5598">
                  <c:v>3.615873115873016E-2</c:v>
                </c:pt>
                <c:pt idx="5599">
                  <c:v>3.5809524809523811E-2</c:v>
                </c:pt>
                <c:pt idx="5600">
                  <c:v>3.5460318460317469E-2</c:v>
                </c:pt>
                <c:pt idx="5601">
                  <c:v>3.511111211111112E-2</c:v>
                </c:pt>
                <c:pt idx="5602">
                  <c:v>3.4761905761904771E-2</c:v>
                </c:pt>
                <c:pt idx="5603">
                  <c:v>3.4412699412698415E-2</c:v>
                </c:pt>
                <c:pt idx="5604">
                  <c:v>3.4063493063492066E-2</c:v>
                </c:pt>
                <c:pt idx="5605">
                  <c:v>3.3714286714285717E-2</c:v>
                </c:pt>
                <c:pt idx="5606">
                  <c:v>3.3365080365079375E-2</c:v>
                </c:pt>
                <c:pt idx="5607">
                  <c:v>3.3015874015873026E-2</c:v>
                </c:pt>
                <c:pt idx="5608">
                  <c:v>3.2666667666666677E-2</c:v>
                </c:pt>
                <c:pt idx="5609">
                  <c:v>3.2317461317460328E-2</c:v>
                </c:pt>
                <c:pt idx="5610">
                  <c:v>3.1968254968253972E-2</c:v>
                </c:pt>
                <c:pt idx="5611">
                  <c:v>3.1619048619047629E-2</c:v>
                </c:pt>
                <c:pt idx="5612">
                  <c:v>3.126984226984128E-2</c:v>
                </c:pt>
                <c:pt idx="5613">
                  <c:v>3.0920635920634928E-2</c:v>
                </c:pt>
                <c:pt idx="5614">
                  <c:v>3.0571429571428575E-2</c:v>
                </c:pt>
                <c:pt idx="5615">
                  <c:v>3.0222223222222226E-2</c:v>
                </c:pt>
                <c:pt idx="5616">
                  <c:v>2.9873016873015888E-2</c:v>
                </c:pt>
                <c:pt idx="5617">
                  <c:v>2.9523810523809542E-2</c:v>
                </c:pt>
                <c:pt idx="5618">
                  <c:v>2.9174604174603182E-2</c:v>
                </c:pt>
                <c:pt idx="5619">
                  <c:v>2.882539782539683E-2</c:v>
                </c:pt>
                <c:pt idx="5620">
                  <c:v>2.8476191476190477E-2</c:v>
                </c:pt>
                <c:pt idx="5621">
                  <c:v>2.8126985126984132E-2</c:v>
                </c:pt>
                <c:pt idx="5622">
                  <c:v>2.7777778777777793E-2</c:v>
                </c:pt>
                <c:pt idx="5623">
                  <c:v>2.7428572428571441E-2</c:v>
                </c:pt>
                <c:pt idx="5624">
                  <c:v>2.7079366079365095E-2</c:v>
                </c:pt>
                <c:pt idx="5625">
                  <c:v>2.6730159730158735E-2</c:v>
                </c:pt>
                <c:pt idx="5626">
                  <c:v>2.6380953380952386E-2</c:v>
                </c:pt>
                <c:pt idx="5627">
                  <c:v>2.6031747031746044E-2</c:v>
                </c:pt>
                <c:pt idx="5628">
                  <c:v>2.5682540682539685E-2</c:v>
                </c:pt>
                <c:pt idx="5629">
                  <c:v>2.5333334333333339E-2</c:v>
                </c:pt>
                <c:pt idx="5630">
                  <c:v>2.4984127984126994E-2</c:v>
                </c:pt>
                <c:pt idx="5631">
                  <c:v>2.4634921634920641E-2</c:v>
                </c:pt>
                <c:pt idx="5632">
                  <c:v>2.4285715285714299E-2</c:v>
                </c:pt>
                <c:pt idx="5633">
                  <c:v>2.3936508936507936E-2</c:v>
                </c:pt>
                <c:pt idx="5634">
                  <c:v>2.3587302587301597E-2</c:v>
                </c:pt>
                <c:pt idx="5635">
                  <c:v>2.3238096238095238E-2</c:v>
                </c:pt>
                <c:pt idx="5636">
                  <c:v>2.2888889888888889E-2</c:v>
                </c:pt>
                <c:pt idx="5637">
                  <c:v>2.2539683539682547E-2</c:v>
                </c:pt>
                <c:pt idx="5638">
                  <c:v>2.2190477190476197E-2</c:v>
                </c:pt>
                <c:pt idx="5639">
                  <c:v>2.1841270841269852E-2</c:v>
                </c:pt>
                <c:pt idx="5640">
                  <c:v>2.1492064492063492E-2</c:v>
                </c:pt>
                <c:pt idx="5641">
                  <c:v>2.1142858142857147E-2</c:v>
                </c:pt>
                <c:pt idx="5642">
                  <c:v>2.0793651793650791E-2</c:v>
                </c:pt>
                <c:pt idx="5643">
                  <c:v>2.0444445444444449E-2</c:v>
                </c:pt>
                <c:pt idx="5644">
                  <c:v>2.0095239095238093E-2</c:v>
                </c:pt>
                <c:pt idx="5645">
                  <c:v>1.9746032746031754E-2</c:v>
                </c:pt>
                <c:pt idx="5646">
                  <c:v>1.9396826396825405E-2</c:v>
                </c:pt>
                <c:pt idx="5647">
                  <c:v>1.9047620047619052E-2</c:v>
                </c:pt>
                <c:pt idx="5648">
                  <c:v>1.8698413698412703E-2</c:v>
                </c:pt>
                <c:pt idx="5649">
                  <c:v>1.8349207349206358E-2</c:v>
                </c:pt>
                <c:pt idx="5650">
                  <c:v>1.8000001000000005E-2</c:v>
                </c:pt>
                <c:pt idx="5651">
                  <c:v>1.8032259064516134E-2</c:v>
                </c:pt>
                <c:pt idx="5652">
                  <c:v>1.8064517129032263E-2</c:v>
                </c:pt>
                <c:pt idx="5653">
                  <c:v>1.8096775193548395E-2</c:v>
                </c:pt>
                <c:pt idx="5654">
                  <c:v>1.812903325806452E-2</c:v>
                </c:pt>
                <c:pt idx="5655">
                  <c:v>1.8161291322580649E-2</c:v>
                </c:pt>
                <c:pt idx="5656">
                  <c:v>1.8193549387096782E-2</c:v>
                </c:pt>
                <c:pt idx="5657">
                  <c:v>1.822580745161291E-2</c:v>
                </c:pt>
                <c:pt idx="5658">
                  <c:v>1.8258065516129032E-2</c:v>
                </c:pt>
                <c:pt idx="5659">
                  <c:v>1.8290323580645165E-2</c:v>
                </c:pt>
                <c:pt idx="5660">
                  <c:v>1.83225816451613E-2</c:v>
                </c:pt>
                <c:pt idx="5661">
                  <c:v>1.8354839709677426E-2</c:v>
                </c:pt>
                <c:pt idx="5662">
                  <c:v>1.8387097774193551E-2</c:v>
                </c:pt>
                <c:pt idx="5663">
                  <c:v>1.841935583870968E-2</c:v>
                </c:pt>
                <c:pt idx="5664">
                  <c:v>1.8451613903225809E-2</c:v>
                </c:pt>
                <c:pt idx="5665">
                  <c:v>1.8483871967741941E-2</c:v>
                </c:pt>
                <c:pt idx="5666">
                  <c:v>1.851613003225807E-2</c:v>
                </c:pt>
                <c:pt idx="5667">
                  <c:v>1.8548388096774199E-2</c:v>
                </c:pt>
                <c:pt idx="5668">
                  <c:v>1.8580646161290324E-2</c:v>
                </c:pt>
                <c:pt idx="5669">
                  <c:v>1.8612904225806453E-2</c:v>
                </c:pt>
                <c:pt idx="5670">
                  <c:v>1.8645162290322585E-2</c:v>
                </c:pt>
                <c:pt idx="5671">
                  <c:v>1.8677420354838714E-2</c:v>
                </c:pt>
                <c:pt idx="5672">
                  <c:v>1.8709678419354843E-2</c:v>
                </c:pt>
                <c:pt idx="5673">
                  <c:v>1.8741936483870968E-2</c:v>
                </c:pt>
                <c:pt idx="5674">
                  <c:v>1.8774194548387101E-2</c:v>
                </c:pt>
                <c:pt idx="5675">
                  <c:v>1.8806452612903229E-2</c:v>
                </c:pt>
                <c:pt idx="5676">
                  <c:v>1.8838710677419362E-2</c:v>
                </c:pt>
                <c:pt idx="5677">
                  <c:v>1.8870968741935491E-2</c:v>
                </c:pt>
                <c:pt idx="5678">
                  <c:v>1.8903226806451612E-2</c:v>
                </c:pt>
                <c:pt idx="5679">
                  <c:v>1.8935484870967741E-2</c:v>
                </c:pt>
                <c:pt idx="5680">
                  <c:v>1.896774293548387E-2</c:v>
                </c:pt>
                <c:pt idx="5681">
                  <c:v>1.9000001000000006E-2</c:v>
                </c:pt>
                <c:pt idx="5682">
                  <c:v>1.9032259064516135E-2</c:v>
                </c:pt>
                <c:pt idx="5683">
                  <c:v>1.9064517129032264E-2</c:v>
                </c:pt>
                <c:pt idx="5684">
                  <c:v>1.9096775193548392E-2</c:v>
                </c:pt>
                <c:pt idx="5685">
                  <c:v>1.9129033258064521E-2</c:v>
                </c:pt>
                <c:pt idx="5686">
                  <c:v>1.9161291322580643E-2</c:v>
                </c:pt>
                <c:pt idx="5687">
                  <c:v>1.9193549387096779E-2</c:v>
                </c:pt>
                <c:pt idx="5688">
                  <c:v>1.9225807451612908E-2</c:v>
                </c:pt>
                <c:pt idx="5689">
                  <c:v>1.9258065516129033E-2</c:v>
                </c:pt>
                <c:pt idx="5690">
                  <c:v>1.9290323580645162E-2</c:v>
                </c:pt>
                <c:pt idx="5691">
                  <c:v>1.9322581645161298E-2</c:v>
                </c:pt>
                <c:pt idx="5692">
                  <c:v>1.9354839709677423E-2</c:v>
                </c:pt>
                <c:pt idx="5693">
                  <c:v>1.9387097774193549E-2</c:v>
                </c:pt>
                <c:pt idx="5694">
                  <c:v>1.9419355838709681E-2</c:v>
                </c:pt>
                <c:pt idx="5695">
                  <c:v>1.9451613903225806E-2</c:v>
                </c:pt>
                <c:pt idx="5696">
                  <c:v>1.9483871967741938E-2</c:v>
                </c:pt>
                <c:pt idx="5697">
                  <c:v>1.9516130032258067E-2</c:v>
                </c:pt>
                <c:pt idx="5698">
                  <c:v>1.9548388096774196E-2</c:v>
                </c:pt>
                <c:pt idx="5699">
                  <c:v>1.9580646161290322E-2</c:v>
                </c:pt>
                <c:pt idx="5700">
                  <c:v>1.9612904225806454E-2</c:v>
                </c:pt>
                <c:pt idx="5701">
                  <c:v>1.9645162290322583E-2</c:v>
                </c:pt>
                <c:pt idx="5702">
                  <c:v>1.9677420354838712E-2</c:v>
                </c:pt>
                <c:pt idx="5703">
                  <c:v>1.970967841935484E-2</c:v>
                </c:pt>
                <c:pt idx="5704">
                  <c:v>1.9741936483870969E-2</c:v>
                </c:pt>
                <c:pt idx="5705">
                  <c:v>1.9774194548387101E-2</c:v>
                </c:pt>
                <c:pt idx="5706">
                  <c:v>1.9806452612903227E-2</c:v>
                </c:pt>
                <c:pt idx="5707">
                  <c:v>1.9838710677419356E-2</c:v>
                </c:pt>
                <c:pt idx="5708">
                  <c:v>1.9870968741935485E-2</c:v>
                </c:pt>
                <c:pt idx="5709">
                  <c:v>1.9903226806451613E-2</c:v>
                </c:pt>
                <c:pt idx="5710">
                  <c:v>1.9935484870967746E-2</c:v>
                </c:pt>
                <c:pt idx="5711">
                  <c:v>1.9967742935483871E-2</c:v>
                </c:pt>
                <c:pt idx="5712">
                  <c:v>2.0000001E-2</c:v>
                </c:pt>
                <c:pt idx="5713">
                  <c:v>1.9473685210526323E-2</c:v>
                </c:pt>
                <c:pt idx="5714">
                  <c:v>1.8947369421052636E-2</c:v>
                </c:pt>
                <c:pt idx="5715">
                  <c:v>1.8421053631578949E-2</c:v>
                </c:pt>
                <c:pt idx="5716">
                  <c:v>1.7894737842105261E-2</c:v>
                </c:pt>
                <c:pt idx="5717">
                  <c:v>1.7368422052631581E-2</c:v>
                </c:pt>
                <c:pt idx="5718">
                  <c:v>1.6842106263157901E-2</c:v>
                </c:pt>
                <c:pt idx="5719">
                  <c:v>1.631579047368421E-2</c:v>
                </c:pt>
                <c:pt idx="5720">
                  <c:v>1.578947468421053E-2</c:v>
                </c:pt>
                <c:pt idx="5721">
                  <c:v>1.5263158894736843E-2</c:v>
                </c:pt>
                <c:pt idx="5722">
                  <c:v>1.4736843105263157E-2</c:v>
                </c:pt>
                <c:pt idx="5723">
                  <c:v>1.4210527315789475E-2</c:v>
                </c:pt>
                <c:pt idx="5724">
                  <c:v>1.368421152631579E-2</c:v>
                </c:pt>
                <c:pt idx="5725">
                  <c:v>1.3157895736842106E-2</c:v>
                </c:pt>
                <c:pt idx="5726">
                  <c:v>1.2631579947368424E-2</c:v>
                </c:pt>
                <c:pt idx="5727">
                  <c:v>1.2105264157894731E-2</c:v>
                </c:pt>
                <c:pt idx="5728">
                  <c:v>1.1578948368421051E-2</c:v>
                </c:pt>
                <c:pt idx="5729">
                  <c:v>1.1052632578947365E-2</c:v>
                </c:pt>
                <c:pt idx="5730">
                  <c:v>1.0526316789473682E-2</c:v>
                </c:pt>
                <c:pt idx="5731">
                  <c:v>1.0000001E-2</c:v>
                </c:pt>
                <c:pt idx="5732">
                  <c:v>9.4736852105263194E-3</c:v>
                </c:pt>
                <c:pt idx="5733">
                  <c:v>8.9473694210526287E-3</c:v>
                </c:pt>
                <c:pt idx="5734">
                  <c:v>8.4210536315789484E-3</c:v>
                </c:pt>
                <c:pt idx="5735">
                  <c:v>7.8947378421052612E-3</c:v>
                </c:pt>
                <c:pt idx="5736">
                  <c:v>7.3684220526315791E-3</c:v>
                </c:pt>
                <c:pt idx="5737">
                  <c:v>6.8421062631578954E-3</c:v>
                </c:pt>
                <c:pt idx="5738">
                  <c:v>6.3157904736842116E-3</c:v>
                </c:pt>
                <c:pt idx="5739">
                  <c:v>5.7894746842105278E-3</c:v>
                </c:pt>
                <c:pt idx="5740">
                  <c:v>5.2631588947368423E-3</c:v>
                </c:pt>
                <c:pt idx="5741">
                  <c:v>4.7368431052631612E-3</c:v>
                </c:pt>
                <c:pt idx="5742">
                  <c:v>4.2105273157894722E-3</c:v>
                </c:pt>
                <c:pt idx="5743">
                  <c:v>3.6842115263157889E-3</c:v>
                </c:pt>
                <c:pt idx="5744">
                  <c:v>3.1578957368421055E-3</c:v>
                </c:pt>
                <c:pt idx="5745">
                  <c:v>2.6315799473684213E-3</c:v>
                </c:pt>
                <c:pt idx="5746">
                  <c:v>2.1052641578947376E-3</c:v>
                </c:pt>
                <c:pt idx="5747">
                  <c:v>1.5789483684210519E-3</c:v>
                </c:pt>
                <c:pt idx="5748">
                  <c:v>1.0526325789473683E-3</c:v>
                </c:pt>
                <c:pt idx="5749">
                  <c:v>5.2631678947368432E-4</c:v>
                </c:pt>
                <c:pt idx="5750">
                  <c:v>1.0000000000000007E-9</c:v>
                </c:pt>
                <c:pt idx="5751">
                  <c:v>6.7567667567567584E-4</c:v>
                </c:pt>
                <c:pt idx="5752">
                  <c:v>1.3513523513513522E-3</c:v>
                </c:pt>
                <c:pt idx="5753">
                  <c:v>2.0270280270270275E-3</c:v>
                </c:pt>
                <c:pt idx="5754">
                  <c:v>2.7027037027027041E-3</c:v>
                </c:pt>
                <c:pt idx="5755">
                  <c:v>3.3783793783783793E-3</c:v>
                </c:pt>
                <c:pt idx="5756">
                  <c:v>4.0540550540540555E-3</c:v>
                </c:pt>
                <c:pt idx="5757">
                  <c:v>4.7297307297297303E-3</c:v>
                </c:pt>
                <c:pt idx="5758">
                  <c:v>5.405406405405406E-3</c:v>
                </c:pt>
                <c:pt idx="5759">
                  <c:v>6.0810820810810826E-3</c:v>
                </c:pt>
                <c:pt idx="5760">
                  <c:v>6.7567577567567566E-3</c:v>
                </c:pt>
                <c:pt idx="5761">
                  <c:v>7.4324334324324341E-3</c:v>
                </c:pt>
                <c:pt idx="5762">
                  <c:v>8.1081091081081098E-3</c:v>
                </c:pt>
                <c:pt idx="5763">
                  <c:v>8.7837847837837855E-3</c:v>
                </c:pt>
                <c:pt idx="5764">
                  <c:v>9.4594604594594629E-3</c:v>
                </c:pt>
                <c:pt idx="5765">
                  <c:v>1.0135136135135137E-2</c:v>
                </c:pt>
                <c:pt idx="5766">
                  <c:v>1.0810811810810816E-2</c:v>
                </c:pt>
                <c:pt idx="5767">
                  <c:v>1.1486487486486488E-2</c:v>
                </c:pt>
                <c:pt idx="5768">
                  <c:v>1.2162163162162164E-2</c:v>
                </c:pt>
                <c:pt idx="5769">
                  <c:v>1.2837838837837841E-2</c:v>
                </c:pt>
                <c:pt idx="5770">
                  <c:v>1.3513514513513517E-2</c:v>
                </c:pt>
                <c:pt idx="5771">
                  <c:v>1.4189190189189191E-2</c:v>
                </c:pt>
                <c:pt idx="5772">
                  <c:v>1.4864865864864869E-2</c:v>
                </c:pt>
                <c:pt idx="5773">
                  <c:v>1.5540541540540544E-2</c:v>
                </c:pt>
                <c:pt idx="5774">
                  <c:v>1.621621721621622E-2</c:v>
                </c:pt>
                <c:pt idx="5775">
                  <c:v>1.6891892891891892E-2</c:v>
                </c:pt>
                <c:pt idx="5776">
                  <c:v>1.7567568567567571E-2</c:v>
                </c:pt>
                <c:pt idx="5777">
                  <c:v>1.8243244243243247E-2</c:v>
                </c:pt>
                <c:pt idx="5778">
                  <c:v>1.8918919918918923E-2</c:v>
                </c:pt>
                <c:pt idx="5779">
                  <c:v>1.9594595594594602E-2</c:v>
                </c:pt>
                <c:pt idx="5780">
                  <c:v>2.0270271270270278E-2</c:v>
                </c:pt>
                <c:pt idx="5781">
                  <c:v>2.0945946945945954E-2</c:v>
                </c:pt>
                <c:pt idx="5782">
                  <c:v>2.1621622621621629E-2</c:v>
                </c:pt>
                <c:pt idx="5783">
                  <c:v>2.2297298297297298E-2</c:v>
                </c:pt>
                <c:pt idx="5784">
                  <c:v>2.2972973972972984E-2</c:v>
                </c:pt>
                <c:pt idx="5785">
                  <c:v>2.3648649648648642E-2</c:v>
                </c:pt>
                <c:pt idx="5786">
                  <c:v>2.4324325324324325E-2</c:v>
                </c:pt>
                <c:pt idx="5787">
                  <c:v>2.5000001000000001E-2</c:v>
                </c:pt>
                <c:pt idx="5788">
                  <c:v>2.4444445444444449E-2</c:v>
                </c:pt>
                <c:pt idx="5789">
                  <c:v>2.3888889888888879E-2</c:v>
                </c:pt>
                <c:pt idx="5790">
                  <c:v>2.3333334333333337E-2</c:v>
                </c:pt>
                <c:pt idx="5791">
                  <c:v>2.2777778777777785E-2</c:v>
                </c:pt>
                <c:pt idx="5792">
                  <c:v>2.2222223222222229E-2</c:v>
                </c:pt>
                <c:pt idx="5793">
                  <c:v>2.166666766666667E-2</c:v>
                </c:pt>
                <c:pt idx="5794">
                  <c:v>2.1111112111111118E-2</c:v>
                </c:pt>
                <c:pt idx="5795">
                  <c:v>2.0555556555555556E-2</c:v>
                </c:pt>
                <c:pt idx="5796">
                  <c:v>2.0000001E-2</c:v>
                </c:pt>
                <c:pt idx="5797">
                  <c:v>1.9444445444444448E-2</c:v>
                </c:pt>
                <c:pt idx="5798">
                  <c:v>1.8888889888888889E-2</c:v>
                </c:pt>
                <c:pt idx="5799">
                  <c:v>1.8333334333333336E-2</c:v>
                </c:pt>
                <c:pt idx="5800">
                  <c:v>1.7777778777777777E-2</c:v>
                </c:pt>
                <c:pt idx="5801">
                  <c:v>1.7222223222222225E-2</c:v>
                </c:pt>
                <c:pt idx="5802">
                  <c:v>1.6666667666666669E-2</c:v>
                </c:pt>
                <c:pt idx="5803">
                  <c:v>1.611111211111111E-2</c:v>
                </c:pt>
                <c:pt idx="5804">
                  <c:v>1.5555556555555556E-2</c:v>
                </c:pt>
                <c:pt idx="5805">
                  <c:v>1.5000001000000001E-2</c:v>
                </c:pt>
                <c:pt idx="5806">
                  <c:v>1.4444445444444442E-2</c:v>
                </c:pt>
                <c:pt idx="5807">
                  <c:v>1.3888889888888893E-2</c:v>
                </c:pt>
                <c:pt idx="5808">
                  <c:v>1.3333334333333337E-2</c:v>
                </c:pt>
                <c:pt idx="5809">
                  <c:v>1.2777778777777781E-2</c:v>
                </c:pt>
                <c:pt idx="5810">
                  <c:v>1.2222223222222222E-2</c:v>
                </c:pt>
                <c:pt idx="5811">
                  <c:v>1.1666667666666667E-2</c:v>
                </c:pt>
                <c:pt idx="5812">
                  <c:v>1.1111112111111109E-2</c:v>
                </c:pt>
                <c:pt idx="5813">
                  <c:v>1.0555556555555555E-2</c:v>
                </c:pt>
                <c:pt idx="5814">
                  <c:v>1.0000001E-2</c:v>
                </c:pt>
                <c:pt idx="5815">
                  <c:v>9.4444454444444458E-3</c:v>
                </c:pt>
                <c:pt idx="5816">
                  <c:v>8.8888898888888918E-3</c:v>
                </c:pt>
                <c:pt idx="5817">
                  <c:v>8.3333343333333344E-3</c:v>
                </c:pt>
                <c:pt idx="5818">
                  <c:v>7.7777787777777779E-3</c:v>
                </c:pt>
                <c:pt idx="5819">
                  <c:v>7.2222232222222231E-3</c:v>
                </c:pt>
                <c:pt idx="5820">
                  <c:v>6.6666676666666674E-3</c:v>
                </c:pt>
                <c:pt idx="5821">
                  <c:v>6.1111121111111109E-3</c:v>
                </c:pt>
                <c:pt idx="5822">
                  <c:v>5.5555565555555535E-3</c:v>
                </c:pt>
                <c:pt idx="5823">
                  <c:v>5.0000009999999996E-3</c:v>
                </c:pt>
                <c:pt idx="5824">
                  <c:v>4.4444454444444465E-3</c:v>
                </c:pt>
                <c:pt idx="5825">
                  <c:v>3.8888898888888874E-3</c:v>
                </c:pt>
                <c:pt idx="5826">
                  <c:v>3.3333343333333339E-3</c:v>
                </c:pt>
                <c:pt idx="5827">
                  <c:v>2.7777787777777761E-3</c:v>
                </c:pt>
                <c:pt idx="5828">
                  <c:v>2.2222232222222226E-3</c:v>
                </c:pt>
                <c:pt idx="5829">
                  <c:v>1.6666676666666684E-3</c:v>
                </c:pt>
                <c:pt idx="5830">
                  <c:v>1.1111121111111104E-3</c:v>
                </c:pt>
                <c:pt idx="5831">
                  <c:v>5.5555655555555655E-4</c:v>
                </c:pt>
                <c:pt idx="5832">
                  <c:v>9.9999999836342177E-10</c:v>
                </c:pt>
                <c:pt idx="5833">
                  <c:v>-5.5555455555555521E-4</c:v>
                </c:pt>
                <c:pt idx="5834">
                  <c:v>-1.1111101111111136E-3</c:v>
                </c:pt>
                <c:pt idx="5835">
                  <c:v>-1.6666656666666673E-3</c:v>
                </c:pt>
                <c:pt idx="5836">
                  <c:v>-2.222221222222221E-3</c:v>
                </c:pt>
                <c:pt idx="5837">
                  <c:v>-2.7777767777777797E-3</c:v>
                </c:pt>
                <c:pt idx="5838">
                  <c:v>-3.3333323333333319E-3</c:v>
                </c:pt>
                <c:pt idx="5839">
                  <c:v>-3.8888878888888906E-3</c:v>
                </c:pt>
                <c:pt idx="5840">
                  <c:v>-4.4444434444444441E-3</c:v>
                </c:pt>
                <c:pt idx="5841">
                  <c:v>-4.9999990000000032E-3</c:v>
                </c:pt>
                <c:pt idx="5842">
                  <c:v>-5.5555545555555546E-3</c:v>
                </c:pt>
                <c:pt idx="5843">
                  <c:v>-6.1111101111111102E-3</c:v>
                </c:pt>
                <c:pt idx="5844">
                  <c:v>-6.6666656666666676E-3</c:v>
                </c:pt>
                <c:pt idx="5845">
                  <c:v>-7.2222212222222224E-3</c:v>
                </c:pt>
                <c:pt idx="5846">
                  <c:v>-7.7777767777777789E-3</c:v>
                </c:pt>
                <c:pt idx="5847">
                  <c:v>-8.3333323333333337E-3</c:v>
                </c:pt>
                <c:pt idx="5848">
                  <c:v>-8.8888878888888911E-3</c:v>
                </c:pt>
                <c:pt idx="5849">
                  <c:v>-9.4444434444444451E-3</c:v>
                </c:pt>
                <c:pt idx="5850">
                  <c:v>-9.9999990000000025E-3</c:v>
                </c:pt>
                <c:pt idx="5851">
                  <c:v>-9.5967731935483903E-3</c:v>
                </c:pt>
                <c:pt idx="5852">
                  <c:v>-9.1935473870967746E-3</c:v>
                </c:pt>
                <c:pt idx="5853">
                  <c:v>-8.7903215806451607E-3</c:v>
                </c:pt>
                <c:pt idx="5854">
                  <c:v>-8.3870957741935502E-3</c:v>
                </c:pt>
                <c:pt idx="5855">
                  <c:v>-7.983869967741938E-3</c:v>
                </c:pt>
                <c:pt idx="5856">
                  <c:v>-7.5806441612903249E-3</c:v>
                </c:pt>
                <c:pt idx="5857">
                  <c:v>-7.1774183548387101E-3</c:v>
                </c:pt>
                <c:pt idx="5858">
                  <c:v>-6.7741925483870971E-3</c:v>
                </c:pt>
                <c:pt idx="5859">
                  <c:v>-6.3709667419354849E-3</c:v>
                </c:pt>
                <c:pt idx="5860">
                  <c:v>-5.9677409354838735E-3</c:v>
                </c:pt>
                <c:pt idx="5861">
                  <c:v>-5.5645151290322587E-3</c:v>
                </c:pt>
                <c:pt idx="5862">
                  <c:v>-5.1612893225806474E-3</c:v>
                </c:pt>
                <c:pt idx="5863">
                  <c:v>-4.7580635161290335E-3</c:v>
                </c:pt>
                <c:pt idx="5864">
                  <c:v>-4.3548377096774196E-3</c:v>
                </c:pt>
                <c:pt idx="5865">
                  <c:v>-3.9516119032258065E-3</c:v>
                </c:pt>
                <c:pt idx="5866">
                  <c:v>-3.5483860967741952E-3</c:v>
                </c:pt>
                <c:pt idx="5867">
                  <c:v>-3.1451602903225825E-3</c:v>
                </c:pt>
                <c:pt idx="5868">
                  <c:v>-2.7419344838709686E-3</c:v>
                </c:pt>
                <c:pt idx="5869">
                  <c:v>-2.3387086774193555E-3</c:v>
                </c:pt>
                <c:pt idx="5870">
                  <c:v>-1.9354828709677435E-3</c:v>
                </c:pt>
                <c:pt idx="5871">
                  <c:v>-1.5322570645161303E-3</c:v>
                </c:pt>
                <c:pt idx="5872">
                  <c:v>-1.1290312580645168E-3</c:v>
                </c:pt>
                <c:pt idx="5873">
                  <c:v>-7.2580545161290424E-4</c:v>
                </c:pt>
                <c:pt idx="5874">
                  <c:v>-3.2257964516129074E-4</c:v>
                </c:pt>
                <c:pt idx="5875">
                  <c:v>8.0646161290322014E-5</c:v>
                </c:pt>
                <c:pt idx="5876">
                  <c:v>4.8387196774193458E-4</c:v>
                </c:pt>
                <c:pt idx="5877">
                  <c:v>8.8709777419354694E-4</c:v>
                </c:pt>
                <c:pt idx="5878">
                  <c:v>1.2903235806451599E-3</c:v>
                </c:pt>
                <c:pt idx="5879">
                  <c:v>1.6935493870967747E-3</c:v>
                </c:pt>
                <c:pt idx="5880">
                  <c:v>2.0967751935483865E-3</c:v>
                </c:pt>
                <c:pt idx="5881">
                  <c:v>2.5000009999999995E-3</c:v>
                </c:pt>
                <c:pt idx="5882">
                  <c:v>2.903226806451613E-3</c:v>
                </c:pt>
                <c:pt idx="5883">
                  <c:v>3.3064526129032239E-3</c:v>
                </c:pt>
                <c:pt idx="5884">
                  <c:v>3.709678419354837E-3</c:v>
                </c:pt>
                <c:pt idx="5885">
                  <c:v>4.1129042258064488E-3</c:v>
                </c:pt>
                <c:pt idx="5886">
                  <c:v>4.5161300322580653E-3</c:v>
                </c:pt>
                <c:pt idx="5887">
                  <c:v>4.9193558387096784E-3</c:v>
                </c:pt>
                <c:pt idx="5888">
                  <c:v>5.3225816451612897E-3</c:v>
                </c:pt>
                <c:pt idx="5889">
                  <c:v>5.7258074516129027E-3</c:v>
                </c:pt>
                <c:pt idx="5890">
                  <c:v>6.1290332580645158E-3</c:v>
                </c:pt>
                <c:pt idx="5891">
                  <c:v>6.5322590645161297E-3</c:v>
                </c:pt>
                <c:pt idx="5892">
                  <c:v>6.9354848709677411E-3</c:v>
                </c:pt>
                <c:pt idx="5893">
                  <c:v>7.3387106774193541E-3</c:v>
                </c:pt>
                <c:pt idx="5894">
                  <c:v>7.7419364838709698E-3</c:v>
                </c:pt>
                <c:pt idx="5895">
                  <c:v>8.1451622903225794E-3</c:v>
                </c:pt>
                <c:pt idx="5896">
                  <c:v>8.5483880967741916E-3</c:v>
                </c:pt>
                <c:pt idx="5897">
                  <c:v>8.9516139032258055E-3</c:v>
                </c:pt>
                <c:pt idx="5898">
                  <c:v>9.3548397096774229E-3</c:v>
                </c:pt>
                <c:pt idx="5899">
                  <c:v>9.7580655161290351E-3</c:v>
                </c:pt>
                <c:pt idx="5900">
                  <c:v>1.0161291322580644E-2</c:v>
                </c:pt>
                <c:pt idx="5901">
                  <c:v>1.0564517129032258E-2</c:v>
                </c:pt>
                <c:pt idx="5902">
                  <c:v>1.0967742935483868E-2</c:v>
                </c:pt>
                <c:pt idx="5903">
                  <c:v>1.1370968741935487E-2</c:v>
                </c:pt>
                <c:pt idx="5904">
                  <c:v>1.17741945483871E-2</c:v>
                </c:pt>
                <c:pt idx="5905">
                  <c:v>1.217742035483871E-2</c:v>
                </c:pt>
                <c:pt idx="5906">
                  <c:v>1.2580646161290317E-2</c:v>
                </c:pt>
                <c:pt idx="5907">
                  <c:v>1.2983871967741934E-2</c:v>
                </c:pt>
                <c:pt idx="5908">
                  <c:v>1.3387097774193547E-2</c:v>
                </c:pt>
                <c:pt idx="5909">
                  <c:v>1.3790323580645161E-2</c:v>
                </c:pt>
                <c:pt idx="5910">
                  <c:v>1.4193549387096773E-2</c:v>
                </c:pt>
                <c:pt idx="5911">
                  <c:v>1.4596775193548383E-2</c:v>
                </c:pt>
                <c:pt idx="5912">
                  <c:v>1.5000001000000002E-2</c:v>
                </c:pt>
                <c:pt idx="5913">
                  <c:v>1.5317461317460323E-2</c:v>
                </c:pt>
                <c:pt idx="5914">
                  <c:v>1.563492163492064E-2</c:v>
                </c:pt>
                <c:pt idx="5915">
                  <c:v>1.5952381952380953E-2</c:v>
                </c:pt>
                <c:pt idx="5916">
                  <c:v>1.626984226984127E-2</c:v>
                </c:pt>
                <c:pt idx="5917">
                  <c:v>1.6587302587301588E-2</c:v>
                </c:pt>
                <c:pt idx="5918">
                  <c:v>1.6904762904761905E-2</c:v>
                </c:pt>
                <c:pt idx="5919">
                  <c:v>1.7222223222222225E-2</c:v>
                </c:pt>
                <c:pt idx="5920">
                  <c:v>1.7539683539682539E-2</c:v>
                </c:pt>
                <c:pt idx="5921">
                  <c:v>1.7857143857142859E-2</c:v>
                </c:pt>
                <c:pt idx="5922">
                  <c:v>1.8174604174603176E-2</c:v>
                </c:pt>
                <c:pt idx="5923">
                  <c:v>1.8492064492063493E-2</c:v>
                </c:pt>
                <c:pt idx="5924">
                  <c:v>1.8809524809523814E-2</c:v>
                </c:pt>
                <c:pt idx="5925">
                  <c:v>1.9126985126984127E-2</c:v>
                </c:pt>
                <c:pt idx="5926">
                  <c:v>1.9444445444444448E-2</c:v>
                </c:pt>
                <c:pt idx="5927">
                  <c:v>1.9761905761904765E-2</c:v>
                </c:pt>
                <c:pt idx="5928">
                  <c:v>2.0079366079365089E-2</c:v>
                </c:pt>
                <c:pt idx="5929">
                  <c:v>2.0396826396825395E-2</c:v>
                </c:pt>
                <c:pt idx="5930">
                  <c:v>2.0714286714285712E-2</c:v>
                </c:pt>
                <c:pt idx="5931">
                  <c:v>2.1031747031746036E-2</c:v>
                </c:pt>
                <c:pt idx="5932">
                  <c:v>2.134920734920635E-2</c:v>
                </c:pt>
                <c:pt idx="5933">
                  <c:v>2.1666667666666674E-2</c:v>
                </c:pt>
                <c:pt idx="5934">
                  <c:v>2.1984127984126991E-2</c:v>
                </c:pt>
                <c:pt idx="5935">
                  <c:v>2.2301588301587297E-2</c:v>
                </c:pt>
                <c:pt idx="5936">
                  <c:v>2.2619048619047628E-2</c:v>
                </c:pt>
                <c:pt idx="5937">
                  <c:v>2.2936508936507942E-2</c:v>
                </c:pt>
                <c:pt idx="5938">
                  <c:v>2.3253969253968252E-2</c:v>
                </c:pt>
                <c:pt idx="5939">
                  <c:v>2.3571429571428573E-2</c:v>
                </c:pt>
                <c:pt idx="5940">
                  <c:v>2.3888889888888879E-2</c:v>
                </c:pt>
                <c:pt idx="5941">
                  <c:v>2.420635020634921E-2</c:v>
                </c:pt>
                <c:pt idx="5942">
                  <c:v>2.4523810523809534E-2</c:v>
                </c:pt>
                <c:pt idx="5943">
                  <c:v>2.4841270841269848E-2</c:v>
                </c:pt>
                <c:pt idx="5944">
                  <c:v>2.5158731158730158E-2</c:v>
                </c:pt>
                <c:pt idx="5945">
                  <c:v>2.5476191476190485E-2</c:v>
                </c:pt>
                <c:pt idx="5946">
                  <c:v>2.5793651793650792E-2</c:v>
                </c:pt>
                <c:pt idx="5947">
                  <c:v>2.6111112111111116E-2</c:v>
                </c:pt>
                <c:pt idx="5948">
                  <c:v>2.6428572428571433E-2</c:v>
                </c:pt>
                <c:pt idx="5949">
                  <c:v>2.6746032746031746E-2</c:v>
                </c:pt>
                <c:pt idx="5950">
                  <c:v>2.7063493063492067E-2</c:v>
                </c:pt>
                <c:pt idx="5951">
                  <c:v>2.7380953380952387E-2</c:v>
                </c:pt>
                <c:pt idx="5952">
                  <c:v>2.7698413698412704E-2</c:v>
                </c:pt>
                <c:pt idx="5953">
                  <c:v>2.8015874015873025E-2</c:v>
                </c:pt>
                <c:pt idx="5954">
                  <c:v>2.8333334333333335E-2</c:v>
                </c:pt>
                <c:pt idx="5955">
                  <c:v>2.8650794650793648E-2</c:v>
                </c:pt>
                <c:pt idx="5956">
                  <c:v>2.8968254968253965E-2</c:v>
                </c:pt>
                <c:pt idx="5957">
                  <c:v>2.9285715285714289E-2</c:v>
                </c:pt>
                <c:pt idx="5958">
                  <c:v>2.9603175603174617E-2</c:v>
                </c:pt>
                <c:pt idx="5959">
                  <c:v>2.9920635920634927E-2</c:v>
                </c:pt>
                <c:pt idx="5960">
                  <c:v>3.023809623809524E-2</c:v>
                </c:pt>
                <c:pt idx="5961">
                  <c:v>3.0555556555555561E-2</c:v>
                </c:pt>
                <c:pt idx="5962">
                  <c:v>3.0873016873015881E-2</c:v>
                </c:pt>
                <c:pt idx="5963">
                  <c:v>3.1190477190476192E-2</c:v>
                </c:pt>
                <c:pt idx="5964">
                  <c:v>3.1507937507936512E-2</c:v>
                </c:pt>
                <c:pt idx="5965">
                  <c:v>3.1825397825396826E-2</c:v>
                </c:pt>
                <c:pt idx="5966">
                  <c:v>3.2142858142857139E-2</c:v>
                </c:pt>
                <c:pt idx="5967">
                  <c:v>3.246031846031748E-2</c:v>
                </c:pt>
                <c:pt idx="5968">
                  <c:v>3.2777778777777794E-2</c:v>
                </c:pt>
                <c:pt idx="5969">
                  <c:v>3.3095239095238094E-2</c:v>
                </c:pt>
                <c:pt idx="5970">
                  <c:v>3.3412699412698414E-2</c:v>
                </c:pt>
                <c:pt idx="5971">
                  <c:v>3.3730159730158728E-2</c:v>
                </c:pt>
                <c:pt idx="5972">
                  <c:v>3.4047620047619055E-2</c:v>
                </c:pt>
                <c:pt idx="5973">
                  <c:v>3.4365080365079362E-2</c:v>
                </c:pt>
                <c:pt idx="5974">
                  <c:v>3.4682540682539689E-2</c:v>
                </c:pt>
                <c:pt idx="5975">
                  <c:v>3.500000100000001E-2</c:v>
                </c:pt>
                <c:pt idx="5976">
                  <c:v>3.4596775193548389E-2</c:v>
                </c:pt>
                <c:pt idx="5977">
                  <c:v>3.4193549387096775E-2</c:v>
                </c:pt>
                <c:pt idx="5978">
                  <c:v>3.3790323580645168E-2</c:v>
                </c:pt>
                <c:pt idx="5979">
                  <c:v>3.3387097774193561E-2</c:v>
                </c:pt>
                <c:pt idx="5980">
                  <c:v>3.2983871967741947E-2</c:v>
                </c:pt>
                <c:pt idx="5981">
                  <c:v>3.2580646161290333E-2</c:v>
                </c:pt>
                <c:pt idx="5982">
                  <c:v>3.2177420354838705E-2</c:v>
                </c:pt>
                <c:pt idx="5983">
                  <c:v>3.1774194548387098E-2</c:v>
                </c:pt>
                <c:pt idx="5984">
                  <c:v>3.1370968741935484E-2</c:v>
                </c:pt>
                <c:pt idx="5985">
                  <c:v>3.0967742935483877E-2</c:v>
                </c:pt>
                <c:pt idx="5986">
                  <c:v>3.0564517129032267E-2</c:v>
                </c:pt>
                <c:pt idx="5987">
                  <c:v>3.0161291322580646E-2</c:v>
                </c:pt>
                <c:pt idx="5988">
                  <c:v>2.9758065516129036E-2</c:v>
                </c:pt>
                <c:pt idx="5989">
                  <c:v>2.9354839709677422E-2</c:v>
                </c:pt>
                <c:pt idx="5990">
                  <c:v>2.8951613903225811E-2</c:v>
                </c:pt>
                <c:pt idx="5991">
                  <c:v>2.8548388096774201E-2</c:v>
                </c:pt>
                <c:pt idx="5992">
                  <c:v>2.8145162290322587E-2</c:v>
                </c:pt>
                <c:pt idx="5993">
                  <c:v>2.774193648387099E-2</c:v>
                </c:pt>
                <c:pt idx="5994">
                  <c:v>2.7338710677419369E-2</c:v>
                </c:pt>
                <c:pt idx="5995">
                  <c:v>2.6935484870967741E-2</c:v>
                </c:pt>
                <c:pt idx="5996">
                  <c:v>2.6532259064516135E-2</c:v>
                </c:pt>
                <c:pt idx="5997">
                  <c:v>2.6129033258064521E-2</c:v>
                </c:pt>
                <c:pt idx="5998">
                  <c:v>2.5725807451612914E-2</c:v>
                </c:pt>
                <c:pt idx="5999">
                  <c:v>2.5322581645161286E-2</c:v>
                </c:pt>
                <c:pt idx="6000">
                  <c:v>2.4919355838709682E-2</c:v>
                </c:pt>
                <c:pt idx="6001">
                  <c:v>2.4516130032258065E-2</c:v>
                </c:pt>
                <c:pt idx="6002">
                  <c:v>2.4112904225806451E-2</c:v>
                </c:pt>
                <c:pt idx="6003">
                  <c:v>2.3709678419354851E-2</c:v>
                </c:pt>
                <c:pt idx="6004">
                  <c:v>2.330645261290323E-2</c:v>
                </c:pt>
                <c:pt idx="6005">
                  <c:v>2.2903226806451616E-2</c:v>
                </c:pt>
                <c:pt idx="6006">
                  <c:v>2.2500001000000002E-2</c:v>
                </c:pt>
                <c:pt idx="6007">
                  <c:v>2.2096775193548392E-2</c:v>
                </c:pt>
                <c:pt idx="6008">
                  <c:v>2.1693549387096785E-2</c:v>
                </c:pt>
                <c:pt idx="6009">
                  <c:v>2.1290323580645174E-2</c:v>
                </c:pt>
                <c:pt idx="6010">
                  <c:v>2.0887097774193564E-2</c:v>
                </c:pt>
                <c:pt idx="6011">
                  <c:v>2.0483871967741943E-2</c:v>
                </c:pt>
                <c:pt idx="6012">
                  <c:v>2.0080646161290325E-2</c:v>
                </c:pt>
                <c:pt idx="6013">
                  <c:v>1.9677420354838718E-2</c:v>
                </c:pt>
                <c:pt idx="6014">
                  <c:v>1.9274194548387105E-2</c:v>
                </c:pt>
                <c:pt idx="6015">
                  <c:v>1.8870968741935491E-2</c:v>
                </c:pt>
                <c:pt idx="6016">
                  <c:v>1.8467742935483877E-2</c:v>
                </c:pt>
                <c:pt idx="6017">
                  <c:v>1.8064517129032263E-2</c:v>
                </c:pt>
                <c:pt idx="6018">
                  <c:v>1.7661291322580649E-2</c:v>
                </c:pt>
                <c:pt idx="6019">
                  <c:v>1.7258065516129035E-2</c:v>
                </c:pt>
                <c:pt idx="6020">
                  <c:v>1.6854839709677428E-2</c:v>
                </c:pt>
                <c:pt idx="6021">
                  <c:v>1.645161390322581E-2</c:v>
                </c:pt>
                <c:pt idx="6022">
                  <c:v>1.60483880967742E-2</c:v>
                </c:pt>
                <c:pt idx="6023">
                  <c:v>1.5645162290322586E-2</c:v>
                </c:pt>
                <c:pt idx="6024">
                  <c:v>1.524193648387097E-2</c:v>
                </c:pt>
                <c:pt idx="6025">
                  <c:v>1.483871067741936E-2</c:v>
                </c:pt>
                <c:pt idx="6026">
                  <c:v>1.4435484870967749E-2</c:v>
                </c:pt>
                <c:pt idx="6027">
                  <c:v>1.4032259064516134E-2</c:v>
                </c:pt>
                <c:pt idx="6028">
                  <c:v>1.3629033258064522E-2</c:v>
                </c:pt>
                <c:pt idx="6029">
                  <c:v>1.3225807451612911E-2</c:v>
                </c:pt>
                <c:pt idx="6030">
                  <c:v>1.2822581645161299E-2</c:v>
                </c:pt>
                <c:pt idx="6031">
                  <c:v>1.2419355838709682E-2</c:v>
                </c:pt>
                <c:pt idx="6032">
                  <c:v>1.2016130032258069E-2</c:v>
                </c:pt>
                <c:pt idx="6033">
                  <c:v>1.1612904225806457E-2</c:v>
                </c:pt>
                <c:pt idx="6034">
                  <c:v>1.1209678419354843E-2</c:v>
                </c:pt>
                <c:pt idx="6035">
                  <c:v>1.0806452612903231E-2</c:v>
                </c:pt>
                <c:pt idx="6036">
                  <c:v>1.0403226806451617E-2</c:v>
                </c:pt>
                <c:pt idx="6037">
                  <c:v>1.0000001000000001E-2</c:v>
                </c:pt>
                <c:pt idx="6038">
                  <c:v>9.6000010000000004E-3</c:v>
                </c:pt>
                <c:pt idx="6039">
                  <c:v>9.2000010000000011E-3</c:v>
                </c:pt>
                <c:pt idx="6040">
                  <c:v>8.8000010000000017E-3</c:v>
                </c:pt>
                <c:pt idx="6041">
                  <c:v>8.4000010000000007E-3</c:v>
                </c:pt>
                <c:pt idx="6042">
                  <c:v>8.0000010000000031E-3</c:v>
                </c:pt>
                <c:pt idx="6043">
                  <c:v>7.6000010000000012E-3</c:v>
                </c:pt>
                <c:pt idx="6044">
                  <c:v>7.2000010000000019E-3</c:v>
                </c:pt>
                <c:pt idx="6045">
                  <c:v>6.8000010000000008E-3</c:v>
                </c:pt>
                <c:pt idx="6046">
                  <c:v>6.4000010000000024E-3</c:v>
                </c:pt>
                <c:pt idx="6047">
                  <c:v>6.0000010000000022E-3</c:v>
                </c:pt>
                <c:pt idx="6048">
                  <c:v>5.600001000000002E-3</c:v>
                </c:pt>
                <c:pt idx="6049">
                  <c:v>5.2000010000000018E-3</c:v>
                </c:pt>
                <c:pt idx="6050">
                  <c:v>4.8000010000000017E-3</c:v>
                </c:pt>
                <c:pt idx="6051">
                  <c:v>4.4000010000000006E-3</c:v>
                </c:pt>
                <c:pt idx="6052">
                  <c:v>4.0000010000000004E-3</c:v>
                </c:pt>
                <c:pt idx="6053">
                  <c:v>3.6000010000000007E-3</c:v>
                </c:pt>
                <c:pt idx="6054">
                  <c:v>3.2000010000000009E-3</c:v>
                </c:pt>
                <c:pt idx="6055">
                  <c:v>2.8000010000000012E-3</c:v>
                </c:pt>
                <c:pt idx="6056">
                  <c:v>2.400001000000001E-3</c:v>
                </c:pt>
                <c:pt idx="6057">
                  <c:v>2.0000009999999999E-3</c:v>
                </c:pt>
                <c:pt idx="6058">
                  <c:v>1.6000010000000011E-3</c:v>
                </c:pt>
                <c:pt idx="6059">
                  <c:v>1.2000010000000005E-3</c:v>
                </c:pt>
                <c:pt idx="6060">
                  <c:v>8.0000100000000027E-4</c:v>
                </c:pt>
                <c:pt idx="6061">
                  <c:v>4.0000100000000101E-4</c:v>
                </c:pt>
                <c:pt idx="6062">
                  <c:v>1.0000000000000007E-9</c:v>
                </c:pt>
                <c:pt idx="6063">
                  <c:v>7.9365179365079377E-4</c:v>
                </c:pt>
                <c:pt idx="6064">
                  <c:v>1.5873025873015876E-3</c:v>
                </c:pt>
                <c:pt idx="6065">
                  <c:v>2.3809533809523811E-3</c:v>
                </c:pt>
                <c:pt idx="6066">
                  <c:v>3.1746041746031745E-3</c:v>
                </c:pt>
                <c:pt idx="6067">
                  <c:v>3.9682549682539692E-3</c:v>
                </c:pt>
                <c:pt idx="6068">
                  <c:v>4.7619057619047627E-3</c:v>
                </c:pt>
                <c:pt idx="6069">
                  <c:v>5.5555565555555544E-3</c:v>
                </c:pt>
                <c:pt idx="6070">
                  <c:v>6.3492073492063504E-3</c:v>
                </c:pt>
                <c:pt idx="6071">
                  <c:v>7.1428581428571421E-3</c:v>
                </c:pt>
                <c:pt idx="6072">
                  <c:v>7.9365089365079373E-3</c:v>
                </c:pt>
                <c:pt idx="6073">
                  <c:v>8.7301597301587281E-3</c:v>
                </c:pt>
                <c:pt idx="6074">
                  <c:v>9.5238105238095224E-3</c:v>
                </c:pt>
                <c:pt idx="6075">
                  <c:v>1.031746131746032E-2</c:v>
                </c:pt>
                <c:pt idx="6076">
                  <c:v>1.1111112111111113E-2</c:v>
                </c:pt>
                <c:pt idx="6077">
                  <c:v>1.1904762904761904E-2</c:v>
                </c:pt>
                <c:pt idx="6078">
                  <c:v>1.2698413698412701E-2</c:v>
                </c:pt>
                <c:pt idx="6079">
                  <c:v>1.3492064492063496E-2</c:v>
                </c:pt>
                <c:pt idx="6080">
                  <c:v>1.4285715285714286E-2</c:v>
                </c:pt>
                <c:pt idx="6081">
                  <c:v>1.5079366079365079E-2</c:v>
                </c:pt>
                <c:pt idx="6082">
                  <c:v>1.5873016873015872E-2</c:v>
                </c:pt>
                <c:pt idx="6083">
                  <c:v>1.6666667666666669E-2</c:v>
                </c:pt>
                <c:pt idx="6084">
                  <c:v>1.7460318460317464E-2</c:v>
                </c:pt>
                <c:pt idx="6085">
                  <c:v>1.8253969253968258E-2</c:v>
                </c:pt>
                <c:pt idx="6086">
                  <c:v>1.9047620047619052E-2</c:v>
                </c:pt>
                <c:pt idx="6087">
                  <c:v>1.9841270841269843E-2</c:v>
                </c:pt>
                <c:pt idx="6088">
                  <c:v>2.0634921634920634E-2</c:v>
                </c:pt>
                <c:pt idx="6089">
                  <c:v>2.1428572428571432E-2</c:v>
                </c:pt>
                <c:pt idx="6090">
                  <c:v>2.2222223222222229E-2</c:v>
                </c:pt>
                <c:pt idx="6091">
                  <c:v>2.301587401587302E-2</c:v>
                </c:pt>
                <c:pt idx="6092">
                  <c:v>2.3809524809523811E-2</c:v>
                </c:pt>
                <c:pt idx="6093">
                  <c:v>2.4603175603174609E-2</c:v>
                </c:pt>
                <c:pt idx="6094">
                  <c:v>2.5396826396825393E-2</c:v>
                </c:pt>
                <c:pt idx="6095">
                  <c:v>2.6190477190476191E-2</c:v>
                </c:pt>
                <c:pt idx="6096">
                  <c:v>2.6984127984126988E-2</c:v>
                </c:pt>
                <c:pt idx="6097">
                  <c:v>2.7777778777777786E-2</c:v>
                </c:pt>
                <c:pt idx="6098">
                  <c:v>2.8571429571428573E-2</c:v>
                </c:pt>
                <c:pt idx="6099">
                  <c:v>2.9365080365079364E-2</c:v>
                </c:pt>
                <c:pt idx="6100">
                  <c:v>3.0158731158730152E-2</c:v>
                </c:pt>
                <c:pt idx="6101">
                  <c:v>3.0952381952380943E-2</c:v>
                </c:pt>
                <c:pt idx="6102">
                  <c:v>3.1746032746031744E-2</c:v>
                </c:pt>
                <c:pt idx="6103">
                  <c:v>3.2539683539682535E-2</c:v>
                </c:pt>
                <c:pt idx="6104">
                  <c:v>3.3333334333333325E-2</c:v>
                </c:pt>
                <c:pt idx="6105">
                  <c:v>3.412698512698413E-2</c:v>
                </c:pt>
                <c:pt idx="6106">
                  <c:v>3.4920635920634921E-2</c:v>
                </c:pt>
                <c:pt idx="6107">
                  <c:v>3.5714286714285712E-2</c:v>
                </c:pt>
                <c:pt idx="6108">
                  <c:v>3.6507937507936516E-2</c:v>
                </c:pt>
                <c:pt idx="6109">
                  <c:v>3.7301588301587293E-2</c:v>
                </c:pt>
                <c:pt idx="6110">
                  <c:v>3.8095239095238084E-2</c:v>
                </c:pt>
                <c:pt idx="6111">
                  <c:v>3.8888889888888889E-2</c:v>
                </c:pt>
                <c:pt idx="6112">
                  <c:v>3.9682540682539687E-2</c:v>
                </c:pt>
                <c:pt idx="6113">
                  <c:v>4.0476191476190485E-2</c:v>
                </c:pt>
                <c:pt idx="6114">
                  <c:v>4.1269842269841261E-2</c:v>
                </c:pt>
                <c:pt idx="6115">
                  <c:v>4.206349306349208E-2</c:v>
                </c:pt>
                <c:pt idx="6116">
                  <c:v>4.2857143857142871E-2</c:v>
                </c:pt>
                <c:pt idx="6117">
                  <c:v>4.3650794650793662E-2</c:v>
                </c:pt>
                <c:pt idx="6118">
                  <c:v>4.4444445444444453E-2</c:v>
                </c:pt>
                <c:pt idx="6119">
                  <c:v>4.5238096238095257E-2</c:v>
                </c:pt>
                <c:pt idx="6120">
                  <c:v>4.6031747031746034E-2</c:v>
                </c:pt>
                <c:pt idx="6121">
                  <c:v>4.6825397825396839E-2</c:v>
                </c:pt>
                <c:pt idx="6122">
                  <c:v>4.7619048619047616E-2</c:v>
                </c:pt>
                <c:pt idx="6123">
                  <c:v>4.8412699412698428E-2</c:v>
                </c:pt>
                <c:pt idx="6124">
                  <c:v>4.9206350206349211E-2</c:v>
                </c:pt>
                <c:pt idx="6125">
                  <c:v>5.0000001000000009E-2</c:v>
                </c:pt>
                <c:pt idx="6126">
                  <c:v>4.9354839709677426E-2</c:v>
                </c:pt>
                <c:pt idx="6127">
                  <c:v>4.8709678419354842E-2</c:v>
                </c:pt>
                <c:pt idx="6128">
                  <c:v>4.8064517129032286E-2</c:v>
                </c:pt>
                <c:pt idx="6129">
                  <c:v>4.7419355838709688E-2</c:v>
                </c:pt>
                <c:pt idx="6130">
                  <c:v>4.6774194548387105E-2</c:v>
                </c:pt>
                <c:pt idx="6131">
                  <c:v>4.6129033258064507E-2</c:v>
                </c:pt>
                <c:pt idx="6132">
                  <c:v>4.5483871967741958E-2</c:v>
                </c:pt>
                <c:pt idx="6133">
                  <c:v>4.4838710677419361E-2</c:v>
                </c:pt>
                <c:pt idx="6134">
                  <c:v>4.4193549387096777E-2</c:v>
                </c:pt>
                <c:pt idx="6135">
                  <c:v>4.3548388096774172E-2</c:v>
                </c:pt>
                <c:pt idx="6136">
                  <c:v>4.2903226806451637E-2</c:v>
                </c:pt>
                <c:pt idx="6137">
                  <c:v>4.2258065516129019E-2</c:v>
                </c:pt>
                <c:pt idx="6138">
                  <c:v>4.1612904225806477E-2</c:v>
                </c:pt>
                <c:pt idx="6139">
                  <c:v>4.0967742935483879E-2</c:v>
                </c:pt>
                <c:pt idx="6140">
                  <c:v>4.0322581645161316E-2</c:v>
                </c:pt>
                <c:pt idx="6141">
                  <c:v>3.9677420354838705E-2</c:v>
                </c:pt>
                <c:pt idx="6142">
                  <c:v>3.9032259064516142E-2</c:v>
                </c:pt>
                <c:pt idx="6143">
                  <c:v>3.8387097774193558E-2</c:v>
                </c:pt>
                <c:pt idx="6144">
                  <c:v>3.7741936483870989E-2</c:v>
                </c:pt>
                <c:pt idx="6145">
                  <c:v>3.7096775193548391E-2</c:v>
                </c:pt>
                <c:pt idx="6146">
                  <c:v>3.6451613903225821E-2</c:v>
                </c:pt>
                <c:pt idx="6147">
                  <c:v>3.5806452612903238E-2</c:v>
                </c:pt>
                <c:pt idx="6148">
                  <c:v>3.5161291322580647E-2</c:v>
                </c:pt>
                <c:pt idx="6149">
                  <c:v>3.451613003225807E-2</c:v>
                </c:pt>
                <c:pt idx="6150">
                  <c:v>3.3870968741935494E-2</c:v>
                </c:pt>
                <c:pt idx="6151">
                  <c:v>3.3225807451612917E-2</c:v>
                </c:pt>
                <c:pt idx="6152">
                  <c:v>3.2580646161290333E-2</c:v>
                </c:pt>
                <c:pt idx="6153">
                  <c:v>3.1935484870967742E-2</c:v>
                </c:pt>
                <c:pt idx="6154">
                  <c:v>3.1290323580645173E-2</c:v>
                </c:pt>
                <c:pt idx="6155">
                  <c:v>3.0645162290322586E-2</c:v>
                </c:pt>
                <c:pt idx="6156">
                  <c:v>3.0000001000000002E-2</c:v>
                </c:pt>
                <c:pt idx="6157">
                  <c:v>2.9354839709677422E-2</c:v>
                </c:pt>
                <c:pt idx="6158">
                  <c:v>2.8709678419354845E-2</c:v>
                </c:pt>
                <c:pt idx="6159">
                  <c:v>2.8064517129032261E-2</c:v>
                </c:pt>
                <c:pt idx="6160">
                  <c:v>2.7419355838709684E-2</c:v>
                </c:pt>
                <c:pt idx="6161">
                  <c:v>2.6774194548387101E-2</c:v>
                </c:pt>
                <c:pt idx="6162">
                  <c:v>2.6129033258064521E-2</c:v>
                </c:pt>
                <c:pt idx="6163">
                  <c:v>2.5483871967741944E-2</c:v>
                </c:pt>
                <c:pt idx="6164">
                  <c:v>2.4838710677419371E-2</c:v>
                </c:pt>
                <c:pt idx="6165">
                  <c:v>2.4193549387096776E-2</c:v>
                </c:pt>
                <c:pt idx="6166">
                  <c:v>2.3548388096774196E-2</c:v>
                </c:pt>
                <c:pt idx="6167">
                  <c:v>2.2903226806451616E-2</c:v>
                </c:pt>
                <c:pt idx="6168">
                  <c:v>2.2258065516129043E-2</c:v>
                </c:pt>
                <c:pt idx="6169">
                  <c:v>2.1612904225806452E-2</c:v>
                </c:pt>
                <c:pt idx="6170">
                  <c:v>2.0967742935483872E-2</c:v>
                </c:pt>
                <c:pt idx="6171">
                  <c:v>2.0322581645161281E-2</c:v>
                </c:pt>
                <c:pt idx="6172">
                  <c:v>1.9677420354838718E-2</c:v>
                </c:pt>
                <c:pt idx="6173">
                  <c:v>1.9032259064516135E-2</c:v>
                </c:pt>
                <c:pt idx="6174">
                  <c:v>1.8387097774193551E-2</c:v>
                </c:pt>
                <c:pt idx="6175">
                  <c:v>1.7741936483870971E-2</c:v>
                </c:pt>
                <c:pt idx="6176">
                  <c:v>1.7096775193548398E-2</c:v>
                </c:pt>
                <c:pt idx="6177">
                  <c:v>1.6451613903225814E-2</c:v>
                </c:pt>
                <c:pt idx="6178">
                  <c:v>1.580645261290323E-2</c:v>
                </c:pt>
                <c:pt idx="6179">
                  <c:v>1.516129132258065E-2</c:v>
                </c:pt>
                <c:pt idx="6180">
                  <c:v>1.451613003225807E-2</c:v>
                </c:pt>
                <c:pt idx="6181">
                  <c:v>1.3870968741935491E-2</c:v>
                </c:pt>
                <c:pt idx="6182">
                  <c:v>1.3225807451612911E-2</c:v>
                </c:pt>
                <c:pt idx="6183">
                  <c:v>1.2580646161290324E-2</c:v>
                </c:pt>
                <c:pt idx="6184">
                  <c:v>1.1935484870967749E-2</c:v>
                </c:pt>
                <c:pt idx="6185">
                  <c:v>1.1290323580645164E-2</c:v>
                </c:pt>
                <c:pt idx="6186">
                  <c:v>1.0645162290322583E-2</c:v>
                </c:pt>
                <c:pt idx="6187">
                  <c:v>1.0000001000000001E-2</c:v>
                </c:pt>
                <c:pt idx="6188">
                  <c:v>1.0440001000000003E-2</c:v>
                </c:pt>
                <c:pt idx="6189">
                  <c:v>1.0880001000000005E-2</c:v>
                </c:pt>
                <c:pt idx="6190">
                  <c:v>1.1320001000000003E-2</c:v>
                </c:pt>
                <c:pt idx="6191">
                  <c:v>1.1760001000000001E-2</c:v>
                </c:pt>
                <c:pt idx="6192">
                  <c:v>1.2200001000000002E-2</c:v>
                </c:pt>
                <c:pt idx="6193">
                  <c:v>1.2640001000000001E-2</c:v>
                </c:pt>
                <c:pt idx="6194">
                  <c:v>1.3080001000000003E-2</c:v>
                </c:pt>
                <c:pt idx="6195">
                  <c:v>1.3520001000000005E-2</c:v>
                </c:pt>
                <c:pt idx="6196">
                  <c:v>1.3960001000000003E-2</c:v>
                </c:pt>
                <c:pt idx="6197">
                  <c:v>1.4400001000000001E-2</c:v>
                </c:pt>
                <c:pt idx="6198">
                  <c:v>1.4840001000000002E-2</c:v>
                </c:pt>
                <c:pt idx="6199">
                  <c:v>1.5280001000000003E-2</c:v>
                </c:pt>
                <c:pt idx="6200">
                  <c:v>1.5720000999999997E-2</c:v>
                </c:pt>
                <c:pt idx="6201">
                  <c:v>1.6160001000000004E-2</c:v>
                </c:pt>
                <c:pt idx="6202">
                  <c:v>1.6600001000000003E-2</c:v>
                </c:pt>
                <c:pt idx="6203">
                  <c:v>1.7040000999999999E-2</c:v>
                </c:pt>
                <c:pt idx="6204">
                  <c:v>1.7480001000000005E-2</c:v>
                </c:pt>
                <c:pt idx="6205">
                  <c:v>1.7920001000000001E-2</c:v>
                </c:pt>
                <c:pt idx="6206">
                  <c:v>1.8360001000000004E-2</c:v>
                </c:pt>
                <c:pt idx="6207">
                  <c:v>1.8800001000000004E-2</c:v>
                </c:pt>
                <c:pt idx="6208">
                  <c:v>1.9240001000000003E-2</c:v>
                </c:pt>
                <c:pt idx="6209">
                  <c:v>1.9680001000000003E-2</c:v>
                </c:pt>
                <c:pt idx="6210">
                  <c:v>2.0120000999999995E-2</c:v>
                </c:pt>
                <c:pt idx="6211">
                  <c:v>2.0560001000000001E-2</c:v>
                </c:pt>
                <c:pt idx="6212">
                  <c:v>2.1000001000000001E-2</c:v>
                </c:pt>
                <c:pt idx="6213">
                  <c:v>2.0507937507936516E-2</c:v>
                </c:pt>
                <c:pt idx="6214">
                  <c:v>2.0015874015873021E-2</c:v>
                </c:pt>
                <c:pt idx="6215">
                  <c:v>1.9523810523809523E-2</c:v>
                </c:pt>
                <c:pt idx="6216">
                  <c:v>1.9031747031746031E-2</c:v>
                </c:pt>
                <c:pt idx="6217">
                  <c:v>1.8539683539682539E-2</c:v>
                </c:pt>
                <c:pt idx="6218">
                  <c:v>1.8047620047619051E-2</c:v>
                </c:pt>
                <c:pt idx="6219">
                  <c:v>1.7555556555555553E-2</c:v>
                </c:pt>
                <c:pt idx="6220">
                  <c:v>1.7063493063492065E-2</c:v>
                </c:pt>
                <c:pt idx="6221">
                  <c:v>1.6571429571428573E-2</c:v>
                </c:pt>
                <c:pt idx="6222">
                  <c:v>1.6079366079365082E-2</c:v>
                </c:pt>
                <c:pt idx="6223">
                  <c:v>1.5587302587301588E-2</c:v>
                </c:pt>
                <c:pt idx="6224">
                  <c:v>1.5095239095238095E-2</c:v>
                </c:pt>
                <c:pt idx="6225">
                  <c:v>1.4603175603174607E-2</c:v>
                </c:pt>
                <c:pt idx="6226">
                  <c:v>1.411111211111111E-2</c:v>
                </c:pt>
                <c:pt idx="6227">
                  <c:v>1.3619048619047622E-2</c:v>
                </c:pt>
                <c:pt idx="6228">
                  <c:v>1.3126985126984127E-2</c:v>
                </c:pt>
                <c:pt idx="6229">
                  <c:v>1.2634921634920634E-2</c:v>
                </c:pt>
                <c:pt idx="6230">
                  <c:v>1.2142858142857146E-2</c:v>
                </c:pt>
                <c:pt idx="6231">
                  <c:v>1.1650794650793651E-2</c:v>
                </c:pt>
                <c:pt idx="6232">
                  <c:v>1.1158731158730159E-2</c:v>
                </c:pt>
                <c:pt idx="6233">
                  <c:v>1.0666667666666671E-2</c:v>
                </c:pt>
                <c:pt idx="6234">
                  <c:v>1.0174604174603174E-2</c:v>
                </c:pt>
                <c:pt idx="6235">
                  <c:v>9.6825406825396844E-3</c:v>
                </c:pt>
                <c:pt idx="6236">
                  <c:v>9.1904771904761894E-3</c:v>
                </c:pt>
                <c:pt idx="6237">
                  <c:v>8.6984136984126978E-3</c:v>
                </c:pt>
                <c:pt idx="6238">
                  <c:v>8.206350206349208E-3</c:v>
                </c:pt>
                <c:pt idx="6239">
                  <c:v>7.7142867142857138E-3</c:v>
                </c:pt>
                <c:pt idx="6240">
                  <c:v>7.2222232222222231E-3</c:v>
                </c:pt>
                <c:pt idx="6241">
                  <c:v>6.7301597301587307E-3</c:v>
                </c:pt>
                <c:pt idx="6242">
                  <c:v>6.2380962380952391E-3</c:v>
                </c:pt>
                <c:pt idx="6243">
                  <c:v>5.7460327460317475E-3</c:v>
                </c:pt>
                <c:pt idx="6244">
                  <c:v>5.2539692539682534E-3</c:v>
                </c:pt>
                <c:pt idx="6245">
                  <c:v>4.7619057619047618E-3</c:v>
                </c:pt>
                <c:pt idx="6246">
                  <c:v>4.2698422698412694E-3</c:v>
                </c:pt>
                <c:pt idx="6247">
                  <c:v>3.7777787777777795E-3</c:v>
                </c:pt>
                <c:pt idx="6248">
                  <c:v>3.2857152857142862E-3</c:v>
                </c:pt>
                <c:pt idx="6249">
                  <c:v>2.7936517936507942E-3</c:v>
                </c:pt>
                <c:pt idx="6250">
                  <c:v>2.301588301587301E-3</c:v>
                </c:pt>
                <c:pt idx="6251">
                  <c:v>1.8095248095238105E-3</c:v>
                </c:pt>
                <c:pt idx="6252">
                  <c:v>1.3174613174603178E-3</c:v>
                </c:pt>
                <c:pt idx="6253">
                  <c:v>8.253978253968255E-4</c:v>
                </c:pt>
                <c:pt idx="6254">
                  <c:v>3.3333433333333496E-4</c:v>
                </c:pt>
                <c:pt idx="6255">
                  <c:v>-1.5872915873015983E-4</c:v>
                </c:pt>
                <c:pt idx="6256">
                  <c:v>-6.5079265079365017E-4</c:v>
                </c:pt>
                <c:pt idx="6257">
                  <c:v>-1.142856142857145E-3</c:v>
                </c:pt>
                <c:pt idx="6258">
                  <c:v>-1.6349196349206357E-3</c:v>
                </c:pt>
                <c:pt idx="6259">
                  <c:v>-2.1269831269841253E-3</c:v>
                </c:pt>
                <c:pt idx="6260">
                  <c:v>-2.6190466190476203E-3</c:v>
                </c:pt>
                <c:pt idx="6261">
                  <c:v>-3.111110111111111E-3</c:v>
                </c:pt>
                <c:pt idx="6262">
                  <c:v>-3.6031736031746056E-3</c:v>
                </c:pt>
                <c:pt idx="6263">
                  <c:v>-4.0952370952380976E-3</c:v>
                </c:pt>
                <c:pt idx="6264">
                  <c:v>-4.5873005873015866E-3</c:v>
                </c:pt>
                <c:pt idx="6265">
                  <c:v>-5.0793640793650816E-3</c:v>
                </c:pt>
                <c:pt idx="6266">
                  <c:v>-5.5714275714285732E-3</c:v>
                </c:pt>
                <c:pt idx="6267">
                  <c:v>-6.0634910634920621E-3</c:v>
                </c:pt>
                <c:pt idx="6268">
                  <c:v>-6.5555545555555554E-3</c:v>
                </c:pt>
                <c:pt idx="6269">
                  <c:v>-7.047618047619047E-3</c:v>
                </c:pt>
                <c:pt idx="6270">
                  <c:v>-7.539681539682542E-3</c:v>
                </c:pt>
                <c:pt idx="6271">
                  <c:v>-8.0317450317460345E-3</c:v>
                </c:pt>
                <c:pt idx="6272">
                  <c:v>-8.5238085238095226E-3</c:v>
                </c:pt>
                <c:pt idx="6273">
                  <c:v>-9.0158720158730193E-3</c:v>
                </c:pt>
                <c:pt idx="6274">
                  <c:v>-9.5079355079365092E-3</c:v>
                </c:pt>
                <c:pt idx="6275">
                  <c:v>-9.9999990000000025E-3</c:v>
                </c:pt>
                <c:pt idx="6276">
                  <c:v>-9.6774183548387124E-3</c:v>
                </c:pt>
                <c:pt idx="6277">
                  <c:v>-9.3548377096774223E-3</c:v>
                </c:pt>
                <c:pt idx="6278">
                  <c:v>-9.0322570645161287E-3</c:v>
                </c:pt>
                <c:pt idx="6279">
                  <c:v>-8.7096764193548403E-3</c:v>
                </c:pt>
                <c:pt idx="6280">
                  <c:v>-8.3870957741935502E-3</c:v>
                </c:pt>
                <c:pt idx="6281">
                  <c:v>-8.0645151290322601E-3</c:v>
                </c:pt>
                <c:pt idx="6282">
                  <c:v>-7.74193448387097E-3</c:v>
                </c:pt>
                <c:pt idx="6283">
                  <c:v>-7.4193538387096799E-3</c:v>
                </c:pt>
                <c:pt idx="6284">
                  <c:v>-7.0967731935483907E-3</c:v>
                </c:pt>
                <c:pt idx="6285">
                  <c:v>-6.7741925483870971E-3</c:v>
                </c:pt>
                <c:pt idx="6286">
                  <c:v>-6.4516119032258087E-3</c:v>
                </c:pt>
                <c:pt idx="6287">
                  <c:v>-6.1290312580645169E-3</c:v>
                </c:pt>
                <c:pt idx="6288">
                  <c:v>-5.8064506129032285E-3</c:v>
                </c:pt>
                <c:pt idx="6289">
                  <c:v>-5.4838699677419384E-3</c:v>
                </c:pt>
                <c:pt idx="6290">
                  <c:v>-5.1612893225806474E-3</c:v>
                </c:pt>
                <c:pt idx="6291">
                  <c:v>-4.8387086774193564E-3</c:v>
                </c:pt>
                <c:pt idx="6292">
                  <c:v>-4.5161280322580672E-3</c:v>
                </c:pt>
                <c:pt idx="6293">
                  <c:v>-4.1935473870967754E-3</c:v>
                </c:pt>
                <c:pt idx="6294">
                  <c:v>-3.8709667419354853E-3</c:v>
                </c:pt>
                <c:pt idx="6295">
                  <c:v>-3.5483860967741952E-3</c:v>
                </c:pt>
                <c:pt idx="6296">
                  <c:v>-3.2258054516129046E-3</c:v>
                </c:pt>
                <c:pt idx="6297">
                  <c:v>-2.9032248064516141E-3</c:v>
                </c:pt>
                <c:pt idx="6298">
                  <c:v>-2.5806441612903235E-3</c:v>
                </c:pt>
                <c:pt idx="6299">
                  <c:v>-2.2580635161290334E-3</c:v>
                </c:pt>
                <c:pt idx="6300">
                  <c:v>-1.9354828709677435E-3</c:v>
                </c:pt>
                <c:pt idx="6301">
                  <c:v>-1.6129022258064534E-3</c:v>
                </c:pt>
                <c:pt idx="6302">
                  <c:v>-1.290321580645162E-3</c:v>
                </c:pt>
                <c:pt idx="6303">
                  <c:v>-9.6774093548387214E-4</c:v>
                </c:pt>
                <c:pt idx="6304">
                  <c:v>-6.4516029032258193E-4</c:v>
                </c:pt>
                <c:pt idx="6305">
                  <c:v>-3.2257964516129074E-4</c:v>
                </c:pt>
                <c:pt idx="6306">
                  <c:v>9.9999999947364498E-10</c:v>
                </c:pt>
                <c:pt idx="6307">
                  <c:v>3.2258164516128958E-4</c:v>
                </c:pt>
                <c:pt idx="6308">
                  <c:v>6.4516229032257979E-4</c:v>
                </c:pt>
                <c:pt idx="6309">
                  <c:v>9.677429354838699E-4</c:v>
                </c:pt>
                <c:pt idx="6310">
                  <c:v>1.2903235806451599E-3</c:v>
                </c:pt>
                <c:pt idx="6311">
                  <c:v>1.61290422580645E-3</c:v>
                </c:pt>
                <c:pt idx="6312">
                  <c:v>1.9354848709677425E-3</c:v>
                </c:pt>
                <c:pt idx="6313">
                  <c:v>2.2580655161290319E-3</c:v>
                </c:pt>
                <c:pt idx="6314">
                  <c:v>2.5806461612903225E-3</c:v>
                </c:pt>
                <c:pt idx="6315">
                  <c:v>2.903226806451613E-3</c:v>
                </c:pt>
                <c:pt idx="6316">
                  <c:v>3.2258074516129036E-3</c:v>
                </c:pt>
                <c:pt idx="6317">
                  <c:v>3.5483880967741924E-3</c:v>
                </c:pt>
                <c:pt idx="6318">
                  <c:v>3.8709687419354829E-3</c:v>
                </c:pt>
                <c:pt idx="6319">
                  <c:v>4.1935493870967752E-3</c:v>
                </c:pt>
                <c:pt idx="6320">
                  <c:v>4.5161300322580653E-3</c:v>
                </c:pt>
                <c:pt idx="6321">
                  <c:v>4.8387106774193554E-3</c:v>
                </c:pt>
                <c:pt idx="6322">
                  <c:v>5.1612913225806472E-3</c:v>
                </c:pt>
                <c:pt idx="6323">
                  <c:v>5.4838719677419365E-3</c:v>
                </c:pt>
                <c:pt idx="6324">
                  <c:v>5.8064526129032274E-3</c:v>
                </c:pt>
                <c:pt idx="6325">
                  <c:v>6.1290332580645158E-3</c:v>
                </c:pt>
                <c:pt idx="6326">
                  <c:v>6.4516139032258077E-3</c:v>
                </c:pt>
                <c:pt idx="6327">
                  <c:v>6.7741945483870934E-3</c:v>
                </c:pt>
                <c:pt idx="6328">
                  <c:v>7.0967751935483896E-3</c:v>
                </c:pt>
                <c:pt idx="6329">
                  <c:v>7.4193558387096788E-3</c:v>
                </c:pt>
                <c:pt idx="6330">
                  <c:v>7.7419364838709698E-3</c:v>
                </c:pt>
                <c:pt idx="6331">
                  <c:v>8.064517129032259E-3</c:v>
                </c:pt>
                <c:pt idx="6332">
                  <c:v>8.3870977741935492E-3</c:v>
                </c:pt>
                <c:pt idx="6333">
                  <c:v>8.7096784193548375E-3</c:v>
                </c:pt>
                <c:pt idx="6334">
                  <c:v>9.0322590645161276E-3</c:v>
                </c:pt>
                <c:pt idx="6335">
                  <c:v>9.3548397096774229E-3</c:v>
                </c:pt>
                <c:pt idx="6336">
                  <c:v>9.6774203548387113E-3</c:v>
                </c:pt>
                <c:pt idx="6337">
                  <c:v>1.0000001000000001E-2</c:v>
                </c:pt>
                <c:pt idx="6338">
                  <c:v>9.5238105238095241E-3</c:v>
                </c:pt>
                <c:pt idx="6339">
                  <c:v>9.0476200476190503E-3</c:v>
                </c:pt>
                <c:pt idx="6340">
                  <c:v>8.5714295714285748E-3</c:v>
                </c:pt>
                <c:pt idx="6341">
                  <c:v>8.0952390952380993E-3</c:v>
                </c:pt>
                <c:pt idx="6342">
                  <c:v>7.6190486190476202E-3</c:v>
                </c:pt>
                <c:pt idx="6343">
                  <c:v>7.1428581428571447E-3</c:v>
                </c:pt>
                <c:pt idx="6344">
                  <c:v>6.6666676666666692E-3</c:v>
                </c:pt>
                <c:pt idx="6345">
                  <c:v>6.1904771904761919E-3</c:v>
                </c:pt>
                <c:pt idx="6346">
                  <c:v>5.7142867142857155E-3</c:v>
                </c:pt>
                <c:pt idx="6347">
                  <c:v>5.2380962380952391E-3</c:v>
                </c:pt>
                <c:pt idx="6348">
                  <c:v>4.7619057619047644E-3</c:v>
                </c:pt>
                <c:pt idx="6349">
                  <c:v>4.2857152857142871E-3</c:v>
                </c:pt>
                <c:pt idx="6350">
                  <c:v>3.8095248095238103E-3</c:v>
                </c:pt>
                <c:pt idx="6351">
                  <c:v>3.3333343333333352E-3</c:v>
                </c:pt>
                <c:pt idx="6352">
                  <c:v>2.8571438571428596E-3</c:v>
                </c:pt>
                <c:pt idx="6353">
                  <c:v>2.3809533809523824E-3</c:v>
                </c:pt>
                <c:pt idx="6354">
                  <c:v>1.904762904761906E-3</c:v>
                </c:pt>
                <c:pt idx="6355">
                  <c:v>1.42857242857143E-3</c:v>
                </c:pt>
                <c:pt idx="6356">
                  <c:v>9.5238195238095435E-4</c:v>
                </c:pt>
                <c:pt idx="6357">
                  <c:v>4.7619147619047734E-4</c:v>
                </c:pt>
                <c:pt idx="6358">
                  <c:v>1.000000000583868E-9</c:v>
                </c:pt>
                <c:pt idx="6359">
                  <c:v>-4.7618947619047401E-4</c:v>
                </c:pt>
                <c:pt idx="6360">
                  <c:v>-9.5237995238095085E-4</c:v>
                </c:pt>
                <c:pt idx="6361">
                  <c:v>-1.4285704285714278E-3</c:v>
                </c:pt>
                <c:pt idx="6362">
                  <c:v>-1.9047609047619046E-3</c:v>
                </c:pt>
                <c:pt idx="6363">
                  <c:v>-2.3809513809523817E-3</c:v>
                </c:pt>
                <c:pt idx="6364">
                  <c:v>-2.8571418571428564E-3</c:v>
                </c:pt>
                <c:pt idx="6365">
                  <c:v>-3.3333323333333319E-3</c:v>
                </c:pt>
                <c:pt idx="6366">
                  <c:v>-3.8095228095238087E-3</c:v>
                </c:pt>
                <c:pt idx="6367">
                  <c:v>-4.2857132857142847E-3</c:v>
                </c:pt>
                <c:pt idx="6368">
                  <c:v>-4.761903761904762E-3</c:v>
                </c:pt>
                <c:pt idx="6369">
                  <c:v>-5.2380942380952367E-3</c:v>
                </c:pt>
                <c:pt idx="6370">
                  <c:v>-5.7142847142857122E-3</c:v>
                </c:pt>
                <c:pt idx="6371">
                  <c:v>-6.1904751904761903E-3</c:v>
                </c:pt>
                <c:pt idx="6372">
                  <c:v>-6.6666656666666659E-3</c:v>
                </c:pt>
                <c:pt idx="6373">
                  <c:v>-7.1428561428571414E-3</c:v>
                </c:pt>
                <c:pt idx="6374">
                  <c:v>-7.6190466190476187E-3</c:v>
                </c:pt>
                <c:pt idx="6375">
                  <c:v>-8.0952370952380968E-3</c:v>
                </c:pt>
                <c:pt idx="6376">
                  <c:v>-8.5714275714285741E-3</c:v>
                </c:pt>
                <c:pt idx="6377">
                  <c:v>-9.0476180476190462E-3</c:v>
                </c:pt>
                <c:pt idx="6378">
                  <c:v>-9.5238085238095235E-3</c:v>
                </c:pt>
                <c:pt idx="6379">
                  <c:v>-9.9999990000000025E-3</c:v>
                </c:pt>
                <c:pt idx="6380">
                  <c:v>-1.0476189476190475E-2</c:v>
                </c:pt>
                <c:pt idx="6381">
                  <c:v>-1.095237995238095E-2</c:v>
                </c:pt>
                <c:pt idx="6382">
                  <c:v>-1.1428570428571429E-2</c:v>
                </c:pt>
                <c:pt idx="6383">
                  <c:v>-1.1904760904761901E-2</c:v>
                </c:pt>
                <c:pt idx="6384">
                  <c:v>-1.2380951380952382E-2</c:v>
                </c:pt>
                <c:pt idx="6385">
                  <c:v>-1.2857141857142857E-2</c:v>
                </c:pt>
                <c:pt idx="6386">
                  <c:v>-1.3333332333333331E-2</c:v>
                </c:pt>
                <c:pt idx="6387">
                  <c:v>-1.380952280952381E-2</c:v>
                </c:pt>
                <c:pt idx="6388">
                  <c:v>-1.4285713285714284E-2</c:v>
                </c:pt>
                <c:pt idx="6389">
                  <c:v>-1.476190376190476E-2</c:v>
                </c:pt>
                <c:pt idx="6390">
                  <c:v>-1.5238094238095239E-2</c:v>
                </c:pt>
                <c:pt idx="6391">
                  <c:v>-1.5714284714285716E-2</c:v>
                </c:pt>
                <c:pt idx="6392">
                  <c:v>-1.6190475190476193E-2</c:v>
                </c:pt>
                <c:pt idx="6393">
                  <c:v>-1.6666665666666667E-2</c:v>
                </c:pt>
                <c:pt idx="6394">
                  <c:v>-1.7142856142857144E-2</c:v>
                </c:pt>
                <c:pt idx="6395">
                  <c:v>-1.7619046619047622E-2</c:v>
                </c:pt>
                <c:pt idx="6396">
                  <c:v>-1.8095237095238095E-2</c:v>
                </c:pt>
                <c:pt idx="6397">
                  <c:v>-1.8571427571428566E-2</c:v>
                </c:pt>
                <c:pt idx="6398">
                  <c:v>-1.904761804761905E-2</c:v>
                </c:pt>
                <c:pt idx="6399">
                  <c:v>-1.9523808523809524E-2</c:v>
                </c:pt>
                <c:pt idx="6400">
                  <c:v>-1.9999999000000001E-2</c:v>
                </c:pt>
                <c:pt idx="6401">
                  <c:v>-2.0322579645161289E-2</c:v>
                </c:pt>
                <c:pt idx="6402">
                  <c:v>-2.0645160290322585E-2</c:v>
                </c:pt>
                <c:pt idx="6403">
                  <c:v>-2.0967740935483873E-2</c:v>
                </c:pt>
                <c:pt idx="6404">
                  <c:v>-2.1290321580645168E-2</c:v>
                </c:pt>
                <c:pt idx="6405">
                  <c:v>-2.161290222580646E-2</c:v>
                </c:pt>
                <c:pt idx="6406">
                  <c:v>-2.1935482870967745E-2</c:v>
                </c:pt>
                <c:pt idx="6407">
                  <c:v>-2.2258063516129044E-2</c:v>
                </c:pt>
                <c:pt idx="6408">
                  <c:v>-2.2580644161290325E-2</c:v>
                </c:pt>
                <c:pt idx="6409">
                  <c:v>-2.2903224806451614E-2</c:v>
                </c:pt>
                <c:pt idx="6410">
                  <c:v>-2.3225805451612905E-2</c:v>
                </c:pt>
                <c:pt idx="6411">
                  <c:v>-2.354838609677419E-2</c:v>
                </c:pt>
                <c:pt idx="6412">
                  <c:v>-2.3870966741935479E-2</c:v>
                </c:pt>
                <c:pt idx="6413">
                  <c:v>-2.4193547387096774E-2</c:v>
                </c:pt>
                <c:pt idx="6414">
                  <c:v>-2.4516128032258055E-2</c:v>
                </c:pt>
                <c:pt idx="6415">
                  <c:v>-2.4838708677419368E-2</c:v>
                </c:pt>
                <c:pt idx="6416">
                  <c:v>-2.5161289322580639E-2</c:v>
                </c:pt>
                <c:pt idx="6417">
                  <c:v>-2.5483869967741945E-2</c:v>
                </c:pt>
                <c:pt idx="6418">
                  <c:v>-2.580645061290323E-2</c:v>
                </c:pt>
                <c:pt idx="6419">
                  <c:v>-2.6129031258064518E-2</c:v>
                </c:pt>
                <c:pt idx="6420">
                  <c:v>-2.6451611903225813E-2</c:v>
                </c:pt>
                <c:pt idx="6421">
                  <c:v>-2.6774192548387098E-2</c:v>
                </c:pt>
                <c:pt idx="6422">
                  <c:v>-2.709677319354839E-2</c:v>
                </c:pt>
                <c:pt idx="6423">
                  <c:v>-2.7419353838709686E-2</c:v>
                </c:pt>
                <c:pt idx="6424">
                  <c:v>-2.7741934483870984E-2</c:v>
                </c:pt>
                <c:pt idx="6425">
                  <c:v>-2.8064515129032252E-2</c:v>
                </c:pt>
                <c:pt idx="6426">
                  <c:v>-2.8387095774193554E-2</c:v>
                </c:pt>
                <c:pt idx="6427">
                  <c:v>-2.8709676419354839E-2</c:v>
                </c:pt>
                <c:pt idx="6428">
                  <c:v>-2.9032257064516138E-2</c:v>
                </c:pt>
                <c:pt idx="6429">
                  <c:v>-2.9354837709677416E-2</c:v>
                </c:pt>
                <c:pt idx="6430">
                  <c:v>-2.9677418354838711E-2</c:v>
                </c:pt>
                <c:pt idx="6431">
                  <c:v>-2.9999998999999996E-2</c:v>
                </c:pt>
                <c:pt idx="6432">
                  <c:v>-3.0322579645161288E-2</c:v>
                </c:pt>
                <c:pt idx="6433">
                  <c:v>-3.064516029032258E-2</c:v>
                </c:pt>
                <c:pt idx="6434">
                  <c:v>-3.0967740935483871E-2</c:v>
                </c:pt>
                <c:pt idx="6435">
                  <c:v>-3.1290321580645167E-2</c:v>
                </c:pt>
                <c:pt idx="6436">
                  <c:v>-3.1612902225806455E-2</c:v>
                </c:pt>
                <c:pt idx="6437">
                  <c:v>-3.193548287096775E-2</c:v>
                </c:pt>
                <c:pt idx="6438">
                  <c:v>-3.2258063516129039E-2</c:v>
                </c:pt>
                <c:pt idx="6439">
                  <c:v>-3.2580644161290327E-2</c:v>
                </c:pt>
                <c:pt idx="6440">
                  <c:v>-3.2903224806451609E-2</c:v>
                </c:pt>
                <c:pt idx="6441">
                  <c:v>-3.3225805451612911E-2</c:v>
                </c:pt>
                <c:pt idx="6442">
                  <c:v>-3.3548386096774192E-2</c:v>
                </c:pt>
                <c:pt idx="6443">
                  <c:v>-3.3870966741935481E-2</c:v>
                </c:pt>
                <c:pt idx="6444">
                  <c:v>-3.4193547387096783E-2</c:v>
                </c:pt>
                <c:pt idx="6445">
                  <c:v>-3.4516128032258064E-2</c:v>
                </c:pt>
                <c:pt idx="6446">
                  <c:v>-3.4838708677419374E-2</c:v>
                </c:pt>
                <c:pt idx="6447">
                  <c:v>-3.5161289322580648E-2</c:v>
                </c:pt>
                <c:pt idx="6448">
                  <c:v>-3.5483869967741943E-2</c:v>
                </c:pt>
                <c:pt idx="6449">
                  <c:v>-3.5806450612903232E-2</c:v>
                </c:pt>
                <c:pt idx="6450">
                  <c:v>-3.6129031258064527E-2</c:v>
                </c:pt>
                <c:pt idx="6451">
                  <c:v>-3.6451611903225815E-2</c:v>
                </c:pt>
                <c:pt idx="6452">
                  <c:v>-3.6774192548387104E-2</c:v>
                </c:pt>
                <c:pt idx="6453">
                  <c:v>-3.7096773193548385E-2</c:v>
                </c:pt>
                <c:pt idx="6454">
                  <c:v>-3.7419353838709681E-2</c:v>
                </c:pt>
                <c:pt idx="6455">
                  <c:v>-3.7741934483870983E-2</c:v>
                </c:pt>
                <c:pt idx="6456">
                  <c:v>-3.8064515129032257E-2</c:v>
                </c:pt>
                <c:pt idx="6457">
                  <c:v>-3.8387095774193553E-2</c:v>
                </c:pt>
                <c:pt idx="6458">
                  <c:v>-3.8709676419354841E-2</c:v>
                </c:pt>
                <c:pt idx="6459">
                  <c:v>-3.9032257064516143E-2</c:v>
                </c:pt>
                <c:pt idx="6460">
                  <c:v>-3.9354837709677425E-2</c:v>
                </c:pt>
                <c:pt idx="6461">
                  <c:v>-3.9677418354838706E-2</c:v>
                </c:pt>
                <c:pt idx="6462">
                  <c:v>-3.9999999000000001E-2</c:v>
                </c:pt>
                <c:pt idx="6463">
                  <c:v>-3.9421051631578947E-2</c:v>
                </c:pt>
                <c:pt idx="6464">
                  <c:v>-3.8842104263157901E-2</c:v>
                </c:pt>
                <c:pt idx="6465">
                  <c:v>-3.8263156894736847E-2</c:v>
                </c:pt>
                <c:pt idx="6466">
                  <c:v>-3.7684209526315807E-2</c:v>
                </c:pt>
                <c:pt idx="6467">
                  <c:v>-3.7105262157894746E-2</c:v>
                </c:pt>
                <c:pt idx="6468">
                  <c:v>-3.6526314789473692E-2</c:v>
                </c:pt>
                <c:pt idx="6469">
                  <c:v>-3.5947367421052638E-2</c:v>
                </c:pt>
                <c:pt idx="6470">
                  <c:v>-3.5368420052631577E-2</c:v>
                </c:pt>
                <c:pt idx="6471">
                  <c:v>-3.4789472684210537E-2</c:v>
                </c:pt>
                <c:pt idx="6472">
                  <c:v>-3.4210525315789476E-2</c:v>
                </c:pt>
                <c:pt idx="6473">
                  <c:v>-3.363157794736843E-2</c:v>
                </c:pt>
                <c:pt idx="6474">
                  <c:v>-3.3052630578947376E-2</c:v>
                </c:pt>
                <c:pt idx="6475">
                  <c:v>-3.2473683210526322E-2</c:v>
                </c:pt>
                <c:pt idx="6476">
                  <c:v>-3.1894735842105275E-2</c:v>
                </c:pt>
                <c:pt idx="6477">
                  <c:v>-3.1315788473684214E-2</c:v>
                </c:pt>
                <c:pt idx="6478">
                  <c:v>-3.0736841105263164E-2</c:v>
                </c:pt>
                <c:pt idx="6479">
                  <c:v>-3.0157893736842103E-2</c:v>
                </c:pt>
                <c:pt idx="6480">
                  <c:v>-2.9578946368421052E-2</c:v>
                </c:pt>
                <c:pt idx="6481">
                  <c:v>-2.8999998999999999E-2</c:v>
                </c:pt>
                <c:pt idx="6482">
                  <c:v>-2.8421051631578948E-2</c:v>
                </c:pt>
                <c:pt idx="6483">
                  <c:v>-2.7842104263157898E-2</c:v>
                </c:pt>
                <c:pt idx="6484">
                  <c:v>-2.7263156894736837E-2</c:v>
                </c:pt>
                <c:pt idx="6485">
                  <c:v>-2.6684209526315804E-2</c:v>
                </c:pt>
                <c:pt idx="6486">
                  <c:v>-2.6105262157894743E-2</c:v>
                </c:pt>
                <c:pt idx="6487">
                  <c:v>-2.5526314789473696E-2</c:v>
                </c:pt>
                <c:pt idx="6488">
                  <c:v>-2.4947367421052639E-2</c:v>
                </c:pt>
                <c:pt idx="6489">
                  <c:v>-2.4368420052631571E-2</c:v>
                </c:pt>
                <c:pt idx="6490">
                  <c:v>-2.3789472684210538E-2</c:v>
                </c:pt>
                <c:pt idx="6491">
                  <c:v>-2.3210525315789474E-2</c:v>
                </c:pt>
                <c:pt idx="6492">
                  <c:v>-2.2631577947368434E-2</c:v>
                </c:pt>
                <c:pt idx="6493">
                  <c:v>-2.2052630578947373E-2</c:v>
                </c:pt>
                <c:pt idx="6494">
                  <c:v>-2.1473683210526326E-2</c:v>
                </c:pt>
                <c:pt idx="6495">
                  <c:v>-2.0894735842105262E-2</c:v>
                </c:pt>
                <c:pt idx="6496">
                  <c:v>-2.0315788473684215E-2</c:v>
                </c:pt>
                <c:pt idx="6497">
                  <c:v>-1.9736841105263161E-2</c:v>
                </c:pt>
                <c:pt idx="6498">
                  <c:v>-1.9157893736842103E-2</c:v>
                </c:pt>
                <c:pt idx="6499">
                  <c:v>-1.8578946368421053E-2</c:v>
                </c:pt>
                <c:pt idx="6500">
                  <c:v>-1.7999999000000003E-2</c:v>
                </c:pt>
                <c:pt idx="6501">
                  <c:v>-1.886486386486487E-2</c:v>
                </c:pt>
                <c:pt idx="6502">
                  <c:v>-1.9729728729729737E-2</c:v>
                </c:pt>
                <c:pt idx="6503">
                  <c:v>-2.0594593594594594E-2</c:v>
                </c:pt>
                <c:pt idx="6504">
                  <c:v>-2.1459458459459468E-2</c:v>
                </c:pt>
                <c:pt idx="6505">
                  <c:v>-2.2324323324324331E-2</c:v>
                </c:pt>
                <c:pt idx="6506">
                  <c:v>-2.3189188189189192E-2</c:v>
                </c:pt>
                <c:pt idx="6507">
                  <c:v>-2.4054053054054052E-2</c:v>
                </c:pt>
                <c:pt idx="6508">
                  <c:v>-2.4918917918918922E-2</c:v>
                </c:pt>
                <c:pt idx="6509">
                  <c:v>-2.5783782783783793E-2</c:v>
                </c:pt>
                <c:pt idx="6510">
                  <c:v>-2.6648647648648653E-2</c:v>
                </c:pt>
                <c:pt idx="6511">
                  <c:v>-2.7513512513513527E-2</c:v>
                </c:pt>
                <c:pt idx="6512">
                  <c:v>-2.837837737837838E-2</c:v>
                </c:pt>
                <c:pt idx="6513">
                  <c:v>-2.9243242243243248E-2</c:v>
                </c:pt>
                <c:pt idx="6514">
                  <c:v>-3.0108107108108108E-2</c:v>
                </c:pt>
                <c:pt idx="6515">
                  <c:v>-3.0972971972972978E-2</c:v>
                </c:pt>
                <c:pt idx="6516">
                  <c:v>-3.1837836837837835E-2</c:v>
                </c:pt>
                <c:pt idx="6517">
                  <c:v>-3.2702701702702702E-2</c:v>
                </c:pt>
                <c:pt idx="6518">
                  <c:v>-3.3567566567567562E-2</c:v>
                </c:pt>
                <c:pt idx="6519">
                  <c:v>-3.443243143243243E-2</c:v>
                </c:pt>
                <c:pt idx="6520">
                  <c:v>-3.5297296297297297E-2</c:v>
                </c:pt>
                <c:pt idx="6521">
                  <c:v>-3.6162161162162157E-2</c:v>
                </c:pt>
                <c:pt idx="6522">
                  <c:v>-3.7027026027027031E-2</c:v>
                </c:pt>
                <c:pt idx="6523">
                  <c:v>-3.7891890891891891E-2</c:v>
                </c:pt>
                <c:pt idx="6524">
                  <c:v>-3.8756755756756751E-2</c:v>
                </c:pt>
                <c:pt idx="6525">
                  <c:v>-3.9621620621621625E-2</c:v>
                </c:pt>
                <c:pt idx="6526">
                  <c:v>-4.04864854864865E-2</c:v>
                </c:pt>
                <c:pt idx="6527">
                  <c:v>-4.1351350351351353E-2</c:v>
                </c:pt>
                <c:pt idx="6528">
                  <c:v>-4.2216215216216227E-2</c:v>
                </c:pt>
                <c:pt idx="6529">
                  <c:v>-4.308108008108108E-2</c:v>
                </c:pt>
                <c:pt idx="6530">
                  <c:v>-4.3945944945945947E-2</c:v>
                </c:pt>
                <c:pt idx="6531">
                  <c:v>-4.4810809810810821E-2</c:v>
                </c:pt>
                <c:pt idx="6532">
                  <c:v>-4.5675674675675675E-2</c:v>
                </c:pt>
                <c:pt idx="6533">
                  <c:v>-4.6540539540540535E-2</c:v>
                </c:pt>
                <c:pt idx="6534">
                  <c:v>-4.7405404405405409E-2</c:v>
                </c:pt>
                <c:pt idx="6535">
                  <c:v>-4.8270269270270262E-2</c:v>
                </c:pt>
                <c:pt idx="6536">
                  <c:v>-4.9135134135135136E-2</c:v>
                </c:pt>
                <c:pt idx="6537">
                  <c:v>-4.9999999000000003E-2</c:v>
                </c:pt>
                <c:pt idx="6538">
                  <c:v>-4.9444443444444451E-2</c:v>
                </c:pt>
                <c:pt idx="6539">
                  <c:v>-4.8888887888888899E-2</c:v>
                </c:pt>
                <c:pt idx="6540">
                  <c:v>-4.833333233333334E-2</c:v>
                </c:pt>
                <c:pt idx="6541">
                  <c:v>-4.7777776777777774E-2</c:v>
                </c:pt>
                <c:pt idx="6542">
                  <c:v>-4.7222221222222235E-2</c:v>
                </c:pt>
                <c:pt idx="6543">
                  <c:v>-4.6666665666666669E-2</c:v>
                </c:pt>
                <c:pt idx="6544">
                  <c:v>-4.611111011111111E-2</c:v>
                </c:pt>
                <c:pt idx="6545">
                  <c:v>-4.5555554555555544E-2</c:v>
                </c:pt>
                <c:pt idx="6546">
                  <c:v>-4.4999998999999999E-2</c:v>
                </c:pt>
                <c:pt idx="6547">
                  <c:v>-4.4444443444444461E-2</c:v>
                </c:pt>
                <c:pt idx="6548">
                  <c:v>-4.3888887888888894E-2</c:v>
                </c:pt>
                <c:pt idx="6549">
                  <c:v>-4.3333332333333342E-2</c:v>
                </c:pt>
                <c:pt idx="6550">
                  <c:v>-4.2777776777777776E-2</c:v>
                </c:pt>
                <c:pt idx="6551">
                  <c:v>-4.2222221222222231E-2</c:v>
                </c:pt>
                <c:pt idx="6552">
                  <c:v>-4.1666665666666672E-2</c:v>
                </c:pt>
                <c:pt idx="6553">
                  <c:v>-4.1111110111111106E-2</c:v>
                </c:pt>
                <c:pt idx="6554">
                  <c:v>-4.0555554555555547E-2</c:v>
                </c:pt>
                <c:pt idx="6555">
                  <c:v>-3.9999998999999994E-2</c:v>
                </c:pt>
                <c:pt idx="6556">
                  <c:v>-3.9444443444444442E-2</c:v>
                </c:pt>
                <c:pt idx="6557">
                  <c:v>-3.8888887888888883E-2</c:v>
                </c:pt>
                <c:pt idx="6558">
                  <c:v>-3.8333332333333338E-2</c:v>
                </c:pt>
                <c:pt idx="6559">
                  <c:v>-3.7777776777777786E-2</c:v>
                </c:pt>
                <c:pt idx="6560">
                  <c:v>-3.7222221222222227E-2</c:v>
                </c:pt>
                <c:pt idx="6561">
                  <c:v>-3.6666665666666674E-2</c:v>
                </c:pt>
                <c:pt idx="6562">
                  <c:v>-3.6111110111111115E-2</c:v>
                </c:pt>
                <c:pt idx="6563">
                  <c:v>-3.5555554555555549E-2</c:v>
                </c:pt>
                <c:pt idx="6564">
                  <c:v>-3.4999999000000004E-2</c:v>
                </c:pt>
                <c:pt idx="6565">
                  <c:v>-3.4444443444444445E-2</c:v>
                </c:pt>
                <c:pt idx="6566">
                  <c:v>-3.3888887888888893E-2</c:v>
                </c:pt>
                <c:pt idx="6567">
                  <c:v>-3.333333233333334E-2</c:v>
                </c:pt>
                <c:pt idx="6568">
                  <c:v>-3.2777776777777788E-2</c:v>
                </c:pt>
                <c:pt idx="6569">
                  <c:v>-3.2222221222222222E-2</c:v>
                </c:pt>
                <c:pt idx="6570">
                  <c:v>-3.1666665666666677E-2</c:v>
                </c:pt>
                <c:pt idx="6571">
                  <c:v>-3.1111110111111118E-2</c:v>
                </c:pt>
                <c:pt idx="6572">
                  <c:v>-3.0555554555555548E-2</c:v>
                </c:pt>
                <c:pt idx="6573">
                  <c:v>-2.9999998999999996E-2</c:v>
                </c:pt>
                <c:pt idx="6574">
                  <c:v>-2.9444443444444447E-2</c:v>
                </c:pt>
                <c:pt idx="6575">
                  <c:v>-2.8888887888888885E-2</c:v>
                </c:pt>
                <c:pt idx="6576">
                  <c:v>-2.8333332333333336E-2</c:v>
                </c:pt>
                <c:pt idx="6577">
                  <c:v>-2.7777776777777787E-2</c:v>
                </c:pt>
                <c:pt idx="6578">
                  <c:v>-2.7222221222222225E-2</c:v>
                </c:pt>
                <c:pt idx="6579">
                  <c:v>-2.6666665666666669E-2</c:v>
                </c:pt>
                <c:pt idx="6580">
                  <c:v>-2.6111110111111117E-2</c:v>
                </c:pt>
                <c:pt idx="6581">
                  <c:v>-2.5555554555555554E-2</c:v>
                </c:pt>
                <c:pt idx="6582">
                  <c:v>-2.4999998999999998E-2</c:v>
                </c:pt>
                <c:pt idx="6583">
                  <c:v>-2.4444443444444446E-2</c:v>
                </c:pt>
                <c:pt idx="6584">
                  <c:v>-2.3888887888888887E-2</c:v>
                </c:pt>
                <c:pt idx="6585">
                  <c:v>-2.3333332333333335E-2</c:v>
                </c:pt>
                <c:pt idx="6586">
                  <c:v>-2.277777677777779E-2</c:v>
                </c:pt>
                <c:pt idx="6587">
                  <c:v>-2.2222221222222224E-2</c:v>
                </c:pt>
                <c:pt idx="6588">
                  <c:v>-2.1666665666666675E-2</c:v>
                </c:pt>
                <c:pt idx="6589">
                  <c:v>-2.1111110111111116E-2</c:v>
                </c:pt>
                <c:pt idx="6590">
                  <c:v>-2.0555554555555557E-2</c:v>
                </c:pt>
                <c:pt idx="6591">
                  <c:v>-1.9999998999999997E-2</c:v>
                </c:pt>
                <c:pt idx="6592">
                  <c:v>-1.9444443444444445E-2</c:v>
                </c:pt>
                <c:pt idx="6593">
                  <c:v>-1.8888887888888893E-2</c:v>
                </c:pt>
                <c:pt idx="6594">
                  <c:v>-1.833333233333333E-2</c:v>
                </c:pt>
                <c:pt idx="6595">
                  <c:v>-1.7777776777777782E-2</c:v>
                </c:pt>
                <c:pt idx="6596">
                  <c:v>-1.7222221222222223E-2</c:v>
                </c:pt>
                <c:pt idx="6597">
                  <c:v>-1.666666566666667E-2</c:v>
                </c:pt>
                <c:pt idx="6598">
                  <c:v>-1.6111110111111111E-2</c:v>
                </c:pt>
                <c:pt idx="6599">
                  <c:v>-1.5555554555555559E-2</c:v>
                </c:pt>
                <c:pt idx="6600">
                  <c:v>-1.4999998999999998E-2</c:v>
                </c:pt>
                <c:pt idx="6601">
                  <c:v>-1.5945944945945943E-2</c:v>
                </c:pt>
                <c:pt idx="6602">
                  <c:v>-1.6891890891891893E-2</c:v>
                </c:pt>
                <c:pt idx="6603">
                  <c:v>-1.783783683783784E-2</c:v>
                </c:pt>
                <c:pt idx="6604">
                  <c:v>-1.8783782783783783E-2</c:v>
                </c:pt>
                <c:pt idx="6605">
                  <c:v>-1.9729728729729733E-2</c:v>
                </c:pt>
                <c:pt idx="6606">
                  <c:v>-2.0675674675675684E-2</c:v>
                </c:pt>
                <c:pt idx="6607">
                  <c:v>-2.1621620621621627E-2</c:v>
                </c:pt>
                <c:pt idx="6608">
                  <c:v>-2.2567566567567574E-2</c:v>
                </c:pt>
                <c:pt idx="6609">
                  <c:v>-2.351351251351352E-2</c:v>
                </c:pt>
                <c:pt idx="6610">
                  <c:v>-2.445945845945947E-2</c:v>
                </c:pt>
                <c:pt idx="6611">
                  <c:v>-2.5405404405405414E-2</c:v>
                </c:pt>
                <c:pt idx="6612">
                  <c:v>-2.6351350351351346E-2</c:v>
                </c:pt>
                <c:pt idx="6613">
                  <c:v>-2.72972962972973E-2</c:v>
                </c:pt>
                <c:pt idx="6614">
                  <c:v>-2.824324224324325E-2</c:v>
                </c:pt>
                <c:pt idx="6615">
                  <c:v>-2.9189188189189193E-2</c:v>
                </c:pt>
                <c:pt idx="6616">
                  <c:v>-3.013513413513514E-2</c:v>
                </c:pt>
                <c:pt idx="6617">
                  <c:v>-3.1081080081081083E-2</c:v>
                </c:pt>
                <c:pt idx="6618">
                  <c:v>-3.2027026027027033E-2</c:v>
                </c:pt>
                <c:pt idx="6619">
                  <c:v>-3.2972971972972977E-2</c:v>
                </c:pt>
                <c:pt idx="6620">
                  <c:v>-3.3918917918918927E-2</c:v>
                </c:pt>
                <c:pt idx="6621">
                  <c:v>-3.486486386486487E-2</c:v>
                </c:pt>
                <c:pt idx="6622">
                  <c:v>-3.581080981081082E-2</c:v>
                </c:pt>
                <c:pt idx="6623">
                  <c:v>-3.675675575675677E-2</c:v>
                </c:pt>
                <c:pt idx="6624">
                  <c:v>-3.77027017027027E-2</c:v>
                </c:pt>
                <c:pt idx="6625">
                  <c:v>-3.8648647648648643E-2</c:v>
                </c:pt>
                <c:pt idx="6626">
                  <c:v>-3.9594593594594593E-2</c:v>
                </c:pt>
                <c:pt idx="6627">
                  <c:v>-4.0540539540540543E-2</c:v>
                </c:pt>
                <c:pt idx="6628">
                  <c:v>-4.1486485486486493E-2</c:v>
                </c:pt>
                <c:pt idx="6629">
                  <c:v>-4.2432431432432458E-2</c:v>
                </c:pt>
                <c:pt idx="6630">
                  <c:v>-4.337837737837838E-2</c:v>
                </c:pt>
                <c:pt idx="6631">
                  <c:v>-4.432432332432433E-2</c:v>
                </c:pt>
                <c:pt idx="6632">
                  <c:v>-4.5270269270270266E-2</c:v>
                </c:pt>
                <c:pt idx="6633">
                  <c:v>-4.621621521621623E-2</c:v>
                </c:pt>
                <c:pt idx="6634">
                  <c:v>-4.7162161162162167E-2</c:v>
                </c:pt>
                <c:pt idx="6635">
                  <c:v>-4.810810710810811E-2</c:v>
                </c:pt>
                <c:pt idx="6636">
                  <c:v>-4.9054053054054067E-2</c:v>
                </c:pt>
                <c:pt idx="6637">
                  <c:v>-4.9999999000000003E-2</c:v>
                </c:pt>
                <c:pt idx="6638">
                  <c:v>-5.0476189476190467E-2</c:v>
                </c:pt>
                <c:pt idx="6639">
                  <c:v>-5.0952379952380951E-2</c:v>
                </c:pt>
                <c:pt idx="6640">
                  <c:v>-5.1428570428571428E-2</c:v>
                </c:pt>
                <c:pt idx="6641">
                  <c:v>-5.1904760904761912E-2</c:v>
                </c:pt>
                <c:pt idx="6642">
                  <c:v>-5.2380951380952383E-2</c:v>
                </c:pt>
                <c:pt idx="6643">
                  <c:v>-5.2857141857142867E-2</c:v>
                </c:pt>
                <c:pt idx="6644">
                  <c:v>-5.3333332333333344E-2</c:v>
                </c:pt>
                <c:pt idx="6645">
                  <c:v>-5.3809522809523808E-2</c:v>
                </c:pt>
                <c:pt idx="6646">
                  <c:v>-5.4285713285714292E-2</c:v>
                </c:pt>
                <c:pt idx="6647">
                  <c:v>-5.4761903761904769E-2</c:v>
                </c:pt>
                <c:pt idx="6648">
                  <c:v>-5.5238094238095239E-2</c:v>
                </c:pt>
                <c:pt idx="6649">
                  <c:v>-5.5714284714285724E-2</c:v>
                </c:pt>
                <c:pt idx="6650">
                  <c:v>-5.6190475190476187E-2</c:v>
                </c:pt>
                <c:pt idx="6651">
                  <c:v>-5.6666665666666664E-2</c:v>
                </c:pt>
                <c:pt idx="6652">
                  <c:v>-5.7142856142857142E-2</c:v>
                </c:pt>
                <c:pt idx="6653">
                  <c:v>-5.7619046619047619E-2</c:v>
                </c:pt>
                <c:pt idx="6654">
                  <c:v>-5.8095237095238103E-2</c:v>
                </c:pt>
                <c:pt idx="6655">
                  <c:v>-5.8571427571428573E-2</c:v>
                </c:pt>
                <c:pt idx="6656">
                  <c:v>-5.9047618047619044E-2</c:v>
                </c:pt>
                <c:pt idx="6657">
                  <c:v>-5.9523808523809514E-2</c:v>
                </c:pt>
                <c:pt idx="6658">
                  <c:v>-5.9999999000000005E-2</c:v>
                </c:pt>
                <c:pt idx="6659">
                  <c:v>-6.0476189476190469E-2</c:v>
                </c:pt>
                <c:pt idx="6660">
                  <c:v>-6.095237995238096E-2</c:v>
                </c:pt>
                <c:pt idx="6661">
                  <c:v>-6.142857042857143E-2</c:v>
                </c:pt>
                <c:pt idx="6662">
                  <c:v>-6.1904760904761914E-2</c:v>
                </c:pt>
                <c:pt idx="6663">
                  <c:v>-6.2380951380952385E-2</c:v>
                </c:pt>
                <c:pt idx="6664">
                  <c:v>-6.2857141857142876E-2</c:v>
                </c:pt>
                <c:pt idx="6665">
                  <c:v>-6.3333332333333339E-2</c:v>
                </c:pt>
                <c:pt idx="6666">
                  <c:v>-6.3809522809523803E-2</c:v>
                </c:pt>
                <c:pt idx="6667">
                  <c:v>-6.428571328571428E-2</c:v>
                </c:pt>
                <c:pt idx="6668">
                  <c:v>-6.4761903761904771E-2</c:v>
                </c:pt>
                <c:pt idx="6669">
                  <c:v>-6.5238094238095248E-2</c:v>
                </c:pt>
                <c:pt idx="6670">
                  <c:v>-6.5714284714285726E-2</c:v>
                </c:pt>
                <c:pt idx="6671">
                  <c:v>-6.6190475190476189E-2</c:v>
                </c:pt>
                <c:pt idx="6672">
                  <c:v>-6.666666566666668E-2</c:v>
                </c:pt>
                <c:pt idx="6673">
                  <c:v>-6.7142856142857144E-2</c:v>
                </c:pt>
                <c:pt idx="6674">
                  <c:v>-6.7619046619047621E-2</c:v>
                </c:pt>
                <c:pt idx="6675">
                  <c:v>-6.8095237095238098E-2</c:v>
                </c:pt>
                <c:pt idx="6676">
                  <c:v>-6.8571427571428561E-2</c:v>
                </c:pt>
                <c:pt idx="6677">
                  <c:v>-6.9047618047619053E-2</c:v>
                </c:pt>
                <c:pt idx="6678">
                  <c:v>-6.9523808523809516E-2</c:v>
                </c:pt>
                <c:pt idx="6679">
                  <c:v>-6.9999998999999993E-2</c:v>
                </c:pt>
                <c:pt idx="6680">
                  <c:v>-7.0476189476190471E-2</c:v>
                </c:pt>
                <c:pt idx="6681">
                  <c:v>-7.0952379952380962E-2</c:v>
                </c:pt>
                <c:pt idx="6682">
                  <c:v>-7.1428570428571425E-2</c:v>
                </c:pt>
                <c:pt idx="6683">
                  <c:v>-7.1904760904761902E-2</c:v>
                </c:pt>
                <c:pt idx="6684">
                  <c:v>-7.238095138095238E-2</c:v>
                </c:pt>
                <c:pt idx="6685">
                  <c:v>-7.2857141857142885E-2</c:v>
                </c:pt>
                <c:pt idx="6686">
                  <c:v>-7.3333332333333348E-2</c:v>
                </c:pt>
                <c:pt idx="6687">
                  <c:v>-7.3809522809523812E-2</c:v>
                </c:pt>
                <c:pt idx="6688">
                  <c:v>-7.4285713285714289E-2</c:v>
                </c:pt>
                <c:pt idx="6689">
                  <c:v>-7.476190376190478E-2</c:v>
                </c:pt>
                <c:pt idx="6690">
                  <c:v>-7.5238094238095243E-2</c:v>
                </c:pt>
                <c:pt idx="6691">
                  <c:v>-7.5714284714285721E-2</c:v>
                </c:pt>
                <c:pt idx="6692">
                  <c:v>-7.6190475190476198E-2</c:v>
                </c:pt>
                <c:pt idx="6693">
                  <c:v>-7.6666665666666661E-2</c:v>
                </c:pt>
                <c:pt idx="6694">
                  <c:v>-7.7142856142857139E-2</c:v>
                </c:pt>
                <c:pt idx="6695">
                  <c:v>-7.761904661904763E-2</c:v>
                </c:pt>
                <c:pt idx="6696">
                  <c:v>-7.8095237095238107E-2</c:v>
                </c:pt>
                <c:pt idx="6697">
                  <c:v>-7.857142757142857E-2</c:v>
                </c:pt>
                <c:pt idx="6698">
                  <c:v>-7.9047618047619034E-2</c:v>
                </c:pt>
                <c:pt idx="6699">
                  <c:v>-7.9523808523809511E-2</c:v>
                </c:pt>
                <c:pt idx="6700">
                  <c:v>-7.9999999000000016E-2</c:v>
                </c:pt>
                <c:pt idx="6701">
                  <c:v>-7.9399999000000013E-2</c:v>
                </c:pt>
                <c:pt idx="6702">
                  <c:v>-7.8799999000000009E-2</c:v>
                </c:pt>
                <c:pt idx="6703">
                  <c:v>-7.819999900000002E-2</c:v>
                </c:pt>
                <c:pt idx="6704">
                  <c:v>-7.7599998999999989E-2</c:v>
                </c:pt>
                <c:pt idx="6705">
                  <c:v>-7.6999999000000013E-2</c:v>
                </c:pt>
                <c:pt idx="6706">
                  <c:v>-7.6399998999999996E-2</c:v>
                </c:pt>
                <c:pt idx="6707">
                  <c:v>-7.5799998999999993E-2</c:v>
                </c:pt>
                <c:pt idx="6708">
                  <c:v>-7.5199999000000003E-2</c:v>
                </c:pt>
                <c:pt idx="6709">
                  <c:v>-7.4599999000000014E-2</c:v>
                </c:pt>
                <c:pt idx="6710">
                  <c:v>-7.3999998999999997E-2</c:v>
                </c:pt>
                <c:pt idx="6711">
                  <c:v>-7.3399998999999994E-2</c:v>
                </c:pt>
                <c:pt idx="6712">
                  <c:v>-7.2799999000000018E-2</c:v>
                </c:pt>
                <c:pt idx="6713">
                  <c:v>-7.2199999000000015E-2</c:v>
                </c:pt>
                <c:pt idx="6714">
                  <c:v>-7.1599998999999998E-2</c:v>
                </c:pt>
                <c:pt idx="6715">
                  <c:v>-7.0999999000000022E-2</c:v>
                </c:pt>
                <c:pt idx="6716">
                  <c:v>-7.0399998999999991E-2</c:v>
                </c:pt>
                <c:pt idx="6717">
                  <c:v>-6.9799999000000001E-2</c:v>
                </c:pt>
                <c:pt idx="6718">
                  <c:v>-6.9199998999999998E-2</c:v>
                </c:pt>
                <c:pt idx="6719">
                  <c:v>-6.8599998999999995E-2</c:v>
                </c:pt>
                <c:pt idx="6720">
                  <c:v>-6.7999998999999992E-2</c:v>
                </c:pt>
                <c:pt idx="6721">
                  <c:v>-6.7399999000000016E-2</c:v>
                </c:pt>
                <c:pt idx="6722">
                  <c:v>-6.6799998999999999E-2</c:v>
                </c:pt>
                <c:pt idx="6723">
                  <c:v>-6.6199998999999995E-2</c:v>
                </c:pt>
                <c:pt idx="6724">
                  <c:v>-6.5599998999999992E-2</c:v>
                </c:pt>
                <c:pt idx="6725">
                  <c:v>-6.4999999000000017E-2</c:v>
                </c:pt>
                <c:pt idx="6726">
                  <c:v>-6.5403224806451637E-2</c:v>
                </c:pt>
                <c:pt idx="6727">
                  <c:v>-6.5806450612903244E-2</c:v>
                </c:pt>
                <c:pt idx="6728">
                  <c:v>-6.6209676419354824E-2</c:v>
                </c:pt>
                <c:pt idx="6729">
                  <c:v>-6.6612902225806458E-2</c:v>
                </c:pt>
                <c:pt idx="6730">
                  <c:v>-6.7016128032258079E-2</c:v>
                </c:pt>
                <c:pt idx="6731">
                  <c:v>-6.7419353838709686E-2</c:v>
                </c:pt>
                <c:pt idx="6732">
                  <c:v>-6.7822579645161307E-2</c:v>
                </c:pt>
                <c:pt idx="6733">
                  <c:v>-6.8225805451612886E-2</c:v>
                </c:pt>
                <c:pt idx="6734">
                  <c:v>-6.8629031258064521E-2</c:v>
                </c:pt>
                <c:pt idx="6735">
                  <c:v>-6.9032257064516142E-2</c:v>
                </c:pt>
                <c:pt idx="6736">
                  <c:v>-6.9435482870967749E-2</c:v>
                </c:pt>
                <c:pt idx="6737">
                  <c:v>-6.983870867741937E-2</c:v>
                </c:pt>
                <c:pt idx="6738">
                  <c:v>-7.0241934483870963E-2</c:v>
                </c:pt>
                <c:pt idx="6739">
                  <c:v>-7.064516029032257E-2</c:v>
                </c:pt>
                <c:pt idx="6740">
                  <c:v>-7.1048386096774177E-2</c:v>
                </c:pt>
                <c:pt idx="6741">
                  <c:v>-7.1451611903225826E-2</c:v>
                </c:pt>
                <c:pt idx="6742">
                  <c:v>-7.1854837709677419E-2</c:v>
                </c:pt>
                <c:pt idx="6743">
                  <c:v>-7.2258063516129026E-2</c:v>
                </c:pt>
                <c:pt idx="6744">
                  <c:v>-7.2661289322580661E-2</c:v>
                </c:pt>
                <c:pt idx="6745">
                  <c:v>-7.3064515129032268E-2</c:v>
                </c:pt>
                <c:pt idx="6746">
                  <c:v>-7.3467740935483875E-2</c:v>
                </c:pt>
                <c:pt idx="6747">
                  <c:v>-7.3870966741935482E-2</c:v>
                </c:pt>
                <c:pt idx="6748">
                  <c:v>-7.4274192548387102E-2</c:v>
                </c:pt>
                <c:pt idx="6749">
                  <c:v>-7.4677418354838723E-2</c:v>
                </c:pt>
                <c:pt idx="6750">
                  <c:v>-7.508064416129033E-2</c:v>
                </c:pt>
                <c:pt idx="6751">
                  <c:v>-7.5483869967741951E-2</c:v>
                </c:pt>
                <c:pt idx="6752">
                  <c:v>-7.5887095774193544E-2</c:v>
                </c:pt>
                <c:pt idx="6753">
                  <c:v>-7.6290321580645179E-2</c:v>
                </c:pt>
                <c:pt idx="6754">
                  <c:v>-7.6693547387096772E-2</c:v>
                </c:pt>
                <c:pt idx="6755">
                  <c:v>-7.7096773193548407E-2</c:v>
                </c:pt>
                <c:pt idx="6756">
                  <c:v>-7.7499999000000014E-2</c:v>
                </c:pt>
                <c:pt idx="6757">
                  <c:v>-7.7903224806451649E-2</c:v>
                </c:pt>
                <c:pt idx="6758">
                  <c:v>-7.8306450612903242E-2</c:v>
                </c:pt>
                <c:pt idx="6759">
                  <c:v>-7.8709676419354835E-2</c:v>
                </c:pt>
                <c:pt idx="6760">
                  <c:v>-7.9112902225806483E-2</c:v>
                </c:pt>
                <c:pt idx="6761">
                  <c:v>-7.9516128032258077E-2</c:v>
                </c:pt>
                <c:pt idx="6762">
                  <c:v>-7.9919353838709697E-2</c:v>
                </c:pt>
                <c:pt idx="6763">
                  <c:v>-8.0322579645161277E-2</c:v>
                </c:pt>
                <c:pt idx="6764">
                  <c:v>-8.0725805451612967E-2</c:v>
                </c:pt>
                <c:pt idx="6765">
                  <c:v>-8.1129031258064532E-2</c:v>
                </c:pt>
                <c:pt idx="6766">
                  <c:v>-8.1532257064516112E-2</c:v>
                </c:pt>
                <c:pt idx="6767">
                  <c:v>-8.1935482870967732E-2</c:v>
                </c:pt>
                <c:pt idx="6768">
                  <c:v>-8.2338708677419353E-2</c:v>
                </c:pt>
                <c:pt idx="6769">
                  <c:v>-8.274193448387096E-2</c:v>
                </c:pt>
                <c:pt idx="6770">
                  <c:v>-8.3145160290322609E-2</c:v>
                </c:pt>
                <c:pt idx="6771">
                  <c:v>-8.3548386096774216E-2</c:v>
                </c:pt>
                <c:pt idx="6772">
                  <c:v>-8.3951611903225823E-2</c:v>
                </c:pt>
                <c:pt idx="6773">
                  <c:v>-8.4354837709677472E-2</c:v>
                </c:pt>
                <c:pt idx="6774">
                  <c:v>-8.4758063516129051E-2</c:v>
                </c:pt>
                <c:pt idx="6775">
                  <c:v>-8.5161289322580644E-2</c:v>
                </c:pt>
                <c:pt idx="6776">
                  <c:v>-8.5564515129032293E-2</c:v>
                </c:pt>
                <c:pt idx="6777">
                  <c:v>-8.59677409354839E-2</c:v>
                </c:pt>
                <c:pt idx="6778">
                  <c:v>-8.6370966741935493E-2</c:v>
                </c:pt>
                <c:pt idx="6779">
                  <c:v>-8.6774192548387127E-2</c:v>
                </c:pt>
                <c:pt idx="6780">
                  <c:v>-8.7177418354838693E-2</c:v>
                </c:pt>
                <c:pt idx="6781">
                  <c:v>-8.7580644161290341E-2</c:v>
                </c:pt>
                <c:pt idx="6782">
                  <c:v>-8.7983869967741934E-2</c:v>
                </c:pt>
                <c:pt idx="6783">
                  <c:v>-8.8387095774193555E-2</c:v>
                </c:pt>
                <c:pt idx="6784">
                  <c:v>-8.879032158064519E-2</c:v>
                </c:pt>
                <c:pt idx="6785">
                  <c:v>-8.9193547387096811E-2</c:v>
                </c:pt>
                <c:pt idx="6786">
                  <c:v>-8.9596773193548418E-2</c:v>
                </c:pt>
                <c:pt idx="6787">
                  <c:v>-8.9999999000000039E-2</c:v>
                </c:pt>
                <c:pt idx="6788">
                  <c:v>-9.079999900000002E-2</c:v>
                </c:pt>
                <c:pt idx="6789">
                  <c:v>-9.1599999000000015E-2</c:v>
                </c:pt>
                <c:pt idx="6790">
                  <c:v>-9.2399999000000024E-2</c:v>
                </c:pt>
                <c:pt idx="6791">
                  <c:v>-9.3199999000000019E-2</c:v>
                </c:pt>
                <c:pt idx="6792">
                  <c:v>-9.3999999000000042E-2</c:v>
                </c:pt>
                <c:pt idx="6793">
                  <c:v>-9.4799999000000038E-2</c:v>
                </c:pt>
                <c:pt idx="6794">
                  <c:v>-9.5599999000000019E-2</c:v>
                </c:pt>
                <c:pt idx="6795">
                  <c:v>-9.6399999000000028E-2</c:v>
                </c:pt>
                <c:pt idx="6796">
                  <c:v>-9.7199999000000023E-2</c:v>
                </c:pt>
                <c:pt idx="6797">
                  <c:v>-9.7999999000000018E-2</c:v>
                </c:pt>
                <c:pt idx="6798">
                  <c:v>-9.8799999000000041E-2</c:v>
                </c:pt>
                <c:pt idx="6799">
                  <c:v>-9.959999900000005E-2</c:v>
                </c:pt>
                <c:pt idx="6800">
                  <c:v>-0.100399999</c:v>
                </c:pt>
                <c:pt idx="6801">
                  <c:v>-0.101199999</c:v>
                </c:pt>
                <c:pt idx="6802">
                  <c:v>-0.10199999899999998</c:v>
                </c:pt>
                <c:pt idx="6803">
                  <c:v>-0.102799999</c:v>
                </c:pt>
                <c:pt idx="6804">
                  <c:v>-0.103599999</c:v>
                </c:pt>
                <c:pt idx="6805">
                  <c:v>-0.10439999900000001</c:v>
                </c:pt>
                <c:pt idx="6806">
                  <c:v>-0.105199999</c:v>
                </c:pt>
                <c:pt idx="6807">
                  <c:v>-0.105999999</c:v>
                </c:pt>
                <c:pt idx="6808">
                  <c:v>-0.10679999900000002</c:v>
                </c:pt>
                <c:pt idx="6809">
                  <c:v>-0.107599999</c:v>
                </c:pt>
                <c:pt idx="6810">
                  <c:v>-0.10839999900000001</c:v>
                </c:pt>
                <c:pt idx="6811">
                  <c:v>-0.10919999900000002</c:v>
                </c:pt>
                <c:pt idx="6812">
                  <c:v>-0.109999999</c:v>
                </c:pt>
                <c:pt idx="6813">
                  <c:v>-0.10947368321052633</c:v>
                </c:pt>
                <c:pt idx="6814">
                  <c:v>-0.10894736742105264</c:v>
                </c:pt>
                <c:pt idx="6815">
                  <c:v>-0.10842105163157897</c:v>
                </c:pt>
                <c:pt idx="6816">
                  <c:v>-0.10789473584210528</c:v>
                </c:pt>
                <c:pt idx="6817">
                  <c:v>-0.1073684200526316</c:v>
                </c:pt>
                <c:pt idx="6818">
                  <c:v>-0.10684210426315793</c:v>
                </c:pt>
                <c:pt idx="6819">
                  <c:v>-0.10631578847368425</c:v>
                </c:pt>
                <c:pt idx="6820">
                  <c:v>-0.10578947268421054</c:v>
                </c:pt>
                <c:pt idx="6821">
                  <c:v>-0.10526315689473686</c:v>
                </c:pt>
                <c:pt idx="6822">
                  <c:v>-0.10473684110526317</c:v>
                </c:pt>
                <c:pt idx="6823">
                  <c:v>-0.1042105253157895</c:v>
                </c:pt>
                <c:pt idx="6824">
                  <c:v>-0.10368420952631582</c:v>
                </c:pt>
                <c:pt idx="6825">
                  <c:v>-0.1031578937368421</c:v>
                </c:pt>
                <c:pt idx="6826">
                  <c:v>-0.10263157794736845</c:v>
                </c:pt>
                <c:pt idx="6827">
                  <c:v>-0.10210526215789476</c:v>
                </c:pt>
                <c:pt idx="6828">
                  <c:v>-0.10157894636842106</c:v>
                </c:pt>
                <c:pt idx="6829">
                  <c:v>-0.10105263057894738</c:v>
                </c:pt>
                <c:pt idx="6830">
                  <c:v>-0.10052631478947369</c:v>
                </c:pt>
                <c:pt idx="6831">
                  <c:v>-9.999999900000002E-2</c:v>
                </c:pt>
                <c:pt idx="6832">
                  <c:v>-9.9473683210526298E-2</c:v>
                </c:pt>
                <c:pt idx="6833">
                  <c:v>-9.8947367421052673E-2</c:v>
                </c:pt>
                <c:pt idx="6834">
                  <c:v>-9.8421051631578951E-2</c:v>
                </c:pt>
                <c:pt idx="6835">
                  <c:v>-9.7894735842105243E-2</c:v>
                </c:pt>
                <c:pt idx="6836">
                  <c:v>-9.7368420052631577E-2</c:v>
                </c:pt>
                <c:pt idx="6837">
                  <c:v>-9.6842104263157869E-2</c:v>
                </c:pt>
                <c:pt idx="6838">
                  <c:v>-9.6315788473684216E-2</c:v>
                </c:pt>
                <c:pt idx="6839">
                  <c:v>-9.578947268421055E-2</c:v>
                </c:pt>
                <c:pt idx="6840">
                  <c:v>-9.5263156894736842E-2</c:v>
                </c:pt>
                <c:pt idx="6841">
                  <c:v>-9.4736841105263217E-2</c:v>
                </c:pt>
                <c:pt idx="6842">
                  <c:v>-9.4210525315789523E-2</c:v>
                </c:pt>
                <c:pt idx="6843">
                  <c:v>-9.3684209526315787E-2</c:v>
                </c:pt>
                <c:pt idx="6844">
                  <c:v>-9.3157893736842162E-2</c:v>
                </c:pt>
                <c:pt idx="6845">
                  <c:v>-9.2631577947368426E-2</c:v>
                </c:pt>
                <c:pt idx="6846">
                  <c:v>-9.210526215789476E-2</c:v>
                </c:pt>
                <c:pt idx="6847">
                  <c:v>-9.157894636842108E-2</c:v>
                </c:pt>
                <c:pt idx="6848">
                  <c:v>-9.1052630578947386E-2</c:v>
                </c:pt>
                <c:pt idx="6849">
                  <c:v>-9.0526314789473733E-2</c:v>
                </c:pt>
                <c:pt idx="6850">
                  <c:v>-8.9999999000000039E-2</c:v>
                </c:pt>
                <c:pt idx="6851">
                  <c:v>-9.0161289322580634E-2</c:v>
                </c:pt>
                <c:pt idx="6852">
                  <c:v>-9.0322579645161299E-2</c:v>
                </c:pt>
                <c:pt idx="6853">
                  <c:v>-9.0483869967741951E-2</c:v>
                </c:pt>
                <c:pt idx="6854">
                  <c:v>-9.0645160290322616E-2</c:v>
                </c:pt>
                <c:pt idx="6855">
                  <c:v>-9.0806450612903225E-2</c:v>
                </c:pt>
                <c:pt idx="6856">
                  <c:v>-9.0967740935483918E-2</c:v>
                </c:pt>
                <c:pt idx="6857">
                  <c:v>-9.1129031258064513E-2</c:v>
                </c:pt>
                <c:pt idx="6858">
                  <c:v>-9.1290321580645178E-2</c:v>
                </c:pt>
                <c:pt idx="6859">
                  <c:v>-9.1451611903225788E-2</c:v>
                </c:pt>
                <c:pt idx="6860">
                  <c:v>-9.1612902225806481E-2</c:v>
                </c:pt>
                <c:pt idx="6861">
                  <c:v>-9.1774192548387132E-2</c:v>
                </c:pt>
                <c:pt idx="6862">
                  <c:v>-9.1935482870967741E-2</c:v>
                </c:pt>
                <c:pt idx="6863">
                  <c:v>-9.2096773193548392E-2</c:v>
                </c:pt>
                <c:pt idx="6864">
                  <c:v>-9.2258063516129057E-2</c:v>
                </c:pt>
                <c:pt idx="6865">
                  <c:v>-9.2419353838709681E-2</c:v>
                </c:pt>
                <c:pt idx="6866">
                  <c:v>-9.258064416129036E-2</c:v>
                </c:pt>
                <c:pt idx="6867">
                  <c:v>-9.2741934483870983E-2</c:v>
                </c:pt>
                <c:pt idx="6868">
                  <c:v>-9.2903224806451606E-2</c:v>
                </c:pt>
                <c:pt idx="6869">
                  <c:v>-9.3064515129032313E-2</c:v>
                </c:pt>
                <c:pt idx="6870">
                  <c:v>-9.3225805451612964E-2</c:v>
                </c:pt>
                <c:pt idx="6871">
                  <c:v>-9.338709577419356E-2</c:v>
                </c:pt>
                <c:pt idx="6872">
                  <c:v>-9.3548386096774239E-2</c:v>
                </c:pt>
                <c:pt idx="6873">
                  <c:v>-9.3709676419354834E-2</c:v>
                </c:pt>
                <c:pt idx="6874">
                  <c:v>-9.3870966741935513E-2</c:v>
                </c:pt>
                <c:pt idx="6875">
                  <c:v>-9.4032257064516123E-2</c:v>
                </c:pt>
                <c:pt idx="6876">
                  <c:v>-9.4193547387096815E-2</c:v>
                </c:pt>
                <c:pt idx="6877">
                  <c:v>-9.4354837709677453E-2</c:v>
                </c:pt>
                <c:pt idx="6878">
                  <c:v>-9.4516128032258076E-2</c:v>
                </c:pt>
                <c:pt idx="6879">
                  <c:v>-9.4677418354838741E-2</c:v>
                </c:pt>
                <c:pt idx="6880">
                  <c:v>-9.4838708677419378E-2</c:v>
                </c:pt>
                <c:pt idx="6881">
                  <c:v>-9.4999999000000016E-2</c:v>
                </c:pt>
                <c:pt idx="6882">
                  <c:v>-9.5161289322580653E-2</c:v>
                </c:pt>
                <c:pt idx="6883">
                  <c:v>-9.5322579645161304E-2</c:v>
                </c:pt>
                <c:pt idx="6884">
                  <c:v>-9.5483869967741941E-2</c:v>
                </c:pt>
                <c:pt idx="6885">
                  <c:v>-9.564516029032262E-2</c:v>
                </c:pt>
                <c:pt idx="6886">
                  <c:v>-9.5806450612903243E-2</c:v>
                </c:pt>
                <c:pt idx="6887">
                  <c:v>-9.5967740935483908E-2</c:v>
                </c:pt>
                <c:pt idx="6888">
                  <c:v>-9.6129031258064532E-2</c:v>
                </c:pt>
                <c:pt idx="6889">
                  <c:v>-9.6290321580645197E-2</c:v>
                </c:pt>
                <c:pt idx="6890">
                  <c:v>-9.6451611903225778E-2</c:v>
                </c:pt>
                <c:pt idx="6891">
                  <c:v>-9.6612902225806499E-2</c:v>
                </c:pt>
                <c:pt idx="6892">
                  <c:v>-9.6774192548387136E-2</c:v>
                </c:pt>
                <c:pt idx="6893">
                  <c:v>-9.6935482870967746E-2</c:v>
                </c:pt>
                <c:pt idx="6894">
                  <c:v>-9.7096773193548397E-2</c:v>
                </c:pt>
                <c:pt idx="6895">
                  <c:v>-9.7258063516129062E-2</c:v>
                </c:pt>
                <c:pt idx="6896">
                  <c:v>-9.7419353838709685E-2</c:v>
                </c:pt>
                <c:pt idx="6897">
                  <c:v>-9.7580644161290336E-2</c:v>
                </c:pt>
                <c:pt idx="6898">
                  <c:v>-9.7741934483870974E-2</c:v>
                </c:pt>
                <c:pt idx="6899">
                  <c:v>-9.7903224806451597E-2</c:v>
                </c:pt>
                <c:pt idx="6900">
                  <c:v>-9.806451512903229E-2</c:v>
                </c:pt>
                <c:pt idx="6901">
                  <c:v>-9.8225805451612969E-2</c:v>
                </c:pt>
                <c:pt idx="6902">
                  <c:v>-9.8387095774193578E-2</c:v>
                </c:pt>
                <c:pt idx="6903">
                  <c:v>-9.8548386096774215E-2</c:v>
                </c:pt>
                <c:pt idx="6904">
                  <c:v>-9.8709676419354853E-2</c:v>
                </c:pt>
                <c:pt idx="6905">
                  <c:v>-9.8870966741935518E-2</c:v>
                </c:pt>
                <c:pt idx="6906">
                  <c:v>-9.9032257064516127E-2</c:v>
                </c:pt>
                <c:pt idx="6907">
                  <c:v>-9.919354738709682E-2</c:v>
                </c:pt>
                <c:pt idx="6908">
                  <c:v>-9.9354837709677471E-2</c:v>
                </c:pt>
                <c:pt idx="6909">
                  <c:v>-9.951612803225808E-2</c:v>
                </c:pt>
                <c:pt idx="6910">
                  <c:v>-9.9677418354838718E-2</c:v>
                </c:pt>
                <c:pt idx="6911">
                  <c:v>-9.9838708677419397E-2</c:v>
                </c:pt>
                <c:pt idx="6912">
                  <c:v>-9.999999900000002E-2</c:v>
                </c:pt>
                <c:pt idx="6913">
                  <c:v>-9.9599999000000022E-2</c:v>
                </c:pt>
                <c:pt idx="6914">
                  <c:v>-9.9199999000000039E-2</c:v>
                </c:pt>
                <c:pt idx="6915">
                  <c:v>-9.8799999000000041E-2</c:v>
                </c:pt>
                <c:pt idx="6916">
                  <c:v>-9.8399999000000016E-2</c:v>
                </c:pt>
                <c:pt idx="6917">
                  <c:v>-9.7999999000000018E-2</c:v>
                </c:pt>
                <c:pt idx="6918">
                  <c:v>-9.7599999000000021E-2</c:v>
                </c:pt>
                <c:pt idx="6919">
                  <c:v>-9.7199999000000023E-2</c:v>
                </c:pt>
                <c:pt idx="6920">
                  <c:v>-9.6799999000000025E-2</c:v>
                </c:pt>
                <c:pt idx="6921">
                  <c:v>-9.6399999000000028E-2</c:v>
                </c:pt>
                <c:pt idx="6922">
                  <c:v>-9.5999999000000016E-2</c:v>
                </c:pt>
                <c:pt idx="6923">
                  <c:v>-9.5599999000000019E-2</c:v>
                </c:pt>
                <c:pt idx="6924">
                  <c:v>-9.5199999000000007E-2</c:v>
                </c:pt>
                <c:pt idx="6925">
                  <c:v>-9.4799999000000038E-2</c:v>
                </c:pt>
                <c:pt idx="6926">
                  <c:v>-9.4399999000000026E-2</c:v>
                </c:pt>
                <c:pt idx="6927">
                  <c:v>-9.3999999000000042E-2</c:v>
                </c:pt>
                <c:pt idx="6928">
                  <c:v>-9.3599999000000031E-2</c:v>
                </c:pt>
                <c:pt idx="6929">
                  <c:v>-9.3199999000000019E-2</c:v>
                </c:pt>
                <c:pt idx="6930">
                  <c:v>-9.2799999000000022E-2</c:v>
                </c:pt>
                <c:pt idx="6931">
                  <c:v>-9.2399999000000024E-2</c:v>
                </c:pt>
                <c:pt idx="6932">
                  <c:v>-9.1999999000000041E-2</c:v>
                </c:pt>
                <c:pt idx="6933">
                  <c:v>-9.1599999000000015E-2</c:v>
                </c:pt>
                <c:pt idx="6934">
                  <c:v>-9.1199999000000004E-2</c:v>
                </c:pt>
                <c:pt idx="6935">
                  <c:v>-9.079999900000002E-2</c:v>
                </c:pt>
                <c:pt idx="6936">
                  <c:v>-9.0399999000000023E-2</c:v>
                </c:pt>
                <c:pt idx="6937">
                  <c:v>-8.9999999000000039E-2</c:v>
                </c:pt>
                <c:pt idx="6938">
                  <c:v>-9.1199999000000004E-2</c:v>
                </c:pt>
                <c:pt idx="6939">
                  <c:v>-9.2399999000000024E-2</c:v>
                </c:pt>
                <c:pt idx="6940">
                  <c:v>-9.3599999000000031E-2</c:v>
                </c:pt>
                <c:pt idx="6941">
                  <c:v>-9.4799999000000038E-2</c:v>
                </c:pt>
                <c:pt idx="6942">
                  <c:v>-9.5999999000000016E-2</c:v>
                </c:pt>
                <c:pt idx="6943">
                  <c:v>-9.7199999000000023E-2</c:v>
                </c:pt>
                <c:pt idx="6944">
                  <c:v>-9.8399999000000016E-2</c:v>
                </c:pt>
                <c:pt idx="6945">
                  <c:v>-9.959999900000005E-2</c:v>
                </c:pt>
                <c:pt idx="6946">
                  <c:v>-0.100799999</c:v>
                </c:pt>
                <c:pt idx="6947">
                  <c:v>-0.10199999899999998</c:v>
                </c:pt>
                <c:pt idx="6948">
                  <c:v>-0.10319999900000001</c:v>
                </c:pt>
                <c:pt idx="6949">
                  <c:v>-0.10439999900000001</c:v>
                </c:pt>
                <c:pt idx="6950">
                  <c:v>-0.10559999900000001</c:v>
                </c:pt>
                <c:pt idx="6951">
                  <c:v>-0.10679999900000002</c:v>
                </c:pt>
                <c:pt idx="6952">
                  <c:v>-0.107999999</c:v>
                </c:pt>
                <c:pt idx="6953">
                  <c:v>-0.10919999900000002</c:v>
                </c:pt>
                <c:pt idx="6954">
                  <c:v>-0.110399999</c:v>
                </c:pt>
                <c:pt idx="6955">
                  <c:v>-0.11159999900000001</c:v>
                </c:pt>
                <c:pt idx="6956">
                  <c:v>-0.112799999</c:v>
                </c:pt>
                <c:pt idx="6957">
                  <c:v>-0.11399999899999999</c:v>
                </c:pt>
                <c:pt idx="6958">
                  <c:v>-0.115199999</c:v>
                </c:pt>
                <c:pt idx="6959">
                  <c:v>-0.11639999899999998</c:v>
                </c:pt>
                <c:pt idx="6960">
                  <c:v>-0.11759999900000001</c:v>
                </c:pt>
                <c:pt idx="6961">
                  <c:v>-0.11879999900000002</c:v>
                </c:pt>
                <c:pt idx="6962">
                  <c:v>-0.11999999900000001</c:v>
                </c:pt>
                <c:pt idx="6963">
                  <c:v>-0.11907894636842106</c:v>
                </c:pt>
                <c:pt idx="6964">
                  <c:v>-0.1181578937368421</c:v>
                </c:pt>
                <c:pt idx="6965">
                  <c:v>-0.11723684110526317</c:v>
                </c:pt>
                <c:pt idx="6966">
                  <c:v>-0.11631578847368423</c:v>
                </c:pt>
                <c:pt idx="6967">
                  <c:v>-0.11539473584210526</c:v>
                </c:pt>
                <c:pt idx="6968">
                  <c:v>-0.11447368321052634</c:v>
                </c:pt>
                <c:pt idx="6969">
                  <c:v>-0.11355263057894736</c:v>
                </c:pt>
                <c:pt idx="6970">
                  <c:v>-0.11263157794736843</c:v>
                </c:pt>
                <c:pt idx="6971">
                  <c:v>-0.11171052531578948</c:v>
                </c:pt>
                <c:pt idx="6972">
                  <c:v>-0.11078947268421055</c:v>
                </c:pt>
                <c:pt idx="6973">
                  <c:v>-0.1098684200526316</c:v>
                </c:pt>
                <c:pt idx="6974">
                  <c:v>-0.10894736742105264</c:v>
                </c:pt>
                <c:pt idx="6975">
                  <c:v>-0.10802631478947369</c:v>
                </c:pt>
                <c:pt idx="6976">
                  <c:v>-0.10710526215789476</c:v>
                </c:pt>
                <c:pt idx="6977">
                  <c:v>-0.10618420952631583</c:v>
                </c:pt>
                <c:pt idx="6978">
                  <c:v>-0.10526315689473686</c:v>
                </c:pt>
                <c:pt idx="6979">
                  <c:v>-0.10434210426315792</c:v>
                </c:pt>
                <c:pt idx="6980">
                  <c:v>-0.10342105163157897</c:v>
                </c:pt>
                <c:pt idx="6981">
                  <c:v>-0.10249999900000001</c:v>
                </c:pt>
                <c:pt idx="6982">
                  <c:v>-0.10157894636842106</c:v>
                </c:pt>
                <c:pt idx="6983">
                  <c:v>-0.1006578937368421</c:v>
                </c:pt>
                <c:pt idx="6984">
                  <c:v>-9.9736841105263235E-2</c:v>
                </c:pt>
                <c:pt idx="6985">
                  <c:v>-9.8815788473684232E-2</c:v>
                </c:pt>
                <c:pt idx="6986">
                  <c:v>-9.7894735842105243E-2</c:v>
                </c:pt>
                <c:pt idx="6987">
                  <c:v>-9.6973683210526296E-2</c:v>
                </c:pt>
                <c:pt idx="6988">
                  <c:v>-9.6052630578947404E-2</c:v>
                </c:pt>
                <c:pt idx="6989">
                  <c:v>-9.5131577947368443E-2</c:v>
                </c:pt>
                <c:pt idx="6990">
                  <c:v>-9.4210525315789523E-2</c:v>
                </c:pt>
                <c:pt idx="6991">
                  <c:v>-9.3289472684210548E-2</c:v>
                </c:pt>
                <c:pt idx="6992">
                  <c:v>-9.2368420052631586E-2</c:v>
                </c:pt>
                <c:pt idx="6993">
                  <c:v>-9.1447367421052667E-2</c:v>
                </c:pt>
                <c:pt idx="6994">
                  <c:v>-9.0526314789473733E-2</c:v>
                </c:pt>
                <c:pt idx="6995">
                  <c:v>-8.9605262157894772E-2</c:v>
                </c:pt>
                <c:pt idx="6996">
                  <c:v>-8.8684209526315783E-2</c:v>
                </c:pt>
                <c:pt idx="6997">
                  <c:v>-8.7763156894736849E-2</c:v>
                </c:pt>
                <c:pt idx="6998">
                  <c:v>-8.6842104263157888E-2</c:v>
                </c:pt>
                <c:pt idx="6999">
                  <c:v>-8.5921051631578954E-2</c:v>
                </c:pt>
                <c:pt idx="7000">
                  <c:v>-8.4999999000000021E-2</c:v>
                </c:pt>
                <c:pt idx="7001">
                  <c:v>-8.5359999000000006E-2</c:v>
                </c:pt>
                <c:pt idx="7002">
                  <c:v>-8.5719999000000019E-2</c:v>
                </c:pt>
                <c:pt idx="7003">
                  <c:v>-8.6079999000000018E-2</c:v>
                </c:pt>
                <c:pt idx="7004">
                  <c:v>-8.6439999000000003E-2</c:v>
                </c:pt>
                <c:pt idx="7005">
                  <c:v>-8.6799999000000017E-2</c:v>
                </c:pt>
                <c:pt idx="7006">
                  <c:v>-8.7159999000000002E-2</c:v>
                </c:pt>
                <c:pt idx="7007">
                  <c:v>-8.7519999000000029E-2</c:v>
                </c:pt>
                <c:pt idx="7008">
                  <c:v>-8.7879999000000014E-2</c:v>
                </c:pt>
                <c:pt idx="7009">
                  <c:v>-8.8239999000000013E-2</c:v>
                </c:pt>
                <c:pt idx="7010">
                  <c:v>-8.8599999000000068E-2</c:v>
                </c:pt>
                <c:pt idx="7011">
                  <c:v>-8.895999900000004E-2</c:v>
                </c:pt>
                <c:pt idx="7012">
                  <c:v>-8.9319999000000025E-2</c:v>
                </c:pt>
                <c:pt idx="7013">
                  <c:v>-8.9679999000000038E-2</c:v>
                </c:pt>
                <c:pt idx="7014">
                  <c:v>-9.0039999000000023E-2</c:v>
                </c:pt>
                <c:pt idx="7015">
                  <c:v>-9.0399999000000023E-2</c:v>
                </c:pt>
                <c:pt idx="7016">
                  <c:v>-9.0759999000000022E-2</c:v>
                </c:pt>
                <c:pt idx="7017">
                  <c:v>-9.1119998999999993E-2</c:v>
                </c:pt>
                <c:pt idx="7018">
                  <c:v>-9.1479998999999992E-2</c:v>
                </c:pt>
                <c:pt idx="7019">
                  <c:v>-9.1839999000000005E-2</c:v>
                </c:pt>
                <c:pt idx="7020">
                  <c:v>-9.2199999000000046E-2</c:v>
                </c:pt>
                <c:pt idx="7021">
                  <c:v>-9.2559999000000018E-2</c:v>
                </c:pt>
                <c:pt idx="7022">
                  <c:v>-9.2919999000000003E-2</c:v>
                </c:pt>
                <c:pt idx="7023">
                  <c:v>-9.3279999000000016E-2</c:v>
                </c:pt>
                <c:pt idx="7024">
                  <c:v>-9.3639999000000029E-2</c:v>
                </c:pt>
                <c:pt idx="7025">
                  <c:v>-9.3999999000000042E-2</c:v>
                </c:pt>
                <c:pt idx="7026">
                  <c:v>-9.4359999000000014E-2</c:v>
                </c:pt>
                <c:pt idx="7027">
                  <c:v>-9.4719999000000041E-2</c:v>
                </c:pt>
                <c:pt idx="7028">
                  <c:v>-9.5079999000000026E-2</c:v>
                </c:pt>
                <c:pt idx="7029">
                  <c:v>-9.5439999000000025E-2</c:v>
                </c:pt>
                <c:pt idx="7030">
                  <c:v>-9.5799999000000038E-2</c:v>
                </c:pt>
                <c:pt idx="7031">
                  <c:v>-9.6159999000000038E-2</c:v>
                </c:pt>
                <c:pt idx="7032">
                  <c:v>-9.6519999000000023E-2</c:v>
                </c:pt>
                <c:pt idx="7033">
                  <c:v>-9.6879999000000008E-2</c:v>
                </c:pt>
                <c:pt idx="7034">
                  <c:v>-9.7239999000000008E-2</c:v>
                </c:pt>
                <c:pt idx="7035">
                  <c:v>-9.7599999000000021E-2</c:v>
                </c:pt>
                <c:pt idx="7036">
                  <c:v>-9.7959999000000006E-2</c:v>
                </c:pt>
                <c:pt idx="7037">
                  <c:v>-9.8319999000000019E-2</c:v>
                </c:pt>
                <c:pt idx="7038">
                  <c:v>-9.8679999000000018E-2</c:v>
                </c:pt>
                <c:pt idx="7039">
                  <c:v>-9.9039999000000017E-2</c:v>
                </c:pt>
                <c:pt idx="7040">
                  <c:v>-9.9399999000000017E-2</c:v>
                </c:pt>
                <c:pt idx="7041">
                  <c:v>-9.9759999000000044E-2</c:v>
                </c:pt>
                <c:pt idx="7042">
                  <c:v>-0.100119999</c:v>
                </c:pt>
                <c:pt idx="7043">
                  <c:v>-0.10047999899999999</c:v>
                </c:pt>
                <c:pt idx="7044">
                  <c:v>-0.10083999899999999</c:v>
                </c:pt>
                <c:pt idx="7045">
                  <c:v>-0.101199999</c:v>
                </c:pt>
                <c:pt idx="7046">
                  <c:v>-0.101559999</c:v>
                </c:pt>
                <c:pt idx="7047">
                  <c:v>-0.101919999</c:v>
                </c:pt>
                <c:pt idx="7048">
                  <c:v>-0.10227999900000001</c:v>
                </c:pt>
                <c:pt idx="7049">
                  <c:v>-0.102639999</c:v>
                </c:pt>
                <c:pt idx="7050">
                  <c:v>-0.10299999899999998</c:v>
                </c:pt>
                <c:pt idx="7051">
                  <c:v>-0.10335999899999999</c:v>
                </c:pt>
                <c:pt idx="7052">
                  <c:v>-0.10371999900000001</c:v>
                </c:pt>
                <c:pt idx="7053">
                  <c:v>-0.10407999900000001</c:v>
                </c:pt>
                <c:pt idx="7054">
                  <c:v>-0.10443999900000001</c:v>
                </c:pt>
                <c:pt idx="7055">
                  <c:v>-0.104799999</c:v>
                </c:pt>
                <c:pt idx="7056">
                  <c:v>-0.10515999899999999</c:v>
                </c:pt>
                <c:pt idx="7057">
                  <c:v>-0.10551999899999999</c:v>
                </c:pt>
                <c:pt idx="7058">
                  <c:v>-0.10587999899999999</c:v>
                </c:pt>
                <c:pt idx="7059">
                  <c:v>-0.10623999900000002</c:v>
                </c:pt>
                <c:pt idx="7060">
                  <c:v>-0.106599999</c:v>
                </c:pt>
                <c:pt idx="7061">
                  <c:v>-0.10695999899999999</c:v>
                </c:pt>
                <c:pt idx="7062">
                  <c:v>-0.10731999899999999</c:v>
                </c:pt>
                <c:pt idx="7063">
                  <c:v>-0.107679999</c:v>
                </c:pt>
                <c:pt idx="7064">
                  <c:v>-0.10803999900000001</c:v>
                </c:pt>
                <c:pt idx="7065">
                  <c:v>-0.10839999900000001</c:v>
                </c:pt>
                <c:pt idx="7066">
                  <c:v>-0.108759999</c:v>
                </c:pt>
                <c:pt idx="7067">
                  <c:v>-0.10911999900000001</c:v>
                </c:pt>
                <c:pt idx="7068">
                  <c:v>-0.10947999900000001</c:v>
                </c:pt>
                <c:pt idx="7069">
                  <c:v>-0.10983999900000001</c:v>
                </c:pt>
                <c:pt idx="7070">
                  <c:v>-0.11019999900000001</c:v>
                </c:pt>
                <c:pt idx="7071">
                  <c:v>-0.11055999899999996</c:v>
                </c:pt>
                <c:pt idx="7072">
                  <c:v>-0.11091999899999999</c:v>
                </c:pt>
                <c:pt idx="7073">
                  <c:v>-0.11127999899999999</c:v>
                </c:pt>
                <c:pt idx="7074">
                  <c:v>-0.11163999899999999</c:v>
                </c:pt>
                <c:pt idx="7075">
                  <c:v>-0.11199999899999999</c:v>
                </c:pt>
                <c:pt idx="7076">
                  <c:v>-0.11235999899999996</c:v>
                </c:pt>
                <c:pt idx="7077">
                  <c:v>-0.112719999</c:v>
                </c:pt>
                <c:pt idx="7078">
                  <c:v>-0.11307999899999999</c:v>
                </c:pt>
                <c:pt idx="7079">
                  <c:v>-0.11343999899999999</c:v>
                </c:pt>
                <c:pt idx="7080">
                  <c:v>-0.11379999900000001</c:v>
                </c:pt>
                <c:pt idx="7081">
                  <c:v>-0.114159999</c:v>
                </c:pt>
                <c:pt idx="7082">
                  <c:v>-0.114519999</c:v>
                </c:pt>
                <c:pt idx="7083">
                  <c:v>-0.11487999899999998</c:v>
                </c:pt>
                <c:pt idx="7084">
                  <c:v>-0.115239999</c:v>
                </c:pt>
                <c:pt idx="7085">
                  <c:v>-0.11559999900000001</c:v>
                </c:pt>
                <c:pt idx="7086">
                  <c:v>-0.11595999899999999</c:v>
                </c:pt>
                <c:pt idx="7087">
                  <c:v>-0.11631999899999999</c:v>
                </c:pt>
                <c:pt idx="7088">
                  <c:v>-0.11667999899999998</c:v>
                </c:pt>
                <c:pt idx="7089">
                  <c:v>-0.11703999899999998</c:v>
                </c:pt>
                <c:pt idx="7090">
                  <c:v>-0.11739999899999999</c:v>
                </c:pt>
                <c:pt idx="7091">
                  <c:v>-0.11775999899999999</c:v>
                </c:pt>
                <c:pt idx="7092">
                  <c:v>-0.11811999899999999</c:v>
                </c:pt>
                <c:pt idx="7093">
                  <c:v>-0.118479999</c:v>
                </c:pt>
                <c:pt idx="7094">
                  <c:v>-0.118839999</c:v>
                </c:pt>
                <c:pt idx="7095">
                  <c:v>-0.119199999</c:v>
                </c:pt>
                <c:pt idx="7096">
                  <c:v>-0.11955999899999999</c:v>
                </c:pt>
                <c:pt idx="7097">
                  <c:v>-0.11991999899999999</c:v>
                </c:pt>
                <c:pt idx="7098">
                  <c:v>-0.12027999900000001</c:v>
                </c:pt>
                <c:pt idx="7099">
                  <c:v>-0.12063999900000001</c:v>
                </c:pt>
                <c:pt idx="7100">
                  <c:v>-0.120999999</c:v>
                </c:pt>
                <c:pt idx="7101">
                  <c:v>-0.12135999899999998</c:v>
                </c:pt>
                <c:pt idx="7102">
                  <c:v>-0.121719999</c:v>
                </c:pt>
                <c:pt idx="7103">
                  <c:v>-0.12207999900000001</c:v>
                </c:pt>
                <c:pt idx="7104">
                  <c:v>-0.12243999900000001</c:v>
                </c:pt>
                <c:pt idx="7105">
                  <c:v>-0.12279999899999999</c:v>
                </c:pt>
                <c:pt idx="7106">
                  <c:v>-0.12315999900000001</c:v>
                </c:pt>
                <c:pt idx="7107">
                  <c:v>-0.12351999900000001</c:v>
                </c:pt>
                <c:pt idx="7108">
                  <c:v>-0.12387999899999999</c:v>
                </c:pt>
                <c:pt idx="7109">
                  <c:v>-0.124239999</c:v>
                </c:pt>
                <c:pt idx="7110">
                  <c:v>-0.124599999</c:v>
                </c:pt>
                <c:pt idx="7111">
                  <c:v>-0.124959999</c:v>
                </c:pt>
                <c:pt idx="7112">
                  <c:v>-0.12531999900000004</c:v>
                </c:pt>
                <c:pt idx="7113">
                  <c:v>-0.12567999899999999</c:v>
                </c:pt>
                <c:pt idx="7114">
                  <c:v>-0.12603999900000001</c:v>
                </c:pt>
                <c:pt idx="7115">
                  <c:v>-0.12639999899999999</c:v>
                </c:pt>
                <c:pt idx="7116">
                  <c:v>-0.12675999900000001</c:v>
                </c:pt>
                <c:pt idx="7117">
                  <c:v>-0.12711999900000001</c:v>
                </c:pt>
                <c:pt idx="7118">
                  <c:v>-0.12747999900000001</c:v>
                </c:pt>
                <c:pt idx="7119">
                  <c:v>-0.12783999900000001</c:v>
                </c:pt>
                <c:pt idx="7120">
                  <c:v>-0.12819999899999998</c:v>
                </c:pt>
                <c:pt idx="7121">
                  <c:v>-0.12855999900000001</c:v>
                </c:pt>
                <c:pt idx="7122">
                  <c:v>-0.12891999900000004</c:v>
                </c:pt>
                <c:pt idx="7123">
                  <c:v>-0.12927999900000001</c:v>
                </c:pt>
                <c:pt idx="7124">
                  <c:v>-0.12963999900000001</c:v>
                </c:pt>
                <c:pt idx="7125">
                  <c:v>-0.12999999900000003</c:v>
                </c:pt>
                <c:pt idx="7126">
                  <c:v>-0.12939999899999999</c:v>
                </c:pt>
                <c:pt idx="7127">
                  <c:v>-0.12879999900000005</c:v>
                </c:pt>
                <c:pt idx="7128">
                  <c:v>-0.12819999900000001</c:v>
                </c:pt>
                <c:pt idx="7129">
                  <c:v>-0.12759999899999999</c:v>
                </c:pt>
                <c:pt idx="7130">
                  <c:v>-0.12699999900000003</c:v>
                </c:pt>
                <c:pt idx="7131">
                  <c:v>-0.12639999900000001</c:v>
                </c:pt>
                <c:pt idx="7132">
                  <c:v>-0.12579999900000002</c:v>
                </c:pt>
                <c:pt idx="7133">
                  <c:v>-0.12519999900000001</c:v>
                </c:pt>
                <c:pt idx="7134">
                  <c:v>-0.124599999</c:v>
                </c:pt>
                <c:pt idx="7135">
                  <c:v>-0.12399999900000001</c:v>
                </c:pt>
                <c:pt idx="7136">
                  <c:v>-0.12339999900000001</c:v>
                </c:pt>
                <c:pt idx="7137">
                  <c:v>-0.12279999899999999</c:v>
                </c:pt>
                <c:pt idx="7138">
                  <c:v>-0.12219999900000002</c:v>
                </c:pt>
                <c:pt idx="7139">
                  <c:v>-0.12159999900000001</c:v>
                </c:pt>
                <c:pt idx="7140">
                  <c:v>-0.120999999</c:v>
                </c:pt>
                <c:pt idx="7141">
                  <c:v>-0.12039999900000001</c:v>
                </c:pt>
                <c:pt idx="7142">
                  <c:v>-0.119799999</c:v>
                </c:pt>
                <c:pt idx="7143">
                  <c:v>-0.119199999</c:v>
                </c:pt>
                <c:pt idx="7144">
                  <c:v>-0.118599999</c:v>
                </c:pt>
                <c:pt idx="7145">
                  <c:v>-0.11799999900000001</c:v>
                </c:pt>
                <c:pt idx="7146">
                  <c:v>-0.11739999899999999</c:v>
                </c:pt>
                <c:pt idx="7147">
                  <c:v>-0.116799999</c:v>
                </c:pt>
                <c:pt idx="7148">
                  <c:v>-0.116199999</c:v>
                </c:pt>
                <c:pt idx="7149">
                  <c:v>-0.11559999900000001</c:v>
                </c:pt>
                <c:pt idx="7150">
                  <c:v>-0.11499999900000001</c:v>
                </c:pt>
                <c:pt idx="7151">
                  <c:v>-0.11483870867741938</c:v>
                </c:pt>
                <c:pt idx="7152">
                  <c:v>-0.11467741835483868</c:v>
                </c:pt>
                <c:pt idx="7153">
                  <c:v>-0.11451612803225808</c:v>
                </c:pt>
                <c:pt idx="7154">
                  <c:v>-0.11435483770967741</c:v>
                </c:pt>
                <c:pt idx="7155">
                  <c:v>-0.11419354738709679</c:v>
                </c:pt>
                <c:pt idx="7156">
                  <c:v>-0.11403225706451614</c:v>
                </c:pt>
                <c:pt idx="7157">
                  <c:v>-0.11387096674193549</c:v>
                </c:pt>
                <c:pt idx="7158">
                  <c:v>-0.11370967641935487</c:v>
                </c:pt>
                <c:pt idx="7159">
                  <c:v>-0.11354838609677417</c:v>
                </c:pt>
                <c:pt idx="7160">
                  <c:v>-0.11338709577419354</c:v>
                </c:pt>
                <c:pt idx="7161">
                  <c:v>-0.11322580545161295</c:v>
                </c:pt>
                <c:pt idx="7162">
                  <c:v>-0.11306451512903225</c:v>
                </c:pt>
                <c:pt idx="7163">
                  <c:v>-0.11290322480645162</c:v>
                </c:pt>
                <c:pt idx="7164">
                  <c:v>-0.11274193448387099</c:v>
                </c:pt>
                <c:pt idx="7165">
                  <c:v>-0.11258064416129034</c:v>
                </c:pt>
                <c:pt idx="7166">
                  <c:v>-0.11241935383870967</c:v>
                </c:pt>
                <c:pt idx="7167">
                  <c:v>-0.11225806351612906</c:v>
                </c:pt>
                <c:pt idx="7168">
                  <c:v>-0.1120967731935484</c:v>
                </c:pt>
                <c:pt idx="7169">
                  <c:v>-0.11193548287096775</c:v>
                </c:pt>
                <c:pt idx="7170">
                  <c:v>-0.11177419254838712</c:v>
                </c:pt>
                <c:pt idx="7171">
                  <c:v>-0.11161290222580647</c:v>
                </c:pt>
                <c:pt idx="7172">
                  <c:v>-0.11145161190322582</c:v>
                </c:pt>
                <c:pt idx="7173">
                  <c:v>-0.11129032158064518</c:v>
                </c:pt>
                <c:pt idx="7174">
                  <c:v>-0.11112903125806453</c:v>
                </c:pt>
                <c:pt idx="7175">
                  <c:v>-0.11096774093548391</c:v>
                </c:pt>
                <c:pt idx="7176">
                  <c:v>-0.11080645061290322</c:v>
                </c:pt>
                <c:pt idx="7177">
                  <c:v>-0.11064516029032258</c:v>
                </c:pt>
                <c:pt idx="7178">
                  <c:v>-0.11048386996774193</c:v>
                </c:pt>
                <c:pt idx="7179">
                  <c:v>-0.1103225796451613</c:v>
                </c:pt>
                <c:pt idx="7180">
                  <c:v>-0.11016128932258067</c:v>
                </c:pt>
                <c:pt idx="7181">
                  <c:v>-0.109999999</c:v>
                </c:pt>
                <c:pt idx="7182">
                  <c:v>-0.10983870867741938</c:v>
                </c:pt>
                <c:pt idx="7183">
                  <c:v>-0.1096774183548387</c:v>
                </c:pt>
                <c:pt idx="7184">
                  <c:v>-0.10951612803225808</c:v>
                </c:pt>
                <c:pt idx="7185">
                  <c:v>-0.10935483770967741</c:v>
                </c:pt>
                <c:pt idx="7186">
                  <c:v>-0.1091935473870968</c:v>
                </c:pt>
                <c:pt idx="7187">
                  <c:v>-0.10903225706451614</c:v>
                </c:pt>
                <c:pt idx="7188">
                  <c:v>-0.1088709667419355</c:v>
                </c:pt>
                <c:pt idx="7189">
                  <c:v>-0.10870967641935488</c:v>
                </c:pt>
                <c:pt idx="7190">
                  <c:v>-0.1085483860967742</c:v>
                </c:pt>
                <c:pt idx="7191">
                  <c:v>-0.10838709577419355</c:v>
                </c:pt>
                <c:pt idx="7192">
                  <c:v>-0.10822580545161296</c:v>
                </c:pt>
                <c:pt idx="7193">
                  <c:v>-0.10806451512903227</c:v>
                </c:pt>
                <c:pt idx="7194">
                  <c:v>-0.10790322480645163</c:v>
                </c:pt>
                <c:pt idx="7195">
                  <c:v>-0.107741934483871</c:v>
                </c:pt>
                <c:pt idx="7196">
                  <c:v>-0.10758064416129036</c:v>
                </c:pt>
                <c:pt idx="7197">
                  <c:v>-0.10741935383870968</c:v>
                </c:pt>
                <c:pt idx="7198">
                  <c:v>-0.10725806351612906</c:v>
                </c:pt>
                <c:pt idx="7199">
                  <c:v>-0.10709677319354841</c:v>
                </c:pt>
                <c:pt idx="7200">
                  <c:v>-0.10693548287096774</c:v>
                </c:pt>
                <c:pt idx="7201">
                  <c:v>-0.10677419254838712</c:v>
                </c:pt>
                <c:pt idx="7202">
                  <c:v>-0.10661290222580648</c:v>
                </c:pt>
                <c:pt idx="7203">
                  <c:v>-0.10645161190322582</c:v>
                </c:pt>
                <c:pt idx="7204">
                  <c:v>-0.10629032158064518</c:v>
                </c:pt>
                <c:pt idx="7205">
                  <c:v>-0.10612903125806454</c:v>
                </c:pt>
                <c:pt idx="7206">
                  <c:v>-0.10596774093548392</c:v>
                </c:pt>
                <c:pt idx="7207">
                  <c:v>-0.10580645061290321</c:v>
                </c:pt>
                <c:pt idx="7208">
                  <c:v>-0.10564516029032259</c:v>
                </c:pt>
                <c:pt idx="7209">
                  <c:v>-0.10548386996774195</c:v>
                </c:pt>
                <c:pt idx="7210">
                  <c:v>-0.10532257964516131</c:v>
                </c:pt>
                <c:pt idx="7211">
                  <c:v>-0.10516128932258068</c:v>
                </c:pt>
                <c:pt idx="7212">
                  <c:v>-0.10499999900000001</c:v>
                </c:pt>
                <c:pt idx="7213">
                  <c:v>-0.10539999899999998</c:v>
                </c:pt>
                <c:pt idx="7214">
                  <c:v>-0.10579999900000002</c:v>
                </c:pt>
                <c:pt idx="7215">
                  <c:v>-0.106199999</c:v>
                </c:pt>
                <c:pt idx="7216">
                  <c:v>-0.106599999</c:v>
                </c:pt>
                <c:pt idx="7217">
                  <c:v>-0.106999999</c:v>
                </c:pt>
                <c:pt idx="7218">
                  <c:v>-0.10739999900000001</c:v>
                </c:pt>
                <c:pt idx="7219">
                  <c:v>-0.10779999899999999</c:v>
                </c:pt>
                <c:pt idx="7220">
                  <c:v>-0.10819999900000002</c:v>
                </c:pt>
                <c:pt idx="7221">
                  <c:v>-0.108599999</c:v>
                </c:pt>
                <c:pt idx="7222">
                  <c:v>-0.10899999900000001</c:v>
                </c:pt>
                <c:pt idx="7223">
                  <c:v>-0.109399999</c:v>
                </c:pt>
                <c:pt idx="7224">
                  <c:v>-0.10979999900000002</c:v>
                </c:pt>
                <c:pt idx="7225">
                  <c:v>-0.11019999900000001</c:v>
                </c:pt>
                <c:pt idx="7226">
                  <c:v>-0.11059999899999999</c:v>
                </c:pt>
                <c:pt idx="7227">
                  <c:v>-0.11099999899999999</c:v>
                </c:pt>
                <c:pt idx="7228">
                  <c:v>-0.111399999</c:v>
                </c:pt>
                <c:pt idx="7229">
                  <c:v>-0.111799999</c:v>
                </c:pt>
                <c:pt idx="7230">
                  <c:v>-0.11219999900000001</c:v>
                </c:pt>
                <c:pt idx="7231">
                  <c:v>-0.11259999900000001</c:v>
                </c:pt>
                <c:pt idx="7232">
                  <c:v>-0.112999999</c:v>
                </c:pt>
                <c:pt idx="7233">
                  <c:v>-0.11339999899999999</c:v>
                </c:pt>
                <c:pt idx="7234">
                  <c:v>-0.11379999900000001</c:v>
                </c:pt>
                <c:pt idx="7235">
                  <c:v>-0.11419999900000001</c:v>
                </c:pt>
                <c:pt idx="7236">
                  <c:v>-0.11459999899999998</c:v>
                </c:pt>
                <c:pt idx="7237">
                  <c:v>-0.11499999900000001</c:v>
                </c:pt>
                <c:pt idx="7238">
                  <c:v>-0.11460317360317462</c:v>
                </c:pt>
                <c:pt idx="7239">
                  <c:v>-0.11420634820634923</c:v>
                </c:pt>
                <c:pt idx="7240">
                  <c:v>-0.11380952280952381</c:v>
                </c:pt>
                <c:pt idx="7241">
                  <c:v>-0.11341269741269841</c:v>
                </c:pt>
                <c:pt idx="7242">
                  <c:v>-0.11301587201587303</c:v>
                </c:pt>
                <c:pt idx="7243">
                  <c:v>-0.11261904661904761</c:v>
                </c:pt>
                <c:pt idx="7244">
                  <c:v>-0.11222222122222224</c:v>
                </c:pt>
                <c:pt idx="7245">
                  <c:v>-0.11182539582539681</c:v>
                </c:pt>
                <c:pt idx="7246">
                  <c:v>-0.11142857042857145</c:v>
                </c:pt>
                <c:pt idx="7247">
                  <c:v>-0.11103174503174605</c:v>
                </c:pt>
                <c:pt idx="7248">
                  <c:v>-0.11063491963492063</c:v>
                </c:pt>
                <c:pt idx="7249">
                  <c:v>-0.11023809423809525</c:v>
                </c:pt>
                <c:pt idx="7250">
                  <c:v>-0.10984126884126988</c:v>
                </c:pt>
                <c:pt idx="7251">
                  <c:v>-0.10944444344444447</c:v>
                </c:pt>
                <c:pt idx="7252">
                  <c:v>-0.10904761804761907</c:v>
                </c:pt>
                <c:pt idx="7253">
                  <c:v>-0.10865079265079365</c:v>
                </c:pt>
                <c:pt idx="7254">
                  <c:v>-0.10825396725396827</c:v>
                </c:pt>
                <c:pt idx="7255">
                  <c:v>-0.10785714185714287</c:v>
                </c:pt>
                <c:pt idx="7256">
                  <c:v>-0.10746031646031746</c:v>
                </c:pt>
                <c:pt idx="7257">
                  <c:v>-0.10706349106349207</c:v>
                </c:pt>
                <c:pt idx="7258">
                  <c:v>-0.10666666566666667</c:v>
                </c:pt>
                <c:pt idx="7259">
                  <c:v>-0.10626984026984126</c:v>
                </c:pt>
                <c:pt idx="7260">
                  <c:v>-0.10587301487301588</c:v>
                </c:pt>
                <c:pt idx="7261">
                  <c:v>-0.1054761894761905</c:v>
                </c:pt>
                <c:pt idx="7262">
                  <c:v>-0.10507936407936506</c:v>
                </c:pt>
                <c:pt idx="7263">
                  <c:v>-0.1046825386825397</c:v>
                </c:pt>
                <c:pt idx="7264">
                  <c:v>-0.1042857132857143</c:v>
                </c:pt>
                <c:pt idx="7265">
                  <c:v>-0.10388888788888888</c:v>
                </c:pt>
                <c:pt idx="7266">
                  <c:v>-0.1034920624920635</c:v>
                </c:pt>
                <c:pt idx="7267">
                  <c:v>-0.10309523709523812</c:v>
                </c:pt>
                <c:pt idx="7268">
                  <c:v>-0.10269841169841271</c:v>
                </c:pt>
                <c:pt idx="7269">
                  <c:v>-0.10230158630158731</c:v>
                </c:pt>
                <c:pt idx="7270">
                  <c:v>-0.1019047609047619</c:v>
                </c:pt>
                <c:pt idx="7271">
                  <c:v>-0.10150793550793651</c:v>
                </c:pt>
                <c:pt idx="7272">
                  <c:v>-0.10111111011111112</c:v>
                </c:pt>
                <c:pt idx="7273">
                  <c:v>-0.10071428471428573</c:v>
                </c:pt>
                <c:pt idx="7274">
                  <c:v>-0.10031745931746029</c:v>
                </c:pt>
                <c:pt idx="7275">
                  <c:v>-9.9920633920634938E-2</c:v>
                </c:pt>
                <c:pt idx="7276">
                  <c:v>-9.9523808523809584E-2</c:v>
                </c:pt>
                <c:pt idx="7277">
                  <c:v>-9.9126983126984161E-2</c:v>
                </c:pt>
                <c:pt idx="7278">
                  <c:v>-9.8730157730158738E-2</c:v>
                </c:pt>
                <c:pt idx="7279">
                  <c:v>-9.8333332333333356E-2</c:v>
                </c:pt>
                <c:pt idx="7280">
                  <c:v>-9.7936506936507947E-2</c:v>
                </c:pt>
                <c:pt idx="7281">
                  <c:v>-9.7539681539682566E-2</c:v>
                </c:pt>
                <c:pt idx="7282">
                  <c:v>-9.7142856142857156E-2</c:v>
                </c:pt>
                <c:pt idx="7283">
                  <c:v>-9.6746030746031733E-2</c:v>
                </c:pt>
                <c:pt idx="7284">
                  <c:v>-9.6349205349206365E-2</c:v>
                </c:pt>
                <c:pt idx="7285">
                  <c:v>-9.5952379952380984E-2</c:v>
                </c:pt>
                <c:pt idx="7286">
                  <c:v>-9.5555554555555575E-2</c:v>
                </c:pt>
                <c:pt idx="7287">
                  <c:v>-9.5158729158730179E-2</c:v>
                </c:pt>
                <c:pt idx="7288">
                  <c:v>-9.4761903761904784E-2</c:v>
                </c:pt>
                <c:pt idx="7289">
                  <c:v>-9.4365078365079416E-2</c:v>
                </c:pt>
                <c:pt idx="7290">
                  <c:v>-9.3968252968254021E-2</c:v>
                </c:pt>
                <c:pt idx="7291">
                  <c:v>-9.3571427571428611E-2</c:v>
                </c:pt>
                <c:pt idx="7292">
                  <c:v>-9.317460217460323E-2</c:v>
                </c:pt>
                <c:pt idx="7293">
                  <c:v>-9.2777776777777779E-2</c:v>
                </c:pt>
                <c:pt idx="7294">
                  <c:v>-9.2380951380952384E-2</c:v>
                </c:pt>
                <c:pt idx="7295">
                  <c:v>-9.1984125984127016E-2</c:v>
                </c:pt>
                <c:pt idx="7296">
                  <c:v>-9.158730058730162E-2</c:v>
                </c:pt>
                <c:pt idx="7297">
                  <c:v>-9.1190475190476239E-2</c:v>
                </c:pt>
                <c:pt idx="7298">
                  <c:v>-9.079364979365083E-2</c:v>
                </c:pt>
                <c:pt idx="7299">
                  <c:v>-9.0396824396825434E-2</c:v>
                </c:pt>
                <c:pt idx="7300">
                  <c:v>-8.9999999000000039E-2</c:v>
                </c:pt>
                <c:pt idx="7301">
                  <c:v>-8.9838708677419374E-2</c:v>
                </c:pt>
                <c:pt idx="7302">
                  <c:v>-8.9677418354838737E-2</c:v>
                </c:pt>
                <c:pt idx="7303">
                  <c:v>-8.9516128032258099E-2</c:v>
                </c:pt>
                <c:pt idx="7304">
                  <c:v>-8.9354837709677448E-2</c:v>
                </c:pt>
                <c:pt idx="7305">
                  <c:v>-8.9193547387096811E-2</c:v>
                </c:pt>
                <c:pt idx="7306">
                  <c:v>-8.9032257064516132E-2</c:v>
                </c:pt>
                <c:pt idx="7307">
                  <c:v>-8.8870966741935509E-2</c:v>
                </c:pt>
                <c:pt idx="7308">
                  <c:v>-8.8709676419354844E-2</c:v>
                </c:pt>
                <c:pt idx="7309">
                  <c:v>-8.854838609677422E-2</c:v>
                </c:pt>
                <c:pt idx="7310">
                  <c:v>-8.8387095774193555E-2</c:v>
                </c:pt>
                <c:pt idx="7311">
                  <c:v>-8.8225805451612946E-2</c:v>
                </c:pt>
                <c:pt idx="7312">
                  <c:v>-8.8064515129032295E-2</c:v>
                </c:pt>
                <c:pt idx="7313">
                  <c:v>-8.7903224806451616E-2</c:v>
                </c:pt>
                <c:pt idx="7314">
                  <c:v>-8.7741934483870965E-2</c:v>
                </c:pt>
                <c:pt idx="7315">
                  <c:v>-8.7580644161290341E-2</c:v>
                </c:pt>
                <c:pt idx="7316">
                  <c:v>-8.7419353838709676E-2</c:v>
                </c:pt>
                <c:pt idx="7317">
                  <c:v>-8.7258063516129039E-2</c:v>
                </c:pt>
                <c:pt idx="7318">
                  <c:v>-8.7096773193548402E-2</c:v>
                </c:pt>
                <c:pt idx="7319">
                  <c:v>-8.6935482870967751E-2</c:v>
                </c:pt>
                <c:pt idx="7320">
                  <c:v>-8.6774192548387127E-2</c:v>
                </c:pt>
                <c:pt idx="7321">
                  <c:v>-8.6612902225806462E-2</c:v>
                </c:pt>
                <c:pt idx="7322">
                  <c:v>-8.6451611903225797E-2</c:v>
                </c:pt>
                <c:pt idx="7323">
                  <c:v>-8.6290321580645174E-2</c:v>
                </c:pt>
                <c:pt idx="7324">
                  <c:v>-8.6129031258064523E-2</c:v>
                </c:pt>
                <c:pt idx="7325">
                  <c:v>-8.59677409354839E-2</c:v>
                </c:pt>
                <c:pt idx="7326">
                  <c:v>-8.5806450612903221E-2</c:v>
                </c:pt>
                <c:pt idx="7327">
                  <c:v>-8.5645160290322611E-2</c:v>
                </c:pt>
                <c:pt idx="7328">
                  <c:v>-8.5483869967741932E-2</c:v>
                </c:pt>
                <c:pt idx="7329">
                  <c:v>-8.5322579645161281E-2</c:v>
                </c:pt>
                <c:pt idx="7330">
                  <c:v>-8.5161289322580644E-2</c:v>
                </c:pt>
                <c:pt idx="7331">
                  <c:v>-8.4999999000000021E-2</c:v>
                </c:pt>
                <c:pt idx="7332">
                  <c:v>-8.4838708677419356E-2</c:v>
                </c:pt>
                <c:pt idx="7333">
                  <c:v>-8.4677418354838718E-2</c:v>
                </c:pt>
                <c:pt idx="7334">
                  <c:v>-8.4516128032258081E-2</c:v>
                </c:pt>
                <c:pt idx="7335">
                  <c:v>-8.4354837709677472E-2</c:v>
                </c:pt>
                <c:pt idx="7336">
                  <c:v>-8.4193547387096779E-2</c:v>
                </c:pt>
                <c:pt idx="7337">
                  <c:v>-8.4032257064516114E-2</c:v>
                </c:pt>
                <c:pt idx="7338">
                  <c:v>-8.3870966741935518E-2</c:v>
                </c:pt>
                <c:pt idx="7339">
                  <c:v>-8.3709676419354853E-2</c:v>
                </c:pt>
                <c:pt idx="7340">
                  <c:v>-8.3548386096774216E-2</c:v>
                </c:pt>
                <c:pt idx="7341">
                  <c:v>-8.3387095774193579E-2</c:v>
                </c:pt>
                <c:pt idx="7342">
                  <c:v>-8.3225805451612955E-2</c:v>
                </c:pt>
                <c:pt idx="7343">
                  <c:v>-8.306451512903229E-2</c:v>
                </c:pt>
                <c:pt idx="7344">
                  <c:v>-8.2903224806451598E-2</c:v>
                </c:pt>
                <c:pt idx="7345">
                  <c:v>-8.274193448387096E-2</c:v>
                </c:pt>
                <c:pt idx="7346">
                  <c:v>-8.2580644161290337E-2</c:v>
                </c:pt>
                <c:pt idx="7347">
                  <c:v>-8.2419353838709658E-2</c:v>
                </c:pt>
                <c:pt idx="7348">
                  <c:v>-8.2258063516129035E-2</c:v>
                </c:pt>
                <c:pt idx="7349">
                  <c:v>-8.2096773193548397E-2</c:v>
                </c:pt>
                <c:pt idx="7350">
                  <c:v>-8.1935482870967732E-2</c:v>
                </c:pt>
                <c:pt idx="7351">
                  <c:v>-8.1774192548387109E-2</c:v>
                </c:pt>
                <c:pt idx="7352">
                  <c:v>-8.1612902225806458E-2</c:v>
                </c:pt>
                <c:pt idx="7353">
                  <c:v>-8.1451611903225779E-2</c:v>
                </c:pt>
                <c:pt idx="7354">
                  <c:v>-8.1290321580645197E-2</c:v>
                </c:pt>
                <c:pt idx="7355">
                  <c:v>-8.1129031258064505E-2</c:v>
                </c:pt>
                <c:pt idx="7356">
                  <c:v>-8.0967740935483881E-2</c:v>
                </c:pt>
                <c:pt idx="7357">
                  <c:v>-8.080645061290323E-2</c:v>
                </c:pt>
                <c:pt idx="7358">
                  <c:v>-8.0645160290322607E-2</c:v>
                </c:pt>
                <c:pt idx="7359">
                  <c:v>-8.0483869967741914E-2</c:v>
                </c:pt>
                <c:pt idx="7360">
                  <c:v>-8.0322579645161277E-2</c:v>
                </c:pt>
                <c:pt idx="7361">
                  <c:v>-8.0161289322580653E-2</c:v>
                </c:pt>
                <c:pt idx="7362">
                  <c:v>-7.9999999000000016E-2</c:v>
                </c:pt>
                <c:pt idx="7363">
                  <c:v>-7.9682538682539689E-2</c:v>
                </c:pt>
                <c:pt idx="7364">
                  <c:v>-7.9365078365079361E-2</c:v>
                </c:pt>
                <c:pt idx="7365">
                  <c:v>-7.9047618047619062E-2</c:v>
                </c:pt>
                <c:pt idx="7366">
                  <c:v>-7.873015773015872E-2</c:v>
                </c:pt>
                <c:pt idx="7367">
                  <c:v>-7.8412697412698434E-2</c:v>
                </c:pt>
                <c:pt idx="7368">
                  <c:v>-7.8095237095238107E-2</c:v>
                </c:pt>
                <c:pt idx="7369">
                  <c:v>-7.777777677777778E-2</c:v>
                </c:pt>
                <c:pt idx="7370">
                  <c:v>-7.7460316460317452E-2</c:v>
                </c:pt>
                <c:pt idx="7371">
                  <c:v>-7.7142856142857139E-2</c:v>
                </c:pt>
                <c:pt idx="7372">
                  <c:v>-7.6825395825396839E-2</c:v>
                </c:pt>
                <c:pt idx="7373">
                  <c:v>-7.6507935507936511E-2</c:v>
                </c:pt>
                <c:pt idx="7374">
                  <c:v>-7.6190475190476198E-2</c:v>
                </c:pt>
                <c:pt idx="7375">
                  <c:v>-7.5873014873015884E-2</c:v>
                </c:pt>
                <c:pt idx="7376">
                  <c:v>-7.5555554555555557E-2</c:v>
                </c:pt>
                <c:pt idx="7377">
                  <c:v>-7.5238094238095243E-2</c:v>
                </c:pt>
                <c:pt idx="7378">
                  <c:v>-7.492063392063493E-2</c:v>
                </c:pt>
                <c:pt idx="7379">
                  <c:v>-7.4603173603174602E-2</c:v>
                </c:pt>
                <c:pt idx="7380">
                  <c:v>-7.4285713285714289E-2</c:v>
                </c:pt>
                <c:pt idx="7381">
                  <c:v>-7.3968252968253975E-2</c:v>
                </c:pt>
                <c:pt idx="7382">
                  <c:v>-7.3650792650793662E-2</c:v>
                </c:pt>
                <c:pt idx="7383">
                  <c:v>-7.3333332333333348E-2</c:v>
                </c:pt>
                <c:pt idx="7384">
                  <c:v>-7.3015872015873007E-2</c:v>
                </c:pt>
                <c:pt idx="7385">
                  <c:v>-7.2698411698412707E-2</c:v>
                </c:pt>
                <c:pt idx="7386">
                  <c:v>-7.238095138095238E-2</c:v>
                </c:pt>
                <c:pt idx="7387">
                  <c:v>-7.2063491063492094E-2</c:v>
                </c:pt>
                <c:pt idx="7388">
                  <c:v>-7.1746030746031766E-2</c:v>
                </c:pt>
                <c:pt idx="7389">
                  <c:v>-7.1428570428571425E-2</c:v>
                </c:pt>
                <c:pt idx="7390">
                  <c:v>-7.1111110111111112E-2</c:v>
                </c:pt>
                <c:pt idx="7391">
                  <c:v>-7.0793649793650784E-2</c:v>
                </c:pt>
                <c:pt idx="7392">
                  <c:v>-7.0476189476190471E-2</c:v>
                </c:pt>
                <c:pt idx="7393">
                  <c:v>-7.0158729158730171E-2</c:v>
                </c:pt>
                <c:pt idx="7394">
                  <c:v>-6.9841268841269843E-2</c:v>
                </c:pt>
                <c:pt idx="7395">
                  <c:v>-6.9523808523809516E-2</c:v>
                </c:pt>
                <c:pt idx="7396">
                  <c:v>-6.9206348206349202E-2</c:v>
                </c:pt>
                <c:pt idx="7397">
                  <c:v>-6.8888887888888889E-2</c:v>
                </c:pt>
                <c:pt idx="7398">
                  <c:v>-6.8571427571428561E-2</c:v>
                </c:pt>
                <c:pt idx="7399">
                  <c:v>-6.8253967253968262E-2</c:v>
                </c:pt>
                <c:pt idx="7400">
                  <c:v>-6.7936506936507934E-2</c:v>
                </c:pt>
                <c:pt idx="7401">
                  <c:v>-6.7619046619047621E-2</c:v>
                </c:pt>
                <c:pt idx="7402">
                  <c:v>-6.7301586301587293E-2</c:v>
                </c:pt>
                <c:pt idx="7403">
                  <c:v>-6.698412598412698E-2</c:v>
                </c:pt>
                <c:pt idx="7404">
                  <c:v>-6.666666566666668E-2</c:v>
                </c:pt>
                <c:pt idx="7405">
                  <c:v>-6.6349205349206353E-2</c:v>
                </c:pt>
                <c:pt idx="7406">
                  <c:v>-6.6031745031746039E-2</c:v>
                </c:pt>
                <c:pt idx="7407">
                  <c:v>-6.5714284714285726E-2</c:v>
                </c:pt>
                <c:pt idx="7408">
                  <c:v>-6.5396824396825412E-2</c:v>
                </c:pt>
                <c:pt idx="7409">
                  <c:v>-6.5079364079365071E-2</c:v>
                </c:pt>
                <c:pt idx="7410">
                  <c:v>-6.4761903761904771E-2</c:v>
                </c:pt>
                <c:pt idx="7411">
                  <c:v>-6.4444443444444457E-2</c:v>
                </c:pt>
                <c:pt idx="7412">
                  <c:v>-6.412698312698413E-2</c:v>
                </c:pt>
                <c:pt idx="7413">
                  <c:v>-6.3809522809523803E-2</c:v>
                </c:pt>
                <c:pt idx="7414">
                  <c:v>-6.3492062492063489E-2</c:v>
                </c:pt>
                <c:pt idx="7415">
                  <c:v>-6.3174602174603176E-2</c:v>
                </c:pt>
                <c:pt idx="7416">
                  <c:v>-6.2857141857142876E-2</c:v>
                </c:pt>
                <c:pt idx="7417">
                  <c:v>-6.2539681539682548E-2</c:v>
                </c:pt>
                <c:pt idx="7418">
                  <c:v>-6.2222221222222235E-2</c:v>
                </c:pt>
                <c:pt idx="7419">
                  <c:v>-6.1904760904761914E-2</c:v>
                </c:pt>
                <c:pt idx="7420">
                  <c:v>-6.1587300587301587E-2</c:v>
                </c:pt>
                <c:pt idx="7421">
                  <c:v>-6.1269840269841266E-2</c:v>
                </c:pt>
                <c:pt idx="7422">
                  <c:v>-6.095237995238096E-2</c:v>
                </c:pt>
                <c:pt idx="7423">
                  <c:v>-6.0634919634920646E-2</c:v>
                </c:pt>
                <c:pt idx="7424">
                  <c:v>-6.0317459317460319E-2</c:v>
                </c:pt>
                <c:pt idx="7425">
                  <c:v>-5.9999999000000005E-2</c:v>
                </c:pt>
                <c:pt idx="7426">
                  <c:v>-6.0799999000000014E-2</c:v>
                </c:pt>
                <c:pt idx="7427">
                  <c:v>-6.1599998999999996E-2</c:v>
                </c:pt>
                <c:pt idx="7428">
                  <c:v>-6.2399999000000005E-2</c:v>
                </c:pt>
                <c:pt idx="7429">
                  <c:v>-6.3199999000000021E-2</c:v>
                </c:pt>
                <c:pt idx="7430">
                  <c:v>-6.3999999000000002E-2</c:v>
                </c:pt>
                <c:pt idx="7431">
                  <c:v>-6.4799999000000011E-2</c:v>
                </c:pt>
                <c:pt idx="7432">
                  <c:v>-6.5599998999999992E-2</c:v>
                </c:pt>
                <c:pt idx="7433">
                  <c:v>-6.6399998999999987E-2</c:v>
                </c:pt>
                <c:pt idx="7434">
                  <c:v>-6.7199998999999996E-2</c:v>
                </c:pt>
                <c:pt idx="7435">
                  <c:v>-6.7999998999999992E-2</c:v>
                </c:pt>
                <c:pt idx="7436">
                  <c:v>-6.8799999000000014E-2</c:v>
                </c:pt>
                <c:pt idx="7437">
                  <c:v>-6.959999900000001E-2</c:v>
                </c:pt>
                <c:pt idx="7438">
                  <c:v>-7.0399998999999991E-2</c:v>
                </c:pt>
                <c:pt idx="7439">
                  <c:v>-7.1199999E-2</c:v>
                </c:pt>
                <c:pt idx="7440">
                  <c:v>-7.1999998999999995E-2</c:v>
                </c:pt>
                <c:pt idx="7441">
                  <c:v>-7.2799999000000018E-2</c:v>
                </c:pt>
                <c:pt idx="7442">
                  <c:v>-7.3599998999999999E-2</c:v>
                </c:pt>
                <c:pt idx="7443">
                  <c:v>-7.4399998999999994E-2</c:v>
                </c:pt>
                <c:pt idx="7444">
                  <c:v>-7.5199999000000003E-2</c:v>
                </c:pt>
                <c:pt idx="7445">
                  <c:v>-7.5999998999999999E-2</c:v>
                </c:pt>
                <c:pt idx="7446">
                  <c:v>-7.6799998999999994E-2</c:v>
                </c:pt>
                <c:pt idx="7447">
                  <c:v>-7.7599998999999989E-2</c:v>
                </c:pt>
                <c:pt idx="7448">
                  <c:v>-7.8399998999999998E-2</c:v>
                </c:pt>
                <c:pt idx="7449">
                  <c:v>-7.9199998999999993E-2</c:v>
                </c:pt>
                <c:pt idx="7450">
                  <c:v>-7.9999999000000016E-2</c:v>
                </c:pt>
                <c:pt idx="7451">
                  <c:v>-7.9199998999999993E-2</c:v>
                </c:pt>
                <c:pt idx="7452">
                  <c:v>-7.8399998999999998E-2</c:v>
                </c:pt>
                <c:pt idx="7453">
                  <c:v>-7.7599998999999989E-2</c:v>
                </c:pt>
                <c:pt idx="7454">
                  <c:v>-7.6799998999999994E-2</c:v>
                </c:pt>
                <c:pt idx="7455">
                  <c:v>-7.5999998999999999E-2</c:v>
                </c:pt>
                <c:pt idx="7456">
                  <c:v>-7.5199999000000003E-2</c:v>
                </c:pt>
                <c:pt idx="7457">
                  <c:v>-7.4399998999999994E-2</c:v>
                </c:pt>
                <c:pt idx="7458">
                  <c:v>-7.3599998999999999E-2</c:v>
                </c:pt>
                <c:pt idx="7459">
                  <c:v>-7.2799999000000018E-2</c:v>
                </c:pt>
                <c:pt idx="7460">
                  <c:v>-7.1999998999999995E-2</c:v>
                </c:pt>
                <c:pt idx="7461">
                  <c:v>-7.1199999E-2</c:v>
                </c:pt>
                <c:pt idx="7462">
                  <c:v>-7.0399998999999991E-2</c:v>
                </c:pt>
                <c:pt idx="7463">
                  <c:v>-6.959999900000001E-2</c:v>
                </c:pt>
                <c:pt idx="7464">
                  <c:v>-6.8799999000000014E-2</c:v>
                </c:pt>
                <c:pt idx="7465">
                  <c:v>-6.7999998999999992E-2</c:v>
                </c:pt>
                <c:pt idx="7466">
                  <c:v>-6.7199998999999996E-2</c:v>
                </c:pt>
                <c:pt idx="7467">
                  <c:v>-6.6399998999999987E-2</c:v>
                </c:pt>
                <c:pt idx="7468">
                  <c:v>-6.5599998999999992E-2</c:v>
                </c:pt>
                <c:pt idx="7469">
                  <c:v>-6.4799999000000011E-2</c:v>
                </c:pt>
                <c:pt idx="7470">
                  <c:v>-6.3999998999999988E-2</c:v>
                </c:pt>
                <c:pt idx="7471">
                  <c:v>-6.3199999000000021E-2</c:v>
                </c:pt>
                <c:pt idx="7472">
                  <c:v>-6.2399999000000005E-2</c:v>
                </c:pt>
                <c:pt idx="7473">
                  <c:v>-6.1599998999999996E-2</c:v>
                </c:pt>
                <c:pt idx="7474">
                  <c:v>-6.0799999000000014E-2</c:v>
                </c:pt>
                <c:pt idx="7475">
                  <c:v>-5.9999999000000005E-2</c:v>
                </c:pt>
                <c:pt idx="7476">
                  <c:v>-6.0879998999999997E-2</c:v>
                </c:pt>
                <c:pt idx="7477">
                  <c:v>-6.1759998999999996E-2</c:v>
                </c:pt>
                <c:pt idx="7478">
                  <c:v>-6.2639999000000002E-2</c:v>
                </c:pt>
                <c:pt idx="7479">
                  <c:v>-6.3519998999999994E-2</c:v>
                </c:pt>
                <c:pt idx="7480">
                  <c:v>-6.4399999000000013E-2</c:v>
                </c:pt>
                <c:pt idx="7481">
                  <c:v>-6.5279998999999977E-2</c:v>
                </c:pt>
                <c:pt idx="7482">
                  <c:v>-6.6159998999999997E-2</c:v>
                </c:pt>
                <c:pt idx="7483">
                  <c:v>-6.7039998999999989E-2</c:v>
                </c:pt>
                <c:pt idx="7484">
                  <c:v>-6.7919999000000009E-2</c:v>
                </c:pt>
                <c:pt idx="7485">
                  <c:v>-6.8799999000000014E-2</c:v>
                </c:pt>
                <c:pt idx="7486">
                  <c:v>-6.9679998999999992E-2</c:v>
                </c:pt>
                <c:pt idx="7487">
                  <c:v>-7.0559998999999998E-2</c:v>
                </c:pt>
                <c:pt idx="7488">
                  <c:v>-7.1439999000000004E-2</c:v>
                </c:pt>
                <c:pt idx="7489">
                  <c:v>-7.231999900000001E-2</c:v>
                </c:pt>
                <c:pt idx="7490">
                  <c:v>-7.3199999000000002E-2</c:v>
                </c:pt>
                <c:pt idx="7491">
                  <c:v>-7.4079999000000021E-2</c:v>
                </c:pt>
                <c:pt idx="7492">
                  <c:v>-7.4959998999999999E-2</c:v>
                </c:pt>
                <c:pt idx="7493">
                  <c:v>-7.5839999000000019E-2</c:v>
                </c:pt>
                <c:pt idx="7494">
                  <c:v>-7.6719998999999997E-2</c:v>
                </c:pt>
                <c:pt idx="7495">
                  <c:v>-7.7599999000000017E-2</c:v>
                </c:pt>
                <c:pt idx="7496">
                  <c:v>-7.8479998999999995E-2</c:v>
                </c:pt>
                <c:pt idx="7497">
                  <c:v>-7.9359999000000014E-2</c:v>
                </c:pt>
                <c:pt idx="7498">
                  <c:v>-8.023999900000002E-2</c:v>
                </c:pt>
                <c:pt idx="7499">
                  <c:v>-8.1119999000000012E-2</c:v>
                </c:pt>
                <c:pt idx="7500">
                  <c:v>-8.1999999000000004E-2</c:v>
                </c:pt>
                <c:pt idx="7501">
                  <c:v>-8.1887095774193563E-2</c:v>
                </c:pt>
                <c:pt idx="7502">
                  <c:v>-8.1774192548387109E-2</c:v>
                </c:pt>
                <c:pt idx="7503">
                  <c:v>-8.1661289322580655E-2</c:v>
                </c:pt>
                <c:pt idx="7504">
                  <c:v>-8.15483860967742E-2</c:v>
                </c:pt>
                <c:pt idx="7505">
                  <c:v>-8.1435482870967732E-2</c:v>
                </c:pt>
                <c:pt idx="7506">
                  <c:v>-8.1322579645161264E-2</c:v>
                </c:pt>
                <c:pt idx="7507">
                  <c:v>-8.1209676419354837E-2</c:v>
                </c:pt>
                <c:pt idx="7508">
                  <c:v>-8.1096773193548397E-2</c:v>
                </c:pt>
                <c:pt idx="7509">
                  <c:v>-8.0983869967741928E-2</c:v>
                </c:pt>
                <c:pt idx="7510">
                  <c:v>-8.0870966741935488E-2</c:v>
                </c:pt>
                <c:pt idx="7511">
                  <c:v>-8.0758063516129075E-2</c:v>
                </c:pt>
                <c:pt idx="7512">
                  <c:v>-8.0645160290322607E-2</c:v>
                </c:pt>
                <c:pt idx="7513">
                  <c:v>-8.0532257064516125E-2</c:v>
                </c:pt>
                <c:pt idx="7514">
                  <c:v>-8.041935383870967E-2</c:v>
                </c:pt>
                <c:pt idx="7515">
                  <c:v>-8.0306450612903216E-2</c:v>
                </c:pt>
                <c:pt idx="7516">
                  <c:v>-8.0193547387096775E-2</c:v>
                </c:pt>
                <c:pt idx="7517">
                  <c:v>-8.0080644161290335E-2</c:v>
                </c:pt>
                <c:pt idx="7518">
                  <c:v>-7.9967740935483894E-2</c:v>
                </c:pt>
                <c:pt idx="7519">
                  <c:v>-7.9854837709677412E-2</c:v>
                </c:pt>
                <c:pt idx="7520">
                  <c:v>-7.9741934483870971E-2</c:v>
                </c:pt>
                <c:pt idx="7521">
                  <c:v>-7.9629031258064517E-2</c:v>
                </c:pt>
                <c:pt idx="7522">
                  <c:v>-7.9516128032258077E-2</c:v>
                </c:pt>
                <c:pt idx="7523">
                  <c:v>-7.9403224806451636E-2</c:v>
                </c:pt>
                <c:pt idx="7524">
                  <c:v>-7.9290321580645168E-2</c:v>
                </c:pt>
                <c:pt idx="7525">
                  <c:v>-7.9177418354838727E-2</c:v>
                </c:pt>
                <c:pt idx="7526">
                  <c:v>-7.9064515129032287E-2</c:v>
                </c:pt>
                <c:pt idx="7527">
                  <c:v>-7.8951611903225818E-2</c:v>
                </c:pt>
                <c:pt idx="7528">
                  <c:v>-7.883870867741935E-2</c:v>
                </c:pt>
                <c:pt idx="7529">
                  <c:v>-7.872580545161291E-2</c:v>
                </c:pt>
                <c:pt idx="7530">
                  <c:v>-7.8612902225806469E-2</c:v>
                </c:pt>
                <c:pt idx="7531">
                  <c:v>-7.8499999000000015E-2</c:v>
                </c:pt>
                <c:pt idx="7532">
                  <c:v>-7.838709577419356E-2</c:v>
                </c:pt>
                <c:pt idx="7533">
                  <c:v>-7.8274192548387078E-2</c:v>
                </c:pt>
                <c:pt idx="7534">
                  <c:v>-7.8161289322580665E-2</c:v>
                </c:pt>
                <c:pt idx="7535">
                  <c:v>-7.8048386096774169E-2</c:v>
                </c:pt>
                <c:pt idx="7536">
                  <c:v>-7.7935482870967757E-2</c:v>
                </c:pt>
                <c:pt idx="7537">
                  <c:v>-7.7822579645161302E-2</c:v>
                </c:pt>
                <c:pt idx="7538">
                  <c:v>-7.7709676419354834E-2</c:v>
                </c:pt>
                <c:pt idx="7539">
                  <c:v>-7.7596773193548407E-2</c:v>
                </c:pt>
                <c:pt idx="7540">
                  <c:v>-7.7483869967741939E-2</c:v>
                </c:pt>
                <c:pt idx="7541">
                  <c:v>-7.7370966741935499E-2</c:v>
                </c:pt>
                <c:pt idx="7542">
                  <c:v>-7.725806351612903E-2</c:v>
                </c:pt>
                <c:pt idx="7543">
                  <c:v>-7.7145160290322576E-2</c:v>
                </c:pt>
                <c:pt idx="7544">
                  <c:v>-7.7032257064516135E-2</c:v>
                </c:pt>
                <c:pt idx="7545">
                  <c:v>-7.6919353838709681E-2</c:v>
                </c:pt>
                <c:pt idx="7546">
                  <c:v>-7.680645061290324E-2</c:v>
                </c:pt>
                <c:pt idx="7547">
                  <c:v>-7.6693547387096772E-2</c:v>
                </c:pt>
                <c:pt idx="7548">
                  <c:v>-7.6580644161290318E-2</c:v>
                </c:pt>
                <c:pt idx="7549">
                  <c:v>-7.6467740935483877E-2</c:v>
                </c:pt>
                <c:pt idx="7550">
                  <c:v>-7.6354837709677423E-2</c:v>
                </c:pt>
                <c:pt idx="7551">
                  <c:v>-7.6241934483870968E-2</c:v>
                </c:pt>
                <c:pt idx="7552">
                  <c:v>-7.6129031258064514E-2</c:v>
                </c:pt>
                <c:pt idx="7553">
                  <c:v>-7.6016128032258073E-2</c:v>
                </c:pt>
                <c:pt idx="7554">
                  <c:v>-7.5903224806451647E-2</c:v>
                </c:pt>
                <c:pt idx="7555">
                  <c:v>-7.5790321580645179E-2</c:v>
                </c:pt>
                <c:pt idx="7556">
                  <c:v>-7.5677418354838724E-2</c:v>
                </c:pt>
                <c:pt idx="7557">
                  <c:v>-7.556451512903227E-2</c:v>
                </c:pt>
                <c:pt idx="7558">
                  <c:v>-7.5451611903225815E-2</c:v>
                </c:pt>
                <c:pt idx="7559">
                  <c:v>-7.5338708677419361E-2</c:v>
                </c:pt>
                <c:pt idx="7560">
                  <c:v>-7.5225805451612879E-2</c:v>
                </c:pt>
                <c:pt idx="7561">
                  <c:v>-7.5112902225806466E-2</c:v>
                </c:pt>
                <c:pt idx="7562">
                  <c:v>-7.4999999000000012E-2</c:v>
                </c:pt>
                <c:pt idx="7563">
                  <c:v>-7.5236841105263158E-2</c:v>
                </c:pt>
                <c:pt idx="7564">
                  <c:v>-7.5473683210526332E-2</c:v>
                </c:pt>
                <c:pt idx="7565">
                  <c:v>-7.5710525315789479E-2</c:v>
                </c:pt>
                <c:pt idx="7566">
                  <c:v>-7.5947367421052625E-2</c:v>
                </c:pt>
                <c:pt idx="7567">
                  <c:v>-7.6184209526315799E-2</c:v>
                </c:pt>
                <c:pt idx="7568">
                  <c:v>-7.6421051631578946E-2</c:v>
                </c:pt>
                <c:pt idx="7569">
                  <c:v>-7.6657893736842106E-2</c:v>
                </c:pt>
                <c:pt idx="7570">
                  <c:v>-7.6894735842105294E-2</c:v>
                </c:pt>
                <c:pt idx="7571">
                  <c:v>-7.713157794736844E-2</c:v>
                </c:pt>
                <c:pt idx="7572">
                  <c:v>-7.7368420052631615E-2</c:v>
                </c:pt>
                <c:pt idx="7573">
                  <c:v>-7.7605262157894733E-2</c:v>
                </c:pt>
                <c:pt idx="7574">
                  <c:v>-7.7842104263157894E-2</c:v>
                </c:pt>
                <c:pt idx="7575">
                  <c:v>-7.8078946368421054E-2</c:v>
                </c:pt>
                <c:pt idx="7576">
                  <c:v>-7.8315788473684214E-2</c:v>
                </c:pt>
                <c:pt idx="7577">
                  <c:v>-7.8552630578947388E-2</c:v>
                </c:pt>
                <c:pt idx="7578">
                  <c:v>-7.8789472684210521E-2</c:v>
                </c:pt>
                <c:pt idx="7579">
                  <c:v>-7.9026314789473695E-2</c:v>
                </c:pt>
                <c:pt idx="7580">
                  <c:v>-7.9263156894736855E-2</c:v>
                </c:pt>
                <c:pt idx="7581">
                  <c:v>-7.9499999000000016E-2</c:v>
                </c:pt>
                <c:pt idx="7582">
                  <c:v>-7.9736841105263176E-2</c:v>
                </c:pt>
                <c:pt idx="7583">
                  <c:v>-7.9973683210526336E-2</c:v>
                </c:pt>
                <c:pt idx="7584">
                  <c:v>-8.0210525315789497E-2</c:v>
                </c:pt>
                <c:pt idx="7585">
                  <c:v>-8.0447367421052657E-2</c:v>
                </c:pt>
                <c:pt idx="7586">
                  <c:v>-8.0684209526315789E-2</c:v>
                </c:pt>
                <c:pt idx="7587">
                  <c:v>-8.092105163157895E-2</c:v>
                </c:pt>
                <c:pt idx="7588">
                  <c:v>-8.1157893736842165E-2</c:v>
                </c:pt>
                <c:pt idx="7589">
                  <c:v>-8.1394735842105256E-2</c:v>
                </c:pt>
                <c:pt idx="7590">
                  <c:v>-8.1631577947368444E-2</c:v>
                </c:pt>
                <c:pt idx="7591">
                  <c:v>-8.1868420052631605E-2</c:v>
                </c:pt>
                <c:pt idx="7592">
                  <c:v>-8.2105262157894779E-2</c:v>
                </c:pt>
                <c:pt idx="7593">
                  <c:v>-8.2342104263157898E-2</c:v>
                </c:pt>
                <c:pt idx="7594">
                  <c:v>-8.2578946368421072E-2</c:v>
                </c:pt>
                <c:pt idx="7595">
                  <c:v>-8.2815788473684218E-2</c:v>
                </c:pt>
                <c:pt idx="7596">
                  <c:v>-8.3052630578947392E-2</c:v>
                </c:pt>
                <c:pt idx="7597">
                  <c:v>-8.3289472684210566E-2</c:v>
                </c:pt>
                <c:pt idx="7598">
                  <c:v>-8.3526314789473755E-2</c:v>
                </c:pt>
                <c:pt idx="7599">
                  <c:v>-8.3763156894736845E-2</c:v>
                </c:pt>
                <c:pt idx="7600">
                  <c:v>-8.399999900000002E-2</c:v>
                </c:pt>
                <c:pt idx="7601">
                  <c:v>-8.3290321580645199E-2</c:v>
                </c:pt>
                <c:pt idx="7602">
                  <c:v>-8.2580644161290337E-2</c:v>
                </c:pt>
                <c:pt idx="7603">
                  <c:v>-8.1870966741935516E-2</c:v>
                </c:pt>
                <c:pt idx="7604">
                  <c:v>-8.1161289322580654E-2</c:v>
                </c:pt>
                <c:pt idx="7605">
                  <c:v>-8.0451611903225778E-2</c:v>
                </c:pt>
                <c:pt idx="7606">
                  <c:v>-7.9741934483870971E-2</c:v>
                </c:pt>
                <c:pt idx="7607">
                  <c:v>-7.9032257064516151E-2</c:v>
                </c:pt>
                <c:pt idx="7608">
                  <c:v>-7.8322579645161317E-2</c:v>
                </c:pt>
                <c:pt idx="7609">
                  <c:v>-7.7612902225806482E-2</c:v>
                </c:pt>
                <c:pt idx="7610">
                  <c:v>-7.6903224806451634E-2</c:v>
                </c:pt>
                <c:pt idx="7611">
                  <c:v>-7.6193547387096799E-2</c:v>
                </c:pt>
                <c:pt idx="7612">
                  <c:v>-7.5483869967741965E-2</c:v>
                </c:pt>
                <c:pt idx="7613">
                  <c:v>-7.4774192548387103E-2</c:v>
                </c:pt>
                <c:pt idx="7614">
                  <c:v>-7.4064515129032282E-2</c:v>
                </c:pt>
                <c:pt idx="7615">
                  <c:v>-7.3354837709677434E-2</c:v>
                </c:pt>
                <c:pt idx="7616">
                  <c:v>-7.2645160290322572E-2</c:v>
                </c:pt>
                <c:pt idx="7617">
                  <c:v>-7.1935482870967751E-2</c:v>
                </c:pt>
                <c:pt idx="7618">
                  <c:v>-7.1225805451612903E-2</c:v>
                </c:pt>
                <c:pt idx="7619">
                  <c:v>-7.0516128032258082E-2</c:v>
                </c:pt>
                <c:pt idx="7620">
                  <c:v>-6.9806450612903248E-2</c:v>
                </c:pt>
                <c:pt idx="7621">
                  <c:v>-6.9096773193548428E-2</c:v>
                </c:pt>
                <c:pt idx="7622">
                  <c:v>-6.8387095774193551E-2</c:v>
                </c:pt>
                <c:pt idx="7623">
                  <c:v>-6.7677418354838731E-2</c:v>
                </c:pt>
                <c:pt idx="7624">
                  <c:v>-6.6967740935483883E-2</c:v>
                </c:pt>
                <c:pt idx="7625">
                  <c:v>-6.625806351612902E-2</c:v>
                </c:pt>
                <c:pt idx="7626">
                  <c:v>-6.55483860967742E-2</c:v>
                </c:pt>
                <c:pt idx="7627">
                  <c:v>-6.4838708677419379E-2</c:v>
                </c:pt>
                <c:pt idx="7628">
                  <c:v>-6.4129031258064517E-2</c:v>
                </c:pt>
                <c:pt idx="7629">
                  <c:v>-6.3419353838709683E-2</c:v>
                </c:pt>
                <c:pt idx="7630">
                  <c:v>-6.2709676419354862E-2</c:v>
                </c:pt>
                <c:pt idx="7631">
                  <c:v>-6.1999999000000014E-2</c:v>
                </c:pt>
                <c:pt idx="7632">
                  <c:v>-6.1290321580645173E-2</c:v>
                </c:pt>
                <c:pt idx="7633">
                  <c:v>-6.0580644161290331E-2</c:v>
                </c:pt>
                <c:pt idx="7634">
                  <c:v>-5.9870966741935497E-2</c:v>
                </c:pt>
                <c:pt idx="7635">
                  <c:v>-5.9161289322580662E-2</c:v>
                </c:pt>
                <c:pt idx="7636">
                  <c:v>-5.8451611903225821E-2</c:v>
                </c:pt>
                <c:pt idx="7637">
                  <c:v>-5.7741934483870973E-2</c:v>
                </c:pt>
                <c:pt idx="7638">
                  <c:v>-5.7032257064516138E-2</c:v>
                </c:pt>
                <c:pt idx="7639">
                  <c:v>-5.6322579645161311E-2</c:v>
                </c:pt>
                <c:pt idx="7640">
                  <c:v>-5.5612902225806476E-2</c:v>
                </c:pt>
                <c:pt idx="7641">
                  <c:v>-5.4903224806451642E-2</c:v>
                </c:pt>
                <c:pt idx="7642">
                  <c:v>-5.4193547387096801E-2</c:v>
                </c:pt>
                <c:pt idx="7643">
                  <c:v>-5.3483869967741959E-2</c:v>
                </c:pt>
                <c:pt idx="7644">
                  <c:v>-5.2774192548387097E-2</c:v>
                </c:pt>
                <c:pt idx="7645">
                  <c:v>-5.2064515129032284E-2</c:v>
                </c:pt>
                <c:pt idx="7646">
                  <c:v>-5.1354837709677421E-2</c:v>
                </c:pt>
                <c:pt idx="7647">
                  <c:v>-5.0645160290322573E-2</c:v>
                </c:pt>
                <c:pt idx="7648">
                  <c:v>-4.993548287096776E-2</c:v>
                </c:pt>
                <c:pt idx="7649">
                  <c:v>-4.9225805451612897E-2</c:v>
                </c:pt>
                <c:pt idx="7650">
                  <c:v>-4.8516128032258077E-2</c:v>
                </c:pt>
                <c:pt idx="7651">
                  <c:v>-4.7806450612903249E-2</c:v>
                </c:pt>
                <c:pt idx="7652">
                  <c:v>-4.7096773193548408E-2</c:v>
                </c:pt>
                <c:pt idx="7653">
                  <c:v>-4.6387095774193553E-2</c:v>
                </c:pt>
                <c:pt idx="7654">
                  <c:v>-4.5677418354838725E-2</c:v>
                </c:pt>
                <c:pt idx="7655">
                  <c:v>-4.4967740935483891E-2</c:v>
                </c:pt>
                <c:pt idx="7656">
                  <c:v>-4.4258063516129036E-2</c:v>
                </c:pt>
                <c:pt idx="7657">
                  <c:v>-4.3548386096774201E-2</c:v>
                </c:pt>
                <c:pt idx="7658">
                  <c:v>-4.2838708677419367E-2</c:v>
                </c:pt>
                <c:pt idx="7659">
                  <c:v>-4.2129031258064525E-2</c:v>
                </c:pt>
                <c:pt idx="7660">
                  <c:v>-4.1419353838709691E-2</c:v>
                </c:pt>
                <c:pt idx="7661">
                  <c:v>-4.070967641935485E-2</c:v>
                </c:pt>
                <c:pt idx="7662">
                  <c:v>-3.9999999000000001E-2</c:v>
                </c:pt>
                <c:pt idx="7663">
                  <c:v>-4.0799999000000003E-2</c:v>
                </c:pt>
                <c:pt idx="7664">
                  <c:v>-4.1599998999999992E-2</c:v>
                </c:pt>
                <c:pt idx="7665">
                  <c:v>-4.2399999000000015E-2</c:v>
                </c:pt>
                <c:pt idx="7666">
                  <c:v>-4.3199999000000003E-2</c:v>
                </c:pt>
                <c:pt idx="7667">
                  <c:v>-4.3999998999999998E-2</c:v>
                </c:pt>
                <c:pt idx="7668">
                  <c:v>-4.4799999000000014E-2</c:v>
                </c:pt>
                <c:pt idx="7669">
                  <c:v>-4.5599999000000009E-2</c:v>
                </c:pt>
                <c:pt idx="7670">
                  <c:v>-4.6399999000000011E-2</c:v>
                </c:pt>
                <c:pt idx="7671">
                  <c:v>-4.719999900000002E-2</c:v>
                </c:pt>
                <c:pt idx="7672">
                  <c:v>-4.7999999000000002E-2</c:v>
                </c:pt>
                <c:pt idx="7673">
                  <c:v>-4.8799999000000004E-2</c:v>
                </c:pt>
                <c:pt idx="7674">
                  <c:v>-4.9599999000000006E-2</c:v>
                </c:pt>
                <c:pt idx="7675">
                  <c:v>-5.0399999000000015E-2</c:v>
                </c:pt>
                <c:pt idx="7676">
                  <c:v>-5.1199998999999996E-2</c:v>
                </c:pt>
                <c:pt idx="7677">
                  <c:v>-5.1999998999999998E-2</c:v>
                </c:pt>
                <c:pt idx="7678">
                  <c:v>-5.2799999000000014E-2</c:v>
                </c:pt>
                <c:pt idx="7679">
                  <c:v>-5.3599999000000009E-2</c:v>
                </c:pt>
                <c:pt idx="7680">
                  <c:v>-5.4399999000000018E-2</c:v>
                </c:pt>
                <c:pt idx="7681">
                  <c:v>-5.5199999000000007E-2</c:v>
                </c:pt>
                <c:pt idx="7682">
                  <c:v>-5.5999999000000009E-2</c:v>
                </c:pt>
                <c:pt idx="7683">
                  <c:v>-5.6799999000000011E-2</c:v>
                </c:pt>
                <c:pt idx="7684">
                  <c:v>-5.759999900000002E-2</c:v>
                </c:pt>
                <c:pt idx="7685">
                  <c:v>-5.8399998999999994E-2</c:v>
                </c:pt>
                <c:pt idx="7686">
                  <c:v>-5.9199999000000003E-2</c:v>
                </c:pt>
                <c:pt idx="7687">
                  <c:v>-5.9999999000000005E-2</c:v>
                </c:pt>
                <c:pt idx="7688">
                  <c:v>-5.9682538682539685E-2</c:v>
                </c:pt>
                <c:pt idx="7689">
                  <c:v>-5.9365078365079364E-2</c:v>
                </c:pt>
                <c:pt idx="7690">
                  <c:v>-5.9047618047619065E-2</c:v>
                </c:pt>
                <c:pt idx="7691">
                  <c:v>-5.873015773015873E-2</c:v>
                </c:pt>
                <c:pt idx="7692">
                  <c:v>-5.8412697412698431E-2</c:v>
                </c:pt>
                <c:pt idx="7693">
                  <c:v>-5.8095237095238103E-2</c:v>
                </c:pt>
                <c:pt idx="7694">
                  <c:v>-5.7777776777777783E-2</c:v>
                </c:pt>
                <c:pt idx="7695">
                  <c:v>-5.7460316460317462E-2</c:v>
                </c:pt>
                <c:pt idx="7696">
                  <c:v>-5.7142856142857142E-2</c:v>
                </c:pt>
                <c:pt idx="7697">
                  <c:v>-5.6825395825396828E-2</c:v>
                </c:pt>
                <c:pt idx="7698">
                  <c:v>-5.6507935507936514E-2</c:v>
                </c:pt>
                <c:pt idx="7699">
                  <c:v>-5.6190475190476187E-2</c:v>
                </c:pt>
                <c:pt idx="7700">
                  <c:v>-5.587301487301588E-2</c:v>
                </c:pt>
                <c:pt idx="7701">
                  <c:v>-5.5555554555555546E-2</c:v>
                </c:pt>
                <c:pt idx="7702">
                  <c:v>-5.5238094238095239E-2</c:v>
                </c:pt>
                <c:pt idx="7703">
                  <c:v>-5.4920633920634933E-2</c:v>
                </c:pt>
                <c:pt idx="7704">
                  <c:v>-5.4603173603174592E-2</c:v>
                </c:pt>
                <c:pt idx="7705">
                  <c:v>-5.4285713285714292E-2</c:v>
                </c:pt>
                <c:pt idx="7706">
                  <c:v>-5.3968252968253964E-2</c:v>
                </c:pt>
                <c:pt idx="7707">
                  <c:v>-5.3650792650793658E-2</c:v>
                </c:pt>
                <c:pt idx="7708">
                  <c:v>-5.3333332333333344E-2</c:v>
                </c:pt>
                <c:pt idx="7709">
                  <c:v>-5.301587201587301E-2</c:v>
                </c:pt>
                <c:pt idx="7710">
                  <c:v>-5.269841169841271E-2</c:v>
                </c:pt>
                <c:pt idx="7711">
                  <c:v>-5.2380951380952383E-2</c:v>
                </c:pt>
                <c:pt idx="7712">
                  <c:v>-5.2063491063492076E-2</c:v>
                </c:pt>
                <c:pt idx="7713">
                  <c:v>-5.1746030746031769E-2</c:v>
                </c:pt>
                <c:pt idx="7714">
                  <c:v>-5.1428570428571428E-2</c:v>
                </c:pt>
                <c:pt idx="7715">
                  <c:v>-5.1111110111111122E-2</c:v>
                </c:pt>
                <c:pt idx="7716">
                  <c:v>-5.0793649793650794E-2</c:v>
                </c:pt>
                <c:pt idx="7717">
                  <c:v>-5.0476189476190481E-2</c:v>
                </c:pt>
                <c:pt idx="7718">
                  <c:v>-5.015872915873016E-2</c:v>
                </c:pt>
                <c:pt idx="7719">
                  <c:v>-4.9841268841269847E-2</c:v>
                </c:pt>
                <c:pt idx="7720">
                  <c:v>-4.9523808523809519E-2</c:v>
                </c:pt>
                <c:pt idx="7721">
                  <c:v>-4.9206348206349212E-2</c:v>
                </c:pt>
                <c:pt idx="7722">
                  <c:v>-4.8888887888888899E-2</c:v>
                </c:pt>
                <c:pt idx="7723">
                  <c:v>-4.8571427571428571E-2</c:v>
                </c:pt>
                <c:pt idx="7724">
                  <c:v>-4.8253967253968272E-2</c:v>
                </c:pt>
                <c:pt idx="7725">
                  <c:v>-4.7936506936507937E-2</c:v>
                </c:pt>
                <c:pt idx="7726">
                  <c:v>-4.7619046619047624E-2</c:v>
                </c:pt>
                <c:pt idx="7727">
                  <c:v>-4.7301586301587303E-2</c:v>
                </c:pt>
                <c:pt idx="7728">
                  <c:v>-4.6984125984126983E-2</c:v>
                </c:pt>
                <c:pt idx="7729">
                  <c:v>-4.6666665666666669E-2</c:v>
                </c:pt>
                <c:pt idx="7730">
                  <c:v>-4.6349205349206356E-2</c:v>
                </c:pt>
                <c:pt idx="7731">
                  <c:v>-4.6031745031746042E-2</c:v>
                </c:pt>
                <c:pt idx="7732">
                  <c:v>-4.5714284714285729E-2</c:v>
                </c:pt>
                <c:pt idx="7733">
                  <c:v>-4.5396824396825415E-2</c:v>
                </c:pt>
                <c:pt idx="7734">
                  <c:v>-4.5079364079365081E-2</c:v>
                </c:pt>
                <c:pt idx="7735">
                  <c:v>-4.4761903761904774E-2</c:v>
                </c:pt>
                <c:pt idx="7736">
                  <c:v>-4.4444443444444461E-2</c:v>
                </c:pt>
                <c:pt idx="7737">
                  <c:v>-4.4126983126984133E-2</c:v>
                </c:pt>
                <c:pt idx="7738">
                  <c:v>-4.3809522809523813E-2</c:v>
                </c:pt>
                <c:pt idx="7739">
                  <c:v>-4.3492062492063492E-2</c:v>
                </c:pt>
                <c:pt idx="7740">
                  <c:v>-4.3174602174603172E-2</c:v>
                </c:pt>
                <c:pt idx="7741">
                  <c:v>-4.2857141857142886E-2</c:v>
                </c:pt>
                <c:pt idx="7742">
                  <c:v>-4.2539681539682545E-2</c:v>
                </c:pt>
                <c:pt idx="7743">
                  <c:v>-4.2222221222222231E-2</c:v>
                </c:pt>
                <c:pt idx="7744">
                  <c:v>-4.1904760904761897E-2</c:v>
                </c:pt>
                <c:pt idx="7745">
                  <c:v>-4.1587300587301583E-2</c:v>
                </c:pt>
                <c:pt idx="7746">
                  <c:v>-4.1269840269841269E-2</c:v>
                </c:pt>
                <c:pt idx="7747">
                  <c:v>-4.095237995238097E-2</c:v>
                </c:pt>
                <c:pt idx="7748">
                  <c:v>-4.0634919634920642E-2</c:v>
                </c:pt>
                <c:pt idx="7749">
                  <c:v>-4.0317459317460329E-2</c:v>
                </c:pt>
                <c:pt idx="7750">
                  <c:v>-3.9999999000000001E-2</c:v>
                </c:pt>
                <c:pt idx="7751">
                  <c:v>-3.9516128032258069E-2</c:v>
                </c:pt>
                <c:pt idx="7752">
                  <c:v>-3.9032257064516143E-2</c:v>
                </c:pt>
                <c:pt idx="7753">
                  <c:v>-3.8548386096774204E-2</c:v>
                </c:pt>
                <c:pt idx="7754">
                  <c:v>-3.8064515129032264E-2</c:v>
                </c:pt>
                <c:pt idx="7755">
                  <c:v>-3.7580644161290332E-2</c:v>
                </c:pt>
                <c:pt idx="7756">
                  <c:v>-3.7096773193548385E-2</c:v>
                </c:pt>
                <c:pt idx="7757">
                  <c:v>-3.661290222580646E-2</c:v>
                </c:pt>
                <c:pt idx="7758">
                  <c:v>-3.6129031258064527E-2</c:v>
                </c:pt>
                <c:pt idx="7759">
                  <c:v>-3.5645160290322588E-2</c:v>
                </c:pt>
                <c:pt idx="7760">
                  <c:v>-3.5161289322580648E-2</c:v>
                </c:pt>
                <c:pt idx="7761">
                  <c:v>-3.4677418354838709E-2</c:v>
                </c:pt>
                <c:pt idx="7762">
                  <c:v>-3.4193547387096783E-2</c:v>
                </c:pt>
                <c:pt idx="7763">
                  <c:v>-3.370967641935485E-2</c:v>
                </c:pt>
                <c:pt idx="7764">
                  <c:v>-3.3225805451612911E-2</c:v>
                </c:pt>
                <c:pt idx="7765">
                  <c:v>-3.2741934483870978E-2</c:v>
                </c:pt>
                <c:pt idx="7766">
                  <c:v>-3.2258063516129046E-2</c:v>
                </c:pt>
                <c:pt idx="7767">
                  <c:v>-3.1774192548387099E-2</c:v>
                </c:pt>
                <c:pt idx="7768">
                  <c:v>-3.1290321580645167E-2</c:v>
                </c:pt>
                <c:pt idx="7769">
                  <c:v>-3.0806450612903234E-2</c:v>
                </c:pt>
                <c:pt idx="7770">
                  <c:v>-3.0322579645161288E-2</c:v>
                </c:pt>
                <c:pt idx="7771">
                  <c:v>-2.9838708677419366E-2</c:v>
                </c:pt>
                <c:pt idx="7772">
                  <c:v>-2.935483770967743E-2</c:v>
                </c:pt>
                <c:pt idx="7773">
                  <c:v>-2.887096674193549E-2</c:v>
                </c:pt>
                <c:pt idx="7774">
                  <c:v>-2.8387095774193554E-2</c:v>
                </c:pt>
                <c:pt idx="7775">
                  <c:v>-2.7903224806451618E-2</c:v>
                </c:pt>
                <c:pt idx="7776">
                  <c:v>-2.7419353838709686E-2</c:v>
                </c:pt>
                <c:pt idx="7777">
                  <c:v>-2.6935482870967749E-2</c:v>
                </c:pt>
                <c:pt idx="7778">
                  <c:v>-2.6451611903225813E-2</c:v>
                </c:pt>
                <c:pt idx="7779">
                  <c:v>-2.5967740935483877E-2</c:v>
                </c:pt>
                <c:pt idx="7780">
                  <c:v>-2.5483869967741945E-2</c:v>
                </c:pt>
                <c:pt idx="7781">
                  <c:v>-2.4999998999999998E-2</c:v>
                </c:pt>
                <c:pt idx="7782">
                  <c:v>-2.4516128032258059E-2</c:v>
                </c:pt>
                <c:pt idx="7783">
                  <c:v>-2.403225706451614E-2</c:v>
                </c:pt>
                <c:pt idx="7784">
                  <c:v>-2.3548386096774201E-2</c:v>
                </c:pt>
                <c:pt idx="7785">
                  <c:v>-2.3064515129032254E-2</c:v>
                </c:pt>
                <c:pt idx="7786">
                  <c:v>-2.2580644161290329E-2</c:v>
                </c:pt>
                <c:pt idx="7787">
                  <c:v>-2.2096773193548386E-2</c:v>
                </c:pt>
                <c:pt idx="7788">
                  <c:v>-2.1612902225806464E-2</c:v>
                </c:pt>
                <c:pt idx="7789">
                  <c:v>-2.1129031258064521E-2</c:v>
                </c:pt>
                <c:pt idx="7790">
                  <c:v>-2.0645160290322585E-2</c:v>
                </c:pt>
                <c:pt idx="7791">
                  <c:v>-2.0161289322580642E-2</c:v>
                </c:pt>
                <c:pt idx="7792">
                  <c:v>-1.9677418354838716E-2</c:v>
                </c:pt>
                <c:pt idx="7793">
                  <c:v>-1.919354738709678E-2</c:v>
                </c:pt>
                <c:pt idx="7794">
                  <c:v>-1.8709676419354841E-2</c:v>
                </c:pt>
                <c:pt idx="7795">
                  <c:v>-1.8225805451612911E-2</c:v>
                </c:pt>
                <c:pt idx="7796">
                  <c:v>-1.7741934483870972E-2</c:v>
                </c:pt>
                <c:pt idx="7797">
                  <c:v>-1.7258063516129036E-2</c:v>
                </c:pt>
                <c:pt idx="7798">
                  <c:v>-1.6774192548387103E-2</c:v>
                </c:pt>
                <c:pt idx="7799">
                  <c:v>-1.629032158064516E-2</c:v>
                </c:pt>
                <c:pt idx="7800">
                  <c:v>-1.5806450612903231E-2</c:v>
                </c:pt>
                <c:pt idx="7801">
                  <c:v>-1.53225796451613E-2</c:v>
                </c:pt>
                <c:pt idx="7802">
                  <c:v>-1.4838708677419358E-2</c:v>
                </c:pt>
                <c:pt idx="7803">
                  <c:v>-1.4354837709677421E-2</c:v>
                </c:pt>
                <c:pt idx="7804">
                  <c:v>-1.3870966741935487E-2</c:v>
                </c:pt>
                <c:pt idx="7805">
                  <c:v>-1.3387095774193551E-2</c:v>
                </c:pt>
                <c:pt idx="7806">
                  <c:v>-1.2903224806451619E-2</c:v>
                </c:pt>
                <c:pt idx="7807">
                  <c:v>-1.2419353838709679E-2</c:v>
                </c:pt>
                <c:pt idx="7808">
                  <c:v>-1.1935482870967748E-2</c:v>
                </c:pt>
                <c:pt idx="7809">
                  <c:v>-1.1451611903225805E-2</c:v>
                </c:pt>
                <c:pt idx="7810">
                  <c:v>-1.0967740935483871E-2</c:v>
                </c:pt>
                <c:pt idx="7811">
                  <c:v>-1.0483869967741938E-2</c:v>
                </c:pt>
                <c:pt idx="7812">
                  <c:v>-9.9999990000000025E-3</c:v>
                </c:pt>
                <c:pt idx="7813">
                  <c:v>-1.0599998999999999E-2</c:v>
                </c:pt>
                <c:pt idx="7814">
                  <c:v>-1.1199998999999999E-2</c:v>
                </c:pt>
                <c:pt idx="7815">
                  <c:v>-1.1799999E-2</c:v>
                </c:pt>
                <c:pt idx="7816">
                  <c:v>-1.2399998999999998E-2</c:v>
                </c:pt>
                <c:pt idx="7817">
                  <c:v>-1.2999999E-2</c:v>
                </c:pt>
                <c:pt idx="7818">
                  <c:v>-1.3599999E-2</c:v>
                </c:pt>
                <c:pt idx="7819">
                  <c:v>-1.4199998999999998E-2</c:v>
                </c:pt>
                <c:pt idx="7820">
                  <c:v>-1.4799998999999999E-2</c:v>
                </c:pt>
                <c:pt idx="7821">
                  <c:v>-1.5399999000000001E-2</c:v>
                </c:pt>
                <c:pt idx="7822">
                  <c:v>-1.5999999000000001E-2</c:v>
                </c:pt>
                <c:pt idx="7823">
                  <c:v>-1.6599998999999997E-2</c:v>
                </c:pt>
                <c:pt idx="7824">
                  <c:v>-1.7199999000000001E-2</c:v>
                </c:pt>
                <c:pt idx="7825">
                  <c:v>-1.7799999E-2</c:v>
                </c:pt>
                <c:pt idx="7826">
                  <c:v>-1.8399999E-2</c:v>
                </c:pt>
                <c:pt idx="7827">
                  <c:v>-1.8999999E-2</c:v>
                </c:pt>
                <c:pt idx="7828">
                  <c:v>-1.9599999E-2</c:v>
                </c:pt>
                <c:pt idx="7829">
                  <c:v>-2.0199999000000003E-2</c:v>
                </c:pt>
                <c:pt idx="7830">
                  <c:v>-2.0799999000000003E-2</c:v>
                </c:pt>
                <c:pt idx="7831">
                  <c:v>-2.1399998999999999E-2</c:v>
                </c:pt>
                <c:pt idx="7832">
                  <c:v>-2.1999999000000003E-2</c:v>
                </c:pt>
                <c:pt idx="7833">
                  <c:v>-2.2599999000000003E-2</c:v>
                </c:pt>
                <c:pt idx="7834">
                  <c:v>-2.3199998999999999E-2</c:v>
                </c:pt>
                <c:pt idx="7835">
                  <c:v>-2.3799998999999999E-2</c:v>
                </c:pt>
                <c:pt idx="7836">
                  <c:v>-2.4399998999999999E-2</c:v>
                </c:pt>
                <c:pt idx="7837">
                  <c:v>-2.4999998999999998E-2</c:v>
                </c:pt>
                <c:pt idx="7838">
                  <c:v>-2.4629999000000007E-2</c:v>
                </c:pt>
                <c:pt idx="7839">
                  <c:v>-2.4259999000000004E-2</c:v>
                </c:pt>
                <c:pt idx="7840">
                  <c:v>-2.3889999000000002E-2</c:v>
                </c:pt>
                <c:pt idx="7841">
                  <c:v>-2.3519999E-2</c:v>
                </c:pt>
                <c:pt idx="7842">
                  <c:v>-2.3149999000000001E-2</c:v>
                </c:pt>
                <c:pt idx="7843">
                  <c:v>-2.2779999000000006E-2</c:v>
                </c:pt>
                <c:pt idx="7844">
                  <c:v>-2.240999900000001E-2</c:v>
                </c:pt>
                <c:pt idx="7845">
                  <c:v>-2.2039999000000011E-2</c:v>
                </c:pt>
                <c:pt idx="7846">
                  <c:v>-2.1669999000000002E-2</c:v>
                </c:pt>
                <c:pt idx="7847">
                  <c:v>-2.1299999000000003E-2</c:v>
                </c:pt>
                <c:pt idx="7848">
                  <c:v>-2.0929998999999998E-2</c:v>
                </c:pt>
                <c:pt idx="7849">
                  <c:v>-2.0559998999999999E-2</c:v>
                </c:pt>
                <c:pt idx="7850">
                  <c:v>-2.0189999E-2</c:v>
                </c:pt>
                <c:pt idx="7851">
                  <c:v>-1.9819999000000001E-2</c:v>
                </c:pt>
                <c:pt idx="7852">
                  <c:v>-1.9449998999999999E-2</c:v>
                </c:pt>
                <c:pt idx="7853">
                  <c:v>-1.9079999E-2</c:v>
                </c:pt>
                <c:pt idx="7854">
                  <c:v>-1.8709999000000001E-2</c:v>
                </c:pt>
                <c:pt idx="7855">
                  <c:v>-1.8339998999999999E-2</c:v>
                </c:pt>
                <c:pt idx="7856">
                  <c:v>-1.7969999E-2</c:v>
                </c:pt>
                <c:pt idx="7857">
                  <c:v>-1.7599998999999998E-2</c:v>
                </c:pt>
                <c:pt idx="7858">
                  <c:v>-1.7229998999999999E-2</c:v>
                </c:pt>
                <c:pt idx="7859">
                  <c:v>-1.6859999000000001E-2</c:v>
                </c:pt>
                <c:pt idx="7860">
                  <c:v>-1.6489999000000005E-2</c:v>
                </c:pt>
                <c:pt idx="7861">
                  <c:v>-1.6119998999999999E-2</c:v>
                </c:pt>
                <c:pt idx="7862">
                  <c:v>-1.5749999000000001E-2</c:v>
                </c:pt>
                <c:pt idx="7863">
                  <c:v>-1.5379999E-2</c:v>
                </c:pt>
                <c:pt idx="7864">
                  <c:v>-1.5009999E-2</c:v>
                </c:pt>
                <c:pt idx="7865">
                  <c:v>-1.4639998999999999E-2</c:v>
                </c:pt>
                <c:pt idx="7866">
                  <c:v>-1.4269998999999998E-2</c:v>
                </c:pt>
                <c:pt idx="7867">
                  <c:v>-1.3899999E-2</c:v>
                </c:pt>
                <c:pt idx="7868">
                  <c:v>-1.3529998999999999E-2</c:v>
                </c:pt>
                <c:pt idx="7869">
                  <c:v>-1.3159998999999999E-2</c:v>
                </c:pt>
                <c:pt idx="7870">
                  <c:v>-1.2789999000000002E-2</c:v>
                </c:pt>
                <c:pt idx="7871">
                  <c:v>-1.2419998999999996E-2</c:v>
                </c:pt>
                <c:pt idx="7872">
                  <c:v>-1.2049998999999999E-2</c:v>
                </c:pt>
                <c:pt idx="7873">
                  <c:v>-1.1679998999999998E-2</c:v>
                </c:pt>
                <c:pt idx="7874">
                  <c:v>-1.1309998999999998E-2</c:v>
                </c:pt>
                <c:pt idx="7875">
                  <c:v>-1.0939998999999999E-2</c:v>
                </c:pt>
                <c:pt idx="7876">
                  <c:v>-1.0569998999999998E-2</c:v>
                </c:pt>
                <c:pt idx="7877">
                  <c:v>-1.0199998999999998E-2</c:v>
                </c:pt>
                <c:pt idx="7878">
                  <c:v>-9.8299990000000025E-3</c:v>
                </c:pt>
                <c:pt idx="7879">
                  <c:v>-9.4599990000000037E-3</c:v>
                </c:pt>
                <c:pt idx="7880">
                  <c:v>-9.0899990000000014E-3</c:v>
                </c:pt>
                <c:pt idx="7881">
                  <c:v>-8.7199990000000008E-3</c:v>
                </c:pt>
                <c:pt idx="7882">
                  <c:v>-8.349999000000002E-3</c:v>
                </c:pt>
                <c:pt idx="7883">
                  <c:v>-7.9799990000000015E-3</c:v>
                </c:pt>
                <c:pt idx="7884">
                  <c:v>-7.6099989999999984E-3</c:v>
                </c:pt>
                <c:pt idx="7885">
                  <c:v>-7.2399990000000013E-3</c:v>
                </c:pt>
                <c:pt idx="7886">
                  <c:v>-6.8699989999999999E-3</c:v>
                </c:pt>
                <c:pt idx="7887">
                  <c:v>-6.4999990000000002E-3</c:v>
                </c:pt>
                <c:pt idx="7888">
                  <c:v>-6.1299989999999997E-3</c:v>
                </c:pt>
                <c:pt idx="7889">
                  <c:v>-5.7599989999999992E-3</c:v>
                </c:pt>
                <c:pt idx="7890">
                  <c:v>-5.3899989999999995E-3</c:v>
                </c:pt>
                <c:pt idx="7891">
                  <c:v>-5.0199990000000007E-3</c:v>
                </c:pt>
                <c:pt idx="7892">
                  <c:v>-4.649999000000001E-3</c:v>
                </c:pt>
                <c:pt idx="7893">
                  <c:v>-4.2799990000000022E-3</c:v>
                </c:pt>
                <c:pt idx="7894">
                  <c:v>-3.9099989999999982E-3</c:v>
                </c:pt>
                <c:pt idx="7895">
                  <c:v>-3.5399989999999981E-3</c:v>
                </c:pt>
                <c:pt idx="7896">
                  <c:v>-3.1699989999999993E-3</c:v>
                </c:pt>
                <c:pt idx="7897">
                  <c:v>-2.7999989999999996E-3</c:v>
                </c:pt>
                <c:pt idx="7898">
                  <c:v>-2.4299990000000008E-3</c:v>
                </c:pt>
                <c:pt idx="7899">
                  <c:v>-2.0599989999999973E-3</c:v>
                </c:pt>
                <c:pt idx="7900">
                  <c:v>-1.6899989999999978E-3</c:v>
                </c:pt>
                <c:pt idx="7901">
                  <c:v>-1.3199989999999984E-3</c:v>
                </c:pt>
                <c:pt idx="7902">
                  <c:v>-9.4999899999999977E-4</c:v>
                </c:pt>
                <c:pt idx="7903">
                  <c:v>-5.7999899999999999E-4</c:v>
                </c:pt>
                <c:pt idx="7904">
                  <c:v>-2.0999899999999631E-4</c:v>
                </c:pt>
                <c:pt idx="7905">
                  <c:v>1.6000100000000304E-4</c:v>
                </c:pt>
                <c:pt idx="7906">
                  <c:v>5.3000100000000227E-4</c:v>
                </c:pt>
                <c:pt idx="7907">
                  <c:v>9.0000100000000162E-4</c:v>
                </c:pt>
                <c:pt idx="7908">
                  <c:v>1.2700010000000009E-3</c:v>
                </c:pt>
                <c:pt idx="7909">
                  <c:v>1.6400010000000044E-3</c:v>
                </c:pt>
                <c:pt idx="7910">
                  <c:v>2.0100010000000039E-3</c:v>
                </c:pt>
                <c:pt idx="7911">
                  <c:v>2.3800010000000035E-3</c:v>
                </c:pt>
                <c:pt idx="7912">
                  <c:v>2.7500010000000023E-3</c:v>
                </c:pt>
                <c:pt idx="7913">
                  <c:v>3.1200010000000016E-3</c:v>
                </c:pt>
                <c:pt idx="7914">
                  <c:v>3.4900010000000008E-3</c:v>
                </c:pt>
                <c:pt idx="7915">
                  <c:v>3.8600010000000048E-3</c:v>
                </c:pt>
                <c:pt idx="7916">
                  <c:v>4.2300010000000041E-3</c:v>
                </c:pt>
                <c:pt idx="7917">
                  <c:v>4.6000010000000029E-3</c:v>
                </c:pt>
                <c:pt idx="7918">
                  <c:v>4.9700010000000034E-3</c:v>
                </c:pt>
                <c:pt idx="7919">
                  <c:v>5.3400010000000022E-3</c:v>
                </c:pt>
                <c:pt idx="7920">
                  <c:v>5.7100010000000062E-3</c:v>
                </c:pt>
                <c:pt idx="7921">
                  <c:v>6.0800010000000059E-3</c:v>
                </c:pt>
                <c:pt idx="7922">
                  <c:v>6.4500010000000038E-3</c:v>
                </c:pt>
                <c:pt idx="7923">
                  <c:v>6.8200010000000035E-3</c:v>
                </c:pt>
                <c:pt idx="7924">
                  <c:v>7.1900010000000014E-3</c:v>
                </c:pt>
                <c:pt idx="7925">
                  <c:v>7.5600010000000011E-3</c:v>
                </c:pt>
                <c:pt idx="7926">
                  <c:v>7.930001000000006E-3</c:v>
                </c:pt>
                <c:pt idx="7927">
                  <c:v>8.3000010000000048E-3</c:v>
                </c:pt>
                <c:pt idx="7928">
                  <c:v>8.6700010000000036E-3</c:v>
                </c:pt>
                <c:pt idx="7929">
                  <c:v>9.0400010000000024E-3</c:v>
                </c:pt>
                <c:pt idx="7930">
                  <c:v>9.4100010000000029E-3</c:v>
                </c:pt>
                <c:pt idx="7931">
                  <c:v>9.7800010000000052E-3</c:v>
                </c:pt>
                <c:pt idx="7932">
                  <c:v>1.0150001000000006E-2</c:v>
                </c:pt>
                <c:pt idx="7933">
                  <c:v>1.0520001000000005E-2</c:v>
                </c:pt>
                <c:pt idx="7934">
                  <c:v>1.0890001000000003E-2</c:v>
                </c:pt>
                <c:pt idx="7935">
                  <c:v>1.1260001000000006E-2</c:v>
                </c:pt>
                <c:pt idx="7936">
                  <c:v>1.163000100000001E-2</c:v>
                </c:pt>
                <c:pt idx="7937">
                  <c:v>1.2000001000000001E-2</c:v>
                </c:pt>
                <c:pt idx="7938">
                  <c:v>1.1157895736842109E-2</c:v>
                </c:pt>
                <c:pt idx="7939">
                  <c:v>1.0315790473684208E-2</c:v>
                </c:pt>
                <c:pt idx="7940">
                  <c:v>9.4736852105263229E-3</c:v>
                </c:pt>
                <c:pt idx="7941">
                  <c:v>8.6315799473684236E-3</c:v>
                </c:pt>
                <c:pt idx="7942">
                  <c:v>7.7894746842105296E-3</c:v>
                </c:pt>
                <c:pt idx="7943">
                  <c:v>6.9473694210526338E-3</c:v>
                </c:pt>
                <c:pt idx="7944">
                  <c:v>6.1052641578947381E-3</c:v>
                </c:pt>
                <c:pt idx="7945">
                  <c:v>5.2631588947368423E-3</c:v>
                </c:pt>
                <c:pt idx="7946">
                  <c:v>4.4210536315789474E-3</c:v>
                </c:pt>
                <c:pt idx="7947">
                  <c:v>3.5789483684210543E-3</c:v>
                </c:pt>
                <c:pt idx="7948">
                  <c:v>2.7368431052631577E-3</c:v>
                </c:pt>
                <c:pt idx="7949">
                  <c:v>1.8947378421052634E-3</c:v>
                </c:pt>
                <c:pt idx="7950">
                  <c:v>1.0526325789473683E-3</c:v>
                </c:pt>
                <c:pt idx="7951">
                  <c:v>2.1052731578947496E-4</c:v>
                </c:pt>
                <c:pt idx="7952">
                  <c:v>-6.3157794736842039E-4</c:v>
                </c:pt>
                <c:pt idx="7953">
                  <c:v>-1.4736832105263153E-3</c:v>
                </c:pt>
                <c:pt idx="7954">
                  <c:v>-2.31578847368421E-3</c:v>
                </c:pt>
                <c:pt idx="7955">
                  <c:v>-3.1578937368421066E-3</c:v>
                </c:pt>
                <c:pt idx="7956">
                  <c:v>-3.9999989999999989E-3</c:v>
                </c:pt>
                <c:pt idx="7957">
                  <c:v>-4.8421042631578929E-3</c:v>
                </c:pt>
                <c:pt idx="7958">
                  <c:v>-5.6842095263157887E-3</c:v>
                </c:pt>
                <c:pt idx="7959">
                  <c:v>-6.5263147894736853E-3</c:v>
                </c:pt>
                <c:pt idx="7960">
                  <c:v>-7.3684200526315802E-3</c:v>
                </c:pt>
                <c:pt idx="7961">
                  <c:v>-8.2105253157894742E-3</c:v>
                </c:pt>
                <c:pt idx="7962">
                  <c:v>-9.0526305789473717E-3</c:v>
                </c:pt>
                <c:pt idx="7963">
                  <c:v>-9.8947358421052675E-3</c:v>
                </c:pt>
                <c:pt idx="7964">
                  <c:v>-1.0736841105263161E-2</c:v>
                </c:pt>
                <c:pt idx="7965">
                  <c:v>-1.1578946368421049E-2</c:v>
                </c:pt>
                <c:pt idx="7966">
                  <c:v>-1.2421051631578951E-2</c:v>
                </c:pt>
                <c:pt idx="7967">
                  <c:v>-1.3263156894736842E-2</c:v>
                </c:pt>
                <c:pt idx="7968">
                  <c:v>-1.4105262157894736E-2</c:v>
                </c:pt>
                <c:pt idx="7969">
                  <c:v>-1.4947367421052633E-2</c:v>
                </c:pt>
                <c:pt idx="7970">
                  <c:v>-1.5789472684210527E-2</c:v>
                </c:pt>
                <c:pt idx="7971">
                  <c:v>-1.6631577947368425E-2</c:v>
                </c:pt>
                <c:pt idx="7972">
                  <c:v>-1.7473683210526315E-2</c:v>
                </c:pt>
                <c:pt idx="7973">
                  <c:v>-1.8315788473684213E-2</c:v>
                </c:pt>
                <c:pt idx="7974">
                  <c:v>-1.9157893736842103E-2</c:v>
                </c:pt>
                <c:pt idx="7975">
                  <c:v>-1.9999999000000001E-2</c:v>
                </c:pt>
                <c:pt idx="7976">
                  <c:v>-1.9838708677419357E-2</c:v>
                </c:pt>
                <c:pt idx="7977">
                  <c:v>-1.9677418354838713E-2</c:v>
                </c:pt>
                <c:pt idx="7978">
                  <c:v>-1.9516128032258068E-2</c:v>
                </c:pt>
                <c:pt idx="7979">
                  <c:v>-1.9354837709677424E-2</c:v>
                </c:pt>
                <c:pt idx="7980">
                  <c:v>-1.9193547387096773E-2</c:v>
                </c:pt>
                <c:pt idx="7981">
                  <c:v>-1.9032257064516132E-2</c:v>
                </c:pt>
                <c:pt idx="7982">
                  <c:v>-1.8870966741935485E-2</c:v>
                </c:pt>
                <c:pt idx="7983">
                  <c:v>-1.8709676419354841E-2</c:v>
                </c:pt>
                <c:pt idx="7984">
                  <c:v>-1.8548386096774193E-2</c:v>
                </c:pt>
                <c:pt idx="7985">
                  <c:v>-1.8387095774193549E-2</c:v>
                </c:pt>
                <c:pt idx="7986">
                  <c:v>-1.8225805451612904E-2</c:v>
                </c:pt>
                <c:pt idx="7987">
                  <c:v>-1.806451512903226E-2</c:v>
                </c:pt>
                <c:pt idx="7988">
                  <c:v>-1.7903224806451613E-2</c:v>
                </c:pt>
                <c:pt idx="7989">
                  <c:v>-1.7741934483870968E-2</c:v>
                </c:pt>
                <c:pt idx="7990">
                  <c:v>-1.7580644161290321E-2</c:v>
                </c:pt>
                <c:pt idx="7991">
                  <c:v>-1.7419353838709677E-2</c:v>
                </c:pt>
                <c:pt idx="7992">
                  <c:v>-1.7258063516129032E-2</c:v>
                </c:pt>
                <c:pt idx="7993">
                  <c:v>-1.7096773193548388E-2</c:v>
                </c:pt>
                <c:pt idx="7994">
                  <c:v>-1.6935482870967741E-2</c:v>
                </c:pt>
                <c:pt idx="7995">
                  <c:v>-1.67741925483871E-2</c:v>
                </c:pt>
                <c:pt idx="7996">
                  <c:v>-1.6612902225806452E-2</c:v>
                </c:pt>
                <c:pt idx="7997">
                  <c:v>-1.6451611903225808E-2</c:v>
                </c:pt>
                <c:pt idx="7998">
                  <c:v>-1.629032158064516E-2</c:v>
                </c:pt>
                <c:pt idx="7999">
                  <c:v>-1.612903125806452E-2</c:v>
                </c:pt>
                <c:pt idx="8000">
                  <c:v>-1.5967740935483872E-2</c:v>
                </c:pt>
                <c:pt idx="8001">
                  <c:v>-1.5806450612903231E-2</c:v>
                </c:pt>
                <c:pt idx="8002">
                  <c:v>-1.5645160290322584E-2</c:v>
                </c:pt>
                <c:pt idx="8003">
                  <c:v>-1.5483869967741936E-2</c:v>
                </c:pt>
                <c:pt idx="8004">
                  <c:v>-1.5322579645161297E-2</c:v>
                </c:pt>
                <c:pt idx="8005">
                  <c:v>-1.5161289322580646E-2</c:v>
                </c:pt>
                <c:pt idx="8006">
                  <c:v>-1.4999998999999998E-2</c:v>
                </c:pt>
                <c:pt idx="8007">
                  <c:v>-1.4838708677419356E-2</c:v>
                </c:pt>
                <c:pt idx="8008">
                  <c:v>-1.4677418354838712E-2</c:v>
                </c:pt>
                <c:pt idx="8009">
                  <c:v>-1.4516128032258066E-2</c:v>
                </c:pt>
                <c:pt idx="8010">
                  <c:v>-1.4354837709677421E-2</c:v>
                </c:pt>
                <c:pt idx="8011">
                  <c:v>-1.4193547387096774E-2</c:v>
                </c:pt>
                <c:pt idx="8012">
                  <c:v>-1.4032257064516128E-2</c:v>
                </c:pt>
                <c:pt idx="8013">
                  <c:v>-1.3870966741935484E-2</c:v>
                </c:pt>
                <c:pt idx="8014">
                  <c:v>-1.3709676419354841E-2</c:v>
                </c:pt>
                <c:pt idx="8015">
                  <c:v>-1.3548386096774194E-2</c:v>
                </c:pt>
                <c:pt idx="8016">
                  <c:v>-1.3387095774193548E-2</c:v>
                </c:pt>
                <c:pt idx="8017">
                  <c:v>-1.3225805451612905E-2</c:v>
                </c:pt>
                <c:pt idx="8018">
                  <c:v>-1.3064515129032263E-2</c:v>
                </c:pt>
                <c:pt idx="8019">
                  <c:v>-1.2903224806451613E-2</c:v>
                </c:pt>
                <c:pt idx="8020">
                  <c:v>-1.2741934483870966E-2</c:v>
                </c:pt>
                <c:pt idx="8021">
                  <c:v>-1.2580644161290322E-2</c:v>
                </c:pt>
                <c:pt idx="8022">
                  <c:v>-1.2419353838709676E-2</c:v>
                </c:pt>
                <c:pt idx="8023">
                  <c:v>-1.2258063516129028E-2</c:v>
                </c:pt>
                <c:pt idx="8024">
                  <c:v>-1.2096773193548386E-2</c:v>
                </c:pt>
                <c:pt idx="8025">
                  <c:v>-1.1935482870967741E-2</c:v>
                </c:pt>
                <c:pt idx="8026">
                  <c:v>-1.1774192548387101E-2</c:v>
                </c:pt>
                <c:pt idx="8027">
                  <c:v>-1.1612902225806451E-2</c:v>
                </c:pt>
                <c:pt idx="8028">
                  <c:v>-1.1451611903225805E-2</c:v>
                </c:pt>
                <c:pt idx="8029">
                  <c:v>-1.1290321580645161E-2</c:v>
                </c:pt>
                <c:pt idx="8030">
                  <c:v>-1.112903125806452E-2</c:v>
                </c:pt>
                <c:pt idx="8031">
                  <c:v>-1.0967740935483871E-2</c:v>
                </c:pt>
                <c:pt idx="8032">
                  <c:v>-1.080645061290323E-2</c:v>
                </c:pt>
                <c:pt idx="8033">
                  <c:v>-1.0645160290322583E-2</c:v>
                </c:pt>
                <c:pt idx="8034">
                  <c:v>-1.0483869967741938E-2</c:v>
                </c:pt>
                <c:pt idx="8035">
                  <c:v>-1.0322579645161294E-2</c:v>
                </c:pt>
                <c:pt idx="8036">
                  <c:v>-1.0161289322580645E-2</c:v>
                </c:pt>
                <c:pt idx="8037">
                  <c:v>-9.9999990000000025E-3</c:v>
                </c:pt>
                <c:pt idx="8038">
                  <c:v>-1.1119999E-2</c:v>
                </c:pt>
                <c:pt idx="8039">
                  <c:v>-1.2239998999999998E-2</c:v>
                </c:pt>
                <c:pt idx="8040">
                  <c:v>-1.3359998999999999E-2</c:v>
                </c:pt>
                <c:pt idx="8041">
                  <c:v>-1.4479998999999999E-2</c:v>
                </c:pt>
                <c:pt idx="8042">
                  <c:v>-1.5599999E-2</c:v>
                </c:pt>
                <c:pt idx="8043">
                  <c:v>-1.6719998999999999E-2</c:v>
                </c:pt>
                <c:pt idx="8044">
                  <c:v>-1.7839998999999999E-2</c:v>
                </c:pt>
                <c:pt idx="8045">
                  <c:v>-1.8959999000000002E-2</c:v>
                </c:pt>
                <c:pt idx="8046">
                  <c:v>-2.0079999000000005E-2</c:v>
                </c:pt>
                <c:pt idx="8047">
                  <c:v>-2.1199999000000001E-2</c:v>
                </c:pt>
                <c:pt idx="8048">
                  <c:v>-2.2319999E-2</c:v>
                </c:pt>
                <c:pt idx="8049">
                  <c:v>-2.3439999000000003E-2</c:v>
                </c:pt>
                <c:pt idx="8050">
                  <c:v>-2.4559998999999999E-2</c:v>
                </c:pt>
                <c:pt idx="8051">
                  <c:v>-2.5679999000000005E-2</c:v>
                </c:pt>
                <c:pt idx="8052">
                  <c:v>-2.6799999000000001E-2</c:v>
                </c:pt>
                <c:pt idx="8053">
                  <c:v>-2.7919999000000004E-2</c:v>
                </c:pt>
                <c:pt idx="8054">
                  <c:v>-2.9039999000000004E-2</c:v>
                </c:pt>
                <c:pt idx="8055">
                  <c:v>-3.0159999000000007E-2</c:v>
                </c:pt>
                <c:pt idx="8056">
                  <c:v>-3.1279999000000003E-2</c:v>
                </c:pt>
                <c:pt idx="8057">
                  <c:v>-3.2399999000000006E-2</c:v>
                </c:pt>
                <c:pt idx="8058">
                  <c:v>-3.3519999000000002E-2</c:v>
                </c:pt>
                <c:pt idx="8059">
                  <c:v>-3.4639999000000005E-2</c:v>
                </c:pt>
                <c:pt idx="8060">
                  <c:v>-3.5759999000000001E-2</c:v>
                </c:pt>
                <c:pt idx="8061">
                  <c:v>-3.6879999000000011E-2</c:v>
                </c:pt>
                <c:pt idx="8062">
                  <c:v>-3.7999999000000007E-2</c:v>
                </c:pt>
                <c:pt idx="8063">
                  <c:v>-3.7679999000000006E-2</c:v>
                </c:pt>
                <c:pt idx="8064">
                  <c:v>-3.7359999000000005E-2</c:v>
                </c:pt>
                <c:pt idx="8065">
                  <c:v>-3.7039999000000011E-2</c:v>
                </c:pt>
                <c:pt idx="8066">
                  <c:v>-3.6719998999999996E-2</c:v>
                </c:pt>
                <c:pt idx="8067">
                  <c:v>-3.6399998999999995E-2</c:v>
                </c:pt>
                <c:pt idx="8068">
                  <c:v>-3.6079999000000008E-2</c:v>
                </c:pt>
                <c:pt idx="8069">
                  <c:v>-3.5759999000000001E-2</c:v>
                </c:pt>
                <c:pt idx="8070">
                  <c:v>-3.5439999000000007E-2</c:v>
                </c:pt>
                <c:pt idx="8071">
                  <c:v>-3.5119998999999999E-2</c:v>
                </c:pt>
                <c:pt idx="8072">
                  <c:v>-3.4799998999999998E-2</c:v>
                </c:pt>
                <c:pt idx="8073">
                  <c:v>-3.4479999000000011E-2</c:v>
                </c:pt>
                <c:pt idx="8074">
                  <c:v>-3.4159999000000003E-2</c:v>
                </c:pt>
                <c:pt idx="8075">
                  <c:v>-3.3839999000000009E-2</c:v>
                </c:pt>
                <c:pt idx="8076">
                  <c:v>-3.3519999000000002E-2</c:v>
                </c:pt>
                <c:pt idx="8077">
                  <c:v>-3.3199999000000001E-2</c:v>
                </c:pt>
                <c:pt idx="8078">
                  <c:v>-3.2879999000000007E-2</c:v>
                </c:pt>
                <c:pt idx="8079">
                  <c:v>-3.2559999000000006E-2</c:v>
                </c:pt>
                <c:pt idx="8080">
                  <c:v>-3.2239999000000005E-2</c:v>
                </c:pt>
                <c:pt idx="8081">
                  <c:v>-3.1919999000000004E-2</c:v>
                </c:pt>
                <c:pt idx="8082">
                  <c:v>-3.1599999000000004E-2</c:v>
                </c:pt>
                <c:pt idx="8083">
                  <c:v>-3.127999900000001E-2</c:v>
                </c:pt>
                <c:pt idx="8084">
                  <c:v>-3.0959999000000002E-2</c:v>
                </c:pt>
                <c:pt idx="8085">
                  <c:v>-3.0639999000000005E-2</c:v>
                </c:pt>
                <c:pt idx="8086">
                  <c:v>-3.0319999E-2</c:v>
                </c:pt>
                <c:pt idx="8087">
                  <c:v>-2.9999999000000006E-2</c:v>
                </c:pt>
                <c:pt idx="8088">
                  <c:v>-3.0394735842105267E-2</c:v>
                </c:pt>
                <c:pt idx="8089">
                  <c:v>-3.0789472684210541E-2</c:v>
                </c:pt>
                <c:pt idx="8090">
                  <c:v>-3.1184209526315797E-2</c:v>
                </c:pt>
                <c:pt idx="8091">
                  <c:v>-3.1578946368421061E-2</c:v>
                </c:pt>
                <c:pt idx="8092">
                  <c:v>-3.1973683210526321E-2</c:v>
                </c:pt>
                <c:pt idx="8093">
                  <c:v>-3.2368420052631575E-2</c:v>
                </c:pt>
                <c:pt idx="8094">
                  <c:v>-3.2763156894736835E-2</c:v>
                </c:pt>
                <c:pt idx="8095">
                  <c:v>-3.3157893736842109E-2</c:v>
                </c:pt>
                <c:pt idx="8096">
                  <c:v>-3.3552630578947369E-2</c:v>
                </c:pt>
                <c:pt idx="8097">
                  <c:v>-3.3947367421052643E-2</c:v>
                </c:pt>
                <c:pt idx="8098">
                  <c:v>-3.4342104263157897E-2</c:v>
                </c:pt>
                <c:pt idx="8099">
                  <c:v>-3.4736841105263164E-2</c:v>
                </c:pt>
                <c:pt idx="8100">
                  <c:v>-3.5131577947368431E-2</c:v>
                </c:pt>
                <c:pt idx="8101">
                  <c:v>-3.5526314789473691E-2</c:v>
                </c:pt>
                <c:pt idx="8102">
                  <c:v>-3.5921051631578951E-2</c:v>
                </c:pt>
                <c:pt idx="8103">
                  <c:v>-3.6315788473684212E-2</c:v>
                </c:pt>
                <c:pt idx="8104">
                  <c:v>-3.6710525315789472E-2</c:v>
                </c:pt>
                <c:pt idx="8105">
                  <c:v>-3.7105262157894746E-2</c:v>
                </c:pt>
                <c:pt idx="8106">
                  <c:v>-3.7499999000000006E-2</c:v>
                </c:pt>
                <c:pt idx="8107">
                  <c:v>-3.7894735842105259E-2</c:v>
                </c:pt>
                <c:pt idx="8108">
                  <c:v>-3.828947268421054E-2</c:v>
                </c:pt>
                <c:pt idx="8109">
                  <c:v>-3.8684209526315801E-2</c:v>
                </c:pt>
                <c:pt idx="8110">
                  <c:v>-3.9078946368421054E-2</c:v>
                </c:pt>
                <c:pt idx="8111">
                  <c:v>-3.9473683210526321E-2</c:v>
                </c:pt>
                <c:pt idx="8112">
                  <c:v>-3.9868420052631574E-2</c:v>
                </c:pt>
                <c:pt idx="8113">
                  <c:v>-4.0263156894736842E-2</c:v>
                </c:pt>
                <c:pt idx="8114">
                  <c:v>-4.0657893736842102E-2</c:v>
                </c:pt>
                <c:pt idx="8115">
                  <c:v>-4.1052630578947383E-2</c:v>
                </c:pt>
                <c:pt idx="8116">
                  <c:v>-4.1447367421052615E-2</c:v>
                </c:pt>
                <c:pt idx="8117">
                  <c:v>-4.1842104263157875E-2</c:v>
                </c:pt>
                <c:pt idx="8118">
                  <c:v>-4.2236841105263163E-2</c:v>
                </c:pt>
                <c:pt idx="8119">
                  <c:v>-4.2631577947368424E-2</c:v>
                </c:pt>
                <c:pt idx="8120">
                  <c:v>-4.3026314789473691E-2</c:v>
                </c:pt>
                <c:pt idx="8121">
                  <c:v>-4.3421051631578937E-2</c:v>
                </c:pt>
                <c:pt idx="8122">
                  <c:v>-4.3815788473684204E-2</c:v>
                </c:pt>
                <c:pt idx="8123">
                  <c:v>-4.4210525315789478E-2</c:v>
                </c:pt>
                <c:pt idx="8124">
                  <c:v>-4.4605262157894725E-2</c:v>
                </c:pt>
                <c:pt idx="8125">
                  <c:v>-4.4999998999999999E-2</c:v>
                </c:pt>
                <c:pt idx="8126">
                  <c:v>-4.4319999000000006E-2</c:v>
                </c:pt>
                <c:pt idx="8127">
                  <c:v>-4.3639998999999992E-2</c:v>
                </c:pt>
                <c:pt idx="8128">
                  <c:v>-4.2959998999999999E-2</c:v>
                </c:pt>
                <c:pt idx="8129">
                  <c:v>-4.2279998999999985E-2</c:v>
                </c:pt>
                <c:pt idx="8130">
                  <c:v>-4.1599998999999992E-2</c:v>
                </c:pt>
                <c:pt idx="8131">
                  <c:v>-4.0919998999999992E-2</c:v>
                </c:pt>
                <c:pt idx="8132">
                  <c:v>-4.0239998999999992E-2</c:v>
                </c:pt>
                <c:pt idx="8133">
                  <c:v>-3.9559998999999998E-2</c:v>
                </c:pt>
                <c:pt idx="8134">
                  <c:v>-3.8879999000000005E-2</c:v>
                </c:pt>
                <c:pt idx="8135">
                  <c:v>-3.8199998999999998E-2</c:v>
                </c:pt>
                <c:pt idx="8136">
                  <c:v>-3.7519999000000005E-2</c:v>
                </c:pt>
                <c:pt idx="8137">
                  <c:v>-3.6839999000000005E-2</c:v>
                </c:pt>
                <c:pt idx="8138">
                  <c:v>-3.6159999000000005E-2</c:v>
                </c:pt>
                <c:pt idx="8139">
                  <c:v>-3.5479999000000005E-2</c:v>
                </c:pt>
                <c:pt idx="8140">
                  <c:v>-3.4799998999999998E-2</c:v>
                </c:pt>
                <c:pt idx="8141">
                  <c:v>-3.4119998999999998E-2</c:v>
                </c:pt>
                <c:pt idx="8142">
                  <c:v>-3.3439999000000005E-2</c:v>
                </c:pt>
                <c:pt idx="8143">
                  <c:v>-3.2759999000000005E-2</c:v>
                </c:pt>
                <c:pt idx="8144">
                  <c:v>-3.2079999000000005E-2</c:v>
                </c:pt>
                <c:pt idx="8145">
                  <c:v>-3.1399999000000005E-2</c:v>
                </c:pt>
                <c:pt idx="8146">
                  <c:v>-3.0719999000000001E-2</c:v>
                </c:pt>
                <c:pt idx="8147">
                  <c:v>-3.0039999000000005E-2</c:v>
                </c:pt>
                <c:pt idx="8148">
                  <c:v>-2.9359999000000001E-2</c:v>
                </c:pt>
                <c:pt idx="8149">
                  <c:v>-2.8679999000000005E-2</c:v>
                </c:pt>
                <c:pt idx="8150">
                  <c:v>-2.7999999000000005E-2</c:v>
                </c:pt>
                <c:pt idx="8151">
                  <c:v>-2.8679999000000005E-2</c:v>
                </c:pt>
                <c:pt idx="8152">
                  <c:v>-2.9359999000000001E-2</c:v>
                </c:pt>
                <c:pt idx="8153">
                  <c:v>-3.0039999000000005E-2</c:v>
                </c:pt>
                <c:pt idx="8154">
                  <c:v>-3.0719999000000001E-2</c:v>
                </c:pt>
                <c:pt idx="8155">
                  <c:v>-3.1399999000000005E-2</c:v>
                </c:pt>
                <c:pt idx="8156">
                  <c:v>-3.2079999000000005E-2</c:v>
                </c:pt>
                <c:pt idx="8157">
                  <c:v>-3.2759999000000005E-2</c:v>
                </c:pt>
                <c:pt idx="8158">
                  <c:v>-3.3439999000000005E-2</c:v>
                </c:pt>
                <c:pt idx="8159">
                  <c:v>-3.4119998999999998E-2</c:v>
                </c:pt>
                <c:pt idx="8160">
                  <c:v>-3.4799998999999998E-2</c:v>
                </c:pt>
                <c:pt idx="8161">
                  <c:v>-3.5479999000000005E-2</c:v>
                </c:pt>
                <c:pt idx="8162">
                  <c:v>-3.6159999000000005E-2</c:v>
                </c:pt>
                <c:pt idx="8163">
                  <c:v>-3.6839999000000005E-2</c:v>
                </c:pt>
                <c:pt idx="8164">
                  <c:v>-3.7519999000000005E-2</c:v>
                </c:pt>
                <c:pt idx="8165">
                  <c:v>-3.8199998999999998E-2</c:v>
                </c:pt>
                <c:pt idx="8166">
                  <c:v>-3.8879999000000005E-2</c:v>
                </c:pt>
                <c:pt idx="8167">
                  <c:v>-3.9559998999999998E-2</c:v>
                </c:pt>
                <c:pt idx="8168">
                  <c:v>-4.0239998999999992E-2</c:v>
                </c:pt>
                <c:pt idx="8169">
                  <c:v>-4.0919998999999992E-2</c:v>
                </c:pt>
                <c:pt idx="8170">
                  <c:v>-4.1599998999999992E-2</c:v>
                </c:pt>
                <c:pt idx="8171">
                  <c:v>-4.2279998999999985E-2</c:v>
                </c:pt>
                <c:pt idx="8172">
                  <c:v>-4.2959998999999999E-2</c:v>
                </c:pt>
                <c:pt idx="8173">
                  <c:v>-4.3639998999999992E-2</c:v>
                </c:pt>
                <c:pt idx="8174">
                  <c:v>-4.4319998999999999E-2</c:v>
                </c:pt>
                <c:pt idx="8175">
                  <c:v>-4.4999998999999999E-2</c:v>
                </c:pt>
                <c:pt idx="8176">
                  <c:v>-4.3399999000000002E-2</c:v>
                </c:pt>
                <c:pt idx="8177">
                  <c:v>-4.1799998999999997E-2</c:v>
                </c:pt>
                <c:pt idx="8178">
                  <c:v>-4.0199999000000007E-2</c:v>
                </c:pt>
                <c:pt idx="8179">
                  <c:v>-3.8599999000000003E-2</c:v>
                </c:pt>
                <c:pt idx="8180">
                  <c:v>-3.6999999000000006E-2</c:v>
                </c:pt>
                <c:pt idx="8181">
                  <c:v>-3.5399998999999994E-2</c:v>
                </c:pt>
                <c:pt idx="8182">
                  <c:v>-3.3799998999999997E-2</c:v>
                </c:pt>
                <c:pt idx="8183">
                  <c:v>-3.2199999E-2</c:v>
                </c:pt>
                <c:pt idx="8184">
                  <c:v>-3.0599999000000006E-2</c:v>
                </c:pt>
                <c:pt idx="8185">
                  <c:v>-2.8999998999999999E-2</c:v>
                </c:pt>
                <c:pt idx="8186">
                  <c:v>-2.7399999000000001E-2</c:v>
                </c:pt>
                <c:pt idx="8187">
                  <c:v>-2.5799999000000001E-2</c:v>
                </c:pt>
                <c:pt idx="8188">
                  <c:v>-2.4199999E-2</c:v>
                </c:pt>
                <c:pt idx="8189">
                  <c:v>-2.2599999000000003E-2</c:v>
                </c:pt>
                <c:pt idx="8190">
                  <c:v>-2.0999999000000002E-2</c:v>
                </c:pt>
                <c:pt idx="8191">
                  <c:v>-1.9399999000000001E-2</c:v>
                </c:pt>
                <c:pt idx="8192">
                  <c:v>-1.7799999E-2</c:v>
                </c:pt>
                <c:pt idx="8193">
                  <c:v>-1.6199999000000003E-2</c:v>
                </c:pt>
                <c:pt idx="8194">
                  <c:v>-1.4599998999999999E-2</c:v>
                </c:pt>
                <c:pt idx="8195">
                  <c:v>-1.2999999000000003E-2</c:v>
                </c:pt>
                <c:pt idx="8196">
                  <c:v>-1.1399999000000003E-2</c:v>
                </c:pt>
                <c:pt idx="8197">
                  <c:v>-9.7999990000000054E-3</c:v>
                </c:pt>
                <c:pt idx="8198">
                  <c:v>-8.1999990000000047E-3</c:v>
                </c:pt>
                <c:pt idx="8199">
                  <c:v>-6.599999000000004E-3</c:v>
                </c:pt>
                <c:pt idx="8200">
                  <c:v>-4.9999990000000006E-3</c:v>
                </c:pt>
                <c:pt idx="8201">
                  <c:v>-5.4999990000000019E-3</c:v>
                </c:pt>
                <c:pt idx="8202">
                  <c:v>-5.9999990000000024E-3</c:v>
                </c:pt>
                <c:pt idx="8203">
                  <c:v>-6.4999990000000028E-3</c:v>
                </c:pt>
                <c:pt idx="8204">
                  <c:v>-6.9999990000000007E-3</c:v>
                </c:pt>
                <c:pt idx="8205">
                  <c:v>-7.499999000000002E-3</c:v>
                </c:pt>
                <c:pt idx="8206">
                  <c:v>-7.9999990000000024E-3</c:v>
                </c:pt>
                <c:pt idx="8207">
                  <c:v>-8.4999990000000046E-3</c:v>
                </c:pt>
                <c:pt idx="8208">
                  <c:v>-8.9999990000000033E-3</c:v>
                </c:pt>
                <c:pt idx="8209">
                  <c:v>-9.4999990000000038E-3</c:v>
                </c:pt>
                <c:pt idx="8210">
                  <c:v>-9.9999990000000042E-3</c:v>
                </c:pt>
                <c:pt idx="8211">
                  <c:v>-1.0499999000000001E-2</c:v>
                </c:pt>
                <c:pt idx="8212">
                  <c:v>-1.0999999E-2</c:v>
                </c:pt>
                <c:pt idx="8213">
                  <c:v>-1.1499999E-2</c:v>
                </c:pt>
                <c:pt idx="8214">
                  <c:v>-1.1999999000000001E-2</c:v>
                </c:pt>
                <c:pt idx="8215">
                  <c:v>-1.2499998999999998E-2</c:v>
                </c:pt>
                <c:pt idx="8216">
                  <c:v>-1.2999999000000002E-2</c:v>
                </c:pt>
                <c:pt idx="8217">
                  <c:v>-1.3499999000000002E-2</c:v>
                </c:pt>
                <c:pt idx="8218">
                  <c:v>-1.3999999000000001E-2</c:v>
                </c:pt>
                <c:pt idx="8219">
                  <c:v>-1.4499998999999998E-2</c:v>
                </c:pt>
                <c:pt idx="8220">
                  <c:v>-1.4999999000000002E-2</c:v>
                </c:pt>
                <c:pt idx="8221">
                  <c:v>-1.5499999000000002E-2</c:v>
                </c:pt>
                <c:pt idx="8222">
                  <c:v>-1.5999999000000001E-2</c:v>
                </c:pt>
                <c:pt idx="8223">
                  <c:v>-1.6499999000000001E-2</c:v>
                </c:pt>
                <c:pt idx="8224">
                  <c:v>-1.6999999000000002E-2</c:v>
                </c:pt>
                <c:pt idx="8225">
                  <c:v>-1.7499999000000002E-2</c:v>
                </c:pt>
                <c:pt idx="8226">
                  <c:v>-1.7999999000000003E-2</c:v>
                </c:pt>
                <c:pt idx="8227">
                  <c:v>-1.8499999000000003E-2</c:v>
                </c:pt>
                <c:pt idx="8228">
                  <c:v>-1.8999999000000004E-2</c:v>
                </c:pt>
                <c:pt idx="8229">
                  <c:v>-1.9499999E-2</c:v>
                </c:pt>
                <c:pt idx="8230">
                  <c:v>-1.9999999000000001E-2</c:v>
                </c:pt>
                <c:pt idx="8231">
                  <c:v>-2.0499999000000005E-2</c:v>
                </c:pt>
                <c:pt idx="8232">
                  <c:v>-2.0999999000000002E-2</c:v>
                </c:pt>
                <c:pt idx="8233">
                  <c:v>-2.1499999000000009E-2</c:v>
                </c:pt>
                <c:pt idx="8234">
                  <c:v>-2.1999999000000006E-2</c:v>
                </c:pt>
                <c:pt idx="8235">
                  <c:v>-2.2499999000000014E-2</c:v>
                </c:pt>
                <c:pt idx="8236">
                  <c:v>-2.2999999000000007E-2</c:v>
                </c:pt>
                <c:pt idx="8237">
                  <c:v>-2.3499999000000004E-2</c:v>
                </c:pt>
                <c:pt idx="8238">
                  <c:v>-2.3999999000000004E-2</c:v>
                </c:pt>
                <c:pt idx="8239">
                  <c:v>-2.4499999000000005E-2</c:v>
                </c:pt>
                <c:pt idx="8240">
                  <c:v>-2.4999999000000005E-2</c:v>
                </c:pt>
                <c:pt idx="8241">
                  <c:v>-2.5499999000000006E-2</c:v>
                </c:pt>
                <c:pt idx="8242">
                  <c:v>-2.5999999000000006E-2</c:v>
                </c:pt>
                <c:pt idx="8243">
                  <c:v>-2.6499999000000014E-2</c:v>
                </c:pt>
                <c:pt idx="8244">
                  <c:v>-2.6999999000000011E-2</c:v>
                </c:pt>
                <c:pt idx="8245">
                  <c:v>-2.7499999000000015E-2</c:v>
                </c:pt>
                <c:pt idx="8246">
                  <c:v>-2.7999999000000008E-2</c:v>
                </c:pt>
                <c:pt idx="8247">
                  <c:v>-2.8499999000000008E-2</c:v>
                </c:pt>
                <c:pt idx="8248">
                  <c:v>-2.8999999000000005E-2</c:v>
                </c:pt>
                <c:pt idx="8249">
                  <c:v>-2.9499999000000013E-2</c:v>
                </c:pt>
                <c:pt idx="8250">
                  <c:v>-2.9999999000000006E-2</c:v>
                </c:pt>
                <c:pt idx="8251">
                  <c:v>-3.0499999000000014E-2</c:v>
                </c:pt>
                <c:pt idx="8252">
                  <c:v>-3.0999999000000011E-2</c:v>
                </c:pt>
                <c:pt idx="8253">
                  <c:v>-3.1499999000000015E-2</c:v>
                </c:pt>
                <c:pt idx="8254">
                  <c:v>-3.1999999000000008E-2</c:v>
                </c:pt>
                <c:pt idx="8255">
                  <c:v>-3.2499999000000016E-2</c:v>
                </c:pt>
                <c:pt idx="8256">
                  <c:v>-3.2999999000000009E-2</c:v>
                </c:pt>
                <c:pt idx="8257">
                  <c:v>-3.3499999000000009E-2</c:v>
                </c:pt>
                <c:pt idx="8258">
                  <c:v>-3.3999999000000003E-2</c:v>
                </c:pt>
                <c:pt idx="8259">
                  <c:v>-3.449999900000001E-2</c:v>
                </c:pt>
                <c:pt idx="8260">
                  <c:v>-3.4999999000000004E-2</c:v>
                </c:pt>
                <c:pt idx="8261">
                  <c:v>-3.5499999000000011E-2</c:v>
                </c:pt>
                <c:pt idx="8262">
                  <c:v>-3.5999999000000005E-2</c:v>
                </c:pt>
                <c:pt idx="8263">
                  <c:v>-3.5559999000000009E-2</c:v>
                </c:pt>
                <c:pt idx="8264">
                  <c:v>-3.5119999000000006E-2</c:v>
                </c:pt>
                <c:pt idx="8265">
                  <c:v>-3.467999900000001E-2</c:v>
                </c:pt>
                <c:pt idx="8266">
                  <c:v>-3.4239999000000014E-2</c:v>
                </c:pt>
                <c:pt idx="8267">
                  <c:v>-3.3799999000000004E-2</c:v>
                </c:pt>
                <c:pt idx="8268">
                  <c:v>-3.3359999000000001E-2</c:v>
                </c:pt>
                <c:pt idx="8269">
                  <c:v>-3.2919999000000005E-2</c:v>
                </c:pt>
                <c:pt idx="8270">
                  <c:v>-3.2479999000000009E-2</c:v>
                </c:pt>
                <c:pt idx="8271">
                  <c:v>-3.2039999000000013E-2</c:v>
                </c:pt>
                <c:pt idx="8272">
                  <c:v>-3.1599999000000011E-2</c:v>
                </c:pt>
                <c:pt idx="8273">
                  <c:v>-3.1159999000000008E-2</c:v>
                </c:pt>
                <c:pt idx="8274">
                  <c:v>-3.0719999000000012E-2</c:v>
                </c:pt>
                <c:pt idx="8275">
                  <c:v>-3.0279999000000005E-2</c:v>
                </c:pt>
                <c:pt idx="8276">
                  <c:v>-2.9839999000000009E-2</c:v>
                </c:pt>
                <c:pt idx="8277">
                  <c:v>-2.939999900000001E-2</c:v>
                </c:pt>
                <c:pt idx="8278">
                  <c:v>-2.8959999000000004E-2</c:v>
                </c:pt>
                <c:pt idx="8279">
                  <c:v>-2.8519999000000004E-2</c:v>
                </c:pt>
                <c:pt idx="8280">
                  <c:v>-2.8079999000000008E-2</c:v>
                </c:pt>
                <c:pt idx="8281">
                  <c:v>-2.7639999000000012E-2</c:v>
                </c:pt>
                <c:pt idx="8282">
                  <c:v>-2.7199999000000002E-2</c:v>
                </c:pt>
                <c:pt idx="8283">
                  <c:v>-2.6759999000000007E-2</c:v>
                </c:pt>
                <c:pt idx="8284">
                  <c:v>-2.6319999000000007E-2</c:v>
                </c:pt>
                <c:pt idx="8285">
                  <c:v>-2.5879999000000004E-2</c:v>
                </c:pt>
                <c:pt idx="8286">
                  <c:v>-2.5439999000000005E-2</c:v>
                </c:pt>
                <c:pt idx="8287">
                  <c:v>-2.4999998999999998E-2</c:v>
                </c:pt>
                <c:pt idx="8288">
                  <c:v>-2.5999999000000006E-2</c:v>
                </c:pt>
                <c:pt idx="8289">
                  <c:v>-2.6999999000000004E-2</c:v>
                </c:pt>
                <c:pt idx="8290">
                  <c:v>-2.7999999000000005E-2</c:v>
                </c:pt>
                <c:pt idx="8291">
                  <c:v>-2.8999998999999999E-2</c:v>
                </c:pt>
                <c:pt idx="8292">
                  <c:v>-2.9999999000000006E-2</c:v>
                </c:pt>
                <c:pt idx="8293">
                  <c:v>-3.0999999000000007E-2</c:v>
                </c:pt>
                <c:pt idx="8294">
                  <c:v>-3.1999999000000001E-2</c:v>
                </c:pt>
                <c:pt idx="8295">
                  <c:v>-3.2999999000000002E-2</c:v>
                </c:pt>
                <c:pt idx="8296">
                  <c:v>-3.3999999000000003E-2</c:v>
                </c:pt>
                <c:pt idx="8297">
                  <c:v>-3.4999999000000004E-2</c:v>
                </c:pt>
                <c:pt idx="8298">
                  <c:v>-3.5999999000000005E-2</c:v>
                </c:pt>
                <c:pt idx="8299">
                  <c:v>-3.6999999000000006E-2</c:v>
                </c:pt>
                <c:pt idx="8300">
                  <c:v>-3.7999999000000007E-2</c:v>
                </c:pt>
                <c:pt idx="8301">
                  <c:v>-3.8999999E-2</c:v>
                </c:pt>
                <c:pt idx="8302">
                  <c:v>-3.9999998999999994E-2</c:v>
                </c:pt>
                <c:pt idx="8303">
                  <c:v>-4.0999999000000009E-2</c:v>
                </c:pt>
                <c:pt idx="8304">
                  <c:v>-4.1999998999999996E-2</c:v>
                </c:pt>
                <c:pt idx="8305">
                  <c:v>-4.2999998999999997E-2</c:v>
                </c:pt>
                <c:pt idx="8306">
                  <c:v>-4.3999998999999991E-2</c:v>
                </c:pt>
                <c:pt idx="8307">
                  <c:v>-4.4999998999999999E-2</c:v>
                </c:pt>
                <c:pt idx="8308">
                  <c:v>-4.5999999000000007E-2</c:v>
                </c:pt>
                <c:pt idx="8309">
                  <c:v>-4.6999999000000008E-2</c:v>
                </c:pt>
                <c:pt idx="8310">
                  <c:v>-4.7999999000000002E-2</c:v>
                </c:pt>
                <c:pt idx="8311">
                  <c:v>-4.8999998999999989E-2</c:v>
                </c:pt>
                <c:pt idx="8312">
                  <c:v>-4.9999999000000003E-2</c:v>
                </c:pt>
                <c:pt idx="8313">
                  <c:v>-5.0526314789473684E-2</c:v>
                </c:pt>
                <c:pt idx="8314">
                  <c:v>-5.1052630578947385E-2</c:v>
                </c:pt>
                <c:pt idx="8315">
                  <c:v>-5.1578946368421044E-2</c:v>
                </c:pt>
                <c:pt idx="8316">
                  <c:v>-5.2105262157894731E-2</c:v>
                </c:pt>
                <c:pt idx="8317">
                  <c:v>-5.2631577947368426E-2</c:v>
                </c:pt>
                <c:pt idx="8318">
                  <c:v>-5.3157893736842106E-2</c:v>
                </c:pt>
                <c:pt idx="8319">
                  <c:v>-5.3684209526315793E-2</c:v>
                </c:pt>
                <c:pt idx="8320">
                  <c:v>-5.4210525315789473E-2</c:v>
                </c:pt>
                <c:pt idx="8321">
                  <c:v>-5.4736841105263161E-2</c:v>
                </c:pt>
                <c:pt idx="8322">
                  <c:v>-5.5263156894736855E-2</c:v>
                </c:pt>
                <c:pt idx="8323">
                  <c:v>-5.5789472684210528E-2</c:v>
                </c:pt>
                <c:pt idx="8324">
                  <c:v>-5.6315788473684208E-2</c:v>
                </c:pt>
                <c:pt idx="8325">
                  <c:v>-5.6842104263157889E-2</c:v>
                </c:pt>
                <c:pt idx="8326">
                  <c:v>-5.7368420052631604E-2</c:v>
                </c:pt>
                <c:pt idx="8327">
                  <c:v>-5.7894735842105284E-2</c:v>
                </c:pt>
                <c:pt idx="8328">
                  <c:v>-5.8421051631578944E-2</c:v>
                </c:pt>
                <c:pt idx="8329">
                  <c:v>-5.8947367421052631E-2</c:v>
                </c:pt>
                <c:pt idx="8330">
                  <c:v>-5.9473683210526339E-2</c:v>
                </c:pt>
                <c:pt idx="8331">
                  <c:v>-5.9999999000000019E-2</c:v>
                </c:pt>
                <c:pt idx="8332">
                  <c:v>-6.0526314789473692E-2</c:v>
                </c:pt>
                <c:pt idx="8333">
                  <c:v>-6.1052630578947387E-2</c:v>
                </c:pt>
                <c:pt idx="8334">
                  <c:v>-6.1578946368421046E-2</c:v>
                </c:pt>
                <c:pt idx="8335">
                  <c:v>-6.2105262157894747E-2</c:v>
                </c:pt>
                <c:pt idx="8336">
                  <c:v>-6.2631577947368441E-2</c:v>
                </c:pt>
                <c:pt idx="8337">
                  <c:v>-6.3157893736842108E-2</c:v>
                </c:pt>
                <c:pt idx="8338">
                  <c:v>-6.3684209526315788E-2</c:v>
                </c:pt>
                <c:pt idx="8339">
                  <c:v>-6.4210525315789468E-2</c:v>
                </c:pt>
                <c:pt idx="8340">
                  <c:v>-6.4736841105263176E-2</c:v>
                </c:pt>
                <c:pt idx="8341">
                  <c:v>-6.5263156894736857E-2</c:v>
                </c:pt>
                <c:pt idx="8342">
                  <c:v>-6.5789472684210523E-2</c:v>
                </c:pt>
                <c:pt idx="8343">
                  <c:v>-6.6315788473684217E-2</c:v>
                </c:pt>
                <c:pt idx="8344">
                  <c:v>-6.6842104263157884E-2</c:v>
                </c:pt>
                <c:pt idx="8345">
                  <c:v>-6.7368420052631606E-2</c:v>
                </c:pt>
                <c:pt idx="8346">
                  <c:v>-6.78947358421053E-2</c:v>
                </c:pt>
                <c:pt idx="8347">
                  <c:v>-6.8421051631578952E-2</c:v>
                </c:pt>
                <c:pt idx="8348">
                  <c:v>-6.8947367421052647E-2</c:v>
                </c:pt>
                <c:pt idx="8349">
                  <c:v>-6.9473683210526355E-2</c:v>
                </c:pt>
                <c:pt idx="8350">
                  <c:v>-6.9999999000000021E-2</c:v>
                </c:pt>
                <c:pt idx="8351">
                  <c:v>-6.9199999000000026E-2</c:v>
                </c:pt>
                <c:pt idx="8352">
                  <c:v>-6.8399999000000017E-2</c:v>
                </c:pt>
                <c:pt idx="8353">
                  <c:v>-6.7599999000000022E-2</c:v>
                </c:pt>
                <c:pt idx="8354">
                  <c:v>-6.6799998999999999E-2</c:v>
                </c:pt>
                <c:pt idx="8355">
                  <c:v>-6.5999999000000004E-2</c:v>
                </c:pt>
                <c:pt idx="8356">
                  <c:v>-6.5199999000000022E-2</c:v>
                </c:pt>
                <c:pt idx="8357">
                  <c:v>-6.4399999000000013E-2</c:v>
                </c:pt>
                <c:pt idx="8358">
                  <c:v>-6.3599999000000004E-2</c:v>
                </c:pt>
                <c:pt idx="8359">
                  <c:v>-6.2799999000000009E-2</c:v>
                </c:pt>
                <c:pt idx="8360">
                  <c:v>-6.1999999000000007E-2</c:v>
                </c:pt>
                <c:pt idx="8361">
                  <c:v>-6.1199998999999998E-2</c:v>
                </c:pt>
                <c:pt idx="8362">
                  <c:v>-6.0399999000000003E-2</c:v>
                </c:pt>
                <c:pt idx="8363">
                  <c:v>-5.9599998999999994E-2</c:v>
                </c:pt>
                <c:pt idx="8364">
                  <c:v>-5.8799999000000019E-2</c:v>
                </c:pt>
                <c:pt idx="8365">
                  <c:v>-5.799999900000001E-2</c:v>
                </c:pt>
                <c:pt idx="8366">
                  <c:v>-5.7199999000000008E-2</c:v>
                </c:pt>
                <c:pt idx="8367">
                  <c:v>-5.639999900000002E-2</c:v>
                </c:pt>
                <c:pt idx="8368">
                  <c:v>-5.5599999000000011E-2</c:v>
                </c:pt>
                <c:pt idx="8369">
                  <c:v>-5.4799999000000016E-2</c:v>
                </c:pt>
                <c:pt idx="8370">
                  <c:v>-5.3999999000000007E-2</c:v>
                </c:pt>
                <c:pt idx="8371">
                  <c:v>-5.3199998999999998E-2</c:v>
                </c:pt>
                <c:pt idx="8372">
                  <c:v>-5.2399999000000017E-2</c:v>
                </c:pt>
                <c:pt idx="8373">
                  <c:v>-5.1599999000000007E-2</c:v>
                </c:pt>
                <c:pt idx="8374">
                  <c:v>-5.0799999000000005E-2</c:v>
                </c:pt>
                <c:pt idx="8375">
                  <c:v>-4.9999999000000003E-2</c:v>
                </c:pt>
                <c:pt idx="8376">
                  <c:v>-5.0799999000000005E-2</c:v>
                </c:pt>
                <c:pt idx="8377">
                  <c:v>-5.1599999000000007E-2</c:v>
                </c:pt>
                <c:pt idx="8378">
                  <c:v>-5.2399999000000017E-2</c:v>
                </c:pt>
                <c:pt idx="8379">
                  <c:v>-5.3199998999999998E-2</c:v>
                </c:pt>
                <c:pt idx="8380">
                  <c:v>-5.3999999000000007E-2</c:v>
                </c:pt>
                <c:pt idx="8381">
                  <c:v>-5.4799999000000016E-2</c:v>
                </c:pt>
                <c:pt idx="8382">
                  <c:v>-5.5599999000000011E-2</c:v>
                </c:pt>
                <c:pt idx="8383">
                  <c:v>-5.639999900000002E-2</c:v>
                </c:pt>
                <c:pt idx="8384">
                  <c:v>-5.7199999000000008E-2</c:v>
                </c:pt>
                <c:pt idx="8385">
                  <c:v>-5.7999999000000003E-2</c:v>
                </c:pt>
                <c:pt idx="8386">
                  <c:v>-5.8799999000000006E-2</c:v>
                </c:pt>
                <c:pt idx="8387">
                  <c:v>-5.9599998999999994E-2</c:v>
                </c:pt>
                <c:pt idx="8388">
                  <c:v>-6.0399999000000003E-2</c:v>
                </c:pt>
                <c:pt idx="8389">
                  <c:v>-6.1199998999999998E-2</c:v>
                </c:pt>
                <c:pt idx="8390">
                  <c:v>-6.1999999000000007E-2</c:v>
                </c:pt>
                <c:pt idx="8391">
                  <c:v>-6.2799999000000009E-2</c:v>
                </c:pt>
                <c:pt idx="8392">
                  <c:v>-6.3599999000000004E-2</c:v>
                </c:pt>
                <c:pt idx="8393">
                  <c:v>-6.4399999000000013E-2</c:v>
                </c:pt>
                <c:pt idx="8394">
                  <c:v>-6.5199999000000022E-2</c:v>
                </c:pt>
                <c:pt idx="8395">
                  <c:v>-6.5999999000000004E-2</c:v>
                </c:pt>
                <c:pt idx="8396">
                  <c:v>-6.6799998999999999E-2</c:v>
                </c:pt>
                <c:pt idx="8397">
                  <c:v>-6.7599999000000022E-2</c:v>
                </c:pt>
                <c:pt idx="8398">
                  <c:v>-6.8399999000000017E-2</c:v>
                </c:pt>
                <c:pt idx="8399">
                  <c:v>-6.9199999000000026E-2</c:v>
                </c:pt>
                <c:pt idx="8400">
                  <c:v>-6.9999999000000021E-2</c:v>
                </c:pt>
                <c:pt idx="8401">
                  <c:v>-6.9540539540540555E-2</c:v>
                </c:pt>
                <c:pt idx="8402">
                  <c:v>-6.9081080081081103E-2</c:v>
                </c:pt>
                <c:pt idx="8403">
                  <c:v>-6.8621620621621651E-2</c:v>
                </c:pt>
                <c:pt idx="8404">
                  <c:v>-6.8162161162162171E-2</c:v>
                </c:pt>
                <c:pt idx="8405">
                  <c:v>-6.7702701702702719E-2</c:v>
                </c:pt>
                <c:pt idx="8406">
                  <c:v>-6.7243242243243254E-2</c:v>
                </c:pt>
                <c:pt idx="8407">
                  <c:v>-6.6783782783783788E-2</c:v>
                </c:pt>
                <c:pt idx="8408">
                  <c:v>-6.6324323324324336E-2</c:v>
                </c:pt>
                <c:pt idx="8409">
                  <c:v>-6.586486386486487E-2</c:v>
                </c:pt>
                <c:pt idx="8410">
                  <c:v>-6.5405404405405404E-2</c:v>
                </c:pt>
                <c:pt idx="8411">
                  <c:v>-6.4945944945945966E-2</c:v>
                </c:pt>
                <c:pt idx="8412">
                  <c:v>-6.44864854864865E-2</c:v>
                </c:pt>
                <c:pt idx="8413">
                  <c:v>-6.4027026027027048E-2</c:v>
                </c:pt>
                <c:pt idx="8414">
                  <c:v>-6.3567566567567568E-2</c:v>
                </c:pt>
                <c:pt idx="8415">
                  <c:v>-6.3108107108108116E-2</c:v>
                </c:pt>
                <c:pt idx="8416">
                  <c:v>-6.2648647648648664E-2</c:v>
                </c:pt>
                <c:pt idx="8417">
                  <c:v>-6.2189188189189178E-2</c:v>
                </c:pt>
                <c:pt idx="8418">
                  <c:v>-6.1729728729729726E-2</c:v>
                </c:pt>
                <c:pt idx="8419">
                  <c:v>-6.1270269270270267E-2</c:v>
                </c:pt>
                <c:pt idx="8420">
                  <c:v>-6.0810809810810829E-2</c:v>
                </c:pt>
                <c:pt idx="8421">
                  <c:v>-6.0351350351351356E-2</c:v>
                </c:pt>
                <c:pt idx="8422">
                  <c:v>-5.9891890891891904E-2</c:v>
                </c:pt>
                <c:pt idx="8423">
                  <c:v>-5.9432431432432452E-2</c:v>
                </c:pt>
                <c:pt idx="8424">
                  <c:v>-5.8972971972972972E-2</c:v>
                </c:pt>
                <c:pt idx="8425">
                  <c:v>-5.8513512513513513E-2</c:v>
                </c:pt>
                <c:pt idx="8426">
                  <c:v>-5.8054053054054054E-2</c:v>
                </c:pt>
                <c:pt idx="8427">
                  <c:v>-5.7594593594594595E-2</c:v>
                </c:pt>
                <c:pt idx="8428">
                  <c:v>-5.7135134135135136E-2</c:v>
                </c:pt>
                <c:pt idx="8429">
                  <c:v>-5.6675674675675664E-2</c:v>
                </c:pt>
                <c:pt idx="8430">
                  <c:v>-5.6216215216216232E-2</c:v>
                </c:pt>
                <c:pt idx="8431">
                  <c:v>-5.575675575675676E-2</c:v>
                </c:pt>
                <c:pt idx="8432">
                  <c:v>-5.5297296297297301E-2</c:v>
                </c:pt>
                <c:pt idx="8433">
                  <c:v>-5.4837836837837856E-2</c:v>
                </c:pt>
                <c:pt idx="8434">
                  <c:v>-5.4378377378378376E-2</c:v>
                </c:pt>
                <c:pt idx="8435">
                  <c:v>-5.3918917918918931E-2</c:v>
                </c:pt>
                <c:pt idx="8436">
                  <c:v>-5.3459458459459451E-2</c:v>
                </c:pt>
                <c:pt idx="8437">
                  <c:v>-5.2999998999999992E-2</c:v>
                </c:pt>
                <c:pt idx="8438">
                  <c:v>-5.3190475190476184E-2</c:v>
                </c:pt>
                <c:pt idx="8439">
                  <c:v>-5.3380951380952384E-2</c:v>
                </c:pt>
                <c:pt idx="8440">
                  <c:v>-5.3571427571428562E-2</c:v>
                </c:pt>
                <c:pt idx="8441">
                  <c:v>-5.3761903761904754E-2</c:v>
                </c:pt>
                <c:pt idx="8442">
                  <c:v>-5.3952379952380961E-2</c:v>
                </c:pt>
                <c:pt idx="8443">
                  <c:v>-5.4142856142857125E-2</c:v>
                </c:pt>
                <c:pt idx="8444">
                  <c:v>-5.4333332333333345E-2</c:v>
                </c:pt>
                <c:pt idx="8445">
                  <c:v>-5.452380852380951E-2</c:v>
                </c:pt>
                <c:pt idx="8446">
                  <c:v>-5.4714284714285737E-2</c:v>
                </c:pt>
                <c:pt idx="8447">
                  <c:v>-5.4904760904761908E-2</c:v>
                </c:pt>
                <c:pt idx="8448">
                  <c:v>-5.5095237095238107E-2</c:v>
                </c:pt>
                <c:pt idx="8449">
                  <c:v>-5.5285713285714279E-2</c:v>
                </c:pt>
                <c:pt idx="8450">
                  <c:v>-5.5476189476190471E-2</c:v>
                </c:pt>
                <c:pt idx="8451">
                  <c:v>-5.566666566666667E-2</c:v>
                </c:pt>
                <c:pt idx="8452">
                  <c:v>-5.585714185714287E-2</c:v>
                </c:pt>
                <c:pt idx="8453">
                  <c:v>-5.6047618047619048E-2</c:v>
                </c:pt>
                <c:pt idx="8454">
                  <c:v>-5.623809423809524E-2</c:v>
                </c:pt>
                <c:pt idx="8455">
                  <c:v>-5.6428570428571419E-2</c:v>
                </c:pt>
                <c:pt idx="8456">
                  <c:v>-5.6619046619047618E-2</c:v>
                </c:pt>
                <c:pt idx="8457">
                  <c:v>-5.6809522809523817E-2</c:v>
                </c:pt>
                <c:pt idx="8458">
                  <c:v>-5.6999998999999996E-2</c:v>
                </c:pt>
                <c:pt idx="8459">
                  <c:v>-5.7190475190476195E-2</c:v>
                </c:pt>
                <c:pt idx="8460">
                  <c:v>-5.7380951380952387E-2</c:v>
                </c:pt>
                <c:pt idx="8461">
                  <c:v>-5.7571427571428573E-2</c:v>
                </c:pt>
                <c:pt idx="8462">
                  <c:v>-5.7761903761904765E-2</c:v>
                </c:pt>
                <c:pt idx="8463">
                  <c:v>-5.7952379952380964E-2</c:v>
                </c:pt>
                <c:pt idx="8464">
                  <c:v>-5.8142856142857129E-2</c:v>
                </c:pt>
                <c:pt idx="8465">
                  <c:v>-5.8333332333333342E-2</c:v>
                </c:pt>
                <c:pt idx="8466">
                  <c:v>-5.8523808523809506E-2</c:v>
                </c:pt>
                <c:pt idx="8467">
                  <c:v>-5.8714284714285719E-2</c:v>
                </c:pt>
                <c:pt idx="8468">
                  <c:v>-5.8904760904761905E-2</c:v>
                </c:pt>
                <c:pt idx="8469">
                  <c:v>-5.9095237095238111E-2</c:v>
                </c:pt>
                <c:pt idx="8470">
                  <c:v>-5.9285713285714282E-2</c:v>
                </c:pt>
                <c:pt idx="8471">
                  <c:v>-5.9476189476190482E-2</c:v>
                </c:pt>
                <c:pt idx="8472">
                  <c:v>-5.9666665666666681E-2</c:v>
                </c:pt>
                <c:pt idx="8473">
                  <c:v>-5.9857141857142873E-2</c:v>
                </c:pt>
                <c:pt idx="8474">
                  <c:v>-6.0047618047619059E-2</c:v>
                </c:pt>
                <c:pt idx="8475">
                  <c:v>-6.0238094238095251E-2</c:v>
                </c:pt>
                <c:pt idx="8476">
                  <c:v>-6.0428570428571422E-2</c:v>
                </c:pt>
                <c:pt idx="8477">
                  <c:v>-6.0619046619047622E-2</c:v>
                </c:pt>
                <c:pt idx="8478">
                  <c:v>-6.0809522809523821E-2</c:v>
                </c:pt>
                <c:pt idx="8479">
                  <c:v>-6.0999998999999992E-2</c:v>
                </c:pt>
                <c:pt idx="8480">
                  <c:v>-6.1190475190476191E-2</c:v>
                </c:pt>
                <c:pt idx="8481">
                  <c:v>-6.1380951380952377E-2</c:v>
                </c:pt>
                <c:pt idx="8482">
                  <c:v>-6.1571427571428569E-2</c:v>
                </c:pt>
                <c:pt idx="8483">
                  <c:v>-6.1761903761904761E-2</c:v>
                </c:pt>
                <c:pt idx="8484">
                  <c:v>-6.1952379952380961E-2</c:v>
                </c:pt>
                <c:pt idx="8485">
                  <c:v>-6.2142856142857132E-2</c:v>
                </c:pt>
                <c:pt idx="8486">
                  <c:v>-6.2333332333333345E-2</c:v>
                </c:pt>
                <c:pt idx="8487">
                  <c:v>-6.252380852380951E-2</c:v>
                </c:pt>
                <c:pt idx="8488">
                  <c:v>-6.2714284714285723E-2</c:v>
                </c:pt>
                <c:pt idx="8489">
                  <c:v>-6.2904760904761894E-2</c:v>
                </c:pt>
                <c:pt idx="8490">
                  <c:v>-6.3095237095238108E-2</c:v>
                </c:pt>
                <c:pt idx="8491">
                  <c:v>-6.3285713285714279E-2</c:v>
                </c:pt>
                <c:pt idx="8492">
                  <c:v>-6.3476189476190464E-2</c:v>
                </c:pt>
                <c:pt idx="8493">
                  <c:v>-6.3666665666666664E-2</c:v>
                </c:pt>
                <c:pt idx="8494">
                  <c:v>-6.3857141857142863E-2</c:v>
                </c:pt>
                <c:pt idx="8495">
                  <c:v>-6.4047618047619034E-2</c:v>
                </c:pt>
                <c:pt idx="8496">
                  <c:v>-6.4238094238095247E-2</c:v>
                </c:pt>
                <c:pt idx="8497">
                  <c:v>-6.4428570428571433E-2</c:v>
                </c:pt>
                <c:pt idx="8498">
                  <c:v>-6.4619046619047618E-2</c:v>
                </c:pt>
                <c:pt idx="8499">
                  <c:v>-6.4809522809523817E-2</c:v>
                </c:pt>
                <c:pt idx="8500">
                  <c:v>-6.4999999000000017E-2</c:v>
                </c:pt>
                <c:pt idx="8501">
                  <c:v>-6.5799999000000012E-2</c:v>
                </c:pt>
                <c:pt idx="8502">
                  <c:v>-6.6599998999999993E-2</c:v>
                </c:pt>
                <c:pt idx="8503">
                  <c:v>-6.7399999000000016E-2</c:v>
                </c:pt>
                <c:pt idx="8504">
                  <c:v>-6.8199998999999997E-2</c:v>
                </c:pt>
                <c:pt idx="8505">
                  <c:v>-6.899999900000002E-2</c:v>
                </c:pt>
                <c:pt idx="8506">
                  <c:v>-6.9799999000000015E-2</c:v>
                </c:pt>
                <c:pt idx="8507">
                  <c:v>-7.0599998999999997E-2</c:v>
                </c:pt>
                <c:pt idx="8508">
                  <c:v>-7.139999900000002E-2</c:v>
                </c:pt>
                <c:pt idx="8509">
                  <c:v>-7.2199999000000015E-2</c:v>
                </c:pt>
                <c:pt idx="8510">
                  <c:v>-7.299999900000001E-2</c:v>
                </c:pt>
                <c:pt idx="8511">
                  <c:v>-7.3799998999999991E-2</c:v>
                </c:pt>
                <c:pt idx="8512">
                  <c:v>-7.4599999000000014E-2</c:v>
                </c:pt>
                <c:pt idx="8513">
                  <c:v>-7.5399999000000009E-2</c:v>
                </c:pt>
                <c:pt idx="8514">
                  <c:v>-7.6199999000000004E-2</c:v>
                </c:pt>
                <c:pt idx="8515">
                  <c:v>-7.6999999000000013E-2</c:v>
                </c:pt>
                <c:pt idx="8516">
                  <c:v>-7.7799999000000009E-2</c:v>
                </c:pt>
                <c:pt idx="8517">
                  <c:v>-7.8599999000000004E-2</c:v>
                </c:pt>
                <c:pt idx="8518">
                  <c:v>-7.9399999000000013E-2</c:v>
                </c:pt>
                <c:pt idx="8519">
                  <c:v>-8.0199999000000008E-2</c:v>
                </c:pt>
                <c:pt idx="8520">
                  <c:v>-8.0999999000000017E-2</c:v>
                </c:pt>
                <c:pt idx="8521">
                  <c:v>-8.1799999000000026E-2</c:v>
                </c:pt>
                <c:pt idx="8522">
                  <c:v>-8.2599999000000007E-2</c:v>
                </c:pt>
                <c:pt idx="8523">
                  <c:v>-8.3399999000000016E-2</c:v>
                </c:pt>
                <c:pt idx="8524">
                  <c:v>-8.4199999000000039E-2</c:v>
                </c:pt>
                <c:pt idx="8525">
                  <c:v>-8.4999999000000021E-2</c:v>
                </c:pt>
                <c:pt idx="8526">
                  <c:v>-8.464516029032261E-2</c:v>
                </c:pt>
                <c:pt idx="8527">
                  <c:v>-8.42903215806452E-2</c:v>
                </c:pt>
                <c:pt idx="8528">
                  <c:v>-8.3935482870967748E-2</c:v>
                </c:pt>
                <c:pt idx="8529">
                  <c:v>-8.3580644161290352E-2</c:v>
                </c:pt>
                <c:pt idx="8530">
                  <c:v>-8.3225805451612955E-2</c:v>
                </c:pt>
                <c:pt idx="8531">
                  <c:v>-8.2870966741935503E-2</c:v>
                </c:pt>
                <c:pt idx="8532">
                  <c:v>-8.2516128032258107E-2</c:v>
                </c:pt>
                <c:pt idx="8533">
                  <c:v>-8.2161289322580655E-2</c:v>
                </c:pt>
                <c:pt idx="8534">
                  <c:v>-8.1806450612903217E-2</c:v>
                </c:pt>
                <c:pt idx="8535">
                  <c:v>-8.1451611903225779E-2</c:v>
                </c:pt>
                <c:pt idx="8536">
                  <c:v>-8.1096773193548397E-2</c:v>
                </c:pt>
                <c:pt idx="8537">
                  <c:v>-8.0741934483870986E-2</c:v>
                </c:pt>
                <c:pt idx="8538">
                  <c:v>-8.0387095774193562E-2</c:v>
                </c:pt>
                <c:pt idx="8539">
                  <c:v>-8.0032257064516138E-2</c:v>
                </c:pt>
                <c:pt idx="8540">
                  <c:v>-7.9677418354838728E-2</c:v>
                </c:pt>
                <c:pt idx="8541">
                  <c:v>-7.9322579645161304E-2</c:v>
                </c:pt>
                <c:pt idx="8542">
                  <c:v>-7.8967740935483893E-2</c:v>
                </c:pt>
                <c:pt idx="8543">
                  <c:v>-7.8612902225806469E-2</c:v>
                </c:pt>
                <c:pt idx="8544">
                  <c:v>-7.8258063516129017E-2</c:v>
                </c:pt>
                <c:pt idx="8545">
                  <c:v>-7.7903224806451649E-2</c:v>
                </c:pt>
                <c:pt idx="8546">
                  <c:v>-7.7548386096774197E-2</c:v>
                </c:pt>
                <c:pt idx="8547">
                  <c:v>-7.7193547387096786E-2</c:v>
                </c:pt>
                <c:pt idx="8548">
                  <c:v>-7.6838708677419362E-2</c:v>
                </c:pt>
                <c:pt idx="8549">
                  <c:v>-7.6483869967741938E-2</c:v>
                </c:pt>
                <c:pt idx="8550">
                  <c:v>-7.6129031258064514E-2</c:v>
                </c:pt>
                <c:pt idx="8551">
                  <c:v>-7.5774192548387104E-2</c:v>
                </c:pt>
                <c:pt idx="8552">
                  <c:v>-7.5419353838709693E-2</c:v>
                </c:pt>
                <c:pt idx="8553">
                  <c:v>-7.5064515129032269E-2</c:v>
                </c:pt>
                <c:pt idx="8554">
                  <c:v>-7.4709676419354859E-2</c:v>
                </c:pt>
                <c:pt idx="8555">
                  <c:v>-7.4354837709677421E-2</c:v>
                </c:pt>
                <c:pt idx="8556">
                  <c:v>-7.3999998999999997E-2</c:v>
                </c:pt>
                <c:pt idx="8557">
                  <c:v>-7.3645160290322573E-2</c:v>
                </c:pt>
                <c:pt idx="8558">
                  <c:v>-7.3290321580645162E-2</c:v>
                </c:pt>
                <c:pt idx="8559">
                  <c:v>-7.2935482870967738E-2</c:v>
                </c:pt>
                <c:pt idx="8560">
                  <c:v>-7.2580644161290328E-2</c:v>
                </c:pt>
                <c:pt idx="8561">
                  <c:v>-7.222580545161289E-2</c:v>
                </c:pt>
                <c:pt idx="8562">
                  <c:v>-7.187096674193548E-2</c:v>
                </c:pt>
                <c:pt idx="8563">
                  <c:v>-7.1516128032258069E-2</c:v>
                </c:pt>
                <c:pt idx="8564">
                  <c:v>-7.1161289322580659E-2</c:v>
                </c:pt>
                <c:pt idx="8565">
                  <c:v>-7.0806450612903235E-2</c:v>
                </c:pt>
                <c:pt idx="8566">
                  <c:v>-7.0451611903225825E-2</c:v>
                </c:pt>
                <c:pt idx="8567">
                  <c:v>-7.0096773193548415E-2</c:v>
                </c:pt>
                <c:pt idx="8568">
                  <c:v>-6.9741934483870963E-2</c:v>
                </c:pt>
                <c:pt idx="8569">
                  <c:v>-6.9387095774193538E-2</c:v>
                </c:pt>
                <c:pt idx="8570">
                  <c:v>-6.9032257064516142E-2</c:v>
                </c:pt>
                <c:pt idx="8571">
                  <c:v>-6.8677418354838704E-2</c:v>
                </c:pt>
                <c:pt idx="8572">
                  <c:v>-6.8322579645161308E-2</c:v>
                </c:pt>
                <c:pt idx="8573">
                  <c:v>-6.7967740935483884E-2</c:v>
                </c:pt>
                <c:pt idx="8574">
                  <c:v>-6.7612902225806473E-2</c:v>
                </c:pt>
                <c:pt idx="8575">
                  <c:v>-6.7258063516129021E-2</c:v>
                </c:pt>
                <c:pt idx="8576">
                  <c:v>-6.6903224806451625E-2</c:v>
                </c:pt>
                <c:pt idx="8577">
                  <c:v>-6.6548386096774187E-2</c:v>
                </c:pt>
                <c:pt idx="8578">
                  <c:v>-6.6193547387096763E-2</c:v>
                </c:pt>
                <c:pt idx="8579">
                  <c:v>-6.5838708677419353E-2</c:v>
                </c:pt>
                <c:pt idx="8580">
                  <c:v>-6.5483869967741956E-2</c:v>
                </c:pt>
                <c:pt idx="8581">
                  <c:v>-6.5129031258064518E-2</c:v>
                </c:pt>
                <c:pt idx="8582">
                  <c:v>-6.4774192548387094E-2</c:v>
                </c:pt>
                <c:pt idx="8583">
                  <c:v>-6.4419353838709698E-2</c:v>
                </c:pt>
                <c:pt idx="8584">
                  <c:v>-6.4064515129032273E-2</c:v>
                </c:pt>
                <c:pt idx="8585">
                  <c:v>-6.3709676419354835E-2</c:v>
                </c:pt>
                <c:pt idx="8586">
                  <c:v>-6.3354837709677411E-2</c:v>
                </c:pt>
                <c:pt idx="8587">
                  <c:v>-6.2999999000000015E-2</c:v>
                </c:pt>
                <c:pt idx="8588">
                  <c:v>-6.2739998999999991E-2</c:v>
                </c:pt>
                <c:pt idx="8589">
                  <c:v>-6.2479999000000008E-2</c:v>
                </c:pt>
                <c:pt idx="8590">
                  <c:v>-6.2219998999999991E-2</c:v>
                </c:pt>
                <c:pt idx="8591">
                  <c:v>-6.1959998999999995E-2</c:v>
                </c:pt>
                <c:pt idx="8592">
                  <c:v>-6.1699998999999991E-2</c:v>
                </c:pt>
                <c:pt idx="8593">
                  <c:v>-6.1439998999999995E-2</c:v>
                </c:pt>
                <c:pt idx="8594">
                  <c:v>-6.1179998999999978E-2</c:v>
                </c:pt>
                <c:pt idx="8595">
                  <c:v>-6.0919999000000002E-2</c:v>
                </c:pt>
                <c:pt idx="8596">
                  <c:v>-6.0659998999999985E-2</c:v>
                </c:pt>
                <c:pt idx="8597">
                  <c:v>-6.0399999000000003E-2</c:v>
                </c:pt>
                <c:pt idx="8598">
                  <c:v>-6.0139999000000006E-2</c:v>
                </c:pt>
                <c:pt idx="8599">
                  <c:v>-5.9879998999999989E-2</c:v>
                </c:pt>
                <c:pt idx="8600">
                  <c:v>-5.9619998999999993E-2</c:v>
                </c:pt>
                <c:pt idx="8601">
                  <c:v>-5.9359999000000004E-2</c:v>
                </c:pt>
                <c:pt idx="8602">
                  <c:v>-5.9099999000000014E-2</c:v>
                </c:pt>
                <c:pt idx="8603">
                  <c:v>-5.883999899999999E-2</c:v>
                </c:pt>
                <c:pt idx="8604">
                  <c:v>-5.857999899999998E-2</c:v>
                </c:pt>
                <c:pt idx="8605">
                  <c:v>-5.8319999000000004E-2</c:v>
                </c:pt>
                <c:pt idx="8606">
                  <c:v>-5.8059999000000001E-2</c:v>
                </c:pt>
                <c:pt idx="8607">
                  <c:v>-5.7799999000000005E-2</c:v>
                </c:pt>
                <c:pt idx="8608">
                  <c:v>-5.7539998999999988E-2</c:v>
                </c:pt>
                <c:pt idx="8609">
                  <c:v>-5.7279998999999991E-2</c:v>
                </c:pt>
                <c:pt idx="8610">
                  <c:v>-5.7019999000000002E-2</c:v>
                </c:pt>
                <c:pt idx="8611">
                  <c:v>-5.6759998999999998E-2</c:v>
                </c:pt>
                <c:pt idx="8612">
                  <c:v>-5.6499998999999995E-2</c:v>
                </c:pt>
                <c:pt idx="8613">
                  <c:v>-5.6239998999999985E-2</c:v>
                </c:pt>
                <c:pt idx="8614">
                  <c:v>-5.5979998999999996E-2</c:v>
                </c:pt>
                <c:pt idx="8615">
                  <c:v>-5.5719999000000006E-2</c:v>
                </c:pt>
                <c:pt idx="8616">
                  <c:v>-5.5459999000000003E-2</c:v>
                </c:pt>
                <c:pt idx="8617">
                  <c:v>-5.5199999000000007E-2</c:v>
                </c:pt>
                <c:pt idx="8618">
                  <c:v>-5.4939999000000003E-2</c:v>
                </c:pt>
                <c:pt idx="8619">
                  <c:v>-5.4679999E-2</c:v>
                </c:pt>
                <c:pt idx="8620">
                  <c:v>-5.4419999000000004E-2</c:v>
                </c:pt>
                <c:pt idx="8621">
                  <c:v>-5.4159998999999986E-2</c:v>
                </c:pt>
                <c:pt idx="8622">
                  <c:v>-5.3899998999999997E-2</c:v>
                </c:pt>
                <c:pt idx="8623">
                  <c:v>-5.3639998999999987E-2</c:v>
                </c:pt>
                <c:pt idx="8624">
                  <c:v>-5.3379998999999997E-2</c:v>
                </c:pt>
                <c:pt idx="8625">
                  <c:v>-5.3119999000000008E-2</c:v>
                </c:pt>
                <c:pt idx="8626">
                  <c:v>-5.2859999000000019E-2</c:v>
                </c:pt>
                <c:pt idx="8627">
                  <c:v>-5.2599999000000001E-2</c:v>
                </c:pt>
                <c:pt idx="8628">
                  <c:v>-5.2339999000000005E-2</c:v>
                </c:pt>
                <c:pt idx="8629">
                  <c:v>-5.2079999000000002E-2</c:v>
                </c:pt>
                <c:pt idx="8630">
                  <c:v>-5.1819998999999992E-2</c:v>
                </c:pt>
                <c:pt idx="8631">
                  <c:v>-5.1559998999999988E-2</c:v>
                </c:pt>
                <c:pt idx="8632">
                  <c:v>-5.1299998999999992E-2</c:v>
                </c:pt>
                <c:pt idx="8633">
                  <c:v>-5.1039998999999996E-2</c:v>
                </c:pt>
                <c:pt idx="8634">
                  <c:v>-5.0779998999999999E-2</c:v>
                </c:pt>
                <c:pt idx="8635">
                  <c:v>-5.051999900000001E-2</c:v>
                </c:pt>
                <c:pt idx="8636">
                  <c:v>-5.0259998999999986E-2</c:v>
                </c:pt>
                <c:pt idx="8637">
                  <c:v>-4.9999999000000003E-2</c:v>
                </c:pt>
                <c:pt idx="8638">
                  <c:v>-4.9873014873015882E-2</c:v>
                </c:pt>
                <c:pt idx="8639">
                  <c:v>-4.9746030746031775E-2</c:v>
                </c:pt>
                <c:pt idx="8640">
                  <c:v>-4.9619046619047626E-2</c:v>
                </c:pt>
                <c:pt idx="8641">
                  <c:v>-4.9492062492063497E-2</c:v>
                </c:pt>
                <c:pt idx="8642">
                  <c:v>-4.9365078365079362E-2</c:v>
                </c:pt>
                <c:pt idx="8643">
                  <c:v>-4.9238094238095262E-2</c:v>
                </c:pt>
                <c:pt idx="8644">
                  <c:v>-4.911111011111112E-2</c:v>
                </c:pt>
                <c:pt idx="8645">
                  <c:v>-4.8984125984126992E-2</c:v>
                </c:pt>
                <c:pt idx="8646">
                  <c:v>-4.885714185714287E-2</c:v>
                </c:pt>
                <c:pt idx="8647">
                  <c:v>-4.8730157730158735E-2</c:v>
                </c:pt>
                <c:pt idx="8648">
                  <c:v>-4.8603173603174572E-2</c:v>
                </c:pt>
                <c:pt idx="8649">
                  <c:v>-4.8476189476190465E-2</c:v>
                </c:pt>
                <c:pt idx="8650">
                  <c:v>-4.8349205349206351E-2</c:v>
                </c:pt>
                <c:pt idx="8651">
                  <c:v>-4.8222221222222229E-2</c:v>
                </c:pt>
                <c:pt idx="8652">
                  <c:v>-4.8095237095238101E-2</c:v>
                </c:pt>
                <c:pt idx="8653">
                  <c:v>-4.7968252968253966E-2</c:v>
                </c:pt>
                <c:pt idx="8654">
                  <c:v>-4.7841268841269831E-2</c:v>
                </c:pt>
                <c:pt idx="8655">
                  <c:v>-4.7714284714285723E-2</c:v>
                </c:pt>
                <c:pt idx="8656">
                  <c:v>-4.7587300587301581E-2</c:v>
                </c:pt>
                <c:pt idx="8657">
                  <c:v>-4.746031646031746E-2</c:v>
                </c:pt>
                <c:pt idx="8658">
                  <c:v>-4.7333332333333346E-2</c:v>
                </c:pt>
                <c:pt idx="8659">
                  <c:v>-4.7206348206349204E-2</c:v>
                </c:pt>
                <c:pt idx="8660">
                  <c:v>-4.7079364079365076E-2</c:v>
                </c:pt>
                <c:pt idx="8661">
                  <c:v>-4.6952379952380954E-2</c:v>
                </c:pt>
                <c:pt idx="8662">
                  <c:v>-4.6825395825396833E-2</c:v>
                </c:pt>
                <c:pt idx="8663">
                  <c:v>-4.6698411698412705E-2</c:v>
                </c:pt>
                <c:pt idx="8664">
                  <c:v>-4.657142757142857E-2</c:v>
                </c:pt>
                <c:pt idx="8665">
                  <c:v>-4.6444443444444448E-2</c:v>
                </c:pt>
                <c:pt idx="8666">
                  <c:v>-4.6317459317460327E-2</c:v>
                </c:pt>
                <c:pt idx="8667">
                  <c:v>-4.6190475190476185E-2</c:v>
                </c:pt>
                <c:pt idx="8668">
                  <c:v>-4.6063491063492071E-2</c:v>
                </c:pt>
                <c:pt idx="8669">
                  <c:v>-4.5936506936507956E-2</c:v>
                </c:pt>
                <c:pt idx="8670">
                  <c:v>-4.5809522809523807E-2</c:v>
                </c:pt>
                <c:pt idx="8671">
                  <c:v>-4.5682538682539679E-2</c:v>
                </c:pt>
                <c:pt idx="8672">
                  <c:v>-4.5555554555555544E-2</c:v>
                </c:pt>
                <c:pt idx="8673">
                  <c:v>-4.5428570428571423E-2</c:v>
                </c:pt>
                <c:pt idx="8674">
                  <c:v>-4.5301586301587302E-2</c:v>
                </c:pt>
                <c:pt idx="8675">
                  <c:v>-4.5174602174603166E-2</c:v>
                </c:pt>
                <c:pt idx="8676">
                  <c:v>-4.5047618047619059E-2</c:v>
                </c:pt>
                <c:pt idx="8677">
                  <c:v>-4.4920633920634931E-2</c:v>
                </c:pt>
                <c:pt idx="8678">
                  <c:v>-4.4793649793650796E-2</c:v>
                </c:pt>
                <c:pt idx="8679">
                  <c:v>-4.4666665666666681E-2</c:v>
                </c:pt>
                <c:pt idx="8680">
                  <c:v>-4.4539681539682546E-2</c:v>
                </c:pt>
                <c:pt idx="8681">
                  <c:v>-4.4412697412698432E-2</c:v>
                </c:pt>
                <c:pt idx="8682">
                  <c:v>-4.4285713285714283E-2</c:v>
                </c:pt>
                <c:pt idx="8683">
                  <c:v>-4.4158729158730176E-2</c:v>
                </c:pt>
                <c:pt idx="8684">
                  <c:v>-4.403174503174604E-2</c:v>
                </c:pt>
                <c:pt idx="8685">
                  <c:v>-4.3904760904761912E-2</c:v>
                </c:pt>
                <c:pt idx="8686">
                  <c:v>-4.3777776777777777E-2</c:v>
                </c:pt>
                <c:pt idx="8687">
                  <c:v>-4.365079265079367E-2</c:v>
                </c:pt>
                <c:pt idx="8688">
                  <c:v>-4.3523808523809514E-2</c:v>
                </c:pt>
                <c:pt idx="8689">
                  <c:v>-4.3396824396825406E-2</c:v>
                </c:pt>
                <c:pt idx="8690">
                  <c:v>-4.3269840269841257E-2</c:v>
                </c:pt>
                <c:pt idx="8691">
                  <c:v>-4.3142856142857122E-2</c:v>
                </c:pt>
                <c:pt idx="8692">
                  <c:v>-4.3015872015873008E-2</c:v>
                </c:pt>
                <c:pt idx="8693">
                  <c:v>-4.2888887888888901E-2</c:v>
                </c:pt>
                <c:pt idx="8694">
                  <c:v>-4.2761903761904765E-2</c:v>
                </c:pt>
                <c:pt idx="8695">
                  <c:v>-4.2634919634920637E-2</c:v>
                </c:pt>
                <c:pt idx="8696">
                  <c:v>-4.2507935507936509E-2</c:v>
                </c:pt>
                <c:pt idx="8697">
                  <c:v>-4.2380951380952381E-2</c:v>
                </c:pt>
                <c:pt idx="8698">
                  <c:v>-4.2253967253968266E-2</c:v>
                </c:pt>
                <c:pt idx="8699">
                  <c:v>-4.2126983126984124E-2</c:v>
                </c:pt>
                <c:pt idx="8700">
                  <c:v>-4.1999998999999996E-2</c:v>
                </c:pt>
                <c:pt idx="8701">
                  <c:v>-4.219354738709679E-2</c:v>
                </c:pt>
                <c:pt idx="8702">
                  <c:v>-4.2387095774193556E-2</c:v>
                </c:pt>
                <c:pt idx="8703">
                  <c:v>-4.2580644161290322E-2</c:v>
                </c:pt>
                <c:pt idx="8704">
                  <c:v>-4.2774192548387095E-2</c:v>
                </c:pt>
                <c:pt idx="8705">
                  <c:v>-4.2967740935483882E-2</c:v>
                </c:pt>
                <c:pt idx="8706">
                  <c:v>-4.3161289322580655E-2</c:v>
                </c:pt>
                <c:pt idx="8707">
                  <c:v>-4.3354837709677414E-2</c:v>
                </c:pt>
                <c:pt idx="8708">
                  <c:v>-4.3548386096774173E-2</c:v>
                </c:pt>
                <c:pt idx="8709">
                  <c:v>-4.374193448387096E-2</c:v>
                </c:pt>
                <c:pt idx="8710">
                  <c:v>-4.3935482870967747E-2</c:v>
                </c:pt>
                <c:pt idx="8711">
                  <c:v>-4.4129031258064513E-2</c:v>
                </c:pt>
                <c:pt idx="8712">
                  <c:v>-4.4322579645161307E-2</c:v>
                </c:pt>
                <c:pt idx="8713">
                  <c:v>-4.451612803225808E-2</c:v>
                </c:pt>
                <c:pt idx="8714">
                  <c:v>-4.4709676419354839E-2</c:v>
                </c:pt>
                <c:pt idx="8715">
                  <c:v>-4.4903224806451633E-2</c:v>
                </c:pt>
                <c:pt idx="8716">
                  <c:v>-4.5096773193548406E-2</c:v>
                </c:pt>
                <c:pt idx="8717">
                  <c:v>-4.5290321580645165E-2</c:v>
                </c:pt>
                <c:pt idx="8718">
                  <c:v>-4.5483869967741938E-2</c:v>
                </c:pt>
                <c:pt idx="8719">
                  <c:v>-4.5677418354838718E-2</c:v>
                </c:pt>
                <c:pt idx="8720">
                  <c:v>-4.5870966741935484E-2</c:v>
                </c:pt>
                <c:pt idx="8721">
                  <c:v>-4.6064515129032271E-2</c:v>
                </c:pt>
                <c:pt idx="8722">
                  <c:v>-4.6258063516129017E-2</c:v>
                </c:pt>
                <c:pt idx="8723">
                  <c:v>-4.645161190322581E-2</c:v>
                </c:pt>
                <c:pt idx="8724">
                  <c:v>-4.6645160290322563E-2</c:v>
                </c:pt>
                <c:pt idx="8725">
                  <c:v>-4.6838708677419356E-2</c:v>
                </c:pt>
                <c:pt idx="8726">
                  <c:v>-4.7032257064516129E-2</c:v>
                </c:pt>
                <c:pt idx="8727">
                  <c:v>-4.7225805451612889E-2</c:v>
                </c:pt>
                <c:pt idx="8728">
                  <c:v>-4.7419353838709689E-2</c:v>
                </c:pt>
                <c:pt idx="8729">
                  <c:v>-4.7612902225806476E-2</c:v>
                </c:pt>
                <c:pt idx="8730">
                  <c:v>-4.7806450612903242E-2</c:v>
                </c:pt>
                <c:pt idx="8731">
                  <c:v>-4.7999999000000002E-2</c:v>
                </c:pt>
                <c:pt idx="8732">
                  <c:v>-4.8193547387096788E-2</c:v>
                </c:pt>
                <c:pt idx="8733">
                  <c:v>-4.8387095774193555E-2</c:v>
                </c:pt>
                <c:pt idx="8734">
                  <c:v>-4.8580644161290321E-2</c:v>
                </c:pt>
                <c:pt idx="8735">
                  <c:v>-4.8774192548387094E-2</c:v>
                </c:pt>
                <c:pt idx="8736">
                  <c:v>-4.8967740935483881E-2</c:v>
                </c:pt>
                <c:pt idx="8737">
                  <c:v>-4.9161289322580667E-2</c:v>
                </c:pt>
                <c:pt idx="8738">
                  <c:v>-4.935483770967742E-2</c:v>
                </c:pt>
                <c:pt idx="8739">
                  <c:v>-4.9548386096774179E-2</c:v>
                </c:pt>
                <c:pt idx="8740">
                  <c:v>-4.9741934483870973E-2</c:v>
                </c:pt>
                <c:pt idx="8741">
                  <c:v>-4.993548287096776E-2</c:v>
                </c:pt>
                <c:pt idx="8742">
                  <c:v>-5.0129031258064519E-2</c:v>
                </c:pt>
                <c:pt idx="8743">
                  <c:v>-5.0322579645161299E-2</c:v>
                </c:pt>
                <c:pt idx="8744">
                  <c:v>-5.0516128032258079E-2</c:v>
                </c:pt>
                <c:pt idx="8745">
                  <c:v>-5.0709676419354838E-2</c:v>
                </c:pt>
                <c:pt idx="8746">
                  <c:v>-5.0903224806451638E-2</c:v>
                </c:pt>
                <c:pt idx="8747">
                  <c:v>-5.1096773193548405E-2</c:v>
                </c:pt>
                <c:pt idx="8748">
                  <c:v>-5.1290321580645164E-2</c:v>
                </c:pt>
                <c:pt idx="8749">
                  <c:v>-5.148386996774193E-2</c:v>
                </c:pt>
                <c:pt idx="8750">
                  <c:v>-5.1677418354838717E-2</c:v>
                </c:pt>
                <c:pt idx="8751">
                  <c:v>-5.1870966741935483E-2</c:v>
                </c:pt>
                <c:pt idx="8752">
                  <c:v>-5.2064515129032277E-2</c:v>
                </c:pt>
                <c:pt idx="8753">
                  <c:v>-5.2258063516129036E-2</c:v>
                </c:pt>
                <c:pt idx="8754">
                  <c:v>-5.2451611903225816E-2</c:v>
                </c:pt>
                <c:pt idx="8755">
                  <c:v>-5.2645160290322568E-2</c:v>
                </c:pt>
                <c:pt idx="8756">
                  <c:v>-5.2838708677419362E-2</c:v>
                </c:pt>
                <c:pt idx="8757">
                  <c:v>-5.3032257064516135E-2</c:v>
                </c:pt>
                <c:pt idx="8758">
                  <c:v>-5.3225805451612894E-2</c:v>
                </c:pt>
                <c:pt idx="8759">
                  <c:v>-5.3419353838709688E-2</c:v>
                </c:pt>
                <c:pt idx="8760">
                  <c:v>-5.3612902225806475E-2</c:v>
                </c:pt>
                <c:pt idx="8761">
                  <c:v>-5.3806450612903241E-2</c:v>
                </c:pt>
                <c:pt idx="8762">
                  <c:v>-5.3999999000000007E-2</c:v>
                </c:pt>
                <c:pt idx="8763">
                  <c:v>-5.3777776777777779E-2</c:v>
                </c:pt>
                <c:pt idx="8764">
                  <c:v>-5.3555554555555558E-2</c:v>
                </c:pt>
                <c:pt idx="8765">
                  <c:v>-5.3333332333333351E-2</c:v>
                </c:pt>
                <c:pt idx="8766">
                  <c:v>-5.3111110111111123E-2</c:v>
                </c:pt>
                <c:pt idx="8767">
                  <c:v>-5.2888887888888909E-2</c:v>
                </c:pt>
                <c:pt idx="8768">
                  <c:v>-5.2666665666666668E-2</c:v>
                </c:pt>
                <c:pt idx="8769">
                  <c:v>-5.2444443444444447E-2</c:v>
                </c:pt>
                <c:pt idx="8770">
                  <c:v>-5.2222221222222233E-2</c:v>
                </c:pt>
                <c:pt idx="8771">
                  <c:v>-5.1999998999999998E-2</c:v>
                </c:pt>
                <c:pt idx="8772">
                  <c:v>-5.1777776777777777E-2</c:v>
                </c:pt>
                <c:pt idx="8773">
                  <c:v>-5.1555554555555556E-2</c:v>
                </c:pt>
                <c:pt idx="8774">
                  <c:v>-5.1333332333333349E-2</c:v>
                </c:pt>
                <c:pt idx="8775">
                  <c:v>-5.1111110111111122E-2</c:v>
                </c:pt>
                <c:pt idx="8776">
                  <c:v>-5.0888887888888901E-2</c:v>
                </c:pt>
                <c:pt idx="8777">
                  <c:v>-5.0666665666666673E-2</c:v>
                </c:pt>
                <c:pt idx="8778">
                  <c:v>-5.0444443444444452E-2</c:v>
                </c:pt>
                <c:pt idx="8779">
                  <c:v>-5.0222221222222231E-2</c:v>
                </c:pt>
                <c:pt idx="8780">
                  <c:v>-4.9999999000000003E-2</c:v>
                </c:pt>
                <c:pt idx="8781">
                  <c:v>-4.9777776777777782E-2</c:v>
                </c:pt>
                <c:pt idx="8782">
                  <c:v>-4.9555554555555562E-2</c:v>
                </c:pt>
                <c:pt idx="8783">
                  <c:v>-4.9333332333333348E-2</c:v>
                </c:pt>
                <c:pt idx="8784">
                  <c:v>-4.911111011111112E-2</c:v>
                </c:pt>
                <c:pt idx="8785">
                  <c:v>-4.8888887888888899E-2</c:v>
                </c:pt>
                <c:pt idx="8786">
                  <c:v>-4.8666665666666671E-2</c:v>
                </c:pt>
                <c:pt idx="8787">
                  <c:v>-4.844444344444445E-2</c:v>
                </c:pt>
                <c:pt idx="8788">
                  <c:v>-4.8222221222222229E-2</c:v>
                </c:pt>
                <c:pt idx="8789">
                  <c:v>-4.7999999000000008E-2</c:v>
                </c:pt>
                <c:pt idx="8790">
                  <c:v>-4.7777776777777781E-2</c:v>
                </c:pt>
                <c:pt idx="8791">
                  <c:v>-4.7555554555555546E-2</c:v>
                </c:pt>
                <c:pt idx="8792">
                  <c:v>-4.7333332333333346E-2</c:v>
                </c:pt>
                <c:pt idx="8793">
                  <c:v>-4.7111110111111118E-2</c:v>
                </c:pt>
                <c:pt idx="8794">
                  <c:v>-4.688888788888889E-2</c:v>
                </c:pt>
                <c:pt idx="8795">
                  <c:v>-4.6666665666666669E-2</c:v>
                </c:pt>
                <c:pt idx="8796">
                  <c:v>-4.6444443444444448E-2</c:v>
                </c:pt>
                <c:pt idx="8797">
                  <c:v>-4.6222221222222228E-2</c:v>
                </c:pt>
                <c:pt idx="8798">
                  <c:v>-4.5999999000000007E-2</c:v>
                </c:pt>
                <c:pt idx="8799">
                  <c:v>-4.5777776777777779E-2</c:v>
                </c:pt>
                <c:pt idx="8800">
                  <c:v>-4.5555554555555558E-2</c:v>
                </c:pt>
                <c:pt idx="8801">
                  <c:v>-4.5333332333333351E-2</c:v>
                </c:pt>
                <c:pt idx="8802">
                  <c:v>-4.5111110111111123E-2</c:v>
                </c:pt>
                <c:pt idx="8803">
                  <c:v>-4.4888887888888909E-2</c:v>
                </c:pt>
                <c:pt idx="8804">
                  <c:v>-4.4666665666666681E-2</c:v>
                </c:pt>
                <c:pt idx="8805">
                  <c:v>-4.4444443444444461E-2</c:v>
                </c:pt>
                <c:pt idx="8806">
                  <c:v>-4.4222221222222233E-2</c:v>
                </c:pt>
                <c:pt idx="8807">
                  <c:v>-4.3999998999999998E-2</c:v>
                </c:pt>
                <c:pt idx="8808">
                  <c:v>-4.3777776777777777E-2</c:v>
                </c:pt>
                <c:pt idx="8809">
                  <c:v>-4.3555554555555556E-2</c:v>
                </c:pt>
                <c:pt idx="8810">
                  <c:v>-4.3333332333333349E-2</c:v>
                </c:pt>
                <c:pt idx="8811">
                  <c:v>-4.3111110111111108E-2</c:v>
                </c:pt>
                <c:pt idx="8812">
                  <c:v>-4.2888887888888901E-2</c:v>
                </c:pt>
                <c:pt idx="8813">
                  <c:v>-4.266666566666668E-2</c:v>
                </c:pt>
                <c:pt idx="8814">
                  <c:v>-4.2444443444444459E-2</c:v>
                </c:pt>
                <c:pt idx="8815">
                  <c:v>-4.2222221222222231E-2</c:v>
                </c:pt>
                <c:pt idx="8816">
                  <c:v>-4.1999998999999996E-2</c:v>
                </c:pt>
                <c:pt idx="8817">
                  <c:v>-4.1777776777777775E-2</c:v>
                </c:pt>
                <c:pt idx="8818">
                  <c:v>-4.1555554555555541E-2</c:v>
                </c:pt>
                <c:pt idx="8819">
                  <c:v>-4.1333332333333341E-2</c:v>
                </c:pt>
                <c:pt idx="8820">
                  <c:v>-4.1111110111111106E-2</c:v>
                </c:pt>
                <c:pt idx="8821">
                  <c:v>-4.0888887888888899E-2</c:v>
                </c:pt>
                <c:pt idx="8822">
                  <c:v>-4.0666665666666678E-2</c:v>
                </c:pt>
                <c:pt idx="8823">
                  <c:v>-4.044444344444445E-2</c:v>
                </c:pt>
                <c:pt idx="8824">
                  <c:v>-4.0222221222222243E-2</c:v>
                </c:pt>
                <c:pt idx="8825">
                  <c:v>-3.9999999000000001E-2</c:v>
                </c:pt>
                <c:pt idx="8826">
                  <c:v>-4.0719999000000014E-2</c:v>
                </c:pt>
                <c:pt idx="8827">
                  <c:v>-4.1439998999999991E-2</c:v>
                </c:pt>
                <c:pt idx="8828">
                  <c:v>-4.2159998999999997E-2</c:v>
                </c:pt>
                <c:pt idx="8829">
                  <c:v>-4.2879999000000002E-2</c:v>
                </c:pt>
                <c:pt idx="8830">
                  <c:v>-4.3599999000000007E-2</c:v>
                </c:pt>
                <c:pt idx="8831">
                  <c:v>-4.4319999000000006E-2</c:v>
                </c:pt>
                <c:pt idx="8832">
                  <c:v>-4.5039999000000004E-2</c:v>
                </c:pt>
                <c:pt idx="8833">
                  <c:v>-4.575999900000001E-2</c:v>
                </c:pt>
                <c:pt idx="8834">
                  <c:v>-4.6479999000000001E-2</c:v>
                </c:pt>
                <c:pt idx="8835">
                  <c:v>-4.7199998999999992E-2</c:v>
                </c:pt>
                <c:pt idx="8836">
                  <c:v>-4.7919999000000019E-2</c:v>
                </c:pt>
                <c:pt idx="8837">
                  <c:v>-4.8639998999999989E-2</c:v>
                </c:pt>
                <c:pt idx="8838">
                  <c:v>-4.9359999000000002E-2</c:v>
                </c:pt>
                <c:pt idx="8839">
                  <c:v>-5.0079999E-2</c:v>
                </c:pt>
                <c:pt idx="8840">
                  <c:v>-5.0799999000000005E-2</c:v>
                </c:pt>
                <c:pt idx="8841">
                  <c:v>-5.1519998999999997E-2</c:v>
                </c:pt>
                <c:pt idx="8842">
                  <c:v>-5.2239999000000002E-2</c:v>
                </c:pt>
                <c:pt idx="8843">
                  <c:v>-5.2959999000000008E-2</c:v>
                </c:pt>
                <c:pt idx="8844">
                  <c:v>-5.3679998999999985E-2</c:v>
                </c:pt>
                <c:pt idx="8845">
                  <c:v>-5.4399999000000018E-2</c:v>
                </c:pt>
                <c:pt idx="8846">
                  <c:v>-5.5119998999999996E-2</c:v>
                </c:pt>
                <c:pt idx="8847">
                  <c:v>-5.5839999000000008E-2</c:v>
                </c:pt>
                <c:pt idx="8848">
                  <c:v>-5.6559998999999986E-2</c:v>
                </c:pt>
                <c:pt idx="8849">
                  <c:v>-5.7279998999999991E-2</c:v>
                </c:pt>
                <c:pt idx="8850">
                  <c:v>-5.7999999000000003E-2</c:v>
                </c:pt>
                <c:pt idx="8851">
                  <c:v>-5.687999899999998E-2</c:v>
                </c:pt>
                <c:pt idx="8852">
                  <c:v>-5.5759998999999991E-2</c:v>
                </c:pt>
                <c:pt idx="8853">
                  <c:v>-5.4639999000000002E-2</c:v>
                </c:pt>
                <c:pt idx="8854">
                  <c:v>-5.3519998999999999E-2</c:v>
                </c:pt>
                <c:pt idx="8855">
                  <c:v>-5.2399999000000017E-2</c:v>
                </c:pt>
                <c:pt idx="8856">
                  <c:v>-5.1279998999999993E-2</c:v>
                </c:pt>
                <c:pt idx="8857">
                  <c:v>-5.0159998999999997E-2</c:v>
                </c:pt>
                <c:pt idx="8858">
                  <c:v>-4.9039998999999994E-2</c:v>
                </c:pt>
                <c:pt idx="8859">
                  <c:v>-4.7919998999999998E-2</c:v>
                </c:pt>
                <c:pt idx="8860">
                  <c:v>-4.6799999000000009E-2</c:v>
                </c:pt>
                <c:pt idx="8861">
                  <c:v>-4.5679998999999992E-2</c:v>
                </c:pt>
                <c:pt idx="8862">
                  <c:v>-4.4559999000000003E-2</c:v>
                </c:pt>
                <c:pt idx="8863">
                  <c:v>-4.3439999000000007E-2</c:v>
                </c:pt>
                <c:pt idx="8864">
                  <c:v>-4.2319999000000004E-2</c:v>
                </c:pt>
                <c:pt idx="8865">
                  <c:v>-4.1199999000000001E-2</c:v>
                </c:pt>
                <c:pt idx="8866">
                  <c:v>-4.0079998999999991E-2</c:v>
                </c:pt>
                <c:pt idx="8867">
                  <c:v>-3.8959999000000002E-2</c:v>
                </c:pt>
                <c:pt idx="8868">
                  <c:v>-3.7839999000000006E-2</c:v>
                </c:pt>
                <c:pt idx="8869">
                  <c:v>-3.6719998999999996E-2</c:v>
                </c:pt>
                <c:pt idx="8870">
                  <c:v>-3.5599999E-2</c:v>
                </c:pt>
                <c:pt idx="8871">
                  <c:v>-3.4479999000000011E-2</c:v>
                </c:pt>
                <c:pt idx="8872">
                  <c:v>-3.3359999000000001E-2</c:v>
                </c:pt>
                <c:pt idx="8873">
                  <c:v>-3.2239999000000005E-2</c:v>
                </c:pt>
                <c:pt idx="8874">
                  <c:v>-3.1119999000000002E-2</c:v>
                </c:pt>
                <c:pt idx="8875">
                  <c:v>-2.9999999000000006E-2</c:v>
                </c:pt>
                <c:pt idx="8876">
                  <c:v>-2.9596773193548382E-2</c:v>
                </c:pt>
                <c:pt idx="8877">
                  <c:v>-2.9193547387096778E-2</c:v>
                </c:pt>
                <c:pt idx="8878">
                  <c:v>-2.8790321580645165E-2</c:v>
                </c:pt>
                <c:pt idx="8879">
                  <c:v>-2.8387095774193554E-2</c:v>
                </c:pt>
                <c:pt idx="8880">
                  <c:v>-2.7983869967741944E-2</c:v>
                </c:pt>
                <c:pt idx="8881">
                  <c:v>-2.758064416129033E-2</c:v>
                </c:pt>
                <c:pt idx="8882">
                  <c:v>-2.7177418354838709E-2</c:v>
                </c:pt>
                <c:pt idx="8883">
                  <c:v>-2.6774192548387098E-2</c:v>
                </c:pt>
                <c:pt idx="8884">
                  <c:v>-2.6370966741935488E-2</c:v>
                </c:pt>
                <c:pt idx="8885">
                  <c:v>-2.596774093548387E-2</c:v>
                </c:pt>
                <c:pt idx="8886">
                  <c:v>-2.556451512903226E-2</c:v>
                </c:pt>
                <c:pt idx="8887">
                  <c:v>-2.5161289322580639E-2</c:v>
                </c:pt>
                <c:pt idx="8888">
                  <c:v>-2.4758063516129039E-2</c:v>
                </c:pt>
                <c:pt idx="8889">
                  <c:v>-2.4354837709677425E-2</c:v>
                </c:pt>
                <c:pt idx="8890">
                  <c:v>-2.3951611903225808E-2</c:v>
                </c:pt>
                <c:pt idx="8891">
                  <c:v>-2.3548386096774201E-2</c:v>
                </c:pt>
                <c:pt idx="8892">
                  <c:v>-2.3145160290322583E-2</c:v>
                </c:pt>
                <c:pt idx="8893">
                  <c:v>-2.274193448387098E-2</c:v>
                </c:pt>
                <c:pt idx="8894">
                  <c:v>-2.2338708677419362E-2</c:v>
                </c:pt>
                <c:pt idx="8895">
                  <c:v>-2.1935482870967749E-2</c:v>
                </c:pt>
                <c:pt idx="8896">
                  <c:v>-2.1532257064516138E-2</c:v>
                </c:pt>
                <c:pt idx="8897">
                  <c:v>-2.1129031258064521E-2</c:v>
                </c:pt>
                <c:pt idx="8898">
                  <c:v>-2.0725805451612914E-2</c:v>
                </c:pt>
                <c:pt idx="8899">
                  <c:v>-2.0322579645161289E-2</c:v>
                </c:pt>
                <c:pt idx="8900">
                  <c:v>-1.9919353838709682E-2</c:v>
                </c:pt>
                <c:pt idx="8901">
                  <c:v>-1.9516128032258068E-2</c:v>
                </c:pt>
                <c:pt idx="8902">
                  <c:v>-1.9112902225806454E-2</c:v>
                </c:pt>
                <c:pt idx="8903">
                  <c:v>-1.8709676419354841E-2</c:v>
                </c:pt>
                <c:pt idx="8904">
                  <c:v>-1.830645061290323E-2</c:v>
                </c:pt>
                <c:pt idx="8905">
                  <c:v>-1.7903224806451613E-2</c:v>
                </c:pt>
                <c:pt idx="8906">
                  <c:v>-1.7499999000000002E-2</c:v>
                </c:pt>
                <c:pt idx="8907">
                  <c:v>-1.7096773193548388E-2</c:v>
                </c:pt>
                <c:pt idx="8908">
                  <c:v>-1.6693547387096781E-2</c:v>
                </c:pt>
                <c:pt idx="8909">
                  <c:v>-1.6290321580645167E-2</c:v>
                </c:pt>
                <c:pt idx="8910">
                  <c:v>-1.588709577419355E-2</c:v>
                </c:pt>
                <c:pt idx="8911">
                  <c:v>-1.5483869967741938E-2</c:v>
                </c:pt>
                <c:pt idx="8912">
                  <c:v>-1.5080644161290324E-2</c:v>
                </c:pt>
                <c:pt idx="8913">
                  <c:v>-1.4677418354838713E-2</c:v>
                </c:pt>
                <c:pt idx="8914">
                  <c:v>-1.4274192548387101E-2</c:v>
                </c:pt>
                <c:pt idx="8915">
                  <c:v>-1.3870966741935487E-2</c:v>
                </c:pt>
                <c:pt idx="8916">
                  <c:v>-1.3467740935483873E-2</c:v>
                </c:pt>
                <c:pt idx="8917">
                  <c:v>-1.3064515129032263E-2</c:v>
                </c:pt>
                <c:pt idx="8918">
                  <c:v>-1.2661289322580649E-2</c:v>
                </c:pt>
                <c:pt idx="8919">
                  <c:v>-1.2258063516129033E-2</c:v>
                </c:pt>
                <c:pt idx="8920">
                  <c:v>-1.1854837709677423E-2</c:v>
                </c:pt>
                <c:pt idx="8921">
                  <c:v>-1.1451611903225809E-2</c:v>
                </c:pt>
                <c:pt idx="8922">
                  <c:v>-1.1048386096774198E-2</c:v>
                </c:pt>
                <c:pt idx="8923">
                  <c:v>-1.0645160290322583E-2</c:v>
                </c:pt>
                <c:pt idx="8924">
                  <c:v>-1.0241934483870969E-2</c:v>
                </c:pt>
                <c:pt idx="8925">
                  <c:v>-9.8387086774193565E-3</c:v>
                </c:pt>
                <c:pt idx="8926">
                  <c:v>-9.4354828709677513E-3</c:v>
                </c:pt>
                <c:pt idx="8927">
                  <c:v>-9.0322570645161322E-3</c:v>
                </c:pt>
                <c:pt idx="8928">
                  <c:v>-8.6290312580645182E-3</c:v>
                </c:pt>
                <c:pt idx="8929">
                  <c:v>-8.225805451612906E-3</c:v>
                </c:pt>
                <c:pt idx="8930">
                  <c:v>-7.8225796451612921E-3</c:v>
                </c:pt>
                <c:pt idx="8931">
                  <c:v>-7.4193538387096834E-3</c:v>
                </c:pt>
                <c:pt idx="8932">
                  <c:v>-7.0161280322580686E-3</c:v>
                </c:pt>
                <c:pt idx="8933">
                  <c:v>-6.6129022258064512E-3</c:v>
                </c:pt>
                <c:pt idx="8934">
                  <c:v>-6.2096764193548442E-3</c:v>
                </c:pt>
                <c:pt idx="8935">
                  <c:v>-5.8064506129032285E-3</c:v>
                </c:pt>
                <c:pt idx="8936">
                  <c:v>-5.4032248064516172E-3</c:v>
                </c:pt>
                <c:pt idx="8937">
                  <c:v>-4.9999990000000006E-3</c:v>
                </c:pt>
                <c:pt idx="8938">
                  <c:v>-5.9999990000000024E-3</c:v>
                </c:pt>
                <c:pt idx="8939">
                  <c:v>-6.9999990000000007E-3</c:v>
                </c:pt>
                <c:pt idx="8940">
                  <c:v>-7.9999990000000024E-3</c:v>
                </c:pt>
                <c:pt idx="8941">
                  <c:v>-8.9999990000000033E-3</c:v>
                </c:pt>
                <c:pt idx="8942">
                  <c:v>-9.9999990000000025E-3</c:v>
                </c:pt>
                <c:pt idx="8943">
                  <c:v>-1.0999999E-2</c:v>
                </c:pt>
                <c:pt idx="8944">
                  <c:v>-1.1999999000000001E-2</c:v>
                </c:pt>
                <c:pt idx="8945">
                  <c:v>-1.2999999E-2</c:v>
                </c:pt>
                <c:pt idx="8946">
                  <c:v>-1.3999999000000001E-2</c:v>
                </c:pt>
                <c:pt idx="8947">
                  <c:v>-1.4999998999999998E-2</c:v>
                </c:pt>
                <c:pt idx="8948">
                  <c:v>-1.5999999000000001E-2</c:v>
                </c:pt>
                <c:pt idx="8949">
                  <c:v>-1.6999999000000002E-2</c:v>
                </c:pt>
                <c:pt idx="8950">
                  <c:v>-1.7999998999999996E-2</c:v>
                </c:pt>
                <c:pt idx="8951">
                  <c:v>-1.8999999E-2</c:v>
                </c:pt>
                <c:pt idx="8952">
                  <c:v>-1.9999999000000001E-2</c:v>
                </c:pt>
                <c:pt idx="8953">
                  <c:v>-2.0999999000000002E-2</c:v>
                </c:pt>
                <c:pt idx="8954">
                  <c:v>-2.1999999000000006E-2</c:v>
                </c:pt>
                <c:pt idx="8955">
                  <c:v>-2.2999999000000004E-2</c:v>
                </c:pt>
                <c:pt idx="8956">
                  <c:v>-2.3999998999999998E-2</c:v>
                </c:pt>
                <c:pt idx="8957">
                  <c:v>-2.4999998999999998E-2</c:v>
                </c:pt>
                <c:pt idx="8958">
                  <c:v>-2.5999999000000006E-2</c:v>
                </c:pt>
                <c:pt idx="8959">
                  <c:v>-2.6999999000000007E-2</c:v>
                </c:pt>
                <c:pt idx="8960">
                  <c:v>-2.7999999000000008E-2</c:v>
                </c:pt>
                <c:pt idx="8961">
                  <c:v>-2.8999999000000005E-2</c:v>
                </c:pt>
                <c:pt idx="8962">
                  <c:v>-2.9999999000000006E-2</c:v>
                </c:pt>
                <c:pt idx="8963">
                  <c:v>-2.9599999000000002E-2</c:v>
                </c:pt>
                <c:pt idx="8964">
                  <c:v>-2.9199999000000001E-2</c:v>
                </c:pt>
                <c:pt idx="8965">
                  <c:v>-2.8799999E-2</c:v>
                </c:pt>
                <c:pt idx="8966">
                  <c:v>-2.8399998999999999E-2</c:v>
                </c:pt>
                <c:pt idx="8967">
                  <c:v>-2.7999999000000005E-2</c:v>
                </c:pt>
                <c:pt idx="8968">
                  <c:v>-2.7599999000000004E-2</c:v>
                </c:pt>
                <c:pt idx="8969">
                  <c:v>-2.7199999000000002E-2</c:v>
                </c:pt>
                <c:pt idx="8970">
                  <c:v>-2.6799999000000005E-2</c:v>
                </c:pt>
                <c:pt idx="8971">
                  <c:v>-2.6399999000000007E-2</c:v>
                </c:pt>
                <c:pt idx="8972">
                  <c:v>-2.5999999000000006E-2</c:v>
                </c:pt>
                <c:pt idx="8973">
                  <c:v>-2.5599999000000002E-2</c:v>
                </c:pt>
                <c:pt idx="8974">
                  <c:v>-2.5199999000000001E-2</c:v>
                </c:pt>
                <c:pt idx="8975">
                  <c:v>-2.4799999000000003E-2</c:v>
                </c:pt>
                <c:pt idx="8976">
                  <c:v>-2.4399998999999999E-2</c:v>
                </c:pt>
                <c:pt idx="8977">
                  <c:v>-2.3999998999999998E-2</c:v>
                </c:pt>
                <c:pt idx="8978">
                  <c:v>-2.3599999E-2</c:v>
                </c:pt>
                <c:pt idx="8979">
                  <c:v>-2.3199998999999999E-2</c:v>
                </c:pt>
                <c:pt idx="8980">
                  <c:v>-2.2799999000000001E-2</c:v>
                </c:pt>
                <c:pt idx="8981">
                  <c:v>-2.2399999E-2</c:v>
                </c:pt>
                <c:pt idx="8982">
                  <c:v>-2.1999999000000003E-2</c:v>
                </c:pt>
                <c:pt idx="8983">
                  <c:v>-2.1599999000000002E-2</c:v>
                </c:pt>
                <c:pt idx="8984">
                  <c:v>-2.1199999000000001E-2</c:v>
                </c:pt>
                <c:pt idx="8985">
                  <c:v>-2.0799999E-2</c:v>
                </c:pt>
                <c:pt idx="8986">
                  <c:v>-2.0399998999999999E-2</c:v>
                </c:pt>
                <c:pt idx="8987">
                  <c:v>-1.9999999000000001E-2</c:v>
                </c:pt>
                <c:pt idx="8988">
                  <c:v>-2.0479999000000006E-2</c:v>
                </c:pt>
                <c:pt idx="8989">
                  <c:v>-2.0959999E-2</c:v>
                </c:pt>
                <c:pt idx="8990">
                  <c:v>-2.1439999000000005E-2</c:v>
                </c:pt>
                <c:pt idx="8991">
                  <c:v>-2.1919999000000003E-2</c:v>
                </c:pt>
                <c:pt idx="8992">
                  <c:v>-2.2399999E-2</c:v>
                </c:pt>
                <c:pt idx="8993">
                  <c:v>-2.2879999000000005E-2</c:v>
                </c:pt>
                <c:pt idx="8994">
                  <c:v>-2.3359998999999999E-2</c:v>
                </c:pt>
                <c:pt idx="8995">
                  <c:v>-2.3839999000000004E-2</c:v>
                </c:pt>
                <c:pt idx="8996">
                  <c:v>-2.4319998999999998E-2</c:v>
                </c:pt>
                <c:pt idx="8997">
                  <c:v>-2.4799999000000003E-2</c:v>
                </c:pt>
                <c:pt idx="8998">
                  <c:v>-2.5279999000000004E-2</c:v>
                </c:pt>
                <c:pt idx="8999">
                  <c:v>-2.5759999000000002E-2</c:v>
                </c:pt>
                <c:pt idx="9000">
                  <c:v>-2.623999900000001E-2</c:v>
                </c:pt>
                <c:pt idx="9001">
                  <c:v>-2.6719999000000005E-2</c:v>
                </c:pt>
                <c:pt idx="9002">
                  <c:v>-2.7199999000000002E-2</c:v>
                </c:pt>
                <c:pt idx="9003">
                  <c:v>-2.7679999000000011E-2</c:v>
                </c:pt>
                <c:pt idx="9004">
                  <c:v>-2.8159999000000002E-2</c:v>
                </c:pt>
                <c:pt idx="9005">
                  <c:v>-2.863999900000001E-2</c:v>
                </c:pt>
                <c:pt idx="9006">
                  <c:v>-2.9119999000000001E-2</c:v>
                </c:pt>
                <c:pt idx="9007">
                  <c:v>-2.9599999000000002E-2</c:v>
                </c:pt>
                <c:pt idx="9008">
                  <c:v>-3.007999900000001E-2</c:v>
                </c:pt>
                <c:pt idx="9009">
                  <c:v>-3.0559999000000001E-2</c:v>
                </c:pt>
                <c:pt idx="9010">
                  <c:v>-3.1039999000000006E-2</c:v>
                </c:pt>
                <c:pt idx="9011">
                  <c:v>-3.1519999E-2</c:v>
                </c:pt>
                <c:pt idx="9012">
                  <c:v>-3.1999999000000001E-2</c:v>
                </c:pt>
                <c:pt idx="9013">
                  <c:v>-3.1519999E-2</c:v>
                </c:pt>
                <c:pt idx="9014">
                  <c:v>-3.1039999000000006E-2</c:v>
                </c:pt>
                <c:pt idx="9015">
                  <c:v>-3.0559999000000001E-2</c:v>
                </c:pt>
                <c:pt idx="9016">
                  <c:v>-3.007999900000001E-2</c:v>
                </c:pt>
                <c:pt idx="9017">
                  <c:v>-2.9599999000000002E-2</c:v>
                </c:pt>
                <c:pt idx="9018">
                  <c:v>-2.9119999000000001E-2</c:v>
                </c:pt>
                <c:pt idx="9019">
                  <c:v>-2.863999900000001E-2</c:v>
                </c:pt>
                <c:pt idx="9020">
                  <c:v>-2.8159999000000002E-2</c:v>
                </c:pt>
                <c:pt idx="9021">
                  <c:v>-2.7679999000000011E-2</c:v>
                </c:pt>
                <c:pt idx="9022">
                  <c:v>-2.7199999000000002E-2</c:v>
                </c:pt>
                <c:pt idx="9023">
                  <c:v>-2.6719999000000005E-2</c:v>
                </c:pt>
                <c:pt idx="9024">
                  <c:v>-2.623999900000001E-2</c:v>
                </c:pt>
                <c:pt idx="9025">
                  <c:v>-2.5759999000000002E-2</c:v>
                </c:pt>
                <c:pt idx="9026">
                  <c:v>-2.5279999000000004E-2</c:v>
                </c:pt>
                <c:pt idx="9027">
                  <c:v>-2.4799999000000003E-2</c:v>
                </c:pt>
                <c:pt idx="9028">
                  <c:v>-2.4319998999999998E-2</c:v>
                </c:pt>
                <c:pt idx="9029">
                  <c:v>-2.3839999000000004E-2</c:v>
                </c:pt>
                <c:pt idx="9030">
                  <c:v>-2.3359998999999999E-2</c:v>
                </c:pt>
                <c:pt idx="9031">
                  <c:v>-2.2879999000000005E-2</c:v>
                </c:pt>
                <c:pt idx="9032">
                  <c:v>-2.2399999E-2</c:v>
                </c:pt>
                <c:pt idx="9033">
                  <c:v>-2.1919999000000003E-2</c:v>
                </c:pt>
                <c:pt idx="9034">
                  <c:v>-2.1439999000000005E-2</c:v>
                </c:pt>
                <c:pt idx="9035">
                  <c:v>-2.0959999E-2</c:v>
                </c:pt>
                <c:pt idx="9036">
                  <c:v>-2.0479999000000006E-2</c:v>
                </c:pt>
                <c:pt idx="9037">
                  <c:v>-1.9999999000000001E-2</c:v>
                </c:pt>
                <c:pt idx="9038">
                  <c:v>-1.9682538682539684E-2</c:v>
                </c:pt>
                <c:pt idx="9039">
                  <c:v>-1.9365078365079367E-2</c:v>
                </c:pt>
                <c:pt idx="9040">
                  <c:v>-1.9047618047619053E-2</c:v>
                </c:pt>
                <c:pt idx="9041">
                  <c:v>-1.8730157730158733E-2</c:v>
                </c:pt>
                <c:pt idx="9042">
                  <c:v>-1.8412697412698412E-2</c:v>
                </c:pt>
                <c:pt idx="9043">
                  <c:v>-1.8095237095238095E-2</c:v>
                </c:pt>
                <c:pt idx="9044">
                  <c:v>-1.7777776777777782E-2</c:v>
                </c:pt>
                <c:pt idx="9045">
                  <c:v>-1.7460316460317461E-2</c:v>
                </c:pt>
                <c:pt idx="9046">
                  <c:v>-1.7142856142857144E-2</c:v>
                </c:pt>
                <c:pt idx="9047">
                  <c:v>-1.6825395825396824E-2</c:v>
                </c:pt>
                <c:pt idx="9048">
                  <c:v>-1.6507935507936514E-2</c:v>
                </c:pt>
                <c:pt idx="9049">
                  <c:v>-1.6190475190476193E-2</c:v>
                </c:pt>
                <c:pt idx="9050">
                  <c:v>-1.5873014873015873E-2</c:v>
                </c:pt>
                <c:pt idx="9051">
                  <c:v>-1.5555554555555559E-2</c:v>
                </c:pt>
                <c:pt idx="9052">
                  <c:v>-1.523809423809524E-2</c:v>
                </c:pt>
                <c:pt idx="9053">
                  <c:v>-1.4920633920634918E-2</c:v>
                </c:pt>
                <c:pt idx="9054">
                  <c:v>-1.4603173603174601E-2</c:v>
                </c:pt>
                <c:pt idx="9055">
                  <c:v>-1.4285713285714288E-2</c:v>
                </c:pt>
                <c:pt idx="9056">
                  <c:v>-1.3968252968253969E-2</c:v>
                </c:pt>
                <c:pt idx="9057">
                  <c:v>-1.365079265079365E-2</c:v>
                </c:pt>
                <c:pt idx="9058">
                  <c:v>-1.3333332333333331E-2</c:v>
                </c:pt>
                <c:pt idx="9059">
                  <c:v>-1.3015872015873019E-2</c:v>
                </c:pt>
                <c:pt idx="9060">
                  <c:v>-1.2698411698412702E-2</c:v>
                </c:pt>
                <c:pt idx="9061">
                  <c:v>-1.2380951380952382E-2</c:v>
                </c:pt>
                <c:pt idx="9062">
                  <c:v>-1.2063491063492061E-2</c:v>
                </c:pt>
                <c:pt idx="9063">
                  <c:v>-1.174603074603175E-2</c:v>
                </c:pt>
                <c:pt idx="9064">
                  <c:v>-1.1428570428571431E-2</c:v>
                </c:pt>
                <c:pt idx="9065">
                  <c:v>-1.1111110111111112E-2</c:v>
                </c:pt>
                <c:pt idx="9066">
                  <c:v>-1.0793649793650793E-2</c:v>
                </c:pt>
                <c:pt idx="9067">
                  <c:v>-1.0476189476190478E-2</c:v>
                </c:pt>
                <c:pt idx="9068">
                  <c:v>-1.0158729158730161E-2</c:v>
                </c:pt>
                <c:pt idx="9069">
                  <c:v>-9.8412688412698405E-3</c:v>
                </c:pt>
                <c:pt idx="9070">
                  <c:v>-9.5238085238095252E-3</c:v>
                </c:pt>
                <c:pt idx="9071">
                  <c:v>-9.2063482063492082E-3</c:v>
                </c:pt>
                <c:pt idx="9072">
                  <c:v>-8.8888878888888894E-3</c:v>
                </c:pt>
                <c:pt idx="9073">
                  <c:v>-8.5714275714285724E-3</c:v>
                </c:pt>
                <c:pt idx="9074">
                  <c:v>-8.2539672539682588E-3</c:v>
                </c:pt>
                <c:pt idx="9075">
                  <c:v>-7.9365069365079383E-3</c:v>
                </c:pt>
                <c:pt idx="9076">
                  <c:v>-7.6190466190476187E-3</c:v>
                </c:pt>
                <c:pt idx="9077">
                  <c:v>-7.3015863015873025E-3</c:v>
                </c:pt>
                <c:pt idx="9078">
                  <c:v>-6.9841259841269872E-3</c:v>
                </c:pt>
                <c:pt idx="9079">
                  <c:v>-6.6666656666666676E-3</c:v>
                </c:pt>
                <c:pt idx="9080">
                  <c:v>-6.3492053492063489E-3</c:v>
                </c:pt>
                <c:pt idx="9081">
                  <c:v>-6.0317450317460336E-3</c:v>
                </c:pt>
                <c:pt idx="9082">
                  <c:v>-5.7142847142857165E-3</c:v>
                </c:pt>
                <c:pt idx="9083">
                  <c:v>-5.3968243968253969E-3</c:v>
                </c:pt>
                <c:pt idx="9084">
                  <c:v>-5.079364079365079E-3</c:v>
                </c:pt>
                <c:pt idx="9085">
                  <c:v>-4.7619037619047637E-3</c:v>
                </c:pt>
                <c:pt idx="9086">
                  <c:v>-4.4444434444444476E-3</c:v>
                </c:pt>
                <c:pt idx="9087">
                  <c:v>-4.1269831269841279E-3</c:v>
                </c:pt>
                <c:pt idx="9088">
                  <c:v>-3.8095228095238087E-3</c:v>
                </c:pt>
                <c:pt idx="9089">
                  <c:v>-3.4920624920634926E-3</c:v>
                </c:pt>
                <c:pt idx="9090">
                  <c:v>-3.174602174603176E-3</c:v>
                </c:pt>
                <c:pt idx="9091">
                  <c:v>-2.857141857142859E-3</c:v>
                </c:pt>
                <c:pt idx="9092">
                  <c:v>-2.5396815396825393E-3</c:v>
                </c:pt>
                <c:pt idx="9093">
                  <c:v>-2.222221222222224E-3</c:v>
                </c:pt>
                <c:pt idx="9094">
                  <c:v>-1.904760904761907E-3</c:v>
                </c:pt>
                <c:pt idx="9095">
                  <c:v>-1.5873005873015883E-3</c:v>
                </c:pt>
                <c:pt idx="9096">
                  <c:v>-1.2698402698412697E-3</c:v>
                </c:pt>
                <c:pt idx="9097">
                  <c:v>-9.5237995238095312E-4</c:v>
                </c:pt>
                <c:pt idx="9098">
                  <c:v>-6.3491963492063664E-4</c:v>
                </c:pt>
                <c:pt idx="9099">
                  <c:v>-3.1745931746031804E-4</c:v>
                </c:pt>
                <c:pt idx="9100">
                  <c:v>1.0000000000000007E-9</c:v>
                </c:pt>
                <c:pt idx="9101">
                  <c:v>-6.2162062162162172E-4</c:v>
                </c:pt>
                <c:pt idx="9102">
                  <c:v>-1.2432422432432433E-3</c:v>
                </c:pt>
                <c:pt idx="9103">
                  <c:v>-1.8648638648648651E-3</c:v>
                </c:pt>
                <c:pt idx="9104">
                  <c:v>-2.4864854864864862E-3</c:v>
                </c:pt>
                <c:pt idx="9105">
                  <c:v>-3.1081071081081085E-3</c:v>
                </c:pt>
                <c:pt idx="9106">
                  <c:v>-3.7297287297297296E-3</c:v>
                </c:pt>
                <c:pt idx="9107">
                  <c:v>-4.3513503513513511E-3</c:v>
                </c:pt>
                <c:pt idx="9108">
                  <c:v>-4.9729719729729735E-3</c:v>
                </c:pt>
                <c:pt idx="9109">
                  <c:v>-5.5945935945945959E-3</c:v>
                </c:pt>
                <c:pt idx="9110">
                  <c:v>-6.2162152162162166E-3</c:v>
                </c:pt>
                <c:pt idx="9111">
                  <c:v>-6.8378368378378381E-3</c:v>
                </c:pt>
                <c:pt idx="9112">
                  <c:v>-7.4594584594594605E-3</c:v>
                </c:pt>
                <c:pt idx="9113">
                  <c:v>-8.081080081081082E-3</c:v>
                </c:pt>
                <c:pt idx="9114">
                  <c:v>-8.7027017027027035E-3</c:v>
                </c:pt>
                <c:pt idx="9115">
                  <c:v>-9.3243233243243233E-3</c:v>
                </c:pt>
                <c:pt idx="9116">
                  <c:v>-9.94594494594595E-3</c:v>
                </c:pt>
                <c:pt idx="9117">
                  <c:v>-1.056756656756757E-2</c:v>
                </c:pt>
                <c:pt idx="9118">
                  <c:v>-1.1189188189189191E-2</c:v>
                </c:pt>
                <c:pt idx="9119">
                  <c:v>-1.1810809810810813E-2</c:v>
                </c:pt>
                <c:pt idx="9120">
                  <c:v>-1.2432431432432433E-2</c:v>
                </c:pt>
                <c:pt idx="9121">
                  <c:v>-1.3054053054054054E-2</c:v>
                </c:pt>
                <c:pt idx="9122">
                  <c:v>-1.3675674675675679E-2</c:v>
                </c:pt>
                <c:pt idx="9123">
                  <c:v>-1.4297296297297294E-2</c:v>
                </c:pt>
                <c:pt idx="9124">
                  <c:v>-1.4918917918918917E-2</c:v>
                </c:pt>
                <c:pt idx="9125">
                  <c:v>-1.5540539540540544E-2</c:v>
                </c:pt>
                <c:pt idx="9126">
                  <c:v>-1.6162161162162163E-2</c:v>
                </c:pt>
                <c:pt idx="9127">
                  <c:v>-1.6783782783783781E-2</c:v>
                </c:pt>
                <c:pt idx="9128">
                  <c:v>-1.7405404405405403E-2</c:v>
                </c:pt>
                <c:pt idx="9129">
                  <c:v>-1.8027026027027028E-2</c:v>
                </c:pt>
                <c:pt idx="9130">
                  <c:v>-1.864864764864865E-2</c:v>
                </c:pt>
                <c:pt idx="9131">
                  <c:v>-1.9270269270270271E-2</c:v>
                </c:pt>
                <c:pt idx="9132">
                  <c:v>-1.9891890891891889E-2</c:v>
                </c:pt>
                <c:pt idx="9133">
                  <c:v>-2.0513512513513518E-2</c:v>
                </c:pt>
                <c:pt idx="9134">
                  <c:v>-2.1135134135135136E-2</c:v>
                </c:pt>
                <c:pt idx="9135">
                  <c:v>-2.1756755756756757E-2</c:v>
                </c:pt>
                <c:pt idx="9136">
                  <c:v>-2.2378377378378389E-2</c:v>
                </c:pt>
                <c:pt idx="9137">
                  <c:v>-2.2999999000000004E-2</c:v>
                </c:pt>
                <c:pt idx="9138">
                  <c:v>-2.2666665666666676E-2</c:v>
                </c:pt>
                <c:pt idx="9139">
                  <c:v>-2.2333332333333338E-2</c:v>
                </c:pt>
                <c:pt idx="9140">
                  <c:v>-2.1999999000000003E-2</c:v>
                </c:pt>
                <c:pt idx="9141">
                  <c:v>-2.1666665666666675E-2</c:v>
                </c:pt>
                <c:pt idx="9142">
                  <c:v>-2.133333233333334E-2</c:v>
                </c:pt>
                <c:pt idx="9143">
                  <c:v>-2.0999999000000002E-2</c:v>
                </c:pt>
                <c:pt idx="9144">
                  <c:v>-2.0666665666666674E-2</c:v>
                </c:pt>
                <c:pt idx="9145">
                  <c:v>-2.0333332333333336E-2</c:v>
                </c:pt>
                <c:pt idx="9146">
                  <c:v>-1.9999999000000001E-2</c:v>
                </c:pt>
                <c:pt idx="9147">
                  <c:v>-1.9666665666666673E-2</c:v>
                </c:pt>
                <c:pt idx="9148">
                  <c:v>-1.9333332333333331E-2</c:v>
                </c:pt>
                <c:pt idx="9149">
                  <c:v>-1.8999999E-2</c:v>
                </c:pt>
                <c:pt idx="9150">
                  <c:v>-1.8666665666666669E-2</c:v>
                </c:pt>
                <c:pt idx="9151">
                  <c:v>-1.833333233333333E-2</c:v>
                </c:pt>
                <c:pt idx="9152">
                  <c:v>-1.7999998999999996E-2</c:v>
                </c:pt>
                <c:pt idx="9153">
                  <c:v>-1.7666665666666671E-2</c:v>
                </c:pt>
                <c:pt idx="9154">
                  <c:v>-1.7333332333333333E-2</c:v>
                </c:pt>
                <c:pt idx="9155">
                  <c:v>-1.6999998999999998E-2</c:v>
                </c:pt>
                <c:pt idx="9156">
                  <c:v>-1.666666566666667E-2</c:v>
                </c:pt>
                <c:pt idx="9157">
                  <c:v>-1.6333332333333339E-2</c:v>
                </c:pt>
                <c:pt idx="9158">
                  <c:v>-1.5999999000000001E-2</c:v>
                </c:pt>
                <c:pt idx="9159">
                  <c:v>-1.566666566666667E-2</c:v>
                </c:pt>
                <c:pt idx="9160">
                  <c:v>-1.5333332333333333E-2</c:v>
                </c:pt>
                <c:pt idx="9161">
                  <c:v>-1.4999998999999998E-2</c:v>
                </c:pt>
                <c:pt idx="9162">
                  <c:v>-1.4666665666666667E-2</c:v>
                </c:pt>
                <c:pt idx="9163">
                  <c:v>-1.4333332333333332E-2</c:v>
                </c:pt>
                <c:pt idx="9164">
                  <c:v>-1.3999999000000001E-2</c:v>
                </c:pt>
                <c:pt idx="9165">
                  <c:v>-1.366666566666667E-2</c:v>
                </c:pt>
                <c:pt idx="9166">
                  <c:v>-1.3333332333333331E-2</c:v>
                </c:pt>
                <c:pt idx="9167">
                  <c:v>-1.2999999E-2</c:v>
                </c:pt>
                <c:pt idx="9168">
                  <c:v>-1.2666665666666669E-2</c:v>
                </c:pt>
                <c:pt idx="9169">
                  <c:v>-1.2333332333333336E-2</c:v>
                </c:pt>
                <c:pt idx="9170">
                  <c:v>-1.1999998999999997E-2</c:v>
                </c:pt>
                <c:pt idx="9171">
                  <c:v>-1.1666665666666671E-2</c:v>
                </c:pt>
                <c:pt idx="9172">
                  <c:v>-1.1333332333333333E-2</c:v>
                </c:pt>
                <c:pt idx="9173">
                  <c:v>-1.0999999E-2</c:v>
                </c:pt>
                <c:pt idx="9174">
                  <c:v>-1.0666665666666667E-2</c:v>
                </c:pt>
                <c:pt idx="9175">
                  <c:v>-1.0333332333333336E-2</c:v>
                </c:pt>
                <c:pt idx="9176">
                  <c:v>-9.9999990000000025E-3</c:v>
                </c:pt>
                <c:pt idx="9177">
                  <c:v>-9.6666656666666694E-3</c:v>
                </c:pt>
                <c:pt idx="9178">
                  <c:v>-9.3333323333333364E-3</c:v>
                </c:pt>
                <c:pt idx="9179">
                  <c:v>-8.9999990000000033E-3</c:v>
                </c:pt>
                <c:pt idx="9180">
                  <c:v>-8.6666656666666685E-3</c:v>
                </c:pt>
                <c:pt idx="9181">
                  <c:v>-8.3333323333333355E-3</c:v>
                </c:pt>
                <c:pt idx="9182">
                  <c:v>-7.9999990000000024E-3</c:v>
                </c:pt>
                <c:pt idx="9183">
                  <c:v>-7.6666656666666694E-3</c:v>
                </c:pt>
                <c:pt idx="9184">
                  <c:v>-7.3333323333333363E-3</c:v>
                </c:pt>
                <c:pt idx="9185">
                  <c:v>-6.9999989999999998E-3</c:v>
                </c:pt>
                <c:pt idx="9186">
                  <c:v>-6.6666656666666676E-3</c:v>
                </c:pt>
                <c:pt idx="9187">
                  <c:v>-6.3333323333333346E-3</c:v>
                </c:pt>
                <c:pt idx="9188">
                  <c:v>-5.9999990000000024E-3</c:v>
                </c:pt>
                <c:pt idx="9189">
                  <c:v>-5.6666656666666667E-3</c:v>
                </c:pt>
                <c:pt idx="9190">
                  <c:v>-5.3333323333333354E-3</c:v>
                </c:pt>
                <c:pt idx="9191">
                  <c:v>-4.9999990000000006E-3</c:v>
                </c:pt>
                <c:pt idx="9192">
                  <c:v>-4.6666656666666684E-3</c:v>
                </c:pt>
                <c:pt idx="9193">
                  <c:v>-4.3333323333333345E-3</c:v>
                </c:pt>
                <c:pt idx="9194">
                  <c:v>-3.9999990000000006E-3</c:v>
                </c:pt>
                <c:pt idx="9195">
                  <c:v>-3.6666656666666671E-3</c:v>
                </c:pt>
                <c:pt idx="9196">
                  <c:v>-3.3333323333333345E-3</c:v>
                </c:pt>
                <c:pt idx="9197">
                  <c:v>-2.9999989999999997E-3</c:v>
                </c:pt>
                <c:pt idx="9198">
                  <c:v>-2.6666656666666675E-3</c:v>
                </c:pt>
                <c:pt idx="9199">
                  <c:v>-2.3333323333333354E-3</c:v>
                </c:pt>
                <c:pt idx="9200">
                  <c:v>-1.9999990000000001E-3</c:v>
                </c:pt>
                <c:pt idx="9201">
                  <c:v>-2.7027017027027042E-3</c:v>
                </c:pt>
                <c:pt idx="9202">
                  <c:v>-3.4054044054054062E-3</c:v>
                </c:pt>
                <c:pt idx="9203">
                  <c:v>-4.1081071081081081E-3</c:v>
                </c:pt>
                <c:pt idx="9204">
                  <c:v>-4.8108098108108109E-3</c:v>
                </c:pt>
                <c:pt idx="9205">
                  <c:v>-5.5135125135135155E-3</c:v>
                </c:pt>
                <c:pt idx="9206">
                  <c:v>-6.2162152162162166E-3</c:v>
                </c:pt>
                <c:pt idx="9207">
                  <c:v>-6.9189179189189185E-3</c:v>
                </c:pt>
                <c:pt idx="9208">
                  <c:v>-7.6216206216216239E-3</c:v>
                </c:pt>
                <c:pt idx="9209">
                  <c:v>-8.3243233243243224E-3</c:v>
                </c:pt>
                <c:pt idx="9210">
                  <c:v>-9.0270260270270287E-3</c:v>
                </c:pt>
                <c:pt idx="9211">
                  <c:v>-9.7297287297297315E-3</c:v>
                </c:pt>
                <c:pt idx="9212">
                  <c:v>-1.0432431432432438E-2</c:v>
                </c:pt>
                <c:pt idx="9213">
                  <c:v>-1.1135134135135137E-2</c:v>
                </c:pt>
                <c:pt idx="9214">
                  <c:v>-1.1837836837837842E-2</c:v>
                </c:pt>
                <c:pt idx="9215">
                  <c:v>-1.2540539540540544E-2</c:v>
                </c:pt>
                <c:pt idx="9216">
                  <c:v>-1.3243242243243242E-2</c:v>
                </c:pt>
                <c:pt idx="9217">
                  <c:v>-1.3945944945945947E-2</c:v>
                </c:pt>
                <c:pt idx="9218">
                  <c:v>-1.4648647648648649E-2</c:v>
                </c:pt>
                <c:pt idx="9219">
                  <c:v>-1.5351350351351354E-2</c:v>
                </c:pt>
                <c:pt idx="9220">
                  <c:v>-1.6054053054054055E-2</c:v>
                </c:pt>
                <c:pt idx="9221">
                  <c:v>-1.675675575675676E-2</c:v>
                </c:pt>
                <c:pt idx="9222">
                  <c:v>-1.7459458459459461E-2</c:v>
                </c:pt>
                <c:pt idx="9223">
                  <c:v>-1.8162161162162169E-2</c:v>
                </c:pt>
                <c:pt idx="9224">
                  <c:v>-1.886486386486487E-2</c:v>
                </c:pt>
                <c:pt idx="9225">
                  <c:v>-1.9567566567567574E-2</c:v>
                </c:pt>
                <c:pt idx="9226">
                  <c:v>-2.0270269270270275E-2</c:v>
                </c:pt>
                <c:pt idx="9227">
                  <c:v>-2.097297197297298E-2</c:v>
                </c:pt>
                <c:pt idx="9228">
                  <c:v>-2.1675674675675688E-2</c:v>
                </c:pt>
                <c:pt idx="9229">
                  <c:v>-2.2378377378378389E-2</c:v>
                </c:pt>
                <c:pt idx="9230">
                  <c:v>-2.3081080081081083E-2</c:v>
                </c:pt>
                <c:pt idx="9231">
                  <c:v>-2.3783782783783784E-2</c:v>
                </c:pt>
                <c:pt idx="9232">
                  <c:v>-2.4486485486486485E-2</c:v>
                </c:pt>
                <c:pt idx="9233">
                  <c:v>-2.5189188189189193E-2</c:v>
                </c:pt>
                <c:pt idx="9234">
                  <c:v>-2.5891890891891891E-2</c:v>
                </c:pt>
                <c:pt idx="9235">
                  <c:v>-2.6594593594594595E-2</c:v>
                </c:pt>
                <c:pt idx="9236">
                  <c:v>-2.72972962972973E-2</c:v>
                </c:pt>
                <c:pt idx="9237">
                  <c:v>-2.7999999000000005E-2</c:v>
                </c:pt>
                <c:pt idx="9238">
                  <c:v>-2.8157893736842101E-2</c:v>
                </c:pt>
                <c:pt idx="9239">
                  <c:v>-2.8315788473684211E-2</c:v>
                </c:pt>
                <c:pt idx="9240">
                  <c:v>-2.8473683210526318E-2</c:v>
                </c:pt>
                <c:pt idx="9241">
                  <c:v>-2.8631577947368425E-2</c:v>
                </c:pt>
                <c:pt idx="9242">
                  <c:v>-2.8789472684210535E-2</c:v>
                </c:pt>
                <c:pt idx="9243">
                  <c:v>-2.8947367421052642E-2</c:v>
                </c:pt>
                <c:pt idx="9244">
                  <c:v>-2.9105262157894746E-2</c:v>
                </c:pt>
                <c:pt idx="9245">
                  <c:v>-2.9263156894736835E-2</c:v>
                </c:pt>
                <c:pt idx="9246">
                  <c:v>-2.9421051631578949E-2</c:v>
                </c:pt>
                <c:pt idx="9247">
                  <c:v>-2.9578946368421052E-2</c:v>
                </c:pt>
                <c:pt idx="9248">
                  <c:v>-2.9736841105263163E-2</c:v>
                </c:pt>
                <c:pt idx="9249">
                  <c:v>-2.9894735842105266E-2</c:v>
                </c:pt>
                <c:pt idx="9250">
                  <c:v>-3.005263057894738E-2</c:v>
                </c:pt>
                <c:pt idx="9251">
                  <c:v>-3.0210525315789476E-2</c:v>
                </c:pt>
                <c:pt idx="9252">
                  <c:v>-3.0368420052631573E-2</c:v>
                </c:pt>
                <c:pt idx="9253">
                  <c:v>-3.0526314789473694E-2</c:v>
                </c:pt>
                <c:pt idx="9254">
                  <c:v>-3.06842095263158E-2</c:v>
                </c:pt>
                <c:pt idx="9255">
                  <c:v>-3.0842104263157904E-2</c:v>
                </c:pt>
                <c:pt idx="9256">
                  <c:v>-3.0999999000000007E-2</c:v>
                </c:pt>
                <c:pt idx="9257">
                  <c:v>-3.1157893736842111E-2</c:v>
                </c:pt>
                <c:pt idx="9258">
                  <c:v>-3.1315788473684221E-2</c:v>
                </c:pt>
                <c:pt idx="9259">
                  <c:v>-3.1473683210526328E-2</c:v>
                </c:pt>
                <c:pt idx="9260">
                  <c:v>-3.1631577947368435E-2</c:v>
                </c:pt>
                <c:pt idx="9261">
                  <c:v>-3.1789472684210542E-2</c:v>
                </c:pt>
                <c:pt idx="9262">
                  <c:v>-3.1947367421052648E-2</c:v>
                </c:pt>
                <c:pt idx="9263">
                  <c:v>-3.2105262157894748E-2</c:v>
                </c:pt>
                <c:pt idx="9264">
                  <c:v>-3.2263156894736841E-2</c:v>
                </c:pt>
                <c:pt idx="9265">
                  <c:v>-3.2421051631578955E-2</c:v>
                </c:pt>
                <c:pt idx="9266">
                  <c:v>-3.2578946368421062E-2</c:v>
                </c:pt>
                <c:pt idx="9267">
                  <c:v>-3.2736841105263169E-2</c:v>
                </c:pt>
                <c:pt idx="9268">
                  <c:v>-3.2894735842105276E-2</c:v>
                </c:pt>
                <c:pt idx="9269">
                  <c:v>-3.3052630578947376E-2</c:v>
                </c:pt>
                <c:pt idx="9270">
                  <c:v>-3.3210525315789476E-2</c:v>
                </c:pt>
                <c:pt idx="9271">
                  <c:v>-3.3368420052631576E-2</c:v>
                </c:pt>
                <c:pt idx="9272">
                  <c:v>-3.3526314789473696E-2</c:v>
                </c:pt>
                <c:pt idx="9273">
                  <c:v>-3.3684209526315803E-2</c:v>
                </c:pt>
                <c:pt idx="9274">
                  <c:v>-3.3842104263157903E-2</c:v>
                </c:pt>
                <c:pt idx="9275">
                  <c:v>-3.3999999000000003E-2</c:v>
                </c:pt>
                <c:pt idx="9276">
                  <c:v>-3.263999900000001E-2</c:v>
                </c:pt>
                <c:pt idx="9277">
                  <c:v>-3.1279999000000017E-2</c:v>
                </c:pt>
                <c:pt idx="9278">
                  <c:v>-2.9919999000000006E-2</c:v>
                </c:pt>
                <c:pt idx="9279">
                  <c:v>-2.8559999000000003E-2</c:v>
                </c:pt>
                <c:pt idx="9280">
                  <c:v>-2.7199999000000002E-2</c:v>
                </c:pt>
                <c:pt idx="9281">
                  <c:v>-2.5839999000000006E-2</c:v>
                </c:pt>
                <c:pt idx="9282">
                  <c:v>-2.4479999000000009E-2</c:v>
                </c:pt>
                <c:pt idx="9283">
                  <c:v>-2.3119999000000002E-2</c:v>
                </c:pt>
                <c:pt idx="9284">
                  <c:v>-2.1759999000000002E-2</c:v>
                </c:pt>
                <c:pt idx="9285">
                  <c:v>-2.0399999000000005E-2</c:v>
                </c:pt>
                <c:pt idx="9286">
                  <c:v>-1.9039999000000005E-2</c:v>
                </c:pt>
                <c:pt idx="9287">
                  <c:v>-1.7679999000000005E-2</c:v>
                </c:pt>
                <c:pt idx="9288">
                  <c:v>-1.6319999000000002E-2</c:v>
                </c:pt>
                <c:pt idx="9289">
                  <c:v>-1.4959999000000002E-2</c:v>
                </c:pt>
                <c:pt idx="9290">
                  <c:v>-1.3599999000000005E-2</c:v>
                </c:pt>
                <c:pt idx="9291">
                  <c:v>-1.2239999000000001E-2</c:v>
                </c:pt>
                <c:pt idx="9292">
                  <c:v>-1.0879999000000001E-2</c:v>
                </c:pt>
                <c:pt idx="9293">
                  <c:v>-9.5199990000000029E-3</c:v>
                </c:pt>
                <c:pt idx="9294">
                  <c:v>-8.1599990000000063E-3</c:v>
                </c:pt>
                <c:pt idx="9295">
                  <c:v>-6.7999990000000054E-3</c:v>
                </c:pt>
                <c:pt idx="9296">
                  <c:v>-5.4399990000000035E-3</c:v>
                </c:pt>
                <c:pt idx="9297">
                  <c:v>-4.0799990000000069E-3</c:v>
                </c:pt>
                <c:pt idx="9298">
                  <c:v>-2.7199990000000046E-3</c:v>
                </c:pt>
                <c:pt idx="9299">
                  <c:v>-1.3599990000000028E-3</c:v>
                </c:pt>
                <c:pt idx="9300">
                  <c:v>1.0000000000000007E-9</c:v>
                </c:pt>
                <c:pt idx="9301">
                  <c:v>-3.9999900000000006E-4</c:v>
                </c:pt>
                <c:pt idx="9302">
                  <c:v>-7.9999900000000024E-4</c:v>
                </c:pt>
                <c:pt idx="9303">
                  <c:v>-1.199999E-3</c:v>
                </c:pt>
                <c:pt idx="9304">
                  <c:v>-1.599999E-3</c:v>
                </c:pt>
                <c:pt idx="9305">
                  <c:v>-1.9999990000000001E-3</c:v>
                </c:pt>
                <c:pt idx="9306">
                  <c:v>-2.3999989999999999E-3</c:v>
                </c:pt>
                <c:pt idx="9307">
                  <c:v>-2.7999990000000005E-3</c:v>
                </c:pt>
                <c:pt idx="9308">
                  <c:v>-3.1999990000000007E-3</c:v>
                </c:pt>
                <c:pt idx="9309">
                  <c:v>-3.5999990000000004E-3</c:v>
                </c:pt>
                <c:pt idx="9310">
                  <c:v>-3.9999990000000006E-3</c:v>
                </c:pt>
                <c:pt idx="9311">
                  <c:v>-4.3999989999999999E-3</c:v>
                </c:pt>
                <c:pt idx="9312">
                  <c:v>-4.799999000000001E-3</c:v>
                </c:pt>
                <c:pt idx="9313">
                  <c:v>-5.1999990000000012E-3</c:v>
                </c:pt>
                <c:pt idx="9314">
                  <c:v>-5.5999990000000022E-3</c:v>
                </c:pt>
                <c:pt idx="9315">
                  <c:v>-5.9999990000000024E-3</c:v>
                </c:pt>
                <c:pt idx="9316">
                  <c:v>-6.3999990000000026E-3</c:v>
                </c:pt>
                <c:pt idx="9317">
                  <c:v>-6.7999990000000027E-3</c:v>
                </c:pt>
                <c:pt idx="9318">
                  <c:v>-7.1999990000000012E-3</c:v>
                </c:pt>
                <c:pt idx="9319">
                  <c:v>-7.5999990000000022E-3</c:v>
                </c:pt>
                <c:pt idx="9320">
                  <c:v>-7.9999990000000024E-3</c:v>
                </c:pt>
                <c:pt idx="9321">
                  <c:v>-8.3999990000000017E-3</c:v>
                </c:pt>
                <c:pt idx="9322">
                  <c:v>-8.7999990000000028E-3</c:v>
                </c:pt>
                <c:pt idx="9323">
                  <c:v>-9.1999990000000021E-3</c:v>
                </c:pt>
                <c:pt idx="9324">
                  <c:v>-9.5999990000000014E-3</c:v>
                </c:pt>
                <c:pt idx="9325">
                  <c:v>-9.9999990000000025E-3</c:v>
                </c:pt>
                <c:pt idx="9326">
                  <c:v>-9.1199990000000019E-3</c:v>
                </c:pt>
                <c:pt idx="9327">
                  <c:v>-8.2399990000000013E-3</c:v>
                </c:pt>
                <c:pt idx="9328">
                  <c:v>-7.3599990000000025E-3</c:v>
                </c:pt>
                <c:pt idx="9329">
                  <c:v>-6.4799990000000028E-3</c:v>
                </c:pt>
                <c:pt idx="9330">
                  <c:v>-5.5999990000000005E-3</c:v>
                </c:pt>
                <c:pt idx="9331">
                  <c:v>-4.7199990000000008E-3</c:v>
                </c:pt>
                <c:pt idx="9332">
                  <c:v>-3.8399989999999993E-3</c:v>
                </c:pt>
                <c:pt idx="9333">
                  <c:v>-2.9599989999999996E-3</c:v>
                </c:pt>
                <c:pt idx="9334">
                  <c:v>-2.0799990000000008E-3</c:v>
                </c:pt>
                <c:pt idx="9335">
                  <c:v>-1.1999989999999993E-3</c:v>
                </c:pt>
                <c:pt idx="9336">
                  <c:v>-3.1999899999999979E-4</c:v>
                </c:pt>
                <c:pt idx="9337">
                  <c:v>5.6000100000000008E-4</c:v>
                </c:pt>
                <c:pt idx="9338">
                  <c:v>1.4400010000000009E-3</c:v>
                </c:pt>
                <c:pt idx="9339">
                  <c:v>2.3200010000000021E-3</c:v>
                </c:pt>
                <c:pt idx="9340">
                  <c:v>3.2000010000000009E-3</c:v>
                </c:pt>
                <c:pt idx="9341">
                  <c:v>4.0800010000000015E-3</c:v>
                </c:pt>
                <c:pt idx="9342">
                  <c:v>4.9600010000000029E-3</c:v>
                </c:pt>
                <c:pt idx="9343">
                  <c:v>5.8400010000000009E-3</c:v>
                </c:pt>
                <c:pt idx="9344">
                  <c:v>6.7200010000000015E-3</c:v>
                </c:pt>
                <c:pt idx="9345">
                  <c:v>7.6000010000000029E-3</c:v>
                </c:pt>
                <c:pt idx="9346">
                  <c:v>8.4800010000000026E-3</c:v>
                </c:pt>
                <c:pt idx="9347">
                  <c:v>9.3600010000000032E-3</c:v>
                </c:pt>
                <c:pt idx="9348">
                  <c:v>1.0240001E-2</c:v>
                </c:pt>
                <c:pt idx="9349">
                  <c:v>1.1120001000000001E-2</c:v>
                </c:pt>
                <c:pt idx="9350">
                  <c:v>1.2000001000000001E-2</c:v>
                </c:pt>
                <c:pt idx="9351">
                  <c:v>1.1725807451612908E-2</c:v>
                </c:pt>
                <c:pt idx="9352">
                  <c:v>1.1451613903225804E-2</c:v>
                </c:pt>
                <c:pt idx="9353">
                  <c:v>1.1177420354838711E-2</c:v>
                </c:pt>
                <c:pt idx="9354">
                  <c:v>1.0903226806451614E-2</c:v>
                </c:pt>
                <c:pt idx="9355">
                  <c:v>1.0629033258064517E-2</c:v>
                </c:pt>
                <c:pt idx="9356">
                  <c:v>1.0354839709677422E-2</c:v>
                </c:pt>
                <c:pt idx="9357">
                  <c:v>1.0080646161290322E-2</c:v>
                </c:pt>
                <c:pt idx="9358">
                  <c:v>9.8064526129032301E-3</c:v>
                </c:pt>
                <c:pt idx="9359">
                  <c:v>9.5322590645161298E-3</c:v>
                </c:pt>
                <c:pt idx="9360">
                  <c:v>9.2580655161290364E-3</c:v>
                </c:pt>
                <c:pt idx="9361">
                  <c:v>8.9838719677419361E-3</c:v>
                </c:pt>
                <c:pt idx="9362">
                  <c:v>8.7096784193548375E-3</c:v>
                </c:pt>
                <c:pt idx="9363">
                  <c:v>8.4354848709677476E-3</c:v>
                </c:pt>
                <c:pt idx="9364">
                  <c:v>8.1612913225806473E-3</c:v>
                </c:pt>
                <c:pt idx="9365">
                  <c:v>7.8870977741935487E-3</c:v>
                </c:pt>
                <c:pt idx="9366">
                  <c:v>7.612904225806451E-3</c:v>
                </c:pt>
                <c:pt idx="9367">
                  <c:v>7.3387106774193567E-3</c:v>
                </c:pt>
                <c:pt idx="9368">
                  <c:v>7.0645171290322573E-3</c:v>
                </c:pt>
                <c:pt idx="9369">
                  <c:v>6.790323580645163E-3</c:v>
                </c:pt>
                <c:pt idx="9370">
                  <c:v>6.5161300322580662E-3</c:v>
                </c:pt>
                <c:pt idx="9371">
                  <c:v>6.2419364838709702E-3</c:v>
                </c:pt>
                <c:pt idx="9372">
                  <c:v>5.9677429354838734E-3</c:v>
                </c:pt>
                <c:pt idx="9373">
                  <c:v>5.6935493870967756E-3</c:v>
                </c:pt>
                <c:pt idx="9374">
                  <c:v>5.4193558387096779E-3</c:v>
                </c:pt>
                <c:pt idx="9375">
                  <c:v>5.1451622903225811E-3</c:v>
                </c:pt>
                <c:pt idx="9376">
                  <c:v>4.8709687419354851E-3</c:v>
                </c:pt>
                <c:pt idx="9377">
                  <c:v>4.5967751935483891E-3</c:v>
                </c:pt>
                <c:pt idx="9378">
                  <c:v>4.3225816451612888E-3</c:v>
                </c:pt>
                <c:pt idx="9379">
                  <c:v>4.0483880967741945E-3</c:v>
                </c:pt>
                <c:pt idx="9380">
                  <c:v>3.7741945483870986E-3</c:v>
                </c:pt>
                <c:pt idx="9381">
                  <c:v>3.5000010000000013E-3</c:v>
                </c:pt>
                <c:pt idx="9382">
                  <c:v>3.225807451612904E-3</c:v>
                </c:pt>
                <c:pt idx="9383">
                  <c:v>2.9516139032258054E-3</c:v>
                </c:pt>
                <c:pt idx="9384">
                  <c:v>2.6774203548387103E-3</c:v>
                </c:pt>
                <c:pt idx="9385">
                  <c:v>2.4032268064516134E-3</c:v>
                </c:pt>
                <c:pt idx="9386">
                  <c:v>2.1290332580645179E-3</c:v>
                </c:pt>
                <c:pt idx="9387">
                  <c:v>1.8548397096774184E-3</c:v>
                </c:pt>
                <c:pt idx="9388">
                  <c:v>1.5806461612903227E-3</c:v>
                </c:pt>
                <c:pt idx="9389">
                  <c:v>1.3064526129032263E-3</c:v>
                </c:pt>
                <c:pt idx="9390">
                  <c:v>1.0322590645161305E-3</c:v>
                </c:pt>
                <c:pt idx="9391">
                  <c:v>7.5806551612903192E-4</c:v>
                </c:pt>
                <c:pt idx="9392">
                  <c:v>4.8387196774193577E-4</c:v>
                </c:pt>
                <c:pt idx="9393">
                  <c:v>2.0967841935483954E-4</c:v>
                </c:pt>
                <c:pt idx="9394">
                  <c:v>-6.4515129032258783E-5</c:v>
                </c:pt>
                <c:pt idx="9395">
                  <c:v>-3.3870867741935494E-4</c:v>
                </c:pt>
                <c:pt idx="9396">
                  <c:v>-6.1290222580645092E-4</c:v>
                </c:pt>
                <c:pt idx="9397">
                  <c:v>-8.8709577419354929E-4</c:v>
                </c:pt>
                <c:pt idx="9398">
                  <c:v>-1.1612893225806458E-3</c:v>
                </c:pt>
                <c:pt idx="9399">
                  <c:v>-1.4354828709677418E-3</c:v>
                </c:pt>
                <c:pt idx="9400">
                  <c:v>-1.7096764193548397E-3</c:v>
                </c:pt>
                <c:pt idx="9401">
                  <c:v>-1.9838699677419361E-3</c:v>
                </c:pt>
                <c:pt idx="9402">
                  <c:v>-2.2580635161290321E-3</c:v>
                </c:pt>
                <c:pt idx="9403">
                  <c:v>-2.5322570645161307E-3</c:v>
                </c:pt>
                <c:pt idx="9404">
                  <c:v>-2.8064506129032263E-3</c:v>
                </c:pt>
                <c:pt idx="9405">
                  <c:v>-3.0806441612903227E-3</c:v>
                </c:pt>
                <c:pt idx="9406">
                  <c:v>-3.3548377096774217E-3</c:v>
                </c:pt>
                <c:pt idx="9407">
                  <c:v>-3.6290312580645185E-3</c:v>
                </c:pt>
                <c:pt idx="9408">
                  <c:v>-3.9032248064516145E-3</c:v>
                </c:pt>
                <c:pt idx="9409">
                  <c:v>-4.1774183548387083E-3</c:v>
                </c:pt>
                <c:pt idx="9410">
                  <c:v>-4.4516119032258087E-3</c:v>
                </c:pt>
                <c:pt idx="9411">
                  <c:v>-4.7258054516129029E-3</c:v>
                </c:pt>
                <c:pt idx="9412">
                  <c:v>-4.9999990000000006E-3</c:v>
                </c:pt>
                <c:pt idx="9413">
                  <c:v>-4.2799990000000005E-3</c:v>
                </c:pt>
                <c:pt idx="9414">
                  <c:v>-3.5599989999999999E-3</c:v>
                </c:pt>
                <c:pt idx="9415">
                  <c:v>-2.8399989999999997E-3</c:v>
                </c:pt>
                <c:pt idx="9416">
                  <c:v>-2.1199989999999996E-3</c:v>
                </c:pt>
                <c:pt idx="9417">
                  <c:v>-1.3999989999999999E-3</c:v>
                </c:pt>
                <c:pt idx="9418">
                  <c:v>-6.799989999999996E-4</c:v>
                </c:pt>
                <c:pt idx="9419">
                  <c:v>4.000100000000008E-5</c:v>
                </c:pt>
                <c:pt idx="9420">
                  <c:v>7.6000100000000082E-4</c:v>
                </c:pt>
                <c:pt idx="9421">
                  <c:v>1.4800010000000016E-3</c:v>
                </c:pt>
                <c:pt idx="9422">
                  <c:v>2.2000010000000018E-3</c:v>
                </c:pt>
                <c:pt idx="9423">
                  <c:v>2.9200010000000006E-3</c:v>
                </c:pt>
                <c:pt idx="9424">
                  <c:v>3.6400010000000016E-3</c:v>
                </c:pt>
                <c:pt idx="9425">
                  <c:v>4.3600010000000014E-3</c:v>
                </c:pt>
                <c:pt idx="9426">
                  <c:v>5.0800010000000015E-3</c:v>
                </c:pt>
                <c:pt idx="9427">
                  <c:v>5.8000010000000025E-3</c:v>
                </c:pt>
                <c:pt idx="9428">
                  <c:v>6.5200010000000027E-3</c:v>
                </c:pt>
                <c:pt idx="9429">
                  <c:v>7.2400010000000046E-3</c:v>
                </c:pt>
                <c:pt idx="9430">
                  <c:v>7.9600010000000047E-3</c:v>
                </c:pt>
                <c:pt idx="9431">
                  <c:v>8.6800010000000014E-3</c:v>
                </c:pt>
                <c:pt idx="9432">
                  <c:v>9.4000010000000033E-3</c:v>
                </c:pt>
                <c:pt idx="9433">
                  <c:v>1.0120001000000003E-2</c:v>
                </c:pt>
                <c:pt idx="9434">
                  <c:v>1.0840001000000005E-2</c:v>
                </c:pt>
                <c:pt idx="9435">
                  <c:v>1.1560001000000006E-2</c:v>
                </c:pt>
                <c:pt idx="9436">
                  <c:v>1.2280001000000004E-2</c:v>
                </c:pt>
                <c:pt idx="9437">
                  <c:v>1.3000001000000002E-2</c:v>
                </c:pt>
                <c:pt idx="9438">
                  <c:v>1.215873115873016E-2</c:v>
                </c:pt>
                <c:pt idx="9439">
                  <c:v>1.1317461317460323E-2</c:v>
                </c:pt>
                <c:pt idx="9440">
                  <c:v>1.0476191476190477E-2</c:v>
                </c:pt>
                <c:pt idx="9441">
                  <c:v>9.6349216349206346E-3</c:v>
                </c:pt>
                <c:pt idx="9442">
                  <c:v>8.7936517936507957E-3</c:v>
                </c:pt>
                <c:pt idx="9443">
                  <c:v>7.9523819523809533E-3</c:v>
                </c:pt>
                <c:pt idx="9444">
                  <c:v>7.1111121111111127E-3</c:v>
                </c:pt>
                <c:pt idx="9445">
                  <c:v>6.2698422698412712E-3</c:v>
                </c:pt>
                <c:pt idx="9446">
                  <c:v>5.4285724285714296E-3</c:v>
                </c:pt>
                <c:pt idx="9447">
                  <c:v>4.5873025873015881E-3</c:v>
                </c:pt>
                <c:pt idx="9448">
                  <c:v>3.7460327460317475E-3</c:v>
                </c:pt>
                <c:pt idx="9449">
                  <c:v>2.9047629047619064E-3</c:v>
                </c:pt>
                <c:pt idx="9450">
                  <c:v>2.063493063492064E-3</c:v>
                </c:pt>
                <c:pt idx="9451">
                  <c:v>1.2222232222222232E-3</c:v>
                </c:pt>
                <c:pt idx="9452">
                  <c:v>3.8095338095238022E-4</c:v>
                </c:pt>
                <c:pt idx="9453">
                  <c:v>-4.6031646031746042E-4</c:v>
                </c:pt>
                <c:pt idx="9454">
                  <c:v>-1.3015863015873011E-3</c:v>
                </c:pt>
                <c:pt idx="9455">
                  <c:v>-2.1428561428571439E-3</c:v>
                </c:pt>
                <c:pt idx="9456">
                  <c:v>-2.9841259841269846E-3</c:v>
                </c:pt>
                <c:pt idx="9457">
                  <c:v>-3.8253958253968274E-3</c:v>
                </c:pt>
                <c:pt idx="9458">
                  <c:v>-4.6666656666666684E-3</c:v>
                </c:pt>
                <c:pt idx="9459">
                  <c:v>-5.5079355079365056E-3</c:v>
                </c:pt>
                <c:pt idx="9460">
                  <c:v>-6.3492053492063515E-3</c:v>
                </c:pt>
                <c:pt idx="9461">
                  <c:v>-7.1904751904761904E-3</c:v>
                </c:pt>
                <c:pt idx="9462">
                  <c:v>-8.0317450317460345E-3</c:v>
                </c:pt>
                <c:pt idx="9463">
                  <c:v>-8.8730148730158751E-3</c:v>
                </c:pt>
                <c:pt idx="9464">
                  <c:v>-9.7142847142857192E-3</c:v>
                </c:pt>
                <c:pt idx="9465">
                  <c:v>-1.0555554555555556E-2</c:v>
                </c:pt>
                <c:pt idx="9466">
                  <c:v>-1.1396824396825404E-2</c:v>
                </c:pt>
                <c:pt idx="9467">
                  <c:v>-1.2238094238095239E-2</c:v>
                </c:pt>
                <c:pt idx="9468">
                  <c:v>-1.307936407936508E-2</c:v>
                </c:pt>
                <c:pt idx="9469">
                  <c:v>-1.3920633920634921E-2</c:v>
                </c:pt>
                <c:pt idx="9470">
                  <c:v>-1.4761903761904763E-2</c:v>
                </c:pt>
                <c:pt idx="9471">
                  <c:v>-1.5603173603174604E-2</c:v>
                </c:pt>
                <c:pt idx="9472">
                  <c:v>-1.6444443444444446E-2</c:v>
                </c:pt>
                <c:pt idx="9473">
                  <c:v>-1.7285713285714287E-2</c:v>
                </c:pt>
                <c:pt idx="9474">
                  <c:v>-1.8126983126984127E-2</c:v>
                </c:pt>
                <c:pt idx="9475">
                  <c:v>-1.8968252968253968E-2</c:v>
                </c:pt>
                <c:pt idx="9476">
                  <c:v>-1.9809522809523816E-2</c:v>
                </c:pt>
                <c:pt idx="9477">
                  <c:v>-2.0650792650793656E-2</c:v>
                </c:pt>
                <c:pt idx="9478">
                  <c:v>-2.14920624920635E-2</c:v>
                </c:pt>
                <c:pt idx="9479">
                  <c:v>-2.2333332333333341E-2</c:v>
                </c:pt>
                <c:pt idx="9480">
                  <c:v>-2.3174602174603185E-2</c:v>
                </c:pt>
                <c:pt idx="9481">
                  <c:v>-2.4015872015873022E-2</c:v>
                </c:pt>
                <c:pt idx="9482">
                  <c:v>-2.4857141857142856E-2</c:v>
                </c:pt>
                <c:pt idx="9483">
                  <c:v>-2.5698411698412704E-2</c:v>
                </c:pt>
                <c:pt idx="9484">
                  <c:v>-2.6539681539682537E-2</c:v>
                </c:pt>
                <c:pt idx="9485">
                  <c:v>-2.7380951380952381E-2</c:v>
                </c:pt>
                <c:pt idx="9486">
                  <c:v>-2.8222221222222225E-2</c:v>
                </c:pt>
                <c:pt idx="9487">
                  <c:v>-2.9063491063492063E-2</c:v>
                </c:pt>
                <c:pt idx="9488">
                  <c:v>-2.990476090476191E-2</c:v>
                </c:pt>
                <c:pt idx="9489">
                  <c:v>-3.0746030746031747E-2</c:v>
                </c:pt>
                <c:pt idx="9490">
                  <c:v>-3.1587300587301602E-2</c:v>
                </c:pt>
                <c:pt idx="9491">
                  <c:v>-3.2428570428571439E-2</c:v>
                </c:pt>
                <c:pt idx="9492">
                  <c:v>-3.3269840269841276E-2</c:v>
                </c:pt>
                <c:pt idx="9493">
                  <c:v>-3.411111011111112E-2</c:v>
                </c:pt>
                <c:pt idx="9494">
                  <c:v>-3.4952379952380958E-2</c:v>
                </c:pt>
                <c:pt idx="9495">
                  <c:v>-3.5793649793650795E-2</c:v>
                </c:pt>
                <c:pt idx="9496">
                  <c:v>-3.6634919634920639E-2</c:v>
                </c:pt>
                <c:pt idx="9497">
                  <c:v>-3.747618947619049E-2</c:v>
                </c:pt>
                <c:pt idx="9498">
                  <c:v>-3.831745931746032E-2</c:v>
                </c:pt>
                <c:pt idx="9499">
                  <c:v>-3.9158729158730157E-2</c:v>
                </c:pt>
                <c:pt idx="9500">
                  <c:v>-3.9999999000000001E-2</c:v>
                </c:pt>
                <c:pt idx="9501">
                  <c:v>-3.9838708677419371E-2</c:v>
                </c:pt>
                <c:pt idx="9502">
                  <c:v>-3.9677418354838713E-2</c:v>
                </c:pt>
                <c:pt idx="9503">
                  <c:v>-3.9516128032258069E-2</c:v>
                </c:pt>
                <c:pt idx="9504">
                  <c:v>-3.9354837709677432E-2</c:v>
                </c:pt>
                <c:pt idx="9505">
                  <c:v>-3.919354738709678E-2</c:v>
                </c:pt>
                <c:pt idx="9506">
                  <c:v>-3.9032257064516143E-2</c:v>
                </c:pt>
                <c:pt idx="9507">
                  <c:v>-3.8870966741935485E-2</c:v>
                </c:pt>
                <c:pt idx="9508">
                  <c:v>-3.8709676419354848E-2</c:v>
                </c:pt>
                <c:pt idx="9509">
                  <c:v>-3.8548386096774204E-2</c:v>
                </c:pt>
                <c:pt idx="9510">
                  <c:v>-3.838709577419356E-2</c:v>
                </c:pt>
                <c:pt idx="9511">
                  <c:v>-3.8225805451612915E-2</c:v>
                </c:pt>
                <c:pt idx="9512">
                  <c:v>-3.8064515129032264E-2</c:v>
                </c:pt>
                <c:pt idx="9513">
                  <c:v>-3.7903224806451613E-2</c:v>
                </c:pt>
                <c:pt idx="9514">
                  <c:v>-3.7741934483870983E-2</c:v>
                </c:pt>
                <c:pt idx="9515">
                  <c:v>-3.7580644161290332E-2</c:v>
                </c:pt>
                <c:pt idx="9516">
                  <c:v>-3.7419353838709681E-2</c:v>
                </c:pt>
                <c:pt idx="9517">
                  <c:v>-3.7258063516129043E-2</c:v>
                </c:pt>
                <c:pt idx="9518">
                  <c:v>-3.7096773193548385E-2</c:v>
                </c:pt>
                <c:pt idx="9519">
                  <c:v>-3.6935482870967748E-2</c:v>
                </c:pt>
                <c:pt idx="9520">
                  <c:v>-3.6774192548387104E-2</c:v>
                </c:pt>
                <c:pt idx="9521">
                  <c:v>-3.661290222580646E-2</c:v>
                </c:pt>
                <c:pt idx="9522">
                  <c:v>-3.6451611903225815E-2</c:v>
                </c:pt>
                <c:pt idx="9523">
                  <c:v>-3.6290321580645178E-2</c:v>
                </c:pt>
                <c:pt idx="9524">
                  <c:v>-3.6129031258064527E-2</c:v>
                </c:pt>
                <c:pt idx="9525">
                  <c:v>-3.5967740935483869E-2</c:v>
                </c:pt>
                <c:pt idx="9526">
                  <c:v>-3.5806450612903232E-2</c:v>
                </c:pt>
                <c:pt idx="9527">
                  <c:v>-3.5645160290322588E-2</c:v>
                </c:pt>
                <c:pt idx="9528">
                  <c:v>-3.5483869967741943E-2</c:v>
                </c:pt>
                <c:pt idx="9529">
                  <c:v>-3.5322579645161285E-2</c:v>
                </c:pt>
                <c:pt idx="9530">
                  <c:v>-3.5161289322580648E-2</c:v>
                </c:pt>
                <c:pt idx="9531">
                  <c:v>-3.4999999000000004E-2</c:v>
                </c:pt>
                <c:pt idx="9532">
                  <c:v>-3.4838708677419374E-2</c:v>
                </c:pt>
                <c:pt idx="9533">
                  <c:v>-3.4677418354838709E-2</c:v>
                </c:pt>
                <c:pt idx="9534">
                  <c:v>-3.4516128032258064E-2</c:v>
                </c:pt>
                <c:pt idx="9535">
                  <c:v>-3.4354837709677427E-2</c:v>
                </c:pt>
                <c:pt idx="9536">
                  <c:v>-3.4193547387096783E-2</c:v>
                </c:pt>
                <c:pt idx="9537">
                  <c:v>-3.4032257064516139E-2</c:v>
                </c:pt>
                <c:pt idx="9538">
                  <c:v>-3.3870966741935488E-2</c:v>
                </c:pt>
                <c:pt idx="9539">
                  <c:v>-3.370967641935485E-2</c:v>
                </c:pt>
                <c:pt idx="9540">
                  <c:v>-3.3548386096774199E-2</c:v>
                </c:pt>
                <c:pt idx="9541">
                  <c:v>-3.3387095774193555E-2</c:v>
                </c:pt>
                <c:pt idx="9542">
                  <c:v>-3.3225805451612911E-2</c:v>
                </c:pt>
                <c:pt idx="9543">
                  <c:v>-3.306451512903226E-2</c:v>
                </c:pt>
                <c:pt idx="9544">
                  <c:v>-3.2903224806451616E-2</c:v>
                </c:pt>
                <c:pt idx="9545">
                  <c:v>-3.2741934483870978E-2</c:v>
                </c:pt>
                <c:pt idx="9546">
                  <c:v>-3.2580644161290334E-2</c:v>
                </c:pt>
                <c:pt idx="9547">
                  <c:v>-3.2419353838709683E-2</c:v>
                </c:pt>
                <c:pt idx="9548">
                  <c:v>-3.2258063516129046E-2</c:v>
                </c:pt>
                <c:pt idx="9549">
                  <c:v>-3.2096773193548388E-2</c:v>
                </c:pt>
                <c:pt idx="9550">
                  <c:v>-3.193548287096775E-2</c:v>
                </c:pt>
                <c:pt idx="9551">
                  <c:v>-3.1774192548387099E-2</c:v>
                </c:pt>
                <c:pt idx="9552">
                  <c:v>-3.1612902225806462E-2</c:v>
                </c:pt>
                <c:pt idx="9553">
                  <c:v>-3.1451611903225811E-2</c:v>
                </c:pt>
                <c:pt idx="9554">
                  <c:v>-3.1290321580645167E-2</c:v>
                </c:pt>
                <c:pt idx="9555">
                  <c:v>-3.1129031258064516E-2</c:v>
                </c:pt>
                <c:pt idx="9556">
                  <c:v>-3.0967740935483871E-2</c:v>
                </c:pt>
                <c:pt idx="9557">
                  <c:v>-3.0806450612903234E-2</c:v>
                </c:pt>
                <c:pt idx="9558">
                  <c:v>-3.064516029032259E-2</c:v>
                </c:pt>
                <c:pt idx="9559">
                  <c:v>-3.0483869967741939E-2</c:v>
                </c:pt>
                <c:pt idx="9560">
                  <c:v>-3.0322579645161288E-2</c:v>
                </c:pt>
                <c:pt idx="9561">
                  <c:v>-3.0161289322580647E-2</c:v>
                </c:pt>
                <c:pt idx="9562">
                  <c:v>-2.9999999000000006E-2</c:v>
                </c:pt>
                <c:pt idx="9563">
                  <c:v>-2.9799999000000001E-2</c:v>
                </c:pt>
                <c:pt idx="9564">
                  <c:v>-2.9599999000000002E-2</c:v>
                </c:pt>
                <c:pt idx="9565">
                  <c:v>-2.9399999E-2</c:v>
                </c:pt>
                <c:pt idx="9566">
                  <c:v>-2.9199999000000001E-2</c:v>
                </c:pt>
                <c:pt idx="9567">
                  <c:v>-2.8999998999999999E-2</c:v>
                </c:pt>
                <c:pt idx="9568">
                  <c:v>-2.8799999E-2</c:v>
                </c:pt>
                <c:pt idx="9569">
                  <c:v>-2.8599998999999997E-2</c:v>
                </c:pt>
                <c:pt idx="9570">
                  <c:v>-2.8399998999999999E-2</c:v>
                </c:pt>
                <c:pt idx="9571">
                  <c:v>-2.8199999E-2</c:v>
                </c:pt>
                <c:pt idx="9572">
                  <c:v>-2.7999999000000005E-2</c:v>
                </c:pt>
                <c:pt idx="9573">
                  <c:v>-2.7799999000000002E-2</c:v>
                </c:pt>
                <c:pt idx="9574">
                  <c:v>-2.7599999000000004E-2</c:v>
                </c:pt>
                <c:pt idx="9575">
                  <c:v>-2.7399999000000001E-2</c:v>
                </c:pt>
                <c:pt idx="9576">
                  <c:v>-2.7199999000000002E-2</c:v>
                </c:pt>
                <c:pt idx="9577">
                  <c:v>-2.6999999000000004E-2</c:v>
                </c:pt>
                <c:pt idx="9578">
                  <c:v>-2.6799999000000005E-2</c:v>
                </c:pt>
                <c:pt idx="9579">
                  <c:v>-2.6599999000000003E-2</c:v>
                </c:pt>
                <c:pt idx="9580">
                  <c:v>-2.6399999000000007E-2</c:v>
                </c:pt>
                <c:pt idx="9581">
                  <c:v>-2.6199999000000002E-2</c:v>
                </c:pt>
                <c:pt idx="9582">
                  <c:v>-2.5999999000000006E-2</c:v>
                </c:pt>
                <c:pt idx="9583">
                  <c:v>-2.5799999000000004E-2</c:v>
                </c:pt>
                <c:pt idx="9584">
                  <c:v>-2.5599999000000002E-2</c:v>
                </c:pt>
                <c:pt idx="9585">
                  <c:v>-2.5399999000000006E-2</c:v>
                </c:pt>
                <c:pt idx="9586">
                  <c:v>-2.5199999000000001E-2</c:v>
                </c:pt>
                <c:pt idx="9587">
                  <c:v>-2.4999998999999998E-2</c:v>
                </c:pt>
                <c:pt idx="9588">
                  <c:v>-2.4799999000000003E-2</c:v>
                </c:pt>
                <c:pt idx="9589">
                  <c:v>-2.4599999000000001E-2</c:v>
                </c:pt>
                <c:pt idx="9590">
                  <c:v>-2.4399998999999999E-2</c:v>
                </c:pt>
                <c:pt idx="9591">
                  <c:v>-2.4199999E-2</c:v>
                </c:pt>
                <c:pt idx="9592">
                  <c:v>-2.3999998999999998E-2</c:v>
                </c:pt>
                <c:pt idx="9593">
                  <c:v>-2.3799998999999999E-2</c:v>
                </c:pt>
                <c:pt idx="9594">
                  <c:v>-2.3599999E-2</c:v>
                </c:pt>
                <c:pt idx="9595">
                  <c:v>-2.3399998999999998E-2</c:v>
                </c:pt>
                <c:pt idx="9596">
                  <c:v>-2.3199998999999999E-2</c:v>
                </c:pt>
                <c:pt idx="9597">
                  <c:v>-2.2999999000000004E-2</c:v>
                </c:pt>
                <c:pt idx="9598">
                  <c:v>-2.2799999000000001E-2</c:v>
                </c:pt>
                <c:pt idx="9599">
                  <c:v>-2.2599999000000003E-2</c:v>
                </c:pt>
                <c:pt idx="9600">
                  <c:v>-2.2399999E-2</c:v>
                </c:pt>
                <c:pt idx="9601">
                  <c:v>-2.2199999000000002E-2</c:v>
                </c:pt>
                <c:pt idx="9602">
                  <c:v>-2.1999999000000003E-2</c:v>
                </c:pt>
                <c:pt idx="9603">
                  <c:v>-2.1799999E-2</c:v>
                </c:pt>
                <c:pt idx="9604">
                  <c:v>-2.1599999000000002E-2</c:v>
                </c:pt>
                <c:pt idx="9605">
                  <c:v>-2.1399998999999999E-2</c:v>
                </c:pt>
                <c:pt idx="9606">
                  <c:v>-2.1199999000000001E-2</c:v>
                </c:pt>
                <c:pt idx="9607">
                  <c:v>-2.0999999000000002E-2</c:v>
                </c:pt>
                <c:pt idx="9608">
                  <c:v>-2.0799999E-2</c:v>
                </c:pt>
                <c:pt idx="9609">
                  <c:v>-2.0599999000000001E-2</c:v>
                </c:pt>
                <c:pt idx="9610">
                  <c:v>-2.0399998999999999E-2</c:v>
                </c:pt>
                <c:pt idx="9611">
                  <c:v>-2.0199999000000003E-2</c:v>
                </c:pt>
                <c:pt idx="9612">
                  <c:v>-1.9999999000000001E-2</c:v>
                </c:pt>
                <c:pt idx="9613">
                  <c:v>-1.9519999E-2</c:v>
                </c:pt>
                <c:pt idx="9614">
                  <c:v>-1.9039998999999998E-2</c:v>
                </c:pt>
                <c:pt idx="9615">
                  <c:v>-1.8559999000000001E-2</c:v>
                </c:pt>
                <c:pt idx="9616">
                  <c:v>-1.8079998999999996E-2</c:v>
                </c:pt>
                <c:pt idx="9617">
                  <c:v>-1.7599998999999998E-2</c:v>
                </c:pt>
                <c:pt idx="9618">
                  <c:v>-1.7119999E-2</c:v>
                </c:pt>
                <c:pt idx="9619">
                  <c:v>-1.6639998999999999E-2</c:v>
                </c:pt>
                <c:pt idx="9620">
                  <c:v>-1.6159998999999998E-2</c:v>
                </c:pt>
                <c:pt idx="9621">
                  <c:v>-1.5679999E-2</c:v>
                </c:pt>
                <c:pt idx="9622">
                  <c:v>-1.5199998999999997E-2</c:v>
                </c:pt>
                <c:pt idx="9623">
                  <c:v>-1.4719998999999996E-2</c:v>
                </c:pt>
                <c:pt idx="9624">
                  <c:v>-1.4239998999999996E-2</c:v>
                </c:pt>
                <c:pt idx="9625">
                  <c:v>-1.3759999E-2</c:v>
                </c:pt>
                <c:pt idx="9626">
                  <c:v>-1.3279998999999999E-2</c:v>
                </c:pt>
                <c:pt idx="9627">
                  <c:v>-1.2799998999999996E-2</c:v>
                </c:pt>
                <c:pt idx="9628">
                  <c:v>-1.2319998999999998E-2</c:v>
                </c:pt>
                <c:pt idx="9629">
                  <c:v>-1.1839998999999999E-2</c:v>
                </c:pt>
                <c:pt idx="9630">
                  <c:v>-1.1359998999999997E-2</c:v>
                </c:pt>
                <c:pt idx="9631">
                  <c:v>-1.0879998999999996E-2</c:v>
                </c:pt>
                <c:pt idx="9632">
                  <c:v>-1.0399998999999998E-2</c:v>
                </c:pt>
                <c:pt idx="9633">
                  <c:v>-9.9199990000000023E-3</c:v>
                </c:pt>
                <c:pt idx="9634">
                  <c:v>-9.439999000000001E-3</c:v>
                </c:pt>
                <c:pt idx="9635">
                  <c:v>-8.9599990000000032E-3</c:v>
                </c:pt>
                <c:pt idx="9636">
                  <c:v>-8.479999000000002E-3</c:v>
                </c:pt>
                <c:pt idx="9637">
                  <c:v>-7.9999990000000024E-3</c:v>
                </c:pt>
                <c:pt idx="9638">
                  <c:v>-7.5199989999999994E-3</c:v>
                </c:pt>
                <c:pt idx="9639">
                  <c:v>-7.0399989999999999E-3</c:v>
                </c:pt>
                <c:pt idx="9640">
                  <c:v>-6.5599989999999995E-3</c:v>
                </c:pt>
                <c:pt idx="9641">
                  <c:v>-6.0799989999999991E-3</c:v>
                </c:pt>
                <c:pt idx="9642">
                  <c:v>-5.5999990000000005E-3</c:v>
                </c:pt>
                <c:pt idx="9643">
                  <c:v>-5.1199989999999992E-3</c:v>
                </c:pt>
                <c:pt idx="9644">
                  <c:v>-4.6399989999999997E-3</c:v>
                </c:pt>
                <c:pt idx="9645">
                  <c:v>-4.1599989999999984E-3</c:v>
                </c:pt>
                <c:pt idx="9646">
                  <c:v>-3.6799989999999985E-3</c:v>
                </c:pt>
                <c:pt idx="9647">
                  <c:v>-3.1999990000000007E-3</c:v>
                </c:pt>
                <c:pt idx="9648">
                  <c:v>-2.7199989999999994E-3</c:v>
                </c:pt>
                <c:pt idx="9649">
                  <c:v>-2.239998999999999E-3</c:v>
                </c:pt>
                <c:pt idx="9650">
                  <c:v>-1.7599989999999989E-3</c:v>
                </c:pt>
                <c:pt idx="9651">
                  <c:v>-1.279998999999998E-3</c:v>
                </c:pt>
                <c:pt idx="9652">
                  <c:v>-7.9999900000000035E-4</c:v>
                </c:pt>
                <c:pt idx="9653">
                  <c:v>-3.1999899999999979E-4</c:v>
                </c:pt>
                <c:pt idx="9654">
                  <c:v>1.6000100000000079E-4</c:v>
                </c:pt>
                <c:pt idx="9655">
                  <c:v>6.4000100000000126E-4</c:v>
                </c:pt>
                <c:pt idx="9656">
                  <c:v>1.1200010000000018E-3</c:v>
                </c:pt>
                <c:pt idx="9657">
                  <c:v>1.6000010000000024E-3</c:v>
                </c:pt>
                <c:pt idx="9658">
                  <c:v>2.0800010000000032E-3</c:v>
                </c:pt>
                <c:pt idx="9659">
                  <c:v>2.5600010000000036E-3</c:v>
                </c:pt>
                <c:pt idx="9660">
                  <c:v>3.040001000000004E-3</c:v>
                </c:pt>
                <c:pt idx="9661">
                  <c:v>3.5200009999999996E-3</c:v>
                </c:pt>
                <c:pt idx="9662">
                  <c:v>4.0000009999999996E-3</c:v>
                </c:pt>
                <c:pt idx="9663">
                  <c:v>4.4800010000000008E-3</c:v>
                </c:pt>
                <c:pt idx="9664">
                  <c:v>4.9600010000000012E-3</c:v>
                </c:pt>
                <c:pt idx="9665">
                  <c:v>5.4400010000000025E-3</c:v>
                </c:pt>
                <c:pt idx="9666">
                  <c:v>5.920001000000002E-3</c:v>
                </c:pt>
                <c:pt idx="9667">
                  <c:v>6.4000010000000032E-3</c:v>
                </c:pt>
                <c:pt idx="9668">
                  <c:v>6.8800010000000028E-3</c:v>
                </c:pt>
                <c:pt idx="9669">
                  <c:v>7.3600010000000023E-3</c:v>
                </c:pt>
                <c:pt idx="9670">
                  <c:v>7.8400010000000044E-3</c:v>
                </c:pt>
                <c:pt idx="9671">
                  <c:v>8.3200010000000022E-3</c:v>
                </c:pt>
                <c:pt idx="9672">
                  <c:v>8.8000010000000017E-3</c:v>
                </c:pt>
                <c:pt idx="9673">
                  <c:v>9.2800010000000013E-3</c:v>
                </c:pt>
                <c:pt idx="9674">
                  <c:v>9.7600010000000008E-3</c:v>
                </c:pt>
                <c:pt idx="9675">
                  <c:v>1.0240001000000002E-2</c:v>
                </c:pt>
                <c:pt idx="9676">
                  <c:v>1.0720001000000005E-2</c:v>
                </c:pt>
                <c:pt idx="9677">
                  <c:v>1.1200001000000003E-2</c:v>
                </c:pt>
                <c:pt idx="9678">
                  <c:v>1.1680001000000006E-2</c:v>
                </c:pt>
                <c:pt idx="9679">
                  <c:v>1.2160001000000004E-2</c:v>
                </c:pt>
                <c:pt idx="9680">
                  <c:v>1.2640001000000005E-2</c:v>
                </c:pt>
                <c:pt idx="9681">
                  <c:v>1.3120001000000004E-2</c:v>
                </c:pt>
                <c:pt idx="9682">
                  <c:v>1.3600001E-2</c:v>
                </c:pt>
                <c:pt idx="9683">
                  <c:v>1.4080001000000002E-2</c:v>
                </c:pt>
                <c:pt idx="9684">
                  <c:v>1.4560000999999999E-2</c:v>
                </c:pt>
                <c:pt idx="9685">
                  <c:v>1.5040001000000002E-2</c:v>
                </c:pt>
                <c:pt idx="9686">
                  <c:v>1.5520001000000002E-2</c:v>
                </c:pt>
                <c:pt idx="9687">
                  <c:v>1.6000001000000003E-2</c:v>
                </c:pt>
                <c:pt idx="9688">
                  <c:v>1.6480001000000005E-2</c:v>
                </c:pt>
                <c:pt idx="9689">
                  <c:v>1.6960001000000006E-2</c:v>
                </c:pt>
                <c:pt idx="9690">
                  <c:v>1.7440001000000007E-2</c:v>
                </c:pt>
                <c:pt idx="9691">
                  <c:v>1.7920001000000008E-2</c:v>
                </c:pt>
                <c:pt idx="9692">
                  <c:v>1.8400001000000003E-2</c:v>
                </c:pt>
                <c:pt idx="9693">
                  <c:v>1.8880001000000004E-2</c:v>
                </c:pt>
                <c:pt idx="9694">
                  <c:v>1.9360001000000005E-2</c:v>
                </c:pt>
                <c:pt idx="9695">
                  <c:v>1.9840001000000003E-2</c:v>
                </c:pt>
                <c:pt idx="9696">
                  <c:v>2.0320001000000001E-2</c:v>
                </c:pt>
                <c:pt idx="9697">
                  <c:v>2.0800001000000002E-2</c:v>
                </c:pt>
                <c:pt idx="9698">
                  <c:v>2.1280001000000007E-2</c:v>
                </c:pt>
                <c:pt idx="9699">
                  <c:v>2.1760001000000001E-2</c:v>
                </c:pt>
                <c:pt idx="9700">
                  <c:v>2.2240001000000006E-2</c:v>
                </c:pt>
                <c:pt idx="9701">
                  <c:v>2.2720001000000004E-2</c:v>
                </c:pt>
                <c:pt idx="9702">
                  <c:v>2.3200001000000005E-2</c:v>
                </c:pt>
                <c:pt idx="9703">
                  <c:v>2.3680001000000003E-2</c:v>
                </c:pt>
                <c:pt idx="9704">
                  <c:v>2.4160001000000004E-2</c:v>
                </c:pt>
                <c:pt idx="9705">
                  <c:v>2.4640001000000009E-2</c:v>
                </c:pt>
                <c:pt idx="9706">
                  <c:v>2.5120001000000003E-2</c:v>
                </c:pt>
                <c:pt idx="9707">
                  <c:v>2.5600001000000011E-2</c:v>
                </c:pt>
                <c:pt idx="9708">
                  <c:v>2.6080001000000012E-2</c:v>
                </c:pt>
                <c:pt idx="9709">
                  <c:v>2.6560001E-2</c:v>
                </c:pt>
                <c:pt idx="9710">
                  <c:v>2.7040001000000004E-2</c:v>
                </c:pt>
                <c:pt idx="9711">
                  <c:v>2.7520000999999999E-2</c:v>
                </c:pt>
                <c:pt idx="9712">
                  <c:v>2.8000001E-2</c:v>
                </c:pt>
                <c:pt idx="9713">
                  <c:v>2.8480001000000001E-2</c:v>
                </c:pt>
                <c:pt idx="9714">
                  <c:v>2.8960000999999999E-2</c:v>
                </c:pt>
                <c:pt idx="9715">
                  <c:v>2.9440001000000007E-2</c:v>
                </c:pt>
                <c:pt idx="9716">
                  <c:v>2.9920000999999998E-2</c:v>
                </c:pt>
                <c:pt idx="9717">
                  <c:v>3.0400001000000006E-2</c:v>
                </c:pt>
                <c:pt idx="9718">
                  <c:v>3.0880001000000008E-2</c:v>
                </c:pt>
                <c:pt idx="9719">
                  <c:v>3.1360001000000005E-2</c:v>
                </c:pt>
                <c:pt idx="9720">
                  <c:v>3.1840001000000014E-2</c:v>
                </c:pt>
                <c:pt idx="9721">
                  <c:v>3.2320001000000008E-2</c:v>
                </c:pt>
                <c:pt idx="9722">
                  <c:v>3.2800001000000002E-2</c:v>
                </c:pt>
                <c:pt idx="9723">
                  <c:v>3.3280001000000003E-2</c:v>
                </c:pt>
                <c:pt idx="9724">
                  <c:v>3.3760000999999998E-2</c:v>
                </c:pt>
                <c:pt idx="9725">
                  <c:v>3.4240001000000006E-2</c:v>
                </c:pt>
                <c:pt idx="9726">
                  <c:v>3.4720001000000007E-2</c:v>
                </c:pt>
                <c:pt idx="9727">
                  <c:v>3.5200001000000009E-2</c:v>
                </c:pt>
                <c:pt idx="9728">
                  <c:v>3.568000100000001E-2</c:v>
                </c:pt>
                <c:pt idx="9729">
                  <c:v>3.6160001000000011E-2</c:v>
                </c:pt>
                <c:pt idx="9730">
                  <c:v>3.6640001000000005E-2</c:v>
                </c:pt>
                <c:pt idx="9731">
                  <c:v>3.7120001E-2</c:v>
                </c:pt>
                <c:pt idx="9732">
                  <c:v>3.7600001000000008E-2</c:v>
                </c:pt>
                <c:pt idx="9733">
                  <c:v>3.8080001000000002E-2</c:v>
                </c:pt>
                <c:pt idx="9734">
                  <c:v>3.8560001000000003E-2</c:v>
                </c:pt>
                <c:pt idx="9735">
                  <c:v>3.9040001000000005E-2</c:v>
                </c:pt>
                <c:pt idx="9736">
                  <c:v>3.9520000999999999E-2</c:v>
                </c:pt>
                <c:pt idx="9737">
                  <c:v>4.0000001000000007E-2</c:v>
                </c:pt>
                <c:pt idx="9738">
                  <c:v>3.9523810523809544E-2</c:v>
                </c:pt>
                <c:pt idx="9739">
                  <c:v>3.904762004761906E-2</c:v>
                </c:pt>
                <c:pt idx="9740">
                  <c:v>3.8571429571428582E-2</c:v>
                </c:pt>
                <c:pt idx="9741">
                  <c:v>3.8095239095238098E-2</c:v>
                </c:pt>
                <c:pt idx="9742">
                  <c:v>3.7619048619047628E-2</c:v>
                </c:pt>
                <c:pt idx="9743">
                  <c:v>3.7142858142857144E-2</c:v>
                </c:pt>
                <c:pt idx="9744">
                  <c:v>3.6666667666666673E-2</c:v>
                </c:pt>
                <c:pt idx="9745">
                  <c:v>3.6190477190476196E-2</c:v>
                </c:pt>
                <c:pt idx="9746">
                  <c:v>3.5714286714285719E-2</c:v>
                </c:pt>
                <c:pt idx="9747">
                  <c:v>3.5238096238095241E-2</c:v>
                </c:pt>
                <c:pt idx="9748">
                  <c:v>3.4761905761904771E-2</c:v>
                </c:pt>
                <c:pt idx="9749">
                  <c:v>3.4285715285714301E-2</c:v>
                </c:pt>
                <c:pt idx="9750">
                  <c:v>3.380952480952381E-2</c:v>
                </c:pt>
                <c:pt idx="9751">
                  <c:v>3.3333334333333339E-2</c:v>
                </c:pt>
                <c:pt idx="9752">
                  <c:v>3.2857143857142869E-2</c:v>
                </c:pt>
                <c:pt idx="9753">
                  <c:v>3.2380953380952385E-2</c:v>
                </c:pt>
                <c:pt idx="9754">
                  <c:v>3.1904762904761914E-2</c:v>
                </c:pt>
                <c:pt idx="9755">
                  <c:v>3.1428572428571437E-2</c:v>
                </c:pt>
                <c:pt idx="9756">
                  <c:v>3.0952381952380949E-2</c:v>
                </c:pt>
                <c:pt idx="9757">
                  <c:v>3.0476191476190479E-2</c:v>
                </c:pt>
                <c:pt idx="9758">
                  <c:v>3.0000001000000002E-2</c:v>
                </c:pt>
                <c:pt idx="9759">
                  <c:v>2.9523810523809542E-2</c:v>
                </c:pt>
                <c:pt idx="9760">
                  <c:v>2.9047620047619058E-2</c:v>
                </c:pt>
                <c:pt idx="9761">
                  <c:v>2.8571429571428577E-2</c:v>
                </c:pt>
                <c:pt idx="9762">
                  <c:v>2.8095239095238089E-2</c:v>
                </c:pt>
                <c:pt idx="9763">
                  <c:v>2.7619048619047629E-2</c:v>
                </c:pt>
                <c:pt idx="9764">
                  <c:v>2.7142858142857149E-2</c:v>
                </c:pt>
                <c:pt idx="9765">
                  <c:v>2.6666667666666675E-2</c:v>
                </c:pt>
                <c:pt idx="9766">
                  <c:v>2.6190477190476198E-2</c:v>
                </c:pt>
                <c:pt idx="9767">
                  <c:v>2.571428671428572E-2</c:v>
                </c:pt>
                <c:pt idx="9768">
                  <c:v>2.5238096238095239E-2</c:v>
                </c:pt>
                <c:pt idx="9769">
                  <c:v>2.4761905761904773E-2</c:v>
                </c:pt>
                <c:pt idx="9770">
                  <c:v>2.4285715285714299E-2</c:v>
                </c:pt>
                <c:pt idx="9771">
                  <c:v>2.3809524809523811E-2</c:v>
                </c:pt>
                <c:pt idx="9772">
                  <c:v>2.3333334333333341E-2</c:v>
                </c:pt>
                <c:pt idx="9773">
                  <c:v>2.2857143857142867E-2</c:v>
                </c:pt>
                <c:pt idx="9774">
                  <c:v>2.2380953380952386E-2</c:v>
                </c:pt>
                <c:pt idx="9775">
                  <c:v>2.1904762904761912E-2</c:v>
                </c:pt>
                <c:pt idx="9776">
                  <c:v>2.1428572428571442E-2</c:v>
                </c:pt>
                <c:pt idx="9777">
                  <c:v>2.0952381952380954E-2</c:v>
                </c:pt>
                <c:pt idx="9778">
                  <c:v>2.0476191476190484E-2</c:v>
                </c:pt>
                <c:pt idx="9779">
                  <c:v>2.0000001000000003E-2</c:v>
                </c:pt>
                <c:pt idx="9780">
                  <c:v>1.9523810523809533E-2</c:v>
                </c:pt>
                <c:pt idx="9781">
                  <c:v>1.9047620047619059E-2</c:v>
                </c:pt>
                <c:pt idx="9782">
                  <c:v>1.8571429571428578E-2</c:v>
                </c:pt>
                <c:pt idx="9783">
                  <c:v>1.8095239095238101E-2</c:v>
                </c:pt>
                <c:pt idx="9784">
                  <c:v>1.761904861904762E-2</c:v>
                </c:pt>
                <c:pt idx="9785">
                  <c:v>1.714285814285715E-2</c:v>
                </c:pt>
                <c:pt idx="9786">
                  <c:v>1.6666667666666676E-2</c:v>
                </c:pt>
                <c:pt idx="9787">
                  <c:v>1.6190477190476196E-2</c:v>
                </c:pt>
                <c:pt idx="9788">
                  <c:v>1.5714286714285722E-2</c:v>
                </c:pt>
                <c:pt idx="9789">
                  <c:v>1.5238096238095239E-2</c:v>
                </c:pt>
                <c:pt idx="9790">
                  <c:v>1.4761905761904765E-2</c:v>
                </c:pt>
                <c:pt idx="9791">
                  <c:v>1.4285715285714295E-2</c:v>
                </c:pt>
                <c:pt idx="9792">
                  <c:v>1.3809524809523816E-2</c:v>
                </c:pt>
                <c:pt idx="9793">
                  <c:v>1.3333334333333339E-2</c:v>
                </c:pt>
                <c:pt idx="9794">
                  <c:v>1.285714385714286E-2</c:v>
                </c:pt>
                <c:pt idx="9795">
                  <c:v>1.2380953380952386E-2</c:v>
                </c:pt>
                <c:pt idx="9796">
                  <c:v>1.1904762904761911E-2</c:v>
                </c:pt>
                <c:pt idx="9797">
                  <c:v>1.1428572428571437E-2</c:v>
                </c:pt>
                <c:pt idx="9798">
                  <c:v>1.0952381952380958E-2</c:v>
                </c:pt>
                <c:pt idx="9799">
                  <c:v>1.047619147619048E-2</c:v>
                </c:pt>
                <c:pt idx="9800">
                  <c:v>1.0000001000000001E-2</c:v>
                </c:pt>
                <c:pt idx="9801">
                  <c:v>1.0486487486486487E-2</c:v>
                </c:pt>
                <c:pt idx="9802">
                  <c:v>1.0972973972972972E-2</c:v>
                </c:pt>
                <c:pt idx="9803">
                  <c:v>1.1459460459459459E-2</c:v>
                </c:pt>
                <c:pt idx="9804">
                  <c:v>1.1945946945945946E-2</c:v>
                </c:pt>
                <c:pt idx="9805">
                  <c:v>1.2432433432432433E-2</c:v>
                </c:pt>
                <c:pt idx="9806">
                  <c:v>1.2918919918918919E-2</c:v>
                </c:pt>
                <c:pt idx="9807">
                  <c:v>1.3405406405405405E-2</c:v>
                </c:pt>
                <c:pt idx="9808">
                  <c:v>1.389189289189189E-2</c:v>
                </c:pt>
                <c:pt idx="9809">
                  <c:v>1.4378379378378381E-2</c:v>
                </c:pt>
                <c:pt idx="9810">
                  <c:v>1.4864865864864867E-2</c:v>
                </c:pt>
                <c:pt idx="9811">
                  <c:v>1.5351352351351349E-2</c:v>
                </c:pt>
                <c:pt idx="9812">
                  <c:v>1.5837838837837841E-2</c:v>
                </c:pt>
                <c:pt idx="9813">
                  <c:v>1.6324325324324325E-2</c:v>
                </c:pt>
                <c:pt idx="9814">
                  <c:v>1.6810811810810813E-2</c:v>
                </c:pt>
                <c:pt idx="9815">
                  <c:v>1.7297298297297297E-2</c:v>
                </c:pt>
                <c:pt idx="9816">
                  <c:v>1.7783784783783781E-2</c:v>
                </c:pt>
                <c:pt idx="9817">
                  <c:v>1.8270271270270269E-2</c:v>
                </c:pt>
                <c:pt idx="9818">
                  <c:v>1.8756757756756753E-2</c:v>
                </c:pt>
                <c:pt idx="9819">
                  <c:v>1.9243244243243241E-2</c:v>
                </c:pt>
                <c:pt idx="9820">
                  <c:v>1.9729730729729732E-2</c:v>
                </c:pt>
                <c:pt idx="9821">
                  <c:v>2.0216217216216224E-2</c:v>
                </c:pt>
                <c:pt idx="9822">
                  <c:v>2.0702703702702704E-2</c:v>
                </c:pt>
                <c:pt idx="9823">
                  <c:v>2.1189190189189196E-2</c:v>
                </c:pt>
                <c:pt idx="9824">
                  <c:v>2.1675676675675687E-2</c:v>
                </c:pt>
                <c:pt idx="9825">
                  <c:v>2.2162163162162164E-2</c:v>
                </c:pt>
                <c:pt idx="9826">
                  <c:v>2.2648649648648645E-2</c:v>
                </c:pt>
                <c:pt idx="9827">
                  <c:v>2.3135136135135136E-2</c:v>
                </c:pt>
                <c:pt idx="9828">
                  <c:v>2.3621622621621621E-2</c:v>
                </c:pt>
                <c:pt idx="9829">
                  <c:v>2.4108109108108101E-2</c:v>
                </c:pt>
                <c:pt idx="9830">
                  <c:v>2.4594595594594589E-2</c:v>
                </c:pt>
                <c:pt idx="9831">
                  <c:v>2.5081082081081084E-2</c:v>
                </c:pt>
                <c:pt idx="9832">
                  <c:v>2.5567568567567565E-2</c:v>
                </c:pt>
                <c:pt idx="9833">
                  <c:v>2.6054055054054052E-2</c:v>
                </c:pt>
                <c:pt idx="9834">
                  <c:v>2.6540541540540537E-2</c:v>
                </c:pt>
                <c:pt idx="9835">
                  <c:v>2.7027028027027031E-2</c:v>
                </c:pt>
                <c:pt idx="9836">
                  <c:v>2.7513514513513519E-2</c:v>
                </c:pt>
                <c:pt idx="9837">
                  <c:v>2.8000001E-2</c:v>
                </c:pt>
                <c:pt idx="9838">
                  <c:v>2.7736843105263163E-2</c:v>
                </c:pt>
                <c:pt idx="9839">
                  <c:v>2.747368521052632E-2</c:v>
                </c:pt>
                <c:pt idx="9840">
                  <c:v>2.7210527315789473E-2</c:v>
                </c:pt>
                <c:pt idx="9841">
                  <c:v>2.6947369421052636E-2</c:v>
                </c:pt>
                <c:pt idx="9842">
                  <c:v>2.6684211526315799E-2</c:v>
                </c:pt>
                <c:pt idx="9843">
                  <c:v>2.6421053631578942E-2</c:v>
                </c:pt>
                <c:pt idx="9844">
                  <c:v>2.6157895736842102E-2</c:v>
                </c:pt>
                <c:pt idx="9845">
                  <c:v>2.5894737842105265E-2</c:v>
                </c:pt>
                <c:pt idx="9846">
                  <c:v>2.5631579947368425E-2</c:v>
                </c:pt>
                <c:pt idx="9847">
                  <c:v>2.5368422052631574E-2</c:v>
                </c:pt>
                <c:pt idx="9848">
                  <c:v>2.5105264157894738E-2</c:v>
                </c:pt>
                <c:pt idx="9849">
                  <c:v>2.4842106263157894E-2</c:v>
                </c:pt>
                <c:pt idx="9850">
                  <c:v>2.4578948368421057E-2</c:v>
                </c:pt>
                <c:pt idx="9851">
                  <c:v>2.431579047368421E-2</c:v>
                </c:pt>
                <c:pt idx="9852">
                  <c:v>2.4052632578947377E-2</c:v>
                </c:pt>
                <c:pt idx="9853">
                  <c:v>2.378947468421053E-2</c:v>
                </c:pt>
                <c:pt idx="9854">
                  <c:v>2.352631678947369E-2</c:v>
                </c:pt>
                <c:pt idx="9855">
                  <c:v>2.3263158894736839E-2</c:v>
                </c:pt>
                <c:pt idx="9856">
                  <c:v>2.3000001000000003E-2</c:v>
                </c:pt>
                <c:pt idx="9857">
                  <c:v>2.2736843105263166E-2</c:v>
                </c:pt>
                <c:pt idx="9858">
                  <c:v>2.2473685210526322E-2</c:v>
                </c:pt>
                <c:pt idx="9859">
                  <c:v>2.2210527315789479E-2</c:v>
                </c:pt>
                <c:pt idx="9860">
                  <c:v>2.1947369421052642E-2</c:v>
                </c:pt>
                <c:pt idx="9861">
                  <c:v>2.1684211526315798E-2</c:v>
                </c:pt>
                <c:pt idx="9862">
                  <c:v>2.1421053631578951E-2</c:v>
                </c:pt>
                <c:pt idx="9863">
                  <c:v>2.1157895736842111E-2</c:v>
                </c:pt>
                <c:pt idx="9864">
                  <c:v>2.0894737842105274E-2</c:v>
                </c:pt>
                <c:pt idx="9865">
                  <c:v>2.0631579947368424E-2</c:v>
                </c:pt>
                <c:pt idx="9866">
                  <c:v>2.0368422052631573E-2</c:v>
                </c:pt>
                <c:pt idx="9867">
                  <c:v>2.0105264157894744E-2</c:v>
                </c:pt>
                <c:pt idx="9868">
                  <c:v>1.9842106263157903E-2</c:v>
                </c:pt>
                <c:pt idx="9869">
                  <c:v>1.9578948368421053E-2</c:v>
                </c:pt>
                <c:pt idx="9870">
                  <c:v>1.9315790473684213E-2</c:v>
                </c:pt>
                <c:pt idx="9871">
                  <c:v>1.9052632578947373E-2</c:v>
                </c:pt>
                <c:pt idx="9872">
                  <c:v>1.8789474684210532E-2</c:v>
                </c:pt>
                <c:pt idx="9873">
                  <c:v>1.8526316789473685E-2</c:v>
                </c:pt>
                <c:pt idx="9874">
                  <c:v>1.8263158894736849E-2</c:v>
                </c:pt>
                <c:pt idx="9875">
                  <c:v>1.8000001000000005E-2</c:v>
                </c:pt>
                <c:pt idx="9876">
                  <c:v>1.851613003225807E-2</c:v>
                </c:pt>
                <c:pt idx="9877">
                  <c:v>1.9032259064516135E-2</c:v>
                </c:pt>
                <c:pt idx="9878">
                  <c:v>1.95483880967742E-2</c:v>
                </c:pt>
                <c:pt idx="9879">
                  <c:v>2.0064517129032261E-2</c:v>
                </c:pt>
                <c:pt idx="9880">
                  <c:v>2.0580646161290329E-2</c:v>
                </c:pt>
                <c:pt idx="9881">
                  <c:v>2.1096775193548391E-2</c:v>
                </c:pt>
                <c:pt idx="9882">
                  <c:v>2.1612904225806452E-2</c:v>
                </c:pt>
                <c:pt idx="9883">
                  <c:v>2.2129033258064527E-2</c:v>
                </c:pt>
                <c:pt idx="9884">
                  <c:v>2.2645162290322592E-2</c:v>
                </c:pt>
                <c:pt idx="9885">
                  <c:v>2.3161291322580643E-2</c:v>
                </c:pt>
                <c:pt idx="9886">
                  <c:v>2.3677420354838705E-2</c:v>
                </c:pt>
                <c:pt idx="9887">
                  <c:v>2.4193549387096776E-2</c:v>
                </c:pt>
                <c:pt idx="9888">
                  <c:v>2.4709678419354852E-2</c:v>
                </c:pt>
                <c:pt idx="9889">
                  <c:v>2.5225807451612913E-2</c:v>
                </c:pt>
                <c:pt idx="9890">
                  <c:v>2.5741936483870981E-2</c:v>
                </c:pt>
                <c:pt idx="9891">
                  <c:v>2.6258065516129043E-2</c:v>
                </c:pt>
                <c:pt idx="9892">
                  <c:v>2.6774194548387101E-2</c:v>
                </c:pt>
                <c:pt idx="9893">
                  <c:v>2.7290323580645173E-2</c:v>
                </c:pt>
                <c:pt idx="9894">
                  <c:v>2.7806452612903237E-2</c:v>
                </c:pt>
                <c:pt idx="9895">
                  <c:v>2.8322581645161281E-2</c:v>
                </c:pt>
                <c:pt idx="9896">
                  <c:v>2.8838710677419371E-2</c:v>
                </c:pt>
                <c:pt idx="9897">
                  <c:v>2.9354839709677422E-2</c:v>
                </c:pt>
                <c:pt idx="9898">
                  <c:v>2.9870968741935493E-2</c:v>
                </c:pt>
                <c:pt idx="9899">
                  <c:v>3.0387097774193562E-2</c:v>
                </c:pt>
                <c:pt idx="9900">
                  <c:v>3.0903226806451616E-2</c:v>
                </c:pt>
                <c:pt idx="9901">
                  <c:v>3.1419355838709688E-2</c:v>
                </c:pt>
                <c:pt idx="9902">
                  <c:v>3.1935484870967742E-2</c:v>
                </c:pt>
                <c:pt idx="9903">
                  <c:v>3.2451613903225818E-2</c:v>
                </c:pt>
                <c:pt idx="9904">
                  <c:v>3.2967742935483872E-2</c:v>
                </c:pt>
                <c:pt idx="9905">
                  <c:v>3.3483871967741947E-2</c:v>
                </c:pt>
                <c:pt idx="9906">
                  <c:v>3.4000001000000009E-2</c:v>
                </c:pt>
                <c:pt idx="9907">
                  <c:v>3.451613003225807E-2</c:v>
                </c:pt>
                <c:pt idx="9908">
                  <c:v>3.5032259064516139E-2</c:v>
                </c:pt>
                <c:pt idx="9909">
                  <c:v>3.55483880967742E-2</c:v>
                </c:pt>
                <c:pt idx="9910">
                  <c:v>3.6064517129032261E-2</c:v>
                </c:pt>
                <c:pt idx="9911">
                  <c:v>3.6580646161290337E-2</c:v>
                </c:pt>
                <c:pt idx="9912">
                  <c:v>3.7096775193548391E-2</c:v>
                </c:pt>
                <c:pt idx="9913">
                  <c:v>3.7612904225806452E-2</c:v>
                </c:pt>
                <c:pt idx="9914">
                  <c:v>3.8129033258064514E-2</c:v>
                </c:pt>
                <c:pt idx="9915">
                  <c:v>3.8645162290322582E-2</c:v>
                </c:pt>
                <c:pt idx="9916">
                  <c:v>3.9161291322580644E-2</c:v>
                </c:pt>
                <c:pt idx="9917">
                  <c:v>3.9677420354838705E-2</c:v>
                </c:pt>
                <c:pt idx="9918">
                  <c:v>4.019354938709678E-2</c:v>
                </c:pt>
                <c:pt idx="9919">
                  <c:v>4.0709678419354842E-2</c:v>
                </c:pt>
                <c:pt idx="9920">
                  <c:v>4.1225807451612896E-2</c:v>
                </c:pt>
                <c:pt idx="9921">
                  <c:v>4.1741936483870958E-2</c:v>
                </c:pt>
                <c:pt idx="9922">
                  <c:v>4.2258065516129019E-2</c:v>
                </c:pt>
                <c:pt idx="9923">
                  <c:v>4.2774194548387101E-2</c:v>
                </c:pt>
                <c:pt idx="9924">
                  <c:v>4.3290323580645163E-2</c:v>
                </c:pt>
                <c:pt idx="9925">
                  <c:v>4.3806452612903238E-2</c:v>
                </c:pt>
                <c:pt idx="9926">
                  <c:v>4.432258164516132E-2</c:v>
                </c:pt>
                <c:pt idx="9927">
                  <c:v>4.4838710677419368E-2</c:v>
                </c:pt>
                <c:pt idx="9928">
                  <c:v>4.5354839709677415E-2</c:v>
                </c:pt>
                <c:pt idx="9929">
                  <c:v>4.5870968741935483E-2</c:v>
                </c:pt>
                <c:pt idx="9930">
                  <c:v>4.6387097774193559E-2</c:v>
                </c:pt>
                <c:pt idx="9931">
                  <c:v>4.6903226806451634E-2</c:v>
                </c:pt>
                <c:pt idx="9932">
                  <c:v>4.7419355838709688E-2</c:v>
                </c:pt>
                <c:pt idx="9933">
                  <c:v>4.7935484870967764E-2</c:v>
                </c:pt>
                <c:pt idx="9934">
                  <c:v>4.8451613903225811E-2</c:v>
                </c:pt>
                <c:pt idx="9935">
                  <c:v>4.8967742935483879E-2</c:v>
                </c:pt>
                <c:pt idx="9936">
                  <c:v>4.9483871967741941E-2</c:v>
                </c:pt>
                <c:pt idx="9937">
                  <c:v>5.0000001000000009E-2</c:v>
                </c:pt>
                <c:pt idx="9938">
                  <c:v>5.048000100000001E-2</c:v>
                </c:pt>
                <c:pt idx="9939">
                  <c:v>5.0960001000000019E-2</c:v>
                </c:pt>
                <c:pt idx="9940">
                  <c:v>5.1440001000000013E-2</c:v>
                </c:pt>
                <c:pt idx="9941">
                  <c:v>5.1920001000000007E-2</c:v>
                </c:pt>
                <c:pt idx="9942">
                  <c:v>5.2400001000000009E-2</c:v>
                </c:pt>
                <c:pt idx="9943">
                  <c:v>5.288000100000001E-2</c:v>
                </c:pt>
                <c:pt idx="9944">
                  <c:v>5.3360001000000011E-2</c:v>
                </c:pt>
                <c:pt idx="9945">
                  <c:v>5.3840001000000012E-2</c:v>
                </c:pt>
                <c:pt idx="9946">
                  <c:v>5.4320001000000021E-2</c:v>
                </c:pt>
                <c:pt idx="9947">
                  <c:v>5.4800001000000022E-2</c:v>
                </c:pt>
                <c:pt idx="9948">
                  <c:v>5.5280001000000016E-2</c:v>
                </c:pt>
                <c:pt idx="9949">
                  <c:v>5.5760001000000003E-2</c:v>
                </c:pt>
                <c:pt idx="9950">
                  <c:v>5.6240000999999991E-2</c:v>
                </c:pt>
                <c:pt idx="9951">
                  <c:v>5.6720000999999999E-2</c:v>
                </c:pt>
                <c:pt idx="9952">
                  <c:v>5.7200001000000007E-2</c:v>
                </c:pt>
                <c:pt idx="9953">
                  <c:v>5.7680001000000009E-2</c:v>
                </c:pt>
                <c:pt idx="9954">
                  <c:v>5.816000100000001E-2</c:v>
                </c:pt>
                <c:pt idx="9955">
                  <c:v>5.8640000999999997E-2</c:v>
                </c:pt>
                <c:pt idx="9956">
                  <c:v>5.9120001000000019E-2</c:v>
                </c:pt>
                <c:pt idx="9957">
                  <c:v>5.9600001000000007E-2</c:v>
                </c:pt>
                <c:pt idx="9958">
                  <c:v>6.0080001000000008E-2</c:v>
                </c:pt>
                <c:pt idx="9959">
                  <c:v>6.0560001000000009E-2</c:v>
                </c:pt>
                <c:pt idx="9960">
                  <c:v>6.1040001000000003E-2</c:v>
                </c:pt>
                <c:pt idx="9961">
                  <c:v>6.1520001000000012E-2</c:v>
                </c:pt>
                <c:pt idx="9962">
                  <c:v>6.200000100000002E-2</c:v>
                </c:pt>
                <c:pt idx="9963">
                  <c:v>6.1120001000000007E-2</c:v>
                </c:pt>
                <c:pt idx="9964">
                  <c:v>6.0240001000000001E-2</c:v>
                </c:pt>
                <c:pt idx="9965">
                  <c:v>5.9360001000000016E-2</c:v>
                </c:pt>
                <c:pt idx="9966">
                  <c:v>5.8480001000000011E-2</c:v>
                </c:pt>
                <c:pt idx="9967">
                  <c:v>5.7600000999999998E-2</c:v>
                </c:pt>
                <c:pt idx="9968">
                  <c:v>5.6720000999999999E-2</c:v>
                </c:pt>
                <c:pt idx="9969">
                  <c:v>5.5840001000000014E-2</c:v>
                </c:pt>
                <c:pt idx="9970">
                  <c:v>5.4960001000000022E-2</c:v>
                </c:pt>
                <c:pt idx="9971">
                  <c:v>5.4080001000000023E-2</c:v>
                </c:pt>
                <c:pt idx="9972">
                  <c:v>5.3200001000000004E-2</c:v>
                </c:pt>
                <c:pt idx="9973">
                  <c:v>5.2320001000000019E-2</c:v>
                </c:pt>
                <c:pt idx="9974">
                  <c:v>5.1440001000000013E-2</c:v>
                </c:pt>
                <c:pt idx="9975">
                  <c:v>5.0560001000000007E-2</c:v>
                </c:pt>
                <c:pt idx="9976">
                  <c:v>4.9680001000000008E-2</c:v>
                </c:pt>
                <c:pt idx="9977">
                  <c:v>4.880000100000001E-2</c:v>
                </c:pt>
                <c:pt idx="9978">
                  <c:v>4.7920001000000004E-2</c:v>
                </c:pt>
                <c:pt idx="9979">
                  <c:v>4.7040000999999998E-2</c:v>
                </c:pt>
                <c:pt idx="9980">
                  <c:v>4.6160001000000013E-2</c:v>
                </c:pt>
                <c:pt idx="9981">
                  <c:v>4.5280001E-2</c:v>
                </c:pt>
                <c:pt idx="9982">
                  <c:v>4.4400001000000022E-2</c:v>
                </c:pt>
                <c:pt idx="9983">
                  <c:v>4.3520001000000003E-2</c:v>
                </c:pt>
                <c:pt idx="9984">
                  <c:v>4.2640001000000004E-2</c:v>
                </c:pt>
                <c:pt idx="9985">
                  <c:v>4.1760001000000019E-2</c:v>
                </c:pt>
                <c:pt idx="9986">
                  <c:v>4.088000100000002E-2</c:v>
                </c:pt>
                <c:pt idx="9987">
                  <c:v>4.0000001000000007E-2</c:v>
                </c:pt>
                <c:pt idx="9988">
                  <c:v>4.0340910090909093E-2</c:v>
                </c:pt>
                <c:pt idx="9989">
                  <c:v>4.068181918181818E-2</c:v>
                </c:pt>
                <c:pt idx="9990">
                  <c:v>4.102272827272728E-2</c:v>
                </c:pt>
                <c:pt idx="9991">
                  <c:v>4.1363637363636394E-2</c:v>
                </c:pt>
                <c:pt idx="9992">
                  <c:v>4.1704546454545466E-2</c:v>
                </c:pt>
                <c:pt idx="9993">
                  <c:v>4.2045455545454538E-2</c:v>
                </c:pt>
                <c:pt idx="9994">
                  <c:v>4.2386364636363652E-2</c:v>
                </c:pt>
                <c:pt idx="9995">
                  <c:v>4.2727273727272724E-2</c:v>
                </c:pt>
                <c:pt idx="9996">
                  <c:v>4.3068182818181824E-2</c:v>
                </c:pt>
                <c:pt idx="9997">
                  <c:v>4.3409091909090917E-2</c:v>
                </c:pt>
                <c:pt idx="9998">
                  <c:v>4.3750001000000011E-2</c:v>
                </c:pt>
                <c:pt idx="9999">
                  <c:v>4.4090910090909111E-2</c:v>
                </c:pt>
                <c:pt idx="10000">
                  <c:v>4.4431819181818183E-2</c:v>
                </c:pt>
                <c:pt idx="10001">
                  <c:v>4.477272827272729E-2</c:v>
                </c:pt>
                <c:pt idx="10002">
                  <c:v>4.511363736363639E-2</c:v>
                </c:pt>
                <c:pt idx="10003">
                  <c:v>4.5454546454545469E-2</c:v>
                </c:pt>
                <c:pt idx="10004">
                  <c:v>4.5795455545454555E-2</c:v>
                </c:pt>
                <c:pt idx="10005">
                  <c:v>4.6136364636363648E-2</c:v>
                </c:pt>
                <c:pt idx="10006">
                  <c:v>4.6477273727272721E-2</c:v>
                </c:pt>
                <c:pt idx="10007">
                  <c:v>4.6818182818181835E-2</c:v>
                </c:pt>
                <c:pt idx="10008">
                  <c:v>4.7159091909090914E-2</c:v>
                </c:pt>
                <c:pt idx="10009">
                  <c:v>4.7500001000000007E-2</c:v>
                </c:pt>
                <c:pt idx="10010">
                  <c:v>4.7840910090909093E-2</c:v>
                </c:pt>
                <c:pt idx="10011">
                  <c:v>4.8181819181818179E-2</c:v>
                </c:pt>
                <c:pt idx="10012">
                  <c:v>4.8522728272727286E-2</c:v>
                </c:pt>
                <c:pt idx="10013">
                  <c:v>4.8863637363636393E-2</c:v>
                </c:pt>
                <c:pt idx="10014">
                  <c:v>4.9204546454545466E-2</c:v>
                </c:pt>
                <c:pt idx="10015">
                  <c:v>4.9545455545454538E-2</c:v>
                </c:pt>
                <c:pt idx="10016">
                  <c:v>4.9886364636363666E-2</c:v>
                </c:pt>
                <c:pt idx="10017">
                  <c:v>5.0227273727272731E-2</c:v>
                </c:pt>
                <c:pt idx="10018">
                  <c:v>5.0568182818181831E-2</c:v>
                </c:pt>
                <c:pt idx="10019">
                  <c:v>5.0909091909090917E-2</c:v>
                </c:pt>
                <c:pt idx="10020">
                  <c:v>5.125000100000001E-2</c:v>
                </c:pt>
                <c:pt idx="10021">
                  <c:v>5.1590910090909103E-2</c:v>
                </c:pt>
                <c:pt idx="10022">
                  <c:v>5.1931819181818183E-2</c:v>
                </c:pt>
                <c:pt idx="10023">
                  <c:v>5.2272728272727283E-2</c:v>
                </c:pt>
                <c:pt idx="10024">
                  <c:v>5.2613637363636397E-2</c:v>
                </c:pt>
                <c:pt idx="10025">
                  <c:v>5.2954546454545469E-2</c:v>
                </c:pt>
                <c:pt idx="10026">
                  <c:v>5.3295455545454548E-2</c:v>
                </c:pt>
                <c:pt idx="10027">
                  <c:v>5.3636364636363662E-2</c:v>
                </c:pt>
                <c:pt idx="10028">
                  <c:v>5.3977273727272727E-2</c:v>
                </c:pt>
                <c:pt idx="10029">
                  <c:v>5.4318182818181841E-2</c:v>
                </c:pt>
                <c:pt idx="10030">
                  <c:v>5.4659091909090927E-2</c:v>
                </c:pt>
                <c:pt idx="10031">
                  <c:v>5.5000001000000021E-2</c:v>
                </c:pt>
                <c:pt idx="10032">
                  <c:v>5.5340910090909093E-2</c:v>
                </c:pt>
                <c:pt idx="10033">
                  <c:v>5.5681819181818186E-2</c:v>
                </c:pt>
                <c:pt idx="10034">
                  <c:v>5.6022728272727286E-2</c:v>
                </c:pt>
                <c:pt idx="10035">
                  <c:v>5.6363637363636393E-2</c:v>
                </c:pt>
                <c:pt idx="10036">
                  <c:v>5.6704546454545465E-2</c:v>
                </c:pt>
                <c:pt idx="10037">
                  <c:v>5.7045455545454544E-2</c:v>
                </c:pt>
                <c:pt idx="10038">
                  <c:v>5.7386364636363672E-2</c:v>
                </c:pt>
                <c:pt idx="10039">
                  <c:v>5.7727273727272745E-2</c:v>
                </c:pt>
                <c:pt idx="10040">
                  <c:v>5.8068182818181838E-2</c:v>
                </c:pt>
                <c:pt idx="10041">
                  <c:v>5.8409091909090924E-2</c:v>
                </c:pt>
                <c:pt idx="10042">
                  <c:v>5.8750001000000017E-2</c:v>
                </c:pt>
                <c:pt idx="10043">
                  <c:v>5.909091009090911E-2</c:v>
                </c:pt>
                <c:pt idx="10044">
                  <c:v>5.9431819181818203E-2</c:v>
                </c:pt>
                <c:pt idx="10045">
                  <c:v>5.9772728272727296E-2</c:v>
                </c:pt>
                <c:pt idx="10046">
                  <c:v>6.0113637363636403E-2</c:v>
                </c:pt>
                <c:pt idx="10047">
                  <c:v>6.0454546454545469E-2</c:v>
                </c:pt>
                <c:pt idx="10048">
                  <c:v>6.0795455545454562E-2</c:v>
                </c:pt>
                <c:pt idx="10049">
                  <c:v>6.1136364636363662E-2</c:v>
                </c:pt>
                <c:pt idx="10050">
                  <c:v>6.1477273727272727E-2</c:v>
                </c:pt>
                <c:pt idx="10051">
                  <c:v>6.1818182818181834E-2</c:v>
                </c:pt>
                <c:pt idx="10052">
                  <c:v>6.2159091909090927E-2</c:v>
                </c:pt>
                <c:pt idx="10053">
                  <c:v>6.2500001000000013E-2</c:v>
                </c:pt>
                <c:pt idx="10054">
                  <c:v>6.28409100909091E-2</c:v>
                </c:pt>
                <c:pt idx="10055">
                  <c:v>6.31818191818182E-2</c:v>
                </c:pt>
                <c:pt idx="10056">
                  <c:v>6.3522728272727272E-2</c:v>
                </c:pt>
                <c:pt idx="10057">
                  <c:v>6.38636373636364E-2</c:v>
                </c:pt>
                <c:pt idx="10058">
                  <c:v>6.4204546454545472E-2</c:v>
                </c:pt>
                <c:pt idx="10059">
                  <c:v>6.4545455545454558E-2</c:v>
                </c:pt>
                <c:pt idx="10060">
                  <c:v>6.4886364636363658E-2</c:v>
                </c:pt>
                <c:pt idx="10061">
                  <c:v>6.522727372727273E-2</c:v>
                </c:pt>
                <c:pt idx="10062">
                  <c:v>6.556818281818183E-2</c:v>
                </c:pt>
                <c:pt idx="10063">
                  <c:v>6.5909091909090931E-2</c:v>
                </c:pt>
                <c:pt idx="10064">
                  <c:v>6.6250001000000017E-2</c:v>
                </c:pt>
                <c:pt idx="10065">
                  <c:v>6.6590910090909103E-2</c:v>
                </c:pt>
                <c:pt idx="10066">
                  <c:v>6.6931819181818189E-2</c:v>
                </c:pt>
                <c:pt idx="10067">
                  <c:v>6.7272728272727289E-2</c:v>
                </c:pt>
                <c:pt idx="10068">
                  <c:v>6.7613637363636403E-2</c:v>
                </c:pt>
                <c:pt idx="10069">
                  <c:v>6.7954546454545475E-2</c:v>
                </c:pt>
                <c:pt idx="10070">
                  <c:v>6.8295455545454548E-2</c:v>
                </c:pt>
                <c:pt idx="10071">
                  <c:v>6.8636364636363661E-2</c:v>
                </c:pt>
                <c:pt idx="10072">
                  <c:v>6.8977273727272748E-2</c:v>
                </c:pt>
                <c:pt idx="10073">
                  <c:v>6.9318182818181848E-2</c:v>
                </c:pt>
                <c:pt idx="10074">
                  <c:v>6.9659091909090934E-2</c:v>
                </c:pt>
                <c:pt idx="10075">
                  <c:v>7.000000100000002E-2</c:v>
                </c:pt>
                <c:pt idx="10076">
                  <c:v>6.9516130032258094E-2</c:v>
                </c:pt>
                <c:pt idx="10077">
                  <c:v>6.9032259064516155E-2</c:v>
                </c:pt>
                <c:pt idx="10078">
                  <c:v>6.8548388096774188E-2</c:v>
                </c:pt>
                <c:pt idx="10079">
                  <c:v>6.8064517129032304E-2</c:v>
                </c:pt>
                <c:pt idx="10080">
                  <c:v>6.7580646161290336E-2</c:v>
                </c:pt>
                <c:pt idx="10081">
                  <c:v>6.7096775193548411E-2</c:v>
                </c:pt>
                <c:pt idx="10082">
                  <c:v>6.6612904225806471E-2</c:v>
                </c:pt>
                <c:pt idx="10083">
                  <c:v>6.6129033258064518E-2</c:v>
                </c:pt>
                <c:pt idx="10084">
                  <c:v>6.5645162290322578E-2</c:v>
                </c:pt>
                <c:pt idx="10085">
                  <c:v>6.5161291322580667E-2</c:v>
                </c:pt>
                <c:pt idx="10086">
                  <c:v>6.4677420354838741E-2</c:v>
                </c:pt>
                <c:pt idx="10087">
                  <c:v>6.4193549387096802E-2</c:v>
                </c:pt>
                <c:pt idx="10088">
                  <c:v>6.3709678419354848E-2</c:v>
                </c:pt>
                <c:pt idx="10089">
                  <c:v>6.3225807451612895E-2</c:v>
                </c:pt>
                <c:pt idx="10090">
                  <c:v>6.2741936483870969E-2</c:v>
                </c:pt>
                <c:pt idx="10091">
                  <c:v>6.2258065516129037E-2</c:v>
                </c:pt>
                <c:pt idx="10092">
                  <c:v>6.1774194548387111E-2</c:v>
                </c:pt>
                <c:pt idx="10093">
                  <c:v>6.1290323580645172E-2</c:v>
                </c:pt>
                <c:pt idx="10094">
                  <c:v>6.0806452612903239E-2</c:v>
                </c:pt>
                <c:pt idx="10095">
                  <c:v>6.032258164516132E-2</c:v>
                </c:pt>
                <c:pt idx="10096">
                  <c:v>5.9838710677419367E-2</c:v>
                </c:pt>
                <c:pt idx="10097">
                  <c:v>5.9354839709677427E-2</c:v>
                </c:pt>
                <c:pt idx="10098">
                  <c:v>5.8870968741935502E-2</c:v>
                </c:pt>
                <c:pt idx="10099">
                  <c:v>5.8387097774193569E-2</c:v>
                </c:pt>
                <c:pt idx="10100">
                  <c:v>5.7903226806451637E-2</c:v>
                </c:pt>
                <c:pt idx="10101">
                  <c:v>5.7419355838709697E-2</c:v>
                </c:pt>
                <c:pt idx="10102">
                  <c:v>5.6935484870967758E-2</c:v>
                </c:pt>
                <c:pt idx="10103">
                  <c:v>5.6451613903225818E-2</c:v>
                </c:pt>
                <c:pt idx="10104">
                  <c:v>5.5967742935483886E-2</c:v>
                </c:pt>
                <c:pt idx="10105">
                  <c:v>5.5483871967741946E-2</c:v>
                </c:pt>
                <c:pt idx="10106">
                  <c:v>5.5000001000000021E-2</c:v>
                </c:pt>
                <c:pt idx="10107">
                  <c:v>5.4516130032258088E-2</c:v>
                </c:pt>
                <c:pt idx="10108">
                  <c:v>5.4032259064516149E-2</c:v>
                </c:pt>
                <c:pt idx="10109">
                  <c:v>5.3548388096774188E-2</c:v>
                </c:pt>
                <c:pt idx="10110">
                  <c:v>5.3064517129032276E-2</c:v>
                </c:pt>
                <c:pt idx="10111">
                  <c:v>5.258064616129033E-2</c:v>
                </c:pt>
                <c:pt idx="10112">
                  <c:v>5.2096775193548404E-2</c:v>
                </c:pt>
                <c:pt idx="10113">
                  <c:v>5.1612904225806465E-2</c:v>
                </c:pt>
                <c:pt idx="10114">
                  <c:v>5.1129033258064518E-2</c:v>
                </c:pt>
                <c:pt idx="10115">
                  <c:v>5.0645162290322572E-2</c:v>
                </c:pt>
                <c:pt idx="10116">
                  <c:v>5.0161291322580667E-2</c:v>
                </c:pt>
                <c:pt idx="10117">
                  <c:v>4.9677420354838728E-2</c:v>
                </c:pt>
                <c:pt idx="10118">
                  <c:v>4.9193549387096788E-2</c:v>
                </c:pt>
                <c:pt idx="10119">
                  <c:v>4.8709678419354842E-2</c:v>
                </c:pt>
                <c:pt idx="10120">
                  <c:v>4.8225807451612902E-2</c:v>
                </c:pt>
                <c:pt idx="10121">
                  <c:v>4.774193648387097E-2</c:v>
                </c:pt>
                <c:pt idx="10122">
                  <c:v>4.7258065516129023E-2</c:v>
                </c:pt>
                <c:pt idx="10123">
                  <c:v>4.6774194548387105E-2</c:v>
                </c:pt>
                <c:pt idx="10124">
                  <c:v>4.6290323580645165E-2</c:v>
                </c:pt>
                <c:pt idx="10125">
                  <c:v>4.580645261290324E-2</c:v>
                </c:pt>
                <c:pt idx="10126">
                  <c:v>4.5322581645161307E-2</c:v>
                </c:pt>
                <c:pt idx="10127">
                  <c:v>4.4838710677419368E-2</c:v>
                </c:pt>
                <c:pt idx="10128">
                  <c:v>4.4354839709677421E-2</c:v>
                </c:pt>
                <c:pt idx="10129">
                  <c:v>4.3870968741935495E-2</c:v>
                </c:pt>
                <c:pt idx="10130">
                  <c:v>4.3387097774193563E-2</c:v>
                </c:pt>
                <c:pt idx="10131">
                  <c:v>4.2903226806451637E-2</c:v>
                </c:pt>
                <c:pt idx="10132">
                  <c:v>4.2419355838709684E-2</c:v>
                </c:pt>
                <c:pt idx="10133">
                  <c:v>4.1935484870967758E-2</c:v>
                </c:pt>
                <c:pt idx="10134">
                  <c:v>4.1451613903225819E-2</c:v>
                </c:pt>
                <c:pt idx="10135">
                  <c:v>4.0967742935483879E-2</c:v>
                </c:pt>
                <c:pt idx="10136">
                  <c:v>4.048387196774194E-2</c:v>
                </c:pt>
                <c:pt idx="10137">
                  <c:v>4.0000001000000007E-2</c:v>
                </c:pt>
                <c:pt idx="10138">
                  <c:v>4.1320001000000002E-2</c:v>
                </c:pt>
                <c:pt idx="10139">
                  <c:v>4.2640001000000004E-2</c:v>
                </c:pt>
                <c:pt idx="10140">
                  <c:v>4.3960000999999999E-2</c:v>
                </c:pt>
                <c:pt idx="10141">
                  <c:v>4.5280001E-2</c:v>
                </c:pt>
                <c:pt idx="10142">
                  <c:v>4.6600001000000002E-2</c:v>
                </c:pt>
                <c:pt idx="10143">
                  <c:v>4.7920001000000004E-2</c:v>
                </c:pt>
                <c:pt idx="10144">
                  <c:v>4.9240001000000012E-2</c:v>
                </c:pt>
                <c:pt idx="10145">
                  <c:v>5.0560001000000007E-2</c:v>
                </c:pt>
                <c:pt idx="10146">
                  <c:v>5.1880001000000009E-2</c:v>
                </c:pt>
                <c:pt idx="10147">
                  <c:v>5.3200001000000004E-2</c:v>
                </c:pt>
                <c:pt idx="10148">
                  <c:v>5.4520001000000019E-2</c:v>
                </c:pt>
                <c:pt idx="10149">
                  <c:v>5.5840001000000014E-2</c:v>
                </c:pt>
                <c:pt idx="10150">
                  <c:v>5.7160001000000009E-2</c:v>
                </c:pt>
                <c:pt idx="10151">
                  <c:v>5.8480001000000011E-2</c:v>
                </c:pt>
                <c:pt idx="10152">
                  <c:v>5.9800001000000005E-2</c:v>
                </c:pt>
                <c:pt idx="10153">
                  <c:v>6.1120001000000007E-2</c:v>
                </c:pt>
                <c:pt idx="10154">
                  <c:v>6.2440001000000016E-2</c:v>
                </c:pt>
                <c:pt idx="10155">
                  <c:v>6.3760001000000024E-2</c:v>
                </c:pt>
                <c:pt idx="10156">
                  <c:v>6.5080000999999998E-2</c:v>
                </c:pt>
                <c:pt idx="10157">
                  <c:v>6.6400001E-2</c:v>
                </c:pt>
                <c:pt idx="10158">
                  <c:v>6.7720001000000016E-2</c:v>
                </c:pt>
                <c:pt idx="10159">
                  <c:v>6.9040001000000004E-2</c:v>
                </c:pt>
                <c:pt idx="10160">
                  <c:v>7.0360001000000019E-2</c:v>
                </c:pt>
                <c:pt idx="10161">
                  <c:v>7.1680001000000007E-2</c:v>
                </c:pt>
                <c:pt idx="10162">
                  <c:v>7.3000000999999995E-2</c:v>
                </c:pt>
                <c:pt idx="10163">
                  <c:v>7.2184211526315795E-2</c:v>
                </c:pt>
                <c:pt idx="10164">
                  <c:v>7.1368422052631594E-2</c:v>
                </c:pt>
                <c:pt idx="10165">
                  <c:v>7.055263257894738E-2</c:v>
                </c:pt>
                <c:pt idx="10166">
                  <c:v>6.973684310526318E-2</c:v>
                </c:pt>
                <c:pt idx="10167">
                  <c:v>6.8921053631578952E-2</c:v>
                </c:pt>
                <c:pt idx="10168">
                  <c:v>6.8105264157894738E-2</c:v>
                </c:pt>
                <c:pt idx="10169">
                  <c:v>6.7289474684210523E-2</c:v>
                </c:pt>
                <c:pt idx="10170">
                  <c:v>6.6473685210526323E-2</c:v>
                </c:pt>
                <c:pt idx="10171">
                  <c:v>6.5657895736842109E-2</c:v>
                </c:pt>
                <c:pt idx="10172">
                  <c:v>6.4842106263157895E-2</c:v>
                </c:pt>
                <c:pt idx="10173">
                  <c:v>6.4026316789473708E-2</c:v>
                </c:pt>
                <c:pt idx="10174">
                  <c:v>6.321052731578948E-2</c:v>
                </c:pt>
                <c:pt idx="10175">
                  <c:v>6.2394737842105294E-2</c:v>
                </c:pt>
                <c:pt idx="10176">
                  <c:v>6.1578948368421052E-2</c:v>
                </c:pt>
                <c:pt idx="10177">
                  <c:v>6.0763158894736866E-2</c:v>
                </c:pt>
                <c:pt idx="10178">
                  <c:v>5.9947369421052638E-2</c:v>
                </c:pt>
                <c:pt idx="10179">
                  <c:v>5.913157994736843E-2</c:v>
                </c:pt>
                <c:pt idx="10180">
                  <c:v>5.8315790473684223E-2</c:v>
                </c:pt>
                <c:pt idx="10181">
                  <c:v>5.7500001000000009E-2</c:v>
                </c:pt>
                <c:pt idx="10182">
                  <c:v>5.6684211526315795E-2</c:v>
                </c:pt>
                <c:pt idx="10183">
                  <c:v>5.5868422052631601E-2</c:v>
                </c:pt>
                <c:pt idx="10184">
                  <c:v>5.5052632578947387E-2</c:v>
                </c:pt>
                <c:pt idx="10185">
                  <c:v>5.4236843105263173E-2</c:v>
                </c:pt>
                <c:pt idx="10186">
                  <c:v>5.3421053631578945E-2</c:v>
                </c:pt>
                <c:pt idx="10187">
                  <c:v>5.2605264157894759E-2</c:v>
                </c:pt>
                <c:pt idx="10188">
                  <c:v>5.1789474684210531E-2</c:v>
                </c:pt>
                <c:pt idx="10189">
                  <c:v>5.097368521052633E-2</c:v>
                </c:pt>
                <c:pt idx="10190">
                  <c:v>5.0157895736842109E-2</c:v>
                </c:pt>
                <c:pt idx="10191">
                  <c:v>4.9342106263157895E-2</c:v>
                </c:pt>
                <c:pt idx="10192">
                  <c:v>4.8526316789473681E-2</c:v>
                </c:pt>
                <c:pt idx="10193">
                  <c:v>4.7710527315789494E-2</c:v>
                </c:pt>
                <c:pt idx="10194">
                  <c:v>4.6894737842105294E-2</c:v>
                </c:pt>
                <c:pt idx="10195">
                  <c:v>4.6078948368421052E-2</c:v>
                </c:pt>
                <c:pt idx="10196">
                  <c:v>4.5263158894736859E-2</c:v>
                </c:pt>
                <c:pt idx="10197">
                  <c:v>4.4447369421052638E-2</c:v>
                </c:pt>
                <c:pt idx="10198">
                  <c:v>4.3631579947368417E-2</c:v>
                </c:pt>
                <c:pt idx="10199">
                  <c:v>4.2815790473684216E-2</c:v>
                </c:pt>
                <c:pt idx="10200">
                  <c:v>4.2000001000000009E-2</c:v>
                </c:pt>
                <c:pt idx="10201">
                  <c:v>4.2129033258064517E-2</c:v>
                </c:pt>
                <c:pt idx="10202">
                  <c:v>4.2258065516129019E-2</c:v>
                </c:pt>
                <c:pt idx="10203">
                  <c:v>4.2387097774193569E-2</c:v>
                </c:pt>
                <c:pt idx="10204">
                  <c:v>4.2516130032258084E-2</c:v>
                </c:pt>
                <c:pt idx="10205">
                  <c:v>4.2645162290322572E-2</c:v>
                </c:pt>
                <c:pt idx="10206">
                  <c:v>4.2774194548387101E-2</c:v>
                </c:pt>
                <c:pt idx="10207">
                  <c:v>4.2903226806451637E-2</c:v>
                </c:pt>
                <c:pt idx="10208">
                  <c:v>4.3032259064516139E-2</c:v>
                </c:pt>
                <c:pt idx="10209">
                  <c:v>4.3161291322580661E-2</c:v>
                </c:pt>
                <c:pt idx="10210">
                  <c:v>4.3290323580645163E-2</c:v>
                </c:pt>
                <c:pt idx="10211">
                  <c:v>4.3419355838709685E-2</c:v>
                </c:pt>
                <c:pt idx="10212">
                  <c:v>4.3548388096774172E-2</c:v>
                </c:pt>
                <c:pt idx="10213">
                  <c:v>4.3677420354838729E-2</c:v>
                </c:pt>
                <c:pt idx="10214">
                  <c:v>4.3806452612903238E-2</c:v>
                </c:pt>
                <c:pt idx="10215">
                  <c:v>4.393548487096776E-2</c:v>
                </c:pt>
                <c:pt idx="10216">
                  <c:v>4.4064517129032282E-2</c:v>
                </c:pt>
                <c:pt idx="10217">
                  <c:v>4.4193549387096784E-2</c:v>
                </c:pt>
                <c:pt idx="10218">
                  <c:v>4.432258164516132E-2</c:v>
                </c:pt>
                <c:pt idx="10219">
                  <c:v>4.4451613903225821E-2</c:v>
                </c:pt>
                <c:pt idx="10220">
                  <c:v>4.4580646161290323E-2</c:v>
                </c:pt>
                <c:pt idx="10221">
                  <c:v>4.4709678419354838E-2</c:v>
                </c:pt>
                <c:pt idx="10222">
                  <c:v>4.4838710677419368E-2</c:v>
                </c:pt>
                <c:pt idx="10223">
                  <c:v>4.496774293548389E-2</c:v>
                </c:pt>
                <c:pt idx="10224">
                  <c:v>4.5096775193548405E-2</c:v>
                </c:pt>
                <c:pt idx="10225">
                  <c:v>4.52258074516129E-2</c:v>
                </c:pt>
                <c:pt idx="10226">
                  <c:v>4.5354839709677415E-2</c:v>
                </c:pt>
                <c:pt idx="10227">
                  <c:v>4.5483871967741958E-2</c:v>
                </c:pt>
                <c:pt idx="10228">
                  <c:v>4.561290422580648E-2</c:v>
                </c:pt>
                <c:pt idx="10229">
                  <c:v>4.5741936483870968E-2</c:v>
                </c:pt>
                <c:pt idx="10230">
                  <c:v>4.5870968741935483E-2</c:v>
                </c:pt>
                <c:pt idx="10231">
                  <c:v>4.6000001000000013E-2</c:v>
                </c:pt>
                <c:pt idx="10232">
                  <c:v>4.6129033258064507E-2</c:v>
                </c:pt>
                <c:pt idx="10233">
                  <c:v>4.6258065516129022E-2</c:v>
                </c:pt>
                <c:pt idx="10234">
                  <c:v>4.6387097774193559E-2</c:v>
                </c:pt>
                <c:pt idx="10235">
                  <c:v>4.6516130032258081E-2</c:v>
                </c:pt>
                <c:pt idx="10236">
                  <c:v>4.6645162290322568E-2</c:v>
                </c:pt>
                <c:pt idx="10237">
                  <c:v>4.6774194548387105E-2</c:v>
                </c:pt>
                <c:pt idx="10238">
                  <c:v>4.6903226806451634E-2</c:v>
                </c:pt>
                <c:pt idx="10239">
                  <c:v>4.7032259064516135E-2</c:v>
                </c:pt>
                <c:pt idx="10240">
                  <c:v>4.7161291322580658E-2</c:v>
                </c:pt>
                <c:pt idx="10241">
                  <c:v>4.7290323580645173E-2</c:v>
                </c:pt>
                <c:pt idx="10242">
                  <c:v>4.7419355838709688E-2</c:v>
                </c:pt>
                <c:pt idx="10243">
                  <c:v>4.7548388096774183E-2</c:v>
                </c:pt>
                <c:pt idx="10244">
                  <c:v>4.7677420354838726E-2</c:v>
                </c:pt>
                <c:pt idx="10245">
                  <c:v>4.7806452612903241E-2</c:v>
                </c:pt>
                <c:pt idx="10246">
                  <c:v>4.7935484870967764E-2</c:v>
                </c:pt>
                <c:pt idx="10247">
                  <c:v>4.8064517129032286E-2</c:v>
                </c:pt>
                <c:pt idx="10248">
                  <c:v>4.8193549387096773E-2</c:v>
                </c:pt>
                <c:pt idx="10249">
                  <c:v>4.8322581645161303E-2</c:v>
                </c:pt>
                <c:pt idx="10250">
                  <c:v>4.8451613903225811E-2</c:v>
                </c:pt>
                <c:pt idx="10251">
                  <c:v>4.8580646161290326E-2</c:v>
                </c:pt>
                <c:pt idx="10252">
                  <c:v>4.8709678419354842E-2</c:v>
                </c:pt>
                <c:pt idx="10253">
                  <c:v>4.8838710677419364E-2</c:v>
                </c:pt>
                <c:pt idx="10254">
                  <c:v>4.8967742935483879E-2</c:v>
                </c:pt>
                <c:pt idx="10255">
                  <c:v>4.9096775193548409E-2</c:v>
                </c:pt>
                <c:pt idx="10256">
                  <c:v>4.9225807451612903E-2</c:v>
                </c:pt>
                <c:pt idx="10257">
                  <c:v>4.9354839709677426E-2</c:v>
                </c:pt>
                <c:pt idx="10258">
                  <c:v>4.9483871967741941E-2</c:v>
                </c:pt>
                <c:pt idx="10259">
                  <c:v>4.9612904225806477E-2</c:v>
                </c:pt>
                <c:pt idx="10260">
                  <c:v>4.9741936483870972E-2</c:v>
                </c:pt>
                <c:pt idx="10261">
                  <c:v>4.9870968741935494E-2</c:v>
                </c:pt>
                <c:pt idx="10262">
                  <c:v>5.0000001000000009E-2</c:v>
                </c:pt>
                <c:pt idx="10263">
                  <c:v>4.940000100000002E-2</c:v>
                </c:pt>
                <c:pt idx="10264">
                  <c:v>4.880000100000001E-2</c:v>
                </c:pt>
                <c:pt idx="10265">
                  <c:v>4.8200001000000013E-2</c:v>
                </c:pt>
                <c:pt idx="10266">
                  <c:v>4.7600001000000003E-2</c:v>
                </c:pt>
                <c:pt idx="10267">
                  <c:v>4.700000100000002E-2</c:v>
                </c:pt>
                <c:pt idx="10268">
                  <c:v>4.6400000999999996E-2</c:v>
                </c:pt>
                <c:pt idx="10269">
                  <c:v>4.5800001000000021E-2</c:v>
                </c:pt>
                <c:pt idx="10270">
                  <c:v>4.520000100000001E-2</c:v>
                </c:pt>
                <c:pt idx="10271">
                  <c:v>4.4600001000000007E-2</c:v>
                </c:pt>
                <c:pt idx="10272">
                  <c:v>4.4000001000000011E-2</c:v>
                </c:pt>
                <c:pt idx="10273">
                  <c:v>4.3400001000000007E-2</c:v>
                </c:pt>
                <c:pt idx="10274">
                  <c:v>4.2800001000000011E-2</c:v>
                </c:pt>
                <c:pt idx="10275">
                  <c:v>4.2200001000000008E-2</c:v>
                </c:pt>
                <c:pt idx="10276">
                  <c:v>4.1600001000000011E-2</c:v>
                </c:pt>
                <c:pt idx="10277">
                  <c:v>4.1000001000000015E-2</c:v>
                </c:pt>
                <c:pt idx="10278">
                  <c:v>4.0400001000000019E-2</c:v>
                </c:pt>
                <c:pt idx="10279">
                  <c:v>3.9800001000000002E-2</c:v>
                </c:pt>
                <c:pt idx="10280">
                  <c:v>3.9200001000000005E-2</c:v>
                </c:pt>
                <c:pt idx="10281">
                  <c:v>3.8600001000000009E-2</c:v>
                </c:pt>
                <c:pt idx="10282">
                  <c:v>3.8000000999999999E-2</c:v>
                </c:pt>
                <c:pt idx="10283">
                  <c:v>3.7400001000000002E-2</c:v>
                </c:pt>
                <c:pt idx="10284">
                  <c:v>3.6800001000000006E-2</c:v>
                </c:pt>
                <c:pt idx="10285">
                  <c:v>3.6200001000000002E-2</c:v>
                </c:pt>
                <c:pt idx="10286">
                  <c:v>3.5600001000000006E-2</c:v>
                </c:pt>
                <c:pt idx="10287">
                  <c:v>3.500000100000001E-2</c:v>
                </c:pt>
                <c:pt idx="10288">
                  <c:v>3.4400000999999999E-2</c:v>
                </c:pt>
                <c:pt idx="10289">
                  <c:v>3.3800001000000003E-2</c:v>
                </c:pt>
                <c:pt idx="10290">
                  <c:v>3.3200001E-2</c:v>
                </c:pt>
                <c:pt idx="10291">
                  <c:v>3.260000100000001E-2</c:v>
                </c:pt>
                <c:pt idx="10292">
                  <c:v>3.2000001000000007E-2</c:v>
                </c:pt>
                <c:pt idx="10293">
                  <c:v>3.1400001000000004E-2</c:v>
                </c:pt>
                <c:pt idx="10294">
                  <c:v>3.0800001000000007E-2</c:v>
                </c:pt>
                <c:pt idx="10295">
                  <c:v>3.0200001000000008E-2</c:v>
                </c:pt>
                <c:pt idx="10296">
                  <c:v>2.9600001000000001E-2</c:v>
                </c:pt>
                <c:pt idx="10297">
                  <c:v>2.9000001000000001E-2</c:v>
                </c:pt>
                <c:pt idx="10298">
                  <c:v>2.8400001000000001E-2</c:v>
                </c:pt>
                <c:pt idx="10299">
                  <c:v>2.7800001000000005E-2</c:v>
                </c:pt>
                <c:pt idx="10300">
                  <c:v>2.7200001000000005E-2</c:v>
                </c:pt>
                <c:pt idx="10301">
                  <c:v>2.6600001000000002E-2</c:v>
                </c:pt>
                <c:pt idx="10302">
                  <c:v>2.6000001000000002E-2</c:v>
                </c:pt>
                <c:pt idx="10303">
                  <c:v>2.5400001000000002E-2</c:v>
                </c:pt>
                <c:pt idx="10304">
                  <c:v>2.4800001000000002E-2</c:v>
                </c:pt>
                <c:pt idx="10305">
                  <c:v>2.4200000999999999E-2</c:v>
                </c:pt>
                <c:pt idx="10306">
                  <c:v>2.3600000999999995E-2</c:v>
                </c:pt>
                <c:pt idx="10307">
                  <c:v>2.3000001000000003E-2</c:v>
                </c:pt>
                <c:pt idx="10308">
                  <c:v>2.2400000999999999E-2</c:v>
                </c:pt>
                <c:pt idx="10309">
                  <c:v>2.1800001000000003E-2</c:v>
                </c:pt>
                <c:pt idx="10310">
                  <c:v>2.1200001000000003E-2</c:v>
                </c:pt>
                <c:pt idx="10311">
                  <c:v>2.0600001E-2</c:v>
                </c:pt>
                <c:pt idx="10312">
                  <c:v>2.0000001E-2</c:v>
                </c:pt>
                <c:pt idx="10313">
                  <c:v>1.986842205263158E-2</c:v>
                </c:pt>
                <c:pt idx="10314">
                  <c:v>1.973684310526316E-2</c:v>
                </c:pt>
                <c:pt idx="10315">
                  <c:v>1.9605264157894736E-2</c:v>
                </c:pt>
                <c:pt idx="10316">
                  <c:v>1.9473685210526323E-2</c:v>
                </c:pt>
                <c:pt idx="10317">
                  <c:v>1.9342106263157903E-2</c:v>
                </c:pt>
                <c:pt idx="10318">
                  <c:v>1.9210527315789479E-2</c:v>
                </c:pt>
                <c:pt idx="10319">
                  <c:v>1.9078948368421052E-2</c:v>
                </c:pt>
                <c:pt idx="10320">
                  <c:v>1.8947369421052636E-2</c:v>
                </c:pt>
                <c:pt idx="10321">
                  <c:v>1.8815790473684209E-2</c:v>
                </c:pt>
                <c:pt idx="10322">
                  <c:v>1.8684211526315789E-2</c:v>
                </c:pt>
                <c:pt idx="10323">
                  <c:v>1.8552632578947369E-2</c:v>
                </c:pt>
                <c:pt idx="10324">
                  <c:v>1.8421053631578949E-2</c:v>
                </c:pt>
                <c:pt idx="10325">
                  <c:v>1.8289474684210529E-2</c:v>
                </c:pt>
                <c:pt idx="10326">
                  <c:v>1.8157895736842105E-2</c:v>
                </c:pt>
                <c:pt idx="10327">
                  <c:v>1.8026316789473685E-2</c:v>
                </c:pt>
                <c:pt idx="10328">
                  <c:v>1.7894737842105261E-2</c:v>
                </c:pt>
                <c:pt idx="10329">
                  <c:v>1.7763158894736845E-2</c:v>
                </c:pt>
                <c:pt idx="10330">
                  <c:v>1.7631579947368425E-2</c:v>
                </c:pt>
                <c:pt idx="10331">
                  <c:v>1.7500001000000001E-2</c:v>
                </c:pt>
                <c:pt idx="10332">
                  <c:v>1.7368422052631581E-2</c:v>
                </c:pt>
                <c:pt idx="10333">
                  <c:v>1.7236843105263161E-2</c:v>
                </c:pt>
                <c:pt idx="10334">
                  <c:v>1.7105264157894734E-2</c:v>
                </c:pt>
                <c:pt idx="10335">
                  <c:v>1.6973685210526317E-2</c:v>
                </c:pt>
                <c:pt idx="10336">
                  <c:v>1.6842106263157901E-2</c:v>
                </c:pt>
                <c:pt idx="10337">
                  <c:v>1.6710527315789481E-2</c:v>
                </c:pt>
                <c:pt idx="10338">
                  <c:v>1.657894836842105E-2</c:v>
                </c:pt>
                <c:pt idx="10339">
                  <c:v>1.6447369421052634E-2</c:v>
                </c:pt>
                <c:pt idx="10340">
                  <c:v>1.631579047368421E-2</c:v>
                </c:pt>
                <c:pt idx="10341">
                  <c:v>1.6184211526315793E-2</c:v>
                </c:pt>
                <c:pt idx="10342">
                  <c:v>1.6052632578947366E-2</c:v>
                </c:pt>
                <c:pt idx="10343">
                  <c:v>1.592105363157895E-2</c:v>
                </c:pt>
                <c:pt idx="10344">
                  <c:v>1.578947468421053E-2</c:v>
                </c:pt>
                <c:pt idx="10345">
                  <c:v>1.565789573684211E-2</c:v>
                </c:pt>
                <c:pt idx="10346">
                  <c:v>1.5526316789473684E-2</c:v>
                </c:pt>
                <c:pt idx="10347">
                  <c:v>1.5394737842105266E-2</c:v>
                </c:pt>
                <c:pt idx="10348">
                  <c:v>1.5263158894736848E-2</c:v>
                </c:pt>
                <c:pt idx="10349">
                  <c:v>1.5131579947368424E-2</c:v>
                </c:pt>
                <c:pt idx="10350">
                  <c:v>1.5000001000000002E-2</c:v>
                </c:pt>
                <c:pt idx="10351">
                  <c:v>1.4560000999999999E-2</c:v>
                </c:pt>
                <c:pt idx="10352">
                  <c:v>1.4120001000000002E-2</c:v>
                </c:pt>
                <c:pt idx="10353">
                  <c:v>1.3680001000000006E-2</c:v>
                </c:pt>
                <c:pt idx="10354">
                  <c:v>1.3240001000000003E-2</c:v>
                </c:pt>
                <c:pt idx="10355">
                  <c:v>1.2800001000000002E-2</c:v>
                </c:pt>
                <c:pt idx="10356">
                  <c:v>1.2360001000000002E-2</c:v>
                </c:pt>
                <c:pt idx="10357">
                  <c:v>1.1920001000000003E-2</c:v>
                </c:pt>
                <c:pt idx="10358">
                  <c:v>1.1480001000000004E-2</c:v>
                </c:pt>
                <c:pt idx="10359">
                  <c:v>1.1040001000000001E-2</c:v>
                </c:pt>
                <c:pt idx="10360">
                  <c:v>1.0600001000000003E-2</c:v>
                </c:pt>
                <c:pt idx="10361">
                  <c:v>1.0160001000000002E-2</c:v>
                </c:pt>
                <c:pt idx="10362">
                  <c:v>9.7200009999999989E-3</c:v>
                </c:pt>
                <c:pt idx="10363">
                  <c:v>9.2800010000000013E-3</c:v>
                </c:pt>
                <c:pt idx="10364">
                  <c:v>8.8400010000000001E-3</c:v>
                </c:pt>
                <c:pt idx="10365">
                  <c:v>8.4000010000000007E-3</c:v>
                </c:pt>
                <c:pt idx="10366">
                  <c:v>7.9600010000000013E-3</c:v>
                </c:pt>
                <c:pt idx="10367">
                  <c:v>7.5200009999999992E-3</c:v>
                </c:pt>
                <c:pt idx="10368">
                  <c:v>7.0800010000000007E-3</c:v>
                </c:pt>
                <c:pt idx="10369">
                  <c:v>6.6400010000000004E-3</c:v>
                </c:pt>
                <c:pt idx="10370">
                  <c:v>6.2000009999999993E-3</c:v>
                </c:pt>
                <c:pt idx="10371">
                  <c:v>5.7600009999999998E-3</c:v>
                </c:pt>
                <c:pt idx="10372">
                  <c:v>5.3200009999999995E-3</c:v>
                </c:pt>
                <c:pt idx="10373">
                  <c:v>4.880001000000001E-3</c:v>
                </c:pt>
                <c:pt idx="10374">
                  <c:v>4.4400010000000007E-3</c:v>
                </c:pt>
                <c:pt idx="10375">
                  <c:v>4.0000010000000004E-3</c:v>
                </c:pt>
                <c:pt idx="10376">
                  <c:v>4.5806461612903247E-3</c:v>
                </c:pt>
                <c:pt idx="10377">
                  <c:v>5.1612913225806481E-3</c:v>
                </c:pt>
                <c:pt idx="10378">
                  <c:v>5.7419364838709706E-3</c:v>
                </c:pt>
                <c:pt idx="10379">
                  <c:v>6.3225816451612906E-3</c:v>
                </c:pt>
                <c:pt idx="10380">
                  <c:v>6.903226806451614E-3</c:v>
                </c:pt>
                <c:pt idx="10381">
                  <c:v>7.4838719677419365E-3</c:v>
                </c:pt>
                <c:pt idx="10382">
                  <c:v>8.064517129032259E-3</c:v>
                </c:pt>
                <c:pt idx="10383">
                  <c:v>8.6451622903225833E-3</c:v>
                </c:pt>
                <c:pt idx="10384">
                  <c:v>9.2258074516129041E-3</c:v>
                </c:pt>
                <c:pt idx="10385">
                  <c:v>9.8064526129032301E-3</c:v>
                </c:pt>
                <c:pt idx="10386">
                  <c:v>1.0387097774193547E-2</c:v>
                </c:pt>
                <c:pt idx="10387">
                  <c:v>1.096774293548387E-2</c:v>
                </c:pt>
                <c:pt idx="10388">
                  <c:v>1.1548388096774198E-2</c:v>
                </c:pt>
                <c:pt idx="10389">
                  <c:v>1.2129033258064519E-2</c:v>
                </c:pt>
                <c:pt idx="10390">
                  <c:v>1.2709678419354841E-2</c:v>
                </c:pt>
                <c:pt idx="10391">
                  <c:v>1.3290323580645162E-2</c:v>
                </c:pt>
                <c:pt idx="10392">
                  <c:v>1.387096874193549E-2</c:v>
                </c:pt>
                <c:pt idx="10393">
                  <c:v>1.4451613903225803E-2</c:v>
                </c:pt>
                <c:pt idx="10394">
                  <c:v>1.5032259064516131E-2</c:v>
                </c:pt>
                <c:pt idx="10395">
                  <c:v>1.5612904225806454E-2</c:v>
                </c:pt>
                <c:pt idx="10396">
                  <c:v>1.619354938709678E-2</c:v>
                </c:pt>
                <c:pt idx="10397">
                  <c:v>1.6774194548387106E-2</c:v>
                </c:pt>
                <c:pt idx="10398">
                  <c:v>1.7354839709677421E-2</c:v>
                </c:pt>
                <c:pt idx="10399">
                  <c:v>1.793548487096774E-2</c:v>
                </c:pt>
                <c:pt idx="10400">
                  <c:v>1.8516130032258063E-2</c:v>
                </c:pt>
                <c:pt idx="10401">
                  <c:v>1.9096775193548392E-2</c:v>
                </c:pt>
                <c:pt idx="10402">
                  <c:v>1.9677420354838718E-2</c:v>
                </c:pt>
                <c:pt idx="10403">
                  <c:v>2.0258065516129041E-2</c:v>
                </c:pt>
                <c:pt idx="10404">
                  <c:v>2.0838710677419367E-2</c:v>
                </c:pt>
                <c:pt idx="10405">
                  <c:v>2.1419355838709679E-2</c:v>
                </c:pt>
                <c:pt idx="10406">
                  <c:v>2.2000001000000002E-2</c:v>
                </c:pt>
                <c:pt idx="10407">
                  <c:v>2.2580646161290331E-2</c:v>
                </c:pt>
                <c:pt idx="10408">
                  <c:v>2.3161291322580643E-2</c:v>
                </c:pt>
                <c:pt idx="10409">
                  <c:v>2.374193648387098E-2</c:v>
                </c:pt>
                <c:pt idx="10410">
                  <c:v>2.4322581645161281E-2</c:v>
                </c:pt>
                <c:pt idx="10411">
                  <c:v>2.4903226806451614E-2</c:v>
                </c:pt>
                <c:pt idx="10412">
                  <c:v>2.5483871967741944E-2</c:v>
                </c:pt>
                <c:pt idx="10413">
                  <c:v>2.6064517129032259E-2</c:v>
                </c:pt>
                <c:pt idx="10414">
                  <c:v>2.6645162290322592E-2</c:v>
                </c:pt>
                <c:pt idx="10415">
                  <c:v>2.7225807451612918E-2</c:v>
                </c:pt>
                <c:pt idx="10416">
                  <c:v>2.7806452612903237E-2</c:v>
                </c:pt>
                <c:pt idx="10417">
                  <c:v>2.838709777419356E-2</c:v>
                </c:pt>
                <c:pt idx="10418">
                  <c:v>2.8967742935483876E-2</c:v>
                </c:pt>
                <c:pt idx="10419">
                  <c:v>2.9548388096774202E-2</c:v>
                </c:pt>
                <c:pt idx="10420">
                  <c:v>3.0129033258064521E-2</c:v>
                </c:pt>
                <c:pt idx="10421">
                  <c:v>3.0709678419354847E-2</c:v>
                </c:pt>
                <c:pt idx="10422">
                  <c:v>3.1290323580645173E-2</c:v>
                </c:pt>
                <c:pt idx="10423">
                  <c:v>3.1870968741935492E-2</c:v>
                </c:pt>
                <c:pt idx="10424">
                  <c:v>3.2451613903225818E-2</c:v>
                </c:pt>
                <c:pt idx="10425">
                  <c:v>3.3032259064516137E-2</c:v>
                </c:pt>
                <c:pt idx="10426">
                  <c:v>3.3612904225806456E-2</c:v>
                </c:pt>
                <c:pt idx="10427">
                  <c:v>3.4193549387096775E-2</c:v>
                </c:pt>
                <c:pt idx="10428">
                  <c:v>3.4774194548387101E-2</c:v>
                </c:pt>
                <c:pt idx="10429">
                  <c:v>3.5354839709677434E-2</c:v>
                </c:pt>
                <c:pt idx="10430">
                  <c:v>3.5935484870967746E-2</c:v>
                </c:pt>
                <c:pt idx="10431">
                  <c:v>3.6516130032258072E-2</c:v>
                </c:pt>
                <c:pt idx="10432">
                  <c:v>3.7096775193548391E-2</c:v>
                </c:pt>
                <c:pt idx="10433">
                  <c:v>3.767742035483871E-2</c:v>
                </c:pt>
                <c:pt idx="10434">
                  <c:v>3.8258065516129043E-2</c:v>
                </c:pt>
                <c:pt idx="10435">
                  <c:v>3.8838710677419369E-2</c:v>
                </c:pt>
                <c:pt idx="10436">
                  <c:v>3.9419355838709681E-2</c:v>
                </c:pt>
                <c:pt idx="10437">
                  <c:v>4.0000001000000007E-2</c:v>
                </c:pt>
                <c:pt idx="10438">
                  <c:v>3.93421062631579E-2</c:v>
                </c:pt>
                <c:pt idx="10439">
                  <c:v>3.8684211526315807E-2</c:v>
                </c:pt>
                <c:pt idx="10440">
                  <c:v>3.8026316789473692E-2</c:v>
                </c:pt>
                <c:pt idx="10441">
                  <c:v>3.7368422052631585E-2</c:v>
                </c:pt>
                <c:pt idx="10442">
                  <c:v>3.6710527315789478E-2</c:v>
                </c:pt>
                <c:pt idx="10443">
                  <c:v>3.6052632578947377E-2</c:v>
                </c:pt>
                <c:pt idx="10444">
                  <c:v>3.539473784210527E-2</c:v>
                </c:pt>
                <c:pt idx="10445">
                  <c:v>3.4736843105263177E-2</c:v>
                </c:pt>
                <c:pt idx="10446">
                  <c:v>3.4078948368421062E-2</c:v>
                </c:pt>
                <c:pt idx="10447">
                  <c:v>3.3421053631578948E-2</c:v>
                </c:pt>
                <c:pt idx="10448">
                  <c:v>3.2763158894736841E-2</c:v>
                </c:pt>
                <c:pt idx="10449">
                  <c:v>3.2105264157894747E-2</c:v>
                </c:pt>
                <c:pt idx="10450">
                  <c:v>3.1447369421052647E-2</c:v>
                </c:pt>
                <c:pt idx="10451">
                  <c:v>3.0789474684210536E-2</c:v>
                </c:pt>
                <c:pt idx="10452">
                  <c:v>3.0131579947368422E-2</c:v>
                </c:pt>
                <c:pt idx="10453">
                  <c:v>2.9473685210526328E-2</c:v>
                </c:pt>
                <c:pt idx="10454">
                  <c:v>2.8815790473684218E-2</c:v>
                </c:pt>
                <c:pt idx="10455">
                  <c:v>2.8157895736842107E-2</c:v>
                </c:pt>
                <c:pt idx="10456">
                  <c:v>2.7500001000000007E-2</c:v>
                </c:pt>
                <c:pt idx="10457">
                  <c:v>2.6842106263157896E-2</c:v>
                </c:pt>
                <c:pt idx="10458">
                  <c:v>2.6184211526315799E-2</c:v>
                </c:pt>
                <c:pt idx="10459">
                  <c:v>2.5526316789473695E-2</c:v>
                </c:pt>
                <c:pt idx="10460">
                  <c:v>2.4868422052631577E-2</c:v>
                </c:pt>
                <c:pt idx="10461">
                  <c:v>2.421052731578948E-2</c:v>
                </c:pt>
                <c:pt idx="10462">
                  <c:v>2.3552632578947377E-2</c:v>
                </c:pt>
                <c:pt idx="10463">
                  <c:v>2.2894737842105276E-2</c:v>
                </c:pt>
                <c:pt idx="10464">
                  <c:v>2.2236843105263172E-2</c:v>
                </c:pt>
                <c:pt idx="10465">
                  <c:v>2.1578948368421058E-2</c:v>
                </c:pt>
                <c:pt idx="10466">
                  <c:v>2.0921053631578947E-2</c:v>
                </c:pt>
                <c:pt idx="10467">
                  <c:v>2.026315889473684E-2</c:v>
                </c:pt>
                <c:pt idx="10468">
                  <c:v>1.9605264157894743E-2</c:v>
                </c:pt>
                <c:pt idx="10469">
                  <c:v>1.8947369421052639E-2</c:v>
                </c:pt>
                <c:pt idx="10470">
                  <c:v>1.8289474684210532E-2</c:v>
                </c:pt>
                <c:pt idx="10471">
                  <c:v>1.7631579947368428E-2</c:v>
                </c:pt>
                <c:pt idx="10472">
                  <c:v>1.6973685210526324E-2</c:v>
                </c:pt>
                <c:pt idx="10473">
                  <c:v>1.6315790473684214E-2</c:v>
                </c:pt>
                <c:pt idx="10474">
                  <c:v>1.5657895736842113E-2</c:v>
                </c:pt>
                <c:pt idx="10475">
                  <c:v>1.5000001000000002E-2</c:v>
                </c:pt>
                <c:pt idx="10476">
                  <c:v>1.5540541540540544E-2</c:v>
                </c:pt>
                <c:pt idx="10477">
                  <c:v>1.6081082081081083E-2</c:v>
                </c:pt>
                <c:pt idx="10478">
                  <c:v>1.6621622621621621E-2</c:v>
                </c:pt>
                <c:pt idx="10479">
                  <c:v>1.7162163162162163E-2</c:v>
                </c:pt>
                <c:pt idx="10480">
                  <c:v>1.7702703702702705E-2</c:v>
                </c:pt>
                <c:pt idx="10481">
                  <c:v>1.8243244243243247E-2</c:v>
                </c:pt>
                <c:pt idx="10482">
                  <c:v>1.8783784783783786E-2</c:v>
                </c:pt>
                <c:pt idx="10483">
                  <c:v>1.9324325324324328E-2</c:v>
                </c:pt>
                <c:pt idx="10484">
                  <c:v>1.986486586486487E-2</c:v>
                </c:pt>
                <c:pt idx="10485">
                  <c:v>2.0405406405405408E-2</c:v>
                </c:pt>
                <c:pt idx="10486">
                  <c:v>2.0945946945945954E-2</c:v>
                </c:pt>
                <c:pt idx="10487">
                  <c:v>2.1486487486486489E-2</c:v>
                </c:pt>
                <c:pt idx="10488">
                  <c:v>2.2027028027027037E-2</c:v>
                </c:pt>
                <c:pt idx="10489">
                  <c:v>2.2567568567567576E-2</c:v>
                </c:pt>
                <c:pt idx="10490">
                  <c:v>2.3108109108108107E-2</c:v>
                </c:pt>
                <c:pt idx="10491">
                  <c:v>2.3648649648648649E-2</c:v>
                </c:pt>
                <c:pt idx="10492">
                  <c:v>2.4189190189189195E-2</c:v>
                </c:pt>
                <c:pt idx="10493">
                  <c:v>2.4729730729729737E-2</c:v>
                </c:pt>
                <c:pt idx="10494">
                  <c:v>2.5270271270270282E-2</c:v>
                </c:pt>
                <c:pt idx="10495">
                  <c:v>2.5810811810810814E-2</c:v>
                </c:pt>
                <c:pt idx="10496">
                  <c:v>2.6351352351351352E-2</c:v>
                </c:pt>
                <c:pt idx="10497">
                  <c:v>2.6891892891891898E-2</c:v>
                </c:pt>
                <c:pt idx="10498">
                  <c:v>2.7432433432432436E-2</c:v>
                </c:pt>
                <c:pt idx="10499">
                  <c:v>2.7972973972972989E-2</c:v>
                </c:pt>
                <c:pt idx="10500">
                  <c:v>2.851351451351352E-2</c:v>
                </c:pt>
                <c:pt idx="10501">
                  <c:v>2.9054055054054055E-2</c:v>
                </c:pt>
                <c:pt idx="10502">
                  <c:v>2.9594595594594597E-2</c:v>
                </c:pt>
                <c:pt idx="10503">
                  <c:v>3.0135136135135139E-2</c:v>
                </c:pt>
                <c:pt idx="10504">
                  <c:v>3.0675676675675691E-2</c:v>
                </c:pt>
                <c:pt idx="10505">
                  <c:v>3.121621721621622E-2</c:v>
                </c:pt>
                <c:pt idx="10506">
                  <c:v>3.1756757756756758E-2</c:v>
                </c:pt>
                <c:pt idx="10507">
                  <c:v>3.2297298297297307E-2</c:v>
                </c:pt>
                <c:pt idx="10508">
                  <c:v>3.2837838837837842E-2</c:v>
                </c:pt>
                <c:pt idx="10509">
                  <c:v>3.3378379378378384E-2</c:v>
                </c:pt>
                <c:pt idx="10510">
                  <c:v>3.3918919918918926E-2</c:v>
                </c:pt>
                <c:pt idx="10511">
                  <c:v>3.4459460459459468E-2</c:v>
                </c:pt>
                <c:pt idx="10512">
                  <c:v>3.500000100000001E-2</c:v>
                </c:pt>
                <c:pt idx="10513">
                  <c:v>3.4080000999999999E-2</c:v>
                </c:pt>
                <c:pt idx="10514">
                  <c:v>3.3160000999999995E-2</c:v>
                </c:pt>
                <c:pt idx="10515">
                  <c:v>3.2240001000000011E-2</c:v>
                </c:pt>
                <c:pt idx="10516">
                  <c:v>3.1320001000000007E-2</c:v>
                </c:pt>
                <c:pt idx="10517">
                  <c:v>3.0400001000000006E-2</c:v>
                </c:pt>
                <c:pt idx="10518">
                  <c:v>2.9480001000000002E-2</c:v>
                </c:pt>
                <c:pt idx="10519">
                  <c:v>2.8560000999999995E-2</c:v>
                </c:pt>
                <c:pt idx="10520">
                  <c:v>2.7640001000000004E-2</c:v>
                </c:pt>
                <c:pt idx="10521">
                  <c:v>2.6720000999999997E-2</c:v>
                </c:pt>
                <c:pt idx="10522">
                  <c:v>2.5800001000000006E-2</c:v>
                </c:pt>
                <c:pt idx="10523">
                  <c:v>2.4880001000000002E-2</c:v>
                </c:pt>
                <c:pt idx="10524">
                  <c:v>2.3960000999999995E-2</c:v>
                </c:pt>
                <c:pt idx="10525">
                  <c:v>2.3040000999999997E-2</c:v>
                </c:pt>
                <c:pt idx="10526">
                  <c:v>2.2120000999999997E-2</c:v>
                </c:pt>
                <c:pt idx="10527">
                  <c:v>2.1200001000000007E-2</c:v>
                </c:pt>
                <c:pt idx="10528">
                  <c:v>2.0280001000000002E-2</c:v>
                </c:pt>
                <c:pt idx="10529">
                  <c:v>1.9360001000000005E-2</c:v>
                </c:pt>
                <c:pt idx="10530">
                  <c:v>1.8440001000000004E-2</c:v>
                </c:pt>
                <c:pt idx="10531">
                  <c:v>1.7520001000000004E-2</c:v>
                </c:pt>
                <c:pt idx="10532">
                  <c:v>1.6600001000000003E-2</c:v>
                </c:pt>
                <c:pt idx="10533">
                  <c:v>1.5680001000000006E-2</c:v>
                </c:pt>
                <c:pt idx="10534">
                  <c:v>1.4760001E-2</c:v>
                </c:pt>
                <c:pt idx="10535">
                  <c:v>1.3840001000000003E-2</c:v>
                </c:pt>
                <c:pt idx="10536">
                  <c:v>1.2920001000000002E-2</c:v>
                </c:pt>
                <c:pt idx="10537">
                  <c:v>1.2000001000000001E-2</c:v>
                </c:pt>
                <c:pt idx="10538">
                  <c:v>1.2444445444444445E-2</c:v>
                </c:pt>
                <c:pt idx="10539">
                  <c:v>1.2888889888888892E-2</c:v>
                </c:pt>
                <c:pt idx="10540">
                  <c:v>1.3333334333333337E-2</c:v>
                </c:pt>
                <c:pt idx="10541">
                  <c:v>1.3777778777777782E-2</c:v>
                </c:pt>
                <c:pt idx="10542">
                  <c:v>1.4222223222222224E-2</c:v>
                </c:pt>
                <c:pt idx="10543">
                  <c:v>1.4666667666666668E-2</c:v>
                </c:pt>
                <c:pt idx="10544">
                  <c:v>1.5111112111111111E-2</c:v>
                </c:pt>
                <c:pt idx="10545">
                  <c:v>1.5555556555555558E-2</c:v>
                </c:pt>
                <c:pt idx="10546">
                  <c:v>1.6000001000000003E-2</c:v>
                </c:pt>
                <c:pt idx="10547">
                  <c:v>1.6444445444444445E-2</c:v>
                </c:pt>
                <c:pt idx="10548">
                  <c:v>1.6888889888888897E-2</c:v>
                </c:pt>
                <c:pt idx="10549">
                  <c:v>1.7333334333333335E-2</c:v>
                </c:pt>
                <c:pt idx="10550">
                  <c:v>1.7777778777777781E-2</c:v>
                </c:pt>
                <c:pt idx="10551">
                  <c:v>1.8222223222222226E-2</c:v>
                </c:pt>
                <c:pt idx="10552">
                  <c:v>1.8666667666666671E-2</c:v>
                </c:pt>
                <c:pt idx="10553">
                  <c:v>1.9111112111111116E-2</c:v>
                </c:pt>
                <c:pt idx="10554">
                  <c:v>1.9555556555555558E-2</c:v>
                </c:pt>
                <c:pt idx="10555">
                  <c:v>2.0000001000000003E-2</c:v>
                </c:pt>
                <c:pt idx="10556">
                  <c:v>2.0444445444444449E-2</c:v>
                </c:pt>
                <c:pt idx="10557">
                  <c:v>2.0888889888888887E-2</c:v>
                </c:pt>
                <c:pt idx="10558">
                  <c:v>2.1333334333333332E-2</c:v>
                </c:pt>
                <c:pt idx="10559">
                  <c:v>2.1777778777777791E-2</c:v>
                </c:pt>
                <c:pt idx="10560">
                  <c:v>2.2222223222222229E-2</c:v>
                </c:pt>
                <c:pt idx="10561">
                  <c:v>2.2666667666666675E-2</c:v>
                </c:pt>
                <c:pt idx="10562">
                  <c:v>2.311111211111112E-2</c:v>
                </c:pt>
                <c:pt idx="10563">
                  <c:v>2.3555556555555551E-2</c:v>
                </c:pt>
                <c:pt idx="10564">
                  <c:v>2.4000001E-2</c:v>
                </c:pt>
                <c:pt idx="10565">
                  <c:v>2.4444445444444449E-2</c:v>
                </c:pt>
                <c:pt idx="10566">
                  <c:v>2.4888889888888887E-2</c:v>
                </c:pt>
                <c:pt idx="10567">
                  <c:v>2.5333334333333339E-2</c:v>
                </c:pt>
                <c:pt idx="10568">
                  <c:v>2.5777778777777791E-2</c:v>
                </c:pt>
                <c:pt idx="10569">
                  <c:v>2.6222223222222219E-2</c:v>
                </c:pt>
                <c:pt idx="10570">
                  <c:v>2.6666667666666675E-2</c:v>
                </c:pt>
                <c:pt idx="10571">
                  <c:v>2.711111211111112E-2</c:v>
                </c:pt>
                <c:pt idx="10572">
                  <c:v>2.7555556555555562E-2</c:v>
                </c:pt>
                <c:pt idx="10573">
                  <c:v>2.8000001E-2</c:v>
                </c:pt>
                <c:pt idx="10574">
                  <c:v>2.8444445444444449E-2</c:v>
                </c:pt>
                <c:pt idx="10575">
                  <c:v>2.8888889888888887E-2</c:v>
                </c:pt>
                <c:pt idx="10576">
                  <c:v>2.9333334333333336E-2</c:v>
                </c:pt>
                <c:pt idx="10577">
                  <c:v>2.9777778777777788E-2</c:v>
                </c:pt>
                <c:pt idx="10578">
                  <c:v>3.0222223222222226E-2</c:v>
                </c:pt>
                <c:pt idx="10579">
                  <c:v>3.0666667666666675E-2</c:v>
                </c:pt>
                <c:pt idx="10580">
                  <c:v>3.1111112111111117E-2</c:v>
                </c:pt>
                <c:pt idx="10581">
                  <c:v>3.1555556555555558E-2</c:v>
                </c:pt>
                <c:pt idx="10582">
                  <c:v>3.2000001000000007E-2</c:v>
                </c:pt>
                <c:pt idx="10583">
                  <c:v>3.2444445444444456E-2</c:v>
                </c:pt>
                <c:pt idx="10584">
                  <c:v>3.2888889888888891E-2</c:v>
                </c:pt>
                <c:pt idx="10585">
                  <c:v>3.3333334333333332E-2</c:v>
                </c:pt>
                <c:pt idx="10586">
                  <c:v>3.3777778777777788E-2</c:v>
                </c:pt>
                <c:pt idx="10587">
                  <c:v>3.422222322222223E-2</c:v>
                </c:pt>
                <c:pt idx="10588">
                  <c:v>3.4666667666666671E-2</c:v>
                </c:pt>
                <c:pt idx="10589">
                  <c:v>3.511111211111112E-2</c:v>
                </c:pt>
                <c:pt idx="10590">
                  <c:v>3.5555556555555555E-2</c:v>
                </c:pt>
                <c:pt idx="10591">
                  <c:v>3.6000001000000004E-2</c:v>
                </c:pt>
                <c:pt idx="10592">
                  <c:v>3.6444445444444452E-2</c:v>
                </c:pt>
                <c:pt idx="10593">
                  <c:v>3.6888889888888887E-2</c:v>
                </c:pt>
                <c:pt idx="10594">
                  <c:v>3.7333334333333336E-2</c:v>
                </c:pt>
                <c:pt idx="10595">
                  <c:v>3.7777778777777792E-2</c:v>
                </c:pt>
                <c:pt idx="10596">
                  <c:v>3.8222223222222219E-2</c:v>
                </c:pt>
                <c:pt idx="10597">
                  <c:v>3.8666667666666675E-2</c:v>
                </c:pt>
                <c:pt idx="10598">
                  <c:v>3.9111112111111117E-2</c:v>
                </c:pt>
                <c:pt idx="10599">
                  <c:v>3.9555556555555559E-2</c:v>
                </c:pt>
                <c:pt idx="10600">
                  <c:v>4.0000001000000007E-2</c:v>
                </c:pt>
                <c:pt idx="10601">
                  <c:v>3.9758065516129037E-2</c:v>
                </c:pt>
                <c:pt idx="10602">
                  <c:v>3.9516130032258068E-2</c:v>
                </c:pt>
                <c:pt idx="10603">
                  <c:v>3.9274194548387098E-2</c:v>
                </c:pt>
                <c:pt idx="10604">
                  <c:v>3.9032259064516142E-2</c:v>
                </c:pt>
                <c:pt idx="10605">
                  <c:v>3.8790323580645172E-2</c:v>
                </c:pt>
                <c:pt idx="10606">
                  <c:v>3.8548388096774196E-2</c:v>
                </c:pt>
                <c:pt idx="10607">
                  <c:v>3.8306452612903226E-2</c:v>
                </c:pt>
                <c:pt idx="10608">
                  <c:v>3.806451712903227E-2</c:v>
                </c:pt>
                <c:pt idx="10609">
                  <c:v>3.7822581645161293E-2</c:v>
                </c:pt>
                <c:pt idx="10610">
                  <c:v>3.7580646161290331E-2</c:v>
                </c:pt>
                <c:pt idx="10611">
                  <c:v>3.7338710677419375E-2</c:v>
                </c:pt>
                <c:pt idx="10612">
                  <c:v>3.7096775193548391E-2</c:v>
                </c:pt>
                <c:pt idx="10613">
                  <c:v>3.6854839709677428E-2</c:v>
                </c:pt>
                <c:pt idx="10614">
                  <c:v>3.6612904225806452E-2</c:v>
                </c:pt>
                <c:pt idx="10615">
                  <c:v>3.6370968741935482E-2</c:v>
                </c:pt>
                <c:pt idx="10616">
                  <c:v>3.6129033258064519E-2</c:v>
                </c:pt>
                <c:pt idx="10617">
                  <c:v>3.5887097774193563E-2</c:v>
                </c:pt>
                <c:pt idx="10618">
                  <c:v>3.5645162290322586E-2</c:v>
                </c:pt>
                <c:pt idx="10619">
                  <c:v>3.540322680645161E-2</c:v>
                </c:pt>
                <c:pt idx="10620">
                  <c:v>3.5161291322580647E-2</c:v>
                </c:pt>
                <c:pt idx="10621">
                  <c:v>3.4919355838709684E-2</c:v>
                </c:pt>
                <c:pt idx="10622">
                  <c:v>3.4677420354838714E-2</c:v>
                </c:pt>
                <c:pt idx="10623">
                  <c:v>3.4435484870967745E-2</c:v>
                </c:pt>
                <c:pt idx="10624">
                  <c:v>3.4193549387096775E-2</c:v>
                </c:pt>
                <c:pt idx="10625">
                  <c:v>3.3951613903225805E-2</c:v>
                </c:pt>
                <c:pt idx="10626">
                  <c:v>3.3709678419354849E-2</c:v>
                </c:pt>
                <c:pt idx="10627">
                  <c:v>3.346774293548388E-2</c:v>
                </c:pt>
                <c:pt idx="10628">
                  <c:v>3.322580745161291E-2</c:v>
                </c:pt>
                <c:pt idx="10629">
                  <c:v>3.2983871967741947E-2</c:v>
                </c:pt>
                <c:pt idx="10630">
                  <c:v>3.2741936483870984E-2</c:v>
                </c:pt>
                <c:pt idx="10631">
                  <c:v>3.2500001000000001E-2</c:v>
                </c:pt>
                <c:pt idx="10632">
                  <c:v>3.2258065516129038E-2</c:v>
                </c:pt>
                <c:pt idx="10633">
                  <c:v>3.2016130032258061E-2</c:v>
                </c:pt>
                <c:pt idx="10634">
                  <c:v>3.1774194548387098E-2</c:v>
                </c:pt>
                <c:pt idx="10635">
                  <c:v>3.1532259064516135E-2</c:v>
                </c:pt>
                <c:pt idx="10636">
                  <c:v>3.1290323580645173E-2</c:v>
                </c:pt>
                <c:pt idx="10637">
                  <c:v>3.1048388096774199E-2</c:v>
                </c:pt>
                <c:pt idx="10638">
                  <c:v>3.080645261290323E-2</c:v>
                </c:pt>
                <c:pt idx="10639">
                  <c:v>3.0564517129032253E-2</c:v>
                </c:pt>
                <c:pt idx="10640">
                  <c:v>3.0322581645161287E-2</c:v>
                </c:pt>
                <c:pt idx="10641">
                  <c:v>3.0080646161290331E-2</c:v>
                </c:pt>
                <c:pt idx="10642">
                  <c:v>2.9838710677419365E-2</c:v>
                </c:pt>
                <c:pt idx="10643">
                  <c:v>2.9596775193548388E-2</c:v>
                </c:pt>
                <c:pt idx="10644">
                  <c:v>2.9354839709677418E-2</c:v>
                </c:pt>
                <c:pt idx="10645">
                  <c:v>2.9112904225806448E-2</c:v>
                </c:pt>
                <c:pt idx="10646">
                  <c:v>2.8870968741935482E-2</c:v>
                </c:pt>
                <c:pt idx="10647">
                  <c:v>2.8629033258064512E-2</c:v>
                </c:pt>
                <c:pt idx="10648">
                  <c:v>2.8387097774193557E-2</c:v>
                </c:pt>
                <c:pt idx="10649">
                  <c:v>2.8145162290322587E-2</c:v>
                </c:pt>
                <c:pt idx="10650">
                  <c:v>2.7903226806451617E-2</c:v>
                </c:pt>
                <c:pt idx="10651">
                  <c:v>2.7661291322580647E-2</c:v>
                </c:pt>
                <c:pt idx="10652">
                  <c:v>2.7419355838709684E-2</c:v>
                </c:pt>
                <c:pt idx="10653">
                  <c:v>2.7177420354838708E-2</c:v>
                </c:pt>
                <c:pt idx="10654">
                  <c:v>2.6935484870967741E-2</c:v>
                </c:pt>
                <c:pt idx="10655">
                  <c:v>2.6693549387096775E-2</c:v>
                </c:pt>
                <c:pt idx="10656">
                  <c:v>2.6451613903225805E-2</c:v>
                </c:pt>
                <c:pt idx="10657">
                  <c:v>2.620967841935485E-2</c:v>
                </c:pt>
                <c:pt idx="10658">
                  <c:v>2.5967742935483876E-2</c:v>
                </c:pt>
                <c:pt idx="10659">
                  <c:v>2.572580745161291E-2</c:v>
                </c:pt>
                <c:pt idx="10660">
                  <c:v>2.548387196774194E-2</c:v>
                </c:pt>
                <c:pt idx="10661">
                  <c:v>2.5241936483870981E-2</c:v>
                </c:pt>
                <c:pt idx="10662">
                  <c:v>2.5000001000000001E-2</c:v>
                </c:pt>
                <c:pt idx="10663">
                  <c:v>2.5578948368421055E-2</c:v>
                </c:pt>
                <c:pt idx="10664">
                  <c:v>2.6157895736842102E-2</c:v>
                </c:pt>
                <c:pt idx="10665">
                  <c:v>2.6736843105263162E-2</c:v>
                </c:pt>
                <c:pt idx="10666">
                  <c:v>2.731579047368422E-2</c:v>
                </c:pt>
                <c:pt idx="10667">
                  <c:v>2.789473784210527E-2</c:v>
                </c:pt>
                <c:pt idx="10668">
                  <c:v>2.8473685210526324E-2</c:v>
                </c:pt>
                <c:pt idx="10669">
                  <c:v>2.9052632578947375E-2</c:v>
                </c:pt>
                <c:pt idx="10670">
                  <c:v>2.9631579947368425E-2</c:v>
                </c:pt>
                <c:pt idx="10671">
                  <c:v>3.0210527315789472E-2</c:v>
                </c:pt>
                <c:pt idx="10672">
                  <c:v>3.0789474684210533E-2</c:v>
                </c:pt>
                <c:pt idx="10673">
                  <c:v>3.136842205263158E-2</c:v>
                </c:pt>
                <c:pt idx="10674">
                  <c:v>3.194736942105264E-2</c:v>
                </c:pt>
                <c:pt idx="10675">
                  <c:v>3.2526316789473701E-2</c:v>
                </c:pt>
                <c:pt idx="10676">
                  <c:v>3.3105264157894741E-2</c:v>
                </c:pt>
                <c:pt idx="10677">
                  <c:v>3.3684211526315795E-2</c:v>
                </c:pt>
                <c:pt idx="10678">
                  <c:v>3.4263158894736835E-2</c:v>
                </c:pt>
                <c:pt idx="10679">
                  <c:v>3.4842106263157896E-2</c:v>
                </c:pt>
                <c:pt idx="10680">
                  <c:v>3.542105363157895E-2</c:v>
                </c:pt>
                <c:pt idx="10681">
                  <c:v>3.6000001000000004E-2</c:v>
                </c:pt>
                <c:pt idx="10682">
                  <c:v>3.6578948368421065E-2</c:v>
                </c:pt>
                <c:pt idx="10683">
                  <c:v>3.7157895736842105E-2</c:v>
                </c:pt>
                <c:pt idx="10684">
                  <c:v>3.7736843105263172E-2</c:v>
                </c:pt>
                <c:pt idx="10685">
                  <c:v>3.8315790473684212E-2</c:v>
                </c:pt>
                <c:pt idx="10686">
                  <c:v>3.8894737842105266E-2</c:v>
                </c:pt>
                <c:pt idx="10687">
                  <c:v>3.9473685210526327E-2</c:v>
                </c:pt>
                <c:pt idx="10688">
                  <c:v>4.0052632578947381E-2</c:v>
                </c:pt>
                <c:pt idx="10689">
                  <c:v>4.0631579947368428E-2</c:v>
                </c:pt>
                <c:pt idx="10690">
                  <c:v>4.1210527315789475E-2</c:v>
                </c:pt>
                <c:pt idx="10691">
                  <c:v>4.1789474684210529E-2</c:v>
                </c:pt>
                <c:pt idx="10692">
                  <c:v>4.236842205263161E-2</c:v>
                </c:pt>
                <c:pt idx="10693">
                  <c:v>4.2947369421052629E-2</c:v>
                </c:pt>
                <c:pt idx="10694">
                  <c:v>4.3526316789473676E-2</c:v>
                </c:pt>
                <c:pt idx="10695">
                  <c:v>4.4105264157894744E-2</c:v>
                </c:pt>
                <c:pt idx="10696">
                  <c:v>4.4684211526315812E-2</c:v>
                </c:pt>
                <c:pt idx="10697">
                  <c:v>4.5263158894736859E-2</c:v>
                </c:pt>
                <c:pt idx="10698">
                  <c:v>4.5842106263157878E-2</c:v>
                </c:pt>
                <c:pt idx="10699">
                  <c:v>4.6421053631578953E-2</c:v>
                </c:pt>
                <c:pt idx="10700">
                  <c:v>4.700000100000002E-2</c:v>
                </c:pt>
                <c:pt idx="10701">
                  <c:v>4.5840001000000012E-2</c:v>
                </c:pt>
                <c:pt idx="10702">
                  <c:v>4.4680001000000011E-2</c:v>
                </c:pt>
                <c:pt idx="10703">
                  <c:v>4.3520001000000003E-2</c:v>
                </c:pt>
                <c:pt idx="10704">
                  <c:v>4.2360001000000015E-2</c:v>
                </c:pt>
                <c:pt idx="10705">
                  <c:v>4.1200001000000007E-2</c:v>
                </c:pt>
                <c:pt idx="10706">
                  <c:v>4.0040001000000013E-2</c:v>
                </c:pt>
                <c:pt idx="10707">
                  <c:v>3.8880001000000004E-2</c:v>
                </c:pt>
                <c:pt idx="10708">
                  <c:v>3.7720001000000003E-2</c:v>
                </c:pt>
                <c:pt idx="10709">
                  <c:v>3.6560001000000002E-2</c:v>
                </c:pt>
                <c:pt idx="10710">
                  <c:v>3.5400001E-2</c:v>
                </c:pt>
                <c:pt idx="10711">
                  <c:v>3.4240000999999999E-2</c:v>
                </c:pt>
                <c:pt idx="10712">
                  <c:v>3.3080000999999998E-2</c:v>
                </c:pt>
                <c:pt idx="10713">
                  <c:v>3.1920001000000003E-2</c:v>
                </c:pt>
                <c:pt idx="10714">
                  <c:v>3.0760000999999999E-2</c:v>
                </c:pt>
                <c:pt idx="10715">
                  <c:v>2.9600001000000001E-2</c:v>
                </c:pt>
                <c:pt idx="10716">
                  <c:v>2.8440001000000003E-2</c:v>
                </c:pt>
                <c:pt idx="10717">
                  <c:v>2.7280001000000005E-2</c:v>
                </c:pt>
                <c:pt idx="10718">
                  <c:v>2.6120000999999997E-2</c:v>
                </c:pt>
                <c:pt idx="10719">
                  <c:v>2.4960000999999996E-2</c:v>
                </c:pt>
                <c:pt idx="10720">
                  <c:v>2.3800001000000001E-2</c:v>
                </c:pt>
                <c:pt idx="10721">
                  <c:v>2.2640001000000003E-2</c:v>
                </c:pt>
                <c:pt idx="10722">
                  <c:v>2.1480001000000002E-2</c:v>
                </c:pt>
                <c:pt idx="10723">
                  <c:v>2.0320000999999997E-2</c:v>
                </c:pt>
                <c:pt idx="10724">
                  <c:v>1.9160000999999999E-2</c:v>
                </c:pt>
                <c:pt idx="10725">
                  <c:v>1.8000001000000005E-2</c:v>
                </c:pt>
                <c:pt idx="10726">
                  <c:v>1.8880001000000007E-2</c:v>
                </c:pt>
                <c:pt idx="10727">
                  <c:v>1.9760001000000006E-2</c:v>
                </c:pt>
                <c:pt idx="10728">
                  <c:v>2.0640001000000005E-2</c:v>
                </c:pt>
                <c:pt idx="10729">
                  <c:v>2.1520001E-2</c:v>
                </c:pt>
                <c:pt idx="10730">
                  <c:v>2.2400001000000006E-2</c:v>
                </c:pt>
                <c:pt idx="10731">
                  <c:v>2.3280001000000005E-2</c:v>
                </c:pt>
                <c:pt idx="10732">
                  <c:v>2.4160001000000004E-2</c:v>
                </c:pt>
                <c:pt idx="10733">
                  <c:v>2.5040001000000006E-2</c:v>
                </c:pt>
                <c:pt idx="10734">
                  <c:v>2.5920001000000002E-2</c:v>
                </c:pt>
                <c:pt idx="10735">
                  <c:v>2.6800001000000007E-2</c:v>
                </c:pt>
                <c:pt idx="10736">
                  <c:v>2.768000100000001E-2</c:v>
                </c:pt>
                <c:pt idx="10737">
                  <c:v>2.8560000999999995E-2</c:v>
                </c:pt>
                <c:pt idx="10738">
                  <c:v>2.9440001000000007E-2</c:v>
                </c:pt>
                <c:pt idx="10739">
                  <c:v>3.0320001000000003E-2</c:v>
                </c:pt>
                <c:pt idx="10740">
                  <c:v>3.1200001000000008E-2</c:v>
                </c:pt>
                <c:pt idx="10741">
                  <c:v>3.2080001000000011E-2</c:v>
                </c:pt>
                <c:pt idx="10742">
                  <c:v>3.2960001000000003E-2</c:v>
                </c:pt>
                <c:pt idx="10743">
                  <c:v>3.3840001000000008E-2</c:v>
                </c:pt>
                <c:pt idx="10744">
                  <c:v>3.4720001000000007E-2</c:v>
                </c:pt>
                <c:pt idx="10745">
                  <c:v>3.5600001000000006E-2</c:v>
                </c:pt>
                <c:pt idx="10746">
                  <c:v>3.6480001000000005E-2</c:v>
                </c:pt>
                <c:pt idx="10747">
                  <c:v>3.7360001000000004E-2</c:v>
                </c:pt>
                <c:pt idx="10748">
                  <c:v>3.8240001000000003E-2</c:v>
                </c:pt>
                <c:pt idx="10749">
                  <c:v>3.9120000999999995E-2</c:v>
                </c:pt>
                <c:pt idx="10750">
                  <c:v>4.0000001000000007E-2</c:v>
                </c:pt>
                <c:pt idx="10751">
                  <c:v>3.9120000999999995E-2</c:v>
                </c:pt>
                <c:pt idx="10752">
                  <c:v>3.8240001000000003E-2</c:v>
                </c:pt>
                <c:pt idx="10753">
                  <c:v>3.7360001000000004E-2</c:v>
                </c:pt>
                <c:pt idx="10754">
                  <c:v>3.6480001000000005E-2</c:v>
                </c:pt>
                <c:pt idx="10755">
                  <c:v>3.5600001000000006E-2</c:v>
                </c:pt>
                <c:pt idx="10756">
                  <c:v>3.4720001E-2</c:v>
                </c:pt>
                <c:pt idx="10757">
                  <c:v>3.3840001000000001E-2</c:v>
                </c:pt>
                <c:pt idx="10758">
                  <c:v>3.2960001000000003E-2</c:v>
                </c:pt>
                <c:pt idx="10759">
                  <c:v>3.2080001000000011E-2</c:v>
                </c:pt>
                <c:pt idx="10760">
                  <c:v>3.1200001000000008E-2</c:v>
                </c:pt>
                <c:pt idx="10761">
                  <c:v>3.0320001000000003E-2</c:v>
                </c:pt>
                <c:pt idx="10762">
                  <c:v>2.9440001000000007E-2</c:v>
                </c:pt>
                <c:pt idx="10763">
                  <c:v>2.8560000999999995E-2</c:v>
                </c:pt>
                <c:pt idx="10764">
                  <c:v>2.7680001000000003E-2</c:v>
                </c:pt>
                <c:pt idx="10765">
                  <c:v>2.6800001000000004E-2</c:v>
                </c:pt>
                <c:pt idx="10766">
                  <c:v>2.5920000999999998E-2</c:v>
                </c:pt>
                <c:pt idx="10767">
                  <c:v>2.5040001000000003E-2</c:v>
                </c:pt>
                <c:pt idx="10768">
                  <c:v>2.4160000999999997E-2</c:v>
                </c:pt>
                <c:pt idx="10769">
                  <c:v>2.3280000999999998E-2</c:v>
                </c:pt>
                <c:pt idx="10770">
                  <c:v>2.2400001000000003E-2</c:v>
                </c:pt>
                <c:pt idx="10771">
                  <c:v>2.1520001E-2</c:v>
                </c:pt>
                <c:pt idx="10772">
                  <c:v>2.0640001000000005E-2</c:v>
                </c:pt>
                <c:pt idx="10773">
                  <c:v>1.9760001000000006E-2</c:v>
                </c:pt>
                <c:pt idx="10774">
                  <c:v>1.8880001000000004E-2</c:v>
                </c:pt>
                <c:pt idx="10775">
                  <c:v>1.8000001000000005E-2</c:v>
                </c:pt>
                <c:pt idx="10776">
                  <c:v>1.8340001000000009E-2</c:v>
                </c:pt>
                <c:pt idx="10777">
                  <c:v>1.8680001000000009E-2</c:v>
                </c:pt>
                <c:pt idx="10778">
                  <c:v>1.9020001000000009E-2</c:v>
                </c:pt>
                <c:pt idx="10779">
                  <c:v>1.9360001000000005E-2</c:v>
                </c:pt>
                <c:pt idx="10780">
                  <c:v>1.9700001000000009E-2</c:v>
                </c:pt>
                <c:pt idx="10781">
                  <c:v>2.0040001000000002E-2</c:v>
                </c:pt>
                <c:pt idx="10782">
                  <c:v>2.0380001000000002E-2</c:v>
                </c:pt>
                <c:pt idx="10783">
                  <c:v>2.0720000999999998E-2</c:v>
                </c:pt>
                <c:pt idx="10784">
                  <c:v>2.1060000999999998E-2</c:v>
                </c:pt>
                <c:pt idx="10785">
                  <c:v>2.1400001000000005E-2</c:v>
                </c:pt>
                <c:pt idx="10786">
                  <c:v>2.1740000999999998E-2</c:v>
                </c:pt>
                <c:pt idx="10787">
                  <c:v>2.2080001000000009E-2</c:v>
                </c:pt>
                <c:pt idx="10788">
                  <c:v>2.2420001000000002E-2</c:v>
                </c:pt>
                <c:pt idx="10789">
                  <c:v>2.2760001000000002E-2</c:v>
                </c:pt>
                <c:pt idx="10790">
                  <c:v>2.3100000999999998E-2</c:v>
                </c:pt>
                <c:pt idx="10791">
                  <c:v>2.3440001000000005E-2</c:v>
                </c:pt>
                <c:pt idx="10792">
                  <c:v>2.3780001000000002E-2</c:v>
                </c:pt>
                <c:pt idx="10793">
                  <c:v>2.4120000999999995E-2</c:v>
                </c:pt>
                <c:pt idx="10794">
                  <c:v>2.4460001000000002E-2</c:v>
                </c:pt>
                <c:pt idx="10795">
                  <c:v>2.4800001000000002E-2</c:v>
                </c:pt>
                <c:pt idx="10796">
                  <c:v>2.5140001000000002E-2</c:v>
                </c:pt>
                <c:pt idx="10797">
                  <c:v>2.5480001000000002E-2</c:v>
                </c:pt>
                <c:pt idx="10798">
                  <c:v>2.5820000999999999E-2</c:v>
                </c:pt>
                <c:pt idx="10799">
                  <c:v>2.6160000999999999E-2</c:v>
                </c:pt>
                <c:pt idx="10800">
                  <c:v>2.6500001000000006E-2</c:v>
                </c:pt>
                <c:pt idx="10801">
                  <c:v>2.6840001000000006E-2</c:v>
                </c:pt>
                <c:pt idx="10802">
                  <c:v>2.7180001000000002E-2</c:v>
                </c:pt>
                <c:pt idx="10803">
                  <c:v>2.7520001000000002E-2</c:v>
                </c:pt>
                <c:pt idx="10804">
                  <c:v>2.7860001000000002E-2</c:v>
                </c:pt>
                <c:pt idx="10805">
                  <c:v>2.8200001000000006E-2</c:v>
                </c:pt>
                <c:pt idx="10806">
                  <c:v>2.8540000999999999E-2</c:v>
                </c:pt>
                <c:pt idx="10807">
                  <c:v>2.8880000999999999E-2</c:v>
                </c:pt>
                <c:pt idx="10808">
                  <c:v>2.9220001000000002E-2</c:v>
                </c:pt>
                <c:pt idx="10809">
                  <c:v>2.9560001000000002E-2</c:v>
                </c:pt>
                <c:pt idx="10810">
                  <c:v>2.9900001000000002E-2</c:v>
                </c:pt>
                <c:pt idx="10811">
                  <c:v>3.0240001000000002E-2</c:v>
                </c:pt>
                <c:pt idx="10812">
                  <c:v>3.0580000999999999E-2</c:v>
                </c:pt>
                <c:pt idx="10813">
                  <c:v>3.0920001000000003E-2</c:v>
                </c:pt>
                <c:pt idx="10814">
                  <c:v>3.1260001000000009E-2</c:v>
                </c:pt>
                <c:pt idx="10815">
                  <c:v>3.1600001000000009E-2</c:v>
                </c:pt>
                <c:pt idx="10816">
                  <c:v>3.1940001000000003E-2</c:v>
                </c:pt>
                <c:pt idx="10817">
                  <c:v>3.228000100000001E-2</c:v>
                </c:pt>
                <c:pt idx="10818">
                  <c:v>3.262000100000001E-2</c:v>
                </c:pt>
                <c:pt idx="10819">
                  <c:v>3.2960001000000003E-2</c:v>
                </c:pt>
                <c:pt idx="10820">
                  <c:v>3.3300001000000003E-2</c:v>
                </c:pt>
                <c:pt idx="10821">
                  <c:v>3.3640001000000003E-2</c:v>
                </c:pt>
                <c:pt idx="10822">
                  <c:v>3.3980001000000003E-2</c:v>
                </c:pt>
                <c:pt idx="10823">
                  <c:v>3.4320001000000003E-2</c:v>
                </c:pt>
                <c:pt idx="10824">
                  <c:v>3.4660001000000003E-2</c:v>
                </c:pt>
                <c:pt idx="10825">
                  <c:v>3.500000100000001E-2</c:v>
                </c:pt>
                <c:pt idx="10826">
                  <c:v>3.4320001000000003E-2</c:v>
                </c:pt>
                <c:pt idx="10827">
                  <c:v>3.3640001000000003E-2</c:v>
                </c:pt>
                <c:pt idx="10828">
                  <c:v>3.2960001000000003E-2</c:v>
                </c:pt>
                <c:pt idx="10829">
                  <c:v>3.228000100000001E-2</c:v>
                </c:pt>
                <c:pt idx="10830">
                  <c:v>3.1600001000000009E-2</c:v>
                </c:pt>
                <c:pt idx="10831">
                  <c:v>3.0920001000000003E-2</c:v>
                </c:pt>
                <c:pt idx="10832">
                  <c:v>3.0240001000000002E-2</c:v>
                </c:pt>
                <c:pt idx="10833">
                  <c:v>2.9560000999999995E-2</c:v>
                </c:pt>
                <c:pt idx="10834">
                  <c:v>2.8880000999999999E-2</c:v>
                </c:pt>
                <c:pt idx="10835">
                  <c:v>2.8200000999999999E-2</c:v>
                </c:pt>
                <c:pt idx="10836">
                  <c:v>2.7520000999999999E-2</c:v>
                </c:pt>
                <c:pt idx="10837">
                  <c:v>2.6840001000000006E-2</c:v>
                </c:pt>
                <c:pt idx="10838">
                  <c:v>2.6160000999999999E-2</c:v>
                </c:pt>
                <c:pt idx="10839">
                  <c:v>2.5480001000000002E-2</c:v>
                </c:pt>
                <c:pt idx="10840">
                  <c:v>2.4800001000000002E-2</c:v>
                </c:pt>
                <c:pt idx="10841">
                  <c:v>2.4120000999999995E-2</c:v>
                </c:pt>
                <c:pt idx="10842">
                  <c:v>2.3440000999999999E-2</c:v>
                </c:pt>
                <c:pt idx="10843">
                  <c:v>2.2760000999999998E-2</c:v>
                </c:pt>
                <c:pt idx="10844">
                  <c:v>2.2080001000000009E-2</c:v>
                </c:pt>
                <c:pt idx="10845">
                  <c:v>2.1400001000000002E-2</c:v>
                </c:pt>
                <c:pt idx="10846">
                  <c:v>2.0720000999999998E-2</c:v>
                </c:pt>
                <c:pt idx="10847">
                  <c:v>2.0040001000000002E-2</c:v>
                </c:pt>
                <c:pt idx="10848">
                  <c:v>1.9360001000000005E-2</c:v>
                </c:pt>
                <c:pt idx="10849">
                  <c:v>1.8680001000000005E-2</c:v>
                </c:pt>
                <c:pt idx="10850">
                  <c:v>1.8000001000000005E-2</c:v>
                </c:pt>
                <c:pt idx="10851">
                  <c:v>1.8459460459459464E-2</c:v>
                </c:pt>
                <c:pt idx="10852">
                  <c:v>1.8918919918918923E-2</c:v>
                </c:pt>
                <c:pt idx="10853">
                  <c:v>1.9378379378378385E-2</c:v>
                </c:pt>
                <c:pt idx="10854">
                  <c:v>1.9837838837837844E-2</c:v>
                </c:pt>
                <c:pt idx="10855">
                  <c:v>2.0297298297297303E-2</c:v>
                </c:pt>
                <c:pt idx="10856">
                  <c:v>2.0756757756756762E-2</c:v>
                </c:pt>
                <c:pt idx="10857">
                  <c:v>2.1216217216216225E-2</c:v>
                </c:pt>
                <c:pt idx="10858">
                  <c:v>2.167567667567569E-2</c:v>
                </c:pt>
                <c:pt idx="10859">
                  <c:v>2.2135136135135139E-2</c:v>
                </c:pt>
                <c:pt idx="10860">
                  <c:v>2.2594595594594601E-2</c:v>
                </c:pt>
                <c:pt idx="10861">
                  <c:v>2.305405505405406E-2</c:v>
                </c:pt>
                <c:pt idx="10862">
                  <c:v>2.3513514513513519E-2</c:v>
                </c:pt>
                <c:pt idx="10863">
                  <c:v>2.3972973972972982E-2</c:v>
                </c:pt>
                <c:pt idx="10864">
                  <c:v>2.4432433432432434E-2</c:v>
                </c:pt>
                <c:pt idx="10865">
                  <c:v>2.4891892891891892E-2</c:v>
                </c:pt>
                <c:pt idx="10866">
                  <c:v>2.5351352351351351E-2</c:v>
                </c:pt>
                <c:pt idx="10867">
                  <c:v>2.5810811810810817E-2</c:v>
                </c:pt>
                <c:pt idx="10868">
                  <c:v>2.6270271270270283E-2</c:v>
                </c:pt>
                <c:pt idx="10869">
                  <c:v>2.6729730729729739E-2</c:v>
                </c:pt>
                <c:pt idx="10870">
                  <c:v>2.7189190189189201E-2</c:v>
                </c:pt>
                <c:pt idx="10871">
                  <c:v>2.764864964864865E-2</c:v>
                </c:pt>
                <c:pt idx="10872">
                  <c:v>2.8108109108108105E-2</c:v>
                </c:pt>
                <c:pt idx="10873">
                  <c:v>2.8567568567567574E-2</c:v>
                </c:pt>
                <c:pt idx="10874">
                  <c:v>2.9027028027027033E-2</c:v>
                </c:pt>
                <c:pt idx="10875">
                  <c:v>2.9486487486486492E-2</c:v>
                </c:pt>
                <c:pt idx="10876">
                  <c:v>2.9945946945945948E-2</c:v>
                </c:pt>
                <c:pt idx="10877">
                  <c:v>3.0405406405405414E-2</c:v>
                </c:pt>
                <c:pt idx="10878">
                  <c:v>3.0864865864864876E-2</c:v>
                </c:pt>
                <c:pt idx="10879">
                  <c:v>3.1324325324324338E-2</c:v>
                </c:pt>
                <c:pt idx="10880">
                  <c:v>3.178378478378379E-2</c:v>
                </c:pt>
                <c:pt idx="10881">
                  <c:v>3.2243244243243249E-2</c:v>
                </c:pt>
                <c:pt idx="10882">
                  <c:v>3.2702703702702701E-2</c:v>
                </c:pt>
                <c:pt idx="10883">
                  <c:v>3.3162163162162167E-2</c:v>
                </c:pt>
                <c:pt idx="10884">
                  <c:v>3.3621622621621633E-2</c:v>
                </c:pt>
                <c:pt idx="10885">
                  <c:v>3.4081082081081085E-2</c:v>
                </c:pt>
                <c:pt idx="10886">
                  <c:v>3.4540541540540544E-2</c:v>
                </c:pt>
                <c:pt idx="10887">
                  <c:v>3.500000100000001E-2</c:v>
                </c:pt>
                <c:pt idx="10888">
                  <c:v>3.4320001000000003E-2</c:v>
                </c:pt>
                <c:pt idx="10889">
                  <c:v>3.3640001000000003E-2</c:v>
                </c:pt>
                <c:pt idx="10890">
                  <c:v>3.2960001000000003E-2</c:v>
                </c:pt>
                <c:pt idx="10891">
                  <c:v>3.228000100000001E-2</c:v>
                </c:pt>
                <c:pt idx="10892">
                  <c:v>3.1600001000000009E-2</c:v>
                </c:pt>
                <c:pt idx="10893">
                  <c:v>3.0920001000000003E-2</c:v>
                </c:pt>
                <c:pt idx="10894">
                  <c:v>3.0240001000000002E-2</c:v>
                </c:pt>
                <c:pt idx="10895">
                  <c:v>2.9560000999999995E-2</c:v>
                </c:pt>
                <c:pt idx="10896">
                  <c:v>2.8880000999999999E-2</c:v>
                </c:pt>
                <c:pt idx="10897">
                  <c:v>2.8200000999999999E-2</c:v>
                </c:pt>
                <c:pt idx="10898">
                  <c:v>2.7520000999999999E-2</c:v>
                </c:pt>
                <c:pt idx="10899">
                  <c:v>2.6840001000000006E-2</c:v>
                </c:pt>
                <c:pt idx="10900">
                  <c:v>2.6160000999999999E-2</c:v>
                </c:pt>
                <c:pt idx="10901">
                  <c:v>2.5480001000000002E-2</c:v>
                </c:pt>
                <c:pt idx="10902">
                  <c:v>2.4800001000000002E-2</c:v>
                </c:pt>
                <c:pt idx="10903">
                  <c:v>2.4120000999999995E-2</c:v>
                </c:pt>
                <c:pt idx="10904">
                  <c:v>2.3440000999999999E-2</c:v>
                </c:pt>
                <c:pt idx="10905">
                  <c:v>2.2760000999999998E-2</c:v>
                </c:pt>
                <c:pt idx="10906">
                  <c:v>2.2080001000000009E-2</c:v>
                </c:pt>
                <c:pt idx="10907">
                  <c:v>2.1400001000000002E-2</c:v>
                </c:pt>
                <c:pt idx="10908">
                  <c:v>2.0720000999999998E-2</c:v>
                </c:pt>
                <c:pt idx="10909">
                  <c:v>2.0040001000000002E-2</c:v>
                </c:pt>
                <c:pt idx="10910">
                  <c:v>1.9360001000000005E-2</c:v>
                </c:pt>
                <c:pt idx="10911">
                  <c:v>1.8680001000000005E-2</c:v>
                </c:pt>
                <c:pt idx="10912">
                  <c:v>1.8000001000000005E-2</c:v>
                </c:pt>
                <c:pt idx="10913">
                  <c:v>1.7634921634920642E-2</c:v>
                </c:pt>
                <c:pt idx="10914">
                  <c:v>1.7269842269841275E-2</c:v>
                </c:pt>
                <c:pt idx="10915">
                  <c:v>1.6904762904761908E-2</c:v>
                </c:pt>
                <c:pt idx="10916">
                  <c:v>1.6539683539682545E-2</c:v>
                </c:pt>
                <c:pt idx="10917">
                  <c:v>1.6174604174603178E-2</c:v>
                </c:pt>
                <c:pt idx="10918">
                  <c:v>1.5809524809523818E-2</c:v>
                </c:pt>
                <c:pt idx="10919">
                  <c:v>1.5444445444444449E-2</c:v>
                </c:pt>
                <c:pt idx="10920">
                  <c:v>1.5079366079365081E-2</c:v>
                </c:pt>
                <c:pt idx="10921">
                  <c:v>1.4714286714285717E-2</c:v>
                </c:pt>
                <c:pt idx="10922">
                  <c:v>1.4349207349206354E-2</c:v>
                </c:pt>
                <c:pt idx="10923">
                  <c:v>1.3984127984126985E-2</c:v>
                </c:pt>
                <c:pt idx="10924">
                  <c:v>1.3619048619047624E-2</c:v>
                </c:pt>
                <c:pt idx="10925">
                  <c:v>1.325396925396826E-2</c:v>
                </c:pt>
                <c:pt idx="10926">
                  <c:v>1.2888889888888894E-2</c:v>
                </c:pt>
                <c:pt idx="10927">
                  <c:v>1.2523810523809525E-2</c:v>
                </c:pt>
                <c:pt idx="10928">
                  <c:v>1.2158731158730162E-2</c:v>
                </c:pt>
                <c:pt idx="10929">
                  <c:v>1.17936517936508E-2</c:v>
                </c:pt>
                <c:pt idx="10930">
                  <c:v>1.1428572428571435E-2</c:v>
                </c:pt>
                <c:pt idx="10931">
                  <c:v>1.1063493063492068E-2</c:v>
                </c:pt>
                <c:pt idx="10932">
                  <c:v>1.0698413698412701E-2</c:v>
                </c:pt>
                <c:pt idx="10933">
                  <c:v>1.0333334333333336E-2</c:v>
                </c:pt>
                <c:pt idx="10934">
                  <c:v>9.9682549682539728E-3</c:v>
                </c:pt>
                <c:pt idx="10935">
                  <c:v>9.603175603174606E-3</c:v>
                </c:pt>
                <c:pt idx="10936">
                  <c:v>9.2380962380952444E-3</c:v>
                </c:pt>
                <c:pt idx="10937">
                  <c:v>8.8730168730158775E-3</c:v>
                </c:pt>
                <c:pt idx="10938">
                  <c:v>8.5079375079365124E-3</c:v>
                </c:pt>
                <c:pt idx="10939">
                  <c:v>8.1428581428571456E-3</c:v>
                </c:pt>
                <c:pt idx="10940">
                  <c:v>7.7777787777777805E-3</c:v>
                </c:pt>
                <c:pt idx="10941">
                  <c:v>7.4126994126984171E-3</c:v>
                </c:pt>
                <c:pt idx="10942">
                  <c:v>7.0476200476190494E-3</c:v>
                </c:pt>
                <c:pt idx="10943">
                  <c:v>6.6825406825396878E-3</c:v>
                </c:pt>
                <c:pt idx="10944">
                  <c:v>6.317461317460321E-3</c:v>
                </c:pt>
                <c:pt idx="10945">
                  <c:v>5.952381952380955E-3</c:v>
                </c:pt>
                <c:pt idx="10946">
                  <c:v>5.5873025873015908E-3</c:v>
                </c:pt>
                <c:pt idx="10947">
                  <c:v>5.2222232222222248E-3</c:v>
                </c:pt>
                <c:pt idx="10948">
                  <c:v>4.8571438571428614E-3</c:v>
                </c:pt>
                <c:pt idx="10949">
                  <c:v>4.4920644920634963E-3</c:v>
                </c:pt>
                <c:pt idx="10950">
                  <c:v>4.1269851269841295E-3</c:v>
                </c:pt>
                <c:pt idx="10951">
                  <c:v>3.7619057619047657E-3</c:v>
                </c:pt>
                <c:pt idx="10952">
                  <c:v>3.3968263968253993E-3</c:v>
                </c:pt>
                <c:pt idx="10953">
                  <c:v>3.0317470317460355E-3</c:v>
                </c:pt>
                <c:pt idx="10954">
                  <c:v>2.6666676666666695E-3</c:v>
                </c:pt>
                <c:pt idx="10955">
                  <c:v>2.3015883015873036E-3</c:v>
                </c:pt>
                <c:pt idx="10956">
                  <c:v>1.9365089365079395E-3</c:v>
                </c:pt>
                <c:pt idx="10957">
                  <c:v>1.5714295714285734E-3</c:v>
                </c:pt>
                <c:pt idx="10958">
                  <c:v>1.2063502063492096E-3</c:v>
                </c:pt>
                <c:pt idx="10959">
                  <c:v>8.4127084126984337E-4</c:v>
                </c:pt>
                <c:pt idx="10960">
                  <c:v>4.7619147619047957E-4</c:v>
                </c:pt>
                <c:pt idx="10961">
                  <c:v>1.1111211111111354E-4</c:v>
                </c:pt>
                <c:pt idx="10962">
                  <c:v>-2.5396725396825248E-4</c:v>
                </c:pt>
                <c:pt idx="10963">
                  <c:v>-6.1904661904761649E-4</c:v>
                </c:pt>
                <c:pt idx="10964">
                  <c:v>-9.8412598412698257E-4</c:v>
                </c:pt>
                <c:pt idx="10965">
                  <c:v>-1.3492053492063466E-3</c:v>
                </c:pt>
                <c:pt idx="10966">
                  <c:v>-1.7142847142857123E-3</c:v>
                </c:pt>
                <c:pt idx="10967">
                  <c:v>-2.0793640793650764E-3</c:v>
                </c:pt>
                <c:pt idx="10968">
                  <c:v>-2.4444434444444441E-3</c:v>
                </c:pt>
                <c:pt idx="10969">
                  <c:v>-2.8095228095238079E-3</c:v>
                </c:pt>
                <c:pt idx="10970">
                  <c:v>-3.1746021746031717E-3</c:v>
                </c:pt>
                <c:pt idx="10971">
                  <c:v>-3.5396815396825402E-3</c:v>
                </c:pt>
                <c:pt idx="10972">
                  <c:v>-3.9047609047619045E-3</c:v>
                </c:pt>
                <c:pt idx="10973">
                  <c:v>-4.2698402698412687E-3</c:v>
                </c:pt>
                <c:pt idx="10974">
                  <c:v>-4.6349196349206312E-3</c:v>
                </c:pt>
                <c:pt idx="10975">
                  <c:v>-4.9999990000000006E-3</c:v>
                </c:pt>
                <c:pt idx="10976">
                  <c:v>-4.2799990000000005E-3</c:v>
                </c:pt>
                <c:pt idx="10977">
                  <c:v>-3.5599989999999999E-3</c:v>
                </c:pt>
                <c:pt idx="10978">
                  <c:v>-2.8399989999999997E-3</c:v>
                </c:pt>
                <c:pt idx="10979">
                  <c:v>-2.1199989999999996E-3</c:v>
                </c:pt>
                <c:pt idx="10980">
                  <c:v>-1.3999989999999999E-3</c:v>
                </c:pt>
                <c:pt idx="10981">
                  <c:v>-6.799989999999996E-4</c:v>
                </c:pt>
                <c:pt idx="10982">
                  <c:v>4.000100000000008E-5</c:v>
                </c:pt>
                <c:pt idx="10983">
                  <c:v>7.6000100000000082E-4</c:v>
                </c:pt>
                <c:pt idx="10984">
                  <c:v>1.4800010000000016E-3</c:v>
                </c:pt>
                <c:pt idx="10985">
                  <c:v>2.2000010000000018E-3</c:v>
                </c:pt>
                <c:pt idx="10986">
                  <c:v>2.9200010000000006E-3</c:v>
                </c:pt>
                <c:pt idx="10987">
                  <c:v>3.6400010000000016E-3</c:v>
                </c:pt>
                <c:pt idx="10988">
                  <c:v>4.3600010000000014E-3</c:v>
                </c:pt>
                <c:pt idx="10989">
                  <c:v>5.0800010000000015E-3</c:v>
                </c:pt>
                <c:pt idx="10990">
                  <c:v>5.8000010000000025E-3</c:v>
                </c:pt>
                <c:pt idx="10991">
                  <c:v>6.5200010000000027E-3</c:v>
                </c:pt>
                <c:pt idx="10992">
                  <c:v>7.2400010000000046E-3</c:v>
                </c:pt>
                <c:pt idx="10993">
                  <c:v>7.9600010000000047E-3</c:v>
                </c:pt>
                <c:pt idx="10994">
                  <c:v>8.6800010000000014E-3</c:v>
                </c:pt>
                <c:pt idx="10995">
                  <c:v>9.4000010000000033E-3</c:v>
                </c:pt>
                <c:pt idx="10996">
                  <c:v>1.0120001000000003E-2</c:v>
                </c:pt>
                <c:pt idx="10997">
                  <c:v>1.0840001000000005E-2</c:v>
                </c:pt>
                <c:pt idx="10998">
                  <c:v>1.1560001000000006E-2</c:v>
                </c:pt>
                <c:pt idx="10999">
                  <c:v>1.2280001000000004E-2</c:v>
                </c:pt>
                <c:pt idx="11000">
                  <c:v>1.3000001000000002E-2</c:v>
                </c:pt>
                <c:pt idx="11001">
                  <c:v>1.2440001000000003E-2</c:v>
                </c:pt>
                <c:pt idx="11002">
                  <c:v>1.1880001000000001E-2</c:v>
                </c:pt>
                <c:pt idx="11003">
                  <c:v>1.1320001000000003E-2</c:v>
                </c:pt>
                <c:pt idx="11004">
                  <c:v>1.0760001000000005E-2</c:v>
                </c:pt>
                <c:pt idx="11005">
                  <c:v>1.0200001000000002E-2</c:v>
                </c:pt>
                <c:pt idx="11006">
                  <c:v>9.6400010000000005E-3</c:v>
                </c:pt>
                <c:pt idx="11007">
                  <c:v>9.0800010000000025E-3</c:v>
                </c:pt>
                <c:pt idx="11008">
                  <c:v>8.5200010000000027E-3</c:v>
                </c:pt>
                <c:pt idx="11009">
                  <c:v>7.9600010000000013E-3</c:v>
                </c:pt>
                <c:pt idx="11010">
                  <c:v>7.4000010000000024E-3</c:v>
                </c:pt>
                <c:pt idx="11011">
                  <c:v>6.8400010000000009E-3</c:v>
                </c:pt>
                <c:pt idx="11012">
                  <c:v>6.2800010000000003E-3</c:v>
                </c:pt>
                <c:pt idx="11013">
                  <c:v>5.7200009999999997E-3</c:v>
                </c:pt>
                <c:pt idx="11014">
                  <c:v>5.160001E-3</c:v>
                </c:pt>
                <c:pt idx="11015">
                  <c:v>4.6000010000000003E-3</c:v>
                </c:pt>
                <c:pt idx="11016">
                  <c:v>4.0400009999999997E-3</c:v>
                </c:pt>
                <c:pt idx="11017">
                  <c:v>3.4800009999999995E-3</c:v>
                </c:pt>
                <c:pt idx="11018">
                  <c:v>2.9200009999999993E-3</c:v>
                </c:pt>
                <c:pt idx="11019">
                  <c:v>2.3600010000000009E-3</c:v>
                </c:pt>
                <c:pt idx="11020">
                  <c:v>1.8000010000000003E-3</c:v>
                </c:pt>
                <c:pt idx="11021">
                  <c:v>1.2400009999999997E-3</c:v>
                </c:pt>
                <c:pt idx="11022">
                  <c:v>6.8000099999999909E-4</c:v>
                </c:pt>
                <c:pt idx="11023">
                  <c:v>1.2000099999999847E-4</c:v>
                </c:pt>
                <c:pt idx="11024">
                  <c:v>-4.3999900000000211E-4</c:v>
                </c:pt>
                <c:pt idx="11025">
                  <c:v>-9.9999900000000033E-4</c:v>
                </c:pt>
                <c:pt idx="11026">
                  <c:v>-7.4193448387096801E-4</c:v>
                </c:pt>
                <c:pt idx="11027">
                  <c:v>-4.8386996774193563E-4</c:v>
                </c:pt>
                <c:pt idx="11028">
                  <c:v>-2.2580545161290333E-4</c:v>
                </c:pt>
                <c:pt idx="11029">
                  <c:v>3.2259064516129015E-5</c:v>
                </c:pt>
                <c:pt idx="11030">
                  <c:v>2.9032358064516139E-4</c:v>
                </c:pt>
                <c:pt idx="11031">
                  <c:v>5.4838809677419372E-4</c:v>
                </c:pt>
                <c:pt idx="11032">
                  <c:v>8.0645261290322593E-4</c:v>
                </c:pt>
                <c:pt idx="11033">
                  <c:v>1.0645171290322585E-3</c:v>
                </c:pt>
                <c:pt idx="11034">
                  <c:v>1.3225816451612907E-3</c:v>
                </c:pt>
                <c:pt idx="11035">
                  <c:v>1.5806461612903229E-3</c:v>
                </c:pt>
                <c:pt idx="11036">
                  <c:v>1.8387106774193549E-3</c:v>
                </c:pt>
                <c:pt idx="11037">
                  <c:v>2.0967751935483869E-3</c:v>
                </c:pt>
                <c:pt idx="11038">
                  <c:v>2.3548397096774206E-3</c:v>
                </c:pt>
                <c:pt idx="11039">
                  <c:v>2.6129042258064526E-3</c:v>
                </c:pt>
                <c:pt idx="11040">
                  <c:v>2.8709687419354842E-3</c:v>
                </c:pt>
                <c:pt idx="11041">
                  <c:v>3.1290332580645175E-3</c:v>
                </c:pt>
                <c:pt idx="11042">
                  <c:v>3.3870977741935486E-3</c:v>
                </c:pt>
                <c:pt idx="11043">
                  <c:v>3.6451622903225819E-3</c:v>
                </c:pt>
                <c:pt idx="11044">
                  <c:v>3.9032268064516143E-3</c:v>
                </c:pt>
                <c:pt idx="11045">
                  <c:v>4.1612913225806463E-3</c:v>
                </c:pt>
                <c:pt idx="11046">
                  <c:v>4.4193558387096788E-3</c:v>
                </c:pt>
                <c:pt idx="11047">
                  <c:v>4.6774203548387103E-3</c:v>
                </c:pt>
                <c:pt idx="11048">
                  <c:v>4.9354848709677402E-3</c:v>
                </c:pt>
                <c:pt idx="11049">
                  <c:v>5.1935493870967752E-3</c:v>
                </c:pt>
                <c:pt idx="11050">
                  <c:v>5.4516139032258076E-3</c:v>
                </c:pt>
                <c:pt idx="11051">
                  <c:v>5.7096784193548418E-3</c:v>
                </c:pt>
                <c:pt idx="11052">
                  <c:v>5.9677429354838734E-3</c:v>
                </c:pt>
                <c:pt idx="11053">
                  <c:v>6.2258074516129023E-3</c:v>
                </c:pt>
                <c:pt idx="11054">
                  <c:v>6.4838719677419374E-3</c:v>
                </c:pt>
                <c:pt idx="11055">
                  <c:v>6.7419364838709689E-3</c:v>
                </c:pt>
                <c:pt idx="11056">
                  <c:v>7.0000010000000022E-3</c:v>
                </c:pt>
                <c:pt idx="11057">
                  <c:v>7.2580655161290329E-3</c:v>
                </c:pt>
                <c:pt idx="11058">
                  <c:v>7.5161300322580645E-3</c:v>
                </c:pt>
                <c:pt idx="11059">
                  <c:v>7.7741945483870969E-3</c:v>
                </c:pt>
                <c:pt idx="11060">
                  <c:v>8.0322590645161285E-3</c:v>
                </c:pt>
                <c:pt idx="11061">
                  <c:v>8.2903235806451609E-3</c:v>
                </c:pt>
                <c:pt idx="11062">
                  <c:v>8.5483880967741933E-3</c:v>
                </c:pt>
                <c:pt idx="11063">
                  <c:v>8.806452612903231E-3</c:v>
                </c:pt>
                <c:pt idx="11064">
                  <c:v>9.0645171290322565E-3</c:v>
                </c:pt>
                <c:pt idx="11065">
                  <c:v>9.3225816451612941E-3</c:v>
                </c:pt>
                <c:pt idx="11066">
                  <c:v>9.5806461612903248E-3</c:v>
                </c:pt>
                <c:pt idx="11067">
                  <c:v>9.8387106774193572E-3</c:v>
                </c:pt>
                <c:pt idx="11068">
                  <c:v>1.0096775193548388E-2</c:v>
                </c:pt>
                <c:pt idx="11069">
                  <c:v>1.0354839709677422E-2</c:v>
                </c:pt>
                <c:pt idx="11070">
                  <c:v>1.0612904225806453E-2</c:v>
                </c:pt>
                <c:pt idx="11071">
                  <c:v>1.0870968741935483E-2</c:v>
                </c:pt>
                <c:pt idx="11072">
                  <c:v>1.1129033258064519E-2</c:v>
                </c:pt>
                <c:pt idx="11073">
                  <c:v>1.1387097774193548E-2</c:v>
                </c:pt>
                <c:pt idx="11074">
                  <c:v>1.1645162290322583E-2</c:v>
                </c:pt>
                <c:pt idx="11075">
                  <c:v>1.1903226806451611E-2</c:v>
                </c:pt>
                <c:pt idx="11076">
                  <c:v>1.2161291322580646E-2</c:v>
                </c:pt>
                <c:pt idx="11077">
                  <c:v>1.241935583870968E-2</c:v>
                </c:pt>
                <c:pt idx="11078">
                  <c:v>1.2677420354838711E-2</c:v>
                </c:pt>
                <c:pt idx="11079">
                  <c:v>1.2935484870967741E-2</c:v>
                </c:pt>
                <c:pt idx="11080">
                  <c:v>1.3193549387096775E-2</c:v>
                </c:pt>
                <c:pt idx="11081">
                  <c:v>1.3451613903225804E-2</c:v>
                </c:pt>
                <c:pt idx="11082">
                  <c:v>1.3709678419354842E-2</c:v>
                </c:pt>
                <c:pt idx="11083">
                  <c:v>1.3967742935483871E-2</c:v>
                </c:pt>
                <c:pt idx="11084">
                  <c:v>1.4225807451612903E-2</c:v>
                </c:pt>
                <c:pt idx="11085">
                  <c:v>1.4483871967741936E-2</c:v>
                </c:pt>
                <c:pt idx="11086">
                  <c:v>1.4741936483870966E-2</c:v>
                </c:pt>
                <c:pt idx="11087">
                  <c:v>1.5000001000000002E-2</c:v>
                </c:pt>
                <c:pt idx="11088">
                  <c:v>1.4473685210526319E-2</c:v>
                </c:pt>
                <c:pt idx="11089">
                  <c:v>1.3947369421052633E-2</c:v>
                </c:pt>
                <c:pt idx="11090">
                  <c:v>1.3421053631578951E-2</c:v>
                </c:pt>
                <c:pt idx="11091">
                  <c:v>1.2894737842105266E-2</c:v>
                </c:pt>
                <c:pt idx="11092">
                  <c:v>1.236842205263158E-2</c:v>
                </c:pt>
                <c:pt idx="11093">
                  <c:v>1.1842106263157902E-2</c:v>
                </c:pt>
                <c:pt idx="11094">
                  <c:v>1.1315790473684209E-2</c:v>
                </c:pt>
                <c:pt idx="11095">
                  <c:v>1.0789474684210531E-2</c:v>
                </c:pt>
                <c:pt idx="11096">
                  <c:v>1.0263158894736845E-2</c:v>
                </c:pt>
                <c:pt idx="11097">
                  <c:v>9.7368431052631578E-3</c:v>
                </c:pt>
                <c:pt idx="11098">
                  <c:v>9.2105273157894758E-3</c:v>
                </c:pt>
                <c:pt idx="11099">
                  <c:v>8.6842115263157903E-3</c:v>
                </c:pt>
                <c:pt idx="11100">
                  <c:v>8.1578957368421065E-3</c:v>
                </c:pt>
                <c:pt idx="11101">
                  <c:v>7.6315799473684227E-3</c:v>
                </c:pt>
                <c:pt idx="11102">
                  <c:v>7.1052641578947381E-3</c:v>
                </c:pt>
                <c:pt idx="11103">
                  <c:v>6.5789483684210543E-3</c:v>
                </c:pt>
                <c:pt idx="11104">
                  <c:v>6.0526325789473706E-3</c:v>
                </c:pt>
                <c:pt idx="11105">
                  <c:v>5.5263167894736868E-3</c:v>
                </c:pt>
                <c:pt idx="11106">
                  <c:v>5.0000010000000013E-3</c:v>
                </c:pt>
                <c:pt idx="11107">
                  <c:v>4.4736852105263175E-3</c:v>
                </c:pt>
                <c:pt idx="11108">
                  <c:v>3.9473694210526338E-3</c:v>
                </c:pt>
                <c:pt idx="11109">
                  <c:v>3.4210536315789474E-3</c:v>
                </c:pt>
                <c:pt idx="11110">
                  <c:v>2.894737842105265E-3</c:v>
                </c:pt>
                <c:pt idx="11111">
                  <c:v>2.3684220526315812E-3</c:v>
                </c:pt>
                <c:pt idx="11112">
                  <c:v>1.842106263157897E-3</c:v>
                </c:pt>
                <c:pt idx="11113">
                  <c:v>1.3157904736842132E-3</c:v>
                </c:pt>
                <c:pt idx="11114">
                  <c:v>7.8947468421052718E-4</c:v>
                </c:pt>
                <c:pt idx="11115">
                  <c:v>2.6315889473684358E-4</c:v>
                </c:pt>
                <c:pt idx="11116">
                  <c:v>-2.6315689473684019E-4</c:v>
                </c:pt>
                <c:pt idx="11117">
                  <c:v>-7.8947268421052596E-4</c:v>
                </c:pt>
                <c:pt idx="11118">
                  <c:v>-1.3157884736842097E-3</c:v>
                </c:pt>
                <c:pt idx="11119">
                  <c:v>-1.8421042631578935E-3</c:v>
                </c:pt>
                <c:pt idx="11120">
                  <c:v>-2.3684200526315783E-3</c:v>
                </c:pt>
                <c:pt idx="11121">
                  <c:v>-2.8947358421052608E-3</c:v>
                </c:pt>
                <c:pt idx="11122">
                  <c:v>-3.4210516315789467E-3</c:v>
                </c:pt>
                <c:pt idx="11123">
                  <c:v>-3.9473674210526305E-3</c:v>
                </c:pt>
                <c:pt idx="11124">
                  <c:v>-4.4736832105263143E-3</c:v>
                </c:pt>
                <c:pt idx="11125">
                  <c:v>-4.9999990000000006E-3</c:v>
                </c:pt>
                <c:pt idx="11126">
                  <c:v>-4.5967731935483893E-3</c:v>
                </c:pt>
                <c:pt idx="11127">
                  <c:v>-4.1935473870967754E-3</c:v>
                </c:pt>
                <c:pt idx="11128">
                  <c:v>-3.7903215806451623E-3</c:v>
                </c:pt>
                <c:pt idx="11129">
                  <c:v>-3.3870957741935484E-3</c:v>
                </c:pt>
                <c:pt idx="11130">
                  <c:v>-2.9838699677419366E-3</c:v>
                </c:pt>
                <c:pt idx="11131">
                  <c:v>-2.5806441612903235E-3</c:v>
                </c:pt>
                <c:pt idx="11132">
                  <c:v>-2.17741835483871E-3</c:v>
                </c:pt>
                <c:pt idx="11133">
                  <c:v>-1.7741925483870972E-3</c:v>
                </c:pt>
                <c:pt idx="11134">
                  <c:v>-1.3709667419354839E-3</c:v>
                </c:pt>
                <c:pt idx="11135">
                  <c:v>-9.677409354838716E-4</c:v>
                </c:pt>
                <c:pt idx="11136">
                  <c:v>-5.6451512903225821E-4</c:v>
                </c:pt>
                <c:pt idx="11137">
                  <c:v>-1.6128932258064504E-4</c:v>
                </c:pt>
                <c:pt idx="11138">
                  <c:v>2.4193648387096762E-4</c:v>
                </c:pt>
                <c:pt idx="11139">
                  <c:v>6.4516229032258034E-4</c:v>
                </c:pt>
                <c:pt idx="11140">
                  <c:v>1.0483880967741941E-3</c:v>
                </c:pt>
                <c:pt idx="11141">
                  <c:v>1.4516139032258065E-3</c:v>
                </c:pt>
                <c:pt idx="11142">
                  <c:v>1.8548397096774191E-3</c:v>
                </c:pt>
                <c:pt idx="11143">
                  <c:v>2.2580655161290328E-3</c:v>
                </c:pt>
                <c:pt idx="11144">
                  <c:v>2.6612913225806454E-3</c:v>
                </c:pt>
                <c:pt idx="11145">
                  <c:v>3.0645171290322581E-3</c:v>
                </c:pt>
                <c:pt idx="11146">
                  <c:v>3.4677429354838707E-3</c:v>
                </c:pt>
                <c:pt idx="11147">
                  <c:v>3.8709687419354846E-3</c:v>
                </c:pt>
                <c:pt idx="11148">
                  <c:v>4.2741945483870955E-3</c:v>
                </c:pt>
                <c:pt idx="11149">
                  <c:v>4.6774203548387103E-3</c:v>
                </c:pt>
                <c:pt idx="11150">
                  <c:v>5.0806461612903251E-3</c:v>
                </c:pt>
                <c:pt idx="11151">
                  <c:v>5.4838719677419373E-3</c:v>
                </c:pt>
                <c:pt idx="11152">
                  <c:v>5.8870977741935495E-3</c:v>
                </c:pt>
                <c:pt idx="11153">
                  <c:v>6.2903235806451635E-3</c:v>
                </c:pt>
                <c:pt idx="11154">
                  <c:v>6.6935493870967774E-3</c:v>
                </c:pt>
                <c:pt idx="11155">
                  <c:v>7.0967751935483905E-3</c:v>
                </c:pt>
                <c:pt idx="11156">
                  <c:v>7.5000010000000027E-3</c:v>
                </c:pt>
                <c:pt idx="11157">
                  <c:v>7.9032268064516149E-3</c:v>
                </c:pt>
                <c:pt idx="11158">
                  <c:v>8.3064526129032305E-3</c:v>
                </c:pt>
                <c:pt idx="11159">
                  <c:v>8.7096784193548375E-3</c:v>
                </c:pt>
                <c:pt idx="11160">
                  <c:v>9.1129042258064549E-3</c:v>
                </c:pt>
                <c:pt idx="11161">
                  <c:v>9.5161300322580689E-3</c:v>
                </c:pt>
                <c:pt idx="11162">
                  <c:v>9.9193558387096811E-3</c:v>
                </c:pt>
                <c:pt idx="11163">
                  <c:v>1.0322581645161297E-2</c:v>
                </c:pt>
                <c:pt idx="11164">
                  <c:v>1.0725807451612907E-2</c:v>
                </c:pt>
                <c:pt idx="11165">
                  <c:v>1.1129033258064519E-2</c:v>
                </c:pt>
                <c:pt idx="11166">
                  <c:v>1.1532259064516132E-2</c:v>
                </c:pt>
                <c:pt idx="11167">
                  <c:v>1.1935484870967747E-2</c:v>
                </c:pt>
                <c:pt idx="11168">
                  <c:v>1.2338710677419358E-2</c:v>
                </c:pt>
                <c:pt idx="11169">
                  <c:v>1.2741936483870966E-2</c:v>
                </c:pt>
                <c:pt idx="11170">
                  <c:v>1.3145162290322582E-2</c:v>
                </c:pt>
                <c:pt idx="11171">
                  <c:v>1.3548388096774194E-2</c:v>
                </c:pt>
                <c:pt idx="11172">
                  <c:v>1.3951613903225805E-2</c:v>
                </c:pt>
                <c:pt idx="11173">
                  <c:v>1.4354839709677422E-2</c:v>
                </c:pt>
                <c:pt idx="11174">
                  <c:v>1.4758065516129033E-2</c:v>
                </c:pt>
                <c:pt idx="11175">
                  <c:v>1.5161291322580645E-2</c:v>
                </c:pt>
                <c:pt idx="11176">
                  <c:v>1.5564517129032257E-2</c:v>
                </c:pt>
                <c:pt idx="11177">
                  <c:v>1.5967742935483871E-2</c:v>
                </c:pt>
                <c:pt idx="11178">
                  <c:v>1.6370968741935488E-2</c:v>
                </c:pt>
                <c:pt idx="11179">
                  <c:v>1.6774194548387099E-2</c:v>
                </c:pt>
                <c:pt idx="11180">
                  <c:v>1.7177420354838709E-2</c:v>
                </c:pt>
                <c:pt idx="11181">
                  <c:v>1.758064616129032E-2</c:v>
                </c:pt>
                <c:pt idx="11182">
                  <c:v>1.7983871967741941E-2</c:v>
                </c:pt>
                <c:pt idx="11183">
                  <c:v>1.8387097774193551E-2</c:v>
                </c:pt>
                <c:pt idx="11184">
                  <c:v>1.8790323580645162E-2</c:v>
                </c:pt>
                <c:pt idx="11185">
                  <c:v>1.9193549387096779E-2</c:v>
                </c:pt>
                <c:pt idx="11186">
                  <c:v>1.9596775193548389E-2</c:v>
                </c:pt>
                <c:pt idx="11187">
                  <c:v>2.0000001E-2</c:v>
                </c:pt>
                <c:pt idx="11188">
                  <c:v>2.0600001E-2</c:v>
                </c:pt>
                <c:pt idx="11189">
                  <c:v>2.1200001000000003E-2</c:v>
                </c:pt>
                <c:pt idx="11190">
                  <c:v>2.1800001000000003E-2</c:v>
                </c:pt>
                <c:pt idx="11191">
                  <c:v>2.2400001000000003E-2</c:v>
                </c:pt>
                <c:pt idx="11192">
                  <c:v>2.3000001000000003E-2</c:v>
                </c:pt>
                <c:pt idx="11193">
                  <c:v>2.3600000999999995E-2</c:v>
                </c:pt>
                <c:pt idx="11194">
                  <c:v>2.4200000999999999E-2</c:v>
                </c:pt>
                <c:pt idx="11195">
                  <c:v>2.4800001000000002E-2</c:v>
                </c:pt>
                <c:pt idx="11196">
                  <c:v>2.5400001000000002E-2</c:v>
                </c:pt>
                <c:pt idx="11197">
                  <c:v>2.6000001000000002E-2</c:v>
                </c:pt>
                <c:pt idx="11198">
                  <c:v>2.6600001000000002E-2</c:v>
                </c:pt>
                <c:pt idx="11199">
                  <c:v>2.7200001000000005E-2</c:v>
                </c:pt>
                <c:pt idx="11200">
                  <c:v>2.7800001000000005E-2</c:v>
                </c:pt>
                <c:pt idx="11201">
                  <c:v>2.8400001000000001E-2</c:v>
                </c:pt>
                <c:pt idx="11202">
                  <c:v>2.9000001000000001E-2</c:v>
                </c:pt>
                <c:pt idx="11203">
                  <c:v>2.9600001000000001E-2</c:v>
                </c:pt>
                <c:pt idx="11204">
                  <c:v>3.0200001000000001E-2</c:v>
                </c:pt>
                <c:pt idx="11205">
                  <c:v>3.0800001000000007E-2</c:v>
                </c:pt>
                <c:pt idx="11206">
                  <c:v>3.1400001000000004E-2</c:v>
                </c:pt>
                <c:pt idx="11207">
                  <c:v>3.2000001000000014E-2</c:v>
                </c:pt>
                <c:pt idx="11208">
                  <c:v>3.260000100000001E-2</c:v>
                </c:pt>
                <c:pt idx="11209">
                  <c:v>3.3200001000000007E-2</c:v>
                </c:pt>
                <c:pt idx="11210">
                  <c:v>3.3800001000000003E-2</c:v>
                </c:pt>
                <c:pt idx="11211">
                  <c:v>3.4400000999999999E-2</c:v>
                </c:pt>
                <c:pt idx="11212">
                  <c:v>3.500000100000001E-2</c:v>
                </c:pt>
                <c:pt idx="11213">
                  <c:v>3.4761905761904771E-2</c:v>
                </c:pt>
                <c:pt idx="11214">
                  <c:v>3.4523810523809539E-2</c:v>
                </c:pt>
                <c:pt idx="11215">
                  <c:v>3.4285715285714301E-2</c:v>
                </c:pt>
                <c:pt idx="11216">
                  <c:v>3.4047620047619055E-2</c:v>
                </c:pt>
                <c:pt idx="11217">
                  <c:v>3.380952480952381E-2</c:v>
                </c:pt>
                <c:pt idx="11218">
                  <c:v>3.3571429571428585E-2</c:v>
                </c:pt>
                <c:pt idx="11219">
                  <c:v>3.3333334333333339E-2</c:v>
                </c:pt>
                <c:pt idx="11220">
                  <c:v>3.3095239095238094E-2</c:v>
                </c:pt>
                <c:pt idx="11221">
                  <c:v>3.2857143857142869E-2</c:v>
                </c:pt>
                <c:pt idx="11222">
                  <c:v>3.2619048619047637E-2</c:v>
                </c:pt>
                <c:pt idx="11223">
                  <c:v>3.2380953380952385E-2</c:v>
                </c:pt>
                <c:pt idx="11224">
                  <c:v>3.2142858142857146E-2</c:v>
                </c:pt>
                <c:pt idx="11225">
                  <c:v>3.1904762904761914E-2</c:v>
                </c:pt>
                <c:pt idx="11226">
                  <c:v>3.1666667666666676E-2</c:v>
                </c:pt>
                <c:pt idx="11227">
                  <c:v>3.1428572428571437E-2</c:v>
                </c:pt>
                <c:pt idx="11228">
                  <c:v>3.1190477190476198E-2</c:v>
                </c:pt>
                <c:pt idx="11229">
                  <c:v>3.0952381952380949E-2</c:v>
                </c:pt>
                <c:pt idx="11230">
                  <c:v>3.0714286714285714E-2</c:v>
                </c:pt>
                <c:pt idx="11231">
                  <c:v>3.0476191476190479E-2</c:v>
                </c:pt>
                <c:pt idx="11232">
                  <c:v>3.023809623809524E-2</c:v>
                </c:pt>
                <c:pt idx="11233">
                  <c:v>3.0000001000000002E-2</c:v>
                </c:pt>
                <c:pt idx="11234">
                  <c:v>2.9761905761904777E-2</c:v>
                </c:pt>
                <c:pt idx="11235">
                  <c:v>2.9523810523809535E-2</c:v>
                </c:pt>
                <c:pt idx="11236">
                  <c:v>2.9285715285714293E-2</c:v>
                </c:pt>
                <c:pt idx="11237">
                  <c:v>2.9047620047619054E-2</c:v>
                </c:pt>
                <c:pt idx="11238">
                  <c:v>2.8809524809523812E-2</c:v>
                </c:pt>
                <c:pt idx="11239">
                  <c:v>2.8571429571428573E-2</c:v>
                </c:pt>
                <c:pt idx="11240">
                  <c:v>2.8333334333333335E-2</c:v>
                </c:pt>
                <c:pt idx="11241">
                  <c:v>2.8095239095238089E-2</c:v>
                </c:pt>
                <c:pt idx="11242">
                  <c:v>2.7857143857142861E-2</c:v>
                </c:pt>
                <c:pt idx="11243">
                  <c:v>2.7619048619047629E-2</c:v>
                </c:pt>
                <c:pt idx="11244">
                  <c:v>2.7380953380952387E-2</c:v>
                </c:pt>
                <c:pt idx="11245">
                  <c:v>2.7142858142857142E-2</c:v>
                </c:pt>
                <c:pt idx="11246">
                  <c:v>2.690476290476191E-2</c:v>
                </c:pt>
                <c:pt idx="11247">
                  <c:v>2.6666667666666675E-2</c:v>
                </c:pt>
                <c:pt idx="11248">
                  <c:v>2.642857242857144E-2</c:v>
                </c:pt>
                <c:pt idx="11249">
                  <c:v>2.6190477190476191E-2</c:v>
                </c:pt>
                <c:pt idx="11250">
                  <c:v>2.5952381952380945E-2</c:v>
                </c:pt>
                <c:pt idx="11251">
                  <c:v>2.5714286714285713E-2</c:v>
                </c:pt>
                <c:pt idx="11252">
                  <c:v>2.5476191476190485E-2</c:v>
                </c:pt>
                <c:pt idx="11253">
                  <c:v>2.5238096238095239E-2</c:v>
                </c:pt>
                <c:pt idx="11254">
                  <c:v>2.5000001000000004E-2</c:v>
                </c:pt>
                <c:pt idx="11255">
                  <c:v>2.4761905761904773E-2</c:v>
                </c:pt>
                <c:pt idx="11256">
                  <c:v>2.4523810523809534E-2</c:v>
                </c:pt>
                <c:pt idx="11257">
                  <c:v>2.4285715285714295E-2</c:v>
                </c:pt>
                <c:pt idx="11258">
                  <c:v>2.4047620047619046E-2</c:v>
                </c:pt>
                <c:pt idx="11259">
                  <c:v>2.3809524809523811E-2</c:v>
                </c:pt>
                <c:pt idx="11260">
                  <c:v>2.3571429571428573E-2</c:v>
                </c:pt>
                <c:pt idx="11261">
                  <c:v>2.3333334333333337E-2</c:v>
                </c:pt>
                <c:pt idx="11262">
                  <c:v>2.3095239095238088E-2</c:v>
                </c:pt>
                <c:pt idx="11263">
                  <c:v>2.2857143857142867E-2</c:v>
                </c:pt>
                <c:pt idx="11264">
                  <c:v>2.2619048619047628E-2</c:v>
                </c:pt>
                <c:pt idx="11265">
                  <c:v>2.2380953380952383E-2</c:v>
                </c:pt>
                <c:pt idx="11266">
                  <c:v>2.2142858142857144E-2</c:v>
                </c:pt>
                <c:pt idx="11267">
                  <c:v>2.1904762904761909E-2</c:v>
                </c:pt>
                <c:pt idx="11268">
                  <c:v>2.166666766666667E-2</c:v>
                </c:pt>
                <c:pt idx="11269">
                  <c:v>2.1428572428571432E-2</c:v>
                </c:pt>
                <c:pt idx="11270">
                  <c:v>2.1190477190476193E-2</c:v>
                </c:pt>
                <c:pt idx="11271">
                  <c:v>2.0952381952380944E-2</c:v>
                </c:pt>
                <c:pt idx="11272">
                  <c:v>2.0714286714285712E-2</c:v>
                </c:pt>
                <c:pt idx="11273">
                  <c:v>2.0476191476190484E-2</c:v>
                </c:pt>
                <c:pt idx="11274">
                  <c:v>2.0238096238095239E-2</c:v>
                </c:pt>
                <c:pt idx="11275">
                  <c:v>2.0000001E-2</c:v>
                </c:pt>
                <c:pt idx="11276">
                  <c:v>1.9677420354838712E-2</c:v>
                </c:pt>
                <c:pt idx="11277">
                  <c:v>1.9354839709677423E-2</c:v>
                </c:pt>
                <c:pt idx="11278">
                  <c:v>1.9032259064516131E-2</c:v>
                </c:pt>
                <c:pt idx="11279">
                  <c:v>1.8709678419354843E-2</c:v>
                </c:pt>
                <c:pt idx="11280">
                  <c:v>1.8387097774193548E-2</c:v>
                </c:pt>
                <c:pt idx="11281">
                  <c:v>1.8064517129032259E-2</c:v>
                </c:pt>
                <c:pt idx="11282">
                  <c:v>1.7741936483870964E-2</c:v>
                </c:pt>
                <c:pt idx="11283">
                  <c:v>1.7419355838709679E-2</c:v>
                </c:pt>
                <c:pt idx="11284">
                  <c:v>1.7096775193548387E-2</c:v>
                </c:pt>
                <c:pt idx="11285">
                  <c:v>1.6774194548387099E-2</c:v>
                </c:pt>
                <c:pt idx="11286">
                  <c:v>1.6451613903225804E-2</c:v>
                </c:pt>
                <c:pt idx="11287">
                  <c:v>1.6129033258064519E-2</c:v>
                </c:pt>
                <c:pt idx="11288">
                  <c:v>1.5806452612903227E-2</c:v>
                </c:pt>
                <c:pt idx="11289">
                  <c:v>1.5483871967741935E-2</c:v>
                </c:pt>
                <c:pt idx="11290">
                  <c:v>1.5161291322580643E-2</c:v>
                </c:pt>
                <c:pt idx="11291">
                  <c:v>1.4838710677419353E-2</c:v>
                </c:pt>
                <c:pt idx="11292">
                  <c:v>1.4516130032258063E-2</c:v>
                </c:pt>
                <c:pt idx="11293">
                  <c:v>1.4193549387096773E-2</c:v>
                </c:pt>
                <c:pt idx="11294">
                  <c:v>1.3870968741935484E-2</c:v>
                </c:pt>
                <c:pt idx="11295">
                  <c:v>1.3548388096774194E-2</c:v>
                </c:pt>
                <c:pt idx="11296">
                  <c:v>1.3225807451612904E-2</c:v>
                </c:pt>
                <c:pt idx="11297">
                  <c:v>1.2903226806451611E-2</c:v>
                </c:pt>
                <c:pt idx="11298">
                  <c:v>1.2580646161290317E-2</c:v>
                </c:pt>
                <c:pt idx="11299">
                  <c:v>1.225806551612903E-2</c:v>
                </c:pt>
                <c:pt idx="11300">
                  <c:v>1.1935484870967742E-2</c:v>
                </c:pt>
                <c:pt idx="11301">
                  <c:v>1.1612904225806452E-2</c:v>
                </c:pt>
                <c:pt idx="11302">
                  <c:v>1.129032358064516E-2</c:v>
                </c:pt>
                <c:pt idx="11303">
                  <c:v>1.0967742935483868E-2</c:v>
                </c:pt>
                <c:pt idx="11304">
                  <c:v>1.0645162290322582E-2</c:v>
                </c:pt>
                <c:pt idx="11305">
                  <c:v>1.0322581645161293E-2</c:v>
                </c:pt>
                <c:pt idx="11306">
                  <c:v>1.0000001E-2</c:v>
                </c:pt>
                <c:pt idx="11307">
                  <c:v>9.6774203548387096E-3</c:v>
                </c:pt>
                <c:pt idx="11308">
                  <c:v>9.3548397096774212E-3</c:v>
                </c:pt>
                <c:pt idx="11309">
                  <c:v>9.0322590645161276E-3</c:v>
                </c:pt>
                <c:pt idx="11310">
                  <c:v>8.7096784193548375E-3</c:v>
                </c:pt>
                <c:pt idx="11311">
                  <c:v>8.3870977741935492E-3</c:v>
                </c:pt>
                <c:pt idx="11312">
                  <c:v>8.0645171290322573E-3</c:v>
                </c:pt>
                <c:pt idx="11313">
                  <c:v>7.7419364838709689E-3</c:v>
                </c:pt>
                <c:pt idx="11314">
                  <c:v>7.4193558387096771E-3</c:v>
                </c:pt>
                <c:pt idx="11315">
                  <c:v>7.0967751935483887E-3</c:v>
                </c:pt>
                <c:pt idx="11316">
                  <c:v>6.7741945483870952E-3</c:v>
                </c:pt>
                <c:pt idx="11317">
                  <c:v>6.4516139032258085E-3</c:v>
                </c:pt>
                <c:pt idx="11318">
                  <c:v>6.1290332580645167E-3</c:v>
                </c:pt>
                <c:pt idx="11319">
                  <c:v>5.8064526129032248E-3</c:v>
                </c:pt>
                <c:pt idx="11320">
                  <c:v>5.4838719677419339E-3</c:v>
                </c:pt>
                <c:pt idx="11321">
                  <c:v>5.1612913225806455E-3</c:v>
                </c:pt>
                <c:pt idx="11322">
                  <c:v>4.8387106774193537E-3</c:v>
                </c:pt>
                <c:pt idx="11323">
                  <c:v>4.5161300322580644E-3</c:v>
                </c:pt>
                <c:pt idx="11324">
                  <c:v>4.1935493870967734E-3</c:v>
                </c:pt>
                <c:pt idx="11325">
                  <c:v>3.8709687419354842E-3</c:v>
                </c:pt>
                <c:pt idx="11326">
                  <c:v>3.5483880967741937E-3</c:v>
                </c:pt>
                <c:pt idx="11327">
                  <c:v>3.225807451612904E-3</c:v>
                </c:pt>
                <c:pt idx="11328">
                  <c:v>2.9032268064516117E-3</c:v>
                </c:pt>
                <c:pt idx="11329">
                  <c:v>2.5806461612903212E-3</c:v>
                </c:pt>
                <c:pt idx="11330">
                  <c:v>2.2580655161290306E-3</c:v>
                </c:pt>
                <c:pt idx="11331">
                  <c:v>1.9354848709677414E-3</c:v>
                </c:pt>
                <c:pt idx="11332">
                  <c:v>1.6129042258064511E-3</c:v>
                </c:pt>
                <c:pt idx="11333">
                  <c:v>1.290323580645161E-3</c:v>
                </c:pt>
                <c:pt idx="11334">
                  <c:v>9.6774293548387077E-4</c:v>
                </c:pt>
                <c:pt idx="11335">
                  <c:v>6.451622903225786E-4</c:v>
                </c:pt>
                <c:pt idx="11336">
                  <c:v>3.2258164516128849E-4</c:v>
                </c:pt>
                <c:pt idx="11337">
                  <c:v>1.0000000000000007E-9</c:v>
                </c:pt>
                <c:pt idx="11338">
                  <c:v>4.0000100000000003E-4</c:v>
                </c:pt>
                <c:pt idx="11339">
                  <c:v>8.0000100000000016E-4</c:v>
                </c:pt>
                <c:pt idx="11340">
                  <c:v>1.200001E-3</c:v>
                </c:pt>
                <c:pt idx="11341">
                  <c:v>1.6000010000000002E-3</c:v>
                </c:pt>
                <c:pt idx="11342">
                  <c:v>2.0000009999999999E-3</c:v>
                </c:pt>
                <c:pt idx="11343">
                  <c:v>2.4000010000000006E-3</c:v>
                </c:pt>
                <c:pt idx="11344">
                  <c:v>2.8000010000000007E-3</c:v>
                </c:pt>
                <c:pt idx="11345">
                  <c:v>3.2000010000000009E-3</c:v>
                </c:pt>
                <c:pt idx="11346">
                  <c:v>3.6000010000000002E-3</c:v>
                </c:pt>
                <c:pt idx="11347">
                  <c:v>4.0000010000000004E-3</c:v>
                </c:pt>
                <c:pt idx="11348">
                  <c:v>4.4000010000000006E-3</c:v>
                </c:pt>
                <c:pt idx="11349">
                  <c:v>4.8000009999999999E-3</c:v>
                </c:pt>
                <c:pt idx="11350">
                  <c:v>5.2000009999999992E-3</c:v>
                </c:pt>
                <c:pt idx="11351">
                  <c:v>5.6000010000000003E-3</c:v>
                </c:pt>
                <c:pt idx="11352">
                  <c:v>6.0000010000000005E-3</c:v>
                </c:pt>
                <c:pt idx="11353">
                  <c:v>6.4000010000000006E-3</c:v>
                </c:pt>
                <c:pt idx="11354">
                  <c:v>6.8000010000000008E-3</c:v>
                </c:pt>
                <c:pt idx="11355">
                  <c:v>7.2000010000000001E-3</c:v>
                </c:pt>
                <c:pt idx="11356">
                  <c:v>7.6000010000000003E-3</c:v>
                </c:pt>
                <c:pt idx="11357">
                  <c:v>8.0000010000000031E-3</c:v>
                </c:pt>
                <c:pt idx="11358">
                  <c:v>8.4000010000000024E-3</c:v>
                </c:pt>
                <c:pt idx="11359">
                  <c:v>8.8000010000000017E-3</c:v>
                </c:pt>
                <c:pt idx="11360">
                  <c:v>9.2000010000000011E-3</c:v>
                </c:pt>
                <c:pt idx="11361">
                  <c:v>9.6000010000000021E-3</c:v>
                </c:pt>
                <c:pt idx="11362">
                  <c:v>1.0000001000000001E-2</c:v>
                </c:pt>
                <c:pt idx="11363">
                  <c:v>1.0238096238095238E-2</c:v>
                </c:pt>
                <c:pt idx="11364">
                  <c:v>1.0476191476190477E-2</c:v>
                </c:pt>
                <c:pt idx="11365">
                  <c:v>1.0714286714285716E-2</c:v>
                </c:pt>
                <c:pt idx="11366">
                  <c:v>1.0952381952380952E-2</c:v>
                </c:pt>
                <c:pt idx="11367">
                  <c:v>1.1190477190476193E-2</c:v>
                </c:pt>
                <c:pt idx="11368">
                  <c:v>1.142857242857143E-2</c:v>
                </c:pt>
                <c:pt idx="11369">
                  <c:v>1.1666667666666672E-2</c:v>
                </c:pt>
                <c:pt idx="11370">
                  <c:v>1.1904762904761904E-2</c:v>
                </c:pt>
                <c:pt idx="11371">
                  <c:v>1.2142858142857146E-2</c:v>
                </c:pt>
                <c:pt idx="11372">
                  <c:v>1.2380953380952383E-2</c:v>
                </c:pt>
                <c:pt idx="11373">
                  <c:v>1.2619048619047621E-2</c:v>
                </c:pt>
                <c:pt idx="11374">
                  <c:v>1.2857143857142856E-2</c:v>
                </c:pt>
                <c:pt idx="11375">
                  <c:v>1.30952390952381E-2</c:v>
                </c:pt>
                <c:pt idx="11376">
                  <c:v>1.3333334333333337E-2</c:v>
                </c:pt>
                <c:pt idx="11377">
                  <c:v>1.3571429571428572E-2</c:v>
                </c:pt>
                <c:pt idx="11378">
                  <c:v>1.3809524809523811E-2</c:v>
                </c:pt>
                <c:pt idx="11379">
                  <c:v>1.4047620047619051E-2</c:v>
                </c:pt>
                <c:pt idx="11380">
                  <c:v>1.4285715285714288E-2</c:v>
                </c:pt>
                <c:pt idx="11381">
                  <c:v>1.4523810523809522E-2</c:v>
                </c:pt>
                <c:pt idx="11382">
                  <c:v>1.476190576190476E-2</c:v>
                </c:pt>
                <c:pt idx="11383">
                  <c:v>1.5000001000000001E-2</c:v>
                </c:pt>
                <c:pt idx="11384">
                  <c:v>1.5238096238095239E-2</c:v>
                </c:pt>
                <c:pt idx="11385">
                  <c:v>1.547619147619048E-2</c:v>
                </c:pt>
                <c:pt idx="11386">
                  <c:v>1.5714286714285715E-2</c:v>
                </c:pt>
                <c:pt idx="11387">
                  <c:v>1.5952381952380953E-2</c:v>
                </c:pt>
                <c:pt idx="11388">
                  <c:v>1.6190477190476192E-2</c:v>
                </c:pt>
                <c:pt idx="11389">
                  <c:v>1.6428572428571427E-2</c:v>
                </c:pt>
                <c:pt idx="11390">
                  <c:v>1.6666667666666669E-2</c:v>
                </c:pt>
                <c:pt idx="11391">
                  <c:v>1.6904762904761905E-2</c:v>
                </c:pt>
                <c:pt idx="11392">
                  <c:v>1.7142858142857147E-2</c:v>
                </c:pt>
                <c:pt idx="11393">
                  <c:v>1.7380953380952382E-2</c:v>
                </c:pt>
                <c:pt idx="11394">
                  <c:v>1.761904861904762E-2</c:v>
                </c:pt>
                <c:pt idx="11395">
                  <c:v>1.7857143857142856E-2</c:v>
                </c:pt>
                <c:pt idx="11396">
                  <c:v>1.8095239095238098E-2</c:v>
                </c:pt>
                <c:pt idx="11397">
                  <c:v>1.8333334333333336E-2</c:v>
                </c:pt>
                <c:pt idx="11398">
                  <c:v>1.8571429571428575E-2</c:v>
                </c:pt>
                <c:pt idx="11399">
                  <c:v>1.880952480952381E-2</c:v>
                </c:pt>
                <c:pt idx="11400">
                  <c:v>1.9047620047619049E-2</c:v>
                </c:pt>
                <c:pt idx="11401">
                  <c:v>1.9285715285714287E-2</c:v>
                </c:pt>
                <c:pt idx="11402">
                  <c:v>1.9523810523809523E-2</c:v>
                </c:pt>
                <c:pt idx="11403">
                  <c:v>1.9761905761904765E-2</c:v>
                </c:pt>
                <c:pt idx="11404">
                  <c:v>2.0000001E-2</c:v>
                </c:pt>
                <c:pt idx="11405">
                  <c:v>2.0238096238095235E-2</c:v>
                </c:pt>
                <c:pt idx="11406">
                  <c:v>2.0476191476190484E-2</c:v>
                </c:pt>
                <c:pt idx="11407">
                  <c:v>2.0714286714285712E-2</c:v>
                </c:pt>
                <c:pt idx="11408">
                  <c:v>2.0952381952380944E-2</c:v>
                </c:pt>
                <c:pt idx="11409">
                  <c:v>2.1190477190476193E-2</c:v>
                </c:pt>
                <c:pt idx="11410">
                  <c:v>2.1428572428571432E-2</c:v>
                </c:pt>
                <c:pt idx="11411">
                  <c:v>2.166666766666667E-2</c:v>
                </c:pt>
                <c:pt idx="11412">
                  <c:v>2.1904762904761902E-2</c:v>
                </c:pt>
                <c:pt idx="11413">
                  <c:v>2.2142858142857141E-2</c:v>
                </c:pt>
                <c:pt idx="11414">
                  <c:v>2.2380953380952383E-2</c:v>
                </c:pt>
                <c:pt idx="11415">
                  <c:v>2.2619048619047625E-2</c:v>
                </c:pt>
                <c:pt idx="11416">
                  <c:v>2.2857143857142857E-2</c:v>
                </c:pt>
                <c:pt idx="11417">
                  <c:v>2.3095239095238088E-2</c:v>
                </c:pt>
                <c:pt idx="11418">
                  <c:v>2.3333334333333337E-2</c:v>
                </c:pt>
                <c:pt idx="11419">
                  <c:v>2.3571429571428573E-2</c:v>
                </c:pt>
                <c:pt idx="11420">
                  <c:v>2.3809524809523811E-2</c:v>
                </c:pt>
                <c:pt idx="11421">
                  <c:v>2.4047620047619046E-2</c:v>
                </c:pt>
                <c:pt idx="11422">
                  <c:v>2.4285715285714288E-2</c:v>
                </c:pt>
                <c:pt idx="11423">
                  <c:v>2.4523810523809531E-2</c:v>
                </c:pt>
                <c:pt idx="11424">
                  <c:v>2.4761905761904759E-2</c:v>
                </c:pt>
                <c:pt idx="11425">
                  <c:v>2.5000001000000001E-2</c:v>
                </c:pt>
                <c:pt idx="11426">
                  <c:v>2.5440001E-2</c:v>
                </c:pt>
                <c:pt idx="11427">
                  <c:v>2.5880001000000003E-2</c:v>
                </c:pt>
                <c:pt idx="11428">
                  <c:v>2.6320000999999999E-2</c:v>
                </c:pt>
                <c:pt idx="11429">
                  <c:v>2.6760000999999999E-2</c:v>
                </c:pt>
                <c:pt idx="11430">
                  <c:v>2.7200001000000005E-2</c:v>
                </c:pt>
                <c:pt idx="11431">
                  <c:v>2.7640001000000004E-2</c:v>
                </c:pt>
                <c:pt idx="11432">
                  <c:v>2.8080001E-2</c:v>
                </c:pt>
                <c:pt idx="11433">
                  <c:v>2.8520001E-2</c:v>
                </c:pt>
                <c:pt idx="11434">
                  <c:v>2.8960000999999999E-2</c:v>
                </c:pt>
                <c:pt idx="11435">
                  <c:v>2.9400001000000002E-2</c:v>
                </c:pt>
                <c:pt idx="11436">
                  <c:v>2.9840001000000001E-2</c:v>
                </c:pt>
                <c:pt idx="11437">
                  <c:v>3.0280001000000001E-2</c:v>
                </c:pt>
                <c:pt idx="11438">
                  <c:v>3.0720001000000004E-2</c:v>
                </c:pt>
                <c:pt idx="11439">
                  <c:v>3.1160001E-2</c:v>
                </c:pt>
                <c:pt idx="11440">
                  <c:v>3.1600001000000009E-2</c:v>
                </c:pt>
                <c:pt idx="11441">
                  <c:v>3.2040001000000005E-2</c:v>
                </c:pt>
                <c:pt idx="11442">
                  <c:v>3.2480001000000001E-2</c:v>
                </c:pt>
                <c:pt idx="11443">
                  <c:v>3.2920001000000004E-2</c:v>
                </c:pt>
                <c:pt idx="11444">
                  <c:v>3.3360000999999993E-2</c:v>
                </c:pt>
                <c:pt idx="11445">
                  <c:v>3.3800001000000003E-2</c:v>
                </c:pt>
                <c:pt idx="11446">
                  <c:v>3.4240000999999999E-2</c:v>
                </c:pt>
                <c:pt idx="11447">
                  <c:v>3.4680001000000002E-2</c:v>
                </c:pt>
                <c:pt idx="11448">
                  <c:v>3.5120001000000005E-2</c:v>
                </c:pt>
                <c:pt idx="11449">
                  <c:v>3.5560001000000001E-2</c:v>
                </c:pt>
                <c:pt idx="11450">
                  <c:v>3.6000001000000011E-2</c:v>
                </c:pt>
                <c:pt idx="11451">
                  <c:v>3.5160001000000003E-2</c:v>
                </c:pt>
                <c:pt idx="11452">
                  <c:v>3.4320001000000003E-2</c:v>
                </c:pt>
                <c:pt idx="11453">
                  <c:v>3.3480001000000002E-2</c:v>
                </c:pt>
                <c:pt idx="11454">
                  <c:v>3.2640001000000002E-2</c:v>
                </c:pt>
                <c:pt idx="11455">
                  <c:v>3.1800001000000001E-2</c:v>
                </c:pt>
                <c:pt idx="11456">
                  <c:v>3.0960001000000004E-2</c:v>
                </c:pt>
                <c:pt idx="11457">
                  <c:v>3.0120001E-2</c:v>
                </c:pt>
                <c:pt idx="11458">
                  <c:v>2.9280001000000007E-2</c:v>
                </c:pt>
                <c:pt idx="11459">
                  <c:v>2.8440001000000003E-2</c:v>
                </c:pt>
                <c:pt idx="11460">
                  <c:v>2.7600001000000002E-2</c:v>
                </c:pt>
                <c:pt idx="11461">
                  <c:v>2.6760001000000002E-2</c:v>
                </c:pt>
                <c:pt idx="11462">
                  <c:v>2.5920000999999998E-2</c:v>
                </c:pt>
                <c:pt idx="11463">
                  <c:v>2.5080001000000005E-2</c:v>
                </c:pt>
                <c:pt idx="11464">
                  <c:v>2.4240001000000001E-2</c:v>
                </c:pt>
                <c:pt idx="11465">
                  <c:v>2.3400001E-2</c:v>
                </c:pt>
                <c:pt idx="11466">
                  <c:v>2.2560001E-2</c:v>
                </c:pt>
                <c:pt idx="11467">
                  <c:v>2.1720000999999999E-2</c:v>
                </c:pt>
                <c:pt idx="11468">
                  <c:v>2.0880001000000002E-2</c:v>
                </c:pt>
                <c:pt idx="11469">
                  <c:v>2.0040001000000002E-2</c:v>
                </c:pt>
                <c:pt idx="11470">
                  <c:v>1.9200001000000005E-2</c:v>
                </c:pt>
                <c:pt idx="11471">
                  <c:v>1.8360001000000004E-2</c:v>
                </c:pt>
                <c:pt idx="11472">
                  <c:v>1.7520001000000004E-2</c:v>
                </c:pt>
                <c:pt idx="11473">
                  <c:v>1.6680001000000003E-2</c:v>
                </c:pt>
                <c:pt idx="11474">
                  <c:v>1.5840000999999999E-2</c:v>
                </c:pt>
                <c:pt idx="11475">
                  <c:v>1.5000001000000002E-2</c:v>
                </c:pt>
                <c:pt idx="11476">
                  <c:v>1.5645162290322583E-2</c:v>
                </c:pt>
                <c:pt idx="11477">
                  <c:v>1.6290323580645163E-2</c:v>
                </c:pt>
                <c:pt idx="11478">
                  <c:v>1.6935484870967746E-2</c:v>
                </c:pt>
                <c:pt idx="11479">
                  <c:v>1.758064616129032E-2</c:v>
                </c:pt>
                <c:pt idx="11480">
                  <c:v>1.8225807451612907E-2</c:v>
                </c:pt>
                <c:pt idx="11481">
                  <c:v>1.8870968741935487E-2</c:v>
                </c:pt>
                <c:pt idx="11482">
                  <c:v>1.9516130032258067E-2</c:v>
                </c:pt>
                <c:pt idx="11483">
                  <c:v>2.0161291322580641E-2</c:v>
                </c:pt>
                <c:pt idx="11484">
                  <c:v>2.0806452612903231E-2</c:v>
                </c:pt>
                <c:pt idx="11485">
                  <c:v>2.1451613903225815E-2</c:v>
                </c:pt>
                <c:pt idx="11486">
                  <c:v>2.2096775193548392E-2</c:v>
                </c:pt>
                <c:pt idx="11487">
                  <c:v>2.2741936483870982E-2</c:v>
                </c:pt>
                <c:pt idx="11488">
                  <c:v>2.3387097774193556E-2</c:v>
                </c:pt>
                <c:pt idx="11489">
                  <c:v>2.4032259064516136E-2</c:v>
                </c:pt>
                <c:pt idx="11490">
                  <c:v>2.4677420354838706E-2</c:v>
                </c:pt>
                <c:pt idx="11491">
                  <c:v>2.5322581645161286E-2</c:v>
                </c:pt>
                <c:pt idx="11492">
                  <c:v>2.5967742935483876E-2</c:v>
                </c:pt>
                <c:pt idx="11493">
                  <c:v>2.6612904225806457E-2</c:v>
                </c:pt>
                <c:pt idx="11494">
                  <c:v>2.7258065516129044E-2</c:v>
                </c:pt>
                <c:pt idx="11495">
                  <c:v>2.7903226806451617E-2</c:v>
                </c:pt>
                <c:pt idx="11496">
                  <c:v>2.8548388096774197E-2</c:v>
                </c:pt>
                <c:pt idx="11497">
                  <c:v>2.9193549387096777E-2</c:v>
                </c:pt>
                <c:pt idx="11498">
                  <c:v>2.9838710677419365E-2</c:v>
                </c:pt>
                <c:pt idx="11499">
                  <c:v>3.0483871967741941E-2</c:v>
                </c:pt>
                <c:pt idx="11500">
                  <c:v>3.1129033258064518E-2</c:v>
                </c:pt>
                <c:pt idx="11501">
                  <c:v>3.1774194548387091E-2</c:v>
                </c:pt>
                <c:pt idx="11502">
                  <c:v>3.2419355838709682E-2</c:v>
                </c:pt>
                <c:pt idx="11503">
                  <c:v>3.3064517129032259E-2</c:v>
                </c:pt>
                <c:pt idx="11504">
                  <c:v>3.3709678419354842E-2</c:v>
                </c:pt>
                <c:pt idx="11505">
                  <c:v>3.4354839709677426E-2</c:v>
                </c:pt>
                <c:pt idx="11506">
                  <c:v>3.500000100000001E-2</c:v>
                </c:pt>
                <c:pt idx="11507">
                  <c:v>3.5645162290322586E-2</c:v>
                </c:pt>
                <c:pt idx="11508">
                  <c:v>3.6290323580645177E-2</c:v>
                </c:pt>
                <c:pt idx="11509">
                  <c:v>3.693548487096774E-2</c:v>
                </c:pt>
                <c:pt idx="11510">
                  <c:v>3.7580646161290331E-2</c:v>
                </c:pt>
                <c:pt idx="11511">
                  <c:v>3.8225807451612907E-2</c:v>
                </c:pt>
                <c:pt idx="11512">
                  <c:v>3.8870968741935491E-2</c:v>
                </c:pt>
                <c:pt idx="11513">
                  <c:v>3.9516130032258061E-2</c:v>
                </c:pt>
                <c:pt idx="11514">
                  <c:v>4.0161291322580658E-2</c:v>
                </c:pt>
                <c:pt idx="11515">
                  <c:v>4.0806452612903228E-2</c:v>
                </c:pt>
                <c:pt idx="11516">
                  <c:v>4.1451613903225819E-2</c:v>
                </c:pt>
                <c:pt idx="11517">
                  <c:v>4.2096775193548396E-2</c:v>
                </c:pt>
                <c:pt idx="11518">
                  <c:v>4.2741936483870965E-2</c:v>
                </c:pt>
                <c:pt idx="11519">
                  <c:v>4.3387097774193563E-2</c:v>
                </c:pt>
                <c:pt idx="11520">
                  <c:v>4.403225906451614E-2</c:v>
                </c:pt>
                <c:pt idx="11521">
                  <c:v>4.4677420354838723E-2</c:v>
                </c:pt>
                <c:pt idx="11522">
                  <c:v>4.5322581645161307E-2</c:v>
                </c:pt>
                <c:pt idx="11523">
                  <c:v>4.5967742935483877E-2</c:v>
                </c:pt>
                <c:pt idx="11524">
                  <c:v>4.6612904225806467E-2</c:v>
                </c:pt>
                <c:pt idx="11525">
                  <c:v>4.7258065516129023E-2</c:v>
                </c:pt>
                <c:pt idx="11526">
                  <c:v>4.7903226806451628E-2</c:v>
                </c:pt>
                <c:pt idx="11527">
                  <c:v>4.854838809677417E-2</c:v>
                </c:pt>
                <c:pt idx="11528">
                  <c:v>4.9193549387096781E-2</c:v>
                </c:pt>
                <c:pt idx="11529">
                  <c:v>4.9838710677419358E-2</c:v>
                </c:pt>
                <c:pt idx="11530">
                  <c:v>5.0483871967741949E-2</c:v>
                </c:pt>
                <c:pt idx="11531">
                  <c:v>5.1129033258064505E-2</c:v>
                </c:pt>
                <c:pt idx="11532">
                  <c:v>5.1774194548387102E-2</c:v>
                </c:pt>
                <c:pt idx="11533">
                  <c:v>5.2419355838709679E-2</c:v>
                </c:pt>
                <c:pt idx="11534">
                  <c:v>5.3064517129032276E-2</c:v>
                </c:pt>
                <c:pt idx="11535">
                  <c:v>5.3709678419354832E-2</c:v>
                </c:pt>
                <c:pt idx="11536">
                  <c:v>5.4354839709677423E-2</c:v>
                </c:pt>
                <c:pt idx="11537">
                  <c:v>5.5000001000000007E-2</c:v>
                </c:pt>
                <c:pt idx="11538">
                  <c:v>5.4200001000000018E-2</c:v>
                </c:pt>
                <c:pt idx="11539">
                  <c:v>5.3400001000000009E-2</c:v>
                </c:pt>
                <c:pt idx="11540">
                  <c:v>5.2600001000000007E-2</c:v>
                </c:pt>
                <c:pt idx="11541">
                  <c:v>5.1800000999999998E-2</c:v>
                </c:pt>
                <c:pt idx="11542">
                  <c:v>5.1000000999999996E-2</c:v>
                </c:pt>
                <c:pt idx="11543">
                  <c:v>5.0200001000000015E-2</c:v>
                </c:pt>
                <c:pt idx="11544">
                  <c:v>4.940000100000002E-2</c:v>
                </c:pt>
                <c:pt idx="11545">
                  <c:v>4.8600001000000004E-2</c:v>
                </c:pt>
                <c:pt idx="11546">
                  <c:v>4.7800001000000022E-2</c:v>
                </c:pt>
                <c:pt idx="11547">
                  <c:v>4.700000100000002E-2</c:v>
                </c:pt>
                <c:pt idx="11548">
                  <c:v>4.6200000999999997E-2</c:v>
                </c:pt>
                <c:pt idx="11549">
                  <c:v>4.5400001000000009E-2</c:v>
                </c:pt>
                <c:pt idx="11550">
                  <c:v>4.4600001000000007E-2</c:v>
                </c:pt>
                <c:pt idx="11551">
                  <c:v>4.3800001000000019E-2</c:v>
                </c:pt>
                <c:pt idx="11552">
                  <c:v>4.3000001000000003E-2</c:v>
                </c:pt>
                <c:pt idx="11553">
                  <c:v>4.2200001000000008E-2</c:v>
                </c:pt>
                <c:pt idx="11554">
                  <c:v>4.1400000999999999E-2</c:v>
                </c:pt>
                <c:pt idx="11555">
                  <c:v>4.0600000999999997E-2</c:v>
                </c:pt>
                <c:pt idx="11556">
                  <c:v>3.9800001000000002E-2</c:v>
                </c:pt>
                <c:pt idx="11557">
                  <c:v>3.9000000999999999E-2</c:v>
                </c:pt>
                <c:pt idx="11558">
                  <c:v>3.8200001000000004E-2</c:v>
                </c:pt>
                <c:pt idx="11559">
                  <c:v>3.7400001000000002E-2</c:v>
                </c:pt>
                <c:pt idx="11560">
                  <c:v>3.6600001000000014E-2</c:v>
                </c:pt>
                <c:pt idx="11561">
                  <c:v>3.5800001000000005E-2</c:v>
                </c:pt>
                <c:pt idx="11562">
                  <c:v>3.500000100000001E-2</c:v>
                </c:pt>
                <c:pt idx="11563">
                  <c:v>3.4600001000000005E-2</c:v>
                </c:pt>
                <c:pt idx="11564">
                  <c:v>3.4200001000000001E-2</c:v>
                </c:pt>
                <c:pt idx="11565">
                  <c:v>3.3800001000000003E-2</c:v>
                </c:pt>
                <c:pt idx="11566">
                  <c:v>3.3400000999999999E-2</c:v>
                </c:pt>
                <c:pt idx="11567">
                  <c:v>3.3000001000000001E-2</c:v>
                </c:pt>
                <c:pt idx="11568">
                  <c:v>3.260000100000001E-2</c:v>
                </c:pt>
                <c:pt idx="11569">
                  <c:v>3.2200001000000006E-2</c:v>
                </c:pt>
                <c:pt idx="11570">
                  <c:v>3.1800001000000001E-2</c:v>
                </c:pt>
                <c:pt idx="11571">
                  <c:v>3.1400001000000004E-2</c:v>
                </c:pt>
                <c:pt idx="11572">
                  <c:v>3.1000001000000003E-2</c:v>
                </c:pt>
                <c:pt idx="11573">
                  <c:v>3.0600001000000002E-2</c:v>
                </c:pt>
                <c:pt idx="11574">
                  <c:v>3.0200001000000001E-2</c:v>
                </c:pt>
                <c:pt idx="11575">
                  <c:v>2.9800001000000003E-2</c:v>
                </c:pt>
                <c:pt idx="11576">
                  <c:v>2.9400001000000002E-2</c:v>
                </c:pt>
                <c:pt idx="11577">
                  <c:v>2.9000001000000001E-2</c:v>
                </c:pt>
                <c:pt idx="11578">
                  <c:v>2.8600001E-2</c:v>
                </c:pt>
                <c:pt idx="11579">
                  <c:v>2.8200000999999999E-2</c:v>
                </c:pt>
                <c:pt idx="11580">
                  <c:v>2.7800001000000005E-2</c:v>
                </c:pt>
                <c:pt idx="11581">
                  <c:v>2.7400001000000004E-2</c:v>
                </c:pt>
                <c:pt idx="11582">
                  <c:v>2.7000001000000003E-2</c:v>
                </c:pt>
                <c:pt idx="11583">
                  <c:v>2.6600001000000002E-2</c:v>
                </c:pt>
                <c:pt idx="11584">
                  <c:v>2.6200001000000004E-2</c:v>
                </c:pt>
                <c:pt idx="11585">
                  <c:v>2.5800001000000003E-2</c:v>
                </c:pt>
                <c:pt idx="11586">
                  <c:v>2.5400001000000002E-2</c:v>
                </c:pt>
                <c:pt idx="11587">
                  <c:v>2.5000001000000001E-2</c:v>
                </c:pt>
                <c:pt idx="11588">
                  <c:v>2.466666766666667E-2</c:v>
                </c:pt>
                <c:pt idx="11589">
                  <c:v>2.4333334333333331E-2</c:v>
                </c:pt>
                <c:pt idx="11590">
                  <c:v>2.4000001E-2</c:v>
                </c:pt>
                <c:pt idx="11591">
                  <c:v>2.3666667666666669E-2</c:v>
                </c:pt>
                <c:pt idx="11592">
                  <c:v>2.3333334333333337E-2</c:v>
                </c:pt>
                <c:pt idx="11593">
                  <c:v>2.3000001000000003E-2</c:v>
                </c:pt>
                <c:pt idx="11594">
                  <c:v>2.2666667666666671E-2</c:v>
                </c:pt>
                <c:pt idx="11595">
                  <c:v>2.233333433333334E-2</c:v>
                </c:pt>
                <c:pt idx="11596">
                  <c:v>2.2000001000000002E-2</c:v>
                </c:pt>
                <c:pt idx="11597">
                  <c:v>2.166666766666667E-2</c:v>
                </c:pt>
                <c:pt idx="11598">
                  <c:v>2.1333334333333332E-2</c:v>
                </c:pt>
                <c:pt idx="11599">
                  <c:v>2.1000001000000001E-2</c:v>
                </c:pt>
                <c:pt idx="11600">
                  <c:v>2.0666667666666669E-2</c:v>
                </c:pt>
                <c:pt idx="11601">
                  <c:v>2.0333334333333338E-2</c:v>
                </c:pt>
                <c:pt idx="11602">
                  <c:v>2.0000001E-2</c:v>
                </c:pt>
                <c:pt idx="11603">
                  <c:v>1.9666667666666669E-2</c:v>
                </c:pt>
                <c:pt idx="11604">
                  <c:v>1.9333334333333337E-2</c:v>
                </c:pt>
                <c:pt idx="11605">
                  <c:v>1.9000001000000002E-2</c:v>
                </c:pt>
                <c:pt idx="11606">
                  <c:v>1.8666667666666668E-2</c:v>
                </c:pt>
                <c:pt idx="11607">
                  <c:v>1.8333334333333336E-2</c:v>
                </c:pt>
                <c:pt idx="11608">
                  <c:v>1.8000001000000005E-2</c:v>
                </c:pt>
                <c:pt idx="11609">
                  <c:v>1.766666766666667E-2</c:v>
                </c:pt>
                <c:pt idx="11610">
                  <c:v>1.7333334333333335E-2</c:v>
                </c:pt>
                <c:pt idx="11611">
                  <c:v>1.7000001000000001E-2</c:v>
                </c:pt>
                <c:pt idx="11612">
                  <c:v>1.6666667666666673E-2</c:v>
                </c:pt>
                <c:pt idx="11613">
                  <c:v>1.6333334333333338E-2</c:v>
                </c:pt>
                <c:pt idx="11614">
                  <c:v>1.6000001000000003E-2</c:v>
                </c:pt>
                <c:pt idx="11615">
                  <c:v>1.5666667666666672E-2</c:v>
                </c:pt>
                <c:pt idx="11616">
                  <c:v>1.5333334333333337E-2</c:v>
                </c:pt>
                <c:pt idx="11617">
                  <c:v>1.5000001000000002E-2</c:v>
                </c:pt>
                <c:pt idx="11618">
                  <c:v>1.4666667666666668E-2</c:v>
                </c:pt>
                <c:pt idx="11619">
                  <c:v>1.4333334333333336E-2</c:v>
                </c:pt>
                <c:pt idx="11620">
                  <c:v>1.4000001000000001E-2</c:v>
                </c:pt>
                <c:pt idx="11621">
                  <c:v>1.3666667666666668E-2</c:v>
                </c:pt>
                <c:pt idx="11622">
                  <c:v>1.3333334333333337E-2</c:v>
                </c:pt>
                <c:pt idx="11623">
                  <c:v>1.3000001000000002E-2</c:v>
                </c:pt>
                <c:pt idx="11624">
                  <c:v>1.2666667666666671E-2</c:v>
                </c:pt>
                <c:pt idx="11625">
                  <c:v>1.2333334333333336E-2</c:v>
                </c:pt>
                <c:pt idx="11626">
                  <c:v>1.2000001000000001E-2</c:v>
                </c:pt>
                <c:pt idx="11627">
                  <c:v>1.1666667666666672E-2</c:v>
                </c:pt>
                <c:pt idx="11628">
                  <c:v>1.1333334333333337E-2</c:v>
                </c:pt>
                <c:pt idx="11629">
                  <c:v>1.1000001000000006E-2</c:v>
                </c:pt>
                <c:pt idx="11630">
                  <c:v>1.0666667666666671E-2</c:v>
                </c:pt>
                <c:pt idx="11631">
                  <c:v>1.0333334333333336E-2</c:v>
                </c:pt>
                <c:pt idx="11632">
                  <c:v>1.0000001000000003E-2</c:v>
                </c:pt>
                <c:pt idx="11633">
                  <c:v>9.6666676666666718E-3</c:v>
                </c:pt>
                <c:pt idx="11634">
                  <c:v>9.333334333333337E-3</c:v>
                </c:pt>
                <c:pt idx="11635">
                  <c:v>9.0000010000000023E-3</c:v>
                </c:pt>
                <c:pt idx="11636">
                  <c:v>8.6666676666666727E-3</c:v>
                </c:pt>
                <c:pt idx="11637">
                  <c:v>8.3333343333333379E-3</c:v>
                </c:pt>
                <c:pt idx="11638">
                  <c:v>8.0000010000000031E-3</c:v>
                </c:pt>
                <c:pt idx="11639">
                  <c:v>7.6666676666666701E-3</c:v>
                </c:pt>
                <c:pt idx="11640">
                  <c:v>7.3333343333333387E-3</c:v>
                </c:pt>
                <c:pt idx="11641">
                  <c:v>7.0000010000000031E-3</c:v>
                </c:pt>
                <c:pt idx="11642">
                  <c:v>6.6666676666666692E-3</c:v>
                </c:pt>
                <c:pt idx="11643">
                  <c:v>6.3333343333333379E-3</c:v>
                </c:pt>
                <c:pt idx="11644">
                  <c:v>6.0000010000000048E-3</c:v>
                </c:pt>
                <c:pt idx="11645">
                  <c:v>5.66666766666667E-3</c:v>
                </c:pt>
                <c:pt idx="11646">
                  <c:v>5.333334333333337E-3</c:v>
                </c:pt>
                <c:pt idx="11647">
                  <c:v>5.0000010000000039E-3</c:v>
                </c:pt>
                <c:pt idx="11648">
                  <c:v>4.6666676666666717E-3</c:v>
                </c:pt>
                <c:pt idx="11649">
                  <c:v>4.3333343333333361E-3</c:v>
                </c:pt>
                <c:pt idx="11650">
                  <c:v>4.0000010000000004E-3</c:v>
                </c:pt>
                <c:pt idx="11651">
                  <c:v>4.6400010000000004E-3</c:v>
                </c:pt>
                <c:pt idx="11652">
                  <c:v>5.280001000000002E-3</c:v>
                </c:pt>
                <c:pt idx="11653">
                  <c:v>5.9200010000000011E-3</c:v>
                </c:pt>
                <c:pt idx="11654">
                  <c:v>6.5600009999999993E-3</c:v>
                </c:pt>
                <c:pt idx="11655">
                  <c:v>7.2000010000000019E-3</c:v>
                </c:pt>
                <c:pt idx="11656">
                  <c:v>7.8400010000000027E-3</c:v>
                </c:pt>
                <c:pt idx="11657">
                  <c:v>8.4800010000000026E-3</c:v>
                </c:pt>
                <c:pt idx="11658">
                  <c:v>9.1200010000000026E-3</c:v>
                </c:pt>
                <c:pt idx="11659">
                  <c:v>9.7600010000000008E-3</c:v>
                </c:pt>
                <c:pt idx="11660">
                  <c:v>1.0400001000000002E-2</c:v>
                </c:pt>
                <c:pt idx="11661">
                  <c:v>1.1040001000000001E-2</c:v>
                </c:pt>
                <c:pt idx="11662">
                  <c:v>1.1680001000000004E-2</c:v>
                </c:pt>
                <c:pt idx="11663">
                  <c:v>1.2320001000000002E-2</c:v>
                </c:pt>
                <c:pt idx="11664">
                  <c:v>1.2960001000000002E-2</c:v>
                </c:pt>
                <c:pt idx="11665">
                  <c:v>1.3600001E-2</c:v>
                </c:pt>
                <c:pt idx="11666">
                  <c:v>1.4240001000000002E-2</c:v>
                </c:pt>
                <c:pt idx="11667">
                  <c:v>1.4880001000000002E-2</c:v>
                </c:pt>
                <c:pt idx="11668">
                  <c:v>1.5520001000000002E-2</c:v>
                </c:pt>
                <c:pt idx="11669">
                  <c:v>1.6160001000000004E-2</c:v>
                </c:pt>
                <c:pt idx="11670">
                  <c:v>1.6800001000000002E-2</c:v>
                </c:pt>
                <c:pt idx="11671">
                  <c:v>1.7440001000000004E-2</c:v>
                </c:pt>
                <c:pt idx="11672">
                  <c:v>1.8080001000000002E-2</c:v>
                </c:pt>
                <c:pt idx="11673">
                  <c:v>1.8720001000000003E-2</c:v>
                </c:pt>
                <c:pt idx="11674">
                  <c:v>1.9360001000000005E-2</c:v>
                </c:pt>
                <c:pt idx="11675">
                  <c:v>2.0000001E-2</c:v>
                </c:pt>
                <c:pt idx="11676">
                  <c:v>1.9741936483870969E-2</c:v>
                </c:pt>
                <c:pt idx="11677">
                  <c:v>1.9483871967741938E-2</c:v>
                </c:pt>
                <c:pt idx="11678">
                  <c:v>1.9225807451612904E-2</c:v>
                </c:pt>
                <c:pt idx="11679">
                  <c:v>1.896774293548387E-2</c:v>
                </c:pt>
                <c:pt idx="11680">
                  <c:v>1.8709678419354843E-2</c:v>
                </c:pt>
                <c:pt idx="11681">
                  <c:v>1.8451613903225802E-2</c:v>
                </c:pt>
                <c:pt idx="11682">
                  <c:v>1.8193549387096771E-2</c:v>
                </c:pt>
                <c:pt idx="11683">
                  <c:v>1.793548487096774E-2</c:v>
                </c:pt>
                <c:pt idx="11684">
                  <c:v>1.7677420354838713E-2</c:v>
                </c:pt>
                <c:pt idx="11685">
                  <c:v>1.7419355838709679E-2</c:v>
                </c:pt>
                <c:pt idx="11686">
                  <c:v>1.7161291322580645E-2</c:v>
                </c:pt>
                <c:pt idx="11687">
                  <c:v>1.6903226806451611E-2</c:v>
                </c:pt>
                <c:pt idx="11688">
                  <c:v>1.6645162290322583E-2</c:v>
                </c:pt>
                <c:pt idx="11689">
                  <c:v>1.6387097774193546E-2</c:v>
                </c:pt>
                <c:pt idx="11690">
                  <c:v>1.6129033258064519E-2</c:v>
                </c:pt>
                <c:pt idx="11691">
                  <c:v>1.5870968741935488E-2</c:v>
                </c:pt>
                <c:pt idx="11692">
                  <c:v>1.5612904225806452E-2</c:v>
                </c:pt>
                <c:pt idx="11693">
                  <c:v>1.5354839709677423E-2</c:v>
                </c:pt>
                <c:pt idx="11694">
                  <c:v>1.5096775193548385E-2</c:v>
                </c:pt>
                <c:pt idx="11695">
                  <c:v>1.4838710677419353E-2</c:v>
                </c:pt>
                <c:pt idx="11696">
                  <c:v>1.4580646161290317E-2</c:v>
                </c:pt>
                <c:pt idx="11697">
                  <c:v>1.4322581645161295E-2</c:v>
                </c:pt>
                <c:pt idx="11698">
                  <c:v>1.4064517129032259E-2</c:v>
                </c:pt>
                <c:pt idx="11699">
                  <c:v>1.380645261290323E-2</c:v>
                </c:pt>
                <c:pt idx="11700">
                  <c:v>1.3548388096774194E-2</c:v>
                </c:pt>
                <c:pt idx="11701">
                  <c:v>1.329032358064516E-2</c:v>
                </c:pt>
                <c:pt idx="11702">
                  <c:v>1.3032259064516131E-2</c:v>
                </c:pt>
                <c:pt idx="11703">
                  <c:v>1.27741945483871E-2</c:v>
                </c:pt>
                <c:pt idx="11704">
                  <c:v>1.2516130032258065E-2</c:v>
                </c:pt>
                <c:pt idx="11705">
                  <c:v>1.2258065516129034E-2</c:v>
                </c:pt>
                <c:pt idx="11706">
                  <c:v>1.2000001000000001E-2</c:v>
                </c:pt>
                <c:pt idx="11707">
                  <c:v>1.1741936483870966E-2</c:v>
                </c:pt>
                <c:pt idx="11708">
                  <c:v>1.1483871967741938E-2</c:v>
                </c:pt>
                <c:pt idx="11709">
                  <c:v>1.1225807451612902E-2</c:v>
                </c:pt>
                <c:pt idx="11710">
                  <c:v>1.096774293548387E-2</c:v>
                </c:pt>
                <c:pt idx="11711">
                  <c:v>1.0709678419354841E-2</c:v>
                </c:pt>
                <c:pt idx="11712">
                  <c:v>1.0451613903225803E-2</c:v>
                </c:pt>
                <c:pt idx="11713">
                  <c:v>1.0193549387096774E-2</c:v>
                </c:pt>
                <c:pt idx="11714">
                  <c:v>9.9354848709677489E-3</c:v>
                </c:pt>
                <c:pt idx="11715">
                  <c:v>9.6774203548387096E-3</c:v>
                </c:pt>
                <c:pt idx="11716">
                  <c:v>9.4193558387096806E-3</c:v>
                </c:pt>
                <c:pt idx="11717">
                  <c:v>9.1612913225806447E-3</c:v>
                </c:pt>
                <c:pt idx="11718">
                  <c:v>8.903226806451614E-3</c:v>
                </c:pt>
                <c:pt idx="11719">
                  <c:v>8.6451622903225833E-3</c:v>
                </c:pt>
                <c:pt idx="11720">
                  <c:v>8.3870977741935492E-3</c:v>
                </c:pt>
                <c:pt idx="11721">
                  <c:v>8.1290332580645185E-3</c:v>
                </c:pt>
                <c:pt idx="11722">
                  <c:v>7.870968741935486E-3</c:v>
                </c:pt>
                <c:pt idx="11723">
                  <c:v>7.612904225806451E-3</c:v>
                </c:pt>
                <c:pt idx="11724">
                  <c:v>7.3548397096774186E-3</c:v>
                </c:pt>
                <c:pt idx="11725">
                  <c:v>7.0967751935483905E-3</c:v>
                </c:pt>
                <c:pt idx="11726">
                  <c:v>6.8387106774193554E-3</c:v>
                </c:pt>
                <c:pt idx="11727">
                  <c:v>6.5806461612903239E-3</c:v>
                </c:pt>
                <c:pt idx="11728">
                  <c:v>6.3225816451612906E-3</c:v>
                </c:pt>
                <c:pt idx="11729">
                  <c:v>6.0645171290322581E-3</c:v>
                </c:pt>
                <c:pt idx="11730">
                  <c:v>5.8064526129032283E-3</c:v>
                </c:pt>
                <c:pt idx="11731">
                  <c:v>5.5483880967741967E-3</c:v>
                </c:pt>
                <c:pt idx="11732">
                  <c:v>5.2903235806451634E-3</c:v>
                </c:pt>
                <c:pt idx="11733">
                  <c:v>5.032259064516131E-3</c:v>
                </c:pt>
                <c:pt idx="11734">
                  <c:v>4.7741945483870951E-3</c:v>
                </c:pt>
                <c:pt idx="11735">
                  <c:v>4.5161300322580662E-3</c:v>
                </c:pt>
                <c:pt idx="11736">
                  <c:v>4.2580655161290329E-3</c:v>
                </c:pt>
                <c:pt idx="11737">
                  <c:v>4.0000010000000004E-3</c:v>
                </c:pt>
                <c:pt idx="11738">
                  <c:v>4.5600010000000002E-3</c:v>
                </c:pt>
                <c:pt idx="11739">
                  <c:v>5.1200010000000008E-3</c:v>
                </c:pt>
                <c:pt idx="11740">
                  <c:v>5.6800010000000014E-3</c:v>
                </c:pt>
                <c:pt idx="11741">
                  <c:v>6.2400010000000011E-3</c:v>
                </c:pt>
                <c:pt idx="11742">
                  <c:v>6.8000010000000017E-3</c:v>
                </c:pt>
                <c:pt idx="11743">
                  <c:v>7.3600010000000014E-3</c:v>
                </c:pt>
                <c:pt idx="11744">
                  <c:v>7.9200010000000029E-3</c:v>
                </c:pt>
                <c:pt idx="11745">
                  <c:v>8.4800010000000026E-3</c:v>
                </c:pt>
                <c:pt idx="11746">
                  <c:v>9.0400010000000024E-3</c:v>
                </c:pt>
                <c:pt idx="11747">
                  <c:v>9.6000010000000021E-3</c:v>
                </c:pt>
                <c:pt idx="11748">
                  <c:v>1.0160001000000007E-2</c:v>
                </c:pt>
                <c:pt idx="11749">
                  <c:v>1.0720001000000005E-2</c:v>
                </c:pt>
                <c:pt idx="11750">
                  <c:v>1.1280001000000003E-2</c:v>
                </c:pt>
                <c:pt idx="11751">
                  <c:v>1.1840001000000006E-2</c:v>
                </c:pt>
                <c:pt idx="11752">
                  <c:v>1.2400001000000004E-2</c:v>
                </c:pt>
                <c:pt idx="11753">
                  <c:v>1.2960001000000007E-2</c:v>
                </c:pt>
                <c:pt idx="11754">
                  <c:v>1.3520001000000007E-2</c:v>
                </c:pt>
                <c:pt idx="11755">
                  <c:v>1.4080001000000003E-2</c:v>
                </c:pt>
                <c:pt idx="11756">
                  <c:v>1.4640001000000005E-2</c:v>
                </c:pt>
                <c:pt idx="11757">
                  <c:v>1.5200001000000005E-2</c:v>
                </c:pt>
                <c:pt idx="11758">
                  <c:v>1.5760001000000006E-2</c:v>
                </c:pt>
                <c:pt idx="11759">
                  <c:v>1.6320001000000008E-2</c:v>
                </c:pt>
                <c:pt idx="11760">
                  <c:v>1.6880001000000006E-2</c:v>
                </c:pt>
                <c:pt idx="11761">
                  <c:v>1.7440001000000007E-2</c:v>
                </c:pt>
                <c:pt idx="11762">
                  <c:v>1.8000001000000005E-2</c:v>
                </c:pt>
                <c:pt idx="11763">
                  <c:v>1.7476191476190478E-2</c:v>
                </c:pt>
                <c:pt idx="11764">
                  <c:v>1.6952381952380958E-2</c:v>
                </c:pt>
                <c:pt idx="11765">
                  <c:v>1.6428572428571434E-2</c:v>
                </c:pt>
                <c:pt idx="11766">
                  <c:v>1.5904762904761907E-2</c:v>
                </c:pt>
                <c:pt idx="11767">
                  <c:v>1.5380953380952387E-2</c:v>
                </c:pt>
                <c:pt idx="11768">
                  <c:v>1.4857143857142858E-2</c:v>
                </c:pt>
                <c:pt idx="11769">
                  <c:v>1.4333334333333338E-2</c:v>
                </c:pt>
                <c:pt idx="11770">
                  <c:v>1.3809524809523816E-2</c:v>
                </c:pt>
                <c:pt idx="11771">
                  <c:v>1.3285715285714294E-2</c:v>
                </c:pt>
                <c:pt idx="11772">
                  <c:v>1.2761905761904765E-2</c:v>
                </c:pt>
                <c:pt idx="11773">
                  <c:v>1.2238096238095242E-2</c:v>
                </c:pt>
                <c:pt idx="11774">
                  <c:v>1.1714286714285722E-2</c:v>
                </c:pt>
                <c:pt idx="11775">
                  <c:v>1.1190477190476195E-2</c:v>
                </c:pt>
                <c:pt idx="11776">
                  <c:v>1.0666667666666671E-2</c:v>
                </c:pt>
                <c:pt idx="11777">
                  <c:v>1.0142858142857151E-2</c:v>
                </c:pt>
                <c:pt idx="11778">
                  <c:v>9.6190486190476255E-3</c:v>
                </c:pt>
                <c:pt idx="11779">
                  <c:v>9.0952390952381036E-3</c:v>
                </c:pt>
                <c:pt idx="11780">
                  <c:v>8.5714295714285748E-3</c:v>
                </c:pt>
                <c:pt idx="11781">
                  <c:v>8.0476200476190512E-3</c:v>
                </c:pt>
                <c:pt idx="11782">
                  <c:v>7.5238105238095276E-3</c:v>
                </c:pt>
                <c:pt idx="11783">
                  <c:v>7.0000010000000031E-3</c:v>
                </c:pt>
                <c:pt idx="11784">
                  <c:v>6.4761914761904803E-3</c:v>
                </c:pt>
                <c:pt idx="11785">
                  <c:v>5.9523819523809567E-3</c:v>
                </c:pt>
                <c:pt idx="11786">
                  <c:v>5.4285724285714322E-3</c:v>
                </c:pt>
                <c:pt idx="11787">
                  <c:v>4.9047629047619095E-3</c:v>
                </c:pt>
                <c:pt idx="11788">
                  <c:v>4.3809533809523859E-3</c:v>
                </c:pt>
                <c:pt idx="11789">
                  <c:v>3.8571438571428605E-3</c:v>
                </c:pt>
                <c:pt idx="11790">
                  <c:v>3.3333343333333356E-3</c:v>
                </c:pt>
                <c:pt idx="11791">
                  <c:v>2.8095248095238137E-3</c:v>
                </c:pt>
                <c:pt idx="11792">
                  <c:v>2.2857152857142897E-3</c:v>
                </c:pt>
                <c:pt idx="11793">
                  <c:v>1.7619057619047656E-3</c:v>
                </c:pt>
                <c:pt idx="11794">
                  <c:v>1.2380962380952412E-3</c:v>
                </c:pt>
                <c:pt idx="11795">
                  <c:v>7.1428671428571701E-4</c:v>
                </c:pt>
                <c:pt idx="11796">
                  <c:v>1.9047719047619267E-4</c:v>
                </c:pt>
                <c:pt idx="11797">
                  <c:v>-3.3333233333333163E-4</c:v>
                </c:pt>
                <c:pt idx="11798">
                  <c:v>-8.5714185714285383E-4</c:v>
                </c:pt>
                <c:pt idx="11799">
                  <c:v>-1.3809513809523782E-3</c:v>
                </c:pt>
                <c:pt idx="11800">
                  <c:v>-1.9047609047619027E-3</c:v>
                </c:pt>
                <c:pt idx="11801">
                  <c:v>-2.4285704285714246E-3</c:v>
                </c:pt>
                <c:pt idx="11802">
                  <c:v>-2.9523799523809512E-3</c:v>
                </c:pt>
                <c:pt idx="11803">
                  <c:v>-3.4761894761904727E-3</c:v>
                </c:pt>
                <c:pt idx="11804">
                  <c:v>-3.9999989999999989E-3</c:v>
                </c:pt>
                <c:pt idx="11805">
                  <c:v>-4.5238085238095216E-3</c:v>
                </c:pt>
                <c:pt idx="11806">
                  <c:v>-5.047618047619047E-3</c:v>
                </c:pt>
                <c:pt idx="11807">
                  <c:v>-5.5714275714285706E-3</c:v>
                </c:pt>
                <c:pt idx="11808">
                  <c:v>-6.0952370952380925E-3</c:v>
                </c:pt>
                <c:pt idx="11809">
                  <c:v>-6.6190466190476178E-3</c:v>
                </c:pt>
                <c:pt idx="11810">
                  <c:v>-7.1428561428571397E-3</c:v>
                </c:pt>
                <c:pt idx="11811">
                  <c:v>-7.6666656666666676E-3</c:v>
                </c:pt>
                <c:pt idx="11812">
                  <c:v>-8.1904751904761861E-3</c:v>
                </c:pt>
                <c:pt idx="11813">
                  <c:v>-8.7142847142857149E-3</c:v>
                </c:pt>
                <c:pt idx="11814">
                  <c:v>-9.2380942380952385E-3</c:v>
                </c:pt>
                <c:pt idx="11815">
                  <c:v>-9.7619037619047569E-3</c:v>
                </c:pt>
                <c:pt idx="11816">
                  <c:v>-1.0285713285714286E-2</c:v>
                </c:pt>
                <c:pt idx="11817">
                  <c:v>-1.0809522809523808E-2</c:v>
                </c:pt>
                <c:pt idx="11818">
                  <c:v>-1.1333332333333333E-2</c:v>
                </c:pt>
                <c:pt idx="11819">
                  <c:v>-1.1857141857142857E-2</c:v>
                </c:pt>
                <c:pt idx="11820">
                  <c:v>-1.238095138095238E-2</c:v>
                </c:pt>
                <c:pt idx="11821">
                  <c:v>-1.2904760904761902E-2</c:v>
                </c:pt>
                <c:pt idx="11822">
                  <c:v>-1.3428570428571426E-2</c:v>
                </c:pt>
                <c:pt idx="11823">
                  <c:v>-1.3952379952380953E-2</c:v>
                </c:pt>
                <c:pt idx="11824">
                  <c:v>-1.4476189476190473E-2</c:v>
                </c:pt>
                <c:pt idx="11825">
                  <c:v>-1.4999998999999998E-2</c:v>
                </c:pt>
                <c:pt idx="11826">
                  <c:v>-1.4596773193548386E-2</c:v>
                </c:pt>
                <c:pt idx="11827">
                  <c:v>-1.4193547387096774E-2</c:v>
                </c:pt>
                <c:pt idx="11828">
                  <c:v>-1.3790321580645163E-2</c:v>
                </c:pt>
                <c:pt idx="11829">
                  <c:v>-1.3387095774193548E-2</c:v>
                </c:pt>
                <c:pt idx="11830">
                  <c:v>-1.2983869967741936E-2</c:v>
                </c:pt>
                <c:pt idx="11831">
                  <c:v>-1.2580644161290322E-2</c:v>
                </c:pt>
                <c:pt idx="11832">
                  <c:v>-1.2177418354838708E-2</c:v>
                </c:pt>
                <c:pt idx="11833">
                  <c:v>-1.1774192548387101E-2</c:v>
                </c:pt>
                <c:pt idx="11834">
                  <c:v>-1.1370966741935483E-2</c:v>
                </c:pt>
                <c:pt idx="11835">
                  <c:v>-1.0967740935483871E-2</c:v>
                </c:pt>
                <c:pt idx="11836">
                  <c:v>-1.0564515129032261E-2</c:v>
                </c:pt>
                <c:pt idx="11837">
                  <c:v>-1.0161289322580645E-2</c:v>
                </c:pt>
                <c:pt idx="11838">
                  <c:v>-9.7580635161290345E-3</c:v>
                </c:pt>
                <c:pt idx="11839">
                  <c:v>-9.3548377096774223E-3</c:v>
                </c:pt>
                <c:pt idx="11840">
                  <c:v>-8.9516119032258066E-3</c:v>
                </c:pt>
                <c:pt idx="11841">
                  <c:v>-8.5483860967741927E-3</c:v>
                </c:pt>
                <c:pt idx="11842">
                  <c:v>-8.1451602903225805E-3</c:v>
                </c:pt>
                <c:pt idx="11843">
                  <c:v>-7.7419344838709691E-3</c:v>
                </c:pt>
                <c:pt idx="11844">
                  <c:v>-7.3387086774193552E-3</c:v>
                </c:pt>
                <c:pt idx="11845">
                  <c:v>-6.9354828709677421E-3</c:v>
                </c:pt>
                <c:pt idx="11846">
                  <c:v>-6.5322570645161299E-3</c:v>
                </c:pt>
                <c:pt idx="11847">
                  <c:v>-6.129031258064516E-3</c:v>
                </c:pt>
                <c:pt idx="11848">
                  <c:v>-5.7258054516129029E-3</c:v>
                </c:pt>
                <c:pt idx="11849">
                  <c:v>-5.3225796451612899E-3</c:v>
                </c:pt>
                <c:pt idx="11850">
                  <c:v>-4.9193538387096785E-3</c:v>
                </c:pt>
                <c:pt idx="11851">
                  <c:v>-4.5161280322580663E-3</c:v>
                </c:pt>
                <c:pt idx="11852">
                  <c:v>-4.1129022258064507E-3</c:v>
                </c:pt>
                <c:pt idx="11853">
                  <c:v>-3.7096764193548393E-3</c:v>
                </c:pt>
                <c:pt idx="11854">
                  <c:v>-3.3064506129032241E-3</c:v>
                </c:pt>
                <c:pt idx="11855">
                  <c:v>-2.9032248064516128E-3</c:v>
                </c:pt>
                <c:pt idx="11856">
                  <c:v>-2.4999989999999993E-3</c:v>
                </c:pt>
                <c:pt idx="11857">
                  <c:v>-2.0967731935483866E-3</c:v>
                </c:pt>
                <c:pt idx="11858">
                  <c:v>-1.6935473870967747E-3</c:v>
                </c:pt>
                <c:pt idx="11859">
                  <c:v>-1.290321580645162E-3</c:v>
                </c:pt>
                <c:pt idx="11860">
                  <c:v>-8.8709577419354929E-4</c:v>
                </c:pt>
                <c:pt idx="11861">
                  <c:v>-4.8386996774193465E-4</c:v>
                </c:pt>
                <c:pt idx="11862">
                  <c:v>-8.0644161290321941E-5</c:v>
                </c:pt>
                <c:pt idx="11863">
                  <c:v>3.2258164516129072E-4</c:v>
                </c:pt>
                <c:pt idx="11864">
                  <c:v>7.2580745161290319E-4</c:v>
                </c:pt>
                <c:pt idx="11865">
                  <c:v>1.1290332580645157E-3</c:v>
                </c:pt>
                <c:pt idx="11866">
                  <c:v>1.5322590645161288E-3</c:v>
                </c:pt>
                <c:pt idx="11867">
                  <c:v>1.9354848709677434E-3</c:v>
                </c:pt>
                <c:pt idx="11868">
                  <c:v>2.3387106774193562E-3</c:v>
                </c:pt>
                <c:pt idx="11869">
                  <c:v>2.7419364838709684E-3</c:v>
                </c:pt>
                <c:pt idx="11870">
                  <c:v>3.145162290322581E-3</c:v>
                </c:pt>
                <c:pt idx="11871">
                  <c:v>3.5483880967741937E-3</c:v>
                </c:pt>
                <c:pt idx="11872">
                  <c:v>3.9516139032258054E-3</c:v>
                </c:pt>
                <c:pt idx="11873">
                  <c:v>4.3548397096774202E-3</c:v>
                </c:pt>
                <c:pt idx="11874">
                  <c:v>4.7580655161290333E-3</c:v>
                </c:pt>
                <c:pt idx="11875">
                  <c:v>5.1612913225806481E-3</c:v>
                </c:pt>
                <c:pt idx="11876">
                  <c:v>5.5645171290322551E-3</c:v>
                </c:pt>
                <c:pt idx="11877">
                  <c:v>5.9677429354838734E-3</c:v>
                </c:pt>
                <c:pt idx="11878">
                  <c:v>6.3709687419354873E-3</c:v>
                </c:pt>
                <c:pt idx="11879">
                  <c:v>6.7741945483870952E-3</c:v>
                </c:pt>
                <c:pt idx="11880">
                  <c:v>7.1774203548387117E-3</c:v>
                </c:pt>
                <c:pt idx="11881">
                  <c:v>7.5806461612903239E-3</c:v>
                </c:pt>
                <c:pt idx="11882">
                  <c:v>7.983871967741937E-3</c:v>
                </c:pt>
                <c:pt idx="11883">
                  <c:v>8.3870977741935526E-3</c:v>
                </c:pt>
                <c:pt idx="11884">
                  <c:v>8.7903235806451614E-3</c:v>
                </c:pt>
                <c:pt idx="11885">
                  <c:v>9.193549387096777E-3</c:v>
                </c:pt>
                <c:pt idx="11886">
                  <c:v>9.5967751935483875E-3</c:v>
                </c:pt>
                <c:pt idx="11887">
                  <c:v>1.0000001000000001E-2</c:v>
                </c:pt>
                <c:pt idx="11888">
                  <c:v>9.4800010000000018E-3</c:v>
                </c:pt>
                <c:pt idx="11889">
                  <c:v>8.9600010000000022E-3</c:v>
                </c:pt>
                <c:pt idx="11890">
                  <c:v>8.4400010000000008E-3</c:v>
                </c:pt>
                <c:pt idx="11891">
                  <c:v>7.9200010000000029E-3</c:v>
                </c:pt>
                <c:pt idx="11892">
                  <c:v>7.4000010000000024E-3</c:v>
                </c:pt>
                <c:pt idx="11893">
                  <c:v>6.880001000000001E-3</c:v>
                </c:pt>
                <c:pt idx="11894">
                  <c:v>6.3600009999999997E-3</c:v>
                </c:pt>
                <c:pt idx="11895">
                  <c:v>5.8400010000000009E-3</c:v>
                </c:pt>
                <c:pt idx="11896">
                  <c:v>5.3200010000000013E-3</c:v>
                </c:pt>
                <c:pt idx="11897">
                  <c:v>4.8000010000000017E-3</c:v>
                </c:pt>
                <c:pt idx="11898">
                  <c:v>4.2800010000000012E-3</c:v>
                </c:pt>
                <c:pt idx="11899">
                  <c:v>3.7600010000000002E-3</c:v>
                </c:pt>
                <c:pt idx="11900">
                  <c:v>3.240001000000001E-3</c:v>
                </c:pt>
                <c:pt idx="11901">
                  <c:v>2.7200010000000005E-3</c:v>
                </c:pt>
                <c:pt idx="11902">
                  <c:v>2.2000010000000013E-3</c:v>
                </c:pt>
                <c:pt idx="11903">
                  <c:v>1.6800010000000004E-3</c:v>
                </c:pt>
                <c:pt idx="11904">
                  <c:v>1.1600009999999999E-3</c:v>
                </c:pt>
                <c:pt idx="11905">
                  <c:v>6.4000100000000018E-4</c:v>
                </c:pt>
                <c:pt idx="11906">
                  <c:v>1.2000099999999961E-4</c:v>
                </c:pt>
                <c:pt idx="11907">
                  <c:v>-3.9999899999999984E-4</c:v>
                </c:pt>
                <c:pt idx="11908">
                  <c:v>-9.1999900000000034E-4</c:v>
                </c:pt>
                <c:pt idx="11909">
                  <c:v>-1.4399990000000004E-3</c:v>
                </c:pt>
                <c:pt idx="11910">
                  <c:v>-1.9599990000000013E-3</c:v>
                </c:pt>
                <c:pt idx="11911">
                  <c:v>-2.4799990000000018E-3</c:v>
                </c:pt>
                <c:pt idx="11912">
                  <c:v>-2.9999989999999997E-3</c:v>
                </c:pt>
                <c:pt idx="11913">
                  <c:v>-2.4761894761904765E-3</c:v>
                </c:pt>
                <c:pt idx="11914">
                  <c:v>-1.9523799523809525E-3</c:v>
                </c:pt>
                <c:pt idx="11915">
                  <c:v>-1.4285704285714287E-3</c:v>
                </c:pt>
                <c:pt idx="11916">
                  <c:v>-9.0476090476190516E-4</c:v>
                </c:pt>
                <c:pt idx="11917">
                  <c:v>-3.8095138095238127E-4</c:v>
                </c:pt>
                <c:pt idx="11918">
                  <c:v>1.4285814285714299E-4</c:v>
                </c:pt>
                <c:pt idx="11919">
                  <c:v>6.6666766666666677E-4</c:v>
                </c:pt>
                <c:pt idx="11920">
                  <c:v>1.1904771904761903E-3</c:v>
                </c:pt>
                <c:pt idx="11921">
                  <c:v>1.7142867142857141E-3</c:v>
                </c:pt>
                <c:pt idx="11922">
                  <c:v>2.2380962380952382E-3</c:v>
                </c:pt>
                <c:pt idx="11923">
                  <c:v>2.7619057619047626E-3</c:v>
                </c:pt>
                <c:pt idx="11924">
                  <c:v>3.2857152857142862E-3</c:v>
                </c:pt>
                <c:pt idx="11925">
                  <c:v>3.809524809523809E-3</c:v>
                </c:pt>
                <c:pt idx="11926">
                  <c:v>4.3333343333333335E-3</c:v>
                </c:pt>
                <c:pt idx="11927">
                  <c:v>4.8571438571428562E-3</c:v>
                </c:pt>
                <c:pt idx="11928">
                  <c:v>5.3809533809523816E-3</c:v>
                </c:pt>
                <c:pt idx="11929">
                  <c:v>5.9047629047619061E-3</c:v>
                </c:pt>
                <c:pt idx="11930">
                  <c:v>6.4285724285714279E-3</c:v>
                </c:pt>
                <c:pt idx="11931">
                  <c:v>6.9523819523809524E-3</c:v>
                </c:pt>
                <c:pt idx="11932">
                  <c:v>7.476191476190476E-3</c:v>
                </c:pt>
                <c:pt idx="11933">
                  <c:v>8.0000010000000031E-3</c:v>
                </c:pt>
                <c:pt idx="11934">
                  <c:v>8.523810523809525E-3</c:v>
                </c:pt>
                <c:pt idx="11935">
                  <c:v>9.0476200476190486E-3</c:v>
                </c:pt>
                <c:pt idx="11936">
                  <c:v>9.5714295714285722E-3</c:v>
                </c:pt>
                <c:pt idx="11937">
                  <c:v>1.0095239095238096E-2</c:v>
                </c:pt>
                <c:pt idx="11938">
                  <c:v>1.0619048619047621E-2</c:v>
                </c:pt>
                <c:pt idx="11939">
                  <c:v>1.1142858142857145E-2</c:v>
                </c:pt>
                <c:pt idx="11940">
                  <c:v>1.1666667666666667E-2</c:v>
                </c:pt>
                <c:pt idx="11941">
                  <c:v>1.2190477190476192E-2</c:v>
                </c:pt>
                <c:pt idx="11942">
                  <c:v>1.2714286714285714E-2</c:v>
                </c:pt>
                <c:pt idx="11943">
                  <c:v>1.3238096238095238E-2</c:v>
                </c:pt>
                <c:pt idx="11944">
                  <c:v>1.3761905761904761E-2</c:v>
                </c:pt>
                <c:pt idx="11945">
                  <c:v>1.4285715285714286E-2</c:v>
                </c:pt>
                <c:pt idx="11946">
                  <c:v>1.480952480952381E-2</c:v>
                </c:pt>
                <c:pt idx="11947">
                  <c:v>1.5333334333333332E-2</c:v>
                </c:pt>
                <c:pt idx="11948">
                  <c:v>1.5857143857142854E-2</c:v>
                </c:pt>
                <c:pt idx="11949">
                  <c:v>1.6380953380952381E-2</c:v>
                </c:pt>
                <c:pt idx="11950">
                  <c:v>1.6904762904761905E-2</c:v>
                </c:pt>
                <c:pt idx="11951">
                  <c:v>1.7428572428571428E-2</c:v>
                </c:pt>
                <c:pt idx="11952">
                  <c:v>1.7952381952380948E-2</c:v>
                </c:pt>
                <c:pt idx="11953">
                  <c:v>1.8476191476190475E-2</c:v>
                </c:pt>
                <c:pt idx="11954">
                  <c:v>1.9000001000000002E-2</c:v>
                </c:pt>
                <c:pt idx="11955">
                  <c:v>1.9523810523809523E-2</c:v>
                </c:pt>
                <c:pt idx="11956">
                  <c:v>2.004762004761905E-2</c:v>
                </c:pt>
                <c:pt idx="11957">
                  <c:v>2.057142957142857E-2</c:v>
                </c:pt>
                <c:pt idx="11958">
                  <c:v>2.1095239095238093E-2</c:v>
                </c:pt>
                <c:pt idx="11959">
                  <c:v>2.1619048619047624E-2</c:v>
                </c:pt>
                <c:pt idx="11960">
                  <c:v>2.2142858142857144E-2</c:v>
                </c:pt>
                <c:pt idx="11961">
                  <c:v>2.2666667666666671E-2</c:v>
                </c:pt>
                <c:pt idx="11962">
                  <c:v>2.3190477190476188E-2</c:v>
                </c:pt>
                <c:pt idx="11963">
                  <c:v>2.3714286714285708E-2</c:v>
                </c:pt>
                <c:pt idx="11964">
                  <c:v>2.4238096238095232E-2</c:v>
                </c:pt>
                <c:pt idx="11965">
                  <c:v>2.4761905761904769E-2</c:v>
                </c:pt>
                <c:pt idx="11966">
                  <c:v>2.5285715285714289E-2</c:v>
                </c:pt>
                <c:pt idx="11967">
                  <c:v>2.5809524809523809E-2</c:v>
                </c:pt>
                <c:pt idx="11968">
                  <c:v>2.633333433333334E-2</c:v>
                </c:pt>
                <c:pt idx="11969">
                  <c:v>2.6857143857142857E-2</c:v>
                </c:pt>
                <c:pt idx="11970">
                  <c:v>2.7380953380952384E-2</c:v>
                </c:pt>
                <c:pt idx="11971">
                  <c:v>2.7904762904761904E-2</c:v>
                </c:pt>
                <c:pt idx="11972">
                  <c:v>2.8428572428571431E-2</c:v>
                </c:pt>
                <c:pt idx="11973">
                  <c:v>2.8952381952380944E-2</c:v>
                </c:pt>
                <c:pt idx="11974">
                  <c:v>2.9476191476190475E-2</c:v>
                </c:pt>
                <c:pt idx="11975">
                  <c:v>3.0000001000000002E-2</c:v>
                </c:pt>
                <c:pt idx="11976">
                  <c:v>2.9600001000000001E-2</c:v>
                </c:pt>
                <c:pt idx="11977">
                  <c:v>2.9200000999999996E-2</c:v>
                </c:pt>
                <c:pt idx="11978">
                  <c:v>2.8800001000000002E-2</c:v>
                </c:pt>
                <c:pt idx="11979">
                  <c:v>2.8400001000000001E-2</c:v>
                </c:pt>
                <c:pt idx="11980">
                  <c:v>2.8000001E-2</c:v>
                </c:pt>
                <c:pt idx="11981">
                  <c:v>2.7600001000000002E-2</c:v>
                </c:pt>
                <c:pt idx="11982">
                  <c:v>2.7200001000000005E-2</c:v>
                </c:pt>
                <c:pt idx="11983">
                  <c:v>2.6800001000000004E-2</c:v>
                </c:pt>
                <c:pt idx="11984">
                  <c:v>2.6400001000000003E-2</c:v>
                </c:pt>
                <c:pt idx="11985">
                  <c:v>2.6000001000000002E-2</c:v>
                </c:pt>
                <c:pt idx="11986">
                  <c:v>2.5600001000000001E-2</c:v>
                </c:pt>
                <c:pt idx="11987">
                  <c:v>2.5200001E-2</c:v>
                </c:pt>
                <c:pt idx="11988">
                  <c:v>2.4800001000000002E-2</c:v>
                </c:pt>
                <c:pt idx="11989">
                  <c:v>2.4400001000000001E-2</c:v>
                </c:pt>
                <c:pt idx="11990">
                  <c:v>2.4000001E-2</c:v>
                </c:pt>
                <c:pt idx="11991">
                  <c:v>2.3600000999999995E-2</c:v>
                </c:pt>
                <c:pt idx="11992">
                  <c:v>2.3200000999999998E-2</c:v>
                </c:pt>
                <c:pt idx="11993">
                  <c:v>2.2800001000000004E-2</c:v>
                </c:pt>
                <c:pt idx="11994">
                  <c:v>2.2400000999999999E-2</c:v>
                </c:pt>
                <c:pt idx="11995">
                  <c:v>2.2000000999999998E-2</c:v>
                </c:pt>
                <c:pt idx="11996">
                  <c:v>2.1600001000000001E-2</c:v>
                </c:pt>
                <c:pt idx="11997">
                  <c:v>2.1200001000000003E-2</c:v>
                </c:pt>
                <c:pt idx="11998">
                  <c:v>2.0800001000000002E-2</c:v>
                </c:pt>
                <c:pt idx="11999">
                  <c:v>2.0400001000000001E-2</c:v>
                </c:pt>
                <c:pt idx="12000">
                  <c:v>2.0000001E-2</c:v>
                </c:pt>
                <c:pt idx="12001">
                  <c:v>2.0483871967741936E-2</c:v>
                </c:pt>
                <c:pt idx="12002">
                  <c:v>2.0967742935483872E-2</c:v>
                </c:pt>
                <c:pt idx="12003">
                  <c:v>2.1451613903225811E-2</c:v>
                </c:pt>
                <c:pt idx="12004">
                  <c:v>2.1935484870967741E-2</c:v>
                </c:pt>
                <c:pt idx="12005">
                  <c:v>2.2419355838709683E-2</c:v>
                </c:pt>
                <c:pt idx="12006">
                  <c:v>2.2903226806451616E-2</c:v>
                </c:pt>
                <c:pt idx="12007">
                  <c:v>2.3387097774193556E-2</c:v>
                </c:pt>
                <c:pt idx="12008">
                  <c:v>2.3870968741935485E-2</c:v>
                </c:pt>
                <c:pt idx="12009">
                  <c:v>2.4354839709677417E-2</c:v>
                </c:pt>
                <c:pt idx="12010">
                  <c:v>2.4838710677419364E-2</c:v>
                </c:pt>
                <c:pt idx="12011">
                  <c:v>2.5322581645161282E-2</c:v>
                </c:pt>
                <c:pt idx="12012">
                  <c:v>2.5806452612903225E-2</c:v>
                </c:pt>
                <c:pt idx="12013">
                  <c:v>2.6290323580645172E-2</c:v>
                </c:pt>
                <c:pt idx="12014">
                  <c:v>2.677419454838709E-2</c:v>
                </c:pt>
                <c:pt idx="12015">
                  <c:v>2.7258065516129044E-2</c:v>
                </c:pt>
                <c:pt idx="12016">
                  <c:v>2.7741936483870983E-2</c:v>
                </c:pt>
                <c:pt idx="12017">
                  <c:v>2.8225807451612905E-2</c:v>
                </c:pt>
                <c:pt idx="12018">
                  <c:v>2.8709678419354845E-2</c:v>
                </c:pt>
                <c:pt idx="12019">
                  <c:v>2.9193549387096777E-2</c:v>
                </c:pt>
                <c:pt idx="12020">
                  <c:v>2.9677420354838707E-2</c:v>
                </c:pt>
                <c:pt idx="12021">
                  <c:v>3.0161291322580643E-2</c:v>
                </c:pt>
                <c:pt idx="12022">
                  <c:v>3.0645162290322586E-2</c:v>
                </c:pt>
                <c:pt idx="12023">
                  <c:v>3.1129033258064518E-2</c:v>
                </c:pt>
                <c:pt idx="12024">
                  <c:v>3.1612904225806454E-2</c:v>
                </c:pt>
                <c:pt idx="12025">
                  <c:v>3.2096775193548394E-2</c:v>
                </c:pt>
                <c:pt idx="12026">
                  <c:v>3.2580646161290333E-2</c:v>
                </c:pt>
                <c:pt idx="12027">
                  <c:v>3.3064517129032259E-2</c:v>
                </c:pt>
                <c:pt idx="12028">
                  <c:v>3.3548388096774191E-2</c:v>
                </c:pt>
                <c:pt idx="12029">
                  <c:v>3.4032259064516138E-2</c:v>
                </c:pt>
                <c:pt idx="12030">
                  <c:v>3.4516130032258063E-2</c:v>
                </c:pt>
                <c:pt idx="12031">
                  <c:v>3.500000100000001E-2</c:v>
                </c:pt>
                <c:pt idx="12032">
                  <c:v>3.5483871967741942E-2</c:v>
                </c:pt>
                <c:pt idx="12033">
                  <c:v>3.5967742935483875E-2</c:v>
                </c:pt>
                <c:pt idx="12034">
                  <c:v>3.6451613903225807E-2</c:v>
                </c:pt>
                <c:pt idx="12035">
                  <c:v>3.693548487096774E-2</c:v>
                </c:pt>
                <c:pt idx="12036">
                  <c:v>3.7419355838709686E-2</c:v>
                </c:pt>
                <c:pt idx="12037">
                  <c:v>3.7903226806451612E-2</c:v>
                </c:pt>
                <c:pt idx="12038">
                  <c:v>3.8387097774193558E-2</c:v>
                </c:pt>
                <c:pt idx="12039">
                  <c:v>3.8870968741935491E-2</c:v>
                </c:pt>
                <c:pt idx="12040">
                  <c:v>3.9354839709677431E-2</c:v>
                </c:pt>
                <c:pt idx="12041">
                  <c:v>3.983871067741937E-2</c:v>
                </c:pt>
                <c:pt idx="12042">
                  <c:v>4.0322581645161316E-2</c:v>
                </c:pt>
                <c:pt idx="12043">
                  <c:v>4.0806452612903249E-2</c:v>
                </c:pt>
                <c:pt idx="12044">
                  <c:v>4.1290323580645161E-2</c:v>
                </c:pt>
                <c:pt idx="12045">
                  <c:v>4.1774194548387086E-2</c:v>
                </c:pt>
                <c:pt idx="12046">
                  <c:v>4.2258065516129019E-2</c:v>
                </c:pt>
                <c:pt idx="12047">
                  <c:v>4.2741936483870965E-2</c:v>
                </c:pt>
                <c:pt idx="12048">
                  <c:v>4.3225807451612898E-2</c:v>
                </c:pt>
                <c:pt idx="12049">
                  <c:v>4.3709678419354824E-2</c:v>
                </c:pt>
                <c:pt idx="12050">
                  <c:v>4.4193549387096777E-2</c:v>
                </c:pt>
                <c:pt idx="12051">
                  <c:v>4.4677420354838723E-2</c:v>
                </c:pt>
                <c:pt idx="12052">
                  <c:v>4.5161291322580663E-2</c:v>
                </c:pt>
                <c:pt idx="12053">
                  <c:v>4.5645162290322561E-2</c:v>
                </c:pt>
                <c:pt idx="12054">
                  <c:v>4.61290332580645E-2</c:v>
                </c:pt>
                <c:pt idx="12055">
                  <c:v>4.6612904225806467E-2</c:v>
                </c:pt>
                <c:pt idx="12056">
                  <c:v>4.7096775193548407E-2</c:v>
                </c:pt>
                <c:pt idx="12057">
                  <c:v>4.7580646161290326E-2</c:v>
                </c:pt>
                <c:pt idx="12058">
                  <c:v>4.8064517129032265E-2</c:v>
                </c:pt>
                <c:pt idx="12059">
                  <c:v>4.854838809677417E-2</c:v>
                </c:pt>
                <c:pt idx="12060">
                  <c:v>4.9032259064516137E-2</c:v>
                </c:pt>
                <c:pt idx="12061">
                  <c:v>4.9516130032258084E-2</c:v>
                </c:pt>
                <c:pt idx="12062">
                  <c:v>5.0000001000000009E-2</c:v>
                </c:pt>
                <c:pt idx="12063">
                  <c:v>5.0300001000000011E-2</c:v>
                </c:pt>
                <c:pt idx="12064">
                  <c:v>5.0600000999999999E-2</c:v>
                </c:pt>
                <c:pt idx="12065">
                  <c:v>5.0900001000000007E-2</c:v>
                </c:pt>
                <c:pt idx="12066">
                  <c:v>5.1200001000000002E-2</c:v>
                </c:pt>
                <c:pt idx="12067">
                  <c:v>5.1500001000000004E-2</c:v>
                </c:pt>
                <c:pt idx="12068">
                  <c:v>5.1800000999999998E-2</c:v>
                </c:pt>
                <c:pt idx="12069">
                  <c:v>5.2100001000000007E-2</c:v>
                </c:pt>
                <c:pt idx="12070">
                  <c:v>5.2400001000000009E-2</c:v>
                </c:pt>
                <c:pt idx="12071">
                  <c:v>5.2700001000000003E-2</c:v>
                </c:pt>
                <c:pt idx="12072">
                  <c:v>5.3000000999999998E-2</c:v>
                </c:pt>
                <c:pt idx="12073">
                  <c:v>5.330000100000002E-2</c:v>
                </c:pt>
                <c:pt idx="12074">
                  <c:v>5.3600001000000015E-2</c:v>
                </c:pt>
                <c:pt idx="12075">
                  <c:v>5.3900001000000003E-2</c:v>
                </c:pt>
                <c:pt idx="12076">
                  <c:v>5.4200001000000018E-2</c:v>
                </c:pt>
                <c:pt idx="12077">
                  <c:v>5.450000100000002E-2</c:v>
                </c:pt>
                <c:pt idx="12078">
                  <c:v>5.4800001000000015E-2</c:v>
                </c:pt>
                <c:pt idx="12079">
                  <c:v>5.510000100000001E-2</c:v>
                </c:pt>
                <c:pt idx="12080">
                  <c:v>5.5400001000000011E-2</c:v>
                </c:pt>
                <c:pt idx="12081">
                  <c:v>5.5700001000000006E-2</c:v>
                </c:pt>
                <c:pt idx="12082">
                  <c:v>5.6000001000000008E-2</c:v>
                </c:pt>
                <c:pt idx="12083">
                  <c:v>5.6300001000000009E-2</c:v>
                </c:pt>
                <c:pt idx="12084">
                  <c:v>5.6600001000000004E-2</c:v>
                </c:pt>
                <c:pt idx="12085">
                  <c:v>5.6900000999999999E-2</c:v>
                </c:pt>
                <c:pt idx="12086">
                  <c:v>5.7200001000000007E-2</c:v>
                </c:pt>
                <c:pt idx="12087">
                  <c:v>5.7500001000000009E-2</c:v>
                </c:pt>
                <c:pt idx="12088">
                  <c:v>5.7800001000000011E-2</c:v>
                </c:pt>
                <c:pt idx="12089">
                  <c:v>5.8100000999999998E-2</c:v>
                </c:pt>
                <c:pt idx="12090">
                  <c:v>5.8400001000000007E-2</c:v>
                </c:pt>
                <c:pt idx="12091">
                  <c:v>5.8700001000000009E-2</c:v>
                </c:pt>
                <c:pt idx="12092">
                  <c:v>5.9000001000000003E-2</c:v>
                </c:pt>
                <c:pt idx="12093">
                  <c:v>5.9300001000000005E-2</c:v>
                </c:pt>
                <c:pt idx="12094">
                  <c:v>5.9600001000000007E-2</c:v>
                </c:pt>
                <c:pt idx="12095">
                  <c:v>5.9900000999999994E-2</c:v>
                </c:pt>
                <c:pt idx="12096">
                  <c:v>6.0200000999999996E-2</c:v>
                </c:pt>
                <c:pt idx="12097">
                  <c:v>6.0500000999999998E-2</c:v>
                </c:pt>
                <c:pt idx="12098">
                  <c:v>6.0800000999999992E-2</c:v>
                </c:pt>
                <c:pt idx="12099">
                  <c:v>6.1100000999999987E-2</c:v>
                </c:pt>
                <c:pt idx="12100">
                  <c:v>6.140000100000001E-2</c:v>
                </c:pt>
                <c:pt idx="12101">
                  <c:v>6.1700001000000011E-2</c:v>
                </c:pt>
                <c:pt idx="12102">
                  <c:v>6.200000100000002E-2</c:v>
                </c:pt>
                <c:pt idx="12103">
                  <c:v>6.2300001000000015E-2</c:v>
                </c:pt>
                <c:pt idx="12104">
                  <c:v>6.2600001000000002E-2</c:v>
                </c:pt>
                <c:pt idx="12105">
                  <c:v>6.2900000999999997E-2</c:v>
                </c:pt>
                <c:pt idx="12106">
                  <c:v>6.3200000999999992E-2</c:v>
                </c:pt>
                <c:pt idx="12107">
                  <c:v>6.3500001E-2</c:v>
                </c:pt>
                <c:pt idx="12108">
                  <c:v>6.3800000999999995E-2</c:v>
                </c:pt>
                <c:pt idx="12109">
                  <c:v>6.410000099999999E-2</c:v>
                </c:pt>
                <c:pt idx="12110">
                  <c:v>6.4400000999999998E-2</c:v>
                </c:pt>
                <c:pt idx="12111">
                  <c:v>6.4700001000000021E-2</c:v>
                </c:pt>
                <c:pt idx="12112">
                  <c:v>6.5000000999999988E-2</c:v>
                </c:pt>
                <c:pt idx="12113">
                  <c:v>6.530000100000001E-2</c:v>
                </c:pt>
                <c:pt idx="12114">
                  <c:v>6.5600001000000019E-2</c:v>
                </c:pt>
                <c:pt idx="12115">
                  <c:v>6.5900001000000014E-2</c:v>
                </c:pt>
                <c:pt idx="12116">
                  <c:v>6.6200001000000008E-2</c:v>
                </c:pt>
                <c:pt idx="12117">
                  <c:v>6.6500001000000003E-2</c:v>
                </c:pt>
                <c:pt idx="12118">
                  <c:v>6.6800000999999998E-2</c:v>
                </c:pt>
                <c:pt idx="12119">
                  <c:v>6.710000100000002E-2</c:v>
                </c:pt>
                <c:pt idx="12120">
                  <c:v>6.7400001000000015E-2</c:v>
                </c:pt>
                <c:pt idx="12121">
                  <c:v>6.770000100000001E-2</c:v>
                </c:pt>
                <c:pt idx="12122">
                  <c:v>6.8000001000000004E-2</c:v>
                </c:pt>
                <c:pt idx="12123">
                  <c:v>6.8300000999999999E-2</c:v>
                </c:pt>
                <c:pt idx="12124">
                  <c:v>6.8600000999999994E-2</c:v>
                </c:pt>
                <c:pt idx="12125">
                  <c:v>6.8900001000000002E-2</c:v>
                </c:pt>
                <c:pt idx="12126">
                  <c:v>6.9200000999999997E-2</c:v>
                </c:pt>
                <c:pt idx="12127">
                  <c:v>6.9500000999999992E-2</c:v>
                </c:pt>
                <c:pt idx="12128">
                  <c:v>6.9800001000000014E-2</c:v>
                </c:pt>
                <c:pt idx="12129">
                  <c:v>7.0100000999999995E-2</c:v>
                </c:pt>
                <c:pt idx="12130">
                  <c:v>7.0400001000000018E-2</c:v>
                </c:pt>
                <c:pt idx="12131">
                  <c:v>7.0700000999999998E-2</c:v>
                </c:pt>
                <c:pt idx="12132">
                  <c:v>7.1000000999999993E-2</c:v>
                </c:pt>
                <c:pt idx="12133">
                  <c:v>7.1300001000000016E-2</c:v>
                </c:pt>
                <c:pt idx="12134">
                  <c:v>7.1600000999999996E-2</c:v>
                </c:pt>
                <c:pt idx="12135">
                  <c:v>7.1900000999999991E-2</c:v>
                </c:pt>
                <c:pt idx="12136">
                  <c:v>7.2200001000000014E-2</c:v>
                </c:pt>
                <c:pt idx="12137">
                  <c:v>7.2500000999999994E-2</c:v>
                </c:pt>
                <c:pt idx="12138">
                  <c:v>7.2800001000000017E-2</c:v>
                </c:pt>
                <c:pt idx="12139">
                  <c:v>7.3100000999999998E-2</c:v>
                </c:pt>
                <c:pt idx="12140">
                  <c:v>7.3400000999999993E-2</c:v>
                </c:pt>
                <c:pt idx="12141">
                  <c:v>7.3700001000000015E-2</c:v>
                </c:pt>
                <c:pt idx="12142">
                  <c:v>7.400000100000001E-2</c:v>
                </c:pt>
                <c:pt idx="12143">
                  <c:v>7.4300001000000004E-2</c:v>
                </c:pt>
                <c:pt idx="12144">
                  <c:v>7.4600000999999999E-2</c:v>
                </c:pt>
                <c:pt idx="12145">
                  <c:v>7.4900000999999994E-2</c:v>
                </c:pt>
                <c:pt idx="12146">
                  <c:v>7.5200000999999989E-2</c:v>
                </c:pt>
                <c:pt idx="12147">
                  <c:v>7.5500000999999997E-2</c:v>
                </c:pt>
                <c:pt idx="12148">
                  <c:v>7.5800000999999992E-2</c:v>
                </c:pt>
                <c:pt idx="12149">
                  <c:v>7.6100001E-2</c:v>
                </c:pt>
                <c:pt idx="12150">
                  <c:v>7.6400000999999995E-2</c:v>
                </c:pt>
                <c:pt idx="12151">
                  <c:v>7.670000099999999E-2</c:v>
                </c:pt>
                <c:pt idx="12152">
                  <c:v>7.7000000999999998E-2</c:v>
                </c:pt>
                <c:pt idx="12153">
                  <c:v>7.7300000999999993E-2</c:v>
                </c:pt>
                <c:pt idx="12154">
                  <c:v>7.7600000999999988E-2</c:v>
                </c:pt>
                <c:pt idx="12155">
                  <c:v>7.7900000999999996E-2</c:v>
                </c:pt>
                <c:pt idx="12156">
                  <c:v>7.8200000999999991E-2</c:v>
                </c:pt>
                <c:pt idx="12157">
                  <c:v>7.8500000999999986E-2</c:v>
                </c:pt>
                <c:pt idx="12158">
                  <c:v>7.8800001000000008E-2</c:v>
                </c:pt>
                <c:pt idx="12159">
                  <c:v>7.9100000999999989E-2</c:v>
                </c:pt>
                <c:pt idx="12160">
                  <c:v>7.9400000999999984E-2</c:v>
                </c:pt>
                <c:pt idx="12161">
                  <c:v>7.970000100000002E-2</c:v>
                </c:pt>
                <c:pt idx="12162">
                  <c:v>8.0000001000000015E-2</c:v>
                </c:pt>
                <c:pt idx="12163">
                  <c:v>8.0476191476190465E-2</c:v>
                </c:pt>
                <c:pt idx="12164">
                  <c:v>8.0952381952380956E-2</c:v>
                </c:pt>
                <c:pt idx="12165">
                  <c:v>8.1428572428571447E-2</c:v>
                </c:pt>
                <c:pt idx="12166">
                  <c:v>8.1904762904761896E-2</c:v>
                </c:pt>
                <c:pt idx="12167">
                  <c:v>8.238095338095236E-2</c:v>
                </c:pt>
                <c:pt idx="12168">
                  <c:v>8.2857143857142865E-2</c:v>
                </c:pt>
                <c:pt idx="12169">
                  <c:v>8.3333334333333328E-2</c:v>
                </c:pt>
                <c:pt idx="12170">
                  <c:v>8.3809524809523805E-2</c:v>
                </c:pt>
                <c:pt idx="12171">
                  <c:v>8.4285715285714269E-2</c:v>
                </c:pt>
                <c:pt idx="12172">
                  <c:v>8.476190576190476E-2</c:v>
                </c:pt>
                <c:pt idx="12173">
                  <c:v>8.5238096238095237E-2</c:v>
                </c:pt>
                <c:pt idx="12174">
                  <c:v>8.5714286714285701E-2</c:v>
                </c:pt>
                <c:pt idx="12175">
                  <c:v>8.6190477190476206E-2</c:v>
                </c:pt>
                <c:pt idx="12176">
                  <c:v>8.6666667666666683E-2</c:v>
                </c:pt>
                <c:pt idx="12177">
                  <c:v>8.714285814285716E-2</c:v>
                </c:pt>
                <c:pt idx="12178">
                  <c:v>8.7619048619047638E-2</c:v>
                </c:pt>
                <c:pt idx="12179">
                  <c:v>8.8095239095238129E-2</c:v>
                </c:pt>
                <c:pt idx="12180">
                  <c:v>8.8571429571428578E-2</c:v>
                </c:pt>
                <c:pt idx="12181">
                  <c:v>8.9047620047619055E-2</c:v>
                </c:pt>
                <c:pt idx="12182">
                  <c:v>8.9523810523809561E-2</c:v>
                </c:pt>
                <c:pt idx="12183">
                  <c:v>9.0000001000000024E-2</c:v>
                </c:pt>
                <c:pt idx="12184">
                  <c:v>9.0476191476190473E-2</c:v>
                </c:pt>
                <c:pt idx="12185">
                  <c:v>9.0952381952380951E-2</c:v>
                </c:pt>
                <c:pt idx="12186">
                  <c:v>9.1428572428571428E-2</c:v>
                </c:pt>
                <c:pt idx="12187">
                  <c:v>9.1904762904761905E-2</c:v>
                </c:pt>
                <c:pt idx="12188">
                  <c:v>9.2380953380952396E-2</c:v>
                </c:pt>
                <c:pt idx="12189">
                  <c:v>9.2857143857142874E-2</c:v>
                </c:pt>
                <c:pt idx="12190">
                  <c:v>9.3333334333333337E-2</c:v>
                </c:pt>
                <c:pt idx="12191">
                  <c:v>9.3809524809523814E-2</c:v>
                </c:pt>
                <c:pt idx="12192">
                  <c:v>9.4285715285714264E-2</c:v>
                </c:pt>
                <c:pt idx="12193">
                  <c:v>9.4761905761904769E-2</c:v>
                </c:pt>
                <c:pt idx="12194">
                  <c:v>9.5238096238095246E-2</c:v>
                </c:pt>
                <c:pt idx="12195">
                  <c:v>9.571428671428571E-2</c:v>
                </c:pt>
                <c:pt idx="12196">
                  <c:v>9.6190477190476228E-2</c:v>
                </c:pt>
                <c:pt idx="12197">
                  <c:v>9.6666667666666678E-2</c:v>
                </c:pt>
                <c:pt idx="12198">
                  <c:v>9.7142858142857141E-2</c:v>
                </c:pt>
                <c:pt idx="12199">
                  <c:v>9.7619048619047619E-2</c:v>
                </c:pt>
                <c:pt idx="12200">
                  <c:v>9.809523909523811E-2</c:v>
                </c:pt>
                <c:pt idx="12201">
                  <c:v>9.8571429571428601E-2</c:v>
                </c:pt>
                <c:pt idx="12202">
                  <c:v>9.9047620047619078E-2</c:v>
                </c:pt>
                <c:pt idx="12203">
                  <c:v>9.9523810523809542E-2</c:v>
                </c:pt>
                <c:pt idx="12204">
                  <c:v>0.10000000099999999</c:v>
                </c:pt>
                <c:pt idx="12205">
                  <c:v>0.1004761914761905</c:v>
                </c:pt>
                <c:pt idx="12206">
                  <c:v>0.10095238195238096</c:v>
                </c:pt>
                <c:pt idx="12207">
                  <c:v>0.10142857242857144</c:v>
                </c:pt>
                <c:pt idx="12208">
                  <c:v>0.10190476290476189</c:v>
                </c:pt>
                <c:pt idx="12209">
                  <c:v>0.10238095338095239</c:v>
                </c:pt>
                <c:pt idx="12210">
                  <c:v>0.10285714385714285</c:v>
                </c:pt>
                <c:pt idx="12211">
                  <c:v>0.10333333433333333</c:v>
                </c:pt>
                <c:pt idx="12212">
                  <c:v>0.10380952480952381</c:v>
                </c:pt>
                <c:pt idx="12213">
                  <c:v>0.1042857152857143</c:v>
                </c:pt>
                <c:pt idx="12214">
                  <c:v>0.10476190576190478</c:v>
                </c:pt>
                <c:pt idx="12215">
                  <c:v>0.10523809623809523</c:v>
                </c:pt>
                <c:pt idx="12216">
                  <c:v>0.10571428671428572</c:v>
                </c:pt>
                <c:pt idx="12217">
                  <c:v>0.10619047719047618</c:v>
                </c:pt>
                <c:pt idx="12218">
                  <c:v>0.10666666766666667</c:v>
                </c:pt>
                <c:pt idx="12219">
                  <c:v>0.10714285814285711</c:v>
                </c:pt>
                <c:pt idx="12220">
                  <c:v>0.10761904861904759</c:v>
                </c:pt>
                <c:pt idx="12221">
                  <c:v>0.1080952390952381</c:v>
                </c:pt>
                <c:pt idx="12222">
                  <c:v>0.10857142957142857</c:v>
                </c:pt>
                <c:pt idx="12223">
                  <c:v>0.10904762004761909</c:v>
                </c:pt>
                <c:pt idx="12224">
                  <c:v>0.10952381052380954</c:v>
                </c:pt>
                <c:pt idx="12225">
                  <c:v>0.110000001</c:v>
                </c:pt>
                <c:pt idx="12226">
                  <c:v>0.10951613003225807</c:v>
                </c:pt>
                <c:pt idx="12227">
                  <c:v>0.10903225906451613</c:v>
                </c:pt>
                <c:pt idx="12228">
                  <c:v>0.10854838809677418</c:v>
                </c:pt>
                <c:pt idx="12229">
                  <c:v>0.10806451712903226</c:v>
                </c:pt>
                <c:pt idx="12230">
                  <c:v>0.10758064616129034</c:v>
                </c:pt>
                <c:pt idx="12231">
                  <c:v>0.1070967751935484</c:v>
                </c:pt>
                <c:pt idx="12232">
                  <c:v>0.10661290422580647</c:v>
                </c:pt>
                <c:pt idx="12233">
                  <c:v>0.10612903325806453</c:v>
                </c:pt>
                <c:pt idx="12234">
                  <c:v>0.10564516229032257</c:v>
                </c:pt>
                <c:pt idx="12235">
                  <c:v>0.10516129132258065</c:v>
                </c:pt>
                <c:pt idx="12236">
                  <c:v>0.10467742035483868</c:v>
                </c:pt>
                <c:pt idx="12237">
                  <c:v>0.10419354938709678</c:v>
                </c:pt>
                <c:pt idx="12238">
                  <c:v>0.10370967841935484</c:v>
                </c:pt>
                <c:pt idx="12239">
                  <c:v>0.10322580745161293</c:v>
                </c:pt>
                <c:pt idx="12240">
                  <c:v>0.10274193648387098</c:v>
                </c:pt>
                <c:pt idx="12241">
                  <c:v>0.10225806551612905</c:v>
                </c:pt>
                <c:pt idx="12242">
                  <c:v>0.10177419454838711</c:v>
                </c:pt>
                <c:pt idx="12243">
                  <c:v>0.10129032358064517</c:v>
                </c:pt>
                <c:pt idx="12244">
                  <c:v>0.10080645261290321</c:v>
                </c:pt>
                <c:pt idx="12245">
                  <c:v>0.10032258164516128</c:v>
                </c:pt>
                <c:pt idx="12246">
                  <c:v>9.9838710677419368E-2</c:v>
                </c:pt>
                <c:pt idx="12247">
                  <c:v>9.9354839709677456E-2</c:v>
                </c:pt>
                <c:pt idx="12248">
                  <c:v>9.8870968741935503E-2</c:v>
                </c:pt>
                <c:pt idx="12249">
                  <c:v>9.8387097774193549E-2</c:v>
                </c:pt>
                <c:pt idx="12250">
                  <c:v>9.790322680645161E-2</c:v>
                </c:pt>
                <c:pt idx="12251">
                  <c:v>9.741935583870967E-2</c:v>
                </c:pt>
                <c:pt idx="12252">
                  <c:v>9.6935484870967731E-2</c:v>
                </c:pt>
                <c:pt idx="12253">
                  <c:v>9.6451613903225764E-2</c:v>
                </c:pt>
                <c:pt idx="12254">
                  <c:v>9.5967742935483921E-2</c:v>
                </c:pt>
                <c:pt idx="12255">
                  <c:v>9.5483871967741926E-2</c:v>
                </c:pt>
                <c:pt idx="12256">
                  <c:v>9.5000001000000001E-2</c:v>
                </c:pt>
                <c:pt idx="12257">
                  <c:v>9.4516130032258061E-2</c:v>
                </c:pt>
                <c:pt idx="12258">
                  <c:v>9.4032259064516149E-2</c:v>
                </c:pt>
                <c:pt idx="12259">
                  <c:v>9.3548388096774224E-2</c:v>
                </c:pt>
                <c:pt idx="12260">
                  <c:v>9.3064517129032284E-2</c:v>
                </c:pt>
                <c:pt idx="12261">
                  <c:v>9.2580646161290345E-2</c:v>
                </c:pt>
                <c:pt idx="12262">
                  <c:v>9.2096775193548391E-2</c:v>
                </c:pt>
                <c:pt idx="12263">
                  <c:v>9.1612904225806466E-2</c:v>
                </c:pt>
                <c:pt idx="12264">
                  <c:v>9.1129033258064526E-2</c:v>
                </c:pt>
                <c:pt idx="12265">
                  <c:v>9.0645162290322601E-2</c:v>
                </c:pt>
                <c:pt idx="12266">
                  <c:v>9.0161291322580647E-2</c:v>
                </c:pt>
                <c:pt idx="12267">
                  <c:v>8.9677420354838722E-2</c:v>
                </c:pt>
                <c:pt idx="12268">
                  <c:v>8.9193549387096782E-2</c:v>
                </c:pt>
                <c:pt idx="12269">
                  <c:v>8.8709678419354843E-2</c:v>
                </c:pt>
                <c:pt idx="12270">
                  <c:v>8.8225807451612945E-2</c:v>
                </c:pt>
                <c:pt idx="12271">
                  <c:v>8.7741936483870978E-2</c:v>
                </c:pt>
                <c:pt idx="12272">
                  <c:v>8.7258065516129066E-2</c:v>
                </c:pt>
                <c:pt idx="12273">
                  <c:v>8.6774194548387126E-2</c:v>
                </c:pt>
                <c:pt idx="12274">
                  <c:v>8.6290323580645201E-2</c:v>
                </c:pt>
                <c:pt idx="12275">
                  <c:v>8.580645261290322E-2</c:v>
                </c:pt>
                <c:pt idx="12276">
                  <c:v>8.5322581645161266E-2</c:v>
                </c:pt>
                <c:pt idx="12277">
                  <c:v>8.4838710677419368E-2</c:v>
                </c:pt>
                <c:pt idx="12278">
                  <c:v>8.4354839709677457E-2</c:v>
                </c:pt>
                <c:pt idx="12279">
                  <c:v>8.3870968741935503E-2</c:v>
                </c:pt>
                <c:pt idx="12280">
                  <c:v>8.338709777419355E-2</c:v>
                </c:pt>
                <c:pt idx="12281">
                  <c:v>8.290322680645161E-2</c:v>
                </c:pt>
                <c:pt idx="12282">
                  <c:v>8.2419355838709671E-2</c:v>
                </c:pt>
                <c:pt idx="12283">
                  <c:v>8.1935484870967731E-2</c:v>
                </c:pt>
                <c:pt idx="12284">
                  <c:v>8.1451613903225764E-2</c:v>
                </c:pt>
                <c:pt idx="12285">
                  <c:v>8.096774293548388E-2</c:v>
                </c:pt>
                <c:pt idx="12286">
                  <c:v>8.0483871967741913E-2</c:v>
                </c:pt>
                <c:pt idx="12287">
                  <c:v>8.0000001000000015E-2</c:v>
                </c:pt>
                <c:pt idx="12288">
                  <c:v>7.9523810523809524E-2</c:v>
                </c:pt>
                <c:pt idx="12289">
                  <c:v>7.9047620047619074E-2</c:v>
                </c:pt>
                <c:pt idx="12290">
                  <c:v>7.8571429571428569E-2</c:v>
                </c:pt>
                <c:pt idx="12291">
                  <c:v>7.8095239095238106E-2</c:v>
                </c:pt>
                <c:pt idx="12292">
                  <c:v>7.7619048619047615E-2</c:v>
                </c:pt>
                <c:pt idx="12293">
                  <c:v>7.7142858142857124E-2</c:v>
                </c:pt>
                <c:pt idx="12294">
                  <c:v>7.6666667666666674E-2</c:v>
                </c:pt>
                <c:pt idx="12295">
                  <c:v>7.6190477190476183E-2</c:v>
                </c:pt>
                <c:pt idx="12296">
                  <c:v>7.571428671428572E-2</c:v>
                </c:pt>
                <c:pt idx="12297">
                  <c:v>7.5238096238095242E-2</c:v>
                </c:pt>
                <c:pt idx="12298">
                  <c:v>7.4761905761904751E-2</c:v>
                </c:pt>
                <c:pt idx="12299">
                  <c:v>7.4285715285714288E-2</c:v>
                </c:pt>
                <c:pt idx="12300">
                  <c:v>7.3809524809523824E-2</c:v>
                </c:pt>
                <c:pt idx="12301">
                  <c:v>7.3333334333333347E-2</c:v>
                </c:pt>
                <c:pt idx="12302">
                  <c:v>7.285714385714287E-2</c:v>
                </c:pt>
                <c:pt idx="12303">
                  <c:v>7.2380953380952379E-2</c:v>
                </c:pt>
                <c:pt idx="12304">
                  <c:v>7.1904762904761901E-2</c:v>
                </c:pt>
                <c:pt idx="12305">
                  <c:v>7.142857242857141E-2</c:v>
                </c:pt>
                <c:pt idx="12306">
                  <c:v>7.0952381952380975E-2</c:v>
                </c:pt>
                <c:pt idx="12307">
                  <c:v>7.047619147619047E-2</c:v>
                </c:pt>
                <c:pt idx="12308">
                  <c:v>7.0000000999999992E-2</c:v>
                </c:pt>
                <c:pt idx="12309">
                  <c:v>6.9523810523809515E-2</c:v>
                </c:pt>
                <c:pt idx="12310">
                  <c:v>6.9047620047619065E-2</c:v>
                </c:pt>
                <c:pt idx="12311">
                  <c:v>6.8571429571428574E-2</c:v>
                </c:pt>
                <c:pt idx="12312">
                  <c:v>6.8095239095238111E-2</c:v>
                </c:pt>
                <c:pt idx="12313">
                  <c:v>6.761904861904762E-2</c:v>
                </c:pt>
                <c:pt idx="12314">
                  <c:v>6.7142858142857142E-2</c:v>
                </c:pt>
                <c:pt idx="12315">
                  <c:v>6.6666667666666679E-2</c:v>
                </c:pt>
                <c:pt idx="12316">
                  <c:v>6.6190477190476202E-2</c:v>
                </c:pt>
                <c:pt idx="12317">
                  <c:v>6.5714286714285725E-2</c:v>
                </c:pt>
                <c:pt idx="12318">
                  <c:v>6.5238096238095233E-2</c:v>
                </c:pt>
                <c:pt idx="12319">
                  <c:v>6.476190576190477E-2</c:v>
                </c:pt>
                <c:pt idx="12320">
                  <c:v>6.4285715285714279E-2</c:v>
                </c:pt>
                <c:pt idx="12321">
                  <c:v>6.3809524809523815E-2</c:v>
                </c:pt>
                <c:pt idx="12322">
                  <c:v>6.3333334333333352E-2</c:v>
                </c:pt>
                <c:pt idx="12323">
                  <c:v>6.2857143857142875E-2</c:v>
                </c:pt>
                <c:pt idx="12324">
                  <c:v>6.2380953380952384E-2</c:v>
                </c:pt>
                <c:pt idx="12325">
                  <c:v>6.1904762904761906E-2</c:v>
                </c:pt>
                <c:pt idx="12326">
                  <c:v>6.1428572428571422E-2</c:v>
                </c:pt>
                <c:pt idx="12327">
                  <c:v>6.0952381952380966E-2</c:v>
                </c:pt>
                <c:pt idx="12328">
                  <c:v>6.0476191476190481E-2</c:v>
                </c:pt>
                <c:pt idx="12329">
                  <c:v>6.0000001000000011E-2</c:v>
                </c:pt>
                <c:pt idx="12330">
                  <c:v>5.952381052380952E-2</c:v>
                </c:pt>
                <c:pt idx="12331">
                  <c:v>5.9047620047619064E-2</c:v>
                </c:pt>
                <c:pt idx="12332">
                  <c:v>5.8571429571428565E-2</c:v>
                </c:pt>
                <c:pt idx="12333">
                  <c:v>5.8095239095238109E-2</c:v>
                </c:pt>
                <c:pt idx="12334">
                  <c:v>5.7619048619047625E-2</c:v>
                </c:pt>
                <c:pt idx="12335">
                  <c:v>5.7142858142857147E-2</c:v>
                </c:pt>
                <c:pt idx="12336">
                  <c:v>5.6666667666666677E-2</c:v>
                </c:pt>
                <c:pt idx="12337">
                  <c:v>5.6190477190476214E-2</c:v>
                </c:pt>
                <c:pt idx="12338">
                  <c:v>5.571428671428573E-2</c:v>
                </c:pt>
                <c:pt idx="12339">
                  <c:v>5.5238096238095245E-2</c:v>
                </c:pt>
                <c:pt idx="12340">
                  <c:v>5.4761905761904775E-2</c:v>
                </c:pt>
                <c:pt idx="12341">
                  <c:v>5.4285715285714277E-2</c:v>
                </c:pt>
                <c:pt idx="12342">
                  <c:v>5.380952480952382E-2</c:v>
                </c:pt>
                <c:pt idx="12343">
                  <c:v>5.3333334333333357E-2</c:v>
                </c:pt>
                <c:pt idx="12344">
                  <c:v>5.2857143857142873E-2</c:v>
                </c:pt>
                <c:pt idx="12345">
                  <c:v>5.2380953380952382E-2</c:v>
                </c:pt>
                <c:pt idx="12346">
                  <c:v>5.1904762904761904E-2</c:v>
                </c:pt>
                <c:pt idx="12347">
                  <c:v>5.142857242857142E-2</c:v>
                </c:pt>
                <c:pt idx="12348">
                  <c:v>5.0952381952380978E-2</c:v>
                </c:pt>
                <c:pt idx="12349">
                  <c:v>5.0476191476190493E-2</c:v>
                </c:pt>
                <c:pt idx="12350">
                  <c:v>5.0000001000000009E-2</c:v>
                </c:pt>
                <c:pt idx="12351">
                  <c:v>5.048000100000001E-2</c:v>
                </c:pt>
                <c:pt idx="12352">
                  <c:v>5.0960001000000019E-2</c:v>
                </c:pt>
                <c:pt idx="12353">
                  <c:v>5.1440001000000013E-2</c:v>
                </c:pt>
                <c:pt idx="12354">
                  <c:v>5.1920001000000007E-2</c:v>
                </c:pt>
                <c:pt idx="12355">
                  <c:v>5.2400001000000009E-2</c:v>
                </c:pt>
                <c:pt idx="12356">
                  <c:v>5.288000100000001E-2</c:v>
                </c:pt>
                <c:pt idx="12357">
                  <c:v>5.3360001000000011E-2</c:v>
                </c:pt>
                <c:pt idx="12358">
                  <c:v>5.3840001000000012E-2</c:v>
                </c:pt>
                <c:pt idx="12359">
                  <c:v>5.4320001000000021E-2</c:v>
                </c:pt>
                <c:pt idx="12360">
                  <c:v>5.4800001000000022E-2</c:v>
                </c:pt>
                <c:pt idx="12361">
                  <c:v>5.5280001000000016E-2</c:v>
                </c:pt>
                <c:pt idx="12362">
                  <c:v>5.5760001000000003E-2</c:v>
                </c:pt>
                <c:pt idx="12363">
                  <c:v>5.6240000999999991E-2</c:v>
                </c:pt>
                <c:pt idx="12364">
                  <c:v>5.6720000999999999E-2</c:v>
                </c:pt>
                <c:pt idx="12365">
                  <c:v>5.7200001000000007E-2</c:v>
                </c:pt>
                <c:pt idx="12366">
                  <c:v>5.7680001000000009E-2</c:v>
                </c:pt>
                <c:pt idx="12367">
                  <c:v>5.816000100000001E-2</c:v>
                </c:pt>
                <c:pt idx="12368">
                  <c:v>5.8640000999999997E-2</c:v>
                </c:pt>
                <c:pt idx="12369">
                  <c:v>5.9120001000000019E-2</c:v>
                </c:pt>
                <c:pt idx="12370">
                  <c:v>5.9600001000000007E-2</c:v>
                </c:pt>
                <c:pt idx="12371">
                  <c:v>6.0080001000000008E-2</c:v>
                </c:pt>
                <c:pt idx="12372">
                  <c:v>6.0560001000000009E-2</c:v>
                </c:pt>
                <c:pt idx="12373">
                  <c:v>6.1040001000000003E-2</c:v>
                </c:pt>
                <c:pt idx="12374">
                  <c:v>6.1520001000000012E-2</c:v>
                </c:pt>
                <c:pt idx="12375">
                  <c:v>6.200000100000002E-2</c:v>
                </c:pt>
                <c:pt idx="12376">
                  <c:v>6.0440001000000014E-2</c:v>
                </c:pt>
                <c:pt idx="12377">
                  <c:v>5.8880001000000008E-2</c:v>
                </c:pt>
                <c:pt idx="12378">
                  <c:v>5.7320001000000009E-2</c:v>
                </c:pt>
                <c:pt idx="12379">
                  <c:v>5.5760001000000003E-2</c:v>
                </c:pt>
                <c:pt idx="12380">
                  <c:v>5.4200001000000018E-2</c:v>
                </c:pt>
                <c:pt idx="12381">
                  <c:v>5.2640001000000013E-2</c:v>
                </c:pt>
                <c:pt idx="12382">
                  <c:v>5.1080001000000007E-2</c:v>
                </c:pt>
                <c:pt idx="12383">
                  <c:v>4.9520001000000008E-2</c:v>
                </c:pt>
                <c:pt idx="12384">
                  <c:v>4.7960001000000009E-2</c:v>
                </c:pt>
                <c:pt idx="12385">
                  <c:v>4.6400000999999996E-2</c:v>
                </c:pt>
                <c:pt idx="12386">
                  <c:v>4.4840001000000004E-2</c:v>
                </c:pt>
                <c:pt idx="12387">
                  <c:v>4.3280001000000012E-2</c:v>
                </c:pt>
                <c:pt idx="12388">
                  <c:v>4.1720001000000007E-2</c:v>
                </c:pt>
                <c:pt idx="12389">
                  <c:v>4.0160001000000008E-2</c:v>
                </c:pt>
                <c:pt idx="12390">
                  <c:v>3.8600001000000002E-2</c:v>
                </c:pt>
                <c:pt idx="12391">
                  <c:v>3.704000100000001E-2</c:v>
                </c:pt>
                <c:pt idx="12392">
                  <c:v>3.5480001000000004E-2</c:v>
                </c:pt>
                <c:pt idx="12393">
                  <c:v>3.3920000999999998E-2</c:v>
                </c:pt>
                <c:pt idx="12394">
                  <c:v>3.2360000999999999E-2</c:v>
                </c:pt>
                <c:pt idx="12395">
                  <c:v>3.0800001000000004E-2</c:v>
                </c:pt>
                <c:pt idx="12396">
                  <c:v>2.9240001000000002E-2</c:v>
                </c:pt>
                <c:pt idx="12397">
                  <c:v>2.7680001000000003E-2</c:v>
                </c:pt>
                <c:pt idx="12398">
                  <c:v>2.6120000999999997E-2</c:v>
                </c:pt>
                <c:pt idx="12399">
                  <c:v>2.4560000999999998E-2</c:v>
                </c:pt>
                <c:pt idx="12400">
                  <c:v>2.3000000999999996E-2</c:v>
                </c:pt>
                <c:pt idx="12401">
                  <c:v>2.3677420354838705E-2</c:v>
                </c:pt>
                <c:pt idx="12402">
                  <c:v>2.4354839709677417E-2</c:v>
                </c:pt>
                <c:pt idx="12403">
                  <c:v>2.5032259064516133E-2</c:v>
                </c:pt>
                <c:pt idx="12404">
                  <c:v>2.5709678419354842E-2</c:v>
                </c:pt>
                <c:pt idx="12405">
                  <c:v>2.6387097774193558E-2</c:v>
                </c:pt>
                <c:pt idx="12406">
                  <c:v>2.706451712903226E-2</c:v>
                </c:pt>
                <c:pt idx="12407">
                  <c:v>2.7741936483870976E-2</c:v>
                </c:pt>
                <c:pt idx="12408">
                  <c:v>2.8419355838709678E-2</c:v>
                </c:pt>
                <c:pt idx="12409">
                  <c:v>2.9096775193548384E-2</c:v>
                </c:pt>
                <c:pt idx="12410">
                  <c:v>2.9774194548387097E-2</c:v>
                </c:pt>
                <c:pt idx="12411">
                  <c:v>3.0451613903225809E-2</c:v>
                </c:pt>
                <c:pt idx="12412">
                  <c:v>3.1129033258064518E-2</c:v>
                </c:pt>
                <c:pt idx="12413">
                  <c:v>3.1806452612903234E-2</c:v>
                </c:pt>
                <c:pt idx="12414">
                  <c:v>3.2483871967741947E-2</c:v>
                </c:pt>
                <c:pt idx="12415">
                  <c:v>3.3161291322580638E-2</c:v>
                </c:pt>
                <c:pt idx="12416">
                  <c:v>3.3838710677419372E-2</c:v>
                </c:pt>
                <c:pt idx="12417">
                  <c:v>3.4516130032258063E-2</c:v>
                </c:pt>
                <c:pt idx="12418">
                  <c:v>3.5193549387096776E-2</c:v>
                </c:pt>
                <c:pt idx="12419">
                  <c:v>3.5870968741935495E-2</c:v>
                </c:pt>
                <c:pt idx="12420">
                  <c:v>3.6548388096774201E-2</c:v>
                </c:pt>
                <c:pt idx="12421">
                  <c:v>3.7225807451612913E-2</c:v>
                </c:pt>
                <c:pt idx="12422">
                  <c:v>3.7903226806451612E-2</c:v>
                </c:pt>
                <c:pt idx="12423">
                  <c:v>3.8580646161290331E-2</c:v>
                </c:pt>
                <c:pt idx="12424">
                  <c:v>3.9258065516129051E-2</c:v>
                </c:pt>
                <c:pt idx="12425">
                  <c:v>3.9935484870967743E-2</c:v>
                </c:pt>
                <c:pt idx="12426">
                  <c:v>4.0612904225806476E-2</c:v>
                </c:pt>
                <c:pt idx="12427">
                  <c:v>4.1290323580645161E-2</c:v>
                </c:pt>
                <c:pt idx="12428">
                  <c:v>4.1967742935483873E-2</c:v>
                </c:pt>
                <c:pt idx="12429">
                  <c:v>4.2645162290322572E-2</c:v>
                </c:pt>
                <c:pt idx="12430">
                  <c:v>4.3322581645161305E-2</c:v>
                </c:pt>
                <c:pt idx="12431">
                  <c:v>4.4000001000000004E-2</c:v>
                </c:pt>
                <c:pt idx="12432">
                  <c:v>4.4677420354838723E-2</c:v>
                </c:pt>
                <c:pt idx="12433">
                  <c:v>4.5354839709677422E-2</c:v>
                </c:pt>
                <c:pt idx="12434">
                  <c:v>4.6032259064516128E-2</c:v>
                </c:pt>
                <c:pt idx="12435">
                  <c:v>4.670967841935484E-2</c:v>
                </c:pt>
                <c:pt idx="12436">
                  <c:v>4.7387097774193573E-2</c:v>
                </c:pt>
                <c:pt idx="12437">
                  <c:v>4.8064517129032286E-2</c:v>
                </c:pt>
                <c:pt idx="12438">
                  <c:v>4.8741936483870964E-2</c:v>
                </c:pt>
                <c:pt idx="12439">
                  <c:v>4.941935583870969E-2</c:v>
                </c:pt>
                <c:pt idx="12440">
                  <c:v>5.0096775193548403E-2</c:v>
                </c:pt>
                <c:pt idx="12441">
                  <c:v>5.0774194548387094E-2</c:v>
                </c:pt>
                <c:pt idx="12442">
                  <c:v>5.1451613903225821E-2</c:v>
                </c:pt>
                <c:pt idx="12443">
                  <c:v>5.2129033258064526E-2</c:v>
                </c:pt>
                <c:pt idx="12444">
                  <c:v>5.2806452612903239E-2</c:v>
                </c:pt>
                <c:pt idx="12445">
                  <c:v>5.3483871967741944E-2</c:v>
                </c:pt>
                <c:pt idx="12446">
                  <c:v>5.4161291322580678E-2</c:v>
                </c:pt>
                <c:pt idx="12447">
                  <c:v>5.4838710677419369E-2</c:v>
                </c:pt>
                <c:pt idx="12448">
                  <c:v>5.5516130032258082E-2</c:v>
                </c:pt>
                <c:pt idx="12449">
                  <c:v>5.6193549387096781E-2</c:v>
                </c:pt>
                <c:pt idx="12450">
                  <c:v>5.6870968741935486E-2</c:v>
                </c:pt>
                <c:pt idx="12451">
                  <c:v>5.7548388096774185E-2</c:v>
                </c:pt>
                <c:pt idx="12452">
                  <c:v>5.8225807451612897E-2</c:v>
                </c:pt>
                <c:pt idx="12453">
                  <c:v>5.8903226806451631E-2</c:v>
                </c:pt>
                <c:pt idx="12454">
                  <c:v>5.9580646161290322E-2</c:v>
                </c:pt>
                <c:pt idx="12455">
                  <c:v>6.0258065516129035E-2</c:v>
                </c:pt>
                <c:pt idx="12456">
                  <c:v>6.0935484870967761E-2</c:v>
                </c:pt>
                <c:pt idx="12457">
                  <c:v>6.1612904225806481E-2</c:v>
                </c:pt>
                <c:pt idx="12458">
                  <c:v>6.2290323580645172E-2</c:v>
                </c:pt>
                <c:pt idx="12459">
                  <c:v>6.2967742935483892E-2</c:v>
                </c:pt>
                <c:pt idx="12460">
                  <c:v>6.3645162290322563E-2</c:v>
                </c:pt>
                <c:pt idx="12461">
                  <c:v>6.4322581645161317E-2</c:v>
                </c:pt>
                <c:pt idx="12462">
                  <c:v>6.5000001000000016E-2</c:v>
                </c:pt>
                <c:pt idx="12463">
                  <c:v>6.4342106263157881E-2</c:v>
                </c:pt>
                <c:pt idx="12464">
                  <c:v>6.3684211526315801E-2</c:v>
                </c:pt>
                <c:pt idx="12465">
                  <c:v>6.302631678947368E-2</c:v>
                </c:pt>
                <c:pt idx="12466">
                  <c:v>6.23684220526316E-2</c:v>
                </c:pt>
                <c:pt idx="12467">
                  <c:v>6.1710527315789486E-2</c:v>
                </c:pt>
                <c:pt idx="12468">
                  <c:v>6.1052632578947379E-2</c:v>
                </c:pt>
                <c:pt idx="12469">
                  <c:v>6.0394737842105299E-2</c:v>
                </c:pt>
                <c:pt idx="12470">
                  <c:v>5.9736843105263171E-2</c:v>
                </c:pt>
                <c:pt idx="12471">
                  <c:v>5.9078948368421064E-2</c:v>
                </c:pt>
                <c:pt idx="12472">
                  <c:v>5.8421053631578949E-2</c:v>
                </c:pt>
                <c:pt idx="12473">
                  <c:v>5.7763158894736856E-2</c:v>
                </c:pt>
                <c:pt idx="12474">
                  <c:v>5.7105264157894742E-2</c:v>
                </c:pt>
                <c:pt idx="12475">
                  <c:v>5.6447369421052621E-2</c:v>
                </c:pt>
                <c:pt idx="12476">
                  <c:v>5.5789474684210534E-2</c:v>
                </c:pt>
                <c:pt idx="12477">
                  <c:v>5.5131579947368434E-2</c:v>
                </c:pt>
                <c:pt idx="12478">
                  <c:v>5.4473685210526333E-2</c:v>
                </c:pt>
                <c:pt idx="12479">
                  <c:v>5.3815790473684212E-2</c:v>
                </c:pt>
                <c:pt idx="12480">
                  <c:v>5.3157895736842105E-2</c:v>
                </c:pt>
                <c:pt idx="12481">
                  <c:v>5.2500001000000011E-2</c:v>
                </c:pt>
                <c:pt idx="12482">
                  <c:v>5.1842106263157883E-2</c:v>
                </c:pt>
                <c:pt idx="12483">
                  <c:v>5.1184211526315797E-2</c:v>
                </c:pt>
                <c:pt idx="12484">
                  <c:v>5.0526316789473696E-2</c:v>
                </c:pt>
                <c:pt idx="12485">
                  <c:v>4.986842205263161E-2</c:v>
                </c:pt>
                <c:pt idx="12486">
                  <c:v>4.9210527315789489E-2</c:v>
                </c:pt>
                <c:pt idx="12487">
                  <c:v>4.8552632578947381E-2</c:v>
                </c:pt>
                <c:pt idx="12488">
                  <c:v>4.7894737842105302E-2</c:v>
                </c:pt>
                <c:pt idx="12489">
                  <c:v>4.723684310526316E-2</c:v>
                </c:pt>
                <c:pt idx="12490">
                  <c:v>4.6578948368421046E-2</c:v>
                </c:pt>
                <c:pt idx="12491">
                  <c:v>4.5921053631578945E-2</c:v>
                </c:pt>
                <c:pt idx="12492">
                  <c:v>4.5263158894736859E-2</c:v>
                </c:pt>
                <c:pt idx="12493">
                  <c:v>4.4605264157894745E-2</c:v>
                </c:pt>
                <c:pt idx="12494">
                  <c:v>4.3947369421052616E-2</c:v>
                </c:pt>
                <c:pt idx="12495">
                  <c:v>4.3289474684210509E-2</c:v>
                </c:pt>
                <c:pt idx="12496">
                  <c:v>4.2631579947368423E-2</c:v>
                </c:pt>
                <c:pt idx="12497">
                  <c:v>4.1973685210526329E-2</c:v>
                </c:pt>
                <c:pt idx="12498">
                  <c:v>4.1315790473684222E-2</c:v>
                </c:pt>
                <c:pt idx="12499">
                  <c:v>4.0657895736842108E-2</c:v>
                </c:pt>
                <c:pt idx="12500">
                  <c:v>4.0000001000000007E-2</c:v>
                </c:pt>
                <c:pt idx="12501">
                  <c:v>0</c:v>
                </c:pt>
                <c:pt idx="12502">
                  <c:v>0</c:v>
                </c:pt>
                <c:pt idx="12503">
                  <c:v>0</c:v>
                </c:pt>
                <c:pt idx="12504">
                  <c:v>0</c:v>
                </c:pt>
                <c:pt idx="12505">
                  <c:v>0</c:v>
                </c:pt>
                <c:pt idx="12506">
                  <c:v>0</c:v>
                </c:pt>
                <c:pt idx="12507">
                  <c:v>0</c:v>
                </c:pt>
                <c:pt idx="12508">
                  <c:v>0</c:v>
                </c:pt>
                <c:pt idx="12509">
                  <c:v>0</c:v>
                </c:pt>
                <c:pt idx="12510">
                  <c:v>0</c:v>
                </c:pt>
                <c:pt idx="12511">
                  <c:v>0</c:v>
                </c:pt>
                <c:pt idx="12512">
                  <c:v>0</c:v>
                </c:pt>
                <c:pt idx="12513">
                  <c:v>0</c:v>
                </c:pt>
                <c:pt idx="12514">
                  <c:v>0</c:v>
                </c:pt>
                <c:pt idx="12515">
                  <c:v>0</c:v>
                </c:pt>
                <c:pt idx="12516">
                  <c:v>0</c:v>
                </c:pt>
                <c:pt idx="12517">
                  <c:v>0</c:v>
                </c:pt>
                <c:pt idx="12518">
                  <c:v>0</c:v>
                </c:pt>
                <c:pt idx="12519">
                  <c:v>0</c:v>
                </c:pt>
                <c:pt idx="12520">
                  <c:v>0</c:v>
                </c:pt>
                <c:pt idx="12521">
                  <c:v>0</c:v>
                </c:pt>
                <c:pt idx="12522">
                  <c:v>0</c:v>
                </c:pt>
                <c:pt idx="12523">
                  <c:v>0</c:v>
                </c:pt>
                <c:pt idx="12524">
                  <c:v>0</c:v>
                </c:pt>
                <c:pt idx="12525">
                  <c:v>0</c:v>
                </c:pt>
                <c:pt idx="12526">
                  <c:v>0</c:v>
                </c:pt>
                <c:pt idx="12527">
                  <c:v>0</c:v>
                </c:pt>
                <c:pt idx="12528">
                  <c:v>0</c:v>
                </c:pt>
                <c:pt idx="12529">
                  <c:v>0</c:v>
                </c:pt>
                <c:pt idx="12530">
                  <c:v>0</c:v>
                </c:pt>
                <c:pt idx="12531">
                  <c:v>0</c:v>
                </c:pt>
                <c:pt idx="12532">
                  <c:v>0</c:v>
                </c:pt>
                <c:pt idx="12533">
                  <c:v>0</c:v>
                </c:pt>
                <c:pt idx="12534">
                  <c:v>0</c:v>
                </c:pt>
                <c:pt idx="12535">
                  <c:v>0</c:v>
                </c:pt>
                <c:pt idx="12536">
                  <c:v>0</c:v>
                </c:pt>
                <c:pt idx="12537">
                  <c:v>0</c:v>
                </c:pt>
                <c:pt idx="12538">
                  <c:v>0</c:v>
                </c:pt>
                <c:pt idx="12539">
                  <c:v>0</c:v>
                </c:pt>
                <c:pt idx="12540">
                  <c:v>0</c:v>
                </c:pt>
                <c:pt idx="12541">
                  <c:v>0</c:v>
                </c:pt>
                <c:pt idx="12542">
                  <c:v>0</c:v>
                </c:pt>
                <c:pt idx="12543">
                  <c:v>0</c:v>
                </c:pt>
                <c:pt idx="12544">
                  <c:v>0</c:v>
                </c:pt>
                <c:pt idx="12545">
                  <c:v>0</c:v>
                </c:pt>
                <c:pt idx="12546">
                  <c:v>0</c:v>
                </c:pt>
                <c:pt idx="12547">
                  <c:v>0</c:v>
                </c:pt>
                <c:pt idx="12548">
                  <c:v>0</c:v>
                </c:pt>
                <c:pt idx="12549">
                  <c:v>0</c:v>
                </c:pt>
                <c:pt idx="12550">
                  <c:v>0</c:v>
                </c:pt>
                <c:pt idx="12551">
                  <c:v>0</c:v>
                </c:pt>
                <c:pt idx="12552">
                  <c:v>0</c:v>
                </c:pt>
                <c:pt idx="12553">
                  <c:v>0</c:v>
                </c:pt>
                <c:pt idx="12554">
                  <c:v>0</c:v>
                </c:pt>
                <c:pt idx="12555">
                  <c:v>0</c:v>
                </c:pt>
                <c:pt idx="12556">
                  <c:v>0</c:v>
                </c:pt>
                <c:pt idx="12557">
                  <c:v>0</c:v>
                </c:pt>
                <c:pt idx="12558">
                  <c:v>0</c:v>
                </c:pt>
                <c:pt idx="12559">
                  <c:v>0</c:v>
                </c:pt>
                <c:pt idx="12560">
                  <c:v>0</c:v>
                </c:pt>
                <c:pt idx="12561">
                  <c:v>0</c:v>
                </c:pt>
                <c:pt idx="12562">
                  <c:v>0</c:v>
                </c:pt>
                <c:pt idx="12563">
                  <c:v>0</c:v>
                </c:pt>
                <c:pt idx="12564">
                  <c:v>0</c:v>
                </c:pt>
                <c:pt idx="12565">
                  <c:v>0</c:v>
                </c:pt>
                <c:pt idx="12566">
                  <c:v>0</c:v>
                </c:pt>
                <c:pt idx="12567">
                  <c:v>0</c:v>
                </c:pt>
                <c:pt idx="12568">
                  <c:v>0</c:v>
                </c:pt>
                <c:pt idx="12569">
                  <c:v>0</c:v>
                </c:pt>
                <c:pt idx="12570">
                  <c:v>0</c:v>
                </c:pt>
                <c:pt idx="12571">
                  <c:v>0</c:v>
                </c:pt>
                <c:pt idx="12572">
                  <c:v>0</c:v>
                </c:pt>
                <c:pt idx="12573">
                  <c:v>0</c:v>
                </c:pt>
                <c:pt idx="12574">
                  <c:v>0</c:v>
                </c:pt>
                <c:pt idx="12575">
                  <c:v>0</c:v>
                </c:pt>
                <c:pt idx="12576">
                  <c:v>0</c:v>
                </c:pt>
                <c:pt idx="12577">
                  <c:v>0</c:v>
                </c:pt>
                <c:pt idx="12578">
                  <c:v>0</c:v>
                </c:pt>
                <c:pt idx="12579">
                  <c:v>0</c:v>
                </c:pt>
                <c:pt idx="12580">
                  <c:v>0</c:v>
                </c:pt>
                <c:pt idx="12581">
                  <c:v>0</c:v>
                </c:pt>
                <c:pt idx="12582">
                  <c:v>0</c:v>
                </c:pt>
                <c:pt idx="12583">
                  <c:v>0</c:v>
                </c:pt>
                <c:pt idx="12584">
                  <c:v>0</c:v>
                </c:pt>
                <c:pt idx="12585">
                  <c:v>0</c:v>
                </c:pt>
                <c:pt idx="12586">
                  <c:v>0</c:v>
                </c:pt>
                <c:pt idx="12587">
                  <c:v>0</c:v>
                </c:pt>
                <c:pt idx="12588">
                  <c:v>0</c:v>
                </c:pt>
                <c:pt idx="12589">
                  <c:v>0</c:v>
                </c:pt>
                <c:pt idx="12590">
                  <c:v>0</c:v>
                </c:pt>
                <c:pt idx="12591">
                  <c:v>0</c:v>
                </c:pt>
                <c:pt idx="12592">
                  <c:v>0</c:v>
                </c:pt>
                <c:pt idx="12593">
                  <c:v>0</c:v>
                </c:pt>
                <c:pt idx="12594">
                  <c:v>0</c:v>
                </c:pt>
                <c:pt idx="12595">
                  <c:v>0</c:v>
                </c:pt>
                <c:pt idx="12596">
                  <c:v>0</c:v>
                </c:pt>
                <c:pt idx="12597">
                  <c:v>0</c:v>
                </c:pt>
                <c:pt idx="12598">
                  <c:v>0</c:v>
                </c:pt>
                <c:pt idx="12599">
                  <c:v>0</c:v>
                </c:pt>
                <c:pt idx="12600">
                  <c:v>0</c:v>
                </c:pt>
                <c:pt idx="12601">
                  <c:v>0</c:v>
                </c:pt>
                <c:pt idx="12602">
                  <c:v>0</c:v>
                </c:pt>
                <c:pt idx="12603">
                  <c:v>0</c:v>
                </c:pt>
                <c:pt idx="12604">
                  <c:v>0</c:v>
                </c:pt>
                <c:pt idx="12605">
                  <c:v>0</c:v>
                </c:pt>
                <c:pt idx="12606">
                  <c:v>0</c:v>
                </c:pt>
                <c:pt idx="12607">
                  <c:v>0</c:v>
                </c:pt>
                <c:pt idx="12608">
                  <c:v>0</c:v>
                </c:pt>
                <c:pt idx="12609">
                  <c:v>0</c:v>
                </c:pt>
                <c:pt idx="12610">
                  <c:v>0</c:v>
                </c:pt>
                <c:pt idx="12611">
                  <c:v>0</c:v>
                </c:pt>
                <c:pt idx="12612">
                  <c:v>0</c:v>
                </c:pt>
                <c:pt idx="12613">
                  <c:v>0</c:v>
                </c:pt>
                <c:pt idx="12614">
                  <c:v>0</c:v>
                </c:pt>
                <c:pt idx="12615">
                  <c:v>0</c:v>
                </c:pt>
                <c:pt idx="12616">
                  <c:v>0</c:v>
                </c:pt>
                <c:pt idx="12617">
                  <c:v>0</c:v>
                </c:pt>
                <c:pt idx="12618">
                  <c:v>0</c:v>
                </c:pt>
                <c:pt idx="12619">
                  <c:v>0</c:v>
                </c:pt>
                <c:pt idx="12620">
                  <c:v>0</c:v>
                </c:pt>
                <c:pt idx="12621">
                  <c:v>0</c:v>
                </c:pt>
                <c:pt idx="12622">
                  <c:v>0</c:v>
                </c:pt>
                <c:pt idx="12623">
                  <c:v>0</c:v>
                </c:pt>
                <c:pt idx="12624">
                  <c:v>0</c:v>
                </c:pt>
                <c:pt idx="12625">
                  <c:v>0</c:v>
                </c:pt>
                <c:pt idx="12626">
                  <c:v>0</c:v>
                </c:pt>
                <c:pt idx="12627">
                  <c:v>0</c:v>
                </c:pt>
                <c:pt idx="12628">
                  <c:v>0</c:v>
                </c:pt>
                <c:pt idx="12629">
                  <c:v>0</c:v>
                </c:pt>
                <c:pt idx="12630">
                  <c:v>0</c:v>
                </c:pt>
                <c:pt idx="12631">
                  <c:v>0</c:v>
                </c:pt>
                <c:pt idx="12632">
                  <c:v>0</c:v>
                </c:pt>
                <c:pt idx="12633">
                  <c:v>0</c:v>
                </c:pt>
                <c:pt idx="12634">
                  <c:v>0</c:v>
                </c:pt>
                <c:pt idx="12635">
                  <c:v>0</c:v>
                </c:pt>
                <c:pt idx="12636">
                  <c:v>0</c:v>
                </c:pt>
                <c:pt idx="12637">
                  <c:v>0</c:v>
                </c:pt>
                <c:pt idx="12638">
                  <c:v>0</c:v>
                </c:pt>
                <c:pt idx="12639">
                  <c:v>0</c:v>
                </c:pt>
                <c:pt idx="12640">
                  <c:v>0</c:v>
                </c:pt>
                <c:pt idx="12641">
                  <c:v>0</c:v>
                </c:pt>
                <c:pt idx="12642">
                  <c:v>0</c:v>
                </c:pt>
                <c:pt idx="12643">
                  <c:v>0</c:v>
                </c:pt>
                <c:pt idx="12644">
                  <c:v>0</c:v>
                </c:pt>
                <c:pt idx="12645">
                  <c:v>0</c:v>
                </c:pt>
                <c:pt idx="12646">
                  <c:v>0</c:v>
                </c:pt>
                <c:pt idx="12647">
                  <c:v>0</c:v>
                </c:pt>
                <c:pt idx="12648">
                  <c:v>0</c:v>
                </c:pt>
                <c:pt idx="12649">
                  <c:v>0</c:v>
                </c:pt>
                <c:pt idx="12650">
                  <c:v>0</c:v>
                </c:pt>
                <c:pt idx="12651">
                  <c:v>0</c:v>
                </c:pt>
                <c:pt idx="12652">
                  <c:v>0</c:v>
                </c:pt>
                <c:pt idx="12653">
                  <c:v>0</c:v>
                </c:pt>
                <c:pt idx="12654">
                  <c:v>0</c:v>
                </c:pt>
                <c:pt idx="12655">
                  <c:v>0</c:v>
                </c:pt>
                <c:pt idx="12656">
                  <c:v>0</c:v>
                </c:pt>
                <c:pt idx="12657">
                  <c:v>0</c:v>
                </c:pt>
                <c:pt idx="12658">
                  <c:v>0</c:v>
                </c:pt>
                <c:pt idx="12659">
                  <c:v>0</c:v>
                </c:pt>
                <c:pt idx="12660">
                  <c:v>0</c:v>
                </c:pt>
                <c:pt idx="12661">
                  <c:v>0</c:v>
                </c:pt>
                <c:pt idx="12662">
                  <c:v>0</c:v>
                </c:pt>
                <c:pt idx="12663">
                  <c:v>0</c:v>
                </c:pt>
                <c:pt idx="12664">
                  <c:v>0</c:v>
                </c:pt>
                <c:pt idx="12665">
                  <c:v>0</c:v>
                </c:pt>
                <c:pt idx="12666">
                  <c:v>0</c:v>
                </c:pt>
                <c:pt idx="12667">
                  <c:v>0</c:v>
                </c:pt>
                <c:pt idx="12668">
                  <c:v>0</c:v>
                </c:pt>
                <c:pt idx="12669">
                  <c:v>0</c:v>
                </c:pt>
                <c:pt idx="12670">
                  <c:v>0</c:v>
                </c:pt>
                <c:pt idx="12671">
                  <c:v>0</c:v>
                </c:pt>
                <c:pt idx="12672">
                  <c:v>0</c:v>
                </c:pt>
                <c:pt idx="12673">
                  <c:v>0</c:v>
                </c:pt>
                <c:pt idx="12674">
                  <c:v>0</c:v>
                </c:pt>
                <c:pt idx="12675">
                  <c:v>0</c:v>
                </c:pt>
                <c:pt idx="12676">
                  <c:v>0</c:v>
                </c:pt>
                <c:pt idx="12677">
                  <c:v>0</c:v>
                </c:pt>
                <c:pt idx="12678">
                  <c:v>0</c:v>
                </c:pt>
                <c:pt idx="12679">
                  <c:v>0</c:v>
                </c:pt>
                <c:pt idx="12680">
                  <c:v>0</c:v>
                </c:pt>
                <c:pt idx="12681">
                  <c:v>0</c:v>
                </c:pt>
                <c:pt idx="12682">
                  <c:v>0</c:v>
                </c:pt>
                <c:pt idx="12683">
                  <c:v>0</c:v>
                </c:pt>
                <c:pt idx="12684">
                  <c:v>0</c:v>
                </c:pt>
                <c:pt idx="12685">
                  <c:v>0</c:v>
                </c:pt>
                <c:pt idx="12686">
                  <c:v>0</c:v>
                </c:pt>
                <c:pt idx="12687">
                  <c:v>0</c:v>
                </c:pt>
                <c:pt idx="12688">
                  <c:v>0</c:v>
                </c:pt>
                <c:pt idx="12689">
                  <c:v>0</c:v>
                </c:pt>
                <c:pt idx="12690">
                  <c:v>0</c:v>
                </c:pt>
                <c:pt idx="12691">
                  <c:v>0</c:v>
                </c:pt>
                <c:pt idx="12692">
                  <c:v>0</c:v>
                </c:pt>
                <c:pt idx="12693">
                  <c:v>0</c:v>
                </c:pt>
                <c:pt idx="12694">
                  <c:v>0</c:v>
                </c:pt>
                <c:pt idx="12695">
                  <c:v>0</c:v>
                </c:pt>
                <c:pt idx="12696">
                  <c:v>0</c:v>
                </c:pt>
                <c:pt idx="12697">
                  <c:v>0</c:v>
                </c:pt>
                <c:pt idx="12698">
                  <c:v>0</c:v>
                </c:pt>
                <c:pt idx="12699">
                  <c:v>0</c:v>
                </c:pt>
                <c:pt idx="12700">
                  <c:v>0</c:v>
                </c:pt>
                <c:pt idx="12701">
                  <c:v>0</c:v>
                </c:pt>
                <c:pt idx="12702">
                  <c:v>0</c:v>
                </c:pt>
                <c:pt idx="12703">
                  <c:v>0</c:v>
                </c:pt>
                <c:pt idx="12704">
                  <c:v>0</c:v>
                </c:pt>
                <c:pt idx="12705">
                  <c:v>0</c:v>
                </c:pt>
                <c:pt idx="12706">
                  <c:v>0</c:v>
                </c:pt>
                <c:pt idx="12707">
                  <c:v>0</c:v>
                </c:pt>
                <c:pt idx="12708">
                  <c:v>0</c:v>
                </c:pt>
                <c:pt idx="12709">
                  <c:v>0</c:v>
                </c:pt>
                <c:pt idx="12710">
                  <c:v>0</c:v>
                </c:pt>
                <c:pt idx="12711">
                  <c:v>0</c:v>
                </c:pt>
                <c:pt idx="12712">
                  <c:v>0</c:v>
                </c:pt>
                <c:pt idx="12713">
                  <c:v>0</c:v>
                </c:pt>
                <c:pt idx="12714">
                  <c:v>0</c:v>
                </c:pt>
                <c:pt idx="12715">
                  <c:v>0</c:v>
                </c:pt>
                <c:pt idx="12716">
                  <c:v>0</c:v>
                </c:pt>
                <c:pt idx="12717">
                  <c:v>0</c:v>
                </c:pt>
                <c:pt idx="12718">
                  <c:v>0</c:v>
                </c:pt>
                <c:pt idx="12719">
                  <c:v>0</c:v>
                </c:pt>
                <c:pt idx="12720">
                  <c:v>0</c:v>
                </c:pt>
                <c:pt idx="12721">
                  <c:v>0</c:v>
                </c:pt>
                <c:pt idx="12722">
                  <c:v>0</c:v>
                </c:pt>
                <c:pt idx="12723">
                  <c:v>0</c:v>
                </c:pt>
                <c:pt idx="12724">
                  <c:v>0</c:v>
                </c:pt>
                <c:pt idx="12725">
                  <c:v>0</c:v>
                </c:pt>
                <c:pt idx="12726">
                  <c:v>0</c:v>
                </c:pt>
                <c:pt idx="12727">
                  <c:v>0</c:v>
                </c:pt>
                <c:pt idx="12728">
                  <c:v>0</c:v>
                </c:pt>
                <c:pt idx="12729">
                  <c:v>0</c:v>
                </c:pt>
                <c:pt idx="12730">
                  <c:v>0</c:v>
                </c:pt>
                <c:pt idx="12731">
                  <c:v>0</c:v>
                </c:pt>
                <c:pt idx="12732">
                  <c:v>0</c:v>
                </c:pt>
                <c:pt idx="12733">
                  <c:v>0</c:v>
                </c:pt>
                <c:pt idx="12734">
                  <c:v>0</c:v>
                </c:pt>
                <c:pt idx="12735">
                  <c:v>0</c:v>
                </c:pt>
                <c:pt idx="12736">
                  <c:v>0</c:v>
                </c:pt>
                <c:pt idx="12737">
                  <c:v>0</c:v>
                </c:pt>
                <c:pt idx="12738">
                  <c:v>0</c:v>
                </c:pt>
                <c:pt idx="12739">
                  <c:v>0</c:v>
                </c:pt>
                <c:pt idx="12740">
                  <c:v>0</c:v>
                </c:pt>
                <c:pt idx="12741">
                  <c:v>0</c:v>
                </c:pt>
                <c:pt idx="12742">
                  <c:v>0</c:v>
                </c:pt>
                <c:pt idx="12743">
                  <c:v>0</c:v>
                </c:pt>
                <c:pt idx="12744">
                  <c:v>0</c:v>
                </c:pt>
                <c:pt idx="12745">
                  <c:v>0</c:v>
                </c:pt>
                <c:pt idx="12746">
                  <c:v>0</c:v>
                </c:pt>
                <c:pt idx="12747">
                  <c:v>0</c:v>
                </c:pt>
                <c:pt idx="12748">
                  <c:v>0</c:v>
                </c:pt>
                <c:pt idx="12749">
                  <c:v>0</c:v>
                </c:pt>
                <c:pt idx="12750">
                  <c:v>0</c:v>
                </c:pt>
                <c:pt idx="12751">
                  <c:v>0</c:v>
                </c:pt>
                <c:pt idx="12752">
                  <c:v>0</c:v>
                </c:pt>
                <c:pt idx="12753">
                  <c:v>0</c:v>
                </c:pt>
                <c:pt idx="12754">
                  <c:v>0</c:v>
                </c:pt>
                <c:pt idx="12755">
                  <c:v>0</c:v>
                </c:pt>
                <c:pt idx="12756">
                  <c:v>0</c:v>
                </c:pt>
                <c:pt idx="12757">
                  <c:v>0</c:v>
                </c:pt>
                <c:pt idx="12758">
                  <c:v>0</c:v>
                </c:pt>
                <c:pt idx="12759">
                  <c:v>0</c:v>
                </c:pt>
                <c:pt idx="12760">
                  <c:v>0</c:v>
                </c:pt>
                <c:pt idx="12761">
                  <c:v>0</c:v>
                </c:pt>
                <c:pt idx="12762">
                  <c:v>0</c:v>
                </c:pt>
                <c:pt idx="12763">
                  <c:v>0</c:v>
                </c:pt>
                <c:pt idx="12764">
                  <c:v>0</c:v>
                </c:pt>
                <c:pt idx="12765">
                  <c:v>0</c:v>
                </c:pt>
                <c:pt idx="12766">
                  <c:v>0</c:v>
                </c:pt>
                <c:pt idx="12767">
                  <c:v>0</c:v>
                </c:pt>
                <c:pt idx="12768">
                  <c:v>0</c:v>
                </c:pt>
                <c:pt idx="12769">
                  <c:v>0</c:v>
                </c:pt>
                <c:pt idx="12770">
                  <c:v>0</c:v>
                </c:pt>
                <c:pt idx="12771">
                  <c:v>0</c:v>
                </c:pt>
                <c:pt idx="12772">
                  <c:v>0</c:v>
                </c:pt>
                <c:pt idx="12773">
                  <c:v>0</c:v>
                </c:pt>
                <c:pt idx="12774">
                  <c:v>0</c:v>
                </c:pt>
                <c:pt idx="12775">
                  <c:v>0</c:v>
                </c:pt>
                <c:pt idx="12776">
                  <c:v>0</c:v>
                </c:pt>
                <c:pt idx="12777">
                  <c:v>0</c:v>
                </c:pt>
                <c:pt idx="12778">
                  <c:v>0</c:v>
                </c:pt>
                <c:pt idx="12779">
                  <c:v>0</c:v>
                </c:pt>
                <c:pt idx="12780">
                  <c:v>0</c:v>
                </c:pt>
                <c:pt idx="12781">
                  <c:v>0</c:v>
                </c:pt>
                <c:pt idx="12782">
                  <c:v>0</c:v>
                </c:pt>
                <c:pt idx="12783">
                  <c:v>0</c:v>
                </c:pt>
                <c:pt idx="12784">
                  <c:v>0</c:v>
                </c:pt>
                <c:pt idx="12785">
                  <c:v>0</c:v>
                </c:pt>
                <c:pt idx="12786">
                  <c:v>0</c:v>
                </c:pt>
                <c:pt idx="12787">
                  <c:v>0</c:v>
                </c:pt>
                <c:pt idx="12788">
                  <c:v>0</c:v>
                </c:pt>
                <c:pt idx="12789">
                  <c:v>0</c:v>
                </c:pt>
                <c:pt idx="12790">
                  <c:v>0</c:v>
                </c:pt>
                <c:pt idx="12791">
                  <c:v>0</c:v>
                </c:pt>
                <c:pt idx="12792">
                  <c:v>0</c:v>
                </c:pt>
                <c:pt idx="12793">
                  <c:v>0</c:v>
                </c:pt>
                <c:pt idx="12794">
                  <c:v>0</c:v>
                </c:pt>
                <c:pt idx="12795">
                  <c:v>0</c:v>
                </c:pt>
                <c:pt idx="12796">
                  <c:v>0</c:v>
                </c:pt>
                <c:pt idx="12797">
                  <c:v>0</c:v>
                </c:pt>
                <c:pt idx="12798">
                  <c:v>0</c:v>
                </c:pt>
                <c:pt idx="12799">
                  <c:v>0</c:v>
                </c:pt>
                <c:pt idx="12800">
                  <c:v>0</c:v>
                </c:pt>
                <c:pt idx="12801">
                  <c:v>0</c:v>
                </c:pt>
                <c:pt idx="12802">
                  <c:v>0</c:v>
                </c:pt>
                <c:pt idx="12803">
                  <c:v>0</c:v>
                </c:pt>
                <c:pt idx="12804">
                  <c:v>0</c:v>
                </c:pt>
                <c:pt idx="12805">
                  <c:v>0</c:v>
                </c:pt>
                <c:pt idx="12806">
                  <c:v>0</c:v>
                </c:pt>
                <c:pt idx="12807">
                  <c:v>0</c:v>
                </c:pt>
                <c:pt idx="12808">
                  <c:v>0</c:v>
                </c:pt>
                <c:pt idx="12809">
                  <c:v>0</c:v>
                </c:pt>
                <c:pt idx="12810">
                  <c:v>0</c:v>
                </c:pt>
                <c:pt idx="12811">
                  <c:v>0</c:v>
                </c:pt>
                <c:pt idx="12812">
                  <c:v>0</c:v>
                </c:pt>
                <c:pt idx="12813">
                  <c:v>0</c:v>
                </c:pt>
                <c:pt idx="12814">
                  <c:v>0</c:v>
                </c:pt>
                <c:pt idx="12815">
                  <c:v>0</c:v>
                </c:pt>
                <c:pt idx="12816">
                  <c:v>0</c:v>
                </c:pt>
                <c:pt idx="12817">
                  <c:v>0</c:v>
                </c:pt>
                <c:pt idx="12818">
                  <c:v>0</c:v>
                </c:pt>
                <c:pt idx="12819">
                  <c:v>0</c:v>
                </c:pt>
                <c:pt idx="12820">
                  <c:v>0</c:v>
                </c:pt>
                <c:pt idx="12821">
                  <c:v>0</c:v>
                </c:pt>
                <c:pt idx="12822">
                  <c:v>0</c:v>
                </c:pt>
                <c:pt idx="12823">
                  <c:v>0</c:v>
                </c:pt>
                <c:pt idx="12824">
                  <c:v>0</c:v>
                </c:pt>
                <c:pt idx="12825">
                  <c:v>0</c:v>
                </c:pt>
                <c:pt idx="12826">
                  <c:v>0</c:v>
                </c:pt>
                <c:pt idx="12827">
                  <c:v>0</c:v>
                </c:pt>
                <c:pt idx="12828">
                  <c:v>0</c:v>
                </c:pt>
                <c:pt idx="12829">
                  <c:v>0</c:v>
                </c:pt>
                <c:pt idx="12830">
                  <c:v>0</c:v>
                </c:pt>
                <c:pt idx="12831">
                  <c:v>0</c:v>
                </c:pt>
                <c:pt idx="12832">
                  <c:v>0</c:v>
                </c:pt>
                <c:pt idx="12833">
                  <c:v>0</c:v>
                </c:pt>
                <c:pt idx="12834">
                  <c:v>0</c:v>
                </c:pt>
                <c:pt idx="12835">
                  <c:v>0</c:v>
                </c:pt>
                <c:pt idx="12836">
                  <c:v>0</c:v>
                </c:pt>
                <c:pt idx="12837">
                  <c:v>0</c:v>
                </c:pt>
                <c:pt idx="12838">
                  <c:v>0</c:v>
                </c:pt>
                <c:pt idx="12839">
                  <c:v>0</c:v>
                </c:pt>
                <c:pt idx="12840">
                  <c:v>0</c:v>
                </c:pt>
                <c:pt idx="12841">
                  <c:v>0</c:v>
                </c:pt>
                <c:pt idx="12842">
                  <c:v>0</c:v>
                </c:pt>
                <c:pt idx="12843">
                  <c:v>0</c:v>
                </c:pt>
                <c:pt idx="12844">
                  <c:v>0</c:v>
                </c:pt>
                <c:pt idx="12845">
                  <c:v>0</c:v>
                </c:pt>
                <c:pt idx="12846">
                  <c:v>0</c:v>
                </c:pt>
                <c:pt idx="12847">
                  <c:v>0</c:v>
                </c:pt>
                <c:pt idx="12848">
                  <c:v>0</c:v>
                </c:pt>
                <c:pt idx="12849">
                  <c:v>0</c:v>
                </c:pt>
                <c:pt idx="12850">
                  <c:v>0</c:v>
                </c:pt>
                <c:pt idx="12851">
                  <c:v>0</c:v>
                </c:pt>
                <c:pt idx="12852">
                  <c:v>0</c:v>
                </c:pt>
                <c:pt idx="12853">
                  <c:v>0</c:v>
                </c:pt>
                <c:pt idx="12854">
                  <c:v>0</c:v>
                </c:pt>
                <c:pt idx="12855">
                  <c:v>0</c:v>
                </c:pt>
                <c:pt idx="12856">
                  <c:v>0</c:v>
                </c:pt>
                <c:pt idx="12857">
                  <c:v>0</c:v>
                </c:pt>
                <c:pt idx="12858">
                  <c:v>0</c:v>
                </c:pt>
                <c:pt idx="12859">
                  <c:v>0</c:v>
                </c:pt>
                <c:pt idx="12860">
                  <c:v>0</c:v>
                </c:pt>
                <c:pt idx="12861">
                  <c:v>0</c:v>
                </c:pt>
                <c:pt idx="12862">
                  <c:v>0</c:v>
                </c:pt>
                <c:pt idx="12863">
                  <c:v>0</c:v>
                </c:pt>
                <c:pt idx="12864">
                  <c:v>0</c:v>
                </c:pt>
                <c:pt idx="12865">
                  <c:v>0</c:v>
                </c:pt>
                <c:pt idx="12866">
                  <c:v>0</c:v>
                </c:pt>
                <c:pt idx="12867">
                  <c:v>0</c:v>
                </c:pt>
                <c:pt idx="12868">
                  <c:v>0</c:v>
                </c:pt>
                <c:pt idx="12869">
                  <c:v>0</c:v>
                </c:pt>
                <c:pt idx="12870">
                  <c:v>0</c:v>
                </c:pt>
                <c:pt idx="12871">
                  <c:v>0</c:v>
                </c:pt>
                <c:pt idx="12872">
                  <c:v>0</c:v>
                </c:pt>
                <c:pt idx="12873">
                  <c:v>0</c:v>
                </c:pt>
                <c:pt idx="12874">
                  <c:v>0</c:v>
                </c:pt>
                <c:pt idx="12875">
                  <c:v>0</c:v>
                </c:pt>
                <c:pt idx="12876">
                  <c:v>0</c:v>
                </c:pt>
                <c:pt idx="12877">
                  <c:v>0</c:v>
                </c:pt>
                <c:pt idx="12878">
                  <c:v>0</c:v>
                </c:pt>
                <c:pt idx="12879">
                  <c:v>0</c:v>
                </c:pt>
                <c:pt idx="12880">
                  <c:v>0</c:v>
                </c:pt>
                <c:pt idx="12881">
                  <c:v>0</c:v>
                </c:pt>
                <c:pt idx="12882">
                  <c:v>0</c:v>
                </c:pt>
                <c:pt idx="12883">
                  <c:v>0</c:v>
                </c:pt>
                <c:pt idx="12884">
                  <c:v>0</c:v>
                </c:pt>
                <c:pt idx="12885">
                  <c:v>0</c:v>
                </c:pt>
                <c:pt idx="12886">
                  <c:v>0</c:v>
                </c:pt>
                <c:pt idx="12887">
                  <c:v>0</c:v>
                </c:pt>
                <c:pt idx="12888">
                  <c:v>0</c:v>
                </c:pt>
                <c:pt idx="12889">
                  <c:v>0</c:v>
                </c:pt>
                <c:pt idx="12890">
                  <c:v>0</c:v>
                </c:pt>
                <c:pt idx="12891">
                  <c:v>0</c:v>
                </c:pt>
                <c:pt idx="12892">
                  <c:v>0</c:v>
                </c:pt>
                <c:pt idx="12893">
                  <c:v>0</c:v>
                </c:pt>
                <c:pt idx="12894">
                  <c:v>0</c:v>
                </c:pt>
                <c:pt idx="12895">
                  <c:v>0</c:v>
                </c:pt>
                <c:pt idx="12896">
                  <c:v>0</c:v>
                </c:pt>
                <c:pt idx="12897">
                  <c:v>0</c:v>
                </c:pt>
                <c:pt idx="12898">
                  <c:v>0</c:v>
                </c:pt>
                <c:pt idx="12899">
                  <c:v>0</c:v>
                </c:pt>
                <c:pt idx="12900">
                  <c:v>0</c:v>
                </c:pt>
                <c:pt idx="12901">
                  <c:v>0</c:v>
                </c:pt>
                <c:pt idx="12902">
                  <c:v>0</c:v>
                </c:pt>
                <c:pt idx="12903">
                  <c:v>0</c:v>
                </c:pt>
                <c:pt idx="12904">
                  <c:v>0</c:v>
                </c:pt>
                <c:pt idx="12905">
                  <c:v>0</c:v>
                </c:pt>
                <c:pt idx="12906">
                  <c:v>0</c:v>
                </c:pt>
                <c:pt idx="12907">
                  <c:v>0</c:v>
                </c:pt>
                <c:pt idx="12908">
                  <c:v>0</c:v>
                </c:pt>
                <c:pt idx="12909">
                  <c:v>0</c:v>
                </c:pt>
                <c:pt idx="12910">
                  <c:v>0</c:v>
                </c:pt>
                <c:pt idx="12911">
                  <c:v>0</c:v>
                </c:pt>
                <c:pt idx="12912">
                  <c:v>0</c:v>
                </c:pt>
                <c:pt idx="12913">
                  <c:v>0</c:v>
                </c:pt>
                <c:pt idx="12914">
                  <c:v>0</c:v>
                </c:pt>
                <c:pt idx="12915">
                  <c:v>0</c:v>
                </c:pt>
                <c:pt idx="12916">
                  <c:v>0</c:v>
                </c:pt>
                <c:pt idx="12917">
                  <c:v>0</c:v>
                </c:pt>
                <c:pt idx="12918">
                  <c:v>0</c:v>
                </c:pt>
                <c:pt idx="12919">
                  <c:v>0</c:v>
                </c:pt>
                <c:pt idx="12920">
                  <c:v>0</c:v>
                </c:pt>
                <c:pt idx="12921">
                  <c:v>0</c:v>
                </c:pt>
                <c:pt idx="12922">
                  <c:v>0</c:v>
                </c:pt>
                <c:pt idx="12923">
                  <c:v>0</c:v>
                </c:pt>
                <c:pt idx="12924">
                  <c:v>0</c:v>
                </c:pt>
                <c:pt idx="12925">
                  <c:v>0</c:v>
                </c:pt>
                <c:pt idx="12926">
                  <c:v>0</c:v>
                </c:pt>
                <c:pt idx="12927">
                  <c:v>0</c:v>
                </c:pt>
                <c:pt idx="12928">
                  <c:v>0</c:v>
                </c:pt>
                <c:pt idx="12929">
                  <c:v>0</c:v>
                </c:pt>
                <c:pt idx="12930">
                  <c:v>0</c:v>
                </c:pt>
                <c:pt idx="12931">
                  <c:v>0</c:v>
                </c:pt>
                <c:pt idx="12932">
                  <c:v>0</c:v>
                </c:pt>
                <c:pt idx="12933">
                  <c:v>0</c:v>
                </c:pt>
                <c:pt idx="12934">
                  <c:v>0</c:v>
                </c:pt>
                <c:pt idx="12935">
                  <c:v>0</c:v>
                </c:pt>
                <c:pt idx="12936">
                  <c:v>0</c:v>
                </c:pt>
                <c:pt idx="12937">
                  <c:v>0</c:v>
                </c:pt>
                <c:pt idx="12938">
                  <c:v>0</c:v>
                </c:pt>
                <c:pt idx="12939">
                  <c:v>0</c:v>
                </c:pt>
                <c:pt idx="12940">
                  <c:v>0</c:v>
                </c:pt>
                <c:pt idx="12941">
                  <c:v>0</c:v>
                </c:pt>
                <c:pt idx="12942">
                  <c:v>0</c:v>
                </c:pt>
                <c:pt idx="12943">
                  <c:v>0</c:v>
                </c:pt>
                <c:pt idx="12944">
                  <c:v>0</c:v>
                </c:pt>
                <c:pt idx="12945">
                  <c:v>0</c:v>
                </c:pt>
                <c:pt idx="12946">
                  <c:v>0</c:v>
                </c:pt>
                <c:pt idx="12947">
                  <c:v>0</c:v>
                </c:pt>
                <c:pt idx="12948">
                  <c:v>0</c:v>
                </c:pt>
                <c:pt idx="12949">
                  <c:v>0</c:v>
                </c:pt>
                <c:pt idx="12950">
                  <c:v>0</c:v>
                </c:pt>
                <c:pt idx="12951">
                  <c:v>0</c:v>
                </c:pt>
                <c:pt idx="12952">
                  <c:v>0</c:v>
                </c:pt>
                <c:pt idx="12953">
                  <c:v>0</c:v>
                </c:pt>
                <c:pt idx="12954">
                  <c:v>0</c:v>
                </c:pt>
                <c:pt idx="12955">
                  <c:v>0</c:v>
                </c:pt>
                <c:pt idx="12956">
                  <c:v>0</c:v>
                </c:pt>
                <c:pt idx="12957">
                  <c:v>0</c:v>
                </c:pt>
                <c:pt idx="12958">
                  <c:v>0</c:v>
                </c:pt>
                <c:pt idx="12959">
                  <c:v>0</c:v>
                </c:pt>
                <c:pt idx="12960">
                  <c:v>0</c:v>
                </c:pt>
                <c:pt idx="12961">
                  <c:v>0</c:v>
                </c:pt>
                <c:pt idx="12962">
                  <c:v>0</c:v>
                </c:pt>
                <c:pt idx="12963">
                  <c:v>0</c:v>
                </c:pt>
                <c:pt idx="12964">
                  <c:v>0</c:v>
                </c:pt>
                <c:pt idx="12965">
                  <c:v>0</c:v>
                </c:pt>
                <c:pt idx="12966">
                  <c:v>0</c:v>
                </c:pt>
                <c:pt idx="12967">
                  <c:v>0</c:v>
                </c:pt>
                <c:pt idx="12968">
                  <c:v>0</c:v>
                </c:pt>
                <c:pt idx="12969">
                  <c:v>0</c:v>
                </c:pt>
                <c:pt idx="12970">
                  <c:v>0</c:v>
                </c:pt>
                <c:pt idx="12971">
                  <c:v>0</c:v>
                </c:pt>
                <c:pt idx="12972">
                  <c:v>0</c:v>
                </c:pt>
                <c:pt idx="12973">
                  <c:v>0</c:v>
                </c:pt>
                <c:pt idx="12974">
                  <c:v>0</c:v>
                </c:pt>
                <c:pt idx="12975">
                  <c:v>0</c:v>
                </c:pt>
                <c:pt idx="12976">
                  <c:v>0</c:v>
                </c:pt>
                <c:pt idx="12977">
                  <c:v>0</c:v>
                </c:pt>
                <c:pt idx="12978">
                  <c:v>0</c:v>
                </c:pt>
                <c:pt idx="12979">
                  <c:v>0</c:v>
                </c:pt>
                <c:pt idx="12980">
                  <c:v>0</c:v>
                </c:pt>
                <c:pt idx="12981">
                  <c:v>0</c:v>
                </c:pt>
                <c:pt idx="12982">
                  <c:v>0</c:v>
                </c:pt>
                <c:pt idx="12983">
                  <c:v>0</c:v>
                </c:pt>
                <c:pt idx="12984">
                  <c:v>0</c:v>
                </c:pt>
                <c:pt idx="12985">
                  <c:v>0</c:v>
                </c:pt>
                <c:pt idx="12986">
                  <c:v>0</c:v>
                </c:pt>
                <c:pt idx="12987">
                  <c:v>0</c:v>
                </c:pt>
                <c:pt idx="12988">
                  <c:v>0</c:v>
                </c:pt>
                <c:pt idx="12989">
                  <c:v>0</c:v>
                </c:pt>
                <c:pt idx="12990">
                  <c:v>0</c:v>
                </c:pt>
                <c:pt idx="12991">
                  <c:v>0</c:v>
                </c:pt>
                <c:pt idx="12992">
                  <c:v>0</c:v>
                </c:pt>
                <c:pt idx="12993">
                  <c:v>0</c:v>
                </c:pt>
                <c:pt idx="12994">
                  <c:v>0</c:v>
                </c:pt>
                <c:pt idx="12995">
                  <c:v>0</c:v>
                </c:pt>
                <c:pt idx="12996">
                  <c:v>0</c:v>
                </c:pt>
                <c:pt idx="12997">
                  <c:v>0</c:v>
                </c:pt>
                <c:pt idx="12998">
                  <c:v>0</c:v>
                </c:pt>
                <c:pt idx="12999">
                  <c:v>0</c:v>
                </c:pt>
                <c:pt idx="13000">
                  <c:v>0</c:v>
                </c:pt>
                <c:pt idx="13001">
                  <c:v>0</c:v>
                </c:pt>
                <c:pt idx="13002">
                  <c:v>0</c:v>
                </c:pt>
                <c:pt idx="13003">
                  <c:v>0</c:v>
                </c:pt>
                <c:pt idx="13004">
                  <c:v>0</c:v>
                </c:pt>
                <c:pt idx="13005">
                  <c:v>0</c:v>
                </c:pt>
                <c:pt idx="13006">
                  <c:v>0</c:v>
                </c:pt>
                <c:pt idx="13007">
                  <c:v>0</c:v>
                </c:pt>
                <c:pt idx="13008">
                  <c:v>0</c:v>
                </c:pt>
                <c:pt idx="13009">
                  <c:v>0</c:v>
                </c:pt>
                <c:pt idx="13010">
                  <c:v>0</c:v>
                </c:pt>
                <c:pt idx="13011">
                  <c:v>0</c:v>
                </c:pt>
                <c:pt idx="13012">
                  <c:v>0</c:v>
                </c:pt>
                <c:pt idx="13013">
                  <c:v>0</c:v>
                </c:pt>
                <c:pt idx="13014">
                  <c:v>0</c:v>
                </c:pt>
                <c:pt idx="13015">
                  <c:v>0</c:v>
                </c:pt>
                <c:pt idx="13016">
                  <c:v>0</c:v>
                </c:pt>
                <c:pt idx="13017">
                  <c:v>0</c:v>
                </c:pt>
                <c:pt idx="13018">
                  <c:v>0</c:v>
                </c:pt>
                <c:pt idx="13019">
                  <c:v>0</c:v>
                </c:pt>
                <c:pt idx="13020">
                  <c:v>0</c:v>
                </c:pt>
                <c:pt idx="13021">
                  <c:v>0</c:v>
                </c:pt>
                <c:pt idx="13022">
                  <c:v>0</c:v>
                </c:pt>
                <c:pt idx="13023">
                  <c:v>0</c:v>
                </c:pt>
                <c:pt idx="13024">
                  <c:v>0</c:v>
                </c:pt>
                <c:pt idx="13025">
                  <c:v>0</c:v>
                </c:pt>
                <c:pt idx="13026">
                  <c:v>0</c:v>
                </c:pt>
                <c:pt idx="13027">
                  <c:v>0</c:v>
                </c:pt>
                <c:pt idx="13028">
                  <c:v>0</c:v>
                </c:pt>
                <c:pt idx="13029">
                  <c:v>0</c:v>
                </c:pt>
                <c:pt idx="13030">
                  <c:v>0</c:v>
                </c:pt>
                <c:pt idx="13031">
                  <c:v>0</c:v>
                </c:pt>
                <c:pt idx="13032">
                  <c:v>0</c:v>
                </c:pt>
                <c:pt idx="13033">
                  <c:v>0</c:v>
                </c:pt>
                <c:pt idx="13034">
                  <c:v>0</c:v>
                </c:pt>
                <c:pt idx="13035">
                  <c:v>0</c:v>
                </c:pt>
                <c:pt idx="13036">
                  <c:v>0</c:v>
                </c:pt>
                <c:pt idx="13037">
                  <c:v>0</c:v>
                </c:pt>
                <c:pt idx="13038">
                  <c:v>0</c:v>
                </c:pt>
                <c:pt idx="13039">
                  <c:v>0</c:v>
                </c:pt>
                <c:pt idx="13040">
                  <c:v>0</c:v>
                </c:pt>
                <c:pt idx="13041">
                  <c:v>0</c:v>
                </c:pt>
                <c:pt idx="13042">
                  <c:v>0</c:v>
                </c:pt>
                <c:pt idx="13043">
                  <c:v>0</c:v>
                </c:pt>
                <c:pt idx="13044">
                  <c:v>0</c:v>
                </c:pt>
                <c:pt idx="13045">
                  <c:v>0</c:v>
                </c:pt>
                <c:pt idx="13046">
                  <c:v>0</c:v>
                </c:pt>
                <c:pt idx="13047">
                  <c:v>0</c:v>
                </c:pt>
                <c:pt idx="13048">
                  <c:v>0</c:v>
                </c:pt>
                <c:pt idx="13049">
                  <c:v>0</c:v>
                </c:pt>
                <c:pt idx="13050">
                  <c:v>0</c:v>
                </c:pt>
                <c:pt idx="13051">
                  <c:v>0</c:v>
                </c:pt>
                <c:pt idx="13052">
                  <c:v>0</c:v>
                </c:pt>
                <c:pt idx="13053">
                  <c:v>0</c:v>
                </c:pt>
                <c:pt idx="13054">
                  <c:v>0</c:v>
                </c:pt>
                <c:pt idx="13055">
                  <c:v>0</c:v>
                </c:pt>
                <c:pt idx="13056">
                  <c:v>0</c:v>
                </c:pt>
                <c:pt idx="13057">
                  <c:v>0</c:v>
                </c:pt>
                <c:pt idx="13058">
                  <c:v>0</c:v>
                </c:pt>
                <c:pt idx="13059">
                  <c:v>0</c:v>
                </c:pt>
                <c:pt idx="13060">
                  <c:v>0</c:v>
                </c:pt>
                <c:pt idx="13061">
                  <c:v>0</c:v>
                </c:pt>
                <c:pt idx="13062">
                  <c:v>0</c:v>
                </c:pt>
                <c:pt idx="13063">
                  <c:v>0</c:v>
                </c:pt>
                <c:pt idx="13064">
                  <c:v>0</c:v>
                </c:pt>
                <c:pt idx="13065">
                  <c:v>0</c:v>
                </c:pt>
                <c:pt idx="13066">
                  <c:v>0</c:v>
                </c:pt>
                <c:pt idx="13067">
                  <c:v>0</c:v>
                </c:pt>
                <c:pt idx="13068">
                  <c:v>0</c:v>
                </c:pt>
                <c:pt idx="13069">
                  <c:v>0</c:v>
                </c:pt>
                <c:pt idx="13070">
                  <c:v>0</c:v>
                </c:pt>
                <c:pt idx="13071">
                  <c:v>0</c:v>
                </c:pt>
                <c:pt idx="13072">
                  <c:v>0</c:v>
                </c:pt>
                <c:pt idx="13073">
                  <c:v>0</c:v>
                </c:pt>
                <c:pt idx="13074">
                  <c:v>0</c:v>
                </c:pt>
                <c:pt idx="13075">
                  <c:v>0</c:v>
                </c:pt>
                <c:pt idx="13076">
                  <c:v>0</c:v>
                </c:pt>
                <c:pt idx="13077">
                  <c:v>0</c:v>
                </c:pt>
                <c:pt idx="13078">
                  <c:v>0</c:v>
                </c:pt>
                <c:pt idx="13079">
                  <c:v>0</c:v>
                </c:pt>
                <c:pt idx="13080">
                  <c:v>0</c:v>
                </c:pt>
                <c:pt idx="13081">
                  <c:v>0</c:v>
                </c:pt>
                <c:pt idx="13082">
                  <c:v>0</c:v>
                </c:pt>
                <c:pt idx="13083">
                  <c:v>0</c:v>
                </c:pt>
                <c:pt idx="13084">
                  <c:v>0</c:v>
                </c:pt>
                <c:pt idx="13085">
                  <c:v>0</c:v>
                </c:pt>
                <c:pt idx="13086">
                  <c:v>0</c:v>
                </c:pt>
                <c:pt idx="13087">
                  <c:v>0</c:v>
                </c:pt>
                <c:pt idx="13088">
                  <c:v>0</c:v>
                </c:pt>
                <c:pt idx="13089">
                  <c:v>0</c:v>
                </c:pt>
                <c:pt idx="13090">
                  <c:v>0</c:v>
                </c:pt>
                <c:pt idx="13091">
                  <c:v>0</c:v>
                </c:pt>
                <c:pt idx="13092">
                  <c:v>0</c:v>
                </c:pt>
                <c:pt idx="13093">
                  <c:v>0</c:v>
                </c:pt>
                <c:pt idx="13094">
                  <c:v>0</c:v>
                </c:pt>
                <c:pt idx="13095">
                  <c:v>0</c:v>
                </c:pt>
                <c:pt idx="13096">
                  <c:v>0</c:v>
                </c:pt>
                <c:pt idx="13097">
                  <c:v>0</c:v>
                </c:pt>
                <c:pt idx="13098">
                  <c:v>0</c:v>
                </c:pt>
                <c:pt idx="13099">
                  <c:v>0</c:v>
                </c:pt>
                <c:pt idx="13100">
                  <c:v>0</c:v>
                </c:pt>
                <c:pt idx="13101">
                  <c:v>0</c:v>
                </c:pt>
                <c:pt idx="13102">
                  <c:v>0</c:v>
                </c:pt>
                <c:pt idx="13103">
                  <c:v>0</c:v>
                </c:pt>
                <c:pt idx="13104">
                  <c:v>0</c:v>
                </c:pt>
                <c:pt idx="13105">
                  <c:v>0</c:v>
                </c:pt>
                <c:pt idx="13106">
                  <c:v>0</c:v>
                </c:pt>
                <c:pt idx="13107">
                  <c:v>0</c:v>
                </c:pt>
                <c:pt idx="13108">
                  <c:v>0</c:v>
                </c:pt>
                <c:pt idx="13109">
                  <c:v>0</c:v>
                </c:pt>
                <c:pt idx="13110">
                  <c:v>0</c:v>
                </c:pt>
                <c:pt idx="13111">
                  <c:v>0</c:v>
                </c:pt>
                <c:pt idx="13112">
                  <c:v>0</c:v>
                </c:pt>
                <c:pt idx="13113">
                  <c:v>0</c:v>
                </c:pt>
                <c:pt idx="13114">
                  <c:v>0</c:v>
                </c:pt>
                <c:pt idx="13115">
                  <c:v>0</c:v>
                </c:pt>
                <c:pt idx="13116">
                  <c:v>0</c:v>
                </c:pt>
                <c:pt idx="13117">
                  <c:v>0</c:v>
                </c:pt>
                <c:pt idx="13118">
                  <c:v>0</c:v>
                </c:pt>
                <c:pt idx="13119">
                  <c:v>0</c:v>
                </c:pt>
                <c:pt idx="13120">
                  <c:v>0</c:v>
                </c:pt>
                <c:pt idx="13121">
                  <c:v>0</c:v>
                </c:pt>
                <c:pt idx="13122">
                  <c:v>0</c:v>
                </c:pt>
                <c:pt idx="13123">
                  <c:v>0</c:v>
                </c:pt>
                <c:pt idx="13124">
                  <c:v>0</c:v>
                </c:pt>
                <c:pt idx="13125">
                  <c:v>0</c:v>
                </c:pt>
                <c:pt idx="13126">
                  <c:v>0</c:v>
                </c:pt>
                <c:pt idx="13127">
                  <c:v>0</c:v>
                </c:pt>
                <c:pt idx="13128">
                  <c:v>0</c:v>
                </c:pt>
                <c:pt idx="13129">
                  <c:v>0</c:v>
                </c:pt>
                <c:pt idx="13130">
                  <c:v>0</c:v>
                </c:pt>
                <c:pt idx="13131">
                  <c:v>0</c:v>
                </c:pt>
                <c:pt idx="13132">
                  <c:v>0</c:v>
                </c:pt>
                <c:pt idx="13133">
                  <c:v>0</c:v>
                </c:pt>
                <c:pt idx="13134">
                  <c:v>0</c:v>
                </c:pt>
                <c:pt idx="13135">
                  <c:v>0</c:v>
                </c:pt>
                <c:pt idx="13136">
                  <c:v>0</c:v>
                </c:pt>
                <c:pt idx="13137">
                  <c:v>0</c:v>
                </c:pt>
                <c:pt idx="13138">
                  <c:v>0</c:v>
                </c:pt>
                <c:pt idx="13139">
                  <c:v>0</c:v>
                </c:pt>
                <c:pt idx="13140">
                  <c:v>0</c:v>
                </c:pt>
                <c:pt idx="13141">
                  <c:v>0</c:v>
                </c:pt>
                <c:pt idx="13142">
                  <c:v>0</c:v>
                </c:pt>
                <c:pt idx="13143">
                  <c:v>0</c:v>
                </c:pt>
                <c:pt idx="13144">
                  <c:v>0</c:v>
                </c:pt>
                <c:pt idx="13145">
                  <c:v>0</c:v>
                </c:pt>
                <c:pt idx="13146">
                  <c:v>0</c:v>
                </c:pt>
                <c:pt idx="13147">
                  <c:v>0</c:v>
                </c:pt>
                <c:pt idx="13148">
                  <c:v>0</c:v>
                </c:pt>
                <c:pt idx="13149">
                  <c:v>0</c:v>
                </c:pt>
                <c:pt idx="13150">
                  <c:v>0</c:v>
                </c:pt>
                <c:pt idx="13151">
                  <c:v>0</c:v>
                </c:pt>
                <c:pt idx="13152">
                  <c:v>0</c:v>
                </c:pt>
                <c:pt idx="13153">
                  <c:v>0</c:v>
                </c:pt>
                <c:pt idx="13154">
                  <c:v>0</c:v>
                </c:pt>
                <c:pt idx="13155">
                  <c:v>0</c:v>
                </c:pt>
                <c:pt idx="13156">
                  <c:v>0</c:v>
                </c:pt>
                <c:pt idx="13157">
                  <c:v>0</c:v>
                </c:pt>
                <c:pt idx="13158">
                  <c:v>0</c:v>
                </c:pt>
                <c:pt idx="13159">
                  <c:v>0</c:v>
                </c:pt>
                <c:pt idx="13160">
                  <c:v>0</c:v>
                </c:pt>
                <c:pt idx="13161">
                  <c:v>0</c:v>
                </c:pt>
                <c:pt idx="13162">
                  <c:v>0</c:v>
                </c:pt>
                <c:pt idx="13163">
                  <c:v>0</c:v>
                </c:pt>
                <c:pt idx="13164">
                  <c:v>0</c:v>
                </c:pt>
                <c:pt idx="13165">
                  <c:v>0</c:v>
                </c:pt>
                <c:pt idx="13166">
                  <c:v>0</c:v>
                </c:pt>
                <c:pt idx="13167">
                  <c:v>0</c:v>
                </c:pt>
                <c:pt idx="13168">
                  <c:v>0</c:v>
                </c:pt>
                <c:pt idx="13169">
                  <c:v>0</c:v>
                </c:pt>
                <c:pt idx="13170">
                  <c:v>0</c:v>
                </c:pt>
                <c:pt idx="13171">
                  <c:v>0</c:v>
                </c:pt>
                <c:pt idx="13172">
                  <c:v>0</c:v>
                </c:pt>
                <c:pt idx="13173">
                  <c:v>0</c:v>
                </c:pt>
                <c:pt idx="13174">
                  <c:v>0</c:v>
                </c:pt>
                <c:pt idx="13175">
                  <c:v>0</c:v>
                </c:pt>
                <c:pt idx="13176">
                  <c:v>0</c:v>
                </c:pt>
                <c:pt idx="13177">
                  <c:v>0</c:v>
                </c:pt>
                <c:pt idx="13178">
                  <c:v>0</c:v>
                </c:pt>
                <c:pt idx="13179">
                  <c:v>0</c:v>
                </c:pt>
                <c:pt idx="13180">
                  <c:v>0</c:v>
                </c:pt>
                <c:pt idx="13181">
                  <c:v>0</c:v>
                </c:pt>
                <c:pt idx="13182">
                  <c:v>0</c:v>
                </c:pt>
                <c:pt idx="13183">
                  <c:v>0</c:v>
                </c:pt>
                <c:pt idx="13184">
                  <c:v>0</c:v>
                </c:pt>
                <c:pt idx="13185">
                  <c:v>0</c:v>
                </c:pt>
                <c:pt idx="13186">
                  <c:v>0</c:v>
                </c:pt>
                <c:pt idx="13187">
                  <c:v>0</c:v>
                </c:pt>
                <c:pt idx="13188">
                  <c:v>0</c:v>
                </c:pt>
                <c:pt idx="13189">
                  <c:v>0</c:v>
                </c:pt>
                <c:pt idx="13190">
                  <c:v>0</c:v>
                </c:pt>
                <c:pt idx="13191">
                  <c:v>0</c:v>
                </c:pt>
                <c:pt idx="13192">
                  <c:v>0</c:v>
                </c:pt>
                <c:pt idx="13193">
                  <c:v>0</c:v>
                </c:pt>
                <c:pt idx="13194">
                  <c:v>0</c:v>
                </c:pt>
                <c:pt idx="13195">
                  <c:v>0</c:v>
                </c:pt>
                <c:pt idx="13196">
                  <c:v>0</c:v>
                </c:pt>
                <c:pt idx="13197">
                  <c:v>0</c:v>
                </c:pt>
                <c:pt idx="13198">
                  <c:v>0</c:v>
                </c:pt>
                <c:pt idx="13199">
                  <c:v>0</c:v>
                </c:pt>
                <c:pt idx="13200">
                  <c:v>0</c:v>
                </c:pt>
                <c:pt idx="13201">
                  <c:v>0</c:v>
                </c:pt>
                <c:pt idx="13202">
                  <c:v>0</c:v>
                </c:pt>
                <c:pt idx="13203">
                  <c:v>0</c:v>
                </c:pt>
                <c:pt idx="13204">
                  <c:v>0</c:v>
                </c:pt>
                <c:pt idx="13205">
                  <c:v>0</c:v>
                </c:pt>
                <c:pt idx="13206">
                  <c:v>0</c:v>
                </c:pt>
                <c:pt idx="13207">
                  <c:v>0</c:v>
                </c:pt>
                <c:pt idx="13208">
                  <c:v>0</c:v>
                </c:pt>
                <c:pt idx="13209">
                  <c:v>0</c:v>
                </c:pt>
                <c:pt idx="13210">
                  <c:v>0</c:v>
                </c:pt>
                <c:pt idx="13211">
                  <c:v>0</c:v>
                </c:pt>
                <c:pt idx="13212">
                  <c:v>0</c:v>
                </c:pt>
                <c:pt idx="13213">
                  <c:v>0</c:v>
                </c:pt>
                <c:pt idx="13214">
                  <c:v>0</c:v>
                </c:pt>
                <c:pt idx="13215">
                  <c:v>0</c:v>
                </c:pt>
                <c:pt idx="13216">
                  <c:v>0</c:v>
                </c:pt>
                <c:pt idx="13217">
                  <c:v>0</c:v>
                </c:pt>
                <c:pt idx="13218">
                  <c:v>0</c:v>
                </c:pt>
                <c:pt idx="13219">
                  <c:v>0</c:v>
                </c:pt>
                <c:pt idx="13220">
                  <c:v>0</c:v>
                </c:pt>
                <c:pt idx="13221">
                  <c:v>0</c:v>
                </c:pt>
                <c:pt idx="13222">
                  <c:v>0</c:v>
                </c:pt>
                <c:pt idx="13223">
                  <c:v>0</c:v>
                </c:pt>
                <c:pt idx="13224">
                  <c:v>0</c:v>
                </c:pt>
                <c:pt idx="13225">
                  <c:v>0</c:v>
                </c:pt>
                <c:pt idx="13226">
                  <c:v>0</c:v>
                </c:pt>
                <c:pt idx="13227">
                  <c:v>0</c:v>
                </c:pt>
                <c:pt idx="13228">
                  <c:v>0</c:v>
                </c:pt>
                <c:pt idx="13229">
                  <c:v>0</c:v>
                </c:pt>
                <c:pt idx="13230">
                  <c:v>0</c:v>
                </c:pt>
                <c:pt idx="13231">
                  <c:v>0</c:v>
                </c:pt>
                <c:pt idx="13232">
                  <c:v>0</c:v>
                </c:pt>
                <c:pt idx="13233">
                  <c:v>0</c:v>
                </c:pt>
                <c:pt idx="13234">
                  <c:v>0</c:v>
                </c:pt>
                <c:pt idx="13235">
                  <c:v>0</c:v>
                </c:pt>
                <c:pt idx="13236">
                  <c:v>0</c:v>
                </c:pt>
                <c:pt idx="13237">
                  <c:v>0</c:v>
                </c:pt>
                <c:pt idx="13238">
                  <c:v>0</c:v>
                </c:pt>
                <c:pt idx="13239">
                  <c:v>0</c:v>
                </c:pt>
                <c:pt idx="13240">
                  <c:v>0</c:v>
                </c:pt>
                <c:pt idx="13241">
                  <c:v>0</c:v>
                </c:pt>
                <c:pt idx="13242">
                  <c:v>0</c:v>
                </c:pt>
                <c:pt idx="13243">
                  <c:v>0</c:v>
                </c:pt>
                <c:pt idx="13244">
                  <c:v>0</c:v>
                </c:pt>
                <c:pt idx="13245">
                  <c:v>0</c:v>
                </c:pt>
                <c:pt idx="13246">
                  <c:v>0</c:v>
                </c:pt>
                <c:pt idx="13247">
                  <c:v>0</c:v>
                </c:pt>
                <c:pt idx="13248">
                  <c:v>0</c:v>
                </c:pt>
                <c:pt idx="13249">
                  <c:v>0</c:v>
                </c:pt>
                <c:pt idx="13250">
                  <c:v>0</c:v>
                </c:pt>
                <c:pt idx="13251">
                  <c:v>0</c:v>
                </c:pt>
                <c:pt idx="13252">
                  <c:v>0</c:v>
                </c:pt>
                <c:pt idx="13253">
                  <c:v>0</c:v>
                </c:pt>
                <c:pt idx="13254">
                  <c:v>0</c:v>
                </c:pt>
                <c:pt idx="13255">
                  <c:v>0</c:v>
                </c:pt>
                <c:pt idx="13256">
                  <c:v>0</c:v>
                </c:pt>
                <c:pt idx="13257">
                  <c:v>0</c:v>
                </c:pt>
                <c:pt idx="13258">
                  <c:v>0</c:v>
                </c:pt>
                <c:pt idx="13259">
                  <c:v>0</c:v>
                </c:pt>
                <c:pt idx="13260">
                  <c:v>0</c:v>
                </c:pt>
                <c:pt idx="13261">
                  <c:v>0</c:v>
                </c:pt>
                <c:pt idx="13262">
                  <c:v>0</c:v>
                </c:pt>
                <c:pt idx="13263">
                  <c:v>0</c:v>
                </c:pt>
                <c:pt idx="13264">
                  <c:v>0</c:v>
                </c:pt>
                <c:pt idx="13265">
                  <c:v>0</c:v>
                </c:pt>
                <c:pt idx="13266">
                  <c:v>0</c:v>
                </c:pt>
                <c:pt idx="13267">
                  <c:v>0</c:v>
                </c:pt>
                <c:pt idx="13268">
                  <c:v>0</c:v>
                </c:pt>
                <c:pt idx="13269">
                  <c:v>0</c:v>
                </c:pt>
                <c:pt idx="13270">
                  <c:v>0</c:v>
                </c:pt>
                <c:pt idx="13271">
                  <c:v>0</c:v>
                </c:pt>
                <c:pt idx="13272">
                  <c:v>0</c:v>
                </c:pt>
                <c:pt idx="13273">
                  <c:v>0</c:v>
                </c:pt>
                <c:pt idx="13274">
                  <c:v>0</c:v>
                </c:pt>
                <c:pt idx="13275">
                  <c:v>0</c:v>
                </c:pt>
                <c:pt idx="13276">
                  <c:v>0</c:v>
                </c:pt>
                <c:pt idx="13277">
                  <c:v>0</c:v>
                </c:pt>
                <c:pt idx="13278">
                  <c:v>0</c:v>
                </c:pt>
                <c:pt idx="13279">
                  <c:v>0</c:v>
                </c:pt>
                <c:pt idx="13280">
                  <c:v>0</c:v>
                </c:pt>
                <c:pt idx="13281">
                  <c:v>0</c:v>
                </c:pt>
                <c:pt idx="13282">
                  <c:v>0</c:v>
                </c:pt>
                <c:pt idx="13283">
                  <c:v>0</c:v>
                </c:pt>
                <c:pt idx="13284">
                  <c:v>0</c:v>
                </c:pt>
                <c:pt idx="13285">
                  <c:v>0</c:v>
                </c:pt>
                <c:pt idx="13286">
                  <c:v>0</c:v>
                </c:pt>
                <c:pt idx="13287">
                  <c:v>0</c:v>
                </c:pt>
                <c:pt idx="13288">
                  <c:v>0</c:v>
                </c:pt>
                <c:pt idx="13289">
                  <c:v>0</c:v>
                </c:pt>
                <c:pt idx="13290">
                  <c:v>0</c:v>
                </c:pt>
                <c:pt idx="13291">
                  <c:v>0</c:v>
                </c:pt>
                <c:pt idx="13292">
                  <c:v>0</c:v>
                </c:pt>
                <c:pt idx="13293">
                  <c:v>0</c:v>
                </c:pt>
                <c:pt idx="13294">
                  <c:v>0</c:v>
                </c:pt>
                <c:pt idx="13295">
                  <c:v>0</c:v>
                </c:pt>
                <c:pt idx="13296">
                  <c:v>0</c:v>
                </c:pt>
                <c:pt idx="13297">
                  <c:v>0</c:v>
                </c:pt>
                <c:pt idx="13298">
                  <c:v>0</c:v>
                </c:pt>
                <c:pt idx="13299">
                  <c:v>0</c:v>
                </c:pt>
                <c:pt idx="13300">
                  <c:v>0</c:v>
                </c:pt>
                <c:pt idx="13301">
                  <c:v>0</c:v>
                </c:pt>
                <c:pt idx="13302">
                  <c:v>0</c:v>
                </c:pt>
                <c:pt idx="13303">
                  <c:v>0</c:v>
                </c:pt>
                <c:pt idx="13304">
                  <c:v>0</c:v>
                </c:pt>
                <c:pt idx="13305">
                  <c:v>0</c:v>
                </c:pt>
                <c:pt idx="13306">
                  <c:v>0</c:v>
                </c:pt>
                <c:pt idx="13307">
                  <c:v>0</c:v>
                </c:pt>
                <c:pt idx="13308">
                  <c:v>0</c:v>
                </c:pt>
                <c:pt idx="13309">
                  <c:v>0</c:v>
                </c:pt>
                <c:pt idx="13310">
                  <c:v>0</c:v>
                </c:pt>
                <c:pt idx="13311">
                  <c:v>0</c:v>
                </c:pt>
                <c:pt idx="13312">
                  <c:v>0</c:v>
                </c:pt>
                <c:pt idx="13313">
                  <c:v>0</c:v>
                </c:pt>
                <c:pt idx="13314">
                  <c:v>0</c:v>
                </c:pt>
                <c:pt idx="13315">
                  <c:v>0</c:v>
                </c:pt>
                <c:pt idx="13316">
                  <c:v>0</c:v>
                </c:pt>
                <c:pt idx="13317">
                  <c:v>0</c:v>
                </c:pt>
                <c:pt idx="13318">
                  <c:v>0</c:v>
                </c:pt>
                <c:pt idx="13319">
                  <c:v>0</c:v>
                </c:pt>
                <c:pt idx="13320">
                  <c:v>0</c:v>
                </c:pt>
                <c:pt idx="13321">
                  <c:v>0</c:v>
                </c:pt>
                <c:pt idx="13322">
                  <c:v>0</c:v>
                </c:pt>
                <c:pt idx="13323">
                  <c:v>0</c:v>
                </c:pt>
                <c:pt idx="13324">
                  <c:v>0</c:v>
                </c:pt>
                <c:pt idx="13325">
                  <c:v>0</c:v>
                </c:pt>
                <c:pt idx="13326">
                  <c:v>0</c:v>
                </c:pt>
                <c:pt idx="13327">
                  <c:v>0</c:v>
                </c:pt>
                <c:pt idx="13328">
                  <c:v>0</c:v>
                </c:pt>
                <c:pt idx="13329">
                  <c:v>0</c:v>
                </c:pt>
                <c:pt idx="13330">
                  <c:v>0</c:v>
                </c:pt>
                <c:pt idx="13331">
                  <c:v>0</c:v>
                </c:pt>
                <c:pt idx="13332">
                  <c:v>0</c:v>
                </c:pt>
                <c:pt idx="13333">
                  <c:v>0</c:v>
                </c:pt>
                <c:pt idx="13334">
                  <c:v>0</c:v>
                </c:pt>
                <c:pt idx="13335">
                  <c:v>0</c:v>
                </c:pt>
                <c:pt idx="13336">
                  <c:v>0</c:v>
                </c:pt>
                <c:pt idx="13337">
                  <c:v>0</c:v>
                </c:pt>
                <c:pt idx="13338">
                  <c:v>0</c:v>
                </c:pt>
                <c:pt idx="13339">
                  <c:v>0</c:v>
                </c:pt>
                <c:pt idx="13340">
                  <c:v>0</c:v>
                </c:pt>
                <c:pt idx="13341">
                  <c:v>0</c:v>
                </c:pt>
                <c:pt idx="13342">
                  <c:v>0</c:v>
                </c:pt>
                <c:pt idx="13343">
                  <c:v>0</c:v>
                </c:pt>
                <c:pt idx="13344">
                  <c:v>0</c:v>
                </c:pt>
                <c:pt idx="13345">
                  <c:v>0</c:v>
                </c:pt>
                <c:pt idx="13346">
                  <c:v>0</c:v>
                </c:pt>
                <c:pt idx="13347">
                  <c:v>0</c:v>
                </c:pt>
                <c:pt idx="13348">
                  <c:v>0</c:v>
                </c:pt>
                <c:pt idx="13349">
                  <c:v>0</c:v>
                </c:pt>
                <c:pt idx="13350">
                  <c:v>0</c:v>
                </c:pt>
                <c:pt idx="13351">
                  <c:v>0</c:v>
                </c:pt>
                <c:pt idx="13352">
                  <c:v>0</c:v>
                </c:pt>
                <c:pt idx="13353">
                  <c:v>0</c:v>
                </c:pt>
                <c:pt idx="13354">
                  <c:v>0</c:v>
                </c:pt>
                <c:pt idx="13355">
                  <c:v>0</c:v>
                </c:pt>
                <c:pt idx="13356">
                  <c:v>0</c:v>
                </c:pt>
                <c:pt idx="13357">
                  <c:v>0</c:v>
                </c:pt>
                <c:pt idx="13358">
                  <c:v>0</c:v>
                </c:pt>
                <c:pt idx="13359">
                  <c:v>0</c:v>
                </c:pt>
                <c:pt idx="13360">
                  <c:v>0</c:v>
                </c:pt>
                <c:pt idx="13361">
                  <c:v>0</c:v>
                </c:pt>
                <c:pt idx="13362">
                  <c:v>0</c:v>
                </c:pt>
                <c:pt idx="13363">
                  <c:v>0</c:v>
                </c:pt>
                <c:pt idx="13364">
                  <c:v>0</c:v>
                </c:pt>
                <c:pt idx="13365">
                  <c:v>0</c:v>
                </c:pt>
                <c:pt idx="13366">
                  <c:v>0</c:v>
                </c:pt>
                <c:pt idx="13367">
                  <c:v>0</c:v>
                </c:pt>
                <c:pt idx="13368">
                  <c:v>0</c:v>
                </c:pt>
                <c:pt idx="13369">
                  <c:v>0</c:v>
                </c:pt>
                <c:pt idx="13370">
                  <c:v>0</c:v>
                </c:pt>
                <c:pt idx="13371">
                  <c:v>0</c:v>
                </c:pt>
                <c:pt idx="13372">
                  <c:v>0</c:v>
                </c:pt>
                <c:pt idx="13373">
                  <c:v>0</c:v>
                </c:pt>
                <c:pt idx="13374">
                  <c:v>0</c:v>
                </c:pt>
                <c:pt idx="13375">
                  <c:v>0</c:v>
                </c:pt>
                <c:pt idx="13376">
                  <c:v>0</c:v>
                </c:pt>
                <c:pt idx="13377">
                  <c:v>0</c:v>
                </c:pt>
                <c:pt idx="13378">
                  <c:v>0</c:v>
                </c:pt>
                <c:pt idx="13379">
                  <c:v>0</c:v>
                </c:pt>
                <c:pt idx="13380">
                  <c:v>0</c:v>
                </c:pt>
                <c:pt idx="13381">
                  <c:v>0</c:v>
                </c:pt>
                <c:pt idx="13382">
                  <c:v>0</c:v>
                </c:pt>
                <c:pt idx="13383">
                  <c:v>0</c:v>
                </c:pt>
                <c:pt idx="13384">
                  <c:v>0</c:v>
                </c:pt>
                <c:pt idx="13385">
                  <c:v>0</c:v>
                </c:pt>
                <c:pt idx="13386">
                  <c:v>0</c:v>
                </c:pt>
                <c:pt idx="13387">
                  <c:v>0</c:v>
                </c:pt>
                <c:pt idx="13388">
                  <c:v>0</c:v>
                </c:pt>
                <c:pt idx="13389">
                  <c:v>0</c:v>
                </c:pt>
                <c:pt idx="13390">
                  <c:v>0</c:v>
                </c:pt>
                <c:pt idx="13391">
                  <c:v>0</c:v>
                </c:pt>
                <c:pt idx="13392">
                  <c:v>0</c:v>
                </c:pt>
                <c:pt idx="13393">
                  <c:v>0</c:v>
                </c:pt>
                <c:pt idx="13394">
                  <c:v>0</c:v>
                </c:pt>
                <c:pt idx="13395">
                  <c:v>0</c:v>
                </c:pt>
                <c:pt idx="13396">
                  <c:v>0</c:v>
                </c:pt>
                <c:pt idx="13397">
                  <c:v>0</c:v>
                </c:pt>
                <c:pt idx="13398">
                  <c:v>0</c:v>
                </c:pt>
                <c:pt idx="13399">
                  <c:v>0</c:v>
                </c:pt>
                <c:pt idx="13400">
                  <c:v>0</c:v>
                </c:pt>
                <c:pt idx="13401">
                  <c:v>0</c:v>
                </c:pt>
                <c:pt idx="13402">
                  <c:v>0</c:v>
                </c:pt>
                <c:pt idx="13403">
                  <c:v>0</c:v>
                </c:pt>
                <c:pt idx="13404">
                  <c:v>0</c:v>
                </c:pt>
                <c:pt idx="13405">
                  <c:v>0</c:v>
                </c:pt>
                <c:pt idx="13406">
                  <c:v>0</c:v>
                </c:pt>
                <c:pt idx="13407">
                  <c:v>0</c:v>
                </c:pt>
                <c:pt idx="13408">
                  <c:v>0</c:v>
                </c:pt>
                <c:pt idx="13409">
                  <c:v>0</c:v>
                </c:pt>
                <c:pt idx="13410">
                  <c:v>0</c:v>
                </c:pt>
                <c:pt idx="13411">
                  <c:v>0</c:v>
                </c:pt>
                <c:pt idx="13412">
                  <c:v>0</c:v>
                </c:pt>
                <c:pt idx="13413">
                  <c:v>0</c:v>
                </c:pt>
                <c:pt idx="13414">
                  <c:v>0</c:v>
                </c:pt>
                <c:pt idx="13415">
                  <c:v>0</c:v>
                </c:pt>
                <c:pt idx="13416">
                  <c:v>0</c:v>
                </c:pt>
                <c:pt idx="13417">
                  <c:v>0</c:v>
                </c:pt>
                <c:pt idx="13418">
                  <c:v>0</c:v>
                </c:pt>
                <c:pt idx="13419">
                  <c:v>0</c:v>
                </c:pt>
                <c:pt idx="13420">
                  <c:v>0</c:v>
                </c:pt>
                <c:pt idx="13421">
                  <c:v>0</c:v>
                </c:pt>
                <c:pt idx="13422">
                  <c:v>0</c:v>
                </c:pt>
                <c:pt idx="13423">
                  <c:v>0</c:v>
                </c:pt>
                <c:pt idx="13424">
                  <c:v>0</c:v>
                </c:pt>
                <c:pt idx="13425">
                  <c:v>0</c:v>
                </c:pt>
                <c:pt idx="13426">
                  <c:v>0</c:v>
                </c:pt>
                <c:pt idx="13427">
                  <c:v>0</c:v>
                </c:pt>
                <c:pt idx="13428">
                  <c:v>0</c:v>
                </c:pt>
                <c:pt idx="13429">
                  <c:v>0</c:v>
                </c:pt>
                <c:pt idx="13430">
                  <c:v>0</c:v>
                </c:pt>
                <c:pt idx="13431">
                  <c:v>0</c:v>
                </c:pt>
                <c:pt idx="13432">
                  <c:v>0</c:v>
                </c:pt>
                <c:pt idx="13433">
                  <c:v>0</c:v>
                </c:pt>
                <c:pt idx="13434">
                  <c:v>0</c:v>
                </c:pt>
                <c:pt idx="13435">
                  <c:v>0</c:v>
                </c:pt>
                <c:pt idx="13436">
                  <c:v>0</c:v>
                </c:pt>
                <c:pt idx="13437">
                  <c:v>0</c:v>
                </c:pt>
                <c:pt idx="13438">
                  <c:v>0</c:v>
                </c:pt>
                <c:pt idx="13439">
                  <c:v>0</c:v>
                </c:pt>
                <c:pt idx="13440">
                  <c:v>0</c:v>
                </c:pt>
                <c:pt idx="13441">
                  <c:v>0</c:v>
                </c:pt>
                <c:pt idx="13442">
                  <c:v>0</c:v>
                </c:pt>
                <c:pt idx="13443">
                  <c:v>0</c:v>
                </c:pt>
                <c:pt idx="13444">
                  <c:v>0</c:v>
                </c:pt>
                <c:pt idx="13445">
                  <c:v>0</c:v>
                </c:pt>
                <c:pt idx="13446">
                  <c:v>0</c:v>
                </c:pt>
                <c:pt idx="13447">
                  <c:v>0</c:v>
                </c:pt>
                <c:pt idx="13448">
                  <c:v>0</c:v>
                </c:pt>
                <c:pt idx="13449">
                  <c:v>0</c:v>
                </c:pt>
                <c:pt idx="13450">
                  <c:v>0</c:v>
                </c:pt>
                <c:pt idx="13451">
                  <c:v>0</c:v>
                </c:pt>
                <c:pt idx="13452">
                  <c:v>0</c:v>
                </c:pt>
                <c:pt idx="13453">
                  <c:v>0</c:v>
                </c:pt>
                <c:pt idx="13454">
                  <c:v>0</c:v>
                </c:pt>
                <c:pt idx="13455">
                  <c:v>0</c:v>
                </c:pt>
                <c:pt idx="13456">
                  <c:v>0</c:v>
                </c:pt>
                <c:pt idx="13457">
                  <c:v>0</c:v>
                </c:pt>
                <c:pt idx="13458">
                  <c:v>0</c:v>
                </c:pt>
                <c:pt idx="13459">
                  <c:v>0</c:v>
                </c:pt>
                <c:pt idx="13460">
                  <c:v>0</c:v>
                </c:pt>
                <c:pt idx="13461">
                  <c:v>0</c:v>
                </c:pt>
                <c:pt idx="13462">
                  <c:v>0</c:v>
                </c:pt>
                <c:pt idx="13463">
                  <c:v>0</c:v>
                </c:pt>
                <c:pt idx="13464">
                  <c:v>0</c:v>
                </c:pt>
                <c:pt idx="13465">
                  <c:v>0</c:v>
                </c:pt>
                <c:pt idx="13466">
                  <c:v>0</c:v>
                </c:pt>
                <c:pt idx="13467">
                  <c:v>0</c:v>
                </c:pt>
                <c:pt idx="13468">
                  <c:v>0</c:v>
                </c:pt>
                <c:pt idx="13469">
                  <c:v>0</c:v>
                </c:pt>
                <c:pt idx="13470">
                  <c:v>0</c:v>
                </c:pt>
                <c:pt idx="13471">
                  <c:v>0</c:v>
                </c:pt>
                <c:pt idx="13472">
                  <c:v>0</c:v>
                </c:pt>
                <c:pt idx="13473">
                  <c:v>0</c:v>
                </c:pt>
                <c:pt idx="13474">
                  <c:v>0</c:v>
                </c:pt>
                <c:pt idx="13475">
                  <c:v>0</c:v>
                </c:pt>
                <c:pt idx="13476">
                  <c:v>0</c:v>
                </c:pt>
                <c:pt idx="13477">
                  <c:v>0</c:v>
                </c:pt>
                <c:pt idx="13478">
                  <c:v>0</c:v>
                </c:pt>
                <c:pt idx="13479">
                  <c:v>0</c:v>
                </c:pt>
                <c:pt idx="13480">
                  <c:v>0</c:v>
                </c:pt>
                <c:pt idx="13481">
                  <c:v>0</c:v>
                </c:pt>
                <c:pt idx="13482">
                  <c:v>0</c:v>
                </c:pt>
                <c:pt idx="13483">
                  <c:v>0</c:v>
                </c:pt>
                <c:pt idx="13484">
                  <c:v>0</c:v>
                </c:pt>
                <c:pt idx="13485">
                  <c:v>0</c:v>
                </c:pt>
                <c:pt idx="13486">
                  <c:v>0</c:v>
                </c:pt>
                <c:pt idx="13487">
                  <c:v>0</c:v>
                </c:pt>
                <c:pt idx="13488">
                  <c:v>0</c:v>
                </c:pt>
                <c:pt idx="13489">
                  <c:v>0</c:v>
                </c:pt>
                <c:pt idx="13490">
                  <c:v>0</c:v>
                </c:pt>
                <c:pt idx="13491">
                  <c:v>0</c:v>
                </c:pt>
                <c:pt idx="13492">
                  <c:v>0</c:v>
                </c:pt>
                <c:pt idx="13493">
                  <c:v>0</c:v>
                </c:pt>
                <c:pt idx="13494">
                  <c:v>0</c:v>
                </c:pt>
                <c:pt idx="13495">
                  <c:v>0</c:v>
                </c:pt>
                <c:pt idx="13496">
                  <c:v>0</c:v>
                </c:pt>
                <c:pt idx="13497">
                  <c:v>0</c:v>
                </c:pt>
                <c:pt idx="13498">
                  <c:v>0</c:v>
                </c:pt>
                <c:pt idx="13499">
                  <c:v>0</c:v>
                </c:pt>
                <c:pt idx="13500">
                  <c:v>0</c:v>
                </c:pt>
                <c:pt idx="13501">
                  <c:v>0</c:v>
                </c:pt>
                <c:pt idx="13502">
                  <c:v>0</c:v>
                </c:pt>
                <c:pt idx="13503">
                  <c:v>0</c:v>
                </c:pt>
                <c:pt idx="13504">
                  <c:v>0</c:v>
                </c:pt>
                <c:pt idx="13505">
                  <c:v>0</c:v>
                </c:pt>
                <c:pt idx="13506">
                  <c:v>0</c:v>
                </c:pt>
                <c:pt idx="13507">
                  <c:v>0</c:v>
                </c:pt>
                <c:pt idx="13508">
                  <c:v>0</c:v>
                </c:pt>
                <c:pt idx="13509">
                  <c:v>0</c:v>
                </c:pt>
                <c:pt idx="13510">
                  <c:v>0</c:v>
                </c:pt>
                <c:pt idx="13511">
                  <c:v>0</c:v>
                </c:pt>
                <c:pt idx="13512">
                  <c:v>0</c:v>
                </c:pt>
                <c:pt idx="13513">
                  <c:v>0</c:v>
                </c:pt>
                <c:pt idx="13514">
                  <c:v>0</c:v>
                </c:pt>
                <c:pt idx="13515">
                  <c:v>0</c:v>
                </c:pt>
                <c:pt idx="13516">
                  <c:v>0</c:v>
                </c:pt>
                <c:pt idx="13517">
                  <c:v>0</c:v>
                </c:pt>
                <c:pt idx="13518">
                  <c:v>0</c:v>
                </c:pt>
                <c:pt idx="13519">
                  <c:v>0</c:v>
                </c:pt>
                <c:pt idx="13520">
                  <c:v>0</c:v>
                </c:pt>
                <c:pt idx="13521">
                  <c:v>0</c:v>
                </c:pt>
                <c:pt idx="13522">
                  <c:v>0</c:v>
                </c:pt>
                <c:pt idx="13523">
                  <c:v>0</c:v>
                </c:pt>
                <c:pt idx="13524">
                  <c:v>0</c:v>
                </c:pt>
                <c:pt idx="13525">
                  <c:v>0</c:v>
                </c:pt>
                <c:pt idx="13526">
                  <c:v>0</c:v>
                </c:pt>
                <c:pt idx="13527">
                  <c:v>0</c:v>
                </c:pt>
                <c:pt idx="13528">
                  <c:v>0</c:v>
                </c:pt>
                <c:pt idx="13529">
                  <c:v>0</c:v>
                </c:pt>
                <c:pt idx="13530">
                  <c:v>0</c:v>
                </c:pt>
                <c:pt idx="13531">
                  <c:v>0</c:v>
                </c:pt>
                <c:pt idx="13532">
                  <c:v>0</c:v>
                </c:pt>
                <c:pt idx="13533">
                  <c:v>0</c:v>
                </c:pt>
                <c:pt idx="13534">
                  <c:v>0</c:v>
                </c:pt>
                <c:pt idx="13535">
                  <c:v>0</c:v>
                </c:pt>
                <c:pt idx="13536">
                  <c:v>0</c:v>
                </c:pt>
                <c:pt idx="13537">
                  <c:v>0</c:v>
                </c:pt>
                <c:pt idx="13538">
                  <c:v>0</c:v>
                </c:pt>
                <c:pt idx="13539">
                  <c:v>0</c:v>
                </c:pt>
                <c:pt idx="13540">
                  <c:v>0</c:v>
                </c:pt>
                <c:pt idx="13541">
                  <c:v>0</c:v>
                </c:pt>
                <c:pt idx="13542">
                  <c:v>0</c:v>
                </c:pt>
                <c:pt idx="13543">
                  <c:v>0</c:v>
                </c:pt>
                <c:pt idx="13544">
                  <c:v>0</c:v>
                </c:pt>
                <c:pt idx="13545">
                  <c:v>0</c:v>
                </c:pt>
                <c:pt idx="13546">
                  <c:v>0</c:v>
                </c:pt>
                <c:pt idx="13547">
                  <c:v>0</c:v>
                </c:pt>
                <c:pt idx="13548">
                  <c:v>0</c:v>
                </c:pt>
                <c:pt idx="13549">
                  <c:v>0</c:v>
                </c:pt>
                <c:pt idx="13550">
                  <c:v>0</c:v>
                </c:pt>
                <c:pt idx="13551">
                  <c:v>0</c:v>
                </c:pt>
                <c:pt idx="13552">
                  <c:v>0</c:v>
                </c:pt>
                <c:pt idx="13553">
                  <c:v>0</c:v>
                </c:pt>
                <c:pt idx="13554">
                  <c:v>0</c:v>
                </c:pt>
                <c:pt idx="13555">
                  <c:v>0</c:v>
                </c:pt>
                <c:pt idx="13556">
                  <c:v>0</c:v>
                </c:pt>
                <c:pt idx="13557">
                  <c:v>0</c:v>
                </c:pt>
                <c:pt idx="13558">
                  <c:v>0</c:v>
                </c:pt>
                <c:pt idx="13559">
                  <c:v>0</c:v>
                </c:pt>
                <c:pt idx="13560">
                  <c:v>0</c:v>
                </c:pt>
                <c:pt idx="13561">
                  <c:v>0</c:v>
                </c:pt>
                <c:pt idx="13562">
                  <c:v>0</c:v>
                </c:pt>
                <c:pt idx="13563">
                  <c:v>0</c:v>
                </c:pt>
                <c:pt idx="13564">
                  <c:v>0</c:v>
                </c:pt>
                <c:pt idx="13565">
                  <c:v>0</c:v>
                </c:pt>
                <c:pt idx="13566">
                  <c:v>0</c:v>
                </c:pt>
                <c:pt idx="13567">
                  <c:v>0</c:v>
                </c:pt>
                <c:pt idx="13568">
                  <c:v>0</c:v>
                </c:pt>
                <c:pt idx="13569">
                  <c:v>0</c:v>
                </c:pt>
                <c:pt idx="13570">
                  <c:v>0</c:v>
                </c:pt>
                <c:pt idx="13571">
                  <c:v>0</c:v>
                </c:pt>
                <c:pt idx="13572">
                  <c:v>0</c:v>
                </c:pt>
                <c:pt idx="13573">
                  <c:v>0</c:v>
                </c:pt>
                <c:pt idx="13574">
                  <c:v>0</c:v>
                </c:pt>
                <c:pt idx="13575">
                  <c:v>0</c:v>
                </c:pt>
                <c:pt idx="13576">
                  <c:v>0</c:v>
                </c:pt>
                <c:pt idx="13577">
                  <c:v>0</c:v>
                </c:pt>
                <c:pt idx="13578">
                  <c:v>0</c:v>
                </c:pt>
                <c:pt idx="13579">
                  <c:v>0</c:v>
                </c:pt>
                <c:pt idx="13580">
                  <c:v>0</c:v>
                </c:pt>
                <c:pt idx="13581">
                  <c:v>0</c:v>
                </c:pt>
                <c:pt idx="13582">
                  <c:v>0</c:v>
                </c:pt>
                <c:pt idx="13583">
                  <c:v>0</c:v>
                </c:pt>
                <c:pt idx="13584">
                  <c:v>0</c:v>
                </c:pt>
                <c:pt idx="13585">
                  <c:v>0</c:v>
                </c:pt>
                <c:pt idx="13586">
                  <c:v>0</c:v>
                </c:pt>
                <c:pt idx="13587">
                  <c:v>0</c:v>
                </c:pt>
                <c:pt idx="13588">
                  <c:v>0</c:v>
                </c:pt>
                <c:pt idx="13589">
                  <c:v>0</c:v>
                </c:pt>
                <c:pt idx="13590">
                  <c:v>0</c:v>
                </c:pt>
                <c:pt idx="13591">
                  <c:v>0</c:v>
                </c:pt>
                <c:pt idx="13592">
                  <c:v>0</c:v>
                </c:pt>
                <c:pt idx="13593">
                  <c:v>0</c:v>
                </c:pt>
                <c:pt idx="13594">
                  <c:v>0</c:v>
                </c:pt>
                <c:pt idx="13595">
                  <c:v>0</c:v>
                </c:pt>
                <c:pt idx="13596">
                  <c:v>0</c:v>
                </c:pt>
                <c:pt idx="13597">
                  <c:v>0</c:v>
                </c:pt>
                <c:pt idx="13598">
                  <c:v>0</c:v>
                </c:pt>
                <c:pt idx="13599">
                  <c:v>0</c:v>
                </c:pt>
                <c:pt idx="13600">
                  <c:v>0</c:v>
                </c:pt>
                <c:pt idx="13601">
                  <c:v>0</c:v>
                </c:pt>
                <c:pt idx="13602">
                  <c:v>0</c:v>
                </c:pt>
                <c:pt idx="13603">
                  <c:v>0</c:v>
                </c:pt>
                <c:pt idx="13604">
                  <c:v>0</c:v>
                </c:pt>
                <c:pt idx="13605">
                  <c:v>0</c:v>
                </c:pt>
                <c:pt idx="13606">
                  <c:v>0</c:v>
                </c:pt>
                <c:pt idx="13607">
                  <c:v>0</c:v>
                </c:pt>
                <c:pt idx="13608">
                  <c:v>0</c:v>
                </c:pt>
                <c:pt idx="13609">
                  <c:v>0</c:v>
                </c:pt>
                <c:pt idx="13610">
                  <c:v>0</c:v>
                </c:pt>
                <c:pt idx="13611">
                  <c:v>0</c:v>
                </c:pt>
                <c:pt idx="13612">
                  <c:v>0</c:v>
                </c:pt>
                <c:pt idx="13613">
                  <c:v>0</c:v>
                </c:pt>
                <c:pt idx="13614">
                  <c:v>0</c:v>
                </c:pt>
                <c:pt idx="13615">
                  <c:v>0</c:v>
                </c:pt>
                <c:pt idx="13616">
                  <c:v>0</c:v>
                </c:pt>
                <c:pt idx="13617">
                  <c:v>0</c:v>
                </c:pt>
                <c:pt idx="13618">
                  <c:v>0</c:v>
                </c:pt>
                <c:pt idx="13619">
                  <c:v>0</c:v>
                </c:pt>
                <c:pt idx="13620">
                  <c:v>0</c:v>
                </c:pt>
                <c:pt idx="13621">
                  <c:v>0</c:v>
                </c:pt>
                <c:pt idx="13622">
                  <c:v>0</c:v>
                </c:pt>
                <c:pt idx="13623">
                  <c:v>0</c:v>
                </c:pt>
                <c:pt idx="13624">
                  <c:v>0</c:v>
                </c:pt>
                <c:pt idx="13625">
                  <c:v>0</c:v>
                </c:pt>
                <c:pt idx="13626">
                  <c:v>0</c:v>
                </c:pt>
                <c:pt idx="13627">
                  <c:v>0</c:v>
                </c:pt>
                <c:pt idx="13628">
                  <c:v>0</c:v>
                </c:pt>
                <c:pt idx="13629">
                  <c:v>0</c:v>
                </c:pt>
                <c:pt idx="13630">
                  <c:v>0</c:v>
                </c:pt>
                <c:pt idx="13631">
                  <c:v>0</c:v>
                </c:pt>
                <c:pt idx="13632">
                  <c:v>0</c:v>
                </c:pt>
                <c:pt idx="13633">
                  <c:v>0</c:v>
                </c:pt>
                <c:pt idx="13634">
                  <c:v>0</c:v>
                </c:pt>
                <c:pt idx="13635">
                  <c:v>0</c:v>
                </c:pt>
                <c:pt idx="13636">
                  <c:v>0</c:v>
                </c:pt>
                <c:pt idx="13637">
                  <c:v>0</c:v>
                </c:pt>
                <c:pt idx="13638">
                  <c:v>0</c:v>
                </c:pt>
                <c:pt idx="13639">
                  <c:v>0</c:v>
                </c:pt>
                <c:pt idx="13640">
                  <c:v>0</c:v>
                </c:pt>
                <c:pt idx="13641">
                  <c:v>0</c:v>
                </c:pt>
                <c:pt idx="13642">
                  <c:v>0</c:v>
                </c:pt>
                <c:pt idx="13643">
                  <c:v>0</c:v>
                </c:pt>
                <c:pt idx="13644">
                  <c:v>0</c:v>
                </c:pt>
                <c:pt idx="13645">
                  <c:v>0</c:v>
                </c:pt>
                <c:pt idx="13646">
                  <c:v>0</c:v>
                </c:pt>
                <c:pt idx="13647">
                  <c:v>0</c:v>
                </c:pt>
                <c:pt idx="13648">
                  <c:v>0</c:v>
                </c:pt>
                <c:pt idx="13649">
                  <c:v>0</c:v>
                </c:pt>
                <c:pt idx="13650">
                  <c:v>0</c:v>
                </c:pt>
                <c:pt idx="13651">
                  <c:v>0</c:v>
                </c:pt>
                <c:pt idx="13652">
                  <c:v>0</c:v>
                </c:pt>
                <c:pt idx="13653">
                  <c:v>0</c:v>
                </c:pt>
                <c:pt idx="13654">
                  <c:v>0</c:v>
                </c:pt>
                <c:pt idx="13655">
                  <c:v>0</c:v>
                </c:pt>
                <c:pt idx="13656">
                  <c:v>0</c:v>
                </c:pt>
                <c:pt idx="13657">
                  <c:v>0</c:v>
                </c:pt>
                <c:pt idx="13658">
                  <c:v>0</c:v>
                </c:pt>
                <c:pt idx="13659">
                  <c:v>0</c:v>
                </c:pt>
                <c:pt idx="13660">
                  <c:v>0</c:v>
                </c:pt>
                <c:pt idx="13661">
                  <c:v>0</c:v>
                </c:pt>
                <c:pt idx="13662">
                  <c:v>0</c:v>
                </c:pt>
                <c:pt idx="13663">
                  <c:v>0</c:v>
                </c:pt>
                <c:pt idx="13664">
                  <c:v>0</c:v>
                </c:pt>
                <c:pt idx="13665">
                  <c:v>0</c:v>
                </c:pt>
                <c:pt idx="13666">
                  <c:v>0</c:v>
                </c:pt>
                <c:pt idx="13667">
                  <c:v>0</c:v>
                </c:pt>
                <c:pt idx="13668">
                  <c:v>0</c:v>
                </c:pt>
                <c:pt idx="13669">
                  <c:v>0</c:v>
                </c:pt>
                <c:pt idx="13670">
                  <c:v>0</c:v>
                </c:pt>
                <c:pt idx="13671">
                  <c:v>0</c:v>
                </c:pt>
                <c:pt idx="13672">
                  <c:v>0</c:v>
                </c:pt>
                <c:pt idx="13673">
                  <c:v>0</c:v>
                </c:pt>
                <c:pt idx="13674">
                  <c:v>0</c:v>
                </c:pt>
                <c:pt idx="13675">
                  <c:v>0</c:v>
                </c:pt>
                <c:pt idx="13676">
                  <c:v>0</c:v>
                </c:pt>
                <c:pt idx="13677">
                  <c:v>0</c:v>
                </c:pt>
                <c:pt idx="13678">
                  <c:v>0</c:v>
                </c:pt>
                <c:pt idx="13679">
                  <c:v>0</c:v>
                </c:pt>
                <c:pt idx="13680">
                  <c:v>0</c:v>
                </c:pt>
                <c:pt idx="13681">
                  <c:v>0</c:v>
                </c:pt>
                <c:pt idx="13682">
                  <c:v>0</c:v>
                </c:pt>
                <c:pt idx="13683">
                  <c:v>0</c:v>
                </c:pt>
                <c:pt idx="13684">
                  <c:v>0</c:v>
                </c:pt>
                <c:pt idx="13685">
                  <c:v>0</c:v>
                </c:pt>
                <c:pt idx="13686">
                  <c:v>0</c:v>
                </c:pt>
                <c:pt idx="13687">
                  <c:v>0</c:v>
                </c:pt>
                <c:pt idx="13688">
                  <c:v>0</c:v>
                </c:pt>
                <c:pt idx="13689">
                  <c:v>0</c:v>
                </c:pt>
                <c:pt idx="13690">
                  <c:v>0</c:v>
                </c:pt>
                <c:pt idx="13691">
                  <c:v>0</c:v>
                </c:pt>
                <c:pt idx="13692">
                  <c:v>0</c:v>
                </c:pt>
                <c:pt idx="13693">
                  <c:v>0</c:v>
                </c:pt>
                <c:pt idx="13694">
                  <c:v>0</c:v>
                </c:pt>
                <c:pt idx="13695">
                  <c:v>0</c:v>
                </c:pt>
                <c:pt idx="13696">
                  <c:v>0</c:v>
                </c:pt>
                <c:pt idx="13697">
                  <c:v>0</c:v>
                </c:pt>
                <c:pt idx="13698">
                  <c:v>0</c:v>
                </c:pt>
                <c:pt idx="13699">
                  <c:v>0</c:v>
                </c:pt>
                <c:pt idx="13700">
                  <c:v>0</c:v>
                </c:pt>
                <c:pt idx="13701">
                  <c:v>0</c:v>
                </c:pt>
                <c:pt idx="13702">
                  <c:v>0</c:v>
                </c:pt>
                <c:pt idx="13703">
                  <c:v>0</c:v>
                </c:pt>
                <c:pt idx="13704">
                  <c:v>0</c:v>
                </c:pt>
                <c:pt idx="13705">
                  <c:v>0</c:v>
                </c:pt>
                <c:pt idx="13706">
                  <c:v>0</c:v>
                </c:pt>
                <c:pt idx="13707">
                  <c:v>0</c:v>
                </c:pt>
                <c:pt idx="13708">
                  <c:v>0</c:v>
                </c:pt>
                <c:pt idx="13709">
                  <c:v>0</c:v>
                </c:pt>
                <c:pt idx="13710">
                  <c:v>0</c:v>
                </c:pt>
                <c:pt idx="13711">
                  <c:v>0</c:v>
                </c:pt>
                <c:pt idx="13712">
                  <c:v>0</c:v>
                </c:pt>
                <c:pt idx="13713">
                  <c:v>0</c:v>
                </c:pt>
                <c:pt idx="13714">
                  <c:v>0</c:v>
                </c:pt>
                <c:pt idx="13715">
                  <c:v>0</c:v>
                </c:pt>
                <c:pt idx="13716">
                  <c:v>0</c:v>
                </c:pt>
                <c:pt idx="13717">
                  <c:v>0</c:v>
                </c:pt>
                <c:pt idx="13718">
                  <c:v>0</c:v>
                </c:pt>
                <c:pt idx="13719">
                  <c:v>0</c:v>
                </c:pt>
                <c:pt idx="13720">
                  <c:v>0</c:v>
                </c:pt>
                <c:pt idx="13721">
                  <c:v>0</c:v>
                </c:pt>
                <c:pt idx="13722">
                  <c:v>0</c:v>
                </c:pt>
                <c:pt idx="13723">
                  <c:v>0</c:v>
                </c:pt>
                <c:pt idx="13724">
                  <c:v>0</c:v>
                </c:pt>
                <c:pt idx="13725">
                  <c:v>0</c:v>
                </c:pt>
                <c:pt idx="13726">
                  <c:v>0</c:v>
                </c:pt>
                <c:pt idx="13727">
                  <c:v>0</c:v>
                </c:pt>
                <c:pt idx="13728">
                  <c:v>0</c:v>
                </c:pt>
                <c:pt idx="13729">
                  <c:v>0</c:v>
                </c:pt>
                <c:pt idx="13730">
                  <c:v>0</c:v>
                </c:pt>
                <c:pt idx="13731">
                  <c:v>0</c:v>
                </c:pt>
                <c:pt idx="13732">
                  <c:v>0</c:v>
                </c:pt>
                <c:pt idx="13733">
                  <c:v>0</c:v>
                </c:pt>
                <c:pt idx="13734">
                  <c:v>0</c:v>
                </c:pt>
                <c:pt idx="13735">
                  <c:v>0</c:v>
                </c:pt>
                <c:pt idx="13736">
                  <c:v>0</c:v>
                </c:pt>
                <c:pt idx="13737">
                  <c:v>0</c:v>
                </c:pt>
                <c:pt idx="13738">
                  <c:v>0</c:v>
                </c:pt>
                <c:pt idx="13739">
                  <c:v>0</c:v>
                </c:pt>
                <c:pt idx="13740">
                  <c:v>0</c:v>
                </c:pt>
                <c:pt idx="13741">
                  <c:v>0</c:v>
                </c:pt>
                <c:pt idx="13742">
                  <c:v>0</c:v>
                </c:pt>
                <c:pt idx="13743">
                  <c:v>0</c:v>
                </c:pt>
                <c:pt idx="13744">
                  <c:v>0</c:v>
                </c:pt>
                <c:pt idx="13745">
                  <c:v>0</c:v>
                </c:pt>
                <c:pt idx="13746">
                  <c:v>0</c:v>
                </c:pt>
                <c:pt idx="13747">
                  <c:v>0</c:v>
                </c:pt>
                <c:pt idx="13748">
                  <c:v>0</c:v>
                </c:pt>
                <c:pt idx="13749">
                  <c:v>0</c:v>
                </c:pt>
                <c:pt idx="13750">
                  <c:v>0</c:v>
                </c:pt>
                <c:pt idx="13751">
                  <c:v>0</c:v>
                </c:pt>
                <c:pt idx="13752">
                  <c:v>0</c:v>
                </c:pt>
                <c:pt idx="13753">
                  <c:v>0</c:v>
                </c:pt>
                <c:pt idx="13754">
                  <c:v>0</c:v>
                </c:pt>
                <c:pt idx="13755">
                  <c:v>0</c:v>
                </c:pt>
                <c:pt idx="13756">
                  <c:v>0</c:v>
                </c:pt>
                <c:pt idx="13757">
                  <c:v>0</c:v>
                </c:pt>
                <c:pt idx="13758">
                  <c:v>0</c:v>
                </c:pt>
                <c:pt idx="13759">
                  <c:v>0</c:v>
                </c:pt>
                <c:pt idx="13760">
                  <c:v>0</c:v>
                </c:pt>
                <c:pt idx="13761">
                  <c:v>0</c:v>
                </c:pt>
                <c:pt idx="13762">
                  <c:v>0</c:v>
                </c:pt>
                <c:pt idx="13763">
                  <c:v>0</c:v>
                </c:pt>
                <c:pt idx="13764">
                  <c:v>0</c:v>
                </c:pt>
                <c:pt idx="13765">
                  <c:v>0</c:v>
                </c:pt>
                <c:pt idx="13766">
                  <c:v>0</c:v>
                </c:pt>
                <c:pt idx="13767">
                  <c:v>0</c:v>
                </c:pt>
                <c:pt idx="13768">
                  <c:v>0</c:v>
                </c:pt>
                <c:pt idx="13769">
                  <c:v>0</c:v>
                </c:pt>
                <c:pt idx="13770">
                  <c:v>0</c:v>
                </c:pt>
                <c:pt idx="13771">
                  <c:v>0</c:v>
                </c:pt>
                <c:pt idx="13772">
                  <c:v>0</c:v>
                </c:pt>
                <c:pt idx="13773">
                  <c:v>0</c:v>
                </c:pt>
                <c:pt idx="13774">
                  <c:v>0</c:v>
                </c:pt>
                <c:pt idx="13775">
                  <c:v>0</c:v>
                </c:pt>
                <c:pt idx="13776">
                  <c:v>0</c:v>
                </c:pt>
                <c:pt idx="13777">
                  <c:v>0</c:v>
                </c:pt>
                <c:pt idx="13778">
                  <c:v>0</c:v>
                </c:pt>
                <c:pt idx="13779">
                  <c:v>0</c:v>
                </c:pt>
                <c:pt idx="13780">
                  <c:v>0</c:v>
                </c:pt>
                <c:pt idx="13781">
                  <c:v>0</c:v>
                </c:pt>
                <c:pt idx="13782">
                  <c:v>0</c:v>
                </c:pt>
                <c:pt idx="13783">
                  <c:v>0</c:v>
                </c:pt>
                <c:pt idx="13784">
                  <c:v>0</c:v>
                </c:pt>
                <c:pt idx="13785">
                  <c:v>0</c:v>
                </c:pt>
                <c:pt idx="13786">
                  <c:v>0</c:v>
                </c:pt>
                <c:pt idx="13787">
                  <c:v>0</c:v>
                </c:pt>
                <c:pt idx="13788">
                  <c:v>0</c:v>
                </c:pt>
                <c:pt idx="13789">
                  <c:v>0</c:v>
                </c:pt>
                <c:pt idx="13790">
                  <c:v>0</c:v>
                </c:pt>
                <c:pt idx="13791">
                  <c:v>0</c:v>
                </c:pt>
                <c:pt idx="13792">
                  <c:v>0</c:v>
                </c:pt>
                <c:pt idx="13793">
                  <c:v>0</c:v>
                </c:pt>
                <c:pt idx="13794">
                  <c:v>0</c:v>
                </c:pt>
                <c:pt idx="13795">
                  <c:v>0</c:v>
                </c:pt>
                <c:pt idx="13796">
                  <c:v>0</c:v>
                </c:pt>
                <c:pt idx="13797">
                  <c:v>0</c:v>
                </c:pt>
                <c:pt idx="13798">
                  <c:v>0</c:v>
                </c:pt>
                <c:pt idx="13799">
                  <c:v>0</c:v>
                </c:pt>
                <c:pt idx="13800">
                  <c:v>0</c:v>
                </c:pt>
                <c:pt idx="13801">
                  <c:v>0</c:v>
                </c:pt>
                <c:pt idx="13802">
                  <c:v>0</c:v>
                </c:pt>
                <c:pt idx="13803">
                  <c:v>0</c:v>
                </c:pt>
                <c:pt idx="13804">
                  <c:v>0</c:v>
                </c:pt>
                <c:pt idx="13805">
                  <c:v>0</c:v>
                </c:pt>
                <c:pt idx="13806">
                  <c:v>0</c:v>
                </c:pt>
                <c:pt idx="13807">
                  <c:v>0</c:v>
                </c:pt>
                <c:pt idx="13808">
                  <c:v>0</c:v>
                </c:pt>
                <c:pt idx="13809">
                  <c:v>0</c:v>
                </c:pt>
                <c:pt idx="13810">
                  <c:v>0</c:v>
                </c:pt>
                <c:pt idx="13811">
                  <c:v>0</c:v>
                </c:pt>
                <c:pt idx="13812">
                  <c:v>0</c:v>
                </c:pt>
                <c:pt idx="13813">
                  <c:v>0</c:v>
                </c:pt>
                <c:pt idx="13814">
                  <c:v>0</c:v>
                </c:pt>
                <c:pt idx="13815">
                  <c:v>0</c:v>
                </c:pt>
                <c:pt idx="13816">
                  <c:v>0</c:v>
                </c:pt>
                <c:pt idx="13817">
                  <c:v>0</c:v>
                </c:pt>
                <c:pt idx="13818">
                  <c:v>0</c:v>
                </c:pt>
                <c:pt idx="13819">
                  <c:v>0</c:v>
                </c:pt>
                <c:pt idx="13820">
                  <c:v>0</c:v>
                </c:pt>
                <c:pt idx="13821">
                  <c:v>0</c:v>
                </c:pt>
                <c:pt idx="13822">
                  <c:v>0</c:v>
                </c:pt>
                <c:pt idx="13823">
                  <c:v>0</c:v>
                </c:pt>
                <c:pt idx="13824">
                  <c:v>0</c:v>
                </c:pt>
                <c:pt idx="13825">
                  <c:v>0</c:v>
                </c:pt>
                <c:pt idx="13826">
                  <c:v>0</c:v>
                </c:pt>
                <c:pt idx="13827">
                  <c:v>0</c:v>
                </c:pt>
                <c:pt idx="13828">
                  <c:v>0</c:v>
                </c:pt>
                <c:pt idx="13829">
                  <c:v>0</c:v>
                </c:pt>
                <c:pt idx="13830">
                  <c:v>0</c:v>
                </c:pt>
                <c:pt idx="13831">
                  <c:v>0</c:v>
                </c:pt>
                <c:pt idx="13832">
                  <c:v>0</c:v>
                </c:pt>
                <c:pt idx="13833">
                  <c:v>0</c:v>
                </c:pt>
                <c:pt idx="13834">
                  <c:v>0</c:v>
                </c:pt>
                <c:pt idx="13835">
                  <c:v>0</c:v>
                </c:pt>
                <c:pt idx="13836">
                  <c:v>0</c:v>
                </c:pt>
                <c:pt idx="13837">
                  <c:v>0</c:v>
                </c:pt>
                <c:pt idx="13838">
                  <c:v>0</c:v>
                </c:pt>
                <c:pt idx="13839">
                  <c:v>0</c:v>
                </c:pt>
                <c:pt idx="13840">
                  <c:v>0</c:v>
                </c:pt>
                <c:pt idx="13841">
                  <c:v>0</c:v>
                </c:pt>
                <c:pt idx="13842">
                  <c:v>0</c:v>
                </c:pt>
                <c:pt idx="13843">
                  <c:v>0</c:v>
                </c:pt>
                <c:pt idx="13844">
                  <c:v>0</c:v>
                </c:pt>
                <c:pt idx="13845">
                  <c:v>0</c:v>
                </c:pt>
                <c:pt idx="13846">
                  <c:v>0</c:v>
                </c:pt>
                <c:pt idx="13847">
                  <c:v>0</c:v>
                </c:pt>
                <c:pt idx="13848">
                  <c:v>0</c:v>
                </c:pt>
                <c:pt idx="13849">
                  <c:v>0</c:v>
                </c:pt>
                <c:pt idx="13850">
                  <c:v>0</c:v>
                </c:pt>
                <c:pt idx="13851">
                  <c:v>0</c:v>
                </c:pt>
                <c:pt idx="13852">
                  <c:v>0</c:v>
                </c:pt>
                <c:pt idx="13853">
                  <c:v>0</c:v>
                </c:pt>
                <c:pt idx="13854">
                  <c:v>0</c:v>
                </c:pt>
                <c:pt idx="13855">
                  <c:v>0</c:v>
                </c:pt>
                <c:pt idx="13856">
                  <c:v>0</c:v>
                </c:pt>
                <c:pt idx="13857">
                  <c:v>0</c:v>
                </c:pt>
                <c:pt idx="13858">
                  <c:v>0</c:v>
                </c:pt>
                <c:pt idx="13859">
                  <c:v>0</c:v>
                </c:pt>
                <c:pt idx="13860">
                  <c:v>0</c:v>
                </c:pt>
                <c:pt idx="13861">
                  <c:v>0</c:v>
                </c:pt>
                <c:pt idx="13862">
                  <c:v>0</c:v>
                </c:pt>
                <c:pt idx="13863">
                  <c:v>0</c:v>
                </c:pt>
                <c:pt idx="13864">
                  <c:v>0</c:v>
                </c:pt>
                <c:pt idx="13865">
                  <c:v>0</c:v>
                </c:pt>
                <c:pt idx="13866">
                  <c:v>0</c:v>
                </c:pt>
                <c:pt idx="13867">
                  <c:v>0</c:v>
                </c:pt>
                <c:pt idx="13868">
                  <c:v>0</c:v>
                </c:pt>
                <c:pt idx="13869">
                  <c:v>0</c:v>
                </c:pt>
                <c:pt idx="13870">
                  <c:v>0</c:v>
                </c:pt>
                <c:pt idx="13871">
                  <c:v>0</c:v>
                </c:pt>
                <c:pt idx="13872">
                  <c:v>0</c:v>
                </c:pt>
                <c:pt idx="13873">
                  <c:v>0</c:v>
                </c:pt>
                <c:pt idx="13874">
                  <c:v>0</c:v>
                </c:pt>
                <c:pt idx="13875">
                  <c:v>0</c:v>
                </c:pt>
                <c:pt idx="13876">
                  <c:v>0</c:v>
                </c:pt>
                <c:pt idx="13877">
                  <c:v>0</c:v>
                </c:pt>
                <c:pt idx="13878">
                  <c:v>0</c:v>
                </c:pt>
                <c:pt idx="13879">
                  <c:v>0</c:v>
                </c:pt>
                <c:pt idx="13880">
                  <c:v>0</c:v>
                </c:pt>
                <c:pt idx="13881">
                  <c:v>0</c:v>
                </c:pt>
                <c:pt idx="13882">
                  <c:v>0</c:v>
                </c:pt>
                <c:pt idx="13883">
                  <c:v>0</c:v>
                </c:pt>
                <c:pt idx="13884">
                  <c:v>0</c:v>
                </c:pt>
                <c:pt idx="13885">
                  <c:v>0</c:v>
                </c:pt>
                <c:pt idx="13886">
                  <c:v>0</c:v>
                </c:pt>
                <c:pt idx="13887">
                  <c:v>0</c:v>
                </c:pt>
                <c:pt idx="13888">
                  <c:v>0</c:v>
                </c:pt>
                <c:pt idx="13889">
                  <c:v>0</c:v>
                </c:pt>
                <c:pt idx="13890">
                  <c:v>0</c:v>
                </c:pt>
                <c:pt idx="13891">
                  <c:v>0</c:v>
                </c:pt>
                <c:pt idx="13892">
                  <c:v>0</c:v>
                </c:pt>
                <c:pt idx="13893">
                  <c:v>0</c:v>
                </c:pt>
                <c:pt idx="13894">
                  <c:v>0</c:v>
                </c:pt>
                <c:pt idx="13895">
                  <c:v>0</c:v>
                </c:pt>
                <c:pt idx="13896">
                  <c:v>0</c:v>
                </c:pt>
                <c:pt idx="13897">
                  <c:v>0</c:v>
                </c:pt>
                <c:pt idx="13898">
                  <c:v>0</c:v>
                </c:pt>
                <c:pt idx="13899">
                  <c:v>0</c:v>
                </c:pt>
                <c:pt idx="13900">
                  <c:v>0</c:v>
                </c:pt>
                <c:pt idx="13901">
                  <c:v>0</c:v>
                </c:pt>
                <c:pt idx="13902">
                  <c:v>0</c:v>
                </c:pt>
                <c:pt idx="13903">
                  <c:v>0</c:v>
                </c:pt>
                <c:pt idx="13904">
                  <c:v>0</c:v>
                </c:pt>
                <c:pt idx="13905">
                  <c:v>0</c:v>
                </c:pt>
                <c:pt idx="13906">
                  <c:v>0</c:v>
                </c:pt>
                <c:pt idx="13907">
                  <c:v>0</c:v>
                </c:pt>
                <c:pt idx="13908">
                  <c:v>0</c:v>
                </c:pt>
                <c:pt idx="13909">
                  <c:v>0</c:v>
                </c:pt>
                <c:pt idx="13910">
                  <c:v>0</c:v>
                </c:pt>
                <c:pt idx="13911">
                  <c:v>0</c:v>
                </c:pt>
                <c:pt idx="13912">
                  <c:v>0</c:v>
                </c:pt>
                <c:pt idx="13913">
                  <c:v>0</c:v>
                </c:pt>
                <c:pt idx="13914">
                  <c:v>0</c:v>
                </c:pt>
                <c:pt idx="13915">
                  <c:v>0</c:v>
                </c:pt>
                <c:pt idx="13916">
                  <c:v>0</c:v>
                </c:pt>
                <c:pt idx="13917">
                  <c:v>0</c:v>
                </c:pt>
                <c:pt idx="13918">
                  <c:v>0</c:v>
                </c:pt>
                <c:pt idx="13919">
                  <c:v>0</c:v>
                </c:pt>
                <c:pt idx="13920">
                  <c:v>0</c:v>
                </c:pt>
                <c:pt idx="13921">
                  <c:v>0</c:v>
                </c:pt>
                <c:pt idx="13922">
                  <c:v>0</c:v>
                </c:pt>
                <c:pt idx="13923">
                  <c:v>0</c:v>
                </c:pt>
                <c:pt idx="13924">
                  <c:v>0</c:v>
                </c:pt>
                <c:pt idx="13925">
                  <c:v>0</c:v>
                </c:pt>
                <c:pt idx="13926">
                  <c:v>0</c:v>
                </c:pt>
                <c:pt idx="13927">
                  <c:v>0</c:v>
                </c:pt>
                <c:pt idx="13928">
                  <c:v>0</c:v>
                </c:pt>
                <c:pt idx="13929">
                  <c:v>0</c:v>
                </c:pt>
                <c:pt idx="13930">
                  <c:v>0</c:v>
                </c:pt>
                <c:pt idx="13931">
                  <c:v>0</c:v>
                </c:pt>
                <c:pt idx="13932">
                  <c:v>0</c:v>
                </c:pt>
                <c:pt idx="13933">
                  <c:v>0</c:v>
                </c:pt>
                <c:pt idx="13934">
                  <c:v>0</c:v>
                </c:pt>
                <c:pt idx="13935">
                  <c:v>0</c:v>
                </c:pt>
                <c:pt idx="13936">
                  <c:v>0</c:v>
                </c:pt>
                <c:pt idx="13937">
                  <c:v>0</c:v>
                </c:pt>
                <c:pt idx="13938">
                  <c:v>0</c:v>
                </c:pt>
                <c:pt idx="13939">
                  <c:v>0</c:v>
                </c:pt>
                <c:pt idx="13940">
                  <c:v>0</c:v>
                </c:pt>
                <c:pt idx="13941">
                  <c:v>0</c:v>
                </c:pt>
                <c:pt idx="13942">
                  <c:v>0</c:v>
                </c:pt>
                <c:pt idx="13943">
                  <c:v>0</c:v>
                </c:pt>
                <c:pt idx="13944">
                  <c:v>0</c:v>
                </c:pt>
                <c:pt idx="13945">
                  <c:v>0</c:v>
                </c:pt>
                <c:pt idx="13946">
                  <c:v>0</c:v>
                </c:pt>
                <c:pt idx="13947">
                  <c:v>0</c:v>
                </c:pt>
                <c:pt idx="13948">
                  <c:v>0</c:v>
                </c:pt>
                <c:pt idx="13949">
                  <c:v>0</c:v>
                </c:pt>
                <c:pt idx="13950">
                  <c:v>0</c:v>
                </c:pt>
                <c:pt idx="13951">
                  <c:v>0</c:v>
                </c:pt>
                <c:pt idx="13952">
                  <c:v>0</c:v>
                </c:pt>
                <c:pt idx="13953">
                  <c:v>0</c:v>
                </c:pt>
                <c:pt idx="13954">
                  <c:v>0</c:v>
                </c:pt>
                <c:pt idx="13955">
                  <c:v>0</c:v>
                </c:pt>
                <c:pt idx="13956">
                  <c:v>0</c:v>
                </c:pt>
                <c:pt idx="13957">
                  <c:v>0</c:v>
                </c:pt>
                <c:pt idx="13958">
                  <c:v>0</c:v>
                </c:pt>
                <c:pt idx="13959">
                  <c:v>0</c:v>
                </c:pt>
                <c:pt idx="13960">
                  <c:v>0</c:v>
                </c:pt>
                <c:pt idx="13961">
                  <c:v>0</c:v>
                </c:pt>
                <c:pt idx="13962">
                  <c:v>0</c:v>
                </c:pt>
                <c:pt idx="13963">
                  <c:v>0</c:v>
                </c:pt>
                <c:pt idx="13964">
                  <c:v>0</c:v>
                </c:pt>
                <c:pt idx="13965">
                  <c:v>0</c:v>
                </c:pt>
                <c:pt idx="13966">
                  <c:v>0</c:v>
                </c:pt>
                <c:pt idx="13967">
                  <c:v>0</c:v>
                </c:pt>
                <c:pt idx="13968">
                  <c:v>0</c:v>
                </c:pt>
                <c:pt idx="13969">
                  <c:v>0</c:v>
                </c:pt>
                <c:pt idx="13970">
                  <c:v>0</c:v>
                </c:pt>
                <c:pt idx="13971">
                  <c:v>0</c:v>
                </c:pt>
                <c:pt idx="13972">
                  <c:v>0</c:v>
                </c:pt>
                <c:pt idx="13973">
                  <c:v>0</c:v>
                </c:pt>
                <c:pt idx="13974">
                  <c:v>0</c:v>
                </c:pt>
                <c:pt idx="13975">
                  <c:v>0</c:v>
                </c:pt>
                <c:pt idx="13976">
                  <c:v>0</c:v>
                </c:pt>
                <c:pt idx="13977">
                  <c:v>0</c:v>
                </c:pt>
                <c:pt idx="13978">
                  <c:v>0</c:v>
                </c:pt>
                <c:pt idx="13979">
                  <c:v>0</c:v>
                </c:pt>
                <c:pt idx="13980">
                  <c:v>0</c:v>
                </c:pt>
                <c:pt idx="13981">
                  <c:v>0</c:v>
                </c:pt>
                <c:pt idx="13982">
                  <c:v>0</c:v>
                </c:pt>
                <c:pt idx="13983">
                  <c:v>0</c:v>
                </c:pt>
                <c:pt idx="13984">
                  <c:v>0</c:v>
                </c:pt>
                <c:pt idx="13985">
                  <c:v>0</c:v>
                </c:pt>
                <c:pt idx="13986">
                  <c:v>0</c:v>
                </c:pt>
                <c:pt idx="13987">
                  <c:v>0</c:v>
                </c:pt>
                <c:pt idx="13988">
                  <c:v>0</c:v>
                </c:pt>
                <c:pt idx="13989">
                  <c:v>0</c:v>
                </c:pt>
                <c:pt idx="13990">
                  <c:v>0</c:v>
                </c:pt>
                <c:pt idx="13991">
                  <c:v>0</c:v>
                </c:pt>
                <c:pt idx="13992">
                  <c:v>0</c:v>
                </c:pt>
                <c:pt idx="13993">
                  <c:v>0</c:v>
                </c:pt>
                <c:pt idx="13994">
                  <c:v>0</c:v>
                </c:pt>
                <c:pt idx="13995">
                  <c:v>0</c:v>
                </c:pt>
                <c:pt idx="13996">
                  <c:v>0</c:v>
                </c:pt>
                <c:pt idx="13997">
                  <c:v>0</c:v>
                </c:pt>
                <c:pt idx="13998">
                  <c:v>0</c:v>
                </c:pt>
                <c:pt idx="13999">
                  <c:v>0</c:v>
                </c:pt>
                <c:pt idx="14000">
                  <c:v>0</c:v>
                </c:pt>
                <c:pt idx="14001">
                  <c:v>0</c:v>
                </c:pt>
                <c:pt idx="14002">
                  <c:v>0</c:v>
                </c:pt>
                <c:pt idx="14003">
                  <c:v>0</c:v>
                </c:pt>
                <c:pt idx="14004">
                  <c:v>0</c:v>
                </c:pt>
                <c:pt idx="14005">
                  <c:v>0</c:v>
                </c:pt>
                <c:pt idx="14006">
                  <c:v>0</c:v>
                </c:pt>
                <c:pt idx="14007">
                  <c:v>0</c:v>
                </c:pt>
                <c:pt idx="14008">
                  <c:v>0</c:v>
                </c:pt>
                <c:pt idx="14009">
                  <c:v>0</c:v>
                </c:pt>
                <c:pt idx="14010">
                  <c:v>0</c:v>
                </c:pt>
                <c:pt idx="14011">
                  <c:v>0</c:v>
                </c:pt>
                <c:pt idx="14012">
                  <c:v>0</c:v>
                </c:pt>
                <c:pt idx="14013">
                  <c:v>0</c:v>
                </c:pt>
                <c:pt idx="14014">
                  <c:v>0</c:v>
                </c:pt>
                <c:pt idx="14015">
                  <c:v>0</c:v>
                </c:pt>
                <c:pt idx="14016">
                  <c:v>0</c:v>
                </c:pt>
                <c:pt idx="14017">
                  <c:v>0</c:v>
                </c:pt>
                <c:pt idx="14018">
                  <c:v>0</c:v>
                </c:pt>
                <c:pt idx="14019">
                  <c:v>0</c:v>
                </c:pt>
                <c:pt idx="14020">
                  <c:v>0</c:v>
                </c:pt>
                <c:pt idx="14021">
                  <c:v>0</c:v>
                </c:pt>
                <c:pt idx="14022">
                  <c:v>0</c:v>
                </c:pt>
                <c:pt idx="14023">
                  <c:v>0</c:v>
                </c:pt>
                <c:pt idx="14024">
                  <c:v>0</c:v>
                </c:pt>
                <c:pt idx="14025">
                  <c:v>0</c:v>
                </c:pt>
                <c:pt idx="14026">
                  <c:v>0</c:v>
                </c:pt>
                <c:pt idx="14027">
                  <c:v>0</c:v>
                </c:pt>
                <c:pt idx="14028">
                  <c:v>0</c:v>
                </c:pt>
                <c:pt idx="14029">
                  <c:v>0</c:v>
                </c:pt>
                <c:pt idx="14030">
                  <c:v>0</c:v>
                </c:pt>
                <c:pt idx="14031">
                  <c:v>0</c:v>
                </c:pt>
                <c:pt idx="14032">
                  <c:v>0</c:v>
                </c:pt>
                <c:pt idx="14033">
                  <c:v>0</c:v>
                </c:pt>
                <c:pt idx="14034">
                  <c:v>0</c:v>
                </c:pt>
                <c:pt idx="14035">
                  <c:v>0</c:v>
                </c:pt>
                <c:pt idx="14036">
                  <c:v>0</c:v>
                </c:pt>
                <c:pt idx="14037">
                  <c:v>0</c:v>
                </c:pt>
                <c:pt idx="14038">
                  <c:v>0</c:v>
                </c:pt>
                <c:pt idx="14039">
                  <c:v>0</c:v>
                </c:pt>
                <c:pt idx="14040">
                  <c:v>0</c:v>
                </c:pt>
                <c:pt idx="14041">
                  <c:v>0</c:v>
                </c:pt>
                <c:pt idx="14042">
                  <c:v>0</c:v>
                </c:pt>
                <c:pt idx="14043">
                  <c:v>0</c:v>
                </c:pt>
                <c:pt idx="14044">
                  <c:v>0</c:v>
                </c:pt>
                <c:pt idx="14045">
                  <c:v>0</c:v>
                </c:pt>
                <c:pt idx="14046">
                  <c:v>0</c:v>
                </c:pt>
                <c:pt idx="14047">
                  <c:v>0</c:v>
                </c:pt>
                <c:pt idx="14048">
                  <c:v>0</c:v>
                </c:pt>
                <c:pt idx="14049">
                  <c:v>0</c:v>
                </c:pt>
                <c:pt idx="14050">
                  <c:v>0</c:v>
                </c:pt>
                <c:pt idx="14051">
                  <c:v>0</c:v>
                </c:pt>
                <c:pt idx="14052">
                  <c:v>0</c:v>
                </c:pt>
                <c:pt idx="14053">
                  <c:v>0</c:v>
                </c:pt>
                <c:pt idx="14054">
                  <c:v>0</c:v>
                </c:pt>
                <c:pt idx="14055">
                  <c:v>0</c:v>
                </c:pt>
                <c:pt idx="14056">
                  <c:v>0</c:v>
                </c:pt>
                <c:pt idx="14057">
                  <c:v>0</c:v>
                </c:pt>
                <c:pt idx="14058">
                  <c:v>0</c:v>
                </c:pt>
                <c:pt idx="14059">
                  <c:v>0</c:v>
                </c:pt>
                <c:pt idx="14060">
                  <c:v>0</c:v>
                </c:pt>
                <c:pt idx="14061">
                  <c:v>0</c:v>
                </c:pt>
                <c:pt idx="14062">
                  <c:v>0</c:v>
                </c:pt>
                <c:pt idx="14063">
                  <c:v>0</c:v>
                </c:pt>
                <c:pt idx="14064">
                  <c:v>0</c:v>
                </c:pt>
                <c:pt idx="14065">
                  <c:v>0</c:v>
                </c:pt>
                <c:pt idx="14066">
                  <c:v>0</c:v>
                </c:pt>
                <c:pt idx="14067">
                  <c:v>0</c:v>
                </c:pt>
                <c:pt idx="14068">
                  <c:v>0</c:v>
                </c:pt>
                <c:pt idx="14069">
                  <c:v>0</c:v>
                </c:pt>
                <c:pt idx="14070">
                  <c:v>0</c:v>
                </c:pt>
                <c:pt idx="14071">
                  <c:v>0</c:v>
                </c:pt>
                <c:pt idx="14072">
                  <c:v>0</c:v>
                </c:pt>
                <c:pt idx="14073">
                  <c:v>0</c:v>
                </c:pt>
                <c:pt idx="14074">
                  <c:v>0</c:v>
                </c:pt>
                <c:pt idx="14075">
                  <c:v>0</c:v>
                </c:pt>
                <c:pt idx="14076">
                  <c:v>0</c:v>
                </c:pt>
                <c:pt idx="14077">
                  <c:v>0</c:v>
                </c:pt>
                <c:pt idx="14078">
                  <c:v>0</c:v>
                </c:pt>
                <c:pt idx="14079">
                  <c:v>0</c:v>
                </c:pt>
                <c:pt idx="14080">
                  <c:v>0</c:v>
                </c:pt>
                <c:pt idx="14081">
                  <c:v>0</c:v>
                </c:pt>
                <c:pt idx="14082">
                  <c:v>0</c:v>
                </c:pt>
                <c:pt idx="14083">
                  <c:v>0</c:v>
                </c:pt>
                <c:pt idx="14084">
                  <c:v>0</c:v>
                </c:pt>
                <c:pt idx="14085">
                  <c:v>0</c:v>
                </c:pt>
                <c:pt idx="14086">
                  <c:v>0</c:v>
                </c:pt>
                <c:pt idx="14087">
                  <c:v>0</c:v>
                </c:pt>
                <c:pt idx="14088">
                  <c:v>0</c:v>
                </c:pt>
                <c:pt idx="14089">
                  <c:v>0</c:v>
                </c:pt>
                <c:pt idx="14090">
                  <c:v>0</c:v>
                </c:pt>
                <c:pt idx="14091">
                  <c:v>0</c:v>
                </c:pt>
                <c:pt idx="14092">
                  <c:v>0</c:v>
                </c:pt>
                <c:pt idx="14093">
                  <c:v>0</c:v>
                </c:pt>
                <c:pt idx="14094">
                  <c:v>0</c:v>
                </c:pt>
                <c:pt idx="14095">
                  <c:v>0</c:v>
                </c:pt>
                <c:pt idx="14096">
                  <c:v>0</c:v>
                </c:pt>
                <c:pt idx="14097">
                  <c:v>0</c:v>
                </c:pt>
                <c:pt idx="14098">
                  <c:v>0</c:v>
                </c:pt>
                <c:pt idx="14099">
                  <c:v>0</c:v>
                </c:pt>
                <c:pt idx="14100">
                  <c:v>0</c:v>
                </c:pt>
                <c:pt idx="14101">
                  <c:v>0</c:v>
                </c:pt>
                <c:pt idx="14102">
                  <c:v>0</c:v>
                </c:pt>
                <c:pt idx="14103">
                  <c:v>0</c:v>
                </c:pt>
                <c:pt idx="14104">
                  <c:v>0</c:v>
                </c:pt>
                <c:pt idx="14105">
                  <c:v>0</c:v>
                </c:pt>
                <c:pt idx="14106">
                  <c:v>0</c:v>
                </c:pt>
                <c:pt idx="14107">
                  <c:v>0</c:v>
                </c:pt>
                <c:pt idx="14108">
                  <c:v>0</c:v>
                </c:pt>
                <c:pt idx="14109">
                  <c:v>0</c:v>
                </c:pt>
                <c:pt idx="14110">
                  <c:v>0</c:v>
                </c:pt>
                <c:pt idx="14111">
                  <c:v>0</c:v>
                </c:pt>
                <c:pt idx="14112">
                  <c:v>0</c:v>
                </c:pt>
                <c:pt idx="14113">
                  <c:v>0</c:v>
                </c:pt>
                <c:pt idx="14114">
                  <c:v>0</c:v>
                </c:pt>
                <c:pt idx="14115">
                  <c:v>0</c:v>
                </c:pt>
                <c:pt idx="14116">
                  <c:v>0</c:v>
                </c:pt>
                <c:pt idx="14117">
                  <c:v>0</c:v>
                </c:pt>
                <c:pt idx="14118">
                  <c:v>0</c:v>
                </c:pt>
                <c:pt idx="14119">
                  <c:v>0</c:v>
                </c:pt>
                <c:pt idx="14120">
                  <c:v>0</c:v>
                </c:pt>
                <c:pt idx="14121">
                  <c:v>0</c:v>
                </c:pt>
                <c:pt idx="14122">
                  <c:v>0</c:v>
                </c:pt>
                <c:pt idx="14123">
                  <c:v>0</c:v>
                </c:pt>
                <c:pt idx="14124">
                  <c:v>0</c:v>
                </c:pt>
                <c:pt idx="14125">
                  <c:v>0</c:v>
                </c:pt>
                <c:pt idx="14126">
                  <c:v>0</c:v>
                </c:pt>
                <c:pt idx="14127">
                  <c:v>0</c:v>
                </c:pt>
                <c:pt idx="14128">
                  <c:v>0</c:v>
                </c:pt>
                <c:pt idx="14129">
                  <c:v>0</c:v>
                </c:pt>
                <c:pt idx="14130">
                  <c:v>0</c:v>
                </c:pt>
                <c:pt idx="14131">
                  <c:v>0</c:v>
                </c:pt>
                <c:pt idx="14132">
                  <c:v>0</c:v>
                </c:pt>
                <c:pt idx="14133">
                  <c:v>0</c:v>
                </c:pt>
                <c:pt idx="14134">
                  <c:v>0</c:v>
                </c:pt>
                <c:pt idx="14135">
                  <c:v>0</c:v>
                </c:pt>
                <c:pt idx="14136">
                  <c:v>0</c:v>
                </c:pt>
                <c:pt idx="14137">
                  <c:v>0</c:v>
                </c:pt>
                <c:pt idx="14138">
                  <c:v>0</c:v>
                </c:pt>
                <c:pt idx="14139">
                  <c:v>0</c:v>
                </c:pt>
                <c:pt idx="14140">
                  <c:v>0</c:v>
                </c:pt>
                <c:pt idx="14141">
                  <c:v>0</c:v>
                </c:pt>
                <c:pt idx="14142">
                  <c:v>0</c:v>
                </c:pt>
                <c:pt idx="14143">
                  <c:v>0</c:v>
                </c:pt>
                <c:pt idx="14144">
                  <c:v>0</c:v>
                </c:pt>
                <c:pt idx="14145">
                  <c:v>0</c:v>
                </c:pt>
                <c:pt idx="14146">
                  <c:v>0</c:v>
                </c:pt>
                <c:pt idx="14147">
                  <c:v>0</c:v>
                </c:pt>
                <c:pt idx="14148">
                  <c:v>0</c:v>
                </c:pt>
                <c:pt idx="14149">
                  <c:v>0</c:v>
                </c:pt>
                <c:pt idx="14150">
                  <c:v>0</c:v>
                </c:pt>
                <c:pt idx="14151">
                  <c:v>0</c:v>
                </c:pt>
                <c:pt idx="14152">
                  <c:v>0</c:v>
                </c:pt>
                <c:pt idx="14153">
                  <c:v>0</c:v>
                </c:pt>
                <c:pt idx="14154">
                  <c:v>0</c:v>
                </c:pt>
                <c:pt idx="14155">
                  <c:v>0</c:v>
                </c:pt>
                <c:pt idx="14156">
                  <c:v>0</c:v>
                </c:pt>
                <c:pt idx="14157">
                  <c:v>0</c:v>
                </c:pt>
                <c:pt idx="14158">
                  <c:v>0</c:v>
                </c:pt>
                <c:pt idx="14159">
                  <c:v>0</c:v>
                </c:pt>
                <c:pt idx="14160">
                  <c:v>0</c:v>
                </c:pt>
                <c:pt idx="14161">
                  <c:v>0</c:v>
                </c:pt>
                <c:pt idx="14162">
                  <c:v>0</c:v>
                </c:pt>
                <c:pt idx="14163">
                  <c:v>0</c:v>
                </c:pt>
                <c:pt idx="14164">
                  <c:v>0</c:v>
                </c:pt>
                <c:pt idx="14165">
                  <c:v>0</c:v>
                </c:pt>
                <c:pt idx="14166">
                  <c:v>0</c:v>
                </c:pt>
                <c:pt idx="14167">
                  <c:v>0</c:v>
                </c:pt>
                <c:pt idx="14168">
                  <c:v>0</c:v>
                </c:pt>
                <c:pt idx="14169">
                  <c:v>0</c:v>
                </c:pt>
                <c:pt idx="14170">
                  <c:v>0</c:v>
                </c:pt>
                <c:pt idx="14171">
                  <c:v>0</c:v>
                </c:pt>
                <c:pt idx="14172">
                  <c:v>0</c:v>
                </c:pt>
                <c:pt idx="14173">
                  <c:v>0</c:v>
                </c:pt>
                <c:pt idx="14174">
                  <c:v>0</c:v>
                </c:pt>
                <c:pt idx="14175">
                  <c:v>0</c:v>
                </c:pt>
                <c:pt idx="14176">
                  <c:v>0</c:v>
                </c:pt>
                <c:pt idx="14177">
                  <c:v>0</c:v>
                </c:pt>
                <c:pt idx="14178">
                  <c:v>0</c:v>
                </c:pt>
                <c:pt idx="14179">
                  <c:v>0</c:v>
                </c:pt>
                <c:pt idx="14180">
                  <c:v>0</c:v>
                </c:pt>
                <c:pt idx="14181">
                  <c:v>0</c:v>
                </c:pt>
                <c:pt idx="14182">
                  <c:v>0</c:v>
                </c:pt>
                <c:pt idx="14183">
                  <c:v>0</c:v>
                </c:pt>
                <c:pt idx="14184">
                  <c:v>0</c:v>
                </c:pt>
                <c:pt idx="14185">
                  <c:v>0</c:v>
                </c:pt>
                <c:pt idx="14186">
                  <c:v>0</c:v>
                </c:pt>
                <c:pt idx="14187">
                  <c:v>0</c:v>
                </c:pt>
                <c:pt idx="14188">
                  <c:v>0</c:v>
                </c:pt>
                <c:pt idx="14189">
                  <c:v>0</c:v>
                </c:pt>
                <c:pt idx="14190">
                  <c:v>0</c:v>
                </c:pt>
                <c:pt idx="14191">
                  <c:v>0</c:v>
                </c:pt>
                <c:pt idx="14192">
                  <c:v>0</c:v>
                </c:pt>
                <c:pt idx="14193">
                  <c:v>0</c:v>
                </c:pt>
                <c:pt idx="14194">
                  <c:v>0</c:v>
                </c:pt>
                <c:pt idx="14195">
                  <c:v>0</c:v>
                </c:pt>
                <c:pt idx="14196">
                  <c:v>0</c:v>
                </c:pt>
                <c:pt idx="14197">
                  <c:v>0</c:v>
                </c:pt>
                <c:pt idx="14198">
                  <c:v>0</c:v>
                </c:pt>
                <c:pt idx="14199">
                  <c:v>0</c:v>
                </c:pt>
                <c:pt idx="14200">
                  <c:v>0</c:v>
                </c:pt>
                <c:pt idx="14201">
                  <c:v>0</c:v>
                </c:pt>
                <c:pt idx="14202">
                  <c:v>0</c:v>
                </c:pt>
                <c:pt idx="14203">
                  <c:v>0</c:v>
                </c:pt>
                <c:pt idx="14204">
                  <c:v>0</c:v>
                </c:pt>
                <c:pt idx="14205">
                  <c:v>0</c:v>
                </c:pt>
                <c:pt idx="14206">
                  <c:v>0</c:v>
                </c:pt>
                <c:pt idx="14207">
                  <c:v>0</c:v>
                </c:pt>
                <c:pt idx="14208">
                  <c:v>0</c:v>
                </c:pt>
                <c:pt idx="14209">
                  <c:v>0</c:v>
                </c:pt>
                <c:pt idx="14210">
                  <c:v>0</c:v>
                </c:pt>
                <c:pt idx="14211">
                  <c:v>0</c:v>
                </c:pt>
                <c:pt idx="14212">
                  <c:v>0</c:v>
                </c:pt>
                <c:pt idx="14213">
                  <c:v>0</c:v>
                </c:pt>
                <c:pt idx="14214">
                  <c:v>0</c:v>
                </c:pt>
                <c:pt idx="14215">
                  <c:v>0</c:v>
                </c:pt>
                <c:pt idx="14216">
                  <c:v>0</c:v>
                </c:pt>
                <c:pt idx="14217">
                  <c:v>0</c:v>
                </c:pt>
                <c:pt idx="14218">
                  <c:v>0</c:v>
                </c:pt>
                <c:pt idx="14219">
                  <c:v>0</c:v>
                </c:pt>
                <c:pt idx="14220">
                  <c:v>0</c:v>
                </c:pt>
                <c:pt idx="14221">
                  <c:v>0</c:v>
                </c:pt>
                <c:pt idx="14222">
                  <c:v>0</c:v>
                </c:pt>
                <c:pt idx="14223">
                  <c:v>0</c:v>
                </c:pt>
                <c:pt idx="14224">
                  <c:v>0</c:v>
                </c:pt>
                <c:pt idx="14225">
                  <c:v>0</c:v>
                </c:pt>
                <c:pt idx="14226">
                  <c:v>0</c:v>
                </c:pt>
                <c:pt idx="14227">
                  <c:v>0</c:v>
                </c:pt>
                <c:pt idx="14228">
                  <c:v>0</c:v>
                </c:pt>
                <c:pt idx="14229">
                  <c:v>0</c:v>
                </c:pt>
                <c:pt idx="14230">
                  <c:v>0</c:v>
                </c:pt>
                <c:pt idx="14231">
                  <c:v>0</c:v>
                </c:pt>
                <c:pt idx="14232">
                  <c:v>0</c:v>
                </c:pt>
                <c:pt idx="14233">
                  <c:v>0</c:v>
                </c:pt>
                <c:pt idx="14234">
                  <c:v>0</c:v>
                </c:pt>
                <c:pt idx="14235">
                  <c:v>0</c:v>
                </c:pt>
                <c:pt idx="14236">
                  <c:v>0</c:v>
                </c:pt>
                <c:pt idx="14237">
                  <c:v>0</c:v>
                </c:pt>
                <c:pt idx="14238">
                  <c:v>0</c:v>
                </c:pt>
                <c:pt idx="14239">
                  <c:v>0</c:v>
                </c:pt>
                <c:pt idx="14240">
                  <c:v>0</c:v>
                </c:pt>
                <c:pt idx="14241">
                  <c:v>0</c:v>
                </c:pt>
                <c:pt idx="14242">
                  <c:v>0</c:v>
                </c:pt>
                <c:pt idx="14243">
                  <c:v>0</c:v>
                </c:pt>
                <c:pt idx="14244">
                  <c:v>0</c:v>
                </c:pt>
                <c:pt idx="14245">
                  <c:v>0</c:v>
                </c:pt>
                <c:pt idx="14246">
                  <c:v>0</c:v>
                </c:pt>
                <c:pt idx="14247">
                  <c:v>0</c:v>
                </c:pt>
                <c:pt idx="14248">
                  <c:v>0</c:v>
                </c:pt>
                <c:pt idx="14249">
                  <c:v>0</c:v>
                </c:pt>
                <c:pt idx="14250">
                  <c:v>0</c:v>
                </c:pt>
                <c:pt idx="14251">
                  <c:v>0</c:v>
                </c:pt>
                <c:pt idx="14252">
                  <c:v>0</c:v>
                </c:pt>
                <c:pt idx="14253">
                  <c:v>0</c:v>
                </c:pt>
                <c:pt idx="14254">
                  <c:v>0</c:v>
                </c:pt>
                <c:pt idx="14255">
                  <c:v>0</c:v>
                </c:pt>
                <c:pt idx="14256">
                  <c:v>0</c:v>
                </c:pt>
                <c:pt idx="14257">
                  <c:v>0</c:v>
                </c:pt>
                <c:pt idx="14258">
                  <c:v>0</c:v>
                </c:pt>
                <c:pt idx="14259">
                  <c:v>0</c:v>
                </c:pt>
                <c:pt idx="14260">
                  <c:v>0</c:v>
                </c:pt>
                <c:pt idx="14261">
                  <c:v>0</c:v>
                </c:pt>
                <c:pt idx="14262">
                  <c:v>0</c:v>
                </c:pt>
                <c:pt idx="14263">
                  <c:v>0</c:v>
                </c:pt>
                <c:pt idx="14264">
                  <c:v>0</c:v>
                </c:pt>
                <c:pt idx="14265">
                  <c:v>0</c:v>
                </c:pt>
                <c:pt idx="14266">
                  <c:v>0</c:v>
                </c:pt>
                <c:pt idx="14267">
                  <c:v>0</c:v>
                </c:pt>
                <c:pt idx="14268">
                  <c:v>0</c:v>
                </c:pt>
                <c:pt idx="14269">
                  <c:v>0</c:v>
                </c:pt>
                <c:pt idx="14270">
                  <c:v>0</c:v>
                </c:pt>
                <c:pt idx="14271">
                  <c:v>0</c:v>
                </c:pt>
                <c:pt idx="14272">
                  <c:v>0</c:v>
                </c:pt>
                <c:pt idx="14273">
                  <c:v>0</c:v>
                </c:pt>
                <c:pt idx="14274">
                  <c:v>0</c:v>
                </c:pt>
                <c:pt idx="14275">
                  <c:v>0</c:v>
                </c:pt>
                <c:pt idx="14276">
                  <c:v>0</c:v>
                </c:pt>
                <c:pt idx="14277">
                  <c:v>0</c:v>
                </c:pt>
                <c:pt idx="14278">
                  <c:v>0</c:v>
                </c:pt>
                <c:pt idx="14279">
                  <c:v>0</c:v>
                </c:pt>
                <c:pt idx="14280">
                  <c:v>0</c:v>
                </c:pt>
                <c:pt idx="14281">
                  <c:v>0</c:v>
                </c:pt>
                <c:pt idx="14282">
                  <c:v>0</c:v>
                </c:pt>
                <c:pt idx="14283">
                  <c:v>0</c:v>
                </c:pt>
                <c:pt idx="14284">
                  <c:v>0</c:v>
                </c:pt>
                <c:pt idx="14285">
                  <c:v>0</c:v>
                </c:pt>
                <c:pt idx="14286">
                  <c:v>0</c:v>
                </c:pt>
                <c:pt idx="14287">
                  <c:v>0</c:v>
                </c:pt>
                <c:pt idx="14288">
                  <c:v>0</c:v>
                </c:pt>
                <c:pt idx="14289">
                  <c:v>0</c:v>
                </c:pt>
                <c:pt idx="14290">
                  <c:v>0</c:v>
                </c:pt>
                <c:pt idx="14291">
                  <c:v>0</c:v>
                </c:pt>
                <c:pt idx="14292">
                  <c:v>0</c:v>
                </c:pt>
                <c:pt idx="14293">
                  <c:v>0</c:v>
                </c:pt>
                <c:pt idx="14294">
                  <c:v>0</c:v>
                </c:pt>
                <c:pt idx="14295">
                  <c:v>0</c:v>
                </c:pt>
                <c:pt idx="14296">
                  <c:v>0</c:v>
                </c:pt>
                <c:pt idx="14297">
                  <c:v>0</c:v>
                </c:pt>
                <c:pt idx="14298">
                  <c:v>0</c:v>
                </c:pt>
                <c:pt idx="14299">
                  <c:v>0</c:v>
                </c:pt>
                <c:pt idx="14300">
                  <c:v>0</c:v>
                </c:pt>
                <c:pt idx="14301">
                  <c:v>0</c:v>
                </c:pt>
                <c:pt idx="14302">
                  <c:v>0</c:v>
                </c:pt>
                <c:pt idx="14303">
                  <c:v>0</c:v>
                </c:pt>
                <c:pt idx="14304">
                  <c:v>0</c:v>
                </c:pt>
                <c:pt idx="14305">
                  <c:v>0</c:v>
                </c:pt>
                <c:pt idx="14306">
                  <c:v>0</c:v>
                </c:pt>
                <c:pt idx="14307">
                  <c:v>0</c:v>
                </c:pt>
                <c:pt idx="14308">
                  <c:v>0</c:v>
                </c:pt>
                <c:pt idx="14309">
                  <c:v>0</c:v>
                </c:pt>
                <c:pt idx="14310">
                  <c:v>0</c:v>
                </c:pt>
                <c:pt idx="14311">
                  <c:v>0</c:v>
                </c:pt>
                <c:pt idx="14312">
                  <c:v>0</c:v>
                </c:pt>
                <c:pt idx="14313">
                  <c:v>0</c:v>
                </c:pt>
                <c:pt idx="14314">
                  <c:v>0</c:v>
                </c:pt>
                <c:pt idx="14315">
                  <c:v>0</c:v>
                </c:pt>
                <c:pt idx="14316">
                  <c:v>0</c:v>
                </c:pt>
                <c:pt idx="14317">
                  <c:v>0</c:v>
                </c:pt>
                <c:pt idx="14318">
                  <c:v>0</c:v>
                </c:pt>
                <c:pt idx="14319">
                  <c:v>0</c:v>
                </c:pt>
                <c:pt idx="14320">
                  <c:v>0</c:v>
                </c:pt>
                <c:pt idx="14321">
                  <c:v>0</c:v>
                </c:pt>
                <c:pt idx="14322">
                  <c:v>0</c:v>
                </c:pt>
                <c:pt idx="14323">
                  <c:v>0</c:v>
                </c:pt>
                <c:pt idx="14324">
                  <c:v>0</c:v>
                </c:pt>
                <c:pt idx="14325">
                  <c:v>0</c:v>
                </c:pt>
                <c:pt idx="14326">
                  <c:v>0</c:v>
                </c:pt>
                <c:pt idx="14327">
                  <c:v>0</c:v>
                </c:pt>
                <c:pt idx="14328">
                  <c:v>0</c:v>
                </c:pt>
                <c:pt idx="14329">
                  <c:v>0</c:v>
                </c:pt>
                <c:pt idx="14330">
                  <c:v>0</c:v>
                </c:pt>
                <c:pt idx="14331">
                  <c:v>0</c:v>
                </c:pt>
                <c:pt idx="14332">
                  <c:v>0</c:v>
                </c:pt>
                <c:pt idx="14333">
                  <c:v>0</c:v>
                </c:pt>
                <c:pt idx="14334">
                  <c:v>0</c:v>
                </c:pt>
                <c:pt idx="14335">
                  <c:v>0</c:v>
                </c:pt>
                <c:pt idx="14336">
                  <c:v>0</c:v>
                </c:pt>
                <c:pt idx="14337">
                  <c:v>0</c:v>
                </c:pt>
                <c:pt idx="14338">
                  <c:v>0</c:v>
                </c:pt>
                <c:pt idx="14339">
                  <c:v>0</c:v>
                </c:pt>
                <c:pt idx="14340">
                  <c:v>0</c:v>
                </c:pt>
                <c:pt idx="14341">
                  <c:v>0</c:v>
                </c:pt>
                <c:pt idx="14342">
                  <c:v>0</c:v>
                </c:pt>
                <c:pt idx="14343">
                  <c:v>0</c:v>
                </c:pt>
                <c:pt idx="14344">
                  <c:v>0</c:v>
                </c:pt>
                <c:pt idx="14345">
                  <c:v>0</c:v>
                </c:pt>
                <c:pt idx="14346">
                  <c:v>0</c:v>
                </c:pt>
                <c:pt idx="14347">
                  <c:v>0</c:v>
                </c:pt>
                <c:pt idx="14348">
                  <c:v>0</c:v>
                </c:pt>
                <c:pt idx="14349">
                  <c:v>0</c:v>
                </c:pt>
                <c:pt idx="14350">
                  <c:v>0</c:v>
                </c:pt>
                <c:pt idx="14351">
                  <c:v>0</c:v>
                </c:pt>
                <c:pt idx="14352">
                  <c:v>0</c:v>
                </c:pt>
                <c:pt idx="14353">
                  <c:v>0</c:v>
                </c:pt>
                <c:pt idx="14354">
                  <c:v>0</c:v>
                </c:pt>
                <c:pt idx="14355">
                  <c:v>0</c:v>
                </c:pt>
                <c:pt idx="14356">
                  <c:v>0</c:v>
                </c:pt>
                <c:pt idx="14357">
                  <c:v>0</c:v>
                </c:pt>
                <c:pt idx="14358">
                  <c:v>0</c:v>
                </c:pt>
                <c:pt idx="14359">
                  <c:v>0</c:v>
                </c:pt>
                <c:pt idx="14360">
                  <c:v>0</c:v>
                </c:pt>
                <c:pt idx="14361">
                  <c:v>0</c:v>
                </c:pt>
                <c:pt idx="14362">
                  <c:v>0</c:v>
                </c:pt>
                <c:pt idx="14363">
                  <c:v>0</c:v>
                </c:pt>
                <c:pt idx="14364">
                  <c:v>0</c:v>
                </c:pt>
                <c:pt idx="14365">
                  <c:v>0</c:v>
                </c:pt>
                <c:pt idx="14366">
                  <c:v>0</c:v>
                </c:pt>
                <c:pt idx="14367">
                  <c:v>0</c:v>
                </c:pt>
                <c:pt idx="14368">
                  <c:v>0</c:v>
                </c:pt>
                <c:pt idx="14369">
                  <c:v>0</c:v>
                </c:pt>
                <c:pt idx="14370">
                  <c:v>0</c:v>
                </c:pt>
                <c:pt idx="14371">
                  <c:v>0</c:v>
                </c:pt>
                <c:pt idx="14372">
                  <c:v>0</c:v>
                </c:pt>
                <c:pt idx="14373">
                  <c:v>0</c:v>
                </c:pt>
                <c:pt idx="14374">
                  <c:v>0</c:v>
                </c:pt>
                <c:pt idx="14375">
                  <c:v>0</c:v>
                </c:pt>
                <c:pt idx="14376">
                  <c:v>0</c:v>
                </c:pt>
                <c:pt idx="14377">
                  <c:v>0</c:v>
                </c:pt>
                <c:pt idx="14378">
                  <c:v>0</c:v>
                </c:pt>
                <c:pt idx="14379">
                  <c:v>0</c:v>
                </c:pt>
                <c:pt idx="14380">
                  <c:v>0</c:v>
                </c:pt>
                <c:pt idx="14381">
                  <c:v>0</c:v>
                </c:pt>
                <c:pt idx="14382">
                  <c:v>0</c:v>
                </c:pt>
                <c:pt idx="14383">
                  <c:v>0</c:v>
                </c:pt>
                <c:pt idx="14384">
                  <c:v>0</c:v>
                </c:pt>
                <c:pt idx="14385">
                  <c:v>0</c:v>
                </c:pt>
                <c:pt idx="14386">
                  <c:v>0</c:v>
                </c:pt>
                <c:pt idx="14387">
                  <c:v>0</c:v>
                </c:pt>
                <c:pt idx="14388">
                  <c:v>0</c:v>
                </c:pt>
                <c:pt idx="14389">
                  <c:v>0</c:v>
                </c:pt>
                <c:pt idx="14390">
                  <c:v>0</c:v>
                </c:pt>
                <c:pt idx="14391">
                  <c:v>0</c:v>
                </c:pt>
                <c:pt idx="14392">
                  <c:v>0</c:v>
                </c:pt>
                <c:pt idx="14393">
                  <c:v>0</c:v>
                </c:pt>
                <c:pt idx="14394">
                  <c:v>0</c:v>
                </c:pt>
                <c:pt idx="14395">
                  <c:v>0</c:v>
                </c:pt>
                <c:pt idx="14396">
                  <c:v>0</c:v>
                </c:pt>
                <c:pt idx="14397">
                  <c:v>0</c:v>
                </c:pt>
                <c:pt idx="14398">
                  <c:v>0</c:v>
                </c:pt>
                <c:pt idx="14399">
                  <c:v>0</c:v>
                </c:pt>
                <c:pt idx="14400">
                  <c:v>0</c:v>
                </c:pt>
                <c:pt idx="14401">
                  <c:v>0</c:v>
                </c:pt>
                <c:pt idx="14402">
                  <c:v>0</c:v>
                </c:pt>
                <c:pt idx="14403">
                  <c:v>0</c:v>
                </c:pt>
                <c:pt idx="14404">
                  <c:v>0</c:v>
                </c:pt>
                <c:pt idx="14405">
                  <c:v>0</c:v>
                </c:pt>
                <c:pt idx="14406">
                  <c:v>0</c:v>
                </c:pt>
                <c:pt idx="14407">
                  <c:v>0</c:v>
                </c:pt>
                <c:pt idx="14408">
                  <c:v>0</c:v>
                </c:pt>
                <c:pt idx="14409">
                  <c:v>0</c:v>
                </c:pt>
                <c:pt idx="14410">
                  <c:v>0</c:v>
                </c:pt>
                <c:pt idx="14411">
                  <c:v>0</c:v>
                </c:pt>
                <c:pt idx="14412">
                  <c:v>0</c:v>
                </c:pt>
                <c:pt idx="14413">
                  <c:v>0</c:v>
                </c:pt>
                <c:pt idx="14414">
                  <c:v>0</c:v>
                </c:pt>
                <c:pt idx="14415">
                  <c:v>0</c:v>
                </c:pt>
                <c:pt idx="14416">
                  <c:v>0</c:v>
                </c:pt>
                <c:pt idx="14417">
                  <c:v>0</c:v>
                </c:pt>
                <c:pt idx="14418">
                  <c:v>0</c:v>
                </c:pt>
                <c:pt idx="14419">
                  <c:v>0</c:v>
                </c:pt>
                <c:pt idx="14420">
                  <c:v>0</c:v>
                </c:pt>
                <c:pt idx="14421">
                  <c:v>0</c:v>
                </c:pt>
                <c:pt idx="14422">
                  <c:v>0</c:v>
                </c:pt>
                <c:pt idx="14423">
                  <c:v>0</c:v>
                </c:pt>
                <c:pt idx="14424">
                  <c:v>0</c:v>
                </c:pt>
                <c:pt idx="14425">
                  <c:v>0</c:v>
                </c:pt>
                <c:pt idx="14426">
                  <c:v>0</c:v>
                </c:pt>
                <c:pt idx="14427">
                  <c:v>0</c:v>
                </c:pt>
                <c:pt idx="14428">
                  <c:v>0</c:v>
                </c:pt>
                <c:pt idx="14429">
                  <c:v>0</c:v>
                </c:pt>
                <c:pt idx="14430">
                  <c:v>0</c:v>
                </c:pt>
                <c:pt idx="14431">
                  <c:v>0</c:v>
                </c:pt>
                <c:pt idx="14432">
                  <c:v>0</c:v>
                </c:pt>
                <c:pt idx="14433">
                  <c:v>0</c:v>
                </c:pt>
                <c:pt idx="14434">
                  <c:v>0</c:v>
                </c:pt>
                <c:pt idx="14435">
                  <c:v>0</c:v>
                </c:pt>
                <c:pt idx="14436">
                  <c:v>0</c:v>
                </c:pt>
                <c:pt idx="14437">
                  <c:v>0</c:v>
                </c:pt>
                <c:pt idx="14438">
                  <c:v>0</c:v>
                </c:pt>
                <c:pt idx="14439">
                  <c:v>0</c:v>
                </c:pt>
                <c:pt idx="14440">
                  <c:v>0</c:v>
                </c:pt>
                <c:pt idx="14441">
                  <c:v>0</c:v>
                </c:pt>
                <c:pt idx="14442">
                  <c:v>0</c:v>
                </c:pt>
                <c:pt idx="14443">
                  <c:v>0</c:v>
                </c:pt>
                <c:pt idx="14444">
                  <c:v>0</c:v>
                </c:pt>
                <c:pt idx="14445">
                  <c:v>0</c:v>
                </c:pt>
                <c:pt idx="14446">
                  <c:v>0</c:v>
                </c:pt>
                <c:pt idx="14447">
                  <c:v>0</c:v>
                </c:pt>
                <c:pt idx="14448">
                  <c:v>0</c:v>
                </c:pt>
                <c:pt idx="14449">
                  <c:v>0</c:v>
                </c:pt>
                <c:pt idx="14450">
                  <c:v>0</c:v>
                </c:pt>
                <c:pt idx="14451">
                  <c:v>0</c:v>
                </c:pt>
                <c:pt idx="14452">
                  <c:v>0</c:v>
                </c:pt>
                <c:pt idx="14453">
                  <c:v>0</c:v>
                </c:pt>
                <c:pt idx="14454">
                  <c:v>0</c:v>
                </c:pt>
                <c:pt idx="14455">
                  <c:v>0</c:v>
                </c:pt>
                <c:pt idx="14456">
                  <c:v>0</c:v>
                </c:pt>
                <c:pt idx="14457">
                  <c:v>0</c:v>
                </c:pt>
                <c:pt idx="14458">
                  <c:v>0</c:v>
                </c:pt>
                <c:pt idx="14459">
                  <c:v>0</c:v>
                </c:pt>
                <c:pt idx="14460">
                  <c:v>0</c:v>
                </c:pt>
                <c:pt idx="14461">
                  <c:v>0</c:v>
                </c:pt>
                <c:pt idx="14462">
                  <c:v>0</c:v>
                </c:pt>
                <c:pt idx="14463">
                  <c:v>0</c:v>
                </c:pt>
                <c:pt idx="14464">
                  <c:v>0</c:v>
                </c:pt>
                <c:pt idx="14465">
                  <c:v>0</c:v>
                </c:pt>
                <c:pt idx="14466">
                  <c:v>0</c:v>
                </c:pt>
                <c:pt idx="14467">
                  <c:v>0</c:v>
                </c:pt>
                <c:pt idx="14468">
                  <c:v>0</c:v>
                </c:pt>
                <c:pt idx="14469">
                  <c:v>0</c:v>
                </c:pt>
                <c:pt idx="14470">
                  <c:v>0</c:v>
                </c:pt>
                <c:pt idx="14471">
                  <c:v>0</c:v>
                </c:pt>
                <c:pt idx="14472">
                  <c:v>0</c:v>
                </c:pt>
                <c:pt idx="14473">
                  <c:v>0</c:v>
                </c:pt>
                <c:pt idx="14474">
                  <c:v>0</c:v>
                </c:pt>
                <c:pt idx="14475">
                  <c:v>0</c:v>
                </c:pt>
                <c:pt idx="14476">
                  <c:v>0</c:v>
                </c:pt>
                <c:pt idx="14477">
                  <c:v>0</c:v>
                </c:pt>
                <c:pt idx="14478">
                  <c:v>0</c:v>
                </c:pt>
                <c:pt idx="14479">
                  <c:v>0</c:v>
                </c:pt>
                <c:pt idx="14480">
                  <c:v>0</c:v>
                </c:pt>
                <c:pt idx="14481">
                  <c:v>0</c:v>
                </c:pt>
                <c:pt idx="14482">
                  <c:v>0</c:v>
                </c:pt>
                <c:pt idx="14483">
                  <c:v>0</c:v>
                </c:pt>
                <c:pt idx="14484">
                  <c:v>0</c:v>
                </c:pt>
                <c:pt idx="14485">
                  <c:v>0</c:v>
                </c:pt>
                <c:pt idx="14486">
                  <c:v>0</c:v>
                </c:pt>
                <c:pt idx="14487">
                  <c:v>0</c:v>
                </c:pt>
                <c:pt idx="14488">
                  <c:v>0</c:v>
                </c:pt>
                <c:pt idx="14489">
                  <c:v>0</c:v>
                </c:pt>
                <c:pt idx="14490">
                  <c:v>0</c:v>
                </c:pt>
                <c:pt idx="14491">
                  <c:v>0</c:v>
                </c:pt>
                <c:pt idx="14492">
                  <c:v>0</c:v>
                </c:pt>
                <c:pt idx="14493">
                  <c:v>0</c:v>
                </c:pt>
                <c:pt idx="14494">
                  <c:v>0</c:v>
                </c:pt>
                <c:pt idx="14495">
                  <c:v>0</c:v>
                </c:pt>
                <c:pt idx="14496">
                  <c:v>0</c:v>
                </c:pt>
                <c:pt idx="14497">
                  <c:v>0</c:v>
                </c:pt>
                <c:pt idx="14498">
                  <c:v>0</c:v>
                </c:pt>
                <c:pt idx="14499">
                  <c:v>0</c:v>
                </c:pt>
                <c:pt idx="14500">
                  <c:v>0</c:v>
                </c:pt>
                <c:pt idx="14501">
                  <c:v>0</c:v>
                </c:pt>
                <c:pt idx="14502">
                  <c:v>0</c:v>
                </c:pt>
                <c:pt idx="14503">
                  <c:v>0</c:v>
                </c:pt>
                <c:pt idx="14504">
                  <c:v>0</c:v>
                </c:pt>
                <c:pt idx="14505">
                  <c:v>0</c:v>
                </c:pt>
                <c:pt idx="14506">
                  <c:v>0</c:v>
                </c:pt>
                <c:pt idx="14507">
                  <c:v>0</c:v>
                </c:pt>
                <c:pt idx="14508">
                  <c:v>0</c:v>
                </c:pt>
                <c:pt idx="14509">
                  <c:v>0</c:v>
                </c:pt>
                <c:pt idx="14510">
                  <c:v>0</c:v>
                </c:pt>
                <c:pt idx="14511">
                  <c:v>0</c:v>
                </c:pt>
                <c:pt idx="14512">
                  <c:v>0</c:v>
                </c:pt>
                <c:pt idx="14513">
                  <c:v>0</c:v>
                </c:pt>
                <c:pt idx="14514">
                  <c:v>0</c:v>
                </c:pt>
                <c:pt idx="14515">
                  <c:v>0</c:v>
                </c:pt>
                <c:pt idx="14516">
                  <c:v>0</c:v>
                </c:pt>
                <c:pt idx="14517">
                  <c:v>0</c:v>
                </c:pt>
                <c:pt idx="14518">
                  <c:v>0</c:v>
                </c:pt>
                <c:pt idx="14519">
                  <c:v>0</c:v>
                </c:pt>
                <c:pt idx="14520">
                  <c:v>0</c:v>
                </c:pt>
                <c:pt idx="14521">
                  <c:v>0</c:v>
                </c:pt>
                <c:pt idx="14522">
                  <c:v>0</c:v>
                </c:pt>
                <c:pt idx="14523">
                  <c:v>0</c:v>
                </c:pt>
                <c:pt idx="14524">
                  <c:v>0</c:v>
                </c:pt>
                <c:pt idx="14525">
                  <c:v>0</c:v>
                </c:pt>
                <c:pt idx="14526">
                  <c:v>0</c:v>
                </c:pt>
                <c:pt idx="14527">
                  <c:v>0</c:v>
                </c:pt>
                <c:pt idx="14528">
                  <c:v>0</c:v>
                </c:pt>
                <c:pt idx="14529">
                  <c:v>0</c:v>
                </c:pt>
                <c:pt idx="14530">
                  <c:v>0</c:v>
                </c:pt>
                <c:pt idx="14531">
                  <c:v>0</c:v>
                </c:pt>
                <c:pt idx="14532">
                  <c:v>0</c:v>
                </c:pt>
                <c:pt idx="14533">
                  <c:v>0</c:v>
                </c:pt>
                <c:pt idx="14534">
                  <c:v>0</c:v>
                </c:pt>
                <c:pt idx="14535">
                  <c:v>0</c:v>
                </c:pt>
                <c:pt idx="14536">
                  <c:v>0</c:v>
                </c:pt>
                <c:pt idx="14537">
                  <c:v>0</c:v>
                </c:pt>
                <c:pt idx="14538">
                  <c:v>0</c:v>
                </c:pt>
                <c:pt idx="14539">
                  <c:v>0</c:v>
                </c:pt>
                <c:pt idx="14540">
                  <c:v>0</c:v>
                </c:pt>
                <c:pt idx="14541">
                  <c:v>0</c:v>
                </c:pt>
                <c:pt idx="14542">
                  <c:v>0</c:v>
                </c:pt>
                <c:pt idx="14543">
                  <c:v>0</c:v>
                </c:pt>
                <c:pt idx="14544">
                  <c:v>0</c:v>
                </c:pt>
                <c:pt idx="14545">
                  <c:v>0</c:v>
                </c:pt>
                <c:pt idx="14546">
                  <c:v>0</c:v>
                </c:pt>
                <c:pt idx="14547">
                  <c:v>0</c:v>
                </c:pt>
                <c:pt idx="14548">
                  <c:v>0</c:v>
                </c:pt>
                <c:pt idx="14549">
                  <c:v>0</c:v>
                </c:pt>
                <c:pt idx="14550">
                  <c:v>0</c:v>
                </c:pt>
                <c:pt idx="14551">
                  <c:v>0</c:v>
                </c:pt>
                <c:pt idx="14552">
                  <c:v>0</c:v>
                </c:pt>
                <c:pt idx="14553">
                  <c:v>0</c:v>
                </c:pt>
                <c:pt idx="14554">
                  <c:v>0</c:v>
                </c:pt>
                <c:pt idx="14555">
                  <c:v>0</c:v>
                </c:pt>
                <c:pt idx="14556">
                  <c:v>0</c:v>
                </c:pt>
                <c:pt idx="14557">
                  <c:v>0</c:v>
                </c:pt>
                <c:pt idx="14558">
                  <c:v>0</c:v>
                </c:pt>
                <c:pt idx="14559">
                  <c:v>0</c:v>
                </c:pt>
                <c:pt idx="14560">
                  <c:v>0</c:v>
                </c:pt>
                <c:pt idx="14561">
                  <c:v>0</c:v>
                </c:pt>
                <c:pt idx="14562">
                  <c:v>0</c:v>
                </c:pt>
                <c:pt idx="14563">
                  <c:v>0</c:v>
                </c:pt>
                <c:pt idx="14564">
                  <c:v>0</c:v>
                </c:pt>
                <c:pt idx="14565">
                  <c:v>0</c:v>
                </c:pt>
                <c:pt idx="14566">
                  <c:v>0</c:v>
                </c:pt>
                <c:pt idx="14567">
                  <c:v>0</c:v>
                </c:pt>
                <c:pt idx="14568">
                  <c:v>0</c:v>
                </c:pt>
                <c:pt idx="14569">
                  <c:v>0</c:v>
                </c:pt>
                <c:pt idx="14570">
                  <c:v>0</c:v>
                </c:pt>
                <c:pt idx="14571">
                  <c:v>0</c:v>
                </c:pt>
                <c:pt idx="14572">
                  <c:v>0</c:v>
                </c:pt>
                <c:pt idx="14573">
                  <c:v>0</c:v>
                </c:pt>
                <c:pt idx="14574">
                  <c:v>0</c:v>
                </c:pt>
                <c:pt idx="14575">
                  <c:v>0</c:v>
                </c:pt>
                <c:pt idx="14576">
                  <c:v>0</c:v>
                </c:pt>
                <c:pt idx="14577">
                  <c:v>0</c:v>
                </c:pt>
                <c:pt idx="14578">
                  <c:v>0</c:v>
                </c:pt>
                <c:pt idx="14579">
                  <c:v>0</c:v>
                </c:pt>
                <c:pt idx="14580">
                  <c:v>0</c:v>
                </c:pt>
                <c:pt idx="14581">
                  <c:v>0</c:v>
                </c:pt>
                <c:pt idx="14582">
                  <c:v>0</c:v>
                </c:pt>
                <c:pt idx="14583">
                  <c:v>0</c:v>
                </c:pt>
                <c:pt idx="14584">
                  <c:v>0</c:v>
                </c:pt>
                <c:pt idx="14585">
                  <c:v>0</c:v>
                </c:pt>
                <c:pt idx="14586">
                  <c:v>0</c:v>
                </c:pt>
                <c:pt idx="14587">
                  <c:v>0</c:v>
                </c:pt>
                <c:pt idx="14588">
                  <c:v>0</c:v>
                </c:pt>
                <c:pt idx="14589">
                  <c:v>0</c:v>
                </c:pt>
                <c:pt idx="14590">
                  <c:v>0</c:v>
                </c:pt>
                <c:pt idx="14591">
                  <c:v>0</c:v>
                </c:pt>
                <c:pt idx="14592">
                  <c:v>0</c:v>
                </c:pt>
                <c:pt idx="14593">
                  <c:v>0</c:v>
                </c:pt>
                <c:pt idx="14594">
                  <c:v>0</c:v>
                </c:pt>
                <c:pt idx="14595">
                  <c:v>0</c:v>
                </c:pt>
                <c:pt idx="14596">
                  <c:v>0</c:v>
                </c:pt>
                <c:pt idx="14597">
                  <c:v>0</c:v>
                </c:pt>
                <c:pt idx="14598">
                  <c:v>0</c:v>
                </c:pt>
                <c:pt idx="14599">
                  <c:v>0</c:v>
                </c:pt>
                <c:pt idx="14600">
                  <c:v>0</c:v>
                </c:pt>
                <c:pt idx="14601">
                  <c:v>0</c:v>
                </c:pt>
                <c:pt idx="14602">
                  <c:v>0</c:v>
                </c:pt>
                <c:pt idx="14603">
                  <c:v>0</c:v>
                </c:pt>
                <c:pt idx="14604">
                  <c:v>0</c:v>
                </c:pt>
                <c:pt idx="14605">
                  <c:v>0</c:v>
                </c:pt>
                <c:pt idx="14606">
                  <c:v>0</c:v>
                </c:pt>
                <c:pt idx="14607">
                  <c:v>0</c:v>
                </c:pt>
                <c:pt idx="14608">
                  <c:v>0</c:v>
                </c:pt>
                <c:pt idx="14609">
                  <c:v>0</c:v>
                </c:pt>
                <c:pt idx="14610">
                  <c:v>0</c:v>
                </c:pt>
                <c:pt idx="14611">
                  <c:v>0</c:v>
                </c:pt>
                <c:pt idx="14612">
                  <c:v>0</c:v>
                </c:pt>
                <c:pt idx="14613">
                  <c:v>0</c:v>
                </c:pt>
                <c:pt idx="14614">
                  <c:v>0</c:v>
                </c:pt>
                <c:pt idx="14615">
                  <c:v>0</c:v>
                </c:pt>
                <c:pt idx="14616">
                  <c:v>0</c:v>
                </c:pt>
                <c:pt idx="14617">
                  <c:v>0</c:v>
                </c:pt>
                <c:pt idx="14618">
                  <c:v>0</c:v>
                </c:pt>
                <c:pt idx="14619">
                  <c:v>0</c:v>
                </c:pt>
                <c:pt idx="14620">
                  <c:v>0</c:v>
                </c:pt>
                <c:pt idx="14621">
                  <c:v>0</c:v>
                </c:pt>
                <c:pt idx="14622">
                  <c:v>0</c:v>
                </c:pt>
                <c:pt idx="14623">
                  <c:v>0</c:v>
                </c:pt>
                <c:pt idx="14624">
                  <c:v>0</c:v>
                </c:pt>
                <c:pt idx="14625">
                  <c:v>0</c:v>
                </c:pt>
                <c:pt idx="14626">
                  <c:v>0</c:v>
                </c:pt>
                <c:pt idx="14627">
                  <c:v>0</c:v>
                </c:pt>
                <c:pt idx="14628">
                  <c:v>0</c:v>
                </c:pt>
                <c:pt idx="14629">
                  <c:v>0</c:v>
                </c:pt>
                <c:pt idx="14630">
                  <c:v>0</c:v>
                </c:pt>
                <c:pt idx="14631">
                  <c:v>0</c:v>
                </c:pt>
                <c:pt idx="14632">
                  <c:v>0</c:v>
                </c:pt>
                <c:pt idx="14633">
                  <c:v>0</c:v>
                </c:pt>
                <c:pt idx="14634">
                  <c:v>0</c:v>
                </c:pt>
                <c:pt idx="14635">
                  <c:v>0</c:v>
                </c:pt>
                <c:pt idx="14636">
                  <c:v>0</c:v>
                </c:pt>
                <c:pt idx="14637">
                  <c:v>0</c:v>
                </c:pt>
                <c:pt idx="14638">
                  <c:v>0</c:v>
                </c:pt>
                <c:pt idx="14639">
                  <c:v>0</c:v>
                </c:pt>
                <c:pt idx="14640">
                  <c:v>0</c:v>
                </c:pt>
                <c:pt idx="14641">
                  <c:v>0</c:v>
                </c:pt>
                <c:pt idx="14642">
                  <c:v>0</c:v>
                </c:pt>
                <c:pt idx="14643">
                  <c:v>0</c:v>
                </c:pt>
                <c:pt idx="14644">
                  <c:v>0</c:v>
                </c:pt>
                <c:pt idx="14645">
                  <c:v>0</c:v>
                </c:pt>
                <c:pt idx="14646">
                  <c:v>0</c:v>
                </c:pt>
                <c:pt idx="14647">
                  <c:v>0</c:v>
                </c:pt>
                <c:pt idx="14648">
                  <c:v>0</c:v>
                </c:pt>
                <c:pt idx="14649">
                  <c:v>0</c:v>
                </c:pt>
                <c:pt idx="14650">
                  <c:v>0</c:v>
                </c:pt>
                <c:pt idx="14651">
                  <c:v>0</c:v>
                </c:pt>
                <c:pt idx="14652">
                  <c:v>0</c:v>
                </c:pt>
                <c:pt idx="14653">
                  <c:v>0</c:v>
                </c:pt>
                <c:pt idx="14654">
                  <c:v>0</c:v>
                </c:pt>
                <c:pt idx="14655">
                  <c:v>0</c:v>
                </c:pt>
                <c:pt idx="14656">
                  <c:v>0</c:v>
                </c:pt>
                <c:pt idx="14657">
                  <c:v>0</c:v>
                </c:pt>
                <c:pt idx="14658">
                  <c:v>0</c:v>
                </c:pt>
                <c:pt idx="14659">
                  <c:v>0</c:v>
                </c:pt>
                <c:pt idx="14660">
                  <c:v>0</c:v>
                </c:pt>
                <c:pt idx="14661">
                  <c:v>0</c:v>
                </c:pt>
                <c:pt idx="14662">
                  <c:v>0</c:v>
                </c:pt>
                <c:pt idx="14663">
                  <c:v>0</c:v>
                </c:pt>
                <c:pt idx="14664">
                  <c:v>0</c:v>
                </c:pt>
                <c:pt idx="14665">
                  <c:v>0</c:v>
                </c:pt>
                <c:pt idx="14666">
                  <c:v>0</c:v>
                </c:pt>
                <c:pt idx="14667">
                  <c:v>0</c:v>
                </c:pt>
                <c:pt idx="14668">
                  <c:v>0</c:v>
                </c:pt>
                <c:pt idx="14669">
                  <c:v>0</c:v>
                </c:pt>
                <c:pt idx="14670">
                  <c:v>0</c:v>
                </c:pt>
                <c:pt idx="14671">
                  <c:v>0</c:v>
                </c:pt>
                <c:pt idx="14672">
                  <c:v>0</c:v>
                </c:pt>
                <c:pt idx="14673">
                  <c:v>0</c:v>
                </c:pt>
                <c:pt idx="14674">
                  <c:v>0</c:v>
                </c:pt>
                <c:pt idx="14675">
                  <c:v>0</c:v>
                </c:pt>
                <c:pt idx="14676">
                  <c:v>0</c:v>
                </c:pt>
                <c:pt idx="14677">
                  <c:v>0</c:v>
                </c:pt>
                <c:pt idx="14678">
                  <c:v>0</c:v>
                </c:pt>
                <c:pt idx="14679">
                  <c:v>0</c:v>
                </c:pt>
                <c:pt idx="14680">
                  <c:v>0</c:v>
                </c:pt>
                <c:pt idx="14681">
                  <c:v>0</c:v>
                </c:pt>
                <c:pt idx="14682">
                  <c:v>0</c:v>
                </c:pt>
                <c:pt idx="14683">
                  <c:v>0</c:v>
                </c:pt>
                <c:pt idx="14684">
                  <c:v>0</c:v>
                </c:pt>
                <c:pt idx="14685">
                  <c:v>0</c:v>
                </c:pt>
                <c:pt idx="14686">
                  <c:v>0</c:v>
                </c:pt>
                <c:pt idx="14687">
                  <c:v>0</c:v>
                </c:pt>
                <c:pt idx="14688">
                  <c:v>0</c:v>
                </c:pt>
                <c:pt idx="14689">
                  <c:v>0</c:v>
                </c:pt>
                <c:pt idx="14690">
                  <c:v>0</c:v>
                </c:pt>
                <c:pt idx="14691">
                  <c:v>0</c:v>
                </c:pt>
                <c:pt idx="14692">
                  <c:v>0</c:v>
                </c:pt>
                <c:pt idx="14693">
                  <c:v>0</c:v>
                </c:pt>
                <c:pt idx="14694">
                  <c:v>0</c:v>
                </c:pt>
                <c:pt idx="14695">
                  <c:v>0</c:v>
                </c:pt>
                <c:pt idx="14696">
                  <c:v>0</c:v>
                </c:pt>
                <c:pt idx="14697">
                  <c:v>0</c:v>
                </c:pt>
                <c:pt idx="14698">
                  <c:v>0</c:v>
                </c:pt>
                <c:pt idx="14699">
                  <c:v>0</c:v>
                </c:pt>
                <c:pt idx="14700">
                  <c:v>0</c:v>
                </c:pt>
                <c:pt idx="14701">
                  <c:v>0</c:v>
                </c:pt>
                <c:pt idx="14702">
                  <c:v>0</c:v>
                </c:pt>
                <c:pt idx="14703">
                  <c:v>0</c:v>
                </c:pt>
                <c:pt idx="14704">
                  <c:v>0</c:v>
                </c:pt>
                <c:pt idx="14705">
                  <c:v>0</c:v>
                </c:pt>
                <c:pt idx="14706">
                  <c:v>0</c:v>
                </c:pt>
                <c:pt idx="14707">
                  <c:v>0</c:v>
                </c:pt>
                <c:pt idx="14708">
                  <c:v>0</c:v>
                </c:pt>
                <c:pt idx="14709">
                  <c:v>0</c:v>
                </c:pt>
                <c:pt idx="14710">
                  <c:v>0</c:v>
                </c:pt>
                <c:pt idx="14711">
                  <c:v>0</c:v>
                </c:pt>
                <c:pt idx="14712">
                  <c:v>0</c:v>
                </c:pt>
                <c:pt idx="14713">
                  <c:v>0</c:v>
                </c:pt>
                <c:pt idx="14714">
                  <c:v>0</c:v>
                </c:pt>
                <c:pt idx="14715">
                  <c:v>0</c:v>
                </c:pt>
                <c:pt idx="14716">
                  <c:v>0</c:v>
                </c:pt>
                <c:pt idx="14717">
                  <c:v>0</c:v>
                </c:pt>
                <c:pt idx="14718">
                  <c:v>0</c:v>
                </c:pt>
                <c:pt idx="14719">
                  <c:v>0</c:v>
                </c:pt>
                <c:pt idx="14720">
                  <c:v>0</c:v>
                </c:pt>
                <c:pt idx="14721">
                  <c:v>0</c:v>
                </c:pt>
                <c:pt idx="14722">
                  <c:v>0</c:v>
                </c:pt>
                <c:pt idx="14723">
                  <c:v>0</c:v>
                </c:pt>
                <c:pt idx="14724">
                  <c:v>0</c:v>
                </c:pt>
                <c:pt idx="14725">
                  <c:v>0</c:v>
                </c:pt>
                <c:pt idx="14726">
                  <c:v>0</c:v>
                </c:pt>
                <c:pt idx="14727">
                  <c:v>0</c:v>
                </c:pt>
                <c:pt idx="14728">
                  <c:v>0</c:v>
                </c:pt>
                <c:pt idx="14729">
                  <c:v>0</c:v>
                </c:pt>
                <c:pt idx="14730">
                  <c:v>0</c:v>
                </c:pt>
                <c:pt idx="14731">
                  <c:v>0</c:v>
                </c:pt>
                <c:pt idx="14732">
                  <c:v>0</c:v>
                </c:pt>
                <c:pt idx="14733">
                  <c:v>0</c:v>
                </c:pt>
                <c:pt idx="14734">
                  <c:v>0</c:v>
                </c:pt>
                <c:pt idx="14735">
                  <c:v>0</c:v>
                </c:pt>
                <c:pt idx="14736">
                  <c:v>0</c:v>
                </c:pt>
                <c:pt idx="14737">
                  <c:v>0</c:v>
                </c:pt>
                <c:pt idx="14738">
                  <c:v>0</c:v>
                </c:pt>
                <c:pt idx="14739">
                  <c:v>0</c:v>
                </c:pt>
                <c:pt idx="14740">
                  <c:v>0</c:v>
                </c:pt>
                <c:pt idx="14741">
                  <c:v>0</c:v>
                </c:pt>
                <c:pt idx="14742">
                  <c:v>0</c:v>
                </c:pt>
                <c:pt idx="14743">
                  <c:v>0</c:v>
                </c:pt>
                <c:pt idx="14744">
                  <c:v>0</c:v>
                </c:pt>
                <c:pt idx="14745">
                  <c:v>0</c:v>
                </c:pt>
                <c:pt idx="14746">
                  <c:v>0</c:v>
                </c:pt>
                <c:pt idx="14747">
                  <c:v>0</c:v>
                </c:pt>
                <c:pt idx="14748">
                  <c:v>0</c:v>
                </c:pt>
                <c:pt idx="14749">
                  <c:v>0</c:v>
                </c:pt>
                <c:pt idx="14750">
                  <c:v>0</c:v>
                </c:pt>
                <c:pt idx="14751">
                  <c:v>0</c:v>
                </c:pt>
                <c:pt idx="14752">
                  <c:v>0</c:v>
                </c:pt>
                <c:pt idx="14753">
                  <c:v>0</c:v>
                </c:pt>
                <c:pt idx="14754">
                  <c:v>0</c:v>
                </c:pt>
                <c:pt idx="14755">
                  <c:v>0</c:v>
                </c:pt>
                <c:pt idx="14756">
                  <c:v>0</c:v>
                </c:pt>
                <c:pt idx="14757">
                  <c:v>0</c:v>
                </c:pt>
                <c:pt idx="14758">
                  <c:v>0</c:v>
                </c:pt>
                <c:pt idx="14759">
                  <c:v>0</c:v>
                </c:pt>
                <c:pt idx="14760">
                  <c:v>0</c:v>
                </c:pt>
                <c:pt idx="14761">
                  <c:v>0</c:v>
                </c:pt>
                <c:pt idx="14762">
                  <c:v>0</c:v>
                </c:pt>
                <c:pt idx="14763">
                  <c:v>0</c:v>
                </c:pt>
                <c:pt idx="14764">
                  <c:v>0</c:v>
                </c:pt>
                <c:pt idx="14765">
                  <c:v>0</c:v>
                </c:pt>
                <c:pt idx="14766">
                  <c:v>0</c:v>
                </c:pt>
                <c:pt idx="14767">
                  <c:v>0</c:v>
                </c:pt>
                <c:pt idx="14768">
                  <c:v>0</c:v>
                </c:pt>
                <c:pt idx="14769">
                  <c:v>0</c:v>
                </c:pt>
                <c:pt idx="14770">
                  <c:v>0</c:v>
                </c:pt>
                <c:pt idx="14771">
                  <c:v>0</c:v>
                </c:pt>
                <c:pt idx="14772">
                  <c:v>0</c:v>
                </c:pt>
                <c:pt idx="14773">
                  <c:v>0</c:v>
                </c:pt>
                <c:pt idx="14774">
                  <c:v>0</c:v>
                </c:pt>
                <c:pt idx="14775">
                  <c:v>0</c:v>
                </c:pt>
                <c:pt idx="14776">
                  <c:v>0</c:v>
                </c:pt>
                <c:pt idx="14777">
                  <c:v>0</c:v>
                </c:pt>
                <c:pt idx="14778">
                  <c:v>0</c:v>
                </c:pt>
                <c:pt idx="14779">
                  <c:v>0</c:v>
                </c:pt>
                <c:pt idx="14780">
                  <c:v>0</c:v>
                </c:pt>
                <c:pt idx="14781">
                  <c:v>0</c:v>
                </c:pt>
                <c:pt idx="14782">
                  <c:v>0</c:v>
                </c:pt>
                <c:pt idx="14783">
                  <c:v>0</c:v>
                </c:pt>
                <c:pt idx="14784">
                  <c:v>0</c:v>
                </c:pt>
                <c:pt idx="14785">
                  <c:v>0</c:v>
                </c:pt>
                <c:pt idx="14786">
                  <c:v>0</c:v>
                </c:pt>
                <c:pt idx="14787">
                  <c:v>0</c:v>
                </c:pt>
                <c:pt idx="14788">
                  <c:v>0</c:v>
                </c:pt>
                <c:pt idx="14789">
                  <c:v>0</c:v>
                </c:pt>
                <c:pt idx="14790">
                  <c:v>0</c:v>
                </c:pt>
                <c:pt idx="14791">
                  <c:v>0</c:v>
                </c:pt>
                <c:pt idx="14792">
                  <c:v>0</c:v>
                </c:pt>
                <c:pt idx="14793">
                  <c:v>0</c:v>
                </c:pt>
                <c:pt idx="14794">
                  <c:v>0</c:v>
                </c:pt>
                <c:pt idx="14795">
                  <c:v>0</c:v>
                </c:pt>
                <c:pt idx="14796">
                  <c:v>0</c:v>
                </c:pt>
                <c:pt idx="14797">
                  <c:v>0</c:v>
                </c:pt>
                <c:pt idx="14798">
                  <c:v>0</c:v>
                </c:pt>
                <c:pt idx="14799">
                  <c:v>0</c:v>
                </c:pt>
                <c:pt idx="14800">
                  <c:v>0</c:v>
                </c:pt>
                <c:pt idx="14801">
                  <c:v>0</c:v>
                </c:pt>
                <c:pt idx="14802">
                  <c:v>0</c:v>
                </c:pt>
                <c:pt idx="14803">
                  <c:v>0</c:v>
                </c:pt>
                <c:pt idx="14804">
                  <c:v>0</c:v>
                </c:pt>
                <c:pt idx="14805">
                  <c:v>0</c:v>
                </c:pt>
                <c:pt idx="14806">
                  <c:v>0</c:v>
                </c:pt>
                <c:pt idx="14807">
                  <c:v>0</c:v>
                </c:pt>
                <c:pt idx="14808">
                  <c:v>0</c:v>
                </c:pt>
                <c:pt idx="14809">
                  <c:v>0</c:v>
                </c:pt>
                <c:pt idx="14810">
                  <c:v>0</c:v>
                </c:pt>
                <c:pt idx="14811">
                  <c:v>0</c:v>
                </c:pt>
                <c:pt idx="14812">
                  <c:v>0</c:v>
                </c:pt>
                <c:pt idx="14813">
                  <c:v>0</c:v>
                </c:pt>
                <c:pt idx="14814">
                  <c:v>0</c:v>
                </c:pt>
                <c:pt idx="14815">
                  <c:v>0</c:v>
                </c:pt>
                <c:pt idx="14816">
                  <c:v>0</c:v>
                </c:pt>
                <c:pt idx="14817">
                  <c:v>0</c:v>
                </c:pt>
                <c:pt idx="14818">
                  <c:v>0</c:v>
                </c:pt>
                <c:pt idx="14819">
                  <c:v>0</c:v>
                </c:pt>
                <c:pt idx="14820">
                  <c:v>0</c:v>
                </c:pt>
                <c:pt idx="14821">
                  <c:v>0</c:v>
                </c:pt>
                <c:pt idx="14822">
                  <c:v>0</c:v>
                </c:pt>
                <c:pt idx="14823">
                  <c:v>0</c:v>
                </c:pt>
                <c:pt idx="14824">
                  <c:v>0</c:v>
                </c:pt>
                <c:pt idx="14825">
                  <c:v>0</c:v>
                </c:pt>
                <c:pt idx="14826">
                  <c:v>0</c:v>
                </c:pt>
                <c:pt idx="14827">
                  <c:v>0</c:v>
                </c:pt>
                <c:pt idx="14828">
                  <c:v>0</c:v>
                </c:pt>
                <c:pt idx="14829">
                  <c:v>0</c:v>
                </c:pt>
                <c:pt idx="14830">
                  <c:v>0</c:v>
                </c:pt>
                <c:pt idx="14831">
                  <c:v>0</c:v>
                </c:pt>
                <c:pt idx="14832">
                  <c:v>0</c:v>
                </c:pt>
                <c:pt idx="14833">
                  <c:v>0</c:v>
                </c:pt>
                <c:pt idx="14834">
                  <c:v>0</c:v>
                </c:pt>
                <c:pt idx="14835">
                  <c:v>0</c:v>
                </c:pt>
                <c:pt idx="14836">
                  <c:v>0</c:v>
                </c:pt>
                <c:pt idx="14837">
                  <c:v>0</c:v>
                </c:pt>
                <c:pt idx="14838">
                  <c:v>0</c:v>
                </c:pt>
                <c:pt idx="14839">
                  <c:v>0</c:v>
                </c:pt>
                <c:pt idx="14840">
                  <c:v>0</c:v>
                </c:pt>
                <c:pt idx="14841">
                  <c:v>0</c:v>
                </c:pt>
                <c:pt idx="14842">
                  <c:v>0</c:v>
                </c:pt>
                <c:pt idx="14843">
                  <c:v>0</c:v>
                </c:pt>
                <c:pt idx="14844">
                  <c:v>0</c:v>
                </c:pt>
                <c:pt idx="14845">
                  <c:v>0</c:v>
                </c:pt>
                <c:pt idx="14846">
                  <c:v>0</c:v>
                </c:pt>
                <c:pt idx="14847">
                  <c:v>0</c:v>
                </c:pt>
                <c:pt idx="14848">
                  <c:v>0</c:v>
                </c:pt>
                <c:pt idx="14849">
                  <c:v>0</c:v>
                </c:pt>
                <c:pt idx="14850">
                  <c:v>0</c:v>
                </c:pt>
                <c:pt idx="14851">
                  <c:v>0</c:v>
                </c:pt>
                <c:pt idx="14852">
                  <c:v>0</c:v>
                </c:pt>
                <c:pt idx="14853">
                  <c:v>0</c:v>
                </c:pt>
                <c:pt idx="14854">
                  <c:v>0</c:v>
                </c:pt>
                <c:pt idx="14855">
                  <c:v>0</c:v>
                </c:pt>
                <c:pt idx="14856">
                  <c:v>0</c:v>
                </c:pt>
                <c:pt idx="14857">
                  <c:v>0</c:v>
                </c:pt>
                <c:pt idx="14858">
                  <c:v>0</c:v>
                </c:pt>
                <c:pt idx="14859">
                  <c:v>0</c:v>
                </c:pt>
                <c:pt idx="14860">
                  <c:v>0</c:v>
                </c:pt>
                <c:pt idx="14861">
                  <c:v>0</c:v>
                </c:pt>
                <c:pt idx="14862">
                  <c:v>0</c:v>
                </c:pt>
                <c:pt idx="14863">
                  <c:v>0</c:v>
                </c:pt>
                <c:pt idx="14864">
                  <c:v>0</c:v>
                </c:pt>
                <c:pt idx="14865">
                  <c:v>0</c:v>
                </c:pt>
                <c:pt idx="14866">
                  <c:v>0</c:v>
                </c:pt>
                <c:pt idx="14867">
                  <c:v>0</c:v>
                </c:pt>
                <c:pt idx="14868">
                  <c:v>0</c:v>
                </c:pt>
                <c:pt idx="14869">
                  <c:v>0</c:v>
                </c:pt>
                <c:pt idx="14870">
                  <c:v>0</c:v>
                </c:pt>
                <c:pt idx="14871">
                  <c:v>0</c:v>
                </c:pt>
                <c:pt idx="14872">
                  <c:v>0</c:v>
                </c:pt>
                <c:pt idx="14873">
                  <c:v>0</c:v>
                </c:pt>
                <c:pt idx="14874">
                  <c:v>0</c:v>
                </c:pt>
                <c:pt idx="14875">
                  <c:v>0</c:v>
                </c:pt>
                <c:pt idx="14876">
                  <c:v>0</c:v>
                </c:pt>
                <c:pt idx="14877">
                  <c:v>0</c:v>
                </c:pt>
                <c:pt idx="14878">
                  <c:v>0</c:v>
                </c:pt>
                <c:pt idx="14879">
                  <c:v>0</c:v>
                </c:pt>
                <c:pt idx="14880">
                  <c:v>0</c:v>
                </c:pt>
                <c:pt idx="14881">
                  <c:v>0</c:v>
                </c:pt>
                <c:pt idx="14882">
                  <c:v>0</c:v>
                </c:pt>
                <c:pt idx="14883">
                  <c:v>0</c:v>
                </c:pt>
                <c:pt idx="14884">
                  <c:v>0</c:v>
                </c:pt>
                <c:pt idx="14885">
                  <c:v>0</c:v>
                </c:pt>
                <c:pt idx="14886">
                  <c:v>0</c:v>
                </c:pt>
                <c:pt idx="14887">
                  <c:v>0</c:v>
                </c:pt>
                <c:pt idx="14888">
                  <c:v>0</c:v>
                </c:pt>
                <c:pt idx="14889">
                  <c:v>0</c:v>
                </c:pt>
                <c:pt idx="14890">
                  <c:v>0</c:v>
                </c:pt>
                <c:pt idx="14891">
                  <c:v>0</c:v>
                </c:pt>
                <c:pt idx="14892">
                  <c:v>0</c:v>
                </c:pt>
                <c:pt idx="14893">
                  <c:v>0</c:v>
                </c:pt>
                <c:pt idx="14894">
                  <c:v>0</c:v>
                </c:pt>
                <c:pt idx="14895">
                  <c:v>0</c:v>
                </c:pt>
                <c:pt idx="14896">
                  <c:v>0</c:v>
                </c:pt>
                <c:pt idx="14897">
                  <c:v>0</c:v>
                </c:pt>
                <c:pt idx="14898">
                  <c:v>0</c:v>
                </c:pt>
                <c:pt idx="14899">
                  <c:v>0</c:v>
                </c:pt>
                <c:pt idx="14900">
                  <c:v>0</c:v>
                </c:pt>
                <c:pt idx="14901">
                  <c:v>0</c:v>
                </c:pt>
                <c:pt idx="14902">
                  <c:v>0</c:v>
                </c:pt>
                <c:pt idx="14903">
                  <c:v>0</c:v>
                </c:pt>
                <c:pt idx="14904">
                  <c:v>0</c:v>
                </c:pt>
                <c:pt idx="14905">
                  <c:v>0</c:v>
                </c:pt>
                <c:pt idx="14906">
                  <c:v>0</c:v>
                </c:pt>
                <c:pt idx="14907">
                  <c:v>0</c:v>
                </c:pt>
                <c:pt idx="14908">
                  <c:v>0</c:v>
                </c:pt>
                <c:pt idx="14909">
                  <c:v>0</c:v>
                </c:pt>
                <c:pt idx="14910">
                  <c:v>0</c:v>
                </c:pt>
                <c:pt idx="14911">
                  <c:v>0</c:v>
                </c:pt>
                <c:pt idx="14912">
                  <c:v>0</c:v>
                </c:pt>
                <c:pt idx="14913">
                  <c:v>0</c:v>
                </c:pt>
                <c:pt idx="14914">
                  <c:v>0</c:v>
                </c:pt>
                <c:pt idx="14915">
                  <c:v>0</c:v>
                </c:pt>
                <c:pt idx="14916">
                  <c:v>0</c:v>
                </c:pt>
                <c:pt idx="14917">
                  <c:v>0</c:v>
                </c:pt>
                <c:pt idx="14918">
                  <c:v>0</c:v>
                </c:pt>
                <c:pt idx="14919">
                  <c:v>0</c:v>
                </c:pt>
                <c:pt idx="14920">
                  <c:v>0</c:v>
                </c:pt>
                <c:pt idx="14921">
                  <c:v>0</c:v>
                </c:pt>
                <c:pt idx="14922">
                  <c:v>0</c:v>
                </c:pt>
                <c:pt idx="14923">
                  <c:v>0</c:v>
                </c:pt>
                <c:pt idx="14924">
                  <c:v>0</c:v>
                </c:pt>
                <c:pt idx="14925">
                  <c:v>0</c:v>
                </c:pt>
                <c:pt idx="14926">
                  <c:v>0</c:v>
                </c:pt>
                <c:pt idx="14927">
                  <c:v>0</c:v>
                </c:pt>
                <c:pt idx="14928">
                  <c:v>0</c:v>
                </c:pt>
                <c:pt idx="14929">
                  <c:v>0</c:v>
                </c:pt>
                <c:pt idx="14930">
                  <c:v>0</c:v>
                </c:pt>
                <c:pt idx="14931">
                  <c:v>0</c:v>
                </c:pt>
                <c:pt idx="14932">
                  <c:v>0</c:v>
                </c:pt>
                <c:pt idx="14933">
                  <c:v>0</c:v>
                </c:pt>
                <c:pt idx="14934">
                  <c:v>0</c:v>
                </c:pt>
                <c:pt idx="14935">
                  <c:v>0</c:v>
                </c:pt>
                <c:pt idx="14936">
                  <c:v>0</c:v>
                </c:pt>
                <c:pt idx="14937">
                  <c:v>0</c:v>
                </c:pt>
                <c:pt idx="14938">
                  <c:v>0</c:v>
                </c:pt>
                <c:pt idx="14939">
                  <c:v>0</c:v>
                </c:pt>
                <c:pt idx="14940">
                  <c:v>0</c:v>
                </c:pt>
                <c:pt idx="14941">
                  <c:v>0</c:v>
                </c:pt>
                <c:pt idx="14942">
                  <c:v>0</c:v>
                </c:pt>
                <c:pt idx="14943">
                  <c:v>0</c:v>
                </c:pt>
                <c:pt idx="14944">
                  <c:v>0</c:v>
                </c:pt>
                <c:pt idx="14945">
                  <c:v>0</c:v>
                </c:pt>
                <c:pt idx="14946">
                  <c:v>0</c:v>
                </c:pt>
                <c:pt idx="14947">
                  <c:v>0</c:v>
                </c:pt>
                <c:pt idx="14948">
                  <c:v>0</c:v>
                </c:pt>
                <c:pt idx="14949">
                  <c:v>0</c:v>
                </c:pt>
                <c:pt idx="14950">
                  <c:v>0</c:v>
                </c:pt>
                <c:pt idx="14951">
                  <c:v>0</c:v>
                </c:pt>
                <c:pt idx="14952">
                  <c:v>0</c:v>
                </c:pt>
                <c:pt idx="14953">
                  <c:v>0</c:v>
                </c:pt>
                <c:pt idx="14954">
                  <c:v>0</c:v>
                </c:pt>
                <c:pt idx="14955">
                  <c:v>0</c:v>
                </c:pt>
                <c:pt idx="14956">
                  <c:v>0</c:v>
                </c:pt>
                <c:pt idx="14957">
                  <c:v>0</c:v>
                </c:pt>
                <c:pt idx="14958">
                  <c:v>0</c:v>
                </c:pt>
                <c:pt idx="14959">
                  <c:v>0</c:v>
                </c:pt>
                <c:pt idx="14960">
                  <c:v>0</c:v>
                </c:pt>
                <c:pt idx="14961">
                  <c:v>0</c:v>
                </c:pt>
                <c:pt idx="14962">
                  <c:v>0</c:v>
                </c:pt>
                <c:pt idx="14963">
                  <c:v>0</c:v>
                </c:pt>
                <c:pt idx="14964">
                  <c:v>0</c:v>
                </c:pt>
                <c:pt idx="14965">
                  <c:v>0</c:v>
                </c:pt>
                <c:pt idx="14966">
                  <c:v>0</c:v>
                </c:pt>
                <c:pt idx="14967">
                  <c:v>0</c:v>
                </c:pt>
                <c:pt idx="14968">
                  <c:v>0</c:v>
                </c:pt>
                <c:pt idx="14969">
                  <c:v>0</c:v>
                </c:pt>
                <c:pt idx="14970">
                  <c:v>0</c:v>
                </c:pt>
                <c:pt idx="14971">
                  <c:v>0</c:v>
                </c:pt>
                <c:pt idx="14972">
                  <c:v>0</c:v>
                </c:pt>
                <c:pt idx="14973">
                  <c:v>0</c:v>
                </c:pt>
                <c:pt idx="14974">
                  <c:v>0</c:v>
                </c:pt>
                <c:pt idx="14975">
                  <c:v>0</c:v>
                </c:pt>
                <c:pt idx="14976">
                  <c:v>0</c:v>
                </c:pt>
                <c:pt idx="14977">
                  <c:v>0</c:v>
                </c:pt>
                <c:pt idx="14978">
                  <c:v>0</c:v>
                </c:pt>
                <c:pt idx="14979">
                  <c:v>0</c:v>
                </c:pt>
                <c:pt idx="14980">
                  <c:v>0</c:v>
                </c:pt>
                <c:pt idx="14981">
                  <c:v>0</c:v>
                </c:pt>
                <c:pt idx="14982">
                  <c:v>0</c:v>
                </c:pt>
                <c:pt idx="14983">
                  <c:v>0</c:v>
                </c:pt>
                <c:pt idx="14984">
                  <c:v>0</c:v>
                </c:pt>
                <c:pt idx="14985">
                  <c:v>0</c:v>
                </c:pt>
                <c:pt idx="14986">
                  <c:v>0</c:v>
                </c:pt>
              </c:numCache>
            </c:numRef>
          </c:yVal>
        </c:ser>
        <c:ser>
          <c:idx val="1"/>
          <c:order val="1"/>
          <c:tx>
            <c:strRef>
              <c:f>Tabelle1!$O$4</c:f>
              <c:strCache>
                <c:ptCount val="1"/>
                <c:pt idx="0">
                  <c:v>Vertikal-Auslenkung Rad</c:v>
                </c:pt>
              </c:strCache>
            </c:strRef>
          </c:tx>
          <c:spPr>
            <a:ln w="12700" cap="rnd">
              <a:solidFill>
                <a:srgbClr val="FF0000"/>
              </a:solidFill>
              <a:round/>
            </a:ln>
            <a:effectLst/>
          </c:spPr>
          <c:marker>
            <c:symbol val="none"/>
          </c:marker>
          <c:xVal>
            <c:numRef>
              <c:f>Tabelle1!$P$15:$P$15001</c:f>
              <c:numCache>
                <c:formatCode>General</c:formatCode>
                <c:ptCount val="14987"/>
                <c:pt idx="0">
                  <c:v>0</c:v>
                </c:pt>
                <c:pt idx="1">
                  <c:v>8.0000000000000088E-3</c:v>
                </c:pt>
                <c:pt idx="2">
                  <c:v>1.6000000000000018E-2</c:v>
                </c:pt>
                <c:pt idx="3">
                  <c:v>2.4000000000000025E-2</c:v>
                </c:pt>
                <c:pt idx="4">
                  <c:v>3.2000000000000035E-2</c:v>
                </c:pt>
                <c:pt idx="5">
                  <c:v>4.0000000000000042E-2</c:v>
                </c:pt>
                <c:pt idx="6">
                  <c:v>4.8000000000000036E-2</c:v>
                </c:pt>
                <c:pt idx="7">
                  <c:v>5.6000000000000057E-2</c:v>
                </c:pt>
                <c:pt idx="8">
                  <c:v>6.4000000000000071E-2</c:v>
                </c:pt>
                <c:pt idx="9">
                  <c:v>7.2000000000000078E-2</c:v>
                </c:pt>
                <c:pt idx="10">
                  <c:v>8.0000000000000085E-2</c:v>
                </c:pt>
                <c:pt idx="11">
                  <c:v>8.8000000000000092E-2</c:v>
                </c:pt>
                <c:pt idx="12">
                  <c:v>9.6000000000000099E-2</c:v>
                </c:pt>
                <c:pt idx="13">
                  <c:v>0.10400000000000009</c:v>
                </c:pt>
                <c:pt idx="14">
                  <c:v>0.1120000000000001</c:v>
                </c:pt>
                <c:pt idx="15">
                  <c:v>0.12000000000000012</c:v>
                </c:pt>
                <c:pt idx="16">
                  <c:v>0.12800000000000011</c:v>
                </c:pt>
                <c:pt idx="17">
                  <c:v>0.13600000000000015</c:v>
                </c:pt>
                <c:pt idx="18">
                  <c:v>0.14400000000000016</c:v>
                </c:pt>
                <c:pt idx="19">
                  <c:v>0.15200000000000019</c:v>
                </c:pt>
                <c:pt idx="20">
                  <c:v>0.1600000000000002</c:v>
                </c:pt>
                <c:pt idx="21">
                  <c:v>0.1680000000000002</c:v>
                </c:pt>
                <c:pt idx="22">
                  <c:v>0.17600000000000021</c:v>
                </c:pt>
                <c:pt idx="23">
                  <c:v>0.18400000000000022</c:v>
                </c:pt>
                <c:pt idx="24">
                  <c:v>0.1920000000000002</c:v>
                </c:pt>
                <c:pt idx="25">
                  <c:v>0.20000000000000023</c:v>
                </c:pt>
                <c:pt idx="26">
                  <c:v>0.20800000000000024</c:v>
                </c:pt>
                <c:pt idx="27">
                  <c:v>0.21600000000000028</c:v>
                </c:pt>
                <c:pt idx="28">
                  <c:v>0.22400000000000028</c:v>
                </c:pt>
                <c:pt idx="29">
                  <c:v>0.23200000000000029</c:v>
                </c:pt>
                <c:pt idx="30">
                  <c:v>0.24000000000000032</c:v>
                </c:pt>
                <c:pt idx="31">
                  <c:v>0.24800000000000033</c:v>
                </c:pt>
                <c:pt idx="32">
                  <c:v>0.25600000000000028</c:v>
                </c:pt>
                <c:pt idx="33">
                  <c:v>0.26400000000000035</c:v>
                </c:pt>
                <c:pt idx="34">
                  <c:v>0.2720000000000003</c:v>
                </c:pt>
                <c:pt idx="35">
                  <c:v>0.2800000000000003</c:v>
                </c:pt>
                <c:pt idx="36">
                  <c:v>0.28800000000000031</c:v>
                </c:pt>
                <c:pt idx="37">
                  <c:v>0.29600000000000032</c:v>
                </c:pt>
                <c:pt idx="38">
                  <c:v>0.30400000000000038</c:v>
                </c:pt>
                <c:pt idx="39">
                  <c:v>0.31200000000000044</c:v>
                </c:pt>
                <c:pt idx="40">
                  <c:v>0.32000000000000045</c:v>
                </c:pt>
                <c:pt idx="41">
                  <c:v>0.32800000000000046</c:v>
                </c:pt>
                <c:pt idx="42">
                  <c:v>0.33600000000000046</c:v>
                </c:pt>
                <c:pt idx="43">
                  <c:v>0.34400000000000042</c:v>
                </c:pt>
                <c:pt idx="44">
                  <c:v>0.35200000000000042</c:v>
                </c:pt>
                <c:pt idx="45">
                  <c:v>0.36000000000000049</c:v>
                </c:pt>
                <c:pt idx="46">
                  <c:v>0.36800000000000049</c:v>
                </c:pt>
                <c:pt idx="47">
                  <c:v>0.3760000000000005</c:v>
                </c:pt>
                <c:pt idx="48">
                  <c:v>0.38400000000000051</c:v>
                </c:pt>
                <c:pt idx="49">
                  <c:v>0.39200000000000057</c:v>
                </c:pt>
                <c:pt idx="50">
                  <c:v>0.40000000000000052</c:v>
                </c:pt>
                <c:pt idx="51">
                  <c:v>0.40800000000000058</c:v>
                </c:pt>
                <c:pt idx="52">
                  <c:v>0.41600000000000059</c:v>
                </c:pt>
                <c:pt idx="53">
                  <c:v>0.4240000000000006</c:v>
                </c:pt>
                <c:pt idx="54">
                  <c:v>0.43200000000000061</c:v>
                </c:pt>
                <c:pt idx="55">
                  <c:v>0.44000000000000061</c:v>
                </c:pt>
                <c:pt idx="56">
                  <c:v>0.44800000000000062</c:v>
                </c:pt>
                <c:pt idx="57">
                  <c:v>0.45600000000000068</c:v>
                </c:pt>
                <c:pt idx="58">
                  <c:v>0.46400000000000069</c:v>
                </c:pt>
                <c:pt idx="59">
                  <c:v>0.4720000000000007</c:v>
                </c:pt>
                <c:pt idx="60">
                  <c:v>0.4800000000000007</c:v>
                </c:pt>
                <c:pt idx="61">
                  <c:v>0.48800000000000071</c:v>
                </c:pt>
                <c:pt idx="62">
                  <c:v>0.49600000000000072</c:v>
                </c:pt>
                <c:pt idx="63">
                  <c:v>0.50400000000000067</c:v>
                </c:pt>
                <c:pt idx="64">
                  <c:v>0.51200000000000068</c:v>
                </c:pt>
                <c:pt idx="65">
                  <c:v>0.52000000000000068</c:v>
                </c:pt>
                <c:pt idx="66">
                  <c:v>0.52800000000000069</c:v>
                </c:pt>
                <c:pt idx="67">
                  <c:v>0.5360000000000007</c:v>
                </c:pt>
                <c:pt idx="68">
                  <c:v>0.54400000000000071</c:v>
                </c:pt>
                <c:pt idx="69">
                  <c:v>0.55200000000000071</c:v>
                </c:pt>
                <c:pt idx="70">
                  <c:v>0.56000000000000072</c:v>
                </c:pt>
                <c:pt idx="71">
                  <c:v>0.56800000000000073</c:v>
                </c:pt>
                <c:pt idx="72">
                  <c:v>0.57600000000000073</c:v>
                </c:pt>
                <c:pt idx="73">
                  <c:v>0.58400000000000063</c:v>
                </c:pt>
                <c:pt idx="74">
                  <c:v>0.59200000000000064</c:v>
                </c:pt>
                <c:pt idx="75">
                  <c:v>0.60000000000000075</c:v>
                </c:pt>
                <c:pt idx="76">
                  <c:v>0.60800000000000098</c:v>
                </c:pt>
                <c:pt idx="77">
                  <c:v>0.61600000000000088</c:v>
                </c:pt>
                <c:pt idx="78">
                  <c:v>0.624000000000001</c:v>
                </c:pt>
                <c:pt idx="79">
                  <c:v>0.63200000000000089</c:v>
                </c:pt>
                <c:pt idx="80">
                  <c:v>0.64000000000000101</c:v>
                </c:pt>
                <c:pt idx="81">
                  <c:v>0.64800000000000091</c:v>
                </c:pt>
                <c:pt idx="82">
                  <c:v>0.65600000000000103</c:v>
                </c:pt>
                <c:pt idx="83">
                  <c:v>0.66400000000000103</c:v>
                </c:pt>
                <c:pt idx="84">
                  <c:v>0.67200000000000104</c:v>
                </c:pt>
                <c:pt idx="85">
                  <c:v>0.68000000000000094</c:v>
                </c:pt>
                <c:pt idx="86">
                  <c:v>0.68800000000000094</c:v>
                </c:pt>
                <c:pt idx="87">
                  <c:v>0.69600000000000095</c:v>
                </c:pt>
                <c:pt idx="88">
                  <c:v>0.70400000000000107</c:v>
                </c:pt>
                <c:pt idx="89">
                  <c:v>0.71200000000000108</c:v>
                </c:pt>
                <c:pt idx="90">
                  <c:v>0.72000000000000108</c:v>
                </c:pt>
                <c:pt idx="91">
                  <c:v>0.72800000000000109</c:v>
                </c:pt>
                <c:pt idx="92">
                  <c:v>0.7360000000000011</c:v>
                </c:pt>
                <c:pt idx="93">
                  <c:v>0.7440000000000011</c:v>
                </c:pt>
                <c:pt idx="94">
                  <c:v>0.75200000000000111</c:v>
                </c:pt>
                <c:pt idx="95">
                  <c:v>0.76000000000000112</c:v>
                </c:pt>
                <c:pt idx="96">
                  <c:v>0.76800000000000113</c:v>
                </c:pt>
                <c:pt idx="97">
                  <c:v>0.77600000000000113</c:v>
                </c:pt>
                <c:pt idx="98">
                  <c:v>0.78400000000000103</c:v>
                </c:pt>
                <c:pt idx="99">
                  <c:v>0.79200000000000104</c:v>
                </c:pt>
                <c:pt idx="100">
                  <c:v>0.80000000000000104</c:v>
                </c:pt>
                <c:pt idx="101">
                  <c:v>0.80800000000000105</c:v>
                </c:pt>
                <c:pt idx="102">
                  <c:v>0.81600000000000117</c:v>
                </c:pt>
                <c:pt idx="103">
                  <c:v>0.82400000000000118</c:v>
                </c:pt>
                <c:pt idx="104">
                  <c:v>0.83200000000000118</c:v>
                </c:pt>
                <c:pt idx="105">
                  <c:v>0.84000000000000119</c:v>
                </c:pt>
                <c:pt idx="106">
                  <c:v>0.8480000000000012</c:v>
                </c:pt>
                <c:pt idx="107">
                  <c:v>0.8560000000000012</c:v>
                </c:pt>
                <c:pt idx="108">
                  <c:v>0.86400000000000121</c:v>
                </c:pt>
                <c:pt idx="109">
                  <c:v>0.87200000000000133</c:v>
                </c:pt>
                <c:pt idx="110">
                  <c:v>0.88000000000000111</c:v>
                </c:pt>
                <c:pt idx="111">
                  <c:v>0.88800000000000123</c:v>
                </c:pt>
                <c:pt idx="112">
                  <c:v>0.89600000000000113</c:v>
                </c:pt>
                <c:pt idx="113">
                  <c:v>0.90400000000000125</c:v>
                </c:pt>
                <c:pt idx="114">
                  <c:v>0.91200000000000114</c:v>
                </c:pt>
                <c:pt idx="115">
                  <c:v>0.92000000000000137</c:v>
                </c:pt>
                <c:pt idx="116">
                  <c:v>0.92800000000000127</c:v>
                </c:pt>
                <c:pt idx="117">
                  <c:v>0.93600000000000139</c:v>
                </c:pt>
                <c:pt idx="118">
                  <c:v>0.94400000000000128</c:v>
                </c:pt>
                <c:pt idx="119">
                  <c:v>0.9520000000000014</c:v>
                </c:pt>
                <c:pt idx="120">
                  <c:v>0.9600000000000013</c:v>
                </c:pt>
                <c:pt idx="121">
                  <c:v>0.96800000000000141</c:v>
                </c:pt>
                <c:pt idx="122">
                  <c:v>0.97600000000000131</c:v>
                </c:pt>
                <c:pt idx="123">
                  <c:v>0.98400000000000132</c:v>
                </c:pt>
                <c:pt idx="124">
                  <c:v>0.99200000000000121</c:v>
                </c:pt>
                <c:pt idx="125">
                  <c:v>1.0000000000000013</c:v>
                </c:pt>
                <c:pt idx="126">
                  <c:v>1.0080000000000013</c:v>
                </c:pt>
                <c:pt idx="127">
                  <c:v>1.0160000000000013</c:v>
                </c:pt>
                <c:pt idx="128">
                  <c:v>1.0240000000000016</c:v>
                </c:pt>
                <c:pt idx="129">
                  <c:v>1.0320000000000016</c:v>
                </c:pt>
                <c:pt idx="130">
                  <c:v>1.0400000000000016</c:v>
                </c:pt>
                <c:pt idx="131">
                  <c:v>1.0480000000000016</c:v>
                </c:pt>
                <c:pt idx="132">
                  <c:v>1.0560000000000016</c:v>
                </c:pt>
                <c:pt idx="133">
                  <c:v>1.0640000000000016</c:v>
                </c:pt>
                <c:pt idx="134">
                  <c:v>1.0720000000000016</c:v>
                </c:pt>
                <c:pt idx="135">
                  <c:v>1.0800000000000016</c:v>
                </c:pt>
                <c:pt idx="136">
                  <c:v>1.0880000000000016</c:v>
                </c:pt>
                <c:pt idx="137">
                  <c:v>1.0960000000000016</c:v>
                </c:pt>
                <c:pt idx="138">
                  <c:v>1.1040000000000016</c:v>
                </c:pt>
                <c:pt idx="139">
                  <c:v>1.1120000000000017</c:v>
                </c:pt>
                <c:pt idx="140">
                  <c:v>1.1200000000000017</c:v>
                </c:pt>
                <c:pt idx="141">
                  <c:v>1.1280000000000017</c:v>
                </c:pt>
                <c:pt idx="142">
                  <c:v>1.1360000000000017</c:v>
                </c:pt>
                <c:pt idx="143">
                  <c:v>1.1440000000000017</c:v>
                </c:pt>
                <c:pt idx="144">
                  <c:v>1.1520000000000017</c:v>
                </c:pt>
                <c:pt idx="145">
                  <c:v>1.1600000000000017</c:v>
                </c:pt>
                <c:pt idx="146">
                  <c:v>1.1680000000000017</c:v>
                </c:pt>
                <c:pt idx="147">
                  <c:v>1.1760000000000017</c:v>
                </c:pt>
                <c:pt idx="148">
                  <c:v>1.1840000000000017</c:v>
                </c:pt>
                <c:pt idx="149">
                  <c:v>1.1920000000000017</c:v>
                </c:pt>
                <c:pt idx="150">
                  <c:v>1.2000000000000015</c:v>
                </c:pt>
                <c:pt idx="151">
                  <c:v>1.2080000000000015</c:v>
                </c:pt>
                <c:pt idx="152">
                  <c:v>1.2160000000000015</c:v>
                </c:pt>
                <c:pt idx="153">
                  <c:v>1.2240000000000015</c:v>
                </c:pt>
                <c:pt idx="154">
                  <c:v>1.2320000000000015</c:v>
                </c:pt>
                <c:pt idx="155">
                  <c:v>1.2400000000000015</c:v>
                </c:pt>
                <c:pt idx="156">
                  <c:v>1.2480000000000018</c:v>
                </c:pt>
                <c:pt idx="157">
                  <c:v>1.2560000000000018</c:v>
                </c:pt>
                <c:pt idx="158">
                  <c:v>1.2640000000000018</c:v>
                </c:pt>
                <c:pt idx="159">
                  <c:v>1.2720000000000018</c:v>
                </c:pt>
                <c:pt idx="160">
                  <c:v>1.2800000000000018</c:v>
                </c:pt>
                <c:pt idx="161">
                  <c:v>1.2880000000000018</c:v>
                </c:pt>
                <c:pt idx="162">
                  <c:v>1.2960000000000018</c:v>
                </c:pt>
                <c:pt idx="163">
                  <c:v>1.3040000000000018</c:v>
                </c:pt>
                <c:pt idx="164">
                  <c:v>1.3120000000000018</c:v>
                </c:pt>
                <c:pt idx="165">
                  <c:v>1.3200000000000018</c:v>
                </c:pt>
                <c:pt idx="166">
                  <c:v>1.3280000000000018</c:v>
                </c:pt>
                <c:pt idx="167">
                  <c:v>1.3360000000000019</c:v>
                </c:pt>
                <c:pt idx="168">
                  <c:v>1.3440000000000019</c:v>
                </c:pt>
                <c:pt idx="169">
                  <c:v>1.3520000000000019</c:v>
                </c:pt>
                <c:pt idx="170">
                  <c:v>1.3600000000000019</c:v>
                </c:pt>
                <c:pt idx="171">
                  <c:v>1.3680000000000019</c:v>
                </c:pt>
                <c:pt idx="172">
                  <c:v>1.3760000000000019</c:v>
                </c:pt>
                <c:pt idx="173">
                  <c:v>1.3840000000000019</c:v>
                </c:pt>
                <c:pt idx="174">
                  <c:v>1.3920000000000019</c:v>
                </c:pt>
                <c:pt idx="175">
                  <c:v>1.4000000000000017</c:v>
                </c:pt>
                <c:pt idx="176">
                  <c:v>1.4080000000000017</c:v>
                </c:pt>
                <c:pt idx="177">
                  <c:v>1.4160000000000017</c:v>
                </c:pt>
                <c:pt idx="178">
                  <c:v>1.4240000000000017</c:v>
                </c:pt>
                <c:pt idx="179">
                  <c:v>1.4320000000000017</c:v>
                </c:pt>
                <c:pt idx="180">
                  <c:v>1.4400000000000017</c:v>
                </c:pt>
                <c:pt idx="181">
                  <c:v>1.4480000000000017</c:v>
                </c:pt>
                <c:pt idx="182">
                  <c:v>1.4560000000000017</c:v>
                </c:pt>
                <c:pt idx="183">
                  <c:v>1.4640000000000017</c:v>
                </c:pt>
                <c:pt idx="184">
                  <c:v>1.472000000000002</c:v>
                </c:pt>
                <c:pt idx="185">
                  <c:v>1.480000000000002</c:v>
                </c:pt>
                <c:pt idx="186">
                  <c:v>1.488000000000002</c:v>
                </c:pt>
                <c:pt idx="187">
                  <c:v>1.496000000000002</c:v>
                </c:pt>
                <c:pt idx="188">
                  <c:v>1.504000000000002</c:v>
                </c:pt>
                <c:pt idx="189">
                  <c:v>1.512000000000002</c:v>
                </c:pt>
                <c:pt idx="190">
                  <c:v>1.520000000000002</c:v>
                </c:pt>
                <c:pt idx="191">
                  <c:v>1.528000000000002</c:v>
                </c:pt>
                <c:pt idx="192">
                  <c:v>1.536000000000002</c:v>
                </c:pt>
                <c:pt idx="193">
                  <c:v>1.544000000000002</c:v>
                </c:pt>
                <c:pt idx="194">
                  <c:v>1.552000000000002</c:v>
                </c:pt>
                <c:pt idx="195">
                  <c:v>1.5600000000000021</c:v>
                </c:pt>
                <c:pt idx="196">
                  <c:v>1.5680000000000021</c:v>
                </c:pt>
                <c:pt idx="197">
                  <c:v>1.5760000000000021</c:v>
                </c:pt>
                <c:pt idx="198">
                  <c:v>1.5840000000000021</c:v>
                </c:pt>
                <c:pt idx="199">
                  <c:v>1.5920000000000021</c:v>
                </c:pt>
                <c:pt idx="200">
                  <c:v>1.6000000000000021</c:v>
                </c:pt>
                <c:pt idx="201">
                  <c:v>1.6080000000000021</c:v>
                </c:pt>
                <c:pt idx="202">
                  <c:v>1.6160000000000021</c:v>
                </c:pt>
                <c:pt idx="203">
                  <c:v>1.6240000000000021</c:v>
                </c:pt>
                <c:pt idx="204">
                  <c:v>1.6320000000000021</c:v>
                </c:pt>
                <c:pt idx="205">
                  <c:v>1.6400000000000021</c:v>
                </c:pt>
                <c:pt idx="206">
                  <c:v>1.6480000000000021</c:v>
                </c:pt>
                <c:pt idx="207">
                  <c:v>1.6560000000000021</c:v>
                </c:pt>
                <c:pt idx="208">
                  <c:v>1.6640000000000021</c:v>
                </c:pt>
                <c:pt idx="209">
                  <c:v>1.6720000000000022</c:v>
                </c:pt>
                <c:pt idx="210">
                  <c:v>1.6800000000000022</c:v>
                </c:pt>
                <c:pt idx="211">
                  <c:v>1.6880000000000022</c:v>
                </c:pt>
                <c:pt idx="212">
                  <c:v>1.6960000000000022</c:v>
                </c:pt>
                <c:pt idx="213">
                  <c:v>1.704000000000002</c:v>
                </c:pt>
                <c:pt idx="214">
                  <c:v>1.712000000000002</c:v>
                </c:pt>
                <c:pt idx="215">
                  <c:v>1.720000000000002</c:v>
                </c:pt>
                <c:pt idx="216">
                  <c:v>1.728000000000002</c:v>
                </c:pt>
                <c:pt idx="217">
                  <c:v>1.736000000000002</c:v>
                </c:pt>
                <c:pt idx="218">
                  <c:v>1.744000000000002</c:v>
                </c:pt>
                <c:pt idx="219">
                  <c:v>1.752000000000002</c:v>
                </c:pt>
                <c:pt idx="220">
                  <c:v>1.7600000000000022</c:v>
                </c:pt>
                <c:pt idx="221">
                  <c:v>1.7680000000000022</c:v>
                </c:pt>
                <c:pt idx="222">
                  <c:v>1.7760000000000022</c:v>
                </c:pt>
                <c:pt idx="223">
                  <c:v>1.7840000000000025</c:v>
                </c:pt>
                <c:pt idx="224">
                  <c:v>1.7920000000000025</c:v>
                </c:pt>
                <c:pt idx="225">
                  <c:v>1.8000000000000025</c:v>
                </c:pt>
                <c:pt idx="226">
                  <c:v>1.8080000000000025</c:v>
                </c:pt>
                <c:pt idx="227">
                  <c:v>1.8160000000000025</c:v>
                </c:pt>
                <c:pt idx="228">
                  <c:v>1.8240000000000027</c:v>
                </c:pt>
                <c:pt idx="229">
                  <c:v>1.8320000000000027</c:v>
                </c:pt>
                <c:pt idx="230">
                  <c:v>1.8400000000000027</c:v>
                </c:pt>
                <c:pt idx="231">
                  <c:v>1.848000000000003</c:v>
                </c:pt>
                <c:pt idx="232">
                  <c:v>1.8560000000000032</c:v>
                </c:pt>
                <c:pt idx="233">
                  <c:v>1.8640000000000032</c:v>
                </c:pt>
                <c:pt idx="234">
                  <c:v>1.8720000000000032</c:v>
                </c:pt>
                <c:pt idx="235">
                  <c:v>1.8800000000000032</c:v>
                </c:pt>
                <c:pt idx="236">
                  <c:v>1.8880000000000035</c:v>
                </c:pt>
                <c:pt idx="237">
                  <c:v>1.8960000000000035</c:v>
                </c:pt>
                <c:pt idx="238">
                  <c:v>1.9040000000000035</c:v>
                </c:pt>
                <c:pt idx="239">
                  <c:v>1.9120000000000035</c:v>
                </c:pt>
                <c:pt idx="240">
                  <c:v>1.9200000000000037</c:v>
                </c:pt>
                <c:pt idx="241">
                  <c:v>1.9280000000000037</c:v>
                </c:pt>
                <c:pt idx="242">
                  <c:v>1.9360000000000037</c:v>
                </c:pt>
                <c:pt idx="243">
                  <c:v>1.9440000000000037</c:v>
                </c:pt>
                <c:pt idx="244">
                  <c:v>1.952000000000004</c:v>
                </c:pt>
                <c:pt idx="245">
                  <c:v>1.960000000000004</c:v>
                </c:pt>
                <c:pt idx="246">
                  <c:v>1.968000000000004</c:v>
                </c:pt>
                <c:pt idx="247">
                  <c:v>1.9760000000000042</c:v>
                </c:pt>
                <c:pt idx="248">
                  <c:v>1.9840000000000042</c:v>
                </c:pt>
                <c:pt idx="249">
                  <c:v>1.9920000000000042</c:v>
                </c:pt>
                <c:pt idx="250">
                  <c:v>2.000000000000004</c:v>
                </c:pt>
                <c:pt idx="251">
                  <c:v>2.008000000000004</c:v>
                </c:pt>
                <c:pt idx="252">
                  <c:v>2.016000000000004</c:v>
                </c:pt>
                <c:pt idx="253">
                  <c:v>2.0240000000000045</c:v>
                </c:pt>
                <c:pt idx="254">
                  <c:v>2.032000000000004</c:v>
                </c:pt>
                <c:pt idx="255">
                  <c:v>2.0400000000000045</c:v>
                </c:pt>
                <c:pt idx="256">
                  <c:v>2.0480000000000045</c:v>
                </c:pt>
                <c:pt idx="257">
                  <c:v>2.0560000000000045</c:v>
                </c:pt>
                <c:pt idx="258">
                  <c:v>2.0640000000000049</c:v>
                </c:pt>
                <c:pt idx="259">
                  <c:v>2.0720000000000045</c:v>
                </c:pt>
                <c:pt idx="260">
                  <c:v>2.0800000000000054</c:v>
                </c:pt>
                <c:pt idx="261">
                  <c:v>2.0880000000000054</c:v>
                </c:pt>
                <c:pt idx="262">
                  <c:v>2.096000000000005</c:v>
                </c:pt>
                <c:pt idx="263">
                  <c:v>2.1040000000000054</c:v>
                </c:pt>
                <c:pt idx="264">
                  <c:v>2.1120000000000054</c:v>
                </c:pt>
                <c:pt idx="265">
                  <c:v>2.1200000000000059</c:v>
                </c:pt>
                <c:pt idx="266">
                  <c:v>2.1280000000000059</c:v>
                </c:pt>
                <c:pt idx="267">
                  <c:v>2.1360000000000054</c:v>
                </c:pt>
                <c:pt idx="268">
                  <c:v>2.1440000000000068</c:v>
                </c:pt>
                <c:pt idx="269">
                  <c:v>2.1520000000000064</c:v>
                </c:pt>
                <c:pt idx="270">
                  <c:v>2.1600000000000068</c:v>
                </c:pt>
                <c:pt idx="271">
                  <c:v>2.1680000000000068</c:v>
                </c:pt>
                <c:pt idx="272">
                  <c:v>2.1760000000000068</c:v>
                </c:pt>
                <c:pt idx="273">
                  <c:v>2.1840000000000073</c:v>
                </c:pt>
                <c:pt idx="274">
                  <c:v>2.1920000000000068</c:v>
                </c:pt>
                <c:pt idx="275">
                  <c:v>2.2000000000000073</c:v>
                </c:pt>
                <c:pt idx="276">
                  <c:v>2.2080000000000077</c:v>
                </c:pt>
                <c:pt idx="277">
                  <c:v>2.2160000000000073</c:v>
                </c:pt>
                <c:pt idx="278">
                  <c:v>2.2240000000000077</c:v>
                </c:pt>
                <c:pt idx="279">
                  <c:v>2.2320000000000073</c:v>
                </c:pt>
                <c:pt idx="280">
                  <c:v>2.2400000000000082</c:v>
                </c:pt>
                <c:pt idx="281">
                  <c:v>2.2480000000000082</c:v>
                </c:pt>
                <c:pt idx="282">
                  <c:v>2.2560000000000078</c:v>
                </c:pt>
                <c:pt idx="283">
                  <c:v>2.2640000000000082</c:v>
                </c:pt>
                <c:pt idx="284">
                  <c:v>2.2720000000000078</c:v>
                </c:pt>
                <c:pt idx="285">
                  <c:v>2.2800000000000082</c:v>
                </c:pt>
                <c:pt idx="286">
                  <c:v>2.2880000000000082</c:v>
                </c:pt>
                <c:pt idx="287">
                  <c:v>2.2960000000000083</c:v>
                </c:pt>
                <c:pt idx="288">
                  <c:v>2.3040000000000087</c:v>
                </c:pt>
                <c:pt idx="289">
                  <c:v>2.3120000000000083</c:v>
                </c:pt>
                <c:pt idx="290">
                  <c:v>2.3200000000000087</c:v>
                </c:pt>
                <c:pt idx="291">
                  <c:v>2.3280000000000087</c:v>
                </c:pt>
                <c:pt idx="292">
                  <c:v>2.3360000000000083</c:v>
                </c:pt>
                <c:pt idx="293">
                  <c:v>2.3440000000000087</c:v>
                </c:pt>
                <c:pt idx="294">
                  <c:v>2.3520000000000083</c:v>
                </c:pt>
                <c:pt idx="295">
                  <c:v>2.3600000000000088</c:v>
                </c:pt>
                <c:pt idx="296">
                  <c:v>2.3680000000000097</c:v>
                </c:pt>
                <c:pt idx="297">
                  <c:v>2.3760000000000092</c:v>
                </c:pt>
                <c:pt idx="298">
                  <c:v>2.3840000000000097</c:v>
                </c:pt>
                <c:pt idx="299">
                  <c:v>2.3920000000000092</c:v>
                </c:pt>
                <c:pt idx="300">
                  <c:v>2.4000000000000101</c:v>
                </c:pt>
                <c:pt idx="301">
                  <c:v>2.4080000000000101</c:v>
                </c:pt>
                <c:pt idx="302">
                  <c:v>2.4160000000000097</c:v>
                </c:pt>
                <c:pt idx="303">
                  <c:v>2.4240000000000101</c:v>
                </c:pt>
                <c:pt idx="304">
                  <c:v>2.4320000000000102</c:v>
                </c:pt>
                <c:pt idx="305">
                  <c:v>2.4400000000000106</c:v>
                </c:pt>
                <c:pt idx="306">
                  <c:v>2.4480000000000106</c:v>
                </c:pt>
                <c:pt idx="307">
                  <c:v>2.4560000000000102</c:v>
                </c:pt>
                <c:pt idx="308">
                  <c:v>2.4640000000000111</c:v>
                </c:pt>
                <c:pt idx="309">
                  <c:v>2.4720000000000106</c:v>
                </c:pt>
                <c:pt idx="310">
                  <c:v>2.4800000000000111</c:v>
                </c:pt>
                <c:pt idx="311">
                  <c:v>2.4880000000000115</c:v>
                </c:pt>
                <c:pt idx="312">
                  <c:v>2.4960000000000111</c:v>
                </c:pt>
                <c:pt idx="313">
                  <c:v>2.5040000000000115</c:v>
                </c:pt>
                <c:pt idx="314">
                  <c:v>2.5120000000000111</c:v>
                </c:pt>
                <c:pt idx="315">
                  <c:v>2.5200000000000116</c:v>
                </c:pt>
                <c:pt idx="316">
                  <c:v>2.5280000000000125</c:v>
                </c:pt>
                <c:pt idx="317">
                  <c:v>2.536000000000012</c:v>
                </c:pt>
                <c:pt idx="318">
                  <c:v>2.5440000000000125</c:v>
                </c:pt>
                <c:pt idx="319">
                  <c:v>2.5520000000000125</c:v>
                </c:pt>
                <c:pt idx="320">
                  <c:v>2.5600000000000129</c:v>
                </c:pt>
                <c:pt idx="321">
                  <c:v>2.5680000000000129</c:v>
                </c:pt>
                <c:pt idx="322">
                  <c:v>2.5760000000000125</c:v>
                </c:pt>
                <c:pt idx="323">
                  <c:v>2.584000000000013</c:v>
                </c:pt>
                <c:pt idx="324">
                  <c:v>2.592000000000013</c:v>
                </c:pt>
                <c:pt idx="325">
                  <c:v>2.6000000000000134</c:v>
                </c:pt>
                <c:pt idx="326">
                  <c:v>2.6080000000000134</c:v>
                </c:pt>
                <c:pt idx="327">
                  <c:v>2.6160000000000134</c:v>
                </c:pt>
                <c:pt idx="328">
                  <c:v>2.6240000000000139</c:v>
                </c:pt>
                <c:pt idx="329">
                  <c:v>2.6320000000000134</c:v>
                </c:pt>
                <c:pt idx="330">
                  <c:v>2.6400000000000139</c:v>
                </c:pt>
                <c:pt idx="331">
                  <c:v>2.6480000000000143</c:v>
                </c:pt>
                <c:pt idx="332">
                  <c:v>2.6560000000000139</c:v>
                </c:pt>
                <c:pt idx="333">
                  <c:v>2.6640000000000144</c:v>
                </c:pt>
                <c:pt idx="334">
                  <c:v>2.6720000000000144</c:v>
                </c:pt>
                <c:pt idx="335">
                  <c:v>2.6800000000000148</c:v>
                </c:pt>
                <c:pt idx="336">
                  <c:v>2.6880000000000148</c:v>
                </c:pt>
                <c:pt idx="337">
                  <c:v>2.6960000000000144</c:v>
                </c:pt>
                <c:pt idx="338">
                  <c:v>2.7040000000000153</c:v>
                </c:pt>
                <c:pt idx="339">
                  <c:v>2.7120000000000148</c:v>
                </c:pt>
                <c:pt idx="340">
                  <c:v>2.7200000000000153</c:v>
                </c:pt>
                <c:pt idx="341">
                  <c:v>2.7280000000000157</c:v>
                </c:pt>
                <c:pt idx="342">
                  <c:v>2.7360000000000153</c:v>
                </c:pt>
                <c:pt idx="343">
                  <c:v>2.7440000000000158</c:v>
                </c:pt>
                <c:pt idx="344">
                  <c:v>2.7520000000000153</c:v>
                </c:pt>
                <c:pt idx="345">
                  <c:v>2.7600000000000162</c:v>
                </c:pt>
                <c:pt idx="346">
                  <c:v>2.7680000000000162</c:v>
                </c:pt>
                <c:pt idx="347">
                  <c:v>2.7760000000000158</c:v>
                </c:pt>
                <c:pt idx="348">
                  <c:v>2.7840000000000162</c:v>
                </c:pt>
                <c:pt idx="349">
                  <c:v>2.7920000000000162</c:v>
                </c:pt>
                <c:pt idx="350">
                  <c:v>2.8000000000000167</c:v>
                </c:pt>
                <c:pt idx="351">
                  <c:v>2.8080000000000167</c:v>
                </c:pt>
                <c:pt idx="352">
                  <c:v>2.8160000000000167</c:v>
                </c:pt>
                <c:pt idx="353">
                  <c:v>2.8240000000000172</c:v>
                </c:pt>
                <c:pt idx="354">
                  <c:v>2.8320000000000167</c:v>
                </c:pt>
                <c:pt idx="355">
                  <c:v>2.8400000000000172</c:v>
                </c:pt>
                <c:pt idx="356">
                  <c:v>2.8480000000000172</c:v>
                </c:pt>
                <c:pt idx="357">
                  <c:v>2.8560000000000167</c:v>
                </c:pt>
                <c:pt idx="358">
                  <c:v>2.8640000000000172</c:v>
                </c:pt>
                <c:pt idx="359">
                  <c:v>2.8720000000000168</c:v>
                </c:pt>
                <c:pt idx="360">
                  <c:v>2.8800000000000181</c:v>
                </c:pt>
                <c:pt idx="361">
                  <c:v>2.8880000000000181</c:v>
                </c:pt>
                <c:pt idx="362">
                  <c:v>2.8960000000000177</c:v>
                </c:pt>
                <c:pt idx="363">
                  <c:v>2.9040000000000181</c:v>
                </c:pt>
                <c:pt idx="364">
                  <c:v>2.9120000000000177</c:v>
                </c:pt>
                <c:pt idx="365">
                  <c:v>2.9200000000000181</c:v>
                </c:pt>
                <c:pt idx="366">
                  <c:v>2.9280000000000186</c:v>
                </c:pt>
                <c:pt idx="367">
                  <c:v>2.9360000000000182</c:v>
                </c:pt>
                <c:pt idx="368">
                  <c:v>2.9440000000000186</c:v>
                </c:pt>
                <c:pt idx="369">
                  <c:v>2.9520000000000182</c:v>
                </c:pt>
                <c:pt idx="370">
                  <c:v>2.9600000000000191</c:v>
                </c:pt>
                <c:pt idx="371">
                  <c:v>2.9680000000000191</c:v>
                </c:pt>
                <c:pt idx="372">
                  <c:v>2.9760000000000186</c:v>
                </c:pt>
                <c:pt idx="373">
                  <c:v>2.9840000000000191</c:v>
                </c:pt>
                <c:pt idx="374">
                  <c:v>2.9920000000000191</c:v>
                </c:pt>
                <c:pt idx="375">
                  <c:v>3.0000000000000195</c:v>
                </c:pt>
                <c:pt idx="376">
                  <c:v>3.0080000000000195</c:v>
                </c:pt>
                <c:pt idx="377">
                  <c:v>3.0160000000000191</c:v>
                </c:pt>
                <c:pt idx="378">
                  <c:v>3.02400000000002</c:v>
                </c:pt>
                <c:pt idx="379">
                  <c:v>3.0320000000000196</c:v>
                </c:pt>
                <c:pt idx="380">
                  <c:v>3.04000000000002</c:v>
                </c:pt>
                <c:pt idx="381">
                  <c:v>3.04800000000002</c:v>
                </c:pt>
                <c:pt idx="382">
                  <c:v>3.05600000000002</c:v>
                </c:pt>
                <c:pt idx="383">
                  <c:v>3.0640000000000205</c:v>
                </c:pt>
                <c:pt idx="384">
                  <c:v>3.07200000000002</c:v>
                </c:pt>
                <c:pt idx="385">
                  <c:v>3.0800000000000205</c:v>
                </c:pt>
                <c:pt idx="386">
                  <c:v>3.088000000000021</c:v>
                </c:pt>
                <c:pt idx="387">
                  <c:v>3.0960000000000205</c:v>
                </c:pt>
                <c:pt idx="388">
                  <c:v>3.104000000000021</c:v>
                </c:pt>
                <c:pt idx="389">
                  <c:v>3.1120000000000205</c:v>
                </c:pt>
                <c:pt idx="390">
                  <c:v>3.1200000000000214</c:v>
                </c:pt>
                <c:pt idx="391">
                  <c:v>3.1280000000000214</c:v>
                </c:pt>
                <c:pt idx="392">
                  <c:v>3.136000000000021</c:v>
                </c:pt>
                <c:pt idx="393">
                  <c:v>3.1440000000000214</c:v>
                </c:pt>
                <c:pt idx="394">
                  <c:v>3.152000000000021</c:v>
                </c:pt>
                <c:pt idx="395">
                  <c:v>3.1600000000000219</c:v>
                </c:pt>
                <c:pt idx="396">
                  <c:v>3.1680000000000219</c:v>
                </c:pt>
                <c:pt idx="397">
                  <c:v>3.1760000000000215</c:v>
                </c:pt>
                <c:pt idx="398">
                  <c:v>3.1840000000000228</c:v>
                </c:pt>
                <c:pt idx="399">
                  <c:v>3.1920000000000224</c:v>
                </c:pt>
                <c:pt idx="400">
                  <c:v>3.2000000000000228</c:v>
                </c:pt>
                <c:pt idx="401">
                  <c:v>3.2080000000000228</c:v>
                </c:pt>
                <c:pt idx="402">
                  <c:v>3.2160000000000228</c:v>
                </c:pt>
                <c:pt idx="403">
                  <c:v>3.2240000000000233</c:v>
                </c:pt>
                <c:pt idx="404">
                  <c:v>3.2320000000000229</c:v>
                </c:pt>
                <c:pt idx="405">
                  <c:v>3.2400000000000233</c:v>
                </c:pt>
                <c:pt idx="406">
                  <c:v>3.2480000000000238</c:v>
                </c:pt>
                <c:pt idx="407">
                  <c:v>3.2560000000000233</c:v>
                </c:pt>
                <c:pt idx="408">
                  <c:v>3.2640000000000238</c:v>
                </c:pt>
                <c:pt idx="409">
                  <c:v>3.2720000000000233</c:v>
                </c:pt>
                <c:pt idx="410">
                  <c:v>3.2800000000000242</c:v>
                </c:pt>
                <c:pt idx="411">
                  <c:v>3.2880000000000242</c:v>
                </c:pt>
                <c:pt idx="412">
                  <c:v>3.2960000000000238</c:v>
                </c:pt>
                <c:pt idx="413">
                  <c:v>3.3040000000000238</c:v>
                </c:pt>
                <c:pt idx="414">
                  <c:v>3.3120000000000238</c:v>
                </c:pt>
                <c:pt idx="415">
                  <c:v>3.3200000000000243</c:v>
                </c:pt>
                <c:pt idx="416">
                  <c:v>3.3280000000000243</c:v>
                </c:pt>
                <c:pt idx="417">
                  <c:v>3.3360000000000238</c:v>
                </c:pt>
                <c:pt idx="418">
                  <c:v>3.3440000000000247</c:v>
                </c:pt>
                <c:pt idx="419">
                  <c:v>3.3520000000000243</c:v>
                </c:pt>
                <c:pt idx="420">
                  <c:v>3.3600000000000247</c:v>
                </c:pt>
                <c:pt idx="421">
                  <c:v>3.3680000000000248</c:v>
                </c:pt>
                <c:pt idx="422">
                  <c:v>3.3760000000000243</c:v>
                </c:pt>
                <c:pt idx="423">
                  <c:v>3.3840000000000248</c:v>
                </c:pt>
                <c:pt idx="424">
                  <c:v>3.3920000000000243</c:v>
                </c:pt>
                <c:pt idx="425">
                  <c:v>3.4000000000000248</c:v>
                </c:pt>
                <c:pt idx="426">
                  <c:v>3.4080000000000257</c:v>
                </c:pt>
                <c:pt idx="427">
                  <c:v>3.4160000000000252</c:v>
                </c:pt>
                <c:pt idx="428">
                  <c:v>3.4240000000000257</c:v>
                </c:pt>
                <c:pt idx="429">
                  <c:v>3.4320000000000253</c:v>
                </c:pt>
                <c:pt idx="430">
                  <c:v>3.4400000000000261</c:v>
                </c:pt>
                <c:pt idx="431">
                  <c:v>3.4480000000000262</c:v>
                </c:pt>
                <c:pt idx="432">
                  <c:v>3.4560000000000257</c:v>
                </c:pt>
                <c:pt idx="433">
                  <c:v>3.4640000000000266</c:v>
                </c:pt>
                <c:pt idx="434">
                  <c:v>3.4720000000000262</c:v>
                </c:pt>
                <c:pt idx="435">
                  <c:v>3.4800000000000266</c:v>
                </c:pt>
                <c:pt idx="436">
                  <c:v>3.4880000000000271</c:v>
                </c:pt>
                <c:pt idx="437">
                  <c:v>3.4960000000000262</c:v>
                </c:pt>
                <c:pt idx="438">
                  <c:v>3.5040000000000271</c:v>
                </c:pt>
                <c:pt idx="439">
                  <c:v>3.5120000000000271</c:v>
                </c:pt>
                <c:pt idx="440">
                  <c:v>3.5200000000000271</c:v>
                </c:pt>
                <c:pt idx="441">
                  <c:v>3.5280000000000276</c:v>
                </c:pt>
                <c:pt idx="442">
                  <c:v>3.5360000000000267</c:v>
                </c:pt>
                <c:pt idx="443">
                  <c:v>3.5440000000000276</c:v>
                </c:pt>
                <c:pt idx="444">
                  <c:v>3.5520000000000276</c:v>
                </c:pt>
                <c:pt idx="445">
                  <c:v>3.5600000000000276</c:v>
                </c:pt>
                <c:pt idx="446">
                  <c:v>3.568000000000028</c:v>
                </c:pt>
                <c:pt idx="447">
                  <c:v>3.576000000000028</c:v>
                </c:pt>
                <c:pt idx="448">
                  <c:v>3.5840000000000281</c:v>
                </c:pt>
                <c:pt idx="449">
                  <c:v>3.5920000000000281</c:v>
                </c:pt>
                <c:pt idx="450">
                  <c:v>3.6000000000000281</c:v>
                </c:pt>
                <c:pt idx="451">
                  <c:v>3.6080000000000285</c:v>
                </c:pt>
                <c:pt idx="452">
                  <c:v>3.6160000000000285</c:v>
                </c:pt>
                <c:pt idx="453">
                  <c:v>3.6240000000000285</c:v>
                </c:pt>
                <c:pt idx="454">
                  <c:v>3.6320000000000285</c:v>
                </c:pt>
                <c:pt idx="455">
                  <c:v>3.6400000000000294</c:v>
                </c:pt>
                <c:pt idx="456">
                  <c:v>3.648000000000029</c:v>
                </c:pt>
                <c:pt idx="457">
                  <c:v>3.656000000000029</c:v>
                </c:pt>
                <c:pt idx="458">
                  <c:v>3.664000000000029</c:v>
                </c:pt>
                <c:pt idx="459">
                  <c:v>3.672000000000029</c:v>
                </c:pt>
                <c:pt idx="460">
                  <c:v>3.6800000000000299</c:v>
                </c:pt>
                <c:pt idx="461">
                  <c:v>3.6880000000000295</c:v>
                </c:pt>
                <c:pt idx="462">
                  <c:v>3.6960000000000295</c:v>
                </c:pt>
                <c:pt idx="463">
                  <c:v>3.7040000000000308</c:v>
                </c:pt>
                <c:pt idx="464">
                  <c:v>3.7120000000000295</c:v>
                </c:pt>
                <c:pt idx="465">
                  <c:v>3.7200000000000308</c:v>
                </c:pt>
                <c:pt idx="466">
                  <c:v>3.7280000000000313</c:v>
                </c:pt>
                <c:pt idx="467">
                  <c:v>3.7360000000000304</c:v>
                </c:pt>
                <c:pt idx="468">
                  <c:v>3.7440000000000313</c:v>
                </c:pt>
                <c:pt idx="469">
                  <c:v>3.7520000000000304</c:v>
                </c:pt>
                <c:pt idx="470">
                  <c:v>3.7600000000000313</c:v>
                </c:pt>
                <c:pt idx="471">
                  <c:v>3.7680000000000318</c:v>
                </c:pt>
                <c:pt idx="472">
                  <c:v>3.7760000000000309</c:v>
                </c:pt>
                <c:pt idx="473">
                  <c:v>3.7840000000000318</c:v>
                </c:pt>
                <c:pt idx="474">
                  <c:v>3.7920000000000318</c:v>
                </c:pt>
                <c:pt idx="475">
                  <c:v>3.8000000000000314</c:v>
                </c:pt>
                <c:pt idx="476">
                  <c:v>3.8080000000000318</c:v>
                </c:pt>
                <c:pt idx="477">
                  <c:v>3.8160000000000323</c:v>
                </c:pt>
                <c:pt idx="478">
                  <c:v>3.8240000000000318</c:v>
                </c:pt>
                <c:pt idx="479">
                  <c:v>3.8320000000000323</c:v>
                </c:pt>
                <c:pt idx="480">
                  <c:v>3.8400000000000332</c:v>
                </c:pt>
                <c:pt idx="481">
                  <c:v>3.8480000000000327</c:v>
                </c:pt>
                <c:pt idx="482">
                  <c:v>3.8560000000000327</c:v>
                </c:pt>
                <c:pt idx="483">
                  <c:v>3.8640000000000327</c:v>
                </c:pt>
                <c:pt idx="484">
                  <c:v>3.8720000000000327</c:v>
                </c:pt>
                <c:pt idx="485">
                  <c:v>3.8800000000000332</c:v>
                </c:pt>
                <c:pt idx="486">
                  <c:v>3.8880000000000332</c:v>
                </c:pt>
                <c:pt idx="487">
                  <c:v>3.8960000000000328</c:v>
                </c:pt>
                <c:pt idx="488">
                  <c:v>3.9040000000000341</c:v>
                </c:pt>
                <c:pt idx="489">
                  <c:v>3.9120000000000328</c:v>
                </c:pt>
                <c:pt idx="490">
                  <c:v>3.9200000000000341</c:v>
                </c:pt>
                <c:pt idx="491">
                  <c:v>3.9280000000000332</c:v>
                </c:pt>
                <c:pt idx="492">
                  <c:v>3.9360000000000337</c:v>
                </c:pt>
                <c:pt idx="493">
                  <c:v>3.9440000000000341</c:v>
                </c:pt>
                <c:pt idx="494">
                  <c:v>3.9520000000000337</c:v>
                </c:pt>
                <c:pt idx="495">
                  <c:v>3.9600000000000342</c:v>
                </c:pt>
                <c:pt idx="496">
                  <c:v>3.9680000000000346</c:v>
                </c:pt>
                <c:pt idx="497">
                  <c:v>3.9760000000000337</c:v>
                </c:pt>
                <c:pt idx="498">
                  <c:v>3.9840000000000346</c:v>
                </c:pt>
                <c:pt idx="499">
                  <c:v>3.9920000000000337</c:v>
                </c:pt>
                <c:pt idx="500">
                  <c:v>4.0000000000000355</c:v>
                </c:pt>
                <c:pt idx="501">
                  <c:v>4.0080000000000355</c:v>
                </c:pt>
                <c:pt idx="502">
                  <c:v>4.0160000000000338</c:v>
                </c:pt>
                <c:pt idx="503">
                  <c:v>4.0240000000000329</c:v>
                </c:pt>
                <c:pt idx="504">
                  <c:v>4.0320000000000338</c:v>
                </c:pt>
                <c:pt idx="505">
                  <c:v>4.0400000000000329</c:v>
                </c:pt>
                <c:pt idx="506">
                  <c:v>4.0480000000000329</c:v>
                </c:pt>
                <c:pt idx="507">
                  <c:v>4.056000000000032</c:v>
                </c:pt>
                <c:pt idx="508">
                  <c:v>4.0640000000000311</c:v>
                </c:pt>
                <c:pt idx="509">
                  <c:v>4.072000000000032</c:v>
                </c:pt>
                <c:pt idx="510">
                  <c:v>4.0800000000000312</c:v>
                </c:pt>
                <c:pt idx="511">
                  <c:v>4.0880000000000312</c:v>
                </c:pt>
                <c:pt idx="512">
                  <c:v>4.0960000000000303</c:v>
                </c:pt>
                <c:pt idx="513">
                  <c:v>4.1040000000000294</c:v>
                </c:pt>
                <c:pt idx="514">
                  <c:v>4.1120000000000294</c:v>
                </c:pt>
                <c:pt idx="515">
                  <c:v>4.1200000000000285</c:v>
                </c:pt>
                <c:pt idx="516">
                  <c:v>4.1280000000000285</c:v>
                </c:pt>
                <c:pt idx="517">
                  <c:v>4.1360000000000294</c:v>
                </c:pt>
                <c:pt idx="518">
                  <c:v>4.1440000000000285</c:v>
                </c:pt>
                <c:pt idx="519">
                  <c:v>4.1520000000000286</c:v>
                </c:pt>
                <c:pt idx="520">
                  <c:v>4.1600000000000277</c:v>
                </c:pt>
                <c:pt idx="521">
                  <c:v>4.1680000000000277</c:v>
                </c:pt>
                <c:pt idx="522">
                  <c:v>4.1760000000000286</c:v>
                </c:pt>
                <c:pt idx="523">
                  <c:v>4.1840000000000268</c:v>
                </c:pt>
                <c:pt idx="524">
                  <c:v>4.1920000000000268</c:v>
                </c:pt>
                <c:pt idx="525">
                  <c:v>4.2000000000000277</c:v>
                </c:pt>
                <c:pt idx="526">
                  <c:v>4.2080000000000268</c:v>
                </c:pt>
                <c:pt idx="527">
                  <c:v>4.2160000000000268</c:v>
                </c:pt>
                <c:pt idx="528">
                  <c:v>4.2240000000000251</c:v>
                </c:pt>
                <c:pt idx="529">
                  <c:v>4.232000000000026</c:v>
                </c:pt>
                <c:pt idx="530">
                  <c:v>4.240000000000026</c:v>
                </c:pt>
                <c:pt idx="531">
                  <c:v>4.2480000000000251</c:v>
                </c:pt>
                <c:pt idx="532">
                  <c:v>4.2560000000000251</c:v>
                </c:pt>
                <c:pt idx="533">
                  <c:v>4.2640000000000224</c:v>
                </c:pt>
                <c:pt idx="534">
                  <c:v>4.2720000000000233</c:v>
                </c:pt>
                <c:pt idx="535">
                  <c:v>4.2800000000000233</c:v>
                </c:pt>
                <c:pt idx="536">
                  <c:v>4.2880000000000233</c:v>
                </c:pt>
                <c:pt idx="537">
                  <c:v>4.2960000000000234</c:v>
                </c:pt>
                <c:pt idx="538">
                  <c:v>4.3040000000000225</c:v>
                </c:pt>
                <c:pt idx="539">
                  <c:v>4.3120000000000216</c:v>
                </c:pt>
                <c:pt idx="540">
                  <c:v>4.3200000000000216</c:v>
                </c:pt>
                <c:pt idx="541">
                  <c:v>4.3280000000000207</c:v>
                </c:pt>
                <c:pt idx="542">
                  <c:v>4.3360000000000216</c:v>
                </c:pt>
                <c:pt idx="543">
                  <c:v>4.3440000000000207</c:v>
                </c:pt>
                <c:pt idx="544">
                  <c:v>4.352000000000019</c:v>
                </c:pt>
                <c:pt idx="545">
                  <c:v>4.360000000000019</c:v>
                </c:pt>
                <c:pt idx="546">
                  <c:v>4.368000000000019</c:v>
                </c:pt>
                <c:pt idx="547">
                  <c:v>4.376000000000019</c:v>
                </c:pt>
                <c:pt idx="548">
                  <c:v>4.3840000000000181</c:v>
                </c:pt>
                <c:pt idx="549">
                  <c:v>4.3920000000000172</c:v>
                </c:pt>
                <c:pt idx="550">
                  <c:v>4.4000000000000181</c:v>
                </c:pt>
                <c:pt idx="551">
                  <c:v>4.4080000000000181</c:v>
                </c:pt>
                <c:pt idx="552">
                  <c:v>4.4160000000000172</c:v>
                </c:pt>
                <c:pt idx="553">
                  <c:v>4.4240000000000164</c:v>
                </c:pt>
                <c:pt idx="554">
                  <c:v>4.4320000000000173</c:v>
                </c:pt>
                <c:pt idx="555">
                  <c:v>4.4400000000000164</c:v>
                </c:pt>
                <c:pt idx="556">
                  <c:v>4.4480000000000164</c:v>
                </c:pt>
                <c:pt idx="557">
                  <c:v>4.4560000000000164</c:v>
                </c:pt>
                <c:pt idx="558">
                  <c:v>4.4640000000000155</c:v>
                </c:pt>
                <c:pt idx="559">
                  <c:v>4.4720000000000164</c:v>
                </c:pt>
                <c:pt idx="560">
                  <c:v>4.4800000000000155</c:v>
                </c:pt>
                <c:pt idx="561">
                  <c:v>4.4880000000000155</c:v>
                </c:pt>
                <c:pt idx="562">
                  <c:v>4.4960000000000155</c:v>
                </c:pt>
                <c:pt idx="563">
                  <c:v>4.5040000000000129</c:v>
                </c:pt>
                <c:pt idx="564">
                  <c:v>4.5120000000000129</c:v>
                </c:pt>
                <c:pt idx="565">
                  <c:v>4.5200000000000129</c:v>
                </c:pt>
                <c:pt idx="566">
                  <c:v>4.528000000000012</c:v>
                </c:pt>
                <c:pt idx="567">
                  <c:v>4.5360000000000129</c:v>
                </c:pt>
                <c:pt idx="568">
                  <c:v>4.544000000000012</c:v>
                </c:pt>
                <c:pt idx="569">
                  <c:v>4.5520000000000111</c:v>
                </c:pt>
                <c:pt idx="570">
                  <c:v>4.5600000000000112</c:v>
                </c:pt>
                <c:pt idx="571">
                  <c:v>4.5680000000000103</c:v>
                </c:pt>
                <c:pt idx="572">
                  <c:v>4.5760000000000112</c:v>
                </c:pt>
                <c:pt idx="573">
                  <c:v>4.5840000000000103</c:v>
                </c:pt>
                <c:pt idx="574">
                  <c:v>4.5920000000000094</c:v>
                </c:pt>
                <c:pt idx="575">
                  <c:v>4.6000000000000094</c:v>
                </c:pt>
                <c:pt idx="576">
                  <c:v>4.6080000000000094</c:v>
                </c:pt>
                <c:pt idx="577">
                  <c:v>4.6160000000000085</c:v>
                </c:pt>
                <c:pt idx="578">
                  <c:v>4.6240000000000077</c:v>
                </c:pt>
                <c:pt idx="579">
                  <c:v>4.6320000000000086</c:v>
                </c:pt>
                <c:pt idx="580">
                  <c:v>4.6400000000000086</c:v>
                </c:pt>
                <c:pt idx="581">
                  <c:v>4.6480000000000086</c:v>
                </c:pt>
                <c:pt idx="582">
                  <c:v>4.6560000000000077</c:v>
                </c:pt>
                <c:pt idx="583">
                  <c:v>4.6640000000000068</c:v>
                </c:pt>
                <c:pt idx="584">
                  <c:v>4.6720000000000077</c:v>
                </c:pt>
                <c:pt idx="585">
                  <c:v>4.6800000000000068</c:v>
                </c:pt>
                <c:pt idx="586">
                  <c:v>4.6880000000000068</c:v>
                </c:pt>
                <c:pt idx="587">
                  <c:v>4.6960000000000068</c:v>
                </c:pt>
                <c:pt idx="588">
                  <c:v>4.704000000000006</c:v>
                </c:pt>
                <c:pt idx="589">
                  <c:v>4.712000000000006</c:v>
                </c:pt>
                <c:pt idx="590">
                  <c:v>4.7200000000000051</c:v>
                </c:pt>
                <c:pt idx="591">
                  <c:v>4.7280000000000051</c:v>
                </c:pt>
                <c:pt idx="592">
                  <c:v>4.736000000000006</c:v>
                </c:pt>
                <c:pt idx="593">
                  <c:v>4.7440000000000042</c:v>
                </c:pt>
                <c:pt idx="594">
                  <c:v>4.7520000000000042</c:v>
                </c:pt>
                <c:pt idx="595">
                  <c:v>4.7600000000000042</c:v>
                </c:pt>
                <c:pt idx="596">
                  <c:v>4.7680000000000025</c:v>
                </c:pt>
                <c:pt idx="597">
                  <c:v>4.7760000000000034</c:v>
                </c:pt>
                <c:pt idx="598">
                  <c:v>4.7840000000000025</c:v>
                </c:pt>
                <c:pt idx="599">
                  <c:v>4.7920000000000025</c:v>
                </c:pt>
                <c:pt idx="600">
                  <c:v>4.8000000000000025</c:v>
                </c:pt>
                <c:pt idx="601">
                  <c:v>4.8080000000000016</c:v>
                </c:pt>
                <c:pt idx="602">
                  <c:v>4.8160000000000016</c:v>
                </c:pt>
                <c:pt idx="603">
                  <c:v>4.8240000000000007</c:v>
                </c:pt>
                <c:pt idx="604">
                  <c:v>4.8320000000000007</c:v>
                </c:pt>
                <c:pt idx="605">
                  <c:v>4.8400000000000007</c:v>
                </c:pt>
                <c:pt idx="606">
                  <c:v>4.8480000000000008</c:v>
                </c:pt>
                <c:pt idx="607">
                  <c:v>4.855999999999999</c:v>
                </c:pt>
                <c:pt idx="608">
                  <c:v>4.863999999999999</c:v>
                </c:pt>
                <c:pt idx="609">
                  <c:v>4.871999999999999</c:v>
                </c:pt>
                <c:pt idx="610">
                  <c:v>4.879999999999999</c:v>
                </c:pt>
                <c:pt idx="611">
                  <c:v>4.8879999999999981</c:v>
                </c:pt>
                <c:pt idx="612">
                  <c:v>4.8959999999999972</c:v>
                </c:pt>
                <c:pt idx="613">
                  <c:v>4.9039999999999981</c:v>
                </c:pt>
                <c:pt idx="614">
                  <c:v>4.9119999999999973</c:v>
                </c:pt>
                <c:pt idx="615">
                  <c:v>4.9199999999999973</c:v>
                </c:pt>
                <c:pt idx="616">
                  <c:v>4.9279999999999964</c:v>
                </c:pt>
                <c:pt idx="617">
                  <c:v>4.9359999999999964</c:v>
                </c:pt>
                <c:pt idx="618">
                  <c:v>4.9439999999999964</c:v>
                </c:pt>
                <c:pt idx="619">
                  <c:v>4.9519999999999964</c:v>
                </c:pt>
                <c:pt idx="620">
                  <c:v>4.9599999999999964</c:v>
                </c:pt>
                <c:pt idx="621">
                  <c:v>4.9679999999999955</c:v>
                </c:pt>
                <c:pt idx="622">
                  <c:v>4.9759999999999964</c:v>
                </c:pt>
                <c:pt idx="623">
                  <c:v>4.9839999999999955</c:v>
                </c:pt>
                <c:pt idx="624">
                  <c:v>4.9919999999999956</c:v>
                </c:pt>
                <c:pt idx="625">
                  <c:v>4.9999999999999938</c:v>
                </c:pt>
                <c:pt idx="626">
                  <c:v>5.0079999999999929</c:v>
                </c:pt>
                <c:pt idx="627">
                  <c:v>5.0159999999999929</c:v>
                </c:pt>
                <c:pt idx="628">
                  <c:v>5.023999999999992</c:v>
                </c:pt>
                <c:pt idx="629">
                  <c:v>5.0319999999999929</c:v>
                </c:pt>
                <c:pt idx="630">
                  <c:v>5.0399999999999929</c:v>
                </c:pt>
                <c:pt idx="631">
                  <c:v>5.0479999999999912</c:v>
                </c:pt>
                <c:pt idx="632">
                  <c:v>5.0559999999999912</c:v>
                </c:pt>
                <c:pt idx="633">
                  <c:v>5.0639999999999912</c:v>
                </c:pt>
                <c:pt idx="634">
                  <c:v>5.0719999999999912</c:v>
                </c:pt>
                <c:pt idx="635">
                  <c:v>5.0799999999999912</c:v>
                </c:pt>
                <c:pt idx="636">
                  <c:v>5.0879999999999894</c:v>
                </c:pt>
                <c:pt idx="637">
                  <c:v>5.0959999999999894</c:v>
                </c:pt>
                <c:pt idx="638">
                  <c:v>5.1039999999999894</c:v>
                </c:pt>
                <c:pt idx="639">
                  <c:v>5.1119999999999886</c:v>
                </c:pt>
                <c:pt idx="640">
                  <c:v>5.1199999999999886</c:v>
                </c:pt>
                <c:pt idx="641">
                  <c:v>5.1279999999999886</c:v>
                </c:pt>
                <c:pt idx="642">
                  <c:v>5.1359999999999886</c:v>
                </c:pt>
                <c:pt idx="643">
                  <c:v>5.1439999999999886</c:v>
                </c:pt>
                <c:pt idx="644">
                  <c:v>5.1519999999999877</c:v>
                </c:pt>
                <c:pt idx="645">
                  <c:v>5.1599999999999877</c:v>
                </c:pt>
                <c:pt idx="646">
                  <c:v>5.1679999999999868</c:v>
                </c:pt>
                <c:pt idx="647">
                  <c:v>5.1759999999999868</c:v>
                </c:pt>
                <c:pt idx="648">
                  <c:v>5.1839999999999868</c:v>
                </c:pt>
                <c:pt idx="649">
                  <c:v>5.1919999999999868</c:v>
                </c:pt>
                <c:pt idx="650">
                  <c:v>5.199999999999986</c:v>
                </c:pt>
                <c:pt idx="651">
                  <c:v>5.207999999999986</c:v>
                </c:pt>
                <c:pt idx="652">
                  <c:v>5.2159999999999851</c:v>
                </c:pt>
                <c:pt idx="653">
                  <c:v>5.2239999999999851</c:v>
                </c:pt>
                <c:pt idx="654">
                  <c:v>5.231999999999986</c:v>
                </c:pt>
                <c:pt idx="655">
                  <c:v>5.2399999999999851</c:v>
                </c:pt>
                <c:pt idx="656">
                  <c:v>5.2479999999999842</c:v>
                </c:pt>
                <c:pt idx="657">
                  <c:v>5.2559999999999842</c:v>
                </c:pt>
                <c:pt idx="658">
                  <c:v>5.2639999999999825</c:v>
                </c:pt>
                <c:pt idx="659">
                  <c:v>5.2719999999999834</c:v>
                </c:pt>
                <c:pt idx="660">
                  <c:v>5.2799999999999834</c:v>
                </c:pt>
                <c:pt idx="661">
                  <c:v>5.2879999999999825</c:v>
                </c:pt>
                <c:pt idx="662">
                  <c:v>5.2959999999999825</c:v>
                </c:pt>
                <c:pt idx="663">
                  <c:v>5.3039999999999816</c:v>
                </c:pt>
                <c:pt idx="664">
                  <c:v>5.3119999999999816</c:v>
                </c:pt>
                <c:pt idx="665">
                  <c:v>5.3199999999999816</c:v>
                </c:pt>
                <c:pt idx="666">
                  <c:v>5.3279999999999799</c:v>
                </c:pt>
                <c:pt idx="667">
                  <c:v>5.3359999999999808</c:v>
                </c:pt>
                <c:pt idx="668">
                  <c:v>5.3439999999999808</c:v>
                </c:pt>
                <c:pt idx="669">
                  <c:v>5.3519999999999799</c:v>
                </c:pt>
                <c:pt idx="670">
                  <c:v>5.3599999999999799</c:v>
                </c:pt>
                <c:pt idx="671">
                  <c:v>5.3679999999999781</c:v>
                </c:pt>
                <c:pt idx="672">
                  <c:v>5.375999999999979</c:v>
                </c:pt>
                <c:pt idx="673">
                  <c:v>5.383999999999979</c:v>
                </c:pt>
                <c:pt idx="674">
                  <c:v>5.3919999999999781</c:v>
                </c:pt>
                <c:pt idx="675">
                  <c:v>5.3999999999999782</c:v>
                </c:pt>
                <c:pt idx="676">
                  <c:v>5.4079999999999782</c:v>
                </c:pt>
                <c:pt idx="677">
                  <c:v>5.4159999999999773</c:v>
                </c:pt>
                <c:pt idx="678">
                  <c:v>5.4239999999999773</c:v>
                </c:pt>
                <c:pt idx="679">
                  <c:v>5.4319999999999782</c:v>
                </c:pt>
                <c:pt idx="680">
                  <c:v>5.4399999999999773</c:v>
                </c:pt>
                <c:pt idx="681">
                  <c:v>5.4479999999999764</c:v>
                </c:pt>
                <c:pt idx="682">
                  <c:v>5.4559999999999764</c:v>
                </c:pt>
                <c:pt idx="683">
                  <c:v>5.4639999999999764</c:v>
                </c:pt>
                <c:pt idx="684">
                  <c:v>5.4719999999999773</c:v>
                </c:pt>
                <c:pt idx="685">
                  <c:v>5.4799999999999764</c:v>
                </c:pt>
                <c:pt idx="686">
                  <c:v>5.4879999999999756</c:v>
                </c:pt>
                <c:pt idx="687">
                  <c:v>5.4959999999999756</c:v>
                </c:pt>
                <c:pt idx="688">
                  <c:v>5.5039999999999738</c:v>
                </c:pt>
                <c:pt idx="689">
                  <c:v>5.5119999999999738</c:v>
                </c:pt>
                <c:pt idx="690">
                  <c:v>5.5199999999999729</c:v>
                </c:pt>
                <c:pt idx="691">
                  <c:v>5.527999999999972</c:v>
                </c:pt>
                <c:pt idx="692">
                  <c:v>5.5359999999999729</c:v>
                </c:pt>
                <c:pt idx="693">
                  <c:v>5.5439999999999721</c:v>
                </c:pt>
                <c:pt idx="694">
                  <c:v>5.5519999999999721</c:v>
                </c:pt>
                <c:pt idx="695">
                  <c:v>5.5599999999999721</c:v>
                </c:pt>
                <c:pt idx="696">
                  <c:v>5.5679999999999703</c:v>
                </c:pt>
                <c:pt idx="697">
                  <c:v>5.5759999999999712</c:v>
                </c:pt>
                <c:pt idx="698">
                  <c:v>5.5839999999999703</c:v>
                </c:pt>
                <c:pt idx="699">
                  <c:v>5.5919999999999703</c:v>
                </c:pt>
                <c:pt idx="700">
                  <c:v>5.5999999999999703</c:v>
                </c:pt>
                <c:pt idx="701">
                  <c:v>5.6079999999999695</c:v>
                </c:pt>
                <c:pt idx="702">
                  <c:v>5.6159999999999695</c:v>
                </c:pt>
                <c:pt idx="703">
                  <c:v>5.6239999999999695</c:v>
                </c:pt>
                <c:pt idx="704">
                  <c:v>5.6319999999999695</c:v>
                </c:pt>
                <c:pt idx="705">
                  <c:v>5.6399999999999695</c:v>
                </c:pt>
                <c:pt idx="706">
                  <c:v>5.6479999999999677</c:v>
                </c:pt>
                <c:pt idx="707">
                  <c:v>5.6559999999999677</c:v>
                </c:pt>
                <c:pt idx="708">
                  <c:v>5.6639999999999677</c:v>
                </c:pt>
                <c:pt idx="709">
                  <c:v>5.6719999999999677</c:v>
                </c:pt>
                <c:pt idx="710">
                  <c:v>5.6799999999999677</c:v>
                </c:pt>
                <c:pt idx="711">
                  <c:v>5.6879999999999669</c:v>
                </c:pt>
                <c:pt idx="712">
                  <c:v>5.695999999999966</c:v>
                </c:pt>
                <c:pt idx="713">
                  <c:v>5.7039999999999669</c:v>
                </c:pt>
                <c:pt idx="714">
                  <c:v>5.7119999999999669</c:v>
                </c:pt>
                <c:pt idx="715">
                  <c:v>5.719999999999966</c:v>
                </c:pt>
                <c:pt idx="716">
                  <c:v>5.7279999999999651</c:v>
                </c:pt>
                <c:pt idx="717">
                  <c:v>5.7359999999999651</c:v>
                </c:pt>
                <c:pt idx="718">
                  <c:v>5.7439999999999651</c:v>
                </c:pt>
                <c:pt idx="719">
                  <c:v>5.7519999999999651</c:v>
                </c:pt>
                <c:pt idx="720">
                  <c:v>5.7599999999999634</c:v>
                </c:pt>
                <c:pt idx="721">
                  <c:v>5.7679999999999625</c:v>
                </c:pt>
                <c:pt idx="722">
                  <c:v>5.7759999999999634</c:v>
                </c:pt>
                <c:pt idx="723">
                  <c:v>5.7839999999999634</c:v>
                </c:pt>
                <c:pt idx="724">
                  <c:v>5.7919999999999634</c:v>
                </c:pt>
                <c:pt idx="725">
                  <c:v>5.7999999999999625</c:v>
                </c:pt>
                <c:pt idx="726">
                  <c:v>5.8079999999999616</c:v>
                </c:pt>
                <c:pt idx="727">
                  <c:v>5.8159999999999616</c:v>
                </c:pt>
                <c:pt idx="728">
                  <c:v>5.8239999999999608</c:v>
                </c:pt>
                <c:pt idx="729">
                  <c:v>5.8319999999999617</c:v>
                </c:pt>
                <c:pt idx="730">
                  <c:v>5.8399999999999617</c:v>
                </c:pt>
                <c:pt idx="731">
                  <c:v>5.847999999999959</c:v>
                </c:pt>
                <c:pt idx="732">
                  <c:v>5.855999999999959</c:v>
                </c:pt>
                <c:pt idx="733">
                  <c:v>5.8639999999999581</c:v>
                </c:pt>
                <c:pt idx="734">
                  <c:v>5.871999999999959</c:v>
                </c:pt>
                <c:pt idx="735">
                  <c:v>5.879999999999959</c:v>
                </c:pt>
                <c:pt idx="736">
                  <c:v>5.8879999999999573</c:v>
                </c:pt>
                <c:pt idx="737">
                  <c:v>5.8959999999999573</c:v>
                </c:pt>
                <c:pt idx="738">
                  <c:v>5.9039999999999582</c:v>
                </c:pt>
                <c:pt idx="739">
                  <c:v>5.9119999999999573</c:v>
                </c:pt>
                <c:pt idx="740">
                  <c:v>5.9199999999999573</c:v>
                </c:pt>
                <c:pt idx="741">
                  <c:v>5.9279999999999564</c:v>
                </c:pt>
                <c:pt idx="742">
                  <c:v>5.9359999999999564</c:v>
                </c:pt>
                <c:pt idx="743">
                  <c:v>5.9439999999999564</c:v>
                </c:pt>
                <c:pt idx="744">
                  <c:v>5.9519999999999564</c:v>
                </c:pt>
                <c:pt idx="745">
                  <c:v>5.9599999999999564</c:v>
                </c:pt>
                <c:pt idx="746">
                  <c:v>5.9679999999999556</c:v>
                </c:pt>
                <c:pt idx="747">
                  <c:v>5.9759999999999556</c:v>
                </c:pt>
                <c:pt idx="748">
                  <c:v>5.9839999999999556</c:v>
                </c:pt>
                <c:pt idx="749">
                  <c:v>5.9919999999999556</c:v>
                </c:pt>
                <c:pt idx="750">
                  <c:v>5.9999999999999538</c:v>
                </c:pt>
                <c:pt idx="751">
                  <c:v>6.0079999999999529</c:v>
                </c:pt>
                <c:pt idx="752">
                  <c:v>6.0159999999999529</c:v>
                </c:pt>
                <c:pt idx="753">
                  <c:v>6.0239999999999521</c:v>
                </c:pt>
                <c:pt idx="754">
                  <c:v>6.031999999999953</c:v>
                </c:pt>
                <c:pt idx="755">
                  <c:v>6.0399999999999521</c:v>
                </c:pt>
                <c:pt idx="756">
                  <c:v>6.0479999999999512</c:v>
                </c:pt>
                <c:pt idx="757">
                  <c:v>6.0559999999999512</c:v>
                </c:pt>
                <c:pt idx="758">
                  <c:v>6.0639999999999503</c:v>
                </c:pt>
                <c:pt idx="759">
                  <c:v>6.0719999999999512</c:v>
                </c:pt>
                <c:pt idx="760">
                  <c:v>6.0799999999999512</c:v>
                </c:pt>
                <c:pt idx="761">
                  <c:v>6.0879999999999495</c:v>
                </c:pt>
                <c:pt idx="762">
                  <c:v>6.0959999999999495</c:v>
                </c:pt>
                <c:pt idx="763">
                  <c:v>6.1039999999999495</c:v>
                </c:pt>
                <c:pt idx="764">
                  <c:v>6.1119999999999495</c:v>
                </c:pt>
                <c:pt idx="765">
                  <c:v>6.1199999999999495</c:v>
                </c:pt>
                <c:pt idx="766">
                  <c:v>6.1279999999999477</c:v>
                </c:pt>
                <c:pt idx="767">
                  <c:v>6.1359999999999486</c:v>
                </c:pt>
                <c:pt idx="768">
                  <c:v>6.1439999999999486</c:v>
                </c:pt>
                <c:pt idx="769">
                  <c:v>6.1519999999999477</c:v>
                </c:pt>
                <c:pt idx="770">
                  <c:v>6.1599999999999477</c:v>
                </c:pt>
                <c:pt idx="771">
                  <c:v>6.1679999999999469</c:v>
                </c:pt>
                <c:pt idx="772">
                  <c:v>6.1759999999999469</c:v>
                </c:pt>
                <c:pt idx="773">
                  <c:v>6.1839999999999469</c:v>
                </c:pt>
                <c:pt idx="774">
                  <c:v>6.1919999999999469</c:v>
                </c:pt>
                <c:pt idx="775">
                  <c:v>6.199999999999946</c:v>
                </c:pt>
                <c:pt idx="776">
                  <c:v>6.207999999999946</c:v>
                </c:pt>
                <c:pt idx="777">
                  <c:v>6.2159999999999451</c:v>
                </c:pt>
                <c:pt idx="778">
                  <c:v>6.2239999999999451</c:v>
                </c:pt>
                <c:pt idx="779">
                  <c:v>6.231999999999946</c:v>
                </c:pt>
                <c:pt idx="780">
                  <c:v>6.2399999999999451</c:v>
                </c:pt>
                <c:pt idx="781">
                  <c:v>6.2479999999999443</c:v>
                </c:pt>
                <c:pt idx="782">
                  <c:v>6.2559999999999443</c:v>
                </c:pt>
                <c:pt idx="783">
                  <c:v>6.2639999999999425</c:v>
                </c:pt>
                <c:pt idx="784">
                  <c:v>6.2719999999999434</c:v>
                </c:pt>
                <c:pt idx="785">
                  <c:v>6.2799999999999434</c:v>
                </c:pt>
                <c:pt idx="786">
                  <c:v>6.2879999999999425</c:v>
                </c:pt>
                <c:pt idx="787">
                  <c:v>6.2959999999999425</c:v>
                </c:pt>
                <c:pt idx="788">
                  <c:v>6.3039999999999417</c:v>
                </c:pt>
                <c:pt idx="789">
                  <c:v>6.3119999999999417</c:v>
                </c:pt>
                <c:pt idx="790">
                  <c:v>6.3199999999999417</c:v>
                </c:pt>
                <c:pt idx="791">
                  <c:v>6.3279999999999399</c:v>
                </c:pt>
                <c:pt idx="792">
                  <c:v>6.3359999999999408</c:v>
                </c:pt>
                <c:pt idx="793">
                  <c:v>6.3439999999999399</c:v>
                </c:pt>
                <c:pt idx="794">
                  <c:v>6.3519999999999399</c:v>
                </c:pt>
                <c:pt idx="795">
                  <c:v>6.3599999999999399</c:v>
                </c:pt>
                <c:pt idx="796">
                  <c:v>6.367999999999939</c:v>
                </c:pt>
                <c:pt idx="797">
                  <c:v>6.375999999999939</c:v>
                </c:pt>
                <c:pt idx="798">
                  <c:v>6.3839999999999391</c:v>
                </c:pt>
                <c:pt idx="799">
                  <c:v>6.3919999999999382</c:v>
                </c:pt>
                <c:pt idx="800">
                  <c:v>6.3999999999999382</c:v>
                </c:pt>
                <c:pt idx="801">
                  <c:v>6.4079999999999382</c:v>
                </c:pt>
                <c:pt idx="802">
                  <c:v>6.4159999999999373</c:v>
                </c:pt>
                <c:pt idx="803">
                  <c:v>6.4239999999999373</c:v>
                </c:pt>
                <c:pt idx="804">
                  <c:v>6.4319999999999382</c:v>
                </c:pt>
                <c:pt idx="805">
                  <c:v>6.4399999999999373</c:v>
                </c:pt>
                <c:pt idx="806">
                  <c:v>6.4479999999999364</c:v>
                </c:pt>
                <c:pt idx="807">
                  <c:v>6.4559999999999365</c:v>
                </c:pt>
                <c:pt idx="808">
                  <c:v>6.4639999999999365</c:v>
                </c:pt>
                <c:pt idx="809">
                  <c:v>6.4719999999999374</c:v>
                </c:pt>
                <c:pt idx="810">
                  <c:v>6.4799999999999365</c:v>
                </c:pt>
                <c:pt idx="811">
                  <c:v>6.4879999999999356</c:v>
                </c:pt>
                <c:pt idx="812">
                  <c:v>6.4959999999999356</c:v>
                </c:pt>
                <c:pt idx="813">
                  <c:v>6.5039999999999338</c:v>
                </c:pt>
                <c:pt idx="814">
                  <c:v>6.5119999999999338</c:v>
                </c:pt>
                <c:pt idx="815">
                  <c:v>6.519999999999933</c:v>
                </c:pt>
                <c:pt idx="816">
                  <c:v>6.5279999999999321</c:v>
                </c:pt>
                <c:pt idx="817">
                  <c:v>6.535999999999933</c:v>
                </c:pt>
                <c:pt idx="818">
                  <c:v>6.5439999999999321</c:v>
                </c:pt>
                <c:pt idx="819">
                  <c:v>6.5519999999999321</c:v>
                </c:pt>
                <c:pt idx="820">
                  <c:v>6.5599999999999321</c:v>
                </c:pt>
                <c:pt idx="821">
                  <c:v>6.5679999999999303</c:v>
                </c:pt>
                <c:pt idx="822">
                  <c:v>6.5759999999999312</c:v>
                </c:pt>
                <c:pt idx="823">
                  <c:v>6.5839999999999304</c:v>
                </c:pt>
                <c:pt idx="824">
                  <c:v>6.5919999999999304</c:v>
                </c:pt>
                <c:pt idx="825">
                  <c:v>6.5999999999999304</c:v>
                </c:pt>
                <c:pt idx="826">
                  <c:v>6.6079999999999295</c:v>
                </c:pt>
                <c:pt idx="827">
                  <c:v>6.6159999999999295</c:v>
                </c:pt>
                <c:pt idx="828">
                  <c:v>6.6239999999999295</c:v>
                </c:pt>
                <c:pt idx="829">
                  <c:v>6.6319999999999295</c:v>
                </c:pt>
                <c:pt idx="830">
                  <c:v>6.6399999999999295</c:v>
                </c:pt>
                <c:pt idx="831">
                  <c:v>6.6479999999999277</c:v>
                </c:pt>
                <c:pt idx="832">
                  <c:v>6.6559999999999278</c:v>
                </c:pt>
                <c:pt idx="833">
                  <c:v>6.6639999999999278</c:v>
                </c:pt>
                <c:pt idx="834">
                  <c:v>6.6719999999999278</c:v>
                </c:pt>
                <c:pt idx="835">
                  <c:v>6.6799999999999278</c:v>
                </c:pt>
                <c:pt idx="836">
                  <c:v>6.6879999999999269</c:v>
                </c:pt>
                <c:pt idx="837">
                  <c:v>6.695999999999926</c:v>
                </c:pt>
                <c:pt idx="838">
                  <c:v>6.7039999999999269</c:v>
                </c:pt>
                <c:pt idx="839">
                  <c:v>6.7119999999999269</c:v>
                </c:pt>
                <c:pt idx="840">
                  <c:v>6.719999999999926</c:v>
                </c:pt>
                <c:pt idx="841">
                  <c:v>6.7279999999999252</c:v>
                </c:pt>
                <c:pt idx="842">
                  <c:v>6.7359999999999252</c:v>
                </c:pt>
                <c:pt idx="843">
                  <c:v>6.7439999999999252</c:v>
                </c:pt>
                <c:pt idx="844">
                  <c:v>6.7519999999999252</c:v>
                </c:pt>
                <c:pt idx="845">
                  <c:v>6.7599999999999234</c:v>
                </c:pt>
                <c:pt idx="846">
                  <c:v>6.7679999999999225</c:v>
                </c:pt>
                <c:pt idx="847">
                  <c:v>6.7759999999999234</c:v>
                </c:pt>
                <c:pt idx="848">
                  <c:v>6.7839999999999234</c:v>
                </c:pt>
                <c:pt idx="849">
                  <c:v>6.7919999999999234</c:v>
                </c:pt>
                <c:pt idx="850">
                  <c:v>6.7999999999999226</c:v>
                </c:pt>
                <c:pt idx="851">
                  <c:v>6.8079999999999217</c:v>
                </c:pt>
                <c:pt idx="852">
                  <c:v>6.8159999999999217</c:v>
                </c:pt>
                <c:pt idx="853">
                  <c:v>6.8239999999999208</c:v>
                </c:pt>
                <c:pt idx="854">
                  <c:v>6.8319999999999217</c:v>
                </c:pt>
                <c:pt idx="855">
                  <c:v>6.8399999999999217</c:v>
                </c:pt>
                <c:pt idx="856">
                  <c:v>6.847999999999919</c:v>
                </c:pt>
                <c:pt idx="857">
                  <c:v>6.855999999999919</c:v>
                </c:pt>
                <c:pt idx="858">
                  <c:v>6.8639999999999182</c:v>
                </c:pt>
                <c:pt idx="859">
                  <c:v>6.8719999999999191</c:v>
                </c:pt>
                <c:pt idx="860">
                  <c:v>6.8799999999999191</c:v>
                </c:pt>
                <c:pt idx="861">
                  <c:v>6.8879999999999173</c:v>
                </c:pt>
                <c:pt idx="862">
                  <c:v>6.8959999999999173</c:v>
                </c:pt>
                <c:pt idx="863">
                  <c:v>6.9039999999999182</c:v>
                </c:pt>
                <c:pt idx="864">
                  <c:v>6.9119999999999173</c:v>
                </c:pt>
                <c:pt idx="865">
                  <c:v>6.9199999999999173</c:v>
                </c:pt>
                <c:pt idx="866">
                  <c:v>6.9279999999999164</c:v>
                </c:pt>
                <c:pt idx="867">
                  <c:v>6.9359999999999173</c:v>
                </c:pt>
                <c:pt idx="868">
                  <c:v>6.9439999999999173</c:v>
                </c:pt>
                <c:pt idx="869">
                  <c:v>6.9519999999999165</c:v>
                </c:pt>
                <c:pt idx="870">
                  <c:v>6.9599999999999165</c:v>
                </c:pt>
                <c:pt idx="871">
                  <c:v>6.9679999999999156</c:v>
                </c:pt>
                <c:pt idx="872">
                  <c:v>6.9759999999999165</c:v>
                </c:pt>
                <c:pt idx="873">
                  <c:v>6.9839999999999156</c:v>
                </c:pt>
                <c:pt idx="874">
                  <c:v>6.9919999999999156</c:v>
                </c:pt>
                <c:pt idx="875">
                  <c:v>6.9999999999999156</c:v>
                </c:pt>
                <c:pt idx="876">
                  <c:v>7.0079999999999147</c:v>
                </c:pt>
                <c:pt idx="877">
                  <c:v>7.0159999999999147</c:v>
                </c:pt>
                <c:pt idx="878">
                  <c:v>7.0239999999999148</c:v>
                </c:pt>
                <c:pt idx="879">
                  <c:v>7.0319999999999139</c:v>
                </c:pt>
                <c:pt idx="880">
                  <c:v>7.0399999999999139</c:v>
                </c:pt>
                <c:pt idx="881">
                  <c:v>7.047999999999913</c:v>
                </c:pt>
                <c:pt idx="882">
                  <c:v>7.055999999999913</c:v>
                </c:pt>
                <c:pt idx="883">
                  <c:v>7.063999999999913</c:v>
                </c:pt>
                <c:pt idx="884">
                  <c:v>7.071999999999913</c:v>
                </c:pt>
                <c:pt idx="885">
                  <c:v>7.079999999999913</c:v>
                </c:pt>
                <c:pt idx="886">
                  <c:v>7.0879999999999121</c:v>
                </c:pt>
                <c:pt idx="887">
                  <c:v>7.0959999999999122</c:v>
                </c:pt>
                <c:pt idx="888">
                  <c:v>7.1039999999999122</c:v>
                </c:pt>
                <c:pt idx="889">
                  <c:v>7.1119999999999122</c:v>
                </c:pt>
                <c:pt idx="890">
                  <c:v>7.1199999999999113</c:v>
                </c:pt>
                <c:pt idx="891">
                  <c:v>7.1279999999999104</c:v>
                </c:pt>
                <c:pt idx="892">
                  <c:v>7.1359999999999113</c:v>
                </c:pt>
                <c:pt idx="893">
                  <c:v>7.1439999999999113</c:v>
                </c:pt>
                <c:pt idx="894">
                  <c:v>7.1519999999999113</c:v>
                </c:pt>
                <c:pt idx="895">
                  <c:v>7.1599999999999104</c:v>
                </c:pt>
                <c:pt idx="896">
                  <c:v>7.1679999999999096</c:v>
                </c:pt>
                <c:pt idx="897">
                  <c:v>7.1759999999999105</c:v>
                </c:pt>
                <c:pt idx="898">
                  <c:v>7.1839999999999105</c:v>
                </c:pt>
                <c:pt idx="899">
                  <c:v>7.1919999999999105</c:v>
                </c:pt>
                <c:pt idx="900">
                  <c:v>7.1999999999999105</c:v>
                </c:pt>
                <c:pt idx="901">
                  <c:v>7.2079999999999105</c:v>
                </c:pt>
                <c:pt idx="902">
                  <c:v>7.2159999999999105</c:v>
                </c:pt>
                <c:pt idx="903">
                  <c:v>7.2239999999999105</c:v>
                </c:pt>
                <c:pt idx="904">
                  <c:v>7.2319999999999114</c:v>
                </c:pt>
                <c:pt idx="905">
                  <c:v>7.2399999999999114</c:v>
                </c:pt>
                <c:pt idx="906">
                  <c:v>7.2479999999999096</c:v>
                </c:pt>
                <c:pt idx="907">
                  <c:v>7.2559999999999096</c:v>
                </c:pt>
                <c:pt idx="908">
                  <c:v>7.2639999999999096</c:v>
                </c:pt>
                <c:pt idx="909">
                  <c:v>7.2719999999999105</c:v>
                </c:pt>
                <c:pt idx="910">
                  <c:v>7.2799999999999105</c:v>
                </c:pt>
                <c:pt idx="911">
                  <c:v>7.2879999999999097</c:v>
                </c:pt>
                <c:pt idx="912">
                  <c:v>7.2959999999999088</c:v>
                </c:pt>
                <c:pt idx="913">
                  <c:v>7.3039999999999088</c:v>
                </c:pt>
                <c:pt idx="914">
                  <c:v>7.3119999999999088</c:v>
                </c:pt>
                <c:pt idx="915">
                  <c:v>7.3199999999999088</c:v>
                </c:pt>
                <c:pt idx="916">
                  <c:v>7.3279999999999079</c:v>
                </c:pt>
                <c:pt idx="917">
                  <c:v>7.3359999999999079</c:v>
                </c:pt>
                <c:pt idx="918">
                  <c:v>7.3439999999999079</c:v>
                </c:pt>
                <c:pt idx="919">
                  <c:v>7.3519999999999079</c:v>
                </c:pt>
                <c:pt idx="920">
                  <c:v>7.3599999999999079</c:v>
                </c:pt>
                <c:pt idx="921">
                  <c:v>7.3679999999999071</c:v>
                </c:pt>
                <c:pt idx="922">
                  <c:v>7.375999999999908</c:v>
                </c:pt>
                <c:pt idx="923">
                  <c:v>7.3839999999999071</c:v>
                </c:pt>
                <c:pt idx="924">
                  <c:v>7.3919999999999071</c:v>
                </c:pt>
                <c:pt idx="925">
                  <c:v>7.3999999999999071</c:v>
                </c:pt>
                <c:pt idx="926">
                  <c:v>7.4079999999999071</c:v>
                </c:pt>
                <c:pt idx="927">
                  <c:v>7.4159999999999071</c:v>
                </c:pt>
                <c:pt idx="928">
                  <c:v>7.4239999999999062</c:v>
                </c:pt>
                <c:pt idx="929">
                  <c:v>7.4319999999999071</c:v>
                </c:pt>
                <c:pt idx="930">
                  <c:v>7.4399999999999071</c:v>
                </c:pt>
                <c:pt idx="931">
                  <c:v>7.4479999999999063</c:v>
                </c:pt>
                <c:pt idx="932">
                  <c:v>7.4559999999999063</c:v>
                </c:pt>
                <c:pt idx="933">
                  <c:v>7.4639999999999054</c:v>
                </c:pt>
                <c:pt idx="934">
                  <c:v>7.4719999999999063</c:v>
                </c:pt>
                <c:pt idx="935">
                  <c:v>7.4799999999999063</c:v>
                </c:pt>
                <c:pt idx="936">
                  <c:v>7.4879999999999054</c:v>
                </c:pt>
                <c:pt idx="937">
                  <c:v>7.4959999999999054</c:v>
                </c:pt>
                <c:pt idx="938">
                  <c:v>7.5039999999999054</c:v>
                </c:pt>
                <c:pt idx="939">
                  <c:v>7.5119999999999054</c:v>
                </c:pt>
                <c:pt idx="940">
                  <c:v>7.5199999999999054</c:v>
                </c:pt>
                <c:pt idx="941">
                  <c:v>7.5279999999999045</c:v>
                </c:pt>
                <c:pt idx="942">
                  <c:v>7.5359999999999054</c:v>
                </c:pt>
                <c:pt idx="943">
                  <c:v>7.5439999999999037</c:v>
                </c:pt>
                <c:pt idx="944">
                  <c:v>7.5519999999999037</c:v>
                </c:pt>
                <c:pt idx="945">
                  <c:v>7.5599999999999037</c:v>
                </c:pt>
                <c:pt idx="946">
                  <c:v>7.5679999999999028</c:v>
                </c:pt>
                <c:pt idx="947">
                  <c:v>7.5759999999999037</c:v>
                </c:pt>
                <c:pt idx="948">
                  <c:v>7.5839999999999028</c:v>
                </c:pt>
                <c:pt idx="949">
                  <c:v>7.5919999999999028</c:v>
                </c:pt>
                <c:pt idx="950">
                  <c:v>7.5999999999999028</c:v>
                </c:pt>
                <c:pt idx="951">
                  <c:v>7.607999999999902</c:v>
                </c:pt>
                <c:pt idx="952">
                  <c:v>7.615999999999902</c:v>
                </c:pt>
                <c:pt idx="953">
                  <c:v>7.623999999999902</c:v>
                </c:pt>
                <c:pt idx="954">
                  <c:v>7.631999999999902</c:v>
                </c:pt>
                <c:pt idx="955">
                  <c:v>7.639999999999902</c:v>
                </c:pt>
                <c:pt idx="956">
                  <c:v>7.6479999999999011</c:v>
                </c:pt>
                <c:pt idx="957">
                  <c:v>7.6559999999999011</c:v>
                </c:pt>
                <c:pt idx="958">
                  <c:v>7.6639999999999011</c:v>
                </c:pt>
                <c:pt idx="959">
                  <c:v>7.671999999999902</c:v>
                </c:pt>
                <c:pt idx="960">
                  <c:v>7.6799999999999011</c:v>
                </c:pt>
                <c:pt idx="961">
                  <c:v>7.6879999999999002</c:v>
                </c:pt>
                <c:pt idx="962">
                  <c:v>7.6959999999999003</c:v>
                </c:pt>
                <c:pt idx="963">
                  <c:v>7.7039999999999011</c:v>
                </c:pt>
                <c:pt idx="964">
                  <c:v>7.7119999999999012</c:v>
                </c:pt>
                <c:pt idx="965">
                  <c:v>7.7199999999999012</c:v>
                </c:pt>
                <c:pt idx="966">
                  <c:v>7.7279999999998994</c:v>
                </c:pt>
                <c:pt idx="967">
                  <c:v>7.7359999999999003</c:v>
                </c:pt>
                <c:pt idx="968">
                  <c:v>7.7439999999999003</c:v>
                </c:pt>
                <c:pt idx="969">
                  <c:v>7.7519999999999003</c:v>
                </c:pt>
                <c:pt idx="970">
                  <c:v>7.7599999999999003</c:v>
                </c:pt>
                <c:pt idx="971">
                  <c:v>7.7679999999998994</c:v>
                </c:pt>
                <c:pt idx="972">
                  <c:v>7.7759999999998994</c:v>
                </c:pt>
                <c:pt idx="973">
                  <c:v>7.7839999999998994</c:v>
                </c:pt>
                <c:pt idx="974">
                  <c:v>7.7919999999999003</c:v>
                </c:pt>
                <c:pt idx="975">
                  <c:v>7.7999999999999003</c:v>
                </c:pt>
                <c:pt idx="976">
                  <c:v>7.8079999999998995</c:v>
                </c:pt>
                <c:pt idx="977">
                  <c:v>7.8159999999998995</c:v>
                </c:pt>
                <c:pt idx="978">
                  <c:v>7.8239999999998986</c:v>
                </c:pt>
                <c:pt idx="979">
                  <c:v>7.8319999999998995</c:v>
                </c:pt>
                <c:pt idx="980">
                  <c:v>7.8399999999998995</c:v>
                </c:pt>
                <c:pt idx="981">
                  <c:v>7.8479999999998986</c:v>
                </c:pt>
                <c:pt idx="982">
                  <c:v>7.8559999999998986</c:v>
                </c:pt>
                <c:pt idx="983">
                  <c:v>7.8639999999998986</c:v>
                </c:pt>
                <c:pt idx="984">
                  <c:v>7.8719999999998986</c:v>
                </c:pt>
                <c:pt idx="985">
                  <c:v>7.8799999999998986</c:v>
                </c:pt>
                <c:pt idx="986">
                  <c:v>7.8879999999998978</c:v>
                </c:pt>
                <c:pt idx="987">
                  <c:v>7.8959999999998978</c:v>
                </c:pt>
                <c:pt idx="988">
                  <c:v>7.9039999999998978</c:v>
                </c:pt>
                <c:pt idx="989">
                  <c:v>7.9119999999998978</c:v>
                </c:pt>
                <c:pt idx="990">
                  <c:v>7.9199999999998969</c:v>
                </c:pt>
                <c:pt idx="991">
                  <c:v>7.9279999999998951</c:v>
                </c:pt>
                <c:pt idx="992">
                  <c:v>7.935999999999896</c:v>
                </c:pt>
                <c:pt idx="993">
                  <c:v>7.9439999999998951</c:v>
                </c:pt>
                <c:pt idx="994">
                  <c:v>7.9519999999998934</c:v>
                </c:pt>
                <c:pt idx="995">
                  <c:v>7.9599999999998934</c:v>
                </c:pt>
                <c:pt idx="996">
                  <c:v>7.9679999999998925</c:v>
                </c:pt>
                <c:pt idx="997">
                  <c:v>7.9759999999998925</c:v>
                </c:pt>
                <c:pt idx="998">
                  <c:v>7.9839999999998925</c:v>
                </c:pt>
                <c:pt idx="999">
                  <c:v>7.9919999999998916</c:v>
                </c:pt>
                <c:pt idx="1000">
                  <c:v>7.9999999999998916</c:v>
                </c:pt>
                <c:pt idx="1001">
                  <c:v>8.007999999999889</c:v>
                </c:pt>
                <c:pt idx="1002">
                  <c:v>8.0159999999998899</c:v>
                </c:pt>
                <c:pt idx="1003">
                  <c:v>8.023999999999889</c:v>
                </c:pt>
                <c:pt idx="1004">
                  <c:v>8.0319999999998881</c:v>
                </c:pt>
                <c:pt idx="1005">
                  <c:v>8.0399999999998872</c:v>
                </c:pt>
                <c:pt idx="1006">
                  <c:v>8.0479999999998881</c:v>
                </c:pt>
                <c:pt idx="1007">
                  <c:v>8.055999999999889</c:v>
                </c:pt>
                <c:pt idx="1008">
                  <c:v>8.0639999999998864</c:v>
                </c:pt>
                <c:pt idx="1009">
                  <c:v>8.0719999999998873</c:v>
                </c:pt>
                <c:pt idx="1010">
                  <c:v>8.0799999999998864</c:v>
                </c:pt>
                <c:pt idx="1011">
                  <c:v>8.0879999999998855</c:v>
                </c:pt>
                <c:pt idx="1012">
                  <c:v>8.0959999999998864</c:v>
                </c:pt>
                <c:pt idx="1013">
                  <c:v>8.1039999999998855</c:v>
                </c:pt>
                <c:pt idx="1014">
                  <c:v>8.1119999999998829</c:v>
                </c:pt>
                <c:pt idx="1015">
                  <c:v>8.1199999999998855</c:v>
                </c:pt>
                <c:pt idx="1016">
                  <c:v>8.1279999999998829</c:v>
                </c:pt>
                <c:pt idx="1017">
                  <c:v>8.1359999999998855</c:v>
                </c:pt>
                <c:pt idx="1018">
                  <c:v>8.1439999999998829</c:v>
                </c:pt>
                <c:pt idx="1019">
                  <c:v>8.1519999999998838</c:v>
                </c:pt>
                <c:pt idx="1020">
                  <c:v>8.1599999999998847</c:v>
                </c:pt>
                <c:pt idx="1021">
                  <c:v>8.1679999999998838</c:v>
                </c:pt>
                <c:pt idx="1022">
                  <c:v>8.1759999999998847</c:v>
                </c:pt>
                <c:pt idx="1023">
                  <c:v>8.1839999999998838</c:v>
                </c:pt>
                <c:pt idx="1024">
                  <c:v>8.1919999999998829</c:v>
                </c:pt>
                <c:pt idx="1025">
                  <c:v>8.199999999999882</c:v>
                </c:pt>
                <c:pt idx="1026">
                  <c:v>8.2079999999998829</c:v>
                </c:pt>
                <c:pt idx="1027">
                  <c:v>8.2159999999998821</c:v>
                </c:pt>
                <c:pt idx="1028">
                  <c:v>8.2239999999998812</c:v>
                </c:pt>
                <c:pt idx="1029">
                  <c:v>8.2319999999998803</c:v>
                </c:pt>
                <c:pt idx="1030">
                  <c:v>8.2399999999998812</c:v>
                </c:pt>
                <c:pt idx="1031">
                  <c:v>8.2479999999998785</c:v>
                </c:pt>
                <c:pt idx="1032">
                  <c:v>8.255999999999883</c:v>
                </c:pt>
                <c:pt idx="1033">
                  <c:v>8.2639999999998803</c:v>
                </c:pt>
                <c:pt idx="1034">
                  <c:v>8.2719999999998777</c:v>
                </c:pt>
                <c:pt idx="1035">
                  <c:v>8.2799999999998803</c:v>
                </c:pt>
                <c:pt idx="1036">
                  <c:v>8.2879999999998777</c:v>
                </c:pt>
                <c:pt idx="1037">
                  <c:v>8.2959999999998786</c:v>
                </c:pt>
                <c:pt idx="1038">
                  <c:v>8.3039999999998795</c:v>
                </c:pt>
                <c:pt idx="1039">
                  <c:v>8.3119999999998786</c:v>
                </c:pt>
                <c:pt idx="1040">
                  <c:v>8.3199999999998795</c:v>
                </c:pt>
                <c:pt idx="1041">
                  <c:v>8.3279999999998786</c:v>
                </c:pt>
                <c:pt idx="1042">
                  <c:v>8.3359999999998777</c:v>
                </c:pt>
                <c:pt idx="1043">
                  <c:v>8.3439999999998786</c:v>
                </c:pt>
                <c:pt idx="1044">
                  <c:v>8.3519999999998777</c:v>
                </c:pt>
                <c:pt idx="1045">
                  <c:v>8.3599999999998786</c:v>
                </c:pt>
                <c:pt idx="1046">
                  <c:v>8.3679999999998778</c:v>
                </c:pt>
                <c:pt idx="1047">
                  <c:v>8.3759999999998787</c:v>
                </c:pt>
                <c:pt idx="1048">
                  <c:v>8.383999999999876</c:v>
                </c:pt>
                <c:pt idx="1049">
                  <c:v>8.3919999999998769</c:v>
                </c:pt>
                <c:pt idx="1050">
                  <c:v>8.399999999999876</c:v>
                </c:pt>
                <c:pt idx="1051">
                  <c:v>8.4079999999998751</c:v>
                </c:pt>
                <c:pt idx="1052">
                  <c:v>8.4159999999998742</c:v>
                </c:pt>
                <c:pt idx="1053">
                  <c:v>8.4239999999998751</c:v>
                </c:pt>
                <c:pt idx="1054">
                  <c:v>8.4319999999998725</c:v>
                </c:pt>
                <c:pt idx="1055">
                  <c:v>8.4399999999998734</c:v>
                </c:pt>
                <c:pt idx="1056">
                  <c:v>8.4479999999998707</c:v>
                </c:pt>
                <c:pt idx="1057">
                  <c:v>8.4559999999998752</c:v>
                </c:pt>
                <c:pt idx="1058">
                  <c:v>8.4639999999998725</c:v>
                </c:pt>
                <c:pt idx="1059">
                  <c:v>8.4719999999998716</c:v>
                </c:pt>
                <c:pt idx="1060">
                  <c:v>8.4799999999998708</c:v>
                </c:pt>
                <c:pt idx="1061">
                  <c:v>8.4879999999998716</c:v>
                </c:pt>
                <c:pt idx="1062">
                  <c:v>8.4959999999998708</c:v>
                </c:pt>
                <c:pt idx="1063">
                  <c:v>8.5039999999998717</c:v>
                </c:pt>
                <c:pt idx="1064">
                  <c:v>8.511999999999869</c:v>
                </c:pt>
                <c:pt idx="1065">
                  <c:v>8.5199999999998717</c:v>
                </c:pt>
                <c:pt idx="1066">
                  <c:v>8.527999999999869</c:v>
                </c:pt>
                <c:pt idx="1067">
                  <c:v>8.5359999999998699</c:v>
                </c:pt>
                <c:pt idx="1068">
                  <c:v>8.5439999999998673</c:v>
                </c:pt>
                <c:pt idx="1069">
                  <c:v>8.5519999999998699</c:v>
                </c:pt>
                <c:pt idx="1070">
                  <c:v>8.559999999999869</c:v>
                </c:pt>
                <c:pt idx="1071">
                  <c:v>8.5679999999998664</c:v>
                </c:pt>
                <c:pt idx="1072">
                  <c:v>8.5759999999998673</c:v>
                </c:pt>
                <c:pt idx="1073">
                  <c:v>8.5839999999998664</c:v>
                </c:pt>
                <c:pt idx="1074">
                  <c:v>8.5919999999998655</c:v>
                </c:pt>
                <c:pt idx="1075">
                  <c:v>8.5999999999998646</c:v>
                </c:pt>
                <c:pt idx="1076">
                  <c:v>8.6079999999998638</c:v>
                </c:pt>
                <c:pt idx="1077">
                  <c:v>8.6159999999998647</c:v>
                </c:pt>
                <c:pt idx="1078">
                  <c:v>8.6239999999998638</c:v>
                </c:pt>
                <c:pt idx="1079">
                  <c:v>8.6319999999998629</c:v>
                </c:pt>
                <c:pt idx="1080">
                  <c:v>8.639999999999862</c:v>
                </c:pt>
                <c:pt idx="1081">
                  <c:v>8.6479999999998611</c:v>
                </c:pt>
                <c:pt idx="1082">
                  <c:v>8.6559999999998638</c:v>
                </c:pt>
                <c:pt idx="1083">
                  <c:v>8.6639999999998629</c:v>
                </c:pt>
                <c:pt idx="1084">
                  <c:v>8.6719999999998603</c:v>
                </c:pt>
                <c:pt idx="1085">
                  <c:v>8.6799999999998594</c:v>
                </c:pt>
                <c:pt idx="1086">
                  <c:v>8.6879999999998603</c:v>
                </c:pt>
                <c:pt idx="1087">
                  <c:v>8.6959999999998594</c:v>
                </c:pt>
                <c:pt idx="1088">
                  <c:v>8.7039999999998585</c:v>
                </c:pt>
                <c:pt idx="1089">
                  <c:v>8.7119999999998559</c:v>
                </c:pt>
                <c:pt idx="1090">
                  <c:v>8.7199999999998585</c:v>
                </c:pt>
                <c:pt idx="1091">
                  <c:v>8.7279999999998559</c:v>
                </c:pt>
                <c:pt idx="1092">
                  <c:v>8.735999999999855</c:v>
                </c:pt>
                <c:pt idx="1093">
                  <c:v>8.7439999999998559</c:v>
                </c:pt>
                <c:pt idx="1094">
                  <c:v>8.751999999999855</c:v>
                </c:pt>
                <c:pt idx="1095">
                  <c:v>8.7599999999998577</c:v>
                </c:pt>
                <c:pt idx="1096">
                  <c:v>8.767999999999855</c:v>
                </c:pt>
                <c:pt idx="1097">
                  <c:v>8.7759999999998541</c:v>
                </c:pt>
                <c:pt idx="1098">
                  <c:v>8.783999999999855</c:v>
                </c:pt>
                <c:pt idx="1099">
                  <c:v>8.7919999999998524</c:v>
                </c:pt>
                <c:pt idx="1100">
                  <c:v>8.7999999999998533</c:v>
                </c:pt>
                <c:pt idx="1101">
                  <c:v>8.8079999999998524</c:v>
                </c:pt>
                <c:pt idx="1102">
                  <c:v>8.8159999999998533</c:v>
                </c:pt>
                <c:pt idx="1103">
                  <c:v>8.8239999999998524</c:v>
                </c:pt>
                <c:pt idx="1104">
                  <c:v>8.8319999999998515</c:v>
                </c:pt>
                <c:pt idx="1105">
                  <c:v>8.8399999999998506</c:v>
                </c:pt>
                <c:pt idx="1106">
                  <c:v>8.8479999999998498</c:v>
                </c:pt>
                <c:pt idx="1107">
                  <c:v>8.8559999999998524</c:v>
                </c:pt>
                <c:pt idx="1108">
                  <c:v>8.8639999999998516</c:v>
                </c:pt>
                <c:pt idx="1109">
                  <c:v>8.8719999999998524</c:v>
                </c:pt>
                <c:pt idx="1110">
                  <c:v>8.8799999999998516</c:v>
                </c:pt>
                <c:pt idx="1111">
                  <c:v>8.8879999999998525</c:v>
                </c:pt>
                <c:pt idx="1112">
                  <c:v>8.8959999999998516</c:v>
                </c:pt>
                <c:pt idx="1113">
                  <c:v>8.9039999999998489</c:v>
                </c:pt>
                <c:pt idx="1114">
                  <c:v>8.9119999999998463</c:v>
                </c:pt>
                <c:pt idx="1115">
                  <c:v>8.9199999999998489</c:v>
                </c:pt>
                <c:pt idx="1116">
                  <c:v>8.9279999999998463</c:v>
                </c:pt>
                <c:pt idx="1117">
                  <c:v>8.9359999999998472</c:v>
                </c:pt>
                <c:pt idx="1118">
                  <c:v>8.9439999999998445</c:v>
                </c:pt>
                <c:pt idx="1119">
                  <c:v>8.9519999999998472</c:v>
                </c:pt>
                <c:pt idx="1120">
                  <c:v>8.9599999999998463</c:v>
                </c:pt>
                <c:pt idx="1121">
                  <c:v>8.9679999999998454</c:v>
                </c:pt>
                <c:pt idx="1122">
                  <c:v>8.9759999999998445</c:v>
                </c:pt>
                <c:pt idx="1123">
                  <c:v>8.9839999999998454</c:v>
                </c:pt>
                <c:pt idx="1124">
                  <c:v>8.9919999999998428</c:v>
                </c:pt>
                <c:pt idx="1125">
                  <c:v>8.9999999999998455</c:v>
                </c:pt>
                <c:pt idx="1126">
                  <c:v>9.0079999999998428</c:v>
                </c:pt>
                <c:pt idx="1127">
                  <c:v>9.0159999999998455</c:v>
                </c:pt>
                <c:pt idx="1128">
                  <c:v>9.0239999999998428</c:v>
                </c:pt>
                <c:pt idx="1129">
                  <c:v>9.0319999999998402</c:v>
                </c:pt>
                <c:pt idx="1130">
                  <c:v>9.0399999999998393</c:v>
                </c:pt>
                <c:pt idx="1131">
                  <c:v>9.0479999999998384</c:v>
                </c:pt>
                <c:pt idx="1132">
                  <c:v>9.0559999999998411</c:v>
                </c:pt>
                <c:pt idx="1133">
                  <c:v>9.0639999999998402</c:v>
                </c:pt>
                <c:pt idx="1134">
                  <c:v>9.0719999999998375</c:v>
                </c:pt>
                <c:pt idx="1135">
                  <c:v>9.0799999999998366</c:v>
                </c:pt>
                <c:pt idx="1136">
                  <c:v>9.0879999999998375</c:v>
                </c:pt>
                <c:pt idx="1137">
                  <c:v>9.0959999999998367</c:v>
                </c:pt>
                <c:pt idx="1138">
                  <c:v>9.1039999999998358</c:v>
                </c:pt>
                <c:pt idx="1139">
                  <c:v>9.1119999999998349</c:v>
                </c:pt>
                <c:pt idx="1140">
                  <c:v>9.1199999999998358</c:v>
                </c:pt>
                <c:pt idx="1141">
                  <c:v>9.1279999999998349</c:v>
                </c:pt>
                <c:pt idx="1142">
                  <c:v>9.135999999999834</c:v>
                </c:pt>
                <c:pt idx="1143">
                  <c:v>9.1439999999998332</c:v>
                </c:pt>
                <c:pt idx="1144">
                  <c:v>9.151999999999834</c:v>
                </c:pt>
                <c:pt idx="1145">
                  <c:v>9.1599999999998349</c:v>
                </c:pt>
                <c:pt idx="1146">
                  <c:v>9.1679999999998323</c:v>
                </c:pt>
                <c:pt idx="1147">
                  <c:v>9.1759999999998332</c:v>
                </c:pt>
                <c:pt idx="1148">
                  <c:v>9.1839999999998323</c:v>
                </c:pt>
                <c:pt idx="1149">
                  <c:v>9.1919999999998314</c:v>
                </c:pt>
                <c:pt idx="1150">
                  <c:v>9.1999999999998305</c:v>
                </c:pt>
                <c:pt idx="1151">
                  <c:v>9.2079999999998279</c:v>
                </c:pt>
                <c:pt idx="1152">
                  <c:v>9.2159999999998305</c:v>
                </c:pt>
                <c:pt idx="1153">
                  <c:v>9.2239999999998279</c:v>
                </c:pt>
                <c:pt idx="1154">
                  <c:v>9.231999999999827</c:v>
                </c:pt>
                <c:pt idx="1155">
                  <c:v>9.2399999999998279</c:v>
                </c:pt>
                <c:pt idx="1156">
                  <c:v>9.247999999999827</c:v>
                </c:pt>
                <c:pt idx="1157">
                  <c:v>9.2559999999998297</c:v>
                </c:pt>
                <c:pt idx="1158">
                  <c:v>9.263999999999827</c:v>
                </c:pt>
                <c:pt idx="1159">
                  <c:v>9.2719999999998244</c:v>
                </c:pt>
                <c:pt idx="1160">
                  <c:v>9.2799999999998271</c:v>
                </c:pt>
                <c:pt idx="1161">
                  <c:v>9.2879999999998244</c:v>
                </c:pt>
                <c:pt idx="1162">
                  <c:v>9.2959999999998253</c:v>
                </c:pt>
                <c:pt idx="1163">
                  <c:v>9.3039999999998244</c:v>
                </c:pt>
                <c:pt idx="1164">
                  <c:v>9.3119999999998235</c:v>
                </c:pt>
                <c:pt idx="1165">
                  <c:v>9.3199999999998244</c:v>
                </c:pt>
                <c:pt idx="1166">
                  <c:v>9.3279999999998235</c:v>
                </c:pt>
                <c:pt idx="1167">
                  <c:v>9.3359999999998227</c:v>
                </c:pt>
                <c:pt idx="1168">
                  <c:v>9.3439999999998218</c:v>
                </c:pt>
                <c:pt idx="1169">
                  <c:v>9.3519999999998227</c:v>
                </c:pt>
                <c:pt idx="1170">
                  <c:v>9.3599999999998236</c:v>
                </c:pt>
                <c:pt idx="1171">
                  <c:v>9.3679999999998227</c:v>
                </c:pt>
                <c:pt idx="1172">
                  <c:v>9.3759999999998218</c:v>
                </c:pt>
                <c:pt idx="1173">
                  <c:v>9.3839999999998227</c:v>
                </c:pt>
                <c:pt idx="1174">
                  <c:v>9.39199999999982</c:v>
                </c:pt>
                <c:pt idx="1175">
                  <c:v>9.3999999999998209</c:v>
                </c:pt>
                <c:pt idx="1176">
                  <c:v>9.4079999999998201</c:v>
                </c:pt>
                <c:pt idx="1177">
                  <c:v>9.415999999999821</c:v>
                </c:pt>
                <c:pt idx="1178">
                  <c:v>9.4239999999998201</c:v>
                </c:pt>
                <c:pt idx="1179">
                  <c:v>9.4319999999998174</c:v>
                </c:pt>
                <c:pt idx="1180">
                  <c:v>9.4399999999998165</c:v>
                </c:pt>
                <c:pt idx="1181">
                  <c:v>9.4479999999998174</c:v>
                </c:pt>
                <c:pt idx="1182">
                  <c:v>9.4559999999998183</c:v>
                </c:pt>
                <c:pt idx="1183">
                  <c:v>9.4639999999998174</c:v>
                </c:pt>
                <c:pt idx="1184">
                  <c:v>9.4719999999998148</c:v>
                </c:pt>
                <c:pt idx="1185">
                  <c:v>9.4799999999998175</c:v>
                </c:pt>
                <c:pt idx="1186">
                  <c:v>9.4879999999998148</c:v>
                </c:pt>
                <c:pt idx="1187">
                  <c:v>9.4959999999998175</c:v>
                </c:pt>
                <c:pt idx="1188">
                  <c:v>9.5039999999998148</c:v>
                </c:pt>
                <c:pt idx="1189">
                  <c:v>9.5119999999998122</c:v>
                </c:pt>
                <c:pt idx="1190">
                  <c:v>9.5199999999998148</c:v>
                </c:pt>
                <c:pt idx="1191">
                  <c:v>9.5279999999998122</c:v>
                </c:pt>
                <c:pt idx="1192">
                  <c:v>9.5359999999998131</c:v>
                </c:pt>
                <c:pt idx="1193">
                  <c:v>9.5439999999998104</c:v>
                </c:pt>
                <c:pt idx="1194">
                  <c:v>9.5519999999998131</c:v>
                </c:pt>
                <c:pt idx="1195">
                  <c:v>9.5599999999998122</c:v>
                </c:pt>
                <c:pt idx="1196">
                  <c:v>9.5679999999998095</c:v>
                </c:pt>
                <c:pt idx="1197">
                  <c:v>9.5759999999998104</c:v>
                </c:pt>
                <c:pt idx="1198">
                  <c:v>9.5839999999998096</c:v>
                </c:pt>
                <c:pt idx="1199">
                  <c:v>9.5919999999998087</c:v>
                </c:pt>
                <c:pt idx="1200">
                  <c:v>9.5999999999998078</c:v>
                </c:pt>
                <c:pt idx="1201">
                  <c:v>9.6079999999998069</c:v>
                </c:pt>
                <c:pt idx="1202">
                  <c:v>9.615999999999806</c:v>
                </c:pt>
                <c:pt idx="1203">
                  <c:v>9.6239999999998069</c:v>
                </c:pt>
                <c:pt idx="1204">
                  <c:v>9.6319999999998043</c:v>
                </c:pt>
                <c:pt idx="1205">
                  <c:v>9.6399999999998052</c:v>
                </c:pt>
                <c:pt idx="1206">
                  <c:v>9.6479999999998025</c:v>
                </c:pt>
                <c:pt idx="1207">
                  <c:v>9.655999999999807</c:v>
                </c:pt>
                <c:pt idx="1208">
                  <c:v>9.6639999999998043</c:v>
                </c:pt>
                <c:pt idx="1209">
                  <c:v>9.6719999999998034</c:v>
                </c:pt>
                <c:pt idx="1210">
                  <c:v>9.6799999999998025</c:v>
                </c:pt>
                <c:pt idx="1211">
                  <c:v>9.6879999999998034</c:v>
                </c:pt>
                <c:pt idx="1212">
                  <c:v>9.6959999999998026</c:v>
                </c:pt>
                <c:pt idx="1213">
                  <c:v>9.7039999999998017</c:v>
                </c:pt>
                <c:pt idx="1214">
                  <c:v>9.711999999999799</c:v>
                </c:pt>
                <c:pt idx="1215">
                  <c:v>9.7199999999998017</c:v>
                </c:pt>
                <c:pt idx="1216">
                  <c:v>9.727999999999799</c:v>
                </c:pt>
                <c:pt idx="1217">
                  <c:v>9.7359999999998017</c:v>
                </c:pt>
                <c:pt idx="1218">
                  <c:v>9.743999999999799</c:v>
                </c:pt>
                <c:pt idx="1219">
                  <c:v>9.7519999999998017</c:v>
                </c:pt>
                <c:pt idx="1220">
                  <c:v>9.7599999999998008</c:v>
                </c:pt>
                <c:pt idx="1221">
                  <c:v>9.7679999999998</c:v>
                </c:pt>
                <c:pt idx="1222">
                  <c:v>9.7759999999997991</c:v>
                </c:pt>
                <c:pt idx="1223">
                  <c:v>9.7839999999998</c:v>
                </c:pt>
                <c:pt idx="1224">
                  <c:v>9.7919999999997973</c:v>
                </c:pt>
                <c:pt idx="1225">
                  <c:v>9.7999999999997964</c:v>
                </c:pt>
                <c:pt idx="1226">
                  <c:v>9.8079999999997973</c:v>
                </c:pt>
                <c:pt idx="1227">
                  <c:v>9.8159999999997982</c:v>
                </c:pt>
                <c:pt idx="1228">
                  <c:v>9.8239999999997973</c:v>
                </c:pt>
                <c:pt idx="1229">
                  <c:v>9.8319999999997947</c:v>
                </c:pt>
                <c:pt idx="1230">
                  <c:v>9.8399999999997956</c:v>
                </c:pt>
                <c:pt idx="1231">
                  <c:v>9.8479999999997947</c:v>
                </c:pt>
                <c:pt idx="1232">
                  <c:v>9.8559999999997974</c:v>
                </c:pt>
                <c:pt idx="1233">
                  <c:v>9.8639999999997965</c:v>
                </c:pt>
                <c:pt idx="1234">
                  <c:v>9.8719999999997938</c:v>
                </c:pt>
                <c:pt idx="1235">
                  <c:v>9.8799999999997947</c:v>
                </c:pt>
                <c:pt idx="1236">
                  <c:v>9.8879999999997938</c:v>
                </c:pt>
                <c:pt idx="1237">
                  <c:v>9.8959999999997947</c:v>
                </c:pt>
                <c:pt idx="1238">
                  <c:v>9.9039999999997921</c:v>
                </c:pt>
                <c:pt idx="1239">
                  <c:v>9.9119999999997894</c:v>
                </c:pt>
                <c:pt idx="1240">
                  <c:v>9.9199999999997921</c:v>
                </c:pt>
                <c:pt idx="1241">
                  <c:v>9.9279999999997894</c:v>
                </c:pt>
                <c:pt idx="1242">
                  <c:v>9.9359999999997903</c:v>
                </c:pt>
                <c:pt idx="1243">
                  <c:v>9.9439999999997877</c:v>
                </c:pt>
                <c:pt idx="1244">
                  <c:v>9.9519999999997903</c:v>
                </c:pt>
                <c:pt idx="1245">
                  <c:v>9.9599999999997895</c:v>
                </c:pt>
                <c:pt idx="1246">
                  <c:v>9.9679999999997868</c:v>
                </c:pt>
                <c:pt idx="1247">
                  <c:v>9.9759999999997895</c:v>
                </c:pt>
                <c:pt idx="1248">
                  <c:v>9.9839999999997868</c:v>
                </c:pt>
                <c:pt idx="1249">
                  <c:v>9.9919999999997877</c:v>
                </c:pt>
                <c:pt idx="1250">
                  <c:v>9.9999999999997868</c:v>
                </c:pt>
                <c:pt idx="1251">
                  <c:v>10.007999999999784</c:v>
                </c:pt>
                <c:pt idx="1252">
                  <c:v>10.015999999999787</c:v>
                </c:pt>
                <c:pt idx="1253">
                  <c:v>10.023999999999784</c:v>
                </c:pt>
                <c:pt idx="1254">
                  <c:v>10.031999999999783</c:v>
                </c:pt>
                <c:pt idx="1255">
                  <c:v>10.039999999999782</c:v>
                </c:pt>
                <c:pt idx="1256">
                  <c:v>10.047999999999783</c:v>
                </c:pt>
                <c:pt idx="1257">
                  <c:v>10.055999999999784</c:v>
                </c:pt>
                <c:pt idx="1258">
                  <c:v>10.063999999999783</c:v>
                </c:pt>
                <c:pt idx="1259">
                  <c:v>10.071999999999782</c:v>
                </c:pt>
                <c:pt idx="1260">
                  <c:v>10.079999999999783</c:v>
                </c:pt>
                <c:pt idx="1261">
                  <c:v>10.087999999999782</c:v>
                </c:pt>
                <c:pt idx="1262">
                  <c:v>10.095999999999782</c:v>
                </c:pt>
                <c:pt idx="1263">
                  <c:v>10.103999999999779</c:v>
                </c:pt>
                <c:pt idx="1264">
                  <c:v>10.111999999999778</c:v>
                </c:pt>
                <c:pt idx="1265">
                  <c:v>10.119999999999779</c:v>
                </c:pt>
                <c:pt idx="1266">
                  <c:v>10.127999999999778</c:v>
                </c:pt>
                <c:pt idx="1267">
                  <c:v>10.135999999999777</c:v>
                </c:pt>
                <c:pt idx="1268">
                  <c:v>10.143999999999775</c:v>
                </c:pt>
                <c:pt idx="1269">
                  <c:v>10.151999999999777</c:v>
                </c:pt>
                <c:pt idx="1270">
                  <c:v>10.159999999999776</c:v>
                </c:pt>
                <c:pt idx="1271">
                  <c:v>10.167999999999775</c:v>
                </c:pt>
                <c:pt idx="1272">
                  <c:v>10.175999999999776</c:v>
                </c:pt>
                <c:pt idx="1273">
                  <c:v>10.183999999999775</c:v>
                </c:pt>
                <c:pt idx="1274">
                  <c:v>10.191999999999775</c:v>
                </c:pt>
                <c:pt idx="1275">
                  <c:v>10.199999999999774</c:v>
                </c:pt>
                <c:pt idx="1276">
                  <c:v>10.207999999999773</c:v>
                </c:pt>
                <c:pt idx="1277">
                  <c:v>10.215999999999774</c:v>
                </c:pt>
                <c:pt idx="1278">
                  <c:v>10.223999999999773</c:v>
                </c:pt>
                <c:pt idx="1279">
                  <c:v>10.23199999999977</c:v>
                </c:pt>
                <c:pt idx="1280">
                  <c:v>10.239999999999771</c:v>
                </c:pt>
                <c:pt idx="1281">
                  <c:v>10.24799999999977</c:v>
                </c:pt>
                <c:pt idx="1282">
                  <c:v>10.255999999999773</c:v>
                </c:pt>
                <c:pt idx="1283">
                  <c:v>10.26399999999977</c:v>
                </c:pt>
                <c:pt idx="1284">
                  <c:v>10.271999999999769</c:v>
                </c:pt>
                <c:pt idx="1285">
                  <c:v>10.27999999999977</c:v>
                </c:pt>
                <c:pt idx="1286">
                  <c:v>10.287999999999769</c:v>
                </c:pt>
                <c:pt idx="1287">
                  <c:v>10.29599999999977</c:v>
                </c:pt>
                <c:pt idx="1288">
                  <c:v>10.303999999999771</c:v>
                </c:pt>
                <c:pt idx="1289">
                  <c:v>10.311999999999768</c:v>
                </c:pt>
                <c:pt idx="1290">
                  <c:v>10.319999999999771</c:v>
                </c:pt>
                <c:pt idx="1291">
                  <c:v>10.327999999999768</c:v>
                </c:pt>
                <c:pt idx="1292">
                  <c:v>10.335999999999768</c:v>
                </c:pt>
                <c:pt idx="1293">
                  <c:v>10.343999999999767</c:v>
                </c:pt>
                <c:pt idx="1294">
                  <c:v>10.351999999999768</c:v>
                </c:pt>
                <c:pt idx="1295">
                  <c:v>10.359999999999769</c:v>
                </c:pt>
                <c:pt idx="1296">
                  <c:v>10.367999999999766</c:v>
                </c:pt>
                <c:pt idx="1297">
                  <c:v>10.375999999999767</c:v>
                </c:pt>
                <c:pt idx="1298">
                  <c:v>10.383999999999766</c:v>
                </c:pt>
                <c:pt idx="1299">
                  <c:v>10.391999999999765</c:v>
                </c:pt>
                <c:pt idx="1300">
                  <c:v>10.399999999999764</c:v>
                </c:pt>
                <c:pt idx="1301">
                  <c:v>10.407999999999763</c:v>
                </c:pt>
                <c:pt idx="1302">
                  <c:v>10.415999999999764</c:v>
                </c:pt>
                <c:pt idx="1303">
                  <c:v>10.423999999999763</c:v>
                </c:pt>
                <c:pt idx="1304">
                  <c:v>10.431999999999762</c:v>
                </c:pt>
                <c:pt idx="1305">
                  <c:v>10.439999999999761</c:v>
                </c:pt>
                <c:pt idx="1306">
                  <c:v>10.447999999999762</c:v>
                </c:pt>
                <c:pt idx="1307">
                  <c:v>10.455999999999763</c:v>
                </c:pt>
                <c:pt idx="1308">
                  <c:v>10.463999999999761</c:v>
                </c:pt>
                <c:pt idx="1309">
                  <c:v>10.47199999999976</c:v>
                </c:pt>
                <c:pt idx="1310">
                  <c:v>10.479999999999759</c:v>
                </c:pt>
                <c:pt idx="1311">
                  <c:v>10.48799999999976</c:v>
                </c:pt>
                <c:pt idx="1312">
                  <c:v>10.495999999999759</c:v>
                </c:pt>
                <c:pt idx="1313">
                  <c:v>10.503999999999756</c:v>
                </c:pt>
                <c:pt idx="1314">
                  <c:v>10.511999999999755</c:v>
                </c:pt>
                <c:pt idx="1315">
                  <c:v>10.519999999999756</c:v>
                </c:pt>
                <c:pt idx="1316">
                  <c:v>10.527999999999755</c:v>
                </c:pt>
                <c:pt idx="1317">
                  <c:v>10.535999999999754</c:v>
                </c:pt>
                <c:pt idx="1318">
                  <c:v>10.543999999999754</c:v>
                </c:pt>
                <c:pt idx="1319">
                  <c:v>10.551999999999754</c:v>
                </c:pt>
                <c:pt idx="1320">
                  <c:v>10.559999999999755</c:v>
                </c:pt>
                <c:pt idx="1321">
                  <c:v>10.567999999999754</c:v>
                </c:pt>
                <c:pt idx="1322">
                  <c:v>10.575999999999754</c:v>
                </c:pt>
                <c:pt idx="1323">
                  <c:v>10.583999999999754</c:v>
                </c:pt>
                <c:pt idx="1324">
                  <c:v>10.591999999999752</c:v>
                </c:pt>
                <c:pt idx="1325">
                  <c:v>10.599999999999753</c:v>
                </c:pt>
                <c:pt idx="1326">
                  <c:v>10.60799999999975</c:v>
                </c:pt>
                <c:pt idx="1327">
                  <c:v>10.615999999999753</c:v>
                </c:pt>
                <c:pt idx="1328">
                  <c:v>10.62399999999975</c:v>
                </c:pt>
                <c:pt idx="1329">
                  <c:v>10.631999999999749</c:v>
                </c:pt>
                <c:pt idx="1330">
                  <c:v>10.63999999999975</c:v>
                </c:pt>
                <c:pt idx="1331">
                  <c:v>10.647999999999747</c:v>
                </c:pt>
                <c:pt idx="1332">
                  <c:v>10.655999999999752</c:v>
                </c:pt>
                <c:pt idx="1333">
                  <c:v>10.663999999999749</c:v>
                </c:pt>
                <c:pt idx="1334">
                  <c:v>10.671999999999748</c:v>
                </c:pt>
                <c:pt idx="1335">
                  <c:v>10.679999999999747</c:v>
                </c:pt>
                <c:pt idx="1336">
                  <c:v>10.687999999999748</c:v>
                </c:pt>
                <c:pt idx="1337">
                  <c:v>10.695999999999747</c:v>
                </c:pt>
                <c:pt idx="1338">
                  <c:v>10.703999999999747</c:v>
                </c:pt>
                <c:pt idx="1339">
                  <c:v>10.711999999999744</c:v>
                </c:pt>
                <c:pt idx="1340">
                  <c:v>10.719999999999747</c:v>
                </c:pt>
                <c:pt idx="1341">
                  <c:v>10.727999999999744</c:v>
                </c:pt>
                <c:pt idx="1342">
                  <c:v>10.735999999999745</c:v>
                </c:pt>
                <c:pt idx="1343">
                  <c:v>10.743999999999742</c:v>
                </c:pt>
                <c:pt idx="1344">
                  <c:v>10.751999999999745</c:v>
                </c:pt>
                <c:pt idx="1345">
                  <c:v>10.759999999999744</c:v>
                </c:pt>
                <c:pt idx="1346">
                  <c:v>10.767999999999743</c:v>
                </c:pt>
                <c:pt idx="1347">
                  <c:v>10.775999999999742</c:v>
                </c:pt>
                <c:pt idx="1348">
                  <c:v>10.783999999999743</c:v>
                </c:pt>
                <c:pt idx="1349">
                  <c:v>10.79199999999974</c:v>
                </c:pt>
                <c:pt idx="1350">
                  <c:v>10.799999999999741</c:v>
                </c:pt>
                <c:pt idx="1351">
                  <c:v>10.80799999999974</c:v>
                </c:pt>
                <c:pt idx="1352">
                  <c:v>10.815999999999741</c:v>
                </c:pt>
                <c:pt idx="1353">
                  <c:v>10.82399999999974</c:v>
                </c:pt>
                <c:pt idx="1354">
                  <c:v>10.83199999999974</c:v>
                </c:pt>
                <c:pt idx="1355">
                  <c:v>10.839999999999739</c:v>
                </c:pt>
                <c:pt idx="1356">
                  <c:v>10.847999999999736</c:v>
                </c:pt>
                <c:pt idx="1357">
                  <c:v>10.855999999999741</c:v>
                </c:pt>
                <c:pt idx="1358">
                  <c:v>10.863999999999738</c:v>
                </c:pt>
                <c:pt idx="1359">
                  <c:v>10.871999999999737</c:v>
                </c:pt>
                <c:pt idx="1360">
                  <c:v>10.879999999999736</c:v>
                </c:pt>
                <c:pt idx="1361">
                  <c:v>10.887999999999737</c:v>
                </c:pt>
                <c:pt idx="1362">
                  <c:v>10.895999999999736</c:v>
                </c:pt>
                <c:pt idx="1363">
                  <c:v>10.903999999999735</c:v>
                </c:pt>
                <c:pt idx="1364">
                  <c:v>10.911999999999734</c:v>
                </c:pt>
                <c:pt idx="1365">
                  <c:v>10.919999999999735</c:v>
                </c:pt>
                <c:pt idx="1366">
                  <c:v>10.927999999999734</c:v>
                </c:pt>
                <c:pt idx="1367">
                  <c:v>10.935999999999733</c:v>
                </c:pt>
                <c:pt idx="1368">
                  <c:v>10.943999999999733</c:v>
                </c:pt>
                <c:pt idx="1369">
                  <c:v>10.951999999999734</c:v>
                </c:pt>
                <c:pt idx="1370">
                  <c:v>10.959999999999734</c:v>
                </c:pt>
                <c:pt idx="1371">
                  <c:v>10.967999999999732</c:v>
                </c:pt>
                <c:pt idx="1372">
                  <c:v>10.975999999999731</c:v>
                </c:pt>
                <c:pt idx="1373">
                  <c:v>10.983999999999732</c:v>
                </c:pt>
                <c:pt idx="1374">
                  <c:v>10.991999999999729</c:v>
                </c:pt>
                <c:pt idx="1375">
                  <c:v>10.99999999999973</c:v>
                </c:pt>
                <c:pt idx="1376">
                  <c:v>11.007999999999727</c:v>
                </c:pt>
                <c:pt idx="1377">
                  <c:v>11.01599999999973</c:v>
                </c:pt>
                <c:pt idx="1378">
                  <c:v>11.023999999999727</c:v>
                </c:pt>
                <c:pt idx="1379">
                  <c:v>11.031999999999725</c:v>
                </c:pt>
                <c:pt idx="1380">
                  <c:v>11.039999999999726</c:v>
                </c:pt>
                <c:pt idx="1381">
                  <c:v>11.047999999999725</c:v>
                </c:pt>
                <c:pt idx="1382">
                  <c:v>11.055999999999727</c:v>
                </c:pt>
                <c:pt idx="1383">
                  <c:v>11.063999999999726</c:v>
                </c:pt>
                <c:pt idx="1384">
                  <c:v>11.071999999999724</c:v>
                </c:pt>
                <c:pt idx="1385">
                  <c:v>11.079999999999725</c:v>
                </c:pt>
                <c:pt idx="1386">
                  <c:v>11.087999999999724</c:v>
                </c:pt>
                <c:pt idx="1387">
                  <c:v>11.095999999999725</c:v>
                </c:pt>
                <c:pt idx="1388">
                  <c:v>11.103999999999722</c:v>
                </c:pt>
                <c:pt idx="1389">
                  <c:v>11.111999999999721</c:v>
                </c:pt>
                <c:pt idx="1390">
                  <c:v>11.119999999999722</c:v>
                </c:pt>
                <c:pt idx="1391">
                  <c:v>11.127999999999721</c:v>
                </c:pt>
                <c:pt idx="1392">
                  <c:v>11.13599999999972</c:v>
                </c:pt>
                <c:pt idx="1393">
                  <c:v>11.143999999999719</c:v>
                </c:pt>
                <c:pt idx="1394">
                  <c:v>11.15199999999972</c:v>
                </c:pt>
                <c:pt idx="1395">
                  <c:v>11.159999999999721</c:v>
                </c:pt>
                <c:pt idx="1396">
                  <c:v>11.16799999999972</c:v>
                </c:pt>
                <c:pt idx="1397">
                  <c:v>11.175999999999721</c:v>
                </c:pt>
                <c:pt idx="1398">
                  <c:v>11.18399999999972</c:v>
                </c:pt>
                <c:pt idx="1399">
                  <c:v>11.19199999999972</c:v>
                </c:pt>
                <c:pt idx="1400">
                  <c:v>11.199999999999719</c:v>
                </c:pt>
                <c:pt idx="1401">
                  <c:v>11.207999999999716</c:v>
                </c:pt>
                <c:pt idx="1402">
                  <c:v>11.215999999999719</c:v>
                </c:pt>
                <c:pt idx="1403">
                  <c:v>11.223999999999716</c:v>
                </c:pt>
                <c:pt idx="1404">
                  <c:v>11.231999999999715</c:v>
                </c:pt>
                <c:pt idx="1405">
                  <c:v>11.239999999999714</c:v>
                </c:pt>
                <c:pt idx="1406">
                  <c:v>11.247999999999715</c:v>
                </c:pt>
                <c:pt idx="1407">
                  <c:v>11.255999999999716</c:v>
                </c:pt>
                <c:pt idx="1408">
                  <c:v>11.263999999999715</c:v>
                </c:pt>
                <c:pt idx="1409">
                  <c:v>11.271999999999712</c:v>
                </c:pt>
                <c:pt idx="1410">
                  <c:v>11.279999999999715</c:v>
                </c:pt>
                <c:pt idx="1411">
                  <c:v>11.287999999999712</c:v>
                </c:pt>
                <c:pt idx="1412">
                  <c:v>11.295999999999713</c:v>
                </c:pt>
                <c:pt idx="1413">
                  <c:v>11.303999999999714</c:v>
                </c:pt>
                <c:pt idx="1414">
                  <c:v>11.311999999999712</c:v>
                </c:pt>
                <c:pt idx="1415">
                  <c:v>11.319999999999714</c:v>
                </c:pt>
                <c:pt idx="1416">
                  <c:v>11.327999999999712</c:v>
                </c:pt>
                <c:pt idx="1417">
                  <c:v>11.335999999999711</c:v>
                </c:pt>
                <c:pt idx="1418">
                  <c:v>11.34399999999971</c:v>
                </c:pt>
                <c:pt idx="1419">
                  <c:v>11.351999999999711</c:v>
                </c:pt>
                <c:pt idx="1420">
                  <c:v>11.359999999999712</c:v>
                </c:pt>
                <c:pt idx="1421">
                  <c:v>11.367999999999709</c:v>
                </c:pt>
                <c:pt idx="1422">
                  <c:v>11.375999999999708</c:v>
                </c:pt>
                <c:pt idx="1423">
                  <c:v>11.383999999999709</c:v>
                </c:pt>
                <c:pt idx="1424">
                  <c:v>11.391999999999706</c:v>
                </c:pt>
                <c:pt idx="1425">
                  <c:v>11.399999999999707</c:v>
                </c:pt>
                <c:pt idx="1426">
                  <c:v>11.407999999999706</c:v>
                </c:pt>
                <c:pt idx="1427">
                  <c:v>11.415999999999707</c:v>
                </c:pt>
                <c:pt idx="1428">
                  <c:v>11.423999999999706</c:v>
                </c:pt>
                <c:pt idx="1429">
                  <c:v>11.431999999999704</c:v>
                </c:pt>
                <c:pt idx="1430">
                  <c:v>11.439999999999705</c:v>
                </c:pt>
                <c:pt idx="1431">
                  <c:v>11.447999999999704</c:v>
                </c:pt>
                <c:pt idx="1432">
                  <c:v>11.455999999999706</c:v>
                </c:pt>
                <c:pt idx="1433">
                  <c:v>11.463999999999704</c:v>
                </c:pt>
                <c:pt idx="1434">
                  <c:v>11.471999999999703</c:v>
                </c:pt>
                <c:pt idx="1435">
                  <c:v>11.479999999999702</c:v>
                </c:pt>
                <c:pt idx="1436">
                  <c:v>11.487999999999703</c:v>
                </c:pt>
                <c:pt idx="1437">
                  <c:v>11.495999999999702</c:v>
                </c:pt>
                <c:pt idx="1438">
                  <c:v>11.503999999999701</c:v>
                </c:pt>
                <c:pt idx="1439">
                  <c:v>11.5119999999997</c:v>
                </c:pt>
                <c:pt idx="1440">
                  <c:v>11.519999999999701</c:v>
                </c:pt>
                <c:pt idx="1441">
                  <c:v>11.5279999999997</c:v>
                </c:pt>
                <c:pt idx="1442">
                  <c:v>11.535999999999701</c:v>
                </c:pt>
                <c:pt idx="1443">
                  <c:v>11.543999999999699</c:v>
                </c:pt>
                <c:pt idx="1444">
                  <c:v>11.551999999999701</c:v>
                </c:pt>
                <c:pt idx="1445">
                  <c:v>11.5599999999997</c:v>
                </c:pt>
                <c:pt idx="1446">
                  <c:v>11.567999999999698</c:v>
                </c:pt>
                <c:pt idx="1447">
                  <c:v>11.575999999999699</c:v>
                </c:pt>
                <c:pt idx="1448">
                  <c:v>11.583999999999698</c:v>
                </c:pt>
                <c:pt idx="1449">
                  <c:v>11.591999999999697</c:v>
                </c:pt>
                <c:pt idx="1450">
                  <c:v>11.599999999999696</c:v>
                </c:pt>
                <c:pt idx="1451">
                  <c:v>11.607999999999695</c:v>
                </c:pt>
                <c:pt idx="1452">
                  <c:v>11.615999999999696</c:v>
                </c:pt>
                <c:pt idx="1453">
                  <c:v>11.623999999999695</c:v>
                </c:pt>
                <c:pt idx="1454">
                  <c:v>11.631999999999692</c:v>
                </c:pt>
                <c:pt idx="1455">
                  <c:v>11.639999999999693</c:v>
                </c:pt>
                <c:pt idx="1456">
                  <c:v>11.647999999999692</c:v>
                </c:pt>
                <c:pt idx="1457">
                  <c:v>11.655999999999695</c:v>
                </c:pt>
                <c:pt idx="1458">
                  <c:v>11.663999999999694</c:v>
                </c:pt>
                <c:pt idx="1459">
                  <c:v>11.671999999999692</c:v>
                </c:pt>
                <c:pt idx="1460">
                  <c:v>11.679999999999691</c:v>
                </c:pt>
                <c:pt idx="1461">
                  <c:v>11.687999999999692</c:v>
                </c:pt>
                <c:pt idx="1462">
                  <c:v>11.695999999999691</c:v>
                </c:pt>
                <c:pt idx="1463">
                  <c:v>11.70399999999969</c:v>
                </c:pt>
                <c:pt idx="1464">
                  <c:v>11.711999999999687</c:v>
                </c:pt>
                <c:pt idx="1465">
                  <c:v>11.71999999999969</c:v>
                </c:pt>
                <c:pt idx="1466">
                  <c:v>11.727999999999687</c:v>
                </c:pt>
                <c:pt idx="1467">
                  <c:v>11.735999999999686</c:v>
                </c:pt>
                <c:pt idx="1468">
                  <c:v>11.743999999999685</c:v>
                </c:pt>
                <c:pt idx="1469">
                  <c:v>11.751999999999686</c:v>
                </c:pt>
                <c:pt idx="1470">
                  <c:v>11.759999999999687</c:v>
                </c:pt>
                <c:pt idx="1471">
                  <c:v>11.767999999999684</c:v>
                </c:pt>
                <c:pt idx="1472">
                  <c:v>11.775999999999685</c:v>
                </c:pt>
                <c:pt idx="1473">
                  <c:v>11.783999999999686</c:v>
                </c:pt>
                <c:pt idx="1474">
                  <c:v>11.791999999999684</c:v>
                </c:pt>
                <c:pt idx="1475">
                  <c:v>11.799999999999685</c:v>
                </c:pt>
                <c:pt idx="1476">
                  <c:v>11.807999999999684</c:v>
                </c:pt>
                <c:pt idx="1477">
                  <c:v>11.815999999999685</c:v>
                </c:pt>
                <c:pt idx="1478">
                  <c:v>11.823999999999684</c:v>
                </c:pt>
                <c:pt idx="1479">
                  <c:v>11.831999999999683</c:v>
                </c:pt>
                <c:pt idx="1480">
                  <c:v>11.839999999999682</c:v>
                </c:pt>
                <c:pt idx="1481">
                  <c:v>11.847999999999679</c:v>
                </c:pt>
                <c:pt idx="1482">
                  <c:v>11.855999999999684</c:v>
                </c:pt>
                <c:pt idx="1483">
                  <c:v>11.863999999999681</c:v>
                </c:pt>
                <c:pt idx="1484">
                  <c:v>11.87199999999968</c:v>
                </c:pt>
                <c:pt idx="1485">
                  <c:v>11.879999999999679</c:v>
                </c:pt>
                <c:pt idx="1486">
                  <c:v>11.88799999999968</c:v>
                </c:pt>
                <c:pt idx="1487">
                  <c:v>11.895999999999679</c:v>
                </c:pt>
                <c:pt idx="1488">
                  <c:v>11.903999999999678</c:v>
                </c:pt>
                <c:pt idx="1489">
                  <c:v>11.911999999999676</c:v>
                </c:pt>
                <c:pt idx="1490">
                  <c:v>11.919999999999678</c:v>
                </c:pt>
                <c:pt idx="1491">
                  <c:v>11.927999999999676</c:v>
                </c:pt>
                <c:pt idx="1492">
                  <c:v>11.935999999999677</c:v>
                </c:pt>
                <c:pt idx="1493">
                  <c:v>11.943999999999674</c:v>
                </c:pt>
                <c:pt idx="1494">
                  <c:v>11.951999999999677</c:v>
                </c:pt>
                <c:pt idx="1495">
                  <c:v>11.959999999999676</c:v>
                </c:pt>
                <c:pt idx="1496">
                  <c:v>11.967999999999675</c:v>
                </c:pt>
                <c:pt idx="1497">
                  <c:v>11.975999999999674</c:v>
                </c:pt>
                <c:pt idx="1498">
                  <c:v>11.983999999999675</c:v>
                </c:pt>
                <c:pt idx="1499">
                  <c:v>11.991999999999672</c:v>
                </c:pt>
                <c:pt idx="1500">
                  <c:v>11.999999999999673</c:v>
                </c:pt>
                <c:pt idx="1501">
                  <c:v>12.00799999999967</c:v>
                </c:pt>
                <c:pt idx="1502">
                  <c:v>12.015999999999671</c:v>
                </c:pt>
                <c:pt idx="1503">
                  <c:v>12.023999999999672</c:v>
                </c:pt>
                <c:pt idx="1504">
                  <c:v>12.03199999999967</c:v>
                </c:pt>
                <c:pt idx="1505">
                  <c:v>12.039999999999671</c:v>
                </c:pt>
                <c:pt idx="1506">
                  <c:v>12.04799999999967</c:v>
                </c:pt>
                <c:pt idx="1507">
                  <c:v>12.055999999999672</c:v>
                </c:pt>
                <c:pt idx="1508">
                  <c:v>12.063999999999671</c:v>
                </c:pt>
                <c:pt idx="1509">
                  <c:v>12.071999999999669</c:v>
                </c:pt>
                <c:pt idx="1510">
                  <c:v>12.079999999999668</c:v>
                </c:pt>
                <c:pt idx="1511">
                  <c:v>12.087999999999669</c:v>
                </c:pt>
                <c:pt idx="1512">
                  <c:v>12.095999999999668</c:v>
                </c:pt>
                <c:pt idx="1513">
                  <c:v>12.103999999999667</c:v>
                </c:pt>
                <c:pt idx="1514">
                  <c:v>12.111999999999664</c:v>
                </c:pt>
                <c:pt idx="1515">
                  <c:v>12.119999999999667</c:v>
                </c:pt>
                <c:pt idx="1516">
                  <c:v>12.127999999999664</c:v>
                </c:pt>
                <c:pt idx="1517">
                  <c:v>12.135999999999665</c:v>
                </c:pt>
                <c:pt idx="1518">
                  <c:v>12.143999999999664</c:v>
                </c:pt>
                <c:pt idx="1519">
                  <c:v>12.151999999999665</c:v>
                </c:pt>
                <c:pt idx="1520">
                  <c:v>12.159999999999666</c:v>
                </c:pt>
                <c:pt idx="1521">
                  <c:v>12.167999999999664</c:v>
                </c:pt>
                <c:pt idx="1522">
                  <c:v>12.175999999999664</c:v>
                </c:pt>
                <c:pt idx="1523">
                  <c:v>12.183999999999664</c:v>
                </c:pt>
                <c:pt idx="1524">
                  <c:v>12.191999999999663</c:v>
                </c:pt>
                <c:pt idx="1525">
                  <c:v>12.199999999999662</c:v>
                </c:pt>
                <c:pt idx="1526">
                  <c:v>12.207999999999659</c:v>
                </c:pt>
                <c:pt idx="1527">
                  <c:v>12.215999999999662</c:v>
                </c:pt>
                <c:pt idx="1528">
                  <c:v>12.223999999999659</c:v>
                </c:pt>
                <c:pt idx="1529">
                  <c:v>12.231999999999658</c:v>
                </c:pt>
                <c:pt idx="1530">
                  <c:v>12.239999999999657</c:v>
                </c:pt>
                <c:pt idx="1531">
                  <c:v>12.247999999999658</c:v>
                </c:pt>
                <c:pt idx="1532">
                  <c:v>12.255999999999659</c:v>
                </c:pt>
                <c:pt idx="1533">
                  <c:v>12.263999999999658</c:v>
                </c:pt>
                <c:pt idx="1534">
                  <c:v>12.271999999999656</c:v>
                </c:pt>
                <c:pt idx="1535">
                  <c:v>12.279999999999658</c:v>
                </c:pt>
                <c:pt idx="1536">
                  <c:v>12.287999999999656</c:v>
                </c:pt>
                <c:pt idx="1537">
                  <c:v>12.295999999999657</c:v>
                </c:pt>
                <c:pt idx="1538">
                  <c:v>12.303999999999656</c:v>
                </c:pt>
                <c:pt idx="1539">
                  <c:v>12.311999999999655</c:v>
                </c:pt>
                <c:pt idx="1540">
                  <c:v>12.319999999999656</c:v>
                </c:pt>
                <c:pt idx="1541">
                  <c:v>12.327999999999655</c:v>
                </c:pt>
                <c:pt idx="1542">
                  <c:v>12.335999999999654</c:v>
                </c:pt>
                <c:pt idx="1543">
                  <c:v>12.343999999999653</c:v>
                </c:pt>
                <c:pt idx="1544">
                  <c:v>12.351999999999654</c:v>
                </c:pt>
                <c:pt idx="1545">
                  <c:v>12.359999999999655</c:v>
                </c:pt>
                <c:pt idx="1546">
                  <c:v>12.367999999999652</c:v>
                </c:pt>
                <c:pt idx="1547">
                  <c:v>12.375999999999653</c:v>
                </c:pt>
                <c:pt idx="1548">
                  <c:v>12.383999999999652</c:v>
                </c:pt>
                <c:pt idx="1549">
                  <c:v>12.391999999999651</c:v>
                </c:pt>
                <c:pt idx="1550">
                  <c:v>12.399999999999652</c:v>
                </c:pt>
                <c:pt idx="1551">
                  <c:v>12.407999999999651</c:v>
                </c:pt>
                <c:pt idx="1552">
                  <c:v>12.415999999999652</c:v>
                </c:pt>
                <c:pt idx="1553">
                  <c:v>12.423999999999651</c:v>
                </c:pt>
                <c:pt idx="1554">
                  <c:v>12.431999999999649</c:v>
                </c:pt>
                <c:pt idx="1555">
                  <c:v>12.439999999999648</c:v>
                </c:pt>
                <c:pt idx="1556">
                  <c:v>12.447999999999649</c:v>
                </c:pt>
                <c:pt idx="1557">
                  <c:v>12.45599999999965</c:v>
                </c:pt>
                <c:pt idx="1558">
                  <c:v>12.463999999999649</c:v>
                </c:pt>
                <c:pt idx="1559">
                  <c:v>12.471999999999646</c:v>
                </c:pt>
                <c:pt idx="1560">
                  <c:v>12.479999999999647</c:v>
                </c:pt>
                <c:pt idx="1561">
                  <c:v>12.487999999999646</c:v>
                </c:pt>
                <c:pt idx="1562">
                  <c:v>12.495999999999647</c:v>
                </c:pt>
                <c:pt idx="1563">
                  <c:v>12.503999999999646</c:v>
                </c:pt>
                <c:pt idx="1564">
                  <c:v>12.511999999999643</c:v>
                </c:pt>
                <c:pt idx="1565">
                  <c:v>12.519999999999646</c:v>
                </c:pt>
                <c:pt idx="1566">
                  <c:v>12.527999999999643</c:v>
                </c:pt>
                <c:pt idx="1567">
                  <c:v>12.535999999999644</c:v>
                </c:pt>
                <c:pt idx="1568">
                  <c:v>12.543999999999642</c:v>
                </c:pt>
                <c:pt idx="1569">
                  <c:v>12.551999999999644</c:v>
                </c:pt>
                <c:pt idx="1570">
                  <c:v>12.559999999999643</c:v>
                </c:pt>
                <c:pt idx="1571">
                  <c:v>12.567999999999641</c:v>
                </c:pt>
                <c:pt idx="1572">
                  <c:v>12.575999999999642</c:v>
                </c:pt>
                <c:pt idx="1573">
                  <c:v>12.583999999999641</c:v>
                </c:pt>
                <c:pt idx="1574">
                  <c:v>12.59199999999964</c:v>
                </c:pt>
                <c:pt idx="1575">
                  <c:v>12.599999999999639</c:v>
                </c:pt>
                <c:pt idx="1576">
                  <c:v>12.607999999999636</c:v>
                </c:pt>
                <c:pt idx="1577">
                  <c:v>12.615999999999637</c:v>
                </c:pt>
                <c:pt idx="1578">
                  <c:v>12.623999999999636</c:v>
                </c:pt>
                <c:pt idx="1579">
                  <c:v>12.631999999999636</c:v>
                </c:pt>
                <c:pt idx="1580">
                  <c:v>12.639999999999636</c:v>
                </c:pt>
                <c:pt idx="1581">
                  <c:v>12.647999999999634</c:v>
                </c:pt>
                <c:pt idx="1582">
                  <c:v>12.655999999999638</c:v>
                </c:pt>
                <c:pt idx="1583">
                  <c:v>12.663999999999636</c:v>
                </c:pt>
                <c:pt idx="1584">
                  <c:v>12.671999999999635</c:v>
                </c:pt>
                <c:pt idx="1585">
                  <c:v>12.679999999999634</c:v>
                </c:pt>
                <c:pt idx="1586">
                  <c:v>12.687999999999635</c:v>
                </c:pt>
                <c:pt idx="1587">
                  <c:v>12.695999999999634</c:v>
                </c:pt>
                <c:pt idx="1588">
                  <c:v>12.703999999999633</c:v>
                </c:pt>
                <c:pt idx="1589">
                  <c:v>12.71199999999963</c:v>
                </c:pt>
                <c:pt idx="1590">
                  <c:v>12.719999999999633</c:v>
                </c:pt>
                <c:pt idx="1591">
                  <c:v>12.72799999999963</c:v>
                </c:pt>
                <c:pt idx="1592">
                  <c:v>12.735999999999629</c:v>
                </c:pt>
                <c:pt idx="1593">
                  <c:v>12.743999999999629</c:v>
                </c:pt>
                <c:pt idx="1594">
                  <c:v>12.751999999999629</c:v>
                </c:pt>
                <c:pt idx="1595">
                  <c:v>12.75999999999963</c:v>
                </c:pt>
                <c:pt idx="1596">
                  <c:v>12.767999999999629</c:v>
                </c:pt>
                <c:pt idx="1597">
                  <c:v>12.775999999999629</c:v>
                </c:pt>
                <c:pt idx="1598">
                  <c:v>12.783999999999629</c:v>
                </c:pt>
                <c:pt idx="1599">
                  <c:v>12.791999999999627</c:v>
                </c:pt>
                <c:pt idx="1600">
                  <c:v>12.799999999999626</c:v>
                </c:pt>
                <c:pt idx="1601">
                  <c:v>12.807999999999627</c:v>
                </c:pt>
                <c:pt idx="1602">
                  <c:v>12.815999999999626</c:v>
                </c:pt>
                <c:pt idx="1603">
                  <c:v>12.823999999999627</c:v>
                </c:pt>
                <c:pt idx="1604">
                  <c:v>12.831999999999624</c:v>
                </c:pt>
                <c:pt idx="1605">
                  <c:v>12.839999999999625</c:v>
                </c:pt>
                <c:pt idx="1606">
                  <c:v>12.847999999999622</c:v>
                </c:pt>
                <c:pt idx="1607">
                  <c:v>12.855999999999627</c:v>
                </c:pt>
                <c:pt idx="1608">
                  <c:v>12.863999999999624</c:v>
                </c:pt>
                <c:pt idx="1609">
                  <c:v>12.871999999999623</c:v>
                </c:pt>
                <c:pt idx="1610">
                  <c:v>12.879999999999624</c:v>
                </c:pt>
                <c:pt idx="1611">
                  <c:v>12.887999999999623</c:v>
                </c:pt>
                <c:pt idx="1612">
                  <c:v>12.895999999999624</c:v>
                </c:pt>
                <c:pt idx="1613">
                  <c:v>12.903999999999622</c:v>
                </c:pt>
                <c:pt idx="1614">
                  <c:v>12.911999999999621</c:v>
                </c:pt>
                <c:pt idx="1615">
                  <c:v>12.919999999999622</c:v>
                </c:pt>
                <c:pt idx="1616">
                  <c:v>12.927999999999621</c:v>
                </c:pt>
                <c:pt idx="1617">
                  <c:v>12.935999999999622</c:v>
                </c:pt>
                <c:pt idx="1618">
                  <c:v>12.943999999999619</c:v>
                </c:pt>
                <c:pt idx="1619">
                  <c:v>12.951999999999622</c:v>
                </c:pt>
                <c:pt idx="1620">
                  <c:v>12.959999999999621</c:v>
                </c:pt>
                <c:pt idx="1621">
                  <c:v>12.967999999999618</c:v>
                </c:pt>
                <c:pt idx="1622">
                  <c:v>12.975999999999619</c:v>
                </c:pt>
                <c:pt idx="1623">
                  <c:v>12.983999999999618</c:v>
                </c:pt>
                <c:pt idx="1624">
                  <c:v>12.991999999999617</c:v>
                </c:pt>
                <c:pt idx="1625">
                  <c:v>12.999999999999618</c:v>
                </c:pt>
                <c:pt idx="1626">
                  <c:v>13.007999999999615</c:v>
                </c:pt>
                <c:pt idx="1627">
                  <c:v>13.015999999999618</c:v>
                </c:pt>
                <c:pt idx="1628">
                  <c:v>13.023999999999615</c:v>
                </c:pt>
                <c:pt idx="1629">
                  <c:v>13.031999999999615</c:v>
                </c:pt>
                <c:pt idx="1630">
                  <c:v>13.039999999999614</c:v>
                </c:pt>
                <c:pt idx="1631">
                  <c:v>13.047999999999613</c:v>
                </c:pt>
                <c:pt idx="1632">
                  <c:v>13.055999999999615</c:v>
                </c:pt>
                <c:pt idx="1633">
                  <c:v>13.063999999999615</c:v>
                </c:pt>
                <c:pt idx="1634">
                  <c:v>13.071999999999612</c:v>
                </c:pt>
                <c:pt idx="1635">
                  <c:v>13.079999999999611</c:v>
                </c:pt>
                <c:pt idx="1636">
                  <c:v>13.087999999999612</c:v>
                </c:pt>
                <c:pt idx="1637">
                  <c:v>13.095999999999611</c:v>
                </c:pt>
                <c:pt idx="1638">
                  <c:v>13.10399999999961</c:v>
                </c:pt>
                <c:pt idx="1639">
                  <c:v>13.111999999999609</c:v>
                </c:pt>
                <c:pt idx="1640">
                  <c:v>13.11999999999961</c:v>
                </c:pt>
                <c:pt idx="1641">
                  <c:v>13.127999999999609</c:v>
                </c:pt>
                <c:pt idx="1642">
                  <c:v>13.135999999999608</c:v>
                </c:pt>
                <c:pt idx="1643">
                  <c:v>13.143999999999606</c:v>
                </c:pt>
                <c:pt idx="1644">
                  <c:v>13.151999999999608</c:v>
                </c:pt>
                <c:pt idx="1645">
                  <c:v>13.159999999999608</c:v>
                </c:pt>
                <c:pt idx="1646">
                  <c:v>13.167999999999607</c:v>
                </c:pt>
                <c:pt idx="1647">
                  <c:v>13.175999999999606</c:v>
                </c:pt>
                <c:pt idx="1648">
                  <c:v>13.183999999999607</c:v>
                </c:pt>
                <c:pt idx="1649">
                  <c:v>13.191999999999604</c:v>
                </c:pt>
                <c:pt idx="1650">
                  <c:v>13.199999999999605</c:v>
                </c:pt>
                <c:pt idx="1651">
                  <c:v>13.207999999999602</c:v>
                </c:pt>
                <c:pt idx="1652">
                  <c:v>13.215999999999605</c:v>
                </c:pt>
                <c:pt idx="1653">
                  <c:v>13.223999999999602</c:v>
                </c:pt>
                <c:pt idx="1654">
                  <c:v>13.231999999999601</c:v>
                </c:pt>
                <c:pt idx="1655">
                  <c:v>13.239999999999602</c:v>
                </c:pt>
                <c:pt idx="1656">
                  <c:v>13.2479999999996</c:v>
                </c:pt>
                <c:pt idx="1657">
                  <c:v>13.255999999999604</c:v>
                </c:pt>
                <c:pt idx="1658">
                  <c:v>13.263999999999601</c:v>
                </c:pt>
                <c:pt idx="1659">
                  <c:v>13.271999999999599</c:v>
                </c:pt>
                <c:pt idx="1660">
                  <c:v>13.2799999999996</c:v>
                </c:pt>
                <c:pt idx="1661">
                  <c:v>13.287999999999599</c:v>
                </c:pt>
                <c:pt idx="1662">
                  <c:v>13.2959999999996</c:v>
                </c:pt>
                <c:pt idx="1663">
                  <c:v>13.303999999999599</c:v>
                </c:pt>
                <c:pt idx="1664">
                  <c:v>13.311999999999596</c:v>
                </c:pt>
                <c:pt idx="1665">
                  <c:v>13.319999999999599</c:v>
                </c:pt>
                <c:pt idx="1666">
                  <c:v>13.327999999999596</c:v>
                </c:pt>
                <c:pt idx="1667">
                  <c:v>13.335999999999597</c:v>
                </c:pt>
                <c:pt idx="1668">
                  <c:v>13.343999999999594</c:v>
                </c:pt>
                <c:pt idx="1669">
                  <c:v>13.351999999999597</c:v>
                </c:pt>
                <c:pt idx="1670">
                  <c:v>13.359999999999596</c:v>
                </c:pt>
                <c:pt idx="1671">
                  <c:v>13.367999999999595</c:v>
                </c:pt>
                <c:pt idx="1672">
                  <c:v>13.375999999999596</c:v>
                </c:pt>
                <c:pt idx="1673">
                  <c:v>13.383999999999595</c:v>
                </c:pt>
                <c:pt idx="1674">
                  <c:v>13.391999999999594</c:v>
                </c:pt>
                <c:pt idx="1675">
                  <c:v>13.399999999999594</c:v>
                </c:pt>
                <c:pt idx="1676">
                  <c:v>13.407999999999593</c:v>
                </c:pt>
                <c:pt idx="1677">
                  <c:v>13.415999999999592</c:v>
                </c:pt>
                <c:pt idx="1678">
                  <c:v>13.423999999999593</c:v>
                </c:pt>
                <c:pt idx="1679">
                  <c:v>13.43199999999959</c:v>
                </c:pt>
                <c:pt idx="1680">
                  <c:v>13.439999999999589</c:v>
                </c:pt>
                <c:pt idx="1681">
                  <c:v>13.447999999999588</c:v>
                </c:pt>
                <c:pt idx="1682">
                  <c:v>13.455999999999591</c:v>
                </c:pt>
                <c:pt idx="1683">
                  <c:v>13.46399999999959</c:v>
                </c:pt>
                <c:pt idx="1684">
                  <c:v>13.471999999999587</c:v>
                </c:pt>
                <c:pt idx="1685">
                  <c:v>13.479999999999588</c:v>
                </c:pt>
                <c:pt idx="1686">
                  <c:v>13.487999999999587</c:v>
                </c:pt>
                <c:pt idx="1687">
                  <c:v>13.495999999999588</c:v>
                </c:pt>
                <c:pt idx="1688">
                  <c:v>13.503999999999586</c:v>
                </c:pt>
                <c:pt idx="1689">
                  <c:v>13.511999999999585</c:v>
                </c:pt>
                <c:pt idx="1690">
                  <c:v>13.519999999999586</c:v>
                </c:pt>
                <c:pt idx="1691">
                  <c:v>13.527999999999585</c:v>
                </c:pt>
                <c:pt idx="1692">
                  <c:v>13.535999999999584</c:v>
                </c:pt>
                <c:pt idx="1693">
                  <c:v>13.543999999999583</c:v>
                </c:pt>
                <c:pt idx="1694">
                  <c:v>13.551999999999584</c:v>
                </c:pt>
                <c:pt idx="1695">
                  <c:v>13.559999999999585</c:v>
                </c:pt>
                <c:pt idx="1696">
                  <c:v>13.567999999999582</c:v>
                </c:pt>
                <c:pt idx="1697">
                  <c:v>13.575999999999583</c:v>
                </c:pt>
                <c:pt idx="1698">
                  <c:v>13.583999999999582</c:v>
                </c:pt>
                <c:pt idx="1699">
                  <c:v>13.591999999999581</c:v>
                </c:pt>
                <c:pt idx="1700">
                  <c:v>13.59999999999958</c:v>
                </c:pt>
                <c:pt idx="1701">
                  <c:v>13.60799999999958</c:v>
                </c:pt>
                <c:pt idx="1702">
                  <c:v>13.61599999999958</c:v>
                </c:pt>
                <c:pt idx="1703">
                  <c:v>13.62399999999958</c:v>
                </c:pt>
                <c:pt idx="1704">
                  <c:v>13.631999999999577</c:v>
                </c:pt>
                <c:pt idx="1705">
                  <c:v>13.639999999999578</c:v>
                </c:pt>
                <c:pt idx="1706">
                  <c:v>13.647999999999575</c:v>
                </c:pt>
                <c:pt idx="1707">
                  <c:v>13.65599999999958</c:v>
                </c:pt>
                <c:pt idx="1708">
                  <c:v>13.663999999999577</c:v>
                </c:pt>
                <c:pt idx="1709">
                  <c:v>13.671999999999574</c:v>
                </c:pt>
                <c:pt idx="1710">
                  <c:v>13.679999999999575</c:v>
                </c:pt>
                <c:pt idx="1711">
                  <c:v>13.687999999999574</c:v>
                </c:pt>
                <c:pt idx="1712">
                  <c:v>13.695999999999575</c:v>
                </c:pt>
                <c:pt idx="1713">
                  <c:v>13.703999999999573</c:v>
                </c:pt>
                <c:pt idx="1714">
                  <c:v>13.711999999999572</c:v>
                </c:pt>
                <c:pt idx="1715">
                  <c:v>13.719999999999573</c:v>
                </c:pt>
                <c:pt idx="1716">
                  <c:v>13.727999999999572</c:v>
                </c:pt>
                <c:pt idx="1717">
                  <c:v>13.735999999999573</c:v>
                </c:pt>
                <c:pt idx="1718">
                  <c:v>13.74399999999957</c:v>
                </c:pt>
                <c:pt idx="1719">
                  <c:v>13.751999999999573</c:v>
                </c:pt>
                <c:pt idx="1720">
                  <c:v>13.759999999999572</c:v>
                </c:pt>
                <c:pt idx="1721">
                  <c:v>13.767999999999571</c:v>
                </c:pt>
                <c:pt idx="1722">
                  <c:v>13.77599999999957</c:v>
                </c:pt>
                <c:pt idx="1723">
                  <c:v>13.783999999999571</c:v>
                </c:pt>
                <c:pt idx="1724">
                  <c:v>13.791999999999568</c:v>
                </c:pt>
                <c:pt idx="1725">
                  <c:v>13.799999999999569</c:v>
                </c:pt>
                <c:pt idx="1726">
                  <c:v>13.80799999999957</c:v>
                </c:pt>
                <c:pt idx="1727">
                  <c:v>13.815999999999571</c:v>
                </c:pt>
                <c:pt idx="1728">
                  <c:v>13.82399999999957</c:v>
                </c:pt>
                <c:pt idx="1729">
                  <c:v>13.831999999999567</c:v>
                </c:pt>
                <c:pt idx="1730">
                  <c:v>13.839999999999566</c:v>
                </c:pt>
                <c:pt idx="1731">
                  <c:v>13.847999999999567</c:v>
                </c:pt>
                <c:pt idx="1732">
                  <c:v>13.855999999999568</c:v>
                </c:pt>
                <c:pt idx="1733">
                  <c:v>13.863999999999567</c:v>
                </c:pt>
                <c:pt idx="1734">
                  <c:v>13.871999999999566</c:v>
                </c:pt>
                <c:pt idx="1735">
                  <c:v>13.879999999999567</c:v>
                </c:pt>
                <c:pt idx="1736">
                  <c:v>13.887999999999566</c:v>
                </c:pt>
                <c:pt idx="1737">
                  <c:v>13.895999999999566</c:v>
                </c:pt>
                <c:pt idx="1738">
                  <c:v>13.903999999999565</c:v>
                </c:pt>
                <c:pt idx="1739">
                  <c:v>13.911999999999562</c:v>
                </c:pt>
                <c:pt idx="1740">
                  <c:v>13.919999999999563</c:v>
                </c:pt>
                <c:pt idx="1741">
                  <c:v>13.92799999999956</c:v>
                </c:pt>
                <c:pt idx="1742">
                  <c:v>13.935999999999565</c:v>
                </c:pt>
                <c:pt idx="1743">
                  <c:v>13.943999999999562</c:v>
                </c:pt>
                <c:pt idx="1744">
                  <c:v>13.951999999999563</c:v>
                </c:pt>
                <c:pt idx="1745">
                  <c:v>13.959999999999562</c:v>
                </c:pt>
                <c:pt idx="1746">
                  <c:v>13.967999999999559</c:v>
                </c:pt>
                <c:pt idx="1747">
                  <c:v>13.97599999999956</c:v>
                </c:pt>
                <c:pt idx="1748">
                  <c:v>13.983999999999559</c:v>
                </c:pt>
                <c:pt idx="1749">
                  <c:v>13.991999999999557</c:v>
                </c:pt>
                <c:pt idx="1750">
                  <c:v>13.999999999999556</c:v>
                </c:pt>
                <c:pt idx="1751">
                  <c:v>14.007999999999559</c:v>
                </c:pt>
                <c:pt idx="1752">
                  <c:v>14.015999999999559</c:v>
                </c:pt>
                <c:pt idx="1753">
                  <c:v>14.023999999999557</c:v>
                </c:pt>
                <c:pt idx="1754">
                  <c:v>14.031999999999554</c:v>
                </c:pt>
                <c:pt idx="1755">
                  <c:v>14.039999999999555</c:v>
                </c:pt>
                <c:pt idx="1756">
                  <c:v>14.047999999999552</c:v>
                </c:pt>
                <c:pt idx="1757">
                  <c:v>14.055999999999555</c:v>
                </c:pt>
                <c:pt idx="1758">
                  <c:v>14.063999999999552</c:v>
                </c:pt>
                <c:pt idx="1759">
                  <c:v>14.071999999999552</c:v>
                </c:pt>
                <c:pt idx="1760">
                  <c:v>14.079999999999554</c:v>
                </c:pt>
                <c:pt idx="1761">
                  <c:v>14.087999999999553</c:v>
                </c:pt>
                <c:pt idx="1762">
                  <c:v>14.095999999999552</c:v>
                </c:pt>
                <c:pt idx="1763">
                  <c:v>14.103999999999552</c:v>
                </c:pt>
                <c:pt idx="1764">
                  <c:v>14.111999999999551</c:v>
                </c:pt>
                <c:pt idx="1765">
                  <c:v>14.11999999999955</c:v>
                </c:pt>
                <c:pt idx="1766">
                  <c:v>14.127999999999549</c:v>
                </c:pt>
                <c:pt idx="1767">
                  <c:v>14.13599999999955</c:v>
                </c:pt>
                <c:pt idx="1768">
                  <c:v>14.143999999999547</c:v>
                </c:pt>
                <c:pt idx="1769">
                  <c:v>14.15199999999955</c:v>
                </c:pt>
                <c:pt idx="1770">
                  <c:v>14.159999999999551</c:v>
                </c:pt>
                <c:pt idx="1771">
                  <c:v>14.16799999999955</c:v>
                </c:pt>
                <c:pt idx="1772">
                  <c:v>14.175999999999549</c:v>
                </c:pt>
                <c:pt idx="1773">
                  <c:v>14.183999999999546</c:v>
                </c:pt>
                <c:pt idx="1774">
                  <c:v>14.191999999999545</c:v>
                </c:pt>
                <c:pt idx="1775">
                  <c:v>14.199999999999546</c:v>
                </c:pt>
                <c:pt idx="1776">
                  <c:v>14.207999999999544</c:v>
                </c:pt>
                <c:pt idx="1777">
                  <c:v>14.215999999999545</c:v>
                </c:pt>
                <c:pt idx="1778">
                  <c:v>14.223999999999545</c:v>
                </c:pt>
                <c:pt idx="1779">
                  <c:v>14.231999999999545</c:v>
                </c:pt>
                <c:pt idx="1780">
                  <c:v>14.239999999999544</c:v>
                </c:pt>
                <c:pt idx="1781">
                  <c:v>14.247999999999543</c:v>
                </c:pt>
                <c:pt idx="1782">
                  <c:v>14.255999999999544</c:v>
                </c:pt>
                <c:pt idx="1783">
                  <c:v>14.263999999999543</c:v>
                </c:pt>
                <c:pt idx="1784">
                  <c:v>14.27199999999954</c:v>
                </c:pt>
                <c:pt idx="1785">
                  <c:v>14.279999999999539</c:v>
                </c:pt>
                <c:pt idx="1786">
                  <c:v>14.287999999999538</c:v>
                </c:pt>
                <c:pt idx="1787">
                  <c:v>14.295999999999543</c:v>
                </c:pt>
                <c:pt idx="1788">
                  <c:v>14.303999999999542</c:v>
                </c:pt>
                <c:pt idx="1789">
                  <c:v>14.311999999999539</c:v>
                </c:pt>
                <c:pt idx="1790">
                  <c:v>14.31999999999954</c:v>
                </c:pt>
                <c:pt idx="1791">
                  <c:v>14.327999999999539</c:v>
                </c:pt>
                <c:pt idx="1792">
                  <c:v>14.335999999999538</c:v>
                </c:pt>
                <c:pt idx="1793">
                  <c:v>14.343999999999536</c:v>
                </c:pt>
                <c:pt idx="1794">
                  <c:v>14.351999999999537</c:v>
                </c:pt>
                <c:pt idx="1795">
                  <c:v>14.359999999999536</c:v>
                </c:pt>
                <c:pt idx="1796">
                  <c:v>14.367999999999538</c:v>
                </c:pt>
                <c:pt idx="1797">
                  <c:v>14.375999999999538</c:v>
                </c:pt>
                <c:pt idx="1798">
                  <c:v>14.383999999999537</c:v>
                </c:pt>
                <c:pt idx="1799">
                  <c:v>14.391999999999534</c:v>
                </c:pt>
                <c:pt idx="1800">
                  <c:v>14.399999999999535</c:v>
                </c:pt>
                <c:pt idx="1801">
                  <c:v>14.407999999999532</c:v>
                </c:pt>
                <c:pt idx="1802">
                  <c:v>14.415999999999533</c:v>
                </c:pt>
                <c:pt idx="1803">
                  <c:v>14.423999999999532</c:v>
                </c:pt>
                <c:pt idx="1804">
                  <c:v>14.43199999999953</c:v>
                </c:pt>
                <c:pt idx="1805">
                  <c:v>14.439999999999532</c:v>
                </c:pt>
                <c:pt idx="1806">
                  <c:v>14.447999999999531</c:v>
                </c:pt>
                <c:pt idx="1807">
                  <c:v>14.455999999999534</c:v>
                </c:pt>
                <c:pt idx="1808">
                  <c:v>14.463999999999531</c:v>
                </c:pt>
                <c:pt idx="1809">
                  <c:v>14.471999999999529</c:v>
                </c:pt>
                <c:pt idx="1810">
                  <c:v>14.47999999999953</c:v>
                </c:pt>
                <c:pt idx="1811">
                  <c:v>14.487999999999527</c:v>
                </c:pt>
                <c:pt idx="1812">
                  <c:v>14.495999999999526</c:v>
                </c:pt>
                <c:pt idx="1813">
                  <c:v>14.503999999999529</c:v>
                </c:pt>
                <c:pt idx="1814">
                  <c:v>14.511999999999528</c:v>
                </c:pt>
                <c:pt idx="1815">
                  <c:v>14.519999999999527</c:v>
                </c:pt>
                <c:pt idx="1816">
                  <c:v>14.527999999999524</c:v>
                </c:pt>
                <c:pt idx="1817">
                  <c:v>14.535999999999525</c:v>
                </c:pt>
                <c:pt idx="1818">
                  <c:v>14.543999999999523</c:v>
                </c:pt>
                <c:pt idx="1819">
                  <c:v>14.551999999999524</c:v>
                </c:pt>
                <c:pt idx="1820">
                  <c:v>14.559999999999524</c:v>
                </c:pt>
                <c:pt idx="1821">
                  <c:v>14.567999999999525</c:v>
                </c:pt>
                <c:pt idx="1822">
                  <c:v>14.575999999999524</c:v>
                </c:pt>
                <c:pt idx="1823">
                  <c:v>14.583999999999524</c:v>
                </c:pt>
                <c:pt idx="1824">
                  <c:v>14.591999999999523</c:v>
                </c:pt>
                <c:pt idx="1825">
                  <c:v>14.599999999999522</c:v>
                </c:pt>
                <c:pt idx="1826">
                  <c:v>14.607999999999521</c:v>
                </c:pt>
                <c:pt idx="1827">
                  <c:v>14.61599999999952</c:v>
                </c:pt>
                <c:pt idx="1828">
                  <c:v>14.623999999999519</c:v>
                </c:pt>
                <c:pt idx="1829">
                  <c:v>14.631999999999518</c:v>
                </c:pt>
                <c:pt idx="1830">
                  <c:v>14.639999999999521</c:v>
                </c:pt>
                <c:pt idx="1831">
                  <c:v>14.647999999999518</c:v>
                </c:pt>
                <c:pt idx="1832">
                  <c:v>14.655999999999521</c:v>
                </c:pt>
                <c:pt idx="1833">
                  <c:v>14.66399999999952</c:v>
                </c:pt>
                <c:pt idx="1834">
                  <c:v>14.671999999999517</c:v>
                </c:pt>
                <c:pt idx="1835">
                  <c:v>14.679999999999518</c:v>
                </c:pt>
                <c:pt idx="1836">
                  <c:v>14.687999999999516</c:v>
                </c:pt>
                <c:pt idx="1837">
                  <c:v>14.695999999999517</c:v>
                </c:pt>
                <c:pt idx="1838">
                  <c:v>14.703999999999517</c:v>
                </c:pt>
                <c:pt idx="1839">
                  <c:v>14.711999999999517</c:v>
                </c:pt>
                <c:pt idx="1840">
                  <c:v>14.719999999999516</c:v>
                </c:pt>
                <c:pt idx="1841">
                  <c:v>14.727999999999515</c:v>
                </c:pt>
                <c:pt idx="1842">
                  <c:v>14.735999999999514</c:v>
                </c:pt>
                <c:pt idx="1843">
                  <c:v>14.743999999999513</c:v>
                </c:pt>
                <c:pt idx="1844">
                  <c:v>14.751999999999512</c:v>
                </c:pt>
                <c:pt idx="1845">
                  <c:v>14.759999999999513</c:v>
                </c:pt>
                <c:pt idx="1846">
                  <c:v>14.767999999999514</c:v>
                </c:pt>
                <c:pt idx="1847">
                  <c:v>14.775999999999515</c:v>
                </c:pt>
                <c:pt idx="1848">
                  <c:v>14.783999999999512</c:v>
                </c:pt>
                <c:pt idx="1849">
                  <c:v>14.791999999999511</c:v>
                </c:pt>
                <c:pt idx="1850">
                  <c:v>14.79999999999951</c:v>
                </c:pt>
                <c:pt idx="1851">
                  <c:v>14.807999999999511</c:v>
                </c:pt>
                <c:pt idx="1852">
                  <c:v>14.81599999999951</c:v>
                </c:pt>
                <c:pt idx="1853">
                  <c:v>14.82399999999951</c:v>
                </c:pt>
                <c:pt idx="1854">
                  <c:v>14.831999999999507</c:v>
                </c:pt>
                <c:pt idx="1855">
                  <c:v>14.839999999999511</c:v>
                </c:pt>
                <c:pt idx="1856">
                  <c:v>14.847999999999509</c:v>
                </c:pt>
                <c:pt idx="1857">
                  <c:v>14.855999999999511</c:v>
                </c:pt>
                <c:pt idx="1858">
                  <c:v>14.863999999999509</c:v>
                </c:pt>
                <c:pt idx="1859">
                  <c:v>14.871999999999506</c:v>
                </c:pt>
                <c:pt idx="1860">
                  <c:v>14.879999999999507</c:v>
                </c:pt>
                <c:pt idx="1861">
                  <c:v>14.887999999999504</c:v>
                </c:pt>
                <c:pt idx="1862">
                  <c:v>14.895999999999505</c:v>
                </c:pt>
                <c:pt idx="1863">
                  <c:v>14.903999999999506</c:v>
                </c:pt>
                <c:pt idx="1864">
                  <c:v>14.911999999999505</c:v>
                </c:pt>
                <c:pt idx="1865">
                  <c:v>14.919999999999504</c:v>
                </c:pt>
                <c:pt idx="1866">
                  <c:v>14.927999999999503</c:v>
                </c:pt>
                <c:pt idx="1867">
                  <c:v>14.935999999999504</c:v>
                </c:pt>
                <c:pt idx="1868">
                  <c:v>14.943999999999502</c:v>
                </c:pt>
                <c:pt idx="1869">
                  <c:v>14.951999999999503</c:v>
                </c:pt>
                <c:pt idx="1870">
                  <c:v>14.959999999999502</c:v>
                </c:pt>
                <c:pt idx="1871">
                  <c:v>14.967999999999504</c:v>
                </c:pt>
                <c:pt idx="1872">
                  <c:v>14.975999999999503</c:v>
                </c:pt>
                <c:pt idx="1873">
                  <c:v>14.983999999999503</c:v>
                </c:pt>
                <c:pt idx="1874">
                  <c:v>14.9919999999995</c:v>
                </c:pt>
                <c:pt idx="1875">
                  <c:v>14.999999999999501</c:v>
                </c:pt>
                <c:pt idx="1876">
                  <c:v>15.0079999999995</c:v>
                </c:pt>
                <c:pt idx="1877">
                  <c:v>15.015999999999499</c:v>
                </c:pt>
                <c:pt idx="1878">
                  <c:v>15.023999999999496</c:v>
                </c:pt>
                <c:pt idx="1879">
                  <c:v>15.031999999999499</c:v>
                </c:pt>
                <c:pt idx="1880">
                  <c:v>15.0399999999995</c:v>
                </c:pt>
                <c:pt idx="1881">
                  <c:v>15.047999999999497</c:v>
                </c:pt>
                <c:pt idx="1882">
                  <c:v>15.055999999999498</c:v>
                </c:pt>
                <c:pt idx="1883">
                  <c:v>15.063999999999497</c:v>
                </c:pt>
                <c:pt idx="1884">
                  <c:v>15.071999999999496</c:v>
                </c:pt>
                <c:pt idx="1885">
                  <c:v>15.079999999999496</c:v>
                </c:pt>
                <c:pt idx="1886">
                  <c:v>15.087999999999495</c:v>
                </c:pt>
                <c:pt idx="1887">
                  <c:v>15.095999999999494</c:v>
                </c:pt>
                <c:pt idx="1888">
                  <c:v>15.103999999999496</c:v>
                </c:pt>
                <c:pt idx="1889">
                  <c:v>15.111999999999494</c:v>
                </c:pt>
                <c:pt idx="1890">
                  <c:v>15.119999999999495</c:v>
                </c:pt>
                <c:pt idx="1891">
                  <c:v>15.127999999999492</c:v>
                </c:pt>
                <c:pt idx="1892">
                  <c:v>15.135999999999493</c:v>
                </c:pt>
                <c:pt idx="1893">
                  <c:v>15.14399999999949</c:v>
                </c:pt>
                <c:pt idx="1894">
                  <c:v>15.151999999999489</c:v>
                </c:pt>
                <c:pt idx="1895">
                  <c:v>15.15999999999949</c:v>
                </c:pt>
                <c:pt idx="1896">
                  <c:v>15.167999999999493</c:v>
                </c:pt>
                <c:pt idx="1897">
                  <c:v>15.175999999999492</c:v>
                </c:pt>
                <c:pt idx="1898">
                  <c:v>15.183999999999489</c:v>
                </c:pt>
                <c:pt idx="1899">
                  <c:v>15.191999999999489</c:v>
                </c:pt>
                <c:pt idx="1900">
                  <c:v>15.199999999999489</c:v>
                </c:pt>
                <c:pt idx="1901">
                  <c:v>15.207999999999487</c:v>
                </c:pt>
                <c:pt idx="1902">
                  <c:v>15.215999999999486</c:v>
                </c:pt>
                <c:pt idx="1903">
                  <c:v>15.223999999999485</c:v>
                </c:pt>
                <c:pt idx="1904">
                  <c:v>15.231999999999488</c:v>
                </c:pt>
                <c:pt idx="1905">
                  <c:v>15.239999999999487</c:v>
                </c:pt>
                <c:pt idx="1906">
                  <c:v>15.247999999999484</c:v>
                </c:pt>
                <c:pt idx="1907">
                  <c:v>15.255999999999487</c:v>
                </c:pt>
                <c:pt idx="1908">
                  <c:v>15.263999999999484</c:v>
                </c:pt>
                <c:pt idx="1909">
                  <c:v>15.271999999999483</c:v>
                </c:pt>
                <c:pt idx="1910">
                  <c:v>15.279999999999482</c:v>
                </c:pt>
                <c:pt idx="1911">
                  <c:v>15.287999999999482</c:v>
                </c:pt>
                <c:pt idx="1912">
                  <c:v>15.295999999999484</c:v>
                </c:pt>
                <c:pt idx="1913">
                  <c:v>15.303999999999485</c:v>
                </c:pt>
                <c:pt idx="1914">
                  <c:v>15.311999999999482</c:v>
                </c:pt>
                <c:pt idx="1915">
                  <c:v>15.319999999999483</c:v>
                </c:pt>
                <c:pt idx="1916">
                  <c:v>15.327999999999482</c:v>
                </c:pt>
                <c:pt idx="1917">
                  <c:v>15.335999999999482</c:v>
                </c:pt>
                <c:pt idx="1918">
                  <c:v>15.343999999999479</c:v>
                </c:pt>
                <c:pt idx="1919">
                  <c:v>15.351999999999483</c:v>
                </c:pt>
                <c:pt idx="1920">
                  <c:v>15.359999999999484</c:v>
                </c:pt>
                <c:pt idx="1921">
                  <c:v>15.367999999999482</c:v>
                </c:pt>
                <c:pt idx="1922">
                  <c:v>15.375999999999481</c:v>
                </c:pt>
                <c:pt idx="1923">
                  <c:v>15.38399999999948</c:v>
                </c:pt>
                <c:pt idx="1924">
                  <c:v>15.391999999999477</c:v>
                </c:pt>
                <c:pt idx="1925">
                  <c:v>15.399999999999476</c:v>
                </c:pt>
                <c:pt idx="1926">
                  <c:v>15.407999999999479</c:v>
                </c:pt>
                <c:pt idx="1927">
                  <c:v>15.41599999999948</c:v>
                </c:pt>
                <c:pt idx="1928">
                  <c:v>15.423999999999477</c:v>
                </c:pt>
                <c:pt idx="1929">
                  <c:v>15.431999999999475</c:v>
                </c:pt>
                <c:pt idx="1930">
                  <c:v>15.439999999999475</c:v>
                </c:pt>
                <c:pt idx="1931">
                  <c:v>15.447999999999475</c:v>
                </c:pt>
                <c:pt idx="1932">
                  <c:v>15.455999999999475</c:v>
                </c:pt>
                <c:pt idx="1933">
                  <c:v>15.463999999999475</c:v>
                </c:pt>
                <c:pt idx="1934">
                  <c:v>15.471999999999476</c:v>
                </c:pt>
                <c:pt idx="1935">
                  <c:v>15.479999999999476</c:v>
                </c:pt>
                <c:pt idx="1936">
                  <c:v>15.487999999999474</c:v>
                </c:pt>
                <c:pt idx="1937">
                  <c:v>15.495999999999475</c:v>
                </c:pt>
                <c:pt idx="1938">
                  <c:v>15.503999999999472</c:v>
                </c:pt>
                <c:pt idx="1939">
                  <c:v>15.511999999999471</c:v>
                </c:pt>
                <c:pt idx="1940">
                  <c:v>15.51999999999947</c:v>
                </c:pt>
                <c:pt idx="1941">
                  <c:v>15.527999999999469</c:v>
                </c:pt>
                <c:pt idx="1942">
                  <c:v>15.535999999999472</c:v>
                </c:pt>
                <c:pt idx="1943">
                  <c:v>15.543999999999471</c:v>
                </c:pt>
                <c:pt idx="1944">
                  <c:v>15.55199999999947</c:v>
                </c:pt>
                <c:pt idx="1945">
                  <c:v>15.559999999999471</c:v>
                </c:pt>
                <c:pt idx="1946">
                  <c:v>15.56799999999947</c:v>
                </c:pt>
                <c:pt idx="1947">
                  <c:v>15.575999999999471</c:v>
                </c:pt>
                <c:pt idx="1948">
                  <c:v>15.583999999999468</c:v>
                </c:pt>
                <c:pt idx="1949">
                  <c:v>15.591999999999466</c:v>
                </c:pt>
                <c:pt idx="1950">
                  <c:v>15.599999999999467</c:v>
                </c:pt>
                <c:pt idx="1951">
                  <c:v>15.607999999999469</c:v>
                </c:pt>
                <c:pt idx="1952">
                  <c:v>15.615999999999469</c:v>
                </c:pt>
                <c:pt idx="1953">
                  <c:v>15.623999999999466</c:v>
                </c:pt>
                <c:pt idx="1954">
                  <c:v>15.631999999999465</c:v>
                </c:pt>
                <c:pt idx="1955">
                  <c:v>15.639999999999464</c:v>
                </c:pt>
                <c:pt idx="1956">
                  <c:v>15.647999999999463</c:v>
                </c:pt>
                <c:pt idx="1957">
                  <c:v>15.655999999999464</c:v>
                </c:pt>
                <c:pt idx="1958">
                  <c:v>15.663999999999463</c:v>
                </c:pt>
                <c:pt idx="1959">
                  <c:v>15.671999999999462</c:v>
                </c:pt>
                <c:pt idx="1960">
                  <c:v>15.679999999999465</c:v>
                </c:pt>
                <c:pt idx="1961">
                  <c:v>15.687999999999462</c:v>
                </c:pt>
                <c:pt idx="1962">
                  <c:v>15.695999999999463</c:v>
                </c:pt>
                <c:pt idx="1963">
                  <c:v>15.703999999999462</c:v>
                </c:pt>
                <c:pt idx="1964">
                  <c:v>15.71199999999946</c:v>
                </c:pt>
                <c:pt idx="1965">
                  <c:v>15.719999999999459</c:v>
                </c:pt>
                <c:pt idx="1966">
                  <c:v>15.727999999999458</c:v>
                </c:pt>
                <c:pt idx="1967">
                  <c:v>15.735999999999457</c:v>
                </c:pt>
                <c:pt idx="1968">
                  <c:v>15.743999999999454</c:v>
                </c:pt>
                <c:pt idx="1969">
                  <c:v>15.751999999999459</c:v>
                </c:pt>
                <c:pt idx="1970">
                  <c:v>15.75999999999946</c:v>
                </c:pt>
                <c:pt idx="1971">
                  <c:v>15.767999999999457</c:v>
                </c:pt>
                <c:pt idx="1972">
                  <c:v>15.775999999999456</c:v>
                </c:pt>
                <c:pt idx="1973">
                  <c:v>15.783999999999455</c:v>
                </c:pt>
                <c:pt idx="1974">
                  <c:v>15.791999999999453</c:v>
                </c:pt>
                <c:pt idx="1975">
                  <c:v>15.799999999999454</c:v>
                </c:pt>
                <c:pt idx="1976">
                  <c:v>15.807999999999454</c:v>
                </c:pt>
                <c:pt idx="1977">
                  <c:v>15.815999999999454</c:v>
                </c:pt>
                <c:pt idx="1978">
                  <c:v>15.823999999999456</c:v>
                </c:pt>
                <c:pt idx="1979">
                  <c:v>15.831999999999454</c:v>
                </c:pt>
                <c:pt idx="1980">
                  <c:v>15.839999999999455</c:v>
                </c:pt>
                <c:pt idx="1981">
                  <c:v>15.847999999999452</c:v>
                </c:pt>
                <c:pt idx="1982">
                  <c:v>15.855999999999455</c:v>
                </c:pt>
                <c:pt idx="1983">
                  <c:v>15.863999999999452</c:v>
                </c:pt>
                <c:pt idx="1984">
                  <c:v>15.871999999999451</c:v>
                </c:pt>
                <c:pt idx="1985">
                  <c:v>15.879999999999452</c:v>
                </c:pt>
                <c:pt idx="1986">
                  <c:v>15.887999999999449</c:v>
                </c:pt>
                <c:pt idx="1987">
                  <c:v>15.895999999999452</c:v>
                </c:pt>
                <c:pt idx="1988">
                  <c:v>15.903999999999451</c:v>
                </c:pt>
                <c:pt idx="1989">
                  <c:v>15.91199999999945</c:v>
                </c:pt>
                <c:pt idx="1990">
                  <c:v>15.919999999999449</c:v>
                </c:pt>
                <c:pt idx="1991">
                  <c:v>15.927999999999448</c:v>
                </c:pt>
                <c:pt idx="1992">
                  <c:v>15.935999999999447</c:v>
                </c:pt>
                <c:pt idx="1993">
                  <c:v>15.943999999999447</c:v>
                </c:pt>
                <c:pt idx="1994">
                  <c:v>15.951999999999446</c:v>
                </c:pt>
                <c:pt idx="1995">
                  <c:v>15.959999999999447</c:v>
                </c:pt>
                <c:pt idx="1996">
                  <c:v>15.967999999999448</c:v>
                </c:pt>
                <c:pt idx="1997">
                  <c:v>15.975999999999448</c:v>
                </c:pt>
                <c:pt idx="1998">
                  <c:v>15.983999999999446</c:v>
                </c:pt>
                <c:pt idx="1999">
                  <c:v>15.991999999999445</c:v>
                </c:pt>
                <c:pt idx="2000">
                  <c:v>15.999999999999444</c:v>
                </c:pt>
                <c:pt idx="2001">
                  <c:v>16.007999999999441</c:v>
                </c:pt>
                <c:pt idx="2002">
                  <c:v>16.01599999999944</c:v>
                </c:pt>
                <c:pt idx="2003">
                  <c:v>16.02399999999944</c:v>
                </c:pt>
                <c:pt idx="2004">
                  <c:v>16.031999999999446</c:v>
                </c:pt>
                <c:pt idx="2005">
                  <c:v>16.039999999999441</c:v>
                </c:pt>
                <c:pt idx="2006">
                  <c:v>16.04799999999944</c:v>
                </c:pt>
                <c:pt idx="2007">
                  <c:v>16.05599999999944</c:v>
                </c:pt>
                <c:pt idx="2008">
                  <c:v>16.063999999999439</c:v>
                </c:pt>
                <c:pt idx="2009">
                  <c:v>16.071999999999438</c:v>
                </c:pt>
                <c:pt idx="2010">
                  <c:v>16.079999999999437</c:v>
                </c:pt>
                <c:pt idx="2011">
                  <c:v>16.087999999999436</c:v>
                </c:pt>
                <c:pt idx="2012">
                  <c:v>16.095999999999439</c:v>
                </c:pt>
                <c:pt idx="2013">
                  <c:v>16.103999999999438</c:v>
                </c:pt>
                <c:pt idx="2014">
                  <c:v>16.111999999999441</c:v>
                </c:pt>
                <c:pt idx="2015">
                  <c:v>16.11999999999944</c:v>
                </c:pt>
                <c:pt idx="2016">
                  <c:v>16.127999999999435</c:v>
                </c:pt>
                <c:pt idx="2017">
                  <c:v>16.135999999999434</c:v>
                </c:pt>
                <c:pt idx="2018">
                  <c:v>16.143999999999433</c:v>
                </c:pt>
                <c:pt idx="2019">
                  <c:v>16.151999999999436</c:v>
                </c:pt>
                <c:pt idx="2020">
                  <c:v>16.159999999999435</c:v>
                </c:pt>
                <c:pt idx="2021">
                  <c:v>16.167999999999434</c:v>
                </c:pt>
                <c:pt idx="2022">
                  <c:v>16.175999999999433</c:v>
                </c:pt>
                <c:pt idx="2023">
                  <c:v>16.183999999999433</c:v>
                </c:pt>
                <c:pt idx="2024">
                  <c:v>16.191999999999435</c:v>
                </c:pt>
                <c:pt idx="2025">
                  <c:v>16.199999999999431</c:v>
                </c:pt>
                <c:pt idx="2026">
                  <c:v>16.20799999999943</c:v>
                </c:pt>
                <c:pt idx="2027">
                  <c:v>16.215999999999433</c:v>
                </c:pt>
                <c:pt idx="2028">
                  <c:v>16.223999999999432</c:v>
                </c:pt>
                <c:pt idx="2029">
                  <c:v>16.231999999999431</c:v>
                </c:pt>
                <c:pt idx="2030">
                  <c:v>16.23999999999943</c:v>
                </c:pt>
                <c:pt idx="2031">
                  <c:v>16.247999999999433</c:v>
                </c:pt>
                <c:pt idx="2032">
                  <c:v>16.255999999999428</c:v>
                </c:pt>
                <c:pt idx="2033">
                  <c:v>16.263999999999427</c:v>
                </c:pt>
                <c:pt idx="2034">
                  <c:v>16.27199999999943</c:v>
                </c:pt>
                <c:pt idx="2035">
                  <c:v>16.279999999999433</c:v>
                </c:pt>
                <c:pt idx="2036">
                  <c:v>16.287999999999428</c:v>
                </c:pt>
                <c:pt idx="2037">
                  <c:v>16.295999999999427</c:v>
                </c:pt>
                <c:pt idx="2038">
                  <c:v>16.30399999999943</c:v>
                </c:pt>
                <c:pt idx="2039">
                  <c:v>16.311999999999433</c:v>
                </c:pt>
                <c:pt idx="2040">
                  <c:v>16.319999999999428</c:v>
                </c:pt>
                <c:pt idx="2041">
                  <c:v>16.327999999999427</c:v>
                </c:pt>
                <c:pt idx="2042">
                  <c:v>16.335999999999427</c:v>
                </c:pt>
                <c:pt idx="2043">
                  <c:v>16.343999999999429</c:v>
                </c:pt>
                <c:pt idx="2044">
                  <c:v>16.351999999999428</c:v>
                </c:pt>
                <c:pt idx="2045">
                  <c:v>16.359999999999427</c:v>
                </c:pt>
                <c:pt idx="2046">
                  <c:v>16.367999999999427</c:v>
                </c:pt>
                <c:pt idx="2047">
                  <c:v>16.375999999999426</c:v>
                </c:pt>
                <c:pt idx="2048">
                  <c:v>16.383999999999421</c:v>
                </c:pt>
                <c:pt idx="2049">
                  <c:v>16.391999999999424</c:v>
                </c:pt>
                <c:pt idx="2050">
                  <c:v>16.399999999999423</c:v>
                </c:pt>
                <c:pt idx="2051">
                  <c:v>16.407999999999426</c:v>
                </c:pt>
                <c:pt idx="2052">
                  <c:v>16.415999999999421</c:v>
                </c:pt>
                <c:pt idx="2053">
                  <c:v>16.42399999999942</c:v>
                </c:pt>
                <c:pt idx="2054">
                  <c:v>16.431999999999423</c:v>
                </c:pt>
                <c:pt idx="2055">
                  <c:v>16.439999999999422</c:v>
                </c:pt>
                <c:pt idx="2056">
                  <c:v>16.447999999999418</c:v>
                </c:pt>
                <c:pt idx="2057">
                  <c:v>16.455999999999417</c:v>
                </c:pt>
                <c:pt idx="2058">
                  <c:v>16.463999999999416</c:v>
                </c:pt>
                <c:pt idx="2059">
                  <c:v>16.471999999999422</c:v>
                </c:pt>
                <c:pt idx="2060">
                  <c:v>16.479999999999418</c:v>
                </c:pt>
                <c:pt idx="2061">
                  <c:v>16.487999999999417</c:v>
                </c:pt>
                <c:pt idx="2062">
                  <c:v>16.495999999999416</c:v>
                </c:pt>
                <c:pt idx="2063">
                  <c:v>16.503999999999415</c:v>
                </c:pt>
                <c:pt idx="2064">
                  <c:v>16.511999999999418</c:v>
                </c:pt>
                <c:pt idx="2065">
                  <c:v>16.519999999999417</c:v>
                </c:pt>
                <c:pt idx="2066">
                  <c:v>16.52799999999942</c:v>
                </c:pt>
                <c:pt idx="2067">
                  <c:v>16.535999999999415</c:v>
                </c:pt>
                <c:pt idx="2068">
                  <c:v>16.543999999999414</c:v>
                </c:pt>
                <c:pt idx="2069">
                  <c:v>16.551999999999417</c:v>
                </c:pt>
                <c:pt idx="2070">
                  <c:v>16.559999999999416</c:v>
                </c:pt>
                <c:pt idx="2071">
                  <c:v>16.567999999999415</c:v>
                </c:pt>
                <c:pt idx="2072">
                  <c:v>16.575999999999411</c:v>
                </c:pt>
                <c:pt idx="2073">
                  <c:v>16.58399999999941</c:v>
                </c:pt>
                <c:pt idx="2074">
                  <c:v>16.591999999999416</c:v>
                </c:pt>
                <c:pt idx="2075">
                  <c:v>16.599999999999415</c:v>
                </c:pt>
                <c:pt idx="2076">
                  <c:v>16.607999999999414</c:v>
                </c:pt>
                <c:pt idx="2077">
                  <c:v>16.615999999999413</c:v>
                </c:pt>
                <c:pt idx="2078">
                  <c:v>16.623999999999413</c:v>
                </c:pt>
                <c:pt idx="2079">
                  <c:v>16.631999999999412</c:v>
                </c:pt>
                <c:pt idx="2080">
                  <c:v>16.639999999999411</c:v>
                </c:pt>
                <c:pt idx="2081">
                  <c:v>16.64799999999941</c:v>
                </c:pt>
                <c:pt idx="2082">
                  <c:v>16.655999999999413</c:v>
                </c:pt>
                <c:pt idx="2083">
                  <c:v>16.663999999999408</c:v>
                </c:pt>
                <c:pt idx="2084">
                  <c:v>16.671999999999411</c:v>
                </c:pt>
                <c:pt idx="2085">
                  <c:v>16.67999999999941</c:v>
                </c:pt>
                <c:pt idx="2086">
                  <c:v>16.687999999999409</c:v>
                </c:pt>
                <c:pt idx="2087">
                  <c:v>16.695999999999405</c:v>
                </c:pt>
                <c:pt idx="2088">
                  <c:v>16.703999999999404</c:v>
                </c:pt>
                <c:pt idx="2089">
                  <c:v>16.711999999999406</c:v>
                </c:pt>
                <c:pt idx="2090">
                  <c:v>16.719999999999409</c:v>
                </c:pt>
                <c:pt idx="2091">
                  <c:v>16.727999999999405</c:v>
                </c:pt>
                <c:pt idx="2092">
                  <c:v>16.735999999999404</c:v>
                </c:pt>
                <c:pt idx="2093">
                  <c:v>16.743999999999403</c:v>
                </c:pt>
                <c:pt idx="2094">
                  <c:v>16.751999999999406</c:v>
                </c:pt>
                <c:pt idx="2095">
                  <c:v>16.759999999999401</c:v>
                </c:pt>
                <c:pt idx="2096">
                  <c:v>16.7679999999994</c:v>
                </c:pt>
                <c:pt idx="2097">
                  <c:v>16.775999999999396</c:v>
                </c:pt>
                <c:pt idx="2098">
                  <c:v>16.783999999999402</c:v>
                </c:pt>
                <c:pt idx="2099">
                  <c:v>16.791999999999401</c:v>
                </c:pt>
                <c:pt idx="2100">
                  <c:v>16.7999999999994</c:v>
                </c:pt>
                <c:pt idx="2101">
                  <c:v>16.807999999999399</c:v>
                </c:pt>
                <c:pt idx="2102">
                  <c:v>16.815999999999399</c:v>
                </c:pt>
                <c:pt idx="2103">
                  <c:v>16.823999999999394</c:v>
                </c:pt>
                <c:pt idx="2104">
                  <c:v>16.831999999999397</c:v>
                </c:pt>
                <c:pt idx="2105">
                  <c:v>16.839999999999396</c:v>
                </c:pt>
                <c:pt idx="2106">
                  <c:v>16.847999999999399</c:v>
                </c:pt>
                <c:pt idx="2107">
                  <c:v>16.855999999999394</c:v>
                </c:pt>
                <c:pt idx="2108">
                  <c:v>16.863999999999393</c:v>
                </c:pt>
                <c:pt idx="2109">
                  <c:v>16.871999999999396</c:v>
                </c:pt>
                <c:pt idx="2110">
                  <c:v>16.879999999999391</c:v>
                </c:pt>
                <c:pt idx="2111">
                  <c:v>16.887999999999391</c:v>
                </c:pt>
                <c:pt idx="2112">
                  <c:v>16.89599999999939</c:v>
                </c:pt>
                <c:pt idx="2113">
                  <c:v>16.903999999999389</c:v>
                </c:pt>
                <c:pt idx="2114">
                  <c:v>16.911999999999392</c:v>
                </c:pt>
                <c:pt idx="2115">
                  <c:v>16.919999999999391</c:v>
                </c:pt>
                <c:pt idx="2116">
                  <c:v>16.92799999999939</c:v>
                </c:pt>
                <c:pt idx="2117">
                  <c:v>16.935999999999389</c:v>
                </c:pt>
                <c:pt idx="2118">
                  <c:v>16.943999999999388</c:v>
                </c:pt>
                <c:pt idx="2119">
                  <c:v>16.951999999999387</c:v>
                </c:pt>
                <c:pt idx="2120">
                  <c:v>16.959999999999386</c:v>
                </c:pt>
                <c:pt idx="2121">
                  <c:v>16.967999999999389</c:v>
                </c:pt>
                <c:pt idx="2122">
                  <c:v>16.975999999999388</c:v>
                </c:pt>
                <c:pt idx="2123">
                  <c:v>16.983999999999384</c:v>
                </c:pt>
                <c:pt idx="2124">
                  <c:v>16.991999999999386</c:v>
                </c:pt>
                <c:pt idx="2125">
                  <c:v>16.999999999999389</c:v>
                </c:pt>
                <c:pt idx="2126">
                  <c:v>17.007999999999388</c:v>
                </c:pt>
                <c:pt idx="2127">
                  <c:v>17.015999999999387</c:v>
                </c:pt>
                <c:pt idx="2128">
                  <c:v>17.023999999999386</c:v>
                </c:pt>
                <c:pt idx="2129">
                  <c:v>17.031999999999385</c:v>
                </c:pt>
                <c:pt idx="2130">
                  <c:v>17.039999999999388</c:v>
                </c:pt>
                <c:pt idx="2131">
                  <c:v>17.047999999999387</c:v>
                </c:pt>
                <c:pt idx="2132">
                  <c:v>17.055999999999386</c:v>
                </c:pt>
                <c:pt idx="2133">
                  <c:v>17.063999999999382</c:v>
                </c:pt>
                <c:pt idx="2134">
                  <c:v>17.071999999999385</c:v>
                </c:pt>
                <c:pt idx="2135">
                  <c:v>17.079999999999384</c:v>
                </c:pt>
                <c:pt idx="2136">
                  <c:v>17.087999999999383</c:v>
                </c:pt>
                <c:pt idx="2137">
                  <c:v>17.095999999999382</c:v>
                </c:pt>
                <c:pt idx="2138">
                  <c:v>17.103999999999381</c:v>
                </c:pt>
                <c:pt idx="2139">
                  <c:v>17.111999999999387</c:v>
                </c:pt>
                <c:pt idx="2140">
                  <c:v>17.119999999999386</c:v>
                </c:pt>
                <c:pt idx="2141">
                  <c:v>17.127999999999385</c:v>
                </c:pt>
                <c:pt idx="2142">
                  <c:v>17.135999999999381</c:v>
                </c:pt>
                <c:pt idx="2143">
                  <c:v>17.14399999999938</c:v>
                </c:pt>
                <c:pt idx="2144">
                  <c:v>17.151999999999383</c:v>
                </c:pt>
                <c:pt idx="2145">
                  <c:v>17.159999999999378</c:v>
                </c:pt>
                <c:pt idx="2146">
                  <c:v>17.167999999999378</c:v>
                </c:pt>
                <c:pt idx="2147">
                  <c:v>17.175999999999377</c:v>
                </c:pt>
                <c:pt idx="2148">
                  <c:v>17.183999999999376</c:v>
                </c:pt>
                <c:pt idx="2149">
                  <c:v>17.191999999999378</c:v>
                </c:pt>
                <c:pt idx="2150">
                  <c:v>17.199999999999378</c:v>
                </c:pt>
                <c:pt idx="2151">
                  <c:v>17.207999999999377</c:v>
                </c:pt>
                <c:pt idx="2152">
                  <c:v>17.215999999999376</c:v>
                </c:pt>
                <c:pt idx="2153">
                  <c:v>17.223999999999371</c:v>
                </c:pt>
                <c:pt idx="2154">
                  <c:v>17.231999999999374</c:v>
                </c:pt>
                <c:pt idx="2155">
                  <c:v>17.239999999999373</c:v>
                </c:pt>
                <c:pt idx="2156">
                  <c:v>17.247999999999372</c:v>
                </c:pt>
                <c:pt idx="2157">
                  <c:v>17.255999999999368</c:v>
                </c:pt>
                <c:pt idx="2158">
                  <c:v>17.263999999999371</c:v>
                </c:pt>
                <c:pt idx="2159">
                  <c:v>17.271999999999373</c:v>
                </c:pt>
                <c:pt idx="2160">
                  <c:v>17.279999999999372</c:v>
                </c:pt>
                <c:pt idx="2161">
                  <c:v>17.287999999999368</c:v>
                </c:pt>
                <c:pt idx="2162">
                  <c:v>17.295999999999367</c:v>
                </c:pt>
                <c:pt idx="2163">
                  <c:v>17.30399999999937</c:v>
                </c:pt>
                <c:pt idx="2164">
                  <c:v>17.311999999999372</c:v>
                </c:pt>
                <c:pt idx="2165">
                  <c:v>17.319999999999368</c:v>
                </c:pt>
                <c:pt idx="2166">
                  <c:v>17.327999999999371</c:v>
                </c:pt>
                <c:pt idx="2167">
                  <c:v>17.33599999999937</c:v>
                </c:pt>
                <c:pt idx="2168">
                  <c:v>17.343999999999369</c:v>
                </c:pt>
                <c:pt idx="2169">
                  <c:v>17.351999999999368</c:v>
                </c:pt>
                <c:pt idx="2170">
                  <c:v>17.359999999999367</c:v>
                </c:pt>
                <c:pt idx="2171">
                  <c:v>17.367999999999366</c:v>
                </c:pt>
                <c:pt idx="2172">
                  <c:v>17.375999999999362</c:v>
                </c:pt>
                <c:pt idx="2173">
                  <c:v>17.383999999999361</c:v>
                </c:pt>
                <c:pt idx="2174">
                  <c:v>17.391999999999367</c:v>
                </c:pt>
                <c:pt idx="2175">
                  <c:v>17.399999999999366</c:v>
                </c:pt>
                <c:pt idx="2176">
                  <c:v>17.407999999999362</c:v>
                </c:pt>
                <c:pt idx="2177">
                  <c:v>17.415999999999361</c:v>
                </c:pt>
                <c:pt idx="2178">
                  <c:v>17.42399999999936</c:v>
                </c:pt>
                <c:pt idx="2179">
                  <c:v>17.431999999999363</c:v>
                </c:pt>
                <c:pt idx="2180">
                  <c:v>17.439999999999362</c:v>
                </c:pt>
                <c:pt idx="2181">
                  <c:v>17.447999999999357</c:v>
                </c:pt>
                <c:pt idx="2182">
                  <c:v>17.45599999999936</c:v>
                </c:pt>
                <c:pt idx="2183">
                  <c:v>17.463999999999359</c:v>
                </c:pt>
                <c:pt idx="2184">
                  <c:v>17.471999999999362</c:v>
                </c:pt>
                <c:pt idx="2185">
                  <c:v>17.479999999999357</c:v>
                </c:pt>
                <c:pt idx="2186">
                  <c:v>17.487999999999357</c:v>
                </c:pt>
                <c:pt idx="2187">
                  <c:v>17.495999999999356</c:v>
                </c:pt>
                <c:pt idx="2188">
                  <c:v>17.503999999999355</c:v>
                </c:pt>
                <c:pt idx="2189">
                  <c:v>17.511999999999357</c:v>
                </c:pt>
                <c:pt idx="2190">
                  <c:v>17.51999999999936</c:v>
                </c:pt>
                <c:pt idx="2191">
                  <c:v>17.527999999999359</c:v>
                </c:pt>
                <c:pt idx="2192">
                  <c:v>17.535999999999355</c:v>
                </c:pt>
                <c:pt idx="2193">
                  <c:v>17.543999999999354</c:v>
                </c:pt>
                <c:pt idx="2194">
                  <c:v>17.551999999999357</c:v>
                </c:pt>
                <c:pt idx="2195">
                  <c:v>17.559999999999356</c:v>
                </c:pt>
                <c:pt idx="2196">
                  <c:v>17.567999999999351</c:v>
                </c:pt>
                <c:pt idx="2197">
                  <c:v>17.57599999999935</c:v>
                </c:pt>
                <c:pt idx="2198">
                  <c:v>17.583999999999353</c:v>
                </c:pt>
                <c:pt idx="2199">
                  <c:v>17.591999999999356</c:v>
                </c:pt>
                <c:pt idx="2200">
                  <c:v>17.599999999999351</c:v>
                </c:pt>
                <c:pt idx="2201">
                  <c:v>17.607999999999354</c:v>
                </c:pt>
                <c:pt idx="2202">
                  <c:v>17.615999999999353</c:v>
                </c:pt>
                <c:pt idx="2203">
                  <c:v>17.623999999999352</c:v>
                </c:pt>
                <c:pt idx="2204">
                  <c:v>17.631999999999351</c:v>
                </c:pt>
                <c:pt idx="2205">
                  <c:v>17.63999999999935</c:v>
                </c:pt>
                <c:pt idx="2206">
                  <c:v>17.647999999999353</c:v>
                </c:pt>
                <c:pt idx="2207">
                  <c:v>17.655999999999352</c:v>
                </c:pt>
                <c:pt idx="2208">
                  <c:v>17.663999999999348</c:v>
                </c:pt>
                <c:pt idx="2209">
                  <c:v>17.67199999999935</c:v>
                </c:pt>
                <c:pt idx="2210">
                  <c:v>17.67999999999935</c:v>
                </c:pt>
                <c:pt idx="2211">
                  <c:v>17.687999999999349</c:v>
                </c:pt>
                <c:pt idx="2212">
                  <c:v>17.695999999999344</c:v>
                </c:pt>
                <c:pt idx="2213">
                  <c:v>17.703999999999343</c:v>
                </c:pt>
                <c:pt idx="2214">
                  <c:v>17.71199999999935</c:v>
                </c:pt>
                <c:pt idx="2215">
                  <c:v>17.719999999999349</c:v>
                </c:pt>
                <c:pt idx="2216">
                  <c:v>17.727999999999344</c:v>
                </c:pt>
                <c:pt idx="2217">
                  <c:v>17.735999999999343</c:v>
                </c:pt>
                <c:pt idx="2218">
                  <c:v>17.743999999999343</c:v>
                </c:pt>
                <c:pt idx="2219">
                  <c:v>17.751999999999342</c:v>
                </c:pt>
                <c:pt idx="2220">
                  <c:v>17.759999999999341</c:v>
                </c:pt>
                <c:pt idx="2221">
                  <c:v>17.767999999999343</c:v>
                </c:pt>
                <c:pt idx="2222">
                  <c:v>17.775999999999343</c:v>
                </c:pt>
                <c:pt idx="2223">
                  <c:v>17.783999999999338</c:v>
                </c:pt>
                <c:pt idx="2224">
                  <c:v>17.791999999999341</c:v>
                </c:pt>
                <c:pt idx="2225">
                  <c:v>17.79999999999934</c:v>
                </c:pt>
                <c:pt idx="2226">
                  <c:v>17.807999999999343</c:v>
                </c:pt>
                <c:pt idx="2227">
                  <c:v>17.815999999999342</c:v>
                </c:pt>
                <c:pt idx="2228">
                  <c:v>17.823999999999337</c:v>
                </c:pt>
                <c:pt idx="2229">
                  <c:v>17.83199999999934</c:v>
                </c:pt>
                <c:pt idx="2230">
                  <c:v>17.839999999999343</c:v>
                </c:pt>
                <c:pt idx="2231">
                  <c:v>17.847999999999342</c:v>
                </c:pt>
                <c:pt idx="2232">
                  <c:v>17.855999999999337</c:v>
                </c:pt>
                <c:pt idx="2233">
                  <c:v>17.863999999999336</c:v>
                </c:pt>
                <c:pt idx="2234">
                  <c:v>17.871999999999339</c:v>
                </c:pt>
                <c:pt idx="2235">
                  <c:v>17.879999999999335</c:v>
                </c:pt>
                <c:pt idx="2236">
                  <c:v>17.887999999999334</c:v>
                </c:pt>
                <c:pt idx="2237">
                  <c:v>17.895999999999333</c:v>
                </c:pt>
                <c:pt idx="2238">
                  <c:v>17.903999999999332</c:v>
                </c:pt>
                <c:pt idx="2239">
                  <c:v>17.911999999999335</c:v>
                </c:pt>
                <c:pt idx="2240">
                  <c:v>17.919999999999334</c:v>
                </c:pt>
                <c:pt idx="2241">
                  <c:v>17.927999999999333</c:v>
                </c:pt>
                <c:pt idx="2242">
                  <c:v>17.935999999999332</c:v>
                </c:pt>
                <c:pt idx="2243">
                  <c:v>17.943999999999328</c:v>
                </c:pt>
                <c:pt idx="2244">
                  <c:v>17.95199999999933</c:v>
                </c:pt>
                <c:pt idx="2245">
                  <c:v>17.959999999999329</c:v>
                </c:pt>
                <c:pt idx="2246">
                  <c:v>17.967999999999329</c:v>
                </c:pt>
                <c:pt idx="2247">
                  <c:v>17.975999999999324</c:v>
                </c:pt>
                <c:pt idx="2248">
                  <c:v>17.983999999999327</c:v>
                </c:pt>
                <c:pt idx="2249">
                  <c:v>17.991999999999329</c:v>
                </c:pt>
                <c:pt idx="2250">
                  <c:v>17.999999999999329</c:v>
                </c:pt>
                <c:pt idx="2251">
                  <c:v>18.007999999999328</c:v>
                </c:pt>
                <c:pt idx="2252">
                  <c:v>18.015999999999327</c:v>
                </c:pt>
                <c:pt idx="2253">
                  <c:v>18.023999999999329</c:v>
                </c:pt>
                <c:pt idx="2254">
                  <c:v>18.031999999999332</c:v>
                </c:pt>
                <c:pt idx="2255">
                  <c:v>18.039999999999328</c:v>
                </c:pt>
                <c:pt idx="2256">
                  <c:v>18.047999999999327</c:v>
                </c:pt>
                <c:pt idx="2257">
                  <c:v>18.055999999999329</c:v>
                </c:pt>
                <c:pt idx="2258">
                  <c:v>18.063999999999329</c:v>
                </c:pt>
                <c:pt idx="2259">
                  <c:v>18.071999999999328</c:v>
                </c:pt>
                <c:pt idx="2260">
                  <c:v>18.079999999999327</c:v>
                </c:pt>
                <c:pt idx="2261">
                  <c:v>18.087999999999326</c:v>
                </c:pt>
                <c:pt idx="2262">
                  <c:v>18.095999999999322</c:v>
                </c:pt>
                <c:pt idx="2263">
                  <c:v>18.103999999999324</c:v>
                </c:pt>
                <c:pt idx="2264">
                  <c:v>18.111999999999327</c:v>
                </c:pt>
                <c:pt idx="2265">
                  <c:v>18.11999999999933</c:v>
                </c:pt>
                <c:pt idx="2266">
                  <c:v>18.127999999999325</c:v>
                </c:pt>
                <c:pt idx="2267">
                  <c:v>18.135999999999324</c:v>
                </c:pt>
                <c:pt idx="2268">
                  <c:v>18.143999999999323</c:v>
                </c:pt>
                <c:pt idx="2269">
                  <c:v>18.151999999999326</c:v>
                </c:pt>
                <c:pt idx="2270">
                  <c:v>18.159999999999325</c:v>
                </c:pt>
                <c:pt idx="2271">
                  <c:v>18.167999999999321</c:v>
                </c:pt>
                <c:pt idx="2272">
                  <c:v>18.17599999999932</c:v>
                </c:pt>
                <c:pt idx="2273">
                  <c:v>18.183999999999319</c:v>
                </c:pt>
                <c:pt idx="2274">
                  <c:v>18.191999999999325</c:v>
                </c:pt>
                <c:pt idx="2275">
                  <c:v>18.199999999999321</c:v>
                </c:pt>
                <c:pt idx="2276">
                  <c:v>18.20799999999932</c:v>
                </c:pt>
                <c:pt idx="2277">
                  <c:v>18.215999999999319</c:v>
                </c:pt>
                <c:pt idx="2278">
                  <c:v>18.223999999999315</c:v>
                </c:pt>
                <c:pt idx="2279">
                  <c:v>18.231999999999317</c:v>
                </c:pt>
                <c:pt idx="2280">
                  <c:v>18.239999999999316</c:v>
                </c:pt>
                <c:pt idx="2281">
                  <c:v>18.247999999999312</c:v>
                </c:pt>
                <c:pt idx="2282">
                  <c:v>18.255999999999311</c:v>
                </c:pt>
                <c:pt idx="2283">
                  <c:v>18.263999999999314</c:v>
                </c:pt>
                <c:pt idx="2284">
                  <c:v>18.271999999999316</c:v>
                </c:pt>
                <c:pt idx="2285">
                  <c:v>18.279999999999312</c:v>
                </c:pt>
                <c:pt idx="2286">
                  <c:v>18.287999999999311</c:v>
                </c:pt>
                <c:pt idx="2287">
                  <c:v>18.29599999999931</c:v>
                </c:pt>
                <c:pt idx="2288">
                  <c:v>18.303999999999313</c:v>
                </c:pt>
                <c:pt idx="2289">
                  <c:v>18.311999999999315</c:v>
                </c:pt>
                <c:pt idx="2290">
                  <c:v>18.319999999999311</c:v>
                </c:pt>
                <c:pt idx="2291">
                  <c:v>18.32799999999931</c:v>
                </c:pt>
                <c:pt idx="2292">
                  <c:v>18.335999999999313</c:v>
                </c:pt>
                <c:pt idx="2293">
                  <c:v>18.343999999999312</c:v>
                </c:pt>
                <c:pt idx="2294">
                  <c:v>18.351999999999311</c:v>
                </c:pt>
                <c:pt idx="2295">
                  <c:v>18.35999999999931</c:v>
                </c:pt>
                <c:pt idx="2296">
                  <c:v>18.367999999999309</c:v>
                </c:pt>
                <c:pt idx="2297">
                  <c:v>18.375999999999305</c:v>
                </c:pt>
                <c:pt idx="2298">
                  <c:v>18.383999999999304</c:v>
                </c:pt>
                <c:pt idx="2299">
                  <c:v>18.391999999999307</c:v>
                </c:pt>
                <c:pt idx="2300">
                  <c:v>18.399999999999309</c:v>
                </c:pt>
                <c:pt idx="2301">
                  <c:v>18.407999999999305</c:v>
                </c:pt>
                <c:pt idx="2302">
                  <c:v>18.415999999999304</c:v>
                </c:pt>
                <c:pt idx="2303">
                  <c:v>18.423999999999303</c:v>
                </c:pt>
                <c:pt idx="2304">
                  <c:v>18.431999999999306</c:v>
                </c:pt>
                <c:pt idx="2305">
                  <c:v>18.439999999999301</c:v>
                </c:pt>
                <c:pt idx="2306">
                  <c:v>18.447999999999301</c:v>
                </c:pt>
                <c:pt idx="2307">
                  <c:v>18.4559999999993</c:v>
                </c:pt>
                <c:pt idx="2308">
                  <c:v>18.463999999999302</c:v>
                </c:pt>
                <c:pt idx="2309">
                  <c:v>18.471999999999301</c:v>
                </c:pt>
                <c:pt idx="2310">
                  <c:v>18.479999999999301</c:v>
                </c:pt>
                <c:pt idx="2311">
                  <c:v>18.4879999999993</c:v>
                </c:pt>
                <c:pt idx="2312">
                  <c:v>18.495999999999299</c:v>
                </c:pt>
                <c:pt idx="2313">
                  <c:v>18.503999999999298</c:v>
                </c:pt>
                <c:pt idx="2314">
                  <c:v>18.511999999999301</c:v>
                </c:pt>
                <c:pt idx="2315">
                  <c:v>18.5199999999993</c:v>
                </c:pt>
                <c:pt idx="2316">
                  <c:v>18.527999999999302</c:v>
                </c:pt>
                <c:pt idx="2317">
                  <c:v>18.535999999999298</c:v>
                </c:pt>
                <c:pt idx="2318">
                  <c:v>18.543999999999297</c:v>
                </c:pt>
                <c:pt idx="2319">
                  <c:v>18.5519999999993</c:v>
                </c:pt>
                <c:pt idx="2320">
                  <c:v>18.559999999999299</c:v>
                </c:pt>
                <c:pt idx="2321">
                  <c:v>18.567999999999294</c:v>
                </c:pt>
                <c:pt idx="2322">
                  <c:v>18.575999999999294</c:v>
                </c:pt>
                <c:pt idx="2323">
                  <c:v>18.583999999999293</c:v>
                </c:pt>
                <c:pt idx="2324">
                  <c:v>18.591999999999299</c:v>
                </c:pt>
                <c:pt idx="2325">
                  <c:v>18.599999999999294</c:v>
                </c:pt>
                <c:pt idx="2326">
                  <c:v>18.607999999999297</c:v>
                </c:pt>
                <c:pt idx="2327">
                  <c:v>18.615999999999296</c:v>
                </c:pt>
                <c:pt idx="2328">
                  <c:v>18.623999999999292</c:v>
                </c:pt>
                <c:pt idx="2329">
                  <c:v>18.631999999999294</c:v>
                </c:pt>
                <c:pt idx="2330">
                  <c:v>18.639999999999294</c:v>
                </c:pt>
                <c:pt idx="2331">
                  <c:v>18.647999999999293</c:v>
                </c:pt>
                <c:pt idx="2332">
                  <c:v>18.655999999999292</c:v>
                </c:pt>
                <c:pt idx="2333">
                  <c:v>18.663999999999291</c:v>
                </c:pt>
                <c:pt idx="2334">
                  <c:v>18.671999999999294</c:v>
                </c:pt>
                <c:pt idx="2335">
                  <c:v>18.679999999999293</c:v>
                </c:pt>
                <c:pt idx="2336">
                  <c:v>18.687999999999292</c:v>
                </c:pt>
                <c:pt idx="2337">
                  <c:v>18.695999999999287</c:v>
                </c:pt>
                <c:pt idx="2338">
                  <c:v>18.703999999999287</c:v>
                </c:pt>
                <c:pt idx="2339">
                  <c:v>18.711999999999293</c:v>
                </c:pt>
                <c:pt idx="2340">
                  <c:v>18.719999999999292</c:v>
                </c:pt>
                <c:pt idx="2341">
                  <c:v>18.727999999999287</c:v>
                </c:pt>
                <c:pt idx="2342">
                  <c:v>18.735999999999287</c:v>
                </c:pt>
                <c:pt idx="2343">
                  <c:v>18.743999999999289</c:v>
                </c:pt>
                <c:pt idx="2344">
                  <c:v>18.751999999999288</c:v>
                </c:pt>
                <c:pt idx="2345">
                  <c:v>18.759999999999287</c:v>
                </c:pt>
                <c:pt idx="2346">
                  <c:v>18.767999999999287</c:v>
                </c:pt>
                <c:pt idx="2347">
                  <c:v>18.775999999999289</c:v>
                </c:pt>
                <c:pt idx="2348">
                  <c:v>18.783999999999285</c:v>
                </c:pt>
                <c:pt idx="2349">
                  <c:v>18.791999999999287</c:v>
                </c:pt>
                <c:pt idx="2350">
                  <c:v>18.799999999999287</c:v>
                </c:pt>
                <c:pt idx="2351">
                  <c:v>18.807999999999289</c:v>
                </c:pt>
                <c:pt idx="2352">
                  <c:v>18.815999999999285</c:v>
                </c:pt>
                <c:pt idx="2353">
                  <c:v>18.823999999999284</c:v>
                </c:pt>
                <c:pt idx="2354">
                  <c:v>18.831999999999287</c:v>
                </c:pt>
                <c:pt idx="2355">
                  <c:v>18.839999999999289</c:v>
                </c:pt>
                <c:pt idx="2356">
                  <c:v>18.847999999999285</c:v>
                </c:pt>
                <c:pt idx="2357">
                  <c:v>18.855999999999284</c:v>
                </c:pt>
                <c:pt idx="2358">
                  <c:v>18.863999999999283</c:v>
                </c:pt>
                <c:pt idx="2359">
                  <c:v>18.871999999999286</c:v>
                </c:pt>
                <c:pt idx="2360">
                  <c:v>18.879999999999281</c:v>
                </c:pt>
                <c:pt idx="2361">
                  <c:v>18.88799999999928</c:v>
                </c:pt>
                <c:pt idx="2362">
                  <c:v>18.89599999999928</c:v>
                </c:pt>
                <c:pt idx="2363">
                  <c:v>18.903999999999279</c:v>
                </c:pt>
                <c:pt idx="2364">
                  <c:v>18.911999999999281</c:v>
                </c:pt>
                <c:pt idx="2365">
                  <c:v>18.919999999999281</c:v>
                </c:pt>
                <c:pt idx="2366">
                  <c:v>18.92799999999928</c:v>
                </c:pt>
                <c:pt idx="2367">
                  <c:v>18.935999999999279</c:v>
                </c:pt>
                <c:pt idx="2368">
                  <c:v>18.943999999999274</c:v>
                </c:pt>
                <c:pt idx="2369">
                  <c:v>18.951999999999277</c:v>
                </c:pt>
                <c:pt idx="2370">
                  <c:v>18.959999999999276</c:v>
                </c:pt>
                <c:pt idx="2371">
                  <c:v>18.967999999999272</c:v>
                </c:pt>
                <c:pt idx="2372">
                  <c:v>18.975999999999271</c:v>
                </c:pt>
                <c:pt idx="2373">
                  <c:v>18.983999999999273</c:v>
                </c:pt>
                <c:pt idx="2374">
                  <c:v>18.991999999999276</c:v>
                </c:pt>
                <c:pt idx="2375">
                  <c:v>18.999999999999272</c:v>
                </c:pt>
                <c:pt idx="2376">
                  <c:v>19.007999999999274</c:v>
                </c:pt>
                <c:pt idx="2377">
                  <c:v>19.015999999999273</c:v>
                </c:pt>
                <c:pt idx="2378">
                  <c:v>19.023999999999273</c:v>
                </c:pt>
                <c:pt idx="2379">
                  <c:v>19.031999999999275</c:v>
                </c:pt>
                <c:pt idx="2380">
                  <c:v>19.039999999999271</c:v>
                </c:pt>
                <c:pt idx="2381">
                  <c:v>19.04799999999927</c:v>
                </c:pt>
                <c:pt idx="2382">
                  <c:v>19.055999999999273</c:v>
                </c:pt>
                <c:pt idx="2383">
                  <c:v>19.063999999999272</c:v>
                </c:pt>
                <c:pt idx="2384">
                  <c:v>19.071999999999271</c:v>
                </c:pt>
                <c:pt idx="2385">
                  <c:v>19.07999999999927</c:v>
                </c:pt>
                <c:pt idx="2386">
                  <c:v>19.087999999999269</c:v>
                </c:pt>
                <c:pt idx="2387">
                  <c:v>19.095999999999265</c:v>
                </c:pt>
                <c:pt idx="2388">
                  <c:v>19.103999999999267</c:v>
                </c:pt>
                <c:pt idx="2389">
                  <c:v>19.11199999999927</c:v>
                </c:pt>
                <c:pt idx="2390">
                  <c:v>19.119999999999273</c:v>
                </c:pt>
                <c:pt idx="2391">
                  <c:v>19.127999999999268</c:v>
                </c:pt>
                <c:pt idx="2392">
                  <c:v>19.135999999999267</c:v>
                </c:pt>
                <c:pt idx="2393">
                  <c:v>19.143999999999266</c:v>
                </c:pt>
                <c:pt idx="2394">
                  <c:v>19.151999999999269</c:v>
                </c:pt>
                <c:pt idx="2395">
                  <c:v>19.159999999999265</c:v>
                </c:pt>
                <c:pt idx="2396">
                  <c:v>19.167999999999264</c:v>
                </c:pt>
                <c:pt idx="2397">
                  <c:v>19.175999999999263</c:v>
                </c:pt>
                <c:pt idx="2398">
                  <c:v>19.183999999999262</c:v>
                </c:pt>
                <c:pt idx="2399">
                  <c:v>19.191999999999265</c:v>
                </c:pt>
                <c:pt idx="2400">
                  <c:v>19.199999999999264</c:v>
                </c:pt>
                <c:pt idx="2401">
                  <c:v>19.207999999999263</c:v>
                </c:pt>
                <c:pt idx="2402">
                  <c:v>19.215999999999262</c:v>
                </c:pt>
                <c:pt idx="2403">
                  <c:v>19.223999999999258</c:v>
                </c:pt>
                <c:pt idx="2404">
                  <c:v>19.23199999999926</c:v>
                </c:pt>
                <c:pt idx="2405">
                  <c:v>19.239999999999259</c:v>
                </c:pt>
                <c:pt idx="2406">
                  <c:v>19.247999999999259</c:v>
                </c:pt>
                <c:pt idx="2407">
                  <c:v>19.255999999999254</c:v>
                </c:pt>
                <c:pt idx="2408">
                  <c:v>19.263999999999257</c:v>
                </c:pt>
                <c:pt idx="2409">
                  <c:v>19.27199999999926</c:v>
                </c:pt>
                <c:pt idx="2410">
                  <c:v>19.279999999999259</c:v>
                </c:pt>
                <c:pt idx="2411">
                  <c:v>19.287999999999254</c:v>
                </c:pt>
                <c:pt idx="2412">
                  <c:v>19.295999999999253</c:v>
                </c:pt>
                <c:pt idx="2413">
                  <c:v>19.303999999999256</c:v>
                </c:pt>
                <c:pt idx="2414">
                  <c:v>19.311999999999255</c:v>
                </c:pt>
                <c:pt idx="2415">
                  <c:v>19.319999999999254</c:v>
                </c:pt>
                <c:pt idx="2416">
                  <c:v>19.327999999999253</c:v>
                </c:pt>
                <c:pt idx="2417">
                  <c:v>19.335999999999256</c:v>
                </c:pt>
                <c:pt idx="2418">
                  <c:v>19.343999999999252</c:v>
                </c:pt>
                <c:pt idx="2419">
                  <c:v>19.351999999999254</c:v>
                </c:pt>
                <c:pt idx="2420">
                  <c:v>19.359999999999253</c:v>
                </c:pt>
                <c:pt idx="2421">
                  <c:v>19.367999999999252</c:v>
                </c:pt>
                <c:pt idx="2422">
                  <c:v>19.375999999999252</c:v>
                </c:pt>
                <c:pt idx="2423">
                  <c:v>19.383999999999247</c:v>
                </c:pt>
                <c:pt idx="2424">
                  <c:v>19.39199999999925</c:v>
                </c:pt>
                <c:pt idx="2425">
                  <c:v>19.399999999999253</c:v>
                </c:pt>
                <c:pt idx="2426">
                  <c:v>19.407999999999252</c:v>
                </c:pt>
                <c:pt idx="2427">
                  <c:v>19.415999999999247</c:v>
                </c:pt>
                <c:pt idx="2428">
                  <c:v>19.423999999999246</c:v>
                </c:pt>
                <c:pt idx="2429">
                  <c:v>19.431999999999249</c:v>
                </c:pt>
                <c:pt idx="2430">
                  <c:v>19.439999999999245</c:v>
                </c:pt>
                <c:pt idx="2431">
                  <c:v>19.447999999999244</c:v>
                </c:pt>
                <c:pt idx="2432">
                  <c:v>19.455999999999243</c:v>
                </c:pt>
                <c:pt idx="2433">
                  <c:v>19.463999999999245</c:v>
                </c:pt>
                <c:pt idx="2434">
                  <c:v>19.471999999999245</c:v>
                </c:pt>
                <c:pt idx="2435">
                  <c:v>19.479999999999244</c:v>
                </c:pt>
                <c:pt idx="2436">
                  <c:v>19.487999999999243</c:v>
                </c:pt>
                <c:pt idx="2437">
                  <c:v>19.495999999999238</c:v>
                </c:pt>
                <c:pt idx="2438">
                  <c:v>19.503999999999241</c:v>
                </c:pt>
                <c:pt idx="2439">
                  <c:v>19.511999999999244</c:v>
                </c:pt>
                <c:pt idx="2440">
                  <c:v>19.519999999999243</c:v>
                </c:pt>
                <c:pt idx="2441">
                  <c:v>19.527999999999242</c:v>
                </c:pt>
                <c:pt idx="2442">
                  <c:v>19.535999999999241</c:v>
                </c:pt>
                <c:pt idx="2443">
                  <c:v>19.54399999999924</c:v>
                </c:pt>
                <c:pt idx="2444">
                  <c:v>19.551999999999243</c:v>
                </c:pt>
                <c:pt idx="2445">
                  <c:v>19.559999999999242</c:v>
                </c:pt>
                <c:pt idx="2446">
                  <c:v>19.567999999999238</c:v>
                </c:pt>
                <c:pt idx="2447">
                  <c:v>19.575999999999237</c:v>
                </c:pt>
                <c:pt idx="2448">
                  <c:v>19.583999999999236</c:v>
                </c:pt>
                <c:pt idx="2449">
                  <c:v>19.591999999999235</c:v>
                </c:pt>
                <c:pt idx="2450">
                  <c:v>19.599999999999238</c:v>
                </c:pt>
                <c:pt idx="2451">
                  <c:v>19.60799999999924</c:v>
                </c:pt>
                <c:pt idx="2452">
                  <c:v>19.615999999999239</c:v>
                </c:pt>
                <c:pt idx="2453">
                  <c:v>19.623999999999235</c:v>
                </c:pt>
                <c:pt idx="2454">
                  <c:v>19.631999999999238</c:v>
                </c:pt>
                <c:pt idx="2455">
                  <c:v>19.639999999999237</c:v>
                </c:pt>
                <c:pt idx="2456">
                  <c:v>19.647999999999236</c:v>
                </c:pt>
                <c:pt idx="2457">
                  <c:v>19.655999999999231</c:v>
                </c:pt>
                <c:pt idx="2458">
                  <c:v>19.663999999999234</c:v>
                </c:pt>
                <c:pt idx="2459">
                  <c:v>19.671999999999237</c:v>
                </c:pt>
                <c:pt idx="2460">
                  <c:v>19.679999999999236</c:v>
                </c:pt>
                <c:pt idx="2461">
                  <c:v>19.687999999999231</c:v>
                </c:pt>
                <c:pt idx="2462">
                  <c:v>19.695999999999231</c:v>
                </c:pt>
                <c:pt idx="2463">
                  <c:v>19.70399999999923</c:v>
                </c:pt>
                <c:pt idx="2464">
                  <c:v>19.711999999999232</c:v>
                </c:pt>
                <c:pt idx="2465">
                  <c:v>19.719999999999228</c:v>
                </c:pt>
                <c:pt idx="2466">
                  <c:v>19.727999999999231</c:v>
                </c:pt>
                <c:pt idx="2467">
                  <c:v>19.73599999999923</c:v>
                </c:pt>
                <c:pt idx="2468">
                  <c:v>19.743999999999229</c:v>
                </c:pt>
                <c:pt idx="2469">
                  <c:v>19.751999999999232</c:v>
                </c:pt>
                <c:pt idx="2470">
                  <c:v>19.759999999999227</c:v>
                </c:pt>
                <c:pt idx="2471">
                  <c:v>19.767999999999226</c:v>
                </c:pt>
                <c:pt idx="2472">
                  <c:v>19.775999999999229</c:v>
                </c:pt>
                <c:pt idx="2473">
                  <c:v>19.783999999999224</c:v>
                </c:pt>
                <c:pt idx="2474">
                  <c:v>19.791999999999227</c:v>
                </c:pt>
                <c:pt idx="2475">
                  <c:v>19.799999999999226</c:v>
                </c:pt>
                <c:pt idx="2476">
                  <c:v>19.807999999999232</c:v>
                </c:pt>
                <c:pt idx="2477">
                  <c:v>19.815999999999228</c:v>
                </c:pt>
                <c:pt idx="2478">
                  <c:v>19.823999999999227</c:v>
                </c:pt>
                <c:pt idx="2479">
                  <c:v>19.83199999999923</c:v>
                </c:pt>
                <c:pt idx="2480">
                  <c:v>19.839999999999225</c:v>
                </c:pt>
                <c:pt idx="2481">
                  <c:v>19.847999999999224</c:v>
                </c:pt>
                <c:pt idx="2482">
                  <c:v>19.855999999999227</c:v>
                </c:pt>
                <c:pt idx="2483">
                  <c:v>19.863999999999226</c:v>
                </c:pt>
                <c:pt idx="2484">
                  <c:v>19.871999999999225</c:v>
                </c:pt>
                <c:pt idx="2485">
                  <c:v>19.879999999999225</c:v>
                </c:pt>
                <c:pt idx="2486">
                  <c:v>19.887999999999224</c:v>
                </c:pt>
                <c:pt idx="2487">
                  <c:v>19.895999999999223</c:v>
                </c:pt>
                <c:pt idx="2488">
                  <c:v>19.903999999999222</c:v>
                </c:pt>
                <c:pt idx="2489">
                  <c:v>19.911999999999225</c:v>
                </c:pt>
                <c:pt idx="2490">
                  <c:v>19.919999999999224</c:v>
                </c:pt>
                <c:pt idx="2491">
                  <c:v>19.927999999999223</c:v>
                </c:pt>
                <c:pt idx="2492">
                  <c:v>19.935999999999222</c:v>
                </c:pt>
                <c:pt idx="2493">
                  <c:v>19.943999999999217</c:v>
                </c:pt>
                <c:pt idx="2494">
                  <c:v>19.95199999999922</c:v>
                </c:pt>
                <c:pt idx="2495">
                  <c:v>19.959999999999219</c:v>
                </c:pt>
                <c:pt idx="2496">
                  <c:v>19.967999999999215</c:v>
                </c:pt>
                <c:pt idx="2497">
                  <c:v>19.975999999999217</c:v>
                </c:pt>
                <c:pt idx="2498">
                  <c:v>19.983999999999217</c:v>
                </c:pt>
                <c:pt idx="2499">
                  <c:v>19.991999999999219</c:v>
                </c:pt>
                <c:pt idx="2500">
                  <c:v>19.999999999999215</c:v>
                </c:pt>
                <c:pt idx="2501">
                  <c:v>20.007999999999218</c:v>
                </c:pt>
                <c:pt idx="2502">
                  <c:v>20.015999999999217</c:v>
                </c:pt>
                <c:pt idx="2503">
                  <c:v>20.023999999999216</c:v>
                </c:pt>
                <c:pt idx="2504">
                  <c:v>20.031999999999215</c:v>
                </c:pt>
                <c:pt idx="2505">
                  <c:v>20.039999999999218</c:v>
                </c:pt>
                <c:pt idx="2506">
                  <c:v>20.047999999999217</c:v>
                </c:pt>
                <c:pt idx="2507">
                  <c:v>20.055999999999216</c:v>
                </c:pt>
                <c:pt idx="2508">
                  <c:v>20.063999999999211</c:v>
                </c:pt>
                <c:pt idx="2509">
                  <c:v>20.071999999999214</c:v>
                </c:pt>
                <c:pt idx="2510">
                  <c:v>20.079999999999213</c:v>
                </c:pt>
                <c:pt idx="2511">
                  <c:v>20.087999999999212</c:v>
                </c:pt>
                <c:pt idx="2512">
                  <c:v>20.095999999999208</c:v>
                </c:pt>
                <c:pt idx="2513">
                  <c:v>20.103999999999214</c:v>
                </c:pt>
                <c:pt idx="2514">
                  <c:v>20.111999999999217</c:v>
                </c:pt>
                <c:pt idx="2515">
                  <c:v>20.119999999999216</c:v>
                </c:pt>
                <c:pt idx="2516">
                  <c:v>20.127999999999211</c:v>
                </c:pt>
                <c:pt idx="2517">
                  <c:v>20.135999999999211</c:v>
                </c:pt>
                <c:pt idx="2518">
                  <c:v>20.14399999999921</c:v>
                </c:pt>
                <c:pt idx="2519">
                  <c:v>20.151999999999212</c:v>
                </c:pt>
                <c:pt idx="2520">
                  <c:v>20.159999999999208</c:v>
                </c:pt>
                <c:pt idx="2521">
                  <c:v>20.167999999999211</c:v>
                </c:pt>
                <c:pt idx="2522">
                  <c:v>20.17599999999921</c:v>
                </c:pt>
                <c:pt idx="2523">
                  <c:v>20.183999999999209</c:v>
                </c:pt>
                <c:pt idx="2524">
                  <c:v>20.191999999999208</c:v>
                </c:pt>
                <c:pt idx="2525">
                  <c:v>20.199999999999207</c:v>
                </c:pt>
                <c:pt idx="2526">
                  <c:v>20.207999999999206</c:v>
                </c:pt>
                <c:pt idx="2527">
                  <c:v>20.215999999999202</c:v>
                </c:pt>
                <c:pt idx="2528">
                  <c:v>20.223999999999201</c:v>
                </c:pt>
                <c:pt idx="2529">
                  <c:v>20.231999999999204</c:v>
                </c:pt>
                <c:pt idx="2530">
                  <c:v>20.239999999999206</c:v>
                </c:pt>
                <c:pt idx="2531">
                  <c:v>20.247999999999202</c:v>
                </c:pt>
                <c:pt idx="2532">
                  <c:v>20.255999999999201</c:v>
                </c:pt>
                <c:pt idx="2533">
                  <c:v>20.2639999999992</c:v>
                </c:pt>
                <c:pt idx="2534">
                  <c:v>20.271999999999203</c:v>
                </c:pt>
                <c:pt idx="2535">
                  <c:v>20.279999999999202</c:v>
                </c:pt>
                <c:pt idx="2536">
                  <c:v>20.287999999999197</c:v>
                </c:pt>
                <c:pt idx="2537">
                  <c:v>20.295999999999196</c:v>
                </c:pt>
                <c:pt idx="2538">
                  <c:v>20.303999999999199</c:v>
                </c:pt>
                <c:pt idx="2539">
                  <c:v>20.311999999999205</c:v>
                </c:pt>
                <c:pt idx="2540">
                  <c:v>20.319999999999201</c:v>
                </c:pt>
                <c:pt idx="2541">
                  <c:v>20.3279999999992</c:v>
                </c:pt>
                <c:pt idx="2542">
                  <c:v>20.335999999999199</c:v>
                </c:pt>
                <c:pt idx="2543">
                  <c:v>20.343999999999195</c:v>
                </c:pt>
                <c:pt idx="2544">
                  <c:v>20.351999999999197</c:v>
                </c:pt>
                <c:pt idx="2545">
                  <c:v>20.359999999999197</c:v>
                </c:pt>
                <c:pt idx="2546">
                  <c:v>20.367999999999196</c:v>
                </c:pt>
                <c:pt idx="2547">
                  <c:v>20.375999999999191</c:v>
                </c:pt>
                <c:pt idx="2548">
                  <c:v>20.383999999999194</c:v>
                </c:pt>
                <c:pt idx="2549">
                  <c:v>20.391999999999197</c:v>
                </c:pt>
                <c:pt idx="2550">
                  <c:v>20.399999999999196</c:v>
                </c:pt>
                <c:pt idx="2551">
                  <c:v>20.407999999999191</c:v>
                </c:pt>
                <c:pt idx="2552">
                  <c:v>20.41599999999919</c:v>
                </c:pt>
                <c:pt idx="2553">
                  <c:v>20.423999999999189</c:v>
                </c:pt>
                <c:pt idx="2554">
                  <c:v>20.431999999999192</c:v>
                </c:pt>
                <c:pt idx="2555">
                  <c:v>20.439999999999188</c:v>
                </c:pt>
                <c:pt idx="2556">
                  <c:v>20.447999999999187</c:v>
                </c:pt>
                <c:pt idx="2557">
                  <c:v>20.455999999999189</c:v>
                </c:pt>
                <c:pt idx="2558">
                  <c:v>20.463999999999189</c:v>
                </c:pt>
                <c:pt idx="2559">
                  <c:v>20.471999999999188</c:v>
                </c:pt>
                <c:pt idx="2560">
                  <c:v>20.479999999999187</c:v>
                </c:pt>
                <c:pt idx="2561">
                  <c:v>20.487999999999186</c:v>
                </c:pt>
                <c:pt idx="2562">
                  <c:v>20.495999999999189</c:v>
                </c:pt>
                <c:pt idx="2563">
                  <c:v>20.503999999999188</c:v>
                </c:pt>
                <c:pt idx="2564">
                  <c:v>20.51199999999919</c:v>
                </c:pt>
                <c:pt idx="2565">
                  <c:v>20.51999999999919</c:v>
                </c:pt>
                <c:pt idx="2566">
                  <c:v>20.527999999999192</c:v>
                </c:pt>
                <c:pt idx="2567">
                  <c:v>20.535999999999188</c:v>
                </c:pt>
                <c:pt idx="2568">
                  <c:v>20.543999999999187</c:v>
                </c:pt>
                <c:pt idx="2569">
                  <c:v>20.55199999999919</c:v>
                </c:pt>
                <c:pt idx="2570">
                  <c:v>20.559999999999185</c:v>
                </c:pt>
                <c:pt idx="2571">
                  <c:v>20.567999999999184</c:v>
                </c:pt>
                <c:pt idx="2572">
                  <c:v>20.575999999999183</c:v>
                </c:pt>
                <c:pt idx="2573">
                  <c:v>20.583999999999183</c:v>
                </c:pt>
                <c:pt idx="2574">
                  <c:v>20.591999999999185</c:v>
                </c:pt>
                <c:pt idx="2575">
                  <c:v>20.599999999999184</c:v>
                </c:pt>
                <c:pt idx="2576">
                  <c:v>20.607999999999187</c:v>
                </c:pt>
                <c:pt idx="2577">
                  <c:v>20.615999999999186</c:v>
                </c:pt>
                <c:pt idx="2578">
                  <c:v>20.623999999999185</c:v>
                </c:pt>
                <c:pt idx="2579">
                  <c:v>20.631999999999184</c:v>
                </c:pt>
                <c:pt idx="2580">
                  <c:v>20.639999999999183</c:v>
                </c:pt>
                <c:pt idx="2581">
                  <c:v>20.647999999999183</c:v>
                </c:pt>
                <c:pt idx="2582">
                  <c:v>20.655999999999178</c:v>
                </c:pt>
                <c:pt idx="2583">
                  <c:v>20.663999999999181</c:v>
                </c:pt>
                <c:pt idx="2584">
                  <c:v>20.671999999999183</c:v>
                </c:pt>
                <c:pt idx="2585">
                  <c:v>20.679999999999183</c:v>
                </c:pt>
                <c:pt idx="2586">
                  <c:v>20.687999999999178</c:v>
                </c:pt>
                <c:pt idx="2587">
                  <c:v>20.695999999999177</c:v>
                </c:pt>
                <c:pt idx="2588">
                  <c:v>20.703999999999176</c:v>
                </c:pt>
                <c:pt idx="2589">
                  <c:v>20.711999999999179</c:v>
                </c:pt>
                <c:pt idx="2590">
                  <c:v>20.719999999999175</c:v>
                </c:pt>
                <c:pt idx="2591">
                  <c:v>20.727999999999177</c:v>
                </c:pt>
                <c:pt idx="2592">
                  <c:v>20.735999999999176</c:v>
                </c:pt>
                <c:pt idx="2593">
                  <c:v>20.743999999999176</c:v>
                </c:pt>
                <c:pt idx="2594">
                  <c:v>20.751999999999175</c:v>
                </c:pt>
                <c:pt idx="2595">
                  <c:v>20.759999999999174</c:v>
                </c:pt>
                <c:pt idx="2596">
                  <c:v>20.767999999999173</c:v>
                </c:pt>
                <c:pt idx="2597">
                  <c:v>20.775999999999172</c:v>
                </c:pt>
                <c:pt idx="2598">
                  <c:v>20.783999999999168</c:v>
                </c:pt>
                <c:pt idx="2599">
                  <c:v>20.791999999999174</c:v>
                </c:pt>
                <c:pt idx="2600">
                  <c:v>20.799999999999173</c:v>
                </c:pt>
                <c:pt idx="2601">
                  <c:v>20.807999999999176</c:v>
                </c:pt>
                <c:pt idx="2602">
                  <c:v>20.815999999999171</c:v>
                </c:pt>
                <c:pt idx="2603">
                  <c:v>20.82399999999917</c:v>
                </c:pt>
                <c:pt idx="2604">
                  <c:v>20.831999999999173</c:v>
                </c:pt>
                <c:pt idx="2605">
                  <c:v>20.839999999999172</c:v>
                </c:pt>
                <c:pt idx="2606">
                  <c:v>20.847999999999168</c:v>
                </c:pt>
                <c:pt idx="2607">
                  <c:v>20.85599999999917</c:v>
                </c:pt>
                <c:pt idx="2608">
                  <c:v>20.863999999999169</c:v>
                </c:pt>
                <c:pt idx="2609">
                  <c:v>20.871999999999172</c:v>
                </c:pt>
                <c:pt idx="2610">
                  <c:v>20.879999999999168</c:v>
                </c:pt>
                <c:pt idx="2611">
                  <c:v>20.887999999999167</c:v>
                </c:pt>
                <c:pt idx="2612">
                  <c:v>20.895999999999166</c:v>
                </c:pt>
                <c:pt idx="2613">
                  <c:v>20.903999999999161</c:v>
                </c:pt>
                <c:pt idx="2614">
                  <c:v>20.911999999999164</c:v>
                </c:pt>
                <c:pt idx="2615">
                  <c:v>20.919999999999167</c:v>
                </c:pt>
                <c:pt idx="2616">
                  <c:v>20.927999999999166</c:v>
                </c:pt>
                <c:pt idx="2617">
                  <c:v>20.935999999999162</c:v>
                </c:pt>
                <c:pt idx="2618">
                  <c:v>20.943999999999161</c:v>
                </c:pt>
                <c:pt idx="2619">
                  <c:v>20.951999999999163</c:v>
                </c:pt>
                <c:pt idx="2620">
                  <c:v>20.959999999999162</c:v>
                </c:pt>
                <c:pt idx="2621">
                  <c:v>20.967999999999162</c:v>
                </c:pt>
                <c:pt idx="2622">
                  <c:v>20.975999999999157</c:v>
                </c:pt>
                <c:pt idx="2623">
                  <c:v>20.98399999999916</c:v>
                </c:pt>
                <c:pt idx="2624">
                  <c:v>20.991999999999162</c:v>
                </c:pt>
                <c:pt idx="2625">
                  <c:v>20.999999999999162</c:v>
                </c:pt>
                <c:pt idx="2626">
                  <c:v>21.007999999999161</c:v>
                </c:pt>
                <c:pt idx="2627">
                  <c:v>21.01599999999916</c:v>
                </c:pt>
                <c:pt idx="2628">
                  <c:v>21.023999999999159</c:v>
                </c:pt>
                <c:pt idx="2629">
                  <c:v>21.031999999999158</c:v>
                </c:pt>
                <c:pt idx="2630">
                  <c:v>21.039999999999157</c:v>
                </c:pt>
                <c:pt idx="2631">
                  <c:v>21.04799999999916</c:v>
                </c:pt>
                <c:pt idx="2632">
                  <c:v>21.055999999999159</c:v>
                </c:pt>
                <c:pt idx="2633">
                  <c:v>21.063999999999155</c:v>
                </c:pt>
                <c:pt idx="2634">
                  <c:v>21.071999999999157</c:v>
                </c:pt>
                <c:pt idx="2635">
                  <c:v>21.079999999999156</c:v>
                </c:pt>
                <c:pt idx="2636">
                  <c:v>21.087999999999152</c:v>
                </c:pt>
                <c:pt idx="2637">
                  <c:v>21.095999999999151</c:v>
                </c:pt>
                <c:pt idx="2638">
                  <c:v>21.103999999999154</c:v>
                </c:pt>
                <c:pt idx="2639">
                  <c:v>21.11199999999916</c:v>
                </c:pt>
                <c:pt idx="2640">
                  <c:v>21.119999999999155</c:v>
                </c:pt>
                <c:pt idx="2641">
                  <c:v>21.127999999999155</c:v>
                </c:pt>
                <c:pt idx="2642">
                  <c:v>21.135999999999154</c:v>
                </c:pt>
                <c:pt idx="2643">
                  <c:v>21.143999999999153</c:v>
                </c:pt>
                <c:pt idx="2644">
                  <c:v>21.151999999999155</c:v>
                </c:pt>
                <c:pt idx="2645">
                  <c:v>21.159999999999151</c:v>
                </c:pt>
                <c:pt idx="2646">
                  <c:v>21.167999999999154</c:v>
                </c:pt>
                <c:pt idx="2647">
                  <c:v>21.175999999999153</c:v>
                </c:pt>
                <c:pt idx="2648">
                  <c:v>21.183999999999152</c:v>
                </c:pt>
                <c:pt idx="2649">
                  <c:v>21.191999999999151</c:v>
                </c:pt>
                <c:pt idx="2650">
                  <c:v>21.19999999999915</c:v>
                </c:pt>
                <c:pt idx="2651">
                  <c:v>21.207999999999149</c:v>
                </c:pt>
                <c:pt idx="2652">
                  <c:v>21.215999999999145</c:v>
                </c:pt>
                <c:pt idx="2653">
                  <c:v>21.223999999999144</c:v>
                </c:pt>
                <c:pt idx="2654">
                  <c:v>21.231999999999147</c:v>
                </c:pt>
                <c:pt idx="2655">
                  <c:v>21.239999999999149</c:v>
                </c:pt>
                <c:pt idx="2656">
                  <c:v>21.247999999999145</c:v>
                </c:pt>
                <c:pt idx="2657">
                  <c:v>21.255999999999144</c:v>
                </c:pt>
                <c:pt idx="2658">
                  <c:v>21.263999999999143</c:v>
                </c:pt>
                <c:pt idx="2659">
                  <c:v>21.271999999999146</c:v>
                </c:pt>
                <c:pt idx="2660">
                  <c:v>21.279999999999141</c:v>
                </c:pt>
                <c:pt idx="2661">
                  <c:v>21.28799999999914</c:v>
                </c:pt>
                <c:pt idx="2662">
                  <c:v>21.29599999999914</c:v>
                </c:pt>
                <c:pt idx="2663">
                  <c:v>21.303999999999146</c:v>
                </c:pt>
                <c:pt idx="2664">
                  <c:v>21.311999999999145</c:v>
                </c:pt>
                <c:pt idx="2665">
                  <c:v>21.319999999999144</c:v>
                </c:pt>
                <c:pt idx="2666">
                  <c:v>21.327999999999143</c:v>
                </c:pt>
                <c:pt idx="2667">
                  <c:v>21.335999999999142</c:v>
                </c:pt>
                <c:pt idx="2668">
                  <c:v>21.343999999999138</c:v>
                </c:pt>
                <c:pt idx="2669">
                  <c:v>21.351999999999141</c:v>
                </c:pt>
                <c:pt idx="2670">
                  <c:v>21.35999999999914</c:v>
                </c:pt>
                <c:pt idx="2671">
                  <c:v>21.367999999999142</c:v>
                </c:pt>
                <c:pt idx="2672">
                  <c:v>21.375999999999138</c:v>
                </c:pt>
                <c:pt idx="2673">
                  <c:v>21.383999999999137</c:v>
                </c:pt>
                <c:pt idx="2674">
                  <c:v>21.39199999999914</c:v>
                </c:pt>
                <c:pt idx="2675">
                  <c:v>21.399999999999139</c:v>
                </c:pt>
                <c:pt idx="2676">
                  <c:v>21.407999999999134</c:v>
                </c:pt>
                <c:pt idx="2677">
                  <c:v>21.415999999999134</c:v>
                </c:pt>
                <c:pt idx="2678">
                  <c:v>21.423999999999133</c:v>
                </c:pt>
                <c:pt idx="2679">
                  <c:v>21.431999999999132</c:v>
                </c:pt>
                <c:pt idx="2680">
                  <c:v>21.439999999999134</c:v>
                </c:pt>
                <c:pt idx="2681">
                  <c:v>21.447999999999134</c:v>
                </c:pt>
                <c:pt idx="2682">
                  <c:v>21.455999999999133</c:v>
                </c:pt>
                <c:pt idx="2683">
                  <c:v>21.463999999999128</c:v>
                </c:pt>
                <c:pt idx="2684">
                  <c:v>21.471999999999131</c:v>
                </c:pt>
                <c:pt idx="2685">
                  <c:v>21.47999999999913</c:v>
                </c:pt>
                <c:pt idx="2686">
                  <c:v>21.487999999999129</c:v>
                </c:pt>
                <c:pt idx="2687">
                  <c:v>21.495999999999128</c:v>
                </c:pt>
                <c:pt idx="2688">
                  <c:v>21.503999999999131</c:v>
                </c:pt>
                <c:pt idx="2689">
                  <c:v>21.511999999999134</c:v>
                </c:pt>
                <c:pt idx="2690">
                  <c:v>21.519999999999133</c:v>
                </c:pt>
                <c:pt idx="2691">
                  <c:v>21.527999999999132</c:v>
                </c:pt>
                <c:pt idx="2692">
                  <c:v>21.535999999999127</c:v>
                </c:pt>
                <c:pt idx="2693">
                  <c:v>21.543999999999127</c:v>
                </c:pt>
                <c:pt idx="2694">
                  <c:v>21.551999999999133</c:v>
                </c:pt>
                <c:pt idx="2695">
                  <c:v>21.559999999999128</c:v>
                </c:pt>
                <c:pt idx="2696">
                  <c:v>21.567999999999127</c:v>
                </c:pt>
                <c:pt idx="2697">
                  <c:v>21.575999999999127</c:v>
                </c:pt>
                <c:pt idx="2698">
                  <c:v>21.583999999999129</c:v>
                </c:pt>
                <c:pt idx="2699">
                  <c:v>21.591999999999128</c:v>
                </c:pt>
                <c:pt idx="2700">
                  <c:v>21.599999999999127</c:v>
                </c:pt>
                <c:pt idx="2701">
                  <c:v>21.60799999999913</c:v>
                </c:pt>
                <c:pt idx="2702">
                  <c:v>21.615999999999129</c:v>
                </c:pt>
                <c:pt idx="2703">
                  <c:v>21.623999999999125</c:v>
                </c:pt>
                <c:pt idx="2704">
                  <c:v>21.631999999999127</c:v>
                </c:pt>
                <c:pt idx="2705">
                  <c:v>21.63999999999913</c:v>
                </c:pt>
                <c:pt idx="2706">
                  <c:v>21.647999999999129</c:v>
                </c:pt>
                <c:pt idx="2707">
                  <c:v>21.655999999999125</c:v>
                </c:pt>
                <c:pt idx="2708">
                  <c:v>21.663999999999124</c:v>
                </c:pt>
                <c:pt idx="2709">
                  <c:v>21.671999999999127</c:v>
                </c:pt>
                <c:pt idx="2710">
                  <c:v>21.679999999999126</c:v>
                </c:pt>
                <c:pt idx="2711">
                  <c:v>21.687999999999121</c:v>
                </c:pt>
                <c:pt idx="2712">
                  <c:v>21.69599999999912</c:v>
                </c:pt>
                <c:pt idx="2713">
                  <c:v>21.70399999999912</c:v>
                </c:pt>
                <c:pt idx="2714">
                  <c:v>21.711999999999126</c:v>
                </c:pt>
                <c:pt idx="2715">
                  <c:v>21.719999999999121</c:v>
                </c:pt>
                <c:pt idx="2716">
                  <c:v>21.72799999999912</c:v>
                </c:pt>
                <c:pt idx="2717">
                  <c:v>21.73599999999912</c:v>
                </c:pt>
                <c:pt idx="2718">
                  <c:v>21.743999999999119</c:v>
                </c:pt>
                <c:pt idx="2719">
                  <c:v>21.751999999999118</c:v>
                </c:pt>
                <c:pt idx="2720">
                  <c:v>21.759999999999117</c:v>
                </c:pt>
                <c:pt idx="2721">
                  <c:v>21.767999999999116</c:v>
                </c:pt>
                <c:pt idx="2722">
                  <c:v>21.775999999999112</c:v>
                </c:pt>
                <c:pt idx="2723">
                  <c:v>21.783999999999114</c:v>
                </c:pt>
                <c:pt idx="2724">
                  <c:v>21.791999999999117</c:v>
                </c:pt>
                <c:pt idx="2725">
                  <c:v>21.799999999999116</c:v>
                </c:pt>
                <c:pt idx="2726">
                  <c:v>21.807999999999115</c:v>
                </c:pt>
                <c:pt idx="2727">
                  <c:v>21.815999999999114</c:v>
                </c:pt>
                <c:pt idx="2728">
                  <c:v>21.823999999999113</c:v>
                </c:pt>
                <c:pt idx="2729">
                  <c:v>21.831999999999116</c:v>
                </c:pt>
                <c:pt idx="2730">
                  <c:v>21.839999999999115</c:v>
                </c:pt>
                <c:pt idx="2731">
                  <c:v>21.847999999999111</c:v>
                </c:pt>
                <c:pt idx="2732">
                  <c:v>21.855999999999113</c:v>
                </c:pt>
                <c:pt idx="2733">
                  <c:v>21.863999999999113</c:v>
                </c:pt>
                <c:pt idx="2734">
                  <c:v>21.871999999999115</c:v>
                </c:pt>
                <c:pt idx="2735">
                  <c:v>21.879999999999111</c:v>
                </c:pt>
                <c:pt idx="2736">
                  <c:v>21.88799999999911</c:v>
                </c:pt>
                <c:pt idx="2737">
                  <c:v>21.895999999999109</c:v>
                </c:pt>
                <c:pt idx="2738">
                  <c:v>21.903999999999105</c:v>
                </c:pt>
                <c:pt idx="2739">
                  <c:v>21.911999999999107</c:v>
                </c:pt>
                <c:pt idx="2740">
                  <c:v>21.91999999999911</c:v>
                </c:pt>
                <c:pt idx="2741">
                  <c:v>21.927999999999109</c:v>
                </c:pt>
                <c:pt idx="2742">
                  <c:v>21.935999999999105</c:v>
                </c:pt>
                <c:pt idx="2743">
                  <c:v>21.943999999999104</c:v>
                </c:pt>
                <c:pt idx="2744">
                  <c:v>21.951999999999106</c:v>
                </c:pt>
                <c:pt idx="2745">
                  <c:v>21.959999999999106</c:v>
                </c:pt>
                <c:pt idx="2746">
                  <c:v>21.967999999999101</c:v>
                </c:pt>
                <c:pt idx="2747">
                  <c:v>21.9759999999991</c:v>
                </c:pt>
                <c:pt idx="2748">
                  <c:v>21.983999999999099</c:v>
                </c:pt>
                <c:pt idx="2749">
                  <c:v>21.991999999999106</c:v>
                </c:pt>
                <c:pt idx="2750">
                  <c:v>21.999999999999101</c:v>
                </c:pt>
                <c:pt idx="2751">
                  <c:v>22.007999999999104</c:v>
                </c:pt>
                <c:pt idx="2752">
                  <c:v>22.015999999999103</c:v>
                </c:pt>
                <c:pt idx="2753">
                  <c:v>22.023999999999102</c:v>
                </c:pt>
                <c:pt idx="2754">
                  <c:v>22.031999999999101</c:v>
                </c:pt>
                <c:pt idx="2755">
                  <c:v>22.0399999999991</c:v>
                </c:pt>
                <c:pt idx="2756">
                  <c:v>22.047999999999099</c:v>
                </c:pt>
                <c:pt idx="2757">
                  <c:v>22.055999999999099</c:v>
                </c:pt>
                <c:pt idx="2758">
                  <c:v>22.063999999999098</c:v>
                </c:pt>
                <c:pt idx="2759">
                  <c:v>22.0719999999991</c:v>
                </c:pt>
                <c:pt idx="2760">
                  <c:v>22.079999999999099</c:v>
                </c:pt>
                <c:pt idx="2761">
                  <c:v>22.087999999999099</c:v>
                </c:pt>
                <c:pt idx="2762">
                  <c:v>22.095999999999094</c:v>
                </c:pt>
                <c:pt idx="2763">
                  <c:v>22.103999999999097</c:v>
                </c:pt>
                <c:pt idx="2764">
                  <c:v>22.111999999999099</c:v>
                </c:pt>
                <c:pt idx="2765">
                  <c:v>22.119999999999095</c:v>
                </c:pt>
                <c:pt idx="2766">
                  <c:v>22.127999999999098</c:v>
                </c:pt>
                <c:pt idx="2767">
                  <c:v>22.135999999999097</c:v>
                </c:pt>
                <c:pt idx="2768">
                  <c:v>22.143999999999096</c:v>
                </c:pt>
                <c:pt idx="2769">
                  <c:v>22.151999999999095</c:v>
                </c:pt>
                <c:pt idx="2770">
                  <c:v>22.159999999999094</c:v>
                </c:pt>
                <c:pt idx="2771">
                  <c:v>22.167999999999093</c:v>
                </c:pt>
                <c:pt idx="2772">
                  <c:v>22.175999999999092</c:v>
                </c:pt>
                <c:pt idx="2773">
                  <c:v>22.183999999999092</c:v>
                </c:pt>
                <c:pt idx="2774">
                  <c:v>22.191999999999094</c:v>
                </c:pt>
                <c:pt idx="2775">
                  <c:v>22.199999999999093</c:v>
                </c:pt>
                <c:pt idx="2776">
                  <c:v>22.207999999999092</c:v>
                </c:pt>
                <c:pt idx="2777">
                  <c:v>22.215999999999092</c:v>
                </c:pt>
                <c:pt idx="2778">
                  <c:v>22.223999999999087</c:v>
                </c:pt>
                <c:pt idx="2779">
                  <c:v>22.23199999999909</c:v>
                </c:pt>
                <c:pt idx="2780">
                  <c:v>22.239999999999092</c:v>
                </c:pt>
                <c:pt idx="2781">
                  <c:v>22.247999999999088</c:v>
                </c:pt>
                <c:pt idx="2782">
                  <c:v>22.255999999999087</c:v>
                </c:pt>
                <c:pt idx="2783">
                  <c:v>22.263999999999086</c:v>
                </c:pt>
                <c:pt idx="2784">
                  <c:v>22.271999999999093</c:v>
                </c:pt>
                <c:pt idx="2785">
                  <c:v>22.279999999999088</c:v>
                </c:pt>
                <c:pt idx="2786">
                  <c:v>22.287999999999087</c:v>
                </c:pt>
                <c:pt idx="2787">
                  <c:v>22.295999999999086</c:v>
                </c:pt>
                <c:pt idx="2788">
                  <c:v>22.303999999999085</c:v>
                </c:pt>
                <c:pt idx="2789">
                  <c:v>22.311999999999088</c:v>
                </c:pt>
                <c:pt idx="2790">
                  <c:v>22.319999999999091</c:v>
                </c:pt>
                <c:pt idx="2791">
                  <c:v>22.32799999999909</c:v>
                </c:pt>
                <c:pt idx="2792">
                  <c:v>22.335999999999085</c:v>
                </c:pt>
                <c:pt idx="2793">
                  <c:v>22.343999999999085</c:v>
                </c:pt>
                <c:pt idx="2794">
                  <c:v>22.351999999999087</c:v>
                </c:pt>
                <c:pt idx="2795">
                  <c:v>22.359999999999086</c:v>
                </c:pt>
                <c:pt idx="2796">
                  <c:v>22.367999999999086</c:v>
                </c:pt>
                <c:pt idx="2797">
                  <c:v>22.375999999999081</c:v>
                </c:pt>
                <c:pt idx="2798">
                  <c:v>22.383999999999084</c:v>
                </c:pt>
                <c:pt idx="2799">
                  <c:v>22.391999999999086</c:v>
                </c:pt>
                <c:pt idx="2800">
                  <c:v>22.399999999999086</c:v>
                </c:pt>
                <c:pt idx="2801">
                  <c:v>22.407999999999081</c:v>
                </c:pt>
                <c:pt idx="2802">
                  <c:v>22.41599999999908</c:v>
                </c:pt>
                <c:pt idx="2803">
                  <c:v>22.423999999999079</c:v>
                </c:pt>
                <c:pt idx="2804">
                  <c:v>22.431999999999078</c:v>
                </c:pt>
                <c:pt idx="2805">
                  <c:v>22.439999999999078</c:v>
                </c:pt>
                <c:pt idx="2806">
                  <c:v>22.44799999999908</c:v>
                </c:pt>
                <c:pt idx="2807">
                  <c:v>22.455999999999079</c:v>
                </c:pt>
                <c:pt idx="2808">
                  <c:v>22.463999999999075</c:v>
                </c:pt>
                <c:pt idx="2809">
                  <c:v>22.471999999999078</c:v>
                </c:pt>
                <c:pt idx="2810">
                  <c:v>22.479999999999077</c:v>
                </c:pt>
                <c:pt idx="2811">
                  <c:v>22.487999999999076</c:v>
                </c:pt>
                <c:pt idx="2812">
                  <c:v>22.495999999999071</c:v>
                </c:pt>
                <c:pt idx="2813">
                  <c:v>22.503999999999074</c:v>
                </c:pt>
                <c:pt idx="2814">
                  <c:v>22.51199999999908</c:v>
                </c:pt>
                <c:pt idx="2815">
                  <c:v>22.519999999999079</c:v>
                </c:pt>
                <c:pt idx="2816">
                  <c:v>22.527999999999075</c:v>
                </c:pt>
                <c:pt idx="2817">
                  <c:v>22.535999999999074</c:v>
                </c:pt>
                <c:pt idx="2818">
                  <c:v>22.543999999999073</c:v>
                </c:pt>
                <c:pt idx="2819">
                  <c:v>22.551999999999076</c:v>
                </c:pt>
                <c:pt idx="2820">
                  <c:v>22.559999999999071</c:v>
                </c:pt>
                <c:pt idx="2821">
                  <c:v>22.567999999999074</c:v>
                </c:pt>
                <c:pt idx="2822">
                  <c:v>22.575999999999073</c:v>
                </c:pt>
                <c:pt idx="2823">
                  <c:v>22.583999999999072</c:v>
                </c:pt>
                <c:pt idx="2824">
                  <c:v>22.591999999999071</c:v>
                </c:pt>
                <c:pt idx="2825">
                  <c:v>22.599999999999071</c:v>
                </c:pt>
                <c:pt idx="2826">
                  <c:v>22.607999999999073</c:v>
                </c:pt>
                <c:pt idx="2827">
                  <c:v>22.615999999999072</c:v>
                </c:pt>
                <c:pt idx="2828">
                  <c:v>22.623999999999068</c:v>
                </c:pt>
                <c:pt idx="2829">
                  <c:v>22.631999999999071</c:v>
                </c:pt>
                <c:pt idx="2830">
                  <c:v>22.639999999999073</c:v>
                </c:pt>
                <c:pt idx="2831">
                  <c:v>22.647999999999072</c:v>
                </c:pt>
                <c:pt idx="2832">
                  <c:v>22.655999999999068</c:v>
                </c:pt>
                <c:pt idx="2833">
                  <c:v>22.663999999999067</c:v>
                </c:pt>
                <c:pt idx="2834">
                  <c:v>22.67199999999907</c:v>
                </c:pt>
                <c:pt idx="2835">
                  <c:v>22.679999999999065</c:v>
                </c:pt>
                <c:pt idx="2836">
                  <c:v>22.687999999999064</c:v>
                </c:pt>
                <c:pt idx="2837">
                  <c:v>22.695999999999064</c:v>
                </c:pt>
                <c:pt idx="2838">
                  <c:v>22.703999999999066</c:v>
                </c:pt>
                <c:pt idx="2839">
                  <c:v>22.711999999999065</c:v>
                </c:pt>
                <c:pt idx="2840">
                  <c:v>22.719999999999064</c:v>
                </c:pt>
                <c:pt idx="2841">
                  <c:v>22.727999999999064</c:v>
                </c:pt>
                <c:pt idx="2842">
                  <c:v>22.735999999999063</c:v>
                </c:pt>
                <c:pt idx="2843">
                  <c:v>22.743999999999062</c:v>
                </c:pt>
                <c:pt idx="2844">
                  <c:v>22.751999999999061</c:v>
                </c:pt>
                <c:pt idx="2845">
                  <c:v>22.75999999999906</c:v>
                </c:pt>
                <c:pt idx="2846">
                  <c:v>22.767999999999063</c:v>
                </c:pt>
                <c:pt idx="2847">
                  <c:v>22.775999999999062</c:v>
                </c:pt>
                <c:pt idx="2848">
                  <c:v>22.783999999999057</c:v>
                </c:pt>
                <c:pt idx="2849">
                  <c:v>22.79199999999906</c:v>
                </c:pt>
                <c:pt idx="2850">
                  <c:v>22.799999999999059</c:v>
                </c:pt>
                <c:pt idx="2851">
                  <c:v>22.807999999999058</c:v>
                </c:pt>
                <c:pt idx="2852">
                  <c:v>22.815999999999057</c:v>
                </c:pt>
                <c:pt idx="2853">
                  <c:v>22.823999999999057</c:v>
                </c:pt>
                <c:pt idx="2854">
                  <c:v>22.831999999999059</c:v>
                </c:pt>
                <c:pt idx="2855">
                  <c:v>22.839999999999058</c:v>
                </c:pt>
                <c:pt idx="2856">
                  <c:v>22.847999999999058</c:v>
                </c:pt>
                <c:pt idx="2857">
                  <c:v>22.855999999999057</c:v>
                </c:pt>
                <c:pt idx="2858">
                  <c:v>22.863999999999056</c:v>
                </c:pt>
                <c:pt idx="2859">
                  <c:v>22.871999999999055</c:v>
                </c:pt>
                <c:pt idx="2860">
                  <c:v>22.879999999999054</c:v>
                </c:pt>
                <c:pt idx="2861">
                  <c:v>22.887999999999053</c:v>
                </c:pt>
                <c:pt idx="2862">
                  <c:v>22.895999999999052</c:v>
                </c:pt>
                <c:pt idx="2863">
                  <c:v>22.903999999999048</c:v>
                </c:pt>
                <c:pt idx="2864">
                  <c:v>22.911999999999054</c:v>
                </c:pt>
                <c:pt idx="2865">
                  <c:v>22.919999999999053</c:v>
                </c:pt>
                <c:pt idx="2866">
                  <c:v>22.927999999999052</c:v>
                </c:pt>
                <c:pt idx="2867">
                  <c:v>22.935999999999048</c:v>
                </c:pt>
                <c:pt idx="2868">
                  <c:v>22.943999999999047</c:v>
                </c:pt>
                <c:pt idx="2869">
                  <c:v>22.95199999999905</c:v>
                </c:pt>
                <c:pt idx="2870">
                  <c:v>22.959999999999049</c:v>
                </c:pt>
                <c:pt idx="2871">
                  <c:v>22.967999999999044</c:v>
                </c:pt>
                <c:pt idx="2872">
                  <c:v>22.975999999999043</c:v>
                </c:pt>
                <c:pt idx="2873">
                  <c:v>22.983999999999046</c:v>
                </c:pt>
                <c:pt idx="2874">
                  <c:v>22.991999999999049</c:v>
                </c:pt>
                <c:pt idx="2875">
                  <c:v>22.999999999999044</c:v>
                </c:pt>
                <c:pt idx="2876">
                  <c:v>23.007999999999047</c:v>
                </c:pt>
                <c:pt idx="2877">
                  <c:v>23.015999999999046</c:v>
                </c:pt>
                <c:pt idx="2878">
                  <c:v>23.023999999999042</c:v>
                </c:pt>
                <c:pt idx="2879">
                  <c:v>23.031999999999044</c:v>
                </c:pt>
                <c:pt idx="2880">
                  <c:v>23.039999999999043</c:v>
                </c:pt>
                <c:pt idx="2881">
                  <c:v>23.047999999999043</c:v>
                </c:pt>
                <c:pt idx="2882">
                  <c:v>23.055999999999042</c:v>
                </c:pt>
                <c:pt idx="2883">
                  <c:v>23.063999999999041</c:v>
                </c:pt>
                <c:pt idx="2884">
                  <c:v>23.071999999999043</c:v>
                </c:pt>
                <c:pt idx="2885">
                  <c:v>23.079999999999043</c:v>
                </c:pt>
                <c:pt idx="2886">
                  <c:v>23.087999999999042</c:v>
                </c:pt>
                <c:pt idx="2887">
                  <c:v>23.095999999999037</c:v>
                </c:pt>
                <c:pt idx="2888">
                  <c:v>23.10399999999904</c:v>
                </c:pt>
                <c:pt idx="2889">
                  <c:v>23.111999999999043</c:v>
                </c:pt>
                <c:pt idx="2890">
                  <c:v>23.119999999999045</c:v>
                </c:pt>
                <c:pt idx="2891">
                  <c:v>23.127999999999041</c:v>
                </c:pt>
                <c:pt idx="2892">
                  <c:v>23.13599999999904</c:v>
                </c:pt>
                <c:pt idx="2893">
                  <c:v>23.143999999999039</c:v>
                </c:pt>
                <c:pt idx="2894">
                  <c:v>23.151999999999038</c:v>
                </c:pt>
                <c:pt idx="2895">
                  <c:v>23.159999999999037</c:v>
                </c:pt>
                <c:pt idx="2896">
                  <c:v>23.167999999999036</c:v>
                </c:pt>
                <c:pt idx="2897">
                  <c:v>23.175999999999036</c:v>
                </c:pt>
                <c:pt idx="2898">
                  <c:v>23.183999999999031</c:v>
                </c:pt>
                <c:pt idx="2899">
                  <c:v>23.191999999999037</c:v>
                </c:pt>
                <c:pt idx="2900">
                  <c:v>23.199999999999037</c:v>
                </c:pt>
                <c:pt idx="2901">
                  <c:v>23.207999999999036</c:v>
                </c:pt>
                <c:pt idx="2902">
                  <c:v>23.215999999999031</c:v>
                </c:pt>
                <c:pt idx="2903">
                  <c:v>23.22399999999903</c:v>
                </c:pt>
                <c:pt idx="2904">
                  <c:v>23.231999999999033</c:v>
                </c:pt>
                <c:pt idx="2905">
                  <c:v>23.239999999999032</c:v>
                </c:pt>
                <c:pt idx="2906">
                  <c:v>23.247999999999028</c:v>
                </c:pt>
                <c:pt idx="2907">
                  <c:v>23.255999999999027</c:v>
                </c:pt>
                <c:pt idx="2908">
                  <c:v>23.263999999999029</c:v>
                </c:pt>
                <c:pt idx="2909">
                  <c:v>23.271999999999032</c:v>
                </c:pt>
                <c:pt idx="2910">
                  <c:v>23.279999999999028</c:v>
                </c:pt>
                <c:pt idx="2911">
                  <c:v>23.287999999999027</c:v>
                </c:pt>
                <c:pt idx="2912">
                  <c:v>23.295999999999029</c:v>
                </c:pt>
                <c:pt idx="2913">
                  <c:v>23.303999999999032</c:v>
                </c:pt>
                <c:pt idx="2914">
                  <c:v>23.311999999999031</c:v>
                </c:pt>
                <c:pt idx="2915">
                  <c:v>23.31999999999903</c:v>
                </c:pt>
                <c:pt idx="2916">
                  <c:v>23.32799999999903</c:v>
                </c:pt>
                <c:pt idx="2917">
                  <c:v>23.335999999999032</c:v>
                </c:pt>
                <c:pt idx="2918">
                  <c:v>23.343999999999028</c:v>
                </c:pt>
                <c:pt idx="2919">
                  <c:v>23.35199999999903</c:v>
                </c:pt>
                <c:pt idx="2920">
                  <c:v>23.35999999999903</c:v>
                </c:pt>
                <c:pt idx="2921">
                  <c:v>23.367999999999025</c:v>
                </c:pt>
                <c:pt idx="2922">
                  <c:v>23.375999999999024</c:v>
                </c:pt>
                <c:pt idx="2923">
                  <c:v>23.383999999999023</c:v>
                </c:pt>
                <c:pt idx="2924">
                  <c:v>23.39199999999903</c:v>
                </c:pt>
                <c:pt idx="2925">
                  <c:v>23.399999999999025</c:v>
                </c:pt>
                <c:pt idx="2926">
                  <c:v>23.407999999999024</c:v>
                </c:pt>
                <c:pt idx="2927">
                  <c:v>23.415999999999023</c:v>
                </c:pt>
                <c:pt idx="2928">
                  <c:v>23.423999999999022</c:v>
                </c:pt>
                <c:pt idx="2929">
                  <c:v>23.431999999999025</c:v>
                </c:pt>
                <c:pt idx="2930">
                  <c:v>23.439999999999021</c:v>
                </c:pt>
                <c:pt idx="2931">
                  <c:v>23.44799999999902</c:v>
                </c:pt>
                <c:pt idx="2932">
                  <c:v>23.455999999999023</c:v>
                </c:pt>
                <c:pt idx="2933">
                  <c:v>23.463999999999022</c:v>
                </c:pt>
                <c:pt idx="2934">
                  <c:v>23.471999999999021</c:v>
                </c:pt>
                <c:pt idx="2935">
                  <c:v>23.47999999999902</c:v>
                </c:pt>
                <c:pt idx="2936">
                  <c:v>23.487999999999019</c:v>
                </c:pt>
                <c:pt idx="2937">
                  <c:v>23.495999999999015</c:v>
                </c:pt>
                <c:pt idx="2938">
                  <c:v>23.503999999999017</c:v>
                </c:pt>
                <c:pt idx="2939">
                  <c:v>23.511999999999023</c:v>
                </c:pt>
                <c:pt idx="2940">
                  <c:v>23.519999999999023</c:v>
                </c:pt>
                <c:pt idx="2941">
                  <c:v>23.527999999999018</c:v>
                </c:pt>
                <c:pt idx="2942">
                  <c:v>23.535999999999017</c:v>
                </c:pt>
                <c:pt idx="2943">
                  <c:v>23.543999999999016</c:v>
                </c:pt>
                <c:pt idx="2944">
                  <c:v>23.551999999999019</c:v>
                </c:pt>
                <c:pt idx="2945">
                  <c:v>23.559999999999015</c:v>
                </c:pt>
                <c:pt idx="2946">
                  <c:v>23.567999999999014</c:v>
                </c:pt>
                <c:pt idx="2947">
                  <c:v>23.575999999999016</c:v>
                </c:pt>
                <c:pt idx="2948">
                  <c:v>23.583999999999016</c:v>
                </c:pt>
                <c:pt idx="2949">
                  <c:v>23.591999999999015</c:v>
                </c:pt>
                <c:pt idx="2950">
                  <c:v>23.599999999999014</c:v>
                </c:pt>
                <c:pt idx="2951">
                  <c:v>23.607999999999016</c:v>
                </c:pt>
                <c:pt idx="2952">
                  <c:v>23.615999999999016</c:v>
                </c:pt>
                <c:pt idx="2953">
                  <c:v>23.623999999999011</c:v>
                </c:pt>
                <c:pt idx="2954">
                  <c:v>23.631999999999014</c:v>
                </c:pt>
                <c:pt idx="2955">
                  <c:v>23.639999999999016</c:v>
                </c:pt>
                <c:pt idx="2956">
                  <c:v>23.647999999999016</c:v>
                </c:pt>
                <c:pt idx="2957">
                  <c:v>23.655999999999011</c:v>
                </c:pt>
                <c:pt idx="2958">
                  <c:v>23.66399999999901</c:v>
                </c:pt>
                <c:pt idx="2959">
                  <c:v>23.671999999999013</c:v>
                </c:pt>
                <c:pt idx="2960">
                  <c:v>23.679999999999012</c:v>
                </c:pt>
                <c:pt idx="2961">
                  <c:v>23.687999999999008</c:v>
                </c:pt>
                <c:pt idx="2962">
                  <c:v>23.695999999999007</c:v>
                </c:pt>
                <c:pt idx="2963">
                  <c:v>23.703999999999009</c:v>
                </c:pt>
                <c:pt idx="2964">
                  <c:v>23.711999999999012</c:v>
                </c:pt>
                <c:pt idx="2965">
                  <c:v>23.719999999999008</c:v>
                </c:pt>
                <c:pt idx="2966">
                  <c:v>23.727999999999007</c:v>
                </c:pt>
                <c:pt idx="2967">
                  <c:v>23.735999999999006</c:v>
                </c:pt>
                <c:pt idx="2968">
                  <c:v>23.743999999999001</c:v>
                </c:pt>
                <c:pt idx="2969">
                  <c:v>23.751999999999004</c:v>
                </c:pt>
                <c:pt idx="2970">
                  <c:v>23.759999999999003</c:v>
                </c:pt>
                <c:pt idx="2971">
                  <c:v>23.767999999999006</c:v>
                </c:pt>
                <c:pt idx="2972">
                  <c:v>23.775999999999001</c:v>
                </c:pt>
                <c:pt idx="2973">
                  <c:v>23.783999999999001</c:v>
                </c:pt>
                <c:pt idx="2974">
                  <c:v>23.791999999999003</c:v>
                </c:pt>
                <c:pt idx="2975">
                  <c:v>23.799999999999002</c:v>
                </c:pt>
                <c:pt idx="2976">
                  <c:v>23.807999999999005</c:v>
                </c:pt>
                <c:pt idx="2977">
                  <c:v>23.815999999999001</c:v>
                </c:pt>
                <c:pt idx="2978">
                  <c:v>23.823999999999</c:v>
                </c:pt>
                <c:pt idx="2979">
                  <c:v>23.831999999999002</c:v>
                </c:pt>
                <c:pt idx="2980">
                  <c:v>23.839999999999005</c:v>
                </c:pt>
                <c:pt idx="2981">
                  <c:v>23.847999999999001</c:v>
                </c:pt>
                <c:pt idx="2982">
                  <c:v>23.855999999999</c:v>
                </c:pt>
                <c:pt idx="2983">
                  <c:v>23.863999999998999</c:v>
                </c:pt>
                <c:pt idx="2984">
                  <c:v>23.871999999998998</c:v>
                </c:pt>
                <c:pt idx="2985">
                  <c:v>23.879999999998997</c:v>
                </c:pt>
                <c:pt idx="2986">
                  <c:v>23.887999999998996</c:v>
                </c:pt>
                <c:pt idx="2987">
                  <c:v>23.895999999998992</c:v>
                </c:pt>
                <c:pt idx="2988">
                  <c:v>23.903999999998991</c:v>
                </c:pt>
                <c:pt idx="2989">
                  <c:v>23.911999999998997</c:v>
                </c:pt>
                <c:pt idx="2990">
                  <c:v>23.919999999998996</c:v>
                </c:pt>
                <c:pt idx="2991">
                  <c:v>23.927999999998992</c:v>
                </c:pt>
                <c:pt idx="2992">
                  <c:v>23.935999999998991</c:v>
                </c:pt>
                <c:pt idx="2993">
                  <c:v>23.94399999999899</c:v>
                </c:pt>
                <c:pt idx="2994">
                  <c:v>23.951999999998993</c:v>
                </c:pt>
                <c:pt idx="2995">
                  <c:v>23.959999999998992</c:v>
                </c:pt>
                <c:pt idx="2996">
                  <c:v>23.967999999998987</c:v>
                </c:pt>
                <c:pt idx="2997">
                  <c:v>23.975999999998987</c:v>
                </c:pt>
                <c:pt idx="2998">
                  <c:v>23.983999999998989</c:v>
                </c:pt>
                <c:pt idx="2999">
                  <c:v>23.991999999998992</c:v>
                </c:pt>
                <c:pt idx="3000">
                  <c:v>23.999999999998987</c:v>
                </c:pt>
                <c:pt idx="3001">
                  <c:v>24.00799999999899</c:v>
                </c:pt>
                <c:pt idx="3002">
                  <c:v>24.015999999998993</c:v>
                </c:pt>
                <c:pt idx="3003">
                  <c:v>24.023999999998988</c:v>
                </c:pt>
                <c:pt idx="3004">
                  <c:v>24.031999999998991</c:v>
                </c:pt>
                <c:pt idx="3005">
                  <c:v>24.03999999999899</c:v>
                </c:pt>
                <c:pt idx="3006">
                  <c:v>24.047999999998989</c:v>
                </c:pt>
                <c:pt idx="3007">
                  <c:v>24.055999999998988</c:v>
                </c:pt>
                <c:pt idx="3008">
                  <c:v>24.063999999998988</c:v>
                </c:pt>
                <c:pt idx="3009">
                  <c:v>24.07199999999899</c:v>
                </c:pt>
                <c:pt idx="3010">
                  <c:v>24.079999999998989</c:v>
                </c:pt>
                <c:pt idx="3011">
                  <c:v>24.087999999998985</c:v>
                </c:pt>
                <c:pt idx="3012">
                  <c:v>24.095999999998984</c:v>
                </c:pt>
                <c:pt idx="3013">
                  <c:v>24.103999999998987</c:v>
                </c:pt>
                <c:pt idx="3014">
                  <c:v>24.111999999998989</c:v>
                </c:pt>
                <c:pt idx="3015">
                  <c:v>24.119999999998988</c:v>
                </c:pt>
                <c:pt idx="3016">
                  <c:v>24.127999999998988</c:v>
                </c:pt>
                <c:pt idx="3017">
                  <c:v>24.135999999998987</c:v>
                </c:pt>
                <c:pt idx="3018">
                  <c:v>24.143999999998986</c:v>
                </c:pt>
                <c:pt idx="3019">
                  <c:v>24.151999999998985</c:v>
                </c:pt>
                <c:pt idx="3020">
                  <c:v>24.159999999998984</c:v>
                </c:pt>
                <c:pt idx="3021">
                  <c:v>24.167999999998983</c:v>
                </c:pt>
                <c:pt idx="3022">
                  <c:v>24.175999999998982</c:v>
                </c:pt>
                <c:pt idx="3023">
                  <c:v>24.183999999998978</c:v>
                </c:pt>
                <c:pt idx="3024">
                  <c:v>24.191999999998984</c:v>
                </c:pt>
                <c:pt idx="3025">
                  <c:v>24.199999999998983</c:v>
                </c:pt>
                <c:pt idx="3026">
                  <c:v>24.207999999998982</c:v>
                </c:pt>
                <c:pt idx="3027">
                  <c:v>24.215999999998978</c:v>
                </c:pt>
                <c:pt idx="3028">
                  <c:v>24.223999999998977</c:v>
                </c:pt>
                <c:pt idx="3029">
                  <c:v>24.23199999999898</c:v>
                </c:pt>
                <c:pt idx="3030">
                  <c:v>24.239999999998975</c:v>
                </c:pt>
                <c:pt idx="3031">
                  <c:v>24.247999999998974</c:v>
                </c:pt>
                <c:pt idx="3032">
                  <c:v>24.255999999998973</c:v>
                </c:pt>
                <c:pt idx="3033">
                  <c:v>24.263999999998976</c:v>
                </c:pt>
                <c:pt idx="3034">
                  <c:v>24.271999999998975</c:v>
                </c:pt>
                <c:pt idx="3035">
                  <c:v>24.279999999998974</c:v>
                </c:pt>
                <c:pt idx="3036">
                  <c:v>24.287999999998974</c:v>
                </c:pt>
                <c:pt idx="3037">
                  <c:v>24.295999999998973</c:v>
                </c:pt>
                <c:pt idx="3038">
                  <c:v>24.303999999998975</c:v>
                </c:pt>
                <c:pt idx="3039">
                  <c:v>24.311999999998974</c:v>
                </c:pt>
                <c:pt idx="3040">
                  <c:v>24.319999999998974</c:v>
                </c:pt>
                <c:pt idx="3041">
                  <c:v>24.327999999998976</c:v>
                </c:pt>
                <c:pt idx="3042">
                  <c:v>24.335999999998975</c:v>
                </c:pt>
                <c:pt idx="3043">
                  <c:v>24.343999999998971</c:v>
                </c:pt>
                <c:pt idx="3044">
                  <c:v>24.351999999998974</c:v>
                </c:pt>
                <c:pt idx="3045">
                  <c:v>24.359999999998973</c:v>
                </c:pt>
                <c:pt idx="3046">
                  <c:v>24.367999999998968</c:v>
                </c:pt>
                <c:pt idx="3047">
                  <c:v>24.375999999998967</c:v>
                </c:pt>
                <c:pt idx="3048">
                  <c:v>24.383999999998967</c:v>
                </c:pt>
                <c:pt idx="3049">
                  <c:v>24.391999999998973</c:v>
                </c:pt>
                <c:pt idx="3050">
                  <c:v>24.399999999998968</c:v>
                </c:pt>
                <c:pt idx="3051">
                  <c:v>24.407999999998967</c:v>
                </c:pt>
                <c:pt idx="3052">
                  <c:v>24.415999999998967</c:v>
                </c:pt>
                <c:pt idx="3053">
                  <c:v>24.423999999998966</c:v>
                </c:pt>
                <c:pt idx="3054">
                  <c:v>24.431999999998965</c:v>
                </c:pt>
                <c:pt idx="3055">
                  <c:v>24.439999999998964</c:v>
                </c:pt>
                <c:pt idx="3056">
                  <c:v>24.447999999998963</c:v>
                </c:pt>
                <c:pt idx="3057">
                  <c:v>24.455999999998966</c:v>
                </c:pt>
                <c:pt idx="3058">
                  <c:v>24.463999999998961</c:v>
                </c:pt>
                <c:pt idx="3059">
                  <c:v>24.471999999998964</c:v>
                </c:pt>
                <c:pt idx="3060">
                  <c:v>24.479999999998963</c:v>
                </c:pt>
                <c:pt idx="3061">
                  <c:v>24.487999999998962</c:v>
                </c:pt>
                <c:pt idx="3062">
                  <c:v>24.495999999998958</c:v>
                </c:pt>
                <c:pt idx="3063">
                  <c:v>24.50399999999896</c:v>
                </c:pt>
                <c:pt idx="3064">
                  <c:v>24.511999999998967</c:v>
                </c:pt>
                <c:pt idx="3065">
                  <c:v>24.519999999998966</c:v>
                </c:pt>
                <c:pt idx="3066">
                  <c:v>24.527999999998961</c:v>
                </c:pt>
                <c:pt idx="3067">
                  <c:v>24.53599999999896</c:v>
                </c:pt>
                <c:pt idx="3068">
                  <c:v>24.54399999999896</c:v>
                </c:pt>
                <c:pt idx="3069">
                  <c:v>24.551999999998962</c:v>
                </c:pt>
                <c:pt idx="3070">
                  <c:v>24.559999999998958</c:v>
                </c:pt>
                <c:pt idx="3071">
                  <c:v>24.567999999998957</c:v>
                </c:pt>
                <c:pt idx="3072">
                  <c:v>24.57599999999896</c:v>
                </c:pt>
                <c:pt idx="3073">
                  <c:v>24.583999999998959</c:v>
                </c:pt>
                <c:pt idx="3074">
                  <c:v>24.591999999998958</c:v>
                </c:pt>
                <c:pt idx="3075">
                  <c:v>24.599999999998957</c:v>
                </c:pt>
                <c:pt idx="3076">
                  <c:v>24.60799999999896</c:v>
                </c:pt>
                <c:pt idx="3077">
                  <c:v>24.615999999998955</c:v>
                </c:pt>
                <c:pt idx="3078">
                  <c:v>24.623999999998954</c:v>
                </c:pt>
                <c:pt idx="3079">
                  <c:v>24.631999999998957</c:v>
                </c:pt>
                <c:pt idx="3080">
                  <c:v>24.63999999999896</c:v>
                </c:pt>
                <c:pt idx="3081">
                  <c:v>24.647999999998955</c:v>
                </c:pt>
                <c:pt idx="3082">
                  <c:v>24.655999999998954</c:v>
                </c:pt>
                <c:pt idx="3083">
                  <c:v>24.663999999998953</c:v>
                </c:pt>
                <c:pt idx="3084">
                  <c:v>24.671999999998956</c:v>
                </c:pt>
                <c:pt idx="3085">
                  <c:v>24.679999999998955</c:v>
                </c:pt>
                <c:pt idx="3086">
                  <c:v>24.687999999998951</c:v>
                </c:pt>
                <c:pt idx="3087">
                  <c:v>24.69599999999895</c:v>
                </c:pt>
                <c:pt idx="3088">
                  <c:v>24.703999999998949</c:v>
                </c:pt>
                <c:pt idx="3089">
                  <c:v>24.711999999998955</c:v>
                </c:pt>
                <c:pt idx="3090">
                  <c:v>24.719999999998951</c:v>
                </c:pt>
                <c:pt idx="3091">
                  <c:v>24.72799999999895</c:v>
                </c:pt>
                <c:pt idx="3092">
                  <c:v>24.735999999998949</c:v>
                </c:pt>
                <c:pt idx="3093">
                  <c:v>24.743999999998945</c:v>
                </c:pt>
                <c:pt idx="3094">
                  <c:v>24.751999999998947</c:v>
                </c:pt>
                <c:pt idx="3095">
                  <c:v>24.759999999998946</c:v>
                </c:pt>
                <c:pt idx="3096">
                  <c:v>24.767999999998946</c:v>
                </c:pt>
                <c:pt idx="3097">
                  <c:v>24.775999999998941</c:v>
                </c:pt>
                <c:pt idx="3098">
                  <c:v>24.783999999998944</c:v>
                </c:pt>
                <c:pt idx="3099">
                  <c:v>24.791999999998946</c:v>
                </c:pt>
                <c:pt idx="3100">
                  <c:v>24.799999999998946</c:v>
                </c:pt>
                <c:pt idx="3101">
                  <c:v>24.807999999998945</c:v>
                </c:pt>
                <c:pt idx="3102">
                  <c:v>24.815999999998944</c:v>
                </c:pt>
                <c:pt idx="3103">
                  <c:v>24.823999999998943</c:v>
                </c:pt>
                <c:pt idx="3104">
                  <c:v>24.831999999998946</c:v>
                </c:pt>
                <c:pt idx="3105">
                  <c:v>24.839999999998941</c:v>
                </c:pt>
                <c:pt idx="3106">
                  <c:v>24.84799999999894</c:v>
                </c:pt>
                <c:pt idx="3107">
                  <c:v>24.855999999998943</c:v>
                </c:pt>
                <c:pt idx="3108">
                  <c:v>24.863999999998942</c:v>
                </c:pt>
                <c:pt idx="3109">
                  <c:v>24.871999999998941</c:v>
                </c:pt>
                <c:pt idx="3110">
                  <c:v>24.87999999999894</c:v>
                </c:pt>
                <c:pt idx="3111">
                  <c:v>24.887999999998939</c:v>
                </c:pt>
                <c:pt idx="3112">
                  <c:v>24.895999999998939</c:v>
                </c:pt>
                <c:pt idx="3113">
                  <c:v>24.903999999998934</c:v>
                </c:pt>
                <c:pt idx="3114">
                  <c:v>24.911999999998937</c:v>
                </c:pt>
                <c:pt idx="3115">
                  <c:v>24.919999999998939</c:v>
                </c:pt>
                <c:pt idx="3116">
                  <c:v>24.927999999998939</c:v>
                </c:pt>
                <c:pt idx="3117">
                  <c:v>24.935999999998934</c:v>
                </c:pt>
                <c:pt idx="3118">
                  <c:v>24.943999999998933</c:v>
                </c:pt>
                <c:pt idx="3119">
                  <c:v>24.951999999998936</c:v>
                </c:pt>
                <c:pt idx="3120">
                  <c:v>24.959999999998931</c:v>
                </c:pt>
                <c:pt idx="3121">
                  <c:v>24.967999999998931</c:v>
                </c:pt>
                <c:pt idx="3122">
                  <c:v>24.97599999999893</c:v>
                </c:pt>
                <c:pt idx="3123">
                  <c:v>24.983999999998929</c:v>
                </c:pt>
                <c:pt idx="3124">
                  <c:v>24.991999999998932</c:v>
                </c:pt>
                <c:pt idx="3125">
                  <c:v>24.999999999998931</c:v>
                </c:pt>
                <c:pt idx="3126">
                  <c:v>25.007999999998933</c:v>
                </c:pt>
                <c:pt idx="3127">
                  <c:v>25.015999999998932</c:v>
                </c:pt>
                <c:pt idx="3128">
                  <c:v>25.023999999998932</c:v>
                </c:pt>
                <c:pt idx="3129">
                  <c:v>25.031999999998931</c:v>
                </c:pt>
                <c:pt idx="3130">
                  <c:v>25.03999999999893</c:v>
                </c:pt>
                <c:pt idx="3131">
                  <c:v>25.047999999998932</c:v>
                </c:pt>
                <c:pt idx="3132">
                  <c:v>25.055999999998928</c:v>
                </c:pt>
                <c:pt idx="3133">
                  <c:v>25.063999999998927</c:v>
                </c:pt>
                <c:pt idx="3134">
                  <c:v>25.07199999999893</c:v>
                </c:pt>
                <c:pt idx="3135">
                  <c:v>25.079999999998932</c:v>
                </c:pt>
                <c:pt idx="3136">
                  <c:v>25.087999999998928</c:v>
                </c:pt>
                <c:pt idx="3137">
                  <c:v>25.095999999998927</c:v>
                </c:pt>
                <c:pt idx="3138">
                  <c:v>25.10399999999893</c:v>
                </c:pt>
                <c:pt idx="3139">
                  <c:v>25.111999999998929</c:v>
                </c:pt>
                <c:pt idx="3140">
                  <c:v>25.119999999998928</c:v>
                </c:pt>
                <c:pt idx="3141">
                  <c:v>25.127999999998931</c:v>
                </c:pt>
                <c:pt idx="3142">
                  <c:v>25.13599999999893</c:v>
                </c:pt>
                <c:pt idx="3143">
                  <c:v>25.143999999998925</c:v>
                </c:pt>
                <c:pt idx="3144">
                  <c:v>25.151999999998928</c:v>
                </c:pt>
                <c:pt idx="3145">
                  <c:v>25.159999999998927</c:v>
                </c:pt>
                <c:pt idx="3146">
                  <c:v>25.167999999998926</c:v>
                </c:pt>
                <c:pt idx="3147">
                  <c:v>25.175999999998925</c:v>
                </c:pt>
                <c:pt idx="3148">
                  <c:v>25.183999999998921</c:v>
                </c:pt>
                <c:pt idx="3149">
                  <c:v>25.191999999998927</c:v>
                </c:pt>
                <c:pt idx="3150">
                  <c:v>25.199999999998926</c:v>
                </c:pt>
                <c:pt idx="3151">
                  <c:v>25.207999999998925</c:v>
                </c:pt>
                <c:pt idx="3152">
                  <c:v>25.215999999998921</c:v>
                </c:pt>
                <c:pt idx="3153">
                  <c:v>25.22399999999892</c:v>
                </c:pt>
                <c:pt idx="3154">
                  <c:v>25.231999999998923</c:v>
                </c:pt>
                <c:pt idx="3155">
                  <c:v>25.239999999998918</c:v>
                </c:pt>
                <c:pt idx="3156">
                  <c:v>25.247999999998918</c:v>
                </c:pt>
                <c:pt idx="3157">
                  <c:v>25.25599999999892</c:v>
                </c:pt>
                <c:pt idx="3158">
                  <c:v>25.263999999998919</c:v>
                </c:pt>
                <c:pt idx="3159">
                  <c:v>25.271999999998918</c:v>
                </c:pt>
                <c:pt idx="3160">
                  <c:v>25.279999999998918</c:v>
                </c:pt>
                <c:pt idx="3161">
                  <c:v>25.287999999998917</c:v>
                </c:pt>
                <c:pt idx="3162">
                  <c:v>25.295999999998916</c:v>
                </c:pt>
                <c:pt idx="3163">
                  <c:v>25.303999999998915</c:v>
                </c:pt>
                <c:pt idx="3164">
                  <c:v>25.311999999998921</c:v>
                </c:pt>
                <c:pt idx="3165">
                  <c:v>25.31999999999892</c:v>
                </c:pt>
                <c:pt idx="3166">
                  <c:v>25.327999999998919</c:v>
                </c:pt>
                <c:pt idx="3167">
                  <c:v>25.335999999998915</c:v>
                </c:pt>
                <c:pt idx="3168">
                  <c:v>25.343999999998914</c:v>
                </c:pt>
                <c:pt idx="3169">
                  <c:v>25.351999999998917</c:v>
                </c:pt>
                <c:pt idx="3170">
                  <c:v>25.359999999998916</c:v>
                </c:pt>
                <c:pt idx="3171">
                  <c:v>25.367999999998911</c:v>
                </c:pt>
                <c:pt idx="3172">
                  <c:v>25.375999999998914</c:v>
                </c:pt>
                <c:pt idx="3173">
                  <c:v>25.383999999998913</c:v>
                </c:pt>
                <c:pt idx="3174">
                  <c:v>25.391999999998916</c:v>
                </c:pt>
                <c:pt idx="3175">
                  <c:v>25.399999999998911</c:v>
                </c:pt>
                <c:pt idx="3176">
                  <c:v>25.407999999998911</c:v>
                </c:pt>
                <c:pt idx="3177">
                  <c:v>25.41599999999891</c:v>
                </c:pt>
                <c:pt idx="3178">
                  <c:v>25.423999999998909</c:v>
                </c:pt>
                <c:pt idx="3179">
                  <c:v>25.431999999998908</c:v>
                </c:pt>
                <c:pt idx="3180">
                  <c:v>25.439999999998911</c:v>
                </c:pt>
                <c:pt idx="3181">
                  <c:v>25.44799999999891</c:v>
                </c:pt>
                <c:pt idx="3182">
                  <c:v>25.455999999998909</c:v>
                </c:pt>
                <c:pt idx="3183">
                  <c:v>25.463999999998904</c:v>
                </c:pt>
                <c:pt idx="3184">
                  <c:v>25.471999999998907</c:v>
                </c:pt>
                <c:pt idx="3185">
                  <c:v>25.479999999998906</c:v>
                </c:pt>
                <c:pt idx="3186">
                  <c:v>25.487999999998902</c:v>
                </c:pt>
                <c:pt idx="3187">
                  <c:v>25.495999999998901</c:v>
                </c:pt>
                <c:pt idx="3188">
                  <c:v>25.503999999998907</c:v>
                </c:pt>
                <c:pt idx="3189">
                  <c:v>25.51199999999891</c:v>
                </c:pt>
                <c:pt idx="3190">
                  <c:v>25.519999999998905</c:v>
                </c:pt>
                <c:pt idx="3191">
                  <c:v>25.527999999998904</c:v>
                </c:pt>
                <c:pt idx="3192">
                  <c:v>25.535999999998904</c:v>
                </c:pt>
                <c:pt idx="3193">
                  <c:v>25.543999999998903</c:v>
                </c:pt>
                <c:pt idx="3194">
                  <c:v>25.551999999998905</c:v>
                </c:pt>
                <c:pt idx="3195">
                  <c:v>25.559999999998901</c:v>
                </c:pt>
                <c:pt idx="3196">
                  <c:v>25.567999999998904</c:v>
                </c:pt>
                <c:pt idx="3197">
                  <c:v>25.575999999998903</c:v>
                </c:pt>
                <c:pt idx="3198">
                  <c:v>25.583999999998902</c:v>
                </c:pt>
                <c:pt idx="3199">
                  <c:v>25.591999999998901</c:v>
                </c:pt>
                <c:pt idx="3200">
                  <c:v>25.5999999999989</c:v>
                </c:pt>
                <c:pt idx="3201">
                  <c:v>25.607999999998903</c:v>
                </c:pt>
                <c:pt idx="3202">
                  <c:v>25.615999999998898</c:v>
                </c:pt>
                <c:pt idx="3203">
                  <c:v>25.623999999998897</c:v>
                </c:pt>
                <c:pt idx="3204">
                  <c:v>25.6319999999989</c:v>
                </c:pt>
                <c:pt idx="3205">
                  <c:v>25.639999999998903</c:v>
                </c:pt>
                <c:pt idx="3206">
                  <c:v>25.647999999998898</c:v>
                </c:pt>
                <c:pt idx="3207">
                  <c:v>25.655999999998897</c:v>
                </c:pt>
                <c:pt idx="3208">
                  <c:v>25.663999999998897</c:v>
                </c:pt>
                <c:pt idx="3209">
                  <c:v>25.671999999998899</c:v>
                </c:pt>
                <c:pt idx="3210">
                  <c:v>25.679999999998895</c:v>
                </c:pt>
                <c:pt idx="3211">
                  <c:v>25.687999999998894</c:v>
                </c:pt>
                <c:pt idx="3212">
                  <c:v>25.695999999998893</c:v>
                </c:pt>
                <c:pt idx="3213">
                  <c:v>25.703999999998896</c:v>
                </c:pt>
                <c:pt idx="3214">
                  <c:v>25.711999999998895</c:v>
                </c:pt>
                <c:pt idx="3215">
                  <c:v>25.719999999998894</c:v>
                </c:pt>
                <c:pt idx="3216">
                  <c:v>25.727999999998893</c:v>
                </c:pt>
                <c:pt idx="3217">
                  <c:v>25.735999999998892</c:v>
                </c:pt>
                <c:pt idx="3218">
                  <c:v>25.743999999998888</c:v>
                </c:pt>
                <c:pt idx="3219">
                  <c:v>25.75199999999889</c:v>
                </c:pt>
                <c:pt idx="3220">
                  <c:v>25.75999999999889</c:v>
                </c:pt>
                <c:pt idx="3221">
                  <c:v>25.767999999998892</c:v>
                </c:pt>
                <c:pt idx="3222">
                  <c:v>25.775999999998888</c:v>
                </c:pt>
                <c:pt idx="3223">
                  <c:v>25.783999999998887</c:v>
                </c:pt>
                <c:pt idx="3224">
                  <c:v>25.79199999999889</c:v>
                </c:pt>
                <c:pt idx="3225">
                  <c:v>25.799999999998892</c:v>
                </c:pt>
                <c:pt idx="3226">
                  <c:v>25.807999999998891</c:v>
                </c:pt>
                <c:pt idx="3227">
                  <c:v>25.815999999998891</c:v>
                </c:pt>
                <c:pt idx="3228">
                  <c:v>25.82399999999889</c:v>
                </c:pt>
                <c:pt idx="3229">
                  <c:v>25.831999999998889</c:v>
                </c:pt>
                <c:pt idx="3230">
                  <c:v>25.839999999998891</c:v>
                </c:pt>
                <c:pt idx="3231">
                  <c:v>25.847999999998891</c:v>
                </c:pt>
                <c:pt idx="3232">
                  <c:v>25.85599999999889</c:v>
                </c:pt>
                <c:pt idx="3233">
                  <c:v>25.863999999998885</c:v>
                </c:pt>
                <c:pt idx="3234">
                  <c:v>25.871999999998888</c:v>
                </c:pt>
                <c:pt idx="3235">
                  <c:v>25.879999999998887</c:v>
                </c:pt>
                <c:pt idx="3236">
                  <c:v>25.887999999998886</c:v>
                </c:pt>
                <c:pt idx="3237">
                  <c:v>25.895999999998885</c:v>
                </c:pt>
                <c:pt idx="3238">
                  <c:v>25.903999999998881</c:v>
                </c:pt>
                <c:pt idx="3239">
                  <c:v>25.911999999998887</c:v>
                </c:pt>
                <c:pt idx="3240">
                  <c:v>25.919999999998886</c:v>
                </c:pt>
                <c:pt idx="3241">
                  <c:v>25.927999999998885</c:v>
                </c:pt>
                <c:pt idx="3242">
                  <c:v>25.935999999998881</c:v>
                </c:pt>
                <c:pt idx="3243">
                  <c:v>25.94399999999888</c:v>
                </c:pt>
                <c:pt idx="3244">
                  <c:v>25.951999999998883</c:v>
                </c:pt>
                <c:pt idx="3245">
                  <c:v>25.959999999998878</c:v>
                </c:pt>
                <c:pt idx="3246">
                  <c:v>25.967999999998877</c:v>
                </c:pt>
                <c:pt idx="3247">
                  <c:v>25.975999999998876</c:v>
                </c:pt>
                <c:pt idx="3248">
                  <c:v>25.983999999998876</c:v>
                </c:pt>
                <c:pt idx="3249">
                  <c:v>25.991999999998878</c:v>
                </c:pt>
                <c:pt idx="3250">
                  <c:v>25.999999999998877</c:v>
                </c:pt>
                <c:pt idx="3251">
                  <c:v>26.00799999999888</c:v>
                </c:pt>
                <c:pt idx="3252">
                  <c:v>26.015999999998879</c:v>
                </c:pt>
                <c:pt idx="3253">
                  <c:v>26.023999999998875</c:v>
                </c:pt>
                <c:pt idx="3254">
                  <c:v>26.031999999998877</c:v>
                </c:pt>
                <c:pt idx="3255">
                  <c:v>26.039999999998876</c:v>
                </c:pt>
                <c:pt idx="3256">
                  <c:v>26.047999999998876</c:v>
                </c:pt>
                <c:pt idx="3257">
                  <c:v>26.055999999998871</c:v>
                </c:pt>
                <c:pt idx="3258">
                  <c:v>26.063999999998874</c:v>
                </c:pt>
                <c:pt idx="3259">
                  <c:v>26.071999999998877</c:v>
                </c:pt>
                <c:pt idx="3260">
                  <c:v>26.079999999998876</c:v>
                </c:pt>
                <c:pt idx="3261">
                  <c:v>26.087999999998871</c:v>
                </c:pt>
                <c:pt idx="3262">
                  <c:v>26.09599999999887</c:v>
                </c:pt>
                <c:pt idx="3263">
                  <c:v>26.103999999998873</c:v>
                </c:pt>
                <c:pt idx="3264">
                  <c:v>26.111999999998876</c:v>
                </c:pt>
                <c:pt idx="3265">
                  <c:v>26.119999999998871</c:v>
                </c:pt>
                <c:pt idx="3266">
                  <c:v>26.127999999998874</c:v>
                </c:pt>
                <c:pt idx="3267">
                  <c:v>26.135999999998873</c:v>
                </c:pt>
                <c:pt idx="3268">
                  <c:v>26.143999999998872</c:v>
                </c:pt>
                <c:pt idx="3269">
                  <c:v>26.151999999998871</c:v>
                </c:pt>
                <c:pt idx="3270">
                  <c:v>26.15999999999887</c:v>
                </c:pt>
                <c:pt idx="3271">
                  <c:v>26.167999999998869</c:v>
                </c:pt>
                <c:pt idx="3272">
                  <c:v>26.175999999998872</c:v>
                </c:pt>
                <c:pt idx="3273">
                  <c:v>26.183999999998868</c:v>
                </c:pt>
                <c:pt idx="3274">
                  <c:v>26.19199999999887</c:v>
                </c:pt>
                <c:pt idx="3275">
                  <c:v>26.19999999999887</c:v>
                </c:pt>
                <c:pt idx="3276">
                  <c:v>26.207999999998865</c:v>
                </c:pt>
                <c:pt idx="3277">
                  <c:v>26.215999999998864</c:v>
                </c:pt>
                <c:pt idx="3278">
                  <c:v>26.223999999998863</c:v>
                </c:pt>
                <c:pt idx="3279">
                  <c:v>26.231999999998866</c:v>
                </c:pt>
                <c:pt idx="3280">
                  <c:v>26.239999999998865</c:v>
                </c:pt>
                <c:pt idx="3281">
                  <c:v>26.247999999998864</c:v>
                </c:pt>
                <c:pt idx="3282">
                  <c:v>26.255999999998863</c:v>
                </c:pt>
                <c:pt idx="3283">
                  <c:v>26.263999999998862</c:v>
                </c:pt>
                <c:pt idx="3284">
                  <c:v>26.271999999998865</c:v>
                </c:pt>
                <c:pt idx="3285">
                  <c:v>26.279999999998861</c:v>
                </c:pt>
                <c:pt idx="3286">
                  <c:v>26.28799999999886</c:v>
                </c:pt>
                <c:pt idx="3287">
                  <c:v>26.295999999998859</c:v>
                </c:pt>
                <c:pt idx="3288">
                  <c:v>26.303999999998858</c:v>
                </c:pt>
                <c:pt idx="3289">
                  <c:v>26.311999999998864</c:v>
                </c:pt>
                <c:pt idx="3290">
                  <c:v>26.319999999998863</c:v>
                </c:pt>
                <c:pt idx="3291">
                  <c:v>26.327999999998863</c:v>
                </c:pt>
                <c:pt idx="3292">
                  <c:v>26.335999999998858</c:v>
                </c:pt>
                <c:pt idx="3293">
                  <c:v>26.343999999998857</c:v>
                </c:pt>
                <c:pt idx="3294">
                  <c:v>26.35199999999886</c:v>
                </c:pt>
                <c:pt idx="3295">
                  <c:v>26.359999999998855</c:v>
                </c:pt>
                <c:pt idx="3296">
                  <c:v>26.367999999998855</c:v>
                </c:pt>
                <c:pt idx="3297">
                  <c:v>26.375999999998854</c:v>
                </c:pt>
                <c:pt idx="3298">
                  <c:v>26.383999999998856</c:v>
                </c:pt>
                <c:pt idx="3299">
                  <c:v>26.391999999998855</c:v>
                </c:pt>
                <c:pt idx="3300">
                  <c:v>26.399999999998855</c:v>
                </c:pt>
                <c:pt idx="3301">
                  <c:v>26.407999999998854</c:v>
                </c:pt>
                <c:pt idx="3302">
                  <c:v>26.415999999998853</c:v>
                </c:pt>
                <c:pt idx="3303">
                  <c:v>26.423999999998852</c:v>
                </c:pt>
                <c:pt idx="3304">
                  <c:v>26.431999999998851</c:v>
                </c:pt>
                <c:pt idx="3305">
                  <c:v>26.43999999999885</c:v>
                </c:pt>
                <c:pt idx="3306">
                  <c:v>26.447999999998849</c:v>
                </c:pt>
                <c:pt idx="3307">
                  <c:v>26.455999999998852</c:v>
                </c:pt>
                <c:pt idx="3308">
                  <c:v>26.463999999998848</c:v>
                </c:pt>
                <c:pt idx="3309">
                  <c:v>26.47199999999885</c:v>
                </c:pt>
                <c:pt idx="3310">
                  <c:v>26.479999999998849</c:v>
                </c:pt>
                <c:pt idx="3311">
                  <c:v>26.487999999998845</c:v>
                </c:pt>
                <c:pt idx="3312">
                  <c:v>26.495999999998844</c:v>
                </c:pt>
                <c:pt idx="3313">
                  <c:v>26.503999999998847</c:v>
                </c:pt>
                <c:pt idx="3314">
                  <c:v>26.511999999998849</c:v>
                </c:pt>
                <c:pt idx="3315">
                  <c:v>26.519999999998848</c:v>
                </c:pt>
                <c:pt idx="3316">
                  <c:v>26.527999999998848</c:v>
                </c:pt>
                <c:pt idx="3317">
                  <c:v>26.535999999998847</c:v>
                </c:pt>
                <c:pt idx="3318">
                  <c:v>26.543999999998846</c:v>
                </c:pt>
                <c:pt idx="3319">
                  <c:v>26.551999999998845</c:v>
                </c:pt>
                <c:pt idx="3320">
                  <c:v>26.559999999998844</c:v>
                </c:pt>
                <c:pt idx="3321">
                  <c:v>26.567999999998843</c:v>
                </c:pt>
                <c:pt idx="3322">
                  <c:v>26.575999999998842</c:v>
                </c:pt>
                <c:pt idx="3323">
                  <c:v>26.583999999998838</c:v>
                </c:pt>
                <c:pt idx="3324">
                  <c:v>26.591999999998844</c:v>
                </c:pt>
                <c:pt idx="3325">
                  <c:v>26.599999999998843</c:v>
                </c:pt>
                <c:pt idx="3326">
                  <c:v>26.607999999998846</c:v>
                </c:pt>
                <c:pt idx="3327">
                  <c:v>26.615999999998841</c:v>
                </c:pt>
                <c:pt idx="3328">
                  <c:v>26.623999999998841</c:v>
                </c:pt>
                <c:pt idx="3329">
                  <c:v>26.631999999998843</c:v>
                </c:pt>
                <c:pt idx="3330">
                  <c:v>26.639999999998842</c:v>
                </c:pt>
                <c:pt idx="3331">
                  <c:v>26.647999999998838</c:v>
                </c:pt>
                <c:pt idx="3332">
                  <c:v>26.655999999998837</c:v>
                </c:pt>
                <c:pt idx="3333">
                  <c:v>26.66399999999884</c:v>
                </c:pt>
                <c:pt idx="3334">
                  <c:v>26.671999999998842</c:v>
                </c:pt>
                <c:pt idx="3335">
                  <c:v>26.679999999998838</c:v>
                </c:pt>
                <c:pt idx="3336">
                  <c:v>26.687999999998837</c:v>
                </c:pt>
                <c:pt idx="3337">
                  <c:v>26.695999999998836</c:v>
                </c:pt>
                <c:pt idx="3338">
                  <c:v>26.703999999998832</c:v>
                </c:pt>
                <c:pt idx="3339">
                  <c:v>26.711999999998834</c:v>
                </c:pt>
                <c:pt idx="3340">
                  <c:v>26.719999999998834</c:v>
                </c:pt>
                <c:pt idx="3341">
                  <c:v>26.727999999998836</c:v>
                </c:pt>
                <c:pt idx="3342">
                  <c:v>26.735999999998832</c:v>
                </c:pt>
                <c:pt idx="3343">
                  <c:v>26.743999999998831</c:v>
                </c:pt>
                <c:pt idx="3344">
                  <c:v>26.751999999998834</c:v>
                </c:pt>
                <c:pt idx="3345">
                  <c:v>26.759999999998833</c:v>
                </c:pt>
                <c:pt idx="3346">
                  <c:v>26.767999999998832</c:v>
                </c:pt>
                <c:pt idx="3347">
                  <c:v>26.775999999998827</c:v>
                </c:pt>
                <c:pt idx="3348">
                  <c:v>26.783999999998827</c:v>
                </c:pt>
                <c:pt idx="3349">
                  <c:v>26.791999999998833</c:v>
                </c:pt>
                <c:pt idx="3350">
                  <c:v>26.799999999998832</c:v>
                </c:pt>
                <c:pt idx="3351">
                  <c:v>26.807999999998831</c:v>
                </c:pt>
                <c:pt idx="3352">
                  <c:v>26.81599999999883</c:v>
                </c:pt>
                <c:pt idx="3353">
                  <c:v>26.823999999998833</c:v>
                </c:pt>
                <c:pt idx="3354">
                  <c:v>26.831999999998832</c:v>
                </c:pt>
                <c:pt idx="3355">
                  <c:v>26.839999999998831</c:v>
                </c:pt>
                <c:pt idx="3356">
                  <c:v>26.84799999999883</c:v>
                </c:pt>
                <c:pt idx="3357">
                  <c:v>26.855999999998833</c:v>
                </c:pt>
                <c:pt idx="3358">
                  <c:v>26.863999999998828</c:v>
                </c:pt>
                <c:pt idx="3359">
                  <c:v>26.871999999998831</c:v>
                </c:pt>
                <c:pt idx="3360">
                  <c:v>26.87999999999883</c:v>
                </c:pt>
                <c:pt idx="3361">
                  <c:v>26.887999999998829</c:v>
                </c:pt>
                <c:pt idx="3362">
                  <c:v>26.895999999998825</c:v>
                </c:pt>
                <c:pt idx="3363">
                  <c:v>26.903999999998824</c:v>
                </c:pt>
                <c:pt idx="3364">
                  <c:v>26.911999999998827</c:v>
                </c:pt>
                <c:pt idx="3365">
                  <c:v>26.919999999998829</c:v>
                </c:pt>
                <c:pt idx="3366">
                  <c:v>26.927999999998825</c:v>
                </c:pt>
                <c:pt idx="3367">
                  <c:v>26.935999999998824</c:v>
                </c:pt>
                <c:pt idx="3368">
                  <c:v>26.943999999998823</c:v>
                </c:pt>
                <c:pt idx="3369">
                  <c:v>26.951999999998826</c:v>
                </c:pt>
                <c:pt idx="3370">
                  <c:v>26.959999999998821</c:v>
                </c:pt>
                <c:pt idx="3371">
                  <c:v>26.96799999999882</c:v>
                </c:pt>
                <c:pt idx="3372">
                  <c:v>26.97599999999882</c:v>
                </c:pt>
                <c:pt idx="3373">
                  <c:v>26.983999999998822</c:v>
                </c:pt>
                <c:pt idx="3374">
                  <c:v>26.991999999998821</c:v>
                </c:pt>
                <c:pt idx="3375">
                  <c:v>26.99999999999882</c:v>
                </c:pt>
                <c:pt idx="3376">
                  <c:v>27.007999999998823</c:v>
                </c:pt>
                <c:pt idx="3377">
                  <c:v>27.015999999998822</c:v>
                </c:pt>
                <c:pt idx="3378">
                  <c:v>27.023999999998818</c:v>
                </c:pt>
                <c:pt idx="3379">
                  <c:v>27.031999999998821</c:v>
                </c:pt>
                <c:pt idx="3380">
                  <c:v>27.03999999999882</c:v>
                </c:pt>
                <c:pt idx="3381">
                  <c:v>27.047999999998822</c:v>
                </c:pt>
                <c:pt idx="3382">
                  <c:v>27.055999999998818</c:v>
                </c:pt>
                <c:pt idx="3383">
                  <c:v>27.063999999998817</c:v>
                </c:pt>
                <c:pt idx="3384">
                  <c:v>27.07199999999882</c:v>
                </c:pt>
                <c:pt idx="3385">
                  <c:v>27.079999999998815</c:v>
                </c:pt>
                <c:pt idx="3386">
                  <c:v>27.087999999998814</c:v>
                </c:pt>
                <c:pt idx="3387">
                  <c:v>27.095999999998813</c:v>
                </c:pt>
                <c:pt idx="3388">
                  <c:v>27.103999999998816</c:v>
                </c:pt>
                <c:pt idx="3389">
                  <c:v>27.111999999998819</c:v>
                </c:pt>
                <c:pt idx="3390">
                  <c:v>27.119999999998818</c:v>
                </c:pt>
                <c:pt idx="3391">
                  <c:v>27.127999999998817</c:v>
                </c:pt>
                <c:pt idx="3392">
                  <c:v>27.135999999998816</c:v>
                </c:pt>
                <c:pt idx="3393">
                  <c:v>27.143999999998815</c:v>
                </c:pt>
                <c:pt idx="3394">
                  <c:v>27.151999999998814</c:v>
                </c:pt>
                <c:pt idx="3395">
                  <c:v>27.159999999998814</c:v>
                </c:pt>
                <c:pt idx="3396">
                  <c:v>27.167999999998816</c:v>
                </c:pt>
                <c:pt idx="3397">
                  <c:v>27.175999999998815</c:v>
                </c:pt>
                <c:pt idx="3398">
                  <c:v>27.183999999998811</c:v>
                </c:pt>
                <c:pt idx="3399">
                  <c:v>27.191999999998814</c:v>
                </c:pt>
                <c:pt idx="3400">
                  <c:v>27.199999999998813</c:v>
                </c:pt>
                <c:pt idx="3401">
                  <c:v>27.207999999998808</c:v>
                </c:pt>
                <c:pt idx="3402">
                  <c:v>27.215999999998807</c:v>
                </c:pt>
                <c:pt idx="3403">
                  <c:v>27.223999999998806</c:v>
                </c:pt>
                <c:pt idx="3404">
                  <c:v>27.231999999998809</c:v>
                </c:pt>
                <c:pt idx="3405">
                  <c:v>27.239999999998808</c:v>
                </c:pt>
                <c:pt idx="3406">
                  <c:v>27.247999999998807</c:v>
                </c:pt>
                <c:pt idx="3407">
                  <c:v>27.255999999998807</c:v>
                </c:pt>
                <c:pt idx="3408">
                  <c:v>27.263999999998806</c:v>
                </c:pt>
                <c:pt idx="3409">
                  <c:v>27.271999999998805</c:v>
                </c:pt>
                <c:pt idx="3410">
                  <c:v>27.279999999998804</c:v>
                </c:pt>
                <c:pt idx="3411">
                  <c:v>27.287999999998803</c:v>
                </c:pt>
                <c:pt idx="3412">
                  <c:v>27.295999999998802</c:v>
                </c:pt>
                <c:pt idx="3413">
                  <c:v>27.303999999998805</c:v>
                </c:pt>
                <c:pt idx="3414">
                  <c:v>27.311999999998807</c:v>
                </c:pt>
                <c:pt idx="3415">
                  <c:v>27.319999999998807</c:v>
                </c:pt>
                <c:pt idx="3416">
                  <c:v>27.327999999998806</c:v>
                </c:pt>
                <c:pt idx="3417">
                  <c:v>27.335999999998801</c:v>
                </c:pt>
                <c:pt idx="3418">
                  <c:v>27.3439999999988</c:v>
                </c:pt>
                <c:pt idx="3419">
                  <c:v>27.351999999998803</c:v>
                </c:pt>
                <c:pt idx="3420">
                  <c:v>27.359999999998802</c:v>
                </c:pt>
                <c:pt idx="3421">
                  <c:v>27.367999999998801</c:v>
                </c:pt>
                <c:pt idx="3422">
                  <c:v>27.3759999999988</c:v>
                </c:pt>
                <c:pt idx="3423">
                  <c:v>27.3839999999988</c:v>
                </c:pt>
                <c:pt idx="3424">
                  <c:v>27.391999999998802</c:v>
                </c:pt>
                <c:pt idx="3425">
                  <c:v>27.399999999998798</c:v>
                </c:pt>
                <c:pt idx="3426">
                  <c:v>27.407999999998797</c:v>
                </c:pt>
                <c:pt idx="3427">
                  <c:v>27.415999999998796</c:v>
                </c:pt>
                <c:pt idx="3428">
                  <c:v>27.423999999998792</c:v>
                </c:pt>
                <c:pt idx="3429">
                  <c:v>27.431999999998798</c:v>
                </c:pt>
                <c:pt idx="3430">
                  <c:v>27.439999999998797</c:v>
                </c:pt>
                <c:pt idx="3431">
                  <c:v>27.447999999998796</c:v>
                </c:pt>
                <c:pt idx="3432">
                  <c:v>27.455999999998792</c:v>
                </c:pt>
                <c:pt idx="3433">
                  <c:v>27.463999999998791</c:v>
                </c:pt>
                <c:pt idx="3434">
                  <c:v>27.471999999998793</c:v>
                </c:pt>
                <c:pt idx="3435">
                  <c:v>27.479999999998793</c:v>
                </c:pt>
                <c:pt idx="3436">
                  <c:v>27.487999999998792</c:v>
                </c:pt>
                <c:pt idx="3437">
                  <c:v>27.495999999998791</c:v>
                </c:pt>
                <c:pt idx="3438">
                  <c:v>27.503999999998793</c:v>
                </c:pt>
                <c:pt idx="3439">
                  <c:v>27.511999999998796</c:v>
                </c:pt>
                <c:pt idx="3440">
                  <c:v>27.519999999998795</c:v>
                </c:pt>
                <c:pt idx="3441">
                  <c:v>27.527999999998791</c:v>
                </c:pt>
                <c:pt idx="3442">
                  <c:v>27.53599999999879</c:v>
                </c:pt>
                <c:pt idx="3443">
                  <c:v>27.543999999998793</c:v>
                </c:pt>
                <c:pt idx="3444">
                  <c:v>27.551999999998792</c:v>
                </c:pt>
                <c:pt idx="3445">
                  <c:v>27.559999999998791</c:v>
                </c:pt>
                <c:pt idx="3446">
                  <c:v>27.56799999999879</c:v>
                </c:pt>
                <c:pt idx="3447">
                  <c:v>27.575999999998793</c:v>
                </c:pt>
                <c:pt idx="3448">
                  <c:v>27.583999999998788</c:v>
                </c:pt>
                <c:pt idx="3449">
                  <c:v>27.591999999998791</c:v>
                </c:pt>
                <c:pt idx="3450">
                  <c:v>27.59999999999879</c:v>
                </c:pt>
                <c:pt idx="3451">
                  <c:v>27.607999999998793</c:v>
                </c:pt>
                <c:pt idx="3452">
                  <c:v>27.615999999998788</c:v>
                </c:pt>
                <c:pt idx="3453">
                  <c:v>27.623999999998791</c:v>
                </c:pt>
                <c:pt idx="3454">
                  <c:v>27.631999999998794</c:v>
                </c:pt>
                <c:pt idx="3455">
                  <c:v>27.639999999998793</c:v>
                </c:pt>
                <c:pt idx="3456">
                  <c:v>27.647999999998788</c:v>
                </c:pt>
                <c:pt idx="3457">
                  <c:v>27.655999999998787</c:v>
                </c:pt>
                <c:pt idx="3458">
                  <c:v>27.663999999998786</c:v>
                </c:pt>
                <c:pt idx="3459">
                  <c:v>27.671999999998789</c:v>
                </c:pt>
                <c:pt idx="3460">
                  <c:v>27.679999999998788</c:v>
                </c:pt>
                <c:pt idx="3461">
                  <c:v>27.687999999998787</c:v>
                </c:pt>
                <c:pt idx="3462">
                  <c:v>27.695999999998786</c:v>
                </c:pt>
                <c:pt idx="3463">
                  <c:v>27.703999999998786</c:v>
                </c:pt>
                <c:pt idx="3464">
                  <c:v>27.711999999998785</c:v>
                </c:pt>
                <c:pt idx="3465">
                  <c:v>27.719999999998784</c:v>
                </c:pt>
                <c:pt idx="3466">
                  <c:v>27.727999999998783</c:v>
                </c:pt>
                <c:pt idx="3467">
                  <c:v>27.735999999998782</c:v>
                </c:pt>
                <c:pt idx="3468">
                  <c:v>27.743999999998781</c:v>
                </c:pt>
                <c:pt idx="3469">
                  <c:v>27.751999999998784</c:v>
                </c:pt>
                <c:pt idx="3470">
                  <c:v>27.759999999998783</c:v>
                </c:pt>
                <c:pt idx="3471">
                  <c:v>27.767999999998782</c:v>
                </c:pt>
                <c:pt idx="3472">
                  <c:v>27.775999999998778</c:v>
                </c:pt>
                <c:pt idx="3473">
                  <c:v>27.783999999998777</c:v>
                </c:pt>
                <c:pt idx="3474">
                  <c:v>27.791999999998783</c:v>
                </c:pt>
                <c:pt idx="3475">
                  <c:v>27.799999999998775</c:v>
                </c:pt>
                <c:pt idx="3476">
                  <c:v>27.807999999998781</c:v>
                </c:pt>
                <c:pt idx="3477">
                  <c:v>27.815999999998777</c:v>
                </c:pt>
                <c:pt idx="3478">
                  <c:v>27.823999999998779</c:v>
                </c:pt>
                <c:pt idx="3479">
                  <c:v>27.831999999998779</c:v>
                </c:pt>
                <c:pt idx="3480">
                  <c:v>27.839999999998778</c:v>
                </c:pt>
                <c:pt idx="3481">
                  <c:v>27.84799999999878</c:v>
                </c:pt>
                <c:pt idx="3482">
                  <c:v>27.855999999998776</c:v>
                </c:pt>
                <c:pt idx="3483">
                  <c:v>27.863999999998775</c:v>
                </c:pt>
                <c:pt idx="3484">
                  <c:v>27.871999999998774</c:v>
                </c:pt>
                <c:pt idx="3485">
                  <c:v>27.879999999998777</c:v>
                </c:pt>
                <c:pt idx="3486">
                  <c:v>27.887999999998772</c:v>
                </c:pt>
                <c:pt idx="3487">
                  <c:v>27.895999999998775</c:v>
                </c:pt>
                <c:pt idx="3488">
                  <c:v>27.903999999998774</c:v>
                </c:pt>
                <c:pt idx="3489">
                  <c:v>27.911999999998773</c:v>
                </c:pt>
                <c:pt idx="3490">
                  <c:v>27.919999999998776</c:v>
                </c:pt>
                <c:pt idx="3491">
                  <c:v>27.927999999998768</c:v>
                </c:pt>
                <c:pt idx="3492">
                  <c:v>27.935999999998771</c:v>
                </c:pt>
                <c:pt idx="3493">
                  <c:v>27.943999999998766</c:v>
                </c:pt>
                <c:pt idx="3494">
                  <c:v>27.951999999998772</c:v>
                </c:pt>
                <c:pt idx="3495">
                  <c:v>27.959999999998765</c:v>
                </c:pt>
                <c:pt idx="3496">
                  <c:v>27.967999999998767</c:v>
                </c:pt>
                <c:pt idx="3497">
                  <c:v>27.97599999999877</c:v>
                </c:pt>
                <c:pt idx="3498">
                  <c:v>27.983999999998762</c:v>
                </c:pt>
                <c:pt idx="3499">
                  <c:v>27.991999999998768</c:v>
                </c:pt>
                <c:pt idx="3500">
                  <c:v>27.999999999998764</c:v>
                </c:pt>
                <c:pt idx="3501">
                  <c:v>28.00799999999877</c:v>
                </c:pt>
                <c:pt idx="3502">
                  <c:v>28.015999999998765</c:v>
                </c:pt>
                <c:pt idx="3503">
                  <c:v>28.023999999998765</c:v>
                </c:pt>
                <c:pt idx="3504">
                  <c:v>28.031999999998771</c:v>
                </c:pt>
                <c:pt idx="3505">
                  <c:v>28.039999999998766</c:v>
                </c:pt>
                <c:pt idx="3506">
                  <c:v>28.047999999998765</c:v>
                </c:pt>
                <c:pt idx="3507">
                  <c:v>28.055999999998761</c:v>
                </c:pt>
                <c:pt idx="3508">
                  <c:v>28.063999999998764</c:v>
                </c:pt>
                <c:pt idx="3509">
                  <c:v>28.071999999998763</c:v>
                </c:pt>
                <c:pt idx="3510">
                  <c:v>28.079999999998766</c:v>
                </c:pt>
                <c:pt idx="3511">
                  <c:v>28.087999999998758</c:v>
                </c:pt>
                <c:pt idx="3512">
                  <c:v>28.09599999999876</c:v>
                </c:pt>
                <c:pt idx="3513">
                  <c:v>28.103999999998766</c:v>
                </c:pt>
                <c:pt idx="3514">
                  <c:v>28.111999999998762</c:v>
                </c:pt>
                <c:pt idx="3515">
                  <c:v>28.119999999998765</c:v>
                </c:pt>
                <c:pt idx="3516">
                  <c:v>28.12799999999876</c:v>
                </c:pt>
                <c:pt idx="3517">
                  <c:v>28.135999999998763</c:v>
                </c:pt>
                <c:pt idx="3518">
                  <c:v>28.143999999998755</c:v>
                </c:pt>
                <c:pt idx="3519">
                  <c:v>28.151999999998761</c:v>
                </c:pt>
                <c:pt idx="3520">
                  <c:v>28.159999999998757</c:v>
                </c:pt>
                <c:pt idx="3521">
                  <c:v>28.167999999998759</c:v>
                </c:pt>
                <c:pt idx="3522">
                  <c:v>28.175999999998758</c:v>
                </c:pt>
                <c:pt idx="3523">
                  <c:v>28.183999999998754</c:v>
                </c:pt>
                <c:pt idx="3524">
                  <c:v>28.19199999999876</c:v>
                </c:pt>
                <c:pt idx="3525">
                  <c:v>28.199999999998756</c:v>
                </c:pt>
                <c:pt idx="3526">
                  <c:v>28.207999999998755</c:v>
                </c:pt>
                <c:pt idx="3527">
                  <c:v>28.215999999998751</c:v>
                </c:pt>
                <c:pt idx="3528">
                  <c:v>28.223999999998753</c:v>
                </c:pt>
                <c:pt idx="3529">
                  <c:v>28.231999999998759</c:v>
                </c:pt>
                <c:pt idx="3530">
                  <c:v>28.239999999998751</c:v>
                </c:pt>
                <c:pt idx="3531">
                  <c:v>28.247999999998754</c:v>
                </c:pt>
                <c:pt idx="3532">
                  <c:v>28.25599999999875</c:v>
                </c:pt>
                <c:pt idx="3533">
                  <c:v>28.263999999998752</c:v>
                </c:pt>
                <c:pt idx="3534">
                  <c:v>28.271999999998748</c:v>
                </c:pt>
                <c:pt idx="3535">
                  <c:v>28.279999999998751</c:v>
                </c:pt>
                <c:pt idx="3536">
                  <c:v>28.287999999998746</c:v>
                </c:pt>
                <c:pt idx="3537">
                  <c:v>28.295999999998749</c:v>
                </c:pt>
                <c:pt idx="3538">
                  <c:v>28.303999999998751</c:v>
                </c:pt>
                <c:pt idx="3539">
                  <c:v>28.311999999998751</c:v>
                </c:pt>
                <c:pt idx="3540">
                  <c:v>28.319999999998753</c:v>
                </c:pt>
                <c:pt idx="3541">
                  <c:v>28.327999999998745</c:v>
                </c:pt>
                <c:pt idx="3542">
                  <c:v>28.335999999998748</c:v>
                </c:pt>
                <c:pt idx="3543">
                  <c:v>28.343999999998744</c:v>
                </c:pt>
                <c:pt idx="3544">
                  <c:v>28.35199999999875</c:v>
                </c:pt>
                <c:pt idx="3545">
                  <c:v>28.359999999998745</c:v>
                </c:pt>
                <c:pt idx="3546">
                  <c:v>28.367999999998744</c:v>
                </c:pt>
                <c:pt idx="3547">
                  <c:v>28.375999999998747</c:v>
                </c:pt>
                <c:pt idx="3548">
                  <c:v>28.383999999998743</c:v>
                </c:pt>
                <c:pt idx="3549">
                  <c:v>28.391999999998745</c:v>
                </c:pt>
                <c:pt idx="3550">
                  <c:v>28.399999999998741</c:v>
                </c:pt>
                <c:pt idx="3551">
                  <c:v>28.407999999998744</c:v>
                </c:pt>
                <c:pt idx="3552">
                  <c:v>28.415999999998739</c:v>
                </c:pt>
                <c:pt idx="3553">
                  <c:v>28.423999999998742</c:v>
                </c:pt>
                <c:pt idx="3554">
                  <c:v>28.431999999998737</c:v>
                </c:pt>
                <c:pt idx="3555">
                  <c:v>28.43999999999874</c:v>
                </c:pt>
                <c:pt idx="3556">
                  <c:v>28.447999999998743</c:v>
                </c:pt>
                <c:pt idx="3557">
                  <c:v>28.455999999998735</c:v>
                </c:pt>
                <c:pt idx="3558">
                  <c:v>28.463999999998737</c:v>
                </c:pt>
                <c:pt idx="3559">
                  <c:v>28.471999999998737</c:v>
                </c:pt>
                <c:pt idx="3560">
                  <c:v>28.479999999998739</c:v>
                </c:pt>
                <c:pt idx="3561">
                  <c:v>28.487999999998731</c:v>
                </c:pt>
                <c:pt idx="3562">
                  <c:v>28.495999999998734</c:v>
                </c:pt>
                <c:pt idx="3563">
                  <c:v>28.503999999998733</c:v>
                </c:pt>
                <c:pt idx="3564">
                  <c:v>28.511999999998739</c:v>
                </c:pt>
                <c:pt idx="3565">
                  <c:v>28.519999999998738</c:v>
                </c:pt>
                <c:pt idx="3566">
                  <c:v>28.527999999998734</c:v>
                </c:pt>
                <c:pt idx="3567">
                  <c:v>28.535999999998737</c:v>
                </c:pt>
                <c:pt idx="3568">
                  <c:v>28.543999999998732</c:v>
                </c:pt>
                <c:pt idx="3569">
                  <c:v>28.551999999998735</c:v>
                </c:pt>
                <c:pt idx="3570">
                  <c:v>28.55999999999873</c:v>
                </c:pt>
                <c:pt idx="3571">
                  <c:v>28.567999999998733</c:v>
                </c:pt>
                <c:pt idx="3572">
                  <c:v>28.575999999998732</c:v>
                </c:pt>
                <c:pt idx="3573">
                  <c:v>28.583999999998728</c:v>
                </c:pt>
                <c:pt idx="3574">
                  <c:v>28.591999999998734</c:v>
                </c:pt>
                <c:pt idx="3575">
                  <c:v>28.59999999999873</c:v>
                </c:pt>
                <c:pt idx="3576">
                  <c:v>28.607999999998736</c:v>
                </c:pt>
                <c:pt idx="3577">
                  <c:v>28.615999999998731</c:v>
                </c:pt>
                <c:pt idx="3578">
                  <c:v>28.62399999999873</c:v>
                </c:pt>
                <c:pt idx="3579">
                  <c:v>28.631999999998733</c:v>
                </c:pt>
                <c:pt idx="3580">
                  <c:v>28.639999999998736</c:v>
                </c:pt>
                <c:pt idx="3581">
                  <c:v>28.647999999998728</c:v>
                </c:pt>
                <c:pt idx="3582">
                  <c:v>28.65599999999873</c:v>
                </c:pt>
                <c:pt idx="3583">
                  <c:v>28.66399999999873</c:v>
                </c:pt>
                <c:pt idx="3584">
                  <c:v>28.671999999998729</c:v>
                </c:pt>
                <c:pt idx="3585">
                  <c:v>28.679999999998731</c:v>
                </c:pt>
                <c:pt idx="3586">
                  <c:v>28.687999999998727</c:v>
                </c:pt>
                <c:pt idx="3587">
                  <c:v>28.69599999999873</c:v>
                </c:pt>
                <c:pt idx="3588">
                  <c:v>28.703999999998725</c:v>
                </c:pt>
                <c:pt idx="3589">
                  <c:v>28.711999999998728</c:v>
                </c:pt>
                <c:pt idx="3590">
                  <c:v>28.719999999998723</c:v>
                </c:pt>
                <c:pt idx="3591">
                  <c:v>28.727999999998726</c:v>
                </c:pt>
                <c:pt idx="3592">
                  <c:v>28.735999999998725</c:v>
                </c:pt>
                <c:pt idx="3593">
                  <c:v>28.743999999998721</c:v>
                </c:pt>
                <c:pt idx="3594">
                  <c:v>28.751999999998727</c:v>
                </c:pt>
                <c:pt idx="3595">
                  <c:v>28.759999999998723</c:v>
                </c:pt>
                <c:pt idx="3596">
                  <c:v>28.767999999998725</c:v>
                </c:pt>
                <c:pt idx="3597">
                  <c:v>28.775999999998717</c:v>
                </c:pt>
                <c:pt idx="3598">
                  <c:v>28.78399999999872</c:v>
                </c:pt>
                <c:pt idx="3599">
                  <c:v>28.791999999998719</c:v>
                </c:pt>
                <c:pt idx="3600">
                  <c:v>28.799999999998718</c:v>
                </c:pt>
                <c:pt idx="3601">
                  <c:v>28.807999999998724</c:v>
                </c:pt>
                <c:pt idx="3602">
                  <c:v>28.81599999999872</c:v>
                </c:pt>
                <c:pt idx="3603">
                  <c:v>28.823999999998723</c:v>
                </c:pt>
                <c:pt idx="3604">
                  <c:v>28.831999999998718</c:v>
                </c:pt>
                <c:pt idx="3605">
                  <c:v>28.839999999998721</c:v>
                </c:pt>
                <c:pt idx="3606">
                  <c:v>28.847999999998716</c:v>
                </c:pt>
                <c:pt idx="3607">
                  <c:v>28.855999999998719</c:v>
                </c:pt>
                <c:pt idx="3608">
                  <c:v>28.863999999998711</c:v>
                </c:pt>
                <c:pt idx="3609">
                  <c:v>28.871999999998717</c:v>
                </c:pt>
                <c:pt idx="3610">
                  <c:v>28.87999999999872</c:v>
                </c:pt>
                <c:pt idx="3611">
                  <c:v>28.887999999998716</c:v>
                </c:pt>
                <c:pt idx="3612">
                  <c:v>28.895999999998715</c:v>
                </c:pt>
                <c:pt idx="3613">
                  <c:v>28.90399999999871</c:v>
                </c:pt>
                <c:pt idx="3614">
                  <c:v>28.911999999998717</c:v>
                </c:pt>
                <c:pt idx="3615">
                  <c:v>28.919999999998712</c:v>
                </c:pt>
                <c:pt idx="3616">
                  <c:v>28.927999999998711</c:v>
                </c:pt>
                <c:pt idx="3617">
                  <c:v>28.935999999998714</c:v>
                </c:pt>
                <c:pt idx="3618">
                  <c:v>28.943999999998709</c:v>
                </c:pt>
                <c:pt idx="3619">
                  <c:v>28.951999999998716</c:v>
                </c:pt>
                <c:pt idx="3620">
                  <c:v>28.959999999998708</c:v>
                </c:pt>
                <c:pt idx="3621">
                  <c:v>28.96799999999871</c:v>
                </c:pt>
                <c:pt idx="3622">
                  <c:v>28.975999999998706</c:v>
                </c:pt>
                <c:pt idx="3623">
                  <c:v>28.983999999998709</c:v>
                </c:pt>
                <c:pt idx="3624">
                  <c:v>28.991999999998704</c:v>
                </c:pt>
                <c:pt idx="3625">
                  <c:v>28.999999999998707</c:v>
                </c:pt>
                <c:pt idx="3626">
                  <c:v>29.007999999998713</c:v>
                </c:pt>
                <c:pt idx="3627">
                  <c:v>29.015999999998705</c:v>
                </c:pt>
                <c:pt idx="3628">
                  <c:v>29.023999999998708</c:v>
                </c:pt>
                <c:pt idx="3629">
                  <c:v>29.031999999998707</c:v>
                </c:pt>
                <c:pt idx="3630">
                  <c:v>29.03999999999871</c:v>
                </c:pt>
                <c:pt idx="3631">
                  <c:v>29.047999999998705</c:v>
                </c:pt>
                <c:pt idx="3632">
                  <c:v>29.055999999998704</c:v>
                </c:pt>
                <c:pt idx="3633">
                  <c:v>29.063999999998707</c:v>
                </c:pt>
                <c:pt idx="3634">
                  <c:v>29.071999999998706</c:v>
                </c:pt>
                <c:pt idx="3635">
                  <c:v>29.079999999998705</c:v>
                </c:pt>
                <c:pt idx="3636">
                  <c:v>29.087999999998701</c:v>
                </c:pt>
                <c:pt idx="3637">
                  <c:v>29.095999999998703</c:v>
                </c:pt>
                <c:pt idx="3638">
                  <c:v>29.103999999998702</c:v>
                </c:pt>
                <c:pt idx="3639">
                  <c:v>29.111999999998709</c:v>
                </c:pt>
                <c:pt idx="3640">
                  <c:v>29.119999999998701</c:v>
                </c:pt>
                <c:pt idx="3641">
                  <c:v>29.127999999998703</c:v>
                </c:pt>
                <c:pt idx="3642">
                  <c:v>29.135999999998706</c:v>
                </c:pt>
                <c:pt idx="3643">
                  <c:v>29.143999999998698</c:v>
                </c:pt>
                <c:pt idx="3644">
                  <c:v>29.151999999998704</c:v>
                </c:pt>
                <c:pt idx="3645">
                  <c:v>29.1599999999987</c:v>
                </c:pt>
                <c:pt idx="3646">
                  <c:v>29.167999999998703</c:v>
                </c:pt>
                <c:pt idx="3647">
                  <c:v>29.175999999998695</c:v>
                </c:pt>
                <c:pt idx="3648">
                  <c:v>29.183999999998697</c:v>
                </c:pt>
                <c:pt idx="3649">
                  <c:v>29.191999999998703</c:v>
                </c:pt>
                <c:pt idx="3650">
                  <c:v>29.199999999998695</c:v>
                </c:pt>
                <c:pt idx="3651">
                  <c:v>29.207999999998698</c:v>
                </c:pt>
                <c:pt idx="3652">
                  <c:v>29.215999999998694</c:v>
                </c:pt>
                <c:pt idx="3653">
                  <c:v>29.223999999998696</c:v>
                </c:pt>
                <c:pt idx="3654">
                  <c:v>29.231999999998695</c:v>
                </c:pt>
                <c:pt idx="3655">
                  <c:v>29.239999999998695</c:v>
                </c:pt>
                <c:pt idx="3656">
                  <c:v>29.247999999998697</c:v>
                </c:pt>
                <c:pt idx="3657">
                  <c:v>29.255999999998693</c:v>
                </c:pt>
                <c:pt idx="3658">
                  <c:v>29.263999999998696</c:v>
                </c:pt>
                <c:pt idx="3659">
                  <c:v>29.271999999998691</c:v>
                </c:pt>
                <c:pt idx="3660">
                  <c:v>29.279999999998694</c:v>
                </c:pt>
                <c:pt idx="3661">
                  <c:v>29.287999999998693</c:v>
                </c:pt>
                <c:pt idx="3662">
                  <c:v>29.295999999998692</c:v>
                </c:pt>
                <c:pt idx="3663">
                  <c:v>29.303999999998691</c:v>
                </c:pt>
                <c:pt idx="3664">
                  <c:v>29.311999999998694</c:v>
                </c:pt>
                <c:pt idx="3665">
                  <c:v>29.319999999998696</c:v>
                </c:pt>
                <c:pt idx="3666">
                  <c:v>29.327999999998692</c:v>
                </c:pt>
                <c:pt idx="3667">
                  <c:v>29.335999999998691</c:v>
                </c:pt>
                <c:pt idx="3668">
                  <c:v>29.34399999999869</c:v>
                </c:pt>
                <c:pt idx="3669">
                  <c:v>29.351999999998696</c:v>
                </c:pt>
                <c:pt idx="3670">
                  <c:v>29.359999999998688</c:v>
                </c:pt>
                <c:pt idx="3671">
                  <c:v>29.367999999998691</c:v>
                </c:pt>
                <c:pt idx="3672">
                  <c:v>29.37599999999869</c:v>
                </c:pt>
                <c:pt idx="3673">
                  <c:v>29.383999999998689</c:v>
                </c:pt>
                <c:pt idx="3674">
                  <c:v>29.391999999998696</c:v>
                </c:pt>
                <c:pt idx="3675">
                  <c:v>29.399999999998688</c:v>
                </c:pt>
                <c:pt idx="3676">
                  <c:v>29.40799999999869</c:v>
                </c:pt>
                <c:pt idx="3677">
                  <c:v>29.415999999998686</c:v>
                </c:pt>
                <c:pt idx="3678">
                  <c:v>29.423999999998685</c:v>
                </c:pt>
                <c:pt idx="3679">
                  <c:v>29.431999999998684</c:v>
                </c:pt>
                <c:pt idx="3680">
                  <c:v>29.439999999998687</c:v>
                </c:pt>
                <c:pt idx="3681">
                  <c:v>29.447999999998689</c:v>
                </c:pt>
                <c:pt idx="3682">
                  <c:v>29.455999999998681</c:v>
                </c:pt>
                <c:pt idx="3683">
                  <c:v>29.463999999998684</c:v>
                </c:pt>
                <c:pt idx="3684">
                  <c:v>29.471999999998683</c:v>
                </c:pt>
                <c:pt idx="3685">
                  <c:v>29.479999999998686</c:v>
                </c:pt>
                <c:pt idx="3686">
                  <c:v>29.487999999998678</c:v>
                </c:pt>
                <c:pt idx="3687">
                  <c:v>29.495999999998681</c:v>
                </c:pt>
                <c:pt idx="3688">
                  <c:v>29.503999999998687</c:v>
                </c:pt>
                <c:pt idx="3689">
                  <c:v>29.511999999998686</c:v>
                </c:pt>
                <c:pt idx="3690">
                  <c:v>29.519999999998689</c:v>
                </c:pt>
                <c:pt idx="3691">
                  <c:v>29.527999999998681</c:v>
                </c:pt>
                <c:pt idx="3692">
                  <c:v>29.535999999998683</c:v>
                </c:pt>
                <c:pt idx="3693">
                  <c:v>29.543999999998675</c:v>
                </c:pt>
                <c:pt idx="3694">
                  <c:v>29.551999999998682</c:v>
                </c:pt>
                <c:pt idx="3695">
                  <c:v>29.559999999998677</c:v>
                </c:pt>
                <c:pt idx="3696">
                  <c:v>29.56799999999868</c:v>
                </c:pt>
                <c:pt idx="3697">
                  <c:v>29.575999999998682</c:v>
                </c:pt>
                <c:pt idx="3698">
                  <c:v>29.583999999998674</c:v>
                </c:pt>
                <c:pt idx="3699">
                  <c:v>29.591999999998681</c:v>
                </c:pt>
                <c:pt idx="3700">
                  <c:v>29.599999999998676</c:v>
                </c:pt>
                <c:pt idx="3701">
                  <c:v>29.607999999998679</c:v>
                </c:pt>
                <c:pt idx="3702">
                  <c:v>29.615999999998674</c:v>
                </c:pt>
                <c:pt idx="3703">
                  <c:v>29.623999999998677</c:v>
                </c:pt>
                <c:pt idx="3704">
                  <c:v>29.631999999998676</c:v>
                </c:pt>
                <c:pt idx="3705">
                  <c:v>29.639999999998679</c:v>
                </c:pt>
                <c:pt idx="3706">
                  <c:v>29.647999999998678</c:v>
                </c:pt>
                <c:pt idx="3707">
                  <c:v>29.655999999998674</c:v>
                </c:pt>
                <c:pt idx="3708">
                  <c:v>29.663999999998676</c:v>
                </c:pt>
                <c:pt idx="3709">
                  <c:v>29.671999999998672</c:v>
                </c:pt>
                <c:pt idx="3710">
                  <c:v>29.679999999998675</c:v>
                </c:pt>
                <c:pt idx="3711">
                  <c:v>29.68799999999867</c:v>
                </c:pt>
                <c:pt idx="3712">
                  <c:v>29.695999999998673</c:v>
                </c:pt>
                <c:pt idx="3713">
                  <c:v>29.703999999998665</c:v>
                </c:pt>
                <c:pt idx="3714">
                  <c:v>29.711999999998671</c:v>
                </c:pt>
                <c:pt idx="3715">
                  <c:v>29.719999999998674</c:v>
                </c:pt>
                <c:pt idx="3716">
                  <c:v>29.727999999998669</c:v>
                </c:pt>
                <c:pt idx="3717">
                  <c:v>29.735999999998668</c:v>
                </c:pt>
                <c:pt idx="3718">
                  <c:v>29.743999999998664</c:v>
                </c:pt>
                <c:pt idx="3719">
                  <c:v>29.75199999999867</c:v>
                </c:pt>
                <c:pt idx="3720">
                  <c:v>29.759999999998666</c:v>
                </c:pt>
                <c:pt idx="3721">
                  <c:v>29.767999999998665</c:v>
                </c:pt>
                <c:pt idx="3722">
                  <c:v>29.77599999999866</c:v>
                </c:pt>
                <c:pt idx="3723">
                  <c:v>29.783999999998663</c:v>
                </c:pt>
                <c:pt idx="3724">
                  <c:v>29.791999999998669</c:v>
                </c:pt>
                <c:pt idx="3725">
                  <c:v>29.799999999998661</c:v>
                </c:pt>
                <c:pt idx="3726">
                  <c:v>29.807999999998668</c:v>
                </c:pt>
                <c:pt idx="3727">
                  <c:v>29.815999999998663</c:v>
                </c:pt>
                <c:pt idx="3728">
                  <c:v>29.823999999998666</c:v>
                </c:pt>
                <c:pt idx="3729">
                  <c:v>29.831999999998661</c:v>
                </c:pt>
                <c:pt idx="3730">
                  <c:v>29.839999999998664</c:v>
                </c:pt>
                <c:pt idx="3731">
                  <c:v>29.84799999999866</c:v>
                </c:pt>
                <c:pt idx="3732">
                  <c:v>29.855999999998662</c:v>
                </c:pt>
                <c:pt idx="3733">
                  <c:v>29.863999999998661</c:v>
                </c:pt>
                <c:pt idx="3734">
                  <c:v>29.871999999998661</c:v>
                </c:pt>
                <c:pt idx="3735">
                  <c:v>29.879999999998663</c:v>
                </c:pt>
                <c:pt idx="3736">
                  <c:v>29.887999999998655</c:v>
                </c:pt>
                <c:pt idx="3737">
                  <c:v>29.895999999998658</c:v>
                </c:pt>
                <c:pt idx="3738">
                  <c:v>29.903999999998653</c:v>
                </c:pt>
                <c:pt idx="3739">
                  <c:v>29.91199999999866</c:v>
                </c:pt>
                <c:pt idx="3740">
                  <c:v>29.919999999998655</c:v>
                </c:pt>
                <c:pt idx="3741">
                  <c:v>29.927999999998654</c:v>
                </c:pt>
                <c:pt idx="3742">
                  <c:v>29.935999999998657</c:v>
                </c:pt>
                <c:pt idx="3743">
                  <c:v>29.943999999998653</c:v>
                </c:pt>
                <c:pt idx="3744">
                  <c:v>29.951999999998655</c:v>
                </c:pt>
                <c:pt idx="3745">
                  <c:v>29.959999999998651</c:v>
                </c:pt>
                <c:pt idx="3746">
                  <c:v>29.967999999998653</c:v>
                </c:pt>
                <c:pt idx="3747">
                  <c:v>29.975999999998649</c:v>
                </c:pt>
                <c:pt idx="3748">
                  <c:v>29.983999999998652</c:v>
                </c:pt>
                <c:pt idx="3749">
                  <c:v>29.991999999998647</c:v>
                </c:pt>
                <c:pt idx="3750">
                  <c:v>29.99999999999865</c:v>
                </c:pt>
                <c:pt idx="3751">
                  <c:v>30.007999999998656</c:v>
                </c:pt>
                <c:pt idx="3752">
                  <c:v>30.015999999998648</c:v>
                </c:pt>
                <c:pt idx="3753">
                  <c:v>30.023999999998651</c:v>
                </c:pt>
                <c:pt idx="3754">
                  <c:v>30.03199999999865</c:v>
                </c:pt>
                <c:pt idx="3755">
                  <c:v>30.039999999998653</c:v>
                </c:pt>
                <c:pt idx="3756">
                  <c:v>30.047999999998645</c:v>
                </c:pt>
                <c:pt idx="3757">
                  <c:v>30.055999999998647</c:v>
                </c:pt>
                <c:pt idx="3758">
                  <c:v>30.063999999998643</c:v>
                </c:pt>
                <c:pt idx="3759">
                  <c:v>30.071999999998649</c:v>
                </c:pt>
                <c:pt idx="3760">
                  <c:v>30.079999999998648</c:v>
                </c:pt>
                <c:pt idx="3761">
                  <c:v>30.087999999998644</c:v>
                </c:pt>
                <c:pt idx="3762">
                  <c:v>30.095999999998647</c:v>
                </c:pt>
                <c:pt idx="3763">
                  <c:v>30.103999999998646</c:v>
                </c:pt>
                <c:pt idx="3764">
                  <c:v>30.111999999998648</c:v>
                </c:pt>
                <c:pt idx="3765">
                  <c:v>30.119999999998644</c:v>
                </c:pt>
                <c:pt idx="3766">
                  <c:v>30.127999999998647</c:v>
                </c:pt>
                <c:pt idx="3767">
                  <c:v>30.135999999998649</c:v>
                </c:pt>
                <c:pt idx="3768">
                  <c:v>30.143999999998641</c:v>
                </c:pt>
                <c:pt idx="3769">
                  <c:v>30.151999999998647</c:v>
                </c:pt>
                <c:pt idx="3770">
                  <c:v>30.159999999998643</c:v>
                </c:pt>
                <c:pt idx="3771">
                  <c:v>30.167999999998646</c:v>
                </c:pt>
                <c:pt idx="3772">
                  <c:v>30.175999999998638</c:v>
                </c:pt>
                <c:pt idx="3773">
                  <c:v>30.18399999999864</c:v>
                </c:pt>
                <c:pt idx="3774">
                  <c:v>30.191999999998639</c:v>
                </c:pt>
                <c:pt idx="3775">
                  <c:v>30.199999999998642</c:v>
                </c:pt>
                <c:pt idx="3776">
                  <c:v>30.207999999998641</c:v>
                </c:pt>
                <c:pt idx="3777">
                  <c:v>30.215999999998637</c:v>
                </c:pt>
                <c:pt idx="3778">
                  <c:v>30.22399999999864</c:v>
                </c:pt>
                <c:pt idx="3779">
                  <c:v>30.231999999998635</c:v>
                </c:pt>
                <c:pt idx="3780">
                  <c:v>30.239999999998638</c:v>
                </c:pt>
                <c:pt idx="3781">
                  <c:v>30.247999999998633</c:v>
                </c:pt>
                <c:pt idx="3782">
                  <c:v>30.255999999998636</c:v>
                </c:pt>
                <c:pt idx="3783">
                  <c:v>30.263999999998632</c:v>
                </c:pt>
                <c:pt idx="3784">
                  <c:v>30.271999999998634</c:v>
                </c:pt>
                <c:pt idx="3785">
                  <c:v>30.279999999998637</c:v>
                </c:pt>
                <c:pt idx="3786">
                  <c:v>30.287999999998632</c:v>
                </c:pt>
                <c:pt idx="3787">
                  <c:v>30.295999999998632</c:v>
                </c:pt>
                <c:pt idx="3788">
                  <c:v>30.303999999998631</c:v>
                </c:pt>
                <c:pt idx="3789">
                  <c:v>30.311999999998637</c:v>
                </c:pt>
                <c:pt idx="3790">
                  <c:v>30.319999999998636</c:v>
                </c:pt>
                <c:pt idx="3791">
                  <c:v>30.327999999998635</c:v>
                </c:pt>
                <c:pt idx="3792">
                  <c:v>30.335999999998634</c:v>
                </c:pt>
                <c:pt idx="3793">
                  <c:v>30.34399999999863</c:v>
                </c:pt>
                <c:pt idx="3794">
                  <c:v>30.351999999998636</c:v>
                </c:pt>
                <c:pt idx="3795">
                  <c:v>30.359999999998632</c:v>
                </c:pt>
                <c:pt idx="3796">
                  <c:v>30.367999999998631</c:v>
                </c:pt>
                <c:pt idx="3797">
                  <c:v>30.37599999999863</c:v>
                </c:pt>
                <c:pt idx="3798">
                  <c:v>30.383999999998633</c:v>
                </c:pt>
                <c:pt idx="3799">
                  <c:v>30.391999999998628</c:v>
                </c:pt>
                <c:pt idx="3800">
                  <c:v>30.399999999998631</c:v>
                </c:pt>
                <c:pt idx="3801">
                  <c:v>30.40799999999863</c:v>
                </c:pt>
                <c:pt idx="3802">
                  <c:v>30.415999999998625</c:v>
                </c:pt>
                <c:pt idx="3803">
                  <c:v>30.423999999998628</c:v>
                </c:pt>
                <c:pt idx="3804">
                  <c:v>30.431999999998627</c:v>
                </c:pt>
                <c:pt idx="3805">
                  <c:v>30.43999999999863</c:v>
                </c:pt>
                <c:pt idx="3806">
                  <c:v>30.447999999998625</c:v>
                </c:pt>
                <c:pt idx="3807">
                  <c:v>30.455999999998625</c:v>
                </c:pt>
                <c:pt idx="3808">
                  <c:v>30.463999999998627</c:v>
                </c:pt>
                <c:pt idx="3809">
                  <c:v>30.471999999998626</c:v>
                </c:pt>
                <c:pt idx="3810">
                  <c:v>30.479999999998629</c:v>
                </c:pt>
                <c:pt idx="3811">
                  <c:v>30.487999999998621</c:v>
                </c:pt>
                <c:pt idx="3812">
                  <c:v>30.495999999998624</c:v>
                </c:pt>
                <c:pt idx="3813">
                  <c:v>30.503999999998623</c:v>
                </c:pt>
                <c:pt idx="3814">
                  <c:v>30.511999999998629</c:v>
                </c:pt>
                <c:pt idx="3815">
                  <c:v>30.519999999998628</c:v>
                </c:pt>
                <c:pt idx="3816">
                  <c:v>30.527999999998624</c:v>
                </c:pt>
                <c:pt idx="3817">
                  <c:v>30.535999999998626</c:v>
                </c:pt>
                <c:pt idx="3818">
                  <c:v>30.543999999998618</c:v>
                </c:pt>
                <c:pt idx="3819">
                  <c:v>30.551999999998625</c:v>
                </c:pt>
                <c:pt idx="3820">
                  <c:v>30.55999999999862</c:v>
                </c:pt>
                <c:pt idx="3821">
                  <c:v>30.567999999998623</c:v>
                </c:pt>
                <c:pt idx="3822">
                  <c:v>30.575999999998615</c:v>
                </c:pt>
                <c:pt idx="3823">
                  <c:v>30.583999999998618</c:v>
                </c:pt>
                <c:pt idx="3824">
                  <c:v>30.591999999998624</c:v>
                </c:pt>
                <c:pt idx="3825">
                  <c:v>30.599999999998619</c:v>
                </c:pt>
                <c:pt idx="3826">
                  <c:v>30.607999999998626</c:v>
                </c:pt>
                <c:pt idx="3827">
                  <c:v>30.615999999998618</c:v>
                </c:pt>
                <c:pt idx="3828">
                  <c:v>30.62399999999862</c:v>
                </c:pt>
                <c:pt idx="3829">
                  <c:v>30.631999999998619</c:v>
                </c:pt>
                <c:pt idx="3830">
                  <c:v>30.639999999998619</c:v>
                </c:pt>
                <c:pt idx="3831">
                  <c:v>30.647999999998621</c:v>
                </c:pt>
                <c:pt idx="3832">
                  <c:v>30.655999999998617</c:v>
                </c:pt>
                <c:pt idx="3833">
                  <c:v>30.663999999998619</c:v>
                </c:pt>
                <c:pt idx="3834">
                  <c:v>30.671999999998615</c:v>
                </c:pt>
                <c:pt idx="3835">
                  <c:v>30.679999999998618</c:v>
                </c:pt>
                <c:pt idx="3836">
                  <c:v>30.687999999998613</c:v>
                </c:pt>
                <c:pt idx="3837">
                  <c:v>30.695999999998616</c:v>
                </c:pt>
                <c:pt idx="3838">
                  <c:v>30.703999999998615</c:v>
                </c:pt>
                <c:pt idx="3839">
                  <c:v>30.711999999998614</c:v>
                </c:pt>
                <c:pt idx="3840">
                  <c:v>30.719999999998617</c:v>
                </c:pt>
                <c:pt idx="3841">
                  <c:v>30.727999999998612</c:v>
                </c:pt>
                <c:pt idx="3842">
                  <c:v>30.735999999998615</c:v>
                </c:pt>
                <c:pt idx="3843">
                  <c:v>30.743999999998607</c:v>
                </c:pt>
                <c:pt idx="3844">
                  <c:v>30.751999999998613</c:v>
                </c:pt>
                <c:pt idx="3845">
                  <c:v>30.759999999998605</c:v>
                </c:pt>
                <c:pt idx="3846">
                  <c:v>30.767999999998608</c:v>
                </c:pt>
                <c:pt idx="3847">
                  <c:v>30.775999999998611</c:v>
                </c:pt>
                <c:pt idx="3848">
                  <c:v>30.783999999998606</c:v>
                </c:pt>
                <c:pt idx="3849">
                  <c:v>30.791999999998612</c:v>
                </c:pt>
                <c:pt idx="3850">
                  <c:v>30.799999999998604</c:v>
                </c:pt>
                <c:pt idx="3851">
                  <c:v>30.807999999998611</c:v>
                </c:pt>
                <c:pt idx="3852">
                  <c:v>30.815999999998606</c:v>
                </c:pt>
                <c:pt idx="3853">
                  <c:v>30.823999999998605</c:v>
                </c:pt>
                <c:pt idx="3854">
                  <c:v>30.831999999998605</c:v>
                </c:pt>
                <c:pt idx="3855">
                  <c:v>30.839999999998607</c:v>
                </c:pt>
                <c:pt idx="3856">
                  <c:v>30.84799999999861</c:v>
                </c:pt>
                <c:pt idx="3857">
                  <c:v>30.855999999998605</c:v>
                </c:pt>
                <c:pt idx="3858">
                  <c:v>30.863999999998605</c:v>
                </c:pt>
                <c:pt idx="3859">
                  <c:v>30.871999999998604</c:v>
                </c:pt>
                <c:pt idx="3860">
                  <c:v>30.879999999998606</c:v>
                </c:pt>
                <c:pt idx="3861">
                  <c:v>30.887999999998598</c:v>
                </c:pt>
                <c:pt idx="3862">
                  <c:v>30.895999999998601</c:v>
                </c:pt>
                <c:pt idx="3863">
                  <c:v>30.903999999998597</c:v>
                </c:pt>
                <c:pt idx="3864">
                  <c:v>30.911999999998603</c:v>
                </c:pt>
                <c:pt idx="3865">
                  <c:v>30.919999999998605</c:v>
                </c:pt>
                <c:pt idx="3866">
                  <c:v>30.927999999998598</c:v>
                </c:pt>
                <c:pt idx="3867">
                  <c:v>30.9359999999986</c:v>
                </c:pt>
                <c:pt idx="3868">
                  <c:v>30.943999999998596</c:v>
                </c:pt>
                <c:pt idx="3869">
                  <c:v>30.951999999998598</c:v>
                </c:pt>
                <c:pt idx="3870">
                  <c:v>30.959999999998594</c:v>
                </c:pt>
                <c:pt idx="3871">
                  <c:v>30.967999999998597</c:v>
                </c:pt>
                <c:pt idx="3872">
                  <c:v>30.975999999998592</c:v>
                </c:pt>
                <c:pt idx="3873">
                  <c:v>30.983999999998591</c:v>
                </c:pt>
                <c:pt idx="3874">
                  <c:v>30.991999999998598</c:v>
                </c:pt>
                <c:pt idx="3875">
                  <c:v>30.999999999998593</c:v>
                </c:pt>
                <c:pt idx="3876">
                  <c:v>31.007999999998599</c:v>
                </c:pt>
                <c:pt idx="3877">
                  <c:v>31.015999999998591</c:v>
                </c:pt>
                <c:pt idx="3878">
                  <c:v>31.023999999998594</c:v>
                </c:pt>
                <c:pt idx="3879">
                  <c:v>31.031999999998593</c:v>
                </c:pt>
                <c:pt idx="3880">
                  <c:v>31.039999999998596</c:v>
                </c:pt>
                <c:pt idx="3881">
                  <c:v>31.047999999998591</c:v>
                </c:pt>
                <c:pt idx="3882">
                  <c:v>31.055999999998591</c:v>
                </c:pt>
                <c:pt idx="3883">
                  <c:v>31.063999999998593</c:v>
                </c:pt>
                <c:pt idx="3884">
                  <c:v>31.071999999998596</c:v>
                </c:pt>
                <c:pt idx="3885">
                  <c:v>31.079999999998591</c:v>
                </c:pt>
                <c:pt idx="3886">
                  <c:v>31.087999999998591</c:v>
                </c:pt>
                <c:pt idx="3887">
                  <c:v>31.09599999999859</c:v>
                </c:pt>
                <c:pt idx="3888">
                  <c:v>31.103999999998589</c:v>
                </c:pt>
                <c:pt idx="3889">
                  <c:v>31.111999999998595</c:v>
                </c:pt>
                <c:pt idx="3890">
                  <c:v>31.119999999998591</c:v>
                </c:pt>
                <c:pt idx="3891">
                  <c:v>31.127999999998593</c:v>
                </c:pt>
                <c:pt idx="3892">
                  <c:v>31.135999999998596</c:v>
                </c:pt>
                <c:pt idx="3893">
                  <c:v>31.143999999998588</c:v>
                </c:pt>
                <c:pt idx="3894">
                  <c:v>31.151999999998594</c:v>
                </c:pt>
                <c:pt idx="3895">
                  <c:v>31.15999999999859</c:v>
                </c:pt>
                <c:pt idx="3896">
                  <c:v>31.167999999998589</c:v>
                </c:pt>
                <c:pt idx="3897">
                  <c:v>31.175999999998584</c:v>
                </c:pt>
                <c:pt idx="3898">
                  <c:v>31.183999999998587</c:v>
                </c:pt>
                <c:pt idx="3899">
                  <c:v>31.191999999998586</c:v>
                </c:pt>
                <c:pt idx="3900">
                  <c:v>31.199999999998589</c:v>
                </c:pt>
                <c:pt idx="3901">
                  <c:v>31.207999999998588</c:v>
                </c:pt>
                <c:pt idx="3902">
                  <c:v>31.215999999998584</c:v>
                </c:pt>
                <c:pt idx="3903">
                  <c:v>31.223999999998586</c:v>
                </c:pt>
                <c:pt idx="3904">
                  <c:v>31.231999999998582</c:v>
                </c:pt>
                <c:pt idx="3905">
                  <c:v>31.239999999998584</c:v>
                </c:pt>
                <c:pt idx="3906">
                  <c:v>31.24799999999858</c:v>
                </c:pt>
                <c:pt idx="3907">
                  <c:v>31.255999999998583</c:v>
                </c:pt>
                <c:pt idx="3908">
                  <c:v>31.263999999998575</c:v>
                </c:pt>
                <c:pt idx="3909">
                  <c:v>31.271999999998581</c:v>
                </c:pt>
                <c:pt idx="3910">
                  <c:v>31.279999999998584</c:v>
                </c:pt>
                <c:pt idx="3911">
                  <c:v>31.287999999998579</c:v>
                </c:pt>
                <c:pt idx="3912">
                  <c:v>31.295999999998578</c:v>
                </c:pt>
                <c:pt idx="3913">
                  <c:v>31.303999999998577</c:v>
                </c:pt>
                <c:pt idx="3914">
                  <c:v>31.311999999998584</c:v>
                </c:pt>
                <c:pt idx="3915">
                  <c:v>31.319999999998579</c:v>
                </c:pt>
                <c:pt idx="3916">
                  <c:v>31.327999999998578</c:v>
                </c:pt>
                <c:pt idx="3917">
                  <c:v>31.335999999998581</c:v>
                </c:pt>
                <c:pt idx="3918">
                  <c:v>31.343999999998577</c:v>
                </c:pt>
                <c:pt idx="3919">
                  <c:v>31.351999999998583</c:v>
                </c:pt>
                <c:pt idx="3920">
                  <c:v>31.359999999998575</c:v>
                </c:pt>
                <c:pt idx="3921">
                  <c:v>31.367999999998577</c:v>
                </c:pt>
                <c:pt idx="3922">
                  <c:v>31.375999999998573</c:v>
                </c:pt>
                <c:pt idx="3923">
                  <c:v>31.383999999998576</c:v>
                </c:pt>
                <c:pt idx="3924">
                  <c:v>31.391999999998571</c:v>
                </c:pt>
                <c:pt idx="3925">
                  <c:v>31.399999999998574</c:v>
                </c:pt>
                <c:pt idx="3926">
                  <c:v>31.407999999998577</c:v>
                </c:pt>
                <c:pt idx="3927">
                  <c:v>31.415999999998572</c:v>
                </c:pt>
                <c:pt idx="3928">
                  <c:v>31.423999999998571</c:v>
                </c:pt>
                <c:pt idx="3929">
                  <c:v>31.43199999999857</c:v>
                </c:pt>
                <c:pt idx="3930">
                  <c:v>31.439999999998573</c:v>
                </c:pt>
                <c:pt idx="3931">
                  <c:v>31.447999999998565</c:v>
                </c:pt>
                <c:pt idx="3932">
                  <c:v>31.455999999998568</c:v>
                </c:pt>
                <c:pt idx="3933">
                  <c:v>31.46399999999857</c:v>
                </c:pt>
                <c:pt idx="3934">
                  <c:v>31.47199999999857</c:v>
                </c:pt>
                <c:pt idx="3935">
                  <c:v>31.479999999998572</c:v>
                </c:pt>
                <c:pt idx="3936">
                  <c:v>31.487999999998564</c:v>
                </c:pt>
                <c:pt idx="3937">
                  <c:v>31.495999999998567</c:v>
                </c:pt>
                <c:pt idx="3938">
                  <c:v>31.503999999998566</c:v>
                </c:pt>
                <c:pt idx="3939">
                  <c:v>31.511999999998569</c:v>
                </c:pt>
                <c:pt idx="3940">
                  <c:v>31.519999999998564</c:v>
                </c:pt>
                <c:pt idx="3941">
                  <c:v>31.527999999998567</c:v>
                </c:pt>
                <c:pt idx="3942">
                  <c:v>31.53599999999857</c:v>
                </c:pt>
                <c:pt idx="3943">
                  <c:v>31.543999999998565</c:v>
                </c:pt>
                <c:pt idx="3944">
                  <c:v>31.551999999998568</c:v>
                </c:pt>
                <c:pt idx="3945">
                  <c:v>31.559999999998563</c:v>
                </c:pt>
                <c:pt idx="3946">
                  <c:v>31.567999999998566</c:v>
                </c:pt>
                <c:pt idx="3947">
                  <c:v>31.575999999998558</c:v>
                </c:pt>
                <c:pt idx="3948">
                  <c:v>31.583999999998561</c:v>
                </c:pt>
                <c:pt idx="3949">
                  <c:v>31.591999999998567</c:v>
                </c:pt>
                <c:pt idx="3950">
                  <c:v>31.599999999998563</c:v>
                </c:pt>
                <c:pt idx="3951">
                  <c:v>31.607999999998569</c:v>
                </c:pt>
                <c:pt idx="3952">
                  <c:v>31.615999999998561</c:v>
                </c:pt>
                <c:pt idx="3953">
                  <c:v>31.623999999998563</c:v>
                </c:pt>
                <c:pt idx="3954">
                  <c:v>31.631999999998559</c:v>
                </c:pt>
                <c:pt idx="3955">
                  <c:v>31.639999999998562</c:v>
                </c:pt>
                <c:pt idx="3956">
                  <c:v>31.647999999998564</c:v>
                </c:pt>
                <c:pt idx="3957">
                  <c:v>31.65599999999856</c:v>
                </c:pt>
                <c:pt idx="3958">
                  <c:v>31.663999999998563</c:v>
                </c:pt>
                <c:pt idx="3959">
                  <c:v>31.671999999998558</c:v>
                </c:pt>
                <c:pt idx="3960">
                  <c:v>31.679999999998561</c:v>
                </c:pt>
                <c:pt idx="3961">
                  <c:v>31.687999999998556</c:v>
                </c:pt>
                <c:pt idx="3962">
                  <c:v>31.695999999998559</c:v>
                </c:pt>
                <c:pt idx="3963">
                  <c:v>31.703999999998551</c:v>
                </c:pt>
                <c:pt idx="3964">
                  <c:v>31.711999999998557</c:v>
                </c:pt>
                <c:pt idx="3965">
                  <c:v>31.71999999999856</c:v>
                </c:pt>
                <c:pt idx="3966">
                  <c:v>31.727999999998556</c:v>
                </c:pt>
                <c:pt idx="3967">
                  <c:v>31.735999999998555</c:v>
                </c:pt>
                <c:pt idx="3968">
                  <c:v>31.74399999999855</c:v>
                </c:pt>
                <c:pt idx="3969">
                  <c:v>31.751999999998556</c:v>
                </c:pt>
                <c:pt idx="3970">
                  <c:v>31.759999999998552</c:v>
                </c:pt>
                <c:pt idx="3971">
                  <c:v>31.767999999998551</c:v>
                </c:pt>
                <c:pt idx="3972">
                  <c:v>31.775999999998554</c:v>
                </c:pt>
                <c:pt idx="3973">
                  <c:v>31.783999999998549</c:v>
                </c:pt>
                <c:pt idx="3974">
                  <c:v>31.791999999998556</c:v>
                </c:pt>
                <c:pt idx="3975">
                  <c:v>31.799999999998548</c:v>
                </c:pt>
                <c:pt idx="3976">
                  <c:v>31.807999999998554</c:v>
                </c:pt>
                <c:pt idx="3977">
                  <c:v>31.815999999998549</c:v>
                </c:pt>
                <c:pt idx="3978">
                  <c:v>31.823999999998552</c:v>
                </c:pt>
                <c:pt idx="3979">
                  <c:v>31.831999999998548</c:v>
                </c:pt>
                <c:pt idx="3980">
                  <c:v>31.83999999999855</c:v>
                </c:pt>
                <c:pt idx="3981">
                  <c:v>31.847999999998553</c:v>
                </c:pt>
                <c:pt idx="3982">
                  <c:v>31.855999999998545</c:v>
                </c:pt>
                <c:pt idx="3983">
                  <c:v>31.863999999998548</c:v>
                </c:pt>
                <c:pt idx="3984">
                  <c:v>31.871999999998547</c:v>
                </c:pt>
                <c:pt idx="3985">
                  <c:v>31.879999999998549</c:v>
                </c:pt>
                <c:pt idx="3986">
                  <c:v>31.887999999998545</c:v>
                </c:pt>
                <c:pt idx="3987">
                  <c:v>31.895999999998544</c:v>
                </c:pt>
                <c:pt idx="3988">
                  <c:v>31.903999999998547</c:v>
                </c:pt>
                <c:pt idx="3989">
                  <c:v>31.911999999998553</c:v>
                </c:pt>
                <c:pt idx="3990">
                  <c:v>31.919999999998556</c:v>
                </c:pt>
                <c:pt idx="3991">
                  <c:v>31.927999999998555</c:v>
                </c:pt>
                <c:pt idx="3992">
                  <c:v>31.935999999998558</c:v>
                </c:pt>
                <c:pt idx="3993">
                  <c:v>31.94399999999856</c:v>
                </c:pt>
                <c:pt idx="3994">
                  <c:v>31.951999999998559</c:v>
                </c:pt>
                <c:pt idx="3995">
                  <c:v>31.959999999998558</c:v>
                </c:pt>
                <c:pt idx="3996">
                  <c:v>31.967999999998561</c:v>
                </c:pt>
                <c:pt idx="3997">
                  <c:v>31.975999999998564</c:v>
                </c:pt>
                <c:pt idx="3998">
                  <c:v>31.983999999998566</c:v>
                </c:pt>
                <c:pt idx="3999">
                  <c:v>31.991999999998573</c:v>
                </c:pt>
                <c:pt idx="4000">
                  <c:v>31.999999999998575</c:v>
                </c:pt>
                <c:pt idx="4001">
                  <c:v>32.007999999998574</c:v>
                </c:pt>
                <c:pt idx="4002">
                  <c:v>32.015999999998577</c:v>
                </c:pt>
                <c:pt idx="4003">
                  <c:v>32.02399999999858</c:v>
                </c:pt>
                <c:pt idx="4004">
                  <c:v>32.031999999998575</c:v>
                </c:pt>
                <c:pt idx="4005">
                  <c:v>32.039999999998585</c:v>
                </c:pt>
                <c:pt idx="4006">
                  <c:v>32.047999999998574</c:v>
                </c:pt>
                <c:pt idx="4007">
                  <c:v>32.055999999998576</c:v>
                </c:pt>
                <c:pt idx="4008">
                  <c:v>32.063999999998586</c:v>
                </c:pt>
                <c:pt idx="4009">
                  <c:v>32.071999999998582</c:v>
                </c:pt>
                <c:pt idx="4010">
                  <c:v>32.079999999998591</c:v>
                </c:pt>
                <c:pt idx="4011">
                  <c:v>32.087999999998594</c:v>
                </c:pt>
                <c:pt idx="4012">
                  <c:v>32.095999999998604</c:v>
                </c:pt>
                <c:pt idx="4013">
                  <c:v>32.103999999998599</c:v>
                </c:pt>
                <c:pt idx="4014">
                  <c:v>32.111999999998595</c:v>
                </c:pt>
                <c:pt idx="4015">
                  <c:v>32.119999999998605</c:v>
                </c:pt>
                <c:pt idx="4016">
                  <c:v>32.127999999998607</c:v>
                </c:pt>
                <c:pt idx="4017">
                  <c:v>32.13599999999861</c:v>
                </c:pt>
                <c:pt idx="4018">
                  <c:v>32.143999999998606</c:v>
                </c:pt>
                <c:pt idx="4019">
                  <c:v>32.151999999998601</c:v>
                </c:pt>
                <c:pt idx="4020">
                  <c:v>32.159999999998604</c:v>
                </c:pt>
                <c:pt idx="4021">
                  <c:v>32.167999999998614</c:v>
                </c:pt>
                <c:pt idx="4022">
                  <c:v>32.175999999998616</c:v>
                </c:pt>
                <c:pt idx="4023">
                  <c:v>32.183999999998612</c:v>
                </c:pt>
                <c:pt idx="4024">
                  <c:v>32.191999999998622</c:v>
                </c:pt>
                <c:pt idx="4025">
                  <c:v>32.199999999998631</c:v>
                </c:pt>
                <c:pt idx="4026">
                  <c:v>32.207999999998627</c:v>
                </c:pt>
                <c:pt idx="4027">
                  <c:v>32.21599999999863</c:v>
                </c:pt>
                <c:pt idx="4028">
                  <c:v>32.223999999998632</c:v>
                </c:pt>
                <c:pt idx="4029">
                  <c:v>32.231999999998642</c:v>
                </c:pt>
                <c:pt idx="4030">
                  <c:v>32.239999999998652</c:v>
                </c:pt>
                <c:pt idx="4031">
                  <c:v>32.247999999998648</c:v>
                </c:pt>
                <c:pt idx="4032">
                  <c:v>32.25599999999865</c:v>
                </c:pt>
                <c:pt idx="4033">
                  <c:v>32.263999999998653</c:v>
                </c:pt>
                <c:pt idx="4034">
                  <c:v>32.271999999998656</c:v>
                </c:pt>
                <c:pt idx="4035">
                  <c:v>32.279999999998665</c:v>
                </c:pt>
                <c:pt idx="4036">
                  <c:v>32.287999999998661</c:v>
                </c:pt>
                <c:pt idx="4037">
                  <c:v>32.295999999998678</c:v>
                </c:pt>
                <c:pt idx="4038">
                  <c:v>32.303999999998666</c:v>
                </c:pt>
                <c:pt idx="4039">
                  <c:v>32.311999999998669</c:v>
                </c:pt>
                <c:pt idx="4040">
                  <c:v>32.319999999998672</c:v>
                </c:pt>
                <c:pt idx="4041">
                  <c:v>32.327999999998681</c:v>
                </c:pt>
                <c:pt idx="4042">
                  <c:v>32.335999999998691</c:v>
                </c:pt>
                <c:pt idx="4043">
                  <c:v>32.343999999998694</c:v>
                </c:pt>
                <c:pt idx="4044">
                  <c:v>32.351999999998689</c:v>
                </c:pt>
                <c:pt idx="4045">
                  <c:v>32.359999999998692</c:v>
                </c:pt>
                <c:pt idx="4046">
                  <c:v>32.367999999998702</c:v>
                </c:pt>
                <c:pt idx="4047">
                  <c:v>32.375999999998712</c:v>
                </c:pt>
                <c:pt idx="4048">
                  <c:v>32.383999999998714</c:v>
                </c:pt>
                <c:pt idx="4049">
                  <c:v>32.391999999998717</c:v>
                </c:pt>
                <c:pt idx="4050">
                  <c:v>32.399999999998727</c:v>
                </c:pt>
                <c:pt idx="4051">
                  <c:v>32.407999999998722</c:v>
                </c:pt>
                <c:pt idx="4052">
                  <c:v>32.415999999998732</c:v>
                </c:pt>
                <c:pt idx="4053">
                  <c:v>32.423999999998735</c:v>
                </c:pt>
                <c:pt idx="4054">
                  <c:v>32.431999999998737</c:v>
                </c:pt>
                <c:pt idx="4055">
                  <c:v>32.439999999998747</c:v>
                </c:pt>
                <c:pt idx="4056">
                  <c:v>32.447999999998743</c:v>
                </c:pt>
                <c:pt idx="4057">
                  <c:v>32.455999999998753</c:v>
                </c:pt>
                <c:pt idx="4058">
                  <c:v>32.463999999998755</c:v>
                </c:pt>
                <c:pt idx="4059">
                  <c:v>32.471999999998751</c:v>
                </c:pt>
                <c:pt idx="4060">
                  <c:v>32.479999999998753</c:v>
                </c:pt>
                <c:pt idx="4061">
                  <c:v>32.487999999998756</c:v>
                </c:pt>
                <c:pt idx="4062">
                  <c:v>32.495999999998773</c:v>
                </c:pt>
                <c:pt idx="4063">
                  <c:v>32.503999999998769</c:v>
                </c:pt>
                <c:pt idx="4064">
                  <c:v>32.511999999998771</c:v>
                </c:pt>
                <c:pt idx="4065">
                  <c:v>32.519999999998781</c:v>
                </c:pt>
                <c:pt idx="4066">
                  <c:v>32.527999999998784</c:v>
                </c:pt>
                <c:pt idx="4067">
                  <c:v>32.535999999998786</c:v>
                </c:pt>
                <c:pt idx="4068">
                  <c:v>32.543999999998782</c:v>
                </c:pt>
                <c:pt idx="4069">
                  <c:v>32.551999999998792</c:v>
                </c:pt>
                <c:pt idx="4070">
                  <c:v>32.559999999998801</c:v>
                </c:pt>
                <c:pt idx="4071">
                  <c:v>32.567999999998804</c:v>
                </c:pt>
                <c:pt idx="4072">
                  <c:v>32.575999999998807</c:v>
                </c:pt>
                <c:pt idx="4073">
                  <c:v>32.583999999998802</c:v>
                </c:pt>
                <c:pt idx="4074">
                  <c:v>32.591999999998812</c:v>
                </c:pt>
                <c:pt idx="4075">
                  <c:v>32.599999999998815</c:v>
                </c:pt>
                <c:pt idx="4076">
                  <c:v>32.607999999998817</c:v>
                </c:pt>
                <c:pt idx="4077">
                  <c:v>32.615999999998827</c:v>
                </c:pt>
                <c:pt idx="4078">
                  <c:v>32.62399999999883</c:v>
                </c:pt>
                <c:pt idx="4079">
                  <c:v>32.631999999998833</c:v>
                </c:pt>
                <c:pt idx="4080">
                  <c:v>32.639999999998835</c:v>
                </c:pt>
                <c:pt idx="4081">
                  <c:v>32.647999999998831</c:v>
                </c:pt>
                <c:pt idx="4082">
                  <c:v>32.655999999998841</c:v>
                </c:pt>
                <c:pt idx="4083">
                  <c:v>32.663999999998843</c:v>
                </c:pt>
                <c:pt idx="4084">
                  <c:v>32.671999999998853</c:v>
                </c:pt>
                <c:pt idx="4085">
                  <c:v>32.679999999998856</c:v>
                </c:pt>
                <c:pt idx="4086">
                  <c:v>32.687999999998851</c:v>
                </c:pt>
                <c:pt idx="4087">
                  <c:v>32.695999999998868</c:v>
                </c:pt>
                <c:pt idx="4088">
                  <c:v>32.703999999998864</c:v>
                </c:pt>
                <c:pt idx="4089">
                  <c:v>32.711999999998859</c:v>
                </c:pt>
                <c:pt idx="4090">
                  <c:v>32.719999999998862</c:v>
                </c:pt>
                <c:pt idx="4091">
                  <c:v>32.727999999998879</c:v>
                </c:pt>
                <c:pt idx="4092">
                  <c:v>32.735999999998889</c:v>
                </c:pt>
                <c:pt idx="4093">
                  <c:v>32.743999999998884</c:v>
                </c:pt>
                <c:pt idx="4094">
                  <c:v>32.75199999999888</c:v>
                </c:pt>
                <c:pt idx="4095">
                  <c:v>32.759999999998882</c:v>
                </c:pt>
                <c:pt idx="4096">
                  <c:v>32.767999999998892</c:v>
                </c:pt>
                <c:pt idx="4097">
                  <c:v>32.775999999998895</c:v>
                </c:pt>
                <c:pt idx="4098">
                  <c:v>32.783999999998898</c:v>
                </c:pt>
                <c:pt idx="4099">
                  <c:v>32.791999999998907</c:v>
                </c:pt>
                <c:pt idx="4100">
                  <c:v>32.79999999999891</c:v>
                </c:pt>
                <c:pt idx="4101">
                  <c:v>32.807999999998906</c:v>
                </c:pt>
                <c:pt idx="4102">
                  <c:v>32.815999999998908</c:v>
                </c:pt>
                <c:pt idx="4103">
                  <c:v>32.823999999998911</c:v>
                </c:pt>
                <c:pt idx="4104">
                  <c:v>32.831999999998914</c:v>
                </c:pt>
                <c:pt idx="4105">
                  <c:v>32.839999999998916</c:v>
                </c:pt>
                <c:pt idx="4106">
                  <c:v>32.847999999998912</c:v>
                </c:pt>
                <c:pt idx="4107">
                  <c:v>32.855999999998929</c:v>
                </c:pt>
                <c:pt idx="4108">
                  <c:v>32.863999999998931</c:v>
                </c:pt>
                <c:pt idx="4109">
                  <c:v>32.871999999998934</c:v>
                </c:pt>
                <c:pt idx="4110">
                  <c:v>32.879999999998937</c:v>
                </c:pt>
                <c:pt idx="4111">
                  <c:v>32.887999999998932</c:v>
                </c:pt>
                <c:pt idx="4112">
                  <c:v>32.895999999998949</c:v>
                </c:pt>
                <c:pt idx="4113">
                  <c:v>32.903999999998952</c:v>
                </c:pt>
                <c:pt idx="4114">
                  <c:v>32.911999999998955</c:v>
                </c:pt>
                <c:pt idx="4115">
                  <c:v>32.919999999998957</c:v>
                </c:pt>
                <c:pt idx="4116">
                  <c:v>32.92799999999896</c:v>
                </c:pt>
                <c:pt idx="4117">
                  <c:v>32.935999999998963</c:v>
                </c:pt>
                <c:pt idx="4118">
                  <c:v>32.943999999998965</c:v>
                </c:pt>
                <c:pt idx="4119">
                  <c:v>32.951999999998961</c:v>
                </c:pt>
                <c:pt idx="4120">
                  <c:v>32.959999999998971</c:v>
                </c:pt>
                <c:pt idx="4121">
                  <c:v>32.967999999998973</c:v>
                </c:pt>
                <c:pt idx="4122">
                  <c:v>32.975999999998983</c:v>
                </c:pt>
                <c:pt idx="4123">
                  <c:v>32.983999999998986</c:v>
                </c:pt>
                <c:pt idx="4124">
                  <c:v>32.991999999998988</c:v>
                </c:pt>
                <c:pt idx="4125">
                  <c:v>32.999999999998998</c:v>
                </c:pt>
                <c:pt idx="4126">
                  <c:v>33.007999999999001</c:v>
                </c:pt>
                <c:pt idx="4127">
                  <c:v>33.015999999999003</c:v>
                </c:pt>
                <c:pt idx="4128">
                  <c:v>33.023999999999006</c:v>
                </c:pt>
                <c:pt idx="4129">
                  <c:v>33.031999999999002</c:v>
                </c:pt>
                <c:pt idx="4130">
                  <c:v>33.039999999999011</c:v>
                </c:pt>
                <c:pt idx="4131">
                  <c:v>33.047999999999014</c:v>
                </c:pt>
                <c:pt idx="4132">
                  <c:v>33.055999999999017</c:v>
                </c:pt>
                <c:pt idx="4133">
                  <c:v>33.063999999999027</c:v>
                </c:pt>
                <c:pt idx="4134">
                  <c:v>33.071999999999022</c:v>
                </c:pt>
                <c:pt idx="4135">
                  <c:v>33.079999999999032</c:v>
                </c:pt>
                <c:pt idx="4136">
                  <c:v>33.087999999999028</c:v>
                </c:pt>
                <c:pt idx="4137">
                  <c:v>33.095999999999037</c:v>
                </c:pt>
                <c:pt idx="4138">
                  <c:v>33.103999999999047</c:v>
                </c:pt>
                <c:pt idx="4139">
                  <c:v>33.111999999999043</c:v>
                </c:pt>
                <c:pt idx="4140">
                  <c:v>33.119999999999052</c:v>
                </c:pt>
                <c:pt idx="4141">
                  <c:v>33.127999999999055</c:v>
                </c:pt>
                <c:pt idx="4142">
                  <c:v>33.135999999999058</c:v>
                </c:pt>
                <c:pt idx="4143">
                  <c:v>33.143999999999053</c:v>
                </c:pt>
                <c:pt idx="4144">
                  <c:v>33.151999999999056</c:v>
                </c:pt>
                <c:pt idx="4145">
                  <c:v>33.159999999999059</c:v>
                </c:pt>
                <c:pt idx="4146">
                  <c:v>33.167999999999068</c:v>
                </c:pt>
                <c:pt idx="4147">
                  <c:v>33.175999999999078</c:v>
                </c:pt>
                <c:pt idx="4148">
                  <c:v>33.183999999999081</c:v>
                </c:pt>
                <c:pt idx="4149">
                  <c:v>33.191999999999084</c:v>
                </c:pt>
                <c:pt idx="4150">
                  <c:v>33.199999999999086</c:v>
                </c:pt>
                <c:pt idx="4151">
                  <c:v>33.207999999999082</c:v>
                </c:pt>
                <c:pt idx="4152">
                  <c:v>33.215999999999092</c:v>
                </c:pt>
                <c:pt idx="4153">
                  <c:v>33.223999999999094</c:v>
                </c:pt>
                <c:pt idx="4154">
                  <c:v>33.231999999999104</c:v>
                </c:pt>
                <c:pt idx="4155">
                  <c:v>33.239999999999107</c:v>
                </c:pt>
                <c:pt idx="4156">
                  <c:v>33.247999999999102</c:v>
                </c:pt>
                <c:pt idx="4157">
                  <c:v>33.255999999999112</c:v>
                </c:pt>
                <c:pt idx="4158">
                  <c:v>33.263999999999115</c:v>
                </c:pt>
                <c:pt idx="4159">
                  <c:v>33.27199999999911</c:v>
                </c:pt>
                <c:pt idx="4160">
                  <c:v>33.279999999999113</c:v>
                </c:pt>
                <c:pt idx="4161">
                  <c:v>33.287999999999123</c:v>
                </c:pt>
                <c:pt idx="4162">
                  <c:v>33.29599999999914</c:v>
                </c:pt>
                <c:pt idx="4163">
                  <c:v>33.303999999999128</c:v>
                </c:pt>
                <c:pt idx="4164">
                  <c:v>33.311999999999124</c:v>
                </c:pt>
                <c:pt idx="4165">
                  <c:v>33.319999999999126</c:v>
                </c:pt>
                <c:pt idx="4166">
                  <c:v>33.327999999999136</c:v>
                </c:pt>
                <c:pt idx="4167">
                  <c:v>33.335999999999139</c:v>
                </c:pt>
                <c:pt idx="4168">
                  <c:v>33.343999999999149</c:v>
                </c:pt>
                <c:pt idx="4169">
                  <c:v>33.351999999999144</c:v>
                </c:pt>
                <c:pt idx="4170">
                  <c:v>33.359999999999154</c:v>
                </c:pt>
                <c:pt idx="4171">
                  <c:v>33.367999999999157</c:v>
                </c:pt>
                <c:pt idx="4172">
                  <c:v>33.375999999999159</c:v>
                </c:pt>
                <c:pt idx="4173">
                  <c:v>33.383999999999155</c:v>
                </c:pt>
                <c:pt idx="4174">
                  <c:v>33.391999999999165</c:v>
                </c:pt>
                <c:pt idx="4175">
                  <c:v>33.399999999999181</c:v>
                </c:pt>
                <c:pt idx="4176">
                  <c:v>33.407999999999177</c:v>
                </c:pt>
                <c:pt idx="4177">
                  <c:v>33.41599999999918</c:v>
                </c:pt>
                <c:pt idx="4178">
                  <c:v>33.423999999999182</c:v>
                </c:pt>
                <c:pt idx="4179">
                  <c:v>33.431999999999185</c:v>
                </c:pt>
                <c:pt idx="4180">
                  <c:v>33.439999999999188</c:v>
                </c:pt>
                <c:pt idx="4181">
                  <c:v>33.447999999999197</c:v>
                </c:pt>
                <c:pt idx="4182">
                  <c:v>33.4559999999992</c:v>
                </c:pt>
                <c:pt idx="4183">
                  <c:v>33.463999999999203</c:v>
                </c:pt>
                <c:pt idx="4184">
                  <c:v>33.471999999999205</c:v>
                </c:pt>
                <c:pt idx="4185">
                  <c:v>33.479999999999208</c:v>
                </c:pt>
                <c:pt idx="4186">
                  <c:v>33.487999999999204</c:v>
                </c:pt>
                <c:pt idx="4187">
                  <c:v>33.495999999999221</c:v>
                </c:pt>
                <c:pt idx="4188">
                  <c:v>33.503999999999223</c:v>
                </c:pt>
                <c:pt idx="4189">
                  <c:v>33.511999999999226</c:v>
                </c:pt>
                <c:pt idx="4190">
                  <c:v>33.519999999999229</c:v>
                </c:pt>
                <c:pt idx="4191">
                  <c:v>33.527999999999231</c:v>
                </c:pt>
                <c:pt idx="4192">
                  <c:v>33.535999999999241</c:v>
                </c:pt>
                <c:pt idx="4193">
                  <c:v>33.543999999999237</c:v>
                </c:pt>
                <c:pt idx="4194">
                  <c:v>33.551999999999232</c:v>
                </c:pt>
                <c:pt idx="4195">
                  <c:v>33.559999999999249</c:v>
                </c:pt>
                <c:pt idx="4196">
                  <c:v>33.567999999999252</c:v>
                </c:pt>
                <c:pt idx="4197">
                  <c:v>33.575999999999262</c:v>
                </c:pt>
                <c:pt idx="4198">
                  <c:v>33.583999999999257</c:v>
                </c:pt>
                <c:pt idx="4199">
                  <c:v>33.59199999999926</c:v>
                </c:pt>
                <c:pt idx="4200">
                  <c:v>33.599999999999262</c:v>
                </c:pt>
                <c:pt idx="4201">
                  <c:v>33.607999999999265</c:v>
                </c:pt>
                <c:pt idx="4202">
                  <c:v>33.615999999999282</c:v>
                </c:pt>
                <c:pt idx="4203">
                  <c:v>33.623999999999285</c:v>
                </c:pt>
                <c:pt idx="4204">
                  <c:v>33.63199999999928</c:v>
                </c:pt>
                <c:pt idx="4205">
                  <c:v>33.639999999999283</c:v>
                </c:pt>
                <c:pt idx="4206">
                  <c:v>33.647999999999286</c:v>
                </c:pt>
                <c:pt idx="4207">
                  <c:v>33.655999999999288</c:v>
                </c:pt>
                <c:pt idx="4208">
                  <c:v>33.663999999999298</c:v>
                </c:pt>
                <c:pt idx="4209">
                  <c:v>33.671999999999301</c:v>
                </c:pt>
                <c:pt idx="4210">
                  <c:v>33.679999999999303</c:v>
                </c:pt>
                <c:pt idx="4211">
                  <c:v>33.687999999999306</c:v>
                </c:pt>
                <c:pt idx="4212">
                  <c:v>33.695999999999316</c:v>
                </c:pt>
                <c:pt idx="4213">
                  <c:v>33.703999999999311</c:v>
                </c:pt>
                <c:pt idx="4214">
                  <c:v>33.711999999999314</c:v>
                </c:pt>
                <c:pt idx="4215">
                  <c:v>33.719999999999317</c:v>
                </c:pt>
                <c:pt idx="4216">
                  <c:v>33.727999999999334</c:v>
                </c:pt>
                <c:pt idx="4217">
                  <c:v>33.735999999999336</c:v>
                </c:pt>
                <c:pt idx="4218">
                  <c:v>33.743999999999332</c:v>
                </c:pt>
                <c:pt idx="4219">
                  <c:v>33.751999999999335</c:v>
                </c:pt>
                <c:pt idx="4220">
                  <c:v>33.759999999999337</c:v>
                </c:pt>
                <c:pt idx="4221">
                  <c:v>33.767999999999347</c:v>
                </c:pt>
                <c:pt idx="4222">
                  <c:v>33.77599999999935</c:v>
                </c:pt>
                <c:pt idx="4223">
                  <c:v>33.783999999999352</c:v>
                </c:pt>
                <c:pt idx="4224">
                  <c:v>33.791999999999362</c:v>
                </c:pt>
                <c:pt idx="4225">
                  <c:v>33.799999999999365</c:v>
                </c:pt>
                <c:pt idx="4226">
                  <c:v>33.807999999999353</c:v>
                </c:pt>
                <c:pt idx="4227">
                  <c:v>33.815999999999356</c:v>
                </c:pt>
                <c:pt idx="4228">
                  <c:v>33.823999999999366</c:v>
                </c:pt>
                <c:pt idx="4229">
                  <c:v>33.831999999999361</c:v>
                </c:pt>
                <c:pt idx="4230">
                  <c:v>33.839999999999371</c:v>
                </c:pt>
                <c:pt idx="4231">
                  <c:v>33.847999999999374</c:v>
                </c:pt>
                <c:pt idx="4232">
                  <c:v>33.855999999999376</c:v>
                </c:pt>
                <c:pt idx="4233">
                  <c:v>33.863999999999386</c:v>
                </c:pt>
                <c:pt idx="4234">
                  <c:v>33.871999999999382</c:v>
                </c:pt>
                <c:pt idx="4235">
                  <c:v>33.879999999999391</c:v>
                </c:pt>
                <c:pt idx="4236">
                  <c:v>33.887999999999394</c:v>
                </c:pt>
                <c:pt idx="4237">
                  <c:v>33.895999999999404</c:v>
                </c:pt>
                <c:pt idx="4238">
                  <c:v>33.9039999999994</c:v>
                </c:pt>
                <c:pt idx="4239">
                  <c:v>33.911999999999395</c:v>
                </c:pt>
                <c:pt idx="4240">
                  <c:v>33.919999999999405</c:v>
                </c:pt>
                <c:pt idx="4241">
                  <c:v>33.927999999999415</c:v>
                </c:pt>
                <c:pt idx="4242">
                  <c:v>33.935999999999417</c:v>
                </c:pt>
                <c:pt idx="4243">
                  <c:v>33.94399999999942</c:v>
                </c:pt>
                <c:pt idx="4244">
                  <c:v>33.951999999999416</c:v>
                </c:pt>
                <c:pt idx="4245">
                  <c:v>33.959999999999425</c:v>
                </c:pt>
                <c:pt idx="4246">
                  <c:v>33.967999999999428</c:v>
                </c:pt>
                <c:pt idx="4247">
                  <c:v>33.975999999999431</c:v>
                </c:pt>
                <c:pt idx="4248">
                  <c:v>33.98399999999944</c:v>
                </c:pt>
                <c:pt idx="4249">
                  <c:v>33.991999999999443</c:v>
                </c:pt>
                <c:pt idx="4250">
                  <c:v>33.999999999999453</c:v>
                </c:pt>
                <c:pt idx="4251">
                  <c:v>34.007999999999448</c:v>
                </c:pt>
                <c:pt idx="4252">
                  <c:v>34.015999999999451</c:v>
                </c:pt>
                <c:pt idx="4253">
                  <c:v>34.023999999999461</c:v>
                </c:pt>
                <c:pt idx="4254">
                  <c:v>34.031999999999456</c:v>
                </c:pt>
                <c:pt idx="4255">
                  <c:v>34.039999999999459</c:v>
                </c:pt>
                <c:pt idx="4256">
                  <c:v>34.047999999999462</c:v>
                </c:pt>
                <c:pt idx="4257">
                  <c:v>34.055999999999472</c:v>
                </c:pt>
                <c:pt idx="4258">
                  <c:v>34.063999999999481</c:v>
                </c:pt>
                <c:pt idx="4259">
                  <c:v>34.071999999999477</c:v>
                </c:pt>
                <c:pt idx="4260">
                  <c:v>34.07999999999948</c:v>
                </c:pt>
                <c:pt idx="4261">
                  <c:v>34.087999999999475</c:v>
                </c:pt>
                <c:pt idx="4262">
                  <c:v>34.095999999999492</c:v>
                </c:pt>
                <c:pt idx="4263">
                  <c:v>34.103999999999488</c:v>
                </c:pt>
                <c:pt idx="4264">
                  <c:v>34.111999999999497</c:v>
                </c:pt>
                <c:pt idx="4265">
                  <c:v>34.1199999999995</c:v>
                </c:pt>
                <c:pt idx="4266">
                  <c:v>34.127999999999503</c:v>
                </c:pt>
                <c:pt idx="4267">
                  <c:v>34.135999999999513</c:v>
                </c:pt>
                <c:pt idx="4268">
                  <c:v>34.143999999999508</c:v>
                </c:pt>
                <c:pt idx="4269">
                  <c:v>34.151999999999504</c:v>
                </c:pt>
                <c:pt idx="4270">
                  <c:v>34.159999999999506</c:v>
                </c:pt>
                <c:pt idx="4271">
                  <c:v>34.167999999999516</c:v>
                </c:pt>
                <c:pt idx="4272">
                  <c:v>34.175999999999533</c:v>
                </c:pt>
                <c:pt idx="4273">
                  <c:v>34.183999999999529</c:v>
                </c:pt>
                <c:pt idx="4274">
                  <c:v>34.191999999999531</c:v>
                </c:pt>
                <c:pt idx="4275">
                  <c:v>34.199999999999541</c:v>
                </c:pt>
                <c:pt idx="4276">
                  <c:v>34.207999999999537</c:v>
                </c:pt>
                <c:pt idx="4277">
                  <c:v>34.215999999999539</c:v>
                </c:pt>
                <c:pt idx="4278">
                  <c:v>34.223999999999549</c:v>
                </c:pt>
                <c:pt idx="4279">
                  <c:v>34.231999999999552</c:v>
                </c:pt>
                <c:pt idx="4280">
                  <c:v>34.239999999999561</c:v>
                </c:pt>
                <c:pt idx="4281">
                  <c:v>34.247999999999557</c:v>
                </c:pt>
                <c:pt idx="4282">
                  <c:v>34.25599999999956</c:v>
                </c:pt>
                <c:pt idx="4283">
                  <c:v>34.263999999999562</c:v>
                </c:pt>
                <c:pt idx="4284">
                  <c:v>34.271999999999565</c:v>
                </c:pt>
                <c:pt idx="4285">
                  <c:v>34.279999999999568</c:v>
                </c:pt>
                <c:pt idx="4286">
                  <c:v>34.287999999999577</c:v>
                </c:pt>
                <c:pt idx="4287">
                  <c:v>34.295999999999587</c:v>
                </c:pt>
                <c:pt idx="4288">
                  <c:v>34.303999999999576</c:v>
                </c:pt>
                <c:pt idx="4289">
                  <c:v>34.311999999999578</c:v>
                </c:pt>
                <c:pt idx="4290">
                  <c:v>34.319999999999581</c:v>
                </c:pt>
                <c:pt idx="4291">
                  <c:v>34.327999999999591</c:v>
                </c:pt>
                <c:pt idx="4292">
                  <c:v>34.335999999999601</c:v>
                </c:pt>
                <c:pt idx="4293">
                  <c:v>34.343999999999596</c:v>
                </c:pt>
                <c:pt idx="4294">
                  <c:v>34.351999999999599</c:v>
                </c:pt>
                <c:pt idx="4295">
                  <c:v>34.359999999999602</c:v>
                </c:pt>
                <c:pt idx="4296">
                  <c:v>34.367999999999604</c:v>
                </c:pt>
                <c:pt idx="4297">
                  <c:v>34.375999999999614</c:v>
                </c:pt>
                <c:pt idx="4298">
                  <c:v>34.38399999999961</c:v>
                </c:pt>
                <c:pt idx="4299">
                  <c:v>34.391999999999612</c:v>
                </c:pt>
                <c:pt idx="4300">
                  <c:v>34.399999999999629</c:v>
                </c:pt>
                <c:pt idx="4301">
                  <c:v>34.407999999999625</c:v>
                </c:pt>
                <c:pt idx="4302">
                  <c:v>34.415999999999634</c:v>
                </c:pt>
                <c:pt idx="4303">
                  <c:v>34.423999999999637</c:v>
                </c:pt>
                <c:pt idx="4304">
                  <c:v>34.43199999999964</c:v>
                </c:pt>
                <c:pt idx="4305">
                  <c:v>34.439999999999642</c:v>
                </c:pt>
                <c:pt idx="4306">
                  <c:v>34.447999999999645</c:v>
                </c:pt>
                <c:pt idx="4307">
                  <c:v>34.455999999999655</c:v>
                </c:pt>
                <c:pt idx="4308">
                  <c:v>34.463999999999658</c:v>
                </c:pt>
                <c:pt idx="4309">
                  <c:v>34.471999999999653</c:v>
                </c:pt>
                <c:pt idx="4310">
                  <c:v>34.479999999999656</c:v>
                </c:pt>
                <c:pt idx="4311">
                  <c:v>34.487999999999658</c:v>
                </c:pt>
                <c:pt idx="4312">
                  <c:v>34.495999999999668</c:v>
                </c:pt>
                <c:pt idx="4313">
                  <c:v>34.503999999999678</c:v>
                </c:pt>
                <c:pt idx="4314">
                  <c:v>34.511999999999674</c:v>
                </c:pt>
                <c:pt idx="4315">
                  <c:v>34.519999999999676</c:v>
                </c:pt>
                <c:pt idx="4316">
                  <c:v>34.527999999999686</c:v>
                </c:pt>
                <c:pt idx="4317">
                  <c:v>34.535999999999689</c:v>
                </c:pt>
                <c:pt idx="4318">
                  <c:v>34.543999999999691</c:v>
                </c:pt>
                <c:pt idx="4319">
                  <c:v>34.551999999999694</c:v>
                </c:pt>
                <c:pt idx="4320">
                  <c:v>34.559999999999711</c:v>
                </c:pt>
                <c:pt idx="4321">
                  <c:v>34.567999999999714</c:v>
                </c:pt>
                <c:pt idx="4322">
                  <c:v>34.575999999999716</c:v>
                </c:pt>
                <c:pt idx="4323">
                  <c:v>34.583999999999712</c:v>
                </c:pt>
                <c:pt idx="4324">
                  <c:v>34.591999999999722</c:v>
                </c:pt>
                <c:pt idx="4325">
                  <c:v>34.599999999999724</c:v>
                </c:pt>
                <c:pt idx="4326">
                  <c:v>34.607999999999727</c:v>
                </c:pt>
                <c:pt idx="4327">
                  <c:v>34.615999999999737</c:v>
                </c:pt>
                <c:pt idx="4328">
                  <c:v>34.623999999999739</c:v>
                </c:pt>
                <c:pt idx="4329">
                  <c:v>34.631999999999742</c:v>
                </c:pt>
                <c:pt idx="4330">
                  <c:v>34.639999999999745</c:v>
                </c:pt>
                <c:pt idx="4331">
                  <c:v>34.647999999999747</c:v>
                </c:pt>
                <c:pt idx="4332">
                  <c:v>34.65599999999975</c:v>
                </c:pt>
                <c:pt idx="4333">
                  <c:v>34.66399999999976</c:v>
                </c:pt>
                <c:pt idx="4334">
                  <c:v>34.671999999999763</c:v>
                </c:pt>
                <c:pt idx="4335">
                  <c:v>34.679999999999765</c:v>
                </c:pt>
                <c:pt idx="4336">
                  <c:v>34.687999999999761</c:v>
                </c:pt>
                <c:pt idx="4337">
                  <c:v>34.695999999999771</c:v>
                </c:pt>
                <c:pt idx="4338">
                  <c:v>34.703999999999773</c:v>
                </c:pt>
                <c:pt idx="4339">
                  <c:v>34.711999999999769</c:v>
                </c:pt>
                <c:pt idx="4340">
                  <c:v>34.719999999999779</c:v>
                </c:pt>
                <c:pt idx="4341">
                  <c:v>34.727999999999788</c:v>
                </c:pt>
                <c:pt idx="4342">
                  <c:v>34.735999999999798</c:v>
                </c:pt>
                <c:pt idx="4343">
                  <c:v>34.743999999999794</c:v>
                </c:pt>
                <c:pt idx="4344">
                  <c:v>34.751999999999789</c:v>
                </c:pt>
                <c:pt idx="4345">
                  <c:v>34.759999999999799</c:v>
                </c:pt>
                <c:pt idx="4346">
                  <c:v>34.767999999999809</c:v>
                </c:pt>
                <c:pt idx="4347">
                  <c:v>34.775999999999812</c:v>
                </c:pt>
                <c:pt idx="4348">
                  <c:v>34.783999999999807</c:v>
                </c:pt>
                <c:pt idx="4349">
                  <c:v>34.791999999999817</c:v>
                </c:pt>
                <c:pt idx="4350">
                  <c:v>34.79999999999982</c:v>
                </c:pt>
                <c:pt idx="4351">
                  <c:v>34.807999999999815</c:v>
                </c:pt>
                <c:pt idx="4352">
                  <c:v>34.815999999999818</c:v>
                </c:pt>
                <c:pt idx="4353">
                  <c:v>34.823999999999828</c:v>
                </c:pt>
                <c:pt idx="4354">
                  <c:v>34.831999999999823</c:v>
                </c:pt>
                <c:pt idx="4355">
                  <c:v>34.839999999999833</c:v>
                </c:pt>
                <c:pt idx="4356">
                  <c:v>34.847999999999828</c:v>
                </c:pt>
                <c:pt idx="4357">
                  <c:v>34.855999999999838</c:v>
                </c:pt>
                <c:pt idx="4358">
                  <c:v>34.863999999999848</c:v>
                </c:pt>
                <c:pt idx="4359">
                  <c:v>34.871999999999851</c:v>
                </c:pt>
                <c:pt idx="4360">
                  <c:v>34.879999999999853</c:v>
                </c:pt>
                <c:pt idx="4361">
                  <c:v>34.887999999999849</c:v>
                </c:pt>
                <c:pt idx="4362">
                  <c:v>34.895999999999859</c:v>
                </c:pt>
                <c:pt idx="4363">
                  <c:v>34.903999999999861</c:v>
                </c:pt>
                <c:pt idx="4364">
                  <c:v>34.911999999999864</c:v>
                </c:pt>
                <c:pt idx="4365">
                  <c:v>34.919999999999867</c:v>
                </c:pt>
                <c:pt idx="4366">
                  <c:v>34.927999999999869</c:v>
                </c:pt>
                <c:pt idx="4367">
                  <c:v>34.935999999999879</c:v>
                </c:pt>
                <c:pt idx="4368">
                  <c:v>34.943999999999882</c:v>
                </c:pt>
                <c:pt idx="4369">
                  <c:v>34.951999999999877</c:v>
                </c:pt>
                <c:pt idx="4370">
                  <c:v>34.95999999999988</c:v>
                </c:pt>
                <c:pt idx="4371">
                  <c:v>34.967999999999883</c:v>
                </c:pt>
                <c:pt idx="4372">
                  <c:v>34.9759999999999</c:v>
                </c:pt>
                <c:pt idx="4373">
                  <c:v>34.983999999999902</c:v>
                </c:pt>
                <c:pt idx="4374">
                  <c:v>34.991999999999905</c:v>
                </c:pt>
                <c:pt idx="4375">
                  <c:v>34.999999999999908</c:v>
                </c:pt>
                <c:pt idx="4376">
                  <c:v>35.007999999999903</c:v>
                </c:pt>
                <c:pt idx="4377">
                  <c:v>35.015999999999913</c:v>
                </c:pt>
                <c:pt idx="4378">
                  <c:v>35.023999999999916</c:v>
                </c:pt>
                <c:pt idx="4379">
                  <c:v>35.031999999999918</c:v>
                </c:pt>
                <c:pt idx="4380">
                  <c:v>35.039999999999928</c:v>
                </c:pt>
                <c:pt idx="4381">
                  <c:v>35.047999999999931</c:v>
                </c:pt>
                <c:pt idx="4382">
                  <c:v>35.055999999999933</c:v>
                </c:pt>
                <c:pt idx="4383">
                  <c:v>35.063999999999936</c:v>
                </c:pt>
                <c:pt idx="4384">
                  <c:v>35.071999999999932</c:v>
                </c:pt>
                <c:pt idx="4385">
                  <c:v>35.079999999999941</c:v>
                </c:pt>
                <c:pt idx="4386">
                  <c:v>35.087999999999937</c:v>
                </c:pt>
                <c:pt idx="4387">
                  <c:v>35.095999999999961</c:v>
                </c:pt>
                <c:pt idx="4388">
                  <c:v>35.103999999999957</c:v>
                </c:pt>
                <c:pt idx="4389">
                  <c:v>35.111999999999952</c:v>
                </c:pt>
                <c:pt idx="4390">
                  <c:v>35.119999999999962</c:v>
                </c:pt>
                <c:pt idx="4391">
                  <c:v>35.127999999999965</c:v>
                </c:pt>
                <c:pt idx="4392">
                  <c:v>35.135999999999967</c:v>
                </c:pt>
                <c:pt idx="4393">
                  <c:v>35.143999999999963</c:v>
                </c:pt>
                <c:pt idx="4394">
                  <c:v>35.151999999999965</c:v>
                </c:pt>
                <c:pt idx="4395">
                  <c:v>35.159999999999982</c:v>
                </c:pt>
                <c:pt idx="4396">
                  <c:v>35.167999999999985</c:v>
                </c:pt>
                <c:pt idx="4397">
                  <c:v>35.175999999999988</c:v>
                </c:pt>
                <c:pt idx="4398">
                  <c:v>35.183999999999983</c:v>
                </c:pt>
                <c:pt idx="4399">
                  <c:v>35.191999999999993</c:v>
                </c:pt>
                <c:pt idx="4400">
                  <c:v>35.199999999999996</c:v>
                </c:pt>
                <c:pt idx="4401">
                  <c:v>35.207999999999998</c:v>
                </c:pt>
                <c:pt idx="4402">
                  <c:v>35.216000000000008</c:v>
                </c:pt>
                <c:pt idx="4403">
                  <c:v>35.224000000000011</c:v>
                </c:pt>
                <c:pt idx="4404">
                  <c:v>35.232000000000014</c:v>
                </c:pt>
                <c:pt idx="4405">
                  <c:v>35.240000000000009</c:v>
                </c:pt>
                <c:pt idx="4406">
                  <c:v>35.248000000000012</c:v>
                </c:pt>
                <c:pt idx="4407">
                  <c:v>35.256000000000014</c:v>
                </c:pt>
                <c:pt idx="4408">
                  <c:v>35.264000000000017</c:v>
                </c:pt>
                <c:pt idx="4409">
                  <c:v>35.272000000000027</c:v>
                </c:pt>
                <c:pt idx="4410">
                  <c:v>35.28000000000003</c:v>
                </c:pt>
                <c:pt idx="4411">
                  <c:v>35.288000000000032</c:v>
                </c:pt>
                <c:pt idx="4412">
                  <c:v>35.296000000000042</c:v>
                </c:pt>
                <c:pt idx="4413">
                  <c:v>35.30400000000003</c:v>
                </c:pt>
                <c:pt idx="4414">
                  <c:v>35.31200000000004</c:v>
                </c:pt>
                <c:pt idx="4415">
                  <c:v>35.320000000000043</c:v>
                </c:pt>
                <c:pt idx="4416">
                  <c:v>35.328000000000053</c:v>
                </c:pt>
                <c:pt idx="4417">
                  <c:v>35.336000000000048</c:v>
                </c:pt>
                <c:pt idx="4418">
                  <c:v>35.344000000000051</c:v>
                </c:pt>
                <c:pt idx="4419">
                  <c:v>35.352000000000054</c:v>
                </c:pt>
                <c:pt idx="4420">
                  <c:v>35.360000000000056</c:v>
                </c:pt>
                <c:pt idx="4421">
                  <c:v>35.368000000000066</c:v>
                </c:pt>
                <c:pt idx="4422">
                  <c:v>35.376000000000062</c:v>
                </c:pt>
                <c:pt idx="4423">
                  <c:v>35.384000000000064</c:v>
                </c:pt>
                <c:pt idx="4424">
                  <c:v>35.392000000000081</c:v>
                </c:pt>
                <c:pt idx="4425">
                  <c:v>35.400000000000077</c:v>
                </c:pt>
                <c:pt idx="4426">
                  <c:v>35.408000000000087</c:v>
                </c:pt>
                <c:pt idx="4427">
                  <c:v>35.416000000000082</c:v>
                </c:pt>
                <c:pt idx="4428">
                  <c:v>35.424000000000092</c:v>
                </c:pt>
                <c:pt idx="4429">
                  <c:v>35.432000000000102</c:v>
                </c:pt>
                <c:pt idx="4430">
                  <c:v>35.440000000000097</c:v>
                </c:pt>
                <c:pt idx="4431">
                  <c:v>35.4480000000001</c:v>
                </c:pt>
                <c:pt idx="4432">
                  <c:v>35.456000000000095</c:v>
                </c:pt>
                <c:pt idx="4433">
                  <c:v>35.464000000000105</c:v>
                </c:pt>
                <c:pt idx="4434">
                  <c:v>35.472000000000115</c:v>
                </c:pt>
                <c:pt idx="4435">
                  <c:v>35.480000000000111</c:v>
                </c:pt>
                <c:pt idx="4436">
                  <c:v>35.48800000000012</c:v>
                </c:pt>
                <c:pt idx="4437">
                  <c:v>35.496000000000123</c:v>
                </c:pt>
                <c:pt idx="4438">
                  <c:v>35.504000000000126</c:v>
                </c:pt>
                <c:pt idx="4439">
                  <c:v>35.512000000000128</c:v>
                </c:pt>
                <c:pt idx="4440">
                  <c:v>35.520000000000131</c:v>
                </c:pt>
                <c:pt idx="4441">
                  <c:v>35.528000000000148</c:v>
                </c:pt>
                <c:pt idx="4442">
                  <c:v>35.536000000000143</c:v>
                </c:pt>
                <c:pt idx="4443">
                  <c:v>35.544000000000146</c:v>
                </c:pt>
                <c:pt idx="4444">
                  <c:v>35.552000000000149</c:v>
                </c:pt>
                <c:pt idx="4445">
                  <c:v>35.560000000000151</c:v>
                </c:pt>
                <c:pt idx="4446">
                  <c:v>35.568000000000161</c:v>
                </c:pt>
                <c:pt idx="4447">
                  <c:v>35.576000000000157</c:v>
                </c:pt>
                <c:pt idx="4448">
                  <c:v>35.58400000000016</c:v>
                </c:pt>
                <c:pt idx="4449">
                  <c:v>35.592000000000169</c:v>
                </c:pt>
                <c:pt idx="4450">
                  <c:v>35.600000000000172</c:v>
                </c:pt>
                <c:pt idx="4451">
                  <c:v>35.608000000000182</c:v>
                </c:pt>
                <c:pt idx="4452">
                  <c:v>35.616000000000177</c:v>
                </c:pt>
                <c:pt idx="4453">
                  <c:v>35.62400000000018</c:v>
                </c:pt>
                <c:pt idx="4454">
                  <c:v>35.632000000000183</c:v>
                </c:pt>
                <c:pt idx="4455">
                  <c:v>35.640000000000192</c:v>
                </c:pt>
                <c:pt idx="4456">
                  <c:v>35.648000000000202</c:v>
                </c:pt>
                <c:pt idx="4457">
                  <c:v>35.656000000000198</c:v>
                </c:pt>
                <c:pt idx="4458">
                  <c:v>35.6640000000002</c:v>
                </c:pt>
                <c:pt idx="4459">
                  <c:v>35.672000000000203</c:v>
                </c:pt>
                <c:pt idx="4460">
                  <c:v>35.680000000000206</c:v>
                </c:pt>
                <c:pt idx="4461">
                  <c:v>35.688000000000208</c:v>
                </c:pt>
                <c:pt idx="4462">
                  <c:v>35.696000000000218</c:v>
                </c:pt>
                <c:pt idx="4463">
                  <c:v>35.704000000000221</c:v>
                </c:pt>
                <c:pt idx="4464">
                  <c:v>35.712000000000231</c:v>
                </c:pt>
                <c:pt idx="4465">
                  <c:v>35.720000000000233</c:v>
                </c:pt>
                <c:pt idx="4466">
                  <c:v>35.728000000000236</c:v>
                </c:pt>
                <c:pt idx="4467">
                  <c:v>35.736000000000232</c:v>
                </c:pt>
                <c:pt idx="4468">
                  <c:v>35.744000000000234</c:v>
                </c:pt>
                <c:pt idx="4469">
                  <c:v>35.752000000000251</c:v>
                </c:pt>
                <c:pt idx="4470">
                  <c:v>35.760000000000254</c:v>
                </c:pt>
                <c:pt idx="4471">
                  <c:v>35.768000000000256</c:v>
                </c:pt>
                <c:pt idx="4472">
                  <c:v>35.776000000000252</c:v>
                </c:pt>
                <c:pt idx="4473">
                  <c:v>35.784000000000255</c:v>
                </c:pt>
                <c:pt idx="4474">
                  <c:v>35.792000000000264</c:v>
                </c:pt>
                <c:pt idx="4475">
                  <c:v>35.800000000000253</c:v>
                </c:pt>
                <c:pt idx="4476">
                  <c:v>35.80800000000027</c:v>
                </c:pt>
                <c:pt idx="4477">
                  <c:v>35.816000000000265</c:v>
                </c:pt>
                <c:pt idx="4478">
                  <c:v>35.824000000000275</c:v>
                </c:pt>
                <c:pt idx="4479">
                  <c:v>35.832000000000278</c:v>
                </c:pt>
                <c:pt idx="4480">
                  <c:v>35.840000000000273</c:v>
                </c:pt>
                <c:pt idx="4481">
                  <c:v>35.848000000000276</c:v>
                </c:pt>
                <c:pt idx="4482">
                  <c:v>35.856000000000279</c:v>
                </c:pt>
                <c:pt idx="4483">
                  <c:v>35.864000000000296</c:v>
                </c:pt>
                <c:pt idx="4484">
                  <c:v>35.872000000000298</c:v>
                </c:pt>
                <c:pt idx="4485">
                  <c:v>35.880000000000294</c:v>
                </c:pt>
                <c:pt idx="4486">
                  <c:v>35.888000000000304</c:v>
                </c:pt>
                <c:pt idx="4487">
                  <c:v>35.896000000000306</c:v>
                </c:pt>
                <c:pt idx="4488">
                  <c:v>35.904000000000302</c:v>
                </c:pt>
                <c:pt idx="4489">
                  <c:v>35.912000000000305</c:v>
                </c:pt>
                <c:pt idx="4490">
                  <c:v>35.920000000000321</c:v>
                </c:pt>
                <c:pt idx="4491">
                  <c:v>35.928000000000331</c:v>
                </c:pt>
                <c:pt idx="4492">
                  <c:v>35.936000000000327</c:v>
                </c:pt>
                <c:pt idx="4493">
                  <c:v>35.944000000000322</c:v>
                </c:pt>
                <c:pt idx="4494">
                  <c:v>35.952000000000325</c:v>
                </c:pt>
                <c:pt idx="4495">
                  <c:v>35.960000000000335</c:v>
                </c:pt>
                <c:pt idx="4496">
                  <c:v>35.968000000000337</c:v>
                </c:pt>
                <c:pt idx="4497">
                  <c:v>35.976000000000347</c:v>
                </c:pt>
                <c:pt idx="4498">
                  <c:v>35.984000000000343</c:v>
                </c:pt>
                <c:pt idx="4499">
                  <c:v>35.992000000000353</c:v>
                </c:pt>
                <c:pt idx="4500">
                  <c:v>36.000000000000355</c:v>
                </c:pt>
                <c:pt idx="4501">
                  <c:v>36.008000000000358</c:v>
                </c:pt>
                <c:pt idx="4502">
                  <c:v>36.016000000000354</c:v>
                </c:pt>
                <c:pt idx="4503">
                  <c:v>36.024000000000356</c:v>
                </c:pt>
                <c:pt idx="4504">
                  <c:v>36.032000000000366</c:v>
                </c:pt>
                <c:pt idx="4505">
                  <c:v>36.040000000000376</c:v>
                </c:pt>
                <c:pt idx="4506">
                  <c:v>36.048000000000378</c:v>
                </c:pt>
                <c:pt idx="4507">
                  <c:v>36.056000000000374</c:v>
                </c:pt>
                <c:pt idx="4508">
                  <c:v>36.064000000000384</c:v>
                </c:pt>
                <c:pt idx="4509">
                  <c:v>36.072000000000386</c:v>
                </c:pt>
                <c:pt idx="4510">
                  <c:v>36.080000000000382</c:v>
                </c:pt>
                <c:pt idx="4511">
                  <c:v>36.088000000000392</c:v>
                </c:pt>
                <c:pt idx="4512">
                  <c:v>36.096000000000402</c:v>
                </c:pt>
                <c:pt idx="4513">
                  <c:v>36.104000000000404</c:v>
                </c:pt>
                <c:pt idx="4514">
                  <c:v>36.112000000000407</c:v>
                </c:pt>
                <c:pt idx="4515">
                  <c:v>36.12000000000041</c:v>
                </c:pt>
                <c:pt idx="4516">
                  <c:v>36.128000000000412</c:v>
                </c:pt>
                <c:pt idx="4517">
                  <c:v>36.136000000000415</c:v>
                </c:pt>
                <c:pt idx="4518">
                  <c:v>36.14400000000041</c:v>
                </c:pt>
                <c:pt idx="4519">
                  <c:v>36.15200000000042</c:v>
                </c:pt>
                <c:pt idx="4520">
                  <c:v>36.160000000000423</c:v>
                </c:pt>
                <c:pt idx="4521">
                  <c:v>36.168000000000433</c:v>
                </c:pt>
                <c:pt idx="4522">
                  <c:v>36.176000000000435</c:v>
                </c:pt>
                <c:pt idx="4523">
                  <c:v>36.184000000000431</c:v>
                </c:pt>
                <c:pt idx="4524">
                  <c:v>36.192000000000448</c:v>
                </c:pt>
                <c:pt idx="4525">
                  <c:v>36.200000000000443</c:v>
                </c:pt>
                <c:pt idx="4526">
                  <c:v>36.208000000000453</c:v>
                </c:pt>
                <c:pt idx="4527">
                  <c:v>36.216000000000449</c:v>
                </c:pt>
                <c:pt idx="4528">
                  <c:v>36.224000000000451</c:v>
                </c:pt>
                <c:pt idx="4529">
                  <c:v>36.232000000000461</c:v>
                </c:pt>
                <c:pt idx="4530">
                  <c:v>36.240000000000464</c:v>
                </c:pt>
                <c:pt idx="4531">
                  <c:v>36.248000000000467</c:v>
                </c:pt>
                <c:pt idx="4532">
                  <c:v>36.256000000000462</c:v>
                </c:pt>
                <c:pt idx="4533">
                  <c:v>36.264000000000472</c:v>
                </c:pt>
                <c:pt idx="4534">
                  <c:v>36.272000000000482</c:v>
                </c:pt>
                <c:pt idx="4535">
                  <c:v>36.280000000000477</c:v>
                </c:pt>
                <c:pt idx="4536">
                  <c:v>36.28800000000048</c:v>
                </c:pt>
                <c:pt idx="4537">
                  <c:v>36.296000000000497</c:v>
                </c:pt>
                <c:pt idx="4538">
                  <c:v>36.304000000000485</c:v>
                </c:pt>
                <c:pt idx="4539">
                  <c:v>36.312000000000495</c:v>
                </c:pt>
                <c:pt idx="4540">
                  <c:v>36.320000000000498</c:v>
                </c:pt>
                <c:pt idx="4541">
                  <c:v>36.3280000000005</c:v>
                </c:pt>
                <c:pt idx="4542">
                  <c:v>36.336000000000496</c:v>
                </c:pt>
                <c:pt idx="4543">
                  <c:v>36.344000000000499</c:v>
                </c:pt>
                <c:pt idx="4544">
                  <c:v>36.352000000000508</c:v>
                </c:pt>
                <c:pt idx="4545">
                  <c:v>36.360000000000511</c:v>
                </c:pt>
                <c:pt idx="4546">
                  <c:v>36.368000000000521</c:v>
                </c:pt>
                <c:pt idx="4547">
                  <c:v>36.376000000000516</c:v>
                </c:pt>
                <c:pt idx="4548">
                  <c:v>36.384000000000519</c:v>
                </c:pt>
                <c:pt idx="4549">
                  <c:v>36.392000000000529</c:v>
                </c:pt>
                <c:pt idx="4550">
                  <c:v>36.400000000000524</c:v>
                </c:pt>
                <c:pt idx="4551">
                  <c:v>36.408000000000541</c:v>
                </c:pt>
                <c:pt idx="4552">
                  <c:v>36.416000000000544</c:v>
                </c:pt>
                <c:pt idx="4553">
                  <c:v>36.424000000000547</c:v>
                </c:pt>
                <c:pt idx="4554">
                  <c:v>36.432000000000549</c:v>
                </c:pt>
                <c:pt idx="4555">
                  <c:v>36.440000000000545</c:v>
                </c:pt>
                <c:pt idx="4556">
                  <c:v>36.448000000000555</c:v>
                </c:pt>
                <c:pt idx="4557">
                  <c:v>36.45600000000055</c:v>
                </c:pt>
                <c:pt idx="4558">
                  <c:v>36.464000000000553</c:v>
                </c:pt>
                <c:pt idx="4559">
                  <c:v>36.47200000000057</c:v>
                </c:pt>
                <c:pt idx="4560">
                  <c:v>36.480000000000565</c:v>
                </c:pt>
                <c:pt idx="4561">
                  <c:v>36.488000000000575</c:v>
                </c:pt>
                <c:pt idx="4562">
                  <c:v>36.496000000000578</c:v>
                </c:pt>
                <c:pt idx="4563">
                  <c:v>36.504000000000573</c:v>
                </c:pt>
                <c:pt idx="4564">
                  <c:v>36.512000000000576</c:v>
                </c:pt>
                <c:pt idx="4565">
                  <c:v>36.520000000000586</c:v>
                </c:pt>
                <c:pt idx="4566">
                  <c:v>36.528000000000603</c:v>
                </c:pt>
                <c:pt idx="4567">
                  <c:v>36.536000000000598</c:v>
                </c:pt>
                <c:pt idx="4568">
                  <c:v>36.544000000000594</c:v>
                </c:pt>
                <c:pt idx="4569">
                  <c:v>36.552000000000604</c:v>
                </c:pt>
                <c:pt idx="4570">
                  <c:v>36.560000000000606</c:v>
                </c:pt>
                <c:pt idx="4571">
                  <c:v>36.568000000000609</c:v>
                </c:pt>
                <c:pt idx="4572">
                  <c:v>36.576000000000604</c:v>
                </c:pt>
                <c:pt idx="4573">
                  <c:v>36.584000000000614</c:v>
                </c:pt>
                <c:pt idx="4574">
                  <c:v>36.592000000000631</c:v>
                </c:pt>
                <c:pt idx="4575">
                  <c:v>36.600000000000627</c:v>
                </c:pt>
                <c:pt idx="4576">
                  <c:v>36.608000000000629</c:v>
                </c:pt>
                <c:pt idx="4577">
                  <c:v>36.616000000000625</c:v>
                </c:pt>
                <c:pt idx="4578">
                  <c:v>36.624000000000635</c:v>
                </c:pt>
                <c:pt idx="4579">
                  <c:v>36.632000000000637</c:v>
                </c:pt>
                <c:pt idx="4580">
                  <c:v>36.640000000000647</c:v>
                </c:pt>
                <c:pt idx="4581">
                  <c:v>36.64800000000065</c:v>
                </c:pt>
                <c:pt idx="4582">
                  <c:v>36.656000000000645</c:v>
                </c:pt>
                <c:pt idx="4583">
                  <c:v>36.664000000000655</c:v>
                </c:pt>
                <c:pt idx="4584">
                  <c:v>36.672000000000658</c:v>
                </c:pt>
                <c:pt idx="4585">
                  <c:v>36.680000000000653</c:v>
                </c:pt>
                <c:pt idx="4586">
                  <c:v>36.688000000000656</c:v>
                </c:pt>
                <c:pt idx="4587">
                  <c:v>36.696000000000673</c:v>
                </c:pt>
                <c:pt idx="4588">
                  <c:v>36.704000000000676</c:v>
                </c:pt>
                <c:pt idx="4589">
                  <c:v>36.712000000000678</c:v>
                </c:pt>
                <c:pt idx="4590">
                  <c:v>36.720000000000681</c:v>
                </c:pt>
                <c:pt idx="4591">
                  <c:v>36.728000000000691</c:v>
                </c:pt>
                <c:pt idx="4592">
                  <c:v>36.736000000000686</c:v>
                </c:pt>
                <c:pt idx="4593">
                  <c:v>36.744000000000682</c:v>
                </c:pt>
                <c:pt idx="4594">
                  <c:v>36.752000000000699</c:v>
                </c:pt>
                <c:pt idx="4595">
                  <c:v>36.760000000000709</c:v>
                </c:pt>
                <c:pt idx="4596">
                  <c:v>36.768000000000718</c:v>
                </c:pt>
                <c:pt idx="4597">
                  <c:v>36.776000000000714</c:v>
                </c:pt>
                <c:pt idx="4598">
                  <c:v>36.784000000000709</c:v>
                </c:pt>
                <c:pt idx="4599">
                  <c:v>36.792000000000719</c:v>
                </c:pt>
                <c:pt idx="4600">
                  <c:v>36.800000000000715</c:v>
                </c:pt>
                <c:pt idx="4601">
                  <c:v>36.808000000000732</c:v>
                </c:pt>
                <c:pt idx="4602">
                  <c:v>36.816000000000727</c:v>
                </c:pt>
                <c:pt idx="4603">
                  <c:v>36.82400000000073</c:v>
                </c:pt>
                <c:pt idx="4604">
                  <c:v>36.832000000000733</c:v>
                </c:pt>
                <c:pt idx="4605">
                  <c:v>36.840000000000735</c:v>
                </c:pt>
                <c:pt idx="4606">
                  <c:v>36.848000000000738</c:v>
                </c:pt>
                <c:pt idx="4607">
                  <c:v>36.856000000000741</c:v>
                </c:pt>
                <c:pt idx="4608">
                  <c:v>36.86400000000075</c:v>
                </c:pt>
                <c:pt idx="4609">
                  <c:v>36.872000000000753</c:v>
                </c:pt>
                <c:pt idx="4610">
                  <c:v>36.880000000000756</c:v>
                </c:pt>
                <c:pt idx="4611">
                  <c:v>36.888000000000758</c:v>
                </c:pt>
                <c:pt idx="4612">
                  <c:v>36.896000000000761</c:v>
                </c:pt>
                <c:pt idx="4613">
                  <c:v>36.904000000000764</c:v>
                </c:pt>
                <c:pt idx="4614">
                  <c:v>36.912000000000766</c:v>
                </c:pt>
                <c:pt idx="4615">
                  <c:v>36.920000000000783</c:v>
                </c:pt>
                <c:pt idx="4616">
                  <c:v>36.928000000000786</c:v>
                </c:pt>
                <c:pt idx="4617">
                  <c:v>36.936000000000782</c:v>
                </c:pt>
                <c:pt idx="4618">
                  <c:v>36.944000000000784</c:v>
                </c:pt>
                <c:pt idx="4619">
                  <c:v>36.952000000000787</c:v>
                </c:pt>
                <c:pt idx="4620">
                  <c:v>36.960000000000797</c:v>
                </c:pt>
                <c:pt idx="4621">
                  <c:v>36.968000000000799</c:v>
                </c:pt>
                <c:pt idx="4622">
                  <c:v>36.976000000000802</c:v>
                </c:pt>
                <c:pt idx="4623">
                  <c:v>36.984000000000805</c:v>
                </c:pt>
                <c:pt idx="4624">
                  <c:v>36.992000000000814</c:v>
                </c:pt>
                <c:pt idx="4625">
                  <c:v>37.00000000000081</c:v>
                </c:pt>
                <c:pt idx="4626">
                  <c:v>37.008000000000813</c:v>
                </c:pt>
                <c:pt idx="4627">
                  <c:v>37.016000000000815</c:v>
                </c:pt>
                <c:pt idx="4628">
                  <c:v>37.024000000000818</c:v>
                </c:pt>
                <c:pt idx="4629">
                  <c:v>37.032000000000835</c:v>
                </c:pt>
                <c:pt idx="4630">
                  <c:v>37.04000000000083</c:v>
                </c:pt>
                <c:pt idx="4631">
                  <c:v>37.048000000000833</c:v>
                </c:pt>
                <c:pt idx="4632">
                  <c:v>37.056000000000836</c:v>
                </c:pt>
                <c:pt idx="4633">
                  <c:v>37.064000000000838</c:v>
                </c:pt>
                <c:pt idx="4634">
                  <c:v>37.072000000000848</c:v>
                </c:pt>
                <c:pt idx="4635">
                  <c:v>37.080000000000851</c:v>
                </c:pt>
                <c:pt idx="4636">
                  <c:v>37.088000000000854</c:v>
                </c:pt>
                <c:pt idx="4637">
                  <c:v>37.096000000000863</c:v>
                </c:pt>
                <c:pt idx="4638">
                  <c:v>37.104000000000859</c:v>
                </c:pt>
                <c:pt idx="4639">
                  <c:v>37.112000000000862</c:v>
                </c:pt>
                <c:pt idx="4640">
                  <c:v>37.120000000000871</c:v>
                </c:pt>
                <c:pt idx="4641">
                  <c:v>37.128000000000874</c:v>
                </c:pt>
                <c:pt idx="4642">
                  <c:v>37.136000000000877</c:v>
                </c:pt>
                <c:pt idx="4643">
                  <c:v>37.144000000000872</c:v>
                </c:pt>
                <c:pt idx="4644">
                  <c:v>37.152000000000882</c:v>
                </c:pt>
                <c:pt idx="4645">
                  <c:v>37.160000000000892</c:v>
                </c:pt>
                <c:pt idx="4646">
                  <c:v>37.168000000000895</c:v>
                </c:pt>
                <c:pt idx="4647">
                  <c:v>37.176000000000897</c:v>
                </c:pt>
                <c:pt idx="4648">
                  <c:v>37.184000000000893</c:v>
                </c:pt>
                <c:pt idx="4649">
                  <c:v>37.19200000000091</c:v>
                </c:pt>
                <c:pt idx="4650">
                  <c:v>37.200000000000905</c:v>
                </c:pt>
                <c:pt idx="4651">
                  <c:v>37.208000000000908</c:v>
                </c:pt>
                <c:pt idx="4652">
                  <c:v>37.216000000000903</c:v>
                </c:pt>
                <c:pt idx="4653">
                  <c:v>37.224000000000913</c:v>
                </c:pt>
                <c:pt idx="4654">
                  <c:v>37.232000000000923</c:v>
                </c:pt>
                <c:pt idx="4655">
                  <c:v>37.240000000000919</c:v>
                </c:pt>
                <c:pt idx="4656">
                  <c:v>37.248000000000928</c:v>
                </c:pt>
                <c:pt idx="4657">
                  <c:v>37.256000000000931</c:v>
                </c:pt>
                <c:pt idx="4658">
                  <c:v>37.264000000000934</c:v>
                </c:pt>
                <c:pt idx="4659">
                  <c:v>37.272000000000936</c:v>
                </c:pt>
                <c:pt idx="4660">
                  <c:v>37.280000000000939</c:v>
                </c:pt>
                <c:pt idx="4661">
                  <c:v>37.288000000000949</c:v>
                </c:pt>
                <c:pt idx="4662">
                  <c:v>37.296000000000959</c:v>
                </c:pt>
                <c:pt idx="4663">
                  <c:v>37.304000000000947</c:v>
                </c:pt>
                <c:pt idx="4664">
                  <c:v>37.31200000000095</c:v>
                </c:pt>
                <c:pt idx="4665">
                  <c:v>37.320000000000952</c:v>
                </c:pt>
                <c:pt idx="4666">
                  <c:v>37.328000000000962</c:v>
                </c:pt>
                <c:pt idx="4667">
                  <c:v>37.336000000000958</c:v>
                </c:pt>
                <c:pt idx="4668">
                  <c:v>37.34400000000096</c:v>
                </c:pt>
                <c:pt idx="4669">
                  <c:v>37.35200000000097</c:v>
                </c:pt>
                <c:pt idx="4670">
                  <c:v>37.360000000000973</c:v>
                </c:pt>
                <c:pt idx="4671">
                  <c:v>37.368000000000983</c:v>
                </c:pt>
                <c:pt idx="4672">
                  <c:v>37.376000000000978</c:v>
                </c:pt>
                <c:pt idx="4673">
                  <c:v>37.384000000000974</c:v>
                </c:pt>
                <c:pt idx="4674">
                  <c:v>37.392000000000991</c:v>
                </c:pt>
                <c:pt idx="4675">
                  <c:v>37.400000000000986</c:v>
                </c:pt>
                <c:pt idx="4676">
                  <c:v>37.408000000001003</c:v>
                </c:pt>
                <c:pt idx="4677">
                  <c:v>37.416000000000999</c:v>
                </c:pt>
                <c:pt idx="4678">
                  <c:v>37.424000000001001</c:v>
                </c:pt>
                <c:pt idx="4679">
                  <c:v>37.432000000001011</c:v>
                </c:pt>
                <c:pt idx="4680">
                  <c:v>37.440000000001007</c:v>
                </c:pt>
                <c:pt idx="4681">
                  <c:v>37.448000000001009</c:v>
                </c:pt>
                <c:pt idx="4682">
                  <c:v>37.456000000001005</c:v>
                </c:pt>
                <c:pt idx="4683">
                  <c:v>37.464000000001015</c:v>
                </c:pt>
                <c:pt idx="4684">
                  <c:v>37.472000000001032</c:v>
                </c:pt>
                <c:pt idx="4685">
                  <c:v>37.480000000001027</c:v>
                </c:pt>
                <c:pt idx="4686">
                  <c:v>37.48800000000103</c:v>
                </c:pt>
                <c:pt idx="4687">
                  <c:v>37.496000000001033</c:v>
                </c:pt>
                <c:pt idx="4688">
                  <c:v>37.504000000001035</c:v>
                </c:pt>
                <c:pt idx="4689">
                  <c:v>37.512000000001038</c:v>
                </c:pt>
                <c:pt idx="4690">
                  <c:v>37.520000000001048</c:v>
                </c:pt>
                <c:pt idx="4691">
                  <c:v>37.528000000001057</c:v>
                </c:pt>
                <c:pt idx="4692">
                  <c:v>37.536000000001053</c:v>
                </c:pt>
                <c:pt idx="4693">
                  <c:v>37.544000000001056</c:v>
                </c:pt>
                <c:pt idx="4694">
                  <c:v>37.552000000001058</c:v>
                </c:pt>
                <c:pt idx="4695">
                  <c:v>37.560000000001061</c:v>
                </c:pt>
                <c:pt idx="4696">
                  <c:v>37.568000000001071</c:v>
                </c:pt>
                <c:pt idx="4697">
                  <c:v>37.576000000001066</c:v>
                </c:pt>
                <c:pt idx="4698">
                  <c:v>37.584000000001076</c:v>
                </c:pt>
                <c:pt idx="4699">
                  <c:v>37.592000000001086</c:v>
                </c:pt>
                <c:pt idx="4700">
                  <c:v>37.600000000001081</c:v>
                </c:pt>
                <c:pt idx="4701">
                  <c:v>37.608000000001091</c:v>
                </c:pt>
                <c:pt idx="4702">
                  <c:v>37.616000000001087</c:v>
                </c:pt>
                <c:pt idx="4703">
                  <c:v>37.624000000001089</c:v>
                </c:pt>
                <c:pt idx="4704">
                  <c:v>37.632000000001099</c:v>
                </c:pt>
                <c:pt idx="4705">
                  <c:v>37.640000000001102</c:v>
                </c:pt>
                <c:pt idx="4706">
                  <c:v>37.648000000001112</c:v>
                </c:pt>
                <c:pt idx="4707">
                  <c:v>37.656000000001107</c:v>
                </c:pt>
                <c:pt idx="4708">
                  <c:v>37.66400000000111</c:v>
                </c:pt>
                <c:pt idx="4709">
                  <c:v>37.672000000001113</c:v>
                </c:pt>
                <c:pt idx="4710">
                  <c:v>37.680000000001115</c:v>
                </c:pt>
                <c:pt idx="4711">
                  <c:v>37.688000000001118</c:v>
                </c:pt>
                <c:pt idx="4712">
                  <c:v>37.696000000001135</c:v>
                </c:pt>
                <c:pt idx="4713">
                  <c:v>37.70400000000113</c:v>
                </c:pt>
                <c:pt idx="4714">
                  <c:v>37.712000000001133</c:v>
                </c:pt>
                <c:pt idx="4715">
                  <c:v>37.720000000001143</c:v>
                </c:pt>
                <c:pt idx="4716">
                  <c:v>37.728000000001146</c:v>
                </c:pt>
                <c:pt idx="4717">
                  <c:v>37.736000000001148</c:v>
                </c:pt>
                <c:pt idx="4718">
                  <c:v>37.744000000001151</c:v>
                </c:pt>
                <c:pt idx="4719">
                  <c:v>37.752000000001161</c:v>
                </c:pt>
                <c:pt idx="4720">
                  <c:v>37.760000000001163</c:v>
                </c:pt>
                <c:pt idx="4721">
                  <c:v>37.768000000001166</c:v>
                </c:pt>
                <c:pt idx="4722">
                  <c:v>37.776000000001162</c:v>
                </c:pt>
                <c:pt idx="4723">
                  <c:v>37.784000000001164</c:v>
                </c:pt>
                <c:pt idx="4724">
                  <c:v>37.792000000001174</c:v>
                </c:pt>
                <c:pt idx="4725">
                  <c:v>37.80000000000117</c:v>
                </c:pt>
                <c:pt idx="4726">
                  <c:v>37.808000000001179</c:v>
                </c:pt>
                <c:pt idx="4727">
                  <c:v>37.816000000001175</c:v>
                </c:pt>
                <c:pt idx="4728">
                  <c:v>37.824000000001185</c:v>
                </c:pt>
                <c:pt idx="4729">
                  <c:v>37.832000000001187</c:v>
                </c:pt>
                <c:pt idx="4730">
                  <c:v>37.84000000000119</c:v>
                </c:pt>
                <c:pt idx="4731">
                  <c:v>37.848000000001193</c:v>
                </c:pt>
                <c:pt idx="4732">
                  <c:v>37.856000000001195</c:v>
                </c:pt>
                <c:pt idx="4733">
                  <c:v>37.864000000001205</c:v>
                </c:pt>
                <c:pt idx="4734">
                  <c:v>37.872000000001208</c:v>
                </c:pt>
                <c:pt idx="4735">
                  <c:v>37.880000000001203</c:v>
                </c:pt>
                <c:pt idx="4736">
                  <c:v>37.888000000001206</c:v>
                </c:pt>
                <c:pt idx="4737">
                  <c:v>37.896000000001216</c:v>
                </c:pt>
                <c:pt idx="4738">
                  <c:v>37.904000000001211</c:v>
                </c:pt>
                <c:pt idx="4739">
                  <c:v>37.912000000001221</c:v>
                </c:pt>
                <c:pt idx="4740">
                  <c:v>37.920000000001231</c:v>
                </c:pt>
                <c:pt idx="4741">
                  <c:v>37.928000000001241</c:v>
                </c:pt>
                <c:pt idx="4742">
                  <c:v>37.936000000001236</c:v>
                </c:pt>
                <c:pt idx="4743">
                  <c:v>37.944000000001232</c:v>
                </c:pt>
                <c:pt idx="4744">
                  <c:v>37.952000000001242</c:v>
                </c:pt>
                <c:pt idx="4745">
                  <c:v>37.960000000001251</c:v>
                </c:pt>
                <c:pt idx="4746">
                  <c:v>37.968000000001254</c:v>
                </c:pt>
                <c:pt idx="4747">
                  <c:v>37.976000000001257</c:v>
                </c:pt>
                <c:pt idx="4748">
                  <c:v>37.984000000001252</c:v>
                </c:pt>
                <c:pt idx="4749">
                  <c:v>37.992000000001262</c:v>
                </c:pt>
                <c:pt idx="4750">
                  <c:v>38.000000000001265</c:v>
                </c:pt>
                <c:pt idx="4751">
                  <c:v>38.008000000001267</c:v>
                </c:pt>
                <c:pt idx="4752">
                  <c:v>38.01600000000127</c:v>
                </c:pt>
                <c:pt idx="4753">
                  <c:v>38.024000000001273</c:v>
                </c:pt>
                <c:pt idx="4754">
                  <c:v>38.032000000001283</c:v>
                </c:pt>
                <c:pt idx="4755">
                  <c:v>38.040000000001285</c:v>
                </c:pt>
                <c:pt idx="4756">
                  <c:v>38.048000000001288</c:v>
                </c:pt>
                <c:pt idx="4757">
                  <c:v>38.056000000001291</c:v>
                </c:pt>
                <c:pt idx="4758">
                  <c:v>38.064000000001293</c:v>
                </c:pt>
                <c:pt idx="4759">
                  <c:v>38.072000000001303</c:v>
                </c:pt>
                <c:pt idx="4760">
                  <c:v>38.080000000001299</c:v>
                </c:pt>
                <c:pt idx="4761">
                  <c:v>38.088000000001301</c:v>
                </c:pt>
                <c:pt idx="4762">
                  <c:v>38.096000000001311</c:v>
                </c:pt>
                <c:pt idx="4763">
                  <c:v>38.104000000001314</c:v>
                </c:pt>
                <c:pt idx="4764">
                  <c:v>38.112000000001316</c:v>
                </c:pt>
                <c:pt idx="4765">
                  <c:v>38.120000000001319</c:v>
                </c:pt>
                <c:pt idx="4766">
                  <c:v>38.128000000001329</c:v>
                </c:pt>
                <c:pt idx="4767">
                  <c:v>38.136000000001332</c:v>
                </c:pt>
                <c:pt idx="4768">
                  <c:v>38.144000000001327</c:v>
                </c:pt>
                <c:pt idx="4769">
                  <c:v>38.15200000000133</c:v>
                </c:pt>
                <c:pt idx="4770">
                  <c:v>38.160000000001332</c:v>
                </c:pt>
                <c:pt idx="4771">
                  <c:v>38.168000000001349</c:v>
                </c:pt>
                <c:pt idx="4772">
                  <c:v>38.176000000001352</c:v>
                </c:pt>
                <c:pt idx="4773">
                  <c:v>38.184000000001348</c:v>
                </c:pt>
                <c:pt idx="4774">
                  <c:v>38.192000000001357</c:v>
                </c:pt>
                <c:pt idx="4775">
                  <c:v>38.200000000001353</c:v>
                </c:pt>
                <c:pt idx="4776">
                  <c:v>38.208000000001363</c:v>
                </c:pt>
                <c:pt idx="4777">
                  <c:v>38.216000000001358</c:v>
                </c:pt>
                <c:pt idx="4778">
                  <c:v>38.224000000001361</c:v>
                </c:pt>
                <c:pt idx="4779">
                  <c:v>38.232000000001378</c:v>
                </c:pt>
                <c:pt idx="4780">
                  <c:v>38.240000000001373</c:v>
                </c:pt>
                <c:pt idx="4781">
                  <c:v>38.248000000001383</c:v>
                </c:pt>
                <c:pt idx="4782">
                  <c:v>38.256000000001379</c:v>
                </c:pt>
                <c:pt idx="4783">
                  <c:v>38.264000000001381</c:v>
                </c:pt>
                <c:pt idx="4784">
                  <c:v>38.272000000001391</c:v>
                </c:pt>
                <c:pt idx="4785">
                  <c:v>38.280000000001387</c:v>
                </c:pt>
                <c:pt idx="4786">
                  <c:v>38.288000000001404</c:v>
                </c:pt>
                <c:pt idx="4787">
                  <c:v>38.296000000001406</c:v>
                </c:pt>
                <c:pt idx="4788">
                  <c:v>38.304000000001395</c:v>
                </c:pt>
                <c:pt idx="4789">
                  <c:v>38.312000000001404</c:v>
                </c:pt>
                <c:pt idx="4790">
                  <c:v>38.320000000001407</c:v>
                </c:pt>
                <c:pt idx="4791">
                  <c:v>38.32800000000141</c:v>
                </c:pt>
                <c:pt idx="4792">
                  <c:v>38.336000000001405</c:v>
                </c:pt>
                <c:pt idx="4793">
                  <c:v>38.344000000001415</c:v>
                </c:pt>
                <c:pt idx="4794">
                  <c:v>38.352000000001425</c:v>
                </c:pt>
                <c:pt idx="4795">
                  <c:v>38.360000000001428</c:v>
                </c:pt>
                <c:pt idx="4796">
                  <c:v>38.36800000000143</c:v>
                </c:pt>
                <c:pt idx="4797">
                  <c:v>38.376000000001426</c:v>
                </c:pt>
                <c:pt idx="4798">
                  <c:v>38.384000000001429</c:v>
                </c:pt>
                <c:pt idx="4799">
                  <c:v>38.392000000001438</c:v>
                </c:pt>
                <c:pt idx="4800">
                  <c:v>38.400000000001441</c:v>
                </c:pt>
                <c:pt idx="4801">
                  <c:v>38.408000000001451</c:v>
                </c:pt>
                <c:pt idx="4802">
                  <c:v>38.416000000001446</c:v>
                </c:pt>
                <c:pt idx="4803">
                  <c:v>38.424000000001456</c:v>
                </c:pt>
                <c:pt idx="4804">
                  <c:v>38.432000000001459</c:v>
                </c:pt>
                <c:pt idx="4805">
                  <c:v>38.440000000001454</c:v>
                </c:pt>
                <c:pt idx="4806">
                  <c:v>38.448000000001464</c:v>
                </c:pt>
                <c:pt idx="4807">
                  <c:v>38.45600000000146</c:v>
                </c:pt>
                <c:pt idx="4808">
                  <c:v>38.464000000001477</c:v>
                </c:pt>
                <c:pt idx="4809">
                  <c:v>38.472000000001479</c:v>
                </c:pt>
                <c:pt idx="4810">
                  <c:v>38.480000000001475</c:v>
                </c:pt>
                <c:pt idx="4811">
                  <c:v>38.488000000001485</c:v>
                </c:pt>
                <c:pt idx="4812">
                  <c:v>38.496000000001487</c:v>
                </c:pt>
                <c:pt idx="4813">
                  <c:v>38.50400000000149</c:v>
                </c:pt>
                <c:pt idx="4814">
                  <c:v>38.512000000001493</c:v>
                </c:pt>
                <c:pt idx="4815">
                  <c:v>38.520000000001502</c:v>
                </c:pt>
                <c:pt idx="4816">
                  <c:v>38.528000000001512</c:v>
                </c:pt>
                <c:pt idx="4817">
                  <c:v>38.536000000001508</c:v>
                </c:pt>
                <c:pt idx="4818">
                  <c:v>38.544000000001503</c:v>
                </c:pt>
                <c:pt idx="4819">
                  <c:v>38.552000000001506</c:v>
                </c:pt>
                <c:pt idx="4820">
                  <c:v>38.560000000001516</c:v>
                </c:pt>
                <c:pt idx="4821">
                  <c:v>38.568000000001518</c:v>
                </c:pt>
                <c:pt idx="4822">
                  <c:v>38.576000000001528</c:v>
                </c:pt>
                <c:pt idx="4823">
                  <c:v>38.584000000001524</c:v>
                </c:pt>
                <c:pt idx="4824">
                  <c:v>38.592000000001541</c:v>
                </c:pt>
                <c:pt idx="4825">
                  <c:v>38.600000000001536</c:v>
                </c:pt>
                <c:pt idx="4826">
                  <c:v>38.608000000001539</c:v>
                </c:pt>
                <c:pt idx="4827">
                  <c:v>38.616000000001542</c:v>
                </c:pt>
                <c:pt idx="4828">
                  <c:v>38.624000000001551</c:v>
                </c:pt>
                <c:pt idx="4829">
                  <c:v>38.632000000001561</c:v>
                </c:pt>
                <c:pt idx="4830">
                  <c:v>38.640000000001557</c:v>
                </c:pt>
                <c:pt idx="4831">
                  <c:v>38.648000000001559</c:v>
                </c:pt>
                <c:pt idx="4832">
                  <c:v>38.656000000001555</c:v>
                </c:pt>
                <c:pt idx="4833">
                  <c:v>38.664000000001565</c:v>
                </c:pt>
                <c:pt idx="4834">
                  <c:v>38.672000000001567</c:v>
                </c:pt>
                <c:pt idx="4835">
                  <c:v>38.68000000000157</c:v>
                </c:pt>
                <c:pt idx="4836">
                  <c:v>38.688000000001573</c:v>
                </c:pt>
                <c:pt idx="4837">
                  <c:v>38.696000000001582</c:v>
                </c:pt>
                <c:pt idx="4838">
                  <c:v>38.704000000001585</c:v>
                </c:pt>
                <c:pt idx="4839">
                  <c:v>38.712000000001588</c:v>
                </c:pt>
                <c:pt idx="4840">
                  <c:v>38.720000000001598</c:v>
                </c:pt>
                <c:pt idx="4841">
                  <c:v>38.7280000000016</c:v>
                </c:pt>
                <c:pt idx="4842">
                  <c:v>38.736000000001603</c:v>
                </c:pt>
                <c:pt idx="4843">
                  <c:v>38.744000000001598</c:v>
                </c:pt>
                <c:pt idx="4844">
                  <c:v>38.752000000001601</c:v>
                </c:pt>
                <c:pt idx="4845">
                  <c:v>38.760000000001611</c:v>
                </c:pt>
                <c:pt idx="4846">
                  <c:v>38.768000000001621</c:v>
                </c:pt>
                <c:pt idx="4847">
                  <c:v>38.776000000001616</c:v>
                </c:pt>
                <c:pt idx="4848">
                  <c:v>38.784000000001612</c:v>
                </c:pt>
                <c:pt idx="4849">
                  <c:v>38.792000000001629</c:v>
                </c:pt>
                <c:pt idx="4850">
                  <c:v>38.800000000001624</c:v>
                </c:pt>
                <c:pt idx="4851">
                  <c:v>38.808000000001627</c:v>
                </c:pt>
                <c:pt idx="4852">
                  <c:v>38.816000000001623</c:v>
                </c:pt>
                <c:pt idx="4853">
                  <c:v>38.824000000001632</c:v>
                </c:pt>
                <c:pt idx="4854">
                  <c:v>38.832000000001642</c:v>
                </c:pt>
                <c:pt idx="4855">
                  <c:v>38.840000000001645</c:v>
                </c:pt>
                <c:pt idx="4856">
                  <c:v>38.848000000001647</c:v>
                </c:pt>
                <c:pt idx="4857">
                  <c:v>38.856000000001643</c:v>
                </c:pt>
                <c:pt idx="4858">
                  <c:v>38.864000000001646</c:v>
                </c:pt>
                <c:pt idx="4859">
                  <c:v>38.872000000001655</c:v>
                </c:pt>
                <c:pt idx="4860">
                  <c:v>38.880000000001658</c:v>
                </c:pt>
                <c:pt idx="4861">
                  <c:v>38.888000000001661</c:v>
                </c:pt>
                <c:pt idx="4862">
                  <c:v>38.896000000001671</c:v>
                </c:pt>
                <c:pt idx="4863">
                  <c:v>38.904000000001666</c:v>
                </c:pt>
                <c:pt idx="4864">
                  <c:v>38.912000000001676</c:v>
                </c:pt>
                <c:pt idx="4865">
                  <c:v>38.920000000001679</c:v>
                </c:pt>
                <c:pt idx="4866">
                  <c:v>38.928000000001681</c:v>
                </c:pt>
                <c:pt idx="4867">
                  <c:v>38.936000000001684</c:v>
                </c:pt>
                <c:pt idx="4868">
                  <c:v>38.944000000001694</c:v>
                </c:pt>
                <c:pt idx="4869">
                  <c:v>38.952000000001696</c:v>
                </c:pt>
                <c:pt idx="4870">
                  <c:v>38.960000000001699</c:v>
                </c:pt>
                <c:pt idx="4871">
                  <c:v>38.968000000001709</c:v>
                </c:pt>
                <c:pt idx="4872">
                  <c:v>38.976000000001711</c:v>
                </c:pt>
                <c:pt idx="4873">
                  <c:v>38.984000000001707</c:v>
                </c:pt>
                <c:pt idx="4874">
                  <c:v>38.992000000001717</c:v>
                </c:pt>
                <c:pt idx="4875">
                  <c:v>39.000000000001712</c:v>
                </c:pt>
                <c:pt idx="4876">
                  <c:v>39.008000000001729</c:v>
                </c:pt>
                <c:pt idx="4877">
                  <c:v>39.016000000001732</c:v>
                </c:pt>
                <c:pt idx="4878">
                  <c:v>39.024000000001735</c:v>
                </c:pt>
                <c:pt idx="4879">
                  <c:v>39.032000000001737</c:v>
                </c:pt>
                <c:pt idx="4880">
                  <c:v>39.040000000001733</c:v>
                </c:pt>
                <c:pt idx="4881">
                  <c:v>39.048000000001743</c:v>
                </c:pt>
                <c:pt idx="4882">
                  <c:v>39.056000000001738</c:v>
                </c:pt>
                <c:pt idx="4883">
                  <c:v>39.064000000001748</c:v>
                </c:pt>
                <c:pt idx="4884">
                  <c:v>39.072000000001758</c:v>
                </c:pt>
                <c:pt idx="4885">
                  <c:v>39.080000000001753</c:v>
                </c:pt>
                <c:pt idx="4886">
                  <c:v>39.088000000001763</c:v>
                </c:pt>
                <c:pt idx="4887">
                  <c:v>39.096000000001766</c:v>
                </c:pt>
                <c:pt idx="4888">
                  <c:v>39.104000000001761</c:v>
                </c:pt>
                <c:pt idx="4889">
                  <c:v>39.112000000001771</c:v>
                </c:pt>
                <c:pt idx="4890">
                  <c:v>39.120000000001774</c:v>
                </c:pt>
                <c:pt idx="4891">
                  <c:v>39.128000000001791</c:v>
                </c:pt>
                <c:pt idx="4892">
                  <c:v>39.136000000001786</c:v>
                </c:pt>
                <c:pt idx="4893">
                  <c:v>39.144000000001782</c:v>
                </c:pt>
                <c:pt idx="4894">
                  <c:v>39.152000000001792</c:v>
                </c:pt>
                <c:pt idx="4895">
                  <c:v>39.160000000001794</c:v>
                </c:pt>
                <c:pt idx="4896">
                  <c:v>39.168000000001804</c:v>
                </c:pt>
                <c:pt idx="4897">
                  <c:v>39.176000000001807</c:v>
                </c:pt>
                <c:pt idx="4898">
                  <c:v>39.184000000001802</c:v>
                </c:pt>
                <c:pt idx="4899">
                  <c:v>39.192000000001819</c:v>
                </c:pt>
                <c:pt idx="4900">
                  <c:v>39.200000000001815</c:v>
                </c:pt>
                <c:pt idx="4901">
                  <c:v>39.208000000001817</c:v>
                </c:pt>
                <c:pt idx="4902">
                  <c:v>39.216000000001813</c:v>
                </c:pt>
                <c:pt idx="4903">
                  <c:v>39.22400000000183</c:v>
                </c:pt>
                <c:pt idx="4904">
                  <c:v>39.23200000000184</c:v>
                </c:pt>
                <c:pt idx="4905">
                  <c:v>39.240000000001835</c:v>
                </c:pt>
                <c:pt idx="4906">
                  <c:v>39.248000000001838</c:v>
                </c:pt>
                <c:pt idx="4907">
                  <c:v>39.256000000001833</c:v>
                </c:pt>
                <c:pt idx="4908">
                  <c:v>39.264000000001843</c:v>
                </c:pt>
                <c:pt idx="4909">
                  <c:v>39.272000000001846</c:v>
                </c:pt>
                <c:pt idx="4910">
                  <c:v>39.280000000001856</c:v>
                </c:pt>
                <c:pt idx="4911">
                  <c:v>39.288000000001858</c:v>
                </c:pt>
                <c:pt idx="4912">
                  <c:v>39.296000000001868</c:v>
                </c:pt>
                <c:pt idx="4913">
                  <c:v>39.304000000001857</c:v>
                </c:pt>
                <c:pt idx="4914">
                  <c:v>39.312000000001859</c:v>
                </c:pt>
                <c:pt idx="4915">
                  <c:v>39.320000000001862</c:v>
                </c:pt>
                <c:pt idx="4916">
                  <c:v>39.328000000001879</c:v>
                </c:pt>
                <c:pt idx="4917">
                  <c:v>39.336000000001881</c:v>
                </c:pt>
                <c:pt idx="4918">
                  <c:v>39.344000000001877</c:v>
                </c:pt>
                <c:pt idx="4919">
                  <c:v>39.35200000000188</c:v>
                </c:pt>
                <c:pt idx="4920">
                  <c:v>39.360000000001882</c:v>
                </c:pt>
                <c:pt idx="4921">
                  <c:v>39.368000000001892</c:v>
                </c:pt>
                <c:pt idx="4922">
                  <c:v>39.376000000001902</c:v>
                </c:pt>
                <c:pt idx="4923">
                  <c:v>39.384000000001897</c:v>
                </c:pt>
                <c:pt idx="4924">
                  <c:v>39.392000000001907</c:v>
                </c:pt>
                <c:pt idx="4925">
                  <c:v>39.400000000001903</c:v>
                </c:pt>
                <c:pt idx="4926">
                  <c:v>39.408000000001913</c:v>
                </c:pt>
                <c:pt idx="4927">
                  <c:v>39.416000000001908</c:v>
                </c:pt>
                <c:pt idx="4928">
                  <c:v>39.424000000001911</c:v>
                </c:pt>
                <c:pt idx="4929">
                  <c:v>39.432000000001928</c:v>
                </c:pt>
                <c:pt idx="4930">
                  <c:v>39.440000000001923</c:v>
                </c:pt>
                <c:pt idx="4931">
                  <c:v>39.448000000001933</c:v>
                </c:pt>
                <c:pt idx="4932">
                  <c:v>39.456000000001929</c:v>
                </c:pt>
                <c:pt idx="4933">
                  <c:v>39.464000000001931</c:v>
                </c:pt>
                <c:pt idx="4934">
                  <c:v>39.472000000001941</c:v>
                </c:pt>
                <c:pt idx="4935">
                  <c:v>39.480000000001937</c:v>
                </c:pt>
                <c:pt idx="4936">
                  <c:v>39.488000000001939</c:v>
                </c:pt>
                <c:pt idx="4937">
                  <c:v>39.496000000001956</c:v>
                </c:pt>
                <c:pt idx="4938">
                  <c:v>39.504000000001952</c:v>
                </c:pt>
                <c:pt idx="4939">
                  <c:v>39.512000000001962</c:v>
                </c:pt>
                <c:pt idx="4940">
                  <c:v>39.520000000001964</c:v>
                </c:pt>
                <c:pt idx="4941">
                  <c:v>39.528000000001967</c:v>
                </c:pt>
                <c:pt idx="4942">
                  <c:v>39.536000000001962</c:v>
                </c:pt>
                <c:pt idx="4943">
                  <c:v>39.544000000001965</c:v>
                </c:pt>
                <c:pt idx="4944">
                  <c:v>39.552000000001968</c:v>
                </c:pt>
                <c:pt idx="4945">
                  <c:v>39.560000000001985</c:v>
                </c:pt>
                <c:pt idx="4946">
                  <c:v>39.568000000001987</c:v>
                </c:pt>
                <c:pt idx="4947">
                  <c:v>39.576000000001983</c:v>
                </c:pt>
                <c:pt idx="4948">
                  <c:v>39.584000000001986</c:v>
                </c:pt>
                <c:pt idx="4949">
                  <c:v>39.592000000001995</c:v>
                </c:pt>
                <c:pt idx="4950">
                  <c:v>39.600000000001998</c:v>
                </c:pt>
                <c:pt idx="4951">
                  <c:v>39.608000000002008</c:v>
                </c:pt>
                <c:pt idx="4952">
                  <c:v>39.616000000002003</c:v>
                </c:pt>
                <c:pt idx="4953">
                  <c:v>39.624000000002006</c:v>
                </c:pt>
                <c:pt idx="4954">
                  <c:v>39.632000000002009</c:v>
                </c:pt>
                <c:pt idx="4955">
                  <c:v>39.640000000002004</c:v>
                </c:pt>
                <c:pt idx="4956">
                  <c:v>39.648000000002014</c:v>
                </c:pt>
                <c:pt idx="4957">
                  <c:v>39.65600000000201</c:v>
                </c:pt>
                <c:pt idx="4958">
                  <c:v>39.664000000002012</c:v>
                </c:pt>
                <c:pt idx="4959">
                  <c:v>39.672000000002022</c:v>
                </c:pt>
                <c:pt idx="4960">
                  <c:v>39.680000000002025</c:v>
                </c:pt>
                <c:pt idx="4961">
                  <c:v>39.688000000002035</c:v>
                </c:pt>
                <c:pt idx="4962">
                  <c:v>39.696000000002037</c:v>
                </c:pt>
                <c:pt idx="4963">
                  <c:v>39.70400000000204</c:v>
                </c:pt>
                <c:pt idx="4964">
                  <c:v>39.712000000002043</c:v>
                </c:pt>
                <c:pt idx="4965">
                  <c:v>39.720000000002052</c:v>
                </c:pt>
                <c:pt idx="4966">
                  <c:v>39.728000000002055</c:v>
                </c:pt>
                <c:pt idx="4967">
                  <c:v>39.736000000002051</c:v>
                </c:pt>
                <c:pt idx="4968">
                  <c:v>39.744000000002053</c:v>
                </c:pt>
                <c:pt idx="4969">
                  <c:v>39.752000000002056</c:v>
                </c:pt>
                <c:pt idx="4970">
                  <c:v>39.760000000002066</c:v>
                </c:pt>
                <c:pt idx="4971">
                  <c:v>39.768000000002068</c:v>
                </c:pt>
                <c:pt idx="4972">
                  <c:v>39.776000000002071</c:v>
                </c:pt>
                <c:pt idx="4973">
                  <c:v>39.784000000002074</c:v>
                </c:pt>
                <c:pt idx="4974">
                  <c:v>39.792000000002083</c:v>
                </c:pt>
                <c:pt idx="4975">
                  <c:v>39.800000000002072</c:v>
                </c:pt>
                <c:pt idx="4976">
                  <c:v>39.808000000002082</c:v>
                </c:pt>
                <c:pt idx="4977">
                  <c:v>39.816000000002084</c:v>
                </c:pt>
                <c:pt idx="4978">
                  <c:v>39.824000000002094</c:v>
                </c:pt>
                <c:pt idx="4979">
                  <c:v>39.832000000002097</c:v>
                </c:pt>
                <c:pt idx="4980">
                  <c:v>39.840000000002092</c:v>
                </c:pt>
                <c:pt idx="4981">
                  <c:v>39.848000000002095</c:v>
                </c:pt>
                <c:pt idx="4982">
                  <c:v>39.856000000002098</c:v>
                </c:pt>
                <c:pt idx="4983">
                  <c:v>39.8640000000021</c:v>
                </c:pt>
                <c:pt idx="4984">
                  <c:v>39.87200000000211</c:v>
                </c:pt>
                <c:pt idx="4985">
                  <c:v>39.880000000002113</c:v>
                </c:pt>
                <c:pt idx="4986">
                  <c:v>39.888000000002116</c:v>
                </c:pt>
                <c:pt idx="4987">
                  <c:v>39.896000000002125</c:v>
                </c:pt>
                <c:pt idx="4988">
                  <c:v>39.904000000002121</c:v>
                </c:pt>
                <c:pt idx="4989">
                  <c:v>39.912000000002124</c:v>
                </c:pt>
                <c:pt idx="4990">
                  <c:v>39.920000000002126</c:v>
                </c:pt>
                <c:pt idx="4991">
                  <c:v>39.928000000002143</c:v>
                </c:pt>
                <c:pt idx="4992">
                  <c:v>39.936000000002146</c:v>
                </c:pt>
                <c:pt idx="4993">
                  <c:v>39.944000000002141</c:v>
                </c:pt>
                <c:pt idx="4994">
                  <c:v>39.952000000002144</c:v>
                </c:pt>
                <c:pt idx="4995">
                  <c:v>39.960000000002154</c:v>
                </c:pt>
                <c:pt idx="4996">
                  <c:v>39.968000000002156</c:v>
                </c:pt>
                <c:pt idx="4997">
                  <c:v>39.976000000002152</c:v>
                </c:pt>
                <c:pt idx="4998">
                  <c:v>39.984000000002155</c:v>
                </c:pt>
                <c:pt idx="4999">
                  <c:v>39.992000000002172</c:v>
                </c:pt>
                <c:pt idx="5000">
                  <c:v>40.000000000002174</c:v>
                </c:pt>
                <c:pt idx="5001">
                  <c:v>40.008000000002177</c:v>
                </c:pt>
                <c:pt idx="5002">
                  <c:v>40.016000000002172</c:v>
                </c:pt>
                <c:pt idx="5003">
                  <c:v>40.024000000002175</c:v>
                </c:pt>
                <c:pt idx="5004">
                  <c:v>40.032000000002185</c:v>
                </c:pt>
                <c:pt idx="5005">
                  <c:v>40.040000000002195</c:v>
                </c:pt>
                <c:pt idx="5006">
                  <c:v>40.048000000002197</c:v>
                </c:pt>
                <c:pt idx="5007">
                  <c:v>40.056000000002193</c:v>
                </c:pt>
                <c:pt idx="5008">
                  <c:v>40.064000000002196</c:v>
                </c:pt>
                <c:pt idx="5009">
                  <c:v>40.072000000002205</c:v>
                </c:pt>
                <c:pt idx="5010">
                  <c:v>40.080000000002201</c:v>
                </c:pt>
                <c:pt idx="5011">
                  <c:v>40.088000000002204</c:v>
                </c:pt>
                <c:pt idx="5012">
                  <c:v>40.096000000002221</c:v>
                </c:pt>
                <c:pt idx="5013">
                  <c:v>40.104000000002216</c:v>
                </c:pt>
                <c:pt idx="5014">
                  <c:v>40.112000000002226</c:v>
                </c:pt>
                <c:pt idx="5015">
                  <c:v>40.120000000002229</c:v>
                </c:pt>
                <c:pt idx="5016">
                  <c:v>40.128000000002231</c:v>
                </c:pt>
                <c:pt idx="5017">
                  <c:v>40.136000000002234</c:v>
                </c:pt>
                <c:pt idx="5018">
                  <c:v>40.144000000002229</c:v>
                </c:pt>
                <c:pt idx="5019">
                  <c:v>40.152000000002246</c:v>
                </c:pt>
                <c:pt idx="5020">
                  <c:v>40.160000000002249</c:v>
                </c:pt>
                <c:pt idx="5021">
                  <c:v>40.168000000002252</c:v>
                </c:pt>
                <c:pt idx="5022">
                  <c:v>40.176000000002254</c:v>
                </c:pt>
                <c:pt idx="5023">
                  <c:v>40.18400000000225</c:v>
                </c:pt>
                <c:pt idx="5024">
                  <c:v>40.19200000000226</c:v>
                </c:pt>
                <c:pt idx="5025">
                  <c:v>40.200000000002255</c:v>
                </c:pt>
                <c:pt idx="5026">
                  <c:v>40.208000000002272</c:v>
                </c:pt>
                <c:pt idx="5027">
                  <c:v>40.216000000002275</c:v>
                </c:pt>
                <c:pt idx="5028">
                  <c:v>40.224000000002277</c:v>
                </c:pt>
                <c:pt idx="5029">
                  <c:v>40.23200000000228</c:v>
                </c:pt>
                <c:pt idx="5030">
                  <c:v>40.240000000002276</c:v>
                </c:pt>
                <c:pt idx="5031">
                  <c:v>40.248000000002286</c:v>
                </c:pt>
                <c:pt idx="5032">
                  <c:v>40.256000000002281</c:v>
                </c:pt>
                <c:pt idx="5033">
                  <c:v>40.264000000002298</c:v>
                </c:pt>
                <c:pt idx="5034">
                  <c:v>40.272000000002301</c:v>
                </c:pt>
                <c:pt idx="5035">
                  <c:v>40.280000000002296</c:v>
                </c:pt>
                <c:pt idx="5036">
                  <c:v>40.288000000002306</c:v>
                </c:pt>
                <c:pt idx="5037">
                  <c:v>40.296000000002309</c:v>
                </c:pt>
                <c:pt idx="5038">
                  <c:v>40.304000000002297</c:v>
                </c:pt>
                <c:pt idx="5039">
                  <c:v>40.312000000002307</c:v>
                </c:pt>
                <c:pt idx="5040">
                  <c:v>40.320000000002324</c:v>
                </c:pt>
                <c:pt idx="5041">
                  <c:v>40.328000000002326</c:v>
                </c:pt>
                <c:pt idx="5042">
                  <c:v>40.336000000002322</c:v>
                </c:pt>
                <c:pt idx="5043">
                  <c:v>40.344000000002318</c:v>
                </c:pt>
                <c:pt idx="5044">
                  <c:v>40.352000000002327</c:v>
                </c:pt>
                <c:pt idx="5045">
                  <c:v>40.36000000000233</c:v>
                </c:pt>
                <c:pt idx="5046">
                  <c:v>40.36800000000234</c:v>
                </c:pt>
                <c:pt idx="5047">
                  <c:v>40.376000000002342</c:v>
                </c:pt>
                <c:pt idx="5048">
                  <c:v>40.384000000002338</c:v>
                </c:pt>
                <c:pt idx="5049">
                  <c:v>40.392000000002355</c:v>
                </c:pt>
                <c:pt idx="5050">
                  <c:v>40.40000000000235</c:v>
                </c:pt>
                <c:pt idx="5051">
                  <c:v>40.408000000002353</c:v>
                </c:pt>
                <c:pt idx="5052">
                  <c:v>40.416000000002349</c:v>
                </c:pt>
                <c:pt idx="5053">
                  <c:v>40.424000000002358</c:v>
                </c:pt>
                <c:pt idx="5054">
                  <c:v>40.432000000002361</c:v>
                </c:pt>
                <c:pt idx="5055">
                  <c:v>40.440000000002371</c:v>
                </c:pt>
                <c:pt idx="5056">
                  <c:v>40.448000000002374</c:v>
                </c:pt>
                <c:pt idx="5057">
                  <c:v>40.456000000002369</c:v>
                </c:pt>
                <c:pt idx="5058">
                  <c:v>40.464000000002379</c:v>
                </c:pt>
                <c:pt idx="5059">
                  <c:v>40.472000000002382</c:v>
                </c:pt>
                <c:pt idx="5060">
                  <c:v>40.480000000002384</c:v>
                </c:pt>
                <c:pt idx="5061">
                  <c:v>40.488000000002394</c:v>
                </c:pt>
                <c:pt idx="5062">
                  <c:v>40.496000000002397</c:v>
                </c:pt>
                <c:pt idx="5063">
                  <c:v>40.504000000002399</c:v>
                </c:pt>
                <c:pt idx="5064">
                  <c:v>40.512000000002402</c:v>
                </c:pt>
                <c:pt idx="5065">
                  <c:v>40.520000000002405</c:v>
                </c:pt>
                <c:pt idx="5066">
                  <c:v>40.528000000002415</c:v>
                </c:pt>
                <c:pt idx="5067">
                  <c:v>40.53600000000241</c:v>
                </c:pt>
                <c:pt idx="5068">
                  <c:v>40.544000000002413</c:v>
                </c:pt>
                <c:pt idx="5069">
                  <c:v>40.552000000002415</c:v>
                </c:pt>
                <c:pt idx="5070">
                  <c:v>40.560000000002425</c:v>
                </c:pt>
                <c:pt idx="5071">
                  <c:v>40.568000000002435</c:v>
                </c:pt>
                <c:pt idx="5072">
                  <c:v>40.576000000002431</c:v>
                </c:pt>
                <c:pt idx="5073">
                  <c:v>40.584000000002433</c:v>
                </c:pt>
                <c:pt idx="5074">
                  <c:v>40.592000000002443</c:v>
                </c:pt>
                <c:pt idx="5075">
                  <c:v>40.600000000002446</c:v>
                </c:pt>
                <c:pt idx="5076">
                  <c:v>40.608000000002448</c:v>
                </c:pt>
                <c:pt idx="5077">
                  <c:v>40.616000000002444</c:v>
                </c:pt>
                <c:pt idx="5078">
                  <c:v>40.624000000002454</c:v>
                </c:pt>
                <c:pt idx="5079">
                  <c:v>40.632000000002456</c:v>
                </c:pt>
                <c:pt idx="5080">
                  <c:v>40.640000000002459</c:v>
                </c:pt>
                <c:pt idx="5081">
                  <c:v>40.648000000002462</c:v>
                </c:pt>
                <c:pt idx="5082">
                  <c:v>40.656000000002464</c:v>
                </c:pt>
                <c:pt idx="5083">
                  <c:v>40.664000000002474</c:v>
                </c:pt>
                <c:pt idx="5084">
                  <c:v>40.672000000002477</c:v>
                </c:pt>
                <c:pt idx="5085">
                  <c:v>40.680000000002472</c:v>
                </c:pt>
                <c:pt idx="5086">
                  <c:v>40.688000000002475</c:v>
                </c:pt>
                <c:pt idx="5087">
                  <c:v>40.696000000002492</c:v>
                </c:pt>
                <c:pt idx="5088">
                  <c:v>40.704000000002495</c:v>
                </c:pt>
                <c:pt idx="5089">
                  <c:v>40.712000000002497</c:v>
                </c:pt>
                <c:pt idx="5090">
                  <c:v>40.7200000000025</c:v>
                </c:pt>
                <c:pt idx="5091">
                  <c:v>40.728000000002503</c:v>
                </c:pt>
                <c:pt idx="5092">
                  <c:v>40.736000000002505</c:v>
                </c:pt>
                <c:pt idx="5093">
                  <c:v>40.744000000002501</c:v>
                </c:pt>
                <c:pt idx="5094">
                  <c:v>40.752000000002511</c:v>
                </c:pt>
                <c:pt idx="5095">
                  <c:v>40.76000000000252</c:v>
                </c:pt>
                <c:pt idx="5096">
                  <c:v>40.768000000002523</c:v>
                </c:pt>
                <c:pt idx="5097">
                  <c:v>40.776000000002526</c:v>
                </c:pt>
                <c:pt idx="5098">
                  <c:v>40.784000000002521</c:v>
                </c:pt>
                <c:pt idx="5099">
                  <c:v>40.792000000002531</c:v>
                </c:pt>
                <c:pt idx="5100">
                  <c:v>40.800000000002527</c:v>
                </c:pt>
                <c:pt idx="5101">
                  <c:v>40.808000000002544</c:v>
                </c:pt>
                <c:pt idx="5102">
                  <c:v>40.816000000002539</c:v>
                </c:pt>
                <c:pt idx="5103">
                  <c:v>40.824000000002542</c:v>
                </c:pt>
                <c:pt idx="5104">
                  <c:v>40.832000000002544</c:v>
                </c:pt>
                <c:pt idx="5105">
                  <c:v>40.840000000002547</c:v>
                </c:pt>
                <c:pt idx="5106">
                  <c:v>40.84800000000255</c:v>
                </c:pt>
                <c:pt idx="5107">
                  <c:v>40.856000000002545</c:v>
                </c:pt>
                <c:pt idx="5108">
                  <c:v>40.864000000002548</c:v>
                </c:pt>
                <c:pt idx="5109">
                  <c:v>40.872000000002565</c:v>
                </c:pt>
                <c:pt idx="5110">
                  <c:v>40.880000000002568</c:v>
                </c:pt>
                <c:pt idx="5111">
                  <c:v>40.88800000000257</c:v>
                </c:pt>
                <c:pt idx="5112">
                  <c:v>40.896000000002573</c:v>
                </c:pt>
                <c:pt idx="5113">
                  <c:v>40.904000000002569</c:v>
                </c:pt>
                <c:pt idx="5114">
                  <c:v>40.912000000002578</c:v>
                </c:pt>
                <c:pt idx="5115">
                  <c:v>40.920000000002581</c:v>
                </c:pt>
                <c:pt idx="5116">
                  <c:v>40.928000000002598</c:v>
                </c:pt>
                <c:pt idx="5117">
                  <c:v>40.936000000002593</c:v>
                </c:pt>
                <c:pt idx="5118">
                  <c:v>40.944000000002589</c:v>
                </c:pt>
                <c:pt idx="5119">
                  <c:v>40.952000000002599</c:v>
                </c:pt>
                <c:pt idx="5120">
                  <c:v>40.960000000002601</c:v>
                </c:pt>
                <c:pt idx="5121">
                  <c:v>40.968000000002604</c:v>
                </c:pt>
                <c:pt idx="5122">
                  <c:v>40.976000000002607</c:v>
                </c:pt>
                <c:pt idx="5123">
                  <c:v>40.984000000002617</c:v>
                </c:pt>
                <c:pt idx="5124">
                  <c:v>40.992000000002626</c:v>
                </c:pt>
                <c:pt idx="5125">
                  <c:v>41.000000000002622</c:v>
                </c:pt>
                <c:pt idx="5126">
                  <c:v>41.008000000002625</c:v>
                </c:pt>
                <c:pt idx="5127">
                  <c:v>41.016000000002627</c:v>
                </c:pt>
                <c:pt idx="5128">
                  <c:v>41.02400000000263</c:v>
                </c:pt>
                <c:pt idx="5129">
                  <c:v>41.03200000000264</c:v>
                </c:pt>
                <c:pt idx="5130">
                  <c:v>41.040000000002642</c:v>
                </c:pt>
                <c:pt idx="5131">
                  <c:v>41.048000000002645</c:v>
                </c:pt>
                <c:pt idx="5132">
                  <c:v>41.056000000002648</c:v>
                </c:pt>
                <c:pt idx="5133">
                  <c:v>41.06400000000265</c:v>
                </c:pt>
                <c:pt idx="5134">
                  <c:v>41.072000000002653</c:v>
                </c:pt>
                <c:pt idx="5135">
                  <c:v>41.080000000002649</c:v>
                </c:pt>
                <c:pt idx="5136">
                  <c:v>41.088000000002658</c:v>
                </c:pt>
                <c:pt idx="5137">
                  <c:v>41.096000000002675</c:v>
                </c:pt>
                <c:pt idx="5138">
                  <c:v>41.104000000002671</c:v>
                </c:pt>
                <c:pt idx="5139">
                  <c:v>41.112000000002674</c:v>
                </c:pt>
                <c:pt idx="5140">
                  <c:v>41.120000000002676</c:v>
                </c:pt>
                <c:pt idx="5141">
                  <c:v>41.128000000002686</c:v>
                </c:pt>
                <c:pt idx="5142">
                  <c:v>41.136000000002682</c:v>
                </c:pt>
                <c:pt idx="5143">
                  <c:v>41.144000000002684</c:v>
                </c:pt>
                <c:pt idx="5144">
                  <c:v>41.152000000002701</c:v>
                </c:pt>
                <c:pt idx="5145">
                  <c:v>41.160000000002711</c:v>
                </c:pt>
                <c:pt idx="5146">
                  <c:v>41.168000000002714</c:v>
                </c:pt>
                <c:pt idx="5147">
                  <c:v>41.176000000002709</c:v>
                </c:pt>
                <c:pt idx="5148">
                  <c:v>41.184000000002705</c:v>
                </c:pt>
                <c:pt idx="5149">
                  <c:v>41.192000000002722</c:v>
                </c:pt>
                <c:pt idx="5150">
                  <c:v>41.200000000002717</c:v>
                </c:pt>
                <c:pt idx="5151">
                  <c:v>41.208000000002734</c:v>
                </c:pt>
                <c:pt idx="5152">
                  <c:v>41.21600000000273</c:v>
                </c:pt>
                <c:pt idx="5153">
                  <c:v>41.224000000002732</c:v>
                </c:pt>
                <c:pt idx="5154">
                  <c:v>41.232000000002742</c:v>
                </c:pt>
                <c:pt idx="5155">
                  <c:v>41.240000000002738</c:v>
                </c:pt>
                <c:pt idx="5156">
                  <c:v>41.248000000002747</c:v>
                </c:pt>
                <c:pt idx="5157">
                  <c:v>41.256000000002743</c:v>
                </c:pt>
                <c:pt idx="5158">
                  <c:v>41.264000000002753</c:v>
                </c:pt>
                <c:pt idx="5159">
                  <c:v>41.272000000002762</c:v>
                </c:pt>
                <c:pt idx="5160">
                  <c:v>41.280000000002758</c:v>
                </c:pt>
                <c:pt idx="5161">
                  <c:v>41.288000000002761</c:v>
                </c:pt>
                <c:pt idx="5162">
                  <c:v>41.296000000002763</c:v>
                </c:pt>
                <c:pt idx="5163">
                  <c:v>41.304000000002759</c:v>
                </c:pt>
                <c:pt idx="5164">
                  <c:v>41.312000000002762</c:v>
                </c:pt>
                <c:pt idx="5165">
                  <c:v>41.320000000002779</c:v>
                </c:pt>
                <c:pt idx="5166">
                  <c:v>41.328000000002781</c:v>
                </c:pt>
                <c:pt idx="5167">
                  <c:v>41.336000000002784</c:v>
                </c:pt>
                <c:pt idx="5168">
                  <c:v>41.344000000002779</c:v>
                </c:pt>
                <c:pt idx="5169">
                  <c:v>41.352000000002782</c:v>
                </c:pt>
                <c:pt idx="5170">
                  <c:v>41.360000000002792</c:v>
                </c:pt>
                <c:pt idx="5171">
                  <c:v>41.368000000002802</c:v>
                </c:pt>
                <c:pt idx="5172">
                  <c:v>41.376000000002804</c:v>
                </c:pt>
                <c:pt idx="5173">
                  <c:v>41.3840000000028</c:v>
                </c:pt>
                <c:pt idx="5174">
                  <c:v>41.39200000000281</c:v>
                </c:pt>
                <c:pt idx="5175">
                  <c:v>41.400000000002805</c:v>
                </c:pt>
                <c:pt idx="5176">
                  <c:v>41.408000000002815</c:v>
                </c:pt>
                <c:pt idx="5177">
                  <c:v>41.416000000002811</c:v>
                </c:pt>
                <c:pt idx="5178">
                  <c:v>41.42400000000282</c:v>
                </c:pt>
                <c:pt idx="5179">
                  <c:v>41.432000000002823</c:v>
                </c:pt>
                <c:pt idx="5180">
                  <c:v>41.440000000002826</c:v>
                </c:pt>
                <c:pt idx="5181">
                  <c:v>41.448000000002835</c:v>
                </c:pt>
                <c:pt idx="5182">
                  <c:v>41.456000000002831</c:v>
                </c:pt>
                <c:pt idx="5183">
                  <c:v>41.464000000002841</c:v>
                </c:pt>
                <c:pt idx="5184">
                  <c:v>41.472000000002843</c:v>
                </c:pt>
                <c:pt idx="5185">
                  <c:v>41.480000000002846</c:v>
                </c:pt>
                <c:pt idx="5186">
                  <c:v>41.488000000002849</c:v>
                </c:pt>
                <c:pt idx="5187">
                  <c:v>41.496000000002851</c:v>
                </c:pt>
                <c:pt idx="5188">
                  <c:v>41.504000000002854</c:v>
                </c:pt>
                <c:pt idx="5189">
                  <c:v>41.512000000002864</c:v>
                </c:pt>
                <c:pt idx="5190">
                  <c:v>41.520000000002867</c:v>
                </c:pt>
                <c:pt idx="5191">
                  <c:v>41.528000000002869</c:v>
                </c:pt>
                <c:pt idx="5192">
                  <c:v>41.536000000002872</c:v>
                </c:pt>
                <c:pt idx="5193">
                  <c:v>41.544000000002875</c:v>
                </c:pt>
                <c:pt idx="5194">
                  <c:v>41.552000000002877</c:v>
                </c:pt>
                <c:pt idx="5195">
                  <c:v>41.56000000000288</c:v>
                </c:pt>
                <c:pt idx="5196">
                  <c:v>41.568000000002897</c:v>
                </c:pt>
                <c:pt idx="5197">
                  <c:v>41.576000000002892</c:v>
                </c:pt>
                <c:pt idx="5198">
                  <c:v>41.584000000002895</c:v>
                </c:pt>
                <c:pt idx="5199">
                  <c:v>41.592000000002905</c:v>
                </c:pt>
                <c:pt idx="5200">
                  <c:v>41.6000000000029</c:v>
                </c:pt>
                <c:pt idx="5201">
                  <c:v>41.608000000002903</c:v>
                </c:pt>
                <c:pt idx="5202">
                  <c:v>41.616000000002906</c:v>
                </c:pt>
                <c:pt idx="5203">
                  <c:v>41.624000000002908</c:v>
                </c:pt>
                <c:pt idx="5204">
                  <c:v>41.632000000002918</c:v>
                </c:pt>
                <c:pt idx="5205">
                  <c:v>41.640000000002921</c:v>
                </c:pt>
                <c:pt idx="5206">
                  <c:v>41.648000000002931</c:v>
                </c:pt>
                <c:pt idx="5207">
                  <c:v>41.656000000002926</c:v>
                </c:pt>
                <c:pt idx="5208">
                  <c:v>41.664000000002929</c:v>
                </c:pt>
                <c:pt idx="5209">
                  <c:v>41.672000000002932</c:v>
                </c:pt>
                <c:pt idx="5210">
                  <c:v>41.680000000002934</c:v>
                </c:pt>
                <c:pt idx="5211">
                  <c:v>41.688000000002937</c:v>
                </c:pt>
                <c:pt idx="5212">
                  <c:v>41.696000000002954</c:v>
                </c:pt>
                <c:pt idx="5213">
                  <c:v>41.704000000002949</c:v>
                </c:pt>
                <c:pt idx="5214">
                  <c:v>41.712000000002952</c:v>
                </c:pt>
                <c:pt idx="5215">
                  <c:v>41.720000000002962</c:v>
                </c:pt>
                <c:pt idx="5216">
                  <c:v>41.728000000002964</c:v>
                </c:pt>
                <c:pt idx="5217">
                  <c:v>41.73600000000296</c:v>
                </c:pt>
                <c:pt idx="5218">
                  <c:v>41.744000000002956</c:v>
                </c:pt>
                <c:pt idx="5219">
                  <c:v>41.752000000002965</c:v>
                </c:pt>
                <c:pt idx="5220">
                  <c:v>41.760000000002982</c:v>
                </c:pt>
                <c:pt idx="5221">
                  <c:v>41.768000000002985</c:v>
                </c:pt>
                <c:pt idx="5222">
                  <c:v>41.776000000002981</c:v>
                </c:pt>
                <c:pt idx="5223">
                  <c:v>41.784000000002976</c:v>
                </c:pt>
                <c:pt idx="5224">
                  <c:v>41.792000000002993</c:v>
                </c:pt>
                <c:pt idx="5225">
                  <c:v>41.800000000002981</c:v>
                </c:pt>
                <c:pt idx="5226">
                  <c:v>41.808000000002991</c:v>
                </c:pt>
                <c:pt idx="5227">
                  <c:v>41.816000000002994</c:v>
                </c:pt>
                <c:pt idx="5228">
                  <c:v>41.824000000003004</c:v>
                </c:pt>
                <c:pt idx="5229">
                  <c:v>41.832000000003006</c:v>
                </c:pt>
                <c:pt idx="5230">
                  <c:v>41.840000000003002</c:v>
                </c:pt>
                <c:pt idx="5231">
                  <c:v>41.848000000003005</c:v>
                </c:pt>
                <c:pt idx="5232">
                  <c:v>41.856000000003007</c:v>
                </c:pt>
                <c:pt idx="5233">
                  <c:v>41.86400000000301</c:v>
                </c:pt>
                <c:pt idx="5234">
                  <c:v>41.87200000000302</c:v>
                </c:pt>
                <c:pt idx="5235">
                  <c:v>41.880000000003022</c:v>
                </c:pt>
                <c:pt idx="5236">
                  <c:v>41.888000000003025</c:v>
                </c:pt>
                <c:pt idx="5237">
                  <c:v>41.896000000003035</c:v>
                </c:pt>
                <c:pt idx="5238">
                  <c:v>41.90400000000303</c:v>
                </c:pt>
                <c:pt idx="5239">
                  <c:v>41.91200000000304</c:v>
                </c:pt>
                <c:pt idx="5240">
                  <c:v>41.920000000003043</c:v>
                </c:pt>
                <c:pt idx="5241">
                  <c:v>41.928000000003053</c:v>
                </c:pt>
                <c:pt idx="5242">
                  <c:v>41.936000000003048</c:v>
                </c:pt>
                <c:pt idx="5243">
                  <c:v>41.944000000003051</c:v>
                </c:pt>
                <c:pt idx="5244">
                  <c:v>41.952000000003054</c:v>
                </c:pt>
                <c:pt idx="5245">
                  <c:v>41.960000000003056</c:v>
                </c:pt>
                <c:pt idx="5246">
                  <c:v>41.968000000003066</c:v>
                </c:pt>
                <c:pt idx="5247">
                  <c:v>41.976000000003062</c:v>
                </c:pt>
                <c:pt idx="5248">
                  <c:v>41.984000000003064</c:v>
                </c:pt>
                <c:pt idx="5249">
                  <c:v>41.992000000003081</c:v>
                </c:pt>
                <c:pt idx="5250">
                  <c:v>42.000000000003077</c:v>
                </c:pt>
                <c:pt idx="5251">
                  <c:v>42.008000000003086</c:v>
                </c:pt>
                <c:pt idx="5252">
                  <c:v>42.016000000003082</c:v>
                </c:pt>
                <c:pt idx="5253">
                  <c:v>42.024000000003092</c:v>
                </c:pt>
                <c:pt idx="5254">
                  <c:v>42.032000000003102</c:v>
                </c:pt>
                <c:pt idx="5255">
                  <c:v>42.040000000003097</c:v>
                </c:pt>
                <c:pt idx="5256">
                  <c:v>42.0480000000031</c:v>
                </c:pt>
                <c:pt idx="5257">
                  <c:v>42.056000000003095</c:v>
                </c:pt>
                <c:pt idx="5258">
                  <c:v>42.064000000003105</c:v>
                </c:pt>
                <c:pt idx="5259">
                  <c:v>42.072000000003115</c:v>
                </c:pt>
                <c:pt idx="5260">
                  <c:v>42.08000000000311</c:v>
                </c:pt>
                <c:pt idx="5261">
                  <c:v>42.08800000000312</c:v>
                </c:pt>
                <c:pt idx="5262">
                  <c:v>42.096000000003123</c:v>
                </c:pt>
                <c:pt idx="5263">
                  <c:v>42.104000000003126</c:v>
                </c:pt>
                <c:pt idx="5264">
                  <c:v>42.112000000003128</c:v>
                </c:pt>
                <c:pt idx="5265">
                  <c:v>42.120000000003131</c:v>
                </c:pt>
                <c:pt idx="5266">
                  <c:v>42.128000000003148</c:v>
                </c:pt>
                <c:pt idx="5267">
                  <c:v>42.136000000003143</c:v>
                </c:pt>
                <c:pt idx="5268">
                  <c:v>42.144000000003146</c:v>
                </c:pt>
                <c:pt idx="5269">
                  <c:v>42.152000000003149</c:v>
                </c:pt>
                <c:pt idx="5270">
                  <c:v>42.160000000003151</c:v>
                </c:pt>
                <c:pt idx="5271">
                  <c:v>42.168000000003161</c:v>
                </c:pt>
                <c:pt idx="5272">
                  <c:v>42.176000000003164</c:v>
                </c:pt>
                <c:pt idx="5273">
                  <c:v>42.184000000003159</c:v>
                </c:pt>
                <c:pt idx="5274">
                  <c:v>42.192000000003169</c:v>
                </c:pt>
                <c:pt idx="5275">
                  <c:v>42.200000000003172</c:v>
                </c:pt>
                <c:pt idx="5276">
                  <c:v>42.208000000003182</c:v>
                </c:pt>
                <c:pt idx="5277">
                  <c:v>42.216000000003177</c:v>
                </c:pt>
                <c:pt idx="5278">
                  <c:v>42.224000000003187</c:v>
                </c:pt>
                <c:pt idx="5279">
                  <c:v>42.232000000003197</c:v>
                </c:pt>
                <c:pt idx="5280">
                  <c:v>42.240000000003192</c:v>
                </c:pt>
                <c:pt idx="5281">
                  <c:v>42.248000000003202</c:v>
                </c:pt>
                <c:pt idx="5282">
                  <c:v>42.256000000003198</c:v>
                </c:pt>
                <c:pt idx="5283">
                  <c:v>42.2640000000032</c:v>
                </c:pt>
                <c:pt idx="5284">
                  <c:v>42.27200000000321</c:v>
                </c:pt>
                <c:pt idx="5285">
                  <c:v>42.280000000003206</c:v>
                </c:pt>
                <c:pt idx="5286">
                  <c:v>42.288000000003215</c:v>
                </c:pt>
                <c:pt idx="5287">
                  <c:v>42.296000000003218</c:v>
                </c:pt>
                <c:pt idx="5288">
                  <c:v>42.304000000003214</c:v>
                </c:pt>
                <c:pt idx="5289">
                  <c:v>42.312000000003216</c:v>
                </c:pt>
                <c:pt idx="5290">
                  <c:v>42.320000000003226</c:v>
                </c:pt>
                <c:pt idx="5291">
                  <c:v>42.328000000003236</c:v>
                </c:pt>
                <c:pt idx="5292">
                  <c:v>42.336000000003231</c:v>
                </c:pt>
                <c:pt idx="5293">
                  <c:v>42.344000000003234</c:v>
                </c:pt>
                <c:pt idx="5294">
                  <c:v>42.352000000003244</c:v>
                </c:pt>
                <c:pt idx="5295">
                  <c:v>42.360000000003247</c:v>
                </c:pt>
                <c:pt idx="5296">
                  <c:v>42.368000000003249</c:v>
                </c:pt>
                <c:pt idx="5297">
                  <c:v>42.376000000003245</c:v>
                </c:pt>
                <c:pt idx="5298">
                  <c:v>42.384000000003248</c:v>
                </c:pt>
                <c:pt idx="5299">
                  <c:v>42.392000000003264</c:v>
                </c:pt>
                <c:pt idx="5300">
                  <c:v>42.40000000000326</c:v>
                </c:pt>
                <c:pt idx="5301">
                  <c:v>42.40800000000327</c:v>
                </c:pt>
                <c:pt idx="5302">
                  <c:v>42.416000000003265</c:v>
                </c:pt>
                <c:pt idx="5303">
                  <c:v>42.424000000003275</c:v>
                </c:pt>
                <c:pt idx="5304">
                  <c:v>42.432000000003278</c:v>
                </c:pt>
                <c:pt idx="5305">
                  <c:v>42.440000000003273</c:v>
                </c:pt>
                <c:pt idx="5306">
                  <c:v>42.44800000000329</c:v>
                </c:pt>
                <c:pt idx="5307">
                  <c:v>42.456000000003286</c:v>
                </c:pt>
                <c:pt idx="5308">
                  <c:v>42.464000000003296</c:v>
                </c:pt>
                <c:pt idx="5309">
                  <c:v>42.472000000003298</c:v>
                </c:pt>
                <c:pt idx="5310">
                  <c:v>42.480000000003294</c:v>
                </c:pt>
                <c:pt idx="5311">
                  <c:v>42.488000000003304</c:v>
                </c:pt>
                <c:pt idx="5312">
                  <c:v>42.496000000003306</c:v>
                </c:pt>
                <c:pt idx="5313">
                  <c:v>42.504000000003302</c:v>
                </c:pt>
                <c:pt idx="5314">
                  <c:v>42.512000000003312</c:v>
                </c:pt>
                <c:pt idx="5315">
                  <c:v>42.520000000003321</c:v>
                </c:pt>
                <c:pt idx="5316">
                  <c:v>42.528000000003331</c:v>
                </c:pt>
                <c:pt idx="5317">
                  <c:v>42.536000000003327</c:v>
                </c:pt>
                <c:pt idx="5318">
                  <c:v>42.544000000003322</c:v>
                </c:pt>
                <c:pt idx="5319">
                  <c:v>42.552000000003325</c:v>
                </c:pt>
                <c:pt idx="5320">
                  <c:v>42.560000000003335</c:v>
                </c:pt>
                <c:pt idx="5321">
                  <c:v>42.568000000003337</c:v>
                </c:pt>
                <c:pt idx="5322">
                  <c:v>42.576000000003347</c:v>
                </c:pt>
                <c:pt idx="5323">
                  <c:v>42.584000000003343</c:v>
                </c:pt>
                <c:pt idx="5324">
                  <c:v>42.592000000003353</c:v>
                </c:pt>
                <c:pt idx="5325">
                  <c:v>42.600000000003355</c:v>
                </c:pt>
                <c:pt idx="5326">
                  <c:v>42.608000000003358</c:v>
                </c:pt>
                <c:pt idx="5327">
                  <c:v>42.616000000003353</c:v>
                </c:pt>
                <c:pt idx="5328">
                  <c:v>42.624000000003356</c:v>
                </c:pt>
                <c:pt idx="5329">
                  <c:v>42.632000000003366</c:v>
                </c:pt>
                <c:pt idx="5330">
                  <c:v>42.640000000003376</c:v>
                </c:pt>
                <c:pt idx="5331">
                  <c:v>42.648000000003378</c:v>
                </c:pt>
                <c:pt idx="5332">
                  <c:v>42.656000000003374</c:v>
                </c:pt>
                <c:pt idx="5333">
                  <c:v>42.664000000003384</c:v>
                </c:pt>
                <c:pt idx="5334">
                  <c:v>42.672000000003386</c:v>
                </c:pt>
                <c:pt idx="5335">
                  <c:v>42.680000000003382</c:v>
                </c:pt>
                <c:pt idx="5336">
                  <c:v>42.688000000003392</c:v>
                </c:pt>
                <c:pt idx="5337">
                  <c:v>42.696000000003401</c:v>
                </c:pt>
                <c:pt idx="5338">
                  <c:v>42.704000000003404</c:v>
                </c:pt>
                <c:pt idx="5339">
                  <c:v>42.712000000003407</c:v>
                </c:pt>
                <c:pt idx="5340">
                  <c:v>42.720000000003409</c:v>
                </c:pt>
                <c:pt idx="5341">
                  <c:v>42.728000000003412</c:v>
                </c:pt>
                <c:pt idx="5342">
                  <c:v>42.736000000003415</c:v>
                </c:pt>
                <c:pt idx="5343">
                  <c:v>42.74400000000341</c:v>
                </c:pt>
                <c:pt idx="5344">
                  <c:v>42.75200000000342</c:v>
                </c:pt>
                <c:pt idx="5345">
                  <c:v>42.760000000003423</c:v>
                </c:pt>
                <c:pt idx="5346">
                  <c:v>42.768000000003433</c:v>
                </c:pt>
                <c:pt idx="5347">
                  <c:v>42.776000000003435</c:v>
                </c:pt>
                <c:pt idx="5348">
                  <c:v>42.784000000003431</c:v>
                </c:pt>
                <c:pt idx="5349">
                  <c:v>42.792000000003448</c:v>
                </c:pt>
                <c:pt idx="5350">
                  <c:v>42.800000000003436</c:v>
                </c:pt>
                <c:pt idx="5351">
                  <c:v>42.808000000003446</c:v>
                </c:pt>
                <c:pt idx="5352">
                  <c:v>42.816000000003442</c:v>
                </c:pt>
                <c:pt idx="5353">
                  <c:v>42.824000000003444</c:v>
                </c:pt>
                <c:pt idx="5354">
                  <c:v>42.832000000003454</c:v>
                </c:pt>
                <c:pt idx="5355">
                  <c:v>42.840000000003457</c:v>
                </c:pt>
                <c:pt idx="5356">
                  <c:v>42.848000000003459</c:v>
                </c:pt>
                <c:pt idx="5357">
                  <c:v>42.856000000003455</c:v>
                </c:pt>
                <c:pt idx="5358">
                  <c:v>42.864000000003465</c:v>
                </c:pt>
                <c:pt idx="5359">
                  <c:v>42.872000000003474</c:v>
                </c:pt>
                <c:pt idx="5360">
                  <c:v>42.880000000003477</c:v>
                </c:pt>
                <c:pt idx="5361">
                  <c:v>42.88800000000348</c:v>
                </c:pt>
                <c:pt idx="5362">
                  <c:v>42.89600000000349</c:v>
                </c:pt>
                <c:pt idx="5363">
                  <c:v>42.904000000003485</c:v>
                </c:pt>
                <c:pt idx="5364">
                  <c:v>42.912000000003495</c:v>
                </c:pt>
                <c:pt idx="5365">
                  <c:v>42.920000000003498</c:v>
                </c:pt>
                <c:pt idx="5366">
                  <c:v>42.928000000003507</c:v>
                </c:pt>
                <c:pt idx="5367">
                  <c:v>42.936000000003503</c:v>
                </c:pt>
                <c:pt idx="5368">
                  <c:v>42.944000000003498</c:v>
                </c:pt>
                <c:pt idx="5369">
                  <c:v>42.952000000003508</c:v>
                </c:pt>
                <c:pt idx="5370">
                  <c:v>42.960000000003511</c:v>
                </c:pt>
                <c:pt idx="5371">
                  <c:v>42.968000000003521</c:v>
                </c:pt>
                <c:pt idx="5372">
                  <c:v>42.976000000003523</c:v>
                </c:pt>
                <c:pt idx="5373">
                  <c:v>42.984000000003519</c:v>
                </c:pt>
                <c:pt idx="5374">
                  <c:v>42.992000000003536</c:v>
                </c:pt>
                <c:pt idx="5375">
                  <c:v>43.000000000003531</c:v>
                </c:pt>
                <c:pt idx="5376">
                  <c:v>43.008000000003541</c:v>
                </c:pt>
                <c:pt idx="5377">
                  <c:v>43.016000000003544</c:v>
                </c:pt>
                <c:pt idx="5378">
                  <c:v>43.024000000003547</c:v>
                </c:pt>
                <c:pt idx="5379">
                  <c:v>43.032000000003556</c:v>
                </c:pt>
                <c:pt idx="5380">
                  <c:v>43.040000000003552</c:v>
                </c:pt>
                <c:pt idx="5381">
                  <c:v>43.048000000003555</c:v>
                </c:pt>
                <c:pt idx="5382">
                  <c:v>43.056000000003557</c:v>
                </c:pt>
                <c:pt idx="5383">
                  <c:v>43.06400000000356</c:v>
                </c:pt>
                <c:pt idx="5384">
                  <c:v>43.07200000000357</c:v>
                </c:pt>
                <c:pt idx="5385">
                  <c:v>43.080000000003565</c:v>
                </c:pt>
                <c:pt idx="5386">
                  <c:v>43.088000000003575</c:v>
                </c:pt>
                <c:pt idx="5387">
                  <c:v>43.096000000003585</c:v>
                </c:pt>
                <c:pt idx="5388">
                  <c:v>43.10400000000358</c:v>
                </c:pt>
                <c:pt idx="5389">
                  <c:v>43.11200000000359</c:v>
                </c:pt>
                <c:pt idx="5390">
                  <c:v>43.120000000003593</c:v>
                </c:pt>
                <c:pt idx="5391">
                  <c:v>43.128000000003603</c:v>
                </c:pt>
                <c:pt idx="5392">
                  <c:v>43.136000000003598</c:v>
                </c:pt>
                <c:pt idx="5393">
                  <c:v>43.144000000003594</c:v>
                </c:pt>
                <c:pt idx="5394">
                  <c:v>43.152000000003596</c:v>
                </c:pt>
                <c:pt idx="5395">
                  <c:v>43.160000000003606</c:v>
                </c:pt>
                <c:pt idx="5396">
                  <c:v>43.168000000003616</c:v>
                </c:pt>
                <c:pt idx="5397">
                  <c:v>43.176000000003611</c:v>
                </c:pt>
                <c:pt idx="5398">
                  <c:v>43.184000000003614</c:v>
                </c:pt>
                <c:pt idx="5399">
                  <c:v>43.192000000003631</c:v>
                </c:pt>
                <c:pt idx="5400">
                  <c:v>43.200000000003627</c:v>
                </c:pt>
                <c:pt idx="5401">
                  <c:v>43.208000000003629</c:v>
                </c:pt>
                <c:pt idx="5402">
                  <c:v>43.216000000003625</c:v>
                </c:pt>
                <c:pt idx="5403">
                  <c:v>43.224000000003642</c:v>
                </c:pt>
                <c:pt idx="5404">
                  <c:v>43.232000000003652</c:v>
                </c:pt>
                <c:pt idx="5405">
                  <c:v>43.240000000003647</c:v>
                </c:pt>
                <c:pt idx="5406">
                  <c:v>43.24800000000365</c:v>
                </c:pt>
                <c:pt idx="5407">
                  <c:v>43.256000000003645</c:v>
                </c:pt>
                <c:pt idx="5408">
                  <c:v>43.264000000003655</c:v>
                </c:pt>
                <c:pt idx="5409">
                  <c:v>43.272000000003658</c:v>
                </c:pt>
                <c:pt idx="5410">
                  <c:v>43.28000000000366</c:v>
                </c:pt>
                <c:pt idx="5411">
                  <c:v>43.28800000000367</c:v>
                </c:pt>
                <c:pt idx="5412">
                  <c:v>43.296000000003673</c:v>
                </c:pt>
                <c:pt idx="5413">
                  <c:v>43.304000000003668</c:v>
                </c:pt>
                <c:pt idx="5414">
                  <c:v>43.312000000003671</c:v>
                </c:pt>
                <c:pt idx="5415">
                  <c:v>43.320000000003674</c:v>
                </c:pt>
                <c:pt idx="5416">
                  <c:v>43.328000000003684</c:v>
                </c:pt>
                <c:pt idx="5417">
                  <c:v>43.336000000003679</c:v>
                </c:pt>
                <c:pt idx="5418">
                  <c:v>43.344000000003689</c:v>
                </c:pt>
                <c:pt idx="5419">
                  <c:v>43.352000000003692</c:v>
                </c:pt>
                <c:pt idx="5420">
                  <c:v>43.360000000003701</c:v>
                </c:pt>
                <c:pt idx="5421">
                  <c:v>43.368000000003711</c:v>
                </c:pt>
                <c:pt idx="5422">
                  <c:v>43.376000000003707</c:v>
                </c:pt>
                <c:pt idx="5423">
                  <c:v>43.384000000003702</c:v>
                </c:pt>
                <c:pt idx="5424">
                  <c:v>43.392000000003712</c:v>
                </c:pt>
                <c:pt idx="5425">
                  <c:v>43.400000000003715</c:v>
                </c:pt>
                <c:pt idx="5426">
                  <c:v>43.408000000003732</c:v>
                </c:pt>
                <c:pt idx="5427">
                  <c:v>43.416000000003727</c:v>
                </c:pt>
                <c:pt idx="5428">
                  <c:v>43.42400000000373</c:v>
                </c:pt>
                <c:pt idx="5429">
                  <c:v>43.432000000003733</c:v>
                </c:pt>
                <c:pt idx="5430">
                  <c:v>43.440000000003735</c:v>
                </c:pt>
                <c:pt idx="5431">
                  <c:v>43.448000000003738</c:v>
                </c:pt>
                <c:pt idx="5432">
                  <c:v>43.456000000003741</c:v>
                </c:pt>
                <c:pt idx="5433">
                  <c:v>43.464000000003743</c:v>
                </c:pt>
                <c:pt idx="5434">
                  <c:v>43.472000000003753</c:v>
                </c:pt>
                <c:pt idx="5435">
                  <c:v>43.480000000003756</c:v>
                </c:pt>
                <c:pt idx="5436">
                  <c:v>43.488000000003758</c:v>
                </c:pt>
                <c:pt idx="5437">
                  <c:v>43.496000000003761</c:v>
                </c:pt>
                <c:pt idx="5438">
                  <c:v>43.504000000003764</c:v>
                </c:pt>
                <c:pt idx="5439">
                  <c:v>43.512000000003766</c:v>
                </c:pt>
                <c:pt idx="5440">
                  <c:v>43.520000000003769</c:v>
                </c:pt>
                <c:pt idx="5441">
                  <c:v>43.528000000003786</c:v>
                </c:pt>
                <c:pt idx="5442">
                  <c:v>43.536000000003781</c:v>
                </c:pt>
                <c:pt idx="5443">
                  <c:v>43.544000000003784</c:v>
                </c:pt>
                <c:pt idx="5444">
                  <c:v>43.552000000003787</c:v>
                </c:pt>
                <c:pt idx="5445">
                  <c:v>43.560000000003789</c:v>
                </c:pt>
                <c:pt idx="5446">
                  <c:v>43.568000000003799</c:v>
                </c:pt>
                <c:pt idx="5447">
                  <c:v>43.576000000003802</c:v>
                </c:pt>
                <c:pt idx="5448">
                  <c:v>43.584000000003805</c:v>
                </c:pt>
                <c:pt idx="5449">
                  <c:v>43.592000000003814</c:v>
                </c:pt>
                <c:pt idx="5450">
                  <c:v>43.60000000000381</c:v>
                </c:pt>
                <c:pt idx="5451">
                  <c:v>43.608000000003813</c:v>
                </c:pt>
                <c:pt idx="5452">
                  <c:v>43.616000000003815</c:v>
                </c:pt>
                <c:pt idx="5453">
                  <c:v>43.624000000003832</c:v>
                </c:pt>
                <c:pt idx="5454">
                  <c:v>43.632000000003835</c:v>
                </c:pt>
                <c:pt idx="5455">
                  <c:v>43.64000000000383</c:v>
                </c:pt>
                <c:pt idx="5456">
                  <c:v>43.648000000003833</c:v>
                </c:pt>
                <c:pt idx="5457">
                  <c:v>43.656000000003836</c:v>
                </c:pt>
                <c:pt idx="5458">
                  <c:v>43.664000000003838</c:v>
                </c:pt>
                <c:pt idx="5459">
                  <c:v>43.672000000003855</c:v>
                </c:pt>
                <c:pt idx="5460">
                  <c:v>43.680000000003851</c:v>
                </c:pt>
                <c:pt idx="5461">
                  <c:v>43.688000000003861</c:v>
                </c:pt>
                <c:pt idx="5462">
                  <c:v>43.696000000003863</c:v>
                </c:pt>
                <c:pt idx="5463">
                  <c:v>43.704000000003859</c:v>
                </c:pt>
                <c:pt idx="5464">
                  <c:v>43.712000000003862</c:v>
                </c:pt>
                <c:pt idx="5465">
                  <c:v>43.720000000003871</c:v>
                </c:pt>
                <c:pt idx="5466">
                  <c:v>43.728000000003888</c:v>
                </c:pt>
                <c:pt idx="5467">
                  <c:v>43.736000000003884</c:v>
                </c:pt>
                <c:pt idx="5468">
                  <c:v>43.744000000003879</c:v>
                </c:pt>
                <c:pt idx="5469">
                  <c:v>43.752000000003882</c:v>
                </c:pt>
                <c:pt idx="5470">
                  <c:v>43.760000000003892</c:v>
                </c:pt>
                <c:pt idx="5471">
                  <c:v>43.768000000003894</c:v>
                </c:pt>
                <c:pt idx="5472">
                  <c:v>43.776000000003897</c:v>
                </c:pt>
                <c:pt idx="5473">
                  <c:v>43.784000000003893</c:v>
                </c:pt>
                <c:pt idx="5474">
                  <c:v>43.79200000000391</c:v>
                </c:pt>
                <c:pt idx="5475">
                  <c:v>43.800000000003905</c:v>
                </c:pt>
                <c:pt idx="5476">
                  <c:v>43.808000000003908</c:v>
                </c:pt>
                <c:pt idx="5477">
                  <c:v>43.816000000003903</c:v>
                </c:pt>
                <c:pt idx="5478">
                  <c:v>43.824000000003906</c:v>
                </c:pt>
                <c:pt idx="5479">
                  <c:v>43.832000000003916</c:v>
                </c:pt>
                <c:pt idx="5480">
                  <c:v>43.840000000003911</c:v>
                </c:pt>
                <c:pt idx="5481">
                  <c:v>43.848000000003921</c:v>
                </c:pt>
                <c:pt idx="5482">
                  <c:v>43.856000000003924</c:v>
                </c:pt>
                <c:pt idx="5483">
                  <c:v>43.864000000003934</c:v>
                </c:pt>
                <c:pt idx="5484">
                  <c:v>43.872000000003936</c:v>
                </c:pt>
                <c:pt idx="5485">
                  <c:v>43.880000000003932</c:v>
                </c:pt>
                <c:pt idx="5486">
                  <c:v>43.888000000003942</c:v>
                </c:pt>
                <c:pt idx="5487">
                  <c:v>43.896000000003951</c:v>
                </c:pt>
                <c:pt idx="5488">
                  <c:v>43.904000000003947</c:v>
                </c:pt>
                <c:pt idx="5489">
                  <c:v>43.91200000000395</c:v>
                </c:pt>
                <c:pt idx="5490">
                  <c:v>43.920000000003959</c:v>
                </c:pt>
                <c:pt idx="5491">
                  <c:v>43.928000000003962</c:v>
                </c:pt>
                <c:pt idx="5492">
                  <c:v>43.936000000003965</c:v>
                </c:pt>
                <c:pt idx="5493">
                  <c:v>43.94400000000396</c:v>
                </c:pt>
                <c:pt idx="5494">
                  <c:v>43.95200000000397</c:v>
                </c:pt>
                <c:pt idx="5495">
                  <c:v>43.960000000003973</c:v>
                </c:pt>
                <c:pt idx="5496">
                  <c:v>43.968000000003983</c:v>
                </c:pt>
                <c:pt idx="5497">
                  <c:v>43.976000000003978</c:v>
                </c:pt>
                <c:pt idx="5498">
                  <c:v>43.984000000003981</c:v>
                </c:pt>
                <c:pt idx="5499">
                  <c:v>43.992000000003998</c:v>
                </c:pt>
                <c:pt idx="5500">
                  <c:v>44.000000000003993</c:v>
                </c:pt>
                <c:pt idx="5501">
                  <c:v>44.008000000004003</c:v>
                </c:pt>
                <c:pt idx="5502">
                  <c:v>44.016000000003999</c:v>
                </c:pt>
                <c:pt idx="5503">
                  <c:v>44.024000000004001</c:v>
                </c:pt>
                <c:pt idx="5504">
                  <c:v>44.032000000004011</c:v>
                </c:pt>
                <c:pt idx="5505">
                  <c:v>44.040000000004007</c:v>
                </c:pt>
                <c:pt idx="5506">
                  <c:v>44.048000000004016</c:v>
                </c:pt>
                <c:pt idx="5507">
                  <c:v>44.056000000004012</c:v>
                </c:pt>
                <c:pt idx="5508">
                  <c:v>44.064000000004022</c:v>
                </c:pt>
                <c:pt idx="5509">
                  <c:v>44.072000000004032</c:v>
                </c:pt>
                <c:pt idx="5510">
                  <c:v>44.080000000004027</c:v>
                </c:pt>
                <c:pt idx="5511">
                  <c:v>44.08800000000403</c:v>
                </c:pt>
                <c:pt idx="5512">
                  <c:v>44.096000000004032</c:v>
                </c:pt>
                <c:pt idx="5513">
                  <c:v>44.104000000004035</c:v>
                </c:pt>
                <c:pt idx="5514">
                  <c:v>44.112000000004052</c:v>
                </c:pt>
                <c:pt idx="5515">
                  <c:v>44.120000000004055</c:v>
                </c:pt>
                <c:pt idx="5516">
                  <c:v>44.128000000004057</c:v>
                </c:pt>
                <c:pt idx="5517">
                  <c:v>44.136000000004053</c:v>
                </c:pt>
                <c:pt idx="5518">
                  <c:v>44.144000000004056</c:v>
                </c:pt>
                <c:pt idx="5519">
                  <c:v>44.152000000004058</c:v>
                </c:pt>
                <c:pt idx="5520">
                  <c:v>44.160000000004061</c:v>
                </c:pt>
                <c:pt idx="5521">
                  <c:v>44.168000000004071</c:v>
                </c:pt>
                <c:pt idx="5522">
                  <c:v>44.176000000004073</c:v>
                </c:pt>
                <c:pt idx="5523">
                  <c:v>44.184000000004076</c:v>
                </c:pt>
                <c:pt idx="5524">
                  <c:v>44.192000000004086</c:v>
                </c:pt>
                <c:pt idx="5525">
                  <c:v>44.200000000004081</c:v>
                </c:pt>
                <c:pt idx="5526">
                  <c:v>44.208000000004091</c:v>
                </c:pt>
                <c:pt idx="5527">
                  <c:v>44.216000000004087</c:v>
                </c:pt>
                <c:pt idx="5528">
                  <c:v>44.224000000004089</c:v>
                </c:pt>
                <c:pt idx="5529">
                  <c:v>44.232000000004106</c:v>
                </c:pt>
                <c:pt idx="5530">
                  <c:v>44.240000000004102</c:v>
                </c:pt>
                <c:pt idx="5531">
                  <c:v>44.248000000004112</c:v>
                </c:pt>
                <c:pt idx="5532">
                  <c:v>44.256000000004107</c:v>
                </c:pt>
                <c:pt idx="5533">
                  <c:v>44.26400000000411</c:v>
                </c:pt>
                <c:pt idx="5534">
                  <c:v>44.272000000004113</c:v>
                </c:pt>
                <c:pt idx="5535">
                  <c:v>44.280000000004122</c:v>
                </c:pt>
                <c:pt idx="5536">
                  <c:v>44.288000000004132</c:v>
                </c:pt>
                <c:pt idx="5537">
                  <c:v>44.296000000004135</c:v>
                </c:pt>
                <c:pt idx="5538">
                  <c:v>44.304000000004123</c:v>
                </c:pt>
                <c:pt idx="5539">
                  <c:v>44.312000000004126</c:v>
                </c:pt>
                <c:pt idx="5540">
                  <c:v>44.320000000004136</c:v>
                </c:pt>
                <c:pt idx="5541">
                  <c:v>44.328000000004153</c:v>
                </c:pt>
                <c:pt idx="5542">
                  <c:v>44.336000000004148</c:v>
                </c:pt>
                <c:pt idx="5543">
                  <c:v>44.344000000004144</c:v>
                </c:pt>
                <c:pt idx="5544">
                  <c:v>44.352000000004146</c:v>
                </c:pt>
                <c:pt idx="5545">
                  <c:v>44.360000000004156</c:v>
                </c:pt>
                <c:pt idx="5546">
                  <c:v>44.368000000004159</c:v>
                </c:pt>
                <c:pt idx="5547">
                  <c:v>44.376000000004161</c:v>
                </c:pt>
                <c:pt idx="5548">
                  <c:v>44.384000000004164</c:v>
                </c:pt>
                <c:pt idx="5549">
                  <c:v>44.392000000004181</c:v>
                </c:pt>
                <c:pt idx="5550">
                  <c:v>44.400000000004177</c:v>
                </c:pt>
                <c:pt idx="5551">
                  <c:v>44.408000000004179</c:v>
                </c:pt>
                <c:pt idx="5552">
                  <c:v>44.416000000004175</c:v>
                </c:pt>
                <c:pt idx="5553">
                  <c:v>44.424000000004185</c:v>
                </c:pt>
                <c:pt idx="5554">
                  <c:v>44.432000000004201</c:v>
                </c:pt>
                <c:pt idx="5555">
                  <c:v>44.440000000004197</c:v>
                </c:pt>
                <c:pt idx="5556">
                  <c:v>44.4480000000042</c:v>
                </c:pt>
                <c:pt idx="5557">
                  <c:v>44.456000000004195</c:v>
                </c:pt>
                <c:pt idx="5558">
                  <c:v>44.464000000004205</c:v>
                </c:pt>
                <c:pt idx="5559">
                  <c:v>44.472000000004208</c:v>
                </c:pt>
                <c:pt idx="5560">
                  <c:v>44.480000000004203</c:v>
                </c:pt>
                <c:pt idx="5561">
                  <c:v>44.488000000004206</c:v>
                </c:pt>
                <c:pt idx="5562">
                  <c:v>44.496000000004223</c:v>
                </c:pt>
                <c:pt idx="5563">
                  <c:v>44.504000000004226</c:v>
                </c:pt>
                <c:pt idx="5564">
                  <c:v>44.512000000004228</c:v>
                </c:pt>
                <c:pt idx="5565">
                  <c:v>44.520000000004231</c:v>
                </c:pt>
                <c:pt idx="5566">
                  <c:v>44.528000000004241</c:v>
                </c:pt>
                <c:pt idx="5567">
                  <c:v>44.536000000004236</c:v>
                </c:pt>
                <c:pt idx="5568">
                  <c:v>44.544000000004232</c:v>
                </c:pt>
                <c:pt idx="5569">
                  <c:v>44.552000000004249</c:v>
                </c:pt>
                <c:pt idx="5570">
                  <c:v>44.560000000004251</c:v>
                </c:pt>
                <c:pt idx="5571">
                  <c:v>44.568000000004261</c:v>
                </c:pt>
                <c:pt idx="5572">
                  <c:v>44.576000000004257</c:v>
                </c:pt>
                <c:pt idx="5573">
                  <c:v>44.584000000004252</c:v>
                </c:pt>
                <c:pt idx="5574">
                  <c:v>44.592000000004262</c:v>
                </c:pt>
                <c:pt idx="5575">
                  <c:v>44.600000000004265</c:v>
                </c:pt>
                <c:pt idx="5576">
                  <c:v>44.608000000004282</c:v>
                </c:pt>
                <c:pt idx="5577">
                  <c:v>44.616000000004277</c:v>
                </c:pt>
                <c:pt idx="5578">
                  <c:v>44.62400000000428</c:v>
                </c:pt>
                <c:pt idx="5579">
                  <c:v>44.632000000004282</c:v>
                </c:pt>
                <c:pt idx="5580">
                  <c:v>44.640000000004285</c:v>
                </c:pt>
                <c:pt idx="5581">
                  <c:v>44.648000000004288</c:v>
                </c:pt>
                <c:pt idx="5582">
                  <c:v>44.65600000000429</c:v>
                </c:pt>
                <c:pt idx="5583">
                  <c:v>44.664000000004293</c:v>
                </c:pt>
                <c:pt idx="5584">
                  <c:v>44.672000000004303</c:v>
                </c:pt>
                <c:pt idx="5585">
                  <c:v>44.680000000004306</c:v>
                </c:pt>
                <c:pt idx="5586">
                  <c:v>44.688000000004308</c:v>
                </c:pt>
                <c:pt idx="5587">
                  <c:v>44.696000000004311</c:v>
                </c:pt>
                <c:pt idx="5588">
                  <c:v>44.704000000004314</c:v>
                </c:pt>
                <c:pt idx="5589">
                  <c:v>44.712000000004316</c:v>
                </c:pt>
                <c:pt idx="5590">
                  <c:v>44.720000000004319</c:v>
                </c:pt>
                <c:pt idx="5591">
                  <c:v>44.728000000004336</c:v>
                </c:pt>
                <c:pt idx="5592">
                  <c:v>44.736000000004331</c:v>
                </c:pt>
                <c:pt idx="5593">
                  <c:v>44.744000000004334</c:v>
                </c:pt>
                <c:pt idx="5594">
                  <c:v>44.752000000004337</c:v>
                </c:pt>
                <c:pt idx="5595">
                  <c:v>44.760000000004339</c:v>
                </c:pt>
                <c:pt idx="5596">
                  <c:v>44.768000000004349</c:v>
                </c:pt>
                <c:pt idx="5597">
                  <c:v>44.776000000004352</c:v>
                </c:pt>
                <c:pt idx="5598">
                  <c:v>44.784000000004347</c:v>
                </c:pt>
                <c:pt idx="5599">
                  <c:v>44.792000000004364</c:v>
                </c:pt>
                <c:pt idx="5600">
                  <c:v>44.800000000004353</c:v>
                </c:pt>
                <c:pt idx="5601">
                  <c:v>44.808000000004355</c:v>
                </c:pt>
                <c:pt idx="5602">
                  <c:v>44.816000000004358</c:v>
                </c:pt>
                <c:pt idx="5603">
                  <c:v>44.824000000004361</c:v>
                </c:pt>
                <c:pt idx="5604">
                  <c:v>44.832000000004371</c:v>
                </c:pt>
                <c:pt idx="5605">
                  <c:v>44.840000000004366</c:v>
                </c:pt>
                <c:pt idx="5606">
                  <c:v>44.848000000004376</c:v>
                </c:pt>
                <c:pt idx="5607">
                  <c:v>44.856000000004379</c:v>
                </c:pt>
                <c:pt idx="5608">
                  <c:v>44.864000000004381</c:v>
                </c:pt>
                <c:pt idx="5609">
                  <c:v>44.872000000004391</c:v>
                </c:pt>
                <c:pt idx="5610">
                  <c:v>44.880000000004394</c:v>
                </c:pt>
                <c:pt idx="5611">
                  <c:v>44.888000000004396</c:v>
                </c:pt>
                <c:pt idx="5612">
                  <c:v>44.896000000004399</c:v>
                </c:pt>
                <c:pt idx="5613">
                  <c:v>44.904000000004395</c:v>
                </c:pt>
                <c:pt idx="5614">
                  <c:v>44.912000000004404</c:v>
                </c:pt>
                <c:pt idx="5615">
                  <c:v>44.920000000004414</c:v>
                </c:pt>
                <c:pt idx="5616">
                  <c:v>44.928000000004417</c:v>
                </c:pt>
                <c:pt idx="5617">
                  <c:v>44.93600000000442</c:v>
                </c:pt>
                <c:pt idx="5618">
                  <c:v>44.944000000004415</c:v>
                </c:pt>
                <c:pt idx="5619">
                  <c:v>44.952000000004425</c:v>
                </c:pt>
                <c:pt idx="5620">
                  <c:v>44.960000000004428</c:v>
                </c:pt>
                <c:pt idx="5621">
                  <c:v>44.96800000000443</c:v>
                </c:pt>
                <c:pt idx="5622">
                  <c:v>44.976000000004426</c:v>
                </c:pt>
                <c:pt idx="5623">
                  <c:v>44.984000000004436</c:v>
                </c:pt>
                <c:pt idx="5624">
                  <c:v>44.992000000004452</c:v>
                </c:pt>
                <c:pt idx="5625">
                  <c:v>45.000000000004448</c:v>
                </c:pt>
                <c:pt idx="5626">
                  <c:v>45.008000000004451</c:v>
                </c:pt>
                <c:pt idx="5627">
                  <c:v>45.016000000004446</c:v>
                </c:pt>
                <c:pt idx="5628">
                  <c:v>45.024000000004456</c:v>
                </c:pt>
                <c:pt idx="5629">
                  <c:v>45.032000000004459</c:v>
                </c:pt>
                <c:pt idx="5630">
                  <c:v>45.040000000004454</c:v>
                </c:pt>
                <c:pt idx="5631">
                  <c:v>45.048000000004471</c:v>
                </c:pt>
                <c:pt idx="5632">
                  <c:v>45.056000000004474</c:v>
                </c:pt>
                <c:pt idx="5633">
                  <c:v>45.064000000004476</c:v>
                </c:pt>
                <c:pt idx="5634">
                  <c:v>45.072000000004479</c:v>
                </c:pt>
                <c:pt idx="5635">
                  <c:v>45.080000000004475</c:v>
                </c:pt>
                <c:pt idx="5636">
                  <c:v>45.088000000004484</c:v>
                </c:pt>
                <c:pt idx="5637">
                  <c:v>45.096000000004487</c:v>
                </c:pt>
                <c:pt idx="5638">
                  <c:v>45.10400000000449</c:v>
                </c:pt>
                <c:pt idx="5639">
                  <c:v>45.1120000000045</c:v>
                </c:pt>
                <c:pt idx="5640">
                  <c:v>45.120000000004502</c:v>
                </c:pt>
                <c:pt idx="5641">
                  <c:v>45.128000000004512</c:v>
                </c:pt>
                <c:pt idx="5642">
                  <c:v>45.136000000004508</c:v>
                </c:pt>
                <c:pt idx="5643">
                  <c:v>45.144000000004503</c:v>
                </c:pt>
                <c:pt idx="5644">
                  <c:v>45.152000000004506</c:v>
                </c:pt>
                <c:pt idx="5645">
                  <c:v>45.160000000004516</c:v>
                </c:pt>
                <c:pt idx="5646">
                  <c:v>45.168000000004518</c:v>
                </c:pt>
                <c:pt idx="5647">
                  <c:v>45.176000000004528</c:v>
                </c:pt>
                <c:pt idx="5648">
                  <c:v>45.184000000004524</c:v>
                </c:pt>
                <c:pt idx="5649">
                  <c:v>45.192000000004533</c:v>
                </c:pt>
                <c:pt idx="5650">
                  <c:v>45.200000000004536</c:v>
                </c:pt>
                <c:pt idx="5651">
                  <c:v>45.208000000004539</c:v>
                </c:pt>
                <c:pt idx="5652">
                  <c:v>45.216000000004541</c:v>
                </c:pt>
                <c:pt idx="5653">
                  <c:v>45.224000000004551</c:v>
                </c:pt>
                <c:pt idx="5654">
                  <c:v>45.232000000004561</c:v>
                </c:pt>
                <c:pt idx="5655">
                  <c:v>45.240000000004557</c:v>
                </c:pt>
                <c:pt idx="5656">
                  <c:v>45.248000000004559</c:v>
                </c:pt>
                <c:pt idx="5657">
                  <c:v>45.256000000004555</c:v>
                </c:pt>
                <c:pt idx="5658">
                  <c:v>45.264000000004565</c:v>
                </c:pt>
                <c:pt idx="5659">
                  <c:v>45.272000000004567</c:v>
                </c:pt>
                <c:pt idx="5660">
                  <c:v>45.28000000000457</c:v>
                </c:pt>
                <c:pt idx="5661">
                  <c:v>45.28800000000458</c:v>
                </c:pt>
                <c:pt idx="5662">
                  <c:v>45.296000000004582</c:v>
                </c:pt>
                <c:pt idx="5663">
                  <c:v>45.304000000004578</c:v>
                </c:pt>
                <c:pt idx="5664">
                  <c:v>45.312000000004581</c:v>
                </c:pt>
                <c:pt idx="5665">
                  <c:v>45.32000000000459</c:v>
                </c:pt>
                <c:pt idx="5666">
                  <c:v>45.328000000004593</c:v>
                </c:pt>
                <c:pt idx="5667">
                  <c:v>45.336000000004596</c:v>
                </c:pt>
                <c:pt idx="5668">
                  <c:v>45.344000000004598</c:v>
                </c:pt>
                <c:pt idx="5669">
                  <c:v>45.352000000004601</c:v>
                </c:pt>
                <c:pt idx="5670">
                  <c:v>45.360000000004604</c:v>
                </c:pt>
                <c:pt idx="5671">
                  <c:v>45.368000000004614</c:v>
                </c:pt>
                <c:pt idx="5672">
                  <c:v>45.376000000004609</c:v>
                </c:pt>
                <c:pt idx="5673">
                  <c:v>45.384000000004605</c:v>
                </c:pt>
                <c:pt idx="5674">
                  <c:v>45.392000000004622</c:v>
                </c:pt>
                <c:pt idx="5675">
                  <c:v>45.400000000004624</c:v>
                </c:pt>
                <c:pt idx="5676">
                  <c:v>45.408000000004634</c:v>
                </c:pt>
                <c:pt idx="5677">
                  <c:v>45.41600000000463</c:v>
                </c:pt>
                <c:pt idx="5678">
                  <c:v>45.424000000004632</c:v>
                </c:pt>
                <c:pt idx="5679">
                  <c:v>45.432000000004642</c:v>
                </c:pt>
                <c:pt idx="5680">
                  <c:v>45.440000000004645</c:v>
                </c:pt>
                <c:pt idx="5681">
                  <c:v>45.448000000004654</c:v>
                </c:pt>
                <c:pt idx="5682">
                  <c:v>45.45600000000465</c:v>
                </c:pt>
                <c:pt idx="5683">
                  <c:v>45.464000000004653</c:v>
                </c:pt>
                <c:pt idx="5684">
                  <c:v>45.472000000004655</c:v>
                </c:pt>
                <c:pt idx="5685">
                  <c:v>45.480000000004658</c:v>
                </c:pt>
                <c:pt idx="5686">
                  <c:v>45.488000000004661</c:v>
                </c:pt>
                <c:pt idx="5687">
                  <c:v>45.49600000000467</c:v>
                </c:pt>
                <c:pt idx="5688">
                  <c:v>45.504000000004673</c:v>
                </c:pt>
                <c:pt idx="5689">
                  <c:v>45.512000000004676</c:v>
                </c:pt>
                <c:pt idx="5690">
                  <c:v>45.520000000004686</c:v>
                </c:pt>
                <c:pt idx="5691">
                  <c:v>45.528000000004688</c:v>
                </c:pt>
                <c:pt idx="5692">
                  <c:v>45.536000000004691</c:v>
                </c:pt>
                <c:pt idx="5693">
                  <c:v>45.544000000004694</c:v>
                </c:pt>
                <c:pt idx="5694">
                  <c:v>45.552000000004696</c:v>
                </c:pt>
                <c:pt idx="5695">
                  <c:v>45.560000000004713</c:v>
                </c:pt>
                <c:pt idx="5696">
                  <c:v>45.568000000004716</c:v>
                </c:pt>
                <c:pt idx="5697">
                  <c:v>45.576000000004711</c:v>
                </c:pt>
                <c:pt idx="5698">
                  <c:v>45.584000000004714</c:v>
                </c:pt>
                <c:pt idx="5699">
                  <c:v>45.592000000004724</c:v>
                </c:pt>
                <c:pt idx="5700">
                  <c:v>45.600000000004719</c:v>
                </c:pt>
                <c:pt idx="5701">
                  <c:v>45.608000000004729</c:v>
                </c:pt>
                <c:pt idx="5702">
                  <c:v>45.616000000004732</c:v>
                </c:pt>
                <c:pt idx="5703">
                  <c:v>45.624000000004742</c:v>
                </c:pt>
                <c:pt idx="5704">
                  <c:v>45.632000000004744</c:v>
                </c:pt>
                <c:pt idx="5705">
                  <c:v>45.640000000004747</c:v>
                </c:pt>
                <c:pt idx="5706">
                  <c:v>45.64800000000475</c:v>
                </c:pt>
                <c:pt idx="5707">
                  <c:v>45.656000000004752</c:v>
                </c:pt>
                <c:pt idx="5708">
                  <c:v>45.664000000004755</c:v>
                </c:pt>
                <c:pt idx="5709">
                  <c:v>45.672000000004765</c:v>
                </c:pt>
                <c:pt idx="5710">
                  <c:v>45.68000000000476</c:v>
                </c:pt>
                <c:pt idx="5711">
                  <c:v>45.688000000004763</c:v>
                </c:pt>
                <c:pt idx="5712">
                  <c:v>45.696000000004773</c:v>
                </c:pt>
                <c:pt idx="5713">
                  <c:v>45.704000000004768</c:v>
                </c:pt>
                <c:pt idx="5714">
                  <c:v>45.712000000004778</c:v>
                </c:pt>
                <c:pt idx="5715">
                  <c:v>45.720000000004788</c:v>
                </c:pt>
                <c:pt idx="5716">
                  <c:v>45.728000000004791</c:v>
                </c:pt>
                <c:pt idx="5717">
                  <c:v>45.736000000004793</c:v>
                </c:pt>
                <c:pt idx="5718">
                  <c:v>45.744000000004789</c:v>
                </c:pt>
                <c:pt idx="5719">
                  <c:v>45.752000000004799</c:v>
                </c:pt>
                <c:pt idx="5720">
                  <c:v>45.760000000004808</c:v>
                </c:pt>
                <c:pt idx="5721">
                  <c:v>45.768000000004811</c:v>
                </c:pt>
                <c:pt idx="5722">
                  <c:v>45.776000000004807</c:v>
                </c:pt>
                <c:pt idx="5723">
                  <c:v>45.784000000004802</c:v>
                </c:pt>
                <c:pt idx="5724">
                  <c:v>45.792000000004819</c:v>
                </c:pt>
                <c:pt idx="5725">
                  <c:v>45.800000000004815</c:v>
                </c:pt>
                <c:pt idx="5726">
                  <c:v>45.808000000004817</c:v>
                </c:pt>
                <c:pt idx="5727">
                  <c:v>45.81600000000482</c:v>
                </c:pt>
                <c:pt idx="5728">
                  <c:v>45.824000000004823</c:v>
                </c:pt>
                <c:pt idx="5729">
                  <c:v>45.832000000004832</c:v>
                </c:pt>
                <c:pt idx="5730">
                  <c:v>45.840000000004828</c:v>
                </c:pt>
                <c:pt idx="5731">
                  <c:v>45.848000000004831</c:v>
                </c:pt>
                <c:pt idx="5732">
                  <c:v>45.85600000000484</c:v>
                </c:pt>
                <c:pt idx="5733">
                  <c:v>45.864000000004843</c:v>
                </c:pt>
                <c:pt idx="5734">
                  <c:v>45.872000000004853</c:v>
                </c:pt>
                <c:pt idx="5735">
                  <c:v>45.880000000004848</c:v>
                </c:pt>
                <c:pt idx="5736">
                  <c:v>45.888000000004851</c:v>
                </c:pt>
                <c:pt idx="5737">
                  <c:v>45.896000000004861</c:v>
                </c:pt>
                <c:pt idx="5738">
                  <c:v>45.904000000004856</c:v>
                </c:pt>
                <c:pt idx="5739">
                  <c:v>45.912000000004866</c:v>
                </c:pt>
                <c:pt idx="5740">
                  <c:v>45.920000000004869</c:v>
                </c:pt>
                <c:pt idx="5741">
                  <c:v>45.928000000004879</c:v>
                </c:pt>
                <c:pt idx="5742">
                  <c:v>45.936000000004881</c:v>
                </c:pt>
                <c:pt idx="5743">
                  <c:v>45.944000000004877</c:v>
                </c:pt>
                <c:pt idx="5744">
                  <c:v>45.95200000000488</c:v>
                </c:pt>
                <c:pt idx="5745">
                  <c:v>45.960000000004882</c:v>
                </c:pt>
                <c:pt idx="5746">
                  <c:v>45.968000000004892</c:v>
                </c:pt>
                <c:pt idx="5747">
                  <c:v>45.976000000004902</c:v>
                </c:pt>
                <c:pt idx="5748">
                  <c:v>45.984000000004897</c:v>
                </c:pt>
                <c:pt idx="5749">
                  <c:v>45.992000000004907</c:v>
                </c:pt>
                <c:pt idx="5750">
                  <c:v>46.000000000004903</c:v>
                </c:pt>
                <c:pt idx="5751">
                  <c:v>46.008000000004913</c:v>
                </c:pt>
                <c:pt idx="5752">
                  <c:v>46.016000000004908</c:v>
                </c:pt>
                <c:pt idx="5753">
                  <c:v>46.024000000004911</c:v>
                </c:pt>
                <c:pt idx="5754">
                  <c:v>46.032000000004928</c:v>
                </c:pt>
                <c:pt idx="5755">
                  <c:v>46.040000000004923</c:v>
                </c:pt>
                <c:pt idx="5756">
                  <c:v>46.048000000004933</c:v>
                </c:pt>
                <c:pt idx="5757">
                  <c:v>46.056000000004929</c:v>
                </c:pt>
                <c:pt idx="5758">
                  <c:v>46.064000000004931</c:v>
                </c:pt>
                <c:pt idx="5759">
                  <c:v>46.072000000004941</c:v>
                </c:pt>
                <c:pt idx="5760">
                  <c:v>46.080000000004937</c:v>
                </c:pt>
                <c:pt idx="5761">
                  <c:v>46.088000000004939</c:v>
                </c:pt>
                <c:pt idx="5762">
                  <c:v>46.096000000004956</c:v>
                </c:pt>
                <c:pt idx="5763">
                  <c:v>46.104000000004952</c:v>
                </c:pt>
                <c:pt idx="5764">
                  <c:v>46.112000000004961</c:v>
                </c:pt>
                <c:pt idx="5765">
                  <c:v>46.120000000004964</c:v>
                </c:pt>
                <c:pt idx="5766">
                  <c:v>46.128000000004967</c:v>
                </c:pt>
                <c:pt idx="5767">
                  <c:v>46.136000000004962</c:v>
                </c:pt>
                <c:pt idx="5768">
                  <c:v>46.144000000004965</c:v>
                </c:pt>
                <c:pt idx="5769">
                  <c:v>46.152000000004982</c:v>
                </c:pt>
                <c:pt idx="5770">
                  <c:v>46.160000000004985</c:v>
                </c:pt>
                <c:pt idx="5771">
                  <c:v>46.168000000004987</c:v>
                </c:pt>
                <c:pt idx="5772">
                  <c:v>46.176000000004983</c:v>
                </c:pt>
                <c:pt idx="5773">
                  <c:v>46.184000000004986</c:v>
                </c:pt>
                <c:pt idx="5774">
                  <c:v>46.192000000004995</c:v>
                </c:pt>
                <c:pt idx="5775">
                  <c:v>46.200000000004998</c:v>
                </c:pt>
                <c:pt idx="5776">
                  <c:v>46.208000000005008</c:v>
                </c:pt>
                <c:pt idx="5777">
                  <c:v>46.216000000005003</c:v>
                </c:pt>
                <c:pt idx="5778">
                  <c:v>46.224000000005013</c:v>
                </c:pt>
                <c:pt idx="5779">
                  <c:v>46.232000000005016</c:v>
                </c:pt>
                <c:pt idx="5780">
                  <c:v>46.240000000005011</c:v>
                </c:pt>
                <c:pt idx="5781">
                  <c:v>46.248000000005021</c:v>
                </c:pt>
                <c:pt idx="5782">
                  <c:v>46.256000000005017</c:v>
                </c:pt>
                <c:pt idx="5783">
                  <c:v>46.264000000005019</c:v>
                </c:pt>
                <c:pt idx="5784">
                  <c:v>46.272000000005036</c:v>
                </c:pt>
                <c:pt idx="5785">
                  <c:v>46.280000000005032</c:v>
                </c:pt>
                <c:pt idx="5786">
                  <c:v>46.288000000005042</c:v>
                </c:pt>
                <c:pt idx="5787">
                  <c:v>46.296000000005044</c:v>
                </c:pt>
                <c:pt idx="5788">
                  <c:v>46.30400000000504</c:v>
                </c:pt>
                <c:pt idx="5789">
                  <c:v>46.312000000005042</c:v>
                </c:pt>
                <c:pt idx="5790">
                  <c:v>46.320000000005052</c:v>
                </c:pt>
                <c:pt idx="5791">
                  <c:v>46.328000000005062</c:v>
                </c:pt>
                <c:pt idx="5792">
                  <c:v>46.336000000005058</c:v>
                </c:pt>
                <c:pt idx="5793">
                  <c:v>46.344000000005053</c:v>
                </c:pt>
                <c:pt idx="5794">
                  <c:v>46.352000000005056</c:v>
                </c:pt>
                <c:pt idx="5795">
                  <c:v>46.360000000005066</c:v>
                </c:pt>
                <c:pt idx="5796">
                  <c:v>46.368000000005068</c:v>
                </c:pt>
                <c:pt idx="5797">
                  <c:v>46.376000000005071</c:v>
                </c:pt>
                <c:pt idx="5798">
                  <c:v>46.384000000005074</c:v>
                </c:pt>
                <c:pt idx="5799">
                  <c:v>46.392000000005083</c:v>
                </c:pt>
                <c:pt idx="5800">
                  <c:v>46.400000000005086</c:v>
                </c:pt>
                <c:pt idx="5801">
                  <c:v>46.408000000005089</c:v>
                </c:pt>
                <c:pt idx="5802">
                  <c:v>46.416000000005091</c:v>
                </c:pt>
                <c:pt idx="5803">
                  <c:v>46.424000000005101</c:v>
                </c:pt>
                <c:pt idx="5804">
                  <c:v>46.432000000005104</c:v>
                </c:pt>
                <c:pt idx="5805">
                  <c:v>46.440000000005099</c:v>
                </c:pt>
                <c:pt idx="5806">
                  <c:v>46.448000000005102</c:v>
                </c:pt>
                <c:pt idx="5807">
                  <c:v>46.456000000005105</c:v>
                </c:pt>
                <c:pt idx="5808">
                  <c:v>46.464000000005115</c:v>
                </c:pt>
                <c:pt idx="5809">
                  <c:v>46.472000000005117</c:v>
                </c:pt>
                <c:pt idx="5810">
                  <c:v>46.48000000000512</c:v>
                </c:pt>
                <c:pt idx="5811">
                  <c:v>46.488000000005123</c:v>
                </c:pt>
                <c:pt idx="5812">
                  <c:v>46.496000000005132</c:v>
                </c:pt>
                <c:pt idx="5813">
                  <c:v>46.504000000005128</c:v>
                </c:pt>
                <c:pt idx="5814">
                  <c:v>46.512000000005131</c:v>
                </c:pt>
                <c:pt idx="5815">
                  <c:v>46.520000000005147</c:v>
                </c:pt>
                <c:pt idx="5816">
                  <c:v>46.52800000000515</c:v>
                </c:pt>
                <c:pt idx="5817">
                  <c:v>46.536000000005153</c:v>
                </c:pt>
                <c:pt idx="5818">
                  <c:v>46.544000000005148</c:v>
                </c:pt>
                <c:pt idx="5819">
                  <c:v>46.552000000005151</c:v>
                </c:pt>
                <c:pt idx="5820">
                  <c:v>46.560000000005161</c:v>
                </c:pt>
                <c:pt idx="5821">
                  <c:v>46.568000000005163</c:v>
                </c:pt>
                <c:pt idx="5822">
                  <c:v>46.576000000005159</c:v>
                </c:pt>
                <c:pt idx="5823">
                  <c:v>46.584000000005162</c:v>
                </c:pt>
                <c:pt idx="5824">
                  <c:v>46.592000000005179</c:v>
                </c:pt>
                <c:pt idx="5825">
                  <c:v>46.600000000005181</c:v>
                </c:pt>
                <c:pt idx="5826">
                  <c:v>46.608000000005184</c:v>
                </c:pt>
                <c:pt idx="5827">
                  <c:v>46.61600000000518</c:v>
                </c:pt>
                <c:pt idx="5828">
                  <c:v>46.624000000005182</c:v>
                </c:pt>
                <c:pt idx="5829">
                  <c:v>46.632000000005192</c:v>
                </c:pt>
                <c:pt idx="5830">
                  <c:v>46.640000000005188</c:v>
                </c:pt>
                <c:pt idx="5831">
                  <c:v>46.648000000005204</c:v>
                </c:pt>
                <c:pt idx="5832">
                  <c:v>46.6560000000052</c:v>
                </c:pt>
                <c:pt idx="5833">
                  <c:v>46.664000000005203</c:v>
                </c:pt>
                <c:pt idx="5834">
                  <c:v>46.672000000005212</c:v>
                </c:pt>
                <c:pt idx="5835">
                  <c:v>46.680000000005208</c:v>
                </c:pt>
                <c:pt idx="5836">
                  <c:v>46.688000000005211</c:v>
                </c:pt>
                <c:pt idx="5837">
                  <c:v>46.696000000005213</c:v>
                </c:pt>
                <c:pt idx="5838">
                  <c:v>46.704000000005216</c:v>
                </c:pt>
                <c:pt idx="5839">
                  <c:v>46.712000000005233</c:v>
                </c:pt>
                <c:pt idx="5840">
                  <c:v>46.720000000005236</c:v>
                </c:pt>
                <c:pt idx="5841">
                  <c:v>46.728000000005238</c:v>
                </c:pt>
                <c:pt idx="5842">
                  <c:v>46.736000000005241</c:v>
                </c:pt>
                <c:pt idx="5843">
                  <c:v>46.744000000005236</c:v>
                </c:pt>
                <c:pt idx="5844">
                  <c:v>46.752000000005239</c:v>
                </c:pt>
                <c:pt idx="5845">
                  <c:v>46.760000000005249</c:v>
                </c:pt>
                <c:pt idx="5846">
                  <c:v>46.768000000005259</c:v>
                </c:pt>
                <c:pt idx="5847">
                  <c:v>46.776000000005261</c:v>
                </c:pt>
                <c:pt idx="5848">
                  <c:v>46.784000000005257</c:v>
                </c:pt>
                <c:pt idx="5849">
                  <c:v>46.792000000005267</c:v>
                </c:pt>
                <c:pt idx="5850">
                  <c:v>46.800000000005255</c:v>
                </c:pt>
                <c:pt idx="5851">
                  <c:v>46.808000000005265</c:v>
                </c:pt>
                <c:pt idx="5852">
                  <c:v>46.816000000005261</c:v>
                </c:pt>
                <c:pt idx="5853">
                  <c:v>46.82400000000527</c:v>
                </c:pt>
                <c:pt idx="5854">
                  <c:v>46.83200000000528</c:v>
                </c:pt>
                <c:pt idx="5855">
                  <c:v>46.840000000005276</c:v>
                </c:pt>
                <c:pt idx="5856">
                  <c:v>46.848000000005285</c:v>
                </c:pt>
                <c:pt idx="5857">
                  <c:v>46.856000000005281</c:v>
                </c:pt>
                <c:pt idx="5858">
                  <c:v>46.864000000005291</c:v>
                </c:pt>
                <c:pt idx="5859">
                  <c:v>46.872000000005293</c:v>
                </c:pt>
                <c:pt idx="5860">
                  <c:v>46.880000000005296</c:v>
                </c:pt>
                <c:pt idx="5861">
                  <c:v>46.888000000005306</c:v>
                </c:pt>
                <c:pt idx="5862">
                  <c:v>46.896000000005309</c:v>
                </c:pt>
                <c:pt idx="5863">
                  <c:v>46.904000000005304</c:v>
                </c:pt>
                <c:pt idx="5864">
                  <c:v>46.912000000005314</c:v>
                </c:pt>
                <c:pt idx="5865">
                  <c:v>46.920000000005317</c:v>
                </c:pt>
                <c:pt idx="5866">
                  <c:v>46.928000000005319</c:v>
                </c:pt>
                <c:pt idx="5867">
                  <c:v>46.936000000005322</c:v>
                </c:pt>
                <c:pt idx="5868">
                  <c:v>46.944000000005325</c:v>
                </c:pt>
                <c:pt idx="5869">
                  <c:v>46.952000000005334</c:v>
                </c:pt>
                <c:pt idx="5870">
                  <c:v>46.960000000005337</c:v>
                </c:pt>
                <c:pt idx="5871">
                  <c:v>46.968000000005347</c:v>
                </c:pt>
                <c:pt idx="5872">
                  <c:v>46.976000000005342</c:v>
                </c:pt>
                <c:pt idx="5873">
                  <c:v>46.984000000005345</c:v>
                </c:pt>
                <c:pt idx="5874">
                  <c:v>46.992000000005355</c:v>
                </c:pt>
                <c:pt idx="5875">
                  <c:v>47.000000000005357</c:v>
                </c:pt>
                <c:pt idx="5876">
                  <c:v>47.00800000000536</c:v>
                </c:pt>
                <c:pt idx="5877">
                  <c:v>47.016000000005356</c:v>
                </c:pt>
                <c:pt idx="5878">
                  <c:v>47.024000000005366</c:v>
                </c:pt>
                <c:pt idx="5879">
                  <c:v>47.032000000005368</c:v>
                </c:pt>
                <c:pt idx="5880">
                  <c:v>47.040000000005371</c:v>
                </c:pt>
                <c:pt idx="5881">
                  <c:v>47.048000000005381</c:v>
                </c:pt>
                <c:pt idx="5882">
                  <c:v>47.056000000005376</c:v>
                </c:pt>
                <c:pt idx="5883">
                  <c:v>47.064000000005386</c:v>
                </c:pt>
                <c:pt idx="5884">
                  <c:v>47.072000000005389</c:v>
                </c:pt>
                <c:pt idx="5885">
                  <c:v>47.080000000005391</c:v>
                </c:pt>
                <c:pt idx="5886">
                  <c:v>47.088000000005401</c:v>
                </c:pt>
                <c:pt idx="5887">
                  <c:v>47.096000000005404</c:v>
                </c:pt>
                <c:pt idx="5888">
                  <c:v>47.104000000005406</c:v>
                </c:pt>
                <c:pt idx="5889">
                  <c:v>47.112000000005409</c:v>
                </c:pt>
                <c:pt idx="5890">
                  <c:v>47.120000000005412</c:v>
                </c:pt>
                <c:pt idx="5891">
                  <c:v>47.128000000005422</c:v>
                </c:pt>
                <c:pt idx="5892">
                  <c:v>47.136000000005417</c:v>
                </c:pt>
                <c:pt idx="5893">
                  <c:v>47.14400000000542</c:v>
                </c:pt>
                <c:pt idx="5894">
                  <c:v>47.152000000005422</c:v>
                </c:pt>
                <c:pt idx="5895">
                  <c:v>47.160000000005432</c:v>
                </c:pt>
                <c:pt idx="5896">
                  <c:v>47.168000000005442</c:v>
                </c:pt>
                <c:pt idx="5897">
                  <c:v>47.176000000005438</c:v>
                </c:pt>
                <c:pt idx="5898">
                  <c:v>47.18400000000544</c:v>
                </c:pt>
                <c:pt idx="5899">
                  <c:v>47.19200000000545</c:v>
                </c:pt>
                <c:pt idx="5900">
                  <c:v>47.200000000005453</c:v>
                </c:pt>
                <c:pt idx="5901">
                  <c:v>47.208000000005455</c:v>
                </c:pt>
                <c:pt idx="5902">
                  <c:v>47.216000000005458</c:v>
                </c:pt>
                <c:pt idx="5903">
                  <c:v>47.224000000005461</c:v>
                </c:pt>
                <c:pt idx="5904">
                  <c:v>47.232000000005463</c:v>
                </c:pt>
                <c:pt idx="5905">
                  <c:v>47.240000000005466</c:v>
                </c:pt>
                <c:pt idx="5906">
                  <c:v>47.248000000005469</c:v>
                </c:pt>
                <c:pt idx="5907">
                  <c:v>47.256000000005471</c:v>
                </c:pt>
                <c:pt idx="5908">
                  <c:v>47.264000000005481</c:v>
                </c:pt>
                <c:pt idx="5909">
                  <c:v>47.272000000005491</c:v>
                </c:pt>
                <c:pt idx="5910">
                  <c:v>47.280000000005487</c:v>
                </c:pt>
                <c:pt idx="5911">
                  <c:v>47.288000000005489</c:v>
                </c:pt>
                <c:pt idx="5912">
                  <c:v>47.296000000005499</c:v>
                </c:pt>
                <c:pt idx="5913">
                  <c:v>47.304000000005495</c:v>
                </c:pt>
                <c:pt idx="5914">
                  <c:v>47.312000000005497</c:v>
                </c:pt>
                <c:pt idx="5915">
                  <c:v>47.3200000000055</c:v>
                </c:pt>
                <c:pt idx="5916">
                  <c:v>47.32800000000551</c:v>
                </c:pt>
                <c:pt idx="5917">
                  <c:v>47.336000000005505</c:v>
                </c:pt>
                <c:pt idx="5918">
                  <c:v>47.344000000005508</c:v>
                </c:pt>
                <c:pt idx="5919">
                  <c:v>47.352000000005511</c:v>
                </c:pt>
                <c:pt idx="5920">
                  <c:v>47.36000000000552</c:v>
                </c:pt>
                <c:pt idx="5921">
                  <c:v>47.368000000005523</c:v>
                </c:pt>
                <c:pt idx="5922">
                  <c:v>47.376000000005526</c:v>
                </c:pt>
                <c:pt idx="5923">
                  <c:v>47.384000000005521</c:v>
                </c:pt>
                <c:pt idx="5924">
                  <c:v>47.392000000005538</c:v>
                </c:pt>
                <c:pt idx="5925">
                  <c:v>47.400000000005541</c:v>
                </c:pt>
                <c:pt idx="5926">
                  <c:v>47.408000000005543</c:v>
                </c:pt>
                <c:pt idx="5927">
                  <c:v>47.416000000005546</c:v>
                </c:pt>
                <c:pt idx="5928">
                  <c:v>47.424000000005549</c:v>
                </c:pt>
                <c:pt idx="5929">
                  <c:v>47.432000000005551</c:v>
                </c:pt>
                <c:pt idx="5930">
                  <c:v>47.440000000005554</c:v>
                </c:pt>
                <c:pt idx="5931">
                  <c:v>47.448000000005557</c:v>
                </c:pt>
                <c:pt idx="5932">
                  <c:v>47.45600000000556</c:v>
                </c:pt>
                <c:pt idx="5933">
                  <c:v>47.464000000005562</c:v>
                </c:pt>
                <c:pt idx="5934">
                  <c:v>47.472000000005572</c:v>
                </c:pt>
                <c:pt idx="5935">
                  <c:v>47.480000000005575</c:v>
                </c:pt>
                <c:pt idx="5936">
                  <c:v>47.488000000005577</c:v>
                </c:pt>
                <c:pt idx="5937">
                  <c:v>47.49600000000558</c:v>
                </c:pt>
                <c:pt idx="5938">
                  <c:v>47.504000000005576</c:v>
                </c:pt>
                <c:pt idx="5939">
                  <c:v>47.512000000005585</c:v>
                </c:pt>
                <c:pt idx="5940">
                  <c:v>47.520000000005602</c:v>
                </c:pt>
                <c:pt idx="5941">
                  <c:v>47.528000000005605</c:v>
                </c:pt>
                <c:pt idx="5942">
                  <c:v>47.5360000000056</c:v>
                </c:pt>
                <c:pt idx="5943">
                  <c:v>47.544000000005596</c:v>
                </c:pt>
                <c:pt idx="5944">
                  <c:v>47.552000000005606</c:v>
                </c:pt>
                <c:pt idx="5945">
                  <c:v>47.560000000005608</c:v>
                </c:pt>
                <c:pt idx="5946">
                  <c:v>47.568000000005611</c:v>
                </c:pt>
                <c:pt idx="5947">
                  <c:v>47.576000000005614</c:v>
                </c:pt>
                <c:pt idx="5948">
                  <c:v>47.584000000005624</c:v>
                </c:pt>
                <c:pt idx="5949">
                  <c:v>47.592000000005633</c:v>
                </c:pt>
                <c:pt idx="5950">
                  <c:v>47.600000000005629</c:v>
                </c:pt>
                <c:pt idx="5951">
                  <c:v>47.608000000005632</c:v>
                </c:pt>
                <c:pt idx="5952">
                  <c:v>47.616000000005634</c:v>
                </c:pt>
                <c:pt idx="5953">
                  <c:v>47.624000000005637</c:v>
                </c:pt>
                <c:pt idx="5954">
                  <c:v>47.632000000005647</c:v>
                </c:pt>
                <c:pt idx="5955">
                  <c:v>47.640000000005642</c:v>
                </c:pt>
                <c:pt idx="5956">
                  <c:v>47.648000000005652</c:v>
                </c:pt>
                <c:pt idx="5957">
                  <c:v>47.656000000005655</c:v>
                </c:pt>
                <c:pt idx="5958">
                  <c:v>47.664000000005657</c:v>
                </c:pt>
                <c:pt idx="5959">
                  <c:v>47.67200000000566</c:v>
                </c:pt>
                <c:pt idx="5960">
                  <c:v>47.680000000005656</c:v>
                </c:pt>
                <c:pt idx="5961">
                  <c:v>47.688000000005665</c:v>
                </c:pt>
                <c:pt idx="5962">
                  <c:v>47.696000000005668</c:v>
                </c:pt>
                <c:pt idx="5963">
                  <c:v>47.704000000005671</c:v>
                </c:pt>
                <c:pt idx="5964">
                  <c:v>47.712000000005681</c:v>
                </c:pt>
                <c:pt idx="5965">
                  <c:v>47.720000000005683</c:v>
                </c:pt>
                <c:pt idx="5966">
                  <c:v>47.728000000005693</c:v>
                </c:pt>
                <c:pt idx="5967">
                  <c:v>47.736000000005689</c:v>
                </c:pt>
                <c:pt idx="5968">
                  <c:v>47.744000000005691</c:v>
                </c:pt>
                <c:pt idx="5969">
                  <c:v>47.752000000005701</c:v>
                </c:pt>
                <c:pt idx="5970">
                  <c:v>47.760000000005704</c:v>
                </c:pt>
                <c:pt idx="5971">
                  <c:v>47.768000000005706</c:v>
                </c:pt>
                <c:pt idx="5972">
                  <c:v>47.776000000005716</c:v>
                </c:pt>
                <c:pt idx="5973">
                  <c:v>47.784000000005712</c:v>
                </c:pt>
                <c:pt idx="5974">
                  <c:v>47.792000000005729</c:v>
                </c:pt>
                <c:pt idx="5975">
                  <c:v>47.800000000005717</c:v>
                </c:pt>
                <c:pt idx="5976">
                  <c:v>47.808000000005727</c:v>
                </c:pt>
                <c:pt idx="5977">
                  <c:v>47.816000000005722</c:v>
                </c:pt>
                <c:pt idx="5978">
                  <c:v>47.824000000005732</c:v>
                </c:pt>
                <c:pt idx="5979">
                  <c:v>47.832000000005742</c:v>
                </c:pt>
                <c:pt idx="5980">
                  <c:v>47.840000000005737</c:v>
                </c:pt>
                <c:pt idx="5981">
                  <c:v>47.848000000005747</c:v>
                </c:pt>
                <c:pt idx="5982">
                  <c:v>47.856000000005743</c:v>
                </c:pt>
                <c:pt idx="5983">
                  <c:v>47.864000000005753</c:v>
                </c:pt>
                <c:pt idx="5984">
                  <c:v>47.872000000005755</c:v>
                </c:pt>
                <c:pt idx="5985">
                  <c:v>47.880000000005751</c:v>
                </c:pt>
                <c:pt idx="5986">
                  <c:v>47.888000000005761</c:v>
                </c:pt>
                <c:pt idx="5987">
                  <c:v>47.896000000005763</c:v>
                </c:pt>
                <c:pt idx="5988">
                  <c:v>47.904000000005766</c:v>
                </c:pt>
                <c:pt idx="5989">
                  <c:v>47.912000000005769</c:v>
                </c:pt>
                <c:pt idx="5990">
                  <c:v>47.920000000005778</c:v>
                </c:pt>
                <c:pt idx="5991">
                  <c:v>47.928000000005788</c:v>
                </c:pt>
                <c:pt idx="5992">
                  <c:v>47.936000000005784</c:v>
                </c:pt>
                <c:pt idx="5993">
                  <c:v>47.944000000005786</c:v>
                </c:pt>
                <c:pt idx="5994">
                  <c:v>47.952000000005789</c:v>
                </c:pt>
                <c:pt idx="5995">
                  <c:v>47.960000000005799</c:v>
                </c:pt>
                <c:pt idx="5996">
                  <c:v>47.968000000005809</c:v>
                </c:pt>
                <c:pt idx="5997">
                  <c:v>47.976000000005804</c:v>
                </c:pt>
                <c:pt idx="5998">
                  <c:v>47.9840000000058</c:v>
                </c:pt>
                <c:pt idx="5999">
                  <c:v>47.99200000000581</c:v>
                </c:pt>
                <c:pt idx="6000">
                  <c:v>48.000000000005812</c:v>
                </c:pt>
                <c:pt idx="6001">
                  <c:v>48.008000000005822</c:v>
                </c:pt>
                <c:pt idx="6002">
                  <c:v>48.016000000005818</c:v>
                </c:pt>
                <c:pt idx="6003">
                  <c:v>48.024000000005827</c:v>
                </c:pt>
                <c:pt idx="6004">
                  <c:v>48.03200000000583</c:v>
                </c:pt>
                <c:pt idx="6005">
                  <c:v>48.040000000005833</c:v>
                </c:pt>
                <c:pt idx="6006">
                  <c:v>48.048000000005835</c:v>
                </c:pt>
                <c:pt idx="6007">
                  <c:v>48.056000000005838</c:v>
                </c:pt>
                <c:pt idx="6008">
                  <c:v>48.064000000005848</c:v>
                </c:pt>
                <c:pt idx="6009">
                  <c:v>48.07200000000585</c:v>
                </c:pt>
                <c:pt idx="6010">
                  <c:v>48.080000000005853</c:v>
                </c:pt>
                <c:pt idx="6011">
                  <c:v>48.088000000005856</c:v>
                </c:pt>
                <c:pt idx="6012">
                  <c:v>48.096000000005859</c:v>
                </c:pt>
                <c:pt idx="6013">
                  <c:v>48.104000000005861</c:v>
                </c:pt>
                <c:pt idx="6014">
                  <c:v>48.112000000005871</c:v>
                </c:pt>
                <c:pt idx="6015">
                  <c:v>48.120000000005874</c:v>
                </c:pt>
                <c:pt idx="6016">
                  <c:v>48.128000000005876</c:v>
                </c:pt>
                <c:pt idx="6017">
                  <c:v>48.136000000005879</c:v>
                </c:pt>
                <c:pt idx="6018">
                  <c:v>48.144000000005882</c:v>
                </c:pt>
                <c:pt idx="6019">
                  <c:v>48.152000000005884</c:v>
                </c:pt>
                <c:pt idx="6020">
                  <c:v>48.160000000005894</c:v>
                </c:pt>
                <c:pt idx="6021">
                  <c:v>48.168000000005904</c:v>
                </c:pt>
                <c:pt idx="6022">
                  <c:v>48.176000000005899</c:v>
                </c:pt>
                <c:pt idx="6023">
                  <c:v>48.184000000005902</c:v>
                </c:pt>
                <c:pt idx="6024">
                  <c:v>48.192000000005912</c:v>
                </c:pt>
                <c:pt idx="6025">
                  <c:v>48.200000000005907</c:v>
                </c:pt>
                <c:pt idx="6026">
                  <c:v>48.20800000000591</c:v>
                </c:pt>
                <c:pt idx="6027">
                  <c:v>48.216000000005913</c:v>
                </c:pt>
                <c:pt idx="6028">
                  <c:v>48.224000000005923</c:v>
                </c:pt>
                <c:pt idx="6029">
                  <c:v>48.232000000005925</c:v>
                </c:pt>
                <c:pt idx="6030">
                  <c:v>48.240000000005928</c:v>
                </c:pt>
                <c:pt idx="6031">
                  <c:v>48.248000000005931</c:v>
                </c:pt>
                <c:pt idx="6032">
                  <c:v>48.256000000005933</c:v>
                </c:pt>
                <c:pt idx="6033">
                  <c:v>48.264000000005936</c:v>
                </c:pt>
                <c:pt idx="6034">
                  <c:v>48.272000000005946</c:v>
                </c:pt>
                <c:pt idx="6035">
                  <c:v>48.280000000005948</c:v>
                </c:pt>
                <c:pt idx="6036">
                  <c:v>48.288000000005958</c:v>
                </c:pt>
                <c:pt idx="6037">
                  <c:v>48.296000000005961</c:v>
                </c:pt>
                <c:pt idx="6038">
                  <c:v>48.304000000005949</c:v>
                </c:pt>
                <c:pt idx="6039">
                  <c:v>48.312000000005952</c:v>
                </c:pt>
                <c:pt idx="6040">
                  <c:v>48.320000000005962</c:v>
                </c:pt>
                <c:pt idx="6041">
                  <c:v>48.328000000005964</c:v>
                </c:pt>
                <c:pt idx="6042">
                  <c:v>48.336000000005967</c:v>
                </c:pt>
                <c:pt idx="6043">
                  <c:v>48.34400000000597</c:v>
                </c:pt>
                <c:pt idx="6044">
                  <c:v>48.352000000005972</c:v>
                </c:pt>
                <c:pt idx="6045">
                  <c:v>48.360000000005982</c:v>
                </c:pt>
                <c:pt idx="6046">
                  <c:v>48.368000000005985</c:v>
                </c:pt>
                <c:pt idx="6047">
                  <c:v>48.37600000000598</c:v>
                </c:pt>
                <c:pt idx="6048">
                  <c:v>48.384000000005976</c:v>
                </c:pt>
                <c:pt idx="6049">
                  <c:v>48.392000000005993</c:v>
                </c:pt>
                <c:pt idx="6050">
                  <c:v>48.400000000006003</c:v>
                </c:pt>
                <c:pt idx="6051">
                  <c:v>48.408000000006005</c:v>
                </c:pt>
                <c:pt idx="6052">
                  <c:v>48.416000000005994</c:v>
                </c:pt>
                <c:pt idx="6053">
                  <c:v>48.424000000006004</c:v>
                </c:pt>
                <c:pt idx="6054">
                  <c:v>48.432000000006006</c:v>
                </c:pt>
                <c:pt idx="6055">
                  <c:v>48.440000000006002</c:v>
                </c:pt>
                <c:pt idx="6056">
                  <c:v>48.448000000006004</c:v>
                </c:pt>
                <c:pt idx="6057">
                  <c:v>48.456000000006007</c:v>
                </c:pt>
                <c:pt idx="6058">
                  <c:v>48.464000000006024</c:v>
                </c:pt>
                <c:pt idx="6059">
                  <c:v>48.472000000006027</c:v>
                </c:pt>
                <c:pt idx="6060">
                  <c:v>48.480000000006022</c:v>
                </c:pt>
                <c:pt idx="6061">
                  <c:v>48.488000000006025</c:v>
                </c:pt>
                <c:pt idx="6062">
                  <c:v>48.496000000006035</c:v>
                </c:pt>
                <c:pt idx="6063">
                  <c:v>48.50400000000603</c:v>
                </c:pt>
                <c:pt idx="6064">
                  <c:v>48.51200000000604</c:v>
                </c:pt>
                <c:pt idx="6065">
                  <c:v>48.520000000006043</c:v>
                </c:pt>
                <c:pt idx="6066">
                  <c:v>48.528000000006053</c:v>
                </c:pt>
                <c:pt idx="6067">
                  <c:v>48.536000000006055</c:v>
                </c:pt>
                <c:pt idx="6068">
                  <c:v>48.544000000006051</c:v>
                </c:pt>
                <c:pt idx="6069">
                  <c:v>48.552000000006053</c:v>
                </c:pt>
                <c:pt idx="6070">
                  <c:v>48.560000000006056</c:v>
                </c:pt>
                <c:pt idx="6071">
                  <c:v>48.568000000006066</c:v>
                </c:pt>
                <c:pt idx="6072">
                  <c:v>48.576000000006061</c:v>
                </c:pt>
                <c:pt idx="6073">
                  <c:v>48.584000000006071</c:v>
                </c:pt>
                <c:pt idx="6074">
                  <c:v>48.592000000006081</c:v>
                </c:pt>
                <c:pt idx="6075">
                  <c:v>48.600000000006084</c:v>
                </c:pt>
                <c:pt idx="6076">
                  <c:v>48.608000000006086</c:v>
                </c:pt>
                <c:pt idx="6077">
                  <c:v>48.616000000006082</c:v>
                </c:pt>
                <c:pt idx="6078">
                  <c:v>48.624000000006092</c:v>
                </c:pt>
                <c:pt idx="6079">
                  <c:v>48.632000000006101</c:v>
                </c:pt>
                <c:pt idx="6080">
                  <c:v>48.640000000006104</c:v>
                </c:pt>
                <c:pt idx="6081">
                  <c:v>48.648000000006107</c:v>
                </c:pt>
                <c:pt idx="6082">
                  <c:v>48.656000000006102</c:v>
                </c:pt>
                <c:pt idx="6083">
                  <c:v>48.664000000006105</c:v>
                </c:pt>
                <c:pt idx="6084">
                  <c:v>48.672000000006115</c:v>
                </c:pt>
                <c:pt idx="6085">
                  <c:v>48.68000000000611</c:v>
                </c:pt>
                <c:pt idx="6086">
                  <c:v>48.68800000000612</c:v>
                </c:pt>
                <c:pt idx="6087">
                  <c:v>48.69600000000613</c:v>
                </c:pt>
                <c:pt idx="6088">
                  <c:v>48.704000000006126</c:v>
                </c:pt>
                <c:pt idx="6089">
                  <c:v>48.712000000006135</c:v>
                </c:pt>
                <c:pt idx="6090">
                  <c:v>48.720000000006138</c:v>
                </c:pt>
                <c:pt idx="6091">
                  <c:v>48.728000000006148</c:v>
                </c:pt>
                <c:pt idx="6092">
                  <c:v>48.736000000006143</c:v>
                </c:pt>
                <c:pt idx="6093">
                  <c:v>48.744000000006146</c:v>
                </c:pt>
                <c:pt idx="6094">
                  <c:v>48.752000000006156</c:v>
                </c:pt>
                <c:pt idx="6095">
                  <c:v>48.760000000006158</c:v>
                </c:pt>
                <c:pt idx="6096">
                  <c:v>48.768000000006161</c:v>
                </c:pt>
                <c:pt idx="6097">
                  <c:v>48.776000000006164</c:v>
                </c:pt>
                <c:pt idx="6098">
                  <c:v>48.784000000006159</c:v>
                </c:pt>
                <c:pt idx="6099">
                  <c:v>48.792000000006169</c:v>
                </c:pt>
                <c:pt idx="6100">
                  <c:v>48.800000000006165</c:v>
                </c:pt>
                <c:pt idx="6101">
                  <c:v>48.808000000006174</c:v>
                </c:pt>
                <c:pt idx="6102">
                  <c:v>48.816000000006177</c:v>
                </c:pt>
                <c:pt idx="6103">
                  <c:v>48.82400000000618</c:v>
                </c:pt>
                <c:pt idx="6104">
                  <c:v>48.83200000000619</c:v>
                </c:pt>
                <c:pt idx="6105">
                  <c:v>48.840000000006185</c:v>
                </c:pt>
                <c:pt idx="6106">
                  <c:v>48.848000000006195</c:v>
                </c:pt>
                <c:pt idx="6107">
                  <c:v>48.85600000000619</c:v>
                </c:pt>
                <c:pt idx="6108">
                  <c:v>48.8640000000062</c:v>
                </c:pt>
                <c:pt idx="6109">
                  <c:v>48.872000000006203</c:v>
                </c:pt>
                <c:pt idx="6110">
                  <c:v>48.880000000006198</c:v>
                </c:pt>
                <c:pt idx="6111">
                  <c:v>48.888000000006208</c:v>
                </c:pt>
                <c:pt idx="6112">
                  <c:v>48.896000000006211</c:v>
                </c:pt>
                <c:pt idx="6113">
                  <c:v>48.904000000006214</c:v>
                </c:pt>
                <c:pt idx="6114">
                  <c:v>48.912000000006216</c:v>
                </c:pt>
                <c:pt idx="6115">
                  <c:v>48.920000000006226</c:v>
                </c:pt>
                <c:pt idx="6116">
                  <c:v>48.928000000006236</c:v>
                </c:pt>
                <c:pt idx="6117">
                  <c:v>48.936000000006231</c:v>
                </c:pt>
                <c:pt idx="6118">
                  <c:v>48.944000000006234</c:v>
                </c:pt>
                <c:pt idx="6119">
                  <c:v>48.952000000006244</c:v>
                </c:pt>
                <c:pt idx="6120">
                  <c:v>48.960000000006247</c:v>
                </c:pt>
                <c:pt idx="6121">
                  <c:v>48.968000000006249</c:v>
                </c:pt>
                <c:pt idx="6122">
                  <c:v>48.976000000006252</c:v>
                </c:pt>
                <c:pt idx="6123">
                  <c:v>48.984000000006247</c:v>
                </c:pt>
                <c:pt idx="6124">
                  <c:v>48.992000000006264</c:v>
                </c:pt>
                <c:pt idx="6125">
                  <c:v>49.00000000000626</c:v>
                </c:pt>
                <c:pt idx="6126">
                  <c:v>49.00800000000627</c:v>
                </c:pt>
                <c:pt idx="6127">
                  <c:v>49.016000000006265</c:v>
                </c:pt>
                <c:pt idx="6128">
                  <c:v>49.024000000006275</c:v>
                </c:pt>
                <c:pt idx="6129">
                  <c:v>49.032000000006285</c:v>
                </c:pt>
                <c:pt idx="6130">
                  <c:v>49.04000000000628</c:v>
                </c:pt>
                <c:pt idx="6131">
                  <c:v>49.04800000000629</c:v>
                </c:pt>
                <c:pt idx="6132">
                  <c:v>49.056000000006286</c:v>
                </c:pt>
                <c:pt idx="6133">
                  <c:v>49.064000000006295</c:v>
                </c:pt>
                <c:pt idx="6134">
                  <c:v>49.072000000006298</c:v>
                </c:pt>
                <c:pt idx="6135">
                  <c:v>49.080000000006294</c:v>
                </c:pt>
                <c:pt idx="6136">
                  <c:v>49.088000000006296</c:v>
                </c:pt>
                <c:pt idx="6137">
                  <c:v>49.096000000006306</c:v>
                </c:pt>
                <c:pt idx="6138">
                  <c:v>49.104000000006309</c:v>
                </c:pt>
                <c:pt idx="6139">
                  <c:v>49.112000000006311</c:v>
                </c:pt>
                <c:pt idx="6140">
                  <c:v>49.120000000006321</c:v>
                </c:pt>
                <c:pt idx="6141">
                  <c:v>49.128000000006331</c:v>
                </c:pt>
                <c:pt idx="6142">
                  <c:v>49.136000000006327</c:v>
                </c:pt>
                <c:pt idx="6143">
                  <c:v>49.144000000006322</c:v>
                </c:pt>
                <c:pt idx="6144">
                  <c:v>49.152000000006325</c:v>
                </c:pt>
                <c:pt idx="6145">
                  <c:v>49.160000000006342</c:v>
                </c:pt>
                <c:pt idx="6146">
                  <c:v>49.168000000006352</c:v>
                </c:pt>
                <c:pt idx="6147">
                  <c:v>49.176000000006347</c:v>
                </c:pt>
                <c:pt idx="6148">
                  <c:v>49.184000000006343</c:v>
                </c:pt>
                <c:pt idx="6149">
                  <c:v>49.192000000006352</c:v>
                </c:pt>
                <c:pt idx="6150">
                  <c:v>49.200000000006355</c:v>
                </c:pt>
                <c:pt idx="6151">
                  <c:v>49.208000000006358</c:v>
                </c:pt>
                <c:pt idx="6152">
                  <c:v>49.216000000006353</c:v>
                </c:pt>
                <c:pt idx="6153">
                  <c:v>49.22400000000637</c:v>
                </c:pt>
                <c:pt idx="6154">
                  <c:v>49.232000000006373</c:v>
                </c:pt>
                <c:pt idx="6155">
                  <c:v>49.240000000006376</c:v>
                </c:pt>
                <c:pt idx="6156">
                  <c:v>49.248000000006378</c:v>
                </c:pt>
                <c:pt idx="6157">
                  <c:v>49.256000000006374</c:v>
                </c:pt>
                <c:pt idx="6158">
                  <c:v>49.264000000006384</c:v>
                </c:pt>
                <c:pt idx="6159">
                  <c:v>49.272000000006386</c:v>
                </c:pt>
                <c:pt idx="6160">
                  <c:v>49.280000000006396</c:v>
                </c:pt>
                <c:pt idx="6161">
                  <c:v>49.288000000006399</c:v>
                </c:pt>
                <c:pt idx="6162">
                  <c:v>49.296000000006401</c:v>
                </c:pt>
                <c:pt idx="6163">
                  <c:v>49.304000000006397</c:v>
                </c:pt>
                <c:pt idx="6164">
                  <c:v>49.3120000000064</c:v>
                </c:pt>
                <c:pt idx="6165">
                  <c:v>49.320000000006402</c:v>
                </c:pt>
                <c:pt idx="6166">
                  <c:v>49.328000000006405</c:v>
                </c:pt>
                <c:pt idx="6167">
                  <c:v>49.336000000006408</c:v>
                </c:pt>
                <c:pt idx="6168">
                  <c:v>49.344000000006417</c:v>
                </c:pt>
                <c:pt idx="6169">
                  <c:v>49.35200000000642</c:v>
                </c:pt>
                <c:pt idx="6170">
                  <c:v>49.360000000006423</c:v>
                </c:pt>
                <c:pt idx="6171">
                  <c:v>49.368000000006425</c:v>
                </c:pt>
                <c:pt idx="6172">
                  <c:v>49.376000000006428</c:v>
                </c:pt>
                <c:pt idx="6173">
                  <c:v>49.384000000006424</c:v>
                </c:pt>
                <c:pt idx="6174">
                  <c:v>49.392000000006441</c:v>
                </c:pt>
                <c:pt idx="6175">
                  <c:v>49.400000000006436</c:v>
                </c:pt>
                <c:pt idx="6176">
                  <c:v>49.408000000006446</c:v>
                </c:pt>
                <c:pt idx="6177">
                  <c:v>49.416000000006449</c:v>
                </c:pt>
                <c:pt idx="6178">
                  <c:v>49.424000000006451</c:v>
                </c:pt>
                <c:pt idx="6179">
                  <c:v>49.432000000006454</c:v>
                </c:pt>
                <c:pt idx="6180">
                  <c:v>49.440000000006457</c:v>
                </c:pt>
                <c:pt idx="6181">
                  <c:v>49.448000000006459</c:v>
                </c:pt>
                <c:pt idx="6182">
                  <c:v>49.456000000006455</c:v>
                </c:pt>
                <c:pt idx="6183">
                  <c:v>49.464000000006465</c:v>
                </c:pt>
                <c:pt idx="6184">
                  <c:v>49.472000000006474</c:v>
                </c:pt>
                <c:pt idx="6185">
                  <c:v>49.480000000006477</c:v>
                </c:pt>
                <c:pt idx="6186">
                  <c:v>49.48800000000648</c:v>
                </c:pt>
                <c:pt idx="6187">
                  <c:v>49.496000000006482</c:v>
                </c:pt>
                <c:pt idx="6188">
                  <c:v>49.504000000006485</c:v>
                </c:pt>
                <c:pt idx="6189">
                  <c:v>49.512000000006495</c:v>
                </c:pt>
                <c:pt idx="6190">
                  <c:v>49.520000000006497</c:v>
                </c:pt>
                <c:pt idx="6191">
                  <c:v>49.528000000006507</c:v>
                </c:pt>
                <c:pt idx="6192">
                  <c:v>49.536000000006503</c:v>
                </c:pt>
                <c:pt idx="6193">
                  <c:v>49.544000000006498</c:v>
                </c:pt>
                <c:pt idx="6194">
                  <c:v>49.552000000006508</c:v>
                </c:pt>
                <c:pt idx="6195">
                  <c:v>49.560000000006511</c:v>
                </c:pt>
                <c:pt idx="6196">
                  <c:v>49.568000000006521</c:v>
                </c:pt>
                <c:pt idx="6197">
                  <c:v>49.576000000006523</c:v>
                </c:pt>
                <c:pt idx="6198">
                  <c:v>49.584000000006519</c:v>
                </c:pt>
                <c:pt idx="6199">
                  <c:v>49.592000000006536</c:v>
                </c:pt>
                <c:pt idx="6200">
                  <c:v>49.600000000006531</c:v>
                </c:pt>
                <c:pt idx="6201">
                  <c:v>49.608000000006541</c:v>
                </c:pt>
                <c:pt idx="6202">
                  <c:v>49.616000000006544</c:v>
                </c:pt>
                <c:pt idx="6203">
                  <c:v>49.624000000006554</c:v>
                </c:pt>
                <c:pt idx="6204">
                  <c:v>49.632000000006556</c:v>
                </c:pt>
                <c:pt idx="6205">
                  <c:v>49.640000000006552</c:v>
                </c:pt>
                <c:pt idx="6206">
                  <c:v>49.648000000006554</c:v>
                </c:pt>
                <c:pt idx="6207">
                  <c:v>49.656000000006557</c:v>
                </c:pt>
                <c:pt idx="6208">
                  <c:v>49.66400000000656</c:v>
                </c:pt>
                <c:pt idx="6209">
                  <c:v>49.672000000006577</c:v>
                </c:pt>
                <c:pt idx="6210">
                  <c:v>49.680000000006572</c:v>
                </c:pt>
                <c:pt idx="6211">
                  <c:v>49.688000000006575</c:v>
                </c:pt>
                <c:pt idx="6212">
                  <c:v>49.696000000006585</c:v>
                </c:pt>
                <c:pt idx="6213">
                  <c:v>49.70400000000658</c:v>
                </c:pt>
                <c:pt idx="6214">
                  <c:v>49.71200000000659</c:v>
                </c:pt>
                <c:pt idx="6215">
                  <c:v>49.720000000006593</c:v>
                </c:pt>
                <c:pt idx="6216">
                  <c:v>49.728000000006602</c:v>
                </c:pt>
                <c:pt idx="6217">
                  <c:v>49.736000000006605</c:v>
                </c:pt>
                <c:pt idx="6218">
                  <c:v>49.744000000006601</c:v>
                </c:pt>
                <c:pt idx="6219">
                  <c:v>49.752000000006603</c:v>
                </c:pt>
                <c:pt idx="6220">
                  <c:v>49.760000000006606</c:v>
                </c:pt>
                <c:pt idx="6221">
                  <c:v>49.768000000006616</c:v>
                </c:pt>
                <c:pt idx="6222">
                  <c:v>49.776000000006611</c:v>
                </c:pt>
                <c:pt idx="6223">
                  <c:v>49.784000000006614</c:v>
                </c:pt>
                <c:pt idx="6224">
                  <c:v>49.792000000006631</c:v>
                </c:pt>
                <c:pt idx="6225">
                  <c:v>49.800000000006627</c:v>
                </c:pt>
                <c:pt idx="6226">
                  <c:v>49.808000000006629</c:v>
                </c:pt>
                <c:pt idx="6227">
                  <c:v>49.816000000006625</c:v>
                </c:pt>
                <c:pt idx="6228">
                  <c:v>49.824000000006635</c:v>
                </c:pt>
                <c:pt idx="6229">
                  <c:v>49.832000000006644</c:v>
                </c:pt>
                <c:pt idx="6230">
                  <c:v>49.84000000000664</c:v>
                </c:pt>
                <c:pt idx="6231">
                  <c:v>49.848000000006643</c:v>
                </c:pt>
                <c:pt idx="6232">
                  <c:v>49.856000000006645</c:v>
                </c:pt>
                <c:pt idx="6233">
                  <c:v>49.864000000006648</c:v>
                </c:pt>
                <c:pt idx="6234">
                  <c:v>49.872000000006658</c:v>
                </c:pt>
                <c:pt idx="6235">
                  <c:v>49.880000000006653</c:v>
                </c:pt>
                <c:pt idx="6236">
                  <c:v>49.888000000006663</c:v>
                </c:pt>
                <c:pt idx="6237">
                  <c:v>49.896000000006666</c:v>
                </c:pt>
                <c:pt idx="6238">
                  <c:v>49.904000000006668</c:v>
                </c:pt>
                <c:pt idx="6239">
                  <c:v>49.912000000006671</c:v>
                </c:pt>
                <c:pt idx="6240">
                  <c:v>49.920000000006681</c:v>
                </c:pt>
                <c:pt idx="6241">
                  <c:v>49.928000000006691</c:v>
                </c:pt>
                <c:pt idx="6242">
                  <c:v>49.936000000006686</c:v>
                </c:pt>
                <c:pt idx="6243">
                  <c:v>49.944000000006689</c:v>
                </c:pt>
                <c:pt idx="6244">
                  <c:v>49.952000000006691</c:v>
                </c:pt>
                <c:pt idx="6245">
                  <c:v>49.960000000006701</c:v>
                </c:pt>
                <c:pt idx="6246">
                  <c:v>49.968000000006711</c:v>
                </c:pt>
                <c:pt idx="6247">
                  <c:v>49.976000000006707</c:v>
                </c:pt>
                <c:pt idx="6248">
                  <c:v>49.984000000006709</c:v>
                </c:pt>
                <c:pt idx="6249">
                  <c:v>49.992000000006719</c:v>
                </c:pt>
                <c:pt idx="6250">
                  <c:v>50.000000000006722</c:v>
                </c:pt>
                <c:pt idx="6251">
                  <c:v>50.008000000006732</c:v>
                </c:pt>
                <c:pt idx="6252">
                  <c:v>50.016000000006727</c:v>
                </c:pt>
                <c:pt idx="6253">
                  <c:v>50.02400000000673</c:v>
                </c:pt>
                <c:pt idx="6254">
                  <c:v>50.032000000006732</c:v>
                </c:pt>
                <c:pt idx="6255">
                  <c:v>50.040000000006735</c:v>
                </c:pt>
                <c:pt idx="6256">
                  <c:v>50.048000000006752</c:v>
                </c:pt>
                <c:pt idx="6257">
                  <c:v>50.056000000006748</c:v>
                </c:pt>
                <c:pt idx="6258">
                  <c:v>50.06400000000675</c:v>
                </c:pt>
                <c:pt idx="6259">
                  <c:v>50.072000000006753</c:v>
                </c:pt>
                <c:pt idx="6260">
                  <c:v>50.080000000006756</c:v>
                </c:pt>
                <c:pt idx="6261">
                  <c:v>50.088000000006758</c:v>
                </c:pt>
                <c:pt idx="6262">
                  <c:v>50.096000000006761</c:v>
                </c:pt>
                <c:pt idx="6263">
                  <c:v>50.104000000006764</c:v>
                </c:pt>
                <c:pt idx="6264">
                  <c:v>50.112000000006773</c:v>
                </c:pt>
                <c:pt idx="6265">
                  <c:v>50.120000000006783</c:v>
                </c:pt>
                <c:pt idx="6266">
                  <c:v>50.128000000006786</c:v>
                </c:pt>
                <c:pt idx="6267">
                  <c:v>50.136000000006781</c:v>
                </c:pt>
                <c:pt idx="6268">
                  <c:v>50.144000000006784</c:v>
                </c:pt>
                <c:pt idx="6269">
                  <c:v>50.152000000006787</c:v>
                </c:pt>
                <c:pt idx="6270">
                  <c:v>50.160000000006789</c:v>
                </c:pt>
                <c:pt idx="6271">
                  <c:v>50.168000000006799</c:v>
                </c:pt>
                <c:pt idx="6272">
                  <c:v>50.176000000006802</c:v>
                </c:pt>
                <c:pt idx="6273">
                  <c:v>50.184000000006804</c:v>
                </c:pt>
                <c:pt idx="6274">
                  <c:v>50.192000000006814</c:v>
                </c:pt>
                <c:pt idx="6275">
                  <c:v>50.20000000000681</c:v>
                </c:pt>
                <c:pt idx="6276">
                  <c:v>50.208000000006813</c:v>
                </c:pt>
                <c:pt idx="6277">
                  <c:v>50.216000000006815</c:v>
                </c:pt>
                <c:pt idx="6278">
                  <c:v>50.224000000006818</c:v>
                </c:pt>
                <c:pt idx="6279">
                  <c:v>50.232000000006835</c:v>
                </c:pt>
                <c:pt idx="6280">
                  <c:v>50.24000000000683</c:v>
                </c:pt>
                <c:pt idx="6281">
                  <c:v>50.248000000006833</c:v>
                </c:pt>
                <c:pt idx="6282">
                  <c:v>50.256000000006836</c:v>
                </c:pt>
                <c:pt idx="6283">
                  <c:v>50.264000000006838</c:v>
                </c:pt>
                <c:pt idx="6284">
                  <c:v>50.272000000006848</c:v>
                </c:pt>
                <c:pt idx="6285">
                  <c:v>50.280000000006851</c:v>
                </c:pt>
                <c:pt idx="6286">
                  <c:v>50.288000000006853</c:v>
                </c:pt>
                <c:pt idx="6287">
                  <c:v>50.296000000006863</c:v>
                </c:pt>
                <c:pt idx="6288">
                  <c:v>50.304000000006852</c:v>
                </c:pt>
                <c:pt idx="6289">
                  <c:v>50.312000000006854</c:v>
                </c:pt>
                <c:pt idx="6290">
                  <c:v>50.320000000006864</c:v>
                </c:pt>
                <c:pt idx="6291">
                  <c:v>50.328000000006867</c:v>
                </c:pt>
                <c:pt idx="6292">
                  <c:v>50.336000000006862</c:v>
                </c:pt>
                <c:pt idx="6293">
                  <c:v>50.344000000006872</c:v>
                </c:pt>
                <c:pt idx="6294">
                  <c:v>50.352000000006875</c:v>
                </c:pt>
                <c:pt idx="6295">
                  <c:v>50.360000000006885</c:v>
                </c:pt>
                <c:pt idx="6296">
                  <c:v>50.368000000006887</c:v>
                </c:pt>
                <c:pt idx="6297">
                  <c:v>50.37600000000689</c:v>
                </c:pt>
                <c:pt idx="6298">
                  <c:v>50.384000000006886</c:v>
                </c:pt>
                <c:pt idx="6299">
                  <c:v>50.392000000006902</c:v>
                </c:pt>
                <c:pt idx="6300">
                  <c:v>50.400000000006905</c:v>
                </c:pt>
                <c:pt idx="6301">
                  <c:v>50.408000000006908</c:v>
                </c:pt>
                <c:pt idx="6302">
                  <c:v>50.416000000006903</c:v>
                </c:pt>
                <c:pt idx="6303">
                  <c:v>50.424000000006906</c:v>
                </c:pt>
                <c:pt idx="6304">
                  <c:v>50.432000000006916</c:v>
                </c:pt>
                <c:pt idx="6305">
                  <c:v>50.440000000006911</c:v>
                </c:pt>
                <c:pt idx="6306">
                  <c:v>50.448000000006928</c:v>
                </c:pt>
                <c:pt idx="6307">
                  <c:v>50.456000000006924</c:v>
                </c:pt>
                <c:pt idx="6308">
                  <c:v>50.464000000006934</c:v>
                </c:pt>
                <c:pt idx="6309">
                  <c:v>50.472000000006936</c:v>
                </c:pt>
                <c:pt idx="6310">
                  <c:v>50.480000000006932</c:v>
                </c:pt>
                <c:pt idx="6311">
                  <c:v>50.488000000006942</c:v>
                </c:pt>
                <c:pt idx="6312">
                  <c:v>50.496000000006951</c:v>
                </c:pt>
                <c:pt idx="6313">
                  <c:v>50.504000000006954</c:v>
                </c:pt>
                <c:pt idx="6314">
                  <c:v>50.512000000006957</c:v>
                </c:pt>
                <c:pt idx="6315">
                  <c:v>50.520000000006959</c:v>
                </c:pt>
                <c:pt idx="6316">
                  <c:v>50.528000000006962</c:v>
                </c:pt>
                <c:pt idx="6317">
                  <c:v>50.536000000006965</c:v>
                </c:pt>
                <c:pt idx="6318">
                  <c:v>50.54400000000696</c:v>
                </c:pt>
                <c:pt idx="6319">
                  <c:v>50.55200000000697</c:v>
                </c:pt>
                <c:pt idx="6320">
                  <c:v>50.56000000000698</c:v>
                </c:pt>
                <c:pt idx="6321">
                  <c:v>50.568000000006982</c:v>
                </c:pt>
                <c:pt idx="6322">
                  <c:v>50.576000000006985</c:v>
                </c:pt>
                <c:pt idx="6323">
                  <c:v>50.584000000006981</c:v>
                </c:pt>
                <c:pt idx="6324">
                  <c:v>50.592000000006998</c:v>
                </c:pt>
                <c:pt idx="6325">
                  <c:v>50.600000000006993</c:v>
                </c:pt>
                <c:pt idx="6326">
                  <c:v>50.608000000007003</c:v>
                </c:pt>
                <c:pt idx="6327">
                  <c:v>50.616000000007006</c:v>
                </c:pt>
                <c:pt idx="6328">
                  <c:v>50.624000000007008</c:v>
                </c:pt>
                <c:pt idx="6329">
                  <c:v>50.632000000007011</c:v>
                </c:pt>
                <c:pt idx="6330">
                  <c:v>50.640000000007014</c:v>
                </c:pt>
                <c:pt idx="6331">
                  <c:v>50.648000000007016</c:v>
                </c:pt>
                <c:pt idx="6332">
                  <c:v>50.656000000007012</c:v>
                </c:pt>
                <c:pt idx="6333">
                  <c:v>50.664000000007022</c:v>
                </c:pt>
                <c:pt idx="6334">
                  <c:v>50.672000000007031</c:v>
                </c:pt>
                <c:pt idx="6335">
                  <c:v>50.680000000007034</c:v>
                </c:pt>
                <c:pt idx="6336">
                  <c:v>50.688000000007037</c:v>
                </c:pt>
                <c:pt idx="6337">
                  <c:v>50.696000000007039</c:v>
                </c:pt>
                <c:pt idx="6338">
                  <c:v>50.704000000007042</c:v>
                </c:pt>
                <c:pt idx="6339">
                  <c:v>50.712000000007052</c:v>
                </c:pt>
                <c:pt idx="6340">
                  <c:v>50.720000000007055</c:v>
                </c:pt>
                <c:pt idx="6341">
                  <c:v>50.728000000007064</c:v>
                </c:pt>
                <c:pt idx="6342">
                  <c:v>50.73600000000706</c:v>
                </c:pt>
                <c:pt idx="6343">
                  <c:v>50.744000000007055</c:v>
                </c:pt>
                <c:pt idx="6344">
                  <c:v>50.752000000007065</c:v>
                </c:pt>
                <c:pt idx="6345">
                  <c:v>50.760000000007068</c:v>
                </c:pt>
                <c:pt idx="6346">
                  <c:v>50.768000000007078</c:v>
                </c:pt>
                <c:pt idx="6347">
                  <c:v>50.776000000007073</c:v>
                </c:pt>
                <c:pt idx="6348">
                  <c:v>50.784000000007076</c:v>
                </c:pt>
                <c:pt idx="6349">
                  <c:v>50.792000000007093</c:v>
                </c:pt>
                <c:pt idx="6350">
                  <c:v>50.800000000007081</c:v>
                </c:pt>
                <c:pt idx="6351">
                  <c:v>50.808000000007091</c:v>
                </c:pt>
                <c:pt idx="6352">
                  <c:v>50.816000000007094</c:v>
                </c:pt>
                <c:pt idx="6353">
                  <c:v>50.824000000007096</c:v>
                </c:pt>
                <c:pt idx="6354">
                  <c:v>50.832000000007099</c:v>
                </c:pt>
                <c:pt idx="6355">
                  <c:v>50.840000000007095</c:v>
                </c:pt>
                <c:pt idx="6356">
                  <c:v>50.848000000007104</c:v>
                </c:pt>
                <c:pt idx="6357">
                  <c:v>50.856000000007107</c:v>
                </c:pt>
                <c:pt idx="6358">
                  <c:v>50.86400000000711</c:v>
                </c:pt>
                <c:pt idx="6359">
                  <c:v>50.87200000000712</c:v>
                </c:pt>
                <c:pt idx="6360">
                  <c:v>50.880000000007115</c:v>
                </c:pt>
                <c:pt idx="6361">
                  <c:v>50.888000000007125</c:v>
                </c:pt>
                <c:pt idx="6362">
                  <c:v>50.896000000007128</c:v>
                </c:pt>
                <c:pt idx="6363">
                  <c:v>50.904000000007123</c:v>
                </c:pt>
                <c:pt idx="6364">
                  <c:v>50.912000000007126</c:v>
                </c:pt>
                <c:pt idx="6365">
                  <c:v>50.920000000007143</c:v>
                </c:pt>
                <c:pt idx="6366">
                  <c:v>50.928000000007152</c:v>
                </c:pt>
                <c:pt idx="6367">
                  <c:v>50.936000000007148</c:v>
                </c:pt>
                <c:pt idx="6368">
                  <c:v>50.944000000007144</c:v>
                </c:pt>
                <c:pt idx="6369">
                  <c:v>50.952000000007146</c:v>
                </c:pt>
                <c:pt idx="6370">
                  <c:v>50.960000000007156</c:v>
                </c:pt>
                <c:pt idx="6371">
                  <c:v>50.968000000007159</c:v>
                </c:pt>
                <c:pt idx="6372">
                  <c:v>50.976000000007154</c:v>
                </c:pt>
                <c:pt idx="6373">
                  <c:v>50.984000000007164</c:v>
                </c:pt>
                <c:pt idx="6374">
                  <c:v>50.992000000007181</c:v>
                </c:pt>
                <c:pt idx="6375">
                  <c:v>51.000000000007176</c:v>
                </c:pt>
                <c:pt idx="6376">
                  <c:v>51.008000000007179</c:v>
                </c:pt>
                <c:pt idx="6377">
                  <c:v>51.016000000007175</c:v>
                </c:pt>
                <c:pt idx="6378">
                  <c:v>51.024000000007184</c:v>
                </c:pt>
                <c:pt idx="6379">
                  <c:v>51.032000000007187</c:v>
                </c:pt>
                <c:pt idx="6380">
                  <c:v>51.04000000000719</c:v>
                </c:pt>
                <c:pt idx="6381">
                  <c:v>51.0480000000072</c:v>
                </c:pt>
                <c:pt idx="6382">
                  <c:v>51.056000000007195</c:v>
                </c:pt>
                <c:pt idx="6383">
                  <c:v>51.064000000007205</c:v>
                </c:pt>
                <c:pt idx="6384">
                  <c:v>51.072000000007208</c:v>
                </c:pt>
                <c:pt idx="6385">
                  <c:v>51.080000000007203</c:v>
                </c:pt>
                <c:pt idx="6386">
                  <c:v>51.088000000007206</c:v>
                </c:pt>
                <c:pt idx="6387">
                  <c:v>51.096000000007216</c:v>
                </c:pt>
                <c:pt idx="6388">
                  <c:v>51.104000000007211</c:v>
                </c:pt>
                <c:pt idx="6389">
                  <c:v>51.112000000007228</c:v>
                </c:pt>
                <c:pt idx="6390">
                  <c:v>51.120000000007231</c:v>
                </c:pt>
                <c:pt idx="6391">
                  <c:v>51.128000000007233</c:v>
                </c:pt>
                <c:pt idx="6392">
                  <c:v>51.136000000007236</c:v>
                </c:pt>
                <c:pt idx="6393">
                  <c:v>51.144000000007232</c:v>
                </c:pt>
                <c:pt idx="6394">
                  <c:v>51.152000000007241</c:v>
                </c:pt>
                <c:pt idx="6395">
                  <c:v>51.160000000007251</c:v>
                </c:pt>
                <c:pt idx="6396">
                  <c:v>51.168000000007254</c:v>
                </c:pt>
                <c:pt idx="6397">
                  <c:v>51.176000000007257</c:v>
                </c:pt>
                <c:pt idx="6398">
                  <c:v>51.184000000007252</c:v>
                </c:pt>
                <c:pt idx="6399">
                  <c:v>51.192000000007262</c:v>
                </c:pt>
                <c:pt idx="6400">
                  <c:v>51.200000000007265</c:v>
                </c:pt>
                <c:pt idx="6401">
                  <c:v>51.208000000007267</c:v>
                </c:pt>
                <c:pt idx="6402">
                  <c:v>51.21600000000727</c:v>
                </c:pt>
                <c:pt idx="6403">
                  <c:v>51.224000000007273</c:v>
                </c:pt>
                <c:pt idx="6404">
                  <c:v>51.232000000007282</c:v>
                </c:pt>
                <c:pt idx="6405">
                  <c:v>51.240000000007285</c:v>
                </c:pt>
                <c:pt idx="6406">
                  <c:v>51.248000000007288</c:v>
                </c:pt>
                <c:pt idx="6407">
                  <c:v>51.25600000000729</c:v>
                </c:pt>
                <c:pt idx="6408">
                  <c:v>51.264000000007293</c:v>
                </c:pt>
                <c:pt idx="6409">
                  <c:v>51.272000000007303</c:v>
                </c:pt>
                <c:pt idx="6410">
                  <c:v>51.280000000007298</c:v>
                </c:pt>
                <c:pt idx="6411">
                  <c:v>51.288000000007308</c:v>
                </c:pt>
                <c:pt idx="6412">
                  <c:v>51.296000000007311</c:v>
                </c:pt>
                <c:pt idx="6413">
                  <c:v>51.304000000007306</c:v>
                </c:pt>
                <c:pt idx="6414">
                  <c:v>51.312000000007309</c:v>
                </c:pt>
                <c:pt idx="6415">
                  <c:v>51.320000000007312</c:v>
                </c:pt>
                <c:pt idx="6416">
                  <c:v>51.328000000007322</c:v>
                </c:pt>
                <c:pt idx="6417">
                  <c:v>51.336000000007324</c:v>
                </c:pt>
                <c:pt idx="6418">
                  <c:v>51.344000000007327</c:v>
                </c:pt>
                <c:pt idx="6419">
                  <c:v>51.35200000000733</c:v>
                </c:pt>
                <c:pt idx="6420">
                  <c:v>51.360000000007332</c:v>
                </c:pt>
                <c:pt idx="6421">
                  <c:v>51.368000000007342</c:v>
                </c:pt>
                <c:pt idx="6422">
                  <c:v>51.376000000007345</c:v>
                </c:pt>
                <c:pt idx="6423">
                  <c:v>51.38400000000734</c:v>
                </c:pt>
                <c:pt idx="6424">
                  <c:v>51.39200000000735</c:v>
                </c:pt>
                <c:pt idx="6425">
                  <c:v>51.400000000007353</c:v>
                </c:pt>
                <c:pt idx="6426">
                  <c:v>51.408000000007355</c:v>
                </c:pt>
                <c:pt idx="6427">
                  <c:v>51.416000000007358</c:v>
                </c:pt>
                <c:pt idx="6428">
                  <c:v>51.424000000007361</c:v>
                </c:pt>
                <c:pt idx="6429">
                  <c:v>51.43200000000737</c:v>
                </c:pt>
                <c:pt idx="6430">
                  <c:v>51.440000000007366</c:v>
                </c:pt>
                <c:pt idx="6431">
                  <c:v>51.448000000007376</c:v>
                </c:pt>
                <c:pt idx="6432">
                  <c:v>51.456000000007379</c:v>
                </c:pt>
                <c:pt idx="6433">
                  <c:v>51.464000000007381</c:v>
                </c:pt>
                <c:pt idx="6434">
                  <c:v>51.472000000007391</c:v>
                </c:pt>
                <c:pt idx="6435">
                  <c:v>51.480000000007394</c:v>
                </c:pt>
                <c:pt idx="6436">
                  <c:v>51.488000000007396</c:v>
                </c:pt>
                <c:pt idx="6437">
                  <c:v>51.496000000007399</c:v>
                </c:pt>
                <c:pt idx="6438">
                  <c:v>51.504000000007402</c:v>
                </c:pt>
                <c:pt idx="6439">
                  <c:v>51.512000000007404</c:v>
                </c:pt>
                <c:pt idx="6440">
                  <c:v>51.520000000007414</c:v>
                </c:pt>
                <c:pt idx="6441">
                  <c:v>51.528000000007417</c:v>
                </c:pt>
                <c:pt idx="6442">
                  <c:v>51.536000000007412</c:v>
                </c:pt>
                <c:pt idx="6443">
                  <c:v>51.544000000007415</c:v>
                </c:pt>
                <c:pt idx="6444">
                  <c:v>51.552000000007425</c:v>
                </c:pt>
                <c:pt idx="6445">
                  <c:v>51.560000000007435</c:v>
                </c:pt>
                <c:pt idx="6446">
                  <c:v>51.568000000007437</c:v>
                </c:pt>
                <c:pt idx="6447">
                  <c:v>51.57600000000744</c:v>
                </c:pt>
                <c:pt idx="6448">
                  <c:v>51.584000000007435</c:v>
                </c:pt>
                <c:pt idx="6449">
                  <c:v>51.592000000007452</c:v>
                </c:pt>
                <c:pt idx="6450">
                  <c:v>51.600000000007448</c:v>
                </c:pt>
                <c:pt idx="6451">
                  <c:v>51.608000000007451</c:v>
                </c:pt>
                <c:pt idx="6452">
                  <c:v>51.616000000007453</c:v>
                </c:pt>
                <c:pt idx="6453">
                  <c:v>51.624000000007456</c:v>
                </c:pt>
                <c:pt idx="6454">
                  <c:v>51.632000000007466</c:v>
                </c:pt>
                <c:pt idx="6455">
                  <c:v>51.640000000007461</c:v>
                </c:pt>
                <c:pt idx="6456">
                  <c:v>51.648000000007471</c:v>
                </c:pt>
                <c:pt idx="6457">
                  <c:v>51.656000000007474</c:v>
                </c:pt>
                <c:pt idx="6458">
                  <c:v>51.664000000007476</c:v>
                </c:pt>
                <c:pt idx="6459">
                  <c:v>51.672000000007486</c:v>
                </c:pt>
                <c:pt idx="6460">
                  <c:v>51.680000000007482</c:v>
                </c:pt>
                <c:pt idx="6461">
                  <c:v>51.688000000007492</c:v>
                </c:pt>
                <c:pt idx="6462">
                  <c:v>51.696000000007501</c:v>
                </c:pt>
                <c:pt idx="6463">
                  <c:v>51.704000000007497</c:v>
                </c:pt>
                <c:pt idx="6464">
                  <c:v>51.7120000000075</c:v>
                </c:pt>
                <c:pt idx="6465">
                  <c:v>51.720000000007502</c:v>
                </c:pt>
                <c:pt idx="6466">
                  <c:v>51.728000000007512</c:v>
                </c:pt>
                <c:pt idx="6467">
                  <c:v>51.736000000007515</c:v>
                </c:pt>
                <c:pt idx="6468">
                  <c:v>51.74400000000751</c:v>
                </c:pt>
                <c:pt idx="6469">
                  <c:v>51.75200000000752</c:v>
                </c:pt>
                <c:pt idx="6470">
                  <c:v>51.760000000007523</c:v>
                </c:pt>
                <c:pt idx="6471">
                  <c:v>51.768000000007532</c:v>
                </c:pt>
                <c:pt idx="6472">
                  <c:v>51.776000000007528</c:v>
                </c:pt>
                <c:pt idx="6473">
                  <c:v>51.784000000007524</c:v>
                </c:pt>
                <c:pt idx="6474">
                  <c:v>51.792000000007548</c:v>
                </c:pt>
                <c:pt idx="6475">
                  <c:v>51.800000000007536</c:v>
                </c:pt>
                <c:pt idx="6476">
                  <c:v>51.808000000007546</c:v>
                </c:pt>
                <c:pt idx="6477">
                  <c:v>51.816000000007541</c:v>
                </c:pt>
                <c:pt idx="6478">
                  <c:v>51.824000000007544</c:v>
                </c:pt>
                <c:pt idx="6479">
                  <c:v>51.832000000007554</c:v>
                </c:pt>
                <c:pt idx="6480">
                  <c:v>51.840000000007549</c:v>
                </c:pt>
                <c:pt idx="6481">
                  <c:v>51.848000000007552</c:v>
                </c:pt>
                <c:pt idx="6482">
                  <c:v>51.856000000007555</c:v>
                </c:pt>
                <c:pt idx="6483">
                  <c:v>51.864000000007564</c:v>
                </c:pt>
                <c:pt idx="6484">
                  <c:v>51.872000000007574</c:v>
                </c:pt>
                <c:pt idx="6485">
                  <c:v>51.88000000000757</c:v>
                </c:pt>
                <c:pt idx="6486">
                  <c:v>51.888000000007573</c:v>
                </c:pt>
                <c:pt idx="6487">
                  <c:v>51.896000000007575</c:v>
                </c:pt>
                <c:pt idx="6488">
                  <c:v>51.904000000007578</c:v>
                </c:pt>
                <c:pt idx="6489">
                  <c:v>51.912000000007595</c:v>
                </c:pt>
                <c:pt idx="6490">
                  <c:v>51.920000000007597</c:v>
                </c:pt>
                <c:pt idx="6491">
                  <c:v>51.9280000000076</c:v>
                </c:pt>
                <c:pt idx="6492">
                  <c:v>51.936000000007596</c:v>
                </c:pt>
                <c:pt idx="6493">
                  <c:v>51.944000000007598</c:v>
                </c:pt>
                <c:pt idx="6494">
                  <c:v>51.952000000007601</c:v>
                </c:pt>
                <c:pt idx="6495">
                  <c:v>51.960000000007604</c:v>
                </c:pt>
                <c:pt idx="6496">
                  <c:v>51.968000000007606</c:v>
                </c:pt>
                <c:pt idx="6497">
                  <c:v>51.976000000007616</c:v>
                </c:pt>
                <c:pt idx="6498">
                  <c:v>51.984000000007619</c:v>
                </c:pt>
                <c:pt idx="6499">
                  <c:v>51.992000000007629</c:v>
                </c:pt>
                <c:pt idx="6500">
                  <c:v>52.000000000007624</c:v>
                </c:pt>
                <c:pt idx="6501">
                  <c:v>52.008000000007634</c:v>
                </c:pt>
                <c:pt idx="6502">
                  <c:v>52.016000000007629</c:v>
                </c:pt>
                <c:pt idx="6503">
                  <c:v>52.024000000007632</c:v>
                </c:pt>
                <c:pt idx="6504">
                  <c:v>52.032000000007649</c:v>
                </c:pt>
                <c:pt idx="6505">
                  <c:v>52.040000000007645</c:v>
                </c:pt>
                <c:pt idx="6506">
                  <c:v>52.048000000007654</c:v>
                </c:pt>
                <c:pt idx="6507">
                  <c:v>52.05600000000765</c:v>
                </c:pt>
                <c:pt idx="6508">
                  <c:v>52.064000000007653</c:v>
                </c:pt>
                <c:pt idx="6509">
                  <c:v>52.072000000007655</c:v>
                </c:pt>
                <c:pt idx="6510">
                  <c:v>52.080000000007658</c:v>
                </c:pt>
                <c:pt idx="6511">
                  <c:v>52.088000000007661</c:v>
                </c:pt>
                <c:pt idx="6512">
                  <c:v>52.096000000007677</c:v>
                </c:pt>
                <c:pt idx="6513">
                  <c:v>52.104000000007673</c:v>
                </c:pt>
                <c:pt idx="6514">
                  <c:v>52.112000000007676</c:v>
                </c:pt>
                <c:pt idx="6515">
                  <c:v>52.120000000007686</c:v>
                </c:pt>
                <c:pt idx="6516">
                  <c:v>52.128000000007688</c:v>
                </c:pt>
                <c:pt idx="6517">
                  <c:v>52.136000000007691</c:v>
                </c:pt>
                <c:pt idx="6518">
                  <c:v>52.144000000007694</c:v>
                </c:pt>
                <c:pt idx="6519">
                  <c:v>52.152000000007703</c:v>
                </c:pt>
                <c:pt idx="6520">
                  <c:v>52.160000000007713</c:v>
                </c:pt>
                <c:pt idx="6521">
                  <c:v>52.168000000007716</c:v>
                </c:pt>
                <c:pt idx="6522">
                  <c:v>52.176000000007711</c:v>
                </c:pt>
                <c:pt idx="6523">
                  <c:v>52.184000000007714</c:v>
                </c:pt>
                <c:pt idx="6524">
                  <c:v>52.192000000007724</c:v>
                </c:pt>
                <c:pt idx="6525">
                  <c:v>52.200000000007719</c:v>
                </c:pt>
                <c:pt idx="6526">
                  <c:v>52.208000000007736</c:v>
                </c:pt>
                <c:pt idx="6527">
                  <c:v>52.216000000007732</c:v>
                </c:pt>
                <c:pt idx="6528">
                  <c:v>52.224000000007742</c:v>
                </c:pt>
                <c:pt idx="6529">
                  <c:v>52.232000000007744</c:v>
                </c:pt>
                <c:pt idx="6530">
                  <c:v>52.240000000007747</c:v>
                </c:pt>
                <c:pt idx="6531">
                  <c:v>52.24800000000775</c:v>
                </c:pt>
                <c:pt idx="6532">
                  <c:v>52.256000000007752</c:v>
                </c:pt>
                <c:pt idx="6533">
                  <c:v>52.264000000007755</c:v>
                </c:pt>
                <c:pt idx="6534">
                  <c:v>52.272000000007765</c:v>
                </c:pt>
                <c:pt idx="6535">
                  <c:v>52.28000000000776</c:v>
                </c:pt>
                <c:pt idx="6536">
                  <c:v>52.288000000007763</c:v>
                </c:pt>
                <c:pt idx="6537">
                  <c:v>52.296000000007773</c:v>
                </c:pt>
                <c:pt idx="6538">
                  <c:v>52.304000000007761</c:v>
                </c:pt>
                <c:pt idx="6539">
                  <c:v>52.312000000007771</c:v>
                </c:pt>
                <c:pt idx="6540">
                  <c:v>52.320000000007781</c:v>
                </c:pt>
                <c:pt idx="6541">
                  <c:v>52.328000000007783</c:v>
                </c:pt>
                <c:pt idx="6542">
                  <c:v>52.336000000007786</c:v>
                </c:pt>
                <c:pt idx="6543">
                  <c:v>52.344000000007782</c:v>
                </c:pt>
                <c:pt idx="6544">
                  <c:v>52.352000000007791</c:v>
                </c:pt>
                <c:pt idx="6545">
                  <c:v>52.360000000007801</c:v>
                </c:pt>
                <c:pt idx="6546">
                  <c:v>52.368000000007804</c:v>
                </c:pt>
                <c:pt idx="6547">
                  <c:v>52.376000000007799</c:v>
                </c:pt>
                <c:pt idx="6548">
                  <c:v>52.384000000007795</c:v>
                </c:pt>
                <c:pt idx="6549">
                  <c:v>52.392000000007812</c:v>
                </c:pt>
                <c:pt idx="6550">
                  <c:v>52.400000000007815</c:v>
                </c:pt>
                <c:pt idx="6551">
                  <c:v>52.408000000007817</c:v>
                </c:pt>
                <c:pt idx="6552">
                  <c:v>52.41600000000782</c:v>
                </c:pt>
                <c:pt idx="6553">
                  <c:v>52.424000000007823</c:v>
                </c:pt>
                <c:pt idx="6554">
                  <c:v>52.432000000007832</c:v>
                </c:pt>
                <c:pt idx="6555">
                  <c:v>52.440000000007828</c:v>
                </c:pt>
                <c:pt idx="6556">
                  <c:v>52.448000000007831</c:v>
                </c:pt>
                <c:pt idx="6557">
                  <c:v>52.45600000000784</c:v>
                </c:pt>
                <c:pt idx="6558">
                  <c:v>52.464000000007843</c:v>
                </c:pt>
                <c:pt idx="6559">
                  <c:v>52.472000000007853</c:v>
                </c:pt>
                <c:pt idx="6560">
                  <c:v>52.480000000007848</c:v>
                </c:pt>
                <c:pt idx="6561">
                  <c:v>52.488000000007851</c:v>
                </c:pt>
                <c:pt idx="6562">
                  <c:v>52.496000000007861</c:v>
                </c:pt>
                <c:pt idx="6563">
                  <c:v>52.504000000007856</c:v>
                </c:pt>
                <c:pt idx="6564">
                  <c:v>52.512000000007859</c:v>
                </c:pt>
                <c:pt idx="6565">
                  <c:v>52.520000000007869</c:v>
                </c:pt>
                <c:pt idx="6566">
                  <c:v>52.528000000007879</c:v>
                </c:pt>
                <c:pt idx="6567">
                  <c:v>52.536000000007881</c:v>
                </c:pt>
                <c:pt idx="6568">
                  <c:v>52.544000000007877</c:v>
                </c:pt>
                <c:pt idx="6569">
                  <c:v>52.55200000000788</c:v>
                </c:pt>
                <c:pt idx="6570">
                  <c:v>52.560000000007882</c:v>
                </c:pt>
                <c:pt idx="6571">
                  <c:v>52.568000000007892</c:v>
                </c:pt>
                <c:pt idx="6572">
                  <c:v>52.576000000007888</c:v>
                </c:pt>
                <c:pt idx="6573">
                  <c:v>52.584000000007897</c:v>
                </c:pt>
                <c:pt idx="6574">
                  <c:v>52.592000000007907</c:v>
                </c:pt>
                <c:pt idx="6575">
                  <c:v>52.600000000007903</c:v>
                </c:pt>
                <c:pt idx="6576">
                  <c:v>52.608000000007912</c:v>
                </c:pt>
                <c:pt idx="6577">
                  <c:v>52.616000000007908</c:v>
                </c:pt>
                <c:pt idx="6578">
                  <c:v>52.624000000007911</c:v>
                </c:pt>
                <c:pt idx="6579">
                  <c:v>52.632000000007913</c:v>
                </c:pt>
                <c:pt idx="6580">
                  <c:v>52.640000000007916</c:v>
                </c:pt>
                <c:pt idx="6581">
                  <c:v>52.648000000007933</c:v>
                </c:pt>
                <c:pt idx="6582">
                  <c:v>52.656000000007928</c:v>
                </c:pt>
                <c:pt idx="6583">
                  <c:v>52.664000000007931</c:v>
                </c:pt>
                <c:pt idx="6584">
                  <c:v>52.672000000007941</c:v>
                </c:pt>
                <c:pt idx="6585">
                  <c:v>52.680000000007936</c:v>
                </c:pt>
                <c:pt idx="6586">
                  <c:v>52.688000000007939</c:v>
                </c:pt>
                <c:pt idx="6587">
                  <c:v>52.696000000007949</c:v>
                </c:pt>
                <c:pt idx="6588">
                  <c:v>52.704000000007952</c:v>
                </c:pt>
                <c:pt idx="6589">
                  <c:v>52.712000000007961</c:v>
                </c:pt>
                <c:pt idx="6590">
                  <c:v>52.720000000007964</c:v>
                </c:pt>
                <c:pt idx="6591">
                  <c:v>52.728000000007967</c:v>
                </c:pt>
                <c:pt idx="6592">
                  <c:v>52.736000000007962</c:v>
                </c:pt>
                <c:pt idx="6593">
                  <c:v>52.744000000007965</c:v>
                </c:pt>
                <c:pt idx="6594">
                  <c:v>52.752000000007968</c:v>
                </c:pt>
                <c:pt idx="6595">
                  <c:v>52.760000000007977</c:v>
                </c:pt>
                <c:pt idx="6596">
                  <c:v>52.76800000000798</c:v>
                </c:pt>
                <c:pt idx="6597">
                  <c:v>52.776000000007983</c:v>
                </c:pt>
                <c:pt idx="6598">
                  <c:v>52.784000000007985</c:v>
                </c:pt>
                <c:pt idx="6599">
                  <c:v>52.792000000007995</c:v>
                </c:pt>
                <c:pt idx="6600">
                  <c:v>52.800000000007991</c:v>
                </c:pt>
                <c:pt idx="6601">
                  <c:v>52.808000000007993</c:v>
                </c:pt>
                <c:pt idx="6602">
                  <c:v>52.816000000007996</c:v>
                </c:pt>
                <c:pt idx="6603">
                  <c:v>52.824000000007999</c:v>
                </c:pt>
                <c:pt idx="6604">
                  <c:v>52.832000000008009</c:v>
                </c:pt>
                <c:pt idx="6605">
                  <c:v>52.840000000008004</c:v>
                </c:pt>
                <c:pt idx="6606">
                  <c:v>52.848000000008014</c:v>
                </c:pt>
                <c:pt idx="6607">
                  <c:v>52.856000000008009</c:v>
                </c:pt>
                <c:pt idx="6608">
                  <c:v>52.864000000008012</c:v>
                </c:pt>
                <c:pt idx="6609">
                  <c:v>52.872000000008022</c:v>
                </c:pt>
                <c:pt idx="6610">
                  <c:v>52.880000000008025</c:v>
                </c:pt>
                <c:pt idx="6611">
                  <c:v>52.888000000008027</c:v>
                </c:pt>
                <c:pt idx="6612">
                  <c:v>52.896000000008037</c:v>
                </c:pt>
                <c:pt idx="6613">
                  <c:v>52.90400000000804</c:v>
                </c:pt>
                <c:pt idx="6614">
                  <c:v>52.912000000008042</c:v>
                </c:pt>
                <c:pt idx="6615">
                  <c:v>52.920000000008052</c:v>
                </c:pt>
                <c:pt idx="6616">
                  <c:v>52.928000000008055</c:v>
                </c:pt>
                <c:pt idx="6617">
                  <c:v>52.93600000000805</c:v>
                </c:pt>
                <c:pt idx="6618">
                  <c:v>52.944000000008046</c:v>
                </c:pt>
                <c:pt idx="6619">
                  <c:v>52.952000000008056</c:v>
                </c:pt>
                <c:pt idx="6620">
                  <c:v>52.960000000008066</c:v>
                </c:pt>
                <c:pt idx="6621">
                  <c:v>52.968000000008068</c:v>
                </c:pt>
                <c:pt idx="6622">
                  <c:v>52.976000000008071</c:v>
                </c:pt>
                <c:pt idx="6623">
                  <c:v>52.984000000008074</c:v>
                </c:pt>
                <c:pt idx="6624">
                  <c:v>52.992000000008083</c:v>
                </c:pt>
                <c:pt idx="6625">
                  <c:v>53.000000000008079</c:v>
                </c:pt>
                <c:pt idx="6626">
                  <c:v>53.008000000008089</c:v>
                </c:pt>
                <c:pt idx="6627">
                  <c:v>53.016000000008091</c:v>
                </c:pt>
                <c:pt idx="6628">
                  <c:v>53.024000000008101</c:v>
                </c:pt>
                <c:pt idx="6629">
                  <c:v>53.032000000008104</c:v>
                </c:pt>
                <c:pt idx="6630">
                  <c:v>53.040000000008099</c:v>
                </c:pt>
                <c:pt idx="6631">
                  <c:v>53.048000000008102</c:v>
                </c:pt>
                <c:pt idx="6632">
                  <c:v>53.056000000008105</c:v>
                </c:pt>
                <c:pt idx="6633">
                  <c:v>53.064000000008107</c:v>
                </c:pt>
                <c:pt idx="6634">
                  <c:v>53.072000000008117</c:v>
                </c:pt>
                <c:pt idx="6635">
                  <c:v>53.08000000000812</c:v>
                </c:pt>
                <c:pt idx="6636">
                  <c:v>53.088000000008122</c:v>
                </c:pt>
                <c:pt idx="6637">
                  <c:v>53.096000000008132</c:v>
                </c:pt>
                <c:pt idx="6638">
                  <c:v>53.104000000008128</c:v>
                </c:pt>
                <c:pt idx="6639">
                  <c:v>53.11200000000813</c:v>
                </c:pt>
                <c:pt idx="6640">
                  <c:v>53.120000000008133</c:v>
                </c:pt>
                <c:pt idx="6641">
                  <c:v>53.12800000000815</c:v>
                </c:pt>
                <c:pt idx="6642">
                  <c:v>53.136000000008153</c:v>
                </c:pt>
                <c:pt idx="6643">
                  <c:v>53.144000000008148</c:v>
                </c:pt>
                <c:pt idx="6644">
                  <c:v>53.152000000008151</c:v>
                </c:pt>
                <c:pt idx="6645">
                  <c:v>53.160000000008161</c:v>
                </c:pt>
                <c:pt idx="6646">
                  <c:v>53.168000000008163</c:v>
                </c:pt>
                <c:pt idx="6647">
                  <c:v>53.176000000008159</c:v>
                </c:pt>
                <c:pt idx="6648">
                  <c:v>53.184000000008162</c:v>
                </c:pt>
                <c:pt idx="6649">
                  <c:v>53.192000000008179</c:v>
                </c:pt>
                <c:pt idx="6650">
                  <c:v>53.200000000008181</c:v>
                </c:pt>
                <c:pt idx="6651">
                  <c:v>53.208000000008184</c:v>
                </c:pt>
                <c:pt idx="6652">
                  <c:v>53.216000000008179</c:v>
                </c:pt>
                <c:pt idx="6653">
                  <c:v>53.224000000008182</c:v>
                </c:pt>
                <c:pt idx="6654">
                  <c:v>53.232000000008192</c:v>
                </c:pt>
                <c:pt idx="6655">
                  <c:v>53.240000000008202</c:v>
                </c:pt>
                <c:pt idx="6656">
                  <c:v>53.248000000008204</c:v>
                </c:pt>
                <c:pt idx="6657">
                  <c:v>53.2560000000082</c:v>
                </c:pt>
                <c:pt idx="6658">
                  <c:v>53.264000000008203</c:v>
                </c:pt>
                <c:pt idx="6659">
                  <c:v>53.272000000008212</c:v>
                </c:pt>
                <c:pt idx="6660">
                  <c:v>53.280000000008208</c:v>
                </c:pt>
                <c:pt idx="6661">
                  <c:v>53.288000000008211</c:v>
                </c:pt>
                <c:pt idx="6662">
                  <c:v>53.296000000008227</c:v>
                </c:pt>
                <c:pt idx="6663">
                  <c:v>53.304000000008216</c:v>
                </c:pt>
                <c:pt idx="6664">
                  <c:v>53.312000000008226</c:v>
                </c:pt>
                <c:pt idx="6665">
                  <c:v>53.320000000008228</c:v>
                </c:pt>
                <c:pt idx="6666">
                  <c:v>53.328000000008231</c:v>
                </c:pt>
                <c:pt idx="6667">
                  <c:v>53.336000000008234</c:v>
                </c:pt>
                <c:pt idx="6668">
                  <c:v>53.344000000008229</c:v>
                </c:pt>
                <c:pt idx="6669">
                  <c:v>53.352000000008246</c:v>
                </c:pt>
                <c:pt idx="6670">
                  <c:v>53.360000000008249</c:v>
                </c:pt>
                <c:pt idx="6671">
                  <c:v>53.368000000008252</c:v>
                </c:pt>
                <c:pt idx="6672">
                  <c:v>53.376000000008254</c:v>
                </c:pt>
                <c:pt idx="6673">
                  <c:v>53.38400000000825</c:v>
                </c:pt>
                <c:pt idx="6674">
                  <c:v>53.39200000000826</c:v>
                </c:pt>
                <c:pt idx="6675">
                  <c:v>53.400000000008255</c:v>
                </c:pt>
                <c:pt idx="6676">
                  <c:v>53.408000000008272</c:v>
                </c:pt>
                <c:pt idx="6677">
                  <c:v>53.416000000008275</c:v>
                </c:pt>
                <c:pt idx="6678">
                  <c:v>53.424000000008277</c:v>
                </c:pt>
                <c:pt idx="6679">
                  <c:v>53.43200000000828</c:v>
                </c:pt>
                <c:pt idx="6680">
                  <c:v>53.440000000008276</c:v>
                </c:pt>
                <c:pt idx="6681">
                  <c:v>53.448000000008285</c:v>
                </c:pt>
                <c:pt idx="6682">
                  <c:v>53.456000000008281</c:v>
                </c:pt>
                <c:pt idx="6683">
                  <c:v>53.464000000008298</c:v>
                </c:pt>
                <c:pt idx="6684">
                  <c:v>53.4720000000083</c:v>
                </c:pt>
                <c:pt idx="6685">
                  <c:v>53.480000000008296</c:v>
                </c:pt>
                <c:pt idx="6686">
                  <c:v>53.488000000008306</c:v>
                </c:pt>
                <c:pt idx="6687">
                  <c:v>53.496000000008308</c:v>
                </c:pt>
                <c:pt idx="6688">
                  <c:v>53.504000000008304</c:v>
                </c:pt>
                <c:pt idx="6689">
                  <c:v>53.512000000008314</c:v>
                </c:pt>
                <c:pt idx="6690">
                  <c:v>53.520000000008331</c:v>
                </c:pt>
                <c:pt idx="6691">
                  <c:v>53.528000000008333</c:v>
                </c:pt>
                <c:pt idx="6692">
                  <c:v>53.536000000008329</c:v>
                </c:pt>
                <c:pt idx="6693">
                  <c:v>53.544000000008324</c:v>
                </c:pt>
                <c:pt idx="6694">
                  <c:v>53.552000000008334</c:v>
                </c:pt>
                <c:pt idx="6695">
                  <c:v>53.560000000008337</c:v>
                </c:pt>
                <c:pt idx="6696">
                  <c:v>53.568000000008347</c:v>
                </c:pt>
                <c:pt idx="6697">
                  <c:v>53.576000000008349</c:v>
                </c:pt>
                <c:pt idx="6698">
                  <c:v>53.584000000008345</c:v>
                </c:pt>
                <c:pt idx="6699">
                  <c:v>53.592000000008362</c:v>
                </c:pt>
                <c:pt idx="6700">
                  <c:v>53.600000000008357</c:v>
                </c:pt>
                <c:pt idx="6701">
                  <c:v>53.60800000000836</c:v>
                </c:pt>
                <c:pt idx="6702">
                  <c:v>53.616000000008356</c:v>
                </c:pt>
                <c:pt idx="6703">
                  <c:v>53.624000000008365</c:v>
                </c:pt>
                <c:pt idx="6704">
                  <c:v>53.632000000008368</c:v>
                </c:pt>
                <c:pt idx="6705">
                  <c:v>53.640000000008378</c:v>
                </c:pt>
                <c:pt idx="6706">
                  <c:v>53.648000000008381</c:v>
                </c:pt>
                <c:pt idx="6707">
                  <c:v>53.656000000008376</c:v>
                </c:pt>
                <c:pt idx="6708">
                  <c:v>53.664000000008386</c:v>
                </c:pt>
                <c:pt idx="6709">
                  <c:v>53.672000000008389</c:v>
                </c:pt>
                <c:pt idx="6710">
                  <c:v>53.680000000008391</c:v>
                </c:pt>
                <c:pt idx="6711">
                  <c:v>53.688000000008401</c:v>
                </c:pt>
                <c:pt idx="6712">
                  <c:v>53.696000000008404</c:v>
                </c:pt>
                <c:pt idx="6713">
                  <c:v>53.704000000008406</c:v>
                </c:pt>
                <c:pt idx="6714">
                  <c:v>53.712000000008409</c:v>
                </c:pt>
                <c:pt idx="6715">
                  <c:v>53.720000000008412</c:v>
                </c:pt>
                <c:pt idx="6716">
                  <c:v>53.728000000008421</c:v>
                </c:pt>
                <c:pt idx="6717">
                  <c:v>53.736000000008417</c:v>
                </c:pt>
                <c:pt idx="6718">
                  <c:v>53.74400000000842</c:v>
                </c:pt>
                <c:pt idx="6719">
                  <c:v>53.752000000008422</c:v>
                </c:pt>
                <c:pt idx="6720">
                  <c:v>53.760000000008432</c:v>
                </c:pt>
                <c:pt idx="6721">
                  <c:v>53.768000000008442</c:v>
                </c:pt>
                <c:pt idx="6722">
                  <c:v>53.776000000008437</c:v>
                </c:pt>
                <c:pt idx="6723">
                  <c:v>53.78400000000844</c:v>
                </c:pt>
                <c:pt idx="6724">
                  <c:v>53.79200000000845</c:v>
                </c:pt>
                <c:pt idx="6725">
                  <c:v>53.800000000008446</c:v>
                </c:pt>
                <c:pt idx="6726">
                  <c:v>53.808000000008448</c:v>
                </c:pt>
                <c:pt idx="6727">
                  <c:v>53.816000000008444</c:v>
                </c:pt>
                <c:pt idx="6728">
                  <c:v>53.824000000008454</c:v>
                </c:pt>
                <c:pt idx="6729">
                  <c:v>53.832000000008456</c:v>
                </c:pt>
                <c:pt idx="6730">
                  <c:v>53.840000000008459</c:v>
                </c:pt>
                <c:pt idx="6731">
                  <c:v>53.848000000008462</c:v>
                </c:pt>
                <c:pt idx="6732">
                  <c:v>53.856000000008464</c:v>
                </c:pt>
                <c:pt idx="6733">
                  <c:v>53.864000000008474</c:v>
                </c:pt>
                <c:pt idx="6734">
                  <c:v>53.872000000008477</c:v>
                </c:pt>
                <c:pt idx="6735">
                  <c:v>53.880000000008472</c:v>
                </c:pt>
                <c:pt idx="6736">
                  <c:v>53.888000000008482</c:v>
                </c:pt>
                <c:pt idx="6737">
                  <c:v>53.896000000008492</c:v>
                </c:pt>
                <c:pt idx="6738">
                  <c:v>53.904000000008494</c:v>
                </c:pt>
                <c:pt idx="6739">
                  <c:v>53.912000000008497</c:v>
                </c:pt>
                <c:pt idx="6740">
                  <c:v>53.9200000000085</c:v>
                </c:pt>
                <c:pt idx="6741">
                  <c:v>53.928000000008502</c:v>
                </c:pt>
                <c:pt idx="6742">
                  <c:v>53.936000000008505</c:v>
                </c:pt>
                <c:pt idx="6743">
                  <c:v>53.944000000008508</c:v>
                </c:pt>
                <c:pt idx="6744">
                  <c:v>53.95200000000851</c:v>
                </c:pt>
                <c:pt idx="6745">
                  <c:v>53.96000000000852</c:v>
                </c:pt>
                <c:pt idx="6746">
                  <c:v>53.968000000008523</c:v>
                </c:pt>
                <c:pt idx="6747">
                  <c:v>53.976000000008526</c:v>
                </c:pt>
                <c:pt idx="6748">
                  <c:v>53.984000000008521</c:v>
                </c:pt>
                <c:pt idx="6749">
                  <c:v>53.992000000008531</c:v>
                </c:pt>
                <c:pt idx="6750">
                  <c:v>54.000000000008541</c:v>
                </c:pt>
                <c:pt idx="6751">
                  <c:v>54.008000000008543</c:v>
                </c:pt>
                <c:pt idx="6752">
                  <c:v>54.016000000008546</c:v>
                </c:pt>
                <c:pt idx="6753">
                  <c:v>54.024000000008549</c:v>
                </c:pt>
                <c:pt idx="6754">
                  <c:v>54.032000000008551</c:v>
                </c:pt>
                <c:pt idx="6755">
                  <c:v>54.040000000008554</c:v>
                </c:pt>
                <c:pt idx="6756">
                  <c:v>54.048000000008557</c:v>
                </c:pt>
                <c:pt idx="6757">
                  <c:v>54.056000000008559</c:v>
                </c:pt>
                <c:pt idx="6758">
                  <c:v>54.064000000008562</c:v>
                </c:pt>
                <c:pt idx="6759">
                  <c:v>54.072000000008572</c:v>
                </c:pt>
                <c:pt idx="6760">
                  <c:v>54.080000000008575</c:v>
                </c:pt>
                <c:pt idx="6761">
                  <c:v>54.088000000008577</c:v>
                </c:pt>
                <c:pt idx="6762">
                  <c:v>54.09600000000858</c:v>
                </c:pt>
                <c:pt idx="6763">
                  <c:v>54.10400000000859</c:v>
                </c:pt>
                <c:pt idx="6764">
                  <c:v>54.112000000008592</c:v>
                </c:pt>
                <c:pt idx="6765">
                  <c:v>54.120000000008602</c:v>
                </c:pt>
                <c:pt idx="6766">
                  <c:v>54.128000000008605</c:v>
                </c:pt>
                <c:pt idx="6767">
                  <c:v>54.1360000000086</c:v>
                </c:pt>
                <c:pt idx="6768">
                  <c:v>54.144000000008596</c:v>
                </c:pt>
                <c:pt idx="6769">
                  <c:v>54.152000000008606</c:v>
                </c:pt>
                <c:pt idx="6770">
                  <c:v>54.160000000008615</c:v>
                </c:pt>
                <c:pt idx="6771">
                  <c:v>54.168000000008618</c:v>
                </c:pt>
                <c:pt idx="6772">
                  <c:v>54.176000000008621</c:v>
                </c:pt>
                <c:pt idx="6773">
                  <c:v>54.184000000008616</c:v>
                </c:pt>
                <c:pt idx="6774">
                  <c:v>54.192000000008633</c:v>
                </c:pt>
                <c:pt idx="6775">
                  <c:v>54.200000000008629</c:v>
                </c:pt>
                <c:pt idx="6776">
                  <c:v>54.208000000008632</c:v>
                </c:pt>
                <c:pt idx="6777">
                  <c:v>54.216000000008641</c:v>
                </c:pt>
                <c:pt idx="6778">
                  <c:v>54.224000000008651</c:v>
                </c:pt>
                <c:pt idx="6779">
                  <c:v>54.232000000008654</c:v>
                </c:pt>
                <c:pt idx="6780">
                  <c:v>54.240000000008649</c:v>
                </c:pt>
                <c:pt idx="6781">
                  <c:v>54.248000000008652</c:v>
                </c:pt>
                <c:pt idx="6782">
                  <c:v>54.256000000008655</c:v>
                </c:pt>
                <c:pt idx="6783">
                  <c:v>54.264000000008657</c:v>
                </c:pt>
                <c:pt idx="6784">
                  <c:v>54.272000000008667</c:v>
                </c:pt>
                <c:pt idx="6785">
                  <c:v>54.28000000000867</c:v>
                </c:pt>
                <c:pt idx="6786">
                  <c:v>54.288000000008672</c:v>
                </c:pt>
                <c:pt idx="6787">
                  <c:v>54.296000000008682</c:v>
                </c:pt>
                <c:pt idx="6788">
                  <c:v>54.304000000008671</c:v>
                </c:pt>
                <c:pt idx="6789">
                  <c:v>54.312000000008673</c:v>
                </c:pt>
                <c:pt idx="6790">
                  <c:v>54.320000000008676</c:v>
                </c:pt>
                <c:pt idx="6791">
                  <c:v>54.328000000008686</c:v>
                </c:pt>
                <c:pt idx="6792">
                  <c:v>54.336000000008696</c:v>
                </c:pt>
                <c:pt idx="6793">
                  <c:v>54.344000000008691</c:v>
                </c:pt>
                <c:pt idx="6794">
                  <c:v>54.352000000008701</c:v>
                </c:pt>
                <c:pt idx="6795">
                  <c:v>54.360000000008711</c:v>
                </c:pt>
                <c:pt idx="6796">
                  <c:v>54.368000000008713</c:v>
                </c:pt>
                <c:pt idx="6797">
                  <c:v>54.376000000008709</c:v>
                </c:pt>
                <c:pt idx="6798">
                  <c:v>54.384000000008704</c:v>
                </c:pt>
                <c:pt idx="6799">
                  <c:v>54.392000000008721</c:v>
                </c:pt>
                <c:pt idx="6800">
                  <c:v>54.400000000008731</c:v>
                </c:pt>
                <c:pt idx="6801">
                  <c:v>54.408000000008734</c:v>
                </c:pt>
                <c:pt idx="6802">
                  <c:v>54.416000000008729</c:v>
                </c:pt>
                <c:pt idx="6803">
                  <c:v>54.424000000008732</c:v>
                </c:pt>
                <c:pt idx="6804">
                  <c:v>54.432000000008742</c:v>
                </c:pt>
                <c:pt idx="6805">
                  <c:v>54.440000000008737</c:v>
                </c:pt>
                <c:pt idx="6806">
                  <c:v>54.448000000008747</c:v>
                </c:pt>
                <c:pt idx="6807">
                  <c:v>54.456000000008743</c:v>
                </c:pt>
                <c:pt idx="6808">
                  <c:v>54.464000000008753</c:v>
                </c:pt>
                <c:pt idx="6809">
                  <c:v>54.472000000008762</c:v>
                </c:pt>
                <c:pt idx="6810">
                  <c:v>54.480000000008758</c:v>
                </c:pt>
                <c:pt idx="6811">
                  <c:v>54.488000000008761</c:v>
                </c:pt>
                <c:pt idx="6812">
                  <c:v>54.496000000008763</c:v>
                </c:pt>
                <c:pt idx="6813">
                  <c:v>54.504000000008766</c:v>
                </c:pt>
                <c:pt idx="6814">
                  <c:v>54.512000000008769</c:v>
                </c:pt>
                <c:pt idx="6815">
                  <c:v>54.520000000008778</c:v>
                </c:pt>
                <c:pt idx="6816">
                  <c:v>54.528000000008788</c:v>
                </c:pt>
                <c:pt idx="6817">
                  <c:v>54.536000000008791</c:v>
                </c:pt>
                <c:pt idx="6818">
                  <c:v>54.544000000008786</c:v>
                </c:pt>
                <c:pt idx="6819">
                  <c:v>54.552000000008789</c:v>
                </c:pt>
                <c:pt idx="6820">
                  <c:v>54.560000000008799</c:v>
                </c:pt>
                <c:pt idx="6821">
                  <c:v>54.568000000008809</c:v>
                </c:pt>
                <c:pt idx="6822">
                  <c:v>54.576000000008804</c:v>
                </c:pt>
                <c:pt idx="6823">
                  <c:v>54.5840000000088</c:v>
                </c:pt>
                <c:pt idx="6824">
                  <c:v>54.592000000008817</c:v>
                </c:pt>
                <c:pt idx="6825">
                  <c:v>54.600000000008812</c:v>
                </c:pt>
                <c:pt idx="6826">
                  <c:v>54.608000000008822</c:v>
                </c:pt>
                <c:pt idx="6827">
                  <c:v>54.616000000008817</c:v>
                </c:pt>
                <c:pt idx="6828">
                  <c:v>54.624000000008827</c:v>
                </c:pt>
                <c:pt idx="6829">
                  <c:v>54.63200000000883</c:v>
                </c:pt>
                <c:pt idx="6830">
                  <c:v>54.640000000008833</c:v>
                </c:pt>
                <c:pt idx="6831">
                  <c:v>54.648000000008842</c:v>
                </c:pt>
                <c:pt idx="6832">
                  <c:v>54.656000000008838</c:v>
                </c:pt>
                <c:pt idx="6833">
                  <c:v>54.664000000008848</c:v>
                </c:pt>
                <c:pt idx="6834">
                  <c:v>54.67200000000885</c:v>
                </c:pt>
                <c:pt idx="6835">
                  <c:v>54.680000000008853</c:v>
                </c:pt>
                <c:pt idx="6836">
                  <c:v>54.688000000008856</c:v>
                </c:pt>
                <c:pt idx="6837">
                  <c:v>54.696000000008858</c:v>
                </c:pt>
                <c:pt idx="6838">
                  <c:v>54.704000000008861</c:v>
                </c:pt>
                <c:pt idx="6839">
                  <c:v>54.712000000008871</c:v>
                </c:pt>
                <c:pt idx="6840">
                  <c:v>54.720000000008874</c:v>
                </c:pt>
                <c:pt idx="6841">
                  <c:v>54.728000000008876</c:v>
                </c:pt>
                <c:pt idx="6842">
                  <c:v>54.736000000008879</c:v>
                </c:pt>
                <c:pt idx="6843">
                  <c:v>54.744000000008882</c:v>
                </c:pt>
                <c:pt idx="6844">
                  <c:v>54.752000000008884</c:v>
                </c:pt>
                <c:pt idx="6845">
                  <c:v>54.760000000008887</c:v>
                </c:pt>
                <c:pt idx="6846">
                  <c:v>54.76800000000889</c:v>
                </c:pt>
                <c:pt idx="6847">
                  <c:v>54.776000000008899</c:v>
                </c:pt>
                <c:pt idx="6848">
                  <c:v>54.784000000008902</c:v>
                </c:pt>
                <c:pt idx="6849">
                  <c:v>54.792000000008912</c:v>
                </c:pt>
                <c:pt idx="6850">
                  <c:v>54.8000000000089</c:v>
                </c:pt>
                <c:pt idx="6851">
                  <c:v>54.808000000008903</c:v>
                </c:pt>
                <c:pt idx="6852">
                  <c:v>54.816000000008906</c:v>
                </c:pt>
                <c:pt idx="6853">
                  <c:v>54.824000000008908</c:v>
                </c:pt>
                <c:pt idx="6854">
                  <c:v>54.832000000008918</c:v>
                </c:pt>
                <c:pt idx="6855">
                  <c:v>54.840000000008921</c:v>
                </c:pt>
                <c:pt idx="6856">
                  <c:v>54.848000000008923</c:v>
                </c:pt>
                <c:pt idx="6857">
                  <c:v>54.856000000008926</c:v>
                </c:pt>
                <c:pt idx="6858">
                  <c:v>54.864000000008929</c:v>
                </c:pt>
                <c:pt idx="6859">
                  <c:v>54.872000000008931</c:v>
                </c:pt>
                <c:pt idx="6860">
                  <c:v>54.880000000008934</c:v>
                </c:pt>
                <c:pt idx="6861">
                  <c:v>54.888000000008951</c:v>
                </c:pt>
                <c:pt idx="6862">
                  <c:v>54.896000000008954</c:v>
                </c:pt>
                <c:pt idx="6863">
                  <c:v>54.904000000008949</c:v>
                </c:pt>
                <c:pt idx="6864">
                  <c:v>54.912000000008952</c:v>
                </c:pt>
                <c:pt idx="6865">
                  <c:v>54.920000000008962</c:v>
                </c:pt>
                <c:pt idx="6866">
                  <c:v>54.928000000008964</c:v>
                </c:pt>
                <c:pt idx="6867">
                  <c:v>54.93600000000896</c:v>
                </c:pt>
                <c:pt idx="6868">
                  <c:v>54.94400000000897</c:v>
                </c:pt>
                <c:pt idx="6869">
                  <c:v>54.952000000008972</c:v>
                </c:pt>
                <c:pt idx="6870">
                  <c:v>54.960000000008982</c:v>
                </c:pt>
                <c:pt idx="6871">
                  <c:v>54.968000000008985</c:v>
                </c:pt>
                <c:pt idx="6872">
                  <c:v>54.97600000000898</c:v>
                </c:pt>
                <c:pt idx="6873">
                  <c:v>54.984000000008976</c:v>
                </c:pt>
                <c:pt idx="6874">
                  <c:v>54.992000000008993</c:v>
                </c:pt>
                <c:pt idx="6875">
                  <c:v>55.000000000009003</c:v>
                </c:pt>
                <c:pt idx="6876">
                  <c:v>55.008000000009005</c:v>
                </c:pt>
                <c:pt idx="6877">
                  <c:v>55.016000000009001</c:v>
                </c:pt>
                <c:pt idx="6878">
                  <c:v>55.024000000009003</c:v>
                </c:pt>
                <c:pt idx="6879">
                  <c:v>55.032000000009013</c:v>
                </c:pt>
                <c:pt idx="6880">
                  <c:v>55.040000000009009</c:v>
                </c:pt>
                <c:pt idx="6881">
                  <c:v>55.048000000009012</c:v>
                </c:pt>
                <c:pt idx="6882">
                  <c:v>55.056000000009021</c:v>
                </c:pt>
                <c:pt idx="6883">
                  <c:v>55.064000000009031</c:v>
                </c:pt>
                <c:pt idx="6884">
                  <c:v>55.072000000009034</c:v>
                </c:pt>
                <c:pt idx="6885">
                  <c:v>55.080000000009029</c:v>
                </c:pt>
                <c:pt idx="6886">
                  <c:v>55.088000000009032</c:v>
                </c:pt>
                <c:pt idx="6887">
                  <c:v>55.096000000009042</c:v>
                </c:pt>
                <c:pt idx="6888">
                  <c:v>55.104000000009052</c:v>
                </c:pt>
                <c:pt idx="6889">
                  <c:v>55.112000000009054</c:v>
                </c:pt>
                <c:pt idx="6890">
                  <c:v>55.120000000009057</c:v>
                </c:pt>
                <c:pt idx="6891">
                  <c:v>55.12800000000906</c:v>
                </c:pt>
                <c:pt idx="6892">
                  <c:v>55.136000000009062</c:v>
                </c:pt>
                <c:pt idx="6893">
                  <c:v>55.144000000009058</c:v>
                </c:pt>
                <c:pt idx="6894">
                  <c:v>55.15200000000906</c:v>
                </c:pt>
                <c:pt idx="6895">
                  <c:v>55.160000000009077</c:v>
                </c:pt>
                <c:pt idx="6896">
                  <c:v>55.16800000000908</c:v>
                </c:pt>
                <c:pt idx="6897">
                  <c:v>55.176000000009083</c:v>
                </c:pt>
                <c:pt idx="6898">
                  <c:v>55.184000000009078</c:v>
                </c:pt>
                <c:pt idx="6899">
                  <c:v>55.192000000009088</c:v>
                </c:pt>
                <c:pt idx="6900">
                  <c:v>55.200000000009091</c:v>
                </c:pt>
                <c:pt idx="6901">
                  <c:v>55.208000000009093</c:v>
                </c:pt>
                <c:pt idx="6902">
                  <c:v>55.216000000009103</c:v>
                </c:pt>
                <c:pt idx="6903">
                  <c:v>55.224000000009106</c:v>
                </c:pt>
                <c:pt idx="6904">
                  <c:v>55.232000000009108</c:v>
                </c:pt>
                <c:pt idx="6905">
                  <c:v>55.240000000009111</c:v>
                </c:pt>
                <c:pt idx="6906">
                  <c:v>55.248000000009114</c:v>
                </c:pt>
                <c:pt idx="6907">
                  <c:v>55.256000000009109</c:v>
                </c:pt>
                <c:pt idx="6908">
                  <c:v>55.264000000009112</c:v>
                </c:pt>
                <c:pt idx="6909">
                  <c:v>55.272000000009129</c:v>
                </c:pt>
                <c:pt idx="6910">
                  <c:v>55.280000000009132</c:v>
                </c:pt>
                <c:pt idx="6911">
                  <c:v>55.288000000009134</c:v>
                </c:pt>
                <c:pt idx="6912">
                  <c:v>55.296000000009137</c:v>
                </c:pt>
                <c:pt idx="6913">
                  <c:v>55.304000000009125</c:v>
                </c:pt>
                <c:pt idx="6914">
                  <c:v>55.312000000009135</c:v>
                </c:pt>
                <c:pt idx="6915">
                  <c:v>55.320000000009138</c:v>
                </c:pt>
                <c:pt idx="6916">
                  <c:v>55.328000000009148</c:v>
                </c:pt>
                <c:pt idx="6917">
                  <c:v>55.33600000000915</c:v>
                </c:pt>
                <c:pt idx="6918">
                  <c:v>55.344000000009146</c:v>
                </c:pt>
                <c:pt idx="6919">
                  <c:v>55.352000000009156</c:v>
                </c:pt>
                <c:pt idx="6920">
                  <c:v>55.360000000009158</c:v>
                </c:pt>
                <c:pt idx="6921">
                  <c:v>55.368000000009161</c:v>
                </c:pt>
                <c:pt idx="6922">
                  <c:v>55.376000000009164</c:v>
                </c:pt>
                <c:pt idx="6923">
                  <c:v>55.384000000009159</c:v>
                </c:pt>
                <c:pt idx="6924">
                  <c:v>55.392000000009169</c:v>
                </c:pt>
                <c:pt idx="6925">
                  <c:v>55.400000000009179</c:v>
                </c:pt>
                <c:pt idx="6926">
                  <c:v>55.408000000009181</c:v>
                </c:pt>
                <c:pt idx="6927">
                  <c:v>55.416000000009184</c:v>
                </c:pt>
                <c:pt idx="6928">
                  <c:v>55.424000000009187</c:v>
                </c:pt>
                <c:pt idx="6929">
                  <c:v>55.432000000009189</c:v>
                </c:pt>
                <c:pt idx="6930">
                  <c:v>55.440000000009192</c:v>
                </c:pt>
                <c:pt idx="6931">
                  <c:v>55.448000000009202</c:v>
                </c:pt>
                <c:pt idx="6932">
                  <c:v>55.456000000009197</c:v>
                </c:pt>
                <c:pt idx="6933">
                  <c:v>55.464000000009207</c:v>
                </c:pt>
                <c:pt idx="6934">
                  <c:v>55.47200000000921</c:v>
                </c:pt>
                <c:pt idx="6935">
                  <c:v>55.480000000009206</c:v>
                </c:pt>
                <c:pt idx="6936">
                  <c:v>55.488000000009215</c:v>
                </c:pt>
                <c:pt idx="6937">
                  <c:v>55.496000000009218</c:v>
                </c:pt>
                <c:pt idx="6938">
                  <c:v>55.504000000009221</c:v>
                </c:pt>
                <c:pt idx="6939">
                  <c:v>55.512000000009223</c:v>
                </c:pt>
                <c:pt idx="6940">
                  <c:v>55.520000000009233</c:v>
                </c:pt>
                <c:pt idx="6941">
                  <c:v>55.528000000009236</c:v>
                </c:pt>
                <c:pt idx="6942">
                  <c:v>55.536000000009238</c:v>
                </c:pt>
                <c:pt idx="6943">
                  <c:v>55.544000000009241</c:v>
                </c:pt>
                <c:pt idx="6944">
                  <c:v>55.552000000009251</c:v>
                </c:pt>
                <c:pt idx="6945">
                  <c:v>55.560000000009239</c:v>
                </c:pt>
                <c:pt idx="6946">
                  <c:v>55.568000000009256</c:v>
                </c:pt>
                <c:pt idx="6947">
                  <c:v>55.576000000009259</c:v>
                </c:pt>
                <c:pt idx="6948">
                  <c:v>55.584000000009254</c:v>
                </c:pt>
                <c:pt idx="6949">
                  <c:v>55.592000000009271</c:v>
                </c:pt>
                <c:pt idx="6950">
                  <c:v>55.60000000000926</c:v>
                </c:pt>
                <c:pt idx="6951">
                  <c:v>55.608000000009277</c:v>
                </c:pt>
                <c:pt idx="6952">
                  <c:v>55.616000000009265</c:v>
                </c:pt>
                <c:pt idx="6953">
                  <c:v>55.624000000009282</c:v>
                </c:pt>
                <c:pt idx="6954">
                  <c:v>55.632000000009292</c:v>
                </c:pt>
                <c:pt idx="6955">
                  <c:v>55.64000000000928</c:v>
                </c:pt>
                <c:pt idx="6956">
                  <c:v>55.648000000009297</c:v>
                </c:pt>
                <c:pt idx="6957">
                  <c:v>55.656000000009286</c:v>
                </c:pt>
                <c:pt idx="6958">
                  <c:v>55.664000000009302</c:v>
                </c:pt>
                <c:pt idx="6959">
                  <c:v>55.672000000009298</c:v>
                </c:pt>
                <c:pt idx="6960">
                  <c:v>55.680000000009301</c:v>
                </c:pt>
                <c:pt idx="6961">
                  <c:v>55.688000000009303</c:v>
                </c:pt>
                <c:pt idx="6962">
                  <c:v>55.696000000009313</c:v>
                </c:pt>
                <c:pt idx="6963">
                  <c:v>55.704000000009316</c:v>
                </c:pt>
                <c:pt idx="6964">
                  <c:v>55.712000000009311</c:v>
                </c:pt>
                <c:pt idx="6965">
                  <c:v>55.720000000009328</c:v>
                </c:pt>
                <c:pt idx="6966">
                  <c:v>55.728000000009324</c:v>
                </c:pt>
                <c:pt idx="6967">
                  <c:v>55.736000000009334</c:v>
                </c:pt>
                <c:pt idx="6968">
                  <c:v>55.744000000009322</c:v>
                </c:pt>
                <c:pt idx="6969">
                  <c:v>55.752000000009332</c:v>
                </c:pt>
                <c:pt idx="6970">
                  <c:v>55.760000000009349</c:v>
                </c:pt>
                <c:pt idx="6971">
                  <c:v>55.768000000009344</c:v>
                </c:pt>
                <c:pt idx="6972">
                  <c:v>55.776000000009354</c:v>
                </c:pt>
                <c:pt idx="6973">
                  <c:v>55.784000000009343</c:v>
                </c:pt>
                <c:pt idx="6974">
                  <c:v>55.792000000009359</c:v>
                </c:pt>
                <c:pt idx="6975">
                  <c:v>55.800000000009355</c:v>
                </c:pt>
                <c:pt idx="6976">
                  <c:v>55.808000000009358</c:v>
                </c:pt>
                <c:pt idx="6977">
                  <c:v>55.81600000000936</c:v>
                </c:pt>
                <c:pt idx="6978">
                  <c:v>55.824000000009356</c:v>
                </c:pt>
                <c:pt idx="6979">
                  <c:v>55.832000000009373</c:v>
                </c:pt>
                <c:pt idx="6980">
                  <c:v>55.840000000009361</c:v>
                </c:pt>
                <c:pt idx="6981">
                  <c:v>55.848000000009378</c:v>
                </c:pt>
                <c:pt idx="6982">
                  <c:v>55.856000000009381</c:v>
                </c:pt>
                <c:pt idx="6983">
                  <c:v>55.864000000009376</c:v>
                </c:pt>
                <c:pt idx="6984">
                  <c:v>55.872000000009393</c:v>
                </c:pt>
                <c:pt idx="6985">
                  <c:v>55.880000000009382</c:v>
                </c:pt>
                <c:pt idx="6986">
                  <c:v>55.888000000009399</c:v>
                </c:pt>
                <c:pt idx="6987">
                  <c:v>55.896000000009401</c:v>
                </c:pt>
                <c:pt idx="6988">
                  <c:v>55.904000000009404</c:v>
                </c:pt>
                <c:pt idx="6989">
                  <c:v>55.912000000009414</c:v>
                </c:pt>
                <c:pt idx="6990">
                  <c:v>55.920000000009409</c:v>
                </c:pt>
                <c:pt idx="6991">
                  <c:v>55.928000000009419</c:v>
                </c:pt>
                <c:pt idx="6992">
                  <c:v>55.936000000009415</c:v>
                </c:pt>
                <c:pt idx="6993">
                  <c:v>55.944000000009424</c:v>
                </c:pt>
                <c:pt idx="6994">
                  <c:v>55.952000000009434</c:v>
                </c:pt>
                <c:pt idx="6995">
                  <c:v>55.96000000000943</c:v>
                </c:pt>
                <c:pt idx="6996">
                  <c:v>55.968000000009447</c:v>
                </c:pt>
                <c:pt idx="6997">
                  <c:v>55.976000000009435</c:v>
                </c:pt>
                <c:pt idx="6998">
                  <c:v>55.984000000009445</c:v>
                </c:pt>
                <c:pt idx="6999">
                  <c:v>55.992000000009448</c:v>
                </c:pt>
                <c:pt idx="7000">
                  <c:v>56.00000000000945</c:v>
                </c:pt>
                <c:pt idx="7001">
                  <c:v>56.00800000000946</c:v>
                </c:pt>
                <c:pt idx="7002">
                  <c:v>56.016000000009456</c:v>
                </c:pt>
                <c:pt idx="7003">
                  <c:v>56.024000000009465</c:v>
                </c:pt>
                <c:pt idx="7004">
                  <c:v>56.032000000009461</c:v>
                </c:pt>
                <c:pt idx="7005">
                  <c:v>56.040000000009471</c:v>
                </c:pt>
                <c:pt idx="7006">
                  <c:v>56.048000000009466</c:v>
                </c:pt>
                <c:pt idx="7007">
                  <c:v>56.056000000009476</c:v>
                </c:pt>
                <c:pt idx="7008">
                  <c:v>56.064000000009486</c:v>
                </c:pt>
                <c:pt idx="7009">
                  <c:v>56.072000000009481</c:v>
                </c:pt>
                <c:pt idx="7010">
                  <c:v>56.080000000009491</c:v>
                </c:pt>
                <c:pt idx="7011">
                  <c:v>56.088000000009487</c:v>
                </c:pt>
                <c:pt idx="7012">
                  <c:v>56.096000000009504</c:v>
                </c:pt>
                <c:pt idx="7013">
                  <c:v>56.104000000009492</c:v>
                </c:pt>
                <c:pt idx="7014">
                  <c:v>56.112000000009502</c:v>
                </c:pt>
                <c:pt idx="7015">
                  <c:v>56.120000000009512</c:v>
                </c:pt>
                <c:pt idx="7016">
                  <c:v>56.128000000009514</c:v>
                </c:pt>
                <c:pt idx="7017">
                  <c:v>56.136000000009517</c:v>
                </c:pt>
                <c:pt idx="7018">
                  <c:v>56.144000000009505</c:v>
                </c:pt>
                <c:pt idx="7019">
                  <c:v>56.152000000009522</c:v>
                </c:pt>
                <c:pt idx="7020">
                  <c:v>56.160000000009518</c:v>
                </c:pt>
                <c:pt idx="7021">
                  <c:v>56.168000000009535</c:v>
                </c:pt>
                <c:pt idx="7022">
                  <c:v>56.176000000009523</c:v>
                </c:pt>
                <c:pt idx="7023">
                  <c:v>56.184000000009526</c:v>
                </c:pt>
                <c:pt idx="7024">
                  <c:v>56.19200000000955</c:v>
                </c:pt>
                <c:pt idx="7025">
                  <c:v>56.200000000009538</c:v>
                </c:pt>
                <c:pt idx="7026">
                  <c:v>56.208000000009555</c:v>
                </c:pt>
                <c:pt idx="7027">
                  <c:v>56.216000000009551</c:v>
                </c:pt>
                <c:pt idx="7028">
                  <c:v>56.224000000009553</c:v>
                </c:pt>
                <c:pt idx="7029">
                  <c:v>56.232000000009556</c:v>
                </c:pt>
                <c:pt idx="7030">
                  <c:v>56.240000000009559</c:v>
                </c:pt>
                <c:pt idx="7031">
                  <c:v>56.248000000009569</c:v>
                </c:pt>
                <c:pt idx="7032">
                  <c:v>56.256000000009564</c:v>
                </c:pt>
                <c:pt idx="7033">
                  <c:v>56.264000000009581</c:v>
                </c:pt>
                <c:pt idx="7034">
                  <c:v>56.272000000009569</c:v>
                </c:pt>
                <c:pt idx="7035">
                  <c:v>56.280000000009579</c:v>
                </c:pt>
                <c:pt idx="7036">
                  <c:v>56.288000000009582</c:v>
                </c:pt>
                <c:pt idx="7037">
                  <c:v>56.296000000009592</c:v>
                </c:pt>
                <c:pt idx="7038">
                  <c:v>56.304000000009594</c:v>
                </c:pt>
                <c:pt idx="7039">
                  <c:v>56.31200000000959</c:v>
                </c:pt>
                <c:pt idx="7040">
                  <c:v>56.3200000000096</c:v>
                </c:pt>
                <c:pt idx="7041">
                  <c:v>56.328000000009602</c:v>
                </c:pt>
                <c:pt idx="7042">
                  <c:v>56.336000000009605</c:v>
                </c:pt>
                <c:pt idx="7043">
                  <c:v>56.344000000009594</c:v>
                </c:pt>
                <c:pt idx="7044">
                  <c:v>56.352000000009603</c:v>
                </c:pt>
                <c:pt idx="7045">
                  <c:v>56.36000000000962</c:v>
                </c:pt>
                <c:pt idx="7046">
                  <c:v>56.368000000009616</c:v>
                </c:pt>
                <c:pt idx="7047">
                  <c:v>56.376000000009626</c:v>
                </c:pt>
                <c:pt idx="7048">
                  <c:v>56.384000000009614</c:v>
                </c:pt>
                <c:pt idx="7049">
                  <c:v>56.392000000009631</c:v>
                </c:pt>
                <c:pt idx="7050">
                  <c:v>56.400000000009626</c:v>
                </c:pt>
                <c:pt idx="7051">
                  <c:v>56.408000000009636</c:v>
                </c:pt>
                <c:pt idx="7052">
                  <c:v>56.416000000009646</c:v>
                </c:pt>
                <c:pt idx="7053">
                  <c:v>56.424000000009642</c:v>
                </c:pt>
                <c:pt idx="7054">
                  <c:v>56.432000000009651</c:v>
                </c:pt>
                <c:pt idx="7055">
                  <c:v>56.440000000009647</c:v>
                </c:pt>
                <c:pt idx="7056">
                  <c:v>56.448000000009657</c:v>
                </c:pt>
                <c:pt idx="7057">
                  <c:v>56.456000000009645</c:v>
                </c:pt>
                <c:pt idx="7058">
                  <c:v>56.464000000009655</c:v>
                </c:pt>
                <c:pt idx="7059">
                  <c:v>56.472000000009672</c:v>
                </c:pt>
                <c:pt idx="7060">
                  <c:v>56.48000000000966</c:v>
                </c:pt>
                <c:pt idx="7061">
                  <c:v>56.488000000009677</c:v>
                </c:pt>
                <c:pt idx="7062">
                  <c:v>56.496000000009673</c:v>
                </c:pt>
                <c:pt idx="7063">
                  <c:v>56.504000000009675</c:v>
                </c:pt>
                <c:pt idx="7064">
                  <c:v>56.512000000009678</c:v>
                </c:pt>
                <c:pt idx="7065">
                  <c:v>56.520000000009688</c:v>
                </c:pt>
                <c:pt idx="7066">
                  <c:v>56.528000000009683</c:v>
                </c:pt>
                <c:pt idx="7067">
                  <c:v>56.536000000009693</c:v>
                </c:pt>
                <c:pt idx="7068">
                  <c:v>56.544000000009703</c:v>
                </c:pt>
                <c:pt idx="7069">
                  <c:v>56.552000000009699</c:v>
                </c:pt>
                <c:pt idx="7070">
                  <c:v>56.560000000009715</c:v>
                </c:pt>
                <c:pt idx="7071">
                  <c:v>56.568000000009718</c:v>
                </c:pt>
                <c:pt idx="7072">
                  <c:v>56.576000000009721</c:v>
                </c:pt>
                <c:pt idx="7073">
                  <c:v>56.584000000009709</c:v>
                </c:pt>
                <c:pt idx="7074">
                  <c:v>56.592000000009726</c:v>
                </c:pt>
                <c:pt idx="7075">
                  <c:v>56.600000000009736</c:v>
                </c:pt>
                <c:pt idx="7076">
                  <c:v>56.608000000009739</c:v>
                </c:pt>
                <c:pt idx="7077">
                  <c:v>56.616000000009741</c:v>
                </c:pt>
                <c:pt idx="7078">
                  <c:v>56.624000000009737</c:v>
                </c:pt>
                <c:pt idx="7079">
                  <c:v>56.632000000009747</c:v>
                </c:pt>
                <c:pt idx="7080">
                  <c:v>56.640000000009742</c:v>
                </c:pt>
                <c:pt idx="7081">
                  <c:v>56.648000000009759</c:v>
                </c:pt>
                <c:pt idx="7082">
                  <c:v>56.656000000009762</c:v>
                </c:pt>
                <c:pt idx="7083">
                  <c:v>56.664000000009757</c:v>
                </c:pt>
                <c:pt idx="7084">
                  <c:v>56.672000000009767</c:v>
                </c:pt>
                <c:pt idx="7085">
                  <c:v>56.680000000009763</c:v>
                </c:pt>
                <c:pt idx="7086">
                  <c:v>56.688000000009772</c:v>
                </c:pt>
                <c:pt idx="7087">
                  <c:v>56.696000000009768</c:v>
                </c:pt>
                <c:pt idx="7088">
                  <c:v>56.704000000009778</c:v>
                </c:pt>
                <c:pt idx="7089">
                  <c:v>56.712000000009787</c:v>
                </c:pt>
                <c:pt idx="7090">
                  <c:v>56.72000000000979</c:v>
                </c:pt>
                <c:pt idx="7091">
                  <c:v>56.7280000000098</c:v>
                </c:pt>
                <c:pt idx="7092">
                  <c:v>56.736000000009788</c:v>
                </c:pt>
                <c:pt idx="7093">
                  <c:v>56.744000000009798</c:v>
                </c:pt>
                <c:pt idx="7094">
                  <c:v>56.752000000009794</c:v>
                </c:pt>
                <c:pt idx="7095">
                  <c:v>56.760000000009811</c:v>
                </c:pt>
                <c:pt idx="7096">
                  <c:v>56.76800000000982</c:v>
                </c:pt>
                <c:pt idx="7097">
                  <c:v>56.776000000009809</c:v>
                </c:pt>
                <c:pt idx="7098">
                  <c:v>56.784000000009812</c:v>
                </c:pt>
                <c:pt idx="7099">
                  <c:v>56.792000000009821</c:v>
                </c:pt>
                <c:pt idx="7100">
                  <c:v>56.800000000009817</c:v>
                </c:pt>
                <c:pt idx="7101">
                  <c:v>56.808000000009812</c:v>
                </c:pt>
                <c:pt idx="7102">
                  <c:v>56.816000000009822</c:v>
                </c:pt>
                <c:pt idx="7103">
                  <c:v>56.824000000009832</c:v>
                </c:pt>
                <c:pt idx="7104">
                  <c:v>56.832000000009835</c:v>
                </c:pt>
                <c:pt idx="7105">
                  <c:v>56.840000000009837</c:v>
                </c:pt>
                <c:pt idx="7106">
                  <c:v>56.848000000009833</c:v>
                </c:pt>
                <c:pt idx="7107">
                  <c:v>56.856000000009843</c:v>
                </c:pt>
                <c:pt idx="7108">
                  <c:v>56.864000000009838</c:v>
                </c:pt>
                <c:pt idx="7109">
                  <c:v>56.872000000009855</c:v>
                </c:pt>
                <c:pt idx="7110">
                  <c:v>56.880000000009851</c:v>
                </c:pt>
                <c:pt idx="7111">
                  <c:v>56.888000000009853</c:v>
                </c:pt>
                <c:pt idx="7112">
                  <c:v>56.896000000009863</c:v>
                </c:pt>
                <c:pt idx="7113">
                  <c:v>56.904000000009859</c:v>
                </c:pt>
                <c:pt idx="7114">
                  <c:v>56.912000000009868</c:v>
                </c:pt>
                <c:pt idx="7115">
                  <c:v>56.920000000009871</c:v>
                </c:pt>
                <c:pt idx="7116">
                  <c:v>56.928000000009888</c:v>
                </c:pt>
                <c:pt idx="7117">
                  <c:v>56.936000000009869</c:v>
                </c:pt>
                <c:pt idx="7118">
                  <c:v>56.944000000009879</c:v>
                </c:pt>
                <c:pt idx="7119">
                  <c:v>56.952000000009889</c:v>
                </c:pt>
                <c:pt idx="7120">
                  <c:v>56.960000000009892</c:v>
                </c:pt>
                <c:pt idx="7121">
                  <c:v>56.968000000009908</c:v>
                </c:pt>
                <c:pt idx="7122">
                  <c:v>56.976000000009897</c:v>
                </c:pt>
                <c:pt idx="7123">
                  <c:v>56.9840000000099</c:v>
                </c:pt>
                <c:pt idx="7124">
                  <c:v>56.992000000009909</c:v>
                </c:pt>
                <c:pt idx="7125">
                  <c:v>57.000000000009912</c:v>
                </c:pt>
                <c:pt idx="7126">
                  <c:v>57.008000000009922</c:v>
                </c:pt>
                <c:pt idx="7127">
                  <c:v>57.01600000000991</c:v>
                </c:pt>
                <c:pt idx="7128">
                  <c:v>57.024000000009927</c:v>
                </c:pt>
                <c:pt idx="7129">
                  <c:v>57.032000000009923</c:v>
                </c:pt>
                <c:pt idx="7130">
                  <c:v>57.040000000009933</c:v>
                </c:pt>
                <c:pt idx="7131">
                  <c:v>57.048000000009928</c:v>
                </c:pt>
                <c:pt idx="7132">
                  <c:v>57.056000000009931</c:v>
                </c:pt>
                <c:pt idx="7133">
                  <c:v>57.064000000009933</c:v>
                </c:pt>
                <c:pt idx="7134">
                  <c:v>57.072000000009943</c:v>
                </c:pt>
                <c:pt idx="7135">
                  <c:v>57.080000000009953</c:v>
                </c:pt>
                <c:pt idx="7136">
                  <c:v>57.088000000009949</c:v>
                </c:pt>
                <c:pt idx="7137">
                  <c:v>57.096000000009958</c:v>
                </c:pt>
                <c:pt idx="7138">
                  <c:v>57.104000000009954</c:v>
                </c:pt>
                <c:pt idx="7139">
                  <c:v>57.112000000009964</c:v>
                </c:pt>
                <c:pt idx="7140">
                  <c:v>57.120000000009959</c:v>
                </c:pt>
                <c:pt idx="7141">
                  <c:v>57.128000000009969</c:v>
                </c:pt>
                <c:pt idx="7142">
                  <c:v>57.136000000009979</c:v>
                </c:pt>
                <c:pt idx="7143">
                  <c:v>57.144000000009967</c:v>
                </c:pt>
                <c:pt idx="7144">
                  <c:v>57.152000000009984</c:v>
                </c:pt>
                <c:pt idx="7145">
                  <c:v>57.16000000000998</c:v>
                </c:pt>
                <c:pt idx="7146">
                  <c:v>57.168000000009989</c:v>
                </c:pt>
                <c:pt idx="7147">
                  <c:v>57.176000000009985</c:v>
                </c:pt>
                <c:pt idx="7148">
                  <c:v>57.184000000009988</c:v>
                </c:pt>
                <c:pt idx="7149">
                  <c:v>57.19200000000999</c:v>
                </c:pt>
                <c:pt idx="7150">
                  <c:v>57.20000000001</c:v>
                </c:pt>
                <c:pt idx="7151">
                  <c:v>57.208000000010003</c:v>
                </c:pt>
                <c:pt idx="7152">
                  <c:v>57.216000000010006</c:v>
                </c:pt>
                <c:pt idx="7153">
                  <c:v>57.224000000010008</c:v>
                </c:pt>
                <c:pt idx="7154">
                  <c:v>57.232000000010011</c:v>
                </c:pt>
                <c:pt idx="7155">
                  <c:v>57.240000000010014</c:v>
                </c:pt>
                <c:pt idx="7156">
                  <c:v>57.248000000010009</c:v>
                </c:pt>
                <c:pt idx="7157">
                  <c:v>57.256000000010012</c:v>
                </c:pt>
                <c:pt idx="7158">
                  <c:v>57.264000000010029</c:v>
                </c:pt>
                <c:pt idx="7159">
                  <c:v>57.272000000010031</c:v>
                </c:pt>
                <c:pt idx="7160">
                  <c:v>57.280000000010034</c:v>
                </c:pt>
                <c:pt idx="7161">
                  <c:v>57.28800000001003</c:v>
                </c:pt>
                <c:pt idx="7162">
                  <c:v>57.296000000010039</c:v>
                </c:pt>
                <c:pt idx="7163">
                  <c:v>57.304000000010028</c:v>
                </c:pt>
                <c:pt idx="7164">
                  <c:v>57.312000000010045</c:v>
                </c:pt>
                <c:pt idx="7165">
                  <c:v>57.32000000001004</c:v>
                </c:pt>
                <c:pt idx="7166">
                  <c:v>57.32800000001005</c:v>
                </c:pt>
                <c:pt idx="7167">
                  <c:v>57.336000000010053</c:v>
                </c:pt>
                <c:pt idx="7168">
                  <c:v>57.344000000010048</c:v>
                </c:pt>
                <c:pt idx="7169">
                  <c:v>57.352000000010058</c:v>
                </c:pt>
                <c:pt idx="7170">
                  <c:v>57.360000000010054</c:v>
                </c:pt>
                <c:pt idx="7171">
                  <c:v>57.36800000001007</c:v>
                </c:pt>
                <c:pt idx="7172">
                  <c:v>57.376000000010059</c:v>
                </c:pt>
                <c:pt idx="7173">
                  <c:v>57.384000000010069</c:v>
                </c:pt>
                <c:pt idx="7174">
                  <c:v>57.392000000010086</c:v>
                </c:pt>
                <c:pt idx="7175">
                  <c:v>57.400000000010074</c:v>
                </c:pt>
                <c:pt idx="7176">
                  <c:v>57.408000000010091</c:v>
                </c:pt>
                <c:pt idx="7177">
                  <c:v>57.416000000010079</c:v>
                </c:pt>
                <c:pt idx="7178">
                  <c:v>57.424000000010096</c:v>
                </c:pt>
                <c:pt idx="7179">
                  <c:v>57.432000000010092</c:v>
                </c:pt>
                <c:pt idx="7180">
                  <c:v>57.440000000010095</c:v>
                </c:pt>
                <c:pt idx="7181">
                  <c:v>57.448000000010104</c:v>
                </c:pt>
                <c:pt idx="7182">
                  <c:v>57.4560000000101</c:v>
                </c:pt>
                <c:pt idx="7183">
                  <c:v>57.46400000001011</c:v>
                </c:pt>
                <c:pt idx="7184">
                  <c:v>57.472000000010105</c:v>
                </c:pt>
                <c:pt idx="7185">
                  <c:v>57.480000000010115</c:v>
                </c:pt>
                <c:pt idx="7186">
                  <c:v>57.488000000010111</c:v>
                </c:pt>
                <c:pt idx="7187">
                  <c:v>57.496000000010127</c:v>
                </c:pt>
                <c:pt idx="7188">
                  <c:v>57.504000000010116</c:v>
                </c:pt>
                <c:pt idx="7189">
                  <c:v>57.512000000010126</c:v>
                </c:pt>
                <c:pt idx="7190">
                  <c:v>57.520000000010143</c:v>
                </c:pt>
                <c:pt idx="7191">
                  <c:v>57.528000000010138</c:v>
                </c:pt>
                <c:pt idx="7192">
                  <c:v>57.536000000010148</c:v>
                </c:pt>
                <c:pt idx="7193">
                  <c:v>57.544000000010136</c:v>
                </c:pt>
                <c:pt idx="7194">
                  <c:v>57.552000000010146</c:v>
                </c:pt>
                <c:pt idx="7195">
                  <c:v>57.560000000010149</c:v>
                </c:pt>
                <c:pt idx="7196">
                  <c:v>57.568000000010159</c:v>
                </c:pt>
                <c:pt idx="7197">
                  <c:v>57.576000000010161</c:v>
                </c:pt>
                <c:pt idx="7198">
                  <c:v>57.584000000010157</c:v>
                </c:pt>
                <c:pt idx="7199">
                  <c:v>57.592000000010181</c:v>
                </c:pt>
                <c:pt idx="7200">
                  <c:v>57.600000000010162</c:v>
                </c:pt>
                <c:pt idx="7201">
                  <c:v>57.608000000010179</c:v>
                </c:pt>
                <c:pt idx="7202">
                  <c:v>57.616000000010175</c:v>
                </c:pt>
                <c:pt idx="7203">
                  <c:v>57.624000000010184</c:v>
                </c:pt>
                <c:pt idx="7204">
                  <c:v>57.63200000001018</c:v>
                </c:pt>
                <c:pt idx="7205">
                  <c:v>57.64000000001019</c:v>
                </c:pt>
                <c:pt idx="7206">
                  <c:v>57.6480000000102</c:v>
                </c:pt>
                <c:pt idx="7207">
                  <c:v>57.656000000010195</c:v>
                </c:pt>
                <c:pt idx="7208">
                  <c:v>57.664000000010205</c:v>
                </c:pt>
                <c:pt idx="7209">
                  <c:v>57.6720000000102</c:v>
                </c:pt>
                <c:pt idx="7210">
                  <c:v>57.680000000010203</c:v>
                </c:pt>
                <c:pt idx="7211">
                  <c:v>57.688000000010206</c:v>
                </c:pt>
                <c:pt idx="7212">
                  <c:v>57.696000000010216</c:v>
                </c:pt>
                <c:pt idx="7213">
                  <c:v>57.704000000010225</c:v>
                </c:pt>
                <c:pt idx="7214">
                  <c:v>57.712000000010221</c:v>
                </c:pt>
                <c:pt idx="7215">
                  <c:v>57.720000000010231</c:v>
                </c:pt>
                <c:pt idx="7216">
                  <c:v>57.728000000010233</c:v>
                </c:pt>
                <c:pt idx="7217">
                  <c:v>57.736000000010236</c:v>
                </c:pt>
                <c:pt idx="7218">
                  <c:v>57.744000000010224</c:v>
                </c:pt>
                <c:pt idx="7219">
                  <c:v>57.752000000010241</c:v>
                </c:pt>
                <c:pt idx="7220">
                  <c:v>57.760000000010237</c:v>
                </c:pt>
                <c:pt idx="7221">
                  <c:v>57.768000000010254</c:v>
                </c:pt>
                <c:pt idx="7222">
                  <c:v>57.776000000010256</c:v>
                </c:pt>
                <c:pt idx="7223">
                  <c:v>57.784000000010245</c:v>
                </c:pt>
                <c:pt idx="7224">
                  <c:v>57.792000000010262</c:v>
                </c:pt>
                <c:pt idx="7225">
                  <c:v>57.80000000001025</c:v>
                </c:pt>
                <c:pt idx="7226">
                  <c:v>57.80800000001026</c:v>
                </c:pt>
                <c:pt idx="7227">
                  <c:v>57.816000000010249</c:v>
                </c:pt>
                <c:pt idx="7228">
                  <c:v>57.824000000010265</c:v>
                </c:pt>
                <c:pt idx="7229">
                  <c:v>57.832000000010275</c:v>
                </c:pt>
                <c:pt idx="7230">
                  <c:v>57.840000000010271</c:v>
                </c:pt>
                <c:pt idx="7231">
                  <c:v>57.848000000010281</c:v>
                </c:pt>
                <c:pt idx="7232">
                  <c:v>57.856000000010269</c:v>
                </c:pt>
                <c:pt idx="7233">
                  <c:v>57.864000000010286</c:v>
                </c:pt>
                <c:pt idx="7234">
                  <c:v>57.872000000010281</c:v>
                </c:pt>
                <c:pt idx="7235">
                  <c:v>57.880000000010291</c:v>
                </c:pt>
                <c:pt idx="7236">
                  <c:v>57.888000000010294</c:v>
                </c:pt>
                <c:pt idx="7237">
                  <c:v>57.896000000010304</c:v>
                </c:pt>
                <c:pt idx="7238">
                  <c:v>57.904000000010299</c:v>
                </c:pt>
                <c:pt idx="7239">
                  <c:v>57.912000000010302</c:v>
                </c:pt>
                <c:pt idx="7240">
                  <c:v>57.920000000010312</c:v>
                </c:pt>
                <c:pt idx="7241">
                  <c:v>57.928000000010314</c:v>
                </c:pt>
                <c:pt idx="7242">
                  <c:v>57.936000000010324</c:v>
                </c:pt>
                <c:pt idx="7243">
                  <c:v>57.944000000010313</c:v>
                </c:pt>
                <c:pt idx="7244">
                  <c:v>57.952000000010322</c:v>
                </c:pt>
                <c:pt idx="7245">
                  <c:v>57.960000000010332</c:v>
                </c:pt>
                <c:pt idx="7246">
                  <c:v>57.968000000010335</c:v>
                </c:pt>
                <c:pt idx="7247">
                  <c:v>57.976000000010345</c:v>
                </c:pt>
                <c:pt idx="7248">
                  <c:v>57.984000000010333</c:v>
                </c:pt>
                <c:pt idx="7249">
                  <c:v>57.99200000001035</c:v>
                </c:pt>
                <c:pt idx="7250">
                  <c:v>58.000000000010346</c:v>
                </c:pt>
                <c:pt idx="7251">
                  <c:v>58.008000000010355</c:v>
                </c:pt>
                <c:pt idx="7252">
                  <c:v>58.016000000010358</c:v>
                </c:pt>
                <c:pt idx="7253">
                  <c:v>58.024000000010354</c:v>
                </c:pt>
                <c:pt idx="7254">
                  <c:v>58.03200000001037</c:v>
                </c:pt>
                <c:pt idx="7255">
                  <c:v>58.040000000010359</c:v>
                </c:pt>
                <c:pt idx="7256">
                  <c:v>58.048000000010376</c:v>
                </c:pt>
                <c:pt idx="7257">
                  <c:v>58.056000000010364</c:v>
                </c:pt>
                <c:pt idx="7258">
                  <c:v>58.064000000010374</c:v>
                </c:pt>
                <c:pt idx="7259">
                  <c:v>58.072000000010391</c:v>
                </c:pt>
                <c:pt idx="7260">
                  <c:v>58.080000000010379</c:v>
                </c:pt>
                <c:pt idx="7261">
                  <c:v>58.088000000010396</c:v>
                </c:pt>
                <c:pt idx="7262">
                  <c:v>58.096000000010392</c:v>
                </c:pt>
                <c:pt idx="7263">
                  <c:v>58.104000000010394</c:v>
                </c:pt>
                <c:pt idx="7264">
                  <c:v>58.112000000010397</c:v>
                </c:pt>
                <c:pt idx="7265">
                  <c:v>58.120000000010407</c:v>
                </c:pt>
                <c:pt idx="7266">
                  <c:v>58.128000000010417</c:v>
                </c:pt>
                <c:pt idx="7267">
                  <c:v>58.136000000010405</c:v>
                </c:pt>
                <c:pt idx="7268">
                  <c:v>58.144000000010415</c:v>
                </c:pt>
                <c:pt idx="7269">
                  <c:v>58.15200000001041</c:v>
                </c:pt>
                <c:pt idx="7270">
                  <c:v>58.160000000010427</c:v>
                </c:pt>
                <c:pt idx="7271">
                  <c:v>58.168000000010423</c:v>
                </c:pt>
                <c:pt idx="7272">
                  <c:v>58.176000000010426</c:v>
                </c:pt>
                <c:pt idx="7273">
                  <c:v>58.184000000010435</c:v>
                </c:pt>
                <c:pt idx="7274">
                  <c:v>58.192000000010438</c:v>
                </c:pt>
                <c:pt idx="7275">
                  <c:v>58.200000000010448</c:v>
                </c:pt>
                <c:pt idx="7276">
                  <c:v>58.208000000010443</c:v>
                </c:pt>
                <c:pt idx="7277">
                  <c:v>58.216000000010446</c:v>
                </c:pt>
                <c:pt idx="7278">
                  <c:v>58.224000000010449</c:v>
                </c:pt>
                <c:pt idx="7279">
                  <c:v>58.232000000010459</c:v>
                </c:pt>
                <c:pt idx="7280">
                  <c:v>58.240000000010461</c:v>
                </c:pt>
                <c:pt idx="7281">
                  <c:v>58.248000000010464</c:v>
                </c:pt>
                <c:pt idx="7282">
                  <c:v>58.256000000010474</c:v>
                </c:pt>
                <c:pt idx="7283">
                  <c:v>58.264000000010462</c:v>
                </c:pt>
                <c:pt idx="7284">
                  <c:v>58.272000000010479</c:v>
                </c:pt>
                <c:pt idx="7285">
                  <c:v>58.280000000010475</c:v>
                </c:pt>
                <c:pt idx="7286">
                  <c:v>58.288000000010484</c:v>
                </c:pt>
                <c:pt idx="7287">
                  <c:v>58.296000000010501</c:v>
                </c:pt>
                <c:pt idx="7288">
                  <c:v>58.304000000010483</c:v>
                </c:pt>
                <c:pt idx="7289">
                  <c:v>58.312000000010492</c:v>
                </c:pt>
                <c:pt idx="7290">
                  <c:v>58.320000000010495</c:v>
                </c:pt>
                <c:pt idx="7291">
                  <c:v>58.328000000010505</c:v>
                </c:pt>
                <c:pt idx="7292">
                  <c:v>58.336000000010493</c:v>
                </c:pt>
                <c:pt idx="7293">
                  <c:v>58.344000000010496</c:v>
                </c:pt>
                <c:pt idx="7294">
                  <c:v>58.352000000010513</c:v>
                </c:pt>
                <c:pt idx="7295">
                  <c:v>58.360000000010508</c:v>
                </c:pt>
                <c:pt idx="7296">
                  <c:v>58.368000000010525</c:v>
                </c:pt>
                <c:pt idx="7297">
                  <c:v>58.376000000010514</c:v>
                </c:pt>
                <c:pt idx="7298">
                  <c:v>58.384000000010516</c:v>
                </c:pt>
                <c:pt idx="7299">
                  <c:v>58.392000000010526</c:v>
                </c:pt>
                <c:pt idx="7300">
                  <c:v>58.400000000010529</c:v>
                </c:pt>
                <c:pt idx="7301">
                  <c:v>58.408000000010546</c:v>
                </c:pt>
                <c:pt idx="7302">
                  <c:v>58.416000000010534</c:v>
                </c:pt>
                <c:pt idx="7303">
                  <c:v>58.424000000010544</c:v>
                </c:pt>
                <c:pt idx="7304">
                  <c:v>58.432000000010547</c:v>
                </c:pt>
                <c:pt idx="7305">
                  <c:v>58.440000000010549</c:v>
                </c:pt>
                <c:pt idx="7306">
                  <c:v>58.448000000010545</c:v>
                </c:pt>
                <c:pt idx="7307">
                  <c:v>58.456000000010548</c:v>
                </c:pt>
                <c:pt idx="7308">
                  <c:v>58.464000000010564</c:v>
                </c:pt>
                <c:pt idx="7309">
                  <c:v>58.47200000001056</c:v>
                </c:pt>
                <c:pt idx="7310">
                  <c:v>58.48000000001057</c:v>
                </c:pt>
                <c:pt idx="7311">
                  <c:v>58.488000000010565</c:v>
                </c:pt>
                <c:pt idx="7312">
                  <c:v>58.496000000010575</c:v>
                </c:pt>
                <c:pt idx="7313">
                  <c:v>58.504000000010571</c:v>
                </c:pt>
                <c:pt idx="7314">
                  <c:v>58.51200000001058</c:v>
                </c:pt>
                <c:pt idx="7315">
                  <c:v>58.520000000010576</c:v>
                </c:pt>
                <c:pt idx="7316">
                  <c:v>58.528000000010593</c:v>
                </c:pt>
                <c:pt idx="7317">
                  <c:v>58.536000000010596</c:v>
                </c:pt>
                <c:pt idx="7318">
                  <c:v>58.544000000010591</c:v>
                </c:pt>
                <c:pt idx="7319">
                  <c:v>58.552000000010601</c:v>
                </c:pt>
                <c:pt idx="7320">
                  <c:v>58.560000000010604</c:v>
                </c:pt>
                <c:pt idx="7321">
                  <c:v>58.568000000010606</c:v>
                </c:pt>
                <c:pt idx="7322">
                  <c:v>58.576000000010602</c:v>
                </c:pt>
                <c:pt idx="7323">
                  <c:v>58.584000000010604</c:v>
                </c:pt>
                <c:pt idx="7324">
                  <c:v>58.592000000010628</c:v>
                </c:pt>
                <c:pt idx="7325">
                  <c:v>58.600000000010624</c:v>
                </c:pt>
                <c:pt idx="7326">
                  <c:v>58.608000000010634</c:v>
                </c:pt>
                <c:pt idx="7327">
                  <c:v>58.616000000010622</c:v>
                </c:pt>
                <c:pt idx="7328">
                  <c:v>58.624000000010632</c:v>
                </c:pt>
                <c:pt idx="7329">
                  <c:v>58.632000000010635</c:v>
                </c:pt>
                <c:pt idx="7330">
                  <c:v>58.640000000010644</c:v>
                </c:pt>
                <c:pt idx="7331">
                  <c:v>58.64800000001064</c:v>
                </c:pt>
                <c:pt idx="7332">
                  <c:v>58.656000000010643</c:v>
                </c:pt>
                <c:pt idx="7333">
                  <c:v>58.664000000010653</c:v>
                </c:pt>
                <c:pt idx="7334">
                  <c:v>58.672000000010655</c:v>
                </c:pt>
                <c:pt idx="7335">
                  <c:v>58.680000000010658</c:v>
                </c:pt>
                <c:pt idx="7336">
                  <c:v>58.688000000010653</c:v>
                </c:pt>
                <c:pt idx="7337">
                  <c:v>58.69600000001067</c:v>
                </c:pt>
                <c:pt idx="7338">
                  <c:v>58.704000000010659</c:v>
                </c:pt>
                <c:pt idx="7339">
                  <c:v>58.712000000010676</c:v>
                </c:pt>
                <c:pt idx="7340">
                  <c:v>58.720000000010685</c:v>
                </c:pt>
                <c:pt idx="7341">
                  <c:v>58.728000000010681</c:v>
                </c:pt>
                <c:pt idx="7342">
                  <c:v>58.736000000010691</c:v>
                </c:pt>
                <c:pt idx="7343">
                  <c:v>58.744000000010679</c:v>
                </c:pt>
                <c:pt idx="7344">
                  <c:v>58.752000000010696</c:v>
                </c:pt>
                <c:pt idx="7345">
                  <c:v>58.760000000010692</c:v>
                </c:pt>
                <c:pt idx="7346">
                  <c:v>58.768000000010709</c:v>
                </c:pt>
                <c:pt idx="7347">
                  <c:v>58.776000000010711</c:v>
                </c:pt>
                <c:pt idx="7348">
                  <c:v>58.784000000010707</c:v>
                </c:pt>
                <c:pt idx="7349">
                  <c:v>58.792000000010724</c:v>
                </c:pt>
                <c:pt idx="7350">
                  <c:v>58.800000000010705</c:v>
                </c:pt>
                <c:pt idx="7351">
                  <c:v>58.808000000010722</c:v>
                </c:pt>
                <c:pt idx="7352">
                  <c:v>58.81600000001071</c:v>
                </c:pt>
                <c:pt idx="7353">
                  <c:v>58.824000000010727</c:v>
                </c:pt>
                <c:pt idx="7354">
                  <c:v>58.832000000010723</c:v>
                </c:pt>
                <c:pt idx="7355">
                  <c:v>58.840000000010726</c:v>
                </c:pt>
                <c:pt idx="7356">
                  <c:v>58.848000000010742</c:v>
                </c:pt>
                <c:pt idx="7357">
                  <c:v>58.856000000010731</c:v>
                </c:pt>
                <c:pt idx="7358">
                  <c:v>58.864000000010748</c:v>
                </c:pt>
                <c:pt idx="7359">
                  <c:v>58.872000000010743</c:v>
                </c:pt>
                <c:pt idx="7360">
                  <c:v>58.880000000010746</c:v>
                </c:pt>
                <c:pt idx="7361">
                  <c:v>58.888000000010749</c:v>
                </c:pt>
                <c:pt idx="7362">
                  <c:v>58.896000000010758</c:v>
                </c:pt>
                <c:pt idx="7363">
                  <c:v>58.904000000010761</c:v>
                </c:pt>
                <c:pt idx="7364">
                  <c:v>58.912000000010764</c:v>
                </c:pt>
                <c:pt idx="7365">
                  <c:v>58.920000000010781</c:v>
                </c:pt>
                <c:pt idx="7366">
                  <c:v>58.928000000010769</c:v>
                </c:pt>
                <c:pt idx="7367">
                  <c:v>58.936000000010779</c:v>
                </c:pt>
                <c:pt idx="7368">
                  <c:v>58.944000000010774</c:v>
                </c:pt>
                <c:pt idx="7369">
                  <c:v>58.952000000010784</c:v>
                </c:pt>
                <c:pt idx="7370">
                  <c:v>58.960000000010801</c:v>
                </c:pt>
                <c:pt idx="7371">
                  <c:v>58.968000000010797</c:v>
                </c:pt>
                <c:pt idx="7372">
                  <c:v>58.976000000010799</c:v>
                </c:pt>
                <c:pt idx="7373">
                  <c:v>58.984000000010795</c:v>
                </c:pt>
                <c:pt idx="7374">
                  <c:v>58.992000000010812</c:v>
                </c:pt>
                <c:pt idx="7375">
                  <c:v>59.0000000000108</c:v>
                </c:pt>
                <c:pt idx="7376">
                  <c:v>59.00800000001081</c:v>
                </c:pt>
                <c:pt idx="7377">
                  <c:v>59.01600000001082</c:v>
                </c:pt>
                <c:pt idx="7378">
                  <c:v>59.024000000010815</c:v>
                </c:pt>
                <c:pt idx="7379">
                  <c:v>59.032000000010832</c:v>
                </c:pt>
                <c:pt idx="7380">
                  <c:v>59.040000000010821</c:v>
                </c:pt>
                <c:pt idx="7381">
                  <c:v>59.04800000001083</c:v>
                </c:pt>
                <c:pt idx="7382">
                  <c:v>59.056000000010826</c:v>
                </c:pt>
                <c:pt idx="7383">
                  <c:v>59.064000000010836</c:v>
                </c:pt>
                <c:pt idx="7384">
                  <c:v>59.072000000010853</c:v>
                </c:pt>
                <c:pt idx="7385">
                  <c:v>59.080000000010841</c:v>
                </c:pt>
                <c:pt idx="7386">
                  <c:v>59.088000000010851</c:v>
                </c:pt>
                <c:pt idx="7387">
                  <c:v>59.096000000010854</c:v>
                </c:pt>
                <c:pt idx="7388">
                  <c:v>59.104000000010856</c:v>
                </c:pt>
                <c:pt idx="7389">
                  <c:v>59.112000000010852</c:v>
                </c:pt>
                <c:pt idx="7390">
                  <c:v>59.120000000010862</c:v>
                </c:pt>
                <c:pt idx="7391">
                  <c:v>59.128000000010879</c:v>
                </c:pt>
                <c:pt idx="7392">
                  <c:v>59.136000000010867</c:v>
                </c:pt>
                <c:pt idx="7393">
                  <c:v>59.144000000010877</c:v>
                </c:pt>
                <c:pt idx="7394">
                  <c:v>59.152000000010872</c:v>
                </c:pt>
                <c:pt idx="7395">
                  <c:v>59.160000000010882</c:v>
                </c:pt>
                <c:pt idx="7396">
                  <c:v>59.168000000010885</c:v>
                </c:pt>
                <c:pt idx="7397">
                  <c:v>59.176000000010887</c:v>
                </c:pt>
                <c:pt idx="7398">
                  <c:v>59.184000000010897</c:v>
                </c:pt>
                <c:pt idx="7399">
                  <c:v>59.1920000000109</c:v>
                </c:pt>
                <c:pt idx="7400">
                  <c:v>59.200000000010903</c:v>
                </c:pt>
                <c:pt idx="7401">
                  <c:v>59.208000000010905</c:v>
                </c:pt>
                <c:pt idx="7402">
                  <c:v>59.216000000010908</c:v>
                </c:pt>
                <c:pt idx="7403">
                  <c:v>59.224000000010903</c:v>
                </c:pt>
                <c:pt idx="7404">
                  <c:v>59.232000000010913</c:v>
                </c:pt>
                <c:pt idx="7405">
                  <c:v>59.240000000010923</c:v>
                </c:pt>
                <c:pt idx="7406">
                  <c:v>59.248000000010919</c:v>
                </c:pt>
                <c:pt idx="7407">
                  <c:v>59.256000000010928</c:v>
                </c:pt>
                <c:pt idx="7408">
                  <c:v>59.264000000010931</c:v>
                </c:pt>
                <c:pt idx="7409">
                  <c:v>59.272000000010941</c:v>
                </c:pt>
                <c:pt idx="7410">
                  <c:v>59.280000000010929</c:v>
                </c:pt>
                <c:pt idx="7411">
                  <c:v>59.288000000010939</c:v>
                </c:pt>
                <c:pt idx="7412">
                  <c:v>59.296000000010956</c:v>
                </c:pt>
                <c:pt idx="7413">
                  <c:v>59.304000000010944</c:v>
                </c:pt>
                <c:pt idx="7414">
                  <c:v>59.312000000010954</c:v>
                </c:pt>
                <c:pt idx="7415">
                  <c:v>59.32000000001095</c:v>
                </c:pt>
                <c:pt idx="7416">
                  <c:v>59.32800000001096</c:v>
                </c:pt>
                <c:pt idx="7417">
                  <c:v>59.336000000010955</c:v>
                </c:pt>
                <c:pt idx="7418">
                  <c:v>59.344000000010958</c:v>
                </c:pt>
                <c:pt idx="7419">
                  <c:v>59.352000000010975</c:v>
                </c:pt>
                <c:pt idx="7420">
                  <c:v>59.36000000001097</c:v>
                </c:pt>
                <c:pt idx="7421">
                  <c:v>59.36800000001098</c:v>
                </c:pt>
                <c:pt idx="7422">
                  <c:v>59.376000000010976</c:v>
                </c:pt>
                <c:pt idx="7423">
                  <c:v>59.384000000010978</c:v>
                </c:pt>
                <c:pt idx="7424">
                  <c:v>59.392000000010981</c:v>
                </c:pt>
                <c:pt idx="7425">
                  <c:v>59.400000000010991</c:v>
                </c:pt>
                <c:pt idx="7426">
                  <c:v>59.408000000011</c:v>
                </c:pt>
                <c:pt idx="7427">
                  <c:v>59.416000000010996</c:v>
                </c:pt>
                <c:pt idx="7428">
                  <c:v>59.424000000011006</c:v>
                </c:pt>
                <c:pt idx="7429">
                  <c:v>59.432000000011001</c:v>
                </c:pt>
                <c:pt idx="7430">
                  <c:v>59.440000000011004</c:v>
                </c:pt>
                <c:pt idx="7431">
                  <c:v>59.448000000011007</c:v>
                </c:pt>
                <c:pt idx="7432">
                  <c:v>59.456000000011009</c:v>
                </c:pt>
                <c:pt idx="7433">
                  <c:v>59.464000000011005</c:v>
                </c:pt>
                <c:pt idx="7434">
                  <c:v>59.472000000011022</c:v>
                </c:pt>
                <c:pt idx="7435">
                  <c:v>59.480000000011024</c:v>
                </c:pt>
                <c:pt idx="7436">
                  <c:v>59.488000000011027</c:v>
                </c:pt>
                <c:pt idx="7437">
                  <c:v>59.496000000011037</c:v>
                </c:pt>
                <c:pt idx="7438">
                  <c:v>59.504000000011025</c:v>
                </c:pt>
                <c:pt idx="7439">
                  <c:v>59.512000000011042</c:v>
                </c:pt>
                <c:pt idx="7440">
                  <c:v>59.520000000011038</c:v>
                </c:pt>
                <c:pt idx="7441">
                  <c:v>59.528000000011055</c:v>
                </c:pt>
                <c:pt idx="7442">
                  <c:v>59.536000000011057</c:v>
                </c:pt>
                <c:pt idx="7443">
                  <c:v>59.544000000011046</c:v>
                </c:pt>
                <c:pt idx="7444">
                  <c:v>59.552000000011056</c:v>
                </c:pt>
                <c:pt idx="7445">
                  <c:v>59.560000000011058</c:v>
                </c:pt>
                <c:pt idx="7446">
                  <c:v>59.568000000011068</c:v>
                </c:pt>
                <c:pt idx="7447">
                  <c:v>59.576000000011064</c:v>
                </c:pt>
                <c:pt idx="7448">
                  <c:v>59.584000000011066</c:v>
                </c:pt>
                <c:pt idx="7449">
                  <c:v>59.592000000011069</c:v>
                </c:pt>
                <c:pt idx="7450">
                  <c:v>59.600000000011079</c:v>
                </c:pt>
                <c:pt idx="7451">
                  <c:v>59.608000000011089</c:v>
                </c:pt>
                <c:pt idx="7452">
                  <c:v>59.616000000011084</c:v>
                </c:pt>
                <c:pt idx="7453">
                  <c:v>59.624000000011101</c:v>
                </c:pt>
                <c:pt idx="7454">
                  <c:v>59.632000000011089</c:v>
                </c:pt>
                <c:pt idx="7455">
                  <c:v>59.640000000011099</c:v>
                </c:pt>
                <c:pt idx="7456">
                  <c:v>59.648000000011109</c:v>
                </c:pt>
                <c:pt idx="7457">
                  <c:v>59.656000000011105</c:v>
                </c:pt>
                <c:pt idx="7458">
                  <c:v>59.664000000011114</c:v>
                </c:pt>
                <c:pt idx="7459">
                  <c:v>59.67200000001111</c:v>
                </c:pt>
                <c:pt idx="7460">
                  <c:v>59.68000000001112</c:v>
                </c:pt>
                <c:pt idx="7461">
                  <c:v>59.688000000011129</c:v>
                </c:pt>
                <c:pt idx="7462">
                  <c:v>59.696000000011132</c:v>
                </c:pt>
                <c:pt idx="7463">
                  <c:v>59.704000000011135</c:v>
                </c:pt>
                <c:pt idx="7464">
                  <c:v>59.71200000001113</c:v>
                </c:pt>
                <c:pt idx="7465">
                  <c:v>59.720000000011147</c:v>
                </c:pt>
                <c:pt idx="7466">
                  <c:v>59.728000000011157</c:v>
                </c:pt>
                <c:pt idx="7467">
                  <c:v>59.736000000011153</c:v>
                </c:pt>
                <c:pt idx="7468">
                  <c:v>59.744000000011155</c:v>
                </c:pt>
                <c:pt idx="7469">
                  <c:v>59.752000000011151</c:v>
                </c:pt>
                <c:pt idx="7470">
                  <c:v>59.760000000011161</c:v>
                </c:pt>
                <c:pt idx="7471">
                  <c:v>59.768000000011178</c:v>
                </c:pt>
                <c:pt idx="7472">
                  <c:v>59.776000000011166</c:v>
                </c:pt>
                <c:pt idx="7473">
                  <c:v>59.784000000011176</c:v>
                </c:pt>
                <c:pt idx="7474">
                  <c:v>59.792000000011178</c:v>
                </c:pt>
                <c:pt idx="7475">
                  <c:v>59.800000000011174</c:v>
                </c:pt>
                <c:pt idx="7476">
                  <c:v>59.808000000011191</c:v>
                </c:pt>
                <c:pt idx="7477">
                  <c:v>59.816000000011179</c:v>
                </c:pt>
                <c:pt idx="7478">
                  <c:v>59.824000000011196</c:v>
                </c:pt>
                <c:pt idx="7479">
                  <c:v>59.832000000011192</c:v>
                </c:pt>
                <c:pt idx="7480">
                  <c:v>59.840000000011194</c:v>
                </c:pt>
                <c:pt idx="7481">
                  <c:v>59.848000000011197</c:v>
                </c:pt>
                <c:pt idx="7482">
                  <c:v>59.8560000000112</c:v>
                </c:pt>
                <c:pt idx="7483">
                  <c:v>59.864000000011195</c:v>
                </c:pt>
                <c:pt idx="7484">
                  <c:v>59.872000000011205</c:v>
                </c:pt>
                <c:pt idx="7485">
                  <c:v>59.880000000011215</c:v>
                </c:pt>
                <c:pt idx="7486">
                  <c:v>59.88800000001121</c:v>
                </c:pt>
                <c:pt idx="7487">
                  <c:v>59.896000000011227</c:v>
                </c:pt>
                <c:pt idx="7488">
                  <c:v>59.904000000011216</c:v>
                </c:pt>
                <c:pt idx="7489">
                  <c:v>59.912000000011226</c:v>
                </c:pt>
                <c:pt idx="7490">
                  <c:v>59.920000000011228</c:v>
                </c:pt>
                <c:pt idx="7491">
                  <c:v>59.928000000011238</c:v>
                </c:pt>
                <c:pt idx="7492">
                  <c:v>59.936000000011248</c:v>
                </c:pt>
                <c:pt idx="7493">
                  <c:v>59.944000000011236</c:v>
                </c:pt>
                <c:pt idx="7494">
                  <c:v>59.952000000011246</c:v>
                </c:pt>
                <c:pt idx="7495">
                  <c:v>59.960000000011249</c:v>
                </c:pt>
                <c:pt idx="7496">
                  <c:v>59.968000000011259</c:v>
                </c:pt>
                <c:pt idx="7497">
                  <c:v>59.976000000011254</c:v>
                </c:pt>
                <c:pt idx="7498">
                  <c:v>59.984000000011257</c:v>
                </c:pt>
                <c:pt idx="7499">
                  <c:v>59.992000000011259</c:v>
                </c:pt>
                <c:pt idx="7500">
                  <c:v>60.000000000011262</c:v>
                </c:pt>
                <c:pt idx="7501">
                  <c:v>60.008000000011279</c:v>
                </c:pt>
                <c:pt idx="7502">
                  <c:v>60.016000000011275</c:v>
                </c:pt>
                <c:pt idx="7503">
                  <c:v>60.024000000011284</c:v>
                </c:pt>
                <c:pt idx="7504">
                  <c:v>60.03200000001128</c:v>
                </c:pt>
                <c:pt idx="7505">
                  <c:v>60.04000000001129</c:v>
                </c:pt>
                <c:pt idx="7506">
                  <c:v>60.048000000011285</c:v>
                </c:pt>
                <c:pt idx="7507">
                  <c:v>60.056000000011295</c:v>
                </c:pt>
                <c:pt idx="7508">
                  <c:v>60.064000000011305</c:v>
                </c:pt>
                <c:pt idx="7509">
                  <c:v>60.0720000000113</c:v>
                </c:pt>
                <c:pt idx="7510">
                  <c:v>60.080000000011303</c:v>
                </c:pt>
                <c:pt idx="7511">
                  <c:v>60.088000000011306</c:v>
                </c:pt>
                <c:pt idx="7512">
                  <c:v>60.096000000011315</c:v>
                </c:pt>
                <c:pt idx="7513">
                  <c:v>60.104000000011304</c:v>
                </c:pt>
                <c:pt idx="7514">
                  <c:v>60.112000000011321</c:v>
                </c:pt>
                <c:pt idx="7515">
                  <c:v>60.120000000011316</c:v>
                </c:pt>
                <c:pt idx="7516">
                  <c:v>60.128000000011333</c:v>
                </c:pt>
                <c:pt idx="7517">
                  <c:v>60.136000000011336</c:v>
                </c:pt>
                <c:pt idx="7518">
                  <c:v>60.144000000011324</c:v>
                </c:pt>
                <c:pt idx="7519">
                  <c:v>60.152000000011341</c:v>
                </c:pt>
                <c:pt idx="7520">
                  <c:v>60.160000000011337</c:v>
                </c:pt>
                <c:pt idx="7521">
                  <c:v>60.168000000011354</c:v>
                </c:pt>
                <c:pt idx="7522">
                  <c:v>60.176000000011342</c:v>
                </c:pt>
                <c:pt idx="7523">
                  <c:v>60.184000000011345</c:v>
                </c:pt>
                <c:pt idx="7524">
                  <c:v>60.192000000011362</c:v>
                </c:pt>
                <c:pt idx="7525">
                  <c:v>60.200000000011357</c:v>
                </c:pt>
                <c:pt idx="7526">
                  <c:v>60.208000000011367</c:v>
                </c:pt>
                <c:pt idx="7527">
                  <c:v>60.216000000011356</c:v>
                </c:pt>
                <c:pt idx="7528">
                  <c:v>60.224000000011372</c:v>
                </c:pt>
                <c:pt idx="7529">
                  <c:v>60.232000000011368</c:v>
                </c:pt>
                <c:pt idx="7530">
                  <c:v>60.240000000011378</c:v>
                </c:pt>
                <c:pt idx="7531">
                  <c:v>60.248000000011373</c:v>
                </c:pt>
                <c:pt idx="7532">
                  <c:v>60.256000000011376</c:v>
                </c:pt>
                <c:pt idx="7533">
                  <c:v>60.264000000011393</c:v>
                </c:pt>
                <c:pt idx="7534">
                  <c:v>60.272000000011388</c:v>
                </c:pt>
                <c:pt idx="7535">
                  <c:v>60.280000000011398</c:v>
                </c:pt>
                <c:pt idx="7536">
                  <c:v>60.288000000011401</c:v>
                </c:pt>
                <c:pt idx="7537">
                  <c:v>60.296000000011411</c:v>
                </c:pt>
                <c:pt idx="7538">
                  <c:v>60.304000000011392</c:v>
                </c:pt>
                <c:pt idx="7539">
                  <c:v>60.312000000011402</c:v>
                </c:pt>
                <c:pt idx="7540">
                  <c:v>60.320000000011412</c:v>
                </c:pt>
                <c:pt idx="7541">
                  <c:v>60.328000000011414</c:v>
                </c:pt>
                <c:pt idx="7542">
                  <c:v>60.336000000011424</c:v>
                </c:pt>
                <c:pt idx="7543">
                  <c:v>60.344000000011413</c:v>
                </c:pt>
                <c:pt idx="7544">
                  <c:v>60.352000000011422</c:v>
                </c:pt>
                <c:pt idx="7545">
                  <c:v>60.360000000011425</c:v>
                </c:pt>
                <c:pt idx="7546">
                  <c:v>60.368000000011435</c:v>
                </c:pt>
                <c:pt idx="7547">
                  <c:v>60.376000000011445</c:v>
                </c:pt>
                <c:pt idx="7548">
                  <c:v>60.384000000011433</c:v>
                </c:pt>
                <c:pt idx="7549">
                  <c:v>60.39200000001145</c:v>
                </c:pt>
                <c:pt idx="7550">
                  <c:v>60.400000000011445</c:v>
                </c:pt>
                <c:pt idx="7551">
                  <c:v>60.408000000011455</c:v>
                </c:pt>
                <c:pt idx="7552">
                  <c:v>60.416000000011444</c:v>
                </c:pt>
                <c:pt idx="7553">
                  <c:v>60.424000000011453</c:v>
                </c:pt>
                <c:pt idx="7554">
                  <c:v>60.432000000011456</c:v>
                </c:pt>
                <c:pt idx="7555">
                  <c:v>60.440000000011459</c:v>
                </c:pt>
                <c:pt idx="7556">
                  <c:v>60.448000000011476</c:v>
                </c:pt>
                <c:pt idx="7557">
                  <c:v>60.456000000011464</c:v>
                </c:pt>
                <c:pt idx="7558">
                  <c:v>60.464000000011474</c:v>
                </c:pt>
                <c:pt idx="7559">
                  <c:v>60.472000000011477</c:v>
                </c:pt>
                <c:pt idx="7560">
                  <c:v>60.480000000011479</c:v>
                </c:pt>
                <c:pt idx="7561">
                  <c:v>60.488000000011475</c:v>
                </c:pt>
                <c:pt idx="7562">
                  <c:v>60.496000000011492</c:v>
                </c:pt>
                <c:pt idx="7563">
                  <c:v>60.504000000011494</c:v>
                </c:pt>
                <c:pt idx="7564">
                  <c:v>60.512000000011497</c:v>
                </c:pt>
                <c:pt idx="7565">
                  <c:v>60.520000000011507</c:v>
                </c:pt>
                <c:pt idx="7566">
                  <c:v>60.528000000011502</c:v>
                </c:pt>
                <c:pt idx="7567">
                  <c:v>60.536000000011505</c:v>
                </c:pt>
                <c:pt idx="7568">
                  <c:v>60.544000000011501</c:v>
                </c:pt>
                <c:pt idx="7569">
                  <c:v>60.55200000001151</c:v>
                </c:pt>
                <c:pt idx="7570">
                  <c:v>60.560000000011527</c:v>
                </c:pt>
                <c:pt idx="7571">
                  <c:v>60.568000000011523</c:v>
                </c:pt>
                <c:pt idx="7572">
                  <c:v>60.576000000011526</c:v>
                </c:pt>
                <c:pt idx="7573">
                  <c:v>60.584000000011521</c:v>
                </c:pt>
                <c:pt idx="7574">
                  <c:v>60.592000000011538</c:v>
                </c:pt>
                <c:pt idx="7575">
                  <c:v>60.600000000011548</c:v>
                </c:pt>
                <c:pt idx="7576">
                  <c:v>60.608000000011543</c:v>
                </c:pt>
                <c:pt idx="7577">
                  <c:v>60.616000000011546</c:v>
                </c:pt>
                <c:pt idx="7578">
                  <c:v>60.624000000011549</c:v>
                </c:pt>
                <c:pt idx="7579">
                  <c:v>60.632000000011558</c:v>
                </c:pt>
                <c:pt idx="7580">
                  <c:v>60.640000000011554</c:v>
                </c:pt>
                <c:pt idx="7581">
                  <c:v>60.648000000011564</c:v>
                </c:pt>
                <c:pt idx="7582">
                  <c:v>60.656000000011574</c:v>
                </c:pt>
                <c:pt idx="7583">
                  <c:v>60.664000000011562</c:v>
                </c:pt>
                <c:pt idx="7584">
                  <c:v>60.672000000011579</c:v>
                </c:pt>
                <c:pt idx="7585">
                  <c:v>60.680000000011574</c:v>
                </c:pt>
                <c:pt idx="7586">
                  <c:v>60.688000000011584</c:v>
                </c:pt>
                <c:pt idx="7587">
                  <c:v>60.69600000001158</c:v>
                </c:pt>
                <c:pt idx="7588">
                  <c:v>60.70400000001159</c:v>
                </c:pt>
                <c:pt idx="7589">
                  <c:v>60.712000000011599</c:v>
                </c:pt>
                <c:pt idx="7590">
                  <c:v>60.720000000011602</c:v>
                </c:pt>
                <c:pt idx="7591">
                  <c:v>60.728000000011612</c:v>
                </c:pt>
                <c:pt idx="7592">
                  <c:v>60.7360000000116</c:v>
                </c:pt>
                <c:pt idx="7593">
                  <c:v>60.744000000011603</c:v>
                </c:pt>
                <c:pt idx="7594">
                  <c:v>60.75200000001162</c:v>
                </c:pt>
                <c:pt idx="7595">
                  <c:v>60.760000000011615</c:v>
                </c:pt>
                <c:pt idx="7596">
                  <c:v>60.768000000011632</c:v>
                </c:pt>
                <c:pt idx="7597">
                  <c:v>60.776000000011621</c:v>
                </c:pt>
                <c:pt idx="7598">
                  <c:v>60.784000000011623</c:v>
                </c:pt>
                <c:pt idx="7599">
                  <c:v>60.792000000011633</c:v>
                </c:pt>
                <c:pt idx="7600">
                  <c:v>60.800000000011629</c:v>
                </c:pt>
                <c:pt idx="7601">
                  <c:v>60.808000000011646</c:v>
                </c:pt>
                <c:pt idx="7602">
                  <c:v>60.816000000011634</c:v>
                </c:pt>
                <c:pt idx="7603">
                  <c:v>60.824000000011644</c:v>
                </c:pt>
                <c:pt idx="7604">
                  <c:v>60.832000000011647</c:v>
                </c:pt>
                <c:pt idx="7605">
                  <c:v>60.840000000011649</c:v>
                </c:pt>
                <c:pt idx="7606">
                  <c:v>60.848000000011645</c:v>
                </c:pt>
                <c:pt idx="7607">
                  <c:v>60.856000000011647</c:v>
                </c:pt>
                <c:pt idx="7608">
                  <c:v>60.864000000011664</c:v>
                </c:pt>
                <c:pt idx="7609">
                  <c:v>60.87200000001166</c:v>
                </c:pt>
                <c:pt idx="7610">
                  <c:v>60.88000000001167</c:v>
                </c:pt>
                <c:pt idx="7611">
                  <c:v>60.888000000011665</c:v>
                </c:pt>
                <c:pt idx="7612">
                  <c:v>60.896000000011675</c:v>
                </c:pt>
                <c:pt idx="7613">
                  <c:v>60.904000000011671</c:v>
                </c:pt>
                <c:pt idx="7614">
                  <c:v>60.91200000001168</c:v>
                </c:pt>
                <c:pt idx="7615">
                  <c:v>60.920000000011676</c:v>
                </c:pt>
                <c:pt idx="7616">
                  <c:v>60.928000000011693</c:v>
                </c:pt>
                <c:pt idx="7617">
                  <c:v>60.936000000011703</c:v>
                </c:pt>
                <c:pt idx="7618">
                  <c:v>60.944000000011691</c:v>
                </c:pt>
                <c:pt idx="7619">
                  <c:v>60.952000000011708</c:v>
                </c:pt>
                <c:pt idx="7620">
                  <c:v>60.960000000011703</c:v>
                </c:pt>
                <c:pt idx="7621">
                  <c:v>60.968000000011713</c:v>
                </c:pt>
                <c:pt idx="7622">
                  <c:v>60.976000000011709</c:v>
                </c:pt>
                <c:pt idx="7623">
                  <c:v>60.984000000011712</c:v>
                </c:pt>
                <c:pt idx="7624">
                  <c:v>60.992000000011735</c:v>
                </c:pt>
                <c:pt idx="7625">
                  <c:v>61.000000000011731</c:v>
                </c:pt>
                <c:pt idx="7626">
                  <c:v>61.008000000011741</c:v>
                </c:pt>
                <c:pt idx="7627">
                  <c:v>61.016000000011729</c:v>
                </c:pt>
                <c:pt idx="7628">
                  <c:v>61.024000000011739</c:v>
                </c:pt>
                <c:pt idx="7629">
                  <c:v>61.032000000011742</c:v>
                </c:pt>
                <c:pt idx="7630">
                  <c:v>61.040000000011752</c:v>
                </c:pt>
                <c:pt idx="7631">
                  <c:v>61.048000000011761</c:v>
                </c:pt>
                <c:pt idx="7632">
                  <c:v>61.05600000001175</c:v>
                </c:pt>
                <c:pt idx="7633">
                  <c:v>61.06400000001176</c:v>
                </c:pt>
                <c:pt idx="7634">
                  <c:v>61.072000000011762</c:v>
                </c:pt>
                <c:pt idx="7635">
                  <c:v>61.080000000011765</c:v>
                </c:pt>
                <c:pt idx="7636">
                  <c:v>61.08800000001176</c:v>
                </c:pt>
                <c:pt idx="7637">
                  <c:v>61.096000000011777</c:v>
                </c:pt>
                <c:pt idx="7638">
                  <c:v>61.104000000011766</c:v>
                </c:pt>
                <c:pt idx="7639">
                  <c:v>61.112000000011783</c:v>
                </c:pt>
                <c:pt idx="7640">
                  <c:v>61.120000000011792</c:v>
                </c:pt>
                <c:pt idx="7641">
                  <c:v>61.128000000011788</c:v>
                </c:pt>
                <c:pt idx="7642">
                  <c:v>61.136000000011798</c:v>
                </c:pt>
                <c:pt idx="7643">
                  <c:v>61.144000000011786</c:v>
                </c:pt>
                <c:pt idx="7644">
                  <c:v>61.152000000011803</c:v>
                </c:pt>
                <c:pt idx="7645">
                  <c:v>61.160000000011799</c:v>
                </c:pt>
                <c:pt idx="7646">
                  <c:v>61.168000000011808</c:v>
                </c:pt>
                <c:pt idx="7647">
                  <c:v>61.176000000011811</c:v>
                </c:pt>
                <c:pt idx="7648">
                  <c:v>61.184000000011807</c:v>
                </c:pt>
                <c:pt idx="7649">
                  <c:v>61.192000000011824</c:v>
                </c:pt>
                <c:pt idx="7650">
                  <c:v>61.200000000011812</c:v>
                </c:pt>
                <c:pt idx="7651">
                  <c:v>61.208000000011829</c:v>
                </c:pt>
                <c:pt idx="7652">
                  <c:v>61.216000000011817</c:v>
                </c:pt>
                <c:pt idx="7653">
                  <c:v>61.224000000011834</c:v>
                </c:pt>
                <c:pt idx="7654">
                  <c:v>61.23200000001183</c:v>
                </c:pt>
                <c:pt idx="7655">
                  <c:v>61.240000000011833</c:v>
                </c:pt>
                <c:pt idx="7656">
                  <c:v>61.248000000011849</c:v>
                </c:pt>
                <c:pt idx="7657">
                  <c:v>61.256000000011838</c:v>
                </c:pt>
                <c:pt idx="7658">
                  <c:v>61.264000000011855</c:v>
                </c:pt>
                <c:pt idx="7659">
                  <c:v>61.27200000001185</c:v>
                </c:pt>
                <c:pt idx="7660">
                  <c:v>61.280000000011853</c:v>
                </c:pt>
                <c:pt idx="7661">
                  <c:v>61.288000000011856</c:v>
                </c:pt>
                <c:pt idx="7662">
                  <c:v>61.296000000011865</c:v>
                </c:pt>
                <c:pt idx="7663">
                  <c:v>61.304000000011861</c:v>
                </c:pt>
                <c:pt idx="7664">
                  <c:v>61.312000000011864</c:v>
                </c:pt>
                <c:pt idx="7665">
                  <c:v>61.320000000011873</c:v>
                </c:pt>
                <c:pt idx="7666">
                  <c:v>61.328000000011869</c:v>
                </c:pt>
                <c:pt idx="7667">
                  <c:v>61.336000000011879</c:v>
                </c:pt>
                <c:pt idx="7668">
                  <c:v>61.344000000011874</c:v>
                </c:pt>
                <c:pt idx="7669">
                  <c:v>61.352000000011884</c:v>
                </c:pt>
                <c:pt idx="7670">
                  <c:v>61.36000000001188</c:v>
                </c:pt>
                <c:pt idx="7671">
                  <c:v>61.368000000011889</c:v>
                </c:pt>
                <c:pt idx="7672">
                  <c:v>61.376000000011899</c:v>
                </c:pt>
                <c:pt idx="7673">
                  <c:v>61.384000000011895</c:v>
                </c:pt>
                <c:pt idx="7674">
                  <c:v>61.392000000011912</c:v>
                </c:pt>
                <c:pt idx="7675">
                  <c:v>61.4000000000119</c:v>
                </c:pt>
                <c:pt idx="7676">
                  <c:v>61.40800000001191</c:v>
                </c:pt>
                <c:pt idx="7677">
                  <c:v>61.416000000011906</c:v>
                </c:pt>
                <c:pt idx="7678">
                  <c:v>61.424000000011915</c:v>
                </c:pt>
                <c:pt idx="7679">
                  <c:v>61.432000000011932</c:v>
                </c:pt>
                <c:pt idx="7680">
                  <c:v>61.440000000011921</c:v>
                </c:pt>
                <c:pt idx="7681">
                  <c:v>61.44800000001193</c:v>
                </c:pt>
                <c:pt idx="7682">
                  <c:v>61.456000000011926</c:v>
                </c:pt>
                <c:pt idx="7683">
                  <c:v>61.464000000011936</c:v>
                </c:pt>
                <c:pt idx="7684">
                  <c:v>61.472000000011931</c:v>
                </c:pt>
                <c:pt idx="7685">
                  <c:v>61.480000000011941</c:v>
                </c:pt>
                <c:pt idx="7686">
                  <c:v>61.488000000011937</c:v>
                </c:pt>
                <c:pt idx="7687">
                  <c:v>61.496000000011954</c:v>
                </c:pt>
                <c:pt idx="7688">
                  <c:v>61.504000000011956</c:v>
                </c:pt>
                <c:pt idx="7689">
                  <c:v>61.512000000011952</c:v>
                </c:pt>
                <c:pt idx="7690">
                  <c:v>61.520000000011962</c:v>
                </c:pt>
                <c:pt idx="7691">
                  <c:v>61.528000000011964</c:v>
                </c:pt>
                <c:pt idx="7692">
                  <c:v>61.536000000011967</c:v>
                </c:pt>
                <c:pt idx="7693">
                  <c:v>61.544000000011955</c:v>
                </c:pt>
                <c:pt idx="7694">
                  <c:v>61.552000000011972</c:v>
                </c:pt>
                <c:pt idx="7695">
                  <c:v>61.560000000011982</c:v>
                </c:pt>
                <c:pt idx="7696">
                  <c:v>61.568000000011985</c:v>
                </c:pt>
                <c:pt idx="7697">
                  <c:v>61.576000000011987</c:v>
                </c:pt>
                <c:pt idx="7698">
                  <c:v>61.584000000011976</c:v>
                </c:pt>
                <c:pt idx="7699">
                  <c:v>61.592000000012</c:v>
                </c:pt>
                <c:pt idx="7700">
                  <c:v>61.600000000011988</c:v>
                </c:pt>
                <c:pt idx="7701">
                  <c:v>61.608000000012005</c:v>
                </c:pt>
                <c:pt idx="7702">
                  <c:v>61.616000000012001</c:v>
                </c:pt>
                <c:pt idx="7703">
                  <c:v>61.624000000011996</c:v>
                </c:pt>
                <c:pt idx="7704">
                  <c:v>61.632000000012006</c:v>
                </c:pt>
                <c:pt idx="7705">
                  <c:v>61.640000000012002</c:v>
                </c:pt>
                <c:pt idx="7706">
                  <c:v>61.648000000012011</c:v>
                </c:pt>
                <c:pt idx="7707">
                  <c:v>61.656000000012007</c:v>
                </c:pt>
                <c:pt idx="7708">
                  <c:v>61.664000000012024</c:v>
                </c:pt>
                <c:pt idx="7709">
                  <c:v>61.672000000012034</c:v>
                </c:pt>
                <c:pt idx="7710">
                  <c:v>61.680000000012022</c:v>
                </c:pt>
                <c:pt idx="7711">
                  <c:v>61.688000000012032</c:v>
                </c:pt>
                <c:pt idx="7712">
                  <c:v>61.696000000012035</c:v>
                </c:pt>
                <c:pt idx="7713">
                  <c:v>61.704000000012044</c:v>
                </c:pt>
                <c:pt idx="7714">
                  <c:v>61.71200000001204</c:v>
                </c:pt>
                <c:pt idx="7715">
                  <c:v>61.72000000001205</c:v>
                </c:pt>
                <c:pt idx="7716">
                  <c:v>61.728000000012059</c:v>
                </c:pt>
                <c:pt idx="7717">
                  <c:v>61.736000000012055</c:v>
                </c:pt>
                <c:pt idx="7718">
                  <c:v>61.744000000012058</c:v>
                </c:pt>
                <c:pt idx="7719">
                  <c:v>61.752000000012053</c:v>
                </c:pt>
                <c:pt idx="7720">
                  <c:v>61.76000000001207</c:v>
                </c:pt>
                <c:pt idx="7721">
                  <c:v>61.768000000012066</c:v>
                </c:pt>
                <c:pt idx="7722">
                  <c:v>61.776000000012075</c:v>
                </c:pt>
                <c:pt idx="7723">
                  <c:v>61.784000000012078</c:v>
                </c:pt>
                <c:pt idx="7724">
                  <c:v>61.792000000012081</c:v>
                </c:pt>
                <c:pt idx="7725">
                  <c:v>61.800000000012083</c:v>
                </c:pt>
                <c:pt idx="7726">
                  <c:v>61.808000000012079</c:v>
                </c:pt>
                <c:pt idx="7727">
                  <c:v>61.816000000012089</c:v>
                </c:pt>
                <c:pt idx="7728">
                  <c:v>61.824000000012084</c:v>
                </c:pt>
                <c:pt idx="7729">
                  <c:v>61.832000000012094</c:v>
                </c:pt>
                <c:pt idx="7730">
                  <c:v>61.840000000012097</c:v>
                </c:pt>
                <c:pt idx="7731">
                  <c:v>61.8480000000121</c:v>
                </c:pt>
                <c:pt idx="7732">
                  <c:v>61.856000000012102</c:v>
                </c:pt>
                <c:pt idx="7733">
                  <c:v>61.864000000012098</c:v>
                </c:pt>
                <c:pt idx="7734">
                  <c:v>61.872000000012115</c:v>
                </c:pt>
                <c:pt idx="7735">
                  <c:v>61.880000000012103</c:v>
                </c:pt>
                <c:pt idx="7736">
                  <c:v>61.88800000001212</c:v>
                </c:pt>
                <c:pt idx="7737">
                  <c:v>61.89600000001213</c:v>
                </c:pt>
                <c:pt idx="7738">
                  <c:v>61.904000000012118</c:v>
                </c:pt>
                <c:pt idx="7739">
                  <c:v>61.912000000012135</c:v>
                </c:pt>
                <c:pt idx="7740">
                  <c:v>61.920000000012131</c:v>
                </c:pt>
                <c:pt idx="7741">
                  <c:v>61.928000000012148</c:v>
                </c:pt>
                <c:pt idx="7742">
                  <c:v>61.936000000012136</c:v>
                </c:pt>
                <c:pt idx="7743">
                  <c:v>61.944000000012139</c:v>
                </c:pt>
                <c:pt idx="7744">
                  <c:v>61.952000000012148</c:v>
                </c:pt>
                <c:pt idx="7745">
                  <c:v>61.960000000012151</c:v>
                </c:pt>
                <c:pt idx="7746">
                  <c:v>61.968000000012161</c:v>
                </c:pt>
                <c:pt idx="7747">
                  <c:v>61.976000000012156</c:v>
                </c:pt>
                <c:pt idx="7748">
                  <c:v>61.984000000012159</c:v>
                </c:pt>
                <c:pt idx="7749">
                  <c:v>61.992000000012162</c:v>
                </c:pt>
                <c:pt idx="7750">
                  <c:v>62.000000000012172</c:v>
                </c:pt>
                <c:pt idx="7751">
                  <c:v>62.008000000012181</c:v>
                </c:pt>
                <c:pt idx="7752">
                  <c:v>62.016000000012177</c:v>
                </c:pt>
                <c:pt idx="7753">
                  <c:v>62.024000000012194</c:v>
                </c:pt>
                <c:pt idx="7754">
                  <c:v>62.032000000012182</c:v>
                </c:pt>
                <c:pt idx="7755">
                  <c:v>62.040000000012192</c:v>
                </c:pt>
                <c:pt idx="7756">
                  <c:v>62.048000000012195</c:v>
                </c:pt>
                <c:pt idx="7757">
                  <c:v>62.056000000012197</c:v>
                </c:pt>
                <c:pt idx="7758">
                  <c:v>62.064000000012207</c:v>
                </c:pt>
                <c:pt idx="7759">
                  <c:v>62.072000000012203</c:v>
                </c:pt>
                <c:pt idx="7760">
                  <c:v>62.080000000012213</c:v>
                </c:pt>
                <c:pt idx="7761">
                  <c:v>62.088000000012208</c:v>
                </c:pt>
                <c:pt idx="7762">
                  <c:v>62.096000000012225</c:v>
                </c:pt>
                <c:pt idx="7763">
                  <c:v>62.104000000012213</c:v>
                </c:pt>
                <c:pt idx="7764">
                  <c:v>62.112000000012223</c:v>
                </c:pt>
                <c:pt idx="7765">
                  <c:v>62.120000000012226</c:v>
                </c:pt>
                <c:pt idx="7766">
                  <c:v>62.128000000012236</c:v>
                </c:pt>
                <c:pt idx="7767">
                  <c:v>62.136000000012245</c:v>
                </c:pt>
                <c:pt idx="7768">
                  <c:v>62.144000000012234</c:v>
                </c:pt>
                <c:pt idx="7769">
                  <c:v>62.152000000012244</c:v>
                </c:pt>
                <c:pt idx="7770">
                  <c:v>62.160000000012246</c:v>
                </c:pt>
                <c:pt idx="7771">
                  <c:v>62.168000000012256</c:v>
                </c:pt>
                <c:pt idx="7772">
                  <c:v>62.176000000012245</c:v>
                </c:pt>
                <c:pt idx="7773">
                  <c:v>62.184000000012247</c:v>
                </c:pt>
                <c:pt idx="7774">
                  <c:v>62.192000000012271</c:v>
                </c:pt>
                <c:pt idx="7775">
                  <c:v>62.20000000001226</c:v>
                </c:pt>
                <c:pt idx="7776">
                  <c:v>62.208000000012277</c:v>
                </c:pt>
                <c:pt idx="7777">
                  <c:v>62.216000000012265</c:v>
                </c:pt>
                <c:pt idx="7778">
                  <c:v>62.224000000012275</c:v>
                </c:pt>
                <c:pt idx="7779">
                  <c:v>62.232000000012277</c:v>
                </c:pt>
                <c:pt idx="7780">
                  <c:v>62.24000000001228</c:v>
                </c:pt>
                <c:pt idx="7781">
                  <c:v>62.248000000012276</c:v>
                </c:pt>
                <c:pt idx="7782">
                  <c:v>62.256000000012286</c:v>
                </c:pt>
                <c:pt idx="7783">
                  <c:v>62.264000000012295</c:v>
                </c:pt>
                <c:pt idx="7784">
                  <c:v>62.272000000012298</c:v>
                </c:pt>
                <c:pt idx="7785">
                  <c:v>62.280000000012301</c:v>
                </c:pt>
                <c:pt idx="7786">
                  <c:v>62.288000000012296</c:v>
                </c:pt>
                <c:pt idx="7787">
                  <c:v>62.296000000012306</c:v>
                </c:pt>
                <c:pt idx="7788">
                  <c:v>62.304000000012294</c:v>
                </c:pt>
                <c:pt idx="7789">
                  <c:v>62.312000000012304</c:v>
                </c:pt>
                <c:pt idx="7790">
                  <c:v>62.320000000012321</c:v>
                </c:pt>
                <c:pt idx="7791">
                  <c:v>62.328000000012324</c:v>
                </c:pt>
                <c:pt idx="7792">
                  <c:v>62.336000000012326</c:v>
                </c:pt>
                <c:pt idx="7793">
                  <c:v>62.344000000012315</c:v>
                </c:pt>
                <c:pt idx="7794">
                  <c:v>62.352000000012325</c:v>
                </c:pt>
                <c:pt idx="7795">
                  <c:v>62.360000000012327</c:v>
                </c:pt>
                <c:pt idx="7796">
                  <c:v>62.368000000012344</c:v>
                </c:pt>
                <c:pt idx="7797">
                  <c:v>62.376000000012347</c:v>
                </c:pt>
                <c:pt idx="7798">
                  <c:v>62.384000000012335</c:v>
                </c:pt>
                <c:pt idx="7799">
                  <c:v>62.392000000012352</c:v>
                </c:pt>
                <c:pt idx="7800">
                  <c:v>62.400000000012348</c:v>
                </c:pt>
                <c:pt idx="7801">
                  <c:v>62.408000000012358</c:v>
                </c:pt>
                <c:pt idx="7802">
                  <c:v>62.416000000012346</c:v>
                </c:pt>
                <c:pt idx="7803">
                  <c:v>62.424000000012363</c:v>
                </c:pt>
                <c:pt idx="7804">
                  <c:v>62.432000000012358</c:v>
                </c:pt>
                <c:pt idx="7805">
                  <c:v>62.440000000012368</c:v>
                </c:pt>
                <c:pt idx="7806">
                  <c:v>62.448000000012378</c:v>
                </c:pt>
                <c:pt idx="7807">
                  <c:v>62.456000000012367</c:v>
                </c:pt>
                <c:pt idx="7808">
                  <c:v>62.464000000012383</c:v>
                </c:pt>
                <c:pt idx="7809">
                  <c:v>62.472000000012379</c:v>
                </c:pt>
                <c:pt idx="7810">
                  <c:v>62.480000000012389</c:v>
                </c:pt>
                <c:pt idx="7811">
                  <c:v>62.488000000012384</c:v>
                </c:pt>
                <c:pt idx="7812">
                  <c:v>62.496000000012394</c:v>
                </c:pt>
                <c:pt idx="7813">
                  <c:v>62.504000000012397</c:v>
                </c:pt>
                <c:pt idx="7814">
                  <c:v>62.512000000012399</c:v>
                </c:pt>
                <c:pt idx="7815">
                  <c:v>62.520000000012409</c:v>
                </c:pt>
                <c:pt idx="7816">
                  <c:v>62.528000000012405</c:v>
                </c:pt>
                <c:pt idx="7817">
                  <c:v>62.536000000012415</c:v>
                </c:pt>
                <c:pt idx="7818">
                  <c:v>62.544000000012403</c:v>
                </c:pt>
                <c:pt idx="7819">
                  <c:v>62.55200000001242</c:v>
                </c:pt>
                <c:pt idx="7820">
                  <c:v>62.560000000012415</c:v>
                </c:pt>
                <c:pt idx="7821">
                  <c:v>62.568000000012425</c:v>
                </c:pt>
                <c:pt idx="7822">
                  <c:v>62.576000000012435</c:v>
                </c:pt>
                <c:pt idx="7823">
                  <c:v>62.584000000012423</c:v>
                </c:pt>
                <c:pt idx="7824">
                  <c:v>62.592000000012447</c:v>
                </c:pt>
                <c:pt idx="7825">
                  <c:v>62.600000000012436</c:v>
                </c:pt>
                <c:pt idx="7826">
                  <c:v>62.608000000012446</c:v>
                </c:pt>
                <c:pt idx="7827">
                  <c:v>62.616000000012441</c:v>
                </c:pt>
                <c:pt idx="7828">
                  <c:v>62.624000000012451</c:v>
                </c:pt>
                <c:pt idx="7829">
                  <c:v>62.632000000012461</c:v>
                </c:pt>
                <c:pt idx="7830">
                  <c:v>62.640000000012449</c:v>
                </c:pt>
                <c:pt idx="7831">
                  <c:v>62.648000000012466</c:v>
                </c:pt>
                <c:pt idx="7832">
                  <c:v>62.656000000012455</c:v>
                </c:pt>
                <c:pt idx="7833">
                  <c:v>62.664000000012472</c:v>
                </c:pt>
                <c:pt idx="7834">
                  <c:v>62.672000000012474</c:v>
                </c:pt>
                <c:pt idx="7835">
                  <c:v>62.680000000012477</c:v>
                </c:pt>
                <c:pt idx="7836">
                  <c:v>62.688000000012472</c:v>
                </c:pt>
                <c:pt idx="7837">
                  <c:v>62.696000000012482</c:v>
                </c:pt>
                <c:pt idx="7838">
                  <c:v>62.704000000012492</c:v>
                </c:pt>
                <c:pt idx="7839">
                  <c:v>62.712000000012495</c:v>
                </c:pt>
                <c:pt idx="7840">
                  <c:v>62.720000000012504</c:v>
                </c:pt>
                <c:pt idx="7841">
                  <c:v>62.7280000000125</c:v>
                </c:pt>
                <c:pt idx="7842">
                  <c:v>62.736000000012503</c:v>
                </c:pt>
                <c:pt idx="7843">
                  <c:v>62.744000000012498</c:v>
                </c:pt>
                <c:pt idx="7844">
                  <c:v>62.752000000012508</c:v>
                </c:pt>
                <c:pt idx="7845">
                  <c:v>62.760000000012525</c:v>
                </c:pt>
                <c:pt idx="7846">
                  <c:v>62.76800000001252</c:v>
                </c:pt>
                <c:pt idx="7847">
                  <c:v>62.776000000012523</c:v>
                </c:pt>
                <c:pt idx="7848">
                  <c:v>62.784000000012519</c:v>
                </c:pt>
                <c:pt idx="7849">
                  <c:v>62.792000000012536</c:v>
                </c:pt>
                <c:pt idx="7850">
                  <c:v>62.800000000012517</c:v>
                </c:pt>
                <c:pt idx="7851">
                  <c:v>62.808000000012534</c:v>
                </c:pt>
                <c:pt idx="7852">
                  <c:v>62.816000000012536</c:v>
                </c:pt>
                <c:pt idx="7853">
                  <c:v>62.824000000012539</c:v>
                </c:pt>
                <c:pt idx="7854">
                  <c:v>62.832000000012549</c:v>
                </c:pt>
                <c:pt idx="7855">
                  <c:v>62.840000000012537</c:v>
                </c:pt>
                <c:pt idx="7856">
                  <c:v>62.848000000012547</c:v>
                </c:pt>
                <c:pt idx="7857">
                  <c:v>62.856000000012543</c:v>
                </c:pt>
                <c:pt idx="7858">
                  <c:v>62.864000000012553</c:v>
                </c:pt>
                <c:pt idx="7859">
                  <c:v>62.872000000012569</c:v>
                </c:pt>
                <c:pt idx="7860">
                  <c:v>62.880000000012558</c:v>
                </c:pt>
                <c:pt idx="7861">
                  <c:v>62.888000000012568</c:v>
                </c:pt>
                <c:pt idx="7862">
                  <c:v>62.89600000001257</c:v>
                </c:pt>
                <c:pt idx="7863">
                  <c:v>62.904000000012573</c:v>
                </c:pt>
                <c:pt idx="7864">
                  <c:v>62.912000000012569</c:v>
                </c:pt>
                <c:pt idx="7865">
                  <c:v>62.920000000012585</c:v>
                </c:pt>
                <c:pt idx="7866">
                  <c:v>62.928000000012595</c:v>
                </c:pt>
                <c:pt idx="7867">
                  <c:v>62.936000000012591</c:v>
                </c:pt>
                <c:pt idx="7868">
                  <c:v>62.944000000012593</c:v>
                </c:pt>
                <c:pt idx="7869">
                  <c:v>62.952000000012589</c:v>
                </c:pt>
                <c:pt idx="7870">
                  <c:v>62.960000000012599</c:v>
                </c:pt>
                <c:pt idx="7871">
                  <c:v>62.968000000012601</c:v>
                </c:pt>
                <c:pt idx="7872">
                  <c:v>62.976000000012604</c:v>
                </c:pt>
                <c:pt idx="7873">
                  <c:v>62.984000000012614</c:v>
                </c:pt>
                <c:pt idx="7874">
                  <c:v>62.992000000012624</c:v>
                </c:pt>
                <c:pt idx="7875">
                  <c:v>63.000000000012619</c:v>
                </c:pt>
                <c:pt idx="7876">
                  <c:v>63.008000000012622</c:v>
                </c:pt>
                <c:pt idx="7877">
                  <c:v>63.016000000012625</c:v>
                </c:pt>
                <c:pt idx="7878">
                  <c:v>63.024000000012627</c:v>
                </c:pt>
                <c:pt idx="7879">
                  <c:v>63.032000000012644</c:v>
                </c:pt>
                <c:pt idx="7880">
                  <c:v>63.040000000012647</c:v>
                </c:pt>
                <c:pt idx="7881">
                  <c:v>63.048000000012642</c:v>
                </c:pt>
                <c:pt idx="7882">
                  <c:v>63.056000000012645</c:v>
                </c:pt>
                <c:pt idx="7883">
                  <c:v>63.064000000012648</c:v>
                </c:pt>
                <c:pt idx="7884">
                  <c:v>63.072000000012657</c:v>
                </c:pt>
                <c:pt idx="7885">
                  <c:v>63.080000000012646</c:v>
                </c:pt>
                <c:pt idx="7886">
                  <c:v>63.088000000012663</c:v>
                </c:pt>
                <c:pt idx="7887">
                  <c:v>63.096000000012658</c:v>
                </c:pt>
                <c:pt idx="7888">
                  <c:v>63.104000000012668</c:v>
                </c:pt>
                <c:pt idx="7889">
                  <c:v>63.112000000012678</c:v>
                </c:pt>
                <c:pt idx="7890">
                  <c:v>63.120000000012674</c:v>
                </c:pt>
                <c:pt idx="7891">
                  <c:v>63.12800000001269</c:v>
                </c:pt>
                <c:pt idx="7892">
                  <c:v>63.136000000012679</c:v>
                </c:pt>
                <c:pt idx="7893">
                  <c:v>63.144000000012689</c:v>
                </c:pt>
                <c:pt idx="7894">
                  <c:v>63.152000000012684</c:v>
                </c:pt>
                <c:pt idx="7895">
                  <c:v>63.160000000012701</c:v>
                </c:pt>
                <c:pt idx="7896">
                  <c:v>63.168000000012711</c:v>
                </c:pt>
                <c:pt idx="7897">
                  <c:v>63.176000000012706</c:v>
                </c:pt>
                <c:pt idx="7898">
                  <c:v>63.184000000012709</c:v>
                </c:pt>
                <c:pt idx="7899">
                  <c:v>63.192000000012712</c:v>
                </c:pt>
                <c:pt idx="7900">
                  <c:v>63.200000000012722</c:v>
                </c:pt>
                <c:pt idx="7901">
                  <c:v>63.208000000012717</c:v>
                </c:pt>
                <c:pt idx="7902">
                  <c:v>63.216000000012727</c:v>
                </c:pt>
                <c:pt idx="7903">
                  <c:v>63.224000000012737</c:v>
                </c:pt>
                <c:pt idx="7904">
                  <c:v>63.232000000012732</c:v>
                </c:pt>
                <c:pt idx="7905">
                  <c:v>63.240000000012742</c:v>
                </c:pt>
                <c:pt idx="7906">
                  <c:v>63.248000000012738</c:v>
                </c:pt>
                <c:pt idx="7907">
                  <c:v>63.256000000012747</c:v>
                </c:pt>
                <c:pt idx="7908">
                  <c:v>63.264000000012743</c:v>
                </c:pt>
                <c:pt idx="7909">
                  <c:v>63.272000000012753</c:v>
                </c:pt>
                <c:pt idx="7910">
                  <c:v>63.280000000012755</c:v>
                </c:pt>
                <c:pt idx="7911">
                  <c:v>63.288000000012758</c:v>
                </c:pt>
                <c:pt idx="7912">
                  <c:v>63.296000000012768</c:v>
                </c:pt>
                <c:pt idx="7913">
                  <c:v>63.304000000012749</c:v>
                </c:pt>
                <c:pt idx="7914">
                  <c:v>63.312000000012766</c:v>
                </c:pt>
                <c:pt idx="7915">
                  <c:v>63.320000000012762</c:v>
                </c:pt>
                <c:pt idx="7916">
                  <c:v>63.328000000012779</c:v>
                </c:pt>
                <c:pt idx="7917">
                  <c:v>63.336000000012781</c:v>
                </c:pt>
                <c:pt idx="7918">
                  <c:v>63.344000000012777</c:v>
                </c:pt>
                <c:pt idx="7919">
                  <c:v>63.352000000012794</c:v>
                </c:pt>
                <c:pt idx="7920">
                  <c:v>63.360000000012782</c:v>
                </c:pt>
                <c:pt idx="7921">
                  <c:v>63.368000000012799</c:v>
                </c:pt>
                <c:pt idx="7922">
                  <c:v>63.376000000012795</c:v>
                </c:pt>
                <c:pt idx="7923">
                  <c:v>63.384000000012797</c:v>
                </c:pt>
                <c:pt idx="7924">
                  <c:v>63.392000000012814</c:v>
                </c:pt>
                <c:pt idx="7925">
                  <c:v>63.400000000012803</c:v>
                </c:pt>
                <c:pt idx="7926">
                  <c:v>63.408000000012812</c:v>
                </c:pt>
                <c:pt idx="7927">
                  <c:v>63.416000000012808</c:v>
                </c:pt>
                <c:pt idx="7928">
                  <c:v>63.424000000012825</c:v>
                </c:pt>
                <c:pt idx="7929">
                  <c:v>63.43200000001282</c:v>
                </c:pt>
                <c:pt idx="7930">
                  <c:v>63.440000000012823</c:v>
                </c:pt>
                <c:pt idx="7931">
                  <c:v>63.44800000001284</c:v>
                </c:pt>
                <c:pt idx="7932">
                  <c:v>63.456000000012828</c:v>
                </c:pt>
                <c:pt idx="7933">
                  <c:v>63.464000000012845</c:v>
                </c:pt>
                <c:pt idx="7934">
                  <c:v>63.472000000012841</c:v>
                </c:pt>
                <c:pt idx="7935">
                  <c:v>63.480000000012843</c:v>
                </c:pt>
                <c:pt idx="7936">
                  <c:v>63.488000000012846</c:v>
                </c:pt>
                <c:pt idx="7937">
                  <c:v>63.496000000012856</c:v>
                </c:pt>
                <c:pt idx="7938">
                  <c:v>63.504000000012859</c:v>
                </c:pt>
                <c:pt idx="7939">
                  <c:v>63.512000000012854</c:v>
                </c:pt>
                <c:pt idx="7940">
                  <c:v>63.520000000012871</c:v>
                </c:pt>
                <c:pt idx="7941">
                  <c:v>63.528000000012867</c:v>
                </c:pt>
                <c:pt idx="7942">
                  <c:v>63.536000000012876</c:v>
                </c:pt>
                <c:pt idx="7943">
                  <c:v>63.544000000012865</c:v>
                </c:pt>
                <c:pt idx="7944">
                  <c:v>63.552000000012875</c:v>
                </c:pt>
                <c:pt idx="7945">
                  <c:v>63.560000000012892</c:v>
                </c:pt>
                <c:pt idx="7946">
                  <c:v>63.568000000012887</c:v>
                </c:pt>
                <c:pt idx="7947">
                  <c:v>63.576000000012897</c:v>
                </c:pt>
                <c:pt idx="7948">
                  <c:v>63.584000000012885</c:v>
                </c:pt>
                <c:pt idx="7949">
                  <c:v>63.592000000012902</c:v>
                </c:pt>
                <c:pt idx="7950">
                  <c:v>63.600000000012905</c:v>
                </c:pt>
                <c:pt idx="7951">
                  <c:v>63.608000000012908</c:v>
                </c:pt>
                <c:pt idx="7952">
                  <c:v>63.61600000001291</c:v>
                </c:pt>
                <c:pt idx="7953">
                  <c:v>63.624000000012906</c:v>
                </c:pt>
                <c:pt idx="7954">
                  <c:v>63.632000000012923</c:v>
                </c:pt>
                <c:pt idx="7955">
                  <c:v>63.640000000012911</c:v>
                </c:pt>
                <c:pt idx="7956">
                  <c:v>63.648000000012928</c:v>
                </c:pt>
                <c:pt idx="7957">
                  <c:v>63.656000000012931</c:v>
                </c:pt>
                <c:pt idx="7958">
                  <c:v>63.664000000012926</c:v>
                </c:pt>
                <c:pt idx="7959">
                  <c:v>63.672000000012943</c:v>
                </c:pt>
                <c:pt idx="7960">
                  <c:v>63.680000000012932</c:v>
                </c:pt>
                <c:pt idx="7961">
                  <c:v>63.688000000012948</c:v>
                </c:pt>
                <c:pt idx="7962">
                  <c:v>63.696000000012951</c:v>
                </c:pt>
                <c:pt idx="7963">
                  <c:v>63.704000000012954</c:v>
                </c:pt>
                <c:pt idx="7964">
                  <c:v>63.712000000012964</c:v>
                </c:pt>
                <c:pt idx="7965">
                  <c:v>63.720000000012959</c:v>
                </c:pt>
                <c:pt idx="7966">
                  <c:v>63.728000000012969</c:v>
                </c:pt>
                <c:pt idx="7967">
                  <c:v>63.736000000012965</c:v>
                </c:pt>
                <c:pt idx="7968">
                  <c:v>63.744000000012974</c:v>
                </c:pt>
                <c:pt idx="7969">
                  <c:v>63.752000000012984</c:v>
                </c:pt>
                <c:pt idx="7970">
                  <c:v>63.76000000001298</c:v>
                </c:pt>
                <c:pt idx="7971">
                  <c:v>63.768000000012989</c:v>
                </c:pt>
                <c:pt idx="7972">
                  <c:v>63.776000000012985</c:v>
                </c:pt>
                <c:pt idx="7973">
                  <c:v>63.784000000012995</c:v>
                </c:pt>
                <c:pt idx="7974">
                  <c:v>63.792000000012997</c:v>
                </c:pt>
                <c:pt idx="7975">
                  <c:v>63.800000000012993</c:v>
                </c:pt>
                <c:pt idx="7976">
                  <c:v>63.808000000012996</c:v>
                </c:pt>
                <c:pt idx="7977">
                  <c:v>63.816000000012984</c:v>
                </c:pt>
                <c:pt idx="7978">
                  <c:v>63.824000000012994</c:v>
                </c:pt>
                <c:pt idx="7979">
                  <c:v>63.832000000012997</c:v>
                </c:pt>
                <c:pt idx="7980">
                  <c:v>63.840000000012985</c:v>
                </c:pt>
                <c:pt idx="7981">
                  <c:v>63.848000000012981</c:v>
                </c:pt>
                <c:pt idx="7982">
                  <c:v>63.856000000012969</c:v>
                </c:pt>
                <c:pt idx="7983">
                  <c:v>63.864000000012986</c:v>
                </c:pt>
                <c:pt idx="7984">
                  <c:v>63.872000000012982</c:v>
                </c:pt>
                <c:pt idx="7985">
                  <c:v>63.880000000012977</c:v>
                </c:pt>
                <c:pt idx="7986">
                  <c:v>63.888000000012973</c:v>
                </c:pt>
                <c:pt idx="7987">
                  <c:v>63.89600000001299</c:v>
                </c:pt>
                <c:pt idx="7988">
                  <c:v>63.904000000012978</c:v>
                </c:pt>
                <c:pt idx="7989">
                  <c:v>63.912000000012974</c:v>
                </c:pt>
                <c:pt idx="7990">
                  <c:v>63.920000000012976</c:v>
                </c:pt>
                <c:pt idx="7991">
                  <c:v>63.928000000012972</c:v>
                </c:pt>
                <c:pt idx="7992">
                  <c:v>63.936000000012974</c:v>
                </c:pt>
                <c:pt idx="7993">
                  <c:v>63.94400000001297</c:v>
                </c:pt>
                <c:pt idx="7994">
                  <c:v>63.952000000012966</c:v>
                </c:pt>
                <c:pt idx="7995">
                  <c:v>63.960000000012961</c:v>
                </c:pt>
                <c:pt idx="7996">
                  <c:v>63.968000000012964</c:v>
                </c:pt>
                <c:pt idx="7997">
                  <c:v>63.976000000012974</c:v>
                </c:pt>
                <c:pt idx="7998">
                  <c:v>63.984000000012955</c:v>
                </c:pt>
                <c:pt idx="7999">
                  <c:v>63.992000000012965</c:v>
                </c:pt>
                <c:pt idx="8000">
                  <c:v>64.00000000001296</c:v>
                </c:pt>
                <c:pt idx="8001">
                  <c:v>64.008000000012956</c:v>
                </c:pt>
                <c:pt idx="8002">
                  <c:v>64.016000000012966</c:v>
                </c:pt>
                <c:pt idx="8003">
                  <c:v>64.024000000012961</c:v>
                </c:pt>
                <c:pt idx="8004">
                  <c:v>64.032000000012957</c:v>
                </c:pt>
                <c:pt idx="8005">
                  <c:v>64.040000000012967</c:v>
                </c:pt>
                <c:pt idx="8006">
                  <c:v>64.048000000012962</c:v>
                </c:pt>
                <c:pt idx="8007">
                  <c:v>64.056000000012972</c:v>
                </c:pt>
                <c:pt idx="8008">
                  <c:v>64.064000000012967</c:v>
                </c:pt>
                <c:pt idx="8009">
                  <c:v>64.072000000012949</c:v>
                </c:pt>
                <c:pt idx="8010">
                  <c:v>64.080000000012944</c:v>
                </c:pt>
                <c:pt idx="8011">
                  <c:v>64.088000000012954</c:v>
                </c:pt>
                <c:pt idx="8012">
                  <c:v>64.096000000012964</c:v>
                </c:pt>
                <c:pt idx="8013">
                  <c:v>64.104000000012945</c:v>
                </c:pt>
                <c:pt idx="8014">
                  <c:v>64.112000000012941</c:v>
                </c:pt>
                <c:pt idx="8015">
                  <c:v>64.120000000012922</c:v>
                </c:pt>
                <c:pt idx="8016">
                  <c:v>64.128000000012932</c:v>
                </c:pt>
                <c:pt idx="8017">
                  <c:v>64.136000000012942</c:v>
                </c:pt>
                <c:pt idx="8018">
                  <c:v>64.144000000012937</c:v>
                </c:pt>
                <c:pt idx="8019">
                  <c:v>64.152000000012919</c:v>
                </c:pt>
                <c:pt idx="8020">
                  <c:v>64.160000000012928</c:v>
                </c:pt>
                <c:pt idx="8021">
                  <c:v>64.168000000012938</c:v>
                </c:pt>
                <c:pt idx="8022">
                  <c:v>64.17600000001292</c:v>
                </c:pt>
                <c:pt idx="8023">
                  <c:v>64.184000000012929</c:v>
                </c:pt>
                <c:pt idx="8024">
                  <c:v>64.192000000012911</c:v>
                </c:pt>
                <c:pt idx="8025">
                  <c:v>64.200000000012921</c:v>
                </c:pt>
                <c:pt idx="8026">
                  <c:v>64.20800000001293</c:v>
                </c:pt>
                <c:pt idx="8027">
                  <c:v>64.216000000012926</c:v>
                </c:pt>
                <c:pt idx="8028">
                  <c:v>64.224000000012921</c:v>
                </c:pt>
                <c:pt idx="8029">
                  <c:v>64.232000000012917</c:v>
                </c:pt>
                <c:pt idx="8030">
                  <c:v>64.240000000012927</c:v>
                </c:pt>
                <c:pt idx="8031">
                  <c:v>64.248000000012922</c:v>
                </c:pt>
                <c:pt idx="8032">
                  <c:v>64.256000000012932</c:v>
                </c:pt>
                <c:pt idx="8033">
                  <c:v>64.264000000012928</c:v>
                </c:pt>
                <c:pt idx="8034">
                  <c:v>64.272000000012909</c:v>
                </c:pt>
                <c:pt idx="8035">
                  <c:v>64.280000000012933</c:v>
                </c:pt>
                <c:pt idx="8036">
                  <c:v>64.288000000012914</c:v>
                </c:pt>
                <c:pt idx="8037">
                  <c:v>64.296000000012924</c:v>
                </c:pt>
                <c:pt idx="8038">
                  <c:v>64.304000000012906</c:v>
                </c:pt>
                <c:pt idx="8039">
                  <c:v>64.312000000012901</c:v>
                </c:pt>
                <c:pt idx="8040">
                  <c:v>64.320000000012882</c:v>
                </c:pt>
                <c:pt idx="8041">
                  <c:v>64.328000000012878</c:v>
                </c:pt>
                <c:pt idx="8042">
                  <c:v>64.336000000012902</c:v>
                </c:pt>
                <c:pt idx="8043">
                  <c:v>64.344000000012898</c:v>
                </c:pt>
                <c:pt idx="8044">
                  <c:v>64.352000000012879</c:v>
                </c:pt>
                <c:pt idx="8045">
                  <c:v>64.360000000012874</c:v>
                </c:pt>
                <c:pt idx="8046">
                  <c:v>64.36800000001287</c:v>
                </c:pt>
                <c:pt idx="8047">
                  <c:v>64.376000000012851</c:v>
                </c:pt>
                <c:pt idx="8048">
                  <c:v>64.384000000012861</c:v>
                </c:pt>
                <c:pt idx="8049">
                  <c:v>64.392000000012857</c:v>
                </c:pt>
                <c:pt idx="8050">
                  <c:v>64.400000000012867</c:v>
                </c:pt>
                <c:pt idx="8051">
                  <c:v>64.408000000012862</c:v>
                </c:pt>
                <c:pt idx="8052">
                  <c:v>64.416000000012858</c:v>
                </c:pt>
                <c:pt idx="8053">
                  <c:v>64.424000000012853</c:v>
                </c:pt>
                <c:pt idx="8054">
                  <c:v>64.432000000012835</c:v>
                </c:pt>
                <c:pt idx="8055">
                  <c:v>64.440000000012844</c:v>
                </c:pt>
                <c:pt idx="8056">
                  <c:v>64.448000000012826</c:v>
                </c:pt>
                <c:pt idx="8057">
                  <c:v>64.456000000012821</c:v>
                </c:pt>
                <c:pt idx="8058">
                  <c:v>64.464000000012831</c:v>
                </c:pt>
                <c:pt idx="8059">
                  <c:v>64.472000000012812</c:v>
                </c:pt>
                <c:pt idx="8060">
                  <c:v>64.480000000012822</c:v>
                </c:pt>
                <c:pt idx="8061">
                  <c:v>64.488000000012804</c:v>
                </c:pt>
                <c:pt idx="8062">
                  <c:v>64.496000000012813</c:v>
                </c:pt>
                <c:pt idx="8063">
                  <c:v>64.504000000012795</c:v>
                </c:pt>
                <c:pt idx="8064">
                  <c:v>64.51200000001279</c:v>
                </c:pt>
                <c:pt idx="8065">
                  <c:v>64.520000000012786</c:v>
                </c:pt>
                <c:pt idx="8066">
                  <c:v>64.528000000012781</c:v>
                </c:pt>
                <c:pt idx="8067">
                  <c:v>64.536000000012777</c:v>
                </c:pt>
                <c:pt idx="8068">
                  <c:v>64.544000000012787</c:v>
                </c:pt>
                <c:pt idx="8069">
                  <c:v>64.552000000012768</c:v>
                </c:pt>
                <c:pt idx="8070">
                  <c:v>64.560000000012764</c:v>
                </c:pt>
                <c:pt idx="8071">
                  <c:v>64.568000000012773</c:v>
                </c:pt>
                <c:pt idx="8072">
                  <c:v>64.576000000012755</c:v>
                </c:pt>
                <c:pt idx="8073">
                  <c:v>64.584000000012765</c:v>
                </c:pt>
                <c:pt idx="8074">
                  <c:v>64.592000000012746</c:v>
                </c:pt>
                <c:pt idx="8075">
                  <c:v>64.600000000012741</c:v>
                </c:pt>
                <c:pt idx="8076">
                  <c:v>64.608000000012723</c:v>
                </c:pt>
                <c:pt idx="8077">
                  <c:v>64.616000000012733</c:v>
                </c:pt>
                <c:pt idx="8078">
                  <c:v>64.624000000012728</c:v>
                </c:pt>
                <c:pt idx="8079">
                  <c:v>64.63200000001271</c:v>
                </c:pt>
                <c:pt idx="8080">
                  <c:v>64.640000000012733</c:v>
                </c:pt>
                <c:pt idx="8081">
                  <c:v>64.648000000012715</c:v>
                </c:pt>
                <c:pt idx="8082">
                  <c:v>64.65600000001271</c:v>
                </c:pt>
                <c:pt idx="8083">
                  <c:v>64.664000000012706</c:v>
                </c:pt>
                <c:pt idx="8084">
                  <c:v>64.672000000012687</c:v>
                </c:pt>
                <c:pt idx="8085">
                  <c:v>64.680000000012683</c:v>
                </c:pt>
                <c:pt idx="8086">
                  <c:v>64.688000000012678</c:v>
                </c:pt>
                <c:pt idx="8087">
                  <c:v>64.696000000012702</c:v>
                </c:pt>
                <c:pt idx="8088">
                  <c:v>64.704000000012698</c:v>
                </c:pt>
                <c:pt idx="8089">
                  <c:v>64.712000000012694</c:v>
                </c:pt>
                <c:pt idx="8090">
                  <c:v>64.720000000012675</c:v>
                </c:pt>
                <c:pt idx="8091">
                  <c:v>64.728000000012671</c:v>
                </c:pt>
                <c:pt idx="8092">
                  <c:v>64.736000000012666</c:v>
                </c:pt>
                <c:pt idx="8093">
                  <c:v>64.744000000012676</c:v>
                </c:pt>
                <c:pt idx="8094">
                  <c:v>64.752000000012657</c:v>
                </c:pt>
                <c:pt idx="8095">
                  <c:v>64.760000000012667</c:v>
                </c:pt>
                <c:pt idx="8096">
                  <c:v>64.768000000012663</c:v>
                </c:pt>
                <c:pt idx="8097">
                  <c:v>64.776000000012644</c:v>
                </c:pt>
                <c:pt idx="8098">
                  <c:v>64.784000000012654</c:v>
                </c:pt>
                <c:pt idx="8099">
                  <c:v>64.792000000012635</c:v>
                </c:pt>
                <c:pt idx="8100">
                  <c:v>64.800000000012631</c:v>
                </c:pt>
                <c:pt idx="8101">
                  <c:v>64.808000000012612</c:v>
                </c:pt>
                <c:pt idx="8102">
                  <c:v>64.816000000012622</c:v>
                </c:pt>
                <c:pt idx="8103">
                  <c:v>64.824000000012617</c:v>
                </c:pt>
                <c:pt idx="8104">
                  <c:v>64.832000000012613</c:v>
                </c:pt>
                <c:pt idx="8105">
                  <c:v>64.840000000012623</c:v>
                </c:pt>
                <c:pt idx="8106">
                  <c:v>64.84800000001259</c:v>
                </c:pt>
                <c:pt idx="8107">
                  <c:v>64.856000000012585</c:v>
                </c:pt>
                <c:pt idx="8108">
                  <c:v>64.864000000012595</c:v>
                </c:pt>
                <c:pt idx="8109">
                  <c:v>64.872000000012562</c:v>
                </c:pt>
                <c:pt idx="8110">
                  <c:v>64.880000000012572</c:v>
                </c:pt>
                <c:pt idx="8111">
                  <c:v>64.888000000012568</c:v>
                </c:pt>
                <c:pt idx="8112">
                  <c:v>64.896000000012563</c:v>
                </c:pt>
                <c:pt idx="8113">
                  <c:v>64.904000000012587</c:v>
                </c:pt>
                <c:pt idx="8114">
                  <c:v>64.912000000012569</c:v>
                </c:pt>
                <c:pt idx="8115">
                  <c:v>64.920000000012564</c:v>
                </c:pt>
                <c:pt idx="8116">
                  <c:v>64.928000000012545</c:v>
                </c:pt>
                <c:pt idx="8117">
                  <c:v>64.936000000012555</c:v>
                </c:pt>
                <c:pt idx="8118">
                  <c:v>64.944000000012551</c:v>
                </c:pt>
                <c:pt idx="8119">
                  <c:v>64.952000000012532</c:v>
                </c:pt>
                <c:pt idx="8120">
                  <c:v>64.960000000012542</c:v>
                </c:pt>
                <c:pt idx="8121">
                  <c:v>64.968000000012523</c:v>
                </c:pt>
                <c:pt idx="8122">
                  <c:v>64.976000000012533</c:v>
                </c:pt>
                <c:pt idx="8123">
                  <c:v>64.984000000012529</c:v>
                </c:pt>
                <c:pt idx="8124">
                  <c:v>64.992000000012524</c:v>
                </c:pt>
                <c:pt idx="8125">
                  <c:v>65.000000000012506</c:v>
                </c:pt>
                <c:pt idx="8126">
                  <c:v>65.008000000012501</c:v>
                </c:pt>
                <c:pt idx="8127">
                  <c:v>65.016000000012497</c:v>
                </c:pt>
                <c:pt idx="8128">
                  <c:v>65.024000000012492</c:v>
                </c:pt>
                <c:pt idx="8129">
                  <c:v>65.032000000012502</c:v>
                </c:pt>
                <c:pt idx="8130">
                  <c:v>65.040000000012498</c:v>
                </c:pt>
                <c:pt idx="8131">
                  <c:v>65.048000000012493</c:v>
                </c:pt>
                <c:pt idx="8132">
                  <c:v>65.056000000012475</c:v>
                </c:pt>
                <c:pt idx="8133">
                  <c:v>65.064000000012484</c:v>
                </c:pt>
                <c:pt idx="8134">
                  <c:v>65.072000000012451</c:v>
                </c:pt>
                <c:pt idx="8135">
                  <c:v>65.080000000012461</c:v>
                </c:pt>
                <c:pt idx="8136">
                  <c:v>65.088000000012457</c:v>
                </c:pt>
                <c:pt idx="8137">
                  <c:v>65.096000000012467</c:v>
                </c:pt>
                <c:pt idx="8138">
                  <c:v>65.104000000012462</c:v>
                </c:pt>
                <c:pt idx="8139">
                  <c:v>65.112000000012443</c:v>
                </c:pt>
                <c:pt idx="8140">
                  <c:v>65.120000000012439</c:v>
                </c:pt>
                <c:pt idx="8141">
                  <c:v>65.12800000001242</c:v>
                </c:pt>
                <c:pt idx="8142">
                  <c:v>65.13600000001243</c:v>
                </c:pt>
                <c:pt idx="8143">
                  <c:v>65.144000000012426</c:v>
                </c:pt>
                <c:pt idx="8144">
                  <c:v>65.152000000012407</c:v>
                </c:pt>
                <c:pt idx="8145">
                  <c:v>65.160000000012417</c:v>
                </c:pt>
                <c:pt idx="8146">
                  <c:v>65.168000000012412</c:v>
                </c:pt>
                <c:pt idx="8147">
                  <c:v>65.176000000012408</c:v>
                </c:pt>
                <c:pt idx="8148">
                  <c:v>65.184000000012404</c:v>
                </c:pt>
                <c:pt idx="8149">
                  <c:v>65.192000000012399</c:v>
                </c:pt>
                <c:pt idx="8150">
                  <c:v>65.200000000012395</c:v>
                </c:pt>
                <c:pt idx="8151">
                  <c:v>65.20800000001239</c:v>
                </c:pt>
                <c:pt idx="8152">
                  <c:v>65.2160000000124</c:v>
                </c:pt>
                <c:pt idx="8153">
                  <c:v>65.224000000012396</c:v>
                </c:pt>
                <c:pt idx="8154">
                  <c:v>65.232000000012377</c:v>
                </c:pt>
                <c:pt idx="8155">
                  <c:v>65.240000000012387</c:v>
                </c:pt>
                <c:pt idx="8156">
                  <c:v>65.248000000012382</c:v>
                </c:pt>
                <c:pt idx="8157">
                  <c:v>65.256000000012364</c:v>
                </c:pt>
                <c:pt idx="8158">
                  <c:v>65.264000000012388</c:v>
                </c:pt>
                <c:pt idx="8159">
                  <c:v>65.272000000012355</c:v>
                </c:pt>
                <c:pt idx="8160">
                  <c:v>65.280000000012365</c:v>
                </c:pt>
                <c:pt idx="8161">
                  <c:v>65.288000000012346</c:v>
                </c:pt>
                <c:pt idx="8162">
                  <c:v>65.296000000012356</c:v>
                </c:pt>
                <c:pt idx="8163">
                  <c:v>65.304000000012337</c:v>
                </c:pt>
                <c:pt idx="8164">
                  <c:v>65.312000000012333</c:v>
                </c:pt>
                <c:pt idx="8165">
                  <c:v>65.320000000012328</c:v>
                </c:pt>
                <c:pt idx="8166">
                  <c:v>65.32800000001231</c:v>
                </c:pt>
                <c:pt idx="8167">
                  <c:v>65.336000000012334</c:v>
                </c:pt>
                <c:pt idx="8168">
                  <c:v>65.344000000012329</c:v>
                </c:pt>
                <c:pt idx="8169">
                  <c:v>65.35200000001231</c:v>
                </c:pt>
                <c:pt idx="8170">
                  <c:v>65.360000000012306</c:v>
                </c:pt>
                <c:pt idx="8171">
                  <c:v>65.368000000012302</c:v>
                </c:pt>
                <c:pt idx="8172">
                  <c:v>65.376000000012283</c:v>
                </c:pt>
                <c:pt idx="8173">
                  <c:v>65.384000000012293</c:v>
                </c:pt>
                <c:pt idx="8174">
                  <c:v>65.392000000012303</c:v>
                </c:pt>
                <c:pt idx="8175">
                  <c:v>65.400000000012298</c:v>
                </c:pt>
                <c:pt idx="8176">
                  <c:v>65.408000000012294</c:v>
                </c:pt>
                <c:pt idx="8177">
                  <c:v>65.416000000012289</c:v>
                </c:pt>
                <c:pt idx="8178">
                  <c:v>65.424000000012285</c:v>
                </c:pt>
                <c:pt idx="8179">
                  <c:v>65.432000000012266</c:v>
                </c:pt>
                <c:pt idx="8180">
                  <c:v>65.440000000012276</c:v>
                </c:pt>
                <c:pt idx="8181">
                  <c:v>65.448000000012271</c:v>
                </c:pt>
                <c:pt idx="8182">
                  <c:v>65.456000000012267</c:v>
                </c:pt>
                <c:pt idx="8183">
                  <c:v>65.464000000012277</c:v>
                </c:pt>
                <c:pt idx="8184">
                  <c:v>65.472000000012244</c:v>
                </c:pt>
                <c:pt idx="8185">
                  <c:v>65.480000000012254</c:v>
                </c:pt>
                <c:pt idx="8186">
                  <c:v>65.488000000012235</c:v>
                </c:pt>
                <c:pt idx="8187">
                  <c:v>65.496000000012245</c:v>
                </c:pt>
                <c:pt idx="8188">
                  <c:v>65.504000000012226</c:v>
                </c:pt>
                <c:pt idx="8189">
                  <c:v>65.512000000012222</c:v>
                </c:pt>
                <c:pt idx="8190">
                  <c:v>65.520000000012217</c:v>
                </c:pt>
                <c:pt idx="8191">
                  <c:v>65.528000000012213</c:v>
                </c:pt>
                <c:pt idx="8192">
                  <c:v>65.536000000012223</c:v>
                </c:pt>
                <c:pt idx="8193">
                  <c:v>65.544000000012218</c:v>
                </c:pt>
                <c:pt idx="8194">
                  <c:v>65.5520000000122</c:v>
                </c:pt>
                <c:pt idx="8195">
                  <c:v>65.560000000012195</c:v>
                </c:pt>
                <c:pt idx="8196">
                  <c:v>65.568000000012191</c:v>
                </c:pt>
                <c:pt idx="8197">
                  <c:v>65.576000000012186</c:v>
                </c:pt>
                <c:pt idx="8198">
                  <c:v>65.584000000012196</c:v>
                </c:pt>
                <c:pt idx="8199">
                  <c:v>65.592000000012177</c:v>
                </c:pt>
                <c:pt idx="8200">
                  <c:v>65.600000000012173</c:v>
                </c:pt>
                <c:pt idx="8201">
                  <c:v>65.608000000012169</c:v>
                </c:pt>
                <c:pt idx="8202">
                  <c:v>65.616000000012164</c:v>
                </c:pt>
                <c:pt idx="8203">
                  <c:v>65.62400000001216</c:v>
                </c:pt>
                <c:pt idx="8204">
                  <c:v>65.632000000012155</c:v>
                </c:pt>
                <c:pt idx="8205">
                  <c:v>65.640000000012165</c:v>
                </c:pt>
                <c:pt idx="8206">
                  <c:v>65.648000000012146</c:v>
                </c:pt>
                <c:pt idx="8207">
                  <c:v>65.656000000012142</c:v>
                </c:pt>
                <c:pt idx="8208">
                  <c:v>65.664000000012152</c:v>
                </c:pt>
                <c:pt idx="8209">
                  <c:v>65.672000000012119</c:v>
                </c:pt>
                <c:pt idx="8210">
                  <c:v>65.680000000012129</c:v>
                </c:pt>
                <c:pt idx="8211">
                  <c:v>65.68800000001211</c:v>
                </c:pt>
                <c:pt idx="8212">
                  <c:v>65.69600000001212</c:v>
                </c:pt>
                <c:pt idx="8213">
                  <c:v>65.70400000001213</c:v>
                </c:pt>
                <c:pt idx="8214">
                  <c:v>65.712000000012125</c:v>
                </c:pt>
                <c:pt idx="8215">
                  <c:v>65.720000000012107</c:v>
                </c:pt>
                <c:pt idx="8216">
                  <c:v>65.728000000012102</c:v>
                </c:pt>
                <c:pt idx="8217">
                  <c:v>65.736000000012112</c:v>
                </c:pt>
                <c:pt idx="8218">
                  <c:v>65.744000000012107</c:v>
                </c:pt>
                <c:pt idx="8219">
                  <c:v>65.752000000012103</c:v>
                </c:pt>
                <c:pt idx="8220">
                  <c:v>65.760000000012099</c:v>
                </c:pt>
                <c:pt idx="8221">
                  <c:v>65.768000000012094</c:v>
                </c:pt>
                <c:pt idx="8222">
                  <c:v>65.776000000012075</c:v>
                </c:pt>
                <c:pt idx="8223">
                  <c:v>65.784000000012085</c:v>
                </c:pt>
                <c:pt idx="8224">
                  <c:v>65.792000000012067</c:v>
                </c:pt>
                <c:pt idx="8225">
                  <c:v>65.800000000012062</c:v>
                </c:pt>
                <c:pt idx="8226">
                  <c:v>65.808000000012072</c:v>
                </c:pt>
                <c:pt idx="8227">
                  <c:v>65.816000000012068</c:v>
                </c:pt>
                <c:pt idx="8228">
                  <c:v>65.824000000012063</c:v>
                </c:pt>
                <c:pt idx="8229">
                  <c:v>65.832000000012044</c:v>
                </c:pt>
                <c:pt idx="8230">
                  <c:v>65.840000000012054</c:v>
                </c:pt>
                <c:pt idx="8231">
                  <c:v>65.848000000012021</c:v>
                </c:pt>
                <c:pt idx="8232">
                  <c:v>65.856000000012017</c:v>
                </c:pt>
                <c:pt idx="8233">
                  <c:v>65.864000000012027</c:v>
                </c:pt>
                <c:pt idx="8234">
                  <c:v>65.872000000012008</c:v>
                </c:pt>
                <c:pt idx="8235">
                  <c:v>65.880000000012004</c:v>
                </c:pt>
                <c:pt idx="8236">
                  <c:v>65.888000000011985</c:v>
                </c:pt>
                <c:pt idx="8237">
                  <c:v>65.896000000011981</c:v>
                </c:pt>
                <c:pt idx="8238">
                  <c:v>65.90400000001199</c:v>
                </c:pt>
                <c:pt idx="8239">
                  <c:v>65.912000000011986</c:v>
                </c:pt>
                <c:pt idx="8240">
                  <c:v>65.920000000011981</c:v>
                </c:pt>
                <c:pt idx="8241">
                  <c:v>65.928000000011963</c:v>
                </c:pt>
                <c:pt idx="8242">
                  <c:v>65.936000000011973</c:v>
                </c:pt>
                <c:pt idx="8243">
                  <c:v>65.944000000011982</c:v>
                </c:pt>
                <c:pt idx="8244">
                  <c:v>65.95200000001195</c:v>
                </c:pt>
                <c:pt idx="8245">
                  <c:v>65.960000000011973</c:v>
                </c:pt>
                <c:pt idx="8246">
                  <c:v>65.968000000011955</c:v>
                </c:pt>
                <c:pt idx="8247">
                  <c:v>65.97600000001195</c:v>
                </c:pt>
                <c:pt idx="8248">
                  <c:v>65.984000000011946</c:v>
                </c:pt>
                <c:pt idx="8249">
                  <c:v>65.992000000011942</c:v>
                </c:pt>
                <c:pt idx="8250">
                  <c:v>66.000000000011923</c:v>
                </c:pt>
                <c:pt idx="8251">
                  <c:v>66.008000000011918</c:v>
                </c:pt>
                <c:pt idx="8252">
                  <c:v>66.016000000011928</c:v>
                </c:pt>
                <c:pt idx="8253">
                  <c:v>66.02400000001191</c:v>
                </c:pt>
                <c:pt idx="8254">
                  <c:v>66.032000000011919</c:v>
                </c:pt>
                <c:pt idx="8255">
                  <c:v>66.040000000011915</c:v>
                </c:pt>
                <c:pt idx="8256">
                  <c:v>66.048000000011911</c:v>
                </c:pt>
                <c:pt idx="8257">
                  <c:v>66.056000000011892</c:v>
                </c:pt>
                <c:pt idx="8258">
                  <c:v>66.064000000011902</c:v>
                </c:pt>
                <c:pt idx="8259">
                  <c:v>66.072000000011869</c:v>
                </c:pt>
                <c:pt idx="8260">
                  <c:v>66.080000000011879</c:v>
                </c:pt>
                <c:pt idx="8261">
                  <c:v>66.088000000011888</c:v>
                </c:pt>
                <c:pt idx="8262">
                  <c:v>66.096000000011884</c:v>
                </c:pt>
                <c:pt idx="8263">
                  <c:v>66.104000000011879</c:v>
                </c:pt>
                <c:pt idx="8264">
                  <c:v>66.112000000011861</c:v>
                </c:pt>
                <c:pt idx="8265">
                  <c:v>66.120000000011856</c:v>
                </c:pt>
                <c:pt idx="8266">
                  <c:v>66.128000000011838</c:v>
                </c:pt>
                <c:pt idx="8267">
                  <c:v>66.136000000011848</c:v>
                </c:pt>
                <c:pt idx="8268">
                  <c:v>66.144000000011857</c:v>
                </c:pt>
                <c:pt idx="8269">
                  <c:v>66.152000000011839</c:v>
                </c:pt>
                <c:pt idx="8270">
                  <c:v>66.160000000011848</c:v>
                </c:pt>
                <c:pt idx="8271">
                  <c:v>66.16800000001183</c:v>
                </c:pt>
                <c:pt idx="8272">
                  <c:v>66.176000000011825</c:v>
                </c:pt>
                <c:pt idx="8273">
                  <c:v>66.184000000011821</c:v>
                </c:pt>
                <c:pt idx="8274">
                  <c:v>66.192000000011816</c:v>
                </c:pt>
                <c:pt idx="8275">
                  <c:v>66.200000000011812</c:v>
                </c:pt>
                <c:pt idx="8276">
                  <c:v>66.208000000011808</c:v>
                </c:pt>
                <c:pt idx="8277">
                  <c:v>66.216000000011817</c:v>
                </c:pt>
                <c:pt idx="8278">
                  <c:v>66.224000000011813</c:v>
                </c:pt>
                <c:pt idx="8279">
                  <c:v>66.232000000011809</c:v>
                </c:pt>
                <c:pt idx="8280">
                  <c:v>66.240000000011804</c:v>
                </c:pt>
                <c:pt idx="8281">
                  <c:v>66.2480000000118</c:v>
                </c:pt>
                <c:pt idx="8282">
                  <c:v>66.256000000011781</c:v>
                </c:pt>
                <c:pt idx="8283">
                  <c:v>66.264000000011791</c:v>
                </c:pt>
                <c:pt idx="8284">
                  <c:v>66.272000000011772</c:v>
                </c:pt>
                <c:pt idx="8285">
                  <c:v>66.280000000011782</c:v>
                </c:pt>
                <c:pt idx="8286">
                  <c:v>66.288000000011778</c:v>
                </c:pt>
                <c:pt idx="8287">
                  <c:v>66.296000000011773</c:v>
                </c:pt>
                <c:pt idx="8288">
                  <c:v>66.304000000011769</c:v>
                </c:pt>
                <c:pt idx="8289">
                  <c:v>66.31200000001175</c:v>
                </c:pt>
                <c:pt idx="8290">
                  <c:v>66.320000000011746</c:v>
                </c:pt>
                <c:pt idx="8291">
                  <c:v>66.328000000011741</c:v>
                </c:pt>
                <c:pt idx="8292">
                  <c:v>66.336000000011751</c:v>
                </c:pt>
                <c:pt idx="8293">
                  <c:v>66.344000000011746</c:v>
                </c:pt>
                <c:pt idx="8294">
                  <c:v>66.352000000011728</c:v>
                </c:pt>
                <c:pt idx="8295">
                  <c:v>66.360000000011738</c:v>
                </c:pt>
                <c:pt idx="8296">
                  <c:v>66.368000000011719</c:v>
                </c:pt>
                <c:pt idx="8297">
                  <c:v>66.376000000011715</c:v>
                </c:pt>
                <c:pt idx="8298">
                  <c:v>66.38400000001171</c:v>
                </c:pt>
                <c:pt idx="8299">
                  <c:v>66.392000000011706</c:v>
                </c:pt>
                <c:pt idx="8300">
                  <c:v>66.400000000011715</c:v>
                </c:pt>
                <c:pt idx="8301">
                  <c:v>66.408000000011711</c:v>
                </c:pt>
                <c:pt idx="8302">
                  <c:v>66.416000000011707</c:v>
                </c:pt>
                <c:pt idx="8303">
                  <c:v>66.424000000011702</c:v>
                </c:pt>
                <c:pt idx="8304">
                  <c:v>66.432000000011698</c:v>
                </c:pt>
                <c:pt idx="8305">
                  <c:v>66.440000000011693</c:v>
                </c:pt>
                <c:pt idx="8306">
                  <c:v>66.448000000011703</c:v>
                </c:pt>
                <c:pt idx="8307">
                  <c:v>66.456000000011684</c:v>
                </c:pt>
                <c:pt idx="8308">
                  <c:v>66.464000000011694</c:v>
                </c:pt>
                <c:pt idx="8309">
                  <c:v>66.472000000011661</c:v>
                </c:pt>
                <c:pt idx="8310">
                  <c:v>66.480000000011671</c:v>
                </c:pt>
                <c:pt idx="8311">
                  <c:v>66.488000000011652</c:v>
                </c:pt>
                <c:pt idx="8312">
                  <c:v>66.496000000011662</c:v>
                </c:pt>
                <c:pt idx="8313">
                  <c:v>66.504000000011672</c:v>
                </c:pt>
                <c:pt idx="8314">
                  <c:v>66.512000000011653</c:v>
                </c:pt>
                <c:pt idx="8315">
                  <c:v>66.520000000011649</c:v>
                </c:pt>
                <c:pt idx="8316">
                  <c:v>66.52800000001163</c:v>
                </c:pt>
                <c:pt idx="8317">
                  <c:v>66.53600000001164</c:v>
                </c:pt>
                <c:pt idx="8318">
                  <c:v>66.544000000011636</c:v>
                </c:pt>
                <c:pt idx="8319">
                  <c:v>66.552000000011617</c:v>
                </c:pt>
                <c:pt idx="8320">
                  <c:v>66.560000000011613</c:v>
                </c:pt>
                <c:pt idx="8321">
                  <c:v>66.568000000011608</c:v>
                </c:pt>
                <c:pt idx="8322">
                  <c:v>66.576000000011618</c:v>
                </c:pt>
                <c:pt idx="8323">
                  <c:v>66.584000000011613</c:v>
                </c:pt>
                <c:pt idx="8324">
                  <c:v>66.592000000011609</c:v>
                </c:pt>
                <c:pt idx="8325">
                  <c:v>66.60000000001159</c:v>
                </c:pt>
                <c:pt idx="8326">
                  <c:v>66.608000000011586</c:v>
                </c:pt>
                <c:pt idx="8327">
                  <c:v>66.616000000011582</c:v>
                </c:pt>
                <c:pt idx="8328">
                  <c:v>66.624000000011577</c:v>
                </c:pt>
                <c:pt idx="8329">
                  <c:v>66.632000000011573</c:v>
                </c:pt>
                <c:pt idx="8330">
                  <c:v>66.640000000011582</c:v>
                </c:pt>
                <c:pt idx="8331">
                  <c:v>66.648000000011578</c:v>
                </c:pt>
                <c:pt idx="8332">
                  <c:v>66.656000000011559</c:v>
                </c:pt>
                <c:pt idx="8333">
                  <c:v>66.664000000011555</c:v>
                </c:pt>
                <c:pt idx="8334">
                  <c:v>66.672000000011536</c:v>
                </c:pt>
                <c:pt idx="8335">
                  <c:v>66.680000000011532</c:v>
                </c:pt>
                <c:pt idx="8336">
                  <c:v>66.688000000011527</c:v>
                </c:pt>
                <c:pt idx="8337">
                  <c:v>66.696000000011523</c:v>
                </c:pt>
                <c:pt idx="8338">
                  <c:v>66.704000000011533</c:v>
                </c:pt>
                <c:pt idx="8339">
                  <c:v>66.712000000011528</c:v>
                </c:pt>
                <c:pt idx="8340">
                  <c:v>66.72000000001151</c:v>
                </c:pt>
                <c:pt idx="8341">
                  <c:v>66.728000000011519</c:v>
                </c:pt>
                <c:pt idx="8342">
                  <c:v>66.736000000011515</c:v>
                </c:pt>
                <c:pt idx="8343">
                  <c:v>66.744000000011525</c:v>
                </c:pt>
                <c:pt idx="8344">
                  <c:v>66.752000000011492</c:v>
                </c:pt>
                <c:pt idx="8345">
                  <c:v>66.760000000011502</c:v>
                </c:pt>
                <c:pt idx="8346">
                  <c:v>66.768000000011483</c:v>
                </c:pt>
                <c:pt idx="8347">
                  <c:v>66.776000000011479</c:v>
                </c:pt>
                <c:pt idx="8348">
                  <c:v>66.784000000011503</c:v>
                </c:pt>
                <c:pt idx="8349">
                  <c:v>66.792000000011484</c:v>
                </c:pt>
                <c:pt idx="8350">
                  <c:v>66.80000000001148</c:v>
                </c:pt>
                <c:pt idx="8351">
                  <c:v>66.808000000011461</c:v>
                </c:pt>
                <c:pt idx="8352">
                  <c:v>66.816000000011471</c:v>
                </c:pt>
                <c:pt idx="8353">
                  <c:v>66.824000000011452</c:v>
                </c:pt>
                <c:pt idx="8354">
                  <c:v>66.832000000011448</c:v>
                </c:pt>
                <c:pt idx="8355">
                  <c:v>66.840000000011457</c:v>
                </c:pt>
                <c:pt idx="8356">
                  <c:v>66.848000000011453</c:v>
                </c:pt>
                <c:pt idx="8357">
                  <c:v>66.856000000011448</c:v>
                </c:pt>
                <c:pt idx="8358">
                  <c:v>66.864000000011444</c:v>
                </c:pt>
                <c:pt idx="8359">
                  <c:v>66.872000000011425</c:v>
                </c:pt>
                <c:pt idx="8360">
                  <c:v>66.880000000011421</c:v>
                </c:pt>
                <c:pt idx="8361">
                  <c:v>66.888000000011417</c:v>
                </c:pt>
                <c:pt idx="8362">
                  <c:v>66.896000000011412</c:v>
                </c:pt>
                <c:pt idx="8363">
                  <c:v>66.904000000011422</c:v>
                </c:pt>
                <c:pt idx="8364">
                  <c:v>66.912000000011417</c:v>
                </c:pt>
                <c:pt idx="8365">
                  <c:v>66.920000000011413</c:v>
                </c:pt>
                <c:pt idx="8366">
                  <c:v>66.928000000011409</c:v>
                </c:pt>
                <c:pt idx="8367">
                  <c:v>66.936000000011404</c:v>
                </c:pt>
                <c:pt idx="8368">
                  <c:v>66.944000000011414</c:v>
                </c:pt>
                <c:pt idx="8369">
                  <c:v>66.952000000011381</c:v>
                </c:pt>
                <c:pt idx="8370">
                  <c:v>66.960000000011391</c:v>
                </c:pt>
                <c:pt idx="8371">
                  <c:v>66.968000000011386</c:v>
                </c:pt>
                <c:pt idx="8372">
                  <c:v>66.976000000011382</c:v>
                </c:pt>
                <c:pt idx="8373">
                  <c:v>66.984000000011392</c:v>
                </c:pt>
                <c:pt idx="8374">
                  <c:v>66.992000000011373</c:v>
                </c:pt>
                <c:pt idx="8375">
                  <c:v>67.000000000011369</c:v>
                </c:pt>
                <c:pt idx="8376">
                  <c:v>67.00800000001135</c:v>
                </c:pt>
                <c:pt idx="8377">
                  <c:v>67.01600000001136</c:v>
                </c:pt>
                <c:pt idx="8378">
                  <c:v>67.024000000011355</c:v>
                </c:pt>
                <c:pt idx="8379">
                  <c:v>67.032000000011351</c:v>
                </c:pt>
                <c:pt idx="8380">
                  <c:v>67.040000000011347</c:v>
                </c:pt>
                <c:pt idx="8381">
                  <c:v>67.048000000011342</c:v>
                </c:pt>
                <c:pt idx="8382">
                  <c:v>67.056000000011338</c:v>
                </c:pt>
                <c:pt idx="8383">
                  <c:v>67.064000000011333</c:v>
                </c:pt>
                <c:pt idx="8384">
                  <c:v>67.072000000011315</c:v>
                </c:pt>
                <c:pt idx="8385">
                  <c:v>67.08000000001131</c:v>
                </c:pt>
                <c:pt idx="8386">
                  <c:v>67.088000000011306</c:v>
                </c:pt>
                <c:pt idx="8387">
                  <c:v>67.096000000011315</c:v>
                </c:pt>
                <c:pt idx="8388">
                  <c:v>67.104000000011311</c:v>
                </c:pt>
                <c:pt idx="8389">
                  <c:v>67.112000000011292</c:v>
                </c:pt>
                <c:pt idx="8390">
                  <c:v>67.120000000011288</c:v>
                </c:pt>
                <c:pt idx="8391">
                  <c:v>67.128000000011284</c:v>
                </c:pt>
                <c:pt idx="8392">
                  <c:v>67.136000000011279</c:v>
                </c:pt>
                <c:pt idx="8393">
                  <c:v>67.144000000011303</c:v>
                </c:pt>
                <c:pt idx="8394">
                  <c:v>67.15200000001127</c:v>
                </c:pt>
                <c:pt idx="8395">
                  <c:v>67.16000000001128</c:v>
                </c:pt>
                <c:pt idx="8396">
                  <c:v>67.168000000011261</c:v>
                </c:pt>
                <c:pt idx="8397">
                  <c:v>67.176000000011257</c:v>
                </c:pt>
                <c:pt idx="8398">
                  <c:v>67.184000000011252</c:v>
                </c:pt>
                <c:pt idx="8399">
                  <c:v>67.192000000011248</c:v>
                </c:pt>
                <c:pt idx="8400">
                  <c:v>67.200000000011272</c:v>
                </c:pt>
                <c:pt idx="8401">
                  <c:v>67.208000000011253</c:v>
                </c:pt>
                <c:pt idx="8402">
                  <c:v>67.216000000011263</c:v>
                </c:pt>
                <c:pt idx="8403">
                  <c:v>67.224000000011245</c:v>
                </c:pt>
                <c:pt idx="8404">
                  <c:v>67.23200000001124</c:v>
                </c:pt>
                <c:pt idx="8405">
                  <c:v>67.240000000011236</c:v>
                </c:pt>
                <c:pt idx="8406">
                  <c:v>67.248000000011231</c:v>
                </c:pt>
                <c:pt idx="8407">
                  <c:v>67.256000000011213</c:v>
                </c:pt>
                <c:pt idx="8408">
                  <c:v>67.264000000011222</c:v>
                </c:pt>
                <c:pt idx="8409">
                  <c:v>67.272000000011218</c:v>
                </c:pt>
                <c:pt idx="8410">
                  <c:v>67.280000000011214</c:v>
                </c:pt>
                <c:pt idx="8411">
                  <c:v>67.288000000011209</c:v>
                </c:pt>
                <c:pt idx="8412">
                  <c:v>67.296000000011205</c:v>
                </c:pt>
                <c:pt idx="8413">
                  <c:v>67.3040000000112</c:v>
                </c:pt>
                <c:pt idx="8414">
                  <c:v>67.312000000011182</c:v>
                </c:pt>
                <c:pt idx="8415">
                  <c:v>67.320000000011177</c:v>
                </c:pt>
                <c:pt idx="8416">
                  <c:v>67.328000000011173</c:v>
                </c:pt>
                <c:pt idx="8417">
                  <c:v>67.336000000011182</c:v>
                </c:pt>
                <c:pt idx="8418">
                  <c:v>67.344000000011192</c:v>
                </c:pt>
                <c:pt idx="8419">
                  <c:v>67.352000000011159</c:v>
                </c:pt>
                <c:pt idx="8420">
                  <c:v>67.360000000011169</c:v>
                </c:pt>
                <c:pt idx="8421">
                  <c:v>67.368000000011151</c:v>
                </c:pt>
                <c:pt idx="8422">
                  <c:v>67.376000000011146</c:v>
                </c:pt>
                <c:pt idx="8423">
                  <c:v>67.384000000011156</c:v>
                </c:pt>
                <c:pt idx="8424">
                  <c:v>67.392000000011151</c:v>
                </c:pt>
                <c:pt idx="8425">
                  <c:v>67.400000000011147</c:v>
                </c:pt>
                <c:pt idx="8426">
                  <c:v>67.408000000011143</c:v>
                </c:pt>
                <c:pt idx="8427">
                  <c:v>67.416000000011152</c:v>
                </c:pt>
                <c:pt idx="8428">
                  <c:v>67.424000000011134</c:v>
                </c:pt>
                <c:pt idx="8429">
                  <c:v>67.432000000011129</c:v>
                </c:pt>
                <c:pt idx="8430">
                  <c:v>67.440000000011125</c:v>
                </c:pt>
                <c:pt idx="8431">
                  <c:v>67.44800000001112</c:v>
                </c:pt>
                <c:pt idx="8432">
                  <c:v>67.456000000011116</c:v>
                </c:pt>
                <c:pt idx="8433">
                  <c:v>67.464000000011126</c:v>
                </c:pt>
                <c:pt idx="8434">
                  <c:v>67.472000000011093</c:v>
                </c:pt>
                <c:pt idx="8435">
                  <c:v>67.480000000011103</c:v>
                </c:pt>
                <c:pt idx="8436">
                  <c:v>67.488000000011098</c:v>
                </c:pt>
                <c:pt idx="8437">
                  <c:v>67.496000000011094</c:v>
                </c:pt>
                <c:pt idx="8438">
                  <c:v>67.504000000011104</c:v>
                </c:pt>
                <c:pt idx="8439">
                  <c:v>67.512000000011085</c:v>
                </c:pt>
                <c:pt idx="8440">
                  <c:v>67.52000000001108</c:v>
                </c:pt>
                <c:pt idx="8441">
                  <c:v>67.528000000011062</c:v>
                </c:pt>
                <c:pt idx="8442">
                  <c:v>67.536000000011072</c:v>
                </c:pt>
                <c:pt idx="8443">
                  <c:v>67.544000000011067</c:v>
                </c:pt>
                <c:pt idx="8444">
                  <c:v>67.552000000011049</c:v>
                </c:pt>
                <c:pt idx="8445">
                  <c:v>67.560000000011073</c:v>
                </c:pt>
                <c:pt idx="8446">
                  <c:v>67.568000000011054</c:v>
                </c:pt>
                <c:pt idx="8447">
                  <c:v>67.576000000011049</c:v>
                </c:pt>
                <c:pt idx="8448">
                  <c:v>67.584000000011045</c:v>
                </c:pt>
                <c:pt idx="8449">
                  <c:v>67.592000000011041</c:v>
                </c:pt>
                <c:pt idx="8450">
                  <c:v>67.600000000011022</c:v>
                </c:pt>
                <c:pt idx="8451">
                  <c:v>67.608000000011018</c:v>
                </c:pt>
                <c:pt idx="8452">
                  <c:v>67.616000000011013</c:v>
                </c:pt>
                <c:pt idx="8453">
                  <c:v>67.624000000011009</c:v>
                </c:pt>
                <c:pt idx="8454">
                  <c:v>67.632000000011018</c:v>
                </c:pt>
                <c:pt idx="8455">
                  <c:v>67.640000000011014</c:v>
                </c:pt>
                <c:pt idx="8456">
                  <c:v>67.64800000001101</c:v>
                </c:pt>
                <c:pt idx="8457">
                  <c:v>67.656000000010991</c:v>
                </c:pt>
                <c:pt idx="8458">
                  <c:v>67.664000000011001</c:v>
                </c:pt>
                <c:pt idx="8459">
                  <c:v>67.672000000010968</c:v>
                </c:pt>
                <c:pt idx="8460">
                  <c:v>67.680000000010978</c:v>
                </c:pt>
                <c:pt idx="8461">
                  <c:v>67.688000000010973</c:v>
                </c:pt>
                <c:pt idx="8462">
                  <c:v>67.696000000010983</c:v>
                </c:pt>
                <c:pt idx="8463">
                  <c:v>67.704000000010993</c:v>
                </c:pt>
                <c:pt idx="8464">
                  <c:v>67.712000000010974</c:v>
                </c:pt>
                <c:pt idx="8465">
                  <c:v>67.72000000001097</c:v>
                </c:pt>
                <c:pt idx="8466">
                  <c:v>67.728000000010951</c:v>
                </c:pt>
                <c:pt idx="8467">
                  <c:v>67.736000000010961</c:v>
                </c:pt>
                <c:pt idx="8468">
                  <c:v>67.744000000010971</c:v>
                </c:pt>
                <c:pt idx="8469">
                  <c:v>67.752000000010938</c:v>
                </c:pt>
                <c:pt idx="8470">
                  <c:v>67.760000000010933</c:v>
                </c:pt>
                <c:pt idx="8471">
                  <c:v>67.768000000010929</c:v>
                </c:pt>
                <c:pt idx="8472">
                  <c:v>67.77600000001091</c:v>
                </c:pt>
                <c:pt idx="8473">
                  <c:v>67.78400000001092</c:v>
                </c:pt>
                <c:pt idx="8474">
                  <c:v>67.792000000010916</c:v>
                </c:pt>
                <c:pt idx="8475">
                  <c:v>67.800000000010911</c:v>
                </c:pt>
                <c:pt idx="8476">
                  <c:v>67.808000000010892</c:v>
                </c:pt>
                <c:pt idx="8477">
                  <c:v>67.816000000010902</c:v>
                </c:pt>
                <c:pt idx="8478">
                  <c:v>67.824000000010898</c:v>
                </c:pt>
                <c:pt idx="8479">
                  <c:v>67.832000000010879</c:v>
                </c:pt>
                <c:pt idx="8480">
                  <c:v>67.840000000010903</c:v>
                </c:pt>
                <c:pt idx="8481">
                  <c:v>67.848000000010884</c:v>
                </c:pt>
                <c:pt idx="8482">
                  <c:v>67.85600000001088</c:v>
                </c:pt>
                <c:pt idx="8483">
                  <c:v>67.864000000010876</c:v>
                </c:pt>
                <c:pt idx="8484">
                  <c:v>67.872000000010857</c:v>
                </c:pt>
                <c:pt idx="8485">
                  <c:v>67.880000000010853</c:v>
                </c:pt>
                <c:pt idx="8486">
                  <c:v>67.888000000010848</c:v>
                </c:pt>
                <c:pt idx="8487">
                  <c:v>67.896000000010872</c:v>
                </c:pt>
                <c:pt idx="8488">
                  <c:v>67.904000000010868</c:v>
                </c:pt>
                <c:pt idx="8489">
                  <c:v>67.912000000010863</c:v>
                </c:pt>
                <c:pt idx="8490">
                  <c:v>67.920000000010845</c:v>
                </c:pt>
                <c:pt idx="8491">
                  <c:v>67.92800000001084</c:v>
                </c:pt>
                <c:pt idx="8492">
                  <c:v>67.936000000010836</c:v>
                </c:pt>
                <c:pt idx="8493">
                  <c:v>67.944000000010845</c:v>
                </c:pt>
                <c:pt idx="8494">
                  <c:v>67.952000000010813</c:v>
                </c:pt>
                <c:pt idx="8495">
                  <c:v>67.960000000010822</c:v>
                </c:pt>
                <c:pt idx="8496">
                  <c:v>67.968000000010832</c:v>
                </c:pt>
                <c:pt idx="8497">
                  <c:v>67.976000000010814</c:v>
                </c:pt>
                <c:pt idx="8498">
                  <c:v>67.984000000010823</c:v>
                </c:pt>
                <c:pt idx="8499">
                  <c:v>67.992000000010805</c:v>
                </c:pt>
                <c:pt idx="8500">
                  <c:v>68.0000000000108</c:v>
                </c:pt>
                <c:pt idx="8501">
                  <c:v>68.008000000010782</c:v>
                </c:pt>
                <c:pt idx="8502">
                  <c:v>68.016000000010791</c:v>
                </c:pt>
                <c:pt idx="8503">
                  <c:v>68.024000000010787</c:v>
                </c:pt>
                <c:pt idx="8504">
                  <c:v>68.032000000010783</c:v>
                </c:pt>
                <c:pt idx="8505">
                  <c:v>68.040000000010792</c:v>
                </c:pt>
                <c:pt idx="8506">
                  <c:v>68.048000000010774</c:v>
                </c:pt>
                <c:pt idx="8507">
                  <c:v>68.056000000010769</c:v>
                </c:pt>
                <c:pt idx="8508">
                  <c:v>68.064000000010765</c:v>
                </c:pt>
                <c:pt idx="8509">
                  <c:v>68.072000000010746</c:v>
                </c:pt>
                <c:pt idx="8510">
                  <c:v>68.080000000010756</c:v>
                </c:pt>
                <c:pt idx="8511">
                  <c:v>68.088000000010751</c:v>
                </c:pt>
                <c:pt idx="8512">
                  <c:v>68.096000000010747</c:v>
                </c:pt>
                <c:pt idx="8513">
                  <c:v>68.104000000010743</c:v>
                </c:pt>
                <c:pt idx="8514">
                  <c:v>68.112000000010738</c:v>
                </c:pt>
                <c:pt idx="8515">
                  <c:v>68.12000000001072</c:v>
                </c:pt>
                <c:pt idx="8516">
                  <c:v>68.128000000010715</c:v>
                </c:pt>
                <c:pt idx="8517">
                  <c:v>68.136000000010711</c:v>
                </c:pt>
                <c:pt idx="8518">
                  <c:v>68.14400000001072</c:v>
                </c:pt>
                <c:pt idx="8519">
                  <c:v>68.152000000010702</c:v>
                </c:pt>
                <c:pt idx="8520">
                  <c:v>68.160000000010712</c:v>
                </c:pt>
                <c:pt idx="8521">
                  <c:v>68.168000000010693</c:v>
                </c:pt>
                <c:pt idx="8522">
                  <c:v>68.176000000010688</c:v>
                </c:pt>
                <c:pt idx="8523">
                  <c:v>68.184000000010698</c:v>
                </c:pt>
                <c:pt idx="8524">
                  <c:v>68.19200000001068</c:v>
                </c:pt>
                <c:pt idx="8525">
                  <c:v>68.200000000010704</c:v>
                </c:pt>
                <c:pt idx="8526">
                  <c:v>68.208000000010685</c:v>
                </c:pt>
                <c:pt idx="8527">
                  <c:v>68.216000000010695</c:v>
                </c:pt>
                <c:pt idx="8528">
                  <c:v>68.224000000010676</c:v>
                </c:pt>
                <c:pt idx="8529">
                  <c:v>68.232000000010672</c:v>
                </c:pt>
                <c:pt idx="8530">
                  <c:v>68.240000000010667</c:v>
                </c:pt>
                <c:pt idx="8531">
                  <c:v>68.248000000010663</c:v>
                </c:pt>
                <c:pt idx="8532">
                  <c:v>68.256000000010673</c:v>
                </c:pt>
                <c:pt idx="8533">
                  <c:v>68.264000000010668</c:v>
                </c:pt>
                <c:pt idx="8534">
                  <c:v>68.27200000001065</c:v>
                </c:pt>
                <c:pt idx="8535">
                  <c:v>68.280000000010645</c:v>
                </c:pt>
                <c:pt idx="8536">
                  <c:v>68.288000000010641</c:v>
                </c:pt>
                <c:pt idx="8537">
                  <c:v>68.296000000010636</c:v>
                </c:pt>
                <c:pt idx="8538">
                  <c:v>68.304000000010632</c:v>
                </c:pt>
                <c:pt idx="8539">
                  <c:v>68.312000000010613</c:v>
                </c:pt>
                <c:pt idx="8540">
                  <c:v>68.320000000010609</c:v>
                </c:pt>
                <c:pt idx="8541">
                  <c:v>68.328000000010618</c:v>
                </c:pt>
                <c:pt idx="8542">
                  <c:v>68.336000000010614</c:v>
                </c:pt>
                <c:pt idx="8543">
                  <c:v>68.344000000010624</c:v>
                </c:pt>
                <c:pt idx="8544">
                  <c:v>68.352000000010591</c:v>
                </c:pt>
                <c:pt idx="8545">
                  <c:v>68.360000000010601</c:v>
                </c:pt>
                <c:pt idx="8546">
                  <c:v>68.368000000010582</c:v>
                </c:pt>
                <c:pt idx="8547">
                  <c:v>68.376000000010578</c:v>
                </c:pt>
                <c:pt idx="8548">
                  <c:v>68.384000000010587</c:v>
                </c:pt>
                <c:pt idx="8549">
                  <c:v>68.392000000010583</c:v>
                </c:pt>
                <c:pt idx="8550">
                  <c:v>68.400000000010593</c:v>
                </c:pt>
                <c:pt idx="8551">
                  <c:v>68.408000000010574</c:v>
                </c:pt>
                <c:pt idx="8552">
                  <c:v>68.416000000010584</c:v>
                </c:pt>
                <c:pt idx="8553">
                  <c:v>68.424000000010565</c:v>
                </c:pt>
                <c:pt idx="8554">
                  <c:v>68.432000000010561</c:v>
                </c:pt>
                <c:pt idx="8555">
                  <c:v>68.440000000010571</c:v>
                </c:pt>
                <c:pt idx="8556">
                  <c:v>68.448000000010566</c:v>
                </c:pt>
                <c:pt idx="8557">
                  <c:v>68.456000000010562</c:v>
                </c:pt>
                <c:pt idx="8558">
                  <c:v>68.464000000010557</c:v>
                </c:pt>
                <c:pt idx="8559">
                  <c:v>68.472000000010539</c:v>
                </c:pt>
                <c:pt idx="8560">
                  <c:v>68.480000000010534</c:v>
                </c:pt>
                <c:pt idx="8561">
                  <c:v>68.48800000001053</c:v>
                </c:pt>
                <c:pt idx="8562">
                  <c:v>68.496000000010525</c:v>
                </c:pt>
                <c:pt idx="8563">
                  <c:v>68.504000000010521</c:v>
                </c:pt>
                <c:pt idx="8564">
                  <c:v>68.512000000010516</c:v>
                </c:pt>
                <c:pt idx="8565">
                  <c:v>68.520000000010512</c:v>
                </c:pt>
                <c:pt idx="8566">
                  <c:v>68.528000000010508</c:v>
                </c:pt>
                <c:pt idx="8567">
                  <c:v>68.536000000010503</c:v>
                </c:pt>
                <c:pt idx="8568">
                  <c:v>68.544000000010513</c:v>
                </c:pt>
                <c:pt idx="8569">
                  <c:v>68.55200000001048</c:v>
                </c:pt>
                <c:pt idx="8570">
                  <c:v>68.56000000001049</c:v>
                </c:pt>
                <c:pt idx="8571">
                  <c:v>68.568000000010485</c:v>
                </c:pt>
                <c:pt idx="8572">
                  <c:v>68.576000000010481</c:v>
                </c:pt>
                <c:pt idx="8573">
                  <c:v>68.584000000010477</c:v>
                </c:pt>
                <c:pt idx="8574">
                  <c:v>68.592000000010472</c:v>
                </c:pt>
                <c:pt idx="8575">
                  <c:v>68.600000000010468</c:v>
                </c:pt>
                <c:pt idx="8576">
                  <c:v>68.608000000010449</c:v>
                </c:pt>
                <c:pt idx="8577">
                  <c:v>68.616000000010473</c:v>
                </c:pt>
                <c:pt idx="8578">
                  <c:v>68.624000000010454</c:v>
                </c:pt>
                <c:pt idx="8579">
                  <c:v>68.63200000001045</c:v>
                </c:pt>
                <c:pt idx="8580">
                  <c:v>68.640000000010446</c:v>
                </c:pt>
                <c:pt idx="8581">
                  <c:v>68.648000000010441</c:v>
                </c:pt>
                <c:pt idx="8582">
                  <c:v>68.656000000010422</c:v>
                </c:pt>
                <c:pt idx="8583">
                  <c:v>68.664000000010432</c:v>
                </c:pt>
                <c:pt idx="8584">
                  <c:v>68.672000000010414</c:v>
                </c:pt>
                <c:pt idx="8585">
                  <c:v>68.680000000010409</c:v>
                </c:pt>
                <c:pt idx="8586">
                  <c:v>68.688000000010419</c:v>
                </c:pt>
                <c:pt idx="8587">
                  <c:v>68.696000000010415</c:v>
                </c:pt>
                <c:pt idx="8588">
                  <c:v>68.704000000010424</c:v>
                </c:pt>
                <c:pt idx="8589">
                  <c:v>68.712000000010406</c:v>
                </c:pt>
                <c:pt idx="8590">
                  <c:v>68.720000000010401</c:v>
                </c:pt>
                <c:pt idx="8591">
                  <c:v>68.728000000010383</c:v>
                </c:pt>
                <c:pt idx="8592">
                  <c:v>68.736000000010392</c:v>
                </c:pt>
                <c:pt idx="8593">
                  <c:v>68.744000000010416</c:v>
                </c:pt>
                <c:pt idx="8594">
                  <c:v>68.752000000010383</c:v>
                </c:pt>
                <c:pt idx="8595">
                  <c:v>68.760000000010393</c:v>
                </c:pt>
                <c:pt idx="8596">
                  <c:v>68.768000000010375</c:v>
                </c:pt>
                <c:pt idx="8597">
                  <c:v>68.77600000001037</c:v>
                </c:pt>
                <c:pt idx="8598">
                  <c:v>68.784000000010366</c:v>
                </c:pt>
                <c:pt idx="8599">
                  <c:v>68.792000000010361</c:v>
                </c:pt>
                <c:pt idx="8600">
                  <c:v>68.800000000010357</c:v>
                </c:pt>
                <c:pt idx="8601">
                  <c:v>68.808000000010352</c:v>
                </c:pt>
                <c:pt idx="8602">
                  <c:v>68.816000000010362</c:v>
                </c:pt>
                <c:pt idx="8603">
                  <c:v>68.824000000010344</c:v>
                </c:pt>
                <c:pt idx="8604">
                  <c:v>68.832000000010339</c:v>
                </c:pt>
                <c:pt idx="8605">
                  <c:v>68.840000000010335</c:v>
                </c:pt>
                <c:pt idx="8606">
                  <c:v>68.84800000001033</c:v>
                </c:pt>
                <c:pt idx="8607">
                  <c:v>68.856000000010312</c:v>
                </c:pt>
                <c:pt idx="8608">
                  <c:v>68.864000000010321</c:v>
                </c:pt>
                <c:pt idx="8609">
                  <c:v>68.872000000010303</c:v>
                </c:pt>
                <c:pt idx="8610">
                  <c:v>68.880000000010313</c:v>
                </c:pt>
                <c:pt idx="8611">
                  <c:v>68.888000000010308</c:v>
                </c:pt>
                <c:pt idx="8612">
                  <c:v>68.896000000010304</c:v>
                </c:pt>
                <c:pt idx="8613">
                  <c:v>68.904000000010299</c:v>
                </c:pt>
                <c:pt idx="8614">
                  <c:v>68.912000000010295</c:v>
                </c:pt>
                <c:pt idx="8615">
                  <c:v>68.920000000010276</c:v>
                </c:pt>
                <c:pt idx="8616">
                  <c:v>68.928000000010272</c:v>
                </c:pt>
                <c:pt idx="8617">
                  <c:v>68.936000000010267</c:v>
                </c:pt>
                <c:pt idx="8618">
                  <c:v>68.944000000010277</c:v>
                </c:pt>
                <c:pt idx="8619">
                  <c:v>68.952000000010273</c:v>
                </c:pt>
                <c:pt idx="8620">
                  <c:v>68.960000000010268</c:v>
                </c:pt>
                <c:pt idx="8621">
                  <c:v>68.968000000010264</c:v>
                </c:pt>
                <c:pt idx="8622">
                  <c:v>68.976000000010245</c:v>
                </c:pt>
                <c:pt idx="8623">
                  <c:v>68.984000000010255</c:v>
                </c:pt>
                <c:pt idx="8624">
                  <c:v>68.992000000010236</c:v>
                </c:pt>
                <c:pt idx="8625">
                  <c:v>69.000000000010232</c:v>
                </c:pt>
                <c:pt idx="8626">
                  <c:v>69.008000000010213</c:v>
                </c:pt>
                <c:pt idx="8627">
                  <c:v>69.016000000010223</c:v>
                </c:pt>
                <c:pt idx="8628">
                  <c:v>69.024000000010233</c:v>
                </c:pt>
                <c:pt idx="8629">
                  <c:v>69.032000000010214</c:v>
                </c:pt>
                <c:pt idx="8630">
                  <c:v>69.040000000010224</c:v>
                </c:pt>
                <c:pt idx="8631">
                  <c:v>69.048000000010205</c:v>
                </c:pt>
                <c:pt idx="8632">
                  <c:v>69.056000000010201</c:v>
                </c:pt>
                <c:pt idx="8633">
                  <c:v>69.064000000010196</c:v>
                </c:pt>
                <c:pt idx="8634">
                  <c:v>69.072000000010178</c:v>
                </c:pt>
                <c:pt idx="8635">
                  <c:v>69.080000000010187</c:v>
                </c:pt>
                <c:pt idx="8636">
                  <c:v>69.088000000010183</c:v>
                </c:pt>
                <c:pt idx="8637">
                  <c:v>69.096000000010193</c:v>
                </c:pt>
                <c:pt idx="8638">
                  <c:v>69.104000000010174</c:v>
                </c:pt>
                <c:pt idx="8639">
                  <c:v>69.11200000001017</c:v>
                </c:pt>
                <c:pt idx="8640">
                  <c:v>69.120000000010151</c:v>
                </c:pt>
                <c:pt idx="8641">
                  <c:v>69.128000000010147</c:v>
                </c:pt>
                <c:pt idx="8642">
                  <c:v>69.136000000010156</c:v>
                </c:pt>
                <c:pt idx="8643">
                  <c:v>69.144000000010166</c:v>
                </c:pt>
                <c:pt idx="8644">
                  <c:v>69.152000000010148</c:v>
                </c:pt>
                <c:pt idx="8645">
                  <c:v>69.160000000010143</c:v>
                </c:pt>
                <c:pt idx="8646">
                  <c:v>69.168000000010139</c:v>
                </c:pt>
                <c:pt idx="8647">
                  <c:v>69.17600000001012</c:v>
                </c:pt>
                <c:pt idx="8648">
                  <c:v>69.18400000001013</c:v>
                </c:pt>
                <c:pt idx="8649">
                  <c:v>69.192000000010111</c:v>
                </c:pt>
                <c:pt idx="8650">
                  <c:v>69.200000000010121</c:v>
                </c:pt>
                <c:pt idx="8651">
                  <c:v>69.208000000010117</c:v>
                </c:pt>
                <c:pt idx="8652">
                  <c:v>69.216000000010126</c:v>
                </c:pt>
                <c:pt idx="8653">
                  <c:v>69.224000000010122</c:v>
                </c:pt>
                <c:pt idx="8654">
                  <c:v>69.232000000010103</c:v>
                </c:pt>
                <c:pt idx="8655">
                  <c:v>69.240000000010113</c:v>
                </c:pt>
                <c:pt idx="8656">
                  <c:v>69.248000000010094</c:v>
                </c:pt>
                <c:pt idx="8657">
                  <c:v>69.25600000001009</c:v>
                </c:pt>
                <c:pt idx="8658">
                  <c:v>69.2640000000101</c:v>
                </c:pt>
                <c:pt idx="8659">
                  <c:v>69.272000000010081</c:v>
                </c:pt>
                <c:pt idx="8660">
                  <c:v>69.280000000010077</c:v>
                </c:pt>
                <c:pt idx="8661">
                  <c:v>69.288000000010072</c:v>
                </c:pt>
                <c:pt idx="8662">
                  <c:v>69.296000000010082</c:v>
                </c:pt>
                <c:pt idx="8663">
                  <c:v>69.304000000010063</c:v>
                </c:pt>
                <c:pt idx="8664">
                  <c:v>69.312000000010073</c:v>
                </c:pt>
                <c:pt idx="8665">
                  <c:v>69.320000000010054</c:v>
                </c:pt>
                <c:pt idx="8666">
                  <c:v>69.32800000001005</c:v>
                </c:pt>
                <c:pt idx="8667">
                  <c:v>69.336000000010046</c:v>
                </c:pt>
                <c:pt idx="8668">
                  <c:v>69.344000000010055</c:v>
                </c:pt>
                <c:pt idx="8669">
                  <c:v>69.352000000010023</c:v>
                </c:pt>
                <c:pt idx="8670">
                  <c:v>69.360000000010032</c:v>
                </c:pt>
                <c:pt idx="8671">
                  <c:v>69.368000000010028</c:v>
                </c:pt>
                <c:pt idx="8672">
                  <c:v>69.376000000010009</c:v>
                </c:pt>
                <c:pt idx="8673">
                  <c:v>69.384000000010033</c:v>
                </c:pt>
                <c:pt idx="8674">
                  <c:v>69.392000000010015</c:v>
                </c:pt>
                <c:pt idx="8675">
                  <c:v>69.400000000010024</c:v>
                </c:pt>
                <c:pt idx="8676">
                  <c:v>69.408000000010006</c:v>
                </c:pt>
                <c:pt idx="8677">
                  <c:v>69.416000000010015</c:v>
                </c:pt>
                <c:pt idx="8678">
                  <c:v>69.424000000009983</c:v>
                </c:pt>
                <c:pt idx="8679">
                  <c:v>69.432000000009978</c:v>
                </c:pt>
                <c:pt idx="8680">
                  <c:v>69.440000000010002</c:v>
                </c:pt>
                <c:pt idx="8681">
                  <c:v>69.448000000009984</c:v>
                </c:pt>
                <c:pt idx="8682">
                  <c:v>69.456000000009979</c:v>
                </c:pt>
                <c:pt idx="8683">
                  <c:v>69.464000000009975</c:v>
                </c:pt>
                <c:pt idx="8684">
                  <c:v>69.472000000009956</c:v>
                </c:pt>
                <c:pt idx="8685">
                  <c:v>69.480000000009952</c:v>
                </c:pt>
                <c:pt idx="8686">
                  <c:v>69.488000000009947</c:v>
                </c:pt>
                <c:pt idx="8687">
                  <c:v>69.496000000009957</c:v>
                </c:pt>
                <c:pt idx="8688">
                  <c:v>69.504000000009952</c:v>
                </c:pt>
                <c:pt idx="8689">
                  <c:v>69.512000000009948</c:v>
                </c:pt>
                <c:pt idx="8690">
                  <c:v>69.520000000009929</c:v>
                </c:pt>
                <c:pt idx="8691">
                  <c:v>69.528000000009925</c:v>
                </c:pt>
                <c:pt idx="8692">
                  <c:v>69.536000000009921</c:v>
                </c:pt>
                <c:pt idx="8693">
                  <c:v>69.54400000000993</c:v>
                </c:pt>
                <c:pt idx="8694">
                  <c:v>69.552000000009897</c:v>
                </c:pt>
                <c:pt idx="8695">
                  <c:v>69.560000000009907</c:v>
                </c:pt>
                <c:pt idx="8696">
                  <c:v>69.568000000009903</c:v>
                </c:pt>
                <c:pt idx="8697">
                  <c:v>69.576000000009898</c:v>
                </c:pt>
                <c:pt idx="8698">
                  <c:v>69.584000000009908</c:v>
                </c:pt>
                <c:pt idx="8699">
                  <c:v>69.59200000000989</c:v>
                </c:pt>
                <c:pt idx="8700">
                  <c:v>69.600000000009885</c:v>
                </c:pt>
                <c:pt idx="8701">
                  <c:v>69.608000000009866</c:v>
                </c:pt>
                <c:pt idx="8702">
                  <c:v>69.616000000009876</c:v>
                </c:pt>
                <c:pt idx="8703">
                  <c:v>69.624000000009872</c:v>
                </c:pt>
                <c:pt idx="8704">
                  <c:v>69.632000000009867</c:v>
                </c:pt>
                <c:pt idx="8705">
                  <c:v>69.640000000009863</c:v>
                </c:pt>
                <c:pt idx="8706">
                  <c:v>69.648000000009858</c:v>
                </c:pt>
                <c:pt idx="8707">
                  <c:v>69.656000000009854</c:v>
                </c:pt>
                <c:pt idx="8708">
                  <c:v>69.66400000000985</c:v>
                </c:pt>
                <c:pt idx="8709">
                  <c:v>69.672000000009845</c:v>
                </c:pt>
                <c:pt idx="8710">
                  <c:v>69.680000000009841</c:v>
                </c:pt>
                <c:pt idx="8711">
                  <c:v>69.688000000009836</c:v>
                </c:pt>
                <c:pt idx="8712">
                  <c:v>69.696000000009832</c:v>
                </c:pt>
                <c:pt idx="8713">
                  <c:v>69.704000000009842</c:v>
                </c:pt>
                <c:pt idx="8714">
                  <c:v>69.712000000009823</c:v>
                </c:pt>
                <c:pt idx="8715">
                  <c:v>69.720000000009819</c:v>
                </c:pt>
                <c:pt idx="8716">
                  <c:v>69.728000000009814</c:v>
                </c:pt>
                <c:pt idx="8717">
                  <c:v>69.73600000000981</c:v>
                </c:pt>
                <c:pt idx="8718">
                  <c:v>69.744000000009834</c:v>
                </c:pt>
                <c:pt idx="8719">
                  <c:v>69.752000000009801</c:v>
                </c:pt>
                <c:pt idx="8720">
                  <c:v>69.760000000009811</c:v>
                </c:pt>
                <c:pt idx="8721">
                  <c:v>69.768000000009792</c:v>
                </c:pt>
                <c:pt idx="8722">
                  <c:v>69.776000000009788</c:v>
                </c:pt>
                <c:pt idx="8723">
                  <c:v>69.784000000009783</c:v>
                </c:pt>
                <c:pt idx="8724">
                  <c:v>69.792000000009779</c:v>
                </c:pt>
                <c:pt idx="8725">
                  <c:v>69.800000000009788</c:v>
                </c:pt>
                <c:pt idx="8726">
                  <c:v>69.80800000000977</c:v>
                </c:pt>
                <c:pt idx="8727">
                  <c:v>69.81600000000978</c:v>
                </c:pt>
                <c:pt idx="8728">
                  <c:v>69.824000000009761</c:v>
                </c:pt>
                <c:pt idx="8729">
                  <c:v>69.832000000009756</c:v>
                </c:pt>
                <c:pt idx="8730">
                  <c:v>69.840000000009752</c:v>
                </c:pt>
                <c:pt idx="8731">
                  <c:v>69.848000000009748</c:v>
                </c:pt>
                <c:pt idx="8732">
                  <c:v>69.856000000009729</c:v>
                </c:pt>
                <c:pt idx="8733">
                  <c:v>69.864000000009739</c:v>
                </c:pt>
                <c:pt idx="8734">
                  <c:v>69.872000000009706</c:v>
                </c:pt>
                <c:pt idx="8735">
                  <c:v>69.880000000009716</c:v>
                </c:pt>
                <c:pt idx="8736">
                  <c:v>69.888000000009697</c:v>
                </c:pt>
                <c:pt idx="8737">
                  <c:v>69.896000000009707</c:v>
                </c:pt>
                <c:pt idx="8738">
                  <c:v>69.904000000009717</c:v>
                </c:pt>
                <c:pt idx="8739">
                  <c:v>69.912000000009712</c:v>
                </c:pt>
                <c:pt idx="8740">
                  <c:v>69.920000000009708</c:v>
                </c:pt>
                <c:pt idx="8741">
                  <c:v>69.928000000009689</c:v>
                </c:pt>
                <c:pt idx="8742">
                  <c:v>69.936000000009699</c:v>
                </c:pt>
                <c:pt idx="8743">
                  <c:v>69.944000000009694</c:v>
                </c:pt>
                <c:pt idx="8744">
                  <c:v>69.952000000009676</c:v>
                </c:pt>
                <c:pt idx="8745">
                  <c:v>69.960000000009686</c:v>
                </c:pt>
                <c:pt idx="8746">
                  <c:v>69.968000000009681</c:v>
                </c:pt>
                <c:pt idx="8747">
                  <c:v>69.976000000009662</c:v>
                </c:pt>
                <c:pt idx="8748">
                  <c:v>69.984000000009672</c:v>
                </c:pt>
                <c:pt idx="8749">
                  <c:v>69.992000000009668</c:v>
                </c:pt>
                <c:pt idx="8750">
                  <c:v>70.000000000009649</c:v>
                </c:pt>
                <c:pt idx="8751">
                  <c:v>70.008000000009659</c:v>
                </c:pt>
                <c:pt idx="8752">
                  <c:v>70.016000000009655</c:v>
                </c:pt>
                <c:pt idx="8753">
                  <c:v>70.02400000000965</c:v>
                </c:pt>
                <c:pt idx="8754">
                  <c:v>70.032000000009631</c:v>
                </c:pt>
                <c:pt idx="8755">
                  <c:v>70.040000000009641</c:v>
                </c:pt>
                <c:pt idx="8756">
                  <c:v>70.048000000009623</c:v>
                </c:pt>
                <c:pt idx="8757">
                  <c:v>70.056000000009618</c:v>
                </c:pt>
                <c:pt idx="8758">
                  <c:v>70.064000000009628</c:v>
                </c:pt>
                <c:pt idx="8759">
                  <c:v>70.072000000009595</c:v>
                </c:pt>
                <c:pt idx="8760">
                  <c:v>70.080000000009619</c:v>
                </c:pt>
                <c:pt idx="8761">
                  <c:v>70.0880000000096</c:v>
                </c:pt>
                <c:pt idx="8762">
                  <c:v>70.09600000000961</c:v>
                </c:pt>
                <c:pt idx="8763">
                  <c:v>70.104000000009592</c:v>
                </c:pt>
                <c:pt idx="8764">
                  <c:v>70.112000000009587</c:v>
                </c:pt>
                <c:pt idx="8765">
                  <c:v>70.120000000009568</c:v>
                </c:pt>
                <c:pt idx="8766">
                  <c:v>70.128000000009564</c:v>
                </c:pt>
                <c:pt idx="8767">
                  <c:v>70.136000000009588</c:v>
                </c:pt>
                <c:pt idx="8768">
                  <c:v>70.144000000009584</c:v>
                </c:pt>
                <c:pt idx="8769">
                  <c:v>70.152000000009565</c:v>
                </c:pt>
                <c:pt idx="8770">
                  <c:v>70.16000000000956</c:v>
                </c:pt>
                <c:pt idx="8771">
                  <c:v>70.168000000009556</c:v>
                </c:pt>
                <c:pt idx="8772">
                  <c:v>70.176000000009537</c:v>
                </c:pt>
                <c:pt idx="8773">
                  <c:v>70.184000000009547</c:v>
                </c:pt>
                <c:pt idx="8774">
                  <c:v>70.192000000009543</c:v>
                </c:pt>
                <c:pt idx="8775">
                  <c:v>70.200000000009553</c:v>
                </c:pt>
                <c:pt idx="8776">
                  <c:v>70.208000000009548</c:v>
                </c:pt>
                <c:pt idx="8777">
                  <c:v>70.216000000009544</c:v>
                </c:pt>
                <c:pt idx="8778">
                  <c:v>70.224000000009539</c:v>
                </c:pt>
                <c:pt idx="8779">
                  <c:v>70.232000000009521</c:v>
                </c:pt>
                <c:pt idx="8780">
                  <c:v>70.24000000000953</c:v>
                </c:pt>
                <c:pt idx="8781">
                  <c:v>70.248000000009512</c:v>
                </c:pt>
                <c:pt idx="8782">
                  <c:v>70.256000000009507</c:v>
                </c:pt>
                <c:pt idx="8783">
                  <c:v>70.264000000009517</c:v>
                </c:pt>
                <c:pt idx="8784">
                  <c:v>70.272000000009498</c:v>
                </c:pt>
                <c:pt idx="8785">
                  <c:v>70.280000000009508</c:v>
                </c:pt>
                <c:pt idx="8786">
                  <c:v>70.28800000000949</c:v>
                </c:pt>
                <c:pt idx="8787">
                  <c:v>70.296000000009499</c:v>
                </c:pt>
                <c:pt idx="8788">
                  <c:v>70.304000000009481</c:v>
                </c:pt>
                <c:pt idx="8789">
                  <c:v>70.312000000009476</c:v>
                </c:pt>
                <c:pt idx="8790">
                  <c:v>70.320000000009472</c:v>
                </c:pt>
                <c:pt idx="8791">
                  <c:v>70.328000000009467</c:v>
                </c:pt>
                <c:pt idx="8792">
                  <c:v>70.336000000009463</c:v>
                </c:pt>
                <c:pt idx="8793">
                  <c:v>70.344000000009473</c:v>
                </c:pt>
                <c:pt idx="8794">
                  <c:v>70.352000000009454</c:v>
                </c:pt>
                <c:pt idx="8795">
                  <c:v>70.36000000000945</c:v>
                </c:pt>
                <c:pt idx="8796">
                  <c:v>70.368000000009459</c:v>
                </c:pt>
                <c:pt idx="8797">
                  <c:v>70.376000000009441</c:v>
                </c:pt>
                <c:pt idx="8798">
                  <c:v>70.384000000009451</c:v>
                </c:pt>
                <c:pt idx="8799">
                  <c:v>70.392000000009432</c:v>
                </c:pt>
                <c:pt idx="8800">
                  <c:v>70.400000000009442</c:v>
                </c:pt>
                <c:pt idx="8801">
                  <c:v>70.408000000009423</c:v>
                </c:pt>
                <c:pt idx="8802">
                  <c:v>70.416000000009433</c:v>
                </c:pt>
                <c:pt idx="8803">
                  <c:v>70.424000000009428</c:v>
                </c:pt>
                <c:pt idx="8804">
                  <c:v>70.43200000000941</c:v>
                </c:pt>
                <c:pt idx="8805">
                  <c:v>70.44000000000942</c:v>
                </c:pt>
                <c:pt idx="8806">
                  <c:v>70.448000000009415</c:v>
                </c:pt>
                <c:pt idx="8807">
                  <c:v>70.456000000009411</c:v>
                </c:pt>
                <c:pt idx="8808">
                  <c:v>70.464000000009406</c:v>
                </c:pt>
                <c:pt idx="8809">
                  <c:v>70.472000000009388</c:v>
                </c:pt>
                <c:pt idx="8810">
                  <c:v>70.480000000009383</c:v>
                </c:pt>
                <c:pt idx="8811">
                  <c:v>70.488000000009379</c:v>
                </c:pt>
                <c:pt idx="8812">
                  <c:v>70.496000000009403</c:v>
                </c:pt>
                <c:pt idx="8813">
                  <c:v>70.504000000009384</c:v>
                </c:pt>
                <c:pt idx="8814">
                  <c:v>70.51200000000938</c:v>
                </c:pt>
                <c:pt idx="8815">
                  <c:v>70.520000000009361</c:v>
                </c:pt>
                <c:pt idx="8816">
                  <c:v>70.528000000009357</c:v>
                </c:pt>
                <c:pt idx="8817">
                  <c:v>70.536000000009352</c:v>
                </c:pt>
                <c:pt idx="8818">
                  <c:v>70.544000000009362</c:v>
                </c:pt>
                <c:pt idx="8819">
                  <c:v>70.552000000009343</c:v>
                </c:pt>
                <c:pt idx="8820">
                  <c:v>70.560000000009353</c:v>
                </c:pt>
                <c:pt idx="8821">
                  <c:v>70.568000000009349</c:v>
                </c:pt>
                <c:pt idx="8822">
                  <c:v>70.57600000000933</c:v>
                </c:pt>
                <c:pt idx="8823">
                  <c:v>70.58400000000934</c:v>
                </c:pt>
                <c:pt idx="8824">
                  <c:v>70.592000000009321</c:v>
                </c:pt>
                <c:pt idx="8825">
                  <c:v>70.600000000009317</c:v>
                </c:pt>
                <c:pt idx="8826">
                  <c:v>70.608000000009298</c:v>
                </c:pt>
                <c:pt idx="8827">
                  <c:v>70.616000000009308</c:v>
                </c:pt>
                <c:pt idx="8828">
                  <c:v>70.624000000009318</c:v>
                </c:pt>
                <c:pt idx="8829">
                  <c:v>70.632000000009299</c:v>
                </c:pt>
                <c:pt idx="8830">
                  <c:v>70.640000000009309</c:v>
                </c:pt>
                <c:pt idx="8831">
                  <c:v>70.64800000000929</c:v>
                </c:pt>
                <c:pt idx="8832">
                  <c:v>70.656000000009286</c:v>
                </c:pt>
                <c:pt idx="8833">
                  <c:v>70.664000000009281</c:v>
                </c:pt>
                <c:pt idx="8834">
                  <c:v>70.672000000009263</c:v>
                </c:pt>
                <c:pt idx="8835">
                  <c:v>70.680000000009272</c:v>
                </c:pt>
                <c:pt idx="8836">
                  <c:v>70.688000000009268</c:v>
                </c:pt>
                <c:pt idx="8837">
                  <c:v>70.696000000009278</c:v>
                </c:pt>
                <c:pt idx="8838">
                  <c:v>70.704000000009273</c:v>
                </c:pt>
                <c:pt idx="8839">
                  <c:v>70.712000000009255</c:v>
                </c:pt>
                <c:pt idx="8840">
                  <c:v>70.72000000000925</c:v>
                </c:pt>
                <c:pt idx="8841">
                  <c:v>70.728000000009231</c:v>
                </c:pt>
                <c:pt idx="8842">
                  <c:v>70.736000000009241</c:v>
                </c:pt>
                <c:pt idx="8843">
                  <c:v>70.744000000009237</c:v>
                </c:pt>
                <c:pt idx="8844">
                  <c:v>70.752000000009218</c:v>
                </c:pt>
                <c:pt idx="8845">
                  <c:v>70.760000000009228</c:v>
                </c:pt>
                <c:pt idx="8846">
                  <c:v>70.768000000009209</c:v>
                </c:pt>
                <c:pt idx="8847">
                  <c:v>70.776000000009219</c:v>
                </c:pt>
                <c:pt idx="8848">
                  <c:v>70.784000000009215</c:v>
                </c:pt>
                <c:pt idx="8849">
                  <c:v>70.79200000000921</c:v>
                </c:pt>
                <c:pt idx="8850">
                  <c:v>70.800000000009192</c:v>
                </c:pt>
                <c:pt idx="8851">
                  <c:v>70.808000000009187</c:v>
                </c:pt>
                <c:pt idx="8852">
                  <c:v>70.816000000009183</c:v>
                </c:pt>
                <c:pt idx="8853">
                  <c:v>70.824000000009178</c:v>
                </c:pt>
                <c:pt idx="8854">
                  <c:v>70.832000000009188</c:v>
                </c:pt>
                <c:pt idx="8855">
                  <c:v>70.840000000009184</c:v>
                </c:pt>
                <c:pt idx="8856">
                  <c:v>70.848000000009179</c:v>
                </c:pt>
                <c:pt idx="8857">
                  <c:v>70.856000000009161</c:v>
                </c:pt>
                <c:pt idx="8858">
                  <c:v>70.86400000000917</c:v>
                </c:pt>
                <c:pt idx="8859">
                  <c:v>70.872000000009137</c:v>
                </c:pt>
                <c:pt idx="8860">
                  <c:v>70.880000000009147</c:v>
                </c:pt>
                <c:pt idx="8861">
                  <c:v>70.888000000009143</c:v>
                </c:pt>
                <c:pt idx="8862">
                  <c:v>70.896000000009153</c:v>
                </c:pt>
                <c:pt idx="8863">
                  <c:v>70.904000000009162</c:v>
                </c:pt>
                <c:pt idx="8864">
                  <c:v>70.912000000009144</c:v>
                </c:pt>
                <c:pt idx="8865">
                  <c:v>70.920000000009139</c:v>
                </c:pt>
                <c:pt idx="8866">
                  <c:v>70.928000000009121</c:v>
                </c:pt>
                <c:pt idx="8867">
                  <c:v>70.93600000000913</c:v>
                </c:pt>
                <c:pt idx="8868">
                  <c:v>70.944000000009126</c:v>
                </c:pt>
                <c:pt idx="8869">
                  <c:v>70.952000000009107</c:v>
                </c:pt>
                <c:pt idx="8870">
                  <c:v>70.960000000009117</c:v>
                </c:pt>
                <c:pt idx="8871">
                  <c:v>70.968000000009113</c:v>
                </c:pt>
                <c:pt idx="8872">
                  <c:v>70.976000000009108</c:v>
                </c:pt>
                <c:pt idx="8873">
                  <c:v>70.984000000009104</c:v>
                </c:pt>
                <c:pt idx="8874">
                  <c:v>70.992000000009099</c:v>
                </c:pt>
                <c:pt idx="8875">
                  <c:v>71.000000000009081</c:v>
                </c:pt>
                <c:pt idx="8876">
                  <c:v>71.008000000009076</c:v>
                </c:pt>
                <c:pt idx="8877">
                  <c:v>71.016000000009086</c:v>
                </c:pt>
                <c:pt idx="8878">
                  <c:v>71.024000000009082</c:v>
                </c:pt>
                <c:pt idx="8879">
                  <c:v>71.032000000009063</c:v>
                </c:pt>
                <c:pt idx="8880">
                  <c:v>71.040000000009073</c:v>
                </c:pt>
                <c:pt idx="8881">
                  <c:v>71.048000000009068</c:v>
                </c:pt>
                <c:pt idx="8882">
                  <c:v>71.05600000000905</c:v>
                </c:pt>
                <c:pt idx="8883">
                  <c:v>71.064000000009074</c:v>
                </c:pt>
                <c:pt idx="8884">
                  <c:v>71.072000000009041</c:v>
                </c:pt>
                <c:pt idx="8885">
                  <c:v>71.080000000009051</c:v>
                </c:pt>
                <c:pt idx="8886">
                  <c:v>71.088000000009032</c:v>
                </c:pt>
                <c:pt idx="8887">
                  <c:v>71.096000000009042</c:v>
                </c:pt>
                <c:pt idx="8888">
                  <c:v>71.104000000009023</c:v>
                </c:pt>
                <c:pt idx="8889">
                  <c:v>71.112000000009019</c:v>
                </c:pt>
                <c:pt idx="8890">
                  <c:v>71.120000000009014</c:v>
                </c:pt>
                <c:pt idx="8891">
                  <c:v>71.128000000008996</c:v>
                </c:pt>
                <c:pt idx="8892">
                  <c:v>71.136000000009005</c:v>
                </c:pt>
                <c:pt idx="8893">
                  <c:v>71.144000000009015</c:v>
                </c:pt>
                <c:pt idx="8894">
                  <c:v>71.152000000008996</c:v>
                </c:pt>
                <c:pt idx="8895">
                  <c:v>71.160000000008992</c:v>
                </c:pt>
                <c:pt idx="8896">
                  <c:v>71.168000000008988</c:v>
                </c:pt>
                <c:pt idx="8897">
                  <c:v>71.176000000008969</c:v>
                </c:pt>
                <c:pt idx="8898">
                  <c:v>71.184000000008979</c:v>
                </c:pt>
                <c:pt idx="8899">
                  <c:v>71.192000000008989</c:v>
                </c:pt>
                <c:pt idx="8900">
                  <c:v>71.200000000008984</c:v>
                </c:pt>
                <c:pt idx="8901">
                  <c:v>71.20800000000898</c:v>
                </c:pt>
                <c:pt idx="8902">
                  <c:v>71.216000000008975</c:v>
                </c:pt>
                <c:pt idx="8903">
                  <c:v>71.224000000008971</c:v>
                </c:pt>
                <c:pt idx="8904">
                  <c:v>71.232000000008952</c:v>
                </c:pt>
                <c:pt idx="8905">
                  <c:v>71.240000000008962</c:v>
                </c:pt>
                <c:pt idx="8906">
                  <c:v>71.248000000008957</c:v>
                </c:pt>
                <c:pt idx="8907">
                  <c:v>71.256000000008953</c:v>
                </c:pt>
                <c:pt idx="8908">
                  <c:v>71.264000000008963</c:v>
                </c:pt>
                <c:pt idx="8909">
                  <c:v>71.27200000000893</c:v>
                </c:pt>
                <c:pt idx="8910">
                  <c:v>71.28000000000894</c:v>
                </c:pt>
                <c:pt idx="8911">
                  <c:v>71.288000000008921</c:v>
                </c:pt>
                <c:pt idx="8912">
                  <c:v>71.296000000008931</c:v>
                </c:pt>
                <c:pt idx="8913">
                  <c:v>71.304000000008912</c:v>
                </c:pt>
                <c:pt idx="8914">
                  <c:v>71.312000000008908</c:v>
                </c:pt>
                <c:pt idx="8915">
                  <c:v>71.320000000008918</c:v>
                </c:pt>
                <c:pt idx="8916">
                  <c:v>71.328000000008899</c:v>
                </c:pt>
                <c:pt idx="8917">
                  <c:v>71.336000000008909</c:v>
                </c:pt>
                <c:pt idx="8918">
                  <c:v>71.344000000008904</c:v>
                </c:pt>
                <c:pt idx="8919">
                  <c:v>71.352000000008886</c:v>
                </c:pt>
                <c:pt idx="8920">
                  <c:v>71.360000000008881</c:v>
                </c:pt>
                <c:pt idx="8921">
                  <c:v>71.368000000008877</c:v>
                </c:pt>
                <c:pt idx="8922">
                  <c:v>71.376000000008872</c:v>
                </c:pt>
                <c:pt idx="8923">
                  <c:v>71.384000000008882</c:v>
                </c:pt>
                <c:pt idx="8924">
                  <c:v>71.392000000008878</c:v>
                </c:pt>
                <c:pt idx="8925">
                  <c:v>71.400000000008873</c:v>
                </c:pt>
                <c:pt idx="8926">
                  <c:v>71.408000000008869</c:v>
                </c:pt>
                <c:pt idx="8927">
                  <c:v>71.416000000008864</c:v>
                </c:pt>
                <c:pt idx="8928">
                  <c:v>71.42400000000886</c:v>
                </c:pt>
                <c:pt idx="8929">
                  <c:v>71.432000000008856</c:v>
                </c:pt>
                <c:pt idx="8930">
                  <c:v>71.440000000008865</c:v>
                </c:pt>
                <c:pt idx="8931">
                  <c:v>71.448000000008847</c:v>
                </c:pt>
                <c:pt idx="8932">
                  <c:v>71.456000000008842</c:v>
                </c:pt>
                <c:pt idx="8933">
                  <c:v>71.464000000008852</c:v>
                </c:pt>
                <c:pt idx="8934">
                  <c:v>71.472000000008819</c:v>
                </c:pt>
                <c:pt idx="8935">
                  <c:v>71.480000000008829</c:v>
                </c:pt>
                <c:pt idx="8936">
                  <c:v>71.48800000000881</c:v>
                </c:pt>
                <c:pt idx="8937">
                  <c:v>71.49600000000882</c:v>
                </c:pt>
                <c:pt idx="8938">
                  <c:v>71.504000000008816</c:v>
                </c:pt>
                <c:pt idx="8939">
                  <c:v>71.512000000008811</c:v>
                </c:pt>
                <c:pt idx="8940">
                  <c:v>71.520000000008793</c:v>
                </c:pt>
                <c:pt idx="8941">
                  <c:v>71.528000000008788</c:v>
                </c:pt>
                <c:pt idx="8942">
                  <c:v>71.536000000008798</c:v>
                </c:pt>
                <c:pt idx="8943">
                  <c:v>71.544000000008793</c:v>
                </c:pt>
                <c:pt idx="8944">
                  <c:v>71.552000000008789</c:v>
                </c:pt>
                <c:pt idx="8945">
                  <c:v>71.560000000008785</c:v>
                </c:pt>
                <c:pt idx="8946">
                  <c:v>71.56800000000878</c:v>
                </c:pt>
                <c:pt idx="8947">
                  <c:v>71.576000000008762</c:v>
                </c:pt>
                <c:pt idx="8948">
                  <c:v>71.584000000008771</c:v>
                </c:pt>
                <c:pt idx="8949">
                  <c:v>71.592000000008753</c:v>
                </c:pt>
                <c:pt idx="8950">
                  <c:v>71.600000000008748</c:v>
                </c:pt>
                <c:pt idx="8951">
                  <c:v>71.608000000008758</c:v>
                </c:pt>
                <c:pt idx="8952">
                  <c:v>71.616000000008754</c:v>
                </c:pt>
                <c:pt idx="8953">
                  <c:v>71.624000000008749</c:v>
                </c:pt>
                <c:pt idx="8954">
                  <c:v>71.63200000000873</c:v>
                </c:pt>
                <c:pt idx="8955">
                  <c:v>71.64000000000874</c:v>
                </c:pt>
                <c:pt idx="8956">
                  <c:v>71.648000000008722</c:v>
                </c:pt>
                <c:pt idx="8957">
                  <c:v>71.656000000008717</c:v>
                </c:pt>
                <c:pt idx="8958">
                  <c:v>71.664000000008713</c:v>
                </c:pt>
                <c:pt idx="8959">
                  <c:v>71.672000000008694</c:v>
                </c:pt>
                <c:pt idx="8960">
                  <c:v>71.680000000008718</c:v>
                </c:pt>
                <c:pt idx="8961">
                  <c:v>71.688000000008699</c:v>
                </c:pt>
                <c:pt idx="8962">
                  <c:v>71.696000000008709</c:v>
                </c:pt>
                <c:pt idx="8963">
                  <c:v>71.704000000008705</c:v>
                </c:pt>
                <c:pt idx="8964">
                  <c:v>71.7120000000087</c:v>
                </c:pt>
                <c:pt idx="8965">
                  <c:v>71.720000000008682</c:v>
                </c:pt>
                <c:pt idx="8966">
                  <c:v>71.728000000008677</c:v>
                </c:pt>
                <c:pt idx="8967">
                  <c:v>71.736000000008687</c:v>
                </c:pt>
                <c:pt idx="8968">
                  <c:v>71.744000000008697</c:v>
                </c:pt>
                <c:pt idx="8969">
                  <c:v>71.752000000008678</c:v>
                </c:pt>
                <c:pt idx="8970">
                  <c:v>71.760000000008674</c:v>
                </c:pt>
                <c:pt idx="8971">
                  <c:v>71.768000000008669</c:v>
                </c:pt>
                <c:pt idx="8972">
                  <c:v>71.776000000008651</c:v>
                </c:pt>
                <c:pt idx="8973">
                  <c:v>71.78400000000866</c:v>
                </c:pt>
                <c:pt idx="8974">
                  <c:v>71.792000000008656</c:v>
                </c:pt>
                <c:pt idx="8975">
                  <c:v>71.800000000008623</c:v>
                </c:pt>
                <c:pt idx="8976">
                  <c:v>71.808000000008619</c:v>
                </c:pt>
                <c:pt idx="8977">
                  <c:v>71.816000000008628</c:v>
                </c:pt>
                <c:pt idx="8978">
                  <c:v>71.82400000000861</c:v>
                </c:pt>
                <c:pt idx="8979">
                  <c:v>71.832000000008605</c:v>
                </c:pt>
                <c:pt idx="8980">
                  <c:v>71.840000000008615</c:v>
                </c:pt>
                <c:pt idx="8981">
                  <c:v>71.848000000008611</c:v>
                </c:pt>
                <c:pt idx="8982">
                  <c:v>71.856000000008592</c:v>
                </c:pt>
                <c:pt idx="8983">
                  <c:v>71.864000000008602</c:v>
                </c:pt>
                <c:pt idx="8984">
                  <c:v>71.872000000008569</c:v>
                </c:pt>
                <c:pt idx="8985">
                  <c:v>71.880000000008579</c:v>
                </c:pt>
                <c:pt idx="8986">
                  <c:v>71.888000000008589</c:v>
                </c:pt>
                <c:pt idx="8987">
                  <c:v>71.896000000008584</c:v>
                </c:pt>
                <c:pt idx="8988">
                  <c:v>71.904000000008594</c:v>
                </c:pt>
                <c:pt idx="8989">
                  <c:v>71.912000000008575</c:v>
                </c:pt>
                <c:pt idx="8990">
                  <c:v>71.920000000008571</c:v>
                </c:pt>
                <c:pt idx="8991">
                  <c:v>71.928000000008552</c:v>
                </c:pt>
                <c:pt idx="8992">
                  <c:v>71.936000000008562</c:v>
                </c:pt>
                <c:pt idx="8993">
                  <c:v>71.944000000008586</c:v>
                </c:pt>
                <c:pt idx="8994">
                  <c:v>71.952000000008553</c:v>
                </c:pt>
                <c:pt idx="8995">
                  <c:v>71.960000000008563</c:v>
                </c:pt>
                <c:pt idx="8996">
                  <c:v>71.968000000008544</c:v>
                </c:pt>
                <c:pt idx="8997">
                  <c:v>71.97600000000854</c:v>
                </c:pt>
                <c:pt idx="8998">
                  <c:v>71.984000000008535</c:v>
                </c:pt>
                <c:pt idx="8999">
                  <c:v>71.992000000008531</c:v>
                </c:pt>
                <c:pt idx="9000">
                  <c:v>72.000000000008512</c:v>
                </c:pt>
                <c:pt idx="9001">
                  <c:v>72.008000000008508</c:v>
                </c:pt>
                <c:pt idx="9002">
                  <c:v>72.016000000008532</c:v>
                </c:pt>
                <c:pt idx="9003">
                  <c:v>72.024000000008513</c:v>
                </c:pt>
                <c:pt idx="9004">
                  <c:v>72.032000000008509</c:v>
                </c:pt>
                <c:pt idx="9005">
                  <c:v>72.040000000008504</c:v>
                </c:pt>
                <c:pt idx="9006">
                  <c:v>72.0480000000085</c:v>
                </c:pt>
                <c:pt idx="9007">
                  <c:v>72.056000000008481</c:v>
                </c:pt>
                <c:pt idx="9008">
                  <c:v>72.064000000008491</c:v>
                </c:pt>
                <c:pt idx="9009">
                  <c:v>72.072000000008472</c:v>
                </c:pt>
                <c:pt idx="9010">
                  <c:v>72.080000000008482</c:v>
                </c:pt>
                <c:pt idx="9011">
                  <c:v>72.088000000008478</c:v>
                </c:pt>
                <c:pt idx="9012">
                  <c:v>72.096000000008473</c:v>
                </c:pt>
                <c:pt idx="9013">
                  <c:v>72.104000000008469</c:v>
                </c:pt>
                <c:pt idx="9014">
                  <c:v>72.11200000000845</c:v>
                </c:pt>
                <c:pt idx="9015">
                  <c:v>72.120000000008446</c:v>
                </c:pt>
                <c:pt idx="9016">
                  <c:v>72.128000000008441</c:v>
                </c:pt>
                <c:pt idx="9017">
                  <c:v>72.136000000008451</c:v>
                </c:pt>
                <c:pt idx="9018">
                  <c:v>72.144000000008447</c:v>
                </c:pt>
                <c:pt idx="9019">
                  <c:v>72.152000000008428</c:v>
                </c:pt>
                <c:pt idx="9020">
                  <c:v>72.160000000008438</c:v>
                </c:pt>
                <c:pt idx="9021">
                  <c:v>72.168000000008419</c:v>
                </c:pt>
                <c:pt idx="9022">
                  <c:v>72.176000000008415</c:v>
                </c:pt>
                <c:pt idx="9023">
                  <c:v>72.18400000000841</c:v>
                </c:pt>
                <c:pt idx="9024">
                  <c:v>72.192000000008406</c:v>
                </c:pt>
                <c:pt idx="9025">
                  <c:v>72.200000000008416</c:v>
                </c:pt>
                <c:pt idx="9026">
                  <c:v>72.208000000008411</c:v>
                </c:pt>
                <c:pt idx="9027">
                  <c:v>72.216000000008407</c:v>
                </c:pt>
                <c:pt idx="9028">
                  <c:v>72.224000000008402</c:v>
                </c:pt>
                <c:pt idx="9029">
                  <c:v>72.232000000008398</c:v>
                </c:pt>
                <c:pt idx="9030">
                  <c:v>72.240000000008393</c:v>
                </c:pt>
                <c:pt idx="9031">
                  <c:v>72.248000000008403</c:v>
                </c:pt>
                <c:pt idx="9032">
                  <c:v>72.256000000008385</c:v>
                </c:pt>
                <c:pt idx="9033">
                  <c:v>72.264000000008394</c:v>
                </c:pt>
                <c:pt idx="9034">
                  <c:v>72.272000000008362</c:v>
                </c:pt>
                <c:pt idx="9035">
                  <c:v>72.280000000008371</c:v>
                </c:pt>
                <c:pt idx="9036">
                  <c:v>72.288000000008353</c:v>
                </c:pt>
                <c:pt idx="9037">
                  <c:v>72.296000000008362</c:v>
                </c:pt>
                <c:pt idx="9038">
                  <c:v>72.304000000008372</c:v>
                </c:pt>
                <c:pt idx="9039">
                  <c:v>72.312000000008354</c:v>
                </c:pt>
                <c:pt idx="9040">
                  <c:v>72.320000000008349</c:v>
                </c:pt>
                <c:pt idx="9041">
                  <c:v>72.328000000008331</c:v>
                </c:pt>
                <c:pt idx="9042">
                  <c:v>72.33600000000834</c:v>
                </c:pt>
                <c:pt idx="9043">
                  <c:v>72.344000000008336</c:v>
                </c:pt>
                <c:pt idx="9044">
                  <c:v>72.352000000008317</c:v>
                </c:pt>
                <c:pt idx="9045">
                  <c:v>72.360000000008313</c:v>
                </c:pt>
                <c:pt idx="9046">
                  <c:v>72.368000000008308</c:v>
                </c:pt>
                <c:pt idx="9047">
                  <c:v>72.376000000008318</c:v>
                </c:pt>
                <c:pt idx="9048">
                  <c:v>72.384000000008314</c:v>
                </c:pt>
                <c:pt idx="9049">
                  <c:v>72.392000000008309</c:v>
                </c:pt>
                <c:pt idx="9050">
                  <c:v>72.400000000008305</c:v>
                </c:pt>
                <c:pt idx="9051">
                  <c:v>72.4080000000083</c:v>
                </c:pt>
                <c:pt idx="9052">
                  <c:v>72.416000000008296</c:v>
                </c:pt>
                <c:pt idx="9053">
                  <c:v>72.424000000008292</c:v>
                </c:pt>
                <c:pt idx="9054">
                  <c:v>72.432000000008287</c:v>
                </c:pt>
                <c:pt idx="9055">
                  <c:v>72.440000000008297</c:v>
                </c:pt>
                <c:pt idx="9056">
                  <c:v>72.448000000008292</c:v>
                </c:pt>
                <c:pt idx="9057">
                  <c:v>72.456000000008274</c:v>
                </c:pt>
                <c:pt idx="9058">
                  <c:v>72.464000000008284</c:v>
                </c:pt>
                <c:pt idx="9059">
                  <c:v>72.472000000008251</c:v>
                </c:pt>
                <c:pt idx="9060">
                  <c:v>72.48000000000826</c:v>
                </c:pt>
                <c:pt idx="9061">
                  <c:v>72.488000000008256</c:v>
                </c:pt>
                <c:pt idx="9062">
                  <c:v>72.496000000008266</c:v>
                </c:pt>
                <c:pt idx="9063">
                  <c:v>72.504000000008247</c:v>
                </c:pt>
                <c:pt idx="9064">
                  <c:v>72.512000000008243</c:v>
                </c:pt>
                <c:pt idx="9065">
                  <c:v>72.520000000008238</c:v>
                </c:pt>
                <c:pt idx="9066">
                  <c:v>72.52800000000822</c:v>
                </c:pt>
                <c:pt idx="9067">
                  <c:v>72.536000000008229</c:v>
                </c:pt>
                <c:pt idx="9068">
                  <c:v>72.544000000008225</c:v>
                </c:pt>
                <c:pt idx="9069">
                  <c:v>72.552000000008192</c:v>
                </c:pt>
                <c:pt idx="9070">
                  <c:v>72.560000000008202</c:v>
                </c:pt>
                <c:pt idx="9071">
                  <c:v>72.568000000008198</c:v>
                </c:pt>
                <c:pt idx="9072">
                  <c:v>72.576000000008179</c:v>
                </c:pt>
                <c:pt idx="9073">
                  <c:v>72.584000000008203</c:v>
                </c:pt>
                <c:pt idx="9074">
                  <c:v>72.592000000008184</c:v>
                </c:pt>
                <c:pt idx="9075">
                  <c:v>72.60000000000818</c:v>
                </c:pt>
                <c:pt idx="9076">
                  <c:v>72.608000000008161</c:v>
                </c:pt>
                <c:pt idx="9077">
                  <c:v>72.616000000008171</c:v>
                </c:pt>
                <c:pt idx="9078">
                  <c:v>72.624000000008152</c:v>
                </c:pt>
                <c:pt idx="9079">
                  <c:v>72.632000000008148</c:v>
                </c:pt>
                <c:pt idx="9080">
                  <c:v>72.640000000008172</c:v>
                </c:pt>
                <c:pt idx="9081">
                  <c:v>72.648000000008153</c:v>
                </c:pt>
                <c:pt idx="9082">
                  <c:v>72.656000000008149</c:v>
                </c:pt>
                <c:pt idx="9083">
                  <c:v>72.664000000008144</c:v>
                </c:pt>
                <c:pt idx="9084">
                  <c:v>72.672000000008126</c:v>
                </c:pt>
                <c:pt idx="9085">
                  <c:v>72.680000000008121</c:v>
                </c:pt>
                <c:pt idx="9086">
                  <c:v>72.688000000008117</c:v>
                </c:pt>
                <c:pt idx="9087">
                  <c:v>72.696000000008112</c:v>
                </c:pt>
                <c:pt idx="9088">
                  <c:v>72.704000000008122</c:v>
                </c:pt>
                <c:pt idx="9089">
                  <c:v>72.712000000008132</c:v>
                </c:pt>
                <c:pt idx="9090">
                  <c:v>72.720000000008113</c:v>
                </c:pt>
                <c:pt idx="9091">
                  <c:v>72.728000000008109</c:v>
                </c:pt>
                <c:pt idx="9092">
                  <c:v>72.736000000008104</c:v>
                </c:pt>
                <c:pt idx="9093">
                  <c:v>72.744000000008114</c:v>
                </c:pt>
                <c:pt idx="9094">
                  <c:v>72.752000000008081</c:v>
                </c:pt>
                <c:pt idx="9095">
                  <c:v>72.760000000008091</c:v>
                </c:pt>
                <c:pt idx="9096">
                  <c:v>72.768000000008087</c:v>
                </c:pt>
                <c:pt idx="9097">
                  <c:v>72.776000000008082</c:v>
                </c:pt>
                <c:pt idx="9098">
                  <c:v>72.784000000008092</c:v>
                </c:pt>
                <c:pt idx="9099">
                  <c:v>72.792000000008073</c:v>
                </c:pt>
                <c:pt idx="9100">
                  <c:v>72.800000000008069</c:v>
                </c:pt>
                <c:pt idx="9101">
                  <c:v>72.80800000000805</c:v>
                </c:pt>
                <c:pt idx="9102">
                  <c:v>72.81600000000806</c:v>
                </c:pt>
                <c:pt idx="9103">
                  <c:v>72.824000000008056</c:v>
                </c:pt>
                <c:pt idx="9104">
                  <c:v>72.832000000008051</c:v>
                </c:pt>
                <c:pt idx="9105">
                  <c:v>72.840000000008047</c:v>
                </c:pt>
                <c:pt idx="9106">
                  <c:v>72.848000000008042</c:v>
                </c:pt>
                <c:pt idx="9107">
                  <c:v>72.856000000008038</c:v>
                </c:pt>
                <c:pt idx="9108">
                  <c:v>72.864000000008033</c:v>
                </c:pt>
                <c:pt idx="9109">
                  <c:v>72.872000000008015</c:v>
                </c:pt>
                <c:pt idx="9110">
                  <c:v>72.88000000000801</c:v>
                </c:pt>
                <c:pt idx="9111">
                  <c:v>72.888000000008006</c:v>
                </c:pt>
                <c:pt idx="9112">
                  <c:v>72.896000000008016</c:v>
                </c:pt>
                <c:pt idx="9113">
                  <c:v>72.904000000008025</c:v>
                </c:pt>
                <c:pt idx="9114">
                  <c:v>72.912000000008007</c:v>
                </c:pt>
                <c:pt idx="9115">
                  <c:v>72.920000000008002</c:v>
                </c:pt>
                <c:pt idx="9116">
                  <c:v>72.928000000007998</c:v>
                </c:pt>
                <c:pt idx="9117">
                  <c:v>72.936000000007994</c:v>
                </c:pt>
                <c:pt idx="9118">
                  <c:v>72.944000000008018</c:v>
                </c:pt>
                <c:pt idx="9119">
                  <c:v>72.952000000007985</c:v>
                </c:pt>
                <c:pt idx="9120">
                  <c:v>72.960000000007994</c:v>
                </c:pt>
                <c:pt idx="9121">
                  <c:v>72.968000000007976</c:v>
                </c:pt>
                <c:pt idx="9122">
                  <c:v>72.976000000007971</c:v>
                </c:pt>
                <c:pt idx="9123">
                  <c:v>72.984000000007967</c:v>
                </c:pt>
                <c:pt idx="9124">
                  <c:v>72.992000000007963</c:v>
                </c:pt>
                <c:pt idx="9125">
                  <c:v>73.000000000007972</c:v>
                </c:pt>
                <c:pt idx="9126">
                  <c:v>73.008000000007954</c:v>
                </c:pt>
                <c:pt idx="9127">
                  <c:v>73.016000000007963</c:v>
                </c:pt>
                <c:pt idx="9128">
                  <c:v>73.024000000007945</c:v>
                </c:pt>
                <c:pt idx="9129">
                  <c:v>73.03200000000794</c:v>
                </c:pt>
                <c:pt idx="9130">
                  <c:v>73.040000000007936</c:v>
                </c:pt>
                <c:pt idx="9131">
                  <c:v>73.048000000007931</c:v>
                </c:pt>
                <c:pt idx="9132">
                  <c:v>73.056000000007913</c:v>
                </c:pt>
                <c:pt idx="9133">
                  <c:v>73.064000000007923</c:v>
                </c:pt>
                <c:pt idx="9134">
                  <c:v>73.072000000007918</c:v>
                </c:pt>
                <c:pt idx="9135">
                  <c:v>73.080000000007914</c:v>
                </c:pt>
                <c:pt idx="9136">
                  <c:v>73.088000000007909</c:v>
                </c:pt>
                <c:pt idx="9137">
                  <c:v>73.096000000007905</c:v>
                </c:pt>
                <c:pt idx="9138">
                  <c:v>73.1040000000079</c:v>
                </c:pt>
                <c:pt idx="9139">
                  <c:v>73.112000000007882</c:v>
                </c:pt>
                <c:pt idx="9140">
                  <c:v>73.120000000007877</c:v>
                </c:pt>
                <c:pt idx="9141">
                  <c:v>73.128000000007873</c:v>
                </c:pt>
                <c:pt idx="9142">
                  <c:v>73.136000000007883</c:v>
                </c:pt>
                <c:pt idx="9143">
                  <c:v>73.144000000007892</c:v>
                </c:pt>
                <c:pt idx="9144">
                  <c:v>73.15200000000786</c:v>
                </c:pt>
                <c:pt idx="9145">
                  <c:v>73.160000000007869</c:v>
                </c:pt>
                <c:pt idx="9146">
                  <c:v>73.168000000007851</c:v>
                </c:pt>
                <c:pt idx="9147">
                  <c:v>73.176000000007846</c:v>
                </c:pt>
                <c:pt idx="9148">
                  <c:v>73.184000000007856</c:v>
                </c:pt>
                <c:pt idx="9149">
                  <c:v>73.192000000007852</c:v>
                </c:pt>
                <c:pt idx="9150">
                  <c:v>73.200000000007847</c:v>
                </c:pt>
                <c:pt idx="9151">
                  <c:v>73.208000000007843</c:v>
                </c:pt>
                <c:pt idx="9152">
                  <c:v>73.216000000007853</c:v>
                </c:pt>
                <c:pt idx="9153">
                  <c:v>73.224000000007834</c:v>
                </c:pt>
                <c:pt idx="9154">
                  <c:v>73.232000000007829</c:v>
                </c:pt>
                <c:pt idx="9155">
                  <c:v>73.240000000007825</c:v>
                </c:pt>
                <c:pt idx="9156">
                  <c:v>73.248000000007821</c:v>
                </c:pt>
                <c:pt idx="9157">
                  <c:v>73.256000000007816</c:v>
                </c:pt>
                <c:pt idx="9158">
                  <c:v>73.264000000007826</c:v>
                </c:pt>
                <c:pt idx="9159">
                  <c:v>73.272000000007793</c:v>
                </c:pt>
                <c:pt idx="9160">
                  <c:v>73.280000000007803</c:v>
                </c:pt>
                <c:pt idx="9161">
                  <c:v>73.288000000007798</c:v>
                </c:pt>
                <c:pt idx="9162">
                  <c:v>73.296000000007794</c:v>
                </c:pt>
                <c:pt idx="9163">
                  <c:v>73.30400000000779</c:v>
                </c:pt>
                <c:pt idx="9164">
                  <c:v>73.312000000007785</c:v>
                </c:pt>
                <c:pt idx="9165">
                  <c:v>73.320000000007781</c:v>
                </c:pt>
                <c:pt idx="9166">
                  <c:v>73.328000000007762</c:v>
                </c:pt>
                <c:pt idx="9167">
                  <c:v>73.336000000007772</c:v>
                </c:pt>
                <c:pt idx="9168">
                  <c:v>73.344000000007767</c:v>
                </c:pt>
                <c:pt idx="9169">
                  <c:v>73.352000000007749</c:v>
                </c:pt>
                <c:pt idx="9170">
                  <c:v>73.360000000007773</c:v>
                </c:pt>
                <c:pt idx="9171">
                  <c:v>73.368000000007754</c:v>
                </c:pt>
                <c:pt idx="9172">
                  <c:v>73.37600000000775</c:v>
                </c:pt>
                <c:pt idx="9173">
                  <c:v>73.384000000007745</c:v>
                </c:pt>
                <c:pt idx="9174">
                  <c:v>73.392000000007741</c:v>
                </c:pt>
                <c:pt idx="9175">
                  <c:v>73.400000000007736</c:v>
                </c:pt>
                <c:pt idx="9176">
                  <c:v>73.408000000007732</c:v>
                </c:pt>
                <c:pt idx="9177">
                  <c:v>73.416000000007742</c:v>
                </c:pt>
                <c:pt idx="9178">
                  <c:v>73.424000000007723</c:v>
                </c:pt>
                <c:pt idx="9179">
                  <c:v>73.432000000007733</c:v>
                </c:pt>
                <c:pt idx="9180">
                  <c:v>73.440000000007728</c:v>
                </c:pt>
                <c:pt idx="9181">
                  <c:v>73.448000000007724</c:v>
                </c:pt>
                <c:pt idx="9182">
                  <c:v>73.456000000007705</c:v>
                </c:pt>
                <c:pt idx="9183">
                  <c:v>73.464000000007715</c:v>
                </c:pt>
                <c:pt idx="9184">
                  <c:v>73.472000000007682</c:v>
                </c:pt>
                <c:pt idx="9185">
                  <c:v>73.480000000007692</c:v>
                </c:pt>
                <c:pt idx="9186">
                  <c:v>73.488000000007702</c:v>
                </c:pt>
                <c:pt idx="9187">
                  <c:v>73.496000000007697</c:v>
                </c:pt>
                <c:pt idx="9188">
                  <c:v>73.504000000007693</c:v>
                </c:pt>
                <c:pt idx="9189">
                  <c:v>73.512000000007674</c:v>
                </c:pt>
                <c:pt idx="9190">
                  <c:v>73.52000000000767</c:v>
                </c:pt>
                <c:pt idx="9191">
                  <c:v>73.528000000007651</c:v>
                </c:pt>
                <c:pt idx="9192">
                  <c:v>73.536000000007661</c:v>
                </c:pt>
                <c:pt idx="9193">
                  <c:v>73.544000000007671</c:v>
                </c:pt>
                <c:pt idx="9194">
                  <c:v>73.552000000007652</c:v>
                </c:pt>
                <c:pt idx="9195">
                  <c:v>73.560000000007662</c:v>
                </c:pt>
                <c:pt idx="9196">
                  <c:v>73.568000000007643</c:v>
                </c:pt>
                <c:pt idx="9197">
                  <c:v>73.576000000007639</c:v>
                </c:pt>
                <c:pt idx="9198">
                  <c:v>73.584000000007634</c:v>
                </c:pt>
                <c:pt idx="9199">
                  <c:v>73.59200000000763</c:v>
                </c:pt>
                <c:pt idx="9200">
                  <c:v>73.600000000007611</c:v>
                </c:pt>
                <c:pt idx="9201">
                  <c:v>73.608000000007607</c:v>
                </c:pt>
                <c:pt idx="9202">
                  <c:v>73.616000000007617</c:v>
                </c:pt>
                <c:pt idx="9203">
                  <c:v>73.624000000007612</c:v>
                </c:pt>
                <c:pt idx="9204">
                  <c:v>73.632000000007608</c:v>
                </c:pt>
                <c:pt idx="9205">
                  <c:v>73.640000000007603</c:v>
                </c:pt>
                <c:pt idx="9206">
                  <c:v>73.648000000007599</c:v>
                </c:pt>
                <c:pt idx="9207">
                  <c:v>73.65600000000758</c:v>
                </c:pt>
                <c:pt idx="9208">
                  <c:v>73.66400000000759</c:v>
                </c:pt>
                <c:pt idx="9209">
                  <c:v>73.672000000007571</c:v>
                </c:pt>
                <c:pt idx="9210">
                  <c:v>73.680000000007581</c:v>
                </c:pt>
                <c:pt idx="9211">
                  <c:v>73.688000000007563</c:v>
                </c:pt>
                <c:pt idx="9212">
                  <c:v>73.696000000007572</c:v>
                </c:pt>
                <c:pt idx="9213">
                  <c:v>73.704000000007582</c:v>
                </c:pt>
                <c:pt idx="9214">
                  <c:v>73.712000000007563</c:v>
                </c:pt>
                <c:pt idx="9215">
                  <c:v>73.720000000007573</c:v>
                </c:pt>
                <c:pt idx="9216">
                  <c:v>73.728000000007555</c:v>
                </c:pt>
                <c:pt idx="9217">
                  <c:v>73.736000000007564</c:v>
                </c:pt>
                <c:pt idx="9218">
                  <c:v>73.74400000000756</c:v>
                </c:pt>
                <c:pt idx="9219">
                  <c:v>73.752000000007513</c:v>
                </c:pt>
                <c:pt idx="9220">
                  <c:v>73.760000000007523</c:v>
                </c:pt>
                <c:pt idx="9221">
                  <c:v>73.768000000007532</c:v>
                </c:pt>
                <c:pt idx="9222">
                  <c:v>73.776000000007514</c:v>
                </c:pt>
                <c:pt idx="9223">
                  <c:v>73.784000000007524</c:v>
                </c:pt>
                <c:pt idx="9224">
                  <c:v>73.792000000007505</c:v>
                </c:pt>
                <c:pt idx="9225">
                  <c:v>73.8000000000075</c:v>
                </c:pt>
                <c:pt idx="9226">
                  <c:v>73.808000000007482</c:v>
                </c:pt>
                <c:pt idx="9227">
                  <c:v>73.816000000007492</c:v>
                </c:pt>
                <c:pt idx="9228">
                  <c:v>73.824000000007487</c:v>
                </c:pt>
                <c:pt idx="9229">
                  <c:v>73.832000000007483</c:v>
                </c:pt>
                <c:pt idx="9230">
                  <c:v>73.840000000007493</c:v>
                </c:pt>
                <c:pt idx="9231">
                  <c:v>73.848000000007474</c:v>
                </c:pt>
                <c:pt idx="9232">
                  <c:v>73.856000000007469</c:v>
                </c:pt>
                <c:pt idx="9233">
                  <c:v>73.864000000007465</c:v>
                </c:pt>
                <c:pt idx="9234">
                  <c:v>73.872000000007446</c:v>
                </c:pt>
                <c:pt idx="9235">
                  <c:v>73.880000000007456</c:v>
                </c:pt>
                <c:pt idx="9236">
                  <c:v>73.888000000007452</c:v>
                </c:pt>
                <c:pt idx="9237">
                  <c:v>73.896000000007447</c:v>
                </c:pt>
                <c:pt idx="9238">
                  <c:v>73.904000000007457</c:v>
                </c:pt>
                <c:pt idx="9239">
                  <c:v>73.912000000007453</c:v>
                </c:pt>
                <c:pt idx="9240">
                  <c:v>73.920000000007434</c:v>
                </c:pt>
                <c:pt idx="9241">
                  <c:v>73.92800000000743</c:v>
                </c:pt>
                <c:pt idx="9242">
                  <c:v>73.936000000007425</c:v>
                </c:pt>
                <c:pt idx="9243">
                  <c:v>73.944000000007435</c:v>
                </c:pt>
                <c:pt idx="9244">
                  <c:v>73.952000000007416</c:v>
                </c:pt>
                <c:pt idx="9245">
                  <c:v>73.960000000007426</c:v>
                </c:pt>
                <c:pt idx="9246">
                  <c:v>73.968000000007407</c:v>
                </c:pt>
                <c:pt idx="9247">
                  <c:v>73.976000000007403</c:v>
                </c:pt>
                <c:pt idx="9248">
                  <c:v>73.984000000007413</c:v>
                </c:pt>
                <c:pt idx="9249">
                  <c:v>73.992000000007394</c:v>
                </c:pt>
                <c:pt idx="9250">
                  <c:v>74.00000000000739</c:v>
                </c:pt>
                <c:pt idx="9251">
                  <c:v>74.008000000007385</c:v>
                </c:pt>
                <c:pt idx="9252">
                  <c:v>74.016000000007395</c:v>
                </c:pt>
                <c:pt idx="9253">
                  <c:v>74.024000000007376</c:v>
                </c:pt>
                <c:pt idx="9254">
                  <c:v>74.032000000007372</c:v>
                </c:pt>
                <c:pt idx="9255">
                  <c:v>74.040000000007367</c:v>
                </c:pt>
                <c:pt idx="9256">
                  <c:v>74.048000000007363</c:v>
                </c:pt>
                <c:pt idx="9257">
                  <c:v>74.056000000007373</c:v>
                </c:pt>
                <c:pt idx="9258">
                  <c:v>74.064000000007368</c:v>
                </c:pt>
                <c:pt idx="9259">
                  <c:v>74.07200000000735</c:v>
                </c:pt>
                <c:pt idx="9260">
                  <c:v>74.080000000007345</c:v>
                </c:pt>
                <c:pt idx="9261">
                  <c:v>74.088000000007341</c:v>
                </c:pt>
                <c:pt idx="9262">
                  <c:v>74.096000000007336</c:v>
                </c:pt>
                <c:pt idx="9263">
                  <c:v>74.104000000007332</c:v>
                </c:pt>
                <c:pt idx="9264">
                  <c:v>74.112000000007328</c:v>
                </c:pt>
                <c:pt idx="9265">
                  <c:v>74.120000000007309</c:v>
                </c:pt>
                <c:pt idx="9266">
                  <c:v>74.128000000007319</c:v>
                </c:pt>
                <c:pt idx="9267">
                  <c:v>74.136000000007314</c:v>
                </c:pt>
                <c:pt idx="9268">
                  <c:v>74.144000000007324</c:v>
                </c:pt>
                <c:pt idx="9269">
                  <c:v>74.152000000007291</c:v>
                </c:pt>
                <c:pt idx="9270">
                  <c:v>74.160000000007301</c:v>
                </c:pt>
                <c:pt idx="9271">
                  <c:v>74.168000000007282</c:v>
                </c:pt>
                <c:pt idx="9272">
                  <c:v>74.176000000007278</c:v>
                </c:pt>
                <c:pt idx="9273">
                  <c:v>74.184000000007302</c:v>
                </c:pt>
                <c:pt idx="9274">
                  <c:v>74.192000000007283</c:v>
                </c:pt>
                <c:pt idx="9275">
                  <c:v>74.200000000007293</c:v>
                </c:pt>
                <c:pt idx="9276">
                  <c:v>74.208000000007274</c:v>
                </c:pt>
                <c:pt idx="9277">
                  <c:v>74.216000000007284</c:v>
                </c:pt>
                <c:pt idx="9278">
                  <c:v>74.224000000007265</c:v>
                </c:pt>
                <c:pt idx="9279">
                  <c:v>74.232000000007261</c:v>
                </c:pt>
                <c:pt idx="9280">
                  <c:v>74.240000000007271</c:v>
                </c:pt>
                <c:pt idx="9281">
                  <c:v>74.248000000007266</c:v>
                </c:pt>
                <c:pt idx="9282">
                  <c:v>74.256000000007262</c:v>
                </c:pt>
                <c:pt idx="9283">
                  <c:v>74.264000000007258</c:v>
                </c:pt>
                <c:pt idx="9284">
                  <c:v>74.272000000007239</c:v>
                </c:pt>
                <c:pt idx="9285">
                  <c:v>74.280000000007234</c:v>
                </c:pt>
                <c:pt idx="9286">
                  <c:v>74.28800000000723</c:v>
                </c:pt>
                <c:pt idx="9287">
                  <c:v>74.296000000007226</c:v>
                </c:pt>
                <c:pt idx="9288">
                  <c:v>74.304000000007221</c:v>
                </c:pt>
                <c:pt idx="9289">
                  <c:v>74.312000000007217</c:v>
                </c:pt>
                <c:pt idx="9290">
                  <c:v>74.320000000007212</c:v>
                </c:pt>
                <c:pt idx="9291">
                  <c:v>74.328000000007208</c:v>
                </c:pt>
                <c:pt idx="9292">
                  <c:v>74.336000000007203</c:v>
                </c:pt>
                <c:pt idx="9293">
                  <c:v>74.344000000007213</c:v>
                </c:pt>
                <c:pt idx="9294">
                  <c:v>74.35200000000718</c:v>
                </c:pt>
                <c:pt idx="9295">
                  <c:v>74.36000000000719</c:v>
                </c:pt>
                <c:pt idx="9296">
                  <c:v>74.368000000007186</c:v>
                </c:pt>
                <c:pt idx="9297">
                  <c:v>74.376000000007181</c:v>
                </c:pt>
                <c:pt idx="9298">
                  <c:v>74.384000000007177</c:v>
                </c:pt>
                <c:pt idx="9299">
                  <c:v>74.392000000007172</c:v>
                </c:pt>
                <c:pt idx="9300">
                  <c:v>74.400000000007182</c:v>
                </c:pt>
                <c:pt idx="9301">
                  <c:v>74.408000000007164</c:v>
                </c:pt>
                <c:pt idx="9302">
                  <c:v>74.416000000007188</c:v>
                </c:pt>
                <c:pt idx="9303">
                  <c:v>74.424000000007169</c:v>
                </c:pt>
                <c:pt idx="9304">
                  <c:v>74.432000000007164</c:v>
                </c:pt>
                <c:pt idx="9305">
                  <c:v>74.44000000000716</c:v>
                </c:pt>
                <c:pt idx="9306">
                  <c:v>74.448000000007156</c:v>
                </c:pt>
                <c:pt idx="9307">
                  <c:v>74.456000000007137</c:v>
                </c:pt>
                <c:pt idx="9308">
                  <c:v>74.464000000007147</c:v>
                </c:pt>
                <c:pt idx="9309">
                  <c:v>74.472000000007128</c:v>
                </c:pt>
                <c:pt idx="9310">
                  <c:v>74.480000000007124</c:v>
                </c:pt>
                <c:pt idx="9311">
                  <c:v>74.488000000007133</c:v>
                </c:pt>
                <c:pt idx="9312">
                  <c:v>74.496000000007129</c:v>
                </c:pt>
                <c:pt idx="9313">
                  <c:v>74.504000000007125</c:v>
                </c:pt>
                <c:pt idx="9314">
                  <c:v>74.512000000007106</c:v>
                </c:pt>
                <c:pt idx="9315">
                  <c:v>74.520000000007101</c:v>
                </c:pt>
                <c:pt idx="9316">
                  <c:v>74.528000000007083</c:v>
                </c:pt>
                <c:pt idx="9317">
                  <c:v>74.536000000007093</c:v>
                </c:pt>
                <c:pt idx="9318">
                  <c:v>74.544000000007117</c:v>
                </c:pt>
                <c:pt idx="9319">
                  <c:v>74.552000000007084</c:v>
                </c:pt>
                <c:pt idx="9320">
                  <c:v>74.560000000007093</c:v>
                </c:pt>
                <c:pt idx="9321">
                  <c:v>74.568000000007075</c:v>
                </c:pt>
                <c:pt idx="9322">
                  <c:v>74.57600000000707</c:v>
                </c:pt>
                <c:pt idx="9323">
                  <c:v>74.584000000007066</c:v>
                </c:pt>
                <c:pt idx="9324">
                  <c:v>74.592000000007062</c:v>
                </c:pt>
                <c:pt idx="9325">
                  <c:v>74.600000000007057</c:v>
                </c:pt>
                <c:pt idx="9326">
                  <c:v>74.608000000007053</c:v>
                </c:pt>
                <c:pt idx="9327">
                  <c:v>74.616000000007062</c:v>
                </c:pt>
                <c:pt idx="9328">
                  <c:v>74.624000000007044</c:v>
                </c:pt>
                <c:pt idx="9329">
                  <c:v>74.632000000007039</c:v>
                </c:pt>
                <c:pt idx="9330">
                  <c:v>74.640000000007035</c:v>
                </c:pt>
                <c:pt idx="9331">
                  <c:v>74.648000000007031</c:v>
                </c:pt>
                <c:pt idx="9332">
                  <c:v>74.656000000007012</c:v>
                </c:pt>
                <c:pt idx="9333">
                  <c:v>74.664000000007022</c:v>
                </c:pt>
                <c:pt idx="9334">
                  <c:v>74.672000000007003</c:v>
                </c:pt>
                <c:pt idx="9335">
                  <c:v>74.680000000007013</c:v>
                </c:pt>
                <c:pt idx="9336">
                  <c:v>74.688000000007008</c:v>
                </c:pt>
                <c:pt idx="9337">
                  <c:v>74.696000000007004</c:v>
                </c:pt>
                <c:pt idx="9338">
                  <c:v>74.704000000006985</c:v>
                </c:pt>
                <c:pt idx="9339">
                  <c:v>74.712000000006981</c:v>
                </c:pt>
                <c:pt idx="9340">
                  <c:v>74.720000000006962</c:v>
                </c:pt>
                <c:pt idx="9341">
                  <c:v>74.728000000006958</c:v>
                </c:pt>
                <c:pt idx="9342">
                  <c:v>74.736000000006968</c:v>
                </c:pt>
                <c:pt idx="9343">
                  <c:v>74.744000000006963</c:v>
                </c:pt>
                <c:pt idx="9344">
                  <c:v>74.752000000006959</c:v>
                </c:pt>
                <c:pt idx="9345">
                  <c:v>74.760000000006954</c:v>
                </c:pt>
                <c:pt idx="9346">
                  <c:v>74.76800000000695</c:v>
                </c:pt>
                <c:pt idx="9347">
                  <c:v>74.776000000006931</c:v>
                </c:pt>
                <c:pt idx="9348">
                  <c:v>74.784000000006941</c:v>
                </c:pt>
                <c:pt idx="9349">
                  <c:v>74.792000000006922</c:v>
                </c:pt>
                <c:pt idx="9350">
                  <c:v>74.800000000006918</c:v>
                </c:pt>
                <c:pt idx="9351">
                  <c:v>74.808000000006913</c:v>
                </c:pt>
                <c:pt idx="9352">
                  <c:v>74.816000000006909</c:v>
                </c:pt>
                <c:pt idx="9353">
                  <c:v>74.824000000006919</c:v>
                </c:pt>
                <c:pt idx="9354">
                  <c:v>74.8320000000069</c:v>
                </c:pt>
                <c:pt idx="9355">
                  <c:v>74.84000000000691</c:v>
                </c:pt>
                <c:pt idx="9356">
                  <c:v>74.848000000006891</c:v>
                </c:pt>
                <c:pt idx="9357">
                  <c:v>74.856000000006887</c:v>
                </c:pt>
                <c:pt idx="9358">
                  <c:v>74.864000000006882</c:v>
                </c:pt>
                <c:pt idx="9359">
                  <c:v>74.872000000006864</c:v>
                </c:pt>
                <c:pt idx="9360">
                  <c:v>74.880000000006888</c:v>
                </c:pt>
                <c:pt idx="9361">
                  <c:v>74.888000000006869</c:v>
                </c:pt>
                <c:pt idx="9362">
                  <c:v>74.896000000006879</c:v>
                </c:pt>
                <c:pt idx="9363">
                  <c:v>74.904000000006874</c:v>
                </c:pt>
                <c:pt idx="9364">
                  <c:v>74.91200000000687</c:v>
                </c:pt>
                <c:pt idx="9365">
                  <c:v>74.920000000006851</c:v>
                </c:pt>
                <c:pt idx="9366">
                  <c:v>74.928000000006847</c:v>
                </c:pt>
                <c:pt idx="9367">
                  <c:v>74.936000000006857</c:v>
                </c:pt>
                <c:pt idx="9368">
                  <c:v>74.944000000006866</c:v>
                </c:pt>
                <c:pt idx="9369">
                  <c:v>74.952000000006848</c:v>
                </c:pt>
                <c:pt idx="9370">
                  <c:v>74.960000000006843</c:v>
                </c:pt>
                <c:pt idx="9371">
                  <c:v>74.968000000006839</c:v>
                </c:pt>
                <c:pt idx="9372">
                  <c:v>74.97600000000682</c:v>
                </c:pt>
                <c:pt idx="9373">
                  <c:v>74.98400000000683</c:v>
                </c:pt>
                <c:pt idx="9374">
                  <c:v>74.992000000006811</c:v>
                </c:pt>
                <c:pt idx="9375">
                  <c:v>75.000000000006807</c:v>
                </c:pt>
                <c:pt idx="9376">
                  <c:v>75.008000000006803</c:v>
                </c:pt>
                <c:pt idx="9377">
                  <c:v>75.016000000006812</c:v>
                </c:pt>
                <c:pt idx="9378">
                  <c:v>75.024000000006808</c:v>
                </c:pt>
                <c:pt idx="9379">
                  <c:v>75.032000000006789</c:v>
                </c:pt>
                <c:pt idx="9380">
                  <c:v>75.040000000006799</c:v>
                </c:pt>
                <c:pt idx="9381">
                  <c:v>75.04800000000678</c:v>
                </c:pt>
                <c:pt idx="9382">
                  <c:v>75.056000000006776</c:v>
                </c:pt>
                <c:pt idx="9383">
                  <c:v>75.064000000006786</c:v>
                </c:pt>
                <c:pt idx="9384">
                  <c:v>75.072000000006767</c:v>
                </c:pt>
                <c:pt idx="9385">
                  <c:v>75.080000000006763</c:v>
                </c:pt>
                <c:pt idx="9386">
                  <c:v>75.088000000006758</c:v>
                </c:pt>
                <c:pt idx="9387">
                  <c:v>75.096000000006768</c:v>
                </c:pt>
                <c:pt idx="9388">
                  <c:v>75.104000000006749</c:v>
                </c:pt>
                <c:pt idx="9389">
                  <c:v>75.112000000006759</c:v>
                </c:pt>
                <c:pt idx="9390">
                  <c:v>75.12000000000674</c:v>
                </c:pt>
                <c:pt idx="9391">
                  <c:v>75.128000000006736</c:v>
                </c:pt>
                <c:pt idx="9392">
                  <c:v>75.136000000006732</c:v>
                </c:pt>
                <c:pt idx="9393">
                  <c:v>75.144000000006741</c:v>
                </c:pt>
                <c:pt idx="9394">
                  <c:v>75.152000000006709</c:v>
                </c:pt>
                <c:pt idx="9395">
                  <c:v>75.160000000006718</c:v>
                </c:pt>
                <c:pt idx="9396">
                  <c:v>75.168000000006714</c:v>
                </c:pt>
                <c:pt idx="9397">
                  <c:v>75.176000000006695</c:v>
                </c:pt>
                <c:pt idx="9398">
                  <c:v>75.184000000006719</c:v>
                </c:pt>
                <c:pt idx="9399">
                  <c:v>75.192000000006701</c:v>
                </c:pt>
                <c:pt idx="9400">
                  <c:v>75.20000000000671</c:v>
                </c:pt>
                <c:pt idx="9401">
                  <c:v>75.208000000006692</c:v>
                </c:pt>
                <c:pt idx="9402">
                  <c:v>75.216000000006701</c:v>
                </c:pt>
                <c:pt idx="9403">
                  <c:v>75.224000000006683</c:v>
                </c:pt>
                <c:pt idx="9404">
                  <c:v>75.232000000006678</c:v>
                </c:pt>
                <c:pt idx="9405">
                  <c:v>75.240000000006702</c:v>
                </c:pt>
                <c:pt idx="9406">
                  <c:v>75.248000000006684</c:v>
                </c:pt>
                <c:pt idx="9407">
                  <c:v>75.256000000006679</c:v>
                </c:pt>
                <c:pt idx="9408">
                  <c:v>75.264000000006675</c:v>
                </c:pt>
                <c:pt idx="9409">
                  <c:v>75.272000000006656</c:v>
                </c:pt>
                <c:pt idx="9410">
                  <c:v>75.280000000006652</c:v>
                </c:pt>
                <c:pt idx="9411">
                  <c:v>75.288000000006647</c:v>
                </c:pt>
                <c:pt idx="9412">
                  <c:v>75.296000000006657</c:v>
                </c:pt>
                <c:pt idx="9413">
                  <c:v>75.304000000006653</c:v>
                </c:pt>
                <c:pt idx="9414">
                  <c:v>75.312000000006648</c:v>
                </c:pt>
                <c:pt idx="9415">
                  <c:v>75.32000000000663</c:v>
                </c:pt>
                <c:pt idx="9416">
                  <c:v>75.328000000006625</c:v>
                </c:pt>
                <c:pt idx="9417">
                  <c:v>75.336000000006621</c:v>
                </c:pt>
                <c:pt idx="9418">
                  <c:v>75.344000000006631</c:v>
                </c:pt>
                <c:pt idx="9419">
                  <c:v>75.352000000006598</c:v>
                </c:pt>
                <c:pt idx="9420">
                  <c:v>75.360000000006607</c:v>
                </c:pt>
                <c:pt idx="9421">
                  <c:v>75.368000000006603</c:v>
                </c:pt>
                <c:pt idx="9422">
                  <c:v>75.376000000006599</c:v>
                </c:pt>
                <c:pt idx="9423">
                  <c:v>75.384000000006608</c:v>
                </c:pt>
                <c:pt idx="9424">
                  <c:v>75.39200000000659</c:v>
                </c:pt>
                <c:pt idx="9425">
                  <c:v>75.4000000000066</c:v>
                </c:pt>
                <c:pt idx="9426">
                  <c:v>75.408000000006581</c:v>
                </c:pt>
                <c:pt idx="9427">
                  <c:v>75.416000000006591</c:v>
                </c:pt>
                <c:pt idx="9428">
                  <c:v>75.424000000006586</c:v>
                </c:pt>
                <c:pt idx="9429">
                  <c:v>75.432000000006582</c:v>
                </c:pt>
                <c:pt idx="9430">
                  <c:v>75.440000000006577</c:v>
                </c:pt>
                <c:pt idx="9431">
                  <c:v>75.448000000006573</c:v>
                </c:pt>
                <c:pt idx="9432">
                  <c:v>75.456000000006568</c:v>
                </c:pt>
                <c:pt idx="9433">
                  <c:v>75.464000000006564</c:v>
                </c:pt>
                <c:pt idx="9434">
                  <c:v>75.472000000006545</c:v>
                </c:pt>
                <c:pt idx="9435">
                  <c:v>75.480000000006555</c:v>
                </c:pt>
                <c:pt idx="9436">
                  <c:v>75.488000000006551</c:v>
                </c:pt>
                <c:pt idx="9437">
                  <c:v>75.496000000006546</c:v>
                </c:pt>
                <c:pt idx="9438">
                  <c:v>75.504000000006542</c:v>
                </c:pt>
                <c:pt idx="9439">
                  <c:v>75.512000000006523</c:v>
                </c:pt>
                <c:pt idx="9440">
                  <c:v>75.520000000006519</c:v>
                </c:pt>
                <c:pt idx="9441">
                  <c:v>75.528000000006514</c:v>
                </c:pt>
                <c:pt idx="9442">
                  <c:v>75.53600000000651</c:v>
                </c:pt>
                <c:pt idx="9443">
                  <c:v>75.54400000000652</c:v>
                </c:pt>
                <c:pt idx="9444">
                  <c:v>75.552000000006501</c:v>
                </c:pt>
                <c:pt idx="9445">
                  <c:v>75.560000000006511</c:v>
                </c:pt>
                <c:pt idx="9446">
                  <c:v>75.568000000006492</c:v>
                </c:pt>
                <c:pt idx="9447">
                  <c:v>75.576000000006488</c:v>
                </c:pt>
                <c:pt idx="9448">
                  <c:v>75.584000000006498</c:v>
                </c:pt>
                <c:pt idx="9449">
                  <c:v>75.592000000006479</c:v>
                </c:pt>
                <c:pt idx="9450">
                  <c:v>75.600000000006489</c:v>
                </c:pt>
                <c:pt idx="9451">
                  <c:v>75.60800000000647</c:v>
                </c:pt>
                <c:pt idx="9452">
                  <c:v>75.61600000000648</c:v>
                </c:pt>
                <c:pt idx="9453">
                  <c:v>75.624000000006461</c:v>
                </c:pt>
                <c:pt idx="9454">
                  <c:v>75.632000000006457</c:v>
                </c:pt>
                <c:pt idx="9455">
                  <c:v>75.640000000006452</c:v>
                </c:pt>
                <c:pt idx="9456">
                  <c:v>75.648000000006448</c:v>
                </c:pt>
                <c:pt idx="9457">
                  <c:v>75.656000000006458</c:v>
                </c:pt>
                <c:pt idx="9458">
                  <c:v>75.664000000006453</c:v>
                </c:pt>
                <c:pt idx="9459">
                  <c:v>75.672000000006435</c:v>
                </c:pt>
                <c:pt idx="9460">
                  <c:v>75.68000000000643</c:v>
                </c:pt>
                <c:pt idx="9461">
                  <c:v>75.688000000006426</c:v>
                </c:pt>
                <c:pt idx="9462">
                  <c:v>75.696000000006421</c:v>
                </c:pt>
                <c:pt idx="9463">
                  <c:v>75.704000000006431</c:v>
                </c:pt>
                <c:pt idx="9464">
                  <c:v>75.712000000006412</c:v>
                </c:pt>
                <c:pt idx="9465">
                  <c:v>75.720000000006408</c:v>
                </c:pt>
                <c:pt idx="9466">
                  <c:v>75.728000000006418</c:v>
                </c:pt>
                <c:pt idx="9467">
                  <c:v>75.736000000006413</c:v>
                </c:pt>
                <c:pt idx="9468">
                  <c:v>75.744000000006423</c:v>
                </c:pt>
                <c:pt idx="9469">
                  <c:v>75.752000000006376</c:v>
                </c:pt>
                <c:pt idx="9470">
                  <c:v>75.760000000006386</c:v>
                </c:pt>
                <c:pt idx="9471">
                  <c:v>75.768000000006381</c:v>
                </c:pt>
                <c:pt idx="9472">
                  <c:v>75.776000000006363</c:v>
                </c:pt>
                <c:pt idx="9473">
                  <c:v>75.784000000006372</c:v>
                </c:pt>
                <c:pt idx="9474">
                  <c:v>75.792000000006368</c:v>
                </c:pt>
                <c:pt idx="9475">
                  <c:v>75.800000000006349</c:v>
                </c:pt>
                <c:pt idx="9476">
                  <c:v>75.808000000006359</c:v>
                </c:pt>
                <c:pt idx="9477">
                  <c:v>75.816000000006355</c:v>
                </c:pt>
                <c:pt idx="9478">
                  <c:v>75.82400000000635</c:v>
                </c:pt>
                <c:pt idx="9479">
                  <c:v>75.832000000006332</c:v>
                </c:pt>
                <c:pt idx="9480">
                  <c:v>75.840000000006341</c:v>
                </c:pt>
                <c:pt idx="9481">
                  <c:v>75.848000000006323</c:v>
                </c:pt>
                <c:pt idx="9482">
                  <c:v>75.856000000006318</c:v>
                </c:pt>
                <c:pt idx="9483">
                  <c:v>75.864000000006328</c:v>
                </c:pt>
                <c:pt idx="9484">
                  <c:v>75.872000000006295</c:v>
                </c:pt>
                <c:pt idx="9485">
                  <c:v>75.880000000006319</c:v>
                </c:pt>
                <c:pt idx="9486">
                  <c:v>75.888000000006301</c:v>
                </c:pt>
                <c:pt idx="9487">
                  <c:v>75.89600000000631</c:v>
                </c:pt>
                <c:pt idx="9488">
                  <c:v>75.904000000006306</c:v>
                </c:pt>
                <c:pt idx="9489">
                  <c:v>75.912000000006302</c:v>
                </c:pt>
                <c:pt idx="9490">
                  <c:v>75.920000000006283</c:v>
                </c:pt>
                <c:pt idx="9491">
                  <c:v>75.928000000006278</c:v>
                </c:pt>
                <c:pt idx="9492">
                  <c:v>75.936000000006302</c:v>
                </c:pt>
                <c:pt idx="9493">
                  <c:v>75.944000000006298</c:v>
                </c:pt>
                <c:pt idx="9494">
                  <c:v>75.952000000006279</c:v>
                </c:pt>
                <c:pt idx="9495">
                  <c:v>75.960000000006275</c:v>
                </c:pt>
                <c:pt idx="9496">
                  <c:v>75.968000000006271</c:v>
                </c:pt>
                <c:pt idx="9497">
                  <c:v>75.976000000006252</c:v>
                </c:pt>
                <c:pt idx="9498">
                  <c:v>75.984000000006262</c:v>
                </c:pt>
                <c:pt idx="9499">
                  <c:v>75.992000000006257</c:v>
                </c:pt>
                <c:pt idx="9500">
                  <c:v>76.000000000006253</c:v>
                </c:pt>
                <c:pt idx="9501">
                  <c:v>76.008000000006248</c:v>
                </c:pt>
                <c:pt idx="9502">
                  <c:v>76.016000000006244</c:v>
                </c:pt>
                <c:pt idx="9503">
                  <c:v>76.024000000006239</c:v>
                </c:pt>
                <c:pt idx="9504">
                  <c:v>76.032000000006221</c:v>
                </c:pt>
                <c:pt idx="9505">
                  <c:v>76.040000000006231</c:v>
                </c:pt>
                <c:pt idx="9506">
                  <c:v>76.048000000006212</c:v>
                </c:pt>
                <c:pt idx="9507">
                  <c:v>76.056000000006208</c:v>
                </c:pt>
                <c:pt idx="9508">
                  <c:v>76.064000000006217</c:v>
                </c:pt>
                <c:pt idx="9509">
                  <c:v>76.072000000006199</c:v>
                </c:pt>
                <c:pt idx="9510">
                  <c:v>76.080000000006208</c:v>
                </c:pt>
                <c:pt idx="9511">
                  <c:v>76.08800000000619</c:v>
                </c:pt>
                <c:pt idx="9512">
                  <c:v>76.0960000000062</c:v>
                </c:pt>
                <c:pt idx="9513">
                  <c:v>76.104000000006181</c:v>
                </c:pt>
                <c:pt idx="9514">
                  <c:v>76.112000000006176</c:v>
                </c:pt>
                <c:pt idx="9515">
                  <c:v>76.120000000006172</c:v>
                </c:pt>
                <c:pt idx="9516">
                  <c:v>76.128000000006168</c:v>
                </c:pt>
                <c:pt idx="9517">
                  <c:v>76.136000000006163</c:v>
                </c:pt>
                <c:pt idx="9518">
                  <c:v>76.144000000006173</c:v>
                </c:pt>
                <c:pt idx="9519">
                  <c:v>76.152000000006154</c:v>
                </c:pt>
                <c:pt idx="9520">
                  <c:v>76.16000000000615</c:v>
                </c:pt>
                <c:pt idx="9521">
                  <c:v>76.168000000006145</c:v>
                </c:pt>
                <c:pt idx="9522">
                  <c:v>76.176000000006141</c:v>
                </c:pt>
                <c:pt idx="9523">
                  <c:v>76.184000000006151</c:v>
                </c:pt>
                <c:pt idx="9524">
                  <c:v>76.192000000006132</c:v>
                </c:pt>
                <c:pt idx="9525">
                  <c:v>76.200000000006142</c:v>
                </c:pt>
                <c:pt idx="9526">
                  <c:v>76.208000000006123</c:v>
                </c:pt>
                <c:pt idx="9527">
                  <c:v>76.216000000006133</c:v>
                </c:pt>
                <c:pt idx="9528">
                  <c:v>76.224000000006129</c:v>
                </c:pt>
                <c:pt idx="9529">
                  <c:v>76.23200000000611</c:v>
                </c:pt>
                <c:pt idx="9530">
                  <c:v>76.24000000000612</c:v>
                </c:pt>
                <c:pt idx="9531">
                  <c:v>76.248000000006115</c:v>
                </c:pt>
                <c:pt idx="9532">
                  <c:v>76.256000000006111</c:v>
                </c:pt>
                <c:pt idx="9533">
                  <c:v>76.264000000006106</c:v>
                </c:pt>
                <c:pt idx="9534">
                  <c:v>76.272000000006088</c:v>
                </c:pt>
                <c:pt idx="9535">
                  <c:v>76.280000000006098</c:v>
                </c:pt>
                <c:pt idx="9536">
                  <c:v>76.288000000006079</c:v>
                </c:pt>
                <c:pt idx="9537">
                  <c:v>76.296000000006103</c:v>
                </c:pt>
                <c:pt idx="9538">
                  <c:v>76.304000000006084</c:v>
                </c:pt>
                <c:pt idx="9539">
                  <c:v>76.31200000000608</c:v>
                </c:pt>
                <c:pt idx="9540">
                  <c:v>76.320000000006061</c:v>
                </c:pt>
                <c:pt idx="9541">
                  <c:v>76.328000000006057</c:v>
                </c:pt>
                <c:pt idx="9542">
                  <c:v>76.336000000006052</c:v>
                </c:pt>
                <c:pt idx="9543">
                  <c:v>76.344000000006062</c:v>
                </c:pt>
                <c:pt idx="9544">
                  <c:v>76.352000000006058</c:v>
                </c:pt>
                <c:pt idx="9545">
                  <c:v>76.360000000006053</c:v>
                </c:pt>
                <c:pt idx="9546">
                  <c:v>76.368000000006049</c:v>
                </c:pt>
                <c:pt idx="9547">
                  <c:v>76.37600000000603</c:v>
                </c:pt>
                <c:pt idx="9548">
                  <c:v>76.38400000000604</c:v>
                </c:pt>
                <c:pt idx="9549">
                  <c:v>76.392000000006021</c:v>
                </c:pt>
                <c:pt idx="9550">
                  <c:v>76.400000000006031</c:v>
                </c:pt>
                <c:pt idx="9551">
                  <c:v>76.408000000006012</c:v>
                </c:pt>
                <c:pt idx="9552">
                  <c:v>76.416000000006022</c:v>
                </c:pt>
                <c:pt idx="9553">
                  <c:v>76.424000000006032</c:v>
                </c:pt>
                <c:pt idx="9554">
                  <c:v>76.432000000006013</c:v>
                </c:pt>
                <c:pt idx="9555">
                  <c:v>76.440000000006023</c:v>
                </c:pt>
                <c:pt idx="9556">
                  <c:v>76.448000000006004</c:v>
                </c:pt>
                <c:pt idx="9557">
                  <c:v>76.456000000006</c:v>
                </c:pt>
                <c:pt idx="9558">
                  <c:v>76.464000000005996</c:v>
                </c:pt>
                <c:pt idx="9559">
                  <c:v>76.472000000005977</c:v>
                </c:pt>
                <c:pt idx="9560">
                  <c:v>76.480000000005987</c:v>
                </c:pt>
                <c:pt idx="9561">
                  <c:v>76.488000000005982</c:v>
                </c:pt>
                <c:pt idx="9562">
                  <c:v>76.496000000005992</c:v>
                </c:pt>
                <c:pt idx="9563">
                  <c:v>76.504000000005973</c:v>
                </c:pt>
                <c:pt idx="9564">
                  <c:v>76.512000000005969</c:v>
                </c:pt>
                <c:pt idx="9565">
                  <c:v>76.52000000000595</c:v>
                </c:pt>
                <c:pt idx="9566">
                  <c:v>76.528000000005946</c:v>
                </c:pt>
                <c:pt idx="9567">
                  <c:v>76.536000000005956</c:v>
                </c:pt>
                <c:pt idx="9568">
                  <c:v>76.544000000005965</c:v>
                </c:pt>
                <c:pt idx="9569">
                  <c:v>76.552000000005933</c:v>
                </c:pt>
                <c:pt idx="9570">
                  <c:v>76.560000000005942</c:v>
                </c:pt>
                <c:pt idx="9571">
                  <c:v>76.568000000005938</c:v>
                </c:pt>
                <c:pt idx="9572">
                  <c:v>76.576000000005919</c:v>
                </c:pt>
                <c:pt idx="9573">
                  <c:v>76.584000000005929</c:v>
                </c:pt>
                <c:pt idx="9574">
                  <c:v>76.59200000000591</c:v>
                </c:pt>
                <c:pt idx="9575">
                  <c:v>76.600000000005906</c:v>
                </c:pt>
                <c:pt idx="9576">
                  <c:v>76.608000000005902</c:v>
                </c:pt>
                <c:pt idx="9577">
                  <c:v>76.616000000005911</c:v>
                </c:pt>
                <c:pt idx="9578">
                  <c:v>76.624000000005893</c:v>
                </c:pt>
                <c:pt idx="9579">
                  <c:v>76.632000000005888</c:v>
                </c:pt>
                <c:pt idx="9580">
                  <c:v>76.640000000005898</c:v>
                </c:pt>
                <c:pt idx="9581">
                  <c:v>76.648000000005879</c:v>
                </c:pt>
                <c:pt idx="9582">
                  <c:v>76.656000000005889</c:v>
                </c:pt>
                <c:pt idx="9583">
                  <c:v>76.664000000005885</c:v>
                </c:pt>
                <c:pt idx="9584">
                  <c:v>76.672000000005866</c:v>
                </c:pt>
                <c:pt idx="9585">
                  <c:v>76.680000000005862</c:v>
                </c:pt>
                <c:pt idx="9586">
                  <c:v>76.688000000005857</c:v>
                </c:pt>
                <c:pt idx="9587">
                  <c:v>76.696000000005853</c:v>
                </c:pt>
                <c:pt idx="9588">
                  <c:v>76.704000000005863</c:v>
                </c:pt>
                <c:pt idx="9589">
                  <c:v>76.712000000005844</c:v>
                </c:pt>
                <c:pt idx="9590">
                  <c:v>76.72000000000584</c:v>
                </c:pt>
                <c:pt idx="9591">
                  <c:v>76.728000000005821</c:v>
                </c:pt>
                <c:pt idx="9592">
                  <c:v>76.736000000005831</c:v>
                </c:pt>
                <c:pt idx="9593">
                  <c:v>76.744000000005826</c:v>
                </c:pt>
                <c:pt idx="9594">
                  <c:v>76.752000000005808</c:v>
                </c:pt>
                <c:pt idx="9595">
                  <c:v>76.760000000005817</c:v>
                </c:pt>
                <c:pt idx="9596">
                  <c:v>76.768000000005813</c:v>
                </c:pt>
                <c:pt idx="9597">
                  <c:v>76.776000000005808</c:v>
                </c:pt>
                <c:pt idx="9598">
                  <c:v>76.784000000005804</c:v>
                </c:pt>
                <c:pt idx="9599">
                  <c:v>76.7920000000058</c:v>
                </c:pt>
                <c:pt idx="9600">
                  <c:v>76.800000000005781</c:v>
                </c:pt>
                <c:pt idx="9601">
                  <c:v>76.808000000005777</c:v>
                </c:pt>
                <c:pt idx="9602">
                  <c:v>76.816000000005786</c:v>
                </c:pt>
                <c:pt idx="9603">
                  <c:v>76.824000000005782</c:v>
                </c:pt>
                <c:pt idx="9604">
                  <c:v>76.832000000005763</c:v>
                </c:pt>
                <c:pt idx="9605">
                  <c:v>76.840000000005773</c:v>
                </c:pt>
                <c:pt idx="9606">
                  <c:v>76.848000000005769</c:v>
                </c:pt>
                <c:pt idx="9607">
                  <c:v>76.85600000000575</c:v>
                </c:pt>
                <c:pt idx="9608">
                  <c:v>76.86400000000576</c:v>
                </c:pt>
                <c:pt idx="9609">
                  <c:v>76.872000000005741</c:v>
                </c:pt>
                <c:pt idx="9610">
                  <c:v>76.880000000005751</c:v>
                </c:pt>
                <c:pt idx="9611">
                  <c:v>76.888000000005732</c:v>
                </c:pt>
                <c:pt idx="9612">
                  <c:v>76.896000000005742</c:v>
                </c:pt>
                <c:pt idx="9613">
                  <c:v>76.904000000005752</c:v>
                </c:pt>
                <c:pt idx="9614">
                  <c:v>76.912000000005733</c:v>
                </c:pt>
                <c:pt idx="9615">
                  <c:v>76.920000000005729</c:v>
                </c:pt>
                <c:pt idx="9616">
                  <c:v>76.92800000000571</c:v>
                </c:pt>
                <c:pt idx="9617">
                  <c:v>76.93600000000572</c:v>
                </c:pt>
                <c:pt idx="9618">
                  <c:v>76.94400000000573</c:v>
                </c:pt>
                <c:pt idx="9619">
                  <c:v>76.952000000005711</c:v>
                </c:pt>
                <c:pt idx="9620">
                  <c:v>76.960000000005707</c:v>
                </c:pt>
                <c:pt idx="9621">
                  <c:v>76.968000000005702</c:v>
                </c:pt>
                <c:pt idx="9622">
                  <c:v>76.976000000005698</c:v>
                </c:pt>
                <c:pt idx="9623">
                  <c:v>76.984000000005693</c:v>
                </c:pt>
                <c:pt idx="9624">
                  <c:v>76.992000000005703</c:v>
                </c:pt>
                <c:pt idx="9625">
                  <c:v>77.000000000005684</c:v>
                </c:pt>
                <c:pt idx="9626">
                  <c:v>77.00800000000568</c:v>
                </c:pt>
                <c:pt idx="9627">
                  <c:v>77.016000000005675</c:v>
                </c:pt>
                <c:pt idx="9628">
                  <c:v>77.024000000005671</c:v>
                </c:pt>
                <c:pt idx="9629">
                  <c:v>77.032000000005652</c:v>
                </c:pt>
                <c:pt idx="9630">
                  <c:v>77.040000000005662</c:v>
                </c:pt>
                <c:pt idx="9631">
                  <c:v>77.048000000005672</c:v>
                </c:pt>
                <c:pt idx="9632">
                  <c:v>77.056000000005653</c:v>
                </c:pt>
                <c:pt idx="9633">
                  <c:v>77.064000000005663</c:v>
                </c:pt>
                <c:pt idx="9634">
                  <c:v>77.07200000000563</c:v>
                </c:pt>
                <c:pt idx="9635">
                  <c:v>77.08000000000564</c:v>
                </c:pt>
                <c:pt idx="9636">
                  <c:v>77.088000000005621</c:v>
                </c:pt>
                <c:pt idx="9637">
                  <c:v>77.096000000005631</c:v>
                </c:pt>
                <c:pt idx="9638">
                  <c:v>77.104000000005612</c:v>
                </c:pt>
                <c:pt idx="9639">
                  <c:v>77.112000000005608</c:v>
                </c:pt>
                <c:pt idx="9640">
                  <c:v>77.120000000005618</c:v>
                </c:pt>
                <c:pt idx="9641">
                  <c:v>77.128000000005599</c:v>
                </c:pt>
                <c:pt idx="9642">
                  <c:v>77.136000000005609</c:v>
                </c:pt>
                <c:pt idx="9643">
                  <c:v>77.144000000005605</c:v>
                </c:pt>
                <c:pt idx="9644">
                  <c:v>77.152000000005586</c:v>
                </c:pt>
                <c:pt idx="9645">
                  <c:v>77.160000000005581</c:v>
                </c:pt>
                <c:pt idx="9646">
                  <c:v>77.168000000005577</c:v>
                </c:pt>
                <c:pt idx="9647">
                  <c:v>77.176000000005573</c:v>
                </c:pt>
                <c:pt idx="9648">
                  <c:v>77.184000000005582</c:v>
                </c:pt>
                <c:pt idx="9649">
                  <c:v>77.192000000005578</c:v>
                </c:pt>
                <c:pt idx="9650">
                  <c:v>77.200000000005573</c:v>
                </c:pt>
                <c:pt idx="9651">
                  <c:v>77.208000000005569</c:v>
                </c:pt>
                <c:pt idx="9652">
                  <c:v>77.216000000005565</c:v>
                </c:pt>
                <c:pt idx="9653">
                  <c:v>77.22400000000556</c:v>
                </c:pt>
                <c:pt idx="9654">
                  <c:v>77.232000000005556</c:v>
                </c:pt>
                <c:pt idx="9655">
                  <c:v>77.240000000005566</c:v>
                </c:pt>
                <c:pt idx="9656">
                  <c:v>77.248000000005547</c:v>
                </c:pt>
                <c:pt idx="9657">
                  <c:v>77.256000000005542</c:v>
                </c:pt>
                <c:pt idx="9658">
                  <c:v>77.264000000005552</c:v>
                </c:pt>
                <c:pt idx="9659">
                  <c:v>77.272000000005519</c:v>
                </c:pt>
                <c:pt idx="9660">
                  <c:v>77.280000000005529</c:v>
                </c:pt>
                <c:pt idx="9661">
                  <c:v>77.288000000005511</c:v>
                </c:pt>
                <c:pt idx="9662">
                  <c:v>77.29600000000552</c:v>
                </c:pt>
                <c:pt idx="9663">
                  <c:v>77.304000000005516</c:v>
                </c:pt>
                <c:pt idx="9664">
                  <c:v>77.312000000005511</c:v>
                </c:pt>
                <c:pt idx="9665">
                  <c:v>77.320000000005493</c:v>
                </c:pt>
                <c:pt idx="9666">
                  <c:v>77.328000000005488</c:v>
                </c:pt>
                <c:pt idx="9667">
                  <c:v>77.336000000005498</c:v>
                </c:pt>
                <c:pt idx="9668">
                  <c:v>77.344000000005494</c:v>
                </c:pt>
                <c:pt idx="9669">
                  <c:v>77.352000000005489</c:v>
                </c:pt>
                <c:pt idx="9670">
                  <c:v>77.360000000005485</c:v>
                </c:pt>
                <c:pt idx="9671">
                  <c:v>77.36800000000548</c:v>
                </c:pt>
                <c:pt idx="9672">
                  <c:v>77.376000000005462</c:v>
                </c:pt>
                <c:pt idx="9673">
                  <c:v>77.384000000005472</c:v>
                </c:pt>
                <c:pt idx="9674">
                  <c:v>77.392000000005453</c:v>
                </c:pt>
                <c:pt idx="9675">
                  <c:v>77.400000000005463</c:v>
                </c:pt>
                <c:pt idx="9676">
                  <c:v>77.408000000005444</c:v>
                </c:pt>
                <c:pt idx="9677">
                  <c:v>77.416000000005454</c:v>
                </c:pt>
                <c:pt idx="9678">
                  <c:v>77.424000000005435</c:v>
                </c:pt>
                <c:pt idx="9679">
                  <c:v>77.432000000005431</c:v>
                </c:pt>
                <c:pt idx="9680">
                  <c:v>77.440000000005426</c:v>
                </c:pt>
                <c:pt idx="9681">
                  <c:v>77.448000000005422</c:v>
                </c:pt>
                <c:pt idx="9682">
                  <c:v>77.456000000005417</c:v>
                </c:pt>
                <c:pt idx="9683">
                  <c:v>77.464000000005427</c:v>
                </c:pt>
                <c:pt idx="9684">
                  <c:v>77.472000000005409</c:v>
                </c:pt>
                <c:pt idx="9685">
                  <c:v>77.480000000005404</c:v>
                </c:pt>
                <c:pt idx="9686">
                  <c:v>77.4880000000054</c:v>
                </c:pt>
                <c:pt idx="9687">
                  <c:v>77.496000000005395</c:v>
                </c:pt>
                <c:pt idx="9688">
                  <c:v>77.504000000005391</c:v>
                </c:pt>
                <c:pt idx="9689">
                  <c:v>77.512000000005386</c:v>
                </c:pt>
                <c:pt idx="9690">
                  <c:v>77.520000000005382</c:v>
                </c:pt>
                <c:pt idx="9691">
                  <c:v>77.528000000005378</c:v>
                </c:pt>
                <c:pt idx="9692">
                  <c:v>77.536000000005373</c:v>
                </c:pt>
                <c:pt idx="9693">
                  <c:v>77.544000000005383</c:v>
                </c:pt>
                <c:pt idx="9694">
                  <c:v>77.55200000000535</c:v>
                </c:pt>
                <c:pt idx="9695">
                  <c:v>77.56000000000536</c:v>
                </c:pt>
                <c:pt idx="9696">
                  <c:v>77.568000000005355</c:v>
                </c:pt>
                <c:pt idx="9697">
                  <c:v>77.576000000005351</c:v>
                </c:pt>
                <c:pt idx="9698">
                  <c:v>77.584000000005346</c:v>
                </c:pt>
                <c:pt idx="9699">
                  <c:v>77.592000000005342</c:v>
                </c:pt>
                <c:pt idx="9700">
                  <c:v>77.600000000005338</c:v>
                </c:pt>
                <c:pt idx="9701">
                  <c:v>77.608000000005319</c:v>
                </c:pt>
                <c:pt idx="9702">
                  <c:v>77.616000000005329</c:v>
                </c:pt>
                <c:pt idx="9703">
                  <c:v>77.62400000000531</c:v>
                </c:pt>
                <c:pt idx="9704">
                  <c:v>77.632000000005306</c:v>
                </c:pt>
                <c:pt idx="9705">
                  <c:v>77.640000000005315</c:v>
                </c:pt>
                <c:pt idx="9706">
                  <c:v>77.648000000005311</c:v>
                </c:pt>
                <c:pt idx="9707">
                  <c:v>77.656000000005292</c:v>
                </c:pt>
                <c:pt idx="9708">
                  <c:v>77.664000000005302</c:v>
                </c:pt>
                <c:pt idx="9709">
                  <c:v>77.672000000005283</c:v>
                </c:pt>
                <c:pt idx="9710">
                  <c:v>77.680000000005279</c:v>
                </c:pt>
                <c:pt idx="9711">
                  <c:v>77.688000000005289</c:v>
                </c:pt>
                <c:pt idx="9712">
                  <c:v>77.696000000005284</c:v>
                </c:pt>
                <c:pt idx="9713">
                  <c:v>77.704000000005294</c:v>
                </c:pt>
                <c:pt idx="9714">
                  <c:v>77.712000000005276</c:v>
                </c:pt>
                <c:pt idx="9715">
                  <c:v>77.720000000005271</c:v>
                </c:pt>
                <c:pt idx="9716">
                  <c:v>77.728000000005252</c:v>
                </c:pt>
                <c:pt idx="9717">
                  <c:v>77.736000000005262</c:v>
                </c:pt>
                <c:pt idx="9718">
                  <c:v>77.744000000005286</c:v>
                </c:pt>
                <c:pt idx="9719">
                  <c:v>77.752000000005253</c:v>
                </c:pt>
                <c:pt idx="9720">
                  <c:v>77.760000000005263</c:v>
                </c:pt>
                <c:pt idx="9721">
                  <c:v>77.768000000005244</c:v>
                </c:pt>
                <c:pt idx="9722">
                  <c:v>77.77600000000524</c:v>
                </c:pt>
                <c:pt idx="9723">
                  <c:v>77.784000000005236</c:v>
                </c:pt>
                <c:pt idx="9724">
                  <c:v>77.792000000005231</c:v>
                </c:pt>
                <c:pt idx="9725">
                  <c:v>77.800000000005213</c:v>
                </c:pt>
                <c:pt idx="9726">
                  <c:v>77.808000000005208</c:v>
                </c:pt>
                <c:pt idx="9727">
                  <c:v>77.816000000005232</c:v>
                </c:pt>
                <c:pt idx="9728">
                  <c:v>77.824000000005213</c:v>
                </c:pt>
                <c:pt idx="9729">
                  <c:v>77.832000000005209</c:v>
                </c:pt>
                <c:pt idx="9730">
                  <c:v>77.840000000005205</c:v>
                </c:pt>
                <c:pt idx="9731">
                  <c:v>77.8480000000052</c:v>
                </c:pt>
                <c:pt idx="9732">
                  <c:v>77.856000000005182</c:v>
                </c:pt>
                <c:pt idx="9733">
                  <c:v>77.864000000005191</c:v>
                </c:pt>
                <c:pt idx="9734">
                  <c:v>77.872000000005173</c:v>
                </c:pt>
                <c:pt idx="9735">
                  <c:v>77.880000000005182</c:v>
                </c:pt>
                <c:pt idx="9736">
                  <c:v>77.888000000005178</c:v>
                </c:pt>
                <c:pt idx="9737">
                  <c:v>77.896000000005174</c:v>
                </c:pt>
                <c:pt idx="9738">
                  <c:v>77.904000000005183</c:v>
                </c:pt>
                <c:pt idx="9739">
                  <c:v>77.912000000005165</c:v>
                </c:pt>
                <c:pt idx="9740">
                  <c:v>77.92000000000516</c:v>
                </c:pt>
                <c:pt idx="9741">
                  <c:v>77.928000000005156</c:v>
                </c:pt>
                <c:pt idx="9742">
                  <c:v>77.936000000005166</c:v>
                </c:pt>
                <c:pt idx="9743">
                  <c:v>77.944000000005161</c:v>
                </c:pt>
                <c:pt idx="9744">
                  <c:v>77.952000000005143</c:v>
                </c:pt>
                <c:pt idx="9745">
                  <c:v>77.960000000005152</c:v>
                </c:pt>
                <c:pt idx="9746">
                  <c:v>77.968000000005134</c:v>
                </c:pt>
                <c:pt idx="9747">
                  <c:v>77.976000000005129</c:v>
                </c:pt>
                <c:pt idx="9748">
                  <c:v>77.984000000005125</c:v>
                </c:pt>
                <c:pt idx="9749">
                  <c:v>77.99200000000512</c:v>
                </c:pt>
                <c:pt idx="9750">
                  <c:v>78.000000000005116</c:v>
                </c:pt>
                <c:pt idx="9751">
                  <c:v>78.008000000005111</c:v>
                </c:pt>
                <c:pt idx="9752">
                  <c:v>78.016000000005107</c:v>
                </c:pt>
                <c:pt idx="9753">
                  <c:v>78.024000000005103</c:v>
                </c:pt>
                <c:pt idx="9754">
                  <c:v>78.032000000005098</c:v>
                </c:pt>
                <c:pt idx="9755">
                  <c:v>78.040000000005094</c:v>
                </c:pt>
                <c:pt idx="9756">
                  <c:v>78.048000000005104</c:v>
                </c:pt>
                <c:pt idx="9757">
                  <c:v>78.056000000005085</c:v>
                </c:pt>
                <c:pt idx="9758">
                  <c:v>78.064000000005095</c:v>
                </c:pt>
                <c:pt idx="9759">
                  <c:v>78.072000000005062</c:v>
                </c:pt>
                <c:pt idx="9760">
                  <c:v>78.080000000005072</c:v>
                </c:pt>
                <c:pt idx="9761">
                  <c:v>78.088000000005053</c:v>
                </c:pt>
                <c:pt idx="9762">
                  <c:v>78.096000000005063</c:v>
                </c:pt>
                <c:pt idx="9763">
                  <c:v>78.104000000005072</c:v>
                </c:pt>
                <c:pt idx="9764">
                  <c:v>78.112000000005054</c:v>
                </c:pt>
                <c:pt idx="9765">
                  <c:v>78.120000000005049</c:v>
                </c:pt>
                <c:pt idx="9766">
                  <c:v>78.128000000005031</c:v>
                </c:pt>
                <c:pt idx="9767">
                  <c:v>78.136000000005041</c:v>
                </c:pt>
                <c:pt idx="9768">
                  <c:v>78.144000000005036</c:v>
                </c:pt>
                <c:pt idx="9769">
                  <c:v>78.152000000005017</c:v>
                </c:pt>
                <c:pt idx="9770">
                  <c:v>78.160000000005013</c:v>
                </c:pt>
                <c:pt idx="9771">
                  <c:v>78.168000000005009</c:v>
                </c:pt>
                <c:pt idx="9772">
                  <c:v>78.176000000005018</c:v>
                </c:pt>
                <c:pt idx="9773">
                  <c:v>78.184000000005014</c:v>
                </c:pt>
                <c:pt idx="9774">
                  <c:v>78.192000000005009</c:v>
                </c:pt>
                <c:pt idx="9775">
                  <c:v>78.200000000005005</c:v>
                </c:pt>
                <c:pt idx="9776">
                  <c:v>78.208000000005001</c:v>
                </c:pt>
                <c:pt idx="9777">
                  <c:v>78.216000000004982</c:v>
                </c:pt>
                <c:pt idx="9778">
                  <c:v>78.224000000004978</c:v>
                </c:pt>
                <c:pt idx="9779">
                  <c:v>78.232000000004973</c:v>
                </c:pt>
                <c:pt idx="9780">
                  <c:v>78.240000000004983</c:v>
                </c:pt>
                <c:pt idx="9781">
                  <c:v>78.248000000004978</c:v>
                </c:pt>
                <c:pt idx="9782">
                  <c:v>78.25600000000496</c:v>
                </c:pt>
                <c:pt idx="9783">
                  <c:v>78.26400000000497</c:v>
                </c:pt>
                <c:pt idx="9784">
                  <c:v>78.272000000004937</c:v>
                </c:pt>
                <c:pt idx="9785">
                  <c:v>78.280000000004947</c:v>
                </c:pt>
                <c:pt idx="9786">
                  <c:v>78.288000000004942</c:v>
                </c:pt>
                <c:pt idx="9787">
                  <c:v>78.296000000004952</c:v>
                </c:pt>
                <c:pt idx="9788">
                  <c:v>78.304000000004933</c:v>
                </c:pt>
                <c:pt idx="9789">
                  <c:v>78.312000000004929</c:v>
                </c:pt>
                <c:pt idx="9790">
                  <c:v>78.320000000004924</c:v>
                </c:pt>
                <c:pt idx="9791">
                  <c:v>78.328000000004906</c:v>
                </c:pt>
                <c:pt idx="9792">
                  <c:v>78.336000000004915</c:v>
                </c:pt>
                <c:pt idx="9793">
                  <c:v>78.344000000004911</c:v>
                </c:pt>
                <c:pt idx="9794">
                  <c:v>78.352000000004892</c:v>
                </c:pt>
                <c:pt idx="9795">
                  <c:v>78.360000000004902</c:v>
                </c:pt>
                <c:pt idx="9796">
                  <c:v>78.368000000004898</c:v>
                </c:pt>
                <c:pt idx="9797">
                  <c:v>78.376000000004893</c:v>
                </c:pt>
                <c:pt idx="9798">
                  <c:v>78.384000000004889</c:v>
                </c:pt>
                <c:pt idx="9799">
                  <c:v>78.392000000004884</c:v>
                </c:pt>
                <c:pt idx="9800">
                  <c:v>78.40000000000488</c:v>
                </c:pt>
                <c:pt idx="9801">
                  <c:v>78.408000000004876</c:v>
                </c:pt>
                <c:pt idx="9802">
                  <c:v>78.416000000004885</c:v>
                </c:pt>
                <c:pt idx="9803">
                  <c:v>78.424000000004881</c:v>
                </c:pt>
                <c:pt idx="9804">
                  <c:v>78.432000000004862</c:v>
                </c:pt>
                <c:pt idx="9805">
                  <c:v>78.440000000004872</c:v>
                </c:pt>
                <c:pt idx="9806">
                  <c:v>78.448000000004868</c:v>
                </c:pt>
                <c:pt idx="9807">
                  <c:v>78.456000000004849</c:v>
                </c:pt>
                <c:pt idx="9808">
                  <c:v>78.464000000004873</c:v>
                </c:pt>
                <c:pt idx="9809">
                  <c:v>78.47200000000484</c:v>
                </c:pt>
                <c:pt idx="9810">
                  <c:v>78.48000000000485</c:v>
                </c:pt>
                <c:pt idx="9811">
                  <c:v>78.488000000004831</c:v>
                </c:pt>
                <c:pt idx="9812">
                  <c:v>78.496000000004841</c:v>
                </c:pt>
                <c:pt idx="9813">
                  <c:v>78.504000000004822</c:v>
                </c:pt>
                <c:pt idx="9814">
                  <c:v>78.512000000004818</c:v>
                </c:pt>
                <c:pt idx="9815">
                  <c:v>78.520000000004814</c:v>
                </c:pt>
                <c:pt idx="9816">
                  <c:v>78.528000000004795</c:v>
                </c:pt>
                <c:pt idx="9817">
                  <c:v>78.536000000004819</c:v>
                </c:pt>
                <c:pt idx="9818">
                  <c:v>78.544000000004814</c:v>
                </c:pt>
                <c:pt idx="9819">
                  <c:v>78.552000000004796</c:v>
                </c:pt>
                <c:pt idx="9820">
                  <c:v>78.560000000004791</c:v>
                </c:pt>
                <c:pt idx="9821">
                  <c:v>78.568000000004787</c:v>
                </c:pt>
                <c:pt idx="9822">
                  <c:v>78.576000000004768</c:v>
                </c:pt>
                <c:pt idx="9823">
                  <c:v>78.584000000004778</c:v>
                </c:pt>
                <c:pt idx="9824">
                  <c:v>78.592000000004788</c:v>
                </c:pt>
                <c:pt idx="9825">
                  <c:v>78.600000000004769</c:v>
                </c:pt>
                <c:pt idx="9826">
                  <c:v>78.608000000004765</c:v>
                </c:pt>
                <c:pt idx="9827">
                  <c:v>78.61600000000476</c:v>
                </c:pt>
                <c:pt idx="9828">
                  <c:v>78.624000000004756</c:v>
                </c:pt>
                <c:pt idx="9829">
                  <c:v>78.632000000004737</c:v>
                </c:pt>
                <c:pt idx="9830">
                  <c:v>78.640000000004747</c:v>
                </c:pt>
                <c:pt idx="9831">
                  <c:v>78.648000000004743</c:v>
                </c:pt>
                <c:pt idx="9832">
                  <c:v>78.656000000004738</c:v>
                </c:pt>
                <c:pt idx="9833">
                  <c:v>78.664000000004748</c:v>
                </c:pt>
                <c:pt idx="9834">
                  <c:v>78.672000000004715</c:v>
                </c:pt>
                <c:pt idx="9835">
                  <c:v>78.680000000004725</c:v>
                </c:pt>
                <c:pt idx="9836">
                  <c:v>78.688000000004706</c:v>
                </c:pt>
                <c:pt idx="9837">
                  <c:v>78.696000000004716</c:v>
                </c:pt>
                <c:pt idx="9838">
                  <c:v>78.704000000004712</c:v>
                </c:pt>
                <c:pt idx="9839">
                  <c:v>78.712000000004707</c:v>
                </c:pt>
                <c:pt idx="9840">
                  <c:v>78.720000000004703</c:v>
                </c:pt>
                <c:pt idx="9841">
                  <c:v>78.728000000004698</c:v>
                </c:pt>
                <c:pt idx="9842">
                  <c:v>78.736000000004708</c:v>
                </c:pt>
                <c:pt idx="9843">
                  <c:v>78.744000000004704</c:v>
                </c:pt>
                <c:pt idx="9844">
                  <c:v>78.752000000004685</c:v>
                </c:pt>
                <c:pt idx="9845">
                  <c:v>78.76000000000468</c:v>
                </c:pt>
                <c:pt idx="9846">
                  <c:v>78.768000000004676</c:v>
                </c:pt>
                <c:pt idx="9847">
                  <c:v>78.776000000004672</c:v>
                </c:pt>
                <c:pt idx="9848">
                  <c:v>78.784000000004681</c:v>
                </c:pt>
                <c:pt idx="9849">
                  <c:v>78.792000000004663</c:v>
                </c:pt>
                <c:pt idx="9850">
                  <c:v>78.800000000004658</c:v>
                </c:pt>
                <c:pt idx="9851">
                  <c:v>78.808000000004654</c:v>
                </c:pt>
                <c:pt idx="9852">
                  <c:v>78.816000000004649</c:v>
                </c:pt>
                <c:pt idx="9853">
                  <c:v>78.824000000004659</c:v>
                </c:pt>
                <c:pt idx="9854">
                  <c:v>78.832000000004641</c:v>
                </c:pt>
                <c:pt idx="9855">
                  <c:v>78.84000000000465</c:v>
                </c:pt>
                <c:pt idx="9856">
                  <c:v>78.848000000004618</c:v>
                </c:pt>
                <c:pt idx="9857">
                  <c:v>78.856000000004599</c:v>
                </c:pt>
                <c:pt idx="9858">
                  <c:v>78.864000000004609</c:v>
                </c:pt>
                <c:pt idx="9859">
                  <c:v>78.872000000004604</c:v>
                </c:pt>
                <c:pt idx="9860">
                  <c:v>78.8800000000046</c:v>
                </c:pt>
                <c:pt idx="9861">
                  <c:v>78.888000000004595</c:v>
                </c:pt>
                <c:pt idx="9862">
                  <c:v>78.896000000004591</c:v>
                </c:pt>
                <c:pt idx="9863">
                  <c:v>78.904000000004601</c:v>
                </c:pt>
                <c:pt idx="9864">
                  <c:v>78.912000000004582</c:v>
                </c:pt>
                <c:pt idx="9865">
                  <c:v>78.920000000004578</c:v>
                </c:pt>
                <c:pt idx="9866">
                  <c:v>78.928000000004573</c:v>
                </c:pt>
                <c:pt idx="9867">
                  <c:v>78.936000000004583</c:v>
                </c:pt>
                <c:pt idx="9868">
                  <c:v>78.944000000004593</c:v>
                </c:pt>
                <c:pt idx="9869">
                  <c:v>78.95200000000456</c:v>
                </c:pt>
                <c:pt idx="9870">
                  <c:v>78.96000000000457</c:v>
                </c:pt>
                <c:pt idx="9871">
                  <c:v>78.968000000004551</c:v>
                </c:pt>
                <c:pt idx="9872">
                  <c:v>78.976000000004547</c:v>
                </c:pt>
                <c:pt idx="9873">
                  <c:v>78.984000000004556</c:v>
                </c:pt>
                <c:pt idx="9874">
                  <c:v>78.992000000004552</c:v>
                </c:pt>
                <c:pt idx="9875">
                  <c:v>79.000000000004533</c:v>
                </c:pt>
                <c:pt idx="9876">
                  <c:v>79.008000000004529</c:v>
                </c:pt>
                <c:pt idx="9877">
                  <c:v>79.016000000004539</c:v>
                </c:pt>
                <c:pt idx="9878">
                  <c:v>79.02400000000452</c:v>
                </c:pt>
                <c:pt idx="9879">
                  <c:v>79.032000000004516</c:v>
                </c:pt>
                <c:pt idx="9880">
                  <c:v>79.040000000004511</c:v>
                </c:pt>
                <c:pt idx="9881">
                  <c:v>79.048000000004507</c:v>
                </c:pt>
                <c:pt idx="9882">
                  <c:v>79.056000000004502</c:v>
                </c:pt>
                <c:pt idx="9883">
                  <c:v>79.064000000004512</c:v>
                </c:pt>
                <c:pt idx="9884">
                  <c:v>79.072000000004493</c:v>
                </c:pt>
                <c:pt idx="9885">
                  <c:v>79.080000000004489</c:v>
                </c:pt>
                <c:pt idx="9886">
                  <c:v>79.088000000004484</c:v>
                </c:pt>
                <c:pt idx="9887">
                  <c:v>79.09600000000448</c:v>
                </c:pt>
                <c:pt idx="9888">
                  <c:v>79.104000000004476</c:v>
                </c:pt>
                <c:pt idx="9889">
                  <c:v>79.112000000004471</c:v>
                </c:pt>
                <c:pt idx="9890">
                  <c:v>79.120000000004467</c:v>
                </c:pt>
                <c:pt idx="9891">
                  <c:v>79.128000000004448</c:v>
                </c:pt>
                <c:pt idx="9892">
                  <c:v>79.136000000004458</c:v>
                </c:pt>
                <c:pt idx="9893">
                  <c:v>79.144000000004468</c:v>
                </c:pt>
                <c:pt idx="9894">
                  <c:v>79.152000000004435</c:v>
                </c:pt>
                <c:pt idx="9895">
                  <c:v>79.160000000004459</c:v>
                </c:pt>
                <c:pt idx="9896">
                  <c:v>79.16800000000444</c:v>
                </c:pt>
                <c:pt idx="9897">
                  <c:v>79.176000000004436</c:v>
                </c:pt>
                <c:pt idx="9898">
                  <c:v>79.184000000004431</c:v>
                </c:pt>
                <c:pt idx="9899">
                  <c:v>79.192000000004427</c:v>
                </c:pt>
                <c:pt idx="9900">
                  <c:v>79.200000000004422</c:v>
                </c:pt>
                <c:pt idx="9901">
                  <c:v>79.208000000004418</c:v>
                </c:pt>
                <c:pt idx="9902">
                  <c:v>79.216000000004428</c:v>
                </c:pt>
                <c:pt idx="9903">
                  <c:v>79.224000000004409</c:v>
                </c:pt>
                <c:pt idx="9904">
                  <c:v>79.232000000004419</c:v>
                </c:pt>
                <c:pt idx="9905">
                  <c:v>79.240000000004414</c:v>
                </c:pt>
                <c:pt idx="9906">
                  <c:v>79.24800000000441</c:v>
                </c:pt>
                <c:pt idx="9907">
                  <c:v>79.256000000004391</c:v>
                </c:pt>
                <c:pt idx="9908">
                  <c:v>79.264000000004401</c:v>
                </c:pt>
                <c:pt idx="9909">
                  <c:v>79.272000000004368</c:v>
                </c:pt>
                <c:pt idx="9910">
                  <c:v>79.280000000004378</c:v>
                </c:pt>
                <c:pt idx="9911">
                  <c:v>79.288000000004388</c:v>
                </c:pt>
                <c:pt idx="9912">
                  <c:v>79.296000000004383</c:v>
                </c:pt>
                <c:pt idx="9913">
                  <c:v>79.304000000004379</c:v>
                </c:pt>
                <c:pt idx="9914">
                  <c:v>79.31200000000436</c:v>
                </c:pt>
                <c:pt idx="9915">
                  <c:v>79.320000000004356</c:v>
                </c:pt>
                <c:pt idx="9916">
                  <c:v>79.328000000004337</c:v>
                </c:pt>
                <c:pt idx="9917">
                  <c:v>79.336000000004347</c:v>
                </c:pt>
                <c:pt idx="9918">
                  <c:v>79.344000000004357</c:v>
                </c:pt>
                <c:pt idx="9919">
                  <c:v>79.352000000004338</c:v>
                </c:pt>
                <c:pt idx="9920">
                  <c:v>79.360000000004348</c:v>
                </c:pt>
                <c:pt idx="9921">
                  <c:v>79.368000000004329</c:v>
                </c:pt>
                <c:pt idx="9922">
                  <c:v>79.376000000004325</c:v>
                </c:pt>
                <c:pt idx="9923">
                  <c:v>79.38400000000432</c:v>
                </c:pt>
                <c:pt idx="9924">
                  <c:v>79.392000000004316</c:v>
                </c:pt>
                <c:pt idx="9925">
                  <c:v>79.400000000004312</c:v>
                </c:pt>
                <c:pt idx="9926">
                  <c:v>79.408000000004307</c:v>
                </c:pt>
                <c:pt idx="9927">
                  <c:v>79.416000000004317</c:v>
                </c:pt>
                <c:pt idx="9928">
                  <c:v>79.424000000004312</c:v>
                </c:pt>
                <c:pt idx="9929">
                  <c:v>79.432000000004308</c:v>
                </c:pt>
                <c:pt idx="9930">
                  <c:v>79.440000000004304</c:v>
                </c:pt>
                <c:pt idx="9931">
                  <c:v>79.448000000004299</c:v>
                </c:pt>
                <c:pt idx="9932">
                  <c:v>79.456000000004281</c:v>
                </c:pt>
                <c:pt idx="9933">
                  <c:v>79.46400000000429</c:v>
                </c:pt>
                <c:pt idx="9934">
                  <c:v>79.472000000004272</c:v>
                </c:pt>
                <c:pt idx="9935">
                  <c:v>79.480000000004281</c:v>
                </c:pt>
                <c:pt idx="9936">
                  <c:v>79.488000000004263</c:v>
                </c:pt>
                <c:pt idx="9937">
                  <c:v>79.496000000004273</c:v>
                </c:pt>
                <c:pt idx="9938">
                  <c:v>79.504000000004268</c:v>
                </c:pt>
                <c:pt idx="9939">
                  <c:v>79.51200000000425</c:v>
                </c:pt>
                <c:pt idx="9940">
                  <c:v>79.520000000004259</c:v>
                </c:pt>
                <c:pt idx="9941">
                  <c:v>79.528000000004241</c:v>
                </c:pt>
                <c:pt idx="9942">
                  <c:v>79.53600000000425</c:v>
                </c:pt>
                <c:pt idx="9943">
                  <c:v>79.544000000004246</c:v>
                </c:pt>
                <c:pt idx="9944">
                  <c:v>79.552000000004227</c:v>
                </c:pt>
                <c:pt idx="9945">
                  <c:v>79.560000000004223</c:v>
                </c:pt>
                <c:pt idx="9946">
                  <c:v>79.568000000004218</c:v>
                </c:pt>
                <c:pt idx="9947">
                  <c:v>79.576000000004214</c:v>
                </c:pt>
                <c:pt idx="9948">
                  <c:v>79.58400000000421</c:v>
                </c:pt>
                <c:pt idx="9949">
                  <c:v>79.592000000004219</c:v>
                </c:pt>
                <c:pt idx="9950">
                  <c:v>79.600000000004201</c:v>
                </c:pt>
                <c:pt idx="9951">
                  <c:v>79.608000000004196</c:v>
                </c:pt>
                <c:pt idx="9952">
                  <c:v>79.616000000004192</c:v>
                </c:pt>
                <c:pt idx="9953">
                  <c:v>79.624000000004187</c:v>
                </c:pt>
                <c:pt idx="9954">
                  <c:v>79.632000000004169</c:v>
                </c:pt>
                <c:pt idx="9955">
                  <c:v>79.640000000004179</c:v>
                </c:pt>
                <c:pt idx="9956">
                  <c:v>79.648000000004188</c:v>
                </c:pt>
                <c:pt idx="9957">
                  <c:v>79.65600000000417</c:v>
                </c:pt>
                <c:pt idx="9958">
                  <c:v>79.664000000004179</c:v>
                </c:pt>
                <c:pt idx="9959">
                  <c:v>79.672000000004147</c:v>
                </c:pt>
                <c:pt idx="9960">
                  <c:v>79.680000000004156</c:v>
                </c:pt>
                <c:pt idx="9961">
                  <c:v>79.688000000004138</c:v>
                </c:pt>
                <c:pt idx="9962">
                  <c:v>79.696000000004148</c:v>
                </c:pt>
                <c:pt idx="9963">
                  <c:v>79.704000000004157</c:v>
                </c:pt>
                <c:pt idx="9964">
                  <c:v>79.712000000004153</c:v>
                </c:pt>
                <c:pt idx="9965">
                  <c:v>79.720000000004148</c:v>
                </c:pt>
                <c:pt idx="9966">
                  <c:v>79.72800000000413</c:v>
                </c:pt>
                <c:pt idx="9967">
                  <c:v>79.73600000000414</c:v>
                </c:pt>
                <c:pt idx="9968">
                  <c:v>79.744000000004135</c:v>
                </c:pt>
                <c:pt idx="9969">
                  <c:v>79.752000000004116</c:v>
                </c:pt>
                <c:pt idx="9970">
                  <c:v>79.760000000004112</c:v>
                </c:pt>
                <c:pt idx="9971">
                  <c:v>79.768000000004108</c:v>
                </c:pt>
                <c:pt idx="9972">
                  <c:v>79.776000000004103</c:v>
                </c:pt>
                <c:pt idx="9973">
                  <c:v>79.784000000004113</c:v>
                </c:pt>
                <c:pt idx="9974">
                  <c:v>79.792000000004109</c:v>
                </c:pt>
                <c:pt idx="9975">
                  <c:v>79.800000000004076</c:v>
                </c:pt>
                <c:pt idx="9976">
                  <c:v>79.808000000004071</c:v>
                </c:pt>
                <c:pt idx="9977">
                  <c:v>79.816000000004081</c:v>
                </c:pt>
                <c:pt idx="9978">
                  <c:v>79.824000000004062</c:v>
                </c:pt>
                <c:pt idx="9979">
                  <c:v>79.832000000004058</c:v>
                </c:pt>
                <c:pt idx="9980">
                  <c:v>79.840000000004068</c:v>
                </c:pt>
                <c:pt idx="9981">
                  <c:v>79.848000000004049</c:v>
                </c:pt>
                <c:pt idx="9982">
                  <c:v>79.856000000004059</c:v>
                </c:pt>
                <c:pt idx="9983">
                  <c:v>79.864000000004054</c:v>
                </c:pt>
                <c:pt idx="9984">
                  <c:v>79.872000000004036</c:v>
                </c:pt>
                <c:pt idx="9985">
                  <c:v>79.880000000004031</c:v>
                </c:pt>
                <c:pt idx="9986">
                  <c:v>79.888000000004027</c:v>
                </c:pt>
                <c:pt idx="9987">
                  <c:v>79.896000000004022</c:v>
                </c:pt>
                <c:pt idx="9988">
                  <c:v>79.904000000004032</c:v>
                </c:pt>
                <c:pt idx="9989">
                  <c:v>79.912000000004028</c:v>
                </c:pt>
                <c:pt idx="9990">
                  <c:v>79.920000000004009</c:v>
                </c:pt>
                <c:pt idx="9991">
                  <c:v>79.928000000004019</c:v>
                </c:pt>
                <c:pt idx="9992">
                  <c:v>79.936000000004015</c:v>
                </c:pt>
                <c:pt idx="9993">
                  <c:v>79.944000000004024</c:v>
                </c:pt>
                <c:pt idx="9994">
                  <c:v>79.952000000003991</c:v>
                </c:pt>
                <c:pt idx="9995">
                  <c:v>79.960000000004001</c:v>
                </c:pt>
                <c:pt idx="9996">
                  <c:v>79.968000000003983</c:v>
                </c:pt>
                <c:pt idx="9997">
                  <c:v>79.976000000003978</c:v>
                </c:pt>
                <c:pt idx="9998">
                  <c:v>79.984000000004002</c:v>
                </c:pt>
                <c:pt idx="9999">
                  <c:v>79.992000000003983</c:v>
                </c:pt>
                <c:pt idx="10000">
                  <c:v>80.000000000003979</c:v>
                </c:pt>
                <c:pt idx="10001">
                  <c:v>80.00800000000396</c:v>
                </c:pt>
                <c:pt idx="10002">
                  <c:v>80.01600000000397</c:v>
                </c:pt>
                <c:pt idx="10003">
                  <c:v>80.024000000003952</c:v>
                </c:pt>
                <c:pt idx="10004">
                  <c:v>80.032000000003947</c:v>
                </c:pt>
                <c:pt idx="10005">
                  <c:v>80.040000000003957</c:v>
                </c:pt>
                <c:pt idx="10006">
                  <c:v>80.048000000003952</c:v>
                </c:pt>
                <c:pt idx="10007">
                  <c:v>80.056000000003948</c:v>
                </c:pt>
                <c:pt idx="10008">
                  <c:v>80.064000000003944</c:v>
                </c:pt>
                <c:pt idx="10009">
                  <c:v>80.072000000003925</c:v>
                </c:pt>
                <c:pt idx="10010">
                  <c:v>80.08000000000392</c:v>
                </c:pt>
                <c:pt idx="10011">
                  <c:v>80.088000000003916</c:v>
                </c:pt>
                <c:pt idx="10012">
                  <c:v>80.096000000003912</c:v>
                </c:pt>
                <c:pt idx="10013">
                  <c:v>80.104000000003907</c:v>
                </c:pt>
                <c:pt idx="10014">
                  <c:v>80.112000000003903</c:v>
                </c:pt>
                <c:pt idx="10015">
                  <c:v>80.120000000003898</c:v>
                </c:pt>
                <c:pt idx="10016">
                  <c:v>80.128000000003894</c:v>
                </c:pt>
                <c:pt idx="10017">
                  <c:v>80.136000000003889</c:v>
                </c:pt>
                <c:pt idx="10018">
                  <c:v>80.144000000003899</c:v>
                </c:pt>
                <c:pt idx="10019">
                  <c:v>80.152000000003866</c:v>
                </c:pt>
                <c:pt idx="10020">
                  <c:v>80.160000000003876</c:v>
                </c:pt>
                <c:pt idx="10021">
                  <c:v>80.168000000003872</c:v>
                </c:pt>
                <c:pt idx="10022">
                  <c:v>80.176000000003867</c:v>
                </c:pt>
                <c:pt idx="10023">
                  <c:v>80.184000000003863</c:v>
                </c:pt>
                <c:pt idx="10024">
                  <c:v>80.192000000003858</c:v>
                </c:pt>
                <c:pt idx="10025">
                  <c:v>80.200000000003868</c:v>
                </c:pt>
                <c:pt idx="10026">
                  <c:v>80.20800000000385</c:v>
                </c:pt>
                <c:pt idx="10027">
                  <c:v>80.216000000003874</c:v>
                </c:pt>
                <c:pt idx="10028">
                  <c:v>80.224000000003855</c:v>
                </c:pt>
                <c:pt idx="10029">
                  <c:v>80.23200000000385</c:v>
                </c:pt>
                <c:pt idx="10030">
                  <c:v>80.240000000003846</c:v>
                </c:pt>
                <c:pt idx="10031">
                  <c:v>80.248000000003842</c:v>
                </c:pt>
                <c:pt idx="10032">
                  <c:v>80.256000000003823</c:v>
                </c:pt>
                <c:pt idx="10033">
                  <c:v>80.264000000003833</c:v>
                </c:pt>
                <c:pt idx="10034">
                  <c:v>80.272000000003814</c:v>
                </c:pt>
                <c:pt idx="10035">
                  <c:v>80.28000000000381</c:v>
                </c:pt>
                <c:pt idx="10036">
                  <c:v>80.288000000003819</c:v>
                </c:pt>
                <c:pt idx="10037">
                  <c:v>80.296000000003815</c:v>
                </c:pt>
                <c:pt idx="10038">
                  <c:v>80.304000000003811</c:v>
                </c:pt>
                <c:pt idx="10039">
                  <c:v>80.312000000003792</c:v>
                </c:pt>
                <c:pt idx="10040">
                  <c:v>80.320000000003787</c:v>
                </c:pt>
                <c:pt idx="10041">
                  <c:v>80.328000000003769</c:v>
                </c:pt>
                <c:pt idx="10042">
                  <c:v>80.336000000003779</c:v>
                </c:pt>
                <c:pt idx="10043">
                  <c:v>80.344000000003803</c:v>
                </c:pt>
                <c:pt idx="10044">
                  <c:v>80.35200000000377</c:v>
                </c:pt>
                <c:pt idx="10045">
                  <c:v>80.36000000000378</c:v>
                </c:pt>
                <c:pt idx="10046">
                  <c:v>80.368000000003761</c:v>
                </c:pt>
                <c:pt idx="10047">
                  <c:v>80.376000000003756</c:v>
                </c:pt>
                <c:pt idx="10048">
                  <c:v>80.384000000003752</c:v>
                </c:pt>
                <c:pt idx="10049">
                  <c:v>80.392000000003748</c:v>
                </c:pt>
                <c:pt idx="10050">
                  <c:v>80.400000000003757</c:v>
                </c:pt>
                <c:pt idx="10051">
                  <c:v>80.408000000003753</c:v>
                </c:pt>
                <c:pt idx="10052">
                  <c:v>80.416000000003763</c:v>
                </c:pt>
                <c:pt idx="10053">
                  <c:v>80.424000000003744</c:v>
                </c:pt>
                <c:pt idx="10054">
                  <c:v>80.43200000000374</c:v>
                </c:pt>
                <c:pt idx="10055">
                  <c:v>80.440000000003735</c:v>
                </c:pt>
                <c:pt idx="10056">
                  <c:v>80.448000000003731</c:v>
                </c:pt>
                <c:pt idx="10057">
                  <c:v>80.456000000003712</c:v>
                </c:pt>
                <c:pt idx="10058">
                  <c:v>80.464000000003722</c:v>
                </c:pt>
                <c:pt idx="10059">
                  <c:v>80.472000000003703</c:v>
                </c:pt>
                <c:pt idx="10060">
                  <c:v>80.480000000003713</c:v>
                </c:pt>
                <c:pt idx="10061">
                  <c:v>80.488000000003709</c:v>
                </c:pt>
                <c:pt idx="10062">
                  <c:v>80.496000000003704</c:v>
                </c:pt>
                <c:pt idx="10063">
                  <c:v>80.5040000000037</c:v>
                </c:pt>
                <c:pt idx="10064">
                  <c:v>80.512000000003681</c:v>
                </c:pt>
                <c:pt idx="10065">
                  <c:v>80.520000000003677</c:v>
                </c:pt>
                <c:pt idx="10066">
                  <c:v>80.528000000003672</c:v>
                </c:pt>
                <c:pt idx="10067">
                  <c:v>80.536000000003682</c:v>
                </c:pt>
                <c:pt idx="10068">
                  <c:v>80.544000000003692</c:v>
                </c:pt>
                <c:pt idx="10069">
                  <c:v>80.552000000003659</c:v>
                </c:pt>
                <c:pt idx="10070">
                  <c:v>80.560000000003669</c:v>
                </c:pt>
                <c:pt idx="10071">
                  <c:v>80.56800000000365</c:v>
                </c:pt>
                <c:pt idx="10072">
                  <c:v>80.576000000003646</c:v>
                </c:pt>
                <c:pt idx="10073">
                  <c:v>80.584000000003655</c:v>
                </c:pt>
                <c:pt idx="10074">
                  <c:v>80.592000000003651</c:v>
                </c:pt>
                <c:pt idx="10075">
                  <c:v>80.600000000003632</c:v>
                </c:pt>
                <c:pt idx="10076">
                  <c:v>80.608000000003628</c:v>
                </c:pt>
                <c:pt idx="10077">
                  <c:v>80.616000000003638</c:v>
                </c:pt>
                <c:pt idx="10078">
                  <c:v>80.624000000003619</c:v>
                </c:pt>
                <c:pt idx="10079">
                  <c:v>80.632000000003615</c:v>
                </c:pt>
                <c:pt idx="10080">
                  <c:v>80.64000000000361</c:v>
                </c:pt>
                <c:pt idx="10081">
                  <c:v>80.648000000003606</c:v>
                </c:pt>
                <c:pt idx="10082">
                  <c:v>80.656000000003601</c:v>
                </c:pt>
                <c:pt idx="10083">
                  <c:v>80.664000000003611</c:v>
                </c:pt>
                <c:pt idx="10084">
                  <c:v>80.672000000003578</c:v>
                </c:pt>
                <c:pt idx="10085">
                  <c:v>80.680000000003588</c:v>
                </c:pt>
                <c:pt idx="10086">
                  <c:v>80.688000000003584</c:v>
                </c:pt>
                <c:pt idx="10087">
                  <c:v>80.696000000003579</c:v>
                </c:pt>
                <c:pt idx="10088">
                  <c:v>80.704000000003603</c:v>
                </c:pt>
                <c:pt idx="10089">
                  <c:v>80.712000000003584</c:v>
                </c:pt>
                <c:pt idx="10090">
                  <c:v>80.72000000000358</c:v>
                </c:pt>
                <c:pt idx="10091">
                  <c:v>80.728000000003561</c:v>
                </c:pt>
                <c:pt idx="10092">
                  <c:v>80.736000000003571</c:v>
                </c:pt>
                <c:pt idx="10093">
                  <c:v>80.744000000003567</c:v>
                </c:pt>
                <c:pt idx="10094">
                  <c:v>80.752000000003548</c:v>
                </c:pt>
                <c:pt idx="10095">
                  <c:v>80.760000000003572</c:v>
                </c:pt>
                <c:pt idx="10096">
                  <c:v>80.768000000003553</c:v>
                </c:pt>
                <c:pt idx="10097">
                  <c:v>80.776000000003549</c:v>
                </c:pt>
                <c:pt idx="10098">
                  <c:v>80.784000000003545</c:v>
                </c:pt>
                <c:pt idx="10099">
                  <c:v>80.79200000000354</c:v>
                </c:pt>
                <c:pt idx="10100">
                  <c:v>80.800000000003521</c:v>
                </c:pt>
                <c:pt idx="10101">
                  <c:v>80.808000000003517</c:v>
                </c:pt>
                <c:pt idx="10102">
                  <c:v>80.816000000003513</c:v>
                </c:pt>
                <c:pt idx="10103">
                  <c:v>80.824000000003508</c:v>
                </c:pt>
                <c:pt idx="10104">
                  <c:v>80.832000000003518</c:v>
                </c:pt>
                <c:pt idx="10105">
                  <c:v>80.840000000003513</c:v>
                </c:pt>
                <c:pt idx="10106">
                  <c:v>80.848000000003481</c:v>
                </c:pt>
                <c:pt idx="10107">
                  <c:v>80.856000000003476</c:v>
                </c:pt>
                <c:pt idx="10108">
                  <c:v>80.864000000003486</c:v>
                </c:pt>
                <c:pt idx="10109">
                  <c:v>80.872000000003467</c:v>
                </c:pt>
                <c:pt idx="10110">
                  <c:v>80.880000000003463</c:v>
                </c:pt>
                <c:pt idx="10111">
                  <c:v>80.888000000003458</c:v>
                </c:pt>
                <c:pt idx="10112">
                  <c:v>80.896000000003468</c:v>
                </c:pt>
                <c:pt idx="10113">
                  <c:v>80.904000000003464</c:v>
                </c:pt>
                <c:pt idx="10114">
                  <c:v>80.912000000003474</c:v>
                </c:pt>
                <c:pt idx="10115">
                  <c:v>80.920000000003455</c:v>
                </c:pt>
                <c:pt idx="10116">
                  <c:v>80.928000000003451</c:v>
                </c:pt>
                <c:pt idx="10117">
                  <c:v>80.936000000003446</c:v>
                </c:pt>
                <c:pt idx="10118">
                  <c:v>80.944000000003456</c:v>
                </c:pt>
                <c:pt idx="10119">
                  <c:v>80.952000000003423</c:v>
                </c:pt>
                <c:pt idx="10120">
                  <c:v>80.960000000003433</c:v>
                </c:pt>
                <c:pt idx="10121">
                  <c:v>80.968000000003428</c:v>
                </c:pt>
                <c:pt idx="10122">
                  <c:v>80.97600000000341</c:v>
                </c:pt>
                <c:pt idx="10123">
                  <c:v>80.984000000003434</c:v>
                </c:pt>
                <c:pt idx="10124">
                  <c:v>80.992000000003415</c:v>
                </c:pt>
                <c:pt idx="10125">
                  <c:v>81.000000000003411</c:v>
                </c:pt>
                <c:pt idx="10126">
                  <c:v>81.008000000003392</c:v>
                </c:pt>
                <c:pt idx="10127">
                  <c:v>81.016000000003402</c:v>
                </c:pt>
                <c:pt idx="10128">
                  <c:v>81.024000000003383</c:v>
                </c:pt>
                <c:pt idx="10129">
                  <c:v>81.032000000003379</c:v>
                </c:pt>
                <c:pt idx="10130">
                  <c:v>81.040000000003403</c:v>
                </c:pt>
                <c:pt idx="10131">
                  <c:v>81.048000000003384</c:v>
                </c:pt>
                <c:pt idx="10132">
                  <c:v>81.05600000000338</c:v>
                </c:pt>
                <c:pt idx="10133">
                  <c:v>81.064000000003375</c:v>
                </c:pt>
                <c:pt idx="10134">
                  <c:v>81.072000000003356</c:v>
                </c:pt>
                <c:pt idx="10135">
                  <c:v>81.080000000003352</c:v>
                </c:pt>
                <c:pt idx="10136">
                  <c:v>81.088000000003348</c:v>
                </c:pt>
                <c:pt idx="10137">
                  <c:v>81.096000000003357</c:v>
                </c:pt>
                <c:pt idx="10138">
                  <c:v>81.104000000003353</c:v>
                </c:pt>
                <c:pt idx="10139">
                  <c:v>81.112000000003349</c:v>
                </c:pt>
                <c:pt idx="10140">
                  <c:v>81.12000000000333</c:v>
                </c:pt>
                <c:pt idx="10141">
                  <c:v>81.128000000003325</c:v>
                </c:pt>
                <c:pt idx="10142">
                  <c:v>81.136000000003321</c:v>
                </c:pt>
                <c:pt idx="10143">
                  <c:v>81.144000000003331</c:v>
                </c:pt>
                <c:pt idx="10144">
                  <c:v>81.152000000003298</c:v>
                </c:pt>
                <c:pt idx="10145">
                  <c:v>81.160000000003308</c:v>
                </c:pt>
                <c:pt idx="10146">
                  <c:v>81.168000000003303</c:v>
                </c:pt>
                <c:pt idx="10147">
                  <c:v>81.176000000003299</c:v>
                </c:pt>
                <c:pt idx="10148">
                  <c:v>81.184000000003309</c:v>
                </c:pt>
                <c:pt idx="10149">
                  <c:v>81.19200000000329</c:v>
                </c:pt>
                <c:pt idx="10150">
                  <c:v>81.2000000000033</c:v>
                </c:pt>
                <c:pt idx="10151">
                  <c:v>81.208000000003281</c:v>
                </c:pt>
                <c:pt idx="10152">
                  <c:v>81.216000000003291</c:v>
                </c:pt>
                <c:pt idx="10153">
                  <c:v>81.224000000003286</c:v>
                </c:pt>
                <c:pt idx="10154">
                  <c:v>81.232000000003282</c:v>
                </c:pt>
                <c:pt idx="10155">
                  <c:v>81.240000000003292</c:v>
                </c:pt>
                <c:pt idx="10156">
                  <c:v>81.248000000003273</c:v>
                </c:pt>
                <c:pt idx="10157">
                  <c:v>81.256000000003269</c:v>
                </c:pt>
                <c:pt idx="10158">
                  <c:v>81.264000000003264</c:v>
                </c:pt>
                <c:pt idx="10159">
                  <c:v>81.272000000003246</c:v>
                </c:pt>
                <c:pt idx="10160">
                  <c:v>81.280000000003255</c:v>
                </c:pt>
                <c:pt idx="10161">
                  <c:v>81.288000000003251</c:v>
                </c:pt>
                <c:pt idx="10162">
                  <c:v>81.296000000003247</c:v>
                </c:pt>
                <c:pt idx="10163">
                  <c:v>81.304000000003242</c:v>
                </c:pt>
                <c:pt idx="10164">
                  <c:v>81.312000000003238</c:v>
                </c:pt>
                <c:pt idx="10165">
                  <c:v>81.320000000003219</c:v>
                </c:pt>
                <c:pt idx="10166">
                  <c:v>81.328000000003215</c:v>
                </c:pt>
                <c:pt idx="10167">
                  <c:v>81.33600000000321</c:v>
                </c:pt>
                <c:pt idx="10168">
                  <c:v>81.34400000000322</c:v>
                </c:pt>
                <c:pt idx="10169">
                  <c:v>81.352000000003201</c:v>
                </c:pt>
                <c:pt idx="10170">
                  <c:v>81.360000000003211</c:v>
                </c:pt>
                <c:pt idx="10171">
                  <c:v>81.368000000003192</c:v>
                </c:pt>
                <c:pt idx="10172">
                  <c:v>81.376000000003188</c:v>
                </c:pt>
                <c:pt idx="10173">
                  <c:v>81.384000000003198</c:v>
                </c:pt>
                <c:pt idx="10174">
                  <c:v>81.392000000003179</c:v>
                </c:pt>
                <c:pt idx="10175">
                  <c:v>81.400000000003203</c:v>
                </c:pt>
                <c:pt idx="10176">
                  <c:v>81.408000000003184</c:v>
                </c:pt>
                <c:pt idx="10177">
                  <c:v>81.416000000003194</c:v>
                </c:pt>
                <c:pt idx="10178">
                  <c:v>81.424000000003176</c:v>
                </c:pt>
                <c:pt idx="10179">
                  <c:v>81.432000000003171</c:v>
                </c:pt>
                <c:pt idx="10180">
                  <c:v>81.440000000003167</c:v>
                </c:pt>
                <c:pt idx="10181">
                  <c:v>81.448000000003162</c:v>
                </c:pt>
                <c:pt idx="10182">
                  <c:v>81.456000000003172</c:v>
                </c:pt>
                <c:pt idx="10183">
                  <c:v>81.464000000003168</c:v>
                </c:pt>
                <c:pt idx="10184">
                  <c:v>81.472000000003149</c:v>
                </c:pt>
                <c:pt idx="10185">
                  <c:v>81.480000000003145</c:v>
                </c:pt>
                <c:pt idx="10186">
                  <c:v>81.48800000000314</c:v>
                </c:pt>
                <c:pt idx="10187">
                  <c:v>81.496000000003136</c:v>
                </c:pt>
                <c:pt idx="10188">
                  <c:v>81.504000000003131</c:v>
                </c:pt>
                <c:pt idx="10189">
                  <c:v>81.512000000003113</c:v>
                </c:pt>
                <c:pt idx="10190">
                  <c:v>81.520000000003108</c:v>
                </c:pt>
                <c:pt idx="10191">
                  <c:v>81.528000000003118</c:v>
                </c:pt>
                <c:pt idx="10192">
                  <c:v>81.536000000003114</c:v>
                </c:pt>
                <c:pt idx="10193">
                  <c:v>81.544000000003123</c:v>
                </c:pt>
                <c:pt idx="10194">
                  <c:v>81.55200000000309</c:v>
                </c:pt>
                <c:pt idx="10195">
                  <c:v>81.5600000000031</c:v>
                </c:pt>
                <c:pt idx="10196">
                  <c:v>81.568000000003082</c:v>
                </c:pt>
                <c:pt idx="10197">
                  <c:v>81.576000000003077</c:v>
                </c:pt>
                <c:pt idx="10198">
                  <c:v>81.584000000003087</c:v>
                </c:pt>
                <c:pt idx="10199">
                  <c:v>81.592000000003083</c:v>
                </c:pt>
                <c:pt idx="10200">
                  <c:v>81.600000000003078</c:v>
                </c:pt>
                <c:pt idx="10201">
                  <c:v>81.608000000003059</c:v>
                </c:pt>
                <c:pt idx="10202">
                  <c:v>81.616000000003069</c:v>
                </c:pt>
                <c:pt idx="10203">
                  <c:v>81.624000000003051</c:v>
                </c:pt>
                <c:pt idx="10204">
                  <c:v>81.632000000003046</c:v>
                </c:pt>
                <c:pt idx="10205">
                  <c:v>81.640000000003056</c:v>
                </c:pt>
                <c:pt idx="10206">
                  <c:v>81.648000000003051</c:v>
                </c:pt>
                <c:pt idx="10207">
                  <c:v>81.656000000003033</c:v>
                </c:pt>
                <c:pt idx="10208">
                  <c:v>81.664000000003043</c:v>
                </c:pt>
                <c:pt idx="10209">
                  <c:v>81.672000000003024</c:v>
                </c:pt>
                <c:pt idx="10210">
                  <c:v>81.68000000000302</c:v>
                </c:pt>
                <c:pt idx="10211">
                  <c:v>81.688000000003015</c:v>
                </c:pt>
                <c:pt idx="10212">
                  <c:v>81.696000000003011</c:v>
                </c:pt>
                <c:pt idx="10213">
                  <c:v>81.70400000000302</c:v>
                </c:pt>
                <c:pt idx="10214">
                  <c:v>81.712000000003016</c:v>
                </c:pt>
                <c:pt idx="10215">
                  <c:v>81.720000000003012</c:v>
                </c:pt>
                <c:pt idx="10216">
                  <c:v>81.728000000002993</c:v>
                </c:pt>
                <c:pt idx="10217">
                  <c:v>81.736000000003003</c:v>
                </c:pt>
                <c:pt idx="10218">
                  <c:v>81.744000000003012</c:v>
                </c:pt>
                <c:pt idx="10219">
                  <c:v>81.75200000000298</c:v>
                </c:pt>
                <c:pt idx="10220">
                  <c:v>81.760000000003004</c:v>
                </c:pt>
                <c:pt idx="10221">
                  <c:v>81.768000000002985</c:v>
                </c:pt>
                <c:pt idx="10222">
                  <c:v>81.776000000002981</c:v>
                </c:pt>
                <c:pt idx="10223">
                  <c:v>81.784000000002976</c:v>
                </c:pt>
                <c:pt idx="10224">
                  <c:v>81.792000000002972</c:v>
                </c:pt>
                <c:pt idx="10225">
                  <c:v>81.800000000002953</c:v>
                </c:pt>
                <c:pt idx="10226">
                  <c:v>81.808000000002949</c:v>
                </c:pt>
                <c:pt idx="10227">
                  <c:v>81.816000000002973</c:v>
                </c:pt>
                <c:pt idx="10228">
                  <c:v>81.824000000002954</c:v>
                </c:pt>
                <c:pt idx="10229">
                  <c:v>81.832000000002949</c:v>
                </c:pt>
                <c:pt idx="10230">
                  <c:v>81.840000000002945</c:v>
                </c:pt>
                <c:pt idx="10231">
                  <c:v>81.848000000002912</c:v>
                </c:pt>
                <c:pt idx="10232">
                  <c:v>81.856000000002908</c:v>
                </c:pt>
                <c:pt idx="10233">
                  <c:v>81.864000000002932</c:v>
                </c:pt>
                <c:pt idx="10234">
                  <c:v>81.872000000002899</c:v>
                </c:pt>
                <c:pt idx="10235">
                  <c:v>81.880000000002909</c:v>
                </c:pt>
                <c:pt idx="10236">
                  <c:v>81.88800000000289</c:v>
                </c:pt>
                <c:pt idx="10237">
                  <c:v>81.8960000000029</c:v>
                </c:pt>
                <c:pt idx="10238">
                  <c:v>81.904000000002895</c:v>
                </c:pt>
                <c:pt idx="10239">
                  <c:v>81.912000000002891</c:v>
                </c:pt>
                <c:pt idx="10240">
                  <c:v>81.920000000002887</c:v>
                </c:pt>
                <c:pt idx="10241">
                  <c:v>81.928000000002882</c:v>
                </c:pt>
                <c:pt idx="10242">
                  <c:v>81.936000000002892</c:v>
                </c:pt>
                <c:pt idx="10243">
                  <c:v>81.944000000002887</c:v>
                </c:pt>
                <c:pt idx="10244">
                  <c:v>81.952000000002869</c:v>
                </c:pt>
                <c:pt idx="10245">
                  <c:v>81.960000000002864</c:v>
                </c:pt>
                <c:pt idx="10246">
                  <c:v>81.96800000000286</c:v>
                </c:pt>
                <c:pt idx="10247">
                  <c:v>81.976000000002855</c:v>
                </c:pt>
                <c:pt idx="10248">
                  <c:v>81.984000000002865</c:v>
                </c:pt>
                <c:pt idx="10249">
                  <c:v>81.992000000002847</c:v>
                </c:pt>
                <c:pt idx="10250">
                  <c:v>82.000000000002842</c:v>
                </c:pt>
                <c:pt idx="10251">
                  <c:v>82.008000000002838</c:v>
                </c:pt>
                <c:pt idx="10252">
                  <c:v>82.016000000002833</c:v>
                </c:pt>
                <c:pt idx="10253">
                  <c:v>82.024000000002829</c:v>
                </c:pt>
                <c:pt idx="10254">
                  <c:v>82.03200000000281</c:v>
                </c:pt>
                <c:pt idx="10255">
                  <c:v>82.04000000000282</c:v>
                </c:pt>
                <c:pt idx="10256">
                  <c:v>82.048000000002816</c:v>
                </c:pt>
                <c:pt idx="10257">
                  <c:v>82.056000000002811</c:v>
                </c:pt>
                <c:pt idx="10258">
                  <c:v>82.064000000002807</c:v>
                </c:pt>
                <c:pt idx="10259">
                  <c:v>82.072000000002788</c:v>
                </c:pt>
                <c:pt idx="10260">
                  <c:v>82.080000000002798</c:v>
                </c:pt>
                <c:pt idx="10261">
                  <c:v>82.088000000002779</c:v>
                </c:pt>
                <c:pt idx="10262">
                  <c:v>82.096000000002803</c:v>
                </c:pt>
                <c:pt idx="10263">
                  <c:v>82.104000000002785</c:v>
                </c:pt>
                <c:pt idx="10264">
                  <c:v>82.11200000000278</c:v>
                </c:pt>
                <c:pt idx="10265">
                  <c:v>82.120000000002761</c:v>
                </c:pt>
                <c:pt idx="10266">
                  <c:v>82.128000000002757</c:v>
                </c:pt>
                <c:pt idx="10267">
                  <c:v>82.136000000002753</c:v>
                </c:pt>
                <c:pt idx="10268">
                  <c:v>82.144000000002762</c:v>
                </c:pt>
                <c:pt idx="10269">
                  <c:v>82.152000000002758</c:v>
                </c:pt>
                <c:pt idx="10270">
                  <c:v>82.160000000002753</c:v>
                </c:pt>
                <c:pt idx="10271">
                  <c:v>82.168000000002749</c:v>
                </c:pt>
                <c:pt idx="10272">
                  <c:v>82.17600000000273</c:v>
                </c:pt>
                <c:pt idx="10273">
                  <c:v>82.18400000000274</c:v>
                </c:pt>
                <c:pt idx="10274">
                  <c:v>82.192000000002722</c:v>
                </c:pt>
                <c:pt idx="10275">
                  <c:v>82.200000000002731</c:v>
                </c:pt>
                <c:pt idx="10276">
                  <c:v>82.208000000002713</c:v>
                </c:pt>
                <c:pt idx="10277">
                  <c:v>82.216000000002722</c:v>
                </c:pt>
                <c:pt idx="10278">
                  <c:v>82.224000000002732</c:v>
                </c:pt>
                <c:pt idx="10279">
                  <c:v>82.232000000002714</c:v>
                </c:pt>
                <c:pt idx="10280">
                  <c:v>82.240000000002723</c:v>
                </c:pt>
                <c:pt idx="10281">
                  <c:v>82.248000000002705</c:v>
                </c:pt>
                <c:pt idx="10282">
                  <c:v>82.2560000000027</c:v>
                </c:pt>
                <c:pt idx="10283">
                  <c:v>82.264000000002696</c:v>
                </c:pt>
                <c:pt idx="10284">
                  <c:v>82.272000000002677</c:v>
                </c:pt>
                <c:pt idx="10285">
                  <c:v>82.280000000002687</c:v>
                </c:pt>
                <c:pt idx="10286">
                  <c:v>82.288000000002683</c:v>
                </c:pt>
                <c:pt idx="10287">
                  <c:v>82.296000000002692</c:v>
                </c:pt>
                <c:pt idx="10288">
                  <c:v>82.304000000002674</c:v>
                </c:pt>
                <c:pt idx="10289">
                  <c:v>82.312000000002669</c:v>
                </c:pt>
                <c:pt idx="10290">
                  <c:v>82.320000000002651</c:v>
                </c:pt>
                <c:pt idx="10291">
                  <c:v>82.328000000002646</c:v>
                </c:pt>
                <c:pt idx="10292">
                  <c:v>82.336000000002656</c:v>
                </c:pt>
                <c:pt idx="10293">
                  <c:v>82.344000000002666</c:v>
                </c:pt>
                <c:pt idx="10294">
                  <c:v>82.352000000002633</c:v>
                </c:pt>
                <c:pt idx="10295">
                  <c:v>82.360000000002643</c:v>
                </c:pt>
                <c:pt idx="10296">
                  <c:v>82.368000000002638</c:v>
                </c:pt>
                <c:pt idx="10297">
                  <c:v>82.37600000000262</c:v>
                </c:pt>
                <c:pt idx="10298">
                  <c:v>82.384000000002629</c:v>
                </c:pt>
                <c:pt idx="10299">
                  <c:v>82.392000000002611</c:v>
                </c:pt>
                <c:pt idx="10300">
                  <c:v>82.40000000000262</c:v>
                </c:pt>
                <c:pt idx="10301">
                  <c:v>82.408000000002616</c:v>
                </c:pt>
                <c:pt idx="10302">
                  <c:v>82.416000000002626</c:v>
                </c:pt>
                <c:pt idx="10303">
                  <c:v>82.424000000002607</c:v>
                </c:pt>
                <c:pt idx="10304">
                  <c:v>82.432000000002603</c:v>
                </c:pt>
                <c:pt idx="10305">
                  <c:v>82.440000000002613</c:v>
                </c:pt>
                <c:pt idx="10306">
                  <c:v>82.448000000002594</c:v>
                </c:pt>
                <c:pt idx="10307">
                  <c:v>82.456000000002604</c:v>
                </c:pt>
                <c:pt idx="10308">
                  <c:v>82.464000000002599</c:v>
                </c:pt>
                <c:pt idx="10309">
                  <c:v>82.472000000002581</c:v>
                </c:pt>
                <c:pt idx="10310">
                  <c:v>82.480000000002576</c:v>
                </c:pt>
                <c:pt idx="10311">
                  <c:v>82.488000000002572</c:v>
                </c:pt>
                <c:pt idx="10312">
                  <c:v>82.496000000002567</c:v>
                </c:pt>
                <c:pt idx="10313">
                  <c:v>82.504000000002563</c:v>
                </c:pt>
                <c:pt idx="10314">
                  <c:v>82.512000000002573</c:v>
                </c:pt>
                <c:pt idx="10315">
                  <c:v>82.520000000002554</c:v>
                </c:pt>
                <c:pt idx="10316">
                  <c:v>82.52800000000255</c:v>
                </c:pt>
                <c:pt idx="10317">
                  <c:v>82.536000000002545</c:v>
                </c:pt>
                <c:pt idx="10318">
                  <c:v>82.544000000002555</c:v>
                </c:pt>
                <c:pt idx="10319">
                  <c:v>82.552000000002522</c:v>
                </c:pt>
                <c:pt idx="10320">
                  <c:v>82.560000000002532</c:v>
                </c:pt>
                <c:pt idx="10321">
                  <c:v>82.568000000002513</c:v>
                </c:pt>
                <c:pt idx="10322">
                  <c:v>82.576000000002509</c:v>
                </c:pt>
                <c:pt idx="10323">
                  <c:v>82.584000000002533</c:v>
                </c:pt>
                <c:pt idx="10324">
                  <c:v>82.592000000002514</c:v>
                </c:pt>
                <c:pt idx="10325">
                  <c:v>82.60000000000251</c:v>
                </c:pt>
                <c:pt idx="10326">
                  <c:v>82.608000000002491</c:v>
                </c:pt>
                <c:pt idx="10327">
                  <c:v>82.616000000002501</c:v>
                </c:pt>
                <c:pt idx="10328">
                  <c:v>82.624000000002482</c:v>
                </c:pt>
                <c:pt idx="10329">
                  <c:v>82.632000000002478</c:v>
                </c:pt>
                <c:pt idx="10330">
                  <c:v>82.640000000002487</c:v>
                </c:pt>
                <c:pt idx="10331">
                  <c:v>82.648000000002483</c:v>
                </c:pt>
                <c:pt idx="10332">
                  <c:v>82.65600000000245</c:v>
                </c:pt>
                <c:pt idx="10333">
                  <c:v>82.66400000000246</c:v>
                </c:pt>
                <c:pt idx="10334">
                  <c:v>82.672000000002441</c:v>
                </c:pt>
                <c:pt idx="10335">
                  <c:v>82.680000000002451</c:v>
                </c:pt>
                <c:pt idx="10336">
                  <c:v>82.688000000002432</c:v>
                </c:pt>
                <c:pt idx="10337">
                  <c:v>82.696000000002442</c:v>
                </c:pt>
                <c:pt idx="10338">
                  <c:v>82.704000000002452</c:v>
                </c:pt>
                <c:pt idx="10339">
                  <c:v>82.712000000002433</c:v>
                </c:pt>
                <c:pt idx="10340">
                  <c:v>82.720000000002429</c:v>
                </c:pt>
                <c:pt idx="10341">
                  <c:v>82.72800000000241</c:v>
                </c:pt>
                <c:pt idx="10342">
                  <c:v>82.73600000000242</c:v>
                </c:pt>
                <c:pt idx="10343">
                  <c:v>82.74400000000243</c:v>
                </c:pt>
                <c:pt idx="10344">
                  <c:v>82.752000000002411</c:v>
                </c:pt>
                <c:pt idx="10345">
                  <c:v>82.760000000002407</c:v>
                </c:pt>
                <c:pt idx="10346">
                  <c:v>82.768000000002402</c:v>
                </c:pt>
                <c:pt idx="10347">
                  <c:v>82.776000000002398</c:v>
                </c:pt>
                <c:pt idx="10348">
                  <c:v>82.784000000002393</c:v>
                </c:pt>
                <c:pt idx="10349">
                  <c:v>82.792000000002403</c:v>
                </c:pt>
                <c:pt idx="10350">
                  <c:v>82.800000000002385</c:v>
                </c:pt>
                <c:pt idx="10351">
                  <c:v>82.80800000000238</c:v>
                </c:pt>
                <c:pt idx="10352">
                  <c:v>82.816000000002376</c:v>
                </c:pt>
                <c:pt idx="10353">
                  <c:v>82.824000000002371</c:v>
                </c:pt>
                <c:pt idx="10354">
                  <c:v>82.832000000002353</c:v>
                </c:pt>
                <c:pt idx="10355">
                  <c:v>82.840000000002362</c:v>
                </c:pt>
                <c:pt idx="10356">
                  <c:v>82.848000000002372</c:v>
                </c:pt>
                <c:pt idx="10357">
                  <c:v>82.856000000002354</c:v>
                </c:pt>
                <c:pt idx="10358">
                  <c:v>82.864000000002363</c:v>
                </c:pt>
                <c:pt idx="10359">
                  <c:v>82.87200000000233</c:v>
                </c:pt>
                <c:pt idx="10360">
                  <c:v>82.88000000000234</c:v>
                </c:pt>
                <c:pt idx="10361">
                  <c:v>82.888000000002322</c:v>
                </c:pt>
                <c:pt idx="10362">
                  <c:v>82.896000000002331</c:v>
                </c:pt>
                <c:pt idx="10363">
                  <c:v>82.904000000002327</c:v>
                </c:pt>
                <c:pt idx="10364">
                  <c:v>82.912000000002323</c:v>
                </c:pt>
                <c:pt idx="10365">
                  <c:v>82.920000000002332</c:v>
                </c:pt>
                <c:pt idx="10366">
                  <c:v>82.928000000002314</c:v>
                </c:pt>
                <c:pt idx="10367">
                  <c:v>82.936000000002323</c:v>
                </c:pt>
                <c:pt idx="10368">
                  <c:v>82.944000000002319</c:v>
                </c:pt>
                <c:pt idx="10369">
                  <c:v>82.9520000000023</c:v>
                </c:pt>
                <c:pt idx="10370">
                  <c:v>82.960000000002296</c:v>
                </c:pt>
                <c:pt idx="10371">
                  <c:v>82.968000000002291</c:v>
                </c:pt>
                <c:pt idx="10372">
                  <c:v>82.976000000002287</c:v>
                </c:pt>
                <c:pt idx="10373">
                  <c:v>82.984000000002297</c:v>
                </c:pt>
                <c:pt idx="10374">
                  <c:v>82.992000000002292</c:v>
                </c:pt>
                <c:pt idx="10375">
                  <c:v>83.000000000002274</c:v>
                </c:pt>
                <c:pt idx="10376">
                  <c:v>83.008000000002269</c:v>
                </c:pt>
                <c:pt idx="10377">
                  <c:v>83.016000000002265</c:v>
                </c:pt>
                <c:pt idx="10378">
                  <c:v>83.02400000000226</c:v>
                </c:pt>
                <c:pt idx="10379">
                  <c:v>83.032000000002256</c:v>
                </c:pt>
                <c:pt idx="10380">
                  <c:v>83.040000000002266</c:v>
                </c:pt>
                <c:pt idx="10381">
                  <c:v>83.048000000002247</c:v>
                </c:pt>
                <c:pt idx="10382">
                  <c:v>83.056000000002243</c:v>
                </c:pt>
                <c:pt idx="10383">
                  <c:v>83.064000000002252</c:v>
                </c:pt>
                <c:pt idx="10384">
                  <c:v>83.07200000000222</c:v>
                </c:pt>
                <c:pt idx="10385">
                  <c:v>83.080000000002229</c:v>
                </c:pt>
                <c:pt idx="10386">
                  <c:v>83.088000000002211</c:v>
                </c:pt>
                <c:pt idx="10387">
                  <c:v>83.096000000002221</c:v>
                </c:pt>
                <c:pt idx="10388">
                  <c:v>83.104000000002216</c:v>
                </c:pt>
                <c:pt idx="10389">
                  <c:v>83.112000000002212</c:v>
                </c:pt>
                <c:pt idx="10390">
                  <c:v>83.120000000002193</c:v>
                </c:pt>
                <c:pt idx="10391">
                  <c:v>83.128000000002189</c:v>
                </c:pt>
                <c:pt idx="10392">
                  <c:v>83.136000000002198</c:v>
                </c:pt>
                <c:pt idx="10393">
                  <c:v>83.144000000002194</c:v>
                </c:pt>
                <c:pt idx="10394">
                  <c:v>83.152000000002189</c:v>
                </c:pt>
                <c:pt idx="10395">
                  <c:v>83.160000000002185</c:v>
                </c:pt>
                <c:pt idx="10396">
                  <c:v>83.168000000002181</c:v>
                </c:pt>
                <c:pt idx="10397">
                  <c:v>83.176000000002162</c:v>
                </c:pt>
                <c:pt idx="10398">
                  <c:v>83.184000000002172</c:v>
                </c:pt>
                <c:pt idx="10399">
                  <c:v>83.192000000002153</c:v>
                </c:pt>
                <c:pt idx="10400">
                  <c:v>83.200000000002163</c:v>
                </c:pt>
                <c:pt idx="10401">
                  <c:v>83.208000000002173</c:v>
                </c:pt>
                <c:pt idx="10402">
                  <c:v>83.216000000002168</c:v>
                </c:pt>
                <c:pt idx="10403">
                  <c:v>83.224000000002164</c:v>
                </c:pt>
                <c:pt idx="10404">
                  <c:v>83.232000000002145</c:v>
                </c:pt>
                <c:pt idx="10405">
                  <c:v>83.240000000002155</c:v>
                </c:pt>
                <c:pt idx="10406">
                  <c:v>83.248000000002136</c:v>
                </c:pt>
                <c:pt idx="10407">
                  <c:v>83.256000000002132</c:v>
                </c:pt>
                <c:pt idx="10408">
                  <c:v>83.264000000002127</c:v>
                </c:pt>
                <c:pt idx="10409">
                  <c:v>83.272000000002109</c:v>
                </c:pt>
                <c:pt idx="10410">
                  <c:v>83.280000000002133</c:v>
                </c:pt>
                <c:pt idx="10411">
                  <c:v>83.288000000002114</c:v>
                </c:pt>
                <c:pt idx="10412">
                  <c:v>83.296000000002124</c:v>
                </c:pt>
                <c:pt idx="10413">
                  <c:v>83.304000000002105</c:v>
                </c:pt>
                <c:pt idx="10414">
                  <c:v>83.312000000002101</c:v>
                </c:pt>
                <c:pt idx="10415">
                  <c:v>83.320000000002082</c:v>
                </c:pt>
                <c:pt idx="10416">
                  <c:v>83.328000000002078</c:v>
                </c:pt>
                <c:pt idx="10417">
                  <c:v>83.336000000002102</c:v>
                </c:pt>
                <c:pt idx="10418">
                  <c:v>83.344000000002097</c:v>
                </c:pt>
                <c:pt idx="10419">
                  <c:v>83.352000000002079</c:v>
                </c:pt>
                <c:pt idx="10420">
                  <c:v>83.360000000002074</c:v>
                </c:pt>
                <c:pt idx="10421">
                  <c:v>83.36800000000207</c:v>
                </c:pt>
                <c:pt idx="10422">
                  <c:v>83.376000000002051</c:v>
                </c:pt>
                <c:pt idx="10423">
                  <c:v>83.384000000002061</c:v>
                </c:pt>
                <c:pt idx="10424">
                  <c:v>83.392000000002056</c:v>
                </c:pt>
                <c:pt idx="10425">
                  <c:v>83.400000000002066</c:v>
                </c:pt>
                <c:pt idx="10426">
                  <c:v>83.408000000002062</c:v>
                </c:pt>
                <c:pt idx="10427">
                  <c:v>83.416000000002057</c:v>
                </c:pt>
                <c:pt idx="10428">
                  <c:v>83.424000000002053</c:v>
                </c:pt>
                <c:pt idx="10429">
                  <c:v>83.432000000002034</c:v>
                </c:pt>
                <c:pt idx="10430">
                  <c:v>83.440000000002044</c:v>
                </c:pt>
                <c:pt idx="10431">
                  <c:v>83.448000000002025</c:v>
                </c:pt>
                <c:pt idx="10432">
                  <c:v>83.456000000002021</c:v>
                </c:pt>
                <c:pt idx="10433">
                  <c:v>83.464000000002031</c:v>
                </c:pt>
                <c:pt idx="10434">
                  <c:v>83.472000000002012</c:v>
                </c:pt>
                <c:pt idx="10435">
                  <c:v>83.480000000002022</c:v>
                </c:pt>
                <c:pt idx="10436">
                  <c:v>83.488000000002003</c:v>
                </c:pt>
                <c:pt idx="10437">
                  <c:v>83.496000000001999</c:v>
                </c:pt>
                <c:pt idx="10438">
                  <c:v>83.50400000000198</c:v>
                </c:pt>
                <c:pt idx="10439">
                  <c:v>83.512000000001976</c:v>
                </c:pt>
                <c:pt idx="10440">
                  <c:v>83.520000000001971</c:v>
                </c:pt>
                <c:pt idx="10441">
                  <c:v>83.528000000001967</c:v>
                </c:pt>
                <c:pt idx="10442">
                  <c:v>83.536000000001962</c:v>
                </c:pt>
                <c:pt idx="10443">
                  <c:v>83.544000000001972</c:v>
                </c:pt>
                <c:pt idx="10444">
                  <c:v>83.552000000001954</c:v>
                </c:pt>
                <c:pt idx="10445">
                  <c:v>83.560000000001949</c:v>
                </c:pt>
                <c:pt idx="10446">
                  <c:v>83.568000000001959</c:v>
                </c:pt>
                <c:pt idx="10447">
                  <c:v>83.57600000000194</c:v>
                </c:pt>
                <c:pt idx="10448">
                  <c:v>83.58400000000195</c:v>
                </c:pt>
                <c:pt idx="10449">
                  <c:v>83.592000000001931</c:v>
                </c:pt>
                <c:pt idx="10450">
                  <c:v>83.600000000001927</c:v>
                </c:pt>
                <c:pt idx="10451">
                  <c:v>83.608000000001908</c:v>
                </c:pt>
                <c:pt idx="10452">
                  <c:v>83.616000000001918</c:v>
                </c:pt>
                <c:pt idx="10453">
                  <c:v>83.624000000001914</c:v>
                </c:pt>
                <c:pt idx="10454">
                  <c:v>83.632000000001895</c:v>
                </c:pt>
                <c:pt idx="10455">
                  <c:v>83.640000000001919</c:v>
                </c:pt>
                <c:pt idx="10456">
                  <c:v>83.6480000000019</c:v>
                </c:pt>
                <c:pt idx="10457">
                  <c:v>83.656000000001868</c:v>
                </c:pt>
                <c:pt idx="10458">
                  <c:v>83.664000000001877</c:v>
                </c:pt>
                <c:pt idx="10459">
                  <c:v>83.672000000001859</c:v>
                </c:pt>
                <c:pt idx="10460">
                  <c:v>83.680000000001868</c:v>
                </c:pt>
                <c:pt idx="10461">
                  <c:v>83.688000000001864</c:v>
                </c:pt>
                <c:pt idx="10462">
                  <c:v>83.69600000000186</c:v>
                </c:pt>
                <c:pt idx="10463">
                  <c:v>83.704000000001869</c:v>
                </c:pt>
                <c:pt idx="10464">
                  <c:v>83.712000000001851</c:v>
                </c:pt>
                <c:pt idx="10465">
                  <c:v>83.720000000001846</c:v>
                </c:pt>
                <c:pt idx="10466">
                  <c:v>83.728000000001842</c:v>
                </c:pt>
                <c:pt idx="10467">
                  <c:v>83.736000000001852</c:v>
                </c:pt>
                <c:pt idx="10468">
                  <c:v>83.744000000001847</c:v>
                </c:pt>
                <c:pt idx="10469">
                  <c:v>83.752000000001829</c:v>
                </c:pt>
                <c:pt idx="10470">
                  <c:v>83.760000000001838</c:v>
                </c:pt>
                <c:pt idx="10471">
                  <c:v>83.76800000000182</c:v>
                </c:pt>
                <c:pt idx="10472">
                  <c:v>83.776000000001815</c:v>
                </c:pt>
                <c:pt idx="10473">
                  <c:v>83.784000000001811</c:v>
                </c:pt>
                <c:pt idx="10474">
                  <c:v>83.792000000001806</c:v>
                </c:pt>
                <c:pt idx="10475">
                  <c:v>83.800000000001802</c:v>
                </c:pt>
                <c:pt idx="10476">
                  <c:v>83.808000000001798</c:v>
                </c:pt>
                <c:pt idx="10477">
                  <c:v>83.816000000001793</c:v>
                </c:pt>
                <c:pt idx="10478">
                  <c:v>83.824000000001789</c:v>
                </c:pt>
                <c:pt idx="10479">
                  <c:v>83.832000000001784</c:v>
                </c:pt>
                <c:pt idx="10480">
                  <c:v>83.84000000000178</c:v>
                </c:pt>
                <c:pt idx="10481">
                  <c:v>83.848000000001775</c:v>
                </c:pt>
                <c:pt idx="10482">
                  <c:v>83.856000000001771</c:v>
                </c:pt>
                <c:pt idx="10483">
                  <c:v>83.864000000001781</c:v>
                </c:pt>
                <c:pt idx="10484">
                  <c:v>83.872000000001748</c:v>
                </c:pt>
                <c:pt idx="10485">
                  <c:v>83.880000000001758</c:v>
                </c:pt>
                <c:pt idx="10486">
                  <c:v>83.888000000001739</c:v>
                </c:pt>
                <c:pt idx="10487">
                  <c:v>83.896000000001749</c:v>
                </c:pt>
                <c:pt idx="10488">
                  <c:v>83.904000000001773</c:v>
                </c:pt>
                <c:pt idx="10489">
                  <c:v>83.912000000001754</c:v>
                </c:pt>
                <c:pt idx="10490">
                  <c:v>83.92000000000175</c:v>
                </c:pt>
                <c:pt idx="10491">
                  <c:v>83.928000000001731</c:v>
                </c:pt>
                <c:pt idx="10492">
                  <c:v>83.936000000001741</c:v>
                </c:pt>
                <c:pt idx="10493">
                  <c:v>83.944000000001736</c:v>
                </c:pt>
                <c:pt idx="10494">
                  <c:v>83.952000000001718</c:v>
                </c:pt>
                <c:pt idx="10495">
                  <c:v>83.960000000001713</c:v>
                </c:pt>
                <c:pt idx="10496">
                  <c:v>83.968000000001709</c:v>
                </c:pt>
                <c:pt idx="10497">
                  <c:v>83.976000000001719</c:v>
                </c:pt>
                <c:pt idx="10498">
                  <c:v>83.984000000001714</c:v>
                </c:pt>
                <c:pt idx="10499">
                  <c:v>83.99200000000171</c:v>
                </c:pt>
                <c:pt idx="10500">
                  <c:v>84.000000000001691</c:v>
                </c:pt>
                <c:pt idx="10501">
                  <c:v>84.008000000001687</c:v>
                </c:pt>
                <c:pt idx="10502">
                  <c:v>84.016000000001682</c:v>
                </c:pt>
                <c:pt idx="10503">
                  <c:v>84.024000000001678</c:v>
                </c:pt>
                <c:pt idx="10504">
                  <c:v>84.032000000001688</c:v>
                </c:pt>
                <c:pt idx="10505">
                  <c:v>84.040000000001683</c:v>
                </c:pt>
                <c:pt idx="10506">
                  <c:v>84.048000000001679</c:v>
                </c:pt>
                <c:pt idx="10507">
                  <c:v>84.05600000000166</c:v>
                </c:pt>
                <c:pt idx="10508">
                  <c:v>84.06400000000167</c:v>
                </c:pt>
                <c:pt idx="10509">
                  <c:v>84.072000000001637</c:v>
                </c:pt>
                <c:pt idx="10510">
                  <c:v>84.080000000001647</c:v>
                </c:pt>
                <c:pt idx="10511">
                  <c:v>84.088000000001642</c:v>
                </c:pt>
                <c:pt idx="10512">
                  <c:v>84.096000000001652</c:v>
                </c:pt>
                <c:pt idx="10513">
                  <c:v>84.104000000001648</c:v>
                </c:pt>
                <c:pt idx="10514">
                  <c:v>84.112000000001629</c:v>
                </c:pt>
                <c:pt idx="10515">
                  <c:v>84.120000000001625</c:v>
                </c:pt>
                <c:pt idx="10516">
                  <c:v>84.128000000001606</c:v>
                </c:pt>
                <c:pt idx="10517">
                  <c:v>84.136000000001616</c:v>
                </c:pt>
                <c:pt idx="10518">
                  <c:v>84.144000000001611</c:v>
                </c:pt>
                <c:pt idx="10519">
                  <c:v>84.152000000001593</c:v>
                </c:pt>
                <c:pt idx="10520">
                  <c:v>84.160000000001602</c:v>
                </c:pt>
                <c:pt idx="10521">
                  <c:v>84.168000000001598</c:v>
                </c:pt>
                <c:pt idx="10522">
                  <c:v>84.176000000001594</c:v>
                </c:pt>
                <c:pt idx="10523">
                  <c:v>84.184000000001589</c:v>
                </c:pt>
                <c:pt idx="10524">
                  <c:v>84.192000000001585</c:v>
                </c:pt>
                <c:pt idx="10525">
                  <c:v>84.20000000000158</c:v>
                </c:pt>
                <c:pt idx="10526">
                  <c:v>84.208000000001576</c:v>
                </c:pt>
                <c:pt idx="10527">
                  <c:v>84.216000000001586</c:v>
                </c:pt>
                <c:pt idx="10528">
                  <c:v>84.224000000001581</c:v>
                </c:pt>
                <c:pt idx="10529">
                  <c:v>84.232000000001563</c:v>
                </c:pt>
                <c:pt idx="10530">
                  <c:v>84.240000000001572</c:v>
                </c:pt>
                <c:pt idx="10531">
                  <c:v>84.248000000001568</c:v>
                </c:pt>
                <c:pt idx="10532">
                  <c:v>84.256000000001549</c:v>
                </c:pt>
                <c:pt idx="10533">
                  <c:v>84.264000000001573</c:v>
                </c:pt>
                <c:pt idx="10534">
                  <c:v>84.27200000000154</c:v>
                </c:pt>
                <c:pt idx="10535">
                  <c:v>84.28000000000155</c:v>
                </c:pt>
                <c:pt idx="10536">
                  <c:v>84.288000000001531</c:v>
                </c:pt>
                <c:pt idx="10537">
                  <c:v>84.296000000001541</c:v>
                </c:pt>
                <c:pt idx="10538">
                  <c:v>84.304000000001523</c:v>
                </c:pt>
                <c:pt idx="10539">
                  <c:v>84.312000000001518</c:v>
                </c:pt>
                <c:pt idx="10540">
                  <c:v>84.320000000001514</c:v>
                </c:pt>
                <c:pt idx="10541">
                  <c:v>84.328000000001495</c:v>
                </c:pt>
                <c:pt idx="10542">
                  <c:v>84.336000000001519</c:v>
                </c:pt>
                <c:pt idx="10543">
                  <c:v>84.344000000001515</c:v>
                </c:pt>
                <c:pt idx="10544">
                  <c:v>84.352000000001496</c:v>
                </c:pt>
                <c:pt idx="10545">
                  <c:v>84.360000000001492</c:v>
                </c:pt>
                <c:pt idx="10546">
                  <c:v>84.368000000001487</c:v>
                </c:pt>
                <c:pt idx="10547">
                  <c:v>84.376000000001468</c:v>
                </c:pt>
                <c:pt idx="10548">
                  <c:v>84.384000000001478</c:v>
                </c:pt>
                <c:pt idx="10549">
                  <c:v>84.392000000001488</c:v>
                </c:pt>
                <c:pt idx="10550">
                  <c:v>84.400000000001484</c:v>
                </c:pt>
                <c:pt idx="10551">
                  <c:v>84.408000000001479</c:v>
                </c:pt>
                <c:pt idx="10552">
                  <c:v>84.416000000001475</c:v>
                </c:pt>
                <c:pt idx="10553">
                  <c:v>84.42400000000147</c:v>
                </c:pt>
                <c:pt idx="10554">
                  <c:v>84.432000000001452</c:v>
                </c:pt>
                <c:pt idx="10555">
                  <c:v>84.440000000001461</c:v>
                </c:pt>
                <c:pt idx="10556">
                  <c:v>84.448000000001457</c:v>
                </c:pt>
                <c:pt idx="10557">
                  <c:v>84.456000000001453</c:v>
                </c:pt>
                <c:pt idx="10558">
                  <c:v>84.464000000001462</c:v>
                </c:pt>
                <c:pt idx="10559">
                  <c:v>84.472000000001429</c:v>
                </c:pt>
                <c:pt idx="10560">
                  <c:v>84.480000000001439</c:v>
                </c:pt>
                <c:pt idx="10561">
                  <c:v>84.488000000001421</c:v>
                </c:pt>
                <c:pt idx="10562">
                  <c:v>84.49600000000143</c:v>
                </c:pt>
                <c:pt idx="10563">
                  <c:v>84.504000000001412</c:v>
                </c:pt>
                <c:pt idx="10564">
                  <c:v>84.512000000001407</c:v>
                </c:pt>
                <c:pt idx="10565">
                  <c:v>84.520000000001403</c:v>
                </c:pt>
                <c:pt idx="10566">
                  <c:v>84.528000000001398</c:v>
                </c:pt>
                <c:pt idx="10567">
                  <c:v>84.536000000001408</c:v>
                </c:pt>
                <c:pt idx="10568">
                  <c:v>84.544000000001404</c:v>
                </c:pt>
                <c:pt idx="10569">
                  <c:v>84.552000000001371</c:v>
                </c:pt>
                <c:pt idx="10570">
                  <c:v>84.560000000001381</c:v>
                </c:pt>
                <c:pt idx="10571">
                  <c:v>84.568000000001362</c:v>
                </c:pt>
                <c:pt idx="10572">
                  <c:v>84.576000000001358</c:v>
                </c:pt>
                <c:pt idx="10573">
                  <c:v>84.584000000001353</c:v>
                </c:pt>
                <c:pt idx="10574">
                  <c:v>84.592000000001349</c:v>
                </c:pt>
                <c:pt idx="10575">
                  <c:v>84.600000000001359</c:v>
                </c:pt>
                <c:pt idx="10576">
                  <c:v>84.60800000000134</c:v>
                </c:pt>
                <c:pt idx="10577">
                  <c:v>84.61600000000135</c:v>
                </c:pt>
                <c:pt idx="10578">
                  <c:v>84.624000000001331</c:v>
                </c:pt>
                <c:pt idx="10579">
                  <c:v>84.632000000001327</c:v>
                </c:pt>
                <c:pt idx="10580">
                  <c:v>84.640000000001322</c:v>
                </c:pt>
                <c:pt idx="10581">
                  <c:v>84.648000000001318</c:v>
                </c:pt>
                <c:pt idx="10582">
                  <c:v>84.656000000001313</c:v>
                </c:pt>
                <c:pt idx="10583">
                  <c:v>84.664000000001309</c:v>
                </c:pt>
                <c:pt idx="10584">
                  <c:v>84.672000000001304</c:v>
                </c:pt>
                <c:pt idx="10585">
                  <c:v>84.6800000000013</c:v>
                </c:pt>
                <c:pt idx="10586">
                  <c:v>84.688000000001296</c:v>
                </c:pt>
                <c:pt idx="10587">
                  <c:v>84.696000000001291</c:v>
                </c:pt>
                <c:pt idx="10588">
                  <c:v>84.704000000001301</c:v>
                </c:pt>
                <c:pt idx="10589">
                  <c:v>84.712000000001282</c:v>
                </c:pt>
                <c:pt idx="10590">
                  <c:v>84.720000000001278</c:v>
                </c:pt>
                <c:pt idx="10591">
                  <c:v>84.728000000001288</c:v>
                </c:pt>
                <c:pt idx="10592">
                  <c:v>84.736000000001283</c:v>
                </c:pt>
                <c:pt idx="10593">
                  <c:v>84.744000000001293</c:v>
                </c:pt>
                <c:pt idx="10594">
                  <c:v>84.75200000000126</c:v>
                </c:pt>
                <c:pt idx="10595">
                  <c:v>84.76000000000127</c:v>
                </c:pt>
                <c:pt idx="10596">
                  <c:v>84.768000000001251</c:v>
                </c:pt>
                <c:pt idx="10597">
                  <c:v>84.776000000001247</c:v>
                </c:pt>
                <c:pt idx="10598">
                  <c:v>84.784000000001257</c:v>
                </c:pt>
                <c:pt idx="10599">
                  <c:v>84.792000000001252</c:v>
                </c:pt>
                <c:pt idx="10600">
                  <c:v>84.800000000001248</c:v>
                </c:pt>
                <c:pt idx="10601">
                  <c:v>84.808000000001229</c:v>
                </c:pt>
                <c:pt idx="10602">
                  <c:v>84.816000000001239</c:v>
                </c:pt>
                <c:pt idx="10603">
                  <c:v>84.82400000000122</c:v>
                </c:pt>
                <c:pt idx="10604">
                  <c:v>84.832000000001216</c:v>
                </c:pt>
                <c:pt idx="10605">
                  <c:v>84.840000000001211</c:v>
                </c:pt>
                <c:pt idx="10606">
                  <c:v>84.848000000001207</c:v>
                </c:pt>
                <c:pt idx="10607">
                  <c:v>84.856000000001202</c:v>
                </c:pt>
                <c:pt idx="10608">
                  <c:v>84.864000000001212</c:v>
                </c:pt>
                <c:pt idx="10609">
                  <c:v>84.872000000001194</c:v>
                </c:pt>
                <c:pt idx="10610">
                  <c:v>84.880000000001189</c:v>
                </c:pt>
                <c:pt idx="10611">
                  <c:v>84.888000000001185</c:v>
                </c:pt>
                <c:pt idx="10612">
                  <c:v>84.89600000000118</c:v>
                </c:pt>
                <c:pt idx="10613">
                  <c:v>84.90400000000119</c:v>
                </c:pt>
                <c:pt idx="10614">
                  <c:v>84.912000000001186</c:v>
                </c:pt>
                <c:pt idx="10615">
                  <c:v>84.920000000001181</c:v>
                </c:pt>
                <c:pt idx="10616">
                  <c:v>84.928000000001163</c:v>
                </c:pt>
                <c:pt idx="10617">
                  <c:v>84.936000000001172</c:v>
                </c:pt>
                <c:pt idx="10618">
                  <c:v>84.944000000001182</c:v>
                </c:pt>
                <c:pt idx="10619">
                  <c:v>84.952000000001149</c:v>
                </c:pt>
                <c:pt idx="10620">
                  <c:v>84.960000000001173</c:v>
                </c:pt>
                <c:pt idx="10621">
                  <c:v>84.968000000001155</c:v>
                </c:pt>
                <c:pt idx="10622">
                  <c:v>84.97600000000115</c:v>
                </c:pt>
                <c:pt idx="10623">
                  <c:v>84.984000000001146</c:v>
                </c:pt>
                <c:pt idx="10624">
                  <c:v>84.992000000001141</c:v>
                </c:pt>
                <c:pt idx="10625">
                  <c:v>85.000000000001123</c:v>
                </c:pt>
                <c:pt idx="10626">
                  <c:v>85.008000000001118</c:v>
                </c:pt>
                <c:pt idx="10627">
                  <c:v>85.016000000001128</c:v>
                </c:pt>
                <c:pt idx="10628">
                  <c:v>85.024000000001109</c:v>
                </c:pt>
                <c:pt idx="10629">
                  <c:v>85.032000000001119</c:v>
                </c:pt>
                <c:pt idx="10630">
                  <c:v>85.040000000001115</c:v>
                </c:pt>
                <c:pt idx="10631">
                  <c:v>85.04800000000111</c:v>
                </c:pt>
                <c:pt idx="10632">
                  <c:v>85.056000000001092</c:v>
                </c:pt>
                <c:pt idx="10633">
                  <c:v>85.064000000001101</c:v>
                </c:pt>
                <c:pt idx="10634">
                  <c:v>85.072000000001069</c:v>
                </c:pt>
                <c:pt idx="10635">
                  <c:v>85.080000000001078</c:v>
                </c:pt>
                <c:pt idx="10636">
                  <c:v>85.088000000001088</c:v>
                </c:pt>
                <c:pt idx="10637">
                  <c:v>85.096000000001084</c:v>
                </c:pt>
                <c:pt idx="10638">
                  <c:v>85.104000000001079</c:v>
                </c:pt>
                <c:pt idx="10639">
                  <c:v>85.112000000001061</c:v>
                </c:pt>
                <c:pt idx="10640">
                  <c:v>85.120000000001056</c:v>
                </c:pt>
                <c:pt idx="10641">
                  <c:v>85.128000000001038</c:v>
                </c:pt>
                <c:pt idx="10642">
                  <c:v>85.136000000001047</c:v>
                </c:pt>
                <c:pt idx="10643">
                  <c:v>85.144000000001057</c:v>
                </c:pt>
                <c:pt idx="10644">
                  <c:v>85.152000000001038</c:v>
                </c:pt>
                <c:pt idx="10645">
                  <c:v>85.160000000001048</c:v>
                </c:pt>
                <c:pt idx="10646">
                  <c:v>85.16800000000103</c:v>
                </c:pt>
                <c:pt idx="10647">
                  <c:v>85.176000000001025</c:v>
                </c:pt>
                <c:pt idx="10648">
                  <c:v>85.184000000001021</c:v>
                </c:pt>
                <c:pt idx="10649">
                  <c:v>85.192000000001016</c:v>
                </c:pt>
                <c:pt idx="10650">
                  <c:v>85.200000000001012</c:v>
                </c:pt>
                <c:pt idx="10651">
                  <c:v>85.208000000001007</c:v>
                </c:pt>
                <c:pt idx="10652">
                  <c:v>85.216000000001017</c:v>
                </c:pt>
                <c:pt idx="10653">
                  <c:v>85.224000000001013</c:v>
                </c:pt>
                <c:pt idx="10654">
                  <c:v>85.232000000001008</c:v>
                </c:pt>
                <c:pt idx="10655">
                  <c:v>85.240000000001004</c:v>
                </c:pt>
                <c:pt idx="10656">
                  <c:v>85.248000000000999</c:v>
                </c:pt>
                <c:pt idx="10657">
                  <c:v>85.256000000000981</c:v>
                </c:pt>
                <c:pt idx="10658">
                  <c:v>85.264000000000991</c:v>
                </c:pt>
                <c:pt idx="10659">
                  <c:v>85.272000000000972</c:v>
                </c:pt>
                <c:pt idx="10660">
                  <c:v>85.280000000000982</c:v>
                </c:pt>
                <c:pt idx="10661">
                  <c:v>85.288000000000963</c:v>
                </c:pt>
                <c:pt idx="10662">
                  <c:v>85.296000000000973</c:v>
                </c:pt>
                <c:pt idx="10663">
                  <c:v>85.304000000000968</c:v>
                </c:pt>
                <c:pt idx="10664">
                  <c:v>85.31200000000095</c:v>
                </c:pt>
                <c:pt idx="10665">
                  <c:v>85.320000000000945</c:v>
                </c:pt>
                <c:pt idx="10666">
                  <c:v>85.328000000000941</c:v>
                </c:pt>
                <c:pt idx="10667">
                  <c:v>85.336000000000951</c:v>
                </c:pt>
                <c:pt idx="10668">
                  <c:v>85.344000000000946</c:v>
                </c:pt>
                <c:pt idx="10669">
                  <c:v>85.352000000000928</c:v>
                </c:pt>
                <c:pt idx="10670">
                  <c:v>85.360000000000923</c:v>
                </c:pt>
                <c:pt idx="10671">
                  <c:v>85.368000000000919</c:v>
                </c:pt>
                <c:pt idx="10672">
                  <c:v>85.376000000000914</c:v>
                </c:pt>
                <c:pt idx="10673">
                  <c:v>85.38400000000091</c:v>
                </c:pt>
                <c:pt idx="10674">
                  <c:v>85.392000000000905</c:v>
                </c:pt>
                <c:pt idx="10675">
                  <c:v>85.400000000000915</c:v>
                </c:pt>
                <c:pt idx="10676">
                  <c:v>85.408000000000911</c:v>
                </c:pt>
                <c:pt idx="10677">
                  <c:v>85.416000000000906</c:v>
                </c:pt>
                <c:pt idx="10678">
                  <c:v>85.424000000000902</c:v>
                </c:pt>
                <c:pt idx="10679">
                  <c:v>85.432000000000883</c:v>
                </c:pt>
                <c:pt idx="10680">
                  <c:v>85.440000000000893</c:v>
                </c:pt>
                <c:pt idx="10681">
                  <c:v>85.448000000000903</c:v>
                </c:pt>
                <c:pt idx="10682">
                  <c:v>85.456000000000884</c:v>
                </c:pt>
                <c:pt idx="10683">
                  <c:v>85.464000000000894</c:v>
                </c:pt>
                <c:pt idx="10684">
                  <c:v>85.472000000000861</c:v>
                </c:pt>
                <c:pt idx="10685">
                  <c:v>85.480000000000871</c:v>
                </c:pt>
                <c:pt idx="10686">
                  <c:v>85.488000000000852</c:v>
                </c:pt>
                <c:pt idx="10687">
                  <c:v>85.496000000000862</c:v>
                </c:pt>
                <c:pt idx="10688">
                  <c:v>85.504000000000872</c:v>
                </c:pt>
                <c:pt idx="10689">
                  <c:v>85.512000000000853</c:v>
                </c:pt>
                <c:pt idx="10690">
                  <c:v>85.520000000000849</c:v>
                </c:pt>
                <c:pt idx="10691">
                  <c:v>85.52800000000083</c:v>
                </c:pt>
                <c:pt idx="10692">
                  <c:v>85.53600000000084</c:v>
                </c:pt>
                <c:pt idx="10693">
                  <c:v>85.544000000000835</c:v>
                </c:pt>
                <c:pt idx="10694">
                  <c:v>85.552000000000817</c:v>
                </c:pt>
                <c:pt idx="10695">
                  <c:v>85.560000000000812</c:v>
                </c:pt>
                <c:pt idx="10696">
                  <c:v>85.568000000000808</c:v>
                </c:pt>
                <c:pt idx="10697">
                  <c:v>85.576000000000818</c:v>
                </c:pt>
                <c:pt idx="10698">
                  <c:v>85.584000000000813</c:v>
                </c:pt>
                <c:pt idx="10699">
                  <c:v>85.592000000000809</c:v>
                </c:pt>
                <c:pt idx="10700">
                  <c:v>85.60000000000079</c:v>
                </c:pt>
                <c:pt idx="10701">
                  <c:v>85.608000000000786</c:v>
                </c:pt>
                <c:pt idx="10702">
                  <c:v>85.616000000000781</c:v>
                </c:pt>
                <c:pt idx="10703">
                  <c:v>85.624000000000777</c:v>
                </c:pt>
                <c:pt idx="10704">
                  <c:v>85.632000000000772</c:v>
                </c:pt>
                <c:pt idx="10705">
                  <c:v>85.640000000000782</c:v>
                </c:pt>
                <c:pt idx="10706">
                  <c:v>85.648000000000778</c:v>
                </c:pt>
                <c:pt idx="10707">
                  <c:v>85.656000000000759</c:v>
                </c:pt>
                <c:pt idx="10708">
                  <c:v>85.664000000000769</c:v>
                </c:pt>
                <c:pt idx="10709">
                  <c:v>85.672000000000736</c:v>
                </c:pt>
                <c:pt idx="10710">
                  <c:v>85.680000000000746</c:v>
                </c:pt>
                <c:pt idx="10711">
                  <c:v>85.688000000000741</c:v>
                </c:pt>
                <c:pt idx="10712">
                  <c:v>85.696000000000751</c:v>
                </c:pt>
                <c:pt idx="10713">
                  <c:v>85.704000000000732</c:v>
                </c:pt>
                <c:pt idx="10714">
                  <c:v>85.712000000000728</c:v>
                </c:pt>
                <c:pt idx="10715">
                  <c:v>85.720000000000709</c:v>
                </c:pt>
                <c:pt idx="10716">
                  <c:v>85.728000000000719</c:v>
                </c:pt>
                <c:pt idx="10717">
                  <c:v>85.736000000000715</c:v>
                </c:pt>
                <c:pt idx="10718">
                  <c:v>85.744000000000725</c:v>
                </c:pt>
                <c:pt idx="10719">
                  <c:v>85.752000000000692</c:v>
                </c:pt>
                <c:pt idx="10720">
                  <c:v>85.760000000000701</c:v>
                </c:pt>
                <c:pt idx="10721">
                  <c:v>85.768000000000683</c:v>
                </c:pt>
                <c:pt idx="10722">
                  <c:v>85.776000000000678</c:v>
                </c:pt>
                <c:pt idx="10723">
                  <c:v>85.784000000000702</c:v>
                </c:pt>
                <c:pt idx="10724">
                  <c:v>85.792000000000684</c:v>
                </c:pt>
                <c:pt idx="10725">
                  <c:v>85.800000000000679</c:v>
                </c:pt>
                <c:pt idx="10726">
                  <c:v>85.808000000000661</c:v>
                </c:pt>
                <c:pt idx="10727">
                  <c:v>85.81600000000067</c:v>
                </c:pt>
                <c:pt idx="10728">
                  <c:v>85.824000000000652</c:v>
                </c:pt>
                <c:pt idx="10729">
                  <c:v>85.832000000000647</c:v>
                </c:pt>
                <c:pt idx="10730">
                  <c:v>85.840000000000657</c:v>
                </c:pt>
                <c:pt idx="10731">
                  <c:v>85.848000000000653</c:v>
                </c:pt>
                <c:pt idx="10732">
                  <c:v>85.856000000000648</c:v>
                </c:pt>
                <c:pt idx="10733">
                  <c:v>85.864000000000644</c:v>
                </c:pt>
                <c:pt idx="10734">
                  <c:v>85.872000000000625</c:v>
                </c:pt>
                <c:pt idx="10735">
                  <c:v>85.880000000000621</c:v>
                </c:pt>
                <c:pt idx="10736">
                  <c:v>85.888000000000616</c:v>
                </c:pt>
                <c:pt idx="10737">
                  <c:v>85.896000000000612</c:v>
                </c:pt>
                <c:pt idx="10738">
                  <c:v>85.904000000000622</c:v>
                </c:pt>
                <c:pt idx="10739">
                  <c:v>85.912000000000617</c:v>
                </c:pt>
                <c:pt idx="10740">
                  <c:v>85.920000000000613</c:v>
                </c:pt>
                <c:pt idx="10741">
                  <c:v>85.928000000000608</c:v>
                </c:pt>
                <c:pt idx="10742">
                  <c:v>85.936000000000604</c:v>
                </c:pt>
                <c:pt idx="10743">
                  <c:v>85.944000000000614</c:v>
                </c:pt>
                <c:pt idx="10744">
                  <c:v>85.952000000000581</c:v>
                </c:pt>
                <c:pt idx="10745">
                  <c:v>85.960000000000591</c:v>
                </c:pt>
                <c:pt idx="10746">
                  <c:v>85.968000000000586</c:v>
                </c:pt>
                <c:pt idx="10747">
                  <c:v>85.976000000000582</c:v>
                </c:pt>
                <c:pt idx="10748">
                  <c:v>85.984000000000577</c:v>
                </c:pt>
                <c:pt idx="10749">
                  <c:v>85.992000000000573</c:v>
                </c:pt>
                <c:pt idx="10750">
                  <c:v>86.000000000000568</c:v>
                </c:pt>
                <c:pt idx="10751">
                  <c:v>86.00800000000055</c:v>
                </c:pt>
                <c:pt idx="10752">
                  <c:v>86.01600000000056</c:v>
                </c:pt>
                <c:pt idx="10753">
                  <c:v>86.024000000000555</c:v>
                </c:pt>
                <c:pt idx="10754">
                  <c:v>86.032000000000551</c:v>
                </c:pt>
                <c:pt idx="10755">
                  <c:v>86.040000000000546</c:v>
                </c:pt>
                <c:pt idx="10756">
                  <c:v>86.048000000000542</c:v>
                </c:pt>
                <c:pt idx="10757">
                  <c:v>86.056000000000523</c:v>
                </c:pt>
                <c:pt idx="10758">
                  <c:v>86.064000000000533</c:v>
                </c:pt>
                <c:pt idx="10759">
                  <c:v>86.072000000000514</c:v>
                </c:pt>
                <c:pt idx="10760">
                  <c:v>86.08000000000051</c:v>
                </c:pt>
                <c:pt idx="10761">
                  <c:v>86.088000000000505</c:v>
                </c:pt>
                <c:pt idx="10762">
                  <c:v>86.096000000000515</c:v>
                </c:pt>
                <c:pt idx="10763">
                  <c:v>86.104000000000511</c:v>
                </c:pt>
                <c:pt idx="10764">
                  <c:v>86.112000000000492</c:v>
                </c:pt>
                <c:pt idx="10765">
                  <c:v>86.120000000000488</c:v>
                </c:pt>
                <c:pt idx="10766">
                  <c:v>86.128000000000469</c:v>
                </c:pt>
                <c:pt idx="10767">
                  <c:v>86.136000000000479</c:v>
                </c:pt>
                <c:pt idx="10768">
                  <c:v>86.144000000000503</c:v>
                </c:pt>
                <c:pt idx="10769">
                  <c:v>86.15200000000047</c:v>
                </c:pt>
                <c:pt idx="10770">
                  <c:v>86.16000000000048</c:v>
                </c:pt>
                <c:pt idx="10771">
                  <c:v>86.168000000000461</c:v>
                </c:pt>
                <c:pt idx="10772">
                  <c:v>86.176000000000457</c:v>
                </c:pt>
                <c:pt idx="10773">
                  <c:v>86.184000000000452</c:v>
                </c:pt>
                <c:pt idx="10774">
                  <c:v>86.192000000000448</c:v>
                </c:pt>
                <c:pt idx="10775">
                  <c:v>86.200000000000472</c:v>
                </c:pt>
                <c:pt idx="10776">
                  <c:v>86.208000000000453</c:v>
                </c:pt>
                <c:pt idx="10777">
                  <c:v>86.216000000000463</c:v>
                </c:pt>
                <c:pt idx="10778">
                  <c:v>86.224000000000444</c:v>
                </c:pt>
                <c:pt idx="10779">
                  <c:v>86.23200000000044</c:v>
                </c:pt>
                <c:pt idx="10780">
                  <c:v>86.240000000000435</c:v>
                </c:pt>
                <c:pt idx="10781">
                  <c:v>86.248000000000431</c:v>
                </c:pt>
                <c:pt idx="10782">
                  <c:v>86.256000000000412</c:v>
                </c:pt>
                <c:pt idx="10783">
                  <c:v>86.264000000000422</c:v>
                </c:pt>
                <c:pt idx="10784">
                  <c:v>86.272000000000418</c:v>
                </c:pt>
                <c:pt idx="10785">
                  <c:v>86.280000000000413</c:v>
                </c:pt>
                <c:pt idx="10786">
                  <c:v>86.288000000000409</c:v>
                </c:pt>
                <c:pt idx="10787">
                  <c:v>86.296000000000404</c:v>
                </c:pt>
                <c:pt idx="10788">
                  <c:v>86.3040000000004</c:v>
                </c:pt>
                <c:pt idx="10789">
                  <c:v>86.312000000000381</c:v>
                </c:pt>
                <c:pt idx="10790">
                  <c:v>86.320000000000377</c:v>
                </c:pt>
                <c:pt idx="10791">
                  <c:v>86.328000000000372</c:v>
                </c:pt>
                <c:pt idx="10792">
                  <c:v>86.336000000000382</c:v>
                </c:pt>
                <c:pt idx="10793">
                  <c:v>86.344000000000392</c:v>
                </c:pt>
                <c:pt idx="10794">
                  <c:v>86.352000000000359</c:v>
                </c:pt>
                <c:pt idx="10795">
                  <c:v>86.360000000000369</c:v>
                </c:pt>
                <c:pt idx="10796">
                  <c:v>86.36800000000035</c:v>
                </c:pt>
                <c:pt idx="10797">
                  <c:v>86.376000000000346</c:v>
                </c:pt>
                <c:pt idx="10798">
                  <c:v>86.384000000000356</c:v>
                </c:pt>
                <c:pt idx="10799">
                  <c:v>86.392000000000351</c:v>
                </c:pt>
                <c:pt idx="10800">
                  <c:v>86.400000000000347</c:v>
                </c:pt>
                <c:pt idx="10801">
                  <c:v>86.408000000000342</c:v>
                </c:pt>
                <c:pt idx="10802">
                  <c:v>86.416000000000352</c:v>
                </c:pt>
                <c:pt idx="10803">
                  <c:v>86.424000000000333</c:v>
                </c:pt>
                <c:pt idx="10804">
                  <c:v>86.432000000000329</c:v>
                </c:pt>
                <c:pt idx="10805">
                  <c:v>86.440000000000325</c:v>
                </c:pt>
                <c:pt idx="10806">
                  <c:v>86.44800000000032</c:v>
                </c:pt>
                <c:pt idx="10807">
                  <c:v>86.456000000000316</c:v>
                </c:pt>
                <c:pt idx="10808">
                  <c:v>86.464000000000325</c:v>
                </c:pt>
                <c:pt idx="10809">
                  <c:v>86.472000000000293</c:v>
                </c:pt>
                <c:pt idx="10810">
                  <c:v>86.480000000000302</c:v>
                </c:pt>
                <c:pt idx="10811">
                  <c:v>86.488000000000298</c:v>
                </c:pt>
                <c:pt idx="10812">
                  <c:v>86.496000000000294</c:v>
                </c:pt>
                <c:pt idx="10813">
                  <c:v>86.504000000000303</c:v>
                </c:pt>
                <c:pt idx="10814">
                  <c:v>86.512000000000285</c:v>
                </c:pt>
                <c:pt idx="10815">
                  <c:v>86.52000000000028</c:v>
                </c:pt>
                <c:pt idx="10816">
                  <c:v>86.528000000000262</c:v>
                </c:pt>
                <c:pt idx="10817">
                  <c:v>86.536000000000271</c:v>
                </c:pt>
                <c:pt idx="10818">
                  <c:v>86.544000000000267</c:v>
                </c:pt>
                <c:pt idx="10819">
                  <c:v>86.552000000000248</c:v>
                </c:pt>
                <c:pt idx="10820">
                  <c:v>86.560000000000272</c:v>
                </c:pt>
                <c:pt idx="10821">
                  <c:v>86.568000000000254</c:v>
                </c:pt>
                <c:pt idx="10822">
                  <c:v>86.576000000000249</c:v>
                </c:pt>
                <c:pt idx="10823">
                  <c:v>86.584000000000245</c:v>
                </c:pt>
                <c:pt idx="10824">
                  <c:v>86.59200000000024</c:v>
                </c:pt>
                <c:pt idx="10825">
                  <c:v>86.600000000000222</c:v>
                </c:pt>
                <c:pt idx="10826">
                  <c:v>86.608000000000217</c:v>
                </c:pt>
                <c:pt idx="10827">
                  <c:v>86.616000000000213</c:v>
                </c:pt>
                <c:pt idx="10828">
                  <c:v>86.624000000000208</c:v>
                </c:pt>
                <c:pt idx="10829">
                  <c:v>86.632000000000218</c:v>
                </c:pt>
                <c:pt idx="10830">
                  <c:v>86.640000000000214</c:v>
                </c:pt>
                <c:pt idx="10831">
                  <c:v>86.648000000000209</c:v>
                </c:pt>
                <c:pt idx="10832">
                  <c:v>86.656000000000191</c:v>
                </c:pt>
                <c:pt idx="10833">
                  <c:v>86.6640000000002</c:v>
                </c:pt>
                <c:pt idx="10834">
                  <c:v>86.672000000000168</c:v>
                </c:pt>
                <c:pt idx="10835">
                  <c:v>86.680000000000177</c:v>
                </c:pt>
                <c:pt idx="10836">
                  <c:v>86.688000000000173</c:v>
                </c:pt>
                <c:pt idx="10837">
                  <c:v>86.696000000000183</c:v>
                </c:pt>
                <c:pt idx="10838">
                  <c:v>86.704000000000164</c:v>
                </c:pt>
                <c:pt idx="10839">
                  <c:v>86.71200000000016</c:v>
                </c:pt>
                <c:pt idx="10840">
                  <c:v>86.720000000000155</c:v>
                </c:pt>
                <c:pt idx="10841">
                  <c:v>86.728000000000151</c:v>
                </c:pt>
                <c:pt idx="10842">
                  <c:v>86.736000000000146</c:v>
                </c:pt>
                <c:pt idx="10843">
                  <c:v>86.744000000000156</c:v>
                </c:pt>
                <c:pt idx="10844">
                  <c:v>86.752000000000123</c:v>
                </c:pt>
                <c:pt idx="10845">
                  <c:v>86.760000000000133</c:v>
                </c:pt>
                <c:pt idx="10846">
                  <c:v>86.768000000000129</c:v>
                </c:pt>
                <c:pt idx="10847">
                  <c:v>86.77600000000011</c:v>
                </c:pt>
                <c:pt idx="10848">
                  <c:v>86.78400000000012</c:v>
                </c:pt>
                <c:pt idx="10849">
                  <c:v>86.792000000000115</c:v>
                </c:pt>
                <c:pt idx="10850">
                  <c:v>86.800000000000111</c:v>
                </c:pt>
                <c:pt idx="10851">
                  <c:v>86.808000000000092</c:v>
                </c:pt>
                <c:pt idx="10852">
                  <c:v>86.816000000000102</c:v>
                </c:pt>
                <c:pt idx="10853">
                  <c:v>86.824000000000098</c:v>
                </c:pt>
                <c:pt idx="10854">
                  <c:v>86.832000000000079</c:v>
                </c:pt>
                <c:pt idx="10855">
                  <c:v>86.840000000000103</c:v>
                </c:pt>
                <c:pt idx="10856">
                  <c:v>86.848000000000084</c:v>
                </c:pt>
                <c:pt idx="10857">
                  <c:v>86.85600000000008</c:v>
                </c:pt>
                <c:pt idx="10858">
                  <c:v>86.864000000000075</c:v>
                </c:pt>
                <c:pt idx="10859">
                  <c:v>86.872000000000057</c:v>
                </c:pt>
                <c:pt idx="10860">
                  <c:v>86.880000000000052</c:v>
                </c:pt>
                <c:pt idx="10861">
                  <c:v>86.888000000000048</c:v>
                </c:pt>
                <c:pt idx="10862">
                  <c:v>86.896000000000072</c:v>
                </c:pt>
                <c:pt idx="10863">
                  <c:v>86.904000000000067</c:v>
                </c:pt>
                <c:pt idx="10864">
                  <c:v>86.912000000000063</c:v>
                </c:pt>
                <c:pt idx="10865">
                  <c:v>86.920000000000044</c:v>
                </c:pt>
                <c:pt idx="10866">
                  <c:v>86.92800000000004</c:v>
                </c:pt>
                <c:pt idx="10867">
                  <c:v>86.936000000000035</c:v>
                </c:pt>
                <c:pt idx="10868">
                  <c:v>86.944000000000045</c:v>
                </c:pt>
                <c:pt idx="10869">
                  <c:v>86.952000000000012</c:v>
                </c:pt>
                <c:pt idx="10870">
                  <c:v>86.960000000000022</c:v>
                </c:pt>
                <c:pt idx="10871">
                  <c:v>86.968000000000032</c:v>
                </c:pt>
                <c:pt idx="10872">
                  <c:v>86.976000000000013</c:v>
                </c:pt>
                <c:pt idx="10873">
                  <c:v>86.984000000000023</c:v>
                </c:pt>
                <c:pt idx="10874">
                  <c:v>86.992000000000004</c:v>
                </c:pt>
                <c:pt idx="10875">
                  <c:v>87</c:v>
                </c:pt>
                <c:pt idx="10876">
                  <c:v>87.007999999999996</c:v>
                </c:pt>
                <c:pt idx="10877">
                  <c:v>87.015999999999991</c:v>
                </c:pt>
                <c:pt idx="10878">
                  <c:v>87.023999999999987</c:v>
                </c:pt>
                <c:pt idx="10879">
                  <c:v>87.031999999999996</c:v>
                </c:pt>
                <c:pt idx="10880">
                  <c:v>87.039999999999992</c:v>
                </c:pt>
                <c:pt idx="10881">
                  <c:v>87.047999999999988</c:v>
                </c:pt>
                <c:pt idx="10882">
                  <c:v>87.055999999999969</c:v>
                </c:pt>
                <c:pt idx="10883">
                  <c:v>87.063999999999965</c:v>
                </c:pt>
                <c:pt idx="10884">
                  <c:v>87.07199999999996</c:v>
                </c:pt>
                <c:pt idx="10885">
                  <c:v>87.079999999999956</c:v>
                </c:pt>
                <c:pt idx="10886">
                  <c:v>87.087999999999965</c:v>
                </c:pt>
                <c:pt idx="10887">
                  <c:v>87.095999999999947</c:v>
                </c:pt>
                <c:pt idx="10888">
                  <c:v>87.103999999999942</c:v>
                </c:pt>
                <c:pt idx="10889">
                  <c:v>87.111999999999952</c:v>
                </c:pt>
                <c:pt idx="10890">
                  <c:v>87.119999999999933</c:v>
                </c:pt>
                <c:pt idx="10891">
                  <c:v>87.127999999999929</c:v>
                </c:pt>
                <c:pt idx="10892">
                  <c:v>87.13599999999991</c:v>
                </c:pt>
                <c:pt idx="10893">
                  <c:v>87.14399999999992</c:v>
                </c:pt>
                <c:pt idx="10894">
                  <c:v>87.151999999999916</c:v>
                </c:pt>
                <c:pt idx="10895">
                  <c:v>87.159999999999911</c:v>
                </c:pt>
                <c:pt idx="10896">
                  <c:v>87.167999999999907</c:v>
                </c:pt>
                <c:pt idx="10897">
                  <c:v>87.175999999999888</c:v>
                </c:pt>
                <c:pt idx="10898">
                  <c:v>87.183999999999898</c:v>
                </c:pt>
                <c:pt idx="10899">
                  <c:v>87.191999999999894</c:v>
                </c:pt>
                <c:pt idx="10900">
                  <c:v>87.199999999999903</c:v>
                </c:pt>
                <c:pt idx="10901">
                  <c:v>87.207999999999899</c:v>
                </c:pt>
                <c:pt idx="10902">
                  <c:v>87.215999999999894</c:v>
                </c:pt>
                <c:pt idx="10903">
                  <c:v>87.223999999999876</c:v>
                </c:pt>
                <c:pt idx="10904">
                  <c:v>87.231999999999886</c:v>
                </c:pt>
                <c:pt idx="10905">
                  <c:v>87.239999999999867</c:v>
                </c:pt>
                <c:pt idx="10906">
                  <c:v>87.247999999999877</c:v>
                </c:pt>
                <c:pt idx="10907">
                  <c:v>87.255999999999872</c:v>
                </c:pt>
                <c:pt idx="10908">
                  <c:v>87.263999999999868</c:v>
                </c:pt>
                <c:pt idx="10909">
                  <c:v>87.271999999999863</c:v>
                </c:pt>
                <c:pt idx="10910">
                  <c:v>87.279999999999845</c:v>
                </c:pt>
                <c:pt idx="10911">
                  <c:v>87.287999999999855</c:v>
                </c:pt>
                <c:pt idx="10912">
                  <c:v>87.295999999999836</c:v>
                </c:pt>
                <c:pt idx="10913">
                  <c:v>87.303999999999832</c:v>
                </c:pt>
                <c:pt idx="10914">
                  <c:v>87.311999999999827</c:v>
                </c:pt>
                <c:pt idx="10915">
                  <c:v>87.319999999999823</c:v>
                </c:pt>
                <c:pt idx="10916">
                  <c:v>87.327999999999832</c:v>
                </c:pt>
                <c:pt idx="10917">
                  <c:v>87.335999999999814</c:v>
                </c:pt>
                <c:pt idx="10918">
                  <c:v>87.343999999999824</c:v>
                </c:pt>
                <c:pt idx="10919">
                  <c:v>87.351999999999805</c:v>
                </c:pt>
                <c:pt idx="10920">
                  <c:v>87.3599999999998</c:v>
                </c:pt>
                <c:pt idx="10921">
                  <c:v>87.367999999999796</c:v>
                </c:pt>
                <c:pt idx="10922">
                  <c:v>87.375999999999777</c:v>
                </c:pt>
                <c:pt idx="10923">
                  <c:v>87.383999999999787</c:v>
                </c:pt>
                <c:pt idx="10924">
                  <c:v>87.391999999999797</c:v>
                </c:pt>
                <c:pt idx="10925">
                  <c:v>87.399999999999793</c:v>
                </c:pt>
                <c:pt idx="10926">
                  <c:v>87.407999999999788</c:v>
                </c:pt>
                <c:pt idx="10927">
                  <c:v>87.415999999999784</c:v>
                </c:pt>
                <c:pt idx="10928">
                  <c:v>87.423999999999765</c:v>
                </c:pt>
                <c:pt idx="10929">
                  <c:v>87.431999999999775</c:v>
                </c:pt>
                <c:pt idx="10930">
                  <c:v>87.43999999999977</c:v>
                </c:pt>
                <c:pt idx="10931">
                  <c:v>87.44799999999978</c:v>
                </c:pt>
                <c:pt idx="10932">
                  <c:v>87.455999999999747</c:v>
                </c:pt>
                <c:pt idx="10933">
                  <c:v>87.463999999999757</c:v>
                </c:pt>
                <c:pt idx="10934">
                  <c:v>87.471999999999753</c:v>
                </c:pt>
                <c:pt idx="10935">
                  <c:v>87.479999999999734</c:v>
                </c:pt>
                <c:pt idx="10936">
                  <c:v>87.487999999999744</c:v>
                </c:pt>
                <c:pt idx="10937">
                  <c:v>87.495999999999725</c:v>
                </c:pt>
                <c:pt idx="10938">
                  <c:v>87.503999999999721</c:v>
                </c:pt>
                <c:pt idx="10939">
                  <c:v>87.51199999999973</c:v>
                </c:pt>
                <c:pt idx="10940">
                  <c:v>87.519999999999726</c:v>
                </c:pt>
                <c:pt idx="10941">
                  <c:v>87.527999999999707</c:v>
                </c:pt>
                <c:pt idx="10942">
                  <c:v>87.535999999999703</c:v>
                </c:pt>
                <c:pt idx="10943">
                  <c:v>87.543999999999713</c:v>
                </c:pt>
                <c:pt idx="10944">
                  <c:v>87.551999999999694</c:v>
                </c:pt>
                <c:pt idx="10945">
                  <c:v>87.559999999999675</c:v>
                </c:pt>
                <c:pt idx="10946">
                  <c:v>87.567999999999685</c:v>
                </c:pt>
                <c:pt idx="10947">
                  <c:v>87.575999999999652</c:v>
                </c:pt>
                <c:pt idx="10948">
                  <c:v>87.583999999999662</c:v>
                </c:pt>
                <c:pt idx="10949">
                  <c:v>87.591999999999686</c:v>
                </c:pt>
                <c:pt idx="10950">
                  <c:v>87.599999999999667</c:v>
                </c:pt>
                <c:pt idx="10951">
                  <c:v>87.607999999999663</c:v>
                </c:pt>
                <c:pt idx="10952">
                  <c:v>87.615999999999644</c:v>
                </c:pt>
                <c:pt idx="10953">
                  <c:v>87.62399999999964</c:v>
                </c:pt>
                <c:pt idx="10954">
                  <c:v>87.631999999999636</c:v>
                </c:pt>
                <c:pt idx="10955">
                  <c:v>87.639999999999631</c:v>
                </c:pt>
                <c:pt idx="10956">
                  <c:v>87.647999999999627</c:v>
                </c:pt>
                <c:pt idx="10957">
                  <c:v>87.655999999999608</c:v>
                </c:pt>
                <c:pt idx="10958">
                  <c:v>87.663999999999632</c:v>
                </c:pt>
                <c:pt idx="10959">
                  <c:v>87.671999999999613</c:v>
                </c:pt>
                <c:pt idx="10960">
                  <c:v>87.679999999999609</c:v>
                </c:pt>
                <c:pt idx="10961">
                  <c:v>87.687999999999604</c:v>
                </c:pt>
                <c:pt idx="10962">
                  <c:v>87.6959999999996</c:v>
                </c:pt>
                <c:pt idx="10963">
                  <c:v>87.703999999999596</c:v>
                </c:pt>
                <c:pt idx="10964">
                  <c:v>87.711999999999605</c:v>
                </c:pt>
                <c:pt idx="10965">
                  <c:v>87.719999999999601</c:v>
                </c:pt>
                <c:pt idx="10966">
                  <c:v>87.727999999999597</c:v>
                </c:pt>
                <c:pt idx="10967">
                  <c:v>87.735999999999592</c:v>
                </c:pt>
                <c:pt idx="10968">
                  <c:v>87.743999999999588</c:v>
                </c:pt>
                <c:pt idx="10969">
                  <c:v>87.751999999999583</c:v>
                </c:pt>
                <c:pt idx="10970">
                  <c:v>87.759999999999565</c:v>
                </c:pt>
                <c:pt idx="10971">
                  <c:v>87.767999999999574</c:v>
                </c:pt>
                <c:pt idx="10972">
                  <c:v>87.775999999999556</c:v>
                </c:pt>
                <c:pt idx="10973">
                  <c:v>87.783999999999565</c:v>
                </c:pt>
                <c:pt idx="10974">
                  <c:v>87.791999999999561</c:v>
                </c:pt>
                <c:pt idx="10975">
                  <c:v>87.799999999999557</c:v>
                </c:pt>
                <c:pt idx="10976">
                  <c:v>87.807999999999552</c:v>
                </c:pt>
                <c:pt idx="10977">
                  <c:v>87.815999999999534</c:v>
                </c:pt>
                <c:pt idx="10978">
                  <c:v>87.823999999999529</c:v>
                </c:pt>
                <c:pt idx="10979">
                  <c:v>87.831999999999525</c:v>
                </c:pt>
                <c:pt idx="10980">
                  <c:v>87.83999999999952</c:v>
                </c:pt>
                <c:pt idx="10981">
                  <c:v>87.84799999999953</c:v>
                </c:pt>
                <c:pt idx="10982">
                  <c:v>87.855999999999511</c:v>
                </c:pt>
                <c:pt idx="10983">
                  <c:v>87.863999999999507</c:v>
                </c:pt>
                <c:pt idx="10984">
                  <c:v>87.871999999999503</c:v>
                </c:pt>
                <c:pt idx="10985">
                  <c:v>87.879999999999498</c:v>
                </c:pt>
                <c:pt idx="10986">
                  <c:v>87.887999999999494</c:v>
                </c:pt>
                <c:pt idx="10987">
                  <c:v>87.895999999999503</c:v>
                </c:pt>
                <c:pt idx="10988">
                  <c:v>87.903999999999499</c:v>
                </c:pt>
                <c:pt idx="10989">
                  <c:v>87.911999999999509</c:v>
                </c:pt>
                <c:pt idx="10990">
                  <c:v>87.91999999999949</c:v>
                </c:pt>
                <c:pt idx="10991">
                  <c:v>87.927999999999486</c:v>
                </c:pt>
                <c:pt idx="10992">
                  <c:v>87.935999999999467</c:v>
                </c:pt>
                <c:pt idx="10993">
                  <c:v>87.943999999999477</c:v>
                </c:pt>
                <c:pt idx="10994">
                  <c:v>87.951999999999487</c:v>
                </c:pt>
                <c:pt idx="10995">
                  <c:v>87.959999999999468</c:v>
                </c:pt>
                <c:pt idx="10996">
                  <c:v>87.967999999999478</c:v>
                </c:pt>
                <c:pt idx="10997">
                  <c:v>87.975999999999445</c:v>
                </c:pt>
                <c:pt idx="10998">
                  <c:v>87.983999999999455</c:v>
                </c:pt>
                <c:pt idx="10999">
                  <c:v>87.99199999999945</c:v>
                </c:pt>
                <c:pt idx="11000">
                  <c:v>87.999999999999446</c:v>
                </c:pt>
                <c:pt idx="11001">
                  <c:v>88.007999999999427</c:v>
                </c:pt>
                <c:pt idx="11002">
                  <c:v>88.015999999999423</c:v>
                </c:pt>
                <c:pt idx="11003">
                  <c:v>88.023999999999432</c:v>
                </c:pt>
                <c:pt idx="11004">
                  <c:v>88.031999999999428</c:v>
                </c:pt>
                <c:pt idx="11005">
                  <c:v>88.039999999999424</c:v>
                </c:pt>
                <c:pt idx="11006">
                  <c:v>88.047999999999419</c:v>
                </c:pt>
                <c:pt idx="11007">
                  <c:v>88.055999999999401</c:v>
                </c:pt>
                <c:pt idx="11008">
                  <c:v>88.063999999999396</c:v>
                </c:pt>
                <c:pt idx="11009">
                  <c:v>88.071999999999392</c:v>
                </c:pt>
                <c:pt idx="11010">
                  <c:v>88.079999999999387</c:v>
                </c:pt>
                <c:pt idx="11011">
                  <c:v>88.087999999999397</c:v>
                </c:pt>
                <c:pt idx="11012">
                  <c:v>88.095999999999393</c:v>
                </c:pt>
                <c:pt idx="11013">
                  <c:v>88.103999999999374</c:v>
                </c:pt>
                <c:pt idx="11014">
                  <c:v>88.111999999999384</c:v>
                </c:pt>
                <c:pt idx="11015">
                  <c:v>88.119999999999365</c:v>
                </c:pt>
                <c:pt idx="11016">
                  <c:v>88.127999999999361</c:v>
                </c:pt>
                <c:pt idx="11017">
                  <c:v>88.135999999999356</c:v>
                </c:pt>
                <c:pt idx="11018">
                  <c:v>88.143999999999366</c:v>
                </c:pt>
                <c:pt idx="11019">
                  <c:v>88.151999999999347</c:v>
                </c:pt>
                <c:pt idx="11020">
                  <c:v>88.159999999999343</c:v>
                </c:pt>
                <c:pt idx="11021">
                  <c:v>88.167999999999353</c:v>
                </c:pt>
                <c:pt idx="11022">
                  <c:v>88.17599999999932</c:v>
                </c:pt>
                <c:pt idx="11023">
                  <c:v>88.18399999999933</c:v>
                </c:pt>
                <c:pt idx="11024">
                  <c:v>88.191999999999325</c:v>
                </c:pt>
                <c:pt idx="11025">
                  <c:v>88.199999999999321</c:v>
                </c:pt>
                <c:pt idx="11026">
                  <c:v>88.20799999999933</c:v>
                </c:pt>
                <c:pt idx="11027">
                  <c:v>88.215999999999326</c:v>
                </c:pt>
                <c:pt idx="11028">
                  <c:v>88.223999999999307</c:v>
                </c:pt>
                <c:pt idx="11029">
                  <c:v>88.231999999999317</c:v>
                </c:pt>
                <c:pt idx="11030">
                  <c:v>88.239999999999313</c:v>
                </c:pt>
                <c:pt idx="11031">
                  <c:v>88.247999999999308</c:v>
                </c:pt>
                <c:pt idx="11032">
                  <c:v>88.25599999999929</c:v>
                </c:pt>
                <c:pt idx="11033">
                  <c:v>88.263999999999299</c:v>
                </c:pt>
                <c:pt idx="11034">
                  <c:v>88.271999999999295</c:v>
                </c:pt>
                <c:pt idx="11035">
                  <c:v>88.279999999999276</c:v>
                </c:pt>
                <c:pt idx="11036">
                  <c:v>88.287999999999286</c:v>
                </c:pt>
                <c:pt idx="11037">
                  <c:v>88.295999999999282</c:v>
                </c:pt>
                <c:pt idx="11038">
                  <c:v>88.303999999999263</c:v>
                </c:pt>
                <c:pt idx="11039">
                  <c:v>88.311999999999287</c:v>
                </c:pt>
                <c:pt idx="11040">
                  <c:v>88.319999999999268</c:v>
                </c:pt>
                <c:pt idx="11041">
                  <c:v>88.327999999999264</c:v>
                </c:pt>
                <c:pt idx="11042">
                  <c:v>88.335999999999245</c:v>
                </c:pt>
                <c:pt idx="11043">
                  <c:v>88.343999999999255</c:v>
                </c:pt>
                <c:pt idx="11044">
                  <c:v>88.351999999999236</c:v>
                </c:pt>
                <c:pt idx="11045">
                  <c:v>88.359999999999232</c:v>
                </c:pt>
                <c:pt idx="11046">
                  <c:v>88.367999999999242</c:v>
                </c:pt>
                <c:pt idx="11047">
                  <c:v>88.375999999999209</c:v>
                </c:pt>
                <c:pt idx="11048">
                  <c:v>88.383999999999233</c:v>
                </c:pt>
                <c:pt idx="11049">
                  <c:v>88.391999999999229</c:v>
                </c:pt>
                <c:pt idx="11050">
                  <c:v>88.399999999999224</c:v>
                </c:pt>
                <c:pt idx="11051">
                  <c:v>88.40799999999922</c:v>
                </c:pt>
                <c:pt idx="11052">
                  <c:v>88.415999999999215</c:v>
                </c:pt>
                <c:pt idx="11053">
                  <c:v>88.423999999999197</c:v>
                </c:pt>
                <c:pt idx="11054">
                  <c:v>88.431999999999206</c:v>
                </c:pt>
                <c:pt idx="11055">
                  <c:v>88.439999999999216</c:v>
                </c:pt>
                <c:pt idx="11056">
                  <c:v>88.447999999999212</c:v>
                </c:pt>
                <c:pt idx="11057">
                  <c:v>88.455999999999193</c:v>
                </c:pt>
                <c:pt idx="11058">
                  <c:v>88.463999999999189</c:v>
                </c:pt>
                <c:pt idx="11059">
                  <c:v>88.471999999999184</c:v>
                </c:pt>
                <c:pt idx="11060">
                  <c:v>88.479999999999166</c:v>
                </c:pt>
                <c:pt idx="11061">
                  <c:v>88.487999999999175</c:v>
                </c:pt>
                <c:pt idx="11062">
                  <c:v>88.495999999999171</c:v>
                </c:pt>
                <c:pt idx="11063">
                  <c:v>88.503999999999166</c:v>
                </c:pt>
                <c:pt idx="11064">
                  <c:v>88.511999999999176</c:v>
                </c:pt>
                <c:pt idx="11065">
                  <c:v>88.519999999999158</c:v>
                </c:pt>
                <c:pt idx="11066">
                  <c:v>88.527999999999153</c:v>
                </c:pt>
                <c:pt idx="11067">
                  <c:v>88.535999999999135</c:v>
                </c:pt>
                <c:pt idx="11068">
                  <c:v>88.543999999999144</c:v>
                </c:pt>
                <c:pt idx="11069">
                  <c:v>88.551999999999126</c:v>
                </c:pt>
                <c:pt idx="11070">
                  <c:v>88.559999999999121</c:v>
                </c:pt>
                <c:pt idx="11071">
                  <c:v>88.567999999999131</c:v>
                </c:pt>
                <c:pt idx="11072">
                  <c:v>88.575999999999112</c:v>
                </c:pt>
                <c:pt idx="11073">
                  <c:v>88.583999999999122</c:v>
                </c:pt>
                <c:pt idx="11074">
                  <c:v>88.591999999999118</c:v>
                </c:pt>
                <c:pt idx="11075">
                  <c:v>88.599999999999113</c:v>
                </c:pt>
                <c:pt idx="11076">
                  <c:v>88.607999999999095</c:v>
                </c:pt>
                <c:pt idx="11077">
                  <c:v>88.61599999999909</c:v>
                </c:pt>
                <c:pt idx="11078">
                  <c:v>88.623999999999086</c:v>
                </c:pt>
                <c:pt idx="11079">
                  <c:v>88.631999999999096</c:v>
                </c:pt>
                <c:pt idx="11080">
                  <c:v>88.639999999999077</c:v>
                </c:pt>
                <c:pt idx="11081">
                  <c:v>88.647999999999087</c:v>
                </c:pt>
                <c:pt idx="11082">
                  <c:v>88.655999999999068</c:v>
                </c:pt>
                <c:pt idx="11083">
                  <c:v>88.663999999999064</c:v>
                </c:pt>
                <c:pt idx="11084">
                  <c:v>88.671999999999073</c:v>
                </c:pt>
                <c:pt idx="11085">
                  <c:v>88.679999999999055</c:v>
                </c:pt>
                <c:pt idx="11086">
                  <c:v>88.687999999999064</c:v>
                </c:pt>
                <c:pt idx="11087">
                  <c:v>88.695999999999046</c:v>
                </c:pt>
                <c:pt idx="11088">
                  <c:v>88.703999999999056</c:v>
                </c:pt>
                <c:pt idx="11089">
                  <c:v>88.711999999999051</c:v>
                </c:pt>
                <c:pt idx="11090">
                  <c:v>88.719999999999047</c:v>
                </c:pt>
                <c:pt idx="11091">
                  <c:v>88.727999999999042</c:v>
                </c:pt>
                <c:pt idx="11092">
                  <c:v>88.735999999999024</c:v>
                </c:pt>
                <c:pt idx="11093">
                  <c:v>88.743999999999048</c:v>
                </c:pt>
                <c:pt idx="11094">
                  <c:v>88.751999999999029</c:v>
                </c:pt>
                <c:pt idx="11095">
                  <c:v>88.759999999999025</c:v>
                </c:pt>
                <c:pt idx="11096">
                  <c:v>88.76799999999902</c:v>
                </c:pt>
                <c:pt idx="11097">
                  <c:v>88.775999999999001</c:v>
                </c:pt>
                <c:pt idx="11098">
                  <c:v>88.783999999998997</c:v>
                </c:pt>
                <c:pt idx="11099">
                  <c:v>88.791999999999007</c:v>
                </c:pt>
                <c:pt idx="11100">
                  <c:v>88.799999999999017</c:v>
                </c:pt>
                <c:pt idx="11101">
                  <c:v>88.807999999998998</c:v>
                </c:pt>
                <c:pt idx="11102">
                  <c:v>88.815999999998994</c:v>
                </c:pt>
                <c:pt idx="11103">
                  <c:v>88.823999999998975</c:v>
                </c:pt>
                <c:pt idx="11104">
                  <c:v>88.831999999998985</c:v>
                </c:pt>
                <c:pt idx="11105">
                  <c:v>88.839999999998966</c:v>
                </c:pt>
                <c:pt idx="11106">
                  <c:v>88.847999999998962</c:v>
                </c:pt>
                <c:pt idx="11107">
                  <c:v>88.855999999998943</c:v>
                </c:pt>
                <c:pt idx="11108">
                  <c:v>88.863999999998953</c:v>
                </c:pt>
                <c:pt idx="11109">
                  <c:v>88.871999999998934</c:v>
                </c:pt>
                <c:pt idx="11110">
                  <c:v>88.87999999999893</c:v>
                </c:pt>
                <c:pt idx="11111">
                  <c:v>88.887999999998925</c:v>
                </c:pt>
                <c:pt idx="11112">
                  <c:v>88.895999999998921</c:v>
                </c:pt>
                <c:pt idx="11113">
                  <c:v>88.903999999998931</c:v>
                </c:pt>
                <c:pt idx="11114">
                  <c:v>88.91199999999894</c:v>
                </c:pt>
                <c:pt idx="11115">
                  <c:v>88.919999999998922</c:v>
                </c:pt>
                <c:pt idx="11116">
                  <c:v>88.927999999998917</c:v>
                </c:pt>
                <c:pt idx="11117">
                  <c:v>88.935999999998913</c:v>
                </c:pt>
                <c:pt idx="11118">
                  <c:v>88.943999999998908</c:v>
                </c:pt>
                <c:pt idx="11119">
                  <c:v>88.951999999998904</c:v>
                </c:pt>
                <c:pt idx="11120">
                  <c:v>88.9599999999989</c:v>
                </c:pt>
                <c:pt idx="11121">
                  <c:v>88.967999999998909</c:v>
                </c:pt>
                <c:pt idx="11122">
                  <c:v>88.975999999998876</c:v>
                </c:pt>
                <c:pt idx="11123">
                  <c:v>88.983999999998886</c:v>
                </c:pt>
                <c:pt idx="11124">
                  <c:v>88.991999999998896</c:v>
                </c:pt>
                <c:pt idx="11125">
                  <c:v>88.999999999998877</c:v>
                </c:pt>
                <c:pt idx="11126">
                  <c:v>89.007999999998887</c:v>
                </c:pt>
                <c:pt idx="11127">
                  <c:v>89.015999999998868</c:v>
                </c:pt>
                <c:pt idx="11128">
                  <c:v>89.023999999998864</c:v>
                </c:pt>
                <c:pt idx="11129">
                  <c:v>89.03199999999886</c:v>
                </c:pt>
                <c:pt idx="11130">
                  <c:v>89.039999999998855</c:v>
                </c:pt>
                <c:pt idx="11131">
                  <c:v>89.047999999998851</c:v>
                </c:pt>
                <c:pt idx="11132">
                  <c:v>89.055999999998832</c:v>
                </c:pt>
                <c:pt idx="11133">
                  <c:v>89.063999999998842</c:v>
                </c:pt>
                <c:pt idx="11134">
                  <c:v>89.071999999998823</c:v>
                </c:pt>
                <c:pt idx="11135">
                  <c:v>89.079999999998833</c:v>
                </c:pt>
                <c:pt idx="11136">
                  <c:v>89.087999999998829</c:v>
                </c:pt>
                <c:pt idx="11137">
                  <c:v>89.095999999998824</c:v>
                </c:pt>
                <c:pt idx="11138">
                  <c:v>89.103999999998805</c:v>
                </c:pt>
                <c:pt idx="11139">
                  <c:v>89.111999999998815</c:v>
                </c:pt>
                <c:pt idx="11140">
                  <c:v>89.119999999998797</c:v>
                </c:pt>
                <c:pt idx="11141">
                  <c:v>89.127999999998792</c:v>
                </c:pt>
                <c:pt idx="11142">
                  <c:v>89.135999999998802</c:v>
                </c:pt>
                <c:pt idx="11143">
                  <c:v>89.143999999998798</c:v>
                </c:pt>
                <c:pt idx="11144">
                  <c:v>89.151999999998793</c:v>
                </c:pt>
                <c:pt idx="11145">
                  <c:v>89.159999999998774</c:v>
                </c:pt>
                <c:pt idx="11146">
                  <c:v>89.167999999998784</c:v>
                </c:pt>
                <c:pt idx="11147">
                  <c:v>89.175999999998751</c:v>
                </c:pt>
                <c:pt idx="11148">
                  <c:v>89.183999999998761</c:v>
                </c:pt>
                <c:pt idx="11149">
                  <c:v>89.191999999998771</c:v>
                </c:pt>
                <c:pt idx="11150">
                  <c:v>89.199999999998766</c:v>
                </c:pt>
                <c:pt idx="11151">
                  <c:v>89.207999999998776</c:v>
                </c:pt>
                <c:pt idx="11152">
                  <c:v>89.215999999998758</c:v>
                </c:pt>
                <c:pt idx="11153">
                  <c:v>89.223999999998753</c:v>
                </c:pt>
                <c:pt idx="11154">
                  <c:v>89.231999999998749</c:v>
                </c:pt>
                <c:pt idx="11155">
                  <c:v>89.239999999998744</c:v>
                </c:pt>
                <c:pt idx="11156">
                  <c:v>89.24799999999874</c:v>
                </c:pt>
                <c:pt idx="11157">
                  <c:v>89.255999999998721</c:v>
                </c:pt>
                <c:pt idx="11158">
                  <c:v>89.263999999998731</c:v>
                </c:pt>
                <c:pt idx="11159">
                  <c:v>89.271999999998727</c:v>
                </c:pt>
                <c:pt idx="11160">
                  <c:v>89.279999999998722</c:v>
                </c:pt>
                <c:pt idx="11161">
                  <c:v>89.287999999998718</c:v>
                </c:pt>
                <c:pt idx="11162">
                  <c:v>89.295999999998713</c:v>
                </c:pt>
                <c:pt idx="11163">
                  <c:v>89.303999999998695</c:v>
                </c:pt>
                <c:pt idx="11164">
                  <c:v>89.311999999998704</c:v>
                </c:pt>
                <c:pt idx="11165">
                  <c:v>89.3199999999987</c:v>
                </c:pt>
                <c:pt idx="11166">
                  <c:v>89.327999999998696</c:v>
                </c:pt>
                <c:pt idx="11167">
                  <c:v>89.335999999998677</c:v>
                </c:pt>
                <c:pt idx="11168">
                  <c:v>89.343999999998687</c:v>
                </c:pt>
                <c:pt idx="11169">
                  <c:v>89.351999999998682</c:v>
                </c:pt>
                <c:pt idx="11170">
                  <c:v>89.359999999998664</c:v>
                </c:pt>
                <c:pt idx="11171">
                  <c:v>89.367999999998688</c:v>
                </c:pt>
                <c:pt idx="11172">
                  <c:v>89.375999999998655</c:v>
                </c:pt>
                <c:pt idx="11173">
                  <c:v>89.383999999998665</c:v>
                </c:pt>
                <c:pt idx="11174">
                  <c:v>89.39199999999866</c:v>
                </c:pt>
                <c:pt idx="11175">
                  <c:v>89.399999999998656</c:v>
                </c:pt>
                <c:pt idx="11176">
                  <c:v>89.407999999998651</c:v>
                </c:pt>
                <c:pt idx="11177">
                  <c:v>89.415999999998647</c:v>
                </c:pt>
                <c:pt idx="11178">
                  <c:v>89.423999999998642</c:v>
                </c:pt>
                <c:pt idx="11179">
                  <c:v>89.431999999998638</c:v>
                </c:pt>
                <c:pt idx="11180">
                  <c:v>89.439999999998648</c:v>
                </c:pt>
                <c:pt idx="11181">
                  <c:v>89.447999999998643</c:v>
                </c:pt>
                <c:pt idx="11182">
                  <c:v>89.455999999998625</c:v>
                </c:pt>
                <c:pt idx="11183">
                  <c:v>89.46399999999862</c:v>
                </c:pt>
                <c:pt idx="11184">
                  <c:v>89.471999999998616</c:v>
                </c:pt>
                <c:pt idx="11185">
                  <c:v>89.479999999998597</c:v>
                </c:pt>
                <c:pt idx="11186">
                  <c:v>89.487999999998607</c:v>
                </c:pt>
                <c:pt idx="11187">
                  <c:v>89.495999999998617</c:v>
                </c:pt>
                <c:pt idx="11188">
                  <c:v>89.503999999998598</c:v>
                </c:pt>
                <c:pt idx="11189">
                  <c:v>89.511999999998608</c:v>
                </c:pt>
                <c:pt idx="11190">
                  <c:v>89.519999999998589</c:v>
                </c:pt>
                <c:pt idx="11191">
                  <c:v>89.527999999998585</c:v>
                </c:pt>
                <c:pt idx="11192">
                  <c:v>89.535999999998566</c:v>
                </c:pt>
                <c:pt idx="11193">
                  <c:v>89.543999999998576</c:v>
                </c:pt>
                <c:pt idx="11194">
                  <c:v>89.551999999998571</c:v>
                </c:pt>
                <c:pt idx="11195">
                  <c:v>89.559999999998567</c:v>
                </c:pt>
                <c:pt idx="11196">
                  <c:v>89.567999999998577</c:v>
                </c:pt>
                <c:pt idx="11197">
                  <c:v>89.575999999998544</c:v>
                </c:pt>
                <c:pt idx="11198">
                  <c:v>89.583999999998554</c:v>
                </c:pt>
                <c:pt idx="11199">
                  <c:v>89.591999999998549</c:v>
                </c:pt>
                <c:pt idx="11200">
                  <c:v>89.599999999998545</c:v>
                </c:pt>
                <c:pt idx="11201">
                  <c:v>89.607999999998526</c:v>
                </c:pt>
                <c:pt idx="11202">
                  <c:v>89.615999999998522</c:v>
                </c:pt>
                <c:pt idx="11203">
                  <c:v>89.623999999998517</c:v>
                </c:pt>
                <c:pt idx="11204">
                  <c:v>89.631999999998527</c:v>
                </c:pt>
                <c:pt idx="11205">
                  <c:v>89.639999999998523</c:v>
                </c:pt>
                <c:pt idx="11206">
                  <c:v>89.647999999998518</c:v>
                </c:pt>
                <c:pt idx="11207">
                  <c:v>89.6559999999985</c:v>
                </c:pt>
                <c:pt idx="11208">
                  <c:v>89.663999999998495</c:v>
                </c:pt>
                <c:pt idx="11209">
                  <c:v>89.671999999998491</c:v>
                </c:pt>
                <c:pt idx="11210">
                  <c:v>89.679999999998486</c:v>
                </c:pt>
                <c:pt idx="11211">
                  <c:v>89.687999999998496</c:v>
                </c:pt>
                <c:pt idx="11212">
                  <c:v>89.695999999998477</c:v>
                </c:pt>
                <c:pt idx="11213">
                  <c:v>89.703999999998487</c:v>
                </c:pt>
                <c:pt idx="11214">
                  <c:v>89.711999999998497</c:v>
                </c:pt>
                <c:pt idx="11215">
                  <c:v>89.719999999998478</c:v>
                </c:pt>
                <c:pt idx="11216">
                  <c:v>89.727999999998474</c:v>
                </c:pt>
                <c:pt idx="11217">
                  <c:v>89.735999999998469</c:v>
                </c:pt>
                <c:pt idx="11218">
                  <c:v>89.743999999998479</c:v>
                </c:pt>
                <c:pt idx="11219">
                  <c:v>89.751999999998461</c:v>
                </c:pt>
                <c:pt idx="11220">
                  <c:v>89.759999999998456</c:v>
                </c:pt>
                <c:pt idx="11221">
                  <c:v>89.767999999998452</c:v>
                </c:pt>
                <c:pt idx="11222">
                  <c:v>89.775999999998433</c:v>
                </c:pt>
                <c:pt idx="11223">
                  <c:v>89.783999999998443</c:v>
                </c:pt>
                <c:pt idx="11224">
                  <c:v>89.791999999998438</c:v>
                </c:pt>
                <c:pt idx="11225">
                  <c:v>89.799999999998434</c:v>
                </c:pt>
                <c:pt idx="11226">
                  <c:v>89.80799999999843</c:v>
                </c:pt>
                <c:pt idx="11227">
                  <c:v>89.815999999998425</c:v>
                </c:pt>
                <c:pt idx="11228">
                  <c:v>89.823999999998406</c:v>
                </c:pt>
                <c:pt idx="11229">
                  <c:v>89.831999999998416</c:v>
                </c:pt>
                <c:pt idx="11230">
                  <c:v>89.839999999998412</c:v>
                </c:pt>
                <c:pt idx="11231">
                  <c:v>89.847999999998407</c:v>
                </c:pt>
                <c:pt idx="11232">
                  <c:v>89.855999999998403</c:v>
                </c:pt>
                <c:pt idx="11233">
                  <c:v>89.863999999998398</c:v>
                </c:pt>
                <c:pt idx="11234">
                  <c:v>89.871999999998394</c:v>
                </c:pt>
                <c:pt idx="11235">
                  <c:v>89.879999999998375</c:v>
                </c:pt>
                <c:pt idx="11236">
                  <c:v>89.887999999998385</c:v>
                </c:pt>
                <c:pt idx="11237">
                  <c:v>89.895999999998367</c:v>
                </c:pt>
                <c:pt idx="11238">
                  <c:v>89.903999999998376</c:v>
                </c:pt>
                <c:pt idx="11239">
                  <c:v>89.9119999999984</c:v>
                </c:pt>
                <c:pt idx="11240">
                  <c:v>89.919999999998382</c:v>
                </c:pt>
                <c:pt idx="11241">
                  <c:v>89.927999999998377</c:v>
                </c:pt>
                <c:pt idx="11242">
                  <c:v>89.935999999998359</c:v>
                </c:pt>
                <c:pt idx="11243">
                  <c:v>89.943999999998368</c:v>
                </c:pt>
                <c:pt idx="11244">
                  <c:v>89.951999999998336</c:v>
                </c:pt>
                <c:pt idx="11245">
                  <c:v>89.959999999998331</c:v>
                </c:pt>
                <c:pt idx="11246">
                  <c:v>89.967999999998341</c:v>
                </c:pt>
                <c:pt idx="11247">
                  <c:v>89.975999999998322</c:v>
                </c:pt>
                <c:pt idx="11248">
                  <c:v>89.983999999998318</c:v>
                </c:pt>
                <c:pt idx="11249">
                  <c:v>89.991999999998328</c:v>
                </c:pt>
                <c:pt idx="11250">
                  <c:v>89.999999999998309</c:v>
                </c:pt>
                <c:pt idx="11251">
                  <c:v>90.007999999998304</c:v>
                </c:pt>
                <c:pt idx="11252">
                  <c:v>90.0159999999983</c:v>
                </c:pt>
                <c:pt idx="11253">
                  <c:v>90.023999999998296</c:v>
                </c:pt>
                <c:pt idx="11254">
                  <c:v>90.031999999998291</c:v>
                </c:pt>
                <c:pt idx="11255">
                  <c:v>90.039999999998287</c:v>
                </c:pt>
                <c:pt idx="11256">
                  <c:v>90.047999999998297</c:v>
                </c:pt>
                <c:pt idx="11257">
                  <c:v>90.055999999998264</c:v>
                </c:pt>
                <c:pt idx="11258">
                  <c:v>90.063999999998288</c:v>
                </c:pt>
                <c:pt idx="11259">
                  <c:v>90.071999999998269</c:v>
                </c:pt>
                <c:pt idx="11260">
                  <c:v>90.079999999998265</c:v>
                </c:pt>
                <c:pt idx="11261">
                  <c:v>90.08799999999826</c:v>
                </c:pt>
                <c:pt idx="11262">
                  <c:v>90.095999999998256</c:v>
                </c:pt>
                <c:pt idx="11263">
                  <c:v>90.103999999998237</c:v>
                </c:pt>
                <c:pt idx="11264">
                  <c:v>90.111999999998247</c:v>
                </c:pt>
                <c:pt idx="11265">
                  <c:v>90.119999999998242</c:v>
                </c:pt>
                <c:pt idx="11266">
                  <c:v>90.127999999998224</c:v>
                </c:pt>
                <c:pt idx="11267">
                  <c:v>90.135999999998234</c:v>
                </c:pt>
                <c:pt idx="11268">
                  <c:v>90.143999999998229</c:v>
                </c:pt>
                <c:pt idx="11269">
                  <c:v>90.151999999998225</c:v>
                </c:pt>
                <c:pt idx="11270">
                  <c:v>90.159999999998206</c:v>
                </c:pt>
                <c:pt idx="11271">
                  <c:v>90.167999999998216</c:v>
                </c:pt>
                <c:pt idx="11272">
                  <c:v>90.175999999998183</c:v>
                </c:pt>
                <c:pt idx="11273">
                  <c:v>90.183999999998193</c:v>
                </c:pt>
                <c:pt idx="11274">
                  <c:v>90.191999999998217</c:v>
                </c:pt>
                <c:pt idx="11275">
                  <c:v>90.199999999998198</c:v>
                </c:pt>
                <c:pt idx="11276">
                  <c:v>90.207999999998208</c:v>
                </c:pt>
                <c:pt idx="11277">
                  <c:v>90.215999999998189</c:v>
                </c:pt>
                <c:pt idx="11278">
                  <c:v>90.223999999998185</c:v>
                </c:pt>
                <c:pt idx="11279">
                  <c:v>90.23199999999818</c:v>
                </c:pt>
                <c:pt idx="11280">
                  <c:v>90.239999999998176</c:v>
                </c:pt>
                <c:pt idx="11281">
                  <c:v>90.247999999998186</c:v>
                </c:pt>
                <c:pt idx="11282">
                  <c:v>90.255999999998167</c:v>
                </c:pt>
                <c:pt idx="11283">
                  <c:v>90.263999999998177</c:v>
                </c:pt>
                <c:pt idx="11284">
                  <c:v>90.271999999998158</c:v>
                </c:pt>
                <c:pt idx="11285">
                  <c:v>90.279999999998154</c:v>
                </c:pt>
                <c:pt idx="11286">
                  <c:v>90.287999999998149</c:v>
                </c:pt>
                <c:pt idx="11287">
                  <c:v>90.295999999998145</c:v>
                </c:pt>
                <c:pt idx="11288">
                  <c:v>90.303999999998126</c:v>
                </c:pt>
                <c:pt idx="11289">
                  <c:v>90.311999999998136</c:v>
                </c:pt>
                <c:pt idx="11290">
                  <c:v>90.319999999998132</c:v>
                </c:pt>
                <c:pt idx="11291">
                  <c:v>90.327999999998127</c:v>
                </c:pt>
                <c:pt idx="11292">
                  <c:v>90.335999999998123</c:v>
                </c:pt>
                <c:pt idx="11293">
                  <c:v>90.343999999998118</c:v>
                </c:pt>
                <c:pt idx="11294">
                  <c:v>90.351999999998114</c:v>
                </c:pt>
                <c:pt idx="11295">
                  <c:v>90.359999999998095</c:v>
                </c:pt>
                <c:pt idx="11296">
                  <c:v>90.367999999998105</c:v>
                </c:pt>
                <c:pt idx="11297">
                  <c:v>90.375999999998086</c:v>
                </c:pt>
                <c:pt idx="11298">
                  <c:v>90.383999999998096</c:v>
                </c:pt>
                <c:pt idx="11299">
                  <c:v>90.391999999998092</c:v>
                </c:pt>
                <c:pt idx="11300">
                  <c:v>90.399999999998087</c:v>
                </c:pt>
                <c:pt idx="11301">
                  <c:v>90.407999999998097</c:v>
                </c:pt>
                <c:pt idx="11302">
                  <c:v>90.415999999998078</c:v>
                </c:pt>
                <c:pt idx="11303">
                  <c:v>90.423999999998074</c:v>
                </c:pt>
                <c:pt idx="11304">
                  <c:v>90.431999999998084</c:v>
                </c:pt>
                <c:pt idx="11305">
                  <c:v>90.439999999998079</c:v>
                </c:pt>
                <c:pt idx="11306">
                  <c:v>90.447999999998075</c:v>
                </c:pt>
                <c:pt idx="11307">
                  <c:v>90.455999999998056</c:v>
                </c:pt>
                <c:pt idx="11308">
                  <c:v>90.463999999998066</c:v>
                </c:pt>
                <c:pt idx="11309">
                  <c:v>90.471999999998047</c:v>
                </c:pt>
                <c:pt idx="11310">
                  <c:v>90.479999999998043</c:v>
                </c:pt>
                <c:pt idx="11311">
                  <c:v>90.487999999998038</c:v>
                </c:pt>
                <c:pt idx="11312">
                  <c:v>90.495999999998034</c:v>
                </c:pt>
                <c:pt idx="11313">
                  <c:v>90.50399999999803</c:v>
                </c:pt>
                <c:pt idx="11314">
                  <c:v>90.511999999998039</c:v>
                </c:pt>
                <c:pt idx="11315">
                  <c:v>90.519999999998021</c:v>
                </c:pt>
                <c:pt idx="11316">
                  <c:v>90.527999999998016</c:v>
                </c:pt>
                <c:pt idx="11317">
                  <c:v>90.535999999998012</c:v>
                </c:pt>
                <c:pt idx="11318">
                  <c:v>90.543999999998007</c:v>
                </c:pt>
                <c:pt idx="11319">
                  <c:v>90.551999999998017</c:v>
                </c:pt>
                <c:pt idx="11320">
                  <c:v>90.559999999997999</c:v>
                </c:pt>
                <c:pt idx="11321">
                  <c:v>90.567999999998008</c:v>
                </c:pt>
                <c:pt idx="11322">
                  <c:v>90.575999999997975</c:v>
                </c:pt>
                <c:pt idx="11323">
                  <c:v>90.583999999997985</c:v>
                </c:pt>
                <c:pt idx="11324">
                  <c:v>90.591999999997981</c:v>
                </c:pt>
                <c:pt idx="11325">
                  <c:v>90.599999999997976</c:v>
                </c:pt>
                <c:pt idx="11326">
                  <c:v>90.607999999997986</c:v>
                </c:pt>
                <c:pt idx="11327">
                  <c:v>90.615999999997968</c:v>
                </c:pt>
                <c:pt idx="11328">
                  <c:v>90.623999999997963</c:v>
                </c:pt>
                <c:pt idx="11329">
                  <c:v>90.631999999997959</c:v>
                </c:pt>
                <c:pt idx="11330">
                  <c:v>90.639999999997954</c:v>
                </c:pt>
                <c:pt idx="11331">
                  <c:v>90.64799999999795</c:v>
                </c:pt>
                <c:pt idx="11332">
                  <c:v>90.655999999997931</c:v>
                </c:pt>
                <c:pt idx="11333">
                  <c:v>90.663999999997927</c:v>
                </c:pt>
                <c:pt idx="11334">
                  <c:v>90.671999999997922</c:v>
                </c:pt>
                <c:pt idx="11335">
                  <c:v>90.679999999997932</c:v>
                </c:pt>
                <c:pt idx="11336">
                  <c:v>90.687999999997928</c:v>
                </c:pt>
                <c:pt idx="11337">
                  <c:v>90.695999999997923</c:v>
                </c:pt>
                <c:pt idx="11338">
                  <c:v>90.703999999997919</c:v>
                </c:pt>
                <c:pt idx="11339">
                  <c:v>90.711999999997929</c:v>
                </c:pt>
                <c:pt idx="11340">
                  <c:v>90.71999999999791</c:v>
                </c:pt>
                <c:pt idx="11341">
                  <c:v>90.727999999997905</c:v>
                </c:pt>
                <c:pt idx="11342">
                  <c:v>90.735999999997901</c:v>
                </c:pt>
                <c:pt idx="11343">
                  <c:v>90.743999999997911</c:v>
                </c:pt>
                <c:pt idx="11344">
                  <c:v>90.751999999997906</c:v>
                </c:pt>
                <c:pt idx="11345">
                  <c:v>90.759999999997888</c:v>
                </c:pt>
                <c:pt idx="11346">
                  <c:v>90.767999999997897</c:v>
                </c:pt>
                <c:pt idx="11347">
                  <c:v>90.775999999997865</c:v>
                </c:pt>
                <c:pt idx="11348">
                  <c:v>90.783999999997874</c:v>
                </c:pt>
                <c:pt idx="11349">
                  <c:v>90.791999999997884</c:v>
                </c:pt>
                <c:pt idx="11350">
                  <c:v>90.799999999997851</c:v>
                </c:pt>
                <c:pt idx="11351">
                  <c:v>90.807999999997847</c:v>
                </c:pt>
                <c:pt idx="11352">
                  <c:v>90.815999999997842</c:v>
                </c:pt>
                <c:pt idx="11353">
                  <c:v>90.823999999997824</c:v>
                </c:pt>
                <c:pt idx="11354">
                  <c:v>90.831999999997848</c:v>
                </c:pt>
                <c:pt idx="11355">
                  <c:v>90.839999999997829</c:v>
                </c:pt>
                <c:pt idx="11356">
                  <c:v>90.847999999997839</c:v>
                </c:pt>
                <c:pt idx="11357">
                  <c:v>90.855999999997806</c:v>
                </c:pt>
                <c:pt idx="11358">
                  <c:v>90.863999999997816</c:v>
                </c:pt>
                <c:pt idx="11359">
                  <c:v>90.871999999997797</c:v>
                </c:pt>
                <c:pt idx="11360">
                  <c:v>90.879999999997793</c:v>
                </c:pt>
                <c:pt idx="11361">
                  <c:v>90.887999999997817</c:v>
                </c:pt>
                <c:pt idx="11362">
                  <c:v>90.895999999997798</c:v>
                </c:pt>
                <c:pt idx="11363">
                  <c:v>90.903999999997808</c:v>
                </c:pt>
                <c:pt idx="11364">
                  <c:v>90.911999999997803</c:v>
                </c:pt>
                <c:pt idx="11365">
                  <c:v>90.919999999997799</c:v>
                </c:pt>
                <c:pt idx="11366">
                  <c:v>90.92799999999778</c:v>
                </c:pt>
                <c:pt idx="11367">
                  <c:v>90.935999999997776</c:v>
                </c:pt>
                <c:pt idx="11368">
                  <c:v>90.943999999997786</c:v>
                </c:pt>
                <c:pt idx="11369">
                  <c:v>90.951999999997781</c:v>
                </c:pt>
                <c:pt idx="11370">
                  <c:v>90.959999999997777</c:v>
                </c:pt>
                <c:pt idx="11371">
                  <c:v>90.967999999997772</c:v>
                </c:pt>
                <c:pt idx="11372">
                  <c:v>90.975999999997754</c:v>
                </c:pt>
                <c:pt idx="11373">
                  <c:v>90.983999999997749</c:v>
                </c:pt>
                <c:pt idx="11374">
                  <c:v>90.991999999997759</c:v>
                </c:pt>
                <c:pt idx="11375">
                  <c:v>90.99999999999774</c:v>
                </c:pt>
                <c:pt idx="11376">
                  <c:v>91.007999999997736</c:v>
                </c:pt>
                <c:pt idx="11377">
                  <c:v>91.015999999997732</c:v>
                </c:pt>
                <c:pt idx="11378">
                  <c:v>91.023999999997727</c:v>
                </c:pt>
                <c:pt idx="11379">
                  <c:v>91.031999999997737</c:v>
                </c:pt>
                <c:pt idx="11380">
                  <c:v>91.039999999997718</c:v>
                </c:pt>
                <c:pt idx="11381">
                  <c:v>91.047999999997728</c:v>
                </c:pt>
                <c:pt idx="11382">
                  <c:v>91.055999999997695</c:v>
                </c:pt>
                <c:pt idx="11383">
                  <c:v>91.063999999997705</c:v>
                </c:pt>
                <c:pt idx="11384">
                  <c:v>91.071999999997701</c:v>
                </c:pt>
                <c:pt idx="11385">
                  <c:v>91.079999999997696</c:v>
                </c:pt>
                <c:pt idx="11386">
                  <c:v>91.087999999997692</c:v>
                </c:pt>
                <c:pt idx="11387">
                  <c:v>91.095999999997687</c:v>
                </c:pt>
                <c:pt idx="11388">
                  <c:v>91.103999999997683</c:v>
                </c:pt>
                <c:pt idx="11389">
                  <c:v>91.111999999997678</c:v>
                </c:pt>
                <c:pt idx="11390">
                  <c:v>91.119999999997674</c:v>
                </c:pt>
                <c:pt idx="11391">
                  <c:v>91.12799999999767</c:v>
                </c:pt>
                <c:pt idx="11392">
                  <c:v>91.135999999997665</c:v>
                </c:pt>
                <c:pt idx="11393">
                  <c:v>91.143999999997661</c:v>
                </c:pt>
                <c:pt idx="11394">
                  <c:v>91.151999999997656</c:v>
                </c:pt>
                <c:pt idx="11395">
                  <c:v>91.159999999997652</c:v>
                </c:pt>
                <c:pt idx="11396">
                  <c:v>91.167999999997647</c:v>
                </c:pt>
                <c:pt idx="11397">
                  <c:v>91.175999999997629</c:v>
                </c:pt>
                <c:pt idx="11398">
                  <c:v>91.183999999997624</c:v>
                </c:pt>
                <c:pt idx="11399">
                  <c:v>91.191999999997634</c:v>
                </c:pt>
                <c:pt idx="11400">
                  <c:v>91.19999999999763</c:v>
                </c:pt>
                <c:pt idx="11401">
                  <c:v>91.207999999997639</c:v>
                </c:pt>
                <c:pt idx="11402">
                  <c:v>91.215999999997621</c:v>
                </c:pt>
                <c:pt idx="11403">
                  <c:v>91.223999999997616</c:v>
                </c:pt>
                <c:pt idx="11404">
                  <c:v>91.231999999997626</c:v>
                </c:pt>
                <c:pt idx="11405">
                  <c:v>91.239999999997607</c:v>
                </c:pt>
                <c:pt idx="11406">
                  <c:v>91.247999999997631</c:v>
                </c:pt>
                <c:pt idx="11407">
                  <c:v>91.255999999997599</c:v>
                </c:pt>
                <c:pt idx="11408">
                  <c:v>91.263999999997608</c:v>
                </c:pt>
                <c:pt idx="11409">
                  <c:v>91.27199999999759</c:v>
                </c:pt>
                <c:pt idx="11410">
                  <c:v>91.279999999997585</c:v>
                </c:pt>
                <c:pt idx="11411">
                  <c:v>91.287999999997581</c:v>
                </c:pt>
                <c:pt idx="11412">
                  <c:v>91.295999999997576</c:v>
                </c:pt>
                <c:pt idx="11413">
                  <c:v>91.303999999997586</c:v>
                </c:pt>
                <c:pt idx="11414">
                  <c:v>91.311999999997582</c:v>
                </c:pt>
                <c:pt idx="11415">
                  <c:v>91.319999999997577</c:v>
                </c:pt>
                <c:pt idx="11416">
                  <c:v>91.327999999997559</c:v>
                </c:pt>
                <c:pt idx="11417">
                  <c:v>91.335999999997554</c:v>
                </c:pt>
                <c:pt idx="11418">
                  <c:v>91.34399999999755</c:v>
                </c:pt>
                <c:pt idx="11419">
                  <c:v>91.351999999997545</c:v>
                </c:pt>
                <c:pt idx="11420">
                  <c:v>91.359999999997527</c:v>
                </c:pt>
                <c:pt idx="11421">
                  <c:v>91.367999999997537</c:v>
                </c:pt>
                <c:pt idx="11422">
                  <c:v>91.375999999997532</c:v>
                </c:pt>
                <c:pt idx="11423">
                  <c:v>91.383999999997528</c:v>
                </c:pt>
                <c:pt idx="11424">
                  <c:v>91.391999999997537</c:v>
                </c:pt>
                <c:pt idx="11425">
                  <c:v>91.399999999997519</c:v>
                </c:pt>
                <c:pt idx="11426">
                  <c:v>91.407999999997529</c:v>
                </c:pt>
                <c:pt idx="11427">
                  <c:v>91.41599999999751</c:v>
                </c:pt>
                <c:pt idx="11428">
                  <c:v>91.423999999997505</c:v>
                </c:pt>
                <c:pt idx="11429">
                  <c:v>91.431999999997515</c:v>
                </c:pt>
                <c:pt idx="11430">
                  <c:v>91.439999999997511</c:v>
                </c:pt>
                <c:pt idx="11431">
                  <c:v>91.447999999997521</c:v>
                </c:pt>
                <c:pt idx="11432">
                  <c:v>91.455999999997488</c:v>
                </c:pt>
                <c:pt idx="11433">
                  <c:v>91.463999999997498</c:v>
                </c:pt>
                <c:pt idx="11434">
                  <c:v>91.471999999997479</c:v>
                </c:pt>
                <c:pt idx="11435">
                  <c:v>91.479999999997474</c:v>
                </c:pt>
                <c:pt idx="11436">
                  <c:v>91.487999999997484</c:v>
                </c:pt>
                <c:pt idx="11437">
                  <c:v>91.49599999999748</c:v>
                </c:pt>
                <c:pt idx="11438">
                  <c:v>91.503999999997461</c:v>
                </c:pt>
                <c:pt idx="11439">
                  <c:v>91.511999999997471</c:v>
                </c:pt>
                <c:pt idx="11440">
                  <c:v>91.519999999997466</c:v>
                </c:pt>
                <c:pt idx="11441">
                  <c:v>91.527999999997448</c:v>
                </c:pt>
                <c:pt idx="11442">
                  <c:v>91.535999999997443</c:v>
                </c:pt>
                <c:pt idx="11443">
                  <c:v>91.543999999997439</c:v>
                </c:pt>
                <c:pt idx="11444">
                  <c:v>91.551999999997435</c:v>
                </c:pt>
                <c:pt idx="11445">
                  <c:v>91.55999999999743</c:v>
                </c:pt>
                <c:pt idx="11446">
                  <c:v>91.56799999999744</c:v>
                </c:pt>
                <c:pt idx="11447">
                  <c:v>91.575999999997407</c:v>
                </c:pt>
                <c:pt idx="11448">
                  <c:v>91.583999999997417</c:v>
                </c:pt>
                <c:pt idx="11449">
                  <c:v>91.591999999997427</c:v>
                </c:pt>
                <c:pt idx="11450">
                  <c:v>91.599999999997408</c:v>
                </c:pt>
                <c:pt idx="11451">
                  <c:v>91.607999999997418</c:v>
                </c:pt>
                <c:pt idx="11452">
                  <c:v>91.615999999997399</c:v>
                </c:pt>
                <c:pt idx="11453">
                  <c:v>91.623999999997395</c:v>
                </c:pt>
                <c:pt idx="11454">
                  <c:v>91.63199999999739</c:v>
                </c:pt>
                <c:pt idx="11455">
                  <c:v>91.639999999997386</c:v>
                </c:pt>
                <c:pt idx="11456">
                  <c:v>91.647999999997381</c:v>
                </c:pt>
                <c:pt idx="11457">
                  <c:v>91.655999999997363</c:v>
                </c:pt>
                <c:pt idx="11458">
                  <c:v>91.663999999997387</c:v>
                </c:pt>
                <c:pt idx="11459">
                  <c:v>91.671999999997368</c:v>
                </c:pt>
                <c:pt idx="11460">
                  <c:v>91.679999999997364</c:v>
                </c:pt>
                <c:pt idx="11461">
                  <c:v>91.687999999997359</c:v>
                </c:pt>
                <c:pt idx="11462">
                  <c:v>91.695999999997355</c:v>
                </c:pt>
                <c:pt idx="11463">
                  <c:v>91.703999999997336</c:v>
                </c:pt>
                <c:pt idx="11464">
                  <c:v>91.711999999997346</c:v>
                </c:pt>
                <c:pt idx="11465">
                  <c:v>91.719999999997341</c:v>
                </c:pt>
                <c:pt idx="11466">
                  <c:v>91.727999999997337</c:v>
                </c:pt>
                <c:pt idx="11467">
                  <c:v>91.735999999997318</c:v>
                </c:pt>
                <c:pt idx="11468">
                  <c:v>91.743999999997328</c:v>
                </c:pt>
                <c:pt idx="11469">
                  <c:v>91.751999999997309</c:v>
                </c:pt>
                <c:pt idx="11470">
                  <c:v>91.759999999997305</c:v>
                </c:pt>
                <c:pt idx="11471">
                  <c:v>91.767999999997315</c:v>
                </c:pt>
                <c:pt idx="11472">
                  <c:v>91.775999999997296</c:v>
                </c:pt>
                <c:pt idx="11473">
                  <c:v>91.783999999997306</c:v>
                </c:pt>
                <c:pt idx="11474">
                  <c:v>91.791999999997302</c:v>
                </c:pt>
                <c:pt idx="11475">
                  <c:v>91.799999999997297</c:v>
                </c:pt>
                <c:pt idx="11476">
                  <c:v>91.807999999997278</c:v>
                </c:pt>
                <c:pt idx="11477">
                  <c:v>91.815999999997274</c:v>
                </c:pt>
                <c:pt idx="11478">
                  <c:v>91.82399999999727</c:v>
                </c:pt>
                <c:pt idx="11479">
                  <c:v>91.831999999997279</c:v>
                </c:pt>
                <c:pt idx="11480">
                  <c:v>91.839999999997261</c:v>
                </c:pt>
                <c:pt idx="11481">
                  <c:v>91.84799999999727</c:v>
                </c:pt>
                <c:pt idx="11482">
                  <c:v>91.855999999997252</c:v>
                </c:pt>
                <c:pt idx="11483">
                  <c:v>91.863999999997247</c:v>
                </c:pt>
                <c:pt idx="11484">
                  <c:v>91.871999999997243</c:v>
                </c:pt>
                <c:pt idx="11485">
                  <c:v>91.879999999997224</c:v>
                </c:pt>
                <c:pt idx="11486">
                  <c:v>91.887999999997234</c:v>
                </c:pt>
                <c:pt idx="11487">
                  <c:v>91.89599999999723</c:v>
                </c:pt>
                <c:pt idx="11488">
                  <c:v>91.903999999997239</c:v>
                </c:pt>
                <c:pt idx="11489">
                  <c:v>91.911999999997235</c:v>
                </c:pt>
                <c:pt idx="11490">
                  <c:v>91.919999999997231</c:v>
                </c:pt>
                <c:pt idx="11491">
                  <c:v>91.927999999997226</c:v>
                </c:pt>
                <c:pt idx="11492">
                  <c:v>91.935999999997208</c:v>
                </c:pt>
                <c:pt idx="11493">
                  <c:v>91.943999999997231</c:v>
                </c:pt>
                <c:pt idx="11494">
                  <c:v>91.951999999997213</c:v>
                </c:pt>
                <c:pt idx="11495">
                  <c:v>91.959999999997208</c:v>
                </c:pt>
                <c:pt idx="11496">
                  <c:v>91.967999999997204</c:v>
                </c:pt>
                <c:pt idx="11497">
                  <c:v>91.975999999997185</c:v>
                </c:pt>
                <c:pt idx="11498">
                  <c:v>91.983999999997181</c:v>
                </c:pt>
                <c:pt idx="11499">
                  <c:v>91.991999999997191</c:v>
                </c:pt>
                <c:pt idx="11500">
                  <c:v>91.9999999999972</c:v>
                </c:pt>
                <c:pt idx="11501">
                  <c:v>92.007999999997182</c:v>
                </c:pt>
                <c:pt idx="11502">
                  <c:v>92.015999999997177</c:v>
                </c:pt>
                <c:pt idx="11503">
                  <c:v>92.023999999997159</c:v>
                </c:pt>
                <c:pt idx="11504">
                  <c:v>92.031999999997169</c:v>
                </c:pt>
                <c:pt idx="11505">
                  <c:v>92.03999999999715</c:v>
                </c:pt>
                <c:pt idx="11506">
                  <c:v>92.04799999999716</c:v>
                </c:pt>
                <c:pt idx="11507">
                  <c:v>92.055999999997127</c:v>
                </c:pt>
                <c:pt idx="11508">
                  <c:v>92.063999999997137</c:v>
                </c:pt>
                <c:pt idx="11509">
                  <c:v>92.071999999997146</c:v>
                </c:pt>
                <c:pt idx="11510">
                  <c:v>92.079999999997128</c:v>
                </c:pt>
                <c:pt idx="11511">
                  <c:v>92.087999999997137</c:v>
                </c:pt>
                <c:pt idx="11512">
                  <c:v>92.095999999997119</c:v>
                </c:pt>
                <c:pt idx="11513">
                  <c:v>92.103999999997114</c:v>
                </c:pt>
                <c:pt idx="11514">
                  <c:v>92.11199999999711</c:v>
                </c:pt>
                <c:pt idx="11515">
                  <c:v>92.119999999997106</c:v>
                </c:pt>
                <c:pt idx="11516">
                  <c:v>92.127999999997101</c:v>
                </c:pt>
                <c:pt idx="11517">
                  <c:v>92.135999999997097</c:v>
                </c:pt>
                <c:pt idx="11518">
                  <c:v>92.143999999997106</c:v>
                </c:pt>
                <c:pt idx="11519">
                  <c:v>92.151999999997088</c:v>
                </c:pt>
                <c:pt idx="11520">
                  <c:v>92.159999999997083</c:v>
                </c:pt>
                <c:pt idx="11521">
                  <c:v>92.167999999997079</c:v>
                </c:pt>
                <c:pt idx="11522">
                  <c:v>92.17599999999706</c:v>
                </c:pt>
                <c:pt idx="11523">
                  <c:v>92.18399999999707</c:v>
                </c:pt>
                <c:pt idx="11524">
                  <c:v>92.19199999999708</c:v>
                </c:pt>
                <c:pt idx="11525">
                  <c:v>92.199999999997061</c:v>
                </c:pt>
                <c:pt idx="11526">
                  <c:v>92.207999999997071</c:v>
                </c:pt>
                <c:pt idx="11527">
                  <c:v>92.215999999997067</c:v>
                </c:pt>
                <c:pt idx="11528">
                  <c:v>92.223999999997048</c:v>
                </c:pt>
                <c:pt idx="11529">
                  <c:v>92.231999999997058</c:v>
                </c:pt>
                <c:pt idx="11530">
                  <c:v>92.239999999997039</c:v>
                </c:pt>
                <c:pt idx="11531">
                  <c:v>92.247999999997049</c:v>
                </c:pt>
                <c:pt idx="11532">
                  <c:v>92.25599999999703</c:v>
                </c:pt>
                <c:pt idx="11533">
                  <c:v>92.26399999999704</c:v>
                </c:pt>
                <c:pt idx="11534">
                  <c:v>92.271999999997021</c:v>
                </c:pt>
                <c:pt idx="11535">
                  <c:v>92.279999999997017</c:v>
                </c:pt>
                <c:pt idx="11536">
                  <c:v>92.287999999997012</c:v>
                </c:pt>
                <c:pt idx="11537">
                  <c:v>92.295999999996994</c:v>
                </c:pt>
                <c:pt idx="11538">
                  <c:v>92.303999999997004</c:v>
                </c:pt>
                <c:pt idx="11539">
                  <c:v>92.311999999996999</c:v>
                </c:pt>
                <c:pt idx="11540">
                  <c:v>92.319999999996995</c:v>
                </c:pt>
                <c:pt idx="11541">
                  <c:v>92.327999999996976</c:v>
                </c:pt>
                <c:pt idx="11542">
                  <c:v>92.335999999996972</c:v>
                </c:pt>
                <c:pt idx="11543">
                  <c:v>92.343999999996967</c:v>
                </c:pt>
                <c:pt idx="11544">
                  <c:v>92.351999999996963</c:v>
                </c:pt>
                <c:pt idx="11545">
                  <c:v>92.359999999996973</c:v>
                </c:pt>
                <c:pt idx="11546">
                  <c:v>92.367999999996968</c:v>
                </c:pt>
                <c:pt idx="11547">
                  <c:v>92.375999999996949</c:v>
                </c:pt>
                <c:pt idx="11548">
                  <c:v>92.383999999996945</c:v>
                </c:pt>
                <c:pt idx="11549">
                  <c:v>92.391999999996955</c:v>
                </c:pt>
                <c:pt idx="11550">
                  <c:v>92.399999999996936</c:v>
                </c:pt>
                <c:pt idx="11551">
                  <c:v>92.407999999996946</c:v>
                </c:pt>
                <c:pt idx="11552">
                  <c:v>92.415999999996927</c:v>
                </c:pt>
                <c:pt idx="11553">
                  <c:v>92.423999999996923</c:v>
                </c:pt>
                <c:pt idx="11554">
                  <c:v>92.431999999996947</c:v>
                </c:pt>
                <c:pt idx="11555">
                  <c:v>92.439999999996928</c:v>
                </c:pt>
                <c:pt idx="11556">
                  <c:v>92.447999999996938</c:v>
                </c:pt>
                <c:pt idx="11557">
                  <c:v>92.455999999996905</c:v>
                </c:pt>
                <c:pt idx="11558">
                  <c:v>92.463999999996915</c:v>
                </c:pt>
                <c:pt idx="11559">
                  <c:v>92.471999999996896</c:v>
                </c:pt>
                <c:pt idx="11560">
                  <c:v>92.479999999996892</c:v>
                </c:pt>
                <c:pt idx="11561">
                  <c:v>92.487999999996902</c:v>
                </c:pt>
                <c:pt idx="11562">
                  <c:v>92.495999999996897</c:v>
                </c:pt>
                <c:pt idx="11563">
                  <c:v>92.503999999996893</c:v>
                </c:pt>
                <c:pt idx="11564">
                  <c:v>92.511999999996888</c:v>
                </c:pt>
                <c:pt idx="11565">
                  <c:v>92.519999999996884</c:v>
                </c:pt>
                <c:pt idx="11566">
                  <c:v>92.527999999996865</c:v>
                </c:pt>
                <c:pt idx="11567">
                  <c:v>92.535999999996861</c:v>
                </c:pt>
                <c:pt idx="11568">
                  <c:v>92.543999999996871</c:v>
                </c:pt>
                <c:pt idx="11569">
                  <c:v>92.551999999996866</c:v>
                </c:pt>
                <c:pt idx="11570">
                  <c:v>92.559999999996847</c:v>
                </c:pt>
                <c:pt idx="11571">
                  <c:v>92.567999999996857</c:v>
                </c:pt>
                <c:pt idx="11572">
                  <c:v>92.575999999996839</c:v>
                </c:pt>
                <c:pt idx="11573">
                  <c:v>92.583999999996834</c:v>
                </c:pt>
                <c:pt idx="11574">
                  <c:v>92.591999999996844</c:v>
                </c:pt>
                <c:pt idx="11575">
                  <c:v>92.599999999996825</c:v>
                </c:pt>
                <c:pt idx="11576">
                  <c:v>92.607999999996821</c:v>
                </c:pt>
                <c:pt idx="11577">
                  <c:v>92.615999999996816</c:v>
                </c:pt>
                <c:pt idx="11578">
                  <c:v>92.623999999996812</c:v>
                </c:pt>
                <c:pt idx="11579">
                  <c:v>92.631999999996822</c:v>
                </c:pt>
                <c:pt idx="11580">
                  <c:v>92.639999999996803</c:v>
                </c:pt>
                <c:pt idx="11581">
                  <c:v>92.647999999996813</c:v>
                </c:pt>
                <c:pt idx="11582">
                  <c:v>92.65599999999678</c:v>
                </c:pt>
                <c:pt idx="11583">
                  <c:v>92.66399999999679</c:v>
                </c:pt>
                <c:pt idx="11584">
                  <c:v>92.671999999996785</c:v>
                </c:pt>
                <c:pt idx="11585">
                  <c:v>92.679999999996781</c:v>
                </c:pt>
                <c:pt idx="11586">
                  <c:v>92.687999999996777</c:v>
                </c:pt>
                <c:pt idx="11587">
                  <c:v>92.695999999996772</c:v>
                </c:pt>
                <c:pt idx="11588">
                  <c:v>92.703999999996782</c:v>
                </c:pt>
                <c:pt idx="11589">
                  <c:v>92.711999999996777</c:v>
                </c:pt>
                <c:pt idx="11590">
                  <c:v>92.719999999996787</c:v>
                </c:pt>
                <c:pt idx="11591">
                  <c:v>92.727999999996769</c:v>
                </c:pt>
                <c:pt idx="11592">
                  <c:v>92.735999999996764</c:v>
                </c:pt>
                <c:pt idx="11593">
                  <c:v>92.74399999999676</c:v>
                </c:pt>
                <c:pt idx="11594">
                  <c:v>92.751999999996755</c:v>
                </c:pt>
                <c:pt idx="11595">
                  <c:v>92.759999999996737</c:v>
                </c:pt>
                <c:pt idx="11596">
                  <c:v>92.767999999996746</c:v>
                </c:pt>
                <c:pt idx="11597">
                  <c:v>92.775999999996728</c:v>
                </c:pt>
                <c:pt idx="11598">
                  <c:v>92.783999999996723</c:v>
                </c:pt>
                <c:pt idx="11599">
                  <c:v>92.791999999996747</c:v>
                </c:pt>
                <c:pt idx="11600">
                  <c:v>92.799999999996729</c:v>
                </c:pt>
                <c:pt idx="11601">
                  <c:v>92.807999999996724</c:v>
                </c:pt>
                <c:pt idx="11602">
                  <c:v>92.815999999996706</c:v>
                </c:pt>
                <c:pt idx="11603">
                  <c:v>92.823999999996701</c:v>
                </c:pt>
                <c:pt idx="11604">
                  <c:v>92.831999999996697</c:v>
                </c:pt>
                <c:pt idx="11605">
                  <c:v>92.839999999996692</c:v>
                </c:pt>
                <c:pt idx="11606">
                  <c:v>92.847999999996716</c:v>
                </c:pt>
                <c:pt idx="11607">
                  <c:v>92.855999999996683</c:v>
                </c:pt>
                <c:pt idx="11608">
                  <c:v>92.863999999996693</c:v>
                </c:pt>
                <c:pt idx="11609">
                  <c:v>92.871999999996675</c:v>
                </c:pt>
                <c:pt idx="11610">
                  <c:v>92.87999999999667</c:v>
                </c:pt>
                <c:pt idx="11611">
                  <c:v>92.887999999996666</c:v>
                </c:pt>
                <c:pt idx="11612">
                  <c:v>92.895999999996661</c:v>
                </c:pt>
                <c:pt idx="11613">
                  <c:v>92.903999999996671</c:v>
                </c:pt>
                <c:pt idx="11614">
                  <c:v>92.911999999996681</c:v>
                </c:pt>
                <c:pt idx="11615">
                  <c:v>92.919999999996676</c:v>
                </c:pt>
                <c:pt idx="11616">
                  <c:v>92.927999999996658</c:v>
                </c:pt>
                <c:pt idx="11617">
                  <c:v>92.935999999996653</c:v>
                </c:pt>
                <c:pt idx="11618">
                  <c:v>92.943999999996649</c:v>
                </c:pt>
                <c:pt idx="11619">
                  <c:v>92.95199999999663</c:v>
                </c:pt>
                <c:pt idx="11620">
                  <c:v>92.959999999996626</c:v>
                </c:pt>
                <c:pt idx="11621">
                  <c:v>92.967999999996621</c:v>
                </c:pt>
                <c:pt idx="11622">
                  <c:v>92.975999999996603</c:v>
                </c:pt>
                <c:pt idx="11623">
                  <c:v>92.983999999996612</c:v>
                </c:pt>
                <c:pt idx="11624">
                  <c:v>92.991999999996608</c:v>
                </c:pt>
                <c:pt idx="11625">
                  <c:v>92.999999999996618</c:v>
                </c:pt>
                <c:pt idx="11626">
                  <c:v>93.007999999996599</c:v>
                </c:pt>
                <c:pt idx="11627">
                  <c:v>93.015999999996595</c:v>
                </c:pt>
                <c:pt idx="11628">
                  <c:v>93.023999999996576</c:v>
                </c:pt>
                <c:pt idx="11629">
                  <c:v>93.031999999996586</c:v>
                </c:pt>
                <c:pt idx="11630">
                  <c:v>93.039999999996567</c:v>
                </c:pt>
                <c:pt idx="11631">
                  <c:v>93.047999999996577</c:v>
                </c:pt>
                <c:pt idx="11632">
                  <c:v>93.055999999996573</c:v>
                </c:pt>
                <c:pt idx="11633">
                  <c:v>93.063999999996568</c:v>
                </c:pt>
                <c:pt idx="11634">
                  <c:v>93.071999999996564</c:v>
                </c:pt>
                <c:pt idx="11635">
                  <c:v>93.079999999996545</c:v>
                </c:pt>
                <c:pt idx="11636">
                  <c:v>93.087999999996555</c:v>
                </c:pt>
                <c:pt idx="11637">
                  <c:v>93.095999999996536</c:v>
                </c:pt>
                <c:pt idx="11638">
                  <c:v>93.103999999996532</c:v>
                </c:pt>
                <c:pt idx="11639">
                  <c:v>93.111999999996527</c:v>
                </c:pt>
                <c:pt idx="11640">
                  <c:v>93.119999999996523</c:v>
                </c:pt>
                <c:pt idx="11641">
                  <c:v>93.127999999996533</c:v>
                </c:pt>
                <c:pt idx="11642">
                  <c:v>93.135999999996514</c:v>
                </c:pt>
                <c:pt idx="11643">
                  <c:v>93.143999999996524</c:v>
                </c:pt>
                <c:pt idx="11644">
                  <c:v>93.151999999996505</c:v>
                </c:pt>
                <c:pt idx="11645">
                  <c:v>93.159999999996501</c:v>
                </c:pt>
                <c:pt idx="11646">
                  <c:v>93.167999999996496</c:v>
                </c:pt>
                <c:pt idx="11647">
                  <c:v>93.175999999996478</c:v>
                </c:pt>
                <c:pt idx="11648">
                  <c:v>93.183999999996487</c:v>
                </c:pt>
                <c:pt idx="11649">
                  <c:v>93.191999999996497</c:v>
                </c:pt>
                <c:pt idx="11650">
                  <c:v>93.199999999996493</c:v>
                </c:pt>
                <c:pt idx="11651">
                  <c:v>93.207999999996488</c:v>
                </c:pt>
                <c:pt idx="11652">
                  <c:v>93.215999999996484</c:v>
                </c:pt>
                <c:pt idx="11653">
                  <c:v>93.223999999996465</c:v>
                </c:pt>
                <c:pt idx="11654">
                  <c:v>93.231999999996475</c:v>
                </c:pt>
                <c:pt idx="11655">
                  <c:v>93.239999999996471</c:v>
                </c:pt>
                <c:pt idx="11656">
                  <c:v>93.24799999999648</c:v>
                </c:pt>
                <c:pt idx="11657">
                  <c:v>93.255999999996462</c:v>
                </c:pt>
                <c:pt idx="11658">
                  <c:v>93.263999999996457</c:v>
                </c:pt>
                <c:pt idx="11659">
                  <c:v>93.271999999996453</c:v>
                </c:pt>
                <c:pt idx="11660">
                  <c:v>93.279999999996434</c:v>
                </c:pt>
                <c:pt idx="11661">
                  <c:v>93.287999999996444</c:v>
                </c:pt>
                <c:pt idx="11662">
                  <c:v>93.295999999996425</c:v>
                </c:pt>
                <c:pt idx="11663">
                  <c:v>93.303999999996421</c:v>
                </c:pt>
                <c:pt idx="11664">
                  <c:v>93.311999999996431</c:v>
                </c:pt>
                <c:pt idx="11665">
                  <c:v>93.319999999996426</c:v>
                </c:pt>
                <c:pt idx="11666">
                  <c:v>93.327999999996422</c:v>
                </c:pt>
                <c:pt idx="11667">
                  <c:v>93.335999999996403</c:v>
                </c:pt>
                <c:pt idx="11668">
                  <c:v>93.343999999996413</c:v>
                </c:pt>
                <c:pt idx="11669">
                  <c:v>93.351999999996394</c:v>
                </c:pt>
                <c:pt idx="11670">
                  <c:v>93.35999999999639</c:v>
                </c:pt>
                <c:pt idx="11671">
                  <c:v>93.3679999999964</c:v>
                </c:pt>
                <c:pt idx="11672">
                  <c:v>93.375999999996381</c:v>
                </c:pt>
                <c:pt idx="11673">
                  <c:v>93.383999999996377</c:v>
                </c:pt>
                <c:pt idx="11674">
                  <c:v>93.391999999996386</c:v>
                </c:pt>
                <c:pt idx="11675">
                  <c:v>93.399999999996382</c:v>
                </c:pt>
                <c:pt idx="11676">
                  <c:v>93.407999999996377</c:v>
                </c:pt>
                <c:pt idx="11677">
                  <c:v>93.415999999996387</c:v>
                </c:pt>
                <c:pt idx="11678">
                  <c:v>93.423999999996369</c:v>
                </c:pt>
                <c:pt idx="11679">
                  <c:v>93.431999999996378</c:v>
                </c:pt>
                <c:pt idx="11680">
                  <c:v>93.43999999999636</c:v>
                </c:pt>
                <c:pt idx="11681">
                  <c:v>93.44799999999637</c:v>
                </c:pt>
                <c:pt idx="11682">
                  <c:v>93.455999999996337</c:v>
                </c:pt>
                <c:pt idx="11683">
                  <c:v>93.463999999996346</c:v>
                </c:pt>
                <c:pt idx="11684">
                  <c:v>93.471999999996342</c:v>
                </c:pt>
                <c:pt idx="11685">
                  <c:v>93.479999999996323</c:v>
                </c:pt>
                <c:pt idx="11686">
                  <c:v>93.487999999996347</c:v>
                </c:pt>
                <c:pt idx="11687">
                  <c:v>93.495999999996329</c:v>
                </c:pt>
                <c:pt idx="11688">
                  <c:v>93.503999999996324</c:v>
                </c:pt>
                <c:pt idx="11689">
                  <c:v>93.51199999999632</c:v>
                </c:pt>
                <c:pt idx="11690">
                  <c:v>93.519999999996315</c:v>
                </c:pt>
                <c:pt idx="11691">
                  <c:v>93.527999999996297</c:v>
                </c:pt>
                <c:pt idx="11692">
                  <c:v>93.535999999996292</c:v>
                </c:pt>
                <c:pt idx="11693">
                  <c:v>93.543999999996316</c:v>
                </c:pt>
                <c:pt idx="11694">
                  <c:v>93.551999999996298</c:v>
                </c:pt>
                <c:pt idx="11695">
                  <c:v>93.559999999996293</c:v>
                </c:pt>
                <c:pt idx="11696">
                  <c:v>93.567999999996289</c:v>
                </c:pt>
                <c:pt idx="11697">
                  <c:v>93.57599999999627</c:v>
                </c:pt>
                <c:pt idx="11698">
                  <c:v>93.583999999996266</c:v>
                </c:pt>
                <c:pt idx="11699">
                  <c:v>93.591999999996276</c:v>
                </c:pt>
                <c:pt idx="11700">
                  <c:v>93.599999999996271</c:v>
                </c:pt>
                <c:pt idx="11701">
                  <c:v>93.607999999996267</c:v>
                </c:pt>
                <c:pt idx="11702">
                  <c:v>93.615999999996262</c:v>
                </c:pt>
                <c:pt idx="11703">
                  <c:v>93.623999999996244</c:v>
                </c:pt>
                <c:pt idx="11704">
                  <c:v>93.631999999996253</c:v>
                </c:pt>
                <c:pt idx="11705">
                  <c:v>93.639999999996235</c:v>
                </c:pt>
                <c:pt idx="11706">
                  <c:v>93.647999999996244</c:v>
                </c:pt>
                <c:pt idx="11707">
                  <c:v>93.655999999996212</c:v>
                </c:pt>
                <c:pt idx="11708">
                  <c:v>93.663999999996207</c:v>
                </c:pt>
                <c:pt idx="11709">
                  <c:v>93.671999999996203</c:v>
                </c:pt>
                <c:pt idx="11710">
                  <c:v>93.679999999996198</c:v>
                </c:pt>
                <c:pt idx="11711">
                  <c:v>93.687999999996194</c:v>
                </c:pt>
                <c:pt idx="11712">
                  <c:v>93.695999999996204</c:v>
                </c:pt>
                <c:pt idx="11713">
                  <c:v>93.703999999996199</c:v>
                </c:pt>
                <c:pt idx="11714">
                  <c:v>93.711999999996209</c:v>
                </c:pt>
                <c:pt idx="11715">
                  <c:v>93.71999999999619</c:v>
                </c:pt>
                <c:pt idx="11716">
                  <c:v>93.727999999996186</c:v>
                </c:pt>
                <c:pt idx="11717">
                  <c:v>93.735999999996167</c:v>
                </c:pt>
                <c:pt idx="11718">
                  <c:v>93.743999999996177</c:v>
                </c:pt>
                <c:pt idx="11719">
                  <c:v>93.751999999996187</c:v>
                </c:pt>
                <c:pt idx="11720">
                  <c:v>93.759999999996168</c:v>
                </c:pt>
                <c:pt idx="11721">
                  <c:v>93.767999999996178</c:v>
                </c:pt>
                <c:pt idx="11722">
                  <c:v>93.775999999996145</c:v>
                </c:pt>
                <c:pt idx="11723">
                  <c:v>93.783999999996155</c:v>
                </c:pt>
                <c:pt idx="11724">
                  <c:v>93.79199999999615</c:v>
                </c:pt>
                <c:pt idx="11725">
                  <c:v>93.799999999996146</c:v>
                </c:pt>
                <c:pt idx="11726">
                  <c:v>93.807999999996127</c:v>
                </c:pt>
                <c:pt idx="11727">
                  <c:v>93.815999999996123</c:v>
                </c:pt>
                <c:pt idx="11728">
                  <c:v>93.823999999996133</c:v>
                </c:pt>
                <c:pt idx="11729">
                  <c:v>93.831999999996128</c:v>
                </c:pt>
                <c:pt idx="11730">
                  <c:v>93.839999999996124</c:v>
                </c:pt>
                <c:pt idx="11731">
                  <c:v>93.847999999996119</c:v>
                </c:pt>
                <c:pt idx="11732">
                  <c:v>93.855999999996101</c:v>
                </c:pt>
                <c:pt idx="11733">
                  <c:v>93.863999999996096</c:v>
                </c:pt>
                <c:pt idx="11734">
                  <c:v>93.871999999996092</c:v>
                </c:pt>
                <c:pt idx="11735">
                  <c:v>93.879999999996087</c:v>
                </c:pt>
                <c:pt idx="11736">
                  <c:v>93.887999999996097</c:v>
                </c:pt>
                <c:pt idx="11737">
                  <c:v>93.895999999996093</c:v>
                </c:pt>
                <c:pt idx="11738">
                  <c:v>93.903999999996088</c:v>
                </c:pt>
                <c:pt idx="11739">
                  <c:v>93.911999999996098</c:v>
                </c:pt>
                <c:pt idx="11740">
                  <c:v>93.91999999999608</c:v>
                </c:pt>
                <c:pt idx="11741">
                  <c:v>93.927999999996075</c:v>
                </c:pt>
                <c:pt idx="11742">
                  <c:v>93.935999999996071</c:v>
                </c:pt>
                <c:pt idx="11743">
                  <c:v>93.94399999999608</c:v>
                </c:pt>
                <c:pt idx="11744">
                  <c:v>93.951999999996076</c:v>
                </c:pt>
                <c:pt idx="11745">
                  <c:v>93.959999999996057</c:v>
                </c:pt>
                <c:pt idx="11746">
                  <c:v>93.967999999996067</c:v>
                </c:pt>
                <c:pt idx="11747">
                  <c:v>93.975999999996034</c:v>
                </c:pt>
                <c:pt idx="11748">
                  <c:v>93.983999999996044</c:v>
                </c:pt>
                <c:pt idx="11749">
                  <c:v>93.99199999999604</c:v>
                </c:pt>
                <c:pt idx="11750">
                  <c:v>93.999999999996035</c:v>
                </c:pt>
                <c:pt idx="11751">
                  <c:v>94.007999999996031</c:v>
                </c:pt>
                <c:pt idx="11752">
                  <c:v>94.015999999996026</c:v>
                </c:pt>
                <c:pt idx="11753">
                  <c:v>94.023999999996022</c:v>
                </c:pt>
                <c:pt idx="11754">
                  <c:v>94.031999999996017</c:v>
                </c:pt>
                <c:pt idx="11755">
                  <c:v>94.039999999996013</c:v>
                </c:pt>
                <c:pt idx="11756">
                  <c:v>94.047999999996009</c:v>
                </c:pt>
                <c:pt idx="11757">
                  <c:v>94.05599999999599</c:v>
                </c:pt>
                <c:pt idx="11758">
                  <c:v>94.063999999996</c:v>
                </c:pt>
                <c:pt idx="11759">
                  <c:v>94.071999999995995</c:v>
                </c:pt>
                <c:pt idx="11760">
                  <c:v>94.079999999995977</c:v>
                </c:pt>
                <c:pt idx="11761">
                  <c:v>94.087999999995986</c:v>
                </c:pt>
                <c:pt idx="11762">
                  <c:v>94.095999999995982</c:v>
                </c:pt>
                <c:pt idx="11763">
                  <c:v>94.103999999995963</c:v>
                </c:pt>
                <c:pt idx="11764">
                  <c:v>94.111999999995987</c:v>
                </c:pt>
                <c:pt idx="11765">
                  <c:v>94.119999999995969</c:v>
                </c:pt>
                <c:pt idx="11766">
                  <c:v>94.127999999995964</c:v>
                </c:pt>
                <c:pt idx="11767">
                  <c:v>94.135999999995946</c:v>
                </c:pt>
                <c:pt idx="11768">
                  <c:v>94.143999999995955</c:v>
                </c:pt>
                <c:pt idx="11769">
                  <c:v>94.151999999995937</c:v>
                </c:pt>
                <c:pt idx="11770">
                  <c:v>94.159999999995932</c:v>
                </c:pt>
                <c:pt idx="11771">
                  <c:v>94.167999999995942</c:v>
                </c:pt>
                <c:pt idx="11772">
                  <c:v>94.175999999995909</c:v>
                </c:pt>
                <c:pt idx="11773">
                  <c:v>94.183999999995933</c:v>
                </c:pt>
                <c:pt idx="11774">
                  <c:v>94.191999999995929</c:v>
                </c:pt>
                <c:pt idx="11775">
                  <c:v>94.199999999995924</c:v>
                </c:pt>
                <c:pt idx="11776">
                  <c:v>94.20799999999592</c:v>
                </c:pt>
                <c:pt idx="11777">
                  <c:v>94.215999999995915</c:v>
                </c:pt>
                <c:pt idx="11778">
                  <c:v>94.223999999995897</c:v>
                </c:pt>
                <c:pt idx="11779">
                  <c:v>94.231999999995907</c:v>
                </c:pt>
                <c:pt idx="11780">
                  <c:v>94.239999999995916</c:v>
                </c:pt>
                <c:pt idx="11781">
                  <c:v>94.247999999995912</c:v>
                </c:pt>
                <c:pt idx="11782">
                  <c:v>94.255999999995893</c:v>
                </c:pt>
                <c:pt idx="11783">
                  <c:v>94.263999999995889</c:v>
                </c:pt>
                <c:pt idx="11784">
                  <c:v>94.271999999995884</c:v>
                </c:pt>
                <c:pt idx="11785">
                  <c:v>94.279999999995866</c:v>
                </c:pt>
                <c:pt idx="11786">
                  <c:v>94.287999999995876</c:v>
                </c:pt>
                <c:pt idx="11787">
                  <c:v>94.295999999995871</c:v>
                </c:pt>
                <c:pt idx="11788">
                  <c:v>94.303999999995867</c:v>
                </c:pt>
                <c:pt idx="11789">
                  <c:v>94.311999999995876</c:v>
                </c:pt>
                <c:pt idx="11790">
                  <c:v>94.319999999995858</c:v>
                </c:pt>
                <c:pt idx="11791">
                  <c:v>94.327999999995853</c:v>
                </c:pt>
                <c:pt idx="11792">
                  <c:v>94.335999999995835</c:v>
                </c:pt>
                <c:pt idx="11793">
                  <c:v>94.343999999995845</c:v>
                </c:pt>
                <c:pt idx="11794">
                  <c:v>94.351999999995826</c:v>
                </c:pt>
                <c:pt idx="11795">
                  <c:v>94.359999999995821</c:v>
                </c:pt>
                <c:pt idx="11796">
                  <c:v>94.367999999995831</c:v>
                </c:pt>
                <c:pt idx="11797">
                  <c:v>94.375999999995813</c:v>
                </c:pt>
                <c:pt idx="11798">
                  <c:v>94.383999999995822</c:v>
                </c:pt>
                <c:pt idx="11799">
                  <c:v>94.391999999995818</c:v>
                </c:pt>
                <c:pt idx="11800">
                  <c:v>94.399999999995813</c:v>
                </c:pt>
                <c:pt idx="11801">
                  <c:v>94.407999999995809</c:v>
                </c:pt>
                <c:pt idx="11802">
                  <c:v>94.415999999995805</c:v>
                </c:pt>
                <c:pt idx="11803">
                  <c:v>94.4239999999958</c:v>
                </c:pt>
                <c:pt idx="11804">
                  <c:v>94.43199999999581</c:v>
                </c:pt>
                <c:pt idx="11805">
                  <c:v>94.439999999995791</c:v>
                </c:pt>
                <c:pt idx="11806">
                  <c:v>94.447999999995801</c:v>
                </c:pt>
                <c:pt idx="11807">
                  <c:v>94.455999999995782</c:v>
                </c:pt>
                <c:pt idx="11808">
                  <c:v>94.463999999995778</c:v>
                </c:pt>
                <c:pt idx="11809">
                  <c:v>94.471999999995788</c:v>
                </c:pt>
                <c:pt idx="11810">
                  <c:v>94.479999999995769</c:v>
                </c:pt>
                <c:pt idx="11811">
                  <c:v>94.487999999995779</c:v>
                </c:pt>
                <c:pt idx="11812">
                  <c:v>94.49599999999576</c:v>
                </c:pt>
                <c:pt idx="11813">
                  <c:v>94.503999999995756</c:v>
                </c:pt>
                <c:pt idx="11814">
                  <c:v>94.511999999995751</c:v>
                </c:pt>
                <c:pt idx="11815">
                  <c:v>94.519999999995747</c:v>
                </c:pt>
                <c:pt idx="11816">
                  <c:v>94.527999999995743</c:v>
                </c:pt>
                <c:pt idx="11817">
                  <c:v>94.535999999995724</c:v>
                </c:pt>
                <c:pt idx="11818">
                  <c:v>94.543999999995748</c:v>
                </c:pt>
                <c:pt idx="11819">
                  <c:v>94.551999999995729</c:v>
                </c:pt>
                <c:pt idx="11820">
                  <c:v>94.559999999995725</c:v>
                </c:pt>
                <c:pt idx="11821">
                  <c:v>94.56799999999572</c:v>
                </c:pt>
                <c:pt idx="11822">
                  <c:v>94.575999999995702</c:v>
                </c:pt>
                <c:pt idx="11823">
                  <c:v>94.583999999995697</c:v>
                </c:pt>
                <c:pt idx="11824">
                  <c:v>94.591999999995707</c:v>
                </c:pt>
                <c:pt idx="11825">
                  <c:v>94.599999999995717</c:v>
                </c:pt>
                <c:pt idx="11826">
                  <c:v>94.607999999995698</c:v>
                </c:pt>
                <c:pt idx="11827">
                  <c:v>94.615999999995694</c:v>
                </c:pt>
                <c:pt idx="11828">
                  <c:v>94.623999999995675</c:v>
                </c:pt>
                <c:pt idx="11829">
                  <c:v>94.631999999995685</c:v>
                </c:pt>
                <c:pt idx="11830">
                  <c:v>94.639999999995666</c:v>
                </c:pt>
                <c:pt idx="11831">
                  <c:v>94.647999999995676</c:v>
                </c:pt>
                <c:pt idx="11832">
                  <c:v>94.655999999995657</c:v>
                </c:pt>
                <c:pt idx="11833">
                  <c:v>94.663999999995667</c:v>
                </c:pt>
                <c:pt idx="11834">
                  <c:v>94.671999999995663</c:v>
                </c:pt>
                <c:pt idx="11835">
                  <c:v>94.679999999995644</c:v>
                </c:pt>
                <c:pt idx="11836">
                  <c:v>94.687999999995654</c:v>
                </c:pt>
                <c:pt idx="11837">
                  <c:v>94.695999999995635</c:v>
                </c:pt>
                <c:pt idx="11838">
                  <c:v>94.703999999995645</c:v>
                </c:pt>
                <c:pt idx="11839">
                  <c:v>94.711999999995641</c:v>
                </c:pt>
                <c:pt idx="11840">
                  <c:v>94.719999999995636</c:v>
                </c:pt>
                <c:pt idx="11841">
                  <c:v>94.727999999995632</c:v>
                </c:pt>
                <c:pt idx="11842">
                  <c:v>94.735999999995627</c:v>
                </c:pt>
                <c:pt idx="11843">
                  <c:v>94.743999999995637</c:v>
                </c:pt>
                <c:pt idx="11844">
                  <c:v>94.751999999995618</c:v>
                </c:pt>
                <c:pt idx="11845">
                  <c:v>94.759999999995614</c:v>
                </c:pt>
                <c:pt idx="11846">
                  <c:v>94.76799999999561</c:v>
                </c:pt>
                <c:pt idx="11847">
                  <c:v>94.775999999995591</c:v>
                </c:pt>
                <c:pt idx="11848">
                  <c:v>94.783999999995601</c:v>
                </c:pt>
                <c:pt idx="11849">
                  <c:v>94.79199999999561</c:v>
                </c:pt>
                <c:pt idx="11850">
                  <c:v>94.799999999995606</c:v>
                </c:pt>
                <c:pt idx="11851">
                  <c:v>94.807999999995587</c:v>
                </c:pt>
                <c:pt idx="11852">
                  <c:v>94.815999999995583</c:v>
                </c:pt>
                <c:pt idx="11853">
                  <c:v>94.823999999995564</c:v>
                </c:pt>
                <c:pt idx="11854">
                  <c:v>94.831999999995574</c:v>
                </c:pt>
                <c:pt idx="11855">
                  <c:v>94.83999999999557</c:v>
                </c:pt>
                <c:pt idx="11856">
                  <c:v>94.847999999995551</c:v>
                </c:pt>
                <c:pt idx="11857">
                  <c:v>94.855999999995532</c:v>
                </c:pt>
                <c:pt idx="11858">
                  <c:v>94.863999999995542</c:v>
                </c:pt>
                <c:pt idx="11859">
                  <c:v>94.871999999995523</c:v>
                </c:pt>
                <c:pt idx="11860">
                  <c:v>94.879999999995533</c:v>
                </c:pt>
                <c:pt idx="11861">
                  <c:v>94.887999999995529</c:v>
                </c:pt>
                <c:pt idx="11862">
                  <c:v>94.895999999995524</c:v>
                </c:pt>
                <c:pt idx="11863">
                  <c:v>94.90399999999552</c:v>
                </c:pt>
                <c:pt idx="11864">
                  <c:v>94.91199999999553</c:v>
                </c:pt>
                <c:pt idx="11865">
                  <c:v>94.919999999995511</c:v>
                </c:pt>
                <c:pt idx="11866">
                  <c:v>94.927999999995507</c:v>
                </c:pt>
                <c:pt idx="11867">
                  <c:v>94.935999999995516</c:v>
                </c:pt>
                <c:pt idx="11868">
                  <c:v>94.943999999995512</c:v>
                </c:pt>
                <c:pt idx="11869">
                  <c:v>94.951999999995508</c:v>
                </c:pt>
                <c:pt idx="11870">
                  <c:v>94.959999999995489</c:v>
                </c:pt>
                <c:pt idx="11871">
                  <c:v>94.967999999995499</c:v>
                </c:pt>
                <c:pt idx="11872">
                  <c:v>94.975999999995466</c:v>
                </c:pt>
                <c:pt idx="11873">
                  <c:v>94.983999999995476</c:v>
                </c:pt>
                <c:pt idx="11874">
                  <c:v>94.991999999995485</c:v>
                </c:pt>
                <c:pt idx="11875">
                  <c:v>94.999999999995481</c:v>
                </c:pt>
                <c:pt idx="11876">
                  <c:v>95.007999999995477</c:v>
                </c:pt>
                <c:pt idx="11877">
                  <c:v>95.015999999995458</c:v>
                </c:pt>
                <c:pt idx="11878">
                  <c:v>95.023999999995453</c:v>
                </c:pt>
                <c:pt idx="11879">
                  <c:v>95.031999999995449</c:v>
                </c:pt>
                <c:pt idx="11880">
                  <c:v>95.039999999995445</c:v>
                </c:pt>
                <c:pt idx="11881">
                  <c:v>95.04799999999544</c:v>
                </c:pt>
                <c:pt idx="11882">
                  <c:v>95.055999999995421</c:v>
                </c:pt>
                <c:pt idx="11883">
                  <c:v>95.063999999995431</c:v>
                </c:pt>
                <c:pt idx="11884">
                  <c:v>95.071999999995427</c:v>
                </c:pt>
                <c:pt idx="11885">
                  <c:v>95.079999999995422</c:v>
                </c:pt>
                <c:pt idx="11886">
                  <c:v>95.087999999995418</c:v>
                </c:pt>
                <c:pt idx="11887">
                  <c:v>95.095999999995414</c:v>
                </c:pt>
                <c:pt idx="11888">
                  <c:v>95.103999999995395</c:v>
                </c:pt>
                <c:pt idx="11889">
                  <c:v>95.111999999995405</c:v>
                </c:pt>
                <c:pt idx="11890">
                  <c:v>95.1199999999954</c:v>
                </c:pt>
                <c:pt idx="11891">
                  <c:v>95.127999999995396</c:v>
                </c:pt>
                <c:pt idx="11892">
                  <c:v>95.135999999995377</c:v>
                </c:pt>
                <c:pt idx="11893">
                  <c:v>95.143999999995387</c:v>
                </c:pt>
                <c:pt idx="11894">
                  <c:v>95.151999999995382</c:v>
                </c:pt>
                <c:pt idx="11895">
                  <c:v>95.159999999995364</c:v>
                </c:pt>
                <c:pt idx="11896">
                  <c:v>95.167999999995388</c:v>
                </c:pt>
                <c:pt idx="11897">
                  <c:v>95.175999999995355</c:v>
                </c:pt>
                <c:pt idx="11898">
                  <c:v>95.183999999995365</c:v>
                </c:pt>
                <c:pt idx="11899">
                  <c:v>95.19199999999536</c:v>
                </c:pt>
                <c:pt idx="11900">
                  <c:v>95.199999999995356</c:v>
                </c:pt>
                <c:pt idx="11901">
                  <c:v>95.207999999995351</c:v>
                </c:pt>
                <c:pt idx="11902">
                  <c:v>95.215999999995347</c:v>
                </c:pt>
                <c:pt idx="11903">
                  <c:v>95.223999999995343</c:v>
                </c:pt>
                <c:pt idx="11904">
                  <c:v>95.231999999995338</c:v>
                </c:pt>
                <c:pt idx="11905">
                  <c:v>95.239999999995334</c:v>
                </c:pt>
                <c:pt idx="11906">
                  <c:v>95.247999999995344</c:v>
                </c:pt>
                <c:pt idx="11907">
                  <c:v>95.255999999995325</c:v>
                </c:pt>
                <c:pt idx="11908">
                  <c:v>95.26399999999532</c:v>
                </c:pt>
                <c:pt idx="11909">
                  <c:v>95.271999999995316</c:v>
                </c:pt>
                <c:pt idx="11910">
                  <c:v>95.279999999995297</c:v>
                </c:pt>
                <c:pt idx="11911">
                  <c:v>95.287999999995307</c:v>
                </c:pt>
                <c:pt idx="11912">
                  <c:v>95.295999999995317</c:v>
                </c:pt>
                <c:pt idx="11913">
                  <c:v>95.303999999995298</c:v>
                </c:pt>
                <c:pt idx="11914">
                  <c:v>95.311999999995308</c:v>
                </c:pt>
                <c:pt idx="11915">
                  <c:v>95.319999999995289</c:v>
                </c:pt>
                <c:pt idx="11916">
                  <c:v>95.327999999995285</c:v>
                </c:pt>
                <c:pt idx="11917">
                  <c:v>95.335999999995266</c:v>
                </c:pt>
                <c:pt idx="11918">
                  <c:v>95.343999999995276</c:v>
                </c:pt>
                <c:pt idx="11919">
                  <c:v>95.351999999995272</c:v>
                </c:pt>
                <c:pt idx="11920">
                  <c:v>95.359999999995267</c:v>
                </c:pt>
                <c:pt idx="11921">
                  <c:v>95.367999999995277</c:v>
                </c:pt>
                <c:pt idx="11922">
                  <c:v>95.375999999995244</c:v>
                </c:pt>
                <c:pt idx="11923">
                  <c:v>95.383999999995254</c:v>
                </c:pt>
                <c:pt idx="11924">
                  <c:v>95.391999999995249</c:v>
                </c:pt>
                <c:pt idx="11925">
                  <c:v>95.399999999995245</c:v>
                </c:pt>
                <c:pt idx="11926">
                  <c:v>95.407999999995241</c:v>
                </c:pt>
                <c:pt idx="11927">
                  <c:v>95.415999999995236</c:v>
                </c:pt>
                <c:pt idx="11928">
                  <c:v>95.423999999995246</c:v>
                </c:pt>
                <c:pt idx="11929">
                  <c:v>95.431999999995242</c:v>
                </c:pt>
                <c:pt idx="11930">
                  <c:v>95.439999999995237</c:v>
                </c:pt>
                <c:pt idx="11931">
                  <c:v>95.447999999995233</c:v>
                </c:pt>
                <c:pt idx="11932">
                  <c:v>95.455999999995214</c:v>
                </c:pt>
                <c:pt idx="11933">
                  <c:v>95.46399999999521</c:v>
                </c:pt>
                <c:pt idx="11934">
                  <c:v>95.471999999995205</c:v>
                </c:pt>
                <c:pt idx="11935">
                  <c:v>95.479999999995201</c:v>
                </c:pt>
                <c:pt idx="11936">
                  <c:v>95.48799999999521</c:v>
                </c:pt>
                <c:pt idx="11937">
                  <c:v>95.495999999995206</c:v>
                </c:pt>
                <c:pt idx="11938">
                  <c:v>95.503999999995187</c:v>
                </c:pt>
                <c:pt idx="11939">
                  <c:v>95.511999999995197</c:v>
                </c:pt>
                <c:pt idx="11940">
                  <c:v>95.519999999995179</c:v>
                </c:pt>
                <c:pt idx="11941">
                  <c:v>95.527999999995174</c:v>
                </c:pt>
                <c:pt idx="11942">
                  <c:v>95.53599999999517</c:v>
                </c:pt>
                <c:pt idx="11943">
                  <c:v>95.543999999995179</c:v>
                </c:pt>
                <c:pt idx="11944">
                  <c:v>95.551999999995147</c:v>
                </c:pt>
                <c:pt idx="11945">
                  <c:v>95.559999999995142</c:v>
                </c:pt>
                <c:pt idx="11946">
                  <c:v>95.567999999995138</c:v>
                </c:pt>
                <c:pt idx="11947">
                  <c:v>95.575999999995133</c:v>
                </c:pt>
                <c:pt idx="11948">
                  <c:v>95.583999999995129</c:v>
                </c:pt>
                <c:pt idx="11949">
                  <c:v>95.591999999995139</c:v>
                </c:pt>
                <c:pt idx="11950">
                  <c:v>95.59999999999512</c:v>
                </c:pt>
                <c:pt idx="11951">
                  <c:v>95.607999999995116</c:v>
                </c:pt>
                <c:pt idx="11952">
                  <c:v>95.615999999995097</c:v>
                </c:pt>
                <c:pt idx="11953">
                  <c:v>95.623999999995092</c:v>
                </c:pt>
                <c:pt idx="11954">
                  <c:v>95.631999999995116</c:v>
                </c:pt>
                <c:pt idx="11955">
                  <c:v>95.639999999995098</c:v>
                </c:pt>
                <c:pt idx="11956">
                  <c:v>95.647999999995108</c:v>
                </c:pt>
                <c:pt idx="11957">
                  <c:v>95.655999999995075</c:v>
                </c:pt>
                <c:pt idx="11958">
                  <c:v>95.663999999995085</c:v>
                </c:pt>
                <c:pt idx="11959">
                  <c:v>95.671999999995066</c:v>
                </c:pt>
                <c:pt idx="11960">
                  <c:v>95.679999999995061</c:v>
                </c:pt>
                <c:pt idx="11961">
                  <c:v>95.687999999995071</c:v>
                </c:pt>
                <c:pt idx="11962">
                  <c:v>95.695999999995067</c:v>
                </c:pt>
                <c:pt idx="11963">
                  <c:v>95.703999999995077</c:v>
                </c:pt>
                <c:pt idx="11964">
                  <c:v>95.711999999995072</c:v>
                </c:pt>
                <c:pt idx="11965">
                  <c:v>95.719999999995068</c:v>
                </c:pt>
                <c:pt idx="11966">
                  <c:v>95.727999999995049</c:v>
                </c:pt>
                <c:pt idx="11967">
                  <c:v>95.735999999995045</c:v>
                </c:pt>
                <c:pt idx="11968">
                  <c:v>95.74399999999504</c:v>
                </c:pt>
                <c:pt idx="11969">
                  <c:v>95.751999999995036</c:v>
                </c:pt>
                <c:pt idx="11970">
                  <c:v>95.759999999995031</c:v>
                </c:pt>
                <c:pt idx="11971">
                  <c:v>95.767999999995041</c:v>
                </c:pt>
                <c:pt idx="11972">
                  <c:v>95.775999999995022</c:v>
                </c:pt>
                <c:pt idx="11973">
                  <c:v>95.783999999995018</c:v>
                </c:pt>
                <c:pt idx="11974">
                  <c:v>95.791999999995014</c:v>
                </c:pt>
                <c:pt idx="11975">
                  <c:v>95.799999999994995</c:v>
                </c:pt>
                <c:pt idx="11976">
                  <c:v>95.807999999994991</c:v>
                </c:pt>
                <c:pt idx="11977">
                  <c:v>95.815999999994986</c:v>
                </c:pt>
                <c:pt idx="11978">
                  <c:v>95.823999999994982</c:v>
                </c:pt>
                <c:pt idx="11979">
                  <c:v>95.831999999994977</c:v>
                </c:pt>
                <c:pt idx="11980">
                  <c:v>95.839999999994973</c:v>
                </c:pt>
                <c:pt idx="11981">
                  <c:v>95.847999999994983</c:v>
                </c:pt>
                <c:pt idx="11982">
                  <c:v>95.85599999999495</c:v>
                </c:pt>
                <c:pt idx="11983">
                  <c:v>95.863999999994974</c:v>
                </c:pt>
                <c:pt idx="11984">
                  <c:v>95.871999999994955</c:v>
                </c:pt>
                <c:pt idx="11985">
                  <c:v>95.879999999994951</c:v>
                </c:pt>
                <c:pt idx="11986">
                  <c:v>95.887999999994946</c:v>
                </c:pt>
                <c:pt idx="11987">
                  <c:v>95.895999999994942</c:v>
                </c:pt>
                <c:pt idx="11988">
                  <c:v>95.903999999994937</c:v>
                </c:pt>
                <c:pt idx="11989">
                  <c:v>95.911999999994947</c:v>
                </c:pt>
                <c:pt idx="11990">
                  <c:v>95.919999999994943</c:v>
                </c:pt>
                <c:pt idx="11991">
                  <c:v>95.927999999994924</c:v>
                </c:pt>
                <c:pt idx="11992">
                  <c:v>95.93599999999492</c:v>
                </c:pt>
                <c:pt idx="11993">
                  <c:v>95.943999999994929</c:v>
                </c:pt>
                <c:pt idx="11994">
                  <c:v>95.951999999994925</c:v>
                </c:pt>
                <c:pt idx="11995">
                  <c:v>95.959999999994906</c:v>
                </c:pt>
                <c:pt idx="11996">
                  <c:v>95.967999999994916</c:v>
                </c:pt>
                <c:pt idx="11997">
                  <c:v>95.975999999994883</c:v>
                </c:pt>
                <c:pt idx="11998">
                  <c:v>95.983999999994893</c:v>
                </c:pt>
                <c:pt idx="11999">
                  <c:v>95.991999999994917</c:v>
                </c:pt>
                <c:pt idx="12000">
                  <c:v>95.999999999994898</c:v>
                </c:pt>
                <c:pt idx="12001">
                  <c:v>96.007999999994894</c:v>
                </c:pt>
                <c:pt idx="12002">
                  <c:v>96.015999999994875</c:v>
                </c:pt>
                <c:pt idx="12003">
                  <c:v>96.023999999994871</c:v>
                </c:pt>
                <c:pt idx="12004">
                  <c:v>96.031999999994866</c:v>
                </c:pt>
                <c:pt idx="12005">
                  <c:v>96.039999999994862</c:v>
                </c:pt>
                <c:pt idx="12006">
                  <c:v>96.047999999994872</c:v>
                </c:pt>
                <c:pt idx="12007">
                  <c:v>96.055999999994853</c:v>
                </c:pt>
                <c:pt idx="12008">
                  <c:v>96.063999999994863</c:v>
                </c:pt>
                <c:pt idx="12009">
                  <c:v>96.071999999994844</c:v>
                </c:pt>
                <c:pt idx="12010">
                  <c:v>96.07999999999484</c:v>
                </c:pt>
                <c:pt idx="12011">
                  <c:v>96.087999999994835</c:v>
                </c:pt>
                <c:pt idx="12012">
                  <c:v>96.095999999994831</c:v>
                </c:pt>
                <c:pt idx="12013">
                  <c:v>96.103999999994812</c:v>
                </c:pt>
                <c:pt idx="12014">
                  <c:v>96.111999999994822</c:v>
                </c:pt>
                <c:pt idx="12015">
                  <c:v>96.119999999994832</c:v>
                </c:pt>
                <c:pt idx="12016">
                  <c:v>96.127999999994813</c:v>
                </c:pt>
                <c:pt idx="12017">
                  <c:v>96.135999999994809</c:v>
                </c:pt>
                <c:pt idx="12018">
                  <c:v>96.143999999994804</c:v>
                </c:pt>
                <c:pt idx="12019">
                  <c:v>96.1519999999948</c:v>
                </c:pt>
                <c:pt idx="12020">
                  <c:v>96.159999999994781</c:v>
                </c:pt>
                <c:pt idx="12021">
                  <c:v>96.167999999994791</c:v>
                </c:pt>
                <c:pt idx="12022">
                  <c:v>96.175999999994772</c:v>
                </c:pt>
                <c:pt idx="12023">
                  <c:v>96.183999999994782</c:v>
                </c:pt>
                <c:pt idx="12024">
                  <c:v>96.191999999994792</c:v>
                </c:pt>
                <c:pt idx="12025">
                  <c:v>96.199999999994773</c:v>
                </c:pt>
                <c:pt idx="12026">
                  <c:v>96.207999999994783</c:v>
                </c:pt>
                <c:pt idx="12027">
                  <c:v>96.215999999994764</c:v>
                </c:pt>
                <c:pt idx="12028">
                  <c:v>96.22399999999476</c:v>
                </c:pt>
                <c:pt idx="12029">
                  <c:v>96.23199999999477</c:v>
                </c:pt>
                <c:pt idx="12030">
                  <c:v>96.239999999994765</c:v>
                </c:pt>
                <c:pt idx="12031">
                  <c:v>96.247999999994761</c:v>
                </c:pt>
                <c:pt idx="12032">
                  <c:v>96.255999999994742</c:v>
                </c:pt>
                <c:pt idx="12033">
                  <c:v>96.263999999994752</c:v>
                </c:pt>
                <c:pt idx="12034">
                  <c:v>96.271999999994733</c:v>
                </c:pt>
                <c:pt idx="12035">
                  <c:v>96.279999999994729</c:v>
                </c:pt>
                <c:pt idx="12036">
                  <c:v>96.287999999994724</c:v>
                </c:pt>
                <c:pt idx="12037">
                  <c:v>96.29599999999472</c:v>
                </c:pt>
                <c:pt idx="12038">
                  <c:v>96.303999999994716</c:v>
                </c:pt>
                <c:pt idx="12039">
                  <c:v>96.311999999994725</c:v>
                </c:pt>
                <c:pt idx="12040">
                  <c:v>96.319999999994707</c:v>
                </c:pt>
                <c:pt idx="12041">
                  <c:v>96.327999999994702</c:v>
                </c:pt>
                <c:pt idx="12042">
                  <c:v>96.335999999994698</c:v>
                </c:pt>
                <c:pt idx="12043">
                  <c:v>96.343999999994693</c:v>
                </c:pt>
                <c:pt idx="12044">
                  <c:v>96.351999999994703</c:v>
                </c:pt>
                <c:pt idx="12045">
                  <c:v>96.359999999994685</c:v>
                </c:pt>
                <c:pt idx="12046">
                  <c:v>96.367999999994694</c:v>
                </c:pt>
                <c:pt idx="12047">
                  <c:v>96.375999999994661</c:v>
                </c:pt>
                <c:pt idx="12048">
                  <c:v>96.383999999994671</c:v>
                </c:pt>
                <c:pt idx="12049">
                  <c:v>96.391999999994667</c:v>
                </c:pt>
                <c:pt idx="12050">
                  <c:v>96.399999999994662</c:v>
                </c:pt>
                <c:pt idx="12051">
                  <c:v>96.407999999994686</c:v>
                </c:pt>
                <c:pt idx="12052">
                  <c:v>96.415999999994668</c:v>
                </c:pt>
                <c:pt idx="12053">
                  <c:v>96.423999999994663</c:v>
                </c:pt>
                <c:pt idx="12054">
                  <c:v>96.431999999994659</c:v>
                </c:pt>
                <c:pt idx="12055">
                  <c:v>96.439999999994654</c:v>
                </c:pt>
                <c:pt idx="12056">
                  <c:v>96.44799999999465</c:v>
                </c:pt>
                <c:pt idx="12057">
                  <c:v>96.455999999994631</c:v>
                </c:pt>
                <c:pt idx="12058">
                  <c:v>96.463999999994627</c:v>
                </c:pt>
                <c:pt idx="12059">
                  <c:v>96.471999999994622</c:v>
                </c:pt>
                <c:pt idx="12060">
                  <c:v>96.479999999994632</c:v>
                </c:pt>
                <c:pt idx="12061">
                  <c:v>96.487999999994628</c:v>
                </c:pt>
                <c:pt idx="12062">
                  <c:v>96.495999999994623</c:v>
                </c:pt>
                <c:pt idx="12063">
                  <c:v>96.503999999994605</c:v>
                </c:pt>
                <c:pt idx="12064">
                  <c:v>96.511999999994615</c:v>
                </c:pt>
                <c:pt idx="12065">
                  <c:v>96.519999999994596</c:v>
                </c:pt>
                <c:pt idx="12066">
                  <c:v>96.527999999994591</c:v>
                </c:pt>
                <c:pt idx="12067">
                  <c:v>96.535999999994587</c:v>
                </c:pt>
                <c:pt idx="12068">
                  <c:v>96.543999999994597</c:v>
                </c:pt>
                <c:pt idx="12069">
                  <c:v>96.551999999994592</c:v>
                </c:pt>
                <c:pt idx="12070">
                  <c:v>96.559999999994574</c:v>
                </c:pt>
                <c:pt idx="12071">
                  <c:v>96.567999999994584</c:v>
                </c:pt>
                <c:pt idx="12072">
                  <c:v>96.575999999994551</c:v>
                </c:pt>
                <c:pt idx="12073">
                  <c:v>96.58399999999456</c:v>
                </c:pt>
                <c:pt idx="12074">
                  <c:v>96.59199999999457</c:v>
                </c:pt>
                <c:pt idx="12075">
                  <c:v>96.599999999994566</c:v>
                </c:pt>
                <c:pt idx="12076">
                  <c:v>96.607999999994547</c:v>
                </c:pt>
                <c:pt idx="12077">
                  <c:v>96.615999999994543</c:v>
                </c:pt>
                <c:pt idx="12078">
                  <c:v>96.623999999994538</c:v>
                </c:pt>
                <c:pt idx="12079">
                  <c:v>96.631999999994534</c:v>
                </c:pt>
                <c:pt idx="12080">
                  <c:v>96.639999999994529</c:v>
                </c:pt>
                <c:pt idx="12081">
                  <c:v>96.647999999994525</c:v>
                </c:pt>
                <c:pt idx="12082">
                  <c:v>96.655999999994506</c:v>
                </c:pt>
                <c:pt idx="12083">
                  <c:v>96.663999999994516</c:v>
                </c:pt>
                <c:pt idx="12084">
                  <c:v>96.671999999994512</c:v>
                </c:pt>
                <c:pt idx="12085">
                  <c:v>96.679999999994493</c:v>
                </c:pt>
                <c:pt idx="12086">
                  <c:v>96.687999999994503</c:v>
                </c:pt>
                <c:pt idx="12087">
                  <c:v>96.695999999994498</c:v>
                </c:pt>
                <c:pt idx="12088">
                  <c:v>96.703999999994494</c:v>
                </c:pt>
                <c:pt idx="12089">
                  <c:v>96.711999999994518</c:v>
                </c:pt>
                <c:pt idx="12090">
                  <c:v>96.719999999994499</c:v>
                </c:pt>
                <c:pt idx="12091">
                  <c:v>96.727999999994495</c:v>
                </c:pt>
                <c:pt idx="12092">
                  <c:v>96.735999999994476</c:v>
                </c:pt>
                <c:pt idx="12093">
                  <c:v>96.743999999994486</c:v>
                </c:pt>
                <c:pt idx="12094">
                  <c:v>96.751999999994467</c:v>
                </c:pt>
                <c:pt idx="12095">
                  <c:v>96.759999999994463</c:v>
                </c:pt>
                <c:pt idx="12096">
                  <c:v>96.767999999994487</c:v>
                </c:pt>
                <c:pt idx="12097">
                  <c:v>96.775999999994454</c:v>
                </c:pt>
                <c:pt idx="12098">
                  <c:v>96.783999999994464</c:v>
                </c:pt>
                <c:pt idx="12099">
                  <c:v>96.791999999994459</c:v>
                </c:pt>
                <c:pt idx="12100">
                  <c:v>96.799999999994455</c:v>
                </c:pt>
                <c:pt idx="12101">
                  <c:v>96.807999999994436</c:v>
                </c:pt>
                <c:pt idx="12102">
                  <c:v>96.815999999994432</c:v>
                </c:pt>
                <c:pt idx="12103">
                  <c:v>96.823999999994413</c:v>
                </c:pt>
                <c:pt idx="12104">
                  <c:v>96.831999999994423</c:v>
                </c:pt>
                <c:pt idx="12105">
                  <c:v>96.839999999994433</c:v>
                </c:pt>
                <c:pt idx="12106">
                  <c:v>96.847999999994428</c:v>
                </c:pt>
                <c:pt idx="12107">
                  <c:v>96.85599999999441</c:v>
                </c:pt>
                <c:pt idx="12108">
                  <c:v>96.863999999994405</c:v>
                </c:pt>
                <c:pt idx="12109">
                  <c:v>96.871999999994401</c:v>
                </c:pt>
                <c:pt idx="12110">
                  <c:v>96.879999999994382</c:v>
                </c:pt>
                <c:pt idx="12111">
                  <c:v>96.887999999994392</c:v>
                </c:pt>
                <c:pt idx="12112">
                  <c:v>96.895999999994373</c:v>
                </c:pt>
                <c:pt idx="12113">
                  <c:v>96.903999999994383</c:v>
                </c:pt>
                <c:pt idx="12114">
                  <c:v>96.911999999994379</c:v>
                </c:pt>
                <c:pt idx="12115">
                  <c:v>96.919999999994374</c:v>
                </c:pt>
                <c:pt idx="12116">
                  <c:v>96.92799999999437</c:v>
                </c:pt>
                <c:pt idx="12117">
                  <c:v>96.935999999994365</c:v>
                </c:pt>
                <c:pt idx="12118">
                  <c:v>96.943999999994361</c:v>
                </c:pt>
                <c:pt idx="12119">
                  <c:v>96.951999999994356</c:v>
                </c:pt>
                <c:pt idx="12120">
                  <c:v>96.959999999994352</c:v>
                </c:pt>
                <c:pt idx="12121">
                  <c:v>96.967999999994348</c:v>
                </c:pt>
                <c:pt idx="12122">
                  <c:v>96.975999999994329</c:v>
                </c:pt>
                <c:pt idx="12123">
                  <c:v>96.983999999994325</c:v>
                </c:pt>
                <c:pt idx="12124">
                  <c:v>96.991999999994334</c:v>
                </c:pt>
                <c:pt idx="12125">
                  <c:v>96.99999999999433</c:v>
                </c:pt>
                <c:pt idx="12126">
                  <c:v>97.007999999994325</c:v>
                </c:pt>
                <c:pt idx="12127">
                  <c:v>97.015999999994307</c:v>
                </c:pt>
                <c:pt idx="12128">
                  <c:v>97.023999999994302</c:v>
                </c:pt>
                <c:pt idx="12129">
                  <c:v>97.031999999994312</c:v>
                </c:pt>
                <c:pt idx="12130">
                  <c:v>97.039999999994293</c:v>
                </c:pt>
                <c:pt idx="12131">
                  <c:v>97.047999999994317</c:v>
                </c:pt>
                <c:pt idx="12132">
                  <c:v>97.055999999994285</c:v>
                </c:pt>
                <c:pt idx="12133">
                  <c:v>97.063999999994294</c:v>
                </c:pt>
                <c:pt idx="12134">
                  <c:v>97.071999999994276</c:v>
                </c:pt>
                <c:pt idx="12135">
                  <c:v>97.079999999994271</c:v>
                </c:pt>
                <c:pt idx="12136">
                  <c:v>97.087999999994267</c:v>
                </c:pt>
                <c:pt idx="12137">
                  <c:v>97.095999999994262</c:v>
                </c:pt>
                <c:pt idx="12138">
                  <c:v>97.103999999994272</c:v>
                </c:pt>
                <c:pt idx="12139">
                  <c:v>97.111999999994268</c:v>
                </c:pt>
                <c:pt idx="12140">
                  <c:v>97.119999999994263</c:v>
                </c:pt>
                <c:pt idx="12141">
                  <c:v>97.127999999994245</c:v>
                </c:pt>
                <c:pt idx="12142">
                  <c:v>97.13599999999424</c:v>
                </c:pt>
                <c:pt idx="12143">
                  <c:v>97.143999999994236</c:v>
                </c:pt>
                <c:pt idx="12144">
                  <c:v>97.151999999994231</c:v>
                </c:pt>
                <c:pt idx="12145">
                  <c:v>97.159999999994213</c:v>
                </c:pt>
                <c:pt idx="12146">
                  <c:v>97.167999999994223</c:v>
                </c:pt>
                <c:pt idx="12147">
                  <c:v>97.175999999994218</c:v>
                </c:pt>
                <c:pt idx="12148">
                  <c:v>97.183999999994214</c:v>
                </c:pt>
                <c:pt idx="12149">
                  <c:v>97.191999999994223</c:v>
                </c:pt>
                <c:pt idx="12150">
                  <c:v>97.199999999994205</c:v>
                </c:pt>
                <c:pt idx="12151">
                  <c:v>97.207999999994215</c:v>
                </c:pt>
                <c:pt idx="12152">
                  <c:v>97.215999999994196</c:v>
                </c:pt>
                <c:pt idx="12153">
                  <c:v>97.223999999994192</c:v>
                </c:pt>
                <c:pt idx="12154">
                  <c:v>97.231999999994201</c:v>
                </c:pt>
                <c:pt idx="12155">
                  <c:v>97.239999999994197</c:v>
                </c:pt>
                <c:pt idx="12156">
                  <c:v>97.247999999994207</c:v>
                </c:pt>
                <c:pt idx="12157">
                  <c:v>97.255999999994174</c:v>
                </c:pt>
                <c:pt idx="12158">
                  <c:v>97.263999999994184</c:v>
                </c:pt>
                <c:pt idx="12159">
                  <c:v>97.271999999994165</c:v>
                </c:pt>
                <c:pt idx="12160">
                  <c:v>97.27999999999416</c:v>
                </c:pt>
                <c:pt idx="12161">
                  <c:v>97.28799999999417</c:v>
                </c:pt>
                <c:pt idx="12162">
                  <c:v>97.295999999994166</c:v>
                </c:pt>
                <c:pt idx="12163">
                  <c:v>97.303999999994147</c:v>
                </c:pt>
                <c:pt idx="12164">
                  <c:v>97.311999999994157</c:v>
                </c:pt>
                <c:pt idx="12165">
                  <c:v>97.319999999994153</c:v>
                </c:pt>
                <c:pt idx="12166">
                  <c:v>97.327999999994134</c:v>
                </c:pt>
                <c:pt idx="12167">
                  <c:v>97.335999999994129</c:v>
                </c:pt>
                <c:pt idx="12168">
                  <c:v>97.343999999994125</c:v>
                </c:pt>
                <c:pt idx="12169">
                  <c:v>97.351999999994121</c:v>
                </c:pt>
                <c:pt idx="12170">
                  <c:v>97.359999999994116</c:v>
                </c:pt>
                <c:pt idx="12171">
                  <c:v>97.367999999994126</c:v>
                </c:pt>
                <c:pt idx="12172">
                  <c:v>97.375999999994093</c:v>
                </c:pt>
                <c:pt idx="12173">
                  <c:v>97.383999999994103</c:v>
                </c:pt>
                <c:pt idx="12174">
                  <c:v>97.391999999994113</c:v>
                </c:pt>
                <c:pt idx="12175">
                  <c:v>97.399999999994094</c:v>
                </c:pt>
                <c:pt idx="12176">
                  <c:v>97.407999999994104</c:v>
                </c:pt>
                <c:pt idx="12177">
                  <c:v>97.415999999994099</c:v>
                </c:pt>
                <c:pt idx="12178">
                  <c:v>97.423999999994095</c:v>
                </c:pt>
                <c:pt idx="12179">
                  <c:v>97.43199999999409</c:v>
                </c:pt>
                <c:pt idx="12180">
                  <c:v>97.439999999994086</c:v>
                </c:pt>
                <c:pt idx="12181">
                  <c:v>97.447999999994082</c:v>
                </c:pt>
                <c:pt idx="12182">
                  <c:v>97.455999999994063</c:v>
                </c:pt>
                <c:pt idx="12183">
                  <c:v>97.463999999994087</c:v>
                </c:pt>
                <c:pt idx="12184">
                  <c:v>97.471999999994068</c:v>
                </c:pt>
                <c:pt idx="12185">
                  <c:v>97.479999999994064</c:v>
                </c:pt>
                <c:pt idx="12186">
                  <c:v>97.487999999994059</c:v>
                </c:pt>
                <c:pt idx="12187">
                  <c:v>97.495999999994055</c:v>
                </c:pt>
                <c:pt idx="12188">
                  <c:v>97.503999999994036</c:v>
                </c:pt>
                <c:pt idx="12189">
                  <c:v>97.511999999994046</c:v>
                </c:pt>
                <c:pt idx="12190">
                  <c:v>97.519999999994027</c:v>
                </c:pt>
                <c:pt idx="12191">
                  <c:v>97.527999999994023</c:v>
                </c:pt>
                <c:pt idx="12192">
                  <c:v>97.535999999994033</c:v>
                </c:pt>
                <c:pt idx="12193">
                  <c:v>97.543999999994028</c:v>
                </c:pt>
                <c:pt idx="12194">
                  <c:v>97.551999999993996</c:v>
                </c:pt>
                <c:pt idx="12195">
                  <c:v>97.559999999993991</c:v>
                </c:pt>
                <c:pt idx="12196">
                  <c:v>97.567999999994001</c:v>
                </c:pt>
                <c:pt idx="12197">
                  <c:v>97.575999999993982</c:v>
                </c:pt>
                <c:pt idx="12198">
                  <c:v>97.583999999993992</c:v>
                </c:pt>
                <c:pt idx="12199">
                  <c:v>97.591999999993988</c:v>
                </c:pt>
                <c:pt idx="12200">
                  <c:v>97.599999999993983</c:v>
                </c:pt>
                <c:pt idx="12201">
                  <c:v>97.607999999993964</c:v>
                </c:pt>
                <c:pt idx="12202">
                  <c:v>97.61599999999396</c:v>
                </c:pt>
                <c:pt idx="12203">
                  <c:v>97.623999999993956</c:v>
                </c:pt>
                <c:pt idx="12204">
                  <c:v>97.631999999993965</c:v>
                </c:pt>
                <c:pt idx="12205">
                  <c:v>97.639999999993947</c:v>
                </c:pt>
                <c:pt idx="12206">
                  <c:v>97.647999999993957</c:v>
                </c:pt>
                <c:pt idx="12207">
                  <c:v>97.655999999993938</c:v>
                </c:pt>
                <c:pt idx="12208">
                  <c:v>97.663999999993933</c:v>
                </c:pt>
                <c:pt idx="12209">
                  <c:v>97.671999999993929</c:v>
                </c:pt>
                <c:pt idx="12210">
                  <c:v>97.67999999999391</c:v>
                </c:pt>
                <c:pt idx="12211">
                  <c:v>97.68799999999392</c:v>
                </c:pt>
                <c:pt idx="12212">
                  <c:v>97.695999999993916</c:v>
                </c:pt>
                <c:pt idx="12213">
                  <c:v>97.703999999993925</c:v>
                </c:pt>
                <c:pt idx="12214">
                  <c:v>97.711999999993921</c:v>
                </c:pt>
                <c:pt idx="12215">
                  <c:v>97.719999999993917</c:v>
                </c:pt>
                <c:pt idx="12216">
                  <c:v>97.727999999993912</c:v>
                </c:pt>
                <c:pt idx="12217">
                  <c:v>97.735999999993894</c:v>
                </c:pt>
                <c:pt idx="12218">
                  <c:v>97.743999999993918</c:v>
                </c:pt>
                <c:pt idx="12219">
                  <c:v>97.751999999993899</c:v>
                </c:pt>
                <c:pt idx="12220">
                  <c:v>97.759999999993894</c:v>
                </c:pt>
                <c:pt idx="12221">
                  <c:v>97.76799999999389</c:v>
                </c:pt>
                <c:pt idx="12222">
                  <c:v>97.775999999993871</c:v>
                </c:pt>
                <c:pt idx="12223">
                  <c:v>97.783999999993867</c:v>
                </c:pt>
                <c:pt idx="12224">
                  <c:v>97.791999999993877</c:v>
                </c:pt>
                <c:pt idx="12225">
                  <c:v>97.799999999993886</c:v>
                </c:pt>
                <c:pt idx="12226">
                  <c:v>97.807999999993868</c:v>
                </c:pt>
                <c:pt idx="12227">
                  <c:v>97.815999999993863</c:v>
                </c:pt>
                <c:pt idx="12228">
                  <c:v>97.823999999993845</c:v>
                </c:pt>
                <c:pt idx="12229">
                  <c:v>97.831999999993855</c:v>
                </c:pt>
                <c:pt idx="12230">
                  <c:v>97.839999999993836</c:v>
                </c:pt>
                <c:pt idx="12231">
                  <c:v>97.847999999993846</c:v>
                </c:pt>
                <c:pt idx="12232">
                  <c:v>97.855999999993813</c:v>
                </c:pt>
                <c:pt idx="12233">
                  <c:v>97.863999999993823</c:v>
                </c:pt>
                <c:pt idx="12234">
                  <c:v>97.871999999993832</c:v>
                </c:pt>
                <c:pt idx="12235">
                  <c:v>97.879999999993814</c:v>
                </c:pt>
                <c:pt idx="12236">
                  <c:v>97.887999999993824</c:v>
                </c:pt>
                <c:pt idx="12237">
                  <c:v>97.895999999993805</c:v>
                </c:pt>
                <c:pt idx="12238">
                  <c:v>97.903999999993815</c:v>
                </c:pt>
                <c:pt idx="12239">
                  <c:v>97.91199999999381</c:v>
                </c:pt>
                <c:pt idx="12240">
                  <c:v>97.919999999993806</c:v>
                </c:pt>
                <c:pt idx="12241">
                  <c:v>97.927999999993801</c:v>
                </c:pt>
                <c:pt idx="12242">
                  <c:v>97.935999999993797</c:v>
                </c:pt>
                <c:pt idx="12243">
                  <c:v>97.943999999993807</c:v>
                </c:pt>
                <c:pt idx="12244">
                  <c:v>97.951999999993788</c:v>
                </c:pt>
                <c:pt idx="12245">
                  <c:v>97.959999999993784</c:v>
                </c:pt>
                <c:pt idx="12246">
                  <c:v>97.967999999993779</c:v>
                </c:pt>
                <c:pt idx="12247">
                  <c:v>97.975999999993761</c:v>
                </c:pt>
                <c:pt idx="12248">
                  <c:v>97.98399999999377</c:v>
                </c:pt>
                <c:pt idx="12249">
                  <c:v>97.99199999999378</c:v>
                </c:pt>
                <c:pt idx="12250">
                  <c:v>97.999999999993761</c:v>
                </c:pt>
                <c:pt idx="12251">
                  <c:v>98.007999999993757</c:v>
                </c:pt>
                <c:pt idx="12252">
                  <c:v>98.015999999993753</c:v>
                </c:pt>
                <c:pt idx="12253">
                  <c:v>98.023999999993734</c:v>
                </c:pt>
                <c:pt idx="12254">
                  <c:v>98.031999999993744</c:v>
                </c:pt>
                <c:pt idx="12255">
                  <c:v>98.039999999993725</c:v>
                </c:pt>
                <c:pt idx="12256">
                  <c:v>98.047999999993735</c:v>
                </c:pt>
                <c:pt idx="12257">
                  <c:v>98.055999999993716</c:v>
                </c:pt>
                <c:pt idx="12258">
                  <c:v>98.063999999993726</c:v>
                </c:pt>
                <c:pt idx="12259">
                  <c:v>98.071999999993707</c:v>
                </c:pt>
                <c:pt idx="12260">
                  <c:v>98.079999999993703</c:v>
                </c:pt>
                <c:pt idx="12261">
                  <c:v>98.087999999993713</c:v>
                </c:pt>
                <c:pt idx="12262">
                  <c:v>98.095999999993694</c:v>
                </c:pt>
                <c:pt idx="12263">
                  <c:v>98.10399999999369</c:v>
                </c:pt>
                <c:pt idx="12264">
                  <c:v>98.111999999993699</c:v>
                </c:pt>
                <c:pt idx="12265">
                  <c:v>98.119999999993695</c:v>
                </c:pt>
                <c:pt idx="12266">
                  <c:v>98.127999999993676</c:v>
                </c:pt>
                <c:pt idx="12267">
                  <c:v>98.135999999993672</c:v>
                </c:pt>
                <c:pt idx="12268">
                  <c:v>98.143999999993667</c:v>
                </c:pt>
                <c:pt idx="12269">
                  <c:v>98.151999999993663</c:v>
                </c:pt>
                <c:pt idx="12270">
                  <c:v>98.159999999993673</c:v>
                </c:pt>
                <c:pt idx="12271">
                  <c:v>98.167999999993668</c:v>
                </c:pt>
                <c:pt idx="12272">
                  <c:v>98.17599999999365</c:v>
                </c:pt>
                <c:pt idx="12273">
                  <c:v>98.183999999993645</c:v>
                </c:pt>
                <c:pt idx="12274">
                  <c:v>98.191999999993655</c:v>
                </c:pt>
                <c:pt idx="12275">
                  <c:v>98.199999999993636</c:v>
                </c:pt>
                <c:pt idx="12276">
                  <c:v>98.207999999993646</c:v>
                </c:pt>
                <c:pt idx="12277">
                  <c:v>98.215999999993642</c:v>
                </c:pt>
                <c:pt idx="12278">
                  <c:v>98.223999999993623</c:v>
                </c:pt>
                <c:pt idx="12279">
                  <c:v>98.231999999993647</c:v>
                </c:pt>
                <c:pt idx="12280">
                  <c:v>98.239999999993628</c:v>
                </c:pt>
                <c:pt idx="12281">
                  <c:v>98.247999999993638</c:v>
                </c:pt>
                <c:pt idx="12282">
                  <c:v>98.255999999993605</c:v>
                </c:pt>
                <c:pt idx="12283">
                  <c:v>98.263999999993615</c:v>
                </c:pt>
                <c:pt idx="12284">
                  <c:v>98.271999999993596</c:v>
                </c:pt>
                <c:pt idx="12285">
                  <c:v>98.279999999993592</c:v>
                </c:pt>
                <c:pt idx="12286">
                  <c:v>98.287999999993616</c:v>
                </c:pt>
                <c:pt idx="12287">
                  <c:v>98.295999999993597</c:v>
                </c:pt>
                <c:pt idx="12288">
                  <c:v>98.303999999993593</c:v>
                </c:pt>
                <c:pt idx="12289">
                  <c:v>98.311999999993589</c:v>
                </c:pt>
                <c:pt idx="12290">
                  <c:v>98.319999999993584</c:v>
                </c:pt>
                <c:pt idx="12291">
                  <c:v>98.327999999993565</c:v>
                </c:pt>
                <c:pt idx="12292">
                  <c:v>98.335999999993561</c:v>
                </c:pt>
                <c:pt idx="12293">
                  <c:v>98.343999999993571</c:v>
                </c:pt>
                <c:pt idx="12294">
                  <c:v>98.351999999993566</c:v>
                </c:pt>
                <c:pt idx="12295">
                  <c:v>98.359999999993562</c:v>
                </c:pt>
                <c:pt idx="12296">
                  <c:v>98.367999999993557</c:v>
                </c:pt>
                <c:pt idx="12297">
                  <c:v>98.375999999993539</c:v>
                </c:pt>
                <c:pt idx="12298">
                  <c:v>98.383999999993534</c:v>
                </c:pt>
                <c:pt idx="12299">
                  <c:v>98.391999999993544</c:v>
                </c:pt>
                <c:pt idx="12300">
                  <c:v>98.399999999993526</c:v>
                </c:pt>
                <c:pt idx="12301">
                  <c:v>98.407999999993535</c:v>
                </c:pt>
                <c:pt idx="12302">
                  <c:v>98.415999999993531</c:v>
                </c:pt>
                <c:pt idx="12303">
                  <c:v>98.423999999993526</c:v>
                </c:pt>
                <c:pt idx="12304">
                  <c:v>98.431999999993536</c:v>
                </c:pt>
                <c:pt idx="12305">
                  <c:v>98.439999999993518</c:v>
                </c:pt>
                <c:pt idx="12306">
                  <c:v>98.447999999993527</c:v>
                </c:pt>
                <c:pt idx="12307">
                  <c:v>98.455999999993494</c:v>
                </c:pt>
                <c:pt idx="12308">
                  <c:v>98.463999999993504</c:v>
                </c:pt>
                <c:pt idx="12309">
                  <c:v>98.4719999999935</c:v>
                </c:pt>
                <c:pt idx="12310">
                  <c:v>98.479999999993495</c:v>
                </c:pt>
                <c:pt idx="12311">
                  <c:v>98.487999999993491</c:v>
                </c:pt>
                <c:pt idx="12312">
                  <c:v>98.495999999993487</c:v>
                </c:pt>
                <c:pt idx="12313">
                  <c:v>98.503999999993482</c:v>
                </c:pt>
                <c:pt idx="12314">
                  <c:v>98.511999999993478</c:v>
                </c:pt>
                <c:pt idx="12315">
                  <c:v>98.519999999993487</c:v>
                </c:pt>
                <c:pt idx="12316">
                  <c:v>98.527999999993469</c:v>
                </c:pt>
                <c:pt idx="12317">
                  <c:v>98.535999999993464</c:v>
                </c:pt>
                <c:pt idx="12318">
                  <c:v>98.54399999999346</c:v>
                </c:pt>
                <c:pt idx="12319">
                  <c:v>98.551999999993427</c:v>
                </c:pt>
                <c:pt idx="12320">
                  <c:v>98.559999999993423</c:v>
                </c:pt>
                <c:pt idx="12321">
                  <c:v>98.567999999993447</c:v>
                </c:pt>
                <c:pt idx="12322">
                  <c:v>98.575999999993414</c:v>
                </c:pt>
                <c:pt idx="12323">
                  <c:v>98.583999999993424</c:v>
                </c:pt>
                <c:pt idx="12324">
                  <c:v>98.591999999993419</c:v>
                </c:pt>
                <c:pt idx="12325">
                  <c:v>98.599999999993415</c:v>
                </c:pt>
                <c:pt idx="12326">
                  <c:v>98.607999999993396</c:v>
                </c:pt>
                <c:pt idx="12327">
                  <c:v>98.615999999993392</c:v>
                </c:pt>
                <c:pt idx="12328">
                  <c:v>98.623999999993387</c:v>
                </c:pt>
                <c:pt idx="12329">
                  <c:v>98.631999999993397</c:v>
                </c:pt>
                <c:pt idx="12330">
                  <c:v>98.639999999993393</c:v>
                </c:pt>
                <c:pt idx="12331">
                  <c:v>98.647999999993388</c:v>
                </c:pt>
                <c:pt idx="12332">
                  <c:v>98.655999999993369</c:v>
                </c:pt>
                <c:pt idx="12333">
                  <c:v>98.663999999993365</c:v>
                </c:pt>
                <c:pt idx="12334">
                  <c:v>98.671999999993361</c:v>
                </c:pt>
                <c:pt idx="12335">
                  <c:v>98.679999999993356</c:v>
                </c:pt>
                <c:pt idx="12336">
                  <c:v>98.687999999993366</c:v>
                </c:pt>
                <c:pt idx="12337">
                  <c:v>98.695999999993347</c:v>
                </c:pt>
                <c:pt idx="12338">
                  <c:v>98.703999999993357</c:v>
                </c:pt>
                <c:pt idx="12339">
                  <c:v>98.711999999993367</c:v>
                </c:pt>
                <c:pt idx="12340">
                  <c:v>98.719999999993348</c:v>
                </c:pt>
                <c:pt idx="12341">
                  <c:v>98.727999999993344</c:v>
                </c:pt>
                <c:pt idx="12342">
                  <c:v>98.735999999993325</c:v>
                </c:pt>
                <c:pt idx="12343">
                  <c:v>98.743999999993335</c:v>
                </c:pt>
                <c:pt idx="12344">
                  <c:v>98.75199999999333</c:v>
                </c:pt>
                <c:pt idx="12345">
                  <c:v>98.759999999993326</c:v>
                </c:pt>
                <c:pt idx="12346">
                  <c:v>98.767999999993322</c:v>
                </c:pt>
                <c:pt idx="12347">
                  <c:v>98.775999999993303</c:v>
                </c:pt>
                <c:pt idx="12348">
                  <c:v>98.783999999993313</c:v>
                </c:pt>
                <c:pt idx="12349">
                  <c:v>98.791999999993308</c:v>
                </c:pt>
                <c:pt idx="12350">
                  <c:v>98.799999999993304</c:v>
                </c:pt>
                <c:pt idx="12351">
                  <c:v>98.807999999993299</c:v>
                </c:pt>
                <c:pt idx="12352">
                  <c:v>98.815999999993295</c:v>
                </c:pt>
                <c:pt idx="12353">
                  <c:v>98.823999999993276</c:v>
                </c:pt>
                <c:pt idx="12354">
                  <c:v>98.831999999993286</c:v>
                </c:pt>
                <c:pt idx="12355">
                  <c:v>98.839999999993267</c:v>
                </c:pt>
                <c:pt idx="12356">
                  <c:v>98.847999999993277</c:v>
                </c:pt>
                <c:pt idx="12357">
                  <c:v>98.855999999993273</c:v>
                </c:pt>
                <c:pt idx="12358">
                  <c:v>98.863999999993268</c:v>
                </c:pt>
                <c:pt idx="12359">
                  <c:v>98.871999999993264</c:v>
                </c:pt>
                <c:pt idx="12360">
                  <c:v>98.879999999993245</c:v>
                </c:pt>
                <c:pt idx="12361">
                  <c:v>98.887999999993255</c:v>
                </c:pt>
                <c:pt idx="12362">
                  <c:v>98.895999999993236</c:v>
                </c:pt>
                <c:pt idx="12363">
                  <c:v>98.903999999993246</c:v>
                </c:pt>
                <c:pt idx="12364">
                  <c:v>98.911999999993256</c:v>
                </c:pt>
                <c:pt idx="12365">
                  <c:v>98.919999999993237</c:v>
                </c:pt>
                <c:pt idx="12366">
                  <c:v>98.927999999993247</c:v>
                </c:pt>
                <c:pt idx="12367">
                  <c:v>98.935999999993228</c:v>
                </c:pt>
                <c:pt idx="12368">
                  <c:v>98.943999999993238</c:v>
                </c:pt>
                <c:pt idx="12369">
                  <c:v>98.95199999999322</c:v>
                </c:pt>
                <c:pt idx="12370">
                  <c:v>98.959999999993215</c:v>
                </c:pt>
                <c:pt idx="12371">
                  <c:v>98.967999999993211</c:v>
                </c:pt>
                <c:pt idx="12372">
                  <c:v>98.975999999993192</c:v>
                </c:pt>
                <c:pt idx="12373">
                  <c:v>98.983999999993216</c:v>
                </c:pt>
                <c:pt idx="12374">
                  <c:v>98.991999999993212</c:v>
                </c:pt>
                <c:pt idx="12375">
                  <c:v>98.999999999993207</c:v>
                </c:pt>
                <c:pt idx="12376">
                  <c:v>99.007999999993189</c:v>
                </c:pt>
                <c:pt idx="12377">
                  <c:v>99.015999999993184</c:v>
                </c:pt>
                <c:pt idx="12378">
                  <c:v>99.023999999993165</c:v>
                </c:pt>
                <c:pt idx="12379">
                  <c:v>99.031999999993175</c:v>
                </c:pt>
                <c:pt idx="12380">
                  <c:v>99.039999999993171</c:v>
                </c:pt>
                <c:pt idx="12381">
                  <c:v>99.047999999993181</c:v>
                </c:pt>
                <c:pt idx="12382">
                  <c:v>99.055999999993162</c:v>
                </c:pt>
                <c:pt idx="12383">
                  <c:v>99.063999999993158</c:v>
                </c:pt>
                <c:pt idx="12384">
                  <c:v>99.071999999993153</c:v>
                </c:pt>
                <c:pt idx="12385">
                  <c:v>99.079999999993134</c:v>
                </c:pt>
                <c:pt idx="12386">
                  <c:v>99.087999999993144</c:v>
                </c:pt>
                <c:pt idx="12387">
                  <c:v>99.095999999993126</c:v>
                </c:pt>
                <c:pt idx="12388">
                  <c:v>99.103999999993121</c:v>
                </c:pt>
                <c:pt idx="12389">
                  <c:v>99.111999999993131</c:v>
                </c:pt>
                <c:pt idx="12390">
                  <c:v>99.119999999993126</c:v>
                </c:pt>
                <c:pt idx="12391">
                  <c:v>99.127999999993122</c:v>
                </c:pt>
                <c:pt idx="12392">
                  <c:v>99.135999999993103</c:v>
                </c:pt>
                <c:pt idx="12393">
                  <c:v>99.143999999993113</c:v>
                </c:pt>
                <c:pt idx="12394">
                  <c:v>99.151999999993095</c:v>
                </c:pt>
                <c:pt idx="12395">
                  <c:v>99.15999999999309</c:v>
                </c:pt>
                <c:pt idx="12396">
                  <c:v>99.1679999999931</c:v>
                </c:pt>
                <c:pt idx="12397">
                  <c:v>99.175999999993081</c:v>
                </c:pt>
                <c:pt idx="12398">
                  <c:v>99.183999999993077</c:v>
                </c:pt>
                <c:pt idx="12399">
                  <c:v>99.191999999993087</c:v>
                </c:pt>
                <c:pt idx="12400">
                  <c:v>99.199999999993082</c:v>
                </c:pt>
                <c:pt idx="12401">
                  <c:v>99.207999999993078</c:v>
                </c:pt>
                <c:pt idx="12402">
                  <c:v>99.215999999993087</c:v>
                </c:pt>
                <c:pt idx="12403">
                  <c:v>99.223999999993069</c:v>
                </c:pt>
                <c:pt idx="12404">
                  <c:v>99.231999999993079</c:v>
                </c:pt>
                <c:pt idx="12405">
                  <c:v>99.23999999999306</c:v>
                </c:pt>
                <c:pt idx="12406">
                  <c:v>99.24799999999307</c:v>
                </c:pt>
                <c:pt idx="12407">
                  <c:v>99.255999999993037</c:v>
                </c:pt>
                <c:pt idx="12408">
                  <c:v>99.263999999993047</c:v>
                </c:pt>
                <c:pt idx="12409">
                  <c:v>99.271999999993042</c:v>
                </c:pt>
                <c:pt idx="12410">
                  <c:v>99.279999999993024</c:v>
                </c:pt>
                <c:pt idx="12411">
                  <c:v>99.287999999993048</c:v>
                </c:pt>
                <c:pt idx="12412">
                  <c:v>99.295999999993029</c:v>
                </c:pt>
                <c:pt idx="12413">
                  <c:v>99.303999999993025</c:v>
                </c:pt>
                <c:pt idx="12414">
                  <c:v>99.31199999999302</c:v>
                </c:pt>
                <c:pt idx="12415">
                  <c:v>99.319999999993016</c:v>
                </c:pt>
                <c:pt idx="12416">
                  <c:v>99.327999999992997</c:v>
                </c:pt>
                <c:pt idx="12417">
                  <c:v>99.335999999992993</c:v>
                </c:pt>
                <c:pt idx="12418">
                  <c:v>99.343999999993017</c:v>
                </c:pt>
                <c:pt idx="12419">
                  <c:v>99.351999999992998</c:v>
                </c:pt>
                <c:pt idx="12420">
                  <c:v>99.359999999992993</c:v>
                </c:pt>
                <c:pt idx="12421">
                  <c:v>99.367999999992989</c:v>
                </c:pt>
                <c:pt idx="12422">
                  <c:v>99.37599999999297</c:v>
                </c:pt>
                <c:pt idx="12423">
                  <c:v>99.383999999992966</c:v>
                </c:pt>
                <c:pt idx="12424">
                  <c:v>99.391999999992976</c:v>
                </c:pt>
                <c:pt idx="12425">
                  <c:v>99.399999999992971</c:v>
                </c:pt>
                <c:pt idx="12426">
                  <c:v>99.407999999992981</c:v>
                </c:pt>
                <c:pt idx="12427">
                  <c:v>99.415999999992977</c:v>
                </c:pt>
                <c:pt idx="12428">
                  <c:v>99.423999999992958</c:v>
                </c:pt>
                <c:pt idx="12429">
                  <c:v>99.431999999992968</c:v>
                </c:pt>
                <c:pt idx="12430">
                  <c:v>99.439999999992949</c:v>
                </c:pt>
                <c:pt idx="12431">
                  <c:v>99.447999999992945</c:v>
                </c:pt>
                <c:pt idx="12432">
                  <c:v>99.455999999992926</c:v>
                </c:pt>
                <c:pt idx="12433">
                  <c:v>99.463999999992922</c:v>
                </c:pt>
                <c:pt idx="12434">
                  <c:v>99.471999999992917</c:v>
                </c:pt>
                <c:pt idx="12435">
                  <c:v>99.479999999992913</c:v>
                </c:pt>
                <c:pt idx="12436">
                  <c:v>99.487999999992908</c:v>
                </c:pt>
                <c:pt idx="12437">
                  <c:v>99.495999999992904</c:v>
                </c:pt>
                <c:pt idx="12438">
                  <c:v>99.503999999992899</c:v>
                </c:pt>
                <c:pt idx="12439">
                  <c:v>99.511999999992909</c:v>
                </c:pt>
                <c:pt idx="12440">
                  <c:v>99.519999999992891</c:v>
                </c:pt>
                <c:pt idx="12441">
                  <c:v>99.527999999992886</c:v>
                </c:pt>
                <c:pt idx="12442">
                  <c:v>99.535999999992882</c:v>
                </c:pt>
                <c:pt idx="12443">
                  <c:v>99.543999999992877</c:v>
                </c:pt>
                <c:pt idx="12444">
                  <c:v>99.551999999992887</c:v>
                </c:pt>
                <c:pt idx="12445">
                  <c:v>99.559999999992868</c:v>
                </c:pt>
                <c:pt idx="12446">
                  <c:v>99.567999999992878</c:v>
                </c:pt>
                <c:pt idx="12447">
                  <c:v>99.575999999992845</c:v>
                </c:pt>
                <c:pt idx="12448">
                  <c:v>99.583999999992855</c:v>
                </c:pt>
                <c:pt idx="12449">
                  <c:v>99.591999999992851</c:v>
                </c:pt>
                <c:pt idx="12450">
                  <c:v>99.599999999992846</c:v>
                </c:pt>
                <c:pt idx="12451">
                  <c:v>99.607999999992842</c:v>
                </c:pt>
                <c:pt idx="12452">
                  <c:v>99.615999999992823</c:v>
                </c:pt>
                <c:pt idx="12453">
                  <c:v>99.623999999992833</c:v>
                </c:pt>
                <c:pt idx="12454">
                  <c:v>99.631999999992829</c:v>
                </c:pt>
                <c:pt idx="12455">
                  <c:v>99.639999999992824</c:v>
                </c:pt>
                <c:pt idx="12456">
                  <c:v>99.64799999999282</c:v>
                </c:pt>
                <c:pt idx="12457">
                  <c:v>99.655999999992801</c:v>
                </c:pt>
                <c:pt idx="12458">
                  <c:v>99.663999999992797</c:v>
                </c:pt>
                <c:pt idx="12459">
                  <c:v>99.671999999992792</c:v>
                </c:pt>
                <c:pt idx="12460">
                  <c:v>99.679999999992802</c:v>
                </c:pt>
                <c:pt idx="12461">
                  <c:v>99.687999999992797</c:v>
                </c:pt>
                <c:pt idx="12462">
                  <c:v>99.695999999992793</c:v>
                </c:pt>
                <c:pt idx="12463">
                  <c:v>99.703999999992789</c:v>
                </c:pt>
                <c:pt idx="12464">
                  <c:v>99.711999999992798</c:v>
                </c:pt>
                <c:pt idx="12465">
                  <c:v>99.71999999999278</c:v>
                </c:pt>
                <c:pt idx="12466">
                  <c:v>99.727999999992775</c:v>
                </c:pt>
                <c:pt idx="12467">
                  <c:v>99.735999999992771</c:v>
                </c:pt>
                <c:pt idx="12468">
                  <c:v>99.743999999992781</c:v>
                </c:pt>
                <c:pt idx="12469">
                  <c:v>99.751999999992776</c:v>
                </c:pt>
                <c:pt idx="12470">
                  <c:v>99.759999999992758</c:v>
                </c:pt>
                <c:pt idx="12471">
                  <c:v>99.767999999992767</c:v>
                </c:pt>
                <c:pt idx="12472">
                  <c:v>99.775999999992735</c:v>
                </c:pt>
                <c:pt idx="12473">
                  <c:v>99.783999999992744</c:v>
                </c:pt>
                <c:pt idx="12474">
                  <c:v>99.79199999999274</c:v>
                </c:pt>
                <c:pt idx="12475">
                  <c:v>99.799999999992735</c:v>
                </c:pt>
                <c:pt idx="12476">
                  <c:v>99.807999999992731</c:v>
                </c:pt>
                <c:pt idx="12477">
                  <c:v>99.815999999992727</c:v>
                </c:pt>
                <c:pt idx="12478">
                  <c:v>99.823999999992722</c:v>
                </c:pt>
                <c:pt idx="12479">
                  <c:v>99.831999999992718</c:v>
                </c:pt>
                <c:pt idx="12480">
                  <c:v>99.839999999992713</c:v>
                </c:pt>
                <c:pt idx="12481">
                  <c:v>99.847999999992709</c:v>
                </c:pt>
                <c:pt idx="12482">
                  <c:v>99.85599999999269</c:v>
                </c:pt>
                <c:pt idx="12483">
                  <c:v>99.8639999999927</c:v>
                </c:pt>
                <c:pt idx="12484">
                  <c:v>99.871999999992696</c:v>
                </c:pt>
                <c:pt idx="12485">
                  <c:v>99.879999999992677</c:v>
                </c:pt>
                <c:pt idx="12486">
                  <c:v>99.887999999992687</c:v>
                </c:pt>
                <c:pt idx="12487">
                  <c:v>99.895999999992682</c:v>
                </c:pt>
                <c:pt idx="12488">
                  <c:v>99.903999999992678</c:v>
                </c:pt>
                <c:pt idx="12489">
                  <c:v>99.911999999992702</c:v>
                </c:pt>
                <c:pt idx="12490">
                  <c:v>99.919999999992683</c:v>
                </c:pt>
                <c:pt idx="12491">
                  <c:v>99.927999999992679</c:v>
                </c:pt>
                <c:pt idx="12492">
                  <c:v>99.93599999999266</c:v>
                </c:pt>
                <c:pt idx="12493">
                  <c:v>99.94399999999267</c:v>
                </c:pt>
                <c:pt idx="12494">
                  <c:v>99.951999999992651</c:v>
                </c:pt>
                <c:pt idx="12495">
                  <c:v>99.959999999992647</c:v>
                </c:pt>
                <c:pt idx="12496">
                  <c:v>99.967999999992657</c:v>
                </c:pt>
                <c:pt idx="12497">
                  <c:v>99.975999999992624</c:v>
                </c:pt>
                <c:pt idx="12498">
                  <c:v>99.983999999992648</c:v>
                </c:pt>
                <c:pt idx="12499">
                  <c:v>99.991999999992643</c:v>
                </c:pt>
                <c:pt idx="12500">
                  <c:v>99.999999999992639</c:v>
                </c:pt>
                <c:pt idx="12501">
                  <c:v>100.00799999999263</c:v>
                </c:pt>
                <c:pt idx="12502">
                  <c:v>100.01599999999262</c:v>
                </c:pt>
                <c:pt idx="12503">
                  <c:v>100.02399999999261</c:v>
                </c:pt>
                <c:pt idx="12504">
                  <c:v>100.03199999999261</c:v>
                </c:pt>
                <c:pt idx="12505">
                  <c:v>100.0399999999926</c:v>
                </c:pt>
                <c:pt idx="12506">
                  <c:v>100.04799999999261</c:v>
                </c:pt>
                <c:pt idx="12507">
                  <c:v>100.05599999999259</c:v>
                </c:pt>
                <c:pt idx="12508">
                  <c:v>100.06399999999259</c:v>
                </c:pt>
                <c:pt idx="12509">
                  <c:v>100.07199999999258</c:v>
                </c:pt>
                <c:pt idx="12510">
                  <c:v>100.07999999999258</c:v>
                </c:pt>
                <c:pt idx="12511">
                  <c:v>100.08799999999258</c:v>
                </c:pt>
                <c:pt idx="12512">
                  <c:v>100.09599999999257</c:v>
                </c:pt>
                <c:pt idx="12513">
                  <c:v>100.10399999999257</c:v>
                </c:pt>
                <c:pt idx="12514">
                  <c:v>100.11199999999258</c:v>
                </c:pt>
                <c:pt idx="12515">
                  <c:v>100.11999999999256</c:v>
                </c:pt>
                <c:pt idx="12516">
                  <c:v>100.12799999999255</c:v>
                </c:pt>
                <c:pt idx="12517">
                  <c:v>100.13599999999253</c:v>
                </c:pt>
                <c:pt idx="12518">
                  <c:v>100.14399999999254</c:v>
                </c:pt>
                <c:pt idx="12519">
                  <c:v>100.15199999999254</c:v>
                </c:pt>
                <c:pt idx="12520">
                  <c:v>100.15999999999252</c:v>
                </c:pt>
                <c:pt idx="12521">
                  <c:v>100.16799999999253</c:v>
                </c:pt>
                <c:pt idx="12522">
                  <c:v>100.17599999999251</c:v>
                </c:pt>
                <c:pt idx="12523">
                  <c:v>100.18399999999252</c:v>
                </c:pt>
                <c:pt idx="12524">
                  <c:v>100.19199999999252</c:v>
                </c:pt>
                <c:pt idx="12525">
                  <c:v>100.19999999999251</c:v>
                </c:pt>
                <c:pt idx="12526">
                  <c:v>100.20799999999252</c:v>
                </c:pt>
                <c:pt idx="12527">
                  <c:v>100.2159999999925</c:v>
                </c:pt>
                <c:pt idx="12528">
                  <c:v>100.2239999999925</c:v>
                </c:pt>
                <c:pt idx="12529">
                  <c:v>100.23199999999251</c:v>
                </c:pt>
                <c:pt idx="12530">
                  <c:v>100.23999999999251</c:v>
                </c:pt>
                <c:pt idx="12531">
                  <c:v>100.2479999999925</c:v>
                </c:pt>
                <c:pt idx="12532">
                  <c:v>100.25599999999248</c:v>
                </c:pt>
                <c:pt idx="12533">
                  <c:v>100.26399999999248</c:v>
                </c:pt>
                <c:pt idx="12534">
                  <c:v>100.27199999999247</c:v>
                </c:pt>
                <c:pt idx="12535">
                  <c:v>100.27999999999247</c:v>
                </c:pt>
                <c:pt idx="12536">
                  <c:v>100.28799999999248</c:v>
                </c:pt>
                <c:pt idx="12537">
                  <c:v>100.29599999999247</c:v>
                </c:pt>
                <c:pt idx="12538">
                  <c:v>100.30399999999246</c:v>
                </c:pt>
                <c:pt idx="12539">
                  <c:v>100.31199999999247</c:v>
                </c:pt>
                <c:pt idx="12540">
                  <c:v>100.31999999999245</c:v>
                </c:pt>
                <c:pt idx="12541">
                  <c:v>100.32799999999244</c:v>
                </c:pt>
                <c:pt idx="12542">
                  <c:v>100.33599999999242</c:v>
                </c:pt>
                <c:pt idx="12543">
                  <c:v>100.34399999999243</c:v>
                </c:pt>
                <c:pt idx="12544">
                  <c:v>100.35199999999243</c:v>
                </c:pt>
                <c:pt idx="12545">
                  <c:v>100.35999999999243</c:v>
                </c:pt>
                <c:pt idx="12546">
                  <c:v>100.36799999999243</c:v>
                </c:pt>
                <c:pt idx="12547">
                  <c:v>100.3759999999924</c:v>
                </c:pt>
                <c:pt idx="12548">
                  <c:v>100.38399999999241</c:v>
                </c:pt>
                <c:pt idx="12549">
                  <c:v>100.39199999999241</c:v>
                </c:pt>
                <c:pt idx="12550">
                  <c:v>100.3999999999924</c:v>
                </c:pt>
                <c:pt idx="12551">
                  <c:v>100.40799999999241</c:v>
                </c:pt>
                <c:pt idx="12552">
                  <c:v>100.41599999999241</c:v>
                </c:pt>
                <c:pt idx="12553">
                  <c:v>100.4239999999924</c:v>
                </c:pt>
                <c:pt idx="12554">
                  <c:v>100.4319999999924</c:v>
                </c:pt>
                <c:pt idx="12555">
                  <c:v>100.43999999999239</c:v>
                </c:pt>
                <c:pt idx="12556">
                  <c:v>100.44799999999239</c:v>
                </c:pt>
                <c:pt idx="12557">
                  <c:v>100.45599999999237</c:v>
                </c:pt>
                <c:pt idx="12558">
                  <c:v>100.46399999999238</c:v>
                </c:pt>
                <c:pt idx="12559">
                  <c:v>100.47199999999238</c:v>
                </c:pt>
                <c:pt idx="12560">
                  <c:v>100.47999999999236</c:v>
                </c:pt>
                <c:pt idx="12561">
                  <c:v>100.48799999999237</c:v>
                </c:pt>
                <c:pt idx="12562">
                  <c:v>100.49599999999236</c:v>
                </c:pt>
                <c:pt idx="12563">
                  <c:v>100.50399999999235</c:v>
                </c:pt>
                <c:pt idx="12564">
                  <c:v>100.51199999999236</c:v>
                </c:pt>
                <c:pt idx="12565">
                  <c:v>100.51999999999234</c:v>
                </c:pt>
                <c:pt idx="12566">
                  <c:v>100.52799999999233</c:v>
                </c:pt>
                <c:pt idx="12567">
                  <c:v>100.53599999999233</c:v>
                </c:pt>
                <c:pt idx="12568">
                  <c:v>100.54399999999234</c:v>
                </c:pt>
                <c:pt idx="12569">
                  <c:v>100.55199999999232</c:v>
                </c:pt>
                <c:pt idx="12570">
                  <c:v>100.55999999999231</c:v>
                </c:pt>
                <c:pt idx="12571">
                  <c:v>100.56799999999232</c:v>
                </c:pt>
                <c:pt idx="12572">
                  <c:v>100.57599999999229</c:v>
                </c:pt>
                <c:pt idx="12573">
                  <c:v>100.5839999999923</c:v>
                </c:pt>
                <c:pt idx="12574">
                  <c:v>100.59199999999231</c:v>
                </c:pt>
                <c:pt idx="12575">
                  <c:v>100.59999999999231</c:v>
                </c:pt>
                <c:pt idx="12576">
                  <c:v>100.60799999999229</c:v>
                </c:pt>
                <c:pt idx="12577">
                  <c:v>100.61599999999228</c:v>
                </c:pt>
                <c:pt idx="12578">
                  <c:v>100.62399999999226</c:v>
                </c:pt>
                <c:pt idx="12579">
                  <c:v>100.63199999999227</c:v>
                </c:pt>
                <c:pt idx="12580">
                  <c:v>100.63999999999227</c:v>
                </c:pt>
                <c:pt idx="12581">
                  <c:v>100.64799999999228</c:v>
                </c:pt>
                <c:pt idx="12582">
                  <c:v>100.65599999999226</c:v>
                </c:pt>
                <c:pt idx="12583">
                  <c:v>100.66399999999226</c:v>
                </c:pt>
                <c:pt idx="12584">
                  <c:v>100.67199999999225</c:v>
                </c:pt>
                <c:pt idx="12585">
                  <c:v>100.67999999999223</c:v>
                </c:pt>
                <c:pt idx="12586">
                  <c:v>100.68799999999224</c:v>
                </c:pt>
                <c:pt idx="12587">
                  <c:v>100.69599999999222</c:v>
                </c:pt>
                <c:pt idx="12588">
                  <c:v>100.70399999999223</c:v>
                </c:pt>
                <c:pt idx="12589">
                  <c:v>100.71199999999224</c:v>
                </c:pt>
                <c:pt idx="12590">
                  <c:v>100.71999999999224</c:v>
                </c:pt>
                <c:pt idx="12591">
                  <c:v>100.72799999999224</c:v>
                </c:pt>
                <c:pt idx="12592">
                  <c:v>100.73599999999222</c:v>
                </c:pt>
                <c:pt idx="12593">
                  <c:v>100.74399999999223</c:v>
                </c:pt>
                <c:pt idx="12594">
                  <c:v>100.75199999999221</c:v>
                </c:pt>
                <c:pt idx="12595">
                  <c:v>100.7599999999922</c:v>
                </c:pt>
                <c:pt idx="12596">
                  <c:v>100.76799999999221</c:v>
                </c:pt>
                <c:pt idx="12597">
                  <c:v>100.77599999999219</c:v>
                </c:pt>
                <c:pt idx="12598">
                  <c:v>100.7839999999922</c:v>
                </c:pt>
                <c:pt idx="12599">
                  <c:v>100.7919999999922</c:v>
                </c:pt>
                <c:pt idx="12600">
                  <c:v>100.7999999999922</c:v>
                </c:pt>
                <c:pt idx="12601">
                  <c:v>100.80799999999218</c:v>
                </c:pt>
                <c:pt idx="12602">
                  <c:v>100.81599999999217</c:v>
                </c:pt>
                <c:pt idx="12603">
                  <c:v>100.82399999999217</c:v>
                </c:pt>
                <c:pt idx="12604">
                  <c:v>100.83199999999218</c:v>
                </c:pt>
                <c:pt idx="12605">
                  <c:v>100.83999999999216</c:v>
                </c:pt>
                <c:pt idx="12606">
                  <c:v>100.84799999999217</c:v>
                </c:pt>
                <c:pt idx="12607">
                  <c:v>100.85599999999215</c:v>
                </c:pt>
                <c:pt idx="12608">
                  <c:v>100.86399999999215</c:v>
                </c:pt>
                <c:pt idx="12609">
                  <c:v>100.87199999999214</c:v>
                </c:pt>
                <c:pt idx="12610">
                  <c:v>100.87999999999212</c:v>
                </c:pt>
                <c:pt idx="12611">
                  <c:v>100.88799999999213</c:v>
                </c:pt>
                <c:pt idx="12612">
                  <c:v>100.89599999999213</c:v>
                </c:pt>
                <c:pt idx="12613">
                  <c:v>100.90399999999214</c:v>
                </c:pt>
                <c:pt idx="12614">
                  <c:v>100.91199999999213</c:v>
                </c:pt>
                <c:pt idx="12615">
                  <c:v>100.91999999999213</c:v>
                </c:pt>
                <c:pt idx="12616">
                  <c:v>100.92799999999212</c:v>
                </c:pt>
                <c:pt idx="12617">
                  <c:v>100.93599999999211</c:v>
                </c:pt>
                <c:pt idx="12618">
                  <c:v>100.94399999999212</c:v>
                </c:pt>
                <c:pt idx="12619">
                  <c:v>100.95199999999211</c:v>
                </c:pt>
                <c:pt idx="12620">
                  <c:v>100.95999999999211</c:v>
                </c:pt>
                <c:pt idx="12621">
                  <c:v>100.9679999999921</c:v>
                </c:pt>
                <c:pt idx="12622">
                  <c:v>100.97599999999208</c:v>
                </c:pt>
                <c:pt idx="12623">
                  <c:v>100.98399999999208</c:v>
                </c:pt>
                <c:pt idx="12624">
                  <c:v>100.99199999999209</c:v>
                </c:pt>
                <c:pt idx="12625">
                  <c:v>100.99999999999208</c:v>
                </c:pt>
                <c:pt idx="12626">
                  <c:v>101.00799999999208</c:v>
                </c:pt>
                <c:pt idx="12627">
                  <c:v>101.01599999999208</c:v>
                </c:pt>
                <c:pt idx="12628">
                  <c:v>101.02399999999206</c:v>
                </c:pt>
                <c:pt idx="12629">
                  <c:v>101.03199999999207</c:v>
                </c:pt>
                <c:pt idx="12630">
                  <c:v>101.03999999999205</c:v>
                </c:pt>
                <c:pt idx="12631">
                  <c:v>101.04799999999206</c:v>
                </c:pt>
                <c:pt idx="12632">
                  <c:v>101.05599999999204</c:v>
                </c:pt>
                <c:pt idx="12633">
                  <c:v>101.06399999999203</c:v>
                </c:pt>
                <c:pt idx="12634">
                  <c:v>101.07199999999203</c:v>
                </c:pt>
                <c:pt idx="12635">
                  <c:v>101.07999999999203</c:v>
                </c:pt>
                <c:pt idx="12636">
                  <c:v>101.08799999999204</c:v>
                </c:pt>
                <c:pt idx="12637">
                  <c:v>101.09599999999202</c:v>
                </c:pt>
                <c:pt idx="12638">
                  <c:v>101.10399999999201</c:v>
                </c:pt>
                <c:pt idx="12639">
                  <c:v>101.11199999999199</c:v>
                </c:pt>
                <c:pt idx="12640">
                  <c:v>101.11999999999199</c:v>
                </c:pt>
                <c:pt idx="12641">
                  <c:v>101.12799999999199</c:v>
                </c:pt>
                <c:pt idx="12642">
                  <c:v>101.13599999999198</c:v>
                </c:pt>
                <c:pt idx="12643">
                  <c:v>101.14399999999199</c:v>
                </c:pt>
                <c:pt idx="12644">
                  <c:v>101.15199999999197</c:v>
                </c:pt>
                <c:pt idx="12645">
                  <c:v>101.15999999999197</c:v>
                </c:pt>
                <c:pt idx="12646">
                  <c:v>101.16799999999196</c:v>
                </c:pt>
                <c:pt idx="12647">
                  <c:v>101.17599999999194</c:v>
                </c:pt>
                <c:pt idx="12648">
                  <c:v>101.18399999999195</c:v>
                </c:pt>
                <c:pt idx="12649">
                  <c:v>101.19199999999196</c:v>
                </c:pt>
                <c:pt idx="12650">
                  <c:v>101.19999999999196</c:v>
                </c:pt>
                <c:pt idx="12651">
                  <c:v>101.20799999999196</c:v>
                </c:pt>
                <c:pt idx="12652">
                  <c:v>101.21599999999195</c:v>
                </c:pt>
                <c:pt idx="12653">
                  <c:v>101.22399999999193</c:v>
                </c:pt>
                <c:pt idx="12654">
                  <c:v>101.23199999999194</c:v>
                </c:pt>
                <c:pt idx="12655">
                  <c:v>101.23999999999192</c:v>
                </c:pt>
                <c:pt idx="12656">
                  <c:v>101.24799999999193</c:v>
                </c:pt>
                <c:pt idx="12657">
                  <c:v>101.25599999999191</c:v>
                </c:pt>
                <c:pt idx="12658">
                  <c:v>101.26399999999192</c:v>
                </c:pt>
                <c:pt idx="12659">
                  <c:v>101.27199999999192</c:v>
                </c:pt>
                <c:pt idx="12660">
                  <c:v>101.2799999999919</c:v>
                </c:pt>
                <c:pt idx="12661">
                  <c:v>101.28799999999191</c:v>
                </c:pt>
                <c:pt idx="12662">
                  <c:v>101.29599999999189</c:v>
                </c:pt>
                <c:pt idx="12663">
                  <c:v>101.30399999999189</c:v>
                </c:pt>
                <c:pt idx="12664">
                  <c:v>101.3119999999919</c:v>
                </c:pt>
                <c:pt idx="12665">
                  <c:v>101.31999999999189</c:v>
                </c:pt>
                <c:pt idx="12666">
                  <c:v>101.32799999999187</c:v>
                </c:pt>
                <c:pt idx="12667">
                  <c:v>101.33599999999187</c:v>
                </c:pt>
                <c:pt idx="12668">
                  <c:v>101.34399999999188</c:v>
                </c:pt>
                <c:pt idx="12669">
                  <c:v>101.35199999999186</c:v>
                </c:pt>
                <c:pt idx="12670">
                  <c:v>101.35999999999186</c:v>
                </c:pt>
                <c:pt idx="12671">
                  <c:v>101.36799999999187</c:v>
                </c:pt>
                <c:pt idx="12672">
                  <c:v>101.37599999999185</c:v>
                </c:pt>
                <c:pt idx="12673">
                  <c:v>101.38399999999184</c:v>
                </c:pt>
                <c:pt idx="12674">
                  <c:v>101.39199999999185</c:v>
                </c:pt>
                <c:pt idx="12675">
                  <c:v>101.39999999999183</c:v>
                </c:pt>
                <c:pt idx="12676">
                  <c:v>101.40799999999184</c:v>
                </c:pt>
                <c:pt idx="12677">
                  <c:v>101.41599999999184</c:v>
                </c:pt>
                <c:pt idx="12678">
                  <c:v>101.42399999999182</c:v>
                </c:pt>
                <c:pt idx="12679">
                  <c:v>101.43199999999183</c:v>
                </c:pt>
                <c:pt idx="12680">
                  <c:v>101.43999999999183</c:v>
                </c:pt>
                <c:pt idx="12681">
                  <c:v>101.44799999999184</c:v>
                </c:pt>
                <c:pt idx="12682">
                  <c:v>101.4559999999918</c:v>
                </c:pt>
                <c:pt idx="12683">
                  <c:v>101.46399999999181</c:v>
                </c:pt>
                <c:pt idx="12684">
                  <c:v>101.47199999999179</c:v>
                </c:pt>
                <c:pt idx="12685">
                  <c:v>101.47999999999179</c:v>
                </c:pt>
                <c:pt idx="12686">
                  <c:v>101.4879999999918</c:v>
                </c:pt>
                <c:pt idx="12687">
                  <c:v>101.4959999999918</c:v>
                </c:pt>
                <c:pt idx="12688">
                  <c:v>101.50399999999179</c:v>
                </c:pt>
                <c:pt idx="12689">
                  <c:v>101.51199999999179</c:v>
                </c:pt>
                <c:pt idx="12690">
                  <c:v>101.51999999999178</c:v>
                </c:pt>
                <c:pt idx="12691">
                  <c:v>101.52799999999176</c:v>
                </c:pt>
                <c:pt idx="12692">
                  <c:v>101.53599999999176</c:v>
                </c:pt>
                <c:pt idx="12693">
                  <c:v>101.54399999999177</c:v>
                </c:pt>
                <c:pt idx="12694">
                  <c:v>101.55199999999176</c:v>
                </c:pt>
                <c:pt idx="12695">
                  <c:v>101.55999999999176</c:v>
                </c:pt>
                <c:pt idx="12696">
                  <c:v>101.56799999999176</c:v>
                </c:pt>
                <c:pt idx="12697">
                  <c:v>101.57599999999174</c:v>
                </c:pt>
                <c:pt idx="12698">
                  <c:v>101.58399999999173</c:v>
                </c:pt>
                <c:pt idx="12699">
                  <c:v>101.59199999999174</c:v>
                </c:pt>
                <c:pt idx="12700">
                  <c:v>101.59999999999172</c:v>
                </c:pt>
                <c:pt idx="12701">
                  <c:v>101.60799999999172</c:v>
                </c:pt>
                <c:pt idx="12702">
                  <c:v>101.61599999999171</c:v>
                </c:pt>
                <c:pt idx="12703">
                  <c:v>101.62399999999171</c:v>
                </c:pt>
                <c:pt idx="12704">
                  <c:v>101.63199999999172</c:v>
                </c:pt>
                <c:pt idx="12705">
                  <c:v>101.6399999999917</c:v>
                </c:pt>
                <c:pt idx="12706">
                  <c:v>101.64799999999171</c:v>
                </c:pt>
                <c:pt idx="12707">
                  <c:v>101.65599999999168</c:v>
                </c:pt>
                <c:pt idx="12708">
                  <c:v>101.66399999999169</c:v>
                </c:pt>
                <c:pt idx="12709">
                  <c:v>101.67199999999168</c:v>
                </c:pt>
                <c:pt idx="12710">
                  <c:v>101.67999999999168</c:v>
                </c:pt>
                <c:pt idx="12711">
                  <c:v>101.68799999999167</c:v>
                </c:pt>
                <c:pt idx="12712">
                  <c:v>101.69599999999167</c:v>
                </c:pt>
                <c:pt idx="12713">
                  <c:v>101.70399999999168</c:v>
                </c:pt>
                <c:pt idx="12714">
                  <c:v>101.71199999999168</c:v>
                </c:pt>
                <c:pt idx="12715">
                  <c:v>101.71999999999167</c:v>
                </c:pt>
                <c:pt idx="12716">
                  <c:v>101.72799999999167</c:v>
                </c:pt>
                <c:pt idx="12717">
                  <c:v>101.73599999999166</c:v>
                </c:pt>
                <c:pt idx="12718">
                  <c:v>101.74399999999166</c:v>
                </c:pt>
                <c:pt idx="12719">
                  <c:v>101.75199999999165</c:v>
                </c:pt>
                <c:pt idx="12720">
                  <c:v>101.75999999999163</c:v>
                </c:pt>
                <c:pt idx="12721">
                  <c:v>101.76799999999164</c:v>
                </c:pt>
                <c:pt idx="12722">
                  <c:v>101.77599999999163</c:v>
                </c:pt>
                <c:pt idx="12723">
                  <c:v>101.78399999999162</c:v>
                </c:pt>
                <c:pt idx="12724">
                  <c:v>101.79199999999163</c:v>
                </c:pt>
                <c:pt idx="12725">
                  <c:v>101.79999999999163</c:v>
                </c:pt>
                <c:pt idx="12726">
                  <c:v>101.80799999999162</c:v>
                </c:pt>
                <c:pt idx="12727">
                  <c:v>101.8159999999916</c:v>
                </c:pt>
                <c:pt idx="12728">
                  <c:v>101.8239999999916</c:v>
                </c:pt>
                <c:pt idx="12729">
                  <c:v>101.83199999999161</c:v>
                </c:pt>
                <c:pt idx="12730">
                  <c:v>101.83999999999159</c:v>
                </c:pt>
                <c:pt idx="12731">
                  <c:v>101.8479999999916</c:v>
                </c:pt>
                <c:pt idx="12732">
                  <c:v>101.85599999999158</c:v>
                </c:pt>
                <c:pt idx="12733">
                  <c:v>101.86399999999159</c:v>
                </c:pt>
                <c:pt idx="12734">
                  <c:v>101.87199999999157</c:v>
                </c:pt>
                <c:pt idx="12735">
                  <c:v>101.87999999999157</c:v>
                </c:pt>
                <c:pt idx="12736">
                  <c:v>101.88799999999156</c:v>
                </c:pt>
                <c:pt idx="12737">
                  <c:v>101.89599999999156</c:v>
                </c:pt>
                <c:pt idx="12738">
                  <c:v>101.90399999999157</c:v>
                </c:pt>
                <c:pt idx="12739">
                  <c:v>101.91199999999158</c:v>
                </c:pt>
                <c:pt idx="12740">
                  <c:v>101.91999999999157</c:v>
                </c:pt>
                <c:pt idx="12741">
                  <c:v>101.92799999999156</c:v>
                </c:pt>
                <c:pt idx="12742">
                  <c:v>101.93599999999155</c:v>
                </c:pt>
                <c:pt idx="12743">
                  <c:v>101.94399999999155</c:v>
                </c:pt>
                <c:pt idx="12744">
                  <c:v>101.95199999999154</c:v>
                </c:pt>
                <c:pt idx="12745">
                  <c:v>101.95999999999152</c:v>
                </c:pt>
                <c:pt idx="12746">
                  <c:v>101.96799999999153</c:v>
                </c:pt>
                <c:pt idx="12747">
                  <c:v>101.97599999999152</c:v>
                </c:pt>
                <c:pt idx="12748">
                  <c:v>101.98399999999152</c:v>
                </c:pt>
                <c:pt idx="12749">
                  <c:v>101.99199999999153</c:v>
                </c:pt>
                <c:pt idx="12750">
                  <c:v>101.99999999999152</c:v>
                </c:pt>
                <c:pt idx="12751">
                  <c:v>102.00799999999151</c:v>
                </c:pt>
                <c:pt idx="12752">
                  <c:v>102.01599999999149</c:v>
                </c:pt>
                <c:pt idx="12753">
                  <c:v>102.02399999999149</c:v>
                </c:pt>
                <c:pt idx="12754">
                  <c:v>102.0319999999915</c:v>
                </c:pt>
                <c:pt idx="12755">
                  <c:v>102.03999999999149</c:v>
                </c:pt>
                <c:pt idx="12756">
                  <c:v>102.0479999999915</c:v>
                </c:pt>
                <c:pt idx="12757">
                  <c:v>102.05599999999147</c:v>
                </c:pt>
                <c:pt idx="12758">
                  <c:v>102.06399999999148</c:v>
                </c:pt>
                <c:pt idx="12759">
                  <c:v>102.07199999999146</c:v>
                </c:pt>
                <c:pt idx="12760">
                  <c:v>102.07999999999146</c:v>
                </c:pt>
                <c:pt idx="12761">
                  <c:v>102.08799999999147</c:v>
                </c:pt>
                <c:pt idx="12762">
                  <c:v>102.09599999999146</c:v>
                </c:pt>
                <c:pt idx="12763">
                  <c:v>102.10399999999144</c:v>
                </c:pt>
                <c:pt idx="12764">
                  <c:v>102.11199999999145</c:v>
                </c:pt>
                <c:pt idx="12765">
                  <c:v>102.11999999999145</c:v>
                </c:pt>
                <c:pt idx="12766">
                  <c:v>102.12799999999143</c:v>
                </c:pt>
                <c:pt idx="12767">
                  <c:v>102.13599999999143</c:v>
                </c:pt>
                <c:pt idx="12768">
                  <c:v>102.14399999999142</c:v>
                </c:pt>
                <c:pt idx="12769">
                  <c:v>102.15199999999142</c:v>
                </c:pt>
                <c:pt idx="12770">
                  <c:v>102.15999999999141</c:v>
                </c:pt>
                <c:pt idx="12771">
                  <c:v>102.16799999999142</c:v>
                </c:pt>
                <c:pt idx="12772">
                  <c:v>102.17599999999139</c:v>
                </c:pt>
                <c:pt idx="12773">
                  <c:v>102.1839999999914</c:v>
                </c:pt>
                <c:pt idx="12774">
                  <c:v>102.19199999999141</c:v>
                </c:pt>
                <c:pt idx="12775">
                  <c:v>102.19999999999139</c:v>
                </c:pt>
                <c:pt idx="12776">
                  <c:v>102.2079999999914</c:v>
                </c:pt>
                <c:pt idx="12777">
                  <c:v>102.2159999999914</c:v>
                </c:pt>
                <c:pt idx="12778">
                  <c:v>102.22399999999139</c:v>
                </c:pt>
                <c:pt idx="12779">
                  <c:v>102.23199999999139</c:v>
                </c:pt>
                <c:pt idx="12780">
                  <c:v>102.23999999999138</c:v>
                </c:pt>
                <c:pt idx="12781">
                  <c:v>102.24799999999138</c:v>
                </c:pt>
                <c:pt idx="12782">
                  <c:v>102.25599999999136</c:v>
                </c:pt>
                <c:pt idx="12783">
                  <c:v>102.26399999999137</c:v>
                </c:pt>
                <c:pt idx="12784">
                  <c:v>102.27199999999137</c:v>
                </c:pt>
                <c:pt idx="12785">
                  <c:v>102.27999999999136</c:v>
                </c:pt>
                <c:pt idx="12786">
                  <c:v>102.28799999999136</c:v>
                </c:pt>
                <c:pt idx="12787">
                  <c:v>102.29599999999135</c:v>
                </c:pt>
                <c:pt idx="12788">
                  <c:v>102.30399999999133</c:v>
                </c:pt>
                <c:pt idx="12789">
                  <c:v>102.31199999999134</c:v>
                </c:pt>
                <c:pt idx="12790">
                  <c:v>102.31999999999132</c:v>
                </c:pt>
                <c:pt idx="12791">
                  <c:v>102.32799999999132</c:v>
                </c:pt>
                <c:pt idx="12792">
                  <c:v>102.33599999999132</c:v>
                </c:pt>
                <c:pt idx="12793">
                  <c:v>102.34399999999133</c:v>
                </c:pt>
                <c:pt idx="12794">
                  <c:v>102.35199999999132</c:v>
                </c:pt>
                <c:pt idx="12795">
                  <c:v>102.3599999999913</c:v>
                </c:pt>
                <c:pt idx="12796">
                  <c:v>102.36799999999131</c:v>
                </c:pt>
                <c:pt idx="12797">
                  <c:v>102.37599999999128</c:v>
                </c:pt>
                <c:pt idx="12798">
                  <c:v>102.38399999999129</c:v>
                </c:pt>
                <c:pt idx="12799">
                  <c:v>102.3919999999913</c:v>
                </c:pt>
                <c:pt idx="12800">
                  <c:v>102.39999999999129</c:v>
                </c:pt>
                <c:pt idx="12801">
                  <c:v>102.4079999999913</c:v>
                </c:pt>
                <c:pt idx="12802">
                  <c:v>102.41599999999129</c:v>
                </c:pt>
                <c:pt idx="12803">
                  <c:v>102.42399999999128</c:v>
                </c:pt>
                <c:pt idx="12804">
                  <c:v>102.43199999999128</c:v>
                </c:pt>
                <c:pt idx="12805">
                  <c:v>102.43999999999127</c:v>
                </c:pt>
                <c:pt idx="12806">
                  <c:v>102.44799999999128</c:v>
                </c:pt>
                <c:pt idx="12807">
                  <c:v>102.45599999999126</c:v>
                </c:pt>
                <c:pt idx="12808">
                  <c:v>102.46399999999126</c:v>
                </c:pt>
                <c:pt idx="12809">
                  <c:v>102.47199999999125</c:v>
                </c:pt>
                <c:pt idx="12810">
                  <c:v>102.47999999999125</c:v>
                </c:pt>
                <c:pt idx="12811">
                  <c:v>102.48799999999125</c:v>
                </c:pt>
                <c:pt idx="12812">
                  <c:v>102.49599999999124</c:v>
                </c:pt>
                <c:pt idx="12813">
                  <c:v>102.50399999999122</c:v>
                </c:pt>
                <c:pt idx="12814">
                  <c:v>102.51199999999123</c:v>
                </c:pt>
                <c:pt idx="12815">
                  <c:v>102.51999999999123</c:v>
                </c:pt>
                <c:pt idx="12816">
                  <c:v>102.52799999999122</c:v>
                </c:pt>
                <c:pt idx="12817">
                  <c:v>102.5359999999912</c:v>
                </c:pt>
                <c:pt idx="12818">
                  <c:v>102.54399999999121</c:v>
                </c:pt>
                <c:pt idx="12819">
                  <c:v>102.55199999999121</c:v>
                </c:pt>
                <c:pt idx="12820">
                  <c:v>102.55999999999119</c:v>
                </c:pt>
                <c:pt idx="12821">
                  <c:v>102.5679999999912</c:v>
                </c:pt>
                <c:pt idx="12822">
                  <c:v>102.57599999999118</c:v>
                </c:pt>
                <c:pt idx="12823">
                  <c:v>102.58399999999119</c:v>
                </c:pt>
                <c:pt idx="12824">
                  <c:v>102.59199999999119</c:v>
                </c:pt>
                <c:pt idx="12825">
                  <c:v>102.59999999999118</c:v>
                </c:pt>
                <c:pt idx="12826">
                  <c:v>102.60799999999116</c:v>
                </c:pt>
                <c:pt idx="12827">
                  <c:v>102.61599999999116</c:v>
                </c:pt>
                <c:pt idx="12828">
                  <c:v>102.62399999999116</c:v>
                </c:pt>
                <c:pt idx="12829">
                  <c:v>102.63199999999117</c:v>
                </c:pt>
                <c:pt idx="12830">
                  <c:v>102.63999999999116</c:v>
                </c:pt>
                <c:pt idx="12831">
                  <c:v>102.64799999999116</c:v>
                </c:pt>
                <c:pt idx="12832">
                  <c:v>102.65599999999114</c:v>
                </c:pt>
                <c:pt idx="12833">
                  <c:v>102.66399999999113</c:v>
                </c:pt>
                <c:pt idx="12834">
                  <c:v>102.67199999999113</c:v>
                </c:pt>
                <c:pt idx="12835">
                  <c:v>102.67999999999113</c:v>
                </c:pt>
                <c:pt idx="12836">
                  <c:v>102.68799999999112</c:v>
                </c:pt>
                <c:pt idx="12837">
                  <c:v>102.69599999999112</c:v>
                </c:pt>
                <c:pt idx="12838">
                  <c:v>102.70399999999113</c:v>
                </c:pt>
                <c:pt idx="12839">
                  <c:v>102.71199999999114</c:v>
                </c:pt>
                <c:pt idx="12840">
                  <c:v>102.71999999999112</c:v>
                </c:pt>
                <c:pt idx="12841">
                  <c:v>102.72799999999111</c:v>
                </c:pt>
                <c:pt idx="12842">
                  <c:v>102.73599999999109</c:v>
                </c:pt>
                <c:pt idx="12843">
                  <c:v>102.7439999999911</c:v>
                </c:pt>
                <c:pt idx="12844">
                  <c:v>102.7519999999911</c:v>
                </c:pt>
                <c:pt idx="12845">
                  <c:v>102.75999999999109</c:v>
                </c:pt>
                <c:pt idx="12846">
                  <c:v>102.7679999999911</c:v>
                </c:pt>
                <c:pt idx="12847">
                  <c:v>102.77599999999107</c:v>
                </c:pt>
                <c:pt idx="12848">
                  <c:v>102.78399999999108</c:v>
                </c:pt>
                <c:pt idx="12849">
                  <c:v>102.79199999999108</c:v>
                </c:pt>
                <c:pt idx="12850">
                  <c:v>102.79999999999107</c:v>
                </c:pt>
                <c:pt idx="12851">
                  <c:v>102.80799999999107</c:v>
                </c:pt>
                <c:pt idx="12852">
                  <c:v>102.81599999999106</c:v>
                </c:pt>
                <c:pt idx="12853">
                  <c:v>102.82399999999106</c:v>
                </c:pt>
                <c:pt idx="12854">
                  <c:v>102.83199999999106</c:v>
                </c:pt>
                <c:pt idx="12855">
                  <c:v>102.83999999999105</c:v>
                </c:pt>
                <c:pt idx="12856">
                  <c:v>102.84799999999105</c:v>
                </c:pt>
                <c:pt idx="12857">
                  <c:v>102.85599999999103</c:v>
                </c:pt>
                <c:pt idx="12858">
                  <c:v>102.86399999999102</c:v>
                </c:pt>
                <c:pt idx="12859">
                  <c:v>102.87199999999102</c:v>
                </c:pt>
                <c:pt idx="12860">
                  <c:v>102.87999999999101</c:v>
                </c:pt>
                <c:pt idx="12861">
                  <c:v>102.88799999999102</c:v>
                </c:pt>
                <c:pt idx="12862">
                  <c:v>102.89599999999102</c:v>
                </c:pt>
                <c:pt idx="12863">
                  <c:v>102.90399999999102</c:v>
                </c:pt>
                <c:pt idx="12864">
                  <c:v>102.91199999999102</c:v>
                </c:pt>
                <c:pt idx="12865">
                  <c:v>102.91999999999101</c:v>
                </c:pt>
                <c:pt idx="12866">
                  <c:v>102.927999999991</c:v>
                </c:pt>
                <c:pt idx="12867">
                  <c:v>102.935999999991</c:v>
                </c:pt>
                <c:pt idx="12868">
                  <c:v>102.94399999999101</c:v>
                </c:pt>
                <c:pt idx="12869">
                  <c:v>102.95199999999099</c:v>
                </c:pt>
                <c:pt idx="12870">
                  <c:v>102.95999999999098</c:v>
                </c:pt>
                <c:pt idx="12871">
                  <c:v>102.96799999999099</c:v>
                </c:pt>
                <c:pt idx="12872">
                  <c:v>102.97599999999096</c:v>
                </c:pt>
                <c:pt idx="12873">
                  <c:v>102.98399999999097</c:v>
                </c:pt>
                <c:pt idx="12874">
                  <c:v>102.99199999999098</c:v>
                </c:pt>
                <c:pt idx="12875">
                  <c:v>102.99999999999098</c:v>
                </c:pt>
                <c:pt idx="12876">
                  <c:v>103.00799999999096</c:v>
                </c:pt>
                <c:pt idx="12877">
                  <c:v>103.01599999999095</c:v>
                </c:pt>
                <c:pt idx="12878">
                  <c:v>103.02399999999093</c:v>
                </c:pt>
                <c:pt idx="12879">
                  <c:v>103.03199999999094</c:v>
                </c:pt>
                <c:pt idx="12880">
                  <c:v>103.03999999999094</c:v>
                </c:pt>
                <c:pt idx="12881">
                  <c:v>103.04799999999094</c:v>
                </c:pt>
                <c:pt idx="12882">
                  <c:v>103.05599999999092</c:v>
                </c:pt>
                <c:pt idx="12883">
                  <c:v>103.06399999999093</c:v>
                </c:pt>
                <c:pt idx="12884">
                  <c:v>103.07199999999092</c:v>
                </c:pt>
                <c:pt idx="12885">
                  <c:v>103.0799999999909</c:v>
                </c:pt>
                <c:pt idx="12886">
                  <c:v>103.08799999999091</c:v>
                </c:pt>
                <c:pt idx="12887">
                  <c:v>103.09599999999089</c:v>
                </c:pt>
                <c:pt idx="12888">
                  <c:v>103.10399999999089</c:v>
                </c:pt>
                <c:pt idx="12889">
                  <c:v>103.1119999999909</c:v>
                </c:pt>
                <c:pt idx="12890">
                  <c:v>103.1199999999909</c:v>
                </c:pt>
                <c:pt idx="12891">
                  <c:v>103.12799999999089</c:v>
                </c:pt>
                <c:pt idx="12892">
                  <c:v>103.13599999999087</c:v>
                </c:pt>
                <c:pt idx="12893">
                  <c:v>103.14399999999088</c:v>
                </c:pt>
                <c:pt idx="12894">
                  <c:v>103.15199999999086</c:v>
                </c:pt>
                <c:pt idx="12895">
                  <c:v>103.15999999999086</c:v>
                </c:pt>
                <c:pt idx="12896">
                  <c:v>103.16799999999087</c:v>
                </c:pt>
                <c:pt idx="12897">
                  <c:v>103.17599999999085</c:v>
                </c:pt>
                <c:pt idx="12898">
                  <c:v>103.18399999999086</c:v>
                </c:pt>
                <c:pt idx="12899">
                  <c:v>103.19199999999086</c:v>
                </c:pt>
                <c:pt idx="12900">
                  <c:v>103.19999999999085</c:v>
                </c:pt>
                <c:pt idx="12901">
                  <c:v>103.20799999999085</c:v>
                </c:pt>
                <c:pt idx="12902">
                  <c:v>103.21599999999084</c:v>
                </c:pt>
                <c:pt idx="12903">
                  <c:v>103.22399999999082</c:v>
                </c:pt>
                <c:pt idx="12904">
                  <c:v>103.23199999999083</c:v>
                </c:pt>
                <c:pt idx="12905">
                  <c:v>103.23999999999083</c:v>
                </c:pt>
                <c:pt idx="12906">
                  <c:v>103.24799999999084</c:v>
                </c:pt>
                <c:pt idx="12907">
                  <c:v>103.25599999999082</c:v>
                </c:pt>
                <c:pt idx="12908">
                  <c:v>103.26399999999082</c:v>
                </c:pt>
                <c:pt idx="12909">
                  <c:v>103.27199999999081</c:v>
                </c:pt>
                <c:pt idx="12910">
                  <c:v>103.27999999999079</c:v>
                </c:pt>
                <c:pt idx="12911">
                  <c:v>103.2879999999908</c:v>
                </c:pt>
                <c:pt idx="12912">
                  <c:v>103.2959999999908</c:v>
                </c:pt>
                <c:pt idx="12913">
                  <c:v>103.30399999999079</c:v>
                </c:pt>
                <c:pt idx="12914">
                  <c:v>103.31199999999079</c:v>
                </c:pt>
                <c:pt idx="12915">
                  <c:v>103.31999999999078</c:v>
                </c:pt>
                <c:pt idx="12916">
                  <c:v>103.32799999999078</c:v>
                </c:pt>
                <c:pt idx="12917">
                  <c:v>103.33599999999076</c:v>
                </c:pt>
                <c:pt idx="12918">
                  <c:v>103.34399999999077</c:v>
                </c:pt>
                <c:pt idx="12919">
                  <c:v>103.35199999999077</c:v>
                </c:pt>
                <c:pt idx="12920">
                  <c:v>103.35999999999076</c:v>
                </c:pt>
                <c:pt idx="12921">
                  <c:v>103.36799999999076</c:v>
                </c:pt>
                <c:pt idx="12922">
                  <c:v>103.37599999999074</c:v>
                </c:pt>
                <c:pt idx="12923">
                  <c:v>103.38399999999073</c:v>
                </c:pt>
                <c:pt idx="12924">
                  <c:v>103.39199999999074</c:v>
                </c:pt>
                <c:pt idx="12925">
                  <c:v>103.39999999999074</c:v>
                </c:pt>
                <c:pt idx="12926">
                  <c:v>103.40799999999074</c:v>
                </c:pt>
                <c:pt idx="12927">
                  <c:v>103.41599999999073</c:v>
                </c:pt>
                <c:pt idx="12928">
                  <c:v>103.42399999999073</c:v>
                </c:pt>
                <c:pt idx="12929">
                  <c:v>103.43199999999074</c:v>
                </c:pt>
                <c:pt idx="12930">
                  <c:v>103.43999999999072</c:v>
                </c:pt>
                <c:pt idx="12931">
                  <c:v>103.44799999999073</c:v>
                </c:pt>
                <c:pt idx="12932">
                  <c:v>103.45599999999069</c:v>
                </c:pt>
                <c:pt idx="12933">
                  <c:v>103.4639999999907</c:v>
                </c:pt>
                <c:pt idx="12934">
                  <c:v>103.4719999999907</c:v>
                </c:pt>
                <c:pt idx="12935">
                  <c:v>103.4799999999907</c:v>
                </c:pt>
                <c:pt idx="12936">
                  <c:v>103.48799999999071</c:v>
                </c:pt>
                <c:pt idx="12937">
                  <c:v>103.49599999999069</c:v>
                </c:pt>
                <c:pt idx="12938">
                  <c:v>103.50399999999068</c:v>
                </c:pt>
                <c:pt idx="12939">
                  <c:v>103.51199999999068</c:v>
                </c:pt>
                <c:pt idx="12940">
                  <c:v>103.51999999999067</c:v>
                </c:pt>
                <c:pt idx="12941">
                  <c:v>103.52799999999067</c:v>
                </c:pt>
                <c:pt idx="12942">
                  <c:v>103.53599999999066</c:v>
                </c:pt>
                <c:pt idx="12943">
                  <c:v>103.54399999999067</c:v>
                </c:pt>
                <c:pt idx="12944">
                  <c:v>103.55199999999066</c:v>
                </c:pt>
                <c:pt idx="12945">
                  <c:v>103.55999999999065</c:v>
                </c:pt>
                <c:pt idx="12946">
                  <c:v>103.56799999999065</c:v>
                </c:pt>
                <c:pt idx="12947">
                  <c:v>103.57599999999063</c:v>
                </c:pt>
                <c:pt idx="12948">
                  <c:v>103.58399999999062</c:v>
                </c:pt>
                <c:pt idx="12949">
                  <c:v>103.59199999999063</c:v>
                </c:pt>
                <c:pt idx="12950">
                  <c:v>103.59999999999063</c:v>
                </c:pt>
                <c:pt idx="12951">
                  <c:v>103.60799999999062</c:v>
                </c:pt>
                <c:pt idx="12952">
                  <c:v>103.61599999999062</c:v>
                </c:pt>
                <c:pt idx="12953">
                  <c:v>103.6239999999906</c:v>
                </c:pt>
                <c:pt idx="12954">
                  <c:v>103.63199999999061</c:v>
                </c:pt>
                <c:pt idx="12955">
                  <c:v>103.63999999999059</c:v>
                </c:pt>
                <c:pt idx="12956">
                  <c:v>103.6479999999906</c:v>
                </c:pt>
                <c:pt idx="12957">
                  <c:v>103.65599999999058</c:v>
                </c:pt>
                <c:pt idx="12958">
                  <c:v>103.66399999999059</c:v>
                </c:pt>
                <c:pt idx="12959">
                  <c:v>103.67199999999059</c:v>
                </c:pt>
                <c:pt idx="12960">
                  <c:v>103.67999999999057</c:v>
                </c:pt>
                <c:pt idx="12961">
                  <c:v>103.68799999999058</c:v>
                </c:pt>
                <c:pt idx="12962">
                  <c:v>103.69599999999056</c:v>
                </c:pt>
                <c:pt idx="12963">
                  <c:v>103.70399999999057</c:v>
                </c:pt>
                <c:pt idx="12964">
                  <c:v>103.71199999999058</c:v>
                </c:pt>
                <c:pt idx="12965">
                  <c:v>103.71999999999058</c:v>
                </c:pt>
                <c:pt idx="12966">
                  <c:v>103.72799999999056</c:v>
                </c:pt>
                <c:pt idx="12967">
                  <c:v>103.73599999999055</c:v>
                </c:pt>
                <c:pt idx="12968">
                  <c:v>103.74399999999056</c:v>
                </c:pt>
                <c:pt idx="12969">
                  <c:v>103.75199999999055</c:v>
                </c:pt>
                <c:pt idx="12970">
                  <c:v>103.75999999999054</c:v>
                </c:pt>
                <c:pt idx="12971">
                  <c:v>103.76799999999054</c:v>
                </c:pt>
                <c:pt idx="12972">
                  <c:v>103.77599999999052</c:v>
                </c:pt>
                <c:pt idx="12973">
                  <c:v>103.78399999999053</c:v>
                </c:pt>
                <c:pt idx="12974">
                  <c:v>103.79199999999054</c:v>
                </c:pt>
                <c:pt idx="12975">
                  <c:v>103.79999999999052</c:v>
                </c:pt>
                <c:pt idx="12976">
                  <c:v>103.80799999999051</c:v>
                </c:pt>
                <c:pt idx="12977">
                  <c:v>103.81599999999051</c:v>
                </c:pt>
                <c:pt idx="12978">
                  <c:v>103.82399999999049</c:v>
                </c:pt>
                <c:pt idx="12979">
                  <c:v>103.8319999999905</c:v>
                </c:pt>
                <c:pt idx="12980">
                  <c:v>103.8399999999905</c:v>
                </c:pt>
                <c:pt idx="12981">
                  <c:v>103.84799999999051</c:v>
                </c:pt>
                <c:pt idx="12982">
                  <c:v>103.85599999999047</c:v>
                </c:pt>
                <c:pt idx="12983">
                  <c:v>103.86399999999048</c:v>
                </c:pt>
                <c:pt idx="12984">
                  <c:v>103.87199999999046</c:v>
                </c:pt>
                <c:pt idx="12985">
                  <c:v>103.87999999999046</c:v>
                </c:pt>
                <c:pt idx="12986">
                  <c:v>103.88799999999047</c:v>
                </c:pt>
                <c:pt idx="12987">
                  <c:v>103.89599999999047</c:v>
                </c:pt>
                <c:pt idx="12988">
                  <c:v>103.90399999999048</c:v>
                </c:pt>
                <c:pt idx="12989">
                  <c:v>103.91199999999047</c:v>
                </c:pt>
                <c:pt idx="12990">
                  <c:v>103.91999999999047</c:v>
                </c:pt>
                <c:pt idx="12991">
                  <c:v>103.92799999999045</c:v>
                </c:pt>
                <c:pt idx="12992">
                  <c:v>103.93599999999044</c:v>
                </c:pt>
                <c:pt idx="12993">
                  <c:v>103.94399999999044</c:v>
                </c:pt>
                <c:pt idx="12994">
                  <c:v>103.95199999999043</c:v>
                </c:pt>
                <c:pt idx="12995">
                  <c:v>103.95999999999043</c:v>
                </c:pt>
                <c:pt idx="12996">
                  <c:v>103.96799999999044</c:v>
                </c:pt>
                <c:pt idx="12997">
                  <c:v>103.97599999999042</c:v>
                </c:pt>
                <c:pt idx="12998">
                  <c:v>103.98399999999042</c:v>
                </c:pt>
                <c:pt idx="12999">
                  <c:v>103.99199999999043</c:v>
                </c:pt>
                <c:pt idx="13000">
                  <c:v>103.99999999999041</c:v>
                </c:pt>
                <c:pt idx="13001">
                  <c:v>104.0079999999904</c:v>
                </c:pt>
                <c:pt idx="13002">
                  <c:v>104.0159999999904</c:v>
                </c:pt>
                <c:pt idx="13003">
                  <c:v>104.02399999999039</c:v>
                </c:pt>
                <c:pt idx="13004">
                  <c:v>104.0319999999904</c:v>
                </c:pt>
                <c:pt idx="13005">
                  <c:v>104.03999999999039</c:v>
                </c:pt>
                <c:pt idx="13006">
                  <c:v>104.0479999999904</c:v>
                </c:pt>
                <c:pt idx="13007">
                  <c:v>104.05599999999036</c:v>
                </c:pt>
                <c:pt idx="13008">
                  <c:v>104.06399999999037</c:v>
                </c:pt>
                <c:pt idx="13009">
                  <c:v>104.07199999999037</c:v>
                </c:pt>
                <c:pt idx="13010">
                  <c:v>104.07999999999036</c:v>
                </c:pt>
                <c:pt idx="13011">
                  <c:v>104.08799999999036</c:v>
                </c:pt>
                <c:pt idx="13012">
                  <c:v>104.09599999999035</c:v>
                </c:pt>
                <c:pt idx="13013">
                  <c:v>104.10399999999035</c:v>
                </c:pt>
                <c:pt idx="13014">
                  <c:v>104.11199999999035</c:v>
                </c:pt>
                <c:pt idx="13015">
                  <c:v>104.11999999999034</c:v>
                </c:pt>
                <c:pt idx="13016">
                  <c:v>104.12799999999032</c:v>
                </c:pt>
                <c:pt idx="13017">
                  <c:v>104.13599999999032</c:v>
                </c:pt>
                <c:pt idx="13018">
                  <c:v>104.14399999999033</c:v>
                </c:pt>
                <c:pt idx="13019">
                  <c:v>104.15199999999032</c:v>
                </c:pt>
                <c:pt idx="13020">
                  <c:v>104.1599999999903</c:v>
                </c:pt>
                <c:pt idx="13021">
                  <c:v>104.16799999999031</c:v>
                </c:pt>
                <c:pt idx="13022">
                  <c:v>104.1759999999903</c:v>
                </c:pt>
                <c:pt idx="13023">
                  <c:v>104.18399999999029</c:v>
                </c:pt>
                <c:pt idx="13024">
                  <c:v>104.1919999999903</c:v>
                </c:pt>
                <c:pt idx="13025">
                  <c:v>104.1999999999903</c:v>
                </c:pt>
                <c:pt idx="13026">
                  <c:v>104.20799999999031</c:v>
                </c:pt>
                <c:pt idx="13027">
                  <c:v>104.21599999999029</c:v>
                </c:pt>
                <c:pt idx="13028">
                  <c:v>104.22399999999028</c:v>
                </c:pt>
                <c:pt idx="13029">
                  <c:v>104.23199999999028</c:v>
                </c:pt>
                <c:pt idx="13030">
                  <c:v>104.23999999999027</c:v>
                </c:pt>
                <c:pt idx="13031">
                  <c:v>104.24799999999028</c:v>
                </c:pt>
                <c:pt idx="13032">
                  <c:v>104.25599999999027</c:v>
                </c:pt>
                <c:pt idx="13033">
                  <c:v>104.26399999999028</c:v>
                </c:pt>
                <c:pt idx="13034">
                  <c:v>104.27199999999026</c:v>
                </c:pt>
                <c:pt idx="13035">
                  <c:v>104.27999999999025</c:v>
                </c:pt>
                <c:pt idx="13036">
                  <c:v>104.28799999999025</c:v>
                </c:pt>
                <c:pt idx="13037">
                  <c:v>104.29599999999024</c:v>
                </c:pt>
                <c:pt idx="13038">
                  <c:v>104.30399999999022</c:v>
                </c:pt>
                <c:pt idx="13039">
                  <c:v>104.31199999999023</c:v>
                </c:pt>
                <c:pt idx="13040">
                  <c:v>104.31999999999023</c:v>
                </c:pt>
                <c:pt idx="13041">
                  <c:v>104.32799999999023</c:v>
                </c:pt>
                <c:pt idx="13042">
                  <c:v>104.33599999999022</c:v>
                </c:pt>
                <c:pt idx="13043">
                  <c:v>104.34399999999022</c:v>
                </c:pt>
                <c:pt idx="13044">
                  <c:v>104.35199999999021</c:v>
                </c:pt>
                <c:pt idx="13045">
                  <c:v>104.35999999999019</c:v>
                </c:pt>
                <c:pt idx="13046">
                  <c:v>104.3679999999902</c:v>
                </c:pt>
                <c:pt idx="13047">
                  <c:v>104.37599999999019</c:v>
                </c:pt>
                <c:pt idx="13048">
                  <c:v>104.38399999999019</c:v>
                </c:pt>
                <c:pt idx="13049">
                  <c:v>104.3919999999902</c:v>
                </c:pt>
                <c:pt idx="13050">
                  <c:v>104.39999999999019</c:v>
                </c:pt>
                <c:pt idx="13051">
                  <c:v>104.4079999999902</c:v>
                </c:pt>
                <c:pt idx="13052">
                  <c:v>104.41599999999018</c:v>
                </c:pt>
                <c:pt idx="13053">
                  <c:v>104.42399999999017</c:v>
                </c:pt>
                <c:pt idx="13054">
                  <c:v>104.43199999999018</c:v>
                </c:pt>
                <c:pt idx="13055">
                  <c:v>104.43999999999018</c:v>
                </c:pt>
                <c:pt idx="13056">
                  <c:v>104.44799999999019</c:v>
                </c:pt>
                <c:pt idx="13057">
                  <c:v>104.45599999999015</c:v>
                </c:pt>
                <c:pt idx="13058">
                  <c:v>104.46399999999016</c:v>
                </c:pt>
                <c:pt idx="13059">
                  <c:v>104.47199999999015</c:v>
                </c:pt>
                <c:pt idx="13060">
                  <c:v>104.47999999999014</c:v>
                </c:pt>
                <c:pt idx="13061">
                  <c:v>104.48799999999014</c:v>
                </c:pt>
                <c:pt idx="13062">
                  <c:v>104.49599999999013</c:v>
                </c:pt>
                <c:pt idx="13063">
                  <c:v>104.50399999999013</c:v>
                </c:pt>
                <c:pt idx="13064">
                  <c:v>104.51199999999014</c:v>
                </c:pt>
                <c:pt idx="13065">
                  <c:v>104.51999999999013</c:v>
                </c:pt>
                <c:pt idx="13066">
                  <c:v>104.52799999999012</c:v>
                </c:pt>
                <c:pt idx="13067">
                  <c:v>104.53599999999011</c:v>
                </c:pt>
                <c:pt idx="13068">
                  <c:v>104.54399999999011</c:v>
                </c:pt>
                <c:pt idx="13069">
                  <c:v>104.5519999999901</c:v>
                </c:pt>
                <c:pt idx="13070">
                  <c:v>104.5599999999901</c:v>
                </c:pt>
                <c:pt idx="13071">
                  <c:v>104.56799999999011</c:v>
                </c:pt>
                <c:pt idx="13072">
                  <c:v>104.57599999999007</c:v>
                </c:pt>
                <c:pt idx="13073">
                  <c:v>104.58399999999008</c:v>
                </c:pt>
                <c:pt idx="13074">
                  <c:v>104.59199999999009</c:v>
                </c:pt>
                <c:pt idx="13075">
                  <c:v>104.59999999999008</c:v>
                </c:pt>
                <c:pt idx="13076">
                  <c:v>104.60799999999007</c:v>
                </c:pt>
                <c:pt idx="13077">
                  <c:v>104.61599999999007</c:v>
                </c:pt>
                <c:pt idx="13078">
                  <c:v>104.62399999999006</c:v>
                </c:pt>
                <c:pt idx="13079">
                  <c:v>104.63199999999006</c:v>
                </c:pt>
                <c:pt idx="13080">
                  <c:v>104.63999999999005</c:v>
                </c:pt>
                <c:pt idx="13081">
                  <c:v>104.64799999999005</c:v>
                </c:pt>
                <c:pt idx="13082">
                  <c:v>104.65599999999003</c:v>
                </c:pt>
                <c:pt idx="13083">
                  <c:v>104.66399999999004</c:v>
                </c:pt>
                <c:pt idx="13084">
                  <c:v>104.67199999999002</c:v>
                </c:pt>
                <c:pt idx="13085">
                  <c:v>104.67999999999002</c:v>
                </c:pt>
                <c:pt idx="13086">
                  <c:v>104.68799999999003</c:v>
                </c:pt>
                <c:pt idx="13087">
                  <c:v>104.69599999999002</c:v>
                </c:pt>
                <c:pt idx="13088">
                  <c:v>104.70399999999002</c:v>
                </c:pt>
                <c:pt idx="13089">
                  <c:v>104.71199999999003</c:v>
                </c:pt>
                <c:pt idx="13090">
                  <c:v>104.71999999998999</c:v>
                </c:pt>
                <c:pt idx="13091">
                  <c:v>104.72799999998999</c:v>
                </c:pt>
                <c:pt idx="13092">
                  <c:v>104.73599999998999</c:v>
                </c:pt>
                <c:pt idx="13093">
                  <c:v>104.74399999999</c:v>
                </c:pt>
                <c:pt idx="13094">
                  <c:v>104.75199999998999</c:v>
                </c:pt>
                <c:pt idx="13095">
                  <c:v>104.75999999998997</c:v>
                </c:pt>
                <c:pt idx="13096">
                  <c:v>104.76799999998998</c:v>
                </c:pt>
                <c:pt idx="13097">
                  <c:v>104.77599999998995</c:v>
                </c:pt>
                <c:pt idx="13098">
                  <c:v>104.78399999998996</c:v>
                </c:pt>
                <c:pt idx="13099">
                  <c:v>104.79199999998997</c:v>
                </c:pt>
                <c:pt idx="13100">
                  <c:v>104.79999999998996</c:v>
                </c:pt>
                <c:pt idx="13101">
                  <c:v>104.80799999998996</c:v>
                </c:pt>
                <c:pt idx="13102">
                  <c:v>104.81599999998994</c:v>
                </c:pt>
                <c:pt idx="13103">
                  <c:v>104.82399999998994</c:v>
                </c:pt>
                <c:pt idx="13104">
                  <c:v>104.83199999998993</c:v>
                </c:pt>
                <c:pt idx="13105">
                  <c:v>104.83999999998993</c:v>
                </c:pt>
                <c:pt idx="13106">
                  <c:v>104.84799999998992</c:v>
                </c:pt>
                <c:pt idx="13107">
                  <c:v>104.8559999999899</c:v>
                </c:pt>
                <c:pt idx="13108">
                  <c:v>104.86399999998991</c:v>
                </c:pt>
                <c:pt idx="13109">
                  <c:v>104.87199999998991</c:v>
                </c:pt>
                <c:pt idx="13110">
                  <c:v>104.87999999998991</c:v>
                </c:pt>
                <c:pt idx="13111">
                  <c:v>104.8879999999899</c:v>
                </c:pt>
                <c:pt idx="13112">
                  <c:v>104.8959999999899</c:v>
                </c:pt>
                <c:pt idx="13113">
                  <c:v>104.90399999998989</c:v>
                </c:pt>
                <c:pt idx="13114">
                  <c:v>104.9119999999899</c:v>
                </c:pt>
                <c:pt idx="13115">
                  <c:v>104.9199999999899</c:v>
                </c:pt>
                <c:pt idx="13116">
                  <c:v>104.92799999998989</c:v>
                </c:pt>
                <c:pt idx="13117">
                  <c:v>104.93599999998987</c:v>
                </c:pt>
                <c:pt idx="13118">
                  <c:v>104.94399999998988</c:v>
                </c:pt>
                <c:pt idx="13119">
                  <c:v>104.95199999998988</c:v>
                </c:pt>
                <c:pt idx="13120">
                  <c:v>104.95999999998986</c:v>
                </c:pt>
                <c:pt idx="13121">
                  <c:v>104.96799999998987</c:v>
                </c:pt>
                <c:pt idx="13122">
                  <c:v>104.97599999998985</c:v>
                </c:pt>
                <c:pt idx="13123">
                  <c:v>104.98399999998986</c:v>
                </c:pt>
                <c:pt idx="13124">
                  <c:v>104.99199999998986</c:v>
                </c:pt>
                <c:pt idx="13125">
                  <c:v>104.99999999998985</c:v>
                </c:pt>
                <c:pt idx="13126">
                  <c:v>105.00799999998983</c:v>
                </c:pt>
                <c:pt idx="13127">
                  <c:v>105.01599999998983</c:v>
                </c:pt>
                <c:pt idx="13128">
                  <c:v>105.02399999998983</c:v>
                </c:pt>
                <c:pt idx="13129">
                  <c:v>105.03199999998982</c:v>
                </c:pt>
                <c:pt idx="13130">
                  <c:v>105.03999999998982</c:v>
                </c:pt>
                <c:pt idx="13131">
                  <c:v>105.04799999998983</c:v>
                </c:pt>
                <c:pt idx="13132">
                  <c:v>105.05599999998981</c:v>
                </c:pt>
                <c:pt idx="13133">
                  <c:v>105.0639999999898</c:v>
                </c:pt>
                <c:pt idx="13134">
                  <c:v>105.0719999999898</c:v>
                </c:pt>
                <c:pt idx="13135">
                  <c:v>105.07999999998978</c:v>
                </c:pt>
                <c:pt idx="13136">
                  <c:v>105.08799999998979</c:v>
                </c:pt>
                <c:pt idx="13137">
                  <c:v>105.09599999998979</c:v>
                </c:pt>
                <c:pt idx="13138">
                  <c:v>105.10399999998978</c:v>
                </c:pt>
                <c:pt idx="13139">
                  <c:v>105.11199999998979</c:v>
                </c:pt>
                <c:pt idx="13140">
                  <c:v>105.11999999998977</c:v>
                </c:pt>
                <c:pt idx="13141">
                  <c:v>105.12799999998977</c:v>
                </c:pt>
                <c:pt idx="13142">
                  <c:v>105.13599999998975</c:v>
                </c:pt>
                <c:pt idx="13143">
                  <c:v>105.14399999998976</c:v>
                </c:pt>
                <c:pt idx="13144">
                  <c:v>105.15199999998975</c:v>
                </c:pt>
                <c:pt idx="13145">
                  <c:v>105.15999999998975</c:v>
                </c:pt>
                <c:pt idx="13146">
                  <c:v>105.16799999998976</c:v>
                </c:pt>
                <c:pt idx="13147">
                  <c:v>105.17599999998973</c:v>
                </c:pt>
                <c:pt idx="13148">
                  <c:v>105.18399999998974</c:v>
                </c:pt>
                <c:pt idx="13149">
                  <c:v>105.19199999998973</c:v>
                </c:pt>
                <c:pt idx="13150">
                  <c:v>105.19999999998973</c:v>
                </c:pt>
                <c:pt idx="13151">
                  <c:v>105.20799999998972</c:v>
                </c:pt>
                <c:pt idx="13152">
                  <c:v>105.21599999998972</c:v>
                </c:pt>
                <c:pt idx="13153">
                  <c:v>105.22399999998972</c:v>
                </c:pt>
                <c:pt idx="13154">
                  <c:v>105.23199999998972</c:v>
                </c:pt>
                <c:pt idx="13155">
                  <c:v>105.23999999998972</c:v>
                </c:pt>
                <c:pt idx="13156">
                  <c:v>105.24799999998972</c:v>
                </c:pt>
                <c:pt idx="13157">
                  <c:v>105.2559999999897</c:v>
                </c:pt>
                <c:pt idx="13158">
                  <c:v>105.26399999998969</c:v>
                </c:pt>
                <c:pt idx="13159">
                  <c:v>105.27199999998969</c:v>
                </c:pt>
                <c:pt idx="13160">
                  <c:v>105.27999999998968</c:v>
                </c:pt>
                <c:pt idx="13161">
                  <c:v>105.28799999998969</c:v>
                </c:pt>
                <c:pt idx="13162">
                  <c:v>105.29599999998969</c:v>
                </c:pt>
                <c:pt idx="13163">
                  <c:v>105.30399999998967</c:v>
                </c:pt>
                <c:pt idx="13164">
                  <c:v>105.31199999998968</c:v>
                </c:pt>
                <c:pt idx="13165">
                  <c:v>105.31999999998966</c:v>
                </c:pt>
                <c:pt idx="13166">
                  <c:v>105.32799999998966</c:v>
                </c:pt>
                <c:pt idx="13167">
                  <c:v>105.33599999998965</c:v>
                </c:pt>
                <c:pt idx="13168">
                  <c:v>105.34399999998966</c:v>
                </c:pt>
                <c:pt idx="13169">
                  <c:v>105.35199999998964</c:v>
                </c:pt>
                <c:pt idx="13170">
                  <c:v>105.35999999998964</c:v>
                </c:pt>
                <c:pt idx="13171">
                  <c:v>105.36799999998965</c:v>
                </c:pt>
                <c:pt idx="13172">
                  <c:v>105.37599999998962</c:v>
                </c:pt>
                <c:pt idx="13173">
                  <c:v>105.38399999998963</c:v>
                </c:pt>
                <c:pt idx="13174">
                  <c:v>105.39199999998962</c:v>
                </c:pt>
                <c:pt idx="13175">
                  <c:v>105.39999999998962</c:v>
                </c:pt>
                <c:pt idx="13176">
                  <c:v>105.40799999998963</c:v>
                </c:pt>
                <c:pt idx="13177">
                  <c:v>105.41599999998962</c:v>
                </c:pt>
                <c:pt idx="13178">
                  <c:v>105.4239999999896</c:v>
                </c:pt>
                <c:pt idx="13179">
                  <c:v>105.43199999998961</c:v>
                </c:pt>
                <c:pt idx="13180">
                  <c:v>105.43999999998961</c:v>
                </c:pt>
                <c:pt idx="13181">
                  <c:v>105.44799999998961</c:v>
                </c:pt>
                <c:pt idx="13182">
                  <c:v>105.45599999998959</c:v>
                </c:pt>
                <c:pt idx="13183">
                  <c:v>105.4639999999896</c:v>
                </c:pt>
                <c:pt idx="13184">
                  <c:v>105.47199999998959</c:v>
                </c:pt>
                <c:pt idx="13185">
                  <c:v>105.47999999998957</c:v>
                </c:pt>
                <c:pt idx="13186">
                  <c:v>105.48799999998958</c:v>
                </c:pt>
                <c:pt idx="13187">
                  <c:v>105.49599999998956</c:v>
                </c:pt>
                <c:pt idx="13188">
                  <c:v>105.50399999998956</c:v>
                </c:pt>
                <c:pt idx="13189">
                  <c:v>105.51199999998957</c:v>
                </c:pt>
                <c:pt idx="13190">
                  <c:v>105.51999999998957</c:v>
                </c:pt>
                <c:pt idx="13191">
                  <c:v>105.52799999998956</c:v>
                </c:pt>
                <c:pt idx="13192">
                  <c:v>105.53599999998954</c:v>
                </c:pt>
                <c:pt idx="13193">
                  <c:v>105.54399999998955</c:v>
                </c:pt>
                <c:pt idx="13194">
                  <c:v>105.55199999998953</c:v>
                </c:pt>
                <c:pt idx="13195">
                  <c:v>105.55999999998953</c:v>
                </c:pt>
                <c:pt idx="13196">
                  <c:v>105.56799999998952</c:v>
                </c:pt>
                <c:pt idx="13197">
                  <c:v>105.57599999998951</c:v>
                </c:pt>
                <c:pt idx="13198">
                  <c:v>105.58399999998952</c:v>
                </c:pt>
                <c:pt idx="13199">
                  <c:v>105.59199999998953</c:v>
                </c:pt>
                <c:pt idx="13200">
                  <c:v>105.59999999998952</c:v>
                </c:pt>
                <c:pt idx="13201">
                  <c:v>105.6079999999895</c:v>
                </c:pt>
                <c:pt idx="13202">
                  <c:v>105.6159999999895</c:v>
                </c:pt>
                <c:pt idx="13203">
                  <c:v>105.62399999998948</c:v>
                </c:pt>
                <c:pt idx="13204">
                  <c:v>105.63199999998949</c:v>
                </c:pt>
                <c:pt idx="13205">
                  <c:v>105.63999999998948</c:v>
                </c:pt>
                <c:pt idx="13206">
                  <c:v>105.64799999998949</c:v>
                </c:pt>
                <c:pt idx="13207">
                  <c:v>105.65599999998948</c:v>
                </c:pt>
                <c:pt idx="13208">
                  <c:v>105.66399999998947</c:v>
                </c:pt>
                <c:pt idx="13209">
                  <c:v>105.67199999998947</c:v>
                </c:pt>
                <c:pt idx="13210">
                  <c:v>105.67999999998945</c:v>
                </c:pt>
                <c:pt idx="13211">
                  <c:v>105.68799999998946</c:v>
                </c:pt>
                <c:pt idx="13212">
                  <c:v>105.69599999998945</c:v>
                </c:pt>
                <c:pt idx="13213">
                  <c:v>105.70399999998946</c:v>
                </c:pt>
                <c:pt idx="13214">
                  <c:v>105.71199999998946</c:v>
                </c:pt>
                <c:pt idx="13215">
                  <c:v>105.71999999998945</c:v>
                </c:pt>
                <c:pt idx="13216">
                  <c:v>105.72799999998945</c:v>
                </c:pt>
                <c:pt idx="13217">
                  <c:v>105.73599999998943</c:v>
                </c:pt>
                <c:pt idx="13218">
                  <c:v>105.74399999998944</c:v>
                </c:pt>
                <c:pt idx="13219">
                  <c:v>105.75199999998942</c:v>
                </c:pt>
                <c:pt idx="13220">
                  <c:v>105.75999999998942</c:v>
                </c:pt>
                <c:pt idx="13221">
                  <c:v>105.76799999998943</c:v>
                </c:pt>
                <c:pt idx="13222">
                  <c:v>105.77599999998941</c:v>
                </c:pt>
                <c:pt idx="13223">
                  <c:v>105.7839999999894</c:v>
                </c:pt>
                <c:pt idx="13224">
                  <c:v>105.79199999998941</c:v>
                </c:pt>
                <c:pt idx="13225">
                  <c:v>105.79999999998941</c:v>
                </c:pt>
                <c:pt idx="13226">
                  <c:v>105.80799999998939</c:v>
                </c:pt>
                <c:pt idx="13227">
                  <c:v>105.81599999998939</c:v>
                </c:pt>
                <c:pt idx="13228">
                  <c:v>105.82399999998938</c:v>
                </c:pt>
                <c:pt idx="13229">
                  <c:v>105.83199999998939</c:v>
                </c:pt>
                <c:pt idx="13230">
                  <c:v>105.83999999998937</c:v>
                </c:pt>
                <c:pt idx="13231">
                  <c:v>105.84799999998938</c:v>
                </c:pt>
                <c:pt idx="13232">
                  <c:v>105.85599999998935</c:v>
                </c:pt>
                <c:pt idx="13233">
                  <c:v>105.86399999998936</c:v>
                </c:pt>
                <c:pt idx="13234">
                  <c:v>105.87199999998936</c:v>
                </c:pt>
                <c:pt idx="13235">
                  <c:v>105.87999999998935</c:v>
                </c:pt>
                <c:pt idx="13236">
                  <c:v>105.88799999998936</c:v>
                </c:pt>
                <c:pt idx="13237">
                  <c:v>105.89599999998934</c:v>
                </c:pt>
                <c:pt idx="13238">
                  <c:v>105.90399999998935</c:v>
                </c:pt>
                <c:pt idx="13239">
                  <c:v>105.91199999998935</c:v>
                </c:pt>
                <c:pt idx="13240">
                  <c:v>105.91999999998934</c:v>
                </c:pt>
                <c:pt idx="13241">
                  <c:v>105.92799999998932</c:v>
                </c:pt>
                <c:pt idx="13242">
                  <c:v>105.93599999998932</c:v>
                </c:pt>
                <c:pt idx="13243">
                  <c:v>105.94399999998933</c:v>
                </c:pt>
                <c:pt idx="13244">
                  <c:v>105.95199999998933</c:v>
                </c:pt>
                <c:pt idx="13245">
                  <c:v>105.95999999998932</c:v>
                </c:pt>
                <c:pt idx="13246">
                  <c:v>105.96799999998932</c:v>
                </c:pt>
                <c:pt idx="13247">
                  <c:v>105.9759999999893</c:v>
                </c:pt>
                <c:pt idx="13248">
                  <c:v>105.98399999998929</c:v>
                </c:pt>
                <c:pt idx="13249">
                  <c:v>105.9919999999893</c:v>
                </c:pt>
                <c:pt idx="13250">
                  <c:v>105.9999999999893</c:v>
                </c:pt>
                <c:pt idx="13251">
                  <c:v>106.00799999998929</c:v>
                </c:pt>
                <c:pt idx="13252">
                  <c:v>106.01599999998929</c:v>
                </c:pt>
                <c:pt idx="13253">
                  <c:v>106.02399999998927</c:v>
                </c:pt>
                <c:pt idx="13254">
                  <c:v>106.03199999998928</c:v>
                </c:pt>
                <c:pt idx="13255">
                  <c:v>106.03999999998926</c:v>
                </c:pt>
                <c:pt idx="13256">
                  <c:v>106.04799999998927</c:v>
                </c:pt>
                <c:pt idx="13257">
                  <c:v>106.05599999998925</c:v>
                </c:pt>
                <c:pt idx="13258">
                  <c:v>106.06399999998926</c:v>
                </c:pt>
                <c:pt idx="13259">
                  <c:v>106.07199999998926</c:v>
                </c:pt>
                <c:pt idx="13260">
                  <c:v>106.07999999998924</c:v>
                </c:pt>
                <c:pt idx="13261">
                  <c:v>106.08799999998925</c:v>
                </c:pt>
                <c:pt idx="13262">
                  <c:v>106.09599999998923</c:v>
                </c:pt>
                <c:pt idx="13263">
                  <c:v>106.10399999998923</c:v>
                </c:pt>
                <c:pt idx="13264">
                  <c:v>106.11199999998922</c:v>
                </c:pt>
                <c:pt idx="13265">
                  <c:v>106.11999999998922</c:v>
                </c:pt>
                <c:pt idx="13266">
                  <c:v>106.12799999998921</c:v>
                </c:pt>
                <c:pt idx="13267">
                  <c:v>106.13599999998921</c:v>
                </c:pt>
                <c:pt idx="13268">
                  <c:v>106.14399999998922</c:v>
                </c:pt>
                <c:pt idx="13269">
                  <c:v>106.1519999999892</c:v>
                </c:pt>
                <c:pt idx="13270">
                  <c:v>106.1599999999892</c:v>
                </c:pt>
                <c:pt idx="13271">
                  <c:v>106.16799999998919</c:v>
                </c:pt>
                <c:pt idx="13272">
                  <c:v>106.17599999998917</c:v>
                </c:pt>
                <c:pt idx="13273">
                  <c:v>106.18399999998918</c:v>
                </c:pt>
                <c:pt idx="13274">
                  <c:v>106.19199999998919</c:v>
                </c:pt>
                <c:pt idx="13275">
                  <c:v>106.19999999998917</c:v>
                </c:pt>
                <c:pt idx="13276">
                  <c:v>106.20799999998918</c:v>
                </c:pt>
                <c:pt idx="13277">
                  <c:v>106.21599999998918</c:v>
                </c:pt>
                <c:pt idx="13278">
                  <c:v>106.22399999998916</c:v>
                </c:pt>
                <c:pt idx="13279">
                  <c:v>106.23199999998917</c:v>
                </c:pt>
                <c:pt idx="13280">
                  <c:v>106.23999999998917</c:v>
                </c:pt>
                <c:pt idx="13281">
                  <c:v>106.24799999998918</c:v>
                </c:pt>
                <c:pt idx="13282">
                  <c:v>106.25599999998914</c:v>
                </c:pt>
                <c:pt idx="13283">
                  <c:v>106.26399999998915</c:v>
                </c:pt>
                <c:pt idx="13284">
                  <c:v>106.27199999998913</c:v>
                </c:pt>
                <c:pt idx="13285">
                  <c:v>106.27999999998913</c:v>
                </c:pt>
                <c:pt idx="13286">
                  <c:v>106.28799999998914</c:v>
                </c:pt>
                <c:pt idx="13287">
                  <c:v>106.29599999998912</c:v>
                </c:pt>
                <c:pt idx="13288">
                  <c:v>106.30399999998912</c:v>
                </c:pt>
                <c:pt idx="13289">
                  <c:v>106.31199999998913</c:v>
                </c:pt>
                <c:pt idx="13290">
                  <c:v>106.31999999998912</c:v>
                </c:pt>
                <c:pt idx="13291">
                  <c:v>106.3279999999891</c:v>
                </c:pt>
                <c:pt idx="13292">
                  <c:v>106.3359999999891</c:v>
                </c:pt>
                <c:pt idx="13293">
                  <c:v>106.34399999998909</c:v>
                </c:pt>
                <c:pt idx="13294">
                  <c:v>106.35199999998909</c:v>
                </c:pt>
                <c:pt idx="13295">
                  <c:v>106.35999999998909</c:v>
                </c:pt>
                <c:pt idx="13296">
                  <c:v>106.3679999999891</c:v>
                </c:pt>
                <c:pt idx="13297">
                  <c:v>106.37599999998908</c:v>
                </c:pt>
                <c:pt idx="13298">
                  <c:v>106.38399999998907</c:v>
                </c:pt>
                <c:pt idx="13299">
                  <c:v>106.39199999998908</c:v>
                </c:pt>
                <c:pt idx="13300">
                  <c:v>106.39999999998906</c:v>
                </c:pt>
                <c:pt idx="13301">
                  <c:v>106.40799999998907</c:v>
                </c:pt>
                <c:pt idx="13302">
                  <c:v>106.41599999998907</c:v>
                </c:pt>
                <c:pt idx="13303">
                  <c:v>106.42399999998906</c:v>
                </c:pt>
                <c:pt idx="13304">
                  <c:v>106.43199999998907</c:v>
                </c:pt>
                <c:pt idx="13305">
                  <c:v>106.43999999998906</c:v>
                </c:pt>
                <c:pt idx="13306">
                  <c:v>106.44799999998907</c:v>
                </c:pt>
                <c:pt idx="13307">
                  <c:v>106.45599999998903</c:v>
                </c:pt>
                <c:pt idx="13308">
                  <c:v>106.46399999998904</c:v>
                </c:pt>
                <c:pt idx="13309">
                  <c:v>106.47199999998902</c:v>
                </c:pt>
                <c:pt idx="13310">
                  <c:v>106.47999999998902</c:v>
                </c:pt>
                <c:pt idx="13311">
                  <c:v>106.48799999998903</c:v>
                </c:pt>
                <c:pt idx="13312">
                  <c:v>106.49599999998902</c:v>
                </c:pt>
                <c:pt idx="13313">
                  <c:v>106.50399999998902</c:v>
                </c:pt>
                <c:pt idx="13314">
                  <c:v>106.51199999998902</c:v>
                </c:pt>
                <c:pt idx="13315">
                  <c:v>106.51999999998901</c:v>
                </c:pt>
                <c:pt idx="13316">
                  <c:v>106.52799999998899</c:v>
                </c:pt>
                <c:pt idx="13317">
                  <c:v>106.53599999998899</c:v>
                </c:pt>
                <c:pt idx="13318">
                  <c:v>106.543999999989</c:v>
                </c:pt>
                <c:pt idx="13319">
                  <c:v>106.55199999998899</c:v>
                </c:pt>
                <c:pt idx="13320">
                  <c:v>106.55999999998897</c:v>
                </c:pt>
                <c:pt idx="13321">
                  <c:v>106.56799999998898</c:v>
                </c:pt>
                <c:pt idx="13322">
                  <c:v>106.57599999998897</c:v>
                </c:pt>
                <c:pt idx="13323">
                  <c:v>106.58399999998896</c:v>
                </c:pt>
                <c:pt idx="13324">
                  <c:v>106.59199999998897</c:v>
                </c:pt>
                <c:pt idx="13325">
                  <c:v>106.59999999998897</c:v>
                </c:pt>
                <c:pt idx="13326">
                  <c:v>106.60799999998896</c:v>
                </c:pt>
                <c:pt idx="13327">
                  <c:v>106.61599999998894</c:v>
                </c:pt>
                <c:pt idx="13328">
                  <c:v>106.62399999998894</c:v>
                </c:pt>
                <c:pt idx="13329">
                  <c:v>106.63199999998893</c:v>
                </c:pt>
                <c:pt idx="13330">
                  <c:v>106.63999999998893</c:v>
                </c:pt>
                <c:pt idx="13331">
                  <c:v>106.64799999998894</c:v>
                </c:pt>
                <c:pt idx="13332">
                  <c:v>106.65599999998891</c:v>
                </c:pt>
                <c:pt idx="13333">
                  <c:v>106.66399999998892</c:v>
                </c:pt>
                <c:pt idx="13334">
                  <c:v>106.67199999998891</c:v>
                </c:pt>
                <c:pt idx="13335">
                  <c:v>106.67999999998891</c:v>
                </c:pt>
                <c:pt idx="13336">
                  <c:v>106.6879999999889</c:v>
                </c:pt>
                <c:pt idx="13337">
                  <c:v>106.6959999999889</c:v>
                </c:pt>
                <c:pt idx="13338">
                  <c:v>106.70399999998889</c:v>
                </c:pt>
                <c:pt idx="13339">
                  <c:v>106.7119999999889</c:v>
                </c:pt>
                <c:pt idx="13340">
                  <c:v>106.7199999999889</c:v>
                </c:pt>
                <c:pt idx="13341">
                  <c:v>106.7279999999889</c:v>
                </c:pt>
                <c:pt idx="13342">
                  <c:v>106.73599999998889</c:v>
                </c:pt>
                <c:pt idx="13343">
                  <c:v>106.74399999998889</c:v>
                </c:pt>
                <c:pt idx="13344">
                  <c:v>106.75199999998888</c:v>
                </c:pt>
                <c:pt idx="13345">
                  <c:v>106.75999999998886</c:v>
                </c:pt>
                <c:pt idx="13346">
                  <c:v>106.76799999998887</c:v>
                </c:pt>
                <c:pt idx="13347">
                  <c:v>106.77599999998885</c:v>
                </c:pt>
                <c:pt idx="13348">
                  <c:v>106.78399999998886</c:v>
                </c:pt>
                <c:pt idx="13349">
                  <c:v>106.79199999998887</c:v>
                </c:pt>
                <c:pt idx="13350">
                  <c:v>106.79999999998886</c:v>
                </c:pt>
                <c:pt idx="13351">
                  <c:v>106.80799999998885</c:v>
                </c:pt>
                <c:pt idx="13352">
                  <c:v>106.81599999998883</c:v>
                </c:pt>
                <c:pt idx="13353">
                  <c:v>106.82399999998883</c:v>
                </c:pt>
                <c:pt idx="13354">
                  <c:v>106.83199999998882</c:v>
                </c:pt>
                <c:pt idx="13355">
                  <c:v>106.83999999998882</c:v>
                </c:pt>
                <c:pt idx="13356">
                  <c:v>106.84799999998883</c:v>
                </c:pt>
                <c:pt idx="13357">
                  <c:v>106.85599999998881</c:v>
                </c:pt>
                <c:pt idx="13358">
                  <c:v>106.86399999998882</c:v>
                </c:pt>
                <c:pt idx="13359">
                  <c:v>106.8719999999888</c:v>
                </c:pt>
                <c:pt idx="13360">
                  <c:v>106.8799999999888</c:v>
                </c:pt>
                <c:pt idx="13361">
                  <c:v>106.88799999998879</c:v>
                </c:pt>
                <c:pt idx="13362">
                  <c:v>106.89599999998879</c:v>
                </c:pt>
                <c:pt idx="13363">
                  <c:v>106.9039999999888</c:v>
                </c:pt>
                <c:pt idx="13364">
                  <c:v>106.91199999998881</c:v>
                </c:pt>
                <c:pt idx="13365">
                  <c:v>106.9199999999888</c:v>
                </c:pt>
                <c:pt idx="13366">
                  <c:v>106.92799999998878</c:v>
                </c:pt>
                <c:pt idx="13367">
                  <c:v>106.93599999998878</c:v>
                </c:pt>
                <c:pt idx="13368">
                  <c:v>106.94399999998878</c:v>
                </c:pt>
                <c:pt idx="13369">
                  <c:v>106.95199999998877</c:v>
                </c:pt>
                <c:pt idx="13370">
                  <c:v>106.95999999998877</c:v>
                </c:pt>
                <c:pt idx="13371">
                  <c:v>106.96799999998878</c:v>
                </c:pt>
                <c:pt idx="13372">
                  <c:v>106.97599999998874</c:v>
                </c:pt>
                <c:pt idx="13373">
                  <c:v>106.98399999998875</c:v>
                </c:pt>
                <c:pt idx="13374">
                  <c:v>106.99199999998876</c:v>
                </c:pt>
                <c:pt idx="13375">
                  <c:v>106.99999999998875</c:v>
                </c:pt>
                <c:pt idx="13376">
                  <c:v>107.00799999998874</c:v>
                </c:pt>
                <c:pt idx="13377">
                  <c:v>107.01599999998872</c:v>
                </c:pt>
                <c:pt idx="13378">
                  <c:v>107.02399999998872</c:v>
                </c:pt>
                <c:pt idx="13379">
                  <c:v>107.03199999998873</c:v>
                </c:pt>
                <c:pt idx="13380">
                  <c:v>107.03999999998872</c:v>
                </c:pt>
                <c:pt idx="13381">
                  <c:v>107.04799999998872</c:v>
                </c:pt>
                <c:pt idx="13382">
                  <c:v>107.0559999999887</c:v>
                </c:pt>
                <c:pt idx="13383">
                  <c:v>107.06399999998871</c:v>
                </c:pt>
                <c:pt idx="13384">
                  <c:v>107.07199999998869</c:v>
                </c:pt>
                <c:pt idx="13385">
                  <c:v>107.07999999998869</c:v>
                </c:pt>
                <c:pt idx="13386">
                  <c:v>107.0879999999887</c:v>
                </c:pt>
                <c:pt idx="13387">
                  <c:v>107.09599999998869</c:v>
                </c:pt>
                <c:pt idx="13388">
                  <c:v>107.10399999998867</c:v>
                </c:pt>
                <c:pt idx="13389">
                  <c:v>107.11199999998868</c:v>
                </c:pt>
                <c:pt idx="13390">
                  <c:v>107.11999999998866</c:v>
                </c:pt>
                <c:pt idx="13391">
                  <c:v>107.12799999998866</c:v>
                </c:pt>
                <c:pt idx="13392">
                  <c:v>107.13599999998866</c:v>
                </c:pt>
                <c:pt idx="13393">
                  <c:v>107.14399999998867</c:v>
                </c:pt>
                <c:pt idx="13394">
                  <c:v>107.15199999998866</c:v>
                </c:pt>
                <c:pt idx="13395">
                  <c:v>107.15999999998864</c:v>
                </c:pt>
                <c:pt idx="13396">
                  <c:v>107.16799999998865</c:v>
                </c:pt>
                <c:pt idx="13397">
                  <c:v>107.17599999998862</c:v>
                </c:pt>
                <c:pt idx="13398">
                  <c:v>107.18399999998863</c:v>
                </c:pt>
                <c:pt idx="13399">
                  <c:v>107.19199999998862</c:v>
                </c:pt>
                <c:pt idx="13400">
                  <c:v>107.19999999998862</c:v>
                </c:pt>
                <c:pt idx="13401">
                  <c:v>107.20799999998863</c:v>
                </c:pt>
                <c:pt idx="13402">
                  <c:v>107.21599999998863</c:v>
                </c:pt>
                <c:pt idx="13403">
                  <c:v>107.22399999998862</c:v>
                </c:pt>
                <c:pt idx="13404">
                  <c:v>107.23199999998862</c:v>
                </c:pt>
                <c:pt idx="13405">
                  <c:v>107.23999999998861</c:v>
                </c:pt>
                <c:pt idx="13406">
                  <c:v>107.24799999998861</c:v>
                </c:pt>
                <c:pt idx="13407">
                  <c:v>107.25599999998859</c:v>
                </c:pt>
                <c:pt idx="13408">
                  <c:v>107.2639999999886</c:v>
                </c:pt>
                <c:pt idx="13409">
                  <c:v>107.27199999998859</c:v>
                </c:pt>
                <c:pt idx="13410">
                  <c:v>107.27999999998859</c:v>
                </c:pt>
                <c:pt idx="13411">
                  <c:v>107.28799999998859</c:v>
                </c:pt>
                <c:pt idx="13412">
                  <c:v>107.29599999998858</c:v>
                </c:pt>
                <c:pt idx="13413">
                  <c:v>107.30399999998856</c:v>
                </c:pt>
                <c:pt idx="13414">
                  <c:v>107.31199999998857</c:v>
                </c:pt>
                <c:pt idx="13415">
                  <c:v>107.31999999998857</c:v>
                </c:pt>
                <c:pt idx="13416">
                  <c:v>107.32799999998856</c:v>
                </c:pt>
                <c:pt idx="13417">
                  <c:v>107.33599999998854</c:v>
                </c:pt>
                <c:pt idx="13418">
                  <c:v>107.34399999998855</c:v>
                </c:pt>
                <c:pt idx="13419">
                  <c:v>107.35199999998855</c:v>
                </c:pt>
                <c:pt idx="13420">
                  <c:v>107.35999999998853</c:v>
                </c:pt>
                <c:pt idx="13421">
                  <c:v>107.36799999998854</c:v>
                </c:pt>
                <c:pt idx="13422">
                  <c:v>107.37599999998851</c:v>
                </c:pt>
                <c:pt idx="13423">
                  <c:v>107.38399999998852</c:v>
                </c:pt>
                <c:pt idx="13424">
                  <c:v>107.39199999998853</c:v>
                </c:pt>
                <c:pt idx="13425">
                  <c:v>107.39999999998852</c:v>
                </c:pt>
                <c:pt idx="13426">
                  <c:v>107.40799999998852</c:v>
                </c:pt>
                <c:pt idx="13427">
                  <c:v>107.41599999998851</c:v>
                </c:pt>
                <c:pt idx="13428">
                  <c:v>107.42399999998851</c:v>
                </c:pt>
                <c:pt idx="13429">
                  <c:v>107.43199999998851</c:v>
                </c:pt>
                <c:pt idx="13430">
                  <c:v>107.4399999999885</c:v>
                </c:pt>
                <c:pt idx="13431">
                  <c:v>107.44799999998851</c:v>
                </c:pt>
                <c:pt idx="13432">
                  <c:v>107.45599999998849</c:v>
                </c:pt>
                <c:pt idx="13433">
                  <c:v>107.46399999998849</c:v>
                </c:pt>
                <c:pt idx="13434">
                  <c:v>107.47199999998848</c:v>
                </c:pt>
                <c:pt idx="13435">
                  <c:v>107.47999999998846</c:v>
                </c:pt>
                <c:pt idx="13436">
                  <c:v>107.48799999998847</c:v>
                </c:pt>
                <c:pt idx="13437">
                  <c:v>107.49599999998847</c:v>
                </c:pt>
                <c:pt idx="13438">
                  <c:v>107.50399999998847</c:v>
                </c:pt>
                <c:pt idx="13439">
                  <c:v>107.51199999998848</c:v>
                </c:pt>
                <c:pt idx="13440">
                  <c:v>107.51999999998846</c:v>
                </c:pt>
                <c:pt idx="13441">
                  <c:v>107.52799999998845</c:v>
                </c:pt>
                <c:pt idx="13442">
                  <c:v>107.53599999998843</c:v>
                </c:pt>
                <c:pt idx="13443">
                  <c:v>107.54399999998844</c:v>
                </c:pt>
                <c:pt idx="13444">
                  <c:v>107.55199999998842</c:v>
                </c:pt>
                <c:pt idx="13445">
                  <c:v>107.55999999998842</c:v>
                </c:pt>
                <c:pt idx="13446">
                  <c:v>107.56799999998843</c:v>
                </c:pt>
                <c:pt idx="13447">
                  <c:v>107.57599999998841</c:v>
                </c:pt>
                <c:pt idx="13448">
                  <c:v>107.58399999998842</c:v>
                </c:pt>
                <c:pt idx="13449">
                  <c:v>107.59199999998842</c:v>
                </c:pt>
                <c:pt idx="13450">
                  <c:v>107.59999999998841</c:v>
                </c:pt>
                <c:pt idx="13451">
                  <c:v>107.60799999998839</c:v>
                </c:pt>
                <c:pt idx="13452">
                  <c:v>107.61599999998839</c:v>
                </c:pt>
                <c:pt idx="13453">
                  <c:v>107.62399999998838</c:v>
                </c:pt>
                <c:pt idx="13454">
                  <c:v>107.63199999998839</c:v>
                </c:pt>
                <c:pt idx="13455">
                  <c:v>107.63999999998839</c:v>
                </c:pt>
                <c:pt idx="13456">
                  <c:v>107.64799999998839</c:v>
                </c:pt>
                <c:pt idx="13457">
                  <c:v>107.65599999998837</c:v>
                </c:pt>
                <c:pt idx="13458">
                  <c:v>107.66399999998836</c:v>
                </c:pt>
                <c:pt idx="13459">
                  <c:v>107.67199999998836</c:v>
                </c:pt>
                <c:pt idx="13460">
                  <c:v>107.67999999998835</c:v>
                </c:pt>
                <c:pt idx="13461">
                  <c:v>107.68799999998836</c:v>
                </c:pt>
                <c:pt idx="13462">
                  <c:v>107.69599999998836</c:v>
                </c:pt>
                <c:pt idx="13463">
                  <c:v>107.70399999998835</c:v>
                </c:pt>
                <c:pt idx="13464">
                  <c:v>107.71199999998836</c:v>
                </c:pt>
                <c:pt idx="13465">
                  <c:v>107.71999999998835</c:v>
                </c:pt>
                <c:pt idx="13466">
                  <c:v>107.72799999998834</c:v>
                </c:pt>
                <c:pt idx="13467">
                  <c:v>107.73599999998832</c:v>
                </c:pt>
                <c:pt idx="13468">
                  <c:v>107.74399999998833</c:v>
                </c:pt>
                <c:pt idx="13469">
                  <c:v>107.75199999998833</c:v>
                </c:pt>
                <c:pt idx="13470">
                  <c:v>107.75999999998832</c:v>
                </c:pt>
                <c:pt idx="13471">
                  <c:v>107.76799999998833</c:v>
                </c:pt>
                <c:pt idx="13472">
                  <c:v>107.7759999999883</c:v>
                </c:pt>
                <c:pt idx="13473">
                  <c:v>107.78399999998831</c:v>
                </c:pt>
                <c:pt idx="13474">
                  <c:v>107.79199999998831</c:v>
                </c:pt>
                <c:pt idx="13475">
                  <c:v>107.7999999999883</c:v>
                </c:pt>
                <c:pt idx="13476">
                  <c:v>107.8079999999883</c:v>
                </c:pt>
                <c:pt idx="13477">
                  <c:v>107.81599999998829</c:v>
                </c:pt>
                <c:pt idx="13478">
                  <c:v>107.82399999998827</c:v>
                </c:pt>
                <c:pt idx="13479">
                  <c:v>107.83199999998828</c:v>
                </c:pt>
                <c:pt idx="13480">
                  <c:v>107.83999999998828</c:v>
                </c:pt>
                <c:pt idx="13481">
                  <c:v>107.84799999998828</c:v>
                </c:pt>
                <c:pt idx="13482">
                  <c:v>107.85599999998826</c:v>
                </c:pt>
                <c:pt idx="13483">
                  <c:v>107.86399999998827</c:v>
                </c:pt>
                <c:pt idx="13484">
                  <c:v>107.87199999998826</c:v>
                </c:pt>
                <c:pt idx="13485">
                  <c:v>107.87999999998824</c:v>
                </c:pt>
                <c:pt idx="13486">
                  <c:v>107.88799999998825</c:v>
                </c:pt>
                <c:pt idx="13487">
                  <c:v>107.89599999998823</c:v>
                </c:pt>
                <c:pt idx="13488">
                  <c:v>107.90399999998824</c:v>
                </c:pt>
                <c:pt idx="13489">
                  <c:v>107.91199999998825</c:v>
                </c:pt>
                <c:pt idx="13490">
                  <c:v>107.91999999998824</c:v>
                </c:pt>
                <c:pt idx="13491">
                  <c:v>107.92799999998823</c:v>
                </c:pt>
                <c:pt idx="13492">
                  <c:v>107.93599999998823</c:v>
                </c:pt>
                <c:pt idx="13493">
                  <c:v>107.94399999998824</c:v>
                </c:pt>
                <c:pt idx="13494">
                  <c:v>107.95199999998822</c:v>
                </c:pt>
                <c:pt idx="13495">
                  <c:v>107.95999999998821</c:v>
                </c:pt>
                <c:pt idx="13496">
                  <c:v>107.96799999998821</c:v>
                </c:pt>
                <c:pt idx="13497">
                  <c:v>107.97599999998819</c:v>
                </c:pt>
                <c:pt idx="13498">
                  <c:v>107.9839999999882</c:v>
                </c:pt>
                <c:pt idx="13499">
                  <c:v>107.99199999998821</c:v>
                </c:pt>
                <c:pt idx="13500">
                  <c:v>107.9999999999882</c:v>
                </c:pt>
                <c:pt idx="13501">
                  <c:v>108.00799999998819</c:v>
                </c:pt>
                <c:pt idx="13502">
                  <c:v>108.01599999998818</c:v>
                </c:pt>
                <c:pt idx="13503">
                  <c:v>108.02399999998816</c:v>
                </c:pt>
                <c:pt idx="13504">
                  <c:v>108.03199999998817</c:v>
                </c:pt>
                <c:pt idx="13505">
                  <c:v>108.03999999998817</c:v>
                </c:pt>
                <c:pt idx="13506">
                  <c:v>108.04799999998818</c:v>
                </c:pt>
                <c:pt idx="13507">
                  <c:v>108.05599999998816</c:v>
                </c:pt>
                <c:pt idx="13508">
                  <c:v>108.06399999998816</c:v>
                </c:pt>
                <c:pt idx="13509">
                  <c:v>108.07199999998815</c:v>
                </c:pt>
                <c:pt idx="13510">
                  <c:v>108.07999999998813</c:v>
                </c:pt>
                <c:pt idx="13511">
                  <c:v>108.08799999998814</c:v>
                </c:pt>
                <c:pt idx="13512">
                  <c:v>108.09599999998812</c:v>
                </c:pt>
                <c:pt idx="13513">
                  <c:v>108.10399999998812</c:v>
                </c:pt>
                <c:pt idx="13514">
                  <c:v>108.11199999998813</c:v>
                </c:pt>
                <c:pt idx="13515">
                  <c:v>108.11999999998812</c:v>
                </c:pt>
                <c:pt idx="13516">
                  <c:v>108.12799999998812</c:v>
                </c:pt>
                <c:pt idx="13517">
                  <c:v>108.1359999999881</c:v>
                </c:pt>
                <c:pt idx="13518">
                  <c:v>108.14399999998811</c:v>
                </c:pt>
                <c:pt idx="13519">
                  <c:v>108.15199999998809</c:v>
                </c:pt>
                <c:pt idx="13520">
                  <c:v>108.15999999998809</c:v>
                </c:pt>
                <c:pt idx="13521">
                  <c:v>108.1679999999881</c:v>
                </c:pt>
                <c:pt idx="13522">
                  <c:v>108.17599999998808</c:v>
                </c:pt>
                <c:pt idx="13523">
                  <c:v>108.18399999998807</c:v>
                </c:pt>
                <c:pt idx="13524">
                  <c:v>108.19199999998808</c:v>
                </c:pt>
                <c:pt idx="13525">
                  <c:v>108.19999999998808</c:v>
                </c:pt>
                <c:pt idx="13526">
                  <c:v>108.20799999998808</c:v>
                </c:pt>
                <c:pt idx="13527">
                  <c:v>108.21599999998807</c:v>
                </c:pt>
                <c:pt idx="13528">
                  <c:v>108.22399999998807</c:v>
                </c:pt>
                <c:pt idx="13529">
                  <c:v>108.23199999998808</c:v>
                </c:pt>
                <c:pt idx="13530">
                  <c:v>108.23999999998806</c:v>
                </c:pt>
                <c:pt idx="13531">
                  <c:v>108.24799999998807</c:v>
                </c:pt>
                <c:pt idx="13532">
                  <c:v>108.25599999998803</c:v>
                </c:pt>
                <c:pt idx="13533">
                  <c:v>108.26399999998804</c:v>
                </c:pt>
                <c:pt idx="13534">
                  <c:v>108.27199999998804</c:v>
                </c:pt>
                <c:pt idx="13535">
                  <c:v>108.27999999998802</c:v>
                </c:pt>
                <c:pt idx="13536">
                  <c:v>108.28799999998803</c:v>
                </c:pt>
                <c:pt idx="13537">
                  <c:v>108.29599999998803</c:v>
                </c:pt>
                <c:pt idx="13538">
                  <c:v>108.30399999998802</c:v>
                </c:pt>
                <c:pt idx="13539">
                  <c:v>108.31199999998802</c:v>
                </c:pt>
                <c:pt idx="13540">
                  <c:v>108.31999999998801</c:v>
                </c:pt>
                <c:pt idx="13541">
                  <c:v>108.32799999998799</c:v>
                </c:pt>
                <c:pt idx="13542">
                  <c:v>108.33599999998799</c:v>
                </c:pt>
                <c:pt idx="13543">
                  <c:v>108.343999999988</c:v>
                </c:pt>
                <c:pt idx="13544">
                  <c:v>108.351999999988</c:v>
                </c:pt>
                <c:pt idx="13545">
                  <c:v>108.35999999998799</c:v>
                </c:pt>
                <c:pt idx="13546">
                  <c:v>108.36799999998799</c:v>
                </c:pt>
                <c:pt idx="13547">
                  <c:v>108.37599999998797</c:v>
                </c:pt>
                <c:pt idx="13548">
                  <c:v>108.38399999998796</c:v>
                </c:pt>
                <c:pt idx="13549">
                  <c:v>108.39199999998797</c:v>
                </c:pt>
                <c:pt idx="13550">
                  <c:v>108.39999999998797</c:v>
                </c:pt>
                <c:pt idx="13551">
                  <c:v>108.40799999998798</c:v>
                </c:pt>
                <c:pt idx="13552">
                  <c:v>108.41599999998797</c:v>
                </c:pt>
                <c:pt idx="13553">
                  <c:v>108.42399999998796</c:v>
                </c:pt>
                <c:pt idx="13554">
                  <c:v>108.43199999998797</c:v>
                </c:pt>
                <c:pt idx="13555">
                  <c:v>108.43999999998795</c:v>
                </c:pt>
                <c:pt idx="13556">
                  <c:v>108.44799999998796</c:v>
                </c:pt>
                <c:pt idx="13557">
                  <c:v>108.45599999998792</c:v>
                </c:pt>
                <c:pt idx="13558">
                  <c:v>108.46399999998793</c:v>
                </c:pt>
                <c:pt idx="13559">
                  <c:v>108.47199999998793</c:v>
                </c:pt>
                <c:pt idx="13560">
                  <c:v>108.47999999998792</c:v>
                </c:pt>
                <c:pt idx="13561">
                  <c:v>108.48799999998793</c:v>
                </c:pt>
                <c:pt idx="13562">
                  <c:v>108.49599999998792</c:v>
                </c:pt>
                <c:pt idx="13563">
                  <c:v>108.50399999998791</c:v>
                </c:pt>
                <c:pt idx="13564">
                  <c:v>108.51199999998791</c:v>
                </c:pt>
                <c:pt idx="13565">
                  <c:v>108.5199999999879</c:v>
                </c:pt>
                <c:pt idx="13566">
                  <c:v>108.5279999999879</c:v>
                </c:pt>
                <c:pt idx="13567">
                  <c:v>108.53599999998789</c:v>
                </c:pt>
                <c:pt idx="13568">
                  <c:v>108.5439999999879</c:v>
                </c:pt>
                <c:pt idx="13569">
                  <c:v>108.55199999998788</c:v>
                </c:pt>
                <c:pt idx="13570">
                  <c:v>108.55999999998788</c:v>
                </c:pt>
                <c:pt idx="13571">
                  <c:v>108.56799999998788</c:v>
                </c:pt>
                <c:pt idx="13572">
                  <c:v>108.57599999998786</c:v>
                </c:pt>
                <c:pt idx="13573">
                  <c:v>108.58399999998787</c:v>
                </c:pt>
                <c:pt idx="13574">
                  <c:v>108.59199999998788</c:v>
                </c:pt>
                <c:pt idx="13575">
                  <c:v>108.59999999998786</c:v>
                </c:pt>
                <c:pt idx="13576">
                  <c:v>108.60799999998785</c:v>
                </c:pt>
                <c:pt idx="13577">
                  <c:v>108.61599999998785</c:v>
                </c:pt>
                <c:pt idx="13578">
                  <c:v>108.62399999998783</c:v>
                </c:pt>
                <c:pt idx="13579">
                  <c:v>108.63199999998784</c:v>
                </c:pt>
                <c:pt idx="13580">
                  <c:v>108.63999999998782</c:v>
                </c:pt>
                <c:pt idx="13581">
                  <c:v>108.64799999998783</c:v>
                </c:pt>
                <c:pt idx="13582">
                  <c:v>108.65599999998781</c:v>
                </c:pt>
                <c:pt idx="13583">
                  <c:v>108.66399999998782</c:v>
                </c:pt>
                <c:pt idx="13584">
                  <c:v>108.6719999999878</c:v>
                </c:pt>
                <c:pt idx="13585">
                  <c:v>108.6799999999878</c:v>
                </c:pt>
                <c:pt idx="13586">
                  <c:v>108.68799999998781</c:v>
                </c:pt>
                <c:pt idx="13587">
                  <c:v>108.69599999998779</c:v>
                </c:pt>
                <c:pt idx="13588">
                  <c:v>108.7039999999878</c:v>
                </c:pt>
                <c:pt idx="13589">
                  <c:v>108.71199999998781</c:v>
                </c:pt>
                <c:pt idx="13590">
                  <c:v>108.71999999998781</c:v>
                </c:pt>
                <c:pt idx="13591">
                  <c:v>108.72799999998779</c:v>
                </c:pt>
                <c:pt idx="13592">
                  <c:v>108.73599999998778</c:v>
                </c:pt>
                <c:pt idx="13593">
                  <c:v>108.74399999998778</c:v>
                </c:pt>
                <c:pt idx="13594">
                  <c:v>108.75199999998777</c:v>
                </c:pt>
                <c:pt idx="13595">
                  <c:v>108.75999999998777</c:v>
                </c:pt>
                <c:pt idx="13596">
                  <c:v>108.76799999998778</c:v>
                </c:pt>
                <c:pt idx="13597">
                  <c:v>108.77599999998776</c:v>
                </c:pt>
                <c:pt idx="13598">
                  <c:v>108.78399999998776</c:v>
                </c:pt>
                <c:pt idx="13599">
                  <c:v>108.79199999998777</c:v>
                </c:pt>
                <c:pt idx="13600">
                  <c:v>108.79999999998775</c:v>
                </c:pt>
                <c:pt idx="13601">
                  <c:v>108.80799999998774</c:v>
                </c:pt>
                <c:pt idx="13602">
                  <c:v>108.81599999998772</c:v>
                </c:pt>
                <c:pt idx="13603">
                  <c:v>108.82399999998772</c:v>
                </c:pt>
                <c:pt idx="13604">
                  <c:v>108.83199999998773</c:v>
                </c:pt>
                <c:pt idx="13605">
                  <c:v>108.83999999998773</c:v>
                </c:pt>
                <c:pt idx="13606">
                  <c:v>108.84799999998774</c:v>
                </c:pt>
                <c:pt idx="13607">
                  <c:v>108.8559999999877</c:v>
                </c:pt>
                <c:pt idx="13608">
                  <c:v>108.86399999998771</c:v>
                </c:pt>
                <c:pt idx="13609">
                  <c:v>108.87199999998769</c:v>
                </c:pt>
                <c:pt idx="13610">
                  <c:v>108.87999999998769</c:v>
                </c:pt>
                <c:pt idx="13611">
                  <c:v>108.8879999999877</c:v>
                </c:pt>
                <c:pt idx="13612">
                  <c:v>108.89599999998769</c:v>
                </c:pt>
                <c:pt idx="13613">
                  <c:v>108.9039999999877</c:v>
                </c:pt>
                <c:pt idx="13614">
                  <c:v>108.9119999999877</c:v>
                </c:pt>
                <c:pt idx="13615">
                  <c:v>108.9199999999877</c:v>
                </c:pt>
                <c:pt idx="13616">
                  <c:v>108.92799999998768</c:v>
                </c:pt>
                <c:pt idx="13617">
                  <c:v>108.93599999998767</c:v>
                </c:pt>
                <c:pt idx="13618">
                  <c:v>108.94399999998768</c:v>
                </c:pt>
                <c:pt idx="13619">
                  <c:v>108.95199999998768</c:v>
                </c:pt>
                <c:pt idx="13620">
                  <c:v>108.95999999998766</c:v>
                </c:pt>
                <c:pt idx="13621">
                  <c:v>108.96799999998767</c:v>
                </c:pt>
                <c:pt idx="13622">
                  <c:v>108.97599999998765</c:v>
                </c:pt>
                <c:pt idx="13623">
                  <c:v>108.98399999998765</c:v>
                </c:pt>
                <c:pt idx="13624">
                  <c:v>108.99199999998766</c:v>
                </c:pt>
                <c:pt idx="13625">
                  <c:v>108.99999999998764</c:v>
                </c:pt>
                <c:pt idx="13626">
                  <c:v>109.00799999998763</c:v>
                </c:pt>
                <c:pt idx="13627">
                  <c:v>109.01599999998763</c:v>
                </c:pt>
                <c:pt idx="13628">
                  <c:v>109.02399999998762</c:v>
                </c:pt>
                <c:pt idx="13629">
                  <c:v>109.03199999998762</c:v>
                </c:pt>
                <c:pt idx="13630">
                  <c:v>109.03999999998761</c:v>
                </c:pt>
                <c:pt idx="13631">
                  <c:v>109.04799999998762</c:v>
                </c:pt>
                <c:pt idx="13632">
                  <c:v>109.05599999998759</c:v>
                </c:pt>
                <c:pt idx="13633">
                  <c:v>109.0639999999876</c:v>
                </c:pt>
                <c:pt idx="13634">
                  <c:v>109.0719999999876</c:v>
                </c:pt>
                <c:pt idx="13635">
                  <c:v>109.07999999998759</c:v>
                </c:pt>
                <c:pt idx="13636">
                  <c:v>109.08799999998759</c:v>
                </c:pt>
                <c:pt idx="13637">
                  <c:v>109.09599999998758</c:v>
                </c:pt>
                <c:pt idx="13638">
                  <c:v>109.10399999998756</c:v>
                </c:pt>
                <c:pt idx="13639">
                  <c:v>109.11199999998757</c:v>
                </c:pt>
                <c:pt idx="13640">
                  <c:v>109.11999999998757</c:v>
                </c:pt>
                <c:pt idx="13641">
                  <c:v>109.12799999998757</c:v>
                </c:pt>
                <c:pt idx="13642">
                  <c:v>109.13599999998756</c:v>
                </c:pt>
                <c:pt idx="13643">
                  <c:v>109.14399999998756</c:v>
                </c:pt>
                <c:pt idx="13644">
                  <c:v>109.15199999998755</c:v>
                </c:pt>
                <c:pt idx="13645">
                  <c:v>109.15999999998753</c:v>
                </c:pt>
                <c:pt idx="13646">
                  <c:v>109.16799999998754</c:v>
                </c:pt>
                <c:pt idx="13647">
                  <c:v>109.17599999998751</c:v>
                </c:pt>
                <c:pt idx="13648">
                  <c:v>109.18399999998752</c:v>
                </c:pt>
                <c:pt idx="13649">
                  <c:v>109.19199999998753</c:v>
                </c:pt>
                <c:pt idx="13650">
                  <c:v>109.19999999998753</c:v>
                </c:pt>
                <c:pt idx="13651">
                  <c:v>109.20799999998754</c:v>
                </c:pt>
                <c:pt idx="13652">
                  <c:v>109.21599999998752</c:v>
                </c:pt>
                <c:pt idx="13653">
                  <c:v>109.22399999998751</c:v>
                </c:pt>
                <c:pt idx="13654">
                  <c:v>109.23199999998751</c:v>
                </c:pt>
                <c:pt idx="13655">
                  <c:v>109.2399999999875</c:v>
                </c:pt>
                <c:pt idx="13656">
                  <c:v>109.24799999998751</c:v>
                </c:pt>
                <c:pt idx="13657">
                  <c:v>109.25599999998749</c:v>
                </c:pt>
                <c:pt idx="13658">
                  <c:v>109.2639999999875</c:v>
                </c:pt>
                <c:pt idx="13659">
                  <c:v>109.27199999998749</c:v>
                </c:pt>
                <c:pt idx="13660">
                  <c:v>109.27999999998748</c:v>
                </c:pt>
                <c:pt idx="13661">
                  <c:v>109.28799999998748</c:v>
                </c:pt>
                <c:pt idx="13662">
                  <c:v>109.29599999998747</c:v>
                </c:pt>
                <c:pt idx="13663">
                  <c:v>109.30399999998747</c:v>
                </c:pt>
                <c:pt idx="13664">
                  <c:v>109.31199999998748</c:v>
                </c:pt>
                <c:pt idx="13665">
                  <c:v>109.31999999998746</c:v>
                </c:pt>
                <c:pt idx="13666">
                  <c:v>109.32799999998745</c:v>
                </c:pt>
                <c:pt idx="13667">
                  <c:v>109.33599999998745</c:v>
                </c:pt>
                <c:pt idx="13668">
                  <c:v>109.34399999998745</c:v>
                </c:pt>
                <c:pt idx="13669">
                  <c:v>109.35199999998744</c:v>
                </c:pt>
                <c:pt idx="13670">
                  <c:v>109.35999999998742</c:v>
                </c:pt>
                <c:pt idx="13671">
                  <c:v>109.36799999998743</c:v>
                </c:pt>
                <c:pt idx="13672">
                  <c:v>109.37599999998741</c:v>
                </c:pt>
                <c:pt idx="13673">
                  <c:v>109.38399999998742</c:v>
                </c:pt>
                <c:pt idx="13674">
                  <c:v>109.39199999998743</c:v>
                </c:pt>
                <c:pt idx="13675">
                  <c:v>109.39999999998741</c:v>
                </c:pt>
                <c:pt idx="13676">
                  <c:v>109.40799999998742</c:v>
                </c:pt>
                <c:pt idx="13677">
                  <c:v>109.41599999998741</c:v>
                </c:pt>
                <c:pt idx="13678">
                  <c:v>109.4239999999874</c:v>
                </c:pt>
                <c:pt idx="13679">
                  <c:v>109.43199999998741</c:v>
                </c:pt>
                <c:pt idx="13680">
                  <c:v>109.43999999998741</c:v>
                </c:pt>
                <c:pt idx="13681">
                  <c:v>109.4479999999874</c:v>
                </c:pt>
                <c:pt idx="13682">
                  <c:v>109.45599999998738</c:v>
                </c:pt>
                <c:pt idx="13683">
                  <c:v>109.46399999998739</c:v>
                </c:pt>
                <c:pt idx="13684">
                  <c:v>109.47199999998737</c:v>
                </c:pt>
                <c:pt idx="13685">
                  <c:v>109.47999999998737</c:v>
                </c:pt>
                <c:pt idx="13686">
                  <c:v>109.48799999998738</c:v>
                </c:pt>
                <c:pt idx="13687">
                  <c:v>109.49599999998738</c:v>
                </c:pt>
                <c:pt idx="13688">
                  <c:v>109.50399999998736</c:v>
                </c:pt>
                <c:pt idx="13689">
                  <c:v>109.51199999998737</c:v>
                </c:pt>
                <c:pt idx="13690">
                  <c:v>109.51999999998735</c:v>
                </c:pt>
                <c:pt idx="13691">
                  <c:v>109.52799999998734</c:v>
                </c:pt>
                <c:pt idx="13692">
                  <c:v>109.53599999998734</c:v>
                </c:pt>
                <c:pt idx="13693">
                  <c:v>109.54399999998734</c:v>
                </c:pt>
                <c:pt idx="13694">
                  <c:v>109.55199999998733</c:v>
                </c:pt>
                <c:pt idx="13695">
                  <c:v>109.55999999998733</c:v>
                </c:pt>
                <c:pt idx="13696">
                  <c:v>109.56799999998734</c:v>
                </c:pt>
                <c:pt idx="13697">
                  <c:v>109.5759999999873</c:v>
                </c:pt>
                <c:pt idx="13698">
                  <c:v>109.58399999998731</c:v>
                </c:pt>
                <c:pt idx="13699">
                  <c:v>109.59199999998731</c:v>
                </c:pt>
                <c:pt idx="13700">
                  <c:v>109.5999999999873</c:v>
                </c:pt>
                <c:pt idx="13701">
                  <c:v>109.6079999999873</c:v>
                </c:pt>
                <c:pt idx="13702">
                  <c:v>109.6159999999873</c:v>
                </c:pt>
                <c:pt idx="13703">
                  <c:v>109.62399999998729</c:v>
                </c:pt>
                <c:pt idx="13704">
                  <c:v>109.63199999998729</c:v>
                </c:pt>
                <c:pt idx="13705">
                  <c:v>109.63999999998728</c:v>
                </c:pt>
                <c:pt idx="13706">
                  <c:v>109.64799999998728</c:v>
                </c:pt>
                <c:pt idx="13707">
                  <c:v>109.65599999998726</c:v>
                </c:pt>
                <c:pt idx="13708">
                  <c:v>109.66399999998727</c:v>
                </c:pt>
                <c:pt idx="13709">
                  <c:v>109.67199999998726</c:v>
                </c:pt>
                <c:pt idx="13710">
                  <c:v>109.67999999998726</c:v>
                </c:pt>
                <c:pt idx="13711">
                  <c:v>109.68799999998726</c:v>
                </c:pt>
                <c:pt idx="13712">
                  <c:v>109.69599999998725</c:v>
                </c:pt>
                <c:pt idx="13713">
                  <c:v>109.70399999998725</c:v>
                </c:pt>
                <c:pt idx="13714">
                  <c:v>109.71199999998726</c:v>
                </c:pt>
                <c:pt idx="13715">
                  <c:v>109.71999999998724</c:v>
                </c:pt>
                <c:pt idx="13716">
                  <c:v>109.72799999998723</c:v>
                </c:pt>
                <c:pt idx="13717">
                  <c:v>109.73599999998723</c:v>
                </c:pt>
                <c:pt idx="13718">
                  <c:v>109.74399999998724</c:v>
                </c:pt>
                <c:pt idx="13719">
                  <c:v>109.75199999998723</c:v>
                </c:pt>
                <c:pt idx="13720">
                  <c:v>109.75999999998722</c:v>
                </c:pt>
                <c:pt idx="13721">
                  <c:v>109.76799999998723</c:v>
                </c:pt>
                <c:pt idx="13722">
                  <c:v>109.77599999998719</c:v>
                </c:pt>
                <c:pt idx="13723">
                  <c:v>109.7839999999872</c:v>
                </c:pt>
                <c:pt idx="13724">
                  <c:v>109.79199999998721</c:v>
                </c:pt>
                <c:pt idx="13725">
                  <c:v>109.79999999998721</c:v>
                </c:pt>
                <c:pt idx="13726">
                  <c:v>109.80799999998719</c:v>
                </c:pt>
                <c:pt idx="13727">
                  <c:v>109.81599999998718</c:v>
                </c:pt>
                <c:pt idx="13728">
                  <c:v>109.82399999998718</c:v>
                </c:pt>
                <c:pt idx="13729">
                  <c:v>109.83199999998718</c:v>
                </c:pt>
                <c:pt idx="13730">
                  <c:v>109.83999999998717</c:v>
                </c:pt>
                <c:pt idx="13731">
                  <c:v>109.84799999998718</c:v>
                </c:pt>
                <c:pt idx="13732">
                  <c:v>109.85599999998716</c:v>
                </c:pt>
                <c:pt idx="13733">
                  <c:v>109.86399999998716</c:v>
                </c:pt>
                <c:pt idx="13734">
                  <c:v>109.87199999998715</c:v>
                </c:pt>
                <c:pt idx="13735">
                  <c:v>109.87999999998713</c:v>
                </c:pt>
                <c:pt idx="13736">
                  <c:v>109.88799999998714</c:v>
                </c:pt>
                <c:pt idx="13737">
                  <c:v>109.89599999998714</c:v>
                </c:pt>
                <c:pt idx="13738">
                  <c:v>109.90399999998714</c:v>
                </c:pt>
                <c:pt idx="13739">
                  <c:v>109.91199999998715</c:v>
                </c:pt>
                <c:pt idx="13740">
                  <c:v>109.91999999998714</c:v>
                </c:pt>
                <c:pt idx="13741">
                  <c:v>109.92799999998714</c:v>
                </c:pt>
                <c:pt idx="13742">
                  <c:v>109.93599999998712</c:v>
                </c:pt>
                <c:pt idx="13743">
                  <c:v>109.94399999998713</c:v>
                </c:pt>
                <c:pt idx="13744">
                  <c:v>109.95199999998711</c:v>
                </c:pt>
                <c:pt idx="13745">
                  <c:v>109.9599999999871</c:v>
                </c:pt>
                <c:pt idx="13746">
                  <c:v>109.96799999998711</c:v>
                </c:pt>
                <c:pt idx="13747">
                  <c:v>109.9759999999871</c:v>
                </c:pt>
                <c:pt idx="13748">
                  <c:v>109.98399999998711</c:v>
                </c:pt>
                <c:pt idx="13749">
                  <c:v>109.9919999999871</c:v>
                </c:pt>
                <c:pt idx="13750">
                  <c:v>109.9999999999871</c:v>
                </c:pt>
                <c:pt idx="13751">
                  <c:v>110.00799999998708</c:v>
                </c:pt>
                <c:pt idx="13752">
                  <c:v>110.01599999998707</c:v>
                </c:pt>
                <c:pt idx="13753">
                  <c:v>110.02399999998707</c:v>
                </c:pt>
                <c:pt idx="13754">
                  <c:v>110.03199999998708</c:v>
                </c:pt>
                <c:pt idx="13755">
                  <c:v>110.03999999998707</c:v>
                </c:pt>
                <c:pt idx="13756">
                  <c:v>110.04799999998707</c:v>
                </c:pt>
                <c:pt idx="13757">
                  <c:v>110.05599999998705</c:v>
                </c:pt>
                <c:pt idx="13758">
                  <c:v>110.06399999998705</c:v>
                </c:pt>
                <c:pt idx="13759">
                  <c:v>110.07199999998704</c:v>
                </c:pt>
                <c:pt idx="13760">
                  <c:v>110.07999999998702</c:v>
                </c:pt>
                <c:pt idx="13761">
                  <c:v>110.08799999998703</c:v>
                </c:pt>
                <c:pt idx="13762">
                  <c:v>110.09599999998703</c:v>
                </c:pt>
                <c:pt idx="13763">
                  <c:v>110.10399999998702</c:v>
                </c:pt>
                <c:pt idx="13764">
                  <c:v>110.11199999998703</c:v>
                </c:pt>
                <c:pt idx="13765">
                  <c:v>110.11999999998702</c:v>
                </c:pt>
                <c:pt idx="13766">
                  <c:v>110.12799999998701</c:v>
                </c:pt>
                <c:pt idx="13767">
                  <c:v>110.13599999998698</c:v>
                </c:pt>
                <c:pt idx="13768">
                  <c:v>110.14399999998699</c:v>
                </c:pt>
                <c:pt idx="13769">
                  <c:v>110.15199999998698</c:v>
                </c:pt>
                <c:pt idx="13770">
                  <c:v>110.15999999998698</c:v>
                </c:pt>
                <c:pt idx="13771">
                  <c:v>110.16799999998699</c:v>
                </c:pt>
                <c:pt idx="13772">
                  <c:v>110.17599999998696</c:v>
                </c:pt>
                <c:pt idx="13773">
                  <c:v>110.18399999998697</c:v>
                </c:pt>
                <c:pt idx="13774">
                  <c:v>110.19199999998696</c:v>
                </c:pt>
                <c:pt idx="13775">
                  <c:v>110.19999999998696</c:v>
                </c:pt>
                <c:pt idx="13776">
                  <c:v>110.20799999998697</c:v>
                </c:pt>
                <c:pt idx="13777">
                  <c:v>110.21599999998696</c:v>
                </c:pt>
                <c:pt idx="13778">
                  <c:v>110.22399999998694</c:v>
                </c:pt>
                <c:pt idx="13779">
                  <c:v>110.23199999998695</c:v>
                </c:pt>
                <c:pt idx="13780">
                  <c:v>110.23999999998695</c:v>
                </c:pt>
                <c:pt idx="13781">
                  <c:v>110.24799999998694</c:v>
                </c:pt>
                <c:pt idx="13782">
                  <c:v>110.25599999998693</c:v>
                </c:pt>
                <c:pt idx="13783">
                  <c:v>110.26399999998692</c:v>
                </c:pt>
                <c:pt idx="13784">
                  <c:v>110.27199999998692</c:v>
                </c:pt>
                <c:pt idx="13785">
                  <c:v>110.27999999998691</c:v>
                </c:pt>
                <c:pt idx="13786">
                  <c:v>110.28799999998692</c:v>
                </c:pt>
                <c:pt idx="13787">
                  <c:v>110.2959999999869</c:v>
                </c:pt>
                <c:pt idx="13788">
                  <c:v>110.3039999999869</c:v>
                </c:pt>
                <c:pt idx="13789">
                  <c:v>110.31199999998691</c:v>
                </c:pt>
                <c:pt idx="13790">
                  <c:v>110.31999999998689</c:v>
                </c:pt>
                <c:pt idx="13791">
                  <c:v>110.32799999998689</c:v>
                </c:pt>
                <c:pt idx="13792">
                  <c:v>110.33599999998688</c:v>
                </c:pt>
                <c:pt idx="13793">
                  <c:v>110.34399999998689</c:v>
                </c:pt>
                <c:pt idx="13794">
                  <c:v>110.35199999998687</c:v>
                </c:pt>
                <c:pt idx="13795">
                  <c:v>110.35999999998687</c:v>
                </c:pt>
                <c:pt idx="13796">
                  <c:v>110.36799999998686</c:v>
                </c:pt>
                <c:pt idx="13797">
                  <c:v>110.37599999998685</c:v>
                </c:pt>
                <c:pt idx="13798">
                  <c:v>110.38399999998686</c:v>
                </c:pt>
                <c:pt idx="13799">
                  <c:v>110.39199999998687</c:v>
                </c:pt>
                <c:pt idx="13800">
                  <c:v>110.39999999998686</c:v>
                </c:pt>
                <c:pt idx="13801">
                  <c:v>110.40799999998686</c:v>
                </c:pt>
                <c:pt idx="13802">
                  <c:v>110.41599999998685</c:v>
                </c:pt>
                <c:pt idx="13803">
                  <c:v>110.42399999998683</c:v>
                </c:pt>
                <c:pt idx="13804">
                  <c:v>110.43199999998684</c:v>
                </c:pt>
                <c:pt idx="13805">
                  <c:v>110.43999999998682</c:v>
                </c:pt>
                <c:pt idx="13806">
                  <c:v>110.44799999998683</c:v>
                </c:pt>
                <c:pt idx="13807">
                  <c:v>110.45599999998682</c:v>
                </c:pt>
                <c:pt idx="13808">
                  <c:v>110.46399999998683</c:v>
                </c:pt>
                <c:pt idx="13809">
                  <c:v>110.47199999998682</c:v>
                </c:pt>
                <c:pt idx="13810">
                  <c:v>110.4799999999868</c:v>
                </c:pt>
                <c:pt idx="13811">
                  <c:v>110.48799999998681</c:v>
                </c:pt>
                <c:pt idx="13812">
                  <c:v>110.49599999998679</c:v>
                </c:pt>
                <c:pt idx="13813">
                  <c:v>110.50399999998679</c:v>
                </c:pt>
                <c:pt idx="13814">
                  <c:v>110.5119999999868</c:v>
                </c:pt>
                <c:pt idx="13815">
                  <c:v>110.51999999998679</c:v>
                </c:pt>
                <c:pt idx="13816">
                  <c:v>110.52799999998679</c:v>
                </c:pt>
                <c:pt idx="13817">
                  <c:v>110.53599999998677</c:v>
                </c:pt>
                <c:pt idx="13818">
                  <c:v>110.54399999998678</c:v>
                </c:pt>
                <c:pt idx="13819">
                  <c:v>110.55199999998676</c:v>
                </c:pt>
                <c:pt idx="13820">
                  <c:v>110.55999999998676</c:v>
                </c:pt>
                <c:pt idx="13821">
                  <c:v>110.56799999998677</c:v>
                </c:pt>
                <c:pt idx="13822">
                  <c:v>110.57599999998675</c:v>
                </c:pt>
                <c:pt idx="13823">
                  <c:v>110.58399999998674</c:v>
                </c:pt>
                <c:pt idx="13824">
                  <c:v>110.59199999998675</c:v>
                </c:pt>
                <c:pt idx="13825">
                  <c:v>110.59999999998675</c:v>
                </c:pt>
                <c:pt idx="13826">
                  <c:v>110.60799999998673</c:v>
                </c:pt>
                <c:pt idx="13827">
                  <c:v>110.61599999998673</c:v>
                </c:pt>
                <c:pt idx="13828">
                  <c:v>110.62399999998671</c:v>
                </c:pt>
                <c:pt idx="13829">
                  <c:v>110.63199999998672</c:v>
                </c:pt>
                <c:pt idx="13830">
                  <c:v>110.63999999998671</c:v>
                </c:pt>
                <c:pt idx="13831">
                  <c:v>110.64799999998672</c:v>
                </c:pt>
                <c:pt idx="13832">
                  <c:v>110.65599999998669</c:v>
                </c:pt>
                <c:pt idx="13833">
                  <c:v>110.6639999999867</c:v>
                </c:pt>
                <c:pt idx="13834">
                  <c:v>110.6719999999867</c:v>
                </c:pt>
                <c:pt idx="13835">
                  <c:v>110.67999999998668</c:v>
                </c:pt>
                <c:pt idx="13836">
                  <c:v>110.68799999998669</c:v>
                </c:pt>
                <c:pt idx="13837">
                  <c:v>110.69599999998668</c:v>
                </c:pt>
                <c:pt idx="13838">
                  <c:v>110.70399999998669</c:v>
                </c:pt>
                <c:pt idx="13839">
                  <c:v>110.71199999998669</c:v>
                </c:pt>
                <c:pt idx="13840">
                  <c:v>110.71999999998668</c:v>
                </c:pt>
                <c:pt idx="13841">
                  <c:v>110.72799999998666</c:v>
                </c:pt>
                <c:pt idx="13842">
                  <c:v>110.73599999998666</c:v>
                </c:pt>
                <c:pt idx="13843">
                  <c:v>110.74399999998667</c:v>
                </c:pt>
                <c:pt idx="13844">
                  <c:v>110.75199999998667</c:v>
                </c:pt>
                <c:pt idx="13845">
                  <c:v>110.75999999998666</c:v>
                </c:pt>
                <c:pt idx="13846">
                  <c:v>110.76799999998666</c:v>
                </c:pt>
                <c:pt idx="13847">
                  <c:v>110.77599999998664</c:v>
                </c:pt>
                <c:pt idx="13848">
                  <c:v>110.78399999998663</c:v>
                </c:pt>
                <c:pt idx="13849">
                  <c:v>110.79199999998664</c:v>
                </c:pt>
                <c:pt idx="13850">
                  <c:v>110.79999999998662</c:v>
                </c:pt>
                <c:pt idx="13851">
                  <c:v>110.80799999998662</c:v>
                </c:pt>
                <c:pt idx="13852">
                  <c:v>110.81599999998662</c:v>
                </c:pt>
                <c:pt idx="13853">
                  <c:v>110.82399999998661</c:v>
                </c:pt>
                <c:pt idx="13854">
                  <c:v>110.83199999998662</c:v>
                </c:pt>
                <c:pt idx="13855">
                  <c:v>110.8399999999866</c:v>
                </c:pt>
                <c:pt idx="13856">
                  <c:v>110.84799999998661</c:v>
                </c:pt>
                <c:pt idx="13857">
                  <c:v>110.85599999998658</c:v>
                </c:pt>
                <c:pt idx="13858">
                  <c:v>110.86399999998659</c:v>
                </c:pt>
                <c:pt idx="13859">
                  <c:v>110.87199999998658</c:v>
                </c:pt>
                <c:pt idx="13860">
                  <c:v>110.87999999998658</c:v>
                </c:pt>
                <c:pt idx="13861">
                  <c:v>110.88799999998659</c:v>
                </c:pt>
                <c:pt idx="13862">
                  <c:v>110.89599999998657</c:v>
                </c:pt>
                <c:pt idx="13863">
                  <c:v>110.90399999998658</c:v>
                </c:pt>
                <c:pt idx="13864">
                  <c:v>110.91199999998658</c:v>
                </c:pt>
                <c:pt idx="13865">
                  <c:v>110.91999999998657</c:v>
                </c:pt>
                <c:pt idx="13866">
                  <c:v>110.92799999998657</c:v>
                </c:pt>
                <c:pt idx="13867">
                  <c:v>110.93599999998656</c:v>
                </c:pt>
                <c:pt idx="13868">
                  <c:v>110.94399999998656</c:v>
                </c:pt>
                <c:pt idx="13869">
                  <c:v>110.95199999998655</c:v>
                </c:pt>
                <c:pt idx="13870">
                  <c:v>110.95999999998655</c:v>
                </c:pt>
                <c:pt idx="13871">
                  <c:v>110.96799999998655</c:v>
                </c:pt>
                <c:pt idx="13872">
                  <c:v>110.97599999998653</c:v>
                </c:pt>
                <c:pt idx="13873">
                  <c:v>110.98399999998652</c:v>
                </c:pt>
                <c:pt idx="13874">
                  <c:v>110.99199999998653</c:v>
                </c:pt>
                <c:pt idx="13875">
                  <c:v>110.99999999998653</c:v>
                </c:pt>
                <c:pt idx="13876">
                  <c:v>111.00799999998652</c:v>
                </c:pt>
                <c:pt idx="13877">
                  <c:v>111.01599999998652</c:v>
                </c:pt>
                <c:pt idx="13878">
                  <c:v>111.0239999999865</c:v>
                </c:pt>
                <c:pt idx="13879">
                  <c:v>111.03199999998651</c:v>
                </c:pt>
                <c:pt idx="13880">
                  <c:v>111.03999999998649</c:v>
                </c:pt>
                <c:pt idx="13881">
                  <c:v>111.0479999999865</c:v>
                </c:pt>
                <c:pt idx="13882">
                  <c:v>111.05599999998648</c:v>
                </c:pt>
                <c:pt idx="13883">
                  <c:v>111.06399999998649</c:v>
                </c:pt>
                <c:pt idx="13884">
                  <c:v>111.07199999998647</c:v>
                </c:pt>
                <c:pt idx="13885">
                  <c:v>111.07999999998647</c:v>
                </c:pt>
                <c:pt idx="13886">
                  <c:v>111.08799999998648</c:v>
                </c:pt>
                <c:pt idx="13887">
                  <c:v>111.09599999998646</c:v>
                </c:pt>
                <c:pt idx="13888">
                  <c:v>111.10399999998646</c:v>
                </c:pt>
                <c:pt idx="13889">
                  <c:v>111.11199999998647</c:v>
                </c:pt>
                <c:pt idx="13890">
                  <c:v>111.11999999998646</c:v>
                </c:pt>
                <c:pt idx="13891">
                  <c:v>111.12799999998647</c:v>
                </c:pt>
                <c:pt idx="13892">
                  <c:v>111.13599999998648</c:v>
                </c:pt>
                <c:pt idx="13893">
                  <c:v>111.14399999998649</c:v>
                </c:pt>
                <c:pt idx="13894">
                  <c:v>111.1519999999865</c:v>
                </c:pt>
                <c:pt idx="13895">
                  <c:v>111.15999999998651</c:v>
                </c:pt>
                <c:pt idx="13896">
                  <c:v>111.16799999998652</c:v>
                </c:pt>
                <c:pt idx="13897">
                  <c:v>111.17599999998652</c:v>
                </c:pt>
                <c:pt idx="13898">
                  <c:v>111.18399999998654</c:v>
                </c:pt>
                <c:pt idx="13899">
                  <c:v>111.19199999998656</c:v>
                </c:pt>
                <c:pt idx="13900">
                  <c:v>111.19999999998656</c:v>
                </c:pt>
                <c:pt idx="13901">
                  <c:v>111.20799999998658</c:v>
                </c:pt>
                <c:pt idx="13902">
                  <c:v>111.21599999998659</c:v>
                </c:pt>
                <c:pt idx="13903">
                  <c:v>111.22399999998659</c:v>
                </c:pt>
                <c:pt idx="13904">
                  <c:v>111.23199999998661</c:v>
                </c:pt>
                <c:pt idx="13905">
                  <c:v>111.23999999998662</c:v>
                </c:pt>
                <c:pt idx="13906">
                  <c:v>111.24799999998663</c:v>
                </c:pt>
                <c:pt idx="13907">
                  <c:v>111.25599999998663</c:v>
                </c:pt>
                <c:pt idx="13908">
                  <c:v>111.26399999998665</c:v>
                </c:pt>
                <c:pt idx="13909">
                  <c:v>111.27199999998666</c:v>
                </c:pt>
                <c:pt idx="13910">
                  <c:v>111.27999999998666</c:v>
                </c:pt>
                <c:pt idx="13911">
                  <c:v>111.28799999998668</c:v>
                </c:pt>
                <c:pt idx="13912">
                  <c:v>111.29599999998669</c:v>
                </c:pt>
                <c:pt idx="13913">
                  <c:v>111.30399999998669</c:v>
                </c:pt>
                <c:pt idx="13914">
                  <c:v>111.31199999998671</c:v>
                </c:pt>
                <c:pt idx="13915">
                  <c:v>111.31999999998672</c:v>
                </c:pt>
                <c:pt idx="13916">
                  <c:v>111.32799999998672</c:v>
                </c:pt>
                <c:pt idx="13917">
                  <c:v>111.33599999998673</c:v>
                </c:pt>
                <c:pt idx="13918">
                  <c:v>111.34399999998675</c:v>
                </c:pt>
                <c:pt idx="13919">
                  <c:v>111.35199999998676</c:v>
                </c:pt>
                <c:pt idx="13920">
                  <c:v>111.35999999998675</c:v>
                </c:pt>
                <c:pt idx="13921">
                  <c:v>111.36799999998676</c:v>
                </c:pt>
                <c:pt idx="13922">
                  <c:v>111.37599999998676</c:v>
                </c:pt>
                <c:pt idx="13923">
                  <c:v>111.38399999998678</c:v>
                </c:pt>
                <c:pt idx="13924">
                  <c:v>111.39199999998679</c:v>
                </c:pt>
                <c:pt idx="13925">
                  <c:v>111.3999999999868</c:v>
                </c:pt>
                <c:pt idx="13926">
                  <c:v>111.40799999998683</c:v>
                </c:pt>
                <c:pt idx="13927">
                  <c:v>111.41599999998682</c:v>
                </c:pt>
                <c:pt idx="13928">
                  <c:v>111.42399999998683</c:v>
                </c:pt>
                <c:pt idx="13929">
                  <c:v>111.43199999998686</c:v>
                </c:pt>
                <c:pt idx="13930">
                  <c:v>111.43999999998687</c:v>
                </c:pt>
                <c:pt idx="13931">
                  <c:v>111.44799999998688</c:v>
                </c:pt>
                <c:pt idx="13932">
                  <c:v>111.45599999998687</c:v>
                </c:pt>
                <c:pt idx="13933">
                  <c:v>111.4639999999869</c:v>
                </c:pt>
                <c:pt idx="13934">
                  <c:v>111.47199999998689</c:v>
                </c:pt>
                <c:pt idx="13935">
                  <c:v>111.4799999999869</c:v>
                </c:pt>
                <c:pt idx="13936">
                  <c:v>111.48799999998693</c:v>
                </c:pt>
                <c:pt idx="13937">
                  <c:v>111.49599999998692</c:v>
                </c:pt>
                <c:pt idx="13938">
                  <c:v>111.50399999998693</c:v>
                </c:pt>
                <c:pt idx="13939">
                  <c:v>111.51199999998695</c:v>
                </c:pt>
                <c:pt idx="13940">
                  <c:v>111.51999999998696</c:v>
                </c:pt>
                <c:pt idx="13941">
                  <c:v>111.52799999998696</c:v>
                </c:pt>
                <c:pt idx="13942">
                  <c:v>111.53599999998697</c:v>
                </c:pt>
                <c:pt idx="13943">
                  <c:v>111.54399999998699</c:v>
                </c:pt>
                <c:pt idx="13944">
                  <c:v>111.55199999998699</c:v>
                </c:pt>
                <c:pt idx="13945">
                  <c:v>111.55999999998701</c:v>
                </c:pt>
                <c:pt idx="13946">
                  <c:v>111.56799999998704</c:v>
                </c:pt>
                <c:pt idx="13947">
                  <c:v>111.57599999998702</c:v>
                </c:pt>
                <c:pt idx="13948">
                  <c:v>111.58399999998704</c:v>
                </c:pt>
                <c:pt idx="13949">
                  <c:v>111.59199999998707</c:v>
                </c:pt>
                <c:pt idx="13950">
                  <c:v>111.59999999998708</c:v>
                </c:pt>
                <c:pt idx="13951">
                  <c:v>111.60799999998707</c:v>
                </c:pt>
                <c:pt idx="13952">
                  <c:v>111.61599999998708</c:v>
                </c:pt>
                <c:pt idx="13953">
                  <c:v>111.62399999998709</c:v>
                </c:pt>
                <c:pt idx="13954">
                  <c:v>111.6319999999871</c:v>
                </c:pt>
                <c:pt idx="13955">
                  <c:v>111.63999999998711</c:v>
                </c:pt>
                <c:pt idx="13956">
                  <c:v>111.64799999998714</c:v>
                </c:pt>
                <c:pt idx="13957">
                  <c:v>111.65599999998712</c:v>
                </c:pt>
                <c:pt idx="13958">
                  <c:v>111.66399999998714</c:v>
                </c:pt>
                <c:pt idx="13959">
                  <c:v>111.67199999998715</c:v>
                </c:pt>
                <c:pt idx="13960">
                  <c:v>111.67999999998716</c:v>
                </c:pt>
                <c:pt idx="13961">
                  <c:v>111.68799999998717</c:v>
                </c:pt>
                <c:pt idx="13962">
                  <c:v>111.69599999998718</c:v>
                </c:pt>
                <c:pt idx="13963">
                  <c:v>111.7039999999872</c:v>
                </c:pt>
                <c:pt idx="13964">
                  <c:v>111.71199999998721</c:v>
                </c:pt>
                <c:pt idx="13965">
                  <c:v>111.71999999998721</c:v>
                </c:pt>
                <c:pt idx="13966">
                  <c:v>111.72799999998722</c:v>
                </c:pt>
                <c:pt idx="13967">
                  <c:v>111.73599999998723</c:v>
                </c:pt>
                <c:pt idx="13968">
                  <c:v>111.74399999998724</c:v>
                </c:pt>
                <c:pt idx="13969">
                  <c:v>111.75199999998725</c:v>
                </c:pt>
                <c:pt idx="13970">
                  <c:v>111.75999999998726</c:v>
                </c:pt>
                <c:pt idx="13971">
                  <c:v>111.76799999998728</c:v>
                </c:pt>
                <c:pt idx="13972">
                  <c:v>111.77599999998726</c:v>
                </c:pt>
                <c:pt idx="13973">
                  <c:v>111.78399999998729</c:v>
                </c:pt>
                <c:pt idx="13974">
                  <c:v>111.79199999998731</c:v>
                </c:pt>
                <c:pt idx="13975">
                  <c:v>111.79999999998731</c:v>
                </c:pt>
                <c:pt idx="13976">
                  <c:v>111.80799999998732</c:v>
                </c:pt>
                <c:pt idx="13977">
                  <c:v>111.81599999998733</c:v>
                </c:pt>
                <c:pt idx="13978">
                  <c:v>111.82399999998732</c:v>
                </c:pt>
                <c:pt idx="13979">
                  <c:v>111.83199999998735</c:v>
                </c:pt>
                <c:pt idx="13980">
                  <c:v>111.83999999998736</c:v>
                </c:pt>
                <c:pt idx="13981">
                  <c:v>111.84799999998738</c:v>
                </c:pt>
                <c:pt idx="13982">
                  <c:v>111.85599999998736</c:v>
                </c:pt>
                <c:pt idx="13983">
                  <c:v>111.86399999998739</c:v>
                </c:pt>
                <c:pt idx="13984">
                  <c:v>111.87199999998739</c:v>
                </c:pt>
                <c:pt idx="13985">
                  <c:v>111.87999999998739</c:v>
                </c:pt>
                <c:pt idx="13986">
                  <c:v>111.88799999998741</c:v>
                </c:pt>
                <c:pt idx="13987">
                  <c:v>111.89599999998742</c:v>
                </c:pt>
                <c:pt idx="13988">
                  <c:v>111.90399999998743</c:v>
                </c:pt>
                <c:pt idx="13989">
                  <c:v>111.91199999998746</c:v>
                </c:pt>
                <c:pt idx="13990">
                  <c:v>111.91999999998747</c:v>
                </c:pt>
                <c:pt idx="13991">
                  <c:v>111.92799999998748</c:v>
                </c:pt>
                <c:pt idx="13992">
                  <c:v>111.93599999998747</c:v>
                </c:pt>
                <c:pt idx="13993">
                  <c:v>111.9439999999875</c:v>
                </c:pt>
                <c:pt idx="13994">
                  <c:v>111.95199999998751</c:v>
                </c:pt>
                <c:pt idx="13995">
                  <c:v>111.9599999999875</c:v>
                </c:pt>
                <c:pt idx="13996">
                  <c:v>111.96799999998753</c:v>
                </c:pt>
                <c:pt idx="13997">
                  <c:v>111.97599999998752</c:v>
                </c:pt>
                <c:pt idx="13998">
                  <c:v>111.98399999998753</c:v>
                </c:pt>
                <c:pt idx="13999">
                  <c:v>111.99199999998756</c:v>
                </c:pt>
                <c:pt idx="14000">
                  <c:v>111.99999999998757</c:v>
                </c:pt>
                <c:pt idx="14001">
                  <c:v>112.00799999998758</c:v>
                </c:pt>
                <c:pt idx="14002">
                  <c:v>112.01599999998757</c:v>
                </c:pt>
                <c:pt idx="14003">
                  <c:v>112.02399999998758</c:v>
                </c:pt>
                <c:pt idx="14004">
                  <c:v>112.0319999999876</c:v>
                </c:pt>
                <c:pt idx="14005">
                  <c:v>112.0399999999876</c:v>
                </c:pt>
                <c:pt idx="14006">
                  <c:v>112.04799999998762</c:v>
                </c:pt>
                <c:pt idx="14007">
                  <c:v>112.05599999998762</c:v>
                </c:pt>
                <c:pt idx="14008">
                  <c:v>112.06399999998763</c:v>
                </c:pt>
                <c:pt idx="14009">
                  <c:v>112.07199999998764</c:v>
                </c:pt>
                <c:pt idx="14010">
                  <c:v>112.07999999998763</c:v>
                </c:pt>
                <c:pt idx="14011">
                  <c:v>112.08799999998766</c:v>
                </c:pt>
                <c:pt idx="14012">
                  <c:v>112.09599999998767</c:v>
                </c:pt>
                <c:pt idx="14013">
                  <c:v>112.10399999998766</c:v>
                </c:pt>
                <c:pt idx="14014">
                  <c:v>112.11199999998769</c:v>
                </c:pt>
                <c:pt idx="14015">
                  <c:v>112.1199999999877</c:v>
                </c:pt>
                <c:pt idx="14016">
                  <c:v>112.12799999998769</c:v>
                </c:pt>
                <c:pt idx="14017">
                  <c:v>112.1359999999877</c:v>
                </c:pt>
                <c:pt idx="14018">
                  <c:v>112.14399999998773</c:v>
                </c:pt>
                <c:pt idx="14019">
                  <c:v>112.15199999998772</c:v>
                </c:pt>
                <c:pt idx="14020">
                  <c:v>112.15999999998773</c:v>
                </c:pt>
                <c:pt idx="14021">
                  <c:v>112.16799999998776</c:v>
                </c:pt>
                <c:pt idx="14022">
                  <c:v>112.17599999998775</c:v>
                </c:pt>
                <c:pt idx="14023">
                  <c:v>112.18399999998776</c:v>
                </c:pt>
                <c:pt idx="14024">
                  <c:v>112.19199999998779</c:v>
                </c:pt>
                <c:pt idx="14025">
                  <c:v>112.1999999999878</c:v>
                </c:pt>
                <c:pt idx="14026">
                  <c:v>112.20799999998781</c:v>
                </c:pt>
                <c:pt idx="14027">
                  <c:v>112.21599999998782</c:v>
                </c:pt>
                <c:pt idx="14028">
                  <c:v>112.22399999998783</c:v>
                </c:pt>
                <c:pt idx="14029">
                  <c:v>112.23199999998783</c:v>
                </c:pt>
                <c:pt idx="14030">
                  <c:v>112.23999999998784</c:v>
                </c:pt>
                <c:pt idx="14031">
                  <c:v>112.24799999998787</c:v>
                </c:pt>
                <c:pt idx="14032">
                  <c:v>112.25599999998786</c:v>
                </c:pt>
                <c:pt idx="14033">
                  <c:v>112.26399999998787</c:v>
                </c:pt>
                <c:pt idx="14034">
                  <c:v>112.27199999998788</c:v>
                </c:pt>
                <c:pt idx="14035">
                  <c:v>112.27999999998789</c:v>
                </c:pt>
                <c:pt idx="14036">
                  <c:v>112.2879999999879</c:v>
                </c:pt>
                <c:pt idx="14037">
                  <c:v>112.29599999998791</c:v>
                </c:pt>
                <c:pt idx="14038">
                  <c:v>112.30399999998792</c:v>
                </c:pt>
                <c:pt idx="14039">
                  <c:v>112.31199999998793</c:v>
                </c:pt>
                <c:pt idx="14040">
                  <c:v>112.31999999998794</c:v>
                </c:pt>
                <c:pt idx="14041">
                  <c:v>112.32799999998795</c:v>
                </c:pt>
                <c:pt idx="14042">
                  <c:v>112.33599999998796</c:v>
                </c:pt>
                <c:pt idx="14043">
                  <c:v>112.34399999998797</c:v>
                </c:pt>
                <c:pt idx="14044">
                  <c:v>112.35199999998798</c:v>
                </c:pt>
                <c:pt idx="14045">
                  <c:v>112.35999999998799</c:v>
                </c:pt>
                <c:pt idx="14046">
                  <c:v>112.367999999988</c:v>
                </c:pt>
                <c:pt idx="14047">
                  <c:v>112.375999999988</c:v>
                </c:pt>
                <c:pt idx="14048">
                  <c:v>112.38399999998802</c:v>
                </c:pt>
                <c:pt idx="14049">
                  <c:v>112.39199999998803</c:v>
                </c:pt>
                <c:pt idx="14050">
                  <c:v>112.39999999998804</c:v>
                </c:pt>
                <c:pt idx="14051">
                  <c:v>112.40799999998806</c:v>
                </c:pt>
                <c:pt idx="14052">
                  <c:v>112.41599999998807</c:v>
                </c:pt>
                <c:pt idx="14053">
                  <c:v>112.42399999998807</c:v>
                </c:pt>
                <c:pt idx="14054">
                  <c:v>112.43199999998809</c:v>
                </c:pt>
                <c:pt idx="14055">
                  <c:v>112.43999999998809</c:v>
                </c:pt>
                <c:pt idx="14056">
                  <c:v>112.44799999998811</c:v>
                </c:pt>
                <c:pt idx="14057">
                  <c:v>112.45599999998809</c:v>
                </c:pt>
                <c:pt idx="14058">
                  <c:v>112.46399999998812</c:v>
                </c:pt>
                <c:pt idx="14059">
                  <c:v>112.47199999998813</c:v>
                </c:pt>
                <c:pt idx="14060">
                  <c:v>112.47999999998812</c:v>
                </c:pt>
                <c:pt idx="14061">
                  <c:v>112.48799999998815</c:v>
                </c:pt>
                <c:pt idx="14062">
                  <c:v>112.49599999998816</c:v>
                </c:pt>
                <c:pt idx="14063">
                  <c:v>112.50399999998817</c:v>
                </c:pt>
                <c:pt idx="14064">
                  <c:v>112.51199999998818</c:v>
                </c:pt>
                <c:pt idx="14065">
                  <c:v>112.51999999998819</c:v>
                </c:pt>
                <c:pt idx="14066">
                  <c:v>112.5279999999882</c:v>
                </c:pt>
                <c:pt idx="14067">
                  <c:v>112.53599999998819</c:v>
                </c:pt>
                <c:pt idx="14068">
                  <c:v>112.54399999998822</c:v>
                </c:pt>
                <c:pt idx="14069">
                  <c:v>112.55199999998823</c:v>
                </c:pt>
                <c:pt idx="14070">
                  <c:v>112.55999999998822</c:v>
                </c:pt>
                <c:pt idx="14071">
                  <c:v>112.56799999998825</c:v>
                </c:pt>
                <c:pt idx="14072">
                  <c:v>112.57599999998824</c:v>
                </c:pt>
                <c:pt idx="14073">
                  <c:v>112.58399999998827</c:v>
                </c:pt>
                <c:pt idx="14074">
                  <c:v>112.59199999998827</c:v>
                </c:pt>
                <c:pt idx="14075">
                  <c:v>112.59999999998828</c:v>
                </c:pt>
                <c:pt idx="14076">
                  <c:v>112.60799999998829</c:v>
                </c:pt>
                <c:pt idx="14077">
                  <c:v>112.61599999998829</c:v>
                </c:pt>
                <c:pt idx="14078">
                  <c:v>112.6239999999883</c:v>
                </c:pt>
                <c:pt idx="14079">
                  <c:v>112.63199999998832</c:v>
                </c:pt>
                <c:pt idx="14080">
                  <c:v>112.63999999998832</c:v>
                </c:pt>
                <c:pt idx="14081">
                  <c:v>112.64799999998834</c:v>
                </c:pt>
                <c:pt idx="14082">
                  <c:v>112.65599999998834</c:v>
                </c:pt>
                <c:pt idx="14083">
                  <c:v>112.66399999998836</c:v>
                </c:pt>
                <c:pt idx="14084">
                  <c:v>112.67199999998836</c:v>
                </c:pt>
                <c:pt idx="14085">
                  <c:v>112.67999999998837</c:v>
                </c:pt>
                <c:pt idx="14086">
                  <c:v>112.68799999998839</c:v>
                </c:pt>
                <c:pt idx="14087">
                  <c:v>112.69599999998839</c:v>
                </c:pt>
                <c:pt idx="14088">
                  <c:v>112.70399999998841</c:v>
                </c:pt>
                <c:pt idx="14089">
                  <c:v>112.71199999998844</c:v>
                </c:pt>
                <c:pt idx="14090">
                  <c:v>112.71999999998843</c:v>
                </c:pt>
                <c:pt idx="14091">
                  <c:v>112.72799999998844</c:v>
                </c:pt>
                <c:pt idx="14092">
                  <c:v>112.73599999998845</c:v>
                </c:pt>
                <c:pt idx="14093">
                  <c:v>112.74399999998847</c:v>
                </c:pt>
                <c:pt idx="14094">
                  <c:v>112.75199999998847</c:v>
                </c:pt>
                <c:pt idx="14095">
                  <c:v>112.75999999998848</c:v>
                </c:pt>
                <c:pt idx="14096">
                  <c:v>112.7679999999885</c:v>
                </c:pt>
                <c:pt idx="14097">
                  <c:v>112.77599999998849</c:v>
                </c:pt>
                <c:pt idx="14098">
                  <c:v>112.78399999998851</c:v>
                </c:pt>
                <c:pt idx="14099">
                  <c:v>112.79199999998853</c:v>
                </c:pt>
                <c:pt idx="14100">
                  <c:v>112.79999999998853</c:v>
                </c:pt>
                <c:pt idx="14101">
                  <c:v>112.80799999998852</c:v>
                </c:pt>
                <c:pt idx="14102">
                  <c:v>112.81599999998853</c:v>
                </c:pt>
                <c:pt idx="14103">
                  <c:v>112.82399999998854</c:v>
                </c:pt>
                <c:pt idx="14104">
                  <c:v>112.83199999998857</c:v>
                </c:pt>
                <c:pt idx="14105">
                  <c:v>112.83999999998856</c:v>
                </c:pt>
                <c:pt idx="14106">
                  <c:v>112.84799999998859</c:v>
                </c:pt>
                <c:pt idx="14107">
                  <c:v>112.85599999998858</c:v>
                </c:pt>
                <c:pt idx="14108">
                  <c:v>112.86399999998859</c:v>
                </c:pt>
                <c:pt idx="14109">
                  <c:v>112.8719999999886</c:v>
                </c:pt>
                <c:pt idx="14110">
                  <c:v>112.87999999998861</c:v>
                </c:pt>
                <c:pt idx="14111">
                  <c:v>112.88799999998862</c:v>
                </c:pt>
                <c:pt idx="14112">
                  <c:v>112.89599999998863</c:v>
                </c:pt>
                <c:pt idx="14113">
                  <c:v>112.90399999998866</c:v>
                </c:pt>
                <c:pt idx="14114">
                  <c:v>112.91199999998868</c:v>
                </c:pt>
                <c:pt idx="14115">
                  <c:v>112.91999999998868</c:v>
                </c:pt>
                <c:pt idx="14116">
                  <c:v>112.92799999998869</c:v>
                </c:pt>
                <c:pt idx="14117">
                  <c:v>112.9359999999887</c:v>
                </c:pt>
                <c:pt idx="14118">
                  <c:v>112.9439999999887</c:v>
                </c:pt>
                <c:pt idx="14119">
                  <c:v>112.95199999998871</c:v>
                </c:pt>
                <c:pt idx="14120">
                  <c:v>112.95999999998872</c:v>
                </c:pt>
                <c:pt idx="14121">
                  <c:v>112.96799999998873</c:v>
                </c:pt>
                <c:pt idx="14122">
                  <c:v>112.97599999998873</c:v>
                </c:pt>
                <c:pt idx="14123">
                  <c:v>112.98399999998875</c:v>
                </c:pt>
                <c:pt idx="14124">
                  <c:v>112.99199999998878</c:v>
                </c:pt>
                <c:pt idx="14125">
                  <c:v>112.99999999998877</c:v>
                </c:pt>
                <c:pt idx="14126">
                  <c:v>113.00799999998878</c:v>
                </c:pt>
                <c:pt idx="14127">
                  <c:v>113.01599999998879</c:v>
                </c:pt>
                <c:pt idx="14128">
                  <c:v>113.02399999998879</c:v>
                </c:pt>
                <c:pt idx="14129">
                  <c:v>113.03199999998881</c:v>
                </c:pt>
                <c:pt idx="14130">
                  <c:v>113.03999999998882</c:v>
                </c:pt>
                <c:pt idx="14131">
                  <c:v>113.04799999998883</c:v>
                </c:pt>
                <c:pt idx="14132">
                  <c:v>113.05599999998883</c:v>
                </c:pt>
                <c:pt idx="14133">
                  <c:v>113.06399999998885</c:v>
                </c:pt>
                <c:pt idx="14134">
                  <c:v>113.07199999998886</c:v>
                </c:pt>
                <c:pt idx="14135">
                  <c:v>113.07999999998886</c:v>
                </c:pt>
                <c:pt idx="14136">
                  <c:v>113.08799999998888</c:v>
                </c:pt>
                <c:pt idx="14137">
                  <c:v>113.09599999998889</c:v>
                </c:pt>
                <c:pt idx="14138">
                  <c:v>113.10399999998889</c:v>
                </c:pt>
                <c:pt idx="14139">
                  <c:v>113.11199999998891</c:v>
                </c:pt>
                <c:pt idx="14140">
                  <c:v>113.11999999998892</c:v>
                </c:pt>
                <c:pt idx="14141">
                  <c:v>113.12799999998892</c:v>
                </c:pt>
                <c:pt idx="14142">
                  <c:v>113.13599999998893</c:v>
                </c:pt>
                <c:pt idx="14143">
                  <c:v>113.14399999998895</c:v>
                </c:pt>
                <c:pt idx="14144">
                  <c:v>113.15199999998894</c:v>
                </c:pt>
                <c:pt idx="14145">
                  <c:v>113.15999999998895</c:v>
                </c:pt>
                <c:pt idx="14146">
                  <c:v>113.16799999998896</c:v>
                </c:pt>
                <c:pt idx="14147">
                  <c:v>113.17599999998896</c:v>
                </c:pt>
                <c:pt idx="14148">
                  <c:v>113.18399999998898</c:v>
                </c:pt>
                <c:pt idx="14149">
                  <c:v>113.19199999998899</c:v>
                </c:pt>
                <c:pt idx="14150">
                  <c:v>113.199999999989</c:v>
                </c:pt>
                <c:pt idx="14151">
                  <c:v>113.20799999998903</c:v>
                </c:pt>
                <c:pt idx="14152">
                  <c:v>113.21599999998902</c:v>
                </c:pt>
                <c:pt idx="14153">
                  <c:v>113.22399999998903</c:v>
                </c:pt>
                <c:pt idx="14154">
                  <c:v>113.23199999998906</c:v>
                </c:pt>
                <c:pt idx="14155">
                  <c:v>113.23999999998907</c:v>
                </c:pt>
                <c:pt idx="14156">
                  <c:v>113.24799999998908</c:v>
                </c:pt>
                <c:pt idx="14157">
                  <c:v>113.25599999998907</c:v>
                </c:pt>
                <c:pt idx="14158">
                  <c:v>113.2639999999891</c:v>
                </c:pt>
                <c:pt idx="14159">
                  <c:v>113.27199999998909</c:v>
                </c:pt>
                <c:pt idx="14160">
                  <c:v>113.2799999999891</c:v>
                </c:pt>
                <c:pt idx="14161">
                  <c:v>113.28799999998913</c:v>
                </c:pt>
                <c:pt idx="14162">
                  <c:v>113.29599999998912</c:v>
                </c:pt>
                <c:pt idx="14163">
                  <c:v>113.30399999998913</c:v>
                </c:pt>
                <c:pt idx="14164">
                  <c:v>113.31199999998915</c:v>
                </c:pt>
                <c:pt idx="14165">
                  <c:v>113.31999999998916</c:v>
                </c:pt>
                <c:pt idx="14166">
                  <c:v>113.32799999998916</c:v>
                </c:pt>
                <c:pt idx="14167">
                  <c:v>113.33599999998917</c:v>
                </c:pt>
                <c:pt idx="14168">
                  <c:v>113.34399999998919</c:v>
                </c:pt>
                <c:pt idx="14169">
                  <c:v>113.35199999998919</c:v>
                </c:pt>
                <c:pt idx="14170">
                  <c:v>113.3599999999892</c:v>
                </c:pt>
                <c:pt idx="14171">
                  <c:v>113.36799999998922</c:v>
                </c:pt>
                <c:pt idx="14172">
                  <c:v>113.3759999999892</c:v>
                </c:pt>
                <c:pt idx="14173">
                  <c:v>113.38399999998923</c:v>
                </c:pt>
                <c:pt idx="14174">
                  <c:v>113.39199999998925</c:v>
                </c:pt>
                <c:pt idx="14175">
                  <c:v>113.39999999998926</c:v>
                </c:pt>
                <c:pt idx="14176">
                  <c:v>113.40799999998927</c:v>
                </c:pt>
                <c:pt idx="14177">
                  <c:v>113.41599999998928</c:v>
                </c:pt>
                <c:pt idx="14178">
                  <c:v>113.42399999998929</c:v>
                </c:pt>
                <c:pt idx="14179">
                  <c:v>113.4319999999893</c:v>
                </c:pt>
                <c:pt idx="14180">
                  <c:v>113.43999999998931</c:v>
                </c:pt>
                <c:pt idx="14181">
                  <c:v>113.44799999998934</c:v>
                </c:pt>
                <c:pt idx="14182">
                  <c:v>113.45599999998932</c:v>
                </c:pt>
                <c:pt idx="14183">
                  <c:v>113.46399999998934</c:v>
                </c:pt>
                <c:pt idx="14184">
                  <c:v>113.47199999998935</c:v>
                </c:pt>
                <c:pt idx="14185">
                  <c:v>113.47999999998936</c:v>
                </c:pt>
                <c:pt idx="14186">
                  <c:v>113.48799999998937</c:v>
                </c:pt>
                <c:pt idx="14187">
                  <c:v>113.49599999998938</c:v>
                </c:pt>
                <c:pt idx="14188">
                  <c:v>113.50399999998939</c:v>
                </c:pt>
                <c:pt idx="14189">
                  <c:v>113.5119999999894</c:v>
                </c:pt>
                <c:pt idx="14190">
                  <c:v>113.51999999998939</c:v>
                </c:pt>
                <c:pt idx="14191">
                  <c:v>113.5279999999894</c:v>
                </c:pt>
                <c:pt idx="14192">
                  <c:v>113.53599999998941</c:v>
                </c:pt>
                <c:pt idx="14193">
                  <c:v>113.54399999998942</c:v>
                </c:pt>
                <c:pt idx="14194">
                  <c:v>113.55199999998943</c:v>
                </c:pt>
                <c:pt idx="14195">
                  <c:v>113.55999999998944</c:v>
                </c:pt>
                <c:pt idx="14196">
                  <c:v>113.56799999998947</c:v>
                </c:pt>
                <c:pt idx="14197">
                  <c:v>113.57599999998945</c:v>
                </c:pt>
                <c:pt idx="14198">
                  <c:v>113.58399999998947</c:v>
                </c:pt>
                <c:pt idx="14199">
                  <c:v>113.5919999999895</c:v>
                </c:pt>
                <c:pt idx="14200">
                  <c:v>113.59999999998949</c:v>
                </c:pt>
                <c:pt idx="14201">
                  <c:v>113.6079999999895</c:v>
                </c:pt>
                <c:pt idx="14202">
                  <c:v>113.61599999998951</c:v>
                </c:pt>
                <c:pt idx="14203">
                  <c:v>113.62399999998951</c:v>
                </c:pt>
                <c:pt idx="14204">
                  <c:v>113.63199999998953</c:v>
                </c:pt>
                <c:pt idx="14205">
                  <c:v>113.63999999998954</c:v>
                </c:pt>
                <c:pt idx="14206">
                  <c:v>113.64799999998957</c:v>
                </c:pt>
                <c:pt idx="14207">
                  <c:v>113.65599999998955</c:v>
                </c:pt>
                <c:pt idx="14208">
                  <c:v>113.66399999998957</c:v>
                </c:pt>
                <c:pt idx="14209">
                  <c:v>113.67199999998958</c:v>
                </c:pt>
                <c:pt idx="14210">
                  <c:v>113.67999999998958</c:v>
                </c:pt>
                <c:pt idx="14211">
                  <c:v>113.6879999999896</c:v>
                </c:pt>
                <c:pt idx="14212">
                  <c:v>113.69599999998961</c:v>
                </c:pt>
                <c:pt idx="14213">
                  <c:v>113.70399999998962</c:v>
                </c:pt>
                <c:pt idx="14214">
                  <c:v>113.71199999998964</c:v>
                </c:pt>
                <c:pt idx="14215">
                  <c:v>113.71999999998965</c:v>
                </c:pt>
                <c:pt idx="14216">
                  <c:v>113.72799999998966</c:v>
                </c:pt>
                <c:pt idx="14217">
                  <c:v>113.73599999998966</c:v>
                </c:pt>
                <c:pt idx="14218">
                  <c:v>113.74399999998968</c:v>
                </c:pt>
                <c:pt idx="14219">
                  <c:v>113.75199999998969</c:v>
                </c:pt>
                <c:pt idx="14220">
                  <c:v>113.75999999998969</c:v>
                </c:pt>
                <c:pt idx="14221">
                  <c:v>113.76799999998971</c:v>
                </c:pt>
                <c:pt idx="14222">
                  <c:v>113.77599999998971</c:v>
                </c:pt>
                <c:pt idx="14223">
                  <c:v>113.78399999998972</c:v>
                </c:pt>
                <c:pt idx="14224">
                  <c:v>113.79199999998974</c:v>
                </c:pt>
                <c:pt idx="14225">
                  <c:v>113.79999999998975</c:v>
                </c:pt>
                <c:pt idx="14226">
                  <c:v>113.80799999998976</c:v>
                </c:pt>
                <c:pt idx="14227">
                  <c:v>113.81599999998976</c:v>
                </c:pt>
                <c:pt idx="14228">
                  <c:v>113.82399999998977</c:v>
                </c:pt>
                <c:pt idx="14229">
                  <c:v>113.83199999998979</c:v>
                </c:pt>
                <c:pt idx="14230">
                  <c:v>113.83999999998979</c:v>
                </c:pt>
                <c:pt idx="14231">
                  <c:v>113.84799999998981</c:v>
                </c:pt>
                <c:pt idx="14232">
                  <c:v>113.85599999998981</c:v>
                </c:pt>
                <c:pt idx="14233">
                  <c:v>113.86399999998982</c:v>
                </c:pt>
                <c:pt idx="14234">
                  <c:v>113.87199999998981</c:v>
                </c:pt>
                <c:pt idx="14235">
                  <c:v>113.87999999998982</c:v>
                </c:pt>
                <c:pt idx="14236">
                  <c:v>113.88799999998984</c:v>
                </c:pt>
                <c:pt idx="14237">
                  <c:v>113.89599999998985</c:v>
                </c:pt>
                <c:pt idx="14238">
                  <c:v>113.90399999998986</c:v>
                </c:pt>
                <c:pt idx="14239">
                  <c:v>113.91199999998989</c:v>
                </c:pt>
                <c:pt idx="14240">
                  <c:v>113.9199999999899</c:v>
                </c:pt>
                <c:pt idx="14241">
                  <c:v>113.92799999998989</c:v>
                </c:pt>
                <c:pt idx="14242">
                  <c:v>113.9359999999899</c:v>
                </c:pt>
                <c:pt idx="14243">
                  <c:v>113.94399999998993</c:v>
                </c:pt>
                <c:pt idx="14244">
                  <c:v>113.95199999998992</c:v>
                </c:pt>
                <c:pt idx="14245">
                  <c:v>113.95999999998993</c:v>
                </c:pt>
                <c:pt idx="14246">
                  <c:v>113.96799999998996</c:v>
                </c:pt>
                <c:pt idx="14247">
                  <c:v>113.97599999998995</c:v>
                </c:pt>
                <c:pt idx="14248">
                  <c:v>113.98399999998996</c:v>
                </c:pt>
                <c:pt idx="14249">
                  <c:v>113.99199999998999</c:v>
                </c:pt>
                <c:pt idx="14250">
                  <c:v>113.99999999999</c:v>
                </c:pt>
                <c:pt idx="14251">
                  <c:v>114.00799999998999</c:v>
                </c:pt>
                <c:pt idx="14252">
                  <c:v>114.01599999999002</c:v>
                </c:pt>
                <c:pt idx="14253">
                  <c:v>114.02399999999002</c:v>
                </c:pt>
                <c:pt idx="14254">
                  <c:v>114.03199999999003</c:v>
                </c:pt>
                <c:pt idx="14255">
                  <c:v>114.03999999999004</c:v>
                </c:pt>
                <c:pt idx="14256">
                  <c:v>114.04799999999007</c:v>
                </c:pt>
                <c:pt idx="14257">
                  <c:v>114.05599999999006</c:v>
                </c:pt>
                <c:pt idx="14258">
                  <c:v>114.06399999999007</c:v>
                </c:pt>
                <c:pt idx="14259">
                  <c:v>114.07199999999008</c:v>
                </c:pt>
                <c:pt idx="14260">
                  <c:v>114.07999999999009</c:v>
                </c:pt>
                <c:pt idx="14261">
                  <c:v>114.0879999999901</c:v>
                </c:pt>
                <c:pt idx="14262">
                  <c:v>114.09599999999011</c:v>
                </c:pt>
                <c:pt idx="14263">
                  <c:v>114.10399999999012</c:v>
                </c:pt>
                <c:pt idx="14264">
                  <c:v>114.11199999999013</c:v>
                </c:pt>
                <c:pt idx="14265">
                  <c:v>114.11999999999014</c:v>
                </c:pt>
                <c:pt idx="14266">
                  <c:v>114.12799999999015</c:v>
                </c:pt>
                <c:pt idx="14267">
                  <c:v>114.13599999999016</c:v>
                </c:pt>
                <c:pt idx="14268">
                  <c:v>114.14399999999017</c:v>
                </c:pt>
                <c:pt idx="14269">
                  <c:v>114.15199999999018</c:v>
                </c:pt>
                <c:pt idx="14270">
                  <c:v>114.15999999999019</c:v>
                </c:pt>
                <c:pt idx="14271">
                  <c:v>114.1679999999902</c:v>
                </c:pt>
                <c:pt idx="14272">
                  <c:v>114.1759999999902</c:v>
                </c:pt>
                <c:pt idx="14273">
                  <c:v>114.18399999999022</c:v>
                </c:pt>
                <c:pt idx="14274">
                  <c:v>114.19199999999023</c:v>
                </c:pt>
                <c:pt idx="14275">
                  <c:v>114.19999999999024</c:v>
                </c:pt>
                <c:pt idx="14276">
                  <c:v>114.20799999999026</c:v>
                </c:pt>
                <c:pt idx="14277">
                  <c:v>114.21599999999027</c:v>
                </c:pt>
                <c:pt idx="14278">
                  <c:v>114.22399999999027</c:v>
                </c:pt>
                <c:pt idx="14279">
                  <c:v>114.23199999999028</c:v>
                </c:pt>
                <c:pt idx="14280">
                  <c:v>114.23999999999029</c:v>
                </c:pt>
                <c:pt idx="14281">
                  <c:v>114.24799999999031</c:v>
                </c:pt>
                <c:pt idx="14282">
                  <c:v>114.25599999999029</c:v>
                </c:pt>
                <c:pt idx="14283">
                  <c:v>114.26399999999032</c:v>
                </c:pt>
                <c:pt idx="14284">
                  <c:v>114.27199999999033</c:v>
                </c:pt>
                <c:pt idx="14285">
                  <c:v>114.27999999999032</c:v>
                </c:pt>
                <c:pt idx="14286">
                  <c:v>114.28799999999035</c:v>
                </c:pt>
                <c:pt idx="14287">
                  <c:v>114.29599999999036</c:v>
                </c:pt>
                <c:pt idx="14288">
                  <c:v>114.30399999999037</c:v>
                </c:pt>
                <c:pt idx="14289">
                  <c:v>114.31199999999038</c:v>
                </c:pt>
                <c:pt idx="14290">
                  <c:v>114.31999999999039</c:v>
                </c:pt>
                <c:pt idx="14291">
                  <c:v>114.3279999999904</c:v>
                </c:pt>
                <c:pt idx="14292">
                  <c:v>114.33599999999039</c:v>
                </c:pt>
                <c:pt idx="14293">
                  <c:v>114.34399999999042</c:v>
                </c:pt>
                <c:pt idx="14294">
                  <c:v>114.35199999999043</c:v>
                </c:pt>
                <c:pt idx="14295">
                  <c:v>114.35999999999042</c:v>
                </c:pt>
                <c:pt idx="14296">
                  <c:v>114.36799999999045</c:v>
                </c:pt>
                <c:pt idx="14297">
                  <c:v>114.37599999999044</c:v>
                </c:pt>
                <c:pt idx="14298">
                  <c:v>114.38399999999046</c:v>
                </c:pt>
                <c:pt idx="14299">
                  <c:v>114.39199999999047</c:v>
                </c:pt>
                <c:pt idx="14300">
                  <c:v>114.39999999999048</c:v>
                </c:pt>
                <c:pt idx="14301">
                  <c:v>114.40799999999051</c:v>
                </c:pt>
                <c:pt idx="14302">
                  <c:v>114.4159999999905</c:v>
                </c:pt>
                <c:pt idx="14303">
                  <c:v>114.42399999999051</c:v>
                </c:pt>
                <c:pt idx="14304">
                  <c:v>114.43199999999054</c:v>
                </c:pt>
                <c:pt idx="14305">
                  <c:v>114.43999999999053</c:v>
                </c:pt>
                <c:pt idx="14306">
                  <c:v>114.44799999999056</c:v>
                </c:pt>
                <c:pt idx="14307">
                  <c:v>114.45599999999055</c:v>
                </c:pt>
                <c:pt idx="14308">
                  <c:v>114.46399999999058</c:v>
                </c:pt>
                <c:pt idx="14309">
                  <c:v>114.47199999999057</c:v>
                </c:pt>
                <c:pt idx="14310">
                  <c:v>114.47999999999058</c:v>
                </c:pt>
                <c:pt idx="14311">
                  <c:v>114.48799999999061</c:v>
                </c:pt>
                <c:pt idx="14312">
                  <c:v>114.4959999999906</c:v>
                </c:pt>
                <c:pt idx="14313">
                  <c:v>114.50399999999061</c:v>
                </c:pt>
                <c:pt idx="14314">
                  <c:v>114.51199999999064</c:v>
                </c:pt>
                <c:pt idx="14315">
                  <c:v>114.51999999999063</c:v>
                </c:pt>
                <c:pt idx="14316">
                  <c:v>114.52799999999064</c:v>
                </c:pt>
                <c:pt idx="14317">
                  <c:v>114.53599999999065</c:v>
                </c:pt>
                <c:pt idx="14318">
                  <c:v>114.54399999999067</c:v>
                </c:pt>
                <c:pt idx="14319">
                  <c:v>114.55199999999067</c:v>
                </c:pt>
                <c:pt idx="14320">
                  <c:v>114.55999999999068</c:v>
                </c:pt>
                <c:pt idx="14321">
                  <c:v>114.5679999999907</c:v>
                </c:pt>
                <c:pt idx="14322">
                  <c:v>114.57599999999069</c:v>
                </c:pt>
                <c:pt idx="14323">
                  <c:v>114.58399999999071</c:v>
                </c:pt>
                <c:pt idx="14324">
                  <c:v>114.59199999999072</c:v>
                </c:pt>
                <c:pt idx="14325">
                  <c:v>114.59999999999073</c:v>
                </c:pt>
                <c:pt idx="14326">
                  <c:v>114.60799999999072</c:v>
                </c:pt>
                <c:pt idx="14327">
                  <c:v>114.61599999999073</c:v>
                </c:pt>
                <c:pt idx="14328">
                  <c:v>114.62399999999074</c:v>
                </c:pt>
                <c:pt idx="14329">
                  <c:v>114.63199999999077</c:v>
                </c:pt>
                <c:pt idx="14330">
                  <c:v>114.63999999999076</c:v>
                </c:pt>
                <c:pt idx="14331">
                  <c:v>114.64799999999079</c:v>
                </c:pt>
                <c:pt idx="14332">
                  <c:v>114.65599999999078</c:v>
                </c:pt>
                <c:pt idx="14333">
                  <c:v>114.66399999999079</c:v>
                </c:pt>
                <c:pt idx="14334">
                  <c:v>114.6719999999908</c:v>
                </c:pt>
                <c:pt idx="14335">
                  <c:v>114.67999999999081</c:v>
                </c:pt>
                <c:pt idx="14336">
                  <c:v>114.68799999999082</c:v>
                </c:pt>
                <c:pt idx="14337">
                  <c:v>114.69599999999083</c:v>
                </c:pt>
                <c:pt idx="14338">
                  <c:v>114.70399999999086</c:v>
                </c:pt>
                <c:pt idx="14339">
                  <c:v>114.71199999999088</c:v>
                </c:pt>
                <c:pt idx="14340">
                  <c:v>114.71999999999088</c:v>
                </c:pt>
                <c:pt idx="14341">
                  <c:v>114.72799999999089</c:v>
                </c:pt>
                <c:pt idx="14342">
                  <c:v>114.7359999999909</c:v>
                </c:pt>
                <c:pt idx="14343">
                  <c:v>114.7439999999909</c:v>
                </c:pt>
                <c:pt idx="14344">
                  <c:v>114.75199999999091</c:v>
                </c:pt>
                <c:pt idx="14345">
                  <c:v>114.75999999999092</c:v>
                </c:pt>
                <c:pt idx="14346">
                  <c:v>114.76799999999093</c:v>
                </c:pt>
                <c:pt idx="14347">
                  <c:v>114.77599999999093</c:v>
                </c:pt>
                <c:pt idx="14348">
                  <c:v>114.78399999999095</c:v>
                </c:pt>
                <c:pt idx="14349">
                  <c:v>114.79199999999098</c:v>
                </c:pt>
                <c:pt idx="14350">
                  <c:v>114.79999999999097</c:v>
                </c:pt>
                <c:pt idx="14351">
                  <c:v>114.80799999999098</c:v>
                </c:pt>
                <c:pt idx="14352">
                  <c:v>114.81599999999099</c:v>
                </c:pt>
                <c:pt idx="14353">
                  <c:v>114.82399999999099</c:v>
                </c:pt>
                <c:pt idx="14354">
                  <c:v>114.83199999999101</c:v>
                </c:pt>
                <c:pt idx="14355">
                  <c:v>114.83999999999102</c:v>
                </c:pt>
                <c:pt idx="14356">
                  <c:v>114.84799999999103</c:v>
                </c:pt>
                <c:pt idx="14357">
                  <c:v>114.85599999999103</c:v>
                </c:pt>
                <c:pt idx="14358">
                  <c:v>114.86399999999105</c:v>
                </c:pt>
                <c:pt idx="14359">
                  <c:v>114.87199999999106</c:v>
                </c:pt>
                <c:pt idx="14360">
                  <c:v>114.87999999999106</c:v>
                </c:pt>
                <c:pt idx="14361">
                  <c:v>114.88799999999108</c:v>
                </c:pt>
                <c:pt idx="14362">
                  <c:v>114.89599999999109</c:v>
                </c:pt>
                <c:pt idx="14363">
                  <c:v>114.9039999999911</c:v>
                </c:pt>
                <c:pt idx="14364">
                  <c:v>114.91199999999112</c:v>
                </c:pt>
                <c:pt idx="14365">
                  <c:v>114.91999999999113</c:v>
                </c:pt>
                <c:pt idx="14366">
                  <c:v>114.92799999999113</c:v>
                </c:pt>
                <c:pt idx="14367">
                  <c:v>114.93599999999114</c:v>
                </c:pt>
                <c:pt idx="14368">
                  <c:v>114.94399999999116</c:v>
                </c:pt>
                <c:pt idx="14369">
                  <c:v>114.95199999999116</c:v>
                </c:pt>
                <c:pt idx="14370">
                  <c:v>114.95999999999117</c:v>
                </c:pt>
                <c:pt idx="14371">
                  <c:v>114.96799999999118</c:v>
                </c:pt>
                <c:pt idx="14372">
                  <c:v>114.97599999999117</c:v>
                </c:pt>
                <c:pt idx="14373">
                  <c:v>114.9839999999912</c:v>
                </c:pt>
                <c:pt idx="14374">
                  <c:v>114.99199999999121</c:v>
                </c:pt>
                <c:pt idx="14375">
                  <c:v>114.99999999999122</c:v>
                </c:pt>
                <c:pt idx="14376">
                  <c:v>115.00799999999123</c:v>
                </c:pt>
                <c:pt idx="14377">
                  <c:v>115.01599999999122</c:v>
                </c:pt>
                <c:pt idx="14378">
                  <c:v>115.02399999999123</c:v>
                </c:pt>
                <c:pt idx="14379">
                  <c:v>115.03199999999126</c:v>
                </c:pt>
                <c:pt idx="14380">
                  <c:v>115.03999999999127</c:v>
                </c:pt>
                <c:pt idx="14381">
                  <c:v>115.04799999999128</c:v>
                </c:pt>
                <c:pt idx="14382">
                  <c:v>115.05599999999127</c:v>
                </c:pt>
                <c:pt idx="14383">
                  <c:v>115.0639999999913</c:v>
                </c:pt>
                <c:pt idx="14384">
                  <c:v>115.07199999999129</c:v>
                </c:pt>
                <c:pt idx="14385">
                  <c:v>115.0799999999913</c:v>
                </c:pt>
                <c:pt idx="14386">
                  <c:v>115.08799999999133</c:v>
                </c:pt>
                <c:pt idx="14387">
                  <c:v>115.09599999999132</c:v>
                </c:pt>
                <c:pt idx="14388">
                  <c:v>115.10399999999133</c:v>
                </c:pt>
                <c:pt idx="14389">
                  <c:v>115.11199999999135</c:v>
                </c:pt>
                <c:pt idx="14390">
                  <c:v>115.11999999999136</c:v>
                </c:pt>
                <c:pt idx="14391">
                  <c:v>115.12799999999136</c:v>
                </c:pt>
                <c:pt idx="14392">
                  <c:v>115.13599999999137</c:v>
                </c:pt>
                <c:pt idx="14393">
                  <c:v>115.14399999999139</c:v>
                </c:pt>
                <c:pt idx="14394">
                  <c:v>115.15199999999139</c:v>
                </c:pt>
                <c:pt idx="14395">
                  <c:v>115.1599999999914</c:v>
                </c:pt>
                <c:pt idx="14396">
                  <c:v>115.16799999999142</c:v>
                </c:pt>
                <c:pt idx="14397">
                  <c:v>115.1759999999914</c:v>
                </c:pt>
                <c:pt idx="14398">
                  <c:v>115.18399999999143</c:v>
                </c:pt>
                <c:pt idx="14399">
                  <c:v>115.19199999999145</c:v>
                </c:pt>
                <c:pt idx="14400">
                  <c:v>115.19999999999146</c:v>
                </c:pt>
                <c:pt idx="14401">
                  <c:v>115.20799999999147</c:v>
                </c:pt>
                <c:pt idx="14402">
                  <c:v>115.21599999999148</c:v>
                </c:pt>
                <c:pt idx="14403">
                  <c:v>115.22399999999149</c:v>
                </c:pt>
                <c:pt idx="14404">
                  <c:v>115.2319999999915</c:v>
                </c:pt>
                <c:pt idx="14405">
                  <c:v>115.23999999999151</c:v>
                </c:pt>
                <c:pt idx="14406">
                  <c:v>115.24799999999153</c:v>
                </c:pt>
                <c:pt idx="14407">
                  <c:v>115.25599999999152</c:v>
                </c:pt>
                <c:pt idx="14408">
                  <c:v>115.26399999999154</c:v>
                </c:pt>
                <c:pt idx="14409">
                  <c:v>115.27199999999155</c:v>
                </c:pt>
                <c:pt idx="14410">
                  <c:v>115.27999999999156</c:v>
                </c:pt>
                <c:pt idx="14411">
                  <c:v>115.28799999999157</c:v>
                </c:pt>
                <c:pt idx="14412">
                  <c:v>115.29599999999158</c:v>
                </c:pt>
                <c:pt idx="14413">
                  <c:v>115.30399999999159</c:v>
                </c:pt>
                <c:pt idx="14414">
                  <c:v>115.3119999999916</c:v>
                </c:pt>
                <c:pt idx="14415">
                  <c:v>115.31999999999159</c:v>
                </c:pt>
                <c:pt idx="14416">
                  <c:v>115.3279999999916</c:v>
                </c:pt>
                <c:pt idx="14417">
                  <c:v>115.33599999999161</c:v>
                </c:pt>
                <c:pt idx="14418">
                  <c:v>115.34399999999162</c:v>
                </c:pt>
                <c:pt idx="14419">
                  <c:v>115.35199999999163</c:v>
                </c:pt>
                <c:pt idx="14420">
                  <c:v>115.35999999999164</c:v>
                </c:pt>
                <c:pt idx="14421">
                  <c:v>115.36799999999167</c:v>
                </c:pt>
                <c:pt idx="14422">
                  <c:v>115.37599999999165</c:v>
                </c:pt>
                <c:pt idx="14423">
                  <c:v>115.38399999999167</c:v>
                </c:pt>
                <c:pt idx="14424">
                  <c:v>115.3919999999917</c:v>
                </c:pt>
                <c:pt idx="14425">
                  <c:v>115.39999999999169</c:v>
                </c:pt>
                <c:pt idx="14426">
                  <c:v>115.40799999999172</c:v>
                </c:pt>
                <c:pt idx="14427">
                  <c:v>115.41599999999173</c:v>
                </c:pt>
                <c:pt idx="14428">
                  <c:v>115.42399999999172</c:v>
                </c:pt>
                <c:pt idx="14429">
                  <c:v>115.43199999999175</c:v>
                </c:pt>
                <c:pt idx="14430">
                  <c:v>115.43999999999176</c:v>
                </c:pt>
                <c:pt idx="14431">
                  <c:v>115.44799999999178</c:v>
                </c:pt>
                <c:pt idx="14432">
                  <c:v>115.45599999999176</c:v>
                </c:pt>
                <c:pt idx="14433">
                  <c:v>115.46399999999178</c:v>
                </c:pt>
                <c:pt idx="14434">
                  <c:v>115.47199999999179</c:v>
                </c:pt>
                <c:pt idx="14435">
                  <c:v>115.47999999999179</c:v>
                </c:pt>
                <c:pt idx="14436">
                  <c:v>115.48799999999181</c:v>
                </c:pt>
                <c:pt idx="14437">
                  <c:v>115.49599999999182</c:v>
                </c:pt>
                <c:pt idx="14438">
                  <c:v>115.50399999999182</c:v>
                </c:pt>
                <c:pt idx="14439">
                  <c:v>115.51199999999184</c:v>
                </c:pt>
                <c:pt idx="14440">
                  <c:v>115.51999999999185</c:v>
                </c:pt>
                <c:pt idx="14441">
                  <c:v>115.52799999999186</c:v>
                </c:pt>
                <c:pt idx="14442">
                  <c:v>115.53599999999186</c:v>
                </c:pt>
                <c:pt idx="14443">
                  <c:v>115.54399999999188</c:v>
                </c:pt>
                <c:pt idx="14444">
                  <c:v>115.55199999999189</c:v>
                </c:pt>
                <c:pt idx="14445">
                  <c:v>115.55999999999189</c:v>
                </c:pt>
                <c:pt idx="14446">
                  <c:v>115.56799999999191</c:v>
                </c:pt>
                <c:pt idx="14447">
                  <c:v>115.57599999999191</c:v>
                </c:pt>
                <c:pt idx="14448">
                  <c:v>115.58399999999192</c:v>
                </c:pt>
                <c:pt idx="14449">
                  <c:v>115.59199999999194</c:v>
                </c:pt>
                <c:pt idx="14450">
                  <c:v>115.59999999999195</c:v>
                </c:pt>
                <c:pt idx="14451">
                  <c:v>115.60799999999196</c:v>
                </c:pt>
                <c:pt idx="14452">
                  <c:v>115.61599999999196</c:v>
                </c:pt>
                <c:pt idx="14453">
                  <c:v>115.62399999999197</c:v>
                </c:pt>
                <c:pt idx="14454">
                  <c:v>115.63199999999199</c:v>
                </c:pt>
                <c:pt idx="14455">
                  <c:v>115.63999999999199</c:v>
                </c:pt>
                <c:pt idx="14456">
                  <c:v>115.64799999999202</c:v>
                </c:pt>
                <c:pt idx="14457">
                  <c:v>115.65599999999202</c:v>
                </c:pt>
                <c:pt idx="14458">
                  <c:v>115.66399999999203</c:v>
                </c:pt>
                <c:pt idx="14459">
                  <c:v>115.67199999999202</c:v>
                </c:pt>
                <c:pt idx="14460">
                  <c:v>115.67999999999203</c:v>
                </c:pt>
                <c:pt idx="14461">
                  <c:v>115.68799999999206</c:v>
                </c:pt>
                <c:pt idx="14462">
                  <c:v>115.69599999999207</c:v>
                </c:pt>
                <c:pt idx="14463">
                  <c:v>115.70399999999208</c:v>
                </c:pt>
                <c:pt idx="14464">
                  <c:v>115.7119999999921</c:v>
                </c:pt>
                <c:pt idx="14465">
                  <c:v>115.71999999999211</c:v>
                </c:pt>
                <c:pt idx="14466">
                  <c:v>115.72799999999211</c:v>
                </c:pt>
                <c:pt idx="14467">
                  <c:v>115.73599999999212</c:v>
                </c:pt>
                <c:pt idx="14468">
                  <c:v>115.74399999999214</c:v>
                </c:pt>
                <c:pt idx="14469">
                  <c:v>115.75199999999214</c:v>
                </c:pt>
                <c:pt idx="14470">
                  <c:v>115.75999999999215</c:v>
                </c:pt>
                <c:pt idx="14471">
                  <c:v>115.76799999999217</c:v>
                </c:pt>
                <c:pt idx="14472">
                  <c:v>115.77599999999217</c:v>
                </c:pt>
                <c:pt idx="14473">
                  <c:v>115.78399999999218</c:v>
                </c:pt>
                <c:pt idx="14474">
                  <c:v>115.7919999999922</c:v>
                </c:pt>
                <c:pt idx="14475">
                  <c:v>115.79999999999221</c:v>
                </c:pt>
                <c:pt idx="14476">
                  <c:v>115.80799999999221</c:v>
                </c:pt>
                <c:pt idx="14477">
                  <c:v>115.81599999999221</c:v>
                </c:pt>
                <c:pt idx="14478">
                  <c:v>115.82399999999222</c:v>
                </c:pt>
                <c:pt idx="14479">
                  <c:v>115.83199999999223</c:v>
                </c:pt>
                <c:pt idx="14480">
                  <c:v>115.83999999999224</c:v>
                </c:pt>
                <c:pt idx="14481">
                  <c:v>115.84799999999227</c:v>
                </c:pt>
                <c:pt idx="14482">
                  <c:v>115.85599999999226</c:v>
                </c:pt>
                <c:pt idx="14483">
                  <c:v>115.86399999999227</c:v>
                </c:pt>
                <c:pt idx="14484">
                  <c:v>115.87199999999228</c:v>
                </c:pt>
                <c:pt idx="14485">
                  <c:v>115.87999999999229</c:v>
                </c:pt>
                <c:pt idx="14486">
                  <c:v>115.8879999999923</c:v>
                </c:pt>
                <c:pt idx="14487">
                  <c:v>115.89599999999231</c:v>
                </c:pt>
                <c:pt idx="14488">
                  <c:v>115.90399999999234</c:v>
                </c:pt>
                <c:pt idx="14489">
                  <c:v>115.91199999999235</c:v>
                </c:pt>
                <c:pt idx="14490">
                  <c:v>115.91999999999236</c:v>
                </c:pt>
                <c:pt idx="14491">
                  <c:v>115.92799999999237</c:v>
                </c:pt>
                <c:pt idx="14492">
                  <c:v>115.93599999999238</c:v>
                </c:pt>
                <c:pt idx="14493">
                  <c:v>115.94399999999239</c:v>
                </c:pt>
                <c:pt idx="14494">
                  <c:v>115.9519999999924</c:v>
                </c:pt>
                <c:pt idx="14495">
                  <c:v>115.95999999999241</c:v>
                </c:pt>
                <c:pt idx="14496">
                  <c:v>115.96799999999241</c:v>
                </c:pt>
                <c:pt idx="14497">
                  <c:v>115.97599999999241</c:v>
                </c:pt>
                <c:pt idx="14498">
                  <c:v>115.98399999999243</c:v>
                </c:pt>
                <c:pt idx="14499">
                  <c:v>115.99199999999244</c:v>
                </c:pt>
                <c:pt idx="14500">
                  <c:v>115.99999999999245</c:v>
                </c:pt>
                <c:pt idx="14501">
                  <c:v>116.00799999999246</c:v>
                </c:pt>
                <c:pt idx="14502">
                  <c:v>116.01599999999247</c:v>
                </c:pt>
                <c:pt idx="14503">
                  <c:v>116.02399999999247</c:v>
                </c:pt>
                <c:pt idx="14504">
                  <c:v>116.03199999999248</c:v>
                </c:pt>
                <c:pt idx="14505">
                  <c:v>116.03999999999249</c:v>
                </c:pt>
                <c:pt idx="14506">
                  <c:v>116.04799999999251</c:v>
                </c:pt>
                <c:pt idx="14507">
                  <c:v>116.05599999999249</c:v>
                </c:pt>
                <c:pt idx="14508">
                  <c:v>116.06399999999252</c:v>
                </c:pt>
                <c:pt idx="14509">
                  <c:v>116.07199999999253</c:v>
                </c:pt>
                <c:pt idx="14510">
                  <c:v>116.07999999999252</c:v>
                </c:pt>
                <c:pt idx="14511">
                  <c:v>116.08799999999255</c:v>
                </c:pt>
                <c:pt idx="14512">
                  <c:v>116.09599999999256</c:v>
                </c:pt>
                <c:pt idx="14513">
                  <c:v>116.10399999999257</c:v>
                </c:pt>
                <c:pt idx="14514">
                  <c:v>116.11199999999258</c:v>
                </c:pt>
                <c:pt idx="14515">
                  <c:v>116.11999999999259</c:v>
                </c:pt>
                <c:pt idx="14516">
                  <c:v>116.1279999999926</c:v>
                </c:pt>
                <c:pt idx="14517">
                  <c:v>116.13599999999259</c:v>
                </c:pt>
                <c:pt idx="14518">
                  <c:v>116.14399999999262</c:v>
                </c:pt>
                <c:pt idx="14519">
                  <c:v>116.15199999999263</c:v>
                </c:pt>
                <c:pt idx="14520">
                  <c:v>116.15999999999262</c:v>
                </c:pt>
                <c:pt idx="14521">
                  <c:v>116.16799999999265</c:v>
                </c:pt>
                <c:pt idx="14522">
                  <c:v>116.17599999999264</c:v>
                </c:pt>
                <c:pt idx="14523">
                  <c:v>116.18399999999266</c:v>
                </c:pt>
                <c:pt idx="14524">
                  <c:v>116.19199999999267</c:v>
                </c:pt>
                <c:pt idx="14525">
                  <c:v>116.19999999999268</c:v>
                </c:pt>
                <c:pt idx="14526">
                  <c:v>116.20799999999271</c:v>
                </c:pt>
                <c:pt idx="14527">
                  <c:v>116.2159999999927</c:v>
                </c:pt>
                <c:pt idx="14528">
                  <c:v>116.22399999999271</c:v>
                </c:pt>
                <c:pt idx="14529">
                  <c:v>116.23199999999274</c:v>
                </c:pt>
                <c:pt idx="14530">
                  <c:v>116.23999999999273</c:v>
                </c:pt>
                <c:pt idx="14531">
                  <c:v>116.24799999999276</c:v>
                </c:pt>
                <c:pt idx="14532">
                  <c:v>116.25599999999275</c:v>
                </c:pt>
                <c:pt idx="14533">
                  <c:v>116.26399999999278</c:v>
                </c:pt>
                <c:pt idx="14534">
                  <c:v>116.27199999999277</c:v>
                </c:pt>
                <c:pt idx="14535">
                  <c:v>116.27999999999278</c:v>
                </c:pt>
                <c:pt idx="14536">
                  <c:v>116.28799999999281</c:v>
                </c:pt>
                <c:pt idx="14537">
                  <c:v>116.2959999999928</c:v>
                </c:pt>
                <c:pt idx="14538">
                  <c:v>116.30399999999281</c:v>
                </c:pt>
                <c:pt idx="14539">
                  <c:v>116.31199999999284</c:v>
                </c:pt>
                <c:pt idx="14540">
                  <c:v>116.31999999999283</c:v>
                </c:pt>
                <c:pt idx="14541">
                  <c:v>116.32799999999284</c:v>
                </c:pt>
                <c:pt idx="14542">
                  <c:v>116.33599999999285</c:v>
                </c:pt>
                <c:pt idx="14543">
                  <c:v>116.34399999999287</c:v>
                </c:pt>
                <c:pt idx="14544">
                  <c:v>116.35199999999287</c:v>
                </c:pt>
                <c:pt idx="14545">
                  <c:v>116.35999999999288</c:v>
                </c:pt>
                <c:pt idx="14546">
                  <c:v>116.3679999999929</c:v>
                </c:pt>
                <c:pt idx="14547">
                  <c:v>116.37599999999289</c:v>
                </c:pt>
                <c:pt idx="14548">
                  <c:v>116.38399999999289</c:v>
                </c:pt>
                <c:pt idx="14549">
                  <c:v>116.39199999999292</c:v>
                </c:pt>
                <c:pt idx="14550">
                  <c:v>116.39999999999293</c:v>
                </c:pt>
                <c:pt idx="14551">
                  <c:v>116.40799999999294</c:v>
                </c:pt>
                <c:pt idx="14552">
                  <c:v>116.41599999999295</c:v>
                </c:pt>
                <c:pt idx="14553">
                  <c:v>116.42399999999296</c:v>
                </c:pt>
                <c:pt idx="14554">
                  <c:v>116.43199999999298</c:v>
                </c:pt>
                <c:pt idx="14555">
                  <c:v>116.43999999999298</c:v>
                </c:pt>
                <c:pt idx="14556">
                  <c:v>116.447999999993</c:v>
                </c:pt>
                <c:pt idx="14557">
                  <c:v>116.455999999993</c:v>
                </c:pt>
                <c:pt idx="14558">
                  <c:v>116.46399999999301</c:v>
                </c:pt>
                <c:pt idx="14559">
                  <c:v>116.47199999999302</c:v>
                </c:pt>
                <c:pt idx="14560">
                  <c:v>116.47999999999303</c:v>
                </c:pt>
                <c:pt idx="14561">
                  <c:v>116.48799999999304</c:v>
                </c:pt>
                <c:pt idx="14562">
                  <c:v>116.49599999999305</c:v>
                </c:pt>
                <c:pt idx="14563">
                  <c:v>116.50399999999306</c:v>
                </c:pt>
                <c:pt idx="14564">
                  <c:v>116.51199999999308</c:v>
                </c:pt>
                <c:pt idx="14565">
                  <c:v>116.51999999999308</c:v>
                </c:pt>
                <c:pt idx="14566">
                  <c:v>116.52799999999309</c:v>
                </c:pt>
                <c:pt idx="14567">
                  <c:v>116.53599999999309</c:v>
                </c:pt>
                <c:pt idx="14568">
                  <c:v>116.5439999999931</c:v>
                </c:pt>
                <c:pt idx="14569">
                  <c:v>116.55199999999311</c:v>
                </c:pt>
                <c:pt idx="14570">
                  <c:v>116.55999999999312</c:v>
                </c:pt>
                <c:pt idx="14571">
                  <c:v>116.56799999999313</c:v>
                </c:pt>
                <c:pt idx="14572">
                  <c:v>116.57599999999313</c:v>
                </c:pt>
                <c:pt idx="14573">
                  <c:v>116.58399999999315</c:v>
                </c:pt>
                <c:pt idx="14574">
                  <c:v>116.59199999999318</c:v>
                </c:pt>
                <c:pt idx="14575">
                  <c:v>116.59999999999317</c:v>
                </c:pt>
                <c:pt idx="14576">
                  <c:v>116.60799999999318</c:v>
                </c:pt>
                <c:pt idx="14577">
                  <c:v>116.61599999999319</c:v>
                </c:pt>
                <c:pt idx="14578">
                  <c:v>116.62399999999319</c:v>
                </c:pt>
                <c:pt idx="14579">
                  <c:v>116.63199999999321</c:v>
                </c:pt>
                <c:pt idx="14580">
                  <c:v>116.63999999999322</c:v>
                </c:pt>
                <c:pt idx="14581">
                  <c:v>116.64799999999323</c:v>
                </c:pt>
                <c:pt idx="14582">
                  <c:v>116.65599999999323</c:v>
                </c:pt>
                <c:pt idx="14583">
                  <c:v>116.66399999999325</c:v>
                </c:pt>
                <c:pt idx="14584">
                  <c:v>116.67199999999326</c:v>
                </c:pt>
                <c:pt idx="14585">
                  <c:v>116.67999999999326</c:v>
                </c:pt>
                <c:pt idx="14586">
                  <c:v>116.68799999999328</c:v>
                </c:pt>
                <c:pt idx="14587">
                  <c:v>116.69599999999329</c:v>
                </c:pt>
                <c:pt idx="14588">
                  <c:v>116.7039999999933</c:v>
                </c:pt>
                <c:pt idx="14589">
                  <c:v>116.71199999999332</c:v>
                </c:pt>
                <c:pt idx="14590">
                  <c:v>116.71999999999333</c:v>
                </c:pt>
                <c:pt idx="14591">
                  <c:v>116.72799999999333</c:v>
                </c:pt>
                <c:pt idx="14592">
                  <c:v>116.73599999999334</c:v>
                </c:pt>
                <c:pt idx="14593">
                  <c:v>116.74399999999335</c:v>
                </c:pt>
                <c:pt idx="14594">
                  <c:v>116.75199999999336</c:v>
                </c:pt>
                <c:pt idx="14595">
                  <c:v>116.75999999999337</c:v>
                </c:pt>
                <c:pt idx="14596">
                  <c:v>116.76799999999338</c:v>
                </c:pt>
                <c:pt idx="14597">
                  <c:v>116.77599999999337</c:v>
                </c:pt>
                <c:pt idx="14598">
                  <c:v>116.7839999999934</c:v>
                </c:pt>
                <c:pt idx="14599">
                  <c:v>116.79199999999341</c:v>
                </c:pt>
                <c:pt idx="14600">
                  <c:v>116.79999999999342</c:v>
                </c:pt>
                <c:pt idx="14601">
                  <c:v>116.80799999999343</c:v>
                </c:pt>
                <c:pt idx="14602">
                  <c:v>116.81599999999342</c:v>
                </c:pt>
                <c:pt idx="14603">
                  <c:v>116.82399999999343</c:v>
                </c:pt>
                <c:pt idx="14604">
                  <c:v>116.83199999999346</c:v>
                </c:pt>
                <c:pt idx="14605">
                  <c:v>116.83999999999347</c:v>
                </c:pt>
                <c:pt idx="14606">
                  <c:v>116.84799999999348</c:v>
                </c:pt>
                <c:pt idx="14607">
                  <c:v>116.85599999999347</c:v>
                </c:pt>
                <c:pt idx="14608">
                  <c:v>116.8639999999935</c:v>
                </c:pt>
                <c:pt idx="14609">
                  <c:v>116.87199999999349</c:v>
                </c:pt>
                <c:pt idx="14610">
                  <c:v>116.8799999999935</c:v>
                </c:pt>
                <c:pt idx="14611">
                  <c:v>116.88799999999353</c:v>
                </c:pt>
                <c:pt idx="14612">
                  <c:v>116.89599999999352</c:v>
                </c:pt>
                <c:pt idx="14613">
                  <c:v>116.90399999999354</c:v>
                </c:pt>
                <c:pt idx="14614">
                  <c:v>116.91199999999357</c:v>
                </c:pt>
                <c:pt idx="14615">
                  <c:v>116.91999999999358</c:v>
                </c:pt>
                <c:pt idx="14616">
                  <c:v>116.92799999999357</c:v>
                </c:pt>
                <c:pt idx="14617">
                  <c:v>116.93599999999358</c:v>
                </c:pt>
                <c:pt idx="14618">
                  <c:v>116.94399999999361</c:v>
                </c:pt>
                <c:pt idx="14619">
                  <c:v>116.9519999999936</c:v>
                </c:pt>
                <c:pt idx="14620">
                  <c:v>116.95999999999361</c:v>
                </c:pt>
                <c:pt idx="14621">
                  <c:v>116.96799999999364</c:v>
                </c:pt>
                <c:pt idx="14622">
                  <c:v>116.97599999999362</c:v>
                </c:pt>
                <c:pt idx="14623">
                  <c:v>116.98399999999364</c:v>
                </c:pt>
                <c:pt idx="14624">
                  <c:v>116.99199999999367</c:v>
                </c:pt>
                <c:pt idx="14625">
                  <c:v>116.99999999999368</c:v>
                </c:pt>
                <c:pt idx="14626">
                  <c:v>117.00799999999367</c:v>
                </c:pt>
                <c:pt idx="14627">
                  <c:v>117.01599999999368</c:v>
                </c:pt>
                <c:pt idx="14628">
                  <c:v>117.02399999999369</c:v>
                </c:pt>
                <c:pt idx="14629">
                  <c:v>117.0319999999937</c:v>
                </c:pt>
                <c:pt idx="14630">
                  <c:v>117.03999999999371</c:v>
                </c:pt>
                <c:pt idx="14631">
                  <c:v>117.04799999999373</c:v>
                </c:pt>
                <c:pt idx="14632">
                  <c:v>117.05599999999372</c:v>
                </c:pt>
                <c:pt idx="14633">
                  <c:v>117.06399999999374</c:v>
                </c:pt>
                <c:pt idx="14634">
                  <c:v>117.07199999999375</c:v>
                </c:pt>
                <c:pt idx="14635">
                  <c:v>117.07999999999376</c:v>
                </c:pt>
                <c:pt idx="14636">
                  <c:v>117.08799999999377</c:v>
                </c:pt>
                <c:pt idx="14637">
                  <c:v>117.09599999999378</c:v>
                </c:pt>
                <c:pt idx="14638">
                  <c:v>117.10399999999377</c:v>
                </c:pt>
                <c:pt idx="14639">
                  <c:v>117.1119999999938</c:v>
                </c:pt>
                <c:pt idx="14640">
                  <c:v>117.11999999999379</c:v>
                </c:pt>
                <c:pt idx="14641">
                  <c:v>117.1279999999938</c:v>
                </c:pt>
                <c:pt idx="14642">
                  <c:v>117.13599999999381</c:v>
                </c:pt>
                <c:pt idx="14643">
                  <c:v>117.14399999999382</c:v>
                </c:pt>
                <c:pt idx="14644">
                  <c:v>117.15199999999383</c:v>
                </c:pt>
                <c:pt idx="14645">
                  <c:v>117.15999999999384</c:v>
                </c:pt>
                <c:pt idx="14646">
                  <c:v>117.16799999999387</c:v>
                </c:pt>
                <c:pt idx="14647">
                  <c:v>117.17599999999385</c:v>
                </c:pt>
                <c:pt idx="14648">
                  <c:v>117.18399999999387</c:v>
                </c:pt>
                <c:pt idx="14649">
                  <c:v>117.1919999999939</c:v>
                </c:pt>
                <c:pt idx="14650">
                  <c:v>117.19999999999389</c:v>
                </c:pt>
                <c:pt idx="14651">
                  <c:v>117.20799999999392</c:v>
                </c:pt>
                <c:pt idx="14652">
                  <c:v>117.21599999999393</c:v>
                </c:pt>
                <c:pt idx="14653">
                  <c:v>117.22399999999392</c:v>
                </c:pt>
                <c:pt idx="14654">
                  <c:v>117.23199999999395</c:v>
                </c:pt>
                <c:pt idx="14655">
                  <c:v>117.23999999999396</c:v>
                </c:pt>
                <c:pt idx="14656">
                  <c:v>117.24799999999398</c:v>
                </c:pt>
                <c:pt idx="14657">
                  <c:v>117.25599999999396</c:v>
                </c:pt>
                <c:pt idx="14658">
                  <c:v>117.26399999999398</c:v>
                </c:pt>
                <c:pt idx="14659">
                  <c:v>117.27199999999399</c:v>
                </c:pt>
                <c:pt idx="14660">
                  <c:v>117.27999999999399</c:v>
                </c:pt>
                <c:pt idx="14661">
                  <c:v>117.28799999999401</c:v>
                </c:pt>
                <c:pt idx="14662">
                  <c:v>117.29599999999402</c:v>
                </c:pt>
                <c:pt idx="14663">
                  <c:v>117.30399999999402</c:v>
                </c:pt>
                <c:pt idx="14664">
                  <c:v>117.31199999999404</c:v>
                </c:pt>
                <c:pt idx="14665">
                  <c:v>117.31999999999405</c:v>
                </c:pt>
                <c:pt idx="14666">
                  <c:v>117.32799999999406</c:v>
                </c:pt>
                <c:pt idx="14667">
                  <c:v>117.33599999999406</c:v>
                </c:pt>
                <c:pt idx="14668">
                  <c:v>117.34399999999408</c:v>
                </c:pt>
                <c:pt idx="14669">
                  <c:v>117.35199999999409</c:v>
                </c:pt>
                <c:pt idx="14670">
                  <c:v>117.35999999999409</c:v>
                </c:pt>
                <c:pt idx="14671">
                  <c:v>117.36799999999411</c:v>
                </c:pt>
                <c:pt idx="14672">
                  <c:v>117.37599999999411</c:v>
                </c:pt>
                <c:pt idx="14673">
                  <c:v>117.38399999999412</c:v>
                </c:pt>
                <c:pt idx="14674">
                  <c:v>117.39199999999414</c:v>
                </c:pt>
                <c:pt idx="14675">
                  <c:v>117.39999999999415</c:v>
                </c:pt>
                <c:pt idx="14676">
                  <c:v>117.40799999999417</c:v>
                </c:pt>
                <c:pt idx="14677">
                  <c:v>117.41599999999417</c:v>
                </c:pt>
                <c:pt idx="14678">
                  <c:v>117.42399999999418</c:v>
                </c:pt>
                <c:pt idx="14679">
                  <c:v>117.4319999999942</c:v>
                </c:pt>
                <c:pt idx="14680">
                  <c:v>117.4399999999942</c:v>
                </c:pt>
                <c:pt idx="14681">
                  <c:v>117.44799999999422</c:v>
                </c:pt>
                <c:pt idx="14682">
                  <c:v>117.45599999999422</c:v>
                </c:pt>
                <c:pt idx="14683">
                  <c:v>117.46399999999423</c:v>
                </c:pt>
                <c:pt idx="14684">
                  <c:v>117.47199999999422</c:v>
                </c:pt>
                <c:pt idx="14685">
                  <c:v>117.47999999999423</c:v>
                </c:pt>
                <c:pt idx="14686">
                  <c:v>117.48799999999426</c:v>
                </c:pt>
                <c:pt idx="14687">
                  <c:v>117.49599999999427</c:v>
                </c:pt>
                <c:pt idx="14688">
                  <c:v>117.50399999999426</c:v>
                </c:pt>
                <c:pt idx="14689">
                  <c:v>117.51199999999429</c:v>
                </c:pt>
                <c:pt idx="14690">
                  <c:v>117.5199999999943</c:v>
                </c:pt>
                <c:pt idx="14691">
                  <c:v>117.52799999999429</c:v>
                </c:pt>
                <c:pt idx="14692">
                  <c:v>117.5359999999943</c:v>
                </c:pt>
                <c:pt idx="14693">
                  <c:v>117.54399999999433</c:v>
                </c:pt>
                <c:pt idx="14694">
                  <c:v>117.55199999999432</c:v>
                </c:pt>
                <c:pt idx="14695">
                  <c:v>117.55999999999433</c:v>
                </c:pt>
                <c:pt idx="14696">
                  <c:v>117.56799999999436</c:v>
                </c:pt>
                <c:pt idx="14697">
                  <c:v>117.57599999999435</c:v>
                </c:pt>
                <c:pt idx="14698">
                  <c:v>117.58399999999436</c:v>
                </c:pt>
                <c:pt idx="14699">
                  <c:v>117.59199999999439</c:v>
                </c:pt>
                <c:pt idx="14700">
                  <c:v>117.5999999999944</c:v>
                </c:pt>
                <c:pt idx="14701">
                  <c:v>117.60799999999439</c:v>
                </c:pt>
                <c:pt idx="14702">
                  <c:v>117.6159999999944</c:v>
                </c:pt>
                <c:pt idx="14703">
                  <c:v>117.62399999999441</c:v>
                </c:pt>
                <c:pt idx="14704">
                  <c:v>117.63199999999442</c:v>
                </c:pt>
                <c:pt idx="14705">
                  <c:v>117.63999999999443</c:v>
                </c:pt>
                <c:pt idx="14706">
                  <c:v>117.64799999999445</c:v>
                </c:pt>
                <c:pt idx="14707">
                  <c:v>117.65599999999445</c:v>
                </c:pt>
                <c:pt idx="14708">
                  <c:v>117.66399999999446</c:v>
                </c:pt>
                <c:pt idx="14709">
                  <c:v>117.67199999999447</c:v>
                </c:pt>
                <c:pt idx="14710">
                  <c:v>117.67999999999448</c:v>
                </c:pt>
                <c:pt idx="14711">
                  <c:v>117.68799999999449</c:v>
                </c:pt>
                <c:pt idx="14712">
                  <c:v>117.6959999999945</c:v>
                </c:pt>
                <c:pt idx="14713">
                  <c:v>117.70399999999452</c:v>
                </c:pt>
                <c:pt idx="14714">
                  <c:v>117.71199999999453</c:v>
                </c:pt>
                <c:pt idx="14715">
                  <c:v>117.71999999999454</c:v>
                </c:pt>
                <c:pt idx="14716">
                  <c:v>117.72799999999455</c:v>
                </c:pt>
                <c:pt idx="14717">
                  <c:v>117.73599999999456</c:v>
                </c:pt>
                <c:pt idx="14718">
                  <c:v>117.74399999999457</c:v>
                </c:pt>
                <c:pt idx="14719">
                  <c:v>117.75199999999458</c:v>
                </c:pt>
                <c:pt idx="14720">
                  <c:v>117.75999999999459</c:v>
                </c:pt>
                <c:pt idx="14721">
                  <c:v>117.7679999999946</c:v>
                </c:pt>
                <c:pt idx="14722">
                  <c:v>117.7759999999946</c:v>
                </c:pt>
                <c:pt idx="14723">
                  <c:v>117.78399999999462</c:v>
                </c:pt>
                <c:pt idx="14724">
                  <c:v>117.79199999999463</c:v>
                </c:pt>
                <c:pt idx="14725">
                  <c:v>117.79999999999464</c:v>
                </c:pt>
                <c:pt idx="14726">
                  <c:v>117.80799999999465</c:v>
                </c:pt>
                <c:pt idx="14727">
                  <c:v>117.81599999999466</c:v>
                </c:pt>
                <c:pt idx="14728">
                  <c:v>117.82399999999465</c:v>
                </c:pt>
                <c:pt idx="14729">
                  <c:v>117.83199999999466</c:v>
                </c:pt>
                <c:pt idx="14730">
                  <c:v>117.83999999999467</c:v>
                </c:pt>
                <c:pt idx="14731">
                  <c:v>117.8479999999947</c:v>
                </c:pt>
                <c:pt idx="14732">
                  <c:v>117.85599999999468</c:v>
                </c:pt>
                <c:pt idx="14733">
                  <c:v>117.8639999999947</c:v>
                </c:pt>
                <c:pt idx="14734">
                  <c:v>117.87199999999471</c:v>
                </c:pt>
                <c:pt idx="14735">
                  <c:v>117.87999999999471</c:v>
                </c:pt>
                <c:pt idx="14736">
                  <c:v>117.88799999999473</c:v>
                </c:pt>
                <c:pt idx="14737">
                  <c:v>117.89599999999474</c:v>
                </c:pt>
                <c:pt idx="14738">
                  <c:v>117.90399999999477</c:v>
                </c:pt>
                <c:pt idx="14739">
                  <c:v>117.91199999999478</c:v>
                </c:pt>
                <c:pt idx="14740">
                  <c:v>117.91999999999479</c:v>
                </c:pt>
                <c:pt idx="14741">
                  <c:v>117.9279999999948</c:v>
                </c:pt>
                <c:pt idx="14742">
                  <c:v>117.93599999999479</c:v>
                </c:pt>
                <c:pt idx="14743">
                  <c:v>117.94399999999482</c:v>
                </c:pt>
                <c:pt idx="14744">
                  <c:v>117.95199999999483</c:v>
                </c:pt>
                <c:pt idx="14745">
                  <c:v>117.95999999999482</c:v>
                </c:pt>
                <c:pt idx="14746">
                  <c:v>117.96799999999484</c:v>
                </c:pt>
                <c:pt idx="14747">
                  <c:v>117.97599999999484</c:v>
                </c:pt>
                <c:pt idx="14748">
                  <c:v>117.98399999999486</c:v>
                </c:pt>
                <c:pt idx="14749">
                  <c:v>117.99199999999487</c:v>
                </c:pt>
                <c:pt idx="14750">
                  <c:v>117.99999999999488</c:v>
                </c:pt>
                <c:pt idx="14751">
                  <c:v>118.00799999999489</c:v>
                </c:pt>
                <c:pt idx="14752">
                  <c:v>118.01599999999489</c:v>
                </c:pt>
                <c:pt idx="14753">
                  <c:v>118.0239999999949</c:v>
                </c:pt>
                <c:pt idx="14754">
                  <c:v>118.03199999999492</c:v>
                </c:pt>
                <c:pt idx="14755">
                  <c:v>118.03999999999492</c:v>
                </c:pt>
                <c:pt idx="14756">
                  <c:v>118.04799999999494</c:v>
                </c:pt>
                <c:pt idx="14757">
                  <c:v>118.05599999999494</c:v>
                </c:pt>
                <c:pt idx="14758">
                  <c:v>118.06399999999496</c:v>
                </c:pt>
                <c:pt idx="14759">
                  <c:v>118.07199999999496</c:v>
                </c:pt>
                <c:pt idx="14760">
                  <c:v>118.07999999999497</c:v>
                </c:pt>
                <c:pt idx="14761">
                  <c:v>118.08799999999499</c:v>
                </c:pt>
                <c:pt idx="14762">
                  <c:v>118.09599999999499</c:v>
                </c:pt>
                <c:pt idx="14763">
                  <c:v>118.10399999999501</c:v>
                </c:pt>
                <c:pt idx="14764">
                  <c:v>118.11199999999504</c:v>
                </c:pt>
                <c:pt idx="14765">
                  <c:v>118.11999999999503</c:v>
                </c:pt>
                <c:pt idx="14766">
                  <c:v>118.12799999999504</c:v>
                </c:pt>
                <c:pt idx="14767">
                  <c:v>118.13599999999505</c:v>
                </c:pt>
                <c:pt idx="14768">
                  <c:v>118.14399999999507</c:v>
                </c:pt>
                <c:pt idx="14769">
                  <c:v>118.15199999999507</c:v>
                </c:pt>
                <c:pt idx="14770">
                  <c:v>118.15999999999508</c:v>
                </c:pt>
                <c:pt idx="14771">
                  <c:v>118.1679999999951</c:v>
                </c:pt>
                <c:pt idx="14772">
                  <c:v>118.17599999999508</c:v>
                </c:pt>
                <c:pt idx="14773">
                  <c:v>118.18399999999509</c:v>
                </c:pt>
                <c:pt idx="14774">
                  <c:v>118.19199999999512</c:v>
                </c:pt>
                <c:pt idx="14775">
                  <c:v>118.19999999999513</c:v>
                </c:pt>
                <c:pt idx="14776">
                  <c:v>118.20799999999514</c:v>
                </c:pt>
                <c:pt idx="14777">
                  <c:v>118.21599999999515</c:v>
                </c:pt>
                <c:pt idx="14778">
                  <c:v>118.22399999999516</c:v>
                </c:pt>
                <c:pt idx="14779">
                  <c:v>118.23199999999518</c:v>
                </c:pt>
                <c:pt idx="14780">
                  <c:v>118.23999999999518</c:v>
                </c:pt>
                <c:pt idx="14781">
                  <c:v>118.2479999999952</c:v>
                </c:pt>
                <c:pt idx="14782">
                  <c:v>118.2559999999952</c:v>
                </c:pt>
                <c:pt idx="14783">
                  <c:v>118.26399999999521</c:v>
                </c:pt>
                <c:pt idx="14784">
                  <c:v>118.27199999999522</c:v>
                </c:pt>
                <c:pt idx="14785">
                  <c:v>118.27999999999523</c:v>
                </c:pt>
                <c:pt idx="14786">
                  <c:v>118.28799999999524</c:v>
                </c:pt>
                <c:pt idx="14787">
                  <c:v>118.29599999999525</c:v>
                </c:pt>
                <c:pt idx="14788">
                  <c:v>118.30399999999526</c:v>
                </c:pt>
                <c:pt idx="14789">
                  <c:v>118.31199999999528</c:v>
                </c:pt>
                <c:pt idx="14790">
                  <c:v>118.31999999999528</c:v>
                </c:pt>
                <c:pt idx="14791">
                  <c:v>118.32799999999528</c:v>
                </c:pt>
                <c:pt idx="14792">
                  <c:v>118.33599999999529</c:v>
                </c:pt>
                <c:pt idx="14793">
                  <c:v>118.3439999999953</c:v>
                </c:pt>
                <c:pt idx="14794">
                  <c:v>118.35199999999531</c:v>
                </c:pt>
                <c:pt idx="14795">
                  <c:v>118.35999999999532</c:v>
                </c:pt>
                <c:pt idx="14796">
                  <c:v>118.36799999999533</c:v>
                </c:pt>
                <c:pt idx="14797">
                  <c:v>118.37599999999533</c:v>
                </c:pt>
                <c:pt idx="14798">
                  <c:v>118.38399999999535</c:v>
                </c:pt>
                <c:pt idx="14799">
                  <c:v>118.39199999999538</c:v>
                </c:pt>
                <c:pt idx="14800">
                  <c:v>118.39999999999537</c:v>
                </c:pt>
                <c:pt idx="14801">
                  <c:v>118.4079999999954</c:v>
                </c:pt>
                <c:pt idx="14802">
                  <c:v>118.41599999999541</c:v>
                </c:pt>
                <c:pt idx="14803">
                  <c:v>118.4239999999954</c:v>
                </c:pt>
                <c:pt idx="14804">
                  <c:v>118.43199999999543</c:v>
                </c:pt>
                <c:pt idx="14805">
                  <c:v>118.43999999999544</c:v>
                </c:pt>
                <c:pt idx="14806">
                  <c:v>118.44799999999545</c:v>
                </c:pt>
                <c:pt idx="14807">
                  <c:v>118.45599999999544</c:v>
                </c:pt>
                <c:pt idx="14808">
                  <c:v>118.46399999999547</c:v>
                </c:pt>
                <c:pt idx="14809">
                  <c:v>118.47199999999548</c:v>
                </c:pt>
                <c:pt idx="14810">
                  <c:v>118.47999999999547</c:v>
                </c:pt>
                <c:pt idx="14811">
                  <c:v>118.48799999999549</c:v>
                </c:pt>
                <c:pt idx="14812">
                  <c:v>118.4959999999955</c:v>
                </c:pt>
                <c:pt idx="14813">
                  <c:v>118.5039999999955</c:v>
                </c:pt>
                <c:pt idx="14814">
                  <c:v>118.51199999999552</c:v>
                </c:pt>
                <c:pt idx="14815">
                  <c:v>118.51999999999553</c:v>
                </c:pt>
                <c:pt idx="14816">
                  <c:v>118.52799999999553</c:v>
                </c:pt>
                <c:pt idx="14817">
                  <c:v>118.53599999999552</c:v>
                </c:pt>
                <c:pt idx="14818">
                  <c:v>118.54399999999555</c:v>
                </c:pt>
                <c:pt idx="14819">
                  <c:v>118.55199999999556</c:v>
                </c:pt>
                <c:pt idx="14820">
                  <c:v>118.55999999999557</c:v>
                </c:pt>
                <c:pt idx="14821">
                  <c:v>118.56799999999558</c:v>
                </c:pt>
                <c:pt idx="14822">
                  <c:v>118.57599999999557</c:v>
                </c:pt>
                <c:pt idx="14823">
                  <c:v>118.5839999999956</c:v>
                </c:pt>
                <c:pt idx="14824">
                  <c:v>118.59199999999561</c:v>
                </c:pt>
                <c:pt idx="14825">
                  <c:v>118.59999999999562</c:v>
                </c:pt>
                <c:pt idx="14826">
                  <c:v>118.60799999999563</c:v>
                </c:pt>
                <c:pt idx="14827">
                  <c:v>118.61599999999562</c:v>
                </c:pt>
                <c:pt idx="14828">
                  <c:v>118.62399999999563</c:v>
                </c:pt>
                <c:pt idx="14829">
                  <c:v>118.63199999999566</c:v>
                </c:pt>
                <c:pt idx="14830">
                  <c:v>118.63999999999567</c:v>
                </c:pt>
                <c:pt idx="14831">
                  <c:v>118.64799999999568</c:v>
                </c:pt>
                <c:pt idx="14832">
                  <c:v>118.65599999999567</c:v>
                </c:pt>
                <c:pt idx="14833">
                  <c:v>118.6639999999957</c:v>
                </c:pt>
                <c:pt idx="14834">
                  <c:v>118.67199999999569</c:v>
                </c:pt>
                <c:pt idx="14835">
                  <c:v>118.6799999999957</c:v>
                </c:pt>
                <c:pt idx="14836">
                  <c:v>118.68799999999572</c:v>
                </c:pt>
                <c:pt idx="14837">
                  <c:v>118.69599999999572</c:v>
                </c:pt>
                <c:pt idx="14838">
                  <c:v>118.70399999999574</c:v>
                </c:pt>
                <c:pt idx="14839">
                  <c:v>118.71199999999577</c:v>
                </c:pt>
                <c:pt idx="14840">
                  <c:v>118.71999999999578</c:v>
                </c:pt>
                <c:pt idx="14841">
                  <c:v>118.72799999999577</c:v>
                </c:pt>
                <c:pt idx="14842">
                  <c:v>118.73599999999578</c:v>
                </c:pt>
                <c:pt idx="14843">
                  <c:v>118.74399999999581</c:v>
                </c:pt>
                <c:pt idx="14844">
                  <c:v>118.7519999999958</c:v>
                </c:pt>
                <c:pt idx="14845">
                  <c:v>118.75999999999581</c:v>
                </c:pt>
                <c:pt idx="14846">
                  <c:v>118.76799999999584</c:v>
                </c:pt>
                <c:pt idx="14847">
                  <c:v>118.77599999999582</c:v>
                </c:pt>
                <c:pt idx="14848">
                  <c:v>118.78399999999584</c:v>
                </c:pt>
                <c:pt idx="14849">
                  <c:v>118.79199999999587</c:v>
                </c:pt>
                <c:pt idx="14850">
                  <c:v>118.79999999999588</c:v>
                </c:pt>
                <c:pt idx="14851">
                  <c:v>118.80799999999587</c:v>
                </c:pt>
                <c:pt idx="14852">
                  <c:v>118.81599999999588</c:v>
                </c:pt>
                <c:pt idx="14853">
                  <c:v>118.82399999999589</c:v>
                </c:pt>
                <c:pt idx="14854">
                  <c:v>118.8319999999959</c:v>
                </c:pt>
                <c:pt idx="14855">
                  <c:v>118.83999999999591</c:v>
                </c:pt>
                <c:pt idx="14856">
                  <c:v>118.84799999999593</c:v>
                </c:pt>
                <c:pt idx="14857">
                  <c:v>118.85599999999592</c:v>
                </c:pt>
                <c:pt idx="14858">
                  <c:v>118.86399999999594</c:v>
                </c:pt>
                <c:pt idx="14859">
                  <c:v>118.87199999999595</c:v>
                </c:pt>
                <c:pt idx="14860">
                  <c:v>118.87999999999596</c:v>
                </c:pt>
                <c:pt idx="14861">
                  <c:v>118.88799999999597</c:v>
                </c:pt>
                <c:pt idx="14862">
                  <c:v>118.89599999999596</c:v>
                </c:pt>
                <c:pt idx="14863">
                  <c:v>118.90399999999599</c:v>
                </c:pt>
                <c:pt idx="14864">
                  <c:v>118.91199999999601</c:v>
                </c:pt>
                <c:pt idx="14865">
                  <c:v>118.91999999999601</c:v>
                </c:pt>
                <c:pt idx="14866">
                  <c:v>118.92799999999602</c:v>
                </c:pt>
                <c:pt idx="14867">
                  <c:v>118.93599999999603</c:v>
                </c:pt>
                <c:pt idx="14868">
                  <c:v>118.94399999999604</c:v>
                </c:pt>
                <c:pt idx="14869">
                  <c:v>118.95199999999605</c:v>
                </c:pt>
                <c:pt idx="14870">
                  <c:v>118.95999999999606</c:v>
                </c:pt>
                <c:pt idx="14871">
                  <c:v>118.96799999999608</c:v>
                </c:pt>
                <c:pt idx="14872">
                  <c:v>118.97599999999606</c:v>
                </c:pt>
                <c:pt idx="14873">
                  <c:v>118.98399999999609</c:v>
                </c:pt>
                <c:pt idx="14874">
                  <c:v>118.99199999999611</c:v>
                </c:pt>
                <c:pt idx="14875">
                  <c:v>118.99999999999611</c:v>
                </c:pt>
                <c:pt idx="14876">
                  <c:v>119.00799999999612</c:v>
                </c:pt>
                <c:pt idx="14877">
                  <c:v>119.01599999999613</c:v>
                </c:pt>
                <c:pt idx="14878">
                  <c:v>119.02399999999612</c:v>
                </c:pt>
                <c:pt idx="14879">
                  <c:v>119.03199999999615</c:v>
                </c:pt>
                <c:pt idx="14880">
                  <c:v>119.03999999999616</c:v>
                </c:pt>
                <c:pt idx="14881">
                  <c:v>119.04799999999618</c:v>
                </c:pt>
                <c:pt idx="14882">
                  <c:v>119.05599999999616</c:v>
                </c:pt>
                <c:pt idx="14883">
                  <c:v>119.06399999999618</c:v>
                </c:pt>
                <c:pt idx="14884">
                  <c:v>119.07199999999619</c:v>
                </c:pt>
                <c:pt idx="14885">
                  <c:v>119.07999999999619</c:v>
                </c:pt>
                <c:pt idx="14886">
                  <c:v>119.08799999999621</c:v>
                </c:pt>
                <c:pt idx="14887">
                  <c:v>119.09599999999622</c:v>
                </c:pt>
                <c:pt idx="14888">
                  <c:v>119.10399999999622</c:v>
                </c:pt>
                <c:pt idx="14889">
                  <c:v>119.11199999999624</c:v>
                </c:pt>
                <c:pt idx="14890">
                  <c:v>119.11999999999625</c:v>
                </c:pt>
                <c:pt idx="14891">
                  <c:v>119.12799999999626</c:v>
                </c:pt>
                <c:pt idx="14892">
                  <c:v>119.13599999999626</c:v>
                </c:pt>
                <c:pt idx="14893">
                  <c:v>119.14399999999628</c:v>
                </c:pt>
                <c:pt idx="14894">
                  <c:v>119.15199999999629</c:v>
                </c:pt>
                <c:pt idx="14895">
                  <c:v>119.15999999999629</c:v>
                </c:pt>
                <c:pt idx="14896">
                  <c:v>119.16799999999631</c:v>
                </c:pt>
                <c:pt idx="14897">
                  <c:v>119.17599999999631</c:v>
                </c:pt>
                <c:pt idx="14898">
                  <c:v>119.18399999999632</c:v>
                </c:pt>
                <c:pt idx="14899">
                  <c:v>119.19199999999634</c:v>
                </c:pt>
                <c:pt idx="14900">
                  <c:v>119.19999999999635</c:v>
                </c:pt>
                <c:pt idx="14901">
                  <c:v>119.20799999999637</c:v>
                </c:pt>
                <c:pt idx="14902">
                  <c:v>119.21599999999637</c:v>
                </c:pt>
                <c:pt idx="14903">
                  <c:v>119.22399999999638</c:v>
                </c:pt>
                <c:pt idx="14904">
                  <c:v>119.2319999999964</c:v>
                </c:pt>
                <c:pt idx="14905">
                  <c:v>119.2399999999964</c:v>
                </c:pt>
                <c:pt idx="14906">
                  <c:v>119.24799999999642</c:v>
                </c:pt>
                <c:pt idx="14907">
                  <c:v>119.2559999999964</c:v>
                </c:pt>
                <c:pt idx="14908">
                  <c:v>119.26399999999643</c:v>
                </c:pt>
                <c:pt idx="14909">
                  <c:v>119.27199999999642</c:v>
                </c:pt>
                <c:pt idx="14910">
                  <c:v>119.27999999999643</c:v>
                </c:pt>
                <c:pt idx="14911">
                  <c:v>119.28799999999646</c:v>
                </c:pt>
                <c:pt idx="14912">
                  <c:v>119.29599999999647</c:v>
                </c:pt>
                <c:pt idx="14913">
                  <c:v>119.30399999999646</c:v>
                </c:pt>
                <c:pt idx="14914">
                  <c:v>119.31199999999649</c:v>
                </c:pt>
                <c:pt idx="14915">
                  <c:v>119.3199999999965</c:v>
                </c:pt>
                <c:pt idx="14916">
                  <c:v>119.32799999999649</c:v>
                </c:pt>
                <c:pt idx="14917">
                  <c:v>119.3359999999965</c:v>
                </c:pt>
                <c:pt idx="14918">
                  <c:v>119.34399999999653</c:v>
                </c:pt>
                <c:pt idx="14919">
                  <c:v>119.35199999999652</c:v>
                </c:pt>
                <c:pt idx="14920">
                  <c:v>119.35999999999653</c:v>
                </c:pt>
                <c:pt idx="14921">
                  <c:v>119.36799999999656</c:v>
                </c:pt>
                <c:pt idx="14922">
                  <c:v>119.37599999999655</c:v>
                </c:pt>
                <c:pt idx="14923">
                  <c:v>119.38399999999656</c:v>
                </c:pt>
                <c:pt idx="14924">
                  <c:v>119.39199999999659</c:v>
                </c:pt>
                <c:pt idx="14925">
                  <c:v>119.3999999999966</c:v>
                </c:pt>
                <c:pt idx="14926">
                  <c:v>119.4079999999966</c:v>
                </c:pt>
                <c:pt idx="14927">
                  <c:v>119.41599999999661</c:v>
                </c:pt>
                <c:pt idx="14928">
                  <c:v>119.42399999999662</c:v>
                </c:pt>
                <c:pt idx="14929">
                  <c:v>119.43199999999663</c:v>
                </c:pt>
                <c:pt idx="14930">
                  <c:v>119.43999999999664</c:v>
                </c:pt>
                <c:pt idx="14931">
                  <c:v>119.44799999999667</c:v>
                </c:pt>
                <c:pt idx="14932">
                  <c:v>119.45599999999666</c:v>
                </c:pt>
                <c:pt idx="14933">
                  <c:v>119.46399999999667</c:v>
                </c:pt>
                <c:pt idx="14934">
                  <c:v>119.47199999999668</c:v>
                </c:pt>
                <c:pt idx="14935">
                  <c:v>119.47999999999669</c:v>
                </c:pt>
                <c:pt idx="14936">
                  <c:v>119.4879999999967</c:v>
                </c:pt>
                <c:pt idx="14937">
                  <c:v>119.49599999999671</c:v>
                </c:pt>
                <c:pt idx="14938">
                  <c:v>119.50399999999672</c:v>
                </c:pt>
                <c:pt idx="14939">
                  <c:v>119.51199999999673</c:v>
                </c:pt>
                <c:pt idx="14940">
                  <c:v>119.51999999999674</c:v>
                </c:pt>
                <c:pt idx="14941">
                  <c:v>119.52799999999675</c:v>
                </c:pt>
                <c:pt idx="14942">
                  <c:v>119.53599999999676</c:v>
                </c:pt>
                <c:pt idx="14943">
                  <c:v>119.54399999999677</c:v>
                </c:pt>
                <c:pt idx="14944">
                  <c:v>119.55199999999678</c:v>
                </c:pt>
                <c:pt idx="14945">
                  <c:v>119.55999999999679</c:v>
                </c:pt>
                <c:pt idx="14946">
                  <c:v>119.5679999999968</c:v>
                </c:pt>
                <c:pt idx="14947">
                  <c:v>119.5759999999968</c:v>
                </c:pt>
                <c:pt idx="14948">
                  <c:v>119.58399999999682</c:v>
                </c:pt>
                <c:pt idx="14949">
                  <c:v>119.59199999999683</c:v>
                </c:pt>
                <c:pt idx="14950">
                  <c:v>119.59999999999684</c:v>
                </c:pt>
                <c:pt idx="14951">
                  <c:v>119.60799999999685</c:v>
                </c:pt>
                <c:pt idx="14952">
                  <c:v>119.61599999999684</c:v>
                </c:pt>
                <c:pt idx="14953">
                  <c:v>119.62399999999685</c:v>
                </c:pt>
                <c:pt idx="14954">
                  <c:v>119.63199999999686</c:v>
                </c:pt>
                <c:pt idx="14955">
                  <c:v>119.63999999999687</c:v>
                </c:pt>
                <c:pt idx="14956">
                  <c:v>119.6479999999969</c:v>
                </c:pt>
                <c:pt idx="14957">
                  <c:v>119.65599999999688</c:v>
                </c:pt>
                <c:pt idx="14958">
                  <c:v>119.6639999999969</c:v>
                </c:pt>
                <c:pt idx="14959">
                  <c:v>119.67199999999691</c:v>
                </c:pt>
                <c:pt idx="14960">
                  <c:v>119.67999999999691</c:v>
                </c:pt>
                <c:pt idx="14961">
                  <c:v>119.68799999999693</c:v>
                </c:pt>
                <c:pt idx="14962">
                  <c:v>119.69599999999694</c:v>
                </c:pt>
                <c:pt idx="14963">
                  <c:v>119.70399999999697</c:v>
                </c:pt>
                <c:pt idx="14964">
                  <c:v>119.71199999999698</c:v>
                </c:pt>
                <c:pt idx="14965">
                  <c:v>119.71999999999699</c:v>
                </c:pt>
                <c:pt idx="14966">
                  <c:v>119.727999999997</c:v>
                </c:pt>
                <c:pt idx="14967">
                  <c:v>119.73599999999699</c:v>
                </c:pt>
                <c:pt idx="14968">
                  <c:v>119.74399999999703</c:v>
                </c:pt>
                <c:pt idx="14969">
                  <c:v>119.75199999999704</c:v>
                </c:pt>
                <c:pt idx="14970">
                  <c:v>119.75999999999704</c:v>
                </c:pt>
                <c:pt idx="14971">
                  <c:v>119.76799999999706</c:v>
                </c:pt>
                <c:pt idx="14972">
                  <c:v>119.77599999999705</c:v>
                </c:pt>
                <c:pt idx="14973">
                  <c:v>119.78399999999708</c:v>
                </c:pt>
                <c:pt idx="14974">
                  <c:v>119.79199999999709</c:v>
                </c:pt>
                <c:pt idx="14975">
                  <c:v>119.7999999999971</c:v>
                </c:pt>
                <c:pt idx="14976">
                  <c:v>119.80799999999711</c:v>
                </c:pt>
                <c:pt idx="14977">
                  <c:v>119.8159999999971</c:v>
                </c:pt>
                <c:pt idx="14978">
                  <c:v>119.82399999999711</c:v>
                </c:pt>
                <c:pt idx="14979">
                  <c:v>119.83199999999714</c:v>
                </c:pt>
                <c:pt idx="14980">
                  <c:v>119.83999999999713</c:v>
                </c:pt>
                <c:pt idx="14981">
                  <c:v>119.84799999999716</c:v>
                </c:pt>
                <c:pt idx="14982">
                  <c:v>119.85599999999715</c:v>
                </c:pt>
                <c:pt idx="14983">
                  <c:v>119.86399999999718</c:v>
                </c:pt>
                <c:pt idx="14984">
                  <c:v>119.87199999999717</c:v>
                </c:pt>
                <c:pt idx="14985">
                  <c:v>119.87999999999718</c:v>
                </c:pt>
                <c:pt idx="14986">
                  <c:v>119.88799999999721</c:v>
                </c:pt>
              </c:numCache>
            </c:numRef>
          </c:xVal>
          <c:yVal>
            <c:numRef>
              <c:f>Tabelle1!$R$15:$R$15001</c:f>
              <c:numCache>
                <c:formatCode>General</c:formatCode>
                <c:ptCount val="14987"/>
                <c:pt idx="0">
                  <c:v>0</c:v>
                </c:pt>
                <c:pt idx="1">
                  <c:v>0</c:v>
                </c:pt>
                <c:pt idx="2">
                  <c:v>2.3844864000000036E-12</c:v>
                </c:pt>
                <c:pt idx="3">
                  <c:v>9.9189165885122283E-12</c:v>
                </c:pt>
                <c:pt idx="4">
                  <c:v>2.0881672294859815E-11</c:v>
                </c:pt>
                <c:pt idx="5">
                  <c:v>3.3043089638670832E-11</c:v>
                </c:pt>
                <c:pt idx="6">
                  <c:v>4.6223927388678697E-11</c:v>
                </c:pt>
                <c:pt idx="7">
                  <c:v>6.0325016632725074E-11</c:v>
                </c:pt>
                <c:pt idx="8">
                  <c:v>7.5254879093046837E-11</c:v>
                </c:pt>
                <c:pt idx="9">
                  <c:v>9.0926911909355291E-11</c:v>
                </c:pt>
                <c:pt idx="10">
                  <c:v>1.0725912462537714E-10</c:v>
                </c:pt>
                <c:pt idx="11">
                  <c:v>1.2417397231531307E-10</c:v>
                </c:pt>
                <c:pt idx="12">
                  <c:v>1.4159819495293999E-10</c:v>
                </c:pt>
                <c:pt idx="13">
                  <c:v>1.5946265983681293E-10</c:v>
                </c:pt>
                <c:pt idx="14">
                  <c:v>1.7770220705012599E-10</c:v>
                </c:pt>
                <c:pt idx="15">
                  <c:v>1.9625549803751127E-10</c:v>
                </c:pt>
                <c:pt idx="16">
                  <c:v>2.1506486737326513E-10</c:v>
                </c:pt>
                <c:pt idx="17">
                  <c:v>2.3407617778428669E-10</c:v>
                </c:pt>
                <c:pt idx="18">
                  <c:v>2.5323867848032576E-10</c:v>
                </c:pt>
                <c:pt idx="19">
                  <c:v>2.7250486683409465E-10</c:v>
                </c:pt>
                <c:pt idx="20">
                  <c:v>2.9183035344436283E-10</c:v>
                </c:pt>
                <c:pt idx="21">
                  <c:v>3.1117373060632721E-10</c:v>
                </c:pt>
                <c:pt idx="22">
                  <c:v>3.3049644420527695E-10</c:v>
                </c:pt>
                <c:pt idx="23">
                  <c:v>3.4976266904185777E-10</c:v>
                </c:pt>
                <c:pt idx="24">
                  <c:v>3.6893918759004189E-10</c:v>
                </c:pt>
                <c:pt idx="25">
                  <c:v>3.8799527218220867E-10</c:v>
                </c:pt>
                <c:pt idx="26">
                  <c:v>4.0690257060952921E-10</c:v>
                </c:pt>
                <c:pt idx="27">
                  <c:v>4.2563499512007476E-10</c:v>
                </c:pt>
                <c:pt idx="28">
                  <c:v>4.4416861479175088E-10</c:v>
                </c:pt>
                <c:pt idx="29">
                  <c:v>4.6248155125224378E-10</c:v>
                </c:pt>
                <c:pt idx="30">
                  <c:v>4.8055387771364908E-10</c:v>
                </c:pt>
                <c:pt idx="31">
                  <c:v>4.9836752128531565E-10</c:v>
                </c:pt>
                <c:pt idx="32">
                  <c:v>5.159061685246624E-10</c:v>
                </c:pt>
                <c:pt idx="33">
                  <c:v>5.3315517418228188E-10</c:v>
                </c:pt>
                <c:pt idx="34">
                  <c:v>5.5010147309453429E-10</c:v>
                </c:pt>
                <c:pt idx="35">
                  <c:v>5.6673349517402931E-10</c:v>
                </c:pt>
                <c:pt idx="36">
                  <c:v>5.8304108344587483E-10</c:v>
                </c:pt>
                <c:pt idx="37">
                  <c:v>5.9901541507533828E-10</c:v>
                </c:pt>
                <c:pt idx="38">
                  <c:v>6.1464892533058285E-10</c:v>
                </c:pt>
                <c:pt idx="39">
                  <c:v>6.2993523442241407E-10</c:v>
                </c:pt>
                <c:pt idx="40">
                  <c:v>6.4486907716146563E-10</c:v>
                </c:pt>
                <c:pt idx="41">
                  <c:v>6.5944623537198913E-10</c:v>
                </c:pt>
                <c:pt idx="42">
                  <c:v>6.7366347300032003E-10</c:v>
                </c:pt>
                <c:pt idx="43">
                  <c:v>6.8751847385522923E-10</c:v>
                </c:pt>
                <c:pt idx="44">
                  <c:v>7.0100978191667105E-10</c:v>
                </c:pt>
                <c:pt idx="45">
                  <c:v>7.1413674414890234E-10</c:v>
                </c:pt>
                <c:pt idx="46">
                  <c:v>7.2689945575359741E-10</c:v>
                </c:pt>
                <c:pt idx="47">
                  <c:v>7.3929870779836146E-10</c:v>
                </c:pt>
                <c:pt idx="48">
                  <c:v>7.5133593715596313E-10</c:v>
                </c:pt>
                <c:pt idx="49">
                  <c:v>7.6301317868967377E-10</c:v>
                </c:pt>
                <c:pt idx="50">
                  <c:v>7.7433301962026843E-10</c:v>
                </c:pt>
                <c:pt idx="51">
                  <c:v>7.8529855601052731E-10</c:v>
                </c:pt>
                <c:pt idx="52">
                  <c:v>7.9591335130348023E-10</c:v>
                </c:pt>
                <c:pt idx="53">
                  <c:v>8.0618139685110459E-10</c:v>
                </c:pt>
                <c:pt idx="54">
                  <c:v>8.1610707437078386E-10</c:v>
                </c:pt>
                <c:pt idx="55">
                  <c:v>8.2569512026746878E-10</c:v>
                </c:pt>
                <c:pt idx="56">
                  <c:v>8.3495059176022539E-10</c:v>
                </c:pt>
                <c:pt idx="57">
                  <c:v>8.4387883475264732E-10</c:v>
                </c:pt>
                <c:pt idx="58">
                  <c:v>8.5248545338747192E-10</c:v>
                </c:pt>
                <c:pt idx="59">
                  <c:v>8.6077628122663706E-10</c:v>
                </c:pt>
                <c:pt idx="60">
                  <c:v>8.6875735399900528E-10</c:v>
                </c:pt>
                <c:pt idx="61">
                  <c:v>8.7643488385896575E-10</c:v>
                </c:pt>
                <c:pt idx="62">
                  <c:v>8.8381523510017708E-10</c:v>
                </c:pt>
                <c:pt idx="63">
                  <c:v>8.9090490126980693E-10</c:v>
                </c:pt>
                <c:pt idx="64">
                  <c:v>7.5389341574678812E-7</c:v>
                </c:pt>
                <c:pt idx="65">
                  <c:v>3.8861893929379304E-6</c:v>
                </c:pt>
                <c:pt idx="66">
                  <c:v>1.0480407954127271E-5</c:v>
                </c:pt>
                <c:pt idx="67">
                  <c:v>2.0915073833742711E-5</c:v>
                </c:pt>
                <c:pt idx="68">
                  <c:v>3.5512109272161958E-5</c:v>
                </c:pt>
                <c:pt idx="69">
                  <c:v>5.4562120011204835E-5</c:v>
                </c:pt>
                <c:pt idx="70">
                  <c:v>7.8326823915506711E-5</c:v>
                </c:pt>
                <c:pt idx="71">
                  <c:v>1.0704059057802327E-4</c:v>
                </c:pt>
                <c:pt idx="72">
                  <c:v>1.4091189786865436E-4</c:v>
                </c:pt>
                <c:pt idx="73">
                  <c:v>1.8012473578596098E-4</c:v>
                </c:pt>
                <c:pt idx="74">
                  <c:v>2.2483995958333668E-4</c:v>
                </c:pt>
                <c:pt idx="75">
                  <c:v>2.7519659313471649E-4</c:v>
                </c:pt>
                <c:pt idx="76">
                  <c:v>3.3131308349813957E-4</c:v>
                </c:pt>
                <c:pt idx="77">
                  <c:v>3.9328850766145377E-4</c:v>
                </c:pt>
                <c:pt idx="78">
                  <c:v>4.6120373247799995E-4</c:v>
                </c:pt>
                <c:pt idx="79">
                  <c:v>5.3512252882004718E-4</c:v>
                </c:pt>
                <c:pt idx="80">
                  <c:v>6.1509264099443551E-4</c:v>
                </c:pt>
                <c:pt idx="81">
                  <c:v>7.0114681247823035E-4</c:v>
                </c:pt>
                <c:pt idx="82">
                  <c:v>7.9330376904274873E-4</c:v>
                </c:pt>
                <c:pt idx="83">
                  <c:v>8.9156916034188673E-4</c:v>
                </c:pt>
                <c:pt idx="84">
                  <c:v>9.9593646104583931E-4</c:v>
                </c:pt>
                <c:pt idx="85">
                  <c:v>1.1063878326038358E-3</c:v>
                </c:pt>
                <c:pt idx="86">
                  <c:v>1.2228949467199244E-3</c:v>
                </c:pt>
                <c:pt idx="87">
                  <c:v>1.3454197716240494E-3</c:v>
                </c:pt>
                <c:pt idx="88">
                  <c:v>1.4739153222169245E-3</c:v>
                </c:pt>
                <c:pt idx="89">
                  <c:v>1.608326375161689E-3</c:v>
                </c:pt>
                <c:pt idx="90">
                  <c:v>1.7485901499880612E-3</c:v>
                </c:pt>
                <c:pt idx="91">
                  <c:v>1.8946369572659532E-3</c:v>
                </c:pt>
                <c:pt idx="92">
                  <c:v>2.0463908148952857E-3</c:v>
                </c:pt>
                <c:pt idx="93">
                  <c:v>2.2037700335472217E-3</c:v>
                </c:pt>
                <c:pt idx="94">
                  <c:v>2.3666877722793487E-3</c:v>
                </c:pt>
                <c:pt idx="95">
                  <c:v>2.5350525653335229E-3</c:v>
                </c:pt>
                <c:pt idx="96">
                  <c:v>2.7087688211103241E-3</c:v>
                </c:pt>
                <c:pt idx="97">
                  <c:v>2.8877372942983921E-3</c:v>
                </c:pt>
                <c:pt idx="98">
                  <c:v>3.0718555321204849E-3</c:v>
                </c:pt>
                <c:pt idx="99">
                  <c:v>3.2610182956409016E-3</c:v>
                </c:pt>
                <c:pt idx="100">
                  <c:v>3.455117957061125E-3</c:v>
                </c:pt>
                <c:pt idx="101">
                  <c:v>3.6540448739122442E-3</c:v>
                </c:pt>
                <c:pt idx="102">
                  <c:v>3.8560886372511634E-3</c:v>
                </c:pt>
                <c:pt idx="103">
                  <c:v>4.0576829124145466E-3</c:v>
                </c:pt>
                <c:pt idx="104">
                  <c:v>4.2564149085605558E-3</c:v>
                </c:pt>
                <c:pt idx="105">
                  <c:v>4.4513663788560334E-3</c:v>
                </c:pt>
                <c:pt idx="106">
                  <c:v>4.6417388208932035E-3</c:v>
                </c:pt>
                <c:pt idx="107">
                  <c:v>4.8268000315097731E-3</c:v>
                </c:pt>
                <c:pt idx="108">
                  <c:v>5.00587918551826E-3</c:v>
                </c:pt>
                <c:pt idx="109">
                  <c:v>5.1783637858607611E-3</c:v>
                </c:pt>
                <c:pt idx="110">
                  <c:v>5.3436967743392969E-3</c:v>
                </c:pt>
                <c:pt idx="111">
                  <c:v>5.5013737391569227E-3</c:v>
                </c:pt>
                <c:pt idx="112">
                  <c:v>5.6509402157719517E-3</c:v>
                </c:pt>
                <c:pt idx="113">
                  <c:v>5.79198907968464E-3</c:v>
                </c:pt>
                <c:pt idx="114">
                  <c:v>5.9241580297695537E-3</c:v>
                </c:pt>
                <c:pt idx="115">
                  <c:v>6.0471271606920831E-3</c:v>
                </c:pt>
                <c:pt idx="116">
                  <c:v>6.1606166228774153E-3</c:v>
                </c:pt>
                <c:pt idx="117">
                  <c:v>6.2643843684385995E-3</c:v>
                </c:pt>
                <c:pt idx="118">
                  <c:v>6.3582239814154052E-3</c:v>
                </c:pt>
                <c:pt idx="119">
                  <c:v>6.4419625906282415E-3</c:v>
                </c:pt>
                <c:pt idx="120">
                  <c:v>6.515458863410227E-3</c:v>
                </c:pt>
                <c:pt idx="121">
                  <c:v>6.578601078445709E-3</c:v>
                </c:pt>
                <c:pt idx="122">
                  <c:v>6.6313052759144975E-3</c:v>
                </c:pt>
                <c:pt idx="123">
                  <c:v>6.6735134831176603E-3</c:v>
                </c:pt>
                <c:pt idx="124">
                  <c:v>6.7051920137422682E-3</c:v>
                </c:pt>
                <c:pt idx="125">
                  <c:v>6.7263298389090773E-3</c:v>
                </c:pt>
                <c:pt idx="126">
                  <c:v>6.7369370281380849E-3</c:v>
                </c:pt>
                <c:pt idx="127">
                  <c:v>6.7370432583621527E-3</c:v>
                </c:pt>
                <c:pt idx="128">
                  <c:v>6.7266963891180588E-3</c:v>
                </c:pt>
                <c:pt idx="129">
                  <c:v>6.7059611020471952E-3</c:v>
                </c:pt>
                <c:pt idx="130">
                  <c:v>6.6749176028443637E-3</c:v>
                </c:pt>
                <c:pt idx="131">
                  <c:v>6.633660383802511E-3</c:v>
                </c:pt>
                <c:pt idx="132">
                  <c:v>6.5822970451135613E-3</c:v>
                </c:pt>
                <c:pt idx="133">
                  <c:v>6.5209471731005634E-3</c:v>
                </c:pt>
                <c:pt idx="134">
                  <c:v>6.4497412735737437E-3</c:v>
                </c:pt>
                <c:pt idx="135">
                  <c:v>6.3688197585228977E-3</c:v>
                </c:pt>
                <c:pt idx="136">
                  <c:v>6.2783319843803202E-3</c:v>
                </c:pt>
                <c:pt idx="137">
                  <c:v>6.1784353401121723E-3</c:v>
                </c:pt>
                <c:pt idx="138">
                  <c:v>6.0692943834216462E-3</c:v>
                </c:pt>
                <c:pt idx="139">
                  <c:v>5.951080023374097E-3</c:v>
                </c:pt>
                <c:pt idx="140">
                  <c:v>5.8239687477828327E-3</c:v>
                </c:pt>
                <c:pt idx="141">
                  <c:v>5.6881418937236253E-3</c:v>
                </c:pt>
                <c:pt idx="142">
                  <c:v>5.54378495957675E-3</c:v>
                </c:pt>
                <c:pt idx="143">
                  <c:v>5.3910869570269306E-3</c:v>
                </c:pt>
                <c:pt idx="144">
                  <c:v>5.2302398014839081E-3</c:v>
                </c:pt>
                <c:pt idx="145">
                  <c:v>5.0614377394196525E-3</c:v>
                </c:pt>
                <c:pt idx="146">
                  <c:v>4.8848768111516908E-3</c:v>
                </c:pt>
                <c:pt idx="147">
                  <c:v>4.7007543476364723E-3</c:v>
                </c:pt>
                <c:pt idx="148">
                  <c:v>4.5092684998710442E-3</c:v>
                </c:pt>
                <c:pt idx="149">
                  <c:v>4.3106177995363912E-3</c:v>
                </c:pt>
                <c:pt idx="150">
                  <c:v>4.1050007495506873E-3</c:v>
                </c:pt>
                <c:pt idx="151">
                  <c:v>3.8926154432360359E-3</c:v>
                </c:pt>
                <c:pt idx="152">
                  <c:v>3.6736592108373937E-3</c:v>
                </c:pt>
                <c:pt idx="153">
                  <c:v>3.4483282921677618E-3</c:v>
                </c:pt>
                <c:pt idx="154">
                  <c:v>3.2168175341886181E-3</c:v>
                </c:pt>
                <c:pt idx="155">
                  <c:v>2.9793201123698033E-3</c:v>
                </c:pt>
                <c:pt idx="156">
                  <c:v>2.7360272747075486E-3</c:v>
                </c:pt>
                <c:pt idx="157">
                  <c:v>2.4871281073141388E-3</c:v>
                </c:pt>
                <c:pt idx="158">
                  <c:v>2.2328093205266006E-3</c:v>
                </c:pt>
                <c:pt idx="159">
                  <c:v>1.9732550545158364E-3</c:v>
                </c:pt>
                <c:pt idx="160">
                  <c:v>1.7086467034110023E-3</c:v>
                </c:pt>
                <c:pt idx="161">
                  <c:v>1.4391627569869455E-3</c:v>
                </c:pt>
                <c:pt idx="162">
                  <c:v>1.1649786589949869E-3</c:v>
                </c:pt>
                <c:pt idx="163">
                  <c:v>8.8626668124947147E-4</c:v>
                </c:pt>
                <c:pt idx="164">
                  <c:v>6.0299274667548382E-4</c:v>
                </c:pt>
                <c:pt idx="165">
                  <c:v>3.1488388838866684E-4</c:v>
                </c:pt>
                <c:pt idx="166">
                  <c:v>2.1810291188863921E-5</c:v>
                </c:pt>
                <c:pt idx="167">
                  <c:v>-2.7617151376462104E-4</c:v>
                </c:pt>
                <c:pt idx="168">
                  <c:v>-5.7899332495653453E-4</c:v>
                </c:pt>
                <c:pt idx="169">
                  <c:v>-8.865821378706072E-4</c:v>
                </c:pt>
                <c:pt idx="170">
                  <c:v>-1.1988608378336223E-3</c:v>
                </c:pt>
                <c:pt idx="171">
                  <c:v>-1.5157486433708201E-3</c:v>
                </c:pt>
                <c:pt idx="172">
                  <c:v>-1.837161518046457E-3</c:v>
                </c:pt>
                <c:pt idx="173">
                  <c:v>-2.1630125595762701E-3</c:v>
                </c:pt>
                <c:pt idx="174">
                  <c:v>-2.4932123673169805E-3</c:v>
                </c:pt>
                <c:pt idx="175">
                  <c:v>-2.8276693889423936E-3</c:v>
                </c:pt>
                <c:pt idx="176">
                  <c:v>-3.1662902470892852E-3</c:v>
                </c:pt>
                <c:pt idx="177">
                  <c:v>-3.5089800467404332E-3</c:v>
                </c:pt>
                <c:pt idx="178">
                  <c:v>-3.8556426640952313E-3</c:v>
                </c:pt>
                <c:pt idx="179">
                  <c:v>-4.2061810176622473E-3</c:v>
                </c:pt>
                <c:pt idx="180">
                  <c:v>-4.5604973222905616E-3</c:v>
                </c:pt>
                <c:pt idx="181">
                  <c:v>-4.9184933268402514E-3</c:v>
                </c:pt>
                <c:pt idx="182">
                  <c:v>-5.2800705361744629E-3</c:v>
                </c:pt>
                <c:pt idx="183">
                  <c:v>-5.6451304181387614E-3</c:v>
                </c:pt>
                <c:pt idx="184">
                  <c:v>-6.0135745961753884E-3</c:v>
                </c:pt>
                <c:pt idx="185">
                  <c:v>-6.3853050282031282E-3</c:v>
                </c:pt>
                <c:pt idx="186">
                  <c:v>-6.7602241723755709E-3</c:v>
                </c:pt>
                <c:pt idx="187">
                  <c:v>-7.1382351403133691E-3</c:v>
                </c:pt>
                <c:pt idx="188">
                  <c:v>-7.5192418383885195E-3</c:v>
                </c:pt>
                <c:pt idx="189">
                  <c:v>-7.9020999236056929E-3</c:v>
                </c:pt>
                <c:pt idx="190">
                  <c:v>-8.2844492954212284E-3</c:v>
                </c:pt>
                <c:pt idx="191">
                  <c:v>-8.664688517770391E-3</c:v>
                </c:pt>
                <c:pt idx="192">
                  <c:v>-9.0421984580661627E-3</c:v>
                </c:pt>
                <c:pt idx="193">
                  <c:v>-9.4164401908504048E-3</c:v>
                </c:pt>
                <c:pt idx="194">
                  <c:v>-9.7869198467535161E-3</c:v>
                </c:pt>
                <c:pt idx="195">
                  <c:v>-1.0153185301018934E-2</c:v>
                </c:pt>
                <c:pt idx="196">
                  <c:v>-1.0514824092791504E-2</c:v>
                </c:pt>
                <c:pt idx="197">
                  <c:v>-1.0871461452628853E-2</c:v>
                </c:pt>
                <c:pt idx="198">
                  <c:v>-1.1222758396347751E-2</c:v>
                </c:pt>
                <c:pt idx="199">
                  <c:v>-1.1568409882856975E-2</c:v>
                </c:pt>
                <c:pt idx="200">
                  <c:v>-1.1908143035015304E-2</c:v>
                </c:pt>
                <c:pt idx="201">
                  <c:v>-1.2241715422548309E-2</c:v>
                </c:pt>
                <c:pt idx="202">
                  <c:v>-1.2568913406006934E-2</c:v>
                </c:pt>
                <c:pt idx="203">
                  <c:v>-1.2889550540704377E-2</c:v>
                </c:pt>
                <c:pt idx="204">
                  <c:v>-1.320346603952594E-2</c:v>
                </c:pt>
                <c:pt idx="205">
                  <c:v>-1.3510523293470524E-2</c:v>
                </c:pt>
                <c:pt idx="206">
                  <c:v>-1.3810608448750147E-2</c:v>
                </c:pt>
                <c:pt idx="207">
                  <c:v>-1.4103629039247239E-2</c:v>
                </c:pt>
                <c:pt idx="208">
                  <c:v>-1.4389512673105929E-2</c:v>
                </c:pt>
                <c:pt idx="209">
                  <c:v>-1.466820577221473E-2</c:v>
                </c:pt>
                <c:pt idx="210">
                  <c:v>-1.4939672363322692E-2</c:v>
                </c:pt>
                <c:pt idx="211">
                  <c:v>-1.5203892919519119E-2</c:v>
                </c:pt>
                <c:pt idx="212">
                  <c:v>-1.5460863250798559E-2</c:v>
                </c:pt>
                <c:pt idx="213">
                  <c:v>-1.5710593442427062E-2</c:v>
                </c:pt>
                <c:pt idx="214">
                  <c:v>-1.5953106839823299E-2</c:v>
                </c:pt>
                <c:pt idx="215">
                  <c:v>-1.6188439078667925E-2</c:v>
                </c:pt>
                <c:pt idx="216">
                  <c:v>-1.6416637158957224E-2</c:v>
                </c:pt>
                <c:pt idx="217">
                  <c:v>-1.6637758561721859E-2</c:v>
                </c:pt>
                <c:pt idx="218">
                  <c:v>-1.6851870407138383E-2</c:v>
                </c:pt>
                <c:pt idx="219">
                  <c:v>-1.7059048652770262E-2</c:v>
                </c:pt>
                <c:pt idx="220">
                  <c:v>-1.7259377330685669E-2</c:v>
                </c:pt>
                <c:pt idx="221">
                  <c:v>-1.7452947822211767E-2</c:v>
                </c:pt>
                <c:pt idx="222">
                  <c:v>-1.7639858169099409E-2</c:v>
                </c:pt>
                <c:pt idx="223">
                  <c:v>-1.7820212419886832E-2</c:v>
                </c:pt>
                <c:pt idx="224">
                  <c:v>-1.7994120010268226E-2</c:v>
                </c:pt>
                <c:pt idx="225">
                  <c:v>-1.8161695176290363E-2</c:v>
                </c:pt>
                <c:pt idx="226">
                  <c:v>-1.8323056399219301E-2</c:v>
                </c:pt>
                <c:pt idx="227">
                  <c:v>-1.8479550346928057E-2</c:v>
                </c:pt>
                <c:pt idx="228">
                  <c:v>-1.8633947012460107E-2</c:v>
                </c:pt>
                <c:pt idx="229">
                  <c:v>-1.8788135073172334E-2</c:v>
                </c:pt>
                <c:pt idx="230">
                  <c:v>-1.8942860562821975E-2</c:v>
                </c:pt>
                <c:pt idx="231">
                  <c:v>-1.909877937786901E-2</c:v>
                </c:pt>
                <c:pt idx="232">
                  <c:v>-1.925649800741891E-2</c:v>
                </c:pt>
                <c:pt idx="233">
                  <c:v>-1.9416577118347364E-2</c:v>
                </c:pt>
                <c:pt idx="234">
                  <c:v>-1.9579533717945744E-2</c:v>
                </c:pt>
                <c:pt idx="235">
                  <c:v>-1.9745843203719492E-2</c:v>
                </c:pt>
                <c:pt idx="236">
                  <c:v>-1.9915941348774044E-2</c:v>
                </c:pt>
                <c:pt idx="237">
                  <c:v>-2.0090226225083378E-2</c:v>
                </c:pt>
                <c:pt idx="238">
                  <c:v>-2.0269060065324383E-2</c:v>
                </c:pt>
                <c:pt idx="239">
                  <c:v>-2.0452771063973137E-2</c:v>
                </c:pt>
                <c:pt idx="240">
                  <c:v>-2.0641655118426094E-2</c:v>
                </c:pt>
                <c:pt idx="241">
                  <c:v>-2.0835977510971142E-2</c:v>
                </c:pt>
                <c:pt idx="242">
                  <c:v>-2.1035974532490273E-2</c:v>
                </c:pt>
                <c:pt idx="243">
                  <c:v>-2.1241855048826565E-2</c:v>
                </c:pt>
                <c:pt idx="244">
                  <c:v>-2.1453802010793287E-2</c:v>
                </c:pt>
                <c:pt idx="245">
                  <c:v>-2.1671973908843897E-2</c:v>
                </c:pt>
                <c:pt idx="246">
                  <c:v>-2.1896506173457248E-2</c:v>
                </c:pt>
                <c:pt idx="247">
                  <c:v>-2.2127512522323235E-2</c:v>
                </c:pt>
                <c:pt idx="248">
                  <c:v>-2.2365086255441195E-2</c:v>
                </c:pt>
                <c:pt idx="249">
                  <c:v>-2.2609301499266592E-2</c:v>
                </c:pt>
                <c:pt idx="250">
                  <c:v>-2.28602144010597E-2</c:v>
                </c:pt>
                <c:pt idx="251">
                  <c:v>-2.3117864274606749E-2</c:v>
                </c:pt>
                <c:pt idx="252">
                  <c:v>-2.3382274698494961E-2</c:v>
                </c:pt>
                <c:pt idx="253">
                  <c:v>-2.3653454568132833E-2</c:v>
                </c:pt>
                <c:pt idx="254">
                  <c:v>-2.3931399102713028E-2</c:v>
                </c:pt>
                <c:pt idx="255">
                  <c:v>-2.4216090808317981E-2</c:v>
                </c:pt>
                <c:pt idx="256">
                  <c:v>-2.4507500398370279E-2</c:v>
                </c:pt>
                <c:pt idx="257">
                  <c:v>-2.4805587672627236E-2</c:v>
                </c:pt>
                <c:pt idx="258">
                  <c:v>-2.5110302355915996E-2</c:v>
                </c:pt>
                <c:pt idx="259">
                  <c:v>-2.5421584897799814E-2</c:v>
                </c:pt>
                <c:pt idx="260">
                  <c:v>-2.5739367234357803E-2</c:v>
                </c:pt>
                <c:pt idx="261">
                  <c:v>-2.6063573513251618E-2</c:v>
                </c:pt>
                <c:pt idx="262">
                  <c:v>-2.63941207832416E-2</c:v>
                </c:pt>
                <c:pt idx="263">
                  <c:v>-2.6730919649301681E-2</c:v>
                </c:pt>
                <c:pt idx="264">
                  <c:v>-2.7072763975451514E-2</c:v>
                </c:pt>
                <c:pt idx="265">
                  <c:v>-2.7417153982186873E-2</c:v>
                </c:pt>
                <c:pt idx="266">
                  <c:v>-2.7762387308863452E-2</c:v>
                </c:pt>
                <c:pt idx="267">
                  <c:v>-2.8107796238048703E-2</c:v>
                </c:pt>
                <c:pt idx="268">
                  <c:v>-2.8452792914788194E-2</c:v>
                </c:pt>
                <c:pt idx="269">
                  <c:v>-2.8796832513354156E-2</c:v>
                </c:pt>
                <c:pt idx="270">
                  <c:v>-2.9139410099419377E-2</c:v>
                </c:pt>
                <c:pt idx="271">
                  <c:v>-2.9480058778034311E-2</c:v>
                </c:pt>
                <c:pt idx="272">
                  <c:v>-2.9818347939340146E-2</c:v>
                </c:pt>
                <c:pt idx="273">
                  <c:v>-3.0153881558195386E-2</c:v>
                </c:pt>
                <c:pt idx="274">
                  <c:v>-3.0486296545754858E-2</c:v>
                </c:pt>
                <c:pt idx="275">
                  <c:v>-3.0815261152502254E-2</c:v>
                </c:pt>
                <c:pt idx="276">
                  <c:v>-3.1140473422225683E-2</c:v>
                </c:pt>
                <c:pt idx="277">
                  <c:v>-3.1461659696364393E-2</c:v>
                </c:pt>
                <c:pt idx="278">
                  <c:v>-3.1778573168098449E-2</c:v>
                </c:pt>
                <c:pt idx="279">
                  <c:v>-3.2090992485499979E-2</c:v>
                </c:pt>
                <c:pt idx="280">
                  <c:v>-3.2398720403018368E-2</c:v>
                </c:pt>
                <c:pt idx="281">
                  <c:v>-3.2701582480529068E-2</c:v>
                </c:pt>
                <c:pt idx="282">
                  <c:v>-3.2999425829137403E-2</c:v>
                </c:pt>
                <c:pt idx="283">
                  <c:v>-3.3292117902895428E-2</c:v>
                </c:pt>
                <c:pt idx="284">
                  <c:v>-3.3579545335559582E-2</c:v>
                </c:pt>
                <c:pt idx="285">
                  <c:v>-3.3861612821491381E-2</c:v>
                </c:pt>
                <c:pt idx="286">
                  <c:v>-3.4138242039780414E-2</c:v>
                </c:pt>
                <c:pt idx="287">
                  <c:v>-3.4409370620650123E-2</c:v>
                </c:pt>
                <c:pt idx="288">
                  <c:v>-3.4674951153190407E-2</c:v>
                </c:pt>
                <c:pt idx="289">
                  <c:v>-3.4934950233448593E-2</c:v>
                </c:pt>
                <c:pt idx="290">
                  <c:v>-3.5189347551899633E-2</c:v>
                </c:pt>
                <c:pt idx="291">
                  <c:v>-3.5438135019308759E-2</c:v>
                </c:pt>
                <c:pt idx="292">
                  <c:v>-3.568131592999494E-2</c:v>
                </c:pt>
                <c:pt idx="293">
                  <c:v>-3.5918904161499905E-2</c:v>
                </c:pt>
                <c:pt idx="294">
                  <c:v>-3.61509234096676E-2</c:v>
                </c:pt>
                <c:pt idx="295">
                  <c:v>-3.6377406458138924E-2</c:v>
                </c:pt>
                <c:pt idx="296">
                  <c:v>-3.659839448127071E-2</c:v>
                </c:pt>
                <c:pt idx="297">
                  <c:v>-3.6813936379491881E-2</c:v>
                </c:pt>
                <c:pt idx="298">
                  <c:v>-3.7024088146116269E-2</c:v>
                </c:pt>
                <c:pt idx="299">
                  <c:v>-3.7228912264639237E-2</c:v>
                </c:pt>
                <c:pt idx="300">
                  <c:v>-3.7428477135554285E-2</c:v>
                </c:pt>
                <c:pt idx="301">
                  <c:v>-3.7622856531736221E-2</c:v>
                </c:pt>
                <c:pt idx="302">
                  <c:v>-3.7812129081448848E-2</c:v>
                </c:pt>
                <c:pt idx="303">
                  <c:v>-3.7996377778047298E-2</c:v>
                </c:pt>
                <c:pt idx="304">
                  <c:v>-3.8175689515458938E-2</c:v>
                </c:pt>
                <c:pt idx="305">
                  <c:v>-3.8350154648540691E-2</c:v>
                </c:pt>
                <c:pt idx="306">
                  <c:v>-3.8519866577425566E-2</c:v>
                </c:pt>
                <c:pt idx="307">
                  <c:v>-3.8684921354986745E-2</c:v>
                </c:pt>
                <c:pt idx="308">
                  <c:v>-3.8845417316564289E-2</c:v>
                </c:pt>
                <c:pt idx="309">
                  <c:v>-3.9001454731115118E-2</c:v>
                </c:pt>
                <c:pt idx="310">
                  <c:v>-3.9153135472965721E-2</c:v>
                </c:pt>
                <c:pt idx="311">
                  <c:v>-3.930056271336279E-2</c:v>
                </c:pt>
                <c:pt idx="312">
                  <c:v>-3.9443840631036536E-2</c:v>
                </c:pt>
                <c:pt idx="313">
                  <c:v>-3.958307414100827E-2</c:v>
                </c:pt>
                <c:pt idx="314">
                  <c:v>-3.9718368640893197E-2</c:v>
                </c:pt>
                <c:pt idx="315">
                  <c:v>-3.9849829773967088E-2</c:v>
                </c:pt>
                <c:pt idx="316">
                  <c:v>-3.9977563208284918E-2</c:v>
                </c:pt>
                <c:pt idx="317">
                  <c:v>-4.0101674431157544E-2</c:v>
                </c:pt>
                <c:pt idx="318">
                  <c:v>-4.0222268558311833E-2</c:v>
                </c:pt>
                <c:pt idx="319">
                  <c:v>-4.0339450157078099E-2</c:v>
                </c:pt>
                <c:pt idx="320">
                  <c:v>-4.0453323082967396E-2</c:v>
                </c:pt>
                <c:pt idx="321">
                  <c:v>-4.0563990329020173E-2</c:v>
                </c:pt>
                <c:pt idx="322">
                  <c:v>-4.0671553887325677E-2</c:v>
                </c:pt>
                <c:pt idx="323">
                  <c:v>-4.077611462213087E-2</c:v>
                </c:pt>
                <c:pt idx="324">
                  <c:v>-4.0877772153974472E-2</c:v>
                </c:pt>
                <c:pt idx="325">
                  <c:v>-4.0976624754301479E-2</c:v>
                </c:pt>
                <c:pt idx="326">
                  <c:v>-4.107276925002968E-2</c:v>
                </c:pt>
                <c:pt idx="327">
                  <c:v>-4.1164518250107203E-2</c:v>
                </c:pt>
                <c:pt idx="328">
                  <c:v>-4.1248115247303201E-2</c:v>
                </c:pt>
                <c:pt idx="329">
                  <c:v>-4.132108917287107E-2</c:v>
                </c:pt>
                <c:pt idx="330">
                  <c:v>-4.1382634160570544E-2</c:v>
                </c:pt>
                <c:pt idx="331">
                  <c:v>-4.1432076558659804E-2</c:v>
                </c:pt>
                <c:pt idx="332">
                  <c:v>-4.1468815020471506E-2</c:v>
                </c:pt>
                <c:pt idx="333">
                  <c:v>-4.14923147156517E-2</c:v>
                </c:pt>
                <c:pt idx="334">
                  <c:v>-4.1502103652450828E-2</c:v>
                </c:pt>
                <c:pt idx="335">
                  <c:v>-4.1497769202611889E-2</c:v>
                </c:pt>
                <c:pt idx="336">
                  <c:v>-4.1478954756614825E-2</c:v>
                </c:pt>
                <c:pt idx="337">
                  <c:v>-4.1445356504261385E-2</c:v>
                </c:pt>
                <c:pt idx="338">
                  <c:v>-4.1396720337979372E-2</c:v>
                </c:pt>
                <c:pt idx="339">
                  <c:v>-4.1332838876256404E-2</c:v>
                </c:pt>
                <c:pt idx="340">
                  <c:v>-4.1253548604565343E-2</c:v>
                </c:pt>
                <c:pt idx="341">
                  <c:v>-4.1158727131100192E-2</c:v>
                </c:pt>
                <c:pt idx="342">
                  <c:v>-4.1048290554607431E-2</c:v>
                </c:pt>
                <c:pt idx="343">
                  <c:v>-4.092219094157145E-2</c:v>
                </c:pt>
                <c:pt idx="344">
                  <c:v>-4.0780413909991632E-2</c:v>
                </c:pt>
                <c:pt idx="345">
                  <c:v>-4.0622976316977213E-2</c:v>
                </c:pt>
                <c:pt idx="346">
                  <c:v>-4.0449924047378405E-2</c:v>
                </c:pt>
                <c:pt idx="347">
                  <c:v>-4.0261329900671439E-2</c:v>
                </c:pt>
                <c:pt idx="348">
                  <c:v>-4.0057291573320462E-2</c:v>
                </c:pt>
                <c:pt idx="349">
                  <c:v>-3.9837929733847706E-2</c:v>
                </c:pt>
                <c:pt idx="350">
                  <c:v>-3.9603386187858879E-2</c:v>
                </c:pt>
                <c:pt idx="351">
                  <c:v>-3.9353822130287736E-2</c:v>
                </c:pt>
                <c:pt idx="352">
                  <c:v>-3.9089416482148205E-2</c:v>
                </c:pt>
                <c:pt idx="353">
                  <c:v>-3.8810364309106914E-2</c:v>
                </c:pt>
                <c:pt idx="354">
                  <c:v>-3.851687531921974E-2</c:v>
                </c:pt>
                <c:pt idx="355">
                  <c:v>-3.8209172437207992E-2</c:v>
                </c:pt>
                <c:pt idx="356">
                  <c:v>-3.7887490452685628E-2</c:v>
                </c:pt>
                <c:pt idx="357">
                  <c:v>-3.7552074739786383E-2</c:v>
                </c:pt>
                <c:pt idx="358">
                  <c:v>-3.7203180045680538E-2</c:v>
                </c:pt>
                <c:pt idx="359">
                  <c:v>-3.6841069345512636E-2</c:v>
                </c:pt>
                <c:pt idx="360">
                  <c:v>-3.646601276133607E-2</c:v>
                </c:pt>
                <c:pt idx="361">
                  <c:v>-3.6078286542665788E-2</c:v>
                </c:pt>
                <c:pt idx="362">
                  <c:v>-3.56781721063174E-2</c:v>
                </c:pt>
                <c:pt idx="363">
                  <c:v>-3.5265955133249621E-2</c:v>
                </c:pt>
                <c:pt idx="364">
                  <c:v>-3.4841924720176096E-2</c:v>
                </c:pt>
                <c:pt idx="365">
                  <c:v>-3.4406372583762265E-2</c:v>
                </c:pt>
                <c:pt idx="366">
                  <c:v>-3.3959592315275164E-2</c:v>
                </c:pt>
                <c:pt idx="367">
                  <c:v>-3.3501878683604207E-2</c:v>
                </c:pt>
                <c:pt idx="368">
                  <c:v>-3.3033526984623293E-2</c:v>
                </c:pt>
                <c:pt idx="369">
                  <c:v>-3.2554832434917427E-2</c:v>
                </c:pt>
                <c:pt idx="370">
                  <c:v>-3.2066089607948135E-2</c:v>
                </c:pt>
                <c:pt idx="371">
                  <c:v>-3.1567591910785758E-2</c:v>
                </c:pt>
                <c:pt idx="372">
                  <c:v>-3.1059631099587669E-2</c:v>
                </c:pt>
                <c:pt idx="373">
                  <c:v>-3.0542496832055108E-2</c:v>
                </c:pt>
                <c:pt idx="374">
                  <c:v>-3.0016476255152112E-2</c:v>
                </c:pt>
                <c:pt idx="375">
                  <c:v>-2.9481853626422614E-2</c:v>
                </c:pt>
                <c:pt idx="376">
                  <c:v>-2.8938909967292141E-2</c:v>
                </c:pt>
                <c:pt idx="377">
                  <c:v>-2.8391880994216565E-2</c:v>
                </c:pt>
                <c:pt idx="378">
                  <c:v>-2.78495892431583E-2</c:v>
                </c:pt>
                <c:pt idx="379">
                  <c:v>-2.7317995264076054E-2</c:v>
                </c:pt>
                <c:pt idx="380">
                  <c:v>-2.6799354031331782E-2</c:v>
                </c:pt>
                <c:pt idx="381">
                  <c:v>-2.6295618436078083E-2</c:v>
                </c:pt>
                <c:pt idx="382">
                  <c:v>-2.5808572020450758E-2</c:v>
                </c:pt>
                <c:pt idx="383">
                  <c:v>-2.5339841580248001E-2</c:v>
                </c:pt>
                <c:pt idx="384">
                  <c:v>-2.4890905115207616E-2</c:v>
                </c:pt>
                <c:pt idx="385">
                  <c:v>-2.4463099362361511E-2</c:v>
                </c:pt>
                <c:pt idx="386">
                  <c:v>-2.4057627070924351E-2</c:v>
                </c:pt>
                <c:pt idx="387">
                  <c:v>-2.3675564027987931E-2</c:v>
                </c:pt>
                <c:pt idx="388">
                  <c:v>-2.3317865839045087E-2</c:v>
                </c:pt>
                <c:pt idx="389">
                  <c:v>-2.2985374467373431E-2</c:v>
                </c:pt>
                <c:pt idx="390">
                  <c:v>-2.2678824536485769E-2</c:v>
                </c:pt>
                <c:pt idx="391">
                  <c:v>-2.2398849400018187E-2</c:v>
                </c:pt>
                <c:pt idx="392">
                  <c:v>-2.2145986983569139E-2</c:v>
                </c:pt>
                <c:pt idx="393">
                  <c:v>-2.192068540312939E-2</c:v>
                </c:pt>
                <c:pt idx="394">
                  <c:v>-2.1723308364848887E-2</c:v>
                </c:pt>
                <c:pt idx="395">
                  <c:v>-2.1554140350977632E-2</c:v>
                </c:pt>
                <c:pt idx="396">
                  <c:v>-2.1413391596892681E-2</c:v>
                </c:pt>
                <c:pt idx="397">
                  <c:v>-2.130120286418381E-2</c:v>
                </c:pt>
                <c:pt idx="398">
                  <c:v>-2.1217650014816545E-2</c:v>
                </c:pt>
                <c:pt idx="399">
                  <c:v>-2.1162748391425297E-2</c:v>
                </c:pt>
                <c:pt idx="400">
                  <c:v>-2.1136457008810471E-2</c:v>
                </c:pt>
                <c:pt idx="401">
                  <c:v>-2.1138682561723774E-2</c:v>
                </c:pt>
                <c:pt idx="402">
                  <c:v>-2.1166763390333375E-2</c:v>
                </c:pt>
                <c:pt idx="403">
                  <c:v>-2.1215070535518406E-2</c:v>
                </c:pt>
                <c:pt idx="404">
                  <c:v>-2.1279753051734216E-2</c:v>
                </c:pt>
                <c:pt idx="405">
                  <c:v>-2.1359278220134035E-2</c:v>
                </c:pt>
                <c:pt idx="406">
                  <c:v>-2.1452267879979121E-2</c:v>
                </c:pt>
                <c:pt idx="407">
                  <c:v>-2.1557416821898732E-2</c:v>
                </c:pt>
                <c:pt idx="408">
                  <c:v>-2.1673487523615607E-2</c:v>
                </c:pt>
                <c:pt idx="409">
                  <c:v>-2.1799307716933815E-2</c:v>
                </c:pt>
                <c:pt idx="410">
                  <c:v>-2.1933768093671039E-2</c:v>
                </c:pt>
                <c:pt idx="411">
                  <c:v>-2.2075820053655458E-2</c:v>
                </c:pt>
                <c:pt idx="412">
                  <c:v>-2.2224473492839184E-2</c:v>
                </c:pt>
                <c:pt idx="413">
                  <c:v>-2.23787946328728E-2</c:v>
                </c:pt>
                <c:pt idx="414">
                  <c:v>-2.253790389343082E-2</c:v>
                </c:pt>
                <c:pt idx="415">
                  <c:v>-2.2700973808409415E-2</c:v>
                </c:pt>
                <c:pt idx="416">
                  <c:v>-2.2867226986955577E-2</c:v>
                </c:pt>
                <c:pt idx="417">
                  <c:v>-2.3035934120132981E-2</c:v>
                </c:pt>
                <c:pt idx="418">
                  <c:v>-2.3206412033886119E-2</c:v>
                </c:pt>
                <c:pt idx="419">
                  <c:v>-2.3378021788828397E-2</c:v>
                </c:pt>
                <c:pt idx="420">
                  <c:v>-2.3550166827253451E-2</c:v>
                </c:pt>
                <c:pt idx="421">
                  <c:v>-2.3722291167649324E-2</c:v>
                </c:pt>
                <c:pt idx="422">
                  <c:v>-2.3893877646884828E-2</c:v>
                </c:pt>
                <c:pt idx="423">
                  <c:v>-2.4064446210132755E-2</c:v>
                </c:pt>
                <c:pt idx="424">
                  <c:v>-2.4233552248499112E-2</c:v>
                </c:pt>
                <c:pt idx="425">
                  <c:v>-2.4400784984236406E-2</c:v>
                </c:pt>
                <c:pt idx="426">
                  <c:v>-2.4565765903337092E-2</c:v>
                </c:pt>
                <c:pt idx="427">
                  <c:v>-2.4728147235224963E-2</c:v>
                </c:pt>
                <c:pt idx="428">
                  <c:v>-2.4887610479191923E-2</c:v>
                </c:pt>
                <c:pt idx="429">
                  <c:v>-2.5043864977161635E-2</c:v>
                </c:pt>
                <c:pt idx="430">
                  <c:v>-2.5196646532301463E-2</c:v>
                </c:pt>
                <c:pt idx="431">
                  <c:v>-2.5345716072949023E-2</c:v>
                </c:pt>
                <c:pt idx="432">
                  <c:v>-2.5490858361269672E-2</c:v>
                </c:pt>
                <c:pt idx="433">
                  <c:v>-2.5631880746015499E-2</c:v>
                </c:pt>
                <c:pt idx="434">
                  <c:v>-2.5768611958715278E-2</c:v>
                </c:pt>
                <c:pt idx="435">
                  <c:v>-2.590090095258803E-2</c:v>
                </c:pt>
                <c:pt idx="436">
                  <c:v>-2.6028615783439381E-2</c:v>
                </c:pt>
                <c:pt idx="437">
                  <c:v>-2.6151642531771085E-2</c:v>
                </c:pt>
                <c:pt idx="438">
                  <c:v>-2.6269884265307988E-2</c:v>
                </c:pt>
                <c:pt idx="439">
                  <c:v>-2.6383260041124165E-2</c:v>
                </c:pt>
                <c:pt idx="440">
                  <c:v>-2.6491703946530946E-2</c:v>
                </c:pt>
                <c:pt idx="441">
                  <c:v>-2.6595164177873182E-2</c:v>
                </c:pt>
                <c:pt idx="442">
                  <c:v>-2.6693602156365959E-2</c:v>
                </c:pt>
                <c:pt idx="443">
                  <c:v>-2.6786991680094061E-2</c:v>
                </c:pt>
                <c:pt idx="444">
                  <c:v>-2.6875318111286968E-2</c:v>
                </c:pt>
                <c:pt idx="445">
                  <c:v>-2.6958577597976586E-2</c:v>
                </c:pt>
                <c:pt idx="446">
                  <c:v>-2.7036776329140883E-2</c:v>
                </c:pt>
                <c:pt idx="447">
                  <c:v>-2.7109929822434091E-2</c:v>
                </c:pt>
                <c:pt idx="448">
                  <c:v>-2.7178062243604664E-2</c:v>
                </c:pt>
                <c:pt idx="449">
                  <c:v>-2.7241205756703246E-2</c:v>
                </c:pt>
                <c:pt idx="450">
                  <c:v>-2.7299399904186346E-2</c:v>
                </c:pt>
                <c:pt idx="451">
                  <c:v>-2.7352691016026262E-2</c:v>
                </c:pt>
                <c:pt idx="452">
                  <c:v>-2.7401131646943504E-2</c:v>
                </c:pt>
                <c:pt idx="453">
                  <c:v>-2.7444780040885748E-2</c:v>
                </c:pt>
                <c:pt idx="454">
                  <c:v>-2.7483699621885873E-2</c:v>
                </c:pt>
                <c:pt idx="455">
                  <c:v>-2.751795851044082E-2</c:v>
                </c:pt>
                <c:pt idx="456">
                  <c:v>-2.7547629064564379E-2</c:v>
                </c:pt>
                <c:pt idx="457">
                  <c:v>-2.7572787444677737E-2</c:v>
                </c:pt>
                <c:pt idx="458">
                  <c:v>-2.7593513201514566E-2</c:v>
                </c:pt>
                <c:pt idx="459">
                  <c:v>-2.7609888886230144E-2</c:v>
                </c:pt>
                <c:pt idx="460">
                  <c:v>-2.7621999681917697E-2</c:v>
                </c:pt>
                <c:pt idx="461">
                  <c:v>-2.7629933055749702E-2</c:v>
                </c:pt>
                <c:pt idx="462">
                  <c:v>-2.7633778430976339E-2</c:v>
                </c:pt>
                <c:pt idx="463">
                  <c:v>-2.7633626878028728E-2</c:v>
                </c:pt>
                <c:pt idx="464">
                  <c:v>-2.7632090687682718E-2</c:v>
                </c:pt>
                <c:pt idx="465">
                  <c:v>-2.7634705698486538E-2</c:v>
                </c:pt>
                <c:pt idx="466">
                  <c:v>-2.7645189215060938E-2</c:v>
                </c:pt>
                <c:pt idx="467">
                  <c:v>-2.7664902878925479E-2</c:v>
                </c:pt>
                <c:pt idx="468">
                  <c:v>-2.769501927813893E-2</c:v>
                </c:pt>
                <c:pt idx="469">
                  <c:v>-2.7736606356487028E-2</c:v>
                </c:pt>
                <c:pt idx="470">
                  <c:v>-2.779063534586448E-2</c:v>
                </c:pt>
                <c:pt idx="471">
                  <c:v>-2.7857985737277966E-2</c:v>
                </c:pt>
                <c:pt idx="472">
                  <c:v>-2.7939449986969234E-2</c:v>
                </c:pt>
                <c:pt idx="473">
                  <c:v>-2.8035738058669317E-2</c:v>
                </c:pt>
                <c:pt idx="474">
                  <c:v>-2.8147481808010737E-2</c:v>
                </c:pt>
                <c:pt idx="475">
                  <c:v>-2.8275239211774095E-2</c:v>
                </c:pt>
                <c:pt idx="476">
                  <c:v>-2.841949844463924E-2</c:v>
                </c:pt>
                <c:pt idx="477">
                  <c:v>-2.8580681806214907E-2</c:v>
                </c:pt>
                <c:pt idx="478">
                  <c:v>-2.8759149501215706E-2</c:v>
                </c:pt>
                <c:pt idx="479">
                  <c:v>-2.8955203275738611E-2</c:v>
                </c:pt>
                <c:pt idx="480">
                  <c:v>-2.9169089912662545E-2</c:v>
                </c:pt>
                <c:pt idx="481">
                  <c:v>-2.9401004589255608E-2</c:v>
                </c:pt>
                <c:pt idx="482">
                  <c:v>-2.9651094100125092E-2</c:v>
                </c:pt>
                <c:pt idx="483">
                  <c:v>-2.9919459948686375E-2</c:v>
                </c:pt>
                <c:pt idx="484">
                  <c:v>-3.0206161310359008E-2</c:v>
                </c:pt>
                <c:pt idx="485">
                  <c:v>-3.0511217870721499E-2</c:v>
                </c:pt>
                <c:pt idx="486">
                  <c:v>-3.0834612541872839E-2</c:v>
                </c:pt>
                <c:pt idx="487">
                  <c:v>-3.1176294060256529E-2</c:v>
                </c:pt>
                <c:pt idx="488">
                  <c:v>-3.1536179469204235E-2</c:v>
                </c:pt>
                <c:pt idx="489">
                  <c:v>-3.1912624362317753E-2</c:v>
                </c:pt>
                <c:pt idx="490">
                  <c:v>-3.2302180356221899E-2</c:v>
                </c:pt>
                <c:pt idx="491">
                  <c:v>-3.2702480370904403E-2</c:v>
                </c:pt>
                <c:pt idx="492">
                  <c:v>-3.3112567122995547E-2</c:v>
                </c:pt>
                <c:pt idx="493">
                  <c:v>-3.3531577602486512E-2</c:v>
                </c:pt>
                <c:pt idx="494">
                  <c:v>-3.3958693481693232E-2</c:v>
                </c:pt>
                <c:pt idx="495">
                  <c:v>-3.4393137939408E-2</c:v>
                </c:pt>
                <c:pt idx="496">
                  <c:v>-3.4834174204097811E-2</c:v>
                </c:pt>
                <c:pt idx="497">
                  <c:v>-3.5281104179292019E-2</c:v>
                </c:pt>
                <c:pt idx="498">
                  <c:v>-3.5733267092375523E-2</c:v>
                </c:pt>
                <c:pt idx="499">
                  <c:v>-3.619003816571871E-2</c:v>
                </c:pt>
                <c:pt idx="500">
                  <c:v>-3.6650827311075516E-2</c:v>
                </c:pt>
                <c:pt idx="501">
                  <c:v>-3.7115077848140554E-2</c:v>
                </c:pt>
                <c:pt idx="502">
                  <c:v>-3.7582265248052853E-2</c:v>
                </c:pt>
                <c:pt idx="503">
                  <c:v>-3.8051895902528964E-2</c:v>
                </c:pt>
                <c:pt idx="504">
                  <c:v>-3.852350591921138E-2</c:v>
                </c:pt>
                <c:pt idx="505">
                  <c:v>-3.8996659943728064E-2</c:v>
                </c:pt>
                <c:pt idx="506">
                  <c:v>-3.9470950008871318E-2</c:v>
                </c:pt>
                <c:pt idx="507">
                  <c:v>-3.9945994411223443E-2</c:v>
                </c:pt>
                <c:pt idx="508">
                  <c:v>-4.042143661548294E-2</c:v>
                </c:pt>
                <c:pt idx="509">
                  <c:v>-4.0896944186670579E-2</c:v>
                </c:pt>
                <c:pt idx="510">
                  <c:v>-4.1372207750331395E-2</c:v>
                </c:pt>
                <c:pt idx="511">
                  <c:v>-4.1846939980785126E-2</c:v>
                </c:pt>
                <c:pt idx="512">
                  <c:v>-4.2320874617419423E-2</c:v>
                </c:pt>
                <c:pt idx="513">
                  <c:v>-4.2793765508968067E-2</c:v>
                </c:pt>
                <c:pt idx="514">
                  <c:v>-4.3265385685664647E-2</c:v>
                </c:pt>
                <c:pt idx="515">
                  <c:v>-4.3735526459117761E-2</c:v>
                </c:pt>
                <c:pt idx="516">
                  <c:v>-4.4203996549709586E-2</c:v>
                </c:pt>
                <c:pt idx="517">
                  <c:v>-4.4670621241281246E-2</c:v>
                </c:pt>
                <c:pt idx="518">
                  <c:v>-4.5135241562832204E-2</c:v>
                </c:pt>
                <c:pt idx="519">
                  <c:v>-4.5597713496927976E-2</c:v>
                </c:pt>
                <c:pt idx="520">
                  <c:v>-4.6057907214478847E-2</c:v>
                </c:pt>
                <c:pt idx="521">
                  <c:v>-4.6515706335527915E-2</c:v>
                </c:pt>
                <c:pt idx="522">
                  <c:v>-4.6971007215658299E-2</c:v>
                </c:pt>
                <c:pt idx="523">
                  <c:v>-4.7423718257609972E-2</c:v>
                </c:pt>
                <c:pt idx="524">
                  <c:v>-4.7873759247675389E-2</c:v>
                </c:pt>
                <c:pt idx="525">
                  <c:v>-4.8321060716424856E-2</c:v>
                </c:pt>
                <c:pt idx="526">
                  <c:v>-4.8765563323298511E-2</c:v>
                </c:pt>
                <c:pt idx="527">
                  <c:v>-4.9207217264586704E-2</c:v>
                </c:pt>
                <c:pt idx="528">
                  <c:v>-4.9645981704308881E-2</c:v>
                </c:pt>
                <c:pt idx="529">
                  <c:v>-5.0081824227492744E-2</c:v>
                </c:pt>
                <c:pt idx="530">
                  <c:v>-5.0514720315344021E-2</c:v>
                </c:pt>
                <c:pt idx="531">
                  <c:v>-5.0944652841793711E-2</c:v>
                </c:pt>
                <c:pt idx="532">
                  <c:v>-5.1371611590902207E-2</c:v>
                </c:pt>
                <c:pt idx="533">
                  <c:v>-5.1795592794595703E-2</c:v>
                </c:pt>
                <c:pt idx="534">
                  <c:v>-5.2216598690209684E-2</c:v>
                </c:pt>
                <c:pt idx="535">
                  <c:v>-5.263463709730979E-2</c:v>
                </c:pt>
                <c:pt idx="536">
                  <c:v>-5.3049721013262795E-2</c:v>
                </c:pt>
                <c:pt idx="537">
                  <c:v>-5.3461868227029696E-2</c:v>
                </c:pt>
                <c:pt idx="538">
                  <c:v>-5.3871100950654047E-2</c:v>
                </c:pt>
                <c:pt idx="539">
                  <c:v>-5.4277445467923097E-2</c:v>
                </c:pt>
                <c:pt idx="540">
                  <c:v>-5.4680931799681233E-2</c:v>
                </c:pt>
                <c:pt idx="541">
                  <c:v>-5.5081593385278994E-2</c:v>
                </c:pt>
                <c:pt idx="542">
                  <c:v>-5.5479466779648212E-2</c:v>
                </c:pt>
                <c:pt idx="543">
                  <c:v>-5.5874591365495649E-2</c:v>
                </c:pt>
                <c:pt idx="544">
                  <c:v>-5.6267009080117475E-2</c:v>
                </c:pt>
                <c:pt idx="545">
                  <c:v>-5.6656764156340855E-2</c:v>
                </c:pt>
                <c:pt idx="546">
                  <c:v>-5.7043902877106506E-2</c:v>
                </c:pt>
                <c:pt idx="547">
                  <c:v>-5.7428473343215367E-2</c:v>
                </c:pt>
                <c:pt idx="548">
                  <c:v>-5.7810525253768022E-2</c:v>
                </c:pt>
                <c:pt idx="549">
                  <c:v>-5.8190109698835417E-2</c:v>
                </c:pt>
                <c:pt idx="550">
                  <c:v>-5.856727896390803E-2</c:v>
                </c:pt>
                <c:pt idx="551">
                  <c:v>-5.8942086345678137E-2</c:v>
                </c:pt>
                <c:pt idx="552">
                  <c:v>-5.9312398307071683E-2</c:v>
                </c:pt>
                <c:pt idx="553">
                  <c:v>-5.9673544788637907E-2</c:v>
                </c:pt>
                <c:pt idx="554">
                  <c:v>-6.0022435769618188E-2</c:v>
                </c:pt>
                <c:pt idx="555">
                  <c:v>-6.0358027236491786E-2</c:v>
                </c:pt>
                <c:pt idx="556">
                  <c:v>-6.0679439867673587E-2</c:v>
                </c:pt>
                <c:pt idx="557">
                  <c:v>-6.098588544531628E-2</c:v>
                </c:pt>
                <c:pt idx="558">
                  <c:v>-6.1276659682924263E-2</c:v>
                </c:pt>
                <c:pt idx="559">
                  <c:v>-6.1551137643938346E-2</c:v>
                </c:pt>
                <c:pt idx="560">
                  <c:v>-6.1808769409388328E-2</c:v>
                </c:pt>
                <c:pt idx="561">
                  <c:v>-6.2049075906061978E-2</c:v>
                </c:pt>
                <c:pt idx="562">
                  <c:v>-6.2271644889124823E-2</c:v>
                </c:pt>
                <c:pt idx="563">
                  <c:v>-6.2476127076060123E-2</c:v>
                </c:pt>
                <c:pt idx="564">
                  <c:v>-6.2662232428826681E-2</c:v>
                </c:pt>
                <c:pt idx="565">
                  <c:v>-6.2829726581066697E-2</c:v>
                </c:pt>
                <c:pt idx="566">
                  <c:v>-6.297842740713798E-2</c:v>
                </c:pt>
                <c:pt idx="567">
                  <c:v>-6.3108201729694779E-2</c:v>
                </c:pt>
                <c:pt idx="568">
                  <c:v>-6.3218962162504513E-2</c:v>
                </c:pt>
                <c:pt idx="569">
                  <c:v>-6.3310664085156468E-2</c:v>
                </c:pt>
                <c:pt idx="570">
                  <c:v>-6.3383302746298081E-2</c:v>
                </c:pt>
                <c:pt idx="571">
                  <c:v>-6.3436910492021464E-2</c:v>
                </c:pt>
                <c:pt idx="572">
                  <c:v>-6.3471554116016071E-2</c:v>
                </c:pt>
                <c:pt idx="573">
                  <c:v>-6.3487332328105689E-2</c:v>
                </c:pt>
                <c:pt idx="574">
                  <c:v>-6.3484373337794511E-2</c:v>
                </c:pt>
                <c:pt idx="575">
                  <c:v>-6.3462832549461695E-2</c:v>
                </c:pt>
                <c:pt idx="576">
                  <c:v>-6.3422890365861601E-2</c:v>
                </c:pt>
                <c:pt idx="577">
                  <c:v>-6.3366565383033271E-2</c:v>
                </c:pt>
                <c:pt idx="578">
                  <c:v>-6.3298002430014863E-2</c:v>
                </c:pt>
                <c:pt idx="579">
                  <c:v>-6.32200547101993E-2</c:v>
                </c:pt>
                <c:pt idx="580">
                  <c:v>-6.3133895234984791E-2</c:v>
                </c:pt>
                <c:pt idx="581">
                  <c:v>-6.3040576086598743E-2</c:v>
                </c:pt>
                <c:pt idx="582">
                  <c:v>-6.2941087761197737E-2</c:v>
                </c:pt>
                <c:pt idx="583">
                  <c:v>-6.2836363494318523E-2</c:v>
                </c:pt>
                <c:pt idx="584">
                  <c:v>-6.2727281525922579E-2</c:v>
                </c:pt>
                <c:pt idx="585">
                  <c:v>-6.2614667245017339E-2</c:v>
                </c:pt>
                <c:pt idx="586">
                  <c:v>-6.2499295284113923E-2</c:v>
                </c:pt>
                <c:pt idx="587">
                  <c:v>-6.2381891565400013E-2</c:v>
                </c:pt>
                <c:pt idx="588">
                  <c:v>-6.2263135298137602E-2</c:v>
                </c:pt>
                <c:pt idx="589">
                  <c:v>-6.2143660926838727E-2</c:v>
                </c:pt>
                <c:pt idx="590">
                  <c:v>-6.2024060029895273E-2</c:v>
                </c:pt>
                <c:pt idx="591">
                  <c:v>-6.1904883168456513E-2</c:v>
                </c:pt>
                <c:pt idx="592">
                  <c:v>-6.1786641685458964E-2</c:v>
                </c:pt>
                <c:pt idx="593">
                  <c:v>-6.1669809454815261E-2</c:v>
                </c:pt>
                <c:pt idx="594">
                  <c:v>-6.1554824580865385E-2</c:v>
                </c:pt>
                <c:pt idx="595">
                  <c:v>-6.1442091048281182E-2</c:v>
                </c:pt>
                <c:pt idx="596">
                  <c:v>-6.1331980322698099E-2</c:v>
                </c:pt>
                <c:pt idx="597">
                  <c:v>-6.1224832902423816E-2</c:v>
                </c:pt>
                <c:pt idx="598">
                  <c:v>-6.1120959821643402E-2</c:v>
                </c:pt>
                <c:pt idx="599">
                  <c:v>-6.1020644105604468E-2</c:v>
                </c:pt>
                <c:pt idx="600">
                  <c:v>-6.0924142178325862E-2</c:v>
                </c:pt>
                <c:pt idx="601">
                  <c:v>-6.0831685223425497E-2</c:v>
                </c:pt>
                <c:pt idx="602">
                  <c:v>-6.0743480498713073E-2</c:v>
                </c:pt>
                <c:pt idx="603">
                  <c:v>-6.065971260523717E-2</c:v>
                </c:pt>
                <c:pt idx="604">
                  <c:v>-6.0580544711515687E-2</c:v>
                </c:pt>
                <c:pt idx="605">
                  <c:v>-6.0506119733714211E-2</c:v>
                </c:pt>
                <c:pt idx="606">
                  <c:v>-6.0436561472569428E-2</c:v>
                </c:pt>
                <c:pt idx="607">
                  <c:v>-6.0371975707880915E-2</c:v>
                </c:pt>
                <c:pt idx="608">
                  <c:v>-6.031245125142063E-2</c:v>
                </c:pt>
                <c:pt idx="609">
                  <c:v>-6.0258060959129237E-2</c:v>
                </c:pt>
                <c:pt idx="610">
                  <c:v>-6.020886270348727E-2</c:v>
                </c:pt>
                <c:pt idx="611">
                  <c:v>-6.0164900306962907E-2</c:v>
                </c:pt>
                <c:pt idx="612">
                  <c:v>-6.0126204437451237E-2</c:v>
                </c:pt>
                <c:pt idx="613">
                  <c:v>-6.0092793466629109E-2</c:v>
                </c:pt>
                <c:pt idx="614">
                  <c:v>-6.0064674292156527E-2</c:v>
                </c:pt>
                <c:pt idx="615">
                  <c:v>-6.0041843124660453E-2</c:v>
                </c:pt>
                <c:pt idx="616">
                  <c:v>-6.0024286240439734E-2</c:v>
                </c:pt>
                <c:pt idx="617">
                  <c:v>-6.001198070083006E-2</c:v>
                </c:pt>
                <c:pt idx="618">
                  <c:v>-6.0004895039167332E-2</c:v>
                </c:pt>
                <c:pt idx="619">
                  <c:v>-6.0002989916284118E-2</c:v>
                </c:pt>
                <c:pt idx="620">
                  <c:v>-6.0006218745469915E-2</c:v>
                </c:pt>
                <c:pt idx="621">
                  <c:v>-6.0014528287819773E-2</c:v>
                </c:pt>
                <c:pt idx="622">
                  <c:v>-6.0027859218888119E-2</c:v>
                </c:pt>
                <c:pt idx="623">
                  <c:v>-6.0046146667556817E-2</c:v>
                </c:pt>
                <c:pt idx="624">
                  <c:v>-6.0069320728015727E-2</c:v>
                </c:pt>
                <c:pt idx="625">
                  <c:v>-6.009730694574373E-2</c:v>
                </c:pt>
                <c:pt idx="626">
                  <c:v>-6.0130026778366728E-2</c:v>
                </c:pt>
                <c:pt idx="627">
                  <c:v>-6.0167398032255723E-2</c:v>
                </c:pt>
                <c:pt idx="628">
                  <c:v>-6.0209335275714877E-2</c:v>
                </c:pt>
                <c:pt idx="629">
                  <c:v>-6.0255750229596027E-2</c:v>
                </c:pt>
                <c:pt idx="630">
                  <c:v>-6.0306552136160083E-2</c:v>
                </c:pt>
                <c:pt idx="631">
                  <c:v>-6.0361648106991704E-2</c:v>
                </c:pt>
                <c:pt idx="632">
                  <c:v>-6.0420943450756853E-2</c:v>
                </c:pt>
                <c:pt idx="633">
                  <c:v>-6.048434198157731E-2</c:v>
                </c:pt>
                <c:pt idx="634">
                  <c:v>-6.0551746308778971E-2</c:v>
                </c:pt>
                <c:pt idx="635">
                  <c:v>-6.0623058108754714E-2</c:v>
                </c:pt>
                <c:pt idx="636">
                  <c:v>-6.0698178379664514E-2</c:v>
                </c:pt>
                <c:pt idx="637">
                  <c:v>-6.0777007679679036E-2</c:v>
                </c:pt>
                <c:pt idx="638">
                  <c:v>-6.0859446349454616E-2</c:v>
                </c:pt>
                <c:pt idx="639">
                  <c:v>-6.0946265117772395E-2</c:v>
                </c:pt>
                <c:pt idx="640">
                  <c:v>-6.1039244358584099E-2</c:v>
                </c:pt>
                <c:pt idx="641">
                  <c:v>-6.1139536373248343E-2</c:v>
                </c:pt>
                <c:pt idx="642">
                  <c:v>-6.1247480106876973E-2</c:v>
                </c:pt>
                <c:pt idx="643">
                  <c:v>-6.1363349758160754E-2</c:v>
                </c:pt>
                <c:pt idx="644">
                  <c:v>-6.1487384149136889E-2</c:v>
                </c:pt>
                <c:pt idx="645">
                  <c:v>-6.1619789662354291E-2</c:v>
                </c:pt>
                <c:pt idx="646">
                  <c:v>-6.1760742139517023E-2</c:v>
                </c:pt>
                <c:pt idx="647">
                  <c:v>-6.1910388673754882E-2</c:v>
                </c:pt>
                <c:pt idx="648">
                  <c:v>-6.2068849331129258E-2</c:v>
                </c:pt>
                <c:pt idx="649">
                  <c:v>-6.2236218804148327E-2</c:v>
                </c:pt>
                <c:pt idx="650">
                  <c:v>-6.2412567998888537E-2</c:v>
                </c:pt>
                <c:pt idx="651">
                  <c:v>-6.2597945557292936E-2</c:v>
                </c:pt>
                <c:pt idx="652">
                  <c:v>-6.2792379316231925E-2</c:v>
                </c:pt>
                <c:pt idx="653">
                  <c:v>-6.2995877704923223E-2</c:v>
                </c:pt>
                <c:pt idx="654">
                  <c:v>-6.3208431082315233E-2</c:v>
                </c:pt>
                <c:pt idx="655">
                  <c:v>-6.3430013016041717E-2</c:v>
                </c:pt>
                <c:pt idx="656">
                  <c:v>-6.366058150455671E-2</c:v>
                </c:pt>
                <c:pt idx="657">
                  <c:v>-6.3900080144055404E-2</c:v>
                </c:pt>
                <c:pt idx="658">
                  <c:v>-6.4148439241781638E-2</c:v>
                </c:pt>
                <c:pt idx="659">
                  <c:v>-6.4405576877314213E-2</c:v>
                </c:pt>
                <c:pt idx="660">
                  <c:v>-6.4671399913413571E-2</c:v>
                </c:pt>
                <c:pt idx="661">
                  <c:v>-6.4945804957997164E-2</c:v>
                </c:pt>
                <c:pt idx="662">
                  <c:v>-6.5228679278797469E-2</c:v>
                </c:pt>
                <c:pt idx="663">
                  <c:v>-6.5519901672237826E-2</c:v>
                </c:pt>
                <c:pt idx="664">
                  <c:v>-6.5819343288044785E-2</c:v>
                </c:pt>
                <c:pt idx="665">
                  <c:v>-6.6126868411092818E-2</c:v>
                </c:pt>
                <c:pt idx="666">
                  <c:v>-6.6442335201957248E-2</c:v>
                </c:pt>
                <c:pt idx="667">
                  <c:v>-6.6765596397626609E-2</c:v>
                </c:pt>
                <c:pt idx="668">
                  <c:v>-6.7096499973801974E-2</c:v>
                </c:pt>
                <c:pt idx="669">
                  <c:v>-6.7434889770185288E-2</c:v>
                </c:pt>
                <c:pt idx="670">
                  <c:v>-6.7780606080132186E-2</c:v>
                </c:pt>
                <c:pt idx="671">
                  <c:v>-6.8133486206017002E-2</c:v>
                </c:pt>
                <c:pt idx="672">
                  <c:v>-6.8493364981631416E-2</c:v>
                </c:pt>
                <c:pt idx="673">
                  <c:v>-6.8860075262907411E-2</c:v>
                </c:pt>
                <c:pt idx="674">
                  <c:v>-6.9233448388228383E-2</c:v>
                </c:pt>
                <c:pt idx="675">
                  <c:v>-6.9613314609561272E-2</c:v>
                </c:pt>
                <c:pt idx="676">
                  <c:v>-6.9999503495613194E-2</c:v>
                </c:pt>
                <c:pt idx="677">
                  <c:v>-7.0389627828893381E-2</c:v>
                </c:pt>
                <c:pt idx="678">
                  <c:v>-7.0778729828029643E-2</c:v>
                </c:pt>
                <c:pt idx="679">
                  <c:v>-7.1163452397390289E-2</c:v>
                </c:pt>
                <c:pt idx="680">
                  <c:v>-7.1542511679301424E-2</c:v>
                </c:pt>
                <c:pt idx="681">
                  <c:v>-7.1914791381187004E-2</c:v>
                </c:pt>
                <c:pt idx="682">
                  <c:v>-7.227926860391172E-2</c:v>
                </c:pt>
                <c:pt idx="683">
                  <c:v>-7.2635006931516935E-2</c:v>
                </c:pt>
                <c:pt idx="684">
                  <c:v>-7.2981152118384948E-2</c:v>
                </c:pt>
                <c:pt idx="685">
                  <c:v>-7.3316928002387094E-2</c:v>
                </c:pt>
                <c:pt idx="686">
                  <c:v>-7.3641632555551229E-2</c:v>
                </c:pt>
                <c:pt idx="687">
                  <c:v>-7.3954634067321418E-2</c:v>
                </c:pt>
                <c:pt idx="688">
                  <c:v>-7.425536745841417E-2</c:v>
                </c:pt>
                <c:pt idx="689">
                  <c:v>-7.4543330723267909E-2</c:v>
                </c:pt>
                <c:pt idx="690">
                  <c:v>-7.4818081498977104E-2</c:v>
                </c:pt>
                <c:pt idx="691">
                  <c:v>-7.5079233758507183E-2</c:v>
                </c:pt>
                <c:pt idx="692">
                  <c:v>-7.5326454625898737E-2</c:v>
                </c:pt>
                <c:pt idx="693">
                  <c:v>-7.5559461311095089E-2</c:v>
                </c:pt>
                <c:pt idx="694">
                  <c:v>-7.5778018161961683E-2</c:v>
                </c:pt>
                <c:pt idx="695">
                  <c:v>-7.598193383100843E-2</c:v>
                </c:pt>
                <c:pt idx="696">
                  <c:v>-7.6171058554279358E-2</c:v>
                </c:pt>
                <c:pt idx="697">
                  <c:v>-7.6345281539834622E-2</c:v>
                </c:pt>
                <c:pt idx="698">
                  <c:v>-7.6504528463216606E-2</c:v>
                </c:pt>
                <c:pt idx="699">
                  <c:v>-7.6648759067269867E-2</c:v>
                </c:pt>
                <c:pt idx="700">
                  <c:v>-7.6777964863664519E-2</c:v>
                </c:pt>
                <c:pt idx="701">
                  <c:v>-7.6892166933462833E-2</c:v>
                </c:pt>
                <c:pt idx="702">
                  <c:v>-7.6991413824062979E-2</c:v>
                </c:pt>
                <c:pt idx="703">
                  <c:v>-7.7075779539853659E-2</c:v>
                </c:pt>
                <c:pt idx="704">
                  <c:v>-7.714536162391869E-2</c:v>
                </c:pt>
                <c:pt idx="705">
                  <c:v>-7.7200279328141164E-2</c:v>
                </c:pt>
                <c:pt idx="706">
                  <c:v>-7.724067186907016E-2</c:v>
                </c:pt>
                <c:pt idx="707">
                  <c:v>-7.7266696766932458E-2</c:v>
                </c:pt>
                <c:pt idx="708">
                  <c:v>-7.7278528265193241E-2</c:v>
                </c:pt>
                <c:pt idx="709">
                  <c:v>-7.7276355828096069E-2</c:v>
                </c:pt>
                <c:pt idx="710">
                  <c:v>-7.7260382713640482E-2</c:v>
                </c:pt>
                <c:pt idx="711">
                  <c:v>-7.7230824619488464E-2</c:v>
                </c:pt>
                <c:pt idx="712">
                  <c:v>-7.7187908399324018E-2</c:v>
                </c:pt>
                <c:pt idx="713">
                  <c:v>-7.7131870847228057E-2</c:v>
                </c:pt>
                <c:pt idx="714">
                  <c:v>-7.7062957547668995E-2</c:v>
                </c:pt>
                <c:pt idx="715">
                  <c:v>-7.6981421788750518E-2</c:v>
                </c:pt>
                <c:pt idx="716">
                  <c:v>-7.6887523536400354E-2</c:v>
                </c:pt>
                <c:pt idx="717">
                  <c:v>-7.6781528467227897E-2</c:v>
                </c:pt>
                <c:pt idx="718">
                  <c:v>-7.6663707057824326E-2</c:v>
                </c:pt>
                <c:pt idx="719">
                  <c:v>-7.6534333728324105E-2</c:v>
                </c:pt>
                <c:pt idx="720">
                  <c:v>-7.6393686038096126E-2</c:v>
                </c:pt>
                <c:pt idx="721">
                  <c:v>-7.6242043931478404E-2</c:v>
                </c:pt>
                <c:pt idx="722">
                  <c:v>-7.607968903152218E-2</c:v>
                </c:pt>
                <c:pt idx="723">
                  <c:v>-7.5906903979757454E-2</c:v>
                </c:pt>
                <c:pt idx="724">
                  <c:v>-7.5723971820044422E-2</c:v>
                </c:pt>
                <c:pt idx="725">
                  <c:v>-7.5531175424624009E-2</c:v>
                </c:pt>
                <c:pt idx="726">
                  <c:v>-7.5328796960531075E-2</c:v>
                </c:pt>
                <c:pt idx="727">
                  <c:v>-7.5117117394583779E-2</c:v>
                </c:pt>
                <c:pt idx="728">
                  <c:v>-7.489641603521438E-2</c:v>
                </c:pt>
                <c:pt idx="729">
                  <c:v>-7.4666970109453806E-2</c:v>
                </c:pt>
                <c:pt idx="730">
                  <c:v>-7.4429054373435721E-2</c:v>
                </c:pt>
                <c:pt idx="731">
                  <c:v>-7.4182940754831977E-2</c:v>
                </c:pt>
                <c:pt idx="732">
                  <c:v>-7.3928898025682407E-2</c:v>
                </c:pt>
                <c:pt idx="733">
                  <c:v>-7.3667191504130716E-2</c:v>
                </c:pt>
                <c:pt idx="734">
                  <c:v>-7.3398082783623891E-2</c:v>
                </c:pt>
                <c:pt idx="735">
                  <c:v>-7.312182948818402E-2</c:v>
                </c:pt>
                <c:pt idx="736">
                  <c:v>-7.2838685052404165E-2</c:v>
                </c:pt>
                <c:pt idx="737">
                  <c:v>-7.2548898524868941E-2</c:v>
                </c:pt>
                <c:pt idx="738">
                  <c:v>-7.225271439374574E-2</c:v>
                </c:pt>
                <c:pt idx="739">
                  <c:v>-7.1950955429881849E-2</c:v>
                </c:pt>
                <c:pt idx="740">
                  <c:v>-7.1645115698898143E-2</c:v>
                </c:pt>
                <c:pt idx="741">
                  <c:v>-7.1336263375735495E-2</c:v>
                </c:pt>
                <c:pt idx="742">
                  <c:v>-7.1024916432320978E-2</c:v>
                </c:pt>
                <c:pt idx="743">
                  <c:v>-7.0711543876140162E-2</c:v>
                </c:pt>
                <c:pt idx="744">
                  <c:v>-7.0396585262282152E-2</c:v>
                </c:pt>
                <c:pt idx="745">
                  <c:v>-7.0080452523072018E-2</c:v>
                </c:pt>
                <c:pt idx="746">
                  <c:v>-6.9763531123069114E-2</c:v>
                </c:pt>
                <c:pt idx="747">
                  <c:v>-6.9446181162551399E-2</c:v>
                </c:pt>
                <c:pt idx="748">
                  <c:v>-6.9128738452146218E-2</c:v>
                </c:pt>
                <c:pt idx="749">
                  <c:v>-6.8811515559324424E-2</c:v>
                </c:pt>
                <c:pt idx="750">
                  <c:v>-6.8494802826730219E-2</c:v>
                </c:pt>
                <c:pt idx="751">
                  <c:v>-6.8178869362348071E-2</c:v>
                </c:pt>
                <c:pt idx="752">
                  <c:v>-6.786396400156218E-2</c:v>
                </c:pt>
                <c:pt idx="753">
                  <c:v>-6.755031624121223E-2</c:v>
                </c:pt>
                <c:pt idx="754">
                  <c:v>-6.7238137145798155E-2</c:v>
                </c:pt>
                <c:pt idx="755">
                  <c:v>-6.6927620226028467E-2</c:v>
                </c:pt>
                <c:pt idx="756">
                  <c:v>-6.661894228994629E-2</c:v>
                </c:pt>
                <c:pt idx="757">
                  <c:v>-6.6312264266905036E-2</c:v>
                </c:pt>
                <c:pt idx="758">
                  <c:v>-6.6007732004697436E-2</c:v>
                </c:pt>
                <c:pt idx="759">
                  <c:v>-6.5705477040173585E-2</c:v>
                </c:pt>
                <c:pt idx="760">
                  <c:v>-6.5405617343710656E-2</c:v>
                </c:pt>
                <c:pt idx="761">
                  <c:v>-6.510825803792232E-2</c:v>
                </c:pt>
                <c:pt idx="762">
                  <c:v>-6.4813492091018318E-2</c:v>
                </c:pt>
                <c:pt idx="763">
                  <c:v>-6.452140098524517E-2</c:v>
                </c:pt>
                <c:pt idx="764">
                  <c:v>-6.423205536085709E-2</c:v>
                </c:pt>
                <c:pt idx="765">
                  <c:v>-6.3945515636081265E-2</c:v>
                </c:pt>
                <c:pt idx="766">
                  <c:v>-6.3661832603556706E-2</c:v>
                </c:pt>
                <c:pt idx="767">
                  <c:v>-6.3381048003736937E-2</c:v>
                </c:pt>
                <c:pt idx="768">
                  <c:v>-6.3103195075757706E-2</c:v>
                </c:pt>
                <c:pt idx="769">
                  <c:v>-6.2828299086278627E-2</c:v>
                </c:pt>
                <c:pt idx="770">
                  <c:v>-6.2556377836815211E-2</c:v>
                </c:pt>
                <c:pt idx="771">
                  <c:v>-6.228744215008352E-2</c:v>
                </c:pt>
                <c:pt idx="772">
                  <c:v>-6.2021496335882657E-2</c:v>
                </c:pt>
                <c:pt idx="773">
                  <c:v>-6.1758538637043864E-2</c:v>
                </c:pt>
                <c:pt idx="774">
                  <c:v>-6.1498561655977092E-2</c:v>
                </c:pt>
                <c:pt idx="775">
                  <c:v>-6.1241552762344886E-2</c:v>
                </c:pt>
                <c:pt idx="776">
                  <c:v>-6.0987494482394017E-2</c:v>
                </c:pt>
                <c:pt idx="777">
                  <c:v>-6.0736364870473299E-2</c:v>
                </c:pt>
                <c:pt idx="778">
                  <c:v>-6.0488137863263569E-2</c:v>
                </c:pt>
                <c:pt idx="779">
                  <c:v>-6.024278361724248E-2</c:v>
                </c:pt>
                <c:pt idx="780">
                  <c:v>-6.0000268829902365E-2</c:v>
                </c:pt>
                <c:pt idx="781">
                  <c:v>-5.9760557045234836E-2</c:v>
                </c:pt>
                <c:pt idx="782">
                  <c:v>-5.9523608943990926E-2</c:v>
                </c:pt>
                <c:pt idx="783">
                  <c:v>-5.9289382619218046E-2</c:v>
                </c:pt>
                <c:pt idx="784">
                  <c:v>-5.9057833837569539E-2</c:v>
                </c:pt>
                <c:pt idx="785">
                  <c:v>-5.8828916286875477E-2</c:v>
                </c:pt>
                <c:pt idx="786">
                  <c:v>-5.8602581810455197E-2</c:v>
                </c:pt>
                <c:pt idx="787">
                  <c:v>-5.8378780628644114E-2</c:v>
                </c:pt>
                <c:pt idx="788">
                  <c:v>-5.8157461548000285E-2</c:v>
                </c:pt>
                <c:pt idx="789">
                  <c:v>-5.7938572158645285E-2</c:v>
                </c:pt>
                <c:pt idx="790">
                  <c:v>-5.7722059020187615E-2</c:v>
                </c:pt>
                <c:pt idx="791">
                  <c:v>-5.7507867836665505E-2</c:v>
                </c:pt>
                <c:pt idx="792">
                  <c:v>-5.7295943620938025E-2</c:v>
                </c:pt>
                <c:pt idx="793">
                  <c:v>-5.7086230848943431E-2</c:v>
                </c:pt>
                <c:pt idx="794">
                  <c:v>-5.687867360423355E-2</c:v>
                </c:pt>
                <c:pt idx="795">
                  <c:v>-5.6673215713184497E-2</c:v>
                </c:pt>
                <c:pt idx="796">
                  <c:v>-5.6469800871272263E-2</c:v>
                </c:pt>
                <c:pt idx="797">
                  <c:v>-5.6268372760793474E-2</c:v>
                </c:pt>
                <c:pt idx="798">
                  <c:v>-5.6068875160400947E-2</c:v>
                </c:pt>
                <c:pt idx="799">
                  <c:v>-5.5871252046813383E-2</c:v>
                </c:pt>
                <c:pt idx="800">
                  <c:v>-5.5675447689049105E-2</c:v>
                </c:pt>
                <c:pt idx="801">
                  <c:v>-5.5481406735523577E-2</c:v>
                </c:pt>
                <c:pt idx="802">
                  <c:v>-5.5289068189664135E-2</c:v>
                </c:pt>
                <c:pt idx="803">
                  <c:v>-5.5098364508366256E-2</c:v>
                </c:pt>
                <c:pt idx="804">
                  <c:v>-5.4909233157269768E-2</c:v>
                </c:pt>
                <c:pt idx="805">
                  <c:v>-5.4721617973190501E-2</c:v>
                </c:pt>
                <c:pt idx="806">
                  <c:v>-5.4535463970867983E-2</c:v>
                </c:pt>
                <c:pt idx="807">
                  <c:v>-5.4350717188829133E-2</c:v>
                </c:pt>
                <c:pt idx="808">
                  <c:v>-5.4167324715528167E-2</c:v>
                </c:pt>
                <c:pt idx="809">
                  <c:v>-5.3985234717924414E-2</c:v>
                </c:pt>
                <c:pt idx="810">
                  <c:v>-5.3804396466217257E-2</c:v>
                </c:pt>
                <c:pt idx="811">
                  <c:v>-5.362476035473638E-2</c:v>
                </c:pt>
                <c:pt idx="812">
                  <c:v>-5.344627791920744E-2</c:v>
                </c:pt>
                <c:pt idx="813">
                  <c:v>-5.3268901850612123E-2</c:v>
                </c:pt>
                <c:pt idx="814">
                  <c:v>-5.3092586005853253E-2</c:v>
                </c:pt>
                <c:pt idx="815">
                  <c:v>-5.2917285415427721E-2</c:v>
                </c:pt>
                <c:pt idx="816">
                  <c:v>-5.2742956288300502E-2</c:v>
                </c:pt>
                <c:pt idx="817">
                  <c:v>-5.2569556014166088E-2</c:v>
                </c:pt>
                <c:pt idx="818">
                  <c:v>-5.2397043163274926E-2</c:v>
                </c:pt>
                <c:pt idx="819">
                  <c:v>-5.2225377483995028E-2</c:v>
                </c:pt>
                <c:pt idx="820">
                  <c:v>-5.2054519898271687E-2</c:v>
                </c:pt>
                <c:pt idx="821">
                  <c:v>-5.1884432495140229E-2</c:v>
                </c:pt>
                <c:pt idx="822">
                  <c:v>-5.1715078522440526E-2</c:v>
                </c:pt>
                <c:pt idx="823">
                  <c:v>-5.1546422376874519E-2</c:v>
                </c:pt>
                <c:pt idx="824">
                  <c:v>-5.1378429592541228E-2</c:v>
                </c:pt>
                <c:pt idx="825">
                  <c:v>-5.1211066828078036E-2</c:v>
                </c:pt>
                <c:pt idx="826">
                  <c:v>-5.1044301852530019E-2</c:v>
                </c:pt>
                <c:pt idx="827">
                  <c:v>-5.0878103530062981E-2</c:v>
                </c:pt>
                <c:pt idx="828">
                  <c:v>-5.0712441803631214E-2</c:v>
                </c:pt>
                <c:pt idx="829">
                  <c:v>-5.054728767770305E-2</c:v>
                </c:pt>
                <c:pt idx="830">
                  <c:v>-5.0382613200144727E-2</c:v>
                </c:pt>
                <c:pt idx="831">
                  <c:v>-5.0218391443354986E-2</c:v>
                </c:pt>
                <c:pt idx="832">
                  <c:v>-5.0054596484739762E-2</c:v>
                </c:pt>
                <c:pt idx="833">
                  <c:v>-4.9891203386610364E-2</c:v>
                </c:pt>
                <c:pt idx="834">
                  <c:v>-4.97281881755842E-2</c:v>
                </c:pt>
                <c:pt idx="835">
                  <c:v>-4.956552782156249E-2</c:v>
                </c:pt>
                <c:pt idx="836">
                  <c:v>-4.9403200216354921E-2</c:v>
                </c:pt>
                <c:pt idx="837">
                  <c:v>-4.9241184152017288E-2</c:v>
                </c:pt>
                <c:pt idx="838">
                  <c:v>-4.907945929896354E-2</c:v>
                </c:pt>
                <c:pt idx="839">
                  <c:v>-4.8918006183910803E-2</c:v>
                </c:pt>
                <c:pt idx="840">
                  <c:v>-4.8756806167710852E-2</c:v>
                </c:pt>
                <c:pt idx="841">
                  <c:v>-4.8595841423119172E-2</c:v>
                </c:pt>
                <c:pt idx="842">
                  <c:v>-4.8435094912548875E-2</c:v>
                </c:pt>
                <c:pt idx="843">
                  <c:v>-4.8274550365852792E-2</c:v>
                </c:pt>
                <c:pt idx="844">
                  <c:v>-4.8114192258175925E-2</c:v>
                </c:pt>
                <c:pt idx="845">
                  <c:v>-4.7954005787914283E-2</c:v>
                </c:pt>
                <c:pt idx="846">
                  <c:v>-4.7793976854816886E-2</c:v>
                </c:pt>
                <c:pt idx="847">
                  <c:v>-4.7634092038261987E-2</c:v>
                </c:pt>
                <c:pt idx="848">
                  <c:v>-4.7474338575738247E-2</c:v>
                </c:pt>
                <c:pt idx="849">
                  <c:v>-4.7314704341556872E-2</c:v>
                </c:pt>
                <c:pt idx="850">
                  <c:v>-4.715517782582087E-2</c:v>
                </c:pt>
                <c:pt idx="851">
                  <c:v>-4.6995748113673269E-2</c:v>
                </c:pt>
                <c:pt idx="852">
                  <c:v>-4.6836404864845284E-2</c:v>
                </c:pt>
                <c:pt idx="853">
                  <c:v>-4.6677138293522435E-2</c:v>
                </c:pt>
                <c:pt idx="854">
                  <c:v>-4.6517939148546177E-2</c:v>
                </c:pt>
                <c:pt idx="855">
                  <c:v>-4.635879869396458E-2</c:v>
                </c:pt>
                <c:pt idx="856">
                  <c:v>-4.6199708689946689E-2</c:v>
                </c:pt>
                <c:pt idx="857">
                  <c:v>-4.6040661374070396E-2</c:v>
                </c:pt>
                <c:pt idx="858">
                  <c:v>-4.5881649442995436E-2</c:v>
                </c:pt>
                <c:pt idx="859">
                  <c:v>-4.572266603452875E-2</c:v>
                </c:pt>
                <c:pt idx="860">
                  <c:v>-4.5563704710090157E-2</c:v>
                </c:pt>
                <c:pt idx="861">
                  <c:v>-4.5404759437584062E-2</c:v>
                </c:pt>
                <c:pt idx="862">
                  <c:v>-4.5245824574681584E-2</c:v>
                </c:pt>
                <c:pt idx="863">
                  <c:v>-4.5086894852517434E-2</c:v>
                </c:pt>
                <c:pt idx="864">
                  <c:v>-4.4928917689240885E-2</c:v>
                </c:pt>
                <c:pt idx="865">
                  <c:v>-4.4773945328859727E-2</c:v>
                </c:pt>
                <c:pt idx="866">
                  <c:v>-4.4623342752963258E-2</c:v>
                </c:pt>
                <c:pt idx="867">
                  <c:v>-4.4477584760011325E-2</c:v>
                </c:pt>
                <c:pt idx="868">
                  <c:v>-4.433707486032136E-2</c:v>
                </c:pt>
                <c:pt idx="869">
                  <c:v>-4.4202177242000283E-2</c:v>
                </c:pt>
                <c:pt idx="870">
                  <c:v>-4.4073219829090314E-2</c:v>
                </c:pt>
                <c:pt idx="871">
                  <c:v>-4.3950496215768485E-2</c:v>
                </c:pt>
                <c:pt idx="872">
                  <c:v>-4.3834267495909435E-2</c:v>
                </c:pt>
                <c:pt idx="873">
                  <c:v>-4.3724764026404184E-2</c:v>
                </c:pt>
                <c:pt idx="874">
                  <c:v>-4.3622187126723395E-2</c:v>
                </c:pt>
                <c:pt idx="875">
                  <c:v>-4.3526710715940914E-2</c:v>
                </c:pt>
                <c:pt idx="876">
                  <c:v>-4.3438482888423696E-2</c:v>
                </c:pt>
                <c:pt idx="877">
                  <c:v>-4.3357627429427226E-2</c:v>
                </c:pt>
                <c:pt idx="878">
                  <c:v>-4.3284245271865113E-2</c:v>
                </c:pt>
                <c:pt idx="879">
                  <c:v>-4.3218415895546154E-2</c:v>
                </c:pt>
                <c:pt idx="880">
                  <c:v>-4.3160198670192336E-2</c:v>
                </c:pt>
                <c:pt idx="881">
                  <c:v>-4.3109634143570295E-2</c:v>
                </c:pt>
                <c:pt idx="882">
                  <c:v>-4.3066745276078247E-2</c:v>
                </c:pt>
                <c:pt idx="883">
                  <c:v>-4.3031538623143482E-2</c:v>
                </c:pt>
                <c:pt idx="884">
                  <c:v>-4.3004005466789084E-2</c:v>
                </c:pt>
                <c:pt idx="885">
                  <c:v>-4.2984122897733477E-2</c:v>
                </c:pt>
                <c:pt idx="886">
                  <c:v>-4.2971854849385489E-2</c:v>
                </c:pt>
                <c:pt idx="887">
                  <c:v>-4.296715308509659E-2</c:v>
                </c:pt>
                <c:pt idx="888">
                  <c:v>-4.2969958140025757E-2</c:v>
                </c:pt>
                <c:pt idx="889">
                  <c:v>-4.2980200218966591E-2</c:v>
                </c:pt>
                <c:pt idx="890">
                  <c:v>-4.2997800051476569E-2</c:v>
                </c:pt>
                <c:pt idx="891">
                  <c:v>-4.3022669705636993E-2</c:v>
                </c:pt>
                <c:pt idx="892">
                  <c:v>-4.3054713361760109E-2</c:v>
                </c:pt>
                <c:pt idx="893">
                  <c:v>-4.3093828047344289E-2</c:v>
                </c:pt>
                <c:pt idx="894">
                  <c:v>-4.3139904334562905E-2</c:v>
                </c:pt>
                <c:pt idx="895">
                  <c:v>-4.3192827001555086E-2</c:v>
                </c:pt>
                <c:pt idx="896">
                  <c:v>-4.3252475658767255E-2</c:v>
                </c:pt>
                <c:pt idx="897">
                  <c:v>-4.3318725341575472E-2</c:v>
                </c:pt>
                <c:pt idx="898">
                  <c:v>-4.3391447070397271E-2</c:v>
                </c:pt>
                <c:pt idx="899">
                  <c:v>-4.3470508379480403E-2</c:v>
                </c:pt>
                <c:pt idx="900">
                  <c:v>-4.355577381553332E-2</c:v>
                </c:pt>
                <c:pt idx="901">
                  <c:v>-4.364710540733889E-2</c:v>
                </c:pt>
                <c:pt idx="902">
                  <c:v>-4.3744363107470312E-2</c:v>
                </c:pt>
                <c:pt idx="903">
                  <c:v>-4.3847405207201998E-2</c:v>
                </c:pt>
                <c:pt idx="904">
                  <c:v>-4.3956088725685773E-2</c:v>
                </c:pt>
                <c:pt idx="905">
                  <c:v>-4.4070269774436219E-2</c:v>
                </c:pt>
                <c:pt idx="906">
                  <c:v>-4.4189803898144503E-2</c:v>
                </c:pt>
                <c:pt idx="907">
                  <c:v>-4.431454639281452E-2</c:v>
                </c:pt>
                <c:pt idx="908">
                  <c:v>-4.4444352602189104E-2</c:v>
                </c:pt>
                <c:pt idx="909">
                  <c:v>-4.4579078193409408E-2</c:v>
                </c:pt>
                <c:pt idx="910">
                  <c:v>-4.4718579412823749E-2</c:v>
                </c:pt>
                <c:pt idx="911">
                  <c:v>-4.4862713322837318E-2</c:v>
                </c:pt>
                <c:pt idx="912">
                  <c:v>-4.5011338020668361E-2</c:v>
                </c:pt>
                <c:pt idx="913">
                  <c:v>-4.5164312839850854E-2</c:v>
                </c:pt>
                <c:pt idx="914">
                  <c:v>-4.5321498535298169E-2</c:v>
                </c:pt>
                <c:pt idx="915">
                  <c:v>-4.5482757452717924E-2</c:v>
                </c:pt>
                <c:pt idx="916">
                  <c:v>-4.5647953683142332E-2</c:v>
                </c:pt>
                <c:pt idx="917">
                  <c:v>-4.581695320331438E-2</c:v>
                </c:pt>
                <c:pt idx="918">
                  <c:v>-4.5989624002645502E-2</c:v>
                </c:pt>
                <c:pt idx="919">
                  <c:v>-4.6165836197436465E-2</c:v>
                </c:pt>
                <c:pt idx="920">
                  <c:v>-4.6345462133029786E-2</c:v>
                </c:pt>
                <c:pt idx="921">
                  <c:v>-4.6528376474538148E-2</c:v>
                </c:pt>
                <c:pt idx="922">
                  <c:v>-4.671445628677065E-2</c:v>
                </c:pt>
                <c:pt idx="923">
                  <c:v>-4.6903581103956336E-2</c:v>
                </c:pt>
                <c:pt idx="924">
                  <c:v>-4.709563298984222E-2</c:v>
                </c:pt>
                <c:pt idx="925">
                  <c:v>-4.7290496588720615E-2</c:v>
                </c:pt>
                <c:pt idx="926">
                  <c:v>-4.7488059167921037E-2</c:v>
                </c:pt>
                <c:pt idx="927">
                  <c:v>-4.7686402984494072E-2</c:v>
                </c:pt>
                <c:pt idx="928">
                  <c:v>-4.7881516499858633E-2</c:v>
                </c:pt>
                <c:pt idx="929">
                  <c:v>-4.8070696030375629E-2</c:v>
                </c:pt>
                <c:pt idx="930">
                  <c:v>-4.8252930907586027E-2</c:v>
                </c:pt>
                <c:pt idx="931">
                  <c:v>-4.8427349069677841E-2</c:v>
                </c:pt>
                <c:pt idx="932">
                  <c:v>-4.8593156360404455E-2</c:v>
                </c:pt>
                <c:pt idx="933">
                  <c:v>-4.8749630694860664E-2</c:v>
                </c:pt>
                <c:pt idx="934">
                  <c:v>-4.8896118354489974E-2</c:v>
                </c:pt>
                <c:pt idx="935">
                  <c:v>-4.9032030476873247E-2</c:v>
                </c:pt>
                <c:pt idx="936">
                  <c:v>-4.9156839667763602E-2</c:v>
                </c:pt>
                <c:pt idx="937">
                  <c:v>-4.9270076730966401E-2</c:v>
                </c:pt>
                <c:pt idx="938">
                  <c:v>-4.9371327514063083E-2</c:v>
                </c:pt>
                <c:pt idx="939">
                  <c:v>-4.946022986797987E-2</c:v>
                </c:pt>
                <c:pt idx="940">
                  <c:v>-4.953647071832401E-2</c:v>
                </c:pt>
                <c:pt idx="941">
                  <c:v>-4.9599783246340977E-2</c:v>
                </c:pt>
                <c:pt idx="942">
                  <c:v>-4.9649944177283065E-2</c:v>
                </c:pt>
                <c:pt idx="943">
                  <c:v>-4.9686771173928092E-2</c:v>
                </c:pt>
                <c:pt idx="944">
                  <c:v>-4.9710120332940477E-2</c:v>
                </c:pt>
                <c:pt idx="945">
                  <c:v>-4.9719883781730839E-2</c:v>
                </c:pt>
                <c:pt idx="946">
                  <c:v>-4.9715987373439199E-2</c:v>
                </c:pt>
                <c:pt idx="947">
                  <c:v>-4.9698388477643032E-2</c:v>
                </c:pt>
                <c:pt idx="948">
                  <c:v>-4.9667073864375161E-2</c:v>
                </c:pt>
                <c:pt idx="949">
                  <c:v>-4.9622057679023689E-2</c:v>
                </c:pt>
                <c:pt idx="950">
                  <c:v>-4.9563379505681265E-2</c:v>
                </c:pt>
                <c:pt idx="951">
                  <c:v>-4.9491102516509254E-2</c:v>
                </c:pt>
                <c:pt idx="952">
                  <c:v>-4.9407518321290797E-2</c:v>
                </c:pt>
                <c:pt idx="953">
                  <c:v>-4.9317497834155004E-2</c:v>
                </c:pt>
                <c:pt idx="954">
                  <c:v>-4.9224337302373397E-2</c:v>
                </c:pt>
                <c:pt idx="955">
                  <c:v>-4.9129286627432767E-2</c:v>
                </c:pt>
                <c:pt idx="956">
                  <c:v>-4.9033445380450708E-2</c:v>
                </c:pt>
                <c:pt idx="957">
                  <c:v>-4.8937835516381208E-2</c:v>
                </c:pt>
                <c:pt idx="958">
                  <c:v>-4.8843407175128681E-2</c:v>
                </c:pt>
                <c:pt idx="959">
                  <c:v>-4.8751041944459506E-2</c:v>
                </c:pt>
                <c:pt idx="960">
                  <c:v>-4.8661555944268201E-2</c:v>
                </c:pt>
                <c:pt idx="961">
                  <c:v>-4.8575702818934155E-2</c:v>
                </c:pt>
                <c:pt idx="962">
                  <c:v>-4.8494176641348974E-2</c:v>
                </c:pt>
                <c:pt idx="963">
                  <c:v>-4.8417614729281605E-2</c:v>
                </c:pt>
                <c:pt idx="964">
                  <c:v>-4.834660037476822E-2</c:v>
                </c:pt>
                <c:pt idx="965">
                  <c:v>-4.828166548732906E-2</c:v>
                </c:pt>
                <c:pt idx="966">
                  <c:v>-4.8223293151925029E-2</c:v>
                </c:pt>
                <c:pt idx="967">
                  <c:v>-4.8171920102666792E-2</c:v>
                </c:pt>
                <c:pt idx="968">
                  <c:v>-4.8127939113382728E-2</c:v>
                </c:pt>
                <c:pt idx="969">
                  <c:v>-4.8091701306232859E-2</c:v>
                </c:pt>
                <c:pt idx="970">
                  <c:v>-4.8063518379633137E-2</c:v>
                </c:pt>
                <c:pt idx="971">
                  <c:v>-4.8043664756821085E-2</c:v>
                </c:pt>
                <c:pt idx="972">
                  <c:v>-4.8032379656453739E-2</c:v>
                </c:pt>
                <c:pt idx="973">
                  <c:v>-4.8029869086683059E-2</c:v>
                </c:pt>
                <c:pt idx="974">
                  <c:v>-4.8036307764199732E-2</c:v>
                </c:pt>
                <c:pt idx="975">
                  <c:v>-4.805184095977779E-2</c:v>
                </c:pt>
                <c:pt idx="976">
                  <c:v>-4.8076586271887094E-2</c:v>
                </c:pt>
                <c:pt idx="977">
                  <c:v>-4.8110635329970078E-2</c:v>
                </c:pt>
                <c:pt idx="978">
                  <c:v>-4.8154055429003327E-2</c:v>
                </c:pt>
                <c:pt idx="979">
                  <c:v>-4.8206891096984728E-2</c:v>
                </c:pt>
                <c:pt idx="980">
                  <c:v>-4.8269165597000778E-2</c:v>
                </c:pt>
                <c:pt idx="981">
                  <c:v>-4.8340882365540454E-2</c:v>
                </c:pt>
                <c:pt idx="982">
                  <c:v>-4.8422026388728168E-2</c:v>
                </c:pt>
                <c:pt idx="983">
                  <c:v>-4.8512565518151453E-2</c:v>
                </c:pt>
                <c:pt idx="984">
                  <c:v>-4.8612451727959013E-2</c:v>
                </c:pt>
                <c:pt idx="985">
                  <c:v>-4.8721622314900716E-2</c:v>
                </c:pt>
                <c:pt idx="986">
                  <c:v>-4.8840001042974673E-2</c:v>
                </c:pt>
                <c:pt idx="987">
                  <c:v>-4.8967499234337727E-2</c:v>
                </c:pt>
                <c:pt idx="988">
                  <c:v>-4.9104016808122916E-2</c:v>
                </c:pt>
                <c:pt idx="989">
                  <c:v>-4.9247454662375727E-2</c:v>
                </c:pt>
                <c:pt idx="990">
                  <c:v>-4.9393397892580272E-2</c:v>
                </c:pt>
                <c:pt idx="991">
                  <c:v>-4.9538858801062326E-2</c:v>
                </c:pt>
                <c:pt idx="992">
                  <c:v>-4.9682701441830381E-2</c:v>
                </c:pt>
                <c:pt idx="993">
                  <c:v>-4.9823932418031819E-2</c:v>
                </c:pt>
                <c:pt idx="994">
                  <c:v>-4.9961634863344123E-2</c:v>
                </c:pt>
                <c:pt idx="995">
                  <c:v>-5.0094962746923391E-2</c:v>
                </c:pt>
                <c:pt idx="996">
                  <c:v>-5.0223137486568044E-2</c:v>
                </c:pt>
                <c:pt idx="997">
                  <c:v>-5.0345444743072176E-2</c:v>
                </c:pt>
                <c:pt idx="998">
                  <c:v>-5.0461231317014819E-2</c:v>
                </c:pt>
                <c:pt idx="999">
                  <c:v>-5.0569902144175748E-2</c:v>
                </c:pt>
                <c:pt idx="1000">
                  <c:v>-5.0670917388396769E-2</c:v>
                </c:pt>
                <c:pt idx="1001">
                  <c:v>-5.0763789630694389E-2</c:v>
                </c:pt>
                <c:pt idx="1002">
                  <c:v>-5.0848081153332461E-2</c:v>
                </c:pt>
                <c:pt idx="1003">
                  <c:v>-5.0923401317468912E-2</c:v>
                </c:pt>
                <c:pt idx="1004">
                  <c:v>-5.098940403290779E-2</c:v>
                </c:pt>
                <c:pt idx="1005">
                  <c:v>-5.1045785318412515E-2</c:v>
                </c:pt>
                <c:pt idx="1006">
                  <c:v>-5.1092280950969113E-2</c:v>
                </c:pt>
                <c:pt idx="1007">
                  <c:v>-5.1128664202328554E-2</c:v>
                </c:pt>
                <c:pt idx="1008">
                  <c:v>-5.1154743661107199E-2</c:v>
                </c:pt>
                <c:pt idx="1009">
                  <c:v>-5.1170361138677047E-2</c:v>
                </c:pt>
                <c:pt idx="1010">
                  <c:v>-5.1175389657041027E-2</c:v>
                </c:pt>
                <c:pt idx="1011">
                  <c:v>-5.1169731516855686E-2</c:v>
                </c:pt>
                <c:pt idx="1012">
                  <c:v>-5.1153316443737079E-2</c:v>
                </c:pt>
                <c:pt idx="1013">
                  <c:v>-5.1126099810965032E-2</c:v>
                </c:pt>
                <c:pt idx="1014">
                  <c:v>-5.1088060936684693E-2</c:v>
                </c:pt>
                <c:pt idx="1015">
                  <c:v>-5.1039201453693769E-2</c:v>
                </c:pt>
                <c:pt idx="1016">
                  <c:v>-5.0979543749896487E-2</c:v>
                </c:pt>
                <c:pt idx="1017">
                  <c:v>-5.0909129477503555E-2</c:v>
                </c:pt>
                <c:pt idx="1018">
                  <c:v>-5.0828018129058086E-2</c:v>
                </c:pt>
                <c:pt idx="1019">
                  <c:v>-5.0736285678373218E-2</c:v>
                </c:pt>
                <c:pt idx="1020">
                  <c:v>-5.0634023284474819E-2</c:v>
                </c:pt>
                <c:pt idx="1021">
                  <c:v>-5.052133605665482E-2</c:v>
                </c:pt>
                <c:pt idx="1022">
                  <c:v>-5.0398341878753937E-2</c:v>
                </c:pt>
                <c:pt idx="1023">
                  <c:v>-5.0265170290810908E-2</c:v>
                </c:pt>
                <c:pt idx="1024">
                  <c:v>-5.0121961426233756E-2</c:v>
                </c:pt>
                <c:pt idx="1025">
                  <c:v>-4.9968865002669713E-2</c:v>
                </c:pt>
                <c:pt idx="1026">
                  <c:v>-4.98060393647759E-2</c:v>
                </c:pt>
                <c:pt idx="1027">
                  <c:v>-4.9633650577115759E-2</c:v>
                </c:pt>
                <c:pt idx="1028">
                  <c:v>-4.9451871565435172E-2</c:v>
                </c:pt>
                <c:pt idx="1029">
                  <c:v>-4.926088130460006E-2</c:v>
                </c:pt>
                <c:pt idx="1030">
                  <c:v>-4.9060864051506968E-2</c:v>
                </c:pt>
                <c:pt idx="1031">
                  <c:v>-4.8852008621308965E-2</c:v>
                </c:pt>
                <c:pt idx="1032">
                  <c:v>-4.8634507705332466E-2</c:v>
                </c:pt>
                <c:pt idx="1033">
                  <c:v>-4.8408557229091882E-2</c:v>
                </c:pt>
                <c:pt idx="1034">
                  <c:v>-4.8174355748843482E-2</c:v>
                </c:pt>
                <c:pt idx="1035">
                  <c:v>-4.7932103885154953E-2</c:v>
                </c:pt>
                <c:pt idx="1036">
                  <c:v>-4.7682003792000764E-2</c:v>
                </c:pt>
                <c:pt idx="1037">
                  <c:v>-4.7424258659929379E-2</c:v>
                </c:pt>
                <c:pt idx="1038">
                  <c:v>-4.715907225188444E-2</c:v>
                </c:pt>
                <c:pt idx="1039">
                  <c:v>-4.6886648470297609E-2</c:v>
                </c:pt>
                <c:pt idx="1040">
                  <c:v>-4.6607190954106155E-2</c:v>
                </c:pt>
                <c:pt idx="1041">
                  <c:v>-4.6320902704386505E-2</c:v>
                </c:pt>
                <c:pt idx="1042">
                  <c:v>-4.6027985737328671E-2</c:v>
                </c:pt>
                <c:pt idx="1043">
                  <c:v>-4.5728640763314635E-2</c:v>
                </c:pt>
                <c:pt idx="1044">
                  <c:v>-4.5423066890899012E-2</c:v>
                </c:pt>
                <c:pt idx="1045">
                  <c:v>-4.5111461354525068E-2</c:v>
                </c:pt>
                <c:pt idx="1046">
                  <c:v>-4.4794019264846864E-2</c:v>
                </c:pt>
                <c:pt idx="1047">
                  <c:v>-4.4470933380562107E-2</c:v>
                </c:pt>
                <c:pt idx="1048">
                  <c:v>-4.4142393900694583E-2</c:v>
                </c:pt>
                <c:pt idx="1049">
                  <c:v>-4.3808588276301373E-2</c:v>
                </c:pt>
                <c:pt idx="1050">
                  <c:v>-4.3469701040613387E-2</c:v>
                </c:pt>
                <c:pt idx="1051">
                  <c:v>-4.3125913656649563E-2</c:v>
                </c:pt>
                <c:pt idx="1052">
                  <c:v>-4.2777377130108929E-2</c:v>
                </c:pt>
                <c:pt idx="1053">
                  <c:v>-4.2424207535238241E-2</c:v>
                </c:pt>
                <c:pt idx="1054">
                  <c:v>-4.2066537190316472E-2</c:v>
                </c:pt>
                <c:pt idx="1055">
                  <c:v>-4.1704520372477558E-2</c:v>
                </c:pt>
                <c:pt idx="1056">
                  <c:v>-4.1338309806067314E-2</c:v>
                </c:pt>
                <c:pt idx="1057">
                  <c:v>-4.0968055681691706E-2</c:v>
                </c:pt>
                <c:pt idx="1058">
                  <c:v>-4.0593905514149875E-2</c:v>
                </c:pt>
                <c:pt idx="1059">
                  <c:v>-4.0216004043495478E-2</c:v>
                </c:pt>
                <c:pt idx="1060">
                  <c:v>-3.9834493149379618E-2</c:v>
                </c:pt>
                <c:pt idx="1061">
                  <c:v>-3.9449511776922151E-2</c:v>
                </c:pt>
                <c:pt idx="1062">
                  <c:v>-3.9061195873414438E-2</c:v>
                </c:pt>
                <c:pt idx="1063">
                  <c:v>-3.8669678335218387E-2</c:v>
                </c:pt>
                <c:pt idx="1064">
                  <c:v>-3.827508896425371E-2</c:v>
                </c:pt>
                <c:pt idx="1065">
                  <c:v>-3.7877554433487802E-2</c:v>
                </c:pt>
                <c:pt idx="1066">
                  <c:v>-3.7477198260867782E-2</c:v>
                </c:pt>
                <c:pt idx="1067">
                  <c:v>-3.707414079115464E-2</c:v>
                </c:pt>
                <c:pt idx="1068">
                  <c:v>-3.666849918514524E-2</c:v>
                </c:pt>
                <c:pt idx="1069">
                  <c:v>-3.6260387415786265E-2</c:v>
                </c:pt>
                <c:pt idx="1070">
                  <c:v>-3.5849916270707785E-2</c:v>
                </c:pt>
                <c:pt idx="1071">
                  <c:v>-3.5437193360722798E-2</c:v>
                </c:pt>
                <c:pt idx="1072">
                  <c:v>-3.5022323133861499E-2</c:v>
                </c:pt>
                <c:pt idx="1073">
                  <c:v>-3.4605406894526181E-2</c:v>
                </c:pt>
                <c:pt idx="1074">
                  <c:v>-3.4186542827373378E-2</c:v>
                </c:pt>
                <c:pt idx="1075">
                  <c:v>-3.3765826025546494E-2</c:v>
                </c:pt>
                <c:pt idx="1076">
                  <c:v>-3.3343348522902348E-2</c:v>
                </c:pt>
                <c:pt idx="1077">
                  <c:v>-3.2919199329889827E-2</c:v>
                </c:pt>
                <c:pt idx="1078">
                  <c:v>-3.2493464472757229E-2</c:v>
                </c:pt>
                <c:pt idx="1079">
                  <c:v>-3.2066227035780701E-2</c:v>
                </c:pt>
                <c:pt idx="1080">
                  <c:v>-3.1637567206220643E-2</c:v>
                </c:pt>
                <c:pt idx="1081">
                  <c:v>-3.1207562321730418E-2</c:v>
                </c:pt>
                <c:pt idx="1082">
                  <c:v>-3.0776286919953978E-2</c:v>
                </c:pt>
                <c:pt idx="1083">
                  <c:v>-3.0343812790064657E-2</c:v>
                </c:pt>
                <c:pt idx="1084">
                  <c:v>-2.9910209026009403E-2</c:v>
                </c:pt>
                <c:pt idx="1085">
                  <c:v>-2.9475542081238121E-2</c:v>
                </c:pt>
                <c:pt idx="1086">
                  <c:v>-2.9039875824707889E-2</c:v>
                </c:pt>
                <c:pt idx="1087">
                  <c:v>-2.8603271597966041E-2</c:v>
                </c:pt>
                <c:pt idx="1088">
                  <c:v>-2.8165788273125471E-2</c:v>
                </c:pt>
                <c:pt idx="1089">
                  <c:v>-2.7727482311559724E-2</c:v>
                </c:pt>
                <c:pt idx="1090">
                  <c:v>-2.7288407823153147E-2</c:v>
                </c:pt>
                <c:pt idx="1091">
                  <c:v>-2.6848616625954162E-2</c:v>
                </c:pt>
                <c:pt idx="1092">
                  <c:v>-2.6408158306087212E-2</c:v>
                </c:pt>
                <c:pt idx="1093">
                  <c:v>-2.5967080277791259E-2</c:v>
                </c:pt>
                <c:pt idx="1094">
                  <c:v>-2.5525427843459032E-2</c:v>
                </c:pt>
                <c:pt idx="1095">
                  <c:v>-2.50832442535622E-2</c:v>
                </c:pt>
                <c:pt idx="1096">
                  <c:v>-2.464057076635344E-2</c:v>
                </c:pt>
                <c:pt idx="1097">
                  <c:v>-2.4197446707247508E-2</c:v>
                </c:pt>
                <c:pt idx="1098">
                  <c:v>-2.3753909527787876E-2</c:v>
                </c:pt>
                <c:pt idx="1099">
                  <c:v>-2.330999486411503E-2</c:v>
                </c:pt>
                <c:pt idx="1100">
                  <c:v>-2.2865736594857234E-2</c:v>
                </c:pt>
                <c:pt idx="1101">
                  <c:v>-2.2421166898373895E-2</c:v>
                </c:pt>
                <c:pt idx="1102">
                  <c:v>-2.1978211591378586E-2</c:v>
                </c:pt>
                <c:pt idx="1103">
                  <c:v>-2.1540992995184898E-2</c:v>
                </c:pt>
                <c:pt idx="1104">
                  <c:v>-2.1112263489210394E-2</c:v>
                </c:pt>
                <c:pt idx="1105">
                  <c:v>-2.0693001750715253E-2</c:v>
                </c:pt>
                <c:pt idx="1106">
                  <c:v>-2.0284042563233743E-2</c:v>
                </c:pt>
                <c:pt idx="1107">
                  <c:v>-1.9886140513334691E-2</c:v>
                </c:pt>
                <c:pt idx="1108">
                  <c:v>-1.9499976154627494E-2</c:v>
                </c:pt>
                <c:pt idx="1109">
                  <c:v>-1.9126159933103928E-2</c:v>
                </c:pt>
                <c:pt idx="1110">
                  <c:v>-1.8765235902381969E-2</c:v>
                </c:pt>
                <c:pt idx="1111">
                  <c:v>-1.8417685305244222E-2</c:v>
                </c:pt>
                <c:pt idx="1112">
                  <c:v>-1.8083930026415489E-2</c:v>
                </c:pt>
                <c:pt idx="1113">
                  <c:v>-1.7764335918992628E-2</c:v>
                </c:pt>
                <c:pt idx="1114">
                  <c:v>-1.7459216006928437E-2</c:v>
                </c:pt>
                <c:pt idx="1115">
                  <c:v>-1.716883356603716E-2</c:v>
                </c:pt>
                <c:pt idx="1116">
                  <c:v>-1.689340508605296E-2</c:v>
                </c:pt>
                <c:pt idx="1117">
                  <c:v>-1.6633103116324297E-2</c:v>
                </c:pt>
                <c:pt idx="1118">
                  <c:v>-1.638805899777282E-2</c:v>
                </c:pt>
                <c:pt idx="1119">
                  <c:v>-1.6158365483779979E-2</c:v>
                </c:pt>
                <c:pt idx="1120">
                  <c:v>-1.5944079252694181E-2</c:v>
                </c:pt>
                <c:pt idx="1121">
                  <c:v>-1.574522331467126E-2</c:v>
                </c:pt>
                <c:pt idx="1122">
                  <c:v>-1.5561789315577343E-2</c:v>
                </c:pt>
                <c:pt idx="1123">
                  <c:v>-1.5393739740689567E-2</c:v>
                </c:pt>
                <c:pt idx="1124">
                  <c:v>-1.5241010020933993E-2</c:v>
                </c:pt>
                <c:pt idx="1125">
                  <c:v>-1.5103510544395713E-2</c:v>
                </c:pt>
                <c:pt idx="1126">
                  <c:v>-1.4981128575829441E-2</c:v>
                </c:pt>
                <c:pt idx="1127">
                  <c:v>-1.4873730086884841E-2</c:v>
                </c:pt>
                <c:pt idx="1128">
                  <c:v>-1.478116149974444E-2</c:v>
                </c:pt>
                <c:pt idx="1129">
                  <c:v>-1.4703251346850268E-2</c:v>
                </c:pt>
                <c:pt idx="1130">
                  <c:v>-1.4639811849371302E-2</c:v>
                </c:pt>
                <c:pt idx="1131">
                  <c:v>-1.4590640417034688E-2</c:v>
                </c:pt>
                <c:pt idx="1132">
                  <c:v>-1.4555521071912936E-2</c:v>
                </c:pt>
                <c:pt idx="1133">
                  <c:v>-1.4534225798725106E-2</c:v>
                </c:pt>
                <c:pt idx="1134">
                  <c:v>-1.4526515824173112E-2</c:v>
                </c:pt>
                <c:pt idx="1135">
                  <c:v>-1.4532142827795479E-2</c:v>
                </c:pt>
                <c:pt idx="1136">
                  <c:v>-1.4550850086779796E-2</c:v>
                </c:pt>
                <c:pt idx="1137">
                  <c:v>-1.4582373557132013E-2</c:v>
                </c:pt>
                <c:pt idx="1138">
                  <c:v>-1.462644289355663E-2</c:v>
                </c:pt>
                <c:pt idx="1139">
                  <c:v>-1.4682782410355352E-2</c:v>
                </c:pt>
                <c:pt idx="1140">
                  <c:v>-1.4751111985604899E-2</c:v>
                </c:pt>
                <c:pt idx="1141">
                  <c:v>-1.4831147910826296E-2</c:v>
                </c:pt>
                <c:pt idx="1142">
                  <c:v>-1.4922603688308868E-2</c:v>
                </c:pt>
                <c:pt idx="1143">
                  <c:v>-1.5025190778201976E-2</c:v>
                </c:pt>
                <c:pt idx="1144">
                  <c:v>-1.5138619297437416E-2</c:v>
                </c:pt>
                <c:pt idx="1145">
                  <c:v>-1.5262598672493972E-2</c:v>
                </c:pt>
                <c:pt idx="1146">
                  <c:v>-1.5396838247965002E-2</c:v>
                </c:pt>
                <c:pt idx="1147">
                  <c:v>-1.5541047852837457E-2</c:v>
                </c:pt>
                <c:pt idx="1148">
                  <c:v>-1.5694938326340183E-2</c:v>
                </c:pt>
                <c:pt idx="1149">
                  <c:v>-1.58582220051669E-2</c:v>
                </c:pt>
                <c:pt idx="1150">
                  <c:v>-1.6030613173828697E-2</c:v>
                </c:pt>
                <c:pt idx="1151">
                  <c:v>-1.6211828479838562E-2</c:v>
                </c:pt>
                <c:pt idx="1152">
                  <c:v>-1.6401587315380523E-2</c:v>
                </c:pt>
                <c:pt idx="1153">
                  <c:v>-1.6599612167064529E-2</c:v>
                </c:pt>
                <c:pt idx="1154">
                  <c:v>-1.6805628935319134E-2</c:v>
                </c:pt>
                <c:pt idx="1155">
                  <c:v>-1.7019367224922772E-2</c:v>
                </c:pt>
                <c:pt idx="1156">
                  <c:v>-1.7240560608127155E-2</c:v>
                </c:pt>
                <c:pt idx="1157">
                  <c:v>-1.7468946861776205E-2</c:v>
                </c:pt>
                <c:pt idx="1158">
                  <c:v>-1.7704268179777959E-2</c:v>
                </c:pt>
                <c:pt idx="1159">
                  <c:v>-1.7946271362237511E-2</c:v>
                </c:pt>
                <c:pt idx="1160">
                  <c:v>-1.8194707982515115E-2</c:v>
                </c:pt>
                <c:pt idx="1161">
                  <c:v>-1.8449334533426134E-2</c:v>
                </c:pt>
                <c:pt idx="1162">
                  <c:v>-1.870991255375655E-2</c:v>
                </c:pt>
                <c:pt idx="1163">
                  <c:v>-1.8976208736221967E-2</c:v>
                </c:pt>
                <c:pt idx="1164">
                  <c:v>-1.9246333164532167E-2</c:v>
                </c:pt>
                <c:pt idx="1165">
                  <c:v>-1.9516473872020153E-2</c:v>
                </c:pt>
                <c:pt idx="1166">
                  <c:v>-1.9784024140618431E-2</c:v>
                </c:pt>
                <c:pt idx="1167">
                  <c:v>-2.004793662436451E-2</c:v>
                </c:pt>
                <c:pt idx="1168">
                  <c:v>-2.0307294350336097E-2</c:v>
                </c:pt>
                <c:pt idx="1169">
                  <c:v>-2.0561254930721529E-2</c:v>
                </c:pt>
                <c:pt idx="1170">
                  <c:v>-2.0809045209064302E-2</c:v>
                </c:pt>
                <c:pt idx="1171">
                  <c:v>-2.1049957857563847E-2</c:v>
                </c:pt>
                <c:pt idx="1172">
                  <c:v>-2.1283348147464503E-2</c:v>
                </c:pt>
                <c:pt idx="1173">
                  <c:v>-2.1508630826270914E-2</c:v>
                </c:pt>
                <c:pt idx="1174">
                  <c:v>-2.1725277098146797E-2</c:v>
                </c:pt>
                <c:pt idx="1175">
                  <c:v>-2.1932811706043349E-2</c:v>
                </c:pt>
                <c:pt idx="1176">
                  <c:v>-2.2130810114085627E-2</c:v>
                </c:pt>
                <c:pt idx="1177">
                  <c:v>-2.231889578865889E-2</c:v>
                </c:pt>
                <c:pt idx="1178">
                  <c:v>-2.2496737576554019E-2</c:v>
                </c:pt>
                <c:pt idx="1179">
                  <c:v>-2.2664047178459577E-2</c:v>
                </c:pt>
                <c:pt idx="1180">
                  <c:v>-2.282057671602232E-2</c:v>
                </c:pt>
                <c:pt idx="1181">
                  <c:v>-2.296611639064278E-2</c:v>
                </c:pt>
                <c:pt idx="1182">
                  <c:v>-2.3100492232122464E-2</c:v>
                </c:pt>
                <c:pt idx="1183">
                  <c:v>-2.3223563935238327E-2</c:v>
                </c:pt>
                <c:pt idx="1184">
                  <c:v>-2.3335222782283577E-2</c:v>
                </c:pt>
                <c:pt idx="1185">
                  <c:v>-2.3435389649586042E-2</c:v>
                </c:pt>
                <c:pt idx="1186">
                  <c:v>-2.3524013095991347E-2</c:v>
                </c:pt>
                <c:pt idx="1187">
                  <c:v>-2.3601067531280506E-2</c:v>
                </c:pt>
                <c:pt idx="1188">
                  <c:v>-2.3666551462479479E-2</c:v>
                </c:pt>
                <c:pt idx="1189">
                  <c:v>-2.3720485816009846E-2</c:v>
                </c:pt>
                <c:pt idx="1190">
                  <c:v>-2.3762912333626904E-2</c:v>
                </c:pt>
                <c:pt idx="1191">
                  <c:v>-2.3793892040092288E-2</c:v>
                </c:pt>
                <c:pt idx="1192">
                  <c:v>-2.3813503780533252E-2</c:v>
                </c:pt>
                <c:pt idx="1193">
                  <c:v>-2.3821842825448785E-2</c:v>
                </c:pt>
                <c:pt idx="1194">
                  <c:v>-2.3819019541334894E-2</c:v>
                </c:pt>
                <c:pt idx="1195">
                  <c:v>-2.3805158124916254E-2</c:v>
                </c:pt>
                <c:pt idx="1196">
                  <c:v>-2.3780395398988737E-2</c:v>
                </c:pt>
                <c:pt idx="1197">
                  <c:v>-2.3744879667898341E-2</c:v>
                </c:pt>
                <c:pt idx="1198">
                  <c:v>-2.3698769630703997E-2</c:v>
                </c:pt>
                <c:pt idx="1199">
                  <c:v>-2.3642233350097464E-2</c:v>
                </c:pt>
                <c:pt idx="1200">
                  <c:v>-2.3575447275179465E-2</c:v>
                </c:pt>
                <c:pt idx="1201">
                  <c:v>-2.349859531622088E-2</c:v>
                </c:pt>
                <c:pt idx="1202">
                  <c:v>-2.3412029904127642E-2</c:v>
                </c:pt>
                <c:pt idx="1203">
                  <c:v>-2.3316297036072176E-2</c:v>
                </c:pt>
                <c:pt idx="1204">
                  <c:v>-2.321183077028674E-2</c:v>
                </c:pt>
                <c:pt idx="1205">
                  <c:v>-2.3098917988424977E-2</c:v>
                </c:pt>
                <c:pt idx="1206">
                  <c:v>-2.297783695099748E-2</c:v>
                </c:pt>
                <c:pt idx="1207">
                  <c:v>-2.284886208437345E-2</c:v>
                </c:pt>
                <c:pt idx="1208">
                  <c:v>-2.2712263892018931E-2</c:v>
                </c:pt>
                <c:pt idx="1209">
                  <c:v>-2.25683087127522E-2</c:v>
                </c:pt>
                <c:pt idx="1210">
                  <c:v>-2.2417258497781107E-2</c:v>
                </c:pt>
                <c:pt idx="1211">
                  <c:v>-2.2259370611529612E-2</c:v>
                </c:pt>
                <c:pt idx="1212">
                  <c:v>-2.2094897655194394E-2</c:v>
                </c:pt>
                <c:pt idx="1213">
                  <c:v>-2.1924087311793936E-2</c:v>
                </c:pt>
                <c:pt idx="1214">
                  <c:v>-2.1747182211510688E-2</c:v>
                </c:pt>
                <c:pt idx="1215">
                  <c:v>-2.1564419816170209E-2</c:v>
                </c:pt>
                <c:pt idx="1216">
                  <c:v>-2.1376032321745751E-2</c:v>
                </c:pt>
                <c:pt idx="1217">
                  <c:v>-2.1182246577818416E-2</c:v>
                </c:pt>
                <c:pt idx="1218">
                  <c:v>-2.0983284022966411E-2</c:v>
                </c:pt>
                <c:pt idx="1219">
                  <c:v>-2.0779360635096368E-2</c:v>
                </c:pt>
                <c:pt idx="1220">
                  <c:v>-2.0570686895770782E-2</c:v>
                </c:pt>
                <c:pt idx="1221">
                  <c:v>-2.0357467767623677E-2</c:v>
                </c:pt>
                <c:pt idx="1222">
                  <c:v>-2.0139902683995695E-2</c:v>
                </c:pt>
                <c:pt idx="1223">
                  <c:v>-1.9918185549956023E-2</c:v>
                </c:pt>
                <c:pt idx="1224">
                  <c:v>-1.9692504753915187E-2</c:v>
                </c:pt>
                <c:pt idx="1225">
                  <c:v>-1.9463043189067143E-2</c:v>
                </c:pt>
                <c:pt idx="1226">
                  <c:v>-1.9229978283934464E-2</c:v>
                </c:pt>
                <c:pt idx="1227">
                  <c:v>-1.8993482041322174E-2</c:v>
                </c:pt>
                <c:pt idx="1228">
                  <c:v>-1.8753721085019177E-2</c:v>
                </c:pt>
                <c:pt idx="1229">
                  <c:v>-1.8510856713615985E-2</c:v>
                </c:pt>
                <c:pt idx="1230">
                  <c:v>-1.8265044960839652E-2</c:v>
                </c:pt>
                <c:pt idx="1231">
                  <c:v>-1.801643666183423E-2</c:v>
                </c:pt>
                <c:pt idx="1232">
                  <c:v>-1.7765177524844453E-2</c:v>
                </c:pt>
                <c:pt idx="1233">
                  <c:v>-1.7511408207787824E-2</c:v>
                </c:pt>
                <c:pt idx="1234">
                  <c:v>-1.72552643992257E-2</c:v>
                </c:pt>
                <c:pt idx="1235">
                  <c:v>-1.6996876903271407E-2</c:v>
                </c:pt>
                <c:pt idx="1236">
                  <c:v>-1.6736371727996177E-2</c:v>
                </c:pt>
                <c:pt idx="1237">
                  <c:v>-1.6473870176919102E-2</c:v>
                </c:pt>
                <c:pt idx="1238">
                  <c:v>-1.620948894318875E-2</c:v>
                </c:pt>
                <c:pt idx="1239">
                  <c:v>-1.5943340206087994E-2</c:v>
                </c:pt>
                <c:pt idx="1240">
                  <c:v>-1.5675531729513165E-2</c:v>
                </c:pt>
                <c:pt idx="1241">
                  <c:v>-1.5406166962100469E-2</c:v>
                </c:pt>
                <c:pt idx="1242">
                  <c:v>-1.5135345138690878E-2</c:v>
                </c:pt>
                <c:pt idx="1243">
                  <c:v>-1.4863161382845411E-2</c:v>
                </c:pt>
                <c:pt idx="1244">
                  <c:v>-1.4589706810139047E-2</c:v>
                </c:pt>
                <c:pt idx="1245">
                  <c:v>-1.4315068631980446E-2</c:v>
                </c:pt>
                <c:pt idx="1246">
                  <c:v>-1.4039330259719559E-2</c:v>
                </c:pt>
                <c:pt idx="1247">
                  <c:v>-1.3762571408823497E-2</c:v>
                </c:pt>
                <c:pt idx="1248">
                  <c:v>-1.3484868202913964E-2</c:v>
                </c:pt>
                <c:pt idx="1249">
                  <c:v>-1.320629327747609E-2</c:v>
                </c:pt>
                <c:pt idx="1250">
                  <c:v>-1.2926915883060549E-2</c:v>
                </c:pt>
                <c:pt idx="1251">
                  <c:v>-1.2646801987816383E-2</c:v>
                </c:pt>
                <c:pt idx="1252">
                  <c:v>-1.2366014379202652E-2</c:v>
                </c:pt>
                <c:pt idx="1253">
                  <c:v>-1.208461276474062E-2</c:v>
                </c:pt>
                <c:pt idx="1254">
                  <c:v>-1.1802653871678269E-2</c:v>
                </c:pt>
                <c:pt idx="1255">
                  <c:v>-1.1520191545451749E-2</c:v>
                </c:pt>
                <c:pt idx="1256">
                  <c:v>-1.1237276846837084E-2</c:v>
                </c:pt>
                <c:pt idx="1257">
                  <c:v>-1.0953958147696639E-2</c:v>
                </c:pt>
                <c:pt idx="1258">
                  <c:v>-1.0670281225232886E-2</c:v>
                </c:pt>
                <c:pt idx="1259">
                  <c:v>-1.0386289354672857E-2</c:v>
                </c:pt>
                <c:pt idx="1260">
                  <c:v>-1.0102023400313135E-2</c:v>
                </c:pt>
                <c:pt idx="1261">
                  <c:v>-9.8175219048648194E-3</c:v>
                </c:pt>
                <c:pt idx="1262">
                  <c:v>-9.5328211770437793E-3</c:v>
                </c:pt>
                <c:pt idx="1263">
                  <c:v>-9.2479553773608288E-3</c:v>
                </c:pt>
                <c:pt idx="1264">
                  <c:v>-8.9655180019781212E-3</c:v>
                </c:pt>
                <c:pt idx="1265">
                  <c:v>-8.6910712013623537E-3</c:v>
                </c:pt>
                <c:pt idx="1266">
                  <c:v>-8.4283258727343973E-3</c:v>
                </c:pt>
                <c:pt idx="1267">
                  <c:v>-8.1785959990027021E-3</c:v>
                </c:pt>
                <c:pt idx="1268">
                  <c:v>-7.9430012758542057E-3</c:v>
                </c:pt>
                <c:pt idx="1269">
                  <c:v>-7.7225531992801688E-3</c:v>
                </c:pt>
                <c:pt idx="1270">
                  <c:v>-7.5181633992040314E-3</c:v>
                </c:pt>
                <c:pt idx="1271">
                  <c:v>-7.330648947058563E-3</c:v>
                </c:pt>
                <c:pt idx="1272">
                  <c:v>-7.1607373788746828E-3</c:v>
                </c:pt>
                <c:pt idx="1273">
                  <c:v>-7.0090715371588794E-3</c:v>
                </c:pt>
                <c:pt idx="1274">
                  <c:v>-6.8762142382736502E-3</c:v>
                </c:pt>
                <c:pt idx="1275">
                  <c:v>-6.7626527686147431E-3</c:v>
                </c:pt>
                <c:pt idx="1276">
                  <c:v>-6.6688032128598617E-3</c:v>
                </c:pt>
                <c:pt idx="1277">
                  <c:v>-6.5950146176536164E-3</c:v>
                </c:pt>
                <c:pt idx="1278">
                  <c:v>-6.5415729941767104E-3</c:v>
                </c:pt>
                <c:pt idx="1279">
                  <c:v>-6.5087051631170859E-3</c:v>
                </c:pt>
                <c:pt idx="1280">
                  <c:v>-6.4965824456199098E-3</c:v>
                </c:pt>
                <c:pt idx="1281">
                  <c:v>-6.5053242038402822E-3</c:v>
                </c:pt>
                <c:pt idx="1282">
                  <c:v>-6.5350012347602194E-3</c:v>
                </c:pt>
                <c:pt idx="1283">
                  <c:v>-6.5856390209589697E-3</c:v>
                </c:pt>
                <c:pt idx="1284">
                  <c:v>-6.6572208420442661E-3</c:v>
                </c:pt>
                <c:pt idx="1285">
                  <c:v>-6.7496907504623511E-3</c:v>
                </c:pt>
                <c:pt idx="1286">
                  <c:v>-6.8629564154066361E-3</c:v>
                </c:pt>
                <c:pt idx="1287">
                  <c:v>-6.9968918385403004E-3</c:v>
                </c:pt>
                <c:pt idx="1288">
                  <c:v>-7.1513399452354711E-3</c:v>
                </c:pt>
                <c:pt idx="1289">
                  <c:v>-7.3235261840656008E-3</c:v>
                </c:pt>
                <c:pt idx="1290">
                  <c:v>-7.5076472544642536E-3</c:v>
                </c:pt>
                <c:pt idx="1291">
                  <c:v>-7.6997450286665717E-3</c:v>
                </c:pt>
                <c:pt idx="1292">
                  <c:v>-7.8982602739740299E-3</c:v>
                </c:pt>
                <c:pt idx="1293">
                  <c:v>-8.1018085031298055E-3</c:v>
                </c:pt>
                <c:pt idx="1294">
                  <c:v>-8.309094959359711E-3</c:v>
                </c:pt>
                <c:pt idx="1295">
                  <c:v>-8.5189080878743384E-3</c:v>
                </c:pt>
                <c:pt idx="1296">
                  <c:v>-8.730115967943328E-3</c:v>
                </c:pt>
                <c:pt idx="1297">
                  <c:v>-8.9416629379416353E-3</c:v>
                </c:pt>
                <c:pt idx="1298">
                  <c:v>-9.1525663122966339E-3</c:v>
                </c:pt>
                <c:pt idx="1299">
                  <c:v>-9.3619131868076973E-3</c:v>
                </c:pt>
                <c:pt idx="1300">
                  <c:v>-9.5688573322100876E-3</c:v>
                </c:pt>
                <c:pt idx="1301">
                  <c:v>-9.7726161758140244E-3</c:v>
                </c:pt>
                <c:pt idx="1302">
                  <c:v>-9.9724678708976635E-3</c:v>
                </c:pt>
                <c:pt idx="1303">
                  <c:v>-1.0167748453384992E-2</c:v>
                </c:pt>
                <c:pt idx="1304">
                  <c:v>-1.0357849085205002E-2</c:v>
                </c:pt>
                <c:pt idx="1305">
                  <c:v>-1.0542213383602081E-2</c:v>
                </c:pt>
                <c:pt idx="1306">
                  <c:v>-1.0720334835554199E-2</c:v>
                </c:pt>
                <c:pt idx="1307">
                  <c:v>-1.0891754296348932E-2</c:v>
                </c:pt>
                <c:pt idx="1308">
                  <c:v>-1.1056057571272399E-2</c:v>
                </c:pt>
                <c:pt idx="1309">
                  <c:v>-1.1212873079277593E-2</c:v>
                </c:pt>
                <c:pt idx="1310">
                  <c:v>-1.1361869597420551E-2</c:v>
                </c:pt>
                <c:pt idx="1311">
                  <c:v>-1.1502754084781072E-2</c:v>
                </c:pt>
                <c:pt idx="1312">
                  <c:v>-1.1635269584520803E-2</c:v>
                </c:pt>
                <c:pt idx="1313">
                  <c:v>-1.1759193202675362E-2</c:v>
                </c:pt>
                <c:pt idx="1314">
                  <c:v>-1.187433416222603E-2</c:v>
                </c:pt>
                <c:pt idx="1315">
                  <c:v>-1.1980531930954014E-2</c:v>
                </c:pt>
                <c:pt idx="1316">
                  <c:v>-1.2077654421541304E-2</c:v>
                </c:pt>
                <c:pt idx="1317">
                  <c:v>-1.2165596262350933E-2</c:v>
                </c:pt>
                <c:pt idx="1318">
                  <c:v>-1.2244277137291391E-2</c:v>
                </c:pt>
                <c:pt idx="1319">
                  <c:v>-1.2313640193148997E-2</c:v>
                </c:pt>
                <c:pt idx="1320">
                  <c:v>-1.2373650512753812E-2</c:v>
                </c:pt>
                <c:pt idx="1321">
                  <c:v>-1.2424293652332363E-2</c:v>
                </c:pt>
                <c:pt idx="1322">
                  <c:v>-1.246557424139093E-2</c:v>
                </c:pt>
                <c:pt idx="1323">
                  <c:v>-1.2497514643468498E-2</c:v>
                </c:pt>
                <c:pt idx="1324">
                  <c:v>-1.2520153676096723E-2</c:v>
                </c:pt>
                <c:pt idx="1325">
                  <c:v>-1.2533545388306137E-2</c:v>
                </c:pt>
                <c:pt idx="1326">
                  <c:v>-1.2537757894022469E-2</c:v>
                </c:pt>
                <c:pt idx="1327">
                  <c:v>-1.2532872259705041E-2</c:v>
                </c:pt>
                <c:pt idx="1328">
                  <c:v>-1.2518981444589076E-2</c:v>
                </c:pt>
                <c:pt idx="1329">
                  <c:v>-1.2496189291907035E-2</c:v>
                </c:pt>
                <c:pt idx="1330">
                  <c:v>-1.2464609569478646E-2</c:v>
                </c:pt>
                <c:pt idx="1331">
                  <c:v>-1.2424365058076817E-2</c:v>
                </c:pt>
                <c:pt idx="1332">
                  <c:v>-1.2375586685995227E-2</c:v>
                </c:pt>
                <c:pt idx="1333">
                  <c:v>-1.231841270826438E-2</c:v>
                </c:pt>
                <c:pt idx="1334">
                  <c:v>-1.2252987928984804E-2</c:v>
                </c:pt>
                <c:pt idx="1335">
                  <c:v>-1.2179462965270086E-2</c:v>
                </c:pt>
                <c:pt idx="1336">
                  <c:v>-1.2097993551317002E-2</c:v>
                </c:pt>
                <c:pt idx="1337">
                  <c:v>-1.200873988114631E-2</c:v>
                </c:pt>
                <c:pt idx="1338">
                  <c:v>-1.1911865988584357E-2</c:v>
                </c:pt>
                <c:pt idx="1339">
                  <c:v>-1.1807539163084161E-2</c:v>
                </c:pt>
                <c:pt idx="1340">
                  <c:v>-1.1695929400012647E-2</c:v>
                </c:pt>
                <c:pt idx="1341">
                  <c:v>-1.157720888406054E-2</c:v>
                </c:pt>
                <c:pt idx="1342">
                  <c:v>-1.1451551504460606E-2</c:v>
                </c:pt>
                <c:pt idx="1343">
                  <c:v>-1.1319132400731119E-2</c:v>
                </c:pt>
                <c:pt idx="1344">
                  <c:v>-1.1180127537691261E-2</c:v>
                </c:pt>
                <c:pt idx="1345">
                  <c:v>-1.1034713308526619E-2</c:v>
                </c:pt>
                <c:pt idx="1346">
                  <c:v>-1.0883066164713646E-2</c:v>
                </c:pt>
                <c:pt idx="1347">
                  <c:v>-1.0725362271643796E-2</c:v>
                </c:pt>
                <c:pt idx="1348">
                  <c:v>-1.0561777188818783E-2</c:v>
                </c:pt>
                <c:pt idx="1349">
                  <c:v>-1.0392485573520139E-2</c:v>
                </c:pt>
                <c:pt idx="1350">
                  <c:v>-1.0217660906886999E-2</c:v>
                </c:pt>
                <c:pt idx="1351">
                  <c:v>-1.0037475241367914E-2</c:v>
                </c:pt>
                <c:pt idx="1352">
                  <c:v>-9.8540494124873049E-3</c:v>
                </c:pt>
                <c:pt idx="1353">
                  <c:v>-9.6717644497992493E-3</c:v>
                </c:pt>
                <c:pt idx="1354">
                  <c:v>-9.4935910787385044E-3</c:v>
                </c:pt>
                <c:pt idx="1355">
                  <c:v>-9.3206739765746161E-3</c:v>
                </c:pt>
                <c:pt idx="1356">
                  <c:v>-9.1540088013206816E-3</c:v>
                </c:pt>
                <c:pt idx="1357">
                  <c:v>-8.9945075443581424E-3</c:v>
                </c:pt>
                <c:pt idx="1358">
                  <c:v>-8.8430046918273747E-3</c:v>
                </c:pt>
                <c:pt idx="1359">
                  <c:v>-8.7002610974351649E-3</c:v>
                </c:pt>
                <c:pt idx="1360">
                  <c:v>-8.5669676535441771E-3</c:v>
                </c:pt>
                <c:pt idx="1361">
                  <c:v>-8.4437488384438413E-3</c:v>
                </c:pt>
                <c:pt idx="1362">
                  <c:v>-8.3311661441968221E-3</c:v>
                </c:pt>
                <c:pt idx="1363">
                  <c:v>-8.2297213868743647E-3</c:v>
                </c:pt>
                <c:pt idx="1364">
                  <c:v>-8.1398599010033702E-3</c:v>
                </c:pt>
                <c:pt idx="1365">
                  <c:v>-8.0619736201400505E-3</c:v>
                </c:pt>
                <c:pt idx="1366">
                  <c:v>-7.9964040455715295E-3</c:v>
                </c:pt>
                <c:pt idx="1367">
                  <c:v>-7.9434451052223277E-3</c:v>
                </c:pt>
                <c:pt idx="1368">
                  <c:v>-7.9033459049103489E-3</c:v>
                </c:pt>
                <c:pt idx="1369">
                  <c:v>-7.8763133741542573E-3</c:v>
                </c:pt>
                <c:pt idx="1370">
                  <c:v>-7.8625148087843894E-3</c:v>
                </c:pt>
                <c:pt idx="1371">
                  <c:v>-7.8620803126511173E-3</c:v>
                </c:pt>
                <c:pt idx="1372">
                  <c:v>-7.8751051407592431E-3</c:v>
                </c:pt>
                <c:pt idx="1373">
                  <c:v>-7.9016519461847408E-3</c:v>
                </c:pt>
                <c:pt idx="1374">
                  <c:v>-7.9417529331511794E-3</c:v>
                </c:pt>
                <c:pt idx="1375">
                  <c:v>-7.9954119186586899E-3</c:v>
                </c:pt>
                <c:pt idx="1376">
                  <c:v>-8.0626063050674487E-3</c:v>
                </c:pt>
                <c:pt idx="1377">
                  <c:v>-8.1432889660420314E-3</c:v>
                </c:pt>
                <c:pt idx="1378">
                  <c:v>-8.237390048262282E-3</c:v>
                </c:pt>
                <c:pt idx="1379">
                  <c:v>-8.3448186913009596E-3</c:v>
                </c:pt>
                <c:pt idx="1380">
                  <c:v>-8.4654646680587305E-3</c:v>
                </c:pt>
                <c:pt idx="1381">
                  <c:v>-8.5991999481337435E-3</c:v>
                </c:pt>
                <c:pt idx="1382">
                  <c:v>-8.7458801864857948E-3</c:v>
                </c:pt>
                <c:pt idx="1383">
                  <c:v>-8.9053461397342968E-3</c:v>
                </c:pt>
                <c:pt idx="1384">
                  <c:v>-9.0774250124063503E-3</c:v>
                </c:pt>
                <c:pt idx="1385">
                  <c:v>-9.261931735423853E-3</c:v>
                </c:pt>
                <c:pt idx="1386">
                  <c:v>-9.4586701790904011E-3</c:v>
                </c:pt>
                <c:pt idx="1387">
                  <c:v>-9.6674343028067562E-3</c:v>
                </c:pt>
                <c:pt idx="1388">
                  <c:v>-9.8880092437111204E-3</c:v>
                </c:pt>
                <c:pt idx="1389">
                  <c:v>-1.0120172346403781E-2</c:v>
                </c:pt>
                <c:pt idx="1390">
                  <c:v>-1.0363694135879859E-2</c:v>
                </c:pt>
                <c:pt idx="1391">
                  <c:v>-1.0618339235754568E-2</c:v>
                </c:pt>
                <c:pt idx="1392">
                  <c:v>-1.0883867233826229E-2</c:v>
                </c:pt>
                <c:pt idx="1393">
                  <c:v>-1.1160033496980136E-2</c:v>
                </c:pt>
                <c:pt idx="1394">
                  <c:v>-1.1446589937395505E-2</c:v>
                </c:pt>
                <c:pt idx="1395">
                  <c:v>-1.1743285731973793E-2</c:v>
                </c:pt>
                <c:pt idx="1396">
                  <c:v>-1.2049867996864347E-2</c:v>
                </c:pt>
                <c:pt idx="1397">
                  <c:v>-1.236608241891738E-2</c:v>
                </c:pt>
                <c:pt idx="1398">
                  <c:v>-1.269167384585136E-2</c:v>
                </c:pt>
                <c:pt idx="1399">
                  <c:v>-1.3026386836875634E-2</c:v>
                </c:pt>
                <c:pt idx="1400">
                  <c:v>-1.3369966175465349E-2</c:v>
                </c:pt>
                <c:pt idx="1401">
                  <c:v>-1.3722157345938395E-2</c:v>
                </c:pt>
                <c:pt idx="1402">
                  <c:v>-1.4082706975440788E-2</c:v>
                </c:pt>
                <c:pt idx="1403">
                  <c:v>-1.4451363242900219E-2</c:v>
                </c:pt>
                <c:pt idx="1404">
                  <c:v>-1.4827876256463663E-2</c:v>
                </c:pt>
                <c:pt idx="1405">
                  <c:v>-1.5211998400888337E-2</c:v>
                </c:pt>
                <c:pt idx="1406">
                  <c:v>-1.5603484656312457E-2</c:v>
                </c:pt>
                <c:pt idx="1407">
                  <c:v>-1.600209288978648E-2</c:v>
                </c:pt>
                <c:pt idx="1408">
                  <c:v>-1.640758412090372E-2</c:v>
                </c:pt>
                <c:pt idx="1409">
                  <c:v>-1.6819722762822897E-2</c:v>
                </c:pt>
                <c:pt idx="1410">
                  <c:v>-1.7238276839935437E-2</c:v>
                </c:pt>
                <c:pt idx="1411">
                  <c:v>-1.7663018183385802E-2</c:v>
                </c:pt>
                <c:pt idx="1412">
                  <c:v>-1.8093722605613573E-2</c:v>
                </c:pt>
                <c:pt idx="1413">
                  <c:v>-1.8530170055042473E-2</c:v>
                </c:pt>
                <c:pt idx="1414">
                  <c:v>-1.896974012017328E-2</c:v>
                </c:pt>
                <c:pt idx="1415">
                  <c:v>-1.9407027958150514E-2</c:v>
                </c:pt>
                <c:pt idx="1416">
                  <c:v>-1.9838369381155213E-2</c:v>
                </c:pt>
                <c:pt idx="1417">
                  <c:v>-2.0262353280010251E-2</c:v>
                </c:pt>
                <c:pt idx="1418">
                  <c:v>-2.0677753949393741E-2</c:v>
                </c:pt>
                <c:pt idx="1419">
                  <c:v>-2.1083450396054998E-2</c:v>
                </c:pt>
                <c:pt idx="1420">
                  <c:v>-2.147841862718192E-2</c:v>
                </c:pt>
                <c:pt idx="1421">
                  <c:v>-2.1861726765543425E-2</c:v>
                </c:pt>
                <c:pt idx="1422">
                  <c:v>-2.2232530418431512E-2</c:v>
                </c:pt>
                <c:pt idx="1423">
                  <c:v>-2.2590068204209984E-2</c:v>
                </c:pt>
                <c:pt idx="1424">
                  <c:v>-2.2933657430900044E-2</c:v>
                </c:pt>
                <c:pt idx="1425">
                  <c:v>-2.326268992441639E-2</c:v>
                </c:pt>
                <c:pt idx="1426">
                  <c:v>-2.3576628004056265E-2</c:v>
                </c:pt>
                <c:pt idx="1427">
                  <c:v>-2.3875000602733558E-2</c:v>
                </c:pt>
                <c:pt idx="1428">
                  <c:v>-2.4157399529344301E-2</c:v>
                </c:pt>
                <c:pt idx="1429">
                  <c:v>-2.4423475870559597E-2</c:v>
                </c:pt>
                <c:pt idx="1430">
                  <c:v>-2.4672936529259681E-2</c:v>
                </c:pt>
                <c:pt idx="1431">
                  <c:v>-2.4905540896755778E-2</c:v>
                </c:pt>
                <c:pt idx="1432">
                  <c:v>-2.5121097655885809E-2</c:v>
                </c:pt>
                <c:pt idx="1433">
                  <c:v>-2.5319461712022047E-2</c:v>
                </c:pt>
                <c:pt idx="1434">
                  <c:v>-2.5500531248987393E-2</c:v>
                </c:pt>
                <c:pt idx="1435">
                  <c:v>-2.5664244906846798E-2</c:v>
                </c:pt>
                <c:pt idx="1436">
                  <c:v>-2.5810579078516093E-2</c:v>
                </c:pt>
                <c:pt idx="1437">
                  <c:v>-2.5939545322114739E-2</c:v>
                </c:pt>
                <c:pt idx="1438">
                  <c:v>-2.6051187885980633E-2</c:v>
                </c:pt>
                <c:pt idx="1439">
                  <c:v>-2.6145581343261871E-2</c:v>
                </c:pt>
                <c:pt idx="1440">
                  <c:v>-2.6222828333005092E-2</c:v>
                </c:pt>
                <c:pt idx="1441">
                  <c:v>-2.6283057404668887E-2</c:v>
                </c:pt>
                <c:pt idx="1442">
                  <c:v>-2.6326420963005987E-2</c:v>
                </c:pt>
                <c:pt idx="1443">
                  <c:v>-2.6353093310277204E-2</c:v>
                </c:pt>
                <c:pt idx="1444">
                  <c:v>-2.636326878278409E-2</c:v>
                </c:pt>
                <c:pt idx="1445">
                  <c:v>-2.6357159978736101E-2</c:v>
                </c:pt>
                <c:pt idx="1446">
                  <c:v>-2.6334996074499496E-2</c:v>
                </c:pt>
                <c:pt idx="1447">
                  <c:v>-2.6297021226310825E-2</c:v>
                </c:pt>
                <c:pt idx="1448">
                  <c:v>-2.624349305457668E-2</c:v>
                </c:pt>
                <c:pt idx="1449">
                  <c:v>-2.6174681207922709E-2</c:v>
                </c:pt>
                <c:pt idx="1450">
                  <c:v>-2.6090866004198927E-2</c:v>
                </c:pt>
                <c:pt idx="1451">
                  <c:v>-2.5992337145694759E-2</c:v>
                </c:pt>
                <c:pt idx="1452">
                  <c:v>-2.5879392505865944E-2</c:v>
                </c:pt>
                <c:pt idx="1453">
                  <c:v>-2.5752336984925239E-2</c:v>
                </c:pt>
                <c:pt idx="1454">
                  <c:v>-2.5611481431701073E-2</c:v>
                </c:pt>
                <c:pt idx="1455">
                  <c:v>-2.5457141629221438E-2</c:v>
                </c:pt>
                <c:pt idx="1456">
                  <c:v>-2.5289637341534704E-2</c:v>
                </c:pt>
                <c:pt idx="1457">
                  <c:v>-2.5109291419334764E-2</c:v>
                </c:pt>
                <c:pt idx="1458">
                  <c:v>-2.491642896201373E-2</c:v>
                </c:pt>
                <c:pt idx="1459">
                  <c:v>-2.4711376533822542E-2</c:v>
                </c:pt>
                <c:pt idx="1460">
                  <c:v>-2.4494461431877557E-2</c:v>
                </c:pt>
                <c:pt idx="1461">
                  <c:v>-2.4266011003808624E-2</c:v>
                </c:pt>
                <c:pt idx="1462">
                  <c:v>-2.4026352012902312E-2</c:v>
                </c:pt>
                <c:pt idx="1463">
                  <c:v>-2.3775810048651619E-2</c:v>
                </c:pt>
                <c:pt idx="1464">
                  <c:v>-2.3514708980682756E-2</c:v>
                </c:pt>
                <c:pt idx="1465">
                  <c:v>-2.3243370454086018E-2</c:v>
                </c:pt>
                <c:pt idx="1466">
                  <c:v>-2.2962113424236794E-2</c:v>
                </c:pt>
                <c:pt idx="1467">
                  <c:v>-2.2671253729248789E-2</c:v>
                </c:pt>
                <c:pt idx="1468">
                  <c:v>-2.2371103698260172E-2</c:v>
                </c:pt>
                <c:pt idx="1469">
                  <c:v>-2.206197179380814E-2</c:v>
                </c:pt>
                <c:pt idx="1470">
                  <c:v>-2.1744162286604658E-2</c:v>
                </c:pt>
                <c:pt idx="1471">
                  <c:v>-2.1417974961079743E-2</c:v>
                </c:pt>
                <c:pt idx="1472">
                  <c:v>-2.1083704850115421E-2</c:v>
                </c:pt>
                <c:pt idx="1473">
                  <c:v>-2.074164199744508E-2</c:v>
                </c:pt>
                <c:pt idx="1474">
                  <c:v>-2.0392071246247499E-2</c:v>
                </c:pt>
                <c:pt idx="1475">
                  <c:v>-2.0035272052515363E-2</c:v>
                </c:pt>
                <c:pt idx="1476">
                  <c:v>-1.967151832183129E-2</c:v>
                </c:pt>
                <c:pt idx="1477">
                  <c:v>-1.9300783046107311E-2</c:v>
                </c:pt>
                <c:pt idx="1478">
                  <c:v>-1.8922691015433851E-2</c:v>
                </c:pt>
                <c:pt idx="1479">
                  <c:v>-1.8537074260067166E-2</c:v>
                </c:pt>
                <c:pt idx="1480">
                  <c:v>-1.8144034869028085E-2</c:v>
                </c:pt>
                <c:pt idx="1481">
                  <c:v>-1.7743691063265812E-2</c:v>
                </c:pt>
                <c:pt idx="1482">
                  <c:v>-1.7336167233177109E-2</c:v>
                </c:pt>
                <c:pt idx="1483">
                  <c:v>-1.6921592952850447E-2</c:v>
                </c:pt>
                <c:pt idx="1484">
                  <c:v>-1.650010235704831E-2</c:v>
                </c:pt>
                <c:pt idx="1485">
                  <c:v>-1.6071833563989973E-2</c:v>
                </c:pt>
                <c:pt idx="1486">
                  <c:v>-1.5636928131119249E-2</c:v>
                </c:pt>
                <c:pt idx="1487">
                  <c:v>-1.5195530542213561E-2</c:v>
                </c:pt>
                <c:pt idx="1488">
                  <c:v>-1.4747787724621979E-2</c:v>
                </c:pt>
                <c:pt idx="1489">
                  <c:v>-1.4293848595462861E-2</c:v>
                </c:pt>
                <c:pt idx="1490">
                  <c:v>-1.3833863635635182E-2</c:v>
                </c:pt>
                <c:pt idx="1491">
                  <c:v>-1.336798449052614E-2</c:v>
                </c:pt>
                <c:pt idx="1492">
                  <c:v>-1.2896363596321842E-2</c:v>
                </c:pt>
                <c:pt idx="1493">
                  <c:v>-1.2419153830857605E-2</c:v>
                </c:pt>
                <c:pt idx="1494">
                  <c:v>-1.1936508187968388E-2</c:v>
                </c:pt>
                <c:pt idx="1495">
                  <c:v>-1.1448579474329382E-2</c:v>
                </c:pt>
                <c:pt idx="1496">
                  <c:v>-1.0955520027801362E-2</c:v>
                </c:pt>
                <c:pt idx="1497">
                  <c:v>-1.0457481456325843E-2</c:v>
                </c:pt>
                <c:pt idx="1498">
                  <c:v>-9.9546143964389534E-3</c:v>
                </c:pt>
                <c:pt idx="1499">
                  <c:v>-9.4470682905024288E-3</c:v>
                </c:pt>
                <c:pt idx="1500">
                  <c:v>-8.9349911817745171E-3</c:v>
                </c:pt>
                <c:pt idx="1501">
                  <c:v>-8.4185295264734093E-3</c:v>
                </c:pt>
                <c:pt idx="1502">
                  <c:v>-7.9002898431032934E-3</c:v>
                </c:pt>
                <c:pt idx="1503">
                  <c:v>-7.3857318828632387E-3</c:v>
                </c:pt>
                <c:pt idx="1504">
                  <c:v>-6.8785358854168144E-3</c:v>
                </c:pt>
                <c:pt idx="1505">
                  <c:v>-6.3800779281904356E-3</c:v>
                </c:pt>
                <c:pt idx="1506">
                  <c:v>-5.891546734417631E-3</c:v>
                </c:pt>
                <c:pt idx="1507">
                  <c:v>-5.4140262400411204E-3</c:v>
                </c:pt>
                <c:pt idx="1508">
                  <c:v>-4.9485034431885604E-3</c:v>
                </c:pt>
                <c:pt idx="1509">
                  <c:v>-4.495873358251655E-3</c:v>
                </c:pt>
                <c:pt idx="1510">
                  <c:v>-4.05694370892541E-3</c:v>
                </c:pt>
                <c:pt idx="1511">
                  <c:v>-3.6324394588644377E-3</c:v>
                </c:pt>
                <c:pt idx="1512">
                  <c:v>-3.2230071858256343E-3</c:v>
                </c:pt>
                <c:pt idx="1513">
                  <c:v>-2.8292193018965672E-3</c:v>
                </c:pt>
                <c:pt idx="1514">
                  <c:v>-2.4515781224114146E-3</c:v>
                </c:pt>
                <c:pt idx="1515">
                  <c:v>-2.0905197862596692E-3</c:v>
                </c:pt>
                <c:pt idx="1516">
                  <c:v>-1.7464180303926383E-3</c:v>
                </c:pt>
                <c:pt idx="1517">
                  <c:v>-1.4195878214164083E-3</c:v>
                </c:pt>
                <c:pt idx="1518">
                  <c:v>-1.1102888472364907E-3</c:v>
                </c:pt>
                <c:pt idx="1519">
                  <c:v>-8.1872887178007403E-4</c:v>
                </c:pt>
                <c:pt idx="1520">
                  <c:v>-5.4506695587660224E-4</c:v>
                </c:pt>
                <c:pt idx="1521">
                  <c:v>-2.8941654741906144E-4</c:v>
                </c:pt>
                <c:pt idx="1522">
                  <c:v>-5.1848443964644496E-5</c:v>
                </c:pt>
                <c:pt idx="1523">
                  <c:v>1.6760636904276395E-4</c:v>
                </c:pt>
                <c:pt idx="1524">
                  <c:v>3.6895400122650642E-4</c:v>
                </c:pt>
                <c:pt idx="1525">
                  <c:v>5.522350581965436E-4</c:v>
                </c:pt>
                <c:pt idx="1526">
                  <c:v>7.1752215721835092E-4</c:v>
                </c:pt>
                <c:pt idx="1527">
                  <c:v>8.6491755441980291E-4</c:v>
                </c:pt>
                <c:pt idx="1528">
                  <c:v>9.9455088033236698E-4</c:v>
                </c:pt>
                <c:pt idx="1529">
                  <c:v>1.1065769805782835E-3</c:v>
                </c:pt>
                <c:pt idx="1530">
                  <c:v>1.2011738585340213E-3</c:v>
                </c:pt>
                <c:pt idx="1531">
                  <c:v>1.2785407168256625E-3</c:v>
                </c:pt>
                <c:pt idx="1532">
                  <c:v>1.3388960945399002E-3</c:v>
                </c:pt>
                <c:pt idx="1533">
                  <c:v>1.38247609706758E-3</c:v>
                </c:pt>
                <c:pt idx="1534">
                  <c:v>1.4095327155325646E-3</c:v>
                </c:pt>
                <c:pt idx="1535">
                  <c:v>1.42033223279898E-3</c:v>
                </c:pt>
                <c:pt idx="1536">
                  <c:v>1.4151537130923193E-3</c:v>
                </c:pt>
                <c:pt idx="1537">
                  <c:v>1.3942875723155393E-3</c:v>
                </c:pt>
                <c:pt idx="1538">
                  <c:v>1.358034226189142E-3</c:v>
                </c:pt>
                <c:pt idx="1539">
                  <c:v>1.3087379369222272E-3</c:v>
                </c:pt>
                <c:pt idx="1540">
                  <c:v>1.2511107616387839E-3</c:v>
                </c:pt>
                <c:pt idx="1541">
                  <c:v>1.1884017652189038E-3</c:v>
                </c:pt>
                <c:pt idx="1542">
                  <c:v>1.1219623427163011E-3</c:v>
                </c:pt>
                <c:pt idx="1543">
                  <c:v>1.0529952204784362E-3</c:v>
                </c:pt>
                <c:pt idx="1544">
                  <c:v>9.8262185440044962E-4</c:v>
                </c:pt>
                <c:pt idx="1545">
                  <c:v>9.1188811071683774E-4</c:v>
                </c:pt>
                <c:pt idx="1546">
                  <c:v>8.4176760084418256E-4</c:v>
                </c:pt>
                <c:pt idx="1547">
                  <c:v>7.7316484617482456E-4</c:v>
                </c:pt>
                <c:pt idx="1548">
                  <c:v>7.0691835256753166E-4</c:v>
                </c:pt>
                <c:pt idx="1549">
                  <c:v>6.438035976160263E-4</c:v>
                </c:pt>
                <c:pt idx="1550">
                  <c:v>5.8453593111677414E-4</c:v>
                </c:pt>
                <c:pt idx="1551">
                  <c:v>5.2977338920013749E-4</c:v>
                </c:pt>
                <c:pt idx="1552">
                  <c:v>4.8011942271919362E-4</c:v>
                </c:pt>
                <c:pt idx="1553">
                  <c:v>4.3612554061462375E-4</c:v>
                </c:pt>
                <c:pt idx="1554">
                  <c:v>3.9829386908766618E-4</c:v>
                </c:pt>
                <c:pt idx="1555">
                  <c:v>3.6707962751781351E-4</c:v>
                </c:pt>
                <c:pt idx="1556">
                  <c:v>3.4289352215683566E-4</c:v>
                </c:pt>
                <c:pt idx="1557">
                  <c:v>3.2610405871756951E-4</c:v>
                </c:pt>
                <c:pt idx="1558">
                  <c:v>3.1703977505417158E-4</c:v>
                </c:pt>
                <c:pt idx="1559">
                  <c:v>3.1599139520134198E-4</c:v>
                </c:pt>
                <c:pt idx="1560">
                  <c:v>3.2321390610313381E-4</c:v>
                </c:pt>
                <c:pt idx="1561">
                  <c:v>3.389285584183548E-4</c:v>
                </c:pt>
                <c:pt idx="1562">
                  <c:v>3.6332479283920899E-4</c:v>
                </c:pt>
                <c:pt idx="1563">
                  <c:v>3.9656209340333985E-4</c:v>
                </c:pt>
                <c:pt idx="1564">
                  <c:v>4.3877176931691038E-4</c:v>
                </c:pt>
                <c:pt idx="1565">
                  <c:v>4.9005866683847412E-4</c:v>
                </c:pt>
                <c:pt idx="1566">
                  <c:v>5.5050281280007098E-4</c:v>
                </c:pt>
                <c:pt idx="1567">
                  <c:v>6.2016099136409739E-4</c:v>
                </c:pt>
                <c:pt idx="1568">
                  <c:v>6.9906825563142928E-4</c:v>
                </c:pt>
                <c:pt idx="1569">
                  <c:v>7.8723937572959383E-4</c:v>
                </c:pt>
                <c:pt idx="1570">
                  <c:v>8.8467022501837128E-4</c:v>
                </c:pt>
                <c:pt idx="1571">
                  <c:v>9.9133910605578063E-4</c:v>
                </c:pt>
                <c:pt idx="1572">
                  <c:v>1.1072080179683993E-3</c:v>
                </c:pt>
                <c:pt idx="1573">
                  <c:v>1.2322238668688909E-3</c:v>
                </c:pt>
                <c:pt idx="1574">
                  <c:v>1.366319620958394E-3</c:v>
                </c:pt>
                <c:pt idx="1575">
                  <c:v>1.5094154119444723E-3</c:v>
                </c:pt>
                <c:pt idx="1576">
                  <c:v>1.6614195843943054E-3</c:v>
                </c:pt>
                <c:pt idx="1577">
                  <c:v>1.8200096122933467E-3</c:v>
                </c:pt>
                <c:pt idx="1578">
                  <c:v>1.9802783450360694E-3</c:v>
                </c:pt>
                <c:pt idx="1579">
                  <c:v>2.1389126137702384E-3</c:v>
                </c:pt>
                <c:pt idx="1580">
                  <c:v>2.2946671056116802E-3</c:v>
                </c:pt>
                <c:pt idx="1581">
                  <c:v>2.446456125059236E-3</c:v>
                </c:pt>
                <c:pt idx="1582">
                  <c:v>2.5932798125902785E-3</c:v>
                </c:pt>
                <c:pt idx="1583">
                  <c:v>2.7342177132260578E-3</c:v>
                </c:pt>
                <c:pt idx="1584">
                  <c:v>2.8684249264913334E-3</c:v>
                </c:pt>
                <c:pt idx="1585">
                  <c:v>2.9951284629731495E-3</c:v>
                </c:pt>
                <c:pt idx="1586">
                  <c:v>3.1136237193823873E-3</c:v>
                </c:pt>
                <c:pt idx="1587">
                  <c:v>3.223271067692479E-3</c:v>
                </c:pt>
                <c:pt idx="1588">
                  <c:v>3.3234925568689151E-3</c:v>
                </c:pt>
                <c:pt idx="1589">
                  <c:v>3.4137687256933142E-3</c:v>
                </c:pt>
                <c:pt idx="1590">
                  <c:v>3.4936355250805452E-3</c:v>
                </c:pt>
                <c:pt idx="1591">
                  <c:v>3.5626813481875329E-3</c:v>
                </c:pt>
                <c:pt idx="1592">
                  <c:v>3.6205441665235569E-3</c:v>
                </c:pt>
                <c:pt idx="1593">
                  <c:v>3.6669087701918191E-3</c:v>
                </c:pt>
                <c:pt idx="1594">
                  <c:v>3.7015041103221056E-3</c:v>
                </c:pt>
                <c:pt idx="1595">
                  <c:v>3.7241007416923297E-3</c:v>
                </c:pt>
                <c:pt idx="1596">
                  <c:v>3.7345083634833234E-3</c:v>
                </c:pt>
                <c:pt idx="1597">
                  <c:v>3.7325734560652115E-3</c:v>
                </c:pt>
                <c:pt idx="1598">
                  <c:v>3.7181770116751795E-3</c:v>
                </c:pt>
                <c:pt idx="1599">
                  <c:v>3.6912323568146603E-3</c:v>
                </c:pt>
                <c:pt idx="1600">
                  <c:v>3.6516830641684351E-3</c:v>
                </c:pt>
                <c:pt idx="1601">
                  <c:v>3.5995009518288994E-3</c:v>
                </c:pt>
                <c:pt idx="1602">
                  <c:v>3.534684167594896E-3</c:v>
                </c:pt>
                <c:pt idx="1603">
                  <c:v>3.4572553561060242E-3</c:v>
                </c:pt>
                <c:pt idx="1604">
                  <c:v>3.3672599065698622E-3</c:v>
                </c:pt>
                <c:pt idx="1605">
                  <c:v>3.2647642788401891E-3</c:v>
                </c:pt>
                <c:pt idx="1606">
                  <c:v>3.1498544056100725E-3</c:v>
                </c:pt>
                <c:pt idx="1607">
                  <c:v>3.0226341684923448E-3</c:v>
                </c:pt>
                <c:pt idx="1608">
                  <c:v>2.8832239457732708E-3</c:v>
                </c:pt>
                <c:pt idx="1609">
                  <c:v>2.7317592296408752E-3</c:v>
                </c:pt>
                <c:pt idx="1610">
                  <c:v>2.5683893107095218E-3</c:v>
                </c:pt>
                <c:pt idx="1611">
                  <c:v>2.3932760276837058E-3</c:v>
                </c:pt>
                <c:pt idx="1612">
                  <c:v>2.2065925800295047E-3</c:v>
                </c:pt>
                <c:pt idx="1613">
                  <c:v>2.008522401548449E-3</c:v>
                </c:pt>
                <c:pt idx="1614">
                  <c:v>1.7992580927791301E-3</c:v>
                </c:pt>
                <c:pt idx="1615">
                  <c:v>1.5790004101819118E-3</c:v>
                </c:pt>
                <c:pt idx="1616">
                  <c:v>1.3479573100962016E-3</c:v>
                </c:pt>
                <c:pt idx="1617">
                  <c:v>1.1063430454932089E-3</c:v>
                </c:pt>
                <c:pt idx="1618">
                  <c:v>8.5437731358467756E-4</c:v>
                </c:pt>
                <c:pt idx="1619">
                  <c:v>5.9228445238380337E-4</c:v>
                </c:pt>
                <c:pt idx="1620">
                  <c:v>3.2029268435410172E-4</c:v>
                </c:pt>
                <c:pt idx="1621">
                  <c:v>3.8633405319900155E-5</c:v>
                </c:pt>
                <c:pt idx="1622">
                  <c:v>-2.524594831460463E-4</c:v>
                </c:pt>
                <c:pt idx="1623">
                  <c:v>-5.5275019960343823E-4</c:v>
                </c:pt>
                <c:pt idx="1624">
                  <c:v>-8.6200166859677272E-4</c:v>
                </c:pt>
                <c:pt idx="1625">
                  <c:v>-1.1799760681420416E-3</c:v>
                </c:pt>
                <c:pt idx="1626">
                  <c:v>-1.5064353404666934E-3</c:v>
                </c:pt>
                <c:pt idx="1627">
                  <c:v>-1.8411416675817138E-3</c:v>
                </c:pt>
                <c:pt idx="1628">
                  <c:v>-2.1838579132207911E-3</c:v>
                </c:pt>
                <c:pt idx="1629">
                  <c:v>-2.5343480326410588E-3</c:v>
                </c:pt>
                <c:pt idx="1630">
                  <c:v>-2.8923774517353837E-3</c:v>
                </c:pt>
                <c:pt idx="1631">
                  <c:v>-3.2577134168664148E-3</c:v>
                </c:pt>
                <c:pt idx="1632">
                  <c:v>-3.6301253167894819E-3</c:v>
                </c:pt>
                <c:pt idx="1633">
                  <c:v>-4.0093849779898535E-3</c:v>
                </c:pt>
                <c:pt idx="1634">
                  <c:v>-4.3952669347200905E-3</c:v>
                </c:pt>
                <c:pt idx="1635">
                  <c:v>-4.7875486749799192E-3</c:v>
                </c:pt>
                <c:pt idx="1636">
                  <c:v>-5.1860108636432971E-3</c:v>
                </c:pt>
                <c:pt idx="1637">
                  <c:v>-5.5904375438953699E-3</c:v>
                </c:pt>
                <c:pt idx="1638">
                  <c:v>-6.0006163181048925E-3</c:v>
                </c:pt>
                <c:pt idx="1639">
                  <c:v>-6.4163385092161004E-3</c:v>
                </c:pt>
                <c:pt idx="1640">
                  <c:v>-6.8373993037086842E-3</c:v>
                </c:pt>
                <c:pt idx="1641">
                  <c:v>-7.2635978771347955E-3</c:v>
                </c:pt>
                <c:pt idx="1642">
                  <c:v>-7.6947375032074775E-3</c:v>
                </c:pt>
                <c:pt idx="1643">
                  <c:v>-8.1306256473757856E-3</c:v>
                </c:pt>
                <c:pt idx="1644">
                  <c:v>-8.5710740457893841E-3</c:v>
                </c:pt>
                <c:pt idx="1645">
                  <c:v>-9.0158987705184507E-3</c:v>
                </c:pt>
                <c:pt idx="1646">
                  <c:v>-9.4649202818630554E-3</c:v>
                </c:pt>
                <c:pt idx="1647">
                  <c:v>-9.9179634685499646E-3</c:v>
                </c:pt>
                <c:pt idx="1648">
                  <c:v>-1.0374857676585504E-2</c:v>
                </c:pt>
                <c:pt idx="1649">
                  <c:v>-1.0835436727498999E-2</c:v>
                </c:pt>
                <c:pt idx="1650">
                  <c:v>-1.1299538926683034E-2</c:v>
                </c:pt>
                <c:pt idx="1651">
                  <c:v>-1.1767007062503351E-2</c:v>
                </c:pt>
                <c:pt idx="1652">
                  <c:v>-1.2237688396825408E-2</c:v>
                </c:pt>
                <c:pt idx="1653">
                  <c:v>-1.2711434647573353E-2</c:v>
                </c:pt>
                <c:pt idx="1654">
                  <c:v>-1.3188101963912284E-2</c:v>
                </c:pt>
                <c:pt idx="1655">
                  <c:v>-1.3667550894614352E-2</c:v>
                </c:pt>
                <c:pt idx="1656">
                  <c:v>-1.414964635014648E-2</c:v>
                </c:pt>
                <c:pt idx="1657">
                  <c:v>-1.4634257558990293E-2</c:v>
                </c:pt>
                <c:pt idx="1658">
                  <c:v>-1.5121258018680223E-2</c:v>
                </c:pt>
                <c:pt idx="1659">
                  <c:v>-1.5610525442024159E-2</c:v>
                </c:pt>
                <c:pt idx="1660">
                  <c:v>-1.6101941698944435E-2</c:v>
                </c:pt>
                <c:pt idx="1661">
                  <c:v>-1.659539275435825E-2</c:v>
                </c:pt>
                <c:pt idx="1662">
                  <c:v>-1.7090768602492524E-2</c:v>
                </c:pt>
                <c:pt idx="1663">
                  <c:v>-1.7587963198009954E-2</c:v>
                </c:pt>
                <c:pt idx="1664">
                  <c:v>-1.8086874384299789E-2</c:v>
                </c:pt>
                <c:pt idx="1665">
                  <c:v>-1.8587403819270737E-2</c:v>
                </c:pt>
                <c:pt idx="1666">
                  <c:v>-1.9089456898962305E-2</c:v>
                </c:pt>
                <c:pt idx="1667">
                  <c:v>-1.9592942679275489E-2</c:v>
                </c:pt>
                <c:pt idx="1668">
                  <c:v>-2.00977737961032E-2</c:v>
                </c:pt>
                <c:pt idx="1669">
                  <c:v>-2.060386638412734E-2</c:v>
                </c:pt>
                <c:pt idx="1670">
                  <c:v>-2.1111139994531257E-2</c:v>
                </c:pt>
                <c:pt idx="1671">
                  <c:v>-2.1619517511863372E-2</c:v>
                </c:pt>
                <c:pt idx="1672">
                  <c:v>-2.2128925070269378E-2</c:v>
                </c:pt>
                <c:pt idx="1673">
                  <c:v>-2.2639291969300673E-2</c:v>
                </c:pt>
                <c:pt idx="1674">
                  <c:v>-2.3150550589489168E-2</c:v>
                </c:pt>
                <c:pt idx="1675">
                  <c:v>-2.3662636307869651E-2</c:v>
                </c:pt>
                <c:pt idx="1676">
                  <c:v>-2.4175487413614076E-2</c:v>
                </c:pt>
                <c:pt idx="1677">
                  <c:v>-2.4687021287250796E-2</c:v>
                </c:pt>
                <c:pt idx="1678">
                  <c:v>-2.5192810983213902E-2</c:v>
                </c:pt>
                <c:pt idx="1679">
                  <c:v>-2.5689893371235992E-2</c:v>
                </c:pt>
                <c:pt idx="1680">
                  <c:v>-2.6177200237098734E-2</c:v>
                </c:pt>
                <c:pt idx="1681">
                  <c:v>-2.6653817987390881E-2</c:v>
                </c:pt>
                <c:pt idx="1682">
                  <c:v>-2.7118919610542042E-2</c:v>
                </c:pt>
                <c:pt idx="1683">
                  <c:v>-2.7571758069868928E-2</c:v>
                </c:pt>
                <c:pt idx="1684">
                  <c:v>-2.8011662086986629E-2</c:v>
                </c:pt>
                <c:pt idx="1685">
                  <c:v>-2.8438032149581488E-2</c:v>
                </c:pt>
                <c:pt idx="1686">
                  <c:v>-2.8850336662022101E-2</c:v>
                </c:pt>
                <c:pt idx="1687">
                  <c:v>-2.9248108233572271E-2</c:v>
                </c:pt>
                <c:pt idx="1688">
                  <c:v>-2.9630940101669653E-2</c:v>
                </c:pt>
                <c:pt idx="1689">
                  <c:v>-2.9998482687742398E-2</c:v>
                </c:pt>
                <c:pt idx="1690">
                  <c:v>-3.0350440282963475E-2</c:v>
                </c:pt>
                <c:pt idx="1691">
                  <c:v>-3.0686567861270626E-2</c:v>
                </c:pt>
                <c:pt idx="1692">
                  <c:v>-3.1006668016923318E-2</c:v>
                </c:pt>
                <c:pt idx="1693">
                  <c:v>-3.1310588023815297E-2</c:v>
                </c:pt>
                <c:pt idx="1694">
                  <c:v>-3.1598217013723374E-2</c:v>
                </c:pt>
                <c:pt idx="1695">
                  <c:v>-3.1869483270637905E-2</c:v>
                </c:pt>
                <c:pt idx="1696">
                  <c:v>-3.2124351638298264E-2</c:v>
                </c:pt>
                <c:pt idx="1697">
                  <c:v>-3.2362821038035595E-2</c:v>
                </c:pt>
                <c:pt idx="1698">
                  <c:v>-3.2584922094017928E-2</c:v>
                </c:pt>
                <c:pt idx="1699">
                  <c:v>-3.2790714862985411E-2</c:v>
                </c:pt>
                <c:pt idx="1700">
                  <c:v>-3.2980286665567432E-2</c:v>
                </c:pt>
                <c:pt idx="1701">
                  <c:v>-3.315375001627778E-2</c:v>
                </c:pt>
                <c:pt idx="1702">
                  <c:v>-3.3311240649298676E-2</c:v>
                </c:pt>
                <c:pt idx="1703">
                  <c:v>-3.3452915637179365E-2</c:v>
                </c:pt>
                <c:pt idx="1704">
                  <c:v>-3.357895159959768E-2</c:v>
                </c:pt>
                <c:pt idx="1705">
                  <c:v>-3.3689542999357031E-2</c:v>
                </c:pt>
                <c:pt idx="1706">
                  <c:v>-3.3784900522820904E-2</c:v>
                </c:pt>
                <c:pt idx="1707">
                  <c:v>-3.38652495420192E-2</c:v>
                </c:pt>
                <c:pt idx="1708">
                  <c:v>-3.3930828655695848E-2</c:v>
                </c:pt>
                <c:pt idx="1709">
                  <c:v>-3.3981888306605736E-2</c:v>
                </c:pt>
                <c:pt idx="1710">
                  <c:v>-3.4018689472409089E-2</c:v>
                </c:pt>
                <c:pt idx="1711">
                  <c:v>-3.4041502427555284E-2</c:v>
                </c:pt>
                <c:pt idx="1712">
                  <c:v>-3.4050605573592137E-2</c:v>
                </c:pt>
                <c:pt idx="1713">
                  <c:v>-3.4046284335384598E-2</c:v>
                </c:pt>
                <c:pt idx="1714">
                  <c:v>-3.4028830120774067E-2</c:v>
                </c:pt>
                <c:pt idx="1715">
                  <c:v>-3.399853934126016E-2</c:v>
                </c:pt>
                <c:pt idx="1716">
                  <c:v>-3.3955712491337754E-2</c:v>
                </c:pt>
                <c:pt idx="1717">
                  <c:v>-3.3900653284173292E-2</c:v>
                </c:pt>
                <c:pt idx="1718">
                  <c:v>-3.3833667841358279E-2</c:v>
                </c:pt>
                <c:pt idx="1719">
                  <c:v>-3.3755063934530587E-2</c:v>
                </c:pt>
                <c:pt idx="1720">
                  <c:v>-3.3665150276708793E-2</c:v>
                </c:pt>
                <c:pt idx="1721">
                  <c:v>-3.3564235861238495E-2</c:v>
                </c:pt>
                <c:pt idx="1722">
                  <c:v>-3.3452629346305281E-2</c:v>
                </c:pt>
                <c:pt idx="1723">
                  <c:v>-3.3330638483022736E-2</c:v>
                </c:pt>
                <c:pt idx="1724">
                  <c:v>-3.3198569585159571E-2</c:v>
                </c:pt>
                <c:pt idx="1725">
                  <c:v>-3.3056727038624112E-2</c:v>
                </c:pt>
                <c:pt idx="1726">
                  <c:v>-3.2905412848879288E-2</c:v>
                </c:pt>
                <c:pt idx="1727">
                  <c:v>-3.2744926224515469E-2</c:v>
                </c:pt>
                <c:pt idx="1728">
                  <c:v>-3.257556319526235E-2</c:v>
                </c:pt>
                <c:pt idx="1729">
                  <c:v>-3.2397616262774286E-2</c:v>
                </c:pt>
                <c:pt idx="1730">
                  <c:v>-3.2211374082577182E-2</c:v>
                </c:pt>
                <c:pt idx="1731">
                  <c:v>-3.2017121175616448E-2</c:v>
                </c:pt>
                <c:pt idx="1732">
                  <c:v>-3.1815137667898237E-2</c:v>
                </c:pt>
                <c:pt idx="1733">
                  <c:v>-3.1605699056765857E-2</c:v>
                </c:pt>
                <c:pt idx="1734">
                  <c:v>-3.13890760024053E-2</c:v>
                </c:pt>
                <c:pt idx="1735">
                  <c:v>-3.116553414322169E-2</c:v>
                </c:pt>
                <c:pt idx="1736">
                  <c:v>-3.0935333933778231E-2</c:v>
                </c:pt>
                <c:pt idx="1737">
                  <c:v>-3.0698730504035758E-2</c:v>
                </c:pt>
                <c:pt idx="1738">
                  <c:v>-3.0455973538679827E-2</c:v>
                </c:pt>
                <c:pt idx="1739">
                  <c:v>-3.0207736334080599E-2</c:v>
                </c:pt>
                <c:pt idx="1740">
                  <c:v>-2.9955184281308847E-2</c:v>
                </c:pt>
                <c:pt idx="1741">
                  <c:v>-2.9699167217175283E-2</c:v>
                </c:pt>
                <c:pt idx="1742">
                  <c:v>-2.9440127934862871E-2</c:v>
                </c:pt>
                <c:pt idx="1743">
                  <c:v>-2.917847118113117E-2</c:v>
                </c:pt>
                <c:pt idx="1744">
                  <c:v>-2.8914578044548018E-2</c:v>
                </c:pt>
                <c:pt idx="1745">
                  <c:v>-2.8648807329320881E-2</c:v>
                </c:pt>
                <c:pt idx="1746">
                  <c:v>-2.8381496434391321E-2</c:v>
                </c:pt>
                <c:pt idx="1747">
                  <c:v>-2.811296219630156E-2</c:v>
                </c:pt>
                <c:pt idx="1748">
                  <c:v>-2.7843501712336533E-2</c:v>
                </c:pt>
                <c:pt idx="1749">
                  <c:v>-2.7573393144301742E-2</c:v>
                </c:pt>
                <c:pt idx="1750">
                  <c:v>-2.730289650275828E-2</c:v>
                </c:pt>
                <c:pt idx="1751">
                  <c:v>-2.7032254411566099E-2</c:v>
                </c:pt>
                <c:pt idx="1752">
                  <c:v>-2.6761692852635195E-2</c:v>
                </c:pt>
                <c:pt idx="1753">
                  <c:v>-2.6491421890827368E-2</c:v>
                </c:pt>
                <c:pt idx="1754">
                  <c:v>-2.6221636378996761E-2</c:v>
                </c:pt>
                <c:pt idx="1755">
                  <c:v>-2.5952516643193386E-2</c:v>
                </c:pt>
                <c:pt idx="1756">
                  <c:v>-2.5684229148092187E-2</c:v>
                </c:pt>
                <c:pt idx="1757">
                  <c:v>-2.5416927142743431E-2</c:v>
                </c:pt>
                <c:pt idx="1758">
                  <c:v>-2.5150751286771546E-2</c:v>
                </c:pt>
                <c:pt idx="1759">
                  <c:v>-2.4885830257178467E-2</c:v>
                </c:pt>
                <c:pt idx="1760">
                  <c:v>-2.4622281335933669E-2</c:v>
                </c:pt>
                <c:pt idx="1761">
                  <c:v>-2.4360210978558609E-2</c:v>
                </c:pt>
                <c:pt idx="1762">
                  <c:v>-2.4099715363932791E-2</c:v>
                </c:pt>
                <c:pt idx="1763">
                  <c:v>-2.3840880925573054E-2</c:v>
                </c:pt>
                <c:pt idx="1764">
                  <c:v>-2.3583784864652041E-2</c:v>
                </c:pt>
                <c:pt idx="1765">
                  <c:v>-2.3328495645040716E-2</c:v>
                </c:pt>
                <c:pt idx="1766">
                  <c:v>-2.3075073470673776E-2</c:v>
                </c:pt>
                <c:pt idx="1767">
                  <c:v>-2.2823570745550258E-2</c:v>
                </c:pt>
                <c:pt idx="1768">
                  <c:v>-2.2574032516693571E-2</c:v>
                </c:pt>
                <c:pt idx="1769">
                  <c:v>-2.2326496900404551E-2</c:v>
                </c:pt>
                <c:pt idx="1770">
                  <c:v>-2.2080995492151943E-2</c:v>
                </c:pt>
                <c:pt idx="1771">
                  <c:v>-2.1837553760448995E-2</c:v>
                </c:pt>
                <c:pt idx="1772">
                  <c:v>-2.159619142507592E-2</c:v>
                </c:pt>
                <c:pt idx="1773">
                  <c:v>-2.1356922820008683E-2</c:v>
                </c:pt>
                <c:pt idx="1774">
                  <c:v>-2.1119757241421854E-2</c:v>
                </c:pt>
                <c:pt idx="1775">
                  <c:v>-2.0884699281134941E-2</c:v>
                </c:pt>
                <c:pt idx="1776">
                  <c:v>-2.0651749145874716E-2</c:v>
                </c:pt>
                <c:pt idx="1777">
                  <c:v>-2.0420902962726833E-2</c:v>
                </c:pt>
                <c:pt idx="1778">
                  <c:v>-2.019215307115103E-2</c:v>
                </c:pt>
                <c:pt idx="1779">
                  <c:v>-1.9965488301934224E-2</c:v>
                </c:pt>
                <c:pt idx="1780">
                  <c:v>-1.974089424345337E-2</c:v>
                </c:pt>
                <c:pt idx="1781">
                  <c:v>-1.9518353495621341E-2</c:v>
                </c:pt>
                <c:pt idx="1782">
                  <c:v>-1.9297845911883937E-2</c:v>
                </c:pt>
                <c:pt idx="1783">
                  <c:v>-1.9079348829635075E-2</c:v>
                </c:pt>
                <c:pt idx="1784">
                  <c:v>-1.8862837289413646E-2</c:v>
                </c:pt>
                <c:pt idx="1785">
                  <c:v>-1.8648284243241643E-2</c:v>
                </c:pt>
                <c:pt idx="1786">
                  <c:v>-1.8435660752459174E-2</c:v>
                </c:pt>
                <c:pt idx="1787">
                  <c:v>-1.8224936175407262E-2</c:v>
                </c:pt>
                <c:pt idx="1788">
                  <c:v>-1.8016078345305071E-2</c:v>
                </c:pt>
                <c:pt idx="1789">
                  <c:v>-1.7809053738661179E-2</c:v>
                </c:pt>
                <c:pt idx="1790">
                  <c:v>-1.7603827634555962E-2</c:v>
                </c:pt>
                <c:pt idx="1791">
                  <c:v>-1.7400364265123362E-2</c:v>
                </c:pt>
                <c:pt idx="1792">
                  <c:v>-1.7198626957556168E-2</c:v>
                </c:pt>
                <c:pt idx="1793">
                  <c:v>-1.6998578267952067E-2</c:v>
                </c:pt>
                <c:pt idx="1794">
                  <c:v>-1.680018010731129E-2</c:v>
                </c:pt>
                <c:pt idx="1795">
                  <c:v>-1.6603393859990528E-2</c:v>
                </c:pt>
                <c:pt idx="1796">
                  <c:v>-1.6408180494910461E-2</c:v>
                </c:pt>
                <c:pt idx="1797">
                  <c:v>-1.6214500669808393E-2</c:v>
                </c:pt>
                <c:pt idx="1798">
                  <c:v>-1.6022314828819034E-2</c:v>
                </c:pt>
                <c:pt idx="1799">
                  <c:v>-1.5831583293661838E-2</c:v>
                </c:pt>
                <c:pt idx="1800">
                  <c:v>-1.5642266348703974E-2</c:v>
                </c:pt>
                <c:pt idx="1801">
                  <c:v>-1.5454324320162494E-2</c:v>
                </c:pt>
                <c:pt idx="1802">
                  <c:v>-1.526690389640634E-2</c:v>
                </c:pt>
                <c:pt idx="1803">
                  <c:v>-1.5078208182288938E-2</c:v>
                </c:pt>
                <c:pt idx="1804">
                  <c:v>-1.4887028065873588E-2</c:v>
                </c:pt>
                <c:pt idx="1805">
                  <c:v>-1.4692915657326337E-2</c:v>
                </c:pt>
                <c:pt idx="1806">
                  <c:v>-1.4495484595101674E-2</c:v>
                </c:pt>
                <c:pt idx="1807">
                  <c:v>-1.429438276884174E-2</c:v>
                </c:pt>
                <c:pt idx="1808">
                  <c:v>-1.4089289739746528E-2</c:v>
                </c:pt>
                <c:pt idx="1809">
                  <c:v>-1.38799151176838E-2</c:v>
                </c:pt>
                <c:pt idx="1810">
                  <c:v>-1.3665997024249759E-2</c:v>
                </c:pt>
                <c:pt idx="1811">
                  <c:v>-1.3447300609164742E-2</c:v>
                </c:pt>
                <c:pt idx="1812">
                  <c:v>-1.3223616618060798E-2</c:v>
                </c:pt>
                <c:pt idx="1813">
                  <c:v>-1.2994760010799264E-2</c:v>
                </c:pt>
                <c:pt idx="1814">
                  <c:v>-1.2760568629457637E-2</c:v>
                </c:pt>
                <c:pt idx="1815">
                  <c:v>-1.252090191508907E-2</c:v>
                </c:pt>
                <c:pt idx="1816">
                  <c:v>-1.2275639672329433E-2</c:v>
                </c:pt>
                <c:pt idx="1817">
                  <c:v>-1.2024680880895876E-2</c:v>
                </c:pt>
                <c:pt idx="1818">
                  <c:v>-1.1767942552999086E-2</c:v>
                </c:pt>
                <c:pt idx="1819">
                  <c:v>-1.1505358635670444E-2</c:v>
                </c:pt>
                <c:pt idx="1820">
                  <c:v>-1.1236878956988234E-2</c:v>
                </c:pt>
                <c:pt idx="1821">
                  <c:v>-1.0962468215173514E-2</c:v>
                </c:pt>
                <c:pt idx="1822">
                  <c:v>-1.0682105009515625E-2</c:v>
                </c:pt>
                <c:pt idx="1823">
                  <c:v>-1.0395780912077417E-2</c:v>
                </c:pt>
                <c:pt idx="1824">
                  <c:v>-1.0103499579128268E-2</c:v>
                </c:pt>
                <c:pt idx="1825">
                  <c:v>-9.8052759012460869E-3</c:v>
                </c:pt>
                <c:pt idx="1826">
                  <c:v>-9.5011351910310529E-3</c:v>
                </c:pt>
                <c:pt idx="1827">
                  <c:v>-9.1911124073742623E-3</c:v>
                </c:pt>
                <c:pt idx="1828">
                  <c:v>-8.8752514152276776E-3</c:v>
                </c:pt>
                <c:pt idx="1829">
                  <c:v>-8.5536042798269752E-3</c:v>
                </c:pt>
                <c:pt idx="1830">
                  <c:v>-8.2262305943252689E-3</c:v>
                </c:pt>
                <c:pt idx="1831">
                  <c:v>-7.8931968398049234E-3</c:v>
                </c:pt>
                <c:pt idx="1832">
                  <c:v>-7.5545757766415688E-3</c:v>
                </c:pt>
                <c:pt idx="1833">
                  <c:v>-7.2104458662098497E-3</c:v>
                </c:pt>
                <c:pt idx="1834">
                  <c:v>-6.8608907219281949E-3</c:v>
                </c:pt>
                <c:pt idx="1835">
                  <c:v>-6.50599858865567E-3</c:v>
                </c:pt>
                <c:pt idx="1836">
                  <c:v>-6.1458618494673904E-3</c:v>
                </c:pt>
                <c:pt idx="1837">
                  <c:v>-5.7805765588501415E-3</c:v>
                </c:pt>
                <c:pt idx="1838">
                  <c:v>-5.4102420013755802E-3</c:v>
                </c:pt>
                <c:pt idx="1839">
                  <c:v>-5.0349602749260704E-3</c:v>
                </c:pt>
                <c:pt idx="1840">
                  <c:v>-4.6548358975623486E-3</c:v>
                </c:pt>
                <c:pt idx="1841">
                  <c:v>-4.2699754371449909E-3</c:v>
                </c:pt>
                <c:pt idx="1842">
                  <c:v>-3.8804871628349761E-3</c:v>
                </c:pt>
                <c:pt idx="1843">
                  <c:v>-3.4864807176202607E-3</c:v>
                </c:pt>
                <c:pt idx="1844">
                  <c:v>-3.0880668110332718E-3</c:v>
                </c:pt>
                <c:pt idx="1845">
                  <c:v>-2.6853569312436875E-3</c:v>
                </c:pt>
                <c:pt idx="1846">
                  <c:v>-2.2784630757302425E-3</c:v>
                </c:pt>
                <c:pt idx="1847">
                  <c:v>-1.8674974997560682E-3</c:v>
                </c:pt>
                <c:pt idx="1848">
                  <c:v>-1.4525724818886235E-3</c:v>
                </c:pt>
                <c:pt idx="1849">
                  <c:v>-1.0338001058306332E-3</c:v>
                </c:pt>
                <c:pt idx="1850">
                  <c:v>-6.1129205784291464E-4</c:v>
                </c:pt>
                <c:pt idx="1851">
                  <c:v>-1.8515943906317436E-4</c:v>
                </c:pt>
                <c:pt idx="1852">
                  <c:v>2.4448740795636871E-4</c:v>
                </c:pt>
                <c:pt idx="1853">
                  <c:v>6.7753905914971118E-4</c:v>
                </c:pt>
                <c:pt idx="1854">
                  <c:v>1.1138871559136553E-3</c:v>
                </c:pt>
                <c:pt idx="1855">
                  <c:v>1.5534245397783948E-3</c:v>
                </c:pt>
                <c:pt idx="1856">
                  <c:v>1.9960453753696743E-3</c:v>
                </c:pt>
                <c:pt idx="1857">
                  <c:v>2.4416452622444936E-3</c:v>
                </c:pt>
                <c:pt idx="1858">
                  <c:v>2.8901213361574507E-3</c:v>
                </c:pt>
                <c:pt idx="1859">
                  <c:v>3.3413723603020113E-3</c:v>
                </c:pt>
                <c:pt idx="1860">
                  <c:v>3.7952988070490208E-3</c:v>
                </c:pt>
                <c:pt idx="1861">
                  <c:v>4.2518029306877611E-3</c:v>
                </c:pt>
                <c:pt idx="1862">
                  <c:v>4.7107888316568073E-3</c:v>
                </c:pt>
                <c:pt idx="1863">
                  <c:v>5.1721625127345728E-3</c:v>
                </c:pt>
                <c:pt idx="1864">
                  <c:v>5.6358319276408764E-3</c:v>
                </c:pt>
                <c:pt idx="1865">
                  <c:v>6.1017070224877552E-3</c:v>
                </c:pt>
                <c:pt idx="1866">
                  <c:v>6.5696997704948711E-3</c:v>
                </c:pt>
                <c:pt idx="1867">
                  <c:v>7.0397242003748771E-3</c:v>
                </c:pt>
                <c:pt idx="1868">
                  <c:v>7.5116964187745341E-3</c:v>
                </c:pt>
                <c:pt idx="1869">
                  <c:v>7.9855346271430084E-3</c:v>
                </c:pt>
                <c:pt idx="1870">
                  <c:v>8.4611591333835588E-3</c:v>
                </c:pt>
                <c:pt idx="1871">
                  <c:v>8.9384923586301266E-3</c:v>
                </c:pt>
                <c:pt idx="1872">
                  <c:v>9.4174588394747571E-3</c:v>
                </c:pt>
                <c:pt idx="1873">
                  <c:v>9.8979852259614559E-3</c:v>
                </c:pt>
                <c:pt idx="1874">
                  <c:v>1.0380000275642185E-2</c:v>
                </c:pt>
                <c:pt idx="1875">
                  <c:v>1.0863434843983662E-2</c:v>
                </c:pt>
                <c:pt idx="1876">
                  <c:v>1.1348221871396984E-2</c:v>
                </c:pt>
                <c:pt idx="1877">
                  <c:v>1.1834296367150859E-2</c:v>
                </c:pt>
                <c:pt idx="1878">
                  <c:v>1.2321595390416695E-2</c:v>
                </c:pt>
                <c:pt idx="1879">
                  <c:v>1.2810058028682514E-2</c:v>
                </c:pt>
                <c:pt idx="1880">
                  <c:v>1.3299625373759609E-2</c:v>
                </c:pt>
                <c:pt idx="1881">
                  <c:v>1.3790240495598897E-2</c:v>
                </c:pt>
                <c:pt idx="1882">
                  <c:v>1.4281848414116617E-2</c:v>
                </c:pt>
                <c:pt idx="1883">
                  <c:v>1.4774396069225239E-2</c:v>
                </c:pt>
                <c:pt idx="1884">
                  <c:v>1.526783228925154E-2</c:v>
                </c:pt>
                <c:pt idx="1885">
                  <c:v>1.5762107757915325E-2</c:v>
                </c:pt>
                <c:pt idx="1886">
                  <c:v>1.6257174980032981E-2</c:v>
                </c:pt>
                <c:pt idx="1887">
                  <c:v>1.6752988246100924E-2</c:v>
                </c:pt>
                <c:pt idx="1888">
                  <c:v>1.7249503595905449E-2</c:v>
                </c:pt>
                <c:pt idx="1889">
                  <c:v>1.7746678781296137E-2</c:v>
                </c:pt>
                <c:pt idx="1890">
                  <c:v>1.8244473228255575E-2</c:v>
                </c:pt>
                <c:pt idx="1891">
                  <c:v>1.8742847998384028E-2</c:v>
                </c:pt>
                <c:pt idx="1892">
                  <c:v>1.9241765749916897E-2</c:v>
                </c:pt>
                <c:pt idx="1893">
                  <c:v>1.9741190698381542E-2</c:v>
                </c:pt>
                <c:pt idx="1894">
                  <c:v>2.0241088576994845E-2</c:v>
                </c:pt>
                <c:pt idx="1895">
                  <c:v>2.0741426596895828E-2</c:v>
                </c:pt>
                <c:pt idx="1896">
                  <c:v>2.1242173407301831E-2</c:v>
                </c:pt>
                <c:pt idx="1897">
                  <c:v>2.1743299055669112E-2</c:v>
                </c:pt>
                <c:pt idx="1898">
                  <c:v>2.2244774947937515E-2</c:v>
                </c:pt>
                <c:pt idx="1899">
                  <c:v>2.2746573808926002E-2</c:v>
                </c:pt>
                <c:pt idx="1900">
                  <c:v>2.3248669642947778E-2</c:v>
                </c:pt>
                <c:pt idx="1901">
                  <c:v>2.3751037694704647E-2</c:v>
                </c:pt>
                <c:pt idx="1902">
                  <c:v>2.4250528799965181E-2</c:v>
                </c:pt>
                <c:pt idx="1903">
                  <c:v>2.4740369966290702E-2</c:v>
                </c:pt>
                <c:pt idx="1904">
                  <c:v>2.5216046042368379E-2</c:v>
                </c:pt>
                <c:pt idx="1905">
                  <c:v>2.5675965632214741E-2</c:v>
                </c:pt>
                <c:pt idx="1906">
                  <c:v>2.6118773342043912E-2</c:v>
                </c:pt>
                <c:pt idx="1907">
                  <c:v>2.6543244784198769E-2</c:v>
                </c:pt>
                <c:pt idx="1908">
                  <c:v>2.694827646036041E-2</c:v>
                </c:pt>
                <c:pt idx="1909">
                  <c:v>2.7332879335585692E-2</c:v>
                </c:pt>
                <c:pt idx="1910">
                  <c:v>2.7696172757742044E-2</c:v>
                </c:pt>
                <c:pt idx="1911">
                  <c:v>2.8037378596340656E-2</c:v>
                </c:pt>
                <c:pt idx="1912">
                  <c:v>2.8355815592604919E-2</c:v>
                </c:pt>
                <c:pt idx="1913">
                  <c:v>2.8650893916783951E-2</c:v>
                </c:pt>
                <c:pt idx="1914">
                  <c:v>2.8922109928749669E-2</c:v>
                </c:pt>
                <c:pt idx="1915">
                  <c:v>2.9169041137800968E-2</c:v>
                </c:pt>
                <c:pt idx="1916">
                  <c:v>2.9391341357503393E-2</c:v>
                </c:pt>
                <c:pt idx="1917">
                  <c:v>2.9588736051304704E-2</c:v>
                </c:pt>
                <c:pt idx="1918">
                  <c:v>2.9761017864596992E-2</c:v>
                </c:pt>
                <c:pt idx="1919">
                  <c:v>2.9908042338838044E-2</c:v>
                </c:pt>
                <c:pt idx="1920">
                  <c:v>3.0029723803299442E-2</c:v>
                </c:pt>
                <c:pt idx="1921">
                  <c:v>3.0126031439976341E-2</c:v>
                </c:pt>
                <c:pt idx="1922">
                  <c:v>3.0196985517169626E-2</c:v>
                </c:pt>
                <c:pt idx="1923">
                  <c:v>3.0242653787240739E-2</c:v>
                </c:pt>
                <c:pt idx="1924">
                  <c:v>3.0263148044035629E-2</c:v>
                </c:pt>
                <c:pt idx="1925">
                  <c:v>3.0258620835480712E-2</c:v>
                </c:pt>
                <c:pt idx="1926">
                  <c:v>3.0229262326868272E-2</c:v>
                </c:pt>
                <c:pt idx="1927">
                  <c:v>3.0175297310370417E-2</c:v>
                </c:pt>
                <c:pt idx="1928">
                  <c:v>3.009698235635027E-2</c:v>
                </c:pt>
                <c:pt idx="1929">
                  <c:v>2.9994603102074271E-2</c:v>
                </c:pt>
                <c:pt idx="1930">
                  <c:v>2.9868471673471248E-2</c:v>
                </c:pt>
                <c:pt idx="1931">
                  <c:v>2.9718924235631175E-2</c:v>
                </c:pt>
                <c:pt idx="1932">
                  <c:v>2.9546318667788344E-2</c:v>
                </c:pt>
                <c:pt idx="1933">
                  <c:v>2.9351032358590576E-2</c:v>
                </c:pt>
                <c:pt idx="1934">
                  <c:v>2.9133460117516947E-2</c:v>
                </c:pt>
                <c:pt idx="1935">
                  <c:v>2.8894012198371385E-2</c:v>
                </c:pt>
                <c:pt idx="1936">
                  <c:v>2.8633112430845896E-2</c:v>
                </c:pt>
                <c:pt idx="1937">
                  <c:v>2.8351196456220955E-2</c:v>
                </c:pt>
                <c:pt idx="1938">
                  <c:v>2.8048710063341219E-2</c:v>
                </c:pt>
                <c:pt idx="1939">
                  <c:v>2.7728419478338439E-2</c:v>
                </c:pt>
                <c:pt idx="1940">
                  <c:v>2.7395779256864008E-2</c:v>
                </c:pt>
                <c:pt idx="1941">
                  <c:v>2.7054580494811877E-2</c:v>
                </c:pt>
                <c:pt idx="1942">
                  <c:v>2.6706456957304125E-2</c:v>
                </c:pt>
                <c:pt idx="1943">
                  <c:v>2.6352871829620143E-2</c:v>
                </c:pt>
                <c:pt idx="1944">
                  <c:v>2.5995194211521112E-2</c:v>
                </c:pt>
                <c:pt idx="1945">
                  <c:v>2.5634705510036285E-2</c:v>
                </c:pt>
                <c:pt idx="1946">
                  <c:v>2.5272603175036826E-2</c:v>
                </c:pt>
                <c:pt idx="1947">
                  <c:v>2.4910004248936406E-2</c:v>
                </c:pt>
                <c:pt idx="1948">
                  <c:v>2.4547948820686831E-2</c:v>
                </c:pt>
                <c:pt idx="1949">
                  <c:v>2.4187403387162913E-2</c:v>
                </c:pt>
                <c:pt idx="1950">
                  <c:v>2.3829264122026458E-2</c:v>
                </c:pt>
                <c:pt idx="1951">
                  <c:v>2.347436005222147E-2</c:v>
                </c:pt>
                <c:pt idx="1952">
                  <c:v>2.3123456142418182E-2</c:v>
                </c:pt>
                <c:pt idx="1953">
                  <c:v>2.2777256287875417E-2</c:v>
                </c:pt>
                <c:pt idx="1954">
                  <c:v>2.2436406216339137E-2</c:v>
                </c:pt>
                <c:pt idx="1955">
                  <c:v>2.2101496299723564E-2</c:v>
                </c:pt>
                <c:pt idx="1956">
                  <c:v>2.1773064276444872E-2</c:v>
                </c:pt>
                <c:pt idx="1957">
                  <c:v>2.1451597885389095E-2</c:v>
                </c:pt>
                <c:pt idx="1958">
                  <c:v>2.1137537412597329E-2</c:v>
                </c:pt>
                <c:pt idx="1959">
                  <c:v>2.0831278151844688E-2</c:v>
                </c:pt>
                <c:pt idx="1960">
                  <c:v>2.0533172780372758E-2</c:v>
                </c:pt>
                <c:pt idx="1961">
                  <c:v>2.0243533651112339E-2</c:v>
                </c:pt>
                <c:pt idx="1962">
                  <c:v>1.9962635002798525E-2</c:v>
                </c:pt>
                <c:pt idx="1963">
                  <c:v>1.9690715089444599E-2</c:v>
                </c:pt>
                <c:pt idx="1964">
                  <c:v>1.9427978230690771E-2</c:v>
                </c:pt>
                <c:pt idx="1965">
                  <c:v>1.9174596784592723E-2</c:v>
                </c:pt>
                <c:pt idx="1966">
                  <c:v>1.8930713044454796E-2</c:v>
                </c:pt>
                <c:pt idx="1967">
                  <c:v>1.869644106134722E-2</c:v>
                </c:pt>
                <c:pt idx="1968">
                  <c:v>1.8471868393975775E-2</c:v>
                </c:pt>
                <c:pt idx="1969">
                  <c:v>1.8257057787595957E-2</c:v>
                </c:pt>
                <c:pt idx="1970">
                  <c:v>1.8052048783683119E-2</c:v>
                </c:pt>
                <c:pt idx="1971">
                  <c:v>1.7856859262082539E-2</c:v>
                </c:pt>
                <c:pt idx="1972">
                  <c:v>1.7671486917376071E-2</c:v>
                </c:pt>
                <c:pt idx="1973">
                  <c:v>1.7495910671205209E-2</c:v>
                </c:pt>
                <c:pt idx="1974">
                  <c:v>1.7330092022293919E-2</c:v>
                </c:pt>
                <c:pt idx="1975">
                  <c:v>1.7173976335912885E-2</c:v>
                </c:pt>
                <c:pt idx="1976">
                  <c:v>1.702749407452199E-2</c:v>
                </c:pt>
                <c:pt idx="1977">
                  <c:v>1.689056197132038E-2</c:v>
                </c:pt>
                <c:pt idx="1978">
                  <c:v>1.676308414842265E-2</c:v>
                </c:pt>
                <c:pt idx="1979">
                  <c:v>1.6644953181367189E-2</c:v>
                </c:pt>
                <c:pt idx="1980">
                  <c:v>1.6536051111646084E-2</c:v>
                </c:pt>
                <c:pt idx="1981">
                  <c:v>1.643625040893015E-2</c:v>
                </c:pt>
                <c:pt idx="1982">
                  <c:v>1.6345414884641168E-2</c:v>
                </c:pt>
                <c:pt idx="1983">
                  <c:v>1.6263400558503255E-2</c:v>
                </c:pt>
                <c:pt idx="1984">
                  <c:v>1.6190056479681417E-2</c:v>
                </c:pt>
                <c:pt idx="1985">
                  <c:v>1.6125225504091303E-2</c:v>
                </c:pt>
                <c:pt idx="1986">
                  <c:v>1.6068745029437816E-2</c:v>
                </c:pt>
                <c:pt idx="1987">
                  <c:v>1.6020447689513266E-2</c:v>
                </c:pt>
                <c:pt idx="1988">
                  <c:v>1.5980162009257788E-2</c:v>
                </c:pt>
                <c:pt idx="1989">
                  <c:v>1.5947713022054999E-2</c:v>
                </c:pt>
                <c:pt idx="1990">
                  <c:v>1.592292285070683E-2</c:v>
                </c:pt>
                <c:pt idx="1991">
                  <c:v>1.5905611253499981E-2</c:v>
                </c:pt>
                <c:pt idx="1992">
                  <c:v>1.5895596136745793E-2</c:v>
                </c:pt>
                <c:pt idx="1993">
                  <c:v>1.5892694035143401E-2</c:v>
                </c:pt>
                <c:pt idx="1994">
                  <c:v>1.589672056128396E-2</c:v>
                </c:pt>
                <c:pt idx="1995">
                  <c:v>1.5907490825581377E-2</c:v>
                </c:pt>
                <c:pt idx="1996">
                  <c:v>1.5924819827882328E-2</c:v>
                </c:pt>
                <c:pt idx="1997">
                  <c:v>1.5948522821975591E-2</c:v>
                </c:pt>
                <c:pt idx="1998">
                  <c:v>1.5978415654187953E-2</c:v>
                </c:pt>
                <c:pt idx="1999">
                  <c:v>1.6014315077220967E-2</c:v>
                </c:pt>
                <c:pt idx="2000">
                  <c:v>1.6056039040350283E-2</c:v>
                </c:pt>
                <c:pt idx="2001">
                  <c:v>1.6103406957076415E-2</c:v>
                </c:pt>
                <c:pt idx="2002">
                  <c:v>1.615663065054013E-2</c:v>
                </c:pt>
                <c:pt idx="2003">
                  <c:v>1.621637700149528E-2</c:v>
                </c:pt>
                <c:pt idx="2004">
                  <c:v>1.6283032944995071E-2</c:v>
                </c:pt>
                <c:pt idx="2005">
                  <c:v>1.6356622414572589E-2</c:v>
                </c:pt>
                <c:pt idx="2006">
                  <c:v>1.643714247510485E-2</c:v>
                </c:pt>
                <c:pt idx="2007">
                  <c:v>1.6524576596129659E-2</c:v>
                </c:pt>
                <c:pt idx="2008">
                  <c:v>1.6618896049569308E-2</c:v>
                </c:pt>
                <c:pt idx="2009">
                  <c:v>1.6720060831198598E-2</c:v>
                </c:pt>
                <c:pt idx="2010">
                  <c:v>1.682802052484526E-2</c:v>
                </c:pt>
                <c:pt idx="2011">
                  <c:v>1.6942715125854799E-2</c:v>
                </c:pt>
                <c:pt idx="2012">
                  <c:v>1.7064075825593345E-2</c:v>
                </c:pt>
                <c:pt idx="2013">
                  <c:v>1.7192025758211989E-2</c:v>
                </c:pt>
                <c:pt idx="2014">
                  <c:v>1.732648071086574E-2</c:v>
                </c:pt>
                <c:pt idx="2015">
                  <c:v>1.7467349798565554E-2</c:v>
                </c:pt>
                <c:pt idx="2016">
                  <c:v>1.7614536104829309E-2</c:v>
                </c:pt>
                <c:pt idx="2017">
                  <c:v>1.7767937289281291E-2</c:v>
                </c:pt>
                <c:pt idx="2018">
                  <c:v>1.7927446163333676E-2</c:v>
                </c:pt>
                <c:pt idx="2019">
                  <c:v>1.8092951235065966E-2</c:v>
                </c:pt>
                <c:pt idx="2020">
                  <c:v>1.826433722439991E-2</c:v>
                </c:pt>
                <c:pt idx="2021">
                  <c:v>1.8441485549647807E-2</c:v>
                </c:pt>
                <c:pt idx="2022">
                  <c:v>1.8624274786493332E-2</c:v>
                </c:pt>
                <c:pt idx="2023">
                  <c:v>1.8812581100441306E-2</c:v>
                </c:pt>
                <c:pt idx="2024">
                  <c:v>1.9006278653753705E-2</c:v>
                </c:pt>
                <c:pt idx="2025">
                  <c:v>1.9205239987866211E-2</c:v>
                </c:pt>
                <c:pt idx="2026">
                  <c:v>1.9409336382258124E-2</c:v>
                </c:pt>
                <c:pt idx="2027">
                  <c:v>1.9618438190725708E-2</c:v>
                </c:pt>
                <c:pt idx="2028">
                  <c:v>1.9832415155986619E-2</c:v>
                </c:pt>
                <c:pt idx="2029">
                  <c:v>2.0051136703519531E-2</c:v>
                </c:pt>
                <c:pt idx="2030">
                  <c:v>2.0274472215521713E-2</c:v>
                </c:pt>
                <c:pt idx="2031">
                  <c:v>2.0502291285841454E-2</c:v>
                </c:pt>
                <c:pt idx="2032">
                  <c:v>2.0734463956721592E-2</c:v>
                </c:pt>
                <c:pt idx="2033">
                  <c:v>2.0970860938165952E-2</c:v>
                </c:pt>
                <c:pt idx="2034">
                  <c:v>2.1211353810717534E-2</c:v>
                </c:pt>
                <c:pt idx="2035">
                  <c:v>2.1455815212414537E-2</c:v>
                </c:pt>
                <c:pt idx="2036">
                  <c:v>2.170411901066667E-2</c:v>
                </c:pt>
                <c:pt idx="2037">
                  <c:v>2.1956140459773392E-2</c:v>
                </c:pt>
                <c:pt idx="2038">
                  <c:v>2.2211756344779763E-2</c:v>
                </c:pt>
                <c:pt idx="2039">
                  <c:v>2.2470845112347104E-2</c:v>
                </c:pt>
                <c:pt idx="2040">
                  <c:v>2.2733286989290755E-2</c:v>
                </c:pt>
                <c:pt idx="2041">
                  <c:v>2.2998964089417002E-2</c:v>
                </c:pt>
                <c:pt idx="2042">
                  <c:v>2.3267760509268938E-2</c:v>
                </c:pt>
                <c:pt idx="2043">
                  <c:v>2.3539562413370459E-2</c:v>
                </c:pt>
                <c:pt idx="2044">
                  <c:v>2.3814258109535771E-2</c:v>
                </c:pt>
                <c:pt idx="2045">
                  <c:v>2.4091738114793614E-2</c:v>
                </c:pt>
                <c:pt idx="2046">
                  <c:v>2.4371895212451651E-2</c:v>
                </c:pt>
                <c:pt idx="2047">
                  <c:v>2.4654624500810473E-2</c:v>
                </c:pt>
                <c:pt idx="2048">
                  <c:v>2.4939823434014945E-2</c:v>
                </c:pt>
                <c:pt idx="2049">
                  <c:v>2.5227391855512746E-2</c:v>
                </c:pt>
                <c:pt idx="2050">
                  <c:v>2.5517232024571221E-2</c:v>
                </c:pt>
                <c:pt idx="2051">
                  <c:v>2.5809248636285489E-2</c:v>
                </c:pt>
                <c:pt idx="2052">
                  <c:v>2.6103348835492812E-2</c:v>
                </c:pt>
                <c:pt idx="2053">
                  <c:v>2.6399442224992773E-2</c:v>
                </c:pt>
                <c:pt idx="2054">
                  <c:v>2.6697440868452611E-2</c:v>
                </c:pt>
                <c:pt idx="2055">
                  <c:v>2.6997259288364307E-2</c:v>
                </c:pt>
                <c:pt idx="2056">
                  <c:v>2.7298814459401861E-2</c:v>
                </c:pt>
                <c:pt idx="2057">
                  <c:v>2.7602025797512586E-2</c:v>
                </c:pt>
                <c:pt idx="2058">
                  <c:v>2.7906815145060843E-2</c:v>
                </c:pt>
                <c:pt idx="2059">
                  <c:v>2.8213106752328517E-2</c:v>
                </c:pt>
                <c:pt idx="2060">
                  <c:v>2.852082725566114E-2</c:v>
                </c:pt>
                <c:pt idx="2061">
                  <c:v>2.8829905652537628E-2</c:v>
                </c:pt>
                <c:pt idx="2062">
                  <c:v>2.914027327382393E-2</c:v>
                </c:pt>
                <c:pt idx="2063">
                  <c:v>2.9451863753462218E-2</c:v>
                </c:pt>
                <c:pt idx="2064">
                  <c:v>2.9764600786480598E-2</c:v>
                </c:pt>
                <c:pt idx="2065">
                  <c:v>3.0078396143555799E-2</c:v>
                </c:pt>
                <c:pt idx="2066">
                  <c:v>3.0393172609681392E-2</c:v>
                </c:pt>
                <c:pt idx="2067">
                  <c:v>3.0708866547211291E-2</c:v>
                </c:pt>
                <c:pt idx="2068">
                  <c:v>3.1025417357213727E-2</c:v>
                </c:pt>
                <c:pt idx="2069">
                  <c:v>3.1342767028349483E-2</c:v>
                </c:pt>
                <c:pt idx="2070">
                  <c:v>3.166086005522601E-2</c:v>
                </c:pt>
                <c:pt idx="2071">
                  <c:v>3.1979643370184482E-2</c:v>
                </c:pt>
                <c:pt idx="2072">
                  <c:v>3.2299066275603951E-2</c:v>
                </c:pt>
                <c:pt idx="2073">
                  <c:v>3.26190803763729E-2</c:v>
                </c:pt>
                <c:pt idx="2074">
                  <c:v>3.2939639512631076E-2</c:v>
                </c:pt>
                <c:pt idx="2075">
                  <c:v>3.3260699692890597E-2</c:v>
                </c:pt>
                <c:pt idx="2076">
                  <c:v>3.3582219027641136E-2</c:v>
                </c:pt>
                <c:pt idx="2077">
                  <c:v>3.3904157663530596E-2</c:v>
                </c:pt>
                <c:pt idx="2078">
                  <c:v>3.4226477718210475E-2</c:v>
                </c:pt>
                <c:pt idx="2079">
                  <c:v>3.4549143215923804E-2</c:v>
                </c:pt>
                <c:pt idx="2080">
                  <c:v>3.4872120023908812E-2</c:v>
                </c:pt>
                <c:pt idx="2081">
                  <c:v>3.5195375789683757E-2</c:v>
                </c:pt>
                <c:pt idx="2082">
                  <c:v>3.5518879879272512E-2</c:v>
                </c:pt>
                <c:pt idx="2083">
                  <c:v>3.5842603316424006E-2</c:v>
                </c:pt>
                <c:pt idx="2084">
                  <c:v>3.616651872287481E-2</c:v>
                </c:pt>
                <c:pt idx="2085">
                  <c:v>3.6490600259695333E-2</c:v>
                </c:pt>
                <c:pt idx="2086">
                  <c:v>3.6814823569758653E-2</c:v>
                </c:pt>
                <c:pt idx="2087">
                  <c:v>3.7139165721364102E-2</c:v>
                </c:pt>
                <c:pt idx="2088">
                  <c:v>3.7463605153043832E-2</c:v>
                </c:pt>
                <c:pt idx="2089">
                  <c:v>3.7788121619576308E-2</c:v>
                </c:pt>
                <c:pt idx="2090">
                  <c:v>3.8112696139226847E-2</c:v>
                </c:pt>
                <c:pt idx="2091">
                  <c:v>3.8437310942230601E-2</c:v>
                </c:pt>
                <c:pt idx="2092">
                  <c:v>3.876194942053237E-2</c:v>
                </c:pt>
                <c:pt idx="2093">
                  <c:v>3.9086596078790448E-2</c:v>
                </c:pt>
                <c:pt idx="2094">
                  <c:v>3.941123648665229E-2</c:v>
                </c:pt>
                <c:pt idx="2095">
                  <c:v>3.9735857232304717E-2</c:v>
                </c:pt>
                <c:pt idx="2096">
                  <c:v>4.0060445877299622E-2</c:v>
                </c:pt>
                <c:pt idx="2097">
                  <c:v>4.0384990912653129E-2</c:v>
                </c:pt>
                <c:pt idx="2098">
                  <c:v>4.0709481716214267E-2</c:v>
                </c:pt>
                <c:pt idx="2099">
                  <c:v>4.1033908511296152E-2</c:v>
                </c:pt>
                <c:pt idx="2100">
                  <c:v>4.1358262326563117E-2</c:v>
                </c:pt>
                <c:pt idx="2101">
                  <c:v>4.1682534957161274E-2</c:v>
                </c:pt>
                <c:pt idx="2102">
                  <c:v>4.2006718927082215E-2</c:v>
                </c:pt>
                <c:pt idx="2103">
                  <c:v>4.2330807452746443E-2</c:v>
                </c:pt>
                <c:pt idx="2104">
                  <c:v>4.2654794407790832E-2</c:v>
                </c:pt>
                <c:pt idx="2105">
                  <c:v>4.2978674289044866E-2</c:v>
                </c:pt>
                <c:pt idx="2106">
                  <c:v>4.3302442183678048E-2</c:v>
                </c:pt>
                <c:pt idx="2107">
                  <c:v>4.3626093737499573E-2</c:v>
                </c:pt>
                <c:pt idx="2108">
                  <c:v>4.3949625124392863E-2</c:v>
                </c:pt>
                <c:pt idx="2109">
                  <c:v>4.4273033016862223E-2</c:v>
                </c:pt>
                <c:pt idx="2110">
                  <c:v>4.4596314557672809E-2</c:v>
                </c:pt>
                <c:pt idx="2111">
                  <c:v>4.4919467332561573E-2</c:v>
                </c:pt>
                <c:pt idx="2112">
                  <c:v>4.5242489343997161E-2</c:v>
                </c:pt>
                <c:pt idx="2113">
                  <c:v>4.5565378985966395E-2</c:v>
                </c:pt>
                <c:pt idx="2114">
                  <c:v>4.5888135019764222E-2</c:v>
                </c:pt>
                <c:pt idx="2115">
                  <c:v>4.6210756550763316E-2</c:v>
                </c:pt>
                <c:pt idx="2116">
                  <c:v>4.6533243006141631E-2</c:v>
                </c:pt>
                <c:pt idx="2117">
                  <c:v>4.6855594113541399E-2</c:v>
                </c:pt>
                <c:pt idx="2118">
                  <c:v>4.7177809880637883E-2</c:v>
                </c:pt>
                <c:pt idx="2119">
                  <c:v>4.7499890575592917E-2</c:v>
                </c:pt>
                <c:pt idx="2120">
                  <c:v>4.7821836708369286E-2</c:v>
                </c:pt>
                <c:pt idx="2121">
                  <c:v>4.8143649012882324E-2</c:v>
                </c:pt>
                <c:pt idx="2122">
                  <c:v>4.8465328429963747E-2</c:v>
                </c:pt>
                <c:pt idx="2123">
                  <c:v>4.8786876091115872E-2</c:v>
                </c:pt>
                <c:pt idx="2124">
                  <c:v>4.9108293303030112E-2</c:v>
                </c:pt>
                <c:pt idx="2125">
                  <c:v>4.942958153284787E-2</c:v>
                </c:pt>
                <c:pt idx="2126">
                  <c:v>4.9750742394139957E-2</c:v>
                </c:pt>
                <c:pt idx="2127">
                  <c:v>5.0069731742204415E-2</c:v>
                </c:pt>
                <c:pt idx="2128">
                  <c:v>5.0382132787978963E-2</c:v>
                </c:pt>
                <c:pt idx="2129">
                  <c:v>5.0685006000804396E-2</c:v>
                </c:pt>
                <c:pt idx="2130">
                  <c:v>5.0977325000619356E-2</c:v>
                </c:pt>
                <c:pt idx="2131">
                  <c:v>5.125821728279948E-2</c:v>
                </c:pt>
                <c:pt idx="2132">
                  <c:v>5.1526895505856159E-2</c:v>
                </c:pt>
                <c:pt idx="2133">
                  <c:v>5.1782650883244866E-2</c:v>
                </c:pt>
                <c:pt idx="2134">
                  <c:v>5.2024848991175605E-2</c:v>
                </c:pt>
                <c:pt idx="2135">
                  <c:v>5.2252925802611414E-2</c:v>
                </c:pt>
                <c:pt idx="2136">
                  <c:v>5.2466383864946578E-2</c:v>
                </c:pt>
                <c:pt idx="2137">
                  <c:v>5.2664788615989652E-2</c:v>
                </c:pt>
                <c:pt idx="2138">
                  <c:v>5.2847764835609483E-2</c:v>
                </c:pt>
                <c:pt idx="2139">
                  <c:v>5.3014993230421838E-2</c:v>
                </c:pt>
                <c:pt idx="2140">
                  <c:v>5.3166207148824286E-2</c:v>
                </c:pt>
                <c:pt idx="2141">
                  <c:v>5.3301189423623767E-2</c:v>
                </c:pt>
                <c:pt idx="2142">
                  <c:v>5.3419769339445873E-2</c:v>
                </c:pt>
                <c:pt idx="2143">
                  <c:v>5.3521819722072247E-2</c:v>
                </c:pt>
                <c:pt idx="2144">
                  <c:v>5.3607254146815393E-2</c:v>
                </c:pt>
                <c:pt idx="2145">
                  <c:v>5.3676024263011719E-2</c:v>
                </c:pt>
                <c:pt idx="2146">
                  <c:v>5.3728117231694843E-2</c:v>
                </c:pt>
                <c:pt idx="2147">
                  <c:v>5.3763553273496023E-2</c:v>
                </c:pt>
                <c:pt idx="2148">
                  <c:v>5.3782383323813264E-2</c:v>
                </c:pt>
                <c:pt idx="2149">
                  <c:v>5.3784686792289579E-2</c:v>
                </c:pt>
                <c:pt idx="2150">
                  <c:v>5.37705694236464E-2</c:v>
                </c:pt>
                <c:pt idx="2151">
                  <c:v>5.3740161256927911E-2</c:v>
                </c:pt>
                <c:pt idx="2152">
                  <c:v>5.3693614680229158E-2</c:v>
                </c:pt>
                <c:pt idx="2153">
                  <c:v>5.363110257799894E-2</c:v>
                </c:pt>
                <c:pt idx="2154">
                  <c:v>5.3552816568034574E-2</c:v>
                </c:pt>
                <c:pt idx="2155">
                  <c:v>5.3458965325312198E-2</c:v>
                </c:pt>
                <c:pt idx="2156">
                  <c:v>5.3349772989829361E-2</c:v>
                </c:pt>
                <c:pt idx="2157">
                  <c:v>5.322547765567056E-2</c:v>
                </c:pt>
                <c:pt idx="2158">
                  <c:v>5.3086329938544681E-2</c:v>
                </c:pt>
                <c:pt idx="2159">
                  <c:v>5.2932591619084063E-2</c:v>
                </c:pt>
                <c:pt idx="2160">
                  <c:v>5.2764534359237038E-2</c:v>
                </c:pt>
                <c:pt idx="2161">
                  <c:v>5.2582438489132036E-2</c:v>
                </c:pt>
                <c:pt idx="2162">
                  <c:v>5.2386591861837382E-2</c:v>
                </c:pt>
                <c:pt idx="2163">
                  <c:v>5.2177288773489879E-2</c:v>
                </c:pt>
                <c:pt idx="2164">
                  <c:v>5.1957253327597916E-2</c:v>
                </c:pt>
                <c:pt idx="2165">
                  <c:v>5.1732025823549736E-2</c:v>
                </c:pt>
                <c:pt idx="2166">
                  <c:v>5.1505399709198763E-2</c:v>
                </c:pt>
                <c:pt idx="2167">
                  <c:v>5.1278904192492369E-2</c:v>
                </c:pt>
                <c:pt idx="2168">
                  <c:v>5.1053888180643631E-2</c:v>
                </c:pt>
                <c:pt idx="2169">
                  <c:v>5.0831600954309719E-2</c:v>
                </c:pt>
                <c:pt idx="2170">
                  <c:v>5.0613199298210572E-2</c:v>
                </c:pt>
                <c:pt idx="2171">
                  <c:v>5.039975181647488E-2</c:v>
                </c:pt>
                <c:pt idx="2172">
                  <c:v>5.0192243025573194E-2</c:v>
                </c:pt>
                <c:pt idx="2173">
                  <c:v>4.9991577320599306E-2</c:v>
                </c:pt>
                <c:pt idx="2174">
                  <c:v>4.9798582819314069E-2</c:v>
                </c:pt>
                <c:pt idx="2175">
                  <c:v>4.9614015085182622E-2</c:v>
                </c:pt>
                <c:pt idx="2176">
                  <c:v>4.9438560730668164E-2</c:v>
                </c:pt>
                <c:pt idx="2177">
                  <c:v>4.9272840902185665E-2</c:v>
                </c:pt>
                <c:pt idx="2178">
                  <c:v>4.9117414648247801E-2</c:v>
                </c:pt>
                <c:pt idx="2179">
                  <c:v>4.8972782172454335E-2</c:v>
                </c:pt>
                <c:pt idx="2180">
                  <c:v>4.8839387973083279E-2</c:v>
                </c:pt>
                <c:pt idx="2181">
                  <c:v>4.8717623871137351E-2</c:v>
                </c:pt>
                <c:pt idx="2182">
                  <c:v>4.86078319287866E-2</c:v>
                </c:pt>
                <c:pt idx="2183">
                  <c:v>4.8510307260222735E-2</c:v>
                </c:pt>
                <c:pt idx="2184">
                  <c:v>4.8425300737007695E-2</c:v>
                </c:pt>
                <c:pt idx="2185">
                  <c:v>4.8353021590058574E-2</c:v>
                </c:pt>
                <c:pt idx="2186">
                  <c:v>4.8293639910459242E-2</c:v>
                </c:pt>
                <c:pt idx="2187">
                  <c:v>4.8247289051332361E-2</c:v>
                </c:pt>
                <c:pt idx="2188">
                  <c:v>4.8214067933040443E-2</c:v>
                </c:pt>
                <c:pt idx="2189">
                  <c:v>4.8194043254012289E-2</c:v>
                </c:pt>
                <c:pt idx="2190">
                  <c:v>4.8187251609513745E-2</c:v>
                </c:pt>
                <c:pt idx="2191">
                  <c:v>4.8193701520696811E-2</c:v>
                </c:pt>
                <c:pt idx="2192">
                  <c:v>4.8213375376271794E-2</c:v>
                </c:pt>
                <c:pt idx="2193">
                  <c:v>4.8246231289152321E-2</c:v>
                </c:pt>
                <c:pt idx="2194">
                  <c:v>4.8292204870422288E-2</c:v>
                </c:pt>
                <c:pt idx="2195">
                  <c:v>4.8351210922970636E-2</c:v>
                </c:pt>
                <c:pt idx="2196">
                  <c:v>4.842314505713035E-2</c:v>
                </c:pt>
                <c:pt idx="2197">
                  <c:v>4.850788523064542E-2</c:v>
                </c:pt>
                <c:pt idx="2198">
                  <c:v>4.8605293215274202E-2</c:v>
                </c:pt>
                <c:pt idx="2199">
                  <c:v>4.8715215992317026E-2</c:v>
                </c:pt>
                <c:pt idx="2200">
                  <c:v>4.883748707933467E-2</c:v>
                </c:pt>
                <c:pt idx="2201">
                  <c:v>4.8971927790297402E-2</c:v>
                </c:pt>
                <c:pt idx="2202">
                  <c:v>4.9118348431378127E-2</c:v>
                </c:pt>
                <c:pt idx="2203">
                  <c:v>4.9276549434571208E-2</c:v>
                </c:pt>
                <c:pt idx="2204">
                  <c:v>4.9446322431287916E-2</c:v>
                </c:pt>
                <c:pt idx="2205">
                  <c:v>4.9627451268044083E-2</c:v>
                </c:pt>
                <c:pt idx="2206">
                  <c:v>4.9819712966319922E-2</c:v>
                </c:pt>
                <c:pt idx="2207">
                  <c:v>5.002287862863463E-2</c:v>
                </c:pt>
                <c:pt idx="2208">
                  <c:v>5.0236714292840393E-2</c:v>
                </c:pt>
                <c:pt idx="2209">
                  <c:v>5.0460981736598506E-2</c:v>
                </c:pt>
                <c:pt idx="2210">
                  <c:v>5.06954392339619E-2</c:v>
                </c:pt>
                <c:pt idx="2211">
                  <c:v>5.0939842265944689E-2</c:v>
                </c:pt>
                <c:pt idx="2212">
                  <c:v>5.1193944186918014E-2</c:v>
                </c:pt>
                <c:pt idx="2213">
                  <c:v>5.1457496848627514E-2</c:v>
                </c:pt>
                <c:pt idx="2214">
                  <c:v>5.1730251183585402E-2</c:v>
                </c:pt>
                <c:pt idx="2215">
                  <c:v>5.2011957749544466E-2</c:v>
                </c:pt>
                <c:pt idx="2216">
                  <c:v>5.230236723671991E-2</c:v>
                </c:pt>
                <c:pt idx="2217">
                  <c:v>5.2601230939377429E-2</c:v>
                </c:pt>
                <c:pt idx="2218">
                  <c:v>5.2908301193364225E-2</c:v>
                </c:pt>
                <c:pt idx="2219">
                  <c:v>5.3223331781114616E-2</c:v>
                </c:pt>
                <c:pt idx="2220">
                  <c:v>5.3546078305617181E-2</c:v>
                </c:pt>
                <c:pt idx="2221">
                  <c:v>5.3876298534787766E-2</c:v>
                </c:pt>
                <c:pt idx="2222">
                  <c:v>5.4213752717646994E-2</c:v>
                </c:pt>
                <c:pt idx="2223">
                  <c:v>5.4558203873661476E-2</c:v>
                </c:pt>
                <c:pt idx="2224">
                  <c:v>5.4909418056559439E-2</c:v>
                </c:pt>
                <c:pt idx="2225">
                  <c:v>5.5267164593894691E-2</c:v>
                </c:pt>
                <c:pt idx="2226">
                  <c:v>5.5631216303587229E-2</c:v>
                </c:pt>
                <c:pt idx="2227">
                  <c:v>5.5999060435172825E-2</c:v>
                </c:pt>
                <c:pt idx="2228">
                  <c:v>5.6365533088264121E-2</c:v>
                </c:pt>
                <c:pt idx="2229">
                  <c:v>5.6727127235325157E-2</c:v>
                </c:pt>
                <c:pt idx="2230">
                  <c:v>5.708248061259899E-2</c:v>
                </c:pt>
                <c:pt idx="2231">
                  <c:v>5.7430407306820606E-2</c:v>
                </c:pt>
                <c:pt idx="2232">
                  <c:v>5.7769820982821636E-2</c:v>
                </c:pt>
                <c:pt idx="2233">
                  <c:v>5.8099727586459787E-2</c:v>
                </c:pt>
                <c:pt idx="2234">
                  <c:v>5.8419220735708946E-2</c:v>
                </c:pt>
                <c:pt idx="2235">
                  <c:v>5.8727477350517601E-2</c:v>
                </c:pt>
                <c:pt idx="2236">
                  <c:v>5.9023753429982832E-2</c:v>
                </c:pt>
                <c:pt idx="2237">
                  <c:v>5.930737997165806E-2</c:v>
                </c:pt>
                <c:pt idx="2238">
                  <c:v>5.9577759030839582E-2</c:v>
                </c:pt>
                <c:pt idx="2239">
                  <c:v>5.9834359917665059E-2</c:v>
                </c:pt>
                <c:pt idx="2240">
                  <c:v>6.0076715529745299E-2</c:v>
                </c:pt>
                <c:pt idx="2241">
                  <c:v>6.030441881795081E-2</c:v>
                </c:pt>
                <c:pt idx="2242">
                  <c:v>6.0517119382880097E-2</c:v>
                </c:pt>
                <c:pt idx="2243">
                  <c:v>6.0714520199460581E-2</c:v>
                </c:pt>
                <c:pt idx="2244">
                  <c:v>6.0896374467061462E-2</c:v>
                </c:pt>
                <c:pt idx="2245">
                  <c:v>6.1062482582439882E-2</c:v>
                </c:pt>
                <c:pt idx="2246">
                  <c:v>6.1212689232790579E-2</c:v>
                </c:pt>
                <c:pt idx="2247">
                  <c:v>6.1346880606128792E-2</c:v>
                </c:pt>
                <c:pt idx="2248">
                  <c:v>6.146498171620305E-2</c:v>
                </c:pt>
                <c:pt idx="2249">
                  <c:v>6.1566953839108131E-2</c:v>
                </c:pt>
                <c:pt idx="2250">
                  <c:v>6.1652792058752494E-2</c:v>
                </c:pt>
                <c:pt idx="2251">
                  <c:v>6.1722522918320318E-2</c:v>
                </c:pt>
                <c:pt idx="2252">
                  <c:v>6.1776202174865548E-2</c:v>
                </c:pt>
                <c:pt idx="2253">
                  <c:v>6.1813912654175365E-2</c:v>
                </c:pt>
                <c:pt idx="2254">
                  <c:v>6.1835762203045978E-2</c:v>
                </c:pt>
                <c:pt idx="2255">
                  <c:v>6.1841881736126703E-2</c:v>
                </c:pt>
                <c:pt idx="2256">
                  <c:v>6.1832423374502468E-2</c:v>
                </c:pt>
                <c:pt idx="2257">
                  <c:v>6.1807558673206718E-2</c:v>
                </c:pt>
                <c:pt idx="2258">
                  <c:v>6.1767476934880473E-2</c:v>
                </c:pt>
                <c:pt idx="2259">
                  <c:v>6.1712383606820867E-2</c:v>
                </c:pt>
                <c:pt idx="2260">
                  <c:v>6.1642498758695284E-2</c:v>
                </c:pt>
                <c:pt idx="2261">
                  <c:v>6.1558055638229997E-2</c:v>
                </c:pt>
                <c:pt idx="2262">
                  <c:v>6.1459299302220785E-2</c:v>
                </c:pt>
                <c:pt idx="2263">
                  <c:v>6.1346485320251935E-2</c:v>
                </c:pt>
                <c:pt idx="2264">
                  <c:v>6.1219878548552903E-2</c:v>
                </c:pt>
                <c:pt idx="2265">
                  <c:v>6.1079751971464945E-2</c:v>
                </c:pt>
                <c:pt idx="2266">
                  <c:v>6.0926385608036836E-2</c:v>
                </c:pt>
                <c:pt idx="2267">
                  <c:v>6.076006548131551E-2</c:v>
                </c:pt>
                <c:pt idx="2268">
                  <c:v>6.0581082647947128E-2</c:v>
                </c:pt>
                <c:pt idx="2269">
                  <c:v>6.0389732285753117E-2</c:v>
                </c:pt>
                <c:pt idx="2270">
                  <c:v>6.0186312836997595E-2</c:v>
                </c:pt>
                <c:pt idx="2271">
                  <c:v>5.9971125205113954E-2</c:v>
                </c:pt>
                <c:pt idx="2272">
                  <c:v>5.9744472002711421E-2</c:v>
                </c:pt>
                <c:pt idx="2273">
                  <c:v>5.9506656848734935E-2</c:v>
                </c:pt>
                <c:pt idx="2274">
                  <c:v>5.92579837127057E-2</c:v>
                </c:pt>
                <c:pt idx="2275">
                  <c:v>5.8998756304023799E-2</c:v>
                </c:pt>
                <c:pt idx="2276">
                  <c:v>5.8729277504366309E-2</c:v>
                </c:pt>
                <c:pt idx="2277">
                  <c:v>5.8449848841271676E-2</c:v>
                </c:pt>
                <c:pt idx="2278">
                  <c:v>5.8160770001051625E-2</c:v>
                </c:pt>
                <c:pt idx="2279">
                  <c:v>5.7862338379227385E-2</c:v>
                </c:pt>
                <c:pt idx="2280">
                  <c:v>5.7554848666740203E-2</c:v>
                </c:pt>
                <c:pt idx="2281">
                  <c:v>5.7238592470238943E-2</c:v>
                </c:pt>
                <c:pt idx="2282">
                  <c:v>5.691385796479996E-2</c:v>
                </c:pt>
                <c:pt idx="2283">
                  <c:v>5.6580929577487414E-2</c:v>
                </c:pt>
                <c:pt idx="2284">
                  <c:v>5.6240087700213576E-2</c:v>
                </c:pt>
                <c:pt idx="2285">
                  <c:v>5.5891608430407531E-2</c:v>
                </c:pt>
                <c:pt idx="2286">
                  <c:v>5.5535763338055454E-2</c:v>
                </c:pt>
                <c:pt idx="2287">
                  <c:v>5.5172819257720412E-2</c:v>
                </c:pt>
                <c:pt idx="2288">
                  <c:v>5.4803038104201417E-2</c:v>
                </c:pt>
                <c:pt idx="2289">
                  <c:v>5.4430882636872055E-2</c:v>
                </c:pt>
                <c:pt idx="2290">
                  <c:v>5.4065688302451245E-2</c:v>
                </c:pt>
                <c:pt idx="2291">
                  <c:v>5.3713748491522009E-2</c:v>
                </c:pt>
                <c:pt idx="2292">
                  <c:v>5.3377418309379476E-2</c:v>
                </c:pt>
                <c:pt idx="2293">
                  <c:v>5.3058731172397983E-2</c:v>
                </c:pt>
                <c:pt idx="2294">
                  <c:v>5.2759539977221555E-2</c:v>
                </c:pt>
                <c:pt idx="2295">
                  <c:v>5.2481530613547274E-2</c:v>
                </c:pt>
                <c:pt idx="2296">
                  <c:v>5.2226230525789438E-2</c:v>
                </c:pt>
                <c:pt idx="2297">
                  <c:v>5.1995016824440535E-2</c:v>
                </c:pt>
                <c:pt idx="2298">
                  <c:v>5.1789124115804198E-2</c:v>
                </c:pt>
                <c:pt idx="2299">
                  <c:v>5.1609652060247257E-2</c:v>
                </c:pt>
                <c:pt idx="2300">
                  <c:v>5.1457572663533874E-2</c:v>
                </c:pt>
                <c:pt idx="2301">
                  <c:v>5.1333737305804615E-2</c:v>
                </c:pt>
                <c:pt idx="2302">
                  <c:v>5.1238883512941917E-2</c:v>
                </c:pt>
                <c:pt idx="2303">
                  <c:v>5.1173641475232012E-2</c:v>
                </c:pt>
                <c:pt idx="2304">
                  <c:v>5.1138540318375315E-2</c:v>
                </c:pt>
                <c:pt idx="2305">
                  <c:v>5.1134014132024661E-2</c:v>
                </c:pt>
                <c:pt idx="2306">
                  <c:v>5.1160407761136256E-2</c:v>
                </c:pt>
                <c:pt idx="2307">
                  <c:v>5.1217982365507252E-2</c:v>
                </c:pt>
                <c:pt idx="2308">
                  <c:v>5.1306920752946128E-2</c:v>
                </c:pt>
                <c:pt idx="2309">
                  <c:v>5.1427332491578381E-2</c:v>
                </c:pt>
                <c:pt idx="2310">
                  <c:v>5.1579258806833485E-2</c:v>
                </c:pt>
                <c:pt idx="2311">
                  <c:v>5.1762677268685491E-2</c:v>
                </c:pt>
                <c:pt idx="2312">
                  <c:v>5.1977506274737358E-2</c:v>
                </c:pt>
                <c:pt idx="2313">
                  <c:v>5.2223609334742266E-2</c:v>
                </c:pt>
                <c:pt idx="2314">
                  <c:v>5.2495739031007939E-2</c:v>
                </c:pt>
                <c:pt idx="2315">
                  <c:v>5.2782732461992443E-2</c:v>
                </c:pt>
                <c:pt idx="2316">
                  <c:v>5.3077037011445317E-2</c:v>
                </c:pt>
                <c:pt idx="2317">
                  <c:v>5.3375792020576927E-2</c:v>
                </c:pt>
                <c:pt idx="2318">
                  <c:v>5.3676480950372668E-2</c:v>
                </c:pt>
                <c:pt idx="2319">
                  <c:v>5.3976764669222826E-2</c:v>
                </c:pt>
                <c:pt idx="2320">
                  <c:v>5.4274468181971902E-2</c:v>
                </c:pt>
                <c:pt idx="2321">
                  <c:v>5.45675731783061E-2</c:v>
                </c:pt>
                <c:pt idx="2322">
                  <c:v>5.4854210989653179E-2</c:v>
                </c:pt>
                <c:pt idx="2323">
                  <c:v>5.5132655755718067E-2</c:v>
                </c:pt>
                <c:pt idx="2324">
                  <c:v>5.540131779246877E-2</c:v>
                </c:pt>
                <c:pt idx="2325">
                  <c:v>5.5658737160065405E-2</c:v>
                </c:pt>
                <c:pt idx="2326">
                  <c:v>5.5903577429183872E-2</c:v>
                </c:pt>
                <c:pt idx="2327">
                  <c:v>5.6134619643916923E-2</c:v>
                </c:pt>
                <c:pt idx="2328">
                  <c:v>5.6350756479186873E-2</c:v>
                </c:pt>
                <c:pt idx="2329">
                  <c:v>5.6550986590370243E-2</c:v>
                </c:pt>
                <c:pt idx="2330">
                  <c:v>5.6734409152626196E-2</c:v>
                </c:pt>
                <c:pt idx="2331">
                  <c:v>5.6900218587228463E-2</c:v>
                </c:pt>
                <c:pt idx="2332">
                  <c:v>5.7047699472029229E-2</c:v>
                </c:pt>
                <c:pt idx="2333">
                  <c:v>5.7176221633027192E-2</c:v>
                </c:pt>
                <c:pt idx="2334">
                  <c:v>5.7285235413876014E-2</c:v>
                </c:pt>
                <c:pt idx="2335">
                  <c:v>5.7374267120044231E-2</c:v>
                </c:pt>
                <c:pt idx="2336">
                  <c:v>5.7442914634232539E-2</c:v>
                </c:pt>
                <c:pt idx="2337">
                  <c:v>5.7490843199559556E-2</c:v>
                </c:pt>
                <c:pt idx="2338">
                  <c:v>5.7517781366947469E-2</c:v>
                </c:pt>
                <c:pt idx="2339">
                  <c:v>5.7523517103070555E-2</c:v>
                </c:pt>
                <c:pt idx="2340">
                  <c:v>5.7507894055174744E-2</c:v>
                </c:pt>
                <c:pt idx="2341">
                  <c:v>5.7470807969029855E-2</c:v>
                </c:pt>
                <c:pt idx="2342">
                  <c:v>5.7412203256242827E-2</c:v>
                </c:pt>
                <c:pt idx="2343">
                  <c:v>5.7332069707134468E-2</c:v>
                </c:pt>
                <c:pt idx="2344">
                  <c:v>5.7230439345366931E-2</c:v>
                </c:pt>
                <c:pt idx="2345">
                  <c:v>5.7107383420500965E-2</c:v>
                </c:pt>
                <c:pt idx="2346">
                  <c:v>5.6963009534663364E-2</c:v>
                </c:pt>
                <c:pt idx="2347">
                  <c:v>5.6797458899511939E-2</c:v>
                </c:pt>
                <c:pt idx="2348">
                  <c:v>5.6610903719700879E-2</c:v>
                </c:pt>
                <c:pt idx="2349">
                  <c:v>5.6403544699068907E-2</c:v>
                </c:pt>
                <c:pt idx="2350">
                  <c:v>5.6175608665801069E-2</c:v>
                </c:pt>
                <c:pt idx="2351">
                  <c:v>5.5927346312845828E-2</c:v>
                </c:pt>
                <c:pt idx="2352">
                  <c:v>5.5661422633034474E-2</c:v>
                </c:pt>
                <c:pt idx="2353">
                  <c:v>5.5383297143615971E-2</c:v>
                </c:pt>
                <c:pt idx="2354">
                  <c:v>5.5096719638615538E-2</c:v>
                </c:pt>
                <c:pt idx="2355">
                  <c:v>5.4803218583177792E-2</c:v>
                </c:pt>
                <c:pt idx="2356">
                  <c:v>5.4504156760972922E-2</c:v>
                </c:pt>
                <c:pt idx="2357">
                  <c:v>5.420080997464867E-2</c:v>
                </c:pt>
                <c:pt idx="2358">
                  <c:v>5.3894373209313298E-2</c:v>
                </c:pt>
                <c:pt idx="2359">
                  <c:v>5.3585964058419172E-2</c:v>
                </c:pt>
                <c:pt idx="2360">
                  <c:v>5.3276625969663864E-2</c:v>
                </c:pt>
                <c:pt idx="2361">
                  <c:v>5.2967331404187572E-2</c:v>
                </c:pt>
                <c:pt idx="2362">
                  <c:v>5.2658984912209335E-2</c:v>
                </c:pt>
                <c:pt idx="2363">
                  <c:v>5.2352426125115488E-2</c:v>
                </c:pt>
                <c:pt idx="2364">
                  <c:v>5.2048432664060819E-2</c:v>
                </c:pt>
                <c:pt idx="2365">
                  <c:v>5.1747722965297234E-2</c:v>
                </c:pt>
                <c:pt idx="2366">
                  <c:v>5.1450959022586562E-2</c:v>
                </c:pt>
                <c:pt idx="2367">
                  <c:v>5.1158749047194606E-2</c:v>
                </c:pt>
                <c:pt idx="2368">
                  <c:v>5.0871650046082552E-2</c:v>
                </c:pt>
                <c:pt idx="2369">
                  <c:v>5.0590170319029792E-2</c:v>
                </c:pt>
                <c:pt idx="2370">
                  <c:v>5.0314771875526465E-2</c:v>
                </c:pt>
                <c:pt idx="2371">
                  <c:v>5.004587277236993E-2</c:v>
                </c:pt>
                <c:pt idx="2372">
                  <c:v>4.9783849372988284E-2</c:v>
                </c:pt>
                <c:pt idx="2373">
                  <c:v>4.95290385295915E-2</c:v>
                </c:pt>
                <c:pt idx="2374">
                  <c:v>4.92817396893264E-2</c:v>
                </c:pt>
                <c:pt idx="2375">
                  <c:v>4.904221692567113E-2</c:v>
                </c:pt>
                <c:pt idx="2376">
                  <c:v>4.8810700896368631E-2</c:v>
                </c:pt>
                <c:pt idx="2377">
                  <c:v>4.8587390729244631E-2</c:v>
                </c:pt>
                <c:pt idx="2378">
                  <c:v>4.8372455837303999E-2</c:v>
                </c:pt>
                <c:pt idx="2379">
                  <c:v>4.8166037664537059E-2</c:v>
                </c:pt>
                <c:pt idx="2380">
                  <c:v>4.7968251363901933E-2</c:v>
                </c:pt>
                <c:pt idx="2381">
                  <c:v>4.7779187408977165E-2</c:v>
                </c:pt>
                <c:pt idx="2382">
                  <c:v>4.759891314080248E-2</c:v>
                </c:pt>
                <c:pt idx="2383">
                  <c:v>4.7427474251445501E-2</c:v>
                </c:pt>
                <c:pt idx="2384">
                  <c:v>4.7264896205845279E-2</c:v>
                </c:pt>
                <c:pt idx="2385">
                  <c:v>4.711118560349687E-2</c:v>
                </c:pt>
                <c:pt idx="2386">
                  <c:v>4.6966331481545526E-2</c:v>
                </c:pt>
                <c:pt idx="2387">
                  <c:v>4.6830306560864468E-2</c:v>
                </c:pt>
                <c:pt idx="2388">
                  <c:v>4.6703068436689796E-2</c:v>
                </c:pt>
                <c:pt idx="2389">
                  <c:v>4.6584560715382764E-2</c:v>
                </c:pt>
                <c:pt idx="2390">
                  <c:v>4.6474714098885199E-2</c:v>
                </c:pt>
                <c:pt idx="2391">
                  <c:v>4.6373447418424384E-2</c:v>
                </c:pt>
                <c:pt idx="2392">
                  <c:v>4.6280668619013372E-2</c:v>
                </c:pt>
                <c:pt idx="2393">
                  <c:v>4.6196275696280507E-2</c:v>
                </c:pt>
                <c:pt idx="2394">
                  <c:v>4.6120157587145647E-2</c:v>
                </c:pt>
                <c:pt idx="2395">
                  <c:v>4.6052195015844774E-2</c:v>
                </c:pt>
                <c:pt idx="2396">
                  <c:v>4.5992261296785464E-2</c:v>
                </c:pt>
                <c:pt idx="2397">
                  <c:v>4.5940223095695898E-2</c:v>
                </c:pt>
                <c:pt idx="2398">
                  <c:v>4.5895941150508358E-2</c:v>
                </c:pt>
                <c:pt idx="2399">
                  <c:v>4.5859270953395023E-2</c:v>
                </c:pt>
                <c:pt idx="2400">
                  <c:v>4.5830063395350805E-2</c:v>
                </c:pt>
                <c:pt idx="2401">
                  <c:v>4.5808165374691699E-2</c:v>
                </c:pt>
                <c:pt idx="2402">
                  <c:v>4.5793420370812188E-2</c:v>
                </c:pt>
                <c:pt idx="2403">
                  <c:v>4.5785668984518323E-2</c:v>
                </c:pt>
                <c:pt idx="2404">
                  <c:v>4.5784749446225424E-2</c:v>
                </c:pt>
                <c:pt idx="2405">
                  <c:v>4.5790498093281867E-2</c:v>
                </c:pt>
                <c:pt idx="2406">
                  <c:v>4.5802749817651367E-2</c:v>
                </c:pt>
                <c:pt idx="2407">
                  <c:v>4.5821338485158403E-2</c:v>
                </c:pt>
                <c:pt idx="2408">
                  <c:v>4.5846097327471129E-2</c:v>
                </c:pt>
                <c:pt idx="2409">
                  <c:v>4.5876859307967088E-2</c:v>
                </c:pt>
                <c:pt idx="2410">
                  <c:v>4.5913457462598763E-2</c:v>
                </c:pt>
                <c:pt idx="2411">
                  <c:v>4.5955725216843699E-2</c:v>
                </c:pt>
                <c:pt idx="2412">
                  <c:v>4.6003496679797563E-2</c:v>
                </c:pt>
                <c:pt idx="2413">
                  <c:v>4.6056606916435976E-2</c:v>
                </c:pt>
                <c:pt idx="2414">
                  <c:v>4.6113076912622571E-2</c:v>
                </c:pt>
                <c:pt idx="2415">
                  <c:v>4.6168823777146074E-2</c:v>
                </c:pt>
                <c:pt idx="2416">
                  <c:v>4.6221076921633963E-2</c:v>
                </c:pt>
                <c:pt idx="2417">
                  <c:v>4.6268765025379868E-2</c:v>
                </c:pt>
                <c:pt idx="2418">
                  <c:v>4.6310955245910321E-2</c:v>
                </c:pt>
                <c:pt idx="2419">
                  <c:v>4.6346792421907333E-2</c:v>
                </c:pt>
                <c:pt idx="2420">
                  <c:v>4.6375493364150165E-2</c:v>
                </c:pt>
                <c:pt idx="2421">
                  <c:v>4.6396343274993701E-2</c:v>
                </c:pt>
                <c:pt idx="2422">
                  <c:v>4.6408692354186092E-2</c:v>
                </c:pt>
                <c:pt idx="2423">
                  <c:v>4.6411952518577583E-2</c:v>
                </c:pt>
                <c:pt idx="2424">
                  <c:v>4.6405594231684895E-2</c:v>
                </c:pt>
                <c:pt idx="2425">
                  <c:v>4.6389143441474281E-2</c:v>
                </c:pt>
                <c:pt idx="2426">
                  <c:v>4.6362178624718718E-2</c:v>
                </c:pt>
                <c:pt idx="2427">
                  <c:v>4.6324327936195328E-2</c:v>
                </c:pt>
                <c:pt idx="2428">
                  <c:v>4.627526646090948E-2</c:v>
                </c:pt>
                <c:pt idx="2429">
                  <c:v>4.6214713567458848E-2</c:v>
                </c:pt>
                <c:pt idx="2430">
                  <c:v>4.6142430360587267E-2</c:v>
                </c:pt>
                <c:pt idx="2431">
                  <c:v>4.605821723092389E-2</c:v>
                </c:pt>
                <c:pt idx="2432">
                  <c:v>4.5961911499854236E-2</c:v>
                </c:pt>
                <c:pt idx="2433">
                  <c:v>4.5853385157430294E-2</c:v>
                </c:pt>
                <c:pt idx="2434">
                  <c:v>4.5732542691193284E-2</c:v>
                </c:pt>
                <c:pt idx="2435">
                  <c:v>4.5599319003755218E-2</c:v>
                </c:pt>
                <c:pt idx="2436">
                  <c:v>4.5453677416965078E-2</c:v>
                </c:pt>
                <c:pt idx="2437">
                  <c:v>4.5295607760469515E-2</c:v>
                </c:pt>
                <c:pt idx="2438">
                  <c:v>4.5125124542468587E-2</c:v>
                </c:pt>
                <c:pt idx="2439">
                  <c:v>4.4943218995020809E-2</c:v>
                </c:pt>
                <c:pt idx="2440">
                  <c:v>4.4752009790968418E-2</c:v>
                </c:pt>
                <c:pt idx="2441">
                  <c:v>4.4552946617786159E-2</c:v>
                </c:pt>
                <c:pt idx="2442">
                  <c:v>4.4346605436838576E-2</c:v>
                </c:pt>
                <c:pt idx="2443">
                  <c:v>4.4133507201147802E-2</c:v>
                </c:pt>
                <c:pt idx="2444">
                  <c:v>4.3914148502067693E-2</c:v>
                </c:pt>
                <c:pt idx="2445">
                  <c:v>4.3689003330174406E-2</c:v>
                </c:pt>
                <c:pt idx="2446">
                  <c:v>4.3458523774830692E-2</c:v>
                </c:pt>
                <c:pt idx="2447">
                  <c:v>4.3223140681201075E-2</c:v>
                </c:pt>
                <c:pt idx="2448">
                  <c:v>4.2983264301094871E-2</c:v>
                </c:pt>
                <c:pt idx="2449">
                  <c:v>4.2739284938082565E-2</c:v>
                </c:pt>
                <c:pt idx="2450">
                  <c:v>4.2491573586088162E-2</c:v>
                </c:pt>
                <c:pt idx="2451">
                  <c:v>4.2240482560682698E-2</c:v>
                </c:pt>
                <c:pt idx="2452">
                  <c:v>4.1986346122369123E-2</c:v>
                </c:pt>
                <c:pt idx="2453">
                  <c:v>4.1729481091217026E-2</c:v>
                </c:pt>
                <c:pt idx="2454">
                  <c:v>4.1470187452263718E-2</c:v>
                </c:pt>
                <c:pt idx="2455">
                  <c:v>4.1208748951158787E-2</c:v>
                </c:pt>
                <c:pt idx="2456">
                  <c:v>4.0945433679583414E-2</c:v>
                </c:pt>
                <c:pt idx="2457">
                  <c:v>4.0680494650028896E-2</c:v>
                </c:pt>
                <c:pt idx="2458">
                  <c:v>4.041417035956766E-2</c:v>
                </c:pt>
                <c:pt idx="2459">
                  <c:v>4.014668534229824E-2</c:v>
                </c:pt>
                <c:pt idx="2460">
                  <c:v>3.9878250710186539E-2</c:v>
                </c:pt>
                <c:pt idx="2461">
                  <c:v>3.9609064682072273E-2</c:v>
                </c:pt>
                <c:pt idx="2462">
                  <c:v>3.9339313100643897E-2</c:v>
                </c:pt>
                <c:pt idx="2463">
                  <c:v>3.906916993722491E-2</c:v>
                </c:pt>
                <c:pt idx="2464">
                  <c:v>3.8798521685822679E-2</c:v>
                </c:pt>
                <c:pt idx="2465">
                  <c:v>3.8526923730769033E-2</c:v>
                </c:pt>
                <c:pt idx="2466">
                  <c:v>3.8254120370455877E-2</c:v>
                </c:pt>
                <c:pt idx="2467">
                  <c:v>3.7980104098779721E-2</c:v>
                </c:pt>
                <c:pt idx="2468">
                  <c:v>3.7704878630389196E-2</c:v>
                </c:pt>
                <c:pt idx="2469">
                  <c:v>3.7428450059277196E-2</c:v>
                </c:pt>
                <c:pt idx="2470">
                  <c:v>3.7150826385966507E-2</c:v>
                </c:pt>
                <c:pt idx="2471">
                  <c:v>3.6872017358287275E-2</c:v>
                </c:pt>
                <c:pt idx="2472">
                  <c:v>3.6592034330309844E-2</c:v>
                </c:pt>
                <c:pt idx="2473">
                  <c:v>3.6310890128400788E-2</c:v>
                </c:pt>
                <c:pt idx="2474">
                  <c:v>3.6028598923795403E-2</c:v>
                </c:pt>
                <c:pt idx="2475">
                  <c:v>3.5745176111465604E-2</c:v>
                </c:pt>
                <c:pt idx="2476">
                  <c:v>3.5460638195075E-2</c:v>
                </c:pt>
                <c:pt idx="2477">
                  <c:v>3.5175002677821122E-2</c:v>
                </c:pt>
                <c:pt idx="2478">
                  <c:v>3.4888287958962781E-2</c:v>
                </c:pt>
                <c:pt idx="2479">
                  <c:v>3.4600513235836378E-2</c:v>
                </c:pt>
                <c:pt idx="2480">
                  <c:v>3.4311698411167192E-2</c:v>
                </c:pt>
                <c:pt idx="2481">
                  <c:v>3.4021864005484931E-2</c:v>
                </c:pt>
                <c:pt idx="2482">
                  <c:v>3.3731031074456685E-2</c:v>
                </c:pt>
                <c:pt idx="2483">
                  <c:v>3.3439221130953975E-2</c:v>
                </c:pt>
                <c:pt idx="2484">
                  <c:v>3.3146456071672686E-2</c:v>
                </c:pt>
                <c:pt idx="2485">
                  <c:v>3.2852758108131985E-2</c:v>
                </c:pt>
                <c:pt idx="2486">
                  <c:v>3.255814970187796E-2</c:v>
                </c:pt>
                <c:pt idx="2487">
                  <c:v>3.2262653503724856E-2</c:v>
                </c:pt>
                <c:pt idx="2488">
                  <c:v>3.1966292296868835E-2</c:v>
                </c:pt>
                <c:pt idx="2489">
                  <c:v>3.1669088943714147E-2</c:v>
                </c:pt>
                <c:pt idx="2490">
                  <c:v>3.1371066336255693E-2</c:v>
                </c:pt>
                <c:pt idx="2491">
                  <c:v>3.1072247349864333E-2</c:v>
                </c:pt>
                <c:pt idx="2492">
                  <c:v>3.0772654800328463E-2</c:v>
                </c:pt>
                <c:pt idx="2493">
                  <c:v>3.04723114040065E-2</c:v>
                </c:pt>
                <c:pt idx="2494">
                  <c:v>3.0171239740950224E-2</c:v>
                </c:pt>
                <c:pt idx="2495">
                  <c:v>2.986946222086331E-2</c:v>
                </c:pt>
                <c:pt idx="2496">
                  <c:v>2.9567001051762569E-2</c:v>
                </c:pt>
                <c:pt idx="2497">
                  <c:v>2.9263878211213942E-2</c:v>
                </c:pt>
                <c:pt idx="2498">
                  <c:v>2.8960115420019659E-2</c:v>
                </c:pt>
                <c:pt idx="2499">
                  <c:v>2.8655734118234841E-2</c:v>
                </c:pt>
                <c:pt idx="2500">
                  <c:v>2.8350755443399395E-2</c:v>
                </c:pt>
                <c:pt idx="2501">
                  <c:v>2.804520021087108E-2</c:v>
                </c:pt>
                <c:pt idx="2502">
                  <c:v>2.7738506579473035E-2</c:v>
                </c:pt>
                <c:pt idx="2503">
                  <c:v>2.7429436998582631E-2</c:v>
                </c:pt>
                <c:pt idx="2504">
                  <c:v>2.7117173985241209E-2</c:v>
                </c:pt>
                <c:pt idx="2505">
                  <c:v>2.6801444181930208E-2</c:v>
                </c:pt>
                <c:pt idx="2506">
                  <c:v>2.6482017611063266E-2</c:v>
                </c:pt>
                <c:pt idx="2507">
                  <c:v>2.6158688111272633E-2</c:v>
                </c:pt>
                <c:pt idx="2508">
                  <c:v>2.5831271451483704E-2</c:v>
                </c:pt>
                <c:pt idx="2509">
                  <c:v>2.5499604133827895E-2</c:v>
                </c:pt>
                <c:pt idx="2510">
                  <c:v>2.5163542262039627E-2</c:v>
                </c:pt>
                <c:pt idx="2511">
                  <c:v>2.4822960451780934E-2</c:v>
                </c:pt>
                <c:pt idx="2512">
                  <c:v>2.4477750781295507E-2</c:v>
                </c:pt>
                <c:pt idx="2513">
                  <c:v>2.4127821781574185E-2</c:v>
                </c:pt>
                <c:pt idx="2514">
                  <c:v>2.3773097465223544E-2</c:v>
                </c:pt>
                <c:pt idx="2515">
                  <c:v>2.3413516393208968E-2</c:v>
                </c:pt>
                <c:pt idx="2516">
                  <c:v>2.3049030778633343E-2</c:v>
                </c:pt>
                <c:pt idx="2517">
                  <c:v>2.2679605626694251E-2</c:v>
                </c:pt>
                <c:pt idx="2518">
                  <c:v>2.2305217909956349E-2</c:v>
                </c:pt>
                <c:pt idx="2519">
                  <c:v>2.192585577806588E-2</c:v>
                </c:pt>
                <c:pt idx="2520">
                  <c:v>2.1541517801029302E-2</c:v>
                </c:pt>
                <c:pt idx="2521">
                  <c:v>2.115221224517435E-2</c:v>
                </c:pt>
                <c:pt idx="2522">
                  <c:v>2.0757956380911276E-2</c:v>
                </c:pt>
                <c:pt idx="2523">
                  <c:v>2.0358775821409179E-2</c:v>
                </c:pt>
                <c:pt idx="2524">
                  <c:v>1.9954703891309412E-2</c:v>
                </c:pt>
                <c:pt idx="2525">
                  <c:v>1.9545781024596583E-2</c:v>
                </c:pt>
                <c:pt idx="2526">
                  <c:v>1.9132054190755469E-2</c:v>
                </c:pt>
                <c:pt idx="2527">
                  <c:v>1.8716103903931632E-2</c:v>
                </c:pt>
                <c:pt idx="2528">
                  <c:v>1.8303447532316924E-2</c:v>
                </c:pt>
                <c:pt idx="2529">
                  <c:v>1.7897782503799527E-2</c:v>
                </c:pt>
                <c:pt idx="2530">
                  <c:v>1.7500447308337216E-2</c:v>
                </c:pt>
                <c:pt idx="2531">
                  <c:v>1.7112594500726868E-2</c:v>
                </c:pt>
                <c:pt idx="2532">
                  <c:v>1.6735275155245907E-2</c:v>
                </c:pt>
                <c:pt idx="2533">
                  <c:v>1.6369446618126615E-2</c:v>
                </c:pt>
                <c:pt idx="2534">
                  <c:v>1.6015977297524246E-2</c:v>
                </c:pt>
                <c:pt idx="2535">
                  <c:v>1.5675651195536107E-2</c:v>
                </c:pt>
                <c:pt idx="2536">
                  <c:v>1.5349172283414715E-2</c:v>
                </c:pt>
                <c:pt idx="2537">
                  <c:v>1.5037168725841635E-2</c:v>
                </c:pt>
                <c:pt idx="2538">
                  <c:v>1.4740196956766214E-2</c:v>
                </c:pt>
                <c:pt idx="2539">
                  <c:v>1.4458745609305637E-2</c:v>
                </c:pt>
                <c:pt idx="2540">
                  <c:v>1.4193239302306879E-2</c:v>
                </c:pt>
                <c:pt idx="2541">
                  <c:v>1.3944042286263409E-2</c:v>
                </c:pt>
                <c:pt idx="2542">
                  <c:v>1.3711461951366905E-2</c:v>
                </c:pt>
                <c:pt idx="2543">
                  <c:v>1.3495752200542449E-2</c:v>
                </c:pt>
                <c:pt idx="2544">
                  <c:v>1.3297116690379482E-2</c:v>
                </c:pt>
                <c:pt idx="2545">
                  <c:v>1.3115711942921918E-2</c:v>
                </c:pt>
                <c:pt idx="2546">
                  <c:v>1.2951650331323146E-2</c:v>
                </c:pt>
                <c:pt idx="2547">
                  <c:v>1.2805002942405348E-2</c:v>
                </c:pt>
                <c:pt idx="2548">
                  <c:v>1.2675802319187876E-2</c:v>
                </c:pt>
                <c:pt idx="2549">
                  <c:v>1.2564045086467567E-2</c:v>
                </c:pt>
                <c:pt idx="2550">
                  <c:v>1.2469694462543346E-2</c:v>
                </c:pt>
                <c:pt idx="2551">
                  <c:v>1.2392682660183047E-2</c:v>
                </c:pt>
                <c:pt idx="2552">
                  <c:v>1.2332913179926238E-2</c:v>
                </c:pt>
                <c:pt idx="2553">
                  <c:v>1.2290262998809821E-2</c:v>
                </c:pt>
                <c:pt idx="2554">
                  <c:v>1.2264584657588956E-2</c:v>
                </c:pt>
                <c:pt idx="2555">
                  <c:v>1.2255708249507705E-2</c:v>
                </c:pt>
                <c:pt idx="2556">
                  <c:v>1.2263443313650441E-2</c:v>
                </c:pt>
                <c:pt idx="2557">
                  <c:v>1.2287580635877662E-2</c:v>
                </c:pt>
                <c:pt idx="2558">
                  <c:v>1.2327893960318616E-2</c:v>
                </c:pt>
                <c:pt idx="2559">
                  <c:v>1.238414161435855E-2</c:v>
                </c:pt>
                <c:pt idx="2560">
                  <c:v>1.2456068050019888E-2</c:v>
                </c:pt>
                <c:pt idx="2561">
                  <c:v>1.254340530459609E-2</c:v>
                </c:pt>
                <c:pt idx="2562">
                  <c:v>1.264587438335299E-2</c:v>
                </c:pt>
                <c:pt idx="2563">
                  <c:v>1.2763186567066601E-2</c:v>
                </c:pt>
                <c:pt idx="2564">
                  <c:v>1.2895044647118091E-2</c:v>
                </c:pt>
                <c:pt idx="2565">
                  <c:v>1.3041144090816567E-2</c:v>
                </c:pt>
                <c:pt idx="2566">
                  <c:v>1.320117413956849E-2</c:v>
                </c:pt>
                <c:pt idx="2567">
                  <c:v>1.3374818842460173E-2</c:v>
                </c:pt>
                <c:pt idx="2568">
                  <c:v>1.3561758027763863E-2</c:v>
                </c:pt>
                <c:pt idx="2569">
                  <c:v>1.376166821482404E-2</c:v>
                </c:pt>
                <c:pt idx="2570">
                  <c:v>1.3974223468723401E-2</c:v>
                </c:pt>
                <c:pt idx="2571">
                  <c:v>1.4199096200071169E-2</c:v>
                </c:pt>
                <c:pt idx="2572">
                  <c:v>1.4435957912198856E-2</c:v>
                </c:pt>
                <c:pt idx="2573">
                  <c:v>1.4684479897990552E-2</c:v>
                </c:pt>
                <c:pt idx="2574">
                  <c:v>1.4944333888516898E-2</c:v>
                </c:pt>
                <c:pt idx="2575">
                  <c:v>1.5215192655582696E-2</c:v>
                </c:pt>
                <c:pt idx="2576">
                  <c:v>1.5496730570241909E-2</c:v>
                </c:pt>
                <c:pt idx="2577">
                  <c:v>1.5788624119272242E-2</c:v>
                </c:pt>
                <c:pt idx="2578">
                  <c:v>1.6090552381546702E-2</c:v>
                </c:pt>
                <c:pt idx="2579">
                  <c:v>1.6402197466180126E-2</c:v>
                </c:pt>
                <c:pt idx="2580">
                  <c:v>1.6723244914271646E-2</c:v>
                </c:pt>
                <c:pt idx="2581">
                  <c:v>1.7053384066007565E-2</c:v>
                </c:pt>
                <c:pt idx="2582">
                  <c:v>1.7392308394832495E-2</c:v>
                </c:pt>
                <c:pt idx="2583">
                  <c:v>1.7739715810341488E-2</c:v>
                </c:pt>
                <c:pt idx="2584">
                  <c:v>1.8095308931489699E-2</c:v>
                </c:pt>
                <c:pt idx="2585">
                  <c:v>1.8458795331664959E-2</c:v>
                </c:pt>
                <c:pt idx="2586">
                  <c:v>1.8829887757110565E-2</c:v>
                </c:pt>
                <c:pt idx="2587">
                  <c:v>1.9208304320137586E-2</c:v>
                </c:pt>
                <c:pt idx="2588">
                  <c:v>1.9593768668511816E-2</c:v>
                </c:pt>
                <c:pt idx="2589">
                  <c:v>1.9984174456312363E-2</c:v>
                </c:pt>
                <c:pt idx="2590">
                  <c:v>2.0375292182433873E-2</c:v>
                </c:pt>
                <c:pt idx="2591">
                  <c:v>2.0764223632333535E-2</c:v>
                </c:pt>
                <c:pt idx="2592">
                  <c:v>2.1149793079451834E-2</c:v>
                </c:pt>
                <c:pt idx="2593">
                  <c:v>2.1530968854544214E-2</c:v>
                </c:pt>
                <c:pt idx="2594">
                  <c:v>2.1906801755470585E-2</c:v>
                </c:pt>
                <c:pt idx="2595">
                  <c:v>2.2276419163904652E-2</c:v>
                </c:pt>
                <c:pt idx="2596">
                  <c:v>2.263902131483287E-2</c:v>
                </c:pt>
                <c:pt idx="2597">
                  <c:v>2.2993877755017468E-2</c:v>
                </c:pt>
                <c:pt idx="2598">
                  <c:v>2.3340323917335849E-2</c:v>
                </c:pt>
                <c:pt idx="2599">
                  <c:v>2.3677757807075265E-2</c:v>
                </c:pt>
                <c:pt idx="2600">
                  <c:v>2.4005636798674238E-2</c:v>
                </c:pt>
                <c:pt idx="2601">
                  <c:v>2.4323474541384442E-2</c:v>
                </c:pt>
                <c:pt idx="2602">
                  <c:v>2.4630837972220758E-2</c:v>
                </c:pt>
                <c:pt idx="2603">
                  <c:v>2.4927344434479391E-2</c:v>
                </c:pt>
                <c:pt idx="2604">
                  <c:v>2.5212658900017674E-2</c:v>
                </c:pt>
                <c:pt idx="2605">
                  <c:v>2.5486491293415407E-2</c:v>
                </c:pt>
                <c:pt idx="2606">
                  <c:v>2.5748593916072638E-2</c:v>
                </c:pt>
                <c:pt idx="2607">
                  <c:v>2.5998758968241609E-2</c:v>
                </c:pt>
                <c:pt idx="2608">
                  <c:v>2.6236816166940659E-2</c:v>
                </c:pt>
                <c:pt idx="2609">
                  <c:v>2.6462630457658034E-2</c:v>
                </c:pt>
                <c:pt idx="2610">
                  <c:v>2.6676099817715623E-2</c:v>
                </c:pt>
                <c:pt idx="2611">
                  <c:v>2.6877153149137162E-2</c:v>
                </c:pt>
                <c:pt idx="2612">
                  <c:v>2.7065748258841706E-2</c:v>
                </c:pt>
                <c:pt idx="2613">
                  <c:v>2.7241869923967092E-2</c:v>
                </c:pt>
                <c:pt idx="2614">
                  <c:v>2.7405528040117061E-2</c:v>
                </c:pt>
                <c:pt idx="2615">
                  <c:v>2.7556755850319772E-2</c:v>
                </c:pt>
                <c:pt idx="2616">
                  <c:v>2.7695608252483486E-2</c:v>
                </c:pt>
                <c:pt idx="2617">
                  <c:v>2.7822160183139738E-2</c:v>
                </c:pt>
                <c:pt idx="2618">
                  <c:v>2.7936505075269E-2</c:v>
                </c:pt>
                <c:pt idx="2619">
                  <c:v>2.8038753388016986E-2</c:v>
                </c:pt>
                <c:pt idx="2620">
                  <c:v>2.8129031206122604E-2</c:v>
                </c:pt>
                <c:pt idx="2621">
                  <c:v>2.8207478906896719E-2</c:v>
                </c:pt>
                <c:pt idx="2622">
                  <c:v>2.8274249892610841E-2</c:v>
                </c:pt>
                <c:pt idx="2623">
                  <c:v>2.8329509386178689E-2</c:v>
                </c:pt>
                <c:pt idx="2624">
                  <c:v>2.8373433288038381E-2</c:v>
                </c:pt>
                <c:pt idx="2625">
                  <c:v>2.8406207092171638E-2</c:v>
                </c:pt>
                <c:pt idx="2626">
                  <c:v>2.8428024859225687E-2</c:v>
                </c:pt>
                <c:pt idx="2627">
                  <c:v>2.8439088244735705E-2</c:v>
                </c:pt>
                <c:pt idx="2628">
                  <c:v>2.8439605580478762E-2</c:v>
                </c:pt>
                <c:pt idx="2629">
                  <c:v>2.8429791007025241E-2</c:v>
                </c:pt>
                <c:pt idx="2630">
                  <c:v>2.8409863655589888E-2</c:v>
                </c:pt>
                <c:pt idx="2631">
                  <c:v>2.8380046877321662E-2</c:v>
                </c:pt>
                <c:pt idx="2632">
                  <c:v>2.834056751821034E-2</c:v>
                </c:pt>
                <c:pt idx="2633">
                  <c:v>2.8291655237826289E-2</c:v>
                </c:pt>
                <c:pt idx="2634">
                  <c:v>2.8233541870150466E-2</c:v>
                </c:pt>
                <c:pt idx="2635">
                  <c:v>2.8166460824791212E-2</c:v>
                </c:pt>
                <c:pt idx="2636">
                  <c:v>2.8090646526926302E-2</c:v>
                </c:pt>
                <c:pt idx="2637">
                  <c:v>2.8006333894348798E-2</c:v>
                </c:pt>
                <c:pt idx="2638">
                  <c:v>2.7913757850037992E-2</c:v>
                </c:pt>
                <c:pt idx="2639">
                  <c:v>2.7813152868717217E-2</c:v>
                </c:pt>
                <c:pt idx="2640">
                  <c:v>2.7704752555902958E-2</c:v>
                </c:pt>
                <c:pt idx="2641">
                  <c:v>2.7588789257990475E-2</c:v>
                </c:pt>
                <c:pt idx="2642">
                  <c:v>2.7465493701963686E-2</c:v>
                </c:pt>
                <c:pt idx="2643">
                  <c:v>2.7335094663357557E-2</c:v>
                </c:pt>
                <c:pt idx="2644">
                  <c:v>2.719781866114318E-2</c:v>
                </c:pt>
                <c:pt idx="2645">
                  <c:v>2.7053889678245815E-2</c:v>
                </c:pt>
                <c:pt idx="2646">
                  <c:v>2.6903528906447403E-2</c:v>
                </c:pt>
                <c:pt idx="2647">
                  <c:v>2.6746954514464794E-2</c:v>
                </c:pt>
                <c:pt idx="2648">
                  <c:v>2.6584381438033881E-2</c:v>
                </c:pt>
                <c:pt idx="2649">
                  <c:v>2.6416021190870706E-2</c:v>
                </c:pt>
                <c:pt idx="2650">
                  <c:v>2.6242081695417089E-2</c:v>
                </c:pt>
                <c:pt idx="2651">
                  <c:v>2.6062767132317751E-2</c:v>
                </c:pt>
                <c:pt idx="2652">
                  <c:v>2.5880065793922647E-2</c:v>
                </c:pt>
                <c:pt idx="2653">
                  <c:v>2.569803563598479E-2</c:v>
                </c:pt>
                <c:pt idx="2654">
                  <c:v>2.5519439582870423E-2</c:v>
                </c:pt>
                <c:pt idx="2655">
                  <c:v>2.5345364488598393E-2</c:v>
                </c:pt>
                <c:pt idx="2656">
                  <c:v>2.5176758556978689E-2</c:v>
                </c:pt>
                <c:pt idx="2657">
                  <c:v>2.5014491324928084E-2</c:v>
                </c:pt>
                <c:pt idx="2658">
                  <c:v>2.4859359383376946E-2</c:v>
                </c:pt>
                <c:pt idx="2659">
                  <c:v>2.4712089998800618E-2</c:v>
                </c:pt>
                <c:pt idx="2660">
                  <c:v>2.4573344548381275E-2</c:v>
                </c:pt>
                <c:pt idx="2661">
                  <c:v>2.4443721840177752E-2</c:v>
                </c:pt>
                <c:pt idx="2662">
                  <c:v>2.4323761322303541E-2</c:v>
                </c:pt>
                <c:pt idx="2663">
                  <c:v>2.4213946182751897E-2</c:v>
                </c:pt>
                <c:pt idx="2664">
                  <c:v>2.4114706341520391E-2</c:v>
                </c:pt>
                <c:pt idx="2665">
                  <c:v>2.4026421336775575E-2</c:v>
                </c:pt>
                <c:pt idx="2666">
                  <c:v>2.3949423106882563E-2</c:v>
                </c:pt>
                <c:pt idx="2667">
                  <c:v>2.3883998670196756E-2</c:v>
                </c:pt>
                <c:pt idx="2668">
                  <c:v>2.3830392704580337E-2</c:v>
                </c:pt>
                <c:pt idx="2669">
                  <c:v>2.3788810028662642E-2</c:v>
                </c:pt>
                <c:pt idx="2670">
                  <c:v>2.3759417986912019E-2</c:v>
                </c:pt>
                <c:pt idx="2671">
                  <c:v>2.3742348740628187E-2</c:v>
                </c:pt>
                <c:pt idx="2672">
                  <c:v>2.373770146699853E-2</c:v>
                </c:pt>
                <c:pt idx="2673">
                  <c:v>2.3745544468389345E-2</c:v>
                </c:pt>
                <c:pt idx="2674">
                  <c:v>2.3765917194065074E-2</c:v>
                </c:pt>
                <c:pt idx="2675">
                  <c:v>2.3798832176544146E-2</c:v>
                </c:pt>
                <c:pt idx="2676">
                  <c:v>2.3844276884810951E-2</c:v>
                </c:pt>
                <c:pt idx="2677">
                  <c:v>2.389944949238474E-2</c:v>
                </c:pt>
                <c:pt idx="2678">
                  <c:v>2.395831864457278E-2</c:v>
                </c:pt>
                <c:pt idx="2679">
                  <c:v>2.4016830083363899E-2</c:v>
                </c:pt>
                <c:pt idx="2680">
                  <c:v>2.407349752320867E-2</c:v>
                </c:pt>
                <c:pt idx="2681">
                  <c:v>2.4127025631566795E-2</c:v>
                </c:pt>
                <c:pt idx="2682">
                  <c:v>2.4176218545973922E-2</c:v>
                </c:pt>
                <c:pt idx="2683">
                  <c:v>2.4219972286169594E-2</c:v>
                </c:pt>
                <c:pt idx="2684">
                  <c:v>2.4257270366334446E-2</c:v>
                </c:pt>
                <c:pt idx="2685">
                  <c:v>2.4287179649006674E-2</c:v>
                </c:pt>
                <c:pt idx="2686">
                  <c:v>2.4308846331255997E-2</c:v>
                </c:pt>
                <c:pt idx="2687">
                  <c:v>2.4321492057946096E-2</c:v>
                </c:pt>
                <c:pt idx="2688">
                  <c:v>2.4324410160582136E-2</c:v>
                </c:pt>
                <c:pt idx="2689">
                  <c:v>2.4316962020233198E-2</c:v>
                </c:pt>
                <c:pt idx="2690">
                  <c:v>2.4298573552889995E-2</c:v>
                </c:pt>
                <c:pt idx="2691">
                  <c:v>2.4268731815496821E-2</c:v>
                </c:pt>
                <c:pt idx="2692">
                  <c:v>2.4226981730786593E-2</c:v>
                </c:pt>
                <c:pt idx="2693">
                  <c:v>2.4172922928949413E-2</c:v>
                </c:pt>
                <c:pt idx="2694">
                  <c:v>2.4106206704076961E-2</c:v>
                </c:pt>
                <c:pt idx="2695">
                  <c:v>2.4026533083247415E-2</c:v>
                </c:pt>
                <c:pt idx="2696">
                  <c:v>2.3933648006046932E-2</c:v>
                </c:pt>
                <c:pt idx="2697">
                  <c:v>2.3827340612264873E-2</c:v>
                </c:pt>
                <c:pt idx="2698">
                  <c:v>2.3707440635448634E-2</c:v>
                </c:pt>
                <c:pt idx="2699">
                  <c:v>2.3573815899961947E-2</c:v>
                </c:pt>
                <c:pt idx="2700">
                  <c:v>2.3426369919154234E-2</c:v>
                </c:pt>
                <c:pt idx="2701">
                  <c:v>2.3265039592221551E-2</c:v>
                </c:pt>
                <c:pt idx="2702">
                  <c:v>2.3092452853436744E-2</c:v>
                </c:pt>
                <c:pt idx="2703">
                  <c:v>2.2914351526045835E-2</c:v>
                </c:pt>
                <c:pt idx="2704">
                  <c:v>2.2734584039971951E-2</c:v>
                </c:pt>
                <c:pt idx="2705">
                  <c:v>2.2554536782217516E-2</c:v>
                </c:pt>
                <c:pt idx="2706">
                  <c:v>2.2375419463729826E-2</c:v>
                </c:pt>
                <c:pt idx="2707">
                  <c:v>2.2198352676175006E-2</c:v>
                </c:pt>
                <c:pt idx="2708">
                  <c:v>2.2024374789579092E-2</c:v>
                </c:pt>
                <c:pt idx="2709">
                  <c:v>2.1854445788667916E-2</c:v>
                </c:pt>
                <c:pt idx="2710">
                  <c:v>2.1689450892426056E-2</c:v>
                </c:pt>
                <c:pt idx="2711">
                  <c:v>2.1530204061716202E-2</c:v>
                </c:pt>
                <c:pt idx="2712">
                  <c:v>2.137745139954586E-2</c:v>
                </c:pt>
                <c:pt idx="2713">
                  <c:v>2.123187444504121E-2</c:v>
                </c:pt>
                <c:pt idx="2714">
                  <c:v>2.1094093362193363E-2</c:v>
                </c:pt>
                <c:pt idx="2715">
                  <c:v>2.0964670024567332E-2</c:v>
                </c:pt>
                <c:pt idx="2716">
                  <c:v>2.0844110997279692E-2</c:v>
                </c:pt>
                <c:pt idx="2717">
                  <c:v>2.0732870417660278E-2</c:v>
                </c:pt>
                <c:pt idx="2718">
                  <c:v>2.0631352776107999E-2</c:v>
                </c:pt>
                <c:pt idx="2719">
                  <c:v>2.0539915598738922E-2</c:v>
                </c:pt>
                <c:pt idx="2720">
                  <c:v>2.0458872033502648E-2</c:v>
                </c:pt>
                <c:pt idx="2721">
                  <c:v>2.0388493341512035E-2</c:v>
                </c:pt>
                <c:pt idx="2722">
                  <c:v>2.0329011295392677E-2</c:v>
                </c:pt>
                <c:pt idx="2723">
                  <c:v>2.0280620486511716E-2</c:v>
                </c:pt>
                <c:pt idx="2724">
                  <c:v>2.0243480542991642E-2</c:v>
                </c:pt>
                <c:pt idx="2725">
                  <c:v>2.0217718260453925E-2</c:v>
                </c:pt>
                <c:pt idx="2726">
                  <c:v>2.0203429647469847E-2</c:v>
                </c:pt>
                <c:pt idx="2727">
                  <c:v>2.0200681887722848E-2</c:v>
                </c:pt>
                <c:pt idx="2728">
                  <c:v>2.020951522090695E-2</c:v>
                </c:pt>
                <c:pt idx="2729">
                  <c:v>2.0229944744401821E-2</c:v>
                </c:pt>
                <c:pt idx="2730">
                  <c:v>2.0261962137775542E-2</c:v>
                </c:pt>
                <c:pt idx="2731">
                  <c:v>2.0305537312171315E-2</c:v>
                </c:pt>
                <c:pt idx="2732">
                  <c:v>2.0360619986636675E-2</c:v>
                </c:pt>
                <c:pt idx="2733">
                  <c:v>2.0427141193450311E-2</c:v>
                </c:pt>
                <c:pt idx="2734">
                  <c:v>2.0505014714495687E-2</c:v>
                </c:pt>
                <c:pt idx="2735">
                  <c:v>2.0594138450720584E-2</c:v>
                </c:pt>
                <c:pt idx="2736">
                  <c:v>2.0694395726708316E-2</c:v>
                </c:pt>
                <c:pt idx="2737">
                  <c:v>2.0805656532370587E-2</c:v>
                </c:pt>
                <c:pt idx="2738">
                  <c:v>2.0927778703752703E-2</c:v>
                </c:pt>
                <c:pt idx="2739">
                  <c:v>2.1060609044920652E-2</c:v>
                </c:pt>
                <c:pt idx="2740">
                  <c:v>2.1203984392875814E-2</c:v>
                </c:pt>
                <c:pt idx="2741">
                  <c:v>2.135773262741672E-2</c:v>
                </c:pt>
                <c:pt idx="2742">
                  <c:v>2.1521673627840986E-2</c:v>
                </c:pt>
                <c:pt idx="2743">
                  <c:v>2.169562017834897E-2</c:v>
                </c:pt>
                <c:pt idx="2744">
                  <c:v>2.1879378823981586E-2</c:v>
                </c:pt>
                <c:pt idx="2745">
                  <c:v>2.2072750678891397E-2</c:v>
                </c:pt>
                <c:pt idx="2746">
                  <c:v>2.2275532188712879E-2</c:v>
                </c:pt>
                <c:pt idx="2747">
                  <c:v>2.2487515848762841E-2</c:v>
                </c:pt>
                <c:pt idx="2748">
                  <c:v>2.270849087976674E-2</c:v>
                </c:pt>
                <c:pt idx="2749">
                  <c:v>2.2938243862770189E-2</c:v>
                </c:pt>
                <c:pt idx="2750">
                  <c:v>2.3176559334857287E-2</c:v>
                </c:pt>
                <c:pt idx="2751">
                  <c:v>2.3423220347262005E-2</c:v>
                </c:pt>
                <c:pt idx="2752">
                  <c:v>2.3678008987417117E-2</c:v>
                </c:pt>
                <c:pt idx="2753">
                  <c:v>2.3940706866450851E-2</c:v>
                </c:pt>
                <c:pt idx="2754">
                  <c:v>2.4211095573600228E-2</c:v>
                </c:pt>
                <c:pt idx="2755">
                  <c:v>2.448895709897218E-2</c:v>
                </c:pt>
                <c:pt idx="2756">
                  <c:v>2.4774074226045099E-2</c:v>
                </c:pt>
                <c:pt idx="2757">
                  <c:v>2.5066230895264014E-2</c:v>
                </c:pt>
                <c:pt idx="2758">
                  <c:v>2.5365212540044622E-2</c:v>
                </c:pt>
                <c:pt idx="2759">
                  <c:v>2.5670806396461816E-2</c:v>
                </c:pt>
                <c:pt idx="2760">
                  <c:v>2.598280178786264E-2</c:v>
                </c:pt>
                <c:pt idx="2761">
                  <c:v>2.6300990385601335E-2</c:v>
                </c:pt>
                <c:pt idx="2762">
                  <c:v>2.6625166447060922E-2</c:v>
                </c:pt>
                <c:pt idx="2763">
                  <c:v>2.6955127032085611E-2</c:v>
                </c:pt>
                <c:pt idx="2764">
                  <c:v>2.7288876813735406E-2</c:v>
                </c:pt>
                <c:pt idx="2765">
                  <c:v>2.7622341404877557E-2</c:v>
                </c:pt>
                <c:pt idx="2766">
                  <c:v>2.7952746033778071E-2</c:v>
                </c:pt>
                <c:pt idx="2767">
                  <c:v>2.8278998214689603E-2</c:v>
                </c:pt>
                <c:pt idx="2768">
                  <c:v>2.8600144018128121E-2</c:v>
                </c:pt>
                <c:pt idx="2769">
                  <c:v>2.8915307889384855E-2</c:v>
                </c:pt>
                <c:pt idx="2770">
                  <c:v>2.9223686951692248E-2</c:v>
                </c:pt>
                <c:pt idx="2771">
                  <c:v>2.9524547415221293E-2</c:v>
                </c:pt>
                <c:pt idx="2772">
                  <c:v>2.9817221171056472E-2</c:v>
                </c:pt>
                <c:pt idx="2773">
                  <c:v>3.0101102498542563E-2</c:v>
                </c:pt>
                <c:pt idx="2774">
                  <c:v>3.0375644882053424E-2</c:v>
                </c:pt>
                <c:pt idx="2775">
                  <c:v>3.064035793560212E-2</c:v>
                </c:pt>
                <c:pt idx="2776">
                  <c:v>3.0894804433700209E-2</c:v>
                </c:pt>
                <c:pt idx="2777">
                  <c:v>3.1138597446779749E-2</c:v>
                </c:pt>
                <c:pt idx="2778">
                  <c:v>3.1371397579411292E-2</c:v>
                </c:pt>
                <c:pt idx="2779">
                  <c:v>3.1592910309473948E-2</c:v>
                </c:pt>
                <c:pt idx="2780">
                  <c:v>3.1802883426368216E-2</c:v>
                </c:pt>
                <c:pt idx="2781">
                  <c:v>3.2001104566304207E-2</c:v>
                </c:pt>
                <c:pt idx="2782">
                  <c:v>3.2187398842648186E-2</c:v>
                </c:pt>
                <c:pt idx="2783">
                  <c:v>3.2361626569267145E-2</c:v>
                </c:pt>
                <c:pt idx="2784">
                  <c:v>3.2523681074776656E-2</c:v>
                </c:pt>
                <c:pt idx="2785">
                  <c:v>3.2673486605566106E-2</c:v>
                </c:pt>
                <c:pt idx="2786">
                  <c:v>3.2810996315454394E-2</c:v>
                </c:pt>
                <c:pt idx="2787">
                  <c:v>3.2936190339810822E-2</c:v>
                </c:pt>
                <c:pt idx="2788">
                  <c:v>3.3049073951964138E-2</c:v>
                </c:pt>
                <c:pt idx="2789">
                  <c:v>3.3149675799715957E-2</c:v>
                </c:pt>
                <c:pt idx="2790">
                  <c:v>3.3238046219772742E-2</c:v>
                </c:pt>
                <c:pt idx="2791">
                  <c:v>3.3314255627912188E-2</c:v>
                </c:pt>
                <c:pt idx="2792">
                  <c:v>3.3378392982707054E-2</c:v>
                </c:pt>
                <c:pt idx="2793">
                  <c:v>3.3430564320638199E-2</c:v>
                </c:pt>
                <c:pt idx="2794">
                  <c:v>3.3470891360443407E-2</c:v>
                </c:pt>
                <c:pt idx="2795">
                  <c:v>3.3499510174564248E-2</c:v>
                </c:pt>
                <c:pt idx="2796">
                  <c:v>3.3516569925573628E-2</c:v>
                </c:pt>
                <c:pt idx="2797">
                  <c:v>3.3522231665488587E-2</c:v>
                </c:pt>
                <c:pt idx="2798">
                  <c:v>3.3516667195897881E-2</c:v>
                </c:pt>
                <c:pt idx="2799">
                  <c:v>3.3500057986861204E-2</c:v>
                </c:pt>
                <c:pt idx="2800">
                  <c:v>3.3472594152565704E-2</c:v>
                </c:pt>
                <c:pt idx="2801">
                  <c:v>3.3434473481757002E-2</c:v>
                </c:pt>
                <c:pt idx="2802">
                  <c:v>3.3385900520993841E-2</c:v>
                </c:pt>
                <c:pt idx="2803">
                  <c:v>3.3327085708810433E-2</c:v>
                </c:pt>
                <c:pt idx="2804">
                  <c:v>3.3258244558905595E-2</c:v>
                </c:pt>
                <c:pt idx="2805">
                  <c:v>3.3179596890514383E-2</c:v>
                </c:pt>
                <c:pt idx="2806">
                  <c:v>3.3091366104155834E-2</c:v>
                </c:pt>
                <c:pt idx="2807">
                  <c:v>3.299377850098878E-2</c:v>
                </c:pt>
                <c:pt idx="2808">
                  <c:v>3.2887062644046533E-2</c:v>
                </c:pt>
                <c:pt idx="2809">
                  <c:v>3.277144875966196E-2</c:v>
                </c:pt>
                <c:pt idx="2810">
                  <c:v>3.2647168177433801E-2</c:v>
                </c:pt>
                <c:pt idx="2811">
                  <c:v>3.2514452807126275E-2</c:v>
                </c:pt>
                <c:pt idx="2812">
                  <c:v>3.2373534650934857E-2</c:v>
                </c:pt>
                <c:pt idx="2813">
                  <c:v>3.2224645349592185E-2</c:v>
                </c:pt>
                <c:pt idx="2814">
                  <c:v>3.2068015760829037E-2</c:v>
                </c:pt>
                <c:pt idx="2815">
                  <c:v>3.1903875568747263E-2</c:v>
                </c:pt>
                <c:pt idx="2816">
                  <c:v>3.1732452922700875E-2</c:v>
                </c:pt>
                <c:pt idx="2817">
                  <c:v>3.1553974104324978E-2</c:v>
                </c:pt>
                <c:pt idx="2818">
                  <c:v>3.1368663221390501E-2</c:v>
                </c:pt>
                <c:pt idx="2819">
                  <c:v>3.1176741927204606E-2</c:v>
                </c:pt>
                <c:pt idx="2820">
                  <c:v>3.0978429164315893E-2</c:v>
                </c:pt>
                <c:pt idx="2821">
                  <c:v>3.0773940931323782E-2</c:v>
                </c:pt>
                <c:pt idx="2822">
                  <c:v>3.0563490071630332E-2</c:v>
                </c:pt>
                <c:pt idx="2823">
                  <c:v>3.0347286083010967E-2</c:v>
                </c:pt>
                <c:pt idx="2824">
                  <c:v>3.0125534946920045E-2</c:v>
                </c:pt>
                <c:pt idx="2825">
                  <c:v>2.9898438976483668E-2</c:v>
                </c:pt>
                <c:pt idx="2826">
                  <c:v>2.9666196682169313E-2</c:v>
                </c:pt>
                <c:pt idx="2827">
                  <c:v>2.9432239499824351E-2</c:v>
                </c:pt>
                <c:pt idx="2828">
                  <c:v>2.920374884181294E-2</c:v>
                </c:pt>
                <c:pt idx="2829">
                  <c:v>2.898556498286714E-2</c:v>
                </c:pt>
                <c:pt idx="2830">
                  <c:v>2.8779497335325113E-2</c:v>
                </c:pt>
                <c:pt idx="2831">
                  <c:v>2.858710775666248E-2</c:v>
                </c:pt>
                <c:pt idx="2832">
                  <c:v>2.8409819196994059E-2</c:v>
                </c:pt>
                <c:pt idx="2833">
                  <c:v>2.8248926102897143E-2</c:v>
                </c:pt>
                <c:pt idx="2834">
                  <c:v>2.810560101053567E-2</c:v>
                </c:pt>
                <c:pt idx="2835">
                  <c:v>2.7980900791892659E-2</c:v>
                </c:pt>
                <c:pt idx="2836">
                  <c:v>2.7875772683938489E-2</c:v>
                </c:pt>
                <c:pt idx="2837">
                  <c:v>2.7791060108559876E-2</c:v>
                </c:pt>
                <c:pt idx="2838">
                  <c:v>2.7727508286777218E-2</c:v>
                </c:pt>
                <c:pt idx="2839">
                  <c:v>2.7685769650776137E-2</c:v>
                </c:pt>
                <c:pt idx="2840">
                  <c:v>2.7666409057417456E-2</c:v>
                </c:pt>
                <c:pt idx="2841">
                  <c:v>2.7669908807017675E-2</c:v>
                </c:pt>
                <c:pt idx="2842">
                  <c:v>2.769667347130168E-2</c:v>
                </c:pt>
                <c:pt idx="2843">
                  <c:v>2.774703453452692E-2</c:v>
                </c:pt>
                <c:pt idx="2844">
                  <c:v>2.7821254851858341E-2</c:v>
                </c:pt>
                <c:pt idx="2845">
                  <c:v>2.7919532929142146E-2</c:v>
                </c:pt>
                <c:pt idx="2846">
                  <c:v>2.8042007028281232E-2</c:v>
                </c:pt>
                <c:pt idx="2847">
                  <c:v>2.8188759102458192E-2</c:v>
                </c:pt>
                <c:pt idx="2848">
                  <c:v>2.8359818565484727E-2</c:v>
                </c:pt>
                <c:pt idx="2849">
                  <c:v>2.8555165899576011E-2</c:v>
                </c:pt>
                <c:pt idx="2850">
                  <c:v>2.8774736105862508E-2</c:v>
                </c:pt>
                <c:pt idx="2851">
                  <c:v>2.9018422001952395E-2</c:v>
                </c:pt>
                <c:pt idx="2852">
                  <c:v>2.9282597559087437E-2</c:v>
                </c:pt>
                <c:pt idx="2853">
                  <c:v>2.9559564934862195E-2</c:v>
                </c:pt>
                <c:pt idx="2854">
                  <c:v>2.9844105573300153E-2</c:v>
                </c:pt>
                <c:pt idx="2855">
                  <c:v>3.0134224352345244E-2</c:v>
                </c:pt>
                <c:pt idx="2856">
                  <c:v>3.0428159886702708E-2</c:v>
                </c:pt>
                <c:pt idx="2857">
                  <c:v>3.0724270143522751E-2</c:v>
                </c:pt>
                <c:pt idx="2858">
                  <c:v>3.1021023565325236E-2</c:v>
                </c:pt>
                <c:pt idx="2859">
                  <c:v>3.1316994182081469E-2</c:v>
                </c:pt>
                <c:pt idx="2860">
                  <c:v>3.1610856991904031E-2</c:v>
                </c:pt>
                <c:pt idx="2861">
                  <c:v>3.1901383474005743E-2</c:v>
                </c:pt>
                <c:pt idx="2862">
                  <c:v>3.2187437228719508E-2</c:v>
                </c:pt>
                <c:pt idx="2863">
                  <c:v>3.2467969743955584E-2</c:v>
                </c:pt>
                <c:pt idx="2864">
                  <c:v>3.2742016287436192E-2</c:v>
                </c:pt>
                <c:pt idx="2865">
                  <c:v>3.3008691923856595E-2</c:v>
                </c:pt>
                <c:pt idx="2866">
                  <c:v>3.3267187655942131E-2</c:v>
                </c:pt>
                <c:pt idx="2867">
                  <c:v>3.3516766688200098E-2</c:v>
                </c:pt>
                <c:pt idx="2868">
                  <c:v>3.3756760812016375E-2</c:v>
                </c:pt>
                <c:pt idx="2869">
                  <c:v>3.3986566910604289E-2</c:v>
                </c:pt>
                <c:pt idx="2870">
                  <c:v>3.4205643582187258E-2</c:v>
                </c:pt>
                <c:pt idx="2871">
                  <c:v>3.441350787968106E-2</c:v>
                </c:pt>
                <c:pt idx="2872">
                  <c:v>3.4609732165038418E-2</c:v>
                </c:pt>
                <c:pt idx="2873">
                  <c:v>3.4793941076325087E-2</c:v>
                </c:pt>
                <c:pt idx="2874">
                  <c:v>3.4965808605513723E-2</c:v>
                </c:pt>
                <c:pt idx="2875">
                  <c:v>3.5125055284910271E-2</c:v>
                </c:pt>
                <c:pt idx="2876">
                  <c:v>3.5271445480060747E-2</c:v>
                </c:pt>
                <c:pt idx="2877">
                  <c:v>3.5404784786933756E-2</c:v>
                </c:pt>
                <c:pt idx="2878">
                  <c:v>3.5524917531125404E-2</c:v>
                </c:pt>
                <c:pt idx="2879">
                  <c:v>3.5631724366793509E-2</c:v>
                </c:pt>
                <c:pt idx="2880">
                  <c:v>3.5725119972996537E-2</c:v>
                </c:pt>
                <c:pt idx="2881">
                  <c:v>3.5805050845085985E-2</c:v>
                </c:pt>
                <c:pt idx="2882">
                  <c:v>3.5871493178782334E-2</c:v>
                </c:pt>
                <c:pt idx="2883">
                  <c:v>3.5924450844550579E-2</c:v>
                </c:pt>
                <c:pt idx="2884">
                  <c:v>3.5963953449884491E-2</c:v>
                </c:pt>
                <c:pt idx="2885">
                  <c:v>3.5990054487104468E-2</c:v>
                </c:pt>
                <c:pt idx="2886">
                  <c:v>3.6002829564277486E-2</c:v>
                </c:pt>
                <c:pt idx="2887">
                  <c:v>3.6002374716873203E-2</c:v>
                </c:pt>
                <c:pt idx="2888">
                  <c:v>3.5988804797781195E-2</c:v>
                </c:pt>
                <c:pt idx="2889">
                  <c:v>3.5962251943329131E-2</c:v>
                </c:pt>
                <c:pt idx="2890">
                  <c:v>3.5922864112959051E-2</c:v>
                </c:pt>
                <c:pt idx="2891">
                  <c:v>3.5870803700241316E-2</c:v>
                </c:pt>
                <c:pt idx="2892">
                  <c:v>3.5806246212928654E-2</c:v>
                </c:pt>
                <c:pt idx="2893">
                  <c:v>3.572937901978137E-2</c:v>
                </c:pt>
                <c:pt idx="2894">
                  <c:v>3.564040016192295E-2</c:v>
                </c:pt>
                <c:pt idx="2895">
                  <c:v>3.5539517226517922E-2</c:v>
                </c:pt>
                <c:pt idx="2896">
                  <c:v>3.5426946280597324E-2</c:v>
                </c:pt>
                <c:pt idx="2897">
                  <c:v>3.5302910862892924E-2</c:v>
                </c:pt>
                <c:pt idx="2898">
                  <c:v>3.5167641031578524E-2</c:v>
                </c:pt>
                <c:pt idx="2899">
                  <c:v>3.5021372465855551E-2</c:v>
                </c:pt>
                <c:pt idx="2900">
                  <c:v>3.4864345619360304E-2</c:v>
                </c:pt>
                <c:pt idx="2901">
                  <c:v>3.4696804923410644E-2</c:v>
                </c:pt>
                <c:pt idx="2902">
                  <c:v>3.4518998038153281E-2</c:v>
                </c:pt>
                <c:pt idx="2903">
                  <c:v>3.4331175149714524E-2</c:v>
                </c:pt>
                <c:pt idx="2904">
                  <c:v>3.4133588311501407E-2</c:v>
                </c:pt>
                <c:pt idx="2905">
                  <c:v>3.3926490827844449E-2</c:v>
                </c:pt>
                <c:pt idx="2906">
                  <c:v>3.3710136678217248E-2</c:v>
                </c:pt>
                <c:pt idx="2907">
                  <c:v>3.3484779980313364E-2</c:v>
                </c:pt>
                <c:pt idx="2908">
                  <c:v>3.3250674490305776E-2</c:v>
                </c:pt>
                <c:pt idx="2909">
                  <c:v>3.3008073138659805E-2</c:v>
                </c:pt>
                <c:pt idx="2910">
                  <c:v>3.2757227599913619E-2</c:v>
                </c:pt>
                <c:pt idx="2911">
                  <c:v>3.2498387894888625E-2</c:v>
                </c:pt>
                <c:pt idx="2912">
                  <c:v>3.2231802023833939E-2</c:v>
                </c:pt>
                <c:pt idx="2913">
                  <c:v>3.1957715629055007E-2</c:v>
                </c:pt>
                <c:pt idx="2914">
                  <c:v>3.1678501125088514E-2</c:v>
                </c:pt>
                <c:pt idx="2915">
                  <c:v>3.1398997638095595E-2</c:v>
                </c:pt>
                <c:pt idx="2916">
                  <c:v>3.1122503614903117E-2</c:v>
                </c:pt>
                <c:pt idx="2917">
                  <c:v>3.085032288538064E-2</c:v>
                </c:pt>
                <c:pt idx="2918">
                  <c:v>3.0583595559767179E-2</c:v>
                </c:pt>
                <c:pt idx="2919">
                  <c:v>3.0323369347912257E-2</c:v>
                </c:pt>
                <c:pt idx="2920">
                  <c:v>3.0070606259394086E-2</c:v>
                </c:pt>
                <c:pt idx="2921">
                  <c:v>2.982618680897834E-2</c:v>
                </c:pt>
                <c:pt idx="2922">
                  <c:v>2.9590914005565429E-2</c:v>
                </c:pt>
                <c:pt idx="2923">
                  <c:v>2.9365517209452595E-2</c:v>
                </c:pt>
                <c:pt idx="2924">
                  <c:v>2.9150655862493755E-2</c:v>
                </c:pt>
                <c:pt idx="2925">
                  <c:v>2.8946923092932567E-2</c:v>
                </c:pt>
                <c:pt idx="2926">
                  <c:v>2.8754849196700245E-2</c:v>
                </c:pt>
                <c:pt idx="2927">
                  <c:v>2.8574904997081967E-2</c:v>
                </c:pt>
                <c:pt idx="2928">
                  <c:v>2.8407505084754606E-2</c:v>
                </c:pt>
                <c:pt idx="2929">
                  <c:v>2.8253010940291329E-2</c:v>
                </c:pt>
                <c:pt idx="2930">
                  <c:v>2.8111733941308444E-2</c:v>
                </c:pt>
                <c:pt idx="2931">
                  <c:v>2.798393825650081E-2</c:v>
                </c:pt>
                <c:pt idx="2932">
                  <c:v>2.7869843628873261E-2</c:v>
                </c:pt>
                <c:pt idx="2933">
                  <c:v>2.7769628050529231E-2</c:v>
                </c:pt>
                <c:pt idx="2934">
                  <c:v>2.7683430331420511E-2</c:v>
                </c:pt>
                <c:pt idx="2935">
                  <c:v>2.7611352564500934E-2</c:v>
                </c:pt>
                <c:pt idx="2936">
                  <c:v>2.755346248975455E-2</c:v>
                </c:pt>
                <c:pt idx="2937">
                  <c:v>2.7509795759592545E-2</c:v>
                </c:pt>
                <c:pt idx="2938">
                  <c:v>2.7480358108128926E-2</c:v>
                </c:pt>
                <c:pt idx="2939">
                  <c:v>2.7465127426855522E-2</c:v>
                </c:pt>
                <c:pt idx="2940">
                  <c:v>2.7464055749241576E-2</c:v>
                </c:pt>
                <c:pt idx="2941">
                  <c:v>2.7477071146782672E-2</c:v>
                </c:pt>
                <c:pt idx="2942">
                  <c:v>2.7504079539018209E-2</c:v>
                </c:pt>
                <c:pt idx="2943">
                  <c:v>2.7544966420027447E-2</c:v>
                </c:pt>
                <c:pt idx="2944">
                  <c:v>2.7599598503899363E-2</c:v>
                </c:pt>
                <c:pt idx="2945">
                  <c:v>2.7667825291654586E-2</c:v>
                </c:pt>
                <c:pt idx="2946">
                  <c:v>2.7749480562075587E-2</c:v>
                </c:pt>
                <c:pt idx="2947">
                  <c:v>2.7844383788877391E-2</c:v>
                </c:pt>
                <c:pt idx="2948">
                  <c:v>2.7952341486622803E-2</c:v>
                </c:pt>
                <c:pt idx="2949">
                  <c:v>2.8073148487756983E-2</c:v>
                </c:pt>
                <c:pt idx="2950">
                  <c:v>2.8206589153101726E-2</c:v>
                </c:pt>
                <c:pt idx="2951">
                  <c:v>2.8352438518116838E-2</c:v>
                </c:pt>
                <c:pt idx="2952">
                  <c:v>2.8507521673975356E-2</c:v>
                </c:pt>
                <c:pt idx="2953">
                  <c:v>2.8665244794234355E-2</c:v>
                </c:pt>
                <c:pt idx="2954">
                  <c:v>2.8821131736248045E-2</c:v>
                </c:pt>
                <c:pt idx="2955">
                  <c:v>2.8973451720641051E-2</c:v>
                </c:pt>
                <c:pt idx="2956">
                  <c:v>2.9120690615598251E-2</c:v>
                </c:pt>
                <c:pt idx="2957">
                  <c:v>2.9261452960018818E-2</c:v>
                </c:pt>
                <c:pt idx="2958">
                  <c:v>2.9394453233599863E-2</c:v>
                </c:pt>
                <c:pt idx="2959">
                  <c:v>2.9518510552768395E-2</c:v>
                </c:pt>
                <c:pt idx="2960">
                  <c:v>2.9632543645772377E-2</c:v>
                </c:pt>
                <c:pt idx="2961">
                  <c:v>2.9735565990202259E-2</c:v>
                </c:pt>
                <c:pt idx="2962">
                  <c:v>2.982668110707188E-2</c:v>
                </c:pt>
                <c:pt idx="2963">
                  <c:v>2.9905078009471238E-2</c:v>
                </c:pt>
                <c:pt idx="2964">
                  <c:v>2.9970026803782714E-2</c:v>
                </c:pt>
                <c:pt idx="2965">
                  <c:v>3.0020874441303795E-2</c:v>
                </c:pt>
                <c:pt idx="2966">
                  <c:v>3.0057040617978273E-2</c:v>
                </c:pt>
                <c:pt idx="2967">
                  <c:v>3.007801381981462E-2</c:v>
                </c:pt>
                <c:pt idx="2968">
                  <c:v>3.0083347511456585E-2</c:v>
                </c:pt>
                <c:pt idx="2969">
                  <c:v>3.007265646527239E-2</c:v>
                </c:pt>
                <c:pt idx="2970">
                  <c:v>3.0045613228241747E-2</c:v>
                </c:pt>
                <c:pt idx="2971">
                  <c:v>3.0001944723843228E-2</c:v>
                </c:pt>
                <c:pt idx="2972">
                  <c:v>2.9941428986080335E-2</c:v>
                </c:pt>
                <c:pt idx="2973">
                  <c:v>2.9863892022728163E-2</c:v>
                </c:pt>
                <c:pt idx="2974">
                  <c:v>2.9769204804837867E-2</c:v>
                </c:pt>
                <c:pt idx="2975">
                  <c:v>2.9657280379498756E-2</c:v>
                </c:pt>
                <c:pt idx="2976">
                  <c:v>2.952807110282939E-2</c:v>
                </c:pt>
                <c:pt idx="2977">
                  <c:v>2.938399355114174E-2</c:v>
                </c:pt>
                <c:pt idx="2978">
                  <c:v>2.9230313838274763E-2</c:v>
                </c:pt>
                <c:pt idx="2979">
                  <c:v>2.9070577058421636E-2</c:v>
                </c:pt>
                <c:pt idx="2980">
                  <c:v>2.8906087746238235E-2</c:v>
                </c:pt>
                <c:pt idx="2981">
                  <c:v>2.8737995127618023E-2</c:v>
                </c:pt>
                <c:pt idx="2982">
                  <c:v>2.8567372528574986E-2</c:v>
                </c:pt>
                <c:pt idx="2983">
                  <c:v>2.8395223193731063E-2</c:v>
                </c:pt>
                <c:pt idx="2984">
                  <c:v>2.8222483334544888E-2</c:v>
                </c:pt>
                <c:pt idx="2985">
                  <c:v>2.8050025002601009E-2</c:v>
                </c:pt>
                <c:pt idx="2986">
                  <c:v>2.7878658882876654E-2</c:v>
                </c:pt>
                <c:pt idx="2987">
                  <c:v>2.7709137010415164E-2</c:v>
                </c:pt>
                <c:pt idx="2988">
                  <c:v>2.7542155410627149E-2</c:v>
                </c:pt>
                <c:pt idx="2989">
                  <c:v>2.7378356663458517E-2</c:v>
                </c:pt>
                <c:pt idx="2990">
                  <c:v>2.7218332391790501E-2</c:v>
                </c:pt>
                <c:pt idx="2991">
                  <c:v>2.7062625674556265E-2</c:v>
                </c:pt>
                <c:pt idx="2992">
                  <c:v>2.69117333851722E-2</c:v>
                </c:pt>
                <c:pt idx="2993">
                  <c:v>2.6766108455982058E-2</c:v>
                </c:pt>
                <c:pt idx="2994">
                  <c:v>2.6626162069507527E-2</c:v>
                </c:pt>
                <c:pt idx="2995">
                  <c:v>2.6492265777384047E-2</c:v>
                </c:pt>
                <c:pt idx="2996">
                  <c:v>2.636475354793915E-2</c:v>
                </c:pt>
                <c:pt idx="2997">
                  <c:v>2.6243923743441231E-2</c:v>
                </c:pt>
                <c:pt idx="2998">
                  <c:v>2.6130041028110583E-2</c:v>
                </c:pt>
                <c:pt idx="2999">
                  <c:v>2.6023338208042437E-2</c:v>
                </c:pt>
                <c:pt idx="3000">
                  <c:v>2.5924018004241732E-2</c:v>
                </c:pt>
                <c:pt idx="3001">
                  <c:v>2.583225476001615E-2</c:v>
                </c:pt>
                <c:pt idx="3002">
                  <c:v>2.5748196084012364E-2</c:v>
                </c:pt>
                <c:pt idx="3003">
                  <c:v>2.5671964430215629E-2</c:v>
                </c:pt>
                <c:pt idx="3004">
                  <c:v>2.5603658616261987E-2</c:v>
                </c:pt>
                <c:pt idx="3005">
                  <c:v>2.5543355281437544E-2</c:v>
                </c:pt>
                <c:pt idx="3006">
                  <c:v>2.5491110285759466E-2</c:v>
                </c:pt>
                <c:pt idx="3007">
                  <c:v>2.5446960051549773E-2</c:v>
                </c:pt>
                <c:pt idx="3008">
                  <c:v>2.5410922848925675E-2</c:v>
                </c:pt>
                <c:pt idx="3009">
                  <c:v>2.5383000026638642E-2</c:v>
                </c:pt>
                <c:pt idx="3010">
                  <c:v>2.5363177189700454E-2</c:v>
                </c:pt>
                <c:pt idx="3011">
                  <c:v>2.5351425325236349E-2</c:v>
                </c:pt>
                <c:pt idx="3012">
                  <c:v>2.5347701878004985E-2</c:v>
                </c:pt>
                <c:pt idx="3013">
                  <c:v>2.5351951777021549E-2</c:v>
                </c:pt>
                <c:pt idx="3014">
                  <c:v>2.5364108414714537E-2</c:v>
                </c:pt>
                <c:pt idx="3015">
                  <c:v>2.5384094580038347E-2</c:v>
                </c:pt>
                <c:pt idx="3016">
                  <c:v>2.5411823346953636E-2</c:v>
                </c:pt>
                <c:pt idx="3017">
                  <c:v>2.5447198919674782E-2</c:v>
                </c:pt>
                <c:pt idx="3018">
                  <c:v>2.5490117436069725E-2</c:v>
                </c:pt>
                <c:pt idx="3019">
                  <c:v>2.5540467730581568E-2</c:v>
                </c:pt>
                <c:pt idx="3020">
                  <c:v>2.5598132058023717E-2</c:v>
                </c:pt>
                <c:pt idx="3021">
                  <c:v>2.5662986779581485E-2</c:v>
                </c:pt>
                <c:pt idx="3022">
                  <c:v>2.5734903012333554E-2</c:v>
                </c:pt>
                <c:pt idx="3023">
                  <c:v>2.581374724358446E-2</c:v>
                </c:pt>
                <c:pt idx="3024">
                  <c:v>2.5899381911278125E-2</c:v>
                </c:pt>
                <c:pt idx="3025">
                  <c:v>2.5991665951738331E-2</c:v>
                </c:pt>
                <c:pt idx="3026">
                  <c:v>2.6090455315959202E-2</c:v>
                </c:pt>
                <c:pt idx="3027">
                  <c:v>2.6195603455642889E-2</c:v>
                </c:pt>
                <c:pt idx="3028">
                  <c:v>2.6306961780157609E-2</c:v>
                </c:pt>
                <c:pt idx="3029">
                  <c:v>2.6424380085562717E-2</c:v>
                </c:pt>
                <c:pt idx="3030">
                  <c:v>2.6547706956821768E-2</c:v>
                </c:pt>
                <c:pt idx="3031">
                  <c:v>2.6676790144297861E-2</c:v>
                </c:pt>
                <c:pt idx="3032">
                  <c:v>2.6811476915598972E-2</c:v>
                </c:pt>
                <c:pt idx="3033">
                  <c:v>2.6951614383813861E-2</c:v>
                </c:pt>
                <c:pt idx="3034">
                  <c:v>2.7097049813152127E-2</c:v>
                </c:pt>
                <c:pt idx="3035">
                  <c:v>2.7247630902975543E-2</c:v>
                </c:pt>
                <c:pt idx="3036">
                  <c:v>2.740320605117914E-2</c:v>
                </c:pt>
                <c:pt idx="3037">
                  <c:v>2.7563624597854986E-2</c:v>
                </c:pt>
                <c:pt idx="3038">
                  <c:v>2.7728737050143976E-2</c:v>
                </c:pt>
                <c:pt idx="3039">
                  <c:v>2.7896838693192982E-2</c:v>
                </c:pt>
                <c:pt idx="3040">
                  <c:v>2.8064421081612209E-2</c:v>
                </c:pt>
                <c:pt idx="3041">
                  <c:v>2.8229101382139434E-2</c:v>
                </c:pt>
                <c:pt idx="3042">
                  <c:v>2.8389954184625574E-2</c:v>
                </c:pt>
                <c:pt idx="3043">
                  <c:v>2.8546173126782235E-2</c:v>
                </c:pt>
                <c:pt idx="3044">
                  <c:v>2.8697018752363475E-2</c:v>
                </c:pt>
                <c:pt idx="3045">
                  <c:v>2.8841813606995299E-2</c:v>
                </c:pt>
                <c:pt idx="3046">
                  <c:v>2.8979939159265652E-2</c:v>
                </c:pt>
                <c:pt idx="3047">
                  <c:v>2.9110832881665581E-2</c:v>
                </c:pt>
                <c:pt idx="3048">
                  <c:v>2.9233985429270352E-2</c:v>
                </c:pt>
                <c:pt idx="3049">
                  <c:v>2.9348937912710479E-2</c:v>
                </c:pt>
                <c:pt idx="3050">
                  <c:v>2.9455279264039323E-2</c:v>
                </c:pt>
                <c:pt idx="3051">
                  <c:v>2.9552643694095923E-2</c:v>
                </c:pt>
                <c:pt idx="3052">
                  <c:v>2.9640708239884555E-2</c:v>
                </c:pt>
                <c:pt idx="3053">
                  <c:v>2.971919040042325E-2</c:v>
                </c:pt>
                <c:pt idx="3054">
                  <c:v>2.9787845859450088E-2</c:v>
                </c:pt>
                <c:pt idx="3055">
                  <c:v>2.9846466293321341E-2</c:v>
                </c:pt>
                <c:pt idx="3056">
                  <c:v>2.9894877262387175E-2</c:v>
                </c:pt>
                <c:pt idx="3057">
                  <c:v>2.9932936184089376E-2</c:v>
                </c:pt>
                <c:pt idx="3058">
                  <c:v>2.9960530385990208E-2</c:v>
                </c:pt>
                <c:pt idx="3059">
                  <c:v>2.9977575236912676E-2</c:v>
                </c:pt>
                <c:pt idx="3060">
                  <c:v>2.9984012354347993E-2</c:v>
                </c:pt>
                <c:pt idx="3061">
                  <c:v>2.9979807886268466E-2</c:v>
                </c:pt>
                <c:pt idx="3062">
                  <c:v>2.9964950865469617E-2</c:v>
                </c:pt>
                <c:pt idx="3063">
                  <c:v>2.9939451634556979E-2</c:v>
                </c:pt>
                <c:pt idx="3064">
                  <c:v>2.9903340339687518E-2</c:v>
                </c:pt>
                <c:pt idx="3065">
                  <c:v>2.9856665491175598E-2</c:v>
                </c:pt>
                <c:pt idx="3066">
                  <c:v>2.9799492589075518E-2</c:v>
                </c:pt>
                <c:pt idx="3067">
                  <c:v>2.9731902811859761E-2</c:v>
                </c:pt>
                <c:pt idx="3068">
                  <c:v>2.9653991766320973E-2</c:v>
                </c:pt>
                <c:pt idx="3069">
                  <c:v>2.9565868296838577E-2</c:v>
                </c:pt>
                <c:pt idx="3070">
                  <c:v>2.9467653352165901E-2</c:v>
                </c:pt>
                <c:pt idx="3071">
                  <c:v>2.9359478907911376E-2</c:v>
                </c:pt>
                <c:pt idx="3072">
                  <c:v>2.9241486942907569E-2</c:v>
                </c:pt>
                <c:pt idx="3073">
                  <c:v>2.9113828467683775E-2</c:v>
                </c:pt>
                <c:pt idx="3074">
                  <c:v>2.8976662603281158E-2</c:v>
                </c:pt>
                <c:pt idx="3075">
                  <c:v>2.8830155708676804E-2</c:v>
                </c:pt>
                <c:pt idx="3076">
                  <c:v>2.8674480555108281E-2</c:v>
                </c:pt>
                <c:pt idx="3077">
                  <c:v>2.8509872222716656E-2</c:v>
                </c:pt>
                <c:pt idx="3078">
                  <c:v>2.833663641900392E-2</c:v>
                </c:pt>
                <c:pt idx="3079">
                  <c:v>2.8155042130157421E-2</c:v>
                </c:pt>
                <c:pt idx="3080">
                  <c:v>2.7965308890707159E-2</c:v>
                </c:pt>
                <c:pt idx="3081">
                  <c:v>2.7767654904487613E-2</c:v>
                </c:pt>
                <c:pt idx="3082">
                  <c:v>2.7562298369440782E-2</c:v>
                </c:pt>
                <c:pt idx="3083">
                  <c:v>2.7349457117782635E-2</c:v>
                </c:pt>
                <c:pt idx="3084">
                  <c:v>2.7129348223613493E-2</c:v>
                </c:pt>
                <c:pt idx="3085">
                  <c:v>2.6902187637219785E-2</c:v>
                </c:pt>
                <c:pt idx="3086">
                  <c:v>2.6668189846971575E-2</c:v>
                </c:pt>
                <c:pt idx="3087">
                  <c:v>2.6427567567618555E-2</c:v>
                </c:pt>
                <c:pt idx="3088">
                  <c:v>2.6180531453747193E-2</c:v>
                </c:pt>
                <c:pt idx="3089">
                  <c:v>2.592728983719696E-2</c:v>
                </c:pt>
                <c:pt idx="3090">
                  <c:v>2.5668048487271208E-2</c:v>
                </c:pt>
                <c:pt idx="3091">
                  <c:v>2.5403010392614153E-2</c:v>
                </c:pt>
                <c:pt idx="3092">
                  <c:v>2.5132375563665283E-2</c:v>
                </c:pt>
                <c:pt idx="3093">
                  <c:v>2.4856340854635433E-2</c:v>
                </c:pt>
                <c:pt idx="3094">
                  <c:v>2.4575099803987002E-2</c:v>
                </c:pt>
                <c:pt idx="3095">
                  <c:v>2.4288842492435181E-2</c:v>
                </c:pt>
                <c:pt idx="3096">
                  <c:v>2.3997755417521912E-2</c:v>
                </c:pt>
                <c:pt idx="3097">
                  <c:v>2.3702021383848824E-2</c:v>
                </c:pt>
                <c:pt idx="3098">
                  <c:v>2.3401819408088262E-2</c:v>
                </c:pt>
                <c:pt idx="3099">
                  <c:v>2.3097324637925652E-2</c:v>
                </c:pt>
                <c:pt idx="3100">
                  <c:v>2.2788708284116381E-2</c:v>
                </c:pt>
                <c:pt idx="3101">
                  <c:v>2.2476137564875296E-2</c:v>
                </c:pt>
                <c:pt idx="3102">
                  <c:v>2.2159775661844742E-2</c:v>
                </c:pt>
                <c:pt idx="3103">
                  <c:v>2.1839781686918795E-2</c:v>
                </c:pt>
                <c:pt idx="3104">
                  <c:v>2.1516310659230476E-2</c:v>
                </c:pt>
                <c:pt idx="3105">
                  <c:v>2.1189513491637561E-2</c:v>
                </c:pt>
                <c:pt idx="3106">
                  <c:v>2.0859536986070393E-2</c:v>
                </c:pt>
                <c:pt idx="3107">
                  <c:v>2.0526523837132566E-2</c:v>
                </c:pt>
                <c:pt idx="3108">
                  <c:v>2.0190612643372713E-2</c:v>
                </c:pt>
                <c:pt idx="3109">
                  <c:v>1.9851937925668396E-2</c:v>
                </c:pt>
                <c:pt idx="3110">
                  <c:v>1.9510630152193651E-2</c:v>
                </c:pt>
                <c:pt idx="3111">
                  <c:v>1.9166815769460464E-2</c:v>
                </c:pt>
                <c:pt idx="3112">
                  <c:v>1.8820617238951631E-2</c:v>
                </c:pt>
                <c:pt idx="3113">
                  <c:v>1.8472153078884314E-2</c:v>
                </c:pt>
                <c:pt idx="3114">
                  <c:v>1.8121537910665689E-2</c:v>
                </c:pt>
                <c:pt idx="3115">
                  <c:v>1.7768882509623867E-2</c:v>
                </c:pt>
                <c:pt idx="3116">
                  <c:v>1.741429385961878E-2</c:v>
                </c:pt>
                <c:pt idx="3117">
                  <c:v>1.7057875211155104E-2</c:v>
                </c:pt>
                <c:pt idx="3118">
                  <c:v>1.6699726142643485E-2</c:v>
                </c:pt>
                <c:pt idx="3119">
                  <c:v>1.6339942624470503E-2</c:v>
                </c:pt>
                <c:pt idx="3120">
                  <c:v>1.5978617085558488E-2</c:v>
                </c:pt>
                <c:pt idx="3121">
                  <c:v>1.5615838482113167E-2</c:v>
                </c:pt>
                <c:pt idx="3122">
                  <c:v>1.5251692368273919E-2</c:v>
                </c:pt>
                <c:pt idx="3123">
                  <c:v>1.4886260968397675E-2</c:v>
                </c:pt>
                <c:pt idx="3124">
                  <c:v>1.451962325072294E-2</c:v>
                </c:pt>
                <c:pt idx="3125">
                  <c:v>1.4151855002176512E-2</c:v>
                </c:pt>
                <c:pt idx="3126">
                  <c:v>1.3783028904096762E-2</c:v>
                </c:pt>
                <c:pt idx="3127">
                  <c:v>1.3413214608666341E-2</c:v>
                </c:pt>
                <c:pt idx="3128">
                  <c:v>1.3042478815855293E-2</c:v>
                </c:pt>
                <c:pt idx="3129">
                  <c:v>1.2670885350691427E-2</c:v>
                </c:pt>
                <c:pt idx="3130">
                  <c:v>1.229849524068604E-2</c:v>
                </c:pt>
                <c:pt idx="3131">
                  <c:v>1.192536679325462E-2</c:v>
                </c:pt>
                <c:pt idx="3132">
                  <c:v>1.1551555672983844E-2</c:v>
                </c:pt>
                <c:pt idx="3133">
                  <c:v>1.1177114978606149E-2</c:v>
                </c:pt>
                <c:pt idx="3134">
                  <c:v>1.0802095319554929E-2</c:v>
                </c:pt>
                <c:pt idx="3135">
                  <c:v>1.0426544891979594E-2</c:v>
                </c:pt>
                <c:pt idx="3136">
                  <c:v>1.0050509554114583E-2</c:v>
                </c:pt>
                <c:pt idx="3137">
                  <c:v>9.6740329008998018E-3</c:v>
                </c:pt>
                <c:pt idx="3138">
                  <c:v>9.2971563377616424E-3</c:v>
                </c:pt>
                <c:pt idx="3139">
                  <c:v>8.9216194663536124E-3</c:v>
                </c:pt>
                <c:pt idx="3140">
                  <c:v>8.5511318165423043E-3</c:v>
                </c:pt>
                <c:pt idx="3141">
                  <c:v>8.1881733046728807E-3</c:v>
                </c:pt>
                <c:pt idx="3142">
                  <c:v>7.8336320296198119E-3</c:v>
                </c:pt>
                <c:pt idx="3143">
                  <c:v>7.4882664422999783E-3</c:v>
                </c:pt>
                <c:pt idx="3144">
                  <c:v>7.1527625103212401E-3</c:v>
                </c:pt>
                <c:pt idx="3145">
                  <c:v>6.8277392679261008E-3</c:v>
                </c:pt>
                <c:pt idx="3146">
                  <c:v>6.5137523571635984E-3</c:v>
                </c:pt>
                <c:pt idx="3147">
                  <c:v>6.2112973801638537E-3</c:v>
                </c:pt>
                <c:pt idx="3148">
                  <c:v>5.920813131042077E-3</c:v>
                </c:pt>
                <c:pt idx="3149">
                  <c:v>5.642684711860098E-3</c:v>
                </c:pt>
                <c:pt idx="3150">
                  <c:v>5.3772465348062258E-3</c:v>
                </c:pt>
                <c:pt idx="3151">
                  <c:v>5.1247852127408386E-3</c:v>
                </c:pt>
                <c:pt idx="3152">
                  <c:v>4.8855423403213714E-3</c:v>
                </c:pt>
                <c:pt idx="3153">
                  <c:v>4.6597171679731431E-3</c:v>
                </c:pt>
                <c:pt idx="3154">
                  <c:v>4.4474691710233855E-3</c:v>
                </c:pt>
                <c:pt idx="3155">
                  <c:v>4.2489205163554929E-3</c:v>
                </c:pt>
                <c:pt idx="3156">
                  <c:v>4.0641584289740464E-3</c:v>
                </c:pt>
                <c:pt idx="3157">
                  <c:v>3.8932374608972179E-3</c:v>
                </c:pt>
                <c:pt idx="3158">
                  <c:v>3.7361816648135955E-3</c:v>
                </c:pt>
                <c:pt idx="3159">
                  <c:v>3.5929866749527186E-3</c:v>
                </c:pt>
                <c:pt idx="3160">
                  <c:v>3.463621697628998E-3</c:v>
                </c:pt>
                <c:pt idx="3161">
                  <c:v>3.3480314139191121E-3</c:v>
                </c:pt>
                <c:pt idx="3162">
                  <c:v>3.2461377969322074E-3</c:v>
                </c:pt>
                <c:pt idx="3163">
                  <c:v>3.1578418461249121E-3</c:v>
                </c:pt>
                <c:pt idx="3164">
                  <c:v>3.083025241102265E-3</c:v>
                </c:pt>
                <c:pt idx="3165">
                  <c:v>3.0215519173307712E-3</c:v>
                </c:pt>
                <c:pt idx="3166">
                  <c:v>2.9732695661706977E-3</c:v>
                </c:pt>
                <c:pt idx="3167">
                  <c:v>2.9380110616136863E-3</c:v>
                </c:pt>
                <c:pt idx="3168">
                  <c:v>2.9155958160857597E-3</c:v>
                </c:pt>
                <c:pt idx="3169">
                  <c:v>2.9058310676485684E-3</c:v>
                </c:pt>
                <c:pt idx="3170">
                  <c:v>2.9085131009011318E-3</c:v>
                </c:pt>
                <c:pt idx="3171">
                  <c:v>2.923428403851644E-3</c:v>
                </c:pt>
                <c:pt idx="3172">
                  <c:v>2.9503547629941181E-3</c:v>
                </c:pt>
                <c:pt idx="3173">
                  <c:v>2.989062298787858E-3</c:v>
                </c:pt>
                <c:pt idx="3174">
                  <c:v>3.0393144436996595E-3</c:v>
                </c:pt>
                <c:pt idx="3175">
                  <c:v>3.1008688649283422E-3</c:v>
                </c:pt>
                <c:pt idx="3176">
                  <c:v>3.1734783338904569E-3</c:v>
                </c:pt>
                <c:pt idx="3177">
                  <c:v>3.25559890187611E-3</c:v>
                </c:pt>
                <c:pt idx="3178">
                  <c:v>3.3441841427447618E-3</c:v>
                </c:pt>
                <c:pt idx="3179">
                  <c:v>3.4371183420696112E-3</c:v>
                </c:pt>
                <c:pt idx="3180">
                  <c:v>3.5334925877936944E-3</c:v>
                </c:pt>
                <c:pt idx="3181">
                  <c:v>3.6324938582797E-3</c:v>
                </c:pt>
                <c:pt idx="3182">
                  <c:v>3.7333622059600325E-3</c:v>
                </c:pt>
                <c:pt idx="3183">
                  <c:v>3.8353871395614973E-3</c:v>
                </c:pt>
                <c:pt idx="3184">
                  <c:v>3.9379054942776069E-3</c:v>
                </c:pt>
                <c:pt idx="3185">
                  <c:v>4.0402994079997648E-3</c:v>
                </c:pt>
                <c:pt idx="3186">
                  <c:v>4.1419943531174775E-3</c:v>
                </c:pt>
                <c:pt idx="3187">
                  <c:v>4.2424572220852675E-3</c:v>
                </c:pt>
                <c:pt idx="3188">
                  <c:v>4.3411944666352578E-3</c:v>
                </c:pt>
                <c:pt idx="3189">
                  <c:v>4.4377502904800973E-3</c:v>
                </c:pt>
                <c:pt idx="3190">
                  <c:v>4.5317048952613782E-3</c:v>
                </c:pt>
                <c:pt idx="3191">
                  <c:v>4.6226727794120666E-3</c:v>
                </c:pt>
                <c:pt idx="3192">
                  <c:v>4.7103010895236776E-3</c:v>
                </c:pt>
                <c:pt idx="3193">
                  <c:v>4.7942680237355005E-3</c:v>
                </c:pt>
                <c:pt idx="3194">
                  <c:v>4.8742812865968073E-3</c:v>
                </c:pt>
                <c:pt idx="3195">
                  <c:v>4.9500765947918671E-3</c:v>
                </c:pt>
                <c:pt idx="3196">
                  <c:v>5.0214162330621728E-3</c:v>
                </c:pt>
                <c:pt idx="3197">
                  <c:v>5.0880876596096801E-3</c:v>
                </c:pt>
                <c:pt idx="3198">
                  <c:v>5.1499021602199029E-3</c:v>
                </c:pt>
                <c:pt idx="3199">
                  <c:v>5.2066935503019603E-3</c:v>
                </c:pt>
                <c:pt idx="3200">
                  <c:v>5.258316924007151E-3</c:v>
                </c:pt>
                <c:pt idx="3201">
                  <c:v>5.3046474495547936E-3</c:v>
                </c:pt>
                <c:pt idx="3202">
                  <c:v>5.3455792098658257E-3</c:v>
                </c:pt>
                <c:pt idx="3203">
                  <c:v>5.3810240875801071E-3</c:v>
                </c:pt>
                <c:pt idx="3204">
                  <c:v>5.4109106935121025E-3</c:v>
                </c:pt>
                <c:pt idx="3205">
                  <c:v>5.4351833375818736E-3</c:v>
                </c:pt>
                <c:pt idx="3206">
                  <c:v>5.4538010412434525E-3</c:v>
                </c:pt>
                <c:pt idx="3207">
                  <c:v>5.4667365904210426E-3</c:v>
                </c:pt>
                <c:pt idx="3208">
                  <c:v>5.4739756279540844E-3</c:v>
                </c:pt>
                <c:pt idx="3209">
                  <c:v>5.4755157845460083E-3</c:v>
                </c:pt>
                <c:pt idx="3210">
                  <c:v>5.4713658472071497E-3</c:v>
                </c:pt>
                <c:pt idx="3211">
                  <c:v>5.4615449641804677E-3</c:v>
                </c:pt>
                <c:pt idx="3212">
                  <c:v>5.4460818853389065E-3</c:v>
                </c:pt>
                <c:pt idx="3213">
                  <c:v>5.4250142370452677E-3</c:v>
                </c:pt>
                <c:pt idx="3214">
                  <c:v>5.3983878304695622E-3</c:v>
                </c:pt>
                <c:pt idx="3215">
                  <c:v>5.3662560023640567E-3</c:v>
                </c:pt>
                <c:pt idx="3216">
                  <c:v>5.3286789873037907E-3</c:v>
                </c:pt>
                <c:pt idx="3217">
                  <c:v>5.2857233204085035E-3</c:v>
                </c:pt>
                <c:pt idx="3218">
                  <c:v>5.2374612695718992E-3</c:v>
                </c:pt>
                <c:pt idx="3219">
                  <c:v>5.1839702962352616E-3</c:v>
                </c:pt>
                <c:pt idx="3220">
                  <c:v>5.1253325437544154E-3</c:v>
                </c:pt>
                <c:pt idx="3221">
                  <c:v>5.0616343524222396E-3</c:v>
                </c:pt>
                <c:pt idx="3222">
                  <c:v>4.9929658002230305E-3</c:v>
                </c:pt>
                <c:pt idx="3223">
                  <c:v>4.9194202684093467E-3</c:v>
                </c:pt>
                <c:pt idx="3224">
                  <c:v>4.8410940310083268E-3</c:v>
                </c:pt>
                <c:pt idx="3225">
                  <c:v>4.7580858673797969E-3</c:v>
                </c:pt>
                <c:pt idx="3226">
                  <c:v>4.6704966969657608E-3</c:v>
                </c:pt>
                <c:pt idx="3227">
                  <c:v>4.5800017075002435E-3</c:v>
                </c:pt>
                <c:pt idx="3228">
                  <c:v>4.4901012665511664E-3</c:v>
                </c:pt>
                <c:pt idx="3229">
                  <c:v>4.4031615733658306E-3</c:v>
                </c:pt>
                <c:pt idx="3230">
                  <c:v>4.3200793386471738E-3</c:v>
                </c:pt>
                <c:pt idx="3231">
                  <c:v>4.241633688579511E-3</c:v>
                </c:pt>
                <c:pt idx="3232">
                  <c:v>4.1685387200926542E-3</c:v>
                </c:pt>
                <c:pt idx="3233">
                  <c:v>4.1014483400087899E-3</c:v>
                </c:pt>
                <c:pt idx="3234">
                  <c:v>4.0409592636226153E-3</c:v>
                </c:pt>
                <c:pt idx="3235">
                  <c:v>3.98761385509455E-3</c:v>
                </c:pt>
                <c:pt idx="3236">
                  <c:v>3.9419028723812503E-3</c:v>
                </c:pt>
                <c:pt idx="3237">
                  <c:v>3.9042681201631197E-3</c:v>
                </c:pt>
                <c:pt idx="3238">
                  <c:v>3.8751050121461099E-3</c:v>
                </c:pt>
                <c:pt idx="3239">
                  <c:v>3.8547650441197899E-3</c:v>
                </c:pt>
                <c:pt idx="3240">
                  <c:v>3.8435581792267979E-3</c:v>
                </c:pt>
                <c:pt idx="3241">
                  <c:v>3.8417551469662713E-3</c:v>
                </c:pt>
                <c:pt idx="3242">
                  <c:v>3.849589657514375E-3</c:v>
                </c:pt>
                <c:pt idx="3243">
                  <c:v>3.8672605329976005E-3</c:v>
                </c:pt>
                <c:pt idx="3244">
                  <c:v>3.8949337574008315E-3</c:v>
                </c:pt>
                <c:pt idx="3245">
                  <c:v>3.9327444468316586E-3</c:v>
                </c:pt>
                <c:pt idx="3246">
                  <c:v>3.9807987418960245E-3</c:v>
                </c:pt>
                <c:pt idx="3247">
                  <c:v>4.0391756239680282E-3</c:v>
                </c:pt>
                <c:pt idx="3248">
                  <c:v>4.1079286571592223E-3</c:v>
                </c:pt>
                <c:pt idx="3249">
                  <c:v>4.1870876578100711E-3</c:v>
                </c:pt>
                <c:pt idx="3250">
                  <c:v>4.2766602933387238E-3</c:v>
                </c:pt>
                <c:pt idx="3251">
                  <c:v>4.3766336122911288E-3</c:v>
                </c:pt>
                <c:pt idx="3252">
                  <c:v>4.4869755074395789E-3</c:v>
                </c:pt>
                <c:pt idx="3253">
                  <c:v>4.6076361137780061E-3</c:v>
                </c:pt>
                <c:pt idx="3254">
                  <c:v>4.7385491432584571E-3</c:v>
                </c:pt>
                <c:pt idx="3255">
                  <c:v>4.8796331581067573E-3</c:v>
                </c:pt>
                <c:pt idx="3256">
                  <c:v>5.030792784545518E-3</c:v>
                </c:pt>
                <c:pt idx="3257">
                  <c:v>5.1919198687401455E-3</c:v>
                </c:pt>
                <c:pt idx="3258">
                  <c:v>5.3628945767683267E-3</c:v>
                </c:pt>
                <c:pt idx="3259">
                  <c:v>5.5435864403953891E-3</c:v>
                </c:pt>
                <c:pt idx="3260">
                  <c:v>5.733855350419521E-3</c:v>
                </c:pt>
                <c:pt idx="3261">
                  <c:v>5.9335524993266589E-3</c:v>
                </c:pt>
                <c:pt idx="3262">
                  <c:v>6.1425212749734717E-3</c:v>
                </c:pt>
                <c:pt idx="3263">
                  <c:v>6.3605981069901904E-3</c:v>
                </c:pt>
                <c:pt idx="3264">
                  <c:v>6.5828492521207748E-3</c:v>
                </c:pt>
                <c:pt idx="3265">
                  <c:v>6.7988104010956391E-3</c:v>
                </c:pt>
                <c:pt idx="3266">
                  <c:v>7.0014522157507792E-3</c:v>
                </c:pt>
                <c:pt idx="3267">
                  <c:v>7.1881960376665825E-3</c:v>
                </c:pt>
                <c:pt idx="3268">
                  <c:v>7.3568179401040023E-3</c:v>
                </c:pt>
                <c:pt idx="3269">
                  <c:v>7.5052893465045881E-3</c:v>
                </c:pt>
                <c:pt idx="3270">
                  <c:v>7.6317622256269193E-3</c:v>
                </c:pt>
                <c:pt idx="3271">
                  <c:v>7.7345598764597401E-3</c:v>
                </c:pt>
                <c:pt idx="3272">
                  <c:v>7.8121682052248818E-3</c:v>
                </c:pt>
                <c:pt idx="3273">
                  <c:v>7.8632273037693851E-3</c:v>
                </c:pt>
                <c:pt idx="3274">
                  <c:v>7.8865233182201094E-3</c:v>
                </c:pt>
                <c:pt idx="3275">
                  <c:v>7.8809806031047407E-3</c:v>
                </c:pt>
                <c:pt idx="3276">
                  <c:v>7.8456541561523572E-3</c:v>
                </c:pt>
                <c:pt idx="3277">
                  <c:v>7.7844676342279503E-3</c:v>
                </c:pt>
                <c:pt idx="3278">
                  <c:v>7.7069644949756448E-3</c:v>
                </c:pt>
                <c:pt idx="3279">
                  <c:v>7.6193716284387192E-3</c:v>
                </c:pt>
                <c:pt idx="3280">
                  <c:v>7.5235818144042182E-3</c:v>
                </c:pt>
                <c:pt idx="3281">
                  <c:v>7.4212279761696424E-3</c:v>
                </c:pt>
                <c:pt idx="3282">
                  <c:v>7.313836538916119E-3</c:v>
                </c:pt>
                <c:pt idx="3283">
                  <c:v>7.2028369858082118E-3</c:v>
                </c:pt>
                <c:pt idx="3284">
                  <c:v>7.0895660484312237E-3</c:v>
                </c:pt>
                <c:pt idx="3285">
                  <c:v>6.975271604753531E-3</c:v>
                </c:pt>
                <c:pt idx="3286">
                  <c:v>6.8611164700170361E-3</c:v>
                </c:pt>
                <c:pt idx="3287">
                  <c:v>6.748182087035811E-3</c:v>
                </c:pt>
                <c:pt idx="3288">
                  <c:v>6.637472116033453E-3</c:v>
                </c:pt>
                <c:pt idx="3289">
                  <c:v>6.5299159241111494E-3</c:v>
                </c:pt>
                <c:pt idx="3290">
                  <c:v>6.4263719746175544E-3</c:v>
                </c:pt>
                <c:pt idx="3291">
                  <c:v>6.3276311168647195E-3</c:v>
                </c:pt>
                <c:pt idx="3292">
                  <c:v>6.2344197767968184E-3</c:v>
                </c:pt>
                <c:pt idx="3293">
                  <c:v>6.1474030493657824E-3</c:v>
                </c:pt>
                <c:pt idx="3294">
                  <c:v>6.0671876935057319E-3</c:v>
                </c:pt>
                <c:pt idx="3295">
                  <c:v>5.9943250307234776E-3</c:v>
                </c:pt>
                <c:pt idx="3296">
                  <c:v>5.9293137484373393E-3</c:v>
                </c:pt>
                <c:pt idx="3297">
                  <c:v>5.8726026093012503E-3</c:v>
                </c:pt>
                <c:pt idx="3298">
                  <c:v>5.8245930678461569E-3</c:v>
                </c:pt>
                <c:pt idx="3299">
                  <c:v>5.7856417958566924E-3</c:v>
                </c:pt>
                <c:pt idx="3300">
                  <c:v>5.7560631179778008E-3</c:v>
                </c:pt>
                <c:pt idx="3301">
                  <c:v>5.7361313591156324E-3</c:v>
                </c:pt>
                <c:pt idx="3302">
                  <c:v>5.7260831052571891E-3</c:v>
                </c:pt>
                <c:pt idx="3303">
                  <c:v>5.7261193793874772E-3</c:v>
                </c:pt>
                <c:pt idx="3304">
                  <c:v>5.7364077342293377E-3</c:v>
                </c:pt>
                <c:pt idx="3305">
                  <c:v>5.7570842635712065E-3</c:v>
                </c:pt>
                <c:pt idx="3306">
                  <c:v>5.7882555339821111E-3</c:v>
                </c:pt>
                <c:pt idx="3307">
                  <c:v>5.8300004387410124E-3</c:v>
                </c:pt>
                <c:pt idx="3308">
                  <c:v>5.8823719758303574E-3</c:v>
                </c:pt>
                <c:pt idx="3309">
                  <c:v>5.945398951861241E-3</c:v>
                </c:pt>
                <c:pt idx="3310">
                  <c:v>6.0190876138097793E-3</c:v>
                </c:pt>
                <c:pt idx="3311">
                  <c:v>6.1034232104528532E-3</c:v>
                </c:pt>
                <c:pt idx="3312">
                  <c:v>6.1983714853950655E-3</c:v>
                </c:pt>
                <c:pt idx="3313">
                  <c:v>6.3038801035787276E-3</c:v>
                </c:pt>
                <c:pt idx="3314">
                  <c:v>6.4198800131651133E-3</c:v>
                </c:pt>
                <c:pt idx="3315">
                  <c:v>6.5462867446681502E-3</c:v>
                </c:pt>
                <c:pt idx="3316">
                  <c:v>6.6830016492111823E-3</c:v>
                </c:pt>
                <c:pt idx="3317">
                  <c:v>6.8299130777654616E-3</c:v>
                </c:pt>
                <c:pt idx="3318">
                  <c:v>6.9868975032114583E-3</c:v>
                </c:pt>
                <c:pt idx="3319">
                  <c:v>7.1538205870476058E-3</c:v>
                </c:pt>
                <c:pt idx="3320">
                  <c:v>7.3305381925496994E-3</c:v>
                </c:pt>
                <c:pt idx="3321">
                  <c:v>7.5168973461618464E-3</c:v>
                </c:pt>
                <c:pt idx="3322">
                  <c:v>7.7127371488755906E-3</c:v>
                </c:pt>
                <c:pt idx="3323">
                  <c:v>7.9178896393276785E-3</c:v>
                </c:pt>
                <c:pt idx="3324">
                  <c:v>8.1321806103194678E-3</c:v>
                </c:pt>
                <c:pt idx="3325">
                  <c:v>8.3554303804314733E-3</c:v>
                </c:pt>
                <c:pt idx="3326">
                  <c:v>8.5874545223780727E-3</c:v>
                </c:pt>
                <c:pt idx="3327">
                  <c:v>8.8280645497134068E-3</c:v>
                </c:pt>
                <c:pt idx="3328">
                  <c:v>9.0770685634700577E-3</c:v>
                </c:pt>
                <c:pt idx="3329">
                  <c:v>9.33427186027758E-3</c:v>
                </c:pt>
                <c:pt idx="3330">
                  <c:v>9.5994775034747952E-3</c:v>
                </c:pt>
                <c:pt idx="3331">
                  <c:v>9.8724868586954756E-3</c:v>
                </c:pt>
                <c:pt idx="3332">
                  <c:v>1.0153100095372396E-2</c:v>
                </c:pt>
                <c:pt idx="3333">
                  <c:v>1.044111665556976E-2</c:v>
                </c:pt>
                <c:pt idx="3334">
                  <c:v>1.0736335691517856E-2</c:v>
                </c:pt>
                <c:pt idx="3335">
                  <c:v>1.1038556473190736E-2</c:v>
                </c:pt>
                <c:pt idx="3336">
                  <c:v>1.134757876722816E-2</c:v>
                </c:pt>
                <c:pt idx="3337">
                  <c:v>1.1663203188471128E-2</c:v>
                </c:pt>
                <c:pt idx="3338">
                  <c:v>1.1985231525342751E-2</c:v>
                </c:pt>
                <c:pt idx="3339">
                  <c:v>1.2312579420397584E-2</c:v>
                </c:pt>
                <c:pt idx="3340">
                  <c:v>1.2643134831326392E-2</c:v>
                </c:pt>
                <c:pt idx="3341">
                  <c:v>1.297542858906172E-2</c:v>
                </c:pt>
                <c:pt idx="3342">
                  <c:v>1.330882374902684E-2</c:v>
                </c:pt>
                <c:pt idx="3343">
                  <c:v>1.3642752537622182E-2</c:v>
                </c:pt>
                <c:pt idx="3344">
                  <c:v>1.3976686737833815E-2</c:v>
                </c:pt>
                <c:pt idx="3345">
                  <c:v>1.4310135000256963E-2</c:v>
                </c:pt>
                <c:pt idx="3346">
                  <c:v>1.4642641184523277E-2</c:v>
                </c:pt>
                <c:pt idx="3347">
                  <c:v>1.4973782782002827E-2</c:v>
                </c:pt>
                <c:pt idx="3348">
                  <c:v>1.5303169384883551E-2</c:v>
                </c:pt>
                <c:pt idx="3349">
                  <c:v>1.5630441200163357E-2</c:v>
                </c:pt>
                <c:pt idx="3350">
                  <c:v>1.5955267608244256E-2</c:v>
                </c:pt>
                <c:pt idx="3351">
                  <c:v>1.6277345765797771E-2</c:v>
                </c:pt>
                <c:pt idx="3352">
                  <c:v>1.6596399252505858E-2</c:v>
                </c:pt>
                <c:pt idx="3353">
                  <c:v>1.6912176761228963E-2</c:v>
                </c:pt>
                <c:pt idx="3354">
                  <c:v>1.7224450831097617E-2</c:v>
                </c:pt>
                <c:pt idx="3355">
                  <c:v>1.7533016622977356E-2</c:v>
                </c:pt>
                <c:pt idx="3356">
                  <c:v>1.783769073671318E-2</c:v>
                </c:pt>
                <c:pt idx="3357">
                  <c:v>1.8138310069520696E-2</c:v>
                </c:pt>
                <c:pt idx="3358">
                  <c:v>1.8434730714855192E-2</c:v>
                </c:pt>
                <c:pt idx="3359">
                  <c:v>1.8726826901060697E-2</c:v>
                </c:pt>
                <c:pt idx="3360">
                  <c:v>1.9014489969069247E-2</c:v>
                </c:pt>
                <c:pt idx="3361">
                  <c:v>1.9297627388399949E-2</c:v>
                </c:pt>
                <c:pt idx="3362">
                  <c:v>1.9576161810683668E-2</c:v>
                </c:pt>
                <c:pt idx="3363">
                  <c:v>1.9850030159921463E-2</c:v>
                </c:pt>
                <c:pt idx="3364">
                  <c:v>2.0119182758669377E-2</c:v>
                </c:pt>
                <c:pt idx="3365">
                  <c:v>2.0383582489328943E-2</c:v>
                </c:pt>
                <c:pt idx="3366">
                  <c:v>2.0643203989712079E-2</c:v>
                </c:pt>
                <c:pt idx="3367">
                  <c:v>2.089803288204254E-2</c:v>
                </c:pt>
                <c:pt idx="3368">
                  <c:v>2.1148065034546953E-2</c:v>
                </c:pt>
                <c:pt idx="3369">
                  <c:v>2.1393305854787926E-2</c:v>
                </c:pt>
                <c:pt idx="3370">
                  <c:v>2.1633769613887507E-2</c:v>
                </c:pt>
                <c:pt idx="3371">
                  <c:v>2.1869478800790116E-2</c:v>
                </c:pt>
                <c:pt idx="3372">
                  <c:v>2.210046350571495E-2</c:v>
                </c:pt>
                <c:pt idx="3373">
                  <c:v>2.2326760831951172E-2</c:v>
                </c:pt>
                <c:pt idx="3374">
                  <c:v>2.2548414335153113E-2</c:v>
                </c:pt>
                <c:pt idx="3375">
                  <c:v>2.2765473489299814E-2</c:v>
                </c:pt>
                <c:pt idx="3376">
                  <c:v>2.2977993178487685E-2</c:v>
                </c:pt>
                <c:pt idx="3377">
                  <c:v>2.3186033213735757E-2</c:v>
                </c:pt>
                <c:pt idx="3378">
                  <c:v>2.3389657873990326E-2</c:v>
                </c:pt>
                <c:pt idx="3379">
                  <c:v>2.3588935470526515E-2</c:v>
                </c:pt>
                <c:pt idx="3380">
                  <c:v>2.3783937933954974E-2</c:v>
                </c:pt>
                <c:pt idx="3381">
                  <c:v>2.3974740423053635E-2</c:v>
                </c:pt>
                <c:pt idx="3382">
                  <c:v>2.4161420954656228E-2</c:v>
                </c:pt>
                <c:pt idx="3383">
                  <c:v>2.4344060053843927E-2</c:v>
                </c:pt>
                <c:pt idx="3384">
                  <c:v>2.4522740423696912E-2</c:v>
                </c:pt>
                <c:pt idx="3385">
                  <c:v>2.4697546633880078E-2</c:v>
                </c:pt>
                <c:pt idx="3386">
                  <c:v>2.4868564827348998E-2</c:v>
                </c:pt>
                <c:pt idx="3387">
                  <c:v>2.5035882444478214E-2</c:v>
                </c:pt>
                <c:pt idx="3388">
                  <c:v>2.5199587963928707E-2</c:v>
                </c:pt>
                <c:pt idx="3389">
                  <c:v>2.5359770659586951E-2</c:v>
                </c:pt>
                <c:pt idx="3390">
                  <c:v>2.5516520372922787E-2</c:v>
                </c:pt>
                <c:pt idx="3391">
                  <c:v>2.5669927300130881E-2</c:v>
                </c:pt>
                <c:pt idx="3392">
                  <c:v>2.5820081793433747E-2</c:v>
                </c:pt>
                <c:pt idx="3393">
                  <c:v>2.5967074175942947E-2</c:v>
                </c:pt>
                <c:pt idx="3394">
                  <c:v>2.6110994569489267E-2</c:v>
                </c:pt>
                <c:pt idx="3395">
                  <c:v>2.6251932734849603E-2</c:v>
                </c:pt>
                <c:pt idx="3396">
                  <c:v>2.6389977923814069E-2</c:v>
                </c:pt>
                <c:pt idx="3397">
                  <c:v>2.652521874255246E-2</c:v>
                </c:pt>
                <c:pt idx="3398">
                  <c:v>2.6657743025756304E-2</c:v>
                </c:pt>
                <c:pt idx="3399">
                  <c:v>2.6787637721046538E-2</c:v>
                </c:pt>
                <c:pt idx="3400">
                  <c:v>2.6914988783154674E-2</c:v>
                </c:pt>
                <c:pt idx="3401">
                  <c:v>2.7039881077399401E-2</c:v>
                </c:pt>
                <c:pt idx="3402">
                  <c:v>2.7161255252484178E-2</c:v>
                </c:pt>
                <c:pt idx="3403">
                  <c:v>2.7276725037005484E-2</c:v>
                </c:pt>
                <c:pt idx="3404">
                  <c:v>2.7384728115483037E-2</c:v>
                </c:pt>
                <c:pt idx="3405">
                  <c:v>2.748476960387183E-2</c:v>
                </c:pt>
                <c:pt idx="3406">
                  <c:v>2.7576439091868583E-2</c:v>
                </c:pt>
                <c:pt idx="3407">
                  <c:v>2.7659372209107209E-2</c:v>
                </c:pt>
                <c:pt idx="3408">
                  <c:v>2.7733246894977838E-2</c:v>
                </c:pt>
                <c:pt idx="3409">
                  <c:v>2.7797781023974458E-2</c:v>
                </c:pt>
                <c:pt idx="3410">
                  <c:v>2.7852730162786617E-2</c:v>
                </c:pt>
                <c:pt idx="3411">
                  <c:v>2.7897885412715588E-2</c:v>
                </c:pt>
                <c:pt idx="3412">
                  <c:v>2.7933071334101844E-2</c:v>
                </c:pt>
                <c:pt idx="3413">
                  <c:v>2.7958143950991079E-2</c:v>
                </c:pt>
                <c:pt idx="3414">
                  <c:v>2.7972988834288171E-2</c:v>
                </c:pt>
                <c:pt idx="3415">
                  <c:v>2.7977519261622015E-2</c:v>
                </c:pt>
                <c:pt idx="3416">
                  <c:v>2.7971674452119413E-2</c:v>
                </c:pt>
                <c:pt idx="3417">
                  <c:v>2.7955417874267859E-2</c:v>
                </c:pt>
                <c:pt idx="3418">
                  <c:v>2.7928735625033074E-2</c:v>
                </c:pt>
                <c:pt idx="3419">
                  <c:v>2.7891634878387247E-2</c:v>
                </c:pt>
                <c:pt idx="3420">
                  <c:v>2.7844142401399277E-2</c:v>
                </c:pt>
                <c:pt idx="3421">
                  <c:v>2.7786303136036302E-2</c:v>
                </c:pt>
                <c:pt idx="3422">
                  <c:v>2.7718178844828991E-2</c:v>
                </c:pt>
                <c:pt idx="3423">
                  <c:v>2.7639846818557471E-2</c:v>
                </c:pt>
                <c:pt idx="3424">
                  <c:v>2.7551398644125299E-2</c:v>
                </c:pt>
                <c:pt idx="3425">
                  <c:v>2.7452939030799435E-2</c:v>
                </c:pt>
                <c:pt idx="3426">
                  <c:v>2.7344584693008937E-2</c:v>
                </c:pt>
                <c:pt idx="3427">
                  <c:v>2.7226647893311296E-2</c:v>
                </c:pt>
                <c:pt idx="3428">
                  <c:v>2.7099664927485775E-2</c:v>
                </c:pt>
                <c:pt idx="3429">
                  <c:v>2.6964047779844156E-2</c:v>
                </c:pt>
                <c:pt idx="3430">
                  <c:v>2.6820043882002677E-2</c:v>
                </c:pt>
                <c:pt idx="3431">
                  <c:v>2.6667893994435574E-2</c:v>
                </c:pt>
                <c:pt idx="3432">
                  <c:v>2.6507837590922761E-2</c:v>
                </c:pt>
                <c:pt idx="3433">
                  <c:v>2.6340112683751745E-2</c:v>
                </c:pt>
                <c:pt idx="3434">
                  <c:v>2.6164955473846889E-2</c:v>
                </c:pt>
                <c:pt idx="3435">
                  <c:v>2.5982600021827982E-2</c:v>
                </c:pt>
                <c:pt idx="3436">
                  <c:v>2.5793277945884093E-2</c:v>
                </c:pt>
                <c:pt idx="3437">
                  <c:v>2.5597218145421367E-2</c:v>
                </c:pt>
                <c:pt idx="3438">
                  <c:v>2.5394646549229155E-2</c:v>
                </c:pt>
                <c:pt idx="3439">
                  <c:v>2.5185785886939607E-2</c:v>
                </c:pt>
                <c:pt idx="3440">
                  <c:v>2.4970855482598083E-2</c:v>
                </c:pt>
                <c:pt idx="3441">
                  <c:v>2.4750071069199374E-2</c:v>
                </c:pt>
                <c:pt idx="3442">
                  <c:v>2.4523644623085501E-2</c:v>
                </c:pt>
                <c:pt idx="3443">
                  <c:v>2.4291784217139088E-2</c:v>
                </c:pt>
                <c:pt idx="3444">
                  <c:v>2.4054693891744531E-2</c:v>
                </c:pt>
                <c:pt idx="3445">
                  <c:v>2.3812573542526392E-2</c:v>
                </c:pt>
                <c:pt idx="3446">
                  <c:v>2.3565618823912088E-2</c:v>
                </c:pt>
                <c:pt idx="3447">
                  <c:v>2.3314021067599548E-2</c:v>
                </c:pt>
                <c:pt idx="3448">
                  <c:v>2.3057967215049532E-2</c:v>
                </c:pt>
                <c:pt idx="3449">
                  <c:v>2.2797639763153053E-2</c:v>
                </c:pt>
                <c:pt idx="3450">
                  <c:v>2.2533216722260579E-2</c:v>
                </c:pt>
                <c:pt idx="3451">
                  <c:v>2.2264871585791293E-2</c:v>
                </c:pt>
                <c:pt idx="3452">
                  <c:v>2.1992773310673772E-2</c:v>
                </c:pt>
                <c:pt idx="3453">
                  <c:v>2.1717086307899772E-2</c:v>
                </c:pt>
                <c:pt idx="3454">
                  <c:v>2.1437970442505051E-2</c:v>
                </c:pt>
                <c:pt idx="3455">
                  <c:v>2.115558104231776E-2</c:v>
                </c:pt>
                <c:pt idx="3456">
                  <c:v>2.087006891484857E-2</c:v>
                </c:pt>
                <c:pt idx="3457">
                  <c:v>2.0581580371719949E-2</c:v>
                </c:pt>
                <c:pt idx="3458">
                  <c:v>2.0290257260062849E-2</c:v>
                </c:pt>
                <c:pt idx="3459">
                  <c:v>1.9996237000333789E-2</c:v>
                </c:pt>
                <c:pt idx="3460">
                  <c:v>1.9699652630031581E-2</c:v>
                </c:pt>
                <c:pt idx="3461">
                  <c:v>1.9400632852818664E-2</c:v>
                </c:pt>
                <c:pt idx="3462">
                  <c:v>1.9099302092573579E-2</c:v>
                </c:pt>
                <c:pt idx="3463">
                  <c:v>1.8795780551928619E-2</c:v>
                </c:pt>
                <c:pt idx="3464">
                  <c:v>1.8490184274865332E-2</c:v>
                </c:pt>
                <c:pt idx="3465">
                  <c:v>1.8182625212964723E-2</c:v>
                </c:pt>
                <c:pt idx="3466">
                  <c:v>1.7873211294929418E-2</c:v>
                </c:pt>
                <c:pt idx="3467">
                  <c:v>1.756204649901548E-2</c:v>
                </c:pt>
                <c:pt idx="3468">
                  <c:v>1.7249230928031066E-2</c:v>
                </c:pt>
                <c:pt idx="3469">
                  <c:v>1.6934860886579074E-2</c:v>
                </c:pt>
                <c:pt idx="3470">
                  <c:v>1.6619028960236384E-2</c:v>
                </c:pt>
                <c:pt idx="3471">
                  <c:v>1.6301824096384424E-2</c:v>
                </c:pt>
                <c:pt idx="3472">
                  <c:v>1.5983331686418037E-2</c:v>
                </c:pt>
                <c:pt idx="3473">
                  <c:v>1.5663633649078888E-2</c:v>
                </c:pt>
                <c:pt idx="3474">
                  <c:v>1.5342808514673841E-2</c:v>
                </c:pt>
                <c:pt idx="3475">
                  <c:v>1.5020931509955086E-2</c:v>
                </c:pt>
                <c:pt idx="3476">
                  <c:v>1.4698074643449481E-2</c:v>
                </c:pt>
                <c:pt idx="3477">
                  <c:v>1.4374306791046267E-2</c:v>
                </c:pt>
                <c:pt idx="3478">
                  <c:v>1.4049693781653248E-2</c:v>
                </c:pt>
                <c:pt idx="3479">
                  <c:v>1.3724298482758943E-2</c:v>
                </c:pt>
                <c:pt idx="3480">
                  <c:v>1.3398180885734677E-2</c:v>
                </c:pt>
                <c:pt idx="3481">
                  <c:v>1.3071398190737576E-2</c:v>
                </c:pt>
                <c:pt idx="3482">
                  <c:v>1.2744004891072655E-2</c:v>
                </c:pt>
                <c:pt idx="3483">
                  <c:v>1.2416052856891277E-2</c:v>
                </c:pt>
                <c:pt idx="3484">
                  <c:v>1.2087591418113447E-2</c:v>
                </c:pt>
                <c:pt idx="3485">
                  <c:v>1.175866744646191E-2</c:v>
                </c:pt>
                <c:pt idx="3486">
                  <c:v>1.1429325436519495E-2</c:v>
                </c:pt>
                <c:pt idx="3487">
                  <c:v>1.1099607585713541E-2</c:v>
                </c:pt>
                <c:pt idx="3488">
                  <c:v>1.0769553873155714E-2</c:v>
                </c:pt>
                <c:pt idx="3489">
                  <c:v>1.0440686672339992E-2</c:v>
                </c:pt>
                <c:pt idx="3490">
                  <c:v>1.0116248012638288E-2</c:v>
                </c:pt>
                <c:pt idx="3491">
                  <c:v>9.7984060878332901E-3</c:v>
                </c:pt>
                <c:pt idx="3492">
                  <c:v>9.4879390303493159E-3</c:v>
                </c:pt>
                <c:pt idx="3493">
                  <c:v>9.1855115368679567E-3</c:v>
                </c:pt>
                <c:pt idx="3494">
                  <c:v>8.8917247904830229E-3</c:v>
                </c:pt>
                <c:pt idx="3495">
                  <c:v>8.6071213179128529E-3</c:v>
                </c:pt>
                <c:pt idx="3496">
                  <c:v>8.3321880924708235E-3</c:v>
                </c:pt>
                <c:pt idx="3497">
                  <c:v>8.0673594717304894E-3</c:v>
                </c:pt>
                <c:pt idx="3498">
                  <c:v>7.8130200297161154E-3</c:v>
                </c:pt>
                <c:pt idx="3499">
                  <c:v>7.5695072874933126E-3</c:v>
                </c:pt>
                <c:pt idx="3500">
                  <c:v>7.3371143440541424E-3</c:v>
                </c:pt>
                <c:pt idx="3501">
                  <c:v>7.1160924093749489E-3</c:v>
                </c:pt>
                <c:pt idx="3502">
                  <c:v>6.9066532415904807E-3</c:v>
                </c:pt>
                <c:pt idx="3503">
                  <c:v>6.7089714902660545E-3</c:v>
                </c:pt>
                <c:pt idx="3504">
                  <c:v>6.5231869478030013E-3</c:v>
                </c:pt>
                <c:pt idx="3505">
                  <c:v>6.3494067110387445E-3</c:v>
                </c:pt>
                <c:pt idx="3506">
                  <c:v>6.1877072551380094E-3</c:v>
                </c:pt>
                <c:pt idx="3507">
                  <c:v>6.0381364218940444E-3</c:v>
                </c:pt>
                <c:pt idx="3508">
                  <c:v>5.9007153245717045E-3</c:v>
                </c:pt>
                <c:pt idx="3509">
                  <c:v>5.775440171443426E-3</c:v>
                </c:pt>
                <c:pt idx="3510">
                  <c:v>5.6622840101685362E-3</c:v>
                </c:pt>
                <c:pt idx="3511">
                  <c:v>5.5611983951759534E-3</c:v>
                </c:pt>
                <c:pt idx="3512">
                  <c:v>5.4721149802018131E-3</c:v>
                </c:pt>
                <c:pt idx="3513">
                  <c:v>5.3949470381335525E-3</c:v>
                </c:pt>
                <c:pt idx="3514">
                  <c:v>5.3295909102973977E-3</c:v>
                </c:pt>
                <c:pt idx="3515">
                  <c:v>5.2759273873162335E-3</c:v>
                </c:pt>
                <c:pt idx="3516">
                  <c:v>5.2338230236477733E-3</c:v>
                </c:pt>
                <c:pt idx="3517">
                  <c:v>5.2031313878923586E-3</c:v>
                </c:pt>
                <c:pt idx="3518">
                  <c:v>5.1836942509401263E-3</c:v>
                </c:pt>
                <c:pt idx="3519">
                  <c:v>5.175342714000615E-3</c:v>
                </c:pt>
                <c:pt idx="3520">
                  <c:v>5.1778982785330233E-3</c:v>
                </c:pt>
                <c:pt idx="3521">
                  <c:v>5.1911738600655044E-3</c:v>
                </c:pt>
                <c:pt idx="3522">
                  <c:v>5.2149747478619805E-3</c:v>
                </c:pt>
                <c:pt idx="3523">
                  <c:v>5.2490995123626125E-3</c:v>
                </c:pt>
                <c:pt idx="3524">
                  <c:v>5.2933408622905997E-3</c:v>
                </c:pt>
                <c:pt idx="3525">
                  <c:v>5.3474864532825376E-3</c:v>
                </c:pt>
                <c:pt idx="3526">
                  <c:v>5.4113196498646017E-3</c:v>
                </c:pt>
                <c:pt idx="3527">
                  <c:v>5.4846202425580153E-3</c:v>
                </c:pt>
                <c:pt idx="3528">
                  <c:v>5.5671651218616759E-3</c:v>
                </c:pt>
                <c:pt idx="3529">
                  <c:v>5.6587289108183253E-3</c:v>
                </c:pt>
                <c:pt idx="3530">
                  <c:v>5.7590845578342556E-3</c:v>
                </c:pt>
                <c:pt idx="3531">
                  <c:v>5.8680038913810507E-3</c:v>
                </c:pt>
                <c:pt idx="3532">
                  <c:v>5.9852581381672695E-3</c:v>
                </c:pt>
                <c:pt idx="3533">
                  <c:v>6.1106184063305933E-3</c:v>
                </c:pt>
                <c:pt idx="3534">
                  <c:v>6.2438561351557467E-3</c:v>
                </c:pt>
                <c:pt idx="3535">
                  <c:v>6.3847435127883587E-3</c:v>
                </c:pt>
                <c:pt idx="3536">
                  <c:v>6.5330538633684406E-3</c:v>
                </c:pt>
                <c:pt idx="3537">
                  <c:v>6.6885620049728575E-3</c:v>
                </c:pt>
                <c:pt idx="3538">
                  <c:v>6.8510445797092725E-3</c:v>
                </c:pt>
                <c:pt idx="3539">
                  <c:v>7.0203219911594891E-3</c:v>
                </c:pt>
                <c:pt idx="3540">
                  <c:v>7.1962653345322243E-3</c:v>
                </c:pt>
                <c:pt idx="3541">
                  <c:v>7.3787183051253957E-3</c:v>
                </c:pt>
                <c:pt idx="3542">
                  <c:v>7.5674885590560443E-3</c:v>
                </c:pt>
                <c:pt idx="3543">
                  <c:v>7.7623837239422016E-3</c:v>
                </c:pt>
                <c:pt idx="3544">
                  <c:v>7.9632129860410482E-3</c:v>
                </c:pt>
                <c:pt idx="3545">
                  <c:v>8.1697873940463142E-3</c:v>
                </c:pt>
                <c:pt idx="3546">
                  <c:v>8.3819200952375585E-3</c:v>
                </c:pt>
                <c:pt idx="3547">
                  <c:v>8.5994265495377229E-3</c:v>
                </c:pt>
                <c:pt idx="3548">
                  <c:v>8.8221247241242404E-3</c:v>
                </c:pt>
                <c:pt idx="3549">
                  <c:v>9.0498352696289433E-3</c:v>
                </c:pt>
                <c:pt idx="3550">
                  <c:v>9.282381678871186E-3</c:v>
                </c:pt>
                <c:pt idx="3551">
                  <c:v>9.5195904290407314E-3</c:v>
                </c:pt>
                <c:pt idx="3552">
                  <c:v>9.7612911082051185E-3</c:v>
                </c:pt>
                <c:pt idx="3553">
                  <c:v>1.0007316526996582E-2</c:v>
                </c:pt>
                <c:pt idx="3554">
                  <c:v>1.0257502816290998E-2</c:v>
                </c:pt>
                <c:pt idx="3555">
                  <c:v>1.0511689511673293E-2</c:v>
                </c:pt>
                <c:pt idx="3556">
                  <c:v>1.076971962544246E-2</c:v>
                </c:pt>
                <c:pt idx="3557">
                  <c:v>1.103143970689085E-2</c:v>
                </c:pt>
                <c:pt idx="3558">
                  <c:v>1.1296699891557632E-2</c:v>
                </c:pt>
                <c:pt idx="3559">
                  <c:v>1.1565353940128422E-2</c:v>
                </c:pt>
                <c:pt idx="3560">
                  <c:v>1.1837259267633104E-2</c:v>
                </c:pt>
                <c:pt idx="3561">
                  <c:v>1.2112276963556082E-2</c:v>
                </c:pt>
                <c:pt idx="3562">
                  <c:v>1.2390271803460501E-2</c:v>
                </c:pt>
                <c:pt idx="3563">
                  <c:v>1.2671112252689231E-2</c:v>
                </c:pt>
                <c:pt idx="3564">
                  <c:v>1.2954670462694899E-2</c:v>
                </c:pt>
                <c:pt idx="3565">
                  <c:v>1.3240822260513565E-2</c:v>
                </c:pt>
                <c:pt idx="3566">
                  <c:v>1.3529447131885756E-2</c:v>
                </c:pt>
                <c:pt idx="3567">
                  <c:v>1.3820428198498642E-2</c:v>
                </c:pt>
                <c:pt idx="3568">
                  <c:v>1.4113652189800799E-2</c:v>
                </c:pt>
                <c:pt idx="3569">
                  <c:v>1.4409009409828161E-2</c:v>
                </c:pt>
                <c:pt idx="3570">
                  <c:v>1.4706393699446074E-2</c:v>
                </c:pt>
                <c:pt idx="3571">
                  <c:v>1.5005702394407312E-2</c:v>
                </c:pt>
                <c:pt idx="3572">
                  <c:v>1.5306836279591431E-2</c:v>
                </c:pt>
                <c:pt idx="3573">
                  <c:v>1.5609699539787367E-2</c:v>
                </c:pt>
                <c:pt idx="3574">
                  <c:v>1.5914199707348243E-2</c:v>
                </c:pt>
                <c:pt idx="3575">
                  <c:v>1.622024760704318E-2</c:v>
                </c:pt>
                <c:pt idx="3576">
                  <c:v>1.652775729840571E-2</c:v>
                </c:pt>
                <c:pt idx="3577">
                  <c:v>1.6836646015862329E-2</c:v>
                </c:pt>
                <c:pt idx="3578">
                  <c:v>1.7146834106917128E-2</c:v>
                </c:pt>
                <c:pt idx="3579">
                  <c:v>1.745824496864027E-2</c:v>
                </c:pt>
                <c:pt idx="3580">
                  <c:v>1.7770804982708471E-2</c:v>
                </c:pt>
                <c:pt idx="3581">
                  <c:v>1.8084443449216274E-2</c:v>
                </c:pt>
                <c:pt idx="3582">
                  <c:v>1.8399092519479073E-2</c:v>
                </c:pt>
                <c:pt idx="3583">
                  <c:v>1.8714687128020501E-2</c:v>
                </c:pt>
                <c:pt idx="3584">
                  <c:v>1.903116492393803E-2</c:v>
                </c:pt>
                <c:pt idx="3585">
                  <c:v>1.9348466201820329E-2</c:v>
                </c:pt>
                <c:pt idx="3586">
                  <c:v>1.966653383237842E-2</c:v>
                </c:pt>
                <c:pt idx="3587">
                  <c:v>1.9985313192950278E-2</c:v>
                </c:pt>
                <c:pt idx="3588">
                  <c:v>2.0304752098014446E-2</c:v>
                </c:pt>
                <c:pt idx="3589">
                  <c:v>2.062480072985361E-2</c:v>
                </c:pt>
                <c:pt idx="3590">
                  <c:v>2.0945411569483791E-2</c:v>
                </c:pt>
                <c:pt idx="3591">
                  <c:v>2.1266539327971488E-2</c:v>
                </c:pt>
                <c:pt idx="3592">
                  <c:v>2.1588140878236788E-2</c:v>
                </c:pt>
                <c:pt idx="3593">
                  <c:v>2.1910175187445917E-2</c:v>
                </c:pt>
                <c:pt idx="3594">
                  <c:v>2.2232603250080338E-2</c:v>
                </c:pt>
                <c:pt idx="3595">
                  <c:v>2.2555388021761786E-2</c:v>
                </c:pt>
                <c:pt idx="3596">
                  <c:v>2.2878494353914029E-2</c:v>
                </c:pt>
                <c:pt idx="3597">
                  <c:v>2.3201888929321783E-2</c:v>
                </c:pt>
                <c:pt idx="3598">
                  <c:v>2.3525540198655989E-2</c:v>
                </c:pt>
                <c:pt idx="3599">
                  <c:v>2.3849418318012953E-2</c:v>
                </c:pt>
                <c:pt idx="3600">
                  <c:v>2.4173495087524571E-2</c:v>
                </c:pt>
                <c:pt idx="3601">
                  <c:v>2.4497743891076111E-2</c:v>
                </c:pt>
                <c:pt idx="3602">
                  <c:v>2.4819951965526905E-2</c:v>
                </c:pt>
                <c:pt idx="3603">
                  <c:v>2.5135370817000215E-2</c:v>
                </c:pt>
                <c:pt idx="3604">
                  <c:v>2.5440832878006477E-2</c:v>
                </c:pt>
                <c:pt idx="3605">
                  <c:v>2.5735217563635563E-2</c:v>
                </c:pt>
                <c:pt idx="3606">
                  <c:v>2.601757003590283E-2</c:v>
                </c:pt>
                <c:pt idx="3607">
                  <c:v>2.6287027687613443E-2</c:v>
                </c:pt>
                <c:pt idx="3608">
                  <c:v>2.6542813034834987E-2</c:v>
                </c:pt>
                <c:pt idx="3609">
                  <c:v>2.6784229193521789E-2</c:v>
                </c:pt>
                <c:pt idx="3610">
                  <c:v>2.7010655598745305E-2</c:v>
                </c:pt>
                <c:pt idx="3611">
                  <c:v>2.7221543878334985E-2</c:v>
                </c:pt>
                <c:pt idx="3612">
                  <c:v>2.7416413875200864E-2</c:v>
                </c:pt>
                <c:pt idx="3613">
                  <c:v>2.7594849815530755E-2</c:v>
                </c:pt>
                <c:pt idx="3614">
                  <c:v>2.7756496620077797E-2</c:v>
                </c:pt>
                <c:pt idx="3615">
                  <c:v>2.7901056355667534E-2</c:v>
                </c:pt>
                <c:pt idx="3616">
                  <c:v>2.8028284823992639E-2</c:v>
                </c:pt>
                <c:pt idx="3617">
                  <c:v>2.8137988284694979E-2</c:v>
                </c:pt>
                <c:pt idx="3618">
                  <c:v>2.8230020309691406E-2</c:v>
                </c:pt>
                <c:pt idx="3619">
                  <c:v>2.8304278765655271E-2</c:v>
                </c:pt>
                <c:pt idx="3620">
                  <c:v>2.836070292153382E-2</c:v>
                </c:pt>
                <c:pt idx="3621">
                  <c:v>2.8399270677961115E-2</c:v>
                </c:pt>
                <c:pt idx="3622">
                  <c:v>2.8419995915405772E-2</c:v>
                </c:pt>
                <c:pt idx="3623">
                  <c:v>2.8422925957888239E-2</c:v>
                </c:pt>
                <c:pt idx="3624">
                  <c:v>2.8408139149097397E-2</c:v>
                </c:pt>
                <c:pt idx="3625">
                  <c:v>2.8375742537741989E-2</c:v>
                </c:pt>
                <c:pt idx="3626">
                  <c:v>2.8325869668982307E-2</c:v>
                </c:pt>
                <c:pt idx="3627">
                  <c:v>2.826126295438449E-2</c:v>
                </c:pt>
                <c:pt idx="3628">
                  <c:v>2.8187684589508433E-2</c:v>
                </c:pt>
                <c:pt idx="3629">
                  <c:v>2.8109051233793227E-2</c:v>
                </c:pt>
                <c:pt idx="3630">
                  <c:v>2.8026881539255484E-2</c:v>
                </c:pt>
                <c:pt idx="3631">
                  <c:v>2.7942516819287982E-2</c:v>
                </c:pt>
                <c:pt idx="3632">
                  <c:v>2.7857206199575216E-2</c:v>
                </c:pt>
                <c:pt idx="3633">
                  <c:v>2.7772113401285152E-2</c:v>
                </c:pt>
                <c:pt idx="3634">
                  <c:v>2.7688320554698033E-2</c:v>
                </c:pt>
                <c:pt idx="3635">
                  <c:v>2.7606831806665382E-2</c:v>
                </c:pt>
                <c:pt idx="3636">
                  <c:v>2.7528576823283975E-2</c:v>
                </c:pt>
                <c:pt idx="3637">
                  <c:v>2.745441419178038E-2</c:v>
                </c:pt>
                <c:pt idx="3638">
                  <c:v>2.7385134722202931E-2</c:v>
                </c:pt>
                <c:pt idx="3639">
                  <c:v>2.7321464649544287E-2</c:v>
                </c:pt>
                <c:pt idx="3640">
                  <c:v>2.7264068737065775E-2</c:v>
                </c:pt>
                <c:pt idx="3641">
                  <c:v>2.7213553281727275E-2</c:v>
                </c:pt>
                <c:pt idx="3642">
                  <c:v>2.7170469022756105E-2</c:v>
                </c:pt>
                <c:pt idx="3643">
                  <c:v>2.7135313954499658E-2</c:v>
                </c:pt>
                <c:pt idx="3644">
                  <c:v>2.7108536044813569E-2</c:v>
                </c:pt>
                <c:pt idx="3645">
                  <c:v>2.7090535860331499E-2</c:v>
                </c:pt>
                <c:pt idx="3646">
                  <c:v>2.708166910004739E-2</c:v>
                </c:pt>
                <c:pt idx="3647">
                  <c:v>2.708224903871961E-2</c:v>
                </c:pt>
                <c:pt idx="3648">
                  <c:v>2.7092548881673822E-2</c:v>
                </c:pt>
                <c:pt idx="3649">
                  <c:v>2.7112804032642927E-2</c:v>
                </c:pt>
                <c:pt idx="3650">
                  <c:v>2.7143214276335696E-2</c:v>
                </c:pt>
                <c:pt idx="3651">
                  <c:v>2.7183945877472217E-2</c:v>
                </c:pt>
                <c:pt idx="3652">
                  <c:v>2.7235133598063961E-2</c:v>
                </c:pt>
                <c:pt idx="3653">
                  <c:v>2.7296882634750618E-2</c:v>
                </c:pt>
                <c:pt idx="3654">
                  <c:v>2.7369270478032337E-2</c:v>
                </c:pt>
                <c:pt idx="3655">
                  <c:v>2.7452348695260222E-2</c:v>
                </c:pt>
                <c:pt idx="3656">
                  <c:v>2.754614463926295E-2</c:v>
                </c:pt>
                <c:pt idx="3657">
                  <c:v>2.7650663084501849E-2</c:v>
                </c:pt>
                <c:pt idx="3658">
                  <c:v>2.7765887792653356E-2</c:v>
                </c:pt>
                <c:pt idx="3659">
                  <c:v>2.7891783009520839E-2</c:v>
                </c:pt>
                <c:pt idx="3660">
                  <c:v>2.8028294895180279E-2</c:v>
                </c:pt>
                <c:pt idx="3661">
                  <c:v>2.8175352889255996E-2</c:v>
                </c:pt>
                <c:pt idx="3662">
                  <c:v>2.8332871013220372E-2</c:v>
                </c:pt>
                <c:pt idx="3663">
                  <c:v>2.8500749111595648E-2</c:v>
                </c:pt>
                <c:pt idx="3664">
                  <c:v>2.8678874033928516E-2</c:v>
                </c:pt>
                <c:pt idx="3665">
                  <c:v>2.8867120759385342E-2</c:v>
                </c:pt>
                <c:pt idx="3666">
                  <c:v>2.9065353465804293E-2</c:v>
                </c:pt>
                <c:pt idx="3667">
                  <c:v>2.9273426545015406E-2</c:v>
                </c:pt>
                <c:pt idx="3668">
                  <c:v>2.9491185566216455E-2</c:v>
                </c:pt>
                <c:pt idx="3669">
                  <c:v>2.9718468189173394E-2</c:v>
                </c:pt>
                <c:pt idx="3670">
                  <c:v>2.9955105028979023E-2</c:v>
                </c:pt>
                <c:pt idx="3671">
                  <c:v>3.0200920474085933E-2</c:v>
                </c:pt>
                <c:pt idx="3672">
                  <c:v>3.0455733459289782E-2</c:v>
                </c:pt>
                <c:pt idx="3673">
                  <c:v>3.0719358195318562E-2</c:v>
                </c:pt>
                <c:pt idx="3674">
                  <c:v>3.0991604856645812E-2</c:v>
                </c:pt>
                <c:pt idx="3675">
                  <c:v>3.1272280229112805E-2</c:v>
                </c:pt>
                <c:pt idx="3676">
                  <c:v>3.1561188318918944E-2</c:v>
                </c:pt>
                <c:pt idx="3677">
                  <c:v>3.1858130924494202E-2</c:v>
                </c:pt>
                <c:pt idx="3678">
                  <c:v>3.2162908172745981E-2</c:v>
                </c:pt>
                <c:pt idx="3679">
                  <c:v>3.2475319021124271E-2</c:v>
                </c:pt>
                <c:pt idx="3680">
                  <c:v>3.2795161726927896E-2</c:v>
                </c:pt>
                <c:pt idx="3681">
                  <c:v>3.312223428522474E-2</c:v>
                </c:pt>
                <c:pt idx="3682">
                  <c:v>3.3456334836735838E-2</c:v>
                </c:pt>
                <c:pt idx="3683">
                  <c:v>3.3797262046989865E-2</c:v>
                </c:pt>
                <c:pt idx="3684">
                  <c:v>3.4144815458017626E-2</c:v>
                </c:pt>
                <c:pt idx="3685">
                  <c:v>3.4498795813830009E-2</c:v>
                </c:pt>
                <c:pt idx="3686">
                  <c:v>3.48590053608724E-2</c:v>
                </c:pt>
                <c:pt idx="3687">
                  <c:v>3.5225248124629439E-2</c:v>
                </c:pt>
                <c:pt idx="3688">
                  <c:v>3.5597330163502222E-2</c:v>
                </c:pt>
                <c:pt idx="3689">
                  <c:v>3.5972770547603894E-2</c:v>
                </c:pt>
                <c:pt idx="3690">
                  <c:v>3.634643581488628E-2</c:v>
                </c:pt>
                <c:pt idx="3691">
                  <c:v>3.6714848031616246E-2</c:v>
                </c:pt>
                <c:pt idx="3692">
                  <c:v>3.7076672720972426E-2</c:v>
                </c:pt>
                <c:pt idx="3693">
                  <c:v>3.7430750487316658E-2</c:v>
                </c:pt>
                <c:pt idx="3694">
                  <c:v>3.7776020281188739E-2</c:v>
                </c:pt>
                <c:pt idx="3695">
                  <c:v>3.8111512139391117E-2</c:v>
                </c:pt>
                <c:pt idx="3696">
                  <c:v>3.8436342612950057E-2</c:v>
                </c:pt>
                <c:pt idx="3697">
                  <c:v>3.8749710433503559E-2</c:v>
                </c:pt>
                <c:pt idx="3698">
                  <c:v>3.9050892326621713E-2</c:v>
                </c:pt>
                <c:pt idx="3699">
                  <c:v>3.9339238966832772E-2</c:v>
                </c:pt>
                <c:pt idx="3700">
                  <c:v>3.9614171072158644E-2</c:v>
                </c:pt>
                <c:pt idx="3701">
                  <c:v>3.9875175635963031E-2</c:v>
                </c:pt>
                <c:pt idx="3702">
                  <c:v>4.0121802293795306E-2</c:v>
                </c:pt>
                <c:pt idx="3703">
                  <c:v>4.0353659822828576E-2</c:v>
                </c:pt>
                <c:pt idx="3704">
                  <c:v>4.0570412771387995E-2</c:v>
                </c:pt>
                <c:pt idx="3705">
                  <c:v>4.0771778216003293E-2</c:v>
                </c:pt>
                <c:pt idx="3706">
                  <c:v>4.0957522643338795E-2</c:v>
                </c:pt>
                <c:pt idx="3707">
                  <c:v>4.1127458954309817E-2</c:v>
                </c:pt>
                <c:pt idx="3708">
                  <c:v>4.1281443587638876E-2</c:v>
                </c:pt>
                <c:pt idx="3709">
                  <c:v>4.1419373760067581E-2</c:v>
                </c:pt>
                <c:pt idx="3710">
                  <c:v>4.1541184820413683E-2</c:v>
                </c:pt>
                <c:pt idx="3711">
                  <c:v>4.1646847714631847E-2</c:v>
                </c:pt>
                <c:pt idx="3712">
                  <c:v>4.1736366559028855E-2</c:v>
                </c:pt>
                <c:pt idx="3713">
                  <c:v>4.1809776318766353E-2</c:v>
                </c:pt>
                <c:pt idx="3714">
                  <c:v>4.1867140588788224E-2</c:v>
                </c:pt>
                <c:pt idx="3715">
                  <c:v>4.1908549474305723E-2</c:v>
                </c:pt>
                <c:pt idx="3716">
                  <c:v>4.1934117567986165E-2</c:v>
                </c:pt>
                <c:pt idx="3717">
                  <c:v>4.1943982021000553E-2</c:v>
                </c:pt>
                <c:pt idx="3718">
                  <c:v>4.193830070510416E-2</c:v>
                </c:pt>
                <c:pt idx="3719">
                  <c:v>4.1917250462945622E-2</c:v>
                </c:pt>
                <c:pt idx="3720">
                  <c:v>4.1881025443824972E-2</c:v>
                </c:pt>
                <c:pt idx="3721">
                  <c:v>4.1829835522150707E-2</c:v>
                </c:pt>
                <c:pt idx="3722">
                  <c:v>4.1763904795878069E-2</c:v>
                </c:pt>
                <c:pt idx="3723">
                  <c:v>4.1683470162245349E-2</c:v>
                </c:pt>
                <c:pt idx="3724">
                  <c:v>4.1588779968165145E-2</c:v>
                </c:pt>
                <c:pt idx="3725">
                  <c:v>4.1480092732664876E-2</c:v>
                </c:pt>
                <c:pt idx="3726">
                  <c:v>4.1357675938815806E-2</c:v>
                </c:pt>
                <c:pt idx="3727">
                  <c:v>4.12218048926348E-2</c:v>
                </c:pt>
                <c:pt idx="3728">
                  <c:v>4.1072761646486454E-2</c:v>
                </c:pt>
                <c:pt idx="3729">
                  <c:v>4.0910833984565326E-2</c:v>
                </c:pt>
                <c:pt idx="3730">
                  <c:v>4.0736314468082714E-2</c:v>
                </c:pt>
                <c:pt idx="3731">
                  <c:v>4.0549499537837923E-2</c:v>
                </c:pt>
                <c:pt idx="3732">
                  <c:v>4.035068867189899E-2</c:v>
                </c:pt>
                <c:pt idx="3733">
                  <c:v>4.0140183596177409E-2</c:v>
                </c:pt>
                <c:pt idx="3734">
                  <c:v>3.9918287545727085E-2</c:v>
                </c:pt>
                <c:pt idx="3735">
                  <c:v>3.9685304574655016E-2</c:v>
                </c:pt>
                <c:pt idx="3736">
                  <c:v>3.9441538912586477E-2</c:v>
                </c:pt>
                <c:pt idx="3737">
                  <c:v>3.9187294365674072E-2</c:v>
                </c:pt>
                <c:pt idx="3738">
                  <c:v>3.8922873760204695E-2</c:v>
                </c:pt>
                <c:pt idx="3739">
                  <c:v>3.8648578426900435E-2</c:v>
                </c:pt>
                <c:pt idx="3740">
                  <c:v>3.836470772407586E-2</c:v>
                </c:pt>
                <c:pt idx="3741">
                  <c:v>3.8071558597854882E-2</c:v>
                </c:pt>
                <c:pt idx="3742">
                  <c:v>3.7769425177716781E-2</c:v>
                </c:pt>
                <c:pt idx="3743">
                  <c:v>3.7458598405682185E-2</c:v>
                </c:pt>
                <c:pt idx="3744">
                  <c:v>3.7139365697509918E-2</c:v>
                </c:pt>
                <c:pt idx="3745">
                  <c:v>3.6812010634327652E-2</c:v>
                </c:pt>
                <c:pt idx="3746">
                  <c:v>3.6476812683162919E-2</c:v>
                </c:pt>
                <c:pt idx="3747">
                  <c:v>3.6134046944904685E-2</c:v>
                </c:pt>
                <c:pt idx="3748">
                  <c:v>3.5783983928260932E-2</c:v>
                </c:pt>
                <c:pt idx="3749">
                  <c:v>3.5426889348342747E-2</c:v>
                </c:pt>
                <c:pt idx="3750">
                  <c:v>3.5063023948537803E-2</c:v>
                </c:pt>
                <c:pt idx="3751">
                  <c:v>3.4692643344400219E-2</c:v>
                </c:pt>
                <c:pt idx="3752">
                  <c:v>3.4317133358030182E-2</c:v>
                </c:pt>
                <c:pt idx="3753">
                  <c:v>3.393919131708565E-2</c:v>
                </c:pt>
                <c:pt idx="3754">
                  <c:v>3.3560689254792456E-2</c:v>
                </c:pt>
                <c:pt idx="3755">
                  <c:v>3.3182431903511993E-2</c:v>
                </c:pt>
                <c:pt idx="3756">
                  <c:v>3.2805133022824035E-2</c:v>
                </c:pt>
                <c:pt idx="3757">
                  <c:v>3.242945348082156E-2</c:v>
                </c:pt>
                <c:pt idx="3758">
                  <c:v>3.2056004882247545E-2</c:v>
                </c:pt>
                <c:pt idx="3759">
                  <c:v>3.1685351869421542E-2</c:v>
                </c:pt>
                <c:pt idx="3760">
                  <c:v>3.1318014310407344E-2</c:v>
                </c:pt>
                <c:pt idx="3761">
                  <c:v>3.0954469419340731E-2</c:v>
                </c:pt>
                <c:pt idx="3762">
                  <c:v>3.0595153811075141E-2</c:v>
                </c:pt>
                <c:pt idx="3763">
                  <c:v>3.0240465490822346E-2</c:v>
                </c:pt>
                <c:pt idx="3764">
                  <c:v>2.9890765779479869E-2</c:v>
                </c:pt>
                <c:pt idx="3765">
                  <c:v>2.9546381175425913E-2</c:v>
                </c:pt>
                <c:pt idx="3766">
                  <c:v>2.9207605153614084E-2</c:v>
                </c:pt>
                <c:pt idx="3767">
                  <c:v>2.8874699902879147E-2</c:v>
                </c:pt>
                <c:pt idx="3768">
                  <c:v>2.8547898002406598E-2</c:v>
                </c:pt>
                <c:pt idx="3769">
                  <c:v>2.8227404038378406E-2</c:v>
                </c:pt>
                <c:pt idx="3770">
                  <c:v>2.7913396161852056E-2</c:v>
                </c:pt>
                <c:pt idx="3771">
                  <c:v>2.7606027588961017E-2</c:v>
                </c:pt>
                <c:pt idx="3772">
                  <c:v>2.7305428044573796E-2</c:v>
                </c:pt>
                <c:pt idx="3773">
                  <c:v>2.7011705150563378E-2</c:v>
                </c:pt>
                <c:pt idx="3774">
                  <c:v>2.6724945759880016E-2</c:v>
                </c:pt>
                <c:pt idx="3775">
                  <c:v>2.6445217237627848E-2</c:v>
                </c:pt>
                <c:pt idx="3776">
                  <c:v>2.6172568690377089E-2</c:v>
                </c:pt>
                <c:pt idx="3777">
                  <c:v>2.590512455582672E-2</c:v>
                </c:pt>
                <c:pt idx="3778">
                  <c:v>2.563878095551923E-2</c:v>
                </c:pt>
                <c:pt idx="3779">
                  <c:v>2.537079643685744E-2</c:v>
                </c:pt>
                <c:pt idx="3780">
                  <c:v>2.5100199444323564E-2</c:v>
                </c:pt>
                <c:pt idx="3781">
                  <c:v>2.4826148970604995E-2</c:v>
                </c:pt>
                <c:pt idx="3782">
                  <c:v>2.4547871443756183E-2</c:v>
                </c:pt>
                <c:pt idx="3783">
                  <c:v>2.4264655476748949E-2</c:v>
                </c:pt>
                <c:pt idx="3784">
                  <c:v>2.3975848827487128E-2</c:v>
                </c:pt>
                <c:pt idx="3785">
                  <c:v>2.368085552877883E-2</c:v>
                </c:pt>
                <c:pt idx="3786">
                  <c:v>2.3379133112589785E-2</c:v>
                </c:pt>
                <c:pt idx="3787">
                  <c:v>2.3070189924814934E-2</c:v>
                </c:pt>
                <c:pt idx="3788">
                  <c:v>2.2753582529343116E-2</c:v>
                </c:pt>
                <c:pt idx="3789">
                  <c:v>2.2428913200184274E-2</c:v>
                </c:pt>
                <c:pt idx="3790">
                  <c:v>2.2095827500360803E-2</c:v>
                </c:pt>
                <c:pt idx="3791">
                  <c:v>2.1754011946173282E-2</c:v>
                </c:pt>
                <c:pt idx="3792">
                  <c:v>2.1403191755398312E-2</c:v>
                </c:pt>
                <c:pt idx="3793">
                  <c:v>2.1043128677900952E-2</c:v>
                </c:pt>
                <c:pt idx="3794">
                  <c:v>2.0673618907100039E-2</c:v>
                </c:pt>
                <c:pt idx="3795">
                  <c:v>2.0294491070677767E-2</c:v>
                </c:pt>
                <c:pt idx="3796">
                  <c:v>1.9905604298874943E-2</c:v>
                </c:pt>
                <c:pt idx="3797">
                  <c:v>1.9506846368694389E-2</c:v>
                </c:pt>
                <c:pt idx="3798">
                  <c:v>1.909813192228841E-2</c:v>
                </c:pt>
                <c:pt idx="3799">
                  <c:v>1.8679400757801317E-2</c:v>
                </c:pt>
                <c:pt idx="3800">
                  <c:v>1.8250616190900397E-2</c:v>
                </c:pt>
                <c:pt idx="3801">
                  <c:v>1.7811763485234295E-2</c:v>
                </c:pt>
                <c:pt idx="3802">
                  <c:v>1.7366044850718319E-2</c:v>
                </c:pt>
                <c:pt idx="3803">
                  <c:v>1.6920388713544014E-2</c:v>
                </c:pt>
                <c:pt idx="3804">
                  <c:v>1.6479433235877843E-2</c:v>
                </c:pt>
                <c:pt idx="3805">
                  <c:v>1.6044843948433255E-2</c:v>
                </c:pt>
                <c:pt idx="3806">
                  <c:v>1.5618061173476323E-2</c:v>
                </c:pt>
                <c:pt idx="3807">
                  <c:v>1.5200406171564002E-2</c:v>
                </c:pt>
                <c:pt idx="3808">
                  <c:v>1.4793090314178869E-2</c:v>
                </c:pt>
                <c:pt idx="3809">
                  <c:v>1.4397220537176391E-2</c:v>
                </c:pt>
                <c:pt idx="3810">
                  <c:v>1.40138044946504E-2</c:v>
                </c:pt>
                <c:pt idx="3811">
                  <c:v>1.3643755540387603E-2</c:v>
                </c:pt>
                <c:pt idx="3812">
                  <c:v>1.3287897543581222E-2</c:v>
                </c:pt>
                <c:pt idx="3813">
                  <c:v>1.2946969541240987E-2</c:v>
                </c:pt>
                <c:pt idx="3814">
                  <c:v>1.2621630229713602E-2</c:v>
                </c:pt>
                <c:pt idx="3815">
                  <c:v>1.2312462297881374E-2</c:v>
                </c:pt>
                <c:pt idx="3816">
                  <c:v>1.2019976604717975E-2</c:v>
                </c:pt>
                <c:pt idx="3817">
                  <c:v>1.1744616204002793E-2</c:v>
                </c:pt>
                <c:pt idx="3818">
                  <c:v>1.1486760219093978E-2</c:v>
                </c:pt>
                <c:pt idx="3819">
                  <c:v>1.124672757074005E-2</c:v>
                </c:pt>
                <c:pt idx="3820">
                  <c:v>1.1024780560996948E-2</c:v>
                </c:pt>
                <c:pt idx="3821">
                  <c:v>1.0821128316368648E-2</c:v>
                </c:pt>
                <c:pt idx="3822">
                  <c:v>1.0635930093355381E-2</c:v>
                </c:pt>
                <c:pt idx="3823">
                  <c:v>1.0469298449625767E-2</c:v>
                </c:pt>
                <c:pt idx="3824">
                  <c:v>1.0321302284073882E-2</c:v>
                </c:pt>
                <c:pt idx="3825">
                  <c:v>1.0191969749039558E-2</c:v>
                </c:pt>
                <c:pt idx="3826">
                  <c:v>1.0081291037993229E-2</c:v>
                </c:pt>
                <c:pt idx="3827">
                  <c:v>9.9892210519956833E-3</c:v>
                </c:pt>
                <c:pt idx="3828">
                  <c:v>9.9156819482430283E-3</c:v>
                </c:pt>
                <c:pt idx="3829">
                  <c:v>9.8605655740085282E-3</c:v>
                </c:pt>
                <c:pt idx="3830">
                  <c:v>9.8237357892782002E-3</c:v>
                </c:pt>
                <c:pt idx="3831">
                  <c:v>9.805030681365786E-3</c:v>
                </c:pt>
                <c:pt idx="3832">
                  <c:v>9.8042646747688294E-3</c:v>
                </c:pt>
                <c:pt idx="3833">
                  <c:v>9.8212305395042089E-3</c:v>
                </c:pt>
                <c:pt idx="3834">
                  <c:v>9.8557013011301917E-3</c:v>
                </c:pt>
                <c:pt idx="3835">
                  <c:v>9.9074320556287853E-3</c:v>
                </c:pt>
                <c:pt idx="3836">
                  <c:v>9.9761616922832957E-3</c:v>
                </c:pt>
                <c:pt idx="3837">
                  <c:v>1.0061614527646433E-2</c:v>
                </c:pt>
                <c:pt idx="3838">
                  <c:v>1.0163501853647604E-2</c:v>
                </c:pt>
                <c:pt idx="3839">
                  <c:v>1.027985600137097E-2</c:v>
                </c:pt>
                <c:pt idx="3840">
                  <c:v>1.0406765324552489E-2</c:v>
                </c:pt>
                <c:pt idx="3841">
                  <c:v>1.0541513188456496E-2</c:v>
                </c:pt>
                <c:pt idx="3842">
                  <c:v>1.0682934465473281E-2</c:v>
                </c:pt>
                <c:pt idx="3843">
                  <c:v>1.0829982897463161E-2</c:v>
                </c:pt>
                <c:pt idx="3844">
                  <c:v>1.0981676197726605E-2</c:v>
                </c:pt>
                <c:pt idx="3845">
                  <c:v>1.1137091701411595E-2</c:v>
                </c:pt>
                <c:pt idx="3846">
                  <c:v>1.1295363921186083E-2</c:v>
                </c:pt>
                <c:pt idx="3847">
                  <c:v>1.1455682226047505E-2</c:v>
                </c:pt>
                <c:pt idx="3848">
                  <c:v>1.1617288578539824E-2</c:v>
                </c:pt>
                <c:pt idx="3849">
                  <c:v>1.1779475328445529E-2</c:v>
                </c:pt>
                <c:pt idx="3850">
                  <c:v>1.1941583063185999E-2</c:v>
                </c:pt>
                <c:pt idx="3851">
                  <c:v>1.210299851512078E-2</c:v>
                </c:pt>
                <c:pt idx="3852">
                  <c:v>1.2263152525809515E-2</c:v>
                </c:pt>
                <c:pt idx="3853">
                  <c:v>1.2421518067193328E-2</c:v>
                </c:pt>
                <c:pt idx="3854">
                  <c:v>1.2577608319538502E-2</c:v>
                </c:pt>
                <c:pt idx="3855">
                  <c:v>1.2730974805893963E-2</c:v>
                </c:pt>
                <c:pt idx="3856">
                  <c:v>1.2881205582715284E-2</c:v>
                </c:pt>
                <c:pt idx="3857">
                  <c:v>1.3027923486230109E-2</c:v>
                </c:pt>
                <c:pt idx="3858">
                  <c:v>1.3170784434038301E-2</c:v>
                </c:pt>
                <c:pt idx="3859">
                  <c:v>1.3309475781368655E-2</c:v>
                </c:pt>
                <c:pt idx="3860">
                  <c:v>1.3443714731352963E-2</c:v>
                </c:pt>
                <c:pt idx="3861">
                  <c:v>1.357324679861259E-2</c:v>
                </c:pt>
                <c:pt idx="3862">
                  <c:v>1.36978443254055E-2</c:v>
                </c:pt>
                <c:pt idx="3863">
                  <c:v>1.3817305049526501E-2</c:v>
                </c:pt>
                <c:pt idx="3864">
                  <c:v>1.3931450723116016E-2</c:v>
                </c:pt>
                <c:pt idx="3865">
                  <c:v>1.4040125781487611E-2</c:v>
                </c:pt>
                <c:pt idx="3866">
                  <c:v>1.414319606105518E-2</c:v>
                </c:pt>
                <c:pt idx="3867">
                  <c:v>1.4240547565406922E-2</c:v>
                </c:pt>
                <c:pt idx="3868">
                  <c:v>1.4332085278546975E-2</c:v>
                </c:pt>
                <c:pt idx="3869">
                  <c:v>1.4417732024305688E-2</c:v>
                </c:pt>
                <c:pt idx="3870">
                  <c:v>1.449742737089583E-2</c:v>
                </c:pt>
                <c:pt idx="3871">
                  <c:v>1.4571126579580788E-2</c:v>
                </c:pt>
                <c:pt idx="3872">
                  <c:v>1.4638799596403717E-2</c:v>
                </c:pt>
                <c:pt idx="3873">
                  <c:v>1.4700430085920632E-2</c:v>
                </c:pt>
                <c:pt idx="3874">
                  <c:v>1.4756014505869667E-2</c:v>
                </c:pt>
                <c:pt idx="3875">
                  <c:v>1.4805561221707271E-2</c:v>
                </c:pt>
                <c:pt idx="3876">
                  <c:v>1.484908965993775E-2</c:v>
                </c:pt>
                <c:pt idx="3877">
                  <c:v>1.4886629499163202E-2</c:v>
                </c:pt>
                <c:pt idx="3878">
                  <c:v>1.4918219897783804E-2</c:v>
                </c:pt>
                <c:pt idx="3879">
                  <c:v>1.4943908757280777E-2</c:v>
                </c:pt>
                <c:pt idx="3880">
                  <c:v>1.4963752020021861E-2</c:v>
                </c:pt>
                <c:pt idx="3881">
                  <c:v>1.4977813000535091E-2</c:v>
                </c:pt>
                <c:pt idx="3882">
                  <c:v>1.4986161749206726E-2</c:v>
                </c:pt>
                <c:pt idx="3883">
                  <c:v>1.4988874447368662E-2</c:v>
                </c:pt>
                <c:pt idx="3884">
                  <c:v>1.4986032832752908E-2</c:v>
                </c:pt>
                <c:pt idx="3885">
                  <c:v>1.4977723654303006E-2</c:v>
                </c:pt>
                <c:pt idx="3886">
                  <c:v>1.496403815534633E-2</c:v>
                </c:pt>
                <c:pt idx="3887">
                  <c:v>1.4945071584145946E-2</c:v>
                </c:pt>
                <c:pt idx="3888">
                  <c:v>1.4920922730866381E-2</c:v>
                </c:pt>
                <c:pt idx="3889">
                  <c:v>1.4891693490003818E-2</c:v>
                </c:pt>
                <c:pt idx="3890">
                  <c:v>1.485748844734892E-2</c:v>
                </c:pt>
                <c:pt idx="3891">
                  <c:v>1.4818414490567219E-2</c:v>
                </c:pt>
                <c:pt idx="3892">
                  <c:v>1.4774580442501529E-2</c:v>
                </c:pt>
                <c:pt idx="3893">
                  <c:v>1.4726096716318244E-2</c:v>
                </c:pt>
                <c:pt idx="3894">
                  <c:v>1.4673074991639121E-2</c:v>
                </c:pt>
                <c:pt idx="3895">
                  <c:v>1.4615627910820068E-2</c:v>
                </c:pt>
                <c:pt idx="3896">
                  <c:v>1.4553868794556446E-2</c:v>
                </c:pt>
                <c:pt idx="3897">
                  <c:v>1.4487911376016622E-2</c:v>
                </c:pt>
                <c:pt idx="3898">
                  <c:v>1.4417869552722938E-2</c:v>
                </c:pt>
                <c:pt idx="3899">
                  <c:v>1.4343857155422182E-2</c:v>
                </c:pt>
                <c:pt idx="3900">
                  <c:v>1.4265987733204775E-2</c:v>
                </c:pt>
                <c:pt idx="3901">
                  <c:v>1.4184374354155493E-2</c:v>
                </c:pt>
                <c:pt idx="3902">
                  <c:v>1.4099984808020173E-2</c:v>
                </c:pt>
                <c:pt idx="3903">
                  <c:v>1.4014778101624156E-2</c:v>
                </c:pt>
                <c:pt idx="3904">
                  <c:v>1.3930094652639337E-2</c:v>
                </c:pt>
                <c:pt idx="3905">
                  <c:v>1.3846473894287521E-2</c:v>
                </c:pt>
                <c:pt idx="3906">
                  <c:v>1.3764389692006461E-2</c:v>
                </c:pt>
                <c:pt idx="3907">
                  <c:v>1.3684278947665957E-2</c:v>
                </c:pt>
                <c:pt idx="3908">
                  <c:v>1.3606544249349376E-2</c:v>
                </c:pt>
                <c:pt idx="3909">
                  <c:v>1.3531555521727859E-2</c:v>
                </c:pt>
                <c:pt idx="3910">
                  <c:v>1.3459651592039382E-2</c:v>
                </c:pt>
                <c:pt idx="3911">
                  <c:v>1.3391141705636104E-2</c:v>
                </c:pt>
                <c:pt idx="3912">
                  <c:v>1.3326306992834937E-2</c:v>
                </c:pt>
                <c:pt idx="3913">
                  <c:v>1.3265401887681156E-2</c:v>
                </c:pt>
                <c:pt idx="3914">
                  <c:v>1.3208655499242895E-2</c:v>
                </c:pt>
                <c:pt idx="3915">
                  <c:v>1.3156272936104357E-2</c:v>
                </c:pt>
                <c:pt idx="3916">
                  <c:v>1.3108436584765987E-2</c:v>
                </c:pt>
                <c:pt idx="3917">
                  <c:v>1.3065307342702302E-2</c:v>
                </c:pt>
                <c:pt idx="3918">
                  <c:v>1.3027025806860779E-2</c:v>
                </c:pt>
                <c:pt idx="3919">
                  <c:v>1.299371341841794E-2</c:v>
                </c:pt>
                <c:pt idx="3920">
                  <c:v>1.296547356463601E-2</c:v>
                </c:pt>
                <c:pt idx="3921">
                  <c:v>1.2942392638686517E-2</c:v>
                </c:pt>
                <c:pt idx="3922">
                  <c:v>1.2924541058329353E-2</c:v>
                </c:pt>
                <c:pt idx="3923">
                  <c:v>1.2911974244351653E-2</c:v>
                </c:pt>
                <c:pt idx="3924">
                  <c:v>1.2904733559686661E-2</c:v>
                </c:pt>
                <c:pt idx="3925">
                  <c:v>1.2902847210143472E-2</c:v>
                </c:pt>
                <c:pt idx="3926">
                  <c:v>1.2906331107688225E-2</c:v>
                </c:pt>
                <c:pt idx="3927">
                  <c:v>1.2913482097285624E-2</c:v>
                </c:pt>
                <c:pt idx="3928">
                  <c:v>1.2920605923742961E-2</c:v>
                </c:pt>
                <c:pt idx="3929">
                  <c:v>1.2925231313492191E-2</c:v>
                </c:pt>
                <c:pt idx="3930">
                  <c:v>1.2926474523790501E-2</c:v>
                </c:pt>
                <c:pt idx="3931">
                  <c:v>1.2923571665831786E-2</c:v>
                </c:pt>
                <c:pt idx="3932">
                  <c:v>1.2915822021191152E-2</c:v>
                </c:pt>
                <c:pt idx="3933">
                  <c:v>1.2902583162097145E-2</c:v>
                </c:pt>
                <c:pt idx="3934">
                  <c:v>1.2883268057901612E-2</c:v>
                </c:pt>
                <c:pt idx="3935">
                  <c:v>1.2857342340969987E-2</c:v>
                </c:pt>
                <c:pt idx="3936">
                  <c:v>1.2824321664064019E-2</c:v>
                </c:pt>
                <c:pt idx="3937">
                  <c:v>1.2783769145656406E-2</c:v>
                </c:pt>
                <c:pt idx="3938">
                  <c:v>1.2735292901888601E-2</c:v>
                </c:pt>
                <c:pt idx="3939">
                  <c:v>1.267854366388464E-2</c:v>
                </c:pt>
                <c:pt idx="3940">
                  <c:v>1.2613212479063782E-2</c:v>
                </c:pt>
                <c:pt idx="3941">
                  <c:v>1.253902849502554E-2</c:v>
                </c:pt>
                <c:pt idx="3942">
                  <c:v>1.2455756824523018E-2</c:v>
                </c:pt>
                <c:pt idx="3943">
                  <c:v>1.2363196489985609E-2</c:v>
                </c:pt>
                <c:pt idx="3944">
                  <c:v>1.2261178446007067E-2</c:v>
                </c:pt>
                <c:pt idx="3945">
                  <c:v>1.2149563678175932E-2</c:v>
                </c:pt>
                <c:pt idx="3946">
                  <c:v>1.2028241376588396E-2</c:v>
                </c:pt>
                <c:pt idx="3947">
                  <c:v>1.1897127182359574E-2</c:v>
                </c:pt>
                <c:pt idx="3948">
                  <c:v>1.1756161505421019E-2</c:v>
                </c:pt>
                <c:pt idx="3949">
                  <c:v>1.1605307911879484E-2</c:v>
                </c:pt>
                <c:pt idx="3950">
                  <c:v>1.14445515791931E-2</c:v>
                </c:pt>
                <c:pt idx="3951">
                  <c:v>1.1273897817414976E-2</c:v>
                </c:pt>
                <c:pt idx="3952">
                  <c:v>1.1093370654749661E-2</c:v>
                </c:pt>
                <c:pt idx="3953">
                  <c:v>1.0903011485661475E-2</c:v>
                </c:pt>
                <c:pt idx="3954">
                  <c:v>1.070287777978322E-2</c:v>
                </c:pt>
                <c:pt idx="3955">
                  <c:v>1.0493041849870271E-2</c:v>
                </c:pt>
                <c:pt idx="3956">
                  <c:v>1.0273589677062335E-2</c:v>
                </c:pt>
                <c:pt idx="3957">
                  <c:v>1.0044619791717783E-2</c:v>
                </c:pt>
                <c:pt idx="3958">
                  <c:v>9.8062422081043356E-3</c:v>
                </c:pt>
                <c:pt idx="3959">
                  <c:v>9.5585774112461625E-3</c:v>
                </c:pt>
                <c:pt idx="3960">
                  <c:v>9.3017553942392386E-3</c:v>
                </c:pt>
                <c:pt idx="3961">
                  <c:v>9.0359147443770851E-3</c:v>
                </c:pt>
                <c:pt idx="3962">
                  <c:v>8.7612017764391696E-3</c:v>
                </c:pt>
                <c:pt idx="3963">
                  <c:v>8.4777697115300654E-3</c:v>
                </c:pt>
                <c:pt idx="3964">
                  <c:v>8.1857778998697586E-3</c:v>
                </c:pt>
                <c:pt idx="3965">
                  <c:v>7.885391085974882E-3</c:v>
                </c:pt>
                <c:pt idx="3966">
                  <c:v>7.5767787146862236E-3</c:v>
                </c:pt>
                <c:pt idx="3967">
                  <c:v>7.260114276533905E-3</c:v>
                </c:pt>
                <c:pt idx="3968">
                  <c:v>6.9355746909615925E-3</c:v>
                </c:pt>
                <c:pt idx="3969">
                  <c:v>6.6033397259527699E-3</c:v>
                </c:pt>
                <c:pt idx="3970">
                  <c:v>6.2635914526468529E-3</c:v>
                </c:pt>
                <c:pt idx="3971">
                  <c:v>5.9165137335487122E-3</c:v>
                </c:pt>
                <c:pt idx="3972">
                  <c:v>5.5622917429832813E-3</c:v>
                </c:pt>
                <c:pt idx="3973">
                  <c:v>5.2011115184649034E-3</c:v>
                </c:pt>
                <c:pt idx="3974">
                  <c:v>4.8331595416927411E-3</c:v>
                </c:pt>
                <c:pt idx="3975">
                  <c:v>4.4586223479168869E-3</c:v>
                </c:pt>
                <c:pt idx="3976">
                  <c:v>4.0776861624429511E-3</c:v>
                </c:pt>
                <c:pt idx="3977">
                  <c:v>3.6905365630918322E-3</c:v>
                </c:pt>
                <c:pt idx="3978">
                  <c:v>3.2973581674464038E-3</c:v>
                </c:pt>
                <c:pt idx="3979">
                  <c:v>2.8983343437685833E-3</c:v>
                </c:pt>
                <c:pt idx="3980">
                  <c:v>2.4936469444841094E-3</c:v>
                </c:pt>
                <c:pt idx="3981">
                  <c:v>2.0834760611840595E-3</c:v>
                </c:pt>
                <c:pt idx="3982">
                  <c:v>1.6679998001075519E-3</c:v>
                </c:pt>
                <c:pt idx="3983">
                  <c:v>1.2473940771129239E-3</c:v>
                </c:pt>
                <c:pt idx="3984">
                  <c:v>8.2183243117680096E-4</c:v>
                </c:pt>
                <c:pt idx="3985">
                  <c:v>3.9148585548063578E-4</c:v>
                </c:pt>
                <c:pt idx="3986">
                  <c:v>-4.3477354806470388E-5</c:v>
                </c:pt>
                <c:pt idx="3987">
                  <c:v>-4.8289173892976145E-4</c:v>
                </c:pt>
                <c:pt idx="3988">
                  <c:v>-9.265947919657343E-4</c:v>
                </c:pt>
                <c:pt idx="3989">
                  <c:v>-1.372129625499428E-3</c:v>
                </c:pt>
                <c:pt idx="3990">
                  <c:v>-1.8143779969086891E-3</c:v>
                </c:pt>
                <c:pt idx="3991">
                  <c:v>-2.2498836765611836E-3</c:v>
                </c:pt>
                <c:pt idx="3992">
                  <c:v>-2.6773420177814639E-3</c:v>
                </c:pt>
                <c:pt idx="3993">
                  <c:v>-3.0956244379527391E-3</c:v>
                </c:pt>
                <c:pt idx="3994">
                  <c:v>-3.5037013165999196E-3</c:v>
                </c:pt>
                <c:pt idx="3995">
                  <c:v>-3.9006346231432658E-3</c:v>
                </c:pt>
                <c:pt idx="3996">
                  <c:v>-4.2855732478212713E-3</c:v>
                </c:pt>
                <c:pt idx="3997">
                  <c:v>-4.6577485773401702E-3</c:v>
                </c:pt>
                <c:pt idx="3998">
                  <c:v>-5.0164702231828865E-3</c:v>
                </c:pt>
                <c:pt idx="3999">
                  <c:v>-5.3611218971086573E-3</c:v>
                </c:pt>
                <c:pt idx="4000">
                  <c:v>-5.691157431419301E-3</c:v>
                </c:pt>
                <c:pt idx="4001">
                  <c:v>-6.0060969415662527E-3</c:v>
                </c:pt>
                <c:pt idx="4002">
                  <c:v>-6.3055231285712695E-3</c:v>
                </c:pt>
                <c:pt idx="4003">
                  <c:v>-6.5890777186403109E-3</c:v>
                </c:pt>
                <c:pt idx="4004">
                  <c:v>-6.8564580372684307E-3</c:v>
                </c:pt>
                <c:pt idx="4005">
                  <c:v>-7.1074137150624753E-3</c:v>
                </c:pt>
                <c:pt idx="4006">
                  <c:v>-7.3417435224476767E-3</c:v>
                </c:pt>
                <c:pt idx="4007">
                  <c:v>-7.5592923303745146E-3</c:v>
                </c:pt>
                <c:pt idx="4008">
                  <c:v>-7.7599481940966962E-3</c:v>
                </c:pt>
                <c:pt idx="4009">
                  <c:v>-7.9436395570640847E-3</c:v>
                </c:pt>
                <c:pt idx="4010">
                  <c:v>-8.1103325719429371E-3</c:v>
                </c:pt>
                <c:pt idx="4011">
                  <c:v>-8.2600285357618403E-3</c:v>
                </c:pt>
                <c:pt idx="4012">
                  <c:v>-8.3927614361699026E-3</c:v>
                </c:pt>
                <c:pt idx="4013">
                  <c:v>-8.5085956057896379E-3</c:v>
                </c:pt>
                <c:pt idx="4014">
                  <c:v>-8.6076234816491806E-3</c:v>
                </c:pt>
                <c:pt idx="4015">
                  <c:v>-8.6899634666859453E-3</c:v>
                </c:pt>
                <c:pt idx="4016">
                  <c:v>-8.7557578903268551E-3</c:v>
                </c:pt>
                <c:pt idx="4017">
                  <c:v>-8.805171065168118E-3</c:v>
                </c:pt>
                <c:pt idx="4018">
                  <c:v>-8.8383874367997505E-3</c:v>
                </c:pt>
                <c:pt idx="4019">
                  <c:v>-8.8556098238464706E-3</c:v>
                </c:pt>
                <c:pt idx="4020">
                  <c:v>-8.8570577453269822E-3</c:v>
                </c:pt>
                <c:pt idx="4021">
                  <c:v>-8.8429658324671884E-3</c:v>
                </c:pt>
                <c:pt idx="4022">
                  <c:v>-8.8135823221400286E-3</c:v>
                </c:pt>
                <c:pt idx="4023">
                  <c:v>-8.7691676291441444E-3</c:v>
                </c:pt>
                <c:pt idx="4024">
                  <c:v>-8.7099929945761538E-3</c:v>
                </c:pt>
                <c:pt idx="4025">
                  <c:v>-8.6363392075959802E-3</c:v>
                </c:pt>
                <c:pt idx="4026">
                  <c:v>-8.5484953979314202E-3</c:v>
                </c:pt>
                <c:pt idx="4027">
                  <c:v>-8.446870845872749E-3</c:v>
                </c:pt>
                <c:pt idx="4028">
                  <c:v>-8.3320119544850763E-3</c:v>
                </c:pt>
                <c:pt idx="4029">
                  <c:v>-8.2043886932136271E-3</c:v>
                </c:pt>
                <c:pt idx="4030">
                  <c:v>-8.0643695824864515E-3</c:v>
                </c:pt>
                <c:pt idx="4031">
                  <c:v>-7.9123179271478293E-3</c:v>
                </c:pt>
                <c:pt idx="4032">
                  <c:v>-7.7485947733972682E-3</c:v>
                </c:pt>
                <c:pt idx="4033">
                  <c:v>-7.5735584907246131E-3</c:v>
                </c:pt>
                <c:pt idx="4034">
                  <c:v>-7.3875642718658945E-3</c:v>
                </c:pt>
                <c:pt idx="4035">
                  <c:v>-7.1909636695001427E-3</c:v>
                </c:pt>
                <c:pt idx="4036">
                  <c:v>-6.9841041721253588E-3</c:v>
                </c:pt>
                <c:pt idx="4037">
                  <c:v>-6.7673288173473551E-3</c:v>
                </c:pt>
                <c:pt idx="4038">
                  <c:v>-6.5409758407261667E-3</c:v>
                </c:pt>
                <c:pt idx="4039">
                  <c:v>-6.305378358375328E-3</c:v>
                </c:pt>
                <c:pt idx="4040">
                  <c:v>-6.0608640815728127E-3</c:v>
                </c:pt>
                <c:pt idx="4041">
                  <c:v>-5.8077550617009607E-3</c:v>
                </c:pt>
                <c:pt idx="4042">
                  <c:v>-5.5463674638931235E-3</c:v>
                </c:pt>
                <c:pt idx="4043">
                  <c:v>-5.2770113678184292E-3</c:v>
                </c:pt>
                <c:pt idx="4044">
                  <c:v>-4.999990594099917E-3</c:v>
                </c:pt>
                <c:pt idx="4045">
                  <c:v>-4.7156025549100426E-3</c:v>
                </c:pt>
                <c:pt idx="4046">
                  <c:v>-4.4241381273465944E-3</c:v>
                </c:pt>
                <c:pt idx="4047">
                  <c:v>-4.1258815482438744E-3</c:v>
                </c:pt>
                <c:pt idx="4048">
                  <c:v>-3.821110329128327E-3</c:v>
                </c:pt>
                <c:pt idx="4049">
                  <c:v>-3.510095190074248E-3</c:v>
                </c:pt>
                <c:pt idx="4050">
                  <c:v>-3.1931000112733364E-3</c:v>
                </c:pt>
                <c:pt idx="4051">
                  <c:v>-2.8703818011726946E-3</c:v>
                </c:pt>
                <c:pt idx="4052">
                  <c:v>-2.5441756039024915E-3</c:v>
                </c:pt>
                <c:pt idx="4053">
                  <c:v>-2.2190116299238153E-3</c:v>
                </c:pt>
                <c:pt idx="4054">
                  <c:v>-1.8979800801892145E-3</c:v>
                </c:pt>
                <c:pt idx="4055">
                  <c:v>-1.5823082564338958E-3</c:v>
                </c:pt>
                <c:pt idx="4056">
                  <c:v>-1.273067434971352E-3</c:v>
                </c:pt>
                <c:pt idx="4057">
                  <c:v>-9.7123956765035656E-4</c:v>
                </c:pt>
                <c:pt idx="4058">
                  <c:v>-6.777237397919744E-4</c:v>
                </c:pt>
                <c:pt idx="4059">
                  <c:v>-3.9334029369752284E-4</c:v>
                </c:pt>
                <c:pt idx="4060">
                  <c:v>-1.1883474150760621E-4</c:v>
                </c:pt>
                <c:pt idx="4061">
                  <c:v>1.451184532776088E-4</c:v>
                </c:pt>
                <c:pt idx="4062">
                  <c:v>3.979122211046804E-4</c:v>
                </c:pt>
                <c:pt idx="4063">
                  <c:v>6.3900335660436482E-4</c:v>
                </c:pt>
                <c:pt idx="4064">
                  <c:v>8.6790911185349927E-4</c:v>
                </c:pt>
                <c:pt idx="4065">
                  <c:v>1.0842039106470783E-3</c:v>
                </c:pt>
                <c:pt idx="4066">
                  <c:v>1.2875161816801087E-3</c:v>
                </c:pt>
                <c:pt idx="4067">
                  <c:v>1.4775253084520598E-3</c:v>
                </c:pt>
                <c:pt idx="4068">
                  <c:v>1.653958693635476E-3</c:v>
                </c:pt>
                <c:pt idx="4069">
                  <c:v>1.8165889355870105E-3</c:v>
                </c:pt>
                <c:pt idx="4070">
                  <c:v>1.9652311146239501E-3</c:v>
                </c:pt>
                <c:pt idx="4071">
                  <c:v>2.099740186645931E-3</c:v>
                </c:pt>
                <c:pt idx="4072">
                  <c:v>2.2200084816390749E-3</c:v>
                </c:pt>
                <c:pt idx="4073">
                  <c:v>2.3259633045735308E-3</c:v>
                </c:pt>
                <c:pt idx="4074">
                  <c:v>2.4175646361789824E-3</c:v>
                </c:pt>
                <c:pt idx="4075">
                  <c:v>2.4948029310663065E-3</c:v>
                </c:pt>
                <c:pt idx="4076">
                  <c:v>2.5576970106524154E-3</c:v>
                </c:pt>
                <c:pt idx="4077">
                  <c:v>2.6062920483394358E-3</c:v>
                </c:pt>
                <c:pt idx="4078">
                  <c:v>2.6406576444002652E-3</c:v>
                </c:pt>
                <c:pt idx="4079">
                  <c:v>2.6608859880255693E-3</c:v>
                </c:pt>
                <c:pt idx="4080">
                  <c:v>2.6670901039983655E-3</c:v>
                </c:pt>
                <c:pt idx="4081">
                  <c:v>2.6594021814748525E-3</c:v>
                </c:pt>
                <c:pt idx="4082">
                  <c:v>2.6379719823679611E-3</c:v>
                </c:pt>
                <c:pt idx="4083">
                  <c:v>2.6029653268511608E-3</c:v>
                </c:pt>
                <c:pt idx="4084">
                  <c:v>2.5545626535244466E-3</c:v>
                </c:pt>
                <c:pt idx="4085">
                  <c:v>2.4929576518121065E-3</c:v>
                </c:pt>
                <c:pt idx="4086">
                  <c:v>2.4183559641913232E-3</c:v>
                </c:pt>
                <c:pt idx="4087">
                  <c:v>2.3309739558847005E-3</c:v>
                </c:pt>
                <c:pt idx="4088">
                  <c:v>2.231037549683566E-3</c:v>
                </c:pt>
                <c:pt idx="4089">
                  <c:v>2.1220712399765535E-3</c:v>
                </c:pt>
                <c:pt idx="4090">
                  <c:v>2.0114227150822379E-3</c:v>
                </c:pt>
                <c:pt idx="4091">
                  <c:v>1.9040706030251137E-3</c:v>
                </c:pt>
                <c:pt idx="4092">
                  <c:v>1.8019225425590021E-3</c:v>
                </c:pt>
                <c:pt idx="4093">
                  <c:v>1.7066434849346437E-3</c:v>
                </c:pt>
                <c:pt idx="4094">
                  <c:v>1.6197653565725996E-3</c:v>
                </c:pt>
                <c:pt idx="4095">
                  <c:v>1.5426968993557263E-3</c:v>
                </c:pt>
                <c:pt idx="4096">
                  <c:v>1.4767296744182961E-3</c:v>
                </c:pt>
                <c:pt idx="4097">
                  <c:v>1.4230437490158321E-3</c:v>
                </c:pt>
                <c:pt idx="4098">
                  <c:v>1.3827131972284281E-3</c:v>
                </c:pt>
                <c:pt idx="4099">
                  <c:v>1.3567114212575599E-3</c:v>
                </c:pt>
                <c:pt idx="4100">
                  <c:v>1.3459162957275379E-3</c:v>
                </c:pt>
                <c:pt idx="4101">
                  <c:v>1.3511151374207889E-3</c:v>
                </c:pt>
                <c:pt idx="4102">
                  <c:v>1.3730095030383578E-3</c:v>
                </c:pt>
                <c:pt idx="4103">
                  <c:v>1.4122198177270644E-3</c:v>
                </c:pt>
                <c:pt idx="4104">
                  <c:v>1.4692898372503538E-3</c:v>
                </c:pt>
                <c:pt idx="4105">
                  <c:v>1.5446909467999102E-3</c:v>
                </c:pt>
                <c:pt idx="4106">
                  <c:v>1.6388262995511407E-3</c:v>
                </c:pt>
                <c:pt idx="4107">
                  <c:v>1.7520347981583675E-3</c:v>
                </c:pt>
                <c:pt idx="4108">
                  <c:v>1.8845949224649359E-3</c:v>
                </c:pt>
                <c:pt idx="4109">
                  <c:v>2.0367284067734754E-3</c:v>
                </c:pt>
                <c:pt idx="4110">
                  <c:v>2.2086037700753641E-3</c:v>
                </c:pt>
                <c:pt idx="4111">
                  <c:v>2.4003397026878342E-3</c:v>
                </c:pt>
                <c:pt idx="4112">
                  <c:v>2.6120083127819417E-3</c:v>
                </c:pt>
                <c:pt idx="4113">
                  <c:v>2.8436382363123997E-3</c:v>
                </c:pt>
                <c:pt idx="4114">
                  <c:v>3.0952176138789632E-3</c:v>
                </c:pt>
                <c:pt idx="4115">
                  <c:v>3.3666969380581535E-3</c:v>
                </c:pt>
                <c:pt idx="4116">
                  <c:v>3.6579917747511358E-3</c:v>
                </c:pt>
                <c:pt idx="4117">
                  <c:v>3.9689853620826073E-3</c:v>
                </c:pt>
                <c:pt idx="4118">
                  <c:v>4.2995310903816697E-3</c:v>
                </c:pt>
                <c:pt idx="4119">
                  <c:v>4.6494548667548753E-3</c:v>
                </c:pt>
                <c:pt idx="4120">
                  <c:v>5.0185573677407076E-3</c:v>
                </c:pt>
                <c:pt idx="4121">
                  <c:v>5.4066161835069782E-3</c:v>
                </c:pt>
                <c:pt idx="4122">
                  <c:v>5.8133878570207353E-3</c:v>
                </c:pt>
                <c:pt idx="4123">
                  <c:v>6.2386098215814643E-3</c:v>
                </c:pt>
                <c:pt idx="4124">
                  <c:v>6.682002240074255E-3</c:v>
                </c:pt>
                <c:pt idx="4125">
                  <c:v>7.1432697492445551E-3</c:v>
                </c:pt>
                <c:pt idx="4126">
                  <c:v>7.622103112259331E-3</c:v>
                </c:pt>
                <c:pt idx="4127">
                  <c:v>8.1149680010868079E-3</c:v>
                </c:pt>
                <c:pt idx="4128">
                  <c:v>8.6145931669239159E-3</c:v>
                </c:pt>
                <c:pt idx="4129">
                  <c:v>9.1160175807012758E-3</c:v>
                </c:pt>
                <c:pt idx="4130">
                  <c:v>9.6172762749490315E-3</c:v>
                </c:pt>
                <c:pt idx="4131">
                  <c:v>1.0116638910101892E-2</c:v>
                </c:pt>
                <c:pt idx="4132">
                  <c:v>1.061250305532328E-2</c:v>
                </c:pt>
                <c:pt idx="4133">
                  <c:v>1.1103384923684062E-2</c:v>
                </c:pt>
                <c:pt idx="4134">
                  <c:v>1.1587913832836617E-2</c:v>
                </c:pt>
                <c:pt idx="4135">
                  <c:v>1.2064826955155346E-2</c:v>
                </c:pt>
                <c:pt idx="4136">
                  <c:v>1.253296423047489E-2</c:v>
                </c:pt>
                <c:pt idx="4137">
                  <c:v>1.2991263435615491E-2</c:v>
                </c:pt>
                <c:pt idx="4138">
                  <c:v>1.3438755409112515E-2</c:v>
                </c:pt>
                <c:pt idx="4139">
                  <c:v>1.3874559429526907E-2</c:v>
                </c:pt>
                <c:pt idx="4140">
                  <c:v>1.4297878745543098E-2</c:v>
                </c:pt>
                <c:pt idx="4141">
                  <c:v>1.470799625588156E-2</c:v>
                </c:pt>
                <c:pt idx="4142">
                  <c:v>1.5104270336913743E-2</c:v>
                </c:pt>
                <c:pt idx="4143">
                  <c:v>1.5486130815722305E-2</c:v>
                </c:pt>
                <c:pt idx="4144">
                  <c:v>1.5853075086229247E-2</c:v>
                </c:pt>
                <c:pt idx="4145">
                  <c:v>1.6204664365903589E-2</c:v>
                </c:pt>
                <c:pt idx="4146">
                  <c:v>1.6540520090463352E-2</c:v>
                </c:pt>
                <c:pt idx="4147">
                  <c:v>1.6860320443898732E-2</c:v>
                </c:pt>
                <c:pt idx="4148">
                  <c:v>1.7163797021074297E-2</c:v>
                </c:pt>
                <c:pt idx="4149">
                  <c:v>1.7450731620094639E-2</c:v>
                </c:pt>
                <c:pt idx="4150">
                  <c:v>1.7720953161572881E-2</c:v>
                </c:pt>
                <c:pt idx="4151">
                  <c:v>1.7974334731891022E-2</c:v>
                </c:pt>
                <c:pt idx="4152">
                  <c:v>1.8212898325808594E-2</c:v>
                </c:pt>
                <c:pt idx="4153">
                  <c:v>1.844114885803827E-2</c:v>
                </c:pt>
                <c:pt idx="4154">
                  <c:v>1.8662105564798848E-2</c:v>
                </c:pt>
                <c:pt idx="4155">
                  <c:v>1.8876850466579408E-2</c:v>
                </c:pt>
                <c:pt idx="4156">
                  <c:v>1.9086338295779007E-2</c:v>
                </c:pt>
                <c:pt idx="4157">
                  <c:v>1.9291464994936034E-2</c:v>
                </c:pt>
                <c:pt idx="4158">
                  <c:v>1.9493072341925002E-2</c:v>
                </c:pt>
                <c:pt idx="4159">
                  <c:v>1.9691950186904082E-2</c:v>
                </c:pt>
                <c:pt idx="4160">
                  <c:v>1.9888838553851221E-2</c:v>
                </c:pt>
                <c:pt idx="4161">
                  <c:v>2.0084429688704216E-2</c:v>
                </c:pt>
                <c:pt idx="4162">
                  <c:v>2.0279370056686327E-2</c:v>
                </c:pt>
                <c:pt idx="4163">
                  <c:v>2.0474262288614702E-2</c:v>
                </c:pt>
                <c:pt idx="4164">
                  <c:v>2.0669667075997135E-2</c:v>
                </c:pt>
                <c:pt idx="4165">
                  <c:v>2.086610501483627E-2</c:v>
                </c:pt>
                <c:pt idx="4166">
                  <c:v>2.1064058398162045E-2</c:v>
                </c:pt>
                <c:pt idx="4167">
                  <c:v>2.1263972957411482E-2</c:v>
                </c:pt>
                <c:pt idx="4168">
                  <c:v>2.146625955286505E-2</c:v>
                </c:pt>
                <c:pt idx="4169">
                  <c:v>2.1671295813432082E-2</c:v>
                </c:pt>
                <c:pt idx="4170">
                  <c:v>2.1879427726157207E-2</c:v>
                </c:pt>
                <c:pt idx="4171">
                  <c:v>2.2090971175886553E-2</c:v>
                </c:pt>
                <c:pt idx="4172">
                  <c:v>2.2306213435602486E-2</c:v>
                </c:pt>
                <c:pt idx="4173">
                  <c:v>2.2525414607992466E-2</c:v>
                </c:pt>
                <c:pt idx="4174">
                  <c:v>2.274880901887329E-2</c:v>
                </c:pt>
                <c:pt idx="4175">
                  <c:v>2.2976606563141433E-2</c:v>
                </c:pt>
                <c:pt idx="4176">
                  <c:v>2.320899400396385E-2</c:v>
                </c:pt>
                <c:pt idx="4177">
                  <c:v>2.3446136225967404E-2</c:v>
                </c:pt>
                <c:pt idx="4178">
                  <c:v>2.3688177443215202E-2</c:v>
                </c:pt>
                <c:pt idx="4179">
                  <c:v>2.3935242362796035E-2</c:v>
                </c:pt>
                <c:pt idx="4180">
                  <c:v>2.4187437304877778E-2</c:v>
                </c:pt>
                <c:pt idx="4181">
                  <c:v>2.4444851280101331E-2</c:v>
                </c:pt>
                <c:pt idx="4182">
                  <c:v>2.4707557025211564E-2</c:v>
                </c:pt>
                <c:pt idx="4183">
                  <c:v>2.4975611997843601E-2</c:v>
                </c:pt>
                <c:pt idx="4184">
                  <c:v>2.5249059331390988E-2</c:v>
                </c:pt>
                <c:pt idx="4185">
                  <c:v>2.5527928750900989E-2</c:v>
                </c:pt>
                <c:pt idx="4186">
                  <c:v>2.5812237450947899E-2</c:v>
                </c:pt>
                <c:pt idx="4187">
                  <c:v>2.610199093644338E-2</c:v>
                </c:pt>
                <c:pt idx="4188">
                  <c:v>2.6397183827347435E-2</c:v>
                </c:pt>
                <c:pt idx="4189">
                  <c:v>2.6697800628244592E-2</c:v>
                </c:pt>
                <c:pt idx="4190">
                  <c:v>2.700381646375485E-2</c:v>
                </c:pt>
                <c:pt idx="4191">
                  <c:v>2.7315197780739878E-2</c:v>
                </c:pt>
                <c:pt idx="4192">
                  <c:v>2.7631903018269021E-2</c:v>
                </c:pt>
                <c:pt idx="4193">
                  <c:v>2.7953883246300638E-2</c:v>
                </c:pt>
                <c:pt idx="4194">
                  <c:v>2.828108277402927E-2</c:v>
                </c:pt>
                <c:pt idx="4195">
                  <c:v>2.8613439728840978E-2</c:v>
                </c:pt>
                <c:pt idx="4196">
                  <c:v>2.8950886606809372E-2</c:v>
                </c:pt>
                <c:pt idx="4197">
                  <c:v>2.9293350795658729E-2</c:v>
                </c:pt>
                <c:pt idx="4198">
                  <c:v>2.9640755071101442E-2</c:v>
                </c:pt>
                <c:pt idx="4199">
                  <c:v>2.9993018067453088E-2</c:v>
                </c:pt>
                <c:pt idx="4200">
                  <c:v>3.0350054723410139E-2</c:v>
                </c:pt>
                <c:pt idx="4201">
                  <c:v>3.0711776703863214E-2</c:v>
                </c:pt>
                <c:pt idx="4202">
                  <c:v>3.1078092798604014E-2</c:v>
                </c:pt>
                <c:pt idx="4203">
                  <c:v>3.1448909298766994E-2</c:v>
                </c:pt>
                <c:pt idx="4204">
                  <c:v>3.1824130351836809E-2</c:v>
                </c:pt>
                <c:pt idx="4205">
                  <c:v>3.2203658296026401E-2</c:v>
                </c:pt>
                <c:pt idx="4206">
                  <c:v>3.2587393974823679E-2</c:v>
                </c:pt>
                <c:pt idx="4207">
                  <c:v>3.2975237032481827E-2</c:v>
                </c:pt>
                <c:pt idx="4208">
                  <c:v>3.3367086191212765E-2</c:v>
                </c:pt>
                <c:pt idx="4209">
                  <c:v>3.3762839510825496E-2</c:v>
                </c:pt>
                <c:pt idx="4210">
                  <c:v>3.4162394631531222E-2</c:v>
                </c:pt>
                <c:pt idx="4211">
                  <c:v>3.4565649000625781E-2</c:v>
                </c:pt>
                <c:pt idx="4212">
                  <c:v>3.4972500083730387E-2</c:v>
                </c:pt>
                <c:pt idx="4213">
                  <c:v>3.5382845561265121E-2</c:v>
                </c:pt>
                <c:pt idx="4214">
                  <c:v>3.5796186706871694E-2</c:v>
                </c:pt>
                <c:pt idx="4215">
                  <c:v>3.6211565158653994E-2</c:v>
                </c:pt>
                <c:pt idx="4216">
                  <c:v>3.6628309772357072E-2</c:v>
                </c:pt>
                <c:pt idx="4217">
                  <c:v>3.7046121309293439E-2</c:v>
                </c:pt>
                <c:pt idx="4218">
                  <c:v>3.7464731356211457E-2</c:v>
                </c:pt>
                <c:pt idx="4219">
                  <c:v>3.7883889121306823E-2</c:v>
                </c:pt>
                <c:pt idx="4220">
                  <c:v>3.8303360264728942E-2</c:v>
                </c:pt>
                <c:pt idx="4221">
                  <c:v>3.8722926187504968E-2</c:v>
                </c:pt>
                <c:pt idx="4222">
                  <c:v>3.914238335467643E-2</c:v>
                </c:pt>
                <c:pt idx="4223">
                  <c:v>3.9561542637141657E-2</c:v>
                </c:pt>
                <c:pt idx="4224">
                  <c:v>3.9980228671639875E-2</c:v>
                </c:pt>
                <c:pt idx="4225">
                  <c:v>4.0398279238824913E-2</c:v>
                </c:pt>
                <c:pt idx="4226">
                  <c:v>4.0815544659370304E-2</c:v>
                </c:pt>
                <c:pt idx="4227">
                  <c:v>4.1231887208006364E-2</c:v>
                </c:pt>
                <c:pt idx="4228">
                  <c:v>4.1647180545373516E-2</c:v>
                </c:pt>
                <c:pt idx="4229">
                  <c:v>4.2061309167543033E-2</c:v>
                </c:pt>
                <c:pt idx="4230">
                  <c:v>4.2474167873034679E-2</c:v>
                </c:pt>
                <c:pt idx="4231">
                  <c:v>4.2885661247139349E-2</c:v>
                </c:pt>
                <c:pt idx="4232">
                  <c:v>4.3295703163334004E-2</c:v>
                </c:pt>
                <c:pt idx="4233">
                  <c:v>4.3704216301556929E-2</c:v>
                </c:pt>
                <c:pt idx="4234">
                  <c:v>4.4111131683100581E-2</c:v>
                </c:pt>
                <c:pt idx="4235">
                  <c:v>4.4516388221854476E-2</c:v>
                </c:pt>
                <c:pt idx="4236">
                  <c:v>4.4919932291627204E-2</c:v>
                </c:pt>
                <c:pt idx="4237">
                  <c:v>4.5321717309259157E-2</c:v>
                </c:pt>
                <c:pt idx="4238">
                  <c:v>4.5721703333228739E-2</c:v>
                </c:pt>
                <c:pt idx="4239">
                  <c:v>4.6119856677445496E-2</c:v>
                </c:pt>
                <c:pt idx="4240">
                  <c:v>4.6516149539916465E-2</c:v>
                </c:pt>
                <c:pt idx="4241">
                  <c:v>4.6910559645962004E-2</c:v>
                </c:pt>
                <c:pt idx="4242">
                  <c:v>4.7303069905659814E-2</c:v>
                </c:pt>
                <c:pt idx="4243">
                  <c:v>4.7693668085178609E-2</c:v>
                </c:pt>
                <c:pt idx="4244">
                  <c:v>4.8082346491671639E-2</c:v>
                </c:pt>
                <c:pt idx="4245">
                  <c:v>4.8469101671389889E-2</c:v>
                </c:pt>
                <c:pt idx="4246">
                  <c:v>4.8853934120675555E-2</c:v>
                </c:pt>
                <c:pt idx="4247">
                  <c:v>4.9236848009494683E-2</c:v>
                </c:pt>
                <c:pt idx="4248">
                  <c:v>4.9617850917168319E-2</c:v>
                </c:pt>
                <c:pt idx="4249">
                  <c:v>4.999695357995855E-2</c:v>
                </c:pt>
                <c:pt idx="4250">
                  <c:v>5.0374169650174494E-2</c:v>
                </c:pt>
                <c:pt idx="4251">
                  <c:v>5.0749515466453093E-2</c:v>
                </c:pt>
                <c:pt idx="4252">
                  <c:v>5.1123009834882847E-2</c:v>
                </c:pt>
                <c:pt idx="4253">
                  <c:v>5.1494673820634426E-2</c:v>
                </c:pt>
                <c:pt idx="4254">
                  <c:v>5.1864530549767911E-2</c:v>
                </c:pt>
                <c:pt idx="4255">
                  <c:v>5.2232605020888674E-2</c:v>
                </c:pt>
                <c:pt idx="4256">
                  <c:v>5.2598923926328575E-2</c:v>
                </c:pt>
                <c:pt idx="4257">
                  <c:v>5.296351548253158E-2</c:v>
                </c:pt>
                <c:pt idx="4258">
                  <c:v>5.3326409269332832E-2</c:v>
                </c:pt>
                <c:pt idx="4259">
                  <c:v>5.3687636077815411E-2</c:v>
                </c:pt>
                <c:pt idx="4260">
                  <c:v>5.4047227766444016E-2</c:v>
                </c:pt>
                <c:pt idx="4261">
                  <c:v>5.4405217125174272E-2</c:v>
                </c:pt>
                <c:pt idx="4262">
                  <c:v>5.4761637747243443E-2</c:v>
                </c:pt>
                <c:pt idx="4263">
                  <c:v>5.5116523908354281E-2</c:v>
                </c:pt>
                <c:pt idx="4264">
                  <c:v>5.5469910452969715E-2</c:v>
                </c:pt>
                <c:pt idx="4265">
                  <c:v>5.5821832687439669E-2</c:v>
                </c:pt>
                <c:pt idx="4266">
                  <c:v>5.6172326279694144E-2</c:v>
                </c:pt>
                <c:pt idx="4267">
                  <c:v>5.6521427165232403E-2</c:v>
                </c:pt>
                <c:pt idx="4268">
                  <c:v>5.6869171459154377E-2</c:v>
                </c:pt>
                <c:pt idx="4269">
                  <c:v>5.7215595373981257E-2</c:v>
                </c:pt>
                <c:pt idx="4270">
                  <c:v>5.7560735143019771E-2</c:v>
                </c:pt>
                <c:pt idx="4271">
                  <c:v>5.7904626949031736E-2</c:v>
                </c:pt>
                <c:pt idx="4272">
                  <c:v>5.8247306857976348E-2</c:v>
                </c:pt>
                <c:pt idx="4273">
                  <c:v>5.8588810757597976E-2</c:v>
                </c:pt>
                <c:pt idx="4274">
                  <c:v>5.8929174300643324E-2</c:v>
                </c:pt>
                <c:pt idx="4275">
                  <c:v>5.9268432852489963E-2</c:v>
                </c:pt>
                <c:pt idx="4276">
                  <c:v>5.9606621442983038E-2</c:v>
                </c:pt>
                <c:pt idx="4277">
                  <c:v>5.994378693162998E-2</c:v>
                </c:pt>
                <c:pt idx="4278">
                  <c:v>6.0279989917951804E-2</c:v>
                </c:pt>
                <c:pt idx="4279">
                  <c:v>6.0615281729464683E-2</c:v>
                </c:pt>
                <c:pt idx="4280">
                  <c:v>6.0949701787040102E-2</c:v>
                </c:pt>
                <c:pt idx="4281">
                  <c:v>6.1283288073729764E-2</c:v>
                </c:pt>
                <c:pt idx="4282">
                  <c:v>6.161607751784471E-2</c:v>
                </c:pt>
                <c:pt idx="4283">
                  <c:v>6.1948106008350164E-2</c:v>
                </c:pt>
                <c:pt idx="4284">
                  <c:v>6.2279408398619285E-2</c:v>
                </c:pt>
                <c:pt idx="4285">
                  <c:v>6.2610018511461335E-2</c:v>
                </c:pt>
                <c:pt idx="4286">
                  <c:v>6.2939969145770436E-2</c:v>
                </c:pt>
                <c:pt idx="4287">
                  <c:v>6.3269292084683279E-2</c:v>
                </c:pt>
                <c:pt idx="4288">
                  <c:v>6.3598018105129384E-2</c:v>
                </c:pt>
                <c:pt idx="4289">
                  <c:v>6.3926176988653369E-2</c:v>
                </c:pt>
                <c:pt idx="4290">
                  <c:v>6.4253797533403351E-2</c:v>
                </c:pt>
                <c:pt idx="4291">
                  <c:v>6.458090756717963E-2</c:v>
                </c:pt>
                <c:pt idx="4292">
                  <c:v>6.4907533961444622E-2</c:v>
                </c:pt>
                <c:pt idx="4293">
                  <c:v>6.5233702646200223E-2</c:v>
                </c:pt>
                <c:pt idx="4294">
                  <c:v>6.555943862564223E-2</c:v>
                </c:pt>
                <c:pt idx="4295">
                  <c:v>6.588476599451068E-2</c:v>
                </c:pt>
                <c:pt idx="4296">
                  <c:v>6.6209707955051503E-2</c:v>
                </c:pt>
                <c:pt idx="4297">
                  <c:v>6.6534286834517592E-2</c:v>
                </c:pt>
                <c:pt idx="4298">
                  <c:v>6.685852410313646E-2</c:v>
                </c:pt>
                <c:pt idx="4299">
                  <c:v>6.7182440392477658E-2</c:v>
                </c:pt>
                <c:pt idx="4300">
                  <c:v>6.7506055514156782E-2</c:v>
                </c:pt>
                <c:pt idx="4301">
                  <c:v>6.7829388478815172E-2</c:v>
                </c:pt>
                <c:pt idx="4302">
                  <c:v>6.8152457515322812E-2</c:v>
                </c:pt>
                <c:pt idx="4303">
                  <c:v>6.8475280090147472E-2</c:v>
                </c:pt>
                <c:pt idx="4304">
                  <c:v>6.8797872926844292E-2</c:v>
                </c:pt>
                <c:pt idx="4305">
                  <c:v>6.9120252025618723E-2</c:v>
                </c:pt>
                <c:pt idx="4306">
                  <c:v>6.9442432682920247E-2</c:v>
                </c:pt>
                <c:pt idx="4307">
                  <c:v>6.9764429511025489E-2</c:v>
                </c:pt>
                <c:pt idx="4308">
                  <c:v>7.0086256457577475E-2</c:v>
                </c:pt>
                <c:pt idx="4309">
                  <c:v>7.04079268250416E-2</c:v>
                </c:pt>
                <c:pt idx="4310">
                  <c:v>7.072945329004976E-2</c:v>
                </c:pt>
                <c:pt idx="4311">
                  <c:v>7.1050847922602467E-2</c:v>
                </c:pt>
                <c:pt idx="4312">
                  <c:v>7.1372122205101293E-2</c:v>
                </c:pt>
                <c:pt idx="4313">
                  <c:v>7.1693287051187493E-2</c:v>
                </c:pt>
                <c:pt idx="4314">
                  <c:v>7.201435282436236E-2</c:v>
                </c:pt>
                <c:pt idx="4315">
                  <c:v>7.2335329356372352E-2</c:v>
                </c:pt>
                <c:pt idx="4316">
                  <c:v>7.2656225965334956E-2</c:v>
                </c:pt>
                <c:pt idx="4317">
                  <c:v>7.2977051473592167E-2</c:v>
                </c:pt>
                <c:pt idx="4318">
                  <c:v>7.3297814225274704E-2</c:v>
                </c:pt>
                <c:pt idx="4319">
                  <c:v>7.3618522103563303E-2</c:v>
                </c:pt>
                <c:pt idx="4320">
                  <c:v>7.3939182547635485E-2</c:v>
                </c:pt>
                <c:pt idx="4321">
                  <c:v>7.4259802569285355E-2</c:v>
                </c:pt>
                <c:pt idx="4322">
                  <c:v>7.4580388769210873E-2</c:v>
                </c:pt>
                <c:pt idx="4323">
                  <c:v>7.4900947352955646E-2</c:v>
                </c:pt>
                <c:pt idx="4324">
                  <c:v>7.5221484146501996E-2</c:v>
                </c:pt>
                <c:pt idx="4325">
                  <c:v>7.5542004611508423E-2</c:v>
                </c:pt>
                <c:pt idx="4326">
                  <c:v>7.5862513860186817E-2</c:v>
                </c:pt>
                <c:pt idx="4327">
                  <c:v>7.6183016669816098E-2</c:v>
                </c:pt>
                <c:pt idx="4328">
                  <c:v>7.6503517496888676E-2</c:v>
                </c:pt>
                <c:pt idx="4329">
                  <c:v>7.6824020490890835E-2</c:v>
                </c:pt>
                <c:pt idx="4330">
                  <c:v>7.7144529507712167E-2</c:v>
                </c:pt>
                <c:pt idx="4331">
                  <c:v>7.7465048122686772E-2</c:v>
                </c:pt>
                <c:pt idx="4332">
                  <c:v>7.7785579643265906E-2</c:v>
                </c:pt>
                <c:pt idx="4333">
                  <c:v>7.8106127121323365E-2</c:v>
                </c:pt>
                <c:pt idx="4334">
                  <c:v>7.8426693365095654E-2</c:v>
                </c:pt>
                <c:pt idx="4335">
                  <c:v>7.8747280950758253E-2</c:v>
                </c:pt>
                <c:pt idx="4336">
                  <c:v>7.906789223364416E-2</c:v>
                </c:pt>
                <c:pt idx="4337">
                  <c:v>7.9388529359103718E-2</c:v>
                </c:pt>
                <c:pt idx="4338">
                  <c:v>7.9709194273013026E-2</c:v>
                </c:pt>
                <c:pt idx="4339">
                  <c:v>8.0030374535614762E-2</c:v>
                </c:pt>
                <c:pt idx="4340">
                  <c:v>8.0353120948514031E-2</c:v>
                </c:pt>
                <c:pt idx="4341">
                  <c:v>8.0678133389149587E-2</c:v>
                </c:pt>
                <c:pt idx="4342">
                  <c:v>8.1005657313191953E-2</c:v>
                </c:pt>
                <c:pt idx="4343">
                  <c:v>8.1335901506516761E-2</c:v>
                </c:pt>
                <c:pt idx="4344">
                  <c:v>8.1669054407244562E-2</c:v>
                </c:pt>
                <c:pt idx="4345">
                  <c:v>8.2005285680773504E-2</c:v>
                </c:pt>
                <c:pt idx="4346">
                  <c:v>8.2344747220943662E-2</c:v>
                </c:pt>
                <c:pt idx="4347">
                  <c:v>8.2687574097313352E-2</c:v>
                </c:pt>
                <c:pt idx="4348">
                  <c:v>8.3033885468140764E-2</c:v>
                </c:pt>
                <c:pt idx="4349">
                  <c:v>8.3383785460349941E-2</c:v>
                </c:pt>
                <c:pt idx="4350">
                  <c:v>8.3737364017109142E-2</c:v>
                </c:pt>
                <c:pt idx="4351">
                  <c:v>8.409469771364958E-2</c:v>
                </c:pt>
                <c:pt idx="4352">
                  <c:v>8.4455850541963029E-2</c:v>
                </c:pt>
                <c:pt idx="4353">
                  <c:v>8.4820874665037099E-2</c:v>
                </c:pt>
                <c:pt idx="4354">
                  <c:v>8.5189811141298782E-2</c:v>
                </c:pt>
                <c:pt idx="4355">
                  <c:v>8.5562690619945883E-2</c:v>
                </c:pt>
                <c:pt idx="4356">
                  <c:v>8.5939534007856144E-2</c:v>
                </c:pt>
                <c:pt idx="4357">
                  <c:v>8.6320353108770884E-2</c:v>
                </c:pt>
                <c:pt idx="4358">
                  <c:v>8.6705151235452083E-2</c:v>
                </c:pt>
                <c:pt idx="4359">
                  <c:v>8.7093923795521694E-2</c:v>
                </c:pt>
                <c:pt idx="4360">
                  <c:v>8.748665885168333E-2</c:v>
                </c:pt>
                <c:pt idx="4361">
                  <c:v>8.788333765703675E-2</c:v>
                </c:pt>
                <c:pt idx="4362">
                  <c:v>8.8283935166188363E-2</c:v>
                </c:pt>
                <c:pt idx="4363">
                  <c:v>8.8688420522860259E-2</c:v>
                </c:pt>
                <c:pt idx="4364">
                  <c:v>8.9096757524697284E-2</c:v>
                </c:pt>
                <c:pt idx="4365">
                  <c:v>8.950890506596372E-2</c:v>
                </c:pt>
                <c:pt idx="4366">
                  <c:v>8.9924817558822714E-2</c:v>
                </c:pt>
                <c:pt idx="4367">
                  <c:v>9.0344445333873841E-2</c:v>
                </c:pt>
                <c:pt idx="4368">
                  <c:v>9.076773502062746E-2</c:v>
                </c:pt>
                <c:pt idx="4369">
                  <c:v>9.1194629908579433E-2</c:v>
                </c:pt>
                <c:pt idx="4370">
                  <c:v>9.1625070289543378E-2</c:v>
                </c:pt>
                <c:pt idx="4371">
                  <c:v>9.2058993781887588E-2</c:v>
                </c:pt>
                <c:pt idx="4372">
                  <c:v>9.249633563731334E-2</c:v>
                </c:pt>
                <c:pt idx="4373">
                  <c:v>9.2937029030799298E-2</c:v>
                </c:pt>
                <c:pt idx="4374">
                  <c:v>9.3381005334330844E-2</c:v>
                </c:pt>
                <c:pt idx="4375">
                  <c:v>9.3828194375012205E-2</c:v>
                </c:pt>
                <c:pt idx="4376">
                  <c:v>9.4278524678156103E-2</c:v>
                </c:pt>
                <c:pt idx="4377">
                  <c:v>9.4729514919345836E-2</c:v>
                </c:pt>
                <c:pt idx="4378">
                  <c:v>9.5175889287354945E-2</c:v>
                </c:pt>
                <c:pt idx="4379">
                  <c:v>9.5614110470000971E-2</c:v>
                </c:pt>
                <c:pt idx="4380">
                  <c:v>9.6042893063751467E-2</c:v>
                </c:pt>
                <c:pt idx="4381">
                  <c:v>9.6461132440323949E-2</c:v>
                </c:pt>
                <c:pt idx="4382">
                  <c:v>9.6867824023352339E-2</c:v>
                </c:pt>
                <c:pt idx="4383">
                  <c:v>9.7262055672834177E-2</c:v>
                </c:pt>
                <c:pt idx="4384">
                  <c:v>9.7643002902721709E-2</c:v>
                </c:pt>
                <c:pt idx="4385">
                  <c:v>9.800992435392801E-2</c:v>
                </c:pt>
                <c:pt idx="4386">
                  <c:v>9.8362157426091529E-2</c:v>
                </c:pt>
                <c:pt idx="4387">
                  <c:v>9.8699114062241147E-2</c:v>
                </c:pt>
                <c:pt idx="4388">
                  <c:v>9.9020276683707012E-2</c:v>
                </c:pt>
                <c:pt idx="4389">
                  <c:v>9.9325194272638723E-2</c:v>
                </c:pt>
                <c:pt idx="4390">
                  <c:v>9.9613478599384908E-2</c:v>
                </c:pt>
                <c:pt idx="4391">
                  <c:v>9.988480059191028E-2</c:v>
                </c:pt>
                <c:pt idx="4392">
                  <c:v>0.1001388868443441</c:v>
                </c:pt>
                <c:pt idx="4393">
                  <c:v>0.10037551626169043</c:v>
                </c:pt>
                <c:pt idx="4394">
                  <c:v>0.1005945168376727</c:v>
                </c:pt>
                <c:pt idx="4395">
                  <c:v>0.10079576256264362</c:v>
                </c:pt>
                <c:pt idx="4396">
                  <c:v>0.10097917045844906</c:v>
                </c:pt>
                <c:pt idx="4397">
                  <c:v>0.10114469773711361</c:v>
                </c:pt>
                <c:pt idx="4398">
                  <c:v>0.10129233908018757</c:v>
                </c:pt>
                <c:pt idx="4399">
                  <c:v>0.10142212403558913</c:v>
                </c:pt>
                <c:pt idx="4400">
                  <c:v>0.10153411452876637</c:v>
                </c:pt>
                <c:pt idx="4401">
                  <c:v>0.10162840248500597</c:v>
                </c:pt>
                <c:pt idx="4402">
                  <c:v>0.10170510755972133</c:v>
                </c:pt>
                <c:pt idx="4403">
                  <c:v>0.10176437497356733</c:v>
                </c:pt>
                <c:pt idx="4404">
                  <c:v>0.1018063734492444</c:v>
                </c:pt>
                <c:pt idx="4405">
                  <c:v>0.10183129324687973</c:v>
                </c:pt>
                <c:pt idx="4406">
                  <c:v>0.10183934429489769</c:v>
                </c:pt>
                <c:pt idx="4407">
                  <c:v>0.10183075441332555</c:v>
                </c:pt>
                <c:pt idx="4408">
                  <c:v>0.10180576762651257</c:v>
                </c:pt>
                <c:pt idx="4409">
                  <c:v>0.10176464256228178</c:v>
                </c:pt>
                <c:pt idx="4410">
                  <c:v>0.10170765093457175</c:v>
                </c:pt>
                <c:pt idx="4411">
                  <c:v>0.10163507610667327</c:v>
                </c:pt>
                <c:pt idx="4412">
                  <c:v>0.10154721173220868</c:v>
                </c:pt>
                <c:pt idx="4413">
                  <c:v>0.10144436047105446</c:v>
                </c:pt>
                <c:pt idx="4414">
                  <c:v>0.10132683277745488</c:v>
                </c:pt>
                <c:pt idx="4415">
                  <c:v>0.10119494575763019</c:v>
                </c:pt>
                <c:pt idx="4416">
                  <c:v>0.10104902209423411</c:v>
                </c:pt>
                <c:pt idx="4417">
                  <c:v>0.10088938903507391</c:v>
                </c:pt>
                <c:pt idx="4418">
                  <c:v>0.10071637744355962</c:v>
                </c:pt>
                <c:pt idx="4419">
                  <c:v>0.10053032090840998</c:v>
                </c:pt>
                <c:pt idx="4420">
                  <c:v>0.10033155491019742</c:v>
                </c:pt>
                <c:pt idx="4421">
                  <c:v>0.10012041604237665</c:v>
                </c:pt>
                <c:pt idx="4422">
                  <c:v>9.989724128449802E-2</c:v>
                </c:pt>
                <c:pt idx="4423">
                  <c:v>9.9662367325368081E-2</c:v>
                </c:pt>
                <c:pt idx="4424">
                  <c:v>9.9416129933979094E-2</c:v>
                </c:pt>
                <c:pt idx="4425">
                  <c:v>9.9158863376088549E-2</c:v>
                </c:pt>
                <c:pt idx="4426">
                  <c:v>9.8890899874389801E-2</c:v>
                </c:pt>
                <c:pt idx="4427">
                  <c:v>9.8612569110276466E-2</c:v>
                </c:pt>
                <c:pt idx="4428">
                  <c:v>9.8324197765256291E-2</c:v>
                </c:pt>
                <c:pt idx="4429">
                  <c:v>9.8026109100138439E-2</c:v>
                </c:pt>
                <c:pt idx="4430">
                  <c:v>9.7718622570167543E-2</c:v>
                </c:pt>
                <c:pt idx="4431">
                  <c:v>9.7402053474341138E-2</c:v>
                </c:pt>
                <c:pt idx="4432">
                  <c:v>9.7076712637202425E-2</c:v>
                </c:pt>
                <c:pt idx="4433">
                  <c:v>9.6742906121456487E-2</c:v>
                </c:pt>
                <c:pt idx="4434">
                  <c:v>9.6400934969814833E-2</c:v>
                </c:pt>
                <c:pt idx="4435">
                  <c:v>9.6051094974528781E-2</c:v>
                </c:pt>
                <c:pt idx="4436">
                  <c:v>9.5693676473120465E-2</c:v>
                </c:pt>
                <c:pt idx="4437">
                  <c:v>9.5328964168884492E-2</c:v>
                </c:pt>
                <c:pt idx="4438">
                  <c:v>9.4957236974773887E-2</c:v>
                </c:pt>
                <c:pt idx="4439">
                  <c:v>9.4578786193370248E-2</c:v>
                </c:pt>
                <c:pt idx="4440">
                  <c:v>9.4193918329646881E-2</c:v>
                </c:pt>
                <c:pt idx="4441">
                  <c:v>9.3802920534285697E-2</c:v>
                </c:pt>
                <c:pt idx="4442">
                  <c:v>9.340605662626611E-2</c:v>
                </c:pt>
                <c:pt idx="4443">
                  <c:v>9.3003582782971883E-2</c:v>
                </c:pt>
                <c:pt idx="4444">
                  <c:v>9.2595748113180401E-2</c:v>
                </c:pt>
                <c:pt idx="4445">
                  <c:v>9.2182794689217015E-2</c:v>
                </c:pt>
                <c:pt idx="4446">
                  <c:v>9.1764957571580791E-2</c:v>
                </c:pt>
                <c:pt idx="4447">
                  <c:v>9.1342464844683752E-2</c:v>
                </c:pt>
                <c:pt idx="4448">
                  <c:v>9.0915537663527127E-2</c:v>
                </c:pt>
                <c:pt idx="4449">
                  <c:v>9.0484390310486371E-2</c:v>
                </c:pt>
                <c:pt idx="4450">
                  <c:v>9.0049230261387031E-2</c:v>
                </c:pt>
                <c:pt idx="4451">
                  <c:v>8.9610258260103201E-2</c:v>
                </c:pt>
                <c:pt idx="4452">
                  <c:v>8.9167668400933847E-2</c:v>
                </c:pt>
                <c:pt idx="4453">
                  <c:v>8.8721648218059099E-2</c:v>
                </c:pt>
                <c:pt idx="4454">
                  <c:v>8.8272378781409089E-2</c:v>
                </c:pt>
                <c:pt idx="4455">
                  <c:v>8.7820034798313004E-2</c:v>
                </c:pt>
                <c:pt idx="4456">
                  <c:v>8.7364784720331018E-2</c:v>
                </c:pt>
                <c:pt idx="4457">
                  <c:v>8.6906790854696908E-2</c:v>
                </c:pt>
                <c:pt idx="4458">
                  <c:v>8.6446209479840885E-2</c:v>
                </c:pt>
                <c:pt idx="4459">
                  <c:v>8.5983190964481232E-2</c:v>
                </c:pt>
                <c:pt idx="4460">
                  <c:v>8.5517879889807163E-2</c:v>
                </c:pt>
                <c:pt idx="4461">
                  <c:v>8.5050415174301605E-2</c:v>
                </c:pt>
                <c:pt idx="4462">
                  <c:v>8.4580930200779364E-2</c:v>
                </c:pt>
                <c:pt idx="4463">
                  <c:v>8.4109552945242222E-2</c:v>
                </c:pt>
                <c:pt idx="4464">
                  <c:v>8.3636406107170935E-2</c:v>
                </c:pt>
                <c:pt idx="4465">
                  <c:v>8.3161607240909985E-2</c:v>
                </c:pt>
                <c:pt idx="4466">
                  <c:v>8.2685268887809554E-2</c:v>
                </c:pt>
                <c:pt idx="4467">
                  <c:v>8.2207498708819576E-2</c:v>
                </c:pt>
                <c:pt idx="4468">
                  <c:v>8.1728399617248176E-2</c:v>
                </c:pt>
                <c:pt idx="4469">
                  <c:v>8.1248069911416546E-2</c:v>
                </c:pt>
                <c:pt idx="4470">
                  <c:v>8.076660340696401E-2</c:v>
                </c:pt>
                <c:pt idx="4471">
                  <c:v>8.0284089568566752E-2</c:v>
                </c:pt>
                <c:pt idx="4472">
                  <c:v>7.9800613640864673E-2</c:v>
                </c:pt>
                <c:pt idx="4473">
                  <c:v>7.931625677839324E-2</c:v>
                </c:pt>
                <c:pt idx="4474">
                  <c:v>7.8831096174341878E-2</c:v>
                </c:pt>
                <c:pt idx="4475">
                  <c:v>7.8345205187971473E-2</c:v>
                </c:pt>
                <c:pt idx="4476">
                  <c:v>7.785865347053883E-2</c:v>
                </c:pt>
                <c:pt idx="4477">
                  <c:v>7.7371507089591299E-2</c:v>
                </c:pt>
                <c:pt idx="4478">
                  <c:v>7.6883828651500161E-2</c:v>
                </c:pt>
                <c:pt idx="4479">
                  <c:v>7.6395677422126634E-2</c:v>
                </c:pt>
                <c:pt idx="4480">
                  <c:v>7.5907109445512363E-2</c:v>
                </c:pt>
                <c:pt idx="4481">
                  <c:v>7.541817766050582E-2</c:v>
                </c:pt>
                <c:pt idx="4482">
                  <c:v>7.4928932015242741E-2</c:v>
                </c:pt>
                <c:pt idx="4483">
                  <c:v>7.4439419579409638E-2</c:v>
                </c:pt>
                <c:pt idx="4484">
                  <c:v>7.3949684654230574E-2</c:v>
                </c:pt>
                <c:pt idx="4485">
                  <c:v>7.3459768880118001E-2</c:v>
                </c:pt>
                <c:pt idx="4486">
                  <c:v>7.2969711341950919E-2</c:v>
                </c:pt>
                <c:pt idx="4487">
                  <c:v>7.2479548671936664E-2</c:v>
                </c:pt>
                <c:pt idx="4488">
                  <c:v>7.1989315150029209E-2</c:v>
                </c:pt>
                <c:pt idx="4489">
                  <c:v>7.1499042801880103E-2</c:v>
                </c:pt>
                <c:pt idx="4490">
                  <c:v>7.1008761494304809E-2</c:v>
                </c:pt>
                <c:pt idx="4491">
                  <c:v>7.0518499028256104E-2</c:v>
                </c:pt>
                <c:pt idx="4492">
                  <c:v>7.0028281229293179E-2</c:v>
                </c:pt>
                <c:pt idx="4493">
                  <c:v>6.9538132035554437E-2</c:v>
                </c:pt>
                <c:pt idx="4494">
                  <c:v>6.9048073583232547E-2</c:v>
                </c:pt>
                <c:pt idx="4495">
                  <c:v>6.8558126289563481E-2</c:v>
                </c:pt>
                <c:pt idx="4496">
                  <c:v>6.8068308933342536E-2</c:v>
                </c:pt>
                <c:pt idx="4497">
                  <c:v>6.7578638732984087E-2</c:v>
                </c:pt>
                <c:pt idx="4498">
                  <c:v>6.708913142214816E-2</c:v>
                </c:pt>
                <c:pt idx="4499">
                  <c:v>6.6599801322951957E-2</c:v>
                </c:pt>
                <c:pt idx="4500">
                  <c:v>6.6110661416801303E-2</c:v>
                </c:pt>
                <c:pt idx="4501">
                  <c:v>6.5621723412865249E-2</c:v>
                </c:pt>
                <c:pt idx="4502">
                  <c:v>6.5135277837415642E-2</c:v>
                </c:pt>
                <c:pt idx="4503">
                  <c:v>6.4656258378522749E-2</c:v>
                </c:pt>
                <c:pt idx="4504">
                  <c:v>6.4187951448657757E-2</c:v>
                </c:pt>
                <c:pt idx="4505">
                  <c:v>6.3731510455718912E-2</c:v>
                </c:pt>
                <c:pt idx="4506">
                  <c:v>6.32879164548691E-2</c:v>
                </c:pt>
                <c:pt idx="4507">
                  <c:v>6.2858054768016897E-2</c:v>
                </c:pt>
                <c:pt idx="4508">
                  <c:v>6.2442722390534035E-2</c:v>
                </c:pt>
                <c:pt idx="4509">
                  <c:v>6.2042632704041131E-2</c:v>
                </c:pt>
                <c:pt idx="4510">
                  <c:v>6.1658419935701002E-2</c:v>
                </c:pt>
                <c:pt idx="4511">
                  <c:v>6.1290643455992402E-2</c:v>
                </c:pt>
                <c:pt idx="4512">
                  <c:v>6.0939791920979293E-2</c:v>
                </c:pt>
                <c:pt idx="4513">
                  <c:v>6.0606287262043791E-2</c:v>
                </c:pt>
                <c:pt idx="4514">
                  <c:v>6.0290488526032832E-2</c:v>
                </c:pt>
                <c:pt idx="4515">
                  <c:v>5.9992695568841937E-2</c:v>
                </c:pt>
                <c:pt idx="4516">
                  <c:v>5.9713152605539832E-2</c:v>
                </c:pt>
                <c:pt idx="4517">
                  <c:v>5.9452051620189711E-2</c:v>
                </c:pt>
                <c:pt idx="4518">
                  <c:v>5.9209535638577407E-2</c:v>
                </c:pt>
                <c:pt idx="4519">
                  <c:v>5.8985701867097097E-2</c:v>
                </c:pt>
                <c:pt idx="4520">
                  <c:v>5.8780604701075365E-2</c:v>
                </c:pt>
                <c:pt idx="4521">
                  <c:v>5.8594258605838188E-2</c:v>
                </c:pt>
                <c:pt idx="4522">
                  <c:v>5.8426640873841175E-2</c:v>
                </c:pt>
                <c:pt idx="4523">
                  <c:v>5.8277694261187292E-2</c:v>
                </c:pt>
                <c:pt idx="4524">
                  <c:v>5.814732950686316E-2</c:v>
                </c:pt>
                <c:pt idx="4525">
                  <c:v>5.8035427738012561E-2</c:v>
                </c:pt>
                <c:pt idx="4526">
                  <c:v>5.7941842764558105E-2</c:v>
                </c:pt>
                <c:pt idx="4527">
                  <c:v>5.7862874226591421E-2</c:v>
                </c:pt>
                <c:pt idx="4528">
                  <c:v>5.779070584048155E-2</c:v>
                </c:pt>
                <c:pt idx="4529">
                  <c:v>5.7720048253174949E-2</c:v>
                </c:pt>
                <c:pt idx="4530">
                  <c:v>5.7648892834384916E-2</c:v>
                </c:pt>
                <c:pt idx="4531">
                  <c:v>5.757547884129572E-2</c:v>
                </c:pt>
                <c:pt idx="4532">
                  <c:v>5.7498176610429517E-2</c:v>
                </c:pt>
                <c:pt idx="4533">
                  <c:v>5.7415477786173674E-2</c:v>
                </c:pt>
                <c:pt idx="4534">
                  <c:v>5.7325989630643649E-2</c:v>
                </c:pt>
                <c:pt idx="4535">
                  <c:v>5.7228429640620283E-2</c:v>
                </c:pt>
                <c:pt idx="4536">
                  <c:v>5.7121620332222629E-2</c:v>
                </c:pt>
                <c:pt idx="4537">
                  <c:v>5.7004484186973139E-2</c:v>
                </c:pt>
                <c:pt idx="4538">
                  <c:v>5.6876038757573875E-2</c:v>
                </c:pt>
                <c:pt idx="4539">
                  <c:v>5.6735391931685641E-2</c:v>
                </c:pt>
                <c:pt idx="4540">
                  <c:v>5.6581737351825756E-2</c:v>
                </c:pt>
                <c:pt idx="4541">
                  <c:v>5.6414349989327497E-2</c:v>
                </c:pt>
                <c:pt idx="4542">
                  <c:v>5.6232581870152704E-2</c:v>
                </c:pt>
                <c:pt idx="4543">
                  <c:v>5.6035857950208816E-2</c:v>
                </c:pt>
                <c:pt idx="4544">
                  <c:v>5.5823672137698413E-2</c:v>
                </c:pt>
                <c:pt idx="4545">
                  <c:v>5.5595583459917719E-2</c:v>
                </c:pt>
                <c:pt idx="4546">
                  <c:v>5.5351212371819961E-2</c:v>
                </c:pt>
                <c:pt idx="4547">
                  <c:v>5.50902372035783E-2</c:v>
                </c:pt>
                <c:pt idx="4548">
                  <c:v>5.4812390744302157E-2</c:v>
                </c:pt>
                <c:pt idx="4549">
                  <c:v>5.4517456959000871E-2</c:v>
                </c:pt>
                <c:pt idx="4550">
                  <c:v>5.4205267835831808E-2</c:v>
                </c:pt>
                <c:pt idx="4551">
                  <c:v>5.3875700360626735E-2</c:v>
                </c:pt>
                <c:pt idx="4552">
                  <c:v>5.3528673615655435E-2</c:v>
                </c:pt>
                <c:pt idx="4553">
                  <c:v>5.3164145999552763E-2</c:v>
                </c:pt>
                <c:pt idx="4554">
                  <c:v>5.2782112565325348E-2</c:v>
                </c:pt>
                <c:pt idx="4555">
                  <c:v>5.2382602473332082E-2</c:v>
                </c:pt>
                <c:pt idx="4556">
                  <c:v>5.1965676556133329E-2</c:v>
                </c:pt>
                <c:pt idx="4557">
                  <c:v>5.1531424992102268E-2</c:v>
                </c:pt>
                <c:pt idx="4558">
                  <c:v>5.1079965084699246E-2</c:v>
                </c:pt>
                <c:pt idx="4559">
                  <c:v>5.061143914432225E-2</c:v>
                </c:pt>
                <c:pt idx="4560">
                  <c:v>5.0126012469665714E-2</c:v>
                </c:pt>
                <c:pt idx="4561">
                  <c:v>4.9623871425536065E-2</c:v>
                </c:pt>
                <c:pt idx="4562">
                  <c:v>4.9105221614109316E-2</c:v>
                </c:pt>
                <c:pt idx="4563">
                  <c:v>4.8570286136636394E-2</c:v>
                </c:pt>
                <c:pt idx="4564">
                  <c:v>4.8023391633612626E-2</c:v>
                </c:pt>
                <c:pt idx="4565">
                  <c:v>4.7473619811673487E-2</c:v>
                </c:pt>
                <c:pt idx="4566">
                  <c:v>4.6927113829361024E-2</c:v>
                </c:pt>
                <c:pt idx="4567">
                  <c:v>4.6386205956124325E-2</c:v>
                </c:pt>
                <c:pt idx="4568">
                  <c:v>4.5852931252973538E-2</c:v>
                </c:pt>
                <c:pt idx="4569">
                  <c:v>4.5329163583045763E-2</c:v>
                </c:pt>
                <c:pt idx="4570">
                  <c:v>4.4816627609919085E-2</c:v>
                </c:pt>
                <c:pt idx="4571">
                  <c:v>4.4316906037838791E-2</c:v>
                </c:pt>
                <c:pt idx="4572">
                  <c:v>4.3831446466474765E-2</c:v>
                </c:pt>
                <c:pt idx="4573">
                  <c:v>4.3361568022487529E-2</c:v>
                </c:pt>
                <c:pt idx="4574">
                  <c:v>4.2908467776129069E-2</c:v>
                </c:pt>
                <c:pt idx="4575">
                  <c:v>4.2473226945691507E-2</c:v>
                </c:pt>
                <c:pt idx="4576">
                  <c:v>4.2056816892648466E-2</c:v>
                </c:pt>
                <c:pt idx="4577">
                  <c:v>4.1660104910520593E-2</c:v>
                </c:pt>
                <c:pt idx="4578">
                  <c:v>4.1283859810690153E-2</c:v>
                </c:pt>
                <c:pt idx="4579">
                  <c:v>4.0928757308553353E-2</c:v>
                </c:pt>
                <c:pt idx="4580">
                  <c:v>4.0595385213548572E-2</c:v>
                </c:pt>
                <c:pt idx="4581">
                  <c:v>4.028424842673145E-2</c:v>
                </c:pt>
                <c:pt idx="4582">
                  <c:v>3.9995773749677672E-2</c:v>
                </c:pt>
                <c:pt idx="4583">
                  <c:v>3.9730314508603412E-2</c:v>
                </c:pt>
                <c:pt idx="4584">
                  <c:v>3.9488154997669493E-2</c:v>
                </c:pt>
                <c:pt idx="4585">
                  <c:v>3.9269514745513011E-2</c:v>
                </c:pt>
                <c:pt idx="4586">
                  <c:v>3.9074552609106708E-2</c:v>
                </c:pt>
                <c:pt idx="4587">
                  <c:v>3.8903370699094379E-2</c:v>
                </c:pt>
                <c:pt idx="4588">
                  <c:v>3.8756018140786261E-2</c:v>
                </c:pt>
                <c:pt idx="4589">
                  <c:v>3.8632494675021632E-2</c:v>
                </c:pt>
                <c:pt idx="4590">
                  <c:v>3.8532754103125011E-2</c:v>
                </c:pt>
                <c:pt idx="4591">
                  <c:v>3.8456707580184407E-2</c:v>
                </c:pt>
                <c:pt idx="4592">
                  <c:v>3.8404226760879755E-2</c:v>
                </c:pt>
                <c:pt idx="4593">
                  <c:v>3.8375146802078833E-2</c:v>
                </c:pt>
                <c:pt idx="4594">
                  <c:v>3.8369269226399674E-2</c:v>
                </c:pt>
                <c:pt idx="4595">
                  <c:v>3.8386364650914155E-2</c:v>
                </c:pt>
                <c:pt idx="4596">
                  <c:v>3.8426175385135986E-2</c:v>
                </c:pt>
                <c:pt idx="4597">
                  <c:v>3.8488417902399964E-2</c:v>
                </c:pt>
                <c:pt idx="4598">
                  <c:v>3.8572785188696466E-2</c:v>
                </c:pt>
                <c:pt idx="4599">
                  <c:v>3.8678948972978557E-2</c:v>
                </c:pt>
                <c:pt idx="4600">
                  <c:v>3.8806561842907143E-2</c:v>
                </c:pt>
                <c:pt idx="4601">
                  <c:v>3.895525924994446E-2</c:v>
                </c:pt>
                <c:pt idx="4602">
                  <c:v>3.9124661407645506E-2</c:v>
                </c:pt>
                <c:pt idx="4603">
                  <c:v>3.9314375086937484E-2</c:v>
                </c:pt>
                <c:pt idx="4604">
                  <c:v>3.952399531210727E-2</c:v>
                </c:pt>
                <c:pt idx="4605">
                  <c:v>3.9753106961153188E-2</c:v>
                </c:pt>
                <c:pt idx="4606">
                  <c:v>4.0001286274084003E-2</c:v>
                </c:pt>
                <c:pt idx="4607">
                  <c:v>4.0268102272677228E-2</c:v>
                </c:pt>
                <c:pt idx="4608">
                  <c:v>4.0553118095133782E-2</c:v>
                </c:pt>
                <c:pt idx="4609">
                  <c:v>4.0855892248989778E-2</c:v>
                </c:pt>
                <c:pt idx="4610">
                  <c:v>4.117597978557351E-2</c:v>
                </c:pt>
                <c:pt idx="4611">
                  <c:v>4.1512933399210472E-2</c:v>
                </c:pt>
                <c:pt idx="4612">
                  <c:v>4.186630445430773E-2</c:v>
                </c:pt>
                <c:pt idx="4613">
                  <c:v>4.2235643943366784E-2</c:v>
                </c:pt>
                <c:pt idx="4614">
                  <c:v>4.2620503378893893E-2</c:v>
                </c:pt>
                <c:pt idx="4615">
                  <c:v>4.3020435622099507E-2</c:v>
                </c:pt>
                <c:pt idx="4616">
                  <c:v>4.3434995651194713E-2</c:v>
                </c:pt>
                <c:pt idx="4617">
                  <c:v>4.3863741272021119E-2</c:v>
                </c:pt>
                <c:pt idx="4618">
                  <c:v>4.4306233773659311E-2</c:v>
                </c:pt>
                <c:pt idx="4619">
                  <c:v>4.4762038531593731E-2</c:v>
                </c:pt>
                <c:pt idx="4620">
                  <c:v>4.5230725560926624E-2</c:v>
                </c:pt>
                <c:pt idx="4621">
                  <c:v>4.5711870022058586E-2</c:v>
                </c:pt>
                <c:pt idx="4622">
                  <c:v>4.620505268117573E-2</c:v>
                </c:pt>
                <c:pt idx="4623">
                  <c:v>4.6709860327805906E-2</c:v>
                </c:pt>
                <c:pt idx="4624">
                  <c:v>4.7225886151637773E-2</c:v>
                </c:pt>
                <c:pt idx="4625">
                  <c:v>4.7752730080710737E-2</c:v>
                </c:pt>
                <c:pt idx="4626">
                  <c:v>4.8289999083022672E-2</c:v>
                </c:pt>
                <c:pt idx="4627">
                  <c:v>4.8834835039790712E-2</c:v>
                </c:pt>
                <c:pt idx="4628">
                  <c:v>4.9381519963728165E-2</c:v>
                </c:pt>
                <c:pt idx="4629">
                  <c:v>4.9926128700242295E-2</c:v>
                </c:pt>
                <c:pt idx="4630">
                  <c:v>5.0467055877105871E-2</c:v>
                </c:pt>
                <c:pt idx="4631">
                  <c:v>5.1002890037035696E-2</c:v>
                </c:pt>
                <c:pt idx="4632">
                  <c:v>5.1532330734442702E-2</c:v>
                </c:pt>
                <c:pt idx="4633">
                  <c:v>5.2054180658086126E-2</c:v>
                </c:pt>
                <c:pt idx="4634">
                  <c:v>5.2567340650002278E-2</c:v>
                </c:pt>
                <c:pt idx="4635">
                  <c:v>5.3070804975857019E-2</c:v>
                </c:pt>
                <c:pt idx="4636">
                  <c:v>5.3563656748420486E-2</c:v>
                </c:pt>
                <c:pt idx="4637">
                  <c:v>5.4045063499016173E-2</c:v>
                </c:pt>
                <c:pt idx="4638">
                  <c:v>5.4514272895042105E-2</c:v>
                </c:pt>
                <c:pt idx="4639">
                  <c:v>5.497060860163562E-2</c:v>
                </c:pt>
                <c:pt idx="4640">
                  <c:v>5.5413466285402654E-2</c:v>
                </c:pt>
                <c:pt idx="4641">
                  <c:v>5.584230975801497E-2</c:v>
                </c:pt>
                <c:pt idx="4642">
                  <c:v>5.6256667257355883E-2</c:v>
                </c:pt>
                <c:pt idx="4643">
                  <c:v>5.6656127863792864E-2</c:v>
                </c:pt>
                <c:pt idx="4644">
                  <c:v>5.7040338049064471E-2</c:v>
                </c:pt>
                <c:pt idx="4645">
                  <c:v>5.7408998355187868E-2</c:v>
                </c:pt>
                <c:pt idx="4646">
                  <c:v>5.7761860200721958E-2</c:v>
                </c:pt>
                <c:pt idx="4647">
                  <c:v>5.8098722811667093E-2</c:v>
                </c:pt>
                <c:pt idx="4648">
                  <c:v>5.8419430274221779E-2</c:v>
                </c:pt>
                <c:pt idx="4649">
                  <c:v>5.8723868706585448E-2</c:v>
                </c:pt>
                <c:pt idx="4650">
                  <c:v>5.9011963546957223E-2</c:v>
                </c:pt>
                <c:pt idx="4651">
                  <c:v>5.9283676954856444E-2</c:v>
                </c:pt>
                <c:pt idx="4652">
                  <c:v>5.9539005322873616E-2</c:v>
                </c:pt>
                <c:pt idx="4653">
                  <c:v>5.9777976895948118E-2</c:v>
                </c:pt>
                <c:pt idx="4654">
                  <c:v>6.0000649495263472E-2</c:v>
                </c:pt>
                <c:pt idx="4655">
                  <c:v>6.0207108343856043E-2</c:v>
                </c:pt>
                <c:pt idx="4656">
                  <c:v>6.0397463991032518E-2</c:v>
                </c:pt>
                <c:pt idx="4657">
                  <c:v>6.0571850332710467E-2</c:v>
                </c:pt>
                <c:pt idx="4658">
                  <c:v>6.0730422724808671E-2</c:v>
                </c:pt>
                <c:pt idx="4659">
                  <c:v>6.0873356186835315E-2</c:v>
                </c:pt>
                <c:pt idx="4660">
                  <c:v>6.1000843692848583E-2</c:v>
                </c:pt>
                <c:pt idx="4661">
                  <c:v>6.1113094546990397E-2</c:v>
                </c:pt>
                <c:pt idx="4662">
                  <c:v>6.1210332840829204E-2</c:v>
                </c:pt>
                <c:pt idx="4663">
                  <c:v>6.1292795989779422E-2</c:v>
                </c:pt>
                <c:pt idx="4664">
                  <c:v>6.1360733345905728E-2</c:v>
                </c:pt>
                <c:pt idx="4665">
                  <c:v>6.1414404884459727E-2</c:v>
                </c:pt>
                <c:pt idx="4666">
                  <c:v>6.1454079961539544E-2</c:v>
                </c:pt>
                <c:pt idx="4667">
                  <c:v>6.148003614030758E-2</c:v>
                </c:pt>
                <c:pt idx="4668">
                  <c:v>6.149255808324848E-2</c:v>
                </c:pt>
                <c:pt idx="4669">
                  <c:v>6.1491936507997759E-2</c:v>
                </c:pt>
                <c:pt idx="4670">
                  <c:v>6.1478467204320833E-2</c:v>
                </c:pt>
                <c:pt idx="4671">
                  <c:v>6.1452450109873179E-2</c:v>
                </c:pt>
                <c:pt idx="4672">
                  <c:v>6.1414188442424425E-2</c:v>
                </c:pt>
                <c:pt idx="4673">
                  <c:v>6.136398788628189E-2</c:v>
                </c:pt>
                <c:pt idx="4674">
                  <c:v>6.1302155830701831E-2</c:v>
                </c:pt>
                <c:pt idx="4675">
                  <c:v>6.1229000658132048E-2</c:v>
                </c:pt>
                <c:pt idx="4676">
                  <c:v>6.1144831080182031E-2</c:v>
                </c:pt>
                <c:pt idx="4677">
                  <c:v>6.1049955519273356E-2</c:v>
                </c:pt>
                <c:pt idx="4678">
                  <c:v>6.0944681533975593E-2</c:v>
                </c:pt>
                <c:pt idx="4679">
                  <c:v>6.0829315286090528E-2</c:v>
                </c:pt>
                <c:pt idx="4680">
                  <c:v>6.0704161047599549E-2</c:v>
                </c:pt>
                <c:pt idx="4681">
                  <c:v>6.056952074564511E-2</c:v>
                </c:pt>
                <c:pt idx="4682">
                  <c:v>6.0425693543771225E-2</c:v>
                </c:pt>
                <c:pt idx="4683">
                  <c:v>6.0272975457701265E-2</c:v>
                </c:pt>
                <c:pt idx="4684">
                  <c:v>6.0111659003985414E-2</c:v>
                </c:pt>
                <c:pt idx="4685">
                  <c:v>5.9942032879903386E-2</c:v>
                </c:pt>
                <c:pt idx="4686">
                  <c:v>5.9764381673057816E-2</c:v>
                </c:pt>
                <c:pt idx="4687">
                  <c:v>5.9578985599150376E-2</c:v>
                </c:pt>
                <c:pt idx="4688">
                  <c:v>5.9386120266478458E-2</c:v>
                </c:pt>
                <c:pt idx="4689">
                  <c:v>5.9187961124619298E-2</c:v>
                </c:pt>
                <c:pt idx="4690">
                  <c:v>5.8988887586814184E-2</c:v>
                </c:pt>
                <c:pt idx="4691">
                  <c:v>5.879189871991327E-2</c:v>
                </c:pt>
                <c:pt idx="4692">
                  <c:v>5.8598207289992099E-2</c:v>
                </c:pt>
                <c:pt idx="4693">
                  <c:v>5.840887745868726E-2</c:v>
                </c:pt>
                <c:pt idx="4694">
                  <c:v>5.8224888639579878E-2</c:v>
                </c:pt>
                <c:pt idx="4695">
                  <c:v>5.8047141556043035E-2</c:v>
                </c:pt>
                <c:pt idx="4696">
                  <c:v>5.7876462067156964E-2</c:v>
                </c:pt>
                <c:pt idx="4697">
                  <c:v>5.7713604799280706E-2</c:v>
                </c:pt>
                <c:pt idx="4698">
                  <c:v>5.7559256659076574E-2</c:v>
                </c:pt>
                <c:pt idx="4699">
                  <c:v>5.7414040232019896E-2</c:v>
                </c:pt>
                <c:pt idx="4700">
                  <c:v>5.7278517067917263E-2</c:v>
                </c:pt>
                <c:pt idx="4701">
                  <c:v>5.7153190854984069E-2</c:v>
                </c:pt>
                <c:pt idx="4702">
                  <c:v>5.703851048413032E-2</c:v>
                </c:pt>
                <c:pt idx="4703">
                  <c:v>5.693487300520348E-2</c:v>
                </c:pt>
                <c:pt idx="4704">
                  <c:v>5.6842626477022512E-2</c:v>
                </c:pt>
                <c:pt idx="4705">
                  <c:v>5.6762072713113933E-2</c:v>
                </c:pt>
                <c:pt idx="4706">
                  <c:v>5.6693469925129719E-2</c:v>
                </c:pt>
                <c:pt idx="4707">
                  <c:v>5.663703526598398E-2</c:v>
                </c:pt>
                <c:pt idx="4708">
                  <c:v>5.6592947274799701E-2</c:v>
                </c:pt>
                <c:pt idx="4709">
                  <c:v>5.6561348225797059E-2</c:v>
                </c:pt>
                <c:pt idx="4710">
                  <c:v>5.6542346383294348E-2</c:v>
                </c:pt>
                <c:pt idx="4711">
                  <c:v>5.6536018165019866E-2</c:v>
                </c:pt>
                <c:pt idx="4712">
                  <c:v>5.654241021595835E-2</c:v>
                </c:pt>
                <c:pt idx="4713">
                  <c:v>5.6561541394971764E-2</c:v>
                </c:pt>
                <c:pt idx="4714">
                  <c:v>5.659340467644728E-2</c:v>
                </c:pt>
                <c:pt idx="4715">
                  <c:v>5.6637968969230915E-2</c:v>
                </c:pt>
                <c:pt idx="4716">
                  <c:v>5.6695180855108641E-2</c:v>
                </c:pt>
                <c:pt idx="4717">
                  <c:v>5.6764966249092615E-2</c:v>
                </c:pt>
                <c:pt idx="4718">
                  <c:v>5.6847231983765178E-2</c:v>
                </c:pt>
                <c:pt idx="4719">
                  <c:v>5.6941867319921367E-2</c:v>
                </c:pt>
                <c:pt idx="4720">
                  <c:v>5.7048745385736691E-2</c:v>
                </c:pt>
                <c:pt idx="4721">
                  <c:v>5.7167724546670726E-2</c:v>
                </c:pt>
                <c:pt idx="4722">
                  <c:v>5.7298649708294298E-2</c:v>
                </c:pt>
                <c:pt idx="4723">
                  <c:v>5.7441353554207042E-2</c:v>
                </c:pt>
                <c:pt idx="4724">
                  <c:v>5.7595657721184308E-2</c:v>
                </c:pt>
                <c:pt idx="4725">
                  <c:v>5.7761373913665731E-2</c:v>
                </c:pt>
                <c:pt idx="4726">
                  <c:v>5.7938304959666682E-2</c:v>
                </c:pt>
                <c:pt idx="4727">
                  <c:v>5.8126245810160827E-2</c:v>
                </c:pt>
                <c:pt idx="4728">
                  <c:v>5.8324984483951514E-2</c:v>
                </c:pt>
                <c:pt idx="4729">
                  <c:v>5.8534302960008416E-2</c:v>
                </c:pt>
                <c:pt idx="4730">
                  <c:v>5.8753978019215398E-2</c:v>
                </c:pt>
                <c:pt idx="4731">
                  <c:v>5.8983782037433111E-2</c:v>
                </c:pt>
                <c:pt idx="4732">
                  <c:v>5.9223483731743118E-2</c:v>
                </c:pt>
                <c:pt idx="4733">
                  <c:v>5.9472848861699706E-2</c:v>
                </c:pt>
                <c:pt idx="4734">
                  <c:v>5.973164088737408E-2</c:v>
                </c:pt>
                <c:pt idx="4735">
                  <c:v>5.9999621585938016E-2</c:v>
                </c:pt>
                <c:pt idx="4736">
                  <c:v>6.0276551628486295E-2</c:v>
                </c:pt>
                <c:pt idx="4737">
                  <c:v>6.0562191118761023E-2</c:v>
                </c:pt>
                <c:pt idx="4738">
                  <c:v>6.0856300095395124E-2</c:v>
                </c:pt>
                <c:pt idx="4739">
                  <c:v>6.115863899925128E-2</c:v>
                </c:pt>
                <c:pt idx="4740">
                  <c:v>6.1468969107389221E-2</c:v>
                </c:pt>
                <c:pt idx="4741">
                  <c:v>6.1787052935151174E-2</c:v>
                </c:pt>
                <c:pt idx="4742">
                  <c:v>6.2112654607816634E-2</c:v>
                </c:pt>
                <c:pt idx="4743">
                  <c:v>6.2445540203227817E-2</c:v>
                </c:pt>
                <c:pt idx="4744">
                  <c:v>6.2785478066753428E-2</c:v>
                </c:pt>
                <c:pt idx="4745">
                  <c:v>6.3132239099910434E-2</c:v>
                </c:pt>
                <c:pt idx="4746">
                  <c:v>6.3485597023925686E-2</c:v>
                </c:pt>
                <c:pt idx="4747">
                  <c:v>6.3845328619476477E-2</c:v>
                </c:pt>
                <c:pt idx="4748">
                  <c:v>6.4211213943808243E-2</c:v>
                </c:pt>
                <c:pt idx="4749">
                  <c:v>6.4583036526391482E-2</c:v>
                </c:pt>
                <c:pt idx="4750">
                  <c:v>6.4960583544233577E-2</c:v>
                </c:pt>
                <c:pt idx="4751">
                  <c:v>6.5343645977928883E-2</c:v>
                </c:pt>
                <c:pt idx="4752">
                  <c:v>6.5728975690654778E-2</c:v>
                </c:pt>
                <c:pt idx="4753">
                  <c:v>6.6109799357239693E-2</c:v>
                </c:pt>
                <c:pt idx="4754">
                  <c:v>6.6481544931753761E-2</c:v>
                </c:pt>
                <c:pt idx="4755">
                  <c:v>6.6842490099531304E-2</c:v>
                </c:pt>
                <c:pt idx="4756">
                  <c:v>6.7191145621947779E-2</c:v>
                </c:pt>
                <c:pt idx="4757">
                  <c:v>6.7526153209968798E-2</c:v>
                </c:pt>
                <c:pt idx="4758">
                  <c:v>6.7846275757783708E-2</c:v>
                </c:pt>
                <c:pt idx="4759">
                  <c:v>6.8150391157259418E-2</c:v>
                </c:pt>
                <c:pt idx="4760">
                  <c:v>6.8437486436876874E-2</c:v>
                </c:pt>
                <c:pt idx="4761">
                  <c:v>6.8706652103188076E-2</c:v>
                </c:pt>
                <c:pt idx="4762">
                  <c:v>6.8957076677526999E-2</c:v>
                </c:pt>
                <c:pt idx="4763">
                  <c:v>6.918804142474369E-2</c:v>
                </c:pt>
                <c:pt idx="4764">
                  <c:v>6.9398915270728348E-2</c:v>
                </c:pt>
                <c:pt idx="4765">
                  <c:v>6.9589149905362566E-2</c:v>
                </c:pt>
                <c:pt idx="4766">
                  <c:v>6.975827506740552E-2</c:v>
                </c:pt>
                <c:pt idx="4767">
                  <c:v>6.9905894007721764E-2</c:v>
                </c:pt>
                <c:pt idx="4768">
                  <c:v>7.0031679127160823E-2</c:v>
                </c:pt>
                <c:pt idx="4769">
                  <c:v>7.0135367785319841E-2</c:v>
                </c:pt>
                <c:pt idx="4770">
                  <c:v>7.0216758276353819E-2</c:v>
                </c:pt>
                <c:pt idx="4771">
                  <c:v>7.0275705967943955E-2</c:v>
                </c:pt>
                <c:pt idx="4772">
                  <c:v>7.0312119599489784E-2</c:v>
                </c:pt>
                <c:pt idx="4773">
                  <c:v>7.0325957735560343E-2</c:v>
                </c:pt>
                <c:pt idx="4774">
                  <c:v>7.031722537061412E-2</c:v>
                </c:pt>
                <c:pt idx="4775">
                  <c:v>7.0285970680985951E-2</c:v>
                </c:pt>
                <c:pt idx="4776">
                  <c:v>7.023228192013381E-2</c:v>
                </c:pt>
                <c:pt idx="4777">
                  <c:v>7.0159241216276674E-2</c:v>
                </c:pt>
                <c:pt idx="4778">
                  <c:v>7.0073394146184714E-2</c:v>
                </c:pt>
                <c:pt idx="4779">
                  <c:v>6.9979183062412117E-2</c:v>
                </c:pt>
                <c:pt idx="4780">
                  <c:v>6.9878314545126774E-2</c:v>
                </c:pt>
                <c:pt idx="4781">
                  <c:v>6.9772299477992808E-2</c:v>
                </c:pt>
                <c:pt idx="4782">
                  <c:v>6.9662550009172181E-2</c:v>
                </c:pt>
                <c:pt idx="4783">
                  <c:v>6.9550386874717901E-2</c:v>
                </c:pt>
                <c:pt idx="4784">
                  <c:v>6.943704334297926E-2</c:v>
                </c:pt>
                <c:pt idx="4785">
                  <c:v>6.9323668941000505E-2</c:v>
                </c:pt>
                <c:pt idx="4786">
                  <c:v>6.921133307842757E-2</c:v>
                </c:pt>
                <c:pt idx="4787">
                  <c:v>6.9101028573023374E-2</c:v>
                </c:pt>
                <c:pt idx="4788">
                  <c:v>6.8993675077997418E-2</c:v>
                </c:pt>
                <c:pt idx="4789">
                  <c:v>6.889012241139536E-2</c:v>
                </c:pt>
                <c:pt idx="4790">
                  <c:v>6.8791153787956999E-2</c:v>
                </c:pt>
                <c:pt idx="4791">
                  <c:v>6.8697488954012981E-2</c:v>
                </c:pt>
                <c:pt idx="4792">
                  <c:v>6.8609787226136684E-2</c:v>
                </c:pt>
                <c:pt idx="4793">
                  <c:v>6.8528650434403954E-2</c:v>
                </c:pt>
                <c:pt idx="4794">
                  <c:v>6.845462577123762E-2</c:v>
                </c:pt>
                <c:pt idx="4795">
                  <c:v>6.8388208546927023E-2</c:v>
                </c:pt>
                <c:pt idx="4796">
                  <c:v>6.8329844853018379E-2</c:v>
                </c:pt>
                <c:pt idx="4797">
                  <c:v>6.8279934134864328E-2</c:v>
                </c:pt>
                <c:pt idx="4798">
                  <c:v>6.8238831674707498E-2</c:v>
                </c:pt>
                <c:pt idx="4799">
                  <c:v>6.8206850986748849E-2</c:v>
                </c:pt>
                <c:pt idx="4800">
                  <c:v>6.8184266125720705E-2</c:v>
                </c:pt>
                <c:pt idx="4801">
                  <c:v>6.817131391054497E-2</c:v>
                </c:pt>
                <c:pt idx="4802">
                  <c:v>6.8168196064710307E-2</c:v>
                </c:pt>
                <c:pt idx="4803">
                  <c:v>6.8175081275048982E-2</c:v>
                </c:pt>
                <c:pt idx="4804">
                  <c:v>6.8192107170634425E-2</c:v>
                </c:pt>
                <c:pt idx="4805">
                  <c:v>6.8219382223554087E-2</c:v>
                </c:pt>
                <c:pt idx="4806">
                  <c:v>6.8256987573340769E-2</c:v>
                </c:pt>
                <c:pt idx="4807">
                  <c:v>6.8304978776868475E-2</c:v>
                </c:pt>
                <c:pt idx="4808">
                  <c:v>6.8363387485536706E-2</c:v>
                </c:pt>
                <c:pt idx="4809">
                  <c:v>6.8432223051579297E-2</c:v>
                </c:pt>
                <c:pt idx="4810">
                  <c:v>6.8511474065344524E-2</c:v>
                </c:pt>
                <c:pt idx="4811">
                  <c:v>6.8601109825394843E-2</c:v>
                </c:pt>
                <c:pt idx="4812">
                  <c:v>6.8701081743277409E-2</c:v>
                </c:pt>
                <c:pt idx="4813">
                  <c:v>6.881132468481263E-2</c:v>
                </c:pt>
                <c:pt idx="4814">
                  <c:v>6.8931758249741334E-2</c:v>
                </c:pt>
                <c:pt idx="4815">
                  <c:v>6.9062287991562443E-2</c:v>
                </c:pt>
                <c:pt idx="4816">
                  <c:v>6.9202806579378856E-2</c:v>
                </c:pt>
                <c:pt idx="4817">
                  <c:v>6.9353194903558013E-2</c:v>
                </c:pt>
                <c:pt idx="4818">
                  <c:v>6.951332312699042E-2</c:v>
                </c:pt>
                <c:pt idx="4819">
                  <c:v>6.968305168371558E-2</c:v>
                </c:pt>
                <c:pt idx="4820">
                  <c:v>6.9862232226659021E-2</c:v>
                </c:pt>
                <c:pt idx="4821">
                  <c:v>7.0050708526202474E-2</c:v>
                </c:pt>
                <c:pt idx="4822">
                  <c:v>7.024831732128349E-2</c:v>
                </c:pt>
                <c:pt idx="4823">
                  <c:v>7.0454889124692971E-2</c:v>
                </c:pt>
                <c:pt idx="4824">
                  <c:v>7.0670248984214618E-2</c:v>
                </c:pt>
                <c:pt idx="4825">
                  <c:v>7.0894217201215082E-2</c:v>
                </c:pt>
                <c:pt idx="4826">
                  <c:v>7.1126610008268767E-2</c:v>
                </c:pt>
                <c:pt idx="4827">
                  <c:v>7.1364921871235026E-2</c:v>
                </c:pt>
                <c:pt idx="4828">
                  <c:v>7.1603955687453924E-2</c:v>
                </c:pt>
                <c:pt idx="4829">
                  <c:v>7.1840185945142326E-2</c:v>
                </c:pt>
                <c:pt idx="4830">
                  <c:v>7.2072253203774389E-2</c:v>
                </c:pt>
                <c:pt idx="4831">
                  <c:v>7.2298971049525235E-2</c:v>
                </c:pt>
                <c:pt idx="4832">
                  <c:v>7.2519248707553385E-2</c:v>
                </c:pt>
                <c:pt idx="4833">
                  <c:v>7.2732083997152849E-2</c:v>
                </c:pt>
                <c:pt idx="4834">
                  <c:v>7.293655899452893E-2</c:v>
                </c:pt>
                <c:pt idx="4835">
                  <c:v>7.3131835923078065E-2</c:v>
                </c:pt>
                <c:pt idx="4836">
                  <c:v>7.3317153178943231E-2</c:v>
                </c:pt>
                <c:pt idx="4837">
                  <c:v>7.3491821486986617E-2</c:v>
                </c:pt>
                <c:pt idx="4838">
                  <c:v>7.365522018538237E-2</c:v>
                </c:pt>
                <c:pt idx="4839">
                  <c:v>7.3806793637022375E-2</c:v>
                </c:pt>
                <c:pt idx="4840">
                  <c:v>7.3946047765807973E-2</c:v>
                </c:pt>
                <c:pt idx="4841">
                  <c:v>7.4072546715800019E-2</c:v>
                </c:pt>
                <c:pt idx="4842">
                  <c:v>7.4185909631099681E-2</c:v>
                </c:pt>
                <c:pt idx="4843">
                  <c:v>7.4285807554250849E-2</c:v>
                </c:pt>
                <c:pt idx="4844">
                  <c:v>7.4371960440878709E-2</c:v>
                </c:pt>
                <c:pt idx="4845">
                  <c:v>7.4444134288215183E-2</c:v>
                </c:pt>
                <c:pt idx="4846">
                  <c:v>7.4502138375105789E-2</c:v>
                </c:pt>
                <c:pt idx="4847">
                  <c:v>7.4545822611045712E-2</c:v>
                </c:pt>
                <c:pt idx="4848">
                  <c:v>7.457507499175281E-2</c:v>
                </c:pt>
                <c:pt idx="4849">
                  <c:v>7.4589819158754234E-2</c:v>
                </c:pt>
                <c:pt idx="4850">
                  <c:v>7.4590012060438943E-2</c:v>
                </c:pt>
                <c:pt idx="4851">
                  <c:v>7.4575641712009547E-2</c:v>
                </c:pt>
                <c:pt idx="4852">
                  <c:v>7.4546725051756302E-2</c:v>
                </c:pt>
                <c:pt idx="4853">
                  <c:v>7.4503305891068711E-2</c:v>
                </c:pt>
                <c:pt idx="4854">
                  <c:v>7.4445452955601343E-2</c:v>
                </c:pt>
                <c:pt idx="4855">
                  <c:v>7.4373258015012961E-2</c:v>
                </c:pt>
                <c:pt idx="4856">
                  <c:v>7.4286834098709051E-2</c:v>
                </c:pt>
                <c:pt idx="4857">
                  <c:v>7.4186313795029865E-2</c:v>
                </c:pt>
                <c:pt idx="4858">
                  <c:v>7.4071847631344334E-2</c:v>
                </c:pt>
                <c:pt idx="4859">
                  <c:v>7.3943602532530989E-2</c:v>
                </c:pt>
                <c:pt idx="4860">
                  <c:v>7.380176035535134E-2</c:v>
                </c:pt>
                <c:pt idx="4861">
                  <c:v>7.3646516496249953E-2</c:v>
                </c:pt>
                <c:pt idx="4862">
                  <c:v>7.3478078570143282E-2</c:v>
                </c:pt>
                <c:pt idx="4863">
                  <c:v>7.3296665157795857E-2</c:v>
                </c:pt>
                <c:pt idx="4864">
                  <c:v>7.3102504619414699E-2</c:v>
                </c:pt>
                <c:pt idx="4865">
                  <c:v>7.2895833972132035E-2</c:v>
                </c:pt>
                <c:pt idx="4866">
                  <c:v>7.267689782908493E-2</c:v>
                </c:pt>
                <c:pt idx="4867">
                  <c:v>7.2445947397841909E-2</c:v>
                </c:pt>
                <c:pt idx="4868">
                  <c:v>7.2203239535968564E-2</c:v>
                </c:pt>
                <c:pt idx="4869">
                  <c:v>7.1949035861569546E-2</c:v>
                </c:pt>
                <c:pt idx="4870">
                  <c:v>7.1683601916685186E-2</c:v>
                </c:pt>
                <c:pt idx="4871">
                  <c:v>7.140720638147291E-2</c:v>
                </c:pt>
                <c:pt idx="4872">
                  <c:v>7.1120120337145182E-2</c:v>
                </c:pt>
                <c:pt idx="4873">
                  <c:v>7.0822616575684672E-2</c:v>
                </c:pt>
                <c:pt idx="4874">
                  <c:v>7.051496895440619E-2</c:v>
                </c:pt>
                <c:pt idx="4875">
                  <c:v>7.0197451793481719E-2</c:v>
                </c:pt>
                <c:pt idx="4876">
                  <c:v>6.9870339314593757E-2</c:v>
                </c:pt>
                <c:pt idx="4877">
                  <c:v>6.9533905118932593E-2</c:v>
                </c:pt>
                <c:pt idx="4878">
                  <c:v>6.9188421702796252E-2</c:v>
                </c:pt>
                <c:pt idx="4879">
                  <c:v>6.8834160009109691E-2</c:v>
                </c:pt>
                <c:pt idx="4880">
                  <c:v>6.8471389013219253E-2</c:v>
                </c:pt>
                <c:pt idx="4881">
                  <c:v>6.8100375341371838E-2</c:v>
                </c:pt>
                <c:pt idx="4882">
                  <c:v>6.7721382920334999E-2</c:v>
                </c:pt>
                <c:pt idx="4883">
                  <c:v>6.7334672656661543E-2</c:v>
                </c:pt>
                <c:pt idx="4884">
                  <c:v>6.6940502144149136E-2</c:v>
                </c:pt>
                <c:pt idx="4885">
                  <c:v>6.6539125398094839E-2</c:v>
                </c:pt>
                <c:pt idx="4886">
                  <c:v>6.6130792614983128E-2</c:v>
                </c:pt>
                <c:pt idx="4887">
                  <c:v>6.5715749956303304E-2</c:v>
                </c:pt>
                <c:pt idx="4888">
                  <c:v>6.5294239355225686E-2</c:v>
                </c:pt>
                <c:pt idx="4889">
                  <c:v>6.4870151993433114E-2</c:v>
                </c:pt>
                <c:pt idx="4890">
                  <c:v>6.4451611895766342E-2</c:v>
                </c:pt>
                <c:pt idx="4891">
                  <c:v>6.4044100440459828E-2</c:v>
                </c:pt>
                <c:pt idx="4892">
                  <c:v>6.36496777884933E-2</c:v>
                </c:pt>
                <c:pt idx="4893">
                  <c:v>6.3270124563741606E-2</c:v>
                </c:pt>
                <c:pt idx="4894">
                  <c:v>6.2907064464111984E-2</c:v>
                </c:pt>
                <c:pt idx="4895">
                  <c:v>6.2561975980453932E-2</c:v>
                </c:pt>
                <c:pt idx="4896">
                  <c:v>6.2236199816091069E-2</c:v>
                </c:pt>
                <c:pt idx="4897">
                  <c:v>6.1930945916711638E-2</c:v>
                </c:pt>
                <c:pt idx="4898">
                  <c:v>6.1647300257071318E-2</c:v>
                </c:pt>
                <c:pt idx="4899">
                  <c:v>6.1386231393245408E-2</c:v>
                </c:pt>
                <c:pt idx="4900">
                  <c:v>6.1148596784329275E-2</c:v>
                </c:pt>
                <c:pt idx="4901">
                  <c:v>6.0935148887478724E-2</c:v>
                </c:pt>
                <c:pt idx="4902">
                  <c:v>6.0746541030344998E-2</c:v>
                </c:pt>
                <c:pt idx="4903">
                  <c:v>6.0583333065105334E-2</c:v>
                </c:pt>
                <c:pt idx="4904">
                  <c:v>6.0445996808418091E-2</c:v>
                </c:pt>
                <c:pt idx="4905">
                  <c:v>6.0334921271740165E-2</c:v>
                </c:pt>
                <c:pt idx="4906">
                  <c:v>6.0250417686543781E-2</c:v>
                </c:pt>
                <c:pt idx="4907">
                  <c:v>6.0192724329044073E-2</c:v>
                </c:pt>
                <c:pt idx="4908">
                  <c:v>6.0162011149116873E-2</c:v>
                </c:pt>
                <c:pt idx="4909">
                  <c:v>6.0158384208136378E-2</c:v>
                </c:pt>
                <c:pt idx="4910">
                  <c:v>6.0181889930501171E-2</c:v>
                </c:pt>
                <c:pt idx="4911">
                  <c:v>6.0232519173643521E-2</c:v>
                </c:pt>
                <c:pt idx="4912">
                  <c:v>6.0310211121333362E-2</c:v>
                </c:pt>
                <c:pt idx="4913">
                  <c:v>6.0414857005092144E-2</c:v>
                </c:pt>
                <c:pt idx="4914">
                  <c:v>6.0546303658529373E-2</c:v>
                </c:pt>
                <c:pt idx="4915">
                  <c:v>6.07043569093988E-2</c:v>
                </c:pt>
                <c:pt idx="4916">
                  <c:v>6.0888784814152198E-2</c:v>
                </c:pt>
                <c:pt idx="4917">
                  <c:v>6.1099320739736424E-2</c:v>
                </c:pt>
                <c:pt idx="4918">
                  <c:v>6.1335666297346755E-2</c:v>
                </c:pt>
                <c:pt idx="4919">
                  <c:v>6.1597494132801384E-2</c:v>
                </c:pt>
                <c:pt idx="4920">
                  <c:v>6.188445057815789E-2</c:v>
                </c:pt>
                <c:pt idx="4921">
                  <c:v>6.2196158169134944E-2</c:v>
                </c:pt>
                <c:pt idx="4922">
                  <c:v>6.2532218032843923E-2</c:v>
                </c:pt>
                <c:pt idx="4923">
                  <c:v>6.2892212150269897E-2</c:v>
                </c:pt>
                <c:pt idx="4924">
                  <c:v>6.3275705497878088E-2</c:v>
                </c:pt>
                <c:pt idx="4925">
                  <c:v>6.3682248072641001E-2</c:v>
                </c:pt>
                <c:pt idx="4926">
                  <c:v>6.4111376804715514E-2</c:v>
                </c:pt>
                <c:pt idx="4927">
                  <c:v>6.4560425172806427E-2</c:v>
                </c:pt>
                <c:pt idx="4928">
                  <c:v>6.502417465698089E-2</c:v>
                </c:pt>
                <c:pt idx="4929">
                  <c:v>6.5498981553570854E-2</c:v>
                </c:pt>
                <c:pt idx="4930">
                  <c:v>6.5983245553290382E-2</c:v>
                </c:pt>
                <c:pt idx="4931">
                  <c:v>6.6475526086742759E-2</c:v>
                </c:pt>
                <c:pt idx="4932">
                  <c:v>6.6974470032317907E-2</c:v>
                </c:pt>
                <c:pt idx="4933">
                  <c:v>6.7478805883465165E-2</c:v>
                </c:pt>
                <c:pt idx="4934">
                  <c:v>6.7987340422616754E-2</c:v>
                </c:pt>
                <c:pt idx="4935">
                  <c:v>6.8498955558839003E-2</c:v>
                </c:pt>
                <c:pt idx="4936">
                  <c:v>6.9012605244190867E-2</c:v>
                </c:pt>
                <c:pt idx="4937">
                  <c:v>6.9527312466326444E-2</c:v>
                </c:pt>
                <c:pt idx="4938">
                  <c:v>7.0042166317714497E-2</c:v>
                </c:pt>
                <c:pt idx="4939">
                  <c:v>7.0556319141785312E-2</c:v>
                </c:pt>
                <c:pt idx="4940">
                  <c:v>7.1068983756135642E-2</c:v>
                </c:pt>
                <c:pt idx="4941">
                  <c:v>7.1579430752778422E-2</c:v>
                </c:pt>
                <c:pt idx="4942">
                  <c:v>7.2086985875267767E-2</c:v>
                </c:pt>
                <c:pt idx="4943">
                  <c:v>7.2591027472396416E-2</c:v>
                </c:pt>
                <c:pt idx="4944">
                  <c:v>7.3090984028036154E-2</c:v>
                </c:pt>
                <c:pt idx="4945">
                  <c:v>7.3586331766574059E-2</c:v>
                </c:pt>
                <c:pt idx="4946">
                  <c:v>7.4076592333288852E-2</c:v>
                </c:pt>
                <c:pt idx="4947">
                  <c:v>7.4561330548918683E-2</c:v>
                </c:pt>
                <c:pt idx="4948">
                  <c:v>7.5040152237569824E-2</c:v>
                </c:pt>
                <c:pt idx="4949">
                  <c:v>7.5512702127045334E-2</c:v>
                </c:pt>
                <c:pt idx="4950">
                  <c:v>7.5978661820589058E-2</c:v>
                </c:pt>
                <c:pt idx="4951">
                  <c:v>7.6437747838977554E-2</c:v>
                </c:pt>
                <c:pt idx="4952">
                  <c:v>7.6889709731828043E-2</c:v>
                </c:pt>
                <c:pt idx="4953">
                  <c:v>7.7334328256938298E-2</c:v>
                </c:pt>
                <c:pt idx="4954">
                  <c:v>7.7771413626422745E-2</c:v>
                </c:pt>
                <c:pt idx="4955">
                  <c:v>7.8200803818373313E-2</c:v>
                </c:pt>
                <c:pt idx="4956">
                  <c:v>7.8622362952724512E-2</c:v>
                </c:pt>
                <c:pt idx="4957">
                  <c:v>7.9035979729981762E-2</c:v>
                </c:pt>
                <c:pt idx="4958">
                  <c:v>7.9441565931437697E-2</c:v>
                </c:pt>
                <c:pt idx="4959">
                  <c:v>7.9839054979480781E-2</c:v>
                </c:pt>
                <c:pt idx="4960">
                  <c:v>8.0228400556581508E-2</c:v>
                </c:pt>
                <c:pt idx="4961">
                  <c:v>8.0609575281525597E-2</c:v>
                </c:pt>
                <c:pt idx="4962">
                  <c:v>8.0982569441458555E-2</c:v>
                </c:pt>
                <c:pt idx="4963">
                  <c:v>8.1347389778288731E-2</c:v>
                </c:pt>
                <c:pt idx="4964">
                  <c:v>8.1704058328002191E-2</c:v>
                </c:pt>
                <c:pt idx="4965">
                  <c:v>8.2052611311435528E-2</c:v>
                </c:pt>
                <c:pt idx="4966">
                  <c:v>8.2393098075058194E-2</c:v>
                </c:pt>
                <c:pt idx="4967">
                  <c:v>8.272558008031726E-2</c:v>
                </c:pt>
                <c:pt idx="4968">
                  <c:v>8.3050129940108977E-2</c:v>
                </c:pt>
                <c:pt idx="4969">
                  <c:v>8.3366830500945344E-2</c:v>
                </c:pt>
                <c:pt idx="4970">
                  <c:v>8.3675773969403414E-2</c:v>
                </c:pt>
                <c:pt idx="4971">
                  <c:v>8.3977061081447979E-2</c:v>
                </c:pt>
                <c:pt idx="4972">
                  <c:v>8.4270800313243577E-2</c:v>
                </c:pt>
                <c:pt idx="4973">
                  <c:v>8.4557107132081921E-2</c:v>
                </c:pt>
                <c:pt idx="4974">
                  <c:v>8.4836103286072578E-2</c:v>
                </c:pt>
                <c:pt idx="4975">
                  <c:v>8.5107916131262409E-2</c:v>
                </c:pt>
                <c:pt idx="4976">
                  <c:v>8.5372677994871582E-2</c:v>
                </c:pt>
                <c:pt idx="4977">
                  <c:v>8.5630525573354002E-2</c:v>
                </c:pt>
                <c:pt idx="4978">
                  <c:v>8.5881599364016598E-2</c:v>
                </c:pt>
                <c:pt idx="4979">
                  <c:v>8.6126043128950031E-2</c:v>
                </c:pt>
                <c:pt idx="4980">
                  <c:v>8.6364003390052943E-2</c:v>
                </c:pt>
                <c:pt idx="4981">
                  <c:v>8.659562895395452E-2</c:v>
                </c:pt>
                <c:pt idx="4982">
                  <c:v>8.6821070465666339E-2</c:v>
                </c:pt>
                <c:pt idx="4983">
                  <c:v>8.7040479989820008E-2</c:v>
                </c:pt>
                <c:pt idx="4984">
                  <c:v>8.7254010618375274E-2</c:v>
                </c:pt>
                <c:pt idx="4985">
                  <c:v>8.7461816103707207E-2</c:v>
                </c:pt>
                <c:pt idx="4986">
                  <c:v>8.7664050516012559E-2</c:v>
                </c:pt>
                <c:pt idx="4987">
                  <c:v>8.7860867923996763E-2</c:v>
                </c:pt>
                <c:pt idx="4988">
                  <c:v>8.8052422097836314E-2</c:v>
                </c:pt>
                <c:pt idx="4989">
                  <c:v>8.823746276844821E-2</c:v>
                </c:pt>
                <c:pt idx="4990">
                  <c:v>8.841311113954535E-2</c:v>
                </c:pt>
                <c:pt idx="4991">
                  <c:v>8.8577500662127828E-2</c:v>
                </c:pt>
                <c:pt idx="4992">
                  <c:v>8.873007584333957E-2</c:v>
                </c:pt>
                <c:pt idx="4993">
                  <c:v>8.8870385205451846E-2</c:v>
                </c:pt>
                <c:pt idx="4994">
                  <c:v>8.899803397372924E-2</c:v>
                </c:pt>
                <c:pt idx="4995">
                  <c:v>8.9112679382808174E-2</c:v>
                </c:pt>
                <c:pt idx="4996">
                  <c:v>8.9214027655248065E-2</c:v>
                </c:pt>
                <c:pt idx="4997">
                  <c:v>8.9301831149307273E-2</c:v>
                </c:pt>
                <c:pt idx="4998">
                  <c:v>8.9375885618618284E-2</c:v>
                </c:pt>
                <c:pt idx="4999">
                  <c:v>8.9436027579371413E-2</c:v>
                </c:pt>
                <c:pt idx="5000">
                  <c:v>8.9482131782518265E-2</c:v>
                </c:pt>
                <c:pt idx="5001">
                  <c:v>8.9514108788542726E-2</c:v>
                </c:pt>
                <c:pt idx="5002">
                  <c:v>8.953190264232215E-2</c:v>
                </c:pt>
                <c:pt idx="5003">
                  <c:v>8.9535488645583472E-2</c:v>
                </c:pt>
                <c:pt idx="5004">
                  <c:v>8.9524871224441846E-2</c:v>
                </c:pt>
                <c:pt idx="5005">
                  <c:v>8.9500081889503674E-2</c:v>
                </c:pt>
                <c:pt idx="5006">
                  <c:v>8.9461177286011828E-2</c:v>
                </c:pt>
                <c:pt idx="5007">
                  <c:v>8.940823733151318E-2</c:v>
                </c:pt>
                <c:pt idx="5008">
                  <c:v>8.9341363438535965E-2</c:v>
                </c:pt>
                <c:pt idx="5009">
                  <c:v>8.9260676819775536E-2</c:v>
                </c:pt>
                <c:pt idx="5010">
                  <c:v>8.9166316873302454E-2</c:v>
                </c:pt>
                <c:pt idx="5011">
                  <c:v>8.9058439645325213E-2</c:v>
                </c:pt>
                <c:pt idx="5012">
                  <c:v>8.8937216368064384E-2</c:v>
                </c:pt>
                <c:pt idx="5013">
                  <c:v>8.8802832070318097E-2</c:v>
                </c:pt>
                <c:pt idx="5014">
                  <c:v>8.8655484258328796E-2</c:v>
                </c:pt>
                <c:pt idx="5015">
                  <c:v>8.8495381664592435E-2</c:v>
                </c:pt>
                <c:pt idx="5016">
                  <c:v>8.8322743062283951E-2</c:v>
                </c:pt>
                <c:pt idx="5017">
                  <c:v>8.8137796143009192E-2</c:v>
                </c:pt>
                <c:pt idx="5018">
                  <c:v>8.7940776455630629E-2</c:v>
                </c:pt>
                <c:pt idx="5019">
                  <c:v>8.7731926403953886E-2</c:v>
                </c:pt>
                <c:pt idx="5020">
                  <c:v>8.7511494301103027E-2</c:v>
                </c:pt>
                <c:pt idx="5021">
                  <c:v>8.7279733478453081E-2</c:v>
                </c:pt>
                <c:pt idx="5022">
                  <c:v>8.7036901447035603E-2</c:v>
                </c:pt>
                <c:pt idx="5023">
                  <c:v>8.6783259109372082E-2</c:v>
                </c:pt>
                <c:pt idx="5024">
                  <c:v>8.6519070019740074E-2</c:v>
                </c:pt>
                <c:pt idx="5025">
                  <c:v>8.6244599690919327E-2</c:v>
                </c:pt>
                <c:pt idx="5026">
                  <c:v>8.596011494551356E-2</c:v>
                </c:pt>
                <c:pt idx="5027">
                  <c:v>8.5665883309991114E-2</c:v>
                </c:pt>
                <c:pt idx="5028">
                  <c:v>8.5362172449629847E-2</c:v>
                </c:pt>
                <c:pt idx="5029">
                  <c:v>8.5049249642608432E-2</c:v>
                </c:pt>
                <c:pt idx="5030">
                  <c:v>8.4727381291523518E-2</c:v>
                </c:pt>
                <c:pt idx="5031">
                  <c:v>8.4396832470666483E-2</c:v>
                </c:pt>
                <c:pt idx="5032">
                  <c:v>8.405786650743878E-2</c:v>
                </c:pt>
                <c:pt idx="5033">
                  <c:v>8.3710744596331071E-2</c:v>
                </c:pt>
                <c:pt idx="5034">
                  <c:v>8.3355725443941667E-2</c:v>
                </c:pt>
                <c:pt idx="5035">
                  <c:v>8.2993064943549383E-2</c:v>
                </c:pt>
                <c:pt idx="5036">
                  <c:v>8.2623015877813066E-2</c:v>
                </c:pt>
                <c:pt idx="5037">
                  <c:v>8.2245827648204844E-2</c:v>
                </c:pt>
                <c:pt idx="5038">
                  <c:v>8.1861746029836382E-2</c:v>
                </c:pt>
                <c:pt idx="5039">
                  <c:v>8.147101295037891E-2</c:v>
                </c:pt>
                <c:pt idx="5040">
                  <c:v>8.1073866291823796E-2</c:v>
                </c:pt>
                <c:pt idx="5041">
                  <c:v>8.0670539713873224E-2</c:v>
                </c:pt>
                <c:pt idx="5042">
                  <c:v>8.0261262497789906E-2</c:v>
                </c:pt>
                <c:pt idx="5043">
                  <c:v>7.9846259409584827E-2</c:v>
                </c:pt>
                <c:pt idx="5044">
                  <c:v>7.9425750581454457E-2</c:v>
                </c:pt>
                <c:pt idx="5045">
                  <c:v>7.8999951410424471E-2</c:v>
                </c:pt>
                <c:pt idx="5046">
                  <c:v>7.8569072473195251E-2</c:v>
                </c:pt>
                <c:pt idx="5047">
                  <c:v>7.8133319456223232E-2</c:v>
                </c:pt>
                <c:pt idx="5048">
                  <c:v>7.7692893100111807E-2</c:v>
                </c:pt>
                <c:pt idx="5049">
                  <c:v>7.7247989157416513E-2</c:v>
                </c:pt>
                <c:pt idx="5050">
                  <c:v>7.679879836301641E-2</c:v>
                </c:pt>
                <c:pt idx="5051">
                  <c:v>7.634550641622774E-2</c:v>
                </c:pt>
                <c:pt idx="5052">
                  <c:v>7.588759755245246E-2</c:v>
                </c:pt>
                <c:pt idx="5053">
                  <c:v>7.5423743278742308E-2</c:v>
                </c:pt>
                <c:pt idx="5054">
                  <c:v>7.495311289755649E-2</c:v>
                </c:pt>
                <c:pt idx="5055">
                  <c:v>7.4475521909910941E-2</c:v>
                </c:pt>
                <c:pt idx="5056">
                  <c:v>7.3990833191503222E-2</c:v>
                </c:pt>
                <c:pt idx="5057">
                  <c:v>7.3498933643753817E-2</c:v>
                </c:pt>
                <c:pt idx="5058">
                  <c:v>7.2999731991824413E-2</c:v>
                </c:pt>
                <c:pt idx="5059">
                  <c:v>7.2493157411213816E-2</c:v>
                </c:pt>
                <c:pt idx="5060">
                  <c:v>7.1979158236987417E-2</c:v>
                </c:pt>
                <c:pt idx="5061">
                  <c:v>7.1457700727046672E-2</c:v>
                </c:pt>
                <c:pt idx="5062">
                  <c:v>7.0928767877126042E-2</c:v>
                </c:pt>
                <c:pt idx="5063">
                  <c:v>7.0392358286161555E-2</c:v>
                </c:pt>
                <c:pt idx="5064">
                  <c:v>6.9848485070706193E-2</c:v>
                </c:pt>
                <c:pt idx="5065">
                  <c:v>6.9297174827059313E-2</c:v>
                </c:pt>
                <c:pt idx="5066">
                  <c:v>6.8738466639791593E-2</c:v>
                </c:pt>
                <c:pt idx="5067">
                  <c:v>6.8172411135336078E-2</c:v>
                </c:pt>
                <c:pt idx="5068">
                  <c:v>6.759906957932918E-2</c:v>
                </c:pt>
                <c:pt idx="5069">
                  <c:v>6.7018513016391404E-2</c:v>
                </c:pt>
                <c:pt idx="5070">
                  <c:v>6.6430821451045841E-2</c:v>
                </c:pt>
                <c:pt idx="5071">
                  <c:v>6.5836083068485471E-2</c:v>
                </c:pt>
                <c:pt idx="5072">
                  <c:v>6.523439349391448E-2</c:v>
                </c:pt>
                <c:pt idx="5073">
                  <c:v>6.462585508919573E-2</c:v>
                </c:pt>
                <c:pt idx="5074">
                  <c:v>6.4010576285566959E-2</c:v>
                </c:pt>
                <c:pt idx="5075">
                  <c:v>6.3388670951191009E-2</c:v>
                </c:pt>
                <c:pt idx="5076">
                  <c:v>6.2760257792332616E-2</c:v>
                </c:pt>
                <c:pt idx="5077">
                  <c:v>6.2128656287658249E-2</c:v>
                </c:pt>
                <c:pt idx="5078">
                  <c:v>6.1500896860169074E-2</c:v>
                </c:pt>
                <c:pt idx="5079">
                  <c:v>6.0881705265365973E-2</c:v>
                </c:pt>
                <c:pt idx="5080">
                  <c:v>6.0272821059500666E-2</c:v>
                </c:pt>
                <c:pt idx="5081">
                  <c:v>5.9675745826131103E-2</c:v>
                </c:pt>
                <c:pt idx="5082">
                  <c:v>5.9091850094991183E-2</c:v>
                </c:pt>
                <c:pt idx="5083">
                  <c:v>5.8522383256023609E-2</c:v>
                </c:pt>
                <c:pt idx="5084">
                  <c:v>5.7968479724216634E-2</c:v>
                </c:pt>
                <c:pt idx="5085">
                  <c:v>5.7431164775567707E-2</c:v>
                </c:pt>
                <c:pt idx="5086">
                  <c:v>5.691136018206934E-2</c:v>
                </c:pt>
                <c:pt idx="5087">
                  <c:v>5.6409889653126224E-2</c:v>
                </c:pt>
                <c:pt idx="5088">
                  <c:v>5.5927484086568544E-2</c:v>
                </c:pt>
                <c:pt idx="5089">
                  <c:v>5.5464786632414415E-2</c:v>
                </c:pt>
                <c:pt idx="5090">
                  <c:v>5.5022357572683436E-2</c:v>
                </c:pt>
                <c:pt idx="5091">
                  <c:v>5.4600679020674309E-2</c:v>
                </c:pt>
                <c:pt idx="5092">
                  <c:v>5.4200159443237562E-2</c:v>
                </c:pt>
                <c:pt idx="5093">
                  <c:v>5.382113800966707E-2</c:v>
                </c:pt>
                <c:pt idx="5094">
                  <c:v>5.3463888770915347E-2</c:v>
                </c:pt>
                <c:pt idx="5095">
                  <c:v>5.3128624672908735E-2</c:v>
                </c:pt>
                <c:pt idx="5096">
                  <c:v>5.2815501407789553E-2</c:v>
                </c:pt>
                <c:pt idx="5097">
                  <c:v>5.2524621106966839E-2</c:v>
                </c:pt>
                <c:pt idx="5098">
                  <c:v>5.225603587988286E-2</c:v>
                </c:pt>
                <c:pt idx="5099">
                  <c:v>5.2009751202432959E-2</c:v>
                </c:pt>
                <c:pt idx="5100">
                  <c:v>5.1785729158989699E-2</c:v>
                </c:pt>
                <c:pt idx="5101">
                  <c:v>5.1583891541989321E-2</c:v>
                </c:pt>
                <c:pt idx="5102">
                  <c:v>5.140412281303823E-2</c:v>
                </c:pt>
                <c:pt idx="5103">
                  <c:v>5.12462729294847E-2</c:v>
                </c:pt>
                <c:pt idx="5104">
                  <c:v>5.1110160040391532E-2</c:v>
                </c:pt>
                <c:pt idx="5105">
                  <c:v>5.0995573055816021E-2</c:v>
                </c:pt>
                <c:pt idx="5106">
                  <c:v>5.0902274093280221E-2</c:v>
                </c:pt>
                <c:pt idx="5107">
                  <c:v>5.0830000805278198E-2</c:v>
                </c:pt>
                <c:pt idx="5108">
                  <c:v>5.0778468591629065E-2</c:v>
                </c:pt>
                <c:pt idx="5109">
                  <c:v>5.0747372700440579E-2</c:v>
                </c:pt>
                <c:pt idx="5110">
                  <c:v>5.073639022140055E-2</c:v>
                </c:pt>
                <c:pt idx="5111">
                  <c:v>5.0745181975061393E-2</c:v>
                </c:pt>
                <c:pt idx="5112">
                  <c:v>5.077339430172894E-2</c:v>
                </c:pt>
                <c:pt idx="5113">
                  <c:v>5.0820660753506899E-2</c:v>
                </c:pt>
                <c:pt idx="5114">
                  <c:v>5.0884633499593011E-2</c:v>
                </c:pt>
                <c:pt idx="5115">
                  <c:v>5.0960670055928463E-2</c:v>
                </c:pt>
                <c:pt idx="5116">
                  <c:v>5.1045542175321937E-2</c:v>
                </c:pt>
                <c:pt idx="5117">
                  <c:v>5.1137856961523523E-2</c:v>
                </c:pt>
                <c:pt idx="5118">
                  <c:v>5.1236363956509656E-2</c:v>
                </c:pt>
                <c:pt idx="5119">
                  <c:v>5.1339890162349716E-2</c:v>
                </c:pt>
                <c:pt idx="5120">
                  <c:v>5.1447334794984721E-2</c:v>
                </c:pt>
                <c:pt idx="5121">
                  <c:v>5.1557666293298117E-2</c:v>
                </c:pt>
                <c:pt idx="5122">
                  <c:v>5.1669919477645702E-2</c:v>
                </c:pt>
                <c:pt idx="5123">
                  <c:v>5.1783192781271317E-2</c:v>
                </c:pt>
                <c:pt idx="5124">
                  <c:v>5.1896645552238815E-2</c:v>
                </c:pt>
                <c:pt idx="5125">
                  <c:v>5.2009495426069932E-2</c:v>
                </c:pt>
                <c:pt idx="5126">
                  <c:v>5.2121015769219479E-2</c:v>
                </c:pt>
                <c:pt idx="5127">
                  <c:v>5.2230533193377685E-2</c:v>
                </c:pt>
                <c:pt idx="5128">
                  <c:v>5.2337425140454065E-2</c:v>
                </c:pt>
                <c:pt idx="5129">
                  <c:v>5.2441117537970323E-2</c:v>
                </c:pt>
                <c:pt idx="5130">
                  <c:v>5.254108252447344E-2</c:v>
                </c:pt>
                <c:pt idx="5131">
                  <c:v>5.2636836244471401E-2</c:v>
                </c:pt>
                <c:pt idx="5132">
                  <c:v>5.2727936712296787E-2</c:v>
                </c:pt>
                <c:pt idx="5133">
                  <c:v>5.2813981744208677E-2</c:v>
                </c:pt>
                <c:pt idx="5134">
                  <c:v>5.2894606957962817E-2</c:v>
                </c:pt>
                <c:pt idx="5135">
                  <c:v>5.2969483839002102E-2</c:v>
                </c:pt>
                <c:pt idx="5136">
                  <c:v>5.3038317872350062E-2</c:v>
                </c:pt>
                <c:pt idx="5137">
                  <c:v>5.3100846739228137E-2</c:v>
                </c:pt>
                <c:pt idx="5138">
                  <c:v>5.3156838577359755E-2</c:v>
                </c:pt>
                <c:pt idx="5139">
                  <c:v>5.3206090303875436E-2</c:v>
                </c:pt>
                <c:pt idx="5140">
                  <c:v>5.3248425999686017E-2</c:v>
                </c:pt>
                <c:pt idx="5141">
                  <c:v>5.3283695354153594E-2</c:v>
                </c:pt>
                <c:pt idx="5142">
                  <c:v>5.3311772168853612E-2</c:v>
                </c:pt>
                <c:pt idx="5143">
                  <c:v>5.3332552919192769E-2</c:v>
                </c:pt>
                <c:pt idx="5144">
                  <c:v>5.334595537262117E-2</c:v>
                </c:pt>
                <c:pt idx="5145">
                  <c:v>5.3351917262156622E-2</c:v>
                </c:pt>
                <c:pt idx="5146">
                  <c:v>5.3350395013921276E-2</c:v>
                </c:pt>
                <c:pt idx="5147">
                  <c:v>5.3341362527377652E-2</c:v>
                </c:pt>
                <c:pt idx="5148">
                  <c:v>5.3324810006940858E-2</c:v>
                </c:pt>
                <c:pt idx="5149">
                  <c:v>5.3300742843636686E-2</c:v>
                </c:pt>
                <c:pt idx="5150">
                  <c:v>5.3269180545472403E-2</c:v>
                </c:pt>
                <c:pt idx="5151">
                  <c:v>5.3230155715185259E-2</c:v>
                </c:pt>
                <c:pt idx="5152">
                  <c:v>5.3183713074035709E-2</c:v>
                </c:pt>
                <c:pt idx="5153">
                  <c:v>5.3129908530316565E-2</c:v>
                </c:pt>
                <c:pt idx="5154">
                  <c:v>5.3068808291256202E-2</c:v>
                </c:pt>
                <c:pt idx="5155">
                  <c:v>5.3000488017001329E-2</c:v>
                </c:pt>
                <c:pt idx="5156">
                  <c:v>5.2925032015376433E-2</c:v>
                </c:pt>
                <c:pt idx="5157">
                  <c:v>5.2842532476128898E-2</c:v>
                </c:pt>
                <c:pt idx="5158">
                  <c:v>5.2753088743382096E-2</c:v>
                </c:pt>
                <c:pt idx="5159">
                  <c:v>5.2656806625035697E-2</c:v>
                </c:pt>
                <c:pt idx="5160">
                  <c:v>5.2553797737866677E-2</c:v>
                </c:pt>
                <c:pt idx="5161">
                  <c:v>5.2444178887105487E-2</c:v>
                </c:pt>
                <c:pt idx="5162">
                  <c:v>5.2328071479278697E-2</c:v>
                </c:pt>
                <c:pt idx="5163">
                  <c:v>5.2205600967129943E-2</c:v>
                </c:pt>
                <c:pt idx="5164">
                  <c:v>5.2076896325453217E-2</c:v>
                </c:pt>
                <c:pt idx="5165">
                  <c:v>5.1942089556692383E-2</c:v>
                </c:pt>
                <c:pt idx="5166">
                  <c:v>5.1801315225185537E-2</c:v>
                </c:pt>
                <c:pt idx="5167">
                  <c:v>5.1654710018952679E-2</c:v>
                </c:pt>
                <c:pt idx="5168">
                  <c:v>5.1502412337952913E-2</c:v>
                </c:pt>
                <c:pt idx="5169">
                  <c:v>5.1344561907757699E-2</c:v>
                </c:pt>
                <c:pt idx="5170">
                  <c:v>5.1181299417612826E-2</c:v>
                </c:pt>
                <c:pt idx="5171">
                  <c:v>5.1012766181886382E-2</c:v>
                </c:pt>
                <c:pt idx="5172">
                  <c:v>5.0839103823923953E-2</c:v>
                </c:pt>
                <c:pt idx="5173">
                  <c:v>5.0660453981359259E-2</c:v>
                </c:pt>
                <c:pt idx="5174">
                  <c:v>5.0476958031949584E-2</c:v>
                </c:pt>
                <c:pt idx="5175">
                  <c:v>5.0288756839036275E-2</c:v>
                </c:pt>
                <c:pt idx="5176">
                  <c:v>5.0095990515750061E-2</c:v>
                </c:pt>
                <c:pt idx="5177">
                  <c:v>4.9901673216426357E-2</c:v>
                </c:pt>
                <c:pt idx="5178">
                  <c:v>4.9712152277932298E-2</c:v>
                </c:pt>
                <c:pt idx="5179">
                  <c:v>4.9531697903869715E-2</c:v>
                </c:pt>
                <c:pt idx="5180">
                  <c:v>4.9361890437635718E-2</c:v>
                </c:pt>
                <c:pt idx="5181">
                  <c:v>4.9204092431943514E-2</c:v>
                </c:pt>
                <c:pt idx="5182">
                  <c:v>4.9059545052801662E-2</c:v>
                </c:pt>
                <c:pt idx="5183">
                  <c:v>4.8929377225157847E-2</c:v>
                </c:pt>
                <c:pt idx="5184">
                  <c:v>4.8814611396807574E-2</c:v>
                </c:pt>
                <c:pt idx="5185">
                  <c:v>4.8716168997136954E-2</c:v>
                </c:pt>
                <c:pt idx="5186">
                  <c:v>4.8634875705981642E-2</c:v>
                </c:pt>
                <c:pt idx="5187">
                  <c:v>4.8571466539514475E-2</c:v>
                </c:pt>
                <c:pt idx="5188">
                  <c:v>4.8526590756255497E-2</c:v>
                </c:pt>
                <c:pt idx="5189">
                  <c:v>4.8500816586293953E-2</c:v>
                </c:pt>
                <c:pt idx="5190">
                  <c:v>4.84946357869315E-2</c:v>
                </c:pt>
                <c:pt idx="5191">
                  <c:v>4.8508468028067728E-2</c:v>
                </c:pt>
                <c:pt idx="5192">
                  <c:v>4.8542665110745155E-2</c:v>
                </c:pt>
                <c:pt idx="5193">
                  <c:v>4.8597515022354092E-2</c:v>
                </c:pt>
                <c:pt idx="5194">
                  <c:v>4.8673245832069514E-2</c:v>
                </c:pt>
                <c:pt idx="5195">
                  <c:v>4.8770029430150026E-2</c:v>
                </c:pt>
                <c:pt idx="5196">
                  <c:v>4.8887985114777883E-2</c:v>
                </c:pt>
                <c:pt idx="5197">
                  <c:v>4.9027183030155318E-2</c:v>
                </c:pt>
                <c:pt idx="5198">
                  <c:v>4.9187647459602378E-2</c:v>
                </c:pt>
                <c:pt idx="5199">
                  <c:v>4.936935997741642E-2</c:v>
                </c:pt>
                <c:pt idx="5200">
                  <c:v>4.9572262463267069E-2</c:v>
                </c:pt>
                <c:pt idx="5201">
                  <c:v>4.9796259982900229E-2</c:v>
                </c:pt>
                <c:pt idx="5202">
                  <c:v>5.0040183595173753E-2</c:v>
                </c:pt>
                <c:pt idx="5203">
                  <c:v>5.0301626824165523E-2</c:v>
                </c:pt>
                <c:pt idx="5204">
                  <c:v>5.0578905105326998E-2</c:v>
                </c:pt>
                <c:pt idx="5205">
                  <c:v>5.0871279742396885E-2</c:v>
                </c:pt>
                <c:pt idx="5206">
                  <c:v>5.1178065926999562E-2</c:v>
                </c:pt>
                <c:pt idx="5207">
                  <c:v>5.1498599973841319E-2</c:v>
                </c:pt>
                <c:pt idx="5208">
                  <c:v>5.1832238015886822E-2</c:v>
                </c:pt>
                <c:pt idx="5209">
                  <c:v>5.2178355823123863E-2</c:v>
                </c:pt>
                <c:pt idx="5210">
                  <c:v>5.2536348635342817E-2</c:v>
                </c:pt>
                <c:pt idx="5211">
                  <c:v>5.2905630970467826E-2</c:v>
                </c:pt>
                <c:pt idx="5212">
                  <c:v>5.3285636409129013E-2</c:v>
                </c:pt>
                <c:pt idx="5213">
                  <c:v>5.3675817357495846E-2</c:v>
                </c:pt>
                <c:pt idx="5214">
                  <c:v>5.4075644790347613E-2</c:v>
                </c:pt>
                <c:pt idx="5215">
                  <c:v>5.4484607976249363E-2</c:v>
                </c:pt>
                <c:pt idx="5216">
                  <c:v>5.4902214186615519E-2</c:v>
                </c:pt>
                <c:pt idx="5217">
                  <c:v>5.5327988390344626E-2</c:v>
                </c:pt>
                <c:pt idx="5218">
                  <c:v>5.5761472935620456E-2</c:v>
                </c:pt>
                <c:pt idx="5219">
                  <c:v>5.6202227220388604E-2</c:v>
                </c:pt>
                <c:pt idx="5220">
                  <c:v>5.664982735293432E-2</c:v>
                </c:pt>
                <c:pt idx="5221">
                  <c:v>5.7103865803904266E-2</c:v>
                </c:pt>
                <c:pt idx="5222">
                  <c:v>5.7563951051045323E-2</c:v>
                </c:pt>
                <c:pt idx="5223">
                  <c:v>5.802970721784706E-2</c:v>
                </c:pt>
                <c:pt idx="5224">
                  <c:v>5.8500773707214841E-2</c:v>
                </c:pt>
                <c:pt idx="5225">
                  <c:v>5.8976804831224458E-2</c:v>
                </c:pt>
                <c:pt idx="5226">
                  <c:v>5.94574694379464E-2</c:v>
                </c:pt>
                <c:pt idx="5227">
                  <c:v>5.9942450536263604E-2</c:v>
                </c:pt>
                <c:pt idx="5228">
                  <c:v>6.0431444919546835E-2</c:v>
                </c:pt>
                <c:pt idx="5229">
                  <c:v>6.0924162788990488E-2</c:v>
                </c:pt>
                <c:pt idx="5230">
                  <c:v>6.1420327377365094E-2</c:v>
                </c:pt>
                <c:pt idx="5231">
                  <c:v>6.1919674573875198E-2</c:v>
                </c:pt>
                <c:pt idx="5232">
                  <c:v>6.2421952550774866E-2</c:v>
                </c:pt>
                <c:pt idx="5233">
                  <c:v>6.2926921392336133E-2</c:v>
                </c:pt>
                <c:pt idx="5234">
                  <c:v>6.343435272672189E-2</c:v>
                </c:pt>
                <c:pt idx="5235">
                  <c:v>6.3944029361271651E-2</c:v>
                </c:pt>
                <c:pt idx="5236">
                  <c:v>6.4455744921662436E-2</c:v>
                </c:pt>
                <c:pt idx="5237">
                  <c:v>6.4969303495376871E-2</c:v>
                </c:pt>
                <c:pt idx="5238">
                  <c:v>6.5484519279857684E-2</c:v>
                </c:pt>
                <c:pt idx="5239">
                  <c:v>6.6001216235706234E-2</c:v>
                </c:pt>
                <c:pt idx="5240">
                  <c:v>6.6519227745239523E-2</c:v>
                </c:pt>
                <c:pt idx="5241">
                  <c:v>6.7038396276691226E-2</c:v>
                </c:pt>
                <c:pt idx="5242">
                  <c:v>6.7558573054310414E-2</c:v>
                </c:pt>
                <c:pt idx="5243">
                  <c:v>6.8079617734583625E-2</c:v>
                </c:pt>
                <c:pt idx="5244">
                  <c:v>6.8601398088774676E-2</c:v>
                </c:pt>
                <c:pt idx="5245">
                  <c:v>6.9123789691960508E-2</c:v>
                </c:pt>
                <c:pt idx="5246">
                  <c:v>6.9646675618701179E-2</c:v>
                </c:pt>
                <c:pt idx="5247">
                  <c:v>7.0169946145474477E-2</c:v>
                </c:pt>
                <c:pt idx="5248">
                  <c:v>7.0693498459974927E-2</c:v>
                </c:pt>
                <c:pt idx="5249">
                  <c:v>7.1217236377359119E-2</c:v>
                </c:pt>
                <c:pt idx="5250">
                  <c:v>7.1741070063500487E-2</c:v>
                </c:pt>
                <c:pt idx="5251">
                  <c:v>7.2264915765298574E-2</c:v>
                </c:pt>
                <c:pt idx="5252">
                  <c:v>7.2788695548068633E-2</c:v>
                </c:pt>
                <c:pt idx="5253">
                  <c:v>7.3312337040029874E-2</c:v>
                </c:pt>
                <c:pt idx="5254">
                  <c:v>7.383577318388268E-2</c:v>
                </c:pt>
                <c:pt idx="5255">
                  <c:v>7.4358941995464806E-2</c:v>
                </c:pt>
                <c:pt idx="5256">
                  <c:v>7.4881786329456024E-2</c:v>
                </c:pt>
                <c:pt idx="5257">
                  <c:v>7.5404253652092385E-2</c:v>
                </c:pt>
                <c:pt idx="5258">
                  <c:v>7.5926295820838693E-2</c:v>
                </c:pt>
                <c:pt idx="5259">
                  <c:v>7.6447868870959973E-2</c:v>
                </c:pt>
                <c:pt idx="5260">
                  <c:v>7.6968932808919741E-2</c:v>
                </c:pt>
                <c:pt idx="5261">
                  <c:v>7.7489451412532662E-2</c:v>
                </c:pt>
                <c:pt idx="5262">
                  <c:v>7.8009392037779415E-2</c:v>
                </c:pt>
                <c:pt idx="5263">
                  <c:v>7.85287254321963E-2</c:v>
                </c:pt>
                <c:pt idx="5264">
                  <c:v>7.9043887284597061E-2</c:v>
                </c:pt>
                <c:pt idx="5265">
                  <c:v>7.9547212739517981E-2</c:v>
                </c:pt>
                <c:pt idx="5266">
                  <c:v>8.0033594471014533E-2</c:v>
                </c:pt>
                <c:pt idx="5267">
                  <c:v>8.0501236395433537E-2</c:v>
                </c:pt>
                <c:pt idx="5268">
                  <c:v>8.0948610953447964E-2</c:v>
                </c:pt>
                <c:pt idx="5269">
                  <c:v>8.1374340143648041E-2</c:v>
                </c:pt>
                <c:pt idx="5270">
                  <c:v>8.1777183966999664E-2</c:v>
                </c:pt>
                <c:pt idx="5271">
                  <c:v>8.2156033054379754E-2</c:v>
                </c:pt>
                <c:pt idx="5272">
                  <c:v>8.2509901689919826E-2</c:v>
                </c:pt>
                <c:pt idx="5273">
                  <c:v>8.2837921087366734E-2</c:v>
                </c:pt>
                <c:pt idx="5274">
                  <c:v>8.3139332910069974E-2</c:v>
                </c:pt>
                <c:pt idx="5275">
                  <c:v>8.3413483029921798E-2</c:v>
                </c:pt>
                <c:pt idx="5276">
                  <c:v>8.3659815520620032E-2</c:v>
                </c:pt>
                <c:pt idx="5277">
                  <c:v>8.3877866880489829E-2</c:v>
                </c:pt>
                <c:pt idx="5278">
                  <c:v>8.4067260479999351E-2</c:v>
                </c:pt>
                <c:pt idx="5279">
                  <c:v>8.4227701229002458E-2</c:v>
                </c:pt>
                <c:pt idx="5280">
                  <c:v>8.4358970458671356E-2</c:v>
                </c:pt>
                <c:pt idx="5281">
                  <c:v>8.4460921013012738E-2</c:v>
                </c:pt>
                <c:pt idx="5282">
                  <c:v>8.4533472544818453E-2</c:v>
                </c:pt>
                <c:pt idx="5283">
                  <c:v>8.457660701086285E-2</c:v>
                </c:pt>
                <c:pt idx="5284">
                  <c:v>8.4590364361139148E-2</c:v>
                </c:pt>
                <c:pt idx="5285">
                  <c:v>8.4574838416913267E-2</c:v>
                </c:pt>
                <c:pt idx="5286">
                  <c:v>8.4530172932377079E-2</c:v>
                </c:pt>
                <c:pt idx="5287">
                  <c:v>8.4456557834689638E-2</c:v>
                </c:pt>
                <c:pt idx="5288">
                  <c:v>8.4354225637216423E-2</c:v>
                </c:pt>
                <c:pt idx="5289">
                  <c:v>8.4227087500046163E-2</c:v>
                </c:pt>
                <c:pt idx="5290">
                  <c:v>8.4083311456209286E-2</c:v>
                </c:pt>
                <c:pt idx="5291">
                  <c:v>8.3928470619259427E-2</c:v>
                </c:pt>
                <c:pt idx="5292">
                  <c:v>8.3764764800038916E-2</c:v>
                </c:pt>
                <c:pt idx="5293">
                  <c:v>8.359414730175975E-2</c:v>
                </c:pt>
                <c:pt idx="5294">
                  <c:v>8.3418444481166421E-2</c:v>
                </c:pt>
                <c:pt idx="5295">
                  <c:v>8.3239364970444041E-2</c:v>
                </c:pt>
                <c:pt idx="5296">
                  <c:v>8.3058504735493852E-2</c:v>
                </c:pt>
                <c:pt idx="5297">
                  <c:v>8.2877351861345816E-2</c:v>
                </c:pt>
                <c:pt idx="5298">
                  <c:v>8.2697291206827825E-2</c:v>
                </c:pt>
                <c:pt idx="5299">
                  <c:v>8.251960893348248E-2</c:v>
                </c:pt>
                <c:pt idx="5300">
                  <c:v>8.2345496908947852E-2</c:v>
                </c:pt>
                <c:pt idx="5301">
                  <c:v>8.2176056985068524E-2</c:v>
                </c:pt>
                <c:pt idx="5302">
                  <c:v>8.2012305151226927E-2</c:v>
                </c:pt>
                <c:pt idx="5303">
                  <c:v>8.1855175563585722E-2</c:v>
                </c:pt>
                <c:pt idx="5304">
                  <c:v>8.1705524451126096E-2</c:v>
                </c:pt>
                <c:pt idx="5305">
                  <c:v>8.1564133899541688E-2</c:v>
                </c:pt>
                <c:pt idx="5306">
                  <c:v>8.1431715514209246E-2</c:v>
                </c:pt>
                <c:pt idx="5307">
                  <c:v>8.1308913963606982E-2</c:v>
                </c:pt>
                <c:pt idx="5308">
                  <c:v>8.1196310404682684E-2</c:v>
                </c:pt>
                <c:pt idx="5309">
                  <c:v>8.1094425791802094E-2</c:v>
                </c:pt>
                <c:pt idx="5310">
                  <c:v>8.1003724071013403E-2</c:v>
                </c:pt>
                <c:pt idx="5311">
                  <c:v>8.0924615261467561E-2</c:v>
                </c:pt>
                <c:pt idx="5312">
                  <c:v>8.0857458425921236E-2</c:v>
                </c:pt>
                <c:pt idx="5313">
                  <c:v>8.0802564532330645E-2</c:v>
                </c:pt>
                <c:pt idx="5314">
                  <c:v>8.0760199208612285E-2</c:v>
                </c:pt>
                <c:pt idx="5315">
                  <c:v>8.0730585392710247E-2</c:v>
                </c:pt>
                <c:pt idx="5316">
                  <c:v>8.0713905880159947E-2</c:v>
                </c:pt>
                <c:pt idx="5317">
                  <c:v>8.0710305771385646E-2</c:v>
                </c:pt>
                <c:pt idx="5318">
                  <c:v>8.0719894821004001E-2</c:v>
                </c:pt>
                <c:pt idx="5319">
                  <c:v>8.0742749691438492E-2</c:v>
                </c:pt>
                <c:pt idx="5320">
                  <c:v>8.0778916113171742E-2</c:v>
                </c:pt>
                <c:pt idx="5321">
                  <c:v>8.0828410953981564E-2</c:v>
                </c:pt>
                <c:pt idx="5322">
                  <c:v>8.0891224199518094E-2</c:v>
                </c:pt>
                <c:pt idx="5323">
                  <c:v>8.0967320847585705E-2</c:v>
                </c:pt>
                <c:pt idx="5324">
                  <c:v>8.1056642718495761E-2</c:v>
                </c:pt>
                <c:pt idx="5325">
                  <c:v>8.1159110183851815E-2</c:v>
                </c:pt>
                <c:pt idx="5326">
                  <c:v>8.1274623816122923E-2</c:v>
                </c:pt>
                <c:pt idx="5327">
                  <c:v>8.1399903379385921E-2</c:v>
                </c:pt>
                <c:pt idx="5328">
                  <c:v>8.1527984039652071E-2</c:v>
                </c:pt>
                <c:pt idx="5329">
                  <c:v>8.1654169070095414E-2</c:v>
                </c:pt>
                <c:pt idx="5330">
                  <c:v>8.1776705035956715E-2</c:v>
                </c:pt>
                <c:pt idx="5331">
                  <c:v>8.1894063574919088E-2</c:v>
                </c:pt>
                <c:pt idx="5332">
                  <c:v>8.2004836418793012E-2</c:v>
                </c:pt>
                <c:pt idx="5333">
                  <c:v>8.2107726352934687E-2</c:v>
                </c:pt>
                <c:pt idx="5334">
                  <c:v>8.2201541848467452E-2</c:v>
                </c:pt>
                <c:pt idx="5335">
                  <c:v>8.2285191984418513E-2</c:v>
                </c:pt>
                <c:pt idx="5336">
                  <c:v>8.2357681534364124E-2</c:v>
                </c:pt>
                <c:pt idx="5337">
                  <c:v>8.2418106211370898E-2</c:v>
                </c:pt>
                <c:pt idx="5338">
                  <c:v>8.2465648069208627E-2</c:v>
                </c:pt>
                <c:pt idx="5339">
                  <c:v>8.2499571057798537E-2</c:v>
                </c:pt>
                <c:pt idx="5340">
                  <c:v>8.2519216730712094E-2</c:v>
                </c:pt>
                <c:pt idx="5341">
                  <c:v>8.2524000102392303E-2</c:v>
                </c:pt>
                <c:pt idx="5342">
                  <c:v>8.2513405652645727E-2</c:v>
                </c:pt>
                <c:pt idx="5343">
                  <c:v>8.2486983475839382E-2</c:v>
                </c:pt>
                <c:pt idx="5344">
                  <c:v>8.2444345572135272E-2</c:v>
                </c:pt>
                <c:pt idx="5345">
                  <c:v>8.238516227800996E-2</c:v>
                </c:pt>
                <c:pt idx="5346">
                  <c:v>8.2309158833227647E-2</c:v>
                </c:pt>
                <c:pt idx="5347">
                  <c:v>8.2216112081371528E-2</c:v>
                </c:pt>
                <c:pt idx="5348">
                  <c:v>8.210584730097964E-2</c:v>
                </c:pt>
                <c:pt idx="5349">
                  <c:v>8.1978235164289551E-2</c:v>
                </c:pt>
                <c:pt idx="5350">
                  <c:v>8.1833188820555666E-2</c:v>
                </c:pt>
                <c:pt idx="5351">
                  <c:v>8.1670661100876077E-2</c:v>
                </c:pt>
                <c:pt idx="5352">
                  <c:v>8.149359860458015E-2</c:v>
                </c:pt>
                <c:pt idx="5353">
                  <c:v>8.1308411541834935E-2</c:v>
                </c:pt>
                <c:pt idx="5354">
                  <c:v>8.1119407310631053E-2</c:v>
                </c:pt>
                <c:pt idx="5355">
                  <c:v>8.0928158180151796E-2</c:v>
                </c:pt>
                <c:pt idx="5356">
                  <c:v>8.073604158080408E-2</c:v>
                </c:pt>
                <c:pt idx="5357">
                  <c:v>8.0544337262777654E-2</c:v>
                </c:pt>
                <c:pt idx="5358">
                  <c:v>8.0354234801182103E-2</c:v>
                </c:pt>
                <c:pt idx="5359">
                  <c:v>8.0166837707133398E-2</c:v>
                </c:pt>
                <c:pt idx="5360">
                  <c:v>7.998316730650093E-2</c:v>
                </c:pt>
                <c:pt idx="5361">
                  <c:v>7.9804166502536411E-2</c:v>
                </c:pt>
                <c:pt idx="5362">
                  <c:v>7.9630703427165384E-2</c:v>
                </c:pt>
                <c:pt idx="5363">
                  <c:v>7.9463574981811474E-2</c:v>
                </c:pt>
                <c:pt idx="5364">
                  <c:v>7.9303510268632846E-2</c:v>
                </c:pt>
                <c:pt idx="5365">
                  <c:v>7.91511739131978E-2</c:v>
                </c:pt>
                <c:pt idx="5366">
                  <c:v>7.900716927976266E-2</c:v>
                </c:pt>
                <c:pt idx="5367">
                  <c:v>7.887204158044249E-2</c:v>
                </c:pt>
                <c:pt idx="5368">
                  <c:v>7.8746280879677361E-2</c:v>
                </c:pt>
                <c:pt idx="5369">
                  <c:v>7.8630324995504264E-2</c:v>
                </c:pt>
                <c:pt idx="5370">
                  <c:v>7.8524562299235851E-2</c:v>
                </c:pt>
                <c:pt idx="5371">
                  <c:v>7.8429334415232338E-2</c:v>
                </c:pt>
                <c:pt idx="5372">
                  <c:v>7.8344938822528104E-2</c:v>
                </c:pt>
                <c:pt idx="5373">
                  <c:v>7.8271631360141189E-2</c:v>
                </c:pt>
                <c:pt idx="5374">
                  <c:v>7.8209628637950848E-2</c:v>
                </c:pt>
                <c:pt idx="5375">
                  <c:v>7.8159110355080982E-2</c:v>
                </c:pt>
                <c:pt idx="5376">
                  <c:v>7.8120221527768569E-2</c:v>
                </c:pt>
                <c:pt idx="5377">
                  <c:v>7.8090525535853383E-2</c:v>
                </c:pt>
                <c:pt idx="5378">
                  <c:v>7.8064598905420515E-2</c:v>
                </c:pt>
                <c:pt idx="5379">
                  <c:v>7.8038830105961562E-2</c:v>
                </c:pt>
                <c:pt idx="5380">
                  <c:v>7.801196455376487E-2</c:v>
                </c:pt>
                <c:pt idx="5381">
                  <c:v>7.7982914450015123E-2</c:v>
                </c:pt>
                <c:pt idx="5382">
                  <c:v>7.7950674908874695E-2</c:v>
                </c:pt>
                <c:pt idx="5383">
                  <c:v>7.7914317387953597E-2</c:v>
                </c:pt>
                <c:pt idx="5384">
                  <c:v>7.7872986054482118E-2</c:v>
                </c:pt>
                <c:pt idx="5385">
                  <c:v>7.7825894360905729E-2</c:v>
                </c:pt>
                <c:pt idx="5386">
                  <c:v>7.777232172922513E-2</c:v>
                </c:pt>
                <c:pt idx="5387">
                  <c:v>7.7711610339493781E-2</c:v>
                </c:pt>
                <c:pt idx="5388">
                  <c:v>7.7643162021278439E-2</c:v>
                </c:pt>
                <c:pt idx="5389">
                  <c:v>7.7566435246891136E-2</c:v>
                </c:pt>
                <c:pt idx="5390">
                  <c:v>7.7480942225093233E-2</c:v>
                </c:pt>
                <c:pt idx="5391">
                  <c:v>7.7386246093869793E-2</c:v>
                </c:pt>
                <c:pt idx="5392">
                  <c:v>7.7281958210777005E-2</c:v>
                </c:pt>
                <c:pt idx="5393">
                  <c:v>7.7167735539284632E-2</c:v>
                </c:pt>
                <c:pt idx="5394">
                  <c:v>7.7043278129457507E-2</c:v>
                </c:pt>
                <c:pt idx="5395">
                  <c:v>7.690832669125594E-2</c:v>
                </c:pt>
                <c:pt idx="5396">
                  <c:v>7.6762660258675203E-2</c:v>
                </c:pt>
                <c:pt idx="5397">
                  <c:v>7.6606093942891876E-2</c:v>
                </c:pt>
                <c:pt idx="5398">
                  <c:v>7.6438476772544894E-2</c:v>
                </c:pt>
                <c:pt idx="5399">
                  <c:v>7.6259689619237028E-2</c:v>
                </c:pt>
                <c:pt idx="5400">
                  <c:v>7.6069643206314638E-2</c:v>
                </c:pt>
                <c:pt idx="5401">
                  <c:v>7.5868276198957599E-2</c:v>
                </c:pt>
                <c:pt idx="5402">
                  <c:v>7.5655553373591616E-2</c:v>
                </c:pt>
                <c:pt idx="5403">
                  <c:v>7.5431463864620615E-2</c:v>
                </c:pt>
                <c:pt idx="5404">
                  <c:v>7.5196019486468882E-2</c:v>
                </c:pt>
                <c:pt idx="5405">
                  <c:v>7.494925312891397E-2</c:v>
                </c:pt>
                <c:pt idx="5406">
                  <c:v>7.4691217223696413E-2</c:v>
                </c:pt>
                <c:pt idx="5407">
                  <c:v>7.442198228038982E-2</c:v>
                </c:pt>
                <c:pt idx="5408">
                  <c:v>7.4141635489525765E-2</c:v>
                </c:pt>
                <c:pt idx="5409">
                  <c:v>7.3850279390975423E-2</c:v>
                </c:pt>
                <c:pt idx="5410">
                  <c:v>7.3548030605605885E-2</c:v>
                </c:pt>
                <c:pt idx="5411">
                  <c:v>7.3235018628244108E-2</c:v>
                </c:pt>
                <c:pt idx="5412">
                  <c:v>7.2911384679997762E-2</c:v>
                </c:pt>
                <c:pt idx="5413">
                  <c:v>7.2577280618010553E-2</c:v>
                </c:pt>
                <c:pt idx="5414">
                  <c:v>7.2232867900745554E-2</c:v>
                </c:pt>
                <c:pt idx="5415">
                  <c:v>7.1878316606920581E-2</c:v>
                </c:pt>
                <c:pt idx="5416">
                  <c:v>7.1513804506245227E-2</c:v>
                </c:pt>
                <c:pt idx="5417">
                  <c:v>7.1139516180138709E-2</c:v>
                </c:pt>
                <c:pt idx="5418">
                  <c:v>7.0755642190638304E-2</c:v>
                </c:pt>
                <c:pt idx="5419">
                  <c:v>7.0362378295741407E-2</c:v>
                </c:pt>
                <c:pt idx="5420">
                  <c:v>6.995992470945181E-2</c:v>
                </c:pt>
                <c:pt idx="5421">
                  <c:v>6.9548485404844887E-2</c:v>
                </c:pt>
                <c:pt idx="5422">
                  <c:v>6.9128267458491266E-2</c:v>
                </c:pt>
                <c:pt idx="5423">
                  <c:v>6.8699480434619986E-2</c:v>
                </c:pt>
                <c:pt idx="5424">
                  <c:v>6.8262335807437485E-2</c:v>
                </c:pt>
                <c:pt idx="5425">
                  <c:v>6.7817046420054469E-2</c:v>
                </c:pt>
                <c:pt idx="5426">
                  <c:v>6.7363825978511385E-2</c:v>
                </c:pt>
                <c:pt idx="5427">
                  <c:v>6.6902888579431496E-2</c:v>
                </c:pt>
                <c:pt idx="5428">
                  <c:v>6.6434448269862847E-2</c:v>
                </c:pt>
                <c:pt idx="5429">
                  <c:v>6.5958718637918815E-2</c:v>
                </c:pt>
                <c:pt idx="5430">
                  <c:v>6.5475912432854319E-2</c:v>
                </c:pt>
                <c:pt idx="5431">
                  <c:v>6.4986241213258897E-2</c:v>
                </c:pt>
                <c:pt idx="5432">
                  <c:v>6.4489915022083885E-2</c:v>
                </c:pt>
                <c:pt idx="5433">
                  <c:v>6.3987142087258947E-2</c:v>
                </c:pt>
                <c:pt idx="5434">
                  <c:v>6.347812854668991E-2</c:v>
                </c:pt>
                <c:pt idx="5435">
                  <c:v>6.2963078196470304E-2</c:v>
                </c:pt>
                <c:pt idx="5436">
                  <c:v>6.2442192261167137E-2</c:v>
                </c:pt>
                <c:pt idx="5437">
                  <c:v>6.1915669185092233E-2</c:v>
                </c:pt>
                <c:pt idx="5438">
                  <c:v>6.1383704443491921E-2</c:v>
                </c:pt>
                <c:pt idx="5439">
                  <c:v>6.0849802501161079E-2</c:v>
                </c:pt>
                <c:pt idx="5440">
                  <c:v>6.0321305841426302E-2</c:v>
                </c:pt>
                <c:pt idx="5441">
                  <c:v>5.9803162138250279E-2</c:v>
                </c:pt>
                <c:pt idx="5442">
                  <c:v>5.9297218445460931E-2</c:v>
                </c:pt>
                <c:pt idx="5443">
                  <c:v>5.8805069196058317E-2</c:v>
                </c:pt>
                <c:pt idx="5444">
                  <c:v>5.8328167335641487E-2</c:v>
                </c:pt>
                <c:pt idx="5445">
                  <c:v>5.7867834928798635E-2</c:v>
                </c:pt>
                <c:pt idx="5446">
                  <c:v>5.7425269867739021E-2</c:v>
                </c:pt>
                <c:pt idx="5447">
                  <c:v>5.7001552227497795E-2</c:v>
                </c:pt>
                <c:pt idx="5448">
                  <c:v>5.6597650400525584E-2</c:v>
                </c:pt>
                <c:pt idx="5449">
                  <c:v>5.621442701862818E-2</c:v>
                </c:pt>
                <c:pt idx="5450">
                  <c:v>5.5852644665834748E-2</c:v>
                </c:pt>
                <c:pt idx="5451">
                  <c:v>5.5512971385759974E-2</c:v>
                </c:pt>
                <c:pt idx="5452">
                  <c:v>5.5195985987174234E-2</c:v>
                </c:pt>
                <c:pt idx="5453">
                  <c:v>5.4902183151623256E-2</c:v>
                </c:pt>
                <c:pt idx="5454">
                  <c:v>5.4631978347054397E-2</c:v>
                </c:pt>
                <c:pt idx="5455">
                  <c:v>5.438571255150066E-2</c:v>
                </c:pt>
                <c:pt idx="5456">
                  <c:v>5.416365679096375E-2</c:v>
                </c:pt>
                <c:pt idx="5457">
                  <c:v>5.3966016495701367E-2</c:v>
                </c:pt>
                <c:pt idx="5458">
                  <c:v>5.3792935679183099E-2</c:v>
                </c:pt>
                <c:pt idx="5459">
                  <c:v>5.3644500944024232E-2</c:v>
                </c:pt>
                <c:pt idx="5460">
                  <c:v>5.3520745319239567E-2</c:v>
                </c:pt>
                <c:pt idx="5461">
                  <c:v>5.342165193318027E-2</c:v>
                </c:pt>
                <c:pt idx="5462">
                  <c:v>5.3347157526532553E-2</c:v>
                </c:pt>
                <c:pt idx="5463">
                  <c:v>5.3297155809757385E-2</c:v>
                </c:pt>
                <c:pt idx="5464">
                  <c:v>5.3269007177852816E-2</c:v>
                </c:pt>
                <c:pt idx="5465">
                  <c:v>5.3257143382980883E-2</c:v>
                </c:pt>
                <c:pt idx="5466">
                  <c:v>5.3257762650534266E-2</c:v>
                </c:pt>
                <c:pt idx="5467">
                  <c:v>5.3269363728465698E-2</c:v>
                </c:pt>
                <c:pt idx="5468">
                  <c:v>5.32906043759169E-2</c:v>
                </c:pt>
                <c:pt idx="5469">
                  <c:v>5.3320220145679484E-2</c:v>
                </c:pt>
                <c:pt idx="5470">
                  <c:v>5.3357018731754823E-2</c:v>
                </c:pt>
                <c:pt idx="5471">
                  <c:v>5.3399877139504899E-2</c:v>
                </c:pt>
                <c:pt idx="5472">
                  <c:v>5.3447739013605493E-2</c:v>
                </c:pt>
                <c:pt idx="5473">
                  <c:v>5.3499612027295029E-2</c:v>
                </c:pt>
                <c:pt idx="5474">
                  <c:v>5.3554565330356164E-2</c:v>
                </c:pt>
                <c:pt idx="5475">
                  <c:v>5.361172705653372E-2</c:v>
                </c:pt>
                <c:pt idx="5476">
                  <c:v>5.3670281891046466E-2</c:v>
                </c:pt>
                <c:pt idx="5477">
                  <c:v>5.3729468698692447E-2</c:v>
                </c:pt>
                <c:pt idx="5478">
                  <c:v>5.3788578212895941E-2</c:v>
                </c:pt>
                <c:pt idx="5479">
                  <c:v>5.384695078590266E-2</c:v>
                </c:pt>
                <c:pt idx="5480">
                  <c:v>5.3903974200197317E-2</c:v>
                </c:pt>
                <c:pt idx="5481">
                  <c:v>5.3959081541094286E-2</c:v>
                </c:pt>
                <c:pt idx="5482">
                  <c:v>5.4011749130337801E-2</c:v>
                </c:pt>
                <c:pt idx="5483">
                  <c:v>5.4061494520441435E-2</c:v>
                </c:pt>
                <c:pt idx="5484">
                  <c:v>5.4107874549399193E-2</c:v>
                </c:pt>
                <c:pt idx="5485">
                  <c:v>5.4150483455308707E-2</c:v>
                </c:pt>
                <c:pt idx="5486">
                  <c:v>5.4188951050363796E-2</c:v>
                </c:pt>
                <c:pt idx="5487">
                  <c:v>5.4222940953598121E-2</c:v>
                </c:pt>
                <c:pt idx="5488">
                  <c:v>5.425214888168952E-2</c:v>
                </c:pt>
                <c:pt idx="5489">
                  <c:v>5.4276300997072612E-2</c:v>
                </c:pt>
                <c:pt idx="5490">
                  <c:v>5.4295152312547841E-2</c:v>
                </c:pt>
                <c:pt idx="5491">
                  <c:v>5.430848515152395E-2</c:v>
                </c:pt>
                <c:pt idx="5492">
                  <c:v>5.431610766298272E-2</c:v>
                </c:pt>
                <c:pt idx="5493">
                  <c:v>5.4317852390213646E-2</c:v>
                </c:pt>
                <c:pt idx="5494">
                  <c:v>5.4313574892328409E-2</c:v>
                </c:pt>
                <c:pt idx="5495">
                  <c:v>5.4303152417532412E-2</c:v>
                </c:pt>
                <c:pt idx="5496">
                  <c:v>5.42864826271027E-2</c:v>
                </c:pt>
                <c:pt idx="5497">
                  <c:v>5.4263482368995711E-2</c:v>
                </c:pt>
                <c:pt idx="5498">
                  <c:v>5.4234086499989412E-2</c:v>
                </c:pt>
                <c:pt idx="5499">
                  <c:v>5.4198246755245968E-2</c:v>
                </c:pt>
                <c:pt idx="5500">
                  <c:v>5.4155930664167316E-2</c:v>
                </c:pt>
                <c:pt idx="5501">
                  <c:v>5.4107120511406523E-2</c:v>
                </c:pt>
                <c:pt idx="5502">
                  <c:v>5.4051812341888411E-2</c:v>
                </c:pt>
                <c:pt idx="5503">
                  <c:v>5.3990015008689489E-2</c:v>
                </c:pt>
                <c:pt idx="5504">
                  <c:v>5.3921749262623754E-2</c:v>
                </c:pt>
                <c:pt idx="5505">
                  <c:v>5.3847046882381559E-2</c:v>
                </c:pt>
                <c:pt idx="5506">
                  <c:v>5.3765949844070397E-2</c:v>
                </c:pt>
                <c:pt idx="5507">
                  <c:v>5.3678509529011723E-2</c:v>
                </c:pt>
                <c:pt idx="5508">
                  <c:v>5.3584785968652356E-2</c:v>
                </c:pt>
                <c:pt idx="5509">
                  <c:v>5.3484847125459083E-2</c:v>
                </c:pt>
                <c:pt idx="5510">
                  <c:v>5.3378768208673211E-2</c:v>
                </c:pt>
                <c:pt idx="5511">
                  <c:v>5.3266631023813148E-2</c:v>
                </c:pt>
                <c:pt idx="5512">
                  <c:v>5.3148523354825977E-2</c:v>
                </c:pt>
                <c:pt idx="5513">
                  <c:v>5.3024538377802619E-2</c:v>
                </c:pt>
                <c:pt idx="5514">
                  <c:v>5.2894774105184984E-2</c:v>
                </c:pt>
                <c:pt idx="5515">
                  <c:v>5.2759332859411846E-2</c:v>
                </c:pt>
                <c:pt idx="5516">
                  <c:v>5.2618320774963014E-2</c:v>
                </c:pt>
                <c:pt idx="5517">
                  <c:v>5.2471847327784052E-2</c:v>
                </c:pt>
                <c:pt idx="5518">
                  <c:v>5.2320024891087308E-2</c:v>
                </c:pt>
                <c:pt idx="5519">
                  <c:v>5.2162968316547285E-2</c:v>
                </c:pt>
                <c:pt idx="5520">
                  <c:v>5.2000794539926835E-2</c:v>
                </c:pt>
                <c:pt idx="5521">
                  <c:v>5.1833622210190229E-2</c:v>
                </c:pt>
                <c:pt idx="5522">
                  <c:v>5.166157134118083E-2</c:v>
                </c:pt>
                <c:pt idx="5523">
                  <c:v>5.1484762984961553E-2</c:v>
                </c:pt>
                <c:pt idx="5524">
                  <c:v>5.1303318925935495E-2</c:v>
                </c:pt>
                <c:pt idx="5525">
                  <c:v>5.1117361394889912E-2</c:v>
                </c:pt>
                <c:pt idx="5526">
                  <c:v>5.0927012802123424E-2</c:v>
                </c:pt>
                <c:pt idx="5527">
                  <c:v>5.0735270498157292E-2</c:v>
                </c:pt>
                <c:pt idx="5528">
                  <c:v>5.0548465884766663E-2</c:v>
                </c:pt>
                <c:pt idx="5529">
                  <c:v>5.0370854069324719E-2</c:v>
                </c:pt>
                <c:pt idx="5530">
                  <c:v>5.0204001108470328E-2</c:v>
                </c:pt>
                <c:pt idx="5531">
                  <c:v>5.00492560487227E-2</c:v>
                </c:pt>
                <c:pt idx="5532">
                  <c:v>4.9907847302067751E-2</c:v>
                </c:pt>
                <c:pt idx="5533">
                  <c:v>4.9780891763736984E-2</c:v>
                </c:pt>
                <c:pt idx="5534">
                  <c:v>4.9669400548798197E-2</c:v>
                </c:pt>
                <c:pt idx="5535">
                  <c:v>4.9574284424141898E-2</c:v>
                </c:pt>
                <c:pt idx="5536">
                  <c:v>4.9496359051156999E-2</c:v>
                </c:pt>
                <c:pt idx="5537">
                  <c:v>4.9436350046019192E-2</c:v>
                </c:pt>
                <c:pt idx="5538">
                  <c:v>4.9394897860694939E-2</c:v>
                </c:pt>
                <c:pt idx="5539">
                  <c:v>4.9372562487756504E-2</c:v>
                </c:pt>
                <c:pt idx="5540">
                  <c:v>4.9369827992223503E-2</c:v>
                </c:pt>
                <c:pt idx="5541">
                  <c:v>4.9387106873754985E-2</c:v>
                </c:pt>
                <c:pt idx="5542">
                  <c:v>4.9424744262611967E-2</c:v>
                </c:pt>
                <c:pt idx="5543">
                  <c:v>4.9483021952891691E-2</c:v>
                </c:pt>
                <c:pt idx="5544">
                  <c:v>4.9562162276605197E-2</c:v>
                </c:pt>
                <c:pt idx="5545">
                  <c:v>4.9662331822227526E-2</c:v>
                </c:pt>
                <c:pt idx="5546">
                  <c:v>4.9783645001395656E-2</c:v>
                </c:pt>
                <c:pt idx="5547">
                  <c:v>4.9926167467468016E-2</c:v>
                </c:pt>
                <c:pt idx="5548">
                  <c:v>5.0089919389683109E-2</c:v>
                </c:pt>
                <c:pt idx="5549">
                  <c:v>5.027487858667623E-2</c:v>
                </c:pt>
                <c:pt idx="5550">
                  <c:v>5.0480983523118368E-2</c:v>
                </c:pt>
                <c:pt idx="5551">
                  <c:v>5.070813617324587E-2</c:v>
                </c:pt>
                <c:pt idx="5552">
                  <c:v>5.0952335442516455E-2</c:v>
                </c:pt>
                <c:pt idx="5553">
                  <c:v>5.1205061573538373E-2</c:v>
                </c:pt>
                <c:pt idx="5554">
                  <c:v>5.1460559822581929E-2</c:v>
                </c:pt>
                <c:pt idx="5555">
                  <c:v>5.171666723510826E-2</c:v>
                </c:pt>
                <c:pt idx="5556">
                  <c:v>5.1971487673449467E-2</c:v>
                </c:pt>
                <c:pt idx="5557">
                  <c:v>5.2223264026438815E-2</c:v>
                </c:pt>
                <c:pt idx="5558">
                  <c:v>5.2470367765741294E-2</c:v>
                </c:pt>
                <c:pt idx="5559">
                  <c:v>5.2711292966743158E-2</c:v>
                </c:pt>
                <c:pt idx="5560">
                  <c:v>5.2944650656038802E-2</c:v>
                </c:pt>
                <c:pt idx="5561">
                  <c:v>5.3169163332963981E-2</c:v>
                </c:pt>
                <c:pt idx="5562">
                  <c:v>5.3383659658446048E-2</c:v>
                </c:pt>
                <c:pt idx="5563">
                  <c:v>5.3587069309554217E-2</c:v>
                </c:pt>
                <c:pt idx="5564">
                  <c:v>5.3778417998112685E-2</c:v>
                </c:pt>
                <c:pt idx="5565">
                  <c:v>5.3956822651536215E-2</c:v>
                </c:pt>
                <c:pt idx="5566">
                  <c:v>5.4121486753871427E-2</c:v>
                </c:pt>
                <c:pt idx="5567">
                  <c:v>5.4271695844853599E-2</c:v>
                </c:pt>
                <c:pt idx="5568">
                  <c:v>5.4406813174638774E-2</c:v>
                </c:pt>
                <c:pt idx="5569">
                  <c:v>5.4526275511733731E-2</c:v>
                </c:pt>
                <c:pt idx="5570">
                  <c:v>5.4629589101523039E-2</c:v>
                </c:pt>
                <c:pt idx="5571">
                  <c:v>5.4716325772685231E-2</c:v>
                </c:pt>
                <c:pt idx="5572">
                  <c:v>5.4786119188690488E-2</c:v>
                </c:pt>
                <c:pt idx="5573">
                  <c:v>5.4838661241492018E-2</c:v>
                </c:pt>
                <c:pt idx="5574">
                  <c:v>5.4873698584447544E-2</c:v>
                </c:pt>
                <c:pt idx="5575">
                  <c:v>5.4891029301447375E-2</c:v>
                </c:pt>
                <c:pt idx="5576">
                  <c:v>5.4890499709172293E-2</c:v>
                </c:pt>
                <c:pt idx="5577">
                  <c:v>5.4872001289363696E-2</c:v>
                </c:pt>
                <c:pt idx="5578">
                  <c:v>5.4835467747953989E-2</c:v>
                </c:pt>
                <c:pt idx="5579">
                  <c:v>5.478087219788106E-2</c:v>
                </c:pt>
                <c:pt idx="5580">
                  <c:v>5.4708224462393429E-2</c:v>
                </c:pt>
                <c:pt idx="5581">
                  <c:v>5.4617568495643101E-2</c:v>
                </c:pt>
                <c:pt idx="5582">
                  <c:v>5.4508979917360277E-2</c:v>
                </c:pt>
                <c:pt idx="5583">
                  <c:v>5.4382563658407518E-2</c:v>
                </c:pt>
                <c:pt idx="5584">
                  <c:v>5.4238451714020926E-2</c:v>
                </c:pt>
                <c:pt idx="5585">
                  <c:v>5.4076801001560773E-2</c:v>
                </c:pt>
                <c:pt idx="5586">
                  <c:v>5.3897791319612566E-2</c:v>
                </c:pt>
                <c:pt idx="5587">
                  <c:v>5.3701623405307798E-2</c:v>
                </c:pt>
                <c:pt idx="5588">
                  <c:v>5.3488517086758891E-2</c:v>
                </c:pt>
                <c:pt idx="5589">
                  <c:v>5.3259552434785598E-2</c:v>
                </c:pt>
                <c:pt idx="5590">
                  <c:v>5.3016802768259229E-2</c:v>
                </c:pt>
                <c:pt idx="5591">
                  <c:v>5.2761746908723664E-2</c:v>
                </c:pt>
                <c:pt idx="5592">
                  <c:v>5.2495088090694898E-2</c:v>
                </c:pt>
                <c:pt idx="5593">
                  <c:v>5.2217477361317863E-2</c:v>
                </c:pt>
                <c:pt idx="5594">
                  <c:v>5.1929540545669312E-2</c:v>
                </c:pt>
                <c:pt idx="5595">
                  <c:v>5.1631879699892996E-2</c:v>
                </c:pt>
                <c:pt idx="5596">
                  <c:v>5.1325073640904467E-2</c:v>
                </c:pt>
                <c:pt idx="5597">
                  <c:v>5.1009678452159653E-2</c:v>
                </c:pt>
                <c:pt idx="5598">
                  <c:v>5.0686227996825706E-2</c:v>
                </c:pt>
                <c:pt idx="5599">
                  <c:v>5.0355234437971061E-2</c:v>
                </c:pt>
                <c:pt idx="5600">
                  <c:v>5.0017188764324726E-2</c:v>
                </c:pt>
                <c:pt idx="5601">
                  <c:v>4.9672561320200093E-2</c:v>
                </c:pt>
                <c:pt idx="5602">
                  <c:v>4.9321802338275482E-2</c:v>
                </c:pt>
                <c:pt idx="5603">
                  <c:v>4.8965342474001472E-2</c:v>
                </c:pt>
                <c:pt idx="5604">
                  <c:v>4.8603593340492003E-2</c:v>
                </c:pt>
                <c:pt idx="5605">
                  <c:v>4.8236948042833502E-2</c:v>
                </c:pt>
                <c:pt idx="5606">
                  <c:v>4.7865781710822723E-2</c:v>
                </c:pt>
                <c:pt idx="5607">
                  <c:v>4.7490452029214397E-2</c:v>
                </c:pt>
                <c:pt idx="5608">
                  <c:v>4.7111299764632152E-2</c:v>
                </c:pt>
                <c:pt idx="5609">
                  <c:v>4.6728649288354372E-2</c:v>
                </c:pt>
                <c:pt idx="5610">
                  <c:v>4.6342809094260543E-2</c:v>
                </c:pt>
                <c:pt idx="5611">
                  <c:v>4.595407231127209E-2</c:v>
                </c:pt>
                <c:pt idx="5612">
                  <c:v>4.5562717209685494E-2</c:v>
                </c:pt>
                <c:pt idx="5613">
                  <c:v>4.5169007700846392E-2</c:v>
                </c:pt>
                <c:pt idx="5614">
                  <c:v>4.4773193829665998E-2</c:v>
                </c:pt>
                <c:pt idx="5615">
                  <c:v>4.4375512259528349E-2</c:v>
                </c:pt>
                <c:pt idx="5616">
                  <c:v>4.3976186749185957E-2</c:v>
                </c:pt>
                <c:pt idx="5617">
                  <c:v>4.3575428621278507E-2</c:v>
                </c:pt>
                <c:pt idx="5618">
                  <c:v>4.3173437222160979E-2</c:v>
                </c:pt>
                <c:pt idx="5619">
                  <c:v>4.2770400372756152E-2</c:v>
                </c:pt>
                <c:pt idx="5620">
                  <c:v>4.2366494810189947E-2</c:v>
                </c:pt>
                <c:pt idx="5621">
                  <c:v>4.1961886620000104E-2</c:v>
                </c:pt>
                <c:pt idx="5622">
                  <c:v>4.1556731658742546E-2</c:v>
                </c:pt>
                <c:pt idx="5623">
                  <c:v>4.1151175966849099E-2</c:v>
                </c:pt>
                <c:pt idx="5624">
                  <c:v>4.0745356171623094E-2</c:v>
                </c:pt>
                <c:pt idx="5625">
                  <c:v>4.0339399880277932E-2</c:v>
                </c:pt>
                <c:pt idx="5626">
                  <c:v>3.9933426062961803E-2</c:v>
                </c:pt>
                <c:pt idx="5627">
                  <c:v>3.9527545425723419E-2</c:v>
                </c:pt>
                <c:pt idx="5628">
                  <c:v>3.9121860773402982E-2</c:v>
                </c:pt>
                <c:pt idx="5629">
                  <c:v>3.8716467362450865E-2</c:v>
                </c:pt>
                <c:pt idx="5630">
                  <c:v>3.8311453243696086E-2</c:v>
                </c:pt>
                <c:pt idx="5631">
                  <c:v>3.7906899595104036E-2</c:v>
                </c:pt>
                <c:pt idx="5632">
                  <c:v>3.7502881044581951E-2</c:v>
                </c:pt>
                <c:pt idx="5633">
                  <c:v>3.7099465982899149E-2</c:v>
                </c:pt>
                <c:pt idx="5634">
                  <c:v>3.6696716866813715E-2</c:v>
                </c:pt>
                <c:pt idx="5635">
                  <c:v>3.629469051250004E-2</c:v>
                </c:pt>
                <c:pt idx="5636">
                  <c:v>3.5893438379389235E-2</c:v>
                </c:pt>
                <c:pt idx="5637">
                  <c:v>3.5493006844543575E-2</c:v>
                </c:pt>
                <c:pt idx="5638">
                  <c:v>3.5093437467695943E-2</c:v>
                </c:pt>
                <c:pt idx="5639">
                  <c:v>3.4694767247093881E-2</c:v>
                </c:pt>
                <c:pt idx="5640">
                  <c:v>3.42970288662982E-2</c:v>
                </c:pt>
                <c:pt idx="5641">
                  <c:v>3.3900250932086165E-2</c:v>
                </c:pt>
                <c:pt idx="5642">
                  <c:v>3.3504458203627255E-2</c:v>
                </c:pt>
                <c:pt idx="5643">
                  <c:v>3.3109671813093454E-2</c:v>
                </c:pt>
                <c:pt idx="5644">
                  <c:v>3.2715909477877989E-2</c:v>
                </c:pt>
                <c:pt idx="5645">
                  <c:v>3.2323185704598079E-2</c:v>
                </c:pt>
                <c:pt idx="5646">
                  <c:v>3.1931511985061507E-2</c:v>
                </c:pt>
                <c:pt idx="5647">
                  <c:v>3.1540896984378876E-2</c:v>
                </c:pt>
                <c:pt idx="5648">
                  <c:v>3.1151346721408846E-2</c:v>
                </c:pt>
                <c:pt idx="5649">
                  <c:v>3.0762864741718313E-2</c:v>
                </c:pt>
                <c:pt idx="5650">
                  <c:v>3.0375452283251995E-2</c:v>
                </c:pt>
                <c:pt idx="5651">
                  <c:v>2.9989108434896081E-2</c:v>
                </c:pt>
                <c:pt idx="5652">
                  <c:v>2.9604739884834048E-2</c:v>
                </c:pt>
                <c:pt idx="5653">
                  <c:v>2.9224306392345707E-2</c:v>
                </c:pt>
                <c:pt idx="5654">
                  <c:v>2.8849109266510225E-2</c:v>
                </c:pt>
                <c:pt idx="5655">
                  <c:v>2.8479597696929013E-2</c:v>
                </c:pt>
                <c:pt idx="5656">
                  <c:v>2.8116151042881732E-2</c:v>
                </c:pt>
                <c:pt idx="5657">
                  <c:v>2.7759109497980109E-2</c:v>
                </c:pt>
                <c:pt idx="5658">
                  <c:v>2.7408777137996627E-2</c:v>
                </c:pt>
                <c:pt idx="5659">
                  <c:v>2.7065423889185779E-2</c:v>
                </c:pt>
                <c:pt idx="5660">
                  <c:v>2.6729287390853406E-2</c:v>
                </c:pt>
                <c:pt idx="5661">
                  <c:v>2.6400574789027277E-2</c:v>
                </c:pt>
                <c:pt idx="5662">
                  <c:v>2.6079464463788681E-2</c:v>
                </c:pt>
                <c:pt idx="5663">
                  <c:v>2.5766107691601394E-2</c:v>
                </c:pt>
                <c:pt idx="5664">
                  <c:v>2.5460630243972167E-2</c:v>
                </c:pt>
                <c:pt idx="5665">
                  <c:v>2.5163133923796804E-2</c:v>
                </c:pt>
                <c:pt idx="5666">
                  <c:v>2.4873698040776479E-2</c:v>
                </c:pt>
                <c:pt idx="5667">
                  <c:v>2.4592380827308139E-2</c:v>
                </c:pt>
                <c:pt idx="5668">
                  <c:v>2.4319220796270004E-2</c:v>
                </c:pt>
                <c:pt idx="5669">
                  <c:v>2.4054238042137271E-2</c:v>
                </c:pt>
                <c:pt idx="5670">
                  <c:v>2.3797435486868287E-2</c:v>
                </c:pt>
                <c:pt idx="5671">
                  <c:v>2.35488000720144E-2</c:v>
                </c:pt>
                <c:pt idx="5672">
                  <c:v>2.3308303898502265E-2</c:v>
                </c:pt>
                <c:pt idx="5673">
                  <c:v>2.3075905315541191E-2</c:v>
                </c:pt>
                <c:pt idx="5674">
                  <c:v>2.2851549960103593E-2</c:v>
                </c:pt>
                <c:pt idx="5675">
                  <c:v>2.2635171748421241E-2</c:v>
                </c:pt>
                <c:pt idx="5676">
                  <c:v>2.2426693820932569E-2</c:v>
                </c:pt>
                <c:pt idx="5677">
                  <c:v>2.2226029442103105E-2</c:v>
                </c:pt>
                <c:pt idx="5678">
                  <c:v>2.2033082856534027E-2</c:v>
                </c:pt>
                <c:pt idx="5679">
                  <c:v>2.1847750102754422E-2</c:v>
                </c:pt>
                <c:pt idx="5680">
                  <c:v>2.1669919786080002E-2</c:v>
                </c:pt>
                <c:pt idx="5681">
                  <c:v>2.1499473811902384E-2</c:v>
                </c:pt>
                <c:pt idx="5682">
                  <c:v>2.1336288080755581E-2</c:v>
                </c:pt>
                <c:pt idx="5683">
                  <c:v>2.1180233146482916E-2</c:v>
                </c:pt>
                <c:pt idx="5684">
                  <c:v>2.1031174838811485E-2</c:v>
                </c:pt>
                <c:pt idx="5685">
                  <c:v>2.0888974851613746E-2</c:v>
                </c:pt>
                <c:pt idx="5686">
                  <c:v>2.0753491298116024E-2</c:v>
                </c:pt>
                <c:pt idx="5687">
                  <c:v>2.0624579234288117E-2</c:v>
                </c:pt>
                <c:pt idx="5688">
                  <c:v>2.0502091151623943E-2</c:v>
                </c:pt>
                <c:pt idx="5689">
                  <c:v>2.0385877440498162E-2</c:v>
                </c:pt>
                <c:pt idx="5690">
                  <c:v>2.0275786825256211E-2</c:v>
                </c:pt>
                <c:pt idx="5691">
                  <c:v>2.0171666772171745E-2</c:v>
                </c:pt>
                <c:pt idx="5692">
                  <c:v>2.0073363871375913E-2</c:v>
                </c:pt>
                <c:pt idx="5693">
                  <c:v>1.9980724193837784E-2</c:v>
                </c:pt>
                <c:pt idx="5694">
                  <c:v>1.9893593624447457E-2</c:v>
                </c:pt>
                <c:pt idx="5695">
                  <c:v>1.9811818172226169E-2</c:v>
                </c:pt>
                <c:pt idx="5696">
                  <c:v>1.973524425866087E-2</c:v>
                </c:pt>
                <c:pt idx="5697">
                  <c:v>1.966371898513198E-2</c:v>
                </c:pt>
                <c:pt idx="5698">
                  <c:v>1.9597090380378039E-2</c:v>
                </c:pt>
                <c:pt idx="5699">
                  <c:v>1.9535207628911387E-2</c:v>
                </c:pt>
                <c:pt idx="5700">
                  <c:v>1.9477921281273361E-2</c:v>
                </c:pt>
                <c:pt idx="5701">
                  <c:v>1.9425083446990125E-2</c:v>
                </c:pt>
                <c:pt idx="5702">
                  <c:v>1.9376547971063439E-2</c:v>
                </c:pt>
                <c:pt idx="5703">
                  <c:v>1.9332170594804819E-2</c:v>
                </c:pt>
                <c:pt idx="5704">
                  <c:v>1.9291809101794049E-2</c:v>
                </c:pt>
                <c:pt idx="5705">
                  <c:v>1.9255323449719162E-2</c:v>
                </c:pt>
                <c:pt idx="5706">
                  <c:v>1.9222575888827479E-2</c:v>
                </c:pt>
                <c:pt idx="5707">
                  <c:v>1.9193431067693622E-2</c:v>
                </c:pt>
                <c:pt idx="5708">
                  <c:v>1.9167756126984875E-2</c:v>
                </c:pt>
                <c:pt idx="5709">
                  <c:v>1.9145420781880269E-2</c:v>
                </c:pt>
                <c:pt idx="5710">
                  <c:v>1.912629739377595E-2</c:v>
                </c:pt>
                <c:pt idx="5711">
                  <c:v>1.9110261031885477E-2</c:v>
                </c:pt>
                <c:pt idx="5712">
                  <c:v>1.909718952532144E-2</c:v>
                </c:pt>
                <c:pt idx="5713">
                  <c:v>1.908696350622156E-2</c:v>
                </c:pt>
                <c:pt idx="5714">
                  <c:v>1.9078134532702667E-2</c:v>
                </c:pt>
                <c:pt idx="5715">
                  <c:v>1.9067712315245441E-2</c:v>
                </c:pt>
                <c:pt idx="5716">
                  <c:v>1.9053671099261503E-2</c:v>
                </c:pt>
                <c:pt idx="5717">
                  <c:v>1.9035233458593707E-2</c:v>
                </c:pt>
                <c:pt idx="5718">
                  <c:v>1.9011724989082292E-2</c:v>
                </c:pt>
                <c:pt idx="5719">
                  <c:v>1.8982529582288809E-2</c:v>
                </c:pt>
                <c:pt idx="5720">
                  <c:v>1.8947085124136776E-2</c:v>
                </c:pt>
                <c:pt idx="5721">
                  <c:v>1.890488076086029E-2</c:v>
                </c:pt>
                <c:pt idx="5722">
                  <c:v>1.8855454307049834E-2</c:v>
                </c:pt>
                <c:pt idx="5723">
                  <c:v>1.8798389742459981E-2</c:v>
                </c:pt>
                <c:pt idx="5724">
                  <c:v>1.8733314794440941E-2</c:v>
                </c:pt>
                <c:pt idx="5725">
                  <c:v>1.8659898604619675E-2</c:v>
                </c:pt>
                <c:pt idx="5726">
                  <c:v>1.8577849478451421E-2</c:v>
                </c:pt>
                <c:pt idx="5727">
                  <c:v>1.8486912716202751E-2</c:v>
                </c:pt>
                <c:pt idx="5728">
                  <c:v>1.8386868523869011E-2</c:v>
                </c:pt>
                <c:pt idx="5729">
                  <c:v>1.8277530002480235E-2</c:v>
                </c:pt>
                <c:pt idx="5730">
                  <c:v>1.8158741214206024E-2</c:v>
                </c:pt>
                <c:pt idx="5731">
                  <c:v>1.8030375323632542E-2</c:v>
                </c:pt>
                <c:pt idx="5732">
                  <c:v>1.7892332812553265E-2</c:v>
                </c:pt>
                <c:pt idx="5733">
                  <c:v>1.7744539766589726E-2</c:v>
                </c:pt>
                <c:pt idx="5734">
                  <c:v>1.7586946231935123E-2</c:v>
                </c:pt>
                <c:pt idx="5735">
                  <c:v>1.7419524640501297E-2</c:v>
                </c:pt>
                <c:pt idx="5736">
                  <c:v>1.7242268301733723E-2</c:v>
                </c:pt>
                <c:pt idx="5737">
                  <c:v>1.7055189959354115E-2</c:v>
                </c:pt>
                <c:pt idx="5738">
                  <c:v>1.6858320411285297E-2</c:v>
                </c:pt>
                <c:pt idx="5739">
                  <c:v>1.6651707191013148E-2</c:v>
                </c:pt>
                <c:pt idx="5740">
                  <c:v>1.6435413308644637E-2</c:v>
                </c:pt>
                <c:pt idx="5741">
                  <c:v>1.6209516049923919E-2</c:v>
                </c:pt>
                <c:pt idx="5742">
                  <c:v>1.5974105831483388E-2</c:v>
                </c:pt>
                <c:pt idx="5743">
                  <c:v>1.5729285110613021E-2</c:v>
                </c:pt>
                <c:pt idx="5744">
                  <c:v>1.5475167347848987E-2</c:v>
                </c:pt>
                <c:pt idx="5745">
                  <c:v>1.5211876020698093E-2</c:v>
                </c:pt>
                <c:pt idx="5746">
                  <c:v>1.4939543686833713E-2</c:v>
                </c:pt>
                <c:pt idx="5747">
                  <c:v>1.4658311095119158E-2</c:v>
                </c:pt>
                <c:pt idx="5748">
                  <c:v>1.4368326342838416E-2</c:v>
                </c:pt>
                <c:pt idx="5749">
                  <c:v>1.4069744077533659E-2</c:v>
                </c:pt>
                <c:pt idx="5750">
                  <c:v>1.3762724741881803E-2</c:v>
                </c:pt>
                <c:pt idx="5751">
                  <c:v>1.3447433860061501E-2</c:v>
                </c:pt>
                <c:pt idx="5752">
                  <c:v>1.3126907496395892E-2</c:v>
                </c:pt>
                <c:pt idx="5753">
                  <c:v>1.2807509544055492E-2</c:v>
                </c:pt>
                <c:pt idx="5754">
                  <c:v>1.2493537700264193E-2</c:v>
                </c:pt>
                <c:pt idx="5755">
                  <c:v>1.2186612237262561E-2</c:v>
                </c:pt>
                <c:pt idx="5756">
                  <c:v>1.1888140064478721E-2</c:v>
                </c:pt>
                <c:pt idx="5757">
                  <c:v>1.1599410479254535E-2</c:v>
                </c:pt>
                <c:pt idx="5758">
                  <c:v>1.1321603946901727E-2</c:v>
                </c:pt>
                <c:pt idx="5759">
                  <c:v>1.1055797527088023E-2</c:v>
                </c:pt>
                <c:pt idx="5760">
                  <c:v>1.0802970013010364E-2</c:v>
                </c:pt>
                <c:pt idx="5761">
                  <c:v>1.0564006897677813E-2</c:v>
                </c:pt>
                <c:pt idx="5762">
                  <c:v>1.0339705173603865E-2</c:v>
                </c:pt>
                <c:pt idx="5763">
                  <c:v>1.0130777968411501E-2</c:v>
                </c:pt>
                <c:pt idx="5764">
                  <c:v>9.9378590188579745E-3</c:v>
                </c:pt>
                <c:pt idx="5765">
                  <c:v>9.7615069859240122E-3</c:v>
                </c:pt>
                <c:pt idx="5766">
                  <c:v>9.6022096137280705E-3</c:v>
                </c:pt>
                <c:pt idx="5767">
                  <c:v>9.4603877351384508E-3</c:v>
                </c:pt>
                <c:pt idx="5768">
                  <c:v>9.336399127050277E-3</c:v>
                </c:pt>
                <c:pt idx="5769">
                  <c:v>9.2305422183773765E-3</c:v>
                </c:pt>
                <c:pt idx="5770">
                  <c:v>9.1430596538809011E-3</c:v>
                </c:pt>
                <c:pt idx="5771">
                  <c:v>9.0741417170153941E-3</c:v>
                </c:pt>
                <c:pt idx="5772">
                  <c:v>9.0239296150255478E-3</c:v>
                </c:pt>
                <c:pt idx="5773">
                  <c:v>8.9925186295645027E-3</c:v>
                </c:pt>
                <c:pt idx="5774">
                  <c:v>8.9799611361372888E-3</c:v>
                </c:pt>
                <c:pt idx="5775">
                  <c:v>8.9862694956951567E-3</c:v>
                </c:pt>
                <c:pt idx="5776">
                  <c:v>9.0114188217210924E-3</c:v>
                </c:pt>
                <c:pt idx="5777">
                  <c:v>9.0553496261539732E-3</c:v>
                </c:pt>
                <c:pt idx="5778">
                  <c:v>9.1179703474993275E-3</c:v>
                </c:pt>
                <c:pt idx="5779">
                  <c:v>9.199159764467852E-3</c:v>
                </c:pt>
                <c:pt idx="5780">
                  <c:v>9.2987692984709026E-3</c:v>
                </c:pt>
                <c:pt idx="5781">
                  <c:v>9.4166252082843963E-3</c:v>
                </c:pt>
                <c:pt idx="5782">
                  <c:v>9.5525306801692682E-3</c:v>
                </c:pt>
                <c:pt idx="5783">
                  <c:v>9.7062678167092013E-3</c:v>
                </c:pt>
                <c:pt idx="5784">
                  <c:v>9.8775995275942122E-3</c:v>
                </c:pt>
                <c:pt idx="5785">
                  <c:v>1.0066271325541661E-2</c:v>
                </c:pt>
                <c:pt idx="5786">
                  <c:v>1.0272013030509598E-2</c:v>
                </c:pt>
                <c:pt idx="5787">
                  <c:v>1.0494540385309271E-2</c:v>
                </c:pt>
                <c:pt idx="5788">
                  <c:v>1.0733556585682627E-2</c:v>
                </c:pt>
                <c:pt idx="5789">
                  <c:v>1.0985817873732796E-2</c:v>
                </c:pt>
                <c:pt idx="5790">
                  <c:v>1.124466584254448E-2</c:v>
                </c:pt>
                <c:pt idx="5791">
                  <c:v>1.1505553355225975E-2</c:v>
                </c:pt>
                <c:pt idx="5792">
                  <c:v>1.1766671284092138E-2</c:v>
                </c:pt>
                <c:pt idx="5793">
                  <c:v>1.2026425112832612E-2</c:v>
                </c:pt>
                <c:pt idx="5794">
                  <c:v>1.2283337427288514E-2</c:v>
                </c:pt>
                <c:pt idx="5795">
                  <c:v>1.2536039459249455E-2</c:v>
                </c:pt>
                <c:pt idx="5796">
                  <c:v>1.2783266033482127E-2</c:v>
                </c:pt>
                <c:pt idx="5797">
                  <c:v>1.3023850778196939E-2</c:v>
                </c:pt>
                <c:pt idx="5798">
                  <c:v>1.3256721483079149E-2</c:v>
                </c:pt>
                <c:pt idx="5799">
                  <c:v>1.3480895599632925E-2</c:v>
                </c:pt>
                <c:pt idx="5800">
                  <c:v>1.3695475882446066E-2</c:v>
                </c:pt>
                <c:pt idx="5801">
                  <c:v>1.3899646169950274E-2</c:v>
                </c:pt>
                <c:pt idx="5802">
                  <c:v>1.409266730308114E-2</c:v>
                </c:pt>
                <c:pt idx="5803">
                  <c:v>1.4273873180093702E-2</c:v>
                </c:pt>
                <c:pt idx="5804">
                  <c:v>1.4442666945644738E-2</c:v>
                </c:pt>
                <c:pt idx="5805">
                  <c:v>1.4598517312127112E-2</c:v>
                </c:pt>
                <c:pt idx="5806">
                  <c:v>1.4740955011126596E-2</c:v>
                </c:pt>
                <c:pt idx="5807">
                  <c:v>1.4869569372769441E-2</c:v>
                </c:pt>
                <c:pt idx="5808">
                  <c:v>1.4984005030637147E-2</c:v>
                </c:pt>
                <c:pt idx="5809">
                  <c:v>1.5083958749846887E-2</c:v>
                </c:pt>
                <c:pt idx="5810">
                  <c:v>1.516917637582261E-2</c:v>
                </c:pt>
                <c:pt idx="5811">
                  <c:v>1.5239449901225034E-2</c:v>
                </c:pt>
                <c:pt idx="5812">
                  <c:v>1.5294614648455499E-2</c:v>
                </c:pt>
                <c:pt idx="5813">
                  <c:v>1.533454656510662E-2</c:v>
                </c:pt>
                <c:pt idx="5814">
                  <c:v>1.5359159629698119E-2</c:v>
                </c:pt>
                <c:pt idx="5815">
                  <c:v>1.5368403365008953E-2</c:v>
                </c:pt>
                <c:pt idx="5816">
                  <c:v>1.5362260456297155E-2</c:v>
                </c:pt>
                <c:pt idx="5817">
                  <c:v>1.534074447168522E-2</c:v>
                </c:pt>
                <c:pt idx="5818">
                  <c:v>1.5303897681981675E-2</c:v>
                </c:pt>
                <c:pt idx="5819">
                  <c:v>1.525178897720832E-2</c:v>
                </c:pt>
                <c:pt idx="5820">
                  <c:v>1.5184511877106259E-2</c:v>
                </c:pt>
                <c:pt idx="5821">
                  <c:v>1.5102182632902972E-2</c:v>
                </c:pt>
                <c:pt idx="5822">
                  <c:v>1.5004938417636157E-2</c:v>
                </c:pt>
                <c:pt idx="5823">
                  <c:v>1.4892935602347822E-2</c:v>
                </c:pt>
                <c:pt idx="5824">
                  <c:v>1.4766348115484502E-2</c:v>
                </c:pt>
                <c:pt idx="5825">
                  <c:v>1.4625365882862945E-2</c:v>
                </c:pt>
                <c:pt idx="5826">
                  <c:v>1.4470193345592458E-2</c:v>
                </c:pt>
                <c:pt idx="5827">
                  <c:v>1.4301048053373776E-2</c:v>
                </c:pt>
                <c:pt idx="5828">
                  <c:v>1.4118159330630566E-2</c:v>
                </c:pt>
                <c:pt idx="5829">
                  <c:v>1.3921767012966123E-2</c:v>
                </c:pt>
                <c:pt idx="5830">
                  <c:v>1.3712120251477186E-2</c:v>
                </c:pt>
                <c:pt idx="5831">
                  <c:v>1.3489476382497813E-2</c:v>
                </c:pt>
                <c:pt idx="5832">
                  <c:v>1.325409986039062E-2</c:v>
                </c:pt>
                <c:pt idx="5833">
                  <c:v>1.3006261251043698E-2</c:v>
                </c:pt>
                <c:pt idx="5834">
                  <c:v>1.2746236283783564E-2</c:v>
                </c:pt>
                <c:pt idx="5835">
                  <c:v>1.247430495945593E-2</c:v>
                </c:pt>
                <c:pt idx="5836">
                  <c:v>1.2190750712477759E-2</c:v>
                </c:pt>
                <c:pt idx="5837">
                  <c:v>1.1895859624712206E-2</c:v>
                </c:pt>
                <c:pt idx="5838">
                  <c:v>1.1589919689068083E-2</c:v>
                </c:pt>
                <c:pt idx="5839">
                  <c:v>1.1273220120775642E-2</c:v>
                </c:pt>
                <c:pt idx="5840">
                  <c:v>1.0946050714343134E-2</c:v>
                </c:pt>
                <c:pt idx="5841">
                  <c:v>1.0608701244244579E-2</c:v>
                </c:pt>
                <c:pt idx="5842">
                  <c:v>1.0261460907449239E-2</c:v>
                </c:pt>
                <c:pt idx="5843">
                  <c:v>9.9046178059460366E-3</c:v>
                </c:pt>
                <c:pt idx="5844">
                  <c:v>9.5384584674727355E-3</c:v>
                </c:pt>
                <c:pt idx="5845">
                  <c:v>9.1632674027094328E-3</c:v>
                </c:pt>
                <c:pt idx="5846">
                  <c:v>8.7793266972468597E-3</c:v>
                </c:pt>
                <c:pt idx="5847">
                  <c:v>8.3869156366908788E-3</c:v>
                </c:pt>
                <c:pt idx="5848">
                  <c:v>7.9863103633166926E-3</c:v>
                </c:pt>
                <c:pt idx="5849">
                  <c:v>7.5777835627300434E-3</c:v>
                </c:pt>
                <c:pt idx="5850">
                  <c:v>7.1616041790526514E-3</c:v>
                </c:pt>
                <c:pt idx="5851">
                  <c:v>6.7380371571873392E-3</c:v>
                </c:pt>
                <c:pt idx="5852">
                  <c:v>6.3096294118911893E-3</c:v>
                </c:pt>
                <c:pt idx="5853">
                  <c:v>5.8815748879588381E-3</c:v>
                </c:pt>
                <c:pt idx="5854">
                  <c:v>5.4574122510580225E-3</c:v>
                </c:pt>
                <c:pt idx="5855">
                  <c:v>5.0385376202133668E-3</c:v>
                </c:pt>
                <c:pt idx="5856">
                  <c:v>4.6261703325589463E-3</c:v>
                </c:pt>
                <c:pt idx="5857">
                  <c:v>4.2214295923495423E-3</c:v>
                </c:pt>
                <c:pt idx="5858">
                  <c:v>3.8253417400702233E-3</c:v>
                </c:pt>
                <c:pt idx="5859">
                  <c:v>3.4388448396035481E-3</c:v>
                </c:pt>
                <c:pt idx="5860">
                  <c:v>3.0627930294253548E-3</c:v>
                </c:pt>
                <c:pt idx="5861">
                  <c:v>2.6979607290131811E-3</c:v>
                </c:pt>
                <c:pt idx="5862">
                  <c:v>2.345046705501379E-3</c:v>
                </c:pt>
                <c:pt idx="5863">
                  <c:v>2.004678002594833E-3</c:v>
                </c:pt>
                <c:pt idx="5864">
                  <c:v>1.6774137337805515E-3</c:v>
                </c:pt>
                <c:pt idx="5865">
                  <c:v>1.3637487419824244E-3</c:v>
                </c:pt>
                <c:pt idx="5866">
                  <c:v>1.0641171279179213E-3</c:v>
                </c:pt>
                <c:pt idx="5867">
                  <c:v>7.788956495092986E-4</c:v>
                </c:pt>
                <c:pt idx="5868">
                  <c:v>5.0840699478655737E-4</c:v>
                </c:pt>
                <c:pt idx="5869">
                  <c:v>2.5292293079479258E-4</c:v>
                </c:pt>
                <c:pt idx="5870">
                  <c:v>1.2667331078241841E-5</c:v>
                </c:pt>
                <c:pt idx="5871">
                  <c:v>-2.1218091562485037E-4</c:v>
                </c:pt>
                <c:pt idx="5872">
                  <c:v>-4.2148511280409374E-4</c:v>
                </c:pt>
                <c:pt idx="5873">
                  <c:v>-6.1514807700131454E-4</c:v>
                </c:pt>
                <c:pt idx="5874">
                  <c:v>-7.9310956929519612E-4</c:v>
                </c:pt>
                <c:pt idx="5875">
                  <c:v>-9.5534383468173854E-4</c:v>
                </c:pt>
                <c:pt idx="5876">
                  <c:v>-1.1018572465699621E-3</c:v>
                </c:pt>
                <c:pt idx="5877">
                  <c:v>-1.2326860536060089E-3</c:v>
                </c:pt>
                <c:pt idx="5878">
                  <c:v>-1.3478942260316017E-3</c:v>
                </c:pt>
                <c:pt idx="5879">
                  <c:v>-1.4475713987899719E-3</c:v>
                </c:pt>
                <c:pt idx="5880">
                  <c:v>-1.5318309085975994E-3</c:v>
                </c:pt>
                <c:pt idx="5881">
                  <c:v>-1.6008079222137462E-3</c:v>
                </c:pt>
                <c:pt idx="5882">
                  <c:v>-1.6546576531568725E-3</c:v>
                </c:pt>
                <c:pt idx="5883">
                  <c:v>-1.6935536641380347E-3</c:v>
                </c:pt>
                <c:pt idx="5884">
                  <c:v>-1.7176862525072557E-3</c:v>
                </c:pt>
                <c:pt idx="5885">
                  <c:v>-1.7272609160359942E-3</c:v>
                </c:pt>
                <c:pt idx="5886">
                  <c:v>-1.7224968963920043E-3</c:v>
                </c:pt>
                <c:pt idx="5887">
                  <c:v>-1.7036257976965714E-3</c:v>
                </c:pt>
                <c:pt idx="5888">
                  <c:v>-1.6708902775916005E-3</c:v>
                </c:pt>
                <c:pt idx="5889">
                  <c:v>-1.624542808283784E-3</c:v>
                </c:pt>
                <c:pt idx="5890">
                  <c:v>-1.5648445050741979E-3</c:v>
                </c:pt>
                <c:pt idx="5891">
                  <c:v>-1.492064019926203E-3</c:v>
                </c:pt>
                <c:pt idx="5892">
                  <c:v>-1.4064764976689217E-3</c:v>
                </c:pt>
                <c:pt idx="5893">
                  <c:v>-1.3083625924808562E-3</c:v>
                </c:pt>
                <c:pt idx="5894">
                  <c:v>-1.1980075423460316E-3</c:v>
                </c:pt>
                <c:pt idx="5895">
                  <c:v>-1.0757002992241706E-3</c:v>
                </c:pt>
                <c:pt idx="5896">
                  <c:v>-9.4173271272713038E-4</c:v>
                </c:pt>
                <c:pt idx="5897">
                  <c:v>-7.9639876514262648E-4</c:v>
                </c:pt>
                <c:pt idx="5898">
                  <c:v>-6.399938557010873E-4</c:v>
                </c:pt>
                <c:pt idx="5899">
                  <c:v>-4.7281413203009145E-4</c:v>
                </c:pt>
                <c:pt idx="5900">
                  <c:v>-2.9515586679505442E-4</c:v>
                </c:pt>
                <c:pt idx="5901">
                  <c:v>-1.0731487757667651E-4</c:v>
                </c:pt>
                <c:pt idx="5902">
                  <c:v>9.0414011911830523E-5</c:v>
                </c:pt>
                <c:pt idx="5903">
                  <c:v>2.9773747111105697E-4</c:v>
                </c:pt>
                <c:pt idx="5904">
                  <c:v>5.1436412419935339E-4</c:v>
                </c:pt>
                <c:pt idx="5905">
                  <c:v>7.4000497571092031E-4</c:v>
                </c:pt>
                <c:pt idx="5906">
                  <c:v>9.7437380187786224E-4</c:v>
                </c:pt>
                <c:pt idx="5907">
                  <c:v>1.2171875093312863E-3</c:v>
                </c:pt>
                <c:pt idx="5908">
                  <c:v>1.4681664627464099E-3</c:v>
                </c:pt>
                <c:pt idx="5909">
                  <c:v>1.7270347829660649E-3</c:v>
                </c:pt>
                <c:pt idx="5910">
                  <c:v>1.9935206170854872E-3</c:v>
                </c:pt>
                <c:pt idx="5911">
                  <c:v>2.2673563819360816E-3</c:v>
                </c:pt>
                <c:pt idx="5912">
                  <c:v>2.5482789823500756E-3</c:v>
                </c:pt>
                <c:pt idx="5913">
                  <c:v>2.836030005546936E-3</c:v>
                </c:pt>
                <c:pt idx="5914">
                  <c:v>3.1301513862888705E-3</c:v>
                </c:pt>
                <c:pt idx="5915">
                  <c:v>3.4299528831708741E-3</c:v>
                </c:pt>
                <c:pt idx="5916">
                  <c:v>3.7348970451662926E-3</c:v>
                </c:pt>
                <c:pt idx="5917">
                  <c:v>4.04464289572123E-3</c:v>
                </c:pt>
                <c:pt idx="5918">
                  <c:v>4.3588701706879264E-3</c:v>
                </c:pt>
                <c:pt idx="5919">
                  <c:v>4.6772725275002758E-3</c:v>
                </c:pt>
                <c:pt idx="5920">
                  <c:v>4.9995569464110498E-3</c:v>
                </c:pt>
                <c:pt idx="5921">
                  <c:v>5.3254433583713621E-3</c:v>
                </c:pt>
                <c:pt idx="5922">
                  <c:v>5.654664281605497E-3</c:v>
                </c:pt>
                <c:pt idx="5923">
                  <c:v>5.9869644595404881E-3</c:v>
                </c:pt>
                <c:pt idx="5924">
                  <c:v>6.3221005004219606E-3</c:v>
                </c:pt>
                <c:pt idx="5925">
                  <c:v>6.659840519182207E-3</c:v>
                </c:pt>
                <c:pt idx="5926">
                  <c:v>6.9999637820974629E-3</c:v>
                </c:pt>
                <c:pt idx="5927">
                  <c:v>7.3422603547202434E-3</c:v>
                </c:pt>
                <c:pt idx="5928">
                  <c:v>7.6865307535409662E-3</c:v>
                </c:pt>
                <c:pt idx="5929">
                  <c:v>8.0325856017891203E-3</c:v>
                </c:pt>
                <c:pt idx="5930">
                  <c:v>8.3802452897493232E-3</c:v>
                </c:pt>
                <c:pt idx="5931">
                  <c:v>8.7293396399325193E-3</c:v>
                </c:pt>
                <c:pt idx="5932">
                  <c:v>9.0797075774096993E-3</c:v>
                </c:pt>
                <c:pt idx="5933">
                  <c:v>9.4311968055822235E-3</c:v>
                </c:pt>
                <c:pt idx="5934">
                  <c:v>9.7836634876389324E-3</c:v>
                </c:pt>
                <c:pt idx="5935">
                  <c:v>1.0136971933912468E-2</c:v>
                </c:pt>
                <c:pt idx="5936">
                  <c:v>1.0490994295330186E-2</c:v>
                </c:pt>
                <c:pt idx="5937">
                  <c:v>1.0845610263124326E-2</c:v>
                </c:pt>
                <c:pt idx="5938">
                  <c:v>1.120070677494423E-2</c:v>
                </c:pt>
                <c:pt idx="5939">
                  <c:v>1.1556177727490867E-2</c:v>
                </c:pt>
                <c:pt idx="5940">
                  <c:v>1.1911923695773298E-2</c:v>
                </c:pt>
                <c:pt idx="5941">
                  <c:v>1.2267851659064974E-2</c:v>
                </c:pt>
                <c:pt idx="5942">
                  <c:v>1.2623874733625201E-2</c:v>
                </c:pt>
                <c:pt idx="5943">
                  <c:v>1.2979911912224E-2</c:v>
                </c:pt>
                <c:pt idx="5944">
                  <c:v>1.3335887810502257E-2</c:v>
                </c:pt>
                <c:pt idx="5945">
                  <c:v>1.3691732420177852E-2</c:v>
                </c:pt>
                <c:pt idx="5946">
                  <c:v>1.4047380869096763E-2</c:v>
                </c:pt>
                <c:pt idx="5947">
                  <c:v>1.4402773188114257E-2</c:v>
                </c:pt>
                <c:pt idx="5948">
                  <c:v>1.4757854084779774E-2</c:v>
                </c:pt>
                <c:pt idx="5949">
                  <c:v>1.5112572723785864E-2</c:v>
                </c:pt>
                <c:pt idx="5950">
                  <c:v>1.5466882514136693E-2</c:v>
                </c:pt>
                <c:pt idx="5951">
                  <c:v>1.5820740902972797E-2</c:v>
                </c:pt>
                <c:pt idx="5952">
                  <c:v>1.6174109175989246E-2</c:v>
                </c:pt>
                <c:pt idx="5953">
                  <c:v>1.6526952264370839E-2</c:v>
                </c:pt>
                <c:pt idx="5954">
                  <c:v>1.687923855816223E-2</c:v>
                </c:pt>
                <c:pt idx="5955">
                  <c:v>1.723093972598428E-2</c:v>
                </c:pt>
                <c:pt idx="5956">
                  <c:v>1.758203054100186E-2</c:v>
                </c:pt>
                <c:pt idx="5957">
                  <c:v>1.7932488713041102E-2</c:v>
                </c:pt>
                <c:pt idx="5958">
                  <c:v>1.8282294726755053E-2</c:v>
                </c:pt>
                <c:pt idx="5959">
                  <c:v>1.8631431685722649E-2</c:v>
                </c:pt>
                <c:pt idx="5960">
                  <c:v>1.8979885162371767E-2</c:v>
                </c:pt>
                <c:pt idx="5961">
                  <c:v>1.9327643053608071E-2</c:v>
                </c:pt>
                <c:pt idx="5962">
                  <c:v>1.9674695442030331E-2</c:v>
                </c:pt>
                <c:pt idx="5963">
                  <c:v>2.002103446261028E-2</c:v>
                </c:pt>
                <c:pt idx="5964">
                  <c:v>2.0366654174713211E-2</c:v>
                </c:pt>
                <c:pt idx="5965">
                  <c:v>2.0711550439332174E-2</c:v>
                </c:pt>
                <c:pt idx="5966">
                  <c:v>2.1055720801412568E-2</c:v>
                </c:pt>
                <c:pt idx="5967">
                  <c:v>2.1399164377134194E-2</c:v>
                </c:pt>
                <c:pt idx="5968">
                  <c:v>2.1741881746025999E-2</c:v>
                </c:pt>
                <c:pt idx="5969">
                  <c:v>2.2083874847783031E-2</c:v>
                </c:pt>
                <c:pt idx="5970">
                  <c:v>2.242514688365697E-2</c:v>
                </c:pt>
                <c:pt idx="5971">
                  <c:v>2.276570222229133E-2</c:v>
                </c:pt>
                <c:pt idx="5972">
                  <c:v>2.3105546309873267E-2</c:v>
                </c:pt>
                <c:pt idx="5973">
                  <c:v>2.3444685584472588E-2</c:v>
                </c:pt>
                <c:pt idx="5974">
                  <c:v>2.3783127394444995E-2</c:v>
                </c:pt>
                <c:pt idx="5975">
                  <c:v>2.4120879920768428E-2</c:v>
                </c:pt>
                <c:pt idx="5976">
                  <c:v>2.4457952103191655E-2</c:v>
                </c:pt>
                <c:pt idx="5977">
                  <c:v>2.4792635103809076E-2</c:v>
                </c:pt>
                <c:pt idx="5978">
                  <c:v>2.512122767995734E-2</c:v>
                </c:pt>
                <c:pt idx="5979">
                  <c:v>2.5441269894227229E-2</c:v>
                </c:pt>
                <c:pt idx="5980">
                  <c:v>2.5751909196057941E-2</c:v>
                </c:pt>
                <c:pt idx="5981">
                  <c:v>2.6052422653971574E-2</c:v>
                </c:pt>
                <c:pt idx="5982">
                  <c:v>2.6342159195042684E-2</c:v>
                </c:pt>
                <c:pt idx="5983">
                  <c:v>2.6620534011827894E-2</c:v>
                </c:pt>
                <c:pt idx="5984">
                  <c:v>2.6887025001055147E-2</c:v>
                </c:pt>
                <c:pt idx="5985">
                  <c:v>2.7141169394627126E-2</c:v>
                </c:pt>
                <c:pt idx="5986">
                  <c:v>2.7382560513545984E-2</c:v>
                </c:pt>
                <c:pt idx="5987">
                  <c:v>2.7610844640155372E-2</c:v>
                </c:pt>
                <c:pt idx="5988">
                  <c:v>2.7825718006398558E-2</c:v>
                </c:pt>
                <c:pt idx="5989">
                  <c:v>2.8026923895802656E-2</c:v>
                </c:pt>
                <c:pt idx="5990">
                  <c:v>2.8214249856848537E-2</c:v>
                </c:pt>
                <c:pt idx="5991">
                  <c:v>2.8387525025330821E-2</c:v>
                </c:pt>
                <c:pt idx="5992">
                  <c:v>2.854661755327069E-2</c:v>
                </c:pt>
                <c:pt idx="5993">
                  <c:v>2.8691432141908189E-2</c:v>
                </c:pt>
                <c:pt idx="5994">
                  <c:v>2.8821907676272358E-2</c:v>
                </c:pt>
                <c:pt idx="5995">
                  <c:v>2.8938014958807649E-2</c:v>
                </c:pt>
                <c:pt idx="5996">
                  <c:v>2.9039754539516984E-2</c:v>
                </c:pt>
                <c:pt idx="5997">
                  <c:v>2.9127154640075544E-2</c:v>
                </c:pt>
                <c:pt idx="5998">
                  <c:v>2.9200269169364652E-2</c:v>
                </c:pt>
                <c:pt idx="5999">
                  <c:v>2.925917582787628E-2</c:v>
                </c:pt>
                <c:pt idx="6000">
                  <c:v>2.9303974298445851E-2</c:v>
                </c:pt>
                <c:pt idx="6001">
                  <c:v>2.9334784520781469E-2</c:v>
                </c:pt>
                <c:pt idx="6002">
                  <c:v>2.9351745047272851E-2</c:v>
                </c:pt>
                <c:pt idx="6003">
                  <c:v>2.9355011477581707E-2</c:v>
                </c:pt>
                <c:pt idx="6004">
                  <c:v>2.9344754969538072E-2</c:v>
                </c:pt>
                <c:pt idx="6005">
                  <c:v>2.9321160823892311E-2</c:v>
                </c:pt>
                <c:pt idx="6006">
                  <c:v>2.9284427140500779E-2</c:v>
                </c:pt>
                <c:pt idx="6007">
                  <c:v>2.9234763543554976E-2</c:v>
                </c:pt>
                <c:pt idx="6008">
                  <c:v>2.9172389973496828E-2</c:v>
                </c:pt>
                <c:pt idx="6009">
                  <c:v>2.9097535543298705E-2</c:v>
                </c:pt>
                <c:pt idx="6010">
                  <c:v>2.9010437456825078E-2</c:v>
                </c:pt>
                <c:pt idx="6011">
                  <c:v>2.891133998703161E-2</c:v>
                </c:pt>
                <c:pt idx="6012">
                  <c:v>2.8800493511798888E-2</c:v>
                </c:pt>
                <c:pt idx="6013">
                  <c:v>2.8678153605240279E-2</c:v>
                </c:pt>
                <c:pt idx="6014">
                  <c:v>2.8544580182367902E-2</c:v>
                </c:pt>
                <c:pt idx="6015">
                  <c:v>2.8400036695043308E-2</c:v>
                </c:pt>
                <c:pt idx="6016">
                  <c:v>2.8244789377188335E-2</c:v>
                </c:pt>
                <c:pt idx="6017">
                  <c:v>2.8079106537274974E-2</c:v>
                </c:pt>
                <c:pt idx="6018">
                  <c:v>2.7903257896161219E-2</c:v>
                </c:pt>
                <c:pt idx="6019">
                  <c:v>2.7717513968387765E-2</c:v>
                </c:pt>
                <c:pt idx="6020">
                  <c:v>2.752214548509669E-2</c:v>
                </c:pt>
                <c:pt idx="6021">
                  <c:v>2.7317422856783437E-2</c:v>
                </c:pt>
                <c:pt idx="6022">
                  <c:v>2.7103615674137525E-2</c:v>
                </c:pt>
                <c:pt idx="6023">
                  <c:v>2.6880992245281034E-2</c:v>
                </c:pt>
                <c:pt idx="6024">
                  <c:v>2.6649819167756619E-2</c:v>
                </c:pt>
                <c:pt idx="6025">
                  <c:v>2.641036093366754E-2</c:v>
                </c:pt>
                <c:pt idx="6026">
                  <c:v>2.6162879566418974E-2</c:v>
                </c:pt>
                <c:pt idx="6027">
                  <c:v>2.5907634287556783E-2</c:v>
                </c:pt>
                <c:pt idx="6028">
                  <c:v>2.5644881212248283E-2</c:v>
                </c:pt>
                <c:pt idx="6029">
                  <c:v>2.5374873071991721E-2</c:v>
                </c:pt>
                <c:pt idx="6030">
                  <c:v>2.5097858963193786E-2</c:v>
                </c:pt>
                <c:pt idx="6031">
                  <c:v>2.481408412029322E-2</c:v>
                </c:pt>
                <c:pt idx="6032">
                  <c:v>2.4523789712157028E-2</c:v>
                </c:pt>
                <c:pt idx="6033">
                  <c:v>2.4227212660518548E-2</c:v>
                </c:pt>
                <c:pt idx="6034">
                  <c:v>2.3924585479269973E-2</c:v>
                </c:pt>
                <c:pt idx="6035">
                  <c:v>2.3616136133466244E-2</c:v>
                </c:pt>
                <c:pt idx="6036">
                  <c:v>2.3302087916933775E-2</c:v>
                </c:pt>
                <c:pt idx="6037">
                  <c:v>2.2982659347426972E-2</c:v>
                </c:pt>
                <c:pt idx="6038">
                  <c:v>2.2658064078307675E-2</c:v>
                </c:pt>
                <c:pt idx="6039">
                  <c:v>2.2328518517658161E-2</c:v>
                </c:pt>
                <c:pt idx="6040">
                  <c:v>2.1994242999039286E-2</c:v>
                </c:pt>
                <c:pt idx="6041">
                  <c:v>2.1655447262564617E-2</c:v>
                </c:pt>
                <c:pt idx="6042">
                  <c:v>2.1312328784377978E-2</c:v>
                </c:pt>
                <c:pt idx="6043">
                  <c:v>2.0965079371245435E-2</c:v>
                </c:pt>
                <c:pt idx="6044">
                  <c:v>2.0613885410367246E-2</c:v>
                </c:pt>
                <c:pt idx="6045">
                  <c:v>2.0258927896130118E-2</c:v>
                </c:pt>
                <c:pt idx="6046">
                  <c:v>1.9900382457473179E-2</c:v>
                </c:pt>
                <c:pt idx="6047">
                  <c:v>1.9538419393402961E-2</c:v>
                </c:pt>
                <c:pt idx="6048">
                  <c:v>1.9173203716300276E-2</c:v>
                </c:pt>
                <c:pt idx="6049">
                  <c:v>1.8804895202402059E-2</c:v>
                </c:pt>
                <c:pt idx="6050">
                  <c:v>1.8433648448860501E-2</c:v>
                </c:pt>
                <c:pt idx="6051">
                  <c:v>1.8059612936812474E-2</c:v>
                </c:pt>
                <c:pt idx="6052">
                  <c:v>1.7682933099914047E-2</c:v>
                </c:pt>
                <c:pt idx="6053">
                  <c:v>1.7303748397832424E-2</c:v>
                </c:pt>
                <c:pt idx="6054">
                  <c:v>1.6922193394203623E-2</c:v>
                </c:pt>
                <c:pt idx="6055">
                  <c:v>1.6538397838595682E-2</c:v>
                </c:pt>
                <c:pt idx="6056">
                  <c:v>1.6152486752039719E-2</c:v>
                </c:pt>
                <c:pt idx="6057">
                  <c:v>1.5764580515714968E-2</c:v>
                </c:pt>
                <c:pt idx="6058">
                  <c:v>1.5374794962396528E-2</c:v>
                </c:pt>
                <c:pt idx="6059">
                  <c:v>1.4983241470298558E-2</c:v>
                </c:pt>
                <c:pt idx="6060">
                  <c:v>1.4590027058960344E-2</c:v>
                </c:pt>
                <c:pt idx="6061">
                  <c:v>1.4195254486853739E-2</c:v>
                </c:pt>
                <c:pt idx="6062">
                  <c:v>1.3799022350399339E-2</c:v>
                </c:pt>
                <c:pt idx="6063">
                  <c:v>1.3401425184103807E-2</c:v>
                </c:pt>
                <c:pt idx="6064">
                  <c:v>1.3005399805630631E-2</c:v>
                </c:pt>
                <c:pt idx="6065">
                  <c:v>1.261718016370543E-2</c:v>
                </c:pt>
                <c:pt idx="6066">
                  <c:v>1.2240941438634511E-2</c:v>
                </c:pt>
                <c:pt idx="6067">
                  <c:v>1.1878193715337947E-2</c:v>
                </c:pt>
                <c:pt idx="6068">
                  <c:v>1.1530229573977514E-2</c:v>
                </c:pt>
                <c:pt idx="6069">
                  <c:v>1.1198219770090697E-2</c:v>
                </c:pt>
                <c:pt idx="6070">
                  <c:v>1.0883222515828076E-2</c:v>
                </c:pt>
                <c:pt idx="6071">
                  <c:v>1.0586189400200679E-2</c:v>
                </c:pt>
                <c:pt idx="6072">
                  <c:v>1.0307970994624677E-2</c:v>
                </c:pt>
                <c:pt idx="6073">
                  <c:v>1.0049322258380657E-2</c:v>
                </c:pt>
                <c:pt idx="6074">
                  <c:v>9.8109077513116715E-3</c:v>
                </c:pt>
                <c:pt idx="6075">
                  <c:v>9.5933066572875571E-3</c:v>
                </c:pt>
                <c:pt idx="6076">
                  <c:v>9.3970176219545509E-3</c:v>
                </c:pt>
                <c:pt idx="6077">
                  <c:v>9.2224634083905455E-3</c:v>
                </c:pt>
                <c:pt idx="6078">
                  <c:v>9.0699953743886598E-3</c:v>
                </c:pt>
                <c:pt idx="6079">
                  <c:v>8.9398977751750201E-3</c:v>
                </c:pt>
                <c:pt idx="6080">
                  <c:v>8.8323918954378439E-3</c:v>
                </c:pt>
                <c:pt idx="6081">
                  <c:v>8.747640014604199E-3</c:v>
                </c:pt>
                <c:pt idx="6082">
                  <c:v>8.6857492093464286E-3</c:v>
                </c:pt>
                <c:pt idx="6083">
                  <c:v>8.6467749973389504E-3</c:v>
                </c:pt>
                <c:pt idx="6084">
                  <c:v>8.6307248263092513E-3</c:v>
                </c:pt>
                <c:pt idx="6085">
                  <c:v>8.63756141244474E-3</c:v>
                </c:pt>
                <c:pt idx="6086">
                  <c:v>8.6672059322240712E-3</c:v>
                </c:pt>
                <c:pt idx="6087">
                  <c:v>8.7195410717402586E-3</c:v>
                </c:pt>
                <c:pt idx="6088">
                  <c:v>8.7944139375740072E-3</c:v>
                </c:pt>
                <c:pt idx="6089">
                  <c:v>8.8916388332604384E-3</c:v>
                </c:pt>
                <c:pt idx="6090">
                  <c:v>9.0109999053681507E-3</c:v>
                </c:pt>
                <c:pt idx="6091">
                  <c:v>9.1522536631821472E-3</c:v>
                </c:pt>
                <c:pt idx="6092">
                  <c:v>9.3151313759466982E-3</c:v>
                </c:pt>
                <c:pt idx="6093">
                  <c:v>9.4993413515846638E-3</c:v>
                </c:pt>
                <c:pt idx="6094">
                  <c:v>9.7045711007654484E-3</c:v>
                </c:pt>
                <c:pt idx="6095">
                  <c:v>9.9304893901435362E-3</c:v>
                </c:pt>
                <c:pt idx="6096">
                  <c:v>1.0176748188540112E-2</c:v>
                </c:pt>
                <c:pt idx="6097">
                  <c:v>1.0442984509778317E-2</c:v>
                </c:pt>
                <c:pt idx="6098">
                  <c:v>1.0728822155828269E-2</c:v>
                </c:pt>
                <c:pt idx="6099">
                  <c:v>1.1033873363852335E-2</c:v>
                </c:pt>
                <c:pt idx="6100">
                  <c:v>1.1357740360676952E-2</c:v>
                </c:pt>
                <c:pt idx="6101">
                  <c:v>1.1700016828150141E-2</c:v>
                </c:pt>
                <c:pt idx="6102">
                  <c:v>1.2060289282772337E-2</c:v>
                </c:pt>
                <c:pt idx="6103">
                  <c:v>1.2438138372923041E-2</c:v>
                </c:pt>
                <c:pt idx="6104">
                  <c:v>1.283314009692378E-2</c:v>
                </c:pt>
                <c:pt idx="6105">
                  <c:v>1.3244866945113327E-2</c:v>
                </c:pt>
                <c:pt idx="6106">
                  <c:v>1.3672888969031186E-2</c:v>
                </c:pt>
                <c:pt idx="6107">
                  <c:v>1.411677478073144E-2</c:v>
                </c:pt>
                <c:pt idx="6108">
                  <c:v>1.4576092485173307E-2</c:v>
                </c:pt>
                <c:pt idx="6109">
                  <c:v>1.5050410548555812E-2</c:v>
                </c:pt>
                <c:pt idx="6110">
                  <c:v>1.5539298605394764E-2</c:v>
                </c:pt>
                <c:pt idx="6111">
                  <c:v>1.6042328207051374E-2</c:v>
                </c:pt>
                <c:pt idx="6112">
                  <c:v>1.6559073514357345E-2</c:v>
                </c:pt>
                <c:pt idx="6113">
                  <c:v>1.7089111936897976E-2</c:v>
                </c:pt>
                <c:pt idx="6114">
                  <c:v>1.7632024721440993E-2</c:v>
                </c:pt>
                <c:pt idx="6115">
                  <c:v>1.8187397491923701E-2</c:v>
                </c:pt>
                <c:pt idx="6116">
                  <c:v>1.8754820743333206E-2</c:v>
                </c:pt>
                <c:pt idx="6117">
                  <c:v>1.9333890291749246E-2</c:v>
                </c:pt>
                <c:pt idx="6118">
                  <c:v>1.9924207682731076E-2</c:v>
                </c:pt>
                <c:pt idx="6119">
                  <c:v>2.0525380560172175E-2</c:v>
                </c:pt>
                <c:pt idx="6120">
                  <c:v>2.113702299766633E-2</c:v>
                </c:pt>
                <c:pt idx="6121">
                  <c:v>2.1758755794361154E-2</c:v>
                </c:pt>
                <c:pt idx="6122">
                  <c:v>2.2390206737205872E-2</c:v>
                </c:pt>
                <c:pt idx="6123">
                  <c:v>2.3031010831428503E-2</c:v>
                </c:pt>
                <c:pt idx="6124">
                  <c:v>2.3680810501021207E-2</c:v>
                </c:pt>
                <c:pt idx="6125">
                  <c:v>2.4339255760929421E-2</c:v>
                </c:pt>
                <c:pt idx="6126">
                  <c:v>2.5006004362593346E-2</c:v>
                </c:pt>
                <c:pt idx="6127">
                  <c:v>2.5677291086570544E-2</c:v>
                </c:pt>
                <c:pt idx="6128">
                  <c:v>2.6345379693787269E-2</c:v>
                </c:pt>
                <c:pt idx="6129">
                  <c:v>2.7005019059032964E-2</c:v>
                </c:pt>
                <c:pt idx="6130">
                  <c:v>2.765417420723178E-2</c:v>
                </c:pt>
                <c:pt idx="6131">
                  <c:v>2.8291076175309259E-2</c:v>
                </c:pt>
                <c:pt idx="6132">
                  <c:v>2.8914106819838834E-2</c:v>
                </c:pt>
                <c:pt idx="6133">
                  <c:v>2.9521787751483081E-2</c:v>
                </c:pt>
                <c:pt idx="6134">
                  <c:v>3.0112773304327538E-2</c:v>
                </c:pt>
                <c:pt idx="6135">
                  <c:v>3.0685843869090575E-2</c:v>
                </c:pt>
                <c:pt idx="6136">
                  <c:v>3.1239899452955296E-2</c:v>
                </c:pt>
                <c:pt idx="6137">
                  <c:v>3.1773953458066828E-2</c:v>
                </c:pt>
                <c:pt idx="6138">
                  <c:v>3.2287126675272358E-2</c:v>
                </c:pt>
                <c:pt idx="6139">
                  <c:v>3.2778641489675145E-2</c:v>
                </c:pt>
                <c:pt idx="6140">
                  <c:v>3.3247816294395986E-2</c:v>
                </c:pt>
                <c:pt idx="6141">
                  <c:v>3.3694060108800127E-2</c:v>
                </c:pt>
                <c:pt idx="6142">
                  <c:v>3.4116867397305239E-2</c:v>
                </c:pt>
                <c:pt idx="6143">
                  <c:v>3.4515813084774034E-2</c:v>
                </c:pt>
                <c:pt idx="6144">
                  <c:v>3.4890547764393008E-2</c:v>
                </c:pt>
                <c:pt idx="6145">
                  <c:v>3.5240793093854944E-2</c:v>
                </c:pt>
                <c:pt idx="6146">
                  <c:v>3.5566337375588418E-2</c:v>
                </c:pt>
                <c:pt idx="6147">
                  <c:v>3.5867031316725854E-2</c:v>
                </c:pt>
                <c:pt idx="6148">
                  <c:v>3.6142783964445743E-2</c:v>
                </c:pt>
                <c:pt idx="6149">
                  <c:v>3.6393558812300407E-2</c:v>
                </c:pt>
                <c:pt idx="6150">
                  <c:v>3.6619370073111293E-2</c:v>
                </c:pt>
                <c:pt idx="6151">
                  <c:v>3.6820279114002485E-2</c:v>
                </c:pt>
                <c:pt idx="6152">
                  <c:v>3.699639104913937E-2</c:v>
                </c:pt>
                <c:pt idx="6153">
                  <c:v>3.7147851485744066E-2</c:v>
                </c:pt>
                <c:pt idx="6154">
                  <c:v>3.7274843418972275E-2</c:v>
                </c:pt>
                <c:pt idx="6155">
                  <c:v>3.7377584271258889E-2</c:v>
                </c:pt>
                <c:pt idx="6156">
                  <c:v>3.7456323071764011E-2</c:v>
                </c:pt>
                <c:pt idx="6157">
                  <c:v>3.751133777158875E-2</c:v>
                </c:pt>
                <c:pt idx="6158">
                  <c:v>3.7542932690469114E-2</c:v>
                </c:pt>
                <c:pt idx="6159">
                  <c:v>3.755143609070153E-2</c:v>
                </c:pt>
                <c:pt idx="6160">
                  <c:v>3.7537197874105387E-2</c:v>
                </c:pt>
                <c:pt idx="6161">
                  <c:v>3.7500587397882403E-2</c:v>
                </c:pt>
                <c:pt idx="6162">
                  <c:v>3.7441991405292772E-2</c:v>
                </c:pt>
                <c:pt idx="6163">
                  <c:v>3.7361812067130365E-2</c:v>
                </c:pt>
                <c:pt idx="6164">
                  <c:v>3.726046513004691E-2</c:v>
                </c:pt>
                <c:pt idx="6165">
                  <c:v>3.7138378167843385E-2</c:v>
                </c:pt>
                <c:pt idx="6166">
                  <c:v>3.6995988931919577E-2</c:v>
                </c:pt>
                <c:pt idx="6167">
                  <c:v>3.6833743797147454E-2</c:v>
                </c:pt>
                <c:pt idx="6168">
                  <c:v>3.665209629950951E-2</c:v>
                </c:pt>
                <c:pt idx="6169">
                  <c:v>3.6451505761923193E-2</c:v>
                </c:pt>
                <c:pt idx="6170">
                  <c:v>3.6232436004748701E-2</c:v>
                </c:pt>
                <c:pt idx="6171">
                  <c:v>3.5995354137563475E-2</c:v>
                </c:pt>
                <c:pt idx="6172">
                  <c:v>3.5740729428863187E-2</c:v>
                </c:pt>
                <c:pt idx="6173">
                  <c:v>3.5469032250435031E-2</c:v>
                </c:pt>
                <c:pt idx="6174">
                  <c:v>3.5180733093230838E-2</c:v>
                </c:pt>
                <c:pt idx="6175">
                  <c:v>3.4876301651650794E-2</c:v>
                </c:pt>
                <c:pt idx="6176">
                  <c:v>3.4556205973232466E-2</c:v>
                </c:pt>
                <c:pt idx="6177">
                  <c:v>3.4220911670824548E-2</c:v>
                </c:pt>
                <c:pt idx="6178">
                  <c:v>3.3870881194402798E-2</c:v>
                </c:pt>
                <c:pt idx="6179">
                  <c:v>3.3506573159777737E-2</c:v>
                </c:pt>
                <c:pt idx="6180">
                  <c:v>3.3128441731516863E-2</c:v>
                </c:pt>
                <c:pt idx="6181">
                  <c:v>3.2736936057491811E-2</c:v>
                </c:pt>
                <c:pt idx="6182">
                  <c:v>3.2332499752539871E-2</c:v>
                </c:pt>
                <c:pt idx="6183">
                  <c:v>3.1915570428810221E-2</c:v>
                </c:pt>
                <c:pt idx="6184">
                  <c:v>3.1486579270444022E-2</c:v>
                </c:pt>
                <c:pt idx="6185">
                  <c:v>3.1045950650318677E-2</c:v>
                </c:pt>
                <c:pt idx="6186">
                  <c:v>3.0594101786656312E-2</c:v>
                </c:pt>
                <c:pt idx="6187">
                  <c:v>3.0131442437385164E-2</c:v>
                </c:pt>
                <c:pt idx="6188">
                  <c:v>2.9658374630204962E-2</c:v>
                </c:pt>
                <c:pt idx="6189">
                  <c:v>2.9177879978727516E-2</c:v>
                </c:pt>
                <c:pt idx="6190">
                  <c:v>2.8695932893086615E-2</c:v>
                </c:pt>
                <c:pt idx="6191">
                  <c:v>2.8216631204778211E-2</c:v>
                </c:pt>
                <c:pt idx="6192">
                  <c:v>2.7741644709140114E-2</c:v>
                </c:pt>
                <c:pt idx="6193">
                  <c:v>2.727244008511108E-2</c:v>
                </c:pt>
                <c:pt idx="6194">
                  <c:v>2.6810367692030834E-2</c:v>
                </c:pt>
                <c:pt idx="6195">
                  <c:v>2.6356669844022147E-2</c:v>
                </c:pt>
                <c:pt idx="6196">
                  <c:v>2.5912486051301364E-2</c:v>
                </c:pt>
                <c:pt idx="6197">
                  <c:v>2.5478857996537159E-2</c:v>
                </c:pt>
                <c:pt idx="6198">
                  <c:v>2.5056734349215504E-2</c:v>
                </c:pt>
                <c:pt idx="6199">
                  <c:v>2.4646975423467391E-2</c:v>
                </c:pt>
                <c:pt idx="6200">
                  <c:v>2.4250357681426998E-2</c:v>
                </c:pt>
                <c:pt idx="6201">
                  <c:v>2.3867578084208859E-2</c:v>
                </c:pt>
                <c:pt idx="6202">
                  <c:v>2.3499258292742742E-2</c:v>
                </c:pt>
                <c:pt idx="6203">
                  <c:v>2.3145948720835915E-2</c:v>
                </c:pt>
                <c:pt idx="6204">
                  <c:v>2.2808132442954349E-2</c:v>
                </c:pt>
                <c:pt idx="6205">
                  <c:v>2.2486228959315339E-2</c:v>
                </c:pt>
                <c:pt idx="6206">
                  <c:v>2.2180597820987299E-2</c:v>
                </c:pt>
                <c:pt idx="6207">
                  <c:v>2.1891542117765759E-2</c:v>
                </c:pt>
                <c:pt idx="6208">
                  <c:v>2.1619311831671057E-2</c:v>
                </c:pt>
                <c:pt idx="6209">
                  <c:v>2.1364107058972539E-2</c:v>
                </c:pt>
                <c:pt idx="6210">
                  <c:v>2.1126081103695946E-2</c:v>
                </c:pt>
                <c:pt idx="6211">
                  <c:v>2.0905343445608921E-2</c:v>
                </c:pt>
                <c:pt idx="6212">
                  <c:v>2.0701962585718901E-2</c:v>
                </c:pt>
                <c:pt idx="6213">
                  <c:v>2.0515968772336149E-2</c:v>
                </c:pt>
                <c:pt idx="6214">
                  <c:v>2.0345134118054754E-2</c:v>
                </c:pt>
                <c:pt idx="6215">
                  <c:v>2.0184620007025957E-2</c:v>
                </c:pt>
                <c:pt idx="6216">
                  <c:v>2.0031161720597036E-2</c:v>
                </c:pt>
                <c:pt idx="6217">
                  <c:v>1.9883544247198973E-2</c:v>
                </c:pt>
                <c:pt idx="6218">
                  <c:v>1.9740693333339533E-2</c:v>
                </c:pt>
                <c:pt idx="6219">
                  <c:v>1.9601602925234041E-2</c:v>
                </c:pt>
                <c:pt idx="6220">
                  <c:v>1.9465329976831158E-2</c:v>
                </c:pt>
                <c:pt idx="6221">
                  <c:v>1.9330991786888498E-2</c:v>
                </c:pt>
                <c:pt idx="6222">
                  <c:v>1.9197763489273961E-2</c:v>
                </c:pt>
                <c:pt idx="6223">
                  <c:v>1.9064875609844326E-2</c:v>
                </c:pt>
                <c:pt idx="6224">
                  <c:v>1.8931611687007768E-2</c:v>
                </c:pt>
                <c:pt idx="6225">
                  <c:v>1.8797305956009716E-2</c:v>
                </c:pt>
                <c:pt idx="6226">
                  <c:v>1.8661341096958026E-2</c:v>
                </c:pt>
                <c:pt idx="6227">
                  <c:v>1.8523146046486944E-2</c:v>
                </c:pt>
                <c:pt idx="6228">
                  <c:v>1.8382193872840253E-2</c:v>
                </c:pt>
                <c:pt idx="6229">
                  <c:v>1.823799971404896E-2</c:v>
                </c:pt>
                <c:pt idx="6230">
                  <c:v>1.8090118778779241E-2</c:v>
                </c:pt>
                <c:pt idx="6231">
                  <c:v>1.7938144409335173E-2</c:v>
                </c:pt>
                <c:pt idx="6232">
                  <c:v>1.7781706206216781E-2</c:v>
                </c:pt>
                <c:pt idx="6233">
                  <c:v>1.7620468213557706E-2</c:v>
                </c:pt>
                <c:pt idx="6234">
                  <c:v>1.7454127164694216E-2</c:v>
                </c:pt>
                <c:pt idx="6235">
                  <c:v>1.7282410787057535E-2</c:v>
                </c:pt>
                <c:pt idx="6236">
                  <c:v>1.7105076165519213E-2</c:v>
                </c:pt>
                <c:pt idx="6237">
                  <c:v>1.6921908163269956E-2</c:v>
                </c:pt>
                <c:pt idx="6238">
                  <c:v>1.6732717899264303E-2</c:v>
                </c:pt>
                <c:pt idx="6239">
                  <c:v>1.6537341281222445E-2</c:v>
                </c:pt>
                <c:pt idx="6240">
                  <c:v>1.6335637593143215E-2</c:v>
                </c:pt>
                <c:pt idx="6241">
                  <c:v>1.6127488136251419E-2</c:v>
                </c:pt>
                <c:pt idx="6242">
                  <c:v>1.5912794922271278E-2</c:v>
                </c:pt>
                <c:pt idx="6243">
                  <c:v>1.5691479417899744E-2</c:v>
                </c:pt>
                <c:pt idx="6244">
                  <c:v>1.5463481339327623E-2</c:v>
                </c:pt>
                <c:pt idx="6245">
                  <c:v>1.5228757495643773E-2</c:v>
                </c:pt>
                <c:pt idx="6246">
                  <c:v>1.4987280679943324E-2</c:v>
                </c:pt>
                <c:pt idx="6247">
                  <c:v>1.4739038606951253E-2</c:v>
                </c:pt>
                <c:pt idx="6248">
                  <c:v>1.4484032895965828E-2</c:v>
                </c:pt>
                <c:pt idx="6249">
                  <c:v>1.4222278097923591E-2</c:v>
                </c:pt>
                <c:pt idx="6250">
                  <c:v>1.3953800765382073E-2</c:v>
                </c:pt>
                <c:pt idx="6251">
                  <c:v>1.3678638564224252E-2</c:v>
                </c:pt>
                <c:pt idx="6252">
                  <c:v>1.3396839425885218E-2</c:v>
                </c:pt>
                <c:pt idx="6253">
                  <c:v>1.3108460738910749E-2</c:v>
                </c:pt>
                <c:pt idx="6254">
                  <c:v>1.2813568578663635E-2</c:v>
                </c:pt>
                <c:pt idx="6255">
                  <c:v>1.2512236974002512E-2</c:v>
                </c:pt>
                <c:pt idx="6256">
                  <c:v>1.2204547209768603E-2</c:v>
                </c:pt>
                <c:pt idx="6257">
                  <c:v>1.1890587163929461E-2</c:v>
                </c:pt>
                <c:pt idx="6258">
                  <c:v>1.1570450678237485E-2</c:v>
                </c:pt>
                <c:pt idx="6259">
                  <c:v>1.1244236961283776E-2</c:v>
                </c:pt>
                <c:pt idx="6260">
                  <c:v>1.0912050022836023E-2</c:v>
                </c:pt>
                <c:pt idx="6261">
                  <c:v>1.0573998138370408E-2</c:v>
                </c:pt>
                <c:pt idx="6262">
                  <c:v>1.0230193342724325E-2</c:v>
                </c:pt>
                <c:pt idx="6263">
                  <c:v>9.8807509518152054E-3</c:v>
                </c:pt>
                <c:pt idx="6264">
                  <c:v>9.5257891113901087E-3</c:v>
                </c:pt>
                <c:pt idx="6265">
                  <c:v>9.1654283717926971E-3</c:v>
                </c:pt>
                <c:pt idx="6266">
                  <c:v>8.7997912877489457E-3</c:v>
                </c:pt>
                <c:pt idx="6267">
                  <c:v>8.429002042203872E-3</c:v>
                </c:pt>
                <c:pt idx="6268">
                  <c:v>8.0531860932532423E-3</c:v>
                </c:pt>
                <c:pt idx="6269">
                  <c:v>7.6724698432419341E-3</c:v>
                </c:pt>
                <c:pt idx="6270">
                  <c:v>7.2869803291209E-3</c:v>
                </c:pt>
                <c:pt idx="6271">
                  <c:v>6.8968449331770505E-3</c:v>
                </c:pt>
                <c:pt idx="6272">
                  <c:v>6.5021911132727732E-3</c:v>
                </c:pt>
                <c:pt idx="6273">
                  <c:v>6.1031461517563907E-3</c:v>
                </c:pt>
                <c:pt idx="6274">
                  <c:v>5.6998369222210823E-3</c:v>
                </c:pt>
                <c:pt idx="6275">
                  <c:v>5.292389673323101E-3</c:v>
                </c:pt>
                <c:pt idx="6276">
                  <c:v>4.8809298288820229E-3</c:v>
                </c:pt>
                <c:pt idx="6277">
                  <c:v>4.4675243113807082E-3</c:v>
                </c:pt>
                <c:pt idx="6278">
                  <c:v>4.056491728186948E-3</c:v>
                </c:pt>
                <c:pt idx="6279">
                  <c:v>3.6507468462133878E-3</c:v>
                </c:pt>
                <c:pt idx="6280">
                  <c:v>3.2513865734969359E-3</c:v>
                </c:pt>
                <c:pt idx="6281">
                  <c:v>2.8593601946968238E-3</c:v>
                </c:pt>
                <c:pt idx="6282">
                  <c:v>2.4755344843654082E-3</c:v>
                </c:pt>
                <c:pt idx="6283">
                  <c:v>2.1006998663975684E-3</c:v>
                </c:pt>
                <c:pt idx="6284">
                  <c:v>1.7355742909777911E-3</c:v>
                </c:pt>
                <c:pt idx="6285">
                  <c:v>1.3808069075849393E-3</c:v>
                </c:pt>
                <c:pt idx="6286">
                  <c:v>1.0369816118173574E-3</c:v>
                </c:pt>
                <c:pt idx="6287">
                  <c:v>7.046204705885423E-4</c:v>
                </c:pt>
                <c:pt idx="6288">
                  <c:v>3.8418702766181693E-4</c:v>
                </c:pt>
                <c:pt idx="6289">
                  <c:v>7.6089491503517379E-5</c:v>
                </c:pt>
                <c:pt idx="6290">
                  <c:v>-2.1931619248917258E-4</c:v>
                </c:pt>
                <c:pt idx="6291">
                  <c:v>-5.0172338324481027E-4</c:v>
                </c:pt>
                <c:pt idx="6292">
                  <c:v>-7.7087189655000688E-4</c:v>
                </c:pt>
                <c:pt idx="6293">
                  <c:v>-1.0265452665881472E-3</c:v>
                </c:pt>
                <c:pt idx="6294">
                  <c:v>-1.2685681141619033E-3</c:v>
                </c:pt>
                <c:pt idx="6295">
                  <c:v>-1.4968036192371868E-3</c:v>
                </c:pt>
                <c:pt idx="6296">
                  <c:v>-1.7111510954030801E-3</c:v>
                </c:pt>
                <c:pt idx="6297">
                  <c:v>-1.9115436638201659E-3</c:v>
                </c:pt>
                <c:pt idx="6298">
                  <c:v>-2.097946024203125E-3</c:v>
                </c:pt>
                <c:pt idx="6299">
                  <c:v>-2.2703523203688345E-3</c:v>
                </c:pt>
                <c:pt idx="6300">
                  <c:v>-2.4287840978709091E-3</c:v>
                </c:pt>
                <c:pt idx="6301">
                  <c:v>-2.5732883512361586E-3</c:v>
                </c:pt>
                <c:pt idx="6302">
                  <c:v>-2.7039356583213455E-3</c:v>
                </c:pt>
                <c:pt idx="6303">
                  <c:v>-2.8208183993095703E-3</c:v>
                </c:pt>
                <c:pt idx="6304">
                  <c:v>-2.924049057879575E-3</c:v>
                </c:pt>
                <c:pt idx="6305">
                  <c:v>-3.0137586020922446E-3</c:v>
                </c:pt>
                <c:pt idx="6306">
                  <c:v>-3.0900949425571177E-3</c:v>
                </c:pt>
                <c:pt idx="6307">
                  <c:v>-3.153221465462052E-3</c:v>
                </c:pt>
                <c:pt idx="6308">
                  <c:v>-3.2033156380746361E-3</c:v>
                </c:pt>
                <c:pt idx="6309">
                  <c:v>-3.2405676843489154E-3</c:v>
                </c:pt>
                <c:pt idx="6310">
                  <c:v>-3.2651793283028896E-3</c:v>
                </c:pt>
                <c:pt idx="6311">
                  <c:v>-3.2773626028631485E-3</c:v>
                </c:pt>
                <c:pt idx="6312">
                  <c:v>-3.2773387219078025E-3</c:v>
                </c:pt>
                <c:pt idx="6313">
                  <c:v>-3.265337013275181E-3</c:v>
                </c:pt>
                <c:pt idx="6314">
                  <c:v>-3.2415939105439784E-3</c:v>
                </c:pt>
                <c:pt idx="6315">
                  <c:v>-3.2063520014300071E-3</c:v>
                </c:pt>
                <c:pt idx="6316">
                  <c:v>-3.1598591306861339E-3</c:v>
                </c:pt>
                <c:pt idx="6317">
                  <c:v>-3.1023675554340126E-3</c:v>
                </c:pt>
                <c:pt idx="6318">
                  <c:v>-3.03413315089968E-3</c:v>
                </c:pt>
                <c:pt idx="6319">
                  <c:v>-2.9554146645693275E-3</c:v>
                </c:pt>
                <c:pt idx="6320">
                  <c:v>-2.8664730168264079E-3</c:v>
                </c:pt>
                <c:pt idx="6321">
                  <c:v>-2.7675706461773703E-3</c:v>
                </c:pt>
                <c:pt idx="6322">
                  <c:v>-2.6589708972178422E-3</c:v>
                </c:pt>
                <c:pt idx="6323">
                  <c:v>-2.5409374495399461E-3</c:v>
                </c:pt>
                <c:pt idx="6324">
                  <c:v>-2.4137337858256306E-3</c:v>
                </c:pt>
                <c:pt idx="6325">
                  <c:v>-2.2776226974191415E-3</c:v>
                </c:pt>
                <c:pt idx="6326">
                  <c:v>-2.1328658257180337E-3</c:v>
                </c:pt>
                <c:pt idx="6327">
                  <c:v>-1.9797232377688329E-3</c:v>
                </c:pt>
                <c:pt idx="6328">
                  <c:v>-1.8184530345008853E-3</c:v>
                </c:pt>
                <c:pt idx="6329">
                  <c:v>-1.6493109900757839E-3</c:v>
                </c:pt>
                <c:pt idx="6330">
                  <c:v>-1.472550220879971E-3</c:v>
                </c:pt>
                <c:pt idx="6331">
                  <c:v>-1.288420882729686E-3</c:v>
                </c:pt>
                <c:pt idx="6332">
                  <c:v>-1.0971698949051544E-3</c:v>
                </c:pt>
                <c:pt idx="6333">
                  <c:v>-8.9904068967486229E-4</c:v>
                </c:pt>
                <c:pt idx="6334">
                  <c:v>-6.9427298601495622E-4</c:v>
                </c:pt>
                <c:pt idx="6335">
                  <c:v>-4.8310258627358113E-4</c:v>
                </c:pt>
                <c:pt idx="6336">
                  <c:v>-2.6576119456961567E-4</c:v>
                </c:pt>
                <c:pt idx="6337">
                  <c:v>-4.2476255763182312E-5</c:v>
                </c:pt>
                <c:pt idx="6338">
                  <c:v>1.8652918612858339E-4</c:v>
                </c:pt>
                <c:pt idx="6339">
                  <c:v>4.1913195227724794E-4</c:v>
                </c:pt>
                <c:pt idx="6340">
                  <c:v>6.5100452632100431E-4</c:v>
                </c:pt>
                <c:pt idx="6341">
                  <c:v>8.7919929040643978E-4</c:v>
                </c:pt>
                <c:pt idx="6342">
                  <c:v>1.1025544115842139E-3</c:v>
                </c:pt>
                <c:pt idx="6343">
                  <c:v>1.3200560832232809E-3</c:v>
                </c:pt>
                <c:pt idx="6344">
                  <c:v>1.5307746118333426E-3</c:v>
                </c:pt>
                <c:pt idx="6345">
                  <c:v>1.7338583076097064E-3</c:v>
                </c:pt>
                <c:pt idx="6346">
                  <c:v>1.9285296118334483E-3</c:v>
                </c:pt>
                <c:pt idx="6347">
                  <c:v>2.1140814232858095E-3</c:v>
                </c:pt>
                <c:pt idx="6348">
                  <c:v>2.2898735476347999E-3</c:v>
                </c:pt>
                <c:pt idx="6349">
                  <c:v>2.4553292655269117E-3</c:v>
                </c:pt>
                <c:pt idx="6350">
                  <c:v>2.6099320176296856E-3</c:v>
                </c:pt>
                <c:pt idx="6351">
                  <c:v>2.7532222048598145E-3</c:v>
                </c:pt>
                <c:pt idx="6352">
                  <c:v>2.8847941019314789E-3</c:v>
                </c:pt>
                <c:pt idx="6353">
                  <c:v>3.0042928822755404E-3</c:v>
                </c:pt>
                <c:pt idx="6354">
                  <c:v>3.1114117522988509E-3</c:v>
                </c:pt>
                <c:pt idx="6355">
                  <c:v>3.2058891928845065E-3</c:v>
                </c:pt>
                <c:pt idx="6356">
                  <c:v>3.287506305973395E-3</c:v>
                </c:pt>
                <c:pt idx="6357">
                  <c:v>3.3560842640153513E-3</c:v>
                </c:pt>
                <c:pt idx="6358">
                  <c:v>3.4114818600337999E-3</c:v>
                </c:pt>
                <c:pt idx="6359">
                  <c:v>3.4535931560120748E-3</c:v>
                </c:pt>
                <c:pt idx="6360">
                  <c:v>3.4823452272780848E-3</c:v>
                </c:pt>
                <c:pt idx="6361">
                  <c:v>3.4976960005427232E-3</c:v>
                </c:pt>
                <c:pt idx="6362">
                  <c:v>3.4996321832291397E-3</c:v>
                </c:pt>
                <c:pt idx="6363">
                  <c:v>3.4881672817192269E-3</c:v>
                </c:pt>
                <c:pt idx="6364">
                  <c:v>3.4633397061375566E-3</c:v>
                </c:pt>
                <c:pt idx="6365">
                  <c:v>3.4252109592921719E-3</c:v>
                </c:pt>
                <c:pt idx="6366">
                  <c:v>3.3738639073955206E-3</c:v>
                </c:pt>
                <c:pt idx="6367">
                  <c:v>3.3094011301962305E-3</c:v>
                </c:pt>
                <c:pt idx="6368">
                  <c:v>3.2319433481655794E-3</c:v>
                </c:pt>
                <c:pt idx="6369">
                  <c:v>3.141627924397239E-3</c:v>
                </c:pt>
                <c:pt idx="6370">
                  <c:v>3.0386074388986583E-3</c:v>
                </c:pt>
                <c:pt idx="6371">
                  <c:v>2.9230483329745526E-3</c:v>
                </c:pt>
                <c:pt idx="6372">
                  <c:v>2.7951296214282447E-3</c:v>
                </c:pt>
                <c:pt idx="6373">
                  <c:v>2.6550416703342802E-3</c:v>
                </c:pt>
                <c:pt idx="6374">
                  <c:v>2.5029850381667672E-3</c:v>
                </c:pt>
                <c:pt idx="6375">
                  <c:v>2.3391693780979352E-3</c:v>
                </c:pt>
                <c:pt idx="6376">
                  <c:v>2.1638123993195963E-3</c:v>
                </c:pt>
                <c:pt idx="6377">
                  <c:v>1.9771388852724983E-3</c:v>
                </c:pt>
                <c:pt idx="6378">
                  <c:v>1.7793797667084292E-3</c:v>
                </c:pt>
                <c:pt idx="6379">
                  <c:v>1.5707712475482504E-3</c:v>
                </c:pt>
                <c:pt idx="6380">
                  <c:v>1.3515539815393577E-3</c:v>
                </c:pt>
                <c:pt idx="6381">
                  <c:v>1.1219722977571654E-3</c:v>
                </c:pt>
                <c:pt idx="6382">
                  <c:v>8.822734730386531E-4</c:v>
                </c:pt>
                <c:pt idx="6383">
                  <c:v>6.3270704947514711E-4</c:v>
                </c:pt>
                <c:pt idx="6384">
                  <c:v>3.7352419514129909E-4</c:v>
                </c:pt>
                <c:pt idx="6385">
                  <c:v>1.0497710627502683E-4</c:v>
                </c:pt>
                <c:pt idx="6386">
                  <c:v>-1.7268155082872361E-4</c:v>
                </c:pt>
                <c:pt idx="6387">
                  <c:v>-4.5919915990413028E-4</c:v>
                </c:pt>
                <c:pt idx="6388">
                  <c:v>-7.5432363842931787E-4</c:v>
                </c:pt>
                <c:pt idx="6389">
                  <c:v>-1.0578038865739967E-3</c:v>
                </c:pt>
                <c:pt idx="6390">
                  <c:v>-1.3693902029376012E-3</c:v>
                </c:pt>
                <c:pt idx="6391">
                  <c:v>-1.6888346685958431E-3</c:v>
                </c:pt>
                <c:pt idx="6392">
                  <c:v>-2.0158915009209069E-3</c:v>
                </c:pt>
                <c:pt idx="6393">
                  <c:v>-2.3503173786044384E-3</c:v>
                </c:pt>
                <c:pt idx="6394">
                  <c:v>-2.6918717392637138E-3</c:v>
                </c:pt>
                <c:pt idx="6395">
                  <c:v>-3.0403170509694915E-3</c:v>
                </c:pt>
                <c:pt idx="6396">
                  <c:v>-3.3954190589907626E-3</c:v>
                </c:pt>
                <c:pt idx="6397">
                  <c:v>-3.7569470090093931E-3</c:v>
                </c:pt>
                <c:pt idx="6398">
                  <c:v>-4.1246738480136286E-3</c:v>
                </c:pt>
                <c:pt idx="6399">
                  <c:v>-4.4983764040439963E-3</c:v>
                </c:pt>
                <c:pt idx="6400">
                  <c:v>-4.8778355459145302E-3</c:v>
                </c:pt>
                <c:pt idx="6401">
                  <c:v>-5.2628363240019441E-3</c:v>
                </c:pt>
                <c:pt idx="6402">
                  <c:v>-5.6528018125971092E-3</c:v>
                </c:pt>
                <c:pt idx="6403">
                  <c:v>-6.0467346950463137E-3</c:v>
                </c:pt>
                <c:pt idx="6404">
                  <c:v>-6.4439066128142023E-3</c:v>
                </c:pt>
                <c:pt idx="6405">
                  <c:v>-6.8439362814452752E-3</c:v>
                </c:pt>
                <c:pt idx="6406">
                  <c:v>-7.2464745865841035E-3</c:v>
                </c:pt>
                <c:pt idx="6407">
                  <c:v>-7.651192331969623E-3</c:v>
                </c:pt>
                <c:pt idx="6408">
                  <c:v>-8.0577790935938455E-3</c:v>
                </c:pt>
                <c:pt idx="6409">
                  <c:v>-8.4659424947244131E-3</c:v>
                </c:pt>
                <c:pt idx="6410">
                  <c:v>-8.8754075105093276E-3</c:v>
                </c:pt>
                <c:pt idx="6411">
                  <c:v>-9.2859157881255271E-3</c:v>
                </c:pt>
                <c:pt idx="6412">
                  <c:v>-9.6972249822083207E-3</c:v>
                </c:pt>
                <c:pt idx="6413">
                  <c:v>-1.0109108105764326E-2</c:v>
                </c:pt>
                <c:pt idx="6414">
                  <c:v>-1.052135289673317E-2</c:v>
                </c:pt>
                <c:pt idx="6415">
                  <c:v>-1.0933761200332502E-2</c:v>
                </c:pt>
                <c:pt idx="6416">
                  <c:v>-1.1346148367275048E-2</c:v>
                </c:pt>
                <c:pt idx="6417">
                  <c:v>-1.1758342667911479E-2</c:v>
                </c:pt>
                <c:pt idx="6418">
                  <c:v>-1.2170184722318617E-2</c:v>
                </c:pt>
                <c:pt idx="6419">
                  <c:v>-1.2581526946317968E-2</c:v>
                </c:pt>
                <c:pt idx="6420">
                  <c:v>-1.2992233013386706E-2</c:v>
                </c:pt>
                <c:pt idx="6421">
                  <c:v>-1.3402177332384219E-2</c:v>
                </c:pt>
                <c:pt idx="6422">
                  <c:v>-1.3811244541002844E-2</c:v>
                </c:pt>
                <c:pt idx="6423">
                  <c:v>-1.4219329014821456E-2</c:v>
                </c:pt>
                <c:pt idx="6424">
                  <c:v>-1.4626334391820499E-2</c:v>
                </c:pt>
                <c:pt idx="6425">
                  <c:v>-1.5032173112197669E-2</c:v>
                </c:pt>
                <c:pt idx="6426">
                  <c:v>-1.5436765973302577E-2</c:v>
                </c:pt>
                <c:pt idx="6427">
                  <c:v>-1.5840041699498885E-2</c:v>
                </c:pt>
                <c:pt idx="6428">
                  <c:v>-1.6241936526736264E-2</c:v>
                </c:pt>
                <c:pt idx="6429">
                  <c:v>-1.6642393801611973E-2</c:v>
                </c:pt>
                <c:pt idx="6430">
                  <c:v>-1.7041363594682779E-2</c:v>
                </c:pt>
                <c:pt idx="6431">
                  <c:v>-1.74388023277798E-2</c:v>
                </c:pt>
                <c:pt idx="6432">
                  <c:v>-1.7834672415066543E-2</c:v>
                </c:pt>
                <c:pt idx="6433">
                  <c:v>-1.8228941917578206E-2</c:v>
                </c:pt>
                <c:pt idx="6434">
                  <c:v>-1.8621584210962508E-2</c:v>
                </c:pt>
                <c:pt idx="6435">
                  <c:v>-1.9012577666146269E-2</c:v>
                </c:pt>
                <c:pt idx="6436">
                  <c:v>-1.9401905342640521E-2</c:v>
                </c:pt>
                <c:pt idx="6437">
                  <c:v>-1.9789554694194241E-2</c:v>
                </c:pt>
                <c:pt idx="6438">
                  <c:v>-2.0175517286503568E-2</c:v>
                </c:pt>
                <c:pt idx="6439">
                  <c:v>-2.055978852667821E-2</c:v>
                </c:pt>
                <c:pt idx="6440">
                  <c:v>-2.0942367404171269E-2</c:v>
                </c:pt>
                <c:pt idx="6441">
                  <c:v>-2.1323256242866576E-2</c:v>
                </c:pt>
                <c:pt idx="6442">
                  <c:v>-2.170246046402809E-2</c:v>
                </c:pt>
                <c:pt idx="6443">
                  <c:v>-2.2079988359808914E-2</c:v>
                </c:pt>
                <c:pt idx="6444">
                  <c:v>-2.2455850877020678E-2</c:v>
                </c:pt>
                <c:pt idx="6445">
                  <c:v>-2.2830061410865007E-2</c:v>
                </c:pt>
                <c:pt idx="6446">
                  <c:v>-2.3202635608328238E-2</c:v>
                </c:pt>
                <c:pt idx="6447">
                  <c:v>-2.3573591180948844E-2</c:v>
                </c:pt>
                <c:pt idx="6448">
                  <c:v>-2.3942947726659447E-2</c:v>
                </c:pt>
                <c:pt idx="6449">
                  <c:v>-2.4310726560417967E-2</c:v>
                </c:pt>
                <c:pt idx="6450">
                  <c:v>-2.4676950553340394E-2</c:v>
                </c:pt>
                <c:pt idx="6451">
                  <c:v>-2.5041643980052115E-2</c:v>
                </c:pt>
                <c:pt idx="6452">
                  <c:v>-2.540483237397979E-2</c:v>
                </c:pt>
                <c:pt idx="6453">
                  <c:v>-2.5766542390306981E-2</c:v>
                </c:pt>
                <c:pt idx="6454">
                  <c:v>-2.6126801676327784E-2</c:v>
                </c:pt>
                <c:pt idx="6455">
                  <c:v>-2.6485638748926638E-2</c:v>
                </c:pt>
                <c:pt idx="6456">
                  <c:v>-2.6843082878928094E-2</c:v>
                </c:pt>
                <c:pt idx="6457">
                  <c:v>-2.7199163982058464E-2</c:v>
                </c:pt>
                <c:pt idx="6458">
                  <c:v>-2.7553912516268871E-2</c:v>
                </c:pt>
                <c:pt idx="6459">
                  <c:v>-2.7907359385174323E-2</c:v>
                </c:pt>
                <c:pt idx="6460">
                  <c:v>-2.825953584736688E-2</c:v>
                </c:pt>
                <c:pt idx="6461">
                  <c:v>-2.861047343137197E-2</c:v>
                </c:pt>
                <c:pt idx="6462">
                  <c:v>-2.8960203856013129E-2</c:v>
                </c:pt>
                <c:pt idx="6463">
                  <c:v>-2.9308758955965415E-2</c:v>
                </c:pt>
                <c:pt idx="6464">
                  <c:v>-2.965402093099E-2</c:v>
                </c:pt>
                <c:pt idx="6465">
                  <c:v>-2.9991378825194318E-2</c:v>
                </c:pt>
                <c:pt idx="6466">
                  <c:v>-3.0317773691266318E-2</c:v>
                </c:pt>
                <c:pt idx="6467">
                  <c:v>-3.0632156551999409E-2</c:v>
                </c:pt>
                <c:pt idx="6468">
                  <c:v>-3.0933639835165186E-2</c:v>
                </c:pt>
                <c:pt idx="6469">
                  <c:v>-3.122142513836549E-2</c:v>
                </c:pt>
                <c:pt idx="6470">
                  <c:v>-3.1494796251780505E-2</c:v>
                </c:pt>
                <c:pt idx="6471">
                  <c:v>-3.1753114722512917E-2</c:v>
                </c:pt>
                <c:pt idx="6472">
                  <c:v>-3.1995815659472376E-2</c:v>
                </c:pt>
                <c:pt idx="6473">
                  <c:v>-3.2222403691959514E-2</c:v>
                </c:pt>
                <c:pt idx="6474">
                  <c:v>-3.2432449076159491E-2</c:v>
                </c:pt>
                <c:pt idx="6475">
                  <c:v>-3.2625583946631731E-2</c:v>
                </c:pt>
                <c:pt idx="6476">
                  <c:v>-3.2801498709910996E-2</c:v>
                </c:pt>
                <c:pt idx="6477">
                  <c:v>-3.2959938577259644E-2</c:v>
                </c:pt>
                <c:pt idx="6478">
                  <c:v>-3.3100700233555311E-2</c:v>
                </c:pt>
                <c:pt idx="6479">
                  <c:v>-3.3223628639242289E-2</c:v>
                </c:pt>
                <c:pt idx="6480">
                  <c:v>-3.3328613962233626E-2</c:v>
                </c:pt>
                <c:pt idx="6481">
                  <c:v>-3.341558863661756E-2</c:v>
                </c:pt>
                <c:pt idx="6482">
                  <c:v>-3.3484524544996723E-2</c:v>
                </c:pt>
                <c:pt idx="6483">
                  <c:v>-3.3535430321270786E-2</c:v>
                </c:pt>
                <c:pt idx="6484">
                  <c:v>-3.356834877066469E-2</c:v>
                </c:pt>
                <c:pt idx="6485">
                  <c:v>-3.3583354403799712E-2</c:v>
                </c:pt>
                <c:pt idx="6486">
                  <c:v>-3.3580551081609553E-2</c:v>
                </c:pt>
                <c:pt idx="6487">
                  <c:v>-3.3560069767912322E-2</c:v>
                </c:pt>
                <c:pt idx="6488">
                  <c:v>-3.3522066386463975E-2</c:v>
                </c:pt>
                <c:pt idx="6489">
                  <c:v>-3.3466719779338808E-2</c:v>
                </c:pt>
                <c:pt idx="6490">
                  <c:v>-3.3394229763507664E-2</c:v>
                </c:pt>
                <c:pt idx="6491">
                  <c:v>-3.330481528251189E-2</c:v>
                </c:pt>
                <c:pt idx="6492">
                  <c:v>-3.3198712650166315E-2</c:v>
                </c:pt>
                <c:pt idx="6493">
                  <c:v>-3.3076173883258876E-2</c:v>
                </c:pt>
                <c:pt idx="6494">
                  <c:v>-3.2937465120255451E-2</c:v>
                </c:pt>
                <c:pt idx="6495">
                  <c:v>-3.2782865123060875E-2</c:v>
                </c:pt>
                <c:pt idx="6496">
                  <c:v>-3.2612663858932876E-2</c:v>
                </c:pt>
                <c:pt idx="6497">
                  <c:v>-3.2427161159693095E-2</c:v>
                </c:pt>
                <c:pt idx="6498">
                  <c:v>-3.2226665455430681E-2</c:v>
                </c:pt>
                <c:pt idx="6499">
                  <c:v>-3.2011492579943047E-2</c:v>
                </c:pt>
                <c:pt idx="6500">
                  <c:v>-3.1781964645216543E-2</c:v>
                </c:pt>
                <c:pt idx="6501">
                  <c:v>-3.1538408982300849E-2</c:v>
                </c:pt>
                <c:pt idx="6502">
                  <c:v>-3.1284599896623702E-2</c:v>
                </c:pt>
                <c:pt idx="6503">
                  <c:v>-3.1028307784520263E-2</c:v>
                </c:pt>
                <c:pt idx="6504">
                  <c:v>-3.0774819763262986E-2</c:v>
                </c:pt>
                <c:pt idx="6505">
                  <c:v>-3.0526205329744108E-2</c:v>
                </c:pt>
                <c:pt idx="6506">
                  <c:v>-3.0284276020962415E-2</c:v>
                </c:pt>
                <c:pt idx="6507">
                  <c:v>-3.0050700310343577E-2</c:v>
                </c:pt>
                <c:pt idx="6508">
                  <c:v>-2.9827014048005984E-2</c:v>
                </c:pt>
                <c:pt idx="6509">
                  <c:v>-2.9614626883717125E-2</c:v>
                </c:pt>
                <c:pt idx="6510">
                  <c:v>-2.9414828355329846E-2</c:v>
                </c:pt>
                <c:pt idx="6511">
                  <c:v>-2.9228793779453692E-2</c:v>
                </c:pt>
                <c:pt idx="6512">
                  <c:v>-2.9057589951381382E-2</c:v>
                </c:pt>
                <c:pt idx="6513">
                  <c:v>-2.8902180656750362E-2</c:v>
                </c:pt>
                <c:pt idx="6514">
                  <c:v>-2.8763431997444664E-2</c:v>
                </c:pt>
                <c:pt idx="6515">
                  <c:v>-2.8642117534424638E-2</c:v>
                </c:pt>
                <c:pt idx="6516">
                  <c:v>-2.8538923250332544E-2</c:v>
                </c:pt>
                <c:pt idx="6517">
                  <c:v>-2.8454452334874487E-2</c:v>
                </c:pt>
                <c:pt idx="6518">
                  <c:v>-2.8389229796109649E-2</c:v>
                </c:pt>
                <c:pt idx="6519">
                  <c:v>-2.8343706900896354E-2</c:v>
                </c:pt>
                <c:pt idx="6520">
                  <c:v>-2.8318265447846887E-2</c:v>
                </c:pt>
                <c:pt idx="6521">
                  <c:v>-2.8313221876231746E-2</c:v>
                </c:pt>
                <c:pt idx="6522">
                  <c:v>-2.8328831214351671E-2</c:v>
                </c:pt>
                <c:pt idx="6523">
                  <c:v>-2.8365290870958633E-2</c:v>
                </c:pt>
                <c:pt idx="6524">
                  <c:v>-2.8422744273360782E-2</c:v>
                </c:pt>
                <c:pt idx="6525">
                  <c:v>-2.8501284355888185E-2</c:v>
                </c:pt>
                <c:pt idx="6526">
                  <c:v>-2.8600956902428479E-2</c:v>
                </c:pt>
                <c:pt idx="6527">
                  <c:v>-2.87217637467636E-2</c:v>
                </c:pt>
                <c:pt idx="6528">
                  <c:v>-2.8863665834454766E-2</c:v>
                </c:pt>
                <c:pt idx="6529">
                  <c:v>-2.9026586150025437E-2</c:v>
                </c:pt>
                <c:pt idx="6530">
                  <c:v>-2.9210412513193187E-2</c:v>
                </c:pt>
                <c:pt idx="6531">
                  <c:v>-2.9415000247890542E-2</c:v>
                </c:pt>
                <c:pt idx="6532">
                  <c:v>-2.9640174727800235E-2</c:v>
                </c:pt>
                <c:pt idx="6533">
                  <c:v>-2.9885733802107968E-2</c:v>
                </c:pt>
                <c:pt idx="6534">
                  <c:v>-3.0151450105149413E-2</c:v>
                </c:pt>
                <c:pt idx="6535">
                  <c:v>-3.0437073253593638E-2</c:v>
                </c:pt>
                <c:pt idx="6536">
                  <c:v>-3.0742331934772483E-2</c:v>
                </c:pt>
                <c:pt idx="6537">
                  <c:v>-3.1066935889716953E-2</c:v>
                </c:pt>
                <c:pt idx="6538">
                  <c:v>-3.1410577794422433E-2</c:v>
                </c:pt>
                <c:pt idx="6539">
                  <c:v>-3.1769548069637332E-2</c:v>
                </c:pt>
                <c:pt idx="6540">
                  <c:v>-3.2136195429970559E-2</c:v>
                </c:pt>
                <c:pt idx="6541">
                  <c:v>-3.2505302014343318E-2</c:v>
                </c:pt>
                <c:pt idx="6542">
                  <c:v>-3.2874806532686172E-2</c:v>
                </c:pt>
                <c:pt idx="6543">
                  <c:v>-3.3242893227105448E-2</c:v>
                </c:pt>
                <c:pt idx="6544">
                  <c:v>-3.3607879477098743E-2</c:v>
                </c:pt>
                <c:pt idx="6545">
                  <c:v>-3.3968206138520217E-2</c:v>
                </c:pt>
                <c:pt idx="6546">
                  <c:v>-3.4322431805714315E-2</c:v>
                </c:pt>
                <c:pt idx="6547">
                  <c:v>-3.4669227374600743E-2</c:v>
                </c:pt>
                <c:pt idx="6548">
                  <c:v>-3.5007370773068501E-2</c:v>
                </c:pt>
                <c:pt idx="6549">
                  <c:v>-3.5335741852659586E-2</c:v>
                </c:pt>
                <c:pt idx="6550">
                  <c:v>-3.5653317439977919E-2</c:v>
                </c:pt>
                <c:pt idx="6551">
                  <c:v>-3.5959166546224719E-2</c:v>
                </c:pt>
                <c:pt idx="6552">
                  <c:v>-3.6252445733065262E-2</c:v>
                </c:pt>
                <c:pt idx="6553">
                  <c:v>-3.6532394632864486E-2</c:v>
                </c:pt>
                <c:pt idx="6554">
                  <c:v>-3.6798331621162882E-2</c:v>
                </c:pt>
                <c:pt idx="6555">
                  <c:v>-3.7049649639120746E-2</c:v>
                </c:pt>
                <c:pt idx="6556">
                  <c:v>-3.7285812163527804E-2</c:v>
                </c:pt>
                <c:pt idx="6557">
                  <c:v>-3.7506349321858361E-2</c:v>
                </c:pt>
                <c:pt idx="6558">
                  <c:v>-3.7710854149747106E-2</c:v>
                </c:pt>
                <c:pt idx="6559">
                  <c:v>-3.7898978988172363E-2</c:v>
                </c:pt>
                <c:pt idx="6560">
                  <c:v>-3.8070432017547749E-2</c:v>
                </c:pt>
                <c:pt idx="6561">
                  <c:v>-3.8224973925860342E-2</c:v>
                </c:pt>
                <c:pt idx="6562">
                  <c:v>-3.8362414707930441E-2</c:v>
                </c:pt>
                <c:pt idx="6563">
                  <c:v>-3.8482610592821216E-2</c:v>
                </c:pt>
                <c:pt idx="6564">
                  <c:v>-3.8585461096385429E-2</c:v>
                </c:pt>
                <c:pt idx="6565">
                  <c:v>-3.8670906195906372E-2</c:v>
                </c:pt>
                <c:pt idx="6566">
                  <c:v>-3.8738923623765471E-2</c:v>
                </c:pt>
                <c:pt idx="6567">
                  <c:v>-3.878952627705546E-2</c:v>
                </c:pt>
                <c:pt idx="6568">
                  <c:v>-3.8822759740046765E-2</c:v>
                </c:pt>
                <c:pt idx="6569">
                  <c:v>-3.8838699916414907E-2</c:v>
                </c:pt>
                <c:pt idx="6570">
                  <c:v>-3.8837450768139735E-2</c:v>
                </c:pt>
                <c:pt idx="6571">
                  <c:v>-3.8819142157997151E-2</c:v>
                </c:pt>
                <c:pt idx="6572">
                  <c:v>-3.8783927792579012E-2</c:v>
                </c:pt>
                <c:pt idx="6573">
                  <c:v>-3.8731983262796768E-2</c:v>
                </c:pt>
                <c:pt idx="6574">
                  <c:v>-3.866350417884893E-2</c:v>
                </c:pt>
                <c:pt idx="6575">
                  <c:v>-3.8578704396660148E-2</c:v>
                </c:pt>
                <c:pt idx="6576">
                  <c:v>-3.8477814332833128E-2</c:v>
                </c:pt>
                <c:pt idx="6577">
                  <c:v>-3.8361079365189302E-2</c:v>
                </c:pt>
                <c:pt idx="6578">
                  <c:v>-3.8228758316013522E-2</c:v>
                </c:pt>
                <c:pt idx="6579">
                  <c:v>-3.8081122015159508E-2</c:v>
                </c:pt>
                <c:pt idx="6580">
                  <c:v>-3.7918451940217299E-2</c:v>
                </c:pt>
                <c:pt idx="6581">
                  <c:v>-3.7741038930990352E-2</c:v>
                </c:pt>
                <c:pt idx="6582">
                  <c:v>-3.7549181975579111E-2</c:v>
                </c:pt>
                <c:pt idx="6583">
                  <c:v>-3.734318706541645E-2</c:v>
                </c:pt>
                <c:pt idx="6584">
                  <c:v>-3.7123366116655981E-2</c:v>
                </c:pt>
                <c:pt idx="6585">
                  <c:v>-3.6890035955364005E-2</c:v>
                </c:pt>
                <c:pt idx="6586">
                  <c:v>-3.6643517364022681E-2</c:v>
                </c:pt>
                <c:pt idx="6587">
                  <c:v>-3.638413418690703E-2</c:v>
                </c:pt>
                <c:pt idx="6588">
                  <c:v>-3.6112212491954752E-2</c:v>
                </c:pt>
                <c:pt idx="6589">
                  <c:v>-3.5828079786804939E-2</c:v>
                </c:pt>
                <c:pt idx="6590">
                  <c:v>-3.553206428674071E-2</c:v>
                </c:pt>
                <c:pt idx="6591">
                  <c:v>-3.5224494232324335E-2</c:v>
                </c:pt>
                <c:pt idx="6592">
                  <c:v>-3.49056972545791E-2</c:v>
                </c:pt>
                <c:pt idx="6593">
                  <c:v>-3.4575999785622764E-2</c:v>
                </c:pt>
                <c:pt idx="6594">
                  <c:v>-3.4235726512720659E-2</c:v>
                </c:pt>
                <c:pt idx="6595">
                  <c:v>-3.388519987378235E-2</c:v>
                </c:pt>
                <c:pt idx="6596">
                  <c:v>-3.3524739592384598E-2</c:v>
                </c:pt>
                <c:pt idx="6597">
                  <c:v>-3.315466225045996E-2</c:v>
                </c:pt>
                <c:pt idx="6598">
                  <c:v>-3.2775280896850008E-2</c:v>
                </c:pt>
                <c:pt idx="6599">
                  <c:v>-3.2386904689972261E-2</c:v>
                </c:pt>
                <c:pt idx="6600">
                  <c:v>-3.1989838572916297E-2</c:v>
                </c:pt>
                <c:pt idx="6601">
                  <c:v>-3.1584382979329605E-2</c:v>
                </c:pt>
                <c:pt idx="6602">
                  <c:v>-3.1174413878424501E-2</c:v>
                </c:pt>
                <c:pt idx="6603">
                  <c:v>-3.0767954566270777E-2</c:v>
                </c:pt>
                <c:pt idx="6604">
                  <c:v>-3.0370438103948048E-2</c:v>
                </c:pt>
                <c:pt idx="6605">
                  <c:v>-2.9983944300083245E-2</c:v>
                </c:pt>
                <c:pt idx="6606">
                  <c:v>-2.9610278260736974E-2</c:v>
                </c:pt>
                <c:pt idx="6607">
                  <c:v>-2.9251090477414397E-2</c:v>
                </c:pt>
                <c:pt idx="6608">
                  <c:v>-2.8907888254696468E-2</c:v>
                </c:pt>
                <c:pt idx="6609">
                  <c:v>-2.8582042930427782E-2</c:v>
                </c:pt>
                <c:pt idx="6610">
                  <c:v>-2.8274796719423356E-2</c:v>
                </c:pt>
                <c:pt idx="6611">
                  <c:v>-2.7987269323921104E-2</c:v>
                </c:pt>
                <c:pt idx="6612">
                  <c:v>-2.7720464319070146E-2</c:v>
                </c:pt>
                <c:pt idx="6613">
                  <c:v>-2.7475275317006699E-2</c:v>
                </c:pt>
                <c:pt idx="6614">
                  <c:v>-2.7252491913075525E-2</c:v>
                </c:pt>
                <c:pt idx="6615">
                  <c:v>-2.7052805417928222E-2</c:v>
                </c:pt>
                <c:pt idx="6616">
                  <c:v>-2.6876814379374565E-2</c:v>
                </c:pt>
                <c:pt idx="6617">
                  <c:v>-2.6725029898002916E-2</c:v>
                </c:pt>
                <c:pt idx="6618">
                  <c:v>-2.6597880740701782E-2</c:v>
                </c:pt>
                <c:pt idx="6619">
                  <c:v>-2.6495718256316025E-2</c:v>
                </c:pt>
                <c:pt idx="6620">
                  <c:v>-2.6418821097758647E-2</c:v>
                </c:pt>
                <c:pt idx="6621">
                  <c:v>-2.6367399754968972E-2</c:v>
                </c:pt>
                <c:pt idx="6622">
                  <c:v>-2.634160090316922E-2</c:v>
                </c:pt>
                <c:pt idx="6623">
                  <c:v>-2.6341511570914886E-2</c:v>
                </c:pt>
                <c:pt idx="6624">
                  <c:v>-2.6367163132469586E-2</c:v>
                </c:pt>
                <c:pt idx="6625">
                  <c:v>-2.6418535129057459E-2</c:v>
                </c:pt>
                <c:pt idx="6626">
                  <c:v>-2.6495558923558791E-2</c:v>
                </c:pt>
                <c:pt idx="6627">
                  <c:v>-2.6598121193216917E-2</c:v>
                </c:pt>
                <c:pt idx="6628">
                  <c:v>-2.6726067264919481E-2</c:v>
                </c:pt>
                <c:pt idx="6629">
                  <c:v>-2.6879204297600441E-2</c:v>
                </c:pt>
                <c:pt idx="6630">
                  <c:v>-2.7057304316288912E-2</c:v>
                </c:pt>
                <c:pt idx="6631">
                  <c:v>-2.7260107102300399E-2</c:v>
                </c:pt>
                <c:pt idx="6632">
                  <c:v>-2.7487322944029859E-2</c:v>
                </c:pt>
                <c:pt idx="6633">
                  <c:v>-2.7738635252764252E-2</c:v>
                </c:pt>
                <c:pt idx="6634">
                  <c:v>-2.8013703047884388E-2</c:v>
                </c:pt>
                <c:pt idx="6635">
                  <c:v>-2.8312163315771376E-2</c:v>
                </c:pt>
                <c:pt idx="6636">
                  <c:v>-2.863363324668047E-2</c:v>
                </c:pt>
                <c:pt idx="6637">
                  <c:v>-2.8977712353775335E-2</c:v>
                </c:pt>
                <c:pt idx="6638">
                  <c:v>-2.9343984478458051E-2</c:v>
                </c:pt>
                <c:pt idx="6639">
                  <c:v>-2.9730899560527914E-2</c:v>
                </c:pt>
                <c:pt idx="6640">
                  <c:v>-3.0135596465012373E-2</c:v>
                </c:pt>
                <c:pt idx="6641">
                  <c:v>-3.0556012498803835E-2</c:v>
                </c:pt>
                <c:pt idx="6642">
                  <c:v>-3.0991123658270062E-2</c:v>
                </c:pt>
                <c:pt idx="6643">
                  <c:v>-3.1439982928274816E-2</c:v>
                </c:pt>
                <c:pt idx="6644">
                  <c:v>-3.1901684073585936E-2</c:v>
                </c:pt>
                <c:pt idx="6645">
                  <c:v>-3.2375359345120855E-2</c:v>
                </c:pt>
                <c:pt idx="6646">
                  <c:v>-3.28601784253129E-2</c:v>
                </c:pt>
                <c:pt idx="6647">
                  <c:v>-3.3355347417117216E-2</c:v>
                </c:pt>
                <c:pt idx="6648">
                  <c:v>-3.3860107834839219E-2</c:v>
                </c:pt>
                <c:pt idx="6649">
                  <c:v>-3.4373735597109843E-2</c:v>
                </c:pt>
                <c:pt idx="6650">
                  <c:v>-3.4895540023750921E-2</c:v>
                </c:pt>
                <c:pt idx="6651">
                  <c:v>-3.5424862838184801E-2</c:v>
                </c:pt>
                <c:pt idx="6652">
                  <c:v>-3.5961077176930721E-2</c:v>
                </c:pt>
                <c:pt idx="6653">
                  <c:v>-3.6503586607601814E-2</c:v>
                </c:pt>
                <c:pt idx="6654">
                  <c:v>-3.7051824156704355E-2</c:v>
                </c:pt>
                <c:pt idx="6655">
                  <c:v>-3.7605251348430617E-2</c:v>
                </c:pt>
                <c:pt idx="6656">
                  <c:v>-3.8163357255530293E-2</c:v>
                </c:pt>
                <c:pt idx="6657">
                  <c:v>-3.8725657563254405E-2</c:v>
                </c:pt>
                <c:pt idx="6658">
                  <c:v>-3.9291693647257209E-2</c:v>
                </c:pt>
                <c:pt idx="6659">
                  <c:v>-3.9861031666267116E-2</c:v>
                </c:pt>
                <c:pt idx="6660">
                  <c:v>-4.0433261670243754E-2</c:v>
                </c:pt>
                <c:pt idx="6661">
                  <c:v>-4.1007996724661683E-2</c:v>
                </c:pt>
                <c:pt idx="6662">
                  <c:v>-4.1584872051485387E-2</c:v>
                </c:pt>
                <c:pt idx="6663">
                  <c:v>-4.2163544187325368E-2</c:v>
                </c:pt>
                <c:pt idx="6664">
                  <c:v>-4.274369015920694E-2</c:v>
                </c:pt>
                <c:pt idx="6665">
                  <c:v>-4.3325006678304773E-2</c:v>
                </c:pt>
                <c:pt idx="6666">
                  <c:v>-4.390720935195129E-2</c:v>
                </c:pt>
                <c:pt idx="6667">
                  <c:v>-4.4490031914161093E-2</c:v>
                </c:pt>
                <c:pt idx="6668">
                  <c:v>-4.5073225474865322E-2</c:v>
                </c:pt>
                <c:pt idx="6669">
                  <c:v>-4.5656557787998805E-2</c:v>
                </c:pt>
                <c:pt idx="6670">
                  <c:v>-4.6239812538533764E-2</c:v>
                </c:pt>
                <c:pt idx="6671">
                  <c:v>-4.6822788648520991E-2</c:v>
                </c:pt>
                <c:pt idx="6672">
                  <c:v>-4.740529960214173E-2</c:v>
                </c:pt>
                <c:pt idx="6673">
                  <c:v>-4.7987172789752904E-2</c:v>
                </c:pt>
                <c:pt idx="6674">
                  <c:v>-4.8568248870863494E-2</c:v>
                </c:pt>
                <c:pt idx="6675">
                  <c:v>-4.9148381155950244E-2</c:v>
                </c:pt>
                <c:pt idx="6676">
                  <c:v>-4.9727435006991949E-2</c:v>
                </c:pt>
                <c:pt idx="6677">
                  <c:v>-5.0305287256569929E-2</c:v>
                </c:pt>
                <c:pt idx="6678">
                  <c:v>-5.0881825645366738E-2</c:v>
                </c:pt>
                <c:pt idx="6679">
                  <c:v>-5.1456948277855886E-2</c:v>
                </c:pt>
                <c:pt idx="6680">
                  <c:v>-5.20305630959704E-2</c:v>
                </c:pt>
                <c:pt idx="6681">
                  <c:v>-5.2602587370508255E-2</c:v>
                </c:pt>
                <c:pt idx="6682">
                  <c:v>-5.3172947210019403E-2</c:v>
                </c:pt>
                <c:pt idx="6683">
                  <c:v>-5.3741577086902463E-2</c:v>
                </c:pt>
                <c:pt idx="6684">
                  <c:v>-5.4308419380421941E-2</c:v>
                </c:pt>
                <c:pt idx="6685">
                  <c:v>-5.487342393635402E-2</c:v>
                </c:pt>
                <c:pt idx="6686">
                  <c:v>-5.5436547642941557E-2</c:v>
                </c:pt>
                <c:pt idx="6687">
                  <c:v>-5.5997754022845077E-2</c:v>
                </c:pt>
                <c:pt idx="6688">
                  <c:v>-5.6557012840758432E-2</c:v>
                </c:pt>
                <c:pt idx="6689">
                  <c:v>-5.7114299726353894E-2</c:v>
                </c:pt>
                <c:pt idx="6690">
                  <c:v>-5.766959581221482E-2</c:v>
                </c:pt>
                <c:pt idx="6691">
                  <c:v>-5.8222887386406769E-2</c:v>
                </c:pt>
                <c:pt idx="6692">
                  <c:v>-5.8774165559341812E-2</c:v>
                </c:pt>
                <c:pt idx="6693">
                  <c:v>-5.9323425944573994E-2</c:v>
                </c:pt>
                <c:pt idx="6694">
                  <c:v>-5.9870668353175401E-2</c:v>
                </c:pt>
                <c:pt idx="6695">
                  <c:v>-6.0415896501333187E-2</c:v>
                </c:pt>
                <c:pt idx="6696">
                  <c:v>-6.0959117730809309E-2</c:v>
                </c:pt>
                <c:pt idx="6697">
                  <c:v>-6.1500342741905759E-2</c:v>
                </c:pt>
                <c:pt idx="6698">
                  <c:v>-6.203958533857528E-2</c:v>
                </c:pt>
                <c:pt idx="6699">
                  <c:v>-6.2576862185328333E-2</c:v>
                </c:pt>
                <c:pt idx="6700">
                  <c:v>-6.3112192575574391E-2</c:v>
                </c:pt>
                <c:pt idx="6701">
                  <c:v>-6.3645598211052479E-2</c:v>
                </c:pt>
                <c:pt idx="6702">
                  <c:v>-6.4174536830446785E-2</c:v>
                </c:pt>
                <c:pt idx="6703">
                  <c:v>-6.4693492012601633E-2</c:v>
                </c:pt>
                <c:pt idx="6704">
                  <c:v>-6.5198801935231657E-2</c:v>
                </c:pt>
                <c:pt idx="6705">
                  <c:v>-6.5689205949106752E-2</c:v>
                </c:pt>
                <c:pt idx="6706">
                  <c:v>-6.616363776244899E-2</c:v>
                </c:pt>
                <c:pt idx="6707">
                  <c:v>-6.6621139106653945E-2</c:v>
                </c:pt>
                <c:pt idx="6708">
                  <c:v>-6.7060851307228081E-2</c:v>
                </c:pt>
                <c:pt idx="6709">
                  <c:v>-6.7482009892861794E-2</c:v>
                </c:pt>
                <c:pt idx="6710">
                  <c:v>-6.7883939495669482E-2</c:v>
                </c:pt>
                <c:pt idx="6711">
                  <c:v>-6.8266048938828094E-2</c:v>
                </c:pt>
                <c:pt idx="6712">
                  <c:v>-6.8627826504598116E-2</c:v>
                </c:pt>
                <c:pt idx="6713">
                  <c:v>-6.896883537914715E-2</c:v>
                </c:pt>
                <c:pt idx="6714">
                  <c:v>-6.9288709270623389E-2</c:v>
                </c:pt>
                <c:pt idx="6715">
                  <c:v>-6.9587148196850218E-2</c:v>
                </c:pt>
                <c:pt idx="6716">
                  <c:v>-6.9863914438930128E-2</c:v>
                </c:pt>
                <c:pt idx="6717">
                  <c:v>-7.0118828656993509E-2</c:v>
                </c:pt>
                <c:pt idx="6718">
                  <c:v>-7.0351766164273799E-2</c:v>
                </c:pt>
                <c:pt idx="6719">
                  <c:v>-7.0562653355651136E-2</c:v>
                </c:pt>
                <c:pt idx="6720">
                  <c:v>-7.0751464286779614E-2</c:v>
                </c:pt>
                <c:pt idx="6721">
                  <c:v>-7.0918217399892652E-2</c:v>
                </c:pt>
                <c:pt idx="6722">
                  <c:v>-7.1062972392369902E-2</c:v>
                </c:pt>
                <c:pt idx="6723">
                  <c:v>-7.1185827224149914E-2</c:v>
                </c:pt>
                <c:pt idx="6724">
                  <c:v>-7.1286915260073108E-2</c:v>
                </c:pt>
                <c:pt idx="6725">
                  <c:v>-7.1366402543257712E-2</c:v>
                </c:pt>
                <c:pt idx="6726">
                  <c:v>-7.1424485195626858E-2</c:v>
                </c:pt>
                <c:pt idx="6727">
                  <c:v>-7.1463779120023746E-2</c:v>
                </c:pt>
                <c:pt idx="6728">
                  <c:v>-7.1489699843434854E-2</c:v>
                </c:pt>
                <c:pt idx="6729">
                  <c:v>-7.1505958725873675E-2</c:v>
                </c:pt>
                <c:pt idx="6730">
                  <c:v>-7.151405114683293E-2</c:v>
                </c:pt>
                <c:pt idx="6731">
                  <c:v>-7.1515311521355734E-2</c:v>
                </c:pt>
                <c:pt idx="6732">
                  <c:v>-7.1510991714393027E-2</c:v>
                </c:pt>
                <c:pt idx="6733">
                  <c:v>-7.1502266940973114E-2</c:v>
                </c:pt>
                <c:pt idx="6734">
                  <c:v>-7.1490238939516809E-2</c:v>
                </c:pt>
                <c:pt idx="6735">
                  <c:v>-7.147593897525048E-2</c:v>
                </c:pt>
                <c:pt idx="6736">
                  <c:v>-7.1460330766746502E-2</c:v>
                </c:pt>
                <c:pt idx="6737">
                  <c:v>-7.1444313338494797E-2</c:v>
                </c:pt>
                <c:pt idx="6738">
                  <c:v>-7.1428723799281321E-2</c:v>
                </c:pt>
                <c:pt idx="6739">
                  <c:v>-7.1414340046192959E-2</c:v>
                </c:pt>
                <c:pt idx="6740">
                  <c:v>-7.1401883394222126E-2</c:v>
                </c:pt>
                <c:pt idx="6741">
                  <c:v>-7.1392021131588435E-2</c:v>
                </c:pt>
                <c:pt idx="6742">
                  <c:v>-7.138536900103E-2</c:v>
                </c:pt>
                <c:pt idx="6743">
                  <c:v>-7.1382493607443157E-2</c:v>
                </c:pt>
                <c:pt idx="6744">
                  <c:v>-7.1383914752362901E-2</c:v>
                </c:pt>
                <c:pt idx="6745">
                  <c:v>-7.1390107695885774E-2</c:v>
                </c:pt>
                <c:pt idx="6746">
                  <c:v>-7.1401505346732369E-2</c:v>
                </c:pt>
                <c:pt idx="6747">
                  <c:v>-7.1418500381238342E-2</c:v>
                </c:pt>
                <c:pt idx="6748">
                  <c:v>-7.1441447292144175E-2</c:v>
                </c:pt>
                <c:pt idx="6749">
                  <c:v>-7.1470664368128503E-2</c:v>
                </c:pt>
                <c:pt idx="6750">
                  <c:v>-7.1506435605097854E-2</c:v>
                </c:pt>
                <c:pt idx="6751">
                  <c:v>-7.1549012550306268E-2</c:v>
                </c:pt>
                <c:pt idx="6752">
                  <c:v>-7.1598616080433747E-2</c:v>
                </c:pt>
                <c:pt idx="6753">
                  <c:v>-7.1655438114799352E-2</c:v>
                </c:pt>
                <c:pt idx="6754">
                  <c:v>-7.1719643264930313E-2</c:v>
                </c:pt>
                <c:pt idx="6755">
                  <c:v>-7.1791370421743647E-2</c:v>
                </c:pt>
                <c:pt idx="6756">
                  <c:v>-7.1870734281631321E-2</c:v>
                </c:pt>
                <c:pt idx="6757">
                  <c:v>-7.1957826812766801E-2</c:v>
                </c:pt>
                <c:pt idx="6758">
                  <c:v>-7.2052718662974066E-2</c:v>
                </c:pt>
                <c:pt idx="6759">
                  <c:v>-7.2155460510520672E-2</c:v>
                </c:pt>
                <c:pt idx="6760">
                  <c:v>-7.2266084359209393E-2</c:v>
                </c:pt>
                <c:pt idx="6761">
                  <c:v>-7.2384604779156703E-2</c:v>
                </c:pt>
                <c:pt idx="6762">
                  <c:v>-7.2511020094652781E-2</c:v>
                </c:pt>
                <c:pt idx="6763">
                  <c:v>-7.2645313520503393E-2</c:v>
                </c:pt>
                <c:pt idx="6764">
                  <c:v>-7.2787454248254516E-2</c:v>
                </c:pt>
                <c:pt idx="6765">
                  <c:v>-7.2937398483702023E-2</c:v>
                </c:pt>
                <c:pt idx="6766">
                  <c:v>-7.3095090437081303E-2</c:v>
                </c:pt>
                <c:pt idx="6767">
                  <c:v>-7.3260463267328588E-2</c:v>
                </c:pt>
                <c:pt idx="6768">
                  <c:v>-7.3433439981796397E-2</c:v>
                </c:pt>
                <c:pt idx="6769">
                  <c:v>-7.3613934292794059E-2</c:v>
                </c:pt>
                <c:pt idx="6770">
                  <c:v>-7.3801851432313839E-2</c:v>
                </c:pt>
                <c:pt idx="6771">
                  <c:v>-7.3997088926286092E-2</c:v>
                </c:pt>
                <c:pt idx="6772">
                  <c:v>-7.4199537329695489E-2</c:v>
                </c:pt>
                <c:pt idx="6773">
                  <c:v>-7.4409080923867763E-2</c:v>
                </c:pt>
                <c:pt idx="6774">
                  <c:v>-7.462559837722231E-2</c:v>
                </c:pt>
                <c:pt idx="6775">
                  <c:v>-7.4848963370764007E-2</c:v>
                </c:pt>
                <c:pt idx="6776">
                  <c:v>-7.507904518956722E-2</c:v>
                </c:pt>
                <c:pt idx="6777">
                  <c:v>-7.5315709281483512E-2</c:v>
                </c:pt>
                <c:pt idx="6778">
                  <c:v>-7.5558817784280322E-2</c:v>
                </c:pt>
                <c:pt idx="6779">
                  <c:v>-7.5808230022398823E-2</c:v>
                </c:pt>
                <c:pt idx="6780">
                  <c:v>-7.6063802974487907E-2</c:v>
                </c:pt>
                <c:pt idx="6781">
                  <c:v>-7.632539171285406E-2</c:v>
                </c:pt>
                <c:pt idx="6782">
                  <c:v>-7.6592849815936753E-2</c:v>
                </c:pt>
                <c:pt idx="6783">
                  <c:v>-7.6866029754895884E-2</c:v>
                </c:pt>
                <c:pt idx="6784">
                  <c:v>-7.7144783255371441E-2</c:v>
                </c:pt>
                <c:pt idx="6785">
                  <c:v>-7.7428961635447824E-2</c:v>
                </c:pt>
                <c:pt idx="6786">
                  <c:v>-7.7718416120834174E-2</c:v>
                </c:pt>
                <c:pt idx="6787">
                  <c:v>-7.8012998138237602E-2</c:v>
                </c:pt>
                <c:pt idx="6788">
                  <c:v>-7.831255958788777E-2</c:v>
                </c:pt>
                <c:pt idx="6789">
                  <c:v>-7.8617899198808253E-2</c:v>
                </c:pt>
                <c:pt idx="6790">
                  <c:v>-7.8930913921857485E-2</c:v>
                </c:pt>
                <c:pt idx="6791">
                  <c:v>-7.9252818789343898E-2</c:v>
                </c:pt>
                <c:pt idx="6792">
                  <c:v>-7.9583945533787462E-2</c:v>
                </c:pt>
                <c:pt idx="6793">
                  <c:v>-7.9924556324390869E-2</c:v>
                </c:pt>
                <c:pt idx="6794">
                  <c:v>-8.0274875703679555E-2</c:v>
                </c:pt>
                <c:pt idx="6795">
                  <c:v>-8.0635093790056525E-2</c:v>
                </c:pt>
                <c:pt idx="6796">
                  <c:v>-8.1005368349203119E-2</c:v>
                </c:pt>
                <c:pt idx="6797">
                  <c:v>-8.1385826747694817E-2</c:v>
                </c:pt>
                <c:pt idx="6798">
                  <c:v>-8.1776567827676977E-2</c:v>
                </c:pt>
                <c:pt idx="6799">
                  <c:v>-8.217766370575115E-2</c:v>
                </c:pt>
                <c:pt idx="6800">
                  <c:v>-8.2589161497935909E-2</c:v>
                </c:pt>
                <c:pt idx="6801">
                  <c:v>-8.301108497253025E-2</c:v>
                </c:pt>
                <c:pt idx="6802">
                  <c:v>-8.3443436132726284E-2</c:v>
                </c:pt>
                <c:pt idx="6803">
                  <c:v>-8.388619673081199E-2</c:v>
                </c:pt>
                <c:pt idx="6804">
                  <c:v>-8.4339329715819519E-2</c:v>
                </c:pt>
                <c:pt idx="6805">
                  <c:v>-8.4802780616467954E-2</c:v>
                </c:pt>
                <c:pt idx="6806">
                  <c:v>-8.5276478861246299E-2</c:v>
                </c:pt>
                <c:pt idx="6807">
                  <c:v>-8.5760339037474612E-2</c:v>
                </c:pt>
                <c:pt idx="6808">
                  <c:v>-8.6254262091172734E-2</c:v>
                </c:pt>
                <c:pt idx="6809">
                  <c:v>-8.675813646954729E-2</c:v>
                </c:pt>
                <c:pt idx="6810">
                  <c:v>-8.7271839207903004E-2</c:v>
                </c:pt>
                <c:pt idx="6811">
                  <c:v>-8.7795236962749296E-2</c:v>
                </c:pt>
                <c:pt idx="6812">
                  <c:v>-8.832818699286904E-2</c:v>
                </c:pt>
                <c:pt idx="6813">
                  <c:v>-8.8870538090084536E-2</c:v>
                </c:pt>
                <c:pt idx="6814">
                  <c:v>-8.9418968879472135E-2</c:v>
                </c:pt>
                <c:pt idx="6815">
                  <c:v>-8.9966483366799702E-2</c:v>
                </c:pt>
                <c:pt idx="6816">
                  <c:v>-9.0508363007856502E-2</c:v>
                </c:pt>
                <c:pt idx="6817">
                  <c:v>-9.1042841283789658E-2</c:v>
                </c:pt>
                <c:pt idx="6818">
                  <c:v>-9.1568384897589297E-2</c:v>
                </c:pt>
                <c:pt idx="6819">
                  <c:v>-9.2083588236886685E-2</c:v>
                </c:pt>
                <c:pt idx="6820">
                  <c:v>-9.2587163798829697E-2</c:v>
                </c:pt>
                <c:pt idx="6821">
                  <c:v>-9.3077936311435364E-2</c:v>
                </c:pt>
                <c:pt idx="6822">
                  <c:v>-9.355483716786725E-2</c:v>
                </c:pt>
                <c:pt idx="6823">
                  <c:v>-9.4016899047565397E-2</c:v>
                </c:pt>
                <c:pt idx="6824">
                  <c:v>-9.446325071735763E-2</c:v>
                </c:pt>
                <c:pt idx="6825">
                  <c:v>-9.4893112009867969E-2</c:v>
                </c:pt>
                <c:pt idx="6826">
                  <c:v>-9.5305788976540823E-2</c:v>
                </c:pt>
                <c:pt idx="6827">
                  <c:v>-9.5700669212443398E-2</c:v>
                </c:pt>
                <c:pt idx="6828">
                  <c:v>-9.6077217349886043E-2</c:v>
                </c:pt>
                <c:pt idx="6829">
                  <c:v>-9.6434970717775986E-2</c:v>
                </c:pt>
                <c:pt idx="6830">
                  <c:v>-9.6773535163515653E-2</c:v>
                </c:pt>
                <c:pt idx="6831">
                  <c:v>-9.709258103416811E-2</c:v>
                </c:pt>
                <c:pt idx="6832">
                  <c:v>-9.7391839313529141E-2</c:v>
                </c:pt>
                <c:pt idx="6833">
                  <c:v>-9.76710979116866E-2</c:v>
                </c:pt>
                <c:pt idx="6834">
                  <c:v>-9.793019810358207E-2</c:v>
                </c:pt>
                <c:pt idx="6835">
                  <c:v>-9.8169031113055041E-2</c:v>
                </c:pt>
                <c:pt idx="6836">
                  <c:v>-9.838753483880873E-2</c:v>
                </c:pt>
                <c:pt idx="6837">
                  <c:v>-9.8585690718713939E-2</c:v>
                </c:pt>
                <c:pt idx="6838">
                  <c:v>-9.8763520728849183E-2</c:v>
                </c:pt>
                <c:pt idx="6839">
                  <c:v>-9.8921084513668267E-2</c:v>
                </c:pt>
                <c:pt idx="6840">
                  <c:v>-9.9058476643683099E-2</c:v>
                </c:pt>
                <c:pt idx="6841">
                  <c:v>-9.9175823997057974E-2</c:v>
                </c:pt>
                <c:pt idx="6842">
                  <c:v>-9.9273283261521628E-2</c:v>
                </c:pt>
                <c:pt idx="6843">
                  <c:v>-9.9351038553024268E-2</c:v>
                </c:pt>
                <c:pt idx="6844">
                  <c:v>-9.9409299147587837E-2</c:v>
                </c:pt>
                <c:pt idx="6845">
                  <c:v>-9.9448297322831281E-2</c:v>
                </c:pt>
                <c:pt idx="6846">
                  <c:v>-9.9468286305682135E-2</c:v>
                </c:pt>
                <c:pt idx="6847">
                  <c:v>-9.9469538322827331E-2</c:v>
                </c:pt>
                <c:pt idx="6848">
                  <c:v>-9.9452342750497205E-2</c:v>
                </c:pt>
                <c:pt idx="6849">
                  <c:v>-9.9417004360222355E-2</c:v>
                </c:pt>
                <c:pt idx="6850">
                  <c:v>-9.9363841657253815E-2</c:v>
                </c:pt>
                <c:pt idx="6851">
                  <c:v>-9.9293185308386489E-2</c:v>
                </c:pt>
                <c:pt idx="6852">
                  <c:v>-9.9207016243406665E-2</c:v>
                </c:pt>
                <c:pt idx="6853">
                  <c:v>-9.9109226210150836E-2</c:v>
                </c:pt>
                <c:pt idx="6854">
                  <c:v>-9.9002531110902917E-2</c:v>
                </c:pt>
                <c:pt idx="6855">
                  <c:v>-9.888812042111482E-2</c:v>
                </c:pt>
                <c:pt idx="6856">
                  <c:v>-9.8767065900516482E-2</c:v>
                </c:pt>
                <c:pt idx="6857">
                  <c:v>-9.8640375550374693E-2</c:v>
                </c:pt>
                <c:pt idx="6858">
                  <c:v>-9.8508997868907516E-2</c:v>
                </c:pt>
                <c:pt idx="6859">
                  <c:v>-9.8373824236413845E-2</c:v>
                </c:pt>
                <c:pt idx="6860">
                  <c:v>-9.8235691182328111E-2</c:v>
                </c:pt>
                <c:pt idx="6861">
                  <c:v>-9.8095382597672254E-2</c:v>
                </c:pt>
                <c:pt idx="6862">
                  <c:v>-9.7953631894631604E-2</c:v>
                </c:pt>
                <c:pt idx="6863">
                  <c:v>-9.7811124112856793E-2</c:v>
                </c:pt>
                <c:pt idx="6864">
                  <c:v>-9.7668497972148702E-2</c:v>
                </c:pt>
                <c:pt idx="6865">
                  <c:v>-9.7526347871307761E-2</c:v>
                </c:pt>
                <c:pt idx="6866">
                  <c:v>-9.7385225833046499E-2</c:v>
                </c:pt>
                <c:pt idx="6867">
                  <c:v>-9.7245643394976836E-2</c:v>
                </c:pt>
                <c:pt idx="6868">
                  <c:v>-9.7108073446786236E-2</c:v>
                </c:pt>
                <c:pt idx="6869">
                  <c:v>-9.6972952013813077E-2</c:v>
                </c:pt>
                <c:pt idx="6870">
                  <c:v>-9.6840679987318351E-2</c:v>
                </c:pt>
                <c:pt idx="6871">
                  <c:v>-9.6711624801836746E-2</c:v>
                </c:pt>
                <c:pt idx="6872">
                  <c:v>-9.6586122060061438E-2</c:v>
                </c:pt>
                <c:pt idx="6873">
                  <c:v>-9.6464477105788704E-2</c:v>
                </c:pt>
                <c:pt idx="6874">
                  <c:v>-9.6346966545512072E-2</c:v>
                </c:pt>
                <c:pt idx="6875">
                  <c:v>-9.6233839719311542E-2</c:v>
                </c:pt>
                <c:pt idx="6876">
                  <c:v>-9.612532012173973E-2</c:v>
                </c:pt>
                <c:pt idx="6877">
                  <c:v>-9.6021606773449272E-2</c:v>
                </c:pt>
                <c:pt idx="6878">
                  <c:v>-9.5922875544355302E-2</c:v>
                </c:pt>
                <c:pt idx="6879">
                  <c:v>-9.5829280429158267E-2</c:v>
                </c:pt>
                <c:pt idx="6880">
                  <c:v>-9.5740954776091958E-2</c:v>
                </c:pt>
                <c:pt idx="6881">
                  <c:v>-9.5658012469787904E-2</c:v>
                </c:pt>
                <c:pt idx="6882">
                  <c:v>-9.5580549069176568E-2</c:v>
                </c:pt>
                <c:pt idx="6883">
                  <c:v>-9.5508642901365598E-2</c:v>
                </c:pt>
                <c:pt idx="6884">
                  <c:v>-9.5442356112456203E-2</c:v>
                </c:pt>
                <c:pt idx="6885">
                  <c:v>-9.5381735676275239E-2</c:v>
                </c:pt>
                <c:pt idx="6886">
                  <c:v>-9.5326814362011819E-2</c:v>
                </c:pt>
                <c:pt idx="6887">
                  <c:v>-9.5277611661759118E-2</c:v>
                </c:pt>
                <c:pt idx="6888">
                  <c:v>-9.5234134678969018E-2</c:v>
                </c:pt>
                <c:pt idx="6889">
                  <c:v>-9.5196378978832027E-2</c:v>
                </c:pt>
                <c:pt idx="6890">
                  <c:v>-9.5164329401597969E-2</c:v>
                </c:pt>
                <c:pt idx="6891">
                  <c:v>-9.5137960839854485E-2</c:v>
                </c:pt>
                <c:pt idx="6892">
                  <c:v>-9.5117238980776897E-2</c:v>
                </c:pt>
                <c:pt idx="6893">
                  <c:v>-9.5102121014362023E-2</c:v>
                </c:pt>
                <c:pt idx="6894">
                  <c:v>-9.5092556308652001E-2</c:v>
                </c:pt>
                <c:pt idx="6895">
                  <c:v>-9.5088487052948617E-2</c:v>
                </c:pt>
                <c:pt idx="6896">
                  <c:v>-9.508984887001011E-2</c:v>
                </c:pt>
                <c:pt idx="6897">
                  <c:v>-9.5096571398212676E-2</c:v>
                </c:pt>
                <c:pt idx="6898">
                  <c:v>-9.5108578844649655E-2</c:v>
                </c:pt>
                <c:pt idx="6899">
                  <c:v>-9.5125790510128122E-2</c:v>
                </c:pt>
                <c:pt idx="6900">
                  <c:v>-9.5148121287010362E-2</c:v>
                </c:pt>
                <c:pt idx="6901">
                  <c:v>-9.5175482130834585E-2</c:v>
                </c:pt>
                <c:pt idx="6902">
                  <c:v>-9.5207780506633574E-2</c:v>
                </c:pt>
                <c:pt idx="6903">
                  <c:v>-9.5244920810855754E-2</c:v>
                </c:pt>
                <c:pt idx="6904">
                  <c:v>-9.5286804769776343E-2</c:v>
                </c:pt>
                <c:pt idx="6905">
                  <c:v>-9.5333331815269706E-2</c:v>
                </c:pt>
                <c:pt idx="6906">
                  <c:v>-9.5384399438798131E-2</c:v>
                </c:pt>
                <c:pt idx="6907">
                  <c:v>-9.5439903524452238E-2</c:v>
                </c:pt>
                <c:pt idx="6908">
                  <c:v>-9.5499738661863204E-2</c:v>
                </c:pt>
                <c:pt idx="6909">
                  <c:v>-9.5563798439786463E-2</c:v>
                </c:pt>
                <c:pt idx="6910">
                  <c:v>-9.5631975721138518E-2</c:v>
                </c:pt>
                <c:pt idx="6911">
                  <c:v>-9.5704162900251188E-2</c:v>
                </c:pt>
                <c:pt idx="6912">
                  <c:v>-9.5780252143085956E-2</c:v>
                </c:pt>
                <c:pt idx="6913">
                  <c:v>-9.5860135611134809E-2</c:v>
                </c:pt>
                <c:pt idx="6914">
                  <c:v>-9.5942367280572247E-2</c:v>
                </c:pt>
                <c:pt idx="6915">
                  <c:v>-9.6023949300297812E-2</c:v>
                </c:pt>
                <c:pt idx="6916">
                  <c:v>-9.6102850723198852E-2</c:v>
                </c:pt>
                <c:pt idx="6917">
                  <c:v>-9.6178292832748535E-2</c:v>
                </c:pt>
                <c:pt idx="6918">
                  <c:v>-9.6249598413154114E-2</c:v>
                </c:pt>
                <c:pt idx="6919">
                  <c:v>-9.6316146945714276E-2</c:v>
                </c:pt>
                <c:pt idx="6920">
                  <c:v>-9.6377370420542965E-2</c:v>
                </c:pt>
                <c:pt idx="6921">
                  <c:v>-9.643275071724848E-2</c:v>
                </c:pt>
                <c:pt idx="6922">
                  <c:v>-9.6481817122596181E-2</c:v>
                </c:pt>
                <c:pt idx="6923">
                  <c:v>-9.6524143931728701E-2</c:v>
                </c:pt>
                <c:pt idx="6924">
                  <c:v>-9.6559348129958644E-2</c:v>
                </c:pt>
                <c:pt idx="6925">
                  <c:v>-9.6587087153920337E-2</c:v>
                </c:pt>
                <c:pt idx="6926">
                  <c:v>-9.6607056730860161E-2</c:v>
                </c:pt>
                <c:pt idx="6927">
                  <c:v>-9.6618988794782909E-2</c:v>
                </c:pt>
                <c:pt idx="6928">
                  <c:v>-9.6622649478112943E-2</c:v>
                </c:pt>
                <c:pt idx="6929">
                  <c:v>-9.6617837177476032E-2</c:v>
                </c:pt>
                <c:pt idx="6930">
                  <c:v>-9.6604380692162914E-2</c:v>
                </c:pt>
                <c:pt idx="6931">
                  <c:v>-9.6582137433795026E-2</c:v>
                </c:pt>
                <c:pt idx="6932">
                  <c:v>-9.6550991705679781E-2</c:v>
                </c:pt>
                <c:pt idx="6933">
                  <c:v>-9.6510853050311735E-2</c:v>
                </c:pt>
                <c:pt idx="6934">
                  <c:v>-9.6461654663456187E-2</c:v>
                </c:pt>
                <c:pt idx="6935">
                  <c:v>-9.6403351873226933E-2</c:v>
                </c:pt>
                <c:pt idx="6936">
                  <c:v>-9.6335920682560638E-2</c:v>
                </c:pt>
                <c:pt idx="6937">
                  <c:v>-9.6259356373475879E-2</c:v>
                </c:pt>
                <c:pt idx="6938">
                  <c:v>-9.6173672171499747E-2</c:v>
                </c:pt>
                <c:pt idx="6939">
                  <c:v>-9.6082713146881188E-2</c:v>
                </c:pt>
                <c:pt idx="6940">
                  <c:v>-9.5994764548072375E-2</c:v>
                </c:pt>
                <c:pt idx="6941">
                  <c:v>-9.5915371315882056E-2</c:v>
                </c:pt>
                <c:pt idx="6942">
                  <c:v>-9.5846524099406499E-2</c:v>
                </c:pt>
                <c:pt idx="6943">
                  <c:v>-9.5789938873269365E-2</c:v>
                </c:pt>
                <c:pt idx="6944">
                  <c:v>-9.5747184044837438E-2</c:v>
                </c:pt>
                <c:pt idx="6945">
                  <c:v>-9.5719691799668008E-2</c:v>
                </c:pt>
                <c:pt idx="6946">
                  <c:v>-9.5708764989973411E-2</c:v>
                </c:pt>
                <c:pt idx="6947">
                  <c:v>-9.5715583648084968E-2</c:v>
                </c:pt>
                <c:pt idx="6948">
                  <c:v>-9.5741211277214217E-2</c:v>
                </c:pt>
                <c:pt idx="6949">
                  <c:v>-9.5786600927996984E-2</c:v>
                </c:pt>
                <c:pt idx="6950">
                  <c:v>-9.5852601064226481E-2</c:v>
                </c:pt>
                <c:pt idx="6951">
                  <c:v>-9.5939961221175651E-2</c:v>
                </c:pt>
                <c:pt idx="6952">
                  <c:v>-9.6049337460059558E-2</c:v>
                </c:pt>
                <c:pt idx="6953">
                  <c:v>-9.6181297622339998E-2</c:v>
                </c:pt>
                <c:pt idx="6954">
                  <c:v>-9.6336326387696278E-2</c:v>
                </c:pt>
                <c:pt idx="6955">
                  <c:v>-9.6514830139603061E-2</c:v>
                </c:pt>
                <c:pt idx="6956">
                  <c:v>-9.671714164255138E-2</c:v>
                </c:pt>
                <c:pt idx="6957">
                  <c:v>-9.69435245350245E-2</c:v>
                </c:pt>
                <c:pt idx="6958">
                  <c:v>-9.7194177642421858E-2</c:v>
                </c:pt>
                <c:pt idx="6959">
                  <c:v>-9.7469239114162221E-2</c:v>
                </c:pt>
                <c:pt idx="6960">
                  <c:v>-9.7768790389260535E-2</c:v>
                </c:pt>
                <c:pt idx="6961">
                  <c:v>-9.809285999468155E-2</c:v>
                </c:pt>
                <c:pt idx="6962">
                  <c:v>-9.8441427180822341E-2</c:v>
                </c:pt>
                <c:pt idx="6963">
                  <c:v>-9.8814425398457306E-2</c:v>
                </c:pt>
                <c:pt idx="6964">
                  <c:v>-9.9206688000355314E-2</c:v>
                </c:pt>
                <c:pt idx="6965">
                  <c:v>-9.9607143354700819E-2</c:v>
                </c:pt>
                <c:pt idx="6966">
                  <c:v>-0.10000833519615807</c:v>
                </c:pt>
                <c:pt idx="6967">
                  <c:v>-0.10040750310359524</c:v>
                </c:pt>
                <c:pt idx="6968">
                  <c:v>-0.1008022361950535</c:v>
                </c:pt>
                <c:pt idx="6969">
                  <c:v>-0.10119030590681447</c:v>
                </c:pt>
                <c:pt idx="6970">
                  <c:v>-0.10156965216936284</c:v>
                </c:pt>
                <c:pt idx="6971">
                  <c:v>-0.10193837543028193</c:v>
                </c:pt>
                <c:pt idx="6972">
                  <c:v>-0.10229472911482657</c:v>
                </c:pt>
                <c:pt idx="6973">
                  <c:v>-0.10263711232430719</c:v>
                </c:pt>
                <c:pt idx="6974">
                  <c:v>-0.10296406276305391</c:v>
                </c:pt>
                <c:pt idx="6975">
                  <c:v>-0.10327424989139548</c:v>
                </c:pt>
                <c:pt idx="6976">
                  <c:v>-0.10356646830210002</c:v>
                </c:pt>
                <c:pt idx="6977">
                  <c:v>-0.10383963131745827</c:v>
                </c:pt>
                <c:pt idx="6978">
                  <c:v>-0.10409276480396656</c:v>
                </c:pt>
                <c:pt idx="6979">
                  <c:v>-0.10432500120137095</c:v>
                </c:pt>
                <c:pt idx="6980">
                  <c:v>-0.10453557376262544</c:v>
                </c:pt>
                <c:pt idx="6981">
                  <c:v>-0.10472381100117409</c:v>
                </c:pt>
                <c:pt idx="6982">
                  <c:v>-0.10488913134179512</c:v>
                </c:pt>
                <c:pt idx="6983">
                  <c:v>-0.10503103797113396</c:v>
                </c:pt>
                <c:pt idx="6984">
                  <c:v>-0.10514911388392459</c:v>
                </c:pt>
                <c:pt idx="6985">
                  <c:v>-0.10524301712080403</c:v>
                </c:pt>
                <c:pt idx="6986">
                  <c:v>-0.10531247619354454</c:v>
                </c:pt>
                <c:pt idx="6987">
                  <c:v>-0.10535728569345067</c:v>
                </c:pt>
                <c:pt idx="6988">
                  <c:v>-0.10537730207861913</c:v>
                </c:pt>
                <c:pt idx="6989">
                  <c:v>-0.1053724396357081</c:v>
                </c:pt>
                <c:pt idx="6990">
                  <c:v>-0.10534266661183521</c:v>
                </c:pt>
                <c:pt idx="6991">
                  <c:v>-0.10528800151219578</c:v>
                </c:pt>
                <c:pt idx="6992">
                  <c:v>-0.1052085095589856</c:v>
                </c:pt>
                <c:pt idx="6993">
                  <c:v>-0.10510429930720462</c:v>
                </c:pt>
                <c:pt idx="6994">
                  <c:v>-0.10497551941292915</c:v>
                </c:pt>
                <c:pt idx="6995">
                  <c:v>-0.10482235554964847</c:v>
                </c:pt>
                <c:pt idx="6996">
                  <c:v>-0.10464502746828652</c:v>
                </c:pt>
                <c:pt idx="6997">
                  <c:v>-0.10444378619655978</c:v>
                </c:pt>
                <c:pt idx="6998">
                  <c:v>-0.10421891137334895</c:v>
                </c:pt>
                <c:pt idx="6999">
                  <c:v>-0.1039707087138157</c:v>
                </c:pt>
                <c:pt idx="7000">
                  <c:v>-0.10369950760102542</c:v>
                </c:pt>
                <c:pt idx="7001">
                  <c:v>-0.10340565879990736</c:v>
                </c:pt>
                <c:pt idx="7002">
                  <c:v>-0.1030925869419974</c:v>
                </c:pt>
                <c:pt idx="7003">
                  <c:v>-0.1027672765156344</c:v>
                </c:pt>
                <c:pt idx="7004">
                  <c:v>-0.10243452174233751</c:v>
                </c:pt>
                <c:pt idx="7005">
                  <c:v>-0.10209627390630213</c:v>
                </c:pt>
                <c:pt idx="7006">
                  <c:v>-0.10175426631874546</c:v>
                </c:pt>
                <c:pt idx="7007">
                  <c:v>-0.10141011525832251</c:v>
                </c:pt>
                <c:pt idx="7008">
                  <c:v>-0.10106532828163767</c:v>
                </c:pt>
                <c:pt idx="7009">
                  <c:v>-0.10072130901850455</c:v>
                </c:pt>
                <c:pt idx="7010">
                  <c:v>-0.10037936171790313</c:v>
                </c:pt>
                <c:pt idx="7011">
                  <c:v>-0.10004069566431538</c:v>
                </c:pt>
                <c:pt idx="7012">
                  <c:v>-9.970642946902078E-2</c:v>
                </c:pt>
                <c:pt idx="7013">
                  <c:v>-9.9377595236961255E-2</c:v>
                </c:pt>
                <c:pt idx="7014">
                  <c:v>-9.9055142609807995E-2</c:v>
                </c:pt>
                <c:pt idx="7015">
                  <c:v>-9.8739942686081342E-2</c:v>
                </c:pt>
                <c:pt idx="7016">
                  <c:v>-9.8432791819328194E-2</c:v>
                </c:pt>
                <c:pt idx="7017">
                  <c:v>-9.8134415295540359E-2</c:v>
                </c:pt>
                <c:pt idx="7018">
                  <c:v>-9.7845470891148673E-2</c:v>
                </c:pt>
                <c:pt idx="7019">
                  <c:v>-9.7566552313050392E-2</c:v>
                </c:pt>
                <c:pt idx="7020">
                  <c:v>-9.7298192522275326E-2</c:v>
                </c:pt>
                <c:pt idx="7021">
                  <c:v>-9.7040866942983847E-2</c:v>
                </c:pt>
                <c:pt idx="7022">
                  <c:v>-9.6794996558618493E-2</c:v>
                </c:pt>
                <c:pt idx="7023">
                  <c:v>-9.6560950897095571E-2</c:v>
                </c:pt>
                <c:pt idx="7024">
                  <c:v>-9.6339050907031584E-2</c:v>
                </c:pt>
                <c:pt idx="7025">
                  <c:v>-9.6129571727046587E-2</c:v>
                </c:pt>
                <c:pt idx="7026">
                  <c:v>-9.5932745350265941E-2</c:v>
                </c:pt>
                <c:pt idx="7027">
                  <c:v>-9.5748763186194297E-2</c:v>
                </c:pt>
                <c:pt idx="7028">
                  <c:v>-9.5577778522170725E-2</c:v>
                </c:pt>
                <c:pt idx="7029">
                  <c:v>-9.5419908886671193E-2</c:v>
                </c:pt>
                <c:pt idx="7030">
                  <c:v>-9.5275238316737551E-2</c:v>
                </c:pt>
                <c:pt idx="7031">
                  <c:v>-9.5143819531854967E-2</c:v>
                </c:pt>
                <c:pt idx="7032">
                  <c:v>-9.5025676016603611E-2</c:v>
                </c:pt>
                <c:pt idx="7033">
                  <c:v>-9.4920804014434146E-2</c:v>
                </c:pt>
                <c:pt idx="7034">
                  <c:v>-9.4829174434921518E-2</c:v>
                </c:pt>
                <c:pt idx="7035">
                  <c:v>-9.4750734676849482E-2</c:v>
                </c:pt>
                <c:pt idx="7036">
                  <c:v>-9.4685410369484857E-2</c:v>
                </c:pt>
                <c:pt idx="7037">
                  <c:v>-9.4633107034385558E-2</c:v>
                </c:pt>
                <c:pt idx="7038">
                  <c:v>-9.4593711670083222E-2</c:v>
                </c:pt>
                <c:pt idx="7039">
                  <c:v>-9.4567094261960555E-2</c:v>
                </c:pt>
                <c:pt idx="7040">
                  <c:v>-9.4553109219630962E-2</c:v>
                </c:pt>
                <c:pt idx="7041">
                  <c:v>-9.4551596744104155E-2</c:v>
                </c:pt>
                <c:pt idx="7042">
                  <c:v>-9.4562384126997939E-2</c:v>
                </c:pt>
                <c:pt idx="7043">
                  <c:v>-9.4585286984030514E-2</c:v>
                </c:pt>
                <c:pt idx="7044">
                  <c:v>-9.46201104249981E-2</c:v>
                </c:pt>
                <c:pt idx="7045">
                  <c:v>-9.4666650162411062E-2</c:v>
                </c:pt>
                <c:pt idx="7046">
                  <c:v>-9.4724693560929177E-2</c:v>
                </c:pt>
                <c:pt idx="7047">
                  <c:v>-9.479402062970152E-2</c:v>
                </c:pt>
                <c:pt idx="7048">
                  <c:v>-9.4874404959678027E-2</c:v>
                </c:pt>
                <c:pt idx="7049">
                  <c:v>-9.4965614607925172E-2</c:v>
                </c:pt>
                <c:pt idx="7050">
                  <c:v>-9.5067412930934347E-2</c:v>
                </c:pt>
                <c:pt idx="7051">
                  <c:v>-9.5179559368875594E-2</c:v>
                </c:pt>
                <c:pt idx="7052">
                  <c:v>-9.5301810182703395E-2</c:v>
                </c:pt>
                <c:pt idx="7053">
                  <c:v>-9.5433919145983426E-2</c:v>
                </c:pt>
                <c:pt idx="7054">
                  <c:v>-9.5575638193263535E-2</c:v>
                </c:pt>
                <c:pt idx="7055">
                  <c:v>-9.5726718026767146E-2</c:v>
                </c:pt>
                <c:pt idx="7056">
                  <c:v>-9.5886908683150918E-2</c:v>
                </c:pt>
                <c:pt idx="7057">
                  <c:v>-9.6055960062012433E-2</c:v>
                </c:pt>
                <c:pt idx="7058">
                  <c:v>-9.6233622417803574E-2</c:v>
                </c:pt>
                <c:pt idx="7059">
                  <c:v>-9.6419646816746557E-2</c:v>
                </c:pt>
                <c:pt idx="7060">
                  <c:v>-9.6613785560317203E-2</c:v>
                </c:pt>
                <c:pt idx="7061">
                  <c:v>-9.6815792576809473E-2</c:v>
                </c:pt>
                <c:pt idx="7062">
                  <c:v>-9.70254237824488E-2</c:v>
                </c:pt>
                <c:pt idx="7063">
                  <c:v>-9.7242437413488828E-2</c:v>
                </c:pt>
                <c:pt idx="7064">
                  <c:v>-9.7466594330666109E-2</c:v>
                </c:pt>
                <c:pt idx="7065">
                  <c:v>-9.7697658297362461E-2</c:v>
                </c:pt>
                <c:pt idx="7066">
                  <c:v>-9.7935396232763566E-2</c:v>
                </c:pt>
                <c:pt idx="7067">
                  <c:v>-9.81795784412791E-2</c:v>
                </c:pt>
                <c:pt idx="7068">
                  <c:v>-9.8429978819426764E-2</c:v>
                </c:pt>
                <c:pt idx="7069">
                  <c:v>-9.8686375041363017E-2</c:v>
                </c:pt>
                <c:pt idx="7070">
                  <c:v>-9.8948548724187221E-2</c:v>
                </c:pt>
                <c:pt idx="7071">
                  <c:v>-9.9216285574108512E-2</c:v>
                </c:pt>
                <c:pt idx="7072">
                  <c:v>-9.9489375514536668E-2</c:v>
                </c:pt>
                <c:pt idx="7073">
                  <c:v>-9.9767612797099517E-2</c:v>
                </c:pt>
                <c:pt idx="7074">
                  <c:v>-0.10005079609657581</c:v>
                </c:pt>
                <c:pt idx="7075">
                  <c:v>-0.10033872859067049</c:v>
                </c:pt>
                <c:pt idx="7076">
                  <c:v>-0.10063121802554453</c:v>
                </c:pt>
                <c:pt idx="7077">
                  <c:v>-0.10092807676796428</c:v>
                </c:pt>
                <c:pt idx="7078">
                  <c:v>-0.10122912184489723</c:v>
                </c:pt>
                <c:pt idx="7079">
                  <c:v>-0.10153417497136494</c:v>
                </c:pt>
                <c:pt idx="7080">
                  <c:v>-0.10184306256730458</c:v>
                </c:pt>
                <c:pt idx="7081">
                  <c:v>-0.10215561576418777</c:v>
                </c:pt>
                <c:pt idx="7082">
                  <c:v>-0.10247167040208388</c:v>
                </c:pt>
                <c:pt idx="7083">
                  <c:v>-0.10279106701785147</c:v>
                </c:pt>
                <c:pt idx="7084">
                  <c:v>-0.10311365082509552</c:v>
                </c:pt>
                <c:pt idx="7085">
                  <c:v>-0.10343927168649766</c:v>
                </c:pt>
                <c:pt idx="7086">
                  <c:v>-0.10376778407911717</c:v>
                </c:pt>
                <c:pt idx="7087">
                  <c:v>-0.10409904705320518</c:v>
                </c:pt>
                <c:pt idx="7088">
                  <c:v>-0.1044329241850791</c:v>
                </c:pt>
                <c:pt idx="7089">
                  <c:v>-0.1047692835245476</c:v>
                </c:pt>
                <c:pt idx="7090">
                  <c:v>-0.10510799753737961</c:v>
                </c:pt>
                <c:pt idx="7091">
                  <c:v>-0.10544894304326941</c:v>
                </c:pt>
                <c:pt idx="7092">
                  <c:v>-0.10579200114972609</c:v>
                </c:pt>
                <c:pt idx="7093">
                  <c:v>-0.10613705718231256</c:v>
                </c:pt>
                <c:pt idx="7094">
                  <c:v>-0.10648400061160639</c:v>
                </c:pt>
                <c:pt idx="7095">
                  <c:v>-0.10683272497726931</c:v>
                </c:pt>
                <c:pt idx="7096">
                  <c:v>-0.10718312780955709</c:v>
                </c:pt>
                <c:pt idx="7097">
                  <c:v>-0.10753511054861285</c:v>
                </c:pt>
                <c:pt idx="7098">
                  <c:v>-0.10788857846184828</c:v>
                </c:pt>
                <c:pt idx="7099">
                  <c:v>-0.1082434405597016</c:v>
                </c:pt>
                <c:pt idx="7100">
                  <c:v>-0.10859960951005904</c:v>
                </c:pt>
                <c:pt idx="7101">
                  <c:v>-0.10895700155158385</c:v>
                </c:pt>
                <c:pt idx="7102">
                  <c:v>-0.10931553640621168</c:v>
                </c:pt>
                <c:pt idx="7103">
                  <c:v>-0.10967513719102341</c:v>
                </c:pt>
                <c:pt idx="7104">
                  <c:v>-0.110035730329722</c:v>
                </c:pt>
                <c:pt idx="7105">
                  <c:v>-0.11039724546390638</c:v>
                </c:pt>
                <c:pt idx="7106">
                  <c:v>-0.11075961536432211</c:v>
                </c:pt>
                <c:pt idx="7107">
                  <c:v>-0.11112277584227569</c:v>
                </c:pt>
                <c:pt idx="7108">
                  <c:v>-0.11148666566135391</c:v>
                </c:pt>
                <c:pt idx="7109">
                  <c:v>-0.1118512264496164</c:v>
                </c:pt>
                <c:pt idx="7110">
                  <c:v>-0.11221640261237839</c:v>
                </c:pt>
                <c:pt idx="7111">
                  <c:v>-0.11258214124572991</c:v>
                </c:pt>
                <c:pt idx="7112">
                  <c:v>-0.1129483920508883</c:v>
                </c:pt>
                <c:pt idx="7113">
                  <c:v>-0.11331510724950643</c:v>
                </c:pt>
                <c:pt idx="7114">
                  <c:v>-0.11368224150002619</c:v>
                </c:pt>
                <c:pt idx="7115">
                  <c:v>-0.11404975181516158</c:v>
                </c:pt>
                <c:pt idx="7116">
                  <c:v>-0.11441759748060454</c:v>
                </c:pt>
                <c:pt idx="7117">
                  <c:v>-0.11478573997500849</c:v>
                </c:pt>
                <c:pt idx="7118">
                  <c:v>-0.11515414289133206</c:v>
                </c:pt>
                <c:pt idx="7119">
                  <c:v>-0.11552277185958321</c:v>
                </c:pt>
                <c:pt idx="7120">
                  <c:v>-0.11589159447102819</c:v>
                </c:pt>
                <c:pt idx="7121">
                  <c:v>-0.11626058020390458</c:v>
                </c:pt>
                <c:pt idx="7122">
                  <c:v>-0.11662970035067056</c:v>
                </c:pt>
                <c:pt idx="7123">
                  <c:v>-0.11699892794683801</c:v>
                </c:pt>
                <c:pt idx="7124">
                  <c:v>-0.11736823770139855</c:v>
                </c:pt>
                <c:pt idx="7125">
                  <c:v>-0.11773760592888358</c:v>
                </c:pt>
                <c:pt idx="7126">
                  <c:v>-0.1181070104830582</c:v>
                </c:pt>
                <c:pt idx="7127">
                  <c:v>-0.11847414158533286</c:v>
                </c:pt>
                <c:pt idx="7128">
                  <c:v>-0.11883403602963453</c:v>
                </c:pt>
                <c:pt idx="7129">
                  <c:v>-0.11918338471372503</c:v>
                </c:pt>
                <c:pt idx="7130">
                  <c:v>-0.11952102030335159</c:v>
                </c:pt>
                <c:pt idx="7131">
                  <c:v>-0.11984594876853114</c:v>
                </c:pt>
                <c:pt idx="7132">
                  <c:v>-0.12015727245782547</c:v>
                </c:pt>
                <c:pt idx="7133">
                  <c:v>-0.12045418266068383</c:v>
                </c:pt>
                <c:pt idx="7134">
                  <c:v>-0.12073595487404933</c:v>
                </c:pt>
                <c:pt idx="7135">
                  <c:v>-0.12100194432308636</c:v>
                </c:pt>
                <c:pt idx="7136">
                  <c:v>-0.12125158164373176</c:v>
                </c:pt>
                <c:pt idx="7137">
                  <c:v>-0.12148436872105411</c:v>
                </c:pt>
                <c:pt idx="7138">
                  <c:v>-0.12169987468046525</c:v>
                </c:pt>
                <c:pt idx="7139">
                  <c:v>-0.12189773202885947</c:v>
                </c:pt>
                <c:pt idx="7140">
                  <c:v>-0.12207763294265433</c:v>
                </c:pt>
                <c:pt idx="7141">
                  <c:v>-0.1222393256996569</c:v>
                </c:pt>
                <c:pt idx="7142">
                  <c:v>-0.12238261125159573</c:v>
                </c:pt>
                <c:pt idx="7143">
                  <c:v>-0.12250733993412516</c:v>
                </c:pt>
                <c:pt idx="7144">
                  <c:v>-0.12261340831105567</c:v>
                </c:pt>
                <c:pt idx="7145">
                  <c:v>-0.12270075614953301</c:v>
                </c:pt>
                <c:pt idx="7146">
                  <c:v>-0.12276936352287099</c:v>
                </c:pt>
                <c:pt idx="7147">
                  <c:v>-0.12281924803771706</c:v>
                </c:pt>
                <c:pt idx="7148">
                  <c:v>-0.12285046218223064</c:v>
                </c:pt>
                <c:pt idx="7149">
                  <c:v>-0.12286309079194489</c:v>
                </c:pt>
                <c:pt idx="7150">
                  <c:v>-0.12285724862999375</c:v>
                </c:pt>
                <c:pt idx="7151">
                  <c:v>-0.12283307807839293</c:v>
                </c:pt>
                <c:pt idx="7152">
                  <c:v>-0.12279179303434141</c:v>
                </c:pt>
                <c:pt idx="7153">
                  <c:v>-0.12273584394941318</c:v>
                </c:pt>
                <c:pt idx="7154">
                  <c:v>-0.12266694731082017</c:v>
                </c:pt>
                <c:pt idx="7155">
                  <c:v>-0.12258586085969556</c:v>
                </c:pt>
                <c:pt idx="7156">
                  <c:v>-0.12249328132901632</c:v>
                </c:pt>
                <c:pt idx="7157">
                  <c:v>-0.12238987786147952</c:v>
                </c:pt>
                <c:pt idx="7158">
                  <c:v>-0.12227629376145141</c:v>
                </c:pt>
                <c:pt idx="7159">
                  <c:v>-0.12215314709741502</c:v>
                </c:pt>
                <c:pt idx="7160">
                  <c:v>-0.12202103127159043</c:v>
                </c:pt>
                <c:pt idx="7161">
                  <c:v>-0.12188051559595164</c:v>
                </c:pt>
                <c:pt idx="7162">
                  <c:v>-0.12173214587447377</c:v>
                </c:pt>
                <c:pt idx="7163">
                  <c:v>-0.12157644499010857</c:v>
                </c:pt>
                <c:pt idx="7164">
                  <c:v>-0.12141391349502315</c:v>
                </c:pt>
                <c:pt idx="7165">
                  <c:v>-0.12124503020274213</c:v>
                </c:pt>
                <c:pt idx="7166">
                  <c:v>-0.12107025278091117</c:v>
                </c:pt>
                <c:pt idx="7167">
                  <c:v>-0.12089001834350303</c:v>
                </c:pt>
                <c:pt idx="7168">
                  <c:v>-0.12070474404135692</c:v>
                </c:pt>
                <c:pt idx="7169">
                  <c:v>-0.12051482765002974</c:v>
                </c:pt>
                <c:pt idx="7170">
                  <c:v>-0.12032064815401759</c:v>
                </c:pt>
                <c:pt idx="7171">
                  <c:v>-0.12012256632646516</c:v>
                </c:pt>
                <c:pt idx="7172">
                  <c:v>-0.11992092530356985</c:v>
                </c:pt>
                <c:pt idx="7173">
                  <c:v>-0.11971605115293282</c:v>
                </c:pt>
                <c:pt idx="7174">
                  <c:v>-0.11950825343519229</c:v>
                </c:pt>
                <c:pt idx="7175">
                  <c:v>-0.11929782575831734</c:v>
                </c:pt>
                <c:pt idx="7176">
                  <c:v>-0.11908504632400736</c:v>
                </c:pt>
                <c:pt idx="7177">
                  <c:v>-0.118870178465698</c:v>
                </c:pt>
                <c:pt idx="7178">
                  <c:v>-0.1186534711777127</c:v>
                </c:pt>
                <c:pt idx="7179">
                  <c:v>-0.11843515963516749</c:v>
                </c:pt>
                <c:pt idx="7180">
                  <c:v>-0.11821546570426025</c:v>
                </c:pt>
                <c:pt idx="7181">
                  <c:v>-0.11799459844264162</c:v>
                </c:pt>
                <c:pt idx="7182">
                  <c:v>-0.1177727545895858</c:v>
                </c:pt>
                <c:pt idx="7183">
                  <c:v>-0.11755011904573055</c:v>
                </c:pt>
                <c:pt idx="7184">
                  <c:v>-0.11732686534219239</c:v>
                </c:pt>
                <c:pt idx="7185">
                  <c:v>-0.1171031560988844</c:v>
                </c:pt>
                <c:pt idx="7186">
                  <c:v>-0.11687914347191661</c:v>
                </c:pt>
                <c:pt idx="7187">
                  <c:v>-0.11665496958996668</c:v>
                </c:pt>
                <c:pt idx="7188">
                  <c:v>-0.11643076697955954</c:v>
                </c:pt>
                <c:pt idx="7189">
                  <c:v>-0.11620665897919769</c:v>
                </c:pt>
                <c:pt idx="7190">
                  <c:v>-0.11598276014233314</c:v>
                </c:pt>
                <c:pt idx="7191">
                  <c:v>-0.11575917662917211</c:v>
                </c:pt>
                <c:pt idx="7192">
                  <c:v>-0.11553600658733998</c:v>
                </c:pt>
                <c:pt idx="7193">
                  <c:v>-0.1153133405214521</c:v>
                </c:pt>
                <c:pt idx="7194">
                  <c:v>-0.1150912616516441</c:v>
                </c:pt>
                <c:pt idx="7195">
                  <c:v>-0.11486984626114904</c:v>
                </c:pt>
                <c:pt idx="7196">
                  <c:v>-0.114649164033006</c:v>
                </c:pt>
                <c:pt idx="7197">
                  <c:v>-0.11442927837601798</c:v>
                </c:pt>
                <c:pt idx="7198">
                  <c:v>-0.11421024674007234</c:v>
                </c:pt>
                <c:pt idx="7199">
                  <c:v>-0.11399212092096114</c:v>
                </c:pt>
                <c:pt idx="7200">
                  <c:v>-0.11377494735484868</c:v>
                </c:pt>
                <c:pt idx="7201">
                  <c:v>-0.11355876740253265</c:v>
                </c:pt>
                <c:pt idx="7202">
                  <c:v>-0.11334361762367211</c:v>
                </c:pt>
                <c:pt idx="7203">
                  <c:v>-0.11312953004114362</c:v>
                </c:pt>
                <c:pt idx="7204">
                  <c:v>-0.11291653239571355</c:v>
                </c:pt>
                <c:pt idx="7205">
                  <c:v>-0.11270464839120153</c:v>
                </c:pt>
                <c:pt idx="7206">
                  <c:v>-0.11249389793033449</c:v>
                </c:pt>
                <c:pt idx="7207">
                  <c:v>-0.11228429734147843</c:v>
                </c:pt>
                <c:pt idx="7208">
                  <c:v>-0.11207585959644967</c:v>
                </c:pt>
                <c:pt idx="7209">
                  <c:v>-0.11186859451961088</c:v>
                </c:pt>
                <c:pt idx="7210">
                  <c:v>-0.11166250898844896</c:v>
                </c:pt>
                <c:pt idx="7211">
                  <c:v>-0.11145760712585109</c:v>
                </c:pt>
                <c:pt idx="7212">
                  <c:v>-0.11125389048427825</c:v>
                </c:pt>
                <c:pt idx="7213">
                  <c:v>-0.11105135822205427</c:v>
                </c:pt>
                <c:pt idx="7214">
                  <c:v>-0.11085134566111486</c:v>
                </c:pt>
                <c:pt idx="7215">
                  <c:v>-0.11065673828347669</c:v>
                </c:pt>
                <c:pt idx="7216">
                  <c:v>-0.11046945333297882</c:v>
                </c:pt>
                <c:pt idx="7217">
                  <c:v>-0.11029015480103119</c:v>
                </c:pt>
                <c:pt idx="7218">
                  <c:v>-0.11011940444900194</c:v>
                </c:pt>
                <c:pt idx="7219">
                  <c:v>-0.10995770688539551</c:v>
                </c:pt>
                <c:pt idx="7220">
                  <c:v>-0.10980551400946802</c:v>
                </c:pt>
                <c:pt idx="7221">
                  <c:v>-0.10966322786846071</c:v>
                </c:pt>
                <c:pt idx="7222">
                  <c:v>-0.10953120336118745</c:v>
                </c:pt>
                <c:pt idx="7223">
                  <c:v>-0.10940975084213166</c:v>
                </c:pt>
                <c:pt idx="7224">
                  <c:v>-0.10929913862975532</c:v>
                </c:pt>
                <c:pt idx="7225">
                  <c:v>-0.10919959542093025</c:v>
                </c:pt>
                <c:pt idx="7226">
                  <c:v>-0.10911131261338124</c:v>
                </c:pt>
                <c:pt idx="7227">
                  <c:v>-0.10903444653808299</c:v>
                </c:pt>
                <c:pt idx="7228">
                  <c:v>-0.10896912060358073</c:v>
                </c:pt>
                <c:pt idx="7229">
                  <c:v>-0.10891542735424693</c:v>
                </c:pt>
                <c:pt idx="7230">
                  <c:v>-0.10887343044450332</c:v>
                </c:pt>
                <c:pt idx="7231">
                  <c:v>-0.10884316653106378</c:v>
                </c:pt>
                <c:pt idx="7232">
                  <c:v>-0.10882464708526711</c:v>
                </c:pt>
                <c:pt idx="7233">
                  <c:v>-0.10881786012757563</c:v>
                </c:pt>
                <c:pt idx="7234">
                  <c:v>-0.10882277188632609</c:v>
                </c:pt>
                <c:pt idx="7235">
                  <c:v>-0.10883932838281382</c:v>
                </c:pt>
                <c:pt idx="7236">
                  <c:v>-0.10886745694479424</c:v>
                </c:pt>
                <c:pt idx="7237">
                  <c:v>-0.1089070676504733</c:v>
                </c:pt>
                <c:pt idx="7238">
                  <c:v>-0.10895805470505074</c:v>
                </c:pt>
                <c:pt idx="7239">
                  <c:v>-0.10901839773254435</c:v>
                </c:pt>
                <c:pt idx="7240">
                  <c:v>-0.10908385945621206</c:v>
                </c:pt>
                <c:pt idx="7241">
                  <c:v>-0.10915156230082293</c:v>
                </c:pt>
                <c:pt idx="7242">
                  <c:v>-0.10922039434337077</c:v>
                </c:pt>
                <c:pt idx="7243">
                  <c:v>-0.10928937655390572</c:v>
                </c:pt>
                <c:pt idx="7244">
                  <c:v>-0.10935760000609715</c:v>
                </c:pt>
                <c:pt idx="7245">
                  <c:v>-0.10942422070981708</c:v>
                </c:pt>
                <c:pt idx="7246">
                  <c:v>-0.10948845663529999</c:v>
                </c:pt>
                <c:pt idx="7247">
                  <c:v>-0.10954958489706799</c:v>
                </c:pt>
                <c:pt idx="7248">
                  <c:v>-0.1096069390228302</c:v>
                </c:pt>
                <c:pt idx="7249">
                  <c:v>-0.10965990630416735</c:v>
                </c:pt>
                <c:pt idx="7250">
                  <c:v>-0.10970792522831216</c:v>
                </c:pt>
                <c:pt idx="7251">
                  <c:v>-0.10975048299032036</c:v>
                </c:pt>
                <c:pt idx="7252">
                  <c:v>-0.10978711308482203</c:v>
                </c:pt>
                <c:pt idx="7253">
                  <c:v>-0.10981739297644831</c:v>
                </c:pt>
                <c:pt idx="7254">
                  <c:v>-0.1098409418479387</c:v>
                </c:pt>
                <c:pt idx="7255">
                  <c:v>-0.10985741842485343</c:v>
                </c:pt>
                <c:pt idx="7256">
                  <c:v>-0.10986651887574415</c:v>
                </c:pt>
                <c:pt idx="7257">
                  <c:v>-0.10986797478656876</c:v>
                </c:pt>
                <c:pt idx="7258">
                  <c:v>-0.10986155120807931</c:v>
                </c:pt>
                <c:pt idx="7259">
                  <c:v>-0.10984704477485874</c:v>
                </c:pt>
                <c:pt idx="7260">
                  <c:v>-0.10982428189463722</c:v>
                </c:pt>
                <c:pt idx="7261">
                  <c:v>-0.10979311700647758</c:v>
                </c:pt>
                <c:pt idx="7262">
                  <c:v>-0.10975343090638676</c:v>
                </c:pt>
                <c:pt idx="7263">
                  <c:v>-0.10970512913887884</c:v>
                </c:pt>
                <c:pt idx="7264">
                  <c:v>-0.10964814045299254</c:v>
                </c:pt>
                <c:pt idx="7265">
                  <c:v>-0.10958241532124433</c:v>
                </c:pt>
                <c:pt idx="7266">
                  <c:v>-0.10950792451998545</c:v>
                </c:pt>
                <c:pt idx="7267">
                  <c:v>-0.10942465776961666</c:v>
                </c:pt>
                <c:pt idx="7268">
                  <c:v>-0.10933262243310839</c:v>
                </c:pt>
                <c:pt idx="7269">
                  <c:v>-0.1092318422712716</c:v>
                </c:pt>
                <c:pt idx="7270">
                  <c:v>-0.10912235625321824</c:v>
                </c:pt>
                <c:pt idx="7271">
                  <c:v>-0.10900421742046051</c:v>
                </c:pt>
                <c:pt idx="7272">
                  <c:v>-0.10887749180309349</c:v>
                </c:pt>
                <c:pt idx="7273">
                  <c:v>-0.10874225738652414</c:v>
                </c:pt>
                <c:pt idx="7274">
                  <c:v>-0.10859860312720913</c:v>
                </c:pt>
                <c:pt idx="7275">
                  <c:v>-0.10844662801588401</c:v>
                </c:pt>
                <c:pt idx="7276">
                  <c:v>-0.10828644018677912</c:v>
                </c:pt>
                <c:pt idx="7277">
                  <c:v>-0.10811815607132842</c:v>
                </c:pt>
                <c:pt idx="7278">
                  <c:v>-0.10794189959490645</c:v>
                </c:pt>
                <c:pt idx="7279">
                  <c:v>-0.10775780141513422</c:v>
                </c:pt>
                <c:pt idx="7280">
                  <c:v>-0.10756599820033101</c:v>
                </c:pt>
                <c:pt idx="7281">
                  <c:v>-0.10736663194669813</c:v>
                </c:pt>
                <c:pt idx="7282">
                  <c:v>-0.10715984933285122</c:v>
                </c:pt>
                <c:pt idx="7283">
                  <c:v>-0.10694580111034548</c:v>
                </c:pt>
                <c:pt idx="7284">
                  <c:v>-0.10672464152885001</c:v>
                </c:pt>
                <c:pt idx="7285">
                  <c:v>-0.10649652779467361</c:v>
                </c:pt>
                <c:pt idx="7286">
                  <c:v>-0.10626161956135018</c:v>
                </c:pt>
                <c:pt idx="7287">
                  <c:v>-0.10602007845103904</c:v>
                </c:pt>
                <c:pt idx="7288">
                  <c:v>-0.10577206760550692</c:v>
                </c:pt>
                <c:pt idx="7289">
                  <c:v>-0.10551775126549706</c:v>
                </c:pt>
                <c:pt idx="7290">
                  <c:v>-0.10525729437732025</c:v>
                </c:pt>
                <c:pt idx="7291">
                  <c:v>-0.10499086222551911</c:v>
                </c:pt>
                <c:pt idx="7292">
                  <c:v>-0.10471862009050685</c:v>
                </c:pt>
                <c:pt idx="7293">
                  <c:v>-0.10444073293008697</c:v>
                </c:pt>
                <c:pt idx="7294">
                  <c:v>-0.10415736508381392</c:v>
                </c:pt>
                <c:pt idx="7295">
                  <c:v>-0.10386867999916286</c:v>
                </c:pt>
                <c:pt idx="7296">
                  <c:v>-0.10357483997851839</c:v>
                </c:pt>
                <c:pt idx="7297">
                  <c:v>-0.10327600594602321</c:v>
                </c:pt>
                <c:pt idx="7298">
                  <c:v>-0.10297233723334025</c:v>
                </c:pt>
                <c:pt idx="7299">
                  <c:v>-0.10266399138343583</c:v>
                </c:pt>
                <c:pt idx="7300">
                  <c:v>-0.10235112397149057</c:v>
                </c:pt>
                <c:pt idx="7301">
                  <c:v>-0.10203388844210405</c:v>
                </c:pt>
                <c:pt idx="7302">
                  <c:v>-0.10171299759213936</c:v>
                </c:pt>
                <c:pt idx="7303">
                  <c:v>-0.10138981317008626</c:v>
                </c:pt>
                <c:pt idx="7304">
                  <c:v>-0.10106528889360288</c:v>
                </c:pt>
                <c:pt idx="7305">
                  <c:v>-0.1007398506813495</c:v>
                </c:pt>
                <c:pt idx="7306">
                  <c:v>-0.10041387950628949</c:v>
                </c:pt>
                <c:pt idx="7307">
                  <c:v>-0.10008773017412924</c:v>
                </c:pt>
                <c:pt idx="7308">
                  <c:v>-9.9761733064436142E-2</c:v>
                </c:pt>
                <c:pt idx="7309">
                  <c:v>-9.9436195219126167E-2</c:v>
                </c:pt>
                <c:pt idx="7310">
                  <c:v>-9.9111401378846442E-2</c:v>
                </c:pt>
                <c:pt idx="7311">
                  <c:v>-9.8787614989311032E-2</c:v>
                </c:pt>
                <c:pt idx="7312">
                  <c:v>-9.846507917848174E-2</c:v>
                </c:pt>
                <c:pt idx="7313">
                  <c:v>-9.8144017704784703E-2</c:v>
                </c:pt>
                <c:pt idx="7314">
                  <c:v>-9.7824635876540264E-2</c:v>
                </c:pt>
                <c:pt idx="7315">
                  <c:v>-9.7507121442855518E-2</c:v>
                </c:pt>
                <c:pt idx="7316">
                  <c:v>-9.7191645456237166E-2</c:v>
                </c:pt>
                <c:pt idx="7317">
                  <c:v>-9.6878363107247345E-2</c:v>
                </c:pt>
                <c:pt idx="7318">
                  <c:v>-9.6567414531531601E-2</c:v>
                </c:pt>
                <c:pt idx="7319">
                  <c:v>-9.6258925589593883E-2</c:v>
                </c:pt>
                <c:pt idx="7320">
                  <c:v>-9.595300861971974E-2</c:v>
                </c:pt>
                <c:pt idx="7321">
                  <c:v>-9.5649763164458015E-2</c:v>
                </c:pt>
                <c:pt idx="7322">
                  <c:v>-9.5349276671116798E-2</c:v>
                </c:pt>
                <c:pt idx="7323">
                  <c:v>-9.5051625166722456E-2</c:v>
                </c:pt>
                <c:pt idx="7324">
                  <c:v>-9.475687390793279E-2</c:v>
                </c:pt>
                <c:pt idx="7325">
                  <c:v>-9.4465078006389119E-2</c:v>
                </c:pt>
                <c:pt idx="7326">
                  <c:v>-9.4176283030016628E-2</c:v>
                </c:pt>
                <c:pt idx="7327">
                  <c:v>-9.3890525580796455E-2</c:v>
                </c:pt>
                <c:pt idx="7328">
                  <c:v>-9.3607833849524646E-2</c:v>
                </c:pt>
                <c:pt idx="7329">
                  <c:v>-9.3328228148107609E-2</c:v>
                </c:pt>
                <c:pt idx="7330">
                  <c:v>-9.3051721419918784E-2</c:v>
                </c:pt>
                <c:pt idx="7331">
                  <c:v>-9.277831972877805E-2</c:v>
                </c:pt>
                <c:pt idx="7332">
                  <c:v>-9.2508022727086706E-2</c:v>
                </c:pt>
                <c:pt idx="7333">
                  <c:v>-9.2240824103682728E-2</c:v>
                </c:pt>
                <c:pt idx="7334">
                  <c:v>-9.1976712011956827E-2</c:v>
                </c:pt>
                <c:pt idx="7335">
                  <c:v>-9.1715669478783998E-2</c:v>
                </c:pt>
                <c:pt idx="7336">
                  <c:v>-9.1457674794823862E-2</c:v>
                </c:pt>
                <c:pt idx="7337">
                  <c:v>-9.1202701886727758E-2</c:v>
                </c:pt>
                <c:pt idx="7338">
                  <c:v>-9.0950720671807345E-2</c:v>
                </c:pt>
                <c:pt idx="7339">
                  <c:v>-9.0701697395692282E-2</c:v>
                </c:pt>
                <c:pt idx="7340">
                  <c:v>-9.0455594953524524E-2</c:v>
                </c:pt>
                <c:pt idx="7341">
                  <c:v>-9.0212373195207834E-2</c:v>
                </c:pt>
                <c:pt idx="7342">
                  <c:v>-8.9971989215239939E-2</c:v>
                </c:pt>
                <c:pt idx="7343">
                  <c:v>-8.9734397627647525E-2</c:v>
                </c:pt>
                <c:pt idx="7344">
                  <c:v>-8.9499550826523458E-2</c:v>
                </c:pt>
                <c:pt idx="7345">
                  <c:v>-8.9267399232679623E-2</c:v>
                </c:pt>
                <c:pt idx="7346">
                  <c:v>-8.9037891526895771E-2</c:v>
                </c:pt>
                <c:pt idx="7347">
                  <c:v>-8.88109748702616E-2</c:v>
                </c:pt>
                <c:pt idx="7348">
                  <c:v>-8.8586595112077393E-2</c:v>
                </c:pt>
                <c:pt idx="7349">
                  <c:v>-8.8364696985784252E-2</c:v>
                </c:pt>
                <c:pt idx="7350">
                  <c:v>-8.8145224293384172E-2</c:v>
                </c:pt>
                <c:pt idx="7351">
                  <c:v>-8.7928120078788377E-2</c:v>
                </c:pt>
                <c:pt idx="7352">
                  <c:v>-8.7713326790542667E-2</c:v>
                </c:pt>
                <c:pt idx="7353">
                  <c:v>-8.750078643434564E-2</c:v>
                </c:pt>
                <c:pt idx="7354">
                  <c:v>-8.7290440715789078E-2</c:v>
                </c:pt>
                <c:pt idx="7355">
                  <c:v>-8.708223117371508E-2</c:v>
                </c:pt>
                <c:pt idx="7356">
                  <c:v>-8.6876099304599622E-2</c:v>
                </c:pt>
                <c:pt idx="7357">
                  <c:v>-8.6671986678337656E-2</c:v>
                </c:pt>
                <c:pt idx="7358">
                  <c:v>-8.6469835045812266E-2</c:v>
                </c:pt>
                <c:pt idx="7359">
                  <c:v>-8.6269586438614099E-2</c:v>
                </c:pt>
                <c:pt idx="7360">
                  <c:v>-8.6071183261260287E-2</c:v>
                </c:pt>
                <c:pt idx="7361">
                  <c:v>-8.5874568376266544E-2</c:v>
                </c:pt>
                <c:pt idx="7362">
                  <c:v>-8.5679685182397589E-2</c:v>
                </c:pt>
                <c:pt idx="7363">
                  <c:v>-8.5486477686430376E-2</c:v>
                </c:pt>
                <c:pt idx="7364">
                  <c:v>-8.5294518183507056E-2</c:v>
                </c:pt>
                <c:pt idx="7365">
                  <c:v>-8.5102947820606414E-2</c:v>
                </c:pt>
                <c:pt idx="7366">
                  <c:v>-8.4911177397259521E-2</c:v>
                </c:pt>
                <c:pt idx="7367">
                  <c:v>-8.4718966755863989E-2</c:v>
                </c:pt>
                <c:pt idx="7368">
                  <c:v>-8.4526104611009456E-2</c:v>
                </c:pt>
                <c:pt idx="7369">
                  <c:v>-8.4332396083645247E-2</c:v>
                </c:pt>
                <c:pt idx="7370">
                  <c:v>-8.4137661534602934E-2</c:v>
                </c:pt>
                <c:pt idx="7371">
                  <c:v>-8.3941735833517453E-2</c:v>
                </c:pt>
                <c:pt idx="7372">
                  <c:v>-8.3744467664811542E-2</c:v>
                </c:pt>
                <c:pt idx="7373">
                  <c:v>-8.3545718855959544E-2</c:v>
                </c:pt>
                <c:pt idx="7374">
                  <c:v>-8.3345363727270666E-2</c:v>
                </c:pt>
                <c:pt idx="7375">
                  <c:v>-8.314328846293384E-2</c:v>
                </c:pt>
                <c:pt idx="7376">
                  <c:v>-8.2939390503045829E-2</c:v>
                </c:pt>
                <c:pt idx="7377">
                  <c:v>-8.2733577956338983E-2</c:v>
                </c:pt>
                <c:pt idx="7378">
                  <c:v>-8.2525769033292132E-2</c:v>
                </c:pt>
                <c:pt idx="7379">
                  <c:v>-8.2315891499296939E-2</c:v>
                </c:pt>
                <c:pt idx="7380">
                  <c:v>-8.2103882147541052E-2</c:v>
                </c:pt>
                <c:pt idx="7381">
                  <c:v>-8.1889686291239508E-2</c:v>
                </c:pt>
                <c:pt idx="7382">
                  <c:v>-8.1673257274855415E-2</c:v>
                </c:pt>
                <c:pt idx="7383">
                  <c:v>-8.1454556003917253E-2</c:v>
                </c:pt>
                <c:pt idx="7384">
                  <c:v>-8.1233550493052753E-2</c:v>
                </c:pt>
                <c:pt idx="7385">
                  <c:v>-8.1010215431832316E-2</c:v>
                </c:pt>
                <c:pt idx="7386">
                  <c:v>-8.0784531768020265E-2</c:v>
                </c:pt>
                <c:pt idx="7387">
                  <c:v>-8.0556486307826997E-2</c:v>
                </c:pt>
                <c:pt idx="7388">
                  <c:v>-8.032607133273871E-2</c:v>
                </c:pt>
                <c:pt idx="7389">
                  <c:v>-8.0093284232518464E-2</c:v>
                </c:pt>
                <c:pt idx="7390">
                  <c:v>-7.9858127153946468E-2</c:v>
                </c:pt>
                <c:pt idx="7391">
                  <c:v>-7.962060666489075E-2</c:v>
                </c:pt>
                <c:pt idx="7392">
                  <c:v>-7.9380733433278727E-2</c:v>
                </c:pt>
                <c:pt idx="7393">
                  <c:v>-7.9138521920551097E-2</c:v>
                </c:pt>
                <c:pt idx="7394">
                  <c:v>-7.8893990089184809E-2</c:v>
                </c:pt>
                <c:pt idx="7395">
                  <c:v>-7.8647159123857641E-2</c:v>
                </c:pt>
                <c:pt idx="7396">
                  <c:v>-7.8398053165852369E-2</c:v>
                </c:pt>
                <c:pt idx="7397">
                  <c:v>-7.8146699060277491E-2</c:v>
                </c:pt>
                <c:pt idx="7398">
                  <c:v>-7.7893126115709824E-2</c:v>
                </c:pt>
                <c:pt idx="7399">
                  <c:v>-7.7637365875846395E-2</c:v>
                </c:pt>
                <c:pt idx="7400">
                  <c:v>-7.7379451902772442E-2</c:v>
                </c:pt>
                <c:pt idx="7401">
                  <c:v>-7.7119419571457112E-2</c:v>
                </c:pt>
                <c:pt idx="7402">
                  <c:v>-7.6857305875080467E-2</c:v>
                </c:pt>
                <c:pt idx="7403">
                  <c:v>-7.6593149240823652E-2</c:v>
                </c:pt>
                <c:pt idx="7404">
                  <c:v>-7.6326989355735467E-2</c:v>
                </c:pt>
                <c:pt idx="7405">
                  <c:v>-7.6058867002320424E-2</c:v>
                </c:pt>
                <c:pt idx="7406">
                  <c:v>-7.5788823903477534E-2</c:v>
                </c:pt>
                <c:pt idx="7407">
                  <c:v>-7.5516902576440406E-2</c:v>
                </c:pt>
                <c:pt idx="7408">
                  <c:v>-7.524314619537685E-2</c:v>
                </c:pt>
                <c:pt idx="7409">
                  <c:v>-7.4967598462298918E-2</c:v>
                </c:pt>
                <c:pt idx="7410">
                  <c:v>-7.4690303485964879E-2</c:v>
                </c:pt>
                <c:pt idx="7411">
                  <c:v>-7.4411305668436789E-2</c:v>
                </c:pt>
                <c:pt idx="7412">
                  <c:v>-7.4130649598990683E-2</c:v>
                </c:pt>
                <c:pt idx="7413">
                  <c:v>-7.3848379955061313E-2</c:v>
                </c:pt>
                <c:pt idx="7414">
                  <c:v>-7.3564541409925521E-2</c:v>
                </c:pt>
                <c:pt idx="7415">
                  <c:v>-7.3279178546836868E-2</c:v>
                </c:pt>
                <c:pt idx="7416">
                  <c:v>-7.2992335779316353E-2</c:v>
                </c:pt>
                <c:pt idx="7417">
                  <c:v>-7.270405727733685E-2</c:v>
                </c:pt>
                <c:pt idx="7418">
                  <c:v>-7.2414386899118999E-2</c:v>
                </c:pt>
                <c:pt idx="7419">
                  <c:v>-7.2123368128291718E-2</c:v>
                </c:pt>
                <c:pt idx="7420">
                  <c:v>-7.183104401615395E-2</c:v>
                </c:pt>
                <c:pt idx="7421">
                  <c:v>-7.1537457128797111E-2</c:v>
                </c:pt>
                <c:pt idx="7422">
                  <c:v>-7.1242649498855878E-2</c:v>
                </c:pt>
                <c:pt idx="7423">
                  <c:v>-7.0946662581646711E-2</c:v>
                </c:pt>
                <c:pt idx="7424">
                  <c:v>-7.0649537215485586E-2</c:v>
                </c:pt>
                <c:pt idx="7425">
                  <c:v>-7.0351313585957045E-2</c:v>
                </c:pt>
                <c:pt idx="7426">
                  <c:v>-7.0052031193940378E-2</c:v>
                </c:pt>
                <c:pt idx="7427">
                  <c:v>-6.9754393396111711E-2</c:v>
                </c:pt>
                <c:pt idx="7428">
                  <c:v>-6.9464193099836716E-2</c:v>
                </c:pt>
                <c:pt idx="7429">
                  <c:v>-6.918529861228713E-2</c:v>
                </c:pt>
                <c:pt idx="7430">
                  <c:v>-6.8919085900726387E-2</c:v>
                </c:pt>
                <c:pt idx="7431">
                  <c:v>-6.8666729842375485E-2</c:v>
                </c:pt>
                <c:pt idx="7432">
                  <c:v>-6.8429293688622148E-2</c:v>
                </c:pt>
                <c:pt idx="7433">
                  <c:v>-6.8207737648071767E-2</c:v>
                </c:pt>
                <c:pt idx="7434">
                  <c:v>-6.8002924326041755E-2</c:v>
                </c:pt>
                <c:pt idx="7435">
                  <c:v>-6.7815623872350336E-2</c:v>
                </c:pt>
                <c:pt idx="7436">
                  <c:v>-6.7646518944682321E-2</c:v>
                </c:pt>
                <c:pt idx="7437">
                  <c:v>-6.7496209494376624E-2</c:v>
                </c:pt>
                <c:pt idx="7438">
                  <c:v>-6.7365217377923767E-2</c:v>
                </c:pt>
                <c:pt idx="7439">
                  <c:v>-6.725399079743434E-2</c:v>
                </c:pt>
                <c:pt idx="7440">
                  <c:v>-6.7162908573450447E-2</c:v>
                </c:pt>
                <c:pt idx="7441">
                  <c:v>-6.7092284253546963E-2</c:v>
                </c:pt>
                <c:pt idx="7442">
                  <c:v>-6.7042370060256803E-2</c:v>
                </c:pt>
                <c:pt idx="7443">
                  <c:v>-6.7013360681909773E-2</c:v>
                </c:pt>
                <c:pt idx="7444">
                  <c:v>-6.7005396910031323E-2</c:v>
                </c:pt>
                <c:pt idx="7445">
                  <c:v>-6.7018569126988531E-2</c:v>
                </c:pt>
                <c:pt idx="7446">
                  <c:v>-6.7052920647601336E-2</c:v>
                </c:pt>
                <c:pt idx="7447">
                  <c:v>-6.7108450918459392E-2</c:v>
                </c:pt>
                <c:pt idx="7448">
                  <c:v>-6.7185118578700548E-2</c:v>
                </c:pt>
                <c:pt idx="7449">
                  <c:v>-6.728284438600822E-2</c:v>
                </c:pt>
                <c:pt idx="7450">
                  <c:v>-6.7401514011587921E-2</c:v>
                </c:pt>
                <c:pt idx="7451">
                  <c:v>-6.7540980707867918E-2</c:v>
                </c:pt>
                <c:pt idx="7452">
                  <c:v>-6.7697252674418631E-2</c:v>
                </c:pt>
                <c:pt idx="7453">
                  <c:v>-6.7861885928698851E-2</c:v>
                </c:pt>
                <c:pt idx="7454">
                  <c:v>-6.8029165935285976E-2</c:v>
                </c:pt>
                <c:pt idx="7455">
                  <c:v>-6.8196922674530494E-2</c:v>
                </c:pt>
                <c:pt idx="7456">
                  <c:v>-6.8363252053104132E-2</c:v>
                </c:pt>
                <c:pt idx="7457">
                  <c:v>-6.852638976976072E-2</c:v>
                </c:pt>
                <c:pt idx="7458">
                  <c:v>-6.8684700889998299E-2</c:v>
                </c:pt>
                <c:pt idx="7459">
                  <c:v>-6.8836673826746408E-2</c:v>
                </c:pt>
                <c:pt idx="7460">
                  <c:v>-6.8980914646981473E-2</c:v>
                </c:pt>
                <c:pt idx="7461">
                  <c:v>-6.9116141553805188E-2</c:v>
                </c:pt>
                <c:pt idx="7462">
                  <c:v>-6.9241179537311459E-2</c:v>
                </c:pt>
                <c:pt idx="7463">
                  <c:v>-6.9354955192597614E-2</c:v>
                </c:pt>
                <c:pt idx="7464">
                  <c:v>-6.9456491703247136E-2</c:v>
                </c:pt>
                <c:pt idx="7465">
                  <c:v>-6.9544903988422058E-2</c:v>
                </c:pt>
                <c:pt idx="7466">
                  <c:v>-6.9619394011508073E-2</c:v>
                </c:pt>
                <c:pt idx="7467">
                  <c:v>-6.9679246248096224E-2</c:v>
                </c:pt>
                <c:pt idx="7468">
                  <c:v>-6.9723823310926594E-2</c:v>
                </c:pt>
                <c:pt idx="7469">
                  <c:v>-6.9752561729283541E-2</c:v>
                </c:pt>
                <c:pt idx="7470">
                  <c:v>-6.9764967880211984E-2</c:v>
                </c:pt>
                <c:pt idx="7471">
                  <c:v>-6.9760614068810387E-2</c:v>
                </c:pt>
                <c:pt idx="7472">
                  <c:v>-6.973913475476419E-2</c:v>
                </c:pt>
                <c:pt idx="7473">
                  <c:v>-6.9700222922196117E-2</c:v>
                </c:pt>
                <c:pt idx="7474">
                  <c:v>-6.9643626589839483E-2</c:v>
                </c:pt>
                <c:pt idx="7475">
                  <c:v>-6.9569145458476922E-2</c:v>
                </c:pt>
                <c:pt idx="7476">
                  <c:v>-6.9476627692537804E-2</c:v>
                </c:pt>
                <c:pt idx="7477">
                  <c:v>-6.936997276985471E-2</c:v>
                </c:pt>
                <c:pt idx="7478">
                  <c:v>-6.925776855335318E-2</c:v>
                </c:pt>
                <c:pt idx="7479">
                  <c:v>-6.9145750168991715E-2</c:v>
                </c:pt>
                <c:pt idx="7480">
                  <c:v>-6.9035943775575925E-2</c:v>
                </c:pt>
                <c:pt idx="7481">
                  <c:v>-6.8930108679409463E-2</c:v>
                </c:pt>
                <c:pt idx="7482">
                  <c:v>-6.8829869375311631E-2</c:v>
                </c:pt>
                <c:pt idx="7483">
                  <c:v>-6.8736726098099388E-2</c:v>
                </c:pt>
                <c:pt idx="7484">
                  <c:v>-6.8652060752972699E-2</c:v>
                </c:pt>
                <c:pt idx="7485">
                  <c:v>-6.8577142509303607E-2</c:v>
                </c:pt>
                <c:pt idx="7486">
                  <c:v>-6.8513133216154459E-2</c:v>
                </c:pt>
                <c:pt idx="7487">
                  <c:v>-6.8461092646854835E-2</c:v>
                </c:pt>
                <c:pt idx="7488">
                  <c:v>-6.8421983574640952E-2</c:v>
                </c:pt>
                <c:pt idx="7489">
                  <c:v>-6.8396676681356849E-2</c:v>
                </c:pt>
                <c:pt idx="7490">
                  <c:v>-6.8385955301396253E-2</c:v>
                </c:pt>
                <c:pt idx="7491">
                  <c:v>-6.8390520003225722E-2</c:v>
                </c:pt>
                <c:pt idx="7492">
                  <c:v>-6.8410993010982357E-2</c:v>
                </c:pt>
                <c:pt idx="7493">
                  <c:v>-6.8447922468772238E-2</c:v>
                </c:pt>
                <c:pt idx="7494">
                  <c:v>-6.8501786550417373E-2</c:v>
                </c:pt>
                <c:pt idx="7495">
                  <c:v>-6.8572997417503126E-2</c:v>
                </c:pt>
                <c:pt idx="7496">
                  <c:v>-6.8661905028675502E-2</c:v>
                </c:pt>
                <c:pt idx="7497">
                  <c:v>-6.8768800803213598E-2</c:v>
                </c:pt>
                <c:pt idx="7498">
                  <c:v>-6.8893921141978898E-2</c:v>
                </c:pt>
                <c:pt idx="7499">
                  <c:v>-6.9037450808894424E-2</c:v>
                </c:pt>
                <c:pt idx="7500">
                  <c:v>-6.9199526176164872E-2</c:v>
                </c:pt>
                <c:pt idx="7501">
                  <c:v>-6.9380238336476788E-2</c:v>
                </c:pt>
                <c:pt idx="7502">
                  <c:v>-6.9577268521220731E-2</c:v>
                </c:pt>
                <c:pt idx="7503">
                  <c:v>-6.9785512689185064E-2</c:v>
                </c:pt>
                <c:pt idx="7504">
                  <c:v>-7.0001539491332393E-2</c:v>
                </c:pt>
                <c:pt idx="7505">
                  <c:v>-7.0224097323993692E-2</c:v>
                </c:pt>
                <c:pt idx="7506">
                  <c:v>-7.0452080954171076E-2</c:v>
                </c:pt>
                <c:pt idx="7507">
                  <c:v>-7.0684454398856622E-2</c:v>
                </c:pt>
                <c:pt idx="7508">
                  <c:v>-7.0920245562464346E-2</c:v>
                </c:pt>
                <c:pt idx="7509">
                  <c:v>-7.1158543562892945E-2</c:v>
                </c:pt>
                <c:pt idx="7510">
                  <c:v>-7.1398496215382523E-2</c:v>
                </c:pt>
                <c:pt idx="7511">
                  <c:v>-7.163930758193171E-2</c:v>
                </c:pt>
                <c:pt idx="7512">
                  <c:v>-7.1880235583284061E-2</c:v>
                </c:pt>
                <c:pt idx="7513">
                  <c:v>-7.2120589673597302E-2</c:v>
                </c:pt>
                <c:pt idx="7514">
                  <c:v>-7.2359728577916421E-2</c:v>
                </c:pt>
                <c:pt idx="7515">
                  <c:v>-7.2597058092421465E-2</c:v>
                </c:pt>
                <c:pt idx="7516">
                  <c:v>-7.283202894732603E-2</c:v>
                </c:pt>
                <c:pt idx="7517">
                  <c:v>-7.3064134732166983E-2</c:v>
                </c:pt>
                <c:pt idx="7518">
                  <c:v>-7.329290988314438E-2</c:v>
                </c:pt>
                <c:pt idx="7519">
                  <c:v>-7.3517927732061394E-2</c:v>
                </c:pt>
                <c:pt idx="7520">
                  <c:v>-7.3738798616327664E-2</c:v>
                </c:pt>
                <c:pt idx="7521">
                  <c:v>-7.3955168049420442E-2</c:v>
                </c:pt>
                <c:pt idx="7522">
                  <c:v>-7.4166714951104967E-2</c:v>
                </c:pt>
                <c:pt idx="7523">
                  <c:v>-7.4373149936669408E-2</c:v>
                </c:pt>
                <c:pt idx="7524">
                  <c:v>-7.457421366434859E-2</c:v>
                </c:pt>
                <c:pt idx="7525">
                  <c:v>-7.4769675240071817E-2</c:v>
                </c:pt>
                <c:pt idx="7526">
                  <c:v>-7.495933067861113E-2</c:v>
                </c:pt>
                <c:pt idx="7527">
                  <c:v>-7.5143001420160838E-2</c:v>
                </c:pt>
                <c:pt idx="7528">
                  <c:v>-7.5320532901349976E-2</c:v>
                </c:pt>
                <c:pt idx="7529">
                  <c:v>-7.5491793179638847E-2</c:v>
                </c:pt>
                <c:pt idx="7530">
                  <c:v>-7.5656671610037862E-2</c:v>
                </c:pt>
                <c:pt idx="7531">
                  <c:v>-7.5815077573042788E-2</c:v>
                </c:pt>
                <c:pt idx="7532">
                  <c:v>-7.5966939252675975E-2</c:v>
                </c:pt>
                <c:pt idx="7533">
                  <c:v>-7.6112202463487516E-2</c:v>
                </c:pt>
                <c:pt idx="7534">
                  <c:v>-7.6250829525370406E-2</c:v>
                </c:pt>
                <c:pt idx="7535">
                  <c:v>-7.6382798185021417E-2</c:v>
                </c:pt>
                <c:pt idx="7536">
                  <c:v>-7.6508100582873287E-2</c:v>
                </c:pt>
                <c:pt idx="7537">
                  <c:v>-7.6626742264323852E-2</c:v>
                </c:pt>
                <c:pt idx="7538">
                  <c:v>-7.6738741234073232E-2</c:v>
                </c:pt>
                <c:pt idx="7539">
                  <c:v>-7.684412705239238E-2</c:v>
                </c:pt>
                <c:pt idx="7540">
                  <c:v>-7.6942939972135985E-2</c:v>
                </c:pt>
                <c:pt idx="7541">
                  <c:v>-7.7035230115326106E-2</c:v>
                </c:pt>
                <c:pt idx="7542">
                  <c:v>-7.7121056688133405E-2</c:v>
                </c:pt>
                <c:pt idx="7543">
                  <c:v>-7.720048723309024E-2</c:v>
                </c:pt>
                <c:pt idx="7544">
                  <c:v>-7.7273596917384252E-2</c:v>
                </c:pt>
                <c:pt idx="7545">
                  <c:v>-7.7340467856084991E-2</c:v>
                </c:pt>
                <c:pt idx="7546">
                  <c:v>-7.7401188469175666E-2</c:v>
                </c:pt>
                <c:pt idx="7547">
                  <c:v>-7.7455852871269146E-2</c:v>
                </c:pt>
                <c:pt idx="7548">
                  <c:v>-7.7504560292908059E-2</c:v>
                </c:pt>
                <c:pt idx="7549">
                  <c:v>-7.7547414532360859E-2</c:v>
                </c:pt>
                <c:pt idx="7550">
                  <c:v>-7.7584523436844091E-2</c:v>
                </c:pt>
                <c:pt idx="7551">
                  <c:v>-7.7615998412119941E-2</c:v>
                </c:pt>
                <c:pt idx="7552">
                  <c:v>-7.764195395943442E-2</c:v>
                </c:pt>
                <c:pt idx="7553">
                  <c:v>-7.7662507238783623E-2</c:v>
                </c:pt>
                <c:pt idx="7554">
                  <c:v>-7.7677777657512936E-2</c:v>
                </c:pt>
                <c:pt idx="7555">
                  <c:v>-7.7687886483276708E-2</c:v>
                </c:pt>
                <c:pt idx="7556">
                  <c:v>-7.7692956480404737E-2</c:v>
                </c:pt>
                <c:pt idx="7557">
                  <c:v>-7.7693111568745254E-2</c:v>
                </c:pt>
                <c:pt idx="7558">
                  <c:v>-7.7688476504074011E-2</c:v>
                </c:pt>
                <c:pt idx="7559">
                  <c:v>-7.7679176579182163E-2</c:v>
                </c:pt>
                <c:pt idx="7560">
                  <c:v>-7.7665337344776639E-2</c:v>
                </c:pt>
                <c:pt idx="7561">
                  <c:v>-7.7647084349349735E-2</c:v>
                </c:pt>
                <c:pt idx="7562">
                  <c:v>-7.7624542897196613E-2</c:v>
                </c:pt>
                <c:pt idx="7563">
                  <c:v>-7.759783782378149E-2</c:v>
                </c:pt>
                <c:pt idx="7564">
                  <c:v>-7.7567927250660848E-2</c:v>
                </c:pt>
                <c:pt idx="7565">
                  <c:v>-7.7536735636063434E-2</c:v>
                </c:pt>
                <c:pt idx="7566">
                  <c:v>-7.750558426396871E-2</c:v>
                </c:pt>
                <c:pt idx="7567">
                  <c:v>-7.7475013394741096E-2</c:v>
                </c:pt>
                <c:pt idx="7568">
                  <c:v>-7.7445499241779223E-2</c:v>
                </c:pt>
                <c:pt idx="7569">
                  <c:v>-7.7417481840354463E-2</c:v>
                </c:pt>
                <c:pt idx="7570">
                  <c:v>-7.7391367613667161E-2</c:v>
                </c:pt>
                <c:pt idx="7571">
                  <c:v>-7.7367530966042403E-2</c:v>
                </c:pt>
                <c:pt idx="7572">
                  <c:v>-7.7346315795282908E-2</c:v>
                </c:pt>
                <c:pt idx="7573">
                  <c:v>-7.7328036957222068E-2</c:v>
                </c:pt>
                <c:pt idx="7574">
                  <c:v>-7.7312981684095533E-2</c:v>
                </c:pt>
                <c:pt idx="7575">
                  <c:v>-7.7301410957259772E-2</c:v>
                </c:pt>
                <c:pt idx="7576">
                  <c:v>-7.7293560834794398E-2</c:v>
                </c:pt>
                <c:pt idx="7577">
                  <c:v>-7.728964373457517E-2</c:v>
                </c:pt>
                <c:pt idx="7578">
                  <c:v>-7.7289849673448888E-2</c:v>
                </c:pt>
                <c:pt idx="7579">
                  <c:v>-7.7294347463181909E-2</c:v>
                </c:pt>
                <c:pt idx="7580">
                  <c:v>-7.7303285863890833E-2</c:v>
                </c:pt>
                <c:pt idx="7581">
                  <c:v>-7.7316794695696384E-2</c:v>
                </c:pt>
                <c:pt idx="7582">
                  <c:v>-7.7334985909369852E-2</c:v>
                </c:pt>
                <c:pt idx="7583">
                  <c:v>-7.7357954616768365E-2</c:v>
                </c:pt>
                <c:pt idx="7584">
                  <c:v>-7.7385780081875272E-2</c:v>
                </c:pt>
                <c:pt idx="7585">
                  <c:v>-7.7418526673282417E-2</c:v>
                </c:pt>
                <c:pt idx="7586">
                  <c:v>-7.7456244778967162E-2</c:v>
                </c:pt>
                <c:pt idx="7587">
                  <c:v>-7.7498971684228438E-2</c:v>
                </c:pt>
                <c:pt idx="7588">
                  <c:v>-7.7546732413659891E-2</c:v>
                </c:pt>
                <c:pt idx="7589">
                  <c:v>-7.759954053804298E-2</c:v>
                </c:pt>
                <c:pt idx="7590">
                  <c:v>-7.7657398947051537E-2</c:v>
                </c:pt>
                <c:pt idx="7591">
                  <c:v>-7.7720300588662417E-2</c:v>
                </c:pt>
                <c:pt idx="7592">
                  <c:v>-7.7788229176166512E-2</c:v>
                </c:pt>
                <c:pt idx="7593">
                  <c:v>-7.7861159863679252E-2</c:v>
                </c:pt>
                <c:pt idx="7594">
                  <c:v>-7.7939059891041912E-2</c:v>
                </c:pt>
                <c:pt idx="7595">
                  <c:v>-7.8021889199006822E-2</c:v>
                </c:pt>
                <c:pt idx="7596">
                  <c:v>-7.810960101559275E-2</c:v>
                </c:pt>
                <c:pt idx="7597">
                  <c:v>-7.8202142414487821E-2</c:v>
                </c:pt>
                <c:pt idx="7598">
                  <c:v>-7.8299454846377084E-2</c:v>
                </c:pt>
                <c:pt idx="7599">
                  <c:v>-7.8401474644053129E-2</c:v>
                </c:pt>
                <c:pt idx="7600">
                  <c:v>-7.8508133502169689E-2</c:v>
                </c:pt>
                <c:pt idx="7601">
                  <c:v>-7.8619358932476263E-2</c:v>
                </c:pt>
                <c:pt idx="7602">
                  <c:v>-7.8732817732436247E-2</c:v>
                </c:pt>
                <c:pt idx="7603">
                  <c:v>-7.8843555797435058E-2</c:v>
                </c:pt>
                <c:pt idx="7604">
                  <c:v>-7.8948245612127529E-2</c:v>
                </c:pt>
                <c:pt idx="7605">
                  <c:v>-7.9045667490891161E-2</c:v>
                </c:pt>
                <c:pt idx="7606">
                  <c:v>-7.9134769157629972E-2</c:v>
                </c:pt>
                <c:pt idx="7607">
                  <c:v>-7.9214590280915778E-2</c:v>
                </c:pt>
                <c:pt idx="7608">
                  <c:v>-7.9284255500830236E-2</c:v>
                </c:pt>
                <c:pt idx="7609">
                  <c:v>-7.9342970102224825E-2</c:v>
                </c:pt>
                <c:pt idx="7610">
                  <c:v>-7.9390015919403117E-2</c:v>
                </c:pt>
                <c:pt idx="7611">
                  <c:v>-7.9424747381927674E-2</c:v>
                </c:pt>
                <c:pt idx="7612">
                  <c:v>-7.9446587696328924E-2</c:v>
                </c:pt>
                <c:pt idx="7613">
                  <c:v>-7.9455025161488835E-2</c:v>
                </c:pt>
                <c:pt idx="7614">
                  <c:v>-7.9449609615479783E-2</c:v>
                </c:pt>
                <c:pt idx="7615">
                  <c:v>-7.9429949011541698E-2</c:v>
                </c:pt>
                <c:pt idx="7616">
                  <c:v>-7.939570612079408E-2</c:v>
                </c:pt>
                <c:pt idx="7617">
                  <c:v>-7.9346595359203229E-2</c:v>
                </c:pt>
                <c:pt idx="7618">
                  <c:v>-7.9282379736257069E-2</c:v>
                </c:pt>
                <c:pt idx="7619">
                  <c:v>-7.920286792274385E-2</c:v>
                </c:pt>
                <c:pt idx="7620">
                  <c:v>-7.9107911434983413E-2</c:v>
                </c:pt>
                <c:pt idx="7621">
                  <c:v>-7.8997401932817415E-2</c:v>
                </c:pt>
                <c:pt idx="7622">
                  <c:v>-7.8871268628638525E-2</c:v>
                </c:pt>
                <c:pt idx="7623">
                  <c:v>-7.8729475804706267E-2</c:v>
                </c:pt>
                <c:pt idx="7624">
                  <c:v>-7.857202043599025E-2</c:v>
                </c:pt>
                <c:pt idx="7625">
                  <c:v>-7.8398929915760862E-2</c:v>
                </c:pt>
                <c:pt idx="7626">
                  <c:v>-7.8210259881148603E-2</c:v>
                </c:pt>
                <c:pt idx="7627">
                  <c:v>-7.8006092135896488E-2</c:v>
                </c:pt>
                <c:pt idx="7628">
                  <c:v>-7.7786532667525887E-2</c:v>
                </c:pt>
                <c:pt idx="7629">
                  <c:v>-7.7551709756163656E-2</c:v>
                </c:pt>
                <c:pt idx="7630">
                  <c:v>-7.7301772172274935E-2</c:v>
                </c:pt>
                <c:pt idx="7631">
                  <c:v>-7.7036887460586803E-2</c:v>
                </c:pt>
                <c:pt idx="7632">
                  <c:v>-7.6757240307492189E-2</c:v>
                </c:pt>
                <c:pt idx="7633">
                  <c:v>-7.6463030989263631E-2</c:v>
                </c:pt>
                <c:pt idx="7634">
                  <c:v>-7.6154473898437353E-2</c:v>
                </c:pt>
                <c:pt idx="7635">
                  <c:v>-7.5831796145747574E-2</c:v>
                </c:pt>
                <c:pt idx="7636">
                  <c:v>-7.5495236235050972E-2</c:v>
                </c:pt>
                <c:pt idx="7637">
                  <c:v>-7.5145042808691526E-2</c:v>
                </c:pt>
                <c:pt idx="7638">
                  <c:v>-7.4781473460827905E-2</c:v>
                </c:pt>
                <c:pt idx="7639">
                  <c:v>-7.4404793616255391E-2</c:v>
                </c:pt>
                <c:pt idx="7640">
                  <c:v>-7.4015275472333233E-2</c:v>
                </c:pt>
                <c:pt idx="7641">
                  <c:v>-7.3613197001642983E-2</c:v>
                </c:pt>
                <c:pt idx="7642">
                  <c:v>-7.3198841013070462E-2</c:v>
                </c:pt>
                <c:pt idx="7643">
                  <c:v>-7.2772494269053994E-2</c:v>
                </c:pt>
                <c:pt idx="7644">
                  <c:v>-7.2334446656768192E-2</c:v>
                </c:pt>
                <c:pt idx="7645">
                  <c:v>-7.1884990411099761E-2</c:v>
                </c:pt>
                <c:pt idx="7646">
                  <c:v>-7.1424419387280336E-2</c:v>
                </c:pt>
                <c:pt idx="7647">
                  <c:v>-7.0953028381136832E-2</c:v>
                </c:pt>
                <c:pt idx="7648">
                  <c:v>-7.0471112494931779E-2</c:v>
                </c:pt>
                <c:pt idx="7649">
                  <c:v>-6.9978966546843824E-2</c:v>
                </c:pt>
                <c:pt idx="7650">
                  <c:v>-6.947688452219071E-2</c:v>
                </c:pt>
                <c:pt idx="7651">
                  <c:v>-6.896515906452351E-2</c:v>
                </c:pt>
                <c:pt idx="7652">
                  <c:v>-6.8444081004815832E-2</c:v>
                </c:pt>
                <c:pt idx="7653">
                  <c:v>-6.7913938926974227E-2</c:v>
                </c:pt>
                <c:pt idx="7654">
                  <c:v>-6.7375018767999825E-2</c:v>
                </c:pt>
                <c:pt idx="7655">
                  <c:v>-6.6827603451130049E-2</c:v>
                </c:pt>
                <c:pt idx="7656">
                  <c:v>-6.6271972550391856E-2</c:v>
                </c:pt>
                <c:pt idx="7657">
                  <c:v>-6.5708401985003828E-2</c:v>
                </c:pt>
                <c:pt idx="7658">
                  <c:v>-6.5137163742140819E-2</c:v>
                </c:pt>
                <c:pt idx="7659">
                  <c:v>-6.455852562662763E-2</c:v>
                </c:pt>
                <c:pt idx="7660">
                  <c:v>-6.397275103614429E-2</c:v>
                </c:pt>
                <c:pt idx="7661">
                  <c:v>-6.3380098760623699E-2</c:v>
                </c:pt>
                <c:pt idx="7662">
                  <c:v>-6.2780822804513803E-2</c:v>
                </c:pt>
                <c:pt idx="7663">
                  <c:v>-6.2175172230678775E-2</c:v>
                </c:pt>
                <c:pt idx="7664">
                  <c:v>-6.1566990829985062E-2</c:v>
                </c:pt>
                <c:pt idx="7665">
                  <c:v>-6.0964292148166406E-2</c:v>
                </c:pt>
                <c:pt idx="7666">
                  <c:v>-6.0372485350736187E-2</c:v>
                </c:pt>
                <c:pt idx="7667">
                  <c:v>-5.9793608156763996E-2</c:v>
                </c:pt>
                <c:pt idx="7668">
                  <c:v>-5.9229422250454147E-2</c:v>
                </c:pt>
                <c:pt idx="7669">
                  <c:v>-5.8681534114344965E-2</c:v>
                </c:pt>
                <c:pt idx="7670">
                  <c:v>-5.8151406603611289E-2</c:v>
                </c:pt>
                <c:pt idx="7671">
                  <c:v>-5.7640366283455778E-2</c:v>
                </c:pt>
                <c:pt idx="7672">
                  <c:v>-5.7149610381744487E-2</c:v>
                </c:pt>
                <c:pt idx="7673">
                  <c:v>-5.6680213501168447E-2</c:v>
                </c:pt>
                <c:pt idx="7674">
                  <c:v>-5.6233134099564278E-2</c:v>
                </c:pt>
                <c:pt idx="7675">
                  <c:v>-5.5809220742247985E-2</c:v>
                </c:pt>
                <c:pt idx="7676">
                  <c:v>-5.5409218130194372E-2</c:v>
                </c:pt>
                <c:pt idx="7677">
                  <c:v>-5.5033772908091395E-2</c:v>
                </c:pt>
                <c:pt idx="7678">
                  <c:v>-5.4683439256400256E-2</c:v>
                </c:pt>
                <c:pt idx="7679">
                  <c:v>-5.4358684271720609E-2</c:v>
                </c:pt>
                <c:pt idx="7680">
                  <c:v>-5.4059893139834204E-2</c:v>
                </c:pt>
                <c:pt idx="7681">
                  <c:v>-5.3787374105917003E-2</c:v>
                </c:pt>
                <c:pt idx="7682">
                  <c:v>-5.354136324648457E-2</c:v>
                </c:pt>
                <c:pt idx="7683">
                  <c:v>-5.3322029047685876E-2</c:v>
                </c:pt>
                <c:pt idx="7684">
                  <c:v>-5.312947679463411E-2</c:v>
                </c:pt>
                <c:pt idx="7685">
                  <c:v>-5.2963752776478336E-2</c:v>
                </c:pt>
                <c:pt idx="7686">
                  <c:v>-5.2824848311966641E-2</c:v>
                </c:pt>
                <c:pt idx="7687">
                  <c:v>-5.271270360024935E-2</c:v>
                </c:pt>
                <c:pt idx="7688">
                  <c:v>-5.2627211401691486E-2</c:v>
                </c:pt>
                <c:pt idx="7689">
                  <c:v>-5.2565555984517308E-2</c:v>
                </c:pt>
                <c:pt idx="7690">
                  <c:v>-5.2521790759931429E-2</c:v>
                </c:pt>
                <c:pt idx="7691">
                  <c:v>-5.2491855610424652E-2</c:v>
                </c:pt>
                <c:pt idx="7692">
                  <c:v>-5.2474147658822128E-2</c:v>
                </c:pt>
                <c:pt idx="7693">
                  <c:v>-5.2467232904163587E-2</c:v>
                </c:pt>
                <c:pt idx="7694">
                  <c:v>-5.2469759504087693E-2</c:v>
                </c:pt>
                <c:pt idx="7695">
                  <c:v>-5.2480451803644176E-2</c:v>
                </c:pt>
                <c:pt idx="7696">
                  <c:v>-5.2498107377278412E-2</c:v>
                </c:pt>
                <c:pt idx="7697">
                  <c:v>-5.2521594236458483E-2</c:v>
                </c:pt>
                <c:pt idx="7698">
                  <c:v>-5.2549848099901632E-2</c:v>
                </c:pt>
                <c:pt idx="7699">
                  <c:v>-5.2581869723749688E-2</c:v>
                </c:pt>
                <c:pt idx="7700">
                  <c:v>-5.2616722292529512E-2</c:v>
                </c:pt>
                <c:pt idx="7701">
                  <c:v>-5.2653528871687699E-2</c:v>
                </c:pt>
                <c:pt idx="7702">
                  <c:v>-5.2691469922316062E-2</c:v>
                </c:pt>
                <c:pt idx="7703">
                  <c:v>-5.272978087852468E-2</c:v>
                </c:pt>
                <c:pt idx="7704">
                  <c:v>-5.2767749787765224E-2</c:v>
                </c:pt>
                <c:pt idx="7705">
                  <c:v>-5.280471501426371E-2</c:v>
                </c:pt>
                <c:pt idx="7706">
                  <c:v>-5.2840063005591957E-2</c:v>
                </c:pt>
                <c:pt idx="7707">
                  <c:v>-5.2873226122279772E-2</c:v>
                </c:pt>
                <c:pt idx="7708">
                  <c:v>-5.2903680530258138E-2</c:v>
                </c:pt>
                <c:pt idx="7709">
                  <c:v>-5.2930944155814674E-2</c:v>
                </c:pt>
                <c:pt idx="7710">
                  <c:v>-5.2954574702646189E-2</c:v>
                </c:pt>
                <c:pt idx="7711">
                  <c:v>-5.2974167730501481E-2</c:v>
                </c:pt>
                <c:pt idx="7712">
                  <c:v>-5.2989354794823536E-2</c:v>
                </c:pt>
                <c:pt idx="7713">
                  <c:v>-5.2999801646725513E-2</c:v>
                </c:pt>
                <c:pt idx="7714">
                  <c:v>-5.3005206492563052E-2</c:v>
                </c:pt>
                <c:pt idx="7715">
                  <c:v>-5.3005298312303516E-2</c:v>
                </c:pt>
                <c:pt idx="7716">
                  <c:v>-5.2999835235833979E-2</c:v>
                </c:pt>
                <c:pt idx="7717">
                  <c:v>-5.2988602976298677E-2</c:v>
                </c:pt>
                <c:pt idx="7718">
                  <c:v>-5.2971413319509553E-2</c:v>
                </c:pt>
                <c:pt idx="7719">
                  <c:v>-5.2948102668432626E-2</c:v>
                </c:pt>
                <c:pt idx="7720">
                  <c:v>-5.2918530641715339E-2</c:v>
                </c:pt>
                <c:pt idx="7721">
                  <c:v>-5.2882578725189276E-2</c:v>
                </c:pt>
                <c:pt idx="7722">
                  <c:v>-5.2840148975253388E-2</c:v>
                </c:pt>
                <c:pt idx="7723">
                  <c:v>-5.2791162773020796E-2</c:v>
                </c:pt>
                <c:pt idx="7724">
                  <c:v>-5.2735559628090185E-2</c:v>
                </c:pt>
                <c:pt idx="7725">
                  <c:v>-5.2673296030788297E-2</c:v>
                </c:pt>
                <c:pt idx="7726">
                  <c:v>-5.2604344351716986E-2</c:v>
                </c:pt>
                <c:pt idx="7727">
                  <c:v>-5.252869178742612E-2</c:v>
                </c:pt>
                <c:pt idx="7728">
                  <c:v>-5.244633935103081E-2</c:v>
                </c:pt>
                <c:pt idx="7729">
                  <c:v>-5.2357300906582312E-2</c:v>
                </c:pt>
                <c:pt idx="7730">
                  <c:v>-5.2261602246006171E-2</c:v>
                </c:pt>
                <c:pt idx="7731">
                  <c:v>-5.2159280207416343E-2</c:v>
                </c:pt>
                <c:pt idx="7732">
                  <c:v>-5.2050381833620589E-2</c:v>
                </c:pt>
                <c:pt idx="7733">
                  <c:v>-5.1934963569638712E-2</c:v>
                </c:pt>
                <c:pt idx="7734">
                  <c:v>-5.1813090498056442E-2</c:v>
                </c:pt>
                <c:pt idx="7735">
                  <c:v>-5.1684835611055378E-2</c:v>
                </c:pt>
                <c:pt idx="7736">
                  <c:v>-5.1550279117959917E-2</c:v>
                </c:pt>
                <c:pt idx="7737">
                  <c:v>-5.1409507787164584E-2</c:v>
                </c:pt>
                <c:pt idx="7738">
                  <c:v>-5.1262614321308728E-2</c:v>
                </c:pt>
                <c:pt idx="7739">
                  <c:v>-5.1109696764585946E-2</c:v>
                </c:pt>
                <c:pt idx="7740">
                  <c:v>-5.0950857941093226E-2</c:v>
                </c:pt>
                <c:pt idx="7741">
                  <c:v>-5.078620492313126E-2</c:v>
                </c:pt>
                <c:pt idx="7742">
                  <c:v>-5.0615848528400488E-2</c:v>
                </c:pt>
                <c:pt idx="7743">
                  <c:v>-5.0439902845039443E-2</c:v>
                </c:pt>
                <c:pt idx="7744">
                  <c:v>-5.0258484783486115E-2</c:v>
                </c:pt>
                <c:pt idx="7745">
                  <c:v>-5.0071713654151154E-2</c:v>
                </c:pt>
                <c:pt idx="7746">
                  <c:v>-4.9879710769917977E-2</c:v>
                </c:pt>
                <c:pt idx="7747">
                  <c:v>-4.9682599072508798E-2</c:v>
                </c:pt>
                <c:pt idx="7748">
                  <c:v>-4.9480502781764781E-2</c:v>
                </c:pt>
                <c:pt idx="7749">
                  <c:v>-4.9273547066928124E-2</c:v>
                </c:pt>
                <c:pt idx="7750">
                  <c:v>-4.9061857739015211E-2</c:v>
                </c:pt>
                <c:pt idx="7751">
                  <c:v>-4.8845560963413151E-2</c:v>
                </c:pt>
                <c:pt idx="7752">
                  <c:v>-4.8624386187903205E-2</c:v>
                </c:pt>
                <c:pt idx="7753">
                  <c:v>-4.8397602495515321E-2</c:v>
                </c:pt>
                <c:pt idx="7754">
                  <c:v>-4.8164765069912227E-2</c:v>
                </c:pt>
                <c:pt idx="7755">
                  <c:v>-4.7925799524719551E-2</c:v>
                </c:pt>
                <c:pt idx="7756">
                  <c:v>-4.7680660492657324E-2</c:v>
                </c:pt>
                <c:pt idx="7757">
                  <c:v>-4.7429318117364283E-2</c:v>
                </c:pt>
                <c:pt idx="7758">
                  <c:v>-4.7171756605007456E-2</c:v>
                </c:pt>
                <c:pt idx="7759">
                  <c:v>-4.6907973258367035E-2</c:v>
                </c:pt>
                <c:pt idx="7760">
                  <c:v>-4.6637977568007909E-2</c:v>
                </c:pt>
                <c:pt idx="7761">
                  <c:v>-4.6361790343887245E-2</c:v>
                </c:pt>
                <c:pt idx="7762">
                  <c:v>-4.6079442885713348E-2</c:v>
                </c:pt>
                <c:pt idx="7763">
                  <c:v>-4.5790976190946873E-2</c:v>
                </c:pt>
                <c:pt idx="7764">
                  <c:v>-4.5496440199331745E-2</c:v>
                </c:pt>
                <c:pt idx="7765">
                  <c:v>-4.5195893072879072E-2</c:v>
                </c:pt>
                <c:pt idx="7766">
                  <c:v>-4.4889400510205776E-2</c:v>
                </c:pt>
                <c:pt idx="7767">
                  <c:v>-4.4577035094167612E-2</c:v>
                </c:pt>
                <c:pt idx="7768">
                  <c:v>-4.4258875671712175E-2</c:v>
                </c:pt>
                <c:pt idx="7769">
                  <c:v>-4.3935006764904083E-2</c:v>
                </c:pt>
                <c:pt idx="7770">
                  <c:v>-4.3605518012089568E-2</c:v>
                </c:pt>
                <c:pt idx="7771">
                  <c:v>-4.3270503638163899E-2</c:v>
                </c:pt>
                <c:pt idx="7772">
                  <c:v>-4.2930061952948601E-2</c:v>
                </c:pt>
                <c:pt idx="7773">
                  <c:v>-4.2584294876669246E-2</c:v>
                </c:pt>
                <c:pt idx="7774">
                  <c:v>-4.2233307491574806E-2</c:v>
                </c:pt>
                <c:pt idx="7775">
                  <c:v>-4.1877207618726889E-2</c:v>
                </c:pt>
                <c:pt idx="7776">
                  <c:v>-4.1516105419024681E-2</c:v>
                </c:pt>
                <c:pt idx="7777">
                  <c:v>-4.1150113017550359E-2</c:v>
                </c:pt>
                <c:pt idx="7778">
                  <c:v>-4.0779344150319141E-2</c:v>
                </c:pt>
                <c:pt idx="7779">
                  <c:v>-4.0403913832569624E-2</c:v>
                </c:pt>
                <c:pt idx="7780">
                  <c:v>-4.0023938047714078E-2</c:v>
                </c:pt>
                <c:pt idx="7781">
                  <c:v>-3.9639533456125566E-2</c:v>
                </c:pt>
                <c:pt idx="7782">
                  <c:v>-3.9250817122921708E-2</c:v>
                </c:pt>
                <c:pt idx="7783">
                  <c:v>-3.8857906263962932E-2</c:v>
                </c:pt>
                <c:pt idx="7784">
                  <c:v>-3.8460918009270435E-2</c:v>
                </c:pt>
                <c:pt idx="7785">
                  <c:v>-3.8059969183110449E-2</c:v>
                </c:pt>
                <c:pt idx="7786">
                  <c:v>-3.7655176100012983E-2</c:v>
                </c:pt>
                <c:pt idx="7787">
                  <c:v>-3.7246654375991846E-2</c:v>
                </c:pt>
                <c:pt idx="7788">
                  <c:v>-3.6834518754288489E-2</c:v>
                </c:pt>
                <c:pt idx="7789">
                  <c:v>-3.6418882944943352E-2</c:v>
                </c:pt>
                <c:pt idx="7790">
                  <c:v>-3.5999859477558564E-2</c:v>
                </c:pt>
                <c:pt idx="7791">
                  <c:v>-3.5577559566600706E-2</c:v>
                </c:pt>
                <c:pt idx="7792">
                  <c:v>-3.5152092988634691E-2</c:v>
                </c:pt>
                <c:pt idx="7793">
                  <c:v>-3.4723567970899746E-2</c:v>
                </c:pt>
                <c:pt idx="7794">
                  <c:v>-3.4292091090635683E-2</c:v>
                </c:pt>
                <c:pt idx="7795">
                  <c:v>-3.3857767184623293E-2</c:v>
                </c:pt>
                <c:pt idx="7796">
                  <c:v>-3.3420699268380524E-2</c:v>
                </c:pt>
                <c:pt idx="7797">
                  <c:v>-3.2980988464516858E-2</c:v>
                </c:pt>
                <c:pt idx="7798">
                  <c:v>-3.2538733939728989E-2</c:v>
                </c:pt>
                <c:pt idx="7799">
                  <c:v>-3.2094032849963178E-2</c:v>
                </c:pt>
                <c:pt idx="7800">
                  <c:v>-3.164698029328683E-2</c:v>
                </c:pt>
                <c:pt idx="7801">
                  <c:v>-3.1197669270006483E-2</c:v>
                </c:pt>
                <c:pt idx="7802">
                  <c:v>-3.0746190649623556E-2</c:v>
                </c:pt>
                <c:pt idx="7803">
                  <c:v>-3.0292633144193951E-2</c:v>
                </c:pt>
                <c:pt idx="7804">
                  <c:v>-2.9837083287717368E-2</c:v>
                </c:pt>
                <c:pt idx="7805">
                  <c:v>-2.9379625421153993E-2</c:v>
                </c:pt>
                <c:pt idx="7806">
                  <c:v>-2.892034168272602E-2</c:v>
                </c:pt>
                <c:pt idx="7807">
                  <c:v>-2.8459312003137185E-2</c:v>
                </c:pt>
                <c:pt idx="7808">
                  <c:v>-2.7996614105382987E-2</c:v>
                </c:pt>
                <c:pt idx="7809">
                  <c:v>-2.75323235088391E-2</c:v>
                </c:pt>
                <c:pt idx="7810">
                  <c:v>-2.7066513537304084E-2</c:v>
                </c:pt>
                <c:pt idx="7811">
                  <c:v>-2.659925533072683E-2</c:v>
                </c:pt>
                <c:pt idx="7812">
                  <c:v>-2.6130617860316684E-2</c:v>
                </c:pt>
                <c:pt idx="7813">
                  <c:v>-2.5660667946792781E-2</c:v>
                </c:pt>
                <c:pt idx="7814">
                  <c:v>-2.5192054757083183E-2</c:v>
                </c:pt>
                <c:pt idx="7815">
                  <c:v>-2.4730422751469774E-2</c:v>
                </c:pt>
                <c:pt idx="7816">
                  <c:v>-2.4279548298713524E-2</c:v>
                </c:pt>
                <c:pt idx="7817">
                  <c:v>-2.3840789048505655E-2</c:v>
                </c:pt>
                <c:pt idx="7818">
                  <c:v>-2.3415306355376562E-2</c:v>
                </c:pt>
                <c:pt idx="7819">
                  <c:v>-2.300415209885719E-2</c:v>
                </c:pt>
                <c:pt idx="7820">
                  <c:v>-2.2608277052840797E-2</c:v>
                </c:pt>
                <c:pt idx="7821">
                  <c:v>-2.222853620502219E-2</c:v>
                </c:pt>
                <c:pt idx="7822">
                  <c:v>-2.1865693792527074E-2</c:v>
                </c:pt>
                <c:pt idx="7823">
                  <c:v>-2.1520428157761017E-2</c:v>
                </c:pt>
                <c:pt idx="7824">
                  <c:v>-2.1193336431102872E-2</c:v>
                </c:pt>
                <c:pt idx="7825">
                  <c:v>-2.0884939043619117E-2</c:v>
                </c:pt>
                <c:pt idx="7826">
                  <c:v>-2.059568407294389E-2</c:v>
                </c:pt>
                <c:pt idx="7827">
                  <c:v>-2.0325951425594516E-2</c:v>
                </c:pt>
                <c:pt idx="7828">
                  <c:v>-2.0076056859049726E-2</c:v>
                </c:pt>
                <c:pt idx="7829">
                  <c:v>-1.9846255847023472E-2</c:v>
                </c:pt>
                <c:pt idx="7830">
                  <c:v>-1.9636747291405594E-2</c:v>
                </c:pt>
                <c:pt idx="7831">
                  <c:v>-1.9447677084409767E-2</c:v>
                </c:pt>
                <c:pt idx="7832">
                  <c:v>-1.927914152450886E-2</c:v>
                </c:pt>
                <c:pt idx="7833">
                  <c:v>-1.9131190589760216E-2</c:v>
                </c:pt>
                <c:pt idx="7834">
                  <c:v>-1.900383107216326E-2</c:v>
                </c:pt>
                <c:pt idx="7835">
                  <c:v>-1.8897029576689019E-2</c:v>
                </c:pt>
                <c:pt idx="7836">
                  <c:v>-1.881071538864337E-2</c:v>
                </c:pt>
                <c:pt idx="7837">
                  <c:v>-1.8744783213011363E-2</c:v>
                </c:pt>
                <c:pt idx="7838">
                  <c:v>-1.8699095789433389E-2</c:v>
                </c:pt>
                <c:pt idx="7839">
                  <c:v>-1.8671173434632662E-2</c:v>
                </c:pt>
                <c:pt idx="7840">
                  <c:v>-1.8655826877663931E-2</c:v>
                </c:pt>
                <c:pt idx="7841">
                  <c:v>-1.8649511986867259E-2</c:v>
                </c:pt>
                <c:pt idx="7842">
                  <c:v>-1.865082472768358E-2</c:v>
                </c:pt>
                <c:pt idx="7843">
                  <c:v>-1.8658514299787984E-2</c:v>
                </c:pt>
                <c:pt idx="7844">
                  <c:v>-1.8671407411049331E-2</c:v>
                </c:pt>
                <c:pt idx="7845">
                  <c:v>-1.8688402662164635E-2</c:v>
                </c:pt>
                <c:pt idx="7846">
                  <c:v>-1.8708467565880883E-2</c:v>
                </c:pt>
                <c:pt idx="7847">
                  <c:v>-1.8730635728503163E-2</c:v>
                </c:pt>
                <c:pt idx="7848">
                  <c:v>-1.8754004103714882E-2</c:v>
                </c:pt>
                <c:pt idx="7849">
                  <c:v>-1.877773031588174E-2</c:v>
                </c:pt>
                <c:pt idx="7850">
                  <c:v>-1.880103005304154E-2</c:v>
                </c:pt>
                <c:pt idx="7851">
                  <c:v>-1.8823174529744163E-2</c:v>
                </c:pt>
                <c:pt idx="7852">
                  <c:v>-1.8843488019762013E-2</c:v>
                </c:pt>
                <c:pt idx="7853">
                  <c:v>-1.8861345458556861E-2</c:v>
                </c:pt>
                <c:pt idx="7854">
                  <c:v>-1.8876170115261454E-2</c:v>
                </c:pt>
                <c:pt idx="7855">
                  <c:v>-1.8887431333816845E-2</c:v>
                </c:pt>
                <c:pt idx="7856">
                  <c:v>-1.8894642342799372E-2</c:v>
                </c:pt>
                <c:pt idx="7857">
                  <c:v>-1.8897358133369537E-2</c:v>
                </c:pt>
                <c:pt idx="7858">
                  <c:v>-1.8895173404684652E-2</c:v>
                </c:pt>
                <c:pt idx="7859">
                  <c:v>-1.8887720576032083E-2</c:v>
                </c:pt>
                <c:pt idx="7860">
                  <c:v>-1.8874667864863481E-2</c:v>
                </c:pt>
                <c:pt idx="7861">
                  <c:v>-1.8855717429840133E-2</c:v>
                </c:pt>
                <c:pt idx="7862">
                  <c:v>-1.88306035779368E-2</c:v>
                </c:pt>
                <c:pt idx="7863">
                  <c:v>-1.8799091034593367E-2</c:v>
                </c:pt>
                <c:pt idx="7864">
                  <c:v>-1.8760973275853948E-2</c:v>
                </c:pt>
                <c:pt idx="7865">
                  <c:v>-1.8716070921385497E-2</c:v>
                </c:pt>
                <c:pt idx="7866">
                  <c:v>-1.8664230187230405E-2</c:v>
                </c:pt>
                <c:pt idx="7867">
                  <c:v>-1.8605321397109603E-2</c:v>
                </c:pt>
                <c:pt idx="7868">
                  <c:v>-1.8539237551063844E-2</c:v>
                </c:pt>
                <c:pt idx="7869">
                  <c:v>-1.8465892950195722E-2</c:v>
                </c:pt>
                <c:pt idx="7870">
                  <c:v>-1.8385221876249386E-2</c:v>
                </c:pt>
                <c:pt idx="7871">
                  <c:v>-1.8297177324753038E-2</c:v>
                </c:pt>
                <c:pt idx="7872">
                  <c:v>-1.8201729790427942E-2</c:v>
                </c:pt>
                <c:pt idx="7873">
                  <c:v>-1.8098866103564759E-2</c:v>
                </c:pt>
                <c:pt idx="7874">
                  <c:v>-1.7988588316053544E-2</c:v>
                </c:pt>
                <c:pt idx="7875">
                  <c:v>-1.787091263575339E-2</c:v>
                </c:pt>
                <c:pt idx="7876">
                  <c:v>-1.7745868407887607E-2</c:v>
                </c:pt>
                <c:pt idx="7877">
                  <c:v>-1.7613497142144434E-2</c:v>
                </c:pt>
                <c:pt idx="7878">
                  <c:v>-1.7473851584177483E-2</c:v>
                </c:pt>
                <c:pt idx="7879">
                  <c:v>-1.7326994830193721E-2</c:v>
                </c:pt>
                <c:pt idx="7880">
                  <c:v>-1.7172999483337625E-2</c:v>
                </c:pt>
                <c:pt idx="7881">
                  <c:v>-1.7011946850578157E-2</c:v>
                </c:pt>
                <c:pt idx="7882">
                  <c:v>-1.6843926178824461E-2</c:v>
                </c:pt>
                <c:pt idx="7883">
                  <c:v>-1.6669033929009931E-2</c:v>
                </c:pt>
                <c:pt idx="7884">
                  <c:v>-1.6487373086890463E-2</c:v>
                </c:pt>
                <c:pt idx="7885">
                  <c:v>-1.6299052509332976E-2</c:v>
                </c:pt>
                <c:pt idx="7886">
                  <c:v>-1.6104186304871478E-2</c:v>
                </c:pt>
                <c:pt idx="7887">
                  <c:v>-1.5902893247343699E-2</c:v>
                </c:pt>
                <c:pt idx="7888">
                  <c:v>-1.5695296221423124E-2</c:v>
                </c:pt>
                <c:pt idx="7889">
                  <c:v>-1.5481521698899993E-2</c:v>
                </c:pt>
                <c:pt idx="7890">
                  <c:v>-1.5261699244569308E-2</c:v>
                </c:pt>
                <c:pt idx="7891">
                  <c:v>-1.5035961050616692E-2</c:v>
                </c:pt>
                <c:pt idx="7892">
                  <c:v>-1.4804441498415782E-2</c:v>
                </c:pt>
                <c:pt idx="7893">
                  <c:v>-1.4567276746662142E-2</c:v>
                </c:pt>
                <c:pt idx="7894">
                  <c:v>-1.4324604344811564E-2</c:v>
                </c:pt>
                <c:pt idx="7895">
                  <c:v>-1.4076562870792338E-2</c:v>
                </c:pt>
                <c:pt idx="7896">
                  <c:v>-1.3823291592008041E-2</c:v>
                </c:pt>
                <c:pt idx="7897">
                  <c:v>-1.3564930148651339E-2</c:v>
                </c:pt>
                <c:pt idx="7898">
                  <c:v>-1.3301618258386804E-2</c:v>
                </c:pt>
                <c:pt idx="7899">
                  <c:v>-1.3033495441485949E-2</c:v>
                </c:pt>
                <c:pt idx="7900">
                  <c:v>-1.2760700765508302E-2</c:v>
                </c:pt>
                <c:pt idx="7901">
                  <c:v>-1.2483372608669887E-2</c:v>
                </c:pt>
                <c:pt idx="7902">
                  <c:v>-1.220164844103922E-2</c:v>
                </c:pt>
                <c:pt idx="7903">
                  <c:v>-1.1915664622752042E-2</c:v>
                </c:pt>
                <c:pt idx="7904">
                  <c:v>-1.1625556218436684E-2</c:v>
                </c:pt>
                <c:pt idx="7905">
                  <c:v>-1.1331456827081263E-2</c:v>
                </c:pt>
                <c:pt idx="7906">
                  <c:v>-1.1033498426598337E-2</c:v>
                </c:pt>
                <c:pt idx="7907">
                  <c:v>-1.0731811232350725E-2</c:v>
                </c:pt>
                <c:pt idx="7908">
                  <c:v>-1.0426523568951202E-2</c:v>
                </c:pt>
                <c:pt idx="7909">
                  <c:v>-1.0117761754643314E-2</c:v>
                </c:pt>
                <c:pt idx="7910">
                  <c:v>-9.8056499976226646E-3</c:v>
                </c:pt>
                <c:pt idx="7911">
                  <c:v>-9.4903103036545772E-3</c:v>
                </c:pt>
                <c:pt idx="7912">
                  <c:v>-9.1718623943828227E-3</c:v>
                </c:pt>
                <c:pt idx="7913">
                  <c:v>-8.8504236357460041E-3</c:v>
                </c:pt>
                <c:pt idx="7914">
                  <c:v>-8.5261089759230586E-3</c:v>
                </c:pt>
                <c:pt idx="7915">
                  <c:v>-8.1990308922774546E-3</c:v>
                </c:pt>
                <c:pt idx="7916">
                  <c:v>-7.8692993467595097E-3</c:v>
                </c:pt>
                <c:pt idx="7917">
                  <c:v>-7.5370217492778842E-3</c:v>
                </c:pt>
                <c:pt idx="7918">
                  <c:v>-7.2023029285429871E-3</c:v>
                </c:pt>
                <c:pt idx="7919">
                  <c:v>-6.8652451099220106E-3</c:v>
                </c:pt>
                <c:pt idx="7920">
                  <c:v>-6.5259478998644952E-3</c:v>
                </c:pt>
                <c:pt idx="7921">
                  <c:v>-6.1845082764575982E-3</c:v>
                </c:pt>
                <c:pt idx="7922">
                  <c:v>-5.841020585717293E-3</c:v>
                </c:pt>
                <c:pt idx="7923">
                  <c:v>-5.4955765432064454E-3</c:v>
                </c:pt>
                <c:pt idx="7924">
                  <c:v>-5.1482652406208513E-3</c:v>
                </c:pt>
                <c:pt idx="7925">
                  <c:v>-4.7991731569713546E-3</c:v>
                </c:pt>
                <c:pt idx="7926">
                  <c:v>-4.4483841740247934E-3</c:v>
                </c:pt>
                <c:pt idx="7927">
                  <c:v>-4.0959795956823971E-3</c:v>
                </c:pt>
                <c:pt idx="7928">
                  <c:v>-3.7420381709705008E-3</c:v>
                </c:pt>
                <c:pt idx="7929">
                  <c:v>-3.3866361203635058E-3</c:v>
                </c:pt>
                <c:pt idx="7930">
                  <c:v>-3.029847165139109E-3</c:v>
                </c:pt>
                <c:pt idx="7931">
                  <c:v>-2.6717425595139941E-3</c:v>
                </c:pt>
                <c:pt idx="7932">
                  <c:v>-2.3123911252909981E-3</c:v>
                </c:pt>
                <c:pt idx="7933">
                  <c:v>-1.9518592887807931E-3</c:v>
                </c:pt>
                <c:pt idx="7934">
                  <c:v>-1.5902111197738287E-3</c:v>
                </c:pt>
                <c:pt idx="7935">
                  <c:v>-1.2275083723308803E-3</c:v>
                </c:pt>
                <c:pt idx="7936">
                  <c:v>-8.638105272033371E-4</c:v>
                </c:pt>
                <c:pt idx="7937">
                  <c:v>-4.9917483567052303E-4</c:v>
                </c:pt>
                <c:pt idx="7938">
                  <c:v>-1.3365636462738767E-4</c:v>
                </c:pt>
                <c:pt idx="7939">
                  <c:v>2.298017087496532E-4</c:v>
                </c:pt>
                <c:pt idx="7940">
                  <c:v>5.8490627300708889E-4</c:v>
                </c:pt>
                <c:pt idx="7941">
                  <c:v>9.2745304262512604E-4</c:v>
                </c:pt>
                <c:pt idx="7942">
                  <c:v>1.2559423143650528E-3</c:v>
                </c:pt>
                <c:pt idx="7943">
                  <c:v>1.5690935902951922E-3</c:v>
                </c:pt>
                <c:pt idx="7944">
                  <c:v>1.8657484724867405E-3</c:v>
                </c:pt>
                <c:pt idx="7945">
                  <c:v>2.1448612916984038E-3</c:v>
                </c:pt>
                <c:pt idx="7946">
                  <c:v>2.4054931482916358E-3</c:v>
                </c:pt>
                <c:pt idx="7947">
                  <c:v>2.646806271935235E-3</c:v>
                </c:pt>
                <c:pt idx="7948">
                  <c:v>2.8680585836606139E-3</c:v>
                </c:pt>
                <c:pt idx="7949">
                  <c:v>3.0685984527999604E-3</c:v>
                </c:pt>
                <c:pt idx="7950">
                  <c:v>3.2478596451746816E-3</c:v>
                </c:pt>
                <c:pt idx="7951">
                  <c:v>3.4053564589414855E-3</c:v>
                </c:pt>
                <c:pt idx="7952">
                  <c:v>3.5406790443843783E-3</c:v>
                </c:pt>
                <c:pt idx="7953">
                  <c:v>3.6534889038475483E-3</c:v>
                </c:pt>
                <c:pt idx="7954">
                  <c:v>3.7435145679290118E-3</c:v>
                </c:pt>
                <c:pt idx="7955">
                  <c:v>3.8105474439741349E-3</c:v>
                </c:pt>
                <c:pt idx="7956">
                  <c:v>3.8544378328636188E-3</c:v>
                </c:pt>
                <c:pt idx="7957">
                  <c:v>3.8750911100356553E-3</c:v>
                </c:pt>
                <c:pt idx="7958">
                  <c:v>3.8724640666558054E-3</c:v>
                </c:pt>
                <c:pt idx="7959">
                  <c:v>3.8465614068193365E-3</c:v>
                </c:pt>
                <c:pt idx="7960">
                  <c:v>3.7974323966596156E-3</c:v>
                </c:pt>
                <c:pt idx="7961">
                  <c:v>3.7251676612294086E-3</c:v>
                </c:pt>
                <c:pt idx="7962">
                  <c:v>3.6298961250271862E-3</c:v>
                </c:pt>
                <c:pt idx="7963">
                  <c:v>3.5117820920478179E-3</c:v>
                </c:pt>
                <c:pt idx="7964">
                  <c:v>3.3710224612608281E-3</c:v>
                </c:pt>
                <c:pt idx="7965">
                  <c:v>3.207844073437893E-3</c:v>
                </c:pt>
                <c:pt idx="7966">
                  <c:v>3.0225011852857107E-3</c:v>
                </c:pt>
                <c:pt idx="7967">
                  <c:v>2.8152730668798585E-3</c:v>
                </c:pt>
                <c:pt idx="7968">
                  <c:v>2.5864617184266055E-3</c:v>
                </c:pt>
                <c:pt idx="7969">
                  <c:v>2.336389702441636E-3</c:v>
                </c:pt>
                <c:pt idx="7970">
                  <c:v>2.0653980874694756E-3</c:v>
                </c:pt>
                <c:pt idx="7971">
                  <c:v>1.7738444995318561E-3</c:v>
                </c:pt>
                <c:pt idx="7972">
                  <c:v>1.4621012775541866E-3</c:v>
                </c:pt>
                <c:pt idx="7973">
                  <c:v>1.1305537290647032E-3</c:v>
                </c:pt>
                <c:pt idx="7974">
                  <c:v>7.7959848255017197E-4</c:v>
                </c:pt>
                <c:pt idx="7975">
                  <c:v>4.0964193288945604E-4</c:v>
                </c:pt>
                <c:pt idx="7976">
                  <c:v>2.1098776386914882E-5</c:v>
                </c:pt>
                <c:pt idx="7977">
                  <c:v>-3.8321678490639078E-4</c:v>
                </c:pt>
                <c:pt idx="7978">
                  <c:v>-7.977100745686132E-4</c:v>
                </c:pt>
                <c:pt idx="7979">
                  <c:v>-1.2185094701597178E-3</c:v>
                </c:pt>
                <c:pt idx="7980">
                  <c:v>-1.643977314054059E-3</c:v>
                </c:pt>
                <c:pt idx="7981">
                  <c:v>-2.0726535952963658E-3</c:v>
                </c:pt>
                <c:pt idx="7982">
                  <c:v>-2.5031766021201005E-3</c:v>
                </c:pt>
                <c:pt idx="7983">
                  <c:v>-2.9342761347359641E-3</c:v>
                </c:pt>
                <c:pt idx="7984">
                  <c:v>-3.3647694785943236E-3</c:v>
                </c:pt>
                <c:pt idx="7985">
                  <c:v>-3.7935575800778034E-3</c:v>
                </c:pt>
                <c:pt idx="7986">
                  <c:v>-4.2196213308825642E-3</c:v>
                </c:pt>
                <c:pt idx="7987">
                  <c:v>-4.6420179574954814E-3</c:v>
                </c:pt>
                <c:pt idx="7988">
                  <c:v>-5.0598775152760024E-3</c:v>
                </c:pt>
                <c:pt idx="7989">
                  <c:v>-5.472399486614119E-3</c:v>
                </c:pt>
                <c:pt idx="7990">
                  <c:v>-5.8788494824536857E-3</c:v>
                </c:pt>
                <c:pt idx="7991">
                  <c:v>-6.2785560463424024E-3</c:v>
                </c:pt>
                <c:pt idx="7992">
                  <c:v>-6.6709075600181614E-3</c:v>
                </c:pt>
                <c:pt idx="7993">
                  <c:v>-7.0553492494148913E-3</c:v>
                </c:pt>
                <c:pt idx="7994">
                  <c:v>-7.4313802898670041E-3</c:v>
                </c:pt>
                <c:pt idx="7995">
                  <c:v>-7.7985510091649066E-3</c:v>
                </c:pt>
                <c:pt idx="7996">
                  <c:v>-8.1564601870396033E-3</c:v>
                </c:pt>
                <c:pt idx="7997">
                  <c:v>-8.5047524495561293E-3</c:v>
                </c:pt>
                <c:pt idx="7998">
                  <c:v>-8.8431157568187643E-3</c:v>
                </c:pt>
                <c:pt idx="7999">
                  <c:v>-9.1712789823328693E-3</c:v>
                </c:pt>
                <c:pt idx="8000">
                  <c:v>-9.4890095822887273E-3</c:v>
                </c:pt>
                <c:pt idx="8001">
                  <c:v>-9.7961113529981825E-3</c:v>
                </c:pt>
                <c:pt idx="8002">
                  <c:v>-1.0092422274658364E-2</c:v>
                </c:pt>
                <c:pt idx="8003">
                  <c:v>-1.0377812439577458E-2</c:v>
                </c:pt>
                <c:pt idx="8004">
                  <c:v>-1.0652182062974106E-2</c:v>
                </c:pt>
                <c:pt idx="8005">
                  <c:v>-1.0915459574418605E-2</c:v>
                </c:pt>
                <c:pt idx="8006">
                  <c:v>-1.1167599787978801E-2</c:v>
                </c:pt>
                <c:pt idx="8007">
                  <c:v>-1.1408582149108124E-2</c:v>
                </c:pt>
                <c:pt idx="8008">
                  <c:v>-1.1638409056302521E-2</c:v>
                </c:pt>
                <c:pt idx="8009">
                  <c:v>-1.1857104255553603E-2</c:v>
                </c:pt>
                <c:pt idx="8010">
                  <c:v>-1.2064711305610038E-2</c:v>
                </c:pt>
                <c:pt idx="8011">
                  <c:v>-1.2261292112074001E-2</c:v>
                </c:pt>
                <c:pt idx="8012">
                  <c:v>-1.2446925528354986E-2</c:v>
                </c:pt>
                <c:pt idx="8013">
                  <c:v>-1.2621706021520658E-2</c:v>
                </c:pt>
                <c:pt idx="8014">
                  <c:v>-1.2785742401085778E-2</c:v>
                </c:pt>
                <c:pt idx="8015">
                  <c:v>-1.2939156608805307E-2</c:v>
                </c:pt>
                <c:pt idx="8016">
                  <c:v>-1.3082082567549363E-2</c:v>
                </c:pt>
                <c:pt idx="8017">
                  <c:v>-1.3214665087358381E-2</c:v>
                </c:pt>
                <c:pt idx="8018">
                  <c:v>-1.3337058826803135E-2</c:v>
                </c:pt>
                <c:pt idx="8019">
                  <c:v>-1.3449427307791327E-2</c:v>
                </c:pt>
                <c:pt idx="8020">
                  <c:v>-1.3551941981996069E-2</c:v>
                </c:pt>
                <c:pt idx="8021">
                  <c:v>-1.364478134710524E-2</c:v>
                </c:pt>
                <c:pt idx="8022">
                  <c:v>-1.3728130111120538E-2</c:v>
                </c:pt>
                <c:pt idx="8023">
                  <c:v>-1.3802178402968844E-2</c:v>
                </c:pt>
                <c:pt idx="8024">
                  <c:v>-1.3867121027715219E-2</c:v>
                </c:pt>
                <c:pt idx="8025">
                  <c:v>-1.3923156764705295E-2</c:v>
                </c:pt>
                <c:pt idx="8026">
                  <c:v>-1.3970487706995684E-2</c:v>
                </c:pt>
                <c:pt idx="8027">
                  <c:v>-1.4009318640466301E-2</c:v>
                </c:pt>
                <c:pt idx="8028">
                  <c:v>-1.4039856461045466E-2</c:v>
                </c:pt>
                <c:pt idx="8029">
                  <c:v>-1.4062309628512031E-2</c:v>
                </c:pt>
                <c:pt idx="8030">
                  <c:v>-1.4076887655377825E-2</c:v>
                </c:pt>
                <c:pt idx="8031">
                  <c:v>-1.4083800629388981E-2</c:v>
                </c:pt>
                <c:pt idx="8032">
                  <c:v>-1.4083258768222402E-2</c:v>
                </c:pt>
                <c:pt idx="8033">
                  <c:v>-1.4075472004990423E-2</c:v>
                </c:pt>
                <c:pt idx="8034">
                  <c:v>-1.4060649603204512E-2</c:v>
                </c:pt>
                <c:pt idx="8035">
                  <c:v>-1.4038999799885698E-2</c:v>
                </c:pt>
                <c:pt idx="8036">
                  <c:v>-1.4010729475547197E-2</c:v>
                </c:pt>
                <c:pt idx="8037">
                  <c:v>-1.3976043849810871E-2</c:v>
                </c:pt>
                <c:pt idx="8038">
                  <c:v>-1.3935146201457308E-2</c:v>
                </c:pt>
                <c:pt idx="8039">
                  <c:v>-1.3891292831093431E-2</c:v>
                </c:pt>
                <c:pt idx="8040">
                  <c:v>-1.3851280961053458E-2</c:v>
                </c:pt>
                <c:pt idx="8041">
                  <c:v>-1.3819699275289392E-2</c:v>
                </c:pt>
                <c:pt idx="8042">
                  <c:v>-1.3798276771950061E-2</c:v>
                </c:pt>
                <c:pt idx="8043">
                  <c:v>-1.3788509775552283E-2</c:v>
                </c:pt>
                <c:pt idx="8044">
                  <c:v>-1.3791764376326966E-2</c:v>
                </c:pt>
                <c:pt idx="8045">
                  <c:v>-1.3809286144645595E-2</c:v>
                </c:pt>
                <c:pt idx="8046">
                  <c:v>-1.3842206254449877E-2</c:v>
                </c:pt>
                <c:pt idx="8047">
                  <c:v>-1.3891547284912487E-2</c:v>
                </c:pt>
                <c:pt idx="8048">
                  <c:v>-1.3958228822658438E-2</c:v>
                </c:pt>
                <c:pt idx="8049">
                  <c:v>-1.4043072871724138E-2</c:v>
                </c:pt>
                <c:pt idx="8050">
                  <c:v>-1.4146809074379322E-2</c:v>
                </c:pt>
                <c:pt idx="8051">
                  <c:v>-1.4270079745940158E-2</c:v>
                </c:pt>
                <c:pt idx="8052">
                  <c:v>-1.4413444726837196E-2</c:v>
                </c:pt>
                <c:pt idx="8053">
                  <c:v>-1.4577386055326297E-2</c:v>
                </c:pt>
                <c:pt idx="8054">
                  <c:v>-1.4762312464340359E-2</c:v>
                </c:pt>
                <c:pt idx="8055">
                  <c:v>-1.496856370607484E-2</c:v>
                </c:pt>
                <c:pt idx="8056">
                  <c:v>-1.5196414707981751E-2</c:v>
                </c:pt>
                <c:pt idx="8057">
                  <c:v>-1.5446079563915582E-2</c:v>
                </c:pt>
                <c:pt idx="8058">
                  <c:v>-1.5717715364231461E-2</c:v>
                </c:pt>
                <c:pt idx="8059">
                  <c:v>-1.6011425868681491E-2</c:v>
                </c:pt>
                <c:pt idx="8060">
                  <c:v>-1.632726502598995E-2</c:v>
                </c:pt>
                <c:pt idx="8061">
                  <c:v>-1.6665240344013319E-2</c:v>
                </c:pt>
                <c:pt idx="8062">
                  <c:v>-1.7025316114406566E-2</c:v>
                </c:pt>
                <c:pt idx="8063">
                  <c:v>-1.7407416495724498E-2</c:v>
                </c:pt>
                <c:pt idx="8064">
                  <c:v>-1.7807994798469708E-2</c:v>
                </c:pt>
                <c:pt idx="8065">
                  <c:v>-1.8219487698614919E-2</c:v>
                </c:pt>
                <c:pt idx="8066">
                  <c:v>-1.8636779308483575E-2</c:v>
                </c:pt>
                <c:pt idx="8067">
                  <c:v>-1.9057935318426481E-2</c:v>
                </c:pt>
                <c:pt idx="8068">
                  <c:v>-1.9481252822127097E-2</c:v>
                </c:pt>
                <c:pt idx="8069">
                  <c:v>-1.9905147328123814E-2</c:v>
                </c:pt>
                <c:pt idx="8070">
                  <c:v>-2.0328143886482349E-2</c:v>
                </c:pt>
                <c:pt idx="8071">
                  <c:v>-2.0748872158643638E-2</c:v>
                </c:pt>
                <c:pt idx="8072">
                  <c:v>-2.1166061758966227E-2</c:v>
                </c:pt>
                <c:pt idx="8073">
                  <c:v>-2.1578537733162654E-2</c:v>
                </c:pt>
                <c:pt idx="8074">
                  <c:v>-2.1985216168226591E-2</c:v>
                </c:pt>
                <c:pt idx="8075">
                  <c:v>-2.2385099932978821E-2</c:v>
                </c:pt>
                <c:pt idx="8076">
                  <c:v>-2.2777274548330617E-2</c:v>
                </c:pt>
                <c:pt idx="8077">
                  <c:v>-2.3160904186181067E-2</c:v>
                </c:pt>
                <c:pt idx="8078">
                  <c:v>-2.3535227795693687E-2</c:v>
                </c:pt>
                <c:pt idx="8079">
                  <c:v>-2.3899555355538334E-2</c:v>
                </c:pt>
                <c:pt idx="8080">
                  <c:v>-2.4253264250541182E-2</c:v>
                </c:pt>
                <c:pt idx="8081">
                  <c:v>-2.4595795771053176E-2</c:v>
                </c:pt>
                <c:pt idx="8082">
                  <c:v>-2.4926651733229527E-2</c:v>
                </c:pt>
                <c:pt idx="8083">
                  <c:v>-2.524539121830497E-2</c:v>
                </c:pt>
                <c:pt idx="8084">
                  <c:v>-2.5551627428853779E-2</c:v>
                </c:pt>
                <c:pt idx="8085">
                  <c:v>-2.5845024659938504E-2</c:v>
                </c:pt>
                <c:pt idx="8086">
                  <c:v>-2.6125295382975516E-2</c:v>
                </c:pt>
                <c:pt idx="8087">
                  <c:v>-2.6392197440079784E-2</c:v>
                </c:pt>
                <c:pt idx="8088">
                  <c:v>-2.6645531346594427E-2</c:v>
                </c:pt>
                <c:pt idx="8089">
                  <c:v>-2.6886841979741342E-2</c:v>
                </c:pt>
                <c:pt idx="8090">
                  <c:v>-2.7119688384450974E-2</c:v>
                </c:pt>
                <c:pt idx="8091">
                  <c:v>-2.7346434307944433E-2</c:v>
                </c:pt>
                <c:pt idx="8092">
                  <c:v>-2.7567882792284764E-2</c:v>
                </c:pt>
                <c:pt idx="8093">
                  <c:v>-2.7784739494585872E-2</c:v>
                </c:pt>
                <c:pt idx="8094">
                  <c:v>-2.7997667818905881E-2</c:v>
                </c:pt>
                <c:pt idx="8095">
                  <c:v>-2.8207292405456004E-2</c:v>
                </c:pt>
                <c:pt idx="8096">
                  <c:v>-2.8414200696355356E-2</c:v>
                </c:pt>
                <c:pt idx="8097">
                  <c:v>-2.8618944399600818E-2</c:v>
                </c:pt>
                <c:pt idx="8098">
                  <c:v>-2.88220409174888E-2</c:v>
                </c:pt>
                <c:pt idx="8099">
                  <c:v>-2.9023974741484618E-2</c:v>
                </c:pt>
                <c:pt idx="8100">
                  <c:v>-2.9225198813272603E-2</c:v>
                </c:pt>
                <c:pt idx="8101">
                  <c:v>-2.9426135851723878E-2</c:v>
                </c:pt>
                <c:pt idx="8102">
                  <c:v>-2.9627179645599851E-2</c:v>
                </c:pt>
                <c:pt idx="8103">
                  <c:v>-2.9828696311888114E-2</c:v>
                </c:pt>
                <c:pt idx="8104">
                  <c:v>-3.0031025519740989E-2</c:v>
                </c:pt>
                <c:pt idx="8105">
                  <c:v>-3.023448168005519E-2</c:v>
                </c:pt>
                <c:pt idx="8106">
                  <c:v>-3.0439355100794766E-2</c:v>
                </c:pt>
                <c:pt idx="8107">
                  <c:v>-3.0645913108219965E-2</c:v>
                </c:pt>
                <c:pt idx="8108">
                  <c:v>-3.0854401134233211E-2</c:v>
                </c:pt>
                <c:pt idx="8109">
                  <c:v>-3.1065043770114431E-2</c:v>
                </c:pt>
                <c:pt idx="8110">
                  <c:v>-3.1278045786952903E-2</c:v>
                </c:pt>
                <c:pt idx="8111">
                  <c:v>-3.1493593123132775E-2</c:v>
                </c:pt>
                <c:pt idx="8112">
                  <c:v>-3.1711853839264857E-2</c:v>
                </c:pt>
                <c:pt idx="8113">
                  <c:v>-3.1932979040993799E-2</c:v>
                </c:pt>
                <c:pt idx="8114">
                  <c:v>-3.2157103770141436E-2</c:v>
                </c:pt>
                <c:pt idx="8115">
                  <c:v>-3.2384347864676248E-2</c:v>
                </c:pt>
                <c:pt idx="8116">
                  <c:v>-3.2614816788024296E-2</c:v>
                </c:pt>
                <c:pt idx="8117">
                  <c:v>-3.2848602428261077E-2</c:v>
                </c:pt>
                <c:pt idx="8118">
                  <c:v>-3.3085783867743246E-2</c:v>
                </c:pt>
                <c:pt idx="8119">
                  <c:v>-3.3326428123757849E-2</c:v>
                </c:pt>
                <c:pt idx="8120">
                  <c:v>-3.3570590860782075E-2</c:v>
                </c:pt>
                <c:pt idx="8121">
                  <c:v>-3.3818317074959782E-2</c:v>
                </c:pt>
                <c:pt idx="8122">
                  <c:v>-3.4069641751412735E-2</c:v>
                </c:pt>
                <c:pt idx="8123">
                  <c:v>-3.4324590495013511E-2</c:v>
                </c:pt>
                <c:pt idx="8124">
                  <c:v>-3.4583180135254285E-2</c:v>
                </c:pt>
                <c:pt idx="8125">
                  <c:v>-3.4845419305852034E-2</c:v>
                </c:pt>
                <c:pt idx="8126">
                  <c:v>-3.5111308999734137E-2</c:v>
                </c:pt>
                <c:pt idx="8127">
                  <c:v>-3.537828040466777E-2</c:v>
                </c:pt>
                <c:pt idx="8128">
                  <c:v>-3.5640785967390842E-2</c:v>
                </c:pt>
                <c:pt idx="8129">
                  <c:v>-3.589512230414732E-2</c:v>
                </c:pt>
                <c:pt idx="8130">
                  <c:v>-3.613997667900154E-2</c:v>
                </c:pt>
                <c:pt idx="8131">
                  <c:v>-3.637422378066843E-2</c:v>
                </c:pt>
                <c:pt idx="8132">
                  <c:v>-3.6596840086688086E-2</c:v>
                </c:pt>
                <c:pt idx="8133">
                  <c:v>-3.6806895998751851E-2</c:v>
                </c:pt>
                <c:pt idx="8134">
                  <c:v>-3.7003550984163934E-2</c:v>
                </c:pt>
                <c:pt idx="8135">
                  <c:v>-3.7186048981114925E-2</c:v>
                </c:pt>
                <c:pt idx="8136">
                  <c:v>-3.7353713965058717E-2</c:v>
                </c:pt>
                <c:pt idx="8137">
                  <c:v>-3.7505945670091821E-2</c:v>
                </c:pt>
                <c:pt idx="8138">
                  <c:v>-3.7642215462651063E-2</c:v>
                </c:pt>
                <c:pt idx="8139">
                  <c:v>-3.7762062364859246E-2</c:v>
                </c:pt>
                <c:pt idx="8140">
                  <c:v>-3.7865089224750473E-2</c:v>
                </c:pt>
                <c:pt idx="8141">
                  <c:v>-3.795095903051679E-2</c:v>
                </c:pt>
                <c:pt idx="8142">
                  <c:v>-3.8019391365839629E-2</c:v>
                </c:pt>
                <c:pt idx="8143">
                  <c:v>-3.8070159003301837E-2</c:v>
                </c:pt>
                <c:pt idx="8144">
                  <c:v>-3.8103084632819736E-2</c:v>
                </c:pt>
                <c:pt idx="8145">
                  <c:v>-3.8118037721987429E-2</c:v>
                </c:pt>
                <c:pt idx="8146">
                  <c:v>-3.8114931505188007E-2</c:v>
                </c:pt>
                <c:pt idx="8147">
                  <c:v>-3.8093720098297423E-2</c:v>
                </c:pt>
                <c:pt idx="8148">
                  <c:v>-3.805439573578584E-2</c:v>
                </c:pt>
                <c:pt idx="8149">
                  <c:v>-3.799698612700815E-2</c:v>
                </c:pt>
                <c:pt idx="8150">
                  <c:v>-3.7921551928469271E-2</c:v>
                </c:pt>
                <c:pt idx="8151">
                  <c:v>-3.7828184328850184E-2</c:v>
                </c:pt>
                <c:pt idx="8152">
                  <c:v>-3.7720245645091757E-2</c:v>
                </c:pt>
                <c:pt idx="8153">
                  <c:v>-3.7604885243877562E-2</c:v>
                </c:pt>
                <c:pt idx="8154">
                  <c:v>-3.7486935022857687E-2</c:v>
                </c:pt>
                <c:pt idx="8155">
                  <c:v>-3.7368216472766995E-2</c:v>
                </c:pt>
                <c:pt idx="8156">
                  <c:v>-3.7250327353275152E-2</c:v>
                </c:pt>
                <c:pt idx="8157">
                  <c:v>-3.7134748786191468E-2</c:v>
                </c:pt>
                <c:pt idx="8158">
                  <c:v>-3.7022854000321154E-2</c:v>
                </c:pt>
                <c:pt idx="8159">
                  <c:v>-3.6915913335346294E-2</c:v>
                </c:pt>
                <c:pt idx="8160">
                  <c:v>-3.6815098972747595E-2</c:v>
                </c:pt>
                <c:pt idx="8161">
                  <c:v>-3.6721489521580351E-2</c:v>
                </c:pt>
                <c:pt idx="8162">
                  <c:v>-3.6636074464705577E-2</c:v>
                </c:pt>
                <c:pt idx="8163">
                  <c:v>-3.6559758466791992E-2</c:v>
                </c:pt>
                <c:pt idx="8164">
                  <c:v>-3.6493365545427842E-2</c:v>
                </c:pt>
                <c:pt idx="8165">
                  <c:v>-3.6437643106845441E-2</c:v>
                </c:pt>
                <c:pt idx="8166">
                  <c:v>-3.6393265847918375E-2</c:v>
                </c:pt>
                <c:pt idx="8167">
                  <c:v>-3.636083952623289E-2</c:v>
                </c:pt>
                <c:pt idx="8168">
                  <c:v>-3.6340904600163842E-2</c:v>
                </c:pt>
                <c:pt idx="8169">
                  <c:v>-3.633393974100179E-2</c:v>
                </c:pt>
                <c:pt idx="8170">
                  <c:v>-3.634036521928178E-2</c:v>
                </c:pt>
                <c:pt idx="8171">
                  <c:v>-3.6360546167556997E-2</c:v>
                </c:pt>
                <c:pt idx="8172">
                  <c:v>-3.6394795721942222E-2</c:v>
                </c:pt>
                <c:pt idx="8173">
                  <c:v>-3.6443378044823747E-2</c:v>
                </c:pt>
                <c:pt idx="8174">
                  <c:v>-3.6506511231194409E-2</c:v>
                </c:pt>
                <c:pt idx="8175">
                  <c:v>-3.6584370101125668E-2</c:v>
                </c:pt>
                <c:pt idx="8176">
                  <c:v>-3.6677088880932067E-2</c:v>
                </c:pt>
                <c:pt idx="8177">
                  <c:v>-3.6779327146629383E-2</c:v>
                </c:pt>
                <c:pt idx="8178">
                  <c:v>-3.6879403676437252E-2</c:v>
                </c:pt>
                <c:pt idx="8179">
                  <c:v>-3.6969529346188398E-2</c:v>
                </c:pt>
                <c:pt idx="8180">
                  <c:v>-3.7046967735432777E-2</c:v>
                </c:pt>
                <c:pt idx="8181">
                  <c:v>-3.7109362327786742E-2</c:v>
                </c:pt>
                <c:pt idx="8182">
                  <c:v>-3.7154556014580391E-2</c:v>
                </c:pt>
                <c:pt idx="8183">
                  <c:v>-3.7180575535959763E-2</c:v>
                </c:pt>
                <c:pt idx="8184">
                  <c:v>-3.7185622250558555E-2</c:v>
                </c:pt>
                <c:pt idx="8185">
                  <c:v>-3.716806341736504E-2</c:v>
                </c:pt>
                <c:pt idx="8186">
                  <c:v>-3.7126423773218044E-2</c:v>
                </c:pt>
                <c:pt idx="8187">
                  <c:v>-3.7059377394312414E-2</c:v>
                </c:pt>
                <c:pt idx="8188">
                  <c:v>-3.6965739837335115E-2</c:v>
                </c:pt>
                <c:pt idx="8189">
                  <c:v>-3.6844460555876098E-2</c:v>
                </c:pt>
                <c:pt idx="8190">
                  <c:v>-3.6694615587539087E-2</c:v>
                </c:pt>
                <c:pt idx="8191">
                  <c:v>-3.6515400506976013E-2</c:v>
                </c:pt>
                <c:pt idx="8192">
                  <c:v>-3.6306123639888138E-2</c:v>
                </c:pt>
                <c:pt idx="8193">
                  <c:v>-3.6066199532880004E-2</c:v>
                </c:pt>
                <c:pt idx="8194">
                  <c:v>-3.5795142673915079E-2</c:v>
                </c:pt>
                <c:pt idx="8195">
                  <c:v>-3.5492561458005299E-2</c:v>
                </c:pt>
                <c:pt idx="8196">
                  <c:v>-3.515815239266798E-2</c:v>
                </c:pt>
                <c:pt idx="8197">
                  <c:v>-3.4791694537602239E-2</c:v>
                </c:pt>
                <c:pt idx="8198">
                  <c:v>-3.4393044172972592E-2</c:v>
                </c:pt>
                <c:pt idx="8199">
                  <c:v>-3.3962129690637902E-2</c:v>
                </c:pt>
                <c:pt idx="8200">
                  <c:v>-3.349894670262852E-2</c:v>
                </c:pt>
                <c:pt idx="8201">
                  <c:v>-3.3003553361152994E-2</c:v>
                </c:pt>
                <c:pt idx="8202">
                  <c:v>-3.2481073305846916E-2</c:v>
                </c:pt>
                <c:pt idx="8203">
                  <c:v>-3.194249142873417E-2</c:v>
                </c:pt>
                <c:pt idx="8204">
                  <c:v>-3.1395226935593275E-2</c:v>
                </c:pt>
                <c:pt idx="8205">
                  <c:v>-3.084206255910444E-2</c:v>
                </c:pt>
                <c:pt idx="8206">
                  <c:v>-3.0285446738361668E-2</c:v>
                </c:pt>
                <c:pt idx="8207">
                  <c:v>-2.97276582400996E-2</c:v>
                </c:pt>
                <c:pt idx="8208">
                  <c:v>-2.9170818950225618E-2</c:v>
                </c:pt>
                <c:pt idx="8209">
                  <c:v>-2.8616900919731798E-2</c:v>
                </c:pt>
                <c:pt idx="8210">
                  <c:v>-2.806773301916975E-2</c:v>
                </c:pt>
                <c:pt idx="8211">
                  <c:v>-2.752500739820685E-2</c:v>
                </c:pt>
                <c:pt idx="8212">
                  <c:v>-2.6990285758073728E-2</c:v>
                </c:pt>
                <c:pt idx="8213">
                  <c:v>-2.6465005438100434E-2</c:v>
                </c:pt>
                <c:pt idx="8214">
                  <c:v>-2.5950485317578712E-2</c:v>
                </c:pt>
                <c:pt idx="8215">
                  <c:v>-2.5447931534448576E-2</c:v>
                </c:pt>
                <c:pt idx="8216">
                  <c:v>-2.4958443022556058E-2</c:v>
                </c:pt>
                <c:pt idx="8217">
                  <c:v>-2.4483016869457256E-2</c:v>
                </c:pt>
                <c:pt idx="8218">
                  <c:v>-2.402255349695159E-2</c:v>
                </c:pt>
                <c:pt idx="8219">
                  <c:v>-2.3577861666717451E-2</c:v>
                </c:pt>
                <c:pt idx="8220">
                  <c:v>-2.3149663313594734E-2</c:v>
                </c:pt>
                <c:pt idx="8221">
                  <c:v>-2.2738598209213996E-2</c:v>
                </c:pt>
                <c:pt idx="8222">
                  <c:v>-2.234522845881063E-2</c:v>
                </c:pt>
                <c:pt idx="8223">
                  <c:v>-2.1970042834186396E-2</c:v>
                </c:pt>
                <c:pt idx="8224">
                  <c:v>-2.1613460945890013E-2</c:v>
                </c:pt>
                <c:pt idx="8225">
                  <c:v>-2.1275837257784123E-2</c:v>
                </c:pt>
                <c:pt idx="8226">
                  <c:v>-2.0957464947249382E-2</c:v>
                </c:pt>
                <c:pt idx="8227">
                  <c:v>-2.0658579614347243E-2</c:v>
                </c:pt>
                <c:pt idx="8228">
                  <c:v>-2.0379362843322348E-2</c:v>
                </c:pt>
                <c:pt idx="8229">
                  <c:v>-2.0119945619874992E-2</c:v>
                </c:pt>
                <c:pt idx="8230">
                  <c:v>-1.98804116076725E-2</c:v>
                </c:pt>
                <c:pt idx="8231">
                  <c:v>-1.9660800287598541E-2</c:v>
                </c:pt>
                <c:pt idx="8232">
                  <c:v>-1.9461109963257551E-2</c:v>
                </c:pt>
                <c:pt idx="8233">
                  <c:v>-1.9281300636271183E-2</c:v>
                </c:pt>
                <c:pt idx="8234">
                  <c:v>-1.9121296754896485E-2</c:v>
                </c:pt>
                <c:pt idx="8235">
                  <c:v>-1.8980989839505229E-2</c:v>
                </c:pt>
                <c:pt idx="8236">
                  <c:v>-1.8860240988447362E-2</c:v>
                </c:pt>
                <c:pt idx="8237">
                  <c:v>-1.8758883267809178E-2</c:v>
                </c:pt>
                <c:pt idx="8238">
                  <c:v>-1.867672398855506E-2</c:v>
                </c:pt>
                <c:pt idx="8239">
                  <c:v>-1.8613546874515993E-2</c:v>
                </c:pt>
                <c:pt idx="8240">
                  <c:v>-1.8569114124656644E-2</c:v>
                </c:pt>
                <c:pt idx="8241">
                  <c:v>-1.8543168373017529E-2</c:v>
                </c:pt>
                <c:pt idx="8242">
                  <c:v>-1.853543454968918E-2</c:v>
                </c:pt>
                <c:pt idx="8243">
                  <c:v>-1.8545621646132021E-2</c:v>
                </c:pt>
                <c:pt idx="8244">
                  <c:v>-1.8573424388108866E-2</c:v>
                </c:pt>
                <c:pt idx="8245">
                  <c:v>-1.8618524819447493E-2</c:v>
                </c:pt>
                <c:pt idx="8246">
                  <c:v>-1.8680593799798095E-2</c:v>
                </c:pt>
                <c:pt idx="8247">
                  <c:v>-1.875929241949572E-2</c:v>
                </c:pt>
                <c:pt idx="8248">
                  <c:v>-1.8854273334580687E-2</c:v>
                </c:pt>
                <c:pt idx="8249">
                  <c:v>-1.8965182024970922E-2</c:v>
                </c:pt>
                <c:pt idx="8250">
                  <c:v>-1.909165797871977E-2</c:v>
                </c:pt>
                <c:pt idx="8251">
                  <c:v>-1.9233335805230605E-2</c:v>
                </c:pt>
                <c:pt idx="8252">
                  <c:v>-1.9389846280236277E-2</c:v>
                </c:pt>
                <c:pt idx="8253">
                  <c:v>-1.9560817325287423E-2</c:v>
                </c:pt>
                <c:pt idx="8254">
                  <c:v>-1.974587492442827E-2</c:v>
                </c:pt>
                <c:pt idx="8255">
                  <c:v>-1.9944643980673159E-2</c:v>
                </c:pt>
                <c:pt idx="8256">
                  <c:v>-2.0156749114830608E-2</c:v>
                </c:pt>
                <c:pt idx="8257">
                  <c:v>-2.0381815409155537E-2</c:v>
                </c:pt>
                <c:pt idx="8258">
                  <c:v>-2.0619469098243283E-2</c:v>
                </c:pt>
                <c:pt idx="8259">
                  <c:v>-2.0869338209513217E-2</c:v>
                </c:pt>
                <c:pt idx="8260">
                  <c:v>-2.1131053155561911E-2</c:v>
                </c:pt>
                <c:pt idx="8261">
                  <c:v>-2.1404247280601297E-2</c:v>
                </c:pt>
                <c:pt idx="8262">
                  <c:v>-2.1688557363129635E-2</c:v>
                </c:pt>
                <c:pt idx="8263">
                  <c:v>-2.1983624076919089E-2</c:v>
                </c:pt>
                <c:pt idx="8264">
                  <c:v>-2.2286850995121735E-2</c:v>
                </c:pt>
                <c:pt idx="8265">
                  <c:v>-2.2593046861151034E-2</c:v>
                </c:pt>
                <c:pt idx="8266">
                  <c:v>-2.289864378759119E-2</c:v>
                </c:pt>
                <c:pt idx="8267">
                  <c:v>-2.3202175132866664E-2</c:v>
                </c:pt>
                <c:pt idx="8268">
                  <c:v>-2.3502348385520937E-2</c:v>
                </c:pt>
                <c:pt idx="8269">
                  <c:v>-2.3797970147282597E-2</c:v>
                </c:pt>
                <c:pt idx="8270">
                  <c:v>-2.4087939126037183E-2</c:v>
                </c:pt>
                <c:pt idx="8271">
                  <c:v>-2.4371241747810329E-2</c:v>
                </c:pt>
                <c:pt idx="8272">
                  <c:v>-2.4646947990219149E-2</c:v>
                </c:pt>
                <c:pt idx="8273">
                  <c:v>-2.491420734849091E-2</c:v>
                </c:pt>
                <c:pt idx="8274">
                  <c:v>-2.5172244929596157E-2</c:v>
                </c:pt>
                <c:pt idx="8275">
                  <c:v>-2.5420357672984048E-2</c:v>
                </c:pt>
                <c:pt idx="8276">
                  <c:v>-2.5657910696374592E-2</c:v>
                </c:pt>
                <c:pt idx="8277">
                  <c:v>-2.5884333764932696E-2</c:v>
                </c:pt>
                <c:pt idx="8278">
                  <c:v>-2.6099117882028254E-2</c:v>
                </c:pt>
                <c:pt idx="8279">
                  <c:v>-2.6301811999676843E-2</c:v>
                </c:pt>
                <c:pt idx="8280">
                  <c:v>-2.6492019846658256E-2</c:v>
                </c:pt>
                <c:pt idx="8281">
                  <c:v>-2.6669396872222213E-2</c:v>
                </c:pt>
                <c:pt idx="8282">
                  <c:v>-2.6833647303213901E-2</c:v>
                </c:pt>
                <c:pt idx="8283">
                  <c:v>-2.6984521312384331E-2</c:v>
                </c:pt>
                <c:pt idx="8284">
                  <c:v>-2.7121812295591886E-2</c:v>
                </c:pt>
                <c:pt idx="8285">
                  <c:v>-2.7245354255551295E-2</c:v>
                </c:pt>
                <c:pt idx="8286">
                  <c:v>-2.7355019289744615E-2</c:v>
                </c:pt>
                <c:pt idx="8287">
                  <c:v>-2.7450715180073835E-2</c:v>
                </c:pt>
                <c:pt idx="8288">
                  <c:v>-2.7532383081807648E-2</c:v>
                </c:pt>
                <c:pt idx="8289">
                  <c:v>-2.760342896977009E-2</c:v>
                </c:pt>
                <c:pt idx="8290">
                  <c:v>-2.7671270116679268E-2</c:v>
                </c:pt>
                <c:pt idx="8291">
                  <c:v>-2.7740871676164659E-2</c:v>
                </c:pt>
                <c:pt idx="8292">
                  <c:v>-2.781401315841172E-2</c:v>
                </c:pt>
                <c:pt idx="8293">
                  <c:v>-2.7892239186961685E-2</c:v>
                </c:pt>
                <c:pt idx="8294">
                  <c:v>-2.7976973035411929E-2</c:v>
                </c:pt>
                <c:pt idx="8295">
                  <c:v>-2.8069526016389682E-2</c:v>
                </c:pt>
                <c:pt idx="8296">
                  <c:v>-2.8171102896051282E-2</c:v>
                </c:pt>
                <c:pt idx="8297">
                  <c:v>-2.8282807006836785E-2</c:v>
                </c:pt>
                <c:pt idx="8298">
                  <c:v>-2.8405645194500475E-2</c:v>
                </c:pt>
                <c:pt idx="8299">
                  <c:v>-2.8540532606010516E-2</c:v>
                </c:pt>
                <c:pt idx="8300">
                  <c:v>-2.8688297320350265E-2</c:v>
                </c:pt>
                <c:pt idx="8301">
                  <c:v>-2.8849684824253652E-2</c:v>
                </c:pt>
                <c:pt idx="8302">
                  <c:v>-2.9025362335058279E-2</c:v>
                </c:pt>
                <c:pt idx="8303">
                  <c:v>-2.9215922973002167E-2</c:v>
                </c:pt>
                <c:pt idx="8304">
                  <c:v>-2.9421889785418359E-2</c:v>
                </c:pt>
                <c:pt idx="8305">
                  <c:v>-2.9643719625396001E-2</c:v>
                </c:pt>
                <c:pt idx="8306">
                  <c:v>-2.9881806887577873E-2</c:v>
                </c:pt>
                <c:pt idx="8307">
                  <c:v>-3.0136487103853991E-2</c:v>
                </c:pt>
                <c:pt idx="8308">
                  <c:v>-3.0408040401788294E-2</c:v>
                </c:pt>
                <c:pt idx="8309">
                  <c:v>-3.0696694828682498E-2</c:v>
                </c:pt>
                <c:pt idx="8310">
                  <c:v>-3.1002629544237707E-2</c:v>
                </c:pt>
                <c:pt idx="8311">
                  <c:v>-3.1325977884821339E-2</c:v>
                </c:pt>
                <c:pt idx="8312">
                  <c:v>-3.166683030238468E-2</c:v>
                </c:pt>
                <c:pt idx="8313">
                  <c:v>-3.2025237181106003E-2</c:v>
                </c:pt>
                <c:pt idx="8314">
                  <c:v>-3.2400082041297115E-2</c:v>
                </c:pt>
                <c:pt idx="8315">
                  <c:v>-3.2788903660857641E-2</c:v>
                </c:pt>
                <c:pt idx="8316">
                  <c:v>-3.319002400061076E-2</c:v>
                </c:pt>
                <c:pt idx="8317">
                  <c:v>-3.3602791216097196E-2</c:v>
                </c:pt>
                <c:pt idx="8318">
                  <c:v>-3.402661065662959E-2</c:v>
                </c:pt>
                <c:pt idx="8319">
                  <c:v>-3.4460909084565582E-2</c:v>
                </c:pt>
                <c:pt idx="8320">
                  <c:v>-3.4905133080104539E-2</c:v>
                </c:pt>
                <c:pt idx="8321">
                  <c:v>-3.5358748682133401E-2</c:v>
                </c:pt>
                <c:pt idx="8322">
                  <c:v>-3.5821241059220535E-2</c:v>
                </c:pt>
                <c:pt idx="8323">
                  <c:v>-3.6292114168225198E-2</c:v>
                </c:pt>
                <c:pt idx="8324">
                  <c:v>-3.6770890400539838E-2</c:v>
                </c:pt>
                <c:pt idx="8325">
                  <c:v>-3.7257110217454724E-2</c:v>
                </c:pt>
                <c:pt idx="8326">
                  <c:v>-3.7750331776104991E-2</c:v>
                </c:pt>
                <c:pt idx="8327">
                  <c:v>-3.8250130547378289E-2</c:v>
                </c:pt>
                <c:pt idx="8328">
                  <c:v>-3.875609892708054E-2</c:v>
                </c:pt>
                <c:pt idx="8329">
                  <c:v>-3.9267845841580079E-2</c:v>
                </c:pt>
                <c:pt idx="8330">
                  <c:v>-3.9784996349075848E-2</c:v>
                </c:pt>
                <c:pt idx="8331">
                  <c:v>-4.0307191237563829E-2</c:v>
                </c:pt>
                <c:pt idx="8332">
                  <c:v>-4.0834086620506561E-2</c:v>
                </c:pt>
                <c:pt idx="8333">
                  <c:v>-4.136535353115068E-2</c:v>
                </c:pt>
                <c:pt idx="8334">
                  <c:v>-4.1900677516357114E-2</c:v>
                </c:pt>
                <c:pt idx="8335">
                  <c:v>-4.2439758230777079E-2</c:v>
                </c:pt>
                <c:pt idx="8336">
                  <c:v>-4.2982309032120782E-2</c:v>
                </c:pt>
                <c:pt idx="8337">
                  <c:v>-4.3528056578227781E-2</c:v>
                </c:pt>
                <c:pt idx="8338">
                  <c:v>-4.4076740426589892E-2</c:v>
                </c:pt>
                <c:pt idx="8339">
                  <c:v>-4.4628112636927363E-2</c:v>
                </c:pt>
                <c:pt idx="8340">
                  <c:v>-4.5181937377372722E-2</c:v>
                </c:pt>
                <c:pt idx="8341">
                  <c:v>-4.5737990534769367E-2</c:v>
                </c:pt>
                <c:pt idx="8342">
                  <c:v>-4.6296059329549992E-2</c:v>
                </c:pt>
                <c:pt idx="8343">
                  <c:v>-4.6855941935618137E-2</c:v>
                </c:pt>
                <c:pt idx="8344">
                  <c:v>-4.7417447105616704E-2</c:v>
                </c:pt>
                <c:pt idx="8345">
                  <c:v>-4.7980393801930706E-2</c:v>
                </c:pt>
                <c:pt idx="8346">
                  <c:v>-4.8544610833736096E-2</c:v>
                </c:pt>
                <c:pt idx="8347">
                  <c:v>-4.910993650037241E-2</c:v>
                </c:pt>
                <c:pt idx="8348">
                  <c:v>-4.9676218241286693E-2</c:v>
                </c:pt>
                <c:pt idx="8349">
                  <c:v>-5.0243312292764748E-2</c:v>
                </c:pt>
                <c:pt idx="8350">
                  <c:v>-5.081108335163919E-2</c:v>
                </c:pt>
                <c:pt idx="8351">
                  <c:v>-5.1379404246135275E-2</c:v>
                </c:pt>
                <c:pt idx="8352">
                  <c:v>-5.1944993032030359E-2</c:v>
                </c:pt>
                <c:pt idx="8353">
                  <c:v>-5.2500907390326527E-2</c:v>
                </c:pt>
                <c:pt idx="8354">
                  <c:v>-5.3042495599535645E-2</c:v>
                </c:pt>
                <c:pt idx="8355">
                  <c:v>-5.356807006513338E-2</c:v>
                </c:pt>
                <c:pt idx="8356">
                  <c:v>-5.4076187519765791E-2</c:v>
                </c:pt>
                <c:pt idx="8357">
                  <c:v>-5.4565542537843265E-2</c:v>
                </c:pt>
                <c:pt idx="8358">
                  <c:v>-5.503495705875542E-2</c:v>
                </c:pt>
                <c:pt idx="8359">
                  <c:v>-5.5483373651602094E-2</c:v>
                </c:pt>
                <c:pt idx="8360">
                  <c:v>-5.5909849136397828E-2</c:v>
                </c:pt>
                <c:pt idx="8361">
                  <c:v>-5.6313548434209458E-2</c:v>
                </c:pt>
                <c:pt idx="8362">
                  <c:v>-5.6693738637905694E-2</c:v>
                </c:pt>
                <c:pt idx="8363">
                  <c:v>-5.7049783299412654E-2</c:v>
                </c:pt>
                <c:pt idx="8364">
                  <c:v>-5.7381136929386387E-2</c:v>
                </c:pt>
                <c:pt idx="8365">
                  <c:v>-5.7687339705094827E-2</c:v>
                </c:pt>
                <c:pt idx="8366">
                  <c:v>-5.7968012382193783E-2</c:v>
                </c:pt>
                <c:pt idx="8367">
                  <c:v>-5.8222851405988582E-2</c:v>
                </c:pt>
                <c:pt idx="8368">
                  <c:v>-5.8451624217696972E-2</c:v>
                </c:pt>
                <c:pt idx="8369">
                  <c:v>-5.8654164751164202E-2</c:v>
                </c:pt>
                <c:pt idx="8370">
                  <c:v>-5.8830369115432629E-2</c:v>
                </c:pt>
                <c:pt idx="8371">
                  <c:v>-5.8980191458528702E-2</c:v>
                </c:pt>
                <c:pt idx="8372">
                  <c:v>-5.910364000780597E-2</c:v>
                </c:pt>
                <c:pt idx="8373">
                  <c:v>-5.9200773282165886E-2</c:v>
                </c:pt>
                <c:pt idx="8374">
                  <c:v>-5.9271696471473817E-2</c:v>
                </c:pt>
                <c:pt idx="8375">
                  <c:v>-5.9316557978491342E-2</c:v>
                </c:pt>
                <c:pt idx="8376">
                  <c:v>-5.9335546118659162E-2</c:v>
                </c:pt>
                <c:pt idx="8377">
                  <c:v>-5.933270115132612E-2</c:v>
                </c:pt>
                <c:pt idx="8378">
                  <c:v>-5.9316521834908702E-2</c:v>
                </c:pt>
                <c:pt idx="8379">
                  <c:v>-5.9292783251423321E-2</c:v>
                </c:pt>
                <c:pt idx="8380">
                  <c:v>-5.9263721218566934E-2</c:v>
                </c:pt>
                <c:pt idx="8381">
                  <c:v>-5.9231310385989465E-2</c:v>
                </c:pt>
                <c:pt idx="8382">
                  <c:v>-5.9197389901577746E-2</c:v>
                </c:pt>
                <c:pt idx="8383">
                  <c:v>-5.9163673393202089E-2</c:v>
                </c:pt>
                <c:pt idx="8384">
                  <c:v>-5.9131754567955976E-2</c:v>
                </c:pt>
                <c:pt idx="8385">
                  <c:v>-5.9103112508161811E-2</c:v>
                </c:pt>
                <c:pt idx="8386">
                  <c:v>-5.9079116813783888E-2</c:v>
                </c:pt>
                <c:pt idx="8387">
                  <c:v>-5.9061032597127819E-2</c:v>
                </c:pt>
                <c:pt idx="8388">
                  <c:v>-5.9050025330682071E-2</c:v>
                </c:pt>
                <c:pt idx="8389">
                  <c:v>-5.9047165549001947E-2</c:v>
                </c:pt>
                <c:pt idx="8390">
                  <c:v>-5.9053433405748229E-2</c:v>
                </c:pt>
                <c:pt idx="8391">
                  <c:v>-5.9069723087194076E-2</c:v>
                </c:pt>
                <c:pt idx="8392">
                  <c:v>-5.9096847083699701E-2</c:v>
                </c:pt>
                <c:pt idx="8393">
                  <c:v>-5.9135540320822286E-2</c:v>
                </c:pt>
                <c:pt idx="8394">
                  <c:v>-5.9186464151884777E-2</c:v>
                </c:pt>
                <c:pt idx="8395">
                  <c:v>-5.9250210213965572E-2</c:v>
                </c:pt>
                <c:pt idx="8396">
                  <c:v>-5.9327304149398921E-2</c:v>
                </c:pt>
                <c:pt idx="8397">
                  <c:v>-5.9418209194988456E-2</c:v>
                </c:pt>
                <c:pt idx="8398">
                  <c:v>-5.9523329641238805E-2</c:v>
                </c:pt>
                <c:pt idx="8399">
                  <c:v>-5.9643014163999204E-2</c:v>
                </c:pt>
                <c:pt idx="8400">
                  <c:v>-5.9777559030992897E-2</c:v>
                </c:pt>
                <c:pt idx="8401">
                  <c:v>-5.9927211185774182E-2</c:v>
                </c:pt>
                <c:pt idx="8402">
                  <c:v>-6.0089168047762417E-2</c:v>
                </c:pt>
                <c:pt idx="8403">
                  <c:v>-6.025710054139357E-2</c:v>
                </c:pt>
                <c:pt idx="8404">
                  <c:v>-6.0426807118044115E-2</c:v>
                </c:pt>
                <c:pt idx="8405">
                  <c:v>-6.0596856239018802E-2</c:v>
                </c:pt>
                <c:pt idx="8406">
                  <c:v>-6.0766006462338429E-2</c:v>
                </c:pt>
                <c:pt idx="8407">
                  <c:v>-6.093310799950985E-2</c:v>
                </c:pt>
                <c:pt idx="8408">
                  <c:v>-6.1097095330496204E-2</c:v>
                </c:pt>
                <c:pt idx="8409">
                  <c:v>-6.1256983263529269E-2</c:v>
                </c:pt>
                <c:pt idx="8410">
                  <c:v>-6.1411863228155075E-2</c:v>
                </c:pt>
                <c:pt idx="8411">
                  <c:v>-6.1560899683210955E-2</c:v>
                </c:pt>
                <c:pt idx="8412">
                  <c:v>-6.1703326634643424E-2</c:v>
                </c:pt>
                <c:pt idx="8413">
                  <c:v>-6.1838444262075222E-2</c:v>
                </c:pt>
                <c:pt idx="8414">
                  <c:v>-6.1965615653037306E-2</c:v>
                </c:pt>
                <c:pt idx="8415">
                  <c:v>-6.2084263643654256E-2</c:v>
                </c:pt>
                <c:pt idx="8416">
                  <c:v>-6.2193867764451793E-2</c:v>
                </c:pt>
                <c:pt idx="8417">
                  <c:v>-6.2293961289844615E-2</c:v>
                </c:pt>
                <c:pt idx="8418">
                  <c:v>-6.2384128389763469E-2</c:v>
                </c:pt>
                <c:pt idx="8419">
                  <c:v>-6.2464001381791201E-2</c:v>
                </c:pt>
                <c:pt idx="8420">
                  <c:v>-6.2533258082096713E-2</c:v>
                </c:pt>
                <c:pt idx="8421">
                  <c:v>-6.2591619253385508E-2</c:v>
                </c:pt>
                <c:pt idx="8422">
                  <c:v>-6.2638846148021524E-2</c:v>
                </c:pt>
                <c:pt idx="8423">
                  <c:v>-6.2674738144421302E-2</c:v>
                </c:pt>
                <c:pt idx="8424">
                  <c:v>-6.2699130474772768E-2</c:v>
                </c:pt>
                <c:pt idx="8425">
                  <c:v>-6.2711892042092182E-2</c:v>
                </c:pt>
                <c:pt idx="8426">
                  <c:v>-6.2712923324597408E-2</c:v>
                </c:pt>
                <c:pt idx="8427">
                  <c:v>-6.2702154365349511E-2</c:v>
                </c:pt>
                <c:pt idx="8428">
                  <c:v>-6.2679542845092917E-2</c:v>
                </c:pt>
                <c:pt idx="8429">
                  <c:v>-6.2645072236207119E-2</c:v>
                </c:pt>
                <c:pt idx="8430">
                  <c:v>-6.2598750035674E-2</c:v>
                </c:pt>
                <c:pt idx="8431">
                  <c:v>-6.2540606074956623E-2</c:v>
                </c:pt>
                <c:pt idx="8432">
                  <c:v>-6.2470690904685627E-2</c:v>
                </c:pt>
                <c:pt idx="8433">
                  <c:v>-6.2389074252049911E-2</c:v>
                </c:pt>
                <c:pt idx="8434">
                  <c:v>-6.2295843548796782E-2</c:v>
                </c:pt>
                <c:pt idx="8435">
                  <c:v>-6.219110252775481E-2</c:v>
                </c:pt>
                <c:pt idx="8436">
                  <c:v>-6.2074969885807456E-2</c:v>
                </c:pt>
                <c:pt idx="8437">
                  <c:v>-6.1947578011260961E-2</c:v>
                </c:pt>
                <c:pt idx="8438">
                  <c:v>-6.1809071773569958E-2</c:v>
                </c:pt>
                <c:pt idx="8439">
                  <c:v>-6.1661157136123301E-2</c:v>
                </c:pt>
                <c:pt idx="8440">
                  <c:v>-6.1507347671290381E-2</c:v>
                </c:pt>
                <c:pt idx="8441">
                  <c:v>-6.1350047214792362E-2</c:v>
                </c:pt>
                <c:pt idx="8442">
                  <c:v>-6.1190218688005053E-2</c:v>
                </c:pt>
                <c:pt idx="8443">
                  <c:v>-6.1028715812536771E-2</c:v>
                </c:pt>
                <c:pt idx="8444">
                  <c:v>-6.0866334274553124E-2</c:v>
                </c:pt>
                <c:pt idx="8445">
                  <c:v>-6.0703815894492523E-2</c:v>
                </c:pt>
                <c:pt idx="8446">
                  <c:v>-6.0541851014092207E-2</c:v>
                </c:pt>
                <c:pt idx="8447">
                  <c:v>-6.0381080757720897E-2</c:v>
                </c:pt>
                <c:pt idx="8448">
                  <c:v>-6.0222099228767229E-2</c:v>
                </c:pt>
                <c:pt idx="8449">
                  <c:v>-6.0065455643442692E-2</c:v>
                </c:pt>
                <c:pt idx="8450">
                  <c:v>-5.9911656402324653E-2</c:v>
                </c:pt>
                <c:pt idx="8451">
                  <c:v>-5.9761167099989437E-2</c:v>
                </c:pt>
                <c:pt idx="8452">
                  <c:v>-5.9614414473177932E-2</c:v>
                </c:pt>
                <c:pt idx="8453">
                  <c:v>-5.9471788288023401E-2</c:v>
                </c:pt>
                <c:pt idx="8454">
                  <c:v>-5.9333643166952291E-2</c:v>
                </c:pt>
                <c:pt idx="8455">
                  <c:v>-5.9200300355942051E-2</c:v>
                </c:pt>
                <c:pt idx="8456">
                  <c:v>-5.9072049432887734E-2</c:v>
                </c:pt>
                <c:pt idx="8457">
                  <c:v>-5.8949149957889878E-2</c:v>
                </c:pt>
                <c:pt idx="8458">
                  <c:v>-5.8831833066331982E-2</c:v>
                </c:pt>
                <c:pt idx="8459">
                  <c:v>-5.8720303005665074E-2</c:v>
                </c:pt>
                <c:pt idx="8460">
                  <c:v>-5.8614738616862172E-2</c:v>
                </c:pt>
                <c:pt idx="8461">
                  <c:v>-5.8515294761544392E-2</c:v>
                </c:pt>
                <c:pt idx="8462">
                  <c:v>-5.8422103695815401E-2</c:v>
                </c:pt>
                <c:pt idx="8463">
                  <c:v>-5.8335276391872061E-2</c:v>
                </c:pt>
                <c:pt idx="8464">
                  <c:v>-5.8254903808484318E-2</c:v>
                </c:pt>
                <c:pt idx="8465">
                  <c:v>-5.8181058111460668E-2</c:v>
                </c:pt>
                <c:pt idx="8466">
                  <c:v>-5.8113793845233616E-2</c:v>
                </c:pt>
                <c:pt idx="8467">
                  <c:v>-5.8053149056714756E-2</c:v>
                </c:pt>
                <c:pt idx="8468">
                  <c:v>-5.7999146372581398E-2</c:v>
                </c:pt>
                <c:pt idx="8469">
                  <c:v>-5.7951794031164669E-2</c:v>
                </c:pt>
                <c:pt idx="8470">
                  <c:v>-5.7911086870115341E-2</c:v>
                </c:pt>
                <c:pt idx="8471">
                  <c:v>-5.7877007271027923E-2</c:v>
                </c:pt>
                <c:pt idx="8472">
                  <c:v>-5.7849526062201791E-2</c:v>
                </c:pt>
                <c:pt idx="8473">
                  <c:v>-5.7828603380719157E-2</c:v>
                </c:pt>
                <c:pt idx="8474">
                  <c:v>-5.7814189495014386E-2</c:v>
                </c:pt>
                <c:pt idx="8475">
                  <c:v>-5.7806225589104039E-2</c:v>
                </c:pt>
                <c:pt idx="8476">
                  <c:v>-5.7804644509639104E-2</c:v>
                </c:pt>
                <c:pt idx="8477">
                  <c:v>-5.7809371476931694E-2</c:v>
                </c:pt>
                <c:pt idx="8478">
                  <c:v>-5.7820324761097663E-2</c:v>
                </c:pt>
                <c:pt idx="8479">
                  <c:v>-5.7837416324444314E-2</c:v>
                </c:pt>
                <c:pt idx="8480">
                  <c:v>-5.7860552431218161E-2</c:v>
                </c:pt>
                <c:pt idx="8481">
                  <c:v>-5.7889634225813988E-2</c:v>
                </c:pt>
                <c:pt idx="8482">
                  <c:v>-5.7924558280529066E-2</c:v>
                </c:pt>
                <c:pt idx="8483">
                  <c:v>-5.7965217113931072E-2</c:v>
                </c:pt>
                <c:pt idx="8484">
                  <c:v>-5.8011499680888673E-2</c:v>
                </c:pt>
                <c:pt idx="8485">
                  <c:v>-5.8063291835297126E-2</c:v>
                </c:pt>
                <c:pt idx="8486">
                  <c:v>-5.812047676651011E-2</c:v>
                </c:pt>
                <c:pt idx="8487">
                  <c:v>-5.8182935410470558E-2</c:v>
                </c:pt>
                <c:pt idx="8488">
                  <c:v>-5.8250546836511811E-2</c:v>
                </c:pt>
                <c:pt idx="8489">
                  <c:v>-5.8323188610780549E-2</c:v>
                </c:pt>
                <c:pt idx="8490">
                  <c:v>-5.8400737137210675E-2</c:v>
                </c:pt>
                <c:pt idx="8491">
                  <c:v>-5.8483067976956488E-2</c:v>
                </c:pt>
                <c:pt idx="8492">
                  <c:v>-5.8570056147171853E-2</c:v>
                </c:pt>
                <c:pt idx="8493">
                  <c:v>-5.8661576399998902E-2</c:v>
                </c:pt>
                <c:pt idx="8494">
                  <c:v>-5.8757503482609399E-2</c:v>
                </c:pt>
                <c:pt idx="8495">
                  <c:v>-5.8857712379118125E-2</c:v>
                </c:pt>
                <c:pt idx="8496">
                  <c:v>-5.8962078535166593E-2</c:v>
                </c:pt>
                <c:pt idx="8497">
                  <c:v>-5.9070478065952191E-2</c:v>
                </c:pt>
                <c:pt idx="8498">
                  <c:v>-5.9182787948456779E-2</c:v>
                </c:pt>
                <c:pt idx="8499">
                  <c:v>-5.9298886198605183E-2</c:v>
                </c:pt>
                <c:pt idx="8500">
                  <c:v>-5.9418652034064205E-2</c:v>
                </c:pt>
                <c:pt idx="8501">
                  <c:v>-5.9541966023368448E-2</c:v>
                </c:pt>
                <c:pt idx="8502">
                  <c:v>-5.9670163623274215E-2</c:v>
                </c:pt>
                <c:pt idx="8503">
                  <c:v>-5.9806267513405502E-2</c:v>
                </c:pt>
                <c:pt idx="8504">
                  <c:v>-5.99522527288237E-2</c:v>
                </c:pt>
                <c:pt idx="8505">
                  <c:v>-6.010873709501599E-2</c:v>
                </c:pt>
                <c:pt idx="8506">
                  <c:v>-6.027623109964951E-2</c:v>
                </c:pt>
                <c:pt idx="8507">
                  <c:v>-6.0455186778894755E-2</c:v>
                </c:pt>
                <c:pt idx="8508">
                  <c:v>-6.0646002475939036E-2</c:v>
                </c:pt>
                <c:pt idx="8509">
                  <c:v>-6.0849025874630799E-2</c:v>
                </c:pt>
                <c:pt idx="8510">
                  <c:v>-6.1064556864386804E-2</c:v>
                </c:pt>
                <c:pt idx="8511">
                  <c:v>-6.1292850295446094E-2</c:v>
                </c:pt>
                <c:pt idx="8512">
                  <c:v>-6.1534118628741481E-2</c:v>
                </c:pt>
                <c:pt idx="8513">
                  <c:v>-6.1788534482699303E-2</c:v>
                </c:pt>
                <c:pt idx="8514">
                  <c:v>-6.2056233079247007E-2</c:v>
                </c:pt>
                <c:pt idx="8515">
                  <c:v>-6.233731459134139E-2</c:v>
                </c:pt>
                <c:pt idx="8516">
                  <c:v>-6.263184639435869E-2</c:v>
                </c:pt>
                <c:pt idx="8517">
                  <c:v>-6.2939865223709771E-2</c:v>
                </c:pt>
                <c:pt idx="8518">
                  <c:v>-6.3261379241059651E-2</c:v>
                </c:pt>
                <c:pt idx="8519">
                  <c:v>-6.3596370011541323E-2</c:v>
                </c:pt>
                <c:pt idx="8520">
                  <c:v>-6.3944794394358129E-2</c:v>
                </c:pt>
                <c:pt idx="8521">
                  <c:v>-6.4306586349169872E-2</c:v>
                </c:pt>
                <c:pt idx="8522">
                  <c:v>-6.4681658660651842E-2</c:v>
                </c:pt>
                <c:pt idx="8523">
                  <c:v>-6.5069904583609256E-2</c:v>
                </c:pt>
                <c:pt idx="8524">
                  <c:v>-6.5471199411013814E-2</c:v>
                </c:pt>
                <c:pt idx="8525">
                  <c:v>-6.5885401967315738E-2</c:v>
                </c:pt>
                <c:pt idx="8526">
                  <c:v>-6.6312356029361821E-2</c:v>
                </c:pt>
                <c:pt idx="8527">
                  <c:v>-6.6749137980032014E-2</c:v>
                </c:pt>
                <c:pt idx="8528">
                  <c:v>-6.7189618131226703E-2</c:v>
                </c:pt>
                <c:pt idx="8529">
                  <c:v>-6.7629643790016264E-2</c:v>
                </c:pt>
                <c:pt idx="8530">
                  <c:v>-6.8067627123539406E-2</c:v>
                </c:pt>
                <c:pt idx="8531">
                  <c:v>-6.8502178344585551E-2</c:v>
                </c:pt>
                <c:pt idx="8532">
                  <c:v>-6.8932014275033718E-2</c:v>
                </c:pt>
                <c:pt idx="8533">
                  <c:v>-6.9355950441604419E-2</c:v>
                </c:pt>
                <c:pt idx="8534">
                  <c:v>-6.9772896367957069E-2</c:v>
                </c:pt>
                <c:pt idx="8535">
                  <c:v>-7.0181851117789865E-2</c:v>
                </c:pt>
                <c:pt idx="8536">
                  <c:v>-7.0581898979917942E-2</c:v>
                </c:pt>
                <c:pt idx="8537">
                  <c:v>-7.0972205290078888E-2</c:v>
                </c:pt>
                <c:pt idx="8538">
                  <c:v>-7.1352012387853381E-2</c:v>
                </c:pt>
                <c:pt idx="8539">
                  <c:v>-7.1720635707069436E-2</c:v>
                </c:pt>
                <c:pt idx="8540">
                  <c:v>-7.2077459997920326E-2</c:v>
                </c:pt>
                <c:pt idx="8541">
                  <c:v>-7.2421935678895086E-2</c:v>
                </c:pt>
                <c:pt idx="8542">
                  <c:v>-7.2753575316504004E-2</c:v>
                </c:pt>
                <c:pt idx="8543">
                  <c:v>-7.3071950230674212E-2</c:v>
                </c:pt>
                <c:pt idx="8544">
                  <c:v>-7.3376687223597734E-2</c:v>
                </c:pt>
                <c:pt idx="8545">
                  <c:v>-7.3667465429729836E-2</c:v>
                </c:pt>
                <c:pt idx="8546">
                  <c:v>-7.3944013284563556E-2</c:v>
                </c:pt>
                <c:pt idx="8547">
                  <c:v>-7.420610560974128E-2</c:v>
                </c:pt>
                <c:pt idx="8548">
                  <c:v>-7.4453560812011613E-2</c:v>
                </c:pt>
                <c:pt idx="8549">
                  <c:v>-7.4686238193493043E-2</c:v>
                </c:pt>
                <c:pt idx="8550">
                  <c:v>-7.4904035370668337E-2</c:v>
                </c:pt>
                <c:pt idx="8551">
                  <c:v>-7.5106885799504072E-2</c:v>
                </c:pt>
                <c:pt idx="8552">
                  <c:v>-7.529475640406609E-2</c:v>
                </c:pt>
                <c:pt idx="8553">
                  <c:v>-7.5467645305986167E-2</c:v>
                </c:pt>
                <c:pt idx="8554">
                  <c:v>-7.5625579652124464E-2</c:v>
                </c:pt>
                <c:pt idx="8555">
                  <c:v>-7.5768613537768856E-2</c:v>
                </c:pt>
                <c:pt idx="8556">
                  <c:v>-7.5896826022712416E-2</c:v>
                </c:pt>
                <c:pt idx="8557">
                  <c:v>-7.6010319237557994E-2</c:v>
                </c:pt>
                <c:pt idx="8558">
                  <c:v>-7.6109216577608538E-2</c:v>
                </c:pt>
                <c:pt idx="8559">
                  <c:v>-7.6193660981717592E-2</c:v>
                </c:pt>
                <c:pt idx="8560">
                  <c:v>-7.6263813293493868E-2</c:v>
                </c:pt>
                <c:pt idx="8561">
                  <c:v>-7.6319850702276482E-2</c:v>
                </c:pt>
                <c:pt idx="8562">
                  <c:v>-7.6361965261323508E-2</c:v>
                </c:pt>
                <c:pt idx="8563">
                  <c:v>-7.6390362480686716E-2</c:v>
                </c:pt>
                <c:pt idx="8564">
                  <c:v>-7.6405259992276792E-2</c:v>
                </c:pt>
                <c:pt idx="8565">
                  <c:v>-7.6406886284658623E-2</c:v>
                </c:pt>
                <c:pt idx="8566">
                  <c:v>-7.6395479505153435E-2</c:v>
                </c:pt>
                <c:pt idx="8567">
                  <c:v>-7.637128632686313E-2</c:v>
                </c:pt>
                <c:pt idx="8568">
                  <c:v>-7.633456087827431E-2</c:v>
                </c:pt>
                <c:pt idx="8569">
                  <c:v>-7.6285563733141021E-2</c:v>
                </c:pt>
                <c:pt idx="8570">
                  <c:v>-7.6224560958390711E-2</c:v>
                </c:pt>
                <c:pt idx="8571">
                  <c:v>-7.6151823217841863E-2</c:v>
                </c:pt>
                <c:pt idx="8572">
                  <c:v>-7.6067624929569977E-2</c:v>
                </c:pt>
                <c:pt idx="8573">
                  <c:v>-7.5972243474804524E-2</c:v>
                </c:pt>
                <c:pt idx="8574">
                  <c:v>-7.5865958456288962E-2</c:v>
                </c:pt>
                <c:pt idx="8575">
                  <c:v>-7.5749051004083592E-2</c:v>
                </c:pt>
                <c:pt idx="8576">
                  <c:v>-7.5621803126842052E-2</c:v>
                </c:pt>
                <c:pt idx="8577">
                  <c:v>-7.5484497106639806E-2</c:v>
                </c:pt>
                <c:pt idx="8578">
                  <c:v>-7.5337414935484889E-2</c:v>
                </c:pt>
                <c:pt idx="8579">
                  <c:v>-7.51808377916902E-2</c:v>
                </c:pt>
                <c:pt idx="8580">
                  <c:v>-7.5015045554337037E-2</c:v>
                </c:pt>
                <c:pt idx="8581">
                  <c:v>-7.484031635410919E-2</c:v>
                </c:pt>
                <c:pt idx="8582">
                  <c:v>-7.4656926158827602E-2</c:v>
                </c:pt>
                <c:pt idx="8583">
                  <c:v>-7.4465148392064348E-2</c:v>
                </c:pt>
                <c:pt idx="8584">
                  <c:v>-7.4265253583264468E-2</c:v>
                </c:pt>
                <c:pt idx="8585">
                  <c:v>-7.4057509047852479E-2</c:v>
                </c:pt>
                <c:pt idx="8586">
                  <c:v>-7.3842178595849586E-2</c:v>
                </c:pt>
                <c:pt idx="8587">
                  <c:v>-7.3619522267574886E-2</c:v>
                </c:pt>
                <c:pt idx="8588">
                  <c:v>-7.3389796095051002E-2</c:v>
                </c:pt>
                <c:pt idx="8589">
                  <c:v>-7.3153478029395258E-2</c:v>
                </c:pt>
                <c:pt idx="8590">
                  <c:v>-7.2911303880479478E-2</c:v>
                </c:pt>
                <c:pt idx="8591">
                  <c:v>-7.2663841599170997E-2</c:v>
                </c:pt>
                <c:pt idx="8592">
                  <c:v>-7.2411442946295729E-2</c:v>
                </c:pt>
                <c:pt idx="8593">
                  <c:v>-7.2154437822923093E-2</c:v>
                </c:pt>
                <c:pt idx="8594">
                  <c:v>-7.1893141753550799E-2</c:v>
                </c:pt>
                <c:pt idx="8595">
                  <c:v>-7.1627856522018335E-2</c:v>
                </c:pt>
                <c:pt idx="8596">
                  <c:v>-7.1358870556715595E-2</c:v>
                </c:pt>
                <c:pt idx="8597">
                  <c:v>-7.1086459306147556E-2</c:v>
                </c:pt>
                <c:pt idx="8598">
                  <c:v>-7.0810885613024663E-2</c:v>
                </c:pt>
                <c:pt idx="8599">
                  <c:v>-7.0532400086561919E-2</c:v>
                </c:pt>
                <c:pt idx="8600">
                  <c:v>-7.0251241472404274E-2</c:v>
                </c:pt>
                <c:pt idx="8601">
                  <c:v>-6.9967637019631185E-2</c:v>
                </c:pt>
                <c:pt idx="8602">
                  <c:v>-6.9681802844335824E-2</c:v>
                </c:pt>
                <c:pt idx="8603">
                  <c:v>-6.9393944289317375E-2</c:v>
                </c:pt>
                <c:pt idx="8604">
                  <c:v>-6.9104256279462761E-2</c:v>
                </c:pt>
                <c:pt idx="8605">
                  <c:v>-6.8812923672434162E-2</c:v>
                </c:pt>
                <c:pt idx="8606">
                  <c:v>-6.8520121604312409E-2</c:v>
                </c:pt>
                <c:pt idx="8607">
                  <c:v>-6.8226015829882303E-2</c:v>
                </c:pt>
                <c:pt idx="8608">
                  <c:v>-6.7930763057276494E-2</c:v>
                </c:pt>
                <c:pt idx="8609">
                  <c:v>-6.7634511276726705E-2</c:v>
                </c:pt>
                <c:pt idx="8610">
                  <c:v>-6.7337400083198731E-2</c:v>
                </c:pt>
                <c:pt idx="8611">
                  <c:v>-6.7039560992715824E-2</c:v>
                </c:pt>
                <c:pt idx="8612">
                  <c:v>-6.6741117752201096E-2</c:v>
                </c:pt>
                <c:pt idx="8613">
                  <c:v>-6.6442186642690387E-2</c:v>
                </c:pt>
                <c:pt idx="8614">
                  <c:v>-6.6142876775800358E-2</c:v>
                </c:pt>
                <c:pt idx="8615">
                  <c:v>-6.584329038334133E-2</c:v>
                </c:pt>
                <c:pt idx="8616">
                  <c:v>-6.5543523100000861E-2</c:v>
                </c:pt>
                <c:pt idx="8617">
                  <c:v>-6.5243664239034188E-2</c:v>
                </c:pt>
                <c:pt idx="8618">
                  <c:v>-6.4943797060917269E-2</c:v>
                </c:pt>
                <c:pt idx="8619">
                  <c:v>-6.4643999034935534E-2</c:v>
                </c:pt>
                <c:pt idx="8620">
                  <c:v>-6.4344342093696674E-2</c:v>
                </c:pt>
                <c:pt idx="8621">
                  <c:v>-6.404489288056972E-2</c:v>
                </c:pt>
                <c:pt idx="8622">
                  <c:v>-6.3745712990066941E-2</c:v>
                </c:pt>
                <c:pt idx="8623">
                  <c:v>-6.3446859201197053E-2</c:v>
                </c:pt>
                <c:pt idx="8624">
                  <c:v>-6.3148383703829816E-2</c:v>
                </c:pt>
                <c:pt idx="8625">
                  <c:v>-6.2850334318123077E-2</c:v>
                </c:pt>
                <c:pt idx="8626">
                  <c:v>-6.2552754707072694E-2</c:v>
                </c:pt>
                <c:pt idx="8627">
                  <c:v>-6.2255684582255486E-2</c:v>
                </c:pt>
                <c:pt idx="8628">
                  <c:v>-6.1959159902842627E-2</c:v>
                </c:pt>
                <c:pt idx="8629">
                  <c:v>-6.1663213067969451E-2</c:v>
                </c:pt>
                <c:pt idx="8630">
                  <c:v>-6.1367873102553962E-2</c:v>
                </c:pt>
                <c:pt idx="8631">
                  <c:v>-6.1073165836662384E-2</c:v>
                </c:pt>
                <c:pt idx="8632">
                  <c:v>-6.0779114078526299E-2</c:v>
                </c:pt>
                <c:pt idx="8633">
                  <c:v>-6.0485737781319916E-2</c:v>
                </c:pt>
                <c:pt idx="8634">
                  <c:v>-6.0193054203811741E-2</c:v>
                </c:pt>
                <c:pt idx="8635">
                  <c:v>-5.9901078065007302E-2</c:v>
                </c:pt>
                <c:pt idx="8636">
                  <c:v>-5.9609821692904505E-2</c:v>
                </c:pt>
                <c:pt idx="8637">
                  <c:v>-5.931929516748477E-2</c:v>
                </c:pt>
                <c:pt idx="8638">
                  <c:v>-5.9029506458066476E-2</c:v>
                </c:pt>
                <c:pt idx="8639">
                  <c:v>-5.87407787296894E-2</c:v>
                </c:pt>
                <c:pt idx="8640">
                  <c:v>-5.8453801144767996E-2</c:v>
                </c:pt>
                <c:pt idx="8641">
                  <c:v>-5.8169032132021771E-2</c:v>
                </c:pt>
                <c:pt idx="8642">
                  <c:v>-5.7886631924445847E-2</c:v>
                </c:pt>
                <c:pt idx="8643">
                  <c:v>-5.7606735409187294E-2</c:v>
                </c:pt>
                <c:pt idx="8644">
                  <c:v>-5.7329462884702885E-2</c:v>
                </c:pt>
                <c:pt idx="8645">
                  <c:v>-5.7054921185286919E-2</c:v>
                </c:pt>
                <c:pt idx="8646">
                  <c:v>-5.6783204426547683E-2</c:v>
                </c:pt>
                <c:pt idx="8647">
                  <c:v>-5.6514394711448007E-2</c:v>
                </c:pt>
                <c:pt idx="8648">
                  <c:v>-5.62485628098306E-2</c:v>
                </c:pt>
                <c:pt idx="8649">
                  <c:v>-5.5985768812389099E-2</c:v>
                </c:pt>
                <c:pt idx="8650">
                  <c:v>-5.5726062759621886E-2</c:v>
                </c:pt>
                <c:pt idx="8651">
                  <c:v>-5.5469485246300791E-2</c:v>
                </c:pt>
                <c:pt idx="8652">
                  <c:v>-5.5216068001996937E-2</c:v>
                </c:pt>
                <c:pt idx="8653">
                  <c:v>-5.4965834448213839E-2</c:v>
                </c:pt>
                <c:pt idx="8654">
                  <c:v>-5.4718800232684869E-2</c:v>
                </c:pt>
                <c:pt idx="8655">
                  <c:v>-5.4474973741397661E-2</c:v>
                </c:pt>
                <c:pt idx="8656">
                  <c:v>-5.4234356588910931E-2</c:v>
                </c:pt>
                <c:pt idx="8657">
                  <c:v>-5.3996944087532722E-2</c:v>
                </c:pt>
                <c:pt idx="8658">
                  <c:v>-5.3762725695928833E-2</c:v>
                </c:pt>
                <c:pt idx="8659">
                  <c:v>-5.3531685447731799E-2</c:v>
                </c:pt>
                <c:pt idx="8660">
                  <c:v>-5.3303802360717946E-2</c:v>
                </c:pt>
                <c:pt idx="8661">
                  <c:v>-5.3079050827119174E-2</c:v>
                </c:pt>
                <c:pt idx="8662">
                  <c:v>-5.2857400985632297E-2</c:v>
                </c:pt>
                <c:pt idx="8663">
                  <c:v>-5.2638819075684913E-2</c:v>
                </c:pt>
                <c:pt idx="8664">
                  <c:v>-5.2423267774512804E-2</c:v>
                </c:pt>
                <c:pt idx="8665">
                  <c:v>-5.2210706517596364E-2</c:v>
                </c:pt>
                <c:pt idx="8666">
                  <c:v>-5.2001091803000117E-2</c:v>
                </c:pt>
                <c:pt idx="8667">
                  <c:v>-5.1794377480150054E-2</c:v>
                </c:pt>
                <c:pt idx="8668">
                  <c:v>-5.1590515023577872E-2</c:v>
                </c:pt>
                <c:pt idx="8669">
                  <c:v>-5.1389453792152248E-2</c:v>
                </c:pt>
                <c:pt idx="8670">
                  <c:v>-5.1191141274309869E-2</c:v>
                </c:pt>
                <c:pt idx="8671">
                  <c:v>-5.0995523319789425E-2</c:v>
                </c:pt>
                <c:pt idx="8672">
                  <c:v>-5.0802544358363073E-2</c:v>
                </c:pt>
                <c:pt idx="8673">
                  <c:v>-5.0612147606050518E-2</c:v>
                </c:pt>
                <c:pt idx="8674">
                  <c:v>-5.0424275259291197E-2</c:v>
                </c:pt>
                <c:pt idx="8675">
                  <c:v>-5.0238868677539322E-2</c:v>
                </c:pt>
                <c:pt idx="8676">
                  <c:v>-5.0055868554738148E-2</c:v>
                </c:pt>
                <c:pt idx="8677">
                  <c:v>-4.9875215080117274E-2</c:v>
                </c:pt>
                <c:pt idx="8678">
                  <c:v>-4.9696848088748503E-2</c:v>
                </c:pt>
                <c:pt idx="8679">
                  <c:v>-4.9520707202283631E-2</c:v>
                </c:pt>
                <c:pt idx="8680">
                  <c:v>-4.9346731960287687E-2</c:v>
                </c:pt>
                <c:pt idx="8681">
                  <c:v>-4.917486194257039E-2</c:v>
                </c:pt>
                <c:pt idx="8682">
                  <c:v>-4.9005036882907568E-2</c:v>
                </c:pt>
                <c:pt idx="8683">
                  <c:v>-4.8837196774533811E-2</c:v>
                </c:pt>
                <c:pt idx="8684">
                  <c:v>-4.8671281967776897E-2</c:v>
                </c:pt>
                <c:pt idx="8685">
                  <c:v>-4.8507233260193731E-2</c:v>
                </c:pt>
                <c:pt idx="8686">
                  <c:v>-4.8344991979556905E-2</c:v>
                </c:pt>
                <c:pt idx="8687">
                  <c:v>-4.8184500060030576E-2</c:v>
                </c:pt>
                <c:pt idx="8688">
                  <c:v>-4.8025700111863821E-2</c:v>
                </c:pt>
                <c:pt idx="8689">
                  <c:v>-4.7868535484918956E-2</c:v>
                </c:pt>
                <c:pt idx="8690">
                  <c:v>-4.7712950326342533E-2</c:v>
                </c:pt>
                <c:pt idx="8691">
                  <c:v>-4.75588896326763E-2</c:v>
                </c:pt>
                <c:pt idx="8692">
                  <c:v>-4.7406299296695369E-2</c:v>
                </c:pt>
                <c:pt idx="8693">
                  <c:v>-4.7255126149250752E-2</c:v>
                </c:pt>
                <c:pt idx="8694">
                  <c:v>-4.7105317996384788E-2</c:v>
                </c:pt>
                <c:pt idx="8695">
                  <c:v>-4.6956823651976509E-2</c:v>
                </c:pt>
                <c:pt idx="8696">
                  <c:v>-4.6809592966166706E-2</c:v>
                </c:pt>
                <c:pt idx="8697">
                  <c:v>-4.6663576849801679E-2</c:v>
                </c:pt>
                <c:pt idx="8698">
                  <c:v>-4.6518727295126343E-2</c:v>
                </c:pt>
                <c:pt idx="8699">
                  <c:v>-4.6374997392948598E-2</c:v>
                </c:pt>
                <c:pt idx="8700">
                  <c:v>-4.6232341346487557E-2</c:v>
                </c:pt>
                <c:pt idx="8701">
                  <c:v>-4.6090714482110703E-2</c:v>
                </c:pt>
                <c:pt idx="8702">
                  <c:v>-4.5950837562576313E-2</c:v>
                </c:pt>
                <c:pt idx="8703">
                  <c:v>-4.5814318905717549E-2</c:v>
                </c:pt>
                <c:pt idx="8704">
                  <c:v>-4.5682216133349232E-2</c:v>
                </c:pt>
                <c:pt idx="8705">
                  <c:v>-4.5554873326306367E-2</c:v>
                </c:pt>
                <c:pt idx="8706">
                  <c:v>-4.543257824953733E-2</c:v>
                </c:pt>
                <c:pt idx="8707">
                  <c:v>-4.5315588013801519E-2</c:v>
                </c:pt>
                <c:pt idx="8708">
                  <c:v>-4.5204131534784087E-2</c:v>
                </c:pt>
                <c:pt idx="8709">
                  <c:v>-4.5098411088086487E-2</c:v>
                </c:pt>
                <c:pt idx="8710">
                  <c:v>-4.4998603778294177E-2</c:v>
                </c:pt>
                <c:pt idx="8711">
                  <c:v>-4.4904862953069107E-2</c:v>
                </c:pt>
                <c:pt idx="8712">
                  <c:v>-4.4817319564391521E-2</c:v>
                </c:pt>
                <c:pt idx="8713">
                  <c:v>-4.4736083478050269E-2</c:v>
                </c:pt>
                <c:pt idx="8714">
                  <c:v>-4.4661244732466299E-2</c:v>
                </c:pt>
                <c:pt idx="8715">
                  <c:v>-4.4592874747956104E-2</c:v>
                </c:pt>
                <c:pt idx="8716">
                  <c:v>-4.4531027487558869E-2</c:v>
                </c:pt>
                <c:pt idx="8717">
                  <c:v>-4.4475740570567503E-2</c:v>
                </c:pt>
                <c:pt idx="8718">
                  <c:v>-4.4427036339914509E-2</c:v>
                </c:pt>
                <c:pt idx="8719">
                  <c:v>-4.4384922884572214E-2</c:v>
                </c:pt>
                <c:pt idx="8720">
                  <c:v>-4.4349395018134063E-2</c:v>
                </c:pt>
                <c:pt idx="8721">
                  <c:v>-4.4320435214745088E-2</c:v>
                </c:pt>
                <c:pt idx="8722">
                  <c:v>-4.4298014503551572E-2</c:v>
                </c:pt>
                <c:pt idx="8723">
                  <c:v>-4.4282093322838348E-2</c:v>
                </c:pt>
                <c:pt idx="8724">
                  <c:v>-4.4272622335017491E-2</c:v>
                </c:pt>
                <c:pt idx="8725">
                  <c:v>-4.4269543203627741E-2</c:v>
                </c:pt>
                <c:pt idx="8726">
                  <c:v>-4.4272789333495335E-2</c:v>
                </c:pt>
                <c:pt idx="8727">
                  <c:v>-4.4282286575198303E-2</c:v>
                </c:pt>
                <c:pt idx="8728">
                  <c:v>-4.4297953894965436E-2</c:v>
                </c:pt>
                <c:pt idx="8729">
                  <c:v>-4.4319704011128683E-2</c:v>
                </c:pt>
                <c:pt idx="8730">
                  <c:v>-4.4347443998234169E-2</c:v>
                </c:pt>
                <c:pt idx="8731">
                  <c:v>-4.4381075859902828E-2</c:v>
                </c:pt>
                <c:pt idx="8732">
                  <c:v>-4.4420497071515297E-2</c:v>
                </c:pt>
                <c:pt idx="8733">
                  <c:v>-4.4465601093778638E-2</c:v>
                </c:pt>
                <c:pt idx="8734">
                  <c:v>-4.4516277858216297E-2</c:v>
                </c:pt>
                <c:pt idx="8735">
                  <c:v>-4.4572414225602368E-2</c:v>
                </c:pt>
                <c:pt idx="8736">
                  <c:v>-4.4633894418343797E-2</c:v>
                </c:pt>
                <c:pt idx="8737">
                  <c:v>-4.4700600427792898E-2</c:v>
                </c:pt>
                <c:pt idx="8738">
                  <c:v>-4.4772412397453991E-2</c:v>
                </c:pt>
                <c:pt idx="8739">
                  <c:v>-4.4849208983025905E-2</c:v>
                </c:pt>
                <c:pt idx="8740">
                  <c:v>-4.4930867690201742E-2</c:v>
                </c:pt>
                <c:pt idx="8741">
                  <c:v>-4.5017265191125859E-2</c:v>
                </c:pt>
                <c:pt idx="8742">
                  <c:v>-4.51082776203863E-2</c:v>
                </c:pt>
                <c:pt idx="8743">
                  <c:v>-4.5203780851399096E-2</c:v>
                </c:pt>
                <c:pt idx="8744">
                  <c:v>-4.530365075401923E-2</c:v>
                </c:pt>
                <c:pt idx="8745">
                  <c:v>-4.5407763434190479E-2</c:v>
                </c:pt>
                <c:pt idx="8746">
                  <c:v>-4.5515995456425089E-2</c:v>
                </c:pt>
                <c:pt idx="8747">
                  <c:v>-4.5628224049881434E-2</c:v>
                </c:pt>
                <c:pt idx="8748">
                  <c:v>-4.5744327298786504E-2</c:v>
                </c:pt>
                <c:pt idx="8749">
                  <c:v>-4.5864184317927569E-2</c:v>
                </c:pt>
                <c:pt idx="8750">
                  <c:v>-4.5987675413916233E-2</c:v>
                </c:pt>
                <c:pt idx="8751">
                  <c:v>-4.611468223290608E-2</c:v>
                </c:pt>
                <c:pt idx="8752">
                  <c:v>-4.6245087895423864E-2</c:v>
                </c:pt>
                <c:pt idx="8753">
                  <c:v>-4.6378777118952948E-2</c:v>
                </c:pt>
                <c:pt idx="8754">
                  <c:v>-4.6515636328886924E-2</c:v>
                </c:pt>
                <c:pt idx="8755">
                  <c:v>-4.6655553758450485E-2</c:v>
                </c:pt>
                <c:pt idx="8756">
                  <c:v>-4.6798419538164569E-2</c:v>
                </c:pt>
                <c:pt idx="8757">
                  <c:v>-4.6944125775411953E-2</c:v>
                </c:pt>
                <c:pt idx="8758">
                  <c:v>-4.7092566624641216E-2</c:v>
                </c:pt>
                <c:pt idx="8759">
                  <c:v>-4.7243638348725428E-2</c:v>
                </c:pt>
                <c:pt idx="8760">
                  <c:v>-4.7397239371975569E-2</c:v>
                </c:pt>
                <c:pt idx="8761">
                  <c:v>-4.7553270325287132E-2</c:v>
                </c:pt>
                <c:pt idx="8762">
                  <c:v>-4.7711634083882515E-2</c:v>
                </c:pt>
                <c:pt idx="8763">
                  <c:v>-4.7872235798092334E-2</c:v>
                </c:pt>
                <c:pt idx="8764">
                  <c:v>-4.8033991518238631E-2</c:v>
                </c:pt>
                <c:pt idx="8765">
                  <c:v>-4.8194669816215535E-2</c:v>
                </c:pt>
                <c:pt idx="8766">
                  <c:v>-4.8352757392057695E-2</c:v>
                </c:pt>
                <c:pt idx="8767">
                  <c:v>-4.850767031140276E-2</c:v>
                </c:pt>
                <c:pt idx="8768">
                  <c:v>-4.8658901502049864E-2</c:v>
                </c:pt>
                <c:pt idx="8769">
                  <c:v>-4.880598745962262E-2</c:v>
                </c:pt>
                <c:pt idx="8770">
                  <c:v>-4.8948505043086087E-2</c:v>
                </c:pt>
                <c:pt idx="8771">
                  <c:v>-4.9086069436740133E-2</c:v>
                </c:pt>
                <c:pt idx="8772">
                  <c:v>-4.921833221785829E-2</c:v>
                </c:pt>
                <c:pt idx="8773">
                  <c:v>-4.934497949028735E-2</c:v>
                </c:pt>
                <c:pt idx="8774">
                  <c:v>-4.9465730081685116E-2</c:v>
                </c:pt>
                <c:pt idx="8775">
                  <c:v>-4.9580333803386493E-2</c:v>
                </c:pt>
                <c:pt idx="8776">
                  <c:v>-4.9688569771883857E-2</c:v>
                </c:pt>
                <c:pt idx="8777">
                  <c:v>-4.9790244790861589E-2</c:v>
                </c:pt>
                <c:pt idx="8778">
                  <c:v>-4.9885191792681423E-2</c:v>
                </c:pt>
                <c:pt idx="8779">
                  <c:v>-4.9973268338178251E-2</c:v>
                </c:pt>
                <c:pt idx="8780">
                  <c:v>-5.0054355173592344E-2</c:v>
                </c:pt>
                <c:pt idx="8781">
                  <c:v>-5.0128354843436321E-2</c:v>
                </c:pt>
                <c:pt idx="8782">
                  <c:v>-5.0195190358070359E-2</c:v>
                </c:pt>
                <c:pt idx="8783">
                  <c:v>-5.0254803914740291E-2</c:v>
                </c:pt>
                <c:pt idx="8784">
                  <c:v>-5.0307155670815652E-2</c:v>
                </c:pt>
                <c:pt idx="8785">
                  <c:v>-5.0352222567953304E-2</c:v>
                </c:pt>
                <c:pt idx="8786">
                  <c:v>-5.0389997205902107E-2</c:v>
                </c:pt>
                <c:pt idx="8787">
                  <c:v>-5.0420486764658566E-2</c:v>
                </c:pt>
                <c:pt idx="8788">
                  <c:v>-5.0443711973679792E-2</c:v>
                </c:pt>
                <c:pt idx="8789">
                  <c:v>-5.0459706126859405E-2</c:v>
                </c:pt>
                <c:pt idx="8790">
                  <c:v>-5.0468514141974709E-2</c:v>
                </c:pt>
                <c:pt idx="8791">
                  <c:v>-5.0470191663316809E-2</c:v>
                </c:pt>
                <c:pt idx="8792">
                  <c:v>-5.0464804206223117E-2</c:v>
                </c:pt>
                <c:pt idx="8793">
                  <c:v>-5.0452426342238794E-2</c:v>
                </c:pt>
                <c:pt idx="8794">
                  <c:v>-5.0433140923645405E-2</c:v>
                </c:pt>
                <c:pt idx="8795">
                  <c:v>-5.0407038346106589E-2</c:v>
                </c:pt>
                <c:pt idx="8796">
                  <c:v>-5.0374215848193862E-2</c:v>
                </c:pt>
                <c:pt idx="8797">
                  <c:v>-5.0334776846571568E-2</c:v>
                </c:pt>
                <c:pt idx="8798">
                  <c:v>-5.0288830305635981E-2</c:v>
                </c:pt>
                <c:pt idx="8799">
                  <c:v>-5.0236490140421045E-2</c:v>
                </c:pt>
                <c:pt idx="8800">
                  <c:v>-5.0177874651602061E-2</c:v>
                </c:pt>
                <c:pt idx="8801">
                  <c:v>-5.0113105991448532E-2</c:v>
                </c:pt>
                <c:pt idx="8802">
                  <c:v>-5.0042309659597002E-2</c:v>
                </c:pt>
                <c:pt idx="8803">
                  <c:v>-4.996561402753695E-2</c:v>
                </c:pt>
                <c:pt idx="8804">
                  <c:v>-4.9883149890723892E-2</c:v>
                </c:pt>
                <c:pt idx="8805">
                  <c:v>-4.9795050047256734E-2</c:v>
                </c:pt>
                <c:pt idx="8806">
                  <c:v>-4.9701448902078935E-2</c:v>
                </c:pt>
                <c:pt idx="8807">
                  <c:v>-4.9602482095686865E-2</c:v>
                </c:pt>
                <c:pt idx="8808">
                  <c:v>-4.9498286156351851E-2</c:v>
                </c:pt>
                <c:pt idx="8809">
                  <c:v>-4.9388998174886935E-2</c:v>
                </c:pt>
                <c:pt idx="8810">
                  <c:v>-4.9274755501012825E-2</c:v>
                </c:pt>
                <c:pt idx="8811">
                  <c:v>-4.9155695460402472E-2</c:v>
                </c:pt>
                <c:pt idx="8812">
                  <c:v>-4.9031955091507221E-2</c:v>
                </c:pt>
                <c:pt idx="8813">
                  <c:v>-4.8903670901293141E-2</c:v>
                </c:pt>
                <c:pt idx="8814">
                  <c:v>-4.8770978639038794E-2</c:v>
                </c:pt>
                <c:pt idx="8815">
                  <c:v>-4.8634013087371773E-2</c:v>
                </c:pt>
                <c:pt idx="8816">
                  <c:v>-4.8492907869744008E-2</c:v>
                </c:pt>
                <c:pt idx="8817">
                  <c:v>-4.8347795273570936E-2</c:v>
                </c:pt>
                <c:pt idx="8818">
                  <c:v>-4.8198806088283294E-2</c:v>
                </c:pt>
                <c:pt idx="8819">
                  <c:v>-4.8046069457562991E-2</c:v>
                </c:pt>
                <c:pt idx="8820">
                  <c:v>-4.7889712745059793E-2</c:v>
                </c:pt>
                <c:pt idx="8821">
                  <c:v>-4.7729861412906582E-2</c:v>
                </c:pt>
                <c:pt idx="8822">
                  <c:v>-4.7566638912375461E-2</c:v>
                </c:pt>
                <c:pt idx="8823">
                  <c:v>-4.7400166586038413E-2</c:v>
                </c:pt>
                <c:pt idx="8824">
                  <c:v>-4.7230563580819188E-2</c:v>
                </c:pt>
                <c:pt idx="8825">
                  <c:v>-4.7057946771343916E-2</c:v>
                </c:pt>
                <c:pt idx="8826">
                  <c:v>-4.6882430693020491E-2</c:v>
                </c:pt>
                <c:pt idx="8827">
                  <c:v>-4.6706374200371513E-2</c:v>
                </c:pt>
                <c:pt idx="8828">
                  <c:v>-4.6534739377274446E-2</c:v>
                </c:pt>
                <c:pt idx="8829">
                  <c:v>-4.6370863673612719E-2</c:v>
                </c:pt>
                <c:pt idx="8830">
                  <c:v>-4.6215981180115231E-2</c:v>
                </c:pt>
                <c:pt idx="8831">
                  <c:v>-4.60711545560272E-2</c:v>
                </c:pt>
                <c:pt idx="8832">
                  <c:v>-4.5937350455647119E-2</c:v>
                </c:pt>
                <c:pt idx="8833">
                  <c:v>-4.5815446761532062E-2</c:v>
                </c:pt>
                <c:pt idx="8834">
                  <c:v>-4.5706237171029236E-2</c:v>
                </c:pt>
                <c:pt idx="8835">
                  <c:v>-4.5610435540479707E-2</c:v>
                </c:pt>
                <c:pt idx="8836">
                  <c:v>-4.5528680077300286E-2</c:v>
                </c:pt>
                <c:pt idx="8837">
                  <c:v>-4.546153738546195E-2</c:v>
                </c:pt>
                <c:pt idx="8838">
                  <c:v>-4.5409506366898146E-2</c:v>
                </c:pt>
                <c:pt idx="8839">
                  <c:v>-4.5373021981370533E-2</c:v>
                </c:pt>
                <c:pt idx="8840">
                  <c:v>-4.5352458867414222E-2</c:v>
                </c:pt>
                <c:pt idx="8841">
                  <c:v>-4.534813482706699E-2</c:v>
                </c:pt>
                <c:pt idx="8842">
                  <c:v>-4.5360314177163803E-2</c:v>
                </c:pt>
                <c:pt idx="8843">
                  <c:v>-4.5389210970039132E-2</c:v>
                </c:pt>
                <c:pt idx="8844">
                  <c:v>-4.5434992086534502E-2</c:v>
                </c:pt>
                <c:pt idx="8845">
                  <c:v>-4.5497780204252103E-2</c:v>
                </c:pt>
                <c:pt idx="8846">
                  <c:v>-4.5577656644031364E-2</c:v>
                </c:pt>
                <c:pt idx="8847">
                  <c:v>-4.5674664097652085E-2</c:v>
                </c:pt>
                <c:pt idx="8848">
                  <c:v>-4.5788809239787925E-2</c:v>
                </c:pt>
                <c:pt idx="8849">
                  <c:v>-4.5920065227245496E-2</c:v>
                </c:pt>
                <c:pt idx="8850">
                  <c:v>-4.6068374088531122E-2</c:v>
                </c:pt>
                <c:pt idx="8851">
                  <c:v>-4.6233649006785546E-2</c:v>
                </c:pt>
                <c:pt idx="8852">
                  <c:v>-4.6411389044145462E-2</c:v>
                </c:pt>
                <c:pt idx="8853">
                  <c:v>-4.659198023388697E-2</c:v>
                </c:pt>
                <c:pt idx="8854">
                  <c:v>-4.6768953780831922E-2</c:v>
                </c:pt>
                <c:pt idx="8855">
                  <c:v>-4.6939922751878096E-2</c:v>
                </c:pt>
                <c:pt idx="8856">
                  <c:v>-4.7102811093306704E-2</c:v>
                </c:pt>
                <c:pt idx="8857">
                  <c:v>-4.7255708003999572E-2</c:v>
                </c:pt>
                <c:pt idx="8858">
                  <c:v>-4.739685540515446E-2</c:v>
                </c:pt>
                <c:pt idx="8859">
                  <c:v>-4.7524640507056411E-2</c:v>
                </c:pt>
                <c:pt idx="8860">
                  <c:v>-4.7637588779671211E-2</c:v>
                </c:pt>
                <c:pt idx="8861">
                  <c:v>-4.773435715294054E-2</c:v>
                </c:pt>
                <c:pt idx="8862">
                  <c:v>-4.7813727438025588E-2</c:v>
                </c:pt>
                <c:pt idx="8863">
                  <c:v>-4.7874599966562154E-2</c:v>
                </c:pt>
                <c:pt idx="8864">
                  <c:v>-4.7915987444981323E-2</c:v>
                </c:pt>
                <c:pt idx="8865">
                  <c:v>-4.7937009020747316E-2</c:v>
                </c:pt>
                <c:pt idx="8866">
                  <c:v>-4.7936884557176478E-2</c:v>
                </c:pt>
                <c:pt idx="8867">
                  <c:v>-4.7914929113330687E-2</c:v>
                </c:pt>
                <c:pt idx="8868">
                  <c:v>-4.7870547625327976E-2</c:v>
                </c:pt>
                <c:pt idx="8869">
                  <c:v>-4.7803229785280163E-2</c:v>
                </c:pt>
                <c:pt idx="8870">
                  <c:v>-4.7712545113949366E-2</c:v>
                </c:pt>
                <c:pt idx="8871">
                  <c:v>-4.7598138223115864E-2</c:v>
                </c:pt>
                <c:pt idx="8872">
                  <c:v>-4.7459724263561917E-2</c:v>
                </c:pt>
                <c:pt idx="8873">
                  <c:v>-4.7297084554504563E-2</c:v>
                </c:pt>
                <c:pt idx="8874">
                  <c:v>-4.7110062390250937E-2</c:v>
                </c:pt>
                <c:pt idx="8875">
                  <c:v>-4.6898559019803013E-2</c:v>
                </c:pt>
                <c:pt idx="8876">
                  <c:v>-4.666252979510209E-2</c:v>
                </c:pt>
                <c:pt idx="8877">
                  <c:v>-4.640368962189656E-2</c:v>
                </c:pt>
                <c:pt idx="8878">
                  <c:v>-4.6125782502424335E-2</c:v>
                </c:pt>
                <c:pt idx="8879">
                  <c:v>-4.5831361943490287E-2</c:v>
                </c:pt>
                <c:pt idx="8880">
                  <c:v>-4.5521423581852856E-2</c:v>
                </c:pt>
                <c:pt idx="8881">
                  <c:v>-4.5196871800550709E-2</c:v>
                </c:pt>
                <c:pt idx="8882">
                  <c:v>-4.4858574191557615E-2</c:v>
                </c:pt>
                <c:pt idx="8883">
                  <c:v>-4.4507364275418668E-2</c:v>
                </c:pt>
                <c:pt idx="8884">
                  <c:v>-4.4144042337056051E-2</c:v>
                </c:pt>
                <c:pt idx="8885">
                  <c:v>-4.3769376202876818E-2</c:v>
                </c:pt>
                <c:pt idx="8886">
                  <c:v>-4.3384102023915364E-2</c:v>
                </c:pt>
                <c:pt idx="8887">
                  <c:v>-4.2988925065357182E-2</c:v>
                </c:pt>
                <c:pt idx="8888">
                  <c:v>-4.2584520500559456E-2</c:v>
                </c:pt>
                <c:pt idx="8889">
                  <c:v>-4.2171534207726291E-2</c:v>
                </c:pt>
                <c:pt idx="8890">
                  <c:v>-4.1750583567517457E-2</c:v>
                </c:pt>
                <c:pt idx="8891">
                  <c:v>-4.1322258259986991E-2</c:v>
                </c:pt>
                <c:pt idx="8892">
                  <c:v>-4.0887121059361368E-2</c:v>
                </c:pt>
                <c:pt idx="8893">
                  <c:v>-4.0445708625275141E-2</c:v>
                </c:pt>
                <c:pt idx="8894">
                  <c:v>-3.9998532289185457E-2</c:v>
                </c:pt>
                <c:pt idx="8895">
                  <c:v>-3.9546078834784192E-2</c:v>
                </c:pt>
                <c:pt idx="8896">
                  <c:v>-3.9088811271322202E-2</c:v>
                </c:pt>
                <c:pt idx="8897">
                  <c:v>-3.8627169598847863E-2</c:v>
                </c:pt>
                <c:pt idx="8898">
                  <c:v>-3.8161571564448403E-2</c:v>
                </c:pt>
                <c:pt idx="8899">
                  <c:v>-3.7692413408662855E-2</c:v>
                </c:pt>
                <c:pt idx="8900">
                  <c:v>-3.7220070601312549E-2</c:v>
                </c:pt>
                <c:pt idx="8901">
                  <c:v>-3.6744898566068405E-2</c:v>
                </c:pt>
                <c:pt idx="8902">
                  <c:v>-3.6267233393142743E-2</c:v>
                </c:pt>
                <c:pt idx="8903">
                  <c:v>-3.5787392539559752E-2</c:v>
                </c:pt>
                <c:pt idx="8904">
                  <c:v>-3.5305675516520155E-2</c:v>
                </c:pt>
                <c:pt idx="8905">
                  <c:v>-3.4822364563434696E-2</c:v>
                </c:pt>
                <c:pt idx="8906">
                  <c:v>-3.433772530825635E-2</c:v>
                </c:pt>
                <c:pt idx="8907">
                  <c:v>-3.3852007413793052E-2</c:v>
                </c:pt>
                <c:pt idx="8908">
                  <c:v>-3.3365445209732669E-2</c:v>
                </c:pt>
                <c:pt idx="8909">
                  <c:v>-3.2878258310157615E-2</c:v>
                </c:pt>
                <c:pt idx="8910">
                  <c:v>-3.2390652216370004E-2</c:v>
                </c:pt>
                <c:pt idx="8911">
                  <c:v>-3.1902818904889815E-2</c:v>
                </c:pt>
                <c:pt idx="8912">
                  <c:v>-3.1414937400525603E-2</c:v>
                </c:pt>
                <c:pt idx="8913">
                  <c:v>-3.0927174334453949E-2</c:v>
                </c:pt>
                <c:pt idx="8914">
                  <c:v>-3.0439684487277137E-2</c:v>
                </c:pt>
                <c:pt idx="8915">
                  <c:v>-2.9952611317058769E-2</c:v>
                </c:pt>
                <c:pt idx="8916">
                  <c:v>-2.9466087472367588E-2</c:v>
                </c:pt>
                <c:pt idx="8917">
                  <c:v>-2.8980235290384789E-2</c:v>
                </c:pt>
                <c:pt idx="8918">
                  <c:v>-2.849516728015665E-2</c:v>
                </c:pt>
                <c:pt idx="8919">
                  <c:v>-2.8010986591096038E-2</c:v>
                </c:pt>
                <c:pt idx="8920">
                  <c:v>-2.7527787466858501E-2</c:v>
                </c:pt>
                <c:pt idx="8921">
                  <c:v>-2.7045655684737227E-2</c:v>
                </c:pt>
                <c:pt idx="8922">
                  <c:v>-2.6564668980739892E-2</c:v>
                </c:pt>
                <c:pt idx="8923">
                  <c:v>-2.6084897460526023E-2</c:v>
                </c:pt>
                <c:pt idx="8924">
                  <c:v>-2.5606403996398377E-2</c:v>
                </c:pt>
                <c:pt idx="8925">
                  <c:v>-2.5129244610555851E-2</c:v>
                </c:pt>
                <c:pt idx="8926">
                  <c:v>-2.4653468844826401E-2</c:v>
                </c:pt>
                <c:pt idx="8927">
                  <c:v>-2.4179120117110407E-2</c:v>
                </c:pt>
                <c:pt idx="8928">
                  <c:v>-2.3706236064773609E-2</c:v>
                </c:pt>
                <c:pt idx="8929">
                  <c:v>-2.3234848875237739E-2</c:v>
                </c:pt>
                <c:pt idx="8930">
                  <c:v>-2.276498560402412E-2</c:v>
                </c:pt>
                <c:pt idx="8931">
                  <c:v>-2.2296668480511997E-2</c:v>
                </c:pt>
                <c:pt idx="8932">
                  <c:v>-2.18299152016788E-2</c:v>
                </c:pt>
                <c:pt idx="8933">
                  <c:v>-2.1364739214093979E-2</c:v>
                </c:pt>
                <c:pt idx="8934">
                  <c:v>-2.0901149984441945E-2</c:v>
                </c:pt>
                <c:pt idx="8935">
                  <c:v>-2.0439153258852288E-2</c:v>
                </c:pt>
                <c:pt idx="8936">
                  <c:v>-1.9978751311318012E-2</c:v>
                </c:pt>
                <c:pt idx="8937">
                  <c:v>-1.9519943181483486E-2</c:v>
                </c:pt>
                <c:pt idx="8938">
                  <c:v>-1.9062724902085253E-2</c:v>
                </c:pt>
                <c:pt idx="8939">
                  <c:v>-1.8610435689180044E-2</c:v>
                </c:pt>
                <c:pt idx="8940">
                  <c:v>-1.8170292738062317E-2</c:v>
                </c:pt>
                <c:pt idx="8941">
                  <c:v>-1.7747095040999073E-2</c:v>
                </c:pt>
                <c:pt idx="8942">
                  <c:v>-1.7342510673395577E-2</c:v>
                </c:pt>
                <c:pt idx="8943">
                  <c:v>-1.695795417970641E-2</c:v>
                </c:pt>
                <c:pt idx="8944">
                  <c:v>-1.6594699104251931E-2</c:v>
                </c:pt>
                <c:pt idx="8945">
                  <c:v>-1.6253888945796845E-2</c:v>
                </c:pt>
                <c:pt idx="8946">
                  <c:v>-1.5936544153624957E-2</c:v>
                </c:pt>
                <c:pt idx="8947">
                  <c:v>-1.5643568746695542E-2</c:v>
                </c:pt>
                <c:pt idx="8948">
                  <c:v>-1.5375756691051651E-2</c:v>
                </c:pt>
                <c:pt idx="8949">
                  <c:v>-1.5133798044500667E-2</c:v>
                </c:pt>
                <c:pt idx="8950">
                  <c:v>-1.4918284873111844E-2</c:v>
                </c:pt>
                <c:pt idx="8951">
                  <c:v>-1.4729716944041441E-2</c:v>
                </c:pt>
                <c:pt idx="8952">
                  <c:v>-1.4568507199306803E-2</c:v>
                </c:pt>
                <c:pt idx="8953">
                  <c:v>-1.4434987015230917E-2</c:v>
                </c:pt>
                <c:pt idx="8954">
                  <c:v>-1.4329411252362891E-2</c:v>
                </c:pt>
                <c:pt idx="8955">
                  <c:v>-1.4251963100748661E-2</c:v>
                </c:pt>
                <c:pt idx="8956">
                  <c:v>-1.4202758725481168E-2</c:v>
                </c:pt>
                <c:pt idx="8957">
                  <c:v>-1.4181851717500339E-2</c:v>
                </c:pt>
                <c:pt idx="8958">
                  <c:v>-1.4189237354642463E-2</c:v>
                </c:pt>
                <c:pt idx="8959">
                  <c:v>-1.4224856677955549E-2</c:v>
                </c:pt>
                <c:pt idx="8960">
                  <c:v>-1.4288600388303662E-2</c:v>
                </c:pt>
                <c:pt idx="8961">
                  <c:v>-1.4380312568279747E-2</c:v>
                </c:pt>
                <c:pt idx="8962">
                  <c:v>-1.4499794234432881E-2</c:v>
                </c:pt>
                <c:pt idx="8963">
                  <c:v>-1.4646806724794284E-2</c:v>
                </c:pt>
                <c:pt idx="8964">
                  <c:v>-1.4817736645696376E-2</c:v>
                </c:pt>
                <c:pt idx="8965">
                  <c:v>-1.5005065585337644E-2</c:v>
                </c:pt>
                <c:pt idx="8966">
                  <c:v>-1.5203654942696558E-2</c:v>
                </c:pt>
                <c:pt idx="8967">
                  <c:v>-1.5411459969240301E-2</c:v>
                </c:pt>
                <c:pt idx="8968">
                  <c:v>-1.5626661814700703E-2</c:v>
                </c:pt>
                <c:pt idx="8969">
                  <c:v>-1.5847557927645462E-2</c:v>
                </c:pt>
                <c:pt idx="8970">
                  <c:v>-1.607255365937867E-2</c:v>
                </c:pt>
                <c:pt idx="8971">
                  <c:v>-1.6300157682682261E-2</c:v>
                </c:pt>
                <c:pt idx="8972">
                  <c:v>-1.6528977656805648E-2</c:v>
                </c:pt>
                <c:pt idx="8973">
                  <c:v>-1.675771600852154E-2</c:v>
                </c:pt>
                <c:pt idx="8974">
                  <c:v>-1.6985165824841011E-2</c:v>
                </c:pt>
                <c:pt idx="8975">
                  <c:v>-1.7210206857357968E-2</c:v>
                </c:pt>
                <c:pt idx="8976">
                  <c:v>-1.7431801638139309E-2</c:v>
                </c:pt>
                <c:pt idx="8977">
                  <c:v>-1.7648991706866436E-2</c:v>
                </c:pt>
                <c:pt idx="8978">
                  <c:v>-1.7860893948751792E-2</c:v>
                </c:pt>
                <c:pt idx="8979">
                  <c:v>-1.806669704256187E-2</c:v>
                </c:pt>
                <c:pt idx="8980">
                  <c:v>-1.8265658017919559E-2</c:v>
                </c:pt>
                <c:pt idx="8981">
                  <c:v>-1.8457098920903064E-2</c:v>
                </c:pt>
                <c:pt idx="8982">
                  <c:v>-1.8640403586819003E-2</c:v>
                </c:pt>
                <c:pt idx="8983">
                  <c:v>-1.881501451889844E-2</c:v>
                </c:pt>
                <c:pt idx="8984">
                  <c:v>-1.8980429871547987E-2</c:v>
                </c:pt>
                <c:pt idx="8985">
                  <c:v>-1.9136200536681618E-2</c:v>
                </c:pt>
                <c:pt idx="8986">
                  <c:v>-1.9281927331562958E-2</c:v>
                </c:pt>
                <c:pt idx="8987">
                  <c:v>-1.9417258286501527E-2</c:v>
                </c:pt>
                <c:pt idx="8988">
                  <c:v>-1.9541886030669454E-2</c:v>
                </c:pt>
                <c:pt idx="8989">
                  <c:v>-1.965764362226868E-2</c:v>
                </c:pt>
                <c:pt idx="8990">
                  <c:v>-1.9768837379592709E-2</c:v>
                </c:pt>
                <c:pt idx="8991">
                  <c:v>-1.9878295923580588E-2</c:v>
                </c:pt>
                <c:pt idx="8992">
                  <c:v>-1.9986920857397655E-2</c:v>
                </c:pt>
                <c:pt idx="8993">
                  <c:v>-2.0095488986669699E-2</c:v>
                </c:pt>
                <c:pt idx="8994">
                  <c:v>-2.0204720717983835E-2</c:v>
                </c:pt>
                <c:pt idx="8995">
                  <c:v>-2.0315284846009394E-2</c:v>
                </c:pt>
                <c:pt idx="8996">
                  <c:v>-2.0427800945656872E-2</c:v>
                </c:pt>
                <c:pt idx="8997">
                  <c:v>-2.0542841613125366E-2</c:v>
                </c:pt>
                <c:pt idx="8998">
                  <c:v>-2.0660934638344283E-2</c:v>
                </c:pt>
                <c:pt idx="8999">
                  <c:v>-2.0782565112200724E-2</c:v>
                </c:pt>
                <c:pt idx="9000">
                  <c:v>-2.0908177469139186E-2</c:v>
                </c:pt>
                <c:pt idx="9001">
                  <c:v>-2.1038177465705951E-2</c:v>
                </c:pt>
                <c:pt idx="9002">
                  <c:v>-2.117293409568987E-2</c:v>
                </c:pt>
                <c:pt idx="9003">
                  <c:v>-2.1312781442588288E-2</c:v>
                </c:pt>
                <c:pt idx="9004">
                  <c:v>-2.1458020470196765E-2</c:v>
                </c:pt>
                <c:pt idx="9005">
                  <c:v>-2.160892075218494E-2</c:v>
                </c:pt>
                <c:pt idx="9006">
                  <c:v>-2.1765722141578511E-2</c:v>
                </c:pt>
                <c:pt idx="9007">
                  <c:v>-2.1928636381118773E-2</c:v>
                </c:pt>
                <c:pt idx="9008">
                  <c:v>-2.2097848655517609E-2</c:v>
                </c:pt>
                <c:pt idx="9009">
                  <c:v>-2.2273519086666901E-2</c:v>
                </c:pt>
                <c:pt idx="9010">
                  <c:v>-2.2455784172897529E-2</c:v>
                </c:pt>
                <c:pt idx="9011">
                  <c:v>-2.2644758173414374E-2</c:v>
                </c:pt>
                <c:pt idx="9012">
                  <c:v>-2.2840534439061224E-2</c:v>
                </c:pt>
                <c:pt idx="9013">
                  <c:v>-2.30431866905925E-2</c:v>
                </c:pt>
                <c:pt idx="9014">
                  <c:v>-2.325048113870351E-2</c:v>
                </c:pt>
                <c:pt idx="9015">
                  <c:v>-2.3457511928769999E-2</c:v>
                </c:pt>
                <c:pt idx="9016">
                  <c:v>-2.3661009861507151E-2</c:v>
                </c:pt>
                <c:pt idx="9017">
                  <c:v>-2.3859831197151429E-2</c:v>
                </c:pt>
                <c:pt idx="9018">
                  <c:v>-2.4052990283722514E-2</c:v>
                </c:pt>
                <c:pt idx="9019">
                  <c:v>-2.423958367645208E-2</c:v>
                </c:pt>
                <c:pt idx="9020">
                  <c:v>-2.4418783699722078E-2</c:v>
                </c:pt>
                <c:pt idx="9021">
                  <c:v>-2.4589834668943256E-2</c:v>
                </c:pt>
                <c:pt idx="9022">
                  <c:v>-2.4752049323494524E-2</c:v>
                </c:pt>
                <c:pt idx="9023">
                  <c:v>-2.4904805379658369E-2</c:v>
                </c:pt>
                <c:pt idx="9024">
                  <c:v>-2.5047542198780699E-2</c:v>
                </c:pt>
                <c:pt idx="9025">
                  <c:v>-2.5179757568932558E-2</c:v>
                </c:pt>
                <c:pt idx="9026">
                  <c:v>-2.5301004598360072E-2</c:v>
                </c:pt>
                <c:pt idx="9027">
                  <c:v>-2.5410888718917012E-2</c:v>
                </c:pt>
                <c:pt idx="9028">
                  <c:v>-2.5509064797588077E-2</c:v>
                </c:pt>
                <c:pt idx="9029">
                  <c:v>-2.5595234354134723E-2</c:v>
                </c:pt>
                <c:pt idx="9030">
                  <c:v>-2.5669142882827751E-2</c:v>
                </c:pt>
                <c:pt idx="9031">
                  <c:v>-2.5730577276172398E-2</c:v>
                </c:pt>
                <c:pt idx="9032">
                  <c:v>-2.5779363348480792E-2</c:v>
                </c:pt>
                <c:pt idx="9033">
                  <c:v>-2.5815363457103675E-2</c:v>
                </c:pt>
                <c:pt idx="9034">
                  <c:v>-2.5838474219097751E-2</c:v>
                </c:pt>
                <c:pt idx="9035">
                  <c:v>-2.5848624321076062E-2</c:v>
                </c:pt>
                <c:pt idx="9036">
                  <c:v>-2.5845772419965798E-2</c:v>
                </c:pt>
                <c:pt idx="9037">
                  <c:v>-2.5829905132381786E-2</c:v>
                </c:pt>
                <c:pt idx="9038">
                  <c:v>-2.5801035110312859E-2</c:v>
                </c:pt>
                <c:pt idx="9039">
                  <c:v>-2.5759586774474281E-2</c:v>
                </c:pt>
                <c:pt idx="9040">
                  <c:v>-2.570645647859551E-2</c:v>
                </c:pt>
                <c:pt idx="9041">
                  <c:v>-2.5642281502338975E-2</c:v>
                </c:pt>
                <c:pt idx="9042">
                  <c:v>-2.5567355871589242E-2</c:v>
                </c:pt>
                <c:pt idx="9043">
                  <c:v>-2.5481962106163197E-2</c:v>
                </c:pt>
                <c:pt idx="9044">
                  <c:v>-2.5386382779933873E-2</c:v>
                </c:pt>
                <c:pt idx="9045">
                  <c:v>-2.5280900386336101E-2</c:v>
                </c:pt>
                <c:pt idx="9046">
                  <c:v>-2.516579681433374E-2</c:v>
                </c:pt>
                <c:pt idx="9047">
                  <c:v>-2.5041352847476189E-2</c:v>
                </c:pt>
                <c:pt idx="9048">
                  <c:v>-2.4907847699490292E-2</c:v>
                </c:pt>
                <c:pt idx="9049">
                  <c:v>-2.4765558585271748E-2</c:v>
                </c:pt>
                <c:pt idx="9050">
                  <c:v>-2.4614760325653077E-2</c:v>
                </c:pt>
                <c:pt idx="9051">
                  <c:v>-2.4455724984355453E-2</c:v>
                </c:pt>
                <c:pt idx="9052">
                  <c:v>-2.4288721535579792E-2</c:v>
                </c:pt>
                <c:pt idx="9053">
                  <c:v>-2.4114015560741095E-2</c:v>
                </c:pt>
                <c:pt idx="9054">
                  <c:v>-2.393186897289843E-2</c:v>
                </c:pt>
                <c:pt idx="9055">
                  <c:v>-2.3742539767480138E-2</c:v>
                </c:pt>
                <c:pt idx="9056">
                  <c:v>-2.3546281797951128E-2</c:v>
                </c:pt>
                <c:pt idx="9057">
                  <c:v>-2.3343344575115162E-2</c:v>
                </c:pt>
                <c:pt idx="9058">
                  <c:v>-2.3133973088790755E-2</c:v>
                </c:pt>
                <c:pt idx="9059">
                  <c:v>-2.2918407650644162E-2</c:v>
                </c:pt>
                <c:pt idx="9060">
                  <c:v>-2.2696883757006805E-2</c:v>
                </c:pt>
                <c:pt idx="9061">
                  <c:v>-2.2469631970547896E-2</c:v>
                </c:pt>
                <c:pt idx="9062">
                  <c:v>-2.2236877819715381E-2</c:v>
                </c:pt>
                <c:pt idx="9063">
                  <c:v>-2.1998841714899717E-2</c:v>
                </c:pt>
                <c:pt idx="9064">
                  <c:v>-2.1755738880316157E-2</c:v>
                </c:pt>
                <c:pt idx="9065">
                  <c:v>-2.1507779300639972E-2</c:v>
                </c:pt>
                <c:pt idx="9066">
                  <c:v>-2.1255167681469202E-2</c:v>
                </c:pt>
                <c:pt idx="9067">
                  <c:v>-2.0998103422726223E-2</c:v>
                </c:pt>
                <c:pt idx="9068">
                  <c:v>-2.0736780604147395E-2</c:v>
                </c:pt>
                <c:pt idx="9069">
                  <c:v>-2.0471387982045737E-2</c:v>
                </c:pt>
                <c:pt idx="9070">
                  <c:v>-2.0202108996564296E-2</c:v>
                </c:pt>
                <c:pt idx="9071">
                  <c:v>-1.9929121788680733E-2</c:v>
                </c:pt>
                <c:pt idx="9072">
                  <c:v>-1.965259922624181E-2</c:v>
                </c:pt>
                <c:pt idx="9073">
                  <c:v>-1.9372708938354175E-2</c:v>
                </c:pt>
                <c:pt idx="9074">
                  <c:v>-1.9089613357479503E-2</c:v>
                </c:pt>
                <c:pt idx="9075">
                  <c:v>-1.8803469768616143E-2</c:v>
                </c:pt>
                <c:pt idx="9076">
                  <c:v>-1.8514430364977918E-2</c:v>
                </c:pt>
                <c:pt idx="9077">
                  <c:v>-1.8222642309609766E-2</c:v>
                </c:pt>
                <c:pt idx="9078">
                  <c:v>-1.792824780240708E-2</c:v>
                </c:pt>
                <c:pt idx="9079">
                  <c:v>-1.763138415203273E-2</c:v>
                </c:pt>
                <c:pt idx="9080">
                  <c:v>-1.7332183852251444E-2</c:v>
                </c:pt>
                <c:pt idx="9081">
                  <c:v>-1.7030774662226203E-2</c:v>
                </c:pt>
                <c:pt idx="9082">
                  <c:v>-1.6727279690345445E-2</c:v>
                </c:pt>
                <c:pt idx="9083">
                  <c:v>-1.6421817481173152E-2</c:v>
                </c:pt>
                <c:pt idx="9084">
                  <c:v>-1.6114502105136343E-2</c:v>
                </c:pt>
                <c:pt idx="9085">
                  <c:v>-1.5805443250585999E-2</c:v>
                </c:pt>
                <c:pt idx="9086">
                  <c:v>-1.5494746317888341E-2</c:v>
                </c:pt>
                <c:pt idx="9087">
                  <c:v>-1.5182512515223491E-2</c:v>
                </c:pt>
                <c:pt idx="9088">
                  <c:v>-1.4868838955787507E-2</c:v>
                </c:pt>
                <c:pt idx="9089">
                  <c:v>-1.4553818756112528E-2</c:v>
                </c:pt>
                <c:pt idx="9090">
                  <c:v>-1.4237541135237461E-2</c:v>
                </c:pt>
                <c:pt idx="9091">
                  <c:v>-1.3920091514478502E-2</c:v>
                </c:pt>
                <c:pt idx="9092">
                  <c:v>-1.3601551617565367E-2</c:v>
                </c:pt>
                <c:pt idx="9093">
                  <c:v>-1.3281999570924458E-2</c:v>
                </c:pt>
                <c:pt idx="9094">
                  <c:v>-1.2961510003905516E-2</c:v>
                </c:pt>
                <c:pt idx="9095">
                  <c:v>-1.264015414876209E-2</c:v>
                </c:pt>
                <c:pt idx="9096">
                  <c:v>-1.2317999940210499E-2</c:v>
                </c:pt>
                <c:pt idx="9097">
                  <c:v>-1.1995112114404471E-2</c:v>
                </c:pt>
                <c:pt idx="9098">
                  <c:v>-1.1671552307175339E-2</c:v>
                </c:pt>
                <c:pt idx="9099">
                  <c:v>-1.1347379151399635E-2</c:v>
                </c:pt>
                <c:pt idx="9100">
                  <c:v>-1.1022648373367121E-2</c:v>
                </c:pt>
                <c:pt idx="9101">
                  <c:v>-1.0697412888033072E-2</c:v>
                </c:pt>
                <c:pt idx="9102">
                  <c:v>-1.0373962121161196E-2</c:v>
                </c:pt>
                <c:pt idx="9103">
                  <c:v>-1.0057179865011243E-2</c:v>
                </c:pt>
                <c:pt idx="9104">
                  <c:v>-9.7503306379364274E-3</c:v>
                </c:pt>
                <c:pt idx="9105">
                  <c:v>-9.4545826777527181E-3</c:v>
                </c:pt>
                <c:pt idx="9106">
                  <c:v>-9.1709335448890063E-3</c:v>
                </c:pt>
                <c:pt idx="9107">
                  <c:v>-8.9002854035141916E-3</c:v>
                </c:pt>
                <c:pt idx="9108">
                  <c:v>-8.6434523286623554E-3</c:v>
                </c:pt>
                <c:pt idx="9109">
                  <c:v>-8.4011649679219987E-3</c:v>
                </c:pt>
                <c:pt idx="9110">
                  <c:v>-8.1740749543766297E-3</c:v>
                </c:pt>
                <c:pt idx="9111">
                  <c:v>-7.9627591610453817E-3</c:v>
                </c:pt>
                <c:pt idx="9112">
                  <c:v>-7.7677238026571411E-3</c:v>
                </c:pt>
                <c:pt idx="9113">
                  <c:v>-7.5894083876050112E-3</c:v>
                </c:pt>
                <c:pt idx="9114">
                  <c:v>-7.4281895229127105E-3</c:v>
                </c:pt>
                <c:pt idx="9115">
                  <c:v>-7.2843845751268304E-3</c:v>
                </c:pt>
                <c:pt idx="9116">
                  <c:v>-7.1582551901232536E-3</c:v>
                </c:pt>
                <c:pt idx="9117">
                  <c:v>-7.0500106748797387E-3</c:v>
                </c:pt>
                <c:pt idx="9118">
                  <c:v>-6.959811244320031E-3</c:v>
                </c:pt>
                <c:pt idx="9119">
                  <c:v>-6.8877711363784736E-3</c:v>
                </c:pt>
                <c:pt idx="9120">
                  <c:v>-6.8339615984686344E-3</c:v>
                </c:pt>
                <c:pt idx="9121">
                  <c:v>-6.7984137485654029E-3</c:v>
                </c:pt>
                <c:pt idx="9122">
                  <c:v>-6.7811213141280588E-3</c:v>
                </c:pt>
                <c:pt idx="9123">
                  <c:v>-6.7820432521021714E-3</c:v>
                </c:pt>
                <c:pt idx="9124">
                  <c:v>-6.8011062532418714E-3</c:v>
                </c:pt>
                <c:pt idx="9125">
                  <c:v>-6.8382071339909206E-3</c:v>
                </c:pt>
                <c:pt idx="9126">
                  <c:v>-6.8932151191520401E-3</c:v>
                </c:pt>
                <c:pt idx="9127">
                  <c:v>-6.965974018559363E-3</c:v>
                </c:pt>
                <c:pt idx="9128">
                  <c:v>-7.0563043009490315E-3</c:v>
                </c:pt>
                <c:pt idx="9129">
                  <c:v>-7.1640050681983916E-3</c:v>
                </c:pt>
                <c:pt idx="9130">
                  <c:v>-7.2888559330753222E-3</c:v>
                </c:pt>
                <c:pt idx="9131">
                  <c:v>-7.4306188036060575E-3</c:v>
                </c:pt>
                <c:pt idx="9132">
                  <c:v>-7.589039577133379E-3</c:v>
                </c:pt>
                <c:pt idx="9133">
                  <c:v>-7.7638497470967714E-3</c:v>
                </c:pt>
                <c:pt idx="9134">
                  <c:v>-7.954767925523118E-3</c:v>
                </c:pt>
                <c:pt idx="9135">
                  <c:v>-8.161501284170633E-3</c:v>
                </c:pt>
                <c:pt idx="9136">
                  <c:v>-8.3837469172203249E-3</c:v>
                </c:pt>
                <c:pt idx="9137">
                  <c:v>-8.62119312835871E-3</c:v>
                </c:pt>
                <c:pt idx="9138">
                  <c:v>-8.8735206450431363E-3</c:v>
                </c:pt>
                <c:pt idx="9139">
                  <c:v>-9.1381266855837615E-3</c:v>
                </c:pt>
                <c:pt idx="9140">
                  <c:v>-9.4097622257959361E-3</c:v>
                </c:pt>
                <c:pt idx="9141">
                  <c:v>-9.6848179661446054E-3</c:v>
                </c:pt>
                <c:pt idx="9142">
                  <c:v>-9.9618104422182236E-3</c:v>
                </c:pt>
                <c:pt idx="9143">
                  <c:v>-1.0239424853559923E-2</c:v>
                </c:pt>
                <c:pt idx="9144">
                  <c:v>-1.051643943105497E-2</c:v>
                </c:pt>
                <c:pt idx="9145">
                  <c:v>-1.0791718870699322E-2</c:v>
                </c:pt>
                <c:pt idx="9146">
                  <c:v>-1.1064210403232725E-2</c:v>
                </c:pt>
                <c:pt idx="9147">
                  <c:v>-1.1332940064662395E-2</c:v>
                </c:pt>
                <c:pt idx="9148">
                  <c:v>-1.1597009078072554E-2</c:v>
                </c:pt>
                <c:pt idx="9149">
                  <c:v>-1.1855590342901713E-2</c:v>
                </c:pt>
                <c:pt idx="9150">
                  <c:v>-1.2107925030851788E-2</c:v>
                </c:pt>
                <c:pt idx="9151">
                  <c:v>-1.2353319287552877E-2</c:v>
                </c:pt>
                <c:pt idx="9152">
                  <c:v>-1.2591141038968598E-2</c:v>
                </c:pt>
                <c:pt idx="9153">
                  <c:v>-1.2820816901395863E-2</c:v>
                </c:pt>
                <c:pt idx="9154">
                  <c:v>-1.3041829193793101E-2</c:v>
                </c:pt>
                <c:pt idx="9155">
                  <c:v>-1.3253713051061744E-2</c:v>
                </c:pt>
                <c:pt idx="9156">
                  <c:v>-1.3456053636807413E-2</c:v>
                </c:pt>
                <c:pt idx="9157">
                  <c:v>-1.3648483454017507E-2</c:v>
                </c:pt>
                <c:pt idx="9158">
                  <c:v>-1.3830679752012841E-2</c:v>
                </c:pt>
                <c:pt idx="9159">
                  <c:v>-1.4002362027959158E-2</c:v>
                </c:pt>
                <c:pt idx="9160">
                  <c:v>-1.4163289621162107E-2</c:v>
                </c:pt>
                <c:pt idx="9161">
                  <c:v>-1.4313259398313731E-2</c:v>
                </c:pt>
                <c:pt idx="9162">
                  <c:v>-1.4452103527811322E-2</c:v>
                </c:pt>
                <c:pt idx="9163">
                  <c:v>-1.4579687341228451E-2</c:v>
                </c:pt>
                <c:pt idx="9164">
                  <c:v>-1.4695907279983942E-2</c:v>
                </c:pt>
                <c:pt idx="9165">
                  <c:v>-1.4800688925226633E-2</c:v>
                </c:pt>
                <c:pt idx="9166">
                  <c:v>-1.4893985108931328E-2</c:v>
                </c:pt>
                <c:pt idx="9167">
                  <c:v>-1.4975774104184754E-2</c:v>
                </c:pt>
                <c:pt idx="9168">
                  <c:v>-1.5046057892628381E-2</c:v>
                </c:pt>
                <c:pt idx="9169">
                  <c:v>-1.5104860507018128E-2</c:v>
                </c:pt>
                <c:pt idx="9170">
                  <c:v>-1.5152226446858265E-2</c:v>
                </c:pt>
                <c:pt idx="9171">
                  <c:v>-1.5188219165068446E-2</c:v>
                </c:pt>
                <c:pt idx="9172">
                  <c:v>-1.5212919623648095E-2</c:v>
                </c:pt>
                <c:pt idx="9173">
                  <c:v>-1.5226424916311404E-2</c:v>
                </c:pt>
                <c:pt idx="9174">
                  <c:v>-1.5228846956078219E-2</c:v>
                </c:pt>
                <c:pt idx="9175">
                  <c:v>-1.5220311225821565E-2</c:v>
                </c:pt>
                <c:pt idx="9176">
                  <c:v>-1.5200955589790337E-2</c:v>
                </c:pt>
                <c:pt idx="9177">
                  <c:v>-1.5170929164146515E-2</c:v>
                </c:pt>
                <c:pt idx="9178">
                  <c:v>-1.513039124457906E-2</c:v>
                </c:pt>
                <c:pt idx="9179">
                  <c:v>-1.50795102890817E-2</c:v>
                </c:pt>
                <c:pt idx="9180">
                  <c:v>-1.5018462954009024E-2</c:v>
                </c:pt>
                <c:pt idx="9181">
                  <c:v>-1.4947433181553817E-2</c:v>
                </c:pt>
                <c:pt idx="9182">
                  <c:v>-1.4866611336819078E-2</c:v>
                </c:pt>
                <c:pt idx="9183">
                  <c:v>-1.4776193392689924E-2</c:v>
                </c:pt>
                <c:pt idx="9184">
                  <c:v>-1.4676380160743482E-2</c:v>
                </c:pt>
                <c:pt idx="9185">
                  <c:v>-1.4567376566469E-2</c:v>
                </c:pt>
                <c:pt idx="9186">
                  <c:v>-1.444939096710551E-2</c:v>
                </c:pt>
                <c:pt idx="9187">
                  <c:v>-1.4322634510440212E-2</c:v>
                </c:pt>
                <c:pt idx="9188">
                  <c:v>-1.4187320532947256E-2</c:v>
                </c:pt>
                <c:pt idx="9189">
                  <c:v>-1.4043663995683834E-2</c:v>
                </c:pt>
                <c:pt idx="9190">
                  <c:v>-1.3891880956398039E-2</c:v>
                </c:pt>
                <c:pt idx="9191">
                  <c:v>-1.3732188076340858E-2</c:v>
                </c:pt>
                <c:pt idx="9192">
                  <c:v>-1.3564802160313043E-2</c:v>
                </c:pt>
                <c:pt idx="9193">
                  <c:v>-1.3389939728515762E-2</c:v>
                </c:pt>
                <c:pt idx="9194">
                  <c:v>-1.3207816618812655E-2</c:v>
                </c:pt>
                <c:pt idx="9195">
                  <c:v>-1.3018647618049146E-2</c:v>
                </c:pt>
                <c:pt idx="9196">
                  <c:v>-1.2822646121113475E-2</c:v>
                </c:pt>
                <c:pt idx="9197">
                  <c:v>-1.2620023816462008E-2</c:v>
                </c:pt>
                <c:pt idx="9198">
                  <c:v>-1.2410990396869513E-2</c:v>
                </c:pt>
                <c:pt idx="9199">
                  <c:v>-1.2195753294202971E-2</c:v>
                </c:pt>
                <c:pt idx="9200">
                  <c:v>-1.1974517437054676E-2</c:v>
                </c:pt>
                <c:pt idx="9201">
                  <c:v>-1.1747485030107876E-2</c:v>
                </c:pt>
                <c:pt idx="9202">
                  <c:v>-1.1517325767982355E-2</c:v>
                </c:pt>
                <c:pt idx="9203">
                  <c:v>-1.1289571354503149E-2</c:v>
                </c:pt>
                <c:pt idx="9204">
                  <c:v>-1.1067966568786959E-2</c:v>
                </c:pt>
                <c:pt idx="9205">
                  <c:v>-1.0853942767435122E-2</c:v>
                </c:pt>
                <c:pt idx="9206">
                  <c:v>-1.0648742068677986E-2</c:v>
                </c:pt>
                <c:pt idx="9207">
                  <c:v>-1.0453500198297832E-2</c:v>
                </c:pt>
                <c:pt idx="9208">
                  <c:v>-1.0269254360361061E-2</c:v>
                </c:pt>
                <c:pt idx="9209">
                  <c:v>-1.0096948205279142E-2</c:v>
                </c:pt>
                <c:pt idx="9210">
                  <c:v>-9.9374365385571026E-3</c:v>
                </c:pt>
                <c:pt idx="9211">
                  <c:v>-9.7914898690494908E-3</c:v>
                </c:pt>
                <c:pt idx="9212">
                  <c:v>-9.6597988024379172E-3</c:v>
                </c:pt>
                <c:pt idx="9213">
                  <c:v>-9.5429782823726449E-3</c:v>
                </c:pt>
                <c:pt idx="9214">
                  <c:v>-9.4415716817283606E-3</c:v>
                </c:pt>
                <c:pt idx="9215">
                  <c:v>-9.3560547465377595E-3</c:v>
                </c:pt>
                <c:pt idx="9216">
                  <c:v>-9.2868393952720788E-3</c:v>
                </c:pt>
                <c:pt idx="9217">
                  <c:v>-9.2342773762303203E-3</c:v>
                </c:pt>
                <c:pt idx="9218">
                  <c:v>-9.1986637858800183E-3</c:v>
                </c:pt>
                <c:pt idx="9219">
                  <c:v>-9.180240451062251E-3</c:v>
                </c:pt>
                <c:pt idx="9220">
                  <c:v>-9.1791991780329884E-3</c:v>
                </c:pt>
                <c:pt idx="9221">
                  <c:v>-9.1956848713627224E-3</c:v>
                </c:pt>
                <c:pt idx="9222">
                  <c:v>-9.2297985257556968E-3</c:v>
                </c:pt>
                <c:pt idx="9223">
                  <c:v>-9.2816000938827515E-3</c:v>
                </c:pt>
                <c:pt idx="9224">
                  <c:v>-9.3511112333441986E-3</c:v>
                </c:pt>
                <c:pt idx="9225">
                  <c:v>-9.4383179358954288E-3</c:v>
                </c:pt>
                <c:pt idx="9226">
                  <c:v>-9.5431730420762681E-3</c:v>
                </c:pt>
                <c:pt idx="9227">
                  <c:v>-9.665598644387121E-3</c:v>
                </c:pt>
                <c:pt idx="9228">
                  <c:v>-9.8054883821506907E-3</c:v>
                </c:pt>
                <c:pt idx="9229">
                  <c:v>-9.9627096311880239E-3</c:v>
                </c:pt>
                <c:pt idx="9230">
                  <c:v>-1.0137105591422203E-2</c:v>
                </c:pt>
                <c:pt idx="9231">
                  <c:v>-1.032849727550288E-2</c:v>
                </c:pt>
                <c:pt idx="9232">
                  <c:v>-1.0536685401519755E-2</c:v>
                </c:pt>
                <c:pt idx="9233">
                  <c:v>-1.0761452192844401E-2</c:v>
                </c:pt>
                <c:pt idx="9234">
                  <c:v>-1.1002563088106642E-2</c:v>
                </c:pt>
                <c:pt idx="9235">
                  <c:v>-1.1259768364275538E-2</c:v>
                </c:pt>
                <c:pt idx="9236">
                  <c:v>-1.1532804675775462E-2</c:v>
                </c:pt>
                <c:pt idx="9237">
                  <c:v>-1.1821396512525116E-2</c:v>
                </c:pt>
                <c:pt idx="9238">
                  <c:v>-1.2125257579742513E-2</c:v>
                </c:pt>
                <c:pt idx="9239">
                  <c:v>-1.2442793015126203E-2</c:v>
                </c:pt>
                <c:pt idx="9240">
                  <c:v>-1.2770893064499819E-2</c:v>
                </c:pt>
                <c:pt idx="9241">
                  <c:v>-1.310737883805068E-2</c:v>
                </c:pt>
                <c:pt idx="9242">
                  <c:v>-1.3451280191944892E-2</c:v>
                </c:pt>
                <c:pt idx="9243">
                  <c:v>-1.3801719671286001E-2</c:v>
                </c:pt>
                <c:pt idx="9244">
                  <c:v>-1.4157869853392022E-2</c:v>
                </c:pt>
                <c:pt idx="9245">
                  <c:v>-1.4518950065429423E-2</c:v>
                </c:pt>
                <c:pt idx="9246">
                  <c:v>-1.4884224578455932E-2</c:v>
                </c:pt>
                <c:pt idx="9247">
                  <c:v>-1.5253000889771395E-2</c:v>
                </c:pt>
                <c:pt idx="9248">
                  <c:v>-1.5624628043500163E-2</c:v>
                </c:pt>
                <c:pt idx="9249">
                  <c:v>-1.5998494988246296E-2</c:v>
                </c:pt>
                <c:pt idx="9250">
                  <c:v>-1.6374028972339971E-2</c:v>
                </c:pt>
                <c:pt idx="9251">
                  <c:v>-1.6750693977145736E-2</c:v>
                </c:pt>
                <c:pt idx="9252">
                  <c:v>-1.7127989188799483E-2</c:v>
                </c:pt>
                <c:pt idx="9253">
                  <c:v>-1.7505447508641182E-2</c:v>
                </c:pt>
                <c:pt idx="9254">
                  <c:v>-1.7882634102517371E-2</c:v>
                </c:pt>
                <c:pt idx="9255">
                  <c:v>-1.8259144989040015E-2</c:v>
                </c:pt>
                <c:pt idx="9256">
                  <c:v>-1.8634605666807608E-2</c:v>
                </c:pt>
                <c:pt idx="9257">
                  <c:v>-1.9008669780518274E-2</c:v>
                </c:pt>
                <c:pt idx="9258">
                  <c:v>-1.9381017825835071E-2</c:v>
                </c:pt>
                <c:pt idx="9259">
                  <c:v>-1.9751355892798313E-2</c:v>
                </c:pt>
                <c:pt idx="9260">
                  <c:v>-2.0119414447519881E-2</c:v>
                </c:pt>
                <c:pt idx="9261">
                  <c:v>-2.0484947151839135E-2</c:v>
                </c:pt>
                <c:pt idx="9262">
                  <c:v>-2.0847729720569051E-2</c:v>
                </c:pt>
                <c:pt idx="9263">
                  <c:v>-2.1207558815914861E-2</c:v>
                </c:pt>
                <c:pt idx="9264">
                  <c:v>-2.1564250978604583E-2</c:v>
                </c:pt>
                <c:pt idx="9265">
                  <c:v>-2.1917641595232424E-2</c:v>
                </c:pt>
                <c:pt idx="9266">
                  <c:v>-2.2267583901280929E-2</c:v>
                </c:pt>
                <c:pt idx="9267">
                  <c:v>-2.2613948019256081E-2</c:v>
                </c:pt>
                <c:pt idx="9268">
                  <c:v>-2.2956620031341416E-2</c:v>
                </c:pt>
                <c:pt idx="9269">
                  <c:v>-2.329550108595221E-2</c:v>
                </c:pt>
                <c:pt idx="9270">
                  <c:v>-2.3630506537548002E-2</c:v>
                </c:pt>
                <c:pt idx="9271">
                  <c:v>-2.3961565119043276E-2</c:v>
                </c:pt>
                <c:pt idx="9272">
                  <c:v>-2.428861814613829E-2</c:v>
                </c:pt>
                <c:pt idx="9273">
                  <c:v>-2.4611618752878619E-2</c:v>
                </c:pt>
                <c:pt idx="9274">
                  <c:v>-2.4930531157739286E-2</c:v>
                </c:pt>
                <c:pt idx="9275">
                  <c:v>-2.5245329959520259E-2</c:v>
                </c:pt>
                <c:pt idx="9276">
                  <c:v>-2.5555999462331606E-2</c:v>
                </c:pt>
                <c:pt idx="9277">
                  <c:v>-2.5858913629584989E-2</c:v>
                </c:pt>
                <c:pt idx="9278">
                  <c:v>-2.614625719111497E-2</c:v>
                </c:pt>
                <c:pt idx="9279">
                  <c:v>-2.6412835959583995E-2</c:v>
                </c:pt>
                <c:pt idx="9280">
                  <c:v>-2.6656847424281593E-2</c:v>
                </c:pt>
                <c:pt idx="9281">
                  <c:v>-2.6876767884850071E-2</c:v>
                </c:pt>
                <c:pt idx="9282">
                  <c:v>-2.7071230394105385E-2</c:v>
                </c:pt>
                <c:pt idx="9283">
                  <c:v>-2.7239012592607942E-2</c:v>
                </c:pt>
                <c:pt idx="9284">
                  <c:v>-2.7379028839684624E-2</c:v>
                </c:pt>
                <c:pt idx="9285">
                  <c:v>-2.7490322766208209E-2</c:v>
                </c:pt>
                <c:pt idx="9286">
                  <c:v>-2.7572060102492552E-2</c:v>
                </c:pt>
                <c:pt idx="9287">
                  <c:v>-2.7623521771124475E-2</c:v>
                </c:pt>
                <c:pt idx="9288">
                  <c:v>-2.7644097239398081E-2</c:v>
                </c:pt>
                <c:pt idx="9289">
                  <c:v>-2.7633278126059181E-2</c:v>
                </c:pt>
                <c:pt idx="9290">
                  <c:v>-2.7590652056952072E-2</c:v>
                </c:pt>
                <c:pt idx="9291">
                  <c:v>-2.7515896764058887E-2</c:v>
                </c:pt>
                <c:pt idx="9292">
                  <c:v>-2.7408774422335667E-2</c:v>
                </c:pt>
                <c:pt idx="9293">
                  <c:v>-2.7269126218682022E-2</c:v>
                </c:pt>
                <c:pt idx="9294">
                  <c:v>-2.7096867147327845E-2</c:v>
                </c:pt>
                <c:pt idx="9295">
                  <c:v>-2.6891981025882711E-2</c:v>
                </c:pt>
                <c:pt idx="9296">
                  <c:v>-2.6654515726269697E-2</c:v>
                </c:pt>
                <c:pt idx="9297">
                  <c:v>-2.63845786147534E-2</c:v>
                </c:pt>
                <c:pt idx="9298">
                  <c:v>-2.6082332195273089E-2</c:v>
                </c:pt>
                <c:pt idx="9299">
                  <c:v>-2.5747989950303116E-2</c:v>
                </c:pt>
                <c:pt idx="9300">
                  <c:v>-2.5381812373485139E-2</c:v>
                </c:pt>
                <c:pt idx="9301">
                  <c:v>-2.4984103188307911E-2</c:v>
                </c:pt>
                <c:pt idx="9302">
                  <c:v>-2.455940244321525E-2</c:v>
                </c:pt>
                <c:pt idx="9303">
                  <c:v>-2.4117153594318638E-2</c:v>
                </c:pt>
                <c:pt idx="9304">
                  <c:v>-2.3663802995159945E-2</c:v>
                </c:pt>
                <c:pt idx="9305">
                  <c:v>-2.320190264299505E-2</c:v>
                </c:pt>
                <c:pt idx="9306">
                  <c:v>-2.2733715987399851E-2</c:v>
                </c:pt>
                <c:pt idx="9307">
                  <c:v>-2.2261356075110178E-2</c:v>
                </c:pt>
                <c:pt idx="9308">
                  <c:v>-2.1786796450619216E-2</c:v>
                </c:pt>
                <c:pt idx="9309">
                  <c:v>-2.1311877244308094E-2</c:v>
                </c:pt>
                <c:pt idx="9310">
                  <c:v>-2.083831093486891E-2</c:v>
                </c:pt>
                <c:pt idx="9311">
                  <c:v>-2.0367687950200112E-2</c:v>
                </c:pt>
                <c:pt idx="9312">
                  <c:v>-1.9901482112830573E-2</c:v>
                </c:pt>
                <c:pt idx="9313">
                  <c:v>-1.9441055930418644E-2</c:v>
                </c:pt>
                <c:pt idx="9314">
                  <c:v>-1.8987665731936294E-2</c:v>
                </c:pt>
                <c:pt idx="9315">
                  <c:v>-1.8542466650395589E-2</c:v>
                </c:pt>
                <c:pt idx="9316">
                  <c:v>-1.8106517453211207E-2</c:v>
                </c:pt>
                <c:pt idx="9317">
                  <c:v>-1.7680785221509888E-2</c:v>
                </c:pt>
                <c:pt idx="9318">
                  <c:v>-1.7266149879897882E-2</c:v>
                </c:pt>
                <c:pt idx="9319">
                  <c:v>-1.6863408578380274E-2</c:v>
                </c:pt>
                <c:pt idx="9320">
                  <c:v>-1.6473279928293113E-2</c:v>
                </c:pt>
                <c:pt idx="9321">
                  <c:v>-1.6096408094261216E-2</c:v>
                </c:pt>
                <c:pt idx="9322">
                  <c:v>-1.5733366744331422E-2</c:v>
                </c:pt>
                <c:pt idx="9323">
                  <c:v>-1.5384662860555084E-2</c:v>
                </c:pt>
                <c:pt idx="9324">
                  <c:v>-1.5050740412403833E-2</c:v>
                </c:pt>
                <c:pt idx="9325">
                  <c:v>-1.473198389550098E-2</c:v>
                </c:pt>
                <c:pt idx="9326">
                  <c:v>-1.4428721738237674E-2</c:v>
                </c:pt>
                <c:pt idx="9327">
                  <c:v>-1.4138177436326354E-2</c:v>
                </c:pt>
                <c:pt idx="9328">
                  <c:v>-1.3853985060320135E-2</c:v>
                </c:pt>
                <c:pt idx="9329">
                  <c:v>-1.3571935738845763E-2</c:v>
                </c:pt>
                <c:pt idx="9330">
                  <c:v>-1.3290630862189411E-2</c:v>
                </c:pt>
                <c:pt idx="9331">
                  <c:v>-1.3008860328176558E-2</c:v>
                </c:pt>
                <c:pt idx="9332">
                  <c:v>-1.2725502721018373E-2</c:v>
                </c:pt>
                <c:pt idx="9333">
                  <c:v>-1.2439518026159261E-2</c:v>
                </c:pt>
                <c:pt idx="9334">
                  <c:v>-1.2149943838962139E-2</c:v>
                </c:pt>
                <c:pt idx="9335">
                  <c:v>-1.1855891803334502E-2</c:v>
                </c:pt>
                <c:pt idx="9336">
                  <c:v>-1.1556544160161601E-2</c:v>
                </c:pt>
                <c:pt idx="9337">
                  <c:v>-1.1251150400477722E-2</c:v>
                </c:pt>
                <c:pt idx="9338">
                  <c:v>-1.093902402237644E-2</c:v>
                </c:pt>
                <c:pt idx="9339">
                  <c:v>-1.0619539390670811E-2</c:v>
                </c:pt>
                <c:pt idx="9340">
                  <c:v>-1.0292128698200249E-2</c:v>
                </c:pt>
                <c:pt idx="9341">
                  <c:v>-9.9562790275457922E-3</c:v>
                </c:pt>
                <c:pt idx="9342">
                  <c:v>-9.6115295118241479E-3</c:v>
                </c:pt>
                <c:pt idx="9343">
                  <c:v>-9.2574685931231318E-3</c:v>
                </c:pt>
                <c:pt idx="9344">
                  <c:v>-8.8937313770561244E-3</c:v>
                </c:pt>
                <c:pt idx="9345">
                  <c:v>-8.5199970818335673E-3</c:v>
                </c:pt>
                <c:pt idx="9346">
                  <c:v>-8.1359865801789825E-3</c:v>
                </c:pt>
                <c:pt idx="9347">
                  <c:v>-7.7414600323544728E-3</c:v>
                </c:pt>
                <c:pt idx="9348">
                  <c:v>-7.3362146085061593E-3</c:v>
                </c:pt>
                <c:pt idx="9349">
                  <c:v>-6.9200822984923872E-3</c:v>
                </c:pt>
                <c:pt idx="9350">
                  <c:v>-6.4929278073169953E-3</c:v>
                </c:pt>
                <c:pt idx="9351">
                  <c:v>-6.0546465342559089E-3</c:v>
                </c:pt>
                <c:pt idx="9352">
                  <c:v>-5.6079147925561477E-3</c:v>
                </c:pt>
                <c:pt idx="9353">
                  <c:v>-5.1586276643639604E-3</c:v>
                </c:pt>
                <c:pt idx="9354">
                  <c:v>-4.7107182654307373E-3</c:v>
                </c:pt>
                <c:pt idx="9355">
                  <c:v>-4.2655696564514274E-3</c:v>
                </c:pt>
                <c:pt idx="9356">
                  <c:v>-3.8243797957828681E-3</c:v>
                </c:pt>
                <c:pt idx="9357">
                  <c:v>-3.3882523983434407E-3</c:v>
                </c:pt>
                <c:pt idx="9358">
                  <c:v>-2.9582043218589248E-3</c:v>
                </c:pt>
                <c:pt idx="9359">
                  <c:v>-2.5351697716272208E-3</c:v>
                </c:pt>
                <c:pt idx="9360">
                  <c:v>-2.1200042675514398E-3</c:v>
                </c:pt>
                <c:pt idx="9361">
                  <c:v>-1.7134884824297981E-3</c:v>
                </c:pt>
                <c:pt idx="9362">
                  <c:v>-1.3163319567465399E-3</c:v>
                </c:pt>
                <c:pt idx="9363">
                  <c:v>-9.2917669154758274E-4</c:v>
                </c:pt>
                <c:pt idx="9364">
                  <c:v>-5.52600620979823E-4</c:v>
                </c:pt>
                <c:pt idx="9365">
                  <c:v>-1.8712096619018367E-4</c:v>
                </c:pt>
                <c:pt idx="9366">
                  <c:v>1.6680252760911993E-4</c:v>
                </c:pt>
                <c:pt idx="9367">
                  <c:v>5.0876446900332498E-4</c:v>
                </c:pt>
                <c:pt idx="9368">
                  <c:v>8.3841081117136179E-4</c:v>
                </c:pt>
                <c:pt idx="9369">
                  <c:v>1.1554359535423861E-3</c:v>
                </c:pt>
                <c:pt idx="9370">
                  <c:v>1.4595799521701874E-3</c:v>
                </c:pt>
                <c:pt idx="9371">
                  <c:v>1.7506258366228138E-3</c:v>
                </c:pt>
                <c:pt idx="9372">
                  <c:v>2.028397031132949E-3</c:v>
                </c:pt>
                <c:pt idx="9373">
                  <c:v>2.2927548777107497E-3</c:v>
                </c:pt>
                <c:pt idx="9374">
                  <c:v>2.5435962588845032E-3</c:v>
                </c:pt>
                <c:pt idx="9375">
                  <c:v>2.7808513177051269E-3</c:v>
                </c:pt>
                <c:pt idx="9376">
                  <c:v>3.0044812726278901E-3</c:v>
                </c:pt>
                <c:pt idx="9377">
                  <c:v>3.2144763248681384E-3</c:v>
                </c:pt>
                <c:pt idx="9378">
                  <c:v>3.4108536558171438E-3</c:v>
                </c:pt>
                <c:pt idx="9379">
                  <c:v>3.593655512098809E-3</c:v>
                </c:pt>
                <c:pt idx="9380">
                  <c:v>3.7629473758477323E-3</c:v>
                </c:pt>
                <c:pt idx="9381">
                  <c:v>3.9188162177934615E-3</c:v>
                </c:pt>
                <c:pt idx="9382">
                  <c:v>4.0613688307445852E-3</c:v>
                </c:pt>
                <c:pt idx="9383">
                  <c:v>4.1907302410790206E-3</c:v>
                </c:pt>
                <c:pt idx="9384">
                  <c:v>4.3070421958634328E-3</c:v>
                </c:pt>
                <c:pt idx="9385">
                  <c:v>4.4104617232445589E-3</c:v>
                </c:pt>
                <c:pt idx="9386">
                  <c:v>4.5011597637784357E-3</c:v>
                </c:pt>
                <c:pt idx="9387">
                  <c:v>4.5793198703893718E-3</c:v>
                </c:pt>
                <c:pt idx="9388">
                  <c:v>4.645136974679236E-3</c:v>
                </c:pt>
                <c:pt idx="9389">
                  <c:v>4.6988162173385957E-3</c:v>
                </c:pt>
                <c:pt idx="9390">
                  <c:v>4.7405718404444656E-3</c:v>
                </c:pt>
                <c:pt idx="9391">
                  <c:v>4.7706261394645467E-3</c:v>
                </c:pt>
                <c:pt idx="9392">
                  <c:v>4.7892084728247903E-3</c:v>
                </c:pt>
                <c:pt idx="9393">
                  <c:v>4.7965543269355357E-3</c:v>
                </c:pt>
                <c:pt idx="9394">
                  <c:v>4.7929044346113414E-3</c:v>
                </c:pt>
                <c:pt idx="9395">
                  <c:v>4.7785039448606428E-3</c:v>
                </c:pt>
                <c:pt idx="9396">
                  <c:v>4.7536016420635192E-3</c:v>
                </c:pt>
                <c:pt idx="9397">
                  <c:v>4.7184492125987524E-3</c:v>
                </c:pt>
                <c:pt idx="9398">
                  <c:v>4.6733005570250979E-3</c:v>
                </c:pt>
                <c:pt idx="9399">
                  <c:v>4.6184111459660364E-3</c:v>
                </c:pt>
                <c:pt idx="9400">
                  <c:v>4.5540374178920304E-3</c:v>
                </c:pt>
                <c:pt idx="9401">
                  <c:v>4.4804362170394975E-3</c:v>
                </c:pt>
                <c:pt idx="9402">
                  <c:v>4.3978642697511065E-3</c:v>
                </c:pt>
                <c:pt idx="9403">
                  <c:v>4.3065776975675131E-3</c:v>
                </c:pt>
                <c:pt idx="9404">
                  <c:v>4.206831565446322E-3</c:v>
                </c:pt>
                <c:pt idx="9405">
                  <c:v>4.0988794635295027E-3</c:v>
                </c:pt>
                <c:pt idx="9406">
                  <c:v>3.9829731209259801E-3</c:v>
                </c:pt>
                <c:pt idx="9407">
                  <c:v>3.8593620500212717E-3</c:v>
                </c:pt>
                <c:pt idx="9408">
                  <c:v>3.7282932198709662E-3</c:v>
                </c:pt>
                <c:pt idx="9409">
                  <c:v>3.5900107572794365E-3</c:v>
                </c:pt>
                <c:pt idx="9410">
                  <c:v>3.4447556742092994E-3</c:v>
                </c:pt>
                <c:pt idx="9411">
                  <c:v>3.292765620210841E-3</c:v>
                </c:pt>
                <c:pt idx="9412">
                  <c:v>3.1342746586037959E-3</c:v>
                </c:pt>
                <c:pt idx="9413">
                  <c:v>2.9695130651864647E-3</c:v>
                </c:pt>
                <c:pt idx="9414">
                  <c:v>2.801077789284265E-3</c:v>
                </c:pt>
                <c:pt idx="9415">
                  <c:v>2.6343110529047447E-3</c:v>
                </c:pt>
                <c:pt idx="9416">
                  <c:v>2.4728391884238543E-3</c:v>
                </c:pt>
                <c:pt idx="9417">
                  <c:v>2.3180674203168846E-3</c:v>
                </c:pt>
                <c:pt idx="9418">
                  <c:v>2.1712182765448148E-3</c:v>
                </c:pt>
                <c:pt idx="9419">
                  <c:v>2.0334111063898905E-3</c:v>
                </c:pt>
                <c:pt idx="9420">
                  <c:v>1.9056696519769063E-3</c:v>
                </c:pt>
                <c:pt idx="9421">
                  <c:v>1.7889268351047544E-3</c:v>
                </c:pt>
                <c:pt idx="9422">
                  <c:v>1.6840292958996562E-3</c:v>
                </c:pt>
                <c:pt idx="9423">
                  <c:v>1.5917417780341419E-3</c:v>
                </c:pt>
                <c:pt idx="9424">
                  <c:v>1.5127513659149222E-3</c:v>
                </c:pt>
                <c:pt idx="9425">
                  <c:v>1.4476715761082982E-3</c:v>
                </c:pt>
                <c:pt idx="9426">
                  <c:v>1.3970463052830917E-3</c:v>
                </c:pt>
                <c:pt idx="9427">
                  <c:v>1.3613536370646947E-3</c:v>
                </c:pt>
                <c:pt idx="9428">
                  <c:v>1.3410095102988542E-3</c:v>
                </c:pt>
                <c:pt idx="9429">
                  <c:v>1.3363712513168083E-3</c:v>
                </c:pt>
                <c:pt idx="9430">
                  <c:v>1.3477409728749373E-3</c:v>
                </c:pt>
                <c:pt idx="9431">
                  <c:v>1.3753688425127654E-3</c:v>
                </c:pt>
                <c:pt idx="9432">
                  <c:v>1.4194562231336259E-3</c:v>
                </c:pt>
                <c:pt idx="9433">
                  <c:v>1.4801586886631496E-3</c:v>
                </c:pt>
                <c:pt idx="9434">
                  <c:v>1.5575889176825059E-3</c:v>
                </c:pt>
                <c:pt idx="9435">
                  <c:v>1.6518194679666337E-3</c:v>
                </c:pt>
                <c:pt idx="9436">
                  <c:v>1.7628854348830001E-3</c:v>
                </c:pt>
                <c:pt idx="9437">
                  <c:v>1.890786996624277E-3</c:v>
                </c:pt>
                <c:pt idx="9438">
                  <c:v>2.0354918492591942E-3</c:v>
                </c:pt>
                <c:pt idx="9439">
                  <c:v>2.1932147078869506E-3</c:v>
                </c:pt>
                <c:pt idx="9440">
                  <c:v>2.3558247317737794E-3</c:v>
                </c:pt>
                <c:pt idx="9441">
                  <c:v>2.5178531826797186E-3</c:v>
                </c:pt>
                <c:pt idx="9442">
                  <c:v>2.677288645311777E-3</c:v>
                </c:pt>
                <c:pt idx="9443">
                  <c:v>2.8323776931345312E-3</c:v>
                </c:pt>
                <c:pt idx="9444">
                  <c:v>2.9815017103450407E-3</c:v>
                </c:pt>
                <c:pt idx="9445">
                  <c:v>3.1231666317080883E-3</c:v>
                </c:pt>
                <c:pt idx="9446">
                  <c:v>3.255996991095478E-3</c:v>
                </c:pt>
                <c:pt idx="9447">
                  <c:v>3.3787302968895662E-3</c:v>
                </c:pt>
                <c:pt idx="9448">
                  <c:v>3.4902115869528353E-3</c:v>
                </c:pt>
                <c:pt idx="9449">
                  <c:v>3.5893881561798596E-3</c:v>
                </c:pt>
                <c:pt idx="9450">
                  <c:v>3.6753044545812475E-3</c:v>
                </c:pt>
                <c:pt idx="9451">
                  <c:v>3.7470971538383917E-3</c:v>
                </c:pt>
                <c:pt idx="9452">
                  <c:v>3.8039903800931312E-3</c:v>
                </c:pt>
                <c:pt idx="9453">
                  <c:v>3.8452911105720149E-3</c:v>
                </c:pt>
                <c:pt idx="9454">
                  <c:v>3.8703847314962834E-3</c:v>
                </c:pt>
                <c:pt idx="9455">
                  <c:v>3.8787307545954308E-3</c:v>
                </c:pt>
                <c:pt idx="9456">
                  <c:v>3.8698586894233677E-3</c:v>
                </c:pt>
                <c:pt idx="9457">
                  <c:v>3.843364068571106E-3</c:v>
                </c:pt>
                <c:pt idx="9458">
                  <c:v>3.7989046227776642E-3</c:v>
                </c:pt>
                <c:pt idx="9459">
                  <c:v>3.7361966028609723E-3</c:v>
                </c:pt>
                <c:pt idx="9460">
                  <c:v>3.655011245322025E-3</c:v>
                </c:pt>
                <c:pt idx="9461">
                  <c:v>3.5551713784179703E-3</c:v>
                </c:pt>
                <c:pt idx="9462">
                  <c:v>3.4365481654523812E-3</c:v>
                </c:pt>
                <c:pt idx="9463">
                  <c:v>3.2990579819931159E-3</c:v>
                </c:pt>
                <c:pt idx="9464">
                  <c:v>3.1426594236993212E-3</c:v>
                </c:pt>
                <c:pt idx="9465">
                  <c:v>2.9673504414186977E-3</c:v>
                </c:pt>
                <c:pt idx="9466">
                  <c:v>2.7731656002035403E-3</c:v>
                </c:pt>
                <c:pt idx="9467">
                  <c:v>2.5601734588888859E-3</c:v>
                </c:pt>
                <c:pt idx="9468">
                  <c:v>2.3284740668776272E-3</c:v>
                </c:pt>
                <c:pt idx="9469">
                  <c:v>2.0781965747858804E-3</c:v>
                </c:pt>
                <c:pt idx="9470">
                  <c:v>1.8094969556129471E-3</c:v>
                </c:pt>
                <c:pt idx="9471">
                  <c:v>1.5225558331277793E-3</c:v>
                </c:pt>
                <c:pt idx="9472">
                  <c:v>1.2175764141746414E-3</c:v>
                </c:pt>
                <c:pt idx="9473">
                  <c:v>8.9478252164310653E-4</c:v>
                </c:pt>
                <c:pt idx="9474">
                  <c:v>5.5441672487282297E-4</c:v>
                </c:pt>
                <c:pt idx="9475">
                  <c:v>1.9673856430332847E-4</c:v>
                </c:pt>
                <c:pt idx="9476">
                  <c:v>-1.7797713278048933E-4</c:v>
                </c:pt>
                <c:pt idx="9477">
                  <c:v>-5.6944184851268433E-4</c:v>
                </c:pt>
                <c:pt idx="9478">
                  <c:v>-9.7735488577881048E-4</c:v>
                </c:pt>
                <c:pt idx="9479">
                  <c:v>-1.4014047976257367E-3</c:v>
                </c:pt>
                <c:pt idx="9480">
                  <c:v>-1.8412707377058418E-3</c:v>
                </c:pt>
                <c:pt idx="9481">
                  <c:v>-2.2966237346587408E-3</c:v>
                </c:pt>
                <c:pt idx="9482">
                  <c:v>-2.7671278932779359E-3</c:v>
                </c:pt>
                <c:pt idx="9483">
                  <c:v>-3.2524415252523312E-3</c:v>
                </c:pt>
                <c:pt idx="9484">
                  <c:v>-3.7522182122138709E-3</c:v>
                </c:pt>
                <c:pt idx="9485">
                  <c:v>-4.2661078037625174E-3</c:v>
                </c:pt>
                <c:pt idx="9486">
                  <c:v>-4.793757353078962E-3</c:v>
                </c:pt>
                <c:pt idx="9487">
                  <c:v>-5.3348119926737107E-3</c:v>
                </c:pt>
                <c:pt idx="9488">
                  <c:v>-5.8889157527589175E-3</c:v>
                </c:pt>
                <c:pt idx="9489">
                  <c:v>-6.4557123246665486E-3</c:v>
                </c:pt>
                <c:pt idx="9490">
                  <c:v>-7.0348457716734028E-3</c:v>
                </c:pt>
                <c:pt idx="9491">
                  <c:v>-7.6259611895303676E-3</c:v>
                </c:pt>
                <c:pt idx="9492">
                  <c:v>-8.2287053189299495E-3</c:v>
                </c:pt>
                <c:pt idx="9493">
                  <c:v>-8.8427271120831014E-3</c:v>
                </c:pt>
                <c:pt idx="9494">
                  <c:v>-9.4676782555133659E-3</c:v>
                </c:pt>
                <c:pt idx="9495">
                  <c:v>-1.0103213651113822E-2</c:v>
                </c:pt>
                <c:pt idx="9496">
                  <c:v>-1.0748991857450119E-2</c:v>
                </c:pt>
                <c:pt idx="9497">
                  <c:v>-1.140467549323123E-2</c:v>
                </c:pt>
                <c:pt idx="9498">
                  <c:v>-1.2069931604808485E-2</c:v>
                </c:pt>
                <c:pt idx="9499">
                  <c:v>-1.2744431999503116E-2</c:v>
                </c:pt>
                <c:pt idx="9500">
                  <c:v>-1.3427853546502723E-2</c:v>
                </c:pt>
                <c:pt idx="9501">
                  <c:v>-1.4119878447008457E-2</c:v>
                </c:pt>
                <c:pt idx="9502">
                  <c:v>-1.4817803884180632E-2</c:v>
                </c:pt>
                <c:pt idx="9503">
                  <c:v>-1.5516160290264515E-2</c:v>
                </c:pt>
                <c:pt idx="9504">
                  <c:v>-1.6211210097312283E-2</c:v>
                </c:pt>
                <c:pt idx="9505">
                  <c:v>-1.6901457246293446E-2</c:v>
                </c:pt>
                <c:pt idx="9506">
                  <c:v>-1.7585591654656587E-2</c:v>
                </c:pt>
                <c:pt idx="9507">
                  <c:v>-1.8262409056797269E-2</c:v>
                </c:pt>
                <c:pt idx="9508">
                  <c:v>-1.8930803390972303E-2</c:v>
                </c:pt>
                <c:pt idx="9509">
                  <c:v>-1.9589761989336794E-2</c:v>
                </c:pt>
                <c:pt idx="9510">
                  <c:v>-2.0238361013562287E-2</c:v>
                </c:pt>
                <c:pt idx="9511">
                  <c:v>-2.08757610407974E-2</c:v>
                </c:pt>
                <c:pt idx="9512">
                  <c:v>-2.1501202794812487E-2</c:v>
                </c:pt>
                <c:pt idx="9513">
                  <c:v>-2.2114003020318289E-2</c:v>
                </c:pt>
                <c:pt idx="9514">
                  <c:v>-2.2713550498425283E-2</c:v>
                </c:pt>
                <c:pt idx="9515">
                  <c:v>-2.3299302201083887E-2</c:v>
                </c:pt>
                <c:pt idx="9516">
                  <c:v>-2.3870779582228753E-2</c:v>
                </c:pt>
                <c:pt idx="9517">
                  <c:v>-2.4427565003245204E-2</c:v>
                </c:pt>
                <c:pt idx="9518">
                  <c:v>-2.4969298290283312E-2</c:v>
                </c:pt>
                <c:pt idx="9519">
                  <c:v>-2.5495673420862987E-2</c:v>
                </c:pt>
                <c:pt idx="9520">
                  <c:v>-2.6006435337142787E-2</c:v>
                </c:pt>
                <c:pt idx="9521">
                  <c:v>-2.650137688316408E-2</c:v>
                </c:pt>
                <c:pt idx="9522">
                  <c:v>-2.6980335863330141E-2</c:v>
                </c:pt>
                <c:pt idx="9523">
                  <c:v>-2.7443192219337876E-2</c:v>
                </c:pt>
                <c:pt idx="9524">
                  <c:v>-2.7889865322744664E-2</c:v>
                </c:pt>
                <c:pt idx="9525">
                  <c:v>-2.8320311380326871E-2</c:v>
                </c:pt>
                <c:pt idx="9526">
                  <c:v>-2.8734520949367178E-2</c:v>
                </c:pt>
                <c:pt idx="9527">
                  <c:v>-2.9132516559995422E-2</c:v>
                </c:pt>
                <c:pt idx="9528">
                  <c:v>-2.9514350441701951E-2</c:v>
                </c:pt>
                <c:pt idx="9529">
                  <c:v>-2.9880102351142388E-2</c:v>
                </c:pt>
                <c:pt idx="9530">
                  <c:v>-3.0229877498358294E-2</c:v>
                </c:pt>
                <c:pt idx="9531">
                  <c:v>-3.0563804568549027E-2</c:v>
                </c:pt>
                <c:pt idx="9532">
                  <c:v>-3.088203383654561E-2</c:v>
                </c:pt>
                <c:pt idx="9533">
                  <c:v>-3.1184735371157325E-2</c:v>
                </c:pt>
                <c:pt idx="9534">
                  <c:v>-3.1472097326585693E-2</c:v>
                </c:pt>
                <c:pt idx="9535">
                  <c:v>-3.1744324318128486E-2</c:v>
                </c:pt>
                <c:pt idx="9536">
                  <c:v>-3.2001635879427323E-2</c:v>
                </c:pt>
                <c:pt idx="9537">
                  <c:v>-3.224426499854658E-2</c:v>
                </c:pt>
                <c:pt idx="9538">
                  <c:v>-3.2472456730209168E-2</c:v>
                </c:pt>
                <c:pt idx="9539">
                  <c:v>-3.2686466881553244E-2</c:v>
                </c:pt>
                <c:pt idx="9540">
                  <c:v>-3.2886560768817227E-2</c:v>
                </c:pt>
                <c:pt idx="9541">
                  <c:v>-3.3073012042403552E-2</c:v>
                </c:pt>
                <c:pt idx="9542">
                  <c:v>-3.3246101577818016E-2</c:v>
                </c:pt>
                <c:pt idx="9543">
                  <c:v>-3.3406116430029192E-2</c:v>
                </c:pt>
                <c:pt idx="9544">
                  <c:v>-3.3553348848840751E-2</c:v>
                </c:pt>
                <c:pt idx="9545">
                  <c:v>-3.3688095352920694E-2</c:v>
                </c:pt>
                <c:pt idx="9546">
                  <c:v>-3.3810655860181664E-2</c:v>
                </c:pt>
                <c:pt idx="9547">
                  <c:v>-3.3921332872259541E-2</c:v>
                </c:pt>
                <c:pt idx="9548">
                  <c:v>-3.4020430710889629E-2</c:v>
                </c:pt>
                <c:pt idx="9549">
                  <c:v>-3.4108254804033761E-2</c:v>
                </c:pt>
                <c:pt idx="9550">
                  <c:v>-3.4185111019664739E-2</c:v>
                </c:pt>
                <c:pt idx="9551">
                  <c:v>-3.4251305045169288E-2</c:v>
                </c:pt>
                <c:pt idx="9552">
                  <c:v>-3.4307141810384585E-2</c:v>
                </c:pt>
                <c:pt idx="9553">
                  <c:v>-3.4352924952337618E-2</c:v>
                </c:pt>
                <c:pt idx="9554">
                  <c:v>-3.4388956319811287E-2</c:v>
                </c:pt>
                <c:pt idx="9555">
                  <c:v>-3.4415535515914558E-2</c:v>
                </c:pt>
                <c:pt idx="9556">
                  <c:v>-3.4432959476888604E-2</c:v>
                </c:pt>
                <c:pt idx="9557">
                  <c:v>-3.44415220854336E-2</c:v>
                </c:pt>
                <c:pt idx="9558">
                  <c:v>-3.4441513816894254E-2</c:v>
                </c:pt>
                <c:pt idx="9559">
                  <c:v>-3.4433221416694672E-2</c:v>
                </c:pt>
                <c:pt idx="9560">
                  <c:v>-3.441692760746505E-2</c:v>
                </c:pt>
                <c:pt idx="9561">
                  <c:v>-3.4392910824354132E-2</c:v>
                </c:pt>
                <c:pt idx="9562">
                  <c:v>-3.4361444977071984E-2</c:v>
                </c:pt>
                <c:pt idx="9563">
                  <c:v>-3.4322799237257728E-2</c:v>
                </c:pt>
                <c:pt idx="9564">
                  <c:v>-3.4277145547116479E-2</c:v>
                </c:pt>
                <c:pt idx="9565">
                  <c:v>-3.4224543706152237E-2</c:v>
                </c:pt>
                <c:pt idx="9566">
                  <c:v>-3.4165114919816816E-2</c:v>
                </c:pt>
                <c:pt idx="9567">
                  <c:v>-3.4099061341375358E-2</c:v>
                </c:pt>
                <c:pt idx="9568">
                  <c:v>-3.402658659530973E-2</c:v>
                </c:pt>
                <c:pt idx="9569">
                  <c:v>-3.3947892590242806E-2</c:v>
                </c:pt>
                <c:pt idx="9570">
                  <c:v>-3.3863179150550551E-2</c:v>
                </c:pt>
                <c:pt idx="9571">
                  <c:v>-3.3772643772729441E-2</c:v>
                </c:pt>
                <c:pt idx="9572">
                  <c:v>-3.3676481406729949E-2</c:v>
                </c:pt>
                <c:pt idx="9573">
                  <c:v>-3.3574884257580533E-2</c:v>
                </c:pt>
                <c:pt idx="9574">
                  <c:v>-3.3468041606146477E-2</c:v>
                </c:pt>
                <c:pt idx="9575">
                  <c:v>-3.3356139648030234E-2</c:v>
                </c:pt>
                <c:pt idx="9576">
                  <c:v>-3.3239361349658512E-2</c:v>
                </c:pt>
                <c:pt idx="9577">
                  <c:v>-3.3117886320634761E-2</c:v>
                </c:pt>
                <c:pt idx="9578">
                  <c:v>-3.2991890701468969E-2</c:v>
                </c:pt>
                <c:pt idx="9579">
                  <c:v>-3.286154706582859E-2</c:v>
                </c:pt>
                <c:pt idx="9580">
                  <c:v>-3.2727024336486395E-2</c:v>
                </c:pt>
                <c:pt idx="9581">
                  <c:v>-3.258848771417213E-2</c:v>
                </c:pt>
                <c:pt idx="9582">
                  <c:v>-3.2446098618564789E-2</c:v>
                </c:pt>
                <c:pt idx="9583">
                  <c:v>-3.2300014640693132E-2</c:v>
                </c:pt>
                <c:pt idx="9584">
                  <c:v>-3.2150389506040003E-2</c:v>
                </c:pt>
                <c:pt idx="9585">
                  <c:v>-3.1997373047675359E-2</c:v>
                </c:pt>
                <c:pt idx="9586">
                  <c:v>-3.1841111188770178E-2</c:v>
                </c:pt>
                <c:pt idx="9587">
                  <c:v>-3.1681745933870818E-2</c:v>
                </c:pt>
                <c:pt idx="9588">
                  <c:v>-3.1519415368339805E-2</c:v>
                </c:pt>
                <c:pt idx="9589">
                  <c:v>-3.135425366539301E-2</c:v>
                </c:pt>
                <c:pt idx="9590">
                  <c:v>-3.1186391100193514E-2</c:v>
                </c:pt>
                <c:pt idx="9591">
                  <c:v>-3.1015954070478104E-2</c:v>
                </c:pt>
                <c:pt idx="9592">
                  <c:v>-3.0843065123224295E-2</c:v>
                </c:pt>
                <c:pt idx="9593">
                  <c:v>-3.0667842986883898E-2</c:v>
                </c:pt>
                <c:pt idx="9594">
                  <c:v>-3.0490402608732974E-2</c:v>
                </c:pt>
                <c:pt idx="9595">
                  <c:v>-3.0310855196909108E-2</c:v>
                </c:pt>
                <c:pt idx="9596">
                  <c:v>-3.0129308266728199E-2</c:v>
                </c:pt>
                <c:pt idx="9597">
                  <c:v>-2.9945865690892786E-2</c:v>
                </c:pt>
                <c:pt idx="9598">
                  <c:v>-2.976062775322378E-2</c:v>
                </c:pt>
                <c:pt idx="9599">
                  <c:v>-2.9573691205566108E-2</c:v>
                </c:pt>
                <c:pt idx="9600">
                  <c:v>-2.9385149327537288E-2</c:v>
                </c:pt>
                <c:pt idx="9601">
                  <c:v>-2.9195091988805245E-2</c:v>
                </c:pt>
                <c:pt idx="9602">
                  <c:v>-2.900360571359897E-2</c:v>
                </c:pt>
                <c:pt idx="9603">
                  <c:v>-2.8810773747171819E-2</c:v>
                </c:pt>
                <c:pt idx="9604">
                  <c:v>-2.8616676123953144E-2</c:v>
                </c:pt>
                <c:pt idx="9605">
                  <c:v>-2.8421389737138893E-2</c:v>
                </c:pt>
                <c:pt idx="9606">
                  <c:v>-2.8224988409486847E-2</c:v>
                </c:pt>
                <c:pt idx="9607">
                  <c:v>-2.8027542965095676E-2</c:v>
                </c:pt>
                <c:pt idx="9608">
                  <c:v>-2.7829121301960948E-2</c:v>
                </c:pt>
                <c:pt idx="9609">
                  <c:v>-2.7629788465113898E-2</c:v>
                </c:pt>
                <c:pt idx="9610">
                  <c:v>-2.7429606720161228E-2</c:v>
                </c:pt>
                <c:pt idx="9611">
                  <c:v>-2.72286356270562E-2</c:v>
                </c:pt>
                <c:pt idx="9612">
                  <c:v>-2.7026932113942536E-2</c:v>
                </c:pt>
                <c:pt idx="9613">
                  <c:v>-2.6824550550923688E-2</c:v>
                </c:pt>
                <c:pt idx="9614">
                  <c:v>-2.662087516742841E-2</c:v>
                </c:pt>
                <c:pt idx="9615">
                  <c:v>-2.6414513453552668E-2</c:v>
                </c:pt>
                <c:pt idx="9616">
                  <c:v>-2.6204552614006591E-2</c:v>
                </c:pt>
                <c:pt idx="9617">
                  <c:v>-2.5990701893082582E-2</c:v>
                </c:pt>
                <c:pt idx="9618">
                  <c:v>-2.5772718527846343E-2</c:v>
                </c:pt>
                <c:pt idx="9619">
                  <c:v>-2.555038539866376E-2</c:v>
                </c:pt>
                <c:pt idx="9620">
                  <c:v>-2.5323508945759712E-2</c:v>
                </c:pt>
                <c:pt idx="9621">
                  <c:v>-2.509191787312098E-2</c:v>
                </c:pt>
                <c:pt idx="9622">
                  <c:v>-2.4855461925057467E-2</c:v>
                </c:pt>
                <c:pt idx="9623">
                  <c:v>-2.4614010708440041E-2</c:v>
                </c:pt>
                <c:pt idx="9624">
                  <c:v>-2.4367452558810742E-2</c:v>
                </c:pt>
                <c:pt idx="9625">
                  <c:v>-2.4115693449459824E-2</c:v>
                </c:pt>
                <c:pt idx="9626">
                  <c:v>-2.3858655942575534E-2</c:v>
                </c:pt>
                <c:pt idx="9627">
                  <c:v>-2.3596278181554901E-2</c:v>
                </c:pt>
                <c:pt idx="9628">
                  <c:v>-2.3328512923548123E-2</c:v>
                </c:pt>
                <c:pt idx="9629">
                  <c:v>-2.3055326611296285E-2</c:v>
                </c:pt>
                <c:pt idx="9630">
                  <c:v>-2.2776698483311788E-2</c:v>
                </c:pt>
                <c:pt idx="9631">
                  <c:v>-2.2492619721443285E-2</c:v>
                </c:pt>
                <c:pt idx="9632">
                  <c:v>-2.2203092634861893E-2</c:v>
                </c:pt>
                <c:pt idx="9633">
                  <c:v>-2.19081298795018E-2</c:v>
                </c:pt>
                <c:pt idx="9634">
                  <c:v>-2.160775371198817E-2</c:v>
                </c:pt>
                <c:pt idx="9635">
                  <c:v>-2.1301995277085595E-2</c:v>
                </c:pt>
                <c:pt idx="9636">
                  <c:v>-2.0990893927703522E-2</c:v>
                </c:pt>
                <c:pt idx="9637">
                  <c:v>-2.0674496576499231E-2</c:v>
                </c:pt>
                <c:pt idx="9638">
                  <c:v>-2.035285707812505E-2</c:v>
                </c:pt>
                <c:pt idx="9639">
                  <c:v>-2.0026035641173914E-2</c:v>
                </c:pt>
                <c:pt idx="9640">
                  <c:v>-1.9694098268885959E-2</c:v>
                </c:pt>
                <c:pt idx="9641">
                  <c:v>-1.9357116227688796E-2</c:v>
                </c:pt>
                <c:pt idx="9642">
                  <c:v>-1.901516554265521E-2</c:v>
                </c:pt>
                <c:pt idx="9643">
                  <c:v>-1.8668326518973793E-2</c:v>
                </c:pt>
                <c:pt idx="9644">
                  <c:v>-1.8316683288541209E-2</c:v>
                </c:pt>
                <c:pt idx="9645">
                  <c:v>-1.7960323380798289E-2</c:v>
                </c:pt>
                <c:pt idx="9646">
                  <c:v>-1.7599337316946698E-2</c:v>
                </c:pt>
                <c:pt idx="9647">
                  <c:v>-1.7233818226698162E-2</c:v>
                </c:pt>
                <c:pt idx="9648">
                  <c:v>-1.6863861486723572E-2</c:v>
                </c:pt>
                <c:pt idx="9649">
                  <c:v>-1.6489564379986013E-2</c:v>
                </c:pt>
                <c:pt idx="9650">
                  <c:v>-1.611102577515796E-2</c:v>
                </c:pt>
                <c:pt idx="9651">
                  <c:v>-1.5728345825340148E-2</c:v>
                </c:pt>
                <c:pt idx="9652">
                  <c:v>-1.5341625685316962E-2</c:v>
                </c:pt>
                <c:pt idx="9653">
                  <c:v>-1.4950967246600678E-2</c:v>
                </c:pt>
                <c:pt idx="9654">
                  <c:v>-1.4556472889535006E-2</c:v>
                </c:pt>
                <c:pt idx="9655">
                  <c:v>-1.4158245251745964E-2</c:v>
                </c:pt>
                <c:pt idx="9656">
                  <c:v>-1.3756387012246671E-2</c:v>
                </c:pt>
                <c:pt idx="9657">
                  <c:v>-1.335100069052045E-2</c:v>
                </c:pt>
                <c:pt idx="9658">
                  <c:v>-1.2942188459925162E-2</c:v>
                </c:pt>
                <c:pt idx="9659">
                  <c:v>-1.2530051974779702E-2</c:v>
                </c:pt>
                <c:pt idx="9660">
                  <c:v>-1.2114692210511858E-2</c:v>
                </c:pt>
                <c:pt idx="9661">
                  <c:v>-1.1696209316264817E-2</c:v>
                </c:pt>
                <c:pt idx="9662">
                  <c:v>-1.1274702479377639E-2</c:v>
                </c:pt>
                <c:pt idx="9663">
                  <c:v>-1.0850269801172931E-2</c:v>
                </c:pt>
                <c:pt idx="9664">
                  <c:v>-1.0423008183502504E-2</c:v>
                </c:pt>
                <c:pt idx="9665">
                  <c:v>-9.9930132255195946E-3</c:v>
                </c:pt>
                <c:pt idx="9666">
                  <c:v>-9.5603791301634398E-3</c:v>
                </c:pt>
                <c:pt idx="9667">
                  <c:v>-9.1251986198590731E-3</c:v>
                </c:pt>
                <c:pt idx="9668">
                  <c:v>-8.6875628609522967E-3</c:v>
                </c:pt>
                <c:pt idx="9669">
                  <c:v>-8.2475613964162215E-3</c:v>
                </c:pt>
                <c:pt idx="9670">
                  <c:v>-7.8052820863822661E-3</c:v>
                </c:pt>
                <c:pt idx="9671">
                  <c:v>-7.3608110560645732E-3</c:v>
                </c:pt>
                <c:pt idx="9672">
                  <c:v>-6.9142326506626195E-3</c:v>
                </c:pt>
                <c:pt idx="9673">
                  <c:v>-6.4656293968422271E-3</c:v>
                </c:pt>
                <c:pt idx="9674">
                  <c:v>-6.0150819704105039E-3</c:v>
                </c:pt>
                <c:pt idx="9675">
                  <c:v>-5.5626691698157102E-3</c:v>
                </c:pt>
                <c:pt idx="9676">
                  <c:v>-5.1084678951127185E-3</c:v>
                </c:pt>
                <c:pt idx="9677">
                  <c:v>-4.6525531320636936E-3</c:v>
                </c:pt>
                <c:pt idx="9678">
                  <c:v>-4.1949979410330143E-3</c:v>
                </c:pt>
                <c:pt idx="9679">
                  <c:v>-3.7358734503734081E-3</c:v>
                </c:pt>
                <c:pt idx="9680">
                  <c:v>-3.2752488539988713E-3</c:v>
                </c:pt>
                <c:pt idx="9681">
                  <c:v>-2.813191412857732E-3</c:v>
                </c:pt>
                <c:pt idx="9682">
                  <c:v>-2.3497664600309193E-3</c:v>
                </c:pt>
                <c:pt idx="9683">
                  <c:v>-1.8850374091928137E-3</c:v>
                </c:pt>
                <c:pt idx="9684">
                  <c:v>-1.4190657661837872E-3</c:v>
                </c:pt>
                <c:pt idx="9685">
                  <c:v>-9.5191114345510755E-4</c:v>
                </c:pt>
                <c:pt idx="9686">
                  <c:v>-4.8363127715799403E-4</c:v>
                </c:pt>
                <c:pt idx="9687">
                  <c:v>-1.4282046659443463E-5</c:v>
                </c:pt>
                <c:pt idx="9688">
                  <c:v>4.5608250372206765E-4</c:v>
                </c:pt>
                <c:pt idx="9689">
                  <c:v>9.2741014095776525E-4</c:v>
                </c:pt>
                <c:pt idx="9690">
                  <c:v>1.3996504177135683E-3</c:v>
                </c:pt>
                <c:pt idx="9691">
                  <c:v>1.8727546450963205E-3</c:v>
                </c:pt>
                <c:pt idx="9692">
                  <c:v>2.3466758639095271E-3</c:v>
                </c:pt>
                <c:pt idx="9693">
                  <c:v>2.8213688145779874E-3</c:v>
                </c:pt>
                <c:pt idx="9694">
                  <c:v>3.2967899058921613E-3</c:v>
                </c:pt>
                <c:pt idx="9695">
                  <c:v>3.7728971827148947E-3</c:v>
                </c:pt>
                <c:pt idx="9696">
                  <c:v>4.2496502927851336E-3</c:v>
                </c:pt>
                <c:pt idx="9697">
                  <c:v>4.7270104527456398E-3</c:v>
                </c:pt>
                <c:pt idx="9698">
                  <c:v>5.2049404135143789E-3</c:v>
                </c:pt>
                <c:pt idx="9699">
                  <c:v>5.6834044251120831E-3</c:v>
                </c:pt>
                <c:pt idx="9700">
                  <c:v>6.1623682010518346E-3</c:v>
                </c:pt>
                <c:pt idx="9701">
                  <c:v>6.6417988823898252E-3</c:v>
                </c:pt>
                <c:pt idx="9702">
                  <c:v>7.1216650015302908E-3</c:v>
                </c:pt>
                <c:pt idx="9703">
                  <c:v>7.6019364458715932E-3</c:v>
                </c:pt>
                <c:pt idx="9704">
                  <c:v>8.0825844213745848E-3</c:v>
                </c:pt>
                <c:pt idx="9705">
                  <c:v>8.563581416129E-3</c:v>
                </c:pt>
                <c:pt idx="9706">
                  <c:v>9.0449011639882251E-3</c:v>
                </c:pt>
                <c:pt idx="9707">
                  <c:v>9.5265186083378899E-3</c:v>
                </c:pt>
                <c:pt idx="9708">
                  <c:v>1.0008409866058703E-2</c:v>
                </c:pt>
                <c:pt idx="9709">
                  <c:v>1.0490552191739628E-2</c:v>
                </c:pt>
                <c:pt idx="9710">
                  <c:v>1.0972923942192819E-2</c:v>
                </c:pt>
                <c:pt idx="9711">
                  <c:v>1.1455504541317855E-2</c:v>
                </c:pt>
                <c:pt idx="9712">
                  <c:v>1.1938274445358487E-2</c:v>
                </c:pt>
                <c:pt idx="9713">
                  <c:v>1.242121510859176E-2</c:v>
                </c:pt>
                <c:pt idx="9714">
                  <c:v>1.290430894948532E-2</c:v>
                </c:pt>
                <c:pt idx="9715">
                  <c:v>1.338753931735558E-2</c:v>
                </c:pt>
                <c:pt idx="9716">
                  <c:v>1.3870890459556223E-2</c:v>
                </c:pt>
                <c:pt idx="9717">
                  <c:v>1.4354347489223207E-2</c:v>
                </c:pt>
                <c:pt idx="9718">
                  <c:v>1.4837896353599674E-2</c:v>
                </c:pt>
                <c:pt idx="9719">
                  <c:v>1.5321523802961487E-2</c:v>
                </c:pt>
                <c:pt idx="9720">
                  <c:v>1.5805217360161342E-2</c:v>
                </c:pt>
                <c:pt idx="9721">
                  <c:v>1.6288965290807166E-2</c:v>
                </c:pt>
                <c:pt idx="9722">
                  <c:v>1.6772756574087881E-2</c:v>
                </c:pt>
                <c:pt idx="9723">
                  <c:v>1.7256580874257913E-2</c:v>
                </c:pt>
                <c:pt idx="9724">
                  <c:v>1.774042851278922E-2</c:v>
                </c:pt>
                <c:pt idx="9725">
                  <c:v>1.8224290441198217E-2</c:v>
                </c:pt>
                <c:pt idx="9726">
                  <c:v>1.8708158214552784E-2</c:v>
                </c:pt>
                <c:pt idx="9727">
                  <c:v>1.9192023965663083E-2</c:v>
                </c:pt>
                <c:pt idx="9728">
                  <c:v>1.967588037995828E-2</c:v>
                </c:pt>
                <c:pt idx="9729">
                  <c:v>2.0159720671049718E-2</c:v>
                </c:pt>
                <c:pt idx="9730">
                  <c:v>2.0643538556979871E-2</c:v>
                </c:pt>
                <c:pt idx="9731">
                  <c:v>2.1127328237154953E-2</c:v>
                </c:pt>
                <c:pt idx="9732">
                  <c:v>2.1611084369958199E-2</c:v>
                </c:pt>
                <c:pt idx="9733">
                  <c:v>2.2094802051039173E-2</c:v>
                </c:pt>
                <c:pt idx="9734">
                  <c:v>2.2578476792274135E-2</c:v>
                </c:pt>
                <c:pt idx="9735">
                  <c:v>2.3062104501391165E-2</c:v>
                </c:pt>
                <c:pt idx="9736">
                  <c:v>2.3545681462252829E-2</c:v>
                </c:pt>
                <c:pt idx="9737">
                  <c:v>2.4029204315788737E-2</c:v>
                </c:pt>
                <c:pt idx="9738">
                  <c:v>2.4512670041569325E-2</c:v>
                </c:pt>
                <c:pt idx="9739">
                  <c:v>2.4993795916825417E-2</c:v>
                </c:pt>
                <c:pt idx="9740">
                  <c:v>2.5467655218445521E-2</c:v>
                </c:pt>
                <c:pt idx="9741">
                  <c:v>2.5930967705427247E-2</c:v>
                </c:pt>
                <c:pt idx="9742">
                  <c:v>2.6382585391292204E-2</c:v>
                </c:pt>
                <c:pt idx="9743">
                  <c:v>2.6821531934108429E-2</c:v>
                </c:pt>
                <c:pt idx="9744">
                  <c:v>2.7246926057311469E-2</c:v>
                </c:pt>
                <c:pt idx="9745">
                  <c:v>2.7657974181770049E-2</c:v>
                </c:pt>
                <c:pt idx="9746">
                  <c:v>2.8053965750289834E-2</c:v>
                </c:pt>
                <c:pt idx="9747">
                  <c:v>2.843426880415063E-2</c:v>
                </c:pt>
                <c:pt idx="9748">
                  <c:v>2.8798325719736142E-2</c:v>
                </c:pt>
                <c:pt idx="9749">
                  <c:v>2.9145649099274792E-2</c:v>
                </c:pt>
                <c:pt idx="9750">
                  <c:v>2.9475817812756339E-2</c:v>
                </c:pt>
                <c:pt idx="9751">
                  <c:v>2.9788473188109829E-2</c:v>
                </c:pt>
                <c:pt idx="9752">
                  <c:v>3.0083315346649778E-2</c:v>
                </c:pt>
                <c:pt idx="9753">
                  <c:v>3.036009968072554E-2</c:v>
                </c:pt>
                <c:pt idx="9754">
                  <c:v>3.0618633470449484E-2</c:v>
                </c:pt>
                <c:pt idx="9755">
                  <c:v>3.0858772636327993E-2</c:v>
                </c:pt>
                <c:pt idx="9756">
                  <c:v>3.1080418624579876E-2</c:v>
                </c:pt>
                <c:pt idx="9757">
                  <c:v>3.128351542189426E-2</c:v>
                </c:pt>
                <c:pt idx="9758">
                  <c:v>3.1468046696357492E-2</c:v>
                </c:pt>
                <c:pt idx="9759">
                  <c:v>3.1634033061263153E-2</c:v>
                </c:pt>
                <c:pt idx="9760">
                  <c:v>3.1781529458511218E-2</c:v>
                </c:pt>
                <c:pt idx="9761">
                  <c:v>3.1910622658302155E-2</c:v>
                </c:pt>
                <c:pt idx="9762">
                  <c:v>3.2021428871836462E-2</c:v>
                </c:pt>
                <c:pt idx="9763">
                  <c:v>3.211409147374223E-2</c:v>
                </c:pt>
                <c:pt idx="9764">
                  <c:v>3.2188778830969898E-2</c:v>
                </c:pt>
                <c:pt idx="9765">
                  <c:v>3.22456822349158E-2</c:v>
                </c:pt>
                <c:pt idx="9766">
                  <c:v>3.2285013933562416E-2</c:v>
                </c:pt>
                <c:pt idx="9767">
                  <c:v>3.2307005260455032E-2</c:v>
                </c:pt>
                <c:pt idx="9768">
                  <c:v>3.231190485736888E-2</c:v>
                </c:pt>
                <c:pt idx="9769">
                  <c:v>3.2299976987560083E-2</c:v>
                </c:pt>
                <c:pt idx="9770">
                  <c:v>3.2271499936535421E-2</c:v>
                </c:pt>
                <c:pt idx="9771">
                  <c:v>3.2226764497321057E-2</c:v>
                </c:pt>
                <c:pt idx="9772">
                  <c:v>3.2166072537257888E-2</c:v>
                </c:pt>
                <c:pt idx="9773">
                  <c:v>3.2089735643401465E-2</c:v>
                </c:pt>
                <c:pt idx="9774">
                  <c:v>3.199807384365641E-2</c:v>
                </c:pt>
                <c:pt idx="9775">
                  <c:v>3.1891414400829599E-2</c:v>
                </c:pt>
                <c:pt idx="9776">
                  <c:v>3.1770090676841833E-2</c:v>
                </c:pt>
                <c:pt idx="9777">
                  <c:v>3.1634441064395356E-2</c:v>
                </c:pt>
                <c:pt idx="9778">
                  <c:v>3.1484807983452601E-2</c:v>
                </c:pt>
                <c:pt idx="9779">
                  <c:v>3.1321536939941073E-2</c:v>
                </c:pt>
                <c:pt idx="9780">
                  <c:v>3.1144975644159956E-2</c:v>
                </c:pt>
                <c:pt idx="9781">
                  <c:v>3.0955473186424238E-2</c:v>
                </c:pt>
                <c:pt idx="9782">
                  <c:v>3.0753379267544435E-2</c:v>
                </c:pt>
                <c:pt idx="9783">
                  <c:v>3.0539043481801118E-2</c:v>
                </c:pt>
                <c:pt idx="9784">
                  <c:v>3.0312814650135782E-2</c:v>
                </c:pt>
                <c:pt idx="9785">
                  <c:v>3.0075040201341795E-2</c:v>
                </c:pt>
                <c:pt idx="9786">
                  <c:v>2.9826065599100591E-2</c:v>
                </c:pt>
                <c:pt idx="9787">
                  <c:v>2.9566233812771035E-2</c:v>
                </c:pt>
                <c:pt idx="9788">
                  <c:v>2.9295884829900504E-2</c:v>
                </c:pt>
                <c:pt idx="9789">
                  <c:v>2.9015355208488088E-2</c:v>
                </c:pt>
                <c:pt idx="9790">
                  <c:v>2.872497766709085E-2</c:v>
                </c:pt>
                <c:pt idx="9791">
                  <c:v>2.8425080710923988E-2</c:v>
                </c:pt>
                <c:pt idx="9792">
                  <c:v>2.8115988292165783E-2</c:v>
                </c:pt>
                <c:pt idx="9793">
                  <c:v>2.7798019502736627E-2</c:v>
                </c:pt>
                <c:pt idx="9794">
                  <c:v>2.7471488297879623E-2</c:v>
                </c:pt>
                <c:pt idx="9795">
                  <c:v>2.7136703248927658E-2</c:v>
                </c:pt>
                <c:pt idx="9796">
                  <c:v>2.6793967323697994E-2</c:v>
                </c:pt>
                <c:pt idx="9797">
                  <c:v>2.6443577693010919E-2</c:v>
                </c:pt>
                <c:pt idx="9798">
                  <c:v>2.6085825561883626E-2</c:v>
                </c:pt>
                <c:pt idx="9799">
                  <c:v>2.5720996024003795E-2</c:v>
                </c:pt>
                <c:pt idx="9800">
                  <c:v>2.5349367938139789E-2</c:v>
                </c:pt>
                <c:pt idx="9801">
                  <c:v>2.4971213825195855E-2</c:v>
                </c:pt>
                <c:pt idx="9802">
                  <c:v>2.4589095274796014E-2</c:v>
                </c:pt>
                <c:pt idx="9803">
                  <c:v>2.4208229631948297E-2</c:v>
                </c:pt>
                <c:pt idx="9804">
                  <c:v>2.3832170344415145E-2</c:v>
                </c:pt>
                <c:pt idx="9805">
                  <c:v>2.3462317846616058E-2</c:v>
                </c:pt>
                <c:pt idx="9806">
                  <c:v>2.3099893436901053E-2</c:v>
                </c:pt>
                <c:pt idx="9807">
                  <c:v>2.2746016357864229E-2</c:v>
                </c:pt>
                <c:pt idx="9808">
                  <c:v>2.2401711209424587E-2</c:v>
                </c:pt>
                <c:pt idx="9809">
                  <c:v>2.2067912663788668E-2</c:v>
                </c:pt>
                <c:pt idx="9810">
                  <c:v>2.1745469938362242E-2</c:v>
                </c:pt>
                <c:pt idx="9811">
                  <c:v>2.1435151118322237E-2</c:v>
                </c:pt>
                <c:pt idx="9812">
                  <c:v>2.1137647334056892E-2</c:v>
                </c:pt>
                <c:pt idx="9813">
                  <c:v>2.0853576795652348E-2</c:v>
                </c:pt>
                <c:pt idx="9814">
                  <c:v>2.0583488686619085E-2</c:v>
                </c:pt>
                <c:pt idx="9815">
                  <c:v>2.0327866919166757E-2</c:v>
                </c:pt>
                <c:pt idx="9816">
                  <c:v>2.0087133753441434E-2</c:v>
                </c:pt>
                <c:pt idx="9817">
                  <c:v>1.9861653283233419E-2</c:v>
                </c:pt>
                <c:pt idx="9818">
                  <c:v>1.9651734790746396E-2</c:v>
                </c:pt>
                <c:pt idx="9819">
                  <c:v>1.9457635973090411E-2</c:v>
                </c:pt>
                <c:pt idx="9820">
                  <c:v>1.9279566043222972E-2</c:v>
                </c:pt>
                <c:pt idx="9821">
                  <c:v>1.9117688708114609E-2</c:v>
                </c:pt>
                <c:pt idx="9822">
                  <c:v>1.8972125026958549E-2</c:v>
                </c:pt>
                <c:pt idx="9823">
                  <c:v>1.8842956152278493E-2</c:v>
                </c:pt>
                <c:pt idx="9824">
                  <c:v>1.8730225956815762E-2</c:v>
                </c:pt>
                <c:pt idx="9825">
                  <c:v>1.863394354909588E-2</c:v>
                </c:pt>
                <c:pt idx="9826">
                  <c:v>1.8554085680587605E-2</c:v>
                </c:pt>
                <c:pt idx="9827">
                  <c:v>1.8490599047372821E-2</c:v>
                </c:pt>
                <c:pt idx="9828">
                  <c:v>1.8443402489246009E-2</c:v>
                </c:pt>
                <c:pt idx="9829">
                  <c:v>1.841238908915609E-2</c:v>
                </c:pt>
                <c:pt idx="9830">
                  <c:v>1.8397428175892301E-2</c:v>
                </c:pt>
                <c:pt idx="9831">
                  <c:v>1.8398367232900441E-2</c:v>
                </c:pt>
                <c:pt idx="9832">
                  <c:v>1.8415033716095069E-2</c:v>
                </c:pt>
                <c:pt idx="9833">
                  <c:v>1.8447236783509152E-2</c:v>
                </c:pt>
                <c:pt idx="9834">
                  <c:v>1.8494768939594466E-2</c:v>
                </c:pt>
                <c:pt idx="9835">
                  <c:v>1.855740759695439E-2</c:v>
                </c:pt>
                <c:pt idx="9836">
                  <c:v>1.8634916558255978E-2</c:v>
                </c:pt>
                <c:pt idx="9837">
                  <c:v>1.8727047421030606E-2</c:v>
                </c:pt>
                <c:pt idx="9838">
                  <c:v>1.8833540908032121E-2</c:v>
                </c:pt>
                <c:pt idx="9839">
                  <c:v>1.8952340608947141E-2</c:v>
                </c:pt>
                <c:pt idx="9840">
                  <c:v>1.9079308576941935E-2</c:v>
                </c:pt>
                <c:pt idx="9841">
                  <c:v>1.9211590162327243E-2</c:v>
                </c:pt>
                <c:pt idx="9842">
                  <c:v>1.9347995924491598E-2</c:v>
                </c:pt>
                <c:pt idx="9843">
                  <c:v>1.9487465540705354E-2</c:v>
                </c:pt>
                <c:pt idx="9844">
                  <c:v>1.9629008717590293E-2</c:v>
                </c:pt>
                <c:pt idx="9845">
                  <c:v>1.9771700306059074E-2</c:v>
                </c:pt>
                <c:pt idx="9846">
                  <c:v>1.9914677471894397E-2</c:v>
                </c:pt>
                <c:pt idx="9847">
                  <c:v>2.0057137010951319E-2</c:v>
                </c:pt>
                <c:pt idx="9848">
                  <c:v>2.0198332739086108E-2</c:v>
                </c:pt>
                <c:pt idx="9849">
                  <c:v>2.03375729542517E-2</c:v>
                </c:pt>
                <c:pt idx="9850">
                  <c:v>2.0474217970533507E-2</c:v>
                </c:pt>
                <c:pt idx="9851">
                  <c:v>2.0607677723860823E-2</c:v>
                </c:pt>
                <c:pt idx="9852">
                  <c:v>2.0737409449012135E-2</c:v>
                </c:pt>
                <c:pt idx="9853">
                  <c:v>2.0862915427421871E-2</c:v>
                </c:pt>
                <c:pt idx="9854">
                  <c:v>2.0983740805194124E-2</c:v>
                </c:pt>
                <c:pt idx="9855">
                  <c:v>2.1099471480634787E-2</c:v>
                </c:pt>
                <c:pt idx="9856">
                  <c:v>2.1209732060527259E-2</c:v>
                </c:pt>
                <c:pt idx="9857">
                  <c:v>2.1314183884299804E-2</c:v>
                </c:pt>
                <c:pt idx="9858">
                  <c:v>2.1412523115157234E-2</c:v>
                </c:pt>
                <c:pt idx="9859">
                  <c:v>2.1504478897191238E-2</c:v>
                </c:pt>
                <c:pt idx="9860">
                  <c:v>2.1589811577419293E-2</c:v>
                </c:pt>
                <c:pt idx="9861">
                  <c:v>2.1668310991653415E-2</c:v>
                </c:pt>
                <c:pt idx="9862">
                  <c:v>2.1739794813052798E-2</c:v>
                </c:pt>
                <c:pt idx="9863">
                  <c:v>2.1804106962172994E-2</c:v>
                </c:pt>
                <c:pt idx="9864">
                  <c:v>2.186111607728904E-2</c:v>
                </c:pt>
                <c:pt idx="9865">
                  <c:v>2.1910714043738684E-2</c:v>
                </c:pt>
                <c:pt idx="9866">
                  <c:v>2.1952814581005637E-2</c:v>
                </c:pt>
                <c:pt idx="9867">
                  <c:v>2.1987351886240288E-2</c:v>
                </c:pt>
                <c:pt idx="9868">
                  <c:v>2.2014279332898165E-2</c:v>
                </c:pt>
                <c:pt idx="9869">
                  <c:v>2.2033568223161198E-2</c:v>
                </c:pt>
                <c:pt idx="9870">
                  <c:v>2.2045206592796854E-2</c:v>
                </c:pt>
                <c:pt idx="9871">
                  <c:v>2.204919806710284E-2</c:v>
                </c:pt>
                <c:pt idx="9872">
                  <c:v>2.2045560766580444E-2</c:v>
                </c:pt>
                <c:pt idx="9873">
                  <c:v>2.2034326260978836E-2</c:v>
                </c:pt>
                <c:pt idx="9874">
                  <c:v>2.2015538570353786E-2</c:v>
                </c:pt>
                <c:pt idx="9875">
                  <c:v>2.1989253211788122E-2</c:v>
                </c:pt>
                <c:pt idx="9876">
                  <c:v>2.1955536290427877E-2</c:v>
                </c:pt>
                <c:pt idx="9877">
                  <c:v>2.1916321832575077E-2</c:v>
                </c:pt>
                <c:pt idx="9878">
                  <c:v>2.1875707847062768E-2</c:v>
                </c:pt>
                <c:pt idx="9879">
                  <c:v>2.1836458821852405E-2</c:v>
                </c:pt>
                <c:pt idx="9880">
                  <c:v>2.1799609065765037E-2</c:v>
                </c:pt>
                <c:pt idx="9881">
                  <c:v>2.1766059868827538E-2</c:v>
                </c:pt>
                <c:pt idx="9882">
                  <c:v>2.1736641230844563E-2</c:v>
                </c:pt>
                <c:pt idx="9883">
                  <c:v>2.1712117219098135E-2</c:v>
                </c:pt>
                <c:pt idx="9884">
                  <c:v>2.1693189166182698E-2</c:v>
                </c:pt>
                <c:pt idx="9885">
                  <c:v>2.168049869566312E-2</c:v>
                </c:pt>
                <c:pt idx="9886">
                  <c:v>2.1674630649286306E-2</c:v>
                </c:pt>
                <c:pt idx="9887">
                  <c:v>2.1676115919443639E-2</c:v>
                </c:pt>
                <c:pt idx="9888">
                  <c:v>2.1685434188120481E-2</c:v>
                </c:pt>
                <c:pt idx="9889">
                  <c:v>2.1703016573576192E-2</c:v>
                </c:pt>
                <c:pt idx="9890">
                  <c:v>2.1729248186085692E-2</c:v>
                </c:pt>
                <c:pt idx="9891">
                  <c:v>2.1764470594156485E-2</c:v>
                </c:pt>
                <c:pt idx="9892">
                  <c:v>2.1808984202708548E-2</c:v>
                </c:pt>
                <c:pt idx="9893">
                  <c:v>2.1863050544771046E-2</c:v>
                </c:pt>
                <c:pt idx="9894">
                  <c:v>2.192689448830807E-2</c:v>
                </c:pt>
                <c:pt idx="9895">
                  <c:v>2.2000706359836596E-2</c:v>
                </c:pt>
                <c:pt idx="9896">
                  <c:v>2.2084643986544743E-2</c:v>
                </c:pt>
                <c:pt idx="9897">
                  <c:v>2.2178834658656096E-2</c:v>
                </c:pt>
                <c:pt idx="9898">
                  <c:v>2.2283377013818256E-2</c:v>
                </c:pt>
                <c:pt idx="9899">
                  <c:v>2.2398342845319691E-2</c:v>
                </c:pt>
                <c:pt idx="9900">
                  <c:v>2.2523778835960611E-2</c:v>
                </c:pt>
                <c:pt idx="9901">
                  <c:v>2.2659708219419084E-2</c:v>
                </c:pt>
                <c:pt idx="9902">
                  <c:v>2.2806132370965349E-2</c:v>
                </c:pt>
                <c:pt idx="9903">
                  <c:v>2.2963032329384344E-2</c:v>
                </c:pt>
                <c:pt idx="9904">
                  <c:v>2.3130370251969075E-2</c:v>
                </c:pt>
                <c:pt idx="9905">
                  <c:v>2.3308090804446992E-2</c:v>
                </c:pt>
                <c:pt idx="9906">
                  <c:v>2.3496122487697002E-2</c:v>
                </c:pt>
                <c:pt idx="9907">
                  <c:v>2.3694378903106869E-2</c:v>
                </c:pt>
                <c:pt idx="9908">
                  <c:v>2.3902759958410603E-2</c:v>
                </c:pt>
                <c:pt idx="9909">
                  <c:v>2.4121153015831384E-2</c:v>
                </c:pt>
                <c:pt idx="9910">
                  <c:v>2.4349433984339697E-2</c:v>
                </c:pt>
                <c:pt idx="9911">
                  <c:v>2.45874683578182E-2</c:v>
                </c:pt>
                <c:pt idx="9912">
                  <c:v>2.4835112200903738E-2</c:v>
                </c:pt>
                <c:pt idx="9913">
                  <c:v>2.5092213084254557E-2</c:v>
                </c:pt>
                <c:pt idx="9914">
                  <c:v>2.5358610970966741E-2</c:v>
                </c:pt>
                <c:pt idx="9915">
                  <c:v>2.5634139055837061E-2</c:v>
                </c:pt>
                <c:pt idx="9916">
                  <c:v>2.5918624559142789E-2</c:v>
                </c:pt>
                <c:pt idx="9917">
                  <c:v>2.6211889476579868E-2</c:v>
                </c:pt>
                <c:pt idx="9918">
                  <c:v>2.651375128697071E-2</c:v>
                </c:pt>
                <c:pt idx="9919">
                  <c:v>2.6824023619322609E-2</c:v>
                </c:pt>
                <c:pt idx="9920">
                  <c:v>2.7142516880785002E-2</c:v>
                </c:pt>
                <c:pt idx="9921">
                  <c:v>2.7469038847021968E-2</c:v>
                </c:pt>
                <c:pt idx="9922">
                  <c:v>2.7803395216482778E-2</c:v>
                </c:pt>
                <c:pt idx="9923">
                  <c:v>2.8145390130019477E-2</c:v>
                </c:pt>
                <c:pt idx="9924">
                  <c:v>2.8494826657266346E-2</c:v>
                </c:pt>
                <c:pt idx="9925">
                  <c:v>2.8851507251161469E-2</c:v>
                </c:pt>
                <c:pt idx="9926">
                  <c:v>2.921523417195581E-2</c:v>
                </c:pt>
                <c:pt idx="9927">
                  <c:v>2.9585809882020284E-2</c:v>
                </c:pt>
                <c:pt idx="9928">
                  <c:v>2.9963037412726039E-2</c:v>
                </c:pt>
                <c:pt idx="9929">
                  <c:v>3.034672070463831E-2</c:v>
                </c:pt>
                <c:pt idx="9930">
                  <c:v>3.0736664922229054E-2</c:v>
                </c:pt>
                <c:pt idx="9931">
                  <c:v>3.1132676744278463E-2</c:v>
                </c:pt>
                <c:pt idx="9932">
                  <c:v>3.1534564631101283E-2</c:v>
                </c:pt>
                <c:pt idx="9933">
                  <c:v>3.1942139069698623E-2</c:v>
                </c:pt>
                <c:pt idx="9934">
                  <c:v>3.2355212797902308E-2</c:v>
                </c:pt>
                <c:pt idx="9935">
                  <c:v>3.2773601008544581E-2</c:v>
                </c:pt>
                <c:pt idx="9936">
                  <c:v>3.3197121534652707E-2</c:v>
                </c:pt>
                <c:pt idx="9937">
                  <c:v>3.3625595016634674E-2</c:v>
                </c:pt>
                <c:pt idx="9938">
                  <c:v>3.4058845052389576E-2</c:v>
                </c:pt>
                <c:pt idx="9939">
                  <c:v>3.4496612182058281E-2</c:v>
                </c:pt>
                <c:pt idx="9940">
                  <c:v>3.4938540242542962E-2</c:v>
                </c:pt>
                <c:pt idx="9941">
                  <c:v>3.5384338585375541E-2</c:v>
                </c:pt>
                <c:pt idx="9942">
                  <c:v>3.5833800522423818E-2</c:v>
                </c:pt>
                <c:pt idx="9943">
                  <c:v>3.6286729323736035E-2</c:v>
                </c:pt>
                <c:pt idx="9944">
                  <c:v>3.6742935390105244E-2</c:v>
                </c:pt>
                <c:pt idx="9945">
                  <c:v>3.7202236029302824E-2</c:v>
                </c:pt>
                <c:pt idx="9946">
                  <c:v>3.7664455323303814E-2</c:v>
                </c:pt>
                <c:pt idx="9947">
                  <c:v>3.8129423994959132E-2</c:v>
                </c:pt>
                <c:pt idx="9948">
                  <c:v>3.8596979271278434E-2</c:v>
                </c:pt>
                <c:pt idx="9949">
                  <c:v>3.9066964743709007E-2</c:v>
                </c:pt>
                <c:pt idx="9950">
                  <c:v>3.9539230225885312E-2</c:v>
                </c:pt>
                <c:pt idx="9951">
                  <c:v>4.0013631609299882E-2</c:v>
                </c:pt>
                <c:pt idx="9952">
                  <c:v>4.0490030717318902E-2</c:v>
                </c:pt>
                <c:pt idx="9953">
                  <c:v>4.0968295157939469E-2</c:v>
                </c:pt>
                <c:pt idx="9954">
                  <c:v>4.1448298175660245E-2</c:v>
                </c:pt>
                <c:pt idx="9955">
                  <c:v>4.1929918502813072E-2</c:v>
                </c:pt>
                <c:pt idx="9956">
                  <c:v>4.2413040210679813E-2</c:v>
                </c:pt>
                <c:pt idx="9957">
                  <c:v>4.2897552560696613E-2</c:v>
                </c:pt>
                <c:pt idx="9958">
                  <c:v>4.3383349856026467E-2</c:v>
                </c:pt>
                <c:pt idx="9959">
                  <c:v>4.3870331293760507E-2</c:v>
                </c:pt>
                <c:pt idx="9960">
                  <c:v>4.4358400817989516E-2</c:v>
                </c:pt>
                <c:pt idx="9961">
                  <c:v>4.4847466973967832E-2</c:v>
                </c:pt>
                <c:pt idx="9962">
                  <c:v>4.5337442763575389E-2</c:v>
                </c:pt>
                <c:pt idx="9963">
                  <c:v>4.5828245502265538E-2</c:v>
                </c:pt>
                <c:pt idx="9964">
                  <c:v>4.6316553776167238E-2</c:v>
                </c:pt>
                <c:pt idx="9965">
                  <c:v>4.6795289181962012E-2</c:v>
                </c:pt>
                <c:pt idx="9966">
                  <c:v>4.7259718612159836E-2</c:v>
                </c:pt>
                <c:pt idx="9967">
                  <c:v>4.7708145061594473E-2</c:v>
                </c:pt>
                <c:pt idx="9968">
                  <c:v>4.8139118919289174E-2</c:v>
                </c:pt>
                <c:pt idx="9969">
                  <c:v>4.8551328939077591E-2</c:v>
                </c:pt>
                <c:pt idx="9970">
                  <c:v>4.8943591651713698E-2</c:v>
                </c:pt>
                <c:pt idx="9971">
                  <c:v>4.9314844608155516E-2</c:v>
                </c:pt>
                <c:pt idx="9972">
                  <c:v>4.9664139983096496E-2</c:v>
                </c:pt>
                <c:pt idx="9973">
                  <c:v>4.9990638408054407E-2</c:v>
                </c:pt>
                <c:pt idx="9974">
                  <c:v>5.0293603025579621E-2</c:v>
                </c:pt>
                <c:pt idx="9975">
                  <c:v>5.0572393760468209E-2</c:v>
                </c:pt>
                <c:pt idx="9976">
                  <c:v>5.0826461803889979E-2</c:v>
                </c:pt>
                <c:pt idx="9977">
                  <c:v>5.1055344306212488E-2</c:v>
                </c:pt>
                <c:pt idx="9978">
                  <c:v>5.1258659274209258E-2</c:v>
                </c:pt>
                <c:pt idx="9979">
                  <c:v>5.1436100668231517E-2</c:v>
                </c:pt>
                <c:pt idx="9980">
                  <c:v>5.1587433694855175E-2</c:v>
                </c:pt>
                <c:pt idx="9981">
                  <c:v>5.1712490290447187E-2</c:v>
                </c:pt>
                <c:pt idx="9982">
                  <c:v>5.1811164791045562E-2</c:v>
                </c:pt>
                <c:pt idx="9983">
                  <c:v>5.1883409783909713E-2</c:v>
                </c:pt>
                <c:pt idx="9984">
                  <c:v>5.1929232136070293E-2</c:v>
                </c:pt>
                <c:pt idx="9985">
                  <c:v>5.1948689195193007E-2</c:v>
                </c:pt>
                <c:pt idx="9986">
                  <c:v>5.1941885158065214E-2</c:v>
                </c:pt>
                <c:pt idx="9987">
                  <c:v>5.1908967602017325E-2</c:v>
                </c:pt>
                <c:pt idx="9988">
                  <c:v>5.1850124174604821E-2</c:v>
                </c:pt>
                <c:pt idx="9989">
                  <c:v>5.1768490678019537E-2</c:v>
                </c:pt>
                <c:pt idx="9990">
                  <c:v>5.1670613192302185E-2</c:v>
                </c:pt>
                <c:pt idx="9991">
                  <c:v>5.1560966900538463E-2</c:v>
                </c:pt>
                <c:pt idx="9992">
                  <c:v>5.1441333087857366E-2</c:v>
                </c:pt>
                <c:pt idx="9993">
                  <c:v>5.1313299932926923E-2</c:v>
                </c:pt>
                <c:pt idx="9994">
                  <c:v>5.1178357811712025E-2</c:v>
                </c:pt>
                <c:pt idx="9995">
                  <c:v>5.1037906356278619E-2</c:v>
                </c:pt>
                <c:pt idx="9996">
                  <c:v>5.0893258198647817E-2</c:v>
                </c:pt>
                <c:pt idx="9997">
                  <c:v>5.0745642511447517E-2</c:v>
                </c:pt>
                <c:pt idx="9998">
                  <c:v>5.0596208458547114E-2</c:v>
                </c:pt>
                <c:pt idx="9999">
                  <c:v>5.0446028559178069E-2</c:v>
                </c:pt>
                <c:pt idx="10000">
                  <c:v>5.02961019652289E-2</c:v>
                </c:pt>
                <c:pt idx="10001">
                  <c:v>5.0147357651454449E-2</c:v>
                </c:pt>
                <c:pt idx="10002">
                  <c:v>5.00006575185215E-2</c:v>
                </c:pt>
                <c:pt idx="10003">
                  <c:v>4.9856799408984888E-2</c:v>
                </c:pt>
                <c:pt idx="10004">
                  <c:v>4.9716520036451127E-2</c:v>
                </c:pt>
                <c:pt idx="10005">
                  <c:v>4.9580497828334437E-2</c:v>
                </c:pt>
                <c:pt idx="10006">
                  <c:v>4.9449355682749843E-2</c:v>
                </c:pt>
                <c:pt idx="10007">
                  <c:v>4.9323663640214871E-2</c:v>
                </c:pt>
                <c:pt idx="10008">
                  <c:v>4.9203941470948719E-2</c:v>
                </c:pt>
                <c:pt idx="10009">
                  <c:v>4.9090661178666478E-2</c:v>
                </c:pt>
                <c:pt idx="10010">
                  <c:v>4.8984249421863135E-2</c:v>
                </c:pt>
                <c:pt idx="10011">
                  <c:v>4.8885089853673049E-2</c:v>
                </c:pt>
                <c:pt idx="10012">
                  <c:v>4.8793525381470651E-2</c:v>
                </c:pt>
                <c:pt idx="10013">
                  <c:v>4.870986034745322E-2</c:v>
                </c:pt>
                <c:pt idx="10014">
                  <c:v>4.8634362631510643E-2</c:v>
                </c:pt>
                <c:pt idx="10015">
                  <c:v>4.8567265677747294E-2</c:v>
                </c:pt>
                <c:pt idx="10016">
                  <c:v>4.8508770446072567E-2</c:v>
                </c:pt>
                <c:pt idx="10017">
                  <c:v>4.84590472903225E-2</c:v>
                </c:pt>
                <c:pt idx="10018">
                  <c:v>4.8418237764414493E-2</c:v>
                </c:pt>
                <c:pt idx="10019">
                  <c:v>4.8386456358071282E-2</c:v>
                </c:pt>
                <c:pt idx="10020">
                  <c:v>4.8363792163678927E-2</c:v>
                </c:pt>
                <c:pt idx="10021">
                  <c:v>4.8350310475867658E-2</c:v>
                </c:pt>
                <c:pt idx="10022">
                  <c:v>4.834605432542223E-2</c:v>
                </c:pt>
                <c:pt idx="10023">
                  <c:v>4.8351045949144592E-2</c:v>
                </c:pt>
                <c:pt idx="10024">
                  <c:v>4.8365288197300925E-2</c:v>
                </c:pt>
                <c:pt idx="10025">
                  <c:v>4.8388765880291784E-2</c:v>
                </c:pt>
                <c:pt idx="10026">
                  <c:v>4.8421447056187332E-2</c:v>
                </c:pt>
                <c:pt idx="10027">
                  <c:v>4.8463284260769152E-2</c:v>
                </c:pt>
                <c:pt idx="10028">
                  <c:v>4.851421568171603E-2</c:v>
                </c:pt>
                <c:pt idx="10029">
                  <c:v>4.857416627856527E-2</c:v>
                </c:pt>
                <c:pt idx="10030">
                  <c:v>4.8643048850071396E-2</c:v>
                </c:pt>
                <c:pt idx="10031">
                  <c:v>4.8720765050572691E-2</c:v>
                </c:pt>
                <c:pt idx="10032">
                  <c:v>4.8807206356961966E-2</c:v>
                </c:pt>
                <c:pt idx="10033">
                  <c:v>4.8902254987841863E-2</c:v>
                </c:pt>
                <c:pt idx="10034">
                  <c:v>4.9005784776426906E-2</c:v>
                </c:pt>
                <c:pt idx="10035">
                  <c:v>4.9117661998735136E-2</c:v>
                </c:pt>
                <c:pt idx="10036">
                  <c:v>4.9237746158590008E-2</c:v>
                </c:pt>
                <c:pt idx="10037">
                  <c:v>4.9365890730931568E-2</c:v>
                </c:pt>
                <c:pt idx="10038">
                  <c:v>4.9501943864910525E-2</c:v>
                </c:pt>
                <c:pt idx="10039">
                  <c:v>4.9645749048214963E-2</c:v>
                </c:pt>
                <c:pt idx="10040">
                  <c:v>4.9797145734051661E-2</c:v>
                </c:pt>
                <c:pt idx="10041">
                  <c:v>4.995596993217806E-2</c:v>
                </c:pt>
                <c:pt idx="10042">
                  <c:v>5.0122054765352302E-2</c:v>
                </c:pt>
                <c:pt idx="10043">
                  <c:v>5.0295230992540033E-2</c:v>
                </c:pt>
                <c:pt idx="10044">
                  <c:v>5.0475327500187406E-2</c:v>
                </c:pt>
                <c:pt idx="10045">
                  <c:v>5.0662171762840762E-2</c:v>
                </c:pt>
                <c:pt idx="10046">
                  <c:v>5.0855590274361553E-2</c:v>
                </c:pt>
                <c:pt idx="10047">
                  <c:v>5.1055408950956963E-2</c:v>
                </c:pt>
                <c:pt idx="10048">
                  <c:v>5.1261453507213728E-2</c:v>
                </c:pt>
                <c:pt idx="10049">
                  <c:v>5.1473549806293456E-2</c:v>
                </c:pt>
                <c:pt idx="10050">
                  <c:v>5.1691524185416012E-2</c:v>
                </c:pt>
                <c:pt idx="10051">
                  <c:v>5.1915203757726985E-2</c:v>
                </c:pt>
                <c:pt idx="10052">
                  <c:v>5.2144416691613918E-2</c:v>
                </c:pt>
                <c:pt idx="10053">
                  <c:v>5.2378992468505893E-2</c:v>
                </c:pt>
                <c:pt idx="10054">
                  <c:v>5.2618762120159618E-2</c:v>
                </c:pt>
                <c:pt idx="10055">
                  <c:v>5.2863558446405445E-2</c:v>
                </c:pt>
                <c:pt idx="10056">
                  <c:v>5.3113216214296051E-2</c:v>
                </c:pt>
                <c:pt idx="10057">
                  <c:v>5.3367572339570929E-2</c:v>
                </c:pt>
                <c:pt idx="10058">
                  <c:v>5.3626466051320203E-2</c:v>
                </c:pt>
                <c:pt idx="10059">
                  <c:v>5.3889739040701663E-2</c:v>
                </c:pt>
                <c:pt idx="10060">
                  <c:v>5.4157235594536911E-2</c:v>
                </c:pt>
                <c:pt idx="10061">
                  <c:v>5.4428802714583363E-2</c:v>
                </c:pt>
                <c:pt idx="10062">
                  <c:v>5.4704290223251108E-2</c:v>
                </c:pt>
                <c:pt idx="10063">
                  <c:v>5.4983550856506205E-2</c:v>
                </c:pt>
                <c:pt idx="10064">
                  <c:v>5.5266440344675163E-2</c:v>
                </c:pt>
                <c:pt idx="10065">
                  <c:v>5.5552817481838407E-2</c:v>
                </c:pt>
                <c:pt idx="10066">
                  <c:v>5.58425441844747E-2</c:v>
                </c:pt>
                <c:pt idx="10067">
                  <c:v>5.61354855399935E-2</c:v>
                </c:pt>
                <c:pt idx="10068">
                  <c:v>5.6431509845766593E-2</c:v>
                </c:pt>
                <c:pt idx="10069">
                  <c:v>5.6730488639246568E-2</c:v>
                </c:pt>
                <c:pt idx="10070">
                  <c:v>5.7032296719735628E-2</c:v>
                </c:pt>
                <c:pt idx="10071">
                  <c:v>5.7336812162345215E-2</c:v>
                </c:pt>
                <c:pt idx="10072">
                  <c:v>5.7643916324664118E-2</c:v>
                </c:pt>
                <c:pt idx="10073">
                  <c:v>5.7953493846630906E-2</c:v>
                </c:pt>
                <c:pt idx="10074">
                  <c:v>5.8265432644084368E-2</c:v>
                </c:pt>
                <c:pt idx="10075">
                  <c:v>5.8579623896446581E-2</c:v>
                </c:pt>
                <c:pt idx="10076">
                  <c:v>5.8895962028969961E-2</c:v>
                </c:pt>
                <c:pt idx="10077">
                  <c:v>5.9212378013130305E-2</c:v>
                </c:pt>
                <c:pt idx="10078">
                  <c:v>5.9524525121950313E-2</c:v>
                </c:pt>
                <c:pt idx="10079">
                  <c:v>5.9829479748871151E-2</c:v>
                </c:pt>
                <c:pt idx="10080">
                  <c:v>6.0126160398091627E-2</c:v>
                </c:pt>
                <c:pt idx="10081">
                  <c:v>6.0413636497752818E-2</c:v>
                </c:pt>
                <c:pt idx="10082">
                  <c:v>6.069106231555247E-2</c:v>
                </c:pt>
                <c:pt idx="10083">
                  <c:v>6.0957670570405721E-2</c:v>
                </c:pt>
                <c:pt idx="10084">
                  <c:v>6.1212768363407742E-2</c:v>
                </c:pt>
                <c:pt idx="10085">
                  <c:v>6.1455733323368164E-2</c:v>
                </c:pt>
                <c:pt idx="10086">
                  <c:v>6.1686009887883864E-2</c:v>
                </c:pt>
                <c:pt idx="10087">
                  <c:v>6.1903105715048708E-2</c:v>
                </c:pt>
                <c:pt idx="10088">
                  <c:v>6.2106588223512948E-2</c:v>
                </c:pt>
                <c:pt idx="10089">
                  <c:v>6.2296081258609526E-2</c:v>
                </c:pt>
                <c:pt idx="10090">
                  <c:v>6.2471261882184249E-2</c:v>
                </c:pt>
                <c:pt idx="10091">
                  <c:v>6.2631857283693054E-2</c:v>
                </c:pt>
                <c:pt idx="10092">
                  <c:v>6.2777641810065274E-2</c:v>
                </c:pt>
                <c:pt idx="10093">
                  <c:v>6.290843411177785E-2</c:v>
                </c:pt>
                <c:pt idx="10094">
                  <c:v>6.302409440253938E-2</c:v>
                </c:pt>
                <c:pt idx="10095">
                  <c:v>6.3124521829944408E-2</c:v>
                </c:pt>
                <c:pt idx="10096">
                  <c:v>6.3209651954429791E-2</c:v>
                </c:pt>
                <c:pt idx="10097">
                  <c:v>6.3279454333840954E-2</c:v>
                </c:pt>
                <c:pt idx="10098">
                  <c:v>6.3333930210900891E-2</c:v>
                </c:pt>
                <c:pt idx="10099">
                  <c:v>6.3373110300864149E-2</c:v>
                </c:pt>
                <c:pt idx="10100">
                  <c:v>6.3397052676635701E-2</c:v>
                </c:pt>
                <c:pt idx="10101">
                  <c:v>6.3405840748634756E-2</c:v>
                </c:pt>
                <c:pt idx="10102">
                  <c:v>6.3399581336691962E-2</c:v>
                </c:pt>
                <c:pt idx="10103">
                  <c:v>6.3378402831279129E-2</c:v>
                </c:pt>
                <c:pt idx="10104">
                  <c:v>6.3342453441387433E-2</c:v>
                </c:pt>
                <c:pt idx="10105">
                  <c:v>6.3291899526389167E-2</c:v>
                </c:pt>
                <c:pt idx="10106">
                  <c:v>6.3226924009243346E-2</c:v>
                </c:pt>
                <c:pt idx="10107">
                  <c:v>6.3147724868430885E-2</c:v>
                </c:pt>
                <c:pt idx="10108">
                  <c:v>6.3054513706038401E-2</c:v>
                </c:pt>
                <c:pt idx="10109">
                  <c:v>6.2947514389439033E-2</c:v>
                </c:pt>
                <c:pt idx="10110">
                  <c:v>6.2826961764058234E-2</c:v>
                </c:pt>
                <c:pt idx="10111">
                  <c:v>6.2693100434748308E-2</c:v>
                </c:pt>
                <c:pt idx="10112">
                  <c:v>6.2546183613337331E-2</c:v>
                </c:pt>
                <c:pt idx="10113">
                  <c:v>6.2386472029958999E-2</c:v>
                </c:pt>
                <c:pt idx="10114">
                  <c:v>6.2214232905814723E-2</c:v>
                </c:pt>
                <c:pt idx="10115">
                  <c:v>6.2029738985064455E-2</c:v>
                </c:pt>
                <c:pt idx="10116">
                  <c:v>6.1833267623589219E-2</c:v>
                </c:pt>
                <c:pt idx="10117">
                  <c:v>6.1625099932415904E-2</c:v>
                </c:pt>
                <c:pt idx="10118">
                  <c:v>6.1405519973644199E-2</c:v>
                </c:pt>
                <c:pt idx="10119">
                  <c:v>6.1174814006764069E-2</c:v>
                </c:pt>
                <c:pt idx="10120">
                  <c:v>6.0933269783303101E-2</c:v>
                </c:pt>
                <c:pt idx="10121">
                  <c:v>6.0681175887792808E-2</c:v>
                </c:pt>
                <c:pt idx="10122">
                  <c:v>6.041882112309481E-2</c:v>
                </c:pt>
                <c:pt idx="10123">
                  <c:v>6.0146493938177698E-2</c:v>
                </c:pt>
                <c:pt idx="10124">
                  <c:v>5.986448189648795E-2</c:v>
                </c:pt>
                <c:pt idx="10125">
                  <c:v>5.9573071183108617E-2</c:v>
                </c:pt>
                <c:pt idx="10126">
                  <c:v>5.9272546148950771E-2</c:v>
                </c:pt>
                <c:pt idx="10127">
                  <c:v>5.896318889027425E-2</c:v>
                </c:pt>
                <c:pt idx="10128">
                  <c:v>5.8645278861884011E-2</c:v>
                </c:pt>
                <c:pt idx="10129">
                  <c:v>5.8319092522399939E-2</c:v>
                </c:pt>
                <c:pt idx="10130">
                  <c:v>5.7984903010046406E-2</c:v>
                </c:pt>
                <c:pt idx="10131">
                  <c:v>5.7642979847458899E-2</c:v>
                </c:pt>
                <c:pt idx="10132">
                  <c:v>5.7293588674052855E-2</c:v>
                </c:pt>
                <c:pt idx="10133">
                  <c:v>5.6936991004548382E-2</c:v>
                </c:pt>
                <c:pt idx="10134">
                  <c:v>5.6573444012292251E-2</c:v>
                </c:pt>
                <c:pt idx="10135">
                  <c:v>5.6203200336065975E-2</c:v>
                </c:pt>
                <c:pt idx="10136">
                  <c:v>5.5826507909113796E-2</c:v>
                </c:pt>
                <c:pt idx="10137">
                  <c:v>5.5443609809170791E-2</c:v>
                </c:pt>
                <c:pt idx="10138">
                  <c:v>5.505474412831609E-2</c:v>
                </c:pt>
                <c:pt idx="10139">
                  <c:v>5.4664445167308499E-2</c:v>
                </c:pt>
                <c:pt idx="10140">
                  <c:v>5.428223056424239E-2</c:v>
                </c:pt>
                <c:pt idx="10141">
                  <c:v>5.391450711174324E-2</c:v>
                </c:pt>
                <c:pt idx="10142">
                  <c:v>5.3563654246500988E-2</c:v>
                </c:pt>
                <c:pt idx="10143">
                  <c:v>5.3231722700003051E-2</c:v>
                </c:pt>
                <c:pt idx="10144">
                  <c:v>5.2920578905170372E-2</c:v>
                </c:pt>
                <c:pt idx="10145">
                  <c:v>5.2631918848545199E-2</c:v>
                </c:pt>
                <c:pt idx="10146">
                  <c:v>5.2367276856111422E-2</c:v>
                </c:pt>
                <c:pt idx="10147">
                  <c:v>5.2128033915778645E-2</c:v>
                </c:pt>
                <c:pt idx="10148">
                  <c:v>5.1915425709175136E-2</c:v>
                </c:pt>
                <c:pt idx="10149">
                  <c:v>5.1730550363265654E-2</c:v>
                </c:pt>
                <c:pt idx="10150">
                  <c:v>5.1574375926595806E-2</c:v>
                </c:pt>
                <c:pt idx="10151">
                  <c:v>5.1447747574958819E-2</c:v>
                </c:pt>
                <c:pt idx="10152">
                  <c:v>5.1351394551459408E-2</c:v>
                </c:pt>
                <c:pt idx="10153">
                  <c:v>5.1285936846115668E-2</c:v>
                </c:pt>
                <c:pt idx="10154">
                  <c:v>5.1251891620282763E-2</c:v>
                </c:pt>
                <c:pt idx="10155">
                  <c:v>5.1249679381306631E-2</c:v>
                </c:pt>
                <c:pt idx="10156">
                  <c:v>5.1279629912919171E-2</c:v>
                </c:pt>
                <c:pt idx="10157">
                  <c:v>5.1341987966974673E-2</c:v>
                </c:pt>
                <c:pt idx="10158">
                  <c:v>5.1436918722195642E-2</c:v>
                </c:pt>
                <c:pt idx="10159">
                  <c:v>5.1564513015650716E-2</c:v>
                </c:pt>
                <c:pt idx="10160">
                  <c:v>5.1724792352726728E-2</c:v>
                </c:pt>
                <c:pt idx="10161">
                  <c:v>5.1917713701381679E-2</c:v>
                </c:pt>
                <c:pt idx="10162">
                  <c:v>5.2143174076478553E-2</c:v>
                </c:pt>
                <c:pt idx="10163">
                  <c:v>5.2401014919999697E-2</c:v>
                </c:pt>
                <c:pt idx="10164">
                  <c:v>5.2685933521977382E-2</c:v>
                </c:pt>
                <c:pt idx="10165">
                  <c:v>5.2986673335988312E-2</c:v>
                </c:pt>
                <c:pt idx="10166">
                  <c:v>5.329561123060949E-2</c:v>
                </c:pt>
                <c:pt idx="10167">
                  <c:v>5.3609846189250694E-2</c:v>
                </c:pt>
                <c:pt idx="10168">
                  <c:v>5.3926823484931177E-2</c:v>
                </c:pt>
                <c:pt idx="10169">
                  <c:v>5.4244166938664268E-2</c:v>
                </c:pt>
                <c:pt idx="10170">
                  <c:v>5.4559665605527483E-2</c:v>
                </c:pt>
                <c:pt idx="10171">
                  <c:v>5.4871266314549881E-2</c:v>
                </c:pt>
                <c:pt idx="10172">
                  <c:v>5.5177066616835586E-2</c:v>
                </c:pt>
                <c:pt idx="10173">
                  <c:v>5.5475307941896632E-2</c:v>
                </c:pt>
                <c:pt idx="10174">
                  <c:v>5.5764368954085479E-2</c:v>
                </c:pt>
                <c:pt idx="10175">
                  <c:v>5.6042759107735464E-2</c:v>
                </c:pt>
                <c:pt idx="10176">
                  <c:v>5.6309112399569851E-2</c:v>
                </c:pt>
                <c:pt idx="10177">
                  <c:v>5.6562181316669853E-2</c:v>
                </c:pt>
                <c:pt idx="10178">
                  <c:v>5.6800830978033644E-2</c:v>
                </c:pt>
                <c:pt idx="10179">
                  <c:v>5.7024033467522862E-2</c:v>
                </c:pt>
                <c:pt idx="10180">
                  <c:v>5.7230862355777415E-2</c:v>
                </c:pt>
                <c:pt idx="10181">
                  <c:v>5.7420487408483399E-2</c:v>
                </c:pt>
                <c:pt idx="10182">
                  <c:v>5.7592169478202483E-2</c:v>
                </c:pt>
                <c:pt idx="10183">
                  <c:v>5.774525557681176E-2</c:v>
                </c:pt>
                <c:pt idx="10184">
                  <c:v>5.7879174125459704E-2</c:v>
                </c:pt>
                <c:pt idx="10185">
                  <c:v>5.7993430378818683E-2</c:v>
                </c:pt>
                <c:pt idx="10186">
                  <c:v>5.8087602020301582E-2</c:v>
                </c:pt>
                <c:pt idx="10187">
                  <c:v>5.8161334924814019E-2</c:v>
                </c:pt>
                <c:pt idx="10188">
                  <c:v>5.8214339085528317E-2</c:v>
                </c:pt>
                <c:pt idx="10189">
                  <c:v>5.8246384701095395E-2</c:v>
                </c:pt>
                <c:pt idx="10190">
                  <c:v>5.8257298419650473E-2</c:v>
                </c:pt>
                <c:pt idx="10191">
                  <c:v>5.8246959735920568E-2</c:v>
                </c:pt>
                <c:pt idx="10192">
                  <c:v>5.8215297537703908E-2</c:v>
                </c:pt>
                <c:pt idx="10193">
                  <c:v>5.8162286797963557E-2</c:v>
                </c:pt>
                <c:pt idx="10194">
                  <c:v>5.8087945408758654E-2</c:v>
                </c:pt>
                <c:pt idx="10195">
                  <c:v>5.7992331153226696E-2</c:v>
                </c:pt>
                <c:pt idx="10196">
                  <c:v>5.7875538811827644E-2</c:v>
                </c:pt>
                <c:pt idx="10197">
                  <c:v>5.7737697399067416E-2</c:v>
                </c:pt>
                <c:pt idx="10198">
                  <c:v>5.7578967526927927E-2</c:v>
                </c:pt>
                <c:pt idx="10199">
                  <c:v>5.7399538891252724E-2</c:v>
                </c:pt>
                <c:pt idx="10200">
                  <c:v>5.7199627877358938E-2</c:v>
                </c:pt>
                <c:pt idx="10201">
                  <c:v>5.6979475281178547E-2</c:v>
                </c:pt>
                <c:pt idx="10202">
                  <c:v>5.6741597056835534E-2</c:v>
                </c:pt>
                <c:pt idx="10203">
                  <c:v>5.6491142207565091E-2</c:v>
                </c:pt>
                <c:pt idx="10204">
                  <c:v>5.6231651345033433E-2</c:v>
                </c:pt>
                <c:pt idx="10205">
                  <c:v>5.5964574823851691E-2</c:v>
                </c:pt>
                <c:pt idx="10206">
                  <c:v>5.5691208270153489E-2</c:v>
                </c:pt>
                <c:pt idx="10207">
                  <c:v>5.5412766574588448E-2</c:v>
                </c:pt>
                <c:pt idx="10208">
                  <c:v>5.5130389588384746E-2</c:v>
                </c:pt>
                <c:pt idx="10209">
                  <c:v>5.4845145247083678E-2</c:v>
                </c:pt>
                <c:pt idx="10210">
                  <c:v>5.4558032530075518E-2</c:v>
                </c:pt>
                <c:pt idx="10211">
                  <c:v>5.4269984343589511E-2</c:v>
                </c:pt>
                <c:pt idx="10212">
                  <c:v>5.3981870329918392E-2</c:v>
                </c:pt>
                <c:pt idx="10213">
                  <c:v>5.3694499602714586E-2</c:v>
                </c:pt>
                <c:pt idx="10214">
                  <c:v>5.3408623408243185E-2</c:v>
                </c:pt>
                <c:pt idx="10215">
                  <c:v>5.3124937712623228E-2</c:v>
                </c:pt>
                <c:pt idx="10216">
                  <c:v>5.2844085715230207E-2</c:v>
                </c:pt>
                <c:pt idx="10217">
                  <c:v>5.2566660288561814E-2</c:v>
                </c:pt>
                <c:pt idx="10218">
                  <c:v>5.2293206344990795E-2</c:v>
                </c:pt>
                <c:pt idx="10219">
                  <c:v>5.2024223130939615E-2</c:v>
                </c:pt>
                <c:pt idx="10220">
                  <c:v>5.1760166449114416E-2</c:v>
                </c:pt>
                <c:pt idx="10221">
                  <c:v>5.1501450809530315E-2</c:v>
                </c:pt>
                <c:pt idx="10222">
                  <c:v>5.1248451510145683E-2</c:v>
                </c:pt>
                <c:pt idx="10223">
                  <c:v>5.1001506648002931E-2</c:v>
                </c:pt>
                <c:pt idx="10224">
                  <c:v>5.0760919061843476E-2</c:v>
                </c:pt>
                <c:pt idx="10225">
                  <c:v>5.0526958207229897E-2</c:v>
                </c:pt>
                <c:pt idx="10226">
                  <c:v>5.0299861965266847E-2</c:v>
                </c:pt>
                <c:pt idx="10227">
                  <c:v>5.007983838606285E-2</c:v>
                </c:pt>
                <c:pt idx="10228">
                  <c:v>4.9867067368123019E-2</c:v>
                </c:pt>
                <c:pt idx="10229">
                  <c:v>4.9661702274901638E-2</c:v>
                </c:pt>
                <c:pt idx="10230">
                  <c:v>4.9463871489780695E-2</c:v>
                </c:pt>
                <c:pt idx="10231">
                  <c:v>4.9273679910769343E-2</c:v>
                </c:pt>
                <c:pt idx="10232">
                  <c:v>4.9091210386245129E-2</c:v>
                </c:pt>
                <c:pt idx="10233">
                  <c:v>4.8916525093083682E-2</c:v>
                </c:pt>
                <c:pt idx="10234">
                  <c:v>4.8749666858532055E-2</c:v>
                </c:pt>
                <c:pt idx="10235">
                  <c:v>4.8590660427204065E-2</c:v>
                </c:pt>
                <c:pt idx="10236">
                  <c:v>4.8439513674580048E-2</c:v>
                </c:pt>
                <c:pt idx="10237">
                  <c:v>4.8296218768402129E-2</c:v>
                </c:pt>
                <c:pt idx="10238">
                  <c:v>4.816075327935921E-2</c:v>
                </c:pt>
                <c:pt idx="10239">
                  <c:v>4.8033081242456643E-2</c:v>
                </c:pt>
                <c:pt idx="10240">
                  <c:v>4.7913154170462886E-2</c:v>
                </c:pt>
                <c:pt idx="10241">
                  <c:v>4.7800912020821804E-2</c:v>
                </c:pt>
                <c:pt idx="10242">
                  <c:v>4.7696284117410392E-2</c:v>
                </c:pt>
                <c:pt idx="10243">
                  <c:v>4.7599190028514732E-2</c:v>
                </c:pt>
                <c:pt idx="10244">
                  <c:v>4.7509540402383824E-2</c:v>
                </c:pt>
                <c:pt idx="10245">
                  <c:v>4.7427237761708929E-2</c:v>
                </c:pt>
                <c:pt idx="10246">
                  <c:v>4.7352177258360932E-2</c:v>
                </c:pt>
                <c:pt idx="10247">
                  <c:v>4.7284247389702237E-2</c:v>
                </c:pt>
                <c:pt idx="10248">
                  <c:v>4.7223330677771472E-2</c:v>
                </c:pt>
                <c:pt idx="10249">
                  <c:v>4.716930431262089E-2</c:v>
                </c:pt>
                <c:pt idx="10250">
                  <c:v>4.7122040761065818E-2</c:v>
                </c:pt>
                <c:pt idx="10251">
                  <c:v>4.7081408342084692E-2</c:v>
                </c:pt>
                <c:pt idx="10252">
                  <c:v>4.7047271770085664E-2</c:v>
                </c:pt>
                <c:pt idx="10253">
                  <c:v>4.7019492667233806E-2</c:v>
                </c:pt>
                <c:pt idx="10254">
                  <c:v>4.6997930046008198E-2</c:v>
                </c:pt>
                <c:pt idx="10255">
                  <c:v>4.6982440763134903E-2</c:v>
                </c:pt>
                <c:pt idx="10256">
                  <c:v>4.6972879946016989E-2</c:v>
                </c:pt>
                <c:pt idx="10257">
                  <c:v>4.6969101392756875E-2</c:v>
                </c:pt>
                <c:pt idx="10258">
                  <c:v>4.6970957946842189E-2</c:v>
                </c:pt>
                <c:pt idx="10259">
                  <c:v>4.6978301847538866E-2</c:v>
                </c:pt>
                <c:pt idx="10260">
                  <c:v>4.6990985057010631E-2</c:v>
                </c:pt>
                <c:pt idx="10261">
                  <c:v>4.7008859565157025E-2</c:v>
                </c:pt>
                <c:pt idx="10262">
                  <c:v>4.7031777673136231E-2</c:v>
                </c:pt>
                <c:pt idx="10263">
                  <c:v>4.7059592256512218E-2</c:v>
                </c:pt>
                <c:pt idx="10264">
                  <c:v>4.7090418641436135E-2</c:v>
                </c:pt>
                <c:pt idx="10265">
                  <c:v>4.7120357089617378E-2</c:v>
                </c:pt>
                <c:pt idx="10266">
                  <c:v>4.7146764228621997E-2</c:v>
                </c:pt>
                <c:pt idx="10267">
                  <c:v>4.7168623624031424E-2</c:v>
                </c:pt>
                <c:pt idx="10268">
                  <c:v>4.7185051129641685E-2</c:v>
                </c:pt>
                <c:pt idx="10269">
                  <c:v>4.7195236671329271E-2</c:v>
                </c:pt>
                <c:pt idx="10270">
                  <c:v>4.7198438784975427E-2</c:v>
                </c:pt>
                <c:pt idx="10271">
                  <c:v>4.7193981192984132E-2</c:v>
                </c:pt>
                <c:pt idx="10272">
                  <c:v>4.718124955946406E-2</c:v>
                </c:pt>
                <c:pt idx="10273">
                  <c:v>4.7159688354671409E-2</c:v>
                </c:pt>
                <c:pt idx="10274">
                  <c:v>4.712879782482305E-2</c:v>
                </c:pt>
                <c:pt idx="10275">
                  <c:v>4.7088131065690514E-2</c:v>
                </c:pt>
                <c:pt idx="10276">
                  <c:v>4.7037291198376747E-2</c:v>
                </c:pt>
                <c:pt idx="10277">
                  <c:v>4.697592864559557E-2</c:v>
                </c:pt>
                <c:pt idx="10278">
                  <c:v>4.6903738506697212E-2</c:v>
                </c:pt>
                <c:pt idx="10279">
                  <c:v>4.6820458029614737E-2</c:v>
                </c:pt>
                <c:pt idx="10280">
                  <c:v>4.6725864177847708E-2</c:v>
                </c:pt>
                <c:pt idx="10281">
                  <c:v>4.6619771290546265E-2</c:v>
                </c:pt>
                <c:pt idx="10282">
                  <c:v>4.650202883371516E-2</c:v>
                </c:pt>
                <c:pt idx="10283">
                  <c:v>4.6372519240519564E-2</c:v>
                </c:pt>
                <c:pt idx="10284">
                  <c:v>4.6231155838642991E-2</c:v>
                </c:pt>
                <c:pt idx="10285">
                  <c:v>4.6077880862623169E-2</c:v>
                </c:pt>
                <c:pt idx="10286">
                  <c:v>4.5912663549072287E-2</c:v>
                </c:pt>
                <c:pt idx="10287">
                  <c:v>4.5735498312674233E-2</c:v>
                </c:pt>
                <c:pt idx="10288">
                  <c:v>4.554640300084279E-2</c:v>
                </c:pt>
                <c:pt idx="10289">
                  <c:v>4.5345417224920061E-2</c:v>
                </c:pt>
                <c:pt idx="10290">
                  <c:v>4.51326007657957E-2</c:v>
                </c:pt>
                <c:pt idx="10291">
                  <c:v>4.490803205183079E-2</c:v>
                </c:pt>
                <c:pt idx="10292">
                  <c:v>4.4671806706978942E-2</c:v>
                </c:pt>
                <c:pt idx="10293">
                  <c:v>4.4424036167008969E-2</c:v>
                </c:pt>
                <c:pt idx="10294">
                  <c:v>4.4164846361747209E-2</c:v>
                </c:pt>
                <c:pt idx="10295">
                  <c:v>4.3894376461277321E-2</c:v>
                </c:pt>
                <c:pt idx="10296">
                  <c:v>4.3612777684053826E-2</c:v>
                </c:pt>
                <c:pt idx="10297">
                  <c:v>4.3320212164910304E-2</c:v>
                </c:pt>
                <c:pt idx="10298">
                  <c:v>4.3016851880967794E-2</c:v>
                </c:pt>
                <c:pt idx="10299">
                  <c:v>4.2702877633476487E-2</c:v>
                </c:pt>
                <c:pt idx="10300">
                  <c:v>4.2378478083653096E-2</c:v>
                </c:pt>
                <c:pt idx="10301">
                  <c:v>4.2043848840607585E-2</c:v>
                </c:pt>
                <c:pt idx="10302">
                  <c:v>4.1699191599484736E-2</c:v>
                </c:pt>
                <c:pt idx="10303">
                  <c:v>4.1344713327980974E-2</c:v>
                </c:pt>
                <c:pt idx="10304">
                  <c:v>4.0980625499430795E-2</c:v>
                </c:pt>
                <c:pt idx="10305">
                  <c:v>4.0607143370693988E-2</c:v>
                </c:pt>
                <c:pt idx="10306">
                  <c:v>4.0224485303111783E-2</c:v>
                </c:pt>
                <c:pt idx="10307">
                  <c:v>3.9832872124836959E-2</c:v>
                </c:pt>
                <c:pt idx="10308">
                  <c:v>3.9432526532882865E-2</c:v>
                </c:pt>
                <c:pt idx="10309">
                  <c:v>3.9023672533273553E-2</c:v>
                </c:pt>
                <c:pt idx="10310">
                  <c:v>3.8606534917717608E-2</c:v>
                </c:pt>
                <c:pt idx="10311">
                  <c:v>3.8181338775267672E-2</c:v>
                </c:pt>
                <c:pt idx="10312">
                  <c:v>3.7748309037466898E-2</c:v>
                </c:pt>
                <c:pt idx="10313">
                  <c:v>3.7307670055524454E-2</c:v>
                </c:pt>
                <c:pt idx="10314">
                  <c:v>3.6860762151730585E-2</c:v>
                </c:pt>
                <c:pt idx="10315">
                  <c:v>3.6410219711305612E-2</c:v>
                </c:pt>
                <c:pt idx="10316">
                  <c:v>3.595786900660676E-2</c:v>
                </c:pt>
                <c:pt idx="10317">
                  <c:v>3.5504489909373112E-2</c:v>
                </c:pt>
                <c:pt idx="10318">
                  <c:v>3.5050776068699323E-2</c:v>
                </c:pt>
                <c:pt idx="10319">
                  <c:v>3.4597372159546606E-2</c:v>
                </c:pt>
                <c:pt idx="10320">
                  <c:v>3.4144877249079782E-2</c:v>
                </c:pt>
                <c:pt idx="10321">
                  <c:v>3.3693846866084044E-2</c:v>
                </c:pt>
                <c:pt idx="10322">
                  <c:v>3.3244794967861445E-2</c:v>
                </c:pt>
                <c:pt idx="10323">
                  <c:v>3.2798195848571902E-2</c:v>
                </c:pt>
                <c:pt idx="10324">
                  <c:v>3.2354485990910689E-2</c:v>
                </c:pt>
                <c:pt idx="10325">
                  <c:v>3.1914065861558073E-2</c:v>
                </c:pt>
                <c:pt idx="10326">
                  <c:v>3.1477301650861905E-2</c:v>
                </c:pt>
                <c:pt idx="10327">
                  <c:v>3.1044526957287783E-2</c:v>
                </c:pt>
                <c:pt idx="10328">
                  <c:v>3.0616044417240459E-2</c:v>
                </c:pt>
                <c:pt idx="10329">
                  <c:v>3.0192127280923214E-2</c:v>
                </c:pt>
                <c:pt idx="10330">
                  <c:v>2.9773020934959871E-2</c:v>
                </c:pt>
                <c:pt idx="10331">
                  <c:v>2.9358944372556022E-2</c:v>
                </c:pt>
                <c:pt idx="10332">
                  <c:v>2.8950091612023585E-2</c:v>
                </c:pt>
                <c:pt idx="10333">
                  <c:v>2.8546633064530799E-2</c:v>
                </c:pt>
                <c:pt idx="10334">
                  <c:v>2.8148716851990489E-2</c:v>
                </c:pt>
                <c:pt idx="10335">
                  <c:v>2.7756470076010203E-2</c:v>
                </c:pt>
                <c:pt idx="10336">
                  <c:v>2.7370000038879416E-2</c:v>
                </c:pt>
                <c:pt idx="10337">
                  <c:v>2.6989395417580758E-2</c:v>
                </c:pt>
                <c:pt idx="10338">
                  <c:v>2.6614727391837876E-2</c:v>
                </c:pt>
                <c:pt idx="10339">
                  <c:v>2.6246050727230383E-2</c:v>
                </c:pt>
                <c:pt idx="10340">
                  <c:v>2.5883404814420721E-2</c:v>
                </c:pt>
                <c:pt idx="10341">
                  <c:v>2.5526814665549992E-2</c:v>
                </c:pt>
                <c:pt idx="10342">
                  <c:v>2.5176291868868307E-2</c:v>
                </c:pt>
                <c:pt idx="10343">
                  <c:v>2.483183550267147E-2</c:v>
                </c:pt>
                <c:pt idx="10344">
                  <c:v>2.4493433009619852E-2</c:v>
                </c:pt>
                <c:pt idx="10345">
                  <c:v>2.4161061032516383E-2</c:v>
                </c:pt>
                <c:pt idx="10346">
                  <c:v>2.3834686212619784E-2</c:v>
                </c:pt>
                <c:pt idx="10347">
                  <c:v>2.3514265951566572E-2</c:v>
                </c:pt>
                <c:pt idx="10348">
                  <c:v>2.31997491379707E-2</c:v>
                </c:pt>
                <c:pt idx="10349">
                  <c:v>2.2891076839762811E-2</c:v>
                </c:pt>
                <c:pt idx="10350">
                  <c:v>2.2588182963323745E-2</c:v>
                </c:pt>
                <c:pt idx="10351">
                  <c:v>2.2290994880456928E-2</c:v>
                </c:pt>
                <c:pt idx="10352">
                  <c:v>2.1998698598428186E-2</c:v>
                </c:pt>
                <c:pt idx="10353">
                  <c:v>2.1709621826232508E-2</c:v>
                </c:pt>
                <c:pt idx="10354">
                  <c:v>2.1422618419835587E-2</c:v>
                </c:pt>
                <c:pt idx="10355">
                  <c:v>2.1137225582676843E-2</c:v>
                </c:pt>
                <c:pt idx="10356">
                  <c:v>2.0853031953576205E-2</c:v>
                </c:pt>
                <c:pt idx="10357">
                  <c:v>2.0569653366004078E-2</c:v>
                </c:pt>
                <c:pt idx="10358">
                  <c:v>2.0286730906173608E-2</c:v>
                </c:pt>
                <c:pt idx="10359">
                  <c:v>2.0003929815121297E-2</c:v>
                </c:pt>
                <c:pt idx="10360">
                  <c:v>1.9720938448533797E-2</c:v>
                </c:pt>
                <c:pt idx="10361">
                  <c:v>1.9437467265561961E-2</c:v>
                </c:pt>
                <c:pt idx="10362">
                  <c:v>1.9153247845570712E-2</c:v>
                </c:pt>
                <c:pt idx="10363">
                  <c:v>1.8868031932736555E-2</c:v>
                </c:pt>
                <c:pt idx="10364">
                  <c:v>1.8581590508391782E-2</c:v>
                </c:pt>
                <c:pt idx="10365">
                  <c:v>1.8293712890969208E-2</c:v>
                </c:pt>
                <c:pt idx="10366">
                  <c:v>1.8004205863358162E-2</c:v>
                </c:pt>
                <c:pt idx="10367">
                  <c:v>1.7712892827442858E-2</c:v>
                </c:pt>
                <c:pt idx="10368">
                  <c:v>1.7419612985557959E-2</c:v>
                </c:pt>
                <c:pt idx="10369">
                  <c:v>1.7124220548562406E-2</c:v>
                </c:pt>
                <c:pt idx="10370">
                  <c:v>1.682658397020239E-2</c:v>
                </c:pt>
                <c:pt idx="10371">
                  <c:v>1.6526585207406533E-2</c:v>
                </c:pt>
                <c:pt idx="10372">
                  <c:v>1.6224119006131056E-2</c:v>
                </c:pt>
                <c:pt idx="10373">
                  <c:v>1.5919092212350331E-2</c:v>
                </c:pt>
                <c:pt idx="10374">
                  <c:v>1.5611423107767787E-2</c:v>
                </c:pt>
                <c:pt idx="10375">
                  <c:v>1.5301040769804137E-2</c:v>
                </c:pt>
                <c:pt idx="10376">
                  <c:v>1.4987884455404027E-2</c:v>
                </c:pt>
                <c:pt idx="10377">
                  <c:v>1.4674336722694536E-2</c:v>
                </c:pt>
                <c:pt idx="10378">
                  <c:v>1.4365611697193985E-2</c:v>
                </c:pt>
                <c:pt idx="10379">
                  <c:v>1.4065174812130234E-2</c:v>
                </c:pt>
                <c:pt idx="10380">
                  <c:v>1.3774223748387361E-2</c:v>
                </c:pt>
                <c:pt idx="10381">
                  <c:v>1.3493780684051795E-2</c:v>
                </c:pt>
                <c:pt idx="10382">
                  <c:v>1.3224773536262639E-2</c:v>
                </c:pt>
                <c:pt idx="10383">
                  <c:v>1.2968043347359638E-2</c:v>
                </c:pt>
                <c:pt idx="10384">
                  <c:v>1.2724348817484308E-2</c:v>
                </c:pt>
                <c:pt idx="10385">
                  <c:v>1.2494370588003081E-2</c:v>
                </c:pt>
                <c:pt idx="10386">
                  <c:v>1.2278715373351798E-2</c:v>
                </c:pt>
                <c:pt idx="10387">
                  <c:v>1.2077919947147842E-2</c:v>
                </c:pt>
                <c:pt idx="10388">
                  <c:v>1.1892454985165673E-2</c:v>
                </c:pt>
                <c:pt idx="10389">
                  <c:v>1.1722728767751737E-2</c:v>
                </c:pt>
                <c:pt idx="10390">
                  <c:v>1.1569090744342229E-2</c:v>
                </c:pt>
                <c:pt idx="10391">
                  <c:v>1.1431834962827004E-2</c:v>
                </c:pt>
                <c:pt idx="10392">
                  <c:v>1.1311203366572322E-2</c:v>
                </c:pt>
                <c:pt idx="10393">
                  <c:v>1.1207388961974219E-2</c:v>
                </c:pt>
                <c:pt idx="10394">
                  <c:v>1.1120538859463677E-2</c:v>
                </c:pt>
                <c:pt idx="10395">
                  <c:v>1.1050757190924899E-2</c:v>
                </c:pt>
                <c:pt idx="10396">
                  <c:v>1.0998107906520248E-2</c:v>
                </c:pt>
                <c:pt idx="10397">
                  <c:v>1.0962617453938598E-2</c:v>
                </c:pt>
                <c:pt idx="10398">
                  <c:v>1.0944277343100762E-2</c:v>
                </c:pt>
                <c:pt idx="10399">
                  <c:v>1.0943046599364594E-2</c:v>
                </c:pt>
                <c:pt idx="10400">
                  <c:v>1.0958854108275372E-2</c:v>
                </c:pt>
                <c:pt idx="10401">
                  <c:v>1.099160085490377E-2</c:v>
                </c:pt>
                <c:pt idx="10402">
                  <c:v>1.1041162060804834E-2</c:v>
                </c:pt>
                <c:pt idx="10403">
                  <c:v>1.1107389221617235E-2</c:v>
                </c:pt>
                <c:pt idx="10404">
                  <c:v>1.1190112048303171E-2</c:v>
                </c:pt>
                <c:pt idx="10405">
                  <c:v>1.1289140315005813E-2</c:v>
                </c:pt>
                <c:pt idx="10406">
                  <c:v>1.1404265616473638E-2</c:v>
                </c:pt>
                <c:pt idx="10407">
                  <c:v>1.1535263037969765E-2</c:v>
                </c:pt>
                <c:pt idx="10408">
                  <c:v>1.1681892740549647E-2</c:v>
                </c:pt>
                <c:pt idx="10409">
                  <c:v>1.1843901464552479E-2</c:v>
                </c:pt>
                <c:pt idx="10410">
                  <c:v>1.2021023954111129E-2</c:v>
                </c:pt>
                <c:pt idx="10411">
                  <c:v>1.2212984305442024E-2</c:v>
                </c:pt>
                <c:pt idx="10412">
                  <c:v>1.2419497241630701E-2</c:v>
                </c:pt>
                <c:pt idx="10413">
                  <c:v>1.2640269316581323E-2</c:v>
                </c:pt>
                <c:pt idx="10414">
                  <c:v>1.2875000050748753E-2</c:v>
                </c:pt>
                <c:pt idx="10415">
                  <c:v>1.3123383001220842E-2</c:v>
                </c:pt>
                <c:pt idx="10416">
                  <c:v>1.3385106768665981E-2</c:v>
                </c:pt>
                <c:pt idx="10417">
                  <c:v>1.3659855943607474E-2</c:v>
                </c:pt>
                <c:pt idx="10418">
                  <c:v>1.3947311994431515E-2</c:v>
                </c:pt>
                <c:pt idx="10419">
                  <c:v>1.4247154099480025E-2</c:v>
                </c:pt>
                <c:pt idx="10420">
                  <c:v>1.455905992552356E-2</c:v>
                </c:pt>
                <c:pt idx="10421">
                  <c:v>1.4882706354852759E-2</c:v>
                </c:pt>
                <c:pt idx="10422">
                  <c:v>1.5217770163169719E-2</c:v>
                </c:pt>
                <c:pt idx="10423">
                  <c:v>1.5563928650403616E-2</c:v>
                </c:pt>
                <c:pt idx="10424">
                  <c:v>1.5920860226517258E-2</c:v>
                </c:pt>
                <c:pt idx="10425">
                  <c:v>1.6288244954314104E-2</c:v>
                </c:pt>
                <c:pt idx="10426">
                  <c:v>1.6665765051198031E-2</c:v>
                </c:pt>
                <c:pt idx="10427">
                  <c:v>1.7053105351780957E-2</c:v>
                </c:pt>
                <c:pt idx="10428">
                  <c:v>1.7449953733177113E-2</c:v>
                </c:pt>
                <c:pt idx="10429">
                  <c:v>1.7856001504765989E-2</c:v>
                </c:pt>
                <c:pt idx="10430">
                  <c:v>1.8270943764150713E-2</c:v>
                </c:pt>
                <c:pt idx="10431">
                  <c:v>1.8694479720982995E-2</c:v>
                </c:pt>
                <c:pt idx="10432">
                  <c:v>1.9126312990271337E-2</c:v>
                </c:pt>
                <c:pt idx="10433">
                  <c:v>1.9566151856735426E-2</c:v>
                </c:pt>
                <c:pt idx="10434">
                  <c:v>2.0013709511716125E-2</c:v>
                </c:pt>
                <c:pt idx="10435">
                  <c:v>2.0468704264098549E-2</c:v>
                </c:pt>
                <c:pt idx="10436">
                  <c:v>2.0930859726653844E-2</c:v>
                </c:pt>
                <c:pt idx="10437">
                  <c:v>2.1399904979154682E-2</c:v>
                </c:pt>
                <c:pt idx="10438">
                  <c:v>2.1875574709570158E-2</c:v>
                </c:pt>
                <c:pt idx="10439">
                  <c:v>2.2354656053053371E-2</c:v>
                </c:pt>
                <c:pt idx="10440">
                  <c:v>2.2830516845247485E-2</c:v>
                </c:pt>
                <c:pt idx="10441">
                  <c:v>2.3298663127297406E-2</c:v>
                </c:pt>
                <c:pt idx="10442">
                  <c:v>2.3757368446212401E-2</c:v>
                </c:pt>
                <c:pt idx="10443">
                  <c:v>2.4205134374106454E-2</c:v>
                </c:pt>
                <c:pt idx="10444">
                  <c:v>2.4640591369858016E-2</c:v>
                </c:pt>
                <c:pt idx="10445">
                  <c:v>2.5062489274281702E-2</c:v>
                </c:pt>
                <c:pt idx="10446">
                  <c:v>2.546969127890978E-2</c:v>
                </c:pt>
                <c:pt idx="10447">
                  <c:v>2.5861168208280778E-2</c:v>
                </c:pt>
                <c:pt idx="10448">
                  <c:v>2.6235992997526152E-2</c:v>
                </c:pt>
                <c:pt idx="10449">
                  <c:v>2.6593335358348524E-2</c:v>
                </c:pt>
                <c:pt idx="10450">
                  <c:v>2.6932456630395046E-2</c:v>
                </c:pt>
                <c:pt idx="10451">
                  <c:v>2.7252704815019246E-2</c:v>
                </c:pt>
                <c:pt idx="10452">
                  <c:v>2.7553509788288178E-2</c:v>
                </c:pt>
                <c:pt idx="10453">
                  <c:v>2.7834378689965321E-2</c:v>
                </c:pt>
                <c:pt idx="10454">
                  <c:v>2.8094891485088036E-2</c:v>
                </c:pt>
                <c:pt idx="10455">
                  <c:v>2.8334696694662004E-2</c:v>
                </c:pt>
                <c:pt idx="10456">
                  <c:v>2.8553507291910491E-2</c:v>
                </c:pt>
                <c:pt idx="10457">
                  <c:v>2.8751096760446217E-2</c:v>
                </c:pt>
                <c:pt idx="10458">
                  <c:v>2.8927295310675862E-2</c:v>
                </c:pt>
                <c:pt idx="10459">
                  <c:v>2.9081986250693789E-2</c:v>
                </c:pt>
                <c:pt idx="10460">
                  <c:v>2.9215102507894681E-2</c:v>
                </c:pt>
                <c:pt idx="10461">
                  <c:v>2.9326623297496968E-2</c:v>
                </c:pt>
                <c:pt idx="10462">
                  <c:v>2.9416570934157362E-2</c:v>
                </c:pt>
                <c:pt idx="10463">
                  <c:v>2.9485007782844949E-2</c:v>
                </c:pt>
                <c:pt idx="10464">
                  <c:v>2.9532033345142684E-2</c:v>
                </c:pt>
                <c:pt idx="10465">
                  <c:v>2.9557781477149991E-2</c:v>
                </c:pt>
                <c:pt idx="10466">
                  <c:v>2.9562417735172819E-2</c:v>
                </c:pt>
                <c:pt idx="10467">
                  <c:v>2.9546136845408133E-2</c:v>
                </c:pt>
                <c:pt idx="10468">
                  <c:v>2.950916029385393E-2</c:v>
                </c:pt>
                <c:pt idx="10469">
                  <c:v>2.9451734032707858E-2</c:v>
                </c:pt>
                <c:pt idx="10470">
                  <c:v>2.9374126299553115E-2</c:v>
                </c:pt>
                <c:pt idx="10471">
                  <c:v>2.9276625545670745E-2</c:v>
                </c:pt>
                <c:pt idx="10472">
                  <c:v>2.9159538469862776E-2</c:v>
                </c:pt>
                <c:pt idx="10473">
                  <c:v>2.9023188154218966E-2</c:v>
                </c:pt>
                <c:pt idx="10474">
                  <c:v>2.8867912298312308E-2</c:v>
                </c:pt>
                <c:pt idx="10475">
                  <c:v>2.869406154836357E-2</c:v>
                </c:pt>
                <c:pt idx="10476">
                  <c:v>2.8501997917973629E-2</c:v>
                </c:pt>
                <c:pt idx="10477">
                  <c:v>2.829495094970276E-2</c:v>
                </c:pt>
                <c:pt idx="10478">
                  <c:v>2.8079472878051046E-2</c:v>
                </c:pt>
                <c:pt idx="10479">
                  <c:v>2.7860059835339828E-2</c:v>
                </c:pt>
                <c:pt idx="10480">
                  <c:v>2.7638541746163526E-2</c:v>
                </c:pt>
                <c:pt idx="10481">
                  <c:v>2.7416538455968874E-2</c:v>
                </c:pt>
                <c:pt idx="10482">
                  <c:v>2.7195554594790759E-2</c:v>
                </c:pt>
                <c:pt idx="10483">
                  <c:v>2.6976987765784499E-2</c:v>
                </c:pt>
                <c:pt idx="10484">
                  <c:v>2.6762133426595221E-2</c:v>
                </c:pt>
                <c:pt idx="10485">
                  <c:v>2.6552189519417711E-2</c:v>
                </c:pt>
                <c:pt idx="10486">
                  <c:v>2.6348260962238756E-2</c:v>
                </c:pt>
                <c:pt idx="10487">
                  <c:v>2.6151364006090229E-2</c:v>
                </c:pt>
                <c:pt idx="10488">
                  <c:v>2.5962430459394205E-2</c:v>
                </c:pt>
                <c:pt idx="10489">
                  <c:v>2.5782311780528321E-2</c:v>
                </c:pt>
                <c:pt idx="10490">
                  <c:v>2.561178303990953E-2</c:v>
                </c:pt>
                <c:pt idx="10491">
                  <c:v>2.5451546753055936E-2</c:v>
                </c:pt>
                <c:pt idx="10492">
                  <c:v>2.5302236586232908E-2</c:v>
                </c:pt>
                <c:pt idx="10493">
                  <c:v>2.5164420936423747E-2</c:v>
                </c:pt>
                <c:pt idx="10494">
                  <c:v>2.5038606387485937E-2</c:v>
                </c:pt>
                <c:pt idx="10495">
                  <c:v>2.4925241044463135E-2</c:v>
                </c:pt>
                <c:pt idx="10496">
                  <c:v>2.4824717748120641E-2</c:v>
                </c:pt>
                <c:pt idx="10497">
                  <c:v>2.4737377171858747E-2</c:v>
                </c:pt>
                <c:pt idx="10498">
                  <c:v>2.4663510803235086E-2</c:v>
                </c:pt>
                <c:pt idx="10499">
                  <c:v>2.4603363812393992E-2</c:v>
                </c:pt>
                <c:pt idx="10500">
                  <c:v>2.4557137809758586E-2</c:v>
                </c:pt>
                <c:pt idx="10501">
                  <c:v>2.4524993495390938E-2</c:v>
                </c:pt>
                <c:pt idx="10502">
                  <c:v>2.450705320246626E-2</c:v>
                </c:pt>
                <c:pt idx="10503">
                  <c:v>2.4503403337341193E-2</c:v>
                </c:pt>
                <c:pt idx="10504">
                  <c:v>2.4514096718722584E-2</c:v>
                </c:pt>
                <c:pt idx="10505">
                  <c:v>2.453915481846259E-2</c:v>
                </c:pt>
                <c:pt idx="10506">
                  <c:v>2.4578569906520131E-2</c:v>
                </c:pt>
                <c:pt idx="10507">
                  <c:v>2.4632307102635739E-2</c:v>
                </c:pt>
                <c:pt idx="10508">
                  <c:v>2.4700306337269561E-2</c:v>
                </c:pt>
                <c:pt idx="10509">
                  <c:v>2.4782484224349245E-2</c:v>
                </c:pt>
                <c:pt idx="10510">
                  <c:v>2.4878735848366921E-2</c:v>
                </c:pt>
                <c:pt idx="10511">
                  <c:v>2.4988936468352482E-2</c:v>
                </c:pt>
                <c:pt idx="10512">
                  <c:v>2.5112943141234779E-2</c:v>
                </c:pt>
                <c:pt idx="10513">
                  <c:v>2.5250596267082058E-2</c:v>
                </c:pt>
                <c:pt idx="10514">
                  <c:v>2.5398238419634848E-2</c:v>
                </c:pt>
                <c:pt idx="10515">
                  <c:v>2.5548159319111037E-2</c:v>
                </c:pt>
                <c:pt idx="10516">
                  <c:v>2.5695150713696595E-2</c:v>
                </c:pt>
                <c:pt idx="10517">
                  <c:v>2.5837249657921453E-2</c:v>
                </c:pt>
                <c:pt idx="10518">
                  <c:v>2.5972744978353765E-2</c:v>
                </c:pt>
                <c:pt idx="10519">
                  <c:v>2.6100061452072876E-2</c:v>
                </c:pt>
                <c:pt idx="10520">
                  <c:v>2.6217749640042677E-2</c:v>
                </c:pt>
                <c:pt idx="10521">
                  <c:v>2.6324479772971629E-2</c:v>
                </c:pt>
                <c:pt idx="10522">
                  <c:v>2.6419035964254205E-2</c:v>
                </c:pt>
                <c:pt idx="10523">
                  <c:v>2.6500310611725818E-2</c:v>
                </c:pt>
                <c:pt idx="10524">
                  <c:v>2.6567298981218481E-2</c:v>
                </c:pt>
                <c:pt idx="10525">
                  <c:v>2.6619093969512956E-2</c:v>
                </c:pt>
                <c:pt idx="10526">
                  <c:v>2.665488104426917E-2</c:v>
                </c:pt>
                <c:pt idx="10527">
                  <c:v>2.6673933358349795E-2</c:v>
                </c:pt>
                <c:pt idx="10528">
                  <c:v>2.6675607035796189E-2</c:v>
                </c:pt>
                <c:pt idx="10529">
                  <c:v>2.6659336626575904E-2</c:v>
                </c:pt>
                <c:pt idx="10530">
                  <c:v>2.6624630727096407E-2</c:v>
                </c:pt>
                <c:pt idx="10531">
                  <c:v>2.6571067763369791E-2</c:v>
                </c:pt>
                <c:pt idx="10532">
                  <c:v>2.6498291933616382E-2</c:v>
                </c:pt>
                <c:pt idx="10533">
                  <c:v>2.6406009307012333E-2</c:v>
                </c:pt>
                <c:pt idx="10534">
                  <c:v>2.6293984075214237E-2</c:v>
                </c:pt>
                <c:pt idx="10535">
                  <c:v>2.6162034953234558E-2</c:v>
                </c:pt>
                <c:pt idx="10536">
                  <c:v>2.6010031726192432E-2</c:v>
                </c:pt>
                <c:pt idx="10537">
                  <c:v>2.5837891938425134E-2</c:v>
                </c:pt>
                <c:pt idx="10538">
                  <c:v>2.5645577721416665E-2</c:v>
                </c:pt>
                <c:pt idx="10539">
                  <c:v>2.5436346256200285E-2</c:v>
                </c:pt>
                <c:pt idx="10540">
                  <c:v>2.5217266681964327E-2</c:v>
                </c:pt>
                <c:pt idx="10541">
                  <c:v>2.4993094953549039E-2</c:v>
                </c:pt>
                <c:pt idx="10542">
                  <c:v>2.4765577988905267E-2</c:v>
                </c:pt>
                <c:pt idx="10543">
                  <c:v>2.4536248825302302E-2</c:v>
                </c:pt>
                <c:pt idx="10544">
                  <c:v>2.4306533459368666E-2</c:v>
                </c:pt>
                <c:pt idx="10545">
                  <c:v>2.4077759040207355E-2</c:v>
                </c:pt>
                <c:pt idx="10546">
                  <c:v>2.3851158331661151E-2</c:v>
                </c:pt>
                <c:pt idx="10547">
                  <c:v>2.3627873922594175E-2</c:v>
                </c:pt>
                <c:pt idx="10548">
                  <c:v>2.3408962312929979E-2</c:v>
                </c:pt>
                <c:pt idx="10549">
                  <c:v>2.3195397880566709E-2</c:v>
                </c:pt>
                <c:pt idx="10550">
                  <c:v>2.2988076729986189E-2</c:v>
                </c:pt>
                <c:pt idx="10551">
                  <c:v>2.2787820423391565E-2</c:v>
                </c:pt>
                <c:pt idx="10552">
                  <c:v>2.25953795953713E-2</c:v>
                </c:pt>
                <c:pt idx="10553">
                  <c:v>2.2411437452241861E-2</c:v>
                </c:pt>
                <c:pt idx="10554">
                  <c:v>2.2236613157363548E-2</c:v>
                </c:pt>
                <c:pt idx="10555">
                  <c:v>2.2071465103853469E-2</c:v>
                </c:pt>
                <c:pt idx="10556">
                  <c:v>2.191649407623782E-2</c:v>
                </c:pt>
                <c:pt idx="10557">
                  <c:v>2.1772146302691787E-2</c:v>
                </c:pt>
                <c:pt idx="10558">
                  <c:v>2.1638816399611759E-2</c:v>
                </c:pt>
                <c:pt idx="10559">
                  <c:v>2.1516850210350571E-2</c:v>
                </c:pt>
                <c:pt idx="10560">
                  <c:v>2.1406547540022587E-2</c:v>
                </c:pt>
                <c:pt idx="10561">
                  <c:v>2.1308164788353165E-2</c:v>
                </c:pt>
                <c:pt idx="10562">
                  <c:v>2.1221917482605976E-2</c:v>
                </c:pt>
                <c:pt idx="10563">
                  <c:v>2.1147982712672177E-2</c:v>
                </c:pt>
                <c:pt idx="10564">
                  <c:v>2.1086501470449385E-2</c:v>
                </c:pt>
                <c:pt idx="10565">
                  <c:v>2.1037580895673855E-2</c:v>
                </c:pt>
                <c:pt idx="10566">
                  <c:v>2.1001296430399437E-2</c:v>
                </c:pt>
                <c:pt idx="10567">
                  <c:v>2.0977693884339638E-2</c:v>
                </c:pt>
                <c:pt idx="10568">
                  <c:v>2.0966791413306655E-2</c:v>
                </c:pt>
                <c:pt idx="10569">
                  <c:v>2.0968581412992977E-2</c:v>
                </c:pt>
                <c:pt idx="10570">
                  <c:v>2.0983032330347796E-2</c:v>
                </c:pt>
                <c:pt idx="10571">
                  <c:v>2.101009039480237E-2</c:v>
                </c:pt>
                <c:pt idx="10572">
                  <c:v>2.104968127159567E-2</c:v>
                </c:pt>
                <c:pt idx="10573">
                  <c:v>2.1101711639445207E-2</c:v>
                </c:pt>
                <c:pt idx="10574">
                  <c:v>2.1166070694796767E-2</c:v>
                </c:pt>
                <c:pt idx="10575">
                  <c:v>2.124263158487312E-2</c:v>
                </c:pt>
                <c:pt idx="10576">
                  <c:v>2.1331252771723774E-2</c:v>
                </c:pt>
                <c:pt idx="10577">
                  <c:v>2.1431779329457716E-2</c:v>
                </c:pt>
                <c:pt idx="10578">
                  <c:v>2.154404417681751E-2</c:v>
                </c:pt>
                <c:pt idx="10579">
                  <c:v>2.1667869247227304E-2</c:v>
                </c:pt>
                <c:pt idx="10580">
                  <c:v>2.1803066598419341E-2</c:v>
                </c:pt>
                <c:pt idx="10581">
                  <c:v>2.1949439463713048E-2</c:v>
                </c:pt>
                <c:pt idx="10582">
                  <c:v>2.2106783246988917E-2</c:v>
                </c:pt>
                <c:pt idx="10583">
                  <c:v>2.2274886463365232E-2</c:v>
                </c:pt>
                <c:pt idx="10584">
                  <c:v>2.245353162755058E-2</c:v>
                </c:pt>
                <c:pt idx="10585">
                  <c:v>2.2642496091808469E-2</c:v>
                </c:pt>
                <c:pt idx="10586">
                  <c:v>2.2841552835432231E-2</c:v>
                </c:pt>
                <c:pt idx="10587">
                  <c:v>2.3050471207589553E-2</c:v>
                </c:pt>
                <c:pt idx="10588">
                  <c:v>2.3269017625356655E-2</c:v>
                </c:pt>
                <c:pt idx="10589">
                  <c:v>2.3496956228720917E-2</c:v>
                </c:pt>
                <c:pt idx="10590">
                  <c:v>2.373404949429031E-2</c:v>
                </c:pt>
                <c:pt idx="10591">
                  <c:v>2.3980058809405982E-2</c:v>
                </c:pt>
                <c:pt idx="10592">
                  <c:v>2.4234745008312596E-2</c:v>
                </c:pt>
                <c:pt idx="10593">
                  <c:v>2.4497868871998653E-2</c:v>
                </c:pt>
                <c:pt idx="10594">
                  <c:v>2.4769191593276927E-2</c:v>
                </c:pt>
                <c:pt idx="10595">
                  <c:v>2.5048475208632136E-2</c:v>
                </c:pt>
                <c:pt idx="10596">
                  <c:v>2.5335482998321241E-2</c:v>
                </c:pt>
                <c:pt idx="10597">
                  <c:v>2.5629979856168762E-2</c:v>
                </c:pt>
                <c:pt idx="10598">
                  <c:v>2.5931732630457761E-2</c:v>
                </c:pt>
                <c:pt idx="10599">
                  <c:v>2.624051043727503E-2</c:v>
                </c:pt>
                <c:pt idx="10600">
                  <c:v>2.6556084947627307E-2</c:v>
                </c:pt>
                <c:pt idx="10601">
                  <c:v>2.6878230649604439E-2</c:v>
                </c:pt>
                <c:pt idx="10602">
                  <c:v>2.7205088423219611E-2</c:v>
                </c:pt>
                <c:pt idx="10603">
                  <c:v>2.7532904265490318E-2</c:v>
                </c:pt>
                <c:pt idx="10604">
                  <c:v>2.785910932365895E-2</c:v>
                </c:pt>
                <c:pt idx="10605">
                  <c:v>2.8182668781798988E-2</c:v>
                </c:pt>
                <c:pt idx="10606">
                  <c:v>2.850267464698367E-2</c:v>
                </c:pt>
                <c:pt idx="10607">
                  <c:v>2.8818290926233545E-2</c:v>
                </c:pt>
                <c:pt idx="10608">
                  <c:v>2.9128748467661482E-2</c:v>
                </c:pt>
                <c:pt idx="10609">
                  <c:v>2.9433341717752075E-2</c:v>
                </c:pt>
                <c:pt idx="10610">
                  <c:v>2.9731425643922213E-2</c:v>
                </c:pt>
                <c:pt idx="10611">
                  <c:v>3.002241275726757E-2</c:v>
                </c:pt>
                <c:pt idx="10612">
                  <c:v>3.030577023206785E-2</c:v>
                </c:pt>
                <c:pt idx="10613">
                  <c:v>3.058101712077806E-2</c:v>
                </c:pt>
                <c:pt idx="10614">
                  <c:v>3.0847721663213916E-2</c:v>
                </c:pt>
                <c:pt idx="10615">
                  <c:v>3.1105498688551125E-2</c:v>
                </c:pt>
                <c:pt idx="10616">
                  <c:v>3.1354007108675606E-2</c:v>
                </c:pt>
                <c:pt idx="10617">
                  <c:v>3.1592947501347501E-2</c:v>
                </c:pt>
                <c:pt idx="10618">
                  <c:v>3.1822059781575783E-2</c:v>
                </c:pt>
                <c:pt idx="10619">
                  <c:v>3.2041120959542251E-2</c:v>
                </c:pt>
                <c:pt idx="10620">
                  <c:v>3.2249942983362159E-2</c:v>
                </c:pt>
                <c:pt idx="10621">
                  <c:v>3.2448370664925057E-2</c:v>
                </c:pt>
                <c:pt idx="10622">
                  <c:v>3.2636279687021326E-2</c:v>
                </c:pt>
                <c:pt idx="10623">
                  <c:v>3.2813574689928578E-2</c:v>
                </c:pt>
                <c:pt idx="10624">
                  <c:v>3.2980187435605886E-2</c:v>
                </c:pt>
                <c:pt idx="10625">
                  <c:v>3.3136075047623656E-2</c:v>
                </c:pt>
                <c:pt idx="10626">
                  <c:v>3.3281218324941075E-2</c:v>
                </c:pt>
                <c:pt idx="10627">
                  <c:v>3.3415620127632668E-2</c:v>
                </c:pt>
                <c:pt idx="10628">
                  <c:v>3.3539303832659115E-2</c:v>
                </c:pt>
                <c:pt idx="10629">
                  <c:v>3.36523118577748E-2</c:v>
                </c:pt>
                <c:pt idx="10630">
                  <c:v>3.3754704251666989E-2</c:v>
                </c:pt>
                <c:pt idx="10631">
                  <c:v>3.384655734842594E-2</c:v>
                </c:pt>
                <c:pt idx="10632">
                  <c:v>3.3927962484454045E-2</c:v>
                </c:pt>
                <c:pt idx="10633">
                  <c:v>3.3999024775933855E-2</c:v>
                </c:pt>
                <c:pt idx="10634">
                  <c:v>3.4059861954988745E-2</c:v>
                </c:pt>
                <c:pt idx="10635">
                  <c:v>3.4110603262687229E-2</c:v>
                </c:pt>
                <c:pt idx="10636">
                  <c:v>3.415138839706118E-2</c:v>
                </c:pt>
                <c:pt idx="10637">
                  <c:v>3.4182366514329821E-2</c:v>
                </c:pt>
                <c:pt idx="10638">
                  <c:v>3.4203695281544655E-2</c:v>
                </c:pt>
                <c:pt idx="10639">
                  <c:v>3.4215539978896092E-2</c:v>
                </c:pt>
                <c:pt idx="10640">
                  <c:v>3.4218072649949145E-2</c:v>
                </c:pt>
                <c:pt idx="10641">
                  <c:v>3.421147129810418E-2</c:v>
                </c:pt>
                <c:pt idx="10642">
                  <c:v>3.4195919127608485E-2</c:v>
                </c:pt>
                <c:pt idx="10643">
                  <c:v>3.4171603827474993E-2</c:v>
                </c:pt>
                <c:pt idx="10644">
                  <c:v>3.4138716896696543E-2</c:v>
                </c:pt>
                <c:pt idx="10645">
                  <c:v>3.4097453009176999E-2</c:v>
                </c:pt>
                <c:pt idx="10646">
                  <c:v>3.4048009416833634E-2</c:v>
                </c:pt>
                <c:pt idx="10647">
                  <c:v>3.3990585389359798E-2</c:v>
                </c:pt>
                <c:pt idx="10648">
                  <c:v>3.3925381689171377E-2</c:v>
                </c:pt>
                <c:pt idx="10649">
                  <c:v>3.3852600080095489E-2</c:v>
                </c:pt>
                <c:pt idx="10650">
                  <c:v>3.3772442868395897E-2</c:v>
                </c:pt>
                <c:pt idx="10651">
                  <c:v>3.3685112474764529E-2</c:v>
                </c:pt>
                <c:pt idx="10652">
                  <c:v>3.3590811035944974E-2</c:v>
                </c:pt>
                <c:pt idx="10653">
                  <c:v>3.3489740034689602E-2</c:v>
                </c:pt>
                <c:pt idx="10654">
                  <c:v>3.3382099956787481E-2</c:v>
                </c:pt>
                <c:pt idx="10655">
                  <c:v>3.3268089973936724E-2</c:v>
                </c:pt>
                <c:pt idx="10656">
                  <c:v>3.3147907651270105E-2</c:v>
                </c:pt>
                <c:pt idx="10657">
                  <c:v>3.3021748678378593E-2</c:v>
                </c:pt>
                <c:pt idx="10658">
                  <c:v>3.2889806622712722E-2</c:v>
                </c:pt>
                <c:pt idx="10659">
                  <c:v>3.2752272704276317E-2</c:v>
                </c:pt>
                <c:pt idx="10660">
                  <c:v>3.260933559056238E-2</c:v>
                </c:pt>
                <c:pt idx="10661">
                  <c:v>3.246118121071441E-2</c:v>
                </c:pt>
                <c:pt idx="10662">
                  <c:v>3.230799258793101E-2</c:v>
                </c:pt>
                <c:pt idx="10663">
                  <c:v>3.2149949689164257E-2</c:v>
                </c:pt>
                <c:pt idx="10664">
                  <c:v>3.1989186675192967E-2</c:v>
                </c:pt>
                <c:pt idx="10665">
                  <c:v>3.1830104514744037E-2</c:v>
                </c:pt>
                <c:pt idx="10666">
                  <c:v>3.1675687517237719E-2</c:v>
                </c:pt>
                <c:pt idx="10667">
                  <c:v>3.1527086196889667E-2</c:v>
                </c:pt>
                <c:pt idx="10668">
                  <c:v>3.1385300352564684E-2</c:v>
                </c:pt>
                <c:pt idx="10669">
                  <c:v>3.1251244733100904E-2</c:v>
                </c:pt>
                <c:pt idx="10670">
                  <c:v>3.1125755297288768E-2</c:v>
                </c:pt>
                <c:pt idx="10671">
                  <c:v>3.1009593173722729E-2</c:v>
                </c:pt>
                <c:pt idx="10672">
                  <c:v>3.0903448414911567E-2</c:v>
                </c:pt>
                <c:pt idx="10673">
                  <c:v>3.0807943623920284E-2</c:v>
                </c:pt>
                <c:pt idx="10674">
                  <c:v>3.0723637458047799E-2</c:v>
                </c:pt>
                <c:pt idx="10675">
                  <c:v>3.0651028011455458E-2</c:v>
                </c:pt>
                <c:pt idx="10676">
                  <c:v>3.059055607866858E-2</c:v>
                </c:pt>
                <c:pt idx="10677">
                  <c:v>3.0542608300966272E-2</c:v>
                </c:pt>
                <c:pt idx="10678">
                  <c:v>3.0507520197759312E-2</c:v>
                </c:pt>
                <c:pt idx="10679">
                  <c:v>3.0485579085131609E-2</c:v>
                </c:pt>
                <c:pt idx="10680">
                  <c:v>3.0477026883786531E-2</c:v>
                </c:pt>
                <c:pt idx="10681">
                  <c:v>3.0482062818696302E-2</c:v>
                </c:pt>
                <c:pt idx="10682">
                  <c:v>3.0500846012801393E-2</c:v>
                </c:pt>
                <c:pt idx="10683">
                  <c:v>3.0533497977147283E-2</c:v>
                </c:pt>
                <c:pt idx="10684">
                  <c:v>3.0580104999879381E-2</c:v>
                </c:pt>
                <c:pt idx="10685">
                  <c:v>3.0640720436542961E-2</c:v>
                </c:pt>
                <c:pt idx="10686">
                  <c:v>3.071536690415478E-2</c:v>
                </c:pt>
                <c:pt idx="10687">
                  <c:v>3.0804038381526445E-2</c:v>
                </c:pt>
                <c:pt idx="10688">
                  <c:v>3.0906702218327579E-2</c:v>
                </c:pt>
                <c:pt idx="10689">
                  <c:v>3.1023301055379197E-2</c:v>
                </c:pt>
                <c:pt idx="10690">
                  <c:v>3.1153754658665232E-2</c:v>
                </c:pt>
                <c:pt idx="10691">
                  <c:v>3.1297961669543121E-2</c:v>
                </c:pt>
                <c:pt idx="10692">
                  <c:v>3.1455801273622679E-2</c:v>
                </c:pt>
                <c:pt idx="10693">
                  <c:v>3.1627134790767564E-2</c:v>
                </c:pt>
                <c:pt idx="10694">
                  <c:v>3.1811807188654125E-2</c:v>
                </c:pt>
                <c:pt idx="10695">
                  <c:v>3.2009648522300253E-2</c:v>
                </c:pt>
                <c:pt idx="10696">
                  <c:v>3.2220475301951497E-2</c:v>
                </c:pt>
                <c:pt idx="10697">
                  <c:v>3.2444091791683026E-2</c:v>
                </c:pt>
                <c:pt idx="10698">
                  <c:v>3.2680291241045371E-2</c:v>
                </c:pt>
                <c:pt idx="10699">
                  <c:v>3.2928857052048677E-2</c:v>
                </c:pt>
                <c:pt idx="10700">
                  <c:v>3.3189563883744756E-2</c:v>
                </c:pt>
                <c:pt idx="10701">
                  <c:v>3.3462178696628875E-2</c:v>
                </c:pt>
                <c:pt idx="10702">
                  <c:v>3.374231524269436E-2</c:v>
                </c:pt>
                <c:pt idx="10703">
                  <c:v>3.402077250748526E-2</c:v>
                </c:pt>
                <c:pt idx="10704">
                  <c:v>3.4291338375303237E-2</c:v>
                </c:pt>
                <c:pt idx="10705">
                  <c:v>3.4551673918885875E-2</c:v>
                </c:pt>
                <c:pt idx="10706">
                  <c:v>3.4799748597758431E-2</c:v>
                </c:pt>
                <c:pt idx="10707">
                  <c:v>3.5033701744395566E-2</c:v>
                </c:pt>
                <c:pt idx="10708">
                  <c:v>3.5251829872536382E-2</c:v>
                </c:pt>
                <c:pt idx="10709">
                  <c:v>3.5452578837104995E-2</c:v>
                </c:pt>
                <c:pt idx="10710">
                  <c:v>3.5634536409421012E-2</c:v>
                </c:pt>
                <c:pt idx="10711">
                  <c:v>3.5796425102303332E-2</c:v>
                </c:pt>
                <c:pt idx="10712">
                  <c:v>3.5937095235950005E-2</c:v>
                </c:pt>
                <c:pt idx="10713">
                  <c:v>3.6055518240971252E-2</c:v>
                </c:pt>
                <c:pt idx="10714">
                  <c:v>3.6150780194944568E-2</c:v>
                </c:pt>
                <c:pt idx="10715">
                  <c:v>3.6222075588666677E-2</c:v>
                </c:pt>
                <c:pt idx="10716">
                  <c:v>3.6268701318107908E-2</c:v>
                </c:pt>
                <c:pt idx="10717">
                  <c:v>3.6290050897911305E-2</c:v>
                </c:pt>
                <c:pt idx="10718">
                  <c:v>3.6285608892145244E-2</c:v>
                </c:pt>
                <c:pt idx="10719">
                  <c:v>3.6254945557897593E-2</c:v>
                </c:pt>
                <c:pt idx="10720">
                  <c:v>3.6197711697196773E-2</c:v>
                </c:pt>
                <c:pt idx="10721">
                  <c:v>3.611363371265798E-2</c:v>
                </c:pt>
                <c:pt idx="10722">
                  <c:v>3.6002508862181218E-2</c:v>
                </c:pt>
                <c:pt idx="10723">
                  <c:v>3.5864200707969515E-2</c:v>
                </c:pt>
                <c:pt idx="10724">
                  <c:v>3.5698634755091253E-2</c:v>
                </c:pt>
                <c:pt idx="10725">
                  <c:v>3.5505794274777888E-2</c:v>
                </c:pt>
                <c:pt idx="10726">
                  <c:v>3.5285716307627439E-2</c:v>
                </c:pt>
                <c:pt idx="10727">
                  <c:v>3.5043352194130184E-2</c:v>
                </c:pt>
                <c:pt idx="10728">
                  <c:v>3.4789341103981367E-2</c:v>
                </c:pt>
                <c:pt idx="10729">
                  <c:v>3.4530852915628435E-2</c:v>
                </c:pt>
                <c:pt idx="10730">
                  <c:v>3.4270548477702681E-2</c:v>
                </c:pt>
                <c:pt idx="10731">
                  <c:v>3.4010759301495448E-2</c:v>
                </c:pt>
                <c:pt idx="10732">
                  <c:v>3.3753647889804839E-2</c:v>
                </c:pt>
                <c:pt idx="10733">
                  <c:v>3.3501220553475847E-2</c:v>
                </c:pt>
                <c:pt idx="10734">
                  <c:v>3.3255334626562244E-2</c:v>
                </c:pt>
                <c:pt idx="10735">
                  <c:v>3.3017705281990585E-2</c:v>
                </c:pt>
                <c:pt idx="10736">
                  <c:v>3.2789912139295253E-2</c:v>
                </c:pt>
                <c:pt idx="10737">
                  <c:v>3.2573405672665041E-2</c:v>
                </c:pt>
                <c:pt idx="10738">
                  <c:v>3.2369513421107943E-2</c:v>
                </c:pt>
                <c:pt idx="10739">
                  <c:v>3.2179446002567447E-2</c:v>
                </c:pt>
                <c:pt idx="10740">
                  <c:v>3.2004302934065657E-2</c:v>
                </c:pt>
                <c:pt idx="10741">
                  <c:v>3.1845078260177455E-2</c:v>
                </c:pt>
                <c:pt idx="10742">
                  <c:v>3.1702665992348965E-2</c:v>
                </c:pt>
                <c:pt idx="10743">
                  <c:v>3.1577865361763033E-2</c:v>
                </c:pt>
                <c:pt idx="10744">
                  <c:v>3.1471385888625504E-2</c:v>
                </c:pt>
                <c:pt idx="10745">
                  <c:v>3.1383852270899827E-2</c:v>
                </c:pt>
                <c:pt idx="10746">
                  <c:v>3.131580909565447E-2</c:v>
                </c:pt>
                <c:pt idx="10747">
                  <c:v>3.126772537630889E-2</c:v>
                </c:pt>
                <c:pt idx="10748">
                  <c:v>3.1239998919170793E-2</c:v>
                </c:pt>
                <c:pt idx="10749">
                  <c:v>3.1232960522749525E-2</c:v>
                </c:pt>
                <c:pt idx="10750">
                  <c:v>3.1246878013410473E-2</c:v>
                </c:pt>
                <c:pt idx="10751">
                  <c:v>3.1281960121001658E-2</c:v>
                </c:pt>
                <c:pt idx="10752">
                  <c:v>3.1334163502075692E-2</c:v>
                </c:pt>
                <c:pt idx="10753">
                  <c:v>3.1394525797626534E-2</c:v>
                </c:pt>
                <c:pt idx="10754">
                  <c:v>3.1457066304081974E-2</c:v>
                </c:pt>
                <c:pt idx="10755">
                  <c:v>3.151968340635488E-2</c:v>
                </c:pt>
                <c:pt idx="10756">
                  <c:v>3.1580548965509797E-2</c:v>
                </c:pt>
                <c:pt idx="10757">
                  <c:v>3.1637970385573443E-2</c:v>
                </c:pt>
                <c:pt idx="10758">
                  <c:v>3.169037993848494E-2</c:v>
                </c:pt>
                <c:pt idx="10759">
                  <c:v>3.1736328914005692E-2</c:v>
                </c:pt>
                <c:pt idx="10760">
                  <c:v>3.1774482106499066E-2</c:v>
                </c:pt>
                <c:pt idx="10761">
                  <c:v>3.1803612473141098E-2</c:v>
                </c:pt>
                <c:pt idx="10762">
                  <c:v>3.1822595956315196E-2</c:v>
                </c:pt>
                <c:pt idx="10763">
                  <c:v>3.1830406468520415E-2</c:v>
                </c:pt>
                <c:pt idx="10764">
                  <c:v>3.1826111038122711E-2</c:v>
                </c:pt>
                <c:pt idx="10765">
                  <c:v>3.1808865114093011E-2</c:v>
                </c:pt>
                <c:pt idx="10766">
                  <c:v>3.1777908027698046E-2</c:v>
                </c:pt>
                <c:pt idx="10767">
                  <c:v>3.173255860895003E-2</c:v>
                </c:pt>
                <c:pt idx="10768">
                  <c:v>3.1672210955475115E-2</c:v>
                </c:pt>
                <c:pt idx="10769">
                  <c:v>3.1596330351329978E-2</c:v>
                </c:pt>
                <c:pt idx="10770">
                  <c:v>3.1504449333179495E-2</c:v>
                </c:pt>
                <c:pt idx="10771">
                  <c:v>3.1396163901143817E-2</c:v>
                </c:pt>
                <c:pt idx="10772">
                  <c:v>3.1271129871532681E-2</c:v>
                </c:pt>
                <c:pt idx="10773">
                  <c:v>3.1129059368604807E-2</c:v>
                </c:pt>
                <c:pt idx="10774">
                  <c:v>3.0969717452421774E-2</c:v>
                </c:pt>
                <c:pt idx="10775">
                  <c:v>3.0792918879807691E-2</c:v>
                </c:pt>
                <c:pt idx="10776">
                  <c:v>3.0598524995377935E-2</c:v>
                </c:pt>
                <c:pt idx="10777">
                  <c:v>3.0389349822968745E-2</c:v>
                </c:pt>
                <c:pt idx="10778">
                  <c:v>3.017162199215144E-2</c:v>
                </c:pt>
                <c:pt idx="10779">
                  <c:v>2.9949507768594688E-2</c:v>
                </c:pt>
                <c:pt idx="10780">
                  <c:v>2.9724488618701635E-2</c:v>
                </c:pt>
                <c:pt idx="10781">
                  <c:v>2.9497860219986936E-2</c:v>
                </c:pt>
                <c:pt idx="10782">
                  <c:v>2.927082775536289E-2</c:v>
                </c:pt>
                <c:pt idx="10783">
                  <c:v>2.9044513009935765E-2</c:v>
                </c:pt>
                <c:pt idx="10784">
                  <c:v>2.8819958138266724E-2</c:v>
                </c:pt>
                <c:pt idx="10785">
                  <c:v>2.859812921266609E-2</c:v>
                </c:pt>
                <c:pt idx="10786">
                  <c:v>2.8379919666713018E-2</c:v>
                </c:pt>
                <c:pt idx="10787">
                  <c:v>2.8166153638543238E-2</c:v>
                </c:pt>
                <c:pt idx="10788">
                  <c:v>2.7957589214590413E-2</c:v>
                </c:pt>
                <c:pt idx="10789">
                  <c:v>2.7754921574472815E-2</c:v>
                </c:pt>
                <c:pt idx="10790">
                  <c:v>2.7558786037855682E-2</c:v>
                </c:pt>
                <c:pt idx="10791">
                  <c:v>2.7369761014249584E-2</c:v>
                </c:pt>
                <c:pt idx="10792">
                  <c:v>2.718837085682578E-2</c:v>
                </c:pt>
                <c:pt idx="10793">
                  <c:v>2.701508862143932E-2</c:v>
                </c:pt>
                <c:pt idx="10794">
                  <c:v>2.6850338732150203E-2</c:v>
                </c:pt>
                <c:pt idx="10795">
                  <c:v>2.6694499554623285E-2</c:v>
                </c:pt>
                <c:pt idx="10796">
                  <c:v>2.6547905878869144E-2</c:v>
                </c:pt>
                <c:pt idx="10797">
                  <c:v>2.6410851312860775E-2</c:v>
                </c:pt>
                <c:pt idx="10798">
                  <c:v>2.6283590588626067E-2</c:v>
                </c:pt>
                <c:pt idx="10799">
                  <c:v>2.6166341782472798E-2</c:v>
                </c:pt>
                <c:pt idx="10800">
                  <c:v>2.6059288451053562E-2</c:v>
                </c:pt>
                <c:pt idx="10801">
                  <c:v>2.5962581685020573E-2</c:v>
                </c:pt>
                <c:pt idx="10802">
                  <c:v>2.5876342082057802E-2</c:v>
                </c:pt>
                <c:pt idx="10803">
                  <c:v>2.5800661641108228E-2</c:v>
                </c:pt>
                <c:pt idx="10804">
                  <c:v>2.5735605579639619E-2</c:v>
                </c:pt>
                <c:pt idx="10805">
                  <c:v>2.5681214075811556E-2</c:v>
                </c:pt>
                <c:pt idx="10806">
                  <c:v>2.5637503937422056E-2</c:v>
                </c:pt>
                <c:pt idx="10807">
                  <c:v>2.5604470199521751E-2</c:v>
                </c:pt>
                <c:pt idx="10808">
                  <c:v>2.5582087652589611E-2</c:v>
                </c:pt>
                <c:pt idx="10809">
                  <c:v>2.5570312303166344E-2</c:v>
                </c:pt>
                <c:pt idx="10810">
                  <c:v>2.556908276883911E-2</c:v>
                </c:pt>
                <c:pt idx="10811">
                  <c:v>2.5578321609466256E-2</c:v>
                </c:pt>
                <c:pt idx="10812">
                  <c:v>2.5597936596521421E-2</c:v>
                </c:pt>
                <c:pt idx="10813">
                  <c:v>2.5627821922425225E-2</c:v>
                </c:pt>
                <c:pt idx="10814">
                  <c:v>2.5667859351717788E-2</c:v>
                </c:pt>
                <c:pt idx="10815">
                  <c:v>2.5717919315908399E-2</c:v>
                </c:pt>
                <c:pt idx="10816">
                  <c:v>2.5777861953819075E-2</c:v>
                </c:pt>
                <c:pt idx="10817">
                  <c:v>2.5847538099217377E-2</c:v>
                </c:pt>
                <c:pt idx="10818">
                  <c:v>2.5926790217510088E-2</c:v>
                </c:pt>
                <c:pt idx="10819">
                  <c:v>2.6015453293244131E-2</c:v>
                </c:pt>
                <c:pt idx="10820">
                  <c:v>2.6113355670134054E-2</c:v>
                </c:pt>
                <c:pt idx="10821">
                  <c:v>2.6220319845307299E-2</c:v>
                </c:pt>
                <c:pt idx="10822">
                  <c:v>2.6336163219428558E-2</c:v>
                </c:pt>
                <c:pt idx="10823">
                  <c:v>2.6460698804333792E-2</c:v>
                </c:pt>
                <c:pt idx="10824">
                  <c:v>2.6593735889772895E-2</c:v>
                </c:pt>
                <c:pt idx="10825">
                  <c:v>2.6735080670827013E-2</c:v>
                </c:pt>
                <c:pt idx="10826">
                  <c:v>2.6884536837533467E-2</c:v>
                </c:pt>
                <c:pt idx="10827">
                  <c:v>2.7039473952088916E-2</c:v>
                </c:pt>
                <c:pt idx="10828">
                  <c:v>2.7194439376942822E-2</c:v>
                </c:pt>
                <c:pt idx="10829">
                  <c:v>2.7345735577071352E-2</c:v>
                </c:pt>
                <c:pt idx="10830">
                  <c:v>2.7491938779594549E-2</c:v>
                </c:pt>
                <c:pt idx="10831">
                  <c:v>2.7631807965121984E-2</c:v>
                </c:pt>
                <c:pt idx="10832">
                  <c:v>2.776420358711006E-2</c:v>
                </c:pt>
                <c:pt idx="10833">
                  <c:v>2.7888080092500135E-2</c:v>
                </c:pt>
                <c:pt idx="10834">
                  <c:v>2.8002481287091582E-2</c:v>
                </c:pt>
                <c:pt idx="10835">
                  <c:v>2.8106535943618324E-2</c:v>
                </c:pt>
                <c:pt idx="10836">
                  <c:v>2.819945355564615E-2</c:v>
                </c:pt>
                <c:pt idx="10837">
                  <c:v>2.8280520232068704E-2</c:v>
                </c:pt>
                <c:pt idx="10838">
                  <c:v>2.8349094730194573E-2</c:v>
                </c:pt>
                <c:pt idx="10839">
                  <c:v>2.8404604625406154E-2</c:v>
                </c:pt>
                <c:pt idx="10840">
                  <c:v>2.8446542615250363E-2</c:v>
                </c:pt>
                <c:pt idx="10841">
                  <c:v>2.8474462955714954E-2</c:v>
                </c:pt>
                <c:pt idx="10842">
                  <c:v>2.8487978027342303E-2</c:v>
                </c:pt>
                <c:pt idx="10843">
                  <c:v>2.8486755028748239E-2</c:v>
                </c:pt>
                <c:pt idx="10844">
                  <c:v>2.8470512795036498E-2</c:v>
                </c:pt>
                <c:pt idx="10845">
                  <c:v>2.8439018738533717E-2</c:v>
                </c:pt>
                <c:pt idx="10846">
                  <c:v>2.8392085909213678E-2</c:v>
                </c:pt>
                <c:pt idx="10847">
                  <c:v>2.8329570172132067E-2</c:v>
                </c:pt>
                <c:pt idx="10848">
                  <c:v>2.8251367499154158E-2</c:v>
                </c:pt>
                <c:pt idx="10849">
                  <c:v>2.8157411372227031E-2</c:v>
                </c:pt>
                <c:pt idx="10850">
                  <c:v>2.8047670295424664E-2</c:v>
                </c:pt>
                <c:pt idx="10851">
                  <c:v>2.7922145412977283E-2</c:v>
                </c:pt>
                <c:pt idx="10852">
                  <c:v>2.7783585256071386E-2</c:v>
                </c:pt>
                <c:pt idx="10853">
                  <c:v>2.7637917665446182E-2</c:v>
                </c:pt>
                <c:pt idx="10854">
                  <c:v>2.7489134869771958E-2</c:v>
                </c:pt>
                <c:pt idx="10855">
                  <c:v>2.7338712602248801E-2</c:v>
                </c:pt>
                <c:pt idx="10856">
                  <c:v>2.7187944580073953E-2</c:v>
                </c:pt>
                <c:pt idx="10857">
                  <c:v>2.703803193883238E-2</c:v>
                </c:pt>
                <c:pt idx="10858">
                  <c:v>2.6890090277393183E-2</c:v>
                </c:pt>
                <c:pt idx="10859">
                  <c:v>2.674515357876206E-2</c:v>
                </c:pt>
                <c:pt idx="10860">
                  <c:v>2.6604177912331373E-2</c:v>
                </c:pt>
                <c:pt idx="10861">
                  <c:v>2.646804502441498E-2</c:v>
                </c:pt>
                <c:pt idx="10862">
                  <c:v>2.6337565821555626E-2</c:v>
                </c:pt>
                <c:pt idx="10863">
                  <c:v>2.6213483747498437E-2</c:v>
                </c:pt>
                <c:pt idx="10864">
                  <c:v>2.6096478054738859E-2</c:v>
                </c:pt>
                <c:pt idx="10865">
                  <c:v>2.5987166971688905E-2</c:v>
                </c:pt>
                <c:pt idx="10866">
                  <c:v>2.5886110766633798E-2</c:v>
                </c:pt>
                <c:pt idx="10867">
                  <c:v>2.5793814709768322E-2</c:v>
                </c:pt>
                <c:pt idx="10868">
                  <c:v>2.5710731934709033E-2</c:v>
                </c:pt>
                <c:pt idx="10869">
                  <c:v>2.5637266200974718E-2</c:v>
                </c:pt>
                <c:pt idx="10870">
                  <c:v>2.5573774559014571E-2</c:v>
                </c:pt>
                <c:pt idx="10871">
                  <c:v>2.5520569919441429E-2</c:v>
                </c:pt>
                <c:pt idx="10872">
                  <c:v>2.5477923528196292E-2</c:v>
                </c:pt>
                <c:pt idx="10873">
                  <c:v>2.5446067349431431E-2</c:v>
                </c:pt>
                <c:pt idx="10874">
                  <c:v>2.5425196357953192E-2</c:v>
                </c:pt>
                <c:pt idx="10875">
                  <c:v>2.5415470743110735E-2</c:v>
                </c:pt>
                <c:pt idx="10876">
                  <c:v>2.5417018026056979E-2</c:v>
                </c:pt>
                <c:pt idx="10877">
                  <c:v>2.5429935092340362E-2</c:v>
                </c:pt>
                <c:pt idx="10878">
                  <c:v>2.5454290141812691E-2</c:v>
                </c:pt>
                <c:pt idx="10879">
                  <c:v>2.5490124557859557E-2</c:v>
                </c:pt>
                <c:pt idx="10880">
                  <c:v>2.5537454697975165E-2</c:v>
                </c:pt>
                <c:pt idx="10881">
                  <c:v>2.559627360771452E-2</c:v>
                </c:pt>
                <c:pt idx="10882">
                  <c:v>2.5666552660061352E-2</c:v>
                </c:pt>
                <c:pt idx="10883">
                  <c:v>2.5748243122252348E-2</c:v>
                </c:pt>
                <c:pt idx="10884">
                  <c:v>2.5841277652095495E-2</c:v>
                </c:pt>
                <c:pt idx="10885">
                  <c:v>2.5945571725814322E-2</c:v>
                </c:pt>
                <c:pt idx="10886">
                  <c:v>2.606102499944029E-2</c:v>
                </c:pt>
                <c:pt idx="10887">
                  <c:v>2.6187522605762403E-2</c:v>
                </c:pt>
                <c:pt idx="10888">
                  <c:v>2.6324936388827467E-2</c:v>
                </c:pt>
                <c:pt idx="10889">
                  <c:v>2.6470409052381547E-2</c:v>
                </c:pt>
                <c:pt idx="10890">
                  <c:v>2.6617921174378278E-2</c:v>
                </c:pt>
                <c:pt idx="10891">
                  <c:v>2.6763405106698532E-2</c:v>
                </c:pt>
                <c:pt idx="10892">
                  <c:v>2.6905324876754972E-2</c:v>
                </c:pt>
                <c:pt idx="10893">
                  <c:v>2.704234076542911E-2</c:v>
                </c:pt>
                <c:pt idx="10894">
                  <c:v>2.7173218968370331E-2</c:v>
                </c:pt>
                <c:pt idx="10895">
                  <c:v>2.7296823684147979E-2</c:v>
                </c:pt>
                <c:pt idx="10896">
                  <c:v>2.7412112362872412E-2</c:v>
                </c:pt>
                <c:pt idx="10897">
                  <c:v>2.7518131208904967E-2</c:v>
                </c:pt>
                <c:pt idx="10898">
                  <c:v>2.7614010829827795E-2</c:v>
                </c:pt>
                <c:pt idx="10899">
                  <c:v>2.7698962026242946E-2</c:v>
                </c:pt>
                <c:pt idx="10900">
                  <c:v>2.7772271720565782E-2</c:v>
                </c:pt>
                <c:pt idx="10901">
                  <c:v>2.7833299022964841E-2</c:v>
                </c:pt>
                <c:pt idx="10902">
                  <c:v>2.7881471432469915E-2</c:v>
                </c:pt>
                <c:pt idx="10903">
                  <c:v>2.791628117114725E-2</c:v>
                </c:pt>
                <c:pt idx="10904">
                  <c:v>2.7937281649130761E-2</c:v>
                </c:pt>
                <c:pt idx="10905">
                  <c:v>2.7944084058199911E-2</c:v>
                </c:pt>
                <c:pt idx="10906">
                  <c:v>2.7936354091508433E-2</c:v>
                </c:pt>
                <c:pt idx="10907">
                  <c:v>2.7913808786991286E-2</c:v>
                </c:pt>
                <c:pt idx="10908">
                  <c:v>2.787621349191164E-2</c:v>
                </c:pt>
                <c:pt idx="10909">
                  <c:v>2.7823378945952916E-2</c:v>
                </c:pt>
                <c:pt idx="10910">
                  <c:v>2.7755158480213267E-2</c:v>
                </c:pt>
                <c:pt idx="10911">
                  <c:v>2.7671445329420601E-2</c:v>
                </c:pt>
                <c:pt idx="10912">
                  <c:v>2.7572170054655138E-2</c:v>
                </c:pt>
                <c:pt idx="10913">
                  <c:v>2.745729807384243E-2</c:v>
                </c:pt>
                <c:pt idx="10914">
                  <c:v>2.7327578221233856E-2</c:v>
                </c:pt>
                <c:pt idx="10915">
                  <c:v>2.7184660460793778E-2</c:v>
                </c:pt>
                <c:pt idx="10916">
                  <c:v>2.7029680650728694E-2</c:v>
                </c:pt>
                <c:pt idx="10917">
                  <c:v>2.6863098483401817E-2</c:v>
                </c:pt>
                <c:pt idx="10918">
                  <c:v>2.6685341233650479E-2</c:v>
                </c:pt>
                <c:pt idx="10919">
                  <c:v>2.6496827094331724E-2</c:v>
                </c:pt>
                <c:pt idx="10920">
                  <c:v>2.6297965805852738E-2</c:v>
                </c:pt>
                <c:pt idx="10921">
                  <c:v>2.6089158484888783E-2</c:v>
                </c:pt>
                <c:pt idx="10922">
                  <c:v>2.587079745334021E-2</c:v>
                </c:pt>
                <c:pt idx="10923">
                  <c:v>2.5643266095142558E-2</c:v>
                </c:pt>
                <c:pt idx="10924">
                  <c:v>2.5406938740263785E-2</c:v>
                </c:pt>
                <c:pt idx="10925">
                  <c:v>2.5162180574252797E-2</c:v>
                </c:pt>
                <c:pt idx="10926">
                  <c:v>2.4909347571733111E-2</c:v>
                </c:pt>
                <c:pt idx="10927">
                  <c:v>2.4648786452299377E-2</c:v>
                </c:pt>
                <c:pt idx="10928">
                  <c:v>2.4380834657339947E-2</c:v>
                </c:pt>
                <c:pt idx="10929">
                  <c:v>2.4105820346369974E-2</c:v>
                </c:pt>
                <c:pt idx="10930">
                  <c:v>2.3824062411521782E-2</c:v>
                </c:pt>
                <c:pt idx="10931">
                  <c:v>2.3535870508897855E-2</c:v>
                </c:pt>
                <c:pt idx="10932">
                  <c:v>2.3241545105550047E-2</c:v>
                </c:pt>
                <c:pt idx="10933">
                  <c:v>2.2941377540904268E-2</c:v>
                </c:pt>
                <c:pt idx="10934">
                  <c:v>2.2635650101504898E-2</c:v>
                </c:pt>
                <c:pt idx="10935">
                  <c:v>2.2324636108005631E-2</c:v>
                </c:pt>
                <c:pt idx="10936">
                  <c:v>2.2008600013384755E-2</c:v>
                </c:pt>
                <c:pt idx="10937">
                  <c:v>2.1687797511412657E-2</c:v>
                </c:pt>
                <c:pt idx="10938">
                  <c:v>2.1362475654447311E-2</c:v>
                </c:pt>
                <c:pt idx="10939">
                  <c:v>2.1032872979679935E-2</c:v>
                </c:pt>
                <c:pt idx="10940">
                  <c:v>2.0699219642997729E-2</c:v>
                </c:pt>
                <c:pt idx="10941">
                  <c:v>2.0361737559674801E-2</c:v>
                </c:pt>
                <c:pt idx="10942">
                  <c:v>2.0020640551142995E-2</c:v>
                </c:pt>
                <c:pt idx="10943">
                  <c:v>1.9676134497136094E-2</c:v>
                </c:pt>
                <c:pt idx="10944">
                  <c:v>1.9328417492539298E-2</c:v>
                </c:pt>
                <c:pt idx="10945">
                  <c:v>1.8977680008310398E-2</c:v>
                </c:pt>
                <c:pt idx="10946">
                  <c:v>1.8624105055885964E-2</c:v>
                </c:pt>
                <c:pt idx="10947">
                  <c:v>1.826786835450216E-2</c:v>
                </c:pt>
                <c:pt idx="10948">
                  <c:v>1.7909138500911786E-2</c:v>
                </c:pt>
                <c:pt idx="10949">
                  <c:v>1.7548077141000141E-2</c:v>
                </c:pt>
                <c:pt idx="10950">
                  <c:v>1.7184839142836698E-2</c:v>
                </c:pt>
                <c:pt idx="10951">
                  <c:v>1.681957277072876E-2</c:v>
                </c:pt>
                <c:pt idx="10952">
                  <c:v>1.6452419859871517E-2</c:v>
                </c:pt>
                <c:pt idx="10953">
                  <c:v>1.6083515991216046E-2</c:v>
                </c:pt>
                <c:pt idx="10954">
                  <c:v>1.5712990666202763E-2</c:v>
                </c:pt>
                <c:pt idx="10955">
                  <c:v>1.5340967481032839E-2</c:v>
                </c:pt>
                <c:pt idx="10956">
                  <c:v>1.4967564300173557E-2</c:v>
                </c:pt>
                <c:pt idx="10957">
                  <c:v>1.4592893428816494E-2</c:v>
                </c:pt>
                <c:pt idx="10958">
                  <c:v>1.4217061784028946E-2</c:v>
                </c:pt>
                <c:pt idx="10959">
                  <c:v>1.384017106435965E-2</c:v>
                </c:pt>
                <c:pt idx="10960">
                  <c:v>1.3462317917679436E-2</c:v>
                </c:pt>
                <c:pt idx="10961">
                  <c:v>1.3083594107056397E-2</c:v>
                </c:pt>
                <c:pt idx="10962">
                  <c:v>1.2704086674482515E-2</c:v>
                </c:pt>
                <c:pt idx="10963">
                  <c:v>1.2323878102286018E-2</c:v>
                </c:pt>
                <c:pt idx="10964">
                  <c:v>1.1943046472079473E-2</c:v>
                </c:pt>
                <c:pt idx="10965">
                  <c:v>1.1561665621109031E-2</c:v>
                </c:pt>
                <c:pt idx="10966">
                  <c:v>1.1179805295884389E-2</c:v>
                </c:pt>
                <c:pt idx="10967">
                  <c:v>1.0797531302983058E-2</c:v>
                </c:pt>
                <c:pt idx="10968">
                  <c:v>1.0414905656934974E-2</c:v>
                </c:pt>
                <c:pt idx="10969">
                  <c:v>1.0031986725105994E-2</c:v>
                </c:pt>
                <c:pt idx="10970">
                  <c:v>9.6488293695101337E-3</c:v>
                </c:pt>
                <c:pt idx="10971">
                  <c:v>9.2654850854912586E-3</c:v>
                </c:pt>
                <c:pt idx="10972">
                  <c:v>8.8820021372250941E-3</c:v>
                </c:pt>
                <c:pt idx="10973">
                  <c:v>8.498425690002049E-3</c:v>
                </c:pt>
                <c:pt idx="10974">
                  <c:v>8.1147979392602078E-3</c:v>
                </c:pt>
                <c:pt idx="10975">
                  <c:v>7.731158236346302E-3</c:v>
                </c:pt>
                <c:pt idx="10976">
                  <c:v>7.3475432109903734E-3</c:v>
                </c:pt>
                <c:pt idx="10977">
                  <c:v>6.9665742474760324E-3</c:v>
                </c:pt>
                <c:pt idx="10978">
                  <c:v>6.5938709842866443E-3</c:v>
                </c:pt>
                <c:pt idx="10979">
                  <c:v>6.2331825934985284E-3</c:v>
                </c:pt>
                <c:pt idx="10980">
                  <c:v>5.8858366202987674E-3</c:v>
                </c:pt>
                <c:pt idx="10981">
                  <c:v>5.5529639603592766E-3</c:v>
                </c:pt>
                <c:pt idx="10982">
                  <c:v>5.2355858474908458E-3</c:v>
                </c:pt>
                <c:pt idx="10983">
                  <c:v>4.934622298217106E-3</c:v>
                </c:pt>
                <c:pt idx="10984">
                  <c:v>4.6508974984386187E-3</c:v>
                </c:pt>
                <c:pt idx="10985">
                  <c:v>4.3851449015659873E-3</c:v>
                </c:pt>
                <c:pt idx="10986">
                  <c:v>4.1380121424804571E-3</c:v>
                </c:pt>
                <c:pt idx="10987">
                  <c:v>3.9100657741381285E-3</c:v>
                </c:pt>
                <c:pt idx="10988">
                  <c:v>3.7017958301792096E-3</c:v>
                </c:pt>
                <c:pt idx="10989">
                  <c:v>3.51362021688306E-3</c:v>
                </c:pt>
                <c:pt idx="10990">
                  <c:v>3.3458889379014891E-3</c:v>
                </c:pt>
                <c:pt idx="10991">
                  <c:v>3.198888155285694E-3</c:v>
                </c:pt>
                <c:pt idx="10992">
                  <c:v>3.0728440903927453E-3</c:v>
                </c:pt>
                <c:pt idx="10993">
                  <c:v>2.9679267683162553E-3</c:v>
                </c:pt>
                <c:pt idx="10994">
                  <c:v>2.8842536095334105E-3</c:v>
                </c:pt>
                <c:pt idx="10995">
                  <c:v>2.8218928724977506E-3</c:v>
                </c:pt>
                <c:pt idx="10996">
                  <c:v>2.7808669509343368E-3</c:v>
                </c:pt>
                <c:pt idx="10997">
                  <c:v>2.761155529612272E-3</c:v>
                </c:pt>
                <c:pt idx="10998">
                  <c:v>2.7626986023790976E-3</c:v>
                </c:pt>
                <c:pt idx="10999">
                  <c:v>2.785399356243317E-3</c:v>
                </c:pt>
                <c:pt idx="11000">
                  <c:v>2.8291269252855491E-3</c:v>
                </c:pt>
                <c:pt idx="11001">
                  <c:v>2.8937190181662006E-3</c:v>
                </c:pt>
                <c:pt idx="11002">
                  <c:v>2.9759322803864807E-3</c:v>
                </c:pt>
                <c:pt idx="11003">
                  <c:v>3.068957037345455E-3</c:v>
                </c:pt>
                <c:pt idx="11004">
                  <c:v>3.168163021869016E-3</c:v>
                </c:pt>
                <c:pt idx="11005">
                  <c:v>3.2717518316966103E-3</c:v>
                </c:pt>
                <c:pt idx="11006">
                  <c:v>3.3781344396360546E-3</c:v>
                </c:pt>
                <c:pt idx="11007">
                  <c:v>3.4858306477541876E-3</c:v>
                </c:pt>
                <c:pt idx="11008">
                  <c:v>3.593461089263561E-3</c:v>
                </c:pt>
                <c:pt idx="11009">
                  <c:v>3.6997427365011051E-3</c:v>
                </c:pt>
                <c:pt idx="11010">
                  <c:v>3.8034846515985249E-3</c:v>
                </c:pt>
                <c:pt idx="11011">
                  <c:v>3.9035838601482156E-3</c:v>
                </c:pt>
                <c:pt idx="11012">
                  <c:v>3.9990213431771527E-3</c:v>
                </c:pt>
                <c:pt idx="11013">
                  <c:v>4.0888581467579885E-3</c:v>
                </c:pt>
                <c:pt idx="11014">
                  <c:v>4.1722316085501115E-3</c:v>
                </c:pt>
                <c:pt idx="11015">
                  <c:v>4.2483517003924593E-3</c:v>
                </c:pt>
                <c:pt idx="11016">
                  <c:v>4.3164974859075571E-3</c:v>
                </c:pt>
                <c:pt idx="11017">
                  <c:v>4.3760136919269721E-3</c:v>
                </c:pt>
                <c:pt idx="11018">
                  <c:v>4.4263073924118686E-3</c:v>
                </c:pt>
                <c:pt idx="11019">
                  <c:v>4.4668448034178637E-3</c:v>
                </c:pt>
                <c:pt idx="11020">
                  <c:v>4.497148187540486E-3</c:v>
                </c:pt>
                <c:pt idx="11021">
                  <c:v>4.5167928661753272E-3</c:v>
                </c:pt>
                <c:pt idx="11022">
                  <c:v>4.5254043378353771E-3</c:v>
                </c:pt>
                <c:pt idx="11023">
                  <c:v>4.5226555006859567E-3</c:v>
                </c:pt>
                <c:pt idx="11024">
                  <c:v>4.5082639773850472E-3</c:v>
                </c:pt>
                <c:pt idx="11025">
                  <c:v>4.4819895402528169E-3</c:v>
                </c:pt>
                <c:pt idx="11026">
                  <c:v>4.4436316347385603E-3</c:v>
                </c:pt>
                <c:pt idx="11027">
                  <c:v>4.3949776628183215E-3</c:v>
                </c:pt>
                <c:pt idx="11028">
                  <c:v>4.340112355624373E-3</c:v>
                </c:pt>
                <c:pt idx="11029">
                  <c:v>4.2817448617929786E-3</c:v>
                </c:pt>
                <c:pt idx="11030">
                  <c:v>4.2207910288670413E-3</c:v>
                </c:pt>
                <c:pt idx="11031">
                  <c:v>4.158048764357737E-3</c:v>
                </c:pt>
                <c:pt idx="11032">
                  <c:v>4.0942616084604505E-3</c:v>
                </c:pt>
                <c:pt idx="11033">
                  <c:v>4.0301231769992989E-3</c:v>
                </c:pt>
                <c:pt idx="11034">
                  <c:v>3.9662793822269164E-3</c:v>
                </c:pt>
                <c:pt idx="11035">
                  <c:v>3.9033305171141492E-3</c:v>
                </c:pt>
                <c:pt idx="11036">
                  <c:v>3.8418332795499186E-3</c:v>
                </c:pt>
                <c:pt idx="11037">
                  <c:v>3.7823027393377316E-3</c:v>
                </c:pt>
                <c:pt idx="11038">
                  <c:v>3.7252142482803079E-3</c:v>
                </c:pt>
                <c:pt idx="11039">
                  <c:v>3.6710052936414325E-3</c:v>
                </c:pt>
                <c:pt idx="11040">
                  <c:v>3.6200772953598396E-3</c:v>
                </c:pt>
                <c:pt idx="11041">
                  <c:v>3.5727973474721014E-3</c:v>
                </c:pt>
                <c:pt idx="11042">
                  <c:v>3.5294999042772925E-3</c:v>
                </c:pt>
                <c:pt idx="11043">
                  <c:v>3.490488411845545E-3</c:v>
                </c:pt>
                <c:pt idx="11044">
                  <c:v>3.4560368855360607E-3</c:v>
                </c:pt>
                <c:pt idx="11045">
                  <c:v>3.4263914342478443E-3</c:v>
                </c:pt>
                <c:pt idx="11046">
                  <c:v>3.401771732178717E-3</c:v>
                </c:pt>
                <c:pt idx="11047">
                  <c:v>3.3823724389152919E-3</c:v>
                </c:pt>
                <c:pt idx="11048">
                  <c:v>3.3683645687188953E-3</c:v>
                </c:pt>
                <c:pt idx="11049">
                  <c:v>3.359896809910023E-3</c:v>
                </c:pt>
                <c:pt idx="11050">
                  <c:v>3.35709679528728E-3</c:v>
                </c:pt>
                <c:pt idx="11051">
                  <c:v>3.3600723245458186E-3</c:v>
                </c:pt>
                <c:pt idx="11052">
                  <c:v>3.3689125396856442E-3</c:v>
                </c:pt>
                <c:pt idx="11053">
                  <c:v>3.3836890544216786E-3</c:v>
                </c:pt>
                <c:pt idx="11054">
                  <c:v>3.4044570386256596E-3</c:v>
                </c:pt>
                <c:pt idx="11055">
                  <c:v>3.4312562588447943E-3</c:v>
                </c:pt>
                <c:pt idx="11056">
                  <c:v>3.4641120759539537E-3</c:v>
                </c:pt>
                <c:pt idx="11057">
                  <c:v>3.5030364010071196E-3</c:v>
                </c:pt>
                <c:pt idx="11058">
                  <c:v>3.5480286103601304E-3</c:v>
                </c:pt>
                <c:pt idx="11059">
                  <c:v>3.5990764211405071E-3</c:v>
                </c:pt>
                <c:pt idx="11060">
                  <c:v>3.6561567281416002E-3</c:v>
                </c:pt>
                <c:pt idx="11061">
                  <c:v>3.7192364032175742E-3</c:v>
                </c:pt>
                <c:pt idx="11062">
                  <c:v>3.7882730582529662E-3</c:v>
                </c:pt>
                <c:pt idx="11063">
                  <c:v>3.8632157727759141E-3</c:v>
                </c:pt>
                <c:pt idx="11064">
                  <c:v>3.9440057872777929E-3</c:v>
                </c:pt>
                <c:pt idx="11065">
                  <c:v>4.0305771632939925E-3</c:v>
                </c:pt>
                <c:pt idx="11066">
                  <c:v>4.1228574112911164E-3</c:v>
                </c:pt>
                <c:pt idx="11067">
                  <c:v>4.2207680873950727E-3</c:v>
                </c:pt>
                <c:pt idx="11068">
                  <c:v>4.3242253599824667E-3</c:v>
                </c:pt>
                <c:pt idx="11069">
                  <c:v>4.4331405471445071E-3</c:v>
                </c:pt>
                <c:pt idx="11070">
                  <c:v>4.5474206260184297E-3</c:v>
                </c:pt>
                <c:pt idx="11071">
                  <c:v>4.666968714966328E-3</c:v>
                </c:pt>
                <c:pt idx="11072">
                  <c:v>4.7916845295652268E-3</c:v>
                </c:pt>
                <c:pt idx="11073">
                  <c:v>4.9214648133556367E-3</c:v>
                </c:pt>
                <c:pt idx="11074">
                  <c:v>5.0562037442782905E-3</c:v>
                </c:pt>
                <c:pt idx="11075">
                  <c:v>5.1957933177109693E-3</c:v>
                </c:pt>
                <c:pt idx="11076">
                  <c:v>5.3401237069987204E-3</c:v>
                </c:pt>
                <c:pt idx="11077">
                  <c:v>5.4890836023519241E-3</c:v>
                </c:pt>
                <c:pt idx="11078">
                  <c:v>5.6425605289674215E-3</c:v>
                </c:pt>
                <c:pt idx="11079">
                  <c:v>5.8004411452083002E-3</c:v>
                </c:pt>
                <c:pt idx="11080">
                  <c:v>5.9626115216580757E-3</c:v>
                </c:pt>
                <c:pt idx="11081">
                  <c:v>6.1289574018451292E-3</c:v>
                </c:pt>
                <c:pt idx="11082">
                  <c:v>6.2993644454129435E-3</c:v>
                </c:pt>
                <c:pt idx="11083">
                  <c:v>6.4737184544915432E-3</c:v>
                </c:pt>
                <c:pt idx="11084">
                  <c:v>6.6519055840052448E-3</c:v>
                </c:pt>
                <c:pt idx="11085">
                  <c:v>6.8338125366314995E-3</c:v>
                </c:pt>
                <c:pt idx="11086">
                  <c:v>7.0193267431053691E-3</c:v>
                </c:pt>
                <c:pt idx="11087">
                  <c:v>7.2083365285440116E-3</c:v>
                </c:pt>
                <c:pt idx="11088">
                  <c:v>7.4007312654455048E-3</c:v>
                </c:pt>
                <c:pt idx="11089">
                  <c:v>7.5945311698251451E-3</c:v>
                </c:pt>
                <c:pt idx="11090">
                  <c:v>7.7855886033057877E-3</c:v>
                </c:pt>
                <c:pt idx="11091">
                  <c:v>7.9711077636436343E-3</c:v>
                </c:pt>
                <c:pt idx="11092">
                  <c:v>8.1500432915417378E-3</c:v>
                </c:pt>
                <c:pt idx="11093">
                  <c:v>8.3214920549992879E-3</c:v>
                </c:pt>
                <c:pt idx="11094">
                  <c:v>8.4846304278429884E-3</c:v>
                </c:pt>
                <c:pt idx="11095">
                  <c:v>8.6387083337337231E-3</c:v>
                </c:pt>
                <c:pt idx="11096">
                  <c:v>8.783045489581991E-3</c:v>
                </c:pt>
                <c:pt idx="11097">
                  <c:v>8.9170278469568164E-3</c:v>
                </c:pt>
                <c:pt idx="11098">
                  <c:v>9.0401041565431745E-3</c:v>
                </c:pt>
                <c:pt idx="11099">
                  <c:v>9.1517826511990624E-3</c:v>
                </c:pt>
                <c:pt idx="11100">
                  <c:v>9.2516278456460689E-3</c:v>
                </c:pt>
                <c:pt idx="11101">
                  <c:v>9.339257450827379E-3</c:v>
                </c:pt>
                <c:pt idx="11102">
                  <c:v>9.4143394008863353E-3</c:v>
                </c:pt>
                <c:pt idx="11103">
                  <c:v>9.4765889906444269E-3</c:v>
                </c:pt>
                <c:pt idx="11104">
                  <c:v>9.5257661213923438E-3</c:v>
                </c:pt>
                <c:pt idx="11105">
                  <c:v>9.5616726527514104E-3</c:v>
                </c:pt>
                <c:pt idx="11106">
                  <c:v>9.5841498583144266E-3</c:v>
                </c:pt>
                <c:pt idx="11107">
                  <c:v>9.5930759827348912E-3</c:v>
                </c:pt>
                <c:pt idx="11108">
                  <c:v>9.588363897899823E-3</c:v>
                </c:pt>
                <c:pt idx="11109">
                  <c:v>9.5699588557963573E-3</c:v>
                </c:pt>
                <c:pt idx="11110">
                  <c:v>9.5378363356612809E-3</c:v>
                </c:pt>
                <c:pt idx="11111">
                  <c:v>9.4919999829898589E-3</c:v>
                </c:pt>
                <c:pt idx="11112">
                  <c:v>9.4324796379717264E-3</c:v>
                </c:pt>
                <c:pt idx="11113">
                  <c:v>9.3593294509189753E-3</c:v>
                </c:pt>
                <c:pt idx="11114">
                  <c:v>9.2726260822536162E-3</c:v>
                </c:pt>
                <c:pt idx="11115">
                  <c:v>9.1724669846280898E-3</c:v>
                </c:pt>
                <c:pt idx="11116">
                  <c:v>9.0589687647634042E-3</c:v>
                </c:pt>
                <c:pt idx="11117">
                  <c:v>8.9322656226042546E-3</c:v>
                </c:pt>
                <c:pt idx="11118">
                  <c:v>8.7925078654086126E-3</c:v>
                </c:pt>
                <c:pt idx="11119">
                  <c:v>8.6398604944111657E-3</c:v>
                </c:pt>
                <c:pt idx="11120">
                  <c:v>8.4745018617245378E-3</c:v>
                </c:pt>
                <c:pt idx="11121">
                  <c:v>8.2966223951695898E-3</c:v>
                </c:pt>
                <c:pt idx="11122">
                  <c:v>8.1064233887564174E-3</c:v>
                </c:pt>
                <c:pt idx="11123">
                  <c:v>7.9041158565696327E-3</c:v>
                </c:pt>
                <c:pt idx="11124">
                  <c:v>7.6899194478461273E-3</c:v>
                </c:pt>
                <c:pt idx="11125">
                  <c:v>7.4640614210696732E-3</c:v>
                </c:pt>
                <c:pt idx="11126">
                  <c:v>7.2267756749446726E-3</c:v>
                </c:pt>
                <c:pt idx="11127">
                  <c:v>6.9805183134444837E-3</c:v>
                </c:pt>
                <c:pt idx="11128">
                  <c:v>6.7303209126699341E-3</c:v>
                </c:pt>
                <c:pt idx="11129">
                  <c:v>6.4796187865653878E-3</c:v>
                </c:pt>
                <c:pt idx="11130">
                  <c:v>6.2297779753117625E-3</c:v>
                </c:pt>
                <c:pt idx="11131">
                  <c:v>5.982000483193143E-3</c:v>
                </c:pt>
                <c:pt idx="11132">
                  <c:v>5.7373980387931981E-3</c:v>
                </c:pt>
                <c:pt idx="11133">
                  <c:v>5.4969986164848253E-3</c:v>
                </c:pt>
                <c:pt idx="11134">
                  <c:v>5.2617503823434884E-3</c:v>
                </c:pt>
                <c:pt idx="11135">
                  <c:v>5.0325254351142271E-3</c:v>
                </c:pt>
                <c:pt idx="11136">
                  <c:v>4.8101234298947304E-3</c:v>
                </c:pt>
                <c:pt idx="11137">
                  <c:v>4.5952750886795605E-3</c:v>
                </c:pt>
                <c:pt idx="11138">
                  <c:v>4.3886455989943741E-3</c:v>
                </c:pt>
                <c:pt idx="11139">
                  <c:v>4.1908379018748762E-3</c:v>
                </c:pt>
                <c:pt idx="11140">
                  <c:v>4.0023958705672994E-3</c:v>
                </c:pt>
                <c:pt idx="11141">
                  <c:v>3.8238073814418046E-3</c:v>
                </c:pt>
                <c:pt idx="11142">
                  <c:v>3.6555072787140021E-3</c:v>
                </c:pt>
                <c:pt idx="11143">
                  <c:v>3.4978802346634337E-3</c:v>
                </c:pt>
                <c:pt idx="11144">
                  <c:v>3.3512635071215142E-3</c:v>
                </c:pt>
                <c:pt idx="11145">
                  <c:v>3.2159495960759799E-3</c:v>
                </c:pt>
                <c:pt idx="11146">
                  <c:v>3.0921888013046373E-3</c:v>
                </c:pt>
                <c:pt idx="11147">
                  <c:v>2.9801916830086393E-3</c:v>
                </c:pt>
                <c:pt idx="11148">
                  <c:v>2.8801314274652145E-3</c:v>
                </c:pt>
                <c:pt idx="11149">
                  <c:v>2.7921461197620268E-3</c:v>
                </c:pt>
                <c:pt idx="11150">
                  <c:v>2.7163409257107687E-3</c:v>
                </c:pt>
                <c:pt idx="11151">
                  <c:v>2.6527901850663983E-3</c:v>
                </c:pt>
                <c:pt idx="11152">
                  <c:v>2.6015394182012019E-3</c:v>
                </c:pt>
                <c:pt idx="11153">
                  <c:v>2.5626072483998972E-3</c:v>
                </c:pt>
                <c:pt idx="11154">
                  <c:v>2.5359872419535804E-3</c:v>
                </c:pt>
                <c:pt idx="11155">
                  <c:v>2.5216496682370295E-3</c:v>
                </c:pt>
                <c:pt idx="11156">
                  <c:v>2.5195431819557781E-3</c:v>
                </c:pt>
                <c:pt idx="11157">
                  <c:v>2.5295964297470182E-3</c:v>
                </c:pt>
                <c:pt idx="11158">
                  <c:v>2.5517195833119253E-3</c:v>
                </c:pt>
                <c:pt idx="11159">
                  <c:v>2.5858058012468441E-3</c:v>
                </c:pt>
                <c:pt idx="11160">
                  <c:v>2.6317326217270677E-3</c:v>
                </c:pt>
                <c:pt idx="11161">
                  <c:v>2.689363288180124E-3</c:v>
                </c:pt>
                <c:pt idx="11162">
                  <c:v>2.7585480100656627E-3</c:v>
                </c:pt>
                <c:pt idx="11163">
                  <c:v>2.8391251608565283E-3</c:v>
                </c:pt>
                <c:pt idx="11164">
                  <c:v>2.9309224152906177E-3</c:v>
                </c:pt>
                <c:pt idx="11165">
                  <c:v>3.0337578279359245E-3</c:v>
                </c:pt>
                <c:pt idx="11166">
                  <c:v>3.1474408550818717E-3</c:v>
                </c:pt>
                <c:pt idx="11167">
                  <c:v>3.2717733219389555E-3</c:v>
                </c:pt>
                <c:pt idx="11168">
                  <c:v>3.406550337095934E-3</c:v>
                </c:pt>
                <c:pt idx="11169">
                  <c:v>3.5515611561495884E-3</c:v>
                </c:pt>
                <c:pt idx="11170">
                  <c:v>3.7065899963865255E-3</c:v>
                </c:pt>
                <c:pt idx="11171">
                  <c:v>3.871416804359807E-3</c:v>
                </c:pt>
                <c:pt idx="11172">
                  <c:v>4.0458179781655158E-3</c:v>
                </c:pt>
                <c:pt idx="11173">
                  <c:v>4.2295670461858286E-3</c:v>
                </c:pt>
                <c:pt idx="11174">
                  <c:v>4.4224353040258971E-3</c:v>
                </c:pt>
                <c:pt idx="11175">
                  <c:v>4.6241924113320492E-3</c:v>
                </c:pt>
                <c:pt idx="11176">
                  <c:v>4.8346069501383968E-3</c:v>
                </c:pt>
                <c:pt idx="11177">
                  <c:v>5.0534469463483578E-3</c:v>
                </c:pt>
                <c:pt idx="11178">
                  <c:v>5.2804803559165824E-3</c:v>
                </c:pt>
                <c:pt idx="11179">
                  <c:v>5.5154755172556816E-3</c:v>
                </c:pt>
                <c:pt idx="11180">
                  <c:v>5.7582015713509961E-3</c:v>
                </c:pt>
                <c:pt idx="11181">
                  <c:v>6.0084288510254104E-3</c:v>
                </c:pt>
                <c:pt idx="11182">
                  <c:v>6.2659292407552308E-3</c:v>
                </c:pt>
                <c:pt idx="11183">
                  <c:v>6.5304765083971173E-3</c:v>
                </c:pt>
                <c:pt idx="11184">
                  <c:v>6.8018466101454752E-3</c:v>
                </c:pt>
                <c:pt idx="11185">
                  <c:v>7.0798179699992393E-3</c:v>
                </c:pt>
                <c:pt idx="11186">
                  <c:v>7.364171734976996E-3</c:v>
                </c:pt>
                <c:pt idx="11187">
                  <c:v>7.6546920072797075E-3</c:v>
                </c:pt>
                <c:pt idx="11188">
                  <c:v>7.9511660545611481E-3</c:v>
                </c:pt>
                <c:pt idx="11189">
                  <c:v>8.2538537048158344E-3</c:v>
                </c:pt>
                <c:pt idx="11190">
                  <c:v>8.5635624814499791E-3</c:v>
                </c:pt>
                <c:pt idx="11191">
                  <c:v>8.8807648137571495E-3</c:v>
                </c:pt>
                <c:pt idx="11192">
                  <c:v>9.2054982001898034E-3</c:v>
                </c:pt>
                <c:pt idx="11193">
                  <c:v>9.5377687954981555E-3</c:v>
                </c:pt>
                <c:pt idx="11194">
                  <c:v>9.8775672680476122E-3</c:v>
                </c:pt>
                <c:pt idx="11195">
                  <c:v>1.022487039946581E-2</c:v>
                </c:pt>
                <c:pt idx="11196">
                  <c:v>1.0579642116372454E-2</c:v>
                </c:pt>
                <c:pt idx="11197">
                  <c:v>1.0941834457233283E-2</c:v>
                </c:pt>
                <c:pt idx="11198">
                  <c:v>1.1311388494056994E-2</c:v>
                </c:pt>
                <c:pt idx="11199">
                  <c:v>1.1688235210932459E-2</c:v>
                </c:pt>
                <c:pt idx="11200">
                  <c:v>1.2072296340744868E-2</c:v>
                </c:pt>
                <c:pt idx="11201">
                  <c:v>1.2463485161375071E-2</c:v>
                </c:pt>
                <c:pt idx="11202">
                  <c:v>1.2861707252672269E-2</c:v>
                </c:pt>
                <c:pt idx="11203">
                  <c:v>1.3266861215476367E-2</c:v>
                </c:pt>
                <c:pt idx="11204">
                  <c:v>1.3678839353950019E-2</c:v>
                </c:pt>
                <c:pt idx="11205">
                  <c:v>1.4097528322463542E-2</c:v>
                </c:pt>
                <c:pt idx="11206">
                  <c:v>1.4522809738257451E-2</c:v>
                </c:pt>
                <c:pt idx="11207">
                  <c:v>1.4954560761087915E-2</c:v>
                </c:pt>
                <c:pt idx="11208">
                  <c:v>1.5392654641040133E-2</c:v>
                </c:pt>
                <c:pt idx="11209">
                  <c:v>1.5836961235673241E-2</c:v>
                </c:pt>
                <c:pt idx="11210">
                  <c:v>1.628734749763849E-2</c:v>
                </c:pt>
                <c:pt idx="11211">
                  <c:v>1.6743677933889641E-2</c:v>
                </c:pt>
                <c:pt idx="11212">
                  <c:v>1.7205815037581337E-2</c:v>
                </c:pt>
                <c:pt idx="11213">
                  <c:v>1.767361969372739E-2</c:v>
                </c:pt>
                <c:pt idx="11214">
                  <c:v>1.8144953132969703E-2</c:v>
                </c:pt>
                <c:pt idx="11215">
                  <c:v>1.8615357997904109E-2</c:v>
                </c:pt>
                <c:pt idx="11216">
                  <c:v>1.9081819272950062E-2</c:v>
                </c:pt>
                <c:pt idx="11217">
                  <c:v>1.9543190385886887E-2</c:v>
                </c:pt>
                <c:pt idx="11218">
                  <c:v>1.9998475048077297E-2</c:v>
                </c:pt>
                <c:pt idx="11219">
                  <c:v>2.0446760415594845E-2</c:v>
                </c:pt>
                <c:pt idx="11220">
                  <c:v>2.0887210893669954E-2</c:v>
                </c:pt>
                <c:pt idx="11221">
                  <c:v>2.1319064282001917E-2</c:v>
                </c:pt>
                <c:pt idx="11222">
                  <c:v>2.1741628122795332E-2</c:v>
                </c:pt>
                <c:pt idx="11223">
                  <c:v>2.2154276171769169E-2</c:v>
                </c:pt>
                <c:pt idx="11224">
                  <c:v>2.2556444987704871E-2</c:v>
                </c:pt>
                <c:pt idx="11225">
                  <c:v>2.294763063874539E-2</c:v>
                </c:pt>
                <c:pt idx="11226">
                  <c:v>2.3327385523650743E-2</c:v>
                </c:pt>
                <c:pt idx="11227">
                  <c:v>2.3695315306122917E-2</c:v>
                </c:pt>
                <c:pt idx="11228">
                  <c:v>2.4051075960225984E-2</c:v>
                </c:pt>
                <c:pt idx="11229">
                  <c:v>2.4394370924851375E-2</c:v>
                </c:pt>
                <c:pt idx="11230">
                  <c:v>2.4724948365110549E-2</c:v>
                </c:pt>
                <c:pt idx="11231">
                  <c:v>2.5042598538478806E-2</c:v>
                </c:pt>
                <c:pt idx="11232">
                  <c:v>2.5347151263463954E-2</c:v>
                </c:pt>
                <c:pt idx="11233">
                  <c:v>2.5638473488530895E-2</c:v>
                </c:pt>
                <c:pt idx="11234">
                  <c:v>2.5916466958978195E-2</c:v>
                </c:pt>
                <c:pt idx="11235">
                  <c:v>2.6181065979434436E-2</c:v>
                </c:pt>
                <c:pt idx="11236">
                  <c:v>2.6432235269620293E-2</c:v>
                </c:pt>
                <c:pt idx="11237">
                  <c:v>2.6669967911007005E-2</c:v>
                </c:pt>
                <c:pt idx="11238">
                  <c:v>2.6894283381991214E-2</c:v>
                </c:pt>
                <c:pt idx="11239">
                  <c:v>2.7105225679202056E-2</c:v>
                </c:pt>
                <c:pt idx="11240">
                  <c:v>2.7302861522556073E-2</c:v>
                </c:pt>
                <c:pt idx="11241">
                  <c:v>2.7487278641680712E-2</c:v>
                </c:pt>
                <c:pt idx="11242">
                  <c:v>2.7658584141335849E-2</c:v>
                </c:pt>
                <c:pt idx="11243">
                  <c:v>2.7816902943476003E-2</c:v>
                </c:pt>
                <c:pt idx="11244">
                  <c:v>2.7962376303612004E-2</c:v>
                </c:pt>
                <c:pt idx="11245">
                  <c:v>2.8095160399153014E-2</c:v>
                </c:pt>
                <c:pt idx="11246">
                  <c:v>2.8215424987427191E-2</c:v>
                </c:pt>
                <c:pt idx="11247">
                  <c:v>2.832335213111405E-2</c:v>
                </c:pt>
                <c:pt idx="11248">
                  <c:v>2.8419134988841421E-2</c:v>
                </c:pt>
                <c:pt idx="11249">
                  <c:v>2.8502976668735712E-2</c:v>
                </c:pt>
                <c:pt idx="11250">
                  <c:v>2.857508914274556E-2</c:v>
                </c:pt>
                <c:pt idx="11251">
                  <c:v>2.8635692219593903E-2</c:v>
                </c:pt>
                <c:pt idx="11252">
                  <c:v>2.8685012574250053E-2</c:v>
                </c:pt>
                <c:pt idx="11253">
                  <c:v>2.8723282831851441E-2</c:v>
                </c:pt>
                <c:pt idx="11254">
                  <c:v>2.8750740704044136E-2</c:v>
                </c:pt>
                <c:pt idx="11255">
                  <c:v>2.87676281757515E-2</c:v>
                </c:pt>
                <c:pt idx="11256">
                  <c:v>2.8774190740422517E-2</c:v>
                </c:pt>
                <c:pt idx="11257">
                  <c:v>2.8770676681853007E-2</c:v>
                </c:pt>
                <c:pt idx="11258">
                  <c:v>2.8757336400716735E-2</c:v>
                </c:pt>
                <c:pt idx="11259">
                  <c:v>2.8734421783986747E-2</c:v>
                </c:pt>
                <c:pt idx="11260">
                  <c:v>2.8702185615471651E-2</c:v>
                </c:pt>
                <c:pt idx="11261">
                  <c:v>2.866088102573593E-2</c:v>
                </c:pt>
                <c:pt idx="11262">
                  <c:v>2.8610760979718427E-2</c:v>
                </c:pt>
                <c:pt idx="11263">
                  <c:v>2.8552077800407593E-2</c:v>
                </c:pt>
                <c:pt idx="11264">
                  <c:v>2.8485082726977543E-2</c:v>
                </c:pt>
                <c:pt idx="11265">
                  <c:v>2.8410025505833238E-2</c:v>
                </c:pt>
                <c:pt idx="11266">
                  <c:v>2.8327154013058551E-2</c:v>
                </c:pt>
                <c:pt idx="11267">
                  <c:v>2.8236713906804749E-2</c:v>
                </c:pt>
                <c:pt idx="11268">
                  <c:v>2.813894830820169E-2</c:v>
                </c:pt>
                <c:pt idx="11269">
                  <c:v>2.8034097509417839E-2</c:v>
                </c:pt>
                <c:pt idx="11270">
                  <c:v>2.7922398707538331E-2</c:v>
                </c:pt>
                <c:pt idx="11271">
                  <c:v>2.7804085762973857E-2</c:v>
                </c:pt>
                <c:pt idx="11272">
                  <c:v>2.7679388981155066E-2</c:v>
                </c:pt>
                <c:pt idx="11273">
                  <c:v>2.7548534916309712E-2</c:v>
                </c:pt>
                <c:pt idx="11274">
                  <c:v>2.741174619616046E-2</c:v>
                </c:pt>
                <c:pt idx="11275">
                  <c:v>2.7269241366422475E-2</c:v>
                </c:pt>
                <c:pt idx="11276">
                  <c:v>2.7121234754019674E-2</c:v>
                </c:pt>
                <c:pt idx="11277">
                  <c:v>2.6967734893673632E-2</c:v>
                </c:pt>
                <c:pt idx="11278">
                  <c:v>2.6808512238981317E-2</c:v>
                </c:pt>
                <c:pt idx="11279">
                  <c:v>2.6643478168103682E-2</c:v>
                </c:pt>
                <c:pt idx="11280">
                  <c:v>2.6472727834260711E-2</c:v>
                </c:pt>
                <c:pt idx="11281">
                  <c:v>2.6296366876881989E-2</c:v>
                </c:pt>
                <c:pt idx="11282">
                  <c:v>2.6114504611638056E-2</c:v>
                </c:pt>
                <c:pt idx="11283">
                  <c:v>2.5927253347876954E-2</c:v>
                </c:pt>
                <c:pt idx="11284">
                  <c:v>2.5734727955326275E-2</c:v>
                </c:pt>
                <c:pt idx="11285">
                  <c:v>2.5537045463681587E-2</c:v>
                </c:pt>
                <c:pt idx="11286">
                  <c:v>2.533432468623549E-2</c:v>
                </c:pt>
                <c:pt idx="11287">
                  <c:v>2.5126685866328057E-2</c:v>
                </c:pt>
                <c:pt idx="11288">
                  <c:v>2.4914250345698805E-2</c:v>
                </c:pt>
                <c:pt idx="11289">
                  <c:v>2.4697140253852091E-2</c:v>
                </c:pt>
                <c:pt idx="11290">
                  <c:v>2.4475478217569131E-2</c:v>
                </c:pt>
                <c:pt idx="11291">
                  <c:v>2.4249387089721991E-2</c:v>
                </c:pt>
                <c:pt idx="11292">
                  <c:v>2.4018989696566014E-2</c:v>
                </c:pt>
                <c:pt idx="11293">
                  <c:v>2.3784408602709511E-2</c:v>
                </c:pt>
                <c:pt idx="11294">
                  <c:v>2.3545765892980679E-2</c:v>
                </c:pt>
                <c:pt idx="11295">
                  <c:v>2.3303182970434402E-2</c:v>
                </c:pt>
                <c:pt idx="11296">
                  <c:v>2.305678036976231E-2</c:v>
                </c:pt>
                <c:pt idx="11297">
                  <c:v>2.2806677585391958E-2</c:v>
                </c:pt>
                <c:pt idx="11298">
                  <c:v>2.2552992913581836E-2</c:v>
                </c:pt>
                <c:pt idx="11299">
                  <c:v>2.229584330784095E-2</c:v>
                </c:pt>
                <c:pt idx="11300">
                  <c:v>2.2035344247021988E-2</c:v>
                </c:pt>
                <c:pt idx="11301">
                  <c:v>2.1771609615458948E-2</c:v>
                </c:pt>
                <c:pt idx="11302">
                  <c:v>2.1504751594540045E-2</c:v>
                </c:pt>
                <c:pt idx="11303">
                  <c:v>2.1234880565127588E-2</c:v>
                </c:pt>
                <c:pt idx="11304">
                  <c:v>2.0962105020256278E-2</c:v>
                </c:pt>
                <c:pt idx="11305">
                  <c:v>2.0686531487561732E-2</c:v>
                </c:pt>
                <c:pt idx="11306">
                  <c:v>2.0408264460909792E-2</c:v>
                </c:pt>
                <c:pt idx="11307">
                  <c:v>2.0127406340717028E-2</c:v>
                </c:pt>
                <c:pt idx="11308">
                  <c:v>1.9844057382471286E-2</c:v>
                </c:pt>
                <c:pt idx="11309">
                  <c:v>1.9558315652979413E-2</c:v>
                </c:pt>
                <c:pt idx="11310">
                  <c:v>1.9270276993888023E-2</c:v>
                </c:pt>
                <c:pt idx="11311">
                  <c:v>1.8980034992039922E-2</c:v>
                </c:pt>
                <c:pt idx="11312">
                  <c:v>1.8687680956246878E-2</c:v>
                </c:pt>
                <c:pt idx="11313">
                  <c:v>1.8393303900075958E-2</c:v>
                </c:pt>
                <c:pt idx="11314">
                  <c:v>1.8096990530263091E-2</c:v>
                </c:pt>
                <c:pt idx="11315">
                  <c:v>1.7798825240383828E-2</c:v>
                </c:pt>
                <c:pt idx="11316">
                  <c:v>1.7498890109426797E-2</c:v>
                </c:pt>
                <c:pt idx="11317">
                  <c:v>1.7197264904930658E-2</c:v>
                </c:pt>
                <c:pt idx="11318">
                  <c:v>1.6894027090360163E-2</c:v>
                </c:pt>
                <c:pt idx="11319">
                  <c:v>1.6589251836411467E-2</c:v>
                </c:pt>
                <c:pt idx="11320">
                  <c:v>1.6283012035950908E-2</c:v>
                </c:pt>
                <c:pt idx="11321">
                  <c:v>1.5975378322304844E-2</c:v>
                </c:pt>
                <c:pt idx="11322">
                  <c:v>1.5666419090631687E-2</c:v>
                </c:pt>
                <c:pt idx="11323">
                  <c:v>1.5356200522119869E-2</c:v>
                </c:pt>
                <c:pt idx="11324">
                  <c:v>1.504478661076805E-2</c:v>
                </c:pt>
                <c:pt idx="11325">
                  <c:v>1.4732239192515647E-2</c:v>
                </c:pt>
                <c:pt idx="11326">
                  <c:v>1.44186179765038E-2</c:v>
                </c:pt>
                <c:pt idx="11327">
                  <c:v>1.4103980578257699E-2</c:v>
                </c:pt>
                <c:pt idx="11328">
                  <c:v>1.3788382554592315E-2</c:v>
                </c:pt>
                <c:pt idx="11329">
                  <c:v>1.3471877440054122E-2</c:v>
                </c:pt>
                <c:pt idx="11330">
                  <c:v>1.3154516784721215E-2</c:v>
                </c:pt>
                <c:pt idx="11331">
                  <c:v>1.283635019319433E-2</c:v>
                </c:pt>
                <c:pt idx="11332">
                  <c:v>1.2517425364620402E-2</c:v>
                </c:pt>
                <c:pt idx="11333">
                  <c:v>1.2197788133599495E-2</c:v>
                </c:pt>
                <c:pt idx="11334">
                  <c:v>1.1877482511834646E-2</c:v>
                </c:pt>
                <c:pt idx="11335">
                  <c:v>1.1556550730392339E-2</c:v>
                </c:pt>
                <c:pt idx="11336">
                  <c:v>1.1235033282449666E-2</c:v>
                </c:pt>
                <c:pt idx="11337">
                  <c:v>1.0912968966411718E-2</c:v>
                </c:pt>
                <c:pt idx="11338">
                  <c:v>1.0590394929290196E-2</c:v>
                </c:pt>
                <c:pt idx="11339">
                  <c:v>1.0269069693962705E-2</c:v>
                </c:pt>
                <c:pt idx="11340">
                  <c:v>9.9527484850377036E-3</c:v>
                </c:pt>
                <c:pt idx="11341">
                  <c:v>9.6439409984078201E-3</c:v>
                </c:pt>
                <c:pt idx="11342">
                  <c:v>9.3435443407967611E-3</c:v>
                </c:pt>
                <c:pt idx="11343">
                  <c:v>9.0523246687682756E-3</c:v>
                </c:pt>
                <c:pt idx="11344">
                  <c:v>8.7709750904686953E-3</c:v>
                </c:pt>
                <c:pt idx="11345">
                  <c:v>8.5001212654459823E-3</c:v>
                </c:pt>
                <c:pt idx="11346">
                  <c:v>8.2403249698683369E-3</c:v>
                </c:pt>
                <c:pt idx="11347">
                  <c:v>7.9920874712599392E-3</c:v>
                </c:pt>
                <c:pt idx="11348">
                  <c:v>7.7558527821722243E-3</c:v>
                </c:pt>
                <c:pt idx="11349">
                  <c:v>7.5320107972554002E-3</c:v>
                </c:pt>
                <c:pt idx="11350">
                  <c:v>7.3209003158970021E-3</c:v>
                </c:pt>
                <c:pt idx="11351">
                  <c:v>7.1228119525805263E-3</c:v>
                </c:pt>
                <c:pt idx="11352">
                  <c:v>6.937990937187279E-3</c:v>
                </c:pt>
                <c:pt idx="11353">
                  <c:v>6.7666398075105823E-3</c:v>
                </c:pt>
                <c:pt idx="11354">
                  <c:v>6.6089209963121299E-3</c:v>
                </c:pt>
                <c:pt idx="11355">
                  <c:v>6.4649593152845781E-3</c:v>
                </c:pt>
                <c:pt idx="11356">
                  <c:v>6.3348443383205808E-3</c:v>
                </c:pt>
                <c:pt idx="11357">
                  <c:v>6.2186326865149777E-3</c:v>
                </c:pt>
                <c:pt idx="11358">
                  <c:v>6.1163502173470661E-3</c:v>
                </c:pt>
                <c:pt idx="11359">
                  <c:v>6.0279941205041128E-3</c:v>
                </c:pt>
                <c:pt idx="11360">
                  <c:v>5.9535349228155053E-3</c:v>
                </c:pt>
                <c:pt idx="11361">
                  <c:v>5.8929184047701692E-3</c:v>
                </c:pt>
                <c:pt idx="11362">
                  <c:v>5.8460674310878069E-3</c:v>
                </c:pt>
                <c:pt idx="11363">
                  <c:v>5.8128836978080392E-3</c:v>
                </c:pt>
                <c:pt idx="11364">
                  <c:v>5.792863338647777E-3</c:v>
                </c:pt>
                <c:pt idx="11365">
                  <c:v>5.7850368314536936E-3</c:v>
                </c:pt>
                <c:pt idx="11366">
                  <c:v>5.7886969884174792E-3</c:v>
                </c:pt>
                <c:pt idx="11367">
                  <c:v>5.803482648605608E-3</c:v>
                </c:pt>
                <c:pt idx="11368">
                  <c:v>5.8290480708951707E-3</c:v>
                </c:pt>
                <c:pt idx="11369">
                  <c:v>5.865051266956264E-3</c:v>
                </c:pt>
                <c:pt idx="11370">
                  <c:v>5.9111539864341971E-3</c:v>
                </c:pt>
                <c:pt idx="11371">
                  <c:v>5.9670220934711143E-3</c:v>
                </c:pt>
                <c:pt idx="11372">
                  <c:v>6.0323259236004538E-3</c:v>
                </c:pt>
                <c:pt idx="11373">
                  <c:v>6.1067406076591177E-3</c:v>
                </c:pt>
                <c:pt idx="11374">
                  <c:v>6.1899463638786876E-3</c:v>
                </c:pt>
                <c:pt idx="11375">
                  <c:v>6.2816287597929456E-3</c:v>
                </c:pt>
                <c:pt idx="11376">
                  <c:v>6.3814789455611037E-3</c:v>
                </c:pt>
                <c:pt idx="11377">
                  <c:v>6.4891938602504281E-3</c:v>
                </c:pt>
                <c:pt idx="11378">
                  <c:v>6.6044764125664252E-3</c:v>
                </c:pt>
                <c:pt idx="11379">
                  <c:v>6.7270356374642673E-3</c:v>
                </c:pt>
                <c:pt idx="11380">
                  <c:v>6.8565868300216231E-3</c:v>
                </c:pt>
                <c:pt idx="11381">
                  <c:v>6.9928516579006771E-3</c:v>
                </c:pt>
                <c:pt idx="11382">
                  <c:v>7.135558253675795E-3</c:v>
                </c:pt>
                <c:pt idx="11383">
                  <c:v>7.2844412882531046E-3</c:v>
                </c:pt>
                <c:pt idx="11384">
                  <c:v>7.4392420265591546E-3</c:v>
                </c:pt>
                <c:pt idx="11385">
                  <c:v>7.5997083666279894E-3</c:v>
                </c:pt>
                <c:pt idx="11386">
                  <c:v>7.7655948631691497E-3</c:v>
                </c:pt>
                <c:pt idx="11387">
                  <c:v>7.9366627366535512E-3</c:v>
                </c:pt>
                <c:pt idx="11388">
                  <c:v>8.1126798689098393E-3</c:v>
                </c:pt>
                <c:pt idx="11389">
                  <c:v>8.2934207861805973E-3</c:v>
                </c:pt>
                <c:pt idx="11390">
                  <c:v>8.4786666305456653E-3</c:v>
                </c:pt>
                <c:pt idx="11391">
                  <c:v>8.6682051205790988E-3</c:v>
                </c:pt>
                <c:pt idx="11392">
                  <c:v>8.8618305020666133E-3</c:v>
                </c:pt>
                <c:pt idx="11393">
                  <c:v>9.0593434895716828E-3</c:v>
                </c:pt>
                <c:pt idx="11394">
                  <c:v>9.2605511996014991E-3</c:v>
                </c:pt>
                <c:pt idx="11395">
                  <c:v>9.465267076087313E-3</c:v>
                </c:pt>
                <c:pt idx="11396">
                  <c:v>9.6733108088591663E-3</c:v>
                </c:pt>
                <c:pt idx="11397">
                  <c:v>9.8845082457607591E-3</c:v>
                </c:pt>
                <c:pt idx="11398">
                  <c:v>1.0098691299017516E-2</c:v>
                </c:pt>
                <c:pt idx="11399">
                  <c:v>1.0315697846439332E-2</c:v>
                </c:pt>
                <c:pt idx="11400">
                  <c:v>1.0535371628008801E-2</c:v>
                </c:pt>
                <c:pt idx="11401">
                  <c:v>1.0757562138376128E-2</c:v>
                </c:pt>
                <c:pt idx="11402">
                  <c:v>1.0982124515753708E-2</c:v>
                </c:pt>
                <c:pt idx="11403">
                  <c:v>1.1208919427675636E-2</c:v>
                </c:pt>
                <c:pt idx="11404">
                  <c:v>1.1437812954061247E-2</c:v>
                </c:pt>
                <c:pt idx="11405">
                  <c:v>1.1668676467996181E-2</c:v>
                </c:pt>
                <c:pt idx="11406">
                  <c:v>1.19013865146201E-2</c:v>
                </c:pt>
                <c:pt idx="11407">
                  <c:v>1.2135824688486748E-2</c:v>
                </c:pt>
                <c:pt idx="11408">
                  <c:v>1.2371877509739414E-2</c:v>
                </c:pt>
                <c:pt idx="11409">
                  <c:v>1.2609436299423163E-2</c:v>
                </c:pt>
                <c:pt idx="11410">
                  <c:v>1.2848397054234646E-2</c:v>
                </c:pt>
                <c:pt idx="11411">
                  <c:v>1.308866032099015E-2</c:v>
                </c:pt>
                <c:pt idx="11412">
                  <c:v>1.333013107107376E-2</c:v>
                </c:pt>
                <c:pt idx="11413">
                  <c:v>1.357271857510905E-2</c:v>
                </c:pt>
                <c:pt idx="11414">
                  <c:v>1.3816336278080555E-2</c:v>
                </c:pt>
                <c:pt idx="11415">
                  <c:v>1.4060901675114354E-2</c:v>
                </c:pt>
                <c:pt idx="11416">
                  <c:v>1.4306336188111493E-2</c:v>
                </c:pt>
                <c:pt idx="11417">
                  <c:v>1.4552565043412619E-2</c:v>
                </c:pt>
                <c:pt idx="11418">
                  <c:v>1.4799517150657839E-2</c:v>
                </c:pt>
                <c:pt idx="11419">
                  <c:v>1.5047124982992157E-2</c:v>
                </c:pt>
                <c:pt idx="11420">
                  <c:v>1.5295324458753536E-2</c:v>
                </c:pt>
                <c:pt idx="11421">
                  <c:v>1.5544054824768512E-2</c:v>
                </c:pt>
                <c:pt idx="11422">
                  <c:v>1.5793258541368187E-2</c:v>
                </c:pt>
                <c:pt idx="11423">
                  <c:v>1.6042881169226465E-2</c:v>
                </c:pt>
                <c:pt idx="11424">
                  <c:v>1.6292871258111602E-2</c:v>
                </c:pt>
                <c:pt idx="11425">
                  <c:v>1.6543180237632259E-2</c:v>
                </c:pt>
                <c:pt idx="11426">
                  <c:v>1.6793762310049573E-2</c:v>
                </c:pt>
                <c:pt idx="11427">
                  <c:v>1.7045055784376831E-2</c:v>
                </c:pt>
                <c:pt idx="11428">
                  <c:v>1.7298059893359762E-2</c:v>
                </c:pt>
                <c:pt idx="11429">
                  <c:v>1.7553428730886562E-2</c:v>
                </c:pt>
                <c:pt idx="11430">
                  <c:v>1.781136857678026E-2</c:v>
                </c:pt>
                <c:pt idx="11431">
                  <c:v>1.8072051790815002E-2</c:v>
                </c:pt>
                <c:pt idx="11432">
                  <c:v>1.8335632885942147E-2</c:v>
                </c:pt>
                <c:pt idx="11433">
                  <c:v>1.8602249989652521E-2</c:v>
                </c:pt>
                <c:pt idx="11434">
                  <c:v>1.8872025739288659E-2</c:v>
                </c:pt>
                <c:pt idx="11435">
                  <c:v>1.9145068126616621E-2</c:v>
                </c:pt>
                <c:pt idx="11436">
                  <c:v>1.9421471311070863E-2</c:v>
                </c:pt>
                <c:pt idx="11437">
                  <c:v>1.9701316402930134E-2</c:v>
                </c:pt>
                <c:pt idx="11438">
                  <c:v>1.9984672217034836E-2</c:v>
                </c:pt>
                <c:pt idx="11439">
                  <c:v>2.0271595997647582E-2</c:v>
                </c:pt>
                <c:pt idx="11440">
                  <c:v>2.0562134115071823E-2</c:v>
                </c:pt>
                <c:pt idx="11441">
                  <c:v>2.0856322734654754E-2</c:v>
                </c:pt>
                <c:pt idx="11442">
                  <c:v>2.115418845881032E-2</c:v>
                </c:pt>
                <c:pt idx="11443">
                  <c:v>2.1455748942706129E-2</c:v>
                </c:pt>
                <c:pt idx="11444">
                  <c:v>2.1761013484263347E-2</c:v>
                </c:pt>
                <c:pt idx="11445">
                  <c:v>2.2069983589123619E-2</c:v>
                </c:pt>
                <c:pt idx="11446">
                  <c:v>2.2382653511239241E-2</c:v>
                </c:pt>
                <c:pt idx="11447">
                  <c:v>2.2699010769744243E-2</c:v>
                </c:pt>
                <c:pt idx="11448">
                  <c:v>2.3019036642763779E-2</c:v>
                </c:pt>
                <c:pt idx="11449">
                  <c:v>2.3342706638818204E-2</c:v>
                </c:pt>
                <c:pt idx="11450">
                  <c:v>2.366999094647514E-2</c:v>
                </c:pt>
                <c:pt idx="11451">
                  <c:v>2.4000854862899448E-2</c:v>
                </c:pt>
                <c:pt idx="11452">
                  <c:v>2.4332207059354832E-2</c:v>
                </c:pt>
                <c:pt idx="11453">
                  <c:v>2.4657412326614819E-2</c:v>
                </c:pt>
                <c:pt idx="11454">
                  <c:v>2.4972035400899546E-2</c:v>
                </c:pt>
                <c:pt idx="11455">
                  <c:v>2.5274491612791522E-2</c:v>
                </c:pt>
                <c:pt idx="11456">
                  <c:v>2.5563422678841152E-2</c:v>
                </c:pt>
                <c:pt idx="11457">
                  <c:v>2.5837594524265151E-2</c:v>
                </c:pt>
                <c:pt idx="11458">
                  <c:v>2.609588773747272E-2</c:v>
                </c:pt>
                <c:pt idx="11459">
                  <c:v>2.6337291611931705E-2</c:v>
                </c:pt>
                <c:pt idx="11460">
                  <c:v>2.6560898509135112E-2</c:v>
                </c:pt>
                <c:pt idx="11461">
                  <c:v>2.6765898420179419E-2</c:v>
                </c:pt>
                <c:pt idx="11462">
                  <c:v>2.6951573718523556E-2</c:v>
                </c:pt>
                <c:pt idx="11463">
                  <c:v>2.7117294100564904E-2</c:v>
                </c:pt>
                <c:pt idx="11464">
                  <c:v>2.7262511710686176E-2</c:v>
                </c:pt>
                <c:pt idx="11465">
                  <c:v>2.7386756447304934E-2</c:v>
                </c:pt>
                <c:pt idx="11466">
                  <c:v>2.7489631446358995E-2</c:v>
                </c:pt>
                <c:pt idx="11467">
                  <c:v>2.7570808738559098E-2</c:v>
                </c:pt>
                <c:pt idx="11468">
                  <c:v>2.7630025076665791E-2</c:v>
                </c:pt>
                <c:pt idx="11469">
                  <c:v>2.7667077928979291E-2</c:v>
                </c:pt>
                <c:pt idx="11470">
                  <c:v>2.768182163517648E-2</c:v>
                </c:pt>
                <c:pt idx="11471">
                  <c:v>2.7674163720585471E-2</c:v>
                </c:pt>
                <c:pt idx="11472">
                  <c:v>2.764406136495565E-2</c:v>
                </c:pt>
                <c:pt idx="11473">
                  <c:v>2.759151802175791E-2</c:v>
                </c:pt>
                <c:pt idx="11474">
                  <c:v>2.751658018403599E-2</c:v>
                </c:pt>
                <c:pt idx="11475">
                  <c:v>2.7419334292824924E-2</c:v>
                </c:pt>
                <c:pt idx="11476">
                  <c:v>2.7299903784155231E-2</c:v>
                </c:pt>
                <c:pt idx="11477">
                  <c:v>2.7161987617570781E-2</c:v>
                </c:pt>
                <c:pt idx="11478">
                  <c:v>2.7013423391774469E-2</c:v>
                </c:pt>
                <c:pt idx="11479">
                  <c:v>2.6859520752565147E-2</c:v>
                </c:pt>
                <c:pt idx="11480">
                  <c:v>2.6702304425008729E-2</c:v>
                </c:pt>
                <c:pt idx="11481">
                  <c:v>2.6543557102596784E-2</c:v>
                </c:pt>
                <c:pt idx="11482">
                  <c:v>2.6384936163508583E-2</c:v>
                </c:pt>
                <c:pt idx="11483">
                  <c:v>2.6227982999758873E-2</c:v>
                </c:pt>
                <c:pt idx="11484">
                  <c:v>2.6074128272925167E-2</c:v>
                </c:pt>
                <c:pt idx="11485">
                  <c:v>2.5924696883209707E-2</c:v>
                </c:pt>
                <c:pt idx="11486">
                  <c:v>2.5780912790997177E-2</c:v>
                </c:pt>
                <c:pt idx="11487">
                  <c:v>2.5643903696615775E-2</c:v>
                </c:pt>
                <c:pt idx="11488">
                  <c:v>2.5514705579339398E-2</c:v>
                </c:pt>
                <c:pt idx="11489">
                  <c:v>2.5394267096700694E-2</c:v>
                </c:pt>
                <c:pt idx="11490">
                  <c:v>2.5283453845373484E-2</c:v>
                </c:pt>
                <c:pt idx="11491">
                  <c:v>2.51830524850622E-2</c:v>
                </c:pt>
                <c:pt idx="11492">
                  <c:v>2.5093774726999845E-2</c:v>
                </c:pt>
                <c:pt idx="11493">
                  <c:v>2.5016261188805275E-2</c:v>
                </c:pt>
                <c:pt idx="11494">
                  <c:v>2.4951085117586362E-2</c:v>
                </c:pt>
                <c:pt idx="11495">
                  <c:v>2.4898755983298198E-2</c:v>
                </c:pt>
                <c:pt idx="11496">
                  <c:v>2.4859722944475308E-2</c:v>
                </c:pt>
                <c:pt idx="11497">
                  <c:v>2.4834378188555488E-2</c:v>
                </c:pt>
                <c:pt idx="11498">
                  <c:v>2.482306014909998E-2</c:v>
                </c:pt>
                <c:pt idx="11499">
                  <c:v>2.482605660229124E-2</c:v>
                </c:pt>
                <c:pt idx="11500">
                  <c:v>2.4843607645156553E-2</c:v>
                </c:pt>
                <c:pt idx="11501">
                  <c:v>2.4875908558022689E-2</c:v>
                </c:pt>
                <c:pt idx="11502">
                  <c:v>2.4923112553756017E-2</c:v>
                </c:pt>
                <c:pt idx="11503">
                  <c:v>2.4985333416381844E-2</c:v>
                </c:pt>
                <c:pt idx="11504">
                  <c:v>2.5062648031709805E-2</c:v>
                </c:pt>
                <c:pt idx="11505">
                  <c:v>2.5155098812617002E-2</c:v>
                </c:pt>
                <c:pt idx="11506">
                  <c:v>2.5262696021658704E-2</c:v>
                </c:pt>
                <c:pt idx="11507">
                  <c:v>2.5385419993688384E-2</c:v>
                </c:pt>
                <c:pt idx="11508">
                  <c:v>2.5523223261174594E-2</c:v>
                </c:pt>
                <c:pt idx="11509">
                  <c:v>2.5676032584902291E-2</c:v>
                </c:pt>
                <c:pt idx="11510">
                  <c:v>2.584375089274157E-2</c:v>
                </c:pt>
                <c:pt idx="11511">
                  <c:v>2.6026259129156494E-2</c:v>
                </c:pt>
                <c:pt idx="11512">
                  <c:v>2.6223418018112839E-2</c:v>
                </c:pt>
                <c:pt idx="11513">
                  <c:v>2.643506974202485E-2</c:v>
                </c:pt>
                <c:pt idx="11514">
                  <c:v>2.6661039539359152E-2</c:v>
                </c:pt>
                <c:pt idx="11515">
                  <c:v>2.6901137223488032E-2</c:v>
                </c:pt>
                <c:pt idx="11516">
                  <c:v>2.7155158625355454E-2</c:v>
                </c:pt>
                <c:pt idx="11517">
                  <c:v>2.742288696248734E-2</c:v>
                </c:pt>
                <c:pt idx="11518">
                  <c:v>2.7704094136843178E-2</c:v>
                </c:pt>
                <c:pt idx="11519">
                  <c:v>2.7998541963968861E-2</c:v>
                </c:pt>
                <c:pt idx="11520">
                  <c:v>2.8305983335872014E-2</c:v>
                </c:pt>
                <c:pt idx="11521">
                  <c:v>2.8626163319999516E-2</c:v>
                </c:pt>
                <c:pt idx="11522">
                  <c:v>2.895882019665454E-2</c:v>
                </c:pt>
                <c:pt idx="11523">
                  <c:v>2.930368643714603E-2</c:v>
                </c:pt>
                <c:pt idx="11524">
                  <c:v>2.9660489624917834E-2</c:v>
                </c:pt>
                <c:pt idx="11525">
                  <c:v>3.0028953321858082E-2</c:v>
                </c:pt>
                <c:pt idx="11526">
                  <c:v>3.0408797881941521E-2</c:v>
                </c:pt>
                <c:pt idx="11527">
                  <c:v>3.0799741214308958E-2</c:v>
                </c:pt>
                <c:pt idx="11528">
                  <c:v>3.1201499497838982E-2</c:v>
                </c:pt>
                <c:pt idx="11529">
                  <c:v>3.1613787849216743E-2</c:v>
                </c:pt>
                <c:pt idx="11530">
                  <c:v>3.2036320946455164E-2</c:v>
                </c:pt>
                <c:pt idx="11531">
                  <c:v>3.2468813609772933E-2</c:v>
                </c:pt>
                <c:pt idx="11532">
                  <c:v>3.2910981341683306E-2</c:v>
                </c:pt>
                <c:pt idx="11533">
                  <c:v>3.3362540828097052E-2</c:v>
                </c:pt>
                <c:pt idx="11534">
                  <c:v>3.3823210402192203E-2</c:v>
                </c:pt>
                <c:pt idx="11535">
                  <c:v>3.4292710472752959E-2</c:v>
                </c:pt>
                <c:pt idx="11536">
                  <c:v>3.4770763918629932E-2</c:v>
                </c:pt>
                <c:pt idx="11537">
                  <c:v>3.5257096450923689E-2</c:v>
                </c:pt>
                <c:pt idx="11538">
                  <c:v>3.5751436944444513E-2</c:v>
                </c:pt>
                <c:pt idx="11539">
                  <c:v>3.6250071772509364E-2</c:v>
                </c:pt>
                <c:pt idx="11540">
                  <c:v>3.6745294516890958E-2</c:v>
                </c:pt>
                <c:pt idx="11541">
                  <c:v>3.723189076398379E-2</c:v>
                </c:pt>
                <c:pt idx="11542">
                  <c:v>3.77078725357715E-2</c:v>
                </c:pt>
                <c:pt idx="11543">
                  <c:v>3.8171515297819439E-2</c:v>
                </c:pt>
                <c:pt idx="11544">
                  <c:v>3.8621242418874983E-2</c:v>
                </c:pt>
                <c:pt idx="11545">
                  <c:v>3.9055614212481451E-2</c:v>
                </c:pt>
                <c:pt idx="11546">
                  <c:v>3.9473321027017262E-2</c:v>
                </c:pt>
                <c:pt idx="11547">
                  <c:v>3.987317669694837E-2</c:v>
                </c:pt>
                <c:pt idx="11548">
                  <c:v>4.0254112217448602E-2</c:v>
                </c:pt>
                <c:pt idx="11549">
                  <c:v>4.0615169634415457E-2</c:v>
                </c:pt>
                <c:pt idx="11550">
                  <c:v>4.0955496146473834E-2</c:v>
                </c:pt>
                <c:pt idx="11551">
                  <c:v>4.1274338415550907E-2</c:v>
                </c:pt>
                <c:pt idx="11552">
                  <c:v>4.1571037082447464E-2</c:v>
                </c:pt>
                <c:pt idx="11553">
                  <c:v>4.1845021483684665E-2</c:v>
                </c:pt>
                <c:pt idx="11554">
                  <c:v>4.2095804565777842E-2</c:v>
                </c:pt>
                <c:pt idx="11555">
                  <c:v>4.2322977992974783E-2</c:v>
                </c:pt>
                <c:pt idx="11556">
                  <c:v>4.2526207444400763E-2</c:v>
                </c:pt>
                <c:pt idx="11557">
                  <c:v>4.270522809646965E-2</c:v>
                </c:pt>
                <c:pt idx="11558">
                  <c:v>4.2859840286351765E-2</c:v>
                </c:pt>
                <c:pt idx="11559">
                  <c:v>4.2989905352233924E-2</c:v>
                </c:pt>
                <c:pt idx="11560">
                  <c:v>4.3095341646063365E-2</c:v>
                </c:pt>
                <c:pt idx="11561">
                  <c:v>4.3176120714435197E-2</c:v>
                </c:pt>
                <c:pt idx="11562">
                  <c:v>4.3232263643261416E-2</c:v>
                </c:pt>
                <c:pt idx="11563">
                  <c:v>4.3263837561847727E-2</c:v>
                </c:pt>
                <c:pt idx="11564">
                  <c:v>4.3271906096562521E-2</c:v>
                </c:pt>
                <c:pt idx="11565">
                  <c:v>4.325867856900318E-2</c:v>
                </c:pt>
                <c:pt idx="11566">
                  <c:v>4.3225712121810089E-2</c:v>
                </c:pt>
                <c:pt idx="11567">
                  <c:v>4.3173705598473042E-2</c:v>
                </c:pt>
                <c:pt idx="11568">
                  <c:v>4.3103316948108331E-2</c:v>
                </c:pt>
                <c:pt idx="11569">
                  <c:v>4.3015192623500328E-2</c:v>
                </c:pt>
                <c:pt idx="11570">
                  <c:v>4.2909968155635698E-2</c:v>
                </c:pt>
                <c:pt idx="11571">
                  <c:v>4.278826772713288E-2</c:v>
                </c:pt>
                <c:pt idx="11572">
                  <c:v>4.2650703761315217E-2</c:v>
                </c:pt>
                <c:pt idx="11573">
                  <c:v>4.2497876561305332E-2</c:v>
                </c:pt>
                <c:pt idx="11574">
                  <c:v>4.2330373997618888E-2</c:v>
                </c:pt>
                <c:pt idx="11575">
                  <c:v>4.2148771241524156E-2</c:v>
                </c:pt>
                <c:pt idx="11576">
                  <c:v>4.195363054149142E-2</c:v>
                </c:pt>
                <c:pt idx="11577">
                  <c:v>4.1745501040157652E-2</c:v>
                </c:pt>
                <c:pt idx="11578">
                  <c:v>4.1524918629334037E-2</c:v>
                </c:pt>
                <c:pt idx="11579">
                  <c:v>4.129240584068232E-2</c:v>
                </c:pt>
                <c:pt idx="11580">
                  <c:v>4.1048471769782907E-2</c:v>
                </c:pt>
                <c:pt idx="11581">
                  <c:v>4.0793612031412768E-2</c:v>
                </c:pt>
                <c:pt idx="11582">
                  <c:v>4.0528308743941463E-2</c:v>
                </c:pt>
                <c:pt idx="11583">
                  <c:v>4.025303054084587E-2</c:v>
                </c:pt>
                <c:pt idx="11584">
                  <c:v>3.9968232607428635E-2</c:v>
                </c:pt>
                <c:pt idx="11585">
                  <c:v>3.9674356740912485E-2</c:v>
                </c:pt>
                <c:pt idx="11586">
                  <c:v>3.9371831432163711E-2</c:v>
                </c:pt>
                <c:pt idx="11587">
                  <c:v>3.9061071967378735E-2</c:v>
                </c:pt>
                <c:pt idx="11588">
                  <c:v>3.8742480548145199E-2</c:v>
                </c:pt>
                <c:pt idx="11589">
                  <c:v>3.841660539412458E-2</c:v>
                </c:pt>
                <c:pt idx="11590">
                  <c:v>3.8084166293461813E-2</c:v>
                </c:pt>
                <c:pt idx="11591">
                  <c:v>3.7745755630803873E-2</c:v>
                </c:pt>
                <c:pt idx="11592">
                  <c:v>3.7401804696738983E-2</c:v>
                </c:pt>
                <c:pt idx="11593">
                  <c:v>3.705272057330259E-2</c:v>
                </c:pt>
                <c:pt idx="11594">
                  <c:v>3.6698891673139687E-2</c:v>
                </c:pt>
                <c:pt idx="11595">
                  <c:v>3.6340688462457395E-2</c:v>
                </c:pt>
                <c:pt idx="11596">
                  <c:v>3.5978464004482638E-2</c:v>
                </c:pt>
                <c:pt idx="11597">
                  <c:v>3.5612554492579516E-2</c:v>
                </c:pt>
                <c:pt idx="11598">
                  <c:v>3.5243279778498893E-2</c:v>
                </c:pt>
                <c:pt idx="11599">
                  <c:v>3.4870943895292605E-2</c:v>
                </c:pt>
                <c:pt idx="11600">
                  <c:v>3.4495835574263937E-2</c:v>
                </c:pt>
                <c:pt idx="11601">
                  <c:v>3.4118228755373126E-2</c:v>
                </c:pt>
                <c:pt idx="11602">
                  <c:v>3.3738383090570645E-2</c:v>
                </c:pt>
                <c:pt idx="11603">
                  <c:v>3.33565444395802E-2</c:v>
                </c:pt>
                <c:pt idx="11604">
                  <c:v>3.2972945357702281E-2</c:v>
                </c:pt>
                <c:pt idx="11605">
                  <c:v>3.2587805575253724E-2</c:v>
                </c:pt>
                <c:pt idx="11606">
                  <c:v>3.2201332468302327E-2</c:v>
                </c:pt>
                <c:pt idx="11607">
                  <c:v>3.1813721520395445E-2</c:v>
                </c:pt>
                <c:pt idx="11608">
                  <c:v>3.142515677502046E-2</c:v>
                </c:pt>
                <c:pt idx="11609">
                  <c:v>3.1035811278570771E-2</c:v>
                </c:pt>
                <c:pt idx="11610">
                  <c:v>3.0645847513625295E-2</c:v>
                </c:pt>
                <c:pt idx="11611">
                  <c:v>3.025541782238144E-2</c:v>
                </c:pt>
                <c:pt idx="11612">
                  <c:v>2.9864664820111669E-2</c:v>
                </c:pt>
                <c:pt idx="11613">
                  <c:v>2.9473721798542008E-2</c:v>
                </c:pt>
                <c:pt idx="11614">
                  <c:v>2.9082713119077591E-2</c:v>
                </c:pt>
                <c:pt idx="11615">
                  <c:v>2.8691754595824834E-2</c:v>
                </c:pt>
                <c:pt idx="11616">
                  <c:v>2.8300953868383404E-2</c:v>
                </c:pt>
                <c:pt idx="11617">
                  <c:v>2.7910410764402333E-2</c:v>
                </c:pt>
                <c:pt idx="11618">
                  <c:v>2.7520217651915022E-2</c:v>
                </c:pt>
                <c:pt idx="11619">
                  <c:v>2.7130459781487204E-2</c:v>
                </c:pt>
                <c:pt idx="11620">
                  <c:v>2.6741215618224897E-2</c:v>
                </c:pt>
                <c:pt idx="11621">
                  <c:v>2.6352557163717882E-2</c:v>
                </c:pt>
                <c:pt idx="11622">
                  <c:v>2.5964550267988662E-2</c:v>
                </c:pt>
                <c:pt idx="11623">
                  <c:v>2.5577254931550303E-2</c:v>
                </c:pt>
                <c:pt idx="11624">
                  <c:v>2.5190725597677609E-2</c:v>
                </c:pt>
                <c:pt idx="11625">
                  <c:v>2.4805011435010897E-2</c:v>
                </c:pt>
                <c:pt idx="11626">
                  <c:v>2.4420156610621586E-2</c:v>
                </c:pt>
                <c:pt idx="11627">
                  <c:v>2.4036200553678333E-2</c:v>
                </c:pt>
                <c:pt idx="11628">
                  <c:v>2.3653178209860605E-2</c:v>
                </c:pt>
                <c:pt idx="11629">
                  <c:v>2.3271120286674669E-2</c:v>
                </c:pt>
                <c:pt idx="11630">
                  <c:v>2.2890053489833043E-2</c:v>
                </c:pt>
                <c:pt idx="11631">
                  <c:v>2.2510000750865115E-2</c:v>
                </c:pt>
                <c:pt idx="11632">
                  <c:v>2.2130981446131431E-2</c:v>
                </c:pt>
                <c:pt idx="11633">
                  <c:v>2.175301160741883E-2</c:v>
                </c:pt>
                <c:pt idx="11634">
                  <c:v>2.1376104124297461E-2</c:v>
                </c:pt>
                <c:pt idx="11635">
                  <c:v>2.1000268938424171E-2</c:v>
                </c:pt>
                <c:pt idx="11636">
                  <c:v>2.0625513229978909E-2</c:v>
                </c:pt>
                <c:pt idx="11637">
                  <c:v>2.0251841596423719E-2</c:v>
                </c:pt>
                <c:pt idx="11638">
                  <c:v>1.987925622377458E-2</c:v>
                </c:pt>
                <c:pt idx="11639">
                  <c:v>1.9507757050578441E-2</c:v>
                </c:pt>
                <c:pt idx="11640">
                  <c:v>1.9137341924787565E-2</c:v>
                </c:pt>
                <c:pt idx="11641">
                  <c:v>1.8768006753724368E-2</c:v>
                </c:pt>
                <c:pt idx="11642">
                  <c:v>1.8399745647329265E-2</c:v>
                </c:pt>
                <c:pt idx="11643">
                  <c:v>1.80325510548838E-2</c:v>
                </c:pt>
                <c:pt idx="11644">
                  <c:v>1.7666413895400416E-2</c:v>
                </c:pt>
                <c:pt idx="11645">
                  <c:v>1.7301323681869221E-2</c:v>
                </c:pt>
                <c:pt idx="11646">
                  <c:v>1.693726863955048E-2</c:v>
                </c:pt>
                <c:pt idx="11647">
                  <c:v>1.657423581850001E-2</c:v>
                </c:pt>
                <c:pt idx="11648">
                  <c:v>1.6212211200512791E-2</c:v>
                </c:pt>
                <c:pt idx="11649">
                  <c:v>1.585117980066772E-2</c:v>
                </c:pt>
                <c:pt idx="11650">
                  <c:v>1.5491125763654297E-2</c:v>
                </c:pt>
                <c:pt idx="11651">
                  <c:v>1.5132032455059459E-2</c:v>
                </c:pt>
                <c:pt idx="11652">
                  <c:v>1.477620344788589E-2</c:v>
                </c:pt>
                <c:pt idx="11653">
                  <c:v>1.4428633416044672E-2</c:v>
                </c:pt>
                <c:pt idx="11654">
                  <c:v>1.4092640791255337E-2</c:v>
                </c:pt>
                <c:pt idx="11655">
                  <c:v>1.3769373338171621E-2</c:v>
                </c:pt>
                <c:pt idx="11656">
                  <c:v>1.3459803967753457E-2</c:v>
                </c:pt>
                <c:pt idx="11657">
                  <c:v>1.3164808738951943E-2</c:v>
                </c:pt>
                <c:pt idx="11658">
                  <c:v>1.2885174405012084E-2</c:v>
                </c:pt>
                <c:pt idx="11659">
                  <c:v>1.2621603215908373E-2</c:v>
                </c:pt>
                <c:pt idx="11660">
                  <c:v>1.2374717461207644E-2</c:v>
                </c:pt>
                <c:pt idx="11661">
                  <c:v>1.2145063847081441E-2</c:v>
                </c:pt>
                <c:pt idx="11662">
                  <c:v>1.1933117713686599E-2</c:v>
                </c:pt>
                <c:pt idx="11663">
                  <c:v>1.1739287096027637E-2</c:v>
                </c:pt>
                <c:pt idx="11664">
                  <c:v>1.1563916631389917E-2</c:v>
                </c:pt>
                <c:pt idx="11665">
                  <c:v>1.1407291316509081E-2</c:v>
                </c:pt>
                <c:pt idx="11666">
                  <c:v>1.1269640117711161E-2</c:v>
                </c:pt>
                <c:pt idx="11667">
                  <c:v>1.1151139437315608E-2</c:v>
                </c:pt>
                <c:pt idx="11668">
                  <c:v>1.1051916439641273E-2</c:v>
                </c:pt>
                <c:pt idx="11669">
                  <c:v>1.0972052239992982E-2</c:v>
                </c:pt>
                <c:pt idx="11670">
                  <c:v>1.0911584960035083E-2</c:v>
                </c:pt>
                <c:pt idx="11671">
                  <c:v>1.0870512652978637E-2</c:v>
                </c:pt>
                <c:pt idx="11672">
                  <c:v>1.0848796102020676E-2</c:v>
                </c:pt>
                <c:pt idx="11673">
                  <c:v>1.0846361495478806E-2</c:v>
                </c:pt>
                <c:pt idx="11674">
                  <c:v>1.0863102982062061E-2</c:v>
                </c:pt>
                <c:pt idx="11675">
                  <c:v>1.0898885109710023E-2</c:v>
                </c:pt>
                <c:pt idx="11676">
                  <c:v>1.0953545151417384E-2</c:v>
                </c:pt>
                <c:pt idx="11677">
                  <c:v>1.1024753898815895E-2</c:v>
                </c:pt>
                <c:pt idx="11678">
                  <c:v>1.1107675635608464E-2</c:v>
                </c:pt>
                <c:pt idx="11679">
                  <c:v>1.1198999828055264E-2</c:v>
                </c:pt>
                <c:pt idx="11680">
                  <c:v>1.1297399290165065E-2</c:v>
                </c:pt>
                <c:pt idx="11681">
                  <c:v>1.1401690582996941E-2</c:v>
                </c:pt>
                <c:pt idx="11682">
                  <c:v>1.1510763822572968E-2</c:v>
                </c:pt>
                <c:pt idx="11683">
                  <c:v>1.1623577401289028E-2</c:v>
                </c:pt>
                <c:pt idx="11684">
                  <c:v>1.1739155150779716E-2</c:v>
                </c:pt>
                <c:pt idx="11685">
                  <c:v>1.1856583657274867E-2</c:v>
                </c:pt>
                <c:pt idx="11686">
                  <c:v>1.1975009646135334E-2</c:v>
                </c:pt>
                <c:pt idx="11687">
                  <c:v>1.2093637432933728E-2</c:v>
                </c:pt>
                <c:pt idx="11688">
                  <c:v>1.2211726441250199E-2</c:v>
                </c:pt>
                <c:pt idx="11689">
                  <c:v>1.2328588787313237E-2</c:v>
                </c:pt>
                <c:pt idx="11690">
                  <c:v>1.244358693148164E-2</c:v>
                </c:pt>
                <c:pt idx="11691">
                  <c:v>1.2556131396434935E-2</c:v>
                </c:pt>
                <c:pt idx="11692">
                  <c:v>1.2665678551820244E-2</c:v>
                </c:pt>
                <c:pt idx="11693">
                  <c:v>1.2771728464993103E-2</c:v>
                </c:pt>
                <c:pt idx="11694">
                  <c:v>1.2873822817387356E-2</c:v>
                </c:pt>
                <c:pt idx="11695">
                  <c:v>1.2971542885955289E-2</c:v>
                </c:pt>
                <c:pt idx="11696">
                  <c:v>1.3064507589032551E-2</c:v>
                </c:pt>
                <c:pt idx="11697">
                  <c:v>1.315237159590309E-2</c:v>
                </c:pt>
                <c:pt idx="11698">
                  <c:v>1.3234823499267303E-2</c:v>
                </c:pt>
                <c:pt idx="11699">
                  <c:v>1.3311584049750498E-2</c:v>
                </c:pt>
                <c:pt idx="11700">
                  <c:v>1.3382404451529639E-2</c:v>
                </c:pt>
                <c:pt idx="11701">
                  <c:v>1.3447064718102503E-2</c:v>
                </c:pt>
                <c:pt idx="11702">
                  <c:v>1.3505372087175631E-2</c:v>
                </c:pt>
                <c:pt idx="11703">
                  <c:v>1.3557159493604781E-2</c:v>
                </c:pt>
                <c:pt idx="11704">
                  <c:v>1.3602284099283928E-2</c:v>
                </c:pt>
                <c:pt idx="11705">
                  <c:v>1.3640625878846157E-2</c:v>
                </c:pt>
                <c:pt idx="11706">
                  <c:v>1.3672086260011311E-2</c:v>
                </c:pt>
                <c:pt idx="11707">
                  <c:v>1.369658681739115E-2</c:v>
                </c:pt>
                <c:pt idx="11708">
                  <c:v>1.3714068018542884E-2</c:v>
                </c:pt>
                <c:pt idx="11709">
                  <c:v>1.3724488021044701E-2</c:v>
                </c:pt>
                <c:pt idx="11710">
                  <c:v>1.3727821519355405E-2</c:v>
                </c:pt>
                <c:pt idx="11711">
                  <c:v>1.3724058640209199E-2</c:v>
                </c:pt>
                <c:pt idx="11712">
                  <c:v>1.3713203885291058E-2</c:v>
                </c:pt>
                <c:pt idx="11713">
                  <c:v>1.3695275119934111E-2</c:v>
                </c:pt>
                <c:pt idx="11714">
                  <c:v>1.3670302606579461E-2</c:v>
                </c:pt>
                <c:pt idx="11715">
                  <c:v>1.363832808174064E-2</c:v>
                </c:pt>
                <c:pt idx="11716">
                  <c:v>1.3599403875218347E-2</c:v>
                </c:pt>
                <c:pt idx="11717">
                  <c:v>1.3553592070317455E-2</c:v>
                </c:pt>
                <c:pt idx="11718">
                  <c:v>1.3500963703826039E-2</c:v>
                </c:pt>
                <c:pt idx="11719">
                  <c:v>1.3441598004526101E-2</c:v>
                </c:pt>
                <c:pt idx="11720">
                  <c:v>1.3375581669017075E-2</c:v>
                </c:pt>
                <c:pt idx="11721">
                  <c:v>1.3303008173646359E-2</c:v>
                </c:pt>
                <c:pt idx="11722">
                  <c:v>1.3223977121355514E-2</c:v>
                </c:pt>
                <c:pt idx="11723">
                  <c:v>1.3138593622266439E-2</c:v>
                </c:pt>
                <c:pt idx="11724">
                  <c:v>1.3046967706849025E-2</c:v>
                </c:pt>
                <c:pt idx="11725">
                  <c:v>1.2949213770529466E-2</c:v>
                </c:pt>
                <c:pt idx="11726">
                  <c:v>1.2845450048617467E-2</c:v>
                </c:pt>
                <c:pt idx="11727">
                  <c:v>1.2735798120450378E-2</c:v>
                </c:pt>
                <c:pt idx="11728">
                  <c:v>1.2620382441672831E-2</c:v>
                </c:pt>
                <c:pt idx="11729">
                  <c:v>1.2499329903591344E-2</c:v>
                </c:pt>
                <c:pt idx="11730">
                  <c:v>1.237276941856558E-2</c:v>
                </c:pt>
                <c:pt idx="11731">
                  <c:v>1.2240831530419665E-2</c:v>
                </c:pt>
                <c:pt idx="11732">
                  <c:v>1.2103648048880037E-2</c:v>
                </c:pt>
                <c:pt idx="11733">
                  <c:v>1.1961351707068885E-2</c:v>
                </c:pt>
                <c:pt idx="11734">
                  <c:v>1.1814075841105796E-2</c:v>
                </c:pt>
                <c:pt idx="11735">
                  <c:v>1.166195409089355E-2</c:v>
                </c:pt>
                <c:pt idx="11736">
                  <c:v>1.1505120121187465E-2</c:v>
                </c:pt>
                <c:pt idx="11737">
                  <c:v>1.1343707362071648E-2</c:v>
                </c:pt>
                <c:pt idx="11738">
                  <c:v>1.1177848767989039E-2</c:v>
                </c:pt>
                <c:pt idx="11739">
                  <c:v>1.1009627258208908E-2</c:v>
                </c:pt>
                <c:pt idx="11740">
                  <c:v>1.0843387169347515E-2</c:v>
                </c:pt>
                <c:pt idx="11741">
                  <c:v>1.0682063347800023E-2</c:v>
                </c:pt>
                <c:pt idx="11742">
                  <c:v>1.0526765360842518E-2</c:v>
                </c:pt>
                <c:pt idx="11743">
                  <c:v>1.0378454714474706E-2</c:v>
                </c:pt>
                <c:pt idx="11744">
                  <c:v>1.023801021150348E-2</c:v>
                </c:pt>
                <c:pt idx="11745">
                  <c:v>1.0106234109979165E-2</c:v>
                </c:pt>
                <c:pt idx="11746">
                  <c:v>9.9838559911763665E-3</c:v>
                </c:pt>
                <c:pt idx="11747">
                  <c:v>9.8715364243416488E-3</c:v>
                </c:pt>
                <c:pt idx="11748">
                  <c:v>9.7698705062340598E-3</c:v>
                </c:pt>
                <c:pt idx="11749">
                  <c:v>9.6793912799642366E-3</c:v>
                </c:pt>
                <c:pt idx="11750">
                  <c:v>9.6005730350521845E-3</c:v>
                </c:pt>
                <c:pt idx="11751">
                  <c:v>9.5338344906275799E-3</c:v>
                </c:pt>
                <c:pt idx="11752">
                  <c:v>9.4795418637838441E-3</c:v>
                </c:pt>
                <c:pt idx="11753">
                  <c:v>9.4380118251786282E-3</c:v>
                </c:pt>
                <c:pt idx="11754">
                  <c:v>9.4095143440447726E-3</c:v>
                </c:pt>
                <c:pt idx="11755">
                  <c:v>9.3942754248379848E-3</c:v>
                </c:pt>
                <c:pt idx="11756">
                  <c:v>9.3924797378015581E-3</c:v>
                </c:pt>
                <c:pt idx="11757">
                  <c:v>9.4042731457735437E-3</c:v>
                </c:pt>
                <c:pt idx="11758">
                  <c:v>9.4297651296001775E-3</c:v>
                </c:pt>
                <c:pt idx="11759">
                  <c:v>9.4690311145496139E-3</c:v>
                </c:pt>
                <c:pt idx="11760">
                  <c:v>9.5221147001443036E-3</c:v>
                </c:pt>
                <c:pt idx="11761">
                  <c:v>9.5890297958478015E-3</c:v>
                </c:pt>
                <c:pt idx="11762">
                  <c:v>9.6697626650534014E-3</c:v>
                </c:pt>
                <c:pt idx="11763">
                  <c:v>9.7642738798283356E-3</c:v>
                </c:pt>
                <c:pt idx="11764">
                  <c:v>9.8699158597984112E-3</c:v>
                </c:pt>
                <c:pt idx="11765">
                  <c:v>9.981021755777612E-3</c:v>
                </c:pt>
                <c:pt idx="11766">
                  <c:v>1.0093770286820328E-2</c:v>
                </c:pt>
                <c:pt idx="11767">
                  <c:v>1.0206737987143947E-2</c:v>
                </c:pt>
                <c:pt idx="11768">
                  <c:v>1.0318678483733676E-2</c:v>
                </c:pt>
                <c:pt idx="11769">
                  <c:v>1.0428437183741755E-2</c:v>
                </c:pt>
                <c:pt idx="11770">
                  <c:v>1.0534944337558676E-2</c:v>
                </c:pt>
                <c:pt idx="11771">
                  <c:v>1.0637211083101065E-2</c:v>
                </c:pt>
                <c:pt idx="11772">
                  <c:v>1.073432570753045E-2</c:v>
                </c:pt>
                <c:pt idx="11773">
                  <c:v>1.0825450024490766E-2</c:v>
                </c:pt>
                <c:pt idx="11774">
                  <c:v>1.0909815862350821E-2</c:v>
                </c:pt>
                <c:pt idx="11775">
                  <c:v>1.0986721662355984E-2</c:v>
                </c:pt>
                <c:pt idx="11776">
                  <c:v>1.1055529185579473E-2</c:v>
                </c:pt>
                <c:pt idx="11777">
                  <c:v>1.11156603274357E-2</c:v>
                </c:pt>
                <c:pt idx="11778">
                  <c:v>1.1166594038397001E-2</c:v>
                </c:pt>
                <c:pt idx="11779">
                  <c:v>1.1207863349445133E-2</c:v>
                </c:pt>
                <c:pt idx="11780">
                  <c:v>1.1239052500689408E-2</c:v>
                </c:pt>
                <c:pt idx="11781">
                  <c:v>1.125979417149359E-2</c:v>
                </c:pt>
                <c:pt idx="11782">
                  <c:v>1.1269766810373633E-2</c:v>
                </c:pt>
                <c:pt idx="11783">
                  <c:v>1.1268692062857123E-2</c:v>
                </c:pt>
                <c:pt idx="11784">
                  <c:v>1.1256332295432565E-2</c:v>
                </c:pt>
                <c:pt idx="11785">
                  <c:v>1.1232488213661801E-2</c:v>
                </c:pt>
                <c:pt idx="11786">
                  <c:v>1.1196996572481709E-2</c:v>
                </c:pt>
                <c:pt idx="11787">
                  <c:v>1.1149727976681222E-2</c:v>
                </c:pt>
                <c:pt idx="11788">
                  <c:v>1.1090584769506083E-2</c:v>
                </c:pt>
                <c:pt idx="11789">
                  <c:v>1.1019499007316894E-2</c:v>
                </c:pt>
                <c:pt idx="11790">
                  <c:v>1.0936430518204494E-2</c:v>
                </c:pt>
                <c:pt idx="11791">
                  <c:v>1.0841365042451022E-2</c:v>
                </c:pt>
                <c:pt idx="11792">
                  <c:v>1.0734312452714544E-2</c:v>
                </c:pt>
                <c:pt idx="11793">
                  <c:v>1.0615305051809312E-2</c:v>
                </c:pt>
                <c:pt idx="11794">
                  <c:v>1.0484395945952419E-2</c:v>
                </c:pt>
                <c:pt idx="11795">
                  <c:v>1.0341657491350744E-2</c:v>
                </c:pt>
                <c:pt idx="11796">
                  <c:v>1.0187179812008796E-2</c:v>
                </c:pt>
                <c:pt idx="11797">
                  <c:v>1.0021069386648519E-2</c:v>
                </c:pt>
                <c:pt idx="11798">
                  <c:v>9.8434477026460455E-3</c:v>
                </c:pt>
                <c:pt idx="11799">
                  <c:v>9.6544499749071228E-3</c:v>
                </c:pt>
                <c:pt idx="11800">
                  <c:v>9.4542239276227246E-3</c:v>
                </c:pt>
                <c:pt idx="11801">
                  <c:v>9.2429286368686664E-3</c:v>
                </c:pt>
                <c:pt idx="11802">
                  <c:v>9.0207334320376344E-3</c:v>
                </c:pt>
                <c:pt idx="11803">
                  <c:v>8.7878168541189895E-3</c:v>
                </c:pt>
                <c:pt idx="11804">
                  <c:v>8.5443656688704399E-3</c:v>
                </c:pt>
                <c:pt idx="11805">
                  <c:v>8.2905739329561749E-3</c:v>
                </c:pt>
                <c:pt idx="11806">
                  <c:v>8.0266421111582914E-3</c:v>
                </c:pt>
                <c:pt idx="11807">
                  <c:v>7.7527762428018189E-3</c:v>
                </c:pt>
                <c:pt idx="11808">
                  <c:v>7.4691871555685116E-3</c:v>
                </c:pt>
                <c:pt idx="11809">
                  <c:v>7.1760897249103298E-3</c:v>
                </c:pt>
                <c:pt idx="11810">
                  <c:v>6.8737021773105245E-3</c:v>
                </c:pt>
                <c:pt idx="11811">
                  <c:v>6.5622454356777946E-3</c:v>
                </c:pt>
                <c:pt idx="11812">
                  <c:v>6.2419425051972923E-3</c:v>
                </c:pt>
                <c:pt idx="11813">
                  <c:v>5.9130178980012034E-3</c:v>
                </c:pt>
                <c:pt idx="11814">
                  <c:v>5.5756970950609228E-3</c:v>
                </c:pt>
                <c:pt idx="11815">
                  <c:v>5.2302060437424821E-3</c:v>
                </c:pt>
                <c:pt idx="11816">
                  <c:v>4.8767706895068872E-3</c:v>
                </c:pt>
                <c:pt idx="11817">
                  <c:v>4.5156165402769431E-3</c:v>
                </c:pt>
                <c:pt idx="11818">
                  <c:v>4.1469682620323993E-3</c:v>
                </c:pt>
                <c:pt idx="11819">
                  <c:v>3.7710493042351937E-3</c:v>
                </c:pt>
                <c:pt idx="11820">
                  <c:v>3.3880815537266876E-3</c:v>
                </c:pt>
                <c:pt idx="11821">
                  <c:v>2.9982850157784968E-3</c:v>
                </c:pt>
                <c:pt idx="11822">
                  <c:v>2.6018775210181846E-3</c:v>
                </c:pt>
                <c:pt idx="11823">
                  <c:v>2.1990744569903055E-3</c:v>
                </c:pt>
                <c:pt idx="11824">
                  <c:v>1.7900885231522845E-3</c:v>
                </c:pt>
                <c:pt idx="11825">
                  <c:v>1.3751295081431186E-3</c:v>
                </c:pt>
                <c:pt idx="11826">
                  <c:v>9.5440408820098846E-4</c:v>
                </c:pt>
                <c:pt idx="11827">
                  <c:v>5.3032614878079283E-4</c:v>
                </c:pt>
                <c:pt idx="11828">
                  <c:v>1.0786979561387764E-4</c:v>
                </c:pt>
                <c:pt idx="11829">
                  <c:v>-3.0959046746336765E-4</c:v>
                </c:pt>
                <c:pt idx="11830">
                  <c:v>-7.2075084222103405E-4</c:v>
                </c:pt>
                <c:pt idx="11831">
                  <c:v>-1.1244775331976304E-3</c:v>
                </c:pt>
                <c:pt idx="11832">
                  <c:v>-1.5197326140554495E-3</c:v>
                </c:pt>
                <c:pt idx="11833">
                  <c:v>-1.905566980012335E-3</c:v>
                </c:pt>
                <c:pt idx="11834">
                  <c:v>-2.2811158966159718E-3</c:v>
                </c:pt>
                <c:pt idx="11835">
                  <c:v>-2.6455947796849163E-3</c:v>
                </c:pt>
                <c:pt idx="11836">
                  <c:v>-2.9982951180663659E-3</c:v>
                </c:pt>
                <c:pt idx="11837">
                  <c:v>-3.3385805341674835E-3</c:v>
                </c:pt>
                <c:pt idx="11838">
                  <c:v>-3.665882980140697E-3</c:v>
                </c:pt>
                <c:pt idx="11839">
                  <c:v>-3.9796990675936431E-3</c:v>
                </c:pt>
                <c:pt idx="11840">
                  <c:v>-4.2795865285891977E-3</c:v>
                </c:pt>
                <c:pt idx="11841">
                  <c:v>-4.5651608056038375E-3</c:v>
                </c:pt>
                <c:pt idx="11842">
                  <c:v>-4.8360917680264903E-3</c:v>
                </c:pt>
                <c:pt idx="11843">
                  <c:v>-5.0921005527046672E-3</c:v>
                </c:pt>
                <c:pt idx="11844">
                  <c:v>-5.3329565259792105E-3</c:v>
                </c:pt>
                <c:pt idx="11845">
                  <c:v>-5.5584743645933302E-3</c:v>
                </c:pt>
                <c:pt idx="11846">
                  <c:v>-5.7685112528144417E-3</c:v>
                </c:pt>
                <c:pt idx="11847">
                  <c:v>-5.9629641930690862E-3</c:v>
                </c:pt>
                <c:pt idx="11848">
                  <c:v>-6.1417674273603262E-3</c:v>
                </c:pt>
                <c:pt idx="11849">
                  <c:v>-6.3048899667140145E-3</c:v>
                </c:pt>
                <c:pt idx="11850">
                  <c:v>-6.4523332258839324E-3</c:v>
                </c:pt>
                <c:pt idx="11851">
                  <c:v>-6.5841287605359761E-3</c:v>
                </c:pt>
                <c:pt idx="11852">
                  <c:v>-6.7003361041279358E-3</c:v>
                </c:pt>
                <c:pt idx="11853">
                  <c:v>-6.8010407017030901E-3</c:v>
                </c:pt>
                <c:pt idx="11854">
                  <c:v>-6.886351937823141E-3</c:v>
                </c:pt>
                <c:pt idx="11855">
                  <c:v>-6.9564012558778086E-3</c:v>
                </c:pt>
                <c:pt idx="11856">
                  <c:v>-7.0113403660248983E-3</c:v>
                </c:pt>
                <c:pt idx="11857">
                  <c:v>-7.0513395390357295E-3</c:v>
                </c:pt>
                <c:pt idx="11858">
                  <c:v>-7.0765859833435965E-3</c:v>
                </c:pt>
                <c:pt idx="11859">
                  <c:v>-7.0872823026237311E-3</c:v>
                </c:pt>
                <c:pt idx="11860">
                  <c:v>-7.0836450312613958E-3</c:v>
                </c:pt>
                <c:pt idx="11861">
                  <c:v>-7.0659032451006291E-3</c:v>
                </c:pt>
                <c:pt idx="11862">
                  <c:v>-7.0342972449022791E-3</c:v>
                </c:pt>
                <c:pt idx="11863">
                  <c:v>-6.9890773099791081E-3</c:v>
                </c:pt>
                <c:pt idx="11864">
                  <c:v>-6.9305025195171106E-3</c:v>
                </c:pt>
                <c:pt idx="11865">
                  <c:v>-6.8588396391352554E-3</c:v>
                </c:pt>
                <c:pt idx="11866">
                  <c:v>-6.7743620702809077E-3</c:v>
                </c:pt>
                <c:pt idx="11867">
                  <c:v>-6.6773488601044309E-3</c:v>
                </c:pt>
                <c:pt idx="11868">
                  <c:v>-6.5680837695043731E-3</c:v>
                </c:pt>
                <c:pt idx="11869">
                  <c:v>-6.4468543970832735E-3</c:v>
                </c:pt>
                <c:pt idx="11870">
                  <c:v>-6.3139513568040758E-3</c:v>
                </c:pt>
                <c:pt idx="11871">
                  <c:v>-6.1696675071876384E-3</c:v>
                </c:pt>
                <c:pt idx="11872">
                  <c:v>-6.0142972299430386E-3</c:v>
                </c:pt>
                <c:pt idx="11873">
                  <c:v>-5.848135755974147E-3</c:v>
                </c:pt>
                <c:pt idx="11874">
                  <c:v>-5.6714785367579148E-3</c:v>
                </c:pt>
                <c:pt idx="11875">
                  <c:v>-5.4846206591422399E-3</c:v>
                </c:pt>
                <c:pt idx="11876">
                  <c:v>-5.2878563016635722E-3</c:v>
                </c:pt>
                <c:pt idx="11877">
                  <c:v>-5.0814782305369718E-3</c:v>
                </c:pt>
                <c:pt idx="11878">
                  <c:v>-4.865777333523562E-3</c:v>
                </c:pt>
                <c:pt idx="11879">
                  <c:v>-4.6410421899325382E-3</c:v>
                </c:pt>
                <c:pt idx="11880">
                  <c:v>-4.4075586750667219E-3</c:v>
                </c:pt>
                <c:pt idx="11881">
                  <c:v>-4.1656095974722035E-3</c:v>
                </c:pt>
                <c:pt idx="11882">
                  <c:v>-3.9154743674036331E-3</c:v>
                </c:pt>
                <c:pt idx="11883">
                  <c:v>-3.6574286949673908E-3</c:v>
                </c:pt>
                <c:pt idx="11884">
                  <c:v>-3.3917443164548197E-3</c:v>
                </c:pt>
                <c:pt idx="11885">
                  <c:v>-3.118688747427135E-3</c:v>
                </c:pt>
                <c:pt idx="11886">
                  <c:v>-2.8385250611623353E-3</c:v>
                </c:pt>
                <c:pt idx="11887">
                  <c:v>-2.5515116911225067E-3</c:v>
                </c:pt>
                <c:pt idx="11888">
                  <c:v>-2.257902256147074E-3</c:v>
                </c:pt>
                <c:pt idx="11889">
                  <c:v>-1.9601468265036878E-3</c:v>
                </c:pt>
                <c:pt idx="11890">
                  <c:v>-1.6632435130833059E-3</c:v>
                </c:pt>
                <c:pt idx="11891">
                  <c:v>-1.3705957694212182E-3</c:v>
                </c:pt>
                <c:pt idx="11892">
                  <c:v>-1.0835432549488229E-3</c:v>
                </c:pt>
                <c:pt idx="11893">
                  <c:v>-8.0325475910057763E-4</c:v>
                </c:pt>
                <c:pt idx="11894">
                  <c:v>-5.3080206305346992E-4</c:v>
                </c:pt>
                <c:pt idx="11895">
                  <c:v>-2.6716699174453241E-4</c:v>
                </c:pt>
                <c:pt idx="11896">
                  <c:v>-1.3245880777183666E-5</c:v>
                </c:pt>
                <c:pt idx="11897">
                  <c:v>2.3014618643188759E-4</c:v>
                </c:pt>
                <c:pt idx="11898">
                  <c:v>4.6227128337666691E-4</c:v>
                </c:pt>
                <c:pt idx="11899">
                  <c:v>6.8246468212625579E-4</c:v>
                </c:pt>
                <c:pt idx="11900">
                  <c:v>8.9013102990518028E-4</c:v>
                </c:pt>
                <c:pt idx="11901">
                  <c:v>1.0847406585495249E-3</c:v>
                </c:pt>
                <c:pt idx="11902">
                  <c:v>1.2658260246886631E-3</c:v>
                </c:pt>
                <c:pt idx="11903">
                  <c:v>1.4329782784003459E-3</c:v>
                </c:pt>
                <c:pt idx="11904">
                  <c:v>1.5858439579962331E-3</c:v>
                </c:pt>
                <c:pt idx="11905">
                  <c:v>1.724121808515094E-3</c:v>
                </c:pt>
                <c:pt idx="11906">
                  <c:v>1.8475597214313096E-3</c:v>
                </c:pt>
                <c:pt idx="11907">
                  <c:v>1.9559517930263621E-3</c:v>
                </c:pt>
                <c:pt idx="11908">
                  <c:v>2.0491354988201602E-3</c:v>
                </c:pt>
                <c:pt idx="11909">
                  <c:v>2.1269889814167714E-3</c:v>
                </c:pt>
                <c:pt idx="11910">
                  <c:v>2.1894284490849149E-3</c:v>
                </c:pt>
                <c:pt idx="11911">
                  <c:v>2.2364056823668977E-3</c:v>
                </c:pt>
                <c:pt idx="11912">
                  <c:v>2.2679056459900967E-3</c:v>
                </c:pt>
                <c:pt idx="11913">
                  <c:v>2.2839442033421079E-3</c:v>
                </c:pt>
                <c:pt idx="11914">
                  <c:v>2.2870548803776429E-3</c:v>
                </c:pt>
                <c:pt idx="11915">
                  <c:v>2.2826844381291836E-3</c:v>
                </c:pt>
                <c:pt idx="11916">
                  <c:v>2.2745072260935014E-3</c:v>
                </c:pt>
                <c:pt idx="11917">
                  <c:v>2.2638929766754705E-3</c:v>
                </c:pt>
                <c:pt idx="11918">
                  <c:v>2.2520452420439177E-3</c:v>
                </c:pt>
                <c:pt idx="11919">
                  <c:v>2.2400832467241454E-3</c:v>
                </c:pt>
                <c:pt idx="11920">
                  <c:v>2.2290482709963746E-3</c:v>
                </c:pt>
                <c:pt idx="11921">
                  <c:v>2.219907176588932E-3</c:v>
                </c:pt>
                <c:pt idx="11922">
                  <c:v>2.2135557360567636E-3</c:v>
                </c:pt>
                <c:pt idx="11923">
                  <c:v>2.2108218636054714E-3</c:v>
                </c:pt>
                <c:pt idx="11924">
                  <c:v>2.2124687513203514E-3</c:v>
                </c:pt>
                <c:pt idx="11925">
                  <c:v>2.2191979114711338E-3</c:v>
                </c:pt>
                <c:pt idx="11926">
                  <c:v>2.2316521255803948E-3</c:v>
                </c:pt>
                <c:pt idx="11927">
                  <c:v>2.2504183010711785E-3</c:v>
                </c:pt>
                <c:pt idx="11928">
                  <c:v>2.2760302364305089E-3</c:v>
                </c:pt>
                <c:pt idx="11929">
                  <c:v>2.3089712959366644E-3</c:v>
                </c:pt>
                <c:pt idx="11930">
                  <c:v>2.3496769950993304E-3</c:v>
                </c:pt>
                <c:pt idx="11931">
                  <c:v>2.3985374980538638E-3</c:v>
                </c:pt>
                <c:pt idx="11932">
                  <c:v>2.4559000282340991E-3</c:v>
                </c:pt>
                <c:pt idx="11933">
                  <c:v>2.5220711937230271E-3</c:v>
                </c:pt>
                <c:pt idx="11934">
                  <c:v>2.5973192287476214E-3</c:v>
                </c:pt>
                <c:pt idx="11935">
                  <c:v>2.6818761528435409E-3</c:v>
                </c:pt>
                <c:pt idx="11936">
                  <c:v>2.7759398492678286E-3</c:v>
                </c:pt>
                <c:pt idx="11937">
                  <c:v>2.8796760642833532E-3</c:v>
                </c:pt>
                <c:pt idx="11938">
                  <c:v>2.9932203289781576E-3</c:v>
                </c:pt>
                <c:pt idx="11939">
                  <c:v>3.1166798053162154E-3</c:v>
                </c:pt>
                <c:pt idx="11940">
                  <c:v>3.2501350581439518E-3</c:v>
                </c:pt>
                <c:pt idx="11941">
                  <c:v>3.3936417548993737E-3</c:v>
                </c:pt>
                <c:pt idx="11942">
                  <c:v>3.5472322947883001E-3</c:v>
                </c:pt>
                <c:pt idx="11943">
                  <c:v>3.7109173692051007E-3</c:v>
                </c:pt>
                <c:pt idx="11944">
                  <c:v>3.8846874551837249E-3</c:v>
                </c:pt>
                <c:pt idx="11945">
                  <c:v>4.0685142436713301E-3</c:v>
                </c:pt>
                <c:pt idx="11946">
                  <c:v>4.262352004411888E-3</c:v>
                </c:pt>
                <c:pt idx="11947">
                  <c:v>4.4661388892338789E-3</c:v>
                </c:pt>
                <c:pt idx="11948">
                  <c:v>4.6797981755209396E-3</c:v>
                </c:pt>
                <c:pt idx="11949">
                  <c:v>4.9032394516408005E-3</c:v>
                </c:pt>
                <c:pt idx="11950">
                  <c:v>5.1363597460943253E-3</c:v>
                </c:pt>
                <c:pt idx="11951">
                  <c:v>5.3790446021323157E-3</c:v>
                </c:pt>
                <c:pt idx="11952">
                  <c:v>5.6311690995710546E-3</c:v>
                </c:pt>
                <c:pt idx="11953">
                  <c:v>5.892598825518635E-3</c:v>
                </c:pt>
                <c:pt idx="11954">
                  <c:v>6.1631907957032765E-3</c:v>
                </c:pt>
                <c:pt idx="11955">
                  <c:v>6.4427943280720929E-3</c:v>
                </c:pt>
                <c:pt idx="11956">
                  <c:v>6.7312518703045339E-3</c:v>
                </c:pt>
                <c:pt idx="11957">
                  <c:v>7.0283997828588275E-3</c:v>
                </c:pt>
                <c:pt idx="11958">
                  <c:v>7.3340690791427222E-3</c:v>
                </c:pt>
                <c:pt idx="11959">
                  <c:v>7.6480861243715011E-3</c:v>
                </c:pt>
                <c:pt idx="11960">
                  <c:v>7.9702732946468433E-3</c:v>
                </c:pt>
                <c:pt idx="11961">
                  <c:v>8.3004495977599801E-3</c:v>
                </c:pt>
                <c:pt idx="11962">
                  <c:v>8.6384312571914507E-3</c:v>
                </c:pt>
                <c:pt idx="11963">
                  <c:v>8.9840322607481343E-3</c:v>
                </c:pt>
                <c:pt idx="11964">
                  <c:v>9.3370648752458055E-3</c:v>
                </c:pt>
                <c:pt idx="11965">
                  <c:v>9.6973401286129732E-3</c:v>
                </c:pt>
                <c:pt idx="11966">
                  <c:v>1.0064668260758386E-2</c:v>
                </c:pt>
                <c:pt idx="11967">
                  <c:v>1.0438859144511335E-2</c:v>
                </c:pt>
                <c:pt idx="11968">
                  <c:v>1.0819722677910293E-2</c:v>
                </c:pt>
                <c:pt idx="11969">
                  <c:v>1.1207069149081691E-2</c:v>
                </c:pt>
                <c:pt idx="11970">
                  <c:v>1.1600709574916849E-2</c:v>
                </c:pt>
                <c:pt idx="11971">
                  <c:v>1.2000456014721465E-2</c:v>
                </c:pt>
                <c:pt idx="11972">
                  <c:v>1.2406121859978317E-2</c:v>
                </c:pt>
                <c:pt idx="11973">
                  <c:v>1.2817522101330353E-2</c:v>
                </c:pt>
                <c:pt idx="11974">
                  <c:v>1.3234473573858161E-2</c:v>
                </c:pt>
                <c:pt idx="11975">
                  <c:v>1.3656795181692608E-2</c:v>
                </c:pt>
                <c:pt idx="11976">
                  <c:v>1.4084308102970839E-2</c:v>
                </c:pt>
                <c:pt idx="11977">
                  <c:v>1.4514633164865589E-2</c:v>
                </c:pt>
                <c:pt idx="11978">
                  <c:v>1.4942839067495498E-2</c:v>
                </c:pt>
                <c:pt idx="11979">
                  <c:v>1.5365587738865746E-2</c:v>
                </c:pt>
                <c:pt idx="11980">
                  <c:v>1.5781603808009224E-2</c:v>
                </c:pt>
                <c:pt idx="11981">
                  <c:v>1.6189780525689815E-2</c:v>
                </c:pt>
                <c:pt idx="11982">
                  <c:v>1.6589105899231814E-2</c:v>
                </c:pt>
                <c:pt idx="11983">
                  <c:v>1.6978655680755399E-2</c:v>
                </c:pt>
                <c:pt idx="11984">
                  <c:v>1.7357588943413989E-2</c:v>
                </c:pt>
                <c:pt idx="11985">
                  <c:v>1.7725143888616242E-2</c:v>
                </c:pt>
                <c:pt idx="11986">
                  <c:v>1.8080633796122458E-2</c:v>
                </c:pt>
                <c:pt idx="11987">
                  <c:v>1.8423443111925713E-2</c:v>
                </c:pt>
                <c:pt idx="11988">
                  <c:v>1.8753023671745011E-2</c:v>
                </c:pt>
                <c:pt idx="11989">
                  <c:v>1.9068891057951336E-2</c:v>
                </c:pt>
                <c:pt idx="11990">
                  <c:v>1.9370621087645989E-2</c:v>
                </c:pt>
                <c:pt idx="11991">
                  <c:v>1.965784642951688E-2</c:v>
                </c:pt>
                <c:pt idx="11992">
                  <c:v>1.9930253347015595E-2</c:v>
                </c:pt>
                <c:pt idx="11993">
                  <c:v>2.0187578565325836E-2</c:v>
                </c:pt>
                <c:pt idx="11994">
                  <c:v>2.0429606259531646E-2</c:v>
                </c:pt>
                <c:pt idx="11995">
                  <c:v>2.0656165161340671E-2</c:v>
                </c:pt>
                <c:pt idx="11996">
                  <c:v>2.0867125781673438E-2</c:v>
                </c:pt>
                <c:pt idx="11997">
                  <c:v>2.1062397746394151E-2</c:v>
                </c:pt>
                <c:pt idx="11998">
                  <c:v>2.1241927242429834E-2</c:v>
                </c:pt>
                <c:pt idx="11999">
                  <c:v>2.1405694571503972E-2</c:v>
                </c:pt>
                <c:pt idx="12000">
                  <c:v>2.1553711808696849E-2</c:v>
                </c:pt>
                <c:pt idx="12001">
                  <c:v>2.1686020563036919E-2</c:v>
                </c:pt>
                <c:pt idx="12002">
                  <c:v>2.1804797415627519E-2</c:v>
                </c:pt>
                <c:pt idx="12003">
                  <c:v>2.1914688605107931E-2</c:v>
                </c:pt>
                <c:pt idx="12004">
                  <c:v>2.2018842081667975E-2</c:v>
                </c:pt>
                <c:pt idx="12005">
                  <c:v>2.2118456601086682E-2</c:v>
                </c:pt>
                <c:pt idx="12006">
                  <c:v>2.2214592262717658E-2</c:v>
                </c:pt>
                <c:pt idx="12007">
                  <c:v>2.2308239597420537E-2</c:v>
                </c:pt>
                <c:pt idx="12008">
                  <c:v>2.2400324762116914E-2</c:v>
                </c:pt>
                <c:pt idx="12009">
                  <c:v>2.2491712326075605E-2</c:v>
                </c:pt>
                <c:pt idx="12010">
                  <c:v>2.2583207902101748E-2</c:v>
                </c:pt>
                <c:pt idx="12011">
                  <c:v>2.2675560704996742E-2</c:v>
                </c:pt>
                <c:pt idx="12012">
                  <c:v>2.2769466040235432E-2</c:v>
                </c:pt>
                <c:pt idx="12013">
                  <c:v>2.2865567723031222E-2</c:v>
                </c:pt>
                <c:pt idx="12014">
                  <c:v>2.2964460427982364E-2</c:v>
                </c:pt>
                <c:pt idx="12015">
                  <c:v>2.3066691969610111E-2</c:v>
                </c:pt>
                <c:pt idx="12016">
                  <c:v>2.3172765514210311E-2</c:v>
                </c:pt>
                <c:pt idx="12017">
                  <c:v>2.3283141723543295E-2</c:v>
                </c:pt>
                <c:pt idx="12018">
                  <c:v>2.3398240830982065E-2</c:v>
                </c:pt>
                <c:pt idx="12019">
                  <c:v>2.3518444650825268E-2</c:v>
                </c:pt>
                <c:pt idx="12020">
                  <c:v>2.3644098521561359E-2</c:v>
                </c:pt>
                <c:pt idx="12021">
                  <c:v>2.377551318394305E-2</c:v>
                </c:pt>
                <c:pt idx="12022">
                  <c:v>2.3912966594796584E-2</c:v>
                </c:pt>
                <c:pt idx="12023">
                  <c:v>2.4056705677550087E-2</c:v>
                </c:pt>
                <c:pt idx="12024">
                  <c:v>2.4206948010518502E-2</c:v>
                </c:pt>
                <c:pt idx="12025">
                  <c:v>2.4363883454030507E-2</c:v>
                </c:pt>
                <c:pt idx="12026">
                  <c:v>2.4527675717524774E-2</c:v>
                </c:pt>
                <c:pt idx="12027">
                  <c:v>2.4698463867780209E-2</c:v>
                </c:pt>
                <c:pt idx="12028">
                  <c:v>2.4876363779477398E-2</c:v>
                </c:pt>
                <c:pt idx="12029">
                  <c:v>2.5061469529315376E-2</c:v>
                </c:pt>
                <c:pt idx="12030">
                  <c:v>2.5253854734932534E-2</c:v>
                </c:pt>
                <c:pt idx="12031">
                  <c:v>2.5453573839898658E-2</c:v>
                </c:pt>
                <c:pt idx="12032">
                  <c:v>2.5660663346061409E-2</c:v>
                </c:pt>
                <c:pt idx="12033">
                  <c:v>2.5875142994542525E-2</c:v>
                </c:pt>
                <c:pt idx="12034">
                  <c:v>2.6097016896687308E-2</c:v>
                </c:pt>
                <c:pt idx="12035">
                  <c:v>2.6326274616277272E-2</c:v>
                </c:pt>
                <c:pt idx="12036">
                  <c:v>2.6562892204317623E-2</c:v>
                </c:pt>
                <c:pt idx="12037">
                  <c:v>2.6806833187711886E-2</c:v>
                </c:pt>
                <c:pt idx="12038">
                  <c:v>2.7058049513133148E-2</c:v>
                </c:pt>
                <c:pt idx="12039">
                  <c:v>2.7316482447396352E-2</c:v>
                </c:pt>
                <c:pt idx="12040">
                  <c:v>2.758206343562929E-2</c:v>
                </c:pt>
                <c:pt idx="12041">
                  <c:v>2.7854714918530334E-2</c:v>
                </c:pt>
                <c:pt idx="12042">
                  <c:v>2.8134351109990772E-2</c:v>
                </c:pt>
                <c:pt idx="12043">
                  <c:v>2.8420878736346029E-2</c:v>
                </c:pt>
                <c:pt idx="12044">
                  <c:v>2.8714197738506638E-2</c:v>
                </c:pt>
                <c:pt idx="12045">
                  <c:v>2.9014201938203716E-2</c:v>
                </c:pt>
                <c:pt idx="12046">
                  <c:v>2.9320779669566938E-2</c:v>
                </c:pt>
                <c:pt idx="12047">
                  <c:v>2.9633814377235022E-2</c:v>
                </c:pt>
                <c:pt idx="12048">
                  <c:v>2.9953185182179317E-2</c:v>
                </c:pt>
                <c:pt idx="12049">
                  <c:v>3.0278767416401235E-2</c:v>
                </c:pt>
                <c:pt idx="12050">
                  <c:v>3.061043312764334E-2</c:v>
                </c:pt>
                <c:pt idx="12051">
                  <c:v>3.0948051555232031E-2</c:v>
                </c:pt>
                <c:pt idx="12052">
                  <c:v>3.1291489578147744E-2</c:v>
                </c:pt>
                <c:pt idx="12053">
                  <c:v>3.164061213639538E-2</c:v>
                </c:pt>
                <c:pt idx="12054">
                  <c:v>3.1995282626724839E-2</c:v>
                </c:pt>
                <c:pt idx="12055">
                  <c:v>3.2355363273727185E-2</c:v>
                </c:pt>
                <c:pt idx="12056">
                  <c:v>3.2720715477308385E-2</c:v>
                </c:pt>
                <c:pt idx="12057">
                  <c:v>3.3091200137518047E-2</c:v>
                </c:pt>
                <c:pt idx="12058">
                  <c:v>3.3466677957686174E-2</c:v>
                </c:pt>
                <c:pt idx="12059">
                  <c:v>3.3847009726796086E-2</c:v>
                </c:pt>
                <c:pt idx="12060">
                  <c:v>3.423205658199744E-2</c:v>
                </c:pt>
                <c:pt idx="12061">
                  <c:v>3.4621680252137889E-2</c:v>
                </c:pt>
                <c:pt idx="12062">
                  <c:v>3.5015743283168005E-2</c:v>
                </c:pt>
                <c:pt idx="12063">
                  <c:v>3.5414109246248521E-2</c:v>
                </c:pt>
                <c:pt idx="12064">
                  <c:v>3.5816204491543734E-2</c:v>
                </c:pt>
                <c:pt idx="12065">
                  <c:v>3.6220948274620607E-2</c:v>
                </c:pt>
                <c:pt idx="12066">
                  <c:v>3.6627577960341329E-2</c:v>
                </c:pt>
                <c:pt idx="12067">
                  <c:v>3.7035742584427558E-2</c:v>
                </c:pt>
                <c:pt idx="12068">
                  <c:v>3.7445125973476698E-2</c:v>
                </c:pt>
                <c:pt idx="12069">
                  <c:v>3.7855432142372601E-2</c:v>
                </c:pt>
                <c:pt idx="12070">
                  <c:v>3.826638398842129E-2</c:v>
                </c:pt>
                <c:pt idx="12071">
                  <c:v>3.8677722491598156E-2</c:v>
                </c:pt>
                <c:pt idx="12072">
                  <c:v>3.9089205952247554E-2</c:v>
                </c:pt>
                <c:pt idx="12073">
                  <c:v>3.9500609249152968E-2</c:v>
                </c:pt>
                <c:pt idx="12074">
                  <c:v>3.9911723117403736E-2</c:v>
                </c:pt>
                <c:pt idx="12075">
                  <c:v>4.0322353446048516E-2</c:v>
                </c:pt>
                <c:pt idx="12076">
                  <c:v>4.07323205955097E-2</c:v>
                </c:pt>
                <c:pt idx="12077">
                  <c:v>4.1141458734696414E-2</c:v>
                </c:pt>
                <c:pt idx="12078">
                  <c:v>4.1549615197721226E-2</c:v>
                </c:pt>
                <c:pt idx="12079">
                  <c:v>4.1956649860093037E-2</c:v>
                </c:pt>
                <c:pt idx="12080">
                  <c:v>4.2362434534231948E-2</c:v>
                </c:pt>
                <c:pt idx="12081">
                  <c:v>4.2766852384123165E-2</c:v>
                </c:pt>
                <c:pt idx="12082">
                  <c:v>4.3169797358904964E-2</c:v>
                </c:pt>
                <c:pt idx="12083">
                  <c:v>4.3571173645161505E-2</c:v>
                </c:pt>
                <c:pt idx="12084">
                  <c:v>4.3970895137673147E-2</c:v>
                </c:pt>
                <c:pt idx="12085">
                  <c:v>4.4368884928356826E-2</c:v>
                </c:pt>
                <c:pt idx="12086">
                  <c:v>4.4765074813114036E-2</c:v>
                </c:pt>
                <c:pt idx="12087">
                  <c:v>4.5159404816288204E-2</c:v>
                </c:pt>
                <c:pt idx="12088">
                  <c:v>4.5551822732420408E-2</c:v>
                </c:pt>
                <c:pt idx="12089">
                  <c:v>4.5942283684980711E-2</c:v>
                </c:pt>
                <c:pt idx="12090">
                  <c:v>4.6330749701742217E-2</c:v>
                </c:pt>
                <c:pt idx="12091">
                  <c:v>4.6717189306455985E-2</c:v>
                </c:pt>
                <c:pt idx="12092">
                  <c:v>4.7101577126477293E-2</c:v>
                </c:pt>
                <c:pt idx="12093">
                  <c:v>4.7483893515987474E-2</c:v>
                </c:pt>
                <c:pt idx="12094">
                  <c:v>4.786412419445029E-2</c:v>
                </c:pt>
                <c:pt idx="12095">
                  <c:v>4.8242259899937391E-2</c:v>
                </c:pt>
                <c:pt idx="12096">
                  <c:v>4.8618296056954668E-2</c:v>
                </c:pt>
                <c:pt idx="12097">
                  <c:v>4.8992232458398288E-2</c:v>
                </c:pt>
                <c:pt idx="12098">
                  <c:v>4.936407296126881E-2</c:v>
                </c:pt>
                <c:pt idx="12099">
                  <c:v>4.9733825195770298E-2</c:v>
                </c:pt>
                <c:pt idx="12100">
                  <c:v>5.0101500287421927E-2</c:v>
                </c:pt>
                <c:pt idx="12101">
                  <c:v>5.0467112591810616E-2</c:v>
                </c:pt>
                <c:pt idx="12102">
                  <c:v>5.083067944161429E-2</c:v>
                </c:pt>
                <c:pt idx="12103">
                  <c:v>5.1192220905528198E-2</c:v>
                </c:pt>
                <c:pt idx="12104">
                  <c:v>5.155175955872858E-2</c:v>
                </c:pt>
                <c:pt idx="12105">
                  <c:v>5.1909320264512115E-2</c:v>
                </c:pt>
                <c:pt idx="12106">
                  <c:v>5.2264929966752402E-2</c:v>
                </c:pt>
                <c:pt idx="12107">
                  <c:v>5.2618617492819486E-2</c:v>
                </c:pt>
                <c:pt idx="12108">
                  <c:v>5.2970413366612852E-2</c:v>
                </c:pt>
                <c:pt idx="12109">
                  <c:v>5.3320349631362854E-2</c:v>
                </c:pt>
                <c:pt idx="12110">
                  <c:v>5.3668459681861173E-2</c:v>
                </c:pt>
                <c:pt idx="12111">
                  <c:v>5.4014778105786102E-2</c:v>
                </c:pt>
                <c:pt idx="12112">
                  <c:v>5.4359340533793821E-2</c:v>
                </c:pt>
                <c:pt idx="12113">
                  <c:v>5.4702183498056819E-2</c:v>
                </c:pt>
                <c:pt idx="12114">
                  <c:v>5.5043344298924705E-2</c:v>
                </c:pt>
                <c:pt idx="12115">
                  <c:v>5.5382860879409024E-2</c:v>
                </c:pt>
                <c:pt idx="12116">
                  <c:v>5.5720771707180289E-2</c:v>
                </c:pt>
                <c:pt idx="12117">
                  <c:v>5.6057115663784136E-2</c:v>
                </c:pt>
                <c:pt idx="12118">
                  <c:v>5.6391931940786365E-2</c:v>
                </c:pt>
                <c:pt idx="12119">
                  <c:v>5.6725259942563229E-2</c:v>
                </c:pt>
                <c:pt idx="12120">
                  <c:v>5.7057139195462132E-2</c:v>
                </c:pt>
                <c:pt idx="12121">
                  <c:v>5.7387609263062425E-2</c:v>
                </c:pt>
                <c:pt idx="12122">
                  <c:v>5.7716709667274796E-2</c:v>
                </c:pt>
                <c:pt idx="12123">
                  <c:v>5.8044479815024447E-2</c:v>
                </c:pt>
                <c:pt idx="12124">
                  <c:v>5.8370958930269466E-2</c:v>
                </c:pt>
                <c:pt idx="12125">
                  <c:v>5.8696185991113772E-2</c:v>
                </c:pt>
                <c:pt idx="12126">
                  <c:v>5.9020199671780307E-2</c:v>
                </c:pt>
                <c:pt idx="12127">
                  <c:v>5.9343038289217803E-2</c:v>
                </c:pt>
                <c:pt idx="12128">
                  <c:v>5.9664739754120344E-2</c:v>
                </c:pt>
                <c:pt idx="12129">
                  <c:v>5.9985341526146936E-2</c:v>
                </c:pt>
                <c:pt idx="12130">
                  <c:v>6.0304880573134274E-2</c:v>
                </c:pt>
                <c:pt idx="12131">
                  <c:v>6.062339333410275E-2</c:v>
                </c:pt>
                <c:pt idx="12132">
                  <c:v>6.0940915685862712E-2</c:v>
                </c:pt>
                <c:pt idx="12133">
                  <c:v>6.1257482913034185E-2</c:v>
                </c:pt>
                <c:pt idx="12134">
                  <c:v>6.1573129681299549E-2</c:v>
                </c:pt>
                <c:pt idx="12135">
                  <c:v>6.188789001371589E-2</c:v>
                </c:pt>
                <c:pt idx="12136">
                  <c:v>6.2201797269918389E-2</c:v>
                </c:pt>
                <c:pt idx="12137">
                  <c:v>6.2514884128054185E-2</c:v>
                </c:pt>
                <c:pt idx="12138">
                  <c:v>6.2827182569290388E-2</c:v>
                </c:pt>
                <c:pt idx="12139">
                  <c:v>6.3138723864746948E-2</c:v>
                </c:pt>
                <c:pt idx="12140">
                  <c:v>6.3449538564710209E-2</c:v>
                </c:pt>
                <c:pt idx="12141">
                  <c:v>6.3759656489989339E-2</c:v>
                </c:pt>
                <c:pt idx="12142">
                  <c:v>6.4069106725282043E-2</c:v>
                </c:pt>
                <c:pt idx="12143">
                  <c:v>6.4377917614423172E-2</c:v>
                </c:pt>
                <c:pt idx="12144">
                  <c:v>6.4686116757393192E-2</c:v>
                </c:pt>
                <c:pt idx="12145">
                  <c:v>6.4993731008970337E-2</c:v>
                </c:pt>
                <c:pt idx="12146">
                  <c:v>6.5300786478913422E-2</c:v>
                </c:pt>
                <c:pt idx="12147">
                  <c:v>6.5607308533569483E-2</c:v>
                </c:pt>
                <c:pt idx="12148">
                  <c:v>6.5913321798802479E-2</c:v>
                </c:pt>
                <c:pt idx="12149">
                  <c:v>6.621885016414597E-2</c:v>
                </c:pt>
                <c:pt idx="12150">
                  <c:v>6.6523916788086654E-2</c:v>
                </c:pt>
                <c:pt idx="12151">
                  <c:v>6.6828544104388668E-2</c:v>
                </c:pt>
                <c:pt idx="12152">
                  <c:v>6.7132753829375072E-2</c:v>
                </c:pt>
                <c:pt idx="12153">
                  <c:v>6.7436566970084794E-2</c:v>
                </c:pt>
                <c:pt idx="12154">
                  <c:v>6.7740003833228868E-2</c:v>
                </c:pt>
                <c:pt idx="12155">
                  <c:v>6.8043084034872289E-2</c:v>
                </c:pt>
                <c:pt idx="12156">
                  <c:v>6.8345826510773075E-2</c:v>
                </c:pt>
                <c:pt idx="12157">
                  <c:v>6.8648249527311869E-2</c:v>
                </c:pt>
                <c:pt idx="12158">
                  <c:v>6.8950370692950361E-2</c:v>
                </c:pt>
                <c:pt idx="12159">
                  <c:v>6.9252206970159408E-2</c:v>
                </c:pt>
                <c:pt idx="12160">
                  <c:v>6.9553774687761069E-2</c:v>
                </c:pt>
                <c:pt idx="12161">
                  <c:v>6.9855089553631775E-2</c:v>
                </c:pt>
                <c:pt idx="12162">
                  <c:v>7.0156166667717276E-2</c:v>
                </c:pt>
                <c:pt idx="12163">
                  <c:v>7.0457020535312137E-2</c:v>
                </c:pt>
                <c:pt idx="12164">
                  <c:v>7.0758085204354143E-2</c:v>
                </c:pt>
                <c:pt idx="12165">
                  <c:v>7.1060281402563694E-2</c:v>
                </c:pt>
                <c:pt idx="12166">
                  <c:v>7.1364225971266321E-2</c:v>
                </c:pt>
                <c:pt idx="12167">
                  <c:v>7.1670142366518544E-2</c:v>
                </c:pt>
                <c:pt idx="12168">
                  <c:v>7.197822193804429E-2</c:v>
                </c:pt>
                <c:pt idx="12169">
                  <c:v>7.2288638051246024E-2</c:v>
                </c:pt>
                <c:pt idx="12170">
                  <c:v>7.2601547456261198E-2</c:v>
                </c:pt>
                <c:pt idx="12171">
                  <c:v>7.2917091160984451E-2</c:v>
                </c:pt>
                <c:pt idx="12172">
                  <c:v>7.3235395257704269E-2</c:v>
                </c:pt>
                <c:pt idx="12173">
                  <c:v>7.3556571720269387E-2</c:v>
                </c:pt>
                <c:pt idx="12174">
                  <c:v>7.3880719172862527E-2</c:v>
                </c:pt>
                <c:pt idx="12175">
                  <c:v>7.4207923630899661E-2</c:v>
                </c:pt>
                <c:pt idx="12176">
                  <c:v>7.4538259214570954E-2</c:v>
                </c:pt>
                <c:pt idx="12177">
                  <c:v>7.4871788835555467E-2</c:v>
                </c:pt>
                <c:pt idx="12178">
                  <c:v>7.5208564857455862E-2</c:v>
                </c:pt>
                <c:pt idx="12179">
                  <c:v>7.5548629730513003E-2</c:v>
                </c:pt>
                <c:pt idx="12180">
                  <c:v>7.5892016601169648E-2</c:v>
                </c:pt>
                <c:pt idx="12181">
                  <c:v>7.6238749897062044E-2</c:v>
                </c:pt>
                <c:pt idx="12182">
                  <c:v>7.6588845888025323E-2</c:v>
                </c:pt>
                <c:pt idx="12183">
                  <c:v>7.6942313223703082E-2</c:v>
                </c:pt>
                <c:pt idx="12184">
                  <c:v>7.7299153448356681E-2</c:v>
                </c:pt>
                <c:pt idx="12185">
                  <c:v>7.7659361493471427E-2</c:v>
                </c:pt>
                <c:pt idx="12186">
                  <c:v>7.8022926148758179E-2</c:v>
                </c:pt>
                <c:pt idx="12187">
                  <c:v>7.8389830512148734E-2</c:v>
                </c:pt>
                <c:pt idx="12188">
                  <c:v>7.8760052419382665E-2</c:v>
                </c:pt>
                <c:pt idx="12189">
                  <c:v>7.9133564853780106E-2</c:v>
                </c:pt>
                <c:pt idx="12190">
                  <c:v>7.9510336336792373E-2</c:v>
                </c:pt>
                <c:pt idx="12191">
                  <c:v>7.9890331299917849E-2</c:v>
                </c:pt>
                <c:pt idx="12192">
                  <c:v>8.0273510438565704E-2</c:v>
                </c:pt>
                <c:pt idx="12193">
                  <c:v>8.0659831048444014E-2</c:v>
                </c:pt>
                <c:pt idx="12194">
                  <c:v>8.1049247345041084E-2</c:v>
                </c:pt>
                <c:pt idx="12195">
                  <c:v>8.1441710766768455E-2</c:v>
                </c:pt>
                <c:pt idx="12196">
                  <c:v>8.1837170262309397E-2</c:v>
                </c:pt>
                <c:pt idx="12197">
                  <c:v>8.2235572562733492E-2</c:v>
                </c:pt>
                <c:pt idx="12198">
                  <c:v>8.2636862438905959E-2</c:v>
                </c:pt>
                <c:pt idx="12199">
                  <c:v>8.3040982944724201E-2</c:v>
                </c:pt>
                <c:pt idx="12200">
                  <c:v>8.3447875646700795E-2</c:v>
                </c:pt>
                <c:pt idx="12201">
                  <c:v>8.3857480840401857E-2</c:v>
                </c:pt>
                <c:pt idx="12202">
                  <c:v>8.4269737754240653E-2</c:v>
                </c:pt>
                <c:pt idx="12203">
                  <c:v>8.4684584741115551E-2</c:v>
                </c:pt>
                <c:pt idx="12204">
                  <c:v>8.51019594583695E-2</c:v>
                </c:pt>
                <c:pt idx="12205">
                  <c:v>8.5521799036539864E-2</c:v>
                </c:pt>
                <c:pt idx="12206">
                  <c:v>8.5944040237354011E-2</c:v>
                </c:pt>
                <c:pt idx="12207">
                  <c:v>8.636861960141641E-2</c:v>
                </c:pt>
                <c:pt idx="12208">
                  <c:v>8.6795473586021576E-2</c:v>
                </c:pt>
                <c:pt idx="12209">
                  <c:v>8.7224538693514958E-2</c:v>
                </c:pt>
                <c:pt idx="12210">
                  <c:v>8.7655751590614964E-2</c:v>
                </c:pt>
                <c:pt idx="12211">
                  <c:v>8.8089049219094551E-2</c:v>
                </c:pt>
                <c:pt idx="12212">
                  <c:v>8.8524368898213399E-2</c:v>
                </c:pt>
                <c:pt idx="12213">
                  <c:v>8.8961648419276798E-2</c:v>
                </c:pt>
                <c:pt idx="12214">
                  <c:v>8.9400826132689876E-2</c:v>
                </c:pt>
                <c:pt idx="12215">
                  <c:v>8.9841841027860622E-2</c:v>
                </c:pt>
                <c:pt idx="12216">
                  <c:v>9.0284632806298254E-2</c:v>
                </c:pt>
                <c:pt idx="12217">
                  <c:v>9.0729141948239361E-2</c:v>
                </c:pt>
                <c:pt idx="12218">
                  <c:v>9.1175309773125143E-2</c:v>
                </c:pt>
                <c:pt idx="12219">
                  <c:v>9.162307849424231E-2</c:v>
                </c:pt>
                <c:pt idx="12220">
                  <c:v>9.2072391267828513E-2</c:v>
                </c:pt>
                <c:pt idx="12221">
                  <c:v>9.2523192236934643E-2</c:v>
                </c:pt>
                <c:pt idx="12222">
                  <c:v>9.2975426570324302E-2</c:v>
                </c:pt>
                <c:pt idx="12223">
                  <c:v>9.3429040496681978E-2</c:v>
                </c:pt>
                <c:pt idx="12224">
                  <c:v>9.3883981334391214E-2</c:v>
                </c:pt>
                <c:pt idx="12225">
                  <c:v>9.4340197517134086E-2</c:v>
                </c:pt>
                <c:pt idx="12226">
                  <c:v>9.4797638615554056E-2</c:v>
                </c:pt>
                <c:pt idx="12227">
                  <c:v>9.5253966101759166E-2</c:v>
                </c:pt>
                <c:pt idx="12228">
                  <c:v>9.5704187608243702E-2</c:v>
                </c:pt>
                <c:pt idx="12229">
                  <c:v>9.6144964807438824E-2</c:v>
                </c:pt>
                <c:pt idx="12230">
                  <c:v>9.6575101174868908E-2</c:v>
                </c:pt>
                <c:pt idx="12231">
                  <c:v>9.6993573462715615E-2</c:v>
                </c:pt>
                <c:pt idx="12232">
                  <c:v>9.7399454828093188E-2</c:v>
                </c:pt>
                <c:pt idx="12233">
                  <c:v>9.7791907449697027E-2</c:v>
                </c:pt>
                <c:pt idx="12234">
                  <c:v>9.817017784491669E-2</c:v>
                </c:pt>
                <c:pt idx="12235">
                  <c:v>9.8533592437306278E-2</c:v>
                </c:pt>
                <c:pt idx="12236">
                  <c:v>9.8881553282270565E-2</c:v>
                </c:pt>
                <c:pt idx="12237">
                  <c:v>9.9213533945125179E-2</c:v>
                </c:pt>
                <c:pt idx="12238">
                  <c:v>9.9529075528740282E-2</c:v>
                </c:pt>
                <c:pt idx="12239">
                  <c:v>9.9827782847992208E-2</c:v>
                </c:pt>
                <c:pt idx="12240">
                  <c:v>0.10010932074816159</c:v>
                </c:pt>
                <c:pt idx="12241">
                  <c:v>0.10037341056433814</c:v>
                </c:pt>
                <c:pt idx="12242">
                  <c:v>0.10061982671882595</c:v>
                </c:pt>
                <c:pt idx="12243">
                  <c:v>0.10084839345348601</c:v>
                </c:pt>
                <c:pt idx="12244">
                  <c:v>0.10105898169390735</c:v>
                </c:pt>
                <c:pt idx="12245">
                  <c:v>0.10125150604225899</c:v>
                </c:pt>
                <c:pt idx="12246">
                  <c:v>0.10142592189564763</c:v>
                </c:pt>
                <c:pt idx="12247">
                  <c:v>0.10158222268678521</c:v>
                </c:pt>
                <c:pt idx="12248">
                  <c:v>0.10172043724375658</c:v>
                </c:pt>
                <c:pt idx="12249">
                  <c:v>0.10184062726567303</c:v>
                </c:pt>
                <c:pt idx="12250">
                  <c:v>0.10194288491099696</c:v>
                </c:pt>
                <c:pt idx="12251">
                  <c:v>0.10202733049533071</c:v>
                </c:pt>
                <c:pt idx="12252">
                  <c:v>0.10209411029547449</c:v>
                </c:pt>
                <c:pt idx="12253">
                  <c:v>0.10214339445657679</c:v>
                </c:pt>
                <c:pt idx="12254">
                  <c:v>0.10217537499922306</c:v>
                </c:pt>
                <c:pt idx="12255">
                  <c:v>0.10219026392333574</c:v>
                </c:pt>
                <c:pt idx="12256">
                  <c:v>0.10218829140579008</c:v>
                </c:pt>
                <c:pt idx="12257">
                  <c:v>0.10216970408868585</c:v>
                </c:pt>
                <c:pt idx="12258">
                  <c:v>0.10213476345525228</c:v>
                </c:pt>
                <c:pt idx="12259">
                  <c:v>0.10208374429040767</c:v>
                </c:pt>
                <c:pt idx="12260">
                  <c:v>0.10201693322303676</c:v>
                </c:pt>
                <c:pt idx="12261">
                  <c:v>0.10193462734709853</c:v>
                </c:pt>
                <c:pt idx="12262">
                  <c:v>0.10183713291872545</c:v>
                </c:pt>
                <c:pt idx="12263">
                  <c:v>0.10172476412652653</c:v>
                </c:pt>
                <c:pt idx="12264">
                  <c:v>0.1015978419323601</c:v>
                </c:pt>
                <c:pt idx="12265">
                  <c:v>0.10145669297989715</c:v>
                </c:pt>
                <c:pt idx="12266">
                  <c:v>0.1013016485683516</c:v>
                </c:pt>
                <c:pt idx="12267">
                  <c:v>0.10113304368881174</c:v>
                </c:pt>
                <c:pt idx="12268">
                  <c:v>0.10095121612066524</c:v>
                </c:pt>
                <c:pt idx="12269">
                  <c:v>0.10075650558566904</c:v>
                </c:pt>
                <c:pt idx="12270">
                  <c:v>0.10054925295727417</c:v>
                </c:pt>
                <c:pt idx="12271">
                  <c:v>0.10032979952287803</c:v>
                </c:pt>
                <c:pt idx="12272">
                  <c:v>0.10009848629673411</c:v>
                </c:pt>
                <c:pt idx="12273">
                  <c:v>9.9855653381311499E-2</c:v>
                </c:pt>
                <c:pt idx="12274">
                  <c:v>9.9601639374956683E-2</c:v>
                </c:pt>
                <c:pt idx="12275">
                  <c:v>9.933678082377069E-2</c:v>
                </c:pt>
                <c:pt idx="12276">
                  <c:v>9.9061411715674438E-2</c:v>
                </c:pt>
                <c:pt idx="12277">
                  <c:v>9.8775863014695556E-2</c:v>
                </c:pt>
                <c:pt idx="12278">
                  <c:v>9.8480462233569835E-2</c:v>
                </c:pt>
                <c:pt idx="12279">
                  <c:v>9.8175533042809099E-2</c:v>
                </c:pt>
                <c:pt idx="12280">
                  <c:v>9.7861394914445662E-2</c:v>
                </c:pt>
                <c:pt idx="12281">
                  <c:v>9.7538362798722508E-2</c:v>
                </c:pt>
                <c:pt idx="12282">
                  <c:v>9.720674683205402E-2</c:v>
                </c:pt>
                <c:pt idx="12283">
                  <c:v>9.6866852074640603E-2</c:v>
                </c:pt>
                <c:pt idx="12284">
                  <c:v>9.6518978276173339E-2</c:v>
                </c:pt>
                <c:pt idx="12285">
                  <c:v>9.6163419668123029E-2</c:v>
                </c:pt>
                <c:pt idx="12286">
                  <c:v>9.5800464781159042E-2</c:v>
                </c:pt>
                <c:pt idx="12287">
                  <c:v>9.5430396286297001E-2</c:v>
                </c:pt>
                <c:pt idx="12288">
                  <c:v>9.5053490858428055E-2</c:v>
                </c:pt>
                <c:pt idx="12289">
                  <c:v>9.4670037374958077E-2</c:v>
                </c:pt>
                <c:pt idx="12290">
                  <c:v>9.4280339746298736E-2</c:v>
                </c:pt>
                <c:pt idx="12291">
                  <c:v>9.3884682376003309E-2</c:v>
                </c:pt>
                <c:pt idx="12292">
                  <c:v>9.3483326199293365E-2</c:v>
                </c:pt>
                <c:pt idx="12293">
                  <c:v>9.3076524388258919E-2</c:v>
                </c:pt>
                <c:pt idx="12294">
                  <c:v>9.266452293911949E-2</c:v>
                </c:pt>
                <c:pt idx="12295">
                  <c:v>9.2247560717863206E-2</c:v>
                </c:pt>
                <c:pt idx="12296">
                  <c:v>9.1825869497596996E-2</c:v>
                </c:pt>
                <c:pt idx="12297">
                  <c:v>9.1399674006279782E-2</c:v>
                </c:pt>
                <c:pt idx="12298">
                  <c:v>9.0969191984689224E-2</c:v>
                </c:pt>
                <c:pt idx="12299">
                  <c:v>9.0534634253819149E-2</c:v>
                </c:pt>
                <c:pt idx="12300">
                  <c:v>9.0096204790922951E-2</c:v>
                </c:pt>
                <c:pt idx="12301">
                  <c:v>8.9654100813451543E-2</c:v>
                </c:pt>
                <c:pt idx="12302">
                  <c:v>8.9208512870174048E-2</c:v>
                </c:pt>
                <c:pt idx="12303">
                  <c:v>8.875962493880496E-2</c:v>
                </c:pt>
                <c:pt idx="12304">
                  <c:v>8.8307614529494344E-2</c:v>
                </c:pt>
                <c:pt idx="12305">
                  <c:v>8.7852652793574265E-2</c:v>
                </c:pt>
                <c:pt idx="12306">
                  <c:v>8.7394904636983697E-2</c:v>
                </c:pt>
                <c:pt idx="12307">
                  <c:v>8.6934528837827499E-2</c:v>
                </c:pt>
                <c:pt idx="12308">
                  <c:v>8.6471678167554217E-2</c:v>
                </c:pt>
                <c:pt idx="12309">
                  <c:v>8.6006499515266954E-2</c:v>
                </c:pt>
                <c:pt idx="12310">
                  <c:v>8.5539134014708113E-2</c:v>
                </c:pt>
                <c:pt idx="12311">
                  <c:v>8.5069717173487963E-2</c:v>
                </c:pt>
                <c:pt idx="12312">
                  <c:v>8.4598379004149959E-2</c:v>
                </c:pt>
                <c:pt idx="12313">
                  <c:v>8.4125244156692688E-2</c:v>
                </c:pt>
                <c:pt idx="12314">
                  <c:v>8.3650432052191304E-2</c:v>
                </c:pt>
                <c:pt idx="12315">
                  <c:v>8.3174057017183667E-2</c:v>
                </c:pt>
                <c:pt idx="12316">
                  <c:v>8.2696228418508794E-2</c:v>
                </c:pt>
                <c:pt idx="12317">
                  <c:v>8.2217050798306157E-2</c:v>
                </c:pt>
                <c:pt idx="12318">
                  <c:v>8.1736624008904121E-2</c:v>
                </c:pt>
                <c:pt idx="12319">
                  <c:v>8.1255043347346054E-2</c:v>
                </c:pt>
                <c:pt idx="12320">
                  <c:v>8.0772399689314905E-2</c:v>
                </c:pt>
                <c:pt idx="12321">
                  <c:v>8.0288779622252032E-2</c:v>
                </c:pt>
                <c:pt idx="12322">
                  <c:v>7.9804265577453778E-2</c:v>
                </c:pt>
                <c:pt idx="12323">
                  <c:v>7.9318935960974196E-2</c:v>
                </c:pt>
                <c:pt idx="12324">
                  <c:v>7.8832865283160289E-2</c:v>
                </c:pt>
                <c:pt idx="12325">
                  <c:v>7.8346124286665514E-2</c:v>
                </c:pt>
                <c:pt idx="12326">
                  <c:v>7.7858780072801365E-2</c:v>
                </c:pt>
                <c:pt idx="12327">
                  <c:v>7.7370896226098829E-2</c:v>
                </c:pt>
                <c:pt idx="12328">
                  <c:v>7.6882532936964773E-2</c:v>
                </c:pt>
                <c:pt idx="12329">
                  <c:v>7.6393747122329214E-2</c:v>
                </c:pt>
                <c:pt idx="12330">
                  <c:v>7.5904592544190991E-2</c:v>
                </c:pt>
                <c:pt idx="12331">
                  <c:v>7.5415119925980059E-2</c:v>
                </c:pt>
                <c:pt idx="12332">
                  <c:v>7.4925377066663773E-2</c:v>
                </c:pt>
                <c:pt idx="12333">
                  <c:v>7.4435408952535045E-2</c:v>
                </c:pt>
                <c:pt idx="12334">
                  <c:v>7.3945257866627812E-2</c:v>
                </c:pt>
                <c:pt idx="12335">
                  <c:v>7.3454963495714995E-2</c:v>
                </c:pt>
                <c:pt idx="12336">
                  <c:v>7.296456303485048E-2</c:v>
                </c:pt>
                <c:pt idx="12337">
                  <c:v>7.2474091289425308E-2</c:v>
                </c:pt>
                <c:pt idx="12338">
                  <c:v>7.1983580774714506E-2</c:v>
                </c:pt>
                <c:pt idx="12339">
                  <c:v>7.1493061812897468E-2</c:v>
                </c:pt>
                <c:pt idx="12340">
                  <c:v>7.1002562627540969E-2</c:v>
                </c:pt>
                <c:pt idx="12341">
                  <c:v>7.0512109435539913E-2</c:v>
                </c:pt>
                <c:pt idx="12342">
                  <c:v>7.0021726536515311E-2</c:v>
                </c:pt>
                <c:pt idx="12343">
                  <c:v>6.9531436399674768E-2</c:v>
                </c:pt>
                <c:pt idx="12344">
                  <c:v>6.9041259748144818E-2</c:v>
                </c:pt>
                <c:pt idx="12345">
                  <c:v>6.8551215640788948E-2</c:v>
                </c:pt>
                <c:pt idx="12346">
                  <c:v>6.8061321551528525E-2</c:v>
                </c:pt>
                <c:pt idx="12347">
                  <c:v>6.7571593446188127E-2</c:v>
                </c:pt>
                <c:pt idx="12348">
                  <c:v>6.7082045856889858E-2</c:v>
                </c:pt>
                <c:pt idx="12349">
                  <c:v>6.6592691954023536E-2</c:v>
                </c:pt>
                <c:pt idx="12350">
                  <c:v>6.6103543615823684E-2</c:v>
                </c:pt>
                <c:pt idx="12351">
                  <c:v>6.5614611495585812E-2</c:v>
                </c:pt>
                <c:pt idx="12352">
                  <c:v>6.51281851097429E-2</c:v>
                </c:pt>
                <c:pt idx="12353">
                  <c:v>6.4649197181298343E-2</c:v>
                </c:pt>
                <c:pt idx="12354">
                  <c:v>6.4180933201166593E-2</c:v>
                </c:pt>
                <c:pt idx="12355">
                  <c:v>6.3724545697942489E-2</c:v>
                </c:pt>
                <c:pt idx="12356">
                  <c:v>6.3281014888486128E-2</c:v>
                </c:pt>
                <c:pt idx="12357">
                  <c:v>6.2851225296163063E-2</c:v>
                </c:pt>
                <c:pt idx="12358">
                  <c:v>6.243597315632738E-2</c:v>
                </c:pt>
                <c:pt idx="12359">
                  <c:v>6.203597112788644E-2</c:v>
                </c:pt>
                <c:pt idx="12360">
                  <c:v>6.165185275138621E-2</c:v>
                </c:pt>
                <c:pt idx="12361">
                  <c:v>6.1284176745591647E-2</c:v>
                </c:pt>
                <c:pt idx="12362">
                  <c:v>6.0933431148578271E-2</c:v>
                </c:pt>
                <c:pt idx="12363">
                  <c:v>6.0600037306305123E-2</c:v>
                </c:pt>
                <c:pt idx="12364">
                  <c:v>6.0284353711618166E-2</c:v>
                </c:pt>
                <c:pt idx="12365">
                  <c:v>5.9986679696712293E-2</c:v>
                </c:pt>
                <c:pt idx="12366">
                  <c:v>5.9707258982151644E-2</c:v>
                </c:pt>
                <c:pt idx="12367">
                  <c:v>5.9446283085608426E-2</c:v>
                </c:pt>
                <c:pt idx="12368">
                  <c:v>5.9203894593529802E-2</c:v>
                </c:pt>
                <c:pt idx="12369">
                  <c:v>5.8980190298984048E-2</c:v>
                </c:pt>
                <c:pt idx="12370">
                  <c:v>5.8775224208967414E-2</c:v>
                </c:pt>
                <c:pt idx="12371">
                  <c:v>5.8589010424476874E-2</c:v>
                </c:pt>
                <c:pt idx="12372">
                  <c:v>5.8421525896668276E-2</c:v>
                </c:pt>
                <c:pt idx="12373">
                  <c:v>5.8272713062427144E-2</c:v>
                </c:pt>
                <c:pt idx="12374">
                  <c:v>5.8142482362679666E-2</c:v>
                </c:pt>
                <c:pt idx="12375">
                  <c:v>5.8030714646765617E-2</c:v>
                </c:pt>
                <c:pt idx="12376">
                  <c:v>5.7937263466183039E-2</c:v>
                </c:pt>
                <c:pt idx="12377">
                  <c:v>5.7857092908740977E-2</c:v>
                </c:pt>
                <c:pt idx="12378">
                  <c:v>5.7779502500085067E-2</c:v>
                </c:pt>
                <c:pt idx="12379">
                  <c:v>5.7697282819560894E-2</c:v>
                </c:pt>
                <c:pt idx="12380">
                  <c:v>5.7607753797162292E-2</c:v>
                </c:pt>
                <c:pt idx="12381">
                  <c:v>5.7508583640794017E-2</c:v>
                </c:pt>
                <c:pt idx="12382">
                  <c:v>5.7397627186904186E-2</c:v>
                </c:pt>
                <c:pt idx="12383">
                  <c:v>5.7272911821544072E-2</c:v>
                </c:pt>
                <c:pt idx="12384">
                  <c:v>5.7132629059308104E-2</c:v>
                </c:pt>
                <c:pt idx="12385">
                  <c:v>5.6975126576657889E-2</c:v>
                </c:pt>
                <c:pt idx="12386">
                  <c:v>5.6798900506453733E-2</c:v>
                </c:pt>
                <c:pt idx="12387">
                  <c:v>5.6602587983853404E-2</c:v>
                </c:pt>
                <c:pt idx="12388">
                  <c:v>5.6384959940185532E-2</c:v>
                </c:pt>
                <c:pt idx="12389">
                  <c:v>5.6144914141390286E-2</c:v>
                </c:pt>
                <c:pt idx="12390">
                  <c:v>5.5881468467395855E-2</c:v>
                </c:pt>
                <c:pt idx="12391">
                  <c:v>5.5593754428587459E-2</c:v>
                </c:pt>
                <c:pt idx="12392">
                  <c:v>5.5281010915336368E-2</c:v>
                </c:pt>
                <c:pt idx="12393">
                  <c:v>5.4942578176388812E-2</c:v>
                </c:pt>
                <c:pt idx="12394">
                  <c:v>5.4577892021765502E-2</c:v>
                </c:pt>
                <c:pt idx="12395">
                  <c:v>5.4186478245693039E-2</c:v>
                </c:pt>
                <c:pt idx="12396">
                  <c:v>5.3767947264976947E-2</c:v>
                </c:pt>
                <c:pt idx="12397">
                  <c:v>5.3321988968130125E-2</c:v>
                </c:pt>
                <c:pt idx="12398">
                  <c:v>5.284836777049122E-2</c:v>
                </c:pt>
                <c:pt idx="12399">
                  <c:v>5.2346917870502351E-2</c:v>
                </c:pt>
                <c:pt idx="12400">
                  <c:v>5.1817538702264861E-2</c:v>
                </c:pt>
                <c:pt idx="12401">
                  <c:v>5.1260190579453468E-2</c:v>
                </c:pt>
                <c:pt idx="12402">
                  <c:v>5.0680225621665763E-2</c:v>
                </c:pt>
                <c:pt idx="12403">
                  <c:v>5.0089236158065091E-2</c:v>
                </c:pt>
                <c:pt idx="12404">
                  <c:v>4.9495011445722326E-2</c:v>
                </c:pt>
                <c:pt idx="12405">
                  <c:v>4.89003973183341E-2</c:v>
                </c:pt>
                <c:pt idx="12406">
                  <c:v>4.8307880367929303E-2</c:v>
                </c:pt>
                <c:pt idx="12407">
                  <c:v>4.771976378827851E-2</c:v>
                </c:pt>
                <c:pt idx="12408">
                  <c:v>4.7138181426900343E-2</c:v>
                </c:pt>
                <c:pt idx="12409">
                  <c:v>4.6565105690175981E-2</c:v>
                </c:pt>
                <c:pt idx="12410">
                  <c:v>4.6002355007117052E-2</c:v>
                </c:pt>
                <c:pt idx="12411">
                  <c:v>4.5451601062138421E-2</c:v>
                </c:pt>
                <c:pt idx="12412">
                  <c:v>4.4914375806107867E-2</c:v>
                </c:pt>
                <c:pt idx="12413">
                  <c:v>4.4392078247875388E-2</c:v>
                </c:pt>
                <c:pt idx="12414">
                  <c:v>4.3885981028504738E-2</c:v>
                </c:pt>
                <c:pt idx="12415">
                  <c:v>4.3397236780684405E-2</c:v>
                </c:pt>
                <c:pt idx="12416">
                  <c:v>4.2926884276035901E-2</c:v>
                </c:pt>
                <c:pt idx="12417">
                  <c:v>4.247585436325757E-2</c:v>
                </c:pt>
                <c:pt idx="12418">
                  <c:v>4.2044975700239982E-2</c:v>
                </c:pt>
                <c:pt idx="12419">
                  <c:v>4.1634980283467592E-2</c:v>
                </c:pt>
                <c:pt idx="12420">
                  <c:v>4.1246508778181791E-2</c:v>
                </c:pt>
                <c:pt idx="12421">
                  <c:v>4.0880115652921413E-2</c:v>
                </c:pt>
                <c:pt idx="12422">
                  <c:v>4.053627412218231E-2</c:v>
                </c:pt>
                <c:pt idx="12423">
                  <c:v>4.0215380901047065E-2</c:v>
                </c:pt>
                <c:pt idx="12424">
                  <c:v>3.9917760775729193E-2</c:v>
                </c:pt>
                <c:pt idx="12425">
                  <c:v>3.9643670994056482E-2</c:v>
                </c:pt>
                <c:pt idx="12426">
                  <c:v>3.9393305479985007E-2</c:v>
                </c:pt>
                <c:pt idx="12427">
                  <c:v>3.9166798876288558E-2</c:v>
                </c:pt>
                <c:pt idx="12428">
                  <c:v>3.8964230419611508E-2</c:v>
                </c:pt>
                <c:pt idx="12429">
                  <c:v>3.8785627652103326E-2</c:v>
                </c:pt>
                <c:pt idx="12430">
                  <c:v>3.8630969973874857E-2</c:v>
                </c:pt>
                <c:pt idx="12431">
                  <c:v>3.8500192040527181E-2</c:v>
                </c:pt>
                <c:pt idx="12432">
                  <c:v>3.8393187010005346E-2</c:v>
                </c:pt>
                <c:pt idx="12433">
                  <c:v>3.8309809643027042E-2</c:v>
                </c:pt>
                <c:pt idx="12434">
                  <c:v>3.8249879261315518E-2</c:v>
                </c:pt>
                <c:pt idx="12435">
                  <c:v>3.8213182567852277E-2</c:v>
                </c:pt>
                <c:pt idx="12436">
                  <c:v>3.8199476333332878E-2</c:v>
                </c:pt>
                <c:pt idx="12437">
                  <c:v>3.8208489952976925E-2</c:v>
                </c:pt>
                <c:pt idx="12438">
                  <c:v>3.8239927877803448E-2</c:v>
                </c:pt>
                <c:pt idx="12439">
                  <c:v>3.8293471924438639E-2</c:v>
                </c:pt>
                <c:pt idx="12440">
                  <c:v>3.8368783467473133E-2</c:v>
                </c:pt>
                <c:pt idx="12441">
                  <c:v>3.8465505518332367E-2</c:v>
                </c:pt>
                <c:pt idx="12442">
                  <c:v>3.8583264694566369E-2</c:v>
                </c:pt>
                <c:pt idx="12443">
                  <c:v>3.8721673083403692E-2</c:v>
                </c:pt>
                <c:pt idx="12444">
                  <c:v>3.8880330003350352E-2</c:v>
                </c:pt>
                <c:pt idx="12445">
                  <c:v>3.9058823667547385E-2</c:v>
                </c:pt>
                <c:pt idx="12446">
                  <c:v>3.9256732752531096E-2</c:v>
                </c:pt>
                <c:pt idx="12447">
                  <c:v>3.9473627875968496E-2</c:v>
                </c:pt>
                <c:pt idx="12448">
                  <c:v>3.9709072986866517E-2</c:v>
                </c:pt>
                <c:pt idx="12449">
                  <c:v>3.9962626671678714E-2</c:v>
                </c:pt>
                <c:pt idx="12450">
                  <c:v>4.0233843379656437E-2</c:v>
                </c:pt>
                <c:pt idx="12451">
                  <c:v>4.0522274570713494E-2</c:v>
                </c:pt>
                <c:pt idx="12452">
                  <c:v>4.0827469788995263E-2</c:v>
                </c:pt>
                <c:pt idx="12453">
                  <c:v>4.1148977665263591E-2</c:v>
                </c:pt>
                <c:pt idx="12454">
                  <c:v>4.148634685112923E-2</c:v>
                </c:pt>
                <c:pt idx="12455">
                  <c:v>4.1839126888083215E-2</c:v>
                </c:pt>
                <c:pt idx="12456">
                  <c:v>4.2206869014199337E-2</c:v>
                </c:pt>
                <c:pt idx="12457">
                  <c:v>4.2589126911298618E-2</c:v>
                </c:pt>
                <c:pt idx="12458">
                  <c:v>4.2985457395287668E-2</c:v>
                </c:pt>
                <c:pt idx="12459">
                  <c:v>4.3395421052303103E-2</c:v>
                </c:pt>
                <c:pt idx="12460">
                  <c:v>4.3818582823214734E-2</c:v>
                </c:pt>
                <c:pt idx="12461">
                  <c:v>4.4254512538962579E-2</c:v>
                </c:pt>
                <c:pt idx="12462">
                  <c:v>4.4702785409123875E-2</c:v>
                </c:pt>
                <c:pt idx="12463">
                  <c:v>4.5162982466030267E-2</c:v>
                </c:pt>
                <c:pt idx="12464">
                  <c:v>4.5631506928387723E-2</c:v>
                </c:pt>
                <c:pt idx="12465">
                  <c:v>4.6101075847220646E-2</c:v>
                </c:pt>
                <c:pt idx="12466">
                  <c:v>4.6566712085160659E-2</c:v>
                </c:pt>
                <c:pt idx="12467">
                  <c:v>4.7026423004918029E-2</c:v>
                </c:pt>
                <c:pt idx="12468">
                  <c:v>4.7478462765062637E-2</c:v>
                </c:pt>
                <c:pt idx="12469">
                  <c:v>4.7921225620274545E-2</c:v>
                </c:pt>
                <c:pt idx="12470">
                  <c:v>4.8353235843596333E-2</c:v>
                </c:pt>
                <c:pt idx="12471">
                  <c:v>4.8773141379345367E-2</c:v>
                </c:pt>
                <c:pt idx="12472">
                  <c:v>4.9179707820368679E-2</c:v>
                </c:pt>
                <c:pt idx="12473">
                  <c:v>4.9571812582873666E-2</c:v>
                </c:pt>
                <c:pt idx="12474">
                  <c:v>4.9948439272046813E-2</c:v>
                </c:pt>
                <c:pt idx="12475">
                  <c:v>5.0308672235863758E-2</c:v>
                </c:pt>
                <c:pt idx="12476">
                  <c:v>5.0651691304463509E-2</c:v>
                </c:pt>
                <c:pt idx="12477">
                  <c:v>5.0976766712289179E-2</c:v>
                </c:pt>
                <c:pt idx="12478">
                  <c:v>5.128325420004122E-2</c:v>
                </c:pt>
                <c:pt idx="12479">
                  <c:v>5.1570590293348137E-2</c:v>
                </c:pt>
                <c:pt idx="12480">
                  <c:v>5.1838287754935028E-2</c:v>
                </c:pt>
                <c:pt idx="12481">
                  <c:v>5.2085931206959368E-2</c:v>
                </c:pt>
                <c:pt idx="12482">
                  <c:v>5.2313172920088788E-2</c:v>
                </c:pt>
                <c:pt idx="12483">
                  <c:v>5.2519728765811874E-2</c:v>
                </c:pt>
                <c:pt idx="12484">
                  <c:v>5.2705374328403623E-2</c:v>
                </c:pt>
                <c:pt idx="12485">
                  <c:v>5.2869941172908351E-2</c:v>
                </c:pt>
                <c:pt idx="12486">
                  <c:v>5.301331326545617E-2</c:v>
                </c:pt>
                <c:pt idx="12487">
                  <c:v>5.3135423542191737E-2</c:v>
                </c:pt>
                <c:pt idx="12488">
                  <c:v>5.3236250623067284E-2</c:v>
                </c:pt>
                <c:pt idx="12489">
                  <c:v>5.3315815666734004E-2</c:v>
                </c:pt>
                <c:pt idx="12490">
                  <c:v>5.3374179362756E-2</c:v>
                </c:pt>
                <c:pt idx="12491">
                  <c:v>5.3411439057369989E-2</c:v>
                </c:pt>
                <c:pt idx="12492">
                  <c:v>5.3427726009019377E-2</c:v>
                </c:pt>
                <c:pt idx="12493">
                  <c:v>5.3423202769904692E-2</c:v>
                </c:pt>
                <c:pt idx="12494">
                  <c:v>5.3398060689810609E-2</c:v>
                </c:pt>
                <c:pt idx="12495">
                  <c:v>5.335251753849541E-2</c:v>
                </c:pt>
                <c:pt idx="12496">
                  <c:v>5.3286815242959147E-2</c:v>
                </c:pt>
                <c:pt idx="12497">
                  <c:v>5.3201217735941782E-2</c:v>
                </c:pt>
                <c:pt idx="12498">
                  <c:v>5.3096008912042476E-2</c:v>
                </c:pt>
                <c:pt idx="12499">
                  <c:v>5.2971490687896229E-2</c:v>
                </c:pt>
                <c:pt idx="12500">
                  <c:v>5.2827981162890746E-2</c:v>
                </c:pt>
                <c:pt idx="12501">
                  <c:v>5.2665812876958484E-2</c:v>
                </c:pt>
                <c:pt idx="12502">
                  <c:v>5.2391520444701717E-2</c:v>
                </c:pt>
                <c:pt idx="12503">
                  <c:v>5.1898230254431348E-2</c:v>
                </c:pt>
                <c:pt idx="12504">
                  <c:v>5.1257428844268337E-2</c:v>
                </c:pt>
                <c:pt idx="12505">
                  <c:v>5.0559466068222862E-2</c:v>
                </c:pt>
                <c:pt idx="12506">
                  <c:v>4.9812564018741401E-2</c:v>
                </c:pt>
                <c:pt idx="12507">
                  <c:v>4.9021682491737315E-2</c:v>
                </c:pt>
                <c:pt idx="12508">
                  <c:v>4.8191418158862499E-2</c:v>
                </c:pt>
                <c:pt idx="12509">
                  <c:v>4.7326119300392773E-2</c:v>
                </c:pt>
                <c:pt idx="12510">
                  <c:v>4.642989834555062E-2</c:v>
                </c:pt>
                <c:pt idx="12511">
                  <c:v>4.5506640523230606E-2</c:v>
                </c:pt>
                <c:pt idx="12512">
                  <c:v>4.4560012220367026E-2</c:v>
                </c:pt>
                <c:pt idx="12513">
                  <c:v>4.3593469174729317E-2</c:v>
                </c:pt>
                <c:pt idx="12514">
                  <c:v>4.261026450238227E-2</c:v>
                </c:pt>
                <c:pt idx="12515">
                  <c:v>4.1613456556025892E-2</c:v>
                </c:pt>
                <c:pt idx="12516">
                  <c:v>4.0605916610860694E-2</c:v>
                </c:pt>
                <c:pt idx="12517">
                  <c:v>3.959033637518497E-2</c:v>
                </c:pt>
                <c:pt idx="12518">
                  <c:v>3.8569235323463631E-2</c:v>
                </c:pt>
                <c:pt idx="12519">
                  <c:v>3.7544967850107948E-2</c:v>
                </c:pt>
                <c:pt idx="12520">
                  <c:v>3.6519730242674152E-2</c:v>
                </c:pt>
                <c:pt idx="12521">
                  <c:v>3.5495567473627331E-2</c:v>
                </c:pt>
                <c:pt idx="12522">
                  <c:v>3.4474379810226323E-2</c:v>
                </c:pt>
                <c:pt idx="12523">
                  <c:v>3.3457929242467502E-2</c:v>
                </c:pt>
                <c:pt idx="12524">
                  <c:v>3.2447845729379983E-2</c:v>
                </c:pt>
                <c:pt idx="12525">
                  <c:v>3.1445633264295052E-2</c:v>
                </c:pt>
                <c:pt idx="12526">
                  <c:v>3.0452675760018668E-2</c:v>
                </c:pt>
                <c:pt idx="12527">
                  <c:v>2.9470242755117407E-2</c:v>
                </c:pt>
                <c:pt idx="12528">
                  <c:v>2.8499494942789954E-2</c:v>
                </c:pt>
                <c:pt idx="12529">
                  <c:v>2.7541489524035134E-2</c:v>
                </c:pt>
                <c:pt idx="12530">
                  <c:v>2.6597185387046827E-2</c:v>
                </c:pt>
                <c:pt idx="12531">
                  <c:v>2.5667448114967358E-2</c:v>
                </c:pt>
                <c:pt idx="12532">
                  <c:v>2.4753054824312393E-2</c:v>
                </c:pt>
                <c:pt idx="12533">
                  <c:v>2.385469883654643E-2</c:v>
                </c:pt>
                <c:pt idx="12534">
                  <c:v>2.2972994185436239E-2</c:v>
                </c:pt>
                <c:pt idx="12535">
                  <c:v>2.210847996294351E-2</c:v>
                </c:pt>
                <c:pt idx="12536">
                  <c:v>2.1261624506536556E-2</c:v>
                </c:pt>
                <c:pt idx="12537">
                  <c:v>2.0432829430905859E-2</c:v>
                </c:pt>
                <c:pt idx="12538">
                  <c:v>1.9622433507160378E-2</c:v>
                </c:pt>
                <c:pt idx="12539">
                  <c:v>1.8830716392660821E-2</c:v>
                </c:pt>
                <c:pt idx="12540">
                  <c:v>1.8057902214714233E-2</c:v>
                </c:pt>
                <c:pt idx="12541">
                  <c:v>1.730416301141106E-2</c:v>
                </c:pt>
                <c:pt idx="12542">
                  <c:v>1.656962203293252E-2</c:v>
                </c:pt>
                <c:pt idx="12543">
                  <c:v>1.5854356906693293E-2</c:v>
                </c:pt>
                <c:pt idx="12544">
                  <c:v>1.515840266971216E-2</c:v>
                </c:pt>
                <c:pt idx="12545">
                  <c:v>1.4481754671622873E-2</c:v>
                </c:pt>
                <c:pt idx="12546">
                  <c:v>1.3824371351749002E-2</c:v>
                </c:pt>
                <c:pt idx="12547">
                  <c:v>1.3186176893670491E-2</c:v>
                </c:pt>
                <c:pt idx="12548">
                  <c:v>1.2567063760706931E-2</c:v>
                </c:pt>
                <c:pt idx="12549">
                  <c:v>1.1966895115733371E-2</c:v>
                </c:pt>
                <c:pt idx="12550">
                  <c:v>1.1385507128729159E-2</c:v>
                </c:pt>
                <c:pt idx="12551">
                  <c:v>1.0822711175439955E-2</c:v>
                </c:pt>
                <c:pt idx="12552">
                  <c:v>1.0278295930506892E-2</c:v>
                </c:pt>
                <c:pt idx="12553">
                  <c:v>9.7520293583868659E-3</c:v>
                </c:pt>
                <c:pt idx="12554">
                  <c:v>9.243660605352904E-3</c:v>
                </c:pt>
                <c:pt idx="12555">
                  <c:v>8.7529217958252289E-3</c:v>
                </c:pt>
                <c:pt idx="12556">
                  <c:v>8.279529736241081E-3</c:v>
                </c:pt>
                <c:pt idx="12557">
                  <c:v>7.8231875296263052E-3</c:v>
                </c:pt>
                <c:pt idx="12558">
                  <c:v>7.383586103983022E-3</c:v>
                </c:pt>
                <c:pt idx="12559">
                  <c:v>6.9604056575568425E-3</c:v>
                </c:pt>
                <c:pt idx="12560">
                  <c:v>6.5533170239937483E-3</c:v>
                </c:pt>
                <c:pt idx="12561">
                  <c:v>6.1619829603411797E-3</c:v>
                </c:pt>
                <c:pt idx="12562">
                  <c:v>5.7860593607907893E-3</c:v>
                </c:pt>
                <c:pt idx="12563">
                  <c:v>5.4251963990012567E-3</c:v>
                </c:pt>
                <c:pt idx="12564">
                  <c:v>5.0790396017794939E-3</c:v>
                </c:pt>
                <c:pt idx="12565">
                  <c:v>4.7472308568370604E-3</c:v>
                </c:pt>
                <c:pt idx="12566">
                  <c:v>4.4294093572763184E-3</c:v>
                </c:pt>
                <c:pt idx="12567">
                  <c:v>4.1252124853977052E-3</c:v>
                </c:pt>
                <c:pt idx="12568">
                  <c:v>3.8342766383558185E-3</c:v>
                </c:pt>
                <c:pt idx="12569">
                  <c:v>3.5562379981278263E-3</c:v>
                </c:pt>
                <c:pt idx="12570">
                  <c:v>3.2907332481932998E-3</c:v>
                </c:pt>
                <c:pt idx="12571">
                  <c:v>3.0374002392600298E-3</c:v>
                </c:pt>
                <c:pt idx="12572">
                  <c:v>2.7958786063058154E-3</c:v>
                </c:pt>
                <c:pt idx="12573">
                  <c:v>2.5658103391417494E-3</c:v>
                </c:pt>
                <c:pt idx="12574">
                  <c:v>2.3468403086384041E-3</c:v>
                </c:pt>
                <c:pt idx="12575">
                  <c:v>2.1386167506924065E-3</c:v>
                </c:pt>
                <c:pt idx="12576">
                  <c:v>1.9407917099475256E-3</c:v>
                </c:pt>
                <c:pt idx="12577">
                  <c:v>1.7530214452215428E-3</c:v>
                </c:pt>
                <c:pt idx="12578">
                  <c:v>1.5749667985279006E-3</c:v>
                </c:pt>
                <c:pt idx="12579">
                  <c:v>1.406293529519619E-3</c:v>
                </c:pt>
                <c:pt idx="12580">
                  <c:v>1.2466726171221729E-3</c:v>
                </c:pt>
                <c:pt idx="12581">
                  <c:v>1.0957805300620932E-3</c:v>
                </c:pt>
                <c:pt idx="12582">
                  <c:v>9.5329946793898217E-4</c:v>
                </c:pt>
                <c:pt idx="12583">
                  <c:v>8.189175744305505E-4</c:v>
                </c:pt>
                <c:pt idx="12584">
                  <c:v>6.9232912416312975E-4</c:v>
                </c:pt>
                <c:pt idx="12585">
                  <c:v>5.7323468472402861E-4</c:v>
                </c:pt>
                <c:pt idx="12586">
                  <c:v>4.6134125523707956E-4</c:v>
                </c:pt>
                <c:pt idx="12587">
                  <c:v>3.5636238286877259E-4</c:v>
                </c:pt>
                <c:pt idx="12588">
                  <c:v>2.5801825857956997E-4</c:v>
                </c:pt>
                <c:pt idx="12589">
                  <c:v>1.6603579338334123E-4</c:v>
                </c:pt>
                <c:pt idx="12590">
                  <c:v>8.0148676327348149E-5</c:v>
                </c:pt>
                <c:pt idx="12591">
                  <c:v>9.7415355915415671E-8</c:v>
                </c:pt>
                <c:pt idx="12592">
                  <c:v>-7.4370637827204309E-5</c:v>
                </c:pt>
                <c:pt idx="12593">
                  <c:v>-1.4350127782966347E-4</c:v>
                </c:pt>
                <c:pt idx="12594">
                  <c:v>-2.075334495521453E-4</c:v>
                </c:pt>
                <c:pt idx="12595">
                  <c:v>-2.6669926510285478E-4</c:v>
                </c:pt>
                <c:pt idx="12596">
                  <c:v>-3.2122403271021653E-4</c:v>
                </c:pt>
                <c:pt idx="12597">
                  <c:v>-3.7132629674116848E-4</c:v>
                </c:pt>
                <c:pt idx="12598">
                  <c:v>-4.1721788797327965E-4</c:v>
                </c:pt>
                <c:pt idx="12599">
                  <c:v>-4.5910398330855761E-4</c:v>
                </c:pt>
                <c:pt idx="12600">
                  <c:v>-4.9718317415523721E-4</c:v>
                </c:pt>
                <c:pt idx="12601">
                  <c:v>-5.3164754274110087E-4</c:v>
                </c:pt>
                <c:pt idx="12602">
                  <c:v>-5.626827456579411E-4</c:v>
                </c:pt>
                <c:pt idx="12603">
                  <c:v>-5.9046810397168036E-4</c:v>
                </c:pt>
                <c:pt idx="12604">
                  <c:v>-6.1517669926642205E-4</c:v>
                </c:pt>
                <c:pt idx="12605">
                  <c:v>-6.3697547502332061E-4</c:v>
                </c:pt>
                <c:pt idx="12606">
                  <c:v>-6.5602534276665389E-4</c:v>
                </c:pt>
                <c:pt idx="12607">
                  <c:v>-6.7248129243988074E-4</c:v>
                </c:pt>
                <c:pt idx="12608">
                  <c:v>-6.8649250650377764E-4</c:v>
                </c:pt>
                <c:pt idx="12609">
                  <c:v>-6.9820247727699297E-4</c:v>
                </c:pt>
                <c:pt idx="12610">
                  <c:v>-7.0774912706655913E-4</c:v>
                </c:pt>
                <c:pt idx="12611">
                  <c:v>-7.152649306620875E-4</c:v>
                </c:pt>
                <c:pt idx="12612">
                  <c:v>-7.2087703979252906E-4</c:v>
                </c:pt>
                <c:pt idx="12613">
                  <c:v>-7.2470740916859365E-4</c:v>
                </c:pt>
                <c:pt idx="12614">
                  <c:v>-7.2687292375713572E-4</c:v>
                </c:pt>
                <c:pt idx="12615">
                  <c:v>-7.2748552695611713E-4</c:v>
                </c:pt>
                <c:pt idx="12616">
                  <c:v>-7.2665234936013061E-4</c:v>
                </c:pt>
                <c:pt idx="12617">
                  <c:v>-7.2447583782695054E-4</c:v>
                </c:pt>
                <c:pt idx="12618">
                  <c:v>-7.210538845751972E-4</c:v>
                </c:pt>
                <c:pt idx="12619">
                  <c:v>-7.1647995606195574E-4</c:v>
                </c:pt>
                <c:pt idx="12620">
                  <c:v>-7.108432214071468E-4</c:v>
                </c:pt>
                <c:pt idx="12621">
                  <c:v>-7.0422868014857179E-4</c:v>
                </c:pt>
                <c:pt idx="12622">
                  <c:v>-6.9671728912793082E-4</c:v>
                </c:pt>
                <c:pt idx="12623">
                  <c:v>-6.8838608832370201E-4</c:v>
                </c:pt>
                <c:pt idx="12624">
                  <c:v>-6.7930832546165773E-4</c:v>
                </c:pt>
                <c:pt idx="12625">
                  <c:v>-6.695535792479412E-4</c:v>
                </c:pt>
                <c:pt idx="12626">
                  <c:v>-6.5918788108310924E-4</c:v>
                </c:pt>
                <c:pt idx="12627">
                  <c:v>-6.4827383512834516E-4</c:v>
                </c:pt>
                <c:pt idx="12628">
                  <c:v>-6.3687073660721434E-4</c:v>
                </c:pt>
                <c:pt idx="12629">
                  <c:v>-6.2503468823786579E-4</c:v>
                </c:pt>
                <c:pt idx="12630">
                  <c:v>-6.1281871470152073E-4</c:v>
                </c:pt>
                <c:pt idx="12631">
                  <c:v>-6.0027287506345193E-4</c:v>
                </c:pt>
                <c:pt idx="12632">
                  <c:v>-5.8744437307243233E-4</c:v>
                </c:pt>
                <c:pt idx="12633">
                  <c:v>-5.7437766527390979E-4</c:v>
                </c:pt>
                <c:pt idx="12634">
                  <c:v>-5.6111456688087778E-4</c:v>
                </c:pt>
                <c:pt idx="12635">
                  <c:v>-5.4769435535465319E-4</c:v>
                </c:pt>
                <c:pt idx="12636">
                  <c:v>-5.3415387165551978E-4</c:v>
                </c:pt>
                <c:pt idx="12637">
                  <c:v>-5.2052761913048832E-4</c:v>
                </c:pt>
                <c:pt idx="12638">
                  <c:v>-5.06847860012252E-4</c:v>
                </c:pt>
                <c:pt idx="12639">
                  <c:v>-4.9314470950985088E-4</c:v>
                </c:pt>
                <c:pt idx="12640">
                  <c:v>-4.7944622747753959E-4</c:v>
                </c:pt>
                <c:pt idx="12641">
                  <c:v>-4.6577850765399059E-4</c:v>
                </c:pt>
                <c:pt idx="12642">
                  <c:v>-4.5216576446917484E-4</c:v>
                </c:pt>
                <c:pt idx="12643">
                  <c:v>-4.3863041742115712E-4</c:v>
                </c:pt>
                <c:pt idx="12644">
                  <c:v>-4.2519317302956738E-4</c:v>
                </c:pt>
                <c:pt idx="12645">
                  <c:v>-4.118731043767073E-4</c:v>
                </c:pt>
                <c:pt idx="12646">
                  <c:v>-3.9868772825114651E-4</c:v>
                </c:pt>
                <c:pt idx="12647">
                  <c:v>-3.8565307991224605E-4</c:v>
                </c:pt>
                <c:pt idx="12648">
                  <c:v>-3.7278378549735256E-4</c:v>
                </c:pt>
                <c:pt idx="12649">
                  <c:v>-3.6009313209643207E-4</c:v>
                </c:pt>
                <c:pt idx="12650">
                  <c:v>-3.4759313552168881E-4</c:v>
                </c:pt>
                <c:pt idx="12651">
                  <c:v>-3.3529460580223312E-4</c:v>
                </c:pt>
                <c:pt idx="12652">
                  <c:v>-3.2320721043615808E-4</c:v>
                </c:pt>
                <c:pt idx="12653">
                  <c:v>-3.1133953543444959E-4</c:v>
                </c:pt>
                <c:pt idx="12654">
                  <c:v>-2.9969914419301262E-4</c:v>
                </c:pt>
                <c:pt idx="12655">
                  <c:v>-2.8829263423075699E-4</c:v>
                </c:pt>
                <c:pt idx="12656">
                  <c:v>-2.7712569183315047E-4</c:v>
                </c:pt>
                <c:pt idx="12657">
                  <c:v>-2.6620314464194394E-4</c:v>
                </c:pt>
                <c:pt idx="12658">
                  <c:v>-2.555290122328888E-4</c:v>
                </c:pt>
                <c:pt idx="12659">
                  <c:v>-2.451065547242375E-4</c:v>
                </c:pt>
                <c:pt idx="12660">
                  <c:v>-2.3493831945962316E-4</c:v>
                </c:pt>
                <c:pt idx="12661">
                  <c:v>-2.2502618580959722E-4</c:v>
                </c:pt>
                <c:pt idx="12662">
                  <c:v>-2.1537140813663287E-4</c:v>
                </c:pt>
                <c:pt idx="12663">
                  <c:v>-2.0597465696882997E-4</c:v>
                </c:pt>
                <c:pt idx="12664">
                  <c:v>-1.9683605842784848E-4</c:v>
                </c:pt>
                <c:pt idx="12665">
                  <c:v>-1.8795523195679154E-4</c:v>
                </c:pt>
                <c:pt idx="12666">
                  <c:v>-1.7933132639385261E-4</c:v>
                </c:pt>
                <c:pt idx="12667">
                  <c:v>-1.7096305443752981E-4</c:v>
                </c:pt>
                <c:pt idx="12668">
                  <c:v>-1.6284872554912346E-4</c:v>
                </c:pt>
                <c:pt idx="12669">
                  <c:v>-1.5498627733805478E-4</c:v>
                </c:pt>
                <c:pt idx="12670">
                  <c:v>-1.4737330547529533E-4</c:v>
                </c:pt>
                <c:pt idx="12671">
                  <c:v>-1.4000709217987595E-4</c:v>
                </c:pt>
                <c:pt idx="12672">
                  <c:v>-1.3288463332305928E-4</c:v>
                </c:pt>
                <c:pt idx="12673">
                  <c:v>-1.2600266419431782E-4</c:v>
                </c:pt>
                <c:pt idx="12674">
                  <c:v>-1.1935768397275913E-4</c:v>
                </c:pt>
                <c:pt idx="12675">
                  <c:v>-1.1294597894709428E-4</c:v>
                </c:pt>
                <c:pt idx="12676">
                  <c:v>-1.0676364452665417E-4</c:v>
                </c:pt>
                <c:pt idx="12677">
                  <c:v>-1.0080660608532232E-4</c:v>
                </c:pt>
                <c:pt idx="12678">
                  <c:v>-9.5070638679586739E-5</c:v>
                </c:pt>
                <c:pt idx="12679">
                  <c:v>-8.9551385681209202E-5</c:v>
                </c:pt>
                <c:pt idx="12680">
                  <c:v>-8.4244376364278937E-5</c:v>
                </c:pt>
                <c:pt idx="12681">
                  <c:v>-7.9145042485661814E-5</c:v>
                </c:pt>
                <c:pt idx="12682">
                  <c:v>-7.4248733897075393E-5</c:v>
                </c:pt>
                <c:pt idx="12683">
                  <c:v>-6.9550733226221353E-5</c:v>
                </c:pt>
                <c:pt idx="12684">
                  <c:v>-6.5046269663593091E-5</c:v>
                </c:pt>
                <c:pt idx="12685">
                  <c:v>-6.0730531890744871E-5</c:v>
                </c:pt>
                <c:pt idx="12686">
                  <c:v>-5.6598680184970091E-5</c:v>
                </c:pt>
                <c:pt idx="12687">
                  <c:v>-5.2645857734487103E-5</c:v>
                </c:pt>
                <c:pt idx="12688">
                  <c:v>-4.8867201197374636E-5</c:v>
                </c:pt>
                <c:pt idx="12689">
                  <c:v>-4.5257850536639271E-5</c:v>
                </c:pt>
                <c:pt idx="12690">
                  <c:v>-4.1812958162935501E-5</c:v>
                </c:pt>
                <c:pt idx="12691">
                  <c:v>-3.8527697415594207E-5</c:v>
                </c:pt>
                <c:pt idx="12692">
                  <c:v>-3.5397270411754932E-5</c:v>
                </c:pt>
                <c:pt idx="12693">
                  <c:v>-3.2416915292536847E-5</c:v>
                </c:pt>
                <c:pt idx="12694">
                  <c:v>-2.9581912894328636E-5</c:v>
                </c:pt>
                <c:pt idx="12695">
                  <c:v>-2.6887592872427179E-5</c:v>
                </c:pt>
                <c:pt idx="12696">
                  <c:v>-2.4329339303412539E-5</c:v>
                </c:pt>
                <c:pt idx="12697">
                  <c:v>-2.1902595791811148E-5</c:v>
                </c:pt>
                <c:pt idx="12698">
                  <c:v>-1.9602870105772992E-5</c:v>
                </c:pt>
                <c:pt idx="12699">
                  <c:v>-1.7425738365672704E-5</c:v>
                </c:pt>
                <c:pt idx="12700">
                  <c:v>-1.5366848808738714E-5</c:v>
                </c:pt>
                <c:pt idx="12701">
                  <c:v>-1.3421925152020943E-5</c:v>
                </c:pt>
                <c:pt idx="12702">
                  <c:v>-1.1586769575226157E-5</c:v>
                </c:pt>
                <c:pt idx="12703">
                  <c:v>-9.8572653441815167E-6</c:v>
                </c:pt>
                <c:pt idx="12704">
                  <c:v>-8.2293790949320125E-6</c:v>
                </c:pt>
                <c:pt idx="12705">
                  <c:v>-6.699162797736644E-6</c:v>
                </c:pt>
                <c:pt idx="12706">
                  <c:v>-5.2627554195017832E-6</c:v>
                </c:pt>
                <c:pt idx="12707">
                  <c:v>-3.9163843024789585E-6</c:v>
                </c:pt>
                <c:pt idx="12708">
                  <c:v>-2.6563662763578169E-6</c:v>
                </c:pt>
                <c:pt idx="12709">
                  <c:v>-1.4791085202046677E-6</c:v>
                </c:pt>
                <c:pt idx="12710">
                  <c:v>-3.8110919003187049E-7</c:v>
                </c:pt>
                <c:pt idx="12711">
                  <c:v>6.410421728655318E-7</c:v>
                </c:pt>
                <c:pt idx="12712">
                  <c:v>1.5906644383024727E-6</c:v>
                </c:pt>
                <c:pt idx="12713">
                  <c:v>2.470984874439102E-6</c:v>
                </c:pt>
                <c:pt idx="12714">
                  <c:v>3.2851393125723723E-6</c:v>
                </c:pt>
                <c:pt idx="12715">
                  <c:v>4.0361724767819928E-6</c:v>
                </c:pt>
                <c:pt idx="12716">
                  <c:v>4.727038466296787E-6</c:v>
                </c:pt>
                <c:pt idx="12717">
                  <c:v>5.3606013789991962E-6</c:v>
                </c:pt>
                <c:pt idx="12718">
                  <c:v>5.9396360650213839E-6</c:v>
                </c:pt>
                <c:pt idx="12719">
                  <c:v>6.4668289999059249E-6</c:v>
                </c:pt>
                <c:pt idx="12720">
                  <c:v>6.9447792673077104E-6</c:v>
                </c:pt>
                <c:pt idx="12721">
                  <c:v>7.3759996417015314E-6</c:v>
                </c:pt>
                <c:pt idx="12722">
                  <c:v>7.7629177620320336E-6</c:v>
                </c:pt>
                <c:pt idx="12723">
                  <c:v>8.1078773876994969E-6</c:v>
                </c:pt>
                <c:pt idx="12724">
                  <c:v>8.4131397287163079E-6</c:v>
                </c:pt>
                <c:pt idx="12725">
                  <c:v>8.6808848422955561E-6</c:v>
                </c:pt>
                <c:pt idx="12726">
                  <c:v>8.913213088544752E-6</c:v>
                </c:pt>
                <c:pt idx="12727">
                  <c:v>9.1121466383346606E-6</c:v>
                </c:pt>
                <c:pt idx="12728">
                  <c:v>9.2796310267960938E-6</c:v>
                </c:pt>
                <c:pt idx="12729">
                  <c:v>9.4175367462660684E-6</c:v>
                </c:pt>
                <c:pt idx="12730">
                  <c:v>9.5276608728595722E-6</c:v>
                </c:pt>
                <c:pt idx="12731">
                  <c:v>9.611728721184644E-6</c:v>
                </c:pt>
                <c:pt idx="12732">
                  <c:v>9.6713955220464224E-6</c:v>
                </c:pt>
                <c:pt idx="12733">
                  <c:v>9.7082481183011015E-6</c:v>
                </c:pt>
                <c:pt idx="12734">
                  <c:v>9.7238066743231764E-6</c:v>
                </c:pt>
                <c:pt idx="12735">
                  <c:v>9.7195263948395703E-6</c:v>
                </c:pt>
                <c:pt idx="12736">
                  <c:v>9.6967992491622909E-6</c:v>
                </c:pt>
                <c:pt idx="12737">
                  <c:v>9.6569556971176831E-6</c:v>
                </c:pt>
                <c:pt idx="12738">
                  <c:v>9.60126641322527E-6</c:v>
                </c:pt>
                <c:pt idx="12739">
                  <c:v>9.5309440059229482E-6</c:v>
                </c:pt>
                <c:pt idx="12740">
                  <c:v>9.4471447288682632E-6</c:v>
                </c:pt>
                <c:pt idx="12741">
                  <c:v>9.3509701815680365E-6</c:v>
                </c:pt>
                <c:pt idx="12742">
                  <c:v>9.2434689968006963E-6</c:v>
                </c:pt>
                <c:pt idx="12743">
                  <c:v>9.1256385124981099E-6</c:v>
                </c:pt>
                <c:pt idx="12744">
                  <c:v>8.9984264259464074E-6</c:v>
                </c:pt>
                <c:pt idx="12745">
                  <c:v>8.8627324283486152E-6</c:v>
                </c:pt>
                <c:pt idx="12746">
                  <c:v>8.7194098179663556E-6</c:v>
                </c:pt>
                <c:pt idx="12747">
                  <c:v>8.5692670902235584E-6</c:v>
                </c:pt>
                <c:pt idx="12748">
                  <c:v>8.4130695033122502E-6</c:v>
                </c:pt>
                <c:pt idx="12749">
                  <c:v>8.2515406179896343E-6</c:v>
                </c:pt>
                <c:pt idx="12750">
                  <c:v>8.0853638103968607E-6</c:v>
                </c:pt>
                <c:pt idx="12751">
                  <c:v>7.9151837568635255E-6</c:v>
                </c:pt>
                <c:pt idx="12752">
                  <c:v>7.7416078897880886E-6</c:v>
                </c:pt>
                <c:pt idx="12753">
                  <c:v>7.5652078238038496E-6</c:v>
                </c:pt>
                <c:pt idx="12754">
                  <c:v>7.3865207515523899E-6</c:v>
                </c:pt>
                <c:pt idx="12755">
                  <c:v>7.2060508084923504E-6</c:v>
                </c:pt>
                <c:pt idx="12756">
                  <c:v>7.0242704062710711E-6</c:v>
                </c:pt>
                <c:pt idx="12757">
                  <c:v>6.8416215342801691E-6</c:v>
                </c:pt>
                <c:pt idx="12758">
                  <c:v>6.6585170291038976E-6</c:v>
                </c:pt>
                <c:pt idx="12759">
                  <c:v>6.4753418116514715E-6</c:v>
                </c:pt>
                <c:pt idx="12760">
                  <c:v>6.2924540918412391E-6</c:v>
                </c:pt>
                <c:pt idx="12761">
                  <c:v>6.11018654077661E-6</c:v>
                </c:pt>
                <c:pt idx="12762">
                  <c:v>5.9288474304203403E-6</c:v>
                </c:pt>
                <c:pt idx="12763">
                  <c:v>5.7487217408360819E-6</c:v>
                </c:pt>
                <c:pt idx="12764">
                  <c:v>5.5700722351239078E-6</c:v>
                </c:pt>
                <c:pt idx="12765">
                  <c:v>5.3931405022298388E-6</c:v>
                </c:pt>
                <c:pt idx="12766">
                  <c:v>5.2181479678589627E-6</c:v>
                </c:pt>
                <c:pt idx="12767">
                  <c:v>5.0452968737671296E-6</c:v>
                </c:pt>
                <c:pt idx="12768">
                  <c:v>4.87477122574805E-6</c:v>
                </c:pt>
                <c:pt idx="12769">
                  <c:v>4.7067377106709466E-6</c:v>
                </c:pt>
                <c:pt idx="12770">
                  <c:v>4.5413465829587039E-6</c:v>
                </c:pt>
                <c:pt idx="12771">
                  <c:v>4.3787325209283747E-6</c:v>
                </c:pt>
                <c:pt idx="12772">
                  <c:v>4.2190154534444295E-6</c:v>
                </c:pt>
                <c:pt idx="12773">
                  <c:v>4.062301357361095E-6</c:v>
                </c:pt>
                <c:pt idx="12774">
                  <c:v>3.908683026253215E-6</c:v>
                </c:pt>
                <c:pt idx="12775">
                  <c:v>3.7582408109555543E-6</c:v>
                </c:pt>
                <c:pt idx="12776">
                  <c:v>3.6110433324486495E-6</c:v>
                </c:pt>
                <c:pt idx="12777">
                  <c:v>3.4671481676450678E-6</c:v>
                </c:pt>
                <c:pt idx="12778">
                  <c:v>3.3266025086435606E-6</c:v>
                </c:pt>
                <c:pt idx="12779">
                  <c:v>3.189443796030245E-6</c:v>
                </c:pt>
                <c:pt idx="12780">
                  <c:v>3.0557003268155194E-6</c:v>
                </c:pt>
                <c:pt idx="12781">
                  <c:v>2.9253918376033804E-6</c:v>
                </c:pt>
                <c:pt idx="12782">
                  <c:v>2.7985300635958541E-6</c:v>
                </c:pt>
                <c:pt idx="12783">
                  <c:v>2.6751192740399108E-6</c:v>
                </c:pt>
                <c:pt idx="12784">
                  <c:v>2.5551567847272532E-6</c:v>
                </c:pt>
                <c:pt idx="12785">
                  <c:v>2.4386334481590508E-6</c:v>
                </c:pt>
                <c:pt idx="12786">
                  <c:v>2.3255341219881203E-6</c:v>
                </c:pt>
                <c:pt idx="12787">
                  <c:v>2.2158381163501717E-6</c:v>
                </c:pt>
                <c:pt idx="12788">
                  <c:v>2.1095196206938389E-6</c:v>
                </c:pt>
                <c:pt idx="12789">
                  <c:v>2.006548110716199E-6</c:v>
                </c:pt>
                <c:pt idx="12790">
                  <c:v>1.9068887360065602E-6</c:v>
                </c:pt>
                <c:pt idx="12791">
                  <c:v>1.8105026889964325E-6</c:v>
                </c:pt>
                <c:pt idx="12792">
                  <c:v>1.7173475558079882E-6</c:v>
                </c:pt>
                <c:pt idx="12793">
                  <c:v>1.627377649586868E-6</c:v>
                </c:pt>
                <c:pt idx="12794">
                  <c:v>1.5405443268981505E-6</c:v>
                </c:pt>
                <c:pt idx="12795">
                  <c:v>1.4567962877565753E-6</c:v>
                </c:pt>
                <c:pt idx="12796">
                  <c:v>1.3760798598538426E-6</c:v>
                </c:pt>
                <c:pt idx="12797">
                  <c:v>1.2983392675370362E-6</c:v>
                </c:pt>
                <c:pt idx="12798">
                  <c:v>1.2235168860829943E-6</c:v>
                </c:pt>
                <c:pt idx="12799">
                  <c:v>1.1515534818037879E-6</c:v>
                </c:pt>
                <c:pt idx="12800">
                  <c:v>1.0823884385084826E-6</c:v>
                </c:pt>
                <c:pt idx="12801">
                  <c:v>1.0159599708360505E-6</c:v>
                </c:pt>
                <c:pt idx="12802">
                  <c:v>9.5220532496368601E-7</c:v>
                </c:pt>
                <c:pt idx="12803">
                  <c:v>8.910609671839763E-7</c:v>
                </c:pt>
                <c:pt idx="12804">
                  <c:v>8.3246276083334986E-7</c:v>
                </c:pt>
                <c:pt idx="12805">
                  <c:v>7.7634613204304498E-7</c:v>
                </c:pt>
                <c:pt idx="12806">
                  <c:v>7.2264622477252861E-7</c:v>
                </c:pt>
                <c:pt idx="12807">
                  <c:v>6.71298045573889E-7</c:v>
                </c:pt>
                <c:pt idx="12808">
                  <c:v>6.222365985242444E-7</c:v>
                </c:pt>
                <c:pt idx="12809">
                  <c:v>5.7539701075169334E-7</c:v>
                </c:pt>
                <c:pt idx="12810">
                  <c:v>5.3071464896879313E-7</c:v>
                </c:pt>
                <c:pt idx="12811">
                  <c:v>4.8812522741601553E-7</c:v>
                </c:pt>
                <c:pt idx="12812">
                  <c:v>4.4756490760613834E-7</c:v>
                </c:pt>
                <c:pt idx="12813">
                  <c:v>4.0897039024906361E-7</c:v>
                </c:pt>
                <c:pt idx="12814">
                  <c:v>3.7227899972517235E-7</c:v>
                </c:pt>
                <c:pt idx="12815">
                  <c:v>3.3742876146402172E-7</c:v>
                </c:pt>
                <c:pt idx="12816">
                  <c:v>3.0435847257398348E-7</c:v>
                </c:pt>
                <c:pt idx="12817">
                  <c:v>2.7300776605733855E-7</c:v>
                </c:pt>
                <c:pt idx="12818">
                  <c:v>2.4331716893438034E-7</c:v>
                </c:pt>
                <c:pt idx="12819">
                  <c:v>2.1522815458925838E-7</c:v>
                </c:pt>
                <c:pt idx="12820">
                  <c:v>1.8868318963962769E-7</c:v>
                </c:pt>
                <c:pt idx="12821">
                  <c:v>1.6362577562166275E-7</c:v>
                </c:pt>
                <c:pt idx="12822">
                  <c:v>1.400004857716553E-7</c:v>
                </c:pt>
                <c:pt idx="12823">
                  <c:v>1.1775299717526247E-7</c:v>
                </c:pt>
                <c:pt idx="12824">
                  <c:v>9.6830118545495126E-8</c:v>
                </c:pt>
                <c:pt idx="12825">
                  <c:v>7.7179813880759884E-8</c:v>
                </c:pt>
                <c:pt idx="12826">
                  <c:v>5.87512222446833E-8</c:v>
                </c:pt>
                <c:pt idx="12827">
                  <c:v>4.1494673900067103E-8</c:v>
                </c:pt>
                <c:pt idx="12828">
                  <c:v>2.5361703020149869E-8</c:v>
                </c:pt>
                <c:pt idx="12829">
                  <c:v>1.0305057191384206E-8</c:v>
                </c:pt>
                <c:pt idx="12830">
                  <c:v>-3.721296086812941E-9</c:v>
                </c:pt>
                <c:pt idx="12831">
                  <c:v>-1.6762165708418223E-8</c:v>
                </c:pt>
                <c:pt idx="12832">
                  <c:v>-2.8861135884671958E-8</c:v>
                </c:pt>
                <c:pt idx="12833">
                  <c:v>-4.00605675049703E-8</c:v>
                </c:pt>
                <c:pt idx="12834">
                  <c:v>-5.0401601762177874E-8</c:v>
                </c:pt>
                <c:pt idx="12835">
                  <c:v>-5.9924165877430926E-8</c:v>
                </c:pt>
                <c:pt idx="12836">
                  <c:v>-6.8666980766954964E-8</c:v>
                </c:pt>
                <c:pt idx="12837">
                  <c:v>-7.6667570500659494E-8</c:v>
                </c:pt>
                <c:pt idx="12838">
                  <c:v>-8.3962273409295047E-8</c:v>
                </c:pt>
                <c:pt idx="12839">
                  <c:v>-9.0586254703767564E-8</c:v>
                </c:pt>
                <c:pt idx="12840">
                  <c:v>-9.6573520476802292E-8</c:v>
                </c:pt>
                <c:pt idx="12841">
                  <c:v>-1.0195693296353738E-7</c:v>
                </c:pt>
                <c:pt idx="12842">
                  <c:v>-1.0676822694380796E-7</c:v>
                </c:pt>
                <c:pt idx="12843">
                  <c:v>-1.1103802717485556E-7</c:v>
                </c:pt>
                <c:pt idx="12844">
                  <c:v>-1.1479586674897248E-7</c:v>
                </c:pt>
                <c:pt idx="12845">
                  <c:v>-1.1807020627616365E-7</c:v>
                </c:pt>
                <c:pt idx="12846">
                  <c:v>-1.2088845379728564E-7</c:v>
                </c:pt>
                <c:pt idx="12847">
                  <c:v>-1.2327698533831041E-7</c:v>
                </c:pt>
                <c:pt idx="12848">
                  <c:v>-1.252611660213529E-7</c:v>
                </c:pt>
                <c:pt idx="12849">
                  <c:v>-1.2686537165291567E-7</c:v>
                </c:pt>
                <c:pt idx="12850">
                  <c:v>-1.2811301071442956E-7</c:v>
                </c:pt>
                <c:pt idx="12851">
                  <c:v>-1.2902654668461864E-7</c:v>
                </c:pt>
                <c:pt idx="12852">
                  <c:v>-1.296275206274948E-7</c:v>
                </c:pt>
                <c:pt idx="12853">
                  <c:v>-1.299365739838907E-7</c:v>
                </c:pt>
                <c:pt idx="12854">
                  <c:v>-1.2997347150837754E-7</c:v>
                </c:pt>
                <c:pt idx="12855">
                  <c:v>-1.2975712429719153E-7</c:v>
                </c:pt>
                <c:pt idx="12856">
                  <c:v>-1.2930561285640802E-7</c:v>
                </c:pt>
                <c:pt idx="12857">
                  <c:v>-1.2863621016306656E-7</c:v>
                </c:pt>
                <c:pt idx="12858">
                  <c:v>-1.2776540467526228E-7</c:v>
                </c:pt>
                <c:pt idx="12859">
                  <c:v>-1.2670892325038451E-7</c:v>
                </c:pt>
                <c:pt idx="12860">
                  <c:v>-1.254817539337082E-7</c:v>
                </c:pt>
                <c:pt idx="12861">
                  <c:v>-1.2409816858243074E-7</c:v>
                </c:pt>
                <c:pt idx="12862">
                  <c:v>-1.225717452929974E-7</c:v>
                </c:pt>
                <c:pt idx="12863">
                  <c:v>-1.2091539060218114E-7</c:v>
                </c:pt>
                <c:pt idx="12864">
                  <c:v>-1.191413614348799E-7</c:v>
                </c:pt>
                <c:pt idx="12865">
                  <c:v>-1.1726128677396774E-7</c:v>
                </c:pt>
                <c:pt idx="12866">
                  <c:v>-1.152861890297924E-7</c:v>
                </c:pt>
                <c:pt idx="12867">
                  <c:v>-1.1322650508905494E-7</c:v>
                </c:pt>
                <c:pt idx="12868">
                  <c:v>-1.1109210702483743E-7</c:v>
                </c:pt>
                <c:pt idx="12869">
                  <c:v>-1.0889232245147197E-7</c:v>
                </c:pt>
                <c:pt idx="12870">
                  <c:v>-1.0663595450976426E-7</c:v>
                </c:pt>
                <c:pt idx="12871">
                  <c:v>-1.043313014698102E-7</c:v>
                </c:pt>
                <c:pt idx="12872">
                  <c:v>-1.0198617594027065E-7</c:v>
                </c:pt>
                <c:pt idx="12873">
                  <c:v>-9.9607923674505914E-8</c:v>
                </c:pt>
                <c:pt idx="12874">
                  <c:v>-9.7203441965416362E-8</c:v>
                </c:pt>
                <c:pt idx="12875">
                  <c:v>-9.4779197622201397E-8</c:v>
                </c:pt>
                <c:pt idx="12876">
                  <c:v>-9.2341244523524454E-8</c:v>
                </c:pt>
                <c:pt idx="12877">
                  <c:v>-8.9895240742776237E-8</c:v>
                </c:pt>
                <c:pt idx="12878">
                  <c:v>-8.7446465242252303E-8</c:v>
                </c:pt>
                <c:pt idx="12879">
                  <c:v>-8.4999834134116391E-8</c:v>
                </c:pt>
                <c:pt idx="12880">
                  <c:v>-8.2559916507002389E-8</c:v>
                </c:pt>
                <c:pt idx="12881">
                  <c:v>-8.0130949818027804E-8</c:v>
                </c:pt>
                <c:pt idx="12882">
                  <c:v>-7.7716854850844973E-8</c:v>
                </c:pt>
                <c:pt idx="12883">
                  <c:v>-7.5321250241148265E-8</c:v>
                </c:pt>
                <c:pt idx="12884">
                  <c:v>-7.2947466571793013E-8</c:v>
                </c:pt>
                <c:pt idx="12885">
                  <c:v>-7.0598560040359811E-8</c:v>
                </c:pt>
                <c:pt idx="12886">
                  <c:v>-6.8277325702625448E-8</c:v>
                </c:pt>
                <c:pt idx="12887">
                  <c:v>-6.5986310295978649E-8</c:v>
                </c:pt>
                <c:pt idx="12888">
                  <c:v>-6.3727824647346237E-8</c:v>
                </c:pt>
                <c:pt idx="12889">
                  <c:v>-6.1503955670679432E-8</c:v>
                </c:pt>
                <c:pt idx="12890">
                  <c:v>-5.9316577959488656E-8</c:v>
                </c:pt>
                <c:pt idx="12891">
                  <c:v>-5.7167364980312736E-8</c:v>
                </c:pt>
                <c:pt idx="12892">
                  <c:v>-5.5057799873370088E-8</c:v>
                </c:pt>
                <c:pt idx="12893">
                  <c:v>-5.29891858669575E-8</c:v>
                </c:pt>
                <c:pt idx="12894">
                  <c:v>-5.0962656312452859E-8</c:v>
                </c:pt>
                <c:pt idx="12895">
                  <c:v>-4.8979184347028879E-8</c:v>
                </c:pt>
                <c:pt idx="12896">
                  <c:v>-4.7039592191409076E-8</c:v>
                </c:pt>
                <c:pt idx="12897">
                  <c:v>-4.5144560090188531E-8</c:v>
                </c:pt>
                <c:pt idx="12898">
                  <c:v>-4.329463490240737E-8</c:v>
                </c:pt>
                <c:pt idx="12899">
                  <c:v>-4.1490238350202747E-8</c:v>
                </c:pt>
                <c:pt idx="12900">
                  <c:v>-3.9731674933479499E-8</c:v>
                </c:pt>
                <c:pt idx="12901">
                  <c:v>-3.8019139518628605E-8</c:v>
                </c:pt>
                <c:pt idx="12902">
                  <c:v>-3.6352724609392745E-8</c:v>
                </c:pt>
                <c:pt idx="12903">
                  <c:v>-3.4732427308025301E-8</c:v>
                </c:pt>
                <c:pt idx="12904">
                  <c:v>-3.3158155974918622E-8</c:v>
                </c:pt>
                <c:pt idx="12905">
                  <c:v>-3.1629736594888816E-8</c:v>
                </c:pt>
                <c:pt idx="12906">
                  <c:v>-3.0146918858298683E-8</c:v>
                </c:pt>
                <c:pt idx="12907">
                  <c:v>-2.8709381965180119E-8</c:v>
                </c:pt>
                <c:pt idx="12908">
                  <c:v>-2.7316740160481984E-8</c:v>
                </c:pt>
                <c:pt idx="12909">
                  <c:v>-2.5968548008521476E-8</c:v>
                </c:pt>
                <c:pt idx="12910">
                  <c:v>-2.4664305414656409E-8</c:v>
                </c:pt>
                <c:pt idx="12911">
                  <c:v>-2.3403462402124223E-8</c:v>
                </c:pt>
                <c:pt idx="12912">
                  <c:v>-2.2185423651911611E-8</c:v>
                </c:pt>
                <c:pt idx="12913">
                  <c:v>-2.1009552813426972E-8</c:v>
                </c:pt>
                <c:pt idx="12914">
                  <c:v>-1.9875176593647982E-8</c:v>
                </c:pt>
                <c:pt idx="12915">
                  <c:v>-1.8781588632308851E-8</c:v>
                </c:pt>
                <c:pt idx="12916">
                  <c:v>-1.7728053170576437E-8</c:v>
                </c:pt>
                <c:pt idx="12917">
                  <c:v>-1.6713808520543616E-8</c:v>
                </c:pt>
                <c:pt idx="12918">
                  <c:v>-1.5738070342740881E-8</c:v>
                </c:pt>
                <c:pt idx="12919">
                  <c:v>-1.4800034738735493E-8</c:v>
                </c:pt>
                <c:pt idx="12920">
                  <c:v>-1.3898881165750826E-8</c:v>
                </c:pt>
                <c:pt idx="12921">
                  <c:v>-1.3033775180098435E-8</c:v>
                </c:pt>
                <c:pt idx="12922">
                  <c:v>-1.2203871016071644E-8</c:v>
                </c:pt>
                <c:pt idx="12923">
                  <c:v>-1.14083140068031E-8</c:v>
                </c:pt>
                <c:pt idx="12924">
                  <c:v>-1.0646242853440096E-8</c:v>
                </c:pt>
                <c:pt idx="12925">
                  <c:v>-9.9167917488406197E-9</c:v>
                </c:pt>
                <c:pt idx="12926">
                  <c:v>-9.219092361841218E-9</c:v>
                </c:pt>
                <c:pt idx="12927">
                  <c:v>-8.5522756879945864E-9</c:v>
                </c:pt>
                <c:pt idx="12928">
                  <c:v>-7.9154737725208604E-9</c:v>
                </c:pt>
                <c:pt idx="12929">
                  <c:v>-7.3078213110624754E-9</c:v>
                </c:pt>
                <c:pt idx="12930">
                  <c:v>-6.7284571336783311E-9</c:v>
                </c:pt>
                <c:pt idx="12931">
                  <c:v>-6.1765255773588687E-9</c:v>
                </c:pt>
                <c:pt idx="12932">
                  <c:v>-5.6511777521904893E-9</c:v>
                </c:pt>
                <c:pt idx="12933">
                  <c:v>-5.1515727061449989E-9</c:v>
                </c:pt>
                <c:pt idx="12934">
                  <c:v>-4.6768784933183539E-9</c:v>
                </c:pt>
                <c:pt idx="12935">
                  <c:v>-4.2262731502926154E-9</c:v>
                </c:pt>
                <c:pt idx="12936">
                  <c:v>-3.7989455851463167E-9</c:v>
                </c:pt>
                <c:pt idx="12937">
                  <c:v>-3.3940963834912044E-9</c:v>
                </c:pt>
                <c:pt idx="12938">
                  <c:v>-3.010938535768044E-9</c:v>
                </c:pt>
                <c:pt idx="12939">
                  <c:v>-2.6486980898908053E-9</c:v>
                </c:pt>
                <c:pt idx="12940">
                  <c:v>-2.306614733187308E-9</c:v>
                </c:pt>
                <c:pt idx="12941">
                  <c:v>-1.9839423074453671E-9</c:v>
                </c:pt>
                <c:pt idx="12942">
                  <c:v>-1.6799492607368692E-9</c:v>
                </c:pt>
                <c:pt idx="12943">
                  <c:v>-1.3939190395579573E-9</c:v>
                </c:pt>
                <c:pt idx="12944">
                  <c:v>-1.1251504246918538E-9</c:v>
                </c:pt>
                <c:pt idx="12945">
                  <c:v>-8.7295781407177983E-10</c:v>
                </c:pt>
                <c:pt idx="12946">
                  <c:v>-6.3667145579506843E-10</c:v>
                </c:pt>
                <c:pt idx="12947">
                  <c:v>-4.1563763431589391E-10</c:v>
                </c:pt>
                <c:pt idx="12948">
                  <c:v>-2.0921881272322731E-10</c:v>
                </c:pt>
                <c:pt idx="12949">
                  <c:v>-1.679373389256155E-11</c:v>
                </c:pt>
                <c:pt idx="12950">
                  <c:v>1.6224251681521529E-10</c:v>
                </c:pt>
                <c:pt idx="12951">
                  <c:v>3.2847848474671881E-10</c:v>
                </c:pt>
                <c:pt idx="12952">
                  <c:v>4.8248635258907132E-10</c:v>
                </c:pt>
                <c:pt idx="12953">
                  <c:v>6.2482197809784571E-10</c:v>
                </c:pt>
                <c:pt idx="12954">
                  <c:v>7.5602496067838003E-10</c:v>
                </c:pt>
                <c:pt idx="12955">
                  <c:v>8.7661873467960055E-10</c:v>
                </c:pt>
                <c:pt idx="12956">
                  <c:v>9.871106873572788E-10</c:v>
                </c:pt>
                <c:pt idx="12957">
                  <c:v>1.0879922995585848E-9</c:v>
                </c:pt>
                <c:pt idx="12958">
                  <c:v>1.1797393072718416E-9</c:v>
                </c:pt>
                <c:pt idx="12959">
                  <c:v>1.2628118822746119E-9</c:v>
                </c:pt>
                <c:pt idx="12960">
                  <c:v>1.3376548301996512E-9</c:v>
                </c:pt>
                <c:pt idx="12961">
                  <c:v>1.4046978044218659E-9</c:v>
                </c:pt>
                <c:pt idx="12962">
                  <c:v>1.4643555342502939E-9</c:v>
                </c:pt>
                <c:pt idx="12963">
                  <c:v>1.5170280659872626E-9</c:v>
                </c:pt>
                <c:pt idx="12964">
                  <c:v>1.5631010154923555E-9</c:v>
                </c:pt>
                <c:pt idx="12965">
                  <c:v>1.6029458309616427E-9</c:v>
                </c:pt>
                <c:pt idx="12966">
                  <c:v>1.6369200647028872E-9</c:v>
                </c:pt>
                <c:pt idx="12967">
                  <c:v>1.6653676527551193E-9</c:v>
                </c:pt>
                <c:pt idx="12968">
                  <c:v>1.6886192012661675E-9</c:v>
                </c:pt>
                <c:pt idx="12969">
                  <c:v>1.7069922786044745E-9</c:v>
                </c:pt>
                <c:pt idx="12970">
                  <c:v>1.7207917122418772E-9</c:v>
                </c:pt>
                <c:pt idx="12971">
                  <c:v>1.7303098895019938E-9</c:v>
                </c:pt>
                <c:pt idx="12972">
                  <c:v>1.7358270613245816E-9</c:v>
                </c:pt>
                <c:pt idx="12973">
                  <c:v>1.7376116482496499E-9</c:v>
                </c:pt>
                <c:pt idx="12974">
                  <c:v>1.7359205478763764E-9</c:v>
                </c:pt>
                <c:pt idx="12975">
                  <c:v>1.7309994431009824E-9</c:v>
                </c:pt>
                <c:pt idx="12976">
                  <c:v>1.7230831104847702E-9</c:v>
                </c:pt>
                <c:pt idx="12977">
                  <c:v>1.7123957281484999E-9</c:v>
                </c:pt>
                <c:pt idx="12978">
                  <c:v>1.6991511826323401E-9</c:v>
                </c:pt>
                <c:pt idx="12979">
                  <c:v>1.683553374201711E-9</c:v>
                </c:pt>
                <c:pt idx="12980">
                  <c:v>1.6657965201185976E-9</c:v>
                </c:pt>
                <c:pt idx="12981">
                  <c:v>1.6460654554353416E-9</c:v>
                </c:pt>
                <c:pt idx="12982">
                  <c:v>1.6245359309035791E-9</c:v>
                </c:pt>
                <c:pt idx="12983">
                  <c:v>1.6013749076249922E-9</c:v>
                </c:pt>
                <c:pt idx="12984">
                  <c:v>1.5767408481028492E-9</c:v>
                </c:pt>
                <c:pt idx="12985">
                  <c:v>1.550784003384031E-9</c:v>
                </c:pt>
                <c:pt idx="12986">
                  <c:v>1.5236466960104436E-9</c:v>
                </c:pt>
                <c:pt idx="12987">
                  <c:v>1.4954635985263831E-9</c:v>
                </c:pt>
                <c:pt idx="12988">
                  <c:v>1.4663620073146815E-9</c:v>
                </c:pt>
                <c:pt idx="12989">
                  <c:v>1.4364621115593104E-9</c:v>
                </c:pt>
                <c:pt idx="12990">
                  <c:v>1.4058772571556281E-9</c:v>
                </c:pt>
                <c:pt idx="12991">
                  <c:v>1.3747142054116844E-9</c:v>
                </c:pt>
                <c:pt idx="12992">
                  <c:v>1.343073386404932E-9</c:v>
                </c:pt>
                <c:pt idx="12993">
                  <c:v>1.3110491468785195E-9</c:v>
                </c:pt>
                <c:pt idx="12994">
                  <c:v>1.2787299925798828E-9</c:v>
                </c:pt>
                <c:pt idx="12995">
                  <c:v>1.2461988249619163E-9</c:v>
                </c:pt>
                <c:pt idx="12996">
                  <c:v>1.2135331721833897E-9</c:v>
                </c:pt>
                <c:pt idx="12997">
                  <c:v>1.1808054143607328E-9</c:v>
                </c:pt>
                <c:pt idx="12998">
                  <c:v>1.1480830030376901E-9</c:v>
                </c:pt>
                <c:pt idx="12999">
                  <c:v>1.1154286748528792E-9</c:v>
                </c:pt>
                <c:pt idx="13000">
                  <c:v>1.0829006593978409E-9</c:v>
                </c:pt>
                <c:pt idx="13001">
                  <c:v>1.0505528812698954E-9</c:v>
                </c:pt>
                <c:pt idx="13002">
                  <c:v>1.0184351563350253E-9</c:v>
                </c:pt>
                <c:pt idx="13003">
                  <c:v>9.8659338222610574E-10</c:v>
                </c:pt>
                <c:pt idx="13004">
                  <c:v>9.5506972311113618E-10</c:v>
                </c:pt>
                <c:pt idx="13005">
                  <c:v>9.2390278877480066E-10</c:v>
                </c:pt>
                <c:pt idx="13006">
                  <c:v>8.9312780806458685E-10</c:v>
                </c:pt>
                <c:pt idx="13007">
                  <c:v>8.6277679676002257E-10</c:v>
                </c:pt>
                <c:pt idx="13008">
                  <c:v>8.3287871993023539E-10</c:v>
                </c:pt>
                <c:pt idx="13009">
                  <c:v>8.0345964885114552E-10</c:v>
                </c:pt>
                <c:pt idx="13010">
                  <c:v>7.7454291255910287E-10</c:v>
                </c:pt>
                <c:pt idx="13011">
                  <c:v>7.4614924412276927E-10</c:v>
                </c:pt>
                <c:pt idx="13012">
                  <c:v>7.1829692171954318E-10</c:v>
                </c:pt>
                <c:pt idx="13013">
                  <c:v>6.9100190460680156E-10</c:v>
                </c:pt>
                <c:pt idx="13014">
                  <c:v>6.6427796408180175E-10</c:v>
                </c:pt>
                <c:pt idx="13015">
                  <c:v>6.3813680952719864E-10</c:v>
                </c:pt>
                <c:pt idx="13016">
                  <c:v>6.1258820964184645E-10</c:v>
                </c:pt>
                <c:pt idx="13017">
                  <c:v>5.8764010895889582E-10</c:v>
                </c:pt>
                <c:pt idx="13018">
                  <c:v>5.632987397551569E-10</c:v>
                </c:pt>
                <c:pt idx="13019">
                  <c:v>5.395687294573582E-10</c:v>
                </c:pt>
                <c:pt idx="13020">
                  <c:v>5.164532036522215E-10</c:v>
                </c:pt>
                <c:pt idx="13021">
                  <c:v>4.939538848083202E-10</c:v>
                </c:pt>
                <c:pt idx="13022">
                  <c:v>4.720711868184049E-10</c:v>
                </c:pt>
                <c:pt idx="13023">
                  <c:v>4.5080430547138359E-10</c:v>
                </c:pt>
                <c:pt idx="13024">
                  <c:v>4.301513049633551E-10</c:v>
                </c:pt>
                <c:pt idx="13025">
                  <c:v>4.1010920055712501E-10</c:v>
                </c:pt>
                <c:pt idx="13026">
                  <c:v>3.9067403749940945E-10</c:v>
                </c:pt>
                <c:pt idx="13027">
                  <c:v>3.7184096630455149E-10</c:v>
                </c:pt>
                <c:pt idx="13028">
                  <c:v>3.536043145129744E-10</c:v>
                </c:pt>
                <c:pt idx="13029">
                  <c:v>3.3595765503186185E-10</c:v>
                </c:pt>
                <c:pt idx="13030">
                  <c:v>3.1889387116463876E-10</c:v>
                </c:pt>
                <c:pt idx="13031">
                  <c:v>3.0240521843478568E-10</c:v>
                </c:pt>
                <c:pt idx="13032">
                  <c:v>2.8648338330833894E-10</c:v>
                </c:pt>
                <c:pt idx="13033">
                  <c:v>2.7111953891812987E-10</c:v>
                </c:pt>
                <c:pt idx="13034">
                  <c:v>2.5630439789141724E-10</c:v>
                </c:pt>
                <c:pt idx="13035">
                  <c:v>2.420282623810564E-10</c:v>
                </c:pt>
                <c:pt idx="13036">
                  <c:v>2.2828107139876205E-10</c:v>
                </c:pt>
                <c:pt idx="13037">
                  <c:v>2.1505244554734756E-10</c:v>
                </c:pt>
                <c:pt idx="13038">
                  <c:v>2.023317292470866E-10</c:v>
                </c:pt>
                <c:pt idx="13039">
                  <c:v>1.9010803054953456E-10</c:v>
                </c:pt>
                <c:pt idx="13040">
                  <c:v>1.7837025863029488E-10</c:v>
                </c:pt>
                <c:pt idx="13041">
                  <c:v>1.6710715905030742E-10</c:v>
                </c:pt>
                <c:pt idx="13042">
                  <c:v>1.5630734687329405E-10</c:v>
                </c:pt>
                <c:pt idx="13043">
                  <c:v>1.4595933772501854E-10</c:v>
                </c:pt>
                <c:pt idx="13044">
                  <c:v>1.3605157687801181E-10</c:v>
                </c:pt>
                <c:pt idx="13045">
                  <c:v>1.2657246644338819E-10</c:v>
                </c:pt>
                <c:pt idx="13046">
                  <c:v>1.1751039074933717E-10</c:v>
                </c:pt>
                <c:pt idx="13047">
                  <c:v>1.0885373998381808E-10</c:v>
                </c:pt>
                <c:pt idx="13048">
                  <c:v>1.0059093217692908E-10</c:v>
                </c:pt>
                <c:pt idx="13049">
                  <c:v>9.2710433596357976E-11</c:v>
                </c:pt>
                <c:pt idx="13050">
                  <c:v>8.5200777627263094E-11</c:v>
                </c:pt>
                <c:pt idx="13051">
                  <c:v>7.805058220588058E-11</c:v>
                </c:pt>
                <c:pt idx="13052">
                  <c:v>7.1248565874107944E-11</c:v>
                </c:pt>
                <c:pt idx="13053">
                  <c:v>6.4783562520285525E-11</c:v>
                </c:pt>
                <c:pt idx="13054">
                  <c:v>5.8644534869380147E-11</c:v>
                </c:pt>
                <c:pt idx="13055">
                  <c:v>5.2820586783780443E-11</c:v>
                </c:pt>
                <c:pt idx="13056">
                  <c:v>4.7300974433936669E-11</c:v>
                </c:pt>
                <c:pt idx="13057">
                  <c:v>4.2075116396127027E-11</c:v>
                </c:pt>
                <c:pt idx="13058">
                  <c:v>3.7132602732706481E-11</c:v>
                </c:pt>
                <c:pt idx="13059">
                  <c:v>3.2463203108294251E-11</c:v>
                </c:pt>
                <c:pt idx="13060">
                  <c:v>2.8056873993488857E-11</c:v>
                </c:pt>
                <c:pt idx="13061">
                  <c:v>2.390376500585982E-11</c:v>
                </c:pt>
                <c:pt idx="13062">
                  <c:v>1.999422443615957E-11</c:v>
                </c:pt>
                <c:pt idx="13063">
                  <c:v>1.6318804005926845E-11</c:v>
                </c:pt>
                <c:pt idx="13064">
                  <c:v>1.2868262900914379E-11</c:v>
                </c:pt>
                <c:pt idx="13065">
                  <c:v>9.6335711230716085E-12</c:v>
                </c:pt>
                <c:pt idx="13066">
                  <c:v>6.6059122021469014E-12</c:v>
                </c:pt>
                <c:pt idx="13067">
                  <c:v>3.7766853063447094E-12</c:v>
                </c:pt>
                <c:pt idx="13068">
                  <c:v>1.1375067898815433E-12</c:v>
                </c:pt>
                <c:pt idx="13069">
                  <c:v>-1.3197887862688795E-12</c:v>
                </c:pt>
                <c:pt idx="13070">
                  <c:v>-3.6031481256660672E-12</c:v>
                </c:pt>
                <c:pt idx="13071">
                  <c:v>-5.7202991264300835E-12</c:v>
                </c:pt>
                <c:pt idx="13072">
                  <c:v>-7.6787512381448484E-12</c:v>
                </c:pt>
                <c:pt idx="13073">
                  <c:v>-9.4857962151754628E-12</c:v>
                </c:pt>
                <c:pt idx="13074">
                  <c:v>-1.1148509237297637E-11</c:v>
                </c:pt>
                <c:pt idx="13075">
                  <c:v>-1.2673750369858828E-11</c:v>
                </c:pt>
                <c:pt idx="13076">
                  <c:v>-1.4068166336973336E-11</c:v>
                </c:pt>
                <c:pt idx="13077">
                  <c:v>-1.5338192582498079E-11</c:v>
                </c:pt>
                <c:pt idx="13078">
                  <c:v>-1.6490055594742226E-11</c:v>
                </c:pt>
                <c:pt idx="13079">
                  <c:v>-1.7529775472032186E-11</c:v>
                </c:pt>
                <c:pt idx="13080">
                  <c:v>-1.8463168707384953E-11</c:v>
                </c:pt>
                <c:pt idx="13081">
                  <c:v>-1.9295851171636746E-11</c:v>
                </c:pt>
                <c:pt idx="13082">
                  <c:v>-2.0033241275431845E-11</c:v>
                </c:pt>
                <c:pt idx="13083">
                  <c:v>-2.0680563291498156E-11</c:v>
                </c:pt>
                <c:pt idx="13084">
                  <c:v>-2.1242850819622547E-11</c:v>
                </c:pt>
                <c:pt idx="13085">
                  <c:v>-2.1724950377689968E-11</c:v>
                </c:pt>
                <c:pt idx="13086">
                  <c:v>-2.213152510306844E-11</c:v>
                </c:pt>
                <c:pt idx="13087">
                  <c:v>-2.2467058549504274E-11</c:v>
                </c:pt>
                <c:pt idx="13088">
                  <c:v>-2.2735858565543637E-11</c:v>
                </c:pt>
                <c:pt idx="13089">
                  <c:v>-2.294206124131376E-11</c:v>
                </c:pt>
                <c:pt idx="13090">
                  <c:v>-2.3089634911284156E-11</c:v>
                </c:pt>
                <c:pt idx="13091">
                  <c:v>-2.3182384201383425E-11</c:v>
                </c:pt>
                <c:pt idx="13092">
                  <c:v>-2.3223954109572557E-11</c:v>
                </c:pt>
                <c:pt idx="13093">
                  <c:v>-2.3217834109671275E-11</c:v>
                </c:pt>
                <c:pt idx="13094">
                  <c:v>-2.3167362268900851E-11</c:v>
                </c:pt>
                <c:pt idx="13095">
                  <c:v>-2.3075729370245398E-11</c:v>
                </c:pt>
                <c:pt idx="13096">
                  <c:v>-2.294598303134503E-11</c:v>
                </c:pt>
                <c:pt idx="13097">
                  <c:v>-2.2781031812219053E-11</c:v>
                </c:pt>
                <c:pt idx="13098">
                  <c:v>-2.2583649304675814E-11</c:v>
                </c:pt>
                <c:pt idx="13099">
                  <c:v>-2.2356478196799735E-11</c:v>
                </c:pt>
                <c:pt idx="13100">
                  <c:v>-2.2102034306414751E-11</c:v>
                </c:pt>
                <c:pt idx="13101">
                  <c:v>-2.1822710577909043E-11</c:v>
                </c:pt>
                <c:pt idx="13102">
                  <c:v>-2.1520781037267995E-11</c:v>
                </c:pt>
                <c:pt idx="13103">
                  <c:v>-2.1198404700602706E-11</c:v>
                </c:pt>
                <c:pt idx="13104">
                  <c:v>-2.0857629431879086E-11</c:v>
                </c:pt>
                <c:pt idx="13105">
                  <c:v>-2.0500395745950939E-11</c:v>
                </c:pt>
                <c:pt idx="13106">
                  <c:v>-2.0128540553377151E-11</c:v>
                </c:pt>
                <c:pt idx="13107">
                  <c:v>-1.9743800843860959E-11</c:v>
                </c:pt>
                <c:pt idx="13108">
                  <c:v>-1.9347817305488337E-11</c:v>
                </c:pt>
                <c:pt idx="13109">
                  <c:v>-1.8942137877263242E-11</c:v>
                </c:pt>
                <c:pt idx="13110">
                  <c:v>-1.8528221232740426E-11</c:v>
                </c:pt>
                <c:pt idx="13111">
                  <c:v>-1.8107440192843086E-11</c:v>
                </c:pt>
                <c:pt idx="13112">
                  <c:v>-1.7681085066222432E-11</c:v>
                </c:pt>
                <c:pt idx="13113">
                  <c:v>-1.725036691577057E-11</c:v>
                </c:pt>
                <c:pt idx="13114">
                  <c:v>-1.6816420750137587E-11</c:v>
                </c:pt>
                <c:pt idx="13115">
                  <c:v>-1.6380308639328118E-11</c:v>
                </c:pt>
                <c:pt idx="13116">
                  <c:v>-1.5943022753664123E-11</c:v>
                </c:pt>
                <c:pt idx="13117">
                  <c:v>-1.5505488325597647E-11</c:v>
                </c:pt>
                <c:pt idx="13118">
                  <c:v>-1.5068566534042404E-11</c:v>
                </c:pt>
                <c:pt idx="13119">
                  <c:v>-1.4633057311065586E-11</c:v>
                </c:pt>
                <c:pt idx="13120">
                  <c:v>-1.4199702070941873E-11</c:v>
                </c:pt>
                <c:pt idx="13121">
                  <c:v>-1.3769186361721561E-11</c:v>
                </c:pt>
                <c:pt idx="13122">
                  <c:v>-1.3342142439603077E-11</c:v>
                </c:pt>
                <c:pt idx="13123">
                  <c:v>-1.2919151766529441E-11</c:v>
                </c:pt>
                <c:pt idx="13124">
                  <c:v>-1.2500747431546362E-11</c:v>
                </c:pt>
                <c:pt idx="13125">
                  <c:v>-1.2087416496569715E-11</c:v>
                </c:pt>
                <c:pt idx="13126">
                  <c:v>-1.1679602267310428E-11</c:v>
                </c:pt>
                <c:pt idx="13127">
                  <c:v>-1.127770649019719E-11</c:v>
                </c:pt>
                <c:pt idx="13128">
                  <c:v>-1.0882091476221365E-11</c:v>
                </c:pt>
                <c:pt idx="13129">
                  <c:v>-1.0493082152704976E-11</c:v>
                </c:pt>
                <c:pt idx="13130">
                  <c:v>-1.0110968044061906E-11</c:v>
                </c:pt>
                <c:pt idx="13131">
                  <c:v>-9.7360051826846746E-12</c:v>
                </c:pt>
                <c:pt idx="13132">
                  <c:v>-9.3684179511450557E-12</c:v>
                </c:pt>
                <c:pt idx="13133">
                  <c:v>-9.0084008569461482E-12</c:v>
                </c:pt>
                <c:pt idx="13134">
                  <c:v>-8.6561202411076358E-12</c:v>
                </c:pt>
                <c:pt idx="13135">
                  <c:v>-8.311715921903838E-12</c:v>
                </c:pt>
                <c:pt idx="13136">
                  <c:v>-7.9753027751074072E-12</c:v>
                </c:pt>
                <c:pt idx="13137">
                  <c:v>-7.6469722521194865E-12</c:v>
                </c:pt>
                <c:pt idx="13138">
                  <c:v>-7.3267938373908088E-12</c:v>
                </c:pt>
                <c:pt idx="13139">
                  <c:v>-7.0148164465570507E-12</c:v>
                </c:pt>
                <c:pt idx="13140">
                  <c:v>-6.711069766727184E-12</c:v>
                </c:pt>
                <c:pt idx="13141">
                  <c:v>-6.4155655403744407E-12</c:v>
                </c:pt>
                <c:pt idx="13142">
                  <c:v>-6.1282987942874456E-12</c:v>
                </c:pt>
                <c:pt idx="13143">
                  <c:v>-5.8492490150431678E-12</c:v>
                </c:pt>
                <c:pt idx="13144">
                  <c:v>-5.5783812724646545E-12</c:v>
                </c:pt>
                <c:pt idx="13145">
                  <c:v>-5.3156472925247845E-12</c:v>
                </c:pt>
                <c:pt idx="13146">
                  <c:v>-5.0609864811527235E-12</c:v>
                </c:pt>
                <c:pt idx="13147">
                  <c:v>-4.8143269003931014E-12</c:v>
                </c:pt>
                <c:pt idx="13148">
                  <c:v>-4.5755861983584327E-12</c:v>
                </c:pt>
                <c:pt idx="13149">
                  <c:v>-4.3446724944041172E-12</c:v>
                </c:pt>
                <c:pt idx="13150">
                  <c:v>-4.1214852209419558E-12</c:v>
                </c:pt>
                <c:pt idx="13151">
                  <c:v>-3.9059159232930091E-12</c:v>
                </c:pt>
                <c:pt idx="13152">
                  <c:v>-3.6978490189637867E-12</c:v>
                </c:pt>
                <c:pt idx="13153">
                  <c:v>-3.4971625177116125E-12</c:v>
                </c:pt>
                <c:pt idx="13154">
                  <c:v>-3.3037287037452268E-12</c:v>
                </c:pt>
                <c:pt idx="13155">
                  <c:v>-3.1174147813859212E-12</c:v>
                </c:pt>
                <c:pt idx="13156">
                  <c:v>-2.9380834854924907E-12</c:v>
                </c:pt>
                <c:pt idx="13157">
                  <c:v>-2.7655936579303956E-12</c:v>
                </c:pt>
                <c:pt idx="13158">
                  <c:v>-2.5998007913416214E-12</c:v>
                </c:pt>
                <c:pt idx="13159">
                  <c:v>-2.4405575414472688E-12</c:v>
                </c:pt>
                <c:pt idx="13160">
                  <c:v>-2.2877142090895422E-12</c:v>
                </c:pt>
                <c:pt idx="13161">
                  <c:v>-2.1411191931941094E-12</c:v>
                </c:pt>
                <c:pt idx="13162">
                  <c:v>-2.0006194158074523E-12</c:v>
                </c:pt>
                <c:pt idx="13163">
                  <c:v>-1.8660607203371589E-12</c:v>
                </c:pt>
                <c:pt idx="13164">
                  <c:v>-1.7372882440961754E-12</c:v>
                </c:pt>
                <c:pt idx="13165">
                  <c:v>-1.6141467662247106E-12</c:v>
                </c:pt>
                <c:pt idx="13166">
                  <c:v>-1.4964810320361585E-12</c:v>
                </c:pt>
                <c:pt idx="13167">
                  <c:v>-1.384136054805868E-12</c:v>
                </c:pt>
                <c:pt idx="13168">
                  <c:v>-1.2769573959940107E-12</c:v>
                </c:pt>
                <c:pt idx="13169">
                  <c:v>-1.1747914248662984E-12</c:v>
                </c:pt>
                <c:pt idx="13170">
                  <c:v>-1.0774855584487644E-12</c:v>
                </c:pt>
                <c:pt idx="13171">
                  <c:v>-9.8488848272550441E-13</c:v>
                </c:pt>
                <c:pt idx="13172">
                  <c:v>-8.9685035596100737E-13</c:v>
                </c:pt>
                <c:pt idx="13173">
                  <c:v>-8.1322299500172556E-13</c:v>
                </c:pt>
                <c:pt idx="13174">
                  <c:v>-7.3386004538473001E-13</c:v>
                </c:pt>
                <c:pt idx="13175">
                  <c:v>-6.5861713605479434E-13</c:v>
                </c:pt>
                <c:pt idx="13176">
                  <c:v>-5.873520194650443E-13</c:v>
                </c:pt>
                <c:pt idx="13177">
                  <c:v>-5.1992469781042945E-13</c:v>
                </c:pt>
                <c:pt idx="13178">
                  <c:v>-4.5619753611776888E-13</c:v>
                </c:pt>
                <c:pt idx="13179">
                  <c:v>-3.9603536289098051E-13</c:v>
                </c:pt>
                <c:pt idx="13180">
                  <c:v>-3.3930555898538734E-13</c:v>
                </c:pt>
                <c:pt idx="13181">
                  <c:v>-2.8587813536069094E-13</c:v>
                </c:pt>
                <c:pt idx="13182">
                  <c:v>-2.3562580033833911E-13</c:v>
                </c:pt>
                <c:pt idx="13183">
                  <c:v>-1.8842401696562409E-13</c:v>
                </c:pt>
                <c:pt idx="13184">
                  <c:v>-1.4415105106590214E-13</c:v>
                </c:pt>
                <c:pt idx="13185">
                  <c:v>-1.0268801053189446E-13</c:v>
                </c:pt>
                <c:pt idx="13186">
                  <c:v>-6.3918876397054476E-14</c:v>
                </c:pt>
                <c:pt idx="13187">
                  <c:v>-2.7730526198542809E-14</c:v>
                </c:pt>
                <c:pt idx="13188">
                  <c:v>5.9872498756081057E-15</c:v>
                </c:pt>
                <c:pt idx="13189">
                  <c:v>3.734173958299429E-14</c:v>
                </c:pt>
                <c:pt idx="13190">
                  <c:v>6.6437305514785943E-14</c:v>
                </c:pt>
                <c:pt idx="13191">
                  <c:v>9.3375387842306666E-14</c:v>
                </c:pt>
                <c:pt idx="13192">
                  <c:v>1.1825451250832212E-13</c:v>
                </c:pt>
                <c:pt idx="13193">
                  <c:v>1.4117030446748409E-13</c:v>
                </c:pt>
                <c:pt idx="13194">
                  <c:v>1.6221550559822714E-13</c:v>
                </c:pt>
                <c:pt idx="13195">
                  <c:v>1.8147999692574789E-13</c:v>
                </c:pt>
                <c:pt idx="13196">
                  <c:v>1.9905082481252009E-13</c:v>
                </c:pt>
                <c:pt idx="13197">
                  <c:v>2.1501223078910562E-13</c:v>
                </c:pt>
                <c:pt idx="13198">
                  <c:v>2.2944568471382677E-13</c:v>
                </c:pt>
                <c:pt idx="13199">
                  <c:v>2.4242992096516697E-13</c:v>
                </c:pt>
                <c:pt idx="13200">
                  <c:v>2.5404097738557031E-13</c:v>
                </c:pt>
                <c:pt idx="13201">
                  <c:v>2.6435223670962994E-13</c:v>
                </c:pt>
                <c:pt idx="13202">
                  <c:v>2.7343447022348249E-13</c:v>
                </c:pt>
                <c:pt idx="13203">
                  <c:v>2.8135588341558688E-13</c:v>
                </c:pt>
                <c:pt idx="13204">
                  <c:v>2.8818216339194665E-13</c:v>
                </c:pt>
                <c:pt idx="13205">
                  <c:v>2.9397652784126401E-13</c:v>
                </c:pt>
                <c:pt idx="13206">
                  <c:v>2.9879977534748636E-13</c:v>
                </c:pt>
                <c:pt idx="13207">
                  <c:v>3.027103368587331E-13</c:v>
                </c:pt>
                <c:pt idx="13208">
                  <c:v>3.0576432813268098E-13</c:v>
                </c:pt>
                <c:pt idx="13209">
                  <c:v>3.0801560298915802E-13</c:v>
                </c:pt>
                <c:pt idx="13210">
                  <c:v>3.0951580721093621E-13</c:v>
                </c:pt>
                <c:pt idx="13211">
                  <c:v>3.1031443294356082E-13</c:v>
                </c:pt>
                <c:pt idx="13212">
                  <c:v>3.1045887345449065E-13</c:v>
                </c:pt>
                <c:pt idx="13213">
                  <c:v>3.0999447812087842E-13</c:v>
                </c:pt>
                <c:pt idx="13214">
                  <c:v>3.0896460752399265E-13</c:v>
                </c:pt>
                <c:pt idx="13215">
                  <c:v>3.0741068853658589E-13</c:v>
                </c:pt>
                <c:pt idx="13216">
                  <c:v>3.053722692974582E-13</c:v>
                </c:pt>
                <c:pt idx="13217">
                  <c:v>3.0288707397505826E-13</c:v>
                </c:pt>
                <c:pt idx="13218">
                  <c:v>2.9999105722921662E-13</c:v>
                </c:pt>
                <c:pt idx="13219">
                  <c:v>2.9671845828702908E-13</c:v>
                </c:pt>
                <c:pt idx="13220">
                  <c:v>2.9310185455551051E-13</c:v>
                </c:pt>
                <c:pt idx="13221">
                  <c:v>2.8917221469992873E-13</c:v>
                </c:pt>
                <c:pt idx="13222">
                  <c:v>2.8495895112271677E-13</c:v>
                </c:pt>
                <c:pt idx="13223">
                  <c:v>2.8048997178356002E-13</c:v>
                </c:pt>
                <c:pt idx="13224">
                  <c:v>2.7579173130666795E-13</c:v>
                </c:pt>
                <c:pt idx="13225">
                  <c:v>2.7088928132637997E-13</c:v>
                </c:pt>
                <c:pt idx="13226">
                  <c:v>2.6580632002713218E-13</c:v>
                </c:pt>
                <c:pt idx="13227">
                  <c:v>2.6056524083843057E-13</c:v>
                </c:pt>
                <c:pt idx="13228">
                  <c:v>2.5518718024985552E-13</c:v>
                </c:pt>
                <c:pt idx="13229">
                  <c:v>2.4969206471525213E-13</c:v>
                </c:pt>
                <c:pt idx="13230">
                  <c:v>2.4409865661917486E-13</c:v>
                </c:pt>
                <c:pt idx="13231">
                  <c:v>2.3842459928233952E-13</c:v>
                </c:pt>
                <c:pt idx="13232">
                  <c:v>2.3268646098631004E-13</c:v>
                </c:pt>
                <c:pt idx="13233">
                  <c:v>2.2689977800091839E-13</c:v>
                </c:pt>
                <c:pt idx="13234">
                  <c:v>2.2107909660099171E-13</c:v>
                </c:pt>
                <c:pt idx="13235">
                  <c:v>2.1523801406184527E-13</c:v>
                </c:pt>
                <c:pt idx="13236">
                  <c:v>2.093892186257033E-13</c:v>
                </c:pt>
                <c:pt idx="13237">
                  <c:v>2.0354452843374438E-13</c:v>
                </c:pt>
                <c:pt idx="13238">
                  <c:v>1.9771492942082966E-13</c:v>
                </c:pt>
                <c:pt idx="13239">
                  <c:v>1.9191061217218062E-13</c:v>
                </c:pt>
                <c:pt idx="13240">
                  <c:v>1.8614100774332395E-13</c:v>
                </c:pt>
                <c:pt idx="13241">
                  <c:v>1.8041482244653075E-13</c:v>
                </c:pt>
                <c:pt idx="13242">
                  <c:v>1.747400716087435E-13</c:v>
                </c:pt>
                <c:pt idx="13243">
                  <c:v>1.6912411230762163E-13</c:v>
                </c:pt>
                <c:pt idx="13244">
                  <c:v>1.6357367509384209E-13</c:v>
                </c:pt>
                <c:pt idx="13245">
                  <c:v>1.5809489470918346E-13</c:v>
                </c:pt>
                <c:pt idx="13246">
                  <c:v>1.5269333981118788E-13</c:v>
                </c:pt>
                <c:pt idx="13247">
                  <c:v>1.4737404171636527E-13</c:v>
                </c:pt>
                <c:pt idx="13248">
                  <c:v>1.4214152217495671E-13</c:v>
                </c:pt>
                <c:pt idx="13249">
                  <c:v>1.3699982019123738E-13</c:v>
                </c:pt>
                <c:pt idx="13250">
                  <c:v>1.3195251790420388E-13</c:v>
                </c:pt>
                <c:pt idx="13251">
                  <c:v>1.2700276554426726E-13</c:v>
                </c:pt>
                <c:pt idx="13252">
                  <c:v>1.2215330548226656E-13</c:v>
                </c:pt>
                <c:pt idx="13253">
                  <c:v>1.1740649538772888E-13</c:v>
                </c:pt>
                <c:pt idx="13254">
                  <c:v>1.127643305138411E-13</c:v>
                </c:pt>
                <c:pt idx="13255">
                  <c:v>1.0822846512706335E-13</c:v>
                </c:pt>
                <c:pt idx="13256">
                  <c:v>1.0380023309971303E-13</c:v>
                </c:pt>
                <c:pt idx="13257">
                  <c:v>9.9480667684185749E-14</c:v>
                </c:pt>
                <c:pt idx="13258">
                  <c:v>9.5270520487754492E-14</c:v>
                </c:pt>
                <c:pt idx="13259">
                  <c:v>9.1170279667108944E-14</c:v>
                </c:pt>
                <c:pt idx="13260">
                  <c:v>8.7180187361966881E-14</c:v>
                </c:pt>
                <c:pt idx="13261">
                  <c:v>8.3300256387206406E-14</c:v>
                </c:pt>
                <c:pt idx="13262">
                  <c:v>7.9530286203043232E-14</c:v>
                </c:pt>
                <c:pt idx="13263">
                  <c:v>7.5869878182807211E-14</c:v>
                </c:pt>
                <c:pt idx="13264">
                  <c:v>7.2318450197862511E-14</c:v>
                </c:pt>
                <c:pt idx="13265">
                  <c:v>6.88752505391703E-14</c:v>
                </c:pt>
                <c:pt idx="13266">
                  <c:v>6.5539371194912621E-14</c:v>
                </c:pt>
                <c:pt idx="13267">
                  <c:v>6.2309760503482276E-14</c:v>
                </c:pt>
                <c:pt idx="13268">
                  <c:v>5.9185235201002949E-14</c:v>
                </c:pt>
                <c:pt idx="13269">
                  <c:v>5.616449188237467E-14</c:v>
                </c:pt>
                <c:pt idx="13270">
                  <c:v>5.3246117894645119E-14</c:v>
                </c:pt>
                <c:pt idx="13271">
                  <c:v>5.0428601681292229E-14</c:v>
                </c:pt>
                <c:pt idx="13272">
                  <c:v>4.7710342595764783E-14</c:v>
                </c:pt>
                <c:pt idx="13273">
                  <c:v>4.5089660202372747E-14</c:v>
                </c:pt>
                <c:pt idx="13274">
                  <c:v>4.2564803082345426E-14</c:v>
                </c:pt>
                <c:pt idx="13275">
                  <c:v>4.0133957162587113E-14</c:v>
                </c:pt>
                <c:pt idx="13276">
                  <c:v>3.7795253584358116E-14</c:v>
                </c:pt>
                <c:pt idx="13277">
                  <c:v>3.5546776128794225E-14</c:v>
                </c:pt>
                <c:pt idx="13278">
                  <c:v>3.3386568215853355E-14</c:v>
                </c:pt>
                <c:pt idx="13279">
                  <c:v>3.1312639492943238E-14</c:v>
                </c:pt>
                <c:pt idx="13280">
                  <c:v>2.9322972029142014E-14</c:v>
                </c:pt>
                <c:pt idx="13281">
                  <c:v>2.7415526130574304E-14</c:v>
                </c:pt>
                <c:pt idx="13282">
                  <c:v>2.5588245792150757E-14</c:v>
                </c:pt>
                <c:pt idx="13283">
                  <c:v>2.3839063800519191E-14</c:v>
                </c:pt>
                <c:pt idx="13284">
                  <c:v>2.2165906502713111E-14</c:v>
                </c:pt>
                <c:pt idx="13285">
                  <c:v>2.0566698254617342E-14</c:v>
                </c:pt>
                <c:pt idx="13286">
                  <c:v>1.9039365563003324E-14</c:v>
                </c:pt>
                <c:pt idx="13287">
                  <c:v>1.7581840934518479E-14</c:v>
                </c:pt>
                <c:pt idx="13288">
                  <c:v>1.619206644464573E-14</c:v>
                </c:pt>
                <c:pt idx="13289">
                  <c:v>1.4867997039281226E-14</c:v>
                </c:pt>
                <c:pt idx="13290">
                  <c:v>1.3607603581212205E-14</c:v>
                </c:pt>
                <c:pt idx="13291">
                  <c:v>1.2408875653411956E-14</c:v>
                </c:pt>
                <c:pt idx="13292">
                  <c:v>1.1269824130706911E-14</c:v>
                </c:pt>
                <c:pt idx="13293">
                  <c:v>1.0188483531011539E-14</c:v>
                </c:pt>
                <c:pt idx="13294">
                  <c:v>9.1629141569710199E-15</c:v>
                </c:pt>
                <c:pt idx="13295">
                  <c:v>8.1912040384998488E-15</c:v>
                </c:pt>
                <c:pt idx="13296">
                  <c:v>7.2714706863570156E-15</c:v>
                </c:pt>
                <c:pt idx="13297">
                  <c:v>6.4018626665554741E-15</c:v>
                </c:pt>
                <c:pt idx="13298">
                  <c:v>5.5805610050658974E-15</c:v>
                </c:pt>
                <c:pt idx="13299">
                  <c:v>4.8057804319421224E-15</c:v>
                </c:pt>
                <c:pt idx="13300">
                  <c:v>4.0757704736688141E-15</c:v>
                </c:pt>
                <c:pt idx="13301">
                  <c:v>3.3888164022107586E-15</c:v>
                </c:pt>
                <c:pt idx="13302">
                  <c:v>2.7432400489281739E-15</c:v>
                </c:pt>
                <c:pt idx="13303">
                  <c:v>2.1374004912135547E-15</c:v>
                </c:pt>
                <c:pt idx="13304">
                  <c:v>1.5696946194032114E-15</c:v>
                </c:pt>
                <c:pt idx="13305">
                  <c:v>1.038557591220661E-15</c:v>
                </c:pt>
                <c:pt idx="13306">
                  <c:v>5.4246318071985408E-16</c:v>
                </c:pt>
                <c:pt idx="13307">
                  <c:v>7.9924028413638747E-17</c:v>
                </c:pt>
                <c:pt idx="13308">
                  <c:v>-3.505082010028431E-16</c:v>
                </c:pt>
                <c:pt idx="13309">
                  <c:v>-7.5024274719295861E-16</c:v>
                </c:pt>
                <c:pt idx="13310">
                  <c:v>-1.1206497631046793E-15</c:v>
                </c:pt>
                <c:pt idx="13311">
                  <c:v>-1.4630603986580572E-15</c:v>
                </c:pt>
                <c:pt idx="13312">
                  <c:v>-1.7787669538182415E-15</c:v>
                </c:pt>
                <c:pt idx="13313">
                  <c:v>-2.0690230959193263E-15</c:v>
                </c:pt>
                <c:pt idx="13314">
                  <c:v>-2.3350441363385441E-15</c:v>
                </c:pt>
                <c:pt idx="13315">
                  <c:v>-2.578007361847649E-15</c:v>
                </c:pt>
                <c:pt idx="13316">
                  <c:v>-2.7990524161888062E-15</c:v>
                </c:pt>
                <c:pt idx="13317">
                  <c:v>-2.9992817276360625E-15</c:v>
                </c:pt>
                <c:pt idx="13318">
                  <c:v>-3.1797609785103368E-15</c:v>
                </c:pt>
                <c:pt idx="13319">
                  <c:v>-3.3415196128163052E-15</c:v>
                </c:pt>
                <c:pt idx="13320">
                  <c:v>-3.4855513783631781E-15</c:v>
                </c:pt>
                <c:pt idx="13321">
                  <c:v>-3.6128148999186554E-15</c:v>
                </c:pt>
                <c:pt idx="13322">
                  <c:v>-3.7242342801261714E-15</c:v>
                </c:pt>
                <c:pt idx="13323">
                  <c:v>-3.8206997250900272E-15</c:v>
                </c:pt>
                <c:pt idx="13324">
                  <c:v>-3.9030681917013892E-15</c:v>
                </c:pt>
                <c:pt idx="13325">
                  <c:v>-3.9721640539402966E-15</c:v>
                </c:pt>
                <c:pt idx="13326">
                  <c:v>-4.0287797855451021E-15</c:v>
                </c:pt>
                <c:pt idx="13327">
                  <c:v>-4.0736766565911326E-15</c:v>
                </c:pt>
                <c:pt idx="13328">
                  <c:v>-4.1075854416649874E-15</c:v>
                </c:pt>
                <c:pt idx="13329">
                  <c:v>-4.1312071374599113E-15</c:v>
                </c:pt>
                <c:pt idx="13330">
                  <c:v>-4.1452136877511203E-15</c:v>
                </c:pt>
                <c:pt idx="13331">
                  <c:v>-4.1502487138381895E-15</c:v>
                </c:pt>
                <c:pt idx="13332">
                  <c:v>-4.1469282486643946E-15</c:v>
                </c:pt>
                <c:pt idx="13333">
                  <c:v>-4.1358414729407223E-15</c:v>
                </c:pt>
                <c:pt idx="13334">
                  <c:v>-4.1175514517149802E-15</c:v>
                </c:pt>
                <c:pt idx="13335">
                  <c:v>-4.0925958699344419E-15</c:v>
                </c:pt>
                <c:pt idx="13336">
                  <c:v>-4.0614877656535492E-15</c:v>
                </c:pt>
                <c:pt idx="13337">
                  <c:v>-4.0247162596368458E-15</c:v>
                </c:pt>
                <c:pt idx="13338">
                  <c:v>-3.9827472802014743E-15</c:v>
                </c:pt>
                <c:pt idx="13339">
                  <c:v>-3.9360242822332065E-15</c:v>
                </c:pt>
                <c:pt idx="13340">
                  <c:v>-3.8849689593958066E-15</c:v>
                </c:pt>
                <c:pt idx="13341">
                  <c:v>-3.8299819486347717E-15</c:v>
                </c:pt>
                <c:pt idx="13342">
                  <c:v>-3.7714435261542255E-15</c:v>
                </c:pt>
                <c:pt idx="13343">
                  <c:v>-3.709714294119416E-15</c:v>
                </c:pt>
                <c:pt idx="13344">
                  <c:v>-3.6451358574072373E-15</c:v>
                </c:pt>
                <c:pt idx="13345">
                  <c:v>-3.5780314897937657E-15</c:v>
                </c:pt>
                <c:pt idx="13346">
                  <c:v>-3.5087067890306745E-15</c:v>
                </c:pt>
                <c:pt idx="13347">
                  <c:v>-3.4374503203221079E-15</c:v>
                </c:pt>
                <c:pt idx="13348">
                  <c:v>-3.3645342477700577E-15</c:v>
                </c:pt>
                <c:pt idx="13349">
                  <c:v>-3.29021495340953E-15</c:v>
                </c:pt>
                <c:pt idx="13350">
                  <c:v>-3.2147336435052579E-15</c:v>
                </c:pt>
                <c:pt idx="13351">
                  <c:v>-3.1383169418290571E-15</c:v>
                </c:pt>
                <c:pt idx="13352">
                  <c:v>-3.0611774696817142E-15</c:v>
                </c:pt>
                <c:pt idx="13353">
                  <c:v>-2.9835144124652943E-15</c:v>
                </c:pt>
                <c:pt idx="13354">
                  <c:v>-2.9055140726512193E-15</c:v>
                </c:pt>
                <c:pt idx="13355">
                  <c:v>-2.8273504090265232E-15</c:v>
                </c:pt>
                <c:pt idx="13356">
                  <c:v>-2.7491855621353439E-15</c:v>
                </c:pt>
                <c:pt idx="13357">
                  <c:v>-2.6711703658650971E-15</c:v>
                </c:pt>
                <c:pt idx="13358">
                  <c:v>-2.5934448451570809E-15</c:v>
                </c:pt>
                <c:pt idx="13359">
                  <c:v>-2.5161386998493664E-15</c:v>
                </c:pt>
                <c:pt idx="13360">
                  <c:v>-2.4393717746860875E-15</c:v>
                </c:pt>
                <c:pt idx="13361">
                  <c:v>-2.3632545155514894E-15</c:v>
                </c:pt>
                <c:pt idx="13362">
                  <c:v>-2.2878884120096497E-15</c:v>
                </c:pt>
                <c:pt idx="13363">
                  <c:v>-2.2133664262515051E-15</c:v>
                </c:pt>
                <c:pt idx="13364">
                  <c:v>-2.1397734085699544E-15</c:v>
                </c:pt>
                <c:pt idx="13365">
                  <c:v>-2.0671864995014015E-15</c:v>
                </c:pt>
                <c:pt idx="13366">
                  <c:v>-1.9956755187881165E-15</c:v>
                </c:pt>
                <c:pt idx="13367">
                  <c:v>-1.9253033413304772E-15</c:v>
                </c:pt>
                <c:pt idx="13368">
                  <c:v>-1.8561262603114418E-15</c:v>
                </c:pt>
                <c:pt idx="13369">
                  <c:v>-1.7881943376876286E-15</c:v>
                </c:pt>
                <c:pt idx="13370">
                  <c:v>-1.7215517422521829E-15</c:v>
                </c:pt>
                <c:pt idx="13371">
                  <c:v>-1.6562370754842713E-15</c:v>
                </c:pt>
                <c:pt idx="13372">
                  <c:v>-1.5922836854086118E-15</c:v>
                </c:pt>
                <c:pt idx="13373">
                  <c:v>-1.5297199686960046E-15</c:v>
                </c:pt>
                <c:pt idx="13374">
                  <c:v>-1.4685696612423656E-15</c:v>
                </c:pt>
                <c:pt idx="13375">
                  <c:v>-1.408852117469464E-15</c:v>
                </c:pt>
                <c:pt idx="13376">
                  <c:v>-1.35058257859531E-15</c:v>
                </c:pt>
                <c:pt idx="13377">
                  <c:v>-1.2937724301261525E-15</c:v>
                </c:pt>
                <c:pt idx="13378">
                  <c:v>-1.2384294488252471E-15</c:v>
                </c:pt>
                <c:pt idx="13379">
                  <c:v>-1.1845580394160463E-15</c:v>
                </c:pt>
                <c:pt idx="13380">
                  <c:v>-1.1321594612793006E-15</c:v>
                </c:pt>
                <c:pt idx="13381">
                  <c:v>-1.0812320454047697E-15</c:v>
                </c:pt>
                <c:pt idx="13382">
                  <c:v>-1.0317714018588243E-15</c:v>
                </c:pt>
                <c:pt idx="13383">
                  <c:v>-9.8377061802931294E-16</c:v>
                </c:pt>
                <c:pt idx="13384">
                  <c:v>-9.3722044790862501E-16</c:v>
                </c:pt>
                <c:pt idx="13385">
                  <c:v>-8.9210949267493908E-16</c:v>
                </c:pt>
                <c:pt idx="13386">
                  <c:v>-8.4842437283033697E-16</c:v>
                </c:pt>
                <c:pt idx="13387">
                  <c:v>-8.0614989215266032E-16</c:v>
                </c:pt>
                <c:pt idx="13388">
                  <c:v>-7.6526919371589247E-16</c:v>
                </c:pt>
                <c:pt idx="13389">
                  <c:v>-7.2576390823135903E-16</c:v>
                </c:pt>
                <c:pt idx="13390">
                  <c:v>-6.876142949592551E-16</c:v>
                </c:pt>
                <c:pt idx="13391">
                  <c:v>-6.5079937543693759E-16</c:v>
                </c:pt>
                <c:pt idx="13392">
                  <c:v>-6.1529706026708375E-16</c:v>
                </c:pt>
                <c:pt idx="13393">
                  <c:v>-5.8108426920524531E-16</c:v>
                </c:pt>
                <c:pt idx="13394">
                  <c:v>-5.4813704478254734E-16</c:v>
                </c:pt>
                <c:pt idx="13395">
                  <c:v>-5.1643065969530324E-16</c:v>
                </c:pt>
                <c:pt idx="13396">
                  <c:v>-4.8593971818917641E-16</c:v>
                </c:pt>
                <c:pt idx="13397">
                  <c:v>-4.566382516612167E-16</c:v>
                </c:pt>
                <c:pt idx="13398">
                  <c:v>-4.2849980869868962E-16</c:v>
                </c:pt>
                <c:pt idx="13399">
                  <c:v>-4.0149753976905887E-16</c:v>
                </c:pt>
                <c:pt idx="13400">
                  <c:v>-3.7560427677086222E-16</c:v>
                </c:pt>
                <c:pt idx="13401">
                  <c:v>-3.5079260765049366E-16</c:v>
                </c:pt>
                <c:pt idx="13402">
                  <c:v>-3.2703494628512818E-16</c:v>
                </c:pt>
                <c:pt idx="13403">
                  <c:v>-3.0430359782718507E-16</c:v>
                </c:pt>
                <c:pt idx="13404">
                  <c:v>-2.8257081970085095E-16</c:v>
                </c:pt>
                <c:pt idx="13405">
                  <c:v>-2.6180887843628369E-16</c:v>
                </c:pt>
                <c:pt idx="13406">
                  <c:v>-2.4199010252219514E-16</c:v>
                </c:pt>
                <c:pt idx="13407">
                  <c:v>-2.2308693145259087E-16</c:v>
                </c:pt>
                <c:pt idx="13408">
                  <c:v>-2.0507196113852006E-16</c:v>
                </c:pt>
                <c:pt idx="13409">
                  <c:v>-1.8791798585078757E-16</c:v>
                </c:pt>
                <c:pt idx="13410">
                  <c:v>-1.7159803685469228E-16</c:v>
                </c:pt>
                <c:pt idx="13411">
                  <c:v>-1.560854178930038E-16</c:v>
                </c:pt>
                <c:pt idx="13412">
                  <c:v>-1.4135373766857195E-16</c:v>
                </c:pt>
                <c:pt idx="13413">
                  <c:v>-1.2737693947319097E-16</c:v>
                </c:pt>
                <c:pt idx="13414">
                  <c:v>-1.1412932810461758E-16</c:v>
                </c:pt>
                <c:pt idx="13415">
                  <c:v>-1.0158559420897436E-16</c:v>
                </c:pt>
                <c:pt idx="13416">
                  <c:v>-8.972083618116585E-17</c:v>
                </c:pt>
                <c:pt idx="13417">
                  <c:v>-7.8510579751391089E-17</c:v>
                </c:pt>
                <c:pt idx="13418">
                  <c:v>-6.7930795381367958E-17</c:v>
                </c:pt>
                <c:pt idx="13419">
                  <c:v>-5.7957913589485741E-17</c:v>
                </c:pt>
                <c:pt idx="13420">
                  <c:v>-4.8568838319781719E-17</c:v>
                </c:pt>
                <c:pt idx="13421">
                  <c:v>-3.9740958465397326E-17</c:v>
                </c:pt>
                <c:pt idx="13422">
                  <c:v>-3.1452157653009684E-17</c:v>
                </c:pt>
                <c:pt idx="13423">
                  <c:v>-2.3680822390661333E-17</c:v>
                </c:pt>
                <c:pt idx="13424">
                  <c:v>-1.6405848677423253E-17</c:v>
                </c:pt>
                <c:pt idx="13425">
                  <c:v>-9.6066471694270458E-18</c:v>
                </c:pt>
                <c:pt idx="13426">
                  <c:v>-3.2631469929931481E-18</c:v>
                </c:pt>
                <c:pt idx="13427">
                  <c:v>2.6442017081372345E-18</c:v>
                </c:pt>
                <c:pt idx="13428">
                  <c:v>8.1344264080856211E-18</c:v>
                </c:pt>
                <c:pt idx="13429">
                  <c:v>1.3226031936789457E-17</c:v>
                </c:pt>
                <c:pt idx="13430">
                  <c:v>1.7937001244221682E-17</c:v>
                </c:pt>
                <c:pt idx="13431">
                  <c:v>2.2284797117822974E-17</c:v>
                </c:pt>
                <c:pt idx="13432">
                  <c:v>2.6286364783349909E-17</c:v>
                </c:pt>
                <c:pt idx="13433">
                  <c:v>2.9958135322506757E-17</c:v>
                </c:pt>
                <c:pt idx="13434">
                  <c:v>3.331602984380067E-17</c:v>
                </c:pt>
                <c:pt idx="13435">
                  <c:v>3.6375464346040536E-17</c:v>
                </c:pt>
                <c:pt idx="13436">
                  <c:v>3.9151355216789301E-17</c:v>
                </c:pt>
                <c:pt idx="13437">
                  <c:v>4.1658125310878688E-17</c:v>
                </c:pt>
                <c:pt idx="13438">
                  <c:v>4.3909710556805117E-17</c:v>
                </c:pt>
                <c:pt idx="13439">
                  <c:v>4.5919567041446637E-17</c:v>
                </c:pt>
                <c:pt idx="13440">
                  <c:v>4.7700678526075704E-17</c:v>
                </c:pt>
                <c:pt idx="13441">
                  <c:v>4.9265564349089939E-17</c:v>
                </c:pt>
                <c:pt idx="13442">
                  <c:v>5.0626287673246827E-17</c:v>
                </c:pt>
                <c:pt idx="13443">
                  <c:v>5.1794464037467807E-17</c:v>
                </c:pt>
                <c:pt idx="13444">
                  <c:v>5.2781270175476011E-17</c:v>
                </c:pt>
                <c:pt idx="13445">
                  <c:v>5.3597453065647992E-17</c:v>
                </c:pt>
                <c:pt idx="13446">
                  <c:v>5.4253339178499411E-17</c:v>
                </c:pt>
                <c:pt idx="13447">
                  <c:v>5.4758843890184971E-17</c:v>
                </c:pt>
                <c:pt idx="13448">
                  <c:v>5.5123481032278345E-17</c:v>
                </c:pt>
                <c:pt idx="13449">
                  <c:v>5.5356372549908642E-17</c:v>
                </c:pt>
                <c:pt idx="13450">
                  <c:v>5.5466258242069227E-17</c:v>
                </c:pt>
                <c:pt idx="13451">
                  <c:v>5.5461505559581552E-17</c:v>
                </c:pt>
                <c:pt idx="13452">
                  <c:v>5.5350119437796328E-17</c:v>
                </c:pt>
                <c:pt idx="13453">
                  <c:v>5.5139752142645421E-17</c:v>
                </c:pt>
                <c:pt idx="13454">
                  <c:v>5.4837713110123889E-17</c:v>
                </c:pt>
                <c:pt idx="13455">
                  <c:v>5.4450978760683548E-17</c:v>
                </c:pt>
                <c:pt idx="13456">
                  <c:v>5.3986202271359757E-17</c:v>
                </c:pt>
                <c:pt idx="13457">
                  <c:v>5.3449723289732257E-17</c:v>
                </c:pt>
                <c:pt idx="13458">
                  <c:v>5.2847577575042659E-17</c:v>
                </c:pt>
                <c:pt idx="13459">
                  <c:v>5.2185506552954905E-17</c:v>
                </c:pt>
                <c:pt idx="13460">
                  <c:v>5.1468966771554379E-17</c:v>
                </c:pt>
                <c:pt idx="13461">
                  <c:v>5.0703139247236592E-17</c:v>
                </c:pt>
                <c:pt idx="13462">
                  <c:v>4.9892938690141009E-17</c:v>
                </c:pt>
                <c:pt idx="13463">
                  <c:v>4.9043022599738793E-17</c:v>
                </c:pt>
                <c:pt idx="13464">
                  <c:v>4.8157800222088841E-17</c:v>
                </c:pt>
                <c:pt idx="13465">
                  <c:v>4.7241441361135215E-17</c:v>
                </c:pt>
                <c:pt idx="13466">
                  <c:v>4.6297885037232534E-17</c:v>
                </c:pt>
                <c:pt idx="13467">
                  <c:v>4.5330847986855618E-17</c:v>
                </c:pt>
                <c:pt idx="13468">
                  <c:v>4.4343832998177744E-17</c:v>
                </c:pt>
                <c:pt idx="13469">
                  <c:v>4.3340137077888848E-17</c:v>
                </c:pt>
                <c:pt idx="13470">
                  <c:v>4.232285944527367E-17</c:v>
                </c:pt>
                <c:pt idx="13471">
                  <c:v>4.1294909350180309E-17</c:v>
                </c:pt>
                <c:pt idx="13472">
                  <c:v>4.025901371208449E-17</c:v>
                </c:pt>
                <c:pt idx="13473">
                  <c:v>3.9217724577994873E-17</c:v>
                </c:pt>
                <c:pt idx="13474">
                  <c:v>3.8173426397450835E-17</c:v>
                </c:pt>
                <c:pt idx="13475">
                  <c:v>3.7128343113340046E-17</c:v>
                </c:pt>
                <c:pt idx="13476">
                  <c:v>3.6084545067705621E-17</c:v>
                </c:pt>
                <c:pt idx="13477">
                  <c:v>3.504395572212871E-17</c:v>
                </c:pt>
                <c:pt idx="13478">
                  <c:v>3.4008358192658008E-17</c:v>
                </c:pt>
                <c:pt idx="13479">
                  <c:v>3.2979401599617771E-17</c:v>
                </c:pt>
                <c:pt idx="13480">
                  <c:v>3.1958607232959611E-17</c:v>
                </c:pt>
                <c:pt idx="13481">
                  <c:v>3.0947374534132868E-17</c:v>
                </c:pt>
                <c:pt idx="13482">
                  <c:v>2.994698689573403E-17</c:v>
                </c:pt>
                <c:pt idx="13483">
                  <c:v>2.8958617280459427E-17</c:v>
                </c:pt>
                <c:pt idx="13484">
                  <c:v>2.7983333661127317E-17</c:v>
                </c:pt>
                <c:pt idx="13485">
                  <c:v>2.7022104283757765E-17</c:v>
                </c:pt>
                <c:pt idx="13486">
                  <c:v>2.6075802755900981E-17</c:v>
                </c:pt>
                <c:pt idx="13487">
                  <c:v>2.5145212962588992E-17</c:v>
                </c:pt>
                <c:pt idx="13488">
                  <c:v>2.4231033812452805E-17</c:v>
                </c:pt>
                <c:pt idx="13489">
                  <c:v>2.3333883816696731E-17</c:v>
                </c:pt>
                <c:pt idx="13490">
                  <c:v>2.2454305503756804E-17</c:v>
                </c:pt>
                <c:pt idx="13491">
                  <c:v>2.1592769672589574E-17</c:v>
                </c:pt>
                <c:pt idx="13492">
                  <c:v>2.0749679487643554E-17</c:v>
                </c:pt>
                <c:pt idx="13493">
                  <c:v>1.9925374418657589E-17</c:v>
                </c:pt>
                <c:pt idx="13494">
                  <c:v>1.912013402851117E-17</c:v>
                </c:pt>
                <c:pt idx="13495">
                  <c:v>1.8334181612418837E-17</c:v>
                </c:pt>
                <c:pt idx="13496">
                  <c:v>1.7567687691818806E-17</c:v>
                </c:pt>
                <c:pt idx="13497">
                  <c:v>1.6820773366351958E-17</c:v>
                </c:pt>
                <c:pt idx="13498">
                  <c:v>1.6093513527364337E-17</c:v>
                </c:pt>
                <c:pt idx="13499">
                  <c:v>1.5385939936393997E-17</c:v>
                </c:pt>
                <c:pt idx="13500">
                  <c:v>1.4698044172121826E-17</c:v>
                </c:pt>
                <c:pt idx="13501">
                  <c:v>1.4029780449277279E-17</c:v>
                </c:pt>
                <c:pt idx="13502">
                  <c:v>1.3381068312993036E-17</c:v>
                </c:pt>
                <c:pt idx="13503">
                  <c:v>1.2751795212099532E-17</c:v>
                </c:pt>
                <c:pt idx="13504">
                  <c:v>1.2141818954839901E-17</c:v>
                </c:pt>
                <c:pt idx="13505">
                  <c:v>1.1550970050470196E-17</c:v>
                </c:pt>
                <c:pt idx="13506">
                  <c:v>1.0979053940187973E-17</c:v>
                </c:pt>
                <c:pt idx="13507">
                  <c:v>1.0425853120805753E-17</c:v>
                </c:pt>
                <c:pt idx="13508">
                  <c:v>9.8911291645543089E-18</c:v>
                </c:pt>
                <c:pt idx="13509">
                  <c:v>9.374624638365077E-18</c:v>
                </c:pt>
                <c:pt idx="13510">
                  <c:v>8.8760649259412007E-18</c:v>
                </c:pt>
                <c:pt idx="13511">
                  <c:v>8.3951599558833461E-18</c:v>
                </c:pt>
                <c:pt idx="13512">
                  <c:v>7.9316058390898678E-18</c:v>
                </c:pt>
                <c:pt idx="13513">
                  <c:v>7.4850864186012704E-18</c:v>
                </c:pt>
                <c:pt idx="13514">
                  <c:v>7.0552747350067072E-18</c:v>
                </c:pt>
                <c:pt idx="13515">
                  <c:v>6.6418344104756376E-18</c:v>
                </c:pt>
                <c:pt idx="13516">
                  <c:v>6.2444209544210546E-18</c:v>
                </c:pt>
                <c:pt idx="13517">
                  <c:v>5.8626829937421978E-18</c:v>
                </c:pt>
                <c:pt idx="13518">
                  <c:v>5.4962634305344185E-18</c:v>
                </c:pt>
                <c:pt idx="13519">
                  <c:v>5.1448005300924407E-18</c:v>
                </c:pt>
                <c:pt idx="13520">
                  <c:v>4.807928941970553E-18</c:v>
                </c:pt>
                <c:pt idx="13521">
                  <c:v>4.4852806567995362E-18</c:v>
                </c:pt>
                <c:pt idx="13522">
                  <c:v>4.1764859014958886E-18</c:v>
                </c:pt>
                <c:pt idx="13523">
                  <c:v>3.8811739754337615E-18</c:v>
                </c:pt>
                <c:pt idx="13524">
                  <c:v>3.5989740300846699E-18</c:v>
                </c:pt>
                <c:pt idx="13525">
                  <c:v>3.3295157945643371E-18</c:v>
                </c:pt>
                <c:pt idx="13526">
                  <c:v>3.0724302494602102E-18</c:v>
                </c:pt>
                <c:pt idx="13527">
                  <c:v>2.8273502512473914E-18</c:v>
                </c:pt>
                <c:pt idx="13528">
                  <c:v>2.5939111095350551E-18</c:v>
                </c:pt>
                <c:pt idx="13529">
                  <c:v>2.3717511193200356E-18</c:v>
                </c:pt>
                <c:pt idx="13530">
                  <c:v>2.1605120503591974E-18</c:v>
                </c:pt>
                <c:pt idx="13531">
                  <c:v>1.9598395957076389E-18</c:v>
                </c:pt>
                <c:pt idx="13532">
                  <c:v>1.7693837814057693E-18</c:v>
                </c:pt>
                <c:pt idx="13533">
                  <c:v>1.5887993392348796E-18</c:v>
                </c:pt>
                <c:pt idx="13534">
                  <c:v>1.4177460443982073E-18</c:v>
                </c:pt>
                <c:pt idx="13535">
                  <c:v>1.2558890199225849E-18</c:v>
                </c:pt>
                <c:pt idx="13536">
                  <c:v>1.1028990095147717E-18</c:v>
                </c:pt>
                <c:pt idx="13537">
                  <c:v>9.5845262054643064E-19</c:v>
                </c:pt>
                <c:pt idx="13538">
                  <c:v>8.2223253878258742E-19</c:v>
                </c:pt>
                <c:pt idx="13539">
                  <c:v>6.9392771641027468E-19</c:v>
                </c:pt>
                <c:pt idx="13540">
                  <c:v>5.7323353486695567E-19</c:v>
                </c:pt>
                <c:pt idx="13541">
                  <c:v>4.598519439123752E-19</c:v>
                </c:pt>
                <c:pt idx="13542">
                  <c:v>3.5349157833256299E-19</c:v>
                </c:pt>
                <c:pt idx="13543">
                  <c:v>2.538678536110349E-19</c:v>
                </c:pt>
                <c:pt idx="13544">
                  <c:v>1.6070304184965761E-19</c:v>
                </c:pt>
                <c:pt idx="13545">
                  <c:v>7.3726329170299566E-20</c:v>
                </c:pt>
                <c:pt idx="13546">
                  <c:v>-7.3261442217663457E-21</c:v>
                </c:pt>
                <c:pt idx="13547">
                  <c:v>-8.2711260180672252E-20</c:v>
                </c:pt>
                <c:pt idx="13548">
                  <c:v>-1.5267891388464135E-19</c:v>
                </c:pt>
                <c:pt idx="13549">
                  <c:v>-2.1747201918468111E-19</c:v>
                </c:pt>
                <c:pt idx="13550">
                  <c:v>-2.7732652704464025E-19</c:v>
                </c:pt>
                <c:pt idx="13551">
                  <c:v>-3.3247145612397126E-19</c:v>
                </c:pt>
                <c:pt idx="13552">
                  <c:v>-3.8312893459729057E-19</c:v>
                </c:pt>
                <c:pt idx="13553">
                  <c:v>-4.2951425234633901E-19</c:v>
                </c:pt>
                <c:pt idx="13554">
                  <c:v>-4.7183592270023222E-19</c:v>
                </c:pt>
                <c:pt idx="13555">
                  <c:v>-5.1029575293895547E-19</c:v>
                </c:pt>
                <c:pt idx="13556">
                  <c:v>-5.4508892281291015E-19</c:v>
                </c:pt>
                <c:pt idx="13557">
                  <c:v>-5.7640407036797446E-19</c:v>
                </c:pt>
                <c:pt idx="13558">
                  <c:v>-6.0442338440101111E-19</c:v>
                </c:pt>
                <c:pt idx="13559">
                  <c:v>-6.2932270290505062E-19</c:v>
                </c:pt>
                <c:pt idx="13560">
                  <c:v>-6.5127161689651729E-19</c:v>
                </c:pt>
                <c:pt idx="13561">
                  <c:v>-6.7043357904886957E-19</c:v>
                </c:pt>
                <c:pt idx="13562">
                  <c:v>-6.8696601658790251E-19</c:v>
                </c:pt>
                <c:pt idx="13563">
                  <c:v>-7.0102044793373819E-19</c:v>
                </c:pt>
                <c:pt idx="13564">
                  <c:v>-7.1274260260322159E-19</c:v>
                </c:pt>
                <c:pt idx="13565">
                  <c:v>-7.2227254391406644E-19</c:v>
                </c:pt>
                <c:pt idx="13566">
                  <c:v>-7.2974479405868464E-19</c:v>
                </c:pt>
                <c:pt idx="13567">
                  <c:v>-7.3528846114119972E-19</c:v>
                </c:pt>
                <c:pt idx="13568">
                  <c:v>-7.390273677957065E-19</c:v>
                </c:pt>
                <c:pt idx="13569">
                  <c:v>-7.4108018102742939E-19</c:v>
                </c:pt>
                <c:pt idx="13570">
                  <c:v>-7.4156054294107416E-19</c:v>
                </c:pt>
                <c:pt idx="13571">
                  <c:v>-7.4057720204236151E-19</c:v>
                </c:pt>
                <c:pt idx="13572">
                  <c:v>-7.3823414481953296E-19</c:v>
                </c:pt>
                <c:pt idx="13573">
                  <c:v>-7.3463072733153188E-19</c:v>
                </c:pt>
                <c:pt idx="13574">
                  <c:v>-7.2986180654860369E-19</c:v>
                </c:pt>
                <c:pt idx="13575">
                  <c:v>-7.2401787120927933E-19</c:v>
                </c:pt>
                <c:pt idx="13576">
                  <c:v>-7.1718517197509743E-19</c:v>
                </c:pt>
                <c:pt idx="13577">
                  <c:v>-7.0944585068102432E-19</c:v>
                </c:pt>
                <c:pt idx="13578">
                  <c:v>-7.0087806849536964E-19</c:v>
                </c:pt>
                <c:pt idx="13579">
                  <c:v>-6.91556132818081E-19</c:v>
                </c:pt>
                <c:pt idx="13580">
                  <c:v>-6.8155062276067968E-19</c:v>
                </c:pt>
                <c:pt idx="13581">
                  <c:v>-6.7092851306475135E-19</c:v>
                </c:pt>
                <c:pt idx="13582">
                  <c:v>-6.597532963289095E-19</c:v>
                </c:pt>
                <c:pt idx="13583">
                  <c:v>-6.480851034264855E-19</c:v>
                </c:pt>
                <c:pt idx="13584">
                  <c:v>-6.3598082200788574E-19</c:v>
                </c:pt>
                <c:pt idx="13585">
                  <c:v>-6.2349421299266968E-19</c:v>
                </c:pt>
                <c:pt idx="13586">
                  <c:v>-6.1067602496688212E-19</c:v>
                </c:pt>
                <c:pt idx="13587">
                  <c:v>-5.9757410641111843E-19</c:v>
                </c:pt>
                <c:pt idx="13588">
                  <c:v>-5.8423351569417312E-19</c:v>
                </c:pt>
                <c:pt idx="13589">
                  <c:v>-5.7069662877598613E-19</c:v>
                </c:pt>
                <c:pt idx="13590">
                  <c:v>-5.5700324457192925E-19</c:v>
                </c:pt>
                <c:pt idx="13591">
                  <c:v>-5.4319068793834931E-19</c:v>
                </c:pt>
                <c:pt idx="13592">
                  <c:v>-5.292939102466536E-19</c:v>
                </c:pt>
                <c:pt idx="13593">
                  <c:v>-5.1534558752015974E-19</c:v>
                </c:pt>
                <c:pt idx="13594">
                  <c:v>-5.0137621611443766E-19</c:v>
                </c:pt>
                <c:pt idx="13595">
                  <c:v>-4.874142059279377E-19</c:v>
                </c:pt>
                <c:pt idx="13596">
                  <c:v>-4.7348597113540511E-19</c:v>
                </c:pt>
                <c:pt idx="13597">
                  <c:v>-4.5961601844185575E-19</c:v>
                </c:pt>
                <c:pt idx="13598">
                  <c:v>-4.4582703285985067E-19</c:v>
                </c:pt>
                <c:pt idx="13599">
                  <c:v>-4.3213996101737354E-19</c:v>
                </c:pt>
                <c:pt idx="13600">
                  <c:v>-4.1857409200787769E-19</c:v>
                </c:pt>
                <c:pt idx="13601">
                  <c:v>-4.0514713579800263E-19</c:v>
                </c:pt>
                <c:pt idx="13602">
                  <c:v>-3.9187529921208301E-19</c:v>
                </c:pt>
                <c:pt idx="13603">
                  <c:v>-3.7877335951592235E-19</c:v>
                </c:pt>
                <c:pt idx="13604">
                  <c:v>-3.6585473562535608E-19</c:v>
                </c:pt>
                <c:pt idx="13605">
                  <c:v>-3.5313155696793892E-19</c:v>
                </c:pt>
                <c:pt idx="13606">
                  <c:v>-3.4061473002863328E-19</c:v>
                </c:pt>
                <c:pt idx="13607">
                  <c:v>-3.2831400261269429E-19</c:v>
                </c:pt>
                <c:pt idx="13608">
                  <c:v>-3.1623802586103127E-19</c:v>
                </c:pt>
                <c:pt idx="13609">
                  <c:v>-3.043944140552011E-19</c:v>
                </c:pt>
                <c:pt idx="13610">
                  <c:v>-2.9278980225085971E-19</c:v>
                </c:pt>
                <c:pt idx="13611">
                  <c:v>-2.8142990177997721E-19</c:v>
                </c:pt>
                <c:pt idx="13612">
                  <c:v>-2.7031955366342363E-19</c:v>
                </c:pt>
                <c:pt idx="13613">
                  <c:v>-2.5946277997665665E-19</c:v>
                </c:pt>
                <c:pt idx="13614">
                  <c:v>-2.4886283321221563E-19</c:v>
                </c:pt>
                <c:pt idx="13615">
                  <c:v>-2.3852224368353449E-19</c:v>
                </c:pt>
                <c:pt idx="13616">
                  <c:v>-2.2844286501526493E-19</c:v>
                </c:pt>
                <c:pt idx="13617">
                  <c:v>-2.1862591776583584E-19</c:v>
                </c:pt>
                <c:pt idx="13618">
                  <c:v>-2.0907203122839103E-19</c:v>
                </c:pt>
                <c:pt idx="13619">
                  <c:v>-1.9978128345653864E-19</c:v>
                </c:pt>
                <c:pt idx="13620">
                  <c:v>-1.9075323956153376E-19</c:v>
                </c:pt>
                <c:pt idx="13621">
                  <c:v>-1.819869883275971E-19</c:v>
                </c:pt>
                <c:pt idx="13622">
                  <c:v>-1.7348117719205698E-19</c:v>
                </c:pt>
                <c:pt idx="13623">
                  <c:v>-1.6523404563690176E-19</c:v>
                </c:pt>
                <c:pt idx="13624">
                  <c:v>-1.5724345703814314E-19</c:v>
                </c:pt>
                <c:pt idx="13625">
                  <c:v>-1.4950692901912826E-19</c:v>
                </c:pt>
                <c:pt idx="13626">
                  <c:v>-1.4202166235360681E-19</c:v>
                </c:pt>
                <c:pt idx="13627">
                  <c:v>-1.3478456846396076E-19</c:v>
                </c:pt>
                <c:pt idx="13628">
                  <c:v>-1.2779229555954751E-19</c:v>
                </c:pt>
                <c:pt idx="13629">
                  <c:v>-1.2104125345959347E-19</c:v>
                </c:pt>
                <c:pt idx="13630">
                  <c:v>-1.1452763714451351E-19</c:v>
                </c:pt>
                <c:pt idx="13631">
                  <c:v>-1.0824744907892539E-19</c:v>
                </c:pt>
                <c:pt idx="13632">
                  <c:v>-1.0219652034897481E-19</c:v>
                </c:pt>
                <c:pt idx="13633">
                  <c:v>-9.6370530655907151E-20</c:v>
                </c:pt>
                <c:pt idx="13634">
                  <c:v>-9.0765027207097883E-20</c:v>
                </c:pt>
                <c:pt idx="13635">
                  <c:v>-8.5375442545008165E-20</c:v>
                </c:pt>
                <c:pt idx="13636">
                  <c:v>-8.0197111353757823E-20</c:v>
                </c:pt>
                <c:pt idx="13637">
                  <c:v>-7.5225286282210232E-20</c:v>
                </c:pt>
                <c:pt idx="13638">
                  <c:v>-7.0455152821648365E-20</c:v>
                </c:pt>
                <c:pt idx="13639">
                  <c:v>-6.5881843275289061E-20</c:v>
                </c:pt>
                <c:pt idx="13640">
                  <c:v>-6.1500449856035306E-20</c:v>
                </c:pt>
                <c:pt idx="13641">
                  <c:v>-5.7306036948008912E-20</c:v>
                </c:pt>
                <c:pt idx="13642">
                  <c:v>-5.3293652566540666E-20</c:v>
                </c:pt>
                <c:pt idx="13643">
                  <c:v>-4.9458339050421378E-20</c:v>
                </c:pt>
                <c:pt idx="13644">
                  <c:v>-4.5795143019339909E-20</c:v>
                </c:pt>
                <c:pt idx="13645">
                  <c:v>-4.229912462855663E-20</c:v>
                </c:pt>
                <c:pt idx="13646">
                  <c:v>-3.8965366151978508E-20</c:v>
                </c:pt>
                <c:pt idx="13647">
                  <c:v>-3.5788979923925467E-20</c:v>
                </c:pt>
                <c:pt idx="13648">
                  <c:v>-3.2765115669000797E-20</c:v>
                </c:pt>
                <c:pt idx="13649">
                  <c:v>-2.988896724860742E-20</c:v>
                </c:pt>
                <c:pt idx="13650">
                  <c:v>-2.7155778851786075E-20</c:v>
                </c:pt>
                <c:pt idx="13651">
                  <c:v>-2.4560850657192828E-20</c:v>
                </c:pt>
                <c:pt idx="13652">
                  <c:v>-2.2099543992183003E-20</c:v>
                </c:pt>
                <c:pt idx="13653">
                  <c:v>-1.976728601412698E-20</c:v>
                </c:pt>
                <c:pt idx="13654">
                  <c:v>-1.7559573938252951E-20</c:v>
                </c:pt>
                <c:pt idx="13655">
                  <c:v>-1.5471978835491076E-20</c:v>
                </c:pt>
                <c:pt idx="13656">
                  <c:v>-1.3500149022985941E-20</c:v>
                </c:pt>
                <c:pt idx="13657">
                  <c:v>-1.1639813069148775E-20</c:v>
                </c:pt>
                <c:pt idx="13658">
                  <c:v>-9.8867824343387242E-21</c:v>
                </c:pt>
                <c:pt idx="13659">
                  <c:v>-8.2369537674942862E-21</c:v>
                </c:pt>
                <c:pt idx="13660">
                  <c:v>-6.6863108782823788E-21</c:v>
                </c:pt>
                <c:pt idx="13661">
                  <c:v>-5.2309264035932337E-21</c:v>
                </c:pt>
                <c:pt idx="13662">
                  <c:v>-3.8669631864858934E-21</c:v>
                </c:pt>
                <c:pt idx="13663">
                  <c:v>-2.5906753849807025E-21</c:v>
                </c:pt>
                <c:pt idx="13664">
                  <c:v>-1.3984093274028643E-21</c:v>
                </c:pt>
                <c:pt idx="13665">
                  <c:v>-2.8660413030498235E-22</c:v>
                </c:pt>
                <c:pt idx="13666">
                  <c:v>7.4820790566361942E-22</c:v>
                </c:pt>
                <c:pt idx="13667">
                  <c:v>1.7094011072165625E-21</c:v>
                </c:pt>
                <c:pt idx="13668">
                  <c:v>2.600256433121957E-21</c:v>
                </c:pt>
                <c:pt idx="13669">
                  <c:v>3.4239616586392849E-21</c:v>
                </c:pt>
                <c:pt idx="13670">
                  <c:v>4.1836117268090774E-21</c:v>
                </c:pt>
                <c:pt idx="13671">
                  <c:v>4.882209254280282E-21</c:v>
                </c:pt>
                <c:pt idx="13672">
                  <c:v>5.5226651799210747E-21</c:v>
                </c:pt>
                <c:pt idx="13673">
                  <c:v>6.1077995450034072E-21</c:v>
                </c:pt>
                <c:pt idx="13674">
                  <c:v>6.6403423942795817E-21</c:v>
                </c:pt>
                <c:pt idx="13675">
                  <c:v>7.122934787781083E-21</c:v>
                </c:pt>
                <c:pt idx="13676">
                  <c:v>7.5581299136656596E-21</c:v>
                </c:pt>
                <c:pt idx="13677">
                  <c:v>7.9483942929184434E-21</c:v>
                </c:pt>
                <c:pt idx="13678">
                  <c:v>8.2961090671771401E-21</c:v>
                </c:pt>
                <c:pt idx="13679">
                  <c:v>8.6035713613997622E-21</c:v>
                </c:pt>
                <c:pt idx="13680">
                  <c:v>8.8729957135267624E-21</c:v>
                </c:pt>
                <c:pt idx="13681">
                  <c:v>9.1065155637075319E-21</c:v>
                </c:pt>
                <c:pt idx="13682">
                  <c:v>9.3061847960646645E-21</c:v>
                </c:pt>
                <c:pt idx="13683">
                  <c:v>9.4739793263579972E-21</c:v>
                </c:pt>
                <c:pt idx="13684">
                  <c:v>9.6117987292851311E-21</c:v>
                </c:pt>
                <c:pt idx="13685">
                  <c:v>9.7214678995152969E-21</c:v>
                </c:pt>
                <c:pt idx="13686">
                  <c:v>9.8047387409002539E-21</c:v>
                </c:pt>
                <c:pt idx="13687">
                  <c:v>9.8632918786391011E-21</c:v>
                </c:pt>
                <c:pt idx="13688">
                  <c:v>9.8987383894938258E-21</c:v>
                </c:pt>
                <c:pt idx="13689">
                  <c:v>9.9126215454596862E-21</c:v>
                </c:pt>
                <c:pt idx="13690">
                  <c:v>9.9064185665890228E-21</c:v>
                </c:pt>
                <c:pt idx="13691">
                  <c:v>9.8815423789495756E-21</c:v>
                </c:pt>
                <c:pt idx="13692">
                  <c:v>9.8393433739687022E-21</c:v>
                </c:pt>
                <c:pt idx="13693">
                  <c:v>9.7811111656736816E-21</c:v>
                </c:pt>
                <c:pt idx="13694">
                  <c:v>9.7080763425858337E-21</c:v>
                </c:pt>
                <c:pt idx="13695">
                  <c:v>9.6214122112624816E-21</c:v>
                </c:pt>
                <c:pt idx="13696">
                  <c:v>9.5222365287067366E-21</c:v>
                </c:pt>
                <c:pt idx="13697">
                  <c:v>9.4116132210803575E-21</c:v>
                </c:pt>
                <c:pt idx="13698">
                  <c:v>9.2905540863601738E-21</c:v>
                </c:pt>
                <c:pt idx="13699">
                  <c:v>9.1600204787742576E-21</c:v>
                </c:pt>
                <c:pt idx="13700">
                  <c:v>9.0209249730399282E-21</c:v>
                </c:pt>
                <c:pt idx="13701">
                  <c:v>8.8741330066027613E-21</c:v>
                </c:pt>
                <c:pt idx="13702">
                  <c:v>8.7204644982435861E-21</c:v>
                </c:pt>
                <c:pt idx="13703">
                  <c:v>8.5606954415801574E-21</c:v>
                </c:pt>
                <c:pt idx="13704">
                  <c:v>8.3955594721411733E-21</c:v>
                </c:pt>
                <c:pt idx="13705">
                  <c:v>8.2257494068336687E-21</c:v>
                </c:pt>
                <c:pt idx="13706">
                  <c:v>8.0519187547601713E-21</c:v>
                </c:pt>
                <c:pt idx="13707">
                  <c:v>7.8746831984701211E-21</c:v>
                </c:pt>
                <c:pt idx="13708">
                  <c:v>7.6946220448508572E-21</c:v>
                </c:pt>
                <c:pt idx="13709">
                  <c:v>7.5122796449776101E-21</c:v>
                </c:pt>
                <c:pt idx="13710">
                  <c:v>7.3281667823490398E-21</c:v>
                </c:pt>
                <c:pt idx="13711">
                  <c:v>7.1427620290360547E-21</c:v>
                </c:pt>
                <c:pt idx="13712">
                  <c:v>6.9565130693663403E-21</c:v>
                </c:pt>
                <c:pt idx="13713">
                  <c:v>6.7698379908559928E-21</c:v>
                </c:pt>
                <c:pt idx="13714">
                  <c:v>6.5831265421829891E-21</c:v>
                </c:pt>
                <c:pt idx="13715">
                  <c:v>6.3967413580750729E-21</c:v>
                </c:pt>
                <c:pt idx="13716">
                  <c:v>6.2110191510573237E-21</c:v>
                </c:pt>
                <c:pt idx="13717">
                  <c:v>6.0262718700724683E-21</c:v>
                </c:pt>
                <c:pt idx="13718">
                  <c:v>5.8427878260498825E-21</c:v>
                </c:pt>
                <c:pt idx="13719">
                  <c:v>5.6608327845577669E-21</c:v>
                </c:pt>
                <c:pt idx="13720">
                  <c:v>5.4806510257270191E-21</c:v>
                </c:pt>
                <c:pt idx="13721">
                  <c:v>5.3024663716853481E-21</c:v>
                </c:pt>
                <c:pt idx="13722">
                  <c:v>5.1264831817861562E-21</c:v>
                </c:pt>
                <c:pt idx="13723">
                  <c:v>4.9528873159589873E-21</c:v>
                </c:pt>
                <c:pt idx="13724">
                  <c:v>4.7818470665470887E-21</c:v>
                </c:pt>
                <c:pt idx="13725">
                  <c:v>4.6135140590328039E-21</c:v>
                </c:pt>
                <c:pt idx="13726">
                  <c:v>4.4480241220836883E-21</c:v>
                </c:pt>
                <c:pt idx="13727">
                  <c:v>4.285498127381098E-21</c:v>
                </c:pt>
                <c:pt idx="13728">
                  <c:v>4.1260427997192111E-21</c:v>
                </c:pt>
                <c:pt idx="13729">
                  <c:v>3.9697514978855866E-21</c:v>
                </c:pt>
                <c:pt idx="13730">
                  <c:v>3.8167049668552133E-21</c:v>
                </c:pt>
                <c:pt idx="13731">
                  <c:v>3.6669720618481244E-21</c:v>
                </c:pt>
                <c:pt idx="13732">
                  <c:v>3.520610444816602E-21</c:v>
                </c:pt>
                <c:pt idx="13733">
                  <c:v>3.3776672539416865E-21</c:v>
                </c:pt>
                <c:pt idx="13734">
                  <c:v>3.2381797467302999E-21</c:v>
                </c:pt>
                <c:pt idx="13735">
                  <c:v>3.1021759173139864E-21</c:v>
                </c:pt>
                <c:pt idx="13736">
                  <c:v>2.9696750885581238E-21</c:v>
                </c:pt>
                <c:pt idx="13737">
                  <c:v>2.8406884795965278E-21</c:v>
                </c:pt>
                <c:pt idx="13738">
                  <c:v>2.7152197494109315E-21</c:v>
                </c:pt>
                <c:pt idx="13739">
                  <c:v>2.593265517077777E-21</c:v>
                </c:pt>
                <c:pt idx="13740">
                  <c:v>2.4748158593063651E-21</c:v>
                </c:pt>
                <c:pt idx="13741">
                  <c:v>2.3598547858926598E-21</c:v>
                </c:pt>
                <c:pt idx="13742">
                  <c:v>2.2483606937121148E-21</c:v>
                </c:pt>
                <c:pt idx="13743">
                  <c:v>2.1403067998727872E-21</c:v>
                </c:pt>
                <c:pt idx="13744">
                  <c:v>2.0356615546468689E-21</c:v>
                </c:pt>
                <c:pt idx="13745">
                  <c:v>1.9343890347946492E-21</c:v>
                </c:pt>
                <c:pt idx="13746">
                  <c:v>1.8364493178899168E-21</c:v>
                </c:pt>
                <c:pt idx="13747">
                  <c:v>1.7417988382499775E-21</c:v>
                </c:pt>
                <c:pt idx="13748">
                  <c:v>1.6503907250668501E-21</c:v>
                </c:pt>
                <c:pt idx="13749">
                  <c:v>1.5621751233289532E-21</c:v>
                </c:pt>
                <c:pt idx="13750">
                  <c:v>1.4770994981146588E-21</c:v>
                </c:pt>
                <c:pt idx="13751">
                  <c:v>1.3951089228306235E-21</c:v>
                </c:pt>
                <c:pt idx="13752">
                  <c:v>1.3161463519587895E-21</c:v>
                </c:pt>
                <c:pt idx="13753">
                  <c:v>1.2401528788665396E-21</c:v>
                </c:pt>
                <c:pt idx="13754">
                  <c:v>1.1670679792245713E-21</c:v>
                </c:pt>
                <c:pt idx="13755">
                  <c:v>1.0968297405668684E-21</c:v>
                </c:pt>
                <c:pt idx="13756">
                  <c:v>1.0293750785165888E-21</c:v>
                </c:pt>
                <c:pt idx="13757">
                  <c:v>9.6463994019086342E-22</c:v>
                </c:pt>
                <c:pt idx="13758">
                  <c:v>9.0255949528646869E-22</c:v>
                </c:pt>
                <c:pt idx="13759">
                  <c:v>8.4306831533705354E-22</c:v>
                </c:pt>
                <c:pt idx="13760">
                  <c:v>7.8610054162122274E-22</c:v>
                </c:pt>
                <c:pt idx="13761">
                  <c:v>7.3159004218920528E-22</c:v>
                </c:pt>
                <c:pt idx="13762">
                  <c:v>6.7947055846422835E-22</c:v>
                </c:pt>
                <c:pt idx="13763">
                  <c:v>6.296758418629891E-22</c:v>
                </c:pt>
                <c:pt idx="13764">
                  <c:v>5.8213978086788329E-22</c:v>
                </c:pt>
                <c:pt idx="13765">
                  <c:v>5.3679651897187925E-22</c:v>
                </c:pt>
                <c:pt idx="13766">
                  <c:v>4.9358056390518386E-22</c:v>
                </c:pt>
                <c:pt idx="13767">
                  <c:v>4.5242688854110875E-22</c:v>
                </c:pt>
                <c:pt idx="13768">
                  <c:v>4.132710238668921E-22</c:v>
                </c:pt>
                <c:pt idx="13769">
                  <c:v>3.7604914439361689E-22</c:v>
                </c:pt>
                <c:pt idx="13770">
                  <c:v>3.4069814636785349E-22</c:v>
                </c:pt>
                <c:pt idx="13771">
                  <c:v>3.0715571913625809E-22</c:v>
                </c:pt>
                <c:pt idx="13772">
                  <c:v>2.7536041000304668E-22</c:v>
                </c:pt>
                <c:pt idx="13773">
                  <c:v>2.4525168290912242E-22</c:v>
                </c:pt>
                <c:pt idx="13774">
                  <c:v>2.1676997125060847E-22</c:v>
                </c:pt>
                <c:pt idx="13775">
                  <c:v>1.8985672514368207E-22</c:v>
                </c:pt>
                <c:pt idx="13776">
                  <c:v>1.6445445343191397E-22</c:v>
                </c:pt>
                <c:pt idx="13777">
                  <c:v>1.4050676072179089E-22</c:v>
                </c:pt>
                <c:pt idx="13778">
                  <c:v>1.1795837972176961E-22</c:v>
                </c:pt>
                <c:pt idx="13779">
                  <c:v>9.6755199150058359E-23</c:v>
                </c:pt>
                <c:pt idx="13780">
                  <c:v>7.6844287466374111E-23</c:v>
                </c:pt>
                <c:pt idx="13781">
                  <c:v>5.8173912673174179E-23</c:v>
                </c:pt>
                <c:pt idx="13782">
                  <c:v>4.0693558422317214E-23</c:v>
                </c:pt>
                <c:pt idx="13783">
                  <c:v>2.4353936653778736E-23</c:v>
                </c:pt>
                <c:pt idx="13784">
                  <c:v>9.1069969839268447E-24</c:v>
                </c:pt>
                <c:pt idx="13785">
                  <c:v>-5.0940669480377476E-24</c:v>
                </c:pt>
                <c:pt idx="13786">
                  <c:v>-1.8294813975555927E-23</c:v>
                </c:pt>
                <c:pt idx="13787">
                  <c:v>-3.0539554550640504E-23</c:v>
                </c:pt>
                <c:pt idx="13788">
                  <c:v>-4.187135235704641E-23</c:v>
                </c:pt>
                <c:pt idx="13789">
                  <c:v>-5.2332028215485214E-23</c:v>
                </c:pt>
                <c:pt idx="13790">
                  <c:v>-6.1962166113487203E-23</c:v>
                </c:pt>
                <c:pt idx="13791">
                  <c:v>-7.0801121200092385E-23</c:v>
                </c:pt>
                <c:pt idx="13792">
                  <c:v>-7.8887029592908779E-23</c:v>
                </c:pt>
                <c:pt idx="13793">
                  <c:v>-8.6256819852215865E-23</c:v>
                </c:pt>
                <c:pt idx="13794">
                  <c:v>-9.2946225983710615E-23</c:v>
                </c:pt>
                <c:pt idx="13795">
                  <c:v>-9.8989801838199409E-23</c:v>
                </c:pt>
                <c:pt idx="13796">
                  <c:v>-1.0442093678303037E-22</c:v>
                </c:pt>
                <c:pt idx="13797">
                  <c:v>-1.0927187252634049E-22</c:v>
                </c:pt>
                <c:pt idx="13798">
                  <c:v>-1.1357372098126328E-22</c:v>
                </c:pt>
                <c:pt idx="13799">
                  <c:v>-1.1735648306310936E-22</c:v>
                </c:pt>
                <c:pt idx="13800">
                  <c:v>-1.2064906831819304E-22</c:v>
                </c:pt>
                <c:pt idx="13801">
                  <c:v>-1.234793152884438E-22</c:v>
                </c:pt>
                <c:pt idx="13802">
                  <c:v>-1.2587401252120706E-22</c:v>
                </c:pt>
                <c:pt idx="13803">
                  <c:v>-1.2785892013871283E-22</c:v>
                </c:pt>
                <c:pt idx="13804">
                  <c:v>-1.2945879188657877E-22</c:v>
                </c:pt>
                <c:pt idx="13805">
                  <c:v>-1.3069739758541015E-22</c:v>
                </c:pt>
                <c:pt idx="13806">
                  <c:v>-1.3159754591408359E-22</c:v>
                </c:pt>
                <c:pt idx="13807">
                  <c:v>-1.3218110745763696E-22</c:v>
                </c:pt>
                <c:pt idx="13808">
                  <c:v>-1.3246903795686071E-22</c:v>
                </c:pt>
                <c:pt idx="13809">
                  <c:v>-1.3248140170068178E-22</c:v>
                </c:pt>
                <c:pt idx="13810">
                  <c:v>-1.3223739500626552E-22</c:v>
                </c:pt>
                <c:pt idx="13811">
                  <c:v>-1.3175536973543236E-22</c:v>
                </c:pt>
                <c:pt idx="13812">
                  <c:v>-1.3105285679950289E-22</c:v>
                </c:pt>
                <c:pt idx="13813">
                  <c:v>-1.3014658960804477E-22</c:v>
                </c:pt>
                <c:pt idx="13814">
                  <c:v>-1.2905252742021204E-22</c:v>
                </c:pt>
                <c:pt idx="13815">
                  <c:v>-1.2778587856043234E-22</c:v>
                </c:pt>
                <c:pt idx="13816">
                  <c:v>-1.2636112346313101E-22</c:v>
                </c:pt>
                <c:pt idx="13817">
                  <c:v>-1.2479203751397019E-22</c:v>
                </c:pt>
                <c:pt idx="13818">
                  <c:v>-1.2309171365774376E-22</c:v>
                </c:pt>
                <c:pt idx="13819">
                  <c:v>-1.2127258474560054E-22</c:v>
                </c:pt>
                <c:pt idx="13820">
                  <c:v>-1.1934644559667822E-22</c:v>
                </c:pt>
                <c:pt idx="13821">
                  <c:v>-1.1732447475151742E-22</c:v>
                </c:pt>
                <c:pt idx="13822">
                  <c:v>-1.1521725589679996E-22</c:v>
                </c:pt>
                <c:pt idx="13823">
                  <c:v>-1.1303479894301457E-22</c:v>
                </c:pt>
                <c:pt idx="13824">
                  <c:v>-1.107865607386074E-22</c:v>
                </c:pt>
                <c:pt idx="13825">
                  <c:v>-1.084814654060208E-22</c:v>
                </c:pt>
                <c:pt idx="13826">
                  <c:v>-1.0612792428677219E-22</c:v>
                </c:pt>
                <c:pt idx="13827">
                  <c:v>-1.0373385548437555E-22</c:v>
                </c:pt>
                <c:pt idx="13828">
                  <c:v>-1.0130670299546293E-22</c:v>
                </c:pt>
                <c:pt idx="13829">
                  <c:v>-9.885345542093234E-23</c:v>
                </c:pt>
                <c:pt idx="13830">
                  <c:v>-9.6380664250325823E-23</c:v>
                </c:pt>
                <c:pt idx="13831">
                  <c:v>-9.3894461713941941E-23</c:v>
                </c:pt>
                <c:pt idx="13832">
                  <c:v>-9.1400578198399714E-23</c:v>
                </c:pt>
                <c:pt idx="13833">
                  <c:v>-8.890435922251675E-23</c:v>
                </c:pt>
                <c:pt idx="13834">
                  <c:v>-8.6410781971425834E-23</c:v>
                </c:pt>
                <c:pt idx="13835">
                  <c:v>-8.3924471387855832E-23</c:v>
                </c:pt>
                <c:pt idx="13836">
                  <c:v>-8.1449715820427074E-23</c:v>
                </c:pt>
                <c:pt idx="13837">
                  <c:v>-7.8990482229681742E-23</c:v>
                </c:pt>
                <c:pt idx="13838">
                  <c:v>-7.6550430953366052E-23</c:v>
                </c:pt>
                <c:pt idx="13839">
                  <c:v>-7.4132930033231406E-23</c:v>
                </c:pt>
                <c:pt idx="13840">
                  <c:v>-7.174106910630441E-23</c:v>
                </c:pt>
                <c:pt idx="13841">
                  <c:v>-6.9377672864213494E-23</c:v>
                </c:pt>
                <c:pt idx="13842">
                  <c:v>-6.7045314084739494E-23</c:v>
                </c:pt>
                <c:pt idx="13843">
                  <c:v>-6.4746326240295313E-23</c:v>
                </c:pt>
                <c:pt idx="13844">
                  <c:v>-6.24828156885239E-23</c:v>
                </c:pt>
                <c:pt idx="13845">
                  <c:v>-6.0256673450651509E-23</c:v>
                </c:pt>
                <c:pt idx="13846">
                  <c:v>-5.8069586583631525E-23</c:v>
                </c:pt>
                <c:pt idx="13847">
                  <c:v>-5.5923049152479788E-23</c:v>
                </c:pt>
                <c:pt idx="13848">
                  <c:v>-5.381837280952453E-23</c:v>
                </c:pt>
                <c:pt idx="13849">
                  <c:v>-5.1756696987584855E-23</c:v>
                </c:pt>
                <c:pt idx="13850">
                  <c:v>-4.9738998714346164E-23</c:v>
                </c:pt>
                <c:pt idx="13851">
                  <c:v>-4.7766102055424957E-23</c:v>
                </c:pt>
                <c:pt idx="13852">
                  <c:v>-4.5838687193808967E-23</c:v>
                </c:pt>
                <c:pt idx="13853">
                  <c:v>-4.3957299153523437E-23</c:v>
                </c:pt>
                <c:pt idx="13854">
                  <c:v>-4.2122356175513568E-23</c:v>
                </c:pt>
                <c:pt idx="13855">
                  <c:v>-4.0334157753846077E-23</c:v>
                </c:pt>
                <c:pt idx="13856">
                  <c:v>-3.8592892340422821E-23</c:v>
                </c:pt>
                <c:pt idx="13857">
                  <c:v>-3.6898644726467826E-23</c:v>
                </c:pt>
                <c:pt idx="13858">
                  <c:v>-3.5251403109095447E-23</c:v>
                </c:pt>
                <c:pt idx="13859">
                  <c:v>-3.365106585129613E-23</c:v>
                </c:pt>
                <c:pt idx="13860">
                  <c:v>-3.2097447943685262E-23</c:v>
                </c:pt>
                <c:pt idx="13861">
                  <c:v>-3.0590287176354475E-23</c:v>
                </c:pt>
                <c:pt idx="13862">
                  <c:v>-2.9129250029141631E-23</c:v>
                </c:pt>
                <c:pt idx="13863">
                  <c:v>-2.7713937288599125E-23</c:v>
                </c:pt>
                <c:pt idx="13864">
                  <c:v>-2.6343889399889438E-23</c:v>
                </c:pt>
                <c:pt idx="13865">
                  <c:v>-2.5018591561774626E-23</c:v>
                </c:pt>
                <c:pt idx="13866">
                  <c:v>-2.3737478572791559E-23</c:v>
                </c:pt>
                <c:pt idx="13867">
                  <c:v>-2.2499939436621086E-23</c:v>
                </c:pt>
                <c:pt idx="13868">
                  <c:v>-2.1305321734564476E-23</c:v>
                </c:pt>
                <c:pt idx="13869">
                  <c:v>-2.015293577293805E-23</c:v>
                </c:pt>
                <c:pt idx="13870">
                  <c:v>-1.9042058513086114E-23</c:v>
                </c:pt>
                <c:pt idx="13871">
                  <c:v>-1.7971937291594592E-23</c:v>
                </c:pt>
                <c:pt idx="13872">
                  <c:v>-1.6941793338163438E-23</c:v>
                </c:pt>
                <c:pt idx="13873">
                  <c:v>-1.5950825098465889E-23</c:v>
                </c:pt>
                <c:pt idx="13874">
                  <c:v>-1.4998211369187871E-23</c:v>
                </c:pt>
                <c:pt idx="13875">
                  <c:v>-1.4083114252301112E-23</c:v>
                </c:pt>
                <c:pt idx="13876">
                  <c:v>-1.3204681935480324E-23</c:v>
                </c:pt>
                <c:pt idx="13877">
                  <c:v>-1.2362051305428113E-23</c:v>
                </c:pt>
                <c:pt idx="13878">
                  <c:v>-1.1554350400721797E-23</c:v>
                </c:pt>
                <c:pt idx="13879">
                  <c:v>-1.0780700710644462E-23</c:v>
                </c:pt>
                <c:pt idx="13880">
                  <c:v>-1.0040219326308863E-23</c:v>
                </c:pt>
                <c:pt idx="13881">
                  <c:v>-9.3320209502277822E-24</c:v>
                </c:pt>
                <c:pt idx="13882">
                  <c:v>-8.655219770328061E-24</c:v>
                </c:pt>
                <c:pt idx="13883">
                  <c:v>-8.0089312042488155E-24</c:v>
                </c:pt>
                <c:pt idx="13884">
                  <c:v>-7.39227351960714E-24</c:v>
                </c:pt>
                <c:pt idx="13885">
                  <c:v>-6.8043693357572842E-24</c:v>
                </c:pt>
                <c:pt idx="13886">
                  <c:v>-6.2443470124126691E-24</c:v>
                </c:pt>
                <c:pt idx="13887">
                  <c:v>-5.7113419303435291E-24</c:v>
                </c:pt>
                <c:pt idx="13888">
                  <c:v>-5.2044976692077556E-24</c:v>
                </c:pt>
                <c:pt idx="13889">
                  <c:v>-4.7229670874180245E-24</c:v>
                </c:pt>
                <c:pt idx="13890">
                  <c:v>-4.2659133087946E-24</c:v>
                </c:pt>
                <c:pt idx="13891">
                  <c:v>-3.8325106206058943E-24</c:v>
                </c:pt>
                <c:pt idx="13892">
                  <c:v>-3.4219452874383233E-24</c:v>
                </c:pt>
                <c:pt idx="13893">
                  <c:v>-3.0334162852035125E-24</c:v>
                </c:pt>
                <c:pt idx="13894">
                  <c:v>-2.6661359594339623E-24</c:v>
                </c:pt>
                <c:pt idx="13895">
                  <c:v>-2.3193306118789586E-24</c:v>
                </c:pt>
                <c:pt idx="13896">
                  <c:v>-1.9922410192703131E-24</c:v>
                </c:pt>
                <c:pt idx="13897">
                  <c:v>-1.6841228879884142E-24</c:v>
                </c:pt>
                <c:pt idx="13898">
                  <c:v>-1.39424724822252E-24</c:v>
                </c:pt>
                <c:pt idx="13899">
                  <c:v>-1.1219007910852429E-24</c:v>
                </c:pt>
                <c:pt idx="13900">
                  <c:v>-8.6638615200987261E-25</c:v>
                </c:pt>
                <c:pt idx="13901">
                  <c:v>-6.27022143630615E-25</c:v>
                </c:pt>
                <c:pt idx="13902">
                  <c:v>-4.0314394122006587E-25</c:v>
                </c:pt>
                <c:pt idx="13903">
                  <c:v>-1.9410322363529932E-25</c:v>
                </c:pt>
                <c:pt idx="13904">
                  <c:v>7.3172739608372797E-28</c:v>
                </c:pt>
                <c:pt idx="13905">
                  <c:v>1.8197596693574405E-25</c:v>
                </c:pt>
                <c:pt idx="13906">
                  <c:v>3.5022786284021447E-25</c:v>
                </c:pt>
                <c:pt idx="13907">
                  <c:v>5.0606910562357148E-25</c:v>
                </c:pt>
                <c:pt idx="13908">
                  <c:v>6.5006474979669355E-25</c:v>
                </c:pt>
                <c:pt idx="13909">
                  <c:v>7.8276328440795216E-25</c:v>
                </c:pt>
                <c:pt idx="13910">
                  <c:v>9.0469673061256183E-25</c:v>
                </c:pt>
                <c:pt idx="13911">
                  <c:v>1.0163807641972156E-24</c:v>
                </c:pt>
                <c:pt idx="13912">
                  <c:v>1.1183148610831352E-24</c:v>
                </c:pt>
                <c:pt idx="13913">
                  <c:v>1.2109824639242129E-24</c:v>
                </c:pt>
                <c:pt idx="13914">
                  <c:v>1.2948511680076099E-24</c:v>
                </c:pt>
                <c:pt idx="13915">
                  <c:v>1.3703729247519703E-24</c:v>
                </c:pt>
                <c:pt idx="13916">
                  <c:v>1.4379842611833777E-24</c:v>
                </c:pt>
                <c:pt idx="13917">
                  <c:v>1.498106513851373E-24</c:v>
                </c:pt>
                <c:pt idx="13918">
                  <c:v>1.5511460757267045E-24</c:v>
                </c:pt>
                <c:pt idx="13919">
                  <c:v>1.5974946546992158E-24</c:v>
                </c:pt>
                <c:pt idx="13920">
                  <c:v>1.6375295423682243E-24</c:v>
                </c:pt>
                <c:pt idx="13921">
                  <c:v>1.6716138918891156E-24</c:v>
                </c:pt>
                <c:pt idx="13922">
                  <c:v>1.7000970037086444E-24</c:v>
                </c:pt>
                <c:pt idx="13923">
                  <c:v>1.7233146180876407E-24</c:v>
                </c:pt>
                <c:pt idx="13924">
                  <c:v>1.7415892133735454E-24</c:v>
                </c:pt>
                <c:pt idx="13925">
                  <c:v>1.7552303090464748E-24</c:v>
                </c:pt>
                <c:pt idx="13926">
                  <c:v>1.7645347726214192E-24</c:v>
                </c:pt>
                <c:pt idx="13927">
                  <c:v>1.7697871295457019E-24</c:v>
                </c:pt>
                <c:pt idx="13928">
                  <c:v>1.7712598752851151E-24</c:v>
                </c:pt>
                <c:pt idx="13929">
                  <c:v>1.7692137888441811E-24</c:v>
                </c:pt>
                <c:pt idx="13930">
                  <c:v>1.7638982470158339E-24</c:v>
                </c:pt>
                <c:pt idx="13931">
                  <c:v>1.7555515387035882E-24</c:v>
                </c:pt>
                <c:pt idx="13932">
                  <c:v>1.7444011787049115E-24</c:v>
                </c:pt>
                <c:pt idx="13933">
                  <c:v>1.7306642203882261E-24</c:v>
                </c:pt>
                <c:pt idx="13934">
                  <c:v>1.7145475667376456E-24</c:v>
                </c:pt>
                <c:pt idx="13935">
                  <c:v>1.6962482792794186E-24</c:v>
                </c:pt>
                <c:pt idx="13936">
                  <c:v>1.6759538844420162E-24</c:v>
                </c:pt>
                <c:pt idx="13937">
                  <c:v>1.6538426769379951E-24</c:v>
                </c:pt>
                <c:pt idx="13938">
                  <c:v>1.6300840197902624E-24</c:v>
                </c:pt>
                <c:pt idx="13939">
                  <c:v>1.6048386406581338E-24</c:v>
                </c:pt>
                <c:pt idx="13940">
                  <c:v>1.5782589241497764E-24</c:v>
                </c:pt>
                <c:pt idx="13941">
                  <c:v>1.5504891998371928E-24</c:v>
                </c:pt>
                <c:pt idx="13942">
                  <c:v>1.5216660257180335E-24</c:v>
                </c:pt>
                <c:pt idx="13943">
                  <c:v>1.4919184668950946E-24</c:v>
                </c:pt>
                <c:pt idx="13944">
                  <c:v>1.4613683692696018E-24</c:v>
                </c:pt>
                <c:pt idx="13945">
                  <c:v>1.4301306280681962E-24</c:v>
                </c:pt>
                <c:pt idx="13946">
                  <c:v>1.3983134510460707E-24</c:v>
                </c:pt>
                <c:pt idx="13947">
                  <c:v>1.3660186162299606E-24</c:v>
                </c:pt>
                <c:pt idx="13948">
                  <c:v>1.3333417240847347E-24</c:v>
                </c:pt>
                <c:pt idx="13949">
                  <c:v>1.3003724440061803E-24</c:v>
                </c:pt>
                <c:pt idx="13950">
                  <c:v>1.2671947550603356E-24</c:v>
                </c:pt>
                <c:pt idx="13951">
                  <c:v>1.2338871809063547E-24</c:v>
                </c:pt>
                <c:pt idx="13952">
                  <c:v>1.2005230188555054E-24</c:v>
                </c:pt>
                <c:pt idx="13953">
                  <c:v>1.1671705630335412E-24</c:v>
                </c:pt>
                <c:pt idx="13954">
                  <c:v>1.1338933216272926E-24</c:v>
                </c:pt>
                <c:pt idx="13955">
                  <c:v>1.1007502282091387E-24</c:v>
                </c:pt>
                <c:pt idx="13956">
                  <c:v>1.0677958471448111E-24</c:v>
                </c:pt>
                <c:pt idx="13957">
                  <c:v>1.0350805731010746E-24</c:v>
                </c:pt>
                <c:pt idx="13958">
                  <c:v>1.002650824680011E-24</c:v>
                </c:pt>
                <c:pt idx="13959">
                  <c:v>9.7054923221612153E-25</c:v>
                </c:pt>
                <c:pt idx="13960">
                  <c:v>9.3881481978118471E-25</c:v>
                </c:pt>
                <c:pt idx="13961">
                  <c:v>9.0748318144984156E-25</c:v>
                </c:pt>
                <c:pt idx="13962">
                  <c:v>8.7658665188625881E-25</c:v>
                </c:pt>
                <c:pt idx="13963">
                  <c:v>8.4615447131896959E-25</c:v>
                </c:pt>
                <c:pt idx="13964">
                  <c:v>8.1621294497711721E-25</c:v>
                </c:pt>
                <c:pt idx="13965">
                  <c:v>7.8678559706692173E-25</c:v>
                </c:pt>
                <c:pt idx="13966">
                  <c:v>7.5789331937220462E-25</c:v>
                </c:pt>
                <c:pt idx="13967">
                  <c:v>7.2955451456733995E-25</c:v>
                </c:pt>
                <c:pt idx="13968">
                  <c:v>7.0178523433503278E-25</c:v>
                </c:pt>
                <c:pt idx="13969">
                  <c:v>6.7459931238489086E-25</c:v>
                </c:pt>
                <c:pt idx="13970">
                  <c:v>6.480084924719073E-25</c:v>
                </c:pt>
                <c:pt idx="13971">
                  <c:v>6.2202255151670148E-25</c:v>
                </c:pt>
                <c:pt idx="13972">
                  <c:v>5.9664941793169915E-25</c:v>
                </c:pt>
                <c:pt idx="13973">
                  <c:v>5.7189528525942558E-25</c:v>
                </c:pt>
                <c:pt idx="13974">
                  <c:v>5.4776472123070862E-25</c:v>
                </c:pt>
                <c:pt idx="13975">
                  <c:v>5.2426077235191456E-25</c:v>
                </c:pt>
                <c:pt idx="13976">
                  <c:v>5.013850641313425E-25</c:v>
                </c:pt>
                <c:pt idx="13977">
                  <c:v>4.7913789705563888E-25</c:v>
                </c:pt>
                <c:pt idx="13978">
                  <c:v>4.5751833842755207E-25</c:v>
                </c:pt>
                <c:pt idx="13979">
                  <c:v>4.3652431017657169E-25</c:v>
                </c:pt>
                <c:pt idx="13980">
                  <c:v>4.1615267275397801E-25</c:v>
                </c:pt>
                <c:pt idx="13981">
                  <c:v>3.9639930522360204E-25</c:v>
                </c:pt>
                <c:pt idx="13982">
                  <c:v>3.7725918165917241E-25</c:v>
                </c:pt>
                <c:pt idx="13983">
                  <c:v>3.5872644395851382E-25</c:v>
                </c:pt>
                <c:pt idx="13984">
                  <c:v>3.4079447118408022E-25</c:v>
                </c:pt>
                <c:pt idx="13985">
                  <c:v>3.2345594553837131E-25</c:v>
                </c:pt>
                <c:pt idx="13986">
                  <c:v>3.0670291508170151E-25</c:v>
                </c:pt>
                <c:pt idx="13987">
                  <c:v>2.9052685329857022E-25</c:v>
                </c:pt>
                <c:pt idx="13988">
                  <c:v>2.7491871561756133E-25</c:v>
                </c:pt>
                <c:pt idx="13989">
                  <c:v>2.5986899298824343E-25</c:v>
                </c:pt>
                <c:pt idx="13990">
                  <c:v>2.4536776261701418E-25</c:v>
                </c:pt>
                <c:pt idx="13991">
                  <c:v>2.3140473596219057E-25</c:v>
                </c:pt>
                <c:pt idx="13992">
                  <c:v>2.1796930408694461E-25</c:v>
                </c:pt>
                <c:pt idx="13993">
                  <c:v>2.0505058046689799E-25</c:v>
                </c:pt>
                <c:pt idx="13994">
                  <c:v>1.9263744134734801E-25</c:v>
                </c:pt>
                <c:pt idx="13995">
                  <c:v>1.8071856374319818E-25</c:v>
                </c:pt>
                <c:pt idx="13996">
                  <c:v>1.6928246117272103E-25</c:v>
                </c:pt>
                <c:pt idx="13997">
                  <c:v>1.5831751721429671E-25</c:v>
                </c:pt>
                <c:pt idx="13998">
                  <c:v>1.4781201697325084E-25</c:v>
                </c:pt>
                <c:pt idx="13999">
                  <c:v>1.3775417654386927E-25</c:v>
                </c:pt>
                <c:pt idx="14000">
                  <c:v>1.2813217054960091E-25</c:v>
                </c:pt>
                <c:pt idx="14001">
                  <c:v>1.1893415784237504E-25</c:v>
                </c:pt>
                <c:pt idx="14002">
                  <c:v>1.1014830543986635E-25</c:v>
                </c:pt>
                <c:pt idx="14003">
                  <c:v>1.017628107774411E-25</c:v>
                </c:pt>
                <c:pt idx="14004">
                  <c:v>9.3765922349415413E-26</c:v>
                </c:pt>
                <c:pt idx="14005">
                  <c:v>8.6145958812157403E-26</c:v>
                </c:pt>
                <c:pt idx="14006">
                  <c:v>7.8891326619475187E-26</c:v>
                </c:pt>
                <c:pt idx="14007">
                  <c:v>7.1990536258646036E-26</c:v>
                </c:pt>
                <c:pt idx="14008">
                  <c:v>6.543221715337698E-26</c:v>
                </c:pt>
                <c:pt idx="14009">
                  <c:v>5.9205131297932447E-26</c:v>
                </c:pt>
                <c:pt idx="14010">
                  <c:v>5.3298185684632246E-26</c:v>
                </c:pt>
                <c:pt idx="14011">
                  <c:v>4.77004435849111E-26</c:v>
                </c:pt>
                <c:pt idx="14012">
                  <c:v>4.2401134742144523E-26</c:v>
                </c:pt>
                <c:pt idx="14013">
                  <c:v>3.7389664532484717E-26</c:v>
                </c:pt>
                <c:pt idx="14014">
                  <c:v>3.2655622148017326E-26</c:v>
                </c:pt>
                <c:pt idx="14015">
                  <c:v>2.8188787854647775E-26</c:v>
                </c:pt>
                <c:pt idx="14016">
                  <c:v>2.3979139375255019E-26</c:v>
                </c:pt>
                <c:pt idx="14017">
                  <c:v>2.0016857446812375E-26</c:v>
                </c:pt>
                <c:pt idx="14018">
                  <c:v>1.6292330598371941E-26</c:v>
                </c:pt>
                <c:pt idx="14019">
                  <c:v>1.2796159195040458E-26</c:v>
                </c:pt>
                <c:pt idx="14020">
                  <c:v>9.5191587913427883E-27</c:v>
                </c:pt>
                <c:pt idx="14021">
                  <c:v>6.4523628356743031E-27</c:v>
                </c:pt>
                <c:pt idx="14022">
                  <c:v>3.5870247658862903E-27</c:v>
                </c:pt>
                <c:pt idx="14023">
                  <c:v>9.1461953442992536E-28</c:v>
                </c:pt>
                <c:pt idx="14024">
                  <c:v>-1.5731554000956437E-27</c:v>
                </c:pt>
                <c:pt idx="14025">
                  <c:v>-3.8843795796863227E-27</c:v>
                </c:pt>
                <c:pt idx="14026">
                  <c:v>-6.0269095181638236E-27</c:v>
                </c:pt>
                <c:pt idx="14027">
                  <c:v>-8.008379104552664E-27</c:v>
                </c:pt>
                <c:pt idx="14028">
                  <c:v>-9.8362004076842231E-27</c:v>
                </c:pt>
                <c:pt idx="14029">
                  <c:v>-1.1517564852491308E-26</c:v>
                </c:pt>
                <c:pt idx="14030">
                  <c:v>-1.3059444739800182E-26</c:v>
                </c:pt>
                <c:pt idx="14031">
                  <c:v>-1.4468595082730542E-26</c:v>
                </c:pt>
                <c:pt idx="14032">
                  <c:v>-1.5751555734079172E-26</c:v>
                </c:pt>
                <c:pt idx="14033">
                  <c:v>-1.6914653780288788E-26</c:v>
                </c:pt>
                <c:pt idx="14034">
                  <c:v>-1.7964006178791317E-26</c:v>
                </c:pt>
                <c:pt idx="14035">
                  <c:v>-1.8905522616664269E-26</c:v>
                </c:pt>
                <c:pt idx="14036">
                  <c:v>-1.9744908569650829E-26</c:v>
                </c:pt>
                <c:pt idx="14037">
                  <c:v>-2.0487668541669082E-26</c:v>
                </c:pt>
                <c:pt idx="14038">
                  <c:v>-2.1139109465973699E-26</c:v>
                </c:pt>
                <c:pt idx="14039">
                  <c:v>-2.1704344250135734E-26</c:v>
                </c:pt>
                <c:pt idx="14040">
                  <c:v>-2.2188295447972523E-26</c:v>
                </c:pt>
                <c:pt idx="14041">
                  <c:v>-2.2595699042491273E-26</c:v>
                </c:pt>
                <c:pt idx="14042">
                  <c:v>-2.2931108324807748E-26</c:v>
                </c:pt>
                <c:pt idx="14043">
                  <c:v>-2.3198897854864649E-26</c:v>
                </c:pt>
                <c:pt idx="14044">
                  <c:v>-2.3403267490605926E-26</c:v>
                </c:pt>
                <c:pt idx="14045">
                  <c:v>-2.3548246473061217E-26</c:v>
                </c:pt>
                <c:pt idx="14046">
                  <c:v>-2.3637697555562477E-26</c:v>
                </c:pt>
                <c:pt idx="14047">
                  <c:v>-2.3675321166050755E-26</c:v>
                </c:pt>
                <c:pt idx="14048">
                  <c:v>-2.3664659592137615E-26</c:v>
                </c:pt>
                <c:pt idx="14049">
                  <c:v>-2.3609101179262802E-26</c:v>
                </c:pt>
                <c:pt idx="14050">
                  <c:v>-2.3511884532937661E-26</c:v>
                </c:pt>
                <c:pt idx="14051">
                  <c:v>-2.3376102716685325E-26</c:v>
                </c:pt>
                <c:pt idx="14052">
                  <c:v>-2.3204707437880846E-26</c:v>
                </c:pt>
                <c:pt idx="14053">
                  <c:v>-2.3000513214262858E-26</c:v>
                </c:pt>
                <c:pt idx="14054">
                  <c:v>-2.2766201514428814E-26</c:v>
                </c:pt>
                <c:pt idx="14055">
                  <c:v>-2.2504324866143124E-26</c:v>
                </c:pt>
                <c:pt idx="14056">
                  <c:v>-2.2217310926779629E-26</c:v>
                </c:pt>
                <c:pt idx="14057">
                  <c:v>-2.190746651068901E-26</c:v>
                </c:pt>
                <c:pt idx="14058">
                  <c:v>-2.1576981568728545E-26</c:v>
                </c:pt>
                <c:pt idx="14059">
                  <c:v>-2.1227933115615146E-26</c:v>
                </c:pt>
                <c:pt idx="14060">
                  <c:v>-2.0862289101166995E-26</c:v>
                </c:pt>
                <c:pt idx="14061">
                  <c:v>-2.048191222188102E-26</c:v>
                </c:pt>
                <c:pt idx="14062">
                  <c:v>-2.0088563669656337E-26</c:v>
                </c:pt>
                <c:pt idx="14063">
                  <c:v>-1.9683906814818058E-26</c:v>
                </c:pt>
                <c:pt idx="14064">
                  <c:v>-1.9269510820920239E-26</c:v>
                </c:pt>
                <c:pt idx="14065">
                  <c:v>-1.8846854189114936E-26</c:v>
                </c:pt>
                <c:pt idx="14066">
                  <c:v>-1.8417328230163971E-26</c:v>
                </c:pt>
                <c:pt idx="14067">
                  <c:v>-1.7982240462444031E-26</c:v>
                </c:pt>
                <c:pt idx="14068">
                  <c:v>-1.7542817934553343E-26</c:v>
                </c:pt>
                <c:pt idx="14069">
                  <c:v>-1.7100210471370725E-26</c:v>
                </c:pt>
                <c:pt idx="14070">
                  <c:v>-1.6655493842645598E-26</c:v>
                </c:pt>
                <c:pt idx="14071">
                  <c:v>-1.6209672853411114E-26</c:v>
                </c:pt>
                <c:pt idx="14072">
                  <c:v>-1.5763684355712958E-26</c:v>
                </c:pt>
                <c:pt idx="14073">
                  <c:v>-1.5318400181333123E-26</c:v>
                </c:pt>
                <c:pt idx="14074">
                  <c:v>-1.4874629995363195E-26</c:v>
                </c:pt>
                <c:pt idx="14075">
                  <c:v>-1.4433124070643948E-26</c:v>
                </c:pt>
                <c:pt idx="14076">
                  <c:v>-1.3994575983240035E-26</c:v>
                </c:pt>
                <c:pt idx="14077">
                  <c:v>-1.3559625229258557E-26</c:v>
                </c:pt>
                <c:pt idx="14078">
                  <c:v>-1.3128859763450957E-26</c:v>
                </c:pt>
                <c:pt idx="14079">
                  <c:v>-1.2702818460157459E-26</c:v>
                </c:pt>
                <c:pt idx="14080">
                  <c:v>-1.2281993497264316E-26</c:v>
                </c:pt>
                <c:pt idx="14081">
                  <c:v>-1.1866832663945748E-26</c:v>
                </c:pt>
                <c:pt idx="14082">
                  <c:v>-1.1457741593055609E-26</c:v>
                </c:pt>
                <c:pt idx="14083">
                  <c:v>-1.1055085919118897E-26</c:v>
                </c:pt>
                <c:pt idx="14084">
                  <c:v>-1.0659193362950266E-26</c:v>
                </c:pt>
                <c:pt idx="14085">
                  <c:v>-1.0270355743996792E-26</c:v>
                </c:pt>
                <c:pt idx="14086">
                  <c:v>-9.8888309215648899E-27</c:v>
                </c:pt>
                <c:pt idx="14087">
                  <c:v>-9.5148446661477338E-27</c:v>
                </c:pt>
                <c:pt idx="14088">
                  <c:v>-9.1485924621193079E-27</c:v>
                </c:pt>
                <c:pt idx="14089">
                  <c:v>-8.7902412431054747E-27</c:v>
                </c:pt>
                <c:pt idx="14090">
                  <c:v>-8.4399310613806982E-27</c:v>
                </c:pt>
                <c:pt idx="14091">
                  <c:v>-8.0977766926724109E-27</c:v>
                </c:pt>
                <c:pt idx="14092">
                  <c:v>-7.7638691777830614E-27</c:v>
                </c:pt>
                <c:pt idx="14093">
                  <c:v>-7.4382773024634646E-27</c:v>
                </c:pt>
                <c:pt idx="14094">
                  <c:v>-7.1210490169901537E-27</c:v>
                </c:pt>
                <c:pt idx="14095">
                  <c:v>-6.8122127969144125E-27</c:v>
                </c:pt>
                <c:pt idx="14096">
                  <c:v>-6.5117789464616959E-27</c:v>
                </c:pt>
                <c:pt idx="14097">
                  <c:v>-6.2197408460677287E-27</c:v>
                </c:pt>
                <c:pt idx="14098">
                  <c:v>-5.9360761455415514E-27</c:v>
                </c:pt>
                <c:pt idx="14099">
                  <c:v>-5.6607479043467141E-27</c:v>
                </c:pt>
                <c:pt idx="14100">
                  <c:v>-5.3937056804898984E-27</c:v>
                </c:pt>
                <c:pt idx="14101">
                  <c:v>-5.1348865695013081E-27</c:v>
                </c:pt>
                <c:pt idx="14102">
                  <c:v>-4.8842161949841247E-27</c:v>
                </c:pt>
                <c:pt idx="14103">
                  <c:v>-4.6416096522004426E-27</c:v>
                </c:pt>
                <c:pt idx="14104">
                  <c:v>-4.4069724061495868E-27</c:v>
                </c:pt>
                <c:pt idx="14105">
                  <c:v>-4.1802011455806793E-27</c:v>
                </c:pt>
                <c:pt idx="14106">
                  <c:v>-3.9611845943659437E-27</c:v>
                </c:pt>
                <c:pt idx="14107">
                  <c:v>-3.7498042816438728E-27</c:v>
                </c:pt>
                <c:pt idx="14108">
                  <c:v>-3.5459352721226415E-27</c:v>
                </c:pt>
                <c:pt idx="14109">
                  <c:v>-3.3494468579140144E-27</c:v>
                </c:pt>
                <c:pt idx="14110">
                  <c:v>-3.1602032132466207E-27</c:v>
                </c:pt>
                <c:pt idx="14111">
                  <c:v>-2.9780640133849641E-27</c:v>
                </c:pt>
                <c:pt idx="14112">
                  <c:v>-2.8028850190570836E-27</c:v>
                </c:pt>
                <c:pt idx="14113">
                  <c:v>-2.6345186276693974E-27</c:v>
                </c:pt>
                <c:pt idx="14114">
                  <c:v>-2.4728143925621639E-27</c:v>
                </c:pt>
                <c:pt idx="14115">
                  <c:v>-2.3176195115332135E-27</c:v>
                </c:pt>
                <c:pt idx="14116">
                  <c:v>-2.1687792858312119E-27</c:v>
                </c:pt>
                <c:pt idx="14117">
                  <c:v>-2.0261375507929312E-27</c:v>
                </c:pt>
                <c:pt idx="14118">
                  <c:v>-1.8895370792717403E-27</c:v>
                </c:pt>
                <c:pt idx="14119">
                  <c:v>-1.758819958977014E-27</c:v>
                </c:pt>
                <c:pt idx="14120">
                  <c:v>-1.6338279448163476E-27</c:v>
                </c:pt>
                <c:pt idx="14121">
                  <c:v>-1.51440278730455E-27</c:v>
                </c:pt>
                <c:pt idx="14122">
                  <c:v>-1.4003865380753231E-27</c:v>
                </c:pt>
                <c:pt idx="14123">
                  <c:v>-1.2916218335034316E-27</c:v>
                </c:pt>
                <c:pt idx="14124">
                  <c:v>-1.187952157417121E-27</c:v>
                </c:pt>
                <c:pt idx="14125">
                  <c:v>-1.0892220838524993E-27</c:v>
                </c:pt>
                <c:pt idx="14126">
                  <c:v>-9.9527750077374068E-28</c:v>
                </c:pt>
                <c:pt idx="14127">
                  <c:v>-9.0596581565521448E-28</c:v>
                </c:pt>
                <c:pt idx="14128">
                  <c:v>-8.2113614379415242E-28</c:v>
                </c:pt>
                <c:pt idx="14129">
                  <c:v>-7.4063948019515843E-28</c:v>
                </c:pt>
                <c:pt idx="14130">
                  <c:v>-6.6432885584089394E-28</c:v>
                </c:pt>
                <c:pt idx="14131">
                  <c:v>-5.9205947913658314E-28</c:v>
                </c:pt>
                <c:pt idx="14132">
                  <c:v>-5.2368886328962434E-28</c:v>
                </c:pt>
                <c:pt idx="14133">
                  <c:v>-4.590769403596448E-28</c:v>
                </c:pt>
                <c:pt idx="14134">
                  <c:v>-3.9808616268873915E-28</c:v>
                </c:pt>
                <c:pt idx="14135">
                  <c:v>-3.405815923964747E-28</c:v>
                </c:pt>
                <c:pt idx="14136">
                  <c:v>-2.8643097959951684E-28</c:v>
                </c:pt>
                <c:pt idx="14137">
                  <c:v>-2.3550482999144819E-28</c:v>
                </c:pt>
                <c:pt idx="14138">
                  <c:v>-1.8767646239455079E-28</c:v>
                </c:pt>
                <c:pt idx="14139">
                  <c:v>-1.4282205687198376E-28</c:v>
                </c:pt>
                <c:pt idx="14140">
                  <c:v>-1.0082069396596076E-28</c:v>
                </c:pt>
                <c:pt idx="14141">
                  <c:v>-6.1554385605190038E-29</c:v>
                </c:pt>
                <c:pt idx="14142">
                  <c:v>-2.4908098203019633E-29</c:v>
                </c:pt>
                <c:pt idx="14143">
                  <c:v>9.2302315535799968E-30</c:v>
                </c:pt>
                <c:pt idx="14144">
                  <c:v>4.0969687744849E-29</c:v>
                </c:pt>
                <c:pt idx="14145">
                  <c:v>7.0416372629801826E-29</c:v>
                </c:pt>
                <c:pt idx="14146">
                  <c:v>9.7673409989169321E-29</c:v>
                </c:pt>
                <c:pt idx="14147">
                  <c:v>1.2284095397957184E-28</c:v>
                </c:pt>
                <c:pt idx="14148">
                  <c:v>1.4601620309745048E-28</c:v>
                </c:pt>
                <c:pt idx="14149">
                  <c:v>1.6729341886943175E-28</c:v>
                </c:pt>
                <c:pt idx="14150">
                  <c:v>1.8676394890341968E-28</c:v>
                </c:pt>
                <c:pt idx="14151">
                  <c:v>2.0451625395180823E-28</c:v>
                </c:pt>
                <c:pt idx="14152">
                  <c:v>2.2063593865478219E-28</c:v>
                </c:pt>
                <c:pt idx="14153">
                  <c:v>2.3520578564773566E-28</c:v>
                </c:pt>
                <c:pt idx="14154">
                  <c:v>2.4830579273238886E-28</c:v>
                </c:pt>
                <c:pt idx="14155">
                  <c:v>2.6001321282622719E-28</c:v>
                </c:pt>
                <c:pt idx="14156">
                  <c:v>2.7040259641943133E-28</c:v>
                </c:pt>
                <c:pt idx="14157">
                  <c:v>2.7954583628252639E-28</c:v>
                </c:pt>
                <c:pt idx="14158">
                  <c:v>2.8751221418153922E-28</c:v>
                </c:pt>
                <c:pt idx="14159">
                  <c:v>2.9436844937054943E-28</c:v>
                </c:pt>
                <c:pt idx="14160">
                  <c:v>3.0017874864414211E-28</c:v>
                </c:pt>
                <c:pt idx="14161">
                  <c:v>3.0500485774442668E-28</c:v>
                </c:pt>
                <c:pt idx="14162">
                  <c:v>3.0890611392900227E-28</c:v>
                </c:pt>
                <c:pt idx="14163">
                  <c:v>3.1193949951750822E-28</c:v>
                </c:pt>
                <c:pt idx="14164">
                  <c:v>3.1415969624523637E-28</c:v>
                </c:pt>
                <c:pt idx="14165">
                  <c:v>3.1561914026268577E-28</c:v>
                </c:pt>
                <c:pt idx="14166">
                  <c:v>3.1636807762993216E-28</c:v>
                </c:pt>
                <c:pt idx="14167">
                  <c:v>3.1645462016427142E-28</c:v>
                </c:pt>
                <c:pt idx="14168">
                  <c:v>3.1592480150878889E-28</c:v>
                </c:pt>
                <c:pt idx="14169">
                  <c:v>3.1482263329830844E-28</c:v>
                </c:pt>
                <c:pt idx="14170">
                  <c:v>3.1319016130760466E-28</c:v>
                </c:pt>
                <c:pt idx="14171">
                  <c:v>3.1106752147482948E-28</c:v>
                </c:pt>
                <c:pt idx="14172">
                  <c:v>3.084929957008044E-28</c:v>
                </c:pt>
                <c:pt idx="14173">
                  <c:v>3.0550306733219624E-28</c:v>
                </c:pt>
                <c:pt idx="14174">
                  <c:v>3.0213247624361923E-28</c:v>
                </c:pt>
                <c:pt idx="14175">
                  <c:v>2.9841427344040145E-28</c:v>
                </c:pt>
                <c:pt idx="14176">
                  <c:v>2.943798751101434E-28</c:v>
                </c:pt>
                <c:pt idx="14177">
                  <c:v>2.9005911605726364E-28</c:v>
                </c:pt>
                <c:pt idx="14178">
                  <c:v>2.854803024605159E-28</c:v>
                </c:pt>
                <c:pt idx="14179">
                  <c:v>2.8067026389894632E-28</c:v>
                </c:pt>
                <c:pt idx="14180">
                  <c:v>2.7565440459697576E-28</c:v>
                </c:pt>
                <c:pt idx="14181">
                  <c:v>2.7045675384424131E-28</c:v>
                </c:pt>
                <c:pt idx="14182">
                  <c:v>2.651000155505116E-28</c:v>
                </c:pt>
                <c:pt idx="14183">
                  <c:v>2.5960561690043109E-28</c:v>
                </c:pt>
                <c:pt idx="14184">
                  <c:v>2.5399375607703955E-28</c:v>
                </c:pt>
                <c:pt idx="14185">
                  <c:v>2.48283449026977E-28</c:v>
                </c:pt>
                <c:pt idx="14186">
                  <c:v>2.4249257524402323E-28</c:v>
                </c:pt>
                <c:pt idx="14187">
                  <c:v>2.3663792255113718E-28</c:v>
                </c:pt>
                <c:pt idx="14188">
                  <c:v>2.3073523086448456E-28</c:v>
                </c:pt>
                <c:pt idx="14189">
                  <c:v>2.2479923492605067E-28</c:v>
                </c:pt>
                <c:pt idx="14190">
                  <c:v>2.1884370599436161E-28</c:v>
                </c:pt>
                <c:pt idx="14191">
                  <c:v>2.1288149248557901E-28</c:v>
                </c:pt>
                <c:pt idx="14192">
                  <c:v>2.0692455955979404E-28</c:v>
                </c:pt>
                <c:pt idx="14193">
                  <c:v>2.009840276497433E-28</c:v>
                </c:pt>
                <c:pt idx="14194">
                  <c:v>1.9507020993140391E-28</c:v>
                </c:pt>
                <c:pt idx="14195">
                  <c:v>1.8919264873800041E-28</c:v>
                </c:pt>
                <c:pt idx="14196">
                  <c:v>1.8336015092089065E-28</c:v>
                </c:pt>
                <c:pt idx="14197">
                  <c:v>1.7758082216258337E-28</c:v>
                </c:pt>
                <c:pt idx="14198">
                  <c:v>1.7186210024879862E-28</c:v>
                </c:pt>
                <c:pt idx="14199">
                  <c:v>1.6621078730800488E-28</c:v>
                </c:pt>
                <c:pt idx="14200">
                  <c:v>1.6063308102826979E-28</c:v>
                </c:pt>
                <c:pt idx="14201">
                  <c:v>1.5513460486255155E-28</c:v>
                </c:pt>
                <c:pt idx="14202">
                  <c:v>1.4972043723472657E-28</c:v>
                </c:pt>
                <c:pt idx="14203">
                  <c:v>1.4439513975972488E-28</c:v>
                </c:pt>
                <c:pt idx="14204">
                  <c:v>1.3916278449210911E-28</c:v>
                </c:pt>
                <c:pt idx="14205">
                  <c:v>1.3402698021830863E-28</c:v>
                </c:pt>
                <c:pt idx="14206">
                  <c:v>1.2899089780850499E-28</c:v>
                </c:pt>
                <c:pt idx="14207">
                  <c:v>1.2405729464485908E-28</c:v>
                </c:pt>
                <c:pt idx="14208">
                  <c:v>1.1922853814339191E-28</c:v>
                </c:pt>
                <c:pt idx="14209">
                  <c:v>1.1450662838736893E-28</c:v>
                </c:pt>
                <c:pt idx="14210">
                  <c:v>1.0989321989050667E-28</c:v>
                </c:pt>
                <c:pt idx="14211">
                  <c:v>1.0538964250872155E-28</c:v>
                </c:pt>
                <c:pt idx="14212">
                  <c:v>1.009969215194777E-28</c:v>
                </c:pt>
                <c:pt idx="14213">
                  <c:v>9.6715796888065312E-29</c:v>
                </c:pt>
                <c:pt idx="14214">
                  <c:v>9.2546741740361497E-29</c:v>
                </c:pt>
                <c:pt idx="14215">
                  <c:v>8.8489980061794174E-29</c:v>
                </c:pt>
                <c:pt idx="14216">
                  <c:v>8.4545503642342676E-29</c:v>
                </c:pt>
                <c:pt idx="14217">
                  <c:v>8.0713088287482942E-29</c:v>
                </c:pt>
                <c:pt idx="14218">
                  <c:v>7.6992309315010815E-29</c:v>
                </c:pt>
                <c:pt idx="14219">
                  <c:v>7.3382556357663751E-29</c:v>
                </c:pt>
                <c:pt idx="14220">
                  <c:v>6.9883047491411466E-29</c:v>
                </c:pt>
                <c:pt idx="14221">
                  <c:v>6.6492842709200253E-29</c:v>
                </c:pt>
                <c:pt idx="14222">
                  <c:v>6.3210856759818191E-29</c:v>
                </c:pt>
                <c:pt idx="14223">
                  <c:v>6.0035871371400834E-29</c:v>
                </c:pt>
                <c:pt idx="14224">
                  <c:v>5.6966546878923336E-29</c:v>
                </c:pt>
                <c:pt idx="14225">
                  <c:v>5.4001433274823702E-29</c:v>
                </c:pt>
                <c:pt idx="14226">
                  <c:v>5.1138980701680495E-29</c:v>
                </c:pt>
                <c:pt idx="14227">
                  <c:v>4.8377549405623471E-29</c:v>
                </c:pt>
                <c:pt idx="14228">
                  <c:v>4.5715419168893532E-29</c:v>
                </c:pt>
                <c:pt idx="14229">
                  <c:v>4.3150798239688176E-29</c:v>
                </c:pt>
                <c:pt idx="14230">
                  <c:v>4.0681831777133346E-29</c:v>
                </c:pt>
                <c:pt idx="14231">
                  <c:v>3.8306609828912975E-29</c:v>
                </c:pt>
                <c:pt idx="14232">
                  <c:v>3.6023174858766782E-29</c:v>
                </c:pt>
                <c:pt idx="14233">
                  <c:v>3.3829528840733776E-29</c:v>
                </c:pt>
                <c:pt idx="14234">
                  <c:v>3.172363993667827E-29</c:v>
                </c:pt>
                <c:pt idx="14235">
                  <c:v>2.9703448773284516E-29</c:v>
                </c:pt>
                <c:pt idx="14236">
                  <c:v>2.7766874334350434E-29</c:v>
                </c:pt>
                <c:pt idx="14237">
                  <c:v>2.5911819483848374E-29</c:v>
                </c:pt>
                <c:pt idx="14238">
                  <c:v>2.4136176134853815E-29</c:v>
                </c:pt>
                <c:pt idx="14239">
                  <c:v>2.2437830079073442E-29</c:v>
                </c:pt>
                <c:pt idx="14240">
                  <c:v>2.0814665491330068E-29</c:v>
                </c:pt>
                <c:pt idx="14241">
                  <c:v>1.9264569122988521E-29</c:v>
                </c:pt>
                <c:pt idx="14242">
                  <c:v>1.7785434197930023E-29</c:v>
                </c:pt>
                <c:pt idx="14243">
                  <c:v>1.6375164024308187E-29</c:v>
                </c:pt>
                <c:pt idx="14244">
                  <c:v>1.5031675334944163E-29</c:v>
                </c:pt>
                <c:pt idx="14245">
                  <c:v>1.375290136884551E-29</c:v>
                </c:pt>
                <c:pt idx="14246">
                  <c:v>1.2536794705961659E-29</c:v>
                </c:pt>
                <c:pt idx="14247">
                  <c:v>1.1381329866919932E-29</c:v>
                </c:pt>
                <c:pt idx="14248">
                  <c:v>1.0284505689120297E-29</c:v>
                </c:pt>
                <c:pt idx="14249">
                  <c:v>9.244347490204702E-30</c:v>
                </c:pt>
                <c:pt idx="14250">
                  <c:v>8.2589090295586154E-30</c:v>
                </c:pt>
                <c:pt idx="14251">
                  <c:v>7.3262742781484801E-30</c:v>
                </c:pt>
                <c:pt idx="14252">
                  <c:v>6.4445590066499669E-30</c:v>
                </c:pt>
                <c:pt idx="14253">
                  <c:v>5.6119122014778183E-30</c:v>
                </c:pt>
                <c:pt idx="14254">
                  <c:v>4.8265173179898191E-30</c:v>
                </c:pt>
                <c:pt idx="14255">
                  <c:v>4.0865933798046352E-30</c:v>
                </c:pt>
                <c:pt idx="14256">
                  <c:v>3.3903959328465353E-30</c:v>
                </c:pt>
                <c:pt idx="14257">
                  <c:v>2.7362178624095319E-30</c:v>
                </c:pt>
                <c:pt idx="14258">
                  <c:v>2.1223900812191166E-30</c:v>
                </c:pt>
                <c:pt idx="14259">
                  <c:v>1.5472820961622814E-30</c:v>
                </c:pt>
                <c:pt idx="14260">
                  <c:v>1.0093024610553852E-30</c:v>
                </c:pt>
                <c:pt idx="14261">
                  <c:v>5.0689912252525055E-31</c:v>
                </c:pt>
                <c:pt idx="14262">
                  <c:v>3.8559665791534709E-32</c:v>
                </c:pt>
                <c:pt idx="14263">
                  <c:v>-3.9718853314199611E-31</c:v>
                </c:pt>
                <c:pt idx="14264">
                  <c:v>-8.0177824265303767E-31</c:v>
                </c:pt>
                <c:pt idx="14265">
                  <c:v>-1.1766023920552642E-30</c:v>
                </c:pt>
                <c:pt idx="14266">
                  <c:v>-1.5230141638331643E-30</c:v>
                </c:pt>
                <c:pt idx="14267">
                  <c:v>-1.8423271561007796E-30</c:v>
                </c:pt>
                <c:pt idx="14268">
                  <c:v>-2.13581561007306E-30</c:v>
                </c:pt>
                <c:pt idx="14269">
                  <c:v>-2.4047146975766494E-30</c:v>
                </c:pt>
                <c:pt idx="14270">
                  <c:v>-2.6502208638579682E-30</c:v>
                </c:pt>
                <c:pt idx="14271">
                  <c:v>-2.8734922211705992E-30</c:v>
                </c:pt>
                <c:pt idx="14272">
                  <c:v>-3.0756489888411364E-30</c:v>
                </c:pt>
                <c:pt idx="14273">
                  <c:v>-3.2577739757230038E-30</c:v>
                </c:pt>
                <c:pt idx="14274">
                  <c:v>-3.4209131011512966E-30</c:v>
                </c:pt>
                <c:pt idx="14275">
                  <c:v>-3.5660759507085736E-30</c:v>
                </c:pt>
                <c:pt idx="14276">
                  <c:v>-3.6942363633017256E-30</c:v>
                </c:pt>
                <c:pt idx="14277">
                  <c:v>-3.8063330462337869E-30</c:v>
                </c:pt>
                <c:pt idx="14278">
                  <c:v>-3.9032702151318804E-30</c:v>
                </c:pt>
                <c:pt idx="14279">
                  <c:v>-3.985918255763417E-30</c:v>
                </c:pt>
                <c:pt idx="14280">
                  <c:v>-4.0551144049375194E-30</c:v>
                </c:pt>
                <c:pt idx="14281">
                  <c:v>-4.1116634478473023E-30</c:v>
                </c:pt>
                <c:pt idx="14282">
                  <c:v>-4.1563384293613542E-30</c:v>
                </c:pt>
                <c:pt idx="14283">
                  <c:v>-4.189881376919721E-30</c:v>
                </c:pt>
                <c:pt idx="14284">
                  <c:v>-4.2130040328307626E-30</c:v>
                </c:pt>
                <c:pt idx="14285">
                  <c:v>-4.2263885939008688E-30</c:v>
                </c:pt>
                <c:pt idx="14286">
                  <c:v>-4.2306884564591236E-30</c:v>
                </c:pt>
                <c:pt idx="14287">
                  <c:v>-4.2265289649637444E-30</c:v>
                </c:pt>
                <c:pt idx="14288">
                  <c:v>-4.2145081624966785E-30</c:v>
                </c:pt>
                <c:pt idx="14289">
                  <c:v>-4.1951975415672438E-30</c:v>
                </c:pt>
                <c:pt idx="14290">
                  <c:v>-4.1691427937552401E-30</c:v>
                </c:pt>
                <c:pt idx="14291">
                  <c:v>-4.1368645568286549E-30</c:v>
                </c:pt>
                <c:pt idx="14292">
                  <c:v>-4.098859158071248E-30</c:v>
                </c:pt>
                <c:pt idx="14293">
                  <c:v>-4.0555993526506929E-30</c:v>
                </c:pt>
                <c:pt idx="14294">
                  <c:v>-4.0075350559491912E-30</c:v>
                </c:pt>
                <c:pt idx="14295">
                  <c:v>-3.9550940688652557E-30</c:v>
                </c:pt>
                <c:pt idx="14296">
                  <c:v>-3.8986827951780456E-30</c:v>
                </c:pt>
                <c:pt idx="14297">
                  <c:v>-3.8386869501443734E-30</c:v>
                </c:pt>
                <c:pt idx="14298">
                  <c:v>-3.7754722595732269E-30</c:v>
                </c:pt>
                <c:pt idx="14299">
                  <c:v>-3.7093851486937517E-30</c:v>
                </c:pt>
                <c:pt idx="14300">
                  <c:v>-3.6407534201999713E-30</c:v>
                </c:pt>
                <c:pt idx="14301">
                  <c:v>-3.569886920919477E-30</c:v>
                </c:pt>
                <c:pt idx="14302">
                  <c:v>-3.4970781966137431E-30</c:v>
                </c:pt>
                <c:pt idx="14303">
                  <c:v>-3.4226031344750323E-30</c:v>
                </c:pt>
                <c:pt idx="14304">
                  <c:v>-3.3467215929388414E-30</c:v>
                </c:pt>
                <c:pt idx="14305">
                  <c:v>-3.2696780184819542E-30</c:v>
                </c:pt>
                <c:pt idx="14306">
                  <c:v>-3.191702049124243E-30</c:v>
                </c:pt>
                <c:pt idx="14307">
                  <c:v>-3.1130091043976535E-30</c:v>
                </c:pt>
                <c:pt idx="14308">
                  <c:v>-3.0338009615884383E-30</c:v>
                </c:pt>
                <c:pt idx="14309">
                  <c:v>-2.9542663180986794E-30</c:v>
                </c:pt>
                <c:pt idx="14310">
                  <c:v>-2.8745813398106756E-30</c:v>
                </c:pt>
                <c:pt idx="14311">
                  <c:v>-2.7949101953728351E-30</c:v>
                </c:pt>
                <c:pt idx="14312">
                  <c:v>-2.7154055763586158E-30</c:v>
                </c:pt>
                <c:pt idx="14313">
                  <c:v>-2.6362092032806122E-30</c:v>
                </c:pt>
                <c:pt idx="14314">
                  <c:v>-2.5574523174704551E-30</c:v>
                </c:pt>
                <c:pt idx="14315">
                  <c:v>-2.4792561588616951E-30</c:v>
                </c:pt>
                <c:pt idx="14316">
                  <c:v>-2.4017324297374353E-30</c:v>
                </c:pt>
                <c:pt idx="14317">
                  <c:v>-2.3249837445272448E-30</c:v>
                </c:pt>
                <c:pt idx="14318">
                  <c:v>-2.2491040657588835E-30</c:v>
                </c:pt>
                <c:pt idx="14319">
                  <c:v>-2.1741791262897273E-30</c:v>
                </c:pt>
                <c:pt idx="14320">
                  <c:v>-2.1002868379605187E-30</c:v>
                </c:pt>
                <c:pt idx="14321">
                  <c:v>-2.027497686830306E-30</c:v>
                </c:pt>
                <c:pt idx="14322">
                  <c:v>-1.955875115166255E-30</c:v>
                </c:pt>
                <c:pt idx="14323">
                  <c:v>-1.8854758903754182E-30</c:v>
                </c:pt>
                <c:pt idx="14324">
                  <c:v>-1.8163504610777027E-30</c:v>
                </c:pt>
                <c:pt idx="14325">
                  <c:v>-1.7485433005301725E-30</c:v>
                </c:pt>
                <c:pt idx="14326">
                  <c:v>-1.682093237622569E-30</c:v>
                </c:pt>
                <c:pt idx="14327">
                  <c:v>-1.6170337756725467E-30</c:v>
                </c:pt>
                <c:pt idx="14328">
                  <c:v>-1.5533933992567389E-30</c:v>
                </c:pt>
                <c:pt idx="14329">
                  <c:v>-1.4911958693203594E-30</c:v>
                </c:pt>
                <c:pt idx="14330">
                  <c:v>-1.430460506813725E-30</c:v>
                </c:pt>
                <c:pt idx="14331">
                  <c:v>-1.3712024651088923E-30</c:v>
                </c:pt>
                <c:pt idx="14332">
                  <c:v>-1.3134329914535774E-30</c:v>
                </c:pt>
                <c:pt idx="14333">
                  <c:v>-1.2571596777227351E-30</c:v>
                </c:pt>
                <c:pt idx="14334">
                  <c:v>-1.2023867007306548E-30</c:v>
                </c:pt>
                <c:pt idx="14335">
                  <c:v>-1.1491150523682251E-30</c:v>
                </c:pt>
                <c:pt idx="14336">
                  <c:v>-1.0973427598311944E-30</c:v>
                </c:pt>
                <c:pt idx="14337">
                  <c:v>-1.0470650962058177E-30</c:v>
                </c:pt>
                <c:pt idx="14338">
                  <c:v>-9.9827478167829124E-31</c:v>
                </c:pt>
                <c:pt idx="14339">
                  <c:v>-9.5096217563389015E-31</c:v>
                </c:pt>
                <c:pt idx="14340">
                  <c:v>-9.0511545991075199E-31</c:v>
                </c:pt>
                <c:pt idx="14341">
                  <c:v>-8.6072081347179533E-31</c:v>
                </c:pt>
                <c:pt idx="14342">
                  <c:v>-8.1776257875649322E-31</c:v>
                </c:pt>
                <c:pt idx="14343">
                  <c:v>-7.7622341997195329E-31</c:v>
                </c:pt>
                <c:pt idx="14344">
                  <c:v>-7.3608447358025217E-31</c:v>
                </c:pt>
                <c:pt idx="14345">
                  <c:v>-6.973254912360745E-31</c:v>
                </c:pt>
                <c:pt idx="14346">
                  <c:v>-6.5992497542555936E-31</c:v>
                </c:pt>
                <c:pt idx="14347">
                  <c:v>-6.2386030805383089E-31</c:v>
                </c:pt>
                <c:pt idx="14348">
                  <c:v>-5.8910787222502632E-31</c:v>
                </c:pt>
                <c:pt idx="14349">
                  <c:v>-5.5564316745476385E-31</c:v>
                </c:pt>
                <c:pt idx="14350">
                  <c:v>-5.2344091855091599E-31</c:v>
                </c:pt>
                <c:pt idx="14351">
                  <c:v>-4.9247517839432222E-31</c:v>
                </c:pt>
                <c:pt idx="14352">
                  <c:v>-4.6271942484667915E-31</c:v>
                </c:pt>
                <c:pt idx="14353">
                  <c:v>-4.3414665200832438E-31</c:v>
                </c:pt>
                <c:pt idx="14354">
                  <c:v>-4.0672945604399019E-31</c:v>
                </c:pt>
                <c:pt idx="14355">
                  <c:v>-3.8044011578988175E-31</c:v>
                </c:pt>
                <c:pt idx="14356">
                  <c:v>-3.5525066835059697E-31</c:v>
                </c:pt>
                <c:pt idx="14357">
                  <c:v>-3.3113297988954706E-31</c:v>
                </c:pt>
                <c:pt idx="14358">
                  <c:v>-3.0805881181158456E-31</c:v>
                </c:pt>
                <c:pt idx="14359">
                  <c:v>-2.8599988253158395E-31</c:v>
                </c:pt>
                <c:pt idx="14360">
                  <c:v>-2.6492792501771415E-31</c:v>
                </c:pt>
                <c:pt idx="14361">
                  <c:v>-2.4481474029312815E-31</c:v>
                </c:pt>
                <c:pt idx="14362">
                  <c:v>-2.2563224707477851E-31</c:v>
                </c:pt>
                <c:pt idx="14363">
                  <c:v>-2.0735252772304728E-31</c:v>
                </c:pt>
                <c:pt idx="14364">
                  <c:v>-1.8994787067088441E-31</c:v>
                </c:pt>
                <c:pt idx="14365">
                  <c:v>-1.7339080949617139E-31</c:v>
                </c:pt>
                <c:pt idx="14366">
                  <c:v>-1.5765415879607956E-31</c:v>
                </c:pt>
                <c:pt idx="14367">
                  <c:v>-1.4271104701728969E-31</c:v>
                </c:pt>
                <c:pt idx="14368">
                  <c:v>-1.2853494639107683E-31</c:v>
                </c:pt>
                <c:pt idx="14369">
                  <c:v>-1.1509970011745512E-31</c:v>
                </c:pt>
                <c:pt idx="14370">
                  <c:v>-1.0237954693782747E-31</c:v>
                </c:pt>
                <c:pt idx="14371">
                  <c:v>-9.0349143230893143E-32</c:v>
                </c:pt>
                <c:pt idx="14372">
                  <c:v>-7.8983582761946264E-32</c:v>
                </c:pt>
                <c:pt idx="14373">
                  <c:v>-6.8258414211146556E-32</c:v>
                </c:pt>
                <c:pt idx="14374">
                  <c:v>-5.8149656601868269E-32</c:v>
                </c:pt>
                <c:pt idx="14375">
                  <c:v>-4.8633812745837061E-32</c:v>
                </c:pt>
                <c:pt idx="14376">
                  <c:v>-3.9687880817447698E-32</c:v>
                </c:pt>
                <c:pt idx="14377">
                  <c:v>-3.128936416542643E-32</c:v>
                </c:pt>
                <c:pt idx="14378">
                  <c:v>-2.3416279465855455E-32</c:v>
                </c:pt>
                <c:pt idx="14379">
                  <c:v>-1.6047163316521974E-32</c:v>
                </c:pt>
                <c:pt idx="14380">
                  <c:v>-9.1610773685875035E-33</c:v>
                </c:pt>
                <c:pt idx="14381">
                  <c:v>-2.7376120876992922E-33</c:v>
                </c:pt>
                <c:pt idx="14382">
                  <c:v>3.2431107671168118E-33</c:v>
                </c:pt>
                <c:pt idx="14383">
                  <c:v>8.8004368621310191E-33</c:v>
                </c:pt>
                <c:pt idx="14384">
                  <c:v>1.3953179124095331E-32</c:v>
                </c:pt>
                <c:pt idx="14385">
                  <c:v>1.8719618614384104E-32</c:v>
                </c:pt>
                <c:pt idx="14386">
                  <c:v>2.3117506367938705E-32</c:v>
                </c:pt>
                <c:pt idx="14387">
                  <c:v>2.7164066126176845E-32</c:v>
                </c:pt>
                <c:pt idx="14388">
                  <c:v>3.0875997896243535E-32</c:v>
                </c:pt>
                <c:pt idx="14389">
                  <c:v>3.4269482272103954E-32</c:v>
                </c:pt>
                <c:pt idx="14390">
                  <c:v>3.7360185456007564E-32</c:v>
                </c:pt>
                <c:pt idx="14391">
                  <c:v>4.0163264921789497E-32</c:v>
                </c:pt>
                <c:pt idx="14392">
                  <c:v>4.2693375664320139E-32</c:v>
                </c:pt>
                <c:pt idx="14393">
                  <c:v>4.49646769821677E-32</c:v>
                </c:pt>
                <c:pt idx="14394">
                  <c:v>4.6990839743201521E-32</c:v>
                </c:pt>
                <c:pt idx="14395">
                  <c:v>4.8785054085440209E-32</c:v>
                </c:pt>
                <c:pt idx="14396">
                  <c:v>5.0360037507934377E-32</c:v>
                </c:pt>
                <c:pt idx="14397">
                  <c:v>5.1728043308875888E-32</c:v>
                </c:pt>
                <c:pt idx="14398">
                  <c:v>5.2900869330441841E-32</c:v>
                </c:pt>
                <c:pt idx="14399">
                  <c:v>5.3889866972112375E-32</c:v>
                </c:pt>
                <c:pt idx="14400">
                  <c:v>5.4705950436354896E-32</c:v>
                </c:pt>
                <c:pt idx="14401">
                  <c:v>5.5359606172635189E-32</c:v>
                </c:pt>
                <c:pt idx="14402">
                  <c:v>5.5860902487708735E-32</c:v>
                </c:pt>
                <c:pt idx="14403">
                  <c:v>5.6219499292060102E-32</c:v>
                </c:pt>
                <c:pt idx="14404">
                  <c:v>5.6444657954196896E-32</c:v>
                </c:pt>
                <c:pt idx="14405">
                  <c:v>5.6545251236270003E-32</c:v>
                </c:pt>
                <c:pt idx="14406">
                  <c:v>5.6529773286186466E-32</c:v>
                </c:pt>
                <c:pt idx="14407">
                  <c:v>5.640634966300257E-32</c:v>
                </c:pt>
                <c:pt idx="14408">
                  <c:v>5.6182747373941661E-32</c:v>
                </c:pt>
                <c:pt idx="14409">
                  <c:v>5.5866384902867156E-32</c:v>
                </c:pt>
                <c:pt idx="14410">
                  <c:v>5.5464342211466405E-32</c:v>
                </c:pt>
                <c:pt idx="14411">
                  <c:v>5.4983370695759511E-32</c:v>
                </c:pt>
                <c:pt idx="14412">
                  <c:v>5.4429903081846887E-32</c:v>
                </c:pt>
                <c:pt idx="14413">
                  <c:v>5.3810063246048054E-32</c:v>
                </c:pt>
                <c:pt idx="14414">
                  <c:v>5.3129675945766109E-32</c:v>
                </c:pt>
                <c:pt idx="14415">
                  <c:v>5.2394276448537083E-32</c:v>
                </c:pt>
                <c:pt idx="14416">
                  <c:v>5.1609120047794311E-32</c:v>
                </c:pt>
                <c:pt idx="14417">
                  <c:v>5.077919145489758E-32</c:v>
                </c:pt>
                <c:pt idx="14418">
                  <c:v>4.9909214057942581E-32</c:v>
                </c:pt>
                <c:pt idx="14419">
                  <c:v>4.9003659038786356E-32</c:v>
                </c:pt>
                <c:pt idx="14420">
                  <c:v>4.8066754340594044E-32</c:v>
                </c:pt>
                <c:pt idx="14421">
                  <c:v>4.7102493479037738E-32</c:v>
                </c:pt>
                <c:pt idx="14422">
                  <c:v>4.6114644191058658E-32</c:v>
                </c:pt>
                <c:pt idx="14423">
                  <c:v>4.5106756915842301E-32</c:v>
                </c:pt>
                <c:pt idx="14424">
                  <c:v>4.4082173103352078E-32</c:v>
                </c:pt>
                <c:pt idx="14425">
                  <c:v>4.3044033346425333E-32</c:v>
                </c:pt>
                <c:pt idx="14426">
                  <c:v>4.199528533305355E-32</c:v>
                </c:pt>
                <c:pt idx="14427">
                  <c:v>4.0938691616051834E-32</c:v>
                </c:pt>
                <c:pt idx="14428">
                  <c:v>3.987683719786905E-32</c:v>
                </c:pt>
                <c:pt idx="14429">
                  <c:v>3.8812136928804531E-32</c:v>
                </c:pt>
                <c:pt idx="14430">
                  <c:v>3.7746842717376544E-32</c:v>
                </c:pt>
                <c:pt idx="14431">
                  <c:v>3.6683050552038972E-32</c:v>
                </c:pt>
                <c:pt idx="14432">
                  <c:v>3.5622707333861734E-32</c:v>
                </c:pt>
                <c:pt idx="14433">
                  <c:v>3.4567617520181919E-32</c:v>
                </c:pt>
                <c:pt idx="14434">
                  <c:v>3.351944957959704E-32</c:v>
                </c:pt>
                <c:pt idx="14435">
                  <c:v>3.2479742259009489E-32</c:v>
                </c:pt>
                <c:pt idx="14436">
                  <c:v>3.1449910663744236E-32</c:v>
                </c:pt>
                <c:pt idx="14437">
                  <c:v>3.0431252152051441E-32</c:v>
                </c:pt>
                <c:pt idx="14438">
                  <c:v>2.9424952045571598E-32</c:v>
                </c:pt>
                <c:pt idx="14439">
                  <c:v>2.8432089157586225E-32</c:v>
                </c:pt>
                <c:pt idx="14440">
                  <c:v>2.7453641141101018E-32</c:v>
                </c:pt>
                <c:pt idx="14441">
                  <c:v>2.6490489659013342E-32</c:v>
                </c:pt>
                <c:pt idx="14442">
                  <c:v>2.554342537880204E-32</c:v>
                </c:pt>
                <c:pt idx="14443">
                  <c:v>2.4613152794345461E-32</c:v>
                </c:pt>
                <c:pt idx="14444">
                  <c:v>2.3700294877625987E-32</c:v>
                </c:pt>
                <c:pt idx="14445">
                  <c:v>2.2805397563214438E-32</c:v>
                </c:pt>
                <c:pt idx="14446">
                  <c:v>2.1928934068548624E-32</c:v>
                </c:pt>
                <c:pt idx="14447">
                  <c:v>2.1071309053127131E-32</c:v>
                </c:pt>
                <c:pt idx="14448">
                  <c:v>2.023286261983147E-32</c:v>
                </c:pt>
                <c:pt idx="14449">
                  <c:v>1.9413874161671383E-32</c:v>
                </c:pt>
                <c:pt idx="14450">
                  <c:v>1.861456605731525E-32</c:v>
                </c:pt>
                <c:pt idx="14451">
                  <c:v>1.783510721882534E-32</c:v>
                </c:pt>
                <c:pt idx="14452">
                  <c:v>1.7075616495064029E-32</c:v>
                </c:pt>
                <c:pt idx="14453">
                  <c:v>1.6336165934273643E-32</c:v>
                </c:pt>
                <c:pt idx="14454">
                  <c:v>1.5616783909359905E-32</c:v>
                </c:pt>
                <c:pt idx="14455">
                  <c:v>1.4917458109427654E-32</c:v>
                </c:pt>
                <c:pt idx="14456">
                  <c:v>1.4238138401127786E-32</c:v>
                </c:pt>
                <c:pt idx="14457">
                  <c:v>1.357873956337734E-32</c:v>
                </c:pt>
                <c:pt idx="14458">
                  <c:v>1.2939143899010368E-32</c:v>
                </c:pt>
                <c:pt idx="14459">
                  <c:v>1.2319203726906533E-32</c:v>
                </c:pt>
                <c:pt idx="14460">
                  <c:v>1.1718743758127354E-32</c:v>
                </c:pt>
                <c:pt idx="14461">
                  <c:v>1.1137563359567663E-32</c:v>
                </c:pt>
                <c:pt idx="14462">
                  <c:v>1.0575438708602097E-32</c:v>
                </c:pt>
                <c:pt idx="14463">
                  <c:v>1.0032124842173888E-32</c:v>
                </c:pt>
                <c:pt idx="14464">
                  <c:v>9.5073576037365011E-33</c:v>
                </c:pt>
                <c:pt idx="14465">
                  <c:v>9.0008554914176361E-33</c:v>
                </c:pt>
                <c:pt idx="14466">
                  <c:v>8.5123214107307374E-33</c:v>
                </c:pt>
                <c:pt idx="14467">
                  <c:v>8.0414443351112857E-33</c:v>
                </c:pt>
                <c:pt idx="14468">
                  <c:v>7.5879008775042005E-33</c:v>
                </c:pt>
                <c:pt idx="14469">
                  <c:v>7.1513567761755365E-33</c:v>
                </c:pt>
                <c:pt idx="14470">
                  <c:v>6.7314682978653013E-33</c:v>
                </c:pt>
                <c:pt idx="14471">
                  <c:v>6.3278835613406835E-33</c:v>
                </c:pt>
                <c:pt idx="14472">
                  <c:v>5.940243784348882E-33</c:v>
                </c:pt>
                <c:pt idx="14473">
                  <c:v>5.5681844569072464E-33</c:v>
                </c:pt>
                <c:pt idx="14474">
                  <c:v>5.2113364438058598E-33</c:v>
                </c:pt>
                <c:pt idx="14475">
                  <c:v>4.8693270191333056E-33</c:v>
                </c:pt>
                <c:pt idx="14476">
                  <c:v>4.5417808355718164E-33</c:v>
                </c:pt>
                <c:pt idx="14477">
                  <c:v>4.2283208311419437E-33</c:v>
                </c:pt>
                <c:pt idx="14478">
                  <c:v>3.9285690760108085E-33</c:v>
                </c:pt>
                <c:pt idx="14479">
                  <c:v>3.6421475619111323E-33</c:v>
                </c:pt>
                <c:pt idx="14480">
                  <c:v>3.3686789366513397E-33</c:v>
                </c:pt>
                <c:pt idx="14481">
                  <c:v>3.1077871861299066E-33</c:v>
                </c:pt>
                <c:pt idx="14482">
                  <c:v>2.8590982662000433E-33</c:v>
                </c:pt>
                <c:pt idx="14483">
                  <c:v>2.6222406866639243E-33</c:v>
                </c:pt>
                <c:pt idx="14484">
                  <c:v>2.3968460496089965E-33</c:v>
                </c:pt>
                <c:pt idx="14485">
                  <c:v>2.1825495442326466E-33</c:v>
                </c:pt>
                <c:pt idx="14486">
                  <c:v>1.9789904002357493E-33</c:v>
                </c:pt>
                <c:pt idx="14487">
                  <c:v>1.7858123018003756E-33</c:v>
                </c:pt>
                <c:pt idx="14488">
                  <c:v>1.6026637641024266E-33</c:v>
                </c:pt>
                <c:pt idx="14489">
                  <c:v>1.4291984742461349E-33</c:v>
                </c:pt>
                <c:pt idx="14490">
                  <c:v>1.2650755984444E-33</c:v>
                </c:pt>
                <c:pt idx="14491">
                  <c:v>1.1099600572067898E-33</c:v>
                </c:pt>
                <c:pt idx="14492">
                  <c:v>9.6352277023586307E-34</c:v>
                </c:pt>
                <c:pt idx="14493">
                  <c:v>8.2544087267228371E-34</c:v>
                </c:pt>
                <c:pt idx="14494">
                  <c:v>6.9539790427001754E-34</c:v>
                </c:pt>
                <c:pt idx="14495">
                  <c:v>5.730839730248292E-34</c:v>
                </c:pt>
                <c:pt idx="14496">
                  <c:v>4.5819589472233081E-34</c:v>
                </c:pt>
                <c:pt idx="14497">
                  <c:v>3.5043730981599438E-34</c:v>
                </c:pt>
                <c:pt idx="14498">
                  <c:v>2.4951877899090236E-34</c:v>
                </c:pt>
                <c:pt idx="14499">
                  <c:v>1.5515785871554988E-34</c:v>
                </c:pt>
                <c:pt idx="14500">
                  <c:v>6.7079158031774303E-35</c:v>
                </c:pt>
                <c:pt idx="14501">
                  <c:v>-1.4985622218116171E-35</c:v>
                </c:pt>
                <c:pt idx="14502">
                  <c:v>-9.1297666577702633E-35</c:v>
                </c:pt>
                <c:pt idx="14503">
                  <c:v>-1.6211103747550041E-34</c:v>
                </c:pt>
                <c:pt idx="14504">
                  <c:v>-2.2767268198313033E-34</c:v>
                </c:pt>
                <c:pt idx="14505">
                  <c:v>-2.8822245182503906E-34</c:v>
                </c:pt>
                <c:pt idx="14506">
                  <c:v>-3.4399313567691251E-34</c:v>
                </c:pt>
                <c:pt idx="14507">
                  <c:v>-3.9521050283338098E-34</c:v>
                </c:pt>
                <c:pt idx="14508">
                  <c:v>-4.4209335736781492E-34</c:v>
                </c:pt>
                <c:pt idx="14509">
                  <c:v>-4.8485360194795707E-34</c:v>
                </c:pt>
                <c:pt idx="14510">
                  <c:v>-5.2369631051084036E-34</c:v>
                </c:pt>
                <c:pt idx="14511">
                  <c:v>-5.5881980903891396E-34</c:v>
                </c:pt>
                <c:pt idx="14512">
                  <c:v>-5.904157637165496E-34</c:v>
                </c:pt>
                <c:pt idx="14513">
                  <c:v>-6.1866927578213904E-34</c:v>
                </c:pt>
                <c:pt idx="14514">
                  <c:v>-6.4375898242584642E-34</c:v>
                </c:pt>
                <c:pt idx="14515">
                  <c:v>-6.658571631167525E-34</c:v>
                </c:pt>
                <c:pt idx="14516">
                  <c:v>-6.8512985077563227E-34</c:v>
                </c:pt>
                <c:pt idx="14517">
                  <c:v>-7.017369472409849E-34</c:v>
                </c:pt>
                <c:pt idx="14518">
                  <c:v>-7.1583234250618042E-34</c:v>
                </c:pt>
                <c:pt idx="14519">
                  <c:v>-7.2756403723472895E-34</c:v>
                </c:pt>
                <c:pt idx="14520">
                  <c:v>-7.3707426808874597E-34</c:v>
                </c:pt>
                <c:pt idx="14521">
                  <c:v>-7.4449963543268539E-34</c:v>
                </c:pt>
                <c:pt idx="14522">
                  <c:v>-7.4997123300037789E-34</c:v>
                </c:pt>
                <c:pt idx="14523">
                  <c:v>-7.5361477913835706E-34</c:v>
                </c:pt>
                <c:pt idx="14524">
                  <c:v>-7.5555074926241311E-34</c:v>
                </c:pt>
                <c:pt idx="14525">
                  <c:v>-7.5589450918729055E-34</c:v>
                </c:pt>
                <c:pt idx="14526">
                  <c:v>-7.547564490114887E-34</c:v>
                </c:pt>
                <c:pt idx="14527">
                  <c:v>-7.5224211726023122E-34</c:v>
                </c:pt>
                <c:pt idx="14528">
                  <c:v>-7.4845235500988721E-34</c:v>
                </c:pt>
                <c:pt idx="14529">
                  <c:v>-7.434834297364589E-34</c:v>
                </c:pt>
                <c:pt idx="14530">
                  <c:v>-7.3742716864923674E-34</c:v>
                </c:pt>
                <c:pt idx="14531">
                  <c:v>-7.3037109128838241E-34</c:v>
                </c:pt>
                <c:pt idx="14532">
                  <c:v>-7.2239854118204049E-34</c:v>
                </c:pt>
                <c:pt idx="14533">
                  <c:v>-7.1358881637466257E-34</c:v>
                </c:pt>
                <c:pt idx="14534">
                  <c:v>-7.0401729865352812E-34</c:v>
                </c:pt>
                <c:pt idx="14535">
                  <c:v>-6.9375558131503251E-34</c:v>
                </c:pt>
                <c:pt idx="14536">
                  <c:v>-6.8287159532617422E-34</c:v>
                </c:pt>
                <c:pt idx="14537">
                  <c:v>-6.7142973374985301E-34</c:v>
                </c:pt>
                <c:pt idx="14538">
                  <c:v>-6.5949097431510473E-34</c:v>
                </c:pt>
                <c:pt idx="14539">
                  <c:v>-6.4711300002526506E-34</c:v>
                </c:pt>
                <c:pt idx="14540">
                  <c:v>-6.3435031770830374E-34</c:v>
                </c:pt>
                <c:pt idx="14541">
                  <c:v>-6.2125437442421891E-34</c:v>
                </c:pt>
                <c:pt idx="14542">
                  <c:v>-6.0787367165444677E-34</c:v>
                </c:pt>
                <c:pt idx="14543">
                  <c:v>-5.9425387720776064E-34</c:v>
                </c:pt>
                <c:pt idx="14544">
                  <c:v>-5.8043793478610008E-34</c:v>
                </c:pt>
                <c:pt idx="14545">
                  <c:v>-5.6646617116223426E-34</c:v>
                </c:pt>
                <c:pt idx="14546">
                  <c:v>-5.5237640092912066E-34</c:v>
                </c:pt>
                <c:pt idx="14547">
                  <c:v>-5.3820402878830865E-34</c:v>
                </c:pt>
                <c:pt idx="14548">
                  <c:v>-5.2398214935175114E-34</c:v>
                </c:pt>
                <c:pt idx="14549">
                  <c:v>-5.0974164443798225E-34</c:v>
                </c:pt>
                <c:pt idx="14550">
                  <c:v>-4.9551127784977414E-34</c:v>
                </c:pt>
                <c:pt idx="14551">
                  <c:v>-4.8131778762613869E-34</c:v>
                </c:pt>
                <c:pt idx="14552">
                  <c:v>-4.6718597576691881E-34</c:v>
                </c:pt>
                <c:pt idx="14553">
                  <c:v>-4.5313879543319812E-34</c:v>
                </c:pt>
                <c:pt idx="14554">
                  <c:v>-4.3919743563141432E-34</c:v>
                </c:pt>
                <c:pt idx="14555">
                  <c:v>-4.2538140339335046E-34</c:v>
                </c:pt>
                <c:pt idx="14556">
                  <c:v>-4.1170860346817143E-34</c:v>
                </c:pt>
                <c:pt idx="14557">
                  <c:v>-3.9819541554633585E-34</c:v>
                </c:pt>
                <c:pt idx="14558">
                  <c:v>-3.8485676903859163E-34</c:v>
                </c:pt>
                <c:pt idx="14559">
                  <c:v>-3.7170621543636553E-34</c:v>
                </c:pt>
                <c:pt idx="14560">
                  <c:v>-3.5875599828267762E-34</c:v>
                </c:pt>
                <c:pt idx="14561">
                  <c:v>-3.4601712078529525E-34</c:v>
                </c:pt>
                <c:pt idx="14562">
                  <c:v>-3.3349941110617411E-34</c:v>
                </c:pt>
                <c:pt idx="14563">
                  <c:v>-3.2121158536334128E-34</c:v>
                </c:pt>
                <c:pt idx="14564">
                  <c:v>-3.0916130838326145E-34</c:v>
                </c:pt>
                <c:pt idx="14565">
                  <c:v>-2.9735525224342066E-34</c:v>
                </c:pt>
                <c:pt idx="14566">
                  <c:v>-2.8579915264634427E-34</c:v>
                </c:pt>
                <c:pt idx="14567">
                  <c:v>-2.7449786316757816E-34</c:v>
                </c:pt>
                <c:pt idx="14568">
                  <c:v>-2.6345540742129534E-34</c:v>
                </c:pt>
                <c:pt idx="14569">
                  <c:v>-2.5267502918815973E-34</c:v>
                </c:pt>
                <c:pt idx="14570">
                  <c:v>-2.4215924055089734E-34</c:v>
                </c:pt>
                <c:pt idx="14571">
                  <c:v>-2.3190986808369687E-34</c:v>
                </c:pt>
                <c:pt idx="14572">
                  <c:v>-2.2192809714209794E-34</c:v>
                </c:pt>
                <c:pt idx="14573">
                  <c:v>-2.1221451430043487E-34</c:v>
                </c:pt>
                <c:pt idx="14574">
                  <c:v>-2.0276914798419473E-34</c:v>
                </c:pt>
                <c:pt idx="14575">
                  <c:v>-1.9359150734482256E-34</c:v>
                </c:pt>
                <c:pt idx="14576">
                  <c:v>-1.8468061942458742E-34</c:v>
                </c:pt>
                <c:pt idx="14577">
                  <c:v>-1.7603506465909334E-34</c:v>
                </c:pt>
                <c:pt idx="14578">
                  <c:v>-1.6765301076491093E-34</c:v>
                </c:pt>
                <c:pt idx="14579">
                  <c:v>-1.5953224505960672E-34</c:v>
                </c:pt>
                <c:pt idx="14580">
                  <c:v>-1.5167020526117307E-34</c:v>
                </c:pt>
                <c:pt idx="14581">
                  <c:v>-1.4406400881351685E-34</c:v>
                </c:pt>
                <c:pt idx="14582">
                  <c:v>-1.3671048078425244E-34</c:v>
                </c:pt>
                <c:pt idx="14583">
                  <c:v>-1.2960618038057287E-34</c:v>
                </c:pt>
                <c:pt idx="14584">
                  <c:v>-1.2274742612844625E-34</c:v>
                </c:pt>
                <c:pt idx="14585">
                  <c:v>-1.1613031975980549E-34</c:v>
                </c:pt>
                <c:pt idx="14586">
                  <c:v>-1.0975076885177628E-34</c:v>
                </c:pt>
                <c:pt idx="14587">
                  <c:v>-1.0360450826132384E-34</c:v>
                </c:pt>
                <c:pt idx="14588">
                  <c:v>-9.7687120397994346E-35</c:v>
                </c:pt>
                <c:pt idx="14589">
                  <c:v>-9.1994054376694252E-35</c:v>
                </c:pt>
                <c:pt idx="14590">
                  <c:v>-8.6520644091681995E-35</c:v>
                </c:pt>
                <c:pt idx="14591">
                  <c:v>-8.1262125252158373E-35</c:v>
                </c:pt>
                <c:pt idx="14592">
                  <c:v>-7.6213651419025623E-35</c:v>
                </c:pt>
                <c:pt idx="14593">
                  <c:v>-7.1370309081552129E-35</c:v>
                </c:pt>
                <c:pt idx="14594">
                  <c:v>-6.6727131811831032E-35</c:v>
                </c:pt>
                <c:pt idx="14595">
                  <c:v>-6.2279113534054166E-35</c:v>
                </c:pt>
                <c:pt idx="14596">
                  <c:v>-5.8021220944750909E-35</c:v>
                </c:pt>
                <c:pt idx="14597">
                  <c:v>-5.3948405119254903E-35</c:v>
                </c:pt>
                <c:pt idx="14598">
                  <c:v>-5.0055612338773803E-35</c:v>
                </c:pt>
                <c:pt idx="14599">
                  <c:v>-4.6337794171540897E-35</c:v>
                </c:pt>
                <c:pt idx="14600">
                  <c:v>-4.2789916840632732E-35</c:v>
                </c:pt>
                <c:pt idx="14601">
                  <c:v>-3.940696991013838E-35</c:v>
                </c:pt>
                <c:pt idx="14602">
                  <c:v>-3.6183974320471849E-35</c:v>
                </c:pt>
                <c:pt idx="14603">
                  <c:v>-3.3115989802725795E-35</c:v>
                </c:pt>
                <c:pt idx="14604">
                  <c:v>-3.0198121701078015E-35</c:v>
                </c:pt>
                <c:pt idx="14605">
                  <c:v>-2.7425527231379266E-35</c:v>
                </c:pt>
                <c:pt idx="14606">
                  <c:v>-2.4793421203177222E-35</c:v>
                </c:pt>
                <c:pt idx="14607">
                  <c:v>-2.2297081231565071E-35</c:v>
                </c:pt>
                <c:pt idx="14608">
                  <c:v>-1.9931852464386327E-35</c:v>
                </c:pt>
                <c:pt idx="14609">
                  <c:v>-1.76931518494819E-35</c:v>
                </c:pt>
                <c:pt idx="14610">
                  <c:v>-1.557647196583035E-35</c:v>
                </c:pt>
                <c:pt idx="14611">
                  <c:v>-1.3577384441609919E-35</c:v>
                </c:pt>
                <c:pt idx="14612">
                  <c:v>-1.1691542981401486E-35</c:v>
                </c:pt>
                <c:pt idx="14613">
                  <c:v>-9.9146860239556217E-36</c:v>
                </c:pt>
                <c:pt idx="14614">
                  <c:v>-8.24263905116512E-36</c:v>
                </c:pt>
                <c:pt idx="14615">
                  <c:v>-6.6713165681176159E-36</c:v>
                </c:pt>
                <c:pt idx="14616">
                  <c:v>-5.1967237733508286E-36</c:v>
                </c:pt>
                <c:pt idx="14617">
                  <c:v>-3.8149579376967563E-36</c:v>
                </c:pt>
                <c:pt idx="14618">
                  <c:v>-2.5222095093809371E-36</c:v>
                </c:pt>
                <c:pt idx="14619">
                  <c:v>-1.314762962338394E-36</c:v>
                </c:pt>
                <c:pt idx="14620">
                  <c:v>-1.8899740402033453E-37</c:v>
                </c:pt>
                <c:pt idx="14621">
                  <c:v>8.5861304170570734E-37</c:v>
                </c:pt>
                <c:pt idx="14622">
                  <c:v>1.8314990616140112E-36</c:v>
                </c:pt>
                <c:pt idx="14623">
                  <c:v>2.73299617582652E-36</c:v>
                </c:pt>
                <c:pt idx="14624">
                  <c:v>3.5663449424766182E-36</c:v>
                </c:pt>
                <c:pt idx="14625">
                  <c:v>4.3346913312449659E-36</c:v>
                </c:pt>
                <c:pt idx="14626">
                  <c:v>5.0410872532685204E-36</c:v>
                </c:pt>
                <c:pt idx="14627">
                  <c:v>5.6884912354940727E-36</c:v>
                </c:pt>
                <c:pt idx="14628">
                  <c:v>6.2797692281010295E-36</c:v>
                </c:pt>
                <c:pt idx="14629">
                  <c:v>6.8176955341549492E-36</c:v>
                </c:pt>
                <c:pt idx="14630">
                  <c:v>7.3049538511735432E-36</c:v>
                </c:pt>
                <c:pt idx="14631">
                  <c:v>7.7441384147906899E-36</c:v>
                </c:pt>
                <c:pt idx="14632">
                  <c:v>8.1377552351916655E-36</c:v>
                </c:pt>
                <c:pt idx="14633">
                  <c:v>8.4882234174643689E-36</c:v>
                </c:pt>
                <c:pt idx="14634">
                  <c:v>8.7978765574671038E-36</c:v>
                </c:pt>
                <c:pt idx="14635">
                  <c:v>9.0689642052536997E-36</c:v>
                </c:pt>
                <c:pt idx="14636">
                  <c:v>9.3036533885215973E-36</c:v>
                </c:pt>
                <c:pt idx="14637">
                  <c:v>9.504030188958243E-36</c:v>
                </c:pt>
                <c:pt idx="14638">
                  <c:v>9.672101364756054E-36</c:v>
                </c:pt>
                <c:pt idx="14639">
                  <c:v>9.809796012946608E-36</c:v>
                </c:pt>
                <c:pt idx="14640">
                  <c:v>9.9189672655706172E-36</c:v>
                </c:pt>
                <c:pt idx="14641">
                  <c:v>1.0001394014052611E-35</c:v>
                </c:pt>
                <c:pt idx="14642">
                  <c:v>1.0058782656487171E-35</c:v>
                </c:pt>
                <c:pt idx="14643">
                  <c:v>1.0092768862869079E-35</c:v>
                </c:pt>
                <c:pt idx="14644">
                  <c:v>1.0104919353611144E-35</c:v>
                </c:pt>
                <c:pt idx="14645">
                  <c:v>1.0096733686992932E-35</c:v>
                </c:pt>
                <c:pt idx="14646">
                  <c:v>1.0069646051470084E-35</c:v>
                </c:pt>
                <c:pt idx="14647">
                  <c:v>1.0025027059048572E-35</c:v>
                </c:pt>
                <c:pt idx="14648">
                  <c:v>9.9641855361907444E-36</c:v>
                </c:pt>
                <c:pt idx="14649">
                  <c:v>9.8883703089714527E-36</c:v>
                </c:pt>
                <c:pt idx="14650">
                  <c:v>9.7987719794422864E-36</c:v>
                </c:pt>
                <c:pt idx="14651">
                  <c:v>9.6965246903911615E-36</c:v>
                </c:pt>
                <c:pt idx="14652">
                  <c:v>9.5827078759032067E-36</c:v>
                </c:pt>
                <c:pt idx="14653">
                  <c:v>9.4583479953369475E-36</c:v>
                </c:pt>
                <c:pt idx="14654">
                  <c:v>9.3244202485284256E-36</c:v>
                </c:pt>
                <c:pt idx="14655">
                  <c:v>9.1818502702244871E-36</c:v>
                </c:pt>
                <c:pt idx="14656">
                  <c:v>9.0315158019261028E-36</c:v>
                </c:pt>
                <c:pt idx="14657">
                  <c:v>8.874248339492856E-36</c:v>
                </c:pt>
                <c:pt idx="14658">
                  <c:v>8.710834755021638E-36</c:v>
                </c:pt>
                <c:pt idx="14659">
                  <c:v>8.5420188916658474E-36</c:v>
                </c:pt>
                <c:pt idx="14660">
                  <c:v>8.3685031302065882E-36</c:v>
                </c:pt>
                <c:pt idx="14661">
                  <c:v>8.1909499263247806E-36</c:v>
                </c:pt>
                <c:pt idx="14662">
                  <c:v>8.0099833176528856E-36</c:v>
                </c:pt>
                <c:pt idx="14663">
                  <c:v>7.8261903998074918E-36</c:v>
                </c:pt>
                <c:pt idx="14664">
                  <c:v>7.6401227707195884E-36</c:v>
                </c:pt>
                <c:pt idx="14665">
                  <c:v>7.4522979426880342E-36</c:v>
                </c:pt>
                <c:pt idx="14666">
                  <c:v>7.2632007216842061E-36</c:v>
                </c:pt>
                <c:pt idx="14667">
                  <c:v>7.0732845535317512E-36</c:v>
                </c:pt>
                <c:pt idx="14668">
                  <c:v>6.8829728366755631E-36</c:v>
                </c:pt>
                <c:pt idx="14669">
                  <c:v>6.6926602013384771E-36</c:v>
                </c:pt>
                <c:pt idx="14670">
                  <c:v>6.5027137549429777E-36</c:v>
                </c:pt>
                <c:pt idx="14671">
                  <c:v>6.3134742937489873E-36</c:v>
                </c:pt>
                <c:pt idx="14672">
                  <c:v>6.1252574807272132E-36</c:v>
                </c:pt>
                <c:pt idx="14673">
                  <c:v>5.9383549897513741E-36</c:v>
                </c:pt>
                <c:pt idx="14674">
                  <c:v>5.7530356162517807E-36</c:v>
                </c:pt>
                <c:pt idx="14675">
                  <c:v>5.5695463545274672E-36</c:v>
                </c:pt>
                <c:pt idx="14676">
                  <c:v>5.3881134419645955E-36</c:v>
                </c:pt>
                <c:pt idx="14677">
                  <c:v>5.2089433704554685E-36</c:v>
                </c:pt>
                <c:pt idx="14678">
                  <c:v>5.0322238653551717E-36</c:v>
                </c:pt>
                <c:pt idx="14679">
                  <c:v>4.8581248323519298E-36</c:v>
                </c:pt>
                <c:pt idx="14680">
                  <c:v>4.686799272663041E-36</c:v>
                </c:pt>
                <c:pt idx="14681">
                  <c:v>4.5183841670004286E-36</c:v>
                </c:pt>
                <c:pt idx="14682">
                  <c:v>4.35300132877932E-36</c:v>
                </c:pt>
                <c:pt idx="14683">
                  <c:v>4.1907582270696505E-36</c:v>
                </c:pt>
                <c:pt idx="14684">
                  <c:v>4.031748779813477E-36</c:v>
                </c:pt>
                <c:pt idx="14685">
                  <c:v>3.8760541178523923E-36</c:v>
                </c:pt>
                <c:pt idx="14686">
                  <c:v>3.7237433203274059E-36</c:v>
                </c:pt>
                <c:pt idx="14687">
                  <c:v>3.5748741220296163E-36</c:v>
                </c:pt>
                <c:pt idx="14688">
                  <c:v>3.429493593293893E-36</c:v>
                </c:pt>
                <c:pt idx="14689">
                  <c:v>3.2876387930392999E-36</c:v>
                </c:pt>
                <c:pt idx="14690">
                  <c:v>3.1493373955697906E-36</c:v>
                </c:pt>
                <c:pt idx="14691">
                  <c:v>3.0146082917564401E-36</c:v>
                </c:pt>
                <c:pt idx="14692">
                  <c:v>2.8834621652285884E-36</c:v>
                </c:pt>
                <c:pt idx="14693">
                  <c:v>2.7559020442057137E-36</c:v>
                </c:pt>
                <c:pt idx="14694">
                  <c:v>2.6319238296047497E-36</c:v>
                </c:pt>
                <c:pt idx="14695">
                  <c:v>2.5115168000590631E-36</c:v>
                </c:pt>
                <c:pt idx="14696">
                  <c:v>2.3946640944854427E-36</c:v>
                </c:pt>
                <c:pt idx="14697">
                  <c:v>2.2813431728344035E-36</c:v>
                </c:pt>
                <c:pt idx="14698">
                  <c:v>2.17152625565682E-36</c:v>
                </c:pt>
                <c:pt idx="14699">
                  <c:v>2.0651807431166721E-36</c:v>
                </c:pt>
                <c:pt idx="14700">
                  <c:v>1.9622696140753425E-36</c:v>
                </c:pt>
                <c:pt idx="14701">
                  <c:v>1.8627518058677628E-36</c:v>
                </c:pt>
                <c:pt idx="14702">
                  <c:v>1.7665825753846423E-36</c:v>
                </c:pt>
                <c:pt idx="14703">
                  <c:v>1.6737138420682556E-36</c:v>
                </c:pt>
                <c:pt idx="14704">
                  <c:v>1.5840945134217604E-36</c:v>
                </c:pt>
                <c:pt idx="14705">
                  <c:v>1.4976707936238948E-36</c:v>
                </c:pt>
                <c:pt idx="14706">
                  <c:v>1.414386475832221E-36</c:v>
                </c:pt>
                <c:pt idx="14707">
                  <c:v>1.3341832187488438E-36</c:v>
                </c:pt>
                <c:pt idx="14708">
                  <c:v>1.2570008080128801E-36</c:v>
                </c:pt>
                <c:pt idx="14709">
                  <c:v>1.1827774029738406E-36</c:v>
                </c:pt>
                <c:pt idx="14710">
                  <c:v>1.1114497693896374E-36</c:v>
                </c:pt>
                <c:pt idx="14711">
                  <c:v>1.0429534985821615E-36</c:v>
                </c:pt>
                <c:pt idx="14712">
                  <c:v>9.7722321357230135E-37</c:v>
                </c:pt>
                <c:pt idx="14713">
                  <c:v>9.1419276270500708E-37</c:v>
                </c:pt>
                <c:pt idx="14714">
                  <c:v>8.5379540126351315E-37</c:v>
                </c:pt>
                <c:pt idx="14715">
                  <c:v>7.9596396156016382E-37</c:v>
                </c:pt>
                <c:pt idx="14716">
                  <c:v>7.4063101197955216E-37</c:v>
                </c:pt>
                <c:pt idx="14717">
                  <c:v>6.8772900543777333E-37</c:v>
                </c:pt>
                <c:pt idx="14718">
                  <c:v>6.371904177096739E-37</c:v>
                </c:pt>
                <c:pt idx="14719">
                  <c:v>5.8894787606400038E-37</c:v>
                </c:pt>
                <c:pt idx="14720">
                  <c:v>5.4293427863436085E-37</c:v>
                </c:pt>
                <c:pt idx="14721">
                  <c:v>4.9908290494192779E-37</c:v>
                </c:pt>
                <c:pt idx="14722">
                  <c:v>4.573275179738771E-37</c:v>
                </c:pt>
                <c:pt idx="14723">
                  <c:v>4.176024582096537E-37</c:v>
                </c:pt>
                <c:pt idx="14724">
                  <c:v>3.7984272997534661E-37</c:v>
                </c:pt>
                <c:pt idx="14725">
                  <c:v>3.4398408049472277E-37</c:v>
                </c:pt>
                <c:pt idx="14726">
                  <c:v>3.099630719938522E-37</c:v>
                </c:pt>
                <c:pt idx="14727">
                  <c:v>2.7771714720475479E-37</c:v>
                </c:pt>
                <c:pt idx="14728">
                  <c:v>2.4718468860214321E-37</c:v>
                </c:pt>
                <c:pt idx="14729">
                  <c:v>2.1830507169611632E-37</c:v>
                </c:pt>
                <c:pt idx="14730">
                  <c:v>1.9101871269260389E-37</c:v>
                </c:pt>
                <c:pt idx="14731">
                  <c:v>1.6526711082248329E-37</c:v>
                </c:pt>
                <c:pt idx="14732">
                  <c:v>1.4099288562957594E-37</c:v>
                </c:pt>
                <c:pt idx="14733">
                  <c:v>1.1813980949721645E-37</c:v>
                </c:pt>
                <c:pt idx="14734">
                  <c:v>9.6652835682761493E-38</c:v>
                </c:pt>
                <c:pt idx="14735">
                  <c:v>7.647812211928163E-38</c:v>
                </c:pt>
                <c:pt idx="14736">
                  <c:v>5.7563051233760147E-38</c:v>
                </c:pt>
                <c:pt idx="14737">
                  <c:v>3.9856246021416666E-38</c:v>
                </c:pt>
                <c:pt idx="14738">
                  <c:v>2.3307582606281315E-38</c:v>
                </c:pt>
                <c:pt idx="14739">
                  <c:v>7.8681995088705979E-39</c:v>
                </c:pt>
                <c:pt idx="14740">
                  <c:v>-6.5094961672368572E-39</c:v>
                </c:pt>
                <c:pt idx="14741">
                  <c:v>-1.9871825426956205E-38</c:v>
                </c:pt>
                <c:pt idx="14742">
                  <c:v>-3.2263836759021683E-38</c:v>
                </c:pt>
                <c:pt idx="14743">
                  <c:v>-4.3729308009099187E-38</c:v>
                </c:pt>
                <c:pt idx="14744">
                  <c:v>-5.431075057285852E-38</c:v>
                </c:pt>
                <c:pt idx="14745">
                  <c:v>-6.4049415739106157E-38</c:v>
                </c:pt>
                <c:pt idx="14746">
                  <c:v>-7.2985303020783697E-38</c:v>
                </c:pt>
                <c:pt idx="14747">
                  <c:v>-8.1157170319114611E-38</c:v>
                </c:pt>
                <c:pt idx="14748">
                  <c:v>-8.860254577343905E-38</c:v>
                </c:pt>
                <c:pt idx="14749">
                  <c:v>-9.5357741156309236E-38</c:v>
                </c:pt>
                <c:pt idx="14750">
                  <c:v>-1.0145786668023339E-37</c:v>
                </c:pt>
                <c:pt idx="14751">
                  <c:v>-1.0693684708905112E-37</c:v>
                </c:pt>
                <c:pt idx="14752">
                  <c:v>-1.11827438913307E-37</c:v>
                </c:pt>
                <c:pt idx="14753">
                  <c:v>-1.1616124877515559E-37</c:v>
                </c:pt>
                <c:pt idx="14754">
                  <c:v>-1.199687526342927E-37</c:v>
                </c:pt>
                <c:pt idx="14755">
                  <c:v>-1.2327931587216E-37</c:v>
                </c:pt>
                <c:pt idx="14756">
                  <c:v>-1.2612121411721998E-37</c:v>
                </c:pt>
                <c:pt idx="14757">
                  <c:v>-1.2852165471944892E-37</c:v>
                </c:pt>
                <c:pt idx="14758">
                  <c:v>-1.3050679878735049E-37</c:v>
                </c:pt>
                <c:pt idx="14759">
                  <c:v>-1.3210178370575313E-37</c:v>
                </c:pt>
                <c:pt idx="14760">
                  <c:v>-1.3333074605743025E-37</c:v>
                </c:pt>
                <c:pt idx="14761">
                  <c:v>-1.3421684487616888E-37</c:v>
                </c:pt>
                <c:pt idx="14762">
                  <c:v>-1.3478228516332337E-37</c:v>
                </c:pt>
                <c:pt idx="14763">
                  <c:v>-1.3504834160412106E-37</c:v>
                </c:pt>
                <c:pt idx="14764">
                  <c:v>-1.3503538242404805E-37</c:v>
                </c:pt>
                <c:pt idx="14765">
                  <c:v>-1.3476289332953448E-37</c:v>
                </c:pt>
                <c:pt idx="14766">
                  <c:v>-1.3424950148088671E-37</c:v>
                </c:pt>
                <c:pt idx="14767">
                  <c:v>-1.3351299944898225E-37</c:v>
                </c:pt>
                <c:pt idx="14768">
                  <c:v>-1.3257036911065645E-37</c:v>
                </c:pt>
                <c:pt idx="14769">
                  <c:v>-1.3143780544097132E-37</c:v>
                </c:pt>
                <c:pt idx="14770">
                  <c:v>-1.3013074016367248E-37</c:v>
                </c:pt>
                <c:pt idx="14771">
                  <c:v>-1.2866386522411168E-37</c:v>
                </c:pt>
                <c:pt idx="14772">
                  <c:v>-1.2705115605174817E-37</c:v>
                </c:pt>
                <c:pt idx="14773">
                  <c:v>-1.2530589458203796E-37</c:v>
                </c:pt>
                <c:pt idx="14774">
                  <c:v>-1.2344069201009565E-37</c:v>
                </c:pt>
                <c:pt idx="14775">
                  <c:v>-1.2146751125095053E-37</c:v>
                </c:pt>
                <c:pt idx="14776">
                  <c:v>-1.193976890835458E-37</c:v>
                </c:pt>
                <c:pt idx="14777">
                  <c:v>-1.1724195795783054E-37</c:v>
                </c:pt>
                <c:pt idx="14778">
                  <c:v>-1.1501046744638499E-37</c:v>
                </c:pt>
                <c:pt idx="14779">
                  <c:v>-1.127128053240006E-37</c:v>
                </c:pt>
                <c:pt idx="14780">
                  <c:v>-1.1035801826050853E-37</c:v>
                </c:pt>
                <c:pt idx="14781">
                  <c:v>-1.0795463211392296E-37</c:v>
                </c:pt>
                <c:pt idx="14782">
                  <c:v>-1.0551067181263873E-37</c:v>
                </c:pt>
                <c:pt idx="14783">
                  <c:v>-1.0303368081700002E-37</c:v>
                </c:pt>
                <c:pt idx="14784">
                  <c:v>-1.0053074015204376E-37</c:v>
                </c:pt>
                <c:pt idx="14785">
                  <c:v>-9.8008487004620152E-38</c:v>
                </c:pt>
                <c:pt idx="14786">
                  <c:v>-9.54731328794074E-38</c:v>
                </c:pt>
                <c:pt idx="14787">
                  <c:v>-9.2930481309569903E-38</c:v>
                </c:pt>
                <c:pt idx="14788">
                  <c:v>-9.0385945118965439E-38</c:v>
                </c:pt>
                <c:pt idx="14789">
                  <c:v>-8.7844563233887412E-38</c:v>
                </c:pt>
                <c:pt idx="14790">
                  <c:v>-8.5311017043337132E-38</c:v>
                </c:pt>
                <c:pt idx="14791">
                  <c:v>-8.2789646307762592E-38</c:v>
                </c:pt>
                <c:pt idx="14792">
                  <c:v>-8.0284464617074334E-38</c:v>
                </c:pt>
                <c:pt idx="14793">
                  <c:v>-7.7799174399563328E-38</c:v>
                </c:pt>
                <c:pt idx="14794">
                  <c:v>-7.5337181484097139E-38</c:v>
                </c:pt>
                <c:pt idx="14795">
                  <c:v>-7.2901609218667271E-38</c:v>
                </c:pt>
                <c:pt idx="14796">
                  <c:v>-7.0495312149001673E-38</c:v>
                </c:pt>
                <c:pt idx="14797">
                  <c:v>-6.8120889261545822E-38</c:v>
                </c:pt>
                <c:pt idx="14798">
                  <c:v>-6.5780696795655992E-38</c:v>
                </c:pt>
                <c:pt idx="14799">
                  <c:v>-6.3476860630340819E-38</c:v>
                </c:pt>
                <c:pt idx="14800">
                  <c:v>-6.1211288251336428E-38</c:v>
                </c:pt>
                <c:pt idx="14801">
                  <c:v>-5.8985680304705334E-38</c:v>
                </c:pt>
                <c:pt idx="14802">
                  <c:v>-5.6801541743515898E-38</c:v>
                </c:pt>
                <c:pt idx="14803">
                  <c:v>-5.4660192574485987E-38</c:v>
                </c:pt>
                <c:pt idx="14804">
                  <c:v>-5.2562778211766095E-38</c:v>
                </c:pt>
                <c:pt idx="14805">
                  <c:v>-5.0510279445294485E-38</c:v>
                </c:pt>
                <c:pt idx="14806">
                  <c:v>-4.8503522031381748E-38</c:v>
                </c:pt>
                <c:pt idx="14807">
                  <c:v>-4.6543185913376702E-38</c:v>
                </c:pt>
                <c:pt idx="14808">
                  <c:v>-4.4629814080431376E-38</c:v>
                </c:pt>
                <c:pt idx="14809">
                  <c:v>-4.276382107252143E-38</c:v>
                </c:pt>
                <c:pt idx="14810">
                  <c:v>-4.0945501139991945E-38</c:v>
                </c:pt>
                <c:pt idx="14811">
                  <c:v>-3.917503606598799E-38</c:v>
                </c:pt>
                <c:pt idx="14812">
                  <c:v>-3.7452502660196009E-38</c:v>
                </c:pt>
                <c:pt idx="14813">
                  <c:v>-3.5777879932369085E-38</c:v>
                </c:pt>
                <c:pt idx="14814">
                  <c:v>-3.4151055954135173E-38</c:v>
                </c:pt>
                <c:pt idx="14815">
                  <c:v>-3.2571834417595924E-38</c:v>
                </c:pt>
                <c:pt idx="14816">
                  <c:v>-3.1039940899215102E-38</c:v>
                </c:pt>
                <c:pt idx="14817">
                  <c:v>-2.9555028837471413E-38</c:v>
                </c:pt>
                <c:pt idx="14818">
                  <c:v>-2.8116685232711202E-38</c:v>
                </c:pt>
                <c:pt idx="14819">
                  <c:v>-2.6724436077583986E-38</c:v>
                </c:pt>
                <c:pt idx="14820">
                  <c:v>-2.5377751526378795E-38</c:v>
                </c:pt>
                <c:pt idx="14821">
                  <c:v>-2.4076050811502765E-38</c:v>
                </c:pt>
                <c:pt idx="14822">
                  <c:v>-2.2818706915255991E-38</c:v>
                </c:pt>
                <c:pt idx="14823">
                  <c:v>-2.1605051004960001E-38</c:v>
                </c:pt>
                <c:pt idx="14824">
                  <c:v>-2.0434376639391922E-38</c:v>
                </c:pt>
                <c:pt idx="14825">
                  <c:v>-1.9305943754362294E-38</c:v>
                </c:pt>
                <c:pt idx="14826">
                  <c:v>-1.8218982435154194E-38</c:v>
                </c:pt>
                <c:pt idx="14827">
                  <c:v>-1.7172696483413978E-38</c:v>
                </c:pt>
                <c:pt idx="14828">
                  <c:v>-1.6166266785950872E-38</c:v>
                </c:pt>
                <c:pt idx="14829">
                  <c:v>-1.5198854492764682E-38</c:v>
                </c:pt>
                <c:pt idx="14830">
                  <c:v>-1.4269604011478301E-38</c:v>
                </c:pt>
                <c:pt idx="14831">
                  <c:v>-1.3377645825205201E-38</c:v>
                </c:pt>
                <c:pt idx="14832">
                  <c:v>-1.2522099140732242E-38</c:v>
                </c:pt>
                <c:pt idx="14833">
                  <c:v>-1.1702074373745588E-38</c:v>
                </c:pt>
                <c:pt idx="14834">
                  <c:v>-1.0916675477672525E-38</c:v>
                </c:pt>
                <c:pt idx="14835">
                  <c:v>-1.0165002122555119E-38</c:v>
                </c:pt>
                <c:pt idx="14836">
                  <c:v>-9.446151730213392E-39</c:v>
                </c:pt>
                <c:pt idx="14837">
                  <c:v>-8.7592213717964568E-39</c:v>
                </c:pt>
                <c:pt idx="14838">
                  <c:v>-8.1033095336600305E-39</c:v>
                </c:pt>
                <c:pt idx="14839">
                  <c:v>-7.4775177573485223E-39</c:v>
                </c:pt>
                <c:pt idx="14840">
                  <c:v>-6.8809521592997655E-39</c:v>
                </c:pt>
                <c:pt idx="14841">
                  <c:v>-6.3127248357303982E-39</c:v>
                </c:pt>
                <c:pt idx="14842">
                  <c:v>-5.7719551580008927E-39</c:v>
                </c:pt>
                <c:pt idx="14843">
                  <c:v>-5.2577709636006658E-39</c:v>
                </c:pt>
                <c:pt idx="14844">
                  <c:v>-4.769309647736608E-39</c:v>
                </c:pt>
                <c:pt idx="14845">
                  <c:v>-4.3057191603524208E-39</c:v>
                </c:pt>
                <c:pt idx="14846">
                  <c:v>-3.8661589132518716E-39</c:v>
                </c:pt>
                <c:pt idx="14847">
                  <c:v>-3.4498006018465196E-39</c:v>
                </c:pt>
                <c:pt idx="14848">
                  <c:v>-3.0558289458977837E-39</c:v>
                </c:pt>
                <c:pt idx="14849">
                  <c:v>-2.6834423534747414E-39</c:v>
                </c:pt>
                <c:pt idx="14850">
                  <c:v>-2.3318535122026088E-39</c:v>
                </c:pt>
                <c:pt idx="14851">
                  <c:v>-2.0002899117329446E-39</c:v>
                </c:pt>
                <c:pt idx="14852">
                  <c:v>-1.6879943012250405E-39</c:v>
                </c:pt>
                <c:pt idx="14853">
                  <c:v>-1.3942250854890149E-39</c:v>
                </c:pt>
                <c:pt idx="14854">
                  <c:v>-1.1182566633047957E-39</c:v>
                </c:pt>
                <c:pt idx="14855">
                  <c:v>-8.5937971129760641E-40</c:v>
                </c:pt>
                <c:pt idx="14856">
                  <c:v>-6.1690141661977508E-40</c:v>
                </c:pt>
                <c:pt idx="14857">
                  <c:v>-3.9014566156075043E-40</c:v>
                </c:pt>
                <c:pt idx="14858">
                  <c:v>-1.7845316308217628E-40</c:v>
                </c:pt>
                <c:pt idx="14859">
                  <c:v>1.8818429847201927E-41</c:v>
                </c:pt>
                <c:pt idx="14860">
                  <c:v>2.0229447836116575E-40</c:v>
                </c:pt>
                <c:pt idx="14861">
                  <c:v>3.725833326106626E-40</c:v>
                </c:pt>
                <c:pt idx="14862">
                  <c:v>5.3027634495705588E-40</c:v>
                </c:pt>
                <c:pt idx="14863">
                  <c:v>6.7594791502768557E-40</c:v>
                </c:pt>
                <c:pt idx="14864">
                  <c:v>8.101555643245189E-40</c:v>
                </c:pt>
                <c:pt idx="14865">
                  <c:v>9.3344003818073586E-40</c:v>
                </c:pt>
                <c:pt idx="14866">
                  <c:v>1.0463254329611563E-39</c:v>
                </c:pt>
                <c:pt idx="14867">
                  <c:v>1.1493193465004841E-39</c:v>
                </c:pt>
                <c:pt idx="14868">
                  <c:v>1.2429130498684444E-39</c:v>
                </c:pt>
                <c:pt idx="14869">
                  <c:v>1.3275816786430338E-39</c:v>
                </c:pt>
                <c:pt idx="14870">
                  <c:v>1.4037844419623479E-39</c:v>
                </c:pt>
                <c:pt idx="14871">
                  <c:v>1.471964847711779E-39</c:v>
                </c:pt>
                <c:pt idx="14872">
                  <c:v>1.5325509422868795E-39</c:v>
                </c:pt>
                <c:pt idx="14873">
                  <c:v>1.5859555634528507E-39</c:v>
                </c:pt>
                <c:pt idx="14874">
                  <c:v>1.6325766048995337E-39</c:v>
                </c:pt>
                <c:pt idx="14875">
                  <c:v>1.672797291165924E-39</c:v>
                </c:pt>
                <c:pt idx="14876">
                  <c:v>1.7069864616807423E-39</c:v>
                </c:pt>
                <c:pt idx="14877">
                  <c:v>1.7354988627354168E-39</c:v>
                </c:pt>
                <c:pt idx="14878">
                  <c:v>1.7586754462731128E-39</c:v>
                </c:pt>
                <c:pt idx="14879">
                  <c:v>1.7768436744421327E-39</c:v>
                </c:pt>
                <c:pt idx="14880">
                  <c:v>1.7903178289242856E-39</c:v>
                </c:pt>
                <c:pt idx="14881">
                  <c:v>1.799399324108576E-39</c:v>
                </c:pt>
                <c:pt idx="14882">
                  <c:v>1.8043770232380396E-39</c:v>
                </c:pt>
                <c:pt idx="14883">
                  <c:v>1.8055275567125972E-39</c:v>
                </c:pt>
                <c:pt idx="14884">
                  <c:v>1.8031156417836842E-39</c:v>
                </c:pt>
                <c:pt idx="14885">
                  <c:v>1.7973944029269881E-39</c:v>
                </c:pt>
                <c:pt idx="14886">
                  <c:v>1.7886056922281309E-39</c:v>
                </c:pt>
                <c:pt idx="14887">
                  <c:v>1.7769804091624779E-39</c:v>
                </c:pt>
                <c:pt idx="14888">
                  <c:v>1.7627388191945975E-39</c:v>
                </c:pt>
                <c:pt idx="14889">
                  <c:v>1.7460908706652346E-39</c:v>
                </c:pt>
                <c:pt idx="14890">
                  <c:v>1.7272365094740841E-39</c:v>
                </c:pt>
                <c:pt idx="14891">
                  <c:v>1.7063659911051912E-39</c:v>
                </c:pt>
                <c:pt idx="14892">
                  <c:v>1.6836601895785412E-39</c:v>
                </c:pt>
                <c:pt idx="14893">
                  <c:v>1.6592909029463795E-39</c:v>
                </c:pt>
                <c:pt idx="14894">
                  <c:v>1.6334211549860669E-39</c:v>
                </c:pt>
                <c:pt idx="14895">
                  <c:v>1.6062054927728974E-39</c:v>
                </c:pt>
                <c:pt idx="14896">
                  <c:v>1.5777902798463319E-39</c:v>
                </c:pt>
                <c:pt idx="14897">
                  <c:v>1.5483139847115915E-39</c:v>
                </c:pt>
                <c:pt idx="14898">
                  <c:v>1.5179074644455369E-39</c:v>
                </c:pt>
                <c:pt idx="14899">
                  <c:v>1.4866942432013388E-39</c:v>
                </c:pt>
                <c:pt idx="14900">
                  <c:v>1.4547907854305914E-39</c:v>
                </c:pt>
                <c:pt idx="14901">
                  <c:v>1.4223067636643758E-39</c:v>
                </c:pt>
                <c:pt idx="14902">
                  <c:v>1.3893453207163232E-39</c:v>
                </c:pt>
                <c:pt idx="14903">
                  <c:v>1.3560033261910383E-39</c:v>
                </c:pt>
                <c:pt idx="14904">
                  <c:v>1.3223716272003549E-39</c:v>
                </c:pt>
                <c:pt idx="14905">
                  <c:v>1.2885352932078836E-39</c:v>
                </c:pt>
                <c:pt idx="14906">
                  <c:v>1.254573854939161E-39</c:v>
                </c:pt>
                <c:pt idx="14907">
                  <c:v>1.2205615373105574E-39</c:v>
                </c:pt>
                <c:pt idx="14908">
                  <c:v>1.1865674863448746E-39</c:v>
                </c:pt>
                <c:pt idx="14909">
                  <c:v>1.1526559900554164E-39</c:v>
                </c:pt>
                <c:pt idx="14910">
                  <c:v>1.1188866932932115E-39</c:v>
                </c:pt>
                <c:pt idx="14911">
                  <c:v>1.0853148065640866E-39</c:v>
                </c:pt>
                <c:pt idx="14912">
                  <c:v>1.0519913088334418E-39</c:v>
                </c:pt>
                <c:pt idx="14913">
                  <c:v>1.0189631443469434E-39</c:v>
                </c:pt>
                <c:pt idx="14914">
                  <c:v>9.8627341350490706E-40</c:v>
                </c:pt>
                <c:pt idx="14915">
                  <c:v>9.5396155783699593E-40</c:v>
                </c:pt>
                <c:pt idx="14916">
                  <c:v>9.2206353913196948E-40</c:v>
                </c:pt>
                <c:pt idx="14917">
                  <c:v>8.9061201278467733E-40</c:v>
                </c:pt>
                <c:pt idx="14918">
                  <c:v>8.5963649542931334E-40</c:v>
                </c:pt>
                <c:pt idx="14919">
                  <c:v>8.2916352693414872E-40</c:v>
                </c:pt>
                <c:pt idx="14920">
                  <c:v>7.9921682683858385E-40</c:v>
                </c:pt>
                <c:pt idx="14921">
                  <c:v>7.6981744531845173E-40</c:v>
                </c:pt>
                <c:pt idx="14922">
                  <c:v>7.4098390877005181E-40</c:v>
                </c:pt>
                <c:pt idx="14923">
                  <c:v>7.1273236010747256E-40</c:v>
                </c:pt>
                <c:pt idx="14924">
                  <c:v>6.8507669387135621E-40</c:v>
                </c:pt>
                <c:pt idx="14925">
                  <c:v>6.5802868625041556E-40</c:v>
                </c:pt>
                <c:pt idx="14926">
                  <c:v>6.3159812011977053E-40</c:v>
                </c:pt>
                <c:pt idx="14927">
                  <c:v>6.0579290520251215E-40</c:v>
                </c:pt>
                <c:pt idx="14928">
                  <c:v>5.8061919346289023E-40</c:v>
                </c:pt>
                <c:pt idx="14929">
                  <c:v>5.5608148984115958E-40</c:v>
                </c:pt>
                <c:pt idx="14930">
                  <c:v>5.3218275844142612E-40</c:v>
                </c:pt>
                <c:pt idx="14931">
                  <c:v>5.0892452428483498E-40</c:v>
                </c:pt>
                <c:pt idx="14932">
                  <c:v>4.8630697074116931E-40</c:v>
                </c:pt>
                <c:pt idx="14933">
                  <c:v>4.6432903275236574E-40</c:v>
                </c:pt>
                <c:pt idx="14934">
                  <c:v>4.4298848596165936E-40</c:v>
                </c:pt>
                <c:pt idx="14935">
                  <c:v>4.2228203186203551E-40</c:v>
                </c:pt>
                <c:pt idx="14936">
                  <c:v>4.0220537907740671E-40</c:v>
                </c:pt>
                <c:pt idx="14937">
                  <c:v>3.8275332088949491E-40</c:v>
                </c:pt>
                <c:pt idx="14938">
                  <c:v>3.6391980912274487E-40</c:v>
                </c:pt>
                <c:pt idx="14939">
                  <c:v>3.456980244987956E-40</c:v>
                </c:pt>
                <c:pt idx="14940">
                  <c:v>3.2808044357105795E-40</c:v>
                </c:pt>
                <c:pt idx="14941">
                  <c:v>3.110589023488406E-40</c:v>
                </c:pt>
                <c:pt idx="14942">
                  <c:v>2.9462465671920979E-40</c:v>
                </c:pt>
                <c:pt idx="14943">
                  <c:v>2.7876843977340344E-40</c:v>
                </c:pt>
                <c:pt idx="14944">
                  <c:v>2.6348051614313872E-40</c:v>
                </c:pt>
                <c:pt idx="14945">
                  <c:v>2.4875073345057097E-40</c:v>
                </c:pt>
                <c:pt idx="14946">
                  <c:v>2.3456857097399171E-40</c:v>
                </c:pt>
                <c:pt idx="14947">
                  <c:v>2.2092318562960435E-40</c:v>
                </c:pt>
                <c:pt idx="14948">
                  <c:v>2.0780345536789233E-40</c:v>
                </c:pt>
                <c:pt idx="14949">
                  <c:v>1.9519802008121176E-40</c:v>
                </c:pt>
                <c:pt idx="14950">
                  <c:v>1.8309532011729675E-40</c:v>
                </c:pt>
                <c:pt idx="14951">
                  <c:v>1.7148363249138362E-40</c:v>
                </c:pt>
                <c:pt idx="14952">
                  <c:v>1.6035110488762934E-40</c:v>
                </c:pt>
                <c:pt idx="14953">
                  <c:v>1.4968578753843938E-40</c:v>
                </c:pt>
                <c:pt idx="14954">
                  <c:v>1.3947566306823307E-40</c:v>
                </c:pt>
                <c:pt idx="14955">
                  <c:v>1.2970867438606399E-40</c:v>
                </c:pt>
                <c:pt idx="14956">
                  <c:v>1.2037275070938955E-40</c:v>
                </c:pt>
                <c:pt idx="14957">
                  <c:v>1.11455831799147E-40</c:v>
                </c:pt>
                <c:pt idx="14958">
                  <c:v>1.0294589048415254E-40</c:v>
                </c:pt>
                <c:pt idx="14959">
                  <c:v>9.4830953550698728E-41</c:v>
                </c:pt>
                <c:pt idx="14960">
                  <c:v>8.709912107108521E-41</c:v>
                </c:pt>
                <c:pt idx="14961">
                  <c:v>7.9738584242685615E-41</c:v>
                </c:pt>
                <c:pt idx="14962">
                  <c:v>7.2737641807032899E-41</c:v>
                </c:pt>
                <c:pt idx="14963">
                  <c:v>6.6084715116297121E-41</c:v>
                </c:pt>
                <c:pt idx="14964">
                  <c:v>5.9768361912439312E-41</c:v>
                </c:pt>
                <c:pt idx="14965">
                  <c:v>5.3777288882253993E-41</c:v>
                </c:pt>
                <c:pt idx="14966">
                  <c:v>4.8100363049466134E-41</c:v>
                </c:pt>
                <c:pt idx="14967">
                  <c:v>4.2726622063023356E-41</c:v>
                </c:pt>
                <c:pt idx="14968">
                  <c:v>3.7645283438729388E-41</c:v>
                </c:pt>
                <c:pt idx="14969">
                  <c:v>3.2845752809397283E-41</c:v>
                </c:pt>
                <c:pt idx="14970">
                  <c:v>2.8317631236763894E-41</c:v>
                </c:pt>
                <c:pt idx="14971">
                  <c:v>2.4050721636504051E-41</c:v>
                </c:pt>
                <c:pt idx="14972">
                  <c:v>2.0035034365812147E-41</c:v>
                </c:pt>
                <c:pt idx="14973">
                  <c:v>1.62607920211837E-41</c:v>
                </c:pt>
                <c:pt idx="14974">
                  <c:v>1.2718433492230605E-41</c:v>
                </c:pt>
                <c:pt idx="14975">
                  <c:v>9.3986173156016487E-42</c:v>
                </c:pt>
                <c:pt idx="14976">
                  <c:v>6.2922243713559321E-42</c:v>
                </c:pt>
                <c:pt idx="14977">
                  <c:v>3.3903599624513438E-42</c:v>
                </c:pt>
                <c:pt idx="14978">
                  <c:v>6.8435531636376027E-43</c:v>
                </c:pt>
                <c:pt idx="14979">
                  <c:v>-1.8342314537539013E-42</c:v>
                </c:pt>
                <c:pt idx="14980">
                  <c:v>-4.1736148925307102E-42</c:v>
                </c:pt>
                <c:pt idx="14981">
                  <c:v>-6.3417822161393105E-42</c:v>
                </c:pt>
                <c:pt idx="14982">
                  <c:v>-8.3464937635309853E-42</c:v>
                </c:pt>
                <c:pt idx="14983">
                  <c:v>-1.019528385376114E-41</c:v>
                </c:pt>
                <c:pt idx="14984">
                  <c:v>-1.1895462019427869E-41</c:v>
                </c:pt>
                <c:pt idx="14985">
                  <c:v>-1.3454114587611623E-41</c:v>
                </c:pt>
                <c:pt idx="14986">
                  <c:v>-1.4878106581029666E-41</c:v>
                </c:pt>
              </c:numCache>
            </c:numRef>
          </c:yVal>
        </c:ser>
        <c:ser>
          <c:idx val="2"/>
          <c:order val="2"/>
          <c:tx>
            <c:strRef>
              <c:f>Tabelle1!$O$5</c:f>
              <c:strCache>
                <c:ptCount val="1"/>
                <c:pt idx="0">
                  <c:v>Vertikal-Auslenkung Fahrzeug</c:v>
                </c:pt>
              </c:strCache>
            </c:strRef>
          </c:tx>
          <c:spPr>
            <a:ln w="25400" cap="rnd">
              <a:solidFill>
                <a:schemeClr val="tx1"/>
              </a:solidFill>
              <a:round/>
            </a:ln>
            <a:effectLst/>
          </c:spPr>
          <c:marker>
            <c:symbol val="none"/>
          </c:marker>
          <c:xVal>
            <c:numRef>
              <c:f>Tabelle1!$P$15:$P$15001</c:f>
              <c:numCache>
                <c:formatCode>General</c:formatCode>
                <c:ptCount val="14987"/>
                <c:pt idx="0">
                  <c:v>0</c:v>
                </c:pt>
                <c:pt idx="1">
                  <c:v>8.0000000000000088E-3</c:v>
                </c:pt>
                <c:pt idx="2">
                  <c:v>1.6000000000000018E-2</c:v>
                </c:pt>
                <c:pt idx="3">
                  <c:v>2.4000000000000025E-2</c:v>
                </c:pt>
                <c:pt idx="4">
                  <c:v>3.2000000000000035E-2</c:v>
                </c:pt>
                <c:pt idx="5">
                  <c:v>4.0000000000000042E-2</c:v>
                </c:pt>
                <c:pt idx="6">
                  <c:v>4.8000000000000036E-2</c:v>
                </c:pt>
                <c:pt idx="7">
                  <c:v>5.6000000000000057E-2</c:v>
                </c:pt>
                <c:pt idx="8">
                  <c:v>6.4000000000000071E-2</c:v>
                </c:pt>
                <c:pt idx="9">
                  <c:v>7.2000000000000078E-2</c:v>
                </c:pt>
                <c:pt idx="10">
                  <c:v>8.0000000000000085E-2</c:v>
                </c:pt>
                <c:pt idx="11">
                  <c:v>8.8000000000000092E-2</c:v>
                </c:pt>
                <c:pt idx="12">
                  <c:v>9.6000000000000099E-2</c:v>
                </c:pt>
                <c:pt idx="13">
                  <c:v>0.10400000000000009</c:v>
                </c:pt>
                <c:pt idx="14">
                  <c:v>0.1120000000000001</c:v>
                </c:pt>
                <c:pt idx="15">
                  <c:v>0.12000000000000012</c:v>
                </c:pt>
                <c:pt idx="16">
                  <c:v>0.12800000000000011</c:v>
                </c:pt>
                <c:pt idx="17">
                  <c:v>0.13600000000000015</c:v>
                </c:pt>
                <c:pt idx="18">
                  <c:v>0.14400000000000016</c:v>
                </c:pt>
                <c:pt idx="19">
                  <c:v>0.15200000000000019</c:v>
                </c:pt>
                <c:pt idx="20">
                  <c:v>0.1600000000000002</c:v>
                </c:pt>
                <c:pt idx="21">
                  <c:v>0.1680000000000002</c:v>
                </c:pt>
                <c:pt idx="22">
                  <c:v>0.17600000000000021</c:v>
                </c:pt>
                <c:pt idx="23">
                  <c:v>0.18400000000000022</c:v>
                </c:pt>
                <c:pt idx="24">
                  <c:v>0.1920000000000002</c:v>
                </c:pt>
                <c:pt idx="25">
                  <c:v>0.20000000000000023</c:v>
                </c:pt>
                <c:pt idx="26">
                  <c:v>0.20800000000000024</c:v>
                </c:pt>
                <c:pt idx="27">
                  <c:v>0.21600000000000028</c:v>
                </c:pt>
                <c:pt idx="28">
                  <c:v>0.22400000000000028</c:v>
                </c:pt>
                <c:pt idx="29">
                  <c:v>0.23200000000000029</c:v>
                </c:pt>
                <c:pt idx="30">
                  <c:v>0.24000000000000032</c:v>
                </c:pt>
                <c:pt idx="31">
                  <c:v>0.24800000000000033</c:v>
                </c:pt>
                <c:pt idx="32">
                  <c:v>0.25600000000000028</c:v>
                </c:pt>
                <c:pt idx="33">
                  <c:v>0.26400000000000035</c:v>
                </c:pt>
                <c:pt idx="34">
                  <c:v>0.2720000000000003</c:v>
                </c:pt>
                <c:pt idx="35">
                  <c:v>0.2800000000000003</c:v>
                </c:pt>
                <c:pt idx="36">
                  <c:v>0.28800000000000031</c:v>
                </c:pt>
                <c:pt idx="37">
                  <c:v>0.29600000000000032</c:v>
                </c:pt>
                <c:pt idx="38">
                  <c:v>0.30400000000000038</c:v>
                </c:pt>
                <c:pt idx="39">
                  <c:v>0.31200000000000044</c:v>
                </c:pt>
                <c:pt idx="40">
                  <c:v>0.32000000000000045</c:v>
                </c:pt>
                <c:pt idx="41">
                  <c:v>0.32800000000000046</c:v>
                </c:pt>
                <c:pt idx="42">
                  <c:v>0.33600000000000046</c:v>
                </c:pt>
                <c:pt idx="43">
                  <c:v>0.34400000000000042</c:v>
                </c:pt>
                <c:pt idx="44">
                  <c:v>0.35200000000000042</c:v>
                </c:pt>
                <c:pt idx="45">
                  <c:v>0.36000000000000049</c:v>
                </c:pt>
                <c:pt idx="46">
                  <c:v>0.36800000000000049</c:v>
                </c:pt>
                <c:pt idx="47">
                  <c:v>0.3760000000000005</c:v>
                </c:pt>
                <c:pt idx="48">
                  <c:v>0.38400000000000051</c:v>
                </c:pt>
                <c:pt idx="49">
                  <c:v>0.39200000000000057</c:v>
                </c:pt>
                <c:pt idx="50">
                  <c:v>0.40000000000000052</c:v>
                </c:pt>
                <c:pt idx="51">
                  <c:v>0.40800000000000058</c:v>
                </c:pt>
                <c:pt idx="52">
                  <c:v>0.41600000000000059</c:v>
                </c:pt>
                <c:pt idx="53">
                  <c:v>0.4240000000000006</c:v>
                </c:pt>
                <c:pt idx="54">
                  <c:v>0.43200000000000061</c:v>
                </c:pt>
                <c:pt idx="55">
                  <c:v>0.44000000000000061</c:v>
                </c:pt>
                <c:pt idx="56">
                  <c:v>0.44800000000000062</c:v>
                </c:pt>
                <c:pt idx="57">
                  <c:v>0.45600000000000068</c:v>
                </c:pt>
                <c:pt idx="58">
                  <c:v>0.46400000000000069</c:v>
                </c:pt>
                <c:pt idx="59">
                  <c:v>0.4720000000000007</c:v>
                </c:pt>
                <c:pt idx="60">
                  <c:v>0.4800000000000007</c:v>
                </c:pt>
                <c:pt idx="61">
                  <c:v>0.48800000000000071</c:v>
                </c:pt>
                <c:pt idx="62">
                  <c:v>0.49600000000000072</c:v>
                </c:pt>
                <c:pt idx="63">
                  <c:v>0.50400000000000067</c:v>
                </c:pt>
                <c:pt idx="64">
                  <c:v>0.51200000000000068</c:v>
                </c:pt>
                <c:pt idx="65">
                  <c:v>0.52000000000000068</c:v>
                </c:pt>
                <c:pt idx="66">
                  <c:v>0.52800000000000069</c:v>
                </c:pt>
                <c:pt idx="67">
                  <c:v>0.5360000000000007</c:v>
                </c:pt>
                <c:pt idx="68">
                  <c:v>0.54400000000000071</c:v>
                </c:pt>
                <c:pt idx="69">
                  <c:v>0.55200000000000071</c:v>
                </c:pt>
                <c:pt idx="70">
                  <c:v>0.56000000000000072</c:v>
                </c:pt>
                <c:pt idx="71">
                  <c:v>0.56800000000000073</c:v>
                </c:pt>
                <c:pt idx="72">
                  <c:v>0.57600000000000073</c:v>
                </c:pt>
                <c:pt idx="73">
                  <c:v>0.58400000000000063</c:v>
                </c:pt>
                <c:pt idx="74">
                  <c:v>0.59200000000000064</c:v>
                </c:pt>
                <c:pt idx="75">
                  <c:v>0.60000000000000075</c:v>
                </c:pt>
                <c:pt idx="76">
                  <c:v>0.60800000000000098</c:v>
                </c:pt>
                <c:pt idx="77">
                  <c:v>0.61600000000000088</c:v>
                </c:pt>
                <c:pt idx="78">
                  <c:v>0.624000000000001</c:v>
                </c:pt>
                <c:pt idx="79">
                  <c:v>0.63200000000000089</c:v>
                </c:pt>
                <c:pt idx="80">
                  <c:v>0.64000000000000101</c:v>
                </c:pt>
                <c:pt idx="81">
                  <c:v>0.64800000000000091</c:v>
                </c:pt>
                <c:pt idx="82">
                  <c:v>0.65600000000000103</c:v>
                </c:pt>
                <c:pt idx="83">
                  <c:v>0.66400000000000103</c:v>
                </c:pt>
                <c:pt idx="84">
                  <c:v>0.67200000000000104</c:v>
                </c:pt>
                <c:pt idx="85">
                  <c:v>0.68000000000000094</c:v>
                </c:pt>
                <c:pt idx="86">
                  <c:v>0.68800000000000094</c:v>
                </c:pt>
                <c:pt idx="87">
                  <c:v>0.69600000000000095</c:v>
                </c:pt>
                <c:pt idx="88">
                  <c:v>0.70400000000000107</c:v>
                </c:pt>
                <c:pt idx="89">
                  <c:v>0.71200000000000108</c:v>
                </c:pt>
                <c:pt idx="90">
                  <c:v>0.72000000000000108</c:v>
                </c:pt>
                <c:pt idx="91">
                  <c:v>0.72800000000000109</c:v>
                </c:pt>
                <c:pt idx="92">
                  <c:v>0.7360000000000011</c:v>
                </c:pt>
                <c:pt idx="93">
                  <c:v>0.7440000000000011</c:v>
                </c:pt>
                <c:pt idx="94">
                  <c:v>0.75200000000000111</c:v>
                </c:pt>
                <c:pt idx="95">
                  <c:v>0.76000000000000112</c:v>
                </c:pt>
                <c:pt idx="96">
                  <c:v>0.76800000000000113</c:v>
                </c:pt>
                <c:pt idx="97">
                  <c:v>0.77600000000000113</c:v>
                </c:pt>
                <c:pt idx="98">
                  <c:v>0.78400000000000103</c:v>
                </c:pt>
                <c:pt idx="99">
                  <c:v>0.79200000000000104</c:v>
                </c:pt>
                <c:pt idx="100">
                  <c:v>0.80000000000000104</c:v>
                </c:pt>
                <c:pt idx="101">
                  <c:v>0.80800000000000105</c:v>
                </c:pt>
                <c:pt idx="102">
                  <c:v>0.81600000000000117</c:v>
                </c:pt>
                <c:pt idx="103">
                  <c:v>0.82400000000000118</c:v>
                </c:pt>
                <c:pt idx="104">
                  <c:v>0.83200000000000118</c:v>
                </c:pt>
                <c:pt idx="105">
                  <c:v>0.84000000000000119</c:v>
                </c:pt>
                <c:pt idx="106">
                  <c:v>0.8480000000000012</c:v>
                </c:pt>
                <c:pt idx="107">
                  <c:v>0.8560000000000012</c:v>
                </c:pt>
                <c:pt idx="108">
                  <c:v>0.86400000000000121</c:v>
                </c:pt>
                <c:pt idx="109">
                  <c:v>0.87200000000000133</c:v>
                </c:pt>
                <c:pt idx="110">
                  <c:v>0.88000000000000111</c:v>
                </c:pt>
                <c:pt idx="111">
                  <c:v>0.88800000000000123</c:v>
                </c:pt>
                <c:pt idx="112">
                  <c:v>0.89600000000000113</c:v>
                </c:pt>
                <c:pt idx="113">
                  <c:v>0.90400000000000125</c:v>
                </c:pt>
                <c:pt idx="114">
                  <c:v>0.91200000000000114</c:v>
                </c:pt>
                <c:pt idx="115">
                  <c:v>0.92000000000000137</c:v>
                </c:pt>
                <c:pt idx="116">
                  <c:v>0.92800000000000127</c:v>
                </c:pt>
                <c:pt idx="117">
                  <c:v>0.93600000000000139</c:v>
                </c:pt>
                <c:pt idx="118">
                  <c:v>0.94400000000000128</c:v>
                </c:pt>
                <c:pt idx="119">
                  <c:v>0.9520000000000014</c:v>
                </c:pt>
                <c:pt idx="120">
                  <c:v>0.9600000000000013</c:v>
                </c:pt>
                <c:pt idx="121">
                  <c:v>0.96800000000000141</c:v>
                </c:pt>
                <c:pt idx="122">
                  <c:v>0.97600000000000131</c:v>
                </c:pt>
                <c:pt idx="123">
                  <c:v>0.98400000000000132</c:v>
                </c:pt>
                <c:pt idx="124">
                  <c:v>0.99200000000000121</c:v>
                </c:pt>
                <c:pt idx="125">
                  <c:v>1.0000000000000013</c:v>
                </c:pt>
                <c:pt idx="126">
                  <c:v>1.0080000000000013</c:v>
                </c:pt>
                <c:pt idx="127">
                  <c:v>1.0160000000000013</c:v>
                </c:pt>
                <c:pt idx="128">
                  <c:v>1.0240000000000016</c:v>
                </c:pt>
                <c:pt idx="129">
                  <c:v>1.0320000000000016</c:v>
                </c:pt>
                <c:pt idx="130">
                  <c:v>1.0400000000000016</c:v>
                </c:pt>
                <c:pt idx="131">
                  <c:v>1.0480000000000016</c:v>
                </c:pt>
                <c:pt idx="132">
                  <c:v>1.0560000000000016</c:v>
                </c:pt>
                <c:pt idx="133">
                  <c:v>1.0640000000000016</c:v>
                </c:pt>
                <c:pt idx="134">
                  <c:v>1.0720000000000016</c:v>
                </c:pt>
                <c:pt idx="135">
                  <c:v>1.0800000000000016</c:v>
                </c:pt>
                <c:pt idx="136">
                  <c:v>1.0880000000000016</c:v>
                </c:pt>
                <c:pt idx="137">
                  <c:v>1.0960000000000016</c:v>
                </c:pt>
                <c:pt idx="138">
                  <c:v>1.1040000000000016</c:v>
                </c:pt>
                <c:pt idx="139">
                  <c:v>1.1120000000000017</c:v>
                </c:pt>
                <c:pt idx="140">
                  <c:v>1.1200000000000017</c:v>
                </c:pt>
                <c:pt idx="141">
                  <c:v>1.1280000000000017</c:v>
                </c:pt>
                <c:pt idx="142">
                  <c:v>1.1360000000000017</c:v>
                </c:pt>
                <c:pt idx="143">
                  <c:v>1.1440000000000017</c:v>
                </c:pt>
                <c:pt idx="144">
                  <c:v>1.1520000000000017</c:v>
                </c:pt>
                <c:pt idx="145">
                  <c:v>1.1600000000000017</c:v>
                </c:pt>
                <c:pt idx="146">
                  <c:v>1.1680000000000017</c:v>
                </c:pt>
                <c:pt idx="147">
                  <c:v>1.1760000000000017</c:v>
                </c:pt>
                <c:pt idx="148">
                  <c:v>1.1840000000000017</c:v>
                </c:pt>
                <c:pt idx="149">
                  <c:v>1.1920000000000017</c:v>
                </c:pt>
                <c:pt idx="150">
                  <c:v>1.2000000000000015</c:v>
                </c:pt>
                <c:pt idx="151">
                  <c:v>1.2080000000000015</c:v>
                </c:pt>
                <c:pt idx="152">
                  <c:v>1.2160000000000015</c:v>
                </c:pt>
                <c:pt idx="153">
                  <c:v>1.2240000000000015</c:v>
                </c:pt>
                <c:pt idx="154">
                  <c:v>1.2320000000000015</c:v>
                </c:pt>
                <c:pt idx="155">
                  <c:v>1.2400000000000015</c:v>
                </c:pt>
                <c:pt idx="156">
                  <c:v>1.2480000000000018</c:v>
                </c:pt>
                <c:pt idx="157">
                  <c:v>1.2560000000000018</c:v>
                </c:pt>
                <c:pt idx="158">
                  <c:v>1.2640000000000018</c:v>
                </c:pt>
                <c:pt idx="159">
                  <c:v>1.2720000000000018</c:v>
                </c:pt>
                <c:pt idx="160">
                  <c:v>1.2800000000000018</c:v>
                </c:pt>
                <c:pt idx="161">
                  <c:v>1.2880000000000018</c:v>
                </c:pt>
                <c:pt idx="162">
                  <c:v>1.2960000000000018</c:v>
                </c:pt>
                <c:pt idx="163">
                  <c:v>1.3040000000000018</c:v>
                </c:pt>
                <c:pt idx="164">
                  <c:v>1.3120000000000018</c:v>
                </c:pt>
                <c:pt idx="165">
                  <c:v>1.3200000000000018</c:v>
                </c:pt>
                <c:pt idx="166">
                  <c:v>1.3280000000000018</c:v>
                </c:pt>
                <c:pt idx="167">
                  <c:v>1.3360000000000019</c:v>
                </c:pt>
                <c:pt idx="168">
                  <c:v>1.3440000000000019</c:v>
                </c:pt>
                <c:pt idx="169">
                  <c:v>1.3520000000000019</c:v>
                </c:pt>
                <c:pt idx="170">
                  <c:v>1.3600000000000019</c:v>
                </c:pt>
                <c:pt idx="171">
                  <c:v>1.3680000000000019</c:v>
                </c:pt>
                <c:pt idx="172">
                  <c:v>1.3760000000000019</c:v>
                </c:pt>
                <c:pt idx="173">
                  <c:v>1.3840000000000019</c:v>
                </c:pt>
                <c:pt idx="174">
                  <c:v>1.3920000000000019</c:v>
                </c:pt>
                <c:pt idx="175">
                  <c:v>1.4000000000000017</c:v>
                </c:pt>
                <c:pt idx="176">
                  <c:v>1.4080000000000017</c:v>
                </c:pt>
                <c:pt idx="177">
                  <c:v>1.4160000000000017</c:v>
                </c:pt>
                <c:pt idx="178">
                  <c:v>1.4240000000000017</c:v>
                </c:pt>
                <c:pt idx="179">
                  <c:v>1.4320000000000017</c:v>
                </c:pt>
                <c:pt idx="180">
                  <c:v>1.4400000000000017</c:v>
                </c:pt>
                <c:pt idx="181">
                  <c:v>1.4480000000000017</c:v>
                </c:pt>
                <c:pt idx="182">
                  <c:v>1.4560000000000017</c:v>
                </c:pt>
                <c:pt idx="183">
                  <c:v>1.4640000000000017</c:v>
                </c:pt>
                <c:pt idx="184">
                  <c:v>1.472000000000002</c:v>
                </c:pt>
                <c:pt idx="185">
                  <c:v>1.480000000000002</c:v>
                </c:pt>
                <c:pt idx="186">
                  <c:v>1.488000000000002</c:v>
                </c:pt>
                <c:pt idx="187">
                  <c:v>1.496000000000002</c:v>
                </c:pt>
                <c:pt idx="188">
                  <c:v>1.504000000000002</c:v>
                </c:pt>
                <c:pt idx="189">
                  <c:v>1.512000000000002</c:v>
                </c:pt>
                <c:pt idx="190">
                  <c:v>1.520000000000002</c:v>
                </c:pt>
                <c:pt idx="191">
                  <c:v>1.528000000000002</c:v>
                </c:pt>
                <c:pt idx="192">
                  <c:v>1.536000000000002</c:v>
                </c:pt>
                <c:pt idx="193">
                  <c:v>1.544000000000002</c:v>
                </c:pt>
                <c:pt idx="194">
                  <c:v>1.552000000000002</c:v>
                </c:pt>
                <c:pt idx="195">
                  <c:v>1.5600000000000021</c:v>
                </c:pt>
                <c:pt idx="196">
                  <c:v>1.5680000000000021</c:v>
                </c:pt>
                <c:pt idx="197">
                  <c:v>1.5760000000000021</c:v>
                </c:pt>
                <c:pt idx="198">
                  <c:v>1.5840000000000021</c:v>
                </c:pt>
                <c:pt idx="199">
                  <c:v>1.5920000000000021</c:v>
                </c:pt>
                <c:pt idx="200">
                  <c:v>1.6000000000000021</c:v>
                </c:pt>
                <c:pt idx="201">
                  <c:v>1.6080000000000021</c:v>
                </c:pt>
                <c:pt idx="202">
                  <c:v>1.6160000000000021</c:v>
                </c:pt>
                <c:pt idx="203">
                  <c:v>1.6240000000000021</c:v>
                </c:pt>
                <c:pt idx="204">
                  <c:v>1.6320000000000021</c:v>
                </c:pt>
                <c:pt idx="205">
                  <c:v>1.6400000000000021</c:v>
                </c:pt>
                <c:pt idx="206">
                  <c:v>1.6480000000000021</c:v>
                </c:pt>
                <c:pt idx="207">
                  <c:v>1.6560000000000021</c:v>
                </c:pt>
                <c:pt idx="208">
                  <c:v>1.6640000000000021</c:v>
                </c:pt>
                <c:pt idx="209">
                  <c:v>1.6720000000000022</c:v>
                </c:pt>
                <c:pt idx="210">
                  <c:v>1.6800000000000022</c:v>
                </c:pt>
                <c:pt idx="211">
                  <c:v>1.6880000000000022</c:v>
                </c:pt>
                <c:pt idx="212">
                  <c:v>1.6960000000000022</c:v>
                </c:pt>
                <c:pt idx="213">
                  <c:v>1.704000000000002</c:v>
                </c:pt>
                <c:pt idx="214">
                  <c:v>1.712000000000002</c:v>
                </c:pt>
                <c:pt idx="215">
                  <c:v>1.720000000000002</c:v>
                </c:pt>
                <c:pt idx="216">
                  <c:v>1.728000000000002</c:v>
                </c:pt>
                <c:pt idx="217">
                  <c:v>1.736000000000002</c:v>
                </c:pt>
                <c:pt idx="218">
                  <c:v>1.744000000000002</c:v>
                </c:pt>
                <c:pt idx="219">
                  <c:v>1.752000000000002</c:v>
                </c:pt>
                <c:pt idx="220">
                  <c:v>1.7600000000000022</c:v>
                </c:pt>
                <c:pt idx="221">
                  <c:v>1.7680000000000022</c:v>
                </c:pt>
                <c:pt idx="222">
                  <c:v>1.7760000000000022</c:v>
                </c:pt>
                <c:pt idx="223">
                  <c:v>1.7840000000000025</c:v>
                </c:pt>
                <c:pt idx="224">
                  <c:v>1.7920000000000025</c:v>
                </c:pt>
                <c:pt idx="225">
                  <c:v>1.8000000000000025</c:v>
                </c:pt>
                <c:pt idx="226">
                  <c:v>1.8080000000000025</c:v>
                </c:pt>
                <c:pt idx="227">
                  <c:v>1.8160000000000025</c:v>
                </c:pt>
                <c:pt idx="228">
                  <c:v>1.8240000000000027</c:v>
                </c:pt>
                <c:pt idx="229">
                  <c:v>1.8320000000000027</c:v>
                </c:pt>
                <c:pt idx="230">
                  <c:v>1.8400000000000027</c:v>
                </c:pt>
                <c:pt idx="231">
                  <c:v>1.848000000000003</c:v>
                </c:pt>
                <c:pt idx="232">
                  <c:v>1.8560000000000032</c:v>
                </c:pt>
                <c:pt idx="233">
                  <c:v>1.8640000000000032</c:v>
                </c:pt>
                <c:pt idx="234">
                  <c:v>1.8720000000000032</c:v>
                </c:pt>
                <c:pt idx="235">
                  <c:v>1.8800000000000032</c:v>
                </c:pt>
                <c:pt idx="236">
                  <c:v>1.8880000000000035</c:v>
                </c:pt>
                <c:pt idx="237">
                  <c:v>1.8960000000000035</c:v>
                </c:pt>
                <c:pt idx="238">
                  <c:v>1.9040000000000035</c:v>
                </c:pt>
                <c:pt idx="239">
                  <c:v>1.9120000000000035</c:v>
                </c:pt>
                <c:pt idx="240">
                  <c:v>1.9200000000000037</c:v>
                </c:pt>
                <c:pt idx="241">
                  <c:v>1.9280000000000037</c:v>
                </c:pt>
                <c:pt idx="242">
                  <c:v>1.9360000000000037</c:v>
                </c:pt>
                <c:pt idx="243">
                  <c:v>1.9440000000000037</c:v>
                </c:pt>
                <c:pt idx="244">
                  <c:v>1.952000000000004</c:v>
                </c:pt>
                <c:pt idx="245">
                  <c:v>1.960000000000004</c:v>
                </c:pt>
                <c:pt idx="246">
                  <c:v>1.968000000000004</c:v>
                </c:pt>
                <c:pt idx="247">
                  <c:v>1.9760000000000042</c:v>
                </c:pt>
                <c:pt idx="248">
                  <c:v>1.9840000000000042</c:v>
                </c:pt>
                <c:pt idx="249">
                  <c:v>1.9920000000000042</c:v>
                </c:pt>
                <c:pt idx="250">
                  <c:v>2.000000000000004</c:v>
                </c:pt>
                <c:pt idx="251">
                  <c:v>2.008000000000004</c:v>
                </c:pt>
                <c:pt idx="252">
                  <c:v>2.016000000000004</c:v>
                </c:pt>
                <c:pt idx="253">
                  <c:v>2.0240000000000045</c:v>
                </c:pt>
                <c:pt idx="254">
                  <c:v>2.032000000000004</c:v>
                </c:pt>
                <c:pt idx="255">
                  <c:v>2.0400000000000045</c:v>
                </c:pt>
                <c:pt idx="256">
                  <c:v>2.0480000000000045</c:v>
                </c:pt>
                <c:pt idx="257">
                  <c:v>2.0560000000000045</c:v>
                </c:pt>
                <c:pt idx="258">
                  <c:v>2.0640000000000049</c:v>
                </c:pt>
                <c:pt idx="259">
                  <c:v>2.0720000000000045</c:v>
                </c:pt>
                <c:pt idx="260">
                  <c:v>2.0800000000000054</c:v>
                </c:pt>
                <c:pt idx="261">
                  <c:v>2.0880000000000054</c:v>
                </c:pt>
                <c:pt idx="262">
                  <c:v>2.096000000000005</c:v>
                </c:pt>
                <c:pt idx="263">
                  <c:v>2.1040000000000054</c:v>
                </c:pt>
                <c:pt idx="264">
                  <c:v>2.1120000000000054</c:v>
                </c:pt>
                <c:pt idx="265">
                  <c:v>2.1200000000000059</c:v>
                </c:pt>
                <c:pt idx="266">
                  <c:v>2.1280000000000059</c:v>
                </c:pt>
                <c:pt idx="267">
                  <c:v>2.1360000000000054</c:v>
                </c:pt>
                <c:pt idx="268">
                  <c:v>2.1440000000000068</c:v>
                </c:pt>
                <c:pt idx="269">
                  <c:v>2.1520000000000064</c:v>
                </c:pt>
                <c:pt idx="270">
                  <c:v>2.1600000000000068</c:v>
                </c:pt>
                <c:pt idx="271">
                  <c:v>2.1680000000000068</c:v>
                </c:pt>
                <c:pt idx="272">
                  <c:v>2.1760000000000068</c:v>
                </c:pt>
                <c:pt idx="273">
                  <c:v>2.1840000000000073</c:v>
                </c:pt>
                <c:pt idx="274">
                  <c:v>2.1920000000000068</c:v>
                </c:pt>
                <c:pt idx="275">
                  <c:v>2.2000000000000073</c:v>
                </c:pt>
                <c:pt idx="276">
                  <c:v>2.2080000000000077</c:v>
                </c:pt>
                <c:pt idx="277">
                  <c:v>2.2160000000000073</c:v>
                </c:pt>
                <c:pt idx="278">
                  <c:v>2.2240000000000077</c:v>
                </c:pt>
                <c:pt idx="279">
                  <c:v>2.2320000000000073</c:v>
                </c:pt>
                <c:pt idx="280">
                  <c:v>2.2400000000000082</c:v>
                </c:pt>
                <c:pt idx="281">
                  <c:v>2.2480000000000082</c:v>
                </c:pt>
                <c:pt idx="282">
                  <c:v>2.2560000000000078</c:v>
                </c:pt>
                <c:pt idx="283">
                  <c:v>2.2640000000000082</c:v>
                </c:pt>
                <c:pt idx="284">
                  <c:v>2.2720000000000078</c:v>
                </c:pt>
                <c:pt idx="285">
                  <c:v>2.2800000000000082</c:v>
                </c:pt>
                <c:pt idx="286">
                  <c:v>2.2880000000000082</c:v>
                </c:pt>
                <c:pt idx="287">
                  <c:v>2.2960000000000083</c:v>
                </c:pt>
                <c:pt idx="288">
                  <c:v>2.3040000000000087</c:v>
                </c:pt>
                <c:pt idx="289">
                  <c:v>2.3120000000000083</c:v>
                </c:pt>
                <c:pt idx="290">
                  <c:v>2.3200000000000087</c:v>
                </c:pt>
                <c:pt idx="291">
                  <c:v>2.3280000000000087</c:v>
                </c:pt>
                <c:pt idx="292">
                  <c:v>2.3360000000000083</c:v>
                </c:pt>
                <c:pt idx="293">
                  <c:v>2.3440000000000087</c:v>
                </c:pt>
                <c:pt idx="294">
                  <c:v>2.3520000000000083</c:v>
                </c:pt>
                <c:pt idx="295">
                  <c:v>2.3600000000000088</c:v>
                </c:pt>
                <c:pt idx="296">
                  <c:v>2.3680000000000097</c:v>
                </c:pt>
                <c:pt idx="297">
                  <c:v>2.3760000000000092</c:v>
                </c:pt>
                <c:pt idx="298">
                  <c:v>2.3840000000000097</c:v>
                </c:pt>
                <c:pt idx="299">
                  <c:v>2.3920000000000092</c:v>
                </c:pt>
                <c:pt idx="300">
                  <c:v>2.4000000000000101</c:v>
                </c:pt>
                <c:pt idx="301">
                  <c:v>2.4080000000000101</c:v>
                </c:pt>
                <c:pt idx="302">
                  <c:v>2.4160000000000097</c:v>
                </c:pt>
                <c:pt idx="303">
                  <c:v>2.4240000000000101</c:v>
                </c:pt>
                <c:pt idx="304">
                  <c:v>2.4320000000000102</c:v>
                </c:pt>
                <c:pt idx="305">
                  <c:v>2.4400000000000106</c:v>
                </c:pt>
                <c:pt idx="306">
                  <c:v>2.4480000000000106</c:v>
                </c:pt>
                <c:pt idx="307">
                  <c:v>2.4560000000000102</c:v>
                </c:pt>
                <c:pt idx="308">
                  <c:v>2.4640000000000111</c:v>
                </c:pt>
                <c:pt idx="309">
                  <c:v>2.4720000000000106</c:v>
                </c:pt>
                <c:pt idx="310">
                  <c:v>2.4800000000000111</c:v>
                </c:pt>
                <c:pt idx="311">
                  <c:v>2.4880000000000115</c:v>
                </c:pt>
                <c:pt idx="312">
                  <c:v>2.4960000000000111</c:v>
                </c:pt>
                <c:pt idx="313">
                  <c:v>2.5040000000000115</c:v>
                </c:pt>
                <c:pt idx="314">
                  <c:v>2.5120000000000111</c:v>
                </c:pt>
                <c:pt idx="315">
                  <c:v>2.5200000000000116</c:v>
                </c:pt>
                <c:pt idx="316">
                  <c:v>2.5280000000000125</c:v>
                </c:pt>
                <c:pt idx="317">
                  <c:v>2.536000000000012</c:v>
                </c:pt>
                <c:pt idx="318">
                  <c:v>2.5440000000000125</c:v>
                </c:pt>
                <c:pt idx="319">
                  <c:v>2.5520000000000125</c:v>
                </c:pt>
                <c:pt idx="320">
                  <c:v>2.5600000000000129</c:v>
                </c:pt>
                <c:pt idx="321">
                  <c:v>2.5680000000000129</c:v>
                </c:pt>
                <c:pt idx="322">
                  <c:v>2.5760000000000125</c:v>
                </c:pt>
                <c:pt idx="323">
                  <c:v>2.584000000000013</c:v>
                </c:pt>
                <c:pt idx="324">
                  <c:v>2.592000000000013</c:v>
                </c:pt>
                <c:pt idx="325">
                  <c:v>2.6000000000000134</c:v>
                </c:pt>
                <c:pt idx="326">
                  <c:v>2.6080000000000134</c:v>
                </c:pt>
                <c:pt idx="327">
                  <c:v>2.6160000000000134</c:v>
                </c:pt>
                <c:pt idx="328">
                  <c:v>2.6240000000000139</c:v>
                </c:pt>
                <c:pt idx="329">
                  <c:v>2.6320000000000134</c:v>
                </c:pt>
                <c:pt idx="330">
                  <c:v>2.6400000000000139</c:v>
                </c:pt>
                <c:pt idx="331">
                  <c:v>2.6480000000000143</c:v>
                </c:pt>
                <c:pt idx="332">
                  <c:v>2.6560000000000139</c:v>
                </c:pt>
                <c:pt idx="333">
                  <c:v>2.6640000000000144</c:v>
                </c:pt>
                <c:pt idx="334">
                  <c:v>2.6720000000000144</c:v>
                </c:pt>
                <c:pt idx="335">
                  <c:v>2.6800000000000148</c:v>
                </c:pt>
                <c:pt idx="336">
                  <c:v>2.6880000000000148</c:v>
                </c:pt>
                <c:pt idx="337">
                  <c:v>2.6960000000000144</c:v>
                </c:pt>
                <c:pt idx="338">
                  <c:v>2.7040000000000153</c:v>
                </c:pt>
                <c:pt idx="339">
                  <c:v>2.7120000000000148</c:v>
                </c:pt>
                <c:pt idx="340">
                  <c:v>2.7200000000000153</c:v>
                </c:pt>
                <c:pt idx="341">
                  <c:v>2.7280000000000157</c:v>
                </c:pt>
                <c:pt idx="342">
                  <c:v>2.7360000000000153</c:v>
                </c:pt>
                <c:pt idx="343">
                  <c:v>2.7440000000000158</c:v>
                </c:pt>
                <c:pt idx="344">
                  <c:v>2.7520000000000153</c:v>
                </c:pt>
                <c:pt idx="345">
                  <c:v>2.7600000000000162</c:v>
                </c:pt>
                <c:pt idx="346">
                  <c:v>2.7680000000000162</c:v>
                </c:pt>
                <c:pt idx="347">
                  <c:v>2.7760000000000158</c:v>
                </c:pt>
                <c:pt idx="348">
                  <c:v>2.7840000000000162</c:v>
                </c:pt>
                <c:pt idx="349">
                  <c:v>2.7920000000000162</c:v>
                </c:pt>
                <c:pt idx="350">
                  <c:v>2.8000000000000167</c:v>
                </c:pt>
                <c:pt idx="351">
                  <c:v>2.8080000000000167</c:v>
                </c:pt>
                <c:pt idx="352">
                  <c:v>2.8160000000000167</c:v>
                </c:pt>
                <c:pt idx="353">
                  <c:v>2.8240000000000172</c:v>
                </c:pt>
                <c:pt idx="354">
                  <c:v>2.8320000000000167</c:v>
                </c:pt>
                <c:pt idx="355">
                  <c:v>2.8400000000000172</c:v>
                </c:pt>
                <c:pt idx="356">
                  <c:v>2.8480000000000172</c:v>
                </c:pt>
                <c:pt idx="357">
                  <c:v>2.8560000000000167</c:v>
                </c:pt>
                <c:pt idx="358">
                  <c:v>2.8640000000000172</c:v>
                </c:pt>
                <c:pt idx="359">
                  <c:v>2.8720000000000168</c:v>
                </c:pt>
                <c:pt idx="360">
                  <c:v>2.8800000000000181</c:v>
                </c:pt>
                <c:pt idx="361">
                  <c:v>2.8880000000000181</c:v>
                </c:pt>
                <c:pt idx="362">
                  <c:v>2.8960000000000177</c:v>
                </c:pt>
                <c:pt idx="363">
                  <c:v>2.9040000000000181</c:v>
                </c:pt>
                <c:pt idx="364">
                  <c:v>2.9120000000000177</c:v>
                </c:pt>
                <c:pt idx="365">
                  <c:v>2.9200000000000181</c:v>
                </c:pt>
                <c:pt idx="366">
                  <c:v>2.9280000000000186</c:v>
                </c:pt>
                <c:pt idx="367">
                  <c:v>2.9360000000000182</c:v>
                </c:pt>
                <c:pt idx="368">
                  <c:v>2.9440000000000186</c:v>
                </c:pt>
                <c:pt idx="369">
                  <c:v>2.9520000000000182</c:v>
                </c:pt>
                <c:pt idx="370">
                  <c:v>2.9600000000000191</c:v>
                </c:pt>
                <c:pt idx="371">
                  <c:v>2.9680000000000191</c:v>
                </c:pt>
                <c:pt idx="372">
                  <c:v>2.9760000000000186</c:v>
                </c:pt>
                <c:pt idx="373">
                  <c:v>2.9840000000000191</c:v>
                </c:pt>
                <c:pt idx="374">
                  <c:v>2.9920000000000191</c:v>
                </c:pt>
                <c:pt idx="375">
                  <c:v>3.0000000000000195</c:v>
                </c:pt>
                <c:pt idx="376">
                  <c:v>3.0080000000000195</c:v>
                </c:pt>
                <c:pt idx="377">
                  <c:v>3.0160000000000191</c:v>
                </c:pt>
                <c:pt idx="378">
                  <c:v>3.02400000000002</c:v>
                </c:pt>
                <c:pt idx="379">
                  <c:v>3.0320000000000196</c:v>
                </c:pt>
                <c:pt idx="380">
                  <c:v>3.04000000000002</c:v>
                </c:pt>
                <c:pt idx="381">
                  <c:v>3.04800000000002</c:v>
                </c:pt>
                <c:pt idx="382">
                  <c:v>3.05600000000002</c:v>
                </c:pt>
                <c:pt idx="383">
                  <c:v>3.0640000000000205</c:v>
                </c:pt>
                <c:pt idx="384">
                  <c:v>3.07200000000002</c:v>
                </c:pt>
                <c:pt idx="385">
                  <c:v>3.0800000000000205</c:v>
                </c:pt>
                <c:pt idx="386">
                  <c:v>3.088000000000021</c:v>
                </c:pt>
                <c:pt idx="387">
                  <c:v>3.0960000000000205</c:v>
                </c:pt>
                <c:pt idx="388">
                  <c:v>3.104000000000021</c:v>
                </c:pt>
                <c:pt idx="389">
                  <c:v>3.1120000000000205</c:v>
                </c:pt>
                <c:pt idx="390">
                  <c:v>3.1200000000000214</c:v>
                </c:pt>
                <c:pt idx="391">
                  <c:v>3.1280000000000214</c:v>
                </c:pt>
                <c:pt idx="392">
                  <c:v>3.136000000000021</c:v>
                </c:pt>
                <c:pt idx="393">
                  <c:v>3.1440000000000214</c:v>
                </c:pt>
                <c:pt idx="394">
                  <c:v>3.152000000000021</c:v>
                </c:pt>
                <c:pt idx="395">
                  <c:v>3.1600000000000219</c:v>
                </c:pt>
                <c:pt idx="396">
                  <c:v>3.1680000000000219</c:v>
                </c:pt>
                <c:pt idx="397">
                  <c:v>3.1760000000000215</c:v>
                </c:pt>
                <c:pt idx="398">
                  <c:v>3.1840000000000228</c:v>
                </c:pt>
                <c:pt idx="399">
                  <c:v>3.1920000000000224</c:v>
                </c:pt>
                <c:pt idx="400">
                  <c:v>3.2000000000000228</c:v>
                </c:pt>
                <c:pt idx="401">
                  <c:v>3.2080000000000228</c:v>
                </c:pt>
                <c:pt idx="402">
                  <c:v>3.2160000000000228</c:v>
                </c:pt>
                <c:pt idx="403">
                  <c:v>3.2240000000000233</c:v>
                </c:pt>
                <c:pt idx="404">
                  <c:v>3.2320000000000229</c:v>
                </c:pt>
                <c:pt idx="405">
                  <c:v>3.2400000000000233</c:v>
                </c:pt>
                <c:pt idx="406">
                  <c:v>3.2480000000000238</c:v>
                </c:pt>
                <c:pt idx="407">
                  <c:v>3.2560000000000233</c:v>
                </c:pt>
                <c:pt idx="408">
                  <c:v>3.2640000000000238</c:v>
                </c:pt>
                <c:pt idx="409">
                  <c:v>3.2720000000000233</c:v>
                </c:pt>
                <c:pt idx="410">
                  <c:v>3.2800000000000242</c:v>
                </c:pt>
                <c:pt idx="411">
                  <c:v>3.2880000000000242</c:v>
                </c:pt>
                <c:pt idx="412">
                  <c:v>3.2960000000000238</c:v>
                </c:pt>
                <c:pt idx="413">
                  <c:v>3.3040000000000238</c:v>
                </c:pt>
                <c:pt idx="414">
                  <c:v>3.3120000000000238</c:v>
                </c:pt>
                <c:pt idx="415">
                  <c:v>3.3200000000000243</c:v>
                </c:pt>
                <c:pt idx="416">
                  <c:v>3.3280000000000243</c:v>
                </c:pt>
                <c:pt idx="417">
                  <c:v>3.3360000000000238</c:v>
                </c:pt>
                <c:pt idx="418">
                  <c:v>3.3440000000000247</c:v>
                </c:pt>
                <c:pt idx="419">
                  <c:v>3.3520000000000243</c:v>
                </c:pt>
                <c:pt idx="420">
                  <c:v>3.3600000000000247</c:v>
                </c:pt>
                <c:pt idx="421">
                  <c:v>3.3680000000000248</c:v>
                </c:pt>
                <c:pt idx="422">
                  <c:v>3.3760000000000243</c:v>
                </c:pt>
                <c:pt idx="423">
                  <c:v>3.3840000000000248</c:v>
                </c:pt>
                <c:pt idx="424">
                  <c:v>3.3920000000000243</c:v>
                </c:pt>
                <c:pt idx="425">
                  <c:v>3.4000000000000248</c:v>
                </c:pt>
                <c:pt idx="426">
                  <c:v>3.4080000000000257</c:v>
                </c:pt>
                <c:pt idx="427">
                  <c:v>3.4160000000000252</c:v>
                </c:pt>
                <c:pt idx="428">
                  <c:v>3.4240000000000257</c:v>
                </c:pt>
                <c:pt idx="429">
                  <c:v>3.4320000000000253</c:v>
                </c:pt>
                <c:pt idx="430">
                  <c:v>3.4400000000000261</c:v>
                </c:pt>
                <c:pt idx="431">
                  <c:v>3.4480000000000262</c:v>
                </c:pt>
                <c:pt idx="432">
                  <c:v>3.4560000000000257</c:v>
                </c:pt>
                <c:pt idx="433">
                  <c:v>3.4640000000000266</c:v>
                </c:pt>
                <c:pt idx="434">
                  <c:v>3.4720000000000262</c:v>
                </c:pt>
                <c:pt idx="435">
                  <c:v>3.4800000000000266</c:v>
                </c:pt>
                <c:pt idx="436">
                  <c:v>3.4880000000000271</c:v>
                </c:pt>
                <c:pt idx="437">
                  <c:v>3.4960000000000262</c:v>
                </c:pt>
                <c:pt idx="438">
                  <c:v>3.5040000000000271</c:v>
                </c:pt>
                <c:pt idx="439">
                  <c:v>3.5120000000000271</c:v>
                </c:pt>
                <c:pt idx="440">
                  <c:v>3.5200000000000271</c:v>
                </c:pt>
                <c:pt idx="441">
                  <c:v>3.5280000000000276</c:v>
                </c:pt>
                <c:pt idx="442">
                  <c:v>3.5360000000000267</c:v>
                </c:pt>
                <c:pt idx="443">
                  <c:v>3.5440000000000276</c:v>
                </c:pt>
                <c:pt idx="444">
                  <c:v>3.5520000000000276</c:v>
                </c:pt>
                <c:pt idx="445">
                  <c:v>3.5600000000000276</c:v>
                </c:pt>
                <c:pt idx="446">
                  <c:v>3.568000000000028</c:v>
                </c:pt>
                <c:pt idx="447">
                  <c:v>3.576000000000028</c:v>
                </c:pt>
                <c:pt idx="448">
                  <c:v>3.5840000000000281</c:v>
                </c:pt>
                <c:pt idx="449">
                  <c:v>3.5920000000000281</c:v>
                </c:pt>
                <c:pt idx="450">
                  <c:v>3.6000000000000281</c:v>
                </c:pt>
                <c:pt idx="451">
                  <c:v>3.6080000000000285</c:v>
                </c:pt>
                <c:pt idx="452">
                  <c:v>3.6160000000000285</c:v>
                </c:pt>
                <c:pt idx="453">
                  <c:v>3.6240000000000285</c:v>
                </c:pt>
                <c:pt idx="454">
                  <c:v>3.6320000000000285</c:v>
                </c:pt>
                <c:pt idx="455">
                  <c:v>3.6400000000000294</c:v>
                </c:pt>
                <c:pt idx="456">
                  <c:v>3.648000000000029</c:v>
                </c:pt>
                <c:pt idx="457">
                  <c:v>3.656000000000029</c:v>
                </c:pt>
                <c:pt idx="458">
                  <c:v>3.664000000000029</c:v>
                </c:pt>
                <c:pt idx="459">
                  <c:v>3.672000000000029</c:v>
                </c:pt>
                <c:pt idx="460">
                  <c:v>3.6800000000000299</c:v>
                </c:pt>
                <c:pt idx="461">
                  <c:v>3.6880000000000295</c:v>
                </c:pt>
                <c:pt idx="462">
                  <c:v>3.6960000000000295</c:v>
                </c:pt>
                <c:pt idx="463">
                  <c:v>3.7040000000000308</c:v>
                </c:pt>
                <c:pt idx="464">
                  <c:v>3.7120000000000295</c:v>
                </c:pt>
                <c:pt idx="465">
                  <c:v>3.7200000000000308</c:v>
                </c:pt>
                <c:pt idx="466">
                  <c:v>3.7280000000000313</c:v>
                </c:pt>
                <c:pt idx="467">
                  <c:v>3.7360000000000304</c:v>
                </c:pt>
                <c:pt idx="468">
                  <c:v>3.7440000000000313</c:v>
                </c:pt>
                <c:pt idx="469">
                  <c:v>3.7520000000000304</c:v>
                </c:pt>
                <c:pt idx="470">
                  <c:v>3.7600000000000313</c:v>
                </c:pt>
                <c:pt idx="471">
                  <c:v>3.7680000000000318</c:v>
                </c:pt>
                <c:pt idx="472">
                  <c:v>3.7760000000000309</c:v>
                </c:pt>
                <c:pt idx="473">
                  <c:v>3.7840000000000318</c:v>
                </c:pt>
                <c:pt idx="474">
                  <c:v>3.7920000000000318</c:v>
                </c:pt>
                <c:pt idx="475">
                  <c:v>3.8000000000000314</c:v>
                </c:pt>
                <c:pt idx="476">
                  <c:v>3.8080000000000318</c:v>
                </c:pt>
                <c:pt idx="477">
                  <c:v>3.8160000000000323</c:v>
                </c:pt>
                <c:pt idx="478">
                  <c:v>3.8240000000000318</c:v>
                </c:pt>
                <c:pt idx="479">
                  <c:v>3.8320000000000323</c:v>
                </c:pt>
                <c:pt idx="480">
                  <c:v>3.8400000000000332</c:v>
                </c:pt>
                <c:pt idx="481">
                  <c:v>3.8480000000000327</c:v>
                </c:pt>
                <c:pt idx="482">
                  <c:v>3.8560000000000327</c:v>
                </c:pt>
                <c:pt idx="483">
                  <c:v>3.8640000000000327</c:v>
                </c:pt>
                <c:pt idx="484">
                  <c:v>3.8720000000000327</c:v>
                </c:pt>
                <c:pt idx="485">
                  <c:v>3.8800000000000332</c:v>
                </c:pt>
                <c:pt idx="486">
                  <c:v>3.8880000000000332</c:v>
                </c:pt>
                <c:pt idx="487">
                  <c:v>3.8960000000000328</c:v>
                </c:pt>
                <c:pt idx="488">
                  <c:v>3.9040000000000341</c:v>
                </c:pt>
                <c:pt idx="489">
                  <c:v>3.9120000000000328</c:v>
                </c:pt>
                <c:pt idx="490">
                  <c:v>3.9200000000000341</c:v>
                </c:pt>
                <c:pt idx="491">
                  <c:v>3.9280000000000332</c:v>
                </c:pt>
                <c:pt idx="492">
                  <c:v>3.9360000000000337</c:v>
                </c:pt>
                <c:pt idx="493">
                  <c:v>3.9440000000000341</c:v>
                </c:pt>
                <c:pt idx="494">
                  <c:v>3.9520000000000337</c:v>
                </c:pt>
                <c:pt idx="495">
                  <c:v>3.9600000000000342</c:v>
                </c:pt>
                <c:pt idx="496">
                  <c:v>3.9680000000000346</c:v>
                </c:pt>
                <c:pt idx="497">
                  <c:v>3.9760000000000337</c:v>
                </c:pt>
                <c:pt idx="498">
                  <c:v>3.9840000000000346</c:v>
                </c:pt>
                <c:pt idx="499">
                  <c:v>3.9920000000000337</c:v>
                </c:pt>
                <c:pt idx="500">
                  <c:v>4.0000000000000355</c:v>
                </c:pt>
                <c:pt idx="501">
                  <c:v>4.0080000000000355</c:v>
                </c:pt>
                <c:pt idx="502">
                  <c:v>4.0160000000000338</c:v>
                </c:pt>
                <c:pt idx="503">
                  <c:v>4.0240000000000329</c:v>
                </c:pt>
                <c:pt idx="504">
                  <c:v>4.0320000000000338</c:v>
                </c:pt>
                <c:pt idx="505">
                  <c:v>4.0400000000000329</c:v>
                </c:pt>
                <c:pt idx="506">
                  <c:v>4.0480000000000329</c:v>
                </c:pt>
                <c:pt idx="507">
                  <c:v>4.056000000000032</c:v>
                </c:pt>
                <c:pt idx="508">
                  <c:v>4.0640000000000311</c:v>
                </c:pt>
                <c:pt idx="509">
                  <c:v>4.072000000000032</c:v>
                </c:pt>
                <c:pt idx="510">
                  <c:v>4.0800000000000312</c:v>
                </c:pt>
                <c:pt idx="511">
                  <c:v>4.0880000000000312</c:v>
                </c:pt>
                <c:pt idx="512">
                  <c:v>4.0960000000000303</c:v>
                </c:pt>
                <c:pt idx="513">
                  <c:v>4.1040000000000294</c:v>
                </c:pt>
                <c:pt idx="514">
                  <c:v>4.1120000000000294</c:v>
                </c:pt>
                <c:pt idx="515">
                  <c:v>4.1200000000000285</c:v>
                </c:pt>
                <c:pt idx="516">
                  <c:v>4.1280000000000285</c:v>
                </c:pt>
                <c:pt idx="517">
                  <c:v>4.1360000000000294</c:v>
                </c:pt>
                <c:pt idx="518">
                  <c:v>4.1440000000000285</c:v>
                </c:pt>
                <c:pt idx="519">
                  <c:v>4.1520000000000286</c:v>
                </c:pt>
                <c:pt idx="520">
                  <c:v>4.1600000000000277</c:v>
                </c:pt>
                <c:pt idx="521">
                  <c:v>4.1680000000000277</c:v>
                </c:pt>
                <c:pt idx="522">
                  <c:v>4.1760000000000286</c:v>
                </c:pt>
                <c:pt idx="523">
                  <c:v>4.1840000000000268</c:v>
                </c:pt>
                <c:pt idx="524">
                  <c:v>4.1920000000000268</c:v>
                </c:pt>
                <c:pt idx="525">
                  <c:v>4.2000000000000277</c:v>
                </c:pt>
                <c:pt idx="526">
                  <c:v>4.2080000000000268</c:v>
                </c:pt>
                <c:pt idx="527">
                  <c:v>4.2160000000000268</c:v>
                </c:pt>
                <c:pt idx="528">
                  <c:v>4.2240000000000251</c:v>
                </c:pt>
                <c:pt idx="529">
                  <c:v>4.232000000000026</c:v>
                </c:pt>
                <c:pt idx="530">
                  <c:v>4.240000000000026</c:v>
                </c:pt>
                <c:pt idx="531">
                  <c:v>4.2480000000000251</c:v>
                </c:pt>
                <c:pt idx="532">
                  <c:v>4.2560000000000251</c:v>
                </c:pt>
                <c:pt idx="533">
                  <c:v>4.2640000000000224</c:v>
                </c:pt>
                <c:pt idx="534">
                  <c:v>4.2720000000000233</c:v>
                </c:pt>
                <c:pt idx="535">
                  <c:v>4.2800000000000233</c:v>
                </c:pt>
                <c:pt idx="536">
                  <c:v>4.2880000000000233</c:v>
                </c:pt>
                <c:pt idx="537">
                  <c:v>4.2960000000000234</c:v>
                </c:pt>
                <c:pt idx="538">
                  <c:v>4.3040000000000225</c:v>
                </c:pt>
                <c:pt idx="539">
                  <c:v>4.3120000000000216</c:v>
                </c:pt>
                <c:pt idx="540">
                  <c:v>4.3200000000000216</c:v>
                </c:pt>
                <c:pt idx="541">
                  <c:v>4.3280000000000207</c:v>
                </c:pt>
                <c:pt idx="542">
                  <c:v>4.3360000000000216</c:v>
                </c:pt>
                <c:pt idx="543">
                  <c:v>4.3440000000000207</c:v>
                </c:pt>
                <c:pt idx="544">
                  <c:v>4.352000000000019</c:v>
                </c:pt>
                <c:pt idx="545">
                  <c:v>4.360000000000019</c:v>
                </c:pt>
                <c:pt idx="546">
                  <c:v>4.368000000000019</c:v>
                </c:pt>
                <c:pt idx="547">
                  <c:v>4.376000000000019</c:v>
                </c:pt>
                <c:pt idx="548">
                  <c:v>4.3840000000000181</c:v>
                </c:pt>
                <c:pt idx="549">
                  <c:v>4.3920000000000172</c:v>
                </c:pt>
                <c:pt idx="550">
                  <c:v>4.4000000000000181</c:v>
                </c:pt>
                <c:pt idx="551">
                  <c:v>4.4080000000000181</c:v>
                </c:pt>
                <c:pt idx="552">
                  <c:v>4.4160000000000172</c:v>
                </c:pt>
                <c:pt idx="553">
                  <c:v>4.4240000000000164</c:v>
                </c:pt>
                <c:pt idx="554">
                  <c:v>4.4320000000000173</c:v>
                </c:pt>
                <c:pt idx="555">
                  <c:v>4.4400000000000164</c:v>
                </c:pt>
                <c:pt idx="556">
                  <c:v>4.4480000000000164</c:v>
                </c:pt>
                <c:pt idx="557">
                  <c:v>4.4560000000000164</c:v>
                </c:pt>
                <c:pt idx="558">
                  <c:v>4.4640000000000155</c:v>
                </c:pt>
                <c:pt idx="559">
                  <c:v>4.4720000000000164</c:v>
                </c:pt>
                <c:pt idx="560">
                  <c:v>4.4800000000000155</c:v>
                </c:pt>
                <c:pt idx="561">
                  <c:v>4.4880000000000155</c:v>
                </c:pt>
                <c:pt idx="562">
                  <c:v>4.4960000000000155</c:v>
                </c:pt>
                <c:pt idx="563">
                  <c:v>4.5040000000000129</c:v>
                </c:pt>
                <c:pt idx="564">
                  <c:v>4.5120000000000129</c:v>
                </c:pt>
                <c:pt idx="565">
                  <c:v>4.5200000000000129</c:v>
                </c:pt>
                <c:pt idx="566">
                  <c:v>4.528000000000012</c:v>
                </c:pt>
                <c:pt idx="567">
                  <c:v>4.5360000000000129</c:v>
                </c:pt>
                <c:pt idx="568">
                  <c:v>4.544000000000012</c:v>
                </c:pt>
                <c:pt idx="569">
                  <c:v>4.5520000000000111</c:v>
                </c:pt>
                <c:pt idx="570">
                  <c:v>4.5600000000000112</c:v>
                </c:pt>
                <c:pt idx="571">
                  <c:v>4.5680000000000103</c:v>
                </c:pt>
                <c:pt idx="572">
                  <c:v>4.5760000000000112</c:v>
                </c:pt>
                <c:pt idx="573">
                  <c:v>4.5840000000000103</c:v>
                </c:pt>
                <c:pt idx="574">
                  <c:v>4.5920000000000094</c:v>
                </c:pt>
                <c:pt idx="575">
                  <c:v>4.6000000000000094</c:v>
                </c:pt>
                <c:pt idx="576">
                  <c:v>4.6080000000000094</c:v>
                </c:pt>
                <c:pt idx="577">
                  <c:v>4.6160000000000085</c:v>
                </c:pt>
                <c:pt idx="578">
                  <c:v>4.6240000000000077</c:v>
                </c:pt>
                <c:pt idx="579">
                  <c:v>4.6320000000000086</c:v>
                </c:pt>
                <c:pt idx="580">
                  <c:v>4.6400000000000086</c:v>
                </c:pt>
                <c:pt idx="581">
                  <c:v>4.6480000000000086</c:v>
                </c:pt>
                <c:pt idx="582">
                  <c:v>4.6560000000000077</c:v>
                </c:pt>
                <c:pt idx="583">
                  <c:v>4.6640000000000068</c:v>
                </c:pt>
                <c:pt idx="584">
                  <c:v>4.6720000000000077</c:v>
                </c:pt>
                <c:pt idx="585">
                  <c:v>4.6800000000000068</c:v>
                </c:pt>
                <c:pt idx="586">
                  <c:v>4.6880000000000068</c:v>
                </c:pt>
                <c:pt idx="587">
                  <c:v>4.6960000000000068</c:v>
                </c:pt>
                <c:pt idx="588">
                  <c:v>4.704000000000006</c:v>
                </c:pt>
                <c:pt idx="589">
                  <c:v>4.712000000000006</c:v>
                </c:pt>
                <c:pt idx="590">
                  <c:v>4.7200000000000051</c:v>
                </c:pt>
                <c:pt idx="591">
                  <c:v>4.7280000000000051</c:v>
                </c:pt>
                <c:pt idx="592">
                  <c:v>4.736000000000006</c:v>
                </c:pt>
                <c:pt idx="593">
                  <c:v>4.7440000000000042</c:v>
                </c:pt>
                <c:pt idx="594">
                  <c:v>4.7520000000000042</c:v>
                </c:pt>
                <c:pt idx="595">
                  <c:v>4.7600000000000042</c:v>
                </c:pt>
                <c:pt idx="596">
                  <c:v>4.7680000000000025</c:v>
                </c:pt>
                <c:pt idx="597">
                  <c:v>4.7760000000000034</c:v>
                </c:pt>
                <c:pt idx="598">
                  <c:v>4.7840000000000025</c:v>
                </c:pt>
                <c:pt idx="599">
                  <c:v>4.7920000000000025</c:v>
                </c:pt>
                <c:pt idx="600">
                  <c:v>4.8000000000000025</c:v>
                </c:pt>
                <c:pt idx="601">
                  <c:v>4.8080000000000016</c:v>
                </c:pt>
                <c:pt idx="602">
                  <c:v>4.8160000000000016</c:v>
                </c:pt>
                <c:pt idx="603">
                  <c:v>4.8240000000000007</c:v>
                </c:pt>
                <c:pt idx="604">
                  <c:v>4.8320000000000007</c:v>
                </c:pt>
                <c:pt idx="605">
                  <c:v>4.8400000000000007</c:v>
                </c:pt>
                <c:pt idx="606">
                  <c:v>4.8480000000000008</c:v>
                </c:pt>
                <c:pt idx="607">
                  <c:v>4.855999999999999</c:v>
                </c:pt>
                <c:pt idx="608">
                  <c:v>4.863999999999999</c:v>
                </c:pt>
                <c:pt idx="609">
                  <c:v>4.871999999999999</c:v>
                </c:pt>
                <c:pt idx="610">
                  <c:v>4.879999999999999</c:v>
                </c:pt>
                <c:pt idx="611">
                  <c:v>4.8879999999999981</c:v>
                </c:pt>
                <c:pt idx="612">
                  <c:v>4.8959999999999972</c:v>
                </c:pt>
                <c:pt idx="613">
                  <c:v>4.9039999999999981</c:v>
                </c:pt>
                <c:pt idx="614">
                  <c:v>4.9119999999999973</c:v>
                </c:pt>
                <c:pt idx="615">
                  <c:v>4.9199999999999973</c:v>
                </c:pt>
                <c:pt idx="616">
                  <c:v>4.9279999999999964</c:v>
                </c:pt>
                <c:pt idx="617">
                  <c:v>4.9359999999999964</c:v>
                </c:pt>
                <c:pt idx="618">
                  <c:v>4.9439999999999964</c:v>
                </c:pt>
                <c:pt idx="619">
                  <c:v>4.9519999999999964</c:v>
                </c:pt>
                <c:pt idx="620">
                  <c:v>4.9599999999999964</c:v>
                </c:pt>
                <c:pt idx="621">
                  <c:v>4.9679999999999955</c:v>
                </c:pt>
                <c:pt idx="622">
                  <c:v>4.9759999999999964</c:v>
                </c:pt>
                <c:pt idx="623">
                  <c:v>4.9839999999999955</c:v>
                </c:pt>
                <c:pt idx="624">
                  <c:v>4.9919999999999956</c:v>
                </c:pt>
                <c:pt idx="625">
                  <c:v>4.9999999999999938</c:v>
                </c:pt>
                <c:pt idx="626">
                  <c:v>5.0079999999999929</c:v>
                </c:pt>
                <c:pt idx="627">
                  <c:v>5.0159999999999929</c:v>
                </c:pt>
                <c:pt idx="628">
                  <c:v>5.023999999999992</c:v>
                </c:pt>
                <c:pt idx="629">
                  <c:v>5.0319999999999929</c:v>
                </c:pt>
                <c:pt idx="630">
                  <c:v>5.0399999999999929</c:v>
                </c:pt>
                <c:pt idx="631">
                  <c:v>5.0479999999999912</c:v>
                </c:pt>
                <c:pt idx="632">
                  <c:v>5.0559999999999912</c:v>
                </c:pt>
                <c:pt idx="633">
                  <c:v>5.0639999999999912</c:v>
                </c:pt>
                <c:pt idx="634">
                  <c:v>5.0719999999999912</c:v>
                </c:pt>
                <c:pt idx="635">
                  <c:v>5.0799999999999912</c:v>
                </c:pt>
                <c:pt idx="636">
                  <c:v>5.0879999999999894</c:v>
                </c:pt>
                <c:pt idx="637">
                  <c:v>5.0959999999999894</c:v>
                </c:pt>
                <c:pt idx="638">
                  <c:v>5.1039999999999894</c:v>
                </c:pt>
                <c:pt idx="639">
                  <c:v>5.1119999999999886</c:v>
                </c:pt>
                <c:pt idx="640">
                  <c:v>5.1199999999999886</c:v>
                </c:pt>
                <c:pt idx="641">
                  <c:v>5.1279999999999886</c:v>
                </c:pt>
                <c:pt idx="642">
                  <c:v>5.1359999999999886</c:v>
                </c:pt>
                <c:pt idx="643">
                  <c:v>5.1439999999999886</c:v>
                </c:pt>
                <c:pt idx="644">
                  <c:v>5.1519999999999877</c:v>
                </c:pt>
                <c:pt idx="645">
                  <c:v>5.1599999999999877</c:v>
                </c:pt>
                <c:pt idx="646">
                  <c:v>5.1679999999999868</c:v>
                </c:pt>
                <c:pt idx="647">
                  <c:v>5.1759999999999868</c:v>
                </c:pt>
                <c:pt idx="648">
                  <c:v>5.1839999999999868</c:v>
                </c:pt>
                <c:pt idx="649">
                  <c:v>5.1919999999999868</c:v>
                </c:pt>
                <c:pt idx="650">
                  <c:v>5.199999999999986</c:v>
                </c:pt>
                <c:pt idx="651">
                  <c:v>5.207999999999986</c:v>
                </c:pt>
                <c:pt idx="652">
                  <c:v>5.2159999999999851</c:v>
                </c:pt>
                <c:pt idx="653">
                  <c:v>5.2239999999999851</c:v>
                </c:pt>
                <c:pt idx="654">
                  <c:v>5.231999999999986</c:v>
                </c:pt>
                <c:pt idx="655">
                  <c:v>5.2399999999999851</c:v>
                </c:pt>
                <c:pt idx="656">
                  <c:v>5.2479999999999842</c:v>
                </c:pt>
                <c:pt idx="657">
                  <c:v>5.2559999999999842</c:v>
                </c:pt>
                <c:pt idx="658">
                  <c:v>5.2639999999999825</c:v>
                </c:pt>
                <c:pt idx="659">
                  <c:v>5.2719999999999834</c:v>
                </c:pt>
                <c:pt idx="660">
                  <c:v>5.2799999999999834</c:v>
                </c:pt>
                <c:pt idx="661">
                  <c:v>5.2879999999999825</c:v>
                </c:pt>
                <c:pt idx="662">
                  <c:v>5.2959999999999825</c:v>
                </c:pt>
                <c:pt idx="663">
                  <c:v>5.3039999999999816</c:v>
                </c:pt>
                <c:pt idx="664">
                  <c:v>5.3119999999999816</c:v>
                </c:pt>
                <c:pt idx="665">
                  <c:v>5.3199999999999816</c:v>
                </c:pt>
                <c:pt idx="666">
                  <c:v>5.3279999999999799</c:v>
                </c:pt>
                <c:pt idx="667">
                  <c:v>5.3359999999999808</c:v>
                </c:pt>
                <c:pt idx="668">
                  <c:v>5.3439999999999808</c:v>
                </c:pt>
                <c:pt idx="669">
                  <c:v>5.3519999999999799</c:v>
                </c:pt>
                <c:pt idx="670">
                  <c:v>5.3599999999999799</c:v>
                </c:pt>
                <c:pt idx="671">
                  <c:v>5.3679999999999781</c:v>
                </c:pt>
                <c:pt idx="672">
                  <c:v>5.375999999999979</c:v>
                </c:pt>
                <c:pt idx="673">
                  <c:v>5.383999999999979</c:v>
                </c:pt>
                <c:pt idx="674">
                  <c:v>5.3919999999999781</c:v>
                </c:pt>
                <c:pt idx="675">
                  <c:v>5.3999999999999782</c:v>
                </c:pt>
                <c:pt idx="676">
                  <c:v>5.4079999999999782</c:v>
                </c:pt>
                <c:pt idx="677">
                  <c:v>5.4159999999999773</c:v>
                </c:pt>
                <c:pt idx="678">
                  <c:v>5.4239999999999773</c:v>
                </c:pt>
                <c:pt idx="679">
                  <c:v>5.4319999999999782</c:v>
                </c:pt>
                <c:pt idx="680">
                  <c:v>5.4399999999999773</c:v>
                </c:pt>
                <c:pt idx="681">
                  <c:v>5.4479999999999764</c:v>
                </c:pt>
                <c:pt idx="682">
                  <c:v>5.4559999999999764</c:v>
                </c:pt>
                <c:pt idx="683">
                  <c:v>5.4639999999999764</c:v>
                </c:pt>
                <c:pt idx="684">
                  <c:v>5.4719999999999773</c:v>
                </c:pt>
                <c:pt idx="685">
                  <c:v>5.4799999999999764</c:v>
                </c:pt>
                <c:pt idx="686">
                  <c:v>5.4879999999999756</c:v>
                </c:pt>
                <c:pt idx="687">
                  <c:v>5.4959999999999756</c:v>
                </c:pt>
                <c:pt idx="688">
                  <c:v>5.5039999999999738</c:v>
                </c:pt>
                <c:pt idx="689">
                  <c:v>5.5119999999999738</c:v>
                </c:pt>
                <c:pt idx="690">
                  <c:v>5.5199999999999729</c:v>
                </c:pt>
                <c:pt idx="691">
                  <c:v>5.527999999999972</c:v>
                </c:pt>
                <c:pt idx="692">
                  <c:v>5.5359999999999729</c:v>
                </c:pt>
                <c:pt idx="693">
                  <c:v>5.5439999999999721</c:v>
                </c:pt>
                <c:pt idx="694">
                  <c:v>5.5519999999999721</c:v>
                </c:pt>
                <c:pt idx="695">
                  <c:v>5.5599999999999721</c:v>
                </c:pt>
                <c:pt idx="696">
                  <c:v>5.5679999999999703</c:v>
                </c:pt>
                <c:pt idx="697">
                  <c:v>5.5759999999999712</c:v>
                </c:pt>
                <c:pt idx="698">
                  <c:v>5.5839999999999703</c:v>
                </c:pt>
                <c:pt idx="699">
                  <c:v>5.5919999999999703</c:v>
                </c:pt>
                <c:pt idx="700">
                  <c:v>5.5999999999999703</c:v>
                </c:pt>
                <c:pt idx="701">
                  <c:v>5.6079999999999695</c:v>
                </c:pt>
                <c:pt idx="702">
                  <c:v>5.6159999999999695</c:v>
                </c:pt>
                <c:pt idx="703">
                  <c:v>5.6239999999999695</c:v>
                </c:pt>
                <c:pt idx="704">
                  <c:v>5.6319999999999695</c:v>
                </c:pt>
                <c:pt idx="705">
                  <c:v>5.6399999999999695</c:v>
                </c:pt>
                <c:pt idx="706">
                  <c:v>5.6479999999999677</c:v>
                </c:pt>
                <c:pt idx="707">
                  <c:v>5.6559999999999677</c:v>
                </c:pt>
                <c:pt idx="708">
                  <c:v>5.6639999999999677</c:v>
                </c:pt>
                <c:pt idx="709">
                  <c:v>5.6719999999999677</c:v>
                </c:pt>
                <c:pt idx="710">
                  <c:v>5.6799999999999677</c:v>
                </c:pt>
                <c:pt idx="711">
                  <c:v>5.6879999999999669</c:v>
                </c:pt>
                <c:pt idx="712">
                  <c:v>5.695999999999966</c:v>
                </c:pt>
                <c:pt idx="713">
                  <c:v>5.7039999999999669</c:v>
                </c:pt>
                <c:pt idx="714">
                  <c:v>5.7119999999999669</c:v>
                </c:pt>
                <c:pt idx="715">
                  <c:v>5.719999999999966</c:v>
                </c:pt>
                <c:pt idx="716">
                  <c:v>5.7279999999999651</c:v>
                </c:pt>
                <c:pt idx="717">
                  <c:v>5.7359999999999651</c:v>
                </c:pt>
                <c:pt idx="718">
                  <c:v>5.7439999999999651</c:v>
                </c:pt>
                <c:pt idx="719">
                  <c:v>5.7519999999999651</c:v>
                </c:pt>
                <c:pt idx="720">
                  <c:v>5.7599999999999634</c:v>
                </c:pt>
                <c:pt idx="721">
                  <c:v>5.7679999999999625</c:v>
                </c:pt>
                <c:pt idx="722">
                  <c:v>5.7759999999999634</c:v>
                </c:pt>
                <c:pt idx="723">
                  <c:v>5.7839999999999634</c:v>
                </c:pt>
                <c:pt idx="724">
                  <c:v>5.7919999999999634</c:v>
                </c:pt>
                <c:pt idx="725">
                  <c:v>5.7999999999999625</c:v>
                </c:pt>
                <c:pt idx="726">
                  <c:v>5.8079999999999616</c:v>
                </c:pt>
                <c:pt idx="727">
                  <c:v>5.8159999999999616</c:v>
                </c:pt>
                <c:pt idx="728">
                  <c:v>5.8239999999999608</c:v>
                </c:pt>
                <c:pt idx="729">
                  <c:v>5.8319999999999617</c:v>
                </c:pt>
                <c:pt idx="730">
                  <c:v>5.8399999999999617</c:v>
                </c:pt>
                <c:pt idx="731">
                  <c:v>5.847999999999959</c:v>
                </c:pt>
                <c:pt idx="732">
                  <c:v>5.855999999999959</c:v>
                </c:pt>
                <c:pt idx="733">
                  <c:v>5.8639999999999581</c:v>
                </c:pt>
                <c:pt idx="734">
                  <c:v>5.871999999999959</c:v>
                </c:pt>
                <c:pt idx="735">
                  <c:v>5.879999999999959</c:v>
                </c:pt>
                <c:pt idx="736">
                  <c:v>5.8879999999999573</c:v>
                </c:pt>
                <c:pt idx="737">
                  <c:v>5.8959999999999573</c:v>
                </c:pt>
                <c:pt idx="738">
                  <c:v>5.9039999999999582</c:v>
                </c:pt>
                <c:pt idx="739">
                  <c:v>5.9119999999999573</c:v>
                </c:pt>
                <c:pt idx="740">
                  <c:v>5.9199999999999573</c:v>
                </c:pt>
                <c:pt idx="741">
                  <c:v>5.9279999999999564</c:v>
                </c:pt>
                <c:pt idx="742">
                  <c:v>5.9359999999999564</c:v>
                </c:pt>
                <c:pt idx="743">
                  <c:v>5.9439999999999564</c:v>
                </c:pt>
                <c:pt idx="744">
                  <c:v>5.9519999999999564</c:v>
                </c:pt>
                <c:pt idx="745">
                  <c:v>5.9599999999999564</c:v>
                </c:pt>
                <c:pt idx="746">
                  <c:v>5.9679999999999556</c:v>
                </c:pt>
                <c:pt idx="747">
                  <c:v>5.9759999999999556</c:v>
                </c:pt>
                <c:pt idx="748">
                  <c:v>5.9839999999999556</c:v>
                </c:pt>
                <c:pt idx="749">
                  <c:v>5.9919999999999556</c:v>
                </c:pt>
                <c:pt idx="750">
                  <c:v>5.9999999999999538</c:v>
                </c:pt>
                <c:pt idx="751">
                  <c:v>6.0079999999999529</c:v>
                </c:pt>
                <c:pt idx="752">
                  <c:v>6.0159999999999529</c:v>
                </c:pt>
                <c:pt idx="753">
                  <c:v>6.0239999999999521</c:v>
                </c:pt>
                <c:pt idx="754">
                  <c:v>6.031999999999953</c:v>
                </c:pt>
                <c:pt idx="755">
                  <c:v>6.0399999999999521</c:v>
                </c:pt>
                <c:pt idx="756">
                  <c:v>6.0479999999999512</c:v>
                </c:pt>
                <c:pt idx="757">
                  <c:v>6.0559999999999512</c:v>
                </c:pt>
                <c:pt idx="758">
                  <c:v>6.0639999999999503</c:v>
                </c:pt>
                <c:pt idx="759">
                  <c:v>6.0719999999999512</c:v>
                </c:pt>
                <c:pt idx="760">
                  <c:v>6.0799999999999512</c:v>
                </c:pt>
                <c:pt idx="761">
                  <c:v>6.0879999999999495</c:v>
                </c:pt>
                <c:pt idx="762">
                  <c:v>6.0959999999999495</c:v>
                </c:pt>
                <c:pt idx="763">
                  <c:v>6.1039999999999495</c:v>
                </c:pt>
                <c:pt idx="764">
                  <c:v>6.1119999999999495</c:v>
                </c:pt>
                <c:pt idx="765">
                  <c:v>6.1199999999999495</c:v>
                </c:pt>
                <c:pt idx="766">
                  <c:v>6.1279999999999477</c:v>
                </c:pt>
                <c:pt idx="767">
                  <c:v>6.1359999999999486</c:v>
                </c:pt>
                <c:pt idx="768">
                  <c:v>6.1439999999999486</c:v>
                </c:pt>
                <c:pt idx="769">
                  <c:v>6.1519999999999477</c:v>
                </c:pt>
                <c:pt idx="770">
                  <c:v>6.1599999999999477</c:v>
                </c:pt>
                <c:pt idx="771">
                  <c:v>6.1679999999999469</c:v>
                </c:pt>
                <c:pt idx="772">
                  <c:v>6.1759999999999469</c:v>
                </c:pt>
                <c:pt idx="773">
                  <c:v>6.1839999999999469</c:v>
                </c:pt>
                <c:pt idx="774">
                  <c:v>6.1919999999999469</c:v>
                </c:pt>
                <c:pt idx="775">
                  <c:v>6.199999999999946</c:v>
                </c:pt>
                <c:pt idx="776">
                  <c:v>6.207999999999946</c:v>
                </c:pt>
                <c:pt idx="777">
                  <c:v>6.2159999999999451</c:v>
                </c:pt>
                <c:pt idx="778">
                  <c:v>6.2239999999999451</c:v>
                </c:pt>
                <c:pt idx="779">
                  <c:v>6.231999999999946</c:v>
                </c:pt>
                <c:pt idx="780">
                  <c:v>6.2399999999999451</c:v>
                </c:pt>
                <c:pt idx="781">
                  <c:v>6.2479999999999443</c:v>
                </c:pt>
                <c:pt idx="782">
                  <c:v>6.2559999999999443</c:v>
                </c:pt>
                <c:pt idx="783">
                  <c:v>6.2639999999999425</c:v>
                </c:pt>
                <c:pt idx="784">
                  <c:v>6.2719999999999434</c:v>
                </c:pt>
                <c:pt idx="785">
                  <c:v>6.2799999999999434</c:v>
                </c:pt>
                <c:pt idx="786">
                  <c:v>6.2879999999999425</c:v>
                </c:pt>
                <c:pt idx="787">
                  <c:v>6.2959999999999425</c:v>
                </c:pt>
                <c:pt idx="788">
                  <c:v>6.3039999999999417</c:v>
                </c:pt>
                <c:pt idx="789">
                  <c:v>6.3119999999999417</c:v>
                </c:pt>
                <c:pt idx="790">
                  <c:v>6.3199999999999417</c:v>
                </c:pt>
                <c:pt idx="791">
                  <c:v>6.3279999999999399</c:v>
                </c:pt>
                <c:pt idx="792">
                  <c:v>6.3359999999999408</c:v>
                </c:pt>
                <c:pt idx="793">
                  <c:v>6.3439999999999399</c:v>
                </c:pt>
                <c:pt idx="794">
                  <c:v>6.3519999999999399</c:v>
                </c:pt>
                <c:pt idx="795">
                  <c:v>6.3599999999999399</c:v>
                </c:pt>
                <c:pt idx="796">
                  <c:v>6.367999999999939</c:v>
                </c:pt>
                <c:pt idx="797">
                  <c:v>6.375999999999939</c:v>
                </c:pt>
                <c:pt idx="798">
                  <c:v>6.3839999999999391</c:v>
                </c:pt>
                <c:pt idx="799">
                  <c:v>6.3919999999999382</c:v>
                </c:pt>
                <c:pt idx="800">
                  <c:v>6.3999999999999382</c:v>
                </c:pt>
                <c:pt idx="801">
                  <c:v>6.4079999999999382</c:v>
                </c:pt>
                <c:pt idx="802">
                  <c:v>6.4159999999999373</c:v>
                </c:pt>
                <c:pt idx="803">
                  <c:v>6.4239999999999373</c:v>
                </c:pt>
                <c:pt idx="804">
                  <c:v>6.4319999999999382</c:v>
                </c:pt>
                <c:pt idx="805">
                  <c:v>6.4399999999999373</c:v>
                </c:pt>
                <c:pt idx="806">
                  <c:v>6.4479999999999364</c:v>
                </c:pt>
                <c:pt idx="807">
                  <c:v>6.4559999999999365</c:v>
                </c:pt>
                <c:pt idx="808">
                  <c:v>6.4639999999999365</c:v>
                </c:pt>
                <c:pt idx="809">
                  <c:v>6.4719999999999374</c:v>
                </c:pt>
                <c:pt idx="810">
                  <c:v>6.4799999999999365</c:v>
                </c:pt>
                <c:pt idx="811">
                  <c:v>6.4879999999999356</c:v>
                </c:pt>
                <c:pt idx="812">
                  <c:v>6.4959999999999356</c:v>
                </c:pt>
                <c:pt idx="813">
                  <c:v>6.5039999999999338</c:v>
                </c:pt>
                <c:pt idx="814">
                  <c:v>6.5119999999999338</c:v>
                </c:pt>
                <c:pt idx="815">
                  <c:v>6.519999999999933</c:v>
                </c:pt>
                <c:pt idx="816">
                  <c:v>6.5279999999999321</c:v>
                </c:pt>
                <c:pt idx="817">
                  <c:v>6.535999999999933</c:v>
                </c:pt>
                <c:pt idx="818">
                  <c:v>6.5439999999999321</c:v>
                </c:pt>
                <c:pt idx="819">
                  <c:v>6.5519999999999321</c:v>
                </c:pt>
                <c:pt idx="820">
                  <c:v>6.5599999999999321</c:v>
                </c:pt>
                <c:pt idx="821">
                  <c:v>6.5679999999999303</c:v>
                </c:pt>
                <c:pt idx="822">
                  <c:v>6.5759999999999312</c:v>
                </c:pt>
                <c:pt idx="823">
                  <c:v>6.5839999999999304</c:v>
                </c:pt>
                <c:pt idx="824">
                  <c:v>6.5919999999999304</c:v>
                </c:pt>
                <c:pt idx="825">
                  <c:v>6.5999999999999304</c:v>
                </c:pt>
                <c:pt idx="826">
                  <c:v>6.6079999999999295</c:v>
                </c:pt>
                <c:pt idx="827">
                  <c:v>6.6159999999999295</c:v>
                </c:pt>
                <c:pt idx="828">
                  <c:v>6.6239999999999295</c:v>
                </c:pt>
                <c:pt idx="829">
                  <c:v>6.6319999999999295</c:v>
                </c:pt>
                <c:pt idx="830">
                  <c:v>6.6399999999999295</c:v>
                </c:pt>
                <c:pt idx="831">
                  <c:v>6.6479999999999277</c:v>
                </c:pt>
                <c:pt idx="832">
                  <c:v>6.6559999999999278</c:v>
                </c:pt>
                <c:pt idx="833">
                  <c:v>6.6639999999999278</c:v>
                </c:pt>
                <c:pt idx="834">
                  <c:v>6.6719999999999278</c:v>
                </c:pt>
                <c:pt idx="835">
                  <c:v>6.6799999999999278</c:v>
                </c:pt>
                <c:pt idx="836">
                  <c:v>6.6879999999999269</c:v>
                </c:pt>
                <c:pt idx="837">
                  <c:v>6.695999999999926</c:v>
                </c:pt>
                <c:pt idx="838">
                  <c:v>6.7039999999999269</c:v>
                </c:pt>
                <c:pt idx="839">
                  <c:v>6.7119999999999269</c:v>
                </c:pt>
                <c:pt idx="840">
                  <c:v>6.719999999999926</c:v>
                </c:pt>
                <c:pt idx="841">
                  <c:v>6.7279999999999252</c:v>
                </c:pt>
                <c:pt idx="842">
                  <c:v>6.7359999999999252</c:v>
                </c:pt>
                <c:pt idx="843">
                  <c:v>6.7439999999999252</c:v>
                </c:pt>
                <c:pt idx="844">
                  <c:v>6.7519999999999252</c:v>
                </c:pt>
                <c:pt idx="845">
                  <c:v>6.7599999999999234</c:v>
                </c:pt>
                <c:pt idx="846">
                  <c:v>6.7679999999999225</c:v>
                </c:pt>
                <c:pt idx="847">
                  <c:v>6.7759999999999234</c:v>
                </c:pt>
                <c:pt idx="848">
                  <c:v>6.7839999999999234</c:v>
                </c:pt>
                <c:pt idx="849">
                  <c:v>6.7919999999999234</c:v>
                </c:pt>
                <c:pt idx="850">
                  <c:v>6.7999999999999226</c:v>
                </c:pt>
                <c:pt idx="851">
                  <c:v>6.8079999999999217</c:v>
                </c:pt>
                <c:pt idx="852">
                  <c:v>6.8159999999999217</c:v>
                </c:pt>
                <c:pt idx="853">
                  <c:v>6.8239999999999208</c:v>
                </c:pt>
                <c:pt idx="854">
                  <c:v>6.8319999999999217</c:v>
                </c:pt>
                <c:pt idx="855">
                  <c:v>6.8399999999999217</c:v>
                </c:pt>
                <c:pt idx="856">
                  <c:v>6.847999999999919</c:v>
                </c:pt>
                <c:pt idx="857">
                  <c:v>6.855999999999919</c:v>
                </c:pt>
                <c:pt idx="858">
                  <c:v>6.8639999999999182</c:v>
                </c:pt>
                <c:pt idx="859">
                  <c:v>6.8719999999999191</c:v>
                </c:pt>
                <c:pt idx="860">
                  <c:v>6.8799999999999191</c:v>
                </c:pt>
                <c:pt idx="861">
                  <c:v>6.8879999999999173</c:v>
                </c:pt>
                <c:pt idx="862">
                  <c:v>6.8959999999999173</c:v>
                </c:pt>
                <c:pt idx="863">
                  <c:v>6.9039999999999182</c:v>
                </c:pt>
                <c:pt idx="864">
                  <c:v>6.9119999999999173</c:v>
                </c:pt>
                <c:pt idx="865">
                  <c:v>6.9199999999999173</c:v>
                </c:pt>
                <c:pt idx="866">
                  <c:v>6.9279999999999164</c:v>
                </c:pt>
                <c:pt idx="867">
                  <c:v>6.9359999999999173</c:v>
                </c:pt>
                <c:pt idx="868">
                  <c:v>6.9439999999999173</c:v>
                </c:pt>
                <c:pt idx="869">
                  <c:v>6.9519999999999165</c:v>
                </c:pt>
                <c:pt idx="870">
                  <c:v>6.9599999999999165</c:v>
                </c:pt>
                <c:pt idx="871">
                  <c:v>6.9679999999999156</c:v>
                </c:pt>
                <c:pt idx="872">
                  <c:v>6.9759999999999165</c:v>
                </c:pt>
                <c:pt idx="873">
                  <c:v>6.9839999999999156</c:v>
                </c:pt>
                <c:pt idx="874">
                  <c:v>6.9919999999999156</c:v>
                </c:pt>
                <c:pt idx="875">
                  <c:v>6.9999999999999156</c:v>
                </c:pt>
                <c:pt idx="876">
                  <c:v>7.0079999999999147</c:v>
                </c:pt>
                <c:pt idx="877">
                  <c:v>7.0159999999999147</c:v>
                </c:pt>
                <c:pt idx="878">
                  <c:v>7.0239999999999148</c:v>
                </c:pt>
                <c:pt idx="879">
                  <c:v>7.0319999999999139</c:v>
                </c:pt>
                <c:pt idx="880">
                  <c:v>7.0399999999999139</c:v>
                </c:pt>
                <c:pt idx="881">
                  <c:v>7.047999999999913</c:v>
                </c:pt>
                <c:pt idx="882">
                  <c:v>7.055999999999913</c:v>
                </c:pt>
                <c:pt idx="883">
                  <c:v>7.063999999999913</c:v>
                </c:pt>
                <c:pt idx="884">
                  <c:v>7.071999999999913</c:v>
                </c:pt>
                <c:pt idx="885">
                  <c:v>7.079999999999913</c:v>
                </c:pt>
                <c:pt idx="886">
                  <c:v>7.0879999999999121</c:v>
                </c:pt>
                <c:pt idx="887">
                  <c:v>7.0959999999999122</c:v>
                </c:pt>
                <c:pt idx="888">
                  <c:v>7.1039999999999122</c:v>
                </c:pt>
                <c:pt idx="889">
                  <c:v>7.1119999999999122</c:v>
                </c:pt>
                <c:pt idx="890">
                  <c:v>7.1199999999999113</c:v>
                </c:pt>
                <c:pt idx="891">
                  <c:v>7.1279999999999104</c:v>
                </c:pt>
                <c:pt idx="892">
                  <c:v>7.1359999999999113</c:v>
                </c:pt>
                <c:pt idx="893">
                  <c:v>7.1439999999999113</c:v>
                </c:pt>
                <c:pt idx="894">
                  <c:v>7.1519999999999113</c:v>
                </c:pt>
                <c:pt idx="895">
                  <c:v>7.1599999999999104</c:v>
                </c:pt>
                <c:pt idx="896">
                  <c:v>7.1679999999999096</c:v>
                </c:pt>
                <c:pt idx="897">
                  <c:v>7.1759999999999105</c:v>
                </c:pt>
                <c:pt idx="898">
                  <c:v>7.1839999999999105</c:v>
                </c:pt>
                <c:pt idx="899">
                  <c:v>7.1919999999999105</c:v>
                </c:pt>
                <c:pt idx="900">
                  <c:v>7.1999999999999105</c:v>
                </c:pt>
                <c:pt idx="901">
                  <c:v>7.2079999999999105</c:v>
                </c:pt>
                <c:pt idx="902">
                  <c:v>7.2159999999999105</c:v>
                </c:pt>
                <c:pt idx="903">
                  <c:v>7.2239999999999105</c:v>
                </c:pt>
                <c:pt idx="904">
                  <c:v>7.2319999999999114</c:v>
                </c:pt>
                <c:pt idx="905">
                  <c:v>7.2399999999999114</c:v>
                </c:pt>
                <c:pt idx="906">
                  <c:v>7.2479999999999096</c:v>
                </c:pt>
                <c:pt idx="907">
                  <c:v>7.2559999999999096</c:v>
                </c:pt>
                <c:pt idx="908">
                  <c:v>7.2639999999999096</c:v>
                </c:pt>
                <c:pt idx="909">
                  <c:v>7.2719999999999105</c:v>
                </c:pt>
                <c:pt idx="910">
                  <c:v>7.2799999999999105</c:v>
                </c:pt>
                <c:pt idx="911">
                  <c:v>7.2879999999999097</c:v>
                </c:pt>
                <c:pt idx="912">
                  <c:v>7.2959999999999088</c:v>
                </c:pt>
                <c:pt idx="913">
                  <c:v>7.3039999999999088</c:v>
                </c:pt>
                <c:pt idx="914">
                  <c:v>7.3119999999999088</c:v>
                </c:pt>
                <c:pt idx="915">
                  <c:v>7.3199999999999088</c:v>
                </c:pt>
                <c:pt idx="916">
                  <c:v>7.3279999999999079</c:v>
                </c:pt>
                <c:pt idx="917">
                  <c:v>7.3359999999999079</c:v>
                </c:pt>
                <c:pt idx="918">
                  <c:v>7.3439999999999079</c:v>
                </c:pt>
                <c:pt idx="919">
                  <c:v>7.3519999999999079</c:v>
                </c:pt>
                <c:pt idx="920">
                  <c:v>7.3599999999999079</c:v>
                </c:pt>
                <c:pt idx="921">
                  <c:v>7.3679999999999071</c:v>
                </c:pt>
                <c:pt idx="922">
                  <c:v>7.375999999999908</c:v>
                </c:pt>
                <c:pt idx="923">
                  <c:v>7.3839999999999071</c:v>
                </c:pt>
                <c:pt idx="924">
                  <c:v>7.3919999999999071</c:v>
                </c:pt>
                <c:pt idx="925">
                  <c:v>7.3999999999999071</c:v>
                </c:pt>
                <c:pt idx="926">
                  <c:v>7.4079999999999071</c:v>
                </c:pt>
                <c:pt idx="927">
                  <c:v>7.4159999999999071</c:v>
                </c:pt>
                <c:pt idx="928">
                  <c:v>7.4239999999999062</c:v>
                </c:pt>
                <c:pt idx="929">
                  <c:v>7.4319999999999071</c:v>
                </c:pt>
                <c:pt idx="930">
                  <c:v>7.4399999999999071</c:v>
                </c:pt>
                <c:pt idx="931">
                  <c:v>7.4479999999999063</c:v>
                </c:pt>
                <c:pt idx="932">
                  <c:v>7.4559999999999063</c:v>
                </c:pt>
                <c:pt idx="933">
                  <c:v>7.4639999999999054</c:v>
                </c:pt>
                <c:pt idx="934">
                  <c:v>7.4719999999999063</c:v>
                </c:pt>
                <c:pt idx="935">
                  <c:v>7.4799999999999063</c:v>
                </c:pt>
                <c:pt idx="936">
                  <c:v>7.4879999999999054</c:v>
                </c:pt>
                <c:pt idx="937">
                  <c:v>7.4959999999999054</c:v>
                </c:pt>
                <c:pt idx="938">
                  <c:v>7.5039999999999054</c:v>
                </c:pt>
                <c:pt idx="939">
                  <c:v>7.5119999999999054</c:v>
                </c:pt>
                <c:pt idx="940">
                  <c:v>7.5199999999999054</c:v>
                </c:pt>
                <c:pt idx="941">
                  <c:v>7.5279999999999045</c:v>
                </c:pt>
                <c:pt idx="942">
                  <c:v>7.5359999999999054</c:v>
                </c:pt>
                <c:pt idx="943">
                  <c:v>7.5439999999999037</c:v>
                </c:pt>
                <c:pt idx="944">
                  <c:v>7.5519999999999037</c:v>
                </c:pt>
                <c:pt idx="945">
                  <c:v>7.5599999999999037</c:v>
                </c:pt>
                <c:pt idx="946">
                  <c:v>7.5679999999999028</c:v>
                </c:pt>
                <c:pt idx="947">
                  <c:v>7.5759999999999037</c:v>
                </c:pt>
                <c:pt idx="948">
                  <c:v>7.5839999999999028</c:v>
                </c:pt>
                <c:pt idx="949">
                  <c:v>7.5919999999999028</c:v>
                </c:pt>
                <c:pt idx="950">
                  <c:v>7.5999999999999028</c:v>
                </c:pt>
                <c:pt idx="951">
                  <c:v>7.607999999999902</c:v>
                </c:pt>
                <c:pt idx="952">
                  <c:v>7.615999999999902</c:v>
                </c:pt>
                <c:pt idx="953">
                  <c:v>7.623999999999902</c:v>
                </c:pt>
                <c:pt idx="954">
                  <c:v>7.631999999999902</c:v>
                </c:pt>
                <c:pt idx="955">
                  <c:v>7.639999999999902</c:v>
                </c:pt>
                <c:pt idx="956">
                  <c:v>7.6479999999999011</c:v>
                </c:pt>
                <c:pt idx="957">
                  <c:v>7.6559999999999011</c:v>
                </c:pt>
                <c:pt idx="958">
                  <c:v>7.6639999999999011</c:v>
                </c:pt>
                <c:pt idx="959">
                  <c:v>7.671999999999902</c:v>
                </c:pt>
                <c:pt idx="960">
                  <c:v>7.6799999999999011</c:v>
                </c:pt>
                <c:pt idx="961">
                  <c:v>7.6879999999999002</c:v>
                </c:pt>
                <c:pt idx="962">
                  <c:v>7.6959999999999003</c:v>
                </c:pt>
                <c:pt idx="963">
                  <c:v>7.7039999999999011</c:v>
                </c:pt>
                <c:pt idx="964">
                  <c:v>7.7119999999999012</c:v>
                </c:pt>
                <c:pt idx="965">
                  <c:v>7.7199999999999012</c:v>
                </c:pt>
                <c:pt idx="966">
                  <c:v>7.7279999999998994</c:v>
                </c:pt>
                <c:pt idx="967">
                  <c:v>7.7359999999999003</c:v>
                </c:pt>
                <c:pt idx="968">
                  <c:v>7.7439999999999003</c:v>
                </c:pt>
                <c:pt idx="969">
                  <c:v>7.7519999999999003</c:v>
                </c:pt>
                <c:pt idx="970">
                  <c:v>7.7599999999999003</c:v>
                </c:pt>
                <c:pt idx="971">
                  <c:v>7.7679999999998994</c:v>
                </c:pt>
                <c:pt idx="972">
                  <c:v>7.7759999999998994</c:v>
                </c:pt>
                <c:pt idx="973">
                  <c:v>7.7839999999998994</c:v>
                </c:pt>
                <c:pt idx="974">
                  <c:v>7.7919999999999003</c:v>
                </c:pt>
                <c:pt idx="975">
                  <c:v>7.7999999999999003</c:v>
                </c:pt>
                <c:pt idx="976">
                  <c:v>7.8079999999998995</c:v>
                </c:pt>
                <c:pt idx="977">
                  <c:v>7.8159999999998995</c:v>
                </c:pt>
                <c:pt idx="978">
                  <c:v>7.8239999999998986</c:v>
                </c:pt>
                <c:pt idx="979">
                  <c:v>7.8319999999998995</c:v>
                </c:pt>
                <c:pt idx="980">
                  <c:v>7.8399999999998995</c:v>
                </c:pt>
                <c:pt idx="981">
                  <c:v>7.8479999999998986</c:v>
                </c:pt>
                <c:pt idx="982">
                  <c:v>7.8559999999998986</c:v>
                </c:pt>
                <c:pt idx="983">
                  <c:v>7.8639999999998986</c:v>
                </c:pt>
                <c:pt idx="984">
                  <c:v>7.8719999999998986</c:v>
                </c:pt>
                <c:pt idx="985">
                  <c:v>7.8799999999998986</c:v>
                </c:pt>
                <c:pt idx="986">
                  <c:v>7.8879999999998978</c:v>
                </c:pt>
                <c:pt idx="987">
                  <c:v>7.8959999999998978</c:v>
                </c:pt>
                <c:pt idx="988">
                  <c:v>7.9039999999998978</c:v>
                </c:pt>
                <c:pt idx="989">
                  <c:v>7.9119999999998978</c:v>
                </c:pt>
                <c:pt idx="990">
                  <c:v>7.9199999999998969</c:v>
                </c:pt>
                <c:pt idx="991">
                  <c:v>7.9279999999998951</c:v>
                </c:pt>
                <c:pt idx="992">
                  <c:v>7.935999999999896</c:v>
                </c:pt>
                <c:pt idx="993">
                  <c:v>7.9439999999998951</c:v>
                </c:pt>
                <c:pt idx="994">
                  <c:v>7.9519999999998934</c:v>
                </c:pt>
                <c:pt idx="995">
                  <c:v>7.9599999999998934</c:v>
                </c:pt>
                <c:pt idx="996">
                  <c:v>7.9679999999998925</c:v>
                </c:pt>
                <c:pt idx="997">
                  <c:v>7.9759999999998925</c:v>
                </c:pt>
                <c:pt idx="998">
                  <c:v>7.9839999999998925</c:v>
                </c:pt>
                <c:pt idx="999">
                  <c:v>7.9919999999998916</c:v>
                </c:pt>
                <c:pt idx="1000">
                  <c:v>7.9999999999998916</c:v>
                </c:pt>
                <c:pt idx="1001">
                  <c:v>8.007999999999889</c:v>
                </c:pt>
                <c:pt idx="1002">
                  <c:v>8.0159999999998899</c:v>
                </c:pt>
                <c:pt idx="1003">
                  <c:v>8.023999999999889</c:v>
                </c:pt>
                <c:pt idx="1004">
                  <c:v>8.0319999999998881</c:v>
                </c:pt>
                <c:pt idx="1005">
                  <c:v>8.0399999999998872</c:v>
                </c:pt>
                <c:pt idx="1006">
                  <c:v>8.0479999999998881</c:v>
                </c:pt>
                <c:pt idx="1007">
                  <c:v>8.055999999999889</c:v>
                </c:pt>
                <c:pt idx="1008">
                  <c:v>8.0639999999998864</c:v>
                </c:pt>
                <c:pt idx="1009">
                  <c:v>8.0719999999998873</c:v>
                </c:pt>
                <c:pt idx="1010">
                  <c:v>8.0799999999998864</c:v>
                </c:pt>
                <c:pt idx="1011">
                  <c:v>8.0879999999998855</c:v>
                </c:pt>
                <c:pt idx="1012">
                  <c:v>8.0959999999998864</c:v>
                </c:pt>
                <c:pt idx="1013">
                  <c:v>8.1039999999998855</c:v>
                </c:pt>
                <c:pt idx="1014">
                  <c:v>8.1119999999998829</c:v>
                </c:pt>
                <c:pt idx="1015">
                  <c:v>8.1199999999998855</c:v>
                </c:pt>
                <c:pt idx="1016">
                  <c:v>8.1279999999998829</c:v>
                </c:pt>
                <c:pt idx="1017">
                  <c:v>8.1359999999998855</c:v>
                </c:pt>
                <c:pt idx="1018">
                  <c:v>8.1439999999998829</c:v>
                </c:pt>
                <c:pt idx="1019">
                  <c:v>8.1519999999998838</c:v>
                </c:pt>
                <c:pt idx="1020">
                  <c:v>8.1599999999998847</c:v>
                </c:pt>
                <c:pt idx="1021">
                  <c:v>8.1679999999998838</c:v>
                </c:pt>
                <c:pt idx="1022">
                  <c:v>8.1759999999998847</c:v>
                </c:pt>
                <c:pt idx="1023">
                  <c:v>8.1839999999998838</c:v>
                </c:pt>
                <c:pt idx="1024">
                  <c:v>8.1919999999998829</c:v>
                </c:pt>
                <c:pt idx="1025">
                  <c:v>8.199999999999882</c:v>
                </c:pt>
                <c:pt idx="1026">
                  <c:v>8.2079999999998829</c:v>
                </c:pt>
                <c:pt idx="1027">
                  <c:v>8.2159999999998821</c:v>
                </c:pt>
                <c:pt idx="1028">
                  <c:v>8.2239999999998812</c:v>
                </c:pt>
                <c:pt idx="1029">
                  <c:v>8.2319999999998803</c:v>
                </c:pt>
                <c:pt idx="1030">
                  <c:v>8.2399999999998812</c:v>
                </c:pt>
                <c:pt idx="1031">
                  <c:v>8.2479999999998785</c:v>
                </c:pt>
                <c:pt idx="1032">
                  <c:v>8.255999999999883</c:v>
                </c:pt>
                <c:pt idx="1033">
                  <c:v>8.2639999999998803</c:v>
                </c:pt>
                <c:pt idx="1034">
                  <c:v>8.2719999999998777</c:v>
                </c:pt>
                <c:pt idx="1035">
                  <c:v>8.2799999999998803</c:v>
                </c:pt>
                <c:pt idx="1036">
                  <c:v>8.2879999999998777</c:v>
                </c:pt>
                <c:pt idx="1037">
                  <c:v>8.2959999999998786</c:v>
                </c:pt>
                <c:pt idx="1038">
                  <c:v>8.3039999999998795</c:v>
                </c:pt>
                <c:pt idx="1039">
                  <c:v>8.3119999999998786</c:v>
                </c:pt>
                <c:pt idx="1040">
                  <c:v>8.3199999999998795</c:v>
                </c:pt>
                <c:pt idx="1041">
                  <c:v>8.3279999999998786</c:v>
                </c:pt>
                <c:pt idx="1042">
                  <c:v>8.3359999999998777</c:v>
                </c:pt>
                <c:pt idx="1043">
                  <c:v>8.3439999999998786</c:v>
                </c:pt>
                <c:pt idx="1044">
                  <c:v>8.3519999999998777</c:v>
                </c:pt>
                <c:pt idx="1045">
                  <c:v>8.3599999999998786</c:v>
                </c:pt>
                <c:pt idx="1046">
                  <c:v>8.3679999999998778</c:v>
                </c:pt>
                <c:pt idx="1047">
                  <c:v>8.3759999999998787</c:v>
                </c:pt>
                <c:pt idx="1048">
                  <c:v>8.383999999999876</c:v>
                </c:pt>
                <c:pt idx="1049">
                  <c:v>8.3919999999998769</c:v>
                </c:pt>
                <c:pt idx="1050">
                  <c:v>8.399999999999876</c:v>
                </c:pt>
                <c:pt idx="1051">
                  <c:v>8.4079999999998751</c:v>
                </c:pt>
                <c:pt idx="1052">
                  <c:v>8.4159999999998742</c:v>
                </c:pt>
                <c:pt idx="1053">
                  <c:v>8.4239999999998751</c:v>
                </c:pt>
                <c:pt idx="1054">
                  <c:v>8.4319999999998725</c:v>
                </c:pt>
                <c:pt idx="1055">
                  <c:v>8.4399999999998734</c:v>
                </c:pt>
                <c:pt idx="1056">
                  <c:v>8.4479999999998707</c:v>
                </c:pt>
                <c:pt idx="1057">
                  <c:v>8.4559999999998752</c:v>
                </c:pt>
                <c:pt idx="1058">
                  <c:v>8.4639999999998725</c:v>
                </c:pt>
                <c:pt idx="1059">
                  <c:v>8.4719999999998716</c:v>
                </c:pt>
                <c:pt idx="1060">
                  <c:v>8.4799999999998708</c:v>
                </c:pt>
                <c:pt idx="1061">
                  <c:v>8.4879999999998716</c:v>
                </c:pt>
                <c:pt idx="1062">
                  <c:v>8.4959999999998708</c:v>
                </c:pt>
                <c:pt idx="1063">
                  <c:v>8.5039999999998717</c:v>
                </c:pt>
                <c:pt idx="1064">
                  <c:v>8.511999999999869</c:v>
                </c:pt>
                <c:pt idx="1065">
                  <c:v>8.5199999999998717</c:v>
                </c:pt>
                <c:pt idx="1066">
                  <c:v>8.527999999999869</c:v>
                </c:pt>
                <c:pt idx="1067">
                  <c:v>8.5359999999998699</c:v>
                </c:pt>
                <c:pt idx="1068">
                  <c:v>8.5439999999998673</c:v>
                </c:pt>
                <c:pt idx="1069">
                  <c:v>8.5519999999998699</c:v>
                </c:pt>
                <c:pt idx="1070">
                  <c:v>8.559999999999869</c:v>
                </c:pt>
                <c:pt idx="1071">
                  <c:v>8.5679999999998664</c:v>
                </c:pt>
                <c:pt idx="1072">
                  <c:v>8.5759999999998673</c:v>
                </c:pt>
                <c:pt idx="1073">
                  <c:v>8.5839999999998664</c:v>
                </c:pt>
                <c:pt idx="1074">
                  <c:v>8.5919999999998655</c:v>
                </c:pt>
                <c:pt idx="1075">
                  <c:v>8.5999999999998646</c:v>
                </c:pt>
                <c:pt idx="1076">
                  <c:v>8.6079999999998638</c:v>
                </c:pt>
                <c:pt idx="1077">
                  <c:v>8.6159999999998647</c:v>
                </c:pt>
                <c:pt idx="1078">
                  <c:v>8.6239999999998638</c:v>
                </c:pt>
                <c:pt idx="1079">
                  <c:v>8.6319999999998629</c:v>
                </c:pt>
                <c:pt idx="1080">
                  <c:v>8.639999999999862</c:v>
                </c:pt>
                <c:pt idx="1081">
                  <c:v>8.6479999999998611</c:v>
                </c:pt>
                <c:pt idx="1082">
                  <c:v>8.6559999999998638</c:v>
                </c:pt>
                <c:pt idx="1083">
                  <c:v>8.6639999999998629</c:v>
                </c:pt>
                <c:pt idx="1084">
                  <c:v>8.6719999999998603</c:v>
                </c:pt>
                <c:pt idx="1085">
                  <c:v>8.6799999999998594</c:v>
                </c:pt>
                <c:pt idx="1086">
                  <c:v>8.6879999999998603</c:v>
                </c:pt>
                <c:pt idx="1087">
                  <c:v>8.6959999999998594</c:v>
                </c:pt>
                <c:pt idx="1088">
                  <c:v>8.7039999999998585</c:v>
                </c:pt>
                <c:pt idx="1089">
                  <c:v>8.7119999999998559</c:v>
                </c:pt>
                <c:pt idx="1090">
                  <c:v>8.7199999999998585</c:v>
                </c:pt>
                <c:pt idx="1091">
                  <c:v>8.7279999999998559</c:v>
                </c:pt>
                <c:pt idx="1092">
                  <c:v>8.735999999999855</c:v>
                </c:pt>
                <c:pt idx="1093">
                  <c:v>8.7439999999998559</c:v>
                </c:pt>
                <c:pt idx="1094">
                  <c:v>8.751999999999855</c:v>
                </c:pt>
                <c:pt idx="1095">
                  <c:v>8.7599999999998577</c:v>
                </c:pt>
                <c:pt idx="1096">
                  <c:v>8.767999999999855</c:v>
                </c:pt>
                <c:pt idx="1097">
                  <c:v>8.7759999999998541</c:v>
                </c:pt>
                <c:pt idx="1098">
                  <c:v>8.783999999999855</c:v>
                </c:pt>
                <c:pt idx="1099">
                  <c:v>8.7919999999998524</c:v>
                </c:pt>
                <c:pt idx="1100">
                  <c:v>8.7999999999998533</c:v>
                </c:pt>
                <c:pt idx="1101">
                  <c:v>8.8079999999998524</c:v>
                </c:pt>
                <c:pt idx="1102">
                  <c:v>8.8159999999998533</c:v>
                </c:pt>
                <c:pt idx="1103">
                  <c:v>8.8239999999998524</c:v>
                </c:pt>
                <c:pt idx="1104">
                  <c:v>8.8319999999998515</c:v>
                </c:pt>
                <c:pt idx="1105">
                  <c:v>8.8399999999998506</c:v>
                </c:pt>
                <c:pt idx="1106">
                  <c:v>8.8479999999998498</c:v>
                </c:pt>
                <c:pt idx="1107">
                  <c:v>8.8559999999998524</c:v>
                </c:pt>
                <c:pt idx="1108">
                  <c:v>8.8639999999998516</c:v>
                </c:pt>
                <c:pt idx="1109">
                  <c:v>8.8719999999998524</c:v>
                </c:pt>
                <c:pt idx="1110">
                  <c:v>8.8799999999998516</c:v>
                </c:pt>
                <c:pt idx="1111">
                  <c:v>8.8879999999998525</c:v>
                </c:pt>
                <c:pt idx="1112">
                  <c:v>8.8959999999998516</c:v>
                </c:pt>
                <c:pt idx="1113">
                  <c:v>8.9039999999998489</c:v>
                </c:pt>
                <c:pt idx="1114">
                  <c:v>8.9119999999998463</c:v>
                </c:pt>
                <c:pt idx="1115">
                  <c:v>8.9199999999998489</c:v>
                </c:pt>
                <c:pt idx="1116">
                  <c:v>8.9279999999998463</c:v>
                </c:pt>
                <c:pt idx="1117">
                  <c:v>8.9359999999998472</c:v>
                </c:pt>
                <c:pt idx="1118">
                  <c:v>8.9439999999998445</c:v>
                </c:pt>
                <c:pt idx="1119">
                  <c:v>8.9519999999998472</c:v>
                </c:pt>
                <c:pt idx="1120">
                  <c:v>8.9599999999998463</c:v>
                </c:pt>
                <c:pt idx="1121">
                  <c:v>8.9679999999998454</c:v>
                </c:pt>
                <c:pt idx="1122">
                  <c:v>8.9759999999998445</c:v>
                </c:pt>
                <c:pt idx="1123">
                  <c:v>8.9839999999998454</c:v>
                </c:pt>
                <c:pt idx="1124">
                  <c:v>8.9919999999998428</c:v>
                </c:pt>
                <c:pt idx="1125">
                  <c:v>8.9999999999998455</c:v>
                </c:pt>
                <c:pt idx="1126">
                  <c:v>9.0079999999998428</c:v>
                </c:pt>
                <c:pt idx="1127">
                  <c:v>9.0159999999998455</c:v>
                </c:pt>
                <c:pt idx="1128">
                  <c:v>9.0239999999998428</c:v>
                </c:pt>
                <c:pt idx="1129">
                  <c:v>9.0319999999998402</c:v>
                </c:pt>
                <c:pt idx="1130">
                  <c:v>9.0399999999998393</c:v>
                </c:pt>
                <c:pt idx="1131">
                  <c:v>9.0479999999998384</c:v>
                </c:pt>
                <c:pt idx="1132">
                  <c:v>9.0559999999998411</c:v>
                </c:pt>
                <c:pt idx="1133">
                  <c:v>9.0639999999998402</c:v>
                </c:pt>
                <c:pt idx="1134">
                  <c:v>9.0719999999998375</c:v>
                </c:pt>
                <c:pt idx="1135">
                  <c:v>9.0799999999998366</c:v>
                </c:pt>
                <c:pt idx="1136">
                  <c:v>9.0879999999998375</c:v>
                </c:pt>
                <c:pt idx="1137">
                  <c:v>9.0959999999998367</c:v>
                </c:pt>
                <c:pt idx="1138">
                  <c:v>9.1039999999998358</c:v>
                </c:pt>
                <c:pt idx="1139">
                  <c:v>9.1119999999998349</c:v>
                </c:pt>
                <c:pt idx="1140">
                  <c:v>9.1199999999998358</c:v>
                </c:pt>
                <c:pt idx="1141">
                  <c:v>9.1279999999998349</c:v>
                </c:pt>
                <c:pt idx="1142">
                  <c:v>9.135999999999834</c:v>
                </c:pt>
                <c:pt idx="1143">
                  <c:v>9.1439999999998332</c:v>
                </c:pt>
                <c:pt idx="1144">
                  <c:v>9.151999999999834</c:v>
                </c:pt>
                <c:pt idx="1145">
                  <c:v>9.1599999999998349</c:v>
                </c:pt>
                <c:pt idx="1146">
                  <c:v>9.1679999999998323</c:v>
                </c:pt>
                <c:pt idx="1147">
                  <c:v>9.1759999999998332</c:v>
                </c:pt>
                <c:pt idx="1148">
                  <c:v>9.1839999999998323</c:v>
                </c:pt>
                <c:pt idx="1149">
                  <c:v>9.1919999999998314</c:v>
                </c:pt>
                <c:pt idx="1150">
                  <c:v>9.1999999999998305</c:v>
                </c:pt>
                <c:pt idx="1151">
                  <c:v>9.2079999999998279</c:v>
                </c:pt>
                <c:pt idx="1152">
                  <c:v>9.2159999999998305</c:v>
                </c:pt>
                <c:pt idx="1153">
                  <c:v>9.2239999999998279</c:v>
                </c:pt>
                <c:pt idx="1154">
                  <c:v>9.231999999999827</c:v>
                </c:pt>
                <c:pt idx="1155">
                  <c:v>9.2399999999998279</c:v>
                </c:pt>
                <c:pt idx="1156">
                  <c:v>9.247999999999827</c:v>
                </c:pt>
                <c:pt idx="1157">
                  <c:v>9.2559999999998297</c:v>
                </c:pt>
                <c:pt idx="1158">
                  <c:v>9.263999999999827</c:v>
                </c:pt>
                <c:pt idx="1159">
                  <c:v>9.2719999999998244</c:v>
                </c:pt>
                <c:pt idx="1160">
                  <c:v>9.2799999999998271</c:v>
                </c:pt>
                <c:pt idx="1161">
                  <c:v>9.2879999999998244</c:v>
                </c:pt>
                <c:pt idx="1162">
                  <c:v>9.2959999999998253</c:v>
                </c:pt>
                <c:pt idx="1163">
                  <c:v>9.3039999999998244</c:v>
                </c:pt>
                <c:pt idx="1164">
                  <c:v>9.3119999999998235</c:v>
                </c:pt>
                <c:pt idx="1165">
                  <c:v>9.3199999999998244</c:v>
                </c:pt>
                <c:pt idx="1166">
                  <c:v>9.3279999999998235</c:v>
                </c:pt>
                <c:pt idx="1167">
                  <c:v>9.3359999999998227</c:v>
                </c:pt>
                <c:pt idx="1168">
                  <c:v>9.3439999999998218</c:v>
                </c:pt>
                <c:pt idx="1169">
                  <c:v>9.3519999999998227</c:v>
                </c:pt>
                <c:pt idx="1170">
                  <c:v>9.3599999999998236</c:v>
                </c:pt>
                <c:pt idx="1171">
                  <c:v>9.3679999999998227</c:v>
                </c:pt>
                <c:pt idx="1172">
                  <c:v>9.3759999999998218</c:v>
                </c:pt>
                <c:pt idx="1173">
                  <c:v>9.3839999999998227</c:v>
                </c:pt>
                <c:pt idx="1174">
                  <c:v>9.39199999999982</c:v>
                </c:pt>
                <c:pt idx="1175">
                  <c:v>9.3999999999998209</c:v>
                </c:pt>
                <c:pt idx="1176">
                  <c:v>9.4079999999998201</c:v>
                </c:pt>
                <c:pt idx="1177">
                  <c:v>9.415999999999821</c:v>
                </c:pt>
                <c:pt idx="1178">
                  <c:v>9.4239999999998201</c:v>
                </c:pt>
                <c:pt idx="1179">
                  <c:v>9.4319999999998174</c:v>
                </c:pt>
                <c:pt idx="1180">
                  <c:v>9.4399999999998165</c:v>
                </c:pt>
                <c:pt idx="1181">
                  <c:v>9.4479999999998174</c:v>
                </c:pt>
                <c:pt idx="1182">
                  <c:v>9.4559999999998183</c:v>
                </c:pt>
                <c:pt idx="1183">
                  <c:v>9.4639999999998174</c:v>
                </c:pt>
                <c:pt idx="1184">
                  <c:v>9.4719999999998148</c:v>
                </c:pt>
                <c:pt idx="1185">
                  <c:v>9.4799999999998175</c:v>
                </c:pt>
                <c:pt idx="1186">
                  <c:v>9.4879999999998148</c:v>
                </c:pt>
                <c:pt idx="1187">
                  <c:v>9.4959999999998175</c:v>
                </c:pt>
                <c:pt idx="1188">
                  <c:v>9.5039999999998148</c:v>
                </c:pt>
                <c:pt idx="1189">
                  <c:v>9.5119999999998122</c:v>
                </c:pt>
                <c:pt idx="1190">
                  <c:v>9.5199999999998148</c:v>
                </c:pt>
                <c:pt idx="1191">
                  <c:v>9.5279999999998122</c:v>
                </c:pt>
                <c:pt idx="1192">
                  <c:v>9.5359999999998131</c:v>
                </c:pt>
                <c:pt idx="1193">
                  <c:v>9.5439999999998104</c:v>
                </c:pt>
                <c:pt idx="1194">
                  <c:v>9.5519999999998131</c:v>
                </c:pt>
                <c:pt idx="1195">
                  <c:v>9.5599999999998122</c:v>
                </c:pt>
                <c:pt idx="1196">
                  <c:v>9.5679999999998095</c:v>
                </c:pt>
                <c:pt idx="1197">
                  <c:v>9.5759999999998104</c:v>
                </c:pt>
                <c:pt idx="1198">
                  <c:v>9.5839999999998096</c:v>
                </c:pt>
                <c:pt idx="1199">
                  <c:v>9.5919999999998087</c:v>
                </c:pt>
                <c:pt idx="1200">
                  <c:v>9.5999999999998078</c:v>
                </c:pt>
                <c:pt idx="1201">
                  <c:v>9.6079999999998069</c:v>
                </c:pt>
                <c:pt idx="1202">
                  <c:v>9.615999999999806</c:v>
                </c:pt>
                <c:pt idx="1203">
                  <c:v>9.6239999999998069</c:v>
                </c:pt>
                <c:pt idx="1204">
                  <c:v>9.6319999999998043</c:v>
                </c:pt>
                <c:pt idx="1205">
                  <c:v>9.6399999999998052</c:v>
                </c:pt>
                <c:pt idx="1206">
                  <c:v>9.6479999999998025</c:v>
                </c:pt>
                <c:pt idx="1207">
                  <c:v>9.655999999999807</c:v>
                </c:pt>
                <c:pt idx="1208">
                  <c:v>9.6639999999998043</c:v>
                </c:pt>
                <c:pt idx="1209">
                  <c:v>9.6719999999998034</c:v>
                </c:pt>
                <c:pt idx="1210">
                  <c:v>9.6799999999998025</c:v>
                </c:pt>
                <c:pt idx="1211">
                  <c:v>9.6879999999998034</c:v>
                </c:pt>
                <c:pt idx="1212">
                  <c:v>9.6959999999998026</c:v>
                </c:pt>
                <c:pt idx="1213">
                  <c:v>9.7039999999998017</c:v>
                </c:pt>
                <c:pt idx="1214">
                  <c:v>9.711999999999799</c:v>
                </c:pt>
                <c:pt idx="1215">
                  <c:v>9.7199999999998017</c:v>
                </c:pt>
                <c:pt idx="1216">
                  <c:v>9.727999999999799</c:v>
                </c:pt>
                <c:pt idx="1217">
                  <c:v>9.7359999999998017</c:v>
                </c:pt>
                <c:pt idx="1218">
                  <c:v>9.743999999999799</c:v>
                </c:pt>
                <c:pt idx="1219">
                  <c:v>9.7519999999998017</c:v>
                </c:pt>
                <c:pt idx="1220">
                  <c:v>9.7599999999998008</c:v>
                </c:pt>
                <c:pt idx="1221">
                  <c:v>9.7679999999998</c:v>
                </c:pt>
                <c:pt idx="1222">
                  <c:v>9.7759999999997991</c:v>
                </c:pt>
                <c:pt idx="1223">
                  <c:v>9.7839999999998</c:v>
                </c:pt>
                <c:pt idx="1224">
                  <c:v>9.7919999999997973</c:v>
                </c:pt>
                <c:pt idx="1225">
                  <c:v>9.7999999999997964</c:v>
                </c:pt>
                <c:pt idx="1226">
                  <c:v>9.8079999999997973</c:v>
                </c:pt>
                <c:pt idx="1227">
                  <c:v>9.8159999999997982</c:v>
                </c:pt>
                <c:pt idx="1228">
                  <c:v>9.8239999999997973</c:v>
                </c:pt>
                <c:pt idx="1229">
                  <c:v>9.8319999999997947</c:v>
                </c:pt>
                <c:pt idx="1230">
                  <c:v>9.8399999999997956</c:v>
                </c:pt>
                <c:pt idx="1231">
                  <c:v>9.8479999999997947</c:v>
                </c:pt>
                <c:pt idx="1232">
                  <c:v>9.8559999999997974</c:v>
                </c:pt>
                <c:pt idx="1233">
                  <c:v>9.8639999999997965</c:v>
                </c:pt>
                <c:pt idx="1234">
                  <c:v>9.8719999999997938</c:v>
                </c:pt>
                <c:pt idx="1235">
                  <c:v>9.8799999999997947</c:v>
                </c:pt>
                <c:pt idx="1236">
                  <c:v>9.8879999999997938</c:v>
                </c:pt>
                <c:pt idx="1237">
                  <c:v>9.8959999999997947</c:v>
                </c:pt>
                <c:pt idx="1238">
                  <c:v>9.9039999999997921</c:v>
                </c:pt>
                <c:pt idx="1239">
                  <c:v>9.9119999999997894</c:v>
                </c:pt>
                <c:pt idx="1240">
                  <c:v>9.9199999999997921</c:v>
                </c:pt>
                <c:pt idx="1241">
                  <c:v>9.9279999999997894</c:v>
                </c:pt>
                <c:pt idx="1242">
                  <c:v>9.9359999999997903</c:v>
                </c:pt>
                <c:pt idx="1243">
                  <c:v>9.9439999999997877</c:v>
                </c:pt>
                <c:pt idx="1244">
                  <c:v>9.9519999999997903</c:v>
                </c:pt>
                <c:pt idx="1245">
                  <c:v>9.9599999999997895</c:v>
                </c:pt>
                <c:pt idx="1246">
                  <c:v>9.9679999999997868</c:v>
                </c:pt>
                <c:pt idx="1247">
                  <c:v>9.9759999999997895</c:v>
                </c:pt>
                <c:pt idx="1248">
                  <c:v>9.9839999999997868</c:v>
                </c:pt>
                <c:pt idx="1249">
                  <c:v>9.9919999999997877</c:v>
                </c:pt>
                <c:pt idx="1250">
                  <c:v>9.9999999999997868</c:v>
                </c:pt>
                <c:pt idx="1251">
                  <c:v>10.007999999999784</c:v>
                </c:pt>
                <c:pt idx="1252">
                  <c:v>10.015999999999787</c:v>
                </c:pt>
                <c:pt idx="1253">
                  <c:v>10.023999999999784</c:v>
                </c:pt>
                <c:pt idx="1254">
                  <c:v>10.031999999999783</c:v>
                </c:pt>
                <c:pt idx="1255">
                  <c:v>10.039999999999782</c:v>
                </c:pt>
                <c:pt idx="1256">
                  <c:v>10.047999999999783</c:v>
                </c:pt>
                <c:pt idx="1257">
                  <c:v>10.055999999999784</c:v>
                </c:pt>
                <c:pt idx="1258">
                  <c:v>10.063999999999783</c:v>
                </c:pt>
                <c:pt idx="1259">
                  <c:v>10.071999999999782</c:v>
                </c:pt>
                <c:pt idx="1260">
                  <c:v>10.079999999999783</c:v>
                </c:pt>
                <c:pt idx="1261">
                  <c:v>10.087999999999782</c:v>
                </c:pt>
                <c:pt idx="1262">
                  <c:v>10.095999999999782</c:v>
                </c:pt>
                <c:pt idx="1263">
                  <c:v>10.103999999999779</c:v>
                </c:pt>
                <c:pt idx="1264">
                  <c:v>10.111999999999778</c:v>
                </c:pt>
                <c:pt idx="1265">
                  <c:v>10.119999999999779</c:v>
                </c:pt>
                <c:pt idx="1266">
                  <c:v>10.127999999999778</c:v>
                </c:pt>
                <c:pt idx="1267">
                  <c:v>10.135999999999777</c:v>
                </c:pt>
                <c:pt idx="1268">
                  <c:v>10.143999999999775</c:v>
                </c:pt>
                <c:pt idx="1269">
                  <c:v>10.151999999999777</c:v>
                </c:pt>
                <c:pt idx="1270">
                  <c:v>10.159999999999776</c:v>
                </c:pt>
                <c:pt idx="1271">
                  <c:v>10.167999999999775</c:v>
                </c:pt>
                <c:pt idx="1272">
                  <c:v>10.175999999999776</c:v>
                </c:pt>
                <c:pt idx="1273">
                  <c:v>10.183999999999775</c:v>
                </c:pt>
                <c:pt idx="1274">
                  <c:v>10.191999999999775</c:v>
                </c:pt>
                <c:pt idx="1275">
                  <c:v>10.199999999999774</c:v>
                </c:pt>
                <c:pt idx="1276">
                  <c:v>10.207999999999773</c:v>
                </c:pt>
                <c:pt idx="1277">
                  <c:v>10.215999999999774</c:v>
                </c:pt>
                <c:pt idx="1278">
                  <c:v>10.223999999999773</c:v>
                </c:pt>
                <c:pt idx="1279">
                  <c:v>10.23199999999977</c:v>
                </c:pt>
                <c:pt idx="1280">
                  <c:v>10.239999999999771</c:v>
                </c:pt>
                <c:pt idx="1281">
                  <c:v>10.24799999999977</c:v>
                </c:pt>
                <c:pt idx="1282">
                  <c:v>10.255999999999773</c:v>
                </c:pt>
                <c:pt idx="1283">
                  <c:v>10.26399999999977</c:v>
                </c:pt>
                <c:pt idx="1284">
                  <c:v>10.271999999999769</c:v>
                </c:pt>
                <c:pt idx="1285">
                  <c:v>10.27999999999977</c:v>
                </c:pt>
                <c:pt idx="1286">
                  <c:v>10.287999999999769</c:v>
                </c:pt>
                <c:pt idx="1287">
                  <c:v>10.29599999999977</c:v>
                </c:pt>
                <c:pt idx="1288">
                  <c:v>10.303999999999771</c:v>
                </c:pt>
                <c:pt idx="1289">
                  <c:v>10.311999999999768</c:v>
                </c:pt>
                <c:pt idx="1290">
                  <c:v>10.319999999999771</c:v>
                </c:pt>
                <c:pt idx="1291">
                  <c:v>10.327999999999768</c:v>
                </c:pt>
                <c:pt idx="1292">
                  <c:v>10.335999999999768</c:v>
                </c:pt>
                <c:pt idx="1293">
                  <c:v>10.343999999999767</c:v>
                </c:pt>
                <c:pt idx="1294">
                  <c:v>10.351999999999768</c:v>
                </c:pt>
                <c:pt idx="1295">
                  <c:v>10.359999999999769</c:v>
                </c:pt>
                <c:pt idx="1296">
                  <c:v>10.367999999999766</c:v>
                </c:pt>
                <c:pt idx="1297">
                  <c:v>10.375999999999767</c:v>
                </c:pt>
                <c:pt idx="1298">
                  <c:v>10.383999999999766</c:v>
                </c:pt>
                <c:pt idx="1299">
                  <c:v>10.391999999999765</c:v>
                </c:pt>
                <c:pt idx="1300">
                  <c:v>10.399999999999764</c:v>
                </c:pt>
                <c:pt idx="1301">
                  <c:v>10.407999999999763</c:v>
                </c:pt>
                <c:pt idx="1302">
                  <c:v>10.415999999999764</c:v>
                </c:pt>
                <c:pt idx="1303">
                  <c:v>10.423999999999763</c:v>
                </c:pt>
                <c:pt idx="1304">
                  <c:v>10.431999999999762</c:v>
                </c:pt>
                <c:pt idx="1305">
                  <c:v>10.439999999999761</c:v>
                </c:pt>
                <c:pt idx="1306">
                  <c:v>10.447999999999762</c:v>
                </c:pt>
                <c:pt idx="1307">
                  <c:v>10.455999999999763</c:v>
                </c:pt>
                <c:pt idx="1308">
                  <c:v>10.463999999999761</c:v>
                </c:pt>
                <c:pt idx="1309">
                  <c:v>10.47199999999976</c:v>
                </c:pt>
                <c:pt idx="1310">
                  <c:v>10.479999999999759</c:v>
                </c:pt>
                <c:pt idx="1311">
                  <c:v>10.48799999999976</c:v>
                </c:pt>
                <c:pt idx="1312">
                  <c:v>10.495999999999759</c:v>
                </c:pt>
                <c:pt idx="1313">
                  <c:v>10.503999999999756</c:v>
                </c:pt>
                <c:pt idx="1314">
                  <c:v>10.511999999999755</c:v>
                </c:pt>
                <c:pt idx="1315">
                  <c:v>10.519999999999756</c:v>
                </c:pt>
                <c:pt idx="1316">
                  <c:v>10.527999999999755</c:v>
                </c:pt>
                <c:pt idx="1317">
                  <c:v>10.535999999999754</c:v>
                </c:pt>
                <c:pt idx="1318">
                  <c:v>10.543999999999754</c:v>
                </c:pt>
                <c:pt idx="1319">
                  <c:v>10.551999999999754</c:v>
                </c:pt>
                <c:pt idx="1320">
                  <c:v>10.559999999999755</c:v>
                </c:pt>
                <c:pt idx="1321">
                  <c:v>10.567999999999754</c:v>
                </c:pt>
                <c:pt idx="1322">
                  <c:v>10.575999999999754</c:v>
                </c:pt>
                <c:pt idx="1323">
                  <c:v>10.583999999999754</c:v>
                </c:pt>
                <c:pt idx="1324">
                  <c:v>10.591999999999752</c:v>
                </c:pt>
                <c:pt idx="1325">
                  <c:v>10.599999999999753</c:v>
                </c:pt>
                <c:pt idx="1326">
                  <c:v>10.60799999999975</c:v>
                </c:pt>
                <c:pt idx="1327">
                  <c:v>10.615999999999753</c:v>
                </c:pt>
                <c:pt idx="1328">
                  <c:v>10.62399999999975</c:v>
                </c:pt>
                <c:pt idx="1329">
                  <c:v>10.631999999999749</c:v>
                </c:pt>
                <c:pt idx="1330">
                  <c:v>10.63999999999975</c:v>
                </c:pt>
                <c:pt idx="1331">
                  <c:v>10.647999999999747</c:v>
                </c:pt>
                <c:pt idx="1332">
                  <c:v>10.655999999999752</c:v>
                </c:pt>
                <c:pt idx="1333">
                  <c:v>10.663999999999749</c:v>
                </c:pt>
                <c:pt idx="1334">
                  <c:v>10.671999999999748</c:v>
                </c:pt>
                <c:pt idx="1335">
                  <c:v>10.679999999999747</c:v>
                </c:pt>
                <c:pt idx="1336">
                  <c:v>10.687999999999748</c:v>
                </c:pt>
                <c:pt idx="1337">
                  <c:v>10.695999999999747</c:v>
                </c:pt>
                <c:pt idx="1338">
                  <c:v>10.703999999999747</c:v>
                </c:pt>
                <c:pt idx="1339">
                  <c:v>10.711999999999744</c:v>
                </c:pt>
                <c:pt idx="1340">
                  <c:v>10.719999999999747</c:v>
                </c:pt>
                <c:pt idx="1341">
                  <c:v>10.727999999999744</c:v>
                </c:pt>
                <c:pt idx="1342">
                  <c:v>10.735999999999745</c:v>
                </c:pt>
                <c:pt idx="1343">
                  <c:v>10.743999999999742</c:v>
                </c:pt>
                <c:pt idx="1344">
                  <c:v>10.751999999999745</c:v>
                </c:pt>
                <c:pt idx="1345">
                  <c:v>10.759999999999744</c:v>
                </c:pt>
                <c:pt idx="1346">
                  <c:v>10.767999999999743</c:v>
                </c:pt>
                <c:pt idx="1347">
                  <c:v>10.775999999999742</c:v>
                </c:pt>
                <c:pt idx="1348">
                  <c:v>10.783999999999743</c:v>
                </c:pt>
                <c:pt idx="1349">
                  <c:v>10.79199999999974</c:v>
                </c:pt>
                <c:pt idx="1350">
                  <c:v>10.799999999999741</c:v>
                </c:pt>
                <c:pt idx="1351">
                  <c:v>10.80799999999974</c:v>
                </c:pt>
                <c:pt idx="1352">
                  <c:v>10.815999999999741</c:v>
                </c:pt>
                <c:pt idx="1353">
                  <c:v>10.82399999999974</c:v>
                </c:pt>
                <c:pt idx="1354">
                  <c:v>10.83199999999974</c:v>
                </c:pt>
                <c:pt idx="1355">
                  <c:v>10.839999999999739</c:v>
                </c:pt>
                <c:pt idx="1356">
                  <c:v>10.847999999999736</c:v>
                </c:pt>
                <c:pt idx="1357">
                  <c:v>10.855999999999741</c:v>
                </c:pt>
                <c:pt idx="1358">
                  <c:v>10.863999999999738</c:v>
                </c:pt>
                <c:pt idx="1359">
                  <c:v>10.871999999999737</c:v>
                </c:pt>
                <c:pt idx="1360">
                  <c:v>10.879999999999736</c:v>
                </c:pt>
                <c:pt idx="1361">
                  <c:v>10.887999999999737</c:v>
                </c:pt>
                <c:pt idx="1362">
                  <c:v>10.895999999999736</c:v>
                </c:pt>
                <c:pt idx="1363">
                  <c:v>10.903999999999735</c:v>
                </c:pt>
                <c:pt idx="1364">
                  <c:v>10.911999999999734</c:v>
                </c:pt>
                <c:pt idx="1365">
                  <c:v>10.919999999999735</c:v>
                </c:pt>
                <c:pt idx="1366">
                  <c:v>10.927999999999734</c:v>
                </c:pt>
                <c:pt idx="1367">
                  <c:v>10.935999999999733</c:v>
                </c:pt>
                <c:pt idx="1368">
                  <c:v>10.943999999999733</c:v>
                </c:pt>
                <c:pt idx="1369">
                  <c:v>10.951999999999734</c:v>
                </c:pt>
                <c:pt idx="1370">
                  <c:v>10.959999999999734</c:v>
                </c:pt>
                <c:pt idx="1371">
                  <c:v>10.967999999999732</c:v>
                </c:pt>
                <c:pt idx="1372">
                  <c:v>10.975999999999731</c:v>
                </c:pt>
                <c:pt idx="1373">
                  <c:v>10.983999999999732</c:v>
                </c:pt>
                <c:pt idx="1374">
                  <c:v>10.991999999999729</c:v>
                </c:pt>
                <c:pt idx="1375">
                  <c:v>10.99999999999973</c:v>
                </c:pt>
                <c:pt idx="1376">
                  <c:v>11.007999999999727</c:v>
                </c:pt>
                <c:pt idx="1377">
                  <c:v>11.01599999999973</c:v>
                </c:pt>
                <c:pt idx="1378">
                  <c:v>11.023999999999727</c:v>
                </c:pt>
                <c:pt idx="1379">
                  <c:v>11.031999999999725</c:v>
                </c:pt>
                <c:pt idx="1380">
                  <c:v>11.039999999999726</c:v>
                </c:pt>
                <c:pt idx="1381">
                  <c:v>11.047999999999725</c:v>
                </c:pt>
                <c:pt idx="1382">
                  <c:v>11.055999999999727</c:v>
                </c:pt>
                <c:pt idx="1383">
                  <c:v>11.063999999999726</c:v>
                </c:pt>
                <c:pt idx="1384">
                  <c:v>11.071999999999724</c:v>
                </c:pt>
                <c:pt idx="1385">
                  <c:v>11.079999999999725</c:v>
                </c:pt>
                <c:pt idx="1386">
                  <c:v>11.087999999999724</c:v>
                </c:pt>
                <c:pt idx="1387">
                  <c:v>11.095999999999725</c:v>
                </c:pt>
                <c:pt idx="1388">
                  <c:v>11.103999999999722</c:v>
                </c:pt>
                <c:pt idx="1389">
                  <c:v>11.111999999999721</c:v>
                </c:pt>
                <c:pt idx="1390">
                  <c:v>11.119999999999722</c:v>
                </c:pt>
                <c:pt idx="1391">
                  <c:v>11.127999999999721</c:v>
                </c:pt>
                <c:pt idx="1392">
                  <c:v>11.13599999999972</c:v>
                </c:pt>
                <c:pt idx="1393">
                  <c:v>11.143999999999719</c:v>
                </c:pt>
                <c:pt idx="1394">
                  <c:v>11.15199999999972</c:v>
                </c:pt>
                <c:pt idx="1395">
                  <c:v>11.159999999999721</c:v>
                </c:pt>
                <c:pt idx="1396">
                  <c:v>11.16799999999972</c:v>
                </c:pt>
                <c:pt idx="1397">
                  <c:v>11.175999999999721</c:v>
                </c:pt>
                <c:pt idx="1398">
                  <c:v>11.18399999999972</c:v>
                </c:pt>
                <c:pt idx="1399">
                  <c:v>11.19199999999972</c:v>
                </c:pt>
                <c:pt idx="1400">
                  <c:v>11.199999999999719</c:v>
                </c:pt>
                <c:pt idx="1401">
                  <c:v>11.207999999999716</c:v>
                </c:pt>
                <c:pt idx="1402">
                  <c:v>11.215999999999719</c:v>
                </c:pt>
                <c:pt idx="1403">
                  <c:v>11.223999999999716</c:v>
                </c:pt>
                <c:pt idx="1404">
                  <c:v>11.231999999999715</c:v>
                </c:pt>
                <c:pt idx="1405">
                  <c:v>11.239999999999714</c:v>
                </c:pt>
                <c:pt idx="1406">
                  <c:v>11.247999999999715</c:v>
                </c:pt>
                <c:pt idx="1407">
                  <c:v>11.255999999999716</c:v>
                </c:pt>
                <c:pt idx="1408">
                  <c:v>11.263999999999715</c:v>
                </c:pt>
                <c:pt idx="1409">
                  <c:v>11.271999999999712</c:v>
                </c:pt>
                <c:pt idx="1410">
                  <c:v>11.279999999999715</c:v>
                </c:pt>
                <c:pt idx="1411">
                  <c:v>11.287999999999712</c:v>
                </c:pt>
                <c:pt idx="1412">
                  <c:v>11.295999999999713</c:v>
                </c:pt>
                <c:pt idx="1413">
                  <c:v>11.303999999999714</c:v>
                </c:pt>
                <c:pt idx="1414">
                  <c:v>11.311999999999712</c:v>
                </c:pt>
                <c:pt idx="1415">
                  <c:v>11.319999999999714</c:v>
                </c:pt>
                <c:pt idx="1416">
                  <c:v>11.327999999999712</c:v>
                </c:pt>
                <c:pt idx="1417">
                  <c:v>11.335999999999711</c:v>
                </c:pt>
                <c:pt idx="1418">
                  <c:v>11.34399999999971</c:v>
                </c:pt>
                <c:pt idx="1419">
                  <c:v>11.351999999999711</c:v>
                </c:pt>
                <c:pt idx="1420">
                  <c:v>11.359999999999712</c:v>
                </c:pt>
                <c:pt idx="1421">
                  <c:v>11.367999999999709</c:v>
                </c:pt>
                <c:pt idx="1422">
                  <c:v>11.375999999999708</c:v>
                </c:pt>
                <c:pt idx="1423">
                  <c:v>11.383999999999709</c:v>
                </c:pt>
                <c:pt idx="1424">
                  <c:v>11.391999999999706</c:v>
                </c:pt>
                <c:pt idx="1425">
                  <c:v>11.399999999999707</c:v>
                </c:pt>
                <c:pt idx="1426">
                  <c:v>11.407999999999706</c:v>
                </c:pt>
                <c:pt idx="1427">
                  <c:v>11.415999999999707</c:v>
                </c:pt>
                <c:pt idx="1428">
                  <c:v>11.423999999999706</c:v>
                </c:pt>
                <c:pt idx="1429">
                  <c:v>11.431999999999704</c:v>
                </c:pt>
                <c:pt idx="1430">
                  <c:v>11.439999999999705</c:v>
                </c:pt>
                <c:pt idx="1431">
                  <c:v>11.447999999999704</c:v>
                </c:pt>
                <c:pt idx="1432">
                  <c:v>11.455999999999706</c:v>
                </c:pt>
                <c:pt idx="1433">
                  <c:v>11.463999999999704</c:v>
                </c:pt>
                <c:pt idx="1434">
                  <c:v>11.471999999999703</c:v>
                </c:pt>
                <c:pt idx="1435">
                  <c:v>11.479999999999702</c:v>
                </c:pt>
                <c:pt idx="1436">
                  <c:v>11.487999999999703</c:v>
                </c:pt>
                <c:pt idx="1437">
                  <c:v>11.495999999999702</c:v>
                </c:pt>
                <c:pt idx="1438">
                  <c:v>11.503999999999701</c:v>
                </c:pt>
                <c:pt idx="1439">
                  <c:v>11.5119999999997</c:v>
                </c:pt>
                <c:pt idx="1440">
                  <c:v>11.519999999999701</c:v>
                </c:pt>
                <c:pt idx="1441">
                  <c:v>11.5279999999997</c:v>
                </c:pt>
                <c:pt idx="1442">
                  <c:v>11.535999999999701</c:v>
                </c:pt>
                <c:pt idx="1443">
                  <c:v>11.543999999999699</c:v>
                </c:pt>
                <c:pt idx="1444">
                  <c:v>11.551999999999701</c:v>
                </c:pt>
                <c:pt idx="1445">
                  <c:v>11.5599999999997</c:v>
                </c:pt>
                <c:pt idx="1446">
                  <c:v>11.567999999999698</c:v>
                </c:pt>
                <c:pt idx="1447">
                  <c:v>11.575999999999699</c:v>
                </c:pt>
                <c:pt idx="1448">
                  <c:v>11.583999999999698</c:v>
                </c:pt>
                <c:pt idx="1449">
                  <c:v>11.591999999999697</c:v>
                </c:pt>
                <c:pt idx="1450">
                  <c:v>11.599999999999696</c:v>
                </c:pt>
                <c:pt idx="1451">
                  <c:v>11.607999999999695</c:v>
                </c:pt>
                <c:pt idx="1452">
                  <c:v>11.615999999999696</c:v>
                </c:pt>
                <c:pt idx="1453">
                  <c:v>11.623999999999695</c:v>
                </c:pt>
                <c:pt idx="1454">
                  <c:v>11.631999999999692</c:v>
                </c:pt>
                <c:pt idx="1455">
                  <c:v>11.639999999999693</c:v>
                </c:pt>
                <c:pt idx="1456">
                  <c:v>11.647999999999692</c:v>
                </c:pt>
                <c:pt idx="1457">
                  <c:v>11.655999999999695</c:v>
                </c:pt>
                <c:pt idx="1458">
                  <c:v>11.663999999999694</c:v>
                </c:pt>
                <c:pt idx="1459">
                  <c:v>11.671999999999692</c:v>
                </c:pt>
                <c:pt idx="1460">
                  <c:v>11.679999999999691</c:v>
                </c:pt>
                <c:pt idx="1461">
                  <c:v>11.687999999999692</c:v>
                </c:pt>
                <c:pt idx="1462">
                  <c:v>11.695999999999691</c:v>
                </c:pt>
                <c:pt idx="1463">
                  <c:v>11.70399999999969</c:v>
                </c:pt>
                <c:pt idx="1464">
                  <c:v>11.711999999999687</c:v>
                </c:pt>
                <c:pt idx="1465">
                  <c:v>11.71999999999969</c:v>
                </c:pt>
                <c:pt idx="1466">
                  <c:v>11.727999999999687</c:v>
                </c:pt>
                <c:pt idx="1467">
                  <c:v>11.735999999999686</c:v>
                </c:pt>
                <c:pt idx="1468">
                  <c:v>11.743999999999685</c:v>
                </c:pt>
                <c:pt idx="1469">
                  <c:v>11.751999999999686</c:v>
                </c:pt>
                <c:pt idx="1470">
                  <c:v>11.759999999999687</c:v>
                </c:pt>
                <c:pt idx="1471">
                  <c:v>11.767999999999684</c:v>
                </c:pt>
                <c:pt idx="1472">
                  <c:v>11.775999999999685</c:v>
                </c:pt>
                <c:pt idx="1473">
                  <c:v>11.783999999999686</c:v>
                </c:pt>
                <c:pt idx="1474">
                  <c:v>11.791999999999684</c:v>
                </c:pt>
                <c:pt idx="1475">
                  <c:v>11.799999999999685</c:v>
                </c:pt>
                <c:pt idx="1476">
                  <c:v>11.807999999999684</c:v>
                </c:pt>
                <c:pt idx="1477">
                  <c:v>11.815999999999685</c:v>
                </c:pt>
                <c:pt idx="1478">
                  <c:v>11.823999999999684</c:v>
                </c:pt>
                <c:pt idx="1479">
                  <c:v>11.831999999999683</c:v>
                </c:pt>
                <c:pt idx="1480">
                  <c:v>11.839999999999682</c:v>
                </c:pt>
                <c:pt idx="1481">
                  <c:v>11.847999999999679</c:v>
                </c:pt>
                <c:pt idx="1482">
                  <c:v>11.855999999999684</c:v>
                </c:pt>
                <c:pt idx="1483">
                  <c:v>11.863999999999681</c:v>
                </c:pt>
                <c:pt idx="1484">
                  <c:v>11.87199999999968</c:v>
                </c:pt>
                <c:pt idx="1485">
                  <c:v>11.879999999999679</c:v>
                </c:pt>
                <c:pt idx="1486">
                  <c:v>11.88799999999968</c:v>
                </c:pt>
                <c:pt idx="1487">
                  <c:v>11.895999999999679</c:v>
                </c:pt>
                <c:pt idx="1488">
                  <c:v>11.903999999999678</c:v>
                </c:pt>
                <c:pt idx="1489">
                  <c:v>11.911999999999676</c:v>
                </c:pt>
                <c:pt idx="1490">
                  <c:v>11.919999999999678</c:v>
                </c:pt>
                <c:pt idx="1491">
                  <c:v>11.927999999999676</c:v>
                </c:pt>
                <c:pt idx="1492">
                  <c:v>11.935999999999677</c:v>
                </c:pt>
                <c:pt idx="1493">
                  <c:v>11.943999999999674</c:v>
                </c:pt>
                <c:pt idx="1494">
                  <c:v>11.951999999999677</c:v>
                </c:pt>
                <c:pt idx="1495">
                  <c:v>11.959999999999676</c:v>
                </c:pt>
                <c:pt idx="1496">
                  <c:v>11.967999999999675</c:v>
                </c:pt>
                <c:pt idx="1497">
                  <c:v>11.975999999999674</c:v>
                </c:pt>
                <c:pt idx="1498">
                  <c:v>11.983999999999675</c:v>
                </c:pt>
                <c:pt idx="1499">
                  <c:v>11.991999999999672</c:v>
                </c:pt>
                <c:pt idx="1500">
                  <c:v>11.999999999999673</c:v>
                </c:pt>
                <c:pt idx="1501">
                  <c:v>12.00799999999967</c:v>
                </c:pt>
                <c:pt idx="1502">
                  <c:v>12.015999999999671</c:v>
                </c:pt>
                <c:pt idx="1503">
                  <c:v>12.023999999999672</c:v>
                </c:pt>
                <c:pt idx="1504">
                  <c:v>12.03199999999967</c:v>
                </c:pt>
                <c:pt idx="1505">
                  <c:v>12.039999999999671</c:v>
                </c:pt>
                <c:pt idx="1506">
                  <c:v>12.04799999999967</c:v>
                </c:pt>
                <c:pt idx="1507">
                  <c:v>12.055999999999672</c:v>
                </c:pt>
                <c:pt idx="1508">
                  <c:v>12.063999999999671</c:v>
                </c:pt>
                <c:pt idx="1509">
                  <c:v>12.071999999999669</c:v>
                </c:pt>
                <c:pt idx="1510">
                  <c:v>12.079999999999668</c:v>
                </c:pt>
                <c:pt idx="1511">
                  <c:v>12.087999999999669</c:v>
                </c:pt>
                <c:pt idx="1512">
                  <c:v>12.095999999999668</c:v>
                </c:pt>
                <c:pt idx="1513">
                  <c:v>12.103999999999667</c:v>
                </c:pt>
                <c:pt idx="1514">
                  <c:v>12.111999999999664</c:v>
                </c:pt>
                <c:pt idx="1515">
                  <c:v>12.119999999999667</c:v>
                </c:pt>
                <c:pt idx="1516">
                  <c:v>12.127999999999664</c:v>
                </c:pt>
                <c:pt idx="1517">
                  <c:v>12.135999999999665</c:v>
                </c:pt>
                <c:pt idx="1518">
                  <c:v>12.143999999999664</c:v>
                </c:pt>
                <c:pt idx="1519">
                  <c:v>12.151999999999665</c:v>
                </c:pt>
                <c:pt idx="1520">
                  <c:v>12.159999999999666</c:v>
                </c:pt>
                <c:pt idx="1521">
                  <c:v>12.167999999999664</c:v>
                </c:pt>
                <c:pt idx="1522">
                  <c:v>12.175999999999664</c:v>
                </c:pt>
                <c:pt idx="1523">
                  <c:v>12.183999999999664</c:v>
                </c:pt>
                <c:pt idx="1524">
                  <c:v>12.191999999999663</c:v>
                </c:pt>
                <c:pt idx="1525">
                  <c:v>12.199999999999662</c:v>
                </c:pt>
                <c:pt idx="1526">
                  <c:v>12.207999999999659</c:v>
                </c:pt>
                <c:pt idx="1527">
                  <c:v>12.215999999999662</c:v>
                </c:pt>
                <c:pt idx="1528">
                  <c:v>12.223999999999659</c:v>
                </c:pt>
                <c:pt idx="1529">
                  <c:v>12.231999999999658</c:v>
                </c:pt>
                <c:pt idx="1530">
                  <c:v>12.239999999999657</c:v>
                </c:pt>
                <c:pt idx="1531">
                  <c:v>12.247999999999658</c:v>
                </c:pt>
                <c:pt idx="1532">
                  <c:v>12.255999999999659</c:v>
                </c:pt>
                <c:pt idx="1533">
                  <c:v>12.263999999999658</c:v>
                </c:pt>
                <c:pt idx="1534">
                  <c:v>12.271999999999656</c:v>
                </c:pt>
                <c:pt idx="1535">
                  <c:v>12.279999999999658</c:v>
                </c:pt>
                <c:pt idx="1536">
                  <c:v>12.287999999999656</c:v>
                </c:pt>
                <c:pt idx="1537">
                  <c:v>12.295999999999657</c:v>
                </c:pt>
                <c:pt idx="1538">
                  <c:v>12.303999999999656</c:v>
                </c:pt>
                <c:pt idx="1539">
                  <c:v>12.311999999999655</c:v>
                </c:pt>
                <c:pt idx="1540">
                  <c:v>12.319999999999656</c:v>
                </c:pt>
                <c:pt idx="1541">
                  <c:v>12.327999999999655</c:v>
                </c:pt>
                <c:pt idx="1542">
                  <c:v>12.335999999999654</c:v>
                </c:pt>
                <c:pt idx="1543">
                  <c:v>12.343999999999653</c:v>
                </c:pt>
                <c:pt idx="1544">
                  <c:v>12.351999999999654</c:v>
                </c:pt>
                <c:pt idx="1545">
                  <c:v>12.359999999999655</c:v>
                </c:pt>
                <c:pt idx="1546">
                  <c:v>12.367999999999652</c:v>
                </c:pt>
                <c:pt idx="1547">
                  <c:v>12.375999999999653</c:v>
                </c:pt>
                <c:pt idx="1548">
                  <c:v>12.383999999999652</c:v>
                </c:pt>
                <c:pt idx="1549">
                  <c:v>12.391999999999651</c:v>
                </c:pt>
                <c:pt idx="1550">
                  <c:v>12.399999999999652</c:v>
                </c:pt>
                <c:pt idx="1551">
                  <c:v>12.407999999999651</c:v>
                </c:pt>
                <c:pt idx="1552">
                  <c:v>12.415999999999652</c:v>
                </c:pt>
                <c:pt idx="1553">
                  <c:v>12.423999999999651</c:v>
                </c:pt>
                <c:pt idx="1554">
                  <c:v>12.431999999999649</c:v>
                </c:pt>
                <c:pt idx="1555">
                  <c:v>12.439999999999648</c:v>
                </c:pt>
                <c:pt idx="1556">
                  <c:v>12.447999999999649</c:v>
                </c:pt>
                <c:pt idx="1557">
                  <c:v>12.45599999999965</c:v>
                </c:pt>
                <c:pt idx="1558">
                  <c:v>12.463999999999649</c:v>
                </c:pt>
                <c:pt idx="1559">
                  <c:v>12.471999999999646</c:v>
                </c:pt>
                <c:pt idx="1560">
                  <c:v>12.479999999999647</c:v>
                </c:pt>
                <c:pt idx="1561">
                  <c:v>12.487999999999646</c:v>
                </c:pt>
                <c:pt idx="1562">
                  <c:v>12.495999999999647</c:v>
                </c:pt>
                <c:pt idx="1563">
                  <c:v>12.503999999999646</c:v>
                </c:pt>
                <c:pt idx="1564">
                  <c:v>12.511999999999643</c:v>
                </c:pt>
                <c:pt idx="1565">
                  <c:v>12.519999999999646</c:v>
                </c:pt>
                <c:pt idx="1566">
                  <c:v>12.527999999999643</c:v>
                </c:pt>
                <c:pt idx="1567">
                  <c:v>12.535999999999644</c:v>
                </c:pt>
                <c:pt idx="1568">
                  <c:v>12.543999999999642</c:v>
                </c:pt>
                <c:pt idx="1569">
                  <c:v>12.551999999999644</c:v>
                </c:pt>
                <c:pt idx="1570">
                  <c:v>12.559999999999643</c:v>
                </c:pt>
                <c:pt idx="1571">
                  <c:v>12.567999999999641</c:v>
                </c:pt>
                <c:pt idx="1572">
                  <c:v>12.575999999999642</c:v>
                </c:pt>
                <c:pt idx="1573">
                  <c:v>12.583999999999641</c:v>
                </c:pt>
                <c:pt idx="1574">
                  <c:v>12.59199999999964</c:v>
                </c:pt>
                <c:pt idx="1575">
                  <c:v>12.599999999999639</c:v>
                </c:pt>
                <c:pt idx="1576">
                  <c:v>12.607999999999636</c:v>
                </c:pt>
                <c:pt idx="1577">
                  <c:v>12.615999999999637</c:v>
                </c:pt>
                <c:pt idx="1578">
                  <c:v>12.623999999999636</c:v>
                </c:pt>
                <c:pt idx="1579">
                  <c:v>12.631999999999636</c:v>
                </c:pt>
                <c:pt idx="1580">
                  <c:v>12.639999999999636</c:v>
                </c:pt>
                <c:pt idx="1581">
                  <c:v>12.647999999999634</c:v>
                </c:pt>
                <c:pt idx="1582">
                  <c:v>12.655999999999638</c:v>
                </c:pt>
                <c:pt idx="1583">
                  <c:v>12.663999999999636</c:v>
                </c:pt>
                <c:pt idx="1584">
                  <c:v>12.671999999999635</c:v>
                </c:pt>
                <c:pt idx="1585">
                  <c:v>12.679999999999634</c:v>
                </c:pt>
                <c:pt idx="1586">
                  <c:v>12.687999999999635</c:v>
                </c:pt>
                <c:pt idx="1587">
                  <c:v>12.695999999999634</c:v>
                </c:pt>
                <c:pt idx="1588">
                  <c:v>12.703999999999633</c:v>
                </c:pt>
                <c:pt idx="1589">
                  <c:v>12.71199999999963</c:v>
                </c:pt>
                <c:pt idx="1590">
                  <c:v>12.719999999999633</c:v>
                </c:pt>
                <c:pt idx="1591">
                  <c:v>12.72799999999963</c:v>
                </c:pt>
                <c:pt idx="1592">
                  <c:v>12.735999999999629</c:v>
                </c:pt>
                <c:pt idx="1593">
                  <c:v>12.743999999999629</c:v>
                </c:pt>
                <c:pt idx="1594">
                  <c:v>12.751999999999629</c:v>
                </c:pt>
                <c:pt idx="1595">
                  <c:v>12.75999999999963</c:v>
                </c:pt>
                <c:pt idx="1596">
                  <c:v>12.767999999999629</c:v>
                </c:pt>
                <c:pt idx="1597">
                  <c:v>12.775999999999629</c:v>
                </c:pt>
                <c:pt idx="1598">
                  <c:v>12.783999999999629</c:v>
                </c:pt>
                <c:pt idx="1599">
                  <c:v>12.791999999999627</c:v>
                </c:pt>
                <c:pt idx="1600">
                  <c:v>12.799999999999626</c:v>
                </c:pt>
                <c:pt idx="1601">
                  <c:v>12.807999999999627</c:v>
                </c:pt>
                <c:pt idx="1602">
                  <c:v>12.815999999999626</c:v>
                </c:pt>
                <c:pt idx="1603">
                  <c:v>12.823999999999627</c:v>
                </c:pt>
                <c:pt idx="1604">
                  <c:v>12.831999999999624</c:v>
                </c:pt>
                <c:pt idx="1605">
                  <c:v>12.839999999999625</c:v>
                </c:pt>
                <c:pt idx="1606">
                  <c:v>12.847999999999622</c:v>
                </c:pt>
                <c:pt idx="1607">
                  <c:v>12.855999999999627</c:v>
                </c:pt>
                <c:pt idx="1608">
                  <c:v>12.863999999999624</c:v>
                </c:pt>
                <c:pt idx="1609">
                  <c:v>12.871999999999623</c:v>
                </c:pt>
                <c:pt idx="1610">
                  <c:v>12.879999999999624</c:v>
                </c:pt>
                <c:pt idx="1611">
                  <c:v>12.887999999999623</c:v>
                </c:pt>
                <c:pt idx="1612">
                  <c:v>12.895999999999624</c:v>
                </c:pt>
                <c:pt idx="1613">
                  <c:v>12.903999999999622</c:v>
                </c:pt>
                <c:pt idx="1614">
                  <c:v>12.911999999999621</c:v>
                </c:pt>
                <c:pt idx="1615">
                  <c:v>12.919999999999622</c:v>
                </c:pt>
                <c:pt idx="1616">
                  <c:v>12.927999999999621</c:v>
                </c:pt>
                <c:pt idx="1617">
                  <c:v>12.935999999999622</c:v>
                </c:pt>
                <c:pt idx="1618">
                  <c:v>12.943999999999619</c:v>
                </c:pt>
                <c:pt idx="1619">
                  <c:v>12.951999999999622</c:v>
                </c:pt>
                <c:pt idx="1620">
                  <c:v>12.959999999999621</c:v>
                </c:pt>
                <c:pt idx="1621">
                  <c:v>12.967999999999618</c:v>
                </c:pt>
                <c:pt idx="1622">
                  <c:v>12.975999999999619</c:v>
                </c:pt>
                <c:pt idx="1623">
                  <c:v>12.983999999999618</c:v>
                </c:pt>
                <c:pt idx="1624">
                  <c:v>12.991999999999617</c:v>
                </c:pt>
                <c:pt idx="1625">
                  <c:v>12.999999999999618</c:v>
                </c:pt>
                <c:pt idx="1626">
                  <c:v>13.007999999999615</c:v>
                </c:pt>
                <c:pt idx="1627">
                  <c:v>13.015999999999618</c:v>
                </c:pt>
                <c:pt idx="1628">
                  <c:v>13.023999999999615</c:v>
                </c:pt>
                <c:pt idx="1629">
                  <c:v>13.031999999999615</c:v>
                </c:pt>
                <c:pt idx="1630">
                  <c:v>13.039999999999614</c:v>
                </c:pt>
                <c:pt idx="1631">
                  <c:v>13.047999999999613</c:v>
                </c:pt>
                <c:pt idx="1632">
                  <c:v>13.055999999999615</c:v>
                </c:pt>
                <c:pt idx="1633">
                  <c:v>13.063999999999615</c:v>
                </c:pt>
                <c:pt idx="1634">
                  <c:v>13.071999999999612</c:v>
                </c:pt>
                <c:pt idx="1635">
                  <c:v>13.079999999999611</c:v>
                </c:pt>
                <c:pt idx="1636">
                  <c:v>13.087999999999612</c:v>
                </c:pt>
                <c:pt idx="1637">
                  <c:v>13.095999999999611</c:v>
                </c:pt>
                <c:pt idx="1638">
                  <c:v>13.10399999999961</c:v>
                </c:pt>
                <c:pt idx="1639">
                  <c:v>13.111999999999609</c:v>
                </c:pt>
                <c:pt idx="1640">
                  <c:v>13.11999999999961</c:v>
                </c:pt>
                <c:pt idx="1641">
                  <c:v>13.127999999999609</c:v>
                </c:pt>
                <c:pt idx="1642">
                  <c:v>13.135999999999608</c:v>
                </c:pt>
                <c:pt idx="1643">
                  <c:v>13.143999999999606</c:v>
                </c:pt>
                <c:pt idx="1644">
                  <c:v>13.151999999999608</c:v>
                </c:pt>
                <c:pt idx="1645">
                  <c:v>13.159999999999608</c:v>
                </c:pt>
                <c:pt idx="1646">
                  <c:v>13.167999999999607</c:v>
                </c:pt>
                <c:pt idx="1647">
                  <c:v>13.175999999999606</c:v>
                </c:pt>
                <c:pt idx="1648">
                  <c:v>13.183999999999607</c:v>
                </c:pt>
                <c:pt idx="1649">
                  <c:v>13.191999999999604</c:v>
                </c:pt>
                <c:pt idx="1650">
                  <c:v>13.199999999999605</c:v>
                </c:pt>
                <c:pt idx="1651">
                  <c:v>13.207999999999602</c:v>
                </c:pt>
                <c:pt idx="1652">
                  <c:v>13.215999999999605</c:v>
                </c:pt>
                <c:pt idx="1653">
                  <c:v>13.223999999999602</c:v>
                </c:pt>
                <c:pt idx="1654">
                  <c:v>13.231999999999601</c:v>
                </c:pt>
                <c:pt idx="1655">
                  <c:v>13.239999999999602</c:v>
                </c:pt>
                <c:pt idx="1656">
                  <c:v>13.2479999999996</c:v>
                </c:pt>
                <c:pt idx="1657">
                  <c:v>13.255999999999604</c:v>
                </c:pt>
                <c:pt idx="1658">
                  <c:v>13.263999999999601</c:v>
                </c:pt>
                <c:pt idx="1659">
                  <c:v>13.271999999999599</c:v>
                </c:pt>
                <c:pt idx="1660">
                  <c:v>13.2799999999996</c:v>
                </c:pt>
                <c:pt idx="1661">
                  <c:v>13.287999999999599</c:v>
                </c:pt>
                <c:pt idx="1662">
                  <c:v>13.2959999999996</c:v>
                </c:pt>
                <c:pt idx="1663">
                  <c:v>13.303999999999599</c:v>
                </c:pt>
                <c:pt idx="1664">
                  <c:v>13.311999999999596</c:v>
                </c:pt>
                <c:pt idx="1665">
                  <c:v>13.319999999999599</c:v>
                </c:pt>
                <c:pt idx="1666">
                  <c:v>13.327999999999596</c:v>
                </c:pt>
                <c:pt idx="1667">
                  <c:v>13.335999999999597</c:v>
                </c:pt>
                <c:pt idx="1668">
                  <c:v>13.343999999999594</c:v>
                </c:pt>
                <c:pt idx="1669">
                  <c:v>13.351999999999597</c:v>
                </c:pt>
                <c:pt idx="1670">
                  <c:v>13.359999999999596</c:v>
                </c:pt>
                <c:pt idx="1671">
                  <c:v>13.367999999999595</c:v>
                </c:pt>
                <c:pt idx="1672">
                  <c:v>13.375999999999596</c:v>
                </c:pt>
                <c:pt idx="1673">
                  <c:v>13.383999999999595</c:v>
                </c:pt>
                <c:pt idx="1674">
                  <c:v>13.391999999999594</c:v>
                </c:pt>
                <c:pt idx="1675">
                  <c:v>13.399999999999594</c:v>
                </c:pt>
                <c:pt idx="1676">
                  <c:v>13.407999999999593</c:v>
                </c:pt>
                <c:pt idx="1677">
                  <c:v>13.415999999999592</c:v>
                </c:pt>
                <c:pt idx="1678">
                  <c:v>13.423999999999593</c:v>
                </c:pt>
                <c:pt idx="1679">
                  <c:v>13.43199999999959</c:v>
                </c:pt>
                <c:pt idx="1680">
                  <c:v>13.439999999999589</c:v>
                </c:pt>
                <c:pt idx="1681">
                  <c:v>13.447999999999588</c:v>
                </c:pt>
                <c:pt idx="1682">
                  <c:v>13.455999999999591</c:v>
                </c:pt>
                <c:pt idx="1683">
                  <c:v>13.46399999999959</c:v>
                </c:pt>
                <c:pt idx="1684">
                  <c:v>13.471999999999587</c:v>
                </c:pt>
                <c:pt idx="1685">
                  <c:v>13.479999999999588</c:v>
                </c:pt>
                <c:pt idx="1686">
                  <c:v>13.487999999999587</c:v>
                </c:pt>
                <c:pt idx="1687">
                  <c:v>13.495999999999588</c:v>
                </c:pt>
                <c:pt idx="1688">
                  <c:v>13.503999999999586</c:v>
                </c:pt>
                <c:pt idx="1689">
                  <c:v>13.511999999999585</c:v>
                </c:pt>
                <c:pt idx="1690">
                  <c:v>13.519999999999586</c:v>
                </c:pt>
                <c:pt idx="1691">
                  <c:v>13.527999999999585</c:v>
                </c:pt>
                <c:pt idx="1692">
                  <c:v>13.535999999999584</c:v>
                </c:pt>
                <c:pt idx="1693">
                  <c:v>13.543999999999583</c:v>
                </c:pt>
                <c:pt idx="1694">
                  <c:v>13.551999999999584</c:v>
                </c:pt>
                <c:pt idx="1695">
                  <c:v>13.559999999999585</c:v>
                </c:pt>
                <c:pt idx="1696">
                  <c:v>13.567999999999582</c:v>
                </c:pt>
                <c:pt idx="1697">
                  <c:v>13.575999999999583</c:v>
                </c:pt>
                <c:pt idx="1698">
                  <c:v>13.583999999999582</c:v>
                </c:pt>
                <c:pt idx="1699">
                  <c:v>13.591999999999581</c:v>
                </c:pt>
                <c:pt idx="1700">
                  <c:v>13.59999999999958</c:v>
                </c:pt>
                <c:pt idx="1701">
                  <c:v>13.60799999999958</c:v>
                </c:pt>
                <c:pt idx="1702">
                  <c:v>13.61599999999958</c:v>
                </c:pt>
                <c:pt idx="1703">
                  <c:v>13.62399999999958</c:v>
                </c:pt>
                <c:pt idx="1704">
                  <c:v>13.631999999999577</c:v>
                </c:pt>
                <c:pt idx="1705">
                  <c:v>13.639999999999578</c:v>
                </c:pt>
                <c:pt idx="1706">
                  <c:v>13.647999999999575</c:v>
                </c:pt>
                <c:pt idx="1707">
                  <c:v>13.65599999999958</c:v>
                </c:pt>
                <c:pt idx="1708">
                  <c:v>13.663999999999577</c:v>
                </c:pt>
                <c:pt idx="1709">
                  <c:v>13.671999999999574</c:v>
                </c:pt>
                <c:pt idx="1710">
                  <c:v>13.679999999999575</c:v>
                </c:pt>
                <c:pt idx="1711">
                  <c:v>13.687999999999574</c:v>
                </c:pt>
                <c:pt idx="1712">
                  <c:v>13.695999999999575</c:v>
                </c:pt>
                <c:pt idx="1713">
                  <c:v>13.703999999999573</c:v>
                </c:pt>
                <c:pt idx="1714">
                  <c:v>13.711999999999572</c:v>
                </c:pt>
                <c:pt idx="1715">
                  <c:v>13.719999999999573</c:v>
                </c:pt>
                <c:pt idx="1716">
                  <c:v>13.727999999999572</c:v>
                </c:pt>
                <c:pt idx="1717">
                  <c:v>13.735999999999573</c:v>
                </c:pt>
                <c:pt idx="1718">
                  <c:v>13.74399999999957</c:v>
                </c:pt>
                <c:pt idx="1719">
                  <c:v>13.751999999999573</c:v>
                </c:pt>
                <c:pt idx="1720">
                  <c:v>13.759999999999572</c:v>
                </c:pt>
                <c:pt idx="1721">
                  <c:v>13.767999999999571</c:v>
                </c:pt>
                <c:pt idx="1722">
                  <c:v>13.77599999999957</c:v>
                </c:pt>
                <c:pt idx="1723">
                  <c:v>13.783999999999571</c:v>
                </c:pt>
                <c:pt idx="1724">
                  <c:v>13.791999999999568</c:v>
                </c:pt>
                <c:pt idx="1725">
                  <c:v>13.799999999999569</c:v>
                </c:pt>
                <c:pt idx="1726">
                  <c:v>13.80799999999957</c:v>
                </c:pt>
                <c:pt idx="1727">
                  <c:v>13.815999999999571</c:v>
                </c:pt>
                <c:pt idx="1728">
                  <c:v>13.82399999999957</c:v>
                </c:pt>
                <c:pt idx="1729">
                  <c:v>13.831999999999567</c:v>
                </c:pt>
                <c:pt idx="1730">
                  <c:v>13.839999999999566</c:v>
                </c:pt>
                <c:pt idx="1731">
                  <c:v>13.847999999999567</c:v>
                </c:pt>
                <c:pt idx="1732">
                  <c:v>13.855999999999568</c:v>
                </c:pt>
                <c:pt idx="1733">
                  <c:v>13.863999999999567</c:v>
                </c:pt>
                <c:pt idx="1734">
                  <c:v>13.871999999999566</c:v>
                </c:pt>
                <c:pt idx="1735">
                  <c:v>13.879999999999567</c:v>
                </c:pt>
                <c:pt idx="1736">
                  <c:v>13.887999999999566</c:v>
                </c:pt>
                <c:pt idx="1737">
                  <c:v>13.895999999999566</c:v>
                </c:pt>
                <c:pt idx="1738">
                  <c:v>13.903999999999565</c:v>
                </c:pt>
                <c:pt idx="1739">
                  <c:v>13.911999999999562</c:v>
                </c:pt>
                <c:pt idx="1740">
                  <c:v>13.919999999999563</c:v>
                </c:pt>
                <c:pt idx="1741">
                  <c:v>13.92799999999956</c:v>
                </c:pt>
                <c:pt idx="1742">
                  <c:v>13.935999999999565</c:v>
                </c:pt>
                <c:pt idx="1743">
                  <c:v>13.943999999999562</c:v>
                </c:pt>
                <c:pt idx="1744">
                  <c:v>13.951999999999563</c:v>
                </c:pt>
                <c:pt idx="1745">
                  <c:v>13.959999999999562</c:v>
                </c:pt>
                <c:pt idx="1746">
                  <c:v>13.967999999999559</c:v>
                </c:pt>
                <c:pt idx="1747">
                  <c:v>13.97599999999956</c:v>
                </c:pt>
                <c:pt idx="1748">
                  <c:v>13.983999999999559</c:v>
                </c:pt>
                <c:pt idx="1749">
                  <c:v>13.991999999999557</c:v>
                </c:pt>
                <c:pt idx="1750">
                  <c:v>13.999999999999556</c:v>
                </c:pt>
                <c:pt idx="1751">
                  <c:v>14.007999999999559</c:v>
                </c:pt>
                <c:pt idx="1752">
                  <c:v>14.015999999999559</c:v>
                </c:pt>
                <c:pt idx="1753">
                  <c:v>14.023999999999557</c:v>
                </c:pt>
                <c:pt idx="1754">
                  <c:v>14.031999999999554</c:v>
                </c:pt>
                <c:pt idx="1755">
                  <c:v>14.039999999999555</c:v>
                </c:pt>
                <c:pt idx="1756">
                  <c:v>14.047999999999552</c:v>
                </c:pt>
                <c:pt idx="1757">
                  <c:v>14.055999999999555</c:v>
                </c:pt>
                <c:pt idx="1758">
                  <c:v>14.063999999999552</c:v>
                </c:pt>
                <c:pt idx="1759">
                  <c:v>14.071999999999552</c:v>
                </c:pt>
                <c:pt idx="1760">
                  <c:v>14.079999999999554</c:v>
                </c:pt>
                <c:pt idx="1761">
                  <c:v>14.087999999999553</c:v>
                </c:pt>
                <c:pt idx="1762">
                  <c:v>14.095999999999552</c:v>
                </c:pt>
                <c:pt idx="1763">
                  <c:v>14.103999999999552</c:v>
                </c:pt>
                <c:pt idx="1764">
                  <c:v>14.111999999999551</c:v>
                </c:pt>
                <c:pt idx="1765">
                  <c:v>14.11999999999955</c:v>
                </c:pt>
                <c:pt idx="1766">
                  <c:v>14.127999999999549</c:v>
                </c:pt>
                <c:pt idx="1767">
                  <c:v>14.13599999999955</c:v>
                </c:pt>
                <c:pt idx="1768">
                  <c:v>14.143999999999547</c:v>
                </c:pt>
                <c:pt idx="1769">
                  <c:v>14.15199999999955</c:v>
                </c:pt>
                <c:pt idx="1770">
                  <c:v>14.159999999999551</c:v>
                </c:pt>
                <c:pt idx="1771">
                  <c:v>14.16799999999955</c:v>
                </c:pt>
                <c:pt idx="1772">
                  <c:v>14.175999999999549</c:v>
                </c:pt>
                <c:pt idx="1773">
                  <c:v>14.183999999999546</c:v>
                </c:pt>
                <c:pt idx="1774">
                  <c:v>14.191999999999545</c:v>
                </c:pt>
                <c:pt idx="1775">
                  <c:v>14.199999999999546</c:v>
                </c:pt>
                <c:pt idx="1776">
                  <c:v>14.207999999999544</c:v>
                </c:pt>
                <c:pt idx="1777">
                  <c:v>14.215999999999545</c:v>
                </c:pt>
                <c:pt idx="1778">
                  <c:v>14.223999999999545</c:v>
                </c:pt>
                <c:pt idx="1779">
                  <c:v>14.231999999999545</c:v>
                </c:pt>
                <c:pt idx="1780">
                  <c:v>14.239999999999544</c:v>
                </c:pt>
                <c:pt idx="1781">
                  <c:v>14.247999999999543</c:v>
                </c:pt>
                <c:pt idx="1782">
                  <c:v>14.255999999999544</c:v>
                </c:pt>
                <c:pt idx="1783">
                  <c:v>14.263999999999543</c:v>
                </c:pt>
                <c:pt idx="1784">
                  <c:v>14.27199999999954</c:v>
                </c:pt>
                <c:pt idx="1785">
                  <c:v>14.279999999999539</c:v>
                </c:pt>
                <c:pt idx="1786">
                  <c:v>14.287999999999538</c:v>
                </c:pt>
                <c:pt idx="1787">
                  <c:v>14.295999999999543</c:v>
                </c:pt>
                <c:pt idx="1788">
                  <c:v>14.303999999999542</c:v>
                </c:pt>
                <c:pt idx="1789">
                  <c:v>14.311999999999539</c:v>
                </c:pt>
                <c:pt idx="1790">
                  <c:v>14.31999999999954</c:v>
                </c:pt>
                <c:pt idx="1791">
                  <c:v>14.327999999999539</c:v>
                </c:pt>
                <c:pt idx="1792">
                  <c:v>14.335999999999538</c:v>
                </c:pt>
                <c:pt idx="1793">
                  <c:v>14.343999999999536</c:v>
                </c:pt>
                <c:pt idx="1794">
                  <c:v>14.351999999999537</c:v>
                </c:pt>
                <c:pt idx="1795">
                  <c:v>14.359999999999536</c:v>
                </c:pt>
                <c:pt idx="1796">
                  <c:v>14.367999999999538</c:v>
                </c:pt>
                <c:pt idx="1797">
                  <c:v>14.375999999999538</c:v>
                </c:pt>
                <c:pt idx="1798">
                  <c:v>14.383999999999537</c:v>
                </c:pt>
                <c:pt idx="1799">
                  <c:v>14.391999999999534</c:v>
                </c:pt>
                <c:pt idx="1800">
                  <c:v>14.399999999999535</c:v>
                </c:pt>
                <c:pt idx="1801">
                  <c:v>14.407999999999532</c:v>
                </c:pt>
                <c:pt idx="1802">
                  <c:v>14.415999999999533</c:v>
                </c:pt>
                <c:pt idx="1803">
                  <c:v>14.423999999999532</c:v>
                </c:pt>
                <c:pt idx="1804">
                  <c:v>14.43199999999953</c:v>
                </c:pt>
                <c:pt idx="1805">
                  <c:v>14.439999999999532</c:v>
                </c:pt>
                <c:pt idx="1806">
                  <c:v>14.447999999999531</c:v>
                </c:pt>
                <c:pt idx="1807">
                  <c:v>14.455999999999534</c:v>
                </c:pt>
                <c:pt idx="1808">
                  <c:v>14.463999999999531</c:v>
                </c:pt>
                <c:pt idx="1809">
                  <c:v>14.471999999999529</c:v>
                </c:pt>
                <c:pt idx="1810">
                  <c:v>14.47999999999953</c:v>
                </c:pt>
                <c:pt idx="1811">
                  <c:v>14.487999999999527</c:v>
                </c:pt>
                <c:pt idx="1812">
                  <c:v>14.495999999999526</c:v>
                </c:pt>
                <c:pt idx="1813">
                  <c:v>14.503999999999529</c:v>
                </c:pt>
                <c:pt idx="1814">
                  <c:v>14.511999999999528</c:v>
                </c:pt>
                <c:pt idx="1815">
                  <c:v>14.519999999999527</c:v>
                </c:pt>
                <c:pt idx="1816">
                  <c:v>14.527999999999524</c:v>
                </c:pt>
                <c:pt idx="1817">
                  <c:v>14.535999999999525</c:v>
                </c:pt>
                <c:pt idx="1818">
                  <c:v>14.543999999999523</c:v>
                </c:pt>
                <c:pt idx="1819">
                  <c:v>14.551999999999524</c:v>
                </c:pt>
                <c:pt idx="1820">
                  <c:v>14.559999999999524</c:v>
                </c:pt>
                <c:pt idx="1821">
                  <c:v>14.567999999999525</c:v>
                </c:pt>
                <c:pt idx="1822">
                  <c:v>14.575999999999524</c:v>
                </c:pt>
                <c:pt idx="1823">
                  <c:v>14.583999999999524</c:v>
                </c:pt>
                <c:pt idx="1824">
                  <c:v>14.591999999999523</c:v>
                </c:pt>
                <c:pt idx="1825">
                  <c:v>14.599999999999522</c:v>
                </c:pt>
                <c:pt idx="1826">
                  <c:v>14.607999999999521</c:v>
                </c:pt>
                <c:pt idx="1827">
                  <c:v>14.61599999999952</c:v>
                </c:pt>
                <c:pt idx="1828">
                  <c:v>14.623999999999519</c:v>
                </c:pt>
                <c:pt idx="1829">
                  <c:v>14.631999999999518</c:v>
                </c:pt>
                <c:pt idx="1830">
                  <c:v>14.639999999999521</c:v>
                </c:pt>
                <c:pt idx="1831">
                  <c:v>14.647999999999518</c:v>
                </c:pt>
                <c:pt idx="1832">
                  <c:v>14.655999999999521</c:v>
                </c:pt>
                <c:pt idx="1833">
                  <c:v>14.66399999999952</c:v>
                </c:pt>
                <c:pt idx="1834">
                  <c:v>14.671999999999517</c:v>
                </c:pt>
                <c:pt idx="1835">
                  <c:v>14.679999999999518</c:v>
                </c:pt>
                <c:pt idx="1836">
                  <c:v>14.687999999999516</c:v>
                </c:pt>
                <c:pt idx="1837">
                  <c:v>14.695999999999517</c:v>
                </c:pt>
                <c:pt idx="1838">
                  <c:v>14.703999999999517</c:v>
                </c:pt>
                <c:pt idx="1839">
                  <c:v>14.711999999999517</c:v>
                </c:pt>
                <c:pt idx="1840">
                  <c:v>14.719999999999516</c:v>
                </c:pt>
                <c:pt idx="1841">
                  <c:v>14.727999999999515</c:v>
                </c:pt>
                <c:pt idx="1842">
                  <c:v>14.735999999999514</c:v>
                </c:pt>
                <c:pt idx="1843">
                  <c:v>14.743999999999513</c:v>
                </c:pt>
                <c:pt idx="1844">
                  <c:v>14.751999999999512</c:v>
                </c:pt>
                <c:pt idx="1845">
                  <c:v>14.759999999999513</c:v>
                </c:pt>
                <c:pt idx="1846">
                  <c:v>14.767999999999514</c:v>
                </c:pt>
                <c:pt idx="1847">
                  <c:v>14.775999999999515</c:v>
                </c:pt>
                <c:pt idx="1848">
                  <c:v>14.783999999999512</c:v>
                </c:pt>
                <c:pt idx="1849">
                  <c:v>14.791999999999511</c:v>
                </c:pt>
                <c:pt idx="1850">
                  <c:v>14.79999999999951</c:v>
                </c:pt>
                <c:pt idx="1851">
                  <c:v>14.807999999999511</c:v>
                </c:pt>
                <c:pt idx="1852">
                  <c:v>14.81599999999951</c:v>
                </c:pt>
                <c:pt idx="1853">
                  <c:v>14.82399999999951</c:v>
                </c:pt>
                <c:pt idx="1854">
                  <c:v>14.831999999999507</c:v>
                </c:pt>
                <c:pt idx="1855">
                  <c:v>14.839999999999511</c:v>
                </c:pt>
                <c:pt idx="1856">
                  <c:v>14.847999999999509</c:v>
                </c:pt>
                <c:pt idx="1857">
                  <c:v>14.855999999999511</c:v>
                </c:pt>
                <c:pt idx="1858">
                  <c:v>14.863999999999509</c:v>
                </c:pt>
                <c:pt idx="1859">
                  <c:v>14.871999999999506</c:v>
                </c:pt>
                <c:pt idx="1860">
                  <c:v>14.879999999999507</c:v>
                </c:pt>
                <c:pt idx="1861">
                  <c:v>14.887999999999504</c:v>
                </c:pt>
                <c:pt idx="1862">
                  <c:v>14.895999999999505</c:v>
                </c:pt>
                <c:pt idx="1863">
                  <c:v>14.903999999999506</c:v>
                </c:pt>
                <c:pt idx="1864">
                  <c:v>14.911999999999505</c:v>
                </c:pt>
                <c:pt idx="1865">
                  <c:v>14.919999999999504</c:v>
                </c:pt>
                <c:pt idx="1866">
                  <c:v>14.927999999999503</c:v>
                </c:pt>
                <c:pt idx="1867">
                  <c:v>14.935999999999504</c:v>
                </c:pt>
                <c:pt idx="1868">
                  <c:v>14.943999999999502</c:v>
                </c:pt>
                <c:pt idx="1869">
                  <c:v>14.951999999999503</c:v>
                </c:pt>
                <c:pt idx="1870">
                  <c:v>14.959999999999502</c:v>
                </c:pt>
                <c:pt idx="1871">
                  <c:v>14.967999999999504</c:v>
                </c:pt>
                <c:pt idx="1872">
                  <c:v>14.975999999999503</c:v>
                </c:pt>
                <c:pt idx="1873">
                  <c:v>14.983999999999503</c:v>
                </c:pt>
                <c:pt idx="1874">
                  <c:v>14.9919999999995</c:v>
                </c:pt>
                <c:pt idx="1875">
                  <c:v>14.999999999999501</c:v>
                </c:pt>
                <c:pt idx="1876">
                  <c:v>15.0079999999995</c:v>
                </c:pt>
                <c:pt idx="1877">
                  <c:v>15.015999999999499</c:v>
                </c:pt>
                <c:pt idx="1878">
                  <c:v>15.023999999999496</c:v>
                </c:pt>
                <c:pt idx="1879">
                  <c:v>15.031999999999499</c:v>
                </c:pt>
                <c:pt idx="1880">
                  <c:v>15.0399999999995</c:v>
                </c:pt>
                <c:pt idx="1881">
                  <c:v>15.047999999999497</c:v>
                </c:pt>
                <c:pt idx="1882">
                  <c:v>15.055999999999498</c:v>
                </c:pt>
                <c:pt idx="1883">
                  <c:v>15.063999999999497</c:v>
                </c:pt>
                <c:pt idx="1884">
                  <c:v>15.071999999999496</c:v>
                </c:pt>
                <c:pt idx="1885">
                  <c:v>15.079999999999496</c:v>
                </c:pt>
                <c:pt idx="1886">
                  <c:v>15.087999999999495</c:v>
                </c:pt>
                <c:pt idx="1887">
                  <c:v>15.095999999999494</c:v>
                </c:pt>
                <c:pt idx="1888">
                  <c:v>15.103999999999496</c:v>
                </c:pt>
                <c:pt idx="1889">
                  <c:v>15.111999999999494</c:v>
                </c:pt>
                <c:pt idx="1890">
                  <c:v>15.119999999999495</c:v>
                </c:pt>
                <c:pt idx="1891">
                  <c:v>15.127999999999492</c:v>
                </c:pt>
                <c:pt idx="1892">
                  <c:v>15.135999999999493</c:v>
                </c:pt>
                <c:pt idx="1893">
                  <c:v>15.14399999999949</c:v>
                </c:pt>
                <c:pt idx="1894">
                  <c:v>15.151999999999489</c:v>
                </c:pt>
                <c:pt idx="1895">
                  <c:v>15.15999999999949</c:v>
                </c:pt>
                <c:pt idx="1896">
                  <c:v>15.167999999999493</c:v>
                </c:pt>
                <c:pt idx="1897">
                  <c:v>15.175999999999492</c:v>
                </c:pt>
                <c:pt idx="1898">
                  <c:v>15.183999999999489</c:v>
                </c:pt>
                <c:pt idx="1899">
                  <c:v>15.191999999999489</c:v>
                </c:pt>
                <c:pt idx="1900">
                  <c:v>15.199999999999489</c:v>
                </c:pt>
                <c:pt idx="1901">
                  <c:v>15.207999999999487</c:v>
                </c:pt>
                <c:pt idx="1902">
                  <c:v>15.215999999999486</c:v>
                </c:pt>
                <c:pt idx="1903">
                  <c:v>15.223999999999485</c:v>
                </c:pt>
                <c:pt idx="1904">
                  <c:v>15.231999999999488</c:v>
                </c:pt>
                <c:pt idx="1905">
                  <c:v>15.239999999999487</c:v>
                </c:pt>
                <c:pt idx="1906">
                  <c:v>15.247999999999484</c:v>
                </c:pt>
                <c:pt idx="1907">
                  <c:v>15.255999999999487</c:v>
                </c:pt>
                <c:pt idx="1908">
                  <c:v>15.263999999999484</c:v>
                </c:pt>
                <c:pt idx="1909">
                  <c:v>15.271999999999483</c:v>
                </c:pt>
                <c:pt idx="1910">
                  <c:v>15.279999999999482</c:v>
                </c:pt>
                <c:pt idx="1911">
                  <c:v>15.287999999999482</c:v>
                </c:pt>
                <c:pt idx="1912">
                  <c:v>15.295999999999484</c:v>
                </c:pt>
                <c:pt idx="1913">
                  <c:v>15.303999999999485</c:v>
                </c:pt>
                <c:pt idx="1914">
                  <c:v>15.311999999999482</c:v>
                </c:pt>
                <c:pt idx="1915">
                  <c:v>15.319999999999483</c:v>
                </c:pt>
                <c:pt idx="1916">
                  <c:v>15.327999999999482</c:v>
                </c:pt>
                <c:pt idx="1917">
                  <c:v>15.335999999999482</c:v>
                </c:pt>
                <c:pt idx="1918">
                  <c:v>15.343999999999479</c:v>
                </c:pt>
                <c:pt idx="1919">
                  <c:v>15.351999999999483</c:v>
                </c:pt>
                <c:pt idx="1920">
                  <c:v>15.359999999999484</c:v>
                </c:pt>
                <c:pt idx="1921">
                  <c:v>15.367999999999482</c:v>
                </c:pt>
                <c:pt idx="1922">
                  <c:v>15.375999999999481</c:v>
                </c:pt>
                <c:pt idx="1923">
                  <c:v>15.38399999999948</c:v>
                </c:pt>
                <c:pt idx="1924">
                  <c:v>15.391999999999477</c:v>
                </c:pt>
                <c:pt idx="1925">
                  <c:v>15.399999999999476</c:v>
                </c:pt>
                <c:pt idx="1926">
                  <c:v>15.407999999999479</c:v>
                </c:pt>
                <c:pt idx="1927">
                  <c:v>15.41599999999948</c:v>
                </c:pt>
                <c:pt idx="1928">
                  <c:v>15.423999999999477</c:v>
                </c:pt>
                <c:pt idx="1929">
                  <c:v>15.431999999999475</c:v>
                </c:pt>
                <c:pt idx="1930">
                  <c:v>15.439999999999475</c:v>
                </c:pt>
                <c:pt idx="1931">
                  <c:v>15.447999999999475</c:v>
                </c:pt>
                <c:pt idx="1932">
                  <c:v>15.455999999999475</c:v>
                </c:pt>
                <c:pt idx="1933">
                  <c:v>15.463999999999475</c:v>
                </c:pt>
                <c:pt idx="1934">
                  <c:v>15.471999999999476</c:v>
                </c:pt>
                <c:pt idx="1935">
                  <c:v>15.479999999999476</c:v>
                </c:pt>
                <c:pt idx="1936">
                  <c:v>15.487999999999474</c:v>
                </c:pt>
                <c:pt idx="1937">
                  <c:v>15.495999999999475</c:v>
                </c:pt>
                <c:pt idx="1938">
                  <c:v>15.503999999999472</c:v>
                </c:pt>
                <c:pt idx="1939">
                  <c:v>15.511999999999471</c:v>
                </c:pt>
                <c:pt idx="1940">
                  <c:v>15.51999999999947</c:v>
                </c:pt>
                <c:pt idx="1941">
                  <c:v>15.527999999999469</c:v>
                </c:pt>
                <c:pt idx="1942">
                  <c:v>15.535999999999472</c:v>
                </c:pt>
                <c:pt idx="1943">
                  <c:v>15.543999999999471</c:v>
                </c:pt>
                <c:pt idx="1944">
                  <c:v>15.55199999999947</c:v>
                </c:pt>
                <c:pt idx="1945">
                  <c:v>15.559999999999471</c:v>
                </c:pt>
                <c:pt idx="1946">
                  <c:v>15.56799999999947</c:v>
                </c:pt>
                <c:pt idx="1947">
                  <c:v>15.575999999999471</c:v>
                </c:pt>
                <c:pt idx="1948">
                  <c:v>15.583999999999468</c:v>
                </c:pt>
                <c:pt idx="1949">
                  <c:v>15.591999999999466</c:v>
                </c:pt>
                <c:pt idx="1950">
                  <c:v>15.599999999999467</c:v>
                </c:pt>
                <c:pt idx="1951">
                  <c:v>15.607999999999469</c:v>
                </c:pt>
                <c:pt idx="1952">
                  <c:v>15.615999999999469</c:v>
                </c:pt>
                <c:pt idx="1953">
                  <c:v>15.623999999999466</c:v>
                </c:pt>
                <c:pt idx="1954">
                  <c:v>15.631999999999465</c:v>
                </c:pt>
                <c:pt idx="1955">
                  <c:v>15.639999999999464</c:v>
                </c:pt>
                <c:pt idx="1956">
                  <c:v>15.647999999999463</c:v>
                </c:pt>
                <c:pt idx="1957">
                  <c:v>15.655999999999464</c:v>
                </c:pt>
                <c:pt idx="1958">
                  <c:v>15.663999999999463</c:v>
                </c:pt>
                <c:pt idx="1959">
                  <c:v>15.671999999999462</c:v>
                </c:pt>
                <c:pt idx="1960">
                  <c:v>15.679999999999465</c:v>
                </c:pt>
                <c:pt idx="1961">
                  <c:v>15.687999999999462</c:v>
                </c:pt>
                <c:pt idx="1962">
                  <c:v>15.695999999999463</c:v>
                </c:pt>
                <c:pt idx="1963">
                  <c:v>15.703999999999462</c:v>
                </c:pt>
                <c:pt idx="1964">
                  <c:v>15.71199999999946</c:v>
                </c:pt>
                <c:pt idx="1965">
                  <c:v>15.719999999999459</c:v>
                </c:pt>
                <c:pt idx="1966">
                  <c:v>15.727999999999458</c:v>
                </c:pt>
                <c:pt idx="1967">
                  <c:v>15.735999999999457</c:v>
                </c:pt>
                <c:pt idx="1968">
                  <c:v>15.743999999999454</c:v>
                </c:pt>
                <c:pt idx="1969">
                  <c:v>15.751999999999459</c:v>
                </c:pt>
                <c:pt idx="1970">
                  <c:v>15.75999999999946</c:v>
                </c:pt>
                <c:pt idx="1971">
                  <c:v>15.767999999999457</c:v>
                </c:pt>
                <c:pt idx="1972">
                  <c:v>15.775999999999456</c:v>
                </c:pt>
                <c:pt idx="1973">
                  <c:v>15.783999999999455</c:v>
                </c:pt>
                <c:pt idx="1974">
                  <c:v>15.791999999999453</c:v>
                </c:pt>
                <c:pt idx="1975">
                  <c:v>15.799999999999454</c:v>
                </c:pt>
                <c:pt idx="1976">
                  <c:v>15.807999999999454</c:v>
                </c:pt>
                <c:pt idx="1977">
                  <c:v>15.815999999999454</c:v>
                </c:pt>
                <c:pt idx="1978">
                  <c:v>15.823999999999456</c:v>
                </c:pt>
                <c:pt idx="1979">
                  <c:v>15.831999999999454</c:v>
                </c:pt>
                <c:pt idx="1980">
                  <c:v>15.839999999999455</c:v>
                </c:pt>
                <c:pt idx="1981">
                  <c:v>15.847999999999452</c:v>
                </c:pt>
                <c:pt idx="1982">
                  <c:v>15.855999999999455</c:v>
                </c:pt>
                <c:pt idx="1983">
                  <c:v>15.863999999999452</c:v>
                </c:pt>
                <c:pt idx="1984">
                  <c:v>15.871999999999451</c:v>
                </c:pt>
                <c:pt idx="1985">
                  <c:v>15.879999999999452</c:v>
                </c:pt>
                <c:pt idx="1986">
                  <c:v>15.887999999999449</c:v>
                </c:pt>
                <c:pt idx="1987">
                  <c:v>15.895999999999452</c:v>
                </c:pt>
                <c:pt idx="1988">
                  <c:v>15.903999999999451</c:v>
                </c:pt>
                <c:pt idx="1989">
                  <c:v>15.91199999999945</c:v>
                </c:pt>
                <c:pt idx="1990">
                  <c:v>15.919999999999449</c:v>
                </c:pt>
                <c:pt idx="1991">
                  <c:v>15.927999999999448</c:v>
                </c:pt>
                <c:pt idx="1992">
                  <c:v>15.935999999999447</c:v>
                </c:pt>
                <c:pt idx="1993">
                  <c:v>15.943999999999447</c:v>
                </c:pt>
                <c:pt idx="1994">
                  <c:v>15.951999999999446</c:v>
                </c:pt>
                <c:pt idx="1995">
                  <c:v>15.959999999999447</c:v>
                </c:pt>
                <c:pt idx="1996">
                  <c:v>15.967999999999448</c:v>
                </c:pt>
                <c:pt idx="1997">
                  <c:v>15.975999999999448</c:v>
                </c:pt>
                <c:pt idx="1998">
                  <c:v>15.983999999999446</c:v>
                </c:pt>
                <c:pt idx="1999">
                  <c:v>15.991999999999445</c:v>
                </c:pt>
                <c:pt idx="2000">
                  <c:v>15.999999999999444</c:v>
                </c:pt>
                <c:pt idx="2001">
                  <c:v>16.007999999999441</c:v>
                </c:pt>
                <c:pt idx="2002">
                  <c:v>16.01599999999944</c:v>
                </c:pt>
                <c:pt idx="2003">
                  <c:v>16.02399999999944</c:v>
                </c:pt>
                <c:pt idx="2004">
                  <c:v>16.031999999999446</c:v>
                </c:pt>
                <c:pt idx="2005">
                  <c:v>16.039999999999441</c:v>
                </c:pt>
                <c:pt idx="2006">
                  <c:v>16.04799999999944</c:v>
                </c:pt>
                <c:pt idx="2007">
                  <c:v>16.05599999999944</c:v>
                </c:pt>
                <c:pt idx="2008">
                  <c:v>16.063999999999439</c:v>
                </c:pt>
                <c:pt idx="2009">
                  <c:v>16.071999999999438</c:v>
                </c:pt>
                <c:pt idx="2010">
                  <c:v>16.079999999999437</c:v>
                </c:pt>
                <c:pt idx="2011">
                  <c:v>16.087999999999436</c:v>
                </c:pt>
                <c:pt idx="2012">
                  <c:v>16.095999999999439</c:v>
                </c:pt>
                <c:pt idx="2013">
                  <c:v>16.103999999999438</c:v>
                </c:pt>
                <c:pt idx="2014">
                  <c:v>16.111999999999441</c:v>
                </c:pt>
                <c:pt idx="2015">
                  <c:v>16.11999999999944</c:v>
                </c:pt>
                <c:pt idx="2016">
                  <c:v>16.127999999999435</c:v>
                </c:pt>
                <c:pt idx="2017">
                  <c:v>16.135999999999434</c:v>
                </c:pt>
                <c:pt idx="2018">
                  <c:v>16.143999999999433</c:v>
                </c:pt>
                <c:pt idx="2019">
                  <c:v>16.151999999999436</c:v>
                </c:pt>
                <c:pt idx="2020">
                  <c:v>16.159999999999435</c:v>
                </c:pt>
                <c:pt idx="2021">
                  <c:v>16.167999999999434</c:v>
                </c:pt>
                <c:pt idx="2022">
                  <c:v>16.175999999999433</c:v>
                </c:pt>
                <c:pt idx="2023">
                  <c:v>16.183999999999433</c:v>
                </c:pt>
                <c:pt idx="2024">
                  <c:v>16.191999999999435</c:v>
                </c:pt>
                <c:pt idx="2025">
                  <c:v>16.199999999999431</c:v>
                </c:pt>
                <c:pt idx="2026">
                  <c:v>16.20799999999943</c:v>
                </c:pt>
                <c:pt idx="2027">
                  <c:v>16.215999999999433</c:v>
                </c:pt>
                <c:pt idx="2028">
                  <c:v>16.223999999999432</c:v>
                </c:pt>
                <c:pt idx="2029">
                  <c:v>16.231999999999431</c:v>
                </c:pt>
                <c:pt idx="2030">
                  <c:v>16.23999999999943</c:v>
                </c:pt>
                <c:pt idx="2031">
                  <c:v>16.247999999999433</c:v>
                </c:pt>
                <c:pt idx="2032">
                  <c:v>16.255999999999428</c:v>
                </c:pt>
                <c:pt idx="2033">
                  <c:v>16.263999999999427</c:v>
                </c:pt>
                <c:pt idx="2034">
                  <c:v>16.27199999999943</c:v>
                </c:pt>
                <c:pt idx="2035">
                  <c:v>16.279999999999433</c:v>
                </c:pt>
                <c:pt idx="2036">
                  <c:v>16.287999999999428</c:v>
                </c:pt>
                <c:pt idx="2037">
                  <c:v>16.295999999999427</c:v>
                </c:pt>
                <c:pt idx="2038">
                  <c:v>16.30399999999943</c:v>
                </c:pt>
                <c:pt idx="2039">
                  <c:v>16.311999999999433</c:v>
                </c:pt>
                <c:pt idx="2040">
                  <c:v>16.319999999999428</c:v>
                </c:pt>
                <c:pt idx="2041">
                  <c:v>16.327999999999427</c:v>
                </c:pt>
                <c:pt idx="2042">
                  <c:v>16.335999999999427</c:v>
                </c:pt>
                <c:pt idx="2043">
                  <c:v>16.343999999999429</c:v>
                </c:pt>
                <c:pt idx="2044">
                  <c:v>16.351999999999428</c:v>
                </c:pt>
                <c:pt idx="2045">
                  <c:v>16.359999999999427</c:v>
                </c:pt>
                <c:pt idx="2046">
                  <c:v>16.367999999999427</c:v>
                </c:pt>
                <c:pt idx="2047">
                  <c:v>16.375999999999426</c:v>
                </c:pt>
                <c:pt idx="2048">
                  <c:v>16.383999999999421</c:v>
                </c:pt>
                <c:pt idx="2049">
                  <c:v>16.391999999999424</c:v>
                </c:pt>
                <c:pt idx="2050">
                  <c:v>16.399999999999423</c:v>
                </c:pt>
                <c:pt idx="2051">
                  <c:v>16.407999999999426</c:v>
                </c:pt>
                <c:pt idx="2052">
                  <c:v>16.415999999999421</c:v>
                </c:pt>
                <c:pt idx="2053">
                  <c:v>16.42399999999942</c:v>
                </c:pt>
                <c:pt idx="2054">
                  <c:v>16.431999999999423</c:v>
                </c:pt>
                <c:pt idx="2055">
                  <c:v>16.439999999999422</c:v>
                </c:pt>
                <c:pt idx="2056">
                  <c:v>16.447999999999418</c:v>
                </c:pt>
                <c:pt idx="2057">
                  <c:v>16.455999999999417</c:v>
                </c:pt>
                <c:pt idx="2058">
                  <c:v>16.463999999999416</c:v>
                </c:pt>
                <c:pt idx="2059">
                  <c:v>16.471999999999422</c:v>
                </c:pt>
                <c:pt idx="2060">
                  <c:v>16.479999999999418</c:v>
                </c:pt>
                <c:pt idx="2061">
                  <c:v>16.487999999999417</c:v>
                </c:pt>
                <c:pt idx="2062">
                  <c:v>16.495999999999416</c:v>
                </c:pt>
                <c:pt idx="2063">
                  <c:v>16.503999999999415</c:v>
                </c:pt>
                <c:pt idx="2064">
                  <c:v>16.511999999999418</c:v>
                </c:pt>
                <c:pt idx="2065">
                  <c:v>16.519999999999417</c:v>
                </c:pt>
                <c:pt idx="2066">
                  <c:v>16.52799999999942</c:v>
                </c:pt>
                <c:pt idx="2067">
                  <c:v>16.535999999999415</c:v>
                </c:pt>
                <c:pt idx="2068">
                  <c:v>16.543999999999414</c:v>
                </c:pt>
                <c:pt idx="2069">
                  <c:v>16.551999999999417</c:v>
                </c:pt>
                <c:pt idx="2070">
                  <c:v>16.559999999999416</c:v>
                </c:pt>
                <c:pt idx="2071">
                  <c:v>16.567999999999415</c:v>
                </c:pt>
                <c:pt idx="2072">
                  <c:v>16.575999999999411</c:v>
                </c:pt>
                <c:pt idx="2073">
                  <c:v>16.58399999999941</c:v>
                </c:pt>
                <c:pt idx="2074">
                  <c:v>16.591999999999416</c:v>
                </c:pt>
                <c:pt idx="2075">
                  <c:v>16.599999999999415</c:v>
                </c:pt>
                <c:pt idx="2076">
                  <c:v>16.607999999999414</c:v>
                </c:pt>
                <c:pt idx="2077">
                  <c:v>16.615999999999413</c:v>
                </c:pt>
                <c:pt idx="2078">
                  <c:v>16.623999999999413</c:v>
                </c:pt>
                <c:pt idx="2079">
                  <c:v>16.631999999999412</c:v>
                </c:pt>
                <c:pt idx="2080">
                  <c:v>16.639999999999411</c:v>
                </c:pt>
                <c:pt idx="2081">
                  <c:v>16.64799999999941</c:v>
                </c:pt>
                <c:pt idx="2082">
                  <c:v>16.655999999999413</c:v>
                </c:pt>
                <c:pt idx="2083">
                  <c:v>16.663999999999408</c:v>
                </c:pt>
                <c:pt idx="2084">
                  <c:v>16.671999999999411</c:v>
                </c:pt>
                <c:pt idx="2085">
                  <c:v>16.67999999999941</c:v>
                </c:pt>
                <c:pt idx="2086">
                  <c:v>16.687999999999409</c:v>
                </c:pt>
                <c:pt idx="2087">
                  <c:v>16.695999999999405</c:v>
                </c:pt>
                <c:pt idx="2088">
                  <c:v>16.703999999999404</c:v>
                </c:pt>
                <c:pt idx="2089">
                  <c:v>16.711999999999406</c:v>
                </c:pt>
                <c:pt idx="2090">
                  <c:v>16.719999999999409</c:v>
                </c:pt>
                <c:pt idx="2091">
                  <c:v>16.727999999999405</c:v>
                </c:pt>
                <c:pt idx="2092">
                  <c:v>16.735999999999404</c:v>
                </c:pt>
                <c:pt idx="2093">
                  <c:v>16.743999999999403</c:v>
                </c:pt>
                <c:pt idx="2094">
                  <c:v>16.751999999999406</c:v>
                </c:pt>
                <c:pt idx="2095">
                  <c:v>16.759999999999401</c:v>
                </c:pt>
                <c:pt idx="2096">
                  <c:v>16.7679999999994</c:v>
                </c:pt>
                <c:pt idx="2097">
                  <c:v>16.775999999999396</c:v>
                </c:pt>
                <c:pt idx="2098">
                  <c:v>16.783999999999402</c:v>
                </c:pt>
                <c:pt idx="2099">
                  <c:v>16.791999999999401</c:v>
                </c:pt>
                <c:pt idx="2100">
                  <c:v>16.7999999999994</c:v>
                </c:pt>
                <c:pt idx="2101">
                  <c:v>16.807999999999399</c:v>
                </c:pt>
                <c:pt idx="2102">
                  <c:v>16.815999999999399</c:v>
                </c:pt>
                <c:pt idx="2103">
                  <c:v>16.823999999999394</c:v>
                </c:pt>
                <c:pt idx="2104">
                  <c:v>16.831999999999397</c:v>
                </c:pt>
                <c:pt idx="2105">
                  <c:v>16.839999999999396</c:v>
                </c:pt>
                <c:pt idx="2106">
                  <c:v>16.847999999999399</c:v>
                </c:pt>
                <c:pt idx="2107">
                  <c:v>16.855999999999394</c:v>
                </c:pt>
                <c:pt idx="2108">
                  <c:v>16.863999999999393</c:v>
                </c:pt>
                <c:pt idx="2109">
                  <c:v>16.871999999999396</c:v>
                </c:pt>
                <c:pt idx="2110">
                  <c:v>16.879999999999391</c:v>
                </c:pt>
                <c:pt idx="2111">
                  <c:v>16.887999999999391</c:v>
                </c:pt>
                <c:pt idx="2112">
                  <c:v>16.89599999999939</c:v>
                </c:pt>
                <c:pt idx="2113">
                  <c:v>16.903999999999389</c:v>
                </c:pt>
                <c:pt idx="2114">
                  <c:v>16.911999999999392</c:v>
                </c:pt>
                <c:pt idx="2115">
                  <c:v>16.919999999999391</c:v>
                </c:pt>
                <c:pt idx="2116">
                  <c:v>16.92799999999939</c:v>
                </c:pt>
                <c:pt idx="2117">
                  <c:v>16.935999999999389</c:v>
                </c:pt>
                <c:pt idx="2118">
                  <c:v>16.943999999999388</c:v>
                </c:pt>
                <c:pt idx="2119">
                  <c:v>16.951999999999387</c:v>
                </c:pt>
                <c:pt idx="2120">
                  <c:v>16.959999999999386</c:v>
                </c:pt>
                <c:pt idx="2121">
                  <c:v>16.967999999999389</c:v>
                </c:pt>
                <c:pt idx="2122">
                  <c:v>16.975999999999388</c:v>
                </c:pt>
                <c:pt idx="2123">
                  <c:v>16.983999999999384</c:v>
                </c:pt>
                <c:pt idx="2124">
                  <c:v>16.991999999999386</c:v>
                </c:pt>
                <c:pt idx="2125">
                  <c:v>16.999999999999389</c:v>
                </c:pt>
                <c:pt idx="2126">
                  <c:v>17.007999999999388</c:v>
                </c:pt>
                <c:pt idx="2127">
                  <c:v>17.015999999999387</c:v>
                </c:pt>
                <c:pt idx="2128">
                  <c:v>17.023999999999386</c:v>
                </c:pt>
                <c:pt idx="2129">
                  <c:v>17.031999999999385</c:v>
                </c:pt>
                <c:pt idx="2130">
                  <c:v>17.039999999999388</c:v>
                </c:pt>
                <c:pt idx="2131">
                  <c:v>17.047999999999387</c:v>
                </c:pt>
                <c:pt idx="2132">
                  <c:v>17.055999999999386</c:v>
                </c:pt>
                <c:pt idx="2133">
                  <c:v>17.063999999999382</c:v>
                </c:pt>
                <c:pt idx="2134">
                  <c:v>17.071999999999385</c:v>
                </c:pt>
                <c:pt idx="2135">
                  <c:v>17.079999999999384</c:v>
                </c:pt>
                <c:pt idx="2136">
                  <c:v>17.087999999999383</c:v>
                </c:pt>
                <c:pt idx="2137">
                  <c:v>17.095999999999382</c:v>
                </c:pt>
                <c:pt idx="2138">
                  <c:v>17.103999999999381</c:v>
                </c:pt>
                <c:pt idx="2139">
                  <c:v>17.111999999999387</c:v>
                </c:pt>
                <c:pt idx="2140">
                  <c:v>17.119999999999386</c:v>
                </c:pt>
                <c:pt idx="2141">
                  <c:v>17.127999999999385</c:v>
                </c:pt>
                <c:pt idx="2142">
                  <c:v>17.135999999999381</c:v>
                </c:pt>
                <c:pt idx="2143">
                  <c:v>17.14399999999938</c:v>
                </c:pt>
                <c:pt idx="2144">
                  <c:v>17.151999999999383</c:v>
                </c:pt>
                <c:pt idx="2145">
                  <c:v>17.159999999999378</c:v>
                </c:pt>
                <c:pt idx="2146">
                  <c:v>17.167999999999378</c:v>
                </c:pt>
                <c:pt idx="2147">
                  <c:v>17.175999999999377</c:v>
                </c:pt>
                <c:pt idx="2148">
                  <c:v>17.183999999999376</c:v>
                </c:pt>
                <c:pt idx="2149">
                  <c:v>17.191999999999378</c:v>
                </c:pt>
                <c:pt idx="2150">
                  <c:v>17.199999999999378</c:v>
                </c:pt>
                <c:pt idx="2151">
                  <c:v>17.207999999999377</c:v>
                </c:pt>
                <c:pt idx="2152">
                  <c:v>17.215999999999376</c:v>
                </c:pt>
                <c:pt idx="2153">
                  <c:v>17.223999999999371</c:v>
                </c:pt>
                <c:pt idx="2154">
                  <c:v>17.231999999999374</c:v>
                </c:pt>
                <c:pt idx="2155">
                  <c:v>17.239999999999373</c:v>
                </c:pt>
                <c:pt idx="2156">
                  <c:v>17.247999999999372</c:v>
                </c:pt>
                <c:pt idx="2157">
                  <c:v>17.255999999999368</c:v>
                </c:pt>
                <c:pt idx="2158">
                  <c:v>17.263999999999371</c:v>
                </c:pt>
                <c:pt idx="2159">
                  <c:v>17.271999999999373</c:v>
                </c:pt>
                <c:pt idx="2160">
                  <c:v>17.279999999999372</c:v>
                </c:pt>
                <c:pt idx="2161">
                  <c:v>17.287999999999368</c:v>
                </c:pt>
                <c:pt idx="2162">
                  <c:v>17.295999999999367</c:v>
                </c:pt>
                <c:pt idx="2163">
                  <c:v>17.30399999999937</c:v>
                </c:pt>
                <c:pt idx="2164">
                  <c:v>17.311999999999372</c:v>
                </c:pt>
                <c:pt idx="2165">
                  <c:v>17.319999999999368</c:v>
                </c:pt>
                <c:pt idx="2166">
                  <c:v>17.327999999999371</c:v>
                </c:pt>
                <c:pt idx="2167">
                  <c:v>17.33599999999937</c:v>
                </c:pt>
                <c:pt idx="2168">
                  <c:v>17.343999999999369</c:v>
                </c:pt>
                <c:pt idx="2169">
                  <c:v>17.351999999999368</c:v>
                </c:pt>
                <c:pt idx="2170">
                  <c:v>17.359999999999367</c:v>
                </c:pt>
                <c:pt idx="2171">
                  <c:v>17.367999999999366</c:v>
                </c:pt>
                <c:pt idx="2172">
                  <c:v>17.375999999999362</c:v>
                </c:pt>
                <c:pt idx="2173">
                  <c:v>17.383999999999361</c:v>
                </c:pt>
                <c:pt idx="2174">
                  <c:v>17.391999999999367</c:v>
                </c:pt>
                <c:pt idx="2175">
                  <c:v>17.399999999999366</c:v>
                </c:pt>
                <c:pt idx="2176">
                  <c:v>17.407999999999362</c:v>
                </c:pt>
                <c:pt idx="2177">
                  <c:v>17.415999999999361</c:v>
                </c:pt>
                <c:pt idx="2178">
                  <c:v>17.42399999999936</c:v>
                </c:pt>
                <c:pt idx="2179">
                  <c:v>17.431999999999363</c:v>
                </c:pt>
                <c:pt idx="2180">
                  <c:v>17.439999999999362</c:v>
                </c:pt>
                <c:pt idx="2181">
                  <c:v>17.447999999999357</c:v>
                </c:pt>
                <c:pt idx="2182">
                  <c:v>17.45599999999936</c:v>
                </c:pt>
                <c:pt idx="2183">
                  <c:v>17.463999999999359</c:v>
                </c:pt>
                <c:pt idx="2184">
                  <c:v>17.471999999999362</c:v>
                </c:pt>
                <c:pt idx="2185">
                  <c:v>17.479999999999357</c:v>
                </c:pt>
                <c:pt idx="2186">
                  <c:v>17.487999999999357</c:v>
                </c:pt>
                <c:pt idx="2187">
                  <c:v>17.495999999999356</c:v>
                </c:pt>
                <c:pt idx="2188">
                  <c:v>17.503999999999355</c:v>
                </c:pt>
                <c:pt idx="2189">
                  <c:v>17.511999999999357</c:v>
                </c:pt>
                <c:pt idx="2190">
                  <c:v>17.51999999999936</c:v>
                </c:pt>
                <c:pt idx="2191">
                  <c:v>17.527999999999359</c:v>
                </c:pt>
                <c:pt idx="2192">
                  <c:v>17.535999999999355</c:v>
                </c:pt>
                <c:pt idx="2193">
                  <c:v>17.543999999999354</c:v>
                </c:pt>
                <c:pt idx="2194">
                  <c:v>17.551999999999357</c:v>
                </c:pt>
                <c:pt idx="2195">
                  <c:v>17.559999999999356</c:v>
                </c:pt>
                <c:pt idx="2196">
                  <c:v>17.567999999999351</c:v>
                </c:pt>
                <c:pt idx="2197">
                  <c:v>17.57599999999935</c:v>
                </c:pt>
                <c:pt idx="2198">
                  <c:v>17.583999999999353</c:v>
                </c:pt>
                <c:pt idx="2199">
                  <c:v>17.591999999999356</c:v>
                </c:pt>
                <c:pt idx="2200">
                  <c:v>17.599999999999351</c:v>
                </c:pt>
                <c:pt idx="2201">
                  <c:v>17.607999999999354</c:v>
                </c:pt>
                <c:pt idx="2202">
                  <c:v>17.615999999999353</c:v>
                </c:pt>
                <c:pt idx="2203">
                  <c:v>17.623999999999352</c:v>
                </c:pt>
                <c:pt idx="2204">
                  <c:v>17.631999999999351</c:v>
                </c:pt>
                <c:pt idx="2205">
                  <c:v>17.63999999999935</c:v>
                </c:pt>
                <c:pt idx="2206">
                  <c:v>17.647999999999353</c:v>
                </c:pt>
                <c:pt idx="2207">
                  <c:v>17.655999999999352</c:v>
                </c:pt>
                <c:pt idx="2208">
                  <c:v>17.663999999999348</c:v>
                </c:pt>
                <c:pt idx="2209">
                  <c:v>17.67199999999935</c:v>
                </c:pt>
                <c:pt idx="2210">
                  <c:v>17.67999999999935</c:v>
                </c:pt>
                <c:pt idx="2211">
                  <c:v>17.687999999999349</c:v>
                </c:pt>
                <c:pt idx="2212">
                  <c:v>17.695999999999344</c:v>
                </c:pt>
                <c:pt idx="2213">
                  <c:v>17.703999999999343</c:v>
                </c:pt>
                <c:pt idx="2214">
                  <c:v>17.71199999999935</c:v>
                </c:pt>
                <c:pt idx="2215">
                  <c:v>17.719999999999349</c:v>
                </c:pt>
                <c:pt idx="2216">
                  <c:v>17.727999999999344</c:v>
                </c:pt>
                <c:pt idx="2217">
                  <c:v>17.735999999999343</c:v>
                </c:pt>
                <c:pt idx="2218">
                  <c:v>17.743999999999343</c:v>
                </c:pt>
                <c:pt idx="2219">
                  <c:v>17.751999999999342</c:v>
                </c:pt>
                <c:pt idx="2220">
                  <c:v>17.759999999999341</c:v>
                </c:pt>
                <c:pt idx="2221">
                  <c:v>17.767999999999343</c:v>
                </c:pt>
                <c:pt idx="2222">
                  <c:v>17.775999999999343</c:v>
                </c:pt>
                <c:pt idx="2223">
                  <c:v>17.783999999999338</c:v>
                </c:pt>
                <c:pt idx="2224">
                  <c:v>17.791999999999341</c:v>
                </c:pt>
                <c:pt idx="2225">
                  <c:v>17.79999999999934</c:v>
                </c:pt>
                <c:pt idx="2226">
                  <c:v>17.807999999999343</c:v>
                </c:pt>
                <c:pt idx="2227">
                  <c:v>17.815999999999342</c:v>
                </c:pt>
                <c:pt idx="2228">
                  <c:v>17.823999999999337</c:v>
                </c:pt>
                <c:pt idx="2229">
                  <c:v>17.83199999999934</c:v>
                </c:pt>
                <c:pt idx="2230">
                  <c:v>17.839999999999343</c:v>
                </c:pt>
                <c:pt idx="2231">
                  <c:v>17.847999999999342</c:v>
                </c:pt>
                <c:pt idx="2232">
                  <c:v>17.855999999999337</c:v>
                </c:pt>
                <c:pt idx="2233">
                  <c:v>17.863999999999336</c:v>
                </c:pt>
                <c:pt idx="2234">
                  <c:v>17.871999999999339</c:v>
                </c:pt>
                <c:pt idx="2235">
                  <c:v>17.879999999999335</c:v>
                </c:pt>
                <c:pt idx="2236">
                  <c:v>17.887999999999334</c:v>
                </c:pt>
                <c:pt idx="2237">
                  <c:v>17.895999999999333</c:v>
                </c:pt>
                <c:pt idx="2238">
                  <c:v>17.903999999999332</c:v>
                </c:pt>
                <c:pt idx="2239">
                  <c:v>17.911999999999335</c:v>
                </c:pt>
                <c:pt idx="2240">
                  <c:v>17.919999999999334</c:v>
                </c:pt>
                <c:pt idx="2241">
                  <c:v>17.927999999999333</c:v>
                </c:pt>
                <c:pt idx="2242">
                  <c:v>17.935999999999332</c:v>
                </c:pt>
                <c:pt idx="2243">
                  <c:v>17.943999999999328</c:v>
                </c:pt>
                <c:pt idx="2244">
                  <c:v>17.95199999999933</c:v>
                </c:pt>
                <c:pt idx="2245">
                  <c:v>17.959999999999329</c:v>
                </c:pt>
                <c:pt idx="2246">
                  <c:v>17.967999999999329</c:v>
                </c:pt>
                <c:pt idx="2247">
                  <c:v>17.975999999999324</c:v>
                </c:pt>
                <c:pt idx="2248">
                  <c:v>17.983999999999327</c:v>
                </c:pt>
                <c:pt idx="2249">
                  <c:v>17.991999999999329</c:v>
                </c:pt>
                <c:pt idx="2250">
                  <c:v>17.999999999999329</c:v>
                </c:pt>
                <c:pt idx="2251">
                  <c:v>18.007999999999328</c:v>
                </c:pt>
                <c:pt idx="2252">
                  <c:v>18.015999999999327</c:v>
                </c:pt>
                <c:pt idx="2253">
                  <c:v>18.023999999999329</c:v>
                </c:pt>
                <c:pt idx="2254">
                  <c:v>18.031999999999332</c:v>
                </c:pt>
                <c:pt idx="2255">
                  <c:v>18.039999999999328</c:v>
                </c:pt>
                <c:pt idx="2256">
                  <c:v>18.047999999999327</c:v>
                </c:pt>
                <c:pt idx="2257">
                  <c:v>18.055999999999329</c:v>
                </c:pt>
                <c:pt idx="2258">
                  <c:v>18.063999999999329</c:v>
                </c:pt>
                <c:pt idx="2259">
                  <c:v>18.071999999999328</c:v>
                </c:pt>
                <c:pt idx="2260">
                  <c:v>18.079999999999327</c:v>
                </c:pt>
                <c:pt idx="2261">
                  <c:v>18.087999999999326</c:v>
                </c:pt>
                <c:pt idx="2262">
                  <c:v>18.095999999999322</c:v>
                </c:pt>
                <c:pt idx="2263">
                  <c:v>18.103999999999324</c:v>
                </c:pt>
                <c:pt idx="2264">
                  <c:v>18.111999999999327</c:v>
                </c:pt>
                <c:pt idx="2265">
                  <c:v>18.11999999999933</c:v>
                </c:pt>
                <c:pt idx="2266">
                  <c:v>18.127999999999325</c:v>
                </c:pt>
                <c:pt idx="2267">
                  <c:v>18.135999999999324</c:v>
                </c:pt>
                <c:pt idx="2268">
                  <c:v>18.143999999999323</c:v>
                </c:pt>
                <c:pt idx="2269">
                  <c:v>18.151999999999326</c:v>
                </c:pt>
                <c:pt idx="2270">
                  <c:v>18.159999999999325</c:v>
                </c:pt>
                <c:pt idx="2271">
                  <c:v>18.167999999999321</c:v>
                </c:pt>
                <c:pt idx="2272">
                  <c:v>18.17599999999932</c:v>
                </c:pt>
                <c:pt idx="2273">
                  <c:v>18.183999999999319</c:v>
                </c:pt>
                <c:pt idx="2274">
                  <c:v>18.191999999999325</c:v>
                </c:pt>
                <c:pt idx="2275">
                  <c:v>18.199999999999321</c:v>
                </c:pt>
                <c:pt idx="2276">
                  <c:v>18.20799999999932</c:v>
                </c:pt>
                <c:pt idx="2277">
                  <c:v>18.215999999999319</c:v>
                </c:pt>
                <c:pt idx="2278">
                  <c:v>18.223999999999315</c:v>
                </c:pt>
                <c:pt idx="2279">
                  <c:v>18.231999999999317</c:v>
                </c:pt>
                <c:pt idx="2280">
                  <c:v>18.239999999999316</c:v>
                </c:pt>
                <c:pt idx="2281">
                  <c:v>18.247999999999312</c:v>
                </c:pt>
                <c:pt idx="2282">
                  <c:v>18.255999999999311</c:v>
                </c:pt>
                <c:pt idx="2283">
                  <c:v>18.263999999999314</c:v>
                </c:pt>
                <c:pt idx="2284">
                  <c:v>18.271999999999316</c:v>
                </c:pt>
                <c:pt idx="2285">
                  <c:v>18.279999999999312</c:v>
                </c:pt>
                <c:pt idx="2286">
                  <c:v>18.287999999999311</c:v>
                </c:pt>
                <c:pt idx="2287">
                  <c:v>18.29599999999931</c:v>
                </c:pt>
                <c:pt idx="2288">
                  <c:v>18.303999999999313</c:v>
                </c:pt>
                <c:pt idx="2289">
                  <c:v>18.311999999999315</c:v>
                </c:pt>
                <c:pt idx="2290">
                  <c:v>18.319999999999311</c:v>
                </c:pt>
                <c:pt idx="2291">
                  <c:v>18.32799999999931</c:v>
                </c:pt>
                <c:pt idx="2292">
                  <c:v>18.335999999999313</c:v>
                </c:pt>
                <c:pt idx="2293">
                  <c:v>18.343999999999312</c:v>
                </c:pt>
                <c:pt idx="2294">
                  <c:v>18.351999999999311</c:v>
                </c:pt>
                <c:pt idx="2295">
                  <c:v>18.35999999999931</c:v>
                </c:pt>
                <c:pt idx="2296">
                  <c:v>18.367999999999309</c:v>
                </c:pt>
                <c:pt idx="2297">
                  <c:v>18.375999999999305</c:v>
                </c:pt>
                <c:pt idx="2298">
                  <c:v>18.383999999999304</c:v>
                </c:pt>
                <c:pt idx="2299">
                  <c:v>18.391999999999307</c:v>
                </c:pt>
                <c:pt idx="2300">
                  <c:v>18.399999999999309</c:v>
                </c:pt>
                <c:pt idx="2301">
                  <c:v>18.407999999999305</c:v>
                </c:pt>
                <c:pt idx="2302">
                  <c:v>18.415999999999304</c:v>
                </c:pt>
                <c:pt idx="2303">
                  <c:v>18.423999999999303</c:v>
                </c:pt>
                <c:pt idx="2304">
                  <c:v>18.431999999999306</c:v>
                </c:pt>
                <c:pt idx="2305">
                  <c:v>18.439999999999301</c:v>
                </c:pt>
                <c:pt idx="2306">
                  <c:v>18.447999999999301</c:v>
                </c:pt>
                <c:pt idx="2307">
                  <c:v>18.4559999999993</c:v>
                </c:pt>
                <c:pt idx="2308">
                  <c:v>18.463999999999302</c:v>
                </c:pt>
                <c:pt idx="2309">
                  <c:v>18.471999999999301</c:v>
                </c:pt>
                <c:pt idx="2310">
                  <c:v>18.479999999999301</c:v>
                </c:pt>
                <c:pt idx="2311">
                  <c:v>18.4879999999993</c:v>
                </c:pt>
                <c:pt idx="2312">
                  <c:v>18.495999999999299</c:v>
                </c:pt>
                <c:pt idx="2313">
                  <c:v>18.503999999999298</c:v>
                </c:pt>
                <c:pt idx="2314">
                  <c:v>18.511999999999301</c:v>
                </c:pt>
                <c:pt idx="2315">
                  <c:v>18.5199999999993</c:v>
                </c:pt>
                <c:pt idx="2316">
                  <c:v>18.527999999999302</c:v>
                </c:pt>
                <c:pt idx="2317">
                  <c:v>18.535999999999298</c:v>
                </c:pt>
                <c:pt idx="2318">
                  <c:v>18.543999999999297</c:v>
                </c:pt>
                <c:pt idx="2319">
                  <c:v>18.5519999999993</c:v>
                </c:pt>
                <c:pt idx="2320">
                  <c:v>18.559999999999299</c:v>
                </c:pt>
                <c:pt idx="2321">
                  <c:v>18.567999999999294</c:v>
                </c:pt>
                <c:pt idx="2322">
                  <c:v>18.575999999999294</c:v>
                </c:pt>
                <c:pt idx="2323">
                  <c:v>18.583999999999293</c:v>
                </c:pt>
                <c:pt idx="2324">
                  <c:v>18.591999999999299</c:v>
                </c:pt>
                <c:pt idx="2325">
                  <c:v>18.599999999999294</c:v>
                </c:pt>
                <c:pt idx="2326">
                  <c:v>18.607999999999297</c:v>
                </c:pt>
                <c:pt idx="2327">
                  <c:v>18.615999999999296</c:v>
                </c:pt>
                <c:pt idx="2328">
                  <c:v>18.623999999999292</c:v>
                </c:pt>
                <c:pt idx="2329">
                  <c:v>18.631999999999294</c:v>
                </c:pt>
                <c:pt idx="2330">
                  <c:v>18.639999999999294</c:v>
                </c:pt>
                <c:pt idx="2331">
                  <c:v>18.647999999999293</c:v>
                </c:pt>
                <c:pt idx="2332">
                  <c:v>18.655999999999292</c:v>
                </c:pt>
                <c:pt idx="2333">
                  <c:v>18.663999999999291</c:v>
                </c:pt>
                <c:pt idx="2334">
                  <c:v>18.671999999999294</c:v>
                </c:pt>
                <c:pt idx="2335">
                  <c:v>18.679999999999293</c:v>
                </c:pt>
                <c:pt idx="2336">
                  <c:v>18.687999999999292</c:v>
                </c:pt>
                <c:pt idx="2337">
                  <c:v>18.695999999999287</c:v>
                </c:pt>
                <c:pt idx="2338">
                  <c:v>18.703999999999287</c:v>
                </c:pt>
                <c:pt idx="2339">
                  <c:v>18.711999999999293</c:v>
                </c:pt>
                <c:pt idx="2340">
                  <c:v>18.719999999999292</c:v>
                </c:pt>
                <c:pt idx="2341">
                  <c:v>18.727999999999287</c:v>
                </c:pt>
                <c:pt idx="2342">
                  <c:v>18.735999999999287</c:v>
                </c:pt>
                <c:pt idx="2343">
                  <c:v>18.743999999999289</c:v>
                </c:pt>
                <c:pt idx="2344">
                  <c:v>18.751999999999288</c:v>
                </c:pt>
                <c:pt idx="2345">
                  <c:v>18.759999999999287</c:v>
                </c:pt>
                <c:pt idx="2346">
                  <c:v>18.767999999999287</c:v>
                </c:pt>
                <c:pt idx="2347">
                  <c:v>18.775999999999289</c:v>
                </c:pt>
                <c:pt idx="2348">
                  <c:v>18.783999999999285</c:v>
                </c:pt>
                <c:pt idx="2349">
                  <c:v>18.791999999999287</c:v>
                </c:pt>
                <c:pt idx="2350">
                  <c:v>18.799999999999287</c:v>
                </c:pt>
                <c:pt idx="2351">
                  <c:v>18.807999999999289</c:v>
                </c:pt>
                <c:pt idx="2352">
                  <c:v>18.815999999999285</c:v>
                </c:pt>
                <c:pt idx="2353">
                  <c:v>18.823999999999284</c:v>
                </c:pt>
                <c:pt idx="2354">
                  <c:v>18.831999999999287</c:v>
                </c:pt>
                <c:pt idx="2355">
                  <c:v>18.839999999999289</c:v>
                </c:pt>
                <c:pt idx="2356">
                  <c:v>18.847999999999285</c:v>
                </c:pt>
                <c:pt idx="2357">
                  <c:v>18.855999999999284</c:v>
                </c:pt>
                <c:pt idx="2358">
                  <c:v>18.863999999999283</c:v>
                </c:pt>
                <c:pt idx="2359">
                  <c:v>18.871999999999286</c:v>
                </c:pt>
                <c:pt idx="2360">
                  <c:v>18.879999999999281</c:v>
                </c:pt>
                <c:pt idx="2361">
                  <c:v>18.88799999999928</c:v>
                </c:pt>
                <c:pt idx="2362">
                  <c:v>18.89599999999928</c:v>
                </c:pt>
                <c:pt idx="2363">
                  <c:v>18.903999999999279</c:v>
                </c:pt>
                <c:pt idx="2364">
                  <c:v>18.911999999999281</c:v>
                </c:pt>
                <c:pt idx="2365">
                  <c:v>18.919999999999281</c:v>
                </c:pt>
                <c:pt idx="2366">
                  <c:v>18.92799999999928</c:v>
                </c:pt>
                <c:pt idx="2367">
                  <c:v>18.935999999999279</c:v>
                </c:pt>
                <c:pt idx="2368">
                  <c:v>18.943999999999274</c:v>
                </c:pt>
                <c:pt idx="2369">
                  <c:v>18.951999999999277</c:v>
                </c:pt>
                <c:pt idx="2370">
                  <c:v>18.959999999999276</c:v>
                </c:pt>
                <c:pt idx="2371">
                  <c:v>18.967999999999272</c:v>
                </c:pt>
                <c:pt idx="2372">
                  <c:v>18.975999999999271</c:v>
                </c:pt>
                <c:pt idx="2373">
                  <c:v>18.983999999999273</c:v>
                </c:pt>
                <c:pt idx="2374">
                  <c:v>18.991999999999276</c:v>
                </c:pt>
                <c:pt idx="2375">
                  <c:v>18.999999999999272</c:v>
                </c:pt>
                <c:pt idx="2376">
                  <c:v>19.007999999999274</c:v>
                </c:pt>
                <c:pt idx="2377">
                  <c:v>19.015999999999273</c:v>
                </c:pt>
                <c:pt idx="2378">
                  <c:v>19.023999999999273</c:v>
                </c:pt>
                <c:pt idx="2379">
                  <c:v>19.031999999999275</c:v>
                </c:pt>
                <c:pt idx="2380">
                  <c:v>19.039999999999271</c:v>
                </c:pt>
                <c:pt idx="2381">
                  <c:v>19.04799999999927</c:v>
                </c:pt>
                <c:pt idx="2382">
                  <c:v>19.055999999999273</c:v>
                </c:pt>
                <c:pt idx="2383">
                  <c:v>19.063999999999272</c:v>
                </c:pt>
                <c:pt idx="2384">
                  <c:v>19.071999999999271</c:v>
                </c:pt>
                <c:pt idx="2385">
                  <c:v>19.07999999999927</c:v>
                </c:pt>
                <c:pt idx="2386">
                  <c:v>19.087999999999269</c:v>
                </c:pt>
                <c:pt idx="2387">
                  <c:v>19.095999999999265</c:v>
                </c:pt>
                <c:pt idx="2388">
                  <c:v>19.103999999999267</c:v>
                </c:pt>
                <c:pt idx="2389">
                  <c:v>19.11199999999927</c:v>
                </c:pt>
                <c:pt idx="2390">
                  <c:v>19.119999999999273</c:v>
                </c:pt>
                <c:pt idx="2391">
                  <c:v>19.127999999999268</c:v>
                </c:pt>
                <c:pt idx="2392">
                  <c:v>19.135999999999267</c:v>
                </c:pt>
                <c:pt idx="2393">
                  <c:v>19.143999999999266</c:v>
                </c:pt>
                <c:pt idx="2394">
                  <c:v>19.151999999999269</c:v>
                </c:pt>
                <c:pt idx="2395">
                  <c:v>19.159999999999265</c:v>
                </c:pt>
                <c:pt idx="2396">
                  <c:v>19.167999999999264</c:v>
                </c:pt>
                <c:pt idx="2397">
                  <c:v>19.175999999999263</c:v>
                </c:pt>
                <c:pt idx="2398">
                  <c:v>19.183999999999262</c:v>
                </c:pt>
                <c:pt idx="2399">
                  <c:v>19.191999999999265</c:v>
                </c:pt>
                <c:pt idx="2400">
                  <c:v>19.199999999999264</c:v>
                </c:pt>
                <c:pt idx="2401">
                  <c:v>19.207999999999263</c:v>
                </c:pt>
                <c:pt idx="2402">
                  <c:v>19.215999999999262</c:v>
                </c:pt>
                <c:pt idx="2403">
                  <c:v>19.223999999999258</c:v>
                </c:pt>
                <c:pt idx="2404">
                  <c:v>19.23199999999926</c:v>
                </c:pt>
                <c:pt idx="2405">
                  <c:v>19.239999999999259</c:v>
                </c:pt>
                <c:pt idx="2406">
                  <c:v>19.247999999999259</c:v>
                </c:pt>
                <c:pt idx="2407">
                  <c:v>19.255999999999254</c:v>
                </c:pt>
                <c:pt idx="2408">
                  <c:v>19.263999999999257</c:v>
                </c:pt>
                <c:pt idx="2409">
                  <c:v>19.27199999999926</c:v>
                </c:pt>
                <c:pt idx="2410">
                  <c:v>19.279999999999259</c:v>
                </c:pt>
                <c:pt idx="2411">
                  <c:v>19.287999999999254</c:v>
                </c:pt>
                <c:pt idx="2412">
                  <c:v>19.295999999999253</c:v>
                </c:pt>
                <c:pt idx="2413">
                  <c:v>19.303999999999256</c:v>
                </c:pt>
                <c:pt idx="2414">
                  <c:v>19.311999999999255</c:v>
                </c:pt>
                <c:pt idx="2415">
                  <c:v>19.319999999999254</c:v>
                </c:pt>
                <c:pt idx="2416">
                  <c:v>19.327999999999253</c:v>
                </c:pt>
                <c:pt idx="2417">
                  <c:v>19.335999999999256</c:v>
                </c:pt>
                <c:pt idx="2418">
                  <c:v>19.343999999999252</c:v>
                </c:pt>
                <c:pt idx="2419">
                  <c:v>19.351999999999254</c:v>
                </c:pt>
                <c:pt idx="2420">
                  <c:v>19.359999999999253</c:v>
                </c:pt>
                <c:pt idx="2421">
                  <c:v>19.367999999999252</c:v>
                </c:pt>
                <c:pt idx="2422">
                  <c:v>19.375999999999252</c:v>
                </c:pt>
                <c:pt idx="2423">
                  <c:v>19.383999999999247</c:v>
                </c:pt>
                <c:pt idx="2424">
                  <c:v>19.39199999999925</c:v>
                </c:pt>
                <c:pt idx="2425">
                  <c:v>19.399999999999253</c:v>
                </c:pt>
                <c:pt idx="2426">
                  <c:v>19.407999999999252</c:v>
                </c:pt>
                <c:pt idx="2427">
                  <c:v>19.415999999999247</c:v>
                </c:pt>
                <c:pt idx="2428">
                  <c:v>19.423999999999246</c:v>
                </c:pt>
                <c:pt idx="2429">
                  <c:v>19.431999999999249</c:v>
                </c:pt>
                <c:pt idx="2430">
                  <c:v>19.439999999999245</c:v>
                </c:pt>
                <c:pt idx="2431">
                  <c:v>19.447999999999244</c:v>
                </c:pt>
                <c:pt idx="2432">
                  <c:v>19.455999999999243</c:v>
                </c:pt>
                <c:pt idx="2433">
                  <c:v>19.463999999999245</c:v>
                </c:pt>
                <c:pt idx="2434">
                  <c:v>19.471999999999245</c:v>
                </c:pt>
                <c:pt idx="2435">
                  <c:v>19.479999999999244</c:v>
                </c:pt>
                <c:pt idx="2436">
                  <c:v>19.487999999999243</c:v>
                </c:pt>
                <c:pt idx="2437">
                  <c:v>19.495999999999238</c:v>
                </c:pt>
                <c:pt idx="2438">
                  <c:v>19.503999999999241</c:v>
                </c:pt>
                <c:pt idx="2439">
                  <c:v>19.511999999999244</c:v>
                </c:pt>
                <c:pt idx="2440">
                  <c:v>19.519999999999243</c:v>
                </c:pt>
                <c:pt idx="2441">
                  <c:v>19.527999999999242</c:v>
                </c:pt>
                <c:pt idx="2442">
                  <c:v>19.535999999999241</c:v>
                </c:pt>
                <c:pt idx="2443">
                  <c:v>19.54399999999924</c:v>
                </c:pt>
                <c:pt idx="2444">
                  <c:v>19.551999999999243</c:v>
                </c:pt>
                <c:pt idx="2445">
                  <c:v>19.559999999999242</c:v>
                </c:pt>
                <c:pt idx="2446">
                  <c:v>19.567999999999238</c:v>
                </c:pt>
                <c:pt idx="2447">
                  <c:v>19.575999999999237</c:v>
                </c:pt>
                <c:pt idx="2448">
                  <c:v>19.583999999999236</c:v>
                </c:pt>
                <c:pt idx="2449">
                  <c:v>19.591999999999235</c:v>
                </c:pt>
                <c:pt idx="2450">
                  <c:v>19.599999999999238</c:v>
                </c:pt>
                <c:pt idx="2451">
                  <c:v>19.60799999999924</c:v>
                </c:pt>
                <c:pt idx="2452">
                  <c:v>19.615999999999239</c:v>
                </c:pt>
                <c:pt idx="2453">
                  <c:v>19.623999999999235</c:v>
                </c:pt>
                <c:pt idx="2454">
                  <c:v>19.631999999999238</c:v>
                </c:pt>
                <c:pt idx="2455">
                  <c:v>19.639999999999237</c:v>
                </c:pt>
                <c:pt idx="2456">
                  <c:v>19.647999999999236</c:v>
                </c:pt>
                <c:pt idx="2457">
                  <c:v>19.655999999999231</c:v>
                </c:pt>
                <c:pt idx="2458">
                  <c:v>19.663999999999234</c:v>
                </c:pt>
                <c:pt idx="2459">
                  <c:v>19.671999999999237</c:v>
                </c:pt>
                <c:pt idx="2460">
                  <c:v>19.679999999999236</c:v>
                </c:pt>
                <c:pt idx="2461">
                  <c:v>19.687999999999231</c:v>
                </c:pt>
                <c:pt idx="2462">
                  <c:v>19.695999999999231</c:v>
                </c:pt>
                <c:pt idx="2463">
                  <c:v>19.70399999999923</c:v>
                </c:pt>
                <c:pt idx="2464">
                  <c:v>19.711999999999232</c:v>
                </c:pt>
                <c:pt idx="2465">
                  <c:v>19.719999999999228</c:v>
                </c:pt>
                <c:pt idx="2466">
                  <c:v>19.727999999999231</c:v>
                </c:pt>
                <c:pt idx="2467">
                  <c:v>19.73599999999923</c:v>
                </c:pt>
                <c:pt idx="2468">
                  <c:v>19.743999999999229</c:v>
                </c:pt>
                <c:pt idx="2469">
                  <c:v>19.751999999999232</c:v>
                </c:pt>
                <c:pt idx="2470">
                  <c:v>19.759999999999227</c:v>
                </c:pt>
                <c:pt idx="2471">
                  <c:v>19.767999999999226</c:v>
                </c:pt>
                <c:pt idx="2472">
                  <c:v>19.775999999999229</c:v>
                </c:pt>
                <c:pt idx="2473">
                  <c:v>19.783999999999224</c:v>
                </c:pt>
                <c:pt idx="2474">
                  <c:v>19.791999999999227</c:v>
                </c:pt>
                <c:pt idx="2475">
                  <c:v>19.799999999999226</c:v>
                </c:pt>
                <c:pt idx="2476">
                  <c:v>19.807999999999232</c:v>
                </c:pt>
                <c:pt idx="2477">
                  <c:v>19.815999999999228</c:v>
                </c:pt>
                <c:pt idx="2478">
                  <c:v>19.823999999999227</c:v>
                </c:pt>
                <c:pt idx="2479">
                  <c:v>19.83199999999923</c:v>
                </c:pt>
                <c:pt idx="2480">
                  <c:v>19.839999999999225</c:v>
                </c:pt>
                <c:pt idx="2481">
                  <c:v>19.847999999999224</c:v>
                </c:pt>
                <c:pt idx="2482">
                  <c:v>19.855999999999227</c:v>
                </c:pt>
                <c:pt idx="2483">
                  <c:v>19.863999999999226</c:v>
                </c:pt>
                <c:pt idx="2484">
                  <c:v>19.871999999999225</c:v>
                </c:pt>
                <c:pt idx="2485">
                  <c:v>19.879999999999225</c:v>
                </c:pt>
                <c:pt idx="2486">
                  <c:v>19.887999999999224</c:v>
                </c:pt>
                <c:pt idx="2487">
                  <c:v>19.895999999999223</c:v>
                </c:pt>
                <c:pt idx="2488">
                  <c:v>19.903999999999222</c:v>
                </c:pt>
                <c:pt idx="2489">
                  <c:v>19.911999999999225</c:v>
                </c:pt>
                <c:pt idx="2490">
                  <c:v>19.919999999999224</c:v>
                </c:pt>
                <c:pt idx="2491">
                  <c:v>19.927999999999223</c:v>
                </c:pt>
                <c:pt idx="2492">
                  <c:v>19.935999999999222</c:v>
                </c:pt>
                <c:pt idx="2493">
                  <c:v>19.943999999999217</c:v>
                </c:pt>
                <c:pt idx="2494">
                  <c:v>19.95199999999922</c:v>
                </c:pt>
                <c:pt idx="2495">
                  <c:v>19.959999999999219</c:v>
                </c:pt>
                <c:pt idx="2496">
                  <c:v>19.967999999999215</c:v>
                </c:pt>
                <c:pt idx="2497">
                  <c:v>19.975999999999217</c:v>
                </c:pt>
                <c:pt idx="2498">
                  <c:v>19.983999999999217</c:v>
                </c:pt>
                <c:pt idx="2499">
                  <c:v>19.991999999999219</c:v>
                </c:pt>
                <c:pt idx="2500">
                  <c:v>19.999999999999215</c:v>
                </c:pt>
                <c:pt idx="2501">
                  <c:v>20.007999999999218</c:v>
                </c:pt>
                <c:pt idx="2502">
                  <c:v>20.015999999999217</c:v>
                </c:pt>
                <c:pt idx="2503">
                  <c:v>20.023999999999216</c:v>
                </c:pt>
                <c:pt idx="2504">
                  <c:v>20.031999999999215</c:v>
                </c:pt>
                <c:pt idx="2505">
                  <c:v>20.039999999999218</c:v>
                </c:pt>
                <c:pt idx="2506">
                  <c:v>20.047999999999217</c:v>
                </c:pt>
                <c:pt idx="2507">
                  <c:v>20.055999999999216</c:v>
                </c:pt>
                <c:pt idx="2508">
                  <c:v>20.063999999999211</c:v>
                </c:pt>
                <c:pt idx="2509">
                  <c:v>20.071999999999214</c:v>
                </c:pt>
                <c:pt idx="2510">
                  <c:v>20.079999999999213</c:v>
                </c:pt>
                <c:pt idx="2511">
                  <c:v>20.087999999999212</c:v>
                </c:pt>
                <c:pt idx="2512">
                  <c:v>20.095999999999208</c:v>
                </c:pt>
                <c:pt idx="2513">
                  <c:v>20.103999999999214</c:v>
                </c:pt>
                <c:pt idx="2514">
                  <c:v>20.111999999999217</c:v>
                </c:pt>
                <c:pt idx="2515">
                  <c:v>20.119999999999216</c:v>
                </c:pt>
                <c:pt idx="2516">
                  <c:v>20.127999999999211</c:v>
                </c:pt>
                <c:pt idx="2517">
                  <c:v>20.135999999999211</c:v>
                </c:pt>
                <c:pt idx="2518">
                  <c:v>20.14399999999921</c:v>
                </c:pt>
                <c:pt idx="2519">
                  <c:v>20.151999999999212</c:v>
                </c:pt>
                <c:pt idx="2520">
                  <c:v>20.159999999999208</c:v>
                </c:pt>
                <c:pt idx="2521">
                  <c:v>20.167999999999211</c:v>
                </c:pt>
                <c:pt idx="2522">
                  <c:v>20.17599999999921</c:v>
                </c:pt>
                <c:pt idx="2523">
                  <c:v>20.183999999999209</c:v>
                </c:pt>
                <c:pt idx="2524">
                  <c:v>20.191999999999208</c:v>
                </c:pt>
                <c:pt idx="2525">
                  <c:v>20.199999999999207</c:v>
                </c:pt>
                <c:pt idx="2526">
                  <c:v>20.207999999999206</c:v>
                </c:pt>
                <c:pt idx="2527">
                  <c:v>20.215999999999202</c:v>
                </c:pt>
                <c:pt idx="2528">
                  <c:v>20.223999999999201</c:v>
                </c:pt>
                <c:pt idx="2529">
                  <c:v>20.231999999999204</c:v>
                </c:pt>
                <c:pt idx="2530">
                  <c:v>20.239999999999206</c:v>
                </c:pt>
                <c:pt idx="2531">
                  <c:v>20.247999999999202</c:v>
                </c:pt>
                <c:pt idx="2532">
                  <c:v>20.255999999999201</c:v>
                </c:pt>
                <c:pt idx="2533">
                  <c:v>20.2639999999992</c:v>
                </c:pt>
                <c:pt idx="2534">
                  <c:v>20.271999999999203</c:v>
                </c:pt>
                <c:pt idx="2535">
                  <c:v>20.279999999999202</c:v>
                </c:pt>
                <c:pt idx="2536">
                  <c:v>20.287999999999197</c:v>
                </c:pt>
                <c:pt idx="2537">
                  <c:v>20.295999999999196</c:v>
                </c:pt>
                <c:pt idx="2538">
                  <c:v>20.303999999999199</c:v>
                </c:pt>
                <c:pt idx="2539">
                  <c:v>20.311999999999205</c:v>
                </c:pt>
                <c:pt idx="2540">
                  <c:v>20.319999999999201</c:v>
                </c:pt>
                <c:pt idx="2541">
                  <c:v>20.3279999999992</c:v>
                </c:pt>
                <c:pt idx="2542">
                  <c:v>20.335999999999199</c:v>
                </c:pt>
                <c:pt idx="2543">
                  <c:v>20.343999999999195</c:v>
                </c:pt>
                <c:pt idx="2544">
                  <c:v>20.351999999999197</c:v>
                </c:pt>
                <c:pt idx="2545">
                  <c:v>20.359999999999197</c:v>
                </c:pt>
                <c:pt idx="2546">
                  <c:v>20.367999999999196</c:v>
                </c:pt>
                <c:pt idx="2547">
                  <c:v>20.375999999999191</c:v>
                </c:pt>
                <c:pt idx="2548">
                  <c:v>20.383999999999194</c:v>
                </c:pt>
                <c:pt idx="2549">
                  <c:v>20.391999999999197</c:v>
                </c:pt>
                <c:pt idx="2550">
                  <c:v>20.399999999999196</c:v>
                </c:pt>
                <c:pt idx="2551">
                  <c:v>20.407999999999191</c:v>
                </c:pt>
                <c:pt idx="2552">
                  <c:v>20.41599999999919</c:v>
                </c:pt>
                <c:pt idx="2553">
                  <c:v>20.423999999999189</c:v>
                </c:pt>
                <c:pt idx="2554">
                  <c:v>20.431999999999192</c:v>
                </c:pt>
                <c:pt idx="2555">
                  <c:v>20.439999999999188</c:v>
                </c:pt>
                <c:pt idx="2556">
                  <c:v>20.447999999999187</c:v>
                </c:pt>
                <c:pt idx="2557">
                  <c:v>20.455999999999189</c:v>
                </c:pt>
                <c:pt idx="2558">
                  <c:v>20.463999999999189</c:v>
                </c:pt>
                <c:pt idx="2559">
                  <c:v>20.471999999999188</c:v>
                </c:pt>
                <c:pt idx="2560">
                  <c:v>20.479999999999187</c:v>
                </c:pt>
                <c:pt idx="2561">
                  <c:v>20.487999999999186</c:v>
                </c:pt>
                <c:pt idx="2562">
                  <c:v>20.495999999999189</c:v>
                </c:pt>
                <c:pt idx="2563">
                  <c:v>20.503999999999188</c:v>
                </c:pt>
                <c:pt idx="2564">
                  <c:v>20.51199999999919</c:v>
                </c:pt>
                <c:pt idx="2565">
                  <c:v>20.51999999999919</c:v>
                </c:pt>
                <c:pt idx="2566">
                  <c:v>20.527999999999192</c:v>
                </c:pt>
                <c:pt idx="2567">
                  <c:v>20.535999999999188</c:v>
                </c:pt>
                <c:pt idx="2568">
                  <c:v>20.543999999999187</c:v>
                </c:pt>
                <c:pt idx="2569">
                  <c:v>20.55199999999919</c:v>
                </c:pt>
                <c:pt idx="2570">
                  <c:v>20.559999999999185</c:v>
                </c:pt>
                <c:pt idx="2571">
                  <c:v>20.567999999999184</c:v>
                </c:pt>
                <c:pt idx="2572">
                  <c:v>20.575999999999183</c:v>
                </c:pt>
                <c:pt idx="2573">
                  <c:v>20.583999999999183</c:v>
                </c:pt>
                <c:pt idx="2574">
                  <c:v>20.591999999999185</c:v>
                </c:pt>
                <c:pt idx="2575">
                  <c:v>20.599999999999184</c:v>
                </c:pt>
                <c:pt idx="2576">
                  <c:v>20.607999999999187</c:v>
                </c:pt>
                <c:pt idx="2577">
                  <c:v>20.615999999999186</c:v>
                </c:pt>
                <c:pt idx="2578">
                  <c:v>20.623999999999185</c:v>
                </c:pt>
                <c:pt idx="2579">
                  <c:v>20.631999999999184</c:v>
                </c:pt>
                <c:pt idx="2580">
                  <c:v>20.639999999999183</c:v>
                </c:pt>
                <c:pt idx="2581">
                  <c:v>20.647999999999183</c:v>
                </c:pt>
                <c:pt idx="2582">
                  <c:v>20.655999999999178</c:v>
                </c:pt>
                <c:pt idx="2583">
                  <c:v>20.663999999999181</c:v>
                </c:pt>
                <c:pt idx="2584">
                  <c:v>20.671999999999183</c:v>
                </c:pt>
                <c:pt idx="2585">
                  <c:v>20.679999999999183</c:v>
                </c:pt>
                <c:pt idx="2586">
                  <c:v>20.687999999999178</c:v>
                </c:pt>
                <c:pt idx="2587">
                  <c:v>20.695999999999177</c:v>
                </c:pt>
                <c:pt idx="2588">
                  <c:v>20.703999999999176</c:v>
                </c:pt>
                <c:pt idx="2589">
                  <c:v>20.711999999999179</c:v>
                </c:pt>
                <c:pt idx="2590">
                  <c:v>20.719999999999175</c:v>
                </c:pt>
                <c:pt idx="2591">
                  <c:v>20.727999999999177</c:v>
                </c:pt>
                <c:pt idx="2592">
                  <c:v>20.735999999999176</c:v>
                </c:pt>
                <c:pt idx="2593">
                  <c:v>20.743999999999176</c:v>
                </c:pt>
                <c:pt idx="2594">
                  <c:v>20.751999999999175</c:v>
                </c:pt>
                <c:pt idx="2595">
                  <c:v>20.759999999999174</c:v>
                </c:pt>
                <c:pt idx="2596">
                  <c:v>20.767999999999173</c:v>
                </c:pt>
                <c:pt idx="2597">
                  <c:v>20.775999999999172</c:v>
                </c:pt>
                <c:pt idx="2598">
                  <c:v>20.783999999999168</c:v>
                </c:pt>
                <c:pt idx="2599">
                  <c:v>20.791999999999174</c:v>
                </c:pt>
                <c:pt idx="2600">
                  <c:v>20.799999999999173</c:v>
                </c:pt>
                <c:pt idx="2601">
                  <c:v>20.807999999999176</c:v>
                </c:pt>
                <c:pt idx="2602">
                  <c:v>20.815999999999171</c:v>
                </c:pt>
                <c:pt idx="2603">
                  <c:v>20.82399999999917</c:v>
                </c:pt>
                <c:pt idx="2604">
                  <c:v>20.831999999999173</c:v>
                </c:pt>
                <c:pt idx="2605">
                  <c:v>20.839999999999172</c:v>
                </c:pt>
                <c:pt idx="2606">
                  <c:v>20.847999999999168</c:v>
                </c:pt>
                <c:pt idx="2607">
                  <c:v>20.85599999999917</c:v>
                </c:pt>
                <c:pt idx="2608">
                  <c:v>20.863999999999169</c:v>
                </c:pt>
                <c:pt idx="2609">
                  <c:v>20.871999999999172</c:v>
                </c:pt>
                <c:pt idx="2610">
                  <c:v>20.879999999999168</c:v>
                </c:pt>
                <c:pt idx="2611">
                  <c:v>20.887999999999167</c:v>
                </c:pt>
                <c:pt idx="2612">
                  <c:v>20.895999999999166</c:v>
                </c:pt>
                <c:pt idx="2613">
                  <c:v>20.903999999999161</c:v>
                </c:pt>
                <c:pt idx="2614">
                  <c:v>20.911999999999164</c:v>
                </c:pt>
                <c:pt idx="2615">
                  <c:v>20.919999999999167</c:v>
                </c:pt>
                <c:pt idx="2616">
                  <c:v>20.927999999999166</c:v>
                </c:pt>
                <c:pt idx="2617">
                  <c:v>20.935999999999162</c:v>
                </c:pt>
                <c:pt idx="2618">
                  <c:v>20.943999999999161</c:v>
                </c:pt>
                <c:pt idx="2619">
                  <c:v>20.951999999999163</c:v>
                </c:pt>
                <c:pt idx="2620">
                  <c:v>20.959999999999162</c:v>
                </c:pt>
                <c:pt idx="2621">
                  <c:v>20.967999999999162</c:v>
                </c:pt>
                <c:pt idx="2622">
                  <c:v>20.975999999999157</c:v>
                </c:pt>
                <c:pt idx="2623">
                  <c:v>20.98399999999916</c:v>
                </c:pt>
                <c:pt idx="2624">
                  <c:v>20.991999999999162</c:v>
                </c:pt>
                <c:pt idx="2625">
                  <c:v>20.999999999999162</c:v>
                </c:pt>
                <c:pt idx="2626">
                  <c:v>21.007999999999161</c:v>
                </c:pt>
                <c:pt idx="2627">
                  <c:v>21.01599999999916</c:v>
                </c:pt>
                <c:pt idx="2628">
                  <c:v>21.023999999999159</c:v>
                </c:pt>
                <c:pt idx="2629">
                  <c:v>21.031999999999158</c:v>
                </c:pt>
                <c:pt idx="2630">
                  <c:v>21.039999999999157</c:v>
                </c:pt>
                <c:pt idx="2631">
                  <c:v>21.04799999999916</c:v>
                </c:pt>
                <c:pt idx="2632">
                  <c:v>21.055999999999159</c:v>
                </c:pt>
                <c:pt idx="2633">
                  <c:v>21.063999999999155</c:v>
                </c:pt>
                <c:pt idx="2634">
                  <c:v>21.071999999999157</c:v>
                </c:pt>
                <c:pt idx="2635">
                  <c:v>21.079999999999156</c:v>
                </c:pt>
                <c:pt idx="2636">
                  <c:v>21.087999999999152</c:v>
                </c:pt>
                <c:pt idx="2637">
                  <c:v>21.095999999999151</c:v>
                </c:pt>
                <c:pt idx="2638">
                  <c:v>21.103999999999154</c:v>
                </c:pt>
                <c:pt idx="2639">
                  <c:v>21.11199999999916</c:v>
                </c:pt>
                <c:pt idx="2640">
                  <c:v>21.119999999999155</c:v>
                </c:pt>
                <c:pt idx="2641">
                  <c:v>21.127999999999155</c:v>
                </c:pt>
                <c:pt idx="2642">
                  <c:v>21.135999999999154</c:v>
                </c:pt>
                <c:pt idx="2643">
                  <c:v>21.143999999999153</c:v>
                </c:pt>
                <c:pt idx="2644">
                  <c:v>21.151999999999155</c:v>
                </c:pt>
                <c:pt idx="2645">
                  <c:v>21.159999999999151</c:v>
                </c:pt>
                <c:pt idx="2646">
                  <c:v>21.167999999999154</c:v>
                </c:pt>
                <c:pt idx="2647">
                  <c:v>21.175999999999153</c:v>
                </c:pt>
                <c:pt idx="2648">
                  <c:v>21.183999999999152</c:v>
                </c:pt>
                <c:pt idx="2649">
                  <c:v>21.191999999999151</c:v>
                </c:pt>
                <c:pt idx="2650">
                  <c:v>21.19999999999915</c:v>
                </c:pt>
                <c:pt idx="2651">
                  <c:v>21.207999999999149</c:v>
                </c:pt>
                <c:pt idx="2652">
                  <c:v>21.215999999999145</c:v>
                </c:pt>
                <c:pt idx="2653">
                  <c:v>21.223999999999144</c:v>
                </c:pt>
                <c:pt idx="2654">
                  <c:v>21.231999999999147</c:v>
                </c:pt>
                <c:pt idx="2655">
                  <c:v>21.239999999999149</c:v>
                </c:pt>
                <c:pt idx="2656">
                  <c:v>21.247999999999145</c:v>
                </c:pt>
                <c:pt idx="2657">
                  <c:v>21.255999999999144</c:v>
                </c:pt>
                <c:pt idx="2658">
                  <c:v>21.263999999999143</c:v>
                </c:pt>
                <c:pt idx="2659">
                  <c:v>21.271999999999146</c:v>
                </c:pt>
                <c:pt idx="2660">
                  <c:v>21.279999999999141</c:v>
                </c:pt>
                <c:pt idx="2661">
                  <c:v>21.28799999999914</c:v>
                </c:pt>
                <c:pt idx="2662">
                  <c:v>21.29599999999914</c:v>
                </c:pt>
                <c:pt idx="2663">
                  <c:v>21.303999999999146</c:v>
                </c:pt>
                <c:pt idx="2664">
                  <c:v>21.311999999999145</c:v>
                </c:pt>
                <c:pt idx="2665">
                  <c:v>21.319999999999144</c:v>
                </c:pt>
                <c:pt idx="2666">
                  <c:v>21.327999999999143</c:v>
                </c:pt>
                <c:pt idx="2667">
                  <c:v>21.335999999999142</c:v>
                </c:pt>
                <c:pt idx="2668">
                  <c:v>21.343999999999138</c:v>
                </c:pt>
                <c:pt idx="2669">
                  <c:v>21.351999999999141</c:v>
                </c:pt>
                <c:pt idx="2670">
                  <c:v>21.35999999999914</c:v>
                </c:pt>
                <c:pt idx="2671">
                  <c:v>21.367999999999142</c:v>
                </c:pt>
                <c:pt idx="2672">
                  <c:v>21.375999999999138</c:v>
                </c:pt>
                <c:pt idx="2673">
                  <c:v>21.383999999999137</c:v>
                </c:pt>
                <c:pt idx="2674">
                  <c:v>21.39199999999914</c:v>
                </c:pt>
                <c:pt idx="2675">
                  <c:v>21.399999999999139</c:v>
                </c:pt>
                <c:pt idx="2676">
                  <c:v>21.407999999999134</c:v>
                </c:pt>
                <c:pt idx="2677">
                  <c:v>21.415999999999134</c:v>
                </c:pt>
                <c:pt idx="2678">
                  <c:v>21.423999999999133</c:v>
                </c:pt>
                <c:pt idx="2679">
                  <c:v>21.431999999999132</c:v>
                </c:pt>
                <c:pt idx="2680">
                  <c:v>21.439999999999134</c:v>
                </c:pt>
                <c:pt idx="2681">
                  <c:v>21.447999999999134</c:v>
                </c:pt>
                <c:pt idx="2682">
                  <c:v>21.455999999999133</c:v>
                </c:pt>
                <c:pt idx="2683">
                  <c:v>21.463999999999128</c:v>
                </c:pt>
                <c:pt idx="2684">
                  <c:v>21.471999999999131</c:v>
                </c:pt>
                <c:pt idx="2685">
                  <c:v>21.47999999999913</c:v>
                </c:pt>
                <c:pt idx="2686">
                  <c:v>21.487999999999129</c:v>
                </c:pt>
                <c:pt idx="2687">
                  <c:v>21.495999999999128</c:v>
                </c:pt>
                <c:pt idx="2688">
                  <c:v>21.503999999999131</c:v>
                </c:pt>
                <c:pt idx="2689">
                  <c:v>21.511999999999134</c:v>
                </c:pt>
                <c:pt idx="2690">
                  <c:v>21.519999999999133</c:v>
                </c:pt>
                <c:pt idx="2691">
                  <c:v>21.527999999999132</c:v>
                </c:pt>
                <c:pt idx="2692">
                  <c:v>21.535999999999127</c:v>
                </c:pt>
                <c:pt idx="2693">
                  <c:v>21.543999999999127</c:v>
                </c:pt>
                <c:pt idx="2694">
                  <c:v>21.551999999999133</c:v>
                </c:pt>
                <c:pt idx="2695">
                  <c:v>21.559999999999128</c:v>
                </c:pt>
                <c:pt idx="2696">
                  <c:v>21.567999999999127</c:v>
                </c:pt>
                <c:pt idx="2697">
                  <c:v>21.575999999999127</c:v>
                </c:pt>
                <c:pt idx="2698">
                  <c:v>21.583999999999129</c:v>
                </c:pt>
                <c:pt idx="2699">
                  <c:v>21.591999999999128</c:v>
                </c:pt>
                <c:pt idx="2700">
                  <c:v>21.599999999999127</c:v>
                </c:pt>
                <c:pt idx="2701">
                  <c:v>21.60799999999913</c:v>
                </c:pt>
                <c:pt idx="2702">
                  <c:v>21.615999999999129</c:v>
                </c:pt>
                <c:pt idx="2703">
                  <c:v>21.623999999999125</c:v>
                </c:pt>
                <c:pt idx="2704">
                  <c:v>21.631999999999127</c:v>
                </c:pt>
                <c:pt idx="2705">
                  <c:v>21.63999999999913</c:v>
                </c:pt>
                <c:pt idx="2706">
                  <c:v>21.647999999999129</c:v>
                </c:pt>
                <c:pt idx="2707">
                  <c:v>21.655999999999125</c:v>
                </c:pt>
                <c:pt idx="2708">
                  <c:v>21.663999999999124</c:v>
                </c:pt>
                <c:pt idx="2709">
                  <c:v>21.671999999999127</c:v>
                </c:pt>
                <c:pt idx="2710">
                  <c:v>21.679999999999126</c:v>
                </c:pt>
                <c:pt idx="2711">
                  <c:v>21.687999999999121</c:v>
                </c:pt>
                <c:pt idx="2712">
                  <c:v>21.69599999999912</c:v>
                </c:pt>
                <c:pt idx="2713">
                  <c:v>21.70399999999912</c:v>
                </c:pt>
                <c:pt idx="2714">
                  <c:v>21.711999999999126</c:v>
                </c:pt>
                <c:pt idx="2715">
                  <c:v>21.719999999999121</c:v>
                </c:pt>
                <c:pt idx="2716">
                  <c:v>21.72799999999912</c:v>
                </c:pt>
                <c:pt idx="2717">
                  <c:v>21.73599999999912</c:v>
                </c:pt>
                <c:pt idx="2718">
                  <c:v>21.743999999999119</c:v>
                </c:pt>
                <c:pt idx="2719">
                  <c:v>21.751999999999118</c:v>
                </c:pt>
                <c:pt idx="2720">
                  <c:v>21.759999999999117</c:v>
                </c:pt>
                <c:pt idx="2721">
                  <c:v>21.767999999999116</c:v>
                </c:pt>
                <c:pt idx="2722">
                  <c:v>21.775999999999112</c:v>
                </c:pt>
                <c:pt idx="2723">
                  <c:v>21.783999999999114</c:v>
                </c:pt>
                <c:pt idx="2724">
                  <c:v>21.791999999999117</c:v>
                </c:pt>
                <c:pt idx="2725">
                  <c:v>21.799999999999116</c:v>
                </c:pt>
                <c:pt idx="2726">
                  <c:v>21.807999999999115</c:v>
                </c:pt>
                <c:pt idx="2727">
                  <c:v>21.815999999999114</c:v>
                </c:pt>
                <c:pt idx="2728">
                  <c:v>21.823999999999113</c:v>
                </c:pt>
                <c:pt idx="2729">
                  <c:v>21.831999999999116</c:v>
                </c:pt>
                <c:pt idx="2730">
                  <c:v>21.839999999999115</c:v>
                </c:pt>
                <c:pt idx="2731">
                  <c:v>21.847999999999111</c:v>
                </c:pt>
                <c:pt idx="2732">
                  <c:v>21.855999999999113</c:v>
                </c:pt>
                <c:pt idx="2733">
                  <c:v>21.863999999999113</c:v>
                </c:pt>
                <c:pt idx="2734">
                  <c:v>21.871999999999115</c:v>
                </c:pt>
                <c:pt idx="2735">
                  <c:v>21.879999999999111</c:v>
                </c:pt>
                <c:pt idx="2736">
                  <c:v>21.88799999999911</c:v>
                </c:pt>
                <c:pt idx="2737">
                  <c:v>21.895999999999109</c:v>
                </c:pt>
                <c:pt idx="2738">
                  <c:v>21.903999999999105</c:v>
                </c:pt>
                <c:pt idx="2739">
                  <c:v>21.911999999999107</c:v>
                </c:pt>
                <c:pt idx="2740">
                  <c:v>21.91999999999911</c:v>
                </c:pt>
                <c:pt idx="2741">
                  <c:v>21.927999999999109</c:v>
                </c:pt>
                <c:pt idx="2742">
                  <c:v>21.935999999999105</c:v>
                </c:pt>
                <c:pt idx="2743">
                  <c:v>21.943999999999104</c:v>
                </c:pt>
                <c:pt idx="2744">
                  <c:v>21.951999999999106</c:v>
                </c:pt>
                <c:pt idx="2745">
                  <c:v>21.959999999999106</c:v>
                </c:pt>
                <c:pt idx="2746">
                  <c:v>21.967999999999101</c:v>
                </c:pt>
                <c:pt idx="2747">
                  <c:v>21.9759999999991</c:v>
                </c:pt>
                <c:pt idx="2748">
                  <c:v>21.983999999999099</c:v>
                </c:pt>
                <c:pt idx="2749">
                  <c:v>21.991999999999106</c:v>
                </c:pt>
                <c:pt idx="2750">
                  <c:v>21.999999999999101</c:v>
                </c:pt>
                <c:pt idx="2751">
                  <c:v>22.007999999999104</c:v>
                </c:pt>
                <c:pt idx="2752">
                  <c:v>22.015999999999103</c:v>
                </c:pt>
                <c:pt idx="2753">
                  <c:v>22.023999999999102</c:v>
                </c:pt>
                <c:pt idx="2754">
                  <c:v>22.031999999999101</c:v>
                </c:pt>
                <c:pt idx="2755">
                  <c:v>22.0399999999991</c:v>
                </c:pt>
                <c:pt idx="2756">
                  <c:v>22.047999999999099</c:v>
                </c:pt>
                <c:pt idx="2757">
                  <c:v>22.055999999999099</c:v>
                </c:pt>
                <c:pt idx="2758">
                  <c:v>22.063999999999098</c:v>
                </c:pt>
                <c:pt idx="2759">
                  <c:v>22.0719999999991</c:v>
                </c:pt>
                <c:pt idx="2760">
                  <c:v>22.079999999999099</c:v>
                </c:pt>
                <c:pt idx="2761">
                  <c:v>22.087999999999099</c:v>
                </c:pt>
                <c:pt idx="2762">
                  <c:v>22.095999999999094</c:v>
                </c:pt>
                <c:pt idx="2763">
                  <c:v>22.103999999999097</c:v>
                </c:pt>
                <c:pt idx="2764">
                  <c:v>22.111999999999099</c:v>
                </c:pt>
                <c:pt idx="2765">
                  <c:v>22.119999999999095</c:v>
                </c:pt>
                <c:pt idx="2766">
                  <c:v>22.127999999999098</c:v>
                </c:pt>
                <c:pt idx="2767">
                  <c:v>22.135999999999097</c:v>
                </c:pt>
                <c:pt idx="2768">
                  <c:v>22.143999999999096</c:v>
                </c:pt>
                <c:pt idx="2769">
                  <c:v>22.151999999999095</c:v>
                </c:pt>
                <c:pt idx="2770">
                  <c:v>22.159999999999094</c:v>
                </c:pt>
                <c:pt idx="2771">
                  <c:v>22.167999999999093</c:v>
                </c:pt>
                <c:pt idx="2772">
                  <c:v>22.175999999999092</c:v>
                </c:pt>
                <c:pt idx="2773">
                  <c:v>22.183999999999092</c:v>
                </c:pt>
                <c:pt idx="2774">
                  <c:v>22.191999999999094</c:v>
                </c:pt>
                <c:pt idx="2775">
                  <c:v>22.199999999999093</c:v>
                </c:pt>
                <c:pt idx="2776">
                  <c:v>22.207999999999092</c:v>
                </c:pt>
                <c:pt idx="2777">
                  <c:v>22.215999999999092</c:v>
                </c:pt>
                <c:pt idx="2778">
                  <c:v>22.223999999999087</c:v>
                </c:pt>
                <c:pt idx="2779">
                  <c:v>22.23199999999909</c:v>
                </c:pt>
                <c:pt idx="2780">
                  <c:v>22.239999999999092</c:v>
                </c:pt>
                <c:pt idx="2781">
                  <c:v>22.247999999999088</c:v>
                </c:pt>
                <c:pt idx="2782">
                  <c:v>22.255999999999087</c:v>
                </c:pt>
                <c:pt idx="2783">
                  <c:v>22.263999999999086</c:v>
                </c:pt>
                <c:pt idx="2784">
                  <c:v>22.271999999999093</c:v>
                </c:pt>
                <c:pt idx="2785">
                  <c:v>22.279999999999088</c:v>
                </c:pt>
                <c:pt idx="2786">
                  <c:v>22.287999999999087</c:v>
                </c:pt>
                <c:pt idx="2787">
                  <c:v>22.295999999999086</c:v>
                </c:pt>
                <c:pt idx="2788">
                  <c:v>22.303999999999085</c:v>
                </c:pt>
                <c:pt idx="2789">
                  <c:v>22.311999999999088</c:v>
                </c:pt>
                <c:pt idx="2790">
                  <c:v>22.319999999999091</c:v>
                </c:pt>
                <c:pt idx="2791">
                  <c:v>22.32799999999909</c:v>
                </c:pt>
                <c:pt idx="2792">
                  <c:v>22.335999999999085</c:v>
                </c:pt>
                <c:pt idx="2793">
                  <c:v>22.343999999999085</c:v>
                </c:pt>
                <c:pt idx="2794">
                  <c:v>22.351999999999087</c:v>
                </c:pt>
                <c:pt idx="2795">
                  <c:v>22.359999999999086</c:v>
                </c:pt>
                <c:pt idx="2796">
                  <c:v>22.367999999999086</c:v>
                </c:pt>
                <c:pt idx="2797">
                  <c:v>22.375999999999081</c:v>
                </c:pt>
                <c:pt idx="2798">
                  <c:v>22.383999999999084</c:v>
                </c:pt>
                <c:pt idx="2799">
                  <c:v>22.391999999999086</c:v>
                </c:pt>
                <c:pt idx="2800">
                  <c:v>22.399999999999086</c:v>
                </c:pt>
                <c:pt idx="2801">
                  <c:v>22.407999999999081</c:v>
                </c:pt>
                <c:pt idx="2802">
                  <c:v>22.41599999999908</c:v>
                </c:pt>
                <c:pt idx="2803">
                  <c:v>22.423999999999079</c:v>
                </c:pt>
                <c:pt idx="2804">
                  <c:v>22.431999999999078</c:v>
                </c:pt>
                <c:pt idx="2805">
                  <c:v>22.439999999999078</c:v>
                </c:pt>
                <c:pt idx="2806">
                  <c:v>22.44799999999908</c:v>
                </c:pt>
                <c:pt idx="2807">
                  <c:v>22.455999999999079</c:v>
                </c:pt>
                <c:pt idx="2808">
                  <c:v>22.463999999999075</c:v>
                </c:pt>
                <c:pt idx="2809">
                  <c:v>22.471999999999078</c:v>
                </c:pt>
                <c:pt idx="2810">
                  <c:v>22.479999999999077</c:v>
                </c:pt>
                <c:pt idx="2811">
                  <c:v>22.487999999999076</c:v>
                </c:pt>
                <c:pt idx="2812">
                  <c:v>22.495999999999071</c:v>
                </c:pt>
                <c:pt idx="2813">
                  <c:v>22.503999999999074</c:v>
                </c:pt>
                <c:pt idx="2814">
                  <c:v>22.51199999999908</c:v>
                </c:pt>
                <c:pt idx="2815">
                  <c:v>22.519999999999079</c:v>
                </c:pt>
                <c:pt idx="2816">
                  <c:v>22.527999999999075</c:v>
                </c:pt>
                <c:pt idx="2817">
                  <c:v>22.535999999999074</c:v>
                </c:pt>
                <c:pt idx="2818">
                  <c:v>22.543999999999073</c:v>
                </c:pt>
                <c:pt idx="2819">
                  <c:v>22.551999999999076</c:v>
                </c:pt>
                <c:pt idx="2820">
                  <c:v>22.559999999999071</c:v>
                </c:pt>
                <c:pt idx="2821">
                  <c:v>22.567999999999074</c:v>
                </c:pt>
                <c:pt idx="2822">
                  <c:v>22.575999999999073</c:v>
                </c:pt>
                <c:pt idx="2823">
                  <c:v>22.583999999999072</c:v>
                </c:pt>
                <c:pt idx="2824">
                  <c:v>22.591999999999071</c:v>
                </c:pt>
                <c:pt idx="2825">
                  <c:v>22.599999999999071</c:v>
                </c:pt>
                <c:pt idx="2826">
                  <c:v>22.607999999999073</c:v>
                </c:pt>
                <c:pt idx="2827">
                  <c:v>22.615999999999072</c:v>
                </c:pt>
                <c:pt idx="2828">
                  <c:v>22.623999999999068</c:v>
                </c:pt>
                <c:pt idx="2829">
                  <c:v>22.631999999999071</c:v>
                </c:pt>
                <c:pt idx="2830">
                  <c:v>22.639999999999073</c:v>
                </c:pt>
                <c:pt idx="2831">
                  <c:v>22.647999999999072</c:v>
                </c:pt>
                <c:pt idx="2832">
                  <c:v>22.655999999999068</c:v>
                </c:pt>
                <c:pt idx="2833">
                  <c:v>22.663999999999067</c:v>
                </c:pt>
                <c:pt idx="2834">
                  <c:v>22.67199999999907</c:v>
                </c:pt>
                <c:pt idx="2835">
                  <c:v>22.679999999999065</c:v>
                </c:pt>
                <c:pt idx="2836">
                  <c:v>22.687999999999064</c:v>
                </c:pt>
                <c:pt idx="2837">
                  <c:v>22.695999999999064</c:v>
                </c:pt>
                <c:pt idx="2838">
                  <c:v>22.703999999999066</c:v>
                </c:pt>
                <c:pt idx="2839">
                  <c:v>22.711999999999065</c:v>
                </c:pt>
                <c:pt idx="2840">
                  <c:v>22.719999999999064</c:v>
                </c:pt>
                <c:pt idx="2841">
                  <c:v>22.727999999999064</c:v>
                </c:pt>
                <c:pt idx="2842">
                  <c:v>22.735999999999063</c:v>
                </c:pt>
                <c:pt idx="2843">
                  <c:v>22.743999999999062</c:v>
                </c:pt>
                <c:pt idx="2844">
                  <c:v>22.751999999999061</c:v>
                </c:pt>
                <c:pt idx="2845">
                  <c:v>22.75999999999906</c:v>
                </c:pt>
                <c:pt idx="2846">
                  <c:v>22.767999999999063</c:v>
                </c:pt>
                <c:pt idx="2847">
                  <c:v>22.775999999999062</c:v>
                </c:pt>
                <c:pt idx="2848">
                  <c:v>22.783999999999057</c:v>
                </c:pt>
                <c:pt idx="2849">
                  <c:v>22.79199999999906</c:v>
                </c:pt>
                <c:pt idx="2850">
                  <c:v>22.799999999999059</c:v>
                </c:pt>
                <c:pt idx="2851">
                  <c:v>22.807999999999058</c:v>
                </c:pt>
                <c:pt idx="2852">
                  <c:v>22.815999999999057</c:v>
                </c:pt>
                <c:pt idx="2853">
                  <c:v>22.823999999999057</c:v>
                </c:pt>
                <c:pt idx="2854">
                  <c:v>22.831999999999059</c:v>
                </c:pt>
                <c:pt idx="2855">
                  <c:v>22.839999999999058</c:v>
                </c:pt>
                <c:pt idx="2856">
                  <c:v>22.847999999999058</c:v>
                </c:pt>
                <c:pt idx="2857">
                  <c:v>22.855999999999057</c:v>
                </c:pt>
                <c:pt idx="2858">
                  <c:v>22.863999999999056</c:v>
                </c:pt>
                <c:pt idx="2859">
                  <c:v>22.871999999999055</c:v>
                </c:pt>
                <c:pt idx="2860">
                  <c:v>22.879999999999054</c:v>
                </c:pt>
                <c:pt idx="2861">
                  <c:v>22.887999999999053</c:v>
                </c:pt>
                <c:pt idx="2862">
                  <c:v>22.895999999999052</c:v>
                </c:pt>
                <c:pt idx="2863">
                  <c:v>22.903999999999048</c:v>
                </c:pt>
                <c:pt idx="2864">
                  <c:v>22.911999999999054</c:v>
                </c:pt>
                <c:pt idx="2865">
                  <c:v>22.919999999999053</c:v>
                </c:pt>
                <c:pt idx="2866">
                  <c:v>22.927999999999052</c:v>
                </c:pt>
                <c:pt idx="2867">
                  <c:v>22.935999999999048</c:v>
                </c:pt>
                <c:pt idx="2868">
                  <c:v>22.943999999999047</c:v>
                </c:pt>
                <c:pt idx="2869">
                  <c:v>22.95199999999905</c:v>
                </c:pt>
                <c:pt idx="2870">
                  <c:v>22.959999999999049</c:v>
                </c:pt>
                <c:pt idx="2871">
                  <c:v>22.967999999999044</c:v>
                </c:pt>
                <c:pt idx="2872">
                  <c:v>22.975999999999043</c:v>
                </c:pt>
                <c:pt idx="2873">
                  <c:v>22.983999999999046</c:v>
                </c:pt>
                <c:pt idx="2874">
                  <c:v>22.991999999999049</c:v>
                </c:pt>
                <c:pt idx="2875">
                  <c:v>22.999999999999044</c:v>
                </c:pt>
                <c:pt idx="2876">
                  <c:v>23.007999999999047</c:v>
                </c:pt>
                <c:pt idx="2877">
                  <c:v>23.015999999999046</c:v>
                </c:pt>
                <c:pt idx="2878">
                  <c:v>23.023999999999042</c:v>
                </c:pt>
                <c:pt idx="2879">
                  <c:v>23.031999999999044</c:v>
                </c:pt>
                <c:pt idx="2880">
                  <c:v>23.039999999999043</c:v>
                </c:pt>
                <c:pt idx="2881">
                  <c:v>23.047999999999043</c:v>
                </c:pt>
                <c:pt idx="2882">
                  <c:v>23.055999999999042</c:v>
                </c:pt>
                <c:pt idx="2883">
                  <c:v>23.063999999999041</c:v>
                </c:pt>
                <c:pt idx="2884">
                  <c:v>23.071999999999043</c:v>
                </c:pt>
                <c:pt idx="2885">
                  <c:v>23.079999999999043</c:v>
                </c:pt>
                <c:pt idx="2886">
                  <c:v>23.087999999999042</c:v>
                </c:pt>
                <c:pt idx="2887">
                  <c:v>23.095999999999037</c:v>
                </c:pt>
                <c:pt idx="2888">
                  <c:v>23.10399999999904</c:v>
                </c:pt>
                <c:pt idx="2889">
                  <c:v>23.111999999999043</c:v>
                </c:pt>
                <c:pt idx="2890">
                  <c:v>23.119999999999045</c:v>
                </c:pt>
                <c:pt idx="2891">
                  <c:v>23.127999999999041</c:v>
                </c:pt>
                <c:pt idx="2892">
                  <c:v>23.13599999999904</c:v>
                </c:pt>
                <c:pt idx="2893">
                  <c:v>23.143999999999039</c:v>
                </c:pt>
                <c:pt idx="2894">
                  <c:v>23.151999999999038</c:v>
                </c:pt>
                <c:pt idx="2895">
                  <c:v>23.159999999999037</c:v>
                </c:pt>
                <c:pt idx="2896">
                  <c:v>23.167999999999036</c:v>
                </c:pt>
                <c:pt idx="2897">
                  <c:v>23.175999999999036</c:v>
                </c:pt>
                <c:pt idx="2898">
                  <c:v>23.183999999999031</c:v>
                </c:pt>
                <c:pt idx="2899">
                  <c:v>23.191999999999037</c:v>
                </c:pt>
                <c:pt idx="2900">
                  <c:v>23.199999999999037</c:v>
                </c:pt>
                <c:pt idx="2901">
                  <c:v>23.207999999999036</c:v>
                </c:pt>
                <c:pt idx="2902">
                  <c:v>23.215999999999031</c:v>
                </c:pt>
                <c:pt idx="2903">
                  <c:v>23.22399999999903</c:v>
                </c:pt>
                <c:pt idx="2904">
                  <c:v>23.231999999999033</c:v>
                </c:pt>
                <c:pt idx="2905">
                  <c:v>23.239999999999032</c:v>
                </c:pt>
                <c:pt idx="2906">
                  <c:v>23.247999999999028</c:v>
                </c:pt>
                <c:pt idx="2907">
                  <c:v>23.255999999999027</c:v>
                </c:pt>
                <c:pt idx="2908">
                  <c:v>23.263999999999029</c:v>
                </c:pt>
                <c:pt idx="2909">
                  <c:v>23.271999999999032</c:v>
                </c:pt>
                <c:pt idx="2910">
                  <c:v>23.279999999999028</c:v>
                </c:pt>
                <c:pt idx="2911">
                  <c:v>23.287999999999027</c:v>
                </c:pt>
                <c:pt idx="2912">
                  <c:v>23.295999999999029</c:v>
                </c:pt>
                <c:pt idx="2913">
                  <c:v>23.303999999999032</c:v>
                </c:pt>
                <c:pt idx="2914">
                  <c:v>23.311999999999031</c:v>
                </c:pt>
                <c:pt idx="2915">
                  <c:v>23.31999999999903</c:v>
                </c:pt>
                <c:pt idx="2916">
                  <c:v>23.32799999999903</c:v>
                </c:pt>
                <c:pt idx="2917">
                  <c:v>23.335999999999032</c:v>
                </c:pt>
                <c:pt idx="2918">
                  <c:v>23.343999999999028</c:v>
                </c:pt>
                <c:pt idx="2919">
                  <c:v>23.35199999999903</c:v>
                </c:pt>
                <c:pt idx="2920">
                  <c:v>23.35999999999903</c:v>
                </c:pt>
                <c:pt idx="2921">
                  <c:v>23.367999999999025</c:v>
                </c:pt>
                <c:pt idx="2922">
                  <c:v>23.375999999999024</c:v>
                </c:pt>
                <c:pt idx="2923">
                  <c:v>23.383999999999023</c:v>
                </c:pt>
                <c:pt idx="2924">
                  <c:v>23.39199999999903</c:v>
                </c:pt>
                <c:pt idx="2925">
                  <c:v>23.399999999999025</c:v>
                </c:pt>
                <c:pt idx="2926">
                  <c:v>23.407999999999024</c:v>
                </c:pt>
                <c:pt idx="2927">
                  <c:v>23.415999999999023</c:v>
                </c:pt>
                <c:pt idx="2928">
                  <c:v>23.423999999999022</c:v>
                </c:pt>
                <c:pt idx="2929">
                  <c:v>23.431999999999025</c:v>
                </c:pt>
                <c:pt idx="2930">
                  <c:v>23.439999999999021</c:v>
                </c:pt>
                <c:pt idx="2931">
                  <c:v>23.44799999999902</c:v>
                </c:pt>
                <c:pt idx="2932">
                  <c:v>23.455999999999023</c:v>
                </c:pt>
                <c:pt idx="2933">
                  <c:v>23.463999999999022</c:v>
                </c:pt>
                <c:pt idx="2934">
                  <c:v>23.471999999999021</c:v>
                </c:pt>
                <c:pt idx="2935">
                  <c:v>23.47999999999902</c:v>
                </c:pt>
                <c:pt idx="2936">
                  <c:v>23.487999999999019</c:v>
                </c:pt>
                <c:pt idx="2937">
                  <c:v>23.495999999999015</c:v>
                </c:pt>
                <c:pt idx="2938">
                  <c:v>23.503999999999017</c:v>
                </c:pt>
                <c:pt idx="2939">
                  <c:v>23.511999999999023</c:v>
                </c:pt>
                <c:pt idx="2940">
                  <c:v>23.519999999999023</c:v>
                </c:pt>
                <c:pt idx="2941">
                  <c:v>23.527999999999018</c:v>
                </c:pt>
                <c:pt idx="2942">
                  <c:v>23.535999999999017</c:v>
                </c:pt>
                <c:pt idx="2943">
                  <c:v>23.543999999999016</c:v>
                </c:pt>
                <c:pt idx="2944">
                  <c:v>23.551999999999019</c:v>
                </c:pt>
                <c:pt idx="2945">
                  <c:v>23.559999999999015</c:v>
                </c:pt>
                <c:pt idx="2946">
                  <c:v>23.567999999999014</c:v>
                </c:pt>
                <c:pt idx="2947">
                  <c:v>23.575999999999016</c:v>
                </c:pt>
                <c:pt idx="2948">
                  <c:v>23.583999999999016</c:v>
                </c:pt>
                <c:pt idx="2949">
                  <c:v>23.591999999999015</c:v>
                </c:pt>
                <c:pt idx="2950">
                  <c:v>23.599999999999014</c:v>
                </c:pt>
                <c:pt idx="2951">
                  <c:v>23.607999999999016</c:v>
                </c:pt>
                <c:pt idx="2952">
                  <c:v>23.615999999999016</c:v>
                </c:pt>
                <c:pt idx="2953">
                  <c:v>23.623999999999011</c:v>
                </c:pt>
                <c:pt idx="2954">
                  <c:v>23.631999999999014</c:v>
                </c:pt>
                <c:pt idx="2955">
                  <c:v>23.639999999999016</c:v>
                </c:pt>
                <c:pt idx="2956">
                  <c:v>23.647999999999016</c:v>
                </c:pt>
                <c:pt idx="2957">
                  <c:v>23.655999999999011</c:v>
                </c:pt>
                <c:pt idx="2958">
                  <c:v>23.66399999999901</c:v>
                </c:pt>
                <c:pt idx="2959">
                  <c:v>23.671999999999013</c:v>
                </c:pt>
                <c:pt idx="2960">
                  <c:v>23.679999999999012</c:v>
                </c:pt>
                <c:pt idx="2961">
                  <c:v>23.687999999999008</c:v>
                </c:pt>
                <c:pt idx="2962">
                  <c:v>23.695999999999007</c:v>
                </c:pt>
                <c:pt idx="2963">
                  <c:v>23.703999999999009</c:v>
                </c:pt>
                <c:pt idx="2964">
                  <c:v>23.711999999999012</c:v>
                </c:pt>
                <c:pt idx="2965">
                  <c:v>23.719999999999008</c:v>
                </c:pt>
                <c:pt idx="2966">
                  <c:v>23.727999999999007</c:v>
                </c:pt>
                <c:pt idx="2967">
                  <c:v>23.735999999999006</c:v>
                </c:pt>
                <c:pt idx="2968">
                  <c:v>23.743999999999001</c:v>
                </c:pt>
                <c:pt idx="2969">
                  <c:v>23.751999999999004</c:v>
                </c:pt>
                <c:pt idx="2970">
                  <c:v>23.759999999999003</c:v>
                </c:pt>
                <c:pt idx="2971">
                  <c:v>23.767999999999006</c:v>
                </c:pt>
                <c:pt idx="2972">
                  <c:v>23.775999999999001</c:v>
                </c:pt>
                <c:pt idx="2973">
                  <c:v>23.783999999999001</c:v>
                </c:pt>
                <c:pt idx="2974">
                  <c:v>23.791999999999003</c:v>
                </c:pt>
                <c:pt idx="2975">
                  <c:v>23.799999999999002</c:v>
                </c:pt>
                <c:pt idx="2976">
                  <c:v>23.807999999999005</c:v>
                </c:pt>
                <c:pt idx="2977">
                  <c:v>23.815999999999001</c:v>
                </c:pt>
                <c:pt idx="2978">
                  <c:v>23.823999999999</c:v>
                </c:pt>
                <c:pt idx="2979">
                  <c:v>23.831999999999002</c:v>
                </c:pt>
                <c:pt idx="2980">
                  <c:v>23.839999999999005</c:v>
                </c:pt>
                <c:pt idx="2981">
                  <c:v>23.847999999999001</c:v>
                </c:pt>
                <c:pt idx="2982">
                  <c:v>23.855999999999</c:v>
                </c:pt>
                <c:pt idx="2983">
                  <c:v>23.863999999998999</c:v>
                </c:pt>
                <c:pt idx="2984">
                  <c:v>23.871999999998998</c:v>
                </c:pt>
                <c:pt idx="2985">
                  <c:v>23.879999999998997</c:v>
                </c:pt>
                <c:pt idx="2986">
                  <c:v>23.887999999998996</c:v>
                </c:pt>
                <c:pt idx="2987">
                  <c:v>23.895999999998992</c:v>
                </c:pt>
                <c:pt idx="2988">
                  <c:v>23.903999999998991</c:v>
                </c:pt>
                <c:pt idx="2989">
                  <c:v>23.911999999998997</c:v>
                </c:pt>
                <c:pt idx="2990">
                  <c:v>23.919999999998996</c:v>
                </c:pt>
                <c:pt idx="2991">
                  <c:v>23.927999999998992</c:v>
                </c:pt>
                <c:pt idx="2992">
                  <c:v>23.935999999998991</c:v>
                </c:pt>
                <c:pt idx="2993">
                  <c:v>23.94399999999899</c:v>
                </c:pt>
                <c:pt idx="2994">
                  <c:v>23.951999999998993</c:v>
                </c:pt>
                <c:pt idx="2995">
                  <c:v>23.959999999998992</c:v>
                </c:pt>
                <c:pt idx="2996">
                  <c:v>23.967999999998987</c:v>
                </c:pt>
                <c:pt idx="2997">
                  <c:v>23.975999999998987</c:v>
                </c:pt>
                <c:pt idx="2998">
                  <c:v>23.983999999998989</c:v>
                </c:pt>
                <c:pt idx="2999">
                  <c:v>23.991999999998992</c:v>
                </c:pt>
                <c:pt idx="3000">
                  <c:v>23.999999999998987</c:v>
                </c:pt>
                <c:pt idx="3001">
                  <c:v>24.00799999999899</c:v>
                </c:pt>
                <c:pt idx="3002">
                  <c:v>24.015999999998993</c:v>
                </c:pt>
                <c:pt idx="3003">
                  <c:v>24.023999999998988</c:v>
                </c:pt>
                <c:pt idx="3004">
                  <c:v>24.031999999998991</c:v>
                </c:pt>
                <c:pt idx="3005">
                  <c:v>24.03999999999899</c:v>
                </c:pt>
                <c:pt idx="3006">
                  <c:v>24.047999999998989</c:v>
                </c:pt>
                <c:pt idx="3007">
                  <c:v>24.055999999998988</c:v>
                </c:pt>
                <c:pt idx="3008">
                  <c:v>24.063999999998988</c:v>
                </c:pt>
                <c:pt idx="3009">
                  <c:v>24.07199999999899</c:v>
                </c:pt>
                <c:pt idx="3010">
                  <c:v>24.079999999998989</c:v>
                </c:pt>
                <c:pt idx="3011">
                  <c:v>24.087999999998985</c:v>
                </c:pt>
                <c:pt idx="3012">
                  <c:v>24.095999999998984</c:v>
                </c:pt>
                <c:pt idx="3013">
                  <c:v>24.103999999998987</c:v>
                </c:pt>
                <c:pt idx="3014">
                  <c:v>24.111999999998989</c:v>
                </c:pt>
                <c:pt idx="3015">
                  <c:v>24.119999999998988</c:v>
                </c:pt>
                <c:pt idx="3016">
                  <c:v>24.127999999998988</c:v>
                </c:pt>
                <c:pt idx="3017">
                  <c:v>24.135999999998987</c:v>
                </c:pt>
                <c:pt idx="3018">
                  <c:v>24.143999999998986</c:v>
                </c:pt>
                <c:pt idx="3019">
                  <c:v>24.151999999998985</c:v>
                </c:pt>
                <c:pt idx="3020">
                  <c:v>24.159999999998984</c:v>
                </c:pt>
                <c:pt idx="3021">
                  <c:v>24.167999999998983</c:v>
                </c:pt>
                <c:pt idx="3022">
                  <c:v>24.175999999998982</c:v>
                </c:pt>
                <c:pt idx="3023">
                  <c:v>24.183999999998978</c:v>
                </c:pt>
                <c:pt idx="3024">
                  <c:v>24.191999999998984</c:v>
                </c:pt>
                <c:pt idx="3025">
                  <c:v>24.199999999998983</c:v>
                </c:pt>
                <c:pt idx="3026">
                  <c:v>24.207999999998982</c:v>
                </c:pt>
                <c:pt idx="3027">
                  <c:v>24.215999999998978</c:v>
                </c:pt>
                <c:pt idx="3028">
                  <c:v>24.223999999998977</c:v>
                </c:pt>
                <c:pt idx="3029">
                  <c:v>24.23199999999898</c:v>
                </c:pt>
                <c:pt idx="3030">
                  <c:v>24.239999999998975</c:v>
                </c:pt>
                <c:pt idx="3031">
                  <c:v>24.247999999998974</c:v>
                </c:pt>
                <c:pt idx="3032">
                  <c:v>24.255999999998973</c:v>
                </c:pt>
                <c:pt idx="3033">
                  <c:v>24.263999999998976</c:v>
                </c:pt>
                <c:pt idx="3034">
                  <c:v>24.271999999998975</c:v>
                </c:pt>
                <c:pt idx="3035">
                  <c:v>24.279999999998974</c:v>
                </c:pt>
                <c:pt idx="3036">
                  <c:v>24.287999999998974</c:v>
                </c:pt>
                <c:pt idx="3037">
                  <c:v>24.295999999998973</c:v>
                </c:pt>
                <c:pt idx="3038">
                  <c:v>24.303999999998975</c:v>
                </c:pt>
                <c:pt idx="3039">
                  <c:v>24.311999999998974</c:v>
                </c:pt>
                <c:pt idx="3040">
                  <c:v>24.319999999998974</c:v>
                </c:pt>
                <c:pt idx="3041">
                  <c:v>24.327999999998976</c:v>
                </c:pt>
                <c:pt idx="3042">
                  <c:v>24.335999999998975</c:v>
                </c:pt>
                <c:pt idx="3043">
                  <c:v>24.343999999998971</c:v>
                </c:pt>
                <c:pt idx="3044">
                  <c:v>24.351999999998974</c:v>
                </c:pt>
                <c:pt idx="3045">
                  <c:v>24.359999999998973</c:v>
                </c:pt>
                <c:pt idx="3046">
                  <c:v>24.367999999998968</c:v>
                </c:pt>
                <c:pt idx="3047">
                  <c:v>24.375999999998967</c:v>
                </c:pt>
                <c:pt idx="3048">
                  <c:v>24.383999999998967</c:v>
                </c:pt>
                <c:pt idx="3049">
                  <c:v>24.391999999998973</c:v>
                </c:pt>
                <c:pt idx="3050">
                  <c:v>24.399999999998968</c:v>
                </c:pt>
                <c:pt idx="3051">
                  <c:v>24.407999999998967</c:v>
                </c:pt>
                <c:pt idx="3052">
                  <c:v>24.415999999998967</c:v>
                </c:pt>
                <c:pt idx="3053">
                  <c:v>24.423999999998966</c:v>
                </c:pt>
                <c:pt idx="3054">
                  <c:v>24.431999999998965</c:v>
                </c:pt>
                <c:pt idx="3055">
                  <c:v>24.439999999998964</c:v>
                </c:pt>
                <c:pt idx="3056">
                  <c:v>24.447999999998963</c:v>
                </c:pt>
                <c:pt idx="3057">
                  <c:v>24.455999999998966</c:v>
                </c:pt>
                <c:pt idx="3058">
                  <c:v>24.463999999998961</c:v>
                </c:pt>
                <c:pt idx="3059">
                  <c:v>24.471999999998964</c:v>
                </c:pt>
                <c:pt idx="3060">
                  <c:v>24.479999999998963</c:v>
                </c:pt>
                <c:pt idx="3061">
                  <c:v>24.487999999998962</c:v>
                </c:pt>
                <c:pt idx="3062">
                  <c:v>24.495999999998958</c:v>
                </c:pt>
                <c:pt idx="3063">
                  <c:v>24.50399999999896</c:v>
                </c:pt>
                <c:pt idx="3064">
                  <c:v>24.511999999998967</c:v>
                </c:pt>
                <c:pt idx="3065">
                  <c:v>24.519999999998966</c:v>
                </c:pt>
                <c:pt idx="3066">
                  <c:v>24.527999999998961</c:v>
                </c:pt>
                <c:pt idx="3067">
                  <c:v>24.53599999999896</c:v>
                </c:pt>
                <c:pt idx="3068">
                  <c:v>24.54399999999896</c:v>
                </c:pt>
                <c:pt idx="3069">
                  <c:v>24.551999999998962</c:v>
                </c:pt>
                <c:pt idx="3070">
                  <c:v>24.559999999998958</c:v>
                </c:pt>
                <c:pt idx="3071">
                  <c:v>24.567999999998957</c:v>
                </c:pt>
                <c:pt idx="3072">
                  <c:v>24.57599999999896</c:v>
                </c:pt>
                <c:pt idx="3073">
                  <c:v>24.583999999998959</c:v>
                </c:pt>
                <c:pt idx="3074">
                  <c:v>24.591999999998958</c:v>
                </c:pt>
                <c:pt idx="3075">
                  <c:v>24.599999999998957</c:v>
                </c:pt>
                <c:pt idx="3076">
                  <c:v>24.60799999999896</c:v>
                </c:pt>
                <c:pt idx="3077">
                  <c:v>24.615999999998955</c:v>
                </c:pt>
                <c:pt idx="3078">
                  <c:v>24.623999999998954</c:v>
                </c:pt>
                <c:pt idx="3079">
                  <c:v>24.631999999998957</c:v>
                </c:pt>
                <c:pt idx="3080">
                  <c:v>24.63999999999896</c:v>
                </c:pt>
                <c:pt idx="3081">
                  <c:v>24.647999999998955</c:v>
                </c:pt>
                <c:pt idx="3082">
                  <c:v>24.655999999998954</c:v>
                </c:pt>
                <c:pt idx="3083">
                  <c:v>24.663999999998953</c:v>
                </c:pt>
                <c:pt idx="3084">
                  <c:v>24.671999999998956</c:v>
                </c:pt>
                <c:pt idx="3085">
                  <c:v>24.679999999998955</c:v>
                </c:pt>
                <c:pt idx="3086">
                  <c:v>24.687999999998951</c:v>
                </c:pt>
                <c:pt idx="3087">
                  <c:v>24.69599999999895</c:v>
                </c:pt>
                <c:pt idx="3088">
                  <c:v>24.703999999998949</c:v>
                </c:pt>
                <c:pt idx="3089">
                  <c:v>24.711999999998955</c:v>
                </c:pt>
                <c:pt idx="3090">
                  <c:v>24.719999999998951</c:v>
                </c:pt>
                <c:pt idx="3091">
                  <c:v>24.72799999999895</c:v>
                </c:pt>
                <c:pt idx="3092">
                  <c:v>24.735999999998949</c:v>
                </c:pt>
                <c:pt idx="3093">
                  <c:v>24.743999999998945</c:v>
                </c:pt>
                <c:pt idx="3094">
                  <c:v>24.751999999998947</c:v>
                </c:pt>
                <c:pt idx="3095">
                  <c:v>24.759999999998946</c:v>
                </c:pt>
                <c:pt idx="3096">
                  <c:v>24.767999999998946</c:v>
                </c:pt>
                <c:pt idx="3097">
                  <c:v>24.775999999998941</c:v>
                </c:pt>
                <c:pt idx="3098">
                  <c:v>24.783999999998944</c:v>
                </c:pt>
                <c:pt idx="3099">
                  <c:v>24.791999999998946</c:v>
                </c:pt>
                <c:pt idx="3100">
                  <c:v>24.799999999998946</c:v>
                </c:pt>
                <c:pt idx="3101">
                  <c:v>24.807999999998945</c:v>
                </c:pt>
                <c:pt idx="3102">
                  <c:v>24.815999999998944</c:v>
                </c:pt>
                <c:pt idx="3103">
                  <c:v>24.823999999998943</c:v>
                </c:pt>
                <c:pt idx="3104">
                  <c:v>24.831999999998946</c:v>
                </c:pt>
                <c:pt idx="3105">
                  <c:v>24.839999999998941</c:v>
                </c:pt>
                <c:pt idx="3106">
                  <c:v>24.84799999999894</c:v>
                </c:pt>
                <c:pt idx="3107">
                  <c:v>24.855999999998943</c:v>
                </c:pt>
                <c:pt idx="3108">
                  <c:v>24.863999999998942</c:v>
                </c:pt>
                <c:pt idx="3109">
                  <c:v>24.871999999998941</c:v>
                </c:pt>
                <c:pt idx="3110">
                  <c:v>24.87999999999894</c:v>
                </c:pt>
                <c:pt idx="3111">
                  <c:v>24.887999999998939</c:v>
                </c:pt>
                <c:pt idx="3112">
                  <c:v>24.895999999998939</c:v>
                </c:pt>
                <c:pt idx="3113">
                  <c:v>24.903999999998934</c:v>
                </c:pt>
                <c:pt idx="3114">
                  <c:v>24.911999999998937</c:v>
                </c:pt>
                <c:pt idx="3115">
                  <c:v>24.919999999998939</c:v>
                </c:pt>
                <c:pt idx="3116">
                  <c:v>24.927999999998939</c:v>
                </c:pt>
                <c:pt idx="3117">
                  <c:v>24.935999999998934</c:v>
                </c:pt>
                <c:pt idx="3118">
                  <c:v>24.943999999998933</c:v>
                </c:pt>
                <c:pt idx="3119">
                  <c:v>24.951999999998936</c:v>
                </c:pt>
                <c:pt idx="3120">
                  <c:v>24.959999999998931</c:v>
                </c:pt>
                <c:pt idx="3121">
                  <c:v>24.967999999998931</c:v>
                </c:pt>
                <c:pt idx="3122">
                  <c:v>24.97599999999893</c:v>
                </c:pt>
                <c:pt idx="3123">
                  <c:v>24.983999999998929</c:v>
                </c:pt>
                <c:pt idx="3124">
                  <c:v>24.991999999998932</c:v>
                </c:pt>
                <c:pt idx="3125">
                  <c:v>24.999999999998931</c:v>
                </c:pt>
                <c:pt idx="3126">
                  <c:v>25.007999999998933</c:v>
                </c:pt>
                <c:pt idx="3127">
                  <c:v>25.015999999998932</c:v>
                </c:pt>
                <c:pt idx="3128">
                  <c:v>25.023999999998932</c:v>
                </c:pt>
                <c:pt idx="3129">
                  <c:v>25.031999999998931</c:v>
                </c:pt>
                <c:pt idx="3130">
                  <c:v>25.03999999999893</c:v>
                </c:pt>
                <c:pt idx="3131">
                  <c:v>25.047999999998932</c:v>
                </c:pt>
                <c:pt idx="3132">
                  <c:v>25.055999999998928</c:v>
                </c:pt>
                <c:pt idx="3133">
                  <c:v>25.063999999998927</c:v>
                </c:pt>
                <c:pt idx="3134">
                  <c:v>25.07199999999893</c:v>
                </c:pt>
                <c:pt idx="3135">
                  <c:v>25.079999999998932</c:v>
                </c:pt>
                <c:pt idx="3136">
                  <c:v>25.087999999998928</c:v>
                </c:pt>
                <c:pt idx="3137">
                  <c:v>25.095999999998927</c:v>
                </c:pt>
                <c:pt idx="3138">
                  <c:v>25.10399999999893</c:v>
                </c:pt>
                <c:pt idx="3139">
                  <c:v>25.111999999998929</c:v>
                </c:pt>
                <c:pt idx="3140">
                  <c:v>25.119999999998928</c:v>
                </c:pt>
                <c:pt idx="3141">
                  <c:v>25.127999999998931</c:v>
                </c:pt>
                <c:pt idx="3142">
                  <c:v>25.13599999999893</c:v>
                </c:pt>
                <c:pt idx="3143">
                  <c:v>25.143999999998925</c:v>
                </c:pt>
                <c:pt idx="3144">
                  <c:v>25.151999999998928</c:v>
                </c:pt>
                <c:pt idx="3145">
                  <c:v>25.159999999998927</c:v>
                </c:pt>
                <c:pt idx="3146">
                  <c:v>25.167999999998926</c:v>
                </c:pt>
                <c:pt idx="3147">
                  <c:v>25.175999999998925</c:v>
                </c:pt>
                <c:pt idx="3148">
                  <c:v>25.183999999998921</c:v>
                </c:pt>
                <c:pt idx="3149">
                  <c:v>25.191999999998927</c:v>
                </c:pt>
                <c:pt idx="3150">
                  <c:v>25.199999999998926</c:v>
                </c:pt>
                <c:pt idx="3151">
                  <c:v>25.207999999998925</c:v>
                </c:pt>
                <c:pt idx="3152">
                  <c:v>25.215999999998921</c:v>
                </c:pt>
                <c:pt idx="3153">
                  <c:v>25.22399999999892</c:v>
                </c:pt>
                <c:pt idx="3154">
                  <c:v>25.231999999998923</c:v>
                </c:pt>
                <c:pt idx="3155">
                  <c:v>25.239999999998918</c:v>
                </c:pt>
                <c:pt idx="3156">
                  <c:v>25.247999999998918</c:v>
                </c:pt>
                <c:pt idx="3157">
                  <c:v>25.25599999999892</c:v>
                </c:pt>
                <c:pt idx="3158">
                  <c:v>25.263999999998919</c:v>
                </c:pt>
                <c:pt idx="3159">
                  <c:v>25.271999999998918</c:v>
                </c:pt>
                <c:pt idx="3160">
                  <c:v>25.279999999998918</c:v>
                </c:pt>
                <c:pt idx="3161">
                  <c:v>25.287999999998917</c:v>
                </c:pt>
                <c:pt idx="3162">
                  <c:v>25.295999999998916</c:v>
                </c:pt>
                <c:pt idx="3163">
                  <c:v>25.303999999998915</c:v>
                </c:pt>
                <c:pt idx="3164">
                  <c:v>25.311999999998921</c:v>
                </c:pt>
                <c:pt idx="3165">
                  <c:v>25.31999999999892</c:v>
                </c:pt>
                <c:pt idx="3166">
                  <c:v>25.327999999998919</c:v>
                </c:pt>
                <c:pt idx="3167">
                  <c:v>25.335999999998915</c:v>
                </c:pt>
                <c:pt idx="3168">
                  <c:v>25.343999999998914</c:v>
                </c:pt>
                <c:pt idx="3169">
                  <c:v>25.351999999998917</c:v>
                </c:pt>
                <c:pt idx="3170">
                  <c:v>25.359999999998916</c:v>
                </c:pt>
                <c:pt idx="3171">
                  <c:v>25.367999999998911</c:v>
                </c:pt>
                <c:pt idx="3172">
                  <c:v>25.375999999998914</c:v>
                </c:pt>
                <c:pt idx="3173">
                  <c:v>25.383999999998913</c:v>
                </c:pt>
                <c:pt idx="3174">
                  <c:v>25.391999999998916</c:v>
                </c:pt>
                <c:pt idx="3175">
                  <c:v>25.399999999998911</c:v>
                </c:pt>
                <c:pt idx="3176">
                  <c:v>25.407999999998911</c:v>
                </c:pt>
                <c:pt idx="3177">
                  <c:v>25.41599999999891</c:v>
                </c:pt>
                <c:pt idx="3178">
                  <c:v>25.423999999998909</c:v>
                </c:pt>
                <c:pt idx="3179">
                  <c:v>25.431999999998908</c:v>
                </c:pt>
                <c:pt idx="3180">
                  <c:v>25.439999999998911</c:v>
                </c:pt>
                <c:pt idx="3181">
                  <c:v>25.44799999999891</c:v>
                </c:pt>
                <c:pt idx="3182">
                  <c:v>25.455999999998909</c:v>
                </c:pt>
                <c:pt idx="3183">
                  <c:v>25.463999999998904</c:v>
                </c:pt>
                <c:pt idx="3184">
                  <c:v>25.471999999998907</c:v>
                </c:pt>
                <c:pt idx="3185">
                  <c:v>25.479999999998906</c:v>
                </c:pt>
                <c:pt idx="3186">
                  <c:v>25.487999999998902</c:v>
                </c:pt>
                <c:pt idx="3187">
                  <c:v>25.495999999998901</c:v>
                </c:pt>
                <c:pt idx="3188">
                  <c:v>25.503999999998907</c:v>
                </c:pt>
                <c:pt idx="3189">
                  <c:v>25.51199999999891</c:v>
                </c:pt>
                <c:pt idx="3190">
                  <c:v>25.519999999998905</c:v>
                </c:pt>
                <c:pt idx="3191">
                  <c:v>25.527999999998904</c:v>
                </c:pt>
                <c:pt idx="3192">
                  <c:v>25.535999999998904</c:v>
                </c:pt>
                <c:pt idx="3193">
                  <c:v>25.543999999998903</c:v>
                </c:pt>
                <c:pt idx="3194">
                  <c:v>25.551999999998905</c:v>
                </c:pt>
                <c:pt idx="3195">
                  <c:v>25.559999999998901</c:v>
                </c:pt>
                <c:pt idx="3196">
                  <c:v>25.567999999998904</c:v>
                </c:pt>
                <c:pt idx="3197">
                  <c:v>25.575999999998903</c:v>
                </c:pt>
                <c:pt idx="3198">
                  <c:v>25.583999999998902</c:v>
                </c:pt>
                <c:pt idx="3199">
                  <c:v>25.591999999998901</c:v>
                </c:pt>
                <c:pt idx="3200">
                  <c:v>25.5999999999989</c:v>
                </c:pt>
                <c:pt idx="3201">
                  <c:v>25.607999999998903</c:v>
                </c:pt>
                <c:pt idx="3202">
                  <c:v>25.615999999998898</c:v>
                </c:pt>
                <c:pt idx="3203">
                  <c:v>25.623999999998897</c:v>
                </c:pt>
                <c:pt idx="3204">
                  <c:v>25.6319999999989</c:v>
                </c:pt>
                <c:pt idx="3205">
                  <c:v>25.639999999998903</c:v>
                </c:pt>
                <c:pt idx="3206">
                  <c:v>25.647999999998898</c:v>
                </c:pt>
                <c:pt idx="3207">
                  <c:v>25.655999999998897</c:v>
                </c:pt>
                <c:pt idx="3208">
                  <c:v>25.663999999998897</c:v>
                </c:pt>
                <c:pt idx="3209">
                  <c:v>25.671999999998899</c:v>
                </c:pt>
                <c:pt idx="3210">
                  <c:v>25.679999999998895</c:v>
                </c:pt>
                <c:pt idx="3211">
                  <c:v>25.687999999998894</c:v>
                </c:pt>
                <c:pt idx="3212">
                  <c:v>25.695999999998893</c:v>
                </c:pt>
                <c:pt idx="3213">
                  <c:v>25.703999999998896</c:v>
                </c:pt>
                <c:pt idx="3214">
                  <c:v>25.711999999998895</c:v>
                </c:pt>
                <c:pt idx="3215">
                  <c:v>25.719999999998894</c:v>
                </c:pt>
                <c:pt idx="3216">
                  <c:v>25.727999999998893</c:v>
                </c:pt>
                <c:pt idx="3217">
                  <c:v>25.735999999998892</c:v>
                </c:pt>
                <c:pt idx="3218">
                  <c:v>25.743999999998888</c:v>
                </c:pt>
                <c:pt idx="3219">
                  <c:v>25.75199999999889</c:v>
                </c:pt>
                <c:pt idx="3220">
                  <c:v>25.75999999999889</c:v>
                </c:pt>
                <c:pt idx="3221">
                  <c:v>25.767999999998892</c:v>
                </c:pt>
                <c:pt idx="3222">
                  <c:v>25.775999999998888</c:v>
                </c:pt>
                <c:pt idx="3223">
                  <c:v>25.783999999998887</c:v>
                </c:pt>
                <c:pt idx="3224">
                  <c:v>25.79199999999889</c:v>
                </c:pt>
                <c:pt idx="3225">
                  <c:v>25.799999999998892</c:v>
                </c:pt>
                <c:pt idx="3226">
                  <c:v>25.807999999998891</c:v>
                </c:pt>
                <c:pt idx="3227">
                  <c:v>25.815999999998891</c:v>
                </c:pt>
                <c:pt idx="3228">
                  <c:v>25.82399999999889</c:v>
                </c:pt>
                <c:pt idx="3229">
                  <c:v>25.831999999998889</c:v>
                </c:pt>
                <c:pt idx="3230">
                  <c:v>25.839999999998891</c:v>
                </c:pt>
                <c:pt idx="3231">
                  <c:v>25.847999999998891</c:v>
                </c:pt>
                <c:pt idx="3232">
                  <c:v>25.85599999999889</c:v>
                </c:pt>
                <c:pt idx="3233">
                  <c:v>25.863999999998885</c:v>
                </c:pt>
                <c:pt idx="3234">
                  <c:v>25.871999999998888</c:v>
                </c:pt>
                <c:pt idx="3235">
                  <c:v>25.879999999998887</c:v>
                </c:pt>
                <c:pt idx="3236">
                  <c:v>25.887999999998886</c:v>
                </c:pt>
                <c:pt idx="3237">
                  <c:v>25.895999999998885</c:v>
                </c:pt>
                <c:pt idx="3238">
                  <c:v>25.903999999998881</c:v>
                </c:pt>
                <c:pt idx="3239">
                  <c:v>25.911999999998887</c:v>
                </c:pt>
                <c:pt idx="3240">
                  <c:v>25.919999999998886</c:v>
                </c:pt>
                <c:pt idx="3241">
                  <c:v>25.927999999998885</c:v>
                </c:pt>
                <c:pt idx="3242">
                  <c:v>25.935999999998881</c:v>
                </c:pt>
                <c:pt idx="3243">
                  <c:v>25.94399999999888</c:v>
                </c:pt>
                <c:pt idx="3244">
                  <c:v>25.951999999998883</c:v>
                </c:pt>
                <c:pt idx="3245">
                  <c:v>25.959999999998878</c:v>
                </c:pt>
                <c:pt idx="3246">
                  <c:v>25.967999999998877</c:v>
                </c:pt>
                <c:pt idx="3247">
                  <c:v>25.975999999998876</c:v>
                </c:pt>
                <c:pt idx="3248">
                  <c:v>25.983999999998876</c:v>
                </c:pt>
                <c:pt idx="3249">
                  <c:v>25.991999999998878</c:v>
                </c:pt>
                <c:pt idx="3250">
                  <c:v>25.999999999998877</c:v>
                </c:pt>
                <c:pt idx="3251">
                  <c:v>26.00799999999888</c:v>
                </c:pt>
                <c:pt idx="3252">
                  <c:v>26.015999999998879</c:v>
                </c:pt>
                <c:pt idx="3253">
                  <c:v>26.023999999998875</c:v>
                </c:pt>
                <c:pt idx="3254">
                  <c:v>26.031999999998877</c:v>
                </c:pt>
                <c:pt idx="3255">
                  <c:v>26.039999999998876</c:v>
                </c:pt>
                <c:pt idx="3256">
                  <c:v>26.047999999998876</c:v>
                </c:pt>
                <c:pt idx="3257">
                  <c:v>26.055999999998871</c:v>
                </c:pt>
                <c:pt idx="3258">
                  <c:v>26.063999999998874</c:v>
                </c:pt>
                <c:pt idx="3259">
                  <c:v>26.071999999998877</c:v>
                </c:pt>
                <c:pt idx="3260">
                  <c:v>26.079999999998876</c:v>
                </c:pt>
                <c:pt idx="3261">
                  <c:v>26.087999999998871</c:v>
                </c:pt>
                <c:pt idx="3262">
                  <c:v>26.09599999999887</c:v>
                </c:pt>
                <c:pt idx="3263">
                  <c:v>26.103999999998873</c:v>
                </c:pt>
                <c:pt idx="3264">
                  <c:v>26.111999999998876</c:v>
                </c:pt>
                <c:pt idx="3265">
                  <c:v>26.119999999998871</c:v>
                </c:pt>
                <c:pt idx="3266">
                  <c:v>26.127999999998874</c:v>
                </c:pt>
                <c:pt idx="3267">
                  <c:v>26.135999999998873</c:v>
                </c:pt>
                <c:pt idx="3268">
                  <c:v>26.143999999998872</c:v>
                </c:pt>
                <c:pt idx="3269">
                  <c:v>26.151999999998871</c:v>
                </c:pt>
                <c:pt idx="3270">
                  <c:v>26.15999999999887</c:v>
                </c:pt>
                <c:pt idx="3271">
                  <c:v>26.167999999998869</c:v>
                </c:pt>
                <c:pt idx="3272">
                  <c:v>26.175999999998872</c:v>
                </c:pt>
                <c:pt idx="3273">
                  <c:v>26.183999999998868</c:v>
                </c:pt>
                <c:pt idx="3274">
                  <c:v>26.19199999999887</c:v>
                </c:pt>
                <c:pt idx="3275">
                  <c:v>26.19999999999887</c:v>
                </c:pt>
                <c:pt idx="3276">
                  <c:v>26.207999999998865</c:v>
                </c:pt>
                <c:pt idx="3277">
                  <c:v>26.215999999998864</c:v>
                </c:pt>
                <c:pt idx="3278">
                  <c:v>26.223999999998863</c:v>
                </c:pt>
                <c:pt idx="3279">
                  <c:v>26.231999999998866</c:v>
                </c:pt>
                <c:pt idx="3280">
                  <c:v>26.239999999998865</c:v>
                </c:pt>
                <c:pt idx="3281">
                  <c:v>26.247999999998864</c:v>
                </c:pt>
                <c:pt idx="3282">
                  <c:v>26.255999999998863</c:v>
                </c:pt>
                <c:pt idx="3283">
                  <c:v>26.263999999998862</c:v>
                </c:pt>
                <c:pt idx="3284">
                  <c:v>26.271999999998865</c:v>
                </c:pt>
                <c:pt idx="3285">
                  <c:v>26.279999999998861</c:v>
                </c:pt>
                <c:pt idx="3286">
                  <c:v>26.28799999999886</c:v>
                </c:pt>
                <c:pt idx="3287">
                  <c:v>26.295999999998859</c:v>
                </c:pt>
                <c:pt idx="3288">
                  <c:v>26.303999999998858</c:v>
                </c:pt>
                <c:pt idx="3289">
                  <c:v>26.311999999998864</c:v>
                </c:pt>
                <c:pt idx="3290">
                  <c:v>26.319999999998863</c:v>
                </c:pt>
                <c:pt idx="3291">
                  <c:v>26.327999999998863</c:v>
                </c:pt>
                <c:pt idx="3292">
                  <c:v>26.335999999998858</c:v>
                </c:pt>
                <c:pt idx="3293">
                  <c:v>26.343999999998857</c:v>
                </c:pt>
                <c:pt idx="3294">
                  <c:v>26.35199999999886</c:v>
                </c:pt>
                <c:pt idx="3295">
                  <c:v>26.359999999998855</c:v>
                </c:pt>
                <c:pt idx="3296">
                  <c:v>26.367999999998855</c:v>
                </c:pt>
                <c:pt idx="3297">
                  <c:v>26.375999999998854</c:v>
                </c:pt>
                <c:pt idx="3298">
                  <c:v>26.383999999998856</c:v>
                </c:pt>
                <c:pt idx="3299">
                  <c:v>26.391999999998855</c:v>
                </c:pt>
                <c:pt idx="3300">
                  <c:v>26.399999999998855</c:v>
                </c:pt>
                <c:pt idx="3301">
                  <c:v>26.407999999998854</c:v>
                </c:pt>
                <c:pt idx="3302">
                  <c:v>26.415999999998853</c:v>
                </c:pt>
                <c:pt idx="3303">
                  <c:v>26.423999999998852</c:v>
                </c:pt>
                <c:pt idx="3304">
                  <c:v>26.431999999998851</c:v>
                </c:pt>
                <c:pt idx="3305">
                  <c:v>26.43999999999885</c:v>
                </c:pt>
                <c:pt idx="3306">
                  <c:v>26.447999999998849</c:v>
                </c:pt>
                <c:pt idx="3307">
                  <c:v>26.455999999998852</c:v>
                </c:pt>
                <c:pt idx="3308">
                  <c:v>26.463999999998848</c:v>
                </c:pt>
                <c:pt idx="3309">
                  <c:v>26.47199999999885</c:v>
                </c:pt>
                <c:pt idx="3310">
                  <c:v>26.479999999998849</c:v>
                </c:pt>
                <c:pt idx="3311">
                  <c:v>26.487999999998845</c:v>
                </c:pt>
                <c:pt idx="3312">
                  <c:v>26.495999999998844</c:v>
                </c:pt>
                <c:pt idx="3313">
                  <c:v>26.503999999998847</c:v>
                </c:pt>
                <c:pt idx="3314">
                  <c:v>26.511999999998849</c:v>
                </c:pt>
                <c:pt idx="3315">
                  <c:v>26.519999999998848</c:v>
                </c:pt>
                <c:pt idx="3316">
                  <c:v>26.527999999998848</c:v>
                </c:pt>
                <c:pt idx="3317">
                  <c:v>26.535999999998847</c:v>
                </c:pt>
                <c:pt idx="3318">
                  <c:v>26.543999999998846</c:v>
                </c:pt>
                <c:pt idx="3319">
                  <c:v>26.551999999998845</c:v>
                </c:pt>
                <c:pt idx="3320">
                  <c:v>26.559999999998844</c:v>
                </c:pt>
                <c:pt idx="3321">
                  <c:v>26.567999999998843</c:v>
                </c:pt>
                <c:pt idx="3322">
                  <c:v>26.575999999998842</c:v>
                </c:pt>
                <c:pt idx="3323">
                  <c:v>26.583999999998838</c:v>
                </c:pt>
                <c:pt idx="3324">
                  <c:v>26.591999999998844</c:v>
                </c:pt>
                <c:pt idx="3325">
                  <c:v>26.599999999998843</c:v>
                </c:pt>
                <c:pt idx="3326">
                  <c:v>26.607999999998846</c:v>
                </c:pt>
                <c:pt idx="3327">
                  <c:v>26.615999999998841</c:v>
                </c:pt>
                <c:pt idx="3328">
                  <c:v>26.623999999998841</c:v>
                </c:pt>
                <c:pt idx="3329">
                  <c:v>26.631999999998843</c:v>
                </c:pt>
                <c:pt idx="3330">
                  <c:v>26.639999999998842</c:v>
                </c:pt>
                <c:pt idx="3331">
                  <c:v>26.647999999998838</c:v>
                </c:pt>
                <c:pt idx="3332">
                  <c:v>26.655999999998837</c:v>
                </c:pt>
                <c:pt idx="3333">
                  <c:v>26.66399999999884</c:v>
                </c:pt>
                <c:pt idx="3334">
                  <c:v>26.671999999998842</c:v>
                </c:pt>
                <c:pt idx="3335">
                  <c:v>26.679999999998838</c:v>
                </c:pt>
                <c:pt idx="3336">
                  <c:v>26.687999999998837</c:v>
                </c:pt>
                <c:pt idx="3337">
                  <c:v>26.695999999998836</c:v>
                </c:pt>
                <c:pt idx="3338">
                  <c:v>26.703999999998832</c:v>
                </c:pt>
                <c:pt idx="3339">
                  <c:v>26.711999999998834</c:v>
                </c:pt>
                <c:pt idx="3340">
                  <c:v>26.719999999998834</c:v>
                </c:pt>
                <c:pt idx="3341">
                  <c:v>26.727999999998836</c:v>
                </c:pt>
                <c:pt idx="3342">
                  <c:v>26.735999999998832</c:v>
                </c:pt>
                <c:pt idx="3343">
                  <c:v>26.743999999998831</c:v>
                </c:pt>
                <c:pt idx="3344">
                  <c:v>26.751999999998834</c:v>
                </c:pt>
                <c:pt idx="3345">
                  <c:v>26.759999999998833</c:v>
                </c:pt>
                <c:pt idx="3346">
                  <c:v>26.767999999998832</c:v>
                </c:pt>
                <c:pt idx="3347">
                  <c:v>26.775999999998827</c:v>
                </c:pt>
                <c:pt idx="3348">
                  <c:v>26.783999999998827</c:v>
                </c:pt>
                <c:pt idx="3349">
                  <c:v>26.791999999998833</c:v>
                </c:pt>
                <c:pt idx="3350">
                  <c:v>26.799999999998832</c:v>
                </c:pt>
                <c:pt idx="3351">
                  <c:v>26.807999999998831</c:v>
                </c:pt>
                <c:pt idx="3352">
                  <c:v>26.81599999999883</c:v>
                </c:pt>
                <c:pt idx="3353">
                  <c:v>26.823999999998833</c:v>
                </c:pt>
                <c:pt idx="3354">
                  <c:v>26.831999999998832</c:v>
                </c:pt>
                <c:pt idx="3355">
                  <c:v>26.839999999998831</c:v>
                </c:pt>
                <c:pt idx="3356">
                  <c:v>26.84799999999883</c:v>
                </c:pt>
                <c:pt idx="3357">
                  <c:v>26.855999999998833</c:v>
                </c:pt>
                <c:pt idx="3358">
                  <c:v>26.863999999998828</c:v>
                </c:pt>
                <c:pt idx="3359">
                  <c:v>26.871999999998831</c:v>
                </c:pt>
                <c:pt idx="3360">
                  <c:v>26.87999999999883</c:v>
                </c:pt>
                <c:pt idx="3361">
                  <c:v>26.887999999998829</c:v>
                </c:pt>
                <c:pt idx="3362">
                  <c:v>26.895999999998825</c:v>
                </c:pt>
                <c:pt idx="3363">
                  <c:v>26.903999999998824</c:v>
                </c:pt>
                <c:pt idx="3364">
                  <c:v>26.911999999998827</c:v>
                </c:pt>
                <c:pt idx="3365">
                  <c:v>26.919999999998829</c:v>
                </c:pt>
                <c:pt idx="3366">
                  <c:v>26.927999999998825</c:v>
                </c:pt>
                <c:pt idx="3367">
                  <c:v>26.935999999998824</c:v>
                </c:pt>
                <c:pt idx="3368">
                  <c:v>26.943999999998823</c:v>
                </c:pt>
                <c:pt idx="3369">
                  <c:v>26.951999999998826</c:v>
                </c:pt>
                <c:pt idx="3370">
                  <c:v>26.959999999998821</c:v>
                </c:pt>
                <c:pt idx="3371">
                  <c:v>26.96799999999882</c:v>
                </c:pt>
                <c:pt idx="3372">
                  <c:v>26.97599999999882</c:v>
                </c:pt>
                <c:pt idx="3373">
                  <c:v>26.983999999998822</c:v>
                </c:pt>
                <c:pt idx="3374">
                  <c:v>26.991999999998821</c:v>
                </c:pt>
                <c:pt idx="3375">
                  <c:v>26.99999999999882</c:v>
                </c:pt>
                <c:pt idx="3376">
                  <c:v>27.007999999998823</c:v>
                </c:pt>
                <c:pt idx="3377">
                  <c:v>27.015999999998822</c:v>
                </c:pt>
                <c:pt idx="3378">
                  <c:v>27.023999999998818</c:v>
                </c:pt>
                <c:pt idx="3379">
                  <c:v>27.031999999998821</c:v>
                </c:pt>
                <c:pt idx="3380">
                  <c:v>27.03999999999882</c:v>
                </c:pt>
                <c:pt idx="3381">
                  <c:v>27.047999999998822</c:v>
                </c:pt>
                <c:pt idx="3382">
                  <c:v>27.055999999998818</c:v>
                </c:pt>
                <c:pt idx="3383">
                  <c:v>27.063999999998817</c:v>
                </c:pt>
                <c:pt idx="3384">
                  <c:v>27.07199999999882</c:v>
                </c:pt>
                <c:pt idx="3385">
                  <c:v>27.079999999998815</c:v>
                </c:pt>
                <c:pt idx="3386">
                  <c:v>27.087999999998814</c:v>
                </c:pt>
                <c:pt idx="3387">
                  <c:v>27.095999999998813</c:v>
                </c:pt>
                <c:pt idx="3388">
                  <c:v>27.103999999998816</c:v>
                </c:pt>
                <c:pt idx="3389">
                  <c:v>27.111999999998819</c:v>
                </c:pt>
                <c:pt idx="3390">
                  <c:v>27.119999999998818</c:v>
                </c:pt>
                <c:pt idx="3391">
                  <c:v>27.127999999998817</c:v>
                </c:pt>
                <c:pt idx="3392">
                  <c:v>27.135999999998816</c:v>
                </c:pt>
                <c:pt idx="3393">
                  <c:v>27.143999999998815</c:v>
                </c:pt>
                <c:pt idx="3394">
                  <c:v>27.151999999998814</c:v>
                </c:pt>
                <c:pt idx="3395">
                  <c:v>27.159999999998814</c:v>
                </c:pt>
                <c:pt idx="3396">
                  <c:v>27.167999999998816</c:v>
                </c:pt>
                <c:pt idx="3397">
                  <c:v>27.175999999998815</c:v>
                </c:pt>
                <c:pt idx="3398">
                  <c:v>27.183999999998811</c:v>
                </c:pt>
                <c:pt idx="3399">
                  <c:v>27.191999999998814</c:v>
                </c:pt>
                <c:pt idx="3400">
                  <c:v>27.199999999998813</c:v>
                </c:pt>
                <c:pt idx="3401">
                  <c:v>27.207999999998808</c:v>
                </c:pt>
                <c:pt idx="3402">
                  <c:v>27.215999999998807</c:v>
                </c:pt>
                <c:pt idx="3403">
                  <c:v>27.223999999998806</c:v>
                </c:pt>
                <c:pt idx="3404">
                  <c:v>27.231999999998809</c:v>
                </c:pt>
                <c:pt idx="3405">
                  <c:v>27.239999999998808</c:v>
                </c:pt>
                <c:pt idx="3406">
                  <c:v>27.247999999998807</c:v>
                </c:pt>
                <c:pt idx="3407">
                  <c:v>27.255999999998807</c:v>
                </c:pt>
                <c:pt idx="3408">
                  <c:v>27.263999999998806</c:v>
                </c:pt>
                <c:pt idx="3409">
                  <c:v>27.271999999998805</c:v>
                </c:pt>
                <c:pt idx="3410">
                  <c:v>27.279999999998804</c:v>
                </c:pt>
                <c:pt idx="3411">
                  <c:v>27.287999999998803</c:v>
                </c:pt>
                <c:pt idx="3412">
                  <c:v>27.295999999998802</c:v>
                </c:pt>
                <c:pt idx="3413">
                  <c:v>27.303999999998805</c:v>
                </c:pt>
                <c:pt idx="3414">
                  <c:v>27.311999999998807</c:v>
                </c:pt>
                <c:pt idx="3415">
                  <c:v>27.319999999998807</c:v>
                </c:pt>
                <c:pt idx="3416">
                  <c:v>27.327999999998806</c:v>
                </c:pt>
                <c:pt idx="3417">
                  <c:v>27.335999999998801</c:v>
                </c:pt>
                <c:pt idx="3418">
                  <c:v>27.3439999999988</c:v>
                </c:pt>
                <c:pt idx="3419">
                  <c:v>27.351999999998803</c:v>
                </c:pt>
                <c:pt idx="3420">
                  <c:v>27.359999999998802</c:v>
                </c:pt>
                <c:pt idx="3421">
                  <c:v>27.367999999998801</c:v>
                </c:pt>
                <c:pt idx="3422">
                  <c:v>27.3759999999988</c:v>
                </c:pt>
                <c:pt idx="3423">
                  <c:v>27.3839999999988</c:v>
                </c:pt>
                <c:pt idx="3424">
                  <c:v>27.391999999998802</c:v>
                </c:pt>
                <c:pt idx="3425">
                  <c:v>27.399999999998798</c:v>
                </c:pt>
                <c:pt idx="3426">
                  <c:v>27.407999999998797</c:v>
                </c:pt>
                <c:pt idx="3427">
                  <c:v>27.415999999998796</c:v>
                </c:pt>
                <c:pt idx="3428">
                  <c:v>27.423999999998792</c:v>
                </c:pt>
                <c:pt idx="3429">
                  <c:v>27.431999999998798</c:v>
                </c:pt>
                <c:pt idx="3430">
                  <c:v>27.439999999998797</c:v>
                </c:pt>
                <c:pt idx="3431">
                  <c:v>27.447999999998796</c:v>
                </c:pt>
                <c:pt idx="3432">
                  <c:v>27.455999999998792</c:v>
                </c:pt>
                <c:pt idx="3433">
                  <c:v>27.463999999998791</c:v>
                </c:pt>
                <c:pt idx="3434">
                  <c:v>27.471999999998793</c:v>
                </c:pt>
                <c:pt idx="3435">
                  <c:v>27.479999999998793</c:v>
                </c:pt>
                <c:pt idx="3436">
                  <c:v>27.487999999998792</c:v>
                </c:pt>
                <c:pt idx="3437">
                  <c:v>27.495999999998791</c:v>
                </c:pt>
                <c:pt idx="3438">
                  <c:v>27.503999999998793</c:v>
                </c:pt>
                <c:pt idx="3439">
                  <c:v>27.511999999998796</c:v>
                </c:pt>
                <c:pt idx="3440">
                  <c:v>27.519999999998795</c:v>
                </c:pt>
                <c:pt idx="3441">
                  <c:v>27.527999999998791</c:v>
                </c:pt>
                <c:pt idx="3442">
                  <c:v>27.53599999999879</c:v>
                </c:pt>
                <c:pt idx="3443">
                  <c:v>27.543999999998793</c:v>
                </c:pt>
                <c:pt idx="3444">
                  <c:v>27.551999999998792</c:v>
                </c:pt>
                <c:pt idx="3445">
                  <c:v>27.559999999998791</c:v>
                </c:pt>
                <c:pt idx="3446">
                  <c:v>27.56799999999879</c:v>
                </c:pt>
                <c:pt idx="3447">
                  <c:v>27.575999999998793</c:v>
                </c:pt>
                <c:pt idx="3448">
                  <c:v>27.583999999998788</c:v>
                </c:pt>
                <c:pt idx="3449">
                  <c:v>27.591999999998791</c:v>
                </c:pt>
                <c:pt idx="3450">
                  <c:v>27.59999999999879</c:v>
                </c:pt>
                <c:pt idx="3451">
                  <c:v>27.607999999998793</c:v>
                </c:pt>
                <c:pt idx="3452">
                  <c:v>27.615999999998788</c:v>
                </c:pt>
                <c:pt idx="3453">
                  <c:v>27.623999999998791</c:v>
                </c:pt>
                <c:pt idx="3454">
                  <c:v>27.631999999998794</c:v>
                </c:pt>
                <c:pt idx="3455">
                  <c:v>27.639999999998793</c:v>
                </c:pt>
                <c:pt idx="3456">
                  <c:v>27.647999999998788</c:v>
                </c:pt>
                <c:pt idx="3457">
                  <c:v>27.655999999998787</c:v>
                </c:pt>
                <c:pt idx="3458">
                  <c:v>27.663999999998786</c:v>
                </c:pt>
                <c:pt idx="3459">
                  <c:v>27.671999999998789</c:v>
                </c:pt>
                <c:pt idx="3460">
                  <c:v>27.679999999998788</c:v>
                </c:pt>
                <c:pt idx="3461">
                  <c:v>27.687999999998787</c:v>
                </c:pt>
                <c:pt idx="3462">
                  <c:v>27.695999999998786</c:v>
                </c:pt>
                <c:pt idx="3463">
                  <c:v>27.703999999998786</c:v>
                </c:pt>
                <c:pt idx="3464">
                  <c:v>27.711999999998785</c:v>
                </c:pt>
                <c:pt idx="3465">
                  <c:v>27.719999999998784</c:v>
                </c:pt>
                <c:pt idx="3466">
                  <c:v>27.727999999998783</c:v>
                </c:pt>
                <c:pt idx="3467">
                  <c:v>27.735999999998782</c:v>
                </c:pt>
                <c:pt idx="3468">
                  <c:v>27.743999999998781</c:v>
                </c:pt>
                <c:pt idx="3469">
                  <c:v>27.751999999998784</c:v>
                </c:pt>
                <c:pt idx="3470">
                  <c:v>27.759999999998783</c:v>
                </c:pt>
                <c:pt idx="3471">
                  <c:v>27.767999999998782</c:v>
                </c:pt>
                <c:pt idx="3472">
                  <c:v>27.775999999998778</c:v>
                </c:pt>
                <c:pt idx="3473">
                  <c:v>27.783999999998777</c:v>
                </c:pt>
                <c:pt idx="3474">
                  <c:v>27.791999999998783</c:v>
                </c:pt>
                <c:pt idx="3475">
                  <c:v>27.799999999998775</c:v>
                </c:pt>
                <c:pt idx="3476">
                  <c:v>27.807999999998781</c:v>
                </c:pt>
                <c:pt idx="3477">
                  <c:v>27.815999999998777</c:v>
                </c:pt>
                <c:pt idx="3478">
                  <c:v>27.823999999998779</c:v>
                </c:pt>
                <c:pt idx="3479">
                  <c:v>27.831999999998779</c:v>
                </c:pt>
                <c:pt idx="3480">
                  <c:v>27.839999999998778</c:v>
                </c:pt>
                <c:pt idx="3481">
                  <c:v>27.84799999999878</c:v>
                </c:pt>
                <c:pt idx="3482">
                  <c:v>27.855999999998776</c:v>
                </c:pt>
                <c:pt idx="3483">
                  <c:v>27.863999999998775</c:v>
                </c:pt>
                <c:pt idx="3484">
                  <c:v>27.871999999998774</c:v>
                </c:pt>
                <c:pt idx="3485">
                  <c:v>27.879999999998777</c:v>
                </c:pt>
                <c:pt idx="3486">
                  <c:v>27.887999999998772</c:v>
                </c:pt>
                <c:pt idx="3487">
                  <c:v>27.895999999998775</c:v>
                </c:pt>
                <c:pt idx="3488">
                  <c:v>27.903999999998774</c:v>
                </c:pt>
                <c:pt idx="3489">
                  <c:v>27.911999999998773</c:v>
                </c:pt>
                <c:pt idx="3490">
                  <c:v>27.919999999998776</c:v>
                </c:pt>
                <c:pt idx="3491">
                  <c:v>27.927999999998768</c:v>
                </c:pt>
                <c:pt idx="3492">
                  <c:v>27.935999999998771</c:v>
                </c:pt>
                <c:pt idx="3493">
                  <c:v>27.943999999998766</c:v>
                </c:pt>
                <c:pt idx="3494">
                  <c:v>27.951999999998772</c:v>
                </c:pt>
                <c:pt idx="3495">
                  <c:v>27.959999999998765</c:v>
                </c:pt>
                <c:pt idx="3496">
                  <c:v>27.967999999998767</c:v>
                </c:pt>
                <c:pt idx="3497">
                  <c:v>27.97599999999877</c:v>
                </c:pt>
                <c:pt idx="3498">
                  <c:v>27.983999999998762</c:v>
                </c:pt>
                <c:pt idx="3499">
                  <c:v>27.991999999998768</c:v>
                </c:pt>
                <c:pt idx="3500">
                  <c:v>27.999999999998764</c:v>
                </c:pt>
                <c:pt idx="3501">
                  <c:v>28.00799999999877</c:v>
                </c:pt>
                <c:pt idx="3502">
                  <c:v>28.015999999998765</c:v>
                </c:pt>
                <c:pt idx="3503">
                  <c:v>28.023999999998765</c:v>
                </c:pt>
                <c:pt idx="3504">
                  <c:v>28.031999999998771</c:v>
                </c:pt>
                <c:pt idx="3505">
                  <c:v>28.039999999998766</c:v>
                </c:pt>
                <c:pt idx="3506">
                  <c:v>28.047999999998765</c:v>
                </c:pt>
                <c:pt idx="3507">
                  <c:v>28.055999999998761</c:v>
                </c:pt>
                <c:pt idx="3508">
                  <c:v>28.063999999998764</c:v>
                </c:pt>
                <c:pt idx="3509">
                  <c:v>28.071999999998763</c:v>
                </c:pt>
                <c:pt idx="3510">
                  <c:v>28.079999999998766</c:v>
                </c:pt>
                <c:pt idx="3511">
                  <c:v>28.087999999998758</c:v>
                </c:pt>
                <c:pt idx="3512">
                  <c:v>28.09599999999876</c:v>
                </c:pt>
                <c:pt idx="3513">
                  <c:v>28.103999999998766</c:v>
                </c:pt>
                <c:pt idx="3514">
                  <c:v>28.111999999998762</c:v>
                </c:pt>
                <c:pt idx="3515">
                  <c:v>28.119999999998765</c:v>
                </c:pt>
                <c:pt idx="3516">
                  <c:v>28.12799999999876</c:v>
                </c:pt>
                <c:pt idx="3517">
                  <c:v>28.135999999998763</c:v>
                </c:pt>
                <c:pt idx="3518">
                  <c:v>28.143999999998755</c:v>
                </c:pt>
                <c:pt idx="3519">
                  <c:v>28.151999999998761</c:v>
                </c:pt>
                <c:pt idx="3520">
                  <c:v>28.159999999998757</c:v>
                </c:pt>
                <c:pt idx="3521">
                  <c:v>28.167999999998759</c:v>
                </c:pt>
                <c:pt idx="3522">
                  <c:v>28.175999999998758</c:v>
                </c:pt>
                <c:pt idx="3523">
                  <c:v>28.183999999998754</c:v>
                </c:pt>
                <c:pt idx="3524">
                  <c:v>28.19199999999876</c:v>
                </c:pt>
                <c:pt idx="3525">
                  <c:v>28.199999999998756</c:v>
                </c:pt>
                <c:pt idx="3526">
                  <c:v>28.207999999998755</c:v>
                </c:pt>
                <c:pt idx="3527">
                  <c:v>28.215999999998751</c:v>
                </c:pt>
                <c:pt idx="3528">
                  <c:v>28.223999999998753</c:v>
                </c:pt>
                <c:pt idx="3529">
                  <c:v>28.231999999998759</c:v>
                </c:pt>
                <c:pt idx="3530">
                  <c:v>28.239999999998751</c:v>
                </c:pt>
                <c:pt idx="3531">
                  <c:v>28.247999999998754</c:v>
                </c:pt>
                <c:pt idx="3532">
                  <c:v>28.25599999999875</c:v>
                </c:pt>
                <c:pt idx="3533">
                  <c:v>28.263999999998752</c:v>
                </c:pt>
                <c:pt idx="3534">
                  <c:v>28.271999999998748</c:v>
                </c:pt>
                <c:pt idx="3535">
                  <c:v>28.279999999998751</c:v>
                </c:pt>
                <c:pt idx="3536">
                  <c:v>28.287999999998746</c:v>
                </c:pt>
                <c:pt idx="3537">
                  <c:v>28.295999999998749</c:v>
                </c:pt>
                <c:pt idx="3538">
                  <c:v>28.303999999998751</c:v>
                </c:pt>
                <c:pt idx="3539">
                  <c:v>28.311999999998751</c:v>
                </c:pt>
                <c:pt idx="3540">
                  <c:v>28.319999999998753</c:v>
                </c:pt>
                <c:pt idx="3541">
                  <c:v>28.327999999998745</c:v>
                </c:pt>
                <c:pt idx="3542">
                  <c:v>28.335999999998748</c:v>
                </c:pt>
                <c:pt idx="3543">
                  <c:v>28.343999999998744</c:v>
                </c:pt>
                <c:pt idx="3544">
                  <c:v>28.35199999999875</c:v>
                </c:pt>
                <c:pt idx="3545">
                  <c:v>28.359999999998745</c:v>
                </c:pt>
                <c:pt idx="3546">
                  <c:v>28.367999999998744</c:v>
                </c:pt>
                <c:pt idx="3547">
                  <c:v>28.375999999998747</c:v>
                </c:pt>
                <c:pt idx="3548">
                  <c:v>28.383999999998743</c:v>
                </c:pt>
                <c:pt idx="3549">
                  <c:v>28.391999999998745</c:v>
                </c:pt>
                <c:pt idx="3550">
                  <c:v>28.399999999998741</c:v>
                </c:pt>
                <c:pt idx="3551">
                  <c:v>28.407999999998744</c:v>
                </c:pt>
                <c:pt idx="3552">
                  <c:v>28.415999999998739</c:v>
                </c:pt>
                <c:pt idx="3553">
                  <c:v>28.423999999998742</c:v>
                </c:pt>
                <c:pt idx="3554">
                  <c:v>28.431999999998737</c:v>
                </c:pt>
                <c:pt idx="3555">
                  <c:v>28.43999999999874</c:v>
                </c:pt>
                <c:pt idx="3556">
                  <c:v>28.447999999998743</c:v>
                </c:pt>
                <c:pt idx="3557">
                  <c:v>28.455999999998735</c:v>
                </c:pt>
                <c:pt idx="3558">
                  <c:v>28.463999999998737</c:v>
                </c:pt>
                <c:pt idx="3559">
                  <c:v>28.471999999998737</c:v>
                </c:pt>
                <c:pt idx="3560">
                  <c:v>28.479999999998739</c:v>
                </c:pt>
                <c:pt idx="3561">
                  <c:v>28.487999999998731</c:v>
                </c:pt>
                <c:pt idx="3562">
                  <c:v>28.495999999998734</c:v>
                </c:pt>
                <c:pt idx="3563">
                  <c:v>28.503999999998733</c:v>
                </c:pt>
                <c:pt idx="3564">
                  <c:v>28.511999999998739</c:v>
                </c:pt>
                <c:pt idx="3565">
                  <c:v>28.519999999998738</c:v>
                </c:pt>
                <c:pt idx="3566">
                  <c:v>28.527999999998734</c:v>
                </c:pt>
                <c:pt idx="3567">
                  <c:v>28.535999999998737</c:v>
                </c:pt>
                <c:pt idx="3568">
                  <c:v>28.543999999998732</c:v>
                </c:pt>
                <c:pt idx="3569">
                  <c:v>28.551999999998735</c:v>
                </c:pt>
                <c:pt idx="3570">
                  <c:v>28.55999999999873</c:v>
                </c:pt>
                <c:pt idx="3571">
                  <c:v>28.567999999998733</c:v>
                </c:pt>
                <c:pt idx="3572">
                  <c:v>28.575999999998732</c:v>
                </c:pt>
                <c:pt idx="3573">
                  <c:v>28.583999999998728</c:v>
                </c:pt>
                <c:pt idx="3574">
                  <c:v>28.591999999998734</c:v>
                </c:pt>
                <c:pt idx="3575">
                  <c:v>28.59999999999873</c:v>
                </c:pt>
                <c:pt idx="3576">
                  <c:v>28.607999999998736</c:v>
                </c:pt>
                <c:pt idx="3577">
                  <c:v>28.615999999998731</c:v>
                </c:pt>
                <c:pt idx="3578">
                  <c:v>28.62399999999873</c:v>
                </c:pt>
                <c:pt idx="3579">
                  <c:v>28.631999999998733</c:v>
                </c:pt>
                <c:pt idx="3580">
                  <c:v>28.639999999998736</c:v>
                </c:pt>
                <c:pt idx="3581">
                  <c:v>28.647999999998728</c:v>
                </c:pt>
                <c:pt idx="3582">
                  <c:v>28.65599999999873</c:v>
                </c:pt>
                <c:pt idx="3583">
                  <c:v>28.66399999999873</c:v>
                </c:pt>
                <c:pt idx="3584">
                  <c:v>28.671999999998729</c:v>
                </c:pt>
                <c:pt idx="3585">
                  <c:v>28.679999999998731</c:v>
                </c:pt>
                <c:pt idx="3586">
                  <c:v>28.687999999998727</c:v>
                </c:pt>
                <c:pt idx="3587">
                  <c:v>28.69599999999873</c:v>
                </c:pt>
                <c:pt idx="3588">
                  <c:v>28.703999999998725</c:v>
                </c:pt>
                <c:pt idx="3589">
                  <c:v>28.711999999998728</c:v>
                </c:pt>
                <c:pt idx="3590">
                  <c:v>28.719999999998723</c:v>
                </c:pt>
                <c:pt idx="3591">
                  <c:v>28.727999999998726</c:v>
                </c:pt>
                <c:pt idx="3592">
                  <c:v>28.735999999998725</c:v>
                </c:pt>
                <c:pt idx="3593">
                  <c:v>28.743999999998721</c:v>
                </c:pt>
                <c:pt idx="3594">
                  <c:v>28.751999999998727</c:v>
                </c:pt>
                <c:pt idx="3595">
                  <c:v>28.759999999998723</c:v>
                </c:pt>
                <c:pt idx="3596">
                  <c:v>28.767999999998725</c:v>
                </c:pt>
                <c:pt idx="3597">
                  <c:v>28.775999999998717</c:v>
                </c:pt>
                <c:pt idx="3598">
                  <c:v>28.78399999999872</c:v>
                </c:pt>
                <c:pt idx="3599">
                  <c:v>28.791999999998719</c:v>
                </c:pt>
                <c:pt idx="3600">
                  <c:v>28.799999999998718</c:v>
                </c:pt>
                <c:pt idx="3601">
                  <c:v>28.807999999998724</c:v>
                </c:pt>
                <c:pt idx="3602">
                  <c:v>28.81599999999872</c:v>
                </c:pt>
                <c:pt idx="3603">
                  <c:v>28.823999999998723</c:v>
                </c:pt>
                <c:pt idx="3604">
                  <c:v>28.831999999998718</c:v>
                </c:pt>
                <c:pt idx="3605">
                  <c:v>28.839999999998721</c:v>
                </c:pt>
                <c:pt idx="3606">
                  <c:v>28.847999999998716</c:v>
                </c:pt>
                <c:pt idx="3607">
                  <c:v>28.855999999998719</c:v>
                </c:pt>
                <c:pt idx="3608">
                  <c:v>28.863999999998711</c:v>
                </c:pt>
                <c:pt idx="3609">
                  <c:v>28.871999999998717</c:v>
                </c:pt>
                <c:pt idx="3610">
                  <c:v>28.87999999999872</c:v>
                </c:pt>
                <c:pt idx="3611">
                  <c:v>28.887999999998716</c:v>
                </c:pt>
                <c:pt idx="3612">
                  <c:v>28.895999999998715</c:v>
                </c:pt>
                <c:pt idx="3613">
                  <c:v>28.90399999999871</c:v>
                </c:pt>
                <c:pt idx="3614">
                  <c:v>28.911999999998717</c:v>
                </c:pt>
                <c:pt idx="3615">
                  <c:v>28.919999999998712</c:v>
                </c:pt>
                <c:pt idx="3616">
                  <c:v>28.927999999998711</c:v>
                </c:pt>
                <c:pt idx="3617">
                  <c:v>28.935999999998714</c:v>
                </c:pt>
                <c:pt idx="3618">
                  <c:v>28.943999999998709</c:v>
                </c:pt>
                <c:pt idx="3619">
                  <c:v>28.951999999998716</c:v>
                </c:pt>
                <c:pt idx="3620">
                  <c:v>28.959999999998708</c:v>
                </c:pt>
                <c:pt idx="3621">
                  <c:v>28.96799999999871</c:v>
                </c:pt>
                <c:pt idx="3622">
                  <c:v>28.975999999998706</c:v>
                </c:pt>
                <c:pt idx="3623">
                  <c:v>28.983999999998709</c:v>
                </c:pt>
                <c:pt idx="3624">
                  <c:v>28.991999999998704</c:v>
                </c:pt>
                <c:pt idx="3625">
                  <c:v>28.999999999998707</c:v>
                </c:pt>
                <c:pt idx="3626">
                  <c:v>29.007999999998713</c:v>
                </c:pt>
                <c:pt idx="3627">
                  <c:v>29.015999999998705</c:v>
                </c:pt>
                <c:pt idx="3628">
                  <c:v>29.023999999998708</c:v>
                </c:pt>
                <c:pt idx="3629">
                  <c:v>29.031999999998707</c:v>
                </c:pt>
                <c:pt idx="3630">
                  <c:v>29.03999999999871</c:v>
                </c:pt>
                <c:pt idx="3631">
                  <c:v>29.047999999998705</c:v>
                </c:pt>
                <c:pt idx="3632">
                  <c:v>29.055999999998704</c:v>
                </c:pt>
                <c:pt idx="3633">
                  <c:v>29.063999999998707</c:v>
                </c:pt>
                <c:pt idx="3634">
                  <c:v>29.071999999998706</c:v>
                </c:pt>
                <c:pt idx="3635">
                  <c:v>29.079999999998705</c:v>
                </c:pt>
                <c:pt idx="3636">
                  <c:v>29.087999999998701</c:v>
                </c:pt>
                <c:pt idx="3637">
                  <c:v>29.095999999998703</c:v>
                </c:pt>
                <c:pt idx="3638">
                  <c:v>29.103999999998702</c:v>
                </c:pt>
                <c:pt idx="3639">
                  <c:v>29.111999999998709</c:v>
                </c:pt>
                <c:pt idx="3640">
                  <c:v>29.119999999998701</c:v>
                </c:pt>
                <c:pt idx="3641">
                  <c:v>29.127999999998703</c:v>
                </c:pt>
                <c:pt idx="3642">
                  <c:v>29.135999999998706</c:v>
                </c:pt>
                <c:pt idx="3643">
                  <c:v>29.143999999998698</c:v>
                </c:pt>
                <c:pt idx="3644">
                  <c:v>29.151999999998704</c:v>
                </c:pt>
                <c:pt idx="3645">
                  <c:v>29.1599999999987</c:v>
                </c:pt>
                <c:pt idx="3646">
                  <c:v>29.167999999998703</c:v>
                </c:pt>
                <c:pt idx="3647">
                  <c:v>29.175999999998695</c:v>
                </c:pt>
                <c:pt idx="3648">
                  <c:v>29.183999999998697</c:v>
                </c:pt>
                <c:pt idx="3649">
                  <c:v>29.191999999998703</c:v>
                </c:pt>
                <c:pt idx="3650">
                  <c:v>29.199999999998695</c:v>
                </c:pt>
                <c:pt idx="3651">
                  <c:v>29.207999999998698</c:v>
                </c:pt>
                <c:pt idx="3652">
                  <c:v>29.215999999998694</c:v>
                </c:pt>
                <c:pt idx="3653">
                  <c:v>29.223999999998696</c:v>
                </c:pt>
                <c:pt idx="3654">
                  <c:v>29.231999999998695</c:v>
                </c:pt>
                <c:pt idx="3655">
                  <c:v>29.239999999998695</c:v>
                </c:pt>
                <c:pt idx="3656">
                  <c:v>29.247999999998697</c:v>
                </c:pt>
                <c:pt idx="3657">
                  <c:v>29.255999999998693</c:v>
                </c:pt>
                <c:pt idx="3658">
                  <c:v>29.263999999998696</c:v>
                </c:pt>
                <c:pt idx="3659">
                  <c:v>29.271999999998691</c:v>
                </c:pt>
                <c:pt idx="3660">
                  <c:v>29.279999999998694</c:v>
                </c:pt>
                <c:pt idx="3661">
                  <c:v>29.287999999998693</c:v>
                </c:pt>
                <c:pt idx="3662">
                  <c:v>29.295999999998692</c:v>
                </c:pt>
                <c:pt idx="3663">
                  <c:v>29.303999999998691</c:v>
                </c:pt>
                <c:pt idx="3664">
                  <c:v>29.311999999998694</c:v>
                </c:pt>
                <c:pt idx="3665">
                  <c:v>29.319999999998696</c:v>
                </c:pt>
                <c:pt idx="3666">
                  <c:v>29.327999999998692</c:v>
                </c:pt>
                <c:pt idx="3667">
                  <c:v>29.335999999998691</c:v>
                </c:pt>
                <c:pt idx="3668">
                  <c:v>29.34399999999869</c:v>
                </c:pt>
                <c:pt idx="3669">
                  <c:v>29.351999999998696</c:v>
                </c:pt>
                <c:pt idx="3670">
                  <c:v>29.359999999998688</c:v>
                </c:pt>
                <c:pt idx="3671">
                  <c:v>29.367999999998691</c:v>
                </c:pt>
                <c:pt idx="3672">
                  <c:v>29.37599999999869</c:v>
                </c:pt>
                <c:pt idx="3673">
                  <c:v>29.383999999998689</c:v>
                </c:pt>
                <c:pt idx="3674">
                  <c:v>29.391999999998696</c:v>
                </c:pt>
                <c:pt idx="3675">
                  <c:v>29.399999999998688</c:v>
                </c:pt>
                <c:pt idx="3676">
                  <c:v>29.40799999999869</c:v>
                </c:pt>
                <c:pt idx="3677">
                  <c:v>29.415999999998686</c:v>
                </c:pt>
                <c:pt idx="3678">
                  <c:v>29.423999999998685</c:v>
                </c:pt>
                <c:pt idx="3679">
                  <c:v>29.431999999998684</c:v>
                </c:pt>
                <c:pt idx="3680">
                  <c:v>29.439999999998687</c:v>
                </c:pt>
                <c:pt idx="3681">
                  <c:v>29.447999999998689</c:v>
                </c:pt>
                <c:pt idx="3682">
                  <c:v>29.455999999998681</c:v>
                </c:pt>
                <c:pt idx="3683">
                  <c:v>29.463999999998684</c:v>
                </c:pt>
                <c:pt idx="3684">
                  <c:v>29.471999999998683</c:v>
                </c:pt>
                <c:pt idx="3685">
                  <c:v>29.479999999998686</c:v>
                </c:pt>
                <c:pt idx="3686">
                  <c:v>29.487999999998678</c:v>
                </c:pt>
                <c:pt idx="3687">
                  <c:v>29.495999999998681</c:v>
                </c:pt>
                <c:pt idx="3688">
                  <c:v>29.503999999998687</c:v>
                </c:pt>
                <c:pt idx="3689">
                  <c:v>29.511999999998686</c:v>
                </c:pt>
                <c:pt idx="3690">
                  <c:v>29.519999999998689</c:v>
                </c:pt>
                <c:pt idx="3691">
                  <c:v>29.527999999998681</c:v>
                </c:pt>
                <c:pt idx="3692">
                  <c:v>29.535999999998683</c:v>
                </c:pt>
                <c:pt idx="3693">
                  <c:v>29.543999999998675</c:v>
                </c:pt>
                <c:pt idx="3694">
                  <c:v>29.551999999998682</c:v>
                </c:pt>
                <c:pt idx="3695">
                  <c:v>29.559999999998677</c:v>
                </c:pt>
                <c:pt idx="3696">
                  <c:v>29.56799999999868</c:v>
                </c:pt>
                <c:pt idx="3697">
                  <c:v>29.575999999998682</c:v>
                </c:pt>
                <c:pt idx="3698">
                  <c:v>29.583999999998674</c:v>
                </c:pt>
                <c:pt idx="3699">
                  <c:v>29.591999999998681</c:v>
                </c:pt>
                <c:pt idx="3700">
                  <c:v>29.599999999998676</c:v>
                </c:pt>
                <c:pt idx="3701">
                  <c:v>29.607999999998679</c:v>
                </c:pt>
                <c:pt idx="3702">
                  <c:v>29.615999999998674</c:v>
                </c:pt>
                <c:pt idx="3703">
                  <c:v>29.623999999998677</c:v>
                </c:pt>
                <c:pt idx="3704">
                  <c:v>29.631999999998676</c:v>
                </c:pt>
                <c:pt idx="3705">
                  <c:v>29.639999999998679</c:v>
                </c:pt>
                <c:pt idx="3706">
                  <c:v>29.647999999998678</c:v>
                </c:pt>
                <c:pt idx="3707">
                  <c:v>29.655999999998674</c:v>
                </c:pt>
                <c:pt idx="3708">
                  <c:v>29.663999999998676</c:v>
                </c:pt>
                <c:pt idx="3709">
                  <c:v>29.671999999998672</c:v>
                </c:pt>
                <c:pt idx="3710">
                  <c:v>29.679999999998675</c:v>
                </c:pt>
                <c:pt idx="3711">
                  <c:v>29.68799999999867</c:v>
                </c:pt>
                <c:pt idx="3712">
                  <c:v>29.695999999998673</c:v>
                </c:pt>
                <c:pt idx="3713">
                  <c:v>29.703999999998665</c:v>
                </c:pt>
                <c:pt idx="3714">
                  <c:v>29.711999999998671</c:v>
                </c:pt>
                <c:pt idx="3715">
                  <c:v>29.719999999998674</c:v>
                </c:pt>
                <c:pt idx="3716">
                  <c:v>29.727999999998669</c:v>
                </c:pt>
                <c:pt idx="3717">
                  <c:v>29.735999999998668</c:v>
                </c:pt>
                <c:pt idx="3718">
                  <c:v>29.743999999998664</c:v>
                </c:pt>
                <c:pt idx="3719">
                  <c:v>29.75199999999867</c:v>
                </c:pt>
                <c:pt idx="3720">
                  <c:v>29.759999999998666</c:v>
                </c:pt>
                <c:pt idx="3721">
                  <c:v>29.767999999998665</c:v>
                </c:pt>
                <c:pt idx="3722">
                  <c:v>29.77599999999866</c:v>
                </c:pt>
                <c:pt idx="3723">
                  <c:v>29.783999999998663</c:v>
                </c:pt>
                <c:pt idx="3724">
                  <c:v>29.791999999998669</c:v>
                </c:pt>
                <c:pt idx="3725">
                  <c:v>29.799999999998661</c:v>
                </c:pt>
                <c:pt idx="3726">
                  <c:v>29.807999999998668</c:v>
                </c:pt>
                <c:pt idx="3727">
                  <c:v>29.815999999998663</c:v>
                </c:pt>
                <c:pt idx="3728">
                  <c:v>29.823999999998666</c:v>
                </c:pt>
                <c:pt idx="3729">
                  <c:v>29.831999999998661</c:v>
                </c:pt>
                <c:pt idx="3730">
                  <c:v>29.839999999998664</c:v>
                </c:pt>
                <c:pt idx="3731">
                  <c:v>29.84799999999866</c:v>
                </c:pt>
                <c:pt idx="3732">
                  <c:v>29.855999999998662</c:v>
                </c:pt>
                <c:pt idx="3733">
                  <c:v>29.863999999998661</c:v>
                </c:pt>
                <c:pt idx="3734">
                  <c:v>29.871999999998661</c:v>
                </c:pt>
                <c:pt idx="3735">
                  <c:v>29.879999999998663</c:v>
                </c:pt>
                <c:pt idx="3736">
                  <c:v>29.887999999998655</c:v>
                </c:pt>
                <c:pt idx="3737">
                  <c:v>29.895999999998658</c:v>
                </c:pt>
                <c:pt idx="3738">
                  <c:v>29.903999999998653</c:v>
                </c:pt>
                <c:pt idx="3739">
                  <c:v>29.91199999999866</c:v>
                </c:pt>
                <c:pt idx="3740">
                  <c:v>29.919999999998655</c:v>
                </c:pt>
                <c:pt idx="3741">
                  <c:v>29.927999999998654</c:v>
                </c:pt>
                <c:pt idx="3742">
                  <c:v>29.935999999998657</c:v>
                </c:pt>
                <c:pt idx="3743">
                  <c:v>29.943999999998653</c:v>
                </c:pt>
                <c:pt idx="3744">
                  <c:v>29.951999999998655</c:v>
                </c:pt>
                <c:pt idx="3745">
                  <c:v>29.959999999998651</c:v>
                </c:pt>
                <c:pt idx="3746">
                  <c:v>29.967999999998653</c:v>
                </c:pt>
                <c:pt idx="3747">
                  <c:v>29.975999999998649</c:v>
                </c:pt>
                <c:pt idx="3748">
                  <c:v>29.983999999998652</c:v>
                </c:pt>
                <c:pt idx="3749">
                  <c:v>29.991999999998647</c:v>
                </c:pt>
                <c:pt idx="3750">
                  <c:v>29.99999999999865</c:v>
                </c:pt>
                <c:pt idx="3751">
                  <c:v>30.007999999998656</c:v>
                </c:pt>
                <c:pt idx="3752">
                  <c:v>30.015999999998648</c:v>
                </c:pt>
                <c:pt idx="3753">
                  <c:v>30.023999999998651</c:v>
                </c:pt>
                <c:pt idx="3754">
                  <c:v>30.03199999999865</c:v>
                </c:pt>
                <c:pt idx="3755">
                  <c:v>30.039999999998653</c:v>
                </c:pt>
                <c:pt idx="3756">
                  <c:v>30.047999999998645</c:v>
                </c:pt>
                <c:pt idx="3757">
                  <c:v>30.055999999998647</c:v>
                </c:pt>
                <c:pt idx="3758">
                  <c:v>30.063999999998643</c:v>
                </c:pt>
                <c:pt idx="3759">
                  <c:v>30.071999999998649</c:v>
                </c:pt>
                <c:pt idx="3760">
                  <c:v>30.079999999998648</c:v>
                </c:pt>
                <c:pt idx="3761">
                  <c:v>30.087999999998644</c:v>
                </c:pt>
                <c:pt idx="3762">
                  <c:v>30.095999999998647</c:v>
                </c:pt>
                <c:pt idx="3763">
                  <c:v>30.103999999998646</c:v>
                </c:pt>
                <c:pt idx="3764">
                  <c:v>30.111999999998648</c:v>
                </c:pt>
                <c:pt idx="3765">
                  <c:v>30.119999999998644</c:v>
                </c:pt>
                <c:pt idx="3766">
                  <c:v>30.127999999998647</c:v>
                </c:pt>
                <c:pt idx="3767">
                  <c:v>30.135999999998649</c:v>
                </c:pt>
                <c:pt idx="3768">
                  <c:v>30.143999999998641</c:v>
                </c:pt>
                <c:pt idx="3769">
                  <c:v>30.151999999998647</c:v>
                </c:pt>
                <c:pt idx="3770">
                  <c:v>30.159999999998643</c:v>
                </c:pt>
                <c:pt idx="3771">
                  <c:v>30.167999999998646</c:v>
                </c:pt>
                <c:pt idx="3772">
                  <c:v>30.175999999998638</c:v>
                </c:pt>
                <c:pt idx="3773">
                  <c:v>30.18399999999864</c:v>
                </c:pt>
                <c:pt idx="3774">
                  <c:v>30.191999999998639</c:v>
                </c:pt>
                <c:pt idx="3775">
                  <c:v>30.199999999998642</c:v>
                </c:pt>
                <c:pt idx="3776">
                  <c:v>30.207999999998641</c:v>
                </c:pt>
                <c:pt idx="3777">
                  <c:v>30.215999999998637</c:v>
                </c:pt>
                <c:pt idx="3778">
                  <c:v>30.22399999999864</c:v>
                </c:pt>
                <c:pt idx="3779">
                  <c:v>30.231999999998635</c:v>
                </c:pt>
                <c:pt idx="3780">
                  <c:v>30.239999999998638</c:v>
                </c:pt>
                <c:pt idx="3781">
                  <c:v>30.247999999998633</c:v>
                </c:pt>
                <c:pt idx="3782">
                  <c:v>30.255999999998636</c:v>
                </c:pt>
                <c:pt idx="3783">
                  <c:v>30.263999999998632</c:v>
                </c:pt>
                <c:pt idx="3784">
                  <c:v>30.271999999998634</c:v>
                </c:pt>
                <c:pt idx="3785">
                  <c:v>30.279999999998637</c:v>
                </c:pt>
                <c:pt idx="3786">
                  <c:v>30.287999999998632</c:v>
                </c:pt>
                <c:pt idx="3787">
                  <c:v>30.295999999998632</c:v>
                </c:pt>
                <c:pt idx="3788">
                  <c:v>30.303999999998631</c:v>
                </c:pt>
                <c:pt idx="3789">
                  <c:v>30.311999999998637</c:v>
                </c:pt>
                <c:pt idx="3790">
                  <c:v>30.319999999998636</c:v>
                </c:pt>
                <c:pt idx="3791">
                  <c:v>30.327999999998635</c:v>
                </c:pt>
                <c:pt idx="3792">
                  <c:v>30.335999999998634</c:v>
                </c:pt>
                <c:pt idx="3793">
                  <c:v>30.34399999999863</c:v>
                </c:pt>
                <c:pt idx="3794">
                  <c:v>30.351999999998636</c:v>
                </c:pt>
                <c:pt idx="3795">
                  <c:v>30.359999999998632</c:v>
                </c:pt>
                <c:pt idx="3796">
                  <c:v>30.367999999998631</c:v>
                </c:pt>
                <c:pt idx="3797">
                  <c:v>30.37599999999863</c:v>
                </c:pt>
                <c:pt idx="3798">
                  <c:v>30.383999999998633</c:v>
                </c:pt>
                <c:pt idx="3799">
                  <c:v>30.391999999998628</c:v>
                </c:pt>
                <c:pt idx="3800">
                  <c:v>30.399999999998631</c:v>
                </c:pt>
                <c:pt idx="3801">
                  <c:v>30.40799999999863</c:v>
                </c:pt>
                <c:pt idx="3802">
                  <c:v>30.415999999998625</c:v>
                </c:pt>
                <c:pt idx="3803">
                  <c:v>30.423999999998628</c:v>
                </c:pt>
                <c:pt idx="3804">
                  <c:v>30.431999999998627</c:v>
                </c:pt>
                <c:pt idx="3805">
                  <c:v>30.43999999999863</c:v>
                </c:pt>
                <c:pt idx="3806">
                  <c:v>30.447999999998625</c:v>
                </c:pt>
                <c:pt idx="3807">
                  <c:v>30.455999999998625</c:v>
                </c:pt>
                <c:pt idx="3808">
                  <c:v>30.463999999998627</c:v>
                </c:pt>
                <c:pt idx="3809">
                  <c:v>30.471999999998626</c:v>
                </c:pt>
                <c:pt idx="3810">
                  <c:v>30.479999999998629</c:v>
                </c:pt>
                <c:pt idx="3811">
                  <c:v>30.487999999998621</c:v>
                </c:pt>
                <c:pt idx="3812">
                  <c:v>30.495999999998624</c:v>
                </c:pt>
                <c:pt idx="3813">
                  <c:v>30.503999999998623</c:v>
                </c:pt>
                <c:pt idx="3814">
                  <c:v>30.511999999998629</c:v>
                </c:pt>
                <c:pt idx="3815">
                  <c:v>30.519999999998628</c:v>
                </c:pt>
                <c:pt idx="3816">
                  <c:v>30.527999999998624</c:v>
                </c:pt>
                <c:pt idx="3817">
                  <c:v>30.535999999998626</c:v>
                </c:pt>
                <c:pt idx="3818">
                  <c:v>30.543999999998618</c:v>
                </c:pt>
                <c:pt idx="3819">
                  <c:v>30.551999999998625</c:v>
                </c:pt>
                <c:pt idx="3820">
                  <c:v>30.55999999999862</c:v>
                </c:pt>
                <c:pt idx="3821">
                  <c:v>30.567999999998623</c:v>
                </c:pt>
                <c:pt idx="3822">
                  <c:v>30.575999999998615</c:v>
                </c:pt>
                <c:pt idx="3823">
                  <c:v>30.583999999998618</c:v>
                </c:pt>
                <c:pt idx="3824">
                  <c:v>30.591999999998624</c:v>
                </c:pt>
                <c:pt idx="3825">
                  <c:v>30.599999999998619</c:v>
                </c:pt>
                <c:pt idx="3826">
                  <c:v>30.607999999998626</c:v>
                </c:pt>
                <c:pt idx="3827">
                  <c:v>30.615999999998618</c:v>
                </c:pt>
                <c:pt idx="3828">
                  <c:v>30.62399999999862</c:v>
                </c:pt>
                <c:pt idx="3829">
                  <c:v>30.631999999998619</c:v>
                </c:pt>
                <c:pt idx="3830">
                  <c:v>30.639999999998619</c:v>
                </c:pt>
                <c:pt idx="3831">
                  <c:v>30.647999999998621</c:v>
                </c:pt>
                <c:pt idx="3832">
                  <c:v>30.655999999998617</c:v>
                </c:pt>
                <c:pt idx="3833">
                  <c:v>30.663999999998619</c:v>
                </c:pt>
                <c:pt idx="3834">
                  <c:v>30.671999999998615</c:v>
                </c:pt>
                <c:pt idx="3835">
                  <c:v>30.679999999998618</c:v>
                </c:pt>
                <c:pt idx="3836">
                  <c:v>30.687999999998613</c:v>
                </c:pt>
                <c:pt idx="3837">
                  <c:v>30.695999999998616</c:v>
                </c:pt>
                <c:pt idx="3838">
                  <c:v>30.703999999998615</c:v>
                </c:pt>
                <c:pt idx="3839">
                  <c:v>30.711999999998614</c:v>
                </c:pt>
                <c:pt idx="3840">
                  <c:v>30.719999999998617</c:v>
                </c:pt>
                <c:pt idx="3841">
                  <c:v>30.727999999998612</c:v>
                </c:pt>
                <c:pt idx="3842">
                  <c:v>30.735999999998615</c:v>
                </c:pt>
                <c:pt idx="3843">
                  <c:v>30.743999999998607</c:v>
                </c:pt>
                <c:pt idx="3844">
                  <c:v>30.751999999998613</c:v>
                </c:pt>
                <c:pt idx="3845">
                  <c:v>30.759999999998605</c:v>
                </c:pt>
                <c:pt idx="3846">
                  <c:v>30.767999999998608</c:v>
                </c:pt>
                <c:pt idx="3847">
                  <c:v>30.775999999998611</c:v>
                </c:pt>
                <c:pt idx="3848">
                  <c:v>30.783999999998606</c:v>
                </c:pt>
                <c:pt idx="3849">
                  <c:v>30.791999999998612</c:v>
                </c:pt>
                <c:pt idx="3850">
                  <c:v>30.799999999998604</c:v>
                </c:pt>
                <c:pt idx="3851">
                  <c:v>30.807999999998611</c:v>
                </c:pt>
                <c:pt idx="3852">
                  <c:v>30.815999999998606</c:v>
                </c:pt>
                <c:pt idx="3853">
                  <c:v>30.823999999998605</c:v>
                </c:pt>
                <c:pt idx="3854">
                  <c:v>30.831999999998605</c:v>
                </c:pt>
                <c:pt idx="3855">
                  <c:v>30.839999999998607</c:v>
                </c:pt>
                <c:pt idx="3856">
                  <c:v>30.84799999999861</c:v>
                </c:pt>
                <c:pt idx="3857">
                  <c:v>30.855999999998605</c:v>
                </c:pt>
                <c:pt idx="3858">
                  <c:v>30.863999999998605</c:v>
                </c:pt>
                <c:pt idx="3859">
                  <c:v>30.871999999998604</c:v>
                </c:pt>
                <c:pt idx="3860">
                  <c:v>30.879999999998606</c:v>
                </c:pt>
                <c:pt idx="3861">
                  <c:v>30.887999999998598</c:v>
                </c:pt>
                <c:pt idx="3862">
                  <c:v>30.895999999998601</c:v>
                </c:pt>
                <c:pt idx="3863">
                  <c:v>30.903999999998597</c:v>
                </c:pt>
                <c:pt idx="3864">
                  <c:v>30.911999999998603</c:v>
                </c:pt>
                <c:pt idx="3865">
                  <c:v>30.919999999998605</c:v>
                </c:pt>
                <c:pt idx="3866">
                  <c:v>30.927999999998598</c:v>
                </c:pt>
                <c:pt idx="3867">
                  <c:v>30.9359999999986</c:v>
                </c:pt>
                <c:pt idx="3868">
                  <c:v>30.943999999998596</c:v>
                </c:pt>
                <c:pt idx="3869">
                  <c:v>30.951999999998598</c:v>
                </c:pt>
                <c:pt idx="3870">
                  <c:v>30.959999999998594</c:v>
                </c:pt>
                <c:pt idx="3871">
                  <c:v>30.967999999998597</c:v>
                </c:pt>
                <c:pt idx="3872">
                  <c:v>30.975999999998592</c:v>
                </c:pt>
                <c:pt idx="3873">
                  <c:v>30.983999999998591</c:v>
                </c:pt>
                <c:pt idx="3874">
                  <c:v>30.991999999998598</c:v>
                </c:pt>
                <c:pt idx="3875">
                  <c:v>30.999999999998593</c:v>
                </c:pt>
                <c:pt idx="3876">
                  <c:v>31.007999999998599</c:v>
                </c:pt>
                <c:pt idx="3877">
                  <c:v>31.015999999998591</c:v>
                </c:pt>
                <c:pt idx="3878">
                  <c:v>31.023999999998594</c:v>
                </c:pt>
                <c:pt idx="3879">
                  <c:v>31.031999999998593</c:v>
                </c:pt>
                <c:pt idx="3880">
                  <c:v>31.039999999998596</c:v>
                </c:pt>
                <c:pt idx="3881">
                  <c:v>31.047999999998591</c:v>
                </c:pt>
                <c:pt idx="3882">
                  <c:v>31.055999999998591</c:v>
                </c:pt>
                <c:pt idx="3883">
                  <c:v>31.063999999998593</c:v>
                </c:pt>
                <c:pt idx="3884">
                  <c:v>31.071999999998596</c:v>
                </c:pt>
                <c:pt idx="3885">
                  <c:v>31.079999999998591</c:v>
                </c:pt>
                <c:pt idx="3886">
                  <c:v>31.087999999998591</c:v>
                </c:pt>
                <c:pt idx="3887">
                  <c:v>31.09599999999859</c:v>
                </c:pt>
                <c:pt idx="3888">
                  <c:v>31.103999999998589</c:v>
                </c:pt>
                <c:pt idx="3889">
                  <c:v>31.111999999998595</c:v>
                </c:pt>
                <c:pt idx="3890">
                  <c:v>31.119999999998591</c:v>
                </c:pt>
                <c:pt idx="3891">
                  <c:v>31.127999999998593</c:v>
                </c:pt>
                <c:pt idx="3892">
                  <c:v>31.135999999998596</c:v>
                </c:pt>
                <c:pt idx="3893">
                  <c:v>31.143999999998588</c:v>
                </c:pt>
                <c:pt idx="3894">
                  <c:v>31.151999999998594</c:v>
                </c:pt>
                <c:pt idx="3895">
                  <c:v>31.15999999999859</c:v>
                </c:pt>
                <c:pt idx="3896">
                  <c:v>31.167999999998589</c:v>
                </c:pt>
                <c:pt idx="3897">
                  <c:v>31.175999999998584</c:v>
                </c:pt>
                <c:pt idx="3898">
                  <c:v>31.183999999998587</c:v>
                </c:pt>
                <c:pt idx="3899">
                  <c:v>31.191999999998586</c:v>
                </c:pt>
                <c:pt idx="3900">
                  <c:v>31.199999999998589</c:v>
                </c:pt>
                <c:pt idx="3901">
                  <c:v>31.207999999998588</c:v>
                </c:pt>
                <c:pt idx="3902">
                  <c:v>31.215999999998584</c:v>
                </c:pt>
                <c:pt idx="3903">
                  <c:v>31.223999999998586</c:v>
                </c:pt>
                <c:pt idx="3904">
                  <c:v>31.231999999998582</c:v>
                </c:pt>
                <c:pt idx="3905">
                  <c:v>31.239999999998584</c:v>
                </c:pt>
                <c:pt idx="3906">
                  <c:v>31.24799999999858</c:v>
                </c:pt>
                <c:pt idx="3907">
                  <c:v>31.255999999998583</c:v>
                </c:pt>
                <c:pt idx="3908">
                  <c:v>31.263999999998575</c:v>
                </c:pt>
                <c:pt idx="3909">
                  <c:v>31.271999999998581</c:v>
                </c:pt>
                <c:pt idx="3910">
                  <c:v>31.279999999998584</c:v>
                </c:pt>
                <c:pt idx="3911">
                  <c:v>31.287999999998579</c:v>
                </c:pt>
                <c:pt idx="3912">
                  <c:v>31.295999999998578</c:v>
                </c:pt>
                <c:pt idx="3913">
                  <c:v>31.303999999998577</c:v>
                </c:pt>
                <c:pt idx="3914">
                  <c:v>31.311999999998584</c:v>
                </c:pt>
                <c:pt idx="3915">
                  <c:v>31.319999999998579</c:v>
                </c:pt>
                <c:pt idx="3916">
                  <c:v>31.327999999998578</c:v>
                </c:pt>
                <c:pt idx="3917">
                  <c:v>31.335999999998581</c:v>
                </c:pt>
                <c:pt idx="3918">
                  <c:v>31.343999999998577</c:v>
                </c:pt>
                <c:pt idx="3919">
                  <c:v>31.351999999998583</c:v>
                </c:pt>
                <c:pt idx="3920">
                  <c:v>31.359999999998575</c:v>
                </c:pt>
                <c:pt idx="3921">
                  <c:v>31.367999999998577</c:v>
                </c:pt>
                <c:pt idx="3922">
                  <c:v>31.375999999998573</c:v>
                </c:pt>
                <c:pt idx="3923">
                  <c:v>31.383999999998576</c:v>
                </c:pt>
                <c:pt idx="3924">
                  <c:v>31.391999999998571</c:v>
                </c:pt>
                <c:pt idx="3925">
                  <c:v>31.399999999998574</c:v>
                </c:pt>
                <c:pt idx="3926">
                  <c:v>31.407999999998577</c:v>
                </c:pt>
                <c:pt idx="3927">
                  <c:v>31.415999999998572</c:v>
                </c:pt>
                <c:pt idx="3928">
                  <c:v>31.423999999998571</c:v>
                </c:pt>
                <c:pt idx="3929">
                  <c:v>31.43199999999857</c:v>
                </c:pt>
                <c:pt idx="3930">
                  <c:v>31.439999999998573</c:v>
                </c:pt>
                <c:pt idx="3931">
                  <c:v>31.447999999998565</c:v>
                </c:pt>
                <c:pt idx="3932">
                  <c:v>31.455999999998568</c:v>
                </c:pt>
                <c:pt idx="3933">
                  <c:v>31.46399999999857</c:v>
                </c:pt>
                <c:pt idx="3934">
                  <c:v>31.47199999999857</c:v>
                </c:pt>
                <c:pt idx="3935">
                  <c:v>31.479999999998572</c:v>
                </c:pt>
                <c:pt idx="3936">
                  <c:v>31.487999999998564</c:v>
                </c:pt>
                <c:pt idx="3937">
                  <c:v>31.495999999998567</c:v>
                </c:pt>
                <c:pt idx="3938">
                  <c:v>31.503999999998566</c:v>
                </c:pt>
                <c:pt idx="3939">
                  <c:v>31.511999999998569</c:v>
                </c:pt>
                <c:pt idx="3940">
                  <c:v>31.519999999998564</c:v>
                </c:pt>
                <c:pt idx="3941">
                  <c:v>31.527999999998567</c:v>
                </c:pt>
                <c:pt idx="3942">
                  <c:v>31.53599999999857</c:v>
                </c:pt>
                <c:pt idx="3943">
                  <c:v>31.543999999998565</c:v>
                </c:pt>
                <c:pt idx="3944">
                  <c:v>31.551999999998568</c:v>
                </c:pt>
                <c:pt idx="3945">
                  <c:v>31.559999999998563</c:v>
                </c:pt>
                <c:pt idx="3946">
                  <c:v>31.567999999998566</c:v>
                </c:pt>
                <c:pt idx="3947">
                  <c:v>31.575999999998558</c:v>
                </c:pt>
                <c:pt idx="3948">
                  <c:v>31.583999999998561</c:v>
                </c:pt>
                <c:pt idx="3949">
                  <c:v>31.591999999998567</c:v>
                </c:pt>
                <c:pt idx="3950">
                  <c:v>31.599999999998563</c:v>
                </c:pt>
                <c:pt idx="3951">
                  <c:v>31.607999999998569</c:v>
                </c:pt>
                <c:pt idx="3952">
                  <c:v>31.615999999998561</c:v>
                </c:pt>
                <c:pt idx="3953">
                  <c:v>31.623999999998563</c:v>
                </c:pt>
                <c:pt idx="3954">
                  <c:v>31.631999999998559</c:v>
                </c:pt>
                <c:pt idx="3955">
                  <c:v>31.639999999998562</c:v>
                </c:pt>
                <c:pt idx="3956">
                  <c:v>31.647999999998564</c:v>
                </c:pt>
                <c:pt idx="3957">
                  <c:v>31.65599999999856</c:v>
                </c:pt>
                <c:pt idx="3958">
                  <c:v>31.663999999998563</c:v>
                </c:pt>
                <c:pt idx="3959">
                  <c:v>31.671999999998558</c:v>
                </c:pt>
                <c:pt idx="3960">
                  <c:v>31.679999999998561</c:v>
                </c:pt>
                <c:pt idx="3961">
                  <c:v>31.687999999998556</c:v>
                </c:pt>
                <c:pt idx="3962">
                  <c:v>31.695999999998559</c:v>
                </c:pt>
                <c:pt idx="3963">
                  <c:v>31.703999999998551</c:v>
                </c:pt>
                <c:pt idx="3964">
                  <c:v>31.711999999998557</c:v>
                </c:pt>
                <c:pt idx="3965">
                  <c:v>31.71999999999856</c:v>
                </c:pt>
                <c:pt idx="3966">
                  <c:v>31.727999999998556</c:v>
                </c:pt>
                <c:pt idx="3967">
                  <c:v>31.735999999998555</c:v>
                </c:pt>
                <c:pt idx="3968">
                  <c:v>31.74399999999855</c:v>
                </c:pt>
                <c:pt idx="3969">
                  <c:v>31.751999999998556</c:v>
                </c:pt>
                <c:pt idx="3970">
                  <c:v>31.759999999998552</c:v>
                </c:pt>
                <c:pt idx="3971">
                  <c:v>31.767999999998551</c:v>
                </c:pt>
                <c:pt idx="3972">
                  <c:v>31.775999999998554</c:v>
                </c:pt>
                <c:pt idx="3973">
                  <c:v>31.783999999998549</c:v>
                </c:pt>
                <c:pt idx="3974">
                  <c:v>31.791999999998556</c:v>
                </c:pt>
                <c:pt idx="3975">
                  <c:v>31.799999999998548</c:v>
                </c:pt>
                <c:pt idx="3976">
                  <c:v>31.807999999998554</c:v>
                </c:pt>
                <c:pt idx="3977">
                  <c:v>31.815999999998549</c:v>
                </c:pt>
                <c:pt idx="3978">
                  <c:v>31.823999999998552</c:v>
                </c:pt>
                <c:pt idx="3979">
                  <c:v>31.831999999998548</c:v>
                </c:pt>
                <c:pt idx="3980">
                  <c:v>31.83999999999855</c:v>
                </c:pt>
                <c:pt idx="3981">
                  <c:v>31.847999999998553</c:v>
                </c:pt>
                <c:pt idx="3982">
                  <c:v>31.855999999998545</c:v>
                </c:pt>
                <c:pt idx="3983">
                  <c:v>31.863999999998548</c:v>
                </c:pt>
                <c:pt idx="3984">
                  <c:v>31.871999999998547</c:v>
                </c:pt>
                <c:pt idx="3985">
                  <c:v>31.879999999998549</c:v>
                </c:pt>
                <c:pt idx="3986">
                  <c:v>31.887999999998545</c:v>
                </c:pt>
                <c:pt idx="3987">
                  <c:v>31.895999999998544</c:v>
                </c:pt>
                <c:pt idx="3988">
                  <c:v>31.903999999998547</c:v>
                </c:pt>
                <c:pt idx="3989">
                  <c:v>31.911999999998553</c:v>
                </c:pt>
                <c:pt idx="3990">
                  <c:v>31.919999999998556</c:v>
                </c:pt>
                <c:pt idx="3991">
                  <c:v>31.927999999998555</c:v>
                </c:pt>
                <c:pt idx="3992">
                  <c:v>31.935999999998558</c:v>
                </c:pt>
                <c:pt idx="3993">
                  <c:v>31.94399999999856</c:v>
                </c:pt>
                <c:pt idx="3994">
                  <c:v>31.951999999998559</c:v>
                </c:pt>
                <c:pt idx="3995">
                  <c:v>31.959999999998558</c:v>
                </c:pt>
                <c:pt idx="3996">
                  <c:v>31.967999999998561</c:v>
                </c:pt>
                <c:pt idx="3997">
                  <c:v>31.975999999998564</c:v>
                </c:pt>
                <c:pt idx="3998">
                  <c:v>31.983999999998566</c:v>
                </c:pt>
                <c:pt idx="3999">
                  <c:v>31.991999999998573</c:v>
                </c:pt>
                <c:pt idx="4000">
                  <c:v>31.999999999998575</c:v>
                </c:pt>
                <c:pt idx="4001">
                  <c:v>32.007999999998574</c:v>
                </c:pt>
                <c:pt idx="4002">
                  <c:v>32.015999999998577</c:v>
                </c:pt>
                <c:pt idx="4003">
                  <c:v>32.02399999999858</c:v>
                </c:pt>
                <c:pt idx="4004">
                  <c:v>32.031999999998575</c:v>
                </c:pt>
                <c:pt idx="4005">
                  <c:v>32.039999999998585</c:v>
                </c:pt>
                <c:pt idx="4006">
                  <c:v>32.047999999998574</c:v>
                </c:pt>
                <c:pt idx="4007">
                  <c:v>32.055999999998576</c:v>
                </c:pt>
                <c:pt idx="4008">
                  <c:v>32.063999999998586</c:v>
                </c:pt>
                <c:pt idx="4009">
                  <c:v>32.071999999998582</c:v>
                </c:pt>
                <c:pt idx="4010">
                  <c:v>32.079999999998591</c:v>
                </c:pt>
                <c:pt idx="4011">
                  <c:v>32.087999999998594</c:v>
                </c:pt>
                <c:pt idx="4012">
                  <c:v>32.095999999998604</c:v>
                </c:pt>
                <c:pt idx="4013">
                  <c:v>32.103999999998599</c:v>
                </c:pt>
                <c:pt idx="4014">
                  <c:v>32.111999999998595</c:v>
                </c:pt>
                <c:pt idx="4015">
                  <c:v>32.119999999998605</c:v>
                </c:pt>
                <c:pt idx="4016">
                  <c:v>32.127999999998607</c:v>
                </c:pt>
                <c:pt idx="4017">
                  <c:v>32.13599999999861</c:v>
                </c:pt>
                <c:pt idx="4018">
                  <c:v>32.143999999998606</c:v>
                </c:pt>
                <c:pt idx="4019">
                  <c:v>32.151999999998601</c:v>
                </c:pt>
                <c:pt idx="4020">
                  <c:v>32.159999999998604</c:v>
                </c:pt>
                <c:pt idx="4021">
                  <c:v>32.167999999998614</c:v>
                </c:pt>
                <c:pt idx="4022">
                  <c:v>32.175999999998616</c:v>
                </c:pt>
                <c:pt idx="4023">
                  <c:v>32.183999999998612</c:v>
                </c:pt>
                <c:pt idx="4024">
                  <c:v>32.191999999998622</c:v>
                </c:pt>
                <c:pt idx="4025">
                  <c:v>32.199999999998631</c:v>
                </c:pt>
                <c:pt idx="4026">
                  <c:v>32.207999999998627</c:v>
                </c:pt>
                <c:pt idx="4027">
                  <c:v>32.21599999999863</c:v>
                </c:pt>
                <c:pt idx="4028">
                  <c:v>32.223999999998632</c:v>
                </c:pt>
                <c:pt idx="4029">
                  <c:v>32.231999999998642</c:v>
                </c:pt>
                <c:pt idx="4030">
                  <c:v>32.239999999998652</c:v>
                </c:pt>
                <c:pt idx="4031">
                  <c:v>32.247999999998648</c:v>
                </c:pt>
                <c:pt idx="4032">
                  <c:v>32.25599999999865</c:v>
                </c:pt>
                <c:pt idx="4033">
                  <c:v>32.263999999998653</c:v>
                </c:pt>
                <c:pt idx="4034">
                  <c:v>32.271999999998656</c:v>
                </c:pt>
                <c:pt idx="4035">
                  <c:v>32.279999999998665</c:v>
                </c:pt>
                <c:pt idx="4036">
                  <c:v>32.287999999998661</c:v>
                </c:pt>
                <c:pt idx="4037">
                  <c:v>32.295999999998678</c:v>
                </c:pt>
                <c:pt idx="4038">
                  <c:v>32.303999999998666</c:v>
                </c:pt>
                <c:pt idx="4039">
                  <c:v>32.311999999998669</c:v>
                </c:pt>
                <c:pt idx="4040">
                  <c:v>32.319999999998672</c:v>
                </c:pt>
                <c:pt idx="4041">
                  <c:v>32.327999999998681</c:v>
                </c:pt>
                <c:pt idx="4042">
                  <c:v>32.335999999998691</c:v>
                </c:pt>
                <c:pt idx="4043">
                  <c:v>32.343999999998694</c:v>
                </c:pt>
                <c:pt idx="4044">
                  <c:v>32.351999999998689</c:v>
                </c:pt>
                <c:pt idx="4045">
                  <c:v>32.359999999998692</c:v>
                </c:pt>
                <c:pt idx="4046">
                  <c:v>32.367999999998702</c:v>
                </c:pt>
                <c:pt idx="4047">
                  <c:v>32.375999999998712</c:v>
                </c:pt>
                <c:pt idx="4048">
                  <c:v>32.383999999998714</c:v>
                </c:pt>
                <c:pt idx="4049">
                  <c:v>32.391999999998717</c:v>
                </c:pt>
                <c:pt idx="4050">
                  <c:v>32.399999999998727</c:v>
                </c:pt>
                <c:pt idx="4051">
                  <c:v>32.407999999998722</c:v>
                </c:pt>
                <c:pt idx="4052">
                  <c:v>32.415999999998732</c:v>
                </c:pt>
                <c:pt idx="4053">
                  <c:v>32.423999999998735</c:v>
                </c:pt>
                <c:pt idx="4054">
                  <c:v>32.431999999998737</c:v>
                </c:pt>
                <c:pt idx="4055">
                  <c:v>32.439999999998747</c:v>
                </c:pt>
                <c:pt idx="4056">
                  <c:v>32.447999999998743</c:v>
                </c:pt>
                <c:pt idx="4057">
                  <c:v>32.455999999998753</c:v>
                </c:pt>
                <c:pt idx="4058">
                  <c:v>32.463999999998755</c:v>
                </c:pt>
                <c:pt idx="4059">
                  <c:v>32.471999999998751</c:v>
                </c:pt>
                <c:pt idx="4060">
                  <c:v>32.479999999998753</c:v>
                </c:pt>
                <c:pt idx="4061">
                  <c:v>32.487999999998756</c:v>
                </c:pt>
                <c:pt idx="4062">
                  <c:v>32.495999999998773</c:v>
                </c:pt>
                <c:pt idx="4063">
                  <c:v>32.503999999998769</c:v>
                </c:pt>
                <c:pt idx="4064">
                  <c:v>32.511999999998771</c:v>
                </c:pt>
                <c:pt idx="4065">
                  <c:v>32.519999999998781</c:v>
                </c:pt>
                <c:pt idx="4066">
                  <c:v>32.527999999998784</c:v>
                </c:pt>
                <c:pt idx="4067">
                  <c:v>32.535999999998786</c:v>
                </c:pt>
                <c:pt idx="4068">
                  <c:v>32.543999999998782</c:v>
                </c:pt>
                <c:pt idx="4069">
                  <c:v>32.551999999998792</c:v>
                </c:pt>
                <c:pt idx="4070">
                  <c:v>32.559999999998801</c:v>
                </c:pt>
                <c:pt idx="4071">
                  <c:v>32.567999999998804</c:v>
                </c:pt>
                <c:pt idx="4072">
                  <c:v>32.575999999998807</c:v>
                </c:pt>
                <c:pt idx="4073">
                  <c:v>32.583999999998802</c:v>
                </c:pt>
                <c:pt idx="4074">
                  <c:v>32.591999999998812</c:v>
                </c:pt>
                <c:pt idx="4075">
                  <c:v>32.599999999998815</c:v>
                </c:pt>
                <c:pt idx="4076">
                  <c:v>32.607999999998817</c:v>
                </c:pt>
                <c:pt idx="4077">
                  <c:v>32.615999999998827</c:v>
                </c:pt>
                <c:pt idx="4078">
                  <c:v>32.62399999999883</c:v>
                </c:pt>
                <c:pt idx="4079">
                  <c:v>32.631999999998833</c:v>
                </c:pt>
                <c:pt idx="4080">
                  <c:v>32.639999999998835</c:v>
                </c:pt>
                <c:pt idx="4081">
                  <c:v>32.647999999998831</c:v>
                </c:pt>
                <c:pt idx="4082">
                  <c:v>32.655999999998841</c:v>
                </c:pt>
                <c:pt idx="4083">
                  <c:v>32.663999999998843</c:v>
                </c:pt>
                <c:pt idx="4084">
                  <c:v>32.671999999998853</c:v>
                </c:pt>
                <c:pt idx="4085">
                  <c:v>32.679999999998856</c:v>
                </c:pt>
                <c:pt idx="4086">
                  <c:v>32.687999999998851</c:v>
                </c:pt>
                <c:pt idx="4087">
                  <c:v>32.695999999998868</c:v>
                </c:pt>
                <c:pt idx="4088">
                  <c:v>32.703999999998864</c:v>
                </c:pt>
                <c:pt idx="4089">
                  <c:v>32.711999999998859</c:v>
                </c:pt>
                <c:pt idx="4090">
                  <c:v>32.719999999998862</c:v>
                </c:pt>
                <c:pt idx="4091">
                  <c:v>32.727999999998879</c:v>
                </c:pt>
                <c:pt idx="4092">
                  <c:v>32.735999999998889</c:v>
                </c:pt>
                <c:pt idx="4093">
                  <c:v>32.743999999998884</c:v>
                </c:pt>
                <c:pt idx="4094">
                  <c:v>32.75199999999888</c:v>
                </c:pt>
                <c:pt idx="4095">
                  <c:v>32.759999999998882</c:v>
                </c:pt>
                <c:pt idx="4096">
                  <c:v>32.767999999998892</c:v>
                </c:pt>
                <c:pt idx="4097">
                  <c:v>32.775999999998895</c:v>
                </c:pt>
                <c:pt idx="4098">
                  <c:v>32.783999999998898</c:v>
                </c:pt>
                <c:pt idx="4099">
                  <c:v>32.791999999998907</c:v>
                </c:pt>
                <c:pt idx="4100">
                  <c:v>32.79999999999891</c:v>
                </c:pt>
                <c:pt idx="4101">
                  <c:v>32.807999999998906</c:v>
                </c:pt>
                <c:pt idx="4102">
                  <c:v>32.815999999998908</c:v>
                </c:pt>
                <c:pt idx="4103">
                  <c:v>32.823999999998911</c:v>
                </c:pt>
                <c:pt idx="4104">
                  <c:v>32.831999999998914</c:v>
                </c:pt>
                <c:pt idx="4105">
                  <c:v>32.839999999998916</c:v>
                </c:pt>
                <c:pt idx="4106">
                  <c:v>32.847999999998912</c:v>
                </c:pt>
                <c:pt idx="4107">
                  <c:v>32.855999999998929</c:v>
                </c:pt>
                <c:pt idx="4108">
                  <c:v>32.863999999998931</c:v>
                </c:pt>
                <c:pt idx="4109">
                  <c:v>32.871999999998934</c:v>
                </c:pt>
                <c:pt idx="4110">
                  <c:v>32.879999999998937</c:v>
                </c:pt>
                <c:pt idx="4111">
                  <c:v>32.887999999998932</c:v>
                </c:pt>
                <c:pt idx="4112">
                  <c:v>32.895999999998949</c:v>
                </c:pt>
                <c:pt idx="4113">
                  <c:v>32.903999999998952</c:v>
                </c:pt>
                <c:pt idx="4114">
                  <c:v>32.911999999998955</c:v>
                </c:pt>
                <c:pt idx="4115">
                  <c:v>32.919999999998957</c:v>
                </c:pt>
                <c:pt idx="4116">
                  <c:v>32.92799999999896</c:v>
                </c:pt>
                <c:pt idx="4117">
                  <c:v>32.935999999998963</c:v>
                </c:pt>
                <c:pt idx="4118">
                  <c:v>32.943999999998965</c:v>
                </c:pt>
                <c:pt idx="4119">
                  <c:v>32.951999999998961</c:v>
                </c:pt>
                <c:pt idx="4120">
                  <c:v>32.959999999998971</c:v>
                </c:pt>
                <c:pt idx="4121">
                  <c:v>32.967999999998973</c:v>
                </c:pt>
                <c:pt idx="4122">
                  <c:v>32.975999999998983</c:v>
                </c:pt>
                <c:pt idx="4123">
                  <c:v>32.983999999998986</c:v>
                </c:pt>
                <c:pt idx="4124">
                  <c:v>32.991999999998988</c:v>
                </c:pt>
                <c:pt idx="4125">
                  <c:v>32.999999999998998</c:v>
                </c:pt>
                <c:pt idx="4126">
                  <c:v>33.007999999999001</c:v>
                </c:pt>
                <c:pt idx="4127">
                  <c:v>33.015999999999003</c:v>
                </c:pt>
                <c:pt idx="4128">
                  <c:v>33.023999999999006</c:v>
                </c:pt>
                <c:pt idx="4129">
                  <c:v>33.031999999999002</c:v>
                </c:pt>
                <c:pt idx="4130">
                  <c:v>33.039999999999011</c:v>
                </c:pt>
                <c:pt idx="4131">
                  <c:v>33.047999999999014</c:v>
                </c:pt>
                <c:pt idx="4132">
                  <c:v>33.055999999999017</c:v>
                </c:pt>
                <c:pt idx="4133">
                  <c:v>33.063999999999027</c:v>
                </c:pt>
                <c:pt idx="4134">
                  <c:v>33.071999999999022</c:v>
                </c:pt>
                <c:pt idx="4135">
                  <c:v>33.079999999999032</c:v>
                </c:pt>
                <c:pt idx="4136">
                  <c:v>33.087999999999028</c:v>
                </c:pt>
                <c:pt idx="4137">
                  <c:v>33.095999999999037</c:v>
                </c:pt>
                <c:pt idx="4138">
                  <c:v>33.103999999999047</c:v>
                </c:pt>
                <c:pt idx="4139">
                  <c:v>33.111999999999043</c:v>
                </c:pt>
                <c:pt idx="4140">
                  <c:v>33.119999999999052</c:v>
                </c:pt>
                <c:pt idx="4141">
                  <c:v>33.127999999999055</c:v>
                </c:pt>
                <c:pt idx="4142">
                  <c:v>33.135999999999058</c:v>
                </c:pt>
                <c:pt idx="4143">
                  <c:v>33.143999999999053</c:v>
                </c:pt>
                <c:pt idx="4144">
                  <c:v>33.151999999999056</c:v>
                </c:pt>
                <c:pt idx="4145">
                  <c:v>33.159999999999059</c:v>
                </c:pt>
                <c:pt idx="4146">
                  <c:v>33.167999999999068</c:v>
                </c:pt>
                <c:pt idx="4147">
                  <c:v>33.175999999999078</c:v>
                </c:pt>
                <c:pt idx="4148">
                  <c:v>33.183999999999081</c:v>
                </c:pt>
                <c:pt idx="4149">
                  <c:v>33.191999999999084</c:v>
                </c:pt>
                <c:pt idx="4150">
                  <c:v>33.199999999999086</c:v>
                </c:pt>
                <c:pt idx="4151">
                  <c:v>33.207999999999082</c:v>
                </c:pt>
                <c:pt idx="4152">
                  <c:v>33.215999999999092</c:v>
                </c:pt>
                <c:pt idx="4153">
                  <c:v>33.223999999999094</c:v>
                </c:pt>
                <c:pt idx="4154">
                  <c:v>33.231999999999104</c:v>
                </c:pt>
                <c:pt idx="4155">
                  <c:v>33.239999999999107</c:v>
                </c:pt>
                <c:pt idx="4156">
                  <c:v>33.247999999999102</c:v>
                </c:pt>
                <c:pt idx="4157">
                  <c:v>33.255999999999112</c:v>
                </c:pt>
                <c:pt idx="4158">
                  <c:v>33.263999999999115</c:v>
                </c:pt>
                <c:pt idx="4159">
                  <c:v>33.27199999999911</c:v>
                </c:pt>
                <c:pt idx="4160">
                  <c:v>33.279999999999113</c:v>
                </c:pt>
                <c:pt idx="4161">
                  <c:v>33.287999999999123</c:v>
                </c:pt>
                <c:pt idx="4162">
                  <c:v>33.29599999999914</c:v>
                </c:pt>
                <c:pt idx="4163">
                  <c:v>33.303999999999128</c:v>
                </c:pt>
                <c:pt idx="4164">
                  <c:v>33.311999999999124</c:v>
                </c:pt>
                <c:pt idx="4165">
                  <c:v>33.319999999999126</c:v>
                </c:pt>
                <c:pt idx="4166">
                  <c:v>33.327999999999136</c:v>
                </c:pt>
                <c:pt idx="4167">
                  <c:v>33.335999999999139</c:v>
                </c:pt>
                <c:pt idx="4168">
                  <c:v>33.343999999999149</c:v>
                </c:pt>
                <c:pt idx="4169">
                  <c:v>33.351999999999144</c:v>
                </c:pt>
                <c:pt idx="4170">
                  <c:v>33.359999999999154</c:v>
                </c:pt>
                <c:pt idx="4171">
                  <c:v>33.367999999999157</c:v>
                </c:pt>
                <c:pt idx="4172">
                  <c:v>33.375999999999159</c:v>
                </c:pt>
                <c:pt idx="4173">
                  <c:v>33.383999999999155</c:v>
                </c:pt>
                <c:pt idx="4174">
                  <c:v>33.391999999999165</c:v>
                </c:pt>
                <c:pt idx="4175">
                  <c:v>33.399999999999181</c:v>
                </c:pt>
                <c:pt idx="4176">
                  <c:v>33.407999999999177</c:v>
                </c:pt>
                <c:pt idx="4177">
                  <c:v>33.41599999999918</c:v>
                </c:pt>
                <c:pt idx="4178">
                  <c:v>33.423999999999182</c:v>
                </c:pt>
                <c:pt idx="4179">
                  <c:v>33.431999999999185</c:v>
                </c:pt>
                <c:pt idx="4180">
                  <c:v>33.439999999999188</c:v>
                </c:pt>
                <c:pt idx="4181">
                  <c:v>33.447999999999197</c:v>
                </c:pt>
                <c:pt idx="4182">
                  <c:v>33.4559999999992</c:v>
                </c:pt>
                <c:pt idx="4183">
                  <c:v>33.463999999999203</c:v>
                </c:pt>
                <c:pt idx="4184">
                  <c:v>33.471999999999205</c:v>
                </c:pt>
                <c:pt idx="4185">
                  <c:v>33.479999999999208</c:v>
                </c:pt>
                <c:pt idx="4186">
                  <c:v>33.487999999999204</c:v>
                </c:pt>
                <c:pt idx="4187">
                  <c:v>33.495999999999221</c:v>
                </c:pt>
                <c:pt idx="4188">
                  <c:v>33.503999999999223</c:v>
                </c:pt>
                <c:pt idx="4189">
                  <c:v>33.511999999999226</c:v>
                </c:pt>
                <c:pt idx="4190">
                  <c:v>33.519999999999229</c:v>
                </c:pt>
                <c:pt idx="4191">
                  <c:v>33.527999999999231</c:v>
                </c:pt>
                <c:pt idx="4192">
                  <c:v>33.535999999999241</c:v>
                </c:pt>
                <c:pt idx="4193">
                  <c:v>33.543999999999237</c:v>
                </c:pt>
                <c:pt idx="4194">
                  <c:v>33.551999999999232</c:v>
                </c:pt>
                <c:pt idx="4195">
                  <c:v>33.559999999999249</c:v>
                </c:pt>
                <c:pt idx="4196">
                  <c:v>33.567999999999252</c:v>
                </c:pt>
                <c:pt idx="4197">
                  <c:v>33.575999999999262</c:v>
                </c:pt>
                <c:pt idx="4198">
                  <c:v>33.583999999999257</c:v>
                </c:pt>
                <c:pt idx="4199">
                  <c:v>33.59199999999926</c:v>
                </c:pt>
                <c:pt idx="4200">
                  <c:v>33.599999999999262</c:v>
                </c:pt>
                <c:pt idx="4201">
                  <c:v>33.607999999999265</c:v>
                </c:pt>
                <c:pt idx="4202">
                  <c:v>33.615999999999282</c:v>
                </c:pt>
                <c:pt idx="4203">
                  <c:v>33.623999999999285</c:v>
                </c:pt>
                <c:pt idx="4204">
                  <c:v>33.63199999999928</c:v>
                </c:pt>
                <c:pt idx="4205">
                  <c:v>33.639999999999283</c:v>
                </c:pt>
                <c:pt idx="4206">
                  <c:v>33.647999999999286</c:v>
                </c:pt>
                <c:pt idx="4207">
                  <c:v>33.655999999999288</c:v>
                </c:pt>
                <c:pt idx="4208">
                  <c:v>33.663999999999298</c:v>
                </c:pt>
                <c:pt idx="4209">
                  <c:v>33.671999999999301</c:v>
                </c:pt>
                <c:pt idx="4210">
                  <c:v>33.679999999999303</c:v>
                </c:pt>
                <c:pt idx="4211">
                  <c:v>33.687999999999306</c:v>
                </c:pt>
                <c:pt idx="4212">
                  <c:v>33.695999999999316</c:v>
                </c:pt>
                <c:pt idx="4213">
                  <c:v>33.703999999999311</c:v>
                </c:pt>
                <c:pt idx="4214">
                  <c:v>33.711999999999314</c:v>
                </c:pt>
                <c:pt idx="4215">
                  <c:v>33.719999999999317</c:v>
                </c:pt>
                <c:pt idx="4216">
                  <c:v>33.727999999999334</c:v>
                </c:pt>
                <c:pt idx="4217">
                  <c:v>33.735999999999336</c:v>
                </c:pt>
                <c:pt idx="4218">
                  <c:v>33.743999999999332</c:v>
                </c:pt>
                <c:pt idx="4219">
                  <c:v>33.751999999999335</c:v>
                </c:pt>
                <c:pt idx="4220">
                  <c:v>33.759999999999337</c:v>
                </c:pt>
                <c:pt idx="4221">
                  <c:v>33.767999999999347</c:v>
                </c:pt>
                <c:pt idx="4222">
                  <c:v>33.77599999999935</c:v>
                </c:pt>
                <c:pt idx="4223">
                  <c:v>33.783999999999352</c:v>
                </c:pt>
                <c:pt idx="4224">
                  <c:v>33.791999999999362</c:v>
                </c:pt>
                <c:pt idx="4225">
                  <c:v>33.799999999999365</c:v>
                </c:pt>
                <c:pt idx="4226">
                  <c:v>33.807999999999353</c:v>
                </c:pt>
                <c:pt idx="4227">
                  <c:v>33.815999999999356</c:v>
                </c:pt>
                <c:pt idx="4228">
                  <c:v>33.823999999999366</c:v>
                </c:pt>
                <c:pt idx="4229">
                  <c:v>33.831999999999361</c:v>
                </c:pt>
                <c:pt idx="4230">
                  <c:v>33.839999999999371</c:v>
                </c:pt>
                <c:pt idx="4231">
                  <c:v>33.847999999999374</c:v>
                </c:pt>
                <c:pt idx="4232">
                  <c:v>33.855999999999376</c:v>
                </c:pt>
                <c:pt idx="4233">
                  <c:v>33.863999999999386</c:v>
                </c:pt>
                <c:pt idx="4234">
                  <c:v>33.871999999999382</c:v>
                </c:pt>
                <c:pt idx="4235">
                  <c:v>33.879999999999391</c:v>
                </c:pt>
                <c:pt idx="4236">
                  <c:v>33.887999999999394</c:v>
                </c:pt>
                <c:pt idx="4237">
                  <c:v>33.895999999999404</c:v>
                </c:pt>
                <c:pt idx="4238">
                  <c:v>33.9039999999994</c:v>
                </c:pt>
                <c:pt idx="4239">
                  <c:v>33.911999999999395</c:v>
                </c:pt>
                <c:pt idx="4240">
                  <c:v>33.919999999999405</c:v>
                </c:pt>
                <c:pt idx="4241">
                  <c:v>33.927999999999415</c:v>
                </c:pt>
                <c:pt idx="4242">
                  <c:v>33.935999999999417</c:v>
                </c:pt>
                <c:pt idx="4243">
                  <c:v>33.94399999999942</c:v>
                </c:pt>
                <c:pt idx="4244">
                  <c:v>33.951999999999416</c:v>
                </c:pt>
                <c:pt idx="4245">
                  <c:v>33.959999999999425</c:v>
                </c:pt>
                <c:pt idx="4246">
                  <c:v>33.967999999999428</c:v>
                </c:pt>
                <c:pt idx="4247">
                  <c:v>33.975999999999431</c:v>
                </c:pt>
                <c:pt idx="4248">
                  <c:v>33.98399999999944</c:v>
                </c:pt>
                <c:pt idx="4249">
                  <c:v>33.991999999999443</c:v>
                </c:pt>
                <c:pt idx="4250">
                  <c:v>33.999999999999453</c:v>
                </c:pt>
                <c:pt idx="4251">
                  <c:v>34.007999999999448</c:v>
                </c:pt>
                <c:pt idx="4252">
                  <c:v>34.015999999999451</c:v>
                </c:pt>
                <c:pt idx="4253">
                  <c:v>34.023999999999461</c:v>
                </c:pt>
                <c:pt idx="4254">
                  <c:v>34.031999999999456</c:v>
                </c:pt>
                <c:pt idx="4255">
                  <c:v>34.039999999999459</c:v>
                </c:pt>
                <c:pt idx="4256">
                  <c:v>34.047999999999462</c:v>
                </c:pt>
                <c:pt idx="4257">
                  <c:v>34.055999999999472</c:v>
                </c:pt>
                <c:pt idx="4258">
                  <c:v>34.063999999999481</c:v>
                </c:pt>
                <c:pt idx="4259">
                  <c:v>34.071999999999477</c:v>
                </c:pt>
                <c:pt idx="4260">
                  <c:v>34.07999999999948</c:v>
                </c:pt>
                <c:pt idx="4261">
                  <c:v>34.087999999999475</c:v>
                </c:pt>
                <c:pt idx="4262">
                  <c:v>34.095999999999492</c:v>
                </c:pt>
                <c:pt idx="4263">
                  <c:v>34.103999999999488</c:v>
                </c:pt>
                <c:pt idx="4264">
                  <c:v>34.111999999999497</c:v>
                </c:pt>
                <c:pt idx="4265">
                  <c:v>34.1199999999995</c:v>
                </c:pt>
                <c:pt idx="4266">
                  <c:v>34.127999999999503</c:v>
                </c:pt>
                <c:pt idx="4267">
                  <c:v>34.135999999999513</c:v>
                </c:pt>
                <c:pt idx="4268">
                  <c:v>34.143999999999508</c:v>
                </c:pt>
                <c:pt idx="4269">
                  <c:v>34.151999999999504</c:v>
                </c:pt>
                <c:pt idx="4270">
                  <c:v>34.159999999999506</c:v>
                </c:pt>
                <c:pt idx="4271">
                  <c:v>34.167999999999516</c:v>
                </c:pt>
                <c:pt idx="4272">
                  <c:v>34.175999999999533</c:v>
                </c:pt>
                <c:pt idx="4273">
                  <c:v>34.183999999999529</c:v>
                </c:pt>
                <c:pt idx="4274">
                  <c:v>34.191999999999531</c:v>
                </c:pt>
                <c:pt idx="4275">
                  <c:v>34.199999999999541</c:v>
                </c:pt>
                <c:pt idx="4276">
                  <c:v>34.207999999999537</c:v>
                </c:pt>
                <c:pt idx="4277">
                  <c:v>34.215999999999539</c:v>
                </c:pt>
                <c:pt idx="4278">
                  <c:v>34.223999999999549</c:v>
                </c:pt>
                <c:pt idx="4279">
                  <c:v>34.231999999999552</c:v>
                </c:pt>
                <c:pt idx="4280">
                  <c:v>34.239999999999561</c:v>
                </c:pt>
                <c:pt idx="4281">
                  <c:v>34.247999999999557</c:v>
                </c:pt>
                <c:pt idx="4282">
                  <c:v>34.25599999999956</c:v>
                </c:pt>
                <c:pt idx="4283">
                  <c:v>34.263999999999562</c:v>
                </c:pt>
                <c:pt idx="4284">
                  <c:v>34.271999999999565</c:v>
                </c:pt>
                <c:pt idx="4285">
                  <c:v>34.279999999999568</c:v>
                </c:pt>
                <c:pt idx="4286">
                  <c:v>34.287999999999577</c:v>
                </c:pt>
                <c:pt idx="4287">
                  <c:v>34.295999999999587</c:v>
                </c:pt>
                <c:pt idx="4288">
                  <c:v>34.303999999999576</c:v>
                </c:pt>
                <c:pt idx="4289">
                  <c:v>34.311999999999578</c:v>
                </c:pt>
                <c:pt idx="4290">
                  <c:v>34.319999999999581</c:v>
                </c:pt>
                <c:pt idx="4291">
                  <c:v>34.327999999999591</c:v>
                </c:pt>
                <c:pt idx="4292">
                  <c:v>34.335999999999601</c:v>
                </c:pt>
                <c:pt idx="4293">
                  <c:v>34.343999999999596</c:v>
                </c:pt>
                <c:pt idx="4294">
                  <c:v>34.351999999999599</c:v>
                </c:pt>
                <c:pt idx="4295">
                  <c:v>34.359999999999602</c:v>
                </c:pt>
                <c:pt idx="4296">
                  <c:v>34.367999999999604</c:v>
                </c:pt>
                <c:pt idx="4297">
                  <c:v>34.375999999999614</c:v>
                </c:pt>
                <c:pt idx="4298">
                  <c:v>34.38399999999961</c:v>
                </c:pt>
                <c:pt idx="4299">
                  <c:v>34.391999999999612</c:v>
                </c:pt>
                <c:pt idx="4300">
                  <c:v>34.399999999999629</c:v>
                </c:pt>
                <c:pt idx="4301">
                  <c:v>34.407999999999625</c:v>
                </c:pt>
                <c:pt idx="4302">
                  <c:v>34.415999999999634</c:v>
                </c:pt>
                <c:pt idx="4303">
                  <c:v>34.423999999999637</c:v>
                </c:pt>
                <c:pt idx="4304">
                  <c:v>34.43199999999964</c:v>
                </c:pt>
                <c:pt idx="4305">
                  <c:v>34.439999999999642</c:v>
                </c:pt>
                <c:pt idx="4306">
                  <c:v>34.447999999999645</c:v>
                </c:pt>
                <c:pt idx="4307">
                  <c:v>34.455999999999655</c:v>
                </c:pt>
                <c:pt idx="4308">
                  <c:v>34.463999999999658</c:v>
                </c:pt>
                <c:pt idx="4309">
                  <c:v>34.471999999999653</c:v>
                </c:pt>
                <c:pt idx="4310">
                  <c:v>34.479999999999656</c:v>
                </c:pt>
                <c:pt idx="4311">
                  <c:v>34.487999999999658</c:v>
                </c:pt>
                <c:pt idx="4312">
                  <c:v>34.495999999999668</c:v>
                </c:pt>
                <c:pt idx="4313">
                  <c:v>34.503999999999678</c:v>
                </c:pt>
                <c:pt idx="4314">
                  <c:v>34.511999999999674</c:v>
                </c:pt>
                <c:pt idx="4315">
                  <c:v>34.519999999999676</c:v>
                </c:pt>
                <c:pt idx="4316">
                  <c:v>34.527999999999686</c:v>
                </c:pt>
                <c:pt idx="4317">
                  <c:v>34.535999999999689</c:v>
                </c:pt>
                <c:pt idx="4318">
                  <c:v>34.543999999999691</c:v>
                </c:pt>
                <c:pt idx="4319">
                  <c:v>34.551999999999694</c:v>
                </c:pt>
                <c:pt idx="4320">
                  <c:v>34.559999999999711</c:v>
                </c:pt>
                <c:pt idx="4321">
                  <c:v>34.567999999999714</c:v>
                </c:pt>
                <c:pt idx="4322">
                  <c:v>34.575999999999716</c:v>
                </c:pt>
                <c:pt idx="4323">
                  <c:v>34.583999999999712</c:v>
                </c:pt>
                <c:pt idx="4324">
                  <c:v>34.591999999999722</c:v>
                </c:pt>
                <c:pt idx="4325">
                  <c:v>34.599999999999724</c:v>
                </c:pt>
                <c:pt idx="4326">
                  <c:v>34.607999999999727</c:v>
                </c:pt>
                <c:pt idx="4327">
                  <c:v>34.615999999999737</c:v>
                </c:pt>
                <c:pt idx="4328">
                  <c:v>34.623999999999739</c:v>
                </c:pt>
                <c:pt idx="4329">
                  <c:v>34.631999999999742</c:v>
                </c:pt>
                <c:pt idx="4330">
                  <c:v>34.639999999999745</c:v>
                </c:pt>
                <c:pt idx="4331">
                  <c:v>34.647999999999747</c:v>
                </c:pt>
                <c:pt idx="4332">
                  <c:v>34.65599999999975</c:v>
                </c:pt>
                <c:pt idx="4333">
                  <c:v>34.66399999999976</c:v>
                </c:pt>
                <c:pt idx="4334">
                  <c:v>34.671999999999763</c:v>
                </c:pt>
                <c:pt idx="4335">
                  <c:v>34.679999999999765</c:v>
                </c:pt>
                <c:pt idx="4336">
                  <c:v>34.687999999999761</c:v>
                </c:pt>
                <c:pt idx="4337">
                  <c:v>34.695999999999771</c:v>
                </c:pt>
                <c:pt idx="4338">
                  <c:v>34.703999999999773</c:v>
                </c:pt>
                <c:pt idx="4339">
                  <c:v>34.711999999999769</c:v>
                </c:pt>
                <c:pt idx="4340">
                  <c:v>34.719999999999779</c:v>
                </c:pt>
                <c:pt idx="4341">
                  <c:v>34.727999999999788</c:v>
                </c:pt>
                <c:pt idx="4342">
                  <c:v>34.735999999999798</c:v>
                </c:pt>
                <c:pt idx="4343">
                  <c:v>34.743999999999794</c:v>
                </c:pt>
                <c:pt idx="4344">
                  <c:v>34.751999999999789</c:v>
                </c:pt>
                <c:pt idx="4345">
                  <c:v>34.759999999999799</c:v>
                </c:pt>
                <c:pt idx="4346">
                  <c:v>34.767999999999809</c:v>
                </c:pt>
                <c:pt idx="4347">
                  <c:v>34.775999999999812</c:v>
                </c:pt>
                <c:pt idx="4348">
                  <c:v>34.783999999999807</c:v>
                </c:pt>
                <c:pt idx="4349">
                  <c:v>34.791999999999817</c:v>
                </c:pt>
                <c:pt idx="4350">
                  <c:v>34.79999999999982</c:v>
                </c:pt>
                <c:pt idx="4351">
                  <c:v>34.807999999999815</c:v>
                </c:pt>
                <c:pt idx="4352">
                  <c:v>34.815999999999818</c:v>
                </c:pt>
                <c:pt idx="4353">
                  <c:v>34.823999999999828</c:v>
                </c:pt>
                <c:pt idx="4354">
                  <c:v>34.831999999999823</c:v>
                </c:pt>
                <c:pt idx="4355">
                  <c:v>34.839999999999833</c:v>
                </c:pt>
                <c:pt idx="4356">
                  <c:v>34.847999999999828</c:v>
                </c:pt>
                <c:pt idx="4357">
                  <c:v>34.855999999999838</c:v>
                </c:pt>
                <c:pt idx="4358">
                  <c:v>34.863999999999848</c:v>
                </c:pt>
                <c:pt idx="4359">
                  <c:v>34.871999999999851</c:v>
                </c:pt>
                <c:pt idx="4360">
                  <c:v>34.879999999999853</c:v>
                </c:pt>
                <c:pt idx="4361">
                  <c:v>34.887999999999849</c:v>
                </c:pt>
                <c:pt idx="4362">
                  <c:v>34.895999999999859</c:v>
                </c:pt>
                <c:pt idx="4363">
                  <c:v>34.903999999999861</c:v>
                </c:pt>
                <c:pt idx="4364">
                  <c:v>34.911999999999864</c:v>
                </c:pt>
                <c:pt idx="4365">
                  <c:v>34.919999999999867</c:v>
                </c:pt>
                <c:pt idx="4366">
                  <c:v>34.927999999999869</c:v>
                </c:pt>
                <c:pt idx="4367">
                  <c:v>34.935999999999879</c:v>
                </c:pt>
                <c:pt idx="4368">
                  <c:v>34.943999999999882</c:v>
                </c:pt>
                <c:pt idx="4369">
                  <c:v>34.951999999999877</c:v>
                </c:pt>
                <c:pt idx="4370">
                  <c:v>34.95999999999988</c:v>
                </c:pt>
                <c:pt idx="4371">
                  <c:v>34.967999999999883</c:v>
                </c:pt>
                <c:pt idx="4372">
                  <c:v>34.9759999999999</c:v>
                </c:pt>
                <c:pt idx="4373">
                  <c:v>34.983999999999902</c:v>
                </c:pt>
                <c:pt idx="4374">
                  <c:v>34.991999999999905</c:v>
                </c:pt>
                <c:pt idx="4375">
                  <c:v>34.999999999999908</c:v>
                </c:pt>
                <c:pt idx="4376">
                  <c:v>35.007999999999903</c:v>
                </c:pt>
                <c:pt idx="4377">
                  <c:v>35.015999999999913</c:v>
                </c:pt>
                <c:pt idx="4378">
                  <c:v>35.023999999999916</c:v>
                </c:pt>
                <c:pt idx="4379">
                  <c:v>35.031999999999918</c:v>
                </c:pt>
                <c:pt idx="4380">
                  <c:v>35.039999999999928</c:v>
                </c:pt>
                <c:pt idx="4381">
                  <c:v>35.047999999999931</c:v>
                </c:pt>
                <c:pt idx="4382">
                  <c:v>35.055999999999933</c:v>
                </c:pt>
                <c:pt idx="4383">
                  <c:v>35.063999999999936</c:v>
                </c:pt>
                <c:pt idx="4384">
                  <c:v>35.071999999999932</c:v>
                </c:pt>
                <c:pt idx="4385">
                  <c:v>35.079999999999941</c:v>
                </c:pt>
                <c:pt idx="4386">
                  <c:v>35.087999999999937</c:v>
                </c:pt>
                <c:pt idx="4387">
                  <c:v>35.095999999999961</c:v>
                </c:pt>
                <c:pt idx="4388">
                  <c:v>35.103999999999957</c:v>
                </c:pt>
                <c:pt idx="4389">
                  <c:v>35.111999999999952</c:v>
                </c:pt>
                <c:pt idx="4390">
                  <c:v>35.119999999999962</c:v>
                </c:pt>
                <c:pt idx="4391">
                  <c:v>35.127999999999965</c:v>
                </c:pt>
                <c:pt idx="4392">
                  <c:v>35.135999999999967</c:v>
                </c:pt>
                <c:pt idx="4393">
                  <c:v>35.143999999999963</c:v>
                </c:pt>
                <c:pt idx="4394">
                  <c:v>35.151999999999965</c:v>
                </c:pt>
                <c:pt idx="4395">
                  <c:v>35.159999999999982</c:v>
                </c:pt>
                <c:pt idx="4396">
                  <c:v>35.167999999999985</c:v>
                </c:pt>
                <c:pt idx="4397">
                  <c:v>35.175999999999988</c:v>
                </c:pt>
                <c:pt idx="4398">
                  <c:v>35.183999999999983</c:v>
                </c:pt>
                <c:pt idx="4399">
                  <c:v>35.191999999999993</c:v>
                </c:pt>
                <c:pt idx="4400">
                  <c:v>35.199999999999996</c:v>
                </c:pt>
                <c:pt idx="4401">
                  <c:v>35.207999999999998</c:v>
                </c:pt>
                <c:pt idx="4402">
                  <c:v>35.216000000000008</c:v>
                </c:pt>
                <c:pt idx="4403">
                  <c:v>35.224000000000011</c:v>
                </c:pt>
                <c:pt idx="4404">
                  <c:v>35.232000000000014</c:v>
                </c:pt>
                <c:pt idx="4405">
                  <c:v>35.240000000000009</c:v>
                </c:pt>
                <c:pt idx="4406">
                  <c:v>35.248000000000012</c:v>
                </c:pt>
                <c:pt idx="4407">
                  <c:v>35.256000000000014</c:v>
                </c:pt>
                <c:pt idx="4408">
                  <c:v>35.264000000000017</c:v>
                </c:pt>
                <c:pt idx="4409">
                  <c:v>35.272000000000027</c:v>
                </c:pt>
                <c:pt idx="4410">
                  <c:v>35.28000000000003</c:v>
                </c:pt>
                <c:pt idx="4411">
                  <c:v>35.288000000000032</c:v>
                </c:pt>
                <c:pt idx="4412">
                  <c:v>35.296000000000042</c:v>
                </c:pt>
                <c:pt idx="4413">
                  <c:v>35.30400000000003</c:v>
                </c:pt>
                <c:pt idx="4414">
                  <c:v>35.31200000000004</c:v>
                </c:pt>
                <c:pt idx="4415">
                  <c:v>35.320000000000043</c:v>
                </c:pt>
                <c:pt idx="4416">
                  <c:v>35.328000000000053</c:v>
                </c:pt>
                <c:pt idx="4417">
                  <c:v>35.336000000000048</c:v>
                </c:pt>
                <c:pt idx="4418">
                  <c:v>35.344000000000051</c:v>
                </c:pt>
                <c:pt idx="4419">
                  <c:v>35.352000000000054</c:v>
                </c:pt>
                <c:pt idx="4420">
                  <c:v>35.360000000000056</c:v>
                </c:pt>
                <c:pt idx="4421">
                  <c:v>35.368000000000066</c:v>
                </c:pt>
                <c:pt idx="4422">
                  <c:v>35.376000000000062</c:v>
                </c:pt>
                <c:pt idx="4423">
                  <c:v>35.384000000000064</c:v>
                </c:pt>
                <c:pt idx="4424">
                  <c:v>35.392000000000081</c:v>
                </c:pt>
                <c:pt idx="4425">
                  <c:v>35.400000000000077</c:v>
                </c:pt>
                <c:pt idx="4426">
                  <c:v>35.408000000000087</c:v>
                </c:pt>
                <c:pt idx="4427">
                  <c:v>35.416000000000082</c:v>
                </c:pt>
                <c:pt idx="4428">
                  <c:v>35.424000000000092</c:v>
                </c:pt>
                <c:pt idx="4429">
                  <c:v>35.432000000000102</c:v>
                </c:pt>
                <c:pt idx="4430">
                  <c:v>35.440000000000097</c:v>
                </c:pt>
                <c:pt idx="4431">
                  <c:v>35.4480000000001</c:v>
                </c:pt>
                <c:pt idx="4432">
                  <c:v>35.456000000000095</c:v>
                </c:pt>
                <c:pt idx="4433">
                  <c:v>35.464000000000105</c:v>
                </c:pt>
                <c:pt idx="4434">
                  <c:v>35.472000000000115</c:v>
                </c:pt>
                <c:pt idx="4435">
                  <c:v>35.480000000000111</c:v>
                </c:pt>
                <c:pt idx="4436">
                  <c:v>35.48800000000012</c:v>
                </c:pt>
                <c:pt idx="4437">
                  <c:v>35.496000000000123</c:v>
                </c:pt>
                <c:pt idx="4438">
                  <c:v>35.504000000000126</c:v>
                </c:pt>
                <c:pt idx="4439">
                  <c:v>35.512000000000128</c:v>
                </c:pt>
                <c:pt idx="4440">
                  <c:v>35.520000000000131</c:v>
                </c:pt>
                <c:pt idx="4441">
                  <c:v>35.528000000000148</c:v>
                </c:pt>
                <c:pt idx="4442">
                  <c:v>35.536000000000143</c:v>
                </c:pt>
                <c:pt idx="4443">
                  <c:v>35.544000000000146</c:v>
                </c:pt>
                <c:pt idx="4444">
                  <c:v>35.552000000000149</c:v>
                </c:pt>
                <c:pt idx="4445">
                  <c:v>35.560000000000151</c:v>
                </c:pt>
                <c:pt idx="4446">
                  <c:v>35.568000000000161</c:v>
                </c:pt>
                <c:pt idx="4447">
                  <c:v>35.576000000000157</c:v>
                </c:pt>
                <c:pt idx="4448">
                  <c:v>35.58400000000016</c:v>
                </c:pt>
                <c:pt idx="4449">
                  <c:v>35.592000000000169</c:v>
                </c:pt>
                <c:pt idx="4450">
                  <c:v>35.600000000000172</c:v>
                </c:pt>
                <c:pt idx="4451">
                  <c:v>35.608000000000182</c:v>
                </c:pt>
                <c:pt idx="4452">
                  <c:v>35.616000000000177</c:v>
                </c:pt>
                <c:pt idx="4453">
                  <c:v>35.62400000000018</c:v>
                </c:pt>
                <c:pt idx="4454">
                  <c:v>35.632000000000183</c:v>
                </c:pt>
                <c:pt idx="4455">
                  <c:v>35.640000000000192</c:v>
                </c:pt>
                <c:pt idx="4456">
                  <c:v>35.648000000000202</c:v>
                </c:pt>
                <c:pt idx="4457">
                  <c:v>35.656000000000198</c:v>
                </c:pt>
                <c:pt idx="4458">
                  <c:v>35.6640000000002</c:v>
                </c:pt>
                <c:pt idx="4459">
                  <c:v>35.672000000000203</c:v>
                </c:pt>
                <c:pt idx="4460">
                  <c:v>35.680000000000206</c:v>
                </c:pt>
                <c:pt idx="4461">
                  <c:v>35.688000000000208</c:v>
                </c:pt>
                <c:pt idx="4462">
                  <c:v>35.696000000000218</c:v>
                </c:pt>
                <c:pt idx="4463">
                  <c:v>35.704000000000221</c:v>
                </c:pt>
                <c:pt idx="4464">
                  <c:v>35.712000000000231</c:v>
                </c:pt>
                <c:pt idx="4465">
                  <c:v>35.720000000000233</c:v>
                </c:pt>
                <c:pt idx="4466">
                  <c:v>35.728000000000236</c:v>
                </c:pt>
                <c:pt idx="4467">
                  <c:v>35.736000000000232</c:v>
                </c:pt>
                <c:pt idx="4468">
                  <c:v>35.744000000000234</c:v>
                </c:pt>
                <c:pt idx="4469">
                  <c:v>35.752000000000251</c:v>
                </c:pt>
                <c:pt idx="4470">
                  <c:v>35.760000000000254</c:v>
                </c:pt>
                <c:pt idx="4471">
                  <c:v>35.768000000000256</c:v>
                </c:pt>
                <c:pt idx="4472">
                  <c:v>35.776000000000252</c:v>
                </c:pt>
                <c:pt idx="4473">
                  <c:v>35.784000000000255</c:v>
                </c:pt>
                <c:pt idx="4474">
                  <c:v>35.792000000000264</c:v>
                </c:pt>
                <c:pt idx="4475">
                  <c:v>35.800000000000253</c:v>
                </c:pt>
                <c:pt idx="4476">
                  <c:v>35.80800000000027</c:v>
                </c:pt>
                <c:pt idx="4477">
                  <c:v>35.816000000000265</c:v>
                </c:pt>
                <c:pt idx="4478">
                  <c:v>35.824000000000275</c:v>
                </c:pt>
                <c:pt idx="4479">
                  <c:v>35.832000000000278</c:v>
                </c:pt>
                <c:pt idx="4480">
                  <c:v>35.840000000000273</c:v>
                </c:pt>
                <c:pt idx="4481">
                  <c:v>35.848000000000276</c:v>
                </c:pt>
                <c:pt idx="4482">
                  <c:v>35.856000000000279</c:v>
                </c:pt>
                <c:pt idx="4483">
                  <c:v>35.864000000000296</c:v>
                </c:pt>
                <c:pt idx="4484">
                  <c:v>35.872000000000298</c:v>
                </c:pt>
                <c:pt idx="4485">
                  <c:v>35.880000000000294</c:v>
                </c:pt>
                <c:pt idx="4486">
                  <c:v>35.888000000000304</c:v>
                </c:pt>
                <c:pt idx="4487">
                  <c:v>35.896000000000306</c:v>
                </c:pt>
                <c:pt idx="4488">
                  <c:v>35.904000000000302</c:v>
                </c:pt>
                <c:pt idx="4489">
                  <c:v>35.912000000000305</c:v>
                </c:pt>
                <c:pt idx="4490">
                  <c:v>35.920000000000321</c:v>
                </c:pt>
                <c:pt idx="4491">
                  <c:v>35.928000000000331</c:v>
                </c:pt>
                <c:pt idx="4492">
                  <c:v>35.936000000000327</c:v>
                </c:pt>
                <c:pt idx="4493">
                  <c:v>35.944000000000322</c:v>
                </c:pt>
                <c:pt idx="4494">
                  <c:v>35.952000000000325</c:v>
                </c:pt>
                <c:pt idx="4495">
                  <c:v>35.960000000000335</c:v>
                </c:pt>
                <c:pt idx="4496">
                  <c:v>35.968000000000337</c:v>
                </c:pt>
                <c:pt idx="4497">
                  <c:v>35.976000000000347</c:v>
                </c:pt>
                <c:pt idx="4498">
                  <c:v>35.984000000000343</c:v>
                </c:pt>
                <c:pt idx="4499">
                  <c:v>35.992000000000353</c:v>
                </c:pt>
                <c:pt idx="4500">
                  <c:v>36.000000000000355</c:v>
                </c:pt>
                <c:pt idx="4501">
                  <c:v>36.008000000000358</c:v>
                </c:pt>
                <c:pt idx="4502">
                  <c:v>36.016000000000354</c:v>
                </c:pt>
                <c:pt idx="4503">
                  <c:v>36.024000000000356</c:v>
                </c:pt>
                <c:pt idx="4504">
                  <c:v>36.032000000000366</c:v>
                </c:pt>
                <c:pt idx="4505">
                  <c:v>36.040000000000376</c:v>
                </c:pt>
                <c:pt idx="4506">
                  <c:v>36.048000000000378</c:v>
                </c:pt>
                <c:pt idx="4507">
                  <c:v>36.056000000000374</c:v>
                </c:pt>
                <c:pt idx="4508">
                  <c:v>36.064000000000384</c:v>
                </c:pt>
                <c:pt idx="4509">
                  <c:v>36.072000000000386</c:v>
                </c:pt>
                <c:pt idx="4510">
                  <c:v>36.080000000000382</c:v>
                </c:pt>
                <c:pt idx="4511">
                  <c:v>36.088000000000392</c:v>
                </c:pt>
                <c:pt idx="4512">
                  <c:v>36.096000000000402</c:v>
                </c:pt>
                <c:pt idx="4513">
                  <c:v>36.104000000000404</c:v>
                </c:pt>
                <c:pt idx="4514">
                  <c:v>36.112000000000407</c:v>
                </c:pt>
                <c:pt idx="4515">
                  <c:v>36.12000000000041</c:v>
                </c:pt>
                <c:pt idx="4516">
                  <c:v>36.128000000000412</c:v>
                </c:pt>
                <c:pt idx="4517">
                  <c:v>36.136000000000415</c:v>
                </c:pt>
                <c:pt idx="4518">
                  <c:v>36.14400000000041</c:v>
                </c:pt>
                <c:pt idx="4519">
                  <c:v>36.15200000000042</c:v>
                </c:pt>
                <c:pt idx="4520">
                  <c:v>36.160000000000423</c:v>
                </c:pt>
                <c:pt idx="4521">
                  <c:v>36.168000000000433</c:v>
                </c:pt>
                <c:pt idx="4522">
                  <c:v>36.176000000000435</c:v>
                </c:pt>
                <c:pt idx="4523">
                  <c:v>36.184000000000431</c:v>
                </c:pt>
                <c:pt idx="4524">
                  <c:v>36.192000000000448</c:v>
                </c:pt>
                <c:pt idx="4525">
                  <c:v>36.200000000000443</c:v>
                </c:pt>
                <c:pt idx="4526">
                  <c:v>36.208000000000453</c:v>
                </c:pt>
                <c:pt idx="4527">
                  <c:v>36.216000000000449</c:v>
                </c:pt>
                <c:pt idx="4528">
                  <c:v>36.224000000000451</c:v>
                </c:pt>
                <c:pt idx="4529">
                  <c:v>36.232000000000461</c:v>
                </c:pt>
                <c:pt idx="4530">
                  <c:v>36.240000000000464</c:v>
                </c:pt>
                <c:pt idx="4531">
                  <c:v>36.248000000000467</c:v>
                </c:pt>
                <c:pt idx="4532">
                  <c:v>36.256000000000462</c:v>
                </c:pt>
                <c:pt idx="4533">
                  <c:v>36.264000000000472</c:v>
                </c:pt>
                <c:pt idx="4534">
                  <c:v>36.272000000000482</c:v>
                </c:pt>
                <c:pt idx="4535">
                  <c:v>36.280000000000477</c:v>
                </c:pt>
                <c:pt idx="4536">
                  <c:v>36.28800000000048</c:v>
                </c:pt>
                <c:pt idx="4537">
                  <c:v>36.296000000000497</c:v>
                </c:pt>
                <c:pt idx="4538">
                  <c:v>36.304000000000485</c:v>
                </c:pt>
                <c:pt idx="4539">
                  <c:v>36.312000000000495</c:v>
                </c:pt>
                <c:pt idx="4540">
                  <c:v>36.320000000000498</c:v>
                </c:pt>
                <c:pt idx="4541">
                  <c:v>36.3280000000005</c:v>
                </c:pt>
                <c:pt idx="4542">
                  <c:v>36.336000000000496</c:v>
                </c:pt>
                <c:pt idx="4543">
                  <c:v>36.344000000000499</c:v>
                </c:pt>
                <c:pt idx="4544">
                  <c:v>36.352000000000508</c:v>
                </c:pt>
                <c:pt idx="4545">
                  <c:v>36.360000000000511</c:v>
                </c:pt>
                <c:pt idx="4546">
                  <c:v>36.368000000000521</c:v>
                </c:pt>
                <c:pt idx="4547">
                  <c:v>36.376000000000516</c:v>
                </c:pt>
                <c:pt idx="4548">
                  <c:v>36.384000000000519</c:v>
                </c:pt>
                <c:pt idx="4549">
                  <c:v>36.392000000000529</c:v>
                </c:pt>
                <c:pt idx="4550">
                  <c:v>36.400000000000524</c:v>
                </c:pt>
                <c:pt idx="4551">
                  <c:v>36.408000000000541</c:v>
                </c:pt>
                <c:pt idx="4552">
                  <c:v>36.416000000000544</c:v>
                </c:pt>
                <c:pt idx="4553">
                  <c:v>36.424000000000547</c:v>
                </c:pt>
                <c:pt idx="4554">
                  <c:v>36.432000000000549</c:v>
                </c:pt>
                <c:pt idx="4555">
                  <c:v>36.440000000000545</c:v>
                </c:pt>
                <c:pt idx="4556">
                  <c:v>36.448000000000555</c:v>
                </c:pt>
                <c:pt idx="4557">
                  <c:v>36.45600000000055</c:v>
                </c:pt>
                <c:pt idx="4558">
                  <c:v>36.464000000000553</c:v>
                </c:pt>
                <c:pt idx="4559">
                  <c:v>36.47200000000057</c:v>
                </c:pt>
                <c:pt idx="4560">
                  <c:v>36.480000000000565</c:v>
                </c:pt>
                <c:pt idx="4561">
                  <c:v>36.488000000000575</c:v>
                </c:pt>
                <c:pt idx="4562">
                  <c:v>36.496000000000578</c:v>
                </c:pt>
                <c:pt idx="4563">
                  <c:v>36.504000000000573</c:v>
                </c:pt>
                <c:pt idx="4564">
                  <c:v>36.512000000000576</c:v>
                </c:pt>
                <c:pt idx="4565">
                  <c:v>36.520000000000586</c:v>
                </c:pt>
                <c:pt idx="4566">
                  <c:v>36.528000000000603</c:v>
                </c:pt>
                <c:pt idx="4567">
                  <c:v>36.536000000000598</c:v>
                </c:pt>
                <c:pt idx="4568">
                  <c:v>36.544000000000594</c:v>
                </c:pt>
                <c:pt idx="4569">
                  <c:v>36.552000000000604</c:v>
                </c:pt>
                <c:pt idx="4570">
                  <c:v>36.560000000000606</c:v>
                </c:pt>
                <c:pt idx="4571">
                  <c:v>36.568000000000609</c:v>
                </c:pt>
                <c:pt idx="4572">
                  <c:v>36.576000000000604</c:v>
                </c:pt>
                <c:pt idx="4573">
                  <c:v>36.584000000000614</c:v>
                </c:pt>
                <c:pt idx="4574">
                  <c:v>36.592000000000631</c:v>
                </c:pt>
                <c:pt idx="4575">
                  <c:v>36.600000000000627</c:v>
                </c:pt>
                <c:pt idx="4576">
                  <c:v>36.608000000000629</c:v>
                </c:pt>
                <c:pt idx="4577">
                  <c:v>36.616000000000625</c:v>
                </c:pt>
                <c:pt idx="4578">
                  <c:v>36.624000000000635</c:v>
                </c:pt>
                <c:pt idx="4579">
                  <c:v>36.632000000000637</c:v>
                </c:pt>
                <c:pt idx="4580">
                  <c:v>36.640000000000647</c:v>
                </c:pt>
                <c:pt idx="4581">
                  <c:v>36.64800000000065</c:v>
                </c:pt>
                <c:pt idx="4582">
                  <c:v>36.656000000000645</c:v>
                </c:pt>
                <c:pt idx="4583">
                  <c:v>36.664000000000655</c:v>
                </c:pt>
                <c:pt idx="4584">
                  <c:v>36.672000000000658</c:v>
                </c:pt>
                <c:pt idx="4585">
                  <c:v>36.680000000000653</c:v>
                </c:pt>
                <c:pt idx="4586">
                  <c:v>36.688000000000656</c:v>
                </c:pt>
                <c:pt idx="4587">
                  <c:v>36.696000000000673</c:v>
                </c:pt>
                <c:pt idx="4588">
                  <c:v>36.704000000000676</c:v>
                </c:pt>
                <c:pt idx="4589">
                  <c:v>36.712000000000678</c:v>
                </c:pt>
                <c:pt idx="4590">
                  <c:v>36.720000000000681</c:v>
                </c:pt>
                <c:pt idx="4591">
                  <c:v>36.728000000000691</c:v>
                </c:pt>
                <c:pt idx="4592">
                  <c:v>36.736000000000686</c:v>
                </c:pt>
                <c:pt idx="4593">
                  <c:v>36.744000000000682</c:v>
                </c:pt>
                <c:pt idx="4594">
                  <c:v>36.752000000000699</c:v>
                </c:pt>
                <c:pt idx="4595">
                  <c:v>36.760000000000709</c:v>
                </c:pt>
                <c:pt idx="4596">
                  <c:v>36.768000000000718</c:v>
                </c:pt>
                <c:pt idx="4597">
                  <c:v>36.776000000000714</c:v>
                </c:pt>
                <c:pt idx="4598">
                  <c:v>36.784000000000709</c:v>
                </c:pt>
                <c:pt idx="4599">
                  <c:v>36.792000000000719</c:v>
                </c:pt>
                <c:pt idx="4600">
                  <c:v>36.800000000000715</c:v>
                </c:pt>
                <c:pt idx="4601">
                  <c:v>36.808000000000732</c:v>
                </c:pt>
                <c:pt idx="4602">
                  <c:v>36.816000000000727</c:v>
                </c:pt>
                <c:pt idx="4603">
                  <c:v>36.82400000000073</c:v>
                </c:pt>
                <c:pt idx="4604">
                  <c:v>36.832000000000733</c:v>
                </c:pt>
                <c:pt idx="4605">
                  <c:v>36.840000000000735</c:v>
                </c:pt>
                <c:pt idx="4606">
                  <c:v>36.848000000000738</c:v>
                </c:pt>
                <c:pt idx="4607">
                  <c:v>36.856000000000741</c:v>
                </c:pt>
                <c:pt idx="4608">
                  <c:v>36.86400000000075</c:v>
                </c:pt>
                <c:pt idx="4609">
                  <c:v>36.872000000000753</c:v>
                </c:pt>
                <c:pt idx="4610">
                  <c:v>36.880000000000756</c:v>
                </c:pt>
                <c:pt idx="4611">
                  <c:v>36.888000000000758</c:v>
                </c:pt>
                <c:pt idx="4612">
                  <c:v>36.896000000000761</c:v>
                </c:pt>
                <c:pt idx="4613">
                  <c:v>36.904000000000764</c:v>
                </c:pt>
                <c:pt idx="4614">
                  <c:v>36.912000000000766</c:v>
                </c:pt>
                <c:pt idx="4615">
                  <c:v>36.920000000000783</c:v>
                </c:pt>
                <c:pt idx="4616">
                  <c:v>36.928000000000786</c:v>
                </c:pt>
                <c:pt idx="4617">
                  <c:v>36.936000000000782</c:v>
                </c:pt>
                <c:pt idx="4618">
                  <c:v>36.944000000000784</c:v>
                </c:pt>
                <c:pt idx="4619">
                  <c:v>36.952000000000787</c:v>
                </c:pt>
                <c:pt idx="4620">
                  <c:v>36.960000000000797</c:v>
                </c:pt>
                <c:pt idx="4621">
                  <c:v>36.968000000000799</c:v>
                </c:pt>
                <c:pt idx="4622">
                  <c:v>36.976000000000802</c:v>
                </c:pt>
                <c:pt idx="4623">
                  <c:v>36.984000000000805</c:v>
                </c:pt>
                <c:pt idx="4624">
                  <c:v>36.992000000000814</c:v>
                </c:pt>
                <c:pt idx="4625">
                  <c:v>37.00000000000081</c:v>
                </c:pt>
                <c:pt idx="4626">
                  <c:v>37.008000000000813</c:v>
                </c:pt>
                <c:pt idx="4627">
                  <c:v>37.016000000000815</c:v>
                </c:pt>
                <c:pt idx="4628">
                  <c:v>37.024000000000818</c:v>
                </c:pt>
                <c:pt idx="4629">
                  <c:v>37.032000000000835</c:v>
                </c:pt>
                <c:pt idx="4630">
                  <c:v>37.04000000000083</c:v>
                </c:pt>
                <c:pt idx="4631">
                  <c:v>37.048000000000833</c:v>
                </c:pt>
                <c:pt idx="4632">
                  <c:v>37.056000000000836</c:v>
                </c:pt>
                <c:pt idx="4633">
                  <c:v>37.064000000000838</c:v>
                </c:pt>
                <c:pt idx="4634">
                  <c:v>37.072000000000848</c:v>
                </c:pt>
                <c:pt idx="4635">
                  <c:v>37.080000000000851</c:v>
                </c:pt>
                <c:pt idx="4636">
                  <c:v>37.088000000000854</c:v>
                </c:pt>
                <c:pt idx="4637">
                  <c:v>37.096000000000863</c:v>
                </c:pt>
                <c:pt idx="4638">
                  <c:v>37.104000000000859</c:v>
                </c:pt>
                <c:pt idx="4639">
                  <c:v>37.112000000000862</c:v>
                </c:pt>
                <c:pt idx="4640">
                  <c:v>37.120000000000871</c:v>
                </c:pt>
                <c:pt idx="4641">
                  <c:v>37.128000000000874</c:v>
                </c:pt>
                <c:pt idx="4642">
                  <c:v>37.136000000000877</c:v>
                </c:pt>
                <c:pt idx="4643">
                  <c:v>37.144000000000872</c:v>
                </c:pt>
                <c:pt idx="4644">
                  <c:v>37.152000000000882</c:v>
                </c:pt>
                <c:pt idx="4645">
                  <c:v>37.160000000000892</c:v>
                </c:pt>
                <c:pt idx="4646">
                  <c:v>37.168000000000895</c:v>
                </c:pt>
                <c:pt idx="4647">
                  <c:v>37.176000000000897</c:v>
                </c:pt>
                <c:pt idx="4648">
                  <c:v>37.184000000000893</c:v>
                </c:pt>
                <c:pt idx="4649">
                  <c:v>37.19200000000091</c:v>
                </c:pt>
                <c:pt idx="4650">
                  <c:v>37.200000000000905</c:v>
                </c:pt>
                <c:pt idx="4651">
                  <c:v>37.208000000000908</c:v>
                </c:pt>
                <c:pt idx="4652">
                  <c:v>37.216000000000903</c:v>
                </c:pt>
                <c:pt idx="4653">
                  <c:v>37.224000000000913</c:v>
                </c:pt>
                <c:pt idx="4654">
                  <c:v>37.232000000000923</c:v>
                </c:pt>
                <c:pt idx="4655">
                  <c:v>37.240000000000919</c:v>
                </c:pt>
                <c:pt idx="4656">
                  <c:v>37.248000000000928</c:v>
                </c:pt>
                <c:pt idx="4657">
                  <c:v>37.256000000000931</c:v>
                </c:pt>
                <c:pt idx="4658">
                  <c:v>37.264000000000934</c:v>
                </c:pt>
                <c:pt idx="4659">
                  <c:v>37.272000000000936</c:v>
                </c:pt>
                <c:pt idx="4660">
                  <c:v>37.280000000000939</c:v>
                </c:pt>
                <c:pt idx="4661">
                  <c:v>37.288000000000949</c:v>
                </c:pt>
                <c:pt idx="4662">
                  <c:v>37.296000000000959</c:v>
                </c:pt>
                <c:pt idx="4663">
                  <c:v>37.304000000000947</c:v>
                </c:pt>
                <c:pt idx="4664">
                  <c:v>37.31200000000095</c:v>
                </c:pt>
                <c:pt idx="4665">
                  <c:v>37.320000000000952</c:v>
                </c:pt>
                <c:pt idx="4666">
                  <c:v>37.328000000000962</c:v>
                </c:pt>
                <c:pt idx="4667">
                  <c:v>37.336000000000958</c:v>
                </c:pt>
                <c:pt idx="4668">
                  <c:v>37.34400000000096</c:v>
                </c:pt>
                <c:pt idx="4669">
                  <c:v>37.35200000000097</c:v>
                </c:pt>
                <c:pt idx="4670">
                  <c:v>37.360000000000973</c:v>
                </c:pt>
                <c:pt idx="4671">
                  <c:v>37.368000000000983</c:v>
                </c:pt>
                <c:pt idx="4672">
                  <c:v>37.376000000000978</c:v>
                </c:pt>
                <c:pt idx="4673">
                  <c:v>37.384000000000974</c:v>
                </c:pt>
                <c:pt idx="4674">
                  <c:v>37.392000000000991</c:v>
                </c:pt>
                <c:pt idx="4675">
                  <c:v>37.400000000000986</c:v>
                </c:pt>
                <c:pt idx="4676">
                  <c:v>37.408000000001003</c:v>
                </c:pt>
                <c:pt idx="4677">
                  <c:v>37.416000000000999</c:v>
                </c:pt>
                <c:pt idx="4678">
                  <c:v>37.424000000001001</c:v>
                </c:pt>
                <c:pt idx="4679">
                  <c:v>37.432000000001011</c:v>
                </c:pt>
                <c:pt idx="4680">
                  <c:v>37.440000000001007</c:v>
                </c:pt>
                <c:pt idx="4681">
                  <c:v>37.448000000001009</c:v>
                </c:pt>
                <c:pt idx="4682">
                  <c:v>37.456000000001005</c:v>
                </c:pt>
                <c:pt idx="4683">
                  <c:v>37.464000000001015</c:v>
                </c:pt>
                <c:pt idx="4684">
                  <c:v>37.472000000001032</c:v>
                </c:pt>
                <c:pt idx="4685">
                  <c:v>37.480000000001027</c:v>
                </c:pt>
                <c:pt idx="4686">
                  <c:v>37.48800000000103</c:v>
                </c:pt>
                <c:pt idx="4687">
                  <c:v>37.496000000001033</c:v>
                </c:pt>
                <c:pt idx="4688">
                  <c:v>37.504000000001035</c:v>
                </c:pt>
                <c:pt idx="4689">
                  <c:v>37.512000000001038</c:v>
                </c:pt>
                <c:pt idx="4690">
                  <c:v>37.520000000001048</c:v>
                </c:pt>
                <c:pt idx="4691">
                  <c:v>37.528000000001057</c:v>
                </c:pt>
                <c:pt idx="4692">
                  <c:v>37.536000000001053</c:v>
                </c:pt>
                <c:pt idx="4693">
                  <c:v>37.544000000001056</c:v>
                </c:pt>
                <c:pt idx="4694">
                  <c:v>37.552000000001058</c:v>
                </c:pt>
                <c:pt idx="4695">
                  <c:v>37.560000000001061</c:v>
                </c:pt>
                <c:pt idx="4696">
                  <c:v>37.568000000001071</c:v>
                </c:pt>
                <c:pt idx="4697">
                  <c:v>37.576000000001066</c:v>
                </c:pt>
                <c:pt idx="4698">
                  <c:v>37.584000000001076</c:v>
                </c:pt>
                <c:pt idx="4699">
                  <c:v>37.592000000001086</c:v>
                </c:pt>
                <c:pt idx="4700">
                  <c:v>37.600000000001081</c:v>
                </c:pt>
                <c:pt idx="4701">
                  <c:v>37.608000000001091</c:v>
                </c:pt>
                <c:pt idx="4702">
                  <c:v>37.616000000001087</c:v>
                </c:pt>
                <c:pt idx="4703">
                  <c:v>37.624000000001089</c:v>
                </c:pt>
                <c:pt idx="4704">
                  <c:v>37.632000000001099</c:v>
                </c:pt>
                <c:pt idx="4705">
                  <c:v>37.640000000001102</c:v>
                </c:pt>
                <c:pt idx="4706">
                  <c:v>37.648000000001112</c:v>
                </c:pt>
                <c:pt idx="4707">
                  <c:v>37.656000000001107</c:v>
                </c:pt>
                <c:pt idx="4708">
                  <c:v>37.66400000000111</c:v>
                </c:pt>
                <c:pt idx="4709">
                  <c:v>37.672000000001113</c:v>
                </c:pt>
                <c:pt idx="4710">
                  <c:v>37.680000000001115</c:v>
                </c:pt>
                <c:pt idx="4711">
                  <c:v>37.688000000001118</c:v>
                </c:pt>
                <c:pt idx="4712">
                  <c:v>37.696000000001135</c:v>
                </c:pt>
                <c:pt idx="4713">
                  <c:v>37.70400000000113</c:v>
                </c:pt>
                <c:pt idx="4714">
                  <c:v>37.712000000001133</c:v>
                </c:pt>
                <c:pt idx="4715">
                  <c:v>37.720000000001143</c:v>
                </c:pt>
                <c:pt idx="4716">
                  <c:v>37.728000000001146</c:v>
                </c:pt>
                <c:pt idx="4717">
                  <c:v>37.736000000001148</c:v>
                </c:pt>
                <c:pt idx="4718">
                  <c:v>37.744000000001151</c:v>
                </c:pt>
                <c:pt idx="4719">
                  <c:v>37.752000000001161</c:v>
                </c:pt>
                <c:pt idx="4720">
                  <c:v>37.760000000001163</c:v>
                </c:pt>
                <c:pt idx="4721">
                  <c:v>37.768000000001166</c:v>
                </c:pt>
                <c:pt idx="4722">
                  <c:v>37.776000000001162</c:v>
                </c:pt>
                <c:pt idx="4723">
                  <c:v>37.784000000001164</c:v>
                </c:pt>
                <c:pt idx="4724">
                  <c:v>37.792000000001174</c:v>
                </c:pt>
                <c:pt idx="4725">
                  <c:v>37.80000000000117</c:v>
                </c:pt>
                <c:pt idx="4726">
                  <c:v>37.808000000001179</c:v>
                </c:pt>
                <c:pt idx="4727">
                  <c:v>37.816000000001175</c:v>
                </c:pt>
                <c:pt idx="4728">
                  <c:v>37.824000000001185</c:v>
                </c:pt>
                <c:pt idx="4729">
                  <c:v>37.832000000001187</c:v>
                </c:pt>
                <c:pt idx="4730">
                  <c:v>37.84000000000119</c:v>
                </c:pt>
                <c:pt idx="4731">
                  <c:v>37.848000000001193</c:v>
                </c:pt>
                <c:pt idx="4732">
                  <c:v>37.856000000001195</c:v>
                </c:pt>
                <c:pt idx="4733">
                  <c:v>37.864000000001205</c:v>
                </c:pt>
                <c:pt idx="4734">
                  <c:v>37.872000000001208</c:v>
                </c:pt>
                <c:pt idx="4735">
                  <c:v>37.880000000001203</c:v>
                </c:pt>
                <c:pt idx="4736">
                  <c:v>37.888000000001206</c:v>
                </c:pt>
                <c:pt idx="4737">
                  <c:v>37.896000000001216</c:v>
                </c:pt>
                <c:pt idx="4738">
                  <c:v>37.904000000001211</c:v>
                </c:pt>
                <c:pt idx="4739">
                  <c:v>37.912000000001221</c:v>
                </c:pt>
                <c:pt idx="4740">
                  <c:v>37.920000000001231</c:v>
                </c:pt>
                <c:pt idx="4741">
                  <c:v>37.928000000001241</c:v>
                </c:pt>
                <c:pt idx="4742">
                  <c:v>37.936000000001236</c:v>
                </c:pt>
                <c:pt idx="4743">
                  <c:v>37.944000000001232</c:v>
                </c:pt>
                <c:pt idx="4744">
                  <c:v>37.952000000001242</c:v>
                </c:pt>
                <c:pt idx="4745">
                  <c:v>37.960000000001251</c:v>
                </c:pt>
                <c:pt idx="4746">
                  <c:v>37.968000000001254</c:v>
                </c:pt>
                <c:pt idx="4747">
                  <c:v>37.976000000001257</c:v>
                </c:pt>
                <c:pt idx="4748">
                  <c:v>37.984000000001252</c:v>
                </c:pt>
                <c:pt idx="4749">
                  <c:v>37.992000000001262</c:v>
                </c:pt>
                <c:pt idx="4750">
                  <c:v>38.000000000001265</c:v>
                </c:pt>
                <c:pt idx="4751">
                  <c:v>38.008000000001267</c:v>
                </c:pt>
                <c:pt idx="4752">
                  <c:v>38.01600000000127</c:v>
                </c:pt>
                <c:pt idx="4753">
                  <c:v>38.024000000001273</c:v>
                </c:pt>
                <c:pt idx="4754">
                  <c:v>38.032000000001283</c:v>
                </c:pt>
                <c:pt idx="4755">
                  <c:v>38.040000000001285</c:v>
                </c:pt>
                <c:pt idx="4756">
                  <c:v>38.048000000001288</c:v>
                </c:pt>
                <c:pt idx="4757">
                  <c:v>38.056000000001291</c:v>
                </c:pt>
                <c:pt idx="4758">
                  <c:v>38.064000000001293</c:v>
                </c:pt>
                <c:pt idx="4759">
                  <c:v>38.072000000001303</c:v>
                </c:pt>
                <c:pt idx="4760">
                  <c:v>38.080000000001299</c:v>
                </c:pt>
                <c:pt idx="4761">
                  <c:v>38.088000000001301</c:v>
                </c:pt>
                <c:pt idx="4762">
                  <c:v>38.096000000001311</c:v>
                </c:pt>
                <c:pt idx="4763">
                  <c:v>38.104000000001314</c:v>
                </c:pt>
                <c:pt idx="4764">
                  <c:v>38.112000000001316</c:v>
                </c:pt>
                <c:pt idx="4765">
                  <c:v>38.120000000001319</c:v>
                </c:pt>
                <c:pt idx="4766">
                  <c:v>38.128000000001329</c:v>
                </c:pt>
                <c:pt idx="4767">
                  <c:v>38.136000000001332</c:v>
                </c:pt>
                <c:pt idx="4768">
                  <c:v>38.144000000001327</c:v>
                </c:pt>
                <c:pt idx="4769">
                  <c:v>38.15200000000133</c:v>
                </c:pt>
                <c:pt idx="4770">
                  <c:v>38.160000000001332</c:v>
                </c:pt>
                <c:pt idx="4771">
                  <c:v>38.168000000001349</c:v>
                </c:pt>
                <c:pt idx="4772">
                  <c:v>38.176000000001352</c:v>
                </c:pt>
                <c:pt idx="4773">
                  <c:v>38.184000000001348</c:v>
                </c:pt>
                <c:pt idx="4774">
                  <c:v>38.192000000001357</c:v>
                </c:pt>
                <c:pt idx="4775">
                  <c:v>38.200000000001353</c:v>
                </c:pt>
                <c:pt idx="4776">
                  <c:v>38.208000000001363</c:v>
                </c:pt>
                <c:pt idx="4777">
                  <c:v>38.216000000001358</c:v>
                </c:pt>
                <c:pt idx="4778">
                  <c:v>38.224000000001361</c:v>
                </c:pt>
                <c:pt idx="4779">
                  <c:v>38.232000000001378</c:v>
                </c:pt>
                <c:pt idx="4780">
                  <c:v>38.240000000001373</c:v>
                </c:pt>
                <c:pt idx="4781">
                  <c:v>38.248000000001383</c:v>
                </c:pt>
                <c:pt idx="4782">
                  <c:v>38.256000000001379</c:v>
                </c:pt>
                <c:pt idx="4783">
                  <c:v>38.264000000001381</c:v>
                </c:pt>
                <c:pt idx="4784">
                  <c:v>38.272000000001391</c:v>
                </c:pt>
                <c:pt idx="4785">
                  <c:v>38.280000000001387</c:v>
                </c:pt>
                <c:pt idx="4786">
                  <c:v>38.288000000001404</c:v>
                </c:pt>
                <c:pt idx="4787">
                  <c:v>38.296000000001406</c:v>
                </c:pt>
                <c:pt idx="4788">
                  <c:v>38.304000000001395</c:v>
                </c:pt>
                <c:pt idx="4789">
                  <c:v>38.312000000001404</c:v>
                </c:pt>
                <c:pt idx="4790">
                  <c:v>38.320000000001407</c:v>
                </c:pt>
                <c:pt idx="4791">
                  <c:v>38.32800000000141</c:v>
                </c:pt>
                <c:pt idx="4792">
                  <c:v>38.336000000001405</c:v>
                </c:pt>
                <c:pt idx="4793">
                  <c:v>38.344000000001415</c:v>
                </c:pt>
                <c:pt idx="4794">
                  <c:v>38.352000000001425</c:v>
                </c:pt>
                <c:pt idx="4795">
                  <c:v>38.360000000001428</c:v>
                </c:pt>
                <c:pt idx="4796">
                  <c:v>38.36800000000143</c:v>
                </c:pt>
                <c:pt idx="4797">
                  <c:v>38.376000000001426</c:v>
                </c:pt>
                <c:pt idx="4798">
                  <c:v>38.384000000001429</c:v>
                </c:pt>
                <c:pt idx="4799">
                  <c:v>38.392000000001438</c:v>
                </c:pt>
                <c:pt idx="4800">
                  <c:v>38.400000000001441</c:v>
                </c:pt>
                <c:pt idx="4801">
                  <c:v>38.408000000001451</c:v>
                </c:pt>
                <c:pt idx="4802">
                  <c:v>38.416000000001446</c:v>
                </c:pt>
                <c:pt idx="4803">
                  <c:v>38.424000000001456</c:v>
                </c:pt>
                <c:pt idx="4804">
                  <c:v>38.432000000001459</c:v>
                </c:pt>
                <c:pt idx="4805">
                  <c:v>38.440000000001454</c:v>
                </c:pt>
                <c:pt idx="4806">
                  <c:v>38.448000000001464</c:v>
                </c:pt>
                <c:pt idx="4807">
                  <c:v>38.45600000000146</c:v>
                </c:pt>
                <c:pt idx="4808">
                  <c:v>38.464000000001477</c:v>
                </c:pt>
                <c:pt idx="4809">
                  <c:v>38.472000000001479</c:v>
                </c:pt>
                <c:pt idx="4810">
                  <c:v>38.480000000001475</c:v>
                </c:pt>
                <c:pt idx="4811">
                  <c:v>38.488000000001485</c:v>
                </c:pt>
                <c:pt idx="4812">
                  <c:v>38.496000000001487</c:v>
                </c:pt>
                <c:pt idx="4813">
                  <c:v>38.50400000000149</c:v>
                </c:pt>
                <c:pt idx="4814">
                  <c:v>38.512000000001493</c:v>
                </c:pt>
                <c:pt idx="4815">
                  <c:v>38.520000000001502</c:v>
                </c:pt>
                <c:pt idx="4816">
                  <c:v>38.528000000001512</c:v>
                </c:pt>
                <c:pt idx="4817">
                  <c:v>38.536000000001508</c:v>
                </c:pt>
                <c:pt idx="4818">
                  <c:v>38.544000000001503</c:v>
                </c:pt>
                <c:pt idx="4819">
                  <c:v>38.552000000001506</c:v>
                </c:pt>
                <c:pt idx="4820">
                  <c:v>38.560000000001516</c:v>
                </c:pt>
                <c:pt idx="4821">
                  <c:v>38.568000000001518</c:v>
                </c:pt>
                <c:pt idx="4822">
                  <c:v>38.576000000001528</c:v>
                </c:pt>
                <c:pt idx="4823">
                  <c:v>38.584000000001524</c:v>
                </c:pt>
                <c:pt idx="4824">
                  <c:v>38.592000000001541</c:v>
                </c:pt>
                <c:pt idx="4825">
                  <c:v>38.600000000001536</c:v>
                </c:pt>
                <c:pt idx="4826">
                  <c:v>38.608000000001539</c:v>
                </c:pt>
                <c:pt idx="4827">
                  <c:v>38.616000000001542</c:v>
                </c:pt>
                <c:pt idx="4828">
                  <c:v>38.624000000001551</c:v>
                </c:pt>
                <c:pt idx="4829">
                  <c:v>38.632000000001561</c:v>
                </c:pt>
                <c:pt idx="4830">
                  <c:v>38.640000000001557</c:v>
                </c:pt>
                <c:pt idx="4831">
                  <c:v>38.648000000001559</c:v>
                </c:pt>
                <c:pt idx="4832">
                  <c:v>38.656000000001555</c:v>
                </c:pt>
                <c:pt idx="4833">
                  <c:v>38.664000000001565</c:v>
                </c:pt>
                <c:pt idx="4834">
                  <c:v>38.672000000001567</c:v>
                </c:pt>
                <c:pt idx="4835">
                  <c:v>38.68000000000157</c:v>
                </c:pt>
                <c:pt idx="4836">
                  <c:v>38.688000000001573</c:v>
                </c:pt>
                <c:pt idx="4837">
                  <c:v>38.696000000001582</c:v>
                </c:pt>
                <c:pt idx="4838">
                  <c:v>38.704000000001585</c:v>
                </c:pt>
                <c:pt idx="4839">
                  <c:v>38.712000000001588</c:v>
                </c:pt>
                <c:pt idx="4840">
                  <c:v>38.720000000001598</c:v>
                </c:pt>
                <c:pt idx="4841">
                  <c:v>38.7280000000016</c:v>
                </c:pt>
                <c:pt idx="4842">
                  <c:v>38.736000000001603</c:v>
                </c:pt>
                <c:pt idx="4843">
                  <c:v>38.744000000001598</c:v>
                </c:pt>
                <c:pt idx="4844">
                  <c:v>38.752000000001601</c:v>
                </c:pt>
                <c:pt idx="4845">
                  <c:v>38.760000000001611</c:v>
                </c:pt>
                <c:pt idx="4846">
                  <c:v>38.768000000001621</c:v>
                </c:pt>
                <c:pt idx="4847">
                  <c:v>38.776000000001616</c:v>
                </c:pt>
                <c:pt idx="4848">
                  <c:v>38.784000000001612</c:v>
                </c:pt>
                <c:pt idx="4849">
                  <c:v>38.792000000001629</c:v>
                </c:pt>
                <c:pt idx="4850">
                  <c:v>38.800000000001624</c:v>
                </c:pt>
                <c:pt idx="4851">
                  <c:v>38.808000000001627</c:v>
                </c:pt>
                <c:pt idx="4852">
                  <c:v>38.816000000001623</c:v>
                </c:pt>
                <c:pt idx="4853">
                  <c:v>38.824000000001632</c:v>
                </c:pt>
                <c:pt idx="4854">
                  <c:v>38.832000000001642</c:v>
                </c:pt>
                <c:pt idx="4855">
                  <c:v>38.840000000001645</c:v>
                </c:pt>
                <c:pt idx="4856">
                  <c:v>38.848000000001647</c:v>
                </c:pt>
                <c:pt idx="4857">
                  <c:v>38.856000000001643</c:v>
                </c:pt>
                <c:pt idx="4858">
                  <c:v>38.864000000001646</c:v>
                </c:pt>
                <c:pt idx="4859">
                  <c:v>38.872000000001655</c:v>
                </c:pt>
                <c:pt idx="4860">
                  <c:v>38.880000000001658</c:v>
                </c:pt>
                <c:pt idx="4861">
                  <c:v>38.888000000001661</c:v>
                </c:pt>
                <c:pt idx="4862">
                  <c:v>38.896000000001671</c:v>
                </c:pt>
                <c:pt idx="4863">
                  <c:v>38.904000000001666</c:v>
                </c:pt>
                <c:pt idx="4864">
                  <c:v>38.912000000001676</c:v>
                </c:pt>
                <c:pt idx="4865">
                  <c:v>38.920000000001679</c:v>
                </c:pt>
                <c:pt idx="4866">
                  <c:v>38.928000000001681</c:v>
                </c:pt>
                <c:pt idx="4867">
                  <c:v>38.936000000001684</c:v>
                </c:pt>
                <c:pt idx="4868">
                  <c:v>38.944000000001694</c:v>
                </c:pt>
                <c:pt idx="4869">
                  <c:v>38.952000000001696</c:v>
                </c:pt>
                <c:pt idx="4870">
                  <c:v>38.960000000001699</c:v>
                </c:pt>
                <c:pt idx="4871">
                  <c:v>38.968000000001709</c:v>
                </c:pt>
                <c:pt idx="4872">
                  <c:v>38.976000000001711</c:v>
                </c:pt>
                <c:pt idx="4873">
                  <c:v>38.984000000001707</c:v>
                </c:pt>
                <c:pt idx="4874">
                  <c:v>38.992000000001717</c:v>
                </c:pt>
                <c:pt idx="4875">
                  <c:v>39.000000000001712</c:v>
                </c:pt>
                <c:pt idx="4876">
                  <c:v>39.008000000001729</c:v>
                </c:pt>
                <c:pt idx="4877">
                  <c:v>39.016000000001732</c:v>
                </c:pt>
                <c:pt idx="4878">
                  <c:v>39.024000000001735</c:v>
                </c:pt>
                <c:pt idx="4879">
                  <c:v>39.032000000001737</c:v>
                </c:pt>
                <c:pt idx="4880">
                  <c:v>39.040000000001733</c:v>
                </c:pt>
                <c:pt idx="4881">
                  <c:v>39.048000000001743</c:v>
                </c:pt>
                <c:pt idx="4882">
                  <c:v>39.056000000001738</c:v>
                </c:pt>
                <c:pt idx="4883">
                  <c:v>39.064000000001748</c:v>
                </c:pt>
                <c:pt idx="4884">
                  <c:v>39.072000000001758</c:v>
                </c:pt>
                <c:pt idx="4885">
                  <c:v>39.080000000001753</c:v>
                </c:pt>
                <c:pt idx="4886">
                  <c:v>39.088000000001763</c:v>
                </c:pt>
                <c:pt idx="4887">
                  <c:v>39.096000000001766</c:v>
                </c:pt>
                <c:pt idx="4888">
                  <c:v>39.104000000001761</c:v>
                </c:pt>
                <c:pt idx="4889">
                  <c:v>39.112000000001771</c:v>
                </c:pt>
                <c:pt idx="4890">
                  <c:v>39.120000000001774</c:v>
                </c:pt>
                <c:pt idx="4891">
                  <c:v>39.128000000001791</c:v>
                </c:pt>
                <c:pt idx="4892">
                  <c:v>39.136000000001786</c:v>
                </c:pt>
                <c:pt idx="4893">
                  <c:v>39.144000000001782</c:v>
                </c:pt>
                <c:pt idx="4894">
                  <c:v>39.152000000001792</c:v>
                </c:pt>
                <c:pt idx="4895">
                  <c:v>39.160000000001794</c:v>
                </c:pt>
                <c:pt idx="4896">
                  <c:v>39.168000000001804</c:v>
                </c:pt>
                <c:pt idx="4897">
                  <c:v>39.176000000001807</c:v>
                </c:pt>
                <c:pt idx="4898">
                  <c:v>39.184000000001802</c:v>
                </c:pt>
                <c:pt idx="4899">
                  <c:v>39.192000000001819</c:v>
                </c:pt>
                <c:pt idx="4900">
                  <c:v>39.200000000001815</c:v>
                </c:pt>
                <c:pt idx="4901">
                  <c:v>39.208000000001817</c:v>
                </c:pt>
                <c:pt idx="4902">
                  <c:v>39.216000000001813</c:v>
                </c:pt>
                <c:pt idx="4903">
                  <c:v>39.22400000000183</c:v>
                </c:pt>
                <c:pt idx="4904">
                  <c:v>39.23200000000184</c:v>
                </c:pt>
                <c:pt idx="4905">
                  <c:v>39.240000000001835</c:v>
                </c:pt>
                <c:pt idx="4906">
                  <c:v>39.248000000001838</c:v>
                </c:pt>
                <c:pt idx="4907">
                  <c:v>39.256000000001833</c:v>
                </c:pt>
                <c:pt idx="4908">
                  <c:v>39.264000000001843</c:v>
                </c:pt>
                <c:pt idx="4909">
                  <c:v>39.272000000001846</c:v>
                </c:pt>
                <c:pt idx="4910">
                  <c:v>39.280000000001856</c:v>
                </c:pt>
                <c:pt idx="4911">
                  <c:v>39.288000000001858</c:v>
                </c:pt>
                <c:pt idx="4912">
                  <c:v>39.296000000001868</c:v>
                </c:pt>
                <c:pt idx="4913">
                  <c:v>39.304000000001857</c:v>
                </c:pt>
                <c:pt idx="4914">
                  <c:v>39.312000000001859</c:v>
                </c:pt>
                <c:pt idx="4915">
                  <c:v>39.320000000001862</c:v>
                </c:pt>
                <c:pt idx="4916">
                  <c:v>39.328000000001879</c:v>
                </c:pt>
                <c:pt idx="4917">
                  <c:v>39.336000000001881</c:v>
                </c:pt>
                <c:pt idx="4918">
                  <c:v>39.344000000001877</c:v>
                </c:pt>
                <c:pt idx="4919">
                  <c:v>39.35200000000188</c:v>
                </c:pt>
                <c:pt idx="4920">
                  <c:v>39.360000000001882</c:v>
                </c:pt>
                <c:pt idx="4921">
                  <c:v>39.368000000001892</c:v>
                </c:pt>
                <c:pt idx="4922">
                  <c:v>39.376000000001902</c:v>
                </c:pt>
                <c:pt idx="4923">
                  <c:v>39.384000000001897</c:v>
                </c:pt>
                <c:pt idx="4924">
                  <c:v>39.392000000001907</c:v>
                </c:pt>
                <c:pt idx="4925">
                  <c:v>39.400000000001903</c:v>
                </c:pt>
                <c:pt idx="4926">
                  <c:v>39.408000000001913</c:v>
                </c:pt>
                <c:pt idx="4927">
                  <c:v>39.416000000001908</c:v>
                </c:pt>
                <c:pt idx="4928">
                  <c:v>39.424000000001911</c:v>
                </c:pt>
                <c:pt idx="4929">
                  <c:v>39.432000000001928</c:v>
                </c:pt>
                <c:pt idx="4930">
                  <c:v>39.440000000001923</c:v>
                </c:pt>
                <c:pt idx="4931">
                  <c:v>39.448000000001933</c:v>
                </c:pt>
                <c:pt idx="4932">
                  <c:v>39.456000000001929</c:v>
                </c:pt>
                <c:pt idx="4933">
                  <c:v>39.464000000001931</c:v>
                </c:pt>
                <c:pt idx="4934">
                  <c:v>39.472000000001941</c:v>
                </c:pt>
                <c:pt idx="4935">
                  <c:v>39.480000000001937</c:v>
                </c:pt>
                <c:pt idx="4936">
                  <c:v>39.488000000001939</c:v>
                </c:pt>
                <c:pt idx="4937">
                  <c:v>39.496000000001956</c:v>
                </c:pt>
                <c:pt idx="4938">
                  <c:v>39.504000000001952</c:v>
                </c:pt>
                <c:pt idx="4939">
                  <c:v>39.512000000001962</c:v>
                </c:pt>
                <c:pt idx="4940">
                  <c:v>39.520000000001964</c:v>
                </c:pt>
                <c:pt idx="4941">
                  <c:v>39.528000000001967</c:v>
                </c:pt>
                <c:pt idx="4942">
                  <c:v>39.536000000001962</c:v>
                </c:pt>
                <c:pt idx="4943">
                  <c:v>39.544000000001965</c:v>
                </c:pt>
                <c:pt idx="4944">
                  <c:v>39.552000000001968</c:v>
                </c:pt>
                <c:pt idx="4945">
                  <c:v>39.560000000001985</c:v>
                </c:pt>
                <c:pt idx="4946">
                  <c:v>39.568000000001987</c:v>
                </c:pt>
                <c:pt idx="4947">
                  <c:v>39.576000000001983</c:v>
                </c:pt>
                <c:pt idx="4948">
                  <c:v>39.584000000001986</c:v>
                </c:pt>
                <c:pt idx="4949">
                  <c:v>39.592000000001995</c:v>
                </c:pt>
                <c:pt idx="4950">
                  <c:v>39.600000000001998</c:v>
                </c:pt>
                <c:pt idx="4951">
                  <c:v>39.608000000002008</c:v>
                </c:pt>
                <c:pt idx="4952">
                  <c:v>39.616000000002003</c:v>
                </c:pt>
                <c:pt idx="4953">
                  <c:v>39.624000000002006</c:v>
                </c:pt>
                <c:pt idx="4954">
                  <c:v>39.632000000002009</c:v>
                </c:pt>
                <c:pt idx="4955">
                  <c:v>39.640000000002004</c:v>
                </c:pt>
                <c:pt idx="4956">
                  <c:v>39.648000000002014</c:v>
                </c:pt>
                <c:pt idx="4957">
                  <c:v>39.65600000000201</c:v>
                </c:pt>
                <c:pt idx="4958">
                  <c:v>39.664000000002012</c:v>
                </c:pt>
                <c:pt idx="4959">
                  <c:v>39.672000000002022</c:v>
                </c:pt>
                <c:pt idx="4960">
                  <c:v>39.680000000002025</c:v>
                </c:pt>
                <c:pt idx="4961">
                  <c:v>39.688000000002035</c:v>
                </c:pt>
                <c:pt idx="4962">
                  <c:v>39.696000000002037</c:v>
                </c:pt>
                <c:pt idx="4963">
                  <c:v>39.70400000000204</c:v>
                </c:pt>
                <c:pt idx="4964">
                  <c:v>39.712000000002043</c:v>
                </c:pt>
                <c:pt idx="4965">
                  <c:v>39.720000000002052</c:v>
                </c:pt>
                <c:pt idx="4966">
                  <c:v>39.728000000002055</c:v>
                </c:pt>
                <c:pt idx="4967">
                  <c:v>39.736000000002051</c:v>
                </c:pt>
                <c:pt idx="4968">
                  <c:v>39.744000000002053</c:v>
                </c:pt>
                <c:pt idx="4969">
                  <c:v>39.752000000002056</c:v>
                </c:pt>
                <c:pt idx="4970">
                  <c:v>39.760000000002066</c:v>
                </c:pt>
                <c:pt idx="4971">
                  <c:v>39.768000000002068</c:v>
                </c:pt>
                <c:pt idx="4972">
                  <c:v>39.776000000002071</c:v>
                </c:pt>
                <c:pt idx="4973">
                  <c:v>39.784000000002074</c:v>
                </c:pt>
                <c:pt idx="4974">
                  <c:v>39.792000000002083</c:v>
                </c:pt>
                <c:pt idx="4975">
                  <c:v>39.800000000002072</c:v>
                </c:pt>
                <c:pt idx="4976">
                  <c:v>39.808000000002082</c:v>
                </c:pt>
                <c:pt idx="4977">
                  <c:v>39.816000000002084</c:v>
                </c:pt>
                <c:pt idx="4978">
                  <c:v>39.824000000002094</c:v>
                </c:pt>
                <c:pt idx="4979">
                  <c:v>39.832000000002097</c:v>
                </c:pt>
                <c:pt idx="4980">
                  <c:v>39.840000000002092</c:v>
                </c:pt>
                <c:pt idx="4981">
                  <c:v>39.848000000002095</c:v>
                </c:pt>
                <c:pt idx="4982">
                  <c:v>39.856000000002098</c:v>
                </c:pt>
                <c:pt idx="4983">
                  <c:v>39.8640000000021</c:v>
                </c:pt>
                <c:pt idx="4984">
                  <c:v>39.87200000000211</c:v>
                </c:pt>
                <c:pt idx="4985">
                  <c:v>39.880000000002113</c:v>
                </c:pt>
                <c:pt idx="4986">
                  <c:v>39.888000000002116</c:v>
                </c:pt>
                <c:pt idx="4987">
                  <c:v>39.896000000002125</c:v>
                </c:pt>
                <c:pt idx="4988">
                  <c:v>39.904000000002121</c:v>
                </c:pt>
                <c:pt idx="4989">
                  <c:v>39.912000000002124</c:v>
                </c:pt>
                <c:pt idx="4990">
                  <c:v>39.920000000002126</c:v>
                </c:pt>
                <c:pt idx="4991">
                  <c:v>39.928000000002143</c:v>
                </c:pt>
                <c:pt idx="4992">
                  <c:v>39.936000000002146</c:v>
                </c:pt>
                <c:pt idx="4993">
                  <c:v>39.944000000002141</c:v>
                </c:pt>
                <c:pt idx="4994">
                  <c:v>39.952000000002144</c:v>
                </c:pt>
                <c:pt idx="4995">
                  <c:v>39.960000000002154</c:v>
                </c:pt>
                <c:pt idx="4996">
                  <c:v>39.968000000002156</c:v>
                </c:pt>
                <c:pt idx="4997">
                  <c:v>39.976000000002152</c:v>
                </c:pt>
                <c:pt idx="4998">
                  <c:v>39.984000000002155</c:v>
                </c:pt>
                <c:pt idx="4999">
                  <c:v>39.992000000002172</c:v>
                </c:pt>
                <c:pt idx="5000">
                  <c:v>40.000000000002174</c:v>
                </c:pt>
                <c:pt idx="5001">
                  <c:v>40.008000000002177</c:v>
                </c:pt>
                <c:pt idx="5002">
                  <c:v>40.016000000002172</c:v>
                </c:pt>
                <c:pt idx="5003">
                  <c:v>40.024000000002175</c:v>
                </c:pt>
                <c:pt idx="5004">
                  <c:v>40.032000000002185</c:v>
                </c:pt>
                <c:pt idx="5005">
                  <c:v>40.040000000002195</c:v>
                </c:pt>
                <c:pt idx="5006">
                  <c:v>40.048000000002197</c:v>
                </c:pt>
                <c:pt idx="5007">
                  <c:v>40.056000000002193</c:v>
                </c:pt>
                <c:pt idx="5008">
                  <c:v>40.064000000002196</c:v>
                </c:pt>
                <c:pt idx="5009">
                  <c:v>40.072000000002205</c:v>
                </c:pt>
                <c:pt idx="5010">
                  <c:v>40.080000000002201</c:v>
                </c:pt>
                <c:pt idx="5011">
                  <c:v>40.088000000002204</c:v>
                </c:pt>
                <c:pt idx="5012">
                  <c:v>40.096000000002221</c:v>
                </c:pt>
                <c:pt idx="5013">
                  <c:v>40.104000000002216</c:v>
                </c:pt>
                <c:pt idx="5014">
                  <c:v>40.112000000002226</c:v>
                </c:pt>
                <c:pt idx="5015">
                  <c:v>40.120000000002229</c:v>
                </c:pt>
                <c:pt idx="5016">
                  <c:v>40.128000000002231</c:v>
                </c:pt>
                <c:pt idx="5017">
                  <c:v>40.136000000002234</c:v>
                </c:pt>
                <c:pt idx="5018">
                  <c:v>40.144000000002229</c:v>
                </c:pt>
                <c:pt idx="5019">
                  <c:v>40.152000000002246</c:v>
                </c:pt>
                <c:pt idx="5020">
                  <c:v>40.160000000002249</c:v>
                </c:pt>
                <c:pt idx="5021">
                  <c:v>40.168000000002252</c:v>
                </c:pt>
                <c:pt idx="5022">
                  <c:v>40.176000000002254</c:v>
                </c:pt>
                <c:pt idx="5023">
                  <c:v>40.18400000000225</c:v>
                </c:pt>
                <c:pt idx="5024">
                  <c:v>40.19200000000226</c:v>
                </c:pt>
                <c:pt idx="5025">
                  <c:v>40.200000000002255</c:v>
                </c:pt>
                <c:pt idx="5026">
                  <c:v>40.208000000002272</c:v>
                </c:pt>
                <c:pt idx="5027">
                  <c:v>40.216000000002275</c:v>
                </c:pt>
                <c:pt idx="5028">
                  <c:v>40.224000000002277</c:v>
                </c:pt>
                <c:pt idx="5029">
                  <c:v>40.23200000000228</c:v>
                </c:pt>
                <c:pt idx="5030">
                  <c:v>40.240000000002276</c:v>
                </c:pt>
                <c:pt idx="5031">
                  <c:v>40.248000000002286</c:v>
                </c:pt>
                <c:pt idx="5032">
                  <c:v>40.256000000002281</c:v>
                </c:pt>
                <c:pt idx="5033">
                  <c:v>40.264000000002298</c:v>
                </c:pt>
                <c:pt idx="5034">
                  <c:v>40.272000000002301</c:v>
                </c:pt>
                <c:pt idx="5035">
                  <c:v>40.280000000002296</c:v>
                </c:pt>
                <c:pt idx="5036">
                  <c:v>40.288000000002306</c:v>
                </c:pt>
                <c:pt idx="5037">
                  <c:v>40.296000000002309</c:v>
                </c:pt>
                <c:pt idx="5038">
                  <c:v>40.304000000002297</c:v>
                </c:pt>
                <c:pt idx="5039">
                  <c:v>40.312000000002307</c:v>
                </c:pt>
                <c:pt idx="5040">
                  <c:v>40.320000000002324</c:v>
                </c:pt>
                <c:pt idx="5041">
                  <c:v>40.328000000002326</c:v>
                </c:pt>
                <c:pt idx="5042">
                  <c:v>40.336000000002322</c:v>
                </c:pt>
                <c:pt idx="5043">
                  <c:v>40.344000000002318</c:v>
                </c:pt>
                <c:pt idx="5044">
                  <c:v>40.352000000002327</c:v>
                </c:pt>
                <c:pt idx="5045">
                  <c:v>40.36000000000233</c:v>
                </c:pt>
                <c:pt idx="5046">
                  <c:v>40.36800000000234</c:v>
                </c:pt>
                <c:pt idx="5047">
                  <c:v>40.376000000002342</c:v>
                </c:pt>
                <c:pt idx="5048">
                  <c:v>40.384000000002338</c:v>
                </c:pt>
                <c:pt idx="5049">
                  <c:v>40.392000000002355</c:v>
                </c:pt>
                <c:pt idx="5050">
                  <c:v>40.40000000000235</c:v>
                </c:pt>
                <c:pt idx="5051">
                  <c:v>40.408000000002353</c:v>
                </c:pt>
                <c:pt idx="5052">
                  <c:v>40.416000000002349</c:v>
                </c:pt>
                <c:pt idx="5053">
                  <c:v>40.424000000002358</c:v>
                </c:pt>
                <c:pt idx="5054">
                  <c:v>40.432000000002361</c:v>
                </c:pt>
                <c:pt idx="5055">
                  <c:v>40.440000000002371</c:v>
                </c:pt>
                <c:pt idx="5056">
                  <c:v>40.448000000002374</c:v>
                </c:pt>
                <c:pt idx="5057">
                  <c:v>40.456000000002369</c:v>
                </c:pt>
                <c:pt idx="5058">
                  <c:v>40.464000000002379</c:v>
                </c:pt>
                <c:pt idx="5059">
                  <c:v>40.472000000002382</c:v>
                </c:pt>
                <c:pt idx="5060">
                  <c:v>40.480000000002384</c:v>
                </c:pt>
                <c:pt idx="5061">
                  <c:v>40.488000000002394</c:v>
                </c:pt>
                <c:pt idx="5062">
                  <c:v>40.496000000002397</c:v>
                </c:pt>
                <c:pt idx="5063">
                  <c:v>40.504000000002399</c:v>
                </c:pt>
                <c:pt idx="5064">
                  <c:v>40.512000000002402</c:v>
                </c:pt>
                <c:pt idx="5065">
                  <c:v>40.520000000002405</c:v>
                </c:pt>
                <c:pt idx="5066">
                  <c:v>40.528000000002415</c:v>
                </c:pt>
                <c:pt idx="5067">
                  <c:v>40.53600000000241</c:v>
                </c:pt>
                <c:pt idx="5068">
                  <c:v>40.544000000002413</c:v>
                </c:pt>
                <c:pt idx="5069">
                  <c:v>40.552000000002415</c:v>
                </c:pt>
                <c:pt idx="5070">
                  <c:v>40.560000000002425</c:v>
                </c:pt>
                <c:pt idx="5071">
                  <c:v>40.568000000002435</c:v>
                </c:pt>
                <c:pt idx="5072">
                  <c:v>40.576000000002431</c:v>
                </c:pt>
                <c:pt idx="5073">
                  <c:v>40.584000000002433</c:v>
                </c:pt>
                <c:pt idx="5074">
                  <c:v>40.592000000002443</c:v>
                </c:pt>
                <c:pt idx="5075">
                  <c:v>40.600000000002446</c:v>
                </c:pt>
                <c:pt idx="5076">
                  <c:v>40.608000000002448</c:v>
                </c:pt>
                <c:pt idx="5077">
                  <c:v>40.616000000002444</c:v>
                </c:pt>
                <c:pt idx="5078">
                  <c:v>40.624000000002454</c:v>
                </c:pt>
                <c:pt idx="5079">
                  <c:v>40.632000000002456</c:v>
                </c:pt>
                <c:pt idx="5080">
                  <c:v>40.640000000002459</c:v>
                </c:pt>
                <c:pt idx="5081">
                  <c:v>40.648000000002462</c:v>
                </c:pt>
                <c:pt idx="5082">
                  <c:v>40.656000000002464</c:v>
                </c:pt>
                <c:pt idx="5083">
                  <c:v>40.664000000002474</c:v>
                </c:pt>
                <c:pt idx="5084">
                  <c:v>40.672000000002477</c:v>
                </c:pt>
                <c:pt idx="5085">
                  <c:v>40.680000000002472</c:v>
                </c:pt>
                <c:pt idx="5086">
                  <c:v>40.688000000002475</c:v>
                </c:pt>
                <c:pt idx="5087">
                  <c:v>40.696000000002492</c:v>
                </c:pt>
                <c:pt idx="5088">
                  <c:v>40.704000000002495</c:v>
                </c:pt>
                <c:pt idx="5089">
                  <c:v>40.712000000002497</c:v>
                </c:pt>
                <c:pt idx="5090">
                  <c:v>40.7200000000025</c:v>
                </c:pt>
                <c:pt idx="5091">
                  <c:v>40.728000000002503</c:v>
                </c:pt>
                <c:pt idx="5092">
                  <c:v>40.736000000002505</c:v>
                </c:pt>
                <c:pt idx="5093">
                  <c:v>40.744000000002501</c:v>
                </c:pt>
                <c:pt idx="5094">
                  <c:v>40.752000000002511</c:v>
                </c:pt>
                <c:pt idx="5095">
                  <c:v>40.76000000000252</c:v>
                </c:pt>
                <c:pt idx="5096">
                  <c:v>40.768000000002523</c:v>
                </c:pt>
                <c:pt idx="5097">
                  <c:v>40.776000000002526</c:v>
                </c:pt>
                <c:pt idx="5098">
                  <c:v>40.784000000002521</c:v>
                </c:pt>
                <c:pt idx="5099">
                  <c:v>40.792000000002531</c:v>
                </c:pt>
                <c:pt idx="5100">
                  <c:v>40.800000000002527</c:v>
                </c:pt>
                <c:pt idx="5101">
                  <c:v>40.808000000002544</c:v>
                </c:pt>
                <c:pt idx="5102">
                  <c:v>40.816000000002539</c:v>
                </c:pt>
                <c:pt idx="5103">
                  <c:v>40.824000000002542</c:v>
                </c:pt>
                <c:pt idx="5104">
                  <c:v>40.832000000002544</c:v>
                </c:pt>
                <c:pt idx="5105">
                  <c:v>40.840000000002547</c:v>
                </c:pt>
                <c:pt idx="5106">
                  <c:v>40.84800000000255</c:v>
                </c:pt>
                <c:pt idx="5107">
                  <c:v>40.856000000002545</c:v>
                </c:pt>
                <c:pt idx="5108">
                  <c:v>40.864000000002548</c:v>
                </c:pt>
                <c:pt idx="5109">
                  <c:v>40.872000000002565</c:v>
                </c:pt>
                <c:pt idx="5110">
                  <c:v>40.880000000002568</c:v>
                </c:pt>
                <c:pt idx="5111">
                  <c:v>40.88800000000257</c:v>
                </c:pt>
                <c:pt idx="5112">
                  <c:v>40.896000000002573</c:v>
                </c:pt>
                <c:pt idx="5113">
                  <c:v>40.904000000002569</c:v>
                </c:pt>
                <c:pt idx="5114">
                  <c:v>40.912000000002578</c:v>
                </c:pt>
                <c:pt idx="5115">
                  <c:v>40.920000000002581</c:v>
                </c:pt>
                <c:pt idx="5116">
                  <c:v>40.928000000002598</c:v>
                </c:pt>
                <c:pt idx="5117">
                  <c:v>40.936000000002593</c:v>
                </c:pt>
                <c:pt idx="5118">
                  <c:v>40.944000000002589</c:v>
                </c:pt>
                <c:pt idx="5119">
                  <c:v>40.952000000002599</c:v>
                </c:pt>
                <c:pt idx="5120">
                  <c:v>40.960000000002601</c:v>
                </c:pt>
                <c:pt idx="5121">
                  <c:v>40.968000000002604</c:v>
                </c:pt>
                <c:pt idx="5122">
                  <c:v>40.976000000002607</c:v>
                </c:pt>
                <c:pt idx="5123">
                  <c:v>40.984000000002617</c:v>
                </c:pt>
                <c:pt idx="5124">
                  <c:v>40.992000000002626</c:v>
                </c:pt>
                <c:pt idx="5125">
                  <c:v>41.000000000002622</c:v>
                </c:pt>
                <c:pt idx="5126">
                  <c:v>41.008000000002625</c:v>
                </c:pt>
                <c:pt idx="5127">
                  <c:v>41.016000000002627</c:v>
                </c:pt>
                <c:pt idx="5128">
                  <c:v>41.02400000000263</c:v>
                </c:pt>
                <c:pt idx="5129">
                  <c:v>41.03200000000264</c:v>
                </c:pt>
                <c:pt idx="5130">
                  <c:v>41.040000000002642</c:v>
                </c:pt>
                <c:pt idx="5131">
                  <c:v>41.048000000002645</c:v>
                </c:pt>
                <c:pt idx="5132">
                  <c:v>41.056000000002648</c:v>
                </c:pt>
                <c:pt idx="5133">
                  <c:v>41.06400000000265</c:v>
                </c:pt>
                <c:pt idx="5134">
                  <c:v>41.072000000002653</c:v>
                </c:pt>
                <c:pt idx="5135">
                  <c:v>41.080000000002649</c:v>
                </c:pt>
                <c:pt idx="5136">
                  <c:v>41.088000000002658</c:v>
                </c:pt>
                <c:pt idx="5137">
                  <c:v>41.096000000002675</c:v>
                </c:pt>
                <c:pt idx="5138">
                  <c:v>41.104000000002671</c:v>
                </c:pt>
                <c:pt idx="5139">
                  <c:v>41.112000000002674</c:v>
                </c:pt>
                <c:pt idx="5140">
                  <c:v>41.120000000002676</c:v>
                </c:pt>
                <c:pt idx="5141">
                  <c:v>41.128000000002686</c:v>
                </c:pt>
                <c:pt idx="5142">
                  <c:v>41.136000000002682</c:v>
                </c:pt>
                <c:pt idx="5143">
                  <c:v>41.144000000002684</c:v>
                </c:pt>
                <c:pt idx="5144">
                  <c:v>41.152000000002701</c:v>
                </c:pt>
                <c:pt idx="5145">
                  <c:v>41.160000000002711</c:v>
                </c:pt>
                <c:pt idx="5146">
                  <c:v>41.168000000002714</c:v>
                </c:pt>
                <c:pt idx="5147">
                  <c:v>41.176000000002709</c:v>
                </c:pt>
                <c:pt idx="5148">
                  <c:v>41.184000000002705</c:v>
                </c:pt>
                <c:pt idx="5149">
                  <c:v>41.192000000002722</c:v>
                </c:pt>
                <c:pt idx="5150">
                  <c:v>41.200000000002717</c:v>
                </c:pt>
                <c:pt idx="5151">
                  <c:v>41.208000000002734</c:v>
                </c:pt>
                <c:pt idx="5152">
                  <c:v>41.21600000000273</c:v>
                </c:pt>
                <c:pt idx="5153">
                  <c:v>41.224000000002732</c:v>
                </c:pt>
                <c:pt idx="5154">
                  <c:v>41.232000000002742</c:v>
                </c:pt>
                <c:pt idx="5155">
                  <c:v>41.240000000002738</c:v>
                </c:pt>
                <c:pt idx="5156">
                  <c:v>41.248000000002747</c:v>
                </c:pt>
                <c:pt idx="5157">
                  <c:v>41.256000000002743</c:v>
                </c:pt>
                <c:pt idx="5158">
                  <c:v>41.264000000002753</c:v>
                </c:pt>
                <c:pt idx="5159">
                  <c:v>41.272000000002762</c:v>
                </c:pt>
                <c:pt idx="5160">
                  <c:v>41.280000000002758</c:v>
                </c:pt>
                <c:pt idx="5161">
                  <c:v>41.288000000002761</c:v>
                </c:pt>
                <c:pt idx="5162">
                  <c:v>41.296000000002763</c:v>
                </c:pt>
                <c:pt idx="5163">
                  <c:v>41.304000000002759</c:v>
                </c:pt>
                <c:pt idx="5164">
                  <c:v>41.312000000002762</c:v>
                </c:pt>
                <c:pt idx="5165">
                  <c:v>41.320000000002779</c:v>
                </c:pt>
                <c:pt idx="5166">
                  <c:v>41.328000000002781</c:v>
                </c:pt>
                <c:pt idx="5167">
                  <c:v>41.336000000002784</c:v>
                </c:pt>
                <c:pt idx="5168">
                  <c:v>41.344000000002779</c:v>
                </c:pt>
                <c:pt idx="5169">
                  <c:v>41.352000000002782</c:v>
                </c:pt>
                <c:pt idx="5170">
                  <c:v>41.360000000002792</c:v>
                </c:pt>
                <c:pt idx="5171">
                  <c:v>41.368000000002802</c:v>
                </c:pt>
                <c:pt idx="5172">
                  <c:v>41.376000000002804</c:v>
                </c:pt>
                <c:pt idx="5173">
                  <c:v>41.3840000000028</c:v>
                </c:pt>
                <c:pt idx="5174">
                  <c:v>41.39200000000281</c:v>
                </c:pt>
                <c:pt idx="5175">
                  <c:v>41.400000000002805</c:v>
                </c:pt>
                <c:pt idx="5176">
                  <c:v>41.408000000002815</c:v>
                </c:pt>
                <c:pt idx="5177">
                  <c:v>41.416000000002811</c:v>
                </c:pt>
                <c:pt idx="5178">
                  <c:v>41.42400000000282</c:v>
                </c:pt>
                <c:pt idx="5179">
                  <c:v>41.432000000002823</c:v>
                </c:pt>
                <c:pt idx="5180">
                  <c:v>41.440000000002826</c:v>
                </c:pt>
                <c:pt idx="5181">
                  <c:v>41.448000000002835</c:v>
                </c:pt>
                <c:pt idx="5182">
                  <c:v>41.456000000002831</c:v>
                </c:pt>
                <c:pt idx="5183">
                  <c:v>41.464000000002841</c:v>
                </c:pt>
                <c:pt idx="5184">
                  <c:v>41.472000000002843</c:v>
                </c:pt>
                <c:pt idx="5185">
                  <c:v>41.480000000002846</c:v>
                </c:pt>
                <c:pt idx="5186">
                  <c:v>41.488000000002849</c:v>
                </c:pt>
                <c:pt idx="5187">
                  <c:v>41.496000000002851</c:v>
                </c:pt>
                <c:pt idx="5188">
                  <c:v>41.504000000002854</c:v>
                </c:pt>
                <c:pt idx="5189">
                  <c:v>41.512000000002864</c:v>
                </c:pt>
                <c:pt idx="5190">
                  <c:v>41.520000000002867</c:v>
                </c:pt>
                <c:pt idx="5191">
                  <c:v>41.528000000002869</c:v>
                </c:pt>
                <c:pt idx="5192">
                  <c:v>41.536000000002872</c:v>
                </c:pt>
                <c:pt idx="5193">
                  <c:v>41.544000000002875</c:v>
                </c:pt>
                <c:pt idx="5194">
                  <c:v>41.552000000002877</c:v>
                </c:pt>
                <c:pt idx="5195">
                  <c:v>41.56000000000288</c:v>
                </c:pt>
                <c:pt idx="5196">
                  <c:v>41.568000000002897</c:v>
                </c:pt>
                <c:pt idx="5197">
                  <c:v>41.576000000002892</c:v>
                </c:pt>
                <c:pt idx="5198">
                  <c:v>41.584000000002895</c:v>
                </c:pt>
                <c:pt idx="5199">
                  <c:v>41.592000000002905</c:v>
                </c:pt>
                <c:pt idx="5200">
                  <c:v>41.6000000000029</c:v>
                </c:pt>
                <c:pt idx="5201">
                  <c:v>41.608000000002903</c:v>
                </c:pt>
                <c:pt idx="5202">
                  <c:v>41.616000000002906</c:v>
                </c:pt>
                <c:pt idx="5203">
                  <c:v>41.624000000002908</c:v>
                </c:pt>
                <c:pt idx="5204">
                  <c:v>41.632000000002918</c:v>
                </c:pt>
                <c:pt idx="5205">
                  <c:v>41.640000000002921</c:v>
                </c:pt>
                <c:pt idx="5206">
                  <c:v>41.648000000002931</c:v>
                </c:pt>
                <c:pt idx="5207">
                  <c:v>41.656000000002926</c:v>
                </c:pt>
                <c:pt idx="5208">
                  <c:v>41.664000000002929</c:v>
                </c:pt>
                <c:pt idx="5209">
                  <c:v>41.672000000002932</c:v>
                </c:pt>
                <c:pt idx="5210">
                  <c:v>41.680000000002934</c:v>
                </c:pt>
                <c:pt idx="5211">
                  <c:v>41.688000000002937</c:v>
                </c:pt>
                <c:pt idx="5212">
                  <c:v>41.696000000002954</c:v>
                </c:pt>
                <c:pt idx="5213">
                  <c:v>41.704000000002949</c:v>
                </c:pt>
                <c:pt idx="5214">
                  <c:v>41.712000000002952</c:v>
                </c:pt>
                <c:pt idx="5215">
                  <c:v>41.720000000002962</c:v>
                </c:pt>
                <c:pt idx="5216">
                  <c:v>41.728000000002964</c:v>
                </c:pt>
                <c:pt idx="5217">
                  <c:v>41.73600000000296</c:v>
                </c:pt>
                <c:pt idx="5218">
                  <c:v>41.744000000002956</c:v>
                </c:pt>
                <c:pt idx="5219">
                  <c:v>41.752000000002965</c:v>
                </c:pt>
                <c:pt idx="5220">
                  <c:v>41.760000000002982</c:v>
                </c:pt>
                <c:pt idx="5221">
                  <c:v>41.768000000002985</c:v>
                </c:pt>
                <c:pt idx="5222">
                  <c:v>41.776000000002981</c:v>
                </c:pt>
                <c:pt idx="5223">
                  <c:v>41.784000000002976</c:v>
                </c:pt>
                <c:pt idx="5224">
                  <c:v>41.792000000002993</c:v>
                </c:pt>
                <c:pt idx="5225">
                  <c:v>41.800000000002981</c:v>
                </c:pt>
                <c:pt idx="5226">
                  <c:v>41.808000000002991</c:v>
                </c:pt>
                <c:pt idx="5227">
                  <c:v>41.816000000002994</c:v>
                </c:pt>
                <c:pt idx="5228">
                  <c:v>41.824000000003004</c:v>
                </c:pt>
                <c:pt idx="5229">
                  <c:v>41.832000000003006</c:v>
                </c:pt>
                <c:pt idx="5230">
                  <c:v>41.840000000003002</c:v>
                </c:pt>
                <c:pt idx="5231">
                  <c:v>41.848000000003005</c:v>
                </c:pt>
                <c:pt idx="5232">
                  <c:v>41.856000000003007</c:v>
                </c:pt>
                <c:pt idx="5233">
                  <c:v>41.86400000000301</c:v>
                </c:pt>
                <c:pt idx="5234">
                  <c:v>41.87200000000302</c:v>
                </c:pt>
                <c:pt idx="5235">
                  <c:v>41.880000000003022</c:v>
                </c:pt>
                <c:pt idx="5236">
                  <c:v>41.888000000003025</c:v>
                </c:pt>
                <c:pt idx="5237">
                  <c:v>41.896000000003035</c:v>
                </c:pt>
                <c:pt idx="5238">
                  <c:v>41.90400000000303</c:v>
                </c:pt>
                <c:pt idx="5239">
                  <c:v>41.91200000000304</c:v>
                </c:pt>
                <c:pt idx="5240">
                  <c:v>41.920000000003043</c:v>
                </c:pt>
                <c:pt idx="5241">
                  <c:v>41.928000000003053</c:v>
                </c:pt>
                <c:pt idx="5242">
                  <c:v>41.936000000003048</c:v>
                </c:pt>
                <c:pt idx="5243">
                  <c:v>41.944000000003051</c:v>
                </c:pt>
                <c:pt idx="5244">
                  <c:v>41.952000000003054</c:v>
                </c:pt>
                <c:pt idx="5245">
                  <c:v>41.960000000003056</c:v>
                </c:pt>
                <c:pt idx="5246">
                  <c:v>41.968000000003066</c:v>
                </c:pt>
                <c:pt idx="5247">
                  <c:v>41.976000000003062</c:v>
                </c:pt>
                <c:pt idx="5248">
                  <c:v>41.984000000003064</c:v>
                </c:pt>
                <c:pt idx="5249">
                  <c:v>41.992000000003081</c:v>
                </c:pt>
                <c:pt idx="5250">
                  <c:v>42.000000000003077</c:v>
                </c:pt>
                <c:pt idx="5251">
                  <c:v>42.008000000003086</c:v>
                </c:pt>
                <c:pt idx="5252">
                  <c:v>42.016000000003082</c:v>
                </c:pt>
                <c:pt idx="5253">
                  <c:v>42.024000000003092</c:v>
                </c:pt>
                <c:pt idx="5254">
                  <c:v>42.032000000003102</c:v>
                </c:pt>
                <c:pt idx="5255">
                  <c:v>42.040000000003097</c:v>
                </c:pt>
                <c:pt idx="5256">
                  <c:v>42.0480000000031</c:v>
                </c:pt>
                <c:pt idx="5257">
                  <c:v>42.056000000003095</c:v>
                </c:pt>
                <c:pt idx="5258">
                  <c:v>42.064000000003105</c:v>
                </c:pt>
                <c:pt idx="5259">
                  <c:v>42.072000000003115</c:v>
                </c:pt>
                <c:pt idx="5260">
                  <c:v>42.08000000000311</c:v>
                </c:pt>
                <c:pt idx="5261">
                  <c:v>42.08800000000312</c:v>
                </c:pt>
                <c:pt idx="5262">
                  <c:v>42.096000000003123</c:v>
                </c:pt>
                <c:pt idx="5263">
                  <c:v>42.104000000003126</c:v>
                </c:pt>
                <c:pt idx="5264">
                  <c:v>42.112000000003128</c:v>
                </c:pt>
                <c:pt idx="5265">
                  <c:v>42.120000000003131</c:v>
                </c:pt>
                <c:pt idx="5266">
                  <c:v>42.128000000003148</c:v>
                </c:pt>
                <c:pt idx="5267">
                  <c:v>42.136000000003143</c:v>
                </c:pt>
                <c:pt idx="5268">
                  <c:v>42.144000000003146</c:v>
                </c:pt>
                <c:pt idx="5269">
                  <c:v>42.152000000003149</c:v>
                </c:pt>
                <c:pt idx="5270">
                  <c:v>42.160000000003151</c:v>
                </c:pt>
                <c:pt idx="5271">
                  <c:v>42.168000000003161</c:v>
                </c:pt>
                <c:pt idx="5272">
                  <c:v>42.176000000003164</c:v>
                </c:pt>
                <c:pt idx="5273">
                  <c:v>42.184000000003159</c:v>
                </c:pt>
                <c:pt idx="5274">
                  <c:v>42.192000000003169</c:v>
                </c:pt>
                <c:pt idx="5275">
                  <c:v>42.200000000003172</c:v>
                </c:pt>
                <c:pt idx="5276">
                  <c:v>42.208000000003182</c:v>
                </c:pt>
                <c:pt idx="5277">
                  <c:v>42.216000000003177</c:v>
                </c:pt>
                <c:pt idx="5278">
                  <c:v>42.224000000003187</c:v>
                </c:pt>
                <c:pt idx="5279">
                  <c:v>42.232000000003197</c:v>
                </c:pt>
                <c:pt idx="5280">
                  <c:v>42.240000000003192</c:v>
                </c:pt>
                <c:pt idx="5281">
                  <c:v>42.248000000003202</c:v>
                </c:pt>
                <c:pt idx="5282">
                  <c:v>42.256000000003198</c:v>
                </c:pt>
                <c:pt idx="5283">
                  <c:v>42.2640000000032</c:v>
                </c:pt>
                <c:pt idx="5284">
                  <c:v>42.27200000000321</c:v>
                </c:pt>
                <c:pt idx="5285">
                  <c:v>42.280000000003206</c:v>
                </c:pt>
                <c:pt idx="5286">
                  <c:v>42.288000000003215</c:v>
                </c:pt>
                <c:pt idx="5287">
                  <c:v>42.296000000003218</c:v>
                </c:pt>
                <c:pt idx="5288">
                  <c:v>42.304000000003214</c:v>
                </c:pt>
                <c:pt idx="5289">
                  <c:v>42.312000000003216</c:v>
                </c:pt>
                <c:pt idx="5290">
                  <c:v>42.320000000003226</c:v>
                </c:pt>
                <c:pt idx="5291">
                  <c:v>42.328000000003236</c:v>
                </c:pt>
                <c:pt idx="5292">
                  <c:v>42.336000000003231</c:v>
                </c:pt>
                <c:pt idx="5293">
                  <c:v>42.344000000003234</c:v>
                </c:pt>
                <c:pt idx="5294">
                  <c:v>42.352000000003244</c:v>
                </c:pt>
                <c:pt idx="5295">
                  <c:v>42.360000000003247</c:v>
                </c:pt>
                <c:pt idx="5296">
                  <c:v>42.368000000003249</c:v>
                </c:pt>
                <c:pt idx="5297">
                  <c:v>42.376000000003245</c:v>
                </c:pt>
                <c:pt idx="5298">
                  <c:v>42.384000000003248</c:v>
                </c:pt>
                <c:pt idx="5299">
                  <c:v>42.392000000003264</c:v>
                </c:pt>
                <c:pt idx="5300">
                  <c:v>42.40000000000326</c:v>
                </c:pt>
                <c:pt idx="5301">
                  <c:v>42.40800000000327</c:v>
                </c:pt>
                <c:pt idx="5302">
                  <c:v>42.416000000003265</c:v>
                </c:pt>
                <c:pt idx="5303">
                  <c:v>42.424000000003275</c:v>
                </c:pt>
                <c:pt idx="5304">
                  <c:v>42.432000000003278</c:v>
                </c:pt>
                <c:pt idx="5305">
                  <c:v>42.440000000003273</c:v>
                </c:pt>
                <c:pt idx="5306">
                  <c:v>42.44800000000329</c:v>
                </c:pt>
                <c:pt idx="5307">
                  <c:v>42.456000000003286</c:v>
                </c:pt>
                <c:pt idx="5308">
                  <c:v>42.464000000003296</c:v>
                </c:pt>
                <c:pt idx="5309">
                  <c:v>42.472000000003298</c:v>
                </c:pt>
                <c:pt idx="5310">
                  <c:v>42.480000000003294</c:v>
                </c:pt>
                <c:pt idx="5311">
                  <c:v>42.488000000003304</c:v>
                </c:pt>
                <c:pt idx="5312">
                  <c:v>42.496000000003306</c:v>
                </c:pt>
                <c:pt idx="5313">
                  <c:v>42.504000000003302</c:v>
                </c:pt>
                <c:pt idx="5314">
                  <c:v>42.512000000003312</c:v>
                </c:pt>
                <c:pt idx="5315">
                  <c:v>42.520000000003321</c:v>
                </c:pt>
                <c:pt idx="5316">
                  <c:v>42.528000000003331</c:v>
                </c:pt>
                <c:pt idx="5317">
                  <c:v>42.536000000003327</c:v>
                </c:pt>
                <c:pt idx="5318">
                  <c:v>42.544000000003322</c:v>
                </c:pt>
                <c:pt idx="5319">
                  <c:v>42.552000000003325</c:v>
                </c:pt>
                <c:pt idx="5320">
                  <c:v>42.560000000003335</c:v>
                </c:pt>
                <c:pt idx="5321">
                  <c:v>42.568000000003337</c:v>
                </c:pt>
                <c:pt idx="5322">
                  <c:v>42.576000000003347</c:v>
                </c:pt>
                <c:pt idx="5323">
                  <c:v>42.584000000003343</c:v>
                </c:pt>
                <c:pt idx="5324">
                  <c:v>42.592000000003353</c:v>
                </c:pt>
                <c:pt idx="5325">
                  <c:v>42.600000000003355</c:v>
                </c:pt>
                <c:pt idx="5326">
                  <c:v>42.608000000003358</c:v>
                </c:pt>
                <c:pt idx="5327">
                  <c:v>42.616000000003353</c:v>
                </c:pt>
                <c:pt idx="5328">
                  <c:v>42.624000000003356</c:v>
                </c:pt>
                <c:pt idx="5329">
                  <c:v>42.632000000003366</c:v>
                </c:pt>
                <c:pt idx="5330">
                  <c:v>42.640000000003376</c:v>
                </c:pt>
                <c:pt idx="5331">
                  <c:v>42.648000000003378</c:v>
                </c:pt>
                <c:pt idx="5332">
                  <c:v>42.656000000003374</c:v>
                </c:pt>
                <c:pt idx="5333">
                  <c:v>42.664000000003384</c:v>
                </c:pt>
                <c:pt idx="5334">
                  <c:v>42.672000000003386</c:v>
                </c:pt>
                <c:pt idx="5335">
                  <c:v>42.680000000003382</c:v>
                </c:pt>
                <c:pt idx="5336">
                  <c:v>42.688000000003392</c:v>
                </c:pt>
                <c:pt idx="5337">
                  <c:v>42.696000000003401</c:v>
                </c:pt>
                <c:pt idx="5338">
                  <c:v>42.704000000003404</c:v>
                </c:pt>
                <c:pt idx="5339">
                  <c:v>42.712000000003407</c:v>
                </c:pt>
                <c:pt idx="5340">
                  <c:v>42.720000000003409</c:v>
                </c:pt>
                <c:pt idx="5341">
                  <c:v>42.728000000003412</c:v>
                </c:pt>
                <c:pt idx="5342">
                  <c:v>42.736000000003415</c:v>
                </c:pt>
                <c:pt idx="5343">
                  <c:v>42.74400000000341</c:v>
                </c:pt>
                <c:pt idx="5344">
                  <c:v>42.75200000000342</c:v>
                </c:pt>
                <c:pt idx="5345">
                  <c:v>42.760000000003423</c:v>
                </c:pt>
                <c:pt idx="5346">
                  <c:v>42.768000000003433</c:v>
                </c:pt>
                <c:pt idx="5347">
                  <c:v>42.776000000003435</c:v>
                </c:pt>
                <c:pt idx="5348">
                  <c:v>42.784000000003431</c:v>
                </c:pt>
                <c:pt idx="5349">
                  <c:v>42.792000000003448</c:v>
                </c:pt>
                <c:pt idx="5350">
                  <c:v>42.800000000003436</c:v>
                </c:pt>
                <c:pt idx="5351">
                  <c:v>42.808000000003446</c:v>
                </c:pt>
                <c:pt idx="5352">
                  <c:v>42.816000000003442</c:v>
                </c:pt>
                <c:pt idx="5353">
                  <c:v>42.824000000003444</c:v>
                </c:pt>
                <c:pt idx="5354">
                  <c:v>42.832000000003454</c:v>
                </c:pt>
                <c:pt idx="5355">
                  <c:v>42.840000000003457</c:v>
                </c:pt>
                <c:pt idx="5356">
                  <c:v>42.848000000003459</c:v>
                </c:pt>
                <c:pt idx="5357">
                  <c:v>42.856000000003455</c:v>
                </c:pt>
                <c:pt idx="5358">
                  <c:v>42.864000000003465</c:v>
                </c:pt>
                <c:pt idx="5359">
                  <c:v>42.872000000003474</c:v>
                </c:pt>
                <c:pt idx="5360">
                  <c:v>42.880000000003477</c:v>
                </c:pt>
                <c:pt idx="5361">
                  <c:v>42.88800000000348</c:v>
                </c:pt>
                <c:pt idx="5362">
                  <c:v>42.89600000000349</c:v>
                </c:pt>
                <c:pt idx="5363">
                  <c:v>42.904000000003485</c:v>
                </c:pt>
                <c:pt idx="5364">
                  <c:v>42.912000000003495</c:v>
                </c:pt>
                <c:pt idx="5365">
                  <c:v>42.920000000003498</c:v>
                </c:pt>
                <c:pt idx="5366">
                  <c:v>42.928000000003507</c:v>
                </c:pt>
                <c:pt idx="5367">
                  <c:v>42.936000000003503</c:v>
                </c:pt>
                <c:pt idx="5368">
                  <c:v>42.944000000003498</c:v>
                </c:pt>
                <c:pt idx="5369">
                  <c:v>42.952000000003508</c:v>
                </c:pt>
                <c:pt idx="5370">
                  <c:v>42.960000000003511</c:v>
                </c:pt>
                <c:pt idx="5371">
                  <c:v>42.968000000003521</c:v>
                </c:pt>
                <c:pt idx="5372">
                  <c:v>42.976000000003523</c:v>
                </c:pt>
                <c:pt idx="5373">
                  <c:v>42.984000000003519</c:v>
                </c:pt>
                <c:pt idx="5374">
                  <c:v>42.992000000003536</c:v>
                </c:pt>
                <c:pt idx="5375">
                  <c:v>43.000000000003531</c:v>
                </c:pt>
                <c:pt idx="5376">
                  <c:v>43.008000000003541</c:v>
                </c:pt>
                <c:pt idx="5377">
                  <c:v>43.016000000003544</c:v>
                </c:pt>
                <c:pt idx="5378">
                  <c:v>43.024000000003547</c:v>
                </c:pt>
                <c:pt idx="5379">
                  <c:v>43.032000000003556</c:v>
                </c:pt>
                <c:pt idx="5380">
                  <c:v>43.040000000003552</c:v>
                </c:pt>
                <c:pt idx="5381">
                  <c:v>43.048000000003555</c:v>
                </c:pt>
                <c:pt idx="5382">
                  <c:v>43.056000000003557</c:v>
                </c:pt>
                <c:pt idx="5383">
                  <c:v>43.06400000000356</c:v>
                </c:pt>
                <c:pt idx="5384">
                  <c:v>43.07200000000357</c:v>
                </c:pt>
                <c:pt idx="5385">
                  <c:v>43.080000000003565</c:v>
                </c:pt>
                <c:pt idx="5386">
                  <c:v>43.088000000003575</c:v>
                </c:pt>
                <c:pt idx="5387">
                  <c:v>43.096000000003585</c:v>
                </c:pt>
                <c:pt idx="5388">
                  <c:v>43.10400000000358</c:v>
                </c:pt>
                <c:pt idx="5389">
                  <c:v>43.11200000000359</c:v>
                </c:pt>
                <c:pt idx="5390">
                  <c:v>43.120000000003593</c:v>
                </c:pt>
                <c:pt idx="5391">
                  <c:v>43.128000000003603</c:v>
                </c:pt>
                <c:pt idx="5392">
                  <c:v>43.136000000003598</c:v>
                </c:pt>
                <c:pt idx="5393">
                  <c:v>43.144000000003594</c:v>
                </c:pt>
                <c:pt idx="5394">
                  <c:v>43.152000000003596</c:v>
                </c:pt>
                <c:pt idx="5395">
                  <c:v>43.160000000003606</c:v>
                </c:pt>
                <c:pt idx="5396">
                  <c:v>43.168000000003616</c:v>
                </c:pt>
                <c:pt idx="5397">
                  <c:v>43.176000000003611</c:v>
                </c:pt>
                <c:pt idx="5398">
                  <c:v>43.184000000003614</c:v>
                </c:pt>
                <c:pt idx="5399">
                  <c:v>43.192000000003631</c:v>
                </c:pt>
                <c:pt idx="5400">
                  <c:v>43.200000000003627</c:v>
                </c:pt>
                <c:pt idx="5401">
                  <c:v>43.208000000003629</c:v>
                </c:pt>
                <c:pt idx="5402">
                  <c:v>43.216000000003625</c:v>
                </c:pt>
                <c:pt idx="5403">
                  <c:v>43.224000000003642</c:v>
                </c:pt>
                <c:pt idx="5404">
                  <c:v>43.232000000003652</c:v>
                </c:pt>
                <c:pt idx="5405">
                  <c:v>43.240000000003647</c:v>
                </c:pt>
                <c:pt idx="5406">
                  <c:v>43.24800000000365</c:v>
                </c:pt>
                <c:pt idx="5407">
                  <c:v>43.256000000003645</c:v>
                </c:pt>
                <c:pt idx="5408">
                  <c:v>43.264000000003655</c:v>
                </c:pt>
                <c:pt idx="5409">
                  <c:v>43.272000000003658</c:v>
                </c:pt>
                <c:pt idx="5410">
                  <c:v>43.28000000000366</c:v>
                </c:pt>
                <c:pt idx="5411">
                  <c:v>43.28800000000367</c:v>
                </c:pt>
                <c:pt idx="5412">
                  <c:v>43.296000000003673</c:v>
                </c:pt>
                <c:pt idx="5413">
                  <c:v>43.304000000003668</c:v>
                </c:pt>
                <c:pt idx="5414">
                  <c:v>43.312000000003671</c:v>
                </c:pt>
                <c:pt idx="5415">
                  <c:v>43.320000000003674</c:v>
                </c:pt>
                <c:pt idx="5416">
                  <c:v>43.328000000003684</c:v>
                </c:pt>
                <c:pt idx="5417">
                  <c:v>43.336000000003679</c:v>
                </c:pt>
                <c:pt idx="5418">
                  <c:v>43.344000000003689</c:v>
                </c:pt>
                <c:pt idx="5419">
                  <c:v>43.352000000003692</c:v>
                </c:pt>
                <c:pt idx="5420">
                  <c:v>43.360000000003701</c:v>
                </c:pt>
                <c:pt idx="5421">
                  <c:v>43.368000000003711</c:v>
                </c:pt>
                <c:pt idx="5422">
                  <c:v>43.376000000003707</c:v>
                </c:pt>
                <c:pt idx="5423">
                  <c:v>43.384000000003702</c:v>
                </c:pt>
                <c:pt idx="5424">
                  <c:v>43.392000000003712</c:v>
                </c:pt>
                <c:pt idx="5425">
                  <c:v>43.400000000003715</c:v>
                </c:pt>
                <c:pt idx="5426">
                  <c:v>43.408000000003732</c:v>
                </c:pt>
                <c:pt idx="5427">
                  <c:v>43.416000000003727</c:v>
                </c:pt>
                <c:pt idx="5428">
                  <c:v>43.42400000000373</c:v>
                </c:pt>
                <c:pt idx="5429">
                  <c:v>43.432000000003733</c:v>
                </c:pt>
                <c:pt idx="5430">
                  <c:v>43.440000000003735</c:v>
                </c:pt>
                <c:pt idx="5431">
                  <c:v>43.448000000003738</c:v>
                </c:pt>
                <c:pt idx="5432">
                  <c:v>43.456000000003741</c:v>
                </c:pt>
                <c:pt idx="5433">
                  <c:v>43.464000000003743</c:v>
                </c:pt>
                <c:pt idx="5434">
                  <c:v>43.472000000003753</c:v>
                </c:pt>
                <c:pt idx="5435">
                  <c:v>43.480000000003756</c:v>
                </c:pt>
                <c:pt idx="5436">
                  <c:v>43.488000000003758</c:v>
                </c:pt>
                <c:pt idx="5437">
                  <c:v>43.496000000003761</c:v>
                </c:pt>
                <c:pt idx="5438">
                  <c:v>43.504000000003764</c:v>
                </c:pt>
                <c:pt idx="5439">
                  <c:v>43.512000000003766</c:v>
                </c:pt>
                <c:pt idx="5440">
                  <c:v>43.520000000003769</c:v>
                </c:pt>
                <c:pt idx="5441">
                  <c:v>43.528000000003786</c:v>
                </c:pt>
                <c:pt idx="5442">
                  <c:v>43.536000000003781</c:v>
                </c:pt>
                <c:pt idx="5443">
                  <c:v>43.544000000003784</c:v>
                </c:pt>
                <c:pt idx="5444">
                  <c:v>43.552000000003787</c:v>
                </c:pt>
                <c:pt idx="5445">
                  <c:v>43.560000000003789</c:v>
                </c:pt>
                <c:pt idx="5446">
                  <c:v>43.568000000003799</c:v>
                </c:pt>
                <c:pt idx="5447">
                  <c:v>43.576000000003802</c:v>
                </c:pt>
                <c:pt idx="5448">
                  <c:v>43.584000000003805</c:v>
                </c:pt>
                <c:pt idx="5449">
                  <c:v>43.592000000003814</c:v>
                </c:pt>
                <c:pt idx="5450">
                  <c:v>43.60000000000381</c:v>
                </c:pt>
                <c:pt idx="5451">
                  <c:v>43.608000000003813</c:v>
                </c:pt>
                <c:pt idx="5452">
                  <c:v>43.616000000003815</c:v>
                </c:pt>
                <c:pt idx="5453">
                  <c:v>43.624000000003832</c:v>
                </c:pt>
                <c:pt idx="5454">
                  <c:v>43.632000000003835</c:v>
                </c:pt>
                <c:pt idx="5455">
                  <c:v>43.64000000000383</c:v>
                </c:pt>
                <c:pt idx="5456">
                  <c:v>43.648000000003833</c:v>
                </c:pt>
                <c:pt idx="5457">
                  <c:v>43.656000000003836</c:v>
                </c:pt>
                <c:pt idx="5458">
                  <c:v>43.664000000003838</c:v>
                </c:pt>
                <c:pt idx="5459">
                  <c:v>43.672000000003855</c:v>
                </c:pt>
                <c:pt idx="5460">
                  <c:v>43.680000000003851</c:v>
                </c:pt>
                <c:pt idx="5461">
                  <c:v>43.688000000003861</c:v>
                </c:pt>
                <c:pt idx="5462">
                  <c:v>43.696000000003863</c:v>
                </c:pt>
                <c:pt idx="5463">
                  <c:v>43.704000000003859</c:v>
                </c:pt>
                <c:pt idx="5464">
                  <c:v>43.712000000003862</c:v>
                </c:pt>
                <c:pt idx="5465">
                  <c:v>43.720000000003871</c:v>
                </c:pt>
                <c:pt idx="5466">
                  <c:v>43.728000000003888</c:v>
                </c:pt>
                <c:pt idx="5467">
                  <c:v>43.736000000003884</c:v>
                </c:pt>
                <c:pt idx="5468">
                  <c:v>43.744000000003879</c:v>
                </c:pt>
                <c:pt idx="5469">
                  <c:v>43.752000000003882</c:v>
                </c:pt>
                <c:pt idx="5470">
                  <c:v>43.760000000003892</c:v>
                </c:pt>
                <c:pt idx="5471">
                  <c:v>43.768000000003894</c:v>
                </c:pt>
                <c:pt idx="5472">
                  <c:v>43.776000000003897</c:v>
                </c:pt>
                <c:pt idx="5473">
                  <c:v>43.784000000003893</c:v>
                </c:pt>
                <c:pt idx="5474">
                  <c:v>43.79200000000391</c:v>
                </c:pt>
                <c:pt idx="5475">
                  <c:v>43.800000000003905</c:v>
                </c:pt>
                <c:pt idx="5476">
                  <c:v>43.808000000003908</c:v>
                </c:pt>
                <c:pt idx="5477">
                  <c:v>43.816000000003903</c:v>
                </c:pt>
                <c:pt idx="5478">
                  <c:v>43.824000000003906</c:v>
                </c:pt>
                <c:pt idx="5479">
                  <c:v>43.832000000003916</c:v>
                </c:pt>
                <c:pt idx="5480">
                  <c:v>43.840000000003911</c:v>
                </c:pt>
                <c:pt idx="5481">
                  <c:v>43.848000000003921</c:v>
                </c:pt>
                <c:pt idx="5482">
                  <c:v>43.856000000003924</c:v>
                </c:pt>
                <c:pt idx="5483">
                  <c:v>43.864000000003934</c:v>
                </c:pt>
                <c:pt idx="5484">
                  <c:v>43.872000000003936</c:v>
                </c:pt>
                <c:pt idx="5485">
                  <c:v>43.880000000003932</c:v>
                </c:pt>
                <c:pt idx="5486">
                  <c:v>43.888000000003942</c:v>
                </c:pt>
                <c:pt idx="5487">
                  <c:v>43.896000000003951</c:v>
                </c:pt>
                <c:pt idx="5488">
                  <c:v>43.904000000003947</c:v>
                </c:pt>
                <c:pt idx="5489">
                  <c:v>43.91200000000395</c:v>
                </c:pt>
                <c:pt idx="5490">
                  <c:v>43.920000000003959</c:v>
                </c:pt>
                <c:pt idx="5491">
                  <c:v>43.928000000003962</c:v>
                </c:pt>
                <c:pt idx="5492">
                  <c:v>43.936000000003965</c:v>
                </c:pt>
                <c:pt idx="5493">
                  <c:v>43.94400000000396</c:v>
                </c:pt>
                <c:pt idx="5494">
                  <c:v>43.95200000000397</c:v>
                </c:pt>
                <c:pt idx="5495">
                  <c:v>43.960000000003973</c:v>
                </c:pt>
                <c:pt idx="5496">
                  <c:v>43.968000000003983</c:v>
                </c:pt>
                <c:pt idx="5497">
                  <c:v>43.976000000003978</c:v>
                </c:pt>
                <c:pt idx="5498">
                  <c:v>43.984000000003981</c:v>
                </c:pt>
                <c:pt idx="5499">
                  <c:v>43.992000000003998</c:v>
                </c:pt>
                <c:pt idx="5500">
                  <c:v>44.000000000003993</c:v>
                </c:pt>
                <c:pt idx="5501">
                  <c:v>44.008000000004003</c:v>
                </c:pt>
                <c:pt idx="5502">
                  <c:v>44.016000000003999</c:v>
                </c:pt>
                <c:pt idx="5503">
                  <c:v>44.024000000004001</c:v>
                </c:pt>
                <c:pt idx="5504">
                  <c:v>44.032000000004011</c:v>
                </c:pt>
                <c:pt idx="5505">
                  <c:v>44.040000000004007</c:v>
                </c:pt>
                <c:pt idx="5506">
                  <c:v>44.048000000004016</c:v>
                </c:pt>
                <c:pt idx="5507">
                  <c:v>44.056000000004012</c:v>
                </c:pt>
                <c:pt idx="5508">
                  <c:v>44.064000000004022</c:v>
                </c:pt>
                <c:pt idx="5509">
                  <c:v>44.072000000004032</c:v>
                </c:pt>
                <c:pt idx="5510">
                  <c:v>44.080000000004027</c:v>
                </c:pt>
                <c:pt idx="5511">
                  <c:v>44.08800000000403</c:v>
                </c:pt>
                <c:pt idx="5512">
                  <c:v>44.096000000004032</c:v>
                </c:pt>
                <c:pt idx="5513">
                  <c:v>44.104000000004035</c:v>
                </c:pt>
                <c:pt idx="5514">
                  <c:v>44.112000000004052</c:v>
                </c:pt>
                <c:pt idx="5515">
                  <c:v>44.120000000004055</c:v>
                </c:pt>
                <c:pt idx="5516">
                  <c:v>44.128000000004057</c:v>
                </c:pt>
                <c:pt idx="5517">
                  <c:v>44.136000000004053</c:v>
                </c:pt>
                <c:pt idx="5518">
                  <c:v>44.144000000004056</c:v>
                </c:pt>
                <c:pt idx="5519">
                  <c:v>44.152000000004058</c:v>
                </c:pt>
                <c:pt idx="5520">
                  <c:v>44.160000000004061</c:v>
                </c:pt>
                <c:pt idx="5521">
                  <c:v>44.168000000004071</c:v>
                </c:pt>
                <c:pt idx="5522">
                  <c:v>44.176000000004073</c:v>
                </c:pt>
                <c:pt idx="5523">
                  <c:v>44.184000000004076</c:v>
                </c:pt>
                <c:pt idx="5524">
                  <c:v>44.192000000004086</c:v>
                </c:pt>
                <c:pt idx="5525">
                  <c:v>44.200000000004081</c:v>
                </c:pt>
                <c:pt idx="5526">
                  <c:v>44.208000000004091</c:v>
                </c:pt>
                <c:pt idx="5527">
                  <c:v>44.216000000004087</c:v>
                </c:pt>
                <c:pt idx="5528">
                  <c:v>44.224000000004089</c:v>
                </c:pt>
                <c:pt idx="5529">
                  <c:v>44.232000000004106</c:v>
                </c:pt>
                <c:pt idx="5530">
                  <c:v>44.240000000004102</c:v>
                </c:pt>
                <c:pt idx="5531">
                  <c:v>44.248000000004112</c:v>
                </c:pt>
                <c:pt idx="5532">
                  <c:v>44.256000000004107</c:v>
                </c:pt>
                <c:pt idx="5533">
                  <c:v>44.26400000000411</c:v>
                </c:pt>
                <c:pt idx="5534">
                  <c:v>44.272000000004113</c:v>
                </c:pt>
                <c:pt idx="5535">
                  <c:v>44.280000000004122</c:v>
                </c:pt>
                <c:pt idx="5536">
                  <c:v>44.288000000004132</c:v>
                </c:pt>
                <c:pt idx="5537">
                  <c:v>44.296000000004135</c:v>
                </c:pt>
                <c:pt idx="5538">
                  <c:v>44.304000000004123</c:v>
                </c:pt>
                <c:pt idx="5539">
                  <c:v>44.312000000004126</c:v>
                </c:pt>
                <c:pt idx="5540">
                  <c:v>44.320000000004136</c:v>
                </c:pt>
                <c:pt idx="5541">
                  <c:v>44.328000000004153</c:v>
                </c:pt>
                <c:pt idx="5542">
                  <c:v>44.336000000004148</c:v>
                </c:pt>
                <c:pt idx="5543">
                  <c:v>44.344000000004144</c:v>
                </c:pt>
                <c:pt idx="5544">
                  <c:v>44.352000000004146</c:v>
                </c:pt>
                <c:pt idx="5545">
                  <c:v>44.360000000004156</c:v>
                </c:pt>
                <c:pt idx="5546">
                  <c:v>44.368000000004159</c:v>
                </c:pt>
                <c:pt idx="5547">
                  <c:v>44.376000000004161</c:v>
                </c:pt>
                <c:pt idx="5548">
                  <c:v>44.384000000004164</c:v>
                </c:pt>
                <c:pt idx="5549">
                  <c:v>44.392000000004181</c:v>
                </c:pt>
                <c:pt idx="5550">
                  <c:v>44.400000000004177</c:v>
                </c:pt>
                <c:pt idx="5551">
                  <c:v>44.408000000004179</c:v>
                </c:pt>
                <c:pt idx="5552">
                  <c:v>44.416000000004175</c:v>
                </c:pt>
                <c:pt idx="5553">
                  <c:v>44.424000000004185</c:v>
                </c:pt>
                <c:pt idx="5554">
                  <c:v>44.432000000004201</c:v>
                </c:pt>
                <c:pt idx="5555">
                  <c:v>44.440000000004197</c:v>
                </c:pt>
                <c:pt idx="5556">
                  <c:v>44.4480000000042</c:v>
                </c:pt>
                <c:pt idx="5557">
                  <c:v>44.456000000004195</c:v>
                </c:pt>
                <c:pt idx="5558">
                  <c:v>44.464000000004205</c:v>
                </c:pt>
                <c:pt idx="5559">
                  <c:v>44.472000000004208</c:v>
                </c:pt>
                <c:pt idx="5560">
                  <c:v>44.480000000004203</c:v>
                </c:pt>
                <c:pt idx="5561">
                  <c:v>44.488000000004206</c:v>
                </c:pt>
                <c:pt idx="5562">
                  <c:v>44.496000000004223</c:v>
                </c:pt>
                <c:pt idx="5563">
                  <c:v>44.504000000004226</c:v>
                </c:pt>
                <c:pt idx="5564">
                  <c:v>44.512000000004228</c:v>
                </c:pt>
                <c:pt idx="5565">
                  <c:v>44.520000000004231</c:v>
                </c:pt>
                <c:pt idx="5566">
                  <c:v>44.528000000004241</c:v>
                </c:pt>
                <c:pt idx="5567">
                  <c:v>44.536000000004236</c:v>
                </c:pt>
                <c:pt idx="5568">
                  <c:v>44.544000000004232</c:v>
                </c:pt>
                <c:pt idx="5569">
                  <c:v>44.552000000004249</c:v>
                </c:pt>
                <c:pt idx="5570">
                  <c:v>44.560000000004251</c:v>
                </c:pt>
                <c:pt idx="5571">
                  <c:v>44.568000000004261</c:v>
                </c:pt>
                <c:pt idx="5572">
                  <c:v>44.576000000004257</c:v>
                </c:pt>
                <c:pt idx="5573">
                  <c:v>44.584000000004252</c:v>
                </c:pt>
                <c:pt idx="5574">
                  <c:v>44.592000000004262</c:v>
                </c:pt>
                <c:pt idx="5575">
                  <c:v>44.600000000004265</c:v>
                </c:pt>
                <c:pt idx="5576">
                  <c:v>44.608000000004282</c:v>
                </c:pt>
                <c:pt idx="5577">
                  <c:v>44.616000000004277</c:v>
                </c:pt>
                <c:pt idx="5578">
                  <c:v>44.62400000000428</c:v>
                </c:pt>
                <c:pt idx="5579">
                  <c:v>44.632000000004282</c:v>
                </c:pt>
                <c:pt idx="5580">
                  <c:v>44.640000000004285</c:v>
                </c:pt>
                <c:pt idx="5581">
                  <c:v>44.648000000004288</c:v>
                </c:pt>
                <c:pt idx="5582">
                  <c:v>44.65600000000429</c:v>
                </c:pt>
                <c:pt idx="5583">
                  <c:v>44.664000000004293</c:v>
                </c:pt>
                <c:pt idx="5584">
                  <c:v>44.672000000004303</c:v>
                </c:pt>
                <c:pt idx="5585">
                  <c:v>44.680000000004306</c:v>
                </c:pt>
                <c:pt idx="5586">
                  <c:v>44.688000000004308</c:v>
                </c:pt>
                <c:pt idx="5587">
                  <c:v>44.696000000004311</c:v>
                </c:pt>
                <c:pt idx="5588">
                  <c:v>44.704000000004314</c:v>
                </c:pt>
                <c:pt idx="5589">
                  <c:v>44.712000000004316</c:v>
                </c:pt>
                <c:pt idx="5590">
                  <c:v>44.720000000004319</c:v>
                </c:pt>
                <c:pt idx="5591">
                  <c:v>44.728000000004336</c:v>
                </c:pt>
                <c:pt idx="5592">
                  <c:v>44.736000000004331</c:v>
                </c:pt>
                <c:pt idx="5593">
                  <c:v>44.744000000004334</c:v>
                </c:pt>
                <c:pt idx="5594">
                  <c:v>44.752000000004337</c:v>
                </c:pt>
                <c:pt idx="5595">
                  <c:v>44.760000000004339</c:v>
                </c:pt>
                <c:pt idx="5596">
                  <c:v>44.768000000004349</c:v>
                </c:pt>
                <c:pt idx="5597">
                  <c:v>44.776000000004352</c:v>
                </c:pt>
                <c:pt idx="5598">
                  <c:v>44.784000000004347</c:v>
                </c:pt>
                <c:pt idx="5599">
                  <c:v>44.792000000004364</c:v>
                </c:pt>
                <c:pt idx="5600">
                  <c:v>44.800000000004353</c:v>
                </c:pt>
                <c:pt idx="5601">
                  <c:v>44.808000000004355</c:v>
                </c:pt>
                <c:pt idx="5602">
                  <c:v>44.816000000004358</c:v>
                </c:pt>
                <c:pt idx="5603">
                  <c:v>44.824000000004361</c:v>
                </c:pt>
                <c:pt idx="5604">
                  <c:v>44.832000000004371</c:v>
                </c:pt>
                <c:pt idx="5605">
                  <c:v>44.840000000004366</c:v>
                </c:pt>
                <c:pt idx="5606">
                  <c:v>44.848000000004376</c:v>
                </c:pt>
                <c:pt idx="5607">
                  <c:v>44.856000000004379</c:v>
                </c:pt>
                <c:pt idx="5608">
                  <c:v>44.864000000004381</c:v>
                </c:pt>
                <c:pt idx="5609">
                  <c:v>44.872000000004391</c:v>
                </c:pt>
                <c:pt idx="5610">
                  <c:v>44.880000000004394</c:v>
                </c:pt>
                <c:pt idx="5611">
                  <c:v>44.888000000004396</c:v>
                </c:pt>
                <c:pt idx="5612">
                  <c:v>44.896000000004399</c:v>
                </c:pt>
                <c:pt idx="5613">
                  <c:v>44.904000000004395</c:v>
                </c:pt>
                <c:pt idx="5614">
                  <c:v>44.912000000004404</c:v>
                </c:pt>
                <c:pt idx="5615">
                  <c:v>44.920000000004414</c:v>
                </c:pt>
                <c:pt idx="5616">
                  <c:v>44.928000000004417</c:v>
                </c:pt>
                <c:pt idx="5617">
                  <c:v>44.93600000000442</c:v>
                </c:pt>
                <c:pt idx="5618">
                  <c:v>44.944000000004415</c:v>
                </c:pt>
                <c:pt idx="5619">
                  <c:v>44.952000000004425</c:v>
                </c:pt>
                <c:pt idx="5620">
                  <c:v>44.960000000004428</c:v>
                </c:pt>
                <c:pt idx="5621">
                  <c:v>44.96800000000443</c:v>
                </c:pt>
                <c:pt idx="5622">
                  <c:v>44.976000000004426</c:v>
                </c:pt>
                <c:pt idx="5623">
                  <c:v>44.984000000004436</c:v>
                </c:pt>
                <c:pt idx="5624">
                  <c:v>44.992000000004452</c:v>
                </c:pt>
                <c:pt idx="5625">
                  <c:v>45.000000000004448</c:v>
                </c:pt>
                <c:pt idx="5626">
                  <c:v>45.008000000004451</c:v>
                </c:pt>
                <c:pt idx="5627">
                  <c:v>45.016000000004446</c:v>
                </c:pt>
                <c:pt idx="5628">
                  <c:v>45.024000000004456</c:v>
                </c:pt>
                <c:pt idx="5629">
                  <c:v>45.032000000004459</c:v>
                </c:pt>
                <c:pt idx="5630">
                  <c:v>45.040000000004454</c:v>
                </c:pt>
                <c:pt idx="5631">
                  <c:v>45.048000000004471</c:v>
                </c:pt>
                <c:pt idx="5632">
                  <c:v>45.056000000004474</c:v>
                </c:pt>
                <c:pt idx="5633">
                  <c:v>45.064000000004476</c:v>
                </c:pt>
                <c:pt idx="5634">
                  <c:v>45.072000000004479</c:v>
                </c:pt>
                <c:pt idx="5635">
                  <c:v>45.080000000004475</c:v>
                </c:pt>
                <c:pt idx="5636">
                  <c:v>45.088000000004484</c:v>
                </c:pt>
                <c:pt idx="5637">
                  <c:v>45.096000000004487</c:v>
                </c:pt>
                <c:pt idx="5638">
                  <c:v>45.10400000000449</c:v>
                </c:pt>
                <c:pt idx="5639">
                  <c:v>45.1120000000045</c:v>
                </c:pt>
                <c:pt idx="5640">
                  <c:v>45.120000000004502</c:v>
                </c:pt>
                <c:pt idx="5641">
                  <c:v>45.128000000004512</c:v>
                </c:pt>
                <c:pt idx="5642">
                  <c:v>45.136000000004508</c:v>
                </c:pt>
                <c:pt idx="5643">
                  <c:v>45.144000000004503</c:v>
                </c:pt>
                <c:pt idx="5644">
                  <c:v>45.152000000004506</c:v>
                </c:pt>
                <c:pt idx="5645">
                  <c:v>45.160000000004516</c:v>
                </c:pt>
                <c:pt idx="5646">
                  <c:v>45.168000000004518</c:v>
                </c:pt>
                <c:pt idx="5647">
                  <c:v>45.176000000004528</c:v>
                </c:pt>
                <c:pt idx="5648">
                  <c:v>45.184000000004524</c:v>
                </c:pt>
                <c:pt idx="5649">
                  <c:v>45.192000000004533</c:v>
                </c:pt>
                <c:pt idx="5650">
                  <c:v>45.200000000004536</c:v>
                </c:pt>
                <c:pt idx="5651">
                  <c:v>45.208000000004539</c:v>
                </c:pt>
                <c:pt idx="5652">
                  <c:v>45.216000000004541</c:v>
                </c:pt>
                <c:pt idx="5653">
                  <c:v>45.224000000004551</c:v>
                </c:pt>
                <c:pt idx="5654">
                  <c:v>45.232000000004561</c:v>
                </c:pt>
                <c:pt idx="5655">
                  <c:v>45.240000000004557</c:v>
                </c:pt>
                <c:pt idx="5656">
                  <c:v>45.248000000004559</c:v>
                </c:pt>
                <c:pt idx="5657">
                  <c:v>45.256000000004555</c:v>
                </c:pt>
                <c:pt idx="5658">
                  <c:v>45.264000000004565</c:v>
                </c:pt>
                <c:pt idx="5659">
                  <c:v>45.272000000004567</c:v>
                </c:pt>
                <c:pt idx="5660">
                  <c:v>45.28000000000457</c:v>
                </c:pt>
                <c:pt idx="5661">
                  <c:v>45.28800000000458</c:v>
                </c:pt>
                <c:pt idx="5662">
                  <c:v>45.296000000004582</c:v>
                </c:pt>
                <c:pt idx="5663">
                  <c:v>45.304000000004578</c:v>
                </c:pt>
                <c:pt idx="5664">
                  <c:v>45.312000000004581</c:v>
                </c:pt>
                <c:pt idx="5665">
                  <c:v>45.32000000000459</c:v>
                </c:pt>
                <c:pt idx="5666">
                  <c:v>45.328000000004593</c:v>
                </c:pt>
                <c:pt idx="5667">
                  <c:v>45.336000000004596</c:v>
                </c:pt>
                <c:pt idx="5668">
                  <c:v>45.344000000004598</c:v>
                </c:pt>
                <c:pt idx="5669">
                  <c:v>45.352000000004601</c:v>
                </c:pt>
                <c:pt idx="5670">
                  <c:v>45.360000000004604</c:v>
                </c:pt>
                <c:pt idx="5671">
                  <c:v>45.368000000004614</c:v>
                </c:pt>
                <c:pt idx="5672">
                  <c:v>45.376000000004609</c:v>
                </c:pt>
                <c:pt idx="5673">
                  <c:v>45.384000000004605</c:v>
                </c:pt>
                <c:pt idx="5674">
                  <c:v>45.392000000004622</c:v>
                </c:pt>
                <c:pt idx="5675">
                  <c:v>45.400000000004624</c:v>
                </c:pt>
                <c:pt idx="5676">
                  <c:v>45.408000000004634</c:v>
                </c:pt>
                <c:pt idx="5677">
                  <c:v>45.41600000000463</c:v>
                </c:pt>
                <c:pt idx="5678">
                  <c:v>45.424000000004632</c:v>
                </c:pt>
                <c:pt idx="5679">
                  <c:v>45.432000000004642</c:v>
                </c:pt>
                <c:pt idx="5680">
                  <c:v>45.440000000004645</c:v>
                </c:pt>
                <c:pt idx="5681">
                  <c:v>45.448000000004654</c:v>
                </c:pt>
                <c:pt idx="5682">
                  <c:v>45.45600000000465</c:v>
                </c:pt>
                <c:pt idx="5683">
                  <c:v>45.464000000004653</c:v>
                </c:pt>
                <c:pt idx="5684">
                  <c:v>45.472000000004655</c:v>
                </c:pt>
                <c:pt idx="5685">
                  <c:v>45.480000000004658</c:v>
                </c:pt>
                <c:pt idx="5686">
                  <c:v>45.488000000004661</c:v>
                </c:pt>
                <c:pt idx="5687">
                  <c:v>45.49600000000467</c:v>
                </c:pt>
                <c:pt idx="5688">
                  <c:v>45.504000000004673</c:v>
                </c:pt>
                <c:pt idx="5689">
                  <c:v>45.512000000004676</c:v>
                </c:pt>
                <c:pt idx="5690">
                  <c:v>45.520000000004686</c:v>
                </c:pt>
                <c:pt idx="5691">
                  <c:v>45.528000000004688</c:v>
                </c:pt>
                <c:pt idx="5692">
                  <c:v>45.536000000004691</c:v>
                </c:pt>
                <c:pt idx="5693">
                  <c:v>45.544000000004694</c:v>
                </c:pt>
                <c:pt idx="5694">
                  <c:v>45.552000000004696</c:v>
                </c:pt>
                <c:pt idx="5695">
                  <c:v>45.560000000004713</c:v>
                </c:pt>
                <c:pt idx="5696">
                  <c:v>45.568000000004716</c:v>
                </c:pt>
                <c:pt idx="5697">
                  <c:v>45.576000000004711</c:v>
                </c:pt>
                <c:pt idx="5698">
                  <c:v>45.584000000004714</c:v>
                </c:pt>
                <c:pt idx="5699">
                  <c:v>45.592000000004724</c:v>
                </c:pt>
                <c:pt idx="5700">
                  <c:v>45.600000000004719</c:v>
                </c:pt>
                <c:pt idx="5701">
                  <c:v>45.608000000004729</c:v>
                </c:pt>
                <c:pt idx="5702">
                  <c:v>45.616000000004732</c:v>
                </c:pt>
                <c:pt idx="5703">
                  <c:v>45.624000000004742</c:v>
                </c:pt>
                <c:pt idx="5704">
                  <c:v>45.632000000004744</c:v>
                </c:pt>
                <c:pt idx="5705">
                  <c:v>45.640000000004747</c:v>
                </c:pt>
                <c:pt idx="5706">
                  <c:v>45.64800000000475</c:v>
                </c:pt>
                <c:pt idx="5707">
                  <c:v>45.656000000004752</c:v>
                </c:pt>
                <c:pt idx="5708">
                  <c:v>45.664000000004755</c:v>
                </c:pt>
                <c:pt idx="5709">
                  <c:v>45.672000000004765</c:v>
                </c:pt>
                <c:pt idx="5710">
                  <c:v>45.68000000000476</c:v>
                </c:pt>
                <c:pt idx="5711">
                  <c:v>45.688000000004763</c:v>
                </c:pt>
                <c:pt idx="5712">
                  <c:v>45.696000000004773</c:v>
                </c:pt>
                <c:pt idx="5713">
                  <c:v>45.704000000004768</c:v>
                </c:pt>
                <c:pt idx="5714">
                  <c:v>45.712000000004778</c:v>
                </c:pt>
                <c:pt idx="5715">
                  <c:v>45.720000000004788</c:v>
                </c:pt>
                <c:pt idx="5716">
                  <c:v>45.728000000004791</c:v>
                </c:pt>
                <c:pt idx="5717">
                  <c:v>45.736000000004793</c:v>
                </c:pt>
                <c:pt idx="5718">
                  <c:v>45.744000000004789</c:v>
                </c:pt>
                <c:pt idx="5719">
                  <c:v>45.752000000004799</c:v>
                </c:pt>
                <c:pt idx="5720">
                  <c:v>45.760000000004808</c:v>
                </c:pt>
                <c:pt idx="5721">
                  <c:v>45.768000000004811</c:v>
                </c:pt>
                <c:pt idx="5722">
                  <c:v>45.776000000004807</c:v>
                </c:pt>
                <c:pt idx="5723">
                  <c:v>45.784000000004802</c:v>
                </c:pt>
                <c:pt idx="5724">
                  <c:v>45.792000000004819</c:v>
                </c:pt>
                <c:pt idx="5725">
                  <c:v>45.800000000004815</c:v>
                </c:pt>
                <c:pt idx="5726">
                  <c:v>45.808000000004817</c:v>
                </c:pt>
                <c:pt idx="5727">
                  <c:v>45.81600000000482</c:v>
                </c:pt>
                <c:pt idx="5728">
                  <c:v>45.824000000004823</c:v>
                </c:pt>
                <c:pt idx="5729">
                  <c:v>45.832000000004832</c:v>
                </c:pt>
                <c:pt idx="5730">
                  <c:v>45.840000000004828</c:v>
                </c:pt>
                <c:pt idx="5731">
                  <c:v>45.848000000004831</c:v>
                </c:pt>
                <c:pt idx="5732">
                  <c:v>45.85600000000484</c:v>
                </c:pt>
                <c:pt idx="5733">
                  <c:v>45.864000000004843</c:v>
                </c:pt>
                <c:pt idx="5734">
                  <c:v>45.872000000004853</c:v>
                </c:pt>
                <c:pt idx="5735">
                  <c:v>45.880000000004848</c:v>
                </c:pt>
                <c:pt idx="5736">
                  <c:v>45.888000000004851</c:v>
                </c:pt>
                <c:pt idx="5737">
                  <c:v>45.896000000004861</c:v>
                </c:pt>
                <c:pt idx="5738">
                  <c:v>45.904000000004856</c:v>
                </c:pt>
                <c:pt idx="5739">
                  <c:v>45.912000000004866</c:v>
                </c:pt>
                <c:pt idx="5740">
                  <c:v>45.920000000004869</c:v>
                </c:pt>
                <c:pt idx="5741">
                  <c:v>45.928000000004879</c:v>
                </c:pt>
                <c:pt idx="5742">
                  <c:v>45.936000000004881</c:v>
                </c:pt>
                <c:pt idx="5743">
                  <c:v>45.944000000004877</c:v>
                </c:pt>
                <c:pt idx="5744">
                  <c:v>45.95200000000488</c:v>
                </c:pt>
                <c:pt idx="5745">
                  <c:v>45.960000000004882</c:v>
                </c:pt>
                <c:pt idx="5746">
                  <c:v>45.968000000004892</c:v>
                </c:pt>
                <c:pt idx="5747">
                  <c:v>45.976000000004902</c:v>
                </c:pt>
                <c:pt idx="5748">
                  <c:v>45.984000000004897</c:v>
                </c:pt>
                <c:pt idx="5749">
                  <c:v>45.992000000004907</c:v>
                </c:pt>
                <c:pt idx="5750">
                  <c:v>46.000000000004903</c:v>
                </c:pt>
                <c:pt idx="5751">
                  <c:v>46.008000000004913</c:v>
                </c:pt>
                <c:pt idx="5752">
                  <c:v>46.016000000004908</c:v>
                </c:pt>
                <c:pt idx="5753">
                  <c:v>46.024000000004911</c:v>
                </c:pt>
                <c:pt idx="5754">
                  <c:v>46.032000000004928</c:v>
                </c:pt>
                <c:pt idx="5755">
                  <c:v>46.040000000004923</c:v>
                </c:pt>
                <c:pt idx="5756">
                  <c:v>46.048000000004933</c:v>
                </c:pt>
                <c:pt idx="5757">
                  <c:v>46.056000000004929</c:v>
                </c:pt>
                <c:pt idx="5758">
                  <c:v>46.064000000004931</c:v>
                </c:pt>
                <c:pt idx="5759">
                  <c:v>46.072000000004941</c:v>
                </c:pt>
                <c:pt idx="5760">
                  <c:v>46.080000000004937</c:v>
                </c:pt>
                <c:pt idx="5761">
                  <c:v>46.088000000004939</c:v>
                </c:pt>
                <c:pt idx="5762">
                  <c:v>46.096000000004956</c:v>
                </c:pt>
                <c:pt idx="5763">
                  <c:v>46.104000000004952</c:v>
                </c:pt>
                <c:pt idx="5764">
                  <c:v>46.112000000004961</c:v>
                </c:pt>
                <c:pt idx="5765">
                  <c:v>46.120000000004964</c:v>
                </c:pt>
                <c:pt idx="5766">
                  <c:v>46.128000000004967</c:v>
                </c:pt>
                <c:pt idx="5767">
                  <c:v>46.136000000004962</c:v>
                </c:pt>
                <c:pt idx="5768">
                  <c:v>46.144000000004965</c:v>
                </c:pt>
                <c:pt idx="5769">
                  <c:v>46.152000000004982</c:v>
                </c:pt>
                <c:pt idx="5770">
                  <c:v>46.160000000004985</c:v>
                </c:pt>
                <c:pt idx="5771">
                  <c:v>46.168000000004987</c:v>
                </c:pt>
                <c:pt idx="5772">
                  <c:v>46.176000000004983</c:v>
                </c:pt>
                <c:pt idx="5773">
                  <c:v>46.184000000004986</c:v>
                </c:pt>
                <c:pt idx="5774">
                  <c:v>46.192000000004995</c:v>
                </c:pt>
                <c:pt idx="5775">
                  <c:v>46.200000000004998</c:v>
                </c:pt>
                <c:pt idx="5776">
                  <c:v>46.208000000005008</c:v>
                </c:pt>
                <c:pt idx="5777">
                  <c:v>46.216000000005003</c:v>
                </c:pt>
                <c:pt idx="5778">
                  <c:v>46.224000000005013</c:v>
                </c:pt>
                <c:pt idx="5779">
                  <c:v>46.232000000005016</c:v>
                </c:pt>
                <c:pt idx="5780">
                  <c:v>46.240000000005011</c:v>
                </c:pt>
                <c:pt idx="5781">
                  <c:v>46.248000000005021</c:v>
                </c:pt>
                <c:pt idx="5782">
                  <c:v>46.256000000005017</c:v>
                </c:pt>
                <c:pt idx="5783">
                  <c:v>46.264000000005019</c:v>
                </c:pt>
                <c:pt idx="5784">
                  <c:v>46.272000000005036</c:v>
                </c:pt>
                <c:pt idx="5785">
                  <c:v>46.280000000005032</c:v>
                </c:pt>
                <c:pt idx="5786">
                  <c:v>46.288000000005042</c:v>
                </c:pt>
                <c:pt idx="5787">
                  <c:v>46.296000000005044</c:v>
                </c:pt>
                <c:pt idx="5788">
                  <c:v>46.30400000000504</c:v>
                </c:pt>
                <c:pt idx="5789">
                  <c:v>46.312000000005042</c:v>
                </c:pt>
                <c:pt idx="5790">
                  <c:v>46.320000000005052</c:v>
                </c:pt>
                <c:pt idx="5791">
                  <c:v>46.328000000005062</c:v>
                </c:pt>
                <c:pt idx="5792">
                  <c:v>46.336000000005058</c:v>
                </c:pt>
                <c:pt idx="5793">
                  <c:v>46.344000000005053</c:v>
                </c:pt>
                <c:pt idx="5794">
                  <c:v>46.352000000005056</c:v>
                </c:pt>
                <c:pt idx="5795">
                  <c:v>46.360000000005066</c:v>
                </c:pt>
                <c:pt idx="5796">
                  <c:v>46.368000000005068</c:v>
                </c:pt>
                <c:pt idx="5797">
                  <c:v>46.376000000005071</c:v>
                </c:pt>
                <c:pt idx="5798">
                  <c:v>46.384000000005074</c:v>
                </c:pt>
                <c:pt idx="5799">
                  <c:v>46.392000000005083</c:v>
                </c:pt>
                <c:pt idx="5800">
                  <c:v>46.400000000005086</c:v>
                </c:pt>
                <c:pt idx="5801">
                  <c:v>46.408000000005089</c:v>
                </c:pt>
                <c:pt idx="5802">
                  <c:v>46.416000000005091</c:v>
                </c:pt>
                <c:pt idx="5803">
                  <c:v>46.424000000005101</c:v>
                </c:pt>
                <c:pt idx="5804">
                  <c:v>46.432000000005104</c:v>
                </c:pt>
                <c:pt idx="5805">
                  <c:v>46.440000000005099</c:v>
                </c:pt>
                <c:pt idx="5806">
                  <c:v>46.448000000005102</c:v>
                </c:pt>
                <c:pt idx="5807">
                  <c:v>46.456000000005105</c:v>
                </c:pt>
                <c:pt idx="5808">
                  <c:v>46.464000000005115</c:v>
                </c:pt>
                <c:pt idx="5809">
                  <c:v>46.472000000005117</c:v>
                </c:pt>
                <c:pt idx="5810">
                  <c:v>46.48000000000512</c:v>
                </c:pt>
                <c:pt idx="5811">
                  <c:v>46.488000000005123</c:v>
                </c:pt>
                <c:pt idx="5812">
                  <c:v>46.496000000005132</c:v>
                </c:pt>
                <c:pt idx="5813">
                  <c:v>46.504000000005128</c:v>
                </c:pt>
                <c:pt idx="5814">
                  <c:v>46.512000000005131</c:v>
                </c:pt>
                <c:pt idx="5815">
                  <c:v>46.520000000005147</c:v>
                </c:pt>
                <c:pt idx="5816">
                  <c:v>46.52800000000515</c:v>
                </c:pt>
                <c:pt idx="5817">
                  <c:v>46.536000000005153</c:v>
                </c:pt>
                <c:pt idx="5818">
                  <c:v>46.544000000005148</c:v>
                </c:pt>
                <c:pt idx="5819">
                  <c:v>46.552000000005151</c:v>
                </c:pt>
                <c:pt idx="5820">
                  <c:v>46.560000000005161</c:v>
                </c:pt>
                <c:pt idx="5821">
                  <c:v>46.568000000005163</c:v>
                </c:pt>
                <c:pt idx="5822">
                  <c:v>46.576000000005159</c:v>
                </c:pt>
                <c:pt idx="5823">
                  <c:v>46.584000000005162</c:v>
                </c:pt>
                <c:pt idx="5824">
                  <c:v>46.592000000005179</c:v>
                </c:pt>
                <c:pt idx="5825">
                  <c:v>46.600000000005181</c:v>
                </c:pt>
                <c:pt idx="5826">
                  <c:v>46.608000000005184</c:v>
                </c:pt>
                <c:pt idx="5827">
                  <c:v>46.61600000000518</c:v>
                </c:pt>
                <c:pt idx="5828">
                  <c:v>46.624000000005182</c:v>
                </c:pt>
                <c:pt idx="5829">
                  <c:v>46.632000000005192</c:v>
                </c:pt>
                <c:pt idx="5830">
                  <c:v>46.640000000005188</c:v>
                </c:pt>
                <c:pt idx="5831">
                  <c:v>46.648000000005204</c:v>
                </c:pt>
                <c:pt idx="5832">
                  <c:v>46.6560000000052</c:v>
                </c:pt>
                <c:pt idx="5833">
                  <c:v>46.664000000005203</c:v>
                </c:pt>
                <c:pt idx="5834">
                  <c:v>46.672000000005212</c:v>
                </c:pt>
                <c:pt idx="5835">
                  <c:v>46.680000000005208</c:v>
                </c:pt>
                <c:pt idx="5836">
                  <c:v>46.688000000005211</c:v>
                </c:pt>
                <c:pt idx="5837">
                  <c:v>46.696000000005213</c:v>
                </c:pt>
                <c:pt idx="5838">
                  <c:v>46.704000000005216</c:v>
                </c:pt>
                <c:pt idx="5839">
                  <c:v>46.712000000005233</c:v>
                </c:pt>
                <c:pt idx="5840">
                  <c:v>46.720000000005236</c:v>
                </c:pt>
                <c:pt idx="5841">
                  <c:v>46.728000000005238</c:v>
                </c:pt>
                <c:pt idx="5842">
                  <c:v>46.736000000005241</c:v>
                </c:pt>
                <c:pt idx="5843">
                  <c:v>46.744000000005236</c:v>
                </c:pt>
                <c:pt idx="5844">
                  <c:v>46.752000000005239</c:v>
                </c:pt>
                <c:pt idx="5845">
                  <c:v>46.760000000005249</c:v>
                </c:pt>
                <c:pt idx="5846">
                  <c:v>46.768000000005259</c:v>
                </c:pt>
                <c:pt idx="5847">
                  <c:v>46.776000000005261</c:v>
                </c:pt>
                <c:pt idx="5848">
                  <c:v>46.784000000005257</c:v>
                </c:pt>
                <c:pt idx="5849">
                  <c:v>46.792000000005267</c:v>
                </c:pt>
                <c:pt idx="5850">
                  <c:v>46.800000000005255</c:v>
                </c:pt>
                <c:pt idx="5851">
                  <c:v>46.808000000005265</c:v>
                </c:pt>
                <c:pt idx="5852">
                  <c:v>46.816000000005261</c:v>
                </c:pt>
                <c:pt idx="5853">
                  <c:v>46.82400000000527</c:v>
                </c:pt>
                <c:pt idx="5854">
                  <c:v>46.83200000000528</c:v>
                </c:pt>
                <c:pt idx="5855">
                  <c:v>46.840000000005276</c:v>
                </c:pt>
                <c:pt idx="5856">
                  <c:v>46.848000000005285</c:v>
                </c:pt>
                <c:pt idx="5857">
                  <c:v>46.856000000005281</c:v>
                </c:pt>
                <c:pt idx="5858">
                  <c:v>46.864000000005291</c:v>
                </c:pt>
                <c:pt idx="5859">
                  <c:v>46.872000000005293</c:v>
                </c:pt>
                <c:pt idx="5860">
                  <c:v>46.880000000005296</c:v>
                </c:pt>
                <c:pt idx="5861">
                  <c:v>46.888000000005306</c:v>
                </c:pt>
                <c:pt idx="5862">
                  <c:v>46.896000000005309</c:v>
                </c:pt>
                <c:pt idx="5863">
                  <c:v>46.904000000005304</c:v>
                </c:pt>
                <c:pt idx="5864">
                  <c:v>46.912000000005314</c:v>
                </c:pt>
                <c:pt idx="5865">
                  <c:v>46.920000000005317</c:v>
                </c:pt>
                <c:pt idx="5866">
                  <c:v>46.928000000005319</c:v>
                </c:pt>
                <c:pt idx="5867">
                  <c:v>46.936000000005322</c:v>
                </c:pt>
                <c:pt idx="5868">
                  <c:v>46.944000000005325</c:v>
                </c:pt>
                <c:pt idx="5869">
                  <c:v>46.952000000005334</c:v>
                </c:pt>
                <c:pt idx="5870">
                  <c:v>46.960000000005337</c:v>
                </c:pt>
                <c:pt idx="5871">
                  <c:v>46.968000000005347</c:v>
                </c:pt>
                <c:pt idx="5872">
                  <c:v>46.976000000005342</c:v>
                </c:pt>
                <c:pt idx="5873">
                  <c:v>46.984000000005345</c:v>
                </c:pt>
                <c:pt idx="5874">
                  <c:v>46.992000000005355</c:v>
                </c:pt>
                <c:pt idx="5875">
                  <c:v>47.000000000005357</c:v>
                </c:pt>
                <c:pt idx="5876">
                  <c:v>47.00800000000536</c:v>
                </c:pt>
                <c:pt idx="5877">
                  <c:v>47.016000000005356</c:v>
                </c:pt>
                <c:pt idx="5878">
                  <c:v>47.024000000005366</c:v>
                </c:pt>
                <c:pt idx="5879">
                  <c:v>47.032000000005368</c:v>
                </c:pt>
                <c:pt idx="5880">
                  <c:v>47.040000000005371</c:v>
                </c:pt>
                <c:pt idx="5881">
                  <c:v>47.048000000005381</c:v>
                </c:pt>
                <c:pt idx="5882">
                  <c:v>47.056000000005376</c:v>
                </c:pt>
                <c:pt idx="5883">
                  <c:v>47.064000000005386</c:v>
                </c:pt>
                <c:pt idx="5884">
                  <c:v>47.072000000005389</c:v>
                </c:pt>
                <c:pt idx="5885">
                  <c:v>47.080000000005391</c:v>
                </c:pt>
                <c:pt idx="5886">
                  <c:v>47.088000000005401</c:v>
                </c:pt>
                <c:pt idx="5887">
                  <c:v>47.096000000005404</c:v>
                </c:pt>
                <c:pt idx="5888">
                  <c:v>47.104000000005406</c:v>
                </c:pt>
                <c:pt idx="5889">
                  <c:v>47.112000000005409</c:v>
                </c:pt>
                <c:pt idx="5890">
                  <c:v>47.120000000005412</c:v>
                </c:pt>
                <c:pt idx="5891">
                  <c:v>47.128000000005422</c:v>
                </c:pt>
                <c:pt idx="5892">
                  <c:v>47.136000000005417</c:v>
                </c:pt>
                <c:pt idx="5893">
                  <c:v>47.14400000000542</c:v>
                </c:pt>
                <c:pt idx="5894">
                  <c:v>47.152000000005422</c:v>
                </c:pt>
                <c:pt idx="5895">
                  <c:v>47.160000000005432</c:v>
                </c:pt>
                <c:pt idx="5896">
                  <c:v>47.168000000005442</c:v>
                </c:pt>
                <c:pt idx="5897">
                  <c:v>47.176000000005438</c:v>
                </c:pt>
                <c:pt idx="5898">
                  <c:v>47.18400000000544</c:v>
                </c:pt>
                <c:pt idx="5899">
                  <c:v>47.19200000000545</c:v>
                </c:pt>
                <c:pt idx="5900">
                  <c:v>47.200000000005453</c:v>
                </c:pt>
                <c:pt idx="5901">
                  <c:v>47.208000000005455</c:v>
                </c:pt>
                <c:pt idx="5902">
                  <c:v>47.216000000005458</c:v>
                </c:pt>
                <c:pt idx="5903">
                  <c:v>47.224000000005461</c:v>
                </c:pt>
                <c:pt idx="5904">
                  <c:v>47.232000000005463</c:v>
                </c:pt>
                <c:pt idx="5905">
                  <c:v>47.240000000005466</c:v>
                </c:pt>
                <c:pt idx="5906">
                  <c:v>47.248000000005469</c:v>
                </c:pt>
                <c:pt idx="5907">
                  <c:v>47.256000000005471</c:v>
                </c:pt>
                <c:pt idx="5908">
                  <c:v>47.264000000005481</c:v>
                </c:pt>
                <c:pt idx="5909">
                  <c:v>47.272000000005491</c:v>
                </c:pt>
                <c:pt idx="5910">
                  <c:v>47.280000000005487</c:v>
                </c:pt>
                <c:pt idx="5911">
                  <c:v>47.288000000005489</c:v>
                </c:pt>
                <c:pt idx="5912">
                  <c:v>47.296000000005499</c:v>
                </c:pt>
                <c:pt idx="5913">
                  <c:v>47.304000000005495</c:v>
                </c:pt>
                <c:pt idx="5914">
                  <c:v>47.312000000005497</c:v>
                </c:pt>
                <c:pt idx="5915">
                  <c:v>47.3200000000055</c:v>
                </c:pt>
                <c:pt idx="5916">
                  <c:v>47.32800000000551</c:v>
                </c:pt>
                <c:pt idx="5917">
                  <c:v>47.336000000005505</c:v>
                </c:pt>
                <c:pt idx="5918">
                  <c:v>47.344000000005508</c:v>
                </c:pt>
                <c:pt idx="5919">
                  <c:v>47.352000000005511</c:v>
                </c:pt>
                <c:pt idx="5920">
                  <c:v>47.36000000000552</c:v>
                </c:pt>
                <c:pt idx="5921">
                  <c:v>47.368000000005523</c:v>
                </c:pt>
                <c:pt idx="5922">
                  <c:v>47.376000000005526</c:v>
                </c:pt>
                <c:pt idx="5923">
                  <c:v>47.384000000005521</c:v>
                </c:pt>
                <c:pt idx="5924">
                  <c:v>47.392000000005538</c:v>
                </c:pt>
                <c:pt idx="5925">
                  <c:v>47.400000000005541</c:v>
                </c:pt>
                <c:pt idx="5926">
                  <c:v>47.408000000005543</c:v>
                </c:pt>
                <c:pt idx="5927">
                  <c:v>47.416000000005546</c:v>
                </c:pt>
                <c:pt idx="5928">
                  <c:v>47.424000000005549</c:v>
                </c:pt>
                <c:pt idx="5929">
                  <c:v>47.432000000005551</c:v>
                </c:pt>
                <c:pt idx="5930">
                  <c:v>47.440000000005554</c:v>
                </c:pt>
                <c:pt idx="5931">
                  <c:v>47.448000000005557</c:v>
                </c:pt>
                <c:pt idx="5932">
                  <c:v>47.45600000000556</c:v>
                </c:pt>
                <c:pt idx="5933">
                  <c:v>47.464000000005562</c:v>
                </c:pt>
                <c:pt idx="5934">
                  <c:v>47.472000000005572</c:v>
                </c:pt>
                <c:pt idx="5935">
                  <c:v>47.480000000005575</c:v>
                </c:pt>
                <c:pt idx="5936">
                  <c:v>47.488000000005577</c:v>
                </c:pt>
                <c:pt idx="5937">
                  <c:v>47.49600000000558</c:v>
                </c:pt>
                <c:pt idx="5938">
                  <c:v>47.504000000005576</c:v>
                </c:pt>
                <c:pt idx="5939">
                  <c:v>47.512000000005585</c:v>
                </c:pt>
                <c:pt idx="5940">
                  <c:v>47.520000000005602</c:v>
                </c:pt>
                <c:pt idx="5941">
                  <c:v>47.528000000005605</c:v>
                </c:pt>
                <c:pt idx="5942">
                  <c:v>47.5360000000056</c:v>
                </c:pt>
                <c:pt idx="5943">
                  <c:v>47.544000000005596</c:v>
                </c:pt>
                <c:pt idx="5944">
                  <c:v>47.552000000005606</c:v>
                </c:pt>
                <c:pt idx="5945">
                  <c:v>47.560000000005608</c:v>
                </c:pt>
                <c:pt idx="5946">
                  <c:v>47.568000000005611</c:v>
                </c:pt>
                <c:pt idx="5947">
                  <c:v>47.576000000005614</c:v>
                </c:pt>
                <c:pt idx="5948">
                  <c:v>47.584000000005624</c:v>
                </c:pt>
                <c:pt idx="5949">
                  <c:v>47.592000000005633</c:v>
                </c:pt>
                <c:pt idx="5950">
                  <c:v>47.600000000005629</c:v>
                </c:pt>
                <c:pt idx="5951">
                  <c:v>47.608000000005632</c:v>
                </c:pt>
                <c:pt idx="5952">
                  <c:v>47.616000000005634</c:v>
                </c:pt>
                <c:pt idx="5953">
                  <c:v>47.624000000005637</c:v>
                </c:pt>
                <c:pt idx="5954">
                  <c:v>47.632000000005647</c:v>
                </c:pt>
                <c:pt idx="5955">
                  <c:v>47.640000000005642</c:v>
                </c:pt>
                <c:pt idx="5956">
                  <c:v>47.648000000005652</c:v>
                </c:pt>
                <c:pt idx="5957">
                  <c:v>47.656000000005655</c:v>
                </c:pt>
                <c:pt idx="5958">
                  <c:v>47.664000000005657</c:v>
                </c:pt>
                <c:pt idx="5959">
                  <c:v>47.67200000000566</c:v>
                </c:pt>
                <c:pt idx="5960">
                  <c:v>47.680000000005656</c:v>
                </c:pt>
                <c:pt idx="5961">
                  <c:v>47.688000000005665</c:v>
                </c:pt>
                <c:pt idx="5962">
                  <c:v>47.696000000005668</c:v>
                </c:pt>
                <c:pt idx="5963">
                  <c:v>47.704000000005671</c:v>
                </c:pt>
                <c:pt idx="5964">
                  <c:v>47.712000000005681</c:v>
                </c:pt>
                <c:pt idx="5965">
                  <c:v>47.720000000005683</c:v>
                </c:pt>
                <c:pt idx="5966">
                  <c:v>47.728000000005693</c:v>
                </c:pt>
                <c:pt idx="5967">
                  <c:v>47.736000000005689</c:v>
                </c:pt>
                <c:pt idx="5968">
                  <c:v>47.744000000005691</c:v>
                </c:pt>
                <c:pt idx="5969">
                  <c:v>47.752000000005701</c:v>
                </c:pt>
                <c:pt idx="5970">
                  <c:v>47.760000000005704</c:v>
                </c:pt>
                <c:pt idx="5971">
                  <c:v>47.768000000005706</c:v>
                </c:pt>
                <c:pt idx="5972">
                  <c:v>47.776000000005716</c:v>
                </c:pt>
                <c:pt idx="5973">
                  <c:v>47.784000000005712</c:v>
                </c:pt>
                <c:pt idx="5974">
                  <c:v>47.792000000005729</c:v>
                </c:pt>
                <c:pt idx="5975">
                  <c:v>47.800000000005717</c:v>
                </c:pt>
                <c:pt idx="5976">
                  <c:v>47.808000000005727</c:v>
                </c:pt>
                <c:pt idx="5977">
                  <c:v>47.816000000005722</c:v>
                </c:pt>
                <c:pt idx="5978">
                  <c:v>47.824000000005732</c:v>
                </c:pt>
                <c:pt idx="5979">
                  <c:v>47.832000000005742</c:v>
                </c:pt>
                <c:pt idx="5980">
                  <c:v>47.840000000005737</c:v>
                </c:pt>
                <c:pt idx="5981">
                  <c:v>47.848000000005747</c:v>
                </c:pt>
                <c:pt idx="5982">
                  <c:v>47.856000000005743</c:v>
                </c:pt>
                <c:pt idx="5983">
                  <c:v>47.864000000005753</c:v>
                </c:pt>
                <c:pt idx="5984">
                  <c:v>47.872000000005755</c:v>
                </c:pt>
                <c:pt idx="5985">
                  <c:v>47.880000000005751</c:v>
                </c:pt>
                <c:pt idx="5986">
                  <c:v>47.888000000005761</c:v>
                </c:pt>
                <c:pt idx="5987">
                  <c:v>47.896000000005763</c:v>
                </c:pt>
                <c:pt idx="5988">
                  <c:v>47.904000000005766</c:v>
                </c:pt>
                <c:pt idx="5989">
                  <c:v>47.912000000005769</c:v>
                </c:pt>
                <c:pt idx="5990">
                  <c:v>47.920000000005778</c:v>
                </c:pt>
                <c:pt idx="5991">
                  <c:v>47.928000000005788</c:v>
                </c:pt>
                <c:pt idx="5992">
                  <c:v>47.936000000005784</c:v>
                </c:pt>
                <c:pt idx="5993">
                  <c:v>47.944000000005786</c:v>
                </c:pt>
                <c:pt idx="5994">
                  <c:v>47.952000000005789</c:v>
                </c:pt>
                <c:pt idx="5995">
                  <c:v>47.960000000005799</c:v>
                </c:pt>
                <c:pt idx="5996">
                  <c:v>47.968000000005809</c:v>
                </c:pt>
                <c:pt idx="5997">
                  <c:v>47.976000000005804</c:v>
                </c:pt>
                <c:pt idx="5998">
                  <c:v>47.9840000000058</c:v>
                </c:pt>
                <c:pt idx="5999">
                  <c:v>47.99200000000581</c:v>
                </c:pt>
                <c:pt idx="6000">
                  <c:v>48.000000000005812</c:v>
                </c:pt>
                <c:pt idx="6001">
                  <c:v>48.008000000005822</c:v>
                </c:pt>
                <c:pt idx="6002">
                  <c:v>48.016000000005818</c:v>
                </c:pt>
                <c:pt idx="6003">
                  <c:v>48.024000000005827</c:v>
                </c:pt>
                <c:pt idx="6004">
                  <c:v>48.03200000000583</c:v>
                </c:pt>
                <c:pt idx="6005">
                  <c:v>48.040000000005833</c:v>
                </c:pt>
                <c:pt idx="6006">
                  <c:v>48.048000000005835</c:v>
                </c:pt>
                <c:pt idx="6007">
                  <c:v>48.056000000005838</c:v>
                </c:pt>
                <c:pt idx="6008">
                  <c:v>48.064000000005848</c:v>
                </c:pt>
                <c:pt idx="6009">
                  <c:v>48.07200000000585</c:v>
                </c:pt>
                <c:pt idx="6010">
                  <c:v>48.080000000005853</c:v>
                </c:pt>
                <c:pt idx="6011">
                  <c:v>48.088000000005856</c:v>
                </c:pt>
                <c:pt idx="6012">
                  <c:v>48.096000000005859</c:v>
                </c:pt>
                <c:pt idx="6013">
                  <c:v>48.104000000005861</c:v>
                </c:pt>
                <c:pt idx="6014">
                  <c:v>48.112000000005871</c:v>
                </c:pt>
                <c:pt idx="6015">
                  <c:v>48.120000000005874</c:v>
                </c:pt>
                <c:pt idx="6016">
                  <c:v>48.128000000005876</c:v>
                </c:pt>
                <c:pt idx="6017">
                  <c:v>48.136000000005879</c:v>
                </c:pt>
                <c:pt idx="6018">
                  <c:v>48.144000000005882</c:v>
                </c:pt>
                <c:pt idx="6019">
                  <c:v>48.152000000005884</c:v>
                </c:pt>
                <c:pt idx="6020">
                  <c:v>48.160000000005894</c:v>
                </c:pt>
                <c:pt idx="6021">
                  <c:v>48.168000000005904</c:v>
                </c:pt>
                <c:pt idx="6022">
                  <c:v>48.176000000005899</c:v>
                </c:pt>
                <c:pt idx="6023">
                  <c:v>48.184000000005902</c:v>
                </c:pt>
                <c:pt idx="6024">
                  <c:v>48.192000000005912</c:v>
                </c:pt>
                <c:pt idx="6025">
                  <c:v>48.200000000005907</c:v>
                </c:pt>
                <c:pt idx="6026">
                  <c:v>48.20800000000591</c:v>
                </c:pt>
                <c:pt idx="6027">
                  <c:v>48.216000000005913</c:v>
                </c:pt>
                <c:pt idx="6028">
                  <c:v>48.224000000005923</c:v>
                </c:pt>
                <c:pt idx="6029">
                  <c:v>48.232000000005925</c:v>
                </c:pt>
                <c:pt idx="6030">
                  <c:v>48.240000000005928</c:v>
                </c:pt>
                <c:pt idx="6031">
                  <c:v>48.248000000005931</c:v>
                </c:pt>
                <c:pt idx="6032">
                  <c:v>48.256000000005933</c:v>
                </c:pt>
                <c:pt idx="6033">
                  <c:v>48.264000000005936</c:v>
                </c:pt>
                <c:pt idx="6034">
                  <c:v>48.272000000005946</c:v>
                </c:pt>
                <c:pt idx="6035">
                  <c:v>48.280000000005948</c:v>
                </c:pt>
                <c:pt idx="6036">
                  <c:v>48.288000000005958</c:v>
                </c:pt>
                <c:pt idx="6037">
                  <c:v>48.296000000005961</c:v>
                </c:pt>
                <c:pt idx="6038">
                  <c:v>48.304000000005949</c:v>
                </c:pt>
                <c:pt idx="6039">
                  <c:v>48.312000000005952</c:v>
                </c:pt>
                <c:pt idx="6040">
                  <c:v>48.320000000005962</c:v>
                </c:pt>
                <c:pt idx="6041">
                  <c:v>48.328000000005964</c:v>
                </c:pt>
                <c:pt idx="6042">
                  <c:v>48.336000000005967</c:v>
                </c:pt>
                <c:pt idx="6043">
                  <c:v>48.34400000000597</c:v>
                </c:pt>
                <c:pt idx="6044">
                  <c:v>48.352000000005972</c:v>
                </c:pt>
                <c:pt idx="6045">
                  <c:v>48.360000000005982</c:v>
                </c:pt>
                <c:pt idx="6046">
                  <c:v>48.368000000005985</c:v>
                </c:pt>
                <c:pt idx="6047">
                  <c:v>48.37600000000598</c:v>
                </c:pt>
                <c:pt idx="6048">
                  <c:v>48.384000000005976</c:v>
                </c:pt>
                <c:pt idx="6049">
                  <c:v>48.392000000005993</c:v>
                </c:pt>
                <c:pt idx="6050">
                  <c:v>48.400000000006003</c:v>
                </c:pt>
                <c:pt idx="6051">
                  <c:v>48.408000000006005</c:v>
                </c:pt>
                <c:pt idx="6052">
                  <c:v>48.416000000005994</c:v>
                </c:pt>
                <c:pt idx="6053">
                  <c:v>48.424000000006004</c:v>
                </c:pt>
                <c:pt idx="6054">
                  <c:v>48.432000000006006</c:v>
                </c:pt>
                <c:pt idx="6055">
                  <c:v>48.440000000006002</c:v>
                </c:pt>
                <c:pt idx="6056">
                  <c:v>48.448000000006004</c:v>
                </c:pt>
                <c:pt idx="6057">
                  <c:v>48.456000000006007</c:v>
                </c:pt>
                <c:pt idx="6058">
                  <c:v>48.464000000006024</c:v>
                </c:pt>
                <c:pt idx="6059">
                  <c:v>48.472000000006027</c:v>
                </c:pt>
                <c:pt idx="6060">
                  <c:v>48.480000000006022</c:v>
                </c:pt>
                <c:pt idx="6061">
                  <c:v>48.488000000006025</c:v>
                </c:pt>
                <c:pt idx="6062">
                  <c:v>48.496000000006035</c:v>
                </c:pt>
                <c:pt idx="6063">
                  <c:v>48.50400000000603</c:v>
                </c:pt>
                <c:pt idx="6064">
                  <c:v>48.51200000000604</c:v>
                </c:pt>
                <c:pt idx="6065">
                  <c:v>48.520000000006043</c:v>
                </c:pt>
                <c:pt idx="6066">
                  <c:v>48.528000000006053</c:v>
                </c:pt>
                <c:pt idx="6067">
                  <c:v>48.536000000006055</c:v>
                </c:pt>
                <c:pt idx="6068">
                  <c:v>48.544000000006051</c:v>
                </c:pt>
                <c:pt idx="6069">
                  <c:v>48.552000000006053</c:v>
                </c:pt>
                <c:pt idx="6070">
                  <c:v>48.560000000006056</c:v>
                </c:pt>
                <c:pt idx="6071">
                  <c:v>48.568000000006066</c:v>
                </c:pt>
                <c:pt idx="6072">
                  <c:v>48.576000000006061</c:v>
                </c:pt>
                <c:pt idx="6073">
                  <c:v>48.584000000006071</c:v>
                </c:pt>
                <c:pt idx="6074">
                  <c:v>48.592000000006081</c:v>
                </c:pt>
                <c:pt idx="6075">
                  <c:v>48.600000000006084</c:v>
                </c:pt>
                <c:pt idx="6076">
                  <c:v>48.608000000006086</c:v>
                </c:pt>
                <c:pt idx="6077">
                  <c:v>48.616000000006082</c:v>
                </c:pt>
                <c:pt idx="6078">
                  <c:v>48.624000000006092</c:v>
                </c:pt>
                <c:pt idx="6079">
                  <c:v>48.632000000006101</c:v>
                </c:pt>
                <c:pt idx="6080">
                  <c:v>48.640000000006104</c:v>
                </c:pt>
                <c:pt idx="6081">
                  <c:v>48.648000000006107</c:v>
                </c:pt>
                <c:pt idx="6082">
                  <c:v>48.656000000006102</c:v>
                </c:pt>
                <c:pt idx="6083">
                  <c:v>48.664000000006105</c:v>
                </c:pt>
                <c:pt idx="6084">
                  <c:v>48.672000000006115</c:v>
                </c:pt>
                <c:pt idx="6085">
                  <c:v>48.68000000000611</c:v>
                </c:pt>
                <c:pt idx="6086">
                  <c:v>48.68800000000612</c:v>
                </c:pt>
                <c:pt idx="6087">
                  <c:v>48.69600000000613</c:v>
                </c:pt>
                <c:pt idx="6088">
                  <c:v>48.704000000006126</c:v>
                </c:pt>
                <c:pt idx="6089">
                  <c:v>48.712000000006135</c:v>
                </c:pt>
                <c:pt idx="6090">
                  <c:v>48.720000000006138</c:v>
                </c:pt>
                <c:pt idx="6091">
                  <c:v>48.728000000006148</c:v>
                </c:pt>
                <c:pt idx="6092">
                  <c:v>48.736000000006143</c:v>
                </c:pt>
                <c:pt idx="6093">
                  <c:v>48.744000000006146</c:v>
                </c:pt>
                <c:pt idx="6094">
                  <c:v>48.752000000006156</c:v>
                </c:pt>
                <c:pt idx="6095">
                  <c:v>48.760000000006158</c:v>
                </c:pt>
                <c:pt idx="6096">
                  <c:v>48.768000000006161</c:v>
                </c:pt>
                <c:pt idx="6097">
                  <c:v>48.776000000006164</c:v>
                </c:pt>
                <c:pt idx="6098">
                  <c:v>48.784000000006159</c:v>
                </c:pt>
                <c:pt idx="6099">
                  <c:v>48.792000000006169</c:v>
                </c:pt>
                <c:pt idx="6100">
                  <c:v>48.800000000006165</c:v>
                </c:pt>
                <c:pt idx="6101">
                  <c:v>48.808000000006174</c:v>
                </c:pt>
                <c:pt idx="6102">
                  <c:v>48.816000000006177</c:v>
                </c:pt>
                <c:pt idx="6103">
                  <c:v>48.82400000000618</c:v>
                </c:pt>
                <c:pt idx="6104">
                  <c:v>48.83200000000619</c:v>
                </c:pt>
                <c:pt idx="6105">
                  <c:v>48.840000000006185</c:v>
                </c:pt>
                <c:pt idx="6106">
                  <c:v>48.848000000006195</c:v>
                </c:pt>
                <c:pt idx="6107">
                  <c:v>48.85600000000619</c:v>
                </c:pt>
                <c:pt idx="6108">
                  <c:v>48.8640000000062</c:v>
                </c:pt>
                <c:pt idx="6109">
                  <c:v>48.872000000006203</c:v>
                </c:pt>
                <c:pt idx="6110">
                  <c:v>48.880000000006198</c:v>
                </c:pt>
                <c:pt idx="6111">
                  <c:v>48.888000000006208</c:v>
                </c:pt>
                <c:pt idx="6112">
                  <c:v>48.896000000006211</c:v>
                </c:pt>
                <c:pt idx="6113">
                  <c:v>48.904000000006214</c:v>
                </c:pt>
                <c:pt idx="6114">
                  <c:v>48.912000000006216</c:v>
                </c:pt>
                <c:pt idx="6115">
                  <c:v>48.920000000006226</c:v>
                </c:pt>
                <c:pt idx="6116">
                  <c:v>48.928000000006236</c:v>
                </c:pt>
                <c:pt idx="6117">
                  <c:v>48.936000000006231</c:v>
                </c:pt>
                <c:pt idx="6118">
                  <c:v>48.944000000006234</c:v>
                </c:pt>
                <c:pt idx="6119">
                  <c:v>48.952000000006244</c:v>
                </c:pt>
                <c:pt idx="6120">
                  <c:v>48.960000000006247</c:v>
                </c:pt>
                <c:pt idx="6121">
                  <c:v>48.968000000006249</c:v>
                </c:pt>
                <c:pt idx="6122">
                  <c:v>48.976000000006252</c:v>
                </c:pt>
                <c:pt idx="6123">
                  <c:v>48.984000000006247</c:v>
                </c:pt>
                <c:pt idx="6124">
                  <c:v>48.992000000006264</c:v>
                </c:pt>
                <c:pt idx="6125">
                  <c:v>49.00000000000626</c:v>
                </c:pt>
                <c:pt idx="6126">
                  <c:v>49.00800000000627</c:v>
                </c:pt>
                <c:pt idx="6127">
                  <c:v>49.016000000006265</c:v>
                </c:pt>
                <c:pt idx="6128">
                  <c:v>49.024000000006275</c:v>
                </c:pt>
                <c:pt idx="6129">
                  <c:v>49.032000000006285</c:v>
                </c:pt>
                <c:pt idx="6130">
                  <c:v>49.04000000000628</c:v>
                </c:pt>
                <c:pt idx="6131">
                  <c:v>49.04800000000629</c:v>
                </c:pt>
                <c:pt idx="6132">
                  <c:v>49.056000000006286</c:v>
                </c:pt>
                <c:pt idx="6133">
                  <c:v>49.064000000006295</c:v>
                </c:pt>
                <c:pt idx="6134">
                  <c:v>49.072000000006298</c:v>
                </c:pt>
                <c:pt idx="6135">
                  <c:v>49.080000000006294</c:v>
                </c:pt>
                <c:pt idx="6136">
                  <c:v>49.088000000006296</c:v>
                </c:pt>
                <c:pt idx="6137">
                  <c:v>49.096000000006306</c:v>
                </c:pt>
                <c:pt idx="6138">
                  <c:v>49.104000000006309</c:v>
                </c:pt>
                <c:pt idx="6139">
                  <c:v>49.112000000006311</c:v>
                </c:pt>
                <c:pt idx="6140">
                  <c:v>49.120000000006321</c:v>
                </c:pt>
                <c:pt idx="6141">
                  <c:v>49.128000000006331</c:v>
                </c:pt>
                <c:pt idx="6142">
                  <c:v>49.136000000006327</c:v>
                </c:pt>
                <c:pt idx="6143">
                  <c:v>49.144000000006322</c:v>
                </c:pt>
                <c:pt idx="6144">
                  <c:v>49.152000000006325</c:v>
                </c:pt>
                <c:pt idx="6145">
                  <c:v>49.160000000006342</c:v>
                </c:pt>
                <c:pt idx="6146">
                  <c:v>49.168000000006352</c:v>
                </c:pt>
                <c:pt idx="6147">
                  <c:v>49.176000000006347</c:v>
                </c:pt>
                <c:pt idx="6148">
                  <c:v>49.184000000006343</c:v>
                </c:pt>
                <c:pt idx="6149">
                  <c:v>49.192000000006352</c:v>
                </c:pt>
                <c:pt idx="6150">
                  <c:v>49.200000000006355</c:v>
                </c:pt>
                <c:pt idx="6151">
                  <c:v>49.208000000006358</c:v>
                </c:pt>
                <c:pt idx="6152">
                  <c:v>49.216000000006353</c:v>
                </c:pt>
                <c:pt idx="6153">
                  <c:v>49.22400000000637</c:v>
                </c:pt>
                <c:pt idx="6154">
                  <c:v>49.232000000006373</c:v>
                </c:pt>
                <c:pt idx="6155">
                  <c:v>49.240000000006376</c:v>
                </c:pt>
                <c:pt idx="6156">
                  <c:v>49.248000000006378</c:v>
                </c:pt>
                <c:pt idx="6157">
                  <c:v>49.256000000006374</c:v>
                </c:pt>
                <c:pt idx="6158">
                  <c:v>49.264000000006384</c:v>
                </c:pt>
                <c:pt idx="6159">
                  <c:v>49.272000000006386</c:v>
                </c:pt>
                <c:pt idx="6160">
                  <c:v>49.280000000006396</c:v>
                </c:pt>
                <c:pt idx="6161">
                  <c:v>49.288000000006399</c:v>
                </c:pt>
                <c:pt idx="6162">
                  <c:v>49.296000000006401</c:v>
                </c:pt>
                <c:pt idx="6163">
                  <c:v>49.304000000006397</c:v>
                </c:pt>
                <c:pt idx="6164">
                  <c:v>49.3120000000064</c:v>
                </c:pt>
                <c:pt idx="6165">
                  <c:v>49.320000000006402</c:v>
                </c:pt>
                <c:pt idx="6166">
                  <c:v>49.328000000006405</c:v>
                </c:pt>
                <c:pt idx="6167">
                  <c:v>49.336000000006408</c:v>
                </c:pt>
                <c:pt idx="6168">
                  <c:v>49.344000000006417</c:v>
                </c:pt>
                <c:pt idx="6169">
                  <c:v>49.35200000000642</c:v>
                </c:pt>
                <c:pt idx="6170">
                  <c:v>49.360000000006423</c:v>
                </c:pt>
                <c:pt idx="6171">
                  <c:v>49.368000000006425</c:v>
                </c:pt>
                <c:pt idx="6172">
                  <c:v>49.376000000006428</c:v>
                </c:pt>
                <c:pt idx="6173">
                  <c:v>49.384000000006424</c:v>
                </c:pt>
                <c:pt idx="6174">
                  <c:v>49.392000000006441</c:v>
                </c:pt>
                <c:pt idx="6175">
                  <c:v>49.400000000006436</c:v>
                </c:pt>
                <c:pt idx="6176">
                  <c:v>49.408000000006446</c:v>
                </c:pt>
                <c:pt idx="6177">
                  <c:v>49.416000000006449</c:v>
                </c:pt>
                <c:pt idx="6178">
                  <c:v>49.424000000006451</c:v>
                </c:pt>
                <c:pt idx="6179">
                  <c:v>49.432000000006454</c:v>
                </c:pt>
                <c:pt idx="6180">
                  <c:v>49.440000000006457</c:v>
                </c:pt>
                <c:pt idx="6181">
                  <c:v>49.448000000006459</c:v>
                </c:pt>
                <c:pt idx="6182">
                  <c:v>49.456000000006455</c:v>
                </c:pt>
                <c:pt idx="6183">
                  <c:v>49.464000000006465</c:v>
                </c:pt>
                <c:pt idx="6184">
                  <c:v>49.472000000006474</c:v>
                </c:pt>
                <c:pt idx="6185">
                  <c:v>49.480000000006477</c:v>
                </c:pt>
                <c:pt idx="6186">
                  <c:v>49.48800000000648</c:v>
                </c:pt>
                <c:pt idx="6187">
                  <c:v>49.496000000006482</c:v>
                </c:pt>
                <c:pt idx="6188">
                  <c:v>49.504000000006485</c:v>
                </c:pt>
                <c:pt idx="6189">
                  <c:v>49.512000000006495</c:v>
                </c:pt>
                <c:pt idx="6190">
                  <c:v>49.520000000006497</c:v>
                </c:pt>
                <c:pt idx="6191">
                  <c:v>49.528000000006507</c:v>
                </c:pt>
                <c:pt idx="6192">
                  <c:v>49.536000000006503</c:v>
                </c:pt>
                <c:pt idx="6193">
                  <c:v>49.544000000006498</c:v>
                </c:pt>
                <c:pt idx="6194">
                  <c:v>49.552000000006508</c:v>
                </c:pt>
                <c:pt idx="6195">
                  <c:v>49.560000000006511</c:v>
                </c:pt>
                <c:pt idx="6196">
                  <c:v>49.568000000006521</c:v>
                </c:pt>
                <c:pt idx="6197">
                  <c:v>49.576000000006523</c:v>
                </c:pt>
                <c:pt idx="6198">
                  <c:v>49.584000000006519</c:v>
                </c:pt>
                <c:pt idx="6199">
                  <c:v>49.592000000006536</c:v>
                </c:pt>
                <c:pt idx="6200">
                  <c:v>49.600000000006531</c:v>
                </c:pt>
                <c:pt idx="6201">
                  <c:v>49.608000000006541</c:v>
                </c:pt>
                <c:pt idx="6202">
                  <c:v>49.616000000006544</c:v>
                </c:pt>
                <c:pt idx="6203">
                  <c:v>49.624000000006554</c:v>
                </c:pt>
                <c:pt idx="6204">
                  <c:v>49.632000000006556</c:v>
                </c:pt>
                <c:pt idx="6205">
                  <c:v>49.640000000006552</c:v>
                </c:pt>
                <c:pt idx="6206">
                  <c:v>49.648000000006554</c:v>
                </c:pt>
                <c:pt idx="6207">
                  <c:v>49.656000000006557</c:v>
                </c:pt>
                <c:pt idx="6208">
                  <c:v>49.66400000000656</c:v>
                </c:pt>
                <c:pt idx="6209">
                  <c:v>49.672000000006577</c:v>
                </c:pt>
                <c:pt idx="6210">
                  <c:v>49.680000000006572</c:v>
                </c:pt>
                <c:pt idx="6211">
                  <c:v>49.688000000006575</c:v>
                </c:pt>
                <c:pt idx="6212">
                  <c:v>49.696000000006585</c:v>
                </c:pt>
                <c:pt idx="6213">
                  <c:v>49.70400000000658</c:v>
                </c:pt>
                <c:pt idx="6214">
                  <c:v>49.71200000000659</c:v>
                </c:pt>
                <c:pt idx="6215">
                  <c:v>49.720000000006593</c:v>
                </c:pt>
                <c:pt idx="6216">
                  <c:v>49.728000000006602</c:v>
                </c:pt>
                <c:pt idx="6217">
                  <c:v>49.736000000006605</c:v>
                </c:pt>
                <c:pt idx="6218">
                  <c:v>49.744000000006601</c:v>
                </c:pt>
                <c:pt idx="6219">
                  <c:v>49.752000000006603</c:v>
                </c:pt>
                <c:pt idx="6220">
                  <c:v>49.760000000006606</c:v>
                </c:pt>
                <c:pt idx="6221">
                  <c:v>49.768000000006616</c:v>
                </c:pt>
                <c:pt idx="6222">
                  <c:v>49.776000000006611</c:v>
                </c:pt>
                <c:pt idx="6223">
                  <c:v>49.784000000006614</c:v>
                </c:pt>
                <c:pt idx="6224">
                  <c:v>49.792000000006631</c:v>
                </c:pt>
                <c:pt idx="6225">
                  <c:v>49.800000000006627</c:v>
                </c:pt>
                <c:pt idx="6226">
                  <c:v>49.808000000006629</c:v>
                </c:pt>
                <c:pt idx="6227">
                  <c:v>49.816000000006625</c:v>
                </c:pt>
                <c:pt idx="6228">
                  <c:v>49.824000000006635</c:v>
                </c:pt>
                <c:pt idx="6229">
                  <c:v>49.832000000006644</c:v>
                </c:pt>
                <c:pt idx="6230">
                  <c:v>49.84000000000664</c:v>
                </c:pt>
                <c:pt idx="6231">
                  <c:v>49.848000000006643</c:v>
                </c:pt>
                <c:pt idx="6232">
                  <c:v>49.856000000006645</c:v>
                </c:pt>
                <c:pt idx="6233">
                  <c:v>49.864000000006648</c:v>
                </c:pt>
                <c:pt idx="6234">
                  <c:v>49.872000000006658</c:v>
                </c:pt>
                <c:pt idx="6235">
                  <c:v>49.880000000006653</c:v>
                </c:pt>
                <c:pt idx="6236">
                  <c:v>49.888000000006663</c:v>
                </c:pt>
                <c:pt idx="6237">
                  <c:v>49.896000000006666</c:v>
                </c:pt>
                <c:pt idx="6238">
                  <c:v>49.904000000006668</c:v>
                </c:pt>
                <c:pt idx="6239">
                  <c:v>49.912000000006671</c:v>
                </c:pt>
                <c:pt idx="6240">
                  <c:v>49.920000000006681</c:v>
                </c:pt>
                <c:pt idx="6241">
                  <c:v>49.928000000006691</c:v>
                </c:pt>
                <c:pt idx="6242">
                  <c:v>49.936000000006686</c:v>
                </c:pt>
                <c:pt idx="6243">
                  <c:v>49.944000000006689</c:v>
                </c:pt>
                <c:pt idx="6244">
                  <c:v>49.952000000006691</c:v>
                </c:pt>
                <c:pt idx="6245">
                  <c:v>49.960000000006701</c:v>
                </c:pt>
                <c:pt idx="6246">
                  <c:v>49.968000000006711</c:v>
                </c:pt>
                <c:pt idx="6247">
                  <c:v>49.976000000006707</c:v>
                </c:pt>
                <c:pt idx="6248">
                  <c:v>49.984000000006709</c:v>
                </c:pt>
                <c:pt idx="6249">
                  <c:v>49.992000000006719</c:v>
                </c:pt>
                <c:pt idx="6250">
                  <c:v>50.000000000006722</c:v>
                </c:pt>
                <c:pt idx="6251">
                  <c:v>50.008000000006732</c:v>
                </c:pt>
                <c:pt idx="6252">
                  <c:v>50.016000000006727</c:v>
                </c:pt>
                <c:pt idx="6253">
                  <c:v>50.02400000000673</c:v>
                </c:pt>
                <c:pt idx="6254">
                  <c:v>50.032000000006732</c:v>
                </c:pt>
                <c:pt idx="6255">
                  <c:v>50.040000000006735</c:v>
                </c:pt>
                <c:pt idx="6256">
                  <c:v>50.048000000006752</c:v>
                </c:pt>
                <c:pt idx="6257">
                  <c:v>50.056000000006748</c:v>
                </c:pt>
                <c:pt idx="6258">
                  <c:v>50.06400000000675</c:v>
                </c:pt>
                <c:pt idx="6259">
                  <c:v>50.072000000006753</c:v>
                </c:pt>
                <c:pt idx="6260">
                  <c:v>50.080000000006756</c:v>
                </c:pt>
                <c:pt idx="6261">
                  <c:v>50.088000000006758</c:v>
                </c:pt>
                <c:pt idx="6262">
                  <c:v>50.096000000006761</c:v>
                </c:pt>
                <c:pt idx="6263">
                  <c:v>50.104000000006764</c:v>
                </c:pt>
                <c:pt idx="6264">
                  <c:v>50.112000000006773</c:v>
                </c:pt>
                <c:pt idx="6265">
                  <c:v>50.120000000006783</c:v>
                </c:pt>
                <c:pt idx="6266">
                  <c:v>50.128000000006786</c:v>
                </c:pt>
                <c:pt idx="6267">
                  <c:v>50.136000000006781</c:v>
                </c:pt>
                <c:pt idx="6268">
                  <c:v>50.144000000006784</c:v>
                </c:pt>
                <c:pt idx="6269">
                  <c:v>50.152000000006787</c:v>
                </c:pt>
                <c:pt idx="6270">
                  <c:v>50.160000000006789</c:v>
                </c:pt>
                <c:pt idx="6271">
                  <c:v>50.168000000006799</c:v>
                </c:pt>
                <c:pt idx="6272">
                  <c:v>50.176000000006802</c:v>
                </c:pt>
                <c:pt idx="6273">
                  <c:v>50.184000000006804</c:v>
                </c:pt>
                <c:pt idx="6274">
                  <c:v>50.192000000006814</c:v>
                </c:pt>
                <c:pt idx="6275">
                  <c:v>50.20000000000681</c:v>
                </c:pt>
                <c:pt idx="6276">
                  <c:v>50.208000000006813</c:v>
                </c:pt>
                <c:pt idx="6277">
                  <c:v>50.216000000006815</c:v>
                </c:pt>
                <c:pt idx="6278">
                  <c:v>50.224000000006818</c:v>
                </c:pt>
                <c:pt idx="6279">
                  <c:v>50.232000000006835</c:v>
                </c:pt>
                <c:pt idx="6280">
                  <c:v>50.24000000000683</c:v>
                </c:pt>
                <c:pt idx="6281">
                  <c:v>50.248000000006833</c:v>
                </c:pt>
                <c:pt idx="6282">
                  <c:v>50.256000000006836</c:v>
                </c:pt>
                <c:pt idx="6283">
                  <c:v>50.264000000006838</c:v>
                </c:pt>
                <c:pt idx="6284">
                  <c:v>50.272000000006848</c:v>
                </c:pt>
                <c:pt idx="6285">
                  <c:v>50.280000000006851</c:v>
                </c:pt>
                <c:pt idx="6286">
                  <c:v>50.288000000006853</c:v>
                </c:pt>
                <c:pt idx="6287">
                  <c:v>50.296000000006863</c:v>
                </c:pt>
                <c:pt idx="6288">
                  <c:v>50.304000000006852</c:v>
                </c:pt>
                <c:pt idx="6289">
                  <c:v>50.312000000006854</c:v>
                </c:pt>
                <c:pt idx="6290">
                  <c:v>50.320000000006864</c:v>
                </c:pt>
                <c:pt idx="6291">
                  <c:v>50.328000000006867</c:v>
                </c:pt>
                <c:pt idx="6292">
                  <c:v>50.336000000006862</c:v>
                </c:pt>
                <c:pt idx="6293">
                  <c:v>50.344000000006872</c:v>
                </c:pt>
                <c:pt idx="6294">
                  <c:v>50.352000000006875</c:v>
                </c:pt>
                <c:pt idx="6295">
                  <c:v>50.360000000006885</c:v>
                </c:pt>
                <c:pt idx="6296">
                  <c:v>50.368000000006887</c:v>
                </c:pt>
                <c:pt idx="6297">
                  <c:v>50.37600000000689</c:v>
                </c:pt>
                <c:pt idx="6298">
                  <c:v>50.384000000006886</c:v>
                </c:pt>
                <c:pt idx="6299">
                  <c:v>50.392000000006902</c:v>
                </c:pt>
                <c:pt idx="6300">
                  <c:v>50.400000000006905</c:v>
                </c:pt>
                <c:pt idx="6301">
                  <c:v>50.408000000006908</c:v>
                </c:pt>
                <c:pt idx="6302">
                  <c:v>50.416000000006903</c:v>
                </c:pt>
                <c:pt idx="6303">
                  <c:v>50.424000000006906</c:v>
                </c:pt>
                <c:pt idx="6304">
                  <c:v>50.432000000006916</c:v>
                </c:pt>
                <c:pt idx="6305">
                  <c:v>50.440000000006911</c:v>
                </c:pt>
                <c:pt idx="6306">
                  <c:v>50.448000000006928</c:v>
                </c:pt>
                <c:pt idx="6307">
                  <c:v>50.456000000006924</c:v>
                </c:pt>
                <c:pt idx="6308">
                  <c:v>50.464000000006934</c:v>
                </c:pt>
                <c:pt idx="6309">
                  <c:v>50.472000000006936</c:v>
                </c:pt>
                <c:pt idx="6310">
                  <c:v>50.480000000006932</c:v>
                </c:pt>
                <c:pt idx="6311">
                  <c:v>50.488000000006942</c:v>
                </c:pt>
                <c:pt idx="6312">
                  <c:v>50.496000000006951</c:v>
                </c:pt>
                <c:pt idx="6313">
                  <c:v>50.504000000006954</c:v>
                </c:pt>
                <c:pt idx="6314">
                  <c:v>50.512000000006957</c:v>
                </c:pt>
                <c:pt idx="6315">
                  <c:v>50.520000000006959</c:v>
                </c:pt>
                <c:pt idx="6316">
                  <c:v>50.528000000006962</c:v>
                </c:pt>
                <c:pt idx="6317">
                  <c:v>50.536000000006965</c:v>
                </c:pt>
                <c:pt idx="6318">
                  <c:v>50.54400000000696</c:v>
                </c:pt>
                <c:pt idx="6319">
                  <c:v>50.55200000000697</c:v>
                </c:pt>
                <c:pt idx="6320">
                  <c:v>50.56000000000698</c:v>
                </c:pt>
                <c:pt idx="6321">
                  <c:v>50.568000000006982</c:v>
                </c:pt>
                <c:pt idx="6322">
                  <c:v>50.576000000006985</c:v>
                </c:pt>
                <c:pt idx="6323">
                  <c:v>50.584000000006981</c:v>
                </c:pt>
                <c:pt idx="6324">
                  <c:v>50.592000000006998</c:v>
                </c:pt>
                <c:pt idx="6325">
                  <c:v>50.600000000006993</c:v>
                </c:pt>
                <c:pt idx="6326">
                  <c:v>50.608000000007003</c:v>
                </c:pt>
                <c:pt idx="6327">
                  <c:v>50.616000000007006</c:v>
                </c:pt>
                <c:pt idx="6328">
                  <c:v>50.624000000007008</c:v>
                </c:pt>
                <c:pt idx="6329">
                  <c:v>50.632000000007011</c:v>
                </c:pt>
                <c:pt idx="6330">
                  <c:v>50.640000000007014</c:v>
                </c:pt>
                <c:pt idx="6331">
                  <c:v>50.648000000007016</c:v>
                </c:pt>
                <c:pt idx="6332">
                  <c:v>50.656000000007012</c:v>
                </c:pt>
                <c:pt idx="6333">
                  <c:v>50.664000000007022</c:v>
                </c:pt>
                <c:pt idx="6334">
                  <c:v>50.672000000007031</c:v>
                </c:pt>
                <c:pt idx="6335">
                  <c:v>50.680000000007034</c:v>
                </c:pt>
                <c:pt idx="6336">
                  <c:v>50.688000000007037</c:v>
                </c:pt>
                <c:pt idx="6337">
                  <c:v>50.696000000007039</c:v>
                </c:pt>
                <c:pt idx="6338">
                  <c:v>50.704000000007042</c:v>
                </c:pt>
                <c:pt idx="6339">
                  <c:v>50.712000000007052</c:v>
                </c:pt>
                <c:pt idx="6340">
                  <c:v>50.720000000007055</c:v>
                </c:pt>
                <c:pt idx="6341">
                  <c:v>50.728000000007064</c:v>
                </c:pt>
                <c:pt idx="6342">
                  <c:v>50.73600000000706</c:v>
                </c:pt>
                <c:pt idx="6343">
                  <c:v>50.744000000007055</c:v>
                </c:pt>
                <c:pt idx="6344">
                  <c:v>50.752000000007065</c:v>
                </c:pt>
                <c:pt idx="6345">
                  <c:v>50.760000000007068</c:v>
                </c:pt>
                <c:pt idx="6346">
                  <c:v>50.768000000007078</c:v>
                </c:pt>
                <c:pt idx="6347">
                  <c:v>50.776000000007073</c:v>
                </c:pt>
                <c:pt idx="6348">
                  <c:v>50.784000000007076</c:v>
                </c:pt>
                <c:pt idx="6349">
                  <c:v>50.792000000007093</c:v>
                </c:pt>
                <c:pt idx="6350">
                  <c:v>50.800000000007081</c:v>
                </c:pt>
                <c:pt idx="6351">
                  <c:v>50.808000000007091</c:v>
                </c:pt>
                <c:pt idx="6352">
                  <c:v>50.816000000007094</c:v>
                </c:pt>
                <c:pt idx="6353">
                  <c:v>50.824000000007096</c:v>
                </c:pt>
                <c:pt idx="6354">
                  <c:v>50.832000000007099</c:v>
                </c:pt>
                <c:pt idx="6355">
                  <c:v>50.840000000007095</c:v>
                </c:pt>
                <c:pt idx="6356">
                  <c:v>50.848000000007104</c:v>
                </c:pt>
                <c:pt idx="6357">
                  <c:v>50.856000000007107</c:v>
                </c:pt>
                <c:pt idx="6358">
                  <c:v>50.86400000000711</c:v>
                </c:pt>
                <c:pt idx="6359">
                  <c:v>50.87200000000712</c:v>
                </c:pt>
                <c:pt idx="6360">
                  <c:v>50.880000000007115</c:v>
                </c:pt>
                <c:pt idx="6361">
                  <c:v>50.888000000007125</c:v>
                </c:pt>
                <c:pt idx="6362">
                  <c:v>50.896000000007128</c:v>
                </c:pt>
                <c:pt idx="6363">
                  <c:v>50.904000000007123</c:v>
                </c:pt>
                <c:pt idx="6364">
                  <c:v>50.912000000007126</c:v>
                </c:pt>
                <c:pt idx="6365">
                  <c:v>50.920000000007143</c:v>
                </c:pt>
                <c:pt idx="6366">
                  <c:v>50.928000000007152</c:v>
                </c:pt>
                <c:pt idx="6367">
                  <c:v>50.936000000007148</c:v>
                </c:pt>
                <c:pt idx="6368">
                  <c:v>50.944000000007144</c:v>
                </c:pt>
                <c:pt idx="6369">
                  <c:v>50.952000000007146</c:v>
                </c:pt>
                <c:pt idx="6370">
                  <c:v>50.960000000007156</c:v>
                </c:pt>
                <c:pt idx="6371">
                  <c:v>50.968000000007159</c:v>
                </c:pt>
                <c:pt idx="6372">
                  <c:v>50.976000000007154</c:v>
                </c:pt>
                <c:pt idx="6373">
                  <c:v>50.984000000007164</c:v>
                </c:pt>
                <c:pt idx="6374">
                  <c:v>50.992000000007181</c:v>
                </c:pt>
                <c:pt idx="6375">
                  <c:v>51.000000000007176</c:v>
                </c:pt>
                <c:pt idx="6376">
                  <c:v>51.008000000007179</c:v>
                </c:pt>
                <c:pt idx="6377">
                  <c:v>51.016000000007175</c:v>
                </c:pt>
                <c:pt idx="6378">
                  <c:v>51.024000000007184</c:v>
                </c:pt>
                <c:pt idx="6379">
                  <c:v>51.032000000007187</c:v>
                </c:pt>
                <c:pt idx="6380">
                  <c:v>51.04000000000719</c:v>
                </c:pt>
                <c:pt idx="6381">
                  <c:v>51.0480000000072</c:v>
                </c:pt>
                <c:pt idx="6382">
                  <c:v>51.056000000007195</c:v>
                </c:pt>
                <c:pt idx="6383">
                  <c:v>51.064000000007205</c:v>
                </c:pt>
                <c:pt idx="6384">
                  <c:v>51.072000000007208</c:v>
                </c:pt>
                <c:pt idx="6385">
                  <c:v>51.080000000007203</c:v>
                </c:pt>
                <c:pt idx="6386">
                  <c:v>51.088000000007206</c:v>
                </c:pt>
                <c:pt idx="6387">
                  <c:v>51.096000000007216</c:v>
                </c:pt>
                <c:pt idx="6388">
                  <c:v>51.104000000007211</c:v>
                </c:pt>
                <c:pt idx="6389">
                  <c:v>51.112000000007228</c:v>
                </c:pt>
                <c:pt idx="6390">
                  <c:v>51.120000000007231</c:v>
                </c:pt>
                <c:pt idx="6391">
                  <c:v>51.128000000007233</c:v>
                </c:pt>
                <c:pt idx="6392">
                  <c:v>51.136000000007236</c:v>
                </c:pt>
                <c:pt idx="6393">
                  <c:v>51.144000000007232</c:v>
                </c:pt>
                <c:pt idx="6394">
                  <c:v>51.152000000007241</c:v>
                </c:pt>
                <c:pt idx="6395">
                  <c:v>51.160000000007251</c:v>
                </c:pt>
                <c:pt idx="6396">
                  <c:v>51.168000000007254</c:v>
                </c:pt>
                <c:pt idx="6397">
                  <c:v>51.176000000007257</c:v>
                </c:pt>
                <c:pt idx="6398">
                  <c:v>51.184000000007252</c:v>
                </c:pt>
                <c:pt idx="6399">
                  <c:v>51.192000000007262</c:v>
                </c:pt>
                <c:pt idx="6400">
                  <c:v>51.200000000007265</c:v>
                </c:pt>
                <c:pt idx="6401">
                  <c:v>51.208000000007267</c:v>
                </c:pt>
                <c:pt idx="6402">
                  <c:v>51.21600000000727</c:v>
                </c:pt>
                <c:pt idx="6403">
                  <c:v>51.224000000007273</c:v>
                </c:pt>
                <c:pt idx="6404">
                  <c:v>51.232000000007282</c:v>
                </c:pt>
                <c:pt idx="6405">
                  <c:v>51.240000000007285</c:v>
                </c:pt>
                <c:pt idx="6406">
                  <c:v>51.248000000007288</c:v>
                </c:pt>
                <c:pt idx="6407">
                  <c:v>51.25600000000729</c:v>
                </c:pt>
                <c:pt idx="6408">
                  <c:v>51.264000000007293</c:v>
                </c:pt>
                <c:pt idx="6409">
                  <c:v>51.272000000007303</c:v>
                </c:pt>
                <c:pt idx="6410">
                  <c:v>51.280000000007298</c:v>
                </c:pt>
                <c:pt idx="6411">
                  <c:v>51.288000000007308</c:v>
                </c:pt>
                <c:pt idx="6412">
                  <c:v>51.296000000007311</c:v>
                </c:pt>
                <c:pt idx="6413">
                  <c:v>51.304000000007306</c:v>
                </c:pt>
                <c:pt idx="6414">
                  <c:v>51.312000000007309</c:v>
                </c:pt>
                <c:pt idx="6415">
                  <c:v>51.320000000007312</c:v>
                </c:pt>
                <c:pt idx="6416">
                  <c:v>51.328000000007322</c:v>
                </c:pt>
                <c:pt idx="6417">
                  <c:v>51.336000000007324</c:v>
                </c:pt>
                <c:pt idx="6418">
                  <c:v>51.344000000007327</c:v>
                </c:pt>
                <c:pt idx="6419">
                  <c:v>51.35200000000733</c:v>
                </c:pt>
                <c:pt idx="6420">
                  <c:v>51.360000000007332</c:v>
                </c:pt>
                <c:pt idx="6421">
                  <c:v>51.368000000007342</c:v>
                </c:pt>
                <c:pt idx="6422">
                  <c:v>51.376000000007345</c:v>
                </c:pt>
                <c:pt idx="6423">
                  <c:v>51.38400000000734</c:v>
                </c:pt>
                <c:pt idx="6424">
                  <c:v>51.39200000000735</c:v>
                </c:pt>
                <c:pt idx="6425">
                  <c:v>51.400000000007353</c:v>
                </c:pt>
                <c:pt idx="6426">
                  <c:v>51.408000000007355</c:v>
                </c:pt>
                <c:pt idx="6427">
                  <c:v>51.416000000007358</c:v>
                </c:pt>
                <c:pt idx="6428">
                  <c:v>51.424000000007361</c:v>
                </c:pt>
                <c:pt idx="6429">
                  <c:v>51.43200000000737</c:v>
                </c:pt>
                <c:pt idx="6430">
                  <c:v>51.440000000007366</c:v>
                </c:pt>
                <c:pt idx="6431">
                  <c:v>51.448000000007376</c:v>
                </c:pt>
                <c:pt idx="6432">
                  <c:v>51.456000000007379</c:v>
                </c:pt>
                <c:pt idx="6433">
                  <c:v>51.464000000007381</c:v>
                </c:pt>
                <c:pt idx="6434">
                  <c:v>51.472000000007391</c:v>
                </c:pt>
                <c:pt idx="6435">
                  <c:v>51.480000000007394</c:v>
                </c:pt>
                <c:pt idx="6436">
                  <c:v>51.488000000007396</c:v>
                </c:pt>
                <c:pt idx="6437">
                  <c:v>51.496000000007399</c:v>
                </c:pt>
                <c:pt idx="6438">
                  <c:v>51.504000000007402</c:v>
                </c:pt>
                <c:pt idx="6439">
                  <c:v>51.512000000007404</c:v>
                </c:pt>
                <c:pt idx="6440">
                  <c:v>51.520000000007414</c:v>
                </c:pt>
                <c:pt idx="6441">
                  <c:v>51.528000000007417</c:v>
                </c:pt>
                <c:pt idx="6442">
                  <c:v>51.536000000007412</c:v>
                </c:pt>
                <c:pt idx="6443">
                  <c:v>51.544000000007415</c:v>
                </c:pt>
                <c:pt idx="6444">
                  <c:v>51.552000000007425</c:v>
                </c:pt>
                <c:pt idx="6445">
                  <c:v>51.560000000007435</c:v>
                </c:pt>
                <c:pt idx="6446">
                  <c:v>51.568000000007437</c:v>
                </c:pt>
                <c:pt idx="6447">
                  <c:v>51.57600000000744</c:v>
                </c:pt>
                <c:pt idx="6448">
                  <c:v>51.584000000007435</c:v>
                </c:pt>
                <c:pt idx="6449">
                  <c:v>51.592000000007452</c:v>
                </c:pt>
                <c:pt idx="6450">
                  <c:v>51.600000000007448</c:v>
                </c:pt>
                <c:pt idx="6451">
                  <c:v>51.608000000007451</c:v>
                </c:pt>
                <c:pt idx="6452">
                  <c:v>51.616000000007453</c:v>
                </c:pt>
                <c:pt idx="6453">
                  <c:v>51.624000000007456</c:v>
                </c:pt>
                <c:pt idx="6454">
                  <c:v>51.632000000007466</c:v>
                </c:pt>
                <c:pt idx="6455">
                  <c:v>51.640000000007461</c:v>
                </c:pt>
                <c:pt idx="6456">
                  <c:v>51.648000000007471</c:v>
                </c:pt>
                <c:pt idx="6457">
                  <c:v>51.656000000007474</c:v>
                </c:pt>
                <c:pt idx="6458">
                  <c:v>51.664000000007476</c:v>
                </c:pt>
                <c:pt idx="6459">
                  <c:v>51.672000000007486</c:v>
                </c:pt>
                <c:pt idx="6460">
                  <c:v>51.680000000007482</c:v>
                </c:pt>
                <c:pt idx="6461">
                  <c:v>51.688000000007492</c:v>
                </c:pt>
                <c:pt idx="6462">
                  <c:v>51.696000000007501</c:v>
                </c:pt>
                <c:pt idx="6463">
                  <c:v>51.704000000007497</c:v>
                </c:pt>
                <c:pt idx="6464">
                  <c:v>51.7120000000075</c:v>
                </c:pt>
                <c:pt idx="6465">
                  <c:v>51.720000000007502</c:v>
                </c:pt>
                <c:pt idx="6466">
                  <c:v>51.728000000007512</c:v>
                </c:pt>
                <c:pt idx="6467">
                  <c:v>51.736000000007515</c:v>
                </c:pt>
                <c:pt idx="6468">
                  <c:v>51.74400000000751</c:v>
                </c:pt>
                <c:pt idx="6469">
                  <c:v>51.75200000000752</c:v>
                </c:pt>
                <c:pt idx="6470">
                  <c:v>51.760000000007523</c:v>
                </c:pt>
                <c:pt idx="6471">
                  <c:v>51.768000000007532</c:v>
                </c:pt>
                <c:pt idx="6472">
                  <c:v>51.776000000007528</c:v>
                </c:pt>
                <c:pt idx="6473">
                  <c:v>51.784000000007524</c:v>
                </c:pt>
                <c:pt idx="6474">
                  <c:v>51.792000000007548</c:v>
                </c:pt>
                <c:pt idx="6475">
                  <c:v>51.800000000007536</c:v>
                </c:pt>
                <c:pt idx="6476">
                  <c:v>51.808000000007546</c:v>
                </c:pt>
                <c:pt idx="6477">
                  <c:v>51.816000000007541</c:v>
                </c:pt>
                <c:pt idx="6478">
                  <c:v>51.824000000007544</c:v>
                </c:pt>
                <c:pt idx="6479">
                  <c:v>51.832000000007554</c:v>
                </c:pt>
                <c:pt idx="6480">
                  <c:v>51.840000000007549</c:v>
                </c:pt>
                <c:pt idx="6481">
                  <c:v>51.848000000007552</c:v>
                </c:pt>
                <c:pt idx="6482">
                  <c:v>51.856000000007555</c:v>
                </c:pt>
                <c:pt idx="6483">
                  <c:v>51.864000000007564</c:v>
                </c:pt>
                <c:pt idx="6484">
                  <c:v>51.872000000007574</c:v>
                </c:pt>
                <c:pt idx="6485">
                  <c:v>51.88000000000757</c:v>
                </c:pt>
                <c:pt idx="6486">
                  <c:v>51.888000000007573</c:v>
                </c:pt>
                <c:pt idx="6487">
                  <c:v>51.896000000007575</c:v>
                </c:pt>
                <c:pt idx="6488">
                  <c:v>51.904000000007578</c:v>
                </c:pt>
                <c:pt idx="6489">
                  <c:v>51.912000000007595</c:v>
                </c:pt>
                <c:pt idx="6490">
                  <c:v>51.920000000007597</c:v>
                </c:pt>
                <c:pt idx="6491">
                  <c:v>51.9280000000076</c:v>
                </c:pt>
                <c:pt idx="6492">
                  <c:v>51.936000000007596</c:v>
                </c:pt>
                <c:pt idx="6493">
                  <c:v>51.944000000007598</c:v>
                </c:pt>
                <c:pt idx="6494">
                  <c:v>51.952000000007601</c:v>
                </c:pt>
                <c:pt idx="6495">
                  <c:v>51.960000000007604</c:v>
                </c:pt>
                <c:pt idx="6496">
                  <c:v>51.968000000007606</c:v>
                </c:pt>
                <c:pt idx="6497">
                  <c:v>51.976000000007616</c:v>
                </c:pt>
                <c:pt idx="6498">
                  <c:v>51.984000000007619</c:v>
                </c:pt>
                <c:pt idx="6499">
                  <c:v>51.992000000007629</c:v>
                </c:pt>
                <c:pt idx="6500">
                  <c:v>52.000000000007624</c:v>
                </c:pt>
                <c:pt idx="6501">
                  <c:v>52.008000000007634</c:v>
                </c:pt>
                <c:pt idx="6502">
                  <c:v>52.016000000007629</c:v>
                </c:pt>
                <c:pt idx="6503">
                  <c:v>52.024000000007632</c:v>
                </c:pt>
                <c:pt idx="6504">
                  <c:v>52.032000000007649</c:v>
                </c:pt>
                <c:pt idx="6505">
                  <c:v>52.040000000007645</c:v>
                </c:pt>
                <c:pt idx="6506">
                  <c:v>52.048000000007654</c:v>
                </c:pt>
                <c:pt idx="6507">
                  <c:v>52.05600000000765</c:v>
                </c:pt>
                <c:pt idx="6508">
                  <c:v>52.064000000007653</c:v>
                </c:pt>
                <c:pt idx="6509">
                  <c:v>52.072000000007655</c:v>
                </c:pt>
                <c:pt idx="6510">
                  <c:v>52.080000000007658</c:v>
                </c:pt>
                <c:pt idx="6511">
                  <c:v>52.088000000007661</c:v>
                </c:pt>
                <c:pt idx="6512">
                  <c:v>52.096000000007677</c:v>
                </c:pt>
                <c:pt idx="6513">
                  <c:v>52.104000000007673</c:v>
                </c:pt>
                <c:pt idx="6514">
                  <c:v>52.112000000007676</c:v>
                </c:pt>
                <c:pt idx="6515">
                  <c:v>52.120000000007686</c:v>
                </c:pt>
                <c:pt idx="6516">
                  <c:v>52.128000000007688</c:v>
                </c:pt>
                <c:pt idx="6517">
                  <c:v>52.136000000007691</c:v>
                </c:pt>
                <c:pt idx="6518">
                  <c:v>52.144000000007694</c:v>
                </c:pt>
                <c:pt idx="6519">
                  <c:v>52.152000000007703</c:v>
                </c:pt>
                <c:pt idx="6520">
                  <c:v>52.160000000007713</c:v>
                </c:pt>
                <c:pt idx="6521">
                  <c:v>52.168000000007716</c:v>
                </c:pt>
                <c:pt idx="6522">
                  <c:v>52.176000000007711</c:v>
                </c:pt>
                <c:pt idx="6523">
                  <c:v>52.184000000007714</c:v>
                </c:pt>
                <c:pt idx="6524">
                  <c:v>52.192000000007724</c:v>
                </c:pt>
                <c:pt idx="6525">
                  <c:v>52.200000000007719</c:v>
                </c:pt>
                <c:pt idx="6526">
                  <c:v>52.208000000007736</c:v>
                </c:pt>
                <c:pt idx="6527">
                  <c:v>52.216000000007732</c:v>
                </c:pt>
                <c:pt idx="6528">
                  <c:v>52.224000000007742</c:v>
                </c:pt>
                <c:pt idx="6529">
                  <c:v>52.232000000007744</c:v>
                </c:pt>
                <c:pt idx="6530">
                  <c:v>52.240000000007747</c:v>
                </c:pt>
                <c:pt idx="6531">
                  <c:v>52.24800000000775</c:v>
                </c:pt>
                <c:pt idx="6532">
                  <c:v>52.256000000007752</c:v>
                </c:pt>
                <c:pt idx="6533">
                  <c:v>52.264000000007755</c:v>
                </c:pt>
                <c:pt idx="6534">
                  <c:v>52.272000000007765</c:v>
                </c:pt>
                <c:pt idx="6535">
                  <c:v>52.28000000000776</c:v>
                </c:pt>
                <c:pt idx="6536">
                  <c:v>52.288000000007763</c:v>
                </c:pt>
                <c:pt idx="6537">
                  <c:v>52.296000000007773</c:v>
                </c:pt>
                <c:pt idx="6538">
                  <c:v>52.304000000007761</c:v>
                </c:pt>
                <c:pt idx="6539">
                  <c:v>52.312000000007771</c:v>
                </c:pt>
                <c:pt idx="6540">
                  <c:v>52.320000000007781</c:v>
                </c:pt>
                <c:pt idx="6541">
                  <c:v>52.328000000007783</c:v>
                </c:pt>
                <c:pt idx="6542">
                  <c:v>52.336000000007786</c:v>
                </c:pt>
                <c:pt idx="6543">
                  <c:v>52.344000000007782</c:v>
                </c:pt>
                <c:pt idx="6544">
                  <c:v>52.352000000007791</c:v>
                </c:pt>
                <c:pt idx="6545">
                  <c:v>52.360000000007801</c:v>
                </c:pt>
                <c:pt idx="6546">
                  <c:v>52.368000000007804</c:v>
                </c:pt>
                <c:pt idx="6547">
                  <c:v>52.376000000007799</c:v>
                </c:pt>
                <c:pt idx="6548">
                  <c:v>52.384000000007795</c:v>
                </c:pt>
                <c:pt idx="6549">
                  <c:v>52.392000000007812</c:v>
                </c:pt>
                <c:pt idx="6550">
                  <c:v>52.400000000007815</c:v>
                </c:pt>
                <c:pt idx="6551">
                  <c:v>52.408000000007817</c:v>
                </c:pt>
                <c:pt idx="6552">
                  <c:v>52.41600000000782</c:v>
                </c:pt>
                <c:pt idx="6553">
                  <c:v>52.424000000007823</c:v>
                </c:pt>
                <c:pt idx="6554">
                  <c:v>52.432000000007832</c:v>
                </c:pt>
                <c:pt idx="6555">
                  <c:v>52.440000000007828</c:v>
                </c:pt>
                <c:pt idx="6556">
                  <c:v>52.448000000007831</c:v>
                </c:pt>
                <c:pt idx="6557">
                  <c:v>52.45600000000784</c:v>
                </c:pt>
                <c:pt idx="6558">
                  <c:v>52.464000000007843</c:v>
                </c:pt>
                <c:pt idx="6559">
                  <c:v>52.472000000007853</c:v>
                </c:pt>
                <c:pt idx="6560">
                  <c:v>52.480000000007848</c:v>
                </c:pt>
                <c:pt idx="6561">
                  <c:v>52.488000000007851</c:v>
                </c:pt>
                <c:pt idx="6562">
                  <c:v>52.496000000007861</c:v>
                </c:pt>
                <c:pt idx="6563">
                  <c:v>52.504000000007856</c:v>
                </c:pt>
                <c:pt idx="6564">
                  <c:v>52.512000000007859</c:v>
                </c:pt>
                <c:pt idx="6565">
                  <c:v>52.520000000007869</c:v>
                </c:pt>
                <c:pt idx="6566">
                  <c:v>52.528000000007879</c:v>
                </c:pt>
                <c:pt idx="6567">
                  <c:v>52.536000000007881</c:v>
                </c:pt>
                <c:pt idx="6568">
                  <c:v>52.544000000007877</c:v>
                </c:pt>
                <c:pt idx="6569">
                  <c:v>52.55200000000788</c:v>
                </c:pt>
                <c:pt idx="6570">
                  <c:v>52.560000000007882</c:v>
                </c:pt>
                <c:pt idx="6571">
                  <c:v>52.568000000007892</c:v>
                </c:pt>
                <c:pt idx="6572">
                  <c:v>52.576000000007888</c:v>
                </c:pt>
                <c:pt idx="6573">
                  <c:v>52.584000000007897</c:v>
                </c:pt>
                <c:pt idx="6574">
                  <c:v>52.592000000007907</c:v>
                </c:pt>
                <c:pt idx="6575">
                  <c:v>52.600000000007903</c:v>
                </c:pt>
                <c:pt idx="6576">
                  <c:v>52.608000000007912</c:v>
                </c:pt>
                <c:pt idx="6577">
                  <c:v>52.616000000007908</c:v>
                </c:pt>
                <c:pt idx="6578">
                  <c:v>52.624000000007911</c:v>
                </c:pt>
                <c:pt idx="6579">
                  <c:v>52.632000000007913</c:v>
                </c:pt>
                <c:pt idx="6580">
                  <c:v>52.640000000007916</c:v>
                </c:pt>
                <c:pt idx="6581">
                  <c:v>52.648000000007933</c:v>
                </c:pt>
                <c:pt idx="6582">
                  <c:v>52.656000000007928</c:v>
                </c:pt>
                <c:pt idx="6583">
                  <c:v>52.664000000007931</c:v>
                </c:pt>
                <c:pt idx="6584">
                  <c:v>52.672000000007941</c:v>
                </c:pt>
                <c:pt idx="6585">
                  <c:v>52.680000000007936</c:v>
                </c:pt>
                <c:pt idx="6586">
                  <c:v>52.688000000007939</c:v>
                </c:pt>
                <c:pt idx="6587">
                  <c:v>52.696000000007949</c:v>
                </c:pt>
                <c:pt idx="6588">
                  <c:v>52.704000000007952</c:v>
                </c:pt>
                <c:pt idx="6589">
                  <c:v>52.712000000007961</c:v>
                </c:pt>
                <c:pt idx="6590">
                  <c:v>52.720000000007964</c:v>
                </c:pt>
                <c:pt idx="6591">
                  <c:v>52.728000000007967</c:v>
                </c:pt>
                <c:pt idx="6592">
                  <c:v>52.736000000007962</c:v>
                </c:pt>
                <c:pt idx="6593">
                  <c:v>52.744000000007965</c:v>
                </c:pt>
                <c:pt idx="6594">
                  <c:v>52.752000000007968</c:v>
                </c:pt>
                <c:pt idx="6595">
                  <c:v>52.760000000007977</c:v>
                </c:pt>
                <c:pt idx="6596">
                  <c:v>52.76800000000798</c:v>
                </c:pt>
                <c:pt idx="6597">
                  <c:v>52.776000000007983</c:v>
                </c:pt>
                <c:pt idx="6598">
                  <c:v>52.784000000007985</c:v>
                </c:pt>
                <c:pt idx="6599">
                  <c:v>52.792000000007995</c:v>
                </c:pt>
                <c:pt idx="6600">
                  <c:v>52.800000000007991</c:v>
                </c:pt>
                <c:pt idx="6601">
                  <c:v>52.808000000007993</c:v>
                </c:pt>
                <c:pt idx="6602">
                  <c:v>52.816000000007996</c:v>
                </c:pt>
                <c:pt idx="6603">
                  <c:v>52.824000000007999</c:v>
                </c:pt>
                <c:pt idx="6604">
                  <c:v>52.832000000008009</c:v>
                </c:pt>
                <c:pt idx="6605">
                  <c:v>52.840000000008004</c:v>
                </c:pt>
                <c:pt idx="6606">
                  <c:v>52.848000000008014</c:v>
                </c:pt>
                <c:pt idx="6607">
                  <c:v>52.856000000008009</c:v>
                </c:pt>
                <c:pt idx="6608">
                  <c:v>52.864000000008012</c:v>
                </c:pt>
                <c:pt idx="6609">
                  <c:v>52.872000000008022</c:v>
                </c:pt>
                <c:pt idx="6610">
                  <c:v>52.880000000008025</c:v>
                </c:pt>
                <c:pt idx="6611">
                  <c:v>52.888000000008027</c:v>
                </c:pt>
                <c:pt idx="6612">
                  <c:v>52.896000000008037</c:v>
                </c:pt>
                <c:pt idx="6613">
                  <c:v>52.90400000000804</c:v>
                </c:pt>
                <c:pt idx="6614">
                  <c:v>52.912000000008042</c:v>
                </c:pt>
                <c:pt idx="6615">
                  <c:v>52.920000000008052</c:v>
                </c:pt>
                <c:pt idx="6616">
                  <c:v>52.928000000008055</c:v>
                </c:pt>
                <c:pt idx="6617">
                  <c:v>52.93600000000805</c:v>
                </c:pt>
                <c:pt idx="6618">
                  <c:v>52.944000000008046</c:v>
                </c:pt>
                <c:pt idx="6619">
                  <c:v>52.952000000008056</c:v>
                </c:pt>
                <c:pt idx="6620">
                  <c:v>52.960000000008066</c:v>
                </c:pt>
                <c:pt idx="6621">
                  <c:v>52.968000000008068</c:v>
                </c:pt>
                <c:pt idx="6622">
                  <c:v>52.976000000008071</c:v>
                </c:pt>
                <c:pt idx="6623">
                  <c:v>52.984000000008074</c:v>
                </c:pt>
                <c:pt idx="6624">
                  <c:v>52.992000000008083</c:v>
                </c:pt>
                <c:pt idx="6625">
                  <c:v>53.000000000008079</c:v>
                </c:pt>
                <c:pt idx="6626">
                  <c:v>53.008000000008089</c:v>
                </c:pt>
                <c:pt idx="6627">
                  <c:v>53.016000000008091</c:v>
                </c:pt>
                <c:pt idx="6628">
                  <c:v>53.024000000008101</c:v>
                </c:pt>
                <c:pt idx="6629">
                  <c:v>53.032000000008104</c:v>
                </c:pt>
                <c:pt idx="6630">
                  <c:v>53.040000000008099</c:v>
                </c:pt>
                <c:pt idx="6631">
                  <c:v>53.048000000008102</c:v>
                </c:pt>
                <c:pt idx="6632">
                  <c:v>53.056000000008105</c:v>
                </c:pt>
                <c:pt idx="6633">
                  <c:v>53.064000000008107</c:v>
                </c:pt>
                <c:pt idx="6634">
                  <c:v>53.072000000008117</c:v>
                </c:pt>
                <c:pt idx="6635">
                  <c:v>53.08000000000812</c:v>
                </c:pt>
                <c:pt idx="6636">
                  <c:v>53.088000000008122</c:v>
                </c:pt>
                <c:pt idx="6637">
                  <c:v>53.096000000008132</c:v>
                </c:pt>
                <c:pt idx="6638">
                  <c:v>53.104000000008128</c:v>
                </c:pt>
                <c:pt idx="6639">
                  <c:v>53.11200000000813</c:v>
                </c:pt>
                <c:pt idx="6640">
                  <c:v>53.120000000008133</c:v>
                </c:pt>
                <c:pt idx="6641">
                  <c:v>53.12800000000815</c:v>
                </c:pt>
                <c:pt idx="6642">
                  <c:v>53.136000000008153</c:v>
                </c:pt>
                <c:pt idx="6643">
                  <c:v>53.144000000008148</c:v>
                </c:pt>
                <c:pt idx="6644">
                  <c:v>53.152000000008151</c:v>
                </c:pt>
                <c:pt idx="6645">
                  <c:v>53.160000000008161</c:v>
                </c:pt>
                <c:pt idx="6646">
                  <c:v>53.168000000008163</c:v>
                </c:pt>
                <c:pt idx="6647">
                  <c:v>53.176000000008159</c:v>
                </c:pt>
                <c:pt idx="6648">
                  <c:v>53.184000000008162</c:v>
                </c:pt>
                <c:pt idx="6649">
                  <c:v>53.192000000008179</c:v>
                </c:pt>
                <c:pt idx="6650">
                  <c:v>53.200000000008181</c:v>
                </c:pt>
                <c:pt idx="6651">
                  <c:v>53.208000000008184</c:v>
                </c:pt>
                <c:pt idx="6652">
                  <c:v>53.216000000008179</c:v>
                </c:pt>
                <c:pt idx="6653">
                  <c:v>53.224000000008182</c:v>
                </c:pt>
                <c:pt idx="6654">
                  <c:v>53.232000000008192</c:v>
                </c:pt>
                <c:pt idx="6655">
                  <c:v>53.240000000008202</c:v>
                </c:pt>
                <c:pt idx="6656">
                  <c:v>53.248000000008204</c:v>
                </c:pt>
                <c:pt idx="6657">
                  <c:v>53.2560000000082</c:v>
                </c:pt>
                <c:pt idx="6658">
                  <c:v>53.264000000008203</c:v>
                </c:pt>
                <c:pt idx="6659">
                  <c:v>53.272000000008212</c:v>
                </c:pt>
                <c:pt idx="6660">
                  <c:v>53.280000000008208</c:v>
                </c:pt>
                <c:pt idx="6661">
                  <c:v>53.288000000008211</c:v>
                </c:pt>
                <c:pt idx="6662">
                  <c:v>53.296000000008227</c:v>
                </c:pt>
                <c:pt idx="6663">
                  <c:v>53.304000000008216</c:v>
                </c:pt>
                <c:pt idx="6664">
                  <c:v>53.312000000008226</c:v>
                </c:pt>
                <c:pt idx="6665">
                  <c:v>53.320000000008228</c:v>
                </c:pt>
                <c:pt idx="6666">
                  <c:v>53.328000000008231</c:v>
                </c:pt>
                <c:pt idx="6667">
                  <c:v>53.336000000008234</c:v>
                </c:pt>
                <c:pt idx="6668">
                  <c:v>53.344000000008229</c:v>
                </c:pt>
                <c:pt idx="6669">
                  <c:v>53.352000000008246</c:v>
                </c:pt>
                <c:pt idx="6670">
                  <c:v>53.360000000008249</c:v>
                </c:pt>
                <c:pt idx="6671">
                  <c:v>53.368000000008252</c:v>
                </c:pt>
                <c:pt idx="6672">
                  <c:v>53.376000000008254</c:v>
                </c:pt>
                <c:pt idx="6673">
                  <c:v>53.38400000000825</c:v>
                </c:pt>
                <c:pt idx="6674">
                  <c:v>53.39200000000826</c:v>
                </c:pt>
                <c:pt idx="6675">
                  <c:v>53.400000000008255</c:v>
                </c:pt>
                <c:pt idx="6676">
                  <c:v>53.408000000008272</c:v>
                </c:pt>
                <c:pt idx="6677">
                  <c:v>53.416000000008275</c:v>
                </c:pt>
                <c:pt idx="6678">
                  <c:v>53.424000000008277</c:v>
                </c:pt>
                <c:pt idx="6679">
                  <c:v>53.43200000000828</c:v>
                </c:pt>
                <c:pt idx="6680">
                  <c:v>53.440000000008276</c:v>
                </c:pt>
                <c:pt idx="6681">
                  <c:v>53.448000000008285</c:v>
                </c:pt>
                <c:pt idx="6682">
                  <c:v>53.456000000008281</c:v>
                </c:pt>
                <c:pt idx="6683">
                  <c:v>53.464000000008298</c:v>
                </c:pt>
                <c:pt idx="6684">
                  <c:v>53.4720000000083</c:v>
                </c:pt>
                <c:pt idx="6685">
                  <c:v>53.480000000008296</c:v>
                </c:pt>
                <c:pt idx="6686">
                  <c:v>53.488000000008306</c:v>
                </c:pt>
                <c:pt idx="6687">
                  <c:v>53.496000000008308</c:v>
                </c:pt>
                <c:pt idx="6688">
                  <c:v>53.504000000008304</c:v>
                </c:pt>
                <c:pt idx="6689">
                  <c:v>53.512000000008314</c:v>
                </c:pt>
                <c:pt idx="6690">
                  <c:v>53.520000000008331</c:v>
                </c:pt>
                <c:pt idx="6691">
                  <c:v>53.528000000008333</c:v>
                </c:pt>
                <c:pt idx="6692">
                  <c:v>53.536000000008329</c:v>
                </c:pt>
                <c:pt idx="6693">
                  <c:v>53.544000000008324</c:v>
                </c:pt>
                <c:pt idx="6694">
                  <c:v>53.552000000008334</c:v>
                </c:pt>
                <c:pt idx="6695">
                  <c:v>53.560000000008337</c:v>
                </c:pt>
                <c:pt idx="6696">
                  <c:v>53.568000000008347</c:v>
                </c:pt>
                <c:pt idx="6697">
                  <c:v>53.576000000008349</c:v>
                </c:pt>
                <c:pt idx="6698">
                  <c:v>53.584000000008345</c:v>
                </c:pt>
                <c:pt idx="6699">
                  <c:v>53.592000000008362</c:v>
                </c:pt>
                <c:pt idx="6700">
                  <c:v>53.600000000008357</c:v>
                </c:pt>
                <c:pt idx="6701">
                  <c:v>53.60800000000836</c:v>
                </c:pt>
                <c:pt idx="6702">
                  <c:v>53.616000000008356</c:v>
                </c:pt>
                <c:pt idx="6703">
                  <c:v>53.624000000008365</c:v>
                </c:pt>
                <c:pt idx="6704">
                  <c:v>53.632000000008368</c:v>
                </c:pt>
                <c:pt idx="6705">
                  <c:v>53.640000000008378</c:v>
                </c:pt>
                <c:pt idx="6706">
                  <c:v>53.648000000008381</c:v>
                </c:pt>
                <c:pt idx="6707">
                  <c:v>53.656000000008376</c:v>
                </c:pt>
                <c:pt idx="6708">
                  <c:v>53.664000000008386</c:v>
                </c:pt>
                <c:pt idx="6709">
                  <c:v>53.672000000008389</c:v>
                </c:pt>
                <c:pt idx="6710">
                  <c:v>53.680000000008391</c:v>
                </c:pt>
                <c:pt idx="6711">
                  <c:v>53.688000000008401</c:v>
                </c:pt>
                <c:pt idx="6712">
                  <c:v>53.696000000008404</c:v>
                </c:pt>
                <c:pt idx="6713">
                  <c:v>53.704000000008406</c:v>
                </c:pt>
                <c:pt idx="6714">
                  <c:v>53.712000000008409</c:v>
                </c:pt>
                <c:pt idx="6715">
                  <c:v>53.720000000008412</c:v>
                </c:pt>
                <c:pt idx="6716">
                  <c:v>53.728000000008421</c:v>
                </c:pt>
                <c:pt idx="6717">
                  <c:v>53.736000000008417</c:v>
                </c:pt>
                <c:pt idx="6718">
                  <c:v>53.74400000000842</c:v>
                </c:pt>
                <c:pt idx="6719">
                  <c:v>53.752000000008422</c:v>
                </c:pt>
                <c:pt idx="6720">
                  <c:v>53.760000000008432</c:v>
                </c:pt>
                <c:pt idx="6721">
                  <c:v>53.768000000008442</c:v>
                </c:pt>
                <c:pt idx="6722">
                  <c:v>53.776000000008437</c:v>
                </c:pt>
                <c:pt idx="6723">
                  <c:v>53.78400000000844</c:v>
                </c:pt>
                <c:pt idx="6724">
                  <c:v>53.79200000000845</c:v>
                </c:pt>
                <c:pt idx="6725">
                  <c:v>53.800000000008446</c:v>
                </c:pt>
                <c:pt idx="6726">
                  <c:v>53.808000000008448</c:v>
                </c:pt>
                <c:pt idx="6727">
                  <c:v>53.816000000008444</c:v>
                </c:pt>
                <c:pt idx="6728">
                  <c:v>53.824000000008454</c:v>
                </c:pt>
                <c:pt idx="6729">
                  <c:v>53.832000000008456</c:v>
                </c:pt>
                <c:pt idx="6730">
                  <c:v>53.840000000008459</c:v>
                </c:pt>
                <c:pt idx="6731">
                  <c:v>53.848000000008462</c:v>
                </c:pt>
                <c:pt idx="6732">
                  <c:v>53.856000000008464</c:v>
                </c:pt>
                <c:pt idx="6733">
                  <c:v>53.864000000008474</c:v>
                </c:pt>
                <c:pt idx="6734">
                  <c:v>53.872000000008477</c:v>
                </c:pt>
                <c:pt idx="6735">
                  <c:v>53.880000000008472</c:v>
                </c:pt>
                <c:pt idx="6736">
                  <c:v>53.888000000008482</c:v>
                </c:pt>
                <c:pt idx="6737">
                  <c:v>53.896000000008492</c:v>
                </c:pt>
                <c:pt idx="6738">
                  <c:v>53.904000000008494</c:v>
                </c:pt>
                <c:pt idx="6739">
                  <c:v>53.912000000008497</c:v>
                </c:pt>
                <c:pt idx="6740">
                  <c:v>53.9200000000085</c:v>
                </c:pt>
                <c:pt idx="6741">
                  <c:v>53.928000000008502</c:v>
                </c:pt>
                <c:pt idx="6742">
                  <c:v>53.936000000008505</c:v>
                </c:pt>
                <c:pt idx="6743">
                  <c:v>53.944000000008508</c:v>
                </c:pt>
                <c:pt idx="6744">
                  <c:v>53.95200000000851</c:v>
                </c:pt>
                <c:pt idx="6745">
                  <c:v>53.96000000000852</c:v>
                </c:pt>
                <c:pt idx="6746">
                  <c:v>53.968000000008523</c:v>
                </c:pt>
                <c:pt idx="6747">
                  <c:v>53.976000000008526</c:v>
                </c:pt>
                <c:pt idx="6748">
                  <c:v>53.984000000008521</c:v>
                </c:pt>
                <c:pt idx="6749">
                  <c:v>53.992000000008531</c:v>
                </c:pt>
                <c:pt idx="6750">
                  <c:v>54.000000000008541</c:v>
                </c:pt>
                <c:pt idx="6751">
                  <c:v>54.008000000008543</c:v>
                </c:pt>
                <c:pt idx="6752">
                  <c:v>54.016000000008546</c:v>
                </c:pt>
                <c:pt idx="6753">
                  <c:v>54.024000000008549</c:v>
                </c:pt>
                <c:pt idx="6754">
                  <c:v>54.032000000008551</c:v>
                </c:pt>
                <c:pt idx="6755">
                  <c:v>54.040000000008554</c:v>
                </c:pt>
                <c:pt idx="6756">
                  <c:v>54.048000000008557</c:v>
                </c:pt>
                <c:pt idx="6757">
                  <c:v>54.056000000008559</c:v>
                </c:pt>
                <c:pt idx="6758">
                  <c:v>54.064000000008562</c:v>
                </c:pt>
                <c:pt idx="6759">
                  <c:v>54.072000000008572</c:v>
                </c:pt>
                <c:pt idx="6760">
                  <c:v>54.080000000008575</c:v>
                </c:pt>
                <c:pt idx="6761">
                  <c:v>54.088000000008577</c:v>
                </c:pt>
                <c:pt idx="6762">
                  <c:v>54.09600000000858</c:v>
                </c:pt>
                <c:pt idx="6763">
                  <c:v>54.10400000000859</c:v>
                </c:pt>
                <c:pt idx="6764">
                  <c:v>54.112000000008592</c:v>
                </c:pt>
                <c:pt idx="6765">
                  <c:v>54.120000000008602</c:v>
                </c:pt>
                <c:pt idx="6766">
                  <c:v>54.128000000008605</c:v>
                </c:pt>
                <c:pt idx="6767">
                  <c:v>54.1360000000086</c:v>
                </c:pt>
                <c:pt idx="6768">
                  <c:v>54.144000000008596</c:v>
                </c:pt>
                <c:pt idx="6769">
                  <c:v>54.152000000008606</c:v>
                </c:pt>
                <c:pt idx="6770">
                  <c:v>54.160000000008615</c:v>
                </c:pt>
                <c:pt idx="6771">
                  <c:v>54.168000000008618</c:v>
                </c:pt>
                <c:pt idx="6772">
                  <c:v>54.176000000008621</c:v>
                </c:pt>
                <c:pt idx="6773">
                  <c:v>54.184000000008616</c:v>
                </c:pt>
                <c:pt idx="6774">
                  <c:v>54.192000000008633</c:v>
                </c:pt>
                <c:pt idx="6775">
                  <c:v>54.200000000008629</c:v>
                </c:pt>
                <c:pt idx="6776">
                  <c:v>54.208000000008632</c:v>
                </c:pt>
                <c:pt idx="6777">
                  <c:v>54.216000000008641</c:v>
                </c:pt>
                <c:pt idx="6778">
                  <c:v>54.224000000008651</c:v>
                </c:pt>
                <c:pt idx="6779">
                  <c:v>54.232000000008654</c:v>
                </c:pt>
                <c:pt idx="6780">
                  <c:v>54.240000000008649</c:v>
                </c:pt>
                <c:pt idx="6781">
                  <c:v>54.248000000008652</c:v>
                </c:pt>
                <c:pt idx="6782">
                  <c:v>54.256000000008655</c:v>
                </c:pt>
                <c:pt idx="6783">
                  <c:v>54.264000000008657</c:v>
                </c:pt>
                <c:pt idx="6784">
                  <c:v>54.272000000008667</c:v>
                </c:pt>
                <c:pt idx="6785">
                  <c:v>54.28000000000867</c:v>
                </c:pt>
                <c:pt idx="6786">
                  <c:v>54.288000000008672</c:v>
                </c:pt>
                <c:pt idx="6787">
                  <c:v>54.296000000008682</c:v>
                </c:pt>
                <c:pt idx="6788">
                  <c:v>54.304000000008671</c:v>
                </c:pt>
                <c:pt idx="6789">
                  <c:v>54.312000000008673</c:v>
                </c:pt>
                <c:pt idx="6790">
                  <c:v>54.320000000008676</c:v>
                </c:pt>
                <c:pt idx="6791">
                  <c:v>54.328000000008686</c:v>
                </c:pt>
                <c:pt idx="6792">
                  <c:v>54.336000000008696</c:v>
                </c:pt>
                <c:pt idx="6793">
                  <c:v>54.344000000008691</c:v>
                </c:pt>
                <c:pt idx="6794">
                  <c:v>54.352000000008701</c:v>
                </c:pt>
                <c:pt idx="6795">
                  <c:v>54.360000000008711</c:v>
                </c:pt>
                <c:pt idx="6796">
                  <c:v>54.368000000008713</c:v>
                </c:pt>
                <c:pt idx="6797">
                  <c:v>54.376000000008709</c:v>
                </c:pt>
                <c:pt idx="6798">
                  <c:v>54.384000000008704</c:v>
                </c:pt>
                <c:pt idx="6799">
                  <c:v>54.392000000008721</c:v>
                </c:pt>
                <c:pt idx="6800">
                  <c:v>54.400000000008731</c:v>
                </c:pt>
                <c:pt idx="6801">
                  <c:v>54.408000000008734</c:v>
                </c:pt>
                <c:pt idx="6802">
                  <c:v>54.416000000008729</c:v>
                </c:pt>
                <c:pt idx="6803">
                  <c:v>54.424000000008732</c:v>
                </c:pt>
                <c:pt idx="6804">
                  <c:v>54.432000000008742</c:v>
                </c:pt>
                <c:pt idx="6805">
                  <c:v>54.440000000008737</c:v>
                </c:pt>
                <c:pt idx="6806">
                  <c:v>54.448000000008747</c:v>
                </c:pt>
                <c:pt idx="6807">
                  <c:v>54.456000000008743</c:v>
                </c:pt>
                <c:pt idx="6808">
                  <c:v>54.464000000008753</c:v>
                </c:pt>
                <c:pt idx="6809">
                  <c:v>54.472000000008762</c:v>
                </c:pt>
                <c:pt idx="6810">
                  <c:v>54.480000000008758</c:v>
                </c:pt>
                <c:pt idx="6811">
                  <c:v>54.488000000008761</c:v>
                </c:pt>
                <c:pt idx="6812">
                  <c:v>54.496000000008763</c:v>
                </c:pt>
                <c:pt idx="6813">
                  <c:v>54.504000000008766</c:v>
                </c:pt>
                <c:pt idx="6814">
                  <c:v>54.512000000008769</c:v>
                </c:pt>
                <c:pt idx="6815">
                  <c:v>54.520000000008778</c:v>
                </c:pt>
                <c:pt idx="6816">
                  <c:v>54.528000000008788</c:v>
                </c:pt>
                <c:pt idx="6817">
                  <c:v>54.536000000008791</c:v>
                </c:pt>
                <c:pt idx="6818">
                  <c:v>54.544000000008786</c:v>
                </c:pt>
                <c:pt idx="6819">
                  <c:v>54.552000000008789</c:v>
                </c:pt>
                <c:pt idx="6820">
                  <c:v>54.560000000008799</c:v>
                </c:pt>
                <c:pt idx="6821">
                  <c:v>54.568000000008809</c:v>
                </c:pt>
                <c:pt idx="6822">
                  <c:v>54.576000000008804</c:v>
                </c:pt>
                <c:pt idx="6823">
                  <c:v>54.5840000000088</c:v>
                </c:pt>
                <c:pt idx="6824">
                  <c:v>54.592000000008817</c:v>
                </c:pt>
                <c:pt idx="6825">
                  <c:v>54.600000000008812</c:v>
                </c:pt>
                <c:pt idx="6826">
                  <c:v>54.608000000008822</c:v>
                </c:pt>
                <c:pt idx="6827">
                  <c:v>54.616000000008817</c:v>
                </c:pt>
                <c:pt idx="6828">
                  <c:v>54.624000000008827</c:v>
                </c:pt>
                <c:pt idx="6829">
                  <c:v>54.63200000000883</c:v>
                </c:pt>
                <c:pt idx="6830">
                  <c:v>54.640000000008833</c:v>
                </c:pt>
                <c:pt idx="6831">
                  <c:v>54.648000000008842</c:v>
                </c:pt>
                <c:pt idx="6832">
                  <c:v>54.656000000008838</c:v>
                </c:pt>
                <c:pt idx="6833">
                  <c:v>54.664000000008848</c:v>
                </c:pt>
                <c:pt idx="6834">
                  <c:v>54.67200000000885</c:v>
                </c:pt>
                <c:pt idx="6835">
                  <c:v>54.680000000008853</c:v>
                </c:pt>
                <c:pt idx="6836">
                  <c:v>54.688000000008856</c:v>
                </c:pt>
                <c:pt idx="6837">
                  <c:v>54.696000000008858</c:v>
                </c:pt>
                <c:pt idx="6838">
                  <c:v>54.704000000008861</c:v>
                </c:pt>
                <c:pt idx="6839">
                  <c:v>54.712000000008871</c:v>
                </c:pt>
                <c:pt idx="6840">
                  <c:v>54.720000000008874</c:v>
                </c:pt>
                <c:pt idx="6841">
                  <c:v>54.728000000008876</c:v>
                </c:pt>
                <c:pt idx="6842">
                  <c:v>54.736000000008879</c:v>
                </c:pt>
                <c:pt idx="6843">
                  <c:v>54.744000000008882</c:v>
                </c:pt>
                <c:pt idx="6844">
                  <c:v>54.752000000008884</c:v>
                </c:pt>
                <c:pt idx="6845">
                  <c:v>54.760000000008887</c:v>
                </c:pt>
                <c:pt idx="6846">
                  <c:v>54.76800000000889</c:v>
                </c:pt>
                <c:pt idx="6847">
                  <c:v>54.776000000008899</c:v>
                </c:pt>
                <c:pt idx="6848">
                  <c:v>54.784000000008902</c:v>
                </c:pt>
                <c:pt idx="6849">
                  <c:v>54.792000000008912</c:v>
                </c:pt>
                <c:pt idx="6850">
                  <c:v>54.8000000000089</c:v>
                </c:pt>
                <c:pt idx="6851">
                  <c:v>54.808000000008903</c:v>
                </c:pt>
                <c:pt idx="6852">
                  <c:v>54.816000000008906</c:v>
                </c:pt>
                <c:pt idx="6853">
                  <c:v>54.824000000008908</c:v>
                </c:pt>
                <c:pt idx="6854">
                  <c:v>54.832000000008918</c:v>
                </c:pt>
                <c:pt idx="6855">
                  <c:v>54.840000000008921</c:v>
                </c:pt>
                <c:pt idx="6856">
                  <c:v>54.848000000008923</c:v>
                </c:pt>
                <c:pt idx="6857">
                  <c:v>54.856000000008926</c:v>
                </c:pt>
                <c:pt idx="6858">
                  <c:v>54.864000000008929</c:v>
                </c:pt>
                <c:pt idx="6859">
                  <c:v>54.872000000008931</c:v>
                </c:pt>
                <c:pt idx="6860">
                  <c:v>54.880000000008934</c:v>
                </c:pt>
                <c:pt idx="6861">
                  <c:v>54.888000000008951</c:v>
                </c:pt>
                <c:pt idx="6862">
                  <c:v>54.896000000008954</c:v>
                </c:pt>
                <c:pt idx="6863">
                  <c:v>54.904000000008949</c:v>
                </c:pt>
                <c:pt idx="6864">
                  <c:v>54.912000000008952</c:v>
                </c:pt>
                <c:pt idx="6865">
                  <c:v>54.920000000008962</c:v>
                </c:pt>
                <c:pt idx="6866">
                  <c:v>54.928000000008964</c:v>
                </c:pt>
                <c:pt idx="6867">
                  <c:v>54.93600000000896</c:v>
                </c:pt>
                <c:pt idx="6868">
                  <c:v>54.94400000000897</c:v>
                </c:pt>
                <c:pt idx="6869">
                  <c:v>54.952000000008972</c:v>
                </c:pt>
                <c:pt idx="6870">
                  <c:v>54.960000000008982</c:v>
                </c:pt>
                <c:pt idx="6871">
                  <c:v>54.968000000008985</c:v>
                </c:pt>
                <c:pt idx="6872">
                  <c:v>54.97600000000898</c:v>
                </c:pt>
                <c:pt idx="6873">
                  <c:v>54.984000000008976</c:v>
                </c:pt>
                <c:pt idx="6874">
                  <c:v>54.992000000008993</c:v>
                </c:pt>
                <c:pt idx="6875">
                  <c:v>55.000000000009003</c:v>
                </c:pt>
                <c:pt idx="6876">
                  <c:v>55.008000000009005</c:v>
                </c:pt>
                <c:pt idx="6877">
                  <c:v>55.016000000009001</c:v>
                </c:pt>
                <c:pt idx="6878">
                  <c:v>55.024000000009003</c:v>
                </c:pt>
                <c:pt idx="6879">
                  <c:v>55.032000000009013</c:v>
                </c:pt>
                <c:pt idx="6880">
                  <c:v>55.040000000009009</c:v>
                </c:pt>
                <c:pt idx="6881">
                  <c:v>55.048000000009012</c:v>
                </c:pt>
                <c:pt idx="6882">
                  <c:v>55.056000000009021</c:v>
                </c:pt>
                <c:pt idx="6883">
                  <c:v>55.064000000009031</c:v>
                </c:pt>
                <c:pt idx="6884">
                  <c:v>55.072000000009034</c:v>
                </c:pt>
                <c:pt idx="6885">
                  <c:v>55.080000000009029</c:v>
                </c:pt>
                <c:pt idx="6886">
                  <c:v>55.088000000009032</c:v>
                </c:pt>
                <c:pt idx="6887">
                  <c:v>55.096000000009042</c:v>
                </c:pt>
                <c:pt idx="6888">
                  <c:v>55.104000000009052</c:v>
                </c:pt>
                <c:pt idx="6889">
                  <c:v>55.112000000009054</c:v>
                </c:pt>
                <c:pt idx="6890">
                  <c:v>55.120000000009057</c:v>
                </c:pt>
                <c:pt idx="6891">
                  <c:v>55.12800000000906</c:v>
                </c:pt>
                <c:pt idx="6892">
                  <c:v>55.136000000009062</c:v>
                </c:pt>
                <c:pt idx="6893">
                  <c:v>55.144000000009058</c:v>
                </c:pt>
                <c:pt idx="6894">
                  <c:v>55.15200000000906</c:v>
                </c:pt>
                <c:pt idx="6895">
                  <c:v>55.160000000009077</c:v>
                </c:pt>
                <c:pt idx="6896">
                  <c:v>55.16800000000908</c:v>
                </c:pt>
                <c:pt idx="6897">
                  <c:v>55.176000000009083</c:v>
                </c:pt>
                <c:pt idx="6898">
                  <c:v>55.184000000009078</c:v>
                </c:pt>
                <c:pt idx="6899">
                  <c:v>55.192000000009088</c:v>
                </c:pt>
                <c:pt idx="6900">
                  <c:v>55.200000000009091</c:v>
                </c:pt>
                <c:pt idx="6901">
                  <c:v>55.208000000009093</c:v>
                </c:pt>
                <c:pt idx="6902">
                  <c:v>55.216000000009103</c:v>
                </c:pt>
                <c:pt idx="6903">
                  <c:v>55.224000000009106</c:v>
                </c:pt>
                <c:pt idx="6904">
                  <c:v>55.232000000009108</c:v>
                </c:pt>
                <c:pt idx="6905">
                  <c:v>55.240000000009111</c:v>
                </c:pt>
                <c:pt idx="6906">
                  <c:v>55.248000000009114</c:v>
                </c:pt>
                <c:pt idx="6907">
                  <c:v>55.256000000009109</c:v>
                </c:pt>
                <c:pt idx="6908">
                  <c:v>55.264000000009112</c:v>
                </c:pt>
                <c:pt idx="6909">
                  <c:v>55.272000000009129</c:v>
                </c:pt>
                <c:pt idx="6910">
                  <c:v>55.280000000009132</c:v>
                </c:pt>
                <c:pt idx="6911">
                  <c:v>55.288000000009134</c:v>
                </c:pt>
                <c:pt idx="6912">
                  <c:v>55.296000000009137</c:v>
                </c:pt>
                <c:pt idx="6913">
                  <c:v>55.304000000009125</c:v>
                </c:pt>
                <c:pt idx="6914">
                  <c:v>55.312000000009135</c:v>
                </c:pt>
                <c:pt idx="6915">
                  <c:v>55.320000000009138</c:v>
                </c:pt>
                <c:pt idx="6916">
                  <c:v>55.328000000009148</c:v>
                </c:pt>
                <c:pt idx="6917">
                  <c:v>55.33600000000915</c:v>
                </c:pt>
                <c:pt idx="6918">
                  <c:v>55.344000000009146</c:v>
                </c:pt>
                <c:pt idx="6919">
                  <c:v>55.352000000009156</c:v>
                </c:pt>
                <c:pt idx="6920">
                  <c:v>55.360000000009158</c:v>
                </c:pt>
                <c:pt idx="6921">
                  <c:v>55.368000000009161</c:v>
                </c:pt>
                <c:pt idx="6922">
                  <c:v>55.376000000009164</c:v>
                </c:pt>
                <c:pt idx="6923">
                  <c:v>55.384000000009159</c:v>
                </c:pt>
                <c:pt idx="6924">
                  <c:v>55.392000000009169</c:v>
                </c:pt>
                <c:pt idx="6925">
                  <c:v>55.400000000009179</c:v>
                </c:pt>
                <c:pt idx="6926">
                  <c:v>55.408000000009181</c:v>
                </c:pt>
                <c:pt idx="6927">
                  <c:v>55.416000000009184</c:v>
                </c:pt>
                <c:pt idx="6928">
                  <c:v>55.424000000009187</c:v>
                </c:pt>
                <c:pt idx="6929">
                  <c:v>55.432000000009189</c:v>
                </c:pt>
                <c:pt idx="6930">
                  <c:v>55.440000000009192</c:v>
                </c:pt>
                <c:pt idx="6931">
                  <c:v>55.448000000009202</c:v>
                </c:pt>
                <c:pt idx="6932">
                  <c:v>55.456000000009197</c:v>
                </c:pt>
                <c:pt idx="6933">
                  <c:v>55.464000000009207</c:v>
                </c:pt>
                <c:pt idx="6934">
                  <c:v>55.47200000000921</c:v>
                </c:pt>
                <c:pt idx="6935">
                  <c:v>55.480000000009206</c:v>
                </c:pt>
                <c:pt idx="6936">
                  <c:v>55.488000000009215</c:v>
                </c:pt>
                <c:pt idx="6937">
                  <c:v>55.496000000009218</c:v>
                </c:pt>
                <c:pt idx="6938">
                  <c:v>55.504000000009221</c:v>
                </c:pt>
                <c:pt idx="6939">
                  <c:v>55.512000000009223</c:v>
                </c:pt>
                <c:pt idx="6940">
                  <c:v>55.520000000009233</c:v>
                </c:pt>
                <c:pt idx="6941">
                  <c:v>55.528000000009236</c:v>
                </c:pt>
                <c:pt idx="6942">
                  <c:v>55.536000000009238</c:v>
                </c:pt>
                <c:pt idx="6943">
                  <c:v>55.544000000009241</c:v>
                </c:pt>
                <c:pt idx="6944">
                  <c:v>55.552000000009251</c:v>
                </c:pt>
                <c:pt idx="6945">
                  <c:v>55.560000000009239</c:v>
                </c:pt>
                <c:pt idx="6946">
                  <c:v>55.568000000009256</c:v>
                </c:pt>
                <c:pt idx="6947">
                  <c:v>55.576000000009259</c:v>
                </c:pt>
                <c:pt idx="6948">
                  <c:v>55.584000000009254</c:v>
                </c:pt>
                <c:pt idx="6949">
                  <c:v>55.592000000009271</c:v>
                </c:pt>
                <c:pt idx="6950">
                  <c:v>55.60000000000926</c:v>
                </c:pt>
                <c:pt idx="6951">
                  <c:v>55.608000000009277</c:v>
                </c:pt>
                <c:pt idx="6952">
                  <c:v>55.616000000009265</c:v>
                </c:pt>
                <c:pt idx="6953">
                  <c:v>55.624000000009282</c:v>
                </c:pt>
                <c:pt idx="6954">
                  <c:v>55.632000000009292</c:v>
                </c:pt>
                <c:pt idx="6955">
                  <c:v>55.64000000000928</c:v>
                </c:pt>
                <c:pt idx="6956">
                  <c:v>55.648000000009297</c:v>
                </c:pt>
                <c:pt idx="6957">
                  <c:v>55.656000000009286</c:v>
                </c:pt>
                <c:pt idx="6958">
                  <c:v>55.664000000009302</c:v>
                </c:pt>
                <c:pt idx="6959">
                  <c:v>55.672000000009298</c:v>
                </c:pt>
                <c:pt idx="6960">
                  <c:v>55.680000000009301</c:v>
                </c:pt>
                <c:pt idx="6961">
                  <c:v>55.688000000009303</c:v>
                </c:pt>
                <c:pt idx="6962">
                  <c:v>55.696000000009313</c:v>
                </c:pt>
                <c:pt idx="6963">
                  <c:v>55.704000000009316</c:v>
                </c:pt>
                <c:pt idx="6964">
                  <c:v>55.712000000009311</c:v>
                </c:pt>
                <c:pt idx="6965">
                  <c:v>55.720000000009328</c:v>
                </c:pt>
                <c:pt idx="6966">
                  <c:v>55.728000000009324</c:v>
                </c:pt>
                <c:pt idx="6967">
                  <c:v>55.736000000009334</c:v>
                </c:pt>
                <c:pt idx="6968">
                  <c:v>55.744000000009322</c:v>
                </c:pt>
                <c:pt idx="6969">
                  <c:v>55.752000000009332</c:v>
                </c:pt>
                <c:pt idx="6970">
                  <c:v>55.760000000009349</c:v>
                </c:pt>
                <c:pt idx="6971">
                  <c:v>55.768000000009344</c:v>
                </c:pt>
                <c:pt idx="6972">
                  <c:v>55.776000000009354</c:v>
                </c:pt>
                <c:pt idx="6973">
                  <c:v>55.784000000009343</c:v>
                </c:pt>
                <c:pt idx="6974">
                  <c:v>55.792000000009359</c:v>
                </c:pt>
                <c:pt idx="6975">
                  <c:v>55.800000000009355</c:v>
                </c:pt>
                <c:pt idx="6976">
                  <c:v>55.808000000009358</c:v>
                </c:pt>
                <c:pt idx="6977">
                  <c:v>55.81600000000936</c:v>
                </c:pt>
                <c:pt idx="6978">
                  <c:v>55.824000000009356</c:v>
                </c:pt>
                <c:pt idx="6979">
                  <c:v>55.832000000009373</c:v>
                </c:pt>
                <c:pt idx="6980">
                  <c:v>55.840000000009361</c:v>
                </c:pt>
                <c:pt idx="6981">
                  <c:v>55.848000000009378</c:v>
                </c:pt>
                <c:pt idx="6982">
                  <c:v>55.856000000009381</c:v>
                </c:pt>
                <c:pt idx="6983">
                  <c:v>55.864000000009376</c:v>
                </c:pt>
                <c:pt idx="6984">
                  <c:v>55.872000000009393</c:v>
                </c:pt>
                <c:pt idx="6985">
                  <c:v>55.880000000009382</c:v>
                </c:pt>
                <c:pt idx="6986">
                  <c:v>55.888000000009399</c:v>
                </c:pt>
                <c:pt idx="6987">
                  <c:v>55.896000000009401</c:v>
                </c:pt>
                <c:pt idx="6988">
                  <c:v>55.904000000009404</c:v>
                </c:pt>
                <c:pt idx="6989">
                  <c:v>55.912000000009414</c:v>
                </c:pt>
                <c:pt idx="6990">
                  <c:v>55.920000000009409</c:v>
                </c:pt>
                <c:pt idx="6991">
                  <c:v>55.928000000009419</c:v>
                </c:pt>
                <c:pt idx="6992">
                  <c:v>55.936000000009415</c:v>
                </c:pt>
                <c:pt idx="6993">
                  <c:v>55.944000000009424</c:v>
                </c:pt>
                <c:pt idx="6994">
                  <c:v>55.952000000009434</c:v>
                </c:pt>
                <c:pt idx="6995">
                  <c:v>55.96000000000943</c:v>
                </c:pt>
                <c:pt idx="6996">
                  <c:v>55.968000000009447</c:v>
                </c:pt>
                <c:pt idx="6997">
                  <c:v>55.976000000009435</c:v>
                </c:pt>
                <c:pt idx="6998">
                  <c:v>55.984000000009445</c:v>
                </c:pt>
                <c:pt idx="6999">
                  <c:v>55.992000000009448</c:v>
                </c:pt>
                <c:pt idx="7000">
                  <c:v>56.00000000000945</c:v>
                </c:pt>
                <c:pt idx="7001">
                  <c:v>56.00800000000946</c:v>
                </c:pt>
                <c:pt idx="7002">
                  <c:v>56.016000000009456</c:v>
                </c:pt>
                <c:pt idx="7003">
                  <c:v>56.024000000009465</c:v>
                </c:pt>
                <c:pt idx="7004">
                  <c:v>56.032000000009461</c:v>
                </c:pt>
                <c:pt idx="7005">
                  <c:v>56.040000000009471</c:v>
                </c:pt>
                <c:pt idx="7006">
                  <c:v>56.048000000009466</c:v>
                </c:pt>
                <c:pt idx="7007">
                  <c:v>56.056000000009476</c:v>
                </c:pt>
                <c:pt idx="7008">
                  <c:v>56.064000000009486</c:v>
                </c:pt>
                <c:pt idx="7009">
                  <c:v>56.072000000009481</c:v>
                </c:pt>
                <c:pt idx="7010">
                  <c:v>56.080000000009491</c:v>
                </c:pt>
                <c:pt idx="7011">
                  <c:v>56.088000000009487</c:v>
                </c:pt>
                <c:pt idx="7012">
                  <c:v>56.096000000009504</c:v>
                </c:pt>
                <c:pt idx="7013">
                  <c:v>56.104000000009492</c:v>
                </c:pt>
                <c:pt idx="7014">
                  <c:v>56.112000000009502</c:v>
                </c:pt>
                <c:pt idx="7015">
                  <c:v>56.120000000009512</c:v>
                </c:pt>
                <c:pt idx="7016">
                  <c:v>56.128000000009514</c:v>
                </c:pt>
                <c:pt idx="7017">
                  <c:v>56.136000000009517</c:v>
                </c:pt>
                <c:pt idx="7018">
                  <c:v>56.144000000009505</c:v>
                </c:pt>
                <c:pt idx="7019">
                  <c:v>56.152000000009522</c:v>
                </c:pt>
                <c:pt idx="7020">
                  <c:v>56.160000000009518</c:v>
                </c:pt>
                <c:pt idx="7021">
                  <c:v>56.168000000009535</c:v>
                </c:pt>
                <c:pt idx="7022">
                  <c:v>56.176000000009523</c:v>
                </c:pt>
                <c:pt idx="7023">
                  <c:v>56.184000000009526</c:v>
                </c:pt>
                <c:pt idx="7024">
                  <c:v>56.19200000000955</c:v>
                </c:pt>
                <c:pt idx="7025">
                  <c:v>56.200000000009538</c:v>
                </c:pt>
                <c:pt idx="7026">
                  <c:v>56.208000000009555</c:v>
                </c:pt>
                <c:pt idx="7027">
                  <c:v>56.216000000009551</c:v>
                </c:pt>
                <c:pt idx="7028">
                  <c:v>56.224000000009553</c:v>
                </c:pt>
                <c:pt idx="7029">
                  <c:v>56.232000000009556</c:v>
                </c:pt>
                <c:pt idx="7030">
                  <c:v>56.240000000009559</c:v>
                </c:pt>
                <c:pt idx="7031">
                  <c:v>56.248000000009569</c:v>
                </c:pt>
                <c:pt idx="7032">
                  <c:v>56.256000000009564</c:v>
                </c:pt>
                <c:pt idx="7033">
                  <c:v>56.264000000009581</c:v>
                </c:pt>
                <c:pt idx="7034">
                  <c:v>56.272000000009569</c:v>
                </c:pt>
                <c:pt idx="7035">
                  <c:v>56.280000000009579</c:v>
                </c:pt>
                <c:pt idx="7036">
                  <c:v>56.288000000009582</c:v>
                </c:pt>
                <c:pt idx="7037">
                  <c:v>56.296000000009592</c:v>
                </c:pt>
                <c:pt idx="7038">
                  <c:v>56.304000000009594</c:v>
                </c:pt>
                <c:pt idx="7039">
                  <c:v>56.31200000000959</c:v>
                </c:pt>
                <c:pt idx="7040">
                  <c:v>56.3200000000096</c:v>
                </c:pt>
                <c:pt idx="7041">
                  <c:v>56.328000000009602</c:v>
                </c:pt>
                <c:pt idx="7042">
                  <c:v>56.336000000009605</c:v>
                </c:pt>
                <c:pt idx="7043">
                  <c:v>56.344000000009594</c:v>
                </c:pt>
                <c:pt idx="7044">
                  <c:v>56.352000000009603</c:v>
                </c:pt>
                <c:pt idx="7045">
                  <c:v>56.36000000000962</c:v>
                </c:pt>
                <c:pt idx="7046">
                  <c:v>56.368000000009616</c:v>
                </c:pt>
                <c:pt idx="7047">
                  <c:v>56.376000000009626</c:v>
                </c:pt>
                <c:pt idx="7048">
                  <c:v>56.384000000009614</c:v>
                </c:pt>
                <c:pt idx="7049">
                  <c:v>56.392000000009631</c:v>
                </c:pt>
                <c:pt idx="7050">
                  <c:v>56.400000000009626</c:v>
                </c:pt>
                <c:pt idx="7051">
                  <c:v>56.408000000009636</c:v>
                </c:pt>
                <c:pt idx="7052">
                  <c:v>56.416000000009646</c:v>
                </c:pt>
                <c:pt idx="7053">
                  <c:v>56.424000000009642</c:v>
                </c:pt>
                <c:pt idx="7054">
                  <c:v>56.432000000009651</c:v>
                </c:pt>
                <c:pt idx="7055">
                  <c:v>56.440000000009647</c:v>
                </c:pt>
                <c:pt idx="7056">
                  <c:v>56.448000000009657</c:v>
                </c:pt>
                <c:pt idx="7057">
                  <c:v>56.456000000009645</c:v>
                </c:pt>
                <c:pt idx="7058">
                  <c:v>56.464000000009655</c:v>
                </c:pt>
                <c:pt idx="7059">
                  <c:v>56.472000000009672</c:v>
                </c:pt>
                <c:pt idx="7060">
                  <c:v>56.48000000000966</c:v>
                </c:pt>
                <c:pt idx="7061">
                  <c:v>56.488000000009677</c:v>
                </c:pt>
                <c:pt idx="7062">
                  <c:v>56.496000000009673</c:v>
                </c:pt>
                <c:pt idx="7063">
                  <c:v>56.504000000009675</c:v>
                </c:pt>
                <c:pt idx="7064">
                  <c:v>56.512000000009678</c:v>
                </c:pt>
                <c:pt idx="7065">
                  <c:v>56.520000000009688</c:v>
                </c:pt>
                <c:pt idx="7066">
                  <c:v>56.528000000009683</c:v>
                </c:pt>
                <c:pt idx="7067">
                  <c:v>56.536000000009693</c:v>
                </c:pt>
                <c:pt idx="7068">
                  <c:v>56.544000000009703</c:v>
                </c:pt>
                <c:pt idx="7069">
                  <c:v>56.552000000009699</c:v>
                </c:pt>
                <c:pt idx="7070">
                  <c:v>56.560000000009715</c:v>
                </c:pt>
                <c:pt idx="7071">
                  <c:v>56.568000000009718</c:v>
                </c:pt>
                <c:pt idx="7072">
                  <c:v>56.576000000009721</c:v>
                </c:pt>
                <c:pt idx="7073">
                  <c:v>56.584000000009709</c:v>
                </c:pt>
                <c:pt idx="7074">
                  <c:v>56.592000000009726</c:v>
                </c:pt>
                <c:pt idx="7075">
                  <c:v>56.600000000009736</c:v>
                </c:pt>
                <c:pt idx="7076">
                  <c:v>56.608000000009739</c:v>
                </c:pt>
                <c:pt idx="7077">
                  <c:v>56.616000000009741</c:v>
                </c:pt>
                <c:pt idx="7078">
                  <c:v>56.624000000009737</c:v>
                </c:pt>
                <c:pt idx="7079">
                  <c:v>56.632000000009747</c:v>
                </c:pt>
                <c:pt idx="7080">
                  <c:v>56.640000000009742</c:v>
                </c:pt>
                <c:pt idx="7081">
                  <c:v>56.648000000009759</c:v>
                </c:pt>
                <c:pt idx="7082">
                  <c:v>56.656000000009762</c:v>
                </c:pt>
                <c:pt idx="7083">
                  <c:v>56.664000000009757</c:v>
                </c:pt>
                <c:pt idx="7084">
                  <c:v>56.672000000009767</c:v>
                </c:pt>
                <c:pt idx="7085">
                  <c:v>56.680000000009763</c:v>
                </c:pt>
                <c:pt idx="7086">
                  <c:v>56.688000000009772</c:v>
                </c:pt>
                <c:pt idx="7087">
                  <c:v>56.696000000009768</c:v>
                </c:pt>
                <c:pt idx="7088">
                  <c:v>56.704000000009778</c:v>
                </c:pt>
                <c:pt idx="7089">
                  <c:v>56.712000000009787</c:v>
                </c:pt>
                <c:pt idx="7090">
                  <c:v>56.72000000000979</c:v>
                </c:pt>
                <c:pt idx="7091">
                  <c:v>56.7280000000098</c:v>
                </c:pt>
                <c:pt idx="7092">
                  <c:v>56.736000000009788</c:v>
                </c:pt>
                <c:pt idx="7093">
                  <c:v>56.744000000009798</c:v>
                </c:pt>
                <c:pt idx="7094">
                  <c:v>56.752000000009794</c:v>
                </c:pt>
                <c:pt idx="7095">
                  <c:v>56.760000000009811</c:v>
                </c:pt>
                <c:pt idx="7096">
                  <c:v>56.76800000000982</c:v>
                </c:pt>
                <c:pt idx="7097">
                  <c:v>56.776000000009809</c:v>
                </c:pt>
                <c:pt idx="7098">
                  <c:v>56.784000000009812</c:v>
                </c:pt>
                <c:pt idx="7099">
                  <c:v>56.792000000009821</c:v>
                </c:pt>
                <c:pt idx="7100">
                  <c:v>56.800000000009817</c:v>
                </c:pt>
                <c:pt idx="7101">
                  <c:v>56.808000000009812</c:v>
                </c:pt>
                <c:pt idx="7102">
                  <c:v>56.816000000009822</c:v>
                </c:pt>
                <c:pt idx="7103">
                  <c:v>56.824000000009832</c:v>
                </c:pt>
                <c:pt idx="7104">
                  <c:v>56.832000000009835</c:v>
                </c:pt>
                <c:pt idx="7105">
                  <c:v>56.840000000009837</c:v>
                </c:pt>
                <c:pt idx="7106">
                  <c:v>56.848000000009833</c:v>
                </c:pt>
                <c:pt idx="7107">
                  <c:v>56.856000000009843</c:v>
                </c:pt>
                <c:pt idx="7108">
                  <c:v>56.864000000009838</c:v>
                </c:pt>
                <c:pt idx="7109">
                  <c:v>56.872000000009855</c:v>
                </c:pt>
                <c:pt idx="7110">
                  <c:v>56.880000000009851</c:v>
                </c:pt>
                <c:pt idx="7111">
                  <c:v>56.888000000009853</c:v>
                </c:pt>
                <c:pt idx="7112">
                  <c:v>56.896000000009863</c:v>
                </c:pt>
                <c:pt idx="7113">
                  <c:v>56.904000000009859</c:v>
                </c:pt>
                <c:pt idx="7114">
                  <c:v>56.912000000009868</c:v>
                </c:pt>
                <c:pt idx="7115">
                  <c:v>56.920000000009871</c:v>
                </c:pt>
                <c:pt idx="7116">
                  <c:v>56.928000000009888</c:v>
                </c:pt>
                <c:pt idx="7117">
                  <c:v>56.936000000009869</c:v>
                </c:pt>
                <c:pt idx="7118">
                  <c:v>56.944000000009879</c:v>
                </c:pt>
                <c:pt idx="7119">
                  <c:v>56.952000000009889</c:v>
                </c:pt>
                <c:pt idx="7120">
                  <c:v>56.960000000009892</c:v>
                </c:pt>
                <c:pt idx="7121">
                  <c:v>56.968000000009908</c:v>
                </c:pt>
                <c:pt idx="7122">
                  <c:v>56.976000000009897</c:v>
                </c:pt>
                <c:pt idx="7123">
                  <c:v>56.9840000000099</c:v>
                </c:pt>
                <c:pt idx="7124">
                  <c:v>56.992000000009909</c:v>
                </c:pt>
                <c:pt idx="7125">
                  <c:v>57.000000000009912</c:v>
                </c:pt>
                <c:pt idx="7126">
                  <c:v>57.008000000009922</c:v>
                </c:pt>
                <c:pt idx="7127">
                  <c:v>57.01600000000991</c:v>
                </c:pt>
                <c:pt idx="7128">
                  <c:v>57.024000000009927</c:v>
                </c:pt>
                <c:pt idx="7129">
                  <c:v>57.032000000009923</c:v>
                </c:pt>
                <c:pt idx="7130">
                  <c:v>57.040000000009933</c:v>
                </c:pt>
                <c:pt idx="7131">
                  <c:v>57.048000000009928</c:v>
                </c:pt>
                <c:pt idx="7132">
                  <c:v>57.056000000009931</c:v>
                </c:pt>
                <c:pt idx="7133">
                  <c:v>57.064000000009933</c:v>
                </c:pt>
                <c:pt idx="7134">
                  <c:v>57.072000000009943</c:v>
                </c:pt>
                <c:pt idx="7135">
                  <c:v>57.080000000009953</c:v>
                </c:pt>
                <c:pt idx="7136">
                  <c:v>57.088000000009949</c:v>
                </c:pt>
                <c:pt idx="7137">
                  <c:v>57.096000000009958</c:v>
                </c:pt>
                <c:pt idx="7138">
                  <c:v>57.104000000009954</c:v>
                </c:pt>
                <c:pt idx="7139">
                  <c:v>57.112000000009964</c:v>
                </c:pt>
                <c:pt idx="7140">
                  <c:v>57.120000000009959</c:v>
                </c:pt>
                <c:pt idx="7141">
                  <c:v>57.128000000009969</c:v>
                </c:pt>
                <c:pt idx="7142">
                  <c:v>57.136000000009979</c:v>
                </c:pt>
                <c:pt idx="7143">
                  <c:v>57.144000000009967</c:v>
                </c:pt>
                <c:pt idx="7144">
                  <c:v>57.152000000009984</c:v>
                </c:pt>
                <c:pt idx="7145">
                  <c:v>57.16000000000998</c:v>
                </c:pt>
                <c:pt idx="7146">
                  <c:v>57.168000000009989</c:v>
                </c:pt>
                <c:pt idx="7147">
                  <c:v>57.176000000009985</c:v>
                </c:pt>
                <c:pt idx="7148">
                  <c:v>57.184000000009988</c:v>
                </c:pt>
                <c:pt idx="7149">
                  <c:v>57.19200000000999</c:v>
                </c:pt>
                <c:pt idx="7150">
                  <c:v>57.20000000001</c:v>
                </c:pt>
                <c:pt idx="7151">
                  <c:v>57.208000000010003</c:v>
                </c:pt>
                <c:pt idx="7152">
                  <c:v>57.216000000010006</c:v>
                </c:pt>
                <c:pt idx="7153">
                  <c:v>57.224000000010008</c:v>
                </c:pt>
                <c:pt idx="7154">
                  <c:v>57.232000000010011</c:v>
                </c:pt>
                <c:pt idx="7155">
                  <c:v>57.240000000010014</c:v>
                </c:pt>
                <c:pt idx="7156">
                  <c:v>57.248000000010009</c:v>
                </c:pt>
                <c:pt idx="7157">
                  <c:v>57.256000000010012</c:v>
                </c:pt>
                <c:pt idx="7158">
                  <c:v>57.264000000010029</c:v>
                </c:pt>
                <c:pt idx="7159">
                  <c:v>57.272000000010031</c:v>
                </c:pt>
                <c:pt idx="7160">
                  <c:v>57.280000000010034</c:v>
                </c:pt>
                <c:pt idx="7161">
                  <c:v>57.28800000001003</c:v>
                </c:pt>
                <c:pt idx="7162">
                  <c:v>57.296000000010039</c:v>
                </c:pt>
                <c:pt idx="7163">
                  <c:v>57.304000000010028</c:v>
                </c:pt>
                <c:pt idx="7164">
                  <c:v>57.312000000010045</c:v>
                </c:pt>
                <c:pt idx="7165">
                  <c:v>57.32000000001004</c:v>
                </c:pt>
                <c:pt idx="7166">
                  <c:v>57.32800000001005</c:v>
                </c:pt>
                <c:pt idx="7167">
                  <c:v>57.336000000010053</c:v>
                </c:pt>
                <c:pt idx="7168">
                  <c:v>57.344000000010048</c:v>
                </c:pt>
                <c:pt idx="7169">
                  <c:v>57.352000000010058</c:v>
                </c:pt>
                <c:pt idx="7170">
                  <c:v>57.360000000010054</c:v>
                </c:pt>
                <c:pt idx="7171">
                  <c:v>57.36800000001007</c:v>
                </c:pt>
                <c:pt idx="7172">
                  <c:v>57.376000000010059</c:v>
                </c:pt>
                <c:pt idx="7173">
                  <c:v>57.384000000010069</c:v>
                </c:pt>
                <c:pt idx="7174">
                  <c:v>57.392000000010086</c:v>
                </c:pt>
                <c:pt idx="7175">
                  <c:v>57.400000000010074</c:v>
                </c:pt>
                <c:pt idx="7176">
                  <c:v>57.408000000010091</c:v>
                </c:pt>
                <c:pt idx="7177">
                  <c:v>57.416000000010079</c:v>
                </c:pt>
                <c:pt idx="7178">
                  <c:v>57.424000000010096</c:v>
                </c:pt>
                <c:pt idx="7179">
                  <c:v>57.432000000010092</c:v>
                </c:pt>
                <c:pt idx="7180">
                  <c:v>57.440000000010095</c:v>
                </c:pt>
                <c:pt idx="7181">
                  <c:v>57.448000000010104</c:v>
                </c:pt>
                <c:pt idx="7182">
                  <c:v>57.4560000000101</c:v>
                </c:pt>
                <c:pt idx="7183">
                  <c:v>57.46400000001011</c:v>
                </c:pt>
                <c:pt idx="7184">
                  <c:v>57.472000000010105</c:v>
                </c:pt>
                <c:pt idx="7185">
                  <c:v>57.480000000010115</c:v>
                </c:pt>
                <c:pt idx="7186">
                  <c:v>57.488000000010111</c:v>
                </c:pt>
                <c:pt idx="7187">
                  <c:v>57.496000000010127</c:v>
                </c:pt>
                <c:pt idx="7188">
                  <c:v>57.504000000010116</c:v>
                </c:pt>
                <c:pt idx="7189">
                  <c:v>57.512000000010126</c:v>
                </c:pt>
                <c:pt idx="7190">
                  <c:v>57.520000000010143</c:v>
                </c:pt>
                <c:pt idx="7191">
                  <c:v>57.528000000010138</c:v>
                </c:pt>
                <c:pt idx="7192">
                  <c:v>57.536000000010148</c:v>
                </c:pt>
                <c:pt idx="7193">
                  <c:v>57.544000000010136</c:v>
                </c:pt>
                <c:pt idx="7194">
                  <c:v>57.552000000010146</c:v>
                </c:pt>
                <c:pt idx="7195">
                  <c:v>57.560000000010149</c:v>
                </c:pt>
                <c:pt idx="7196">
                  <c:v>57.568000000010159</c:v>
                </c:pt>
                <c:pt idx="7197">
                  <c:v>57.576000000010161</c:v>
                </c:pt>
                <c:pt idx="7198">
                  <c:v>57.584000000010157</c:v>
                </c:pt>
                <c:pt idx="7199">
                  <c:v>57.592000000010181</c:v>
                </c:pt>
                <c:pt idx="7200">
                  <c:v>57.600000000010162</c:v>
                </c:pt>
                <c:pt idx="7201">
                  <c:v>57.608000000010179</c:v>
                </c:pt>
                <c:pt idx="7202">
                  <c:v>57.616000000010175</c:v>
                </c:pt>
                <c:pt idx="7203">
                  <c:v>57.624000000010184</c:v>
                </c:pt>
                <c:pt idx="7204">
                  <c:v>57.63200000001018</c:v>
                </c:pt>
                <c:pt idx="7205">
                  <c:v>57.64000000001019</c:v>
                </c:pt>
                <c:pt idx="7206">
                  <c:v>57.6480000000102</c:v>
                </c:pt>
                <c:pt idx="7207">
                  <c:v>57.656000000010195</c:v>
                </c:pt>
                <c:pt idx="7208">
                  <c:v>57.664000000010205</c:v>
                </c:pt>
                <c:pt idx="7209">
                  <c:v>57.6720000000102</c:v>
                </c:pt>
                <c:pt idx="7210">
                  <c:v>57.680000000010203</c:v>
                </c:pt>
                <c:pt idx="7211">
                  <c:v>57.688000000010206</c:v>
                </c:pt>
                <c:pt idx="7212">
                  <c:v>57.696000000010216</c:v>
                </c:pt>
                <c:pt idx="7213">
                  <c:v>57.704000000010225</c:v>
                </c:pt>
                <c:pt idx="7214">
                  <c:v>57.712000000010221</c:v>
                </c:pt>
                <c:pt idx="7215">
                  <c:v>57.720000000010231</c:v>
                </c:pt>
                <c:pt idx="7216">
                  <c:v>57.728000000010233</c:v>
                </c:pt>
                <c:pt idx="7217">
                  <c:v>57.736000000010236</c:v>
                </c:pt>
                <c:pt idx="7218">
                  <c:v>57.744000000010224</c:v>
                </c:pt>
                <c:pt idx="7219">
                  <c:v>57.752000000010241</c:v>
                </c:pt>
                <c:pt idx="7220">
                  <c:v>57.760000000010237</c:v>
                </c:pt>
                <c:pt idx="7221">
                  <c:v>57.768000000010254</c:v>
                </c:pt>
                <c:pt idx="7222">
                  <c:v>57.776000000010256</c:v>
                </c:pt>
                <c:pt idx="7223">
                  <c:v>57.784000000010245</c:v>
                </c:pt>
                <c:pt idx="7224">
                  <c:v>57.792000000010262</c:v>
                </c:pt>
                <c:pt idx="7225">
                  <c:v>57.80000000001025</c:v>
                </c:pt>
                <c:pt idx="7226">
                  <c:v>57.80800000001026</c:v>
                </c:pt>
                <c:pt idx="7227">
                  <c:v>57.816000000010249</c:v>
                </c:pt>
                <c:pt idx="7228">
                  <c:v>57.824000000010265</c:v>
                </c:pt>
                <c:pt idx="7229">
                  <c:v>57.832000000010275</c:v>
                </c:pt>
                <c:pt idx="7230">
                  <c:v>57.840000000010271</c:v>
                </c:pt>
                <c:pt idx="7231">
                  <c:v>57.848000000010281</c:v>
                </c:pt>
                <c:pt idx="7232">
                  <c:v>57.856000000010269</c:v>
                </c:pt>
                <c:pt idx="7233">
                  <c:v>57.864000000010286</c:v>
                </c:pt>
                <c:pt idx="7234">
                  <c:v>57.872000000010281</c:v>
                </c:pt>
                <c:pt idx="7235">
                  <c:v>57.880000000010291</c:v>
                </c:pt>
                <c:pt idx="7236">
                  <c:v>57.888000000010294</c:v>
                </c:pt>
                <c:pt idx="7237">
                  <c:v>57.896000000010304</c:v>
                </c:pt>
                <c:pt idx="7238">
                  <c:v>57.904000000010299</c:v>
                </c:pt>
                <c:pt idx="7239">
                  <c:v>57.912000000010302</c:v>
                </c:pt>
                <c:pt idx="7240">
                  <c:v>57.920000000010312</c:v>
                </c:pt>
                <c:pt idx="7241">
                  <c:v>57.928000000010314</c:v>
                </c:pt>
                <c:pt idx="7242">
                  <c:v>57.936000000010324</c:v>
                </c:pt>
                <c:pt idx="7243">
                  <c:v>57.944000000010313</c:v>
                </c:pt>
                <c:pt idx="7244">
                  <c:v>57.952000000010322</c:v>
                </c:pt>
                <c:pt idx="7245">
                  <c:v>57.960000000010332</c:v>
                </c:pt>
                <c:pt idx="7246">
                  <c:v>57.968000000010335</c:v>
                </c:pt>
                <c:pt idx="7247">
                  <c:v>57.976000000010345</c:v>
                </c:pt>
                <c:pt idx="7248">
                  <c:v>57.984000000010333</c:v>
                </c:pt>
                <c:pt idx="7249">
                  <c:v>57.99200000001035</c:v>
                </c:pt>
                <c:pt idx="7250">
                  <c:v>58.000000000010346</c:v>
                </c:pt>
                <c:pt idx="7251">
                  <c:v>58.008000000010355</c:v>
                </c:pt>
                <c:pt idx="7252">
                  <c:v>58.016000000010358</c:v>
                </c:pt>
                <c:pt idx="7253">
                  <c:v>58.024000000010354</c:v>
                </c:pt>
                <c:pt idx="7254">
                  <c:v>58.03200000001037</c:v>
                </c:pt>
                <c:pt idx="7255">
                  <c:v>58.040000000010359</c:v>
                </c:pt>
                <c:pt idx="7256">
                  <c:v>58.048000000010376</c:v>
                </c:pt>
                <c:pt idx="7257">
                  <c:v>58.056000000010364</c:v>
                </c:pt>
                <c:pt idx="7258">
                  <c:v>58.064000000010374</c:v>
                </c:pt>
                <c:pt idx="7259">
                  <c:v>58.072000000010391</c:v>
                </c:pt>
                <c:pt idx="7260">
                  <c:v>58.080000000010379</c:v>
                </c:pt>
                <c:pt idx="7261">
                  <c:v>58.088000000010396</c:v>
                </c:pt>
                <c:pt idx="7262">
                  <c:v>58.096000000010392</c:v>
                </c:pt>
                <c:pt idx="7263">
                  <c:v>58.104000000010394</c:v>
                </c:pt>
                <c:pt idx="7264">
                  <c:v>58.112000000010397</c:v>
                </c:pt>
                <c:pt idx="7265">
                  <c:v>58.120000000010407</c:v>
                </c:pt>
                <c:pt idx="7266">
                  <c:v>58.128000000010417</c:v>
                </c:pt>
                <c:pt idx="7267">
                  <c:v>58.136000000010405</c:v>
                </c:pt>
                <c:pt idx="7268">
                  <c:v>58.144000000010415</c:v>
                </c:pt>
                <c:pt idx="7269">
                  <c:v>58.15200000001041</c:v>
                </c:pt>
                <c:pt idx="7270">
                  <c:v>58.160000000010427</c:v>
                </c:pt>
                <c:pt idx="7271">
                  <c:v>58.168000000010423</c:v>
                </c:pt>
                <c:pt idx="7272">
                  <c:v>58.176000000010426</c:v>
                </c:pt>
                <c:pt idx="7273">
                  <c:v>58.184000000010435</c:v>
                </c:pt>
                <c:pt idx="7274">
                  <c:v>58.192000000010438</c:v>
                </c:pt>
                <c:pt idx="7275">
                  <c:v>58.200000000010448</c:v>
                </c:pt>
                <c:pt idx="7276">
                  <c:v>58.208000000010443</c:v>
                </c:pt>
                <c:pt idx="7277">
                  <c:v>58.216000000010446</c:v>
                </c:pt>
                <c:pt idx="7278">
                  <c:v>58.224000000010449</c:v>
                </c:pt>
                <c:pt idx="7279">
                  <c:v>58.232000000010459</c:v>
                </c:pt>
                <c:pt idx="7280">
                  <c:v>58.240000000010461</c:v>
                </c:pt>
                <c:pt idx="7281">
                  <c:v>58.248000000010464</c:v>
                </c:pt>
                <c:pt idx="7282">
                  <c:v>58.256000000010474</c:v>
                </c:pt>
                <c:pt idx="7283">
                  <c:v>58.264000000010462</c:v>
                </c:pt>
                <c:pt idx="7284">
                  <c:v>58.272000000010479</c:v>
                </c:pt>
                <c:pt idx="7285">
                  <c:v>58.280000000010475</c:v>
                </c:pt>
                <c:pt idx="7286">
                  <c:v>58.288000000010484</c:v>
                </c:pt>
                <c:pt idx="7287">
                  <c:v>58.296000000010501</c:v>
                </c:pt>
                <c:pt idx="7288">
                  <c:v>58.304000000010483</c:v>
                </c:pt>
                <c:pt idx="7289">
                  <c:v>58.312000000010492</c:v>
                </c:pt>
                <c:pt idx="7290">
                  <c:v>58.320000000010495</c:v>
                </c:pt>
                <c:pt idx="7291">
                  <c:v>58.328000000010505</c:v>
                </c:pt>
                <c:pt idx="7292">
                  <c:v>58.336000000010493</c:v>
                </c:pt>
                <c:pt idx="7293">
                  <c:v>58.344000000010496</c:v>
                </c:pt>
                <c:pt idx="7294">
                  <c:v>58.352000000010513</c:v>
                </c:pt>
                <c:pt idx="7295">
                  <c:v>58.360000000010508</c:v>
                </c:pt>
                <c:pt idx="7296">
                  <c:v>58.368000000010525</c:v>
                </c:pt>
                <c:pt idx="7297">
                  <c:v>58.376000000010514</c:v>
                </c:pt>
                <c:pt idx="7298">
                  <c:v>58.384000000010516</c:v>
                </c:pt>
                <c:pt idx="7299">
                  <c:v>58.392000000010526</c:v>
                </c:pt>
                <c:pt idx="7300">
                  <c:v>58.400000000010529</c:v>
                </c:pt>
                <c:pt idx="7301">
                  <c:v>58.408000000010546</c:v>
                </c:pt>
                <c:pt idx="7302">
                  <c:v>58.416000000010534</c:v>
                </c:pt>
                <c:pt idx="7303">
                  <c:v>58.424000000010544</c:v>
                </c:pt>
                <c:pt idx="7304">
                  <c:v>58.432000000010547</c:v>
                </c:pt>
                <c:pt idx="7305">
                  <c:v>58.440000000010549</c:v>
                </c:pt>
                <c:pt idx="7306">
                  <c:v>58.448000000010545</c:v>
                </c:pt>
                <c:pt idx="7307">
                  <c:v>58.456000000010548</c:v>
                </c:pt>
                <c:pt idx="7308">
                  <c:v>58.464000000010564</c:v>
                </c:pt>
                <c:pt idx="7309">
                  <c:v>58.47200000001056</c:v>
                </c:pt>
                <c:pt idx="7310">
                  <c:v>58.48000000001057</c:v>
                </c:pt>
                <c:pt idx="7311">
                  <c:v>58.488000000010565</c:v>
                </c:pt>
                <c:pt idx="7312">
                  <c:v>58.496000000010575</c:v>
                </c:pt>
                <c:pt idx="7313">
                  <c:v>58.504000000010571</c:v>
                </c:pt>
                <c:pt idx="7314">
                  <c:v>58.51200000001058</c:v>
                </c:pt>
                <c:pt idx="7315">
                  <c:v>58.520000000010576</c:v>
                </c:pt>
                <c:pt idx="7316">
                  <c:v>58.528000000010593</c:v>
                </c:pt>
                <c:pt idx="7317">
                  <c:v>58.536000000010596</c:v>
                </c:pt>
                <c:pt idx="7318">
                  <c:v>58.544000000010591</c:v>
                </c:pt>
                <c:pt idx="7319">
                  <c:v>58.552000000010601</c:v>
                </c:pt>
                <c:pt idx="7320">
                  <c:v>58.560000000010604</c:v>
                </c:pt>
                <c:pt idx="7321">
                  <c:v>58.568000000010606</c:v>
                </c:pt>
                <c:pt idx="7322">
                  <c:v>58.576000000010602</c:v>
                </c:pt>
                <c:pt idx="7323">
                  <c:v>58.584000000010604</c:v>
                </c:pt>
                <c:pt idx="7324">
                  <c:v>58.592000000010628</c:v>
                </c:pt>
                <c:pt idx="7325">
                  <c:v>58.600000000010624</c:v>
                </c:pt>
                <c:pt idx="7326">
                  <c:v>58.608000000010634</c:v>
                </c:pt>
                <c:pt idx="7327">
                  <c:v>58.616000000010622</c:v>
                </c:pt>
                <c:pt idx="7328">
                  <c:v>58.624000000010632</c:v>
                </c:pt>
                <c:pt idx="7329">
                  <c:v>58.632000000010635</c:v>
                </c:pt>
                <c:pt idx="7330">
                  <c:v>58.640000000010644</c:v>
                </c:pt>
                <c:pt idx="7331">
                  <c:v>58.64800000001064</c:v>
                </c:pt>
                <c:pt idx="7332">
                  <c:v>58.656000000010643</c:v>
                </c:pt>
                <c:pt idx="7333">
                  <c:v>58.664000000010653</c:v>
                </c:pt>
                <c:pt idx="7334">
                  <c:v>58.672000000010655</c:v>
                </c:pt>
                <c:pt idx="7335">
                  <c:v>58.680000000010658</c:v>
                </c:pt>
                <c:pt idx="7336">
                  <c:v>58.688000000010653</c:v>
                </c:pt>
                <c:pt idx="7337">
                  <c:v>58.69600000001067</c:v>
                </c:pt>
                <c:pt idx="7338">
                  <c:v>58.704000000010659</c:v>
                </c:pt>
                <c:pt idx="7339">
                  <c:v>58.712000000010676</c:v>
                </c:pt>
                <c:pt idx="7340">
                  <c:v>58.720000000010685</c:v>
                </c:pt>
                <c:pt idx="7341">
                  <c:v>58.728000000010681</c:v>
                </c:pt>
                <c:pt idx="7342">
                  <c:v>58.736000000010691</c:v>
                </c:pt>
                <c:pt idx="7343">
                  <c:v>58.744000000010679</c:v>
                </c:pt>
                <c:pt idx="7344">
                  <c:v>58.752000000010696</c:v>
                </c:pt>
                <c:pt idx="7345">
                  <c:v>58.760000000010692</c:v>
                </c:pt>
                <c:pt idx="7346">
                  <c:v>58.768000000010709</c:v>
                </c:pt>
                <c:pt idx="7347">
                  <c:v>58.776000000010711</c:v>
                </c:pt>
                <c:pt idx="7348">
                  <c:v>58.784000000010707</c:v>
                </c:pt>
                <c:pt idx="7349">
                  <c:v>58.792000000010724</c:v>
                </c:pt>
                <c:pt idx="7350">
                  <c:v>58.800000000010705</c:v>
                </c:pt>
                <c:pt idx="7351">
                  <c:v>58.808000000010722</c:v>
                </c:pt>
                <c:pt idx="7352">
                  <c:v>58.81600000001071</c:v>
                </c:pt>
                <c:pt idx="7353">
                  <c:v>58.824000000010727</c:v>
                </c:pt>
                <c:pt idx="7354">
                  <c:v>58.832000000010723</c:v>
                </c:pt>
                <c:pt idx="7355">
                  <c:v>58.840000000010726</c:v>
                </c:pt>
                <c:pt idx="7356">
                  <c:v>58.848000000010742</c:v>
                </c:pt>
                <c:pt idx="7357">
                  <c:v>58.856000000010731</c:v>
                </c:pt>
                <c:pt idx="7358">
                  <c:v>58.864000000010748</c:v>
                </c:pt>
                <c:pt idx="7359">
                  <c:v>58.872000000010743</c:v>
                </c:pt>
                <c:pt idx="7360">
                  <c:v>58.880000000010746</c:v>
                </c:pt>
                <c:pt idx="7361">
                  <c:v>58.888000000010749</c:v>
                </c:pt>
                <c:pt idx="7362">
                  <c:v>58.896000000010758</c:v>
                </c:pt>
                <c:pt idx="7363">
                  <c:v>58.904000000010761</c:v>
                </c:pt>
                <c:pt idx="7364">
                  <c:v>58.912000000010764</c:v>
                </c:pt>
                <c:pt idx="7365">
                  <c:v>58.920000000010781</c:v>
                </c:pt>
                <c:pt idx="7366">
                  <c:v>58.928000000010769</c:v>
                </c:pt>
                <c:pt idx="7367">
                  <c:v>58.936000000010779</c:v>
                </c:pt>
                <c:pt idx="7368">
                  <c:v>58.944000000010774</c:v>
                </c:pt>
                <c:pt idx="7369">
                  <c:v>58.952000000010784</c:v>
                </c:pt>
                <c:pt idx="7370">
                  <c:v>58.960000000010801</c:v>
                </c:pt>
                <c:pt idx="7371">
                  <c:v>58.968000000010797</c:v>
                </c:pt>
                <c:pt idx="7372">
                  <c:v>58.976000000010799</c:v>
                </c:pt>
                <c:pt idx="7373">
                  <c:v>58.984000000010795</c:v>
                </c:pt>
                <c:pt idx="7374">
                  <c:v>58.992000000010812</c:v>
                </c:pt>
                <c:pt idx="7375">
                  <c:v>59.0000000000108</c:v>
                </c:pt>
                <c:pt idx="7376">
                  <c:v>59.00800000001081</c:v>
                </c:pt>
                <c:pt idx="7377">
                  <c:v>59.01600000001082</c:v>
                </c:pt>
                <c:pt idx="7378">
                  <c:v>59.024000000010815</c:v>
                </c:pt>
                <c:pt idx="7379">
                  <c:v>59.032000000010832</c:v>
                </c:pt>
                <c:pt idx="7380">
                  <c:v>59.040000000010821</c:v>
                </c:pt>
                <c:pt idx="7381">
                  <c:v>59.04800000001083</c:v>
                </c:pt>
                <c:pt idx="7382">
                  <c:v>59.056000000010826</c:v>
                </c:pt>
                <c:pt idx="7383">
                  <c:v>59.064000000010836</c:v>
                </c:pt>
                <c:pt idx="7384">
                  <c:v>59.072000000010853</c:v>
                </c:pt>
                <c:pt idx="7385">
                  <c:v>59.080000000010841</c:v>
                </c:pt>
                <c:pt idx="7386">
                  <c:v>59.088000000010851</c:v>
                </c:pt>
                <c:pt idx="7387">
                  <c:v>59.096000000010854</c:v>
                </c:pt>
                <c:pt idx="7388">
                  <c:v>59.104000000010856</c:v>
                </c:pt>
                <c:pt idx="7389">
                  <c:v>59.112000000010852</c:v>
                </c:pt>
                <c:pt idx="7390">
                  <c:v>59.120000000010862</c:v>
                </c:pt>
                <c:pt idx="7391">
                  <c:v>59.128000000010879</c:v>
                </c:pt>
                <c:pt idx="7392">
                  <c:v>59.136000000010867</c:v>
                </c:pt>
                <c:pt idx="7393">
                  <c:v>59.144000000010877</c:v>
                </c:pt>
                <c:pt idx="7394">
                  <c:v>59.152000000010872</c:v>
                </c:pt>
                <c:pt idx="7395">
                  <c:v>59.160000000010882</c:v>
                </c:pt>
                <c:pt idx="7396">
                  <c:v>59.168000000010885</c:v>
                </c:pt>
                <c:pt idx="7397">
                  <c:v>59.176000000010887</c:v>
                </c:pt>
                <c:pt idx="7398">
                  <c:v>59.184000000010897</c:v>
                </c:pt>
                <c:pt idx="7399">
                  <c:v>59.1920000000109</c:v>
                </c:pt>
                <c:pt idx="7400">
                  <c:v>59.200000000010903</c:v>
                </c:pt>
                <c:pt idx="7401">
                  <c:v>59.208000000010905</c:v>
                </c:pt>
                <c:pt idx="7402">
                  <c:v>59.216000000010908</c:v>
                </c:pt>
                <c:pt idx="7403">
                  <c:v>59.224000000010903</c:v>
                </c:pt>
                <c:pt idx="7404">
                  <c:v>59.232000000010913</c:v>
                </c:pt>
                <c:pt idx="7405">
                  <c:v>59.240000000010923</c:v>
                </c:pt>
                <c:pt idx="7406">
                  <c:v>59.248000000010919</c:v>
                </c:pt>
                <c:pt idx="7407">
                  <c:v>59.256000000010928</c:v>
                </c:pt>
                <c:pt idx="7408">
                  <c:v>59.264000000010931</c:v>
                </c:pt>
                <c:pt idx="7409">
                  <c:v>59.272000000010941</c:v>
                </c:pt>
                <c:pt idx="7410">
                  <c:v>59.280000000010929</c:v>
                </c:pt>
                <c:pt idx="7411">
                  <c:v>59.288000000010939</c:v>
                </c:pt>
                <c:pt idx="7412">
                  <c:v>59.296000000010956</c:v>
                </c:pt>
                <c:pt idx="7413">
                  <c:v>59.304000000010944</c:v>
                </c:pt>
                <c:pt idx="7414">
                  <c:v>59.312000000010954</c:v>
                </c:pt>
                <c:pt idx="7415">
                  <c:v>59.32000000001095</c:v>
                </c:pt>
                <c:pt idx="7416">
                  <c:v>59.32800000001096</c:v>
                </c:pt>
                <c:pt idx="7417">
                  <c:v>59.336000000010955</c:v>
                </c:pt>
                <c:pt idx="7418">
                  <c:v>59.344000000010958</c:v>
                </c:pt>
                <c:pt idx="7419">
                  <c:v>59.352000000010975</c:v>
                </c:pt>
                <c:pt idx="7420">
                  <c:v>59.36000000001097</c:v>
                </c:pt>
                <c:pt idx="7421">
                  <c:v>59.36800000001098</c:v>
                </c:pt>
                <c:pt idx="7422">
                  <c:v>59.376000000010976</c:v>
                </c:pt>
                <c:pt idx="7423">
                  <c:v>59.384000000010978</c:v>
                </c:pt>
                <c:pt idx="7424">
                  <c:v>59.392000000010981</c:v>
                </c:pt>
                <c:pt idx="7425">
                  <c:v>59.400000000010991</c:v>
                </c:pt>
                <c:pt idx="7426">
                  <c:v>59.408000000011</c:v>
                </c:pt>
                <c:pt idx="7427">
                  <c:v>59.416000000010996</c:v>
                </c:pt>
                <c:pt idx="7428">
                  <c:v>59.424000000011006</c:v>
                </c:pt>
                <c:pt idx="7429">
                  <c:v>59.432000000011001</c:v>
                </c:pt>
                <c:pt idx="7430">
                  <c:v>59.440000000011004</c:v>
                </c:pt>
                <c:pt idx="7431">
                  <c:v>59.448000000011007</c:v>
                </c:pt>
                <c:pt idx="7432">
                  <c:v>59.456000000011009</c:v>
                </c:pt>
                <c:pt idx="7433">
                  <c:v>59.464000000011005</c:v>
                </c:pt>
                <c:pt idx="7434">
                  <c:v>59.472000000011022</c:v>
                </c:pt>
                <c:pt idx="7435">
                  <c:v>59.480000000011024</c:v>
                </c:pt>
                <c:pt idx="7436">
                  <c:v>59.488000000011027</c:v>
                </c:pt>
                <c:pt idx="7437">
                  <c:v>59.496000000011037</c:v>
                </c:pt>
                <c:pt idx="7438">
                  <c:v>59.504000000011025</c:v>
                </c:pt>
                <c:pt idx="7439">
                  <c:v>59.512000000011042</c:v>
                </c:pt>
                <c:pt idx="7440">
                  <c:v>59.520000000011038</c:v>
                </c:pt>
                <c:pt idx="7441">
                  <c:v>59.528000000011055</c:v>
                </c:pt>
                <c:pt idx="7442">
                  <c:v>59.536000000011057</c:v>
                </c:pt>
                <c:pt idx="7443">
                  <c:v>59.544000000011046</c:v>
                </c:pt>
                <c:pt idx="7444">
                  <c:v>59.552000000011056</c:v>
                </c:pt>
                <c:pt idx="7445">
                  <c:v>59.560000000011058</c:v>
                </c:pt>
                <c:pt idx="7446">
                  <c:v>59.568000000011068</c:v>
                </c:pt>
                <c:pt idx="7447">
                  <c:v>59.576000000011064</c:v>
                </c:pt>
                <c:pt idx="7448">
                  <c:v>59.584000000011066</c:v>
                </c:pt>
                <c:pt idx="7449">
                  <c:v>59.592000000011069</c:v>
                </c:pt>
                <c:pt idx="7450">
                  <c:v>59.600000000011079</c:v>
                </c:pt>
                <c:pt idx="7451">
                  <c:v>59.608000000011089</c:v>
                </c:pt>
                <c:pt idx="7452">
                  <c:v>59.616000000011084</c:v>
                </c:pt>
                <c:pt idx="7453">
                  <c:v>59.624000000011101</c:v>
                </c:pt>
                <c:pt idx="7454">
                  <c:v>59.632000000011089</c:v>
                </c:pt>
                <c:pt idx="7455">
                  <c:v>59.640000000011099</c:v>
                </c:pt>
                <c:pt idx="7456">
                  <c:v>59.648000000011109</c:v>
                </c:pt>
                <c:pt idx="7457">
                  <c:v>59.656000000011105</c:v>
                </c:pt>
                <c:pt idx="7458">
                  <c:v>59.664000000011114</c:v>
                </c:pt>
                <c:pt idx="7459">
                  <c:v>59.67200000001111</c:v>
                </c:pt>
                <c:pt idx="7460">
                  <c:v>59.68000000001112</c:v>
                </c:pt>
                <c:pt idx="7461">
                  <c:v>59.688000000011129</c:v>
                </c:pt>
                <c:pt idx="7462">
                  <c:v>59.696000000011132</c:v>
                </c:pt>
                <c:pt idx="7463">
                  <c:v>59.704000000011135</c:v>
                </c:pt>
                <c:pt idx="7464">
                  <c:v>59.71200000001113</c:v>
                </c:pt>
                <c:pt idx="7465">
                  <c:v>59.720000000011147</c:v>
                </c:pt>
                <c:pt idx="7466">
                  <c:v>59.728000000011157</c:v>
                </c:pt>
                <c:pt idx="7467">
                  <c:v>59.736000000011153</c:v>
                </c:pt>
                <c:pt idx="7468">
                  <c:v>59.744000000011155</c:v>
                </c:pt>
                <c:pt idx="7469">
                  <c:v>59.752000000011151</c:v>
                </c:pt>
                <c:pt idx="7470">
                  <c:v>59.760000000011161</c:v>
                </c:pt>
                <c:pt idx="7471">
                  <c:v>59.768000000011178</c:v>
                </c:pt>
                <c:pt idx="7472">
                  <c:v>59.776000000011166</c:v>
                </c:pt>
                <c:pt idx="7473">
                  <c:v>59.784000000011176</c:v>
                </c:pt>
                <c:pt idx="7474">
                  <c:v>59.792000000011178</c:v>
                </c:pt>
                <c:pt idx="7475">
                  <c:v>59.800000000011174</c:v>
                </c:pt>
                <c:pt idx="7476">
                  <c:v>59.808000000011191</c:v>
                </c:pt>
                <c:pt idx="7477">
                  <c:v>59.816000000011179</c:v>
                </c:pt>
                <c:pt idx="7478">
                  <c:v>59.824000000011196</c:v>
                </c:pt>
                <c:pt idx="7479">
                  <c:v>59.832000000011192</c:v>
                </c:pt>
                <c:pt idx="7480">
                  <c:v>59.840000000011194</c:v>
                </c:pt>
                <c:pt idx="7481">
                  <c:v>59.848000000011197</c:v>
                </c:pt>
                <c:pt idx="7482">
                  <c:v>59.8560000000112</c:v>
                </c:pt>
                <c:pt idx="7483">
                  <c:v>59.864000000011195</c:v>
                </c:pt>
                <c:pt idx="7484">
                  <c:v>59.872000000011205</c:v>
                </c:pt>
                <c:pt idx="7485">
                  <c:v>59.880000000011215</c:v>
                </c:pt>
                <c:pt idx="7486">
                  <c:v>59.88800000001121</c:v>
                </c:pt>
                <c:pt idx="7487">
                  <c:v>59.896000000011227</c:v>
                </c:pt>
                <c:pt idx="7488">
                  <c:v>59.904000000011216</c:v>
                </c:pt>
                <c:pt idx="7489">
                  <c:v>59.912000000011226</c:v>
                </c:pt>
                <c:pt idx="7490">
                  <c:v>59.920000000011228</c:v>
                </c:pt>
                <c:pt idx="7491">
                  <c:v>59.928000000011238</c:v>
                </c:pt>
                <c:pt idx="7492">
                  <c:v>59.936000000011248</c:v>
                </c:pt>
                <c:pt idx="7493">
                  <c:v>59.944000000011236</c:v>
                </c:pt>
                <c:pt idx="7494">
                  <c:v>59.952000000011246</c:v>
                </c:pt>
                <c:pt idx="7495">
                  <c:v>59.960000000011249</c:v>
                </c:pt>
                <c:pt idx="7496">
                  <c:v>59.968000000011259</c:v>
                </c:pt>
                <c:pt idx="7497">
                  <c:v>59.976000000011254</c:v>
                </c:pt>
                <c:pt idx="7498">
                  <c:v>59.984000000011257</c:v>
                </c:pt>
                <c:pt idx="7499">
                  <c:v>59.992000000011259</c:v>
                </c:pt>
                <c:pt idx="7500">
                  <c:v>60.000000000011262</c:v>
                </c:pt>
                <c:pt idx="7501">
                  <c:v>60.008000000011279</c:v>
                </c:pt>
                <c:pt idx="7502">
                  <c:v>60.016000000011275</c:v>
                </c:pt>
                <c:pt idx="7503">
                  <c:v>60.024000000011284</c:v>
                </c:pt>
                <c:pt idx="7504">
                  <c:v>60.03200000001128</c:v>
                </c:pt>
                <c:pt idx="7505">
                  <c:v>60.04000000001129</c:v>
                </c:pt>
                <c:pt idx="7506">
                  <c:v>60.048000000011285</c:v>
                </c:pt>
                <c:pt idx="7507">
                  <c:v>60.056000000011295</c:v>
                </c:pt>
                <c:pt idx="7508">
                  <c:v>60.064000000011305</c:v>
                </c:pt>
                <c:pt idx="7509">
                  <c:v>60.0720000000113</c:v>
                </c:pt>
                <c:pt idx="7510">
                  <c:v>60.080000000011303</c:v>
                </c:pt>
                <c:pt idx="7511">
                  <c:v>60.088000000011306</c:v>
                </c:pt>
                <c:pt idx="7512">
                  <c:v>60.096000000011315</c:v>
                </c:pt>
                <c:pt idx="7513">
                  <c:v>60.104000000011304</c:v>
                </c:pt>
                <c:pt idx="7514">
                  <c:v>60.112000000011321</c:v>
                </c:pt>
                <c:pt idx="7515">
                  <c:v>60.120000000011316</c:v>
                </c:pt>
                <c:pt idx="7516">
                  <c:v>60.128000000011333</c:v>
                </c:pt>
                <c:pt idx="7517">
                  <c:v>60.136000000011336</c:v>
                </c:pt>
                <c:pt idx="7518">
                  <c:v>60.144000000011324</c:v>
                </c:pt>
                <c:pt idx="7519">
                  <c:v>60.152000000011341</c:v>
                </c:pt>
                <c:pt idx="7520">
                  <c:v>60.160000000011337</c:v>
                </c:pt>
                <c:pt idx="7521">
                  <c:v>60.168000000011354</c:v>
                </c:pt>
                <c:pt idx="7522">
                  <c:v>60.176000000011342</c:v>
                </c:pt>
                <c:pt idx="7523">
                  <c:v>60.184000000011345</c:v>
                </c:pt>
                <c:pt idx="7524">
                  <c:v>60.192000000011362</c:v>
                </c:pt>
                <c:pt idx="7525">
                  <c:v>60.200000000011357</c:v>
                </c:pt>
                <c:pt idx="7526">
                  <c:v>60.208000000011367</c:v>
                </c:pt>
                <c:pt idx="7527">
                  <c:v>60.216000000011356</c:v>
                </c:pt>
                <c:pt idx="7528">
                  <c:v>60.224000000011372</c:v>
                </c:pt>
                <c:pt idx="7529">
                  <c:v>60.232000000011368</c:v>
                </c:pt>
                <c:pt idx="7530">
                  <c:v>60.240000000011378</c:v>
                </c:pt>
                <c:pt idx="7531">
                  <c:v>60.248000000011373</c:v>
                </c:pt>
                <c:pt idx="7532">
                  <c:v>60.256000000011376</c:v>
                </c:pt>
                <c:pt idx="7533">
                  <c:v>60.264000000011393</c:v>
                </c:pt>
                <c:pt idx="7534">
                  <c:v>60.272000000011388</c:v>
                </c:pt>
                <c:pt idx="7535">
                  <c:v>60.280000000011398</c:v>
                </c:pt>
                <c:pt idx="7536">
                  <c:v>60.288000000011401</c:v>
                </c:pt>
                <c:pt idx="7537">
                  <c:v>60.296000000011411</c:v>
                </c:pt>
                <c:pt idx="7538">
                  <c:v>60.304000000011392</c:v>
                </c:pt>
                <c:pt idx="7539">
                  <c:v>60.312000000011402</c:v>
                </c:pt>
                <c:pt idx="7540">
                  <c:v>60.320000000011412</c:v>
                </c:pt>
                <c:pt idx="7541">
                  <c:v>60.328000000011414</c:v>
                </c:pt>
                <c:pt idx="7542">
                  <c:v>60.336000000011424</c:v>
                </c:pt>
                <c:pt idx="7543">
                  <c:v>60.344000000011413</c:v>
                </c:pt>
                <c:pt idx="7544">
                  <c:v>60.352000000011422</c:v>
                </c:pt>
                <c:pt idx="7545">
                  <c:v>60.360000000011425</c:v>
                </c:pt>
                <c:pt idx="7546">
                  <c:v>60.368000000011435</c:v>
                </c:pt>
                <c:pt idx="7547">
                  <c:v>60.376000000011445</c:v>
                </c:pt>
                <c:pt idx="7548">
                  <c:v>60.384000000011433</c:v>
                </c:pt>
                <c:pt idx="7549">
                  <c:v>60.39200000001145</c:v>
                </c:pt>
                <c:pt idx="7550">
                  <c:v>60.400000000011445</c:v>
                </c:pt>
                <c:pt idx="7551">
                  <c:v>60.408000000011455</c:v>
                </c:pt>
                <c:pt idx="7552">
                  <c:v>60.416000000011444</c:v>
                </c:pt>
                <c:pt idx="7553">
                  <c:v>60.424000000011453</c:v>
                </c:pt>
                <c:pt idx="7554">
                  <c:v>60.432000000011456</c:v>
                </c:pt>
                <c:pt idx="7555">
                  <c:v>60.440000000011459</c:v>
                </c:pt>
                <c:pt idx="7556">
                  <c:v>60.448000000011476</c:v>
                </c:pt>
                <c:pt idx="7557">
                  <c:v>60.456000000011464</c:v>
                </c:pt>
                <c:pt idx="7558">
                  <c:v>60.464000000011474</c:v>
                </c:pt>
                <c:pt idx="7559">
                  <c:v>60.472000000011477</c:v>
                </c:pt>
                <c:pt idx="7560">
                  <c:v>60.480000000011479</c:v>
                </c:pt>
                <c:pt idx="7561">
                  <c:v>60.488000000011475</c:v>
                </c:pt>
                <c:pt idx="7562">
                  <c:v>60.496000000011492</c:v>
                </c:pt>
                <c:pt idx="7563">
                  <c:v>60.504000000011494</c:v>
                </c:pt>
                <c:pt idx="7564">
                  <c:v>60.512000000011497</c:v>
                </c:pt>
                <c:pt idx="7565">
                  <c:v>60.520000000011507</c:v>
                </c:pt>
                <c:pt idx="7566">
                  <c:v>60.528000000011502</c:v>
                </c:pt>
                <c:pt idx="7567">
                  <c:v>60.536000000011505</c:v>
                </c:pt>
                <c:pt idx="7568">
                  <c:v>60.544000000011501</c:v>
                </c:pt>
                <c:pt idx="7569">
                  <c:v>60.55200000001151</c:v>
                </c:pt>
                <c:pt idx="7570">
                  <c:v>60.560000000011527</c:v>
                </c:pt>
                <c:pt idx="7571">
                  <c:v>60.568000000011523</c:v>
                </c:pt>
                <c:pt idx="7572">
                  <c:v>60.576000000011526</c:v>
                </c:pt>
                <c:pt idx="7573">
                  <c:v>60.584000000011521</c:v>
                </c:pt>
                <c:pt idx="7574">
                  <c:v>60.592000000011538</c:v>
                </c:pt>
                <c:pt idx="7575">
                  <c:v>60.600000000011548</c:v>
                </c:pt>
                <c:pt idx="7576">
                  <c:v>60.608000000011543</c:v>
                </c:pt>
                <c:pt idx="7577">
                  <c:v>60.616000000011546</c:v>
                </c:pt>
                <c:pt idx="7578">
                  <c:v>60.624000000011549</c:v>
                </c:pt>
                <c:pt idx="7579">
                  <c:v>60.632000000011558</c:v>
                </c:pt>
                <c:pt idx="7580">
                  <c:v>60.640000000011554</c:v>
                </c:pt>
                <c:pt idx="7581">
                  <c:v>60.648000000011564</c:v>
                </c:pt>
                <c:pt idx="7582">
                  <c:v>60.656000000011574</c:v>
                </c:pt>
                <c:pt idx="7583">
                  <c:v>60.664000000011562</c:v>
                </c:pt>
                <c:pt idx="7584">
                  <c:v>60.672000000011579</c:v>
                </c:pt>
                <c:pt idx="7585">
                  <c:v>60.680000000011574</c:v>
                </c:pt>
                <c:pt idx="7586">
                  <c:v>60.688000000011584</c:v>
                </c:pt>
                <c:pt idx="7587">
                  <c:v>60.69600000001158</c:v>
                </c:pt>
                <c:pt idx="7588">
                  <c:v>60.70400000001159</c:v>
                </c:pt>
                <c:pt idx="7589">
                  <c:v>60.712000000011599</c:v>
                </c:pt>
                <c:pt idx="7590">
                  <c:v>60.720000000011602</c:v>
                </c:pt>
                <c:pt idx="7591">
                  <c:v>60.728000000011612</c:v>
                </c:pt>
                <c:pt idx="7592">
                  <c:v>60.7360000000116</c:v>
                </c:pt>
                <c:pt idx="7593">
                  <c:v>60.744000000011603</c:v>
                </c:pt>
                <c:pt idx="7594">
                  <c:v>60.75200000001162</c:v>
                </c:pt>
                <c:pt idx="7595">
                  <c:v>60.760000000011615</c:v>
                </c:pt>
                <c:pt idx="7596">
                  <c:v>60.768000000011632</c:v>
                </c:pt>
                <c:pt idx="7597">
                  <c:v>60.776000000011621</c:v>
                </c:pt>
                <c:pt idx="7598">
                  <c:v>60.784000000011623</c:v>
                </c:pt>
                <c:pt idx="7599">
                  <c:v>60.792000000011633</c:v>
                </c:pt>
                <c:pt idx="7600">
                  <c:v>60.800000000011629</c:v>
                </c:pt>
                <c:pt idx="7601">
                  <c:v>60.808000000011646</c:v>
                </c:pt>
                <c:pt idx="7602">
                  <c:v>60.816000000011634</c:v>
                </c:pt>
                <c:pt idx="7603">
                  <c:v>60.824000000011644</c:v>
                </c:pt>
                <c:pt idx="7604">
                  <c:v>60.832000000011647</c:v>
                </c:pt>
                <c:pt idx="7605">
                  <c:v>60.840000000011649</c:v>
                </c:pt>
                <c:pt idx="7606">
                  <c:v>60.848000000011645</c:v>
                </c:pt>
                <c:pt idx="7607">
                  <c:v>60.856000000011647</c:v>
                </c:pt>
                <c:pt idx="7608">
                  <c:v>60.864000000011664</c:v>
                </c:pt>
                <c:pt idx="7609">
                  <c:v>60.87200000001166</c:v>
                </c:pt>
                <c:pt idx="7610">
                  <c:v>60.88000000001167</c:v>
                </c:pt>
                <c:pt idx="7611">
                  <c:v>60.888000000011665</c:v>
                </c:pt>
                <c:pt idx="7612">
                  <c:v>60.896000000011675</c:v>
                </c:pt>
                <c:pt idx="7613">
                  <c:v>60.904000000011671</c:v>
                </c:pt>
                <c:pt idx="7614">
                  <c:v>60.91200000001168</c:v>
                </c:pt>
                <c:pt idx="7615">
                  <c:v>60.920000000011676</c:v>
                </c:pt>
                <c:pt idx="7616">
                  <c:v>60.928000000011693</c:v>
                </c:pt>
                <c:pt idx="7617">
                  <c:v>60.936000000011703</c:v>
                </c:pt>
                <c:pt idx="7618">
                  <c:v>60.944000000011691</c:v>
                </c:pt>
                <c:pt idx="7619">
                  <c:v>60.952000000011708</c:v>
                </c:pt>
                <c:pt idx="7620">
                  <c:v>60.960000000011703</c:v>
                </c:pt>
                <c:pt idx="7621">
                  <c:v>60.968000000011713</c:v>
                </c:pt>
                <c:pt idx="7622">
                  <c:v>60.976000000011709</c:v>
                </c:pt>
                <c:pt idx="7623">
                  <c:v>60.984000000011712</c:v>
                </c:pt>
                <c:pt idx="7624">
                  <c:v>60.992000000011735</c:v>
                </c:pt>
                <c:pt idx="7625">
                  <c:v>61.000000000011731</c:v>
                </c:pt>
                <c:pt idx="7626">
                  <c:v>61.008000000011741</c:v>
                </c:pt>
                <c:pt idx="7627">
                  <c:v>61.016000000011729</c:v>
                </c:pt>
                <c:pt idx="7628">
                  <c:v>61.024000000011739</c:v>
                </c:pt>
                <c:pt idx="7629">
                  <c:v>61.032000000011742</c:v>
                </c:pt>
                <c:pt idx="7630">
                  <c:v>61.040000000011752</c:v>
                </c:pt>
                <c:pt idx="7631">
                  <c:v>61.048000000011761</c:v>
                </c:pt>
                <c:pt idx="7632">
                  <c:v>61.05600000001175</c:v>
                </c:pt>
                <c:pt idx="7633">
                  <c:v>61.06400000001176</c:v>
                </c:pt>
                <c:pt idx="7634">
                  <c:v>61.072000000011762</c:v>
                </c:pt>
                <c:pt idx="7635">
                  <c:v>61.080000000011765</c:v>
                </c:pt>
                <c:pt idx="7636">
                  <c:v>61.08800000001176</c:v>
                </c:pt>
                <c:pt idx="7637">
                  <c:v>61.096000000011777</c:v>
                </c:pt>
                <c:pt idx="7638">
                  <c:v>61.104000000011766</c:v>
                </c:pt>
                <c:pt idx="7639">
                  <c:v>61.112000000011783</c:v>
                </c:pt>
                <c:pt idx="7640">
                  <c:v>61.120000000011792</c:v>
                </c:pt>
                <c:pt idx="7641">
                  <c:v>61.128000000011788</c:v>
                </c:pt>
                <c:pt idx="7642">
                  <c:v>61.136000000011798</c:v>
                </c:pt>
                <c:pt idx="7643">
                  <c:v>61.144000000011786</c:v>
                </c:pt>
                <c:pt idx="7644">
                  <c:v>61.152000000011803</c:v>
                </c:pt>
                <c:pt idx="7645">
                  <c:v>61.160000000011799</c:v>
                </c:pt>
                <c:pt idx="7646">
                  <c:v>61.168000000011808</c:v>
                </c:pt>
                <c:pt idx="7647">
                  <c:v>61.176000000011811</c:v>
                </c:pt>
                <c:pt idx="7648">
                  <c:v>61.184000000011807</c:v>
                </c:pt>
                <c:pt idx="7649">
                  <c:v>61.192000000011824</c:v>
                </c:pt>
                <c:pt idx="7650">
                  <c:v>61.200000000011812</c:v>
                </c:pt>
                <c:pt idx="7651">
                  <c:v>61.208000000011829</c:v>
                </c:pt>
                <c:pt idx="7652">
                  <c:v>61.216000000011817</c:v>
                </c:pt>
                <c:pt idx="7653">
                  <c:v>61.224000000011834</c:v>
                </c:pt>
                <c:pt idx="7654">
                  <c:v>61.23200000001183</c:v>
                </c:pt>
                <c:pt idx="7655">
                  <c:v>61.240000000011833</c:v>
                </c:pt>
                <c:pt idx="7656">
                  <c:v>61.248000000011849</c:v>
                </c:pt>
                <c:pt idx="7657">
                  <c:v>61.256000000011838</c:v>
                </c:pt>
                <c:pt idx="7658">
                  <c:v>61.264000000011855</c:v>
                </c:pt>
                <c:pt idx="7659">
                  <c:v>61.27200000001185</c:v>
                </c:pt>
                <c:pt idx="7660">
                  <c:v>61.280000000011853</c:v>
                </c:pt>
                <c:pt idx="7661">
                  <c:v>61.288000000011856</c:v>
                </c:pt>
                <c:pt idx="7662">
                  <c:v>61.296000000011865</c:v>
                </c:pt>
                <c:pt idx="7663">
                  <c:v>61.304000000011861</c:v>
                </c:pt>
                <c:pt idx="7664">
                  <c:v>61.312000000011864</c:v>
                </c:pt>
                <c:pt idx="7665">
                  <c:v>61.320000000011873</c:v>
                </c:pt>
                <c:pt idx="7666">
                  <c:v>61.328000000011869</c:v>
                </c:pt>
                <c:pt idx="7667">
                  <c:v>61.336000000011879</c:v>
                </c:pt>
                <c:pt idx="7668">
                  <c:v>61.344000000011874</c:v>
                </c:pt>
                <c:pt idx="7669">
                  <c:v>61.352000000011884</c:v>
                </c:pt>
                <c:pt idx="7670">
                  <c:v>61.36000000001188</c:v>
                </c:pt>
                <c:pt idx="7671">
                  <c:v>61.368000000011889</c:v>
                </c:pt>
                <c:pt idx="7672">
                  <c:v>61.376000000011899</c:v>
                </c:pt>
                <c:pt idx="7673">
                  <c:v>61.384000000011895</c:v>
                </c:pt>
                <c:pt idx="7674">
                  <c:v>61.392000000011912</c:v>
                </c:pt>
                <c:pt idx="7675">
                  <c:v>61.4000000000119</c:v>
                </c:pt>
                <c:pt idx="7676">
                  <c:v>61.40800000001191</c:v>
                </c:pt>
                <c:pt idx="7677">
                  <c:v>61.416000000011906</c:v>
                </c:pt>
                <c:pt idx="7678">
                  <c:v>61.424000000011915</c:v>
                </c:pt>
                <c:pt idx="7679">
                  <c:v>61.432000000011932</c:v>
                </c:pt>
                <c:pt idx="7680">
                  <c:v>61.440000000011921</c:v>
                </c:pt>
                <c:pt idx="7681">
                  <c:v>61.44800000001193</c:v>
                </c:pt>
                <c:pt idx="7682">
                  <c:v>61.456000000011926</c:v>
                </c:pt>
                <c:pt idx="7683">
                  <c:v>61.464000000011936</c:v>
                </c:pt>
                <c:pt idx="7684">
                  <c:v>61.472000000011931</c:v>
                </c:pt>
                <c:pt idx="7685">
                  <c:v>61.480000000011941</c:v>
                </c:pt>
                <c:pt idx="7686">
                  <c:v>61.488000000011937</c:v>
                </c:pt>
                <c:pt idx="7687">
                  <c:v>61.496000000011954</c:v>
                </c:pt>
                <c:pt idx="7688">
                  <c:v>61.504000000011956</c:v>
                </c:pt>
                <c:pt idx="7689">
                  <c:v>61.512000000011952</c:v>
                </c:pt>
                <c:pt idx="7690">
                  <c:v>61.520000000011962</c:v>
                </c:pt>
                <c:pt idx="7691">
                  <c:v>61.528000000011964</c:v>
                </c:pt>
                <c:pt idx="7692">
                  <c:v>61.536000000011967</c:v>
                </c:pt>
                <c:pt idx="7693">
                  <c:v>61.544000000011955</c:v>
                </c:pt>
                <c:pt idx="7694">
                  <c:v>61.552000000011972</c:v>
                </c:pt>
                <c:pt idx="7695">
                  <c:v>61.560000000011982</c:v>
                </c:pt>
                <c:pt idx="7696">
                  <c:v>61.568000000011985</c:v>
                </c:pt>
                <c:pt idx="7697">
                  <c:v>61.576000000011987</c:v>
                </c:pt>
                <c:pt idx="7698">
                  <c:v>61.584000000011976</c:v>
                </c:pt>
                <c:pt idx="7699">
                  <c:v>61.592000000012</c:v>
                </c:pt>
                <c:pt idx="7700">
                  <c:v>61.600000000011988</c:v>
                </c:pt>
                <c:pt idx="7701">
                  <c:v>61.608000000012005</c:v>
                </c:pt>
                <c:pt idx="7702">
                  <c:v>61.616000000012001</c:v>
                </c:pt>
                <c:pt idx="7703">
                  <c:v>61.624000000011996</c:v>
                </c:pt>
                <c:pt idx="7704">
                  <c:v>61.632000000012006</c:v>
                </c:pt>
                <c:pt idx="7705">
                  <c:v>61.640000000012002</c:v>
                </c:pt>
                <c:pt idx="7706">
                  <c:v>61.648000000012011</c:v>
                </c:pt>
                <c:pt idx="7707">
                  <c:v>61.656000000012007</c:v>
                </c:pt>
                <c:pt idx="7708">
                  <c:v>61.664000000012024</c:v>
                </c:pt>
                <c:pt idx="7709">
                  <c:v>61.672000000012034</c:v>
                </c:pt>
                <c:pt idx="7710">
                  <c:v>61.680000000012022</c:v>
                </c:pt>
                <c:pt idx="7711">
                  <c:v>61.688000000012032</c:v>
                </c:pt>
                <c:pt idx="7712">
                  <c:v>61.696000000012035</c:v>
                </c:pt>
                <c:pt idx="7713">
                  <c:v>61.704000000012044</c:v>
                </c:pt>
                <c:pt idx="7714">
                  <c:v>61.71200000001204</c:v>
                </c:pt>
                <c:pt idx="7715">
                  <c:v>61.72000000001205</c:v>
                </c:pt>
                <c:pt idx="7716">
                  <c:v>61.728000000012059</c:v>
                </c:pt>
                <c:pt idx="7717">
                  <c:v>61.736000000012055</c:v>
                </c:pt>
                <c:pt idx="7718">
                  <c:v>61.744000000012058</c:v>
                </c:pt>
                <c:pt idx="7719">
                  <c:v>61.752000000012053</c:v>
                </c:pt>
                <c:pt idx="7720">
                  <c:v>61.76000000001207</c:v>
                </c:pt>
                <c:pt idx="7721">
                  <c:v>61.768000000012066</c:v>
                </c:pt>
                <c:pt idx="7722">
                  <c:v>61.776000000012075</c:v>
                </c:pt>
                <c:pt idx="7723">
                  <c:v>61.784000000012078</c:v>
                </c:pt>
                <c:pt idx="7724">
                  <c:v>61.792000000012081</c:v>
                </c:pt>
                <c:pt idx="7725">
                  <c:v>61.800000000012083</c:v>
                </c:pt>
                <c:pt idx="7726">
                  <c:v>61.808000000012079</c:v>
                </c:pt>
                <c:pt idx="7727">
                  <c:v>61.816000000012089</c:v>
                </c:pt>
                <c:pt idx="7728">
                  <c:v>61.824000000012084</c:v>
                </c:pt>
                <c:pt idx="7729">
                  <c:v>61.832000000012094</c:v>
                </c:pt>
                <c:pt idx="7730">
                  <c:v>61.840000000012097</c:v>
                </c:pt>
                <c:pt idx="7731">
                  <c:v>61.8480000000121</c:v>
                </c:pt>
                <c:pt idx="7732">
                  <c:v>61.856000000012102</c:v>
                </c:pt>
                <c:pt idx="7733">
                  <c:v>61.864000000012098</c:v>
                </c:pt>
                <c:pt idx="7734">
                  <c:v>61.872000000012115</c:v>
                </c:pt>
                <c:pt idx="7735">
                  <c:v>61.880000000012103</c:v>
                </c:pt>
                <c:pt idx="7736">
                  <c:v>61.88800000001212</c:v>
                </c:pt>
                <c:pt idx="7737">
                  <c:v>61.89600000001213</c:v>
                </c:pt>
                <c:pt idx="7738">
                  <c:v>61.904000000012118</c:v>
                </c:pt>
                <c:pt idx="7739">
                  <c:v>61.912000000012135</c:v>
                </c:pt>
                <c:pt idx="7740">
                  <c:v>61.920000000012131</c:v>
                </c:pt>
                <c:pt idx="7741">
                  <c:v>61.928000000012148</c:v>
                </c:pt>
                <c:pt idx="7742">
                  <c:v>61.936000000012136</c:v>
                </c:pt>
                <c:pt idx="7743">
                  <c:v>61.944000000012139</c:v>
                </c:pt>
                <c:pt idx="7744">
                  <c:v>61.952000000012148</c:v>
                </c:pt>
                <c:pt idx="7745">
                  <c:v>61.960000000012151</c:v>
                </c:pt>
                <c:pt idx="7746">
                  <c:v>61.968000000012161</c:v>
                </c:pt>
                <c:pt idx="7747">
                  <c:v>61.976000000012156</c:v>
                </c:pt>
                <c:pt idx="7748">
                  <c:v>61.984000000012159</c:v>
                </c:pt>
                <c:pt idx="7749">
                  <c:v>61.992000000012162</c:v>
                </c:pt>
                <c:pt idx="7750">
                  <c:v>62.000000000012172</c:v>
                </c:pt>
                <c:pt idx="7751">
                  <c:v>62.008000000012181</c:v>
                </c:pt>
                <c:pt idx="7752">
                  <c:v>62.016000000012177</c:v>
                </c:pt>
                <c:pt idx="7753">
                  <c:v>62.024000000012194</c:v>
                </c:pt>
                <c:pt idx="7754">
                  <c:v>62.032000000012182</c:v>
                </c:pt>
                <c:pt idx="7755">
                  <c:v>62.040000000012192</c:v>
                </c:pt>
                <c:pt idx="7756">
                  <c:v>62.048000000012195</c:v>
                </c:pt>
                <c:pt idx="7757">
                  <c:v>62.056000000012197</c:v>
                </c:pt>
                <c:pt idx="7758">
                  <c:v>62.064000000012207</c:v>
                </c:pt>
                <c:pt idx="7759">
                  <c:v>62.072000000012203</c:v>
                </c:pt>
                <c:pt idx="7760">
                  <c:v>62.080000000012213</c:v>
                </c:pt>
                <c:pt idx="7761">
                  <c:v>62.088000000012208</c:v>
                </c:pt>
                <c:pt idx="7762">
                  <c:v>62.096000000012225</c:v>
                </c:pt>
                <c:pt idx="7763">
                  <c:v>62.104000000012213</c:v>
                </c:pt>
                <c:pt idx="7764">
                  <c:v>62.112000000012223</c:v>
                </c:pt>
                <c:pt idx="7765">
                  <c:v>62.120000000012226</c:v>
                </c:pt>
                <c:pt idx="7766">
                  <c:v>62.128000000012236</c:v>
                </c:pt>
                <c:pt idx="7767">
                  <c:v>62.136000000012245</c:v>
                </c:pt>
                <c:pt idx="7768">
                  <c:v>62.144000000012234</c:v>
                </c:pt>
                <c:pt idx="7769">
                  <c:v>62.152000000012244</c:v>
                </c:pt>
                <c:pt idx="7770">
                  <c:v>62.160000000012246</c:v>
                </c:pt>
                <c:pt idx="7771">
                  <c:v>62.168000000012256</c:v>
                </c:pt>
                <c:pt idx="7772">
                  <c:v>62.176000000012245</c:v>
                </c:pt>
                <c:pt idx="7773">
                  <c:v>62.184000000012247</c:v>
                </c:pt>
                <c:pt idx="7774">
                  <c:v>62.192000000012271</c:v>
                </c:pt>
                <c:pt idx="7775">
                  <c:v>62.20000000001226</c:v>
                </c:pt>
                <c:pt idx="7776">
                  <c:v>62.208000000012277</c:v>
                </c:pt>
                <c:pt idx="7777">
                  <c:v>62.216000000012265</c:v>
                </c:pt>
                <c:pt idx="7778">
                  <c:v>62.224000000012275</c:v>
                </c:pt>
                <c:pt idx="7779">
                  <c:v>62.232000000012277</c:v>
                </c:pt>
                <c:pt idx="7780">
                  <c:v>62.24000000001228</c:v>
                </c:pt>
                <c:pt idx="7781">
                  <c:v>62.248000000012276</c:v>
                </c:pt>
                <c:pt idx="7782">
                  <c:v>62.256000000012286</c:v>
                </c:pt>
                <c:pt idx="7783">
                  <c:v>62.264000000012295</c:v>
                </c:pt>
                <c:pt idx="7784">
                  <c:v>62.272000000012298</c:v>
                </c:pt>
                <c:pt idx="7785">
                  <c:v>62.280000000012301</c:v>
                </c:pt>
                <c:pt idx="7786">
                  <c:v>62.288000000012296</c:v>
                </c:pt>
                <c:pt idx="7787">
                  <c:v>62.296000000012306</c:v>
                </c:pt>
                <c:pt idx="7788">
                  <c:v>62.304000000012294</c:v>
                </c:pt>
                <c:pt idx="7789">
                  <c:v>62.312000000012304</c:v>
                </c:pt>
                <c:pt idx="7790">
                  <c:v>62.320000000012321</c:v>
                </c:pt>
                <c:pt idx="7791">
                  <c:v>62.328000000012324</c:v>
                </c:pt>
                <c:pt idx="7792">
                  <c:v>62.336000000012326</c:v>
                </c:pt>
                <c:pt idx="7793">
                  <c:v>62.344000000012315</c:v>
                </c:pt>
                <c:pt idx="7794">
                  <c:v>62.352000000012325</c:v>
                </c:pt>
                <c:pt idx="7795">
                  <c:v>62.360000000012327</c:v>
                </c:pt>
                <c:pt idx="7796">
                  <c:v>62.368000000012344</c:v>
                </c:pt>
                <c:pt idx="7797">
                  <c:v>62.376000000012347</c:v>
                </c:pt>
                <c:pt idx="7798">
                  <c:v>62.384000000012335</c:v>
                </c:pt>
                <c:pt idx="7799">
                  <c:v>62.392000000012352</c:v>
                </c:pt>
                <c:pt idx="7800">
                  <c:v>62.400000000012348</c:v>
                </c:pt>
                <c:pt idx="7801">
                  <c:v>62.408000000012358</c:v>
                </c:pt>
                <c:pt idx="7802">
                  <c:v>62.416000000012346</c:v>
                </c:pt>
                <c:pt idx="7803">
                  <c:v>62.424000000012363</c:v>
                </c:pt>
                <c:pt idx="7804">
                  <c:v>62.432000000012358</c:v>
                </c:pt>
                <c:pt idx="7805">
                  <c:v>62.440000000012368</c:v>
                </c:pt>
                <c:pt idx="7806">
                  <c:v>62.448000000012378</c:v>
                </c:pt>
                <c:pt idx="7807">
                  <c:v>62.456000000012367</c:v>
                </c:pt>
                <c:pt idx="7808">
                  <c:v>62.464000000012383</c:v>
                </c:pt>
                <c:pt idx="7809">
                  <c:v>62.472000000012379</c:v>
                </c:pt>
                <c:pt idx="7810">
                  <c:v>62.480000000012389</c:v>
                </c:pt>
                <c:pt idx="7811">
                  <c:v>62.488000000012384</c:v>
                </c:pt>
                <c:pt idx="7812">
                  <c:v>62.496000000012394</c:v>
                </c:pt>
                <c:pt idx="7813">
                  <c:v>62.504000000012397</c:v>
                </c:pt>
                <c:pt idx="7814">
                  <c:v>62.512000000012399</c:v>
                </c:pt>
                <c:pt idx="7815">
                  <c:v>62.520000000012409</c:v>
                </c:pt>
                <c:pt idx="7816">
                  <c:v>62.528000000012405</c:v>
                </c:pt>
                <c:pt idx="7817">
                  <c:v>62.536000000012415</c:v>
                </c:pt>
                <c:pt idx="7818">
                  <c:v>62.544000000012403</c:v>
                </c:pt>
                <c:pt idx="7819">
                  <c:v>62.55200000001242</c:v>
                </c:pt>
                <c:pt idx="7820">
                  <c:v>62.560000000012415</c:v>
                </c:pt>
                <c:pt idx="7821">
                  <c:v>62.568000000012425</c:v>
                </c:pt>
                <c:pt idx="7822">
                  <c:v>62.576000000012435</c:v>
                </c:pt>
                <c:pt idx="7823">
                  <c:v>62.584000000012423</c:v>
                </c:pt>
                <c:pt idx="7824">
                  <c:v>62.592000000012447</c:v>
                </c:pt>
                <c:pt idx="7825">
                  <c:v>62.600000000012436</c:v>
                </c:pt>
                <c:pt idx="7826">
                  <c:v>62.608000000012446</c:v>
                </c:pt>
                <c:pt idx="7827">
                  <c:v>62.616000000012441</c:v>
                </c:pt>
                <c:pt idx="7828">
                  <c:v>62.624000000012451</c:v>
                </c:pt>
                <c:pt idx="7829">
                  <c:v>62.632000000012461</c:v>
                </c:pt>
                <c:pt idx="7830">
                  <c:v>62.640000000012449</c:v>
                </c:pt>
                <c:pt idx="7831">
                  <c:v>62.648000000012466</c:v>
                </c:pt>
                <c:pt idx="7832">
                  <c:v>62.656000000012455</c:v>
                </c:pt>
                <c:pt idx="7833">
                  <c:v>62.664000000012472</c:v>
                </c:pt>
                <c:pt idx="7834">
                  <c:v>62.672000000012474</c:v>
                </c:pt>
                <c:pt idx="7835">
                  <c:v>62.680000000012477</c:v>
                </c:pt>
                <c:pt idx="7836">
                  <c:v>62.688000000012472</c:v>
                </c:pt>
                <c:pt idx="7837">
                  <c:v>62.696000000012482</c:v>
                </c:pt>
                <c:pt idx="7838">
                  <c:v>62.704000000012492</c:v>
                </c:pt>
                <c:pt idx="7839">
                  <c:v>62.712000000012495</c:v>
                </c:pt>
                <c:pt idx="7840">
                  <c:v>62.720000000012504</c:v>
                </c:pt>
                <c:pt idx="7841">
                  <c:v>62.7280000000125</c:v>
                </c:pt>
                <c:pt idx="7842">
                  <c:v>62.736000000012503</c:v>
                </c:pt>
                <c:pt idx="7843">
                  <c:v>62.744000000012498</c:v>
                </c:pt>
                <c:pt idx="7844">
                  <c:v>62.752000000012508</c:v>
                </c:pt>
                <c:pt idx="7845">
                  <c:v>62.760000000012525</c:v>
                </c:pt>
                <c:pt idx="7846">
                  <c:v>62.76800000001252</c:v>
                </c:pt>
                <c:pt idx="7847">
                  <c:v>62.776000000012523</c:v>
                </c:pt>
                <c:pt idx="7848">
                  <c:v>62.784000000012519</c:v>
                </c:pt>
                <c:pt idx="7849">
                  <c:v>62.792000000012536</c:v>
                </c:pt>
                <c:pt idx="7850">
                  <c:v>62.800000000012517</c:v>
                </c:pt>
                <c:pt idx="7851">
                  <c:v>62.808000000012534</c:v>
                </c:pt>
                <c:pt idx="7852">
                  <c:v>62.816000000012536</c:v>
                </c:pt>
                <c:pt idx="7853">
                  <c:v>62.824000000012539</c:v>
                </c:pt>
                <c:pt idx="7854">
                  <c:v>62.832000000012549</c:v>
                </c:pt>
                <c:pt idx="7855">
                  <c:v>62.840000000012537</c:v>
                </c:pt>
                <c:pt idx="7856">
                  <c:v>62.848000000012547</c:v>
                </c:pt>
                <c:pt idx="7857">
                  <c:v>62.856000000012543</c:v>
                </c:pt>
                <c:pt idx="7858">
                  <c:v>62.864000000012553</c:v>
                </c:pt>
                <c:pt idx="7859">
                  <c:v>62.872000000012569</c:v>
                </c:pt>
                <c:pt idx="7860">
                  <c:v>62.880000000012558</c:v>
                </c:pt>
                <c:pt idx="7861">
                  <c:v>62.888000000012568</c:v>
                </c:pt>
                <c:pt idx="7862">
                  <c:v>62.89600000001257</c:v>
                </c:pt>
                <c:pt idx="7863">
                  <c:v>62.904000000012573</c:v>
                </c:pt>
                <c:pt idx="7864">
                  <c:v>62.912000000012569</c:v>
                </c:pt>
                <c:pt idx="7865">
                  <c:v>62.920000000012585</c:v>
                </c:pt>
                <c:pt idx="7866">
                  <c:v>62.928000000012595</c:v>
                </c:pt>
                <c:pt idx="7867">
                  <c:v>62.936000000012591</c:v>
                </c:pt>
                <c:pt idx="7868">
                  <c:v>62.944000000012593</c:v>
                </c:pt>
                <c:pt idx="7869">
                  <c:v>62.952000000012589</c:v>
                </c:pt>
                <c:pt idx="7870">
                  <c:v>62.960000000012599</c:v>
                </c:pt>
                <c:pt idx="7871">
                  <c:v>62.968000000012601</c:v>
                </c:pt>
                <c:pt idx="7872">
                  <c:v>62.976000000012604</c:v>
                </c:pt>
                <c:pt idx="7873">
                  <c:v>62.984000000012614</c:v>
                </c:pt>
                <c:pt idx="7874">
                  <c:v>62.992000000012624</c:v>
                </c:pt>
                <c:pt idx="7875">
                  <c:v>63.000000000012619</c:v>
                </c:pt>
                <c:pt idx="7876">
                  <c:v>63.008000000012622</c:v>
                </c:pt>
                <c:pt idx="7877">
                  <c:v>63.016000000012625</c:v>
                </c:pt>
                <c:pt idx="7878">
                  <c:v>63.024000000012627</c:v>
                </c:pt>
                <c:pt idx="7879">
                  <c:v>63.032000000012644</c:v>
                </c:pt>
                <c:pt idx="7880">
                  <c:v>63.040000000012647</c:v>
                </c:pt>
                <c:pt idx="7881">
                  <c:v>63.048000000012642</c:v>
                </c:pt>
                <c:pt idx="7882">
                  <c:v>63.056000000012645</c:v>
                </c:pt>
                <c:pt idx="7883">
                  <c:v>63.064000000012648</c:v>
                </c:pt>
                <c:pt idx="7884">
                  <c:v>63.072000000012657</c:v>
                </c:pt>
                <c:pt idx="7885">
                  <c:v>63.080000000012646</c:v>
                </c:pt>
                <c:pt idx="7886">
                  <c:v>63.088000000012663</c:v>
                </c:pt>
                <c:pt idx="7887">
                  <c:v>63.096000000012658</c:v>
                </c:pt>
                <c:pt idx="7888">
                  <c:v>63.104000000012668</c:v>
                </c:pt>
                <c:pt idx="7889">
                  <c:v>63.112000000012678</c:v>
                </c:pt>
                <c:pt idx="7890">
                  <c:v>63.120000000012674</c:v>
                </c:pt>
                <c:pt idx="7891">
                  <c:v>63.12800000001269</c:v>
                </c:pt>
                <c:pt idx="7892">
                  <c:v>63.136000000012679</c:v>
                </c:pt>
                <c:pt idx="7893">
                  <c:v>63.144000000012689</c:v>
                </c:pt>
                <c:pt idx="7894">
                  <c:v>63.152000000012684</c:v>
                </c:pt>
                <c:pt idx="7895">
                  <c:v>63.160000000012701</c:v>
                </c:pt>
                <c:pt idx="7896">
                  <c:v>63.168000000012711</c:v>
                </c:pt>
                <c:pt idx="7897">
                  <c:v>63.176000000012706</c:v>
                </c:pt>
                <c:pt idx="7898">
                  <c:v>63.184000000012709</c:v>
                </c:pt>
                <c:pt idx="7899">
                  <c:v>63.192000000012712</c:v>
                </c:pt>
                <c:pt idx="7900">
                  <c:v>63.200000000012722</c:v>
                </c:pt>
                <c:pt idx="7901">
                  <c:v>63.208000000012717</c:v>
                </c:pt>
                <c:pt idx="7902">
                  <c:v>63.216000000012727</c:v>
                </c:pt>
                <c:pt idx="7903">
                  <c:v>63.224000000012737</c:v>
                </c:pt>
                <c:pt idx="7904">
                  <c:v>63.232000000012732</c:v>
                </c:pt>
                <c:pt idx="7905">
                  <c:v>63.240000000012742</c:v>
                </c:pt>
                <c:pt idx="7906">
                  <c:v>63.248000000012738</c:v>
                </c:pt>
                <c:pt idx="7907">
                  <c:v>63.256000000012747</c:v>
                </c:pt>
                <c:pt idx="7908">
                  <c:v>63.264000000012743</c:v>
                </c:pt>
                <c:pt idx="7909">
                  <c:v>63.272000000012753</c:v>
                </c:pt>
                <c:pt idx="7910">
                  <c:v>63.280000000012755</c:v>
                </c:pt>
                <c:pt idx="7911">
                  <c:v>63.288000000012758</c:v>
                </c:pt>
                <c:pt idx="7912">
                  <c:v>63.296000000012768</c:v>
                </c:pt>
                <c:pt idx="7913">
                  <c:v>63.304000000012749</c:v>
                </c:pt>
                <c:pt idx="7914">
                  <c:v>63.312000000012766</c:v>
                </c:pt>
                <c:pt idx="7915">
                  <c:v>63.320000000012762</c:v>
                </c:pt>
                <c:pt idx="7916">
                  <c:v>63.328000000012779</c:v>
                </c:pt>
                <c:pt idx="7917">
                  <c:v>63.336000000012781</c:v>
                </c:pt>
                <c:pt idx="7918">
                  <c:v>63.344000000012777</c:v>
                </c:pt>
                <c:pt idx="7919">
                  <c:v>63.352000000012794</c:v>
                </c:pt>
                <c:pt idx="7920">
                  <c:v>63.360000000012782</c:v>
                </c:pt>
                <c:pt idx="7921">
                  <c:v>63.368000000012799</c:v>
                </c:pt>
                <c:pt idx="7922">
                  <c:v>63.376000000012795</c:v>
                </c:pt>
                <c:pt idx="7923">
                  <c:v>63.384000000012797</c:v>
                </c:pt>
                <c:pt idx="7924">
                  <c:v>63.392000000012814</c:v>
                </c:pt>
                <c:pt idx="7925">
                  <c:v>63.400000000012803</c:v>
                </c:pt>
                <c:pt idx="7926">
                  <c:v>63.408000000012812</c:v>
                </c:pt>
                <c:pt idx="7927">
                  <c:v>63.416000000012808</c:v>
                </c:pt>
                <c:pt idx="7928">
                  <c:v>63.424000000012825</c:v>
                </c:pt>
                <c:pt idx="7929">
                  <c:v>63.43200000001282</c:v>
                </c:pt>
                <c:pt idx="7930">
                  <c:v>63.440000000012823</c:v>
                </c:pt>
                <c:pt idx="7931">
                  <c:v>63.44800000001284</c:v>
                </c:pt>
                <c:pt idx="7932">
                  <c:v>63.456000000012828</c:v>
                </c:pt>
                <c:pt idx="7933">
                  <c:v>63.464000000012845</c:v>
                </c:pt>
                <c:pt idx="7934">
                  <c:v>63.472000000012841</c:v>
                </c:pt>
                <c:pt idx="7935">
                  <c:v>63.480000000012843</c:v>
                </c:pt>
                <c:pt idx="7936">
                  <c:v>63.488000000012846</c:v>
                </c:pt>
                <c:pt idx="7937">
                  <c:v>63.496000000012856</c:v>
                </c:pt>
                <c:pt idx="7938">
                  <c:v>63.504000000012859</c:v>
                </c:pt>
                <c:pt idx="7939">
                  <c:v>63.512000000012854</c:v>
                </c:pt>
                <c:pt idx="7940">
                  <c:v>63.520000000012871</c:v>
                </c:pt>
                <c:pt idx="7941">
                  <c:v>63.528000000012867</c:v>
                </c:pt>
                <c:pt idx="7942">
                  <c:v>63.536000000012876</c:v>
                </c:pt>
                <c:pt idx="7943">
                  <c:v>63.544000000012865</c:v>
                </c:pt>
                <c:pt idx="7944">
                  <c:v>63.552000000012875</c:v>
                </c:pt>
                <c:pt idx="7945">
                  <c:v>63.560000000012892</c:v>
                </c:pt>
                <c:pt idx="7946">
                  <c:v>63.568000000012887</c:v>
                </c:pt>
                <c:pt idx="7947">
                  <c:v>63.576000000012897</c:v>
                </c:pt>
                <c:pt idx="7948">
                  <c:v>63.584000000012885</c:v>
                </c:pt>
                <c:pt idx="7949">
                  <c:v>63.592000000012902</c:v>
                </c:pt>
                <c:pt idx="7950">
                  <c:v>63.600000000012905</c:v>
                </c:pt>
                <c:pt idx="7951">
                  <c:v>63.608000000012908</c:v>
                </c:pt>
                <c:pt idx="7952">
                  <c:v>63.61600000001291</c:v>
                </c:pt>
                <c:pt idx="7953">
                  <c:v>63.624000000012906</c:v>
                </c:pt>
                <c:pt idx="7954">
                  <c:v>63.632000000012923</c:v>
                </c:pt>
                <c:pt idx="7955">
                  <c:v>63.640000000012911</c:v>
                </c:pt>
                <c:pt idx="7956">
                  <c:v>63.648000000012928</c:v>
                </c:pt>
                <c:pt idx="7957">
                  <c:v>63.656000000012931</c:v>
                </c:pt>
                <c:pt idx="7958">
                  <c:v>63.664000000012926</c:v>
                </c:pt>
                <c:pt idx="7959">
                  <c:v>63.672000000012943</c:v>
                </c:pt>
                <c:pt idx="7960">
                  <c:v>63.680000000012932</c:v>
                </c:pt>
                <c:pt idx="7961">
                  <c:v>63.688000000012948</c:v>
                </c:pt>
                <c:pt idx="7962">
                  <c:v>63.696000000012951</c:v>
                </c:pt>
                <c:pt idx="7963">
                  <c:v>63.704000000012954</c:v>
                </c:pt>
                <c:pt idx="7964">
                  <c:v>63.712000000012964</c:v>
                </c:pt>
                <c:pt idx="7965">
                  <c:v>63.720000000012959</c:v>
                </c:pt>
                <c:pt idx="7966">
                  <c:v>63.728000000012969</c:v>
                </c:pt>
                <c:pt idx="7967">
                  <c:v>63.736000000012965</c:v>
                </c:pt>
                <c:pt idx="7968">
                  <c:v>63.744000000012974</c:v>
                </c:pt>
                <c:pt idx="7969">
                  <c:v>63.752000000012984</c:v>
                </c:pt>
                <c:pt idx="7970">
                  <c:v>63.76000000001298</c:v>
                </c:pt>
                <c:pt idx="7971">
                  <c:v>63.768000000012989</c:v>
                </c:pt>
                <c:pt idx="7972">
                  <c:v>63.776000000012985</c:v>
                </c:pt>
                <c:pt idx="7973">
                  <c:v>63.784000000012995</c:v>
                </c:pt>
                <c:pt idx="7974">
                  <c:v>63.792000000012997</c:v>
                </c:pt>
                <c:pt idx="7975">
                  <c:v>63.800000000012993</c:v>
                </c:pt>
                <c:pt idx="7976">
                  <c:v>63.808000000012996</c:v>
                </c:pt>
                <c:pt idx="7977">
                  <c:v>63.816000000012984</c:v>
                </c:pt>
                <c:pt idx="7978">
                  <c:v>63.824000000012994</c:v>
                </c:pt>
                <c:pt idx="7979">
                  <c:v>63.832000000012997</c:v>
                </c:pt>
                <c:pt idx="7980">
                  <c:v>63.840000000012985</c:v>
                </c:pt>
                <c:pt idx="7981">
                  <c:v>63.848000000012981</c:v>
                </c:pt>
                <c:pt idx="7982">
                  <c:v>63.856000000012969</c:v>
                </c:pt>
                <c:pt idx="7983">
                  <c:v>63.864000000012986</c:v>
                </c:pt>
                <c:pt idx="7984">
                  <c:v>63.872000000012982</c:v>
                </c:pt>
                <c:pt idx="7985">
                  <c:v>63.880000000012977</c:v>
                </c:pt>
                <c:pt idx="7986">
                  <c:v>63.888000000012973</c:v>
                </c:pt>
                <c:pt idx="7987">
                  <c:v>63.89600000001299</c:v>
                </c:pt>
                <c:pt idx="7988">
                  <c:v>63.904000000012978</c:v>
                </c:pt>
                <c:pt idx="7989">
                  <c:v>63.912000000012974</c:v>
                </c:pt>
                <c:pt idx="7990">
                  <c:v>63.920000000012976</c:v>
                </c:pt>
                <c:pt idx="7991">
                  <c:v>63.928000000012972</c:v>
                </c:pt>
                <c:pt idx="7992">
                  <c:v>63.936000000012974</c:v>
                </c:pt>
                <c:pt idx="7993">
                  <c:v>63.94400000001297</c:v>
                </c:pt>
                <c:pt idx="7994">
                  <c:v>63.952000000012966</c:v>
                </c:pt>
                <c:pt idx="7995">
                  <c:v>63.960000000012961</c:v>
                </c:pt>
                <c:pt idx="7996">
                  <c:v>63.968000000012964</c:v>
                </c:pt>
                <c:pt idx="7997">
                  <c:v>63.976000000012974</c:v>
                </c:pt>
                <c:pt idx="7998">
                  <c:v>63.984000000012955</c:v>
                </c:pt>
                <c:pt idx="7999">
                  <c:v>63.992000000012965</c:v>
                </c:pt>
                <c:pt idx="8000">
                  <c:v>64.00000000001296</c:v>
                </c:pt>
                <c:pt idx="8001">
                  <c:v>64.008000000012956</c:v>
                </c:pt>
                <c:pt idx="8002">
                  <c:v>64.016000000012966</c:v>
                </c:pt>
                <c:pt idx="8003">
                  <c:v>64.024000000012961</c:v>
                </c:pt>
                <c:pt idx="8004">
                  <c:v>64.032000000012957</c:v>
                </c:pt>
                <c:pt idx="8005">
                  <c:v>64.040000000012967</c:v>
                </c:pt>
                <c:pt idx="8006">
                  <c:v>64.048000000012962</c:v>
                </c:pt>
                <c:pt idx="8007">
                  <c:v>64.056000000012972</c:v>
                </c:pt>
                <c:pt idx="8008">
                  <c:v>64.064000000012967</c:v>
                </c:pt>
                <c:pt idx="8009">
                  <c:v>64.072000000012949</c:v>
                </c:pt>
                <c:pt idx="8010">
                  <c:v>64.080000000012944</c:v>
                </c:pt>
                <c:pt idx="8011">
                  <c:v>64.088000000012954</c:v>
                </c:pt>
                <c:pt idx="8012">
                  <c:v>64.096000000012964</c:v>
                </c:pt>
                <c:pt idx="8013">
                  <c:v>64.104000000012945</c:v>
                </c:pt>
                <c:pt idx="8014">
                  <c:v>64.112000000012941</c:v>
                </c:pt>
                <c:pt idx="8015">
                  <c:v>64.120000000012922</c:v>
                </c:pt>
                <c:pt idx="8016">
                  <c:v>64.128000000012932</c:v>
                </c:pt>
                <c:pt idx="8017">
                  <c:v>64.136000000012942</c:v>
                </c:pt>
                <c:pt idx="8018">
                  <c:v>64.144000000012937</c:v>
                </c:pt>
                <c:pt idx="8019">
                  <c:v>64.152000000012919</c:v>
                </c:pt>
                <c:pt idx="8020">
                  <c:v>64.160000000012928</c:v>
                </c:pt>
                <c:pt idx="8021">
                  <c:v>64.168000000012938</c:v>
                </c:pt>
                <c:pt idx="8022">
                  <c:v>64.17600000001292</c:v>
                </c:pt>
                <c:pt idx="8023">
                  <c:v>64.184000000012929</c:v>
                </c:pt>
                <c:pt idx="8024">
                  <c:v>64.192000000012911</c:v>
                </c:pt>
                <c:pt idx="8025">
                  <c:v>64.200000000012921</c:v>
                </c:pt>
                <c:pt idx="8026">
                  <c:v>64.20800000001293</c:v>
                </c:pt>
                <c:pt idx="8027">
                  <c:v>64.216000000012926</c:v>
                </c:pt>
                <c:pt idx="8028">
                  <c:v>64.224000000012921</c:v>
                </c:pt>
                <c:pt idx="8029">
                  <c:v>64.232000000012917</c:v>
                </c:pt>
                <c:pt idx="8030">
                  <c:v>64.240000000012927</c:v>
                </c:pt>
                <c:pt idx="8031">
                  <c:v>64.248000000012922</c:v>
                </c:pt>
                <c:pt idx="8032">
                  <c:v>64.256000000012932</c:v>
                </c:pt>
                <c:pt idx="8033">
                  <c:v>64.264000000012928</c:v>
                </c:pt>
                <c:pt idx="8034">
                  <c:v>64.272000000012909</c:v>
                </c:pt>
                <c:pt idx="8035">
                  <c:v>64.280000000012933</c:v>
                </c:pt>
                <c:pt idx="8036">
                  <c:v>64.288000000012914</c:v>
                </c:pt>
                <c:pt idx="8037">
                  <c:v>64.296000000012924</c:v>
                </c:pt>
                <c:pt idx="8038">
                  <c:v>64.304000000012906</c:v>
                </c:pt>
                <c:pt idx="8039">
                  <c:v>64.312000000012901</c:v>
                </c:pt>
                <c:pt idx="8040">
                  <c:v>64.320000000012882</c:v>
                </c:pt>
                <c:pt idx="8041">
                  <c:v>64.328000000012878</c:v>
                </c:pt>
                <c:pt idx="8042">
                  <c:v>64.336000000012902</c:v>
                </c:pt>
                <c:pt idx="8043">
                  <c:v>64.344000000012898</c:v>
                </c:pt>
                <c:pt idx="8044">
                  <c:v>64.352000000012879</c:v>
                </c:pt>
                <c:pt idx="8045">
                  <c:v>64.360000000012874</c:v>
                </c:pt>
                <c:pt idx="8046">
                  <c:v>64.36800000001287</c:v>
                </c:pt>
                <c:pt idx="8047">
                  <c:v>64.376000000012851</c:v>
                </c:pt>
                <c:pt idx="8048">
                  <c:v>64.384000000012861</c:v>
                </c:pt>
                <c:pt idx="8049">
                  <c:v>64.392000000012857</c:v>
                </c:pt>
                <c:pt idx="8050">
                  <c:v>64.400000000012867</c:v>
                </c:pt>
                <c:pt idx="8051">
                  <c:v>64.408000000012862</c:v>
                </c:pt>
                <c:pt idx="8052">
                  <c:v>64.416000000012858</c:v>
                </c:pt>
                <c:pt idx="8053">
                  <c:v>64.424000000012853</c:v>
                </c:pt>
                <c:pt idx="8054">
                  <c:v>64.432000000012835</c:v>
                </c:pt>
                <c:pt idx="8055">
                  <c:v>64.440000000012844</c:v>
                </c:pt>
                <c:pt idx="8056">
                  <c:v>64.448000000012826</c:v>
                </c:pt>
                <c:pt idx="8057">
                  <c:v>64.456000000012821</c:v>
                </c:pt>
                <c:pt idx="8058">
                  <c:v>64.464000000012831</c:v>
                </c:pt>
                <c:pt idx="8059">
                  <c:v>64.472000000012812</c:v>
                </c:pt>
                <c:pt idx="8060">
                  <c:v>64.480000000012822</c:v>
                </c:pt>
                <c:pt idx="8061">
                  <c:v>64.488000000012804</c:v>
                </c:pt>
                <c:pt idx="8062">
                  <c:v>64.496000000012813</c:v>
                </c:pt>
                <c:pt idx="8063">
                  <c:v>64.504000000012795</c:v>
                </c:pt>
                <c:pt idx="8064">
                  <c:v>64.51200000001279</c:v>
                </c:pt>
                <c:pt idx="8065">
                  <c:v>64.520000000012786</c:v>
                </c:pt>
                <c:pt idx="8066">
                  <c:v>64.528000000012781</c:v>
                </c:pt>
                <c:pt idx="8067">
                  <c:v>64.536000000012777</c:v>
                </c:pt>
                <c:pt idx="8068">
                  <c:v>64.544000000012787</c:v>
                </c:pt>
                <c:pt idx="8069">
                  <c:v>64.552000000012768</c:v>
                </c:pt>
                <c:pt idx="8070">
                  <c:v>64.560000000012764</c:v>
                </c:pt>
                <c:pt idx="8071">
                  <c:v>64.568000000012773</c:v>
                </c:pt>
                <c:pt idx="8072">
                  <c:v>64.576000000012755</c:v>
                </c:pt>
                <c:pt idx="8073">
                  <c:v>64.584000000012765</c:v>
                </c:pt>
                <c:pt idx="8074">
                  <c:v>64.592000000012746</c:v>
                </c:pt>
                <c:pt idx="8075">
                  <c:v>64.600000000012741</c:v>
                </c:pt>
                <c:pt idx="8076">
                  <c:v>64.608000000012723</c:v>
                </c:pt>
                <c:pt idx="8077">
                  <c:v>64.616000000012733</c:v>
                </c:pt>
                <c:pt idx="8078">
                  <c:v>64.624000000012728</c:v>
                </c:pt>
                <c:pt idx="8079">
                  <c:v>64.63200000001271</c:v>
                </c:pt>
                <c:pt idx="8080">
                  <c:v>64.640000000012733</c:v>
                </c:pt>
                <c:pt idx="8081">
                  <c:v>64.648000000012715</c:v>
                </c:pt>
                <c:pt idx="8082">
                  <c:v>64.65600000001271</c:v>
                </c:pt>
                <c:pt idx="8083">
                  <c:v>64.664000000012706</c:v>
                </c:pt>
                <c:pt idx="8084">
                  <c:v>64.672000000012687</c:v>
                </c:pt>
                <c:pt idx="8085">
                  <c:v>64.680000000012683</c:v>
                </c:pt>
                <c:pt idx="8086">
                  <c:v>64.688000000012678</c:v>
                </c:pt>
                <c:pt idx="8087">
                  <c:v>64.696000000012702</c:v>
                </c:pt>
                <c:pt idx="8088">
                  <c:v>64.704000000012698</c:v>
                </c:pt>
                <c:pt idx="8089">
                  <c:v>64.712000000012694</c:v>
                </c:pt>
                <c:pt idx="8090">
                  <c:v>64.720000000012675</c:v>
                </c:pt>
                <c:pt idx="8091">
                  <c:v>64.728000000012671</c:v>
                </c:pt>
                <c:pt idx="8092">
                  <c:v>64.736000000012666</c:v>
                </c:pt>
                <c:pt idx="8093">
                  <c:v>64.744000000012676</c:v>
                </c:pt>
                <c:pt idx="8094">
                  <c:v>64.752000000012657</c:v>
                </c:pt>
                <c:pt idx="8095">
                  <c:v>64.760000000012667</c:v>
                </c:pt>
                <c:pt idx="8096">
                  <c:v>64.768000000012663</c:v>
                </c:pt>
                <c:pt idx="8097">
                  <c:v>64.776000000012644</c:v>
                </c:pt>
                <c:pt idx="8098">
                  <c:v>64.784000000012654</c:v>
                </c:pt>
                <c:pt idx="8099">
                  <c:v>64.792000000012635</c:v>
                </c:pt>
                <c:pt idx="8100">
                  <c:v>64.800000000012631</c:v>
                </c:pt>
                <c:pt idx="8101">
                  <c:v>64.808000000012612</c:v>
                </c:pt>
                <c:pt idx="8102">
                  <c:v>64.816000000012622</c:v>
                </c:pt>
                <c:pt idx="8103">
                  <c:v>64.824000000012617</c:v>
                </c:pt>
                <c:pt idx="8104">
                  <c:v>64.832000000012613</c:v>
                </c:pt>
                <c:pt idx="8105">
                  <c:v>64.840000000012623</c:v>
                </c:pt>
                <c:pt idx="8106">
                  <c:v>64.84800000001259</c:v>
                </c:pt>
                <c:pt idx="8107">
                  <c:v>64.856000000012585</c:v>
                </c:pt>
                <c:pt idx="8108">
                  <c:v>64.864000000012595</c:v>
                </c:pt>
                <c:pt idx="8109">
                  <c:v>64.872000000012562</c:v>
                </c:pt>
                <c:pt idx="8110">
                  <c:v>64.880000000012572</c:v>
                </c:pt>
                <c:pt idx="8111">
                  <c:v>64.888000000012568</c:v>
                </c:pt>
                <c:pt idx="8112">
                  <c:v>64.896000000012563</c:v>
                </c:pt>
                <c:pt idx="8113">
                  <c:v>64.904000000012587</c:v>
                </c:pt>
                <c:pt idx="8114">
                  <c:v>64.912000000012569</c:v>
                </c:pt>
                <c:pt idx="8115">
                  <c:v>64.920000000012564</c:v>
                </c:pt>
                <c:pt idx="8116">
                  <c:v>64.928000000012545</c:v>
                </c:pt>
                <c:pt idx="8117">
                  <c:v>64.936000000012555</c:v>
                </c:pt>
                <c:pt idx="8118">
                  <c:v>64.944000000012551</c:v>
                </c:pt>
                <c:pt idx="8119">
                  <c:v>64.952000000012532</c:v>
                </c:pt>
                <c:pt idx="8120">
                  <c:v>64.960000000012542</c:v>
                </c:pt>
                <c:pt idx="8121">
                  <c:v>64.968000000012523</c:v>
                </c:pt>
                <c:pt idx="8122">
                  <c:v>64.976000000012533</c:v>
                </c:pt>
                <c:pt idx="8123">
                  <c:v>64.984000000012529</c:v>
                </c:pt>
                <c:pt idx="8124">
                  <c:v>64.992000000012524</c:v>
                </c:pt>
                <c:pt idx="8125">
                  <c:v>65.000000000012506</c:v>
                </c:pt>
                <c:pt idx="8126">
                  <c:v>65.008000000012501</c:v>
                </c:pt>
                <c:pt idx="8127">
                  <c:v>65.016000000012497</c:v>
                </c:pt>
                <c:pt idx="8128">
                  <c:v>65.024000000012492</c:v>
                </c:pt>
                <c:pt idx="8129">
                  <c:v>65.032000000012502</c:v>
                </c:pt>
                <c:pt idx="8130">
                  <c:v>65.040000000012498</c:v>
                </c:pt>
                <c:pt idx="8131">
                  <c:v>65.048000000012493</c:v>
                </c:pt>
                <c:pt idx="8132">
                  <c:v>65.056000000012475</c:v>
                </c:pt>
                <c:pt idx="8133">
                  <c:v>65.064000000012484</c:v>
                </c:pt>
                <c:pt idx="8134">
                  <c:v>65.072000000012451</c:v>
                </c:pt>
                <c:pt idx="8135">
                  <c:v>65.080000000012461</c:v>
                </c:pt>
                <c:pt idx="8136">
                  <c:v>65.088000000012457</c:v>
                </c:pt>
                <c:pt idx="8137">
                  <c:v>65.096000000012467</c:v>
                </c:pt>
                <c:pt idx="8138">
                  <c:v>65.104000000012462</c:v>
                </c:pt>
                <c:pt idx="8139">
                  <c:v>65.112000000012443</c:v>
                </c:pt>
                <c:pt idx="8140">
                  <c:v>65.120000000012439</c:v>
                </c:pt>
                <c:pt idx="8141">
                  <c:v>65.12800000001242</c:v>
                </c:pt>
                <c:pt idx="8142">
                  <c:v>65.13600000001243</c:v>
                </c:pt>
                <c:pt idx="8143">
                  <c:v>65.144000000012426</c:v>
                </c:pt>
                <c:pt idx="8144">
                  <c:v>65.152000000012407</c:v>
                </c:pt>
                <c:pt idx="8145">
                  <c:v>65.160000000012417</c:v>
                </c:pt>
                <c:pt idx="8146">
                  <c:v>65.168000000012412</c:v>
                </c:pt>
                <c:pt idx="8147">
                  <c:v>65.176000000012408</c:v>
                </c:pt>
                <c:pt idx="8148">
                  <c:v>65.184000000012404</c:v>
                </c:pt>
                <c:pt idx="8149">
                  <c:v>65.192000000012399</c:v>
                </c:pt>
                <c:pt idx="8150">
                  <c:v>65.200000000012395</c:v>
                </c:pt>
                <c:pt idx="8151">
                  <c:v>65.20800000001239</c:v>
                </c:pt>
                <c:pt idx="8152">
                  <c:v>65.2160000000124</c:v>
                </c:pt>
                <c:pt idx="8153">
                  <c:v>65.224000000012396</c:v>
                </c:pt>
                <c:pt idx="8154">
                  <c:v>65.232000000012377</c:v>
                </c:pt>
                <c:pt idx="8155">
                  <c:v>65.240000000012387</c:v>
                </c:pt>
                <c:pt idx="8156">
                  <c:v>65.248000000012382</c:v>
                </c:pt>
                <c:pt idx="8157">
                  <c:v>65.256000000012364</c:v>
                </c:pt>
                <c:pt idx="8158">
                  <c:v>65.264000000012388</c:v>
                </c:pt>
                <c:pt idx="8159">
                  <c:v>65.272000000012355</c:v>
                </c:pt>
                <c:pt idx="8160">
                  <c:v>65.280000000012365</c:v>
                </c:pt>
                <c:pt idx="8161">
                  <c:v>65.288000000012346</c:v>
                </c:pt>
                <c:pt idx="8162">
                  <c:v>65.296000000012356</c:v>
                </c:pt>
                <c:pt idx="8163">
                  <c:v>65.304000000012337</c:v>
                </c:pt>
                <c:pt idx="8164">
                  <c:v>65.312000000012333</c:v>
                </c:pt>
                <c:pt idx="8165">
                  <c:v>65.320000000012328</c:v>
                </c:pt>
                <c:pt idx="8166">
                  <c:v>65.32800000001231</c:v>
                </c:pt>
                <c:pt idx="8167">
                  <c:v>65.336000000012334</c:v>
                </c:pt>
                <c:pt idx="8168">
                  <c:v>65.344000000012329</c:v>
                </c:pt>
                <c:pt idx="8169">
                  <c:v>65.35200000001231</c:v>
                </c:pt>
                <c:pt idx="8170">
                  <c:v>65.360000000012306</c:v>
                </c:pt>
                <c:pt idx="8171">
                  <c:v>65.368000000012302</c:v>
                </c:pt>
                <c:pt idx="8172">
                  <c:v>65.376000000012283</c:v>
                </c:pt>
                <c:pt idx="8173">
                  <c:v>65.384000000012293</c:v>
                </c:pt>
                <c:pt idx="8174">
                  <c:v>65.392000000012303</c:v>
                </c:pt>
                <c:pt idx="8175">
                  <c:v>65.400000000012298</c:v>
                </c:pt>
                <c:pt idx="8176">
                  <c:v>65.408000000012294</c:v>
                </c:pt>
                <c:pt idx="8177">
                  <c:v>65.416000000012289</c:v>
                </c:pt>
                <c:pt idx="8178">
                  <c:v>65.424000000012285</c:v>
                </c:pt>
                <c:pt idx="8179">
                  <c:v>65.432000000012266</c:v>
                </c:pt>
                <c:pt idx="8180">
                  <c:v>65.440000000012276</c:v>
                </c:pt>
                <c:pt idx="8181">
                  <c:v>65.448000000012271</c:v>
                </c:pt>
                <c:pt idx="8182">
                  <c:v>65.456000000012267</c:v>
                </c:pt>
                <c:pt idx="8183">
                  <c:v>65.464000000012277</c:v>
                </c:pt>
                <c:pt idx="8184">
                  <c:v>65.472000000012244</c:v>
                </c:pt>
                <c:pt idx="8185">
                  <c:v>65.480000000012254</c:v>
                </c:pt>
                <c:pt idx="8186">
                  <c:v>65.488000000012235</c:v>
                </c:pt>
                <c:pt idx="8187">
                  <c:v>65.496000000012245</c:v>
                </c:pt>
                <c:pt idx="8188">
                  <c:v>65.504000000012226</c:v>
                </c:pt>
                <c:pt idx="8189">
                  <c:v>65.512000000012222</c:v>
                </c:pt>
                <c:pt idx="8190">
                  <c:v>65.520000000012217</c:v>
                </c:pt>
                <c:pt idx="8191">
                  <c:v>65.528000000012213</c:v>
                </c:pt>
                <c:pt idx="8192">
                  <c:v>65.536000000012223</c:v>
                </c:pt>
                <c:pt idx="8193">
                  <c:v>65.544000000012218</c:v>
                </c:pt>
                <c:pt idx="8194">
                  <c:v>65.5520000000122</c:v>
                </c:pt>
                <c:pt idx="8195">
                  <c:v>65.560000000012195</c:v>
                </c:pt>
                <c:pt idx="8196">
                  <c:v>65.568000000012191</c:v>
                </c:pt>
                <c:pt idx="8197">
                  <c:v>65.576000000012186</c:v>
                </c:pt>
                <c:pt idx="8198">
                  <c:v>65.584000000012196</c:v>
                </c:pt>
                <c:pt idx="8199">
                  <c:v>65.592000000012177</c:v>
                </c:pt>
                <c:pt idx="8200">
                  <c:v>65.600000000012173</c:v>
                </c:pt>
                <c:pt idx="8201">
                  <c:v>65.608000000012169</c:v>
                </c:pt>
                <c:pt idx="8202">
                  <c:v>65.616000000012164</c:v>
                </c:pt>
                <c:pt idx="8203">
                  <c:v>65.62400000001216</c:v>
                </c:pt>
                <c:pt idx="8204">
                  <c:v>65.632000000012155</c:v>
                </c:pt>
                <c:pt idx="8205">
                  <c:v>65.640000000012165</c:v>
                </c:pt>
                <c:pt idx="8206">
                  <c:v>65.648000000012146</c:v>
                </c:pt>
                <c:pt idx="8207">
                  <c:v>65.656000000012142</c:v>
                </c:pt>
                <c:pt idx="8208">
                  <c:v>65.664000000012152</c:v>
                </c:pt>
                <c:pt idx="8209">
                  <c:v>65.672000000012119</c:v>
                </c:pt>
                <c:pt idx="8210">
                  <c:v>65.680000000012129</c:v>
                </c:pt>
                <c:pt idx="8211">
                  <c:v>65.68800000001211</c:v>
                </c:pt>
                <c:pt idx="8212">
                  <c:v>65.69600000001212</c:v>
                </c:pt>
                <c:pt idx="8213">
                  <c:v>65.70400000001213</c:v>
                </c:pt>
                <c:pt idx="8214">
                  <c:v>65.712000000012125</c:v>
                </c:pt>
                <c:pt idx="8215">
                  <c:v>65.720000000012107</c:v>
                </c:pt>
                <c:pt idx="8216">
                  <c:v>65.728000000012102</c:v>
                </c:pt>
                <c:pt idx="8217">
                  <c:v>65.736000000012112</c:v>
                </c:pt>
                <c:pt idx="8218">
                  <c:v>65.744000000012107</c:v>
                </c:pt>
                <c:pt idx="8219">
                  <c:v>65.752000000012103</c:v>
                </c:pt>
                <c:pt idx="8220">
                  <c:v>65.760000000012099</c:v>
                </c:pt>
                <c:pt idx="8221">
                  <c:v>65.768000000012094</c:v>
                </c:pt>
                <c:pt idx="8222">
                  <c:v>65.776000000012075</c:v>
                </c:pt>
                <c:pt idx="8223">
                  <c:v>65.784000000012085</c:v>
                </c:pt>
                <c:pt idx="8224">
                  <c:v>65.792000000012067</c:v>
                </c:pt>
                <c:pt idx="8225">
                  <c:v>65.800000000012062</c:v>
                </c:pt>
                <c:pt idx="8226">
                  <c:v>65.808000000012072</c:v>
                </c:pt>
                <c:pt idx="8227">
                  <c:v>65.816000000012068</c:v>
                </c:pt>
                <c:pt idx="8228">
                  <c:v>65.824000000012063</c:v>
                </c:pt>
                <c:pt idx="8229">
                  <c:v>65.832000000012044</c:v>
                </c:pt>
                <c:pt idx="8230">
                  <c:v>65.840000000012054</c:v>
                </c:pt>
                <c:pt idx="8231">
                  <c:v>65.848000000012021</c:v>
                </c:pt>
                <c:pt idx="8232">
                  <c:v>65.856000000012017</c:v>
                </c:pt>
                <c:pt idx="8233">
                  <c:v>65.864000000012027</c:v>
                </c:pt>
                <c:pt idx="8234">
                  <c:v>65.872000000012008</c:v>
                </c:pt>
                <c:pt idx="8235">
                  <c:v>65.880000000012004</c:v>
                </c:pt>
                <c:pt idx="8236">
                  <c:v>65.888000000011985</c:v>
                </c:pt>
                <c:pt idx="8237">
                  <c:v>65.896000000011981</c:v>
                </c:pt>
                <c:pt idx="8238">
                  <c:v>65.90400000001199</c:v>
                </c:pt>
                <c:pt idx="8239">
                  <c:v>65.912000000011986</c:v>
                </c:pt>
                <c:pt idx="8240">
                  <c:v>65.920000000011981</c:v>
                </c:pt>
                <c:pt idx="8241">
                  <c:v>65.928000000011963</c:v>
                </c:pt>
                <c:pt idx="8242">
                  <c:v>65.936000000011973</c:v>
                </c:pt>
                <c:pt idx="8243">
                  <c:v>65.944000000011982</c:v>
                </c:pt>
                <c:pt idx="8244">
                  <c:v>65.95200000001195</c:v>
                </c:pt>
                <c:pt idx="8245">
                  <c:v>65.960000000011973</c:v>
                </c:pt>
                <c:pt idx="8246">
                  <c:v>65.968000000011955</c:v>
                </c:pt>
                <c:pt idx="8247">
                  <c:v>65.97600000001195</c:v>
                </c:pt>
                <c:pt idx="8248">
                  <c:v>65.984000000011946</c:v>
                </c:pt>
                <c:pt idx="8249">
                  <c:v>65.992000000011942</c:v>
                </c:pt>
                <c:pt idx="8250">
                  <c:v>66.000000000011923</c:v>
                </c:pt>
                <c:pt idx="8251">
                  <c:v>66.008000000011918</c:v>
                </c:pt>
                <c:pt idx="8252">
                  <c:v>66.016000000011928</c:v>
                </c:pt>
                <c:pt idx="8253">
                  <c:v>66.02400000001191</c:v>
                </c:pt>
                <c:pt idx="8254">
                  <c:v>66.032000000011919</c:v>
                </c:pt>
                <c:pt idx="8255">
                  <c:v>66.040000000011915</c:v>
                </c:pt>
                <c:pt idx="8256">
                  <c:v>66.048000000011911</c:v>
                </c:pt>
                <c:pt idx="8257">
                  <c:v>66.056000000011892</c:v>
                </c:pt>
                <c:pt idx="8258">
                  <c:v>66.064000000011902</c:v>
                </c:pt>
                <c:pt idx="8259">
                  <c:v>66.072000000011869</c:v>
                </c:pt>
                <c:pt idx="8260">
                  <c:v>66.080000000011879</c:v>
                </c:pt>
                <c:pt idx="8261">
                  <c:v>66.088000000011888</c:v>
                </c:pt>
                <c:pt idx="8262">
                  <c:v>66.096000000011884</c:v>
                </c:pt>
                <c:pt idx="8263">
                  <c:v>66.104000000011879</c:v>
                </c:pt>
                <c:pt idx="8264">
                  <c:v>66.112000000011861</c:v>
                </c:pt>
                <c:pt idx="8265">
                  <c:v>66.120000000011856</c:v>
                </c:pt>
                <c:pt idx="8266">
                  <c:v>66.128000000011838</c:v>
                </c:pt>
                <c:pt idx="8267">
                  <c:v>66.136000000011848</c:v>
                </c:pt>
                <c:pt idx="8268">
                  <c:v>66.144000000011857</c:v>
                </c:pt>
                <c:pt idx="8269">
                  <c:v>66.152000000011839</c:v>
                </c:pt>
                <c:pt idx="8270">
                  <c:v>66.160000000011848</c:v>
                </c:pt>
                <c:pt idx="8271">
                  <c:v>66.16800000001183</c:v>
                </c:pt>
                <c:pt idx="8272">
                  <c:v>66.176000000011825</c:v>
                </c:pt>
                <c:pt idx="8273">
                  <c:v>66.184000000011821</c:v>
                </c:pt>
                <c:pt idx="8274">
                  <c:v>66.192000000011816</c:v>
                </c:pt>
                <c:pt idx="8275">
                  <c:v>66.200000000011812</c:v>
                </c:pt>
                <c:pt idx="8276">
                  <c:v>66.208000000011808</c:v>
                </c:pt>
                <c:pt idx="8277">
                  <c:v>66.216000000011817</c:v>
                </c:pt>
                <c:pt idx="8278">
                  <c:v>66.224000000011813</c:v>
                </c:pt>
                <c:pt idx="8279">
                  <c:v>66.232000000011809</c:v>
                </c:pt>
                <c:pt idx="8280">
                  <c:v>66.240000000011804</c:v>
                </c:pt>
                <c:pt idx="8281">
                  <c:v>66.2480000000118</c:v>
                </c:pt>
                <c:pt idx="8282">
                  <c:v>66.256000000011781</c:v>
                </c:pt>
                <c:pt idx="8283">
                  <c:v>66.264000000011791</c:v>
                </c:pt>
                <c:pt idx="8284">
                  <c:v>66.272000000011772</c:v>
                </c:pt>
                <c:pt idx="8285">
                  <c:v>66.280000000011782</c:v>
                </c:pt>
                <c:pt idx="8286">
                  <c:v>66.288000000011778</c:v>
                </c:pt>
                <c:pt idx="8287">
                  <c:v>66.296000000011773</c:v>
                </c:pt>
                <c:pt idx="8288">
                  <c:v>66.304000000011769</c:v>
                </c:pt>
                <c:pt idx="8289">
                  <c:v>66.31200000001175</c:v>
                </c:pt>
                <c:pt idx="8290">
                  <c:v>66.320000000011746</c:v>
                </c:pt>
                <c:pt idx="8291">
                  <c:v>66.328000000011741</c:v>
                </c:pt>
                <c:pt idx="8292">
                  <c:v>66.336000000011751</c:v>
                </c:pt>
                <c:pt idx="8293">
                  <c:v>66.344000000011746</c:v>
                </c:pt>
                <c:pt idx="8294">
                  <c:v>66.352000000011728</c:v>
                </c:pt>
                <c:pt idx="8295">
                  <c:v>66.360000000011738</c:v>
                </c:pt>
                <c:pt idx="8296">
                  <c:v>66.368000000011719</c:v>
                </c:pt>
                <c:pt idx="8297">
                  <c:v>66.376000000011715</c:v>
                </c:pt>
                <c:pt idx="8298">
                  <c:v>66.38400000001171</c:v>
                </c:pt>
                <c:pt idx="8299">
                  <c:v>66.392000000011706</c:v>
                </c:pt>
                <c:pt idx="8300">
                  <c:v>66.400000000011715</c:v>
                </c:pt>
                <c:pt idx="8301">
                  <c:v>66.408000000011711</c:v>
                </c:pt>
                <c:pt idx="8302">
                  <c:v>66.416000000011707</c:v>
                </c:pt>
                <c:pt idx="8303">
                  <c:v>66.424000000011702</c:v>
                </c:pt>
                <c:pt idx="8304">
                  <c:v>66.432000000011698</c:v>
                </c:pt>
                <c:pt idx="8305">
                  <c:v>66.440000000011693</c:v>
                </c:pt>
                <c:pt idx="8306">
                  <c:v>66.448000000011703</c:v>
                </c:pt>
                <c:pt idx="8307">
                  <c:v>66.456000000011684</c:v>
                </c:pt>
                <c:pt idx="8308">
                  <c:v>66.464000000011694</c:v>
                </c:pt>
                <c:pt idx="8309">
                  <c:v>66.472000000011661</c:v>
                </c:pt>
                <c:pt idx="8310">
                  <c:v>66.480000000011671</c:v>
                </c:pt>
                <c:pt idx="8311">
                  <c:v>66.488000000011652</c:v>
                </c:pt>
                <c:pt idx="8312">
                  <c:v>66.496000000011662</c:v>
                </c:pt>
                <c:pt idx="8313">
                  <c:v>66.504000000011672</c:v>
                </c:pt>
                <c:pt idx="8314">
                  <c:v>66.512000000011653</c:v>
                </c:pt>
                <c:pt idx="8315">
                  <c:v>66.520000000011649</c:v>
                </c:pt>
                <c:pt idx="8316">
                  <c:v>66.52800000001163</c:v>
                </c:pt>
                <c:pt idx="8317">
                  <c:v>66.53600000001164</c:v>
                </c:pt>
                <c:pt idx="8318">
                  <c:v>66.544000000011636</c:v>
                </c:pt>
                <c:pt idx="8319">
                  <c:v>66.552000000011617</c:v>
                </c:pt>
                <c:pt idx="8320">
                  <c:v>66.560000000011613</c:v>
                </c:pt>
                <c:pt idx="8321">
                  <c:v>66.568000000011608</c:v>
                </c:pt>
                <c:pt idx="8322">
                  <c:v>66.576000000011618</c:v>
                </c:pt>
                <c:pt idx="8323">
                  <c:v>66.584000000011613</c:v>
                </c:pt>
                <c:pt idx="8324">
                  <c:v>66.592000000011609</c:v>
                </c:pt>
                <c:pt idx="8325">
                  <c:v>66.60000000001159</c:v>
                </c:pt>
                <c:pt idx="8326">
                  <c:v>66.608000000011586</c:v>
                </c:pt>
                <c:pt idx="8327">
                  <c:v>66.616000000011582</c:v>
                </c:pt>
                <c:pt idx="8328">
                  <c:v>66.624000000011577</c:v>
                </c:pt>
                <c:pt idx="8329">
                  <c:v>66.632000000011573</c:v>
                </c:pt>
                <c:pt idx="8330">
                  <c:v>66.640000000011582</c:v>
                </c:pt>
                <c:pt idx="8331">
                  <c:v>66.648000000011578</c:v>
                </c:pt>
                <c:pt idx="8332">
                  <c:v>66.656000000011559</c:v>
                </c:pt>
                <c:pt idx="8333">
                  <c:v>66.664000000011555</c:v>
                </c:pt>
                <c:pt idx="8334">
                  <c:v>66.672000000011536</c:v>
                </c:pt>
                <c:pt idx="8335">
                  <c:v>66.680000000011532</c:v>
                </c:pt>
                <c:pt idx="8336">
                  <c:v>66.688000000011527</c:v>
                </c:pt>
                <c:pt idx="8337">
                  <c:v>66.696000000011523</c:v>
                </c:pt>
                <c:pt idx="8338">
                  <c:v>66.704000000011533</c:v>
                </c:pt>
                <c:pt idx="8339">
                  <c:v>66.712000000011528</c:v>
                </c:pt>
                <c:pt idx="8340">
                  <c:v>66.72000000001151</c:v>
                </c:pt>
                <c:pt idx="8341">
                  <c:v>66.728000000011519</c:v>
                </c:pt>
                <c:pt idx="8342">
                  <c:v>66.736000000011515</c:v>
                </c:pt>
                <c:pt idx="8343">
                  <c:v>66.744000000011525</c:v>
                </c:pt>
                <c:pt idx="8344">
                  <c:v>66.752000000011492</c:v>
                </c:pt>
                <c:pt idx="8345">
                  <c:v>66.760000000011502</c:v>
                </c:pt>
                <c:pt idx="8346">
                  <c:v>66.768000000011483</c:v>
                </c:pt>
                <c:pt idx="8347">
                  <c:v>66.776000000011479</c:v>
                </c:pt>
                <c:pt idx="8348">
                  <c:v>66.784000000011503</c:v>
                </c:pt>
                <c:pt idx="8349">
                  <c:v>66.792000000011484</c:v>
                </c:pt>
                <c:pt idx="8350">
                  <c:v>66.80000000001148</c:v>
                </c:pt>
                <c:pt idx="8351">
                  <c:v>66.808000000011461</c:v>
                </c:pt>
                <c:pt idx="8352">
                  <c:v>66.816000000011471</c:v>
                </c:pt>
                <c:pt idx="8353">
                  <c:v>66.824000000011452</c:v>
                </c:pt>
                <c:pt idx="8354">
                  <c:v>66.832000000011448</c:v>
                </c:pt>
                <c:pt idx="8355">
                  <c:v>66.840000000011457</c:v>
                </c:pt>
                <c:pt idx="8356">
                  <c:v>66.848000000011453</c:v>
                </c:pt>
                <c:pt idx="8357">
                  <c:v>66.856000000011448</c:v>
                </c:pt>
                <c:pt idx="8358">
                  <c:v>66.864000000011444</c:v>
                </c:pt>
                <c:pt idx="8359">
                  <c:v>66.872000000011425</c:v>
                </c:pt>
                <c:pt idx="8360">
                  <c:v>66.880000000011421</c:v>
                </c:pt>
                <c:pt idx="8361">
                  <c:v>66.888000000011417</c:v>
                </c:pt>
                <c:pt idx="8362">
                  <c:v>66.896000000011412</c:v>
                </c:pt>
                <c:pt idx="8363">
                  <c:v>66.904000000011422</c:v>
                </c:pt>
                <c:pt idx="8364">
                  <c:v>66.912000000011417</c:v>
                </c:pt>
                <c:pt idx="8365">
                  <c:v>66.920000000011413</c:v>
                </c:pt>
                <c:pt idx="8366">
                  <c:v>66.928000000011409</c:v>
                </c:pt>
                <c:pt idx="8367">
                  <c:v>66.936000000011404</c:v>
                </c:pt>
                <c:pt idx="8368">
                  <c:v>66.944000000011414</c:v>
                </c:pt>
                <c:pt idx="8369">
                  <c:v>66.952000000011381</c:v>
                </c:pt>
                <c:pt idx="8370">
                  <c:v>66.960000000011391</c:v>
                </c:pt>
                <c:pt idx="8371">
                  <c:v>66.968000000011386</c:v>
                </c:pt>
                <c:pt idx="8372">
                  <c:v>66.976000000011382</c:v>
                </c:pt>
                <c:pt idx="8373">
                  <c:v>66.984000000011392</c:v>
                </c:pt>
                <c:pt idx="8374">
                  <c:v>66.992000000011373</c:v>
                </c:pt>
                <c:pt idx="8375">
                  <c:v>67.000000000011369</c:v>
                </c:pt>
                <c:pt idx="8376">
                  <c:v>67.00800000001135</c:v>
                </c:pt>
                <c:pt idx="8377">
                  <c:v>67.01600000001136</c:v>
                </c:pt>
                <c:pt idx="8378">
                  <c:v>67.024000000011355</c:v>
                </c:pt>
                <c:pt idx="8379">
                  <c:v>67.032000000011351</c:v>
                </c:pt>
                <c:pt idx="8380">
                  <c:v>67.040000000011347</c:v>
                </c:pt>
                <c:pt idx="8381">
                  <c:v>67.048000000011342</c:v>
                </c:pt>
                <c:pt idx="8382">
                  <c:v>67.056000000011338</c:v>
                </c:pt>
                <c:pt idx="8383">
                  <c:v>67.064000000011333</c:v>
                </c:pt>
                <c:pt idx="8384">
                  <c:v>67.072000000011315</c:v>
                </c:pt>
                <c:pt idx="8385">
                  <c:v>67.08000000001131</c:v>
                </c:pt>
                <c:pt idx="8386">
                  <c:v>67.088000000011306</c:v>
                </c:pt>
                <c:pt idx="8387">
                  <c:v>67.096000000011315</c:v>
                </c:pt>
                <c:pt idx="8388">
                  <c:v>67.104000000011311</c:v>
                </c:pt>
                <c:pt idx="8389">
                  <c:v>67.112000000011292</c:v>
                </c:pt>
                <c:pt idx="8390">
                  <c:v>67.120000000011288</c:v>
                </c:pt>
                <c:pt idx="8391">
                  <c:v>67.128000000011284</c:v>
                </c:pt>
                <c:pt idx="8392">
                  <c:v>67.136000000011279</c:v>
                </c:pt>
                <c:pt idx="8393">
                  <c:v>67.144000000011303</c:v>
                </c:pt>
                <c:pt idx="8394">
                  <c:v>67.15200000001127</c:v>
                </c:pt>
                <c:pt idx="8395">
                  <c:v>67.16000000001128</c:v>
                </c:pt>
                <c:pt idx="8396">
                  <c:v>67.168000000011261</c:v>
                </c:pt>
                <c:pt idx="8397">
                  <c:v>67.176000000011257</c:v>
                </c:pt>
                <c:pt idx="8398">
                  <c:v>67.184000000011252</c:v>
                </c:pt>
                <c:pt idx="8399">
                  <c:v>67.192000000011248</c:v>
                </c:pt>
                <c:pt idx="8400">
                  <c:v>67.200000000011272</c:v>
                </c:pt>
                <c:pt idx="8401">
                  <c:v>67.208000000011253</c:v>
                </c:pt>
                <c:pt idx="8402">
                  <c:v>67.216000000011263</c:v>
                </c:pt>
                <c:pt idx="8403">
                  <c:v>67.224000000011245</c:v>
                </c:pt>
                <c:pt idx="8404">
                  <c:v>67.23200000001124</c:v>
                </c:pt>
                <c:pt idx="8405">
                  <c:v>67.240000000011236</c:v>
                </c:pt>
                <c:pt idx="8406">
                  <c:v>67.248000000011231</c:v>
                </c:pt>
                <c:pt idx="8407">
                  <c:v>67.256000000011213</c:v>
                </c:pt>
                <c:pt idx="8408">
                  <c:v>67.264000000011222</c:v>
                </c:pt>
                <c:pt idx="8409">
                  <c:v>67.272000000011218</c:v>
                </c:pt>
                <c:pt idx="8410">
                  <c:v>67.280000000011214</c:v>
                </c:pt>
                <c:pt idx="8411">
                  <c:v>67.288000000011209</c:v>
                </c:pt>
                <c:pt idx="8412">
                  <c:v>67.296000000011205</c:v>
                </c:pt>
                <c:pt idx="8413">
                  <c:v>67.3040000000112</c:v>
                </c:pt>
                <c:pt idx="8414">
                  <c:v>67.312000000011182</c:v>
                </c:pt>
                <c:pt idx="8415">
                  <c:v>67.320000000011177</c:v>
                </c:pt>
                <c:pt idx="8416">
                  <c:v>67.328000000011173</c:v>
                </c:pt>
                <c:pt idx="8417">
                  <c:v>67.336000000011182</c:v>
                </c:pt>
                <c:pt idx="8418">
                  <c:v>67.344000000011192</c:v>
                </c:pt>
                <c:pt idx="8419">
                  <c:v>67.352000000011159</c:v>
                </c:pt>
                <c:pt idx="8420">
                  <c:v>67.360000000011169</c:v>
                </c:pt>
                <c:pt idx="8421">
                  <c:v>67.368000000011151</c:v>
                </c:pt>
                <c:pt idx="8422">
                  <c:v>67.376000000011146</c:v>
                </c:pt>
                <c:pt idx="8423">
                  <c:v>67.384000000011156</c:v>
                </c:pt>
                <c:pt idx="8424">
                  <c:v>67.392000000011151</c:v>
                </c:pt>
                <c:pt idx="8425">
                  <c:v>67.400000000011147</c:v>
                </c:pt>
                <c:pt idx="8426">
                  <c:v>67.408000000011143</c:v>
                </c:pt>
                <c:pt idx="8427">
                  <c:v>67.416000000011152</c:v>
                </c:pt>
                <c:pt idx="8428">
                  <c:v>67.424000000011134</c:v>
                </c:pt>
                <c:pt idx="8429">
                  <c:v>67.432000000011129</c:v>
                </c:pt>
                <c:pt idx="8430">
                  <c:v>67.440000000011125</c:v>
                </c:pt>
                <c:pt idx="8431">
                  <c:v>67.44800000001112</c:v>
                </c:pt>
                <c:pt idx="8432">
                  <c:v>67.456000000011116</c:v>
                </c:pt>
                <c:pt idx="8433">
                  <c:v>67.464000000011126</c:v>
                </c:pt>
                <c:pt idx="8434">
                  <c:v>67.472000000011093</c:v>
                </c:pt>
                <c:pt idx="8435">
                  <c:v>67.480000000011103</c:v>
                </c:pt>
                <c:pt idx="8436">
                  <c:v>67.488000000011098</c:v>
                </c:pt>
                <c:pt idx="8437">
                  <c:v>67.496000000011094</c:v>
                </c:pt>
                <c:pt idx="8438">
                  <c:v>67.504000000011104</c:v>
                </c:pt>
                <c:pt idx="8439">
                  <c:v>67.512000000011085</c:v>
                </c:pt>
                <c:pt idx="8440">
                  <c:v>67.52000000001108</c:v>
                </c:pt>
                <c:pt idx="8441">
                  <c:v>67.528000000011062</c:v>
                </c:pt>
                <c:pt idx="8442">
                  <c:v>67.536000000011072</c:v>
                </c:pt>
                <c:pt idx="8443">
                  <c:v>67.544000000011067</c:v>
                </c:pt>
                <c:pt idx="8444">
                  <c:v>67.552000000011049</c:v>
                </c:pt>
                <c:pt idx="8445">
                  <c:v>67.560000000011073</c:v>
                </c:pt>
                <c:pt idx="8446">
                  <c:v>67.568000000011054</c:v>
                </c:pt>
                <c:pt idx="8447">
                  <c:v>67.576000000011049</c:v>
                </c:pt>
                <c:pt idx="8448">
                  <c:v>67.584000000011045</c:v>
                </c:pt>
                <c:pt idx="8449">
                  <c:v>67.592000000011041</c:v>
                </c:pt>
                <c:pt idx="8450">
                  <c:v>67.600000000011022</c:v>
                </c:pt>
                <c:pt idx="8451">
                  <c:v>67.608000000011018</c:v>
                </c:pt>
                <c:pt idx="8452">
                  <c:v>67.616000000011013</c:v>
                </c:pt>
                <c:pt idx="8453">
                  <c:v>67.624000000011009</c:v>
                </c:pt>
                <c:pt idx="8454">
                  <c:v>67.632000000011018</c:v>
                </c:pt>
                <c:pt idx="8455">
                  <c:v>67.640000000011014</c:v>
                </c:pt>
                <c:pt idx="8456">
                  <c:v>67.64800000001101</c:v>
                </c:pt>
                <c:pt idx="8457">
                  <c:v>67.656000000010991</c:v>
                </c:pt>
                <c:pt idx="8458">
                  <c:v>67.664000000011001</c:v>
                </c:pt>
                <c:pt idx="8459">
                  <c:v>67.672000000010968</c:v>
                </c:pt>
                <c:pt idx="8460">
                  <c:v>67.680000000010978</c:v>
                </c:pt>
                <c:pt idx="8461">
                  <c:v>67.688000000010973</c:v>
                </c:pt>
                <c:pt idx="8462">
                  <c:v>67.696000000010983</c:v>
                </c:pt>
                <c:pt idx="8463">
                  <c:v>67.704000000010993</c:v>
                </c:pt>
                <c:pt idx="8464">
                  <c:v>67.712000000010974</c:v>
                </c:pt>
                <c:pt idx="8465">
                  <c:v>67.72000000001097</c:v>
                </c:pt>
                <c:pt idx="8466">
                  <c:v>67.728000000010951</c:v>
                </c:pt>
                <c:pt idx="8467">
                  <c:v>67.736000000010961</c:v>
                </c:pt>
                <c:pt idx="8468">
                  <c:v>67.744000000010971</c:v>
                </c:pt>
                <c:pt idx="8469">
                  <c:v>67.752000000010938</c:v>
                </c:pt>
                <c:pt idx="8470">
                  <c:v>67.760000000010933</c:v>
                </c:pt>
                <c:pt idx="8471">
                  <c:v>67.768000000010929</c:v>
                </c:pt>
                <c:pt idx="8472">
                  <c:v>67.77600000001091</c:v>
                </c:pt>
                <c:pt idx="8473">
                  <c:v>67.78400000001092</c:v>
                </c:pt>
                <c:pt idx="8474">
                  <c:v>67.792000000010916</c:v>
                </c:pt>
                <c:pt idx="8475">
                  <c:v>67.800000000010911</c:v>
                </c:pt>
                <c:pt idx="8476">
                  <c:v>67.808000000010892</c:v>
                </c:pt>
                <c:pt idx="8477">
                  <c:v>67.816000000010902</c:v>
                </c:pt>
                <c:pt idx="8478">
                  <c:v>67.824000000010898</c:v>
                </c:pt>
                <c:pt idx="8479">
                  <c:v>67.832000000010879</c:v>
                </c:pt>
                <c:pt idx="8480">
                  <c:v>67.840000000010903</c:v>
                </c:pt>
                <c:pt idx="8481">
                  <c:v>67.848000000010884</c:v>
                </c:pt>
                <c:pt idx="8482">
                  <c:v>67.85600000001088</c:v>
                </c:pt>
                <c:pt idx="8483">
                  <c:v>67.864000000010876</c:v>
                </c:pt>
                <c:pt idx="8484">
                  <c:v>67.872000000010857</c:v>
                </c:pt>
                <c:pt idx="8485">
                  <c:v>67.880000000010853</c:v>
                </c:pt>
                <c:pt idx="8486">
                  <c:v>67.888000000010848</c:v>
                </c:pt>
                <c:pt idx="8487">
                  <c:v>67.896000000010872</c:v>
                </c:pt>
                <c:pt idx="8488">
                  <c:v>67.904000000010868</c:v>
                </c:pt>
                <c:pt idx="8489">
                  <c:v>67.912000000010863</c:v>
                </c:pt>
                <c:pt idx="8490">
                  <c:v>67.920000000010845</c:v>
                </c:pt>
                <c:pt idx="8491">
                  <c:v>67.92800000001084</c:v>
                </c:pt>
                <c:pt idx="8492">
                  <c:v>67.936000000010836</c:v>
                </c:pt>
                <c:pt idx="8493">
                  <c:v>67.944000000010845</c:v>
                </c:pt>
                <c:pt idx="8494">
                  <c:v>67.952000000010813</c:v>
                </c:pt>
                <c:pt idx="8495">
                  <c:v>67.960000000010822</c:v>
                </c:pt>
                <c:pt idx="8496">
                  <c:v>67.968000000010832</c:v>
                </c:pt>
                <c:pt idx="8497">
                  <c:v>67.976000000010814</c:v>
                </c:pt>
                <c:pt idx="8498">
                  <c:v>67.984000000010823</c:v>
                </c:pt>
                <c:pt idx="8499">
                  <c:v>67.992000000010805</c:v>
                </c:pt>
                <c:pt idx="8500">
                  <c:v>68.0000000000108</c:v>
                </c:pt>
                <c:pt idx="8501">
                  <c:v>68.008000000010782</c:v>
                </c:pt>
                <c:pt idx="8502">
                  <c:v>68.016000000010791</c:v>
                </c:pt>
                <c:pt idx="8503">
                  <c:v>68.024000000010787</c:v>
                </c:pt>
                <c:pt idx="8504">
                  <c:v>68.032000000010783</c:v>
                </c:pt>
                <c:pt idx="8505">
                  <c:v>68.040000000010792</c:v>
                </c:pt>
                <c:pt idx="8506">
                  <c:v>68.048000000010774</c:v>
                </c:pt>
                <c:pt idx="8507">
                  <c:v>68.056000000010769</c:v>
                </c:pt>
                <c:pt idx="8508">
                  <c:v>68.064000000010765</c:v>
                </c:pt>
                <c:pt idx="8509">
                  <c:v>68.072000000010746</c:v>
                </c:pt>
                <c:pt idx="8510">
                  <c:v>68.080000000010756</c:v>
                </c:pt>
                <c:pt idx="8511">
                  <c:v>68.088000000010751</c:v>
                </c:pt>
                <c:pt idx="8512">
                  <c:v>68.096000000010747</c:v>
                </c:pt>
                <c:pt idx="8513">
                  <c:v>68.104000000010743</c:v>
                </c:pt>
                <c:pt idx="8514">
                  <c:v>68.112000000010738</c:v>
                </c:pt>
                <c:pt idx="8515">
                  <c:v>68.12000000001072</c:v>
                </c:pt>
                <c:pt idx="8516">
                  <c:v>68.128000000010715</c:v>
                </c:pt>
                <c:pt idx="8517">
                  <c:v>68.136000000010711</c:v>
                </c:pt>
                <c:pt idx="8518">
                  <c:v>68.14400000001072</c:v>
                </c:pt>
                <c:pt idx="8519">
                  <c:v>68.152000000010702</c:v>
                </c:pt>
                <c:pt idx="8520">
                  <c:v>68.160000000010712</c:v>
                </c:pt>
                <c:pt idx="8521">
                  <c:v>68.168000000010693</c:v>
                </c:pt>
                <c:pt idx="8522">
                  <c:v>68.176000000010688</c:v>
                </c:pt>
                <c:pt idx="8523">
                  <c:v>68.184000000010698</c:v>
                </c:pt>
                <c:pt idx="8524">
                  <c:v>68.19200000001068</c:v>
                </c:pt>
                <c:pt idx="8525">
                  <c:v>68.200000000010704</c:v>
                </c:pt>
                <c:pt idx="8526">
                  <c:v>68.208000000010685</c:v>
                </c:pt>
                <c:pt idx="8527">
                  <c:v>68.216000000010695</c:v>
                </c:pt>
                <c:pt idx="8528">
                  <c:v>68.224000000010676</c:v>
                </c:pt>
                <c:pt idx="8529">
                  <c:v>68.232000000010672</c:v>
                </c:pt>
                <c:pt idx="8530">
                  <c:v>68.240000000010667</c:v>
                </c:pt>
                <c:pt idx="8531">
                  <c:v>68.248000000010663</c:v>
                </c:pt>
                <c:pt idx="8532">
                  <c:v>68.256000000010673</c:v>
                </c:pt>
                <c:pt idx="8533">
                  <c:v>68.264000000010668</c:v>
                </c:pt>
                <c:pt idx="8534">
                  <c:v>68.27200000001065</c:v>
                </c:pt>
                <c:pt idx="8535">
                  <c:v>68.280000000010645</c:v>
                </c:pt>
                <c:pt idx="8536">
                  <c:v>68.288000000010641</c:v>
                </c:pt>
                <c:pt idx="8537">
                  <c:v>68.296000000010636</c:v>
                </c:pt>
                <c:pt idx="8538">
                  <c:v>68.304000000010632</c:v>
                </c:pt>
                <c:pt idx="8539">
                  <c:v>68.312000000010613</c:v>
                </c:pt>
                <c:pt idx="8540">
                  <c:v>68.320000000010609</c:v>
                </c:pt>
                <c:pt idx="8541">
                  <c:v>68.328000000010618</c:v>
                </c:pt>
                <c:pt idx="8542">
                  <c:v>68.336000000010614</c:v>
                </c:pt>
                <c:pt idx="8543">
                  <c:v>68.344000000010624</c:v>
                </c:pt>
                <c:pt idx="8544">
                  <c:v>68.352000000010591</c:v>
                </c:pt>
                <c:pt idx="8545">
                  <c:v>68.360000000010601</c:v>
                </c:pt>
                <c:pt idx="8546">
                  <c:v>68.368000000010582</c:v>
                </c:pt>
                <c:pt idx="8547">
                  <c:v>68.376000000010578</c:v>
                </c:pt>
                <c:pt idx="8548">
                  <c:v>68.384000000010587</c:v>
                </c:pt>
                <c:pt idx="8549">
                  <c:v>68.392000000010583</c:v>
                </c:pt>
                <c:pt idx="8550">
                  <c:v>68.400000000010593</c:v>
                </c:pt>
                <c:pt idx="8551">
                  <c:v>68.408000000010574</c:v>
                </c:pt>
                <c:pt idx="8552">
                  <c:v>68.416000000010584</c:v>
                </c:pt>
                <c:pt idx="8553">
                  <c:v>68.424000000010565</c:v>
                </c:pt>
                <c:pt idx="8554">
                  <c:v>68.432000000010561</c:v>
                </c:pt>
                <c:pt idx="8555">
                  <c:v>68.440000000010571</c:v>
                </c:pt>
                <c:pt idx="8556">
                  <c:v>68.448000000010566</c:v>
                </c:pt>
                <c:pt idx="8557">
                  <c:v>68.456000000010562</c:v>
                </c:pt>
                <c:pt idx="8558">
                  <c:v>68.464000000010557</c:v>
                </c:pt>
                <c:pt idx="8559">
                  <c:v>68.472000000010539</c:v>
                </c:pt>
                <c:pt idx="8560">
                  <c:v>68.480000000010534</c:v>
                </c:pt>
                <c:pt idx="8561">
                  <c:v>68.48800000001053</c:v>
                </c:pt>
                <c:pt idx="8562">
                  <c:v>68.496000000010525</c:v>
                </c:pt>
                <c:pt idx="8563">
                  <c:v>68.504000000010521</c:v>
                </c:pt>
                <c:pt idx="8564">
                  <c:v>68.512000000010516</c:v>
                </c:pt>
                <c:pt idx="8565">
                  <c:v>68.520000000010512</c:v>
                </c:pt>
                <c:pt idx="8566">
                  <c:v>68.528000000010508</c:v>
                </c:pt>
                <c:pt idx="8567">
                  <c:v>68.536000000010503</c:v>
                </c:pt>
                <c:pt idx="8568">
                  <c:v>68.544000000010513</c:v>
                </c:pt>
                <c:pt idx="8569">
                  <c:v>68.55200000001048</c:v>
                </c:pt>
                <c:pt idx="8570">
                  <c:v>68.56000000001049</c:v>
                </c:pt>
                <c:pt idx="8571">
                  <c:v>68.568000000010485</c:v>
                </c:pt>
                <c:pt idx="8572">
                  <c:v>68.576000000010481</c:v>
                </c:pt>
                <c:pt idx="8573">
                  <c:v>68.584000000010477</c:v>
                </c:pt>
                <c:pt idx="8574">
                  <c:v>68.592000000010472</c:v>
                </c:pt>
                <c:pt idx="8575">
                  <c:v>68.600000000010468</c:v>
                </c:pt>
                <c:pt idx="8576">
                  <c:v>68.608000000010449</c:v>
                </c:pt>
                <c:pt idx="8577">
                  <c:v>68.616000000010473</c:v>
                </c:pt>
                <c:pt idx="8578">
                  <c:v>68.624000000010454</c:v>
                </c:pt>
                <c:pt idx="8579">
                  <c:v>68.63200000001045</c:v>
                </c:pt>
                <c:pt idx="8580">
                  <c:v>68.640000000010446</c:v>
                </c:pt>
                <c:pt idx="8581">
                  <c:v>68.648000000010441</c:v>
                </c:pt>
                <c:pt idx="8582">
                  <c:v>68.656000000010422</c:v>
                </c:pt>
                <c:pt idx="8583">
                  <c:v>68.664000000010432</c:v>
                </c:pt>
                <c:pt idx="8584">
                  <c:v>68.672000000010414</c:v>
                </c:pt>
                <c:pt idx="8585">
                  <c:v>68.680000000010409</c:v>
                </c:pt>
                <c:pt idx="8586">
                  <c:v>68.688000000010419</c:v>
                </c:pt>
                <c:pt idx="8587">
                  <c:v>68.696000000010415</c:v>
                </c:pt>
                <c:pt idx="8588">
                  <c:v>68.704000000010424</c:v>
                </c:pt>
                <c:pt idx="8589">
                  <c:v>68.712000000010406</c:v>
                </c:pt>
                <c:pt idx="8590">
                  <c:v>68.720000000010401</c:v>
                </c:pt>
                <c:pt idx="8591">
                  <c:v>68.728000000010383</c:v>
                </c:pt>
                <c:pt idx="8592">
                  <c:v>68.736000000010392</c:v>
                </c:pt>
                <c:pt idx="8593">
                  <c:v>68.744000000010416</c:v>
                </c:pt>
                <c:pt idx="8594">
                  <c:v>68.752000000010383</c:v>
                </c:pt>
                <c:pt idx="8595">
                  <c:v>68.760000000010393</c:v>
                </c:pt>
                <c:pt idx="8596">
                  <c:v>68.768000000010375</c:v>
                </c:pt>
                <c:pt idx="8597">
                  <c:v>68.77600000001037</c:v>
                </c:pt>
                <c:pt idx="8598">
                  <c:v>68.784000000010366</c:v>
                </c:pt>
                <c:pt idx="8599">
                  <c:v>68.792000000010361</c:v>
                </c:pt>
                <c:pt idx="8600">
                  <c:v>68.800000000010357</c:v>
                </c:pt>
                <c:pt idx="8601">
                  <c:v>68.808000000010352</c:v>
                </c:pt>
                <c:pt idx="8602">
                  <c:v>68.816000000010362</c:v>
                </c:pt>
                <c:pt idx="8603">
                  <c:v>68.824000000010344</c:v>
                </c:pt>
                <c:pt idx="8604">
                  <c:v>68.832000000010339</c:v>
                </c:pt>
                <c:pt idx="8605">
                  <c:v>68.840000000010335</c:v>
                </c:pt>
                <c:pt idx="8606">
                  <c:v>68.84800000001033</c:v>
                </c:pt>
                <c:pt idx="8607">
                  <c:v>68.856000000010312</c:v>
                </c:pt>
                <c:pt idx="8608">
                  <c:v>68.864000000010321</c:v>
                </c:pt>
                <c:pt idx="8609">
                  <c:v>68.872000000010303</c:v>
                </c:pt>
                <c:pt idx="8610">
                  <c:v>68.880000000010313</c:v>
                </c:pt>
                <c:pt idx="8611">
                  <c:v>68.888000000010308</c:v>
                </c:pt>
                <c:pt idx="8612">
                  <c:v>68.896000000010304</c:v>
                </c:pt>
                <c:pt idx="8613">
                  <c:v>68.904000000010299</c:v>
                </c:pt>
                <c:pt idx="8614">
                  <c:v>68.912000000010295</c:v>
                </c:pt>
                <c:pt idx="8615">
                  <c:v>68.920000000010276</c:v>
                </c:pt>
                <c:pt idx="8616">
                  <c:v>68.928000000010272</c:v>
                </c:pt>
                <c:pt idx="8617">
                  <c:v>68.936000000010267</c:v>
                </c:pt>
                <c:pt idx="8618">
                  <c:v>68.944000000010277</c:v>
                </c:pt>
                <c:pt idx="8619">
                  <c:v>68.952000000010273</c:v>
                </c:pt>
                <c:pt idx="8620">
                  <c:v>68.960000000010268</c:v>
                </c:pt>
                <c:pt idx="8621">
                  <c:v>68.968000000010264</c:v>
                </c:pt>
                <c:pt idx="8622">
                  <c:v>68.976000000010245</c:v>
                </c:pt>
                <c:pt idx="8623">
                  <c:v>68.984000000010255</c:v>
                </c:pt>
                <c:pt idx="8624">
                  <c:v>68.992000000010236</c:v>
                </c:pt>
                <c:pt idx="8625">
                  <c:v>69.000000000010232</c:v>
                </c:pt>
                <c:pt idx="8626">
                  <c:v>69.008000000010213</c:v>
                </c:pt>
                <c:pt idx="8627">
                  <c:v>69.016000000010223</c:v>
                </c:pt>
                <c:pt idx="8628">
                  <c:v>69.024000000010233</c:v>
                </c:pt>
                <c:pt idx="8629">
                  <c:v>69.032000000010214</c:v>
                </c:pt>
                <c:pt idx="8630">
                  <c:v>69.040000000010224</c:v>
                </c:pt>
                <c:pt idx="8631">
                  <c:v>69.048000000010205</c:v>
                </c:pt>
                <c:pt idx="8632">
                  <c:v>69.056000000010201</c:v>
                </c:pt>
                <c:pt idx="8633">
                  <c:v>69.064000000010196</c:v>
                </c:pt>
                <c:pt idx="8634">
                  <c:v>69.072000000010178</c:v>
                </c:pt>
                <c:pt idx="8635">
                  <c:v>69.080000000010187</c:v>
                </c:pt>
                <c:pt idx="8636">
                  <c:v>69.088000000010183</c:v>
                </c:pt>
                <c:pt idx="8637">
                  <c:v>69.096000000010193</c:v>
                </c:pt>
                <c:pt idx="8638">
                  <c:v>69.104000000010174</c:v>
                </c:pt>
                <c:pt idx="8639">
                  <c:v>69.11200000001017</c:v>
                </c:pt>
                <c:pt idx="8640">
                  <c:v>69.120000000010151</c:v>
                </c:pt>
                <c:pt idx="8641">
                  <c:v>69.128000000010147</c:v>
                </c:pt>
                <c:pt idx="8642">
                  <c:v>69.136000000010156</c:v>
                </c:pt>
                <c:pt idx="8643">
                  <c:v>69.144000000010166</c:v>
                </c:pt>
                <c:pt idx="8644">
                  <c:v>69.152000000010148</c:v>
                </c:pt>
                <c:pt idx="8645">
                  <c:v>69.160000000010143</c:v>
                </c:pt>
                <c:pt idx="8646">
                  <c:v>69.168000000010139</c:v>
                </c:pt>
                <c:pt idx="8647">
                  <c:v>69.17600000001012</c:v>
                </c:pt>
                <c:pt idx="8648">
                  <c:v>69.18400000001013</c:v>
                </c:pt>
                <c:pt idx="8649">
                  <c:v>69.192000000010111</c:v>
                </c:pt>
                <c:pt idx="8650">
                  <c:v>69.200000000010121</c:v>
                </c:pt>
                <c:pt idx="8651">
                  <c:v>69.208000000010117</c:v>
                </c:pt>
                <c:pt idx="8652">
                  <c:v>69.216000000010126</c:v>
                </c:pt>
                <c:pt idx="8653">
                  <c:v>69.224000000010122</c:v>
                </c:pt>
                <c:pt idx="8654">
                  <c:v>69.232000000010103</c:v>
                </c:pt>
                <c:pt idx="8655">
                  <c:v>69.240000000010113</c:v>
                </c:pt>
                <c:pt idx="8656">
                  <c:v>69.248000000010094</c:v>
                </c:pt>
                <c:pt idx="8657">
                  <c:v>69.25600000001009</c:v>
                </c:pt>
                <c:pt idx="8658">
                  <c:v>69.2640000000101</c:v>
                </c:pt>
                <c:pt idx="8659">
                  <c:v>69.272000000010081</c:v>
                </c:pt>
                <c:pt idx="8660">
                  <c:v>69.280000000010077</c:v>
                </c:pt>
                <c:pt idx="8661">
                  <c:v>69.288000000010072</c:v>
                </c:pt>
                <c:pt idx="8662">
                  <c:v>69.296000000010082</c:v>
                </c:pt>
                <c:pt idx="8663">
                  <c:v>69.304000000010063</c:v>
                </c:pt>
                <c:pt idx="8664">
                  <c:v>69.312000000010073</c:v>
                </c:pt>
                <c:pt idx="8665">
                  <c:v>69.320000000010054</c:v>
                </c:pt>
                <c:pt idx="8666">
                  <c:v>69.32800000001005</c:v>
                </c:pt>
                <c:pt idx="8667">
                  <c:v>69.336000000010046</c:v>
                </c:pt>
                <c:pt idx="8668">
                  <c:v>69.344000000010055</c:v>
                </c:pt>
                <c:pt idx="8669">
                  <c:v>69.352000000010023</c:v>
                </c:pt>
                <c:pt idx="8670">
                  <c:v>69.360000000010032</c:v>
                </c:pt>
                <c:pt idx="8671">
                  <c:v>69.368000000010028</c:v>
                </c:pt>
                <c:pt idx="8672">
                  <c:v>69.376000000010009</c:v>
                </c:pt>
                <c:pt idx="8673">
                  <c:v>69.384000000010033</c:v>
                </c:pt>
                <c:pt idx="8674">
                  <c:v>69.392000000010015</c:v>
                </c:pt>
                <c:pt idx="8675">
                  <c:v>69.400000000010024</c:v>
                </c:pt>
                <c:pt idx="8676">
                  <c:v>69.408000000010006</c:v>
                </c:pt>
                <c:pt idx="8677">
                  <c:v>69.416000000010015</c:v>
                </c:pt>
                <c:pt idx="8678">
                  <c:v>69.424000000009983</c:v>
                </c:pt>
                <c:pt idx="8679">
                  <c:v>69.432000000009978</c:v>
                </c:pt>
                <c:pt idx="8680">
                  <c:v>69.440000000010002</c:v>
                </c:pt>
                <c:pt idx="8681">
                  <c:v>69.448000000009984</c:v>
                </c:pt>
                <c:pt idx="8682">
                  <c:v>69.456000000009979</c:v>
                </c:pt>
                <c:pt idx="8683">
                  <c:v>69.464000000009975</c:v>
                </c:pt>
                <c:pt idx="8684">
                  <c:v>69.472000000009956</c:v>
                </c:pt>
                <c:pt idx="8685">
                  <c:v>69.480000000009952</c:v>
                </c:pt>
                <c:pt idx="8686">
                  <c:v>69.488000000009947</c:v>
                </c:pt>
                <c:pt idx="8687">
                  <c:v>69.496000000009957</c:v>
                </c:pt>
                <c:pt idx="8688">
                  <c:v>69.504000000009952</c:v>
                </c:pt>
                <c:pt idx="8689">
                  <c:v>69.512000000009948</c:v>
                </c:pt>
                <c:pt idx="8690">
                  <c:v>69.520000000009929</c:v>
                </c:pt>
                <c:pt idx="8691">
                  <c:v>69.528000000009925</c:v>
                </c:pt>
                <c:pt idx="8692">
                  <c:v>69.536000000009921</c:v>
                </c:pt>
                <c:pt idx="8693">
                  <c:v>69.54400000000993</c:v>
                </c:pt>
                <c:pt idx="8694">
                  <c:v>69.552000000009897</c:v>
                </c:pt>
                <c:pt idx="8695">
                  <c:v>69.560000000009907</c:v>
                </c:pt>
                <c:pt idx="8696">
                  <c:v>69.568000000009903</c:v>
                </c:pt>
                <c:pt idx="8697">
                  <c:v>69.576000000009898</c:v>
                </c:pt>
                <c:pt idx="8698">
                  <c:v>69.584000000009908</c:v>
                </c:pt>
                <c:pt idx="8699">
                  <c:v>69.59200000000989</c:v>
                </c:pt>
                <c:pt idx="8700">
                  <c:v>69.600000000009885</c:v>
                </c:pt>
                <c:pt idx="8701">
                  <c:v>69.608000000009866</c:v>
                </c:pt>
                <c:pt idx="8702">
                  <c:v>69.616000000009876</c:v>
                </c:pt>
                <c:pt idx="8703">
                  <c:v>69.624000000009872</c:v>
                </c:pt>
                <c:pt idx="8704">
                  <c:v>69.632000000009867</c:v>
                </c:pt>
                <c:pt idx="8705">
                  <c:v>69.640000000009863</c:v>
                </c:pt>
                <c:pt idx="8706">
                  <c:v>69.648000000009858</c:v>
                </c:pt>
                <c:pt idx="8707">
                  <c:v>69.656000000009854</c:v>
                </c:pt>
                <c:pt idx="8708">
                  <c:v>69.66400000000985</c:v>
                </c:pt>
                <c:pt idx="8709">
                  <c:v>69.672000000009845</c:v>
                </c:pt>
                <c:pt idx="8710">
                  <c:v>69.680000000009841</c:v>
                </c:pt>
                <c:pt idx="8711">
                  <c:v>69.688000000009836</c:v>
                </c:pt>
                <c:pt idx="8712">
                  <c:v>69.696000000009832</c:v>
                </c:pt>
                <c:pt idx="8713">
                  <c:v>69.704000000009842</c:v>
                </c:pt>
                <c:pt idx="8714">
                  <c:v>69.712000000009823</c:v>
                </c:pt>
                <c:pt idx="8715">
                  <c:v>69.720000000009819</c:v>
                </c:pt>
                <c:pt idx="8716">
                  <c:v>69.728000000009814</c:v>
                </c:pt>
                <c:pt idx="8717">
                  <c:v>69.73600000000981</c:v>
                </c:pt>
                <c:pt idx="8718">
                  <c:v>69.744000000009834</c:v>
                </c:pt>
                <c:pt idx="8719">
                  <c:v>69.752000000009801</c:v>
                </c:pt>
                <c:pt idx="8720">
                  <c:v>69.760000000009811</c:v>
                </c:pt>
                <c:pt idx="8721">
                  <c:v>69.768000000009792</c:v>
                </c:pt>
                <c:pt idx="8722">
                  <c:v>69.776000000009788</c:v>
                </c:pt>
                <c:pt idx="8723">
                  <c:v>69.784000000009783</c:v>
                </c:pt>
                <c:pt idx="8724">
                  <c:v>69.792000000009779</c:v>
                </c:pt>
                <c:pt idx="8725">
                  <c:v>69.800000000009788</c:v>
                </c:pt>
                <c:pt idx="8726">
                  <c:v>69.80800000000977</c:v>
                </c:pt>
                <c:pt idx="8727">
                  <c:v>69.81600000000978</c:v>
                </c:pt>
                <c:pt idx="8728">
                  <c:v>69.824000000009761</c:v>
                </c:pt>
                <c:pt idx="8729">
                  <c:v>69.832000000009756</c:v>
                </c:pt>
                <c:pt idx="8730">
                  <c:v>69.840000000009752</c:v>
                </c:pt>
                <c:pt idx="8731">
                  <c:v>69.848000000009748</c:v>
                </c:pt>
                <c:pt idx="8732">
                  <c:v>69.856000000009729</c:v>
                </c:pt>
                <c:pt idx="8733">
                  <c:v>69.864000000009739</c:v>
                </c:pt>
                <c:pt idx="8734">
                  <c:v>69.872000000009706</c:v>
                </c:pt>
                <c:pt idx="8735">
                  <c:v>69.880000000009716</c:v>
                </c:pt>
                <c:pt idx="8736">
                  <c:v>69.888000000009697</c:v>
                </c:pt>
                <c:pt idx="8737">
                  <c:v>69.896000000009707</c:v>
                </c:pt>
                <c:pt idx="8738">
                  <c:v>69.904000000009717</c:v>
                </c:pt>
                <c:pt idx="8739">
                  <c:v>69.912000000009712</c:v>
                </c:pt>
                <c:pt idx="8740">
                  <c:v>69.920000000009708</c:v>
                </c:pt>
                <c:pt idx="8741">
                  <c:v>69.928000000009689</c:v>
                </c:pt>
                <c:pt idx="8742">
                  <c:v>69.936000000009699</c:v>
                </c:pt>
                <c:pt idx="8743">
                  <c:v>69.944000000009694</c:v>
                </c:pt>
                <c:pt idx="8744">
                  <c:v>69.952000000009676</c:v>
                </c:pt>
                <c:pt idx="8745">
                  <c:v>69.960000000009686</c:v>
                </c:pt>
                <c:pt idx="8746">
                  <c:v>69.968000000009681</c:v>
                </c:pt>
                <c:pt idx="8747">
                  <c:v>69.976000000009662</c:v>
                </c:pt>
                <c:pt idx="8748">
                  <c:v>69.984000000009672</c:v>
                </c:pt>
                <c:pt idx="8749">
                  <c:v>69.992000000009668</c:v>
                </c:pt>
                <c:pt idx="8750">
                  <c:v>70.000000000009649</c:v>
                </c:pt>
                <c:pt idx="8751">
                  <c:v>70.008000000009659</c:v>
                </c:pt>
                <c:pt idx="8752">
                  <c:v>70.016000000009655</c:v>
                </c:pt>
                <c:pt idx="8753">
                  <c:v>70.02400000000965</c:v>
                </c:pt>
                <c:pt idx="8754">
                  <c:v>70.032000000009631</c:v>
                </c:pt>
                <c:pt idx="8755">
                  <c:v>70.040000000009641</c:v>
                </c:pt>
                <c:pt idx="8756">
                  <c:v>70.048000000009623</c:v>
                </c:pt>
                <c:pt idx="8757">
                  <c:v>70.056000000009618</c:v>
                </c:pt>
                <c:pt idx="8758">
                  <c:v>70.064000000009628</c:v>
                </c:pt>
                <c:pt idx="8759">
                  <c:v>70.072000000009595</c:v>
                </c:pt>
                <c:pt idx="8760">
                  <c:v>70.080000000009619</c:v>
                </c:pt>
                <c:pt idx="8761">
                  <c:v>70.0880000000096</c:v>
                </c:pt>
                <c:pt idx="8762">
                  <c:v>70.09600000000961</c:v>
                </c:pt>
                <c:pt idx="8763">
                  <c:v>70.104000000009592</c:v>
                </c:pt>
                <c:pt idx="8764">
                  <c:v>70.112000000009587</c:v>
                </c:pt>
                <c:pt idx="8765">
                  <c:v>70.120000000009568</c:v>
                </c:pt>
                <c:pt idx="8766">
                  <c:v>70.128000000009564</c:v>
                </c:pt>
                <c:pt idx="8767">
                  <c:v>70.136000000009588</c:v>
                </c:pt>
                <c:pt idx="8768">
                  <c:v>70.144000000009584</c:v>
                </c:pt>
                <c:pt idx="8769">
                  <c:v>70.152000000009565</c:v>
                </c:pt>
                <c:pt idx="8770">
                  <c:v>70.16000000000956</c:v>
                </c:pt>
                <c:pt idx="8771">
                  <c:v>70.168000000009556</c:v>
                </c:pt>
                <c:pt idx="8772">
                  <c:v>70.176000000009537</c:v>
                </c:pt>
                <c:pt idx="8773">
                  <c:v>70.184000000009547</c:v>
                </c:pt>
                <c:pt idx="8774">
                  <c:v>70.192000000009543</c:v>
                </c:pt>
                <c:pt idx="8775">
                  <c:v>70.200000000009553</c:v>
                </c:pt>
                <c:pt idx="8776">
                  <c:v>70.208000000009548</c:v>
                </c:pt>
                <c:pt idx="8777">
                  <c:v>70.216000000009544</c:v>
                </c:pt>
                <c:pt idx="8778">
                  <c:v>70.224000000009539</c:v>
                </c:pt>
                <c:pt idx="8779">
                  <c:v>70.232000000009521</c:v>
                </c:pt>
                <c:pt idx="8780">
                  <c:v>70.24000000000953</c:v>
                </c:pt>
                <c:pt idx="8781">
                  <c:v>70.248000000009512</c:v>
                </c:pt>
                <c:pt idx="8782">
                  <c:v>70.256000000009507</c:v>
                </c:pt>
                <c:pt idx="8783">
                  <c:v>70.264000000009517</c:v>
                </c:pt>
                <c:pt idx="8784">
                  <c:v>70.272000000009498</c:v>
                </c:pt>
                <c:pt idx="8785">
                  <c:v>70.280000000009508</c:v>
                </c:pt>
                <c:pt idx="8786">
                  <c:v>70.28800000000949</c:v>
                </c:pt>
                <c:pt idx="8787">
                  <c:v>70.296000000009499</c:v>
                </c:pt>
                <c:pt idx="8788">
                  <c:v>70.304000000009481</c:v>
                </c:pt>
                <c:pt idx="8789">
                  <c:v>70.312000000009476</c:v>
                </c:pt>
                <c:pt idx="8790">
                  <c:v>70.320000000009472</c:v>
                </c:pt>
                <c:pt idx="8791">
                  <c:v>70.328000000009467</c:v>
                </c:pt>
                <c:pt idx="8792">
                  <c:v>70.336000000009463</c:v>
                </c:pt>
                <c:pt idx="8793">
                  <c:v>70.344000000009473</c:v>
                </c:pt>
                <c:pt idx="8794">
                  <c:v>70.352000000009454</c:v>
                </c:pt>
                <c:pt idx="8795">
                  <c:v>70.36000000000945</c:v>
                </c:pt>
                <c:pt idx="8796">
                  <c:v>70.368000000009459</c:v>
                </c:pt>
                <c:pt idx="8797">
                  <c:v>70.376000000009441</c:v>
                </c:pt>
                <c:pt idx="8798">
                  <c:v>70.384000000009451</c:v>
                </c:pt>
                <c:pt idx="8799">
                  <c:v>70.392000000009432</c:v>
                </c:pt>
                <c:pt idx="8800">
                  <c:v>70.400000000009442</c:v>
                </c:pt>
                <c:pt idx="8801">
                  <c:v>70.408000000009423</c:v>
                </c:pt>
                <c:pt idx="8802">
                  <c:v>70.416000000009433</c:v>
                </c:pt>
                <c:pt idx="8803">
                  <c:v>70.424000000009428</c:v>
                </c:pt>
                <c:pt idx="8804">
                  <c:v>70.43200000000941</c:v>
                </c:pt>
                <c:pt idx="8805">
                  <c:v>70.44000000000942</c:v>
                </c:pt>
                <c:pt idx="8806">
                  <c:v>70.448000000009415</c:v>
                </c:pt>
                <c:pt idx="8807">
                  <c:v>70.456000000009411</c:v>
                </c:pt>
                <c:pt idx="8808">
                  <c:v>70.464000000009406</c:v>
                </c:pt>
                <c:pt idx="8809">
                  <c:v>70.472000000009388</c:v>
                </c:pt>
                <c:pt idx="8810">
                  <c:v>70.480000000009383</c:v>
                </c:pt>
                <c:pt idx="8811">
                  <c:v>70.488000000009379</c:v>
                </c:pt>
                <c:pt idx="8812">
                  <c:v>70.496000000009403</c:v>
                </c:pt>
                <c:pt idx="8813">
                  <c:v>70.504000000009384</c:v>
                </c:pt>
                <c:pt idx="8814">
                  <c:v>70.51200000000938</c:v>
                </c:pt>
                <c:pt idx="8815">
                  <c:v>70.520000000009361</c:v>
                </c:pt>
                <c:pt idx="8816">
                  <c:v>70.528000000009357</c:v>
                </c:pt>
                <c:pt idx="8817">
                  <c:v>70.536000000009352</c:v>
                </c:pt>
                <c:pt idx="8818">
                  <c:v>70.544000000009362</c:v>
                </c:pt>
                <c:pt idx="8819">
                  <c:v>70.552000000009343</c:v>
                </c:pt>
                <c:pt idx="8820">
                  <c:v>70.560000000009353</c:v>
                </c:pt>
                <c:pt idx="8821">
                  <c:v>70.568000000009349</c:v>
                </c:pt>
                <c:pt idx="8822">
                  <c:v>70.57600000000933</c:v>
                </c:pt>
                <c:pt idx="8823">
                  <c:v>70.58400000000934</c:v>
                </c:pt>
                <c:pt idx="8824">
                  <c:v>70.592000000009321</c:v>
                </c:pt>
                <c:pt idx="8825">
                  <c:v>70.600000000009317</c:v>
                </c:pt>
                <c:pt idx="8826">
                  <c:v>70.608000000009298</c:v>
                </c:pt>
                <c:pt idx="8827">
                  <c:v>70.616000000009308</c:v>
                </c:pt>
                <c:pt idx="8828">
                  <c:v>70.624000000009318</c:v>
                </c:pt>
                <c:pt idx="8829">
                  <c:v>70.632000000009299</c:v>
                </c:pt>
                <c:pt idx="8830">
                  <c:v>70.640000000009309</c:v>
                </c:pt>
                <c:pt idx="8831">
                  <c:v>70.64800000000929</c:v>
                </c:pt>
                <c:pt idx="8832">
                  <c:v>70.656000000009286</c:v>
                </c:pt>
                <c:pt idx="8833">
                  <c:v>70.664000000009281</c:v>
                </c:pt>
                <c:pt idx="8834">
                  <c:v>70.672000000009263</c:v>
                </c:pt>
                <c:pt idx="8835">
                  <c:v>70.680000000009272</c:v>
                </c:pt>
                <c:pt idx="8836">
                  <c:v>70.688000000009268</c:v>
                </c:pt>
                <c:pt idx="8837">
                  <c:v>70.696000000009278</c:v>
                </c:pt>
                <c:pt idx="8838">
                  <c:v>70.704000000009273</c:v>
                </c:pt>
                <c:pt idx="8839">
                  <c:v>70.712000000009255</c:v>
                </c:pt>
                <c:pt idx="8840">
                  <c:v>70.72000000000925</c:v>
                </c:pt>
                <c:pt idx="8841">
                  <c:v>70.728000000009231</c:v>
                </c:pt>
                <c:pt idx="8842">
                  <c:v>70.736000000009241</c:v>
                </c:pt>
                <c:pt idx="8843">
                  <c:v>70.744000000009237</c:v>
                </c:pt>
                <c:pt idx="8844">
                  <c:v>70.752000000009218</c:v>
                </c:pt>
                <c:pt idx="8845">
                  <c:v>70.760000000009228</c:v>
                </c:pt>
                <c:pt idx="8846">
                  <c:v>70.768000000009209</c:v>
                </c:pt>
                <c:pt idx="8847">
                  <c:v>70.776000000009219</c:v>
                </c:pt>
                <c:pt idx="8848">
                  <c:v>70.784000000009215</c:v>
                </c:pt>
                <c:pt idx="8849">
                  <c:v>70.79200000000921</c:v>
                </c:pt>
                <c:pt idx="8850">
                  <c:v>70.800000000009192</c:v>
                </c:pt>
                <c:pt idx="8851">
                  <c:v>70.808000000009187</c:v>
                </c:pt>
                <c:pt idx="8852">
                  <c:v>70.816000000009183</c:v>
                </c:pt>
                <c:pt idx="8853">
                  <c:v>70.824000000009178</c:v>
                </c:pt>
                <c:pt idx="8854">
                  <c:v>70.832000000009188</c:v>
                </c:pt>
                <c:pt idx="8855">
                  <c:v>70.840000000009184</c:v>
                </c:pt>
                <c:pt idx="8856">
                  <c:v>70.848000000009179</c:v>
                </c:pt>
                <c:pt idx="8857">
                  <c:v>70.856000000009161</c:v>
                </c:pt>
                <c:pt idx="8858">
                  <c:v>70.86400000000917</c:v>
                </c:pt>
                <c:pt idx="8859">
                  <c:v>70.872000000009137</c:v>
                </c:pt>
                <c:pt idx="8860">
                  <c:v>70.880000000009147</c:v>
                </c:pt>
                <c:pt idx="8861">
                  <c:v>70.888000000009143</c:v>
                </c:pt>
                <c:pt idx="8862">
                  <c:v>70.896000000009153</c:v>
                </c:pt>
                <c:pt idx="8863">
                  <c:v>70.904000000009162</c:v>
                </c:pt>
                <c:pt idx="8864">
                  <c:v>70.912000000009144</c:v>
                </c:pt>
                <c:pt idx="8865">
                  <c:v>70.920000000009139</c:v>
                </c:pt>
                <c:pt idx="8866">
                  <c:v>70.928000000009121</c:v>
                </c:pt>
                <c:pt idx="8867">
                  <c:v>70.93600000000913</c:v>
                </c:pt>
                <c:pt idx="8868">
                  <c:v>70.944000000009126</c:v>
                </c:pt>
                <c:pt idx="8869">
                  <c:v>70.952000000009107</c:v>
                </c:pt>
                <c:pt idx="8870">
                  <c:v>70.960000000009117</c:v>
                </c:pt>
                <c:pt idx="8871">
                  <c:v>70.968000000009113</c:v>
                </c:pt>
                <c:pt idx="8872">
                  <c:v>70.976000000009108</c:v>
                </c:pt>
                <c:pt idx="8873">
                  <c:v>70.984000000009104</c:v>
                </c:pt>
                <c:pt idx="8874">
                  <c:v>70.992000000009099</c:v>
                </c:pt>
                <c:pt idx="8875">
                  <c:v>71.000000000009081</c:v>
                </c:pt>
                <c:pt idx="8876">
                  <c:v>71.008000000009076</c:v>
                </c:pt>
                <c:pt idx="8877">
                  <c:v>71.016000000009086</c:v>
                </c:pt>
                <c:pt idx="8878">
                  <c:v>71.024000000009082</c:v>
                </c:pt>
                <c:pt idx="8879">
                  <c:v>71.032000000009063</c:v>
                </c:pt>
                <c:pt idx="8880">
                  <c:v>71.040000000009073</c:v>
                </c:pt>
                <c:pt idx="8881">
                  <c:v>71.048000000009068</c:v>
                </c:pt>
                <c:pt idx="8882">
                  <c:v>71.05600000000905</c:v>
                </c:pt>
                <c:pt idx="8883">
                  <c:v>71.064000000009074</c:v>
                </c:pt>
                <c:pt idx="8884">
                  <c:v>71.072000000009041</c:v>
                </c:pt>
                <c:pt idx="8885">
                  <c:v>71.080000000009051</c:v>
                </c:pt>
                <c:pt idx="8886">
                  <c:v>71.088000000009032</c:v>
                </c:pt>
                <c:pt idx="8887">
                  <c:v>71.096000000009042</c:v>
                </c:pt>
                <c:pt idx="8888">
                  <c:v>71.104000000009023</c:v>
                </c:pt>
                <c:pt idx="8889">
                  <c:v>71.112000000009019</c:v>
                </c:pt>
                <c:pt idx="8890">
                  <c:v>71.120000000009014</c:v>
                </c:pt>
                <c:pt idx="8891">
                  <c:v>71.128000000008996</c:v>
                </c:pt>
                <c:pt idx="8892">
                  <c:v>71.136000000009005</c:v>
                </c:pt>
                <c:pt idx="8893">
                  <c:v>71.144000000009015</c:v>
                </c:pt>
                <c:pt idx="8894">
                  <c:v>71.152000000008996</c:v>
                </c:pt>
                <c:pt idx="8895">
                  <c:v>71.160000000008992</c:v>
                </c:pt>
                <c:pt idx="8896">
                  <c:v>71.168000000008988</c:v>
                </c:pt>
                <c:pt idx="8897">
                  <c:v>71.176000000008969</c:v>
                </c:pt>
                <c:pt idx="8898">
                  <c:v>71.184000000008979</c:v>
                </c:pt>
                <c:pt idx="8899">
                  <c:v>71.192000000008989</c:v>
                </c:pt>
                <c:pt idx="8900">
                  <c:v>71.200000000008984</c:v>
                </c:pt>
                <c:pt idx="8901">
                  <c:v>71.20800000000898</c:v>
                </c:pt>
                <c:pt idx="8902">
                  <c:v>71.216000000008975</c:v>
                </c:pt>
                <c:pt idx="8903">
                  <c:v>71.224000000008971</c:v>
                </c:pt>
                <c:pt idx="8904">
                  <c:v>71.232000000008952</c:v>
                </c:pt>
                <c:pt idx="8905">
                  <c:v>71.240000000008962</c:v>
                </c:pt>
                <c:pt idx="8906">
                  <c:v>71.248000000008957</c:v>
                </c:pt>
                <c:pt idx="8907">
                  <c:v>71.256000000008953</c:v>
                </c:pt>
                <c:pt idx="8908">
                  <c:v>71.264000000008963</c:v>
                </c:pt>
                <c:pt idx="8909">
                  <c:v>71.27200000000893</c:v>
                </c:pt>
                <c:pt idx="8910">
                  <c:v>71.28000000000894</c:v>
                </c:pt>
                <c:pt idx="8911">
                  <c:v>71.288000000008921</c:v>
                </c:pt>
                <c:pt idx="8912">
                  <c:v>71.296000000008931</c:v>
                </c:pt>
                <c:pt idx="8913">
                  <c:v>71.304000000008912</c:v>
                </c:pt>
                <c:pt idx="8914">
                  <c:v>71.312000000008908</c:v>
                </c:pt>
                <c:pt idx="8915">
                  <c:v>71.320000000008918</c:v>
                </c:pt>
                <c:pt idx="8916">
                  <c:v>71.328000000008899</c:v>
                </c:pt>
                <c:pt idx="8917">
                  <c:v>71.336000000008909</c:v>
                </c:pt>
                <c:pt idx="8918">
                  <c:v>71.344000000008904</c:v>
                </c:pt>
                <c:pt idx="8919">
                  <c:v>71.352000000008886</c:v>
                </c:pt>
                <c:pt idx="8920">
                  <c:v>71.360000000008881</c:v>
                </c:pt>
                <c:pt idx="8921">
                  <c:v>71.368000000008877</c:v>
                </c:pt>
                <c:pt idx="8922">
                  <c:v>71.376000000008872</c:v>
                </c:pt>
                <c:pt idx="8923">
                  <c:v>71.384000000008882</c:v>
                </c:pt>
                <c:pt idx="8924">
                  <c:v>71.392000000008878</c:v>
                </c:pt>
                <c:pt idx="8925">
                  <c:v>71.400000000008873</c:v>
                </c:pt>
                <c:pt idx="8926">
                  <c:v>71.408000000008869</c:v>
                </c:pt>
                <c:pt idx="8927">
                  <c:v>71.416000000008864</c:v>
                </c:pt>
                <c:pt idx="8928">
                  <c:v>71.42400000000886</c:v>
                </c:pt>
                <c:pt idx="8929">
                  <c:v>71.432000000008856</c:v>
                </c:pt>
                <c:pt idx="8930">
                  <c:v>71.440000000008865</c:v>
                </c:pt>
                <c:pt idx="8931">
                  <c:v>71.448000000008847</c:v>
                </c:pt>
                <c:pt idx="8932">
                  <c:v>71.456000000008842</c:v>
                </c:pt>
                <c:pt idx="8933">
                  <c:v>71.464000000008852</c:v>
                </c:pt>
                <c:pt idx="8934">
                  <c:v>71.472000000008819</c:v>
                </c:pt>
                <c:pt idx="8935">
                  <c:v>71.480000000008829</c:v>
                </c:pt>
                <c:pt idx="8936">
                  <c:v>71.48800000000881</c:v>
                </c:pt>
                <c:pt idx="8937">
                  <c:v>71.49600000000882</c:v>
                </c:pt>
                <c:pt idx="8938">
                  <c:v>71.504000000008816</c:v>
                </c:pt>
                <c:pt idx="8939">
                  <c:v>71.512000000008811</c:v>
                </c:pt>
                <c:pt idx="8940">
                  <c:v>71.520000000008793</c:v>
                </c:pt>
                <c:pt idx="8941">
                  <c:v>71.528000000008788</c:v>
                </c:pt>
                <c:pt idx="8942">
                  <c:v>71.536000000008798</c:v>
                </c:pt>
                <c:pt idx="8943">
                  <c:v>71.544000000008793</c:v>
                </c:pt>
                <c:pt idx="8944">
                  <c:v>71.552000000008789</c:v>
                </c:pt>
                <c:pt idx="8945">
                  <c:v>71.560000000008785</c:v>
                </c:pt>
                <c:pt idx="8946">
                  <c:v>71.56800000000878</c:v>
                </c:pt>
                <c:pt idx="8947">
                  <c:v>71.576000000008762</c:v>
                </c:pt>
                <c:pt idx="8948">
                  <c:v>71.584000000008771</c:v>
                </c:pt>
                <c:pt idx="8949">
                  <c:v>71.592000000008753</c:v>
                </c:pt>
                <c:pt idx="8950">
                  <c:v>71.600000000008748</c:v>
                </c:pt>
                <c:pt idx="8951">
                  <c:v>71.608000000008758</c:v>
                </c:pt>
                <c:pt idx="8952">
                  <c:v>71.616000000008754</c:v>
                </c:pt>
                <c:pt idx="8953">
                  <c:v>71.624000000008749</c:v>
                </c:pt>
                <c:pt idx="8954">
                  <c:v>71.63200000000873</c:v>
                </c:pt>
                <c:pt idx="8955">
                  <c:v>71.64000000000874</c:v>
                </c:pt>
                <c:pt idx="8956">
                  <c:v>71.648000000008722</c:v>
                </c:pt>
                <c:pt idx="8957">
                  <c:v>71.656000000008717</c:v>
                </c:pt>
                <c:pt idx="8958">
                  <c:v>71.664000000008713</c:v>
                </c:pt>
                <c:pt idx="8959">
                  <c:v>71.672000000008694</c:v>
                </c:pt>
                <c:pt idx="8960">
                  <c:v>71.680000000008718</c:v>
                </c:pt>
                <c:pt idx="8961">
                  <c:v>71.688000000008699</c:v>
                </c:pt>
                <c:pt idx="8962">
                  <c:v>71.696000000008709</c:v>
                </c:pt>
                <c:pt idx="8963">
                  <c:v>71.704000000008705</c:v>
                </c:pt>
                <c:pt idx="8964">
                  <c:v>71.7120000000087</c:v>
                </c:pt>
                <c:pt idx="8965">
                  <c:v>71.720000000008682</c:v>
                </c:pt>
                <c:pt idx="8966">
                  <c:v>71.728000000008677</c:v>
                </c:pt>
                <c:pt idx="8967">
                  <c:v>71.736000000008687</c:v>
                </c:pt>
                <c:pt idx="8968">
                  <c:v>71.744000000008697</c:v>
                </c:pt>
                <c:pt idx="8969">
                  <c:v>71.752000000008678</c:v>
                </c:pt>
                <c:pt idx="8970">
                  <c:v>71.760000000008674</c:v>
                </c:pt>
                <c:pt idx="8971">
                  <c:v>71.768000000008669</c:v>
                </c:pt>
                <c:pt idx="8972">
                  <c:v>71.776000000008651</c:v>
                </c:pt>
                <c:pt idx="8973">
                  <c:v>71.78400000000866</c:v>
                </c:pt>
                <c:pt idx="8974">
                  <c:v>71.792000000008656</c:v>
                </c:pt>
                <c:pt idx="8975">
                  <c:v>71.800000000008623</c:v>
                </c:pt>
                <c:pt idx="8976">
                  <c:v>71.808000000008619</c:v>
                </c:pt>
                <c:pt idx="8977">
                  <c:v>71.816000000008628</c:v>
                </c:pt>
                <c:pt idx="8978">
                  <c:v>71.82400000000861</c:v>
                </c:pt>
                <c:pt idx="8979">
                  <c:v>71.832000000008605</c:v>
                </c:pt>
                <c:pt idx="8980">
                  <c:v>71.840000000008615</c:v>
                </c:pt>
                <c:pt idx="8981">
                  <c:v>71.848000000008611</c:v>
                </c:pt>
                <c:pt idx="8982">
                  <c:v>71.856000000008592</c:v>
                </c:pt>
                <c:pt idx="8983">
                  <c:v>71.864000000008602</c:v>
                </c:pt>
                <c:pt idx="8984">
                  <c:v>71.872000000008569</c:v>
                </c:pt>
                <c:pt idx="8985">
                  <c:v>71.880000000008579</c:v>
                </c:pt>
                <c:pt idx="8986">
                  <c:v>71.888000000008589</c:v>
                </c:pt>
                <c:pt idx="8987">
                  <c:v>71.896000000008584</c:v>
                </c:pt>
                <c:pt idx="8988">
                  <c:v>71.904000000008594</c:v>
                </c:pt>
                <c:pt idx="8989">
                  <c:v>71.912000000008575</c:v>
                </c:pt>
                <c:pt idx="8990">
                  <c:v>71.920000000008571</c:v>
                </c:pt>
                <c:pt idx="8991">
                  <c:v>71.928000000008552</c:v>
                </c:pt>
                <c:pt idx="8992">
                  <c:v>71.936000000008562</c:v>
                </c:pt>
                <c:pt idx="8993">
                  <c:v>71.944000000008586</c:v>
                </c:pt>
                <c:pt idx="8994">
                  <c:v>71.952000000008553</c:v>
                </c:pt>
                <c:pt idx="8995">
                  <c:v>71.960000000008563</c:v>
                </c:pt>
                <c:pt idx="8996">
                  <c:v>71.968000000008544</c:v>
                </c:pt>
                <c:pt idx="8997">
                  <c:v>71.97600000000854</c:v>
                </c:pt>
                <c:pt idx="8998">
                  <c:v>71.984000000008535</c:v>
                </c:pt>
                <c:pt idx="8999">
                  <c:v>71.992000000008531</c:v>
                </c:pt>
                <c:pt idx="9000">
                  <c:v>72.000000000008512</c:v>
                </c:pt>
                <c:pt idx="9001">
                  <c:v>72.008000000008508</c:v>
                </c:pt>
                <c:pt idx="9002">
                  <c:v>72.016000000008532</c:v>
                </c:pt>
                <c:pt idx="9003">
                  <c:v>72.024000000008513</c:v>
                </c:pt>
                <c:pt idx="9004">
                  <c:v>72.032000000008509</c:v>
                </c:pt>
                <c:pt idx="9005">
                  <c:v>72.040000000008504</c:v>
                </c:pt>
                <c:pt idx="9006">
                  <c:v>72.0480000000085</c:v>
                </c:pt>
                <c:pt idx="9007">
                  <c:v>72.056000000008481</c:v>
                </c:pt>
                <c:pt idx="9008">
                  <c:v>72.064000000008491</c:v>
                </c:pt>
                <c:pt idx="9009">
                  <c:v>72.072000000008472</c:v>
                </c:pt>
                <c:pt idx="9010">
                  <c:v>72.080000000008482</c:v>
                </c:pt>
                <c:pt idx="9011">
                  <c:v>72.088000000008478</c:v>
                </c:pt>
                <c:pt idx="9012">
                  <c:v>72.096000000008473</c:v>
                </c:pt>
                <c:pt idx="9013">
                  <c:v>72.104000000008469</c:v>
                </c:pt>
                <c:pt idx="9014">
                  <c:v>72.11200000000845</c:v>
                </c:pt>
                <c:pt idx="9015">
                  <c:v>72.120000000008446</c:v>
                </c:pt>
                <c:pt idx="9016">
                  <c:v>72.128000000008441</c:v>
                </c:pt>
                <c:pt idx="9017">
                  <c:v>72.136000000008451</c:v>
                </c:pt>
                <c:pt idx="9018">
                  <c:v>72.144000000008447</c:v>
                </c:pt>
                <c:pt idx="9019">
                  <c:v>72.152000000008428</c:v>
                </c:pt>
                <c:pt idx="9020">
                  <c:v>72.160000000008438</c:v>
                </c:pt>
                <c:pt idx="9021">
                  <c:v>72.168000000008419</c:v>
                </c:pt>
                <c:pt idx="9022">
                  <c:v>72.176000000008415</c:v>
                </c:pt>
                <c:pt idx="9023">
                  <c:v>72.18400000000841</c:v>
                </c:pt>
                <c:pt idx="9024">
                  <c:v>72.192000000008406</c:v>
                </c:pt>
                <c:pt idx="9025">
                  <c:v>72.200000000008416</c:v>
                </c:pt>
                <c:pt idx="9026">
                  <c:v>72.208000000008411</c:v>
                </c:pt>
                <c:pt idx="9027">
                  <c:v>72.216000000008407</c:v>
                </c:pt>
                <c:pt idx="9028">
                  <c:v>72.224000000008402</c:v>
                </c:pt>
                <c:pt idx="9029">
                  <c:v>72.232000000008398</c:v>
                </c:pt>
                <c:pt idx="9030">
                  <c:v>72.240000000008393</c:v>
                </c:pt>
                <c:pt idx="9031">
                  <c:v>72.248000000008403</c:v>
                </c:pt>
                <c:pt idx="9032">
                  <c:v>72.256000000008385</c:v>
                </c:pt>
                <c:pt idx="9033">
                  <c:v>72.264000000008394</c:v>
                </c:pt>
                <c:pt idx="9034">
                  <c:v>72.272000000008362</c:v>
                </c:pt>
                <c:pt idx="9035">
                  <c:v>72.280000000008371</c:v>
                </c:pt>
                <c:pt idx="9036">
                  <c:v>72.288000000008353</c:v>
                </c:pt>
                <c:pt idx="9037">
                  <c:v>72.296000000008362</c:v>
                </c:pt>
                <c:pt idx="9038">
                  <c:v>72.304000000008372</c:v>
                </c:pt>
                <c:pt idx="9039">
                  <c:v>72.312000000008354</c:v>
                </c:pt>
                <c:pt idx="9040">
                  <c:v>72.320000000008349</c:v>
                </c:pt>
                <c:pt idx="9041">
                  <c:v>72.328000000008331</c:v>
                </c:pt>
                <c:pt idx="9042">
                  <c:v>72.33600000000834</c:v>
                </c:pt>
                <c:pt idx="9043">
                  <c:v>72.344000000008336</c:v>
                </c:pt>
                <c:pt idx="9044">
                  <c:v>72.352000000008317</c:v>
                </c:pt>
                <c:pt idx="9045">
                  <c:v>72.360000000008313</c:v>
                </c:pt>
                <c:pt idx="9046">
                  <c:v>72.368000000008308</c:v>
                </c:pt>
                <c:pt idx="9047">
                  <c:v>72.376000000008318</c:v>
                </c:pt>
                <c:pt idx="9048">
                  <c:v>72.384000000008314</c:v>
                </c:pt>
                <c:pt idx="9049">
                  <c:v>72.392000000008309</c:v>
                </c:pt>
                <c:pt idx="9050">
                  <c:v>72.400000000008305</c:v>
                </c:pt>
                <c:pt idx="9051">
                  <c:v>72.4080000000083</c:v>
                </c:pt>
                <c:pt idx="9052">
                  <c:v>72.416000000008296</c:v>
                </c:pt>
                <c:pt idx="9053">
                  <c:v>72.424000000008292</c:v>
                </c:pt>
                <c:pt idx="9054">
                  <c:v>72.432000000008287</c:v>
                </c:pt>
                <c:pt idx="9055">
                  <c:v>72.440000000008297</c:v>
                </c:pt>
                <c:pt idx="9056">
                  <c:v>72.448000000008292</c:v>
                </c:pt>
                <c:pt idx="9057">
                  <c:v>72.456000000008274</c:v>
                </c:pt>
                <c:pt idx="9058">
                  <c:v>72.464000000008284</c:v>
                </c:pt>
                <c:pt idx="9059">
                  <c:v>72.472000000008251</c:v>
                </c:pt>
                <c:pt idx="9060">
                  <c:v>72.48000000000826</c:v>
                </c:pt>
                <c:pt idx="9061">
                  <c:v>72.488000000008256</c:v>
                </c:pt>
                <c:pt idx="9062">
                  <c:v>72.496000000008266</c:v>
                </c:pt>
                <c:pt idx="9063">
                  <c:v>72.504000000008247</c:v>
                </c:pt>
                <c:pt idx="9064">
                  <c:v>72.512000000008243</c:v>
                </c:pt>
                <c:pt idx="9065">
                  <c:v>72.520000000008238</c:v>
                </c:pt>
                <c:pt idx="9066">
                  <c:v>72.52800000000822</c:v>
                </c:pt>
                <c:pt idx="9067">
                  <c:v>72.536000000008229</c:v>
                </c:pt>
                <c:pt idx="9068">
                  <c:v>72.544000000008225</c:v>
                </c:pt>
                <c:pt idx="9069">
                  <c:v>72.552000000008192</c:v>
                </c:pt>
                <c:pt idx="9070">
                  <c:v>72.560000000008202</c:v>
                </c:pt>
                <c:pt idx="9071">
                  <c:v>72.568000000008198</c:v>
                </c:pt>
                <c:pt idx="9072">
                  <c:v>72.576000000008179</c:v>
                </c:pt>
                <c:pt idx="9073">
                  <c:v>72.584000000008203</c:v>
                </c:pt>
                <c:pt idx="9074">
                  <c:v>72.592000000008184</c:v>
                </c:pt>
                <c:pt idx="9075">
                  <c:v>72.60000000000818</c:v>
                </c:pt>
                <c:pt idx="9076">
                  <c:v>72.608000000008161</c:v>
                </c:pt>
                <c:pt idx="9077">
                  <c:v>72.616000000008171</c:v>
                </c:pt>
                <c:pt idx="9078">
                  <c:v>72.624000000008152</c:v>
                </c:pt>
                <c:pt idx="9079">
                  <c:v>72.632000000008148</c:v>
                </c:pt>
                <c:pt idx="9080">
                  <c:v>72.640000000008172</c:v>
                </c:pt>
                <c:pt idx="9081">
                  <c:v>72.648000000008153</c:v>
                </c:pt>
                <c:pt idx="9082">
                  <c:v>72.656000000008149</c:v>
                </c:pt>
                <c:pt idx="9083">
                  <c:v>72.664000000008144</c:v>
                </c:pt>
                <c:pt idx="9084">
                  <c:v>72.672000000008126</c:v>
                </c:pt>
                <c:pt idx="9085">
                  <c:v>72.680000000008121</c:v>
                </c:pt>
                <c:pt idx="9086">
                  <c:v>72.688000000008117</c:v>
                </c:pt>
                <c:pt idx="9087">
                  <c:v>72.696000000008112</c:v>
                </c:pt>
                <c:pt idx="9088">
                  <c:v>72.704000000008122</c:v>
                </c:pt>
                <c:pt idx="9089">
                  <c:v>72.712000000008132</c:v>
                </c:pt>
                <c:pt idx="9090">
                  <c:v>72.720000000008113</c:v>
                </c:pt>
                <c:pt idx="9091">
                  <c:v>72.728000000008109</c:v>
                </c:pt>
                <c:pt idx="9092">
                  <c:v>72.736000000008104</c:v>
                </c:pt>
                <c:pt idx="9093">
                  <c:v>72.744000000008114</c:v>
                </c:pt>
                <c:pt idx="9094">
                  <c:v>72.752000000008081</c:v>
                </c:pt>
                <c:pt idx="9095">
                  <c:v>72.760000000008091</c:v>
                </c:pt>
                <c:pt idx="9096">
                  <c:v>72.768000000008087</c:v>
                </c:pt>
                <c:pt idx="9097">
                  <c:v>72.776000000008082</c:v>
                </c:pt>
                <c:pt idx="9098">
                  <c:v>72.784000000008092</c:v>
                </c:pt>
                <c:pt idx="9099">
                  <c:v>72.792000000008073</c:v>
                </c:pt>
                <c:pt idx="9100">
                  <c:v>72.800000000008069</c:v>
                </c:pt>
                <c:pt idx="9101">
                  <c:v>72.80800000000805</c:v>
                </c:pt>
                <c:pt idx="9102">
                  <c:v>72.81600000000806</c:v>
                </c:pt>
                <c:pt idx="9103">
                  <c:v>72.824000000008056</c:v>
                </c:pt>
                <c:pt idx="9104">
                  <c:v>72.832000000008051</c:v>
                </c:pt>
                <c:pt idx="9105">
                  <c:v>72.840000000008047</c:v>
                </c:pt>
                <c:pt idx="9106">
                  <c:v>72.848000000008042</c:v>
                </c:pt>
                <c:pt idx="9107">
                  <c:v>72.856000000008038</c:v>
                </c:pt>
                <c:pt idx="9108">
                  <c:v>72.864000000008033</c:v>
                </c:pt>
                <c:pt idx="9109">
                  <c:v>72.872000000008015</c:v>
                </c:pt>
                <c:pt idx="9110">
                  <c:v>72.88000000000801</c:v>
                </c:pt>
                <c:pt idx="9111">
                  <c:v>72.888000000008006</c:v>
                </c:pt>
                <c:pt idx="9112">
                  <c:v>72.896000000008016</c:v>
                </c:pt>
                <c:pt idx="9113">
                  <c:v>72.904000000008025</c:v>
                </c:pt>
                <c:pt idx="9114">
                  <c:v>72.912000000008007</c:v>
                </c:pt>
                <c:pt idx="9115">
                  <c:v>72.920000000008002</c:v>
                </c:pt>
                <c:pt idx="9116">
                  <c:v>72.928000000007998</c:v>
                </c:pt>
                <c:pt idx="9117">
                  <c:v>72.936000000007994</c:v>
                </c:pt>
                <c:pt idx="9118">
                  <c:v>72.944000000008018</c:v>
                </c:pt>
                <c:pt idx="9119">
                  <c:v>72.952000000007985</c:v>
                </c:pt>
                <c:pt idx="9120">
                  <c:v>72.960000000007994</c:v>
                </c:pt>
                <c:pt idx="9121">
                  <c:v>72.968000000007976</c:v>
                </c:pt>
                <c:pt idx="9122">
                  <c:v>72.976000000007971</c:v>
                </c:pt>
                <c:pt idx="9123">
                  <c:v>72.984000000007967</c:v>
                </c:pt>
                <c:pt idx="9124">
                  <c:v>72.992000000007963</c:v>
                </c:pt>
                <c:pt idx="9125">
                  <c:v>73.000000000007972</c:v>
                </c:pt>
                <c:pt idx="9126">
                  <c:v>73.008000000007954</c:v>
                </c:pt>
                <c:pt idx="9127">
                  <c:v>73.016000000007963</c:v>
                </c:pt>
                <c:pt idx="9128">
                  <c:v>73.024000000007945</c:v>
                </c:pt>
                <c:pt idx="9129">
                  <c:v>73.03200000000794</c:v>
                </c:pt>
                <c:pt idx="9130">
                  <c:v>73.040000000007936</c:v>
                </c:pt>
                <c:pt idx="9131">
                  <c:v>73.048000000007931</c:v>
                </c:pt>
                <c:pt idx="9132">
                  <c:v>73.056000000007913</c:v>
                </c:pt>
                <c:pt idx="9133">
                  <c:v>73.064000000007923</c:v>
                </c:pt>
                <c:pt idx="9134">
                  <c:v>73.072000000007918</c:v>
                </c:pt>
                <c:pt idx="9135">
                  <c:v>73.080000000007914</c:v>
                </c:pt>
                <c:pt idx="9136">
                  <c:v>73.088000000007909</c:v>
                </c:pt>
                <c:pt idx="9137">
                  <c:v>73.096000000007905</c:v>
                </c:pt>
                <c:pt idx="9138">
                  <c:v>73.1040000000079</c:v>
                </c:pt>
                <c:pt idx="9139">
                  <c:v>73.112000000007882</c:v>
                </c:pt>
                <c:pt idx="9140">
                  <c:v>73.120000000007877</c:v>
                </c:pt>
                <c:pt idx="9141">
                  <c:v>73.128000000007873</c:v>
                </c:pt>
                <c:pt idx="9142">
                  <c:v>73.136000000007883</c:v>
                </c:pt>
                <c:pt idx="9143">
                  <c:v>73.144000000007892</c:v>
                </c:pt>
                <c:pt idx="9144">
                  <c:v>73.15200000000786</c:v>
                </c:pt>
                <c:pt idx="9145">
                  <c:v>73.160000000007869</c:v>
                </c:pt>
                <c:pt idx="9146">
                  <c:v>73.168000000007851</c:v>
                </c:pt>
                <c:pt idx="9147">
                  <c:v>73.176000000007846</c:v>
                </c:pt>
                <c:pt idx="9148">
                  <c:v>73.184000000007856</c:v>
                </c:pt>
                <c:pt idx="9149">
                  <c:v>73.192000000007852</c:v>
                </c:pt>
                <c:pt idx="9150">
                  <c:v>73.200000000007847</c:v>
                </c:pt>
                <c:pt idx="9151">
                  <c:v>73.208000000007843</c:v>
                </c:pt>
                <c:pt idx="9152">
                  <c:v>73.216000000007853</c:v>
                </c:pt>
                <c:pt idx="9153">
                  <c:v>73.224000000007834</c:v>
                </c:pt>
                <c:pt idx="9154">
                  <c:v>73.232000000007829</c:v>
                </c:pt>
                <c:pt idx="9155">
                  <c:v>73.240000000007825</c:v>
                </c:pt>
                <c:pt idx="9156">
                  <c:v>73.248000000007821</c:v>
                </c:pt>
                <c:pt idx="9157">
                  <c:v>73.256000000007816</c:v>
                </c:pt>
                <c:pt idx="9158">
                  <c:v>73.264000000007826</c:v>
                </c:pt>
                <c:pt idx="9159">
                  <c:v>73.272000000007793</c:v>
                </c:pt>
                <c:pt idx="9160">
                  <c:v>73.280000000007803</c:v>
                </c:pt>
                <c:pt idx="9161">
                  <c:v>73.288000000007798</c:v>
                </c:pt>
                <c:pt idx="9162">
                  <c:v>73.296000000007794</c:v>
                </c:pt>
                <c:pt idx="9163">
                  <c:v>73.30400000000779</c:v>
                </c:pt>
                <c:pt idx="9164">
                  <c:v>73.312000000007785</c:v>
                </c:pt>
                <c:pt idx="9165">
                  <c:v>73.320000000007781</c:v>
                </c:pt>
                <c:pt idx="9166">
                  <c:v>73.328000000007762</c:v>
                </c:pt>
                <c:pt idx="9167">
                  <c:v>73.336000000007772</c:v>
                </c:pt>
                <c:pt idx="9168">
                  <c:v>73.344000000007767</c:v>
                </c:pt>
                <c:pt idx="9169">
                  <c:v>73.352000000007749</c:v>
                </c:pt>
                <c:pt idx="9170">
                  <c:v>73.360000000007773</c:v>
                </c:pt>
                <c:pt idx="9171">
                  <c:v>73.368000000007754</c:v>
                </c:pt>
                <c:pt idx="9172">
                  <c:v>73.37600000000775</c:v>
                </c:pt>
                <c:pt idx="9173">
                  <c:v>73.384000000007745</c:v>
                </c:pt>
                <c:pt idx="9174">
                  <c:v>73.392000000007741</c:v>
                </c:pt>
                <c:pt idx="9175">
                  <c:v>73.400000000007736</c:v>
                </c:pt>
                <c:pt idx="9176">
                  <c:v>73.408000000007732</c:v>
                </c:pt>
                <c:pt idx="9177">
                  <c:v>73.416000000007742</c:v>
                </c:pt>
                <c:pt idx="9178">
                  <c:v>73.424000000007723</c:v>
                </c:pt>
                <c:pt idx="9179">
                  <c:v>73.432000000007733</c:v>
                </c:pt>
                <c:pt idx="9180">
                  <c:v>73.440000000007728</c:v>
                </c:pt>
                <c:pt idx="9181">
                  <c:v>73.448000000007724</c:v>
                </c:pt>
                <c:pt idx="9182">
                  <c:v>73.456000000007705</c:v>
                </c:pt>
                <c:pt idx="9183">
                  <c:v>73.464000000007715</c:v>
                </c:pt>
                <c:pt idx="9184">
                  <c:v>73.472000000007682</c:v>
                </c:pt>
                <c:pt idx="9185">
                  <c:v>73.480000000007692</c:v>
                </c:pt>
                <c:pt idx="9186">
                  <c:v>73.488000000007702</c:v>
                </c:pt>
                <c:pt idx="9187">
                  <c:v>73.496000000007697</c:v>
                </c:pt>
                <c:pt idx="9188">
                  <c:v>73.504000000007693</c:v>
                </c:pt>
                <c:pt idx="9189">
                  <c:v>73.512000000007674</c:v>
                </c:pt>
                <c:pt idx="9190">
                  <c:v>73.52000000000767</c:v>
                </c:pt>
                <c:pt idx="9191">
                  <c:v>73.528000000007651</c:v>
                </c:pt>
                <c:pt idx="9192">
                  <c:v>73.536000000007661</c:v>
                </c:pt>
                <c:pt idx="9193">
                  <c:v>73.544000000007671</c:v>
                </c:pt>
                <c:pt idx="9194">
                  <c:v>73.552000000007652</c:v>
                </c:pt>
                <c:pt idx="9195">
                  <c:v>73.560000000007662</c:v>
                </c:pt>
                <c:pt idx="9196">
                  <c:v>73.568000000007643</c:v>
                </c:pt>
                <c:pt idx="9197">
                  <c:v>73.576000000007639</c:v>
                </c:pt>
                <c:pt idx="9198">
                  <c:v>73.584000000007634</c:v>
                </c:pt>
                <c:pt idx="9199">
                  <c:v>73.59200000000763</c:v>
                </c:pt>
                <c:pt idx="9200">
                  <c:v>73.600000000007611</c:v>
                </c:pt>
                <c:pt idx="9201">
                  <c:v>73.608000000007607</c:v>
                </c:pt>
                <c:pt idx="9202">
                  <c:v>73.616000000007617</c:v>
                </c:pt>
                <c:pt idx="9203">
                  <c:v>73.624000000007612</c:v>
                </c:pt>
                <c:pt idx="9204">
                  <c:v>73.632000000007608</c:v>
                </c:pt>
                <c:pt idx="9205">
                  <c:v>73.640000000007603</c:v>
                </c:pt>
                <c:pt idx="9206">
                  <c:v>73.648000000007599</c:v>
                </c:pt>
                <c:pt idx="9207">
                  <c:v>73.65600000000758</c:v>
                </c:pt>
                <c:pt idx="9208">
                  <c:v>73.66400000000759</c:v>
                </c:pt>
                <c:pt idx="9209">
                  <c:v>73.672000000007571</c:v>
                </c:pt>
                <c:pt idx="9210">
                  <c:v>73.680000000007581</c:v>
                </c:pt>
                <c:pt idx="9211">
                  <c:v>73.688000000007563</c:v>
                </c:pt>
                <c:pt idx="9212">
                  <c:v>73.696000000007572</c:v>
                </c:pt>
                <c:pt idx="9213">
                  <c:v>73.704000000007582</c:v>
                </c:pt>
                <c:pt idx="9214">
                  <c:v>73.712000000007563</c:v>
                </c:pt>
                <c:pt idx="9215">
                  <c:v>73.720000000007573</c:v>
                </c:pt>
                <c:pt idx="9216">
                  <c:v>73.728000000007555</c:v>
                </c:pt>
                <c:pt idx="9217">
                  <c:v>73.736000000007564</c:v>
                </c:pt>
                <c:pt idx="9218">
                  <c:v>73.74400000000756</c:v>
                </c:pt>
                <c:pt idx="9219">
                  <c:v>73.752000000007513</c:v>
                </c:pt>
                <c:pt idx="9220">
                  <c:v>73.760000000007523</c:v>
                </c:pt>
                <c:pt idx="9221">
                  <c:v>73.768000000007532</c:v>
                </c:pt>
                <c:pt idx="9222">
                  <c:v>73.776000000007514</c:v>
                </c:pt>
                <c:pt idx="9223">
                  <c:v>73.784000000007524</c:v>
                </c:pt>
                <c:pt idx="9224">
                  <c:v>73.792000000007505</c:v>
                </c:pt>
                <c:pt idx="9225">
                  <c:v>73.8000000000075</c:v>
                </c:pt>
                <c:pt idx="9226">
                  <c:v>73.808000000007482</c:v>
                </c:pt>
                <c:pt idx="9227">
                  <c:v>73.816000000007492</c:v>
                </c:pt>
                <c:pt idx="9228">
                  <c:v>73.824000000007487</c:v>
                </c:pt>
                <c:pt idx="9229">
                  <c:v>73.832000000007483</c:v>
                </c:pt>
                <c:pt idx="9230">
                  <c:v>73.840000000007493</c:v>
                </c:pt>
                <c:pt idx="9231">
                  <c:v>73.848000000007474</c:v>
                </c:pt>
                <c:pt idx="9232">
                  <c:v>73.856000000007469</c:v>
                </c:pt>
                <c:pt idx="9233">
                  <c:v>73.864000000007465</c:v>
                </c:pt>
                <c:pt idx="9234">
                  <c:v>73.872000000007446</c:v>
                </c:pt>
                <c:pt idx="9235">
                  <c:v>73.880000000007456</c:v>
                </c:pt>
                <c:pt idx="9236">
                  <c:v>73.888000000007452</c:v>
                </c:pt>
                <c:pt idx="9237">
                  <c:v>73.896000000007447</c:v>
                </c:pt>
                <c:pt idx="9238">
                  <c:v>73.904000000007457</c:v>
                </c:pt>
                <c:pt idx="9239">
                  <c:v>73.912000000007453</c:v>
                </c:pt>
                <c:pt idx="9240">
                  <c:v>73.920000000007434</c:v>
                </c:pt>
                <c:pt idx="9241">
                  <c:v>73.92800000000743</c:v>
                </c:pt>
                <c:pt idx="9242">
                  <c:v>73.936000000007425</c:v>
                </c:pt>
                <c:pt idx="9243">
                  <c:v>73.944000000007435</c:v>
                </c:pt>
                <c:pt idx="9244">
                  <c:v>73.952000000007416</c:v>
                </c:pt>
                <c:pt idx="9245">
                  <c:v>73.960000000007426</c:v>
                </c:pt>
                <c:pt idx="9246">
                  <c:v>73.968000000007407</c:v>
                </c:pt>
                <c:pt idx="9247">
                  <c:v>73.976000000007403</c:v>
                </c:pt>
                <c:pt idx="9248">
                  <c:v>73.984000000007413</c:v>
                </c:pt>
                <c:pt idx="9249">
                  <c:v>73.992000000007394</c:v>
                </c:pt>
                <c:pt idx="9250">
                  <c:v>74.00000000000739</c:v>
                </c:pt>
                <c:pt idx="9251">
                  <c:v>74.008000000007385</c:v>
                </c:pt>
                <c:pt idx="9252">
                  <c:v>74.016000000007395</c:v>
                </c:pt>
                <c:pt idx="9253">
                  <c:v>74.024000000007376</c:v>
                </c:pt>
                <c:pt idx="9254">
                  <c:v>74.032000000007372</c:v>
                </c:pt>
                <c:pt idx="9255">
                  <c:v>74.040000000007367</c:v>
                </c:pt>
                <c:pt idx="9256">
                  <c:v>74.048000000007363</c:v>
                </c:pt>
                <c:pt idx="9257">
                  <c:v>74.056000000007373</c:v>
                </c:pt>
                <c:pt idx="9258">
                  <c:v>74.064000000007368</c:v>
                </c:pt>
                <c:pt idx="9259">
                  <c:v>74.07200000000735</c:v>
                </c:pt>
                <c:pt idx="9260">
                  <c:v>74.080000000007345</c:v>
                </c:pt>
                <c:pt idx="9261">
                  <c:v>74.088000000007341</c:v>
                </c:pt>
                <c:pt idx="9262">
                  <c:v>74.096000000007336</c:v>
                </c:pt>
                <c:pt idx="9263">
                  <c:v>74.104000000007332</c:v>
                </c:pt>
                <c:pt idx="9264">
                  <c:v>74.112000000007328</c:v>
                </c:pt>
                <c:pt idx="9265">
                  <c:v>74.120000000007309</c:v>
                </c:pt>
                <c:pt idx="9266">
                  <c:v>74.128000000007319</c:v>
                </c:pt>
                <c:pt idx="9267">
                  <c:v>74.136000000007314</c:v>
                </c:pt>
                <c:pt idx="9268">
                  <c:v>74.144000000007324</c:v>
                </c:pt>
                <c:pt idx="9269">
                  <c:v>74.152000000007291</c:v>
                </c:pt>
                <c:pt idx="9270">
                  <c:v>74.160000000007301</c:v>
                </c:pt>
                <c:pt idx="9271">
                  <c:v>74.168000000007282</c:v>
                </c:pt>
                <c:pt idx="9272">
                  <c:v>74.176000000007278</c:v>
                </c:pt>
                <c:pt idx="9273">
                  <c:v>74.184000000007302</c:v>
                </c:pt>
                <c:pt idx="9274">
                  <c:v>74.192000000007283</c:v>
                </c:pt>
                <c:pt idx="9275">
                  <c:v>74.200000000007293</c:v>
                </c:pt>
                <c:pt idx="9276">
                  <c:v>74.208000000007274</c:v>
                </c:pt>
                <c:pt idx="9277">
                  <c:v>74.216000000007284</c:v>
                </c:pt>
                <c:pt idx="9278">
                  <c:v>74.224000000007265</c:v>
                </c:pt>
                <c:pt idx="9279">
                  <c:v>74.232000000007261</c:v>
                </c:pt>
                <c:pt idx="9280">
                  <c:v>74.240000000007271</c:v>
                </c:pt>
                <c:pt idx="9281">
                  <c:v>74.248000000007266</c:v>
                </c:pt>
                <c:pt idx="9282">
                  <c:v>74.256000000007262</c:v>
                </c:pt>
                <c:pt idx="9283">
                  <c:v>74.264000000007258</c:v>
                </c:pt>
                <c:pt idx="9284">
                  <c:v>74.272000000007239</c:v>
                </c:pt>
                <c:pt idx="9285">
                  <c:v>74.280000000007234</c:v>
                </c:pt>
                <c:pt idx="9286">
                  <c:v>74.28800000000723</c:v>
                </c:pt>
                <c:pt idx="9287">
                  <c:v>74.296000000007226</c:v>
                </c:pt>
                <c:pt idx="9288">
                  <c:v>74.304000000007221</c:v>
                </c:pt>
                <c:pt idx="9289">
                  <c:v>74.312000000007217</c:v>
                </c:pt>
                <c:pt idx="9290">
                  <c:v>74.320000000007212</c:v>
                </c:pt>
                <c:pt idx="9291">
                  <c:v>74.328000000007208</c:v>
                </c:pt>
                <c:pt idx="9292">
                  <c:v>74.336000000007203</c:v>
                </c:pt>
                <c:pt idx="9293">
                  <c:v>74.344000000007213</c:v>
                </c:pt>
                <c:pt idx="9294">
                  <c:v>74.35200000000718</c:v>
                </c:pt>
                <c:pt idx="9295">
                  <c:v>74.36000000000719</c:v>
                </c:pt>
                <c:pt idx="9296">
                  <c:v>74.368000000007186</c:v>
                </c:pt>
                <c:pt idx="9297">
                  <c:v>74.376000000007181</c:v>
                </c:pt>
                <c:pt idx="9298">
                  <c:v>74.384000000007177</c:v>
                </c:pt>
                <c:pt idx="9299">
                  <c:v>74.392000000007172</c:v>
                </c:pt>
                <c:pt idx="9300">
                  <c:v>74.400000000007182</c:v>
                </c:pt>
                <c:pt idx="9301">
                  <c:v>74.408000000007164</c:v>
                </c:pt>
                <c:pt idx="9302">
                  <c:v>74.416000000007188</c:v>
                </c:pt>
                <c:pt idx="9303">
                  <c:v>74.424000000007169</c:v>
                </c:pt>
                <c:pt idx="9304">
                  <c:v>74.432000000007164</c:v>
                </c:pt>
                <c:pt idx="9305">
                  <c:v>74.44000000000716</c:v>
                </c:pt>
                <c:pt idx="9306">
                  <c:v>74.448000000007156</c:v>
                </c:pt>
                <c:pt idx="9307">
                  <c:v>74.456000000007137</c:v>
                </c:pt>
                <c:pt idx="9308">
                  <c:v>74.464000000007147</c:v>
                </c:pt>
                <c:pt idx="9309">
                  <c:v>74.472000000007128</c:v>
                </c:pt>
                <c:pt idx="9310">
                  <c:v>74.480000000007124</c:v>
                </c:pt>
                <c:pt idx="9311">
                  <c:v>74.488000000007133</c:v>
                </c:pt>
                <c:pt idx="9312">
                  <c:v>74.496000000007129</c:v>
                </c:pt>
                <c:pt idx="9313">
                  <c:v>74.504000000007125</c:v>
                </c:pt>
                <c:pt idx="9314">
                  <c:v>74.512000000007106</c:v>
                </c:pt>
                <c:pt idx="9315">
                  <c:v>74.520000000007101</c:v>
                </c:pt>
                <c:pt idx="9316">
                  <c:v>74.528000000007083</c:v>
                </c:pt>
                <c:pt idx="9317">
                  <c:v>74.536000000007093</c:v>
                </c:pt>
                <c:pt idx="9318">
                  <c:v>74.544000000007117</c:v>
                </c:pt>
                <c:pt idx="9319">
                  <c:v>74.552000000007084</c:v>
                </c:pt>
                <c:pt idx="9320">
                  <c:v>74.560000000007093</c:v>
                </c:pt>
                <c:pt idx="9321">
                  <c:v>74.568000000007075</c:v>
                </c:pt>
                <c:pt idx="9322">
                  <c:v>74.57600000000707</c:v>
                </c:pt>
                <c:pt idx="9323">
                  <c:v>74.584000000007066</c:v>
                </c:pt>
                <c:pt idx="9324">
                  <c:v>74.592000000007062</c:v>
                </c:pt>
                <c:pt idx="9325">
                  <c:v>74.600000000007057</c:v>
                </c:pt>
                <c:pt idx="9326">
                  <c:v>74.608000000007053</c:v>
                </c:pt>
                <c:pt idx="9327">
                  <c:v>74.616000000007062</c:v>
                </c:pt>
                <c:pt idx="9328">
                  <c:v>74.624000000007044</c:v>
                </c:pt>
                <c:pt idx="9329">
                  <c:v>74.632000000007039</c:v>
                </c:pt>
                <c:pt idx="9330">
                  <c:v>74.640000000007035</c:v>
                </c:pt>
                <c:pt idx="9331">
                  <c:v>74.648000000007031</c:v>
                </c:pt>
                <c:pt idx="9332">
                  <c:v>74.656000000007012</c:v>
                </c:pt>
                <c:pt idx="9333">
                  <c:v>74.664000000007022</c:v>
                </c:pt>
                <c:pt idx="9334">
                  <c:v>74.672000000007003</c:v>
                </c:pt>
                <c:pt idx="9335">
                  <c:v>74.680000000007013</c:v>
                </c:pt>
                <c:pt idx="9336">
                  <c:v>74.688000000007008</c:v>
                </c:pt>
                <c:pt idx="9337">
                  <c:v>74.696000000007004</c:v>
                </c:pt>
                <c:pt idx="9338">
                  <c:v>74.704000000006985</c:v>
                </c:pt>
                <c:pt idx="9339">
                  <c:v>74.712000000006981</c:v>
                </c:pt>
                <c:pt idx="9340">
                  <c:v>74.720000000006962</c:v>
                </c:pt>
                <c:pt idx="9341">
                  <c:v>74.728000000006958</c:v>
                </c:pt>
                <c:pt idx="9342">
                  <c:v>74.736000000006968</c:v>
                </c:pt>
                <c:pt idx="9343">
                  <c:v>74.744000000006963</c:v>
                </c:pt>
                <c:pt idx="9344">
                  <c:v>74.752000000006959</c:v>
                </c:pt>
                <c:pt idx="9345">
                  <c:v>74.760000000006954</c:v>
                </c:pt>
                <c:pt idx="9346">
                  <c:v>74.76800000000695</c:v>
                </c:pt>
                <c:pt idx="9347">
                  <c:v>74.776000000006931</c:v>
                </c:pt>
                <c:pt idx="9348">
                  <c:v>74.784000000006941</c:v>
                </c:pt>
                <c:pt idx="9349">
                  <c:v>74.792000000006922</c:v>
                </c:pt>
                <c:pt idx="9350">
                  <c:v>74.800000000006918</c:v>
                </c:pt>
                <c:pt idx="9351">
                  <c:v>74.808000000006913</c:v>
                </c:pt>
                <c:pt idx="9352">
                  <c:v>74.816000000006909</c:v>
                </c:pt>
                <c:pt idx="9353">
                  <c:v>74.824000000006919</c:v>
                </c:pt>
                <c:pt idx="9354">
                  <c:v>74.8320000000069</c:v>
                </c:pt>
                <c:pt idx="9355">
                  <c:v>74.84000000000691</c:v>
                </c:pt>
                <c:pt idx="9356">
                  <c:v>74.848000000006891</c:v>
                </c:pt>
                <c:pt idx="9357">
                  <c:v>74.856000000006887</c:v>
                </c:pt>
                <c:pt idx="9358">
                  <c:v>74.864000000006882</c:v>
                </c:pt>
                <c:pt idx="9359">
                  <c:v>74.872000000006864</c:v>
                </c:pt>
                <c:pt idx="9360">
                  <c:v>74.880000000006888</c:v>
                </c:pt>
                <c:pt idx="9361">
                  <c:v>74.888000000006869</c:v>
                </c:pt>
                <c:pt idx="9362">
                  <c:v>74.896000000006879</c:v>
                </c:pt>
                <c:pt idx="9363">
                  <c:v>74.904000000006874</c:v>
                </c:pt>
                <c:pt idx="9364">
                  <c:v>74.91200000000687</c:v>
                </c:pt>
                <c:pt idx="9365">
                  <c:v>74.920000000006851</c:v>
                </c:pt>
                <c:pt idx="9366">
                  <c:v>74.928000000006847</c:v>
                </c:pt>
                <c:pt idx="9367">
                  <c:v>74.936000000006857</c:v>
                </c:pt>
                <c:pt idx="9368">
                  <c:v>74.944000000006866</c:v>
                </c:pt>
                <c:pt idx="9369">
                  <c:v>74.952000000006848</c:v>
                </c:pt>
                <c:pt idx="9370">
                  <c:v>74.960000000006843</c:v>
                </c:pt>
                <c:pt idx="9371">
                  <c:v>74.968000000006839</c:v>
                </c:pt>
                <c:pt idx="9372">
                  <c:v>74.97600000000682</c:v>
                </c:pt>
                <c:pt idx="9373">
                  <c:v>74.98400000000683</c:v>
                </c:pt>
                <c:pt idx="9374">
                  <c:v>74.992000000006811</c:v>
                </c:pt>
                <c:pt idx="9375">
                  <c:v>75.000000000006807</c:v>
                </c:pt>
                <c:pt idx="9376">
                  <c:v>75.008000000006803</c:v>
                </c:pt>
                <c:pt idx="9377">
                  <c:v>75.016000000006812</c:v>
                </c:pt>
                <c:pt idx="9378">
                  <c:v>75.024000000006808</c:v>
                </c:pt>
                <c:pt idx="9379">
                  <c:v>75.032000000006789</c:v>
                </c:pt>
                <c:pt idx="9380">
                  <c:v>75.040000000006799</c:v>
                </c:pt>
                <c:pt idx="9381">
                  <c:v>75.04800000000678</c:v>
                </c:pt>
                <c:pt idx="9382">
                  <c:v>75.056000000006776</c:v>
                </c:pt>
                <c:pt idx="9383">
                  <c:v>75.064000000006786</c:v>
                </c:pt>
                <c:pt idx="9384">
                  <c:v>75.072000000006767</c:v>
                </c:pt>
                <c:pt idx="9385">
                  <c:v>75.080000000006763</c:v>
                </c:pt>
                <c:pt idx="9386">
                  <c:v>75.088000000006758</c:v>
                </c:pt>
                <c:pt idx="9387">
                  <c:v>75.096000000006768</c:v>
                </c:pt>
                <c:pt idx="9388">
                  <c:v>75.104000000006749</c:v>
                </c:pt>
                <c:pt idx="9389">
                  <c:v>75.112000000006759</c:v>
                </c:pt>
                <c:pt idx="9390">
                  <c:v>75.12000000000674</c:v>
                </c:pt>
                <c:pt idx="9391">
                  <c:v>75.128000000006736</c:v>
                </c:pt>
                <c:pt idx="9392">
                  <c:v>75.136000000006732</c:v>
                </c:pt>
                <c:pt idx="9393">
                  <c:v>75.144000000006741</c:v>
                </c:pt>
                <c:pt idx="9394">
                  <c:v>75.152000000006709</c:v>
                </c:pt>
                <c:pt idx="9395">
                  <c:v>75.160000000006718</c:v>
                </c:pt>
                <c:pt idx="9396">
                  <c:v>75.168000000006714</c:v>
                </c:pt>
                <c:pt idx="9397">
                  <c:v>75.176000000006695</c:v>
                </c:pt>
                <c:pt idx="9398">
                  <c:v>75.184000000006719</c:v>
                </c:pt>
                <c:pt idx="9399">
                  <c:v>75.192000000006701</c:v>
                </c:pt>
                <c:pt idx="9400">
                  <c:v>75.20000000000671</c:v>
                </c:pt>
                <c:pt idx="9401">
                  <c:v>75.208000000006692</c:v>
                </c:pt>
                <c:pt idx="9402">
                  <c:v>75.216000000006701</c:v>
                </c:pt>
                <c:pt idx="9403">
                  <c:v>75.224000000006683</c:v>
                </c:pt>
                <c:pt idx="9404">
                  <c:v>75.232000000006678</c:v>
                </c:pt>
                <c:pt idx="9405">
                  <c:v>75.240000000006702</c:v>
                </c:pt>
                <c:pt idx="9406">
                  <c:v>75.248000000006684</c:v>
                </c:pt>
                <c:pt idx="9407">
                  <c:v>75.256000000006679</c:v>
                </c:pt>
                <c:pt idx="9408">
                  <c:v>75.264000000006675</c:v>
                </c:pt>
                <c:pt idx="9409">
                  <c:v>75.272000000006656</c:v>
                </c:pt>
                <c:pt idx="9410">
                  <c:v>75.280000000006652</c:v>
                </c:pt>
                <c:pt idx="9411">
                  <c:v>75.288000000006647</c:v>
                </c:pt>
                <c:pt idx="9412">
                  <c:v>75.296000000006657</c:v>
                </c:pt>
                <c:pt idx="9413">
                  <c:v>75.304000000006653</c:v>
                </c:pt>
                <c:pt idx="9414">
                  <c:v>75.312000000006648</c:v>
                </c:pt>
                <c:pt idx="9415">
                  <c:v>75.32000000000663</c:v>
                </c:pt>
                <c:pt idx="9416">
                  <c:v>75.328000000006625</c:v>
                </c:pt>
                <c:pt idx="9417">
                  <c:v>75.336000000006621</c:v>
                </c:pt>
                <c:pt idx="9418">
                  <c:v>75.344000000006631</c:v>
                </c:pt>
                <c:pt idx="9419">
                  <c:v>75.352000000006598</c:v>
                </c:pt>
                <c:pt idx="9420">
                  <c:v>75.360000000006607</c:v>
                </c:pt>
                <c:pt idx="9421">
                  <c:v>75.368000000006603</c:v>
                </c:pt>
                <c:pt idx="9422">
                  <c:v>75.376000000006599</c:v>
                </c:pt>
                <c:pt idx="9423">
                  <c:v>75.384000000006608</c:v>
                </c:pt>
                <c:pt idx="9424">
                  <c:v>75.39200000000659</c:v>
                </c:pt>
                <c:pt idx="9425">
                  <c:v>75.4000000000066</c:v>
                </c:pt>
                <c:pt idx="9426">
                  <c:v>75.408000000006581</c:v>
                </c:pt>
                <c:pt idx="9427">
                  <c:v>75.416000000006591</c:v>
                </c:pt>
                <c:pt idx="9428">
                  <c:v>75.424000000006586</c:v>
                </c:pt>
                <c:pt idx="9429">
                  <c:v>75.432000000006582</c:v>
                </c:pt>
                <c:pt idx="9430">
                  <c:v>75.440000000006577</c:v>
                </c:pt>
                <c:pt idx="9431">
                  <c:v>75.448000000006573</c:v>
                </c:pt>
                <c:pt idx="9432">
                  <c:v>75.456000000006568</c:v>
                </c:pt>
                <c:pt idx="9433">
                  <c:v>75.464000000006564</c:v>
                </c:pt>
                <c:pt idx="9434">
                  <c:v>75.472000000006545</c:v>
                </c:pt>
                <c:pt idx="9435">
                  <c:v>75.480000000006555</c:v>
                </c:pt>
                <c:pt idx="9436">
                  <c:v>75.488000000006551</c:v>
                </c:pt>
                <c:pt idx="9437">
                  <c:v>75.496000000006546</c:v>
                </c:pt>
                <c:pt idx="9438">
                  <c:v>75.504000000006542</c:v>
                </c:pt>
                <c:pt idx="9439">
                  <c:v>75.512000000006523</c:v>
                </c:pt>
                <c:pt idx="9440">
                  <c:v>75.520000000006519</c:v>
                </c:pt>
                <c:pt idx="9441">
                  <c:v>75.528000000006514</c:v>
                </c:pt>
                <c:pt idx="9442">
                  <c:v>75.53600000000651</c:v>
                </c:pt>
                <c:pt idx="9443">
                  <c:v>75.54400000000652</c:v>
                </c:pt>
                <c:pt idx="9444">
                  <c:v>75.552000000006501</c:v>
                </c:pt>
                <c:pt idx="9445">
                  <c:v>75.560000000006511</c:v>
                </c:pt>
                <c:pt idx="9446">
                  <c:v>75.568000000006492</c:v>
                </c:pt>
                <c:pt idx="9447">
                  <c:v>75.576000000006488</c:v>
                </c:pt>
                <c:pt idx="9448">
                  <c:v>75.584000000006498</c:v>
                </c:pt>
                <c:pt idx="9449">
                  <c:v>75.592000000006479</c:v>
                </c:pt>
                <c:pt idx="9450">
                  <c:v>75.600000000006489</c:v>
                </c:pt>
                <c:pt idx="9451">
                  <c:v>75.60800000000647</c:v>
                </c:pt>
                <c:pt idx="9452">
                  <c:v>75.61600000000648</c:v>
                </c:pt>
                <c:pt idx="9453">
                  <c:v>75.624000000006461</c:v>
                </c:pt>
                <c:pt idx="9454">
                  <c:v>75.632000000006457</c:v>
                </c:pt>
                <c:pt idx="9455">
                  <c:v>75.640000000006452</c:v>
                </c:pt>
                <c:pt idx="9456">
                  <c:v>75.648000000006448</c:v>
                </c:pt>
                <c:pt idx="9457">
                  <c:v>75.656000000006458</c:v>
                </c:pt>
                <c:pt idx="9458">
                  <c:v>75.664000000006453</c:v>
                </c:pt>
                <c:pt idx="9459">
                  <c:v>75.672000000006435</c:v>
                </c:pt>
                <c:pt idx="9460">
                  <c:v>75.68000000000643</c:v>
                </c:pt>
                <c:pt idx="9461">
                  <c:v>75.688000000006426</c:v>
                </c:pt>
                <c:pt idx="9462">
                  <c:v>75.696000000006421</c:v>
                </c:pt>
                <c:pt idx="9463">
                  <c:v>75.704000000006431</c:v>
                </c:pt>
                <c:pt idx="9464">
                  <c:v>75.712000000006412</c:v>
                </c:pt>
                <c:pt idx="9465">
                  <c:v>75.720000000006408</c:v>
                </c:pt>
                <c:pt idx="9466">
                  <c:v>75.728000000006418</c:v>
                </c:pt>
                <c:pt idx="9467">
                  <c:v>75.736000000006413</c:v>
                </c:pt>
                <c:pt idx="9468">
                  <c:v>75.744000000006423</c:v>
                </c:pt>
                <c:pt idx="9469">
                  <c:v>75.752000000006376</c:v>
                </c:pt>
                <c:pt idx="9470">
                  <c:v>75.760000000006386</c:v>
                </c:pt>
                <c:pt idx="9471">
                  <c:v>75.768000000006381</c:v>
                </c:pt>
                <c:pt idx="9472">
                  <c:v>75.776000000006363</c:v>
                </c:pt>
                <c:pt idx="9473">
                  <c:v>75.784000000006372</c:v>
                </c:pt>
                <c:pt idx="9474">
                  <c:v>75.792000000006368</c:v>
                </c:pt>
                <c:pt idx="9475">
                  <c:v>75.800000000006349</c:v>
                </c:pt>
                <c:pt idx="9476">
                  <c:v>75.808000000006359</c:v>
                </c:pt>
                <c:pt idx="9477">
                  <c:v>75.816000000006355</c:v>
                </c:pt>
                <c:pt idx="9478">
                  <c:v>75.82400000000635</c:v>
                </c:pt>
                <c:pt idx="9479">
                  <c:v>75.832000000006332</c:v>
                </c:pt>
                <c:pt idx="9480">
                  <c:v>75.840000000006341</c:v>
                </c:pt>
                <c:pt idx="9481">
                  <c:v>75.848000000006323</c:v>
                </c:pt>
                <c:pt idx="9482">
                  <c:v>75.856000000006318</c:v>
                </c:pt>
                <c:pt idx="9483">
                  <c:v>75.864000000006328</c:v>
                </c:pt>
                <c:pt idx="9484">
                  <c:v>75.872000000006295</c:v>
                </c:pt>
                <c:pt idx="9485">
                  <c:v>75.880000000006319</c:v>
                </c:pt>
                <c:pt idx="9486">
                  <c:v>75.888000000006301</c:v>
                </c:pt>
                <c:pt idx="9487">
                  <c:v>75.89600000000631</c:v>
                </c:pt>
                <c:pt idx="9488">
                  <c:v>75.904000000006306</c:v>
                </c:pt>
                <c:pt idx="9489">
                  <c:v>75.912000000006302</c:v>
                </c:pt>
                <c:pt idx="9490">
                  <c:v>75.920000000006283</c:v>
                </c:pt>
                <c:pt idx="9491">
                  <c:v>75.928000000006278</c:v>
                </c:pt>
                <c:pt idx="9492">
                  <c:v>75.936000000006302</c:v>
                </c:pt>
                <c:pt idx="9493">
                  <c:v>75.944000000006298</c:v>
                </c:pt>
                <c:pt idx="9494">
                  <c:v>75.952000000006279</c:v>
                </c:pt>
                <c:pt idx="9495">
                  <c:v>75.960000000006275</c:v>
                </c:pt>
                <c:pt idx="9496">
                  <c:v>75.968000000006271</c:v>
                </c:pt>
                <c:pt idx="9497">
                  <c:v>75.976000000006252</c:v>
                </c:pt>
                <c:pt idx="9498">
                  <c:v>75.984000000006262</c:v>
                </c:pt>
                <c:pt idx="9499">
                  <c:v>75.992000000006257</c:v>
                </c:pt>
                <c:pt idx="9500">
                  <c:v>76.000000000006253</c:v>
                </c:pt>
                <c:pt idx="9501">
                  <c:v>76.008000000006248</c:v>
                </c:pt>
                <c:pt idx="9502">
                  <c:v>76.016000000006244</c:v>
                </c:pt>
                <c:pt idx="9503">
                  <c:v>76.024000000006239</c:v>
                </c:pt>
                <c:pt idx="9504">
                  <c:v>76.032000000006221</c:v>
                </c:pt>
                <c:pt idx="9505">
                  <c:v>76.040000000006231</c:v>
                </c:pt>
                <c:pt idx="9506">
                  <c:v>76.048000000006212</c:v>
                </c:pt>
                <c:pt idx="9507">
                  <c:v>76.056000000006208</c:v>
                </c:pt>
                <c:pt idx="9508">
                  <c:v>76.064000000006217</c:v>
                </c:pt>
                <c:pt idx="9509">
                  <c:v>76.072000000006199</c:v>
                </c:pt>
                <c:pt idx="9510">
                  <c:v>76.080000000006208</c:v>
                </c:pt>
                <c:pt idx="9511">
                  <c:v>76.08800000000619</c:v>
                </c:pt>
                <c:pt idx="9512">
                  <c:v>76.0960000000062</c:v>
                </c:pt>
                <c:pt idx="9513">
                  <c:v>76.104000000006181</c:v>
                </c:pt>
                <c:pt idx="9514">
                  <c:v>76.112000000006176</c:v>
                </c:pt>
                <c:pt idx="9515">
                  <c:v>76.120000000006172</c:v>
                </c:pt>
                <c:pt idx="9516">
                  <c:v>76.128000000006168</c:v>
                </c:pt>
                <c:pt idx="9517">
                  <c:v>76.136000000006163</c:v>
                </c:pt>
                <c:pt idx="9518">
                  <c:v>76.144000000006173</c:v>
                </c:pt>
                <c:pt idx="9519">
                  <c:v>76.152000000006154</c:v>
                </c:pt>
                <c:pt idx="9520">
                  <c:v>76.16000000000615</c:v>
                </c:pt>
                <c:pt idx="9521">
                  <c:v>76.168000000006145</c:v>
                </c:pt>
                <c:pt idx="9522">
                  <c:v>76.176000000006141</c:v>
                </c:pt>
                <c:pt idx="9523">
                  <c:v>76.184000000006151</c:v>
                </c:pt>
                <c:pt idx="9524">
                  <c:v>76.192000000006132</c:v>
                </c:pt>
                <c:pt idx="9525">
                  <c:v>76.200000000006142</c:v>
                </c:pt>
                <c:pt idx="9526">
                  <c:v>76.208000000006123</c:v>
                </c:pt>
                <c:pt idx="9527">
                  <c:v>76.216000000006133</c:v>
                </c:pt>
                <c:pt idx="9528">
                  <c:v>76.224000000006129</c:v>
                </c:pt>
                <c:pt idx="9529">
                  <c:v>76.23200000000611</c:v>
                </c:pt>
                <c:pt idx="9530">
                  <c:v>76.24000000000612</c:v>
                </c:pt>
                <c:pt idx="9531">
                  <c:v>76.248000000006115</c:v>
                </c:pt>
                <c:pt idx="9532">
                  <c:v>76.256000000006111</c:v>
                </c:pt>
                <c:pt idx="9533">
                  <c:v>76.264000000006106</c:v>
                </c:pt>
                <c:pt idx="9534">
                  <c:v>76.272000000006088</c:v>
                </c:pt>
                <c:pt idx="9535">
                  <c:v>76.280000000006098</c:v>
                </c:pt>
                <c:pt idx="9536">
                  <c:v>76.288000000006079</c:v>
                </c:pt>
                <c:pt idx="9537">
                  <c:v>76.296000000006103</c:v>
                </c:pt>
                <c:pt idx="9538">
                  <c:v>76.304000000006084</c:v>
                </c:pt>
                <c:pt idx="9539">
                  <c:v>76.31200000000608</c:v>
                </c:pt>
                <c:pt idx="9540">
                  <c:v>76.320000000006061</c:v>
                </c:pt>
                <c:pt idx="9541">
                  <c:v>76.328000000006057</c:v>
                </c:pt>
                <c:pt idx="9542">
                  <c:v>76.336000000006052</c:v>
                </c:pt>
                <c:pt idx="9543">
                  <c:v>76.344000000006062</c:v>
                </c:pt>
                <c:pt idx="9544">
                  <c:v>76.352000000006058</c:v>
                </c:pt>
                <c:pt idx="9545">
                  <c:v>76.360000000006053</c:v>
                </c:pt>
                <c:pt idx="9546">
                  <c:v>76.368000000006049</c:v>
                </c:pt>
                <c:pt idx="9547">
                  <c:v>76.37600000000603</c:v>
                </c:pt>
                <c:pt idx="9548">
                  <c:v>76.38400000000604</c:v>
                </c:pt>
                <c:pt idx="9549">
                  <c:v>76.392000000006021</c:v>
                </c:pt>
                <c:pt idx="9550">
                  <c:v>76.400000000006031</c:v>
                </c:pt>
                <c:pt idx="9551">
                  <c:v>76.408000000006012</c:v>
                </c:pt>
                <c:pt idx="9552">
                  <c:v>76.416000000006022</c:v>
                </c:pt>
                <c:pt idx="9553">
                  <c:v>76.424000000006032</c:v>
                </c:pt>
                <c:pt idx="9554">
                  <c:v>76.432000000006013</c:v>
                </c:pt>
                <c:pt idx="9555">
                  <c:v>76.440000000006023</c:v>
                </c:pt>
                <c:pt idx="9556">
                  <c:v>76.448000000006004</c:v>
                </c:pt>
                <c:pt idx="9557">
                  <c:v>76.456000000006</c:v>
                </c:pt>
                <c:pt idx="9558">
                  <c:v>76.464000000005996</c:v>
                </c:pt>
                <c:pt idx="9559">
                  <c:v>76.472000000005977</c:v>
                </c:pt>
                <c:pt idx="9560">
                  <c:v>76.480000000005987</c:v>
                </c:pt>
                <c:pt idx="9561">
                  <c:v>76.488000000005982</c:v>
                </c:pt>
                <c:pt idx="9562">
                  <c:v>76.496000000005992</c:v>
                </c:pt>
                <c:pt idx="9563">
                  <c:v>76.504000000005973</c:v>
                </c:pt>
                <c:pt idx="9564">
                  <c:v>76.512000000005969</c:v>
                </c:pt>
                <c:pt idx="9565">
                  <c:v>76.52000000000595</c:v>
                </c:pt>
                <c:pt idx="9566">
                  <c:v>76.528000000005946</c:v>
                </c:pt>
                <c:pt idx="9567">
                  <c:v>76.536000000005956</c:v>
                </c:pt>
                <c:pt idx="9568">
                  <c:v>76.544000000005965</c:v>
                </c:pt>
                <c:pt idx="9569">
                  <c:v>76.552000000005933</c:v>
                </c:pt>
                <c:pt idx="9570">
                  <c:v>76.560000000005942</c:v>
                </c:pt>
                <c:pt idx="9571">
                  <c:v>76.568000000005938</c:v>
                </c:pt>
                <c:pt idx="9572">
                  <c:v>76.576000000005919</c:v>
                </c:pt>
                <c:pt idx="9573">
                  <c:v>76.584000000005929</c:v>
                </c:pt>
                <c:pt idx="9574">
                  <c:v>76.59200000000591</c:v>
                </c:pt>
                <c:pt idx="9575">
                  <c:v>76.600000000005906</c:v>
                </c:pt>
                <c:pt idx="9576">
                  <c:v>76.608000000005902</c:v>
                </c:pt>
                <c:pt idx="9577">
                  <c:v>76.616000000005911</c:v>
                </c:pt>
                <c:pt idx="9578">
                  <c:v>76.624000000005893</c:v>
                </c:pt>
                <c:pt idx="9579">
                  <c:v>76.632000000005888</c:v>
                </c:pt>
                <c:pt idx="9580">
                  <c:v>76.640000000005898</c:v>
                </c:pt>
                <c:pt idx="9581">
                  <c:v>76.648000000005879</c:v>
                </c:pt>
                <c:pt idx="9582">
                  <c:v>76.656000000005889</c:v>
                </c:pt>
                <c:pt idx="9583">
                  <c:v>76.664000000005885</c:v>
                </c:pt>
                <c:pt idx="9584">
                  <c:v>76.672000000005866</c:v>
                </c:pt>
                <c:pt idx="9585">
                  <c:v>76.680000000005862</c:v>
                </c:pt>
                <c:pt idx="9586">
                  <c:v>76.688000000005857</c:v>
                </c:pt>
                <c:pt idx="9587">
                  <c:v>76.696000000005853</c:v>
                </c:pt>
                <c:pt idx="9588">
                  <c:v>76.704000000005863</c:v>
                </c:pt>
                <c:pt idx="9589">
                  <c:v>76.712000000005844</c:v>
                </c:pt>
                <c:pt idx="9590">
                  <c:v>76.72000000000584</c:v>
                </c:pt>
                <c:pt idx="9591">
                  <c:v>76.728000000005821</c:v>
                </c:pt>
                <c:pt idx="9592">
                  <c:v>76.736000000005831</c:v>
                </c:pt>
                <c:pt idx="9593">
                  <c:v>76.744000000005826</c:v>
                </c:pt>
                <c:pt idx="9594">
                  <c:v>76.752000000005808</c:v>
                </c:pt>
                <c:pt idx="9595">
                  <c:v>76.760000000005817</c:v>
                </c:pt>
                <c:pt idx="9596">
                  <c:v>76.768000000005813</c:v>
                </c:pt>
                <c:pt idx="9597">
                  <c:v>76.776000000005808</c:v>
                </c:pt>
                <c:pt idx="9598">
                  <c:v>76.784000000005804</c:v>
                </c:pt>
                <c:pt idx="9599">
                  <c:v>76.7920000000058</c:v>
                </c:pt>
                <c:pt idx="9600">
                  <c:v>76.800000000005781</c:v>
                </c:pt>
                <c:pt idx="9601">
                  <c:v>76.808000000005777</c:v>
                </c:pt>
                <c:pt idx="9602">
                  <c:v>76.816000000005786</c:v>
                </c:pt>
                <c:pt idx="9603">
                  <c:v>76.824000000005782</c:v>
                </c:pt>
                <c:pt idx="9604">
                  <c:v>76.832000000005763</c:v>
                </c:pt>
                <c:pt idx="9605">
                  <c:v>76.840000000005773</c:v>
                </c:pt>
                <c:pt idx="9606">
                  <c:v>76.848000000005769</c:v>
                </c:pt>
                <c:pt idx="9607">
                  <c:v>76.85600000000575</c:v>
                </c:pt>
                <c:pt idx="9608">
                  <c:v>76.86400000000576</c:v>
                </c:pt>
                <c:pt idx="9609">
                  <c:v>76.872000000005741</c:v>
                </c:pt>
                <c:pt idx="9610">
                  <c:v>76.880000000005751</c:v>
                </c:pt>
                <c:pt idx="9611">
                  <c:v>76.888000000005732</c:v>
                </c:pt>
                <c:pt idx="9612">
                  <c:v>76.896000000005742</c:v>
                </c:pt>
                <c:pt idx="9613">
                  <c:v>76.904000000005752</c:v>
                </c:pt>
                <c:pt idx="9614">
                  <c:v>76.912000000005733</c:v>
                </c:pt>
                <c:pt idx="9615">
                  <c:v>76.920000000005729</c:v>
                </c:pt>
                <c:pt idx="9616">
                  <c:v>76.92800000000571</c:v>
                </c:pt>
                <c:pt idx="9617">
                  <c:v>76.93600000000572</c:v>
                </c:pt>
                <c:pt idx="9618">
                  <c:v>76.94400000000573</c:v>
                </c:pt>
                <c:pt idx="9619">
                  <c:v>76.952000000005711</c:v>
                </c:pt>
                <c:pt idx="9620">
                  <c:v>76.960000000005707</c:v>
                </c:pt>
                <c:pt idx="9621">
                  <c:v>76.968000000005702</c:v>
                </c:pt>
                <c:pt idx="9622">
                  <c:v>76.976000000005698</c:v>
                </c:pt>
                <c:pt idx="9623">
                  <c:v>76.984000000005693</c:v>
                </c:pt>
                <c:pt idx="9624">
                  <c:v>76.992000000005703</c:v>
                </c:pt>
                <c:pt idx="9625">
                  <c:v>77.000000000005684</c:v>
                </c:pt>
                <c:pt idx="9626">
                  <c:v>77.00800000000568</c:v>
                </c:pt>
                <c:pt idx="9627">
                  <c:v>77.016000000005675</c:v>
                </c:pt>
                <c:pt idx="9628">
                  <c:v>77.024000000005671</c:v>
                </c:pt>
                <c:pt idx="9629">
                  <c:v>77.032000000005652</c:v>
                </c:pt>
                <c:pt idx="9630">
                  <c:v>77.040000000005662</c:v>
                </c:pt>
                <c:pt idx="9631">
                  <c:v>77.048000000005672</c:v>
                </c:pt>
                <c:pt idx="9632">
                  <c:v>77.056000000005653</c:v>
                </c:pt>
                <c:pt idx="9633">
                  <c:v>77.064000000005663</c:v>
                </c:pt>
                <c:pt idx="9634">
                  <c:v>77.07200000000563</c:v>
                </c:pt>
                <c:pt idx="9635">
                  <c:v>77.08000000000564</c:v>
                </c:pt>
                <c:pt idx="9636">
                  <c:v>77.088000000005621</c:v>
                </c:pt>
                <c:pt idx="9637">
                  <c:v>77.096000000005631</c:v>
                </c:pt>
                <c:pt idx="9638">
                  <c:v>77.104000000005612</c:v>
                </c:pt>
                <c:pt idx="9639">
                  <c:v>77.112000000005608</c:v>
                </c:pt>
                <c:pt idx="9640">
                  <c:v>77.120000000005618</c:v>
                </c:pt>
                <c:pt idx="9641">
                  <c:v>77.128000000005599</c:v>
                </c:pt>
                <c:pt idx="9642">
                  <c:v>77.136000000005609</c:v>
                </c:pt>
                <c:pt idx="9643">
                  <c:v>77.144000000005605</c:v>
                </c:pt>
                <c:pt idx="9644">
                  <c:v>77.152000000005586</c:v>
                </c:pt>
                <c:pt idx="9645">
                  <c:v>77.160000000005581</c:v>
                </c:pt>
                <c:pt idx="9646">
                  <c:v>77.168000000005577</c:v>
                </c:pt>
                <c:pt idx="9647">
                  <c:v>77.176000000005573</c:v>
                </c:pt>
                <c:pt idx="9648">
                  <c:v>77.184000000005582</c:v>
                </c:pt>
                <c:pt idx="9649">
                  <c:v>77.192000000005578</c:v>
                </c:pt>
                <c:pt idx="9650">
                  <c:v>77.200000000005573</c:v>
                </c:pt>
                <c:pt idx="9651">
                  <c:v>77.208000000005569</c:v>
                </c:pt>
                <c:pt idx="9652">
                  <c:v>77.216000000005565</c:v>
                </c:pt>
                <c:pt idx="9653">
                  <c:v>77.22400000000556</c:v>
                </c:pt>
                <c:pt idx="9654">
                  <c:v>77.232000000005556</c:v>
                </c:pt>
                <c:pt idx="9655">
                  <c:v>77.240000000005566</c:v>
                </c:pt>
                <c:pt idx="9656">
                  <c:v>77.248000000005547</c:v>
                </c:pt>
                <c:pt idx="9657">
                  <c:v>77.256000000005542</c:v>
                </c:pt>
                <c:pt idx="9658">
                  <c:v>77.264000000005552</c:v>
                </c:pt>
                <c:pt idx="9659">
                  <c:v>77.272000000005519</c:v>
                </c:pt>
                <c:pt idx="9660">
                  <c:v>77.280000000005529</c:v>
                </c:pt>
                <c:pt idx="9661">
                  <c:v>77.288000000005511</c:v>
                </c:pt>
                <c:pt idx="9662">
                  <c:v>77.29600000000552</c:v>
                </c:pt>
                <c:pt idx="9663">
                  <c:v>77.304000000005516</c:v>
                </c:pt>
                <c:pt idx="9664">
                  <c:v>77.312000000005511</c:v>
                </c:pt>
                <c:pt idx="9665">
                  <c:v>77.320000000005493</c:v>
                </c:pt>
                <c:pt idx="9666">
                  <c:v>77.328000000005488</c:v>
                </c:pt>
                <c:pt idx="9667">
                  <c:v>77.336000000005498</c:v>
                </c:pt>
                <c:pt idx="9668">
                  <c:v>77.344000000005494</c:v>
                </c:pt>
                <c:pt idx="9669">
                  <c:v>77.352000000005489</c:v>
                </c:pt>
                <c:pt idx="9670">
                  <c:v>77.360000000005485</c:v>
                </c:pt>
                <c:pt idx="9671">
                  <c:v>77.36800000000548</c:v>
                </c:pt>
                <c:pt idx="9672">
                  <c:v>77.376000000005462</c:v>
                </c:pt>
                <c:pt idx="9673">
                  <c:v>77.384000000005472</c:v>
                </c:pt>
                <c:pt idx="9674">
                  <c:v>77.392000000005453</c:v>
                </c:pt>
                <c:pt idx="9675">
                  <c:v>77.400000000005463</c:v>
                </c:pt>
                <c:pt idx="9676">
                  <c:v>77.408000000005444</c:v>
                </c:pt>
                <c:pt idx="9677">
                  <c:v>77.416000000005454</c:v>
                </c:pt>
                <c:pt idx="9678">
                  <c:v>77.424000000005435</c:v>
                </c:pt>
                <c:pt idx="9679">
                  <c:v>77.432000000005431</c:v>
                </c:pt>
                <c:pt idx="9680">
                  <c:v>77.440000000005426</c:v>
                </c:pt>
                <c:pt idx="9681">
                  <c:v>77.448000000005422</c:v>
                </c:pt>
                <c:pt idx="9682">
                  <c:v>77.456000000005417</c:v>
                </c:pt>
                <c:pt idx="9683">
                  <c:v>77.464000000005427</c:v>
                </c:pt>
                <c:pt idx="9684">
                  <c:v>77.472000000005409</c:v>
                </c:pt>
                <c:pt idx="9685">
                  <c:v>77.480000000005404</c:v>
                </c:pt>
                <c:pt idx="9686">
                  <c:v>77.4880000000054</c:v>
                </c:pt>
                <c:pt idx="9687">
                  <c:v>77.496000000005395</c:v>
                </c:pt>
                <c:pt idx="9688">
                  <c:v>77.504000000005391</c:v>
                </c:pt>
                <c:pt idx="9689">
                  <c:v>77.512000000005386</c:v>
                </c:pt>
                <c:pt idx="9690">
                  <c:v>77.520000000005382</c:v>
                </c:pt>
                <c:pt idx="9691">
                  <c:v>77.528000000005378</c:v>
                </c:pt>
                <c:pt idx="9692">
                  <c:v>77.536000000005373</c:v>
                </c:pt>
                <c:pt idx="9693">
                  <c:v>77.544000000005383</c:v>
                </c:pt>
                <c:pt idx="9694">
                  <c:v>77.55200000000535</c:v>
                </c:pt>
                <c:pt idx="9695">
                  <c:v>77.56000000000536</c:v>
                </c:pt>
                <c:pt idx="9696">
                  <c:v>77.568000000005355</c:v>
                </c:pt>
                <c:pt idx="9697">
                  <c:v>77.576000000005351</c:v>
                </c:pt>
                <c:pt idx="9698">
                  <c:v>77.584000000005346</c:v>
                </c:pt>
                <c:pt idx="9699">
                  <c:v>77.592000000005342</c:v>
                </c:pt>
                <c:pt idx="9700">
                  <c:v>77.600000000005338</c:v>
                </c:pt>
                <c:pt idx="9701">
                  <c:v>77.608000000005319</c:v>
                </c:pt>
                <c:pt idx="9702">
                  <c:v>77.616000000005329</c:v>
                </c:pt>
                <c:pt idx="9703">
                  <c:v>77.62400000000531</c:v>
                </c:pt>
                <c:pt idx="9704">
                  <c:v>77.632000000005306</c:v>
                </c:pt>
                <c:pt idx="9705">
                  <c:v>77.640000000005315</c:v>
                </c:pt>
                <c:pt idx="9706">
                  <c:v>77.648000000005311</c:v>
                </c:pt>
                <c:pt idx="9707">
                  <c:v>77.656000000005292</c:v>
                </c:pt>
                <c:pt idx="9708">
                  <c:v>77.664000000005302</c:v>
                </c:pt>
                <c:pt idx="9709">
                  <c:v>77.672000000005283</c:v>
                </c:pt>
                <c:pt idx="9710">
                  <c:v>77.680000000005279</c:v>
                </c:pt>
                <c:pt idx="9711">
                  <c:v>77.688000000005289</c:v>
                </c:pt>
                <c:pt idx="9712">
                  <c:v>77.696000000005284</c:v>
                </c:pt>
                <c:pt idx="9713">
                  <c:v>77.704000000005294</c:v>
                </c:pt>
                <c:pt idx="9714">
                  <c:v>77.712000000005276</c:v>
                </c:pt>
                <c:pt idx="9715">
                  <c:v>77.720000000005271</c:v>
                </c:pt>
                <c:pt idx="9716">
                  <c:v>77.728000000005252</c:v>
                </c:pt>
                <c:pt idx="9717">
                  <c:v>77.736000000005262</c:v>
                </c:pt>
                <c:pt idx="9718">
                  <c:v>77.744000000005286</c:v>
                </c:pt>
                <c:pt idx="9719">
                  <c:v>77.752000000005253</c:v>
                </c:pt>
                <c:pt idx="9720">
                  <c:v>77.760000000005263</c:v>
                </c:pt>
                <c:pt idx="9721">
                  <c:v>77.768000000005244</c:v>
                </c:pt>
                <c:pt idx="9722">
                  <c:v>77.77600000000524</c:v>
                </c:pt>
                <c:pt idx="9723">
                  <c:v>77.784000000005236</c:v>
                </c:pt>
                <c:pt idx="9724">
                  <c:v>77.792000000005231</c:v>
                </c:pt>
                <c:pt idx="9725">
                  <c:v>77.800000000005213</c:v>
                </c:pt>
                <c:pt idx="9726">
                  <c:v>77.808000000005208</c:v>
                </c:pt>
                <c:pt idx="9727">
                  <c:v>77.816000000005232</c:v>
                </c:pt>
                <c:pt idx="9728">
                  <c:v>77.824000000005213</c:v>
                </c:pt>
                <c:pt idx="9729">
                  <c:v>77.832000000005209</c:v>
                </c:pt>
                <c:pt idx="9730">
                  <c:v>77.840000000005205</c:v>
                </c:pt>
                <c:pt idx="9731">
                  <c:v>77.8480000000052</c:v>
                </c:pt>
                <c:pt idx="9732">
                  <c:v>77.856000000005182</c:v>
                </c:pt>
                <c:pt idx="9733">
                  <c:v>77.864000000005191</c:v>
                </c:pt>
                <c:pt idx="9734">
                  <c:v>77.872000000005173</c:v>
                </c:pt>
                <c:pt idx="9735">
                  <c:v>77.880000000005182</c:v>
                </c:pt>
                <c:pt idx="9736">
                  <c:v>77.888000000005178</c:v>
                </c:pt>
                <c:pt idx="9737">
                  <c:v>77.896000000005174</c:v>
                </c:pt>
                <c:pt idx="9738">
                  <c:v>77.904000000005183</c:v>
                </c:pt>
                <c:pt idx="9739">
                  <c:v>77.912000000005165</c:v>
                </c:pt>
                <c:pt idx="9740">
                  <c:v>77.92000000000516</c:v>
                </c:pt>
                <c:pt idx="9741">
                  <c:v>77.928000000005156</c:v>
                </c:pt>
                <c:pt idx="9742">
                  <c:v>77.936000000005166</c:v>
                </c:pt>
                <c:pt idx="9743">
                  <c:v>77.944000000005161</c:v>
                </c:pt>
                <c:pt idx="9744">
                  <c:v>77.952000000005143</c:v>
                </c:pt>
                <c:pt idx="9745">
                  <c:v>77.960000000005152</c:v>
                </c:pt>
                <c:pt idx="9746">
                  <c:v>77.968000000005134</c:v>
                </c:pt>
                <c:pt idx="9747">
                  <c:v>77.976000000005129</c:v>
                </c:pt>
                <c:pt idx="9748">
                  <c:v>77.984000000005125</c:v>
                </c:pt>
                <c:pt idx="9749">
                  <c:v>77.99200000000512</c:v>
                </c:pt>
                <c:pt idx="9750">
                  <c:v>78.000000000005116</c:v>
                </c:pt>
                <c:pt idx="9751">
                  <c:v>78.008000000005111</c:v>
                </c:pt>
                <c:pt idx="9752">
                  <c:v>78.016000000005107</c:v>
                </c:pt>
                <c:pt idx="9753">
                  <c:v>78.024000000005103</c:v>
                </c:pt>
                <c:pt idx="9754">
                  <c:v>78.032000000005098</c:v>
                </c:pt>
                <c:pt idx="9755">
                  <c:v>78.040000000005094</c:v>
                </c:pt>
                <c:pt idx="9756">
                  <c:v>78.048000000005104</c:v>
                </c:pt>
                <c:pt idx="9757">
                  <c:v>78.056000000005085</c:v>
                </c:pt>
                <c:pt idx="9758">
                  <c:v>78.064000000005095</c:v>
                </c:pt>
                <c:pt idx="9759">
                  <c:v>78.072000000005062</c:v>
                </c:pt>
                <c:pt idx="9760">
                  <c:v>78.080000000005072</c:v>
                </c:pt>
                <c:pt idx="9761">
                  <c:v>78.088000000005053</c:v>
                </c:pt>
                <c:pt idx="9762">
                  <c:v>78.096000000005063</c:v>
                </c:pt>
                <c:pt idx="9763">
                  <c:v>78.104000000005072</c:v>
                </c:pt>
                <c:pt idx="9764">
                  <c:v>78.112000000005054</c:v>
                </c:pt>
                <c:pt idx="9765">
                  <c:v>78.120000000005049</c:v>
                </c:pt>
                <c:pt idx="9766">
                  <c:v>78.128000000005031</c:v>
                </c:pt>
                <c:pt idx="9767">
                  <c:v>78.136000000005041</c:v>
                </c:pt>
                <c:pt idx="9768">
                  <c:v>78.144000000005036</c:v>
                </c:pt>
                <c:pt idx="9769">
                  <c:v>78.152000000005017</c:v>
                </c:pt>
                <c:pt idx="9770">
                  <c:v>78.160000000005013</c:v>
                </c:pt>
                <c:pt idx="9771">
                  <c:v>78.168000000005009</c:v>
                </c:pt>
                <c:pt idx="9772">
                  <c:v>78.176000000005018</c:v>
                </c:pt>
                <c:pt idx="9773">
                  <c:v>78.184000000005014</c:v>
                </c:pt>
                <c:pt idx="9774">
                  <c:v>78.192000000005009</c:v>
                </c:pt>
                <c:pt idx="9775">
                  <c:v>78.200000000005005</c:v>
                </c:pt>
                <c:pt idx="9776">
                  <c:v>78.208000000005001</c:v>
                </c:pt>
                <c:pt idx="9777">
                  <c:v>78.216000000004982</c:v>
                </c:pt>
                <c:pt idx="9778">
                  <c:v>78.224000000004978</c:v>
                </c:pt>
                <c:pt idx="9779">
                  <c:v>78.232000000004973</c:v>
                </c:pt>
                <c:pt idx="9780">
                  <c:v>78.240000000004983</c:v>
                </c:pt>
                <c:pt idx="9781">
                  <c:v>78.248000000004978</c:v>
                </c:pt>
                <c:pt idx="9782">
                  <c:v>78.25600000000496</c:v>
                </c:pt>
                <c:pt idx="9783">
                  <c:v>78.26400000000497</c:v>
                </c:pt>
                <c:pt idx="9784">
                  <c:v>78.272000000004937</c:v>
                </c:pt>
                <c:pt idx="9785">
                  <c:v>78.280000000004947</c:v>
                </c:pt>
                <c:pt idx="9786">
                  <c:v>78.288000000004942</c:v>
                </c:pt>
                <c:pt idx="9787">
                  <c:v>78.296000000004952</c:v>
                </c:pt>
                <c:pt idx="9788">
                  <c:v>78.304000000004933</c:v>
                </c:pt>
                <c:pt idx="9789">
                  <c:v>78.312000000004929</c:v>
                </c:pt>
                <c:pt idx="9790">
                  <c:v>78.320000000004924</c:v>
                </c:pt>
                <c:pt idx="9791">
                  <c:v>78.328000000004906</c:v>
                </c:pt>
                <c:pt idx="9792">
                  <c:v>78.336000000004915</c:v>
                </c:pt>
                <c:pt idx="9793">
                  <c:v>78.344000000004911</c:v>
                </c:pt>
                <c:pt idx="9794">
                  <c:v>78.352000000004892</c:v>
                </c:pt>
                <c:pt idx="9795">
                  <c:v>78.360000000004902</c:v>
                </c:pt>
                <c:pt idx="9796">
                  <c:v>78.368000000004898</c:v>
                </c:pt>
                <c:pt idx="9797">
                  <c:v>78.376000000004893</c:v>
                </c:pt>
                <c:pt idx="9798">
                  <c:v>78.384000000004889</c:v>
                </c:pt>
                <c:pt idx="9799">
                  <c:v>78.392000000004884</c:v>
                </c:pt>
                <c:pt idx="9800">
                  <c:v>78.40000000000488</c:v>
                </c:pt>
                <c:pt idx="9801">
                  <c:v>78.408000000004876</c:v>
                </c:pt>
                <c:pt idx="9802">
                  <c:v>78.416000000004885</c:v>
                </c:pt>
                <c:pt idx="9803">
                  <c:v>78.424000000004881</c:v>
                </c:pt>
                <c:pt idx="9804">
                  <c:v>78.432000000004862</c:v>
                </c:pt>
                <c:pt idx="9805">
                  <c:v>78.440000000004872</c:v>
                </c:pt>
                <c:pt idx="9806">
                  <c:v>78.448000000004868</c:v>
                </c:pt>
                <c:pt idx="9807">
                  <c:v>78.456000000004849</c:v>
                </c:pt>
                <c:pt idx="9808">
                  <c:v>78.464000000004873</c:v>
                </c:pt>
                <c:pt idx="9809">
                  <c:v>78.47200000000484</c:v>
                </c:pt>
                <c:pt idx="9810">
                  <c:v>78.48000000000485</c:v>
                </c:pt>
                <c:pt idx="9811">
                  <c:v>78.488000000004831</c:v>
                </c:pt>
                <c:pt idx="9812">
                  <c:v>78.496000000004841</c:v>
                </c:pt>
                <c:pt idx="9813">
                  <c:v>78.504000000004822</c:v>
                </c:pt>
                <c:pt idx="9814">
                  <c:v>78.512000000004818</c:v>
                </c:pt>
                <c:pt idx="9815">
                  <c:v>78.520000000004814</c:v>
                </c:pt>
                <c:pt idx="9816">
                  <c:v>78.528000000004795</c:v>
                </c:pt>
                <c:pt idx="9817">
                  <c:v>78.536000000004819</c:v>
                </c:pt>
                <c:pt idx="9818">
                  <c:v>78.544000000004814</c:v>
                </c:pt>
                <c:pt idx="9819">
                  <c:v>78.552000000004796</c:v>
                </c:pt>
                <c:pt idx="9820">
                  <c:v>78.560000000004791</c:v>
                </c:pt>
                <c:pt idx="9821">
                  <c:v>78.568000000004787</c:v>
                </c:pt>
                <c:pt idx="9822">
                  <c:v>78.576000000004768</c:v>
                </c:pt>
                <c:pt idx="9823">
                  <c:v>78.584000000004778</c:v>
                </c:pt>
                <c:pt idx="9824">
                  <c:v>78.592000000004788</c:v>
                </c:pt>
                <c:pt idx="9825">
                  <c:v>78.600000000004769</c:v>
                </c:pt>
                <c:pt idx="9826">
                  <c:v>78.608000000004765</c:v>
                </c:pt>
                <c:pt idx="9827">
                  <c:v>78.61600000000476</c:v>
                </c:pt>
                <c:pt idx="9828">
                  <c:v>78.624000000004756</c:v>
                </c:pt>
                <c:pt idx="9829">
                  <c:v>78.632000000004737</c:v>
                </c:pt>
                <c:pt idx="9830">
                  <c:v>78.640000000004747</c:v>
                </c:pt>
                <c:pt idx="9831">
                  <c:v>78.648000000004743</c:v>
                </c:pt>
                <c:pt idx="9832">
                  <c:v>78.656000000004738</c:v>
                </c:pt>
                <c:pt idx="9833">
                  <c:v>78.664000000004748</c:v>
                </c:pt>
                <c:pt idx="9834">
                  <c:v>78.672000000004715</c:v>
                </c:pt>
                <c:pt idx="9835">
                  <c:v>78.680000000004725</c:v>
                </c:pt>
                <c:pt idx="9836">
                  <c:v>78.688000000004706</c:v>
                </c:pt>
                <c:pt idx="9837">
                  <c:v>78.696000000004716</c:v>
                </c:pt>
                <c:pt idx="9838">
                  <c:v>78.704000000004712</c:v>
                </c:pt>
                <c:pt idx="9839">
                  <c:v>78.712000000004707</c:v>
                </c:pt>
                <c:pt idx="9840">
                  <c:v>78.720000000004703</c:v>
                </c:pt>
                <c:pt idx="9841">
                  <c:v>78.728000000004698</c:v>
                </c:pt>
                <c:pt idx="9842">
                  <c:v>78.736000000004708</c:v>
                </c:pt>
                <c:pt idx="9843">
                  <c:v>78.744000000004704</c:v>
                </c:pt>
                <c:pt idx="9844">
                  <c:v>78.752000000004685</c:v>
                </c:pt>
                <c:pt idx="9845">
                  <c:v>78.76000000000468</c:v>
                </c:pt>
                <c:pt idx="9846">
                  <c:v>78.768000000004676</c:v>
                </c:pt>
                <c:pt idx="9847">
                  <c:v>78.776000000004672</c:v>
                </c:pt>
                <c:pt idx="9848">
                  <c:v>78.784000000004681</c:v>
                </c:pt>
                <c:pt idx="9849">
                  <c:v>78.792000000004663</c:v>
                </c:pt>
                <c:pt idx="9850">
                  <c:v>78.800000000004658</c:v>
                </c:pt>
                <c:pt idx="9851">
                  <c:v>78.808000000004654</c:v>
                </c:pt>
                <c:pt idx="9852">
                  <c:v>78.816000000004649</c:v>
                </c:pt>
                <c:pt idx="9853">
                  <c:v>78.824000000004659</c:v>
                </c:pt>
                <c:pt idx="9854">
                  <c:v>78.832000000004641</c:v>
                </c:pt>
                <c:pt idx="9855">
                  <c:v>78.84000000000465</c:v>
                </c:pt>
                <c:pt idx="9856">
                  <c:v>78.848000000004618</c:v>
                </c:pt>
                <c:pt idx="9857">
                  <c:v>78.856000000004599</c:v>
                </c:pt>
                <c:pt idx="9858">
                  <c:v>78.864000000004609</c:v>
                </c:pt>
                <c:pt idx="9859">
                  <c:v>78.872000000004604</c:v>
                </c:pt>
                <c:pt idx="9860">
                  <c:v>78.8800000000046</c:v>
                </c:pt>
                <c:pt idx="9861">
                  <c:v>78.888000000004595</c:v>
                </c:pt>
                <c:pt idx="9862">
                  <c:v>78.896000000004591</c:v>
                </c:pt>
                <c:pt idx="9863">
                  <c:v>78.904000000004601</c:v>
                </c:pt>
                <c:pt idx="9864">
                  <c:v>78.912000000004582</c:v>
                </c:pt>
                <c:pt idx="9865">
                  <c:v>78.920000000004578</c:v>
                </c:pt>
                <c:pt idx="9866">
                  <c:v>78.928000000004573</c:v>
                </c:pt>
                <c:pt idx="9867">
                  <c:v>78.936000000004583</c:v>
                </c:pt>
                <c:pt idx="9868">
                  <c:v>78.944000000004593</c:v>
                </c:pt>
                <c:pt idx="9869">
                  <c:v>78.95200000000456</c:v>
                </c:pt>
                <c:pt idx="9870">
                  <c:v>78.96000000000457</c:v>
                </c:pt>
                <c:pt idx="9871">
                  <c:v>78.968000000004551</c:v>
                </c:pt>
                <c:pt idx="9872">
                  <c:v>78.976000000004547</c:v>
                </c:pt>
                <c:pt idx="9873">
                  <c:v>78.984000000004556</c:v>
                </c:pt>
                <c:pt idx="9874">
                  <c:v>78.992000000004552</c:v>
                </c:pt>
                <c:pt idx="9875">
                  <c:v>79.000000000004533</c:v>
                </c:pt>
                <c:pt idx="9876">
                  <c:v>79.008000000004529</c:v>
                </c:pt>
                <c:pt idx="9877">
                  <c:v>79.016000000004539</c:v>
                </c:pt>
                <c:pt idx="9878">
                  <c:v>79.02400000000452</c:v>
                </c:pt>
                <c:pt idx="9879">
                  <c:v>79.032000000004516</c:v>
                </c:pt>
                <c:pt idx="9880">
                  <c:v>79.040000000004511</c:v>
                </c:pt>
                <c:pt idx="9881">
                  <c:v>79.048000000004507</c:v>
                </c:pt>
                <c:pt idx="9882">
                  <c:v>79.056000000004502</c:v>
                </c:pt>
                <c:pt idx="9883">
                  <c:v>79.064000000004512</c:v>
                </c:pt>
                <c:pt idx="9884">
                  <c:v>79.072000000004493</c:v>
                </c:pt>
                <c:pt idx="9885">
                  <c:v>79.080000000004489</c:v>
                </c:pt>
                <c:pt idx="9886">
                  <c:v>79.088000000004484</c:v>
                </c:pt>
                <c:pt idx="9887">
                  <c:v>79.09600000000448</c:v>
                </c:pt>
                <c:pt idx="9888">
                  <c:v>79.104000000004476</c:v>
                </c:pt>
                <c:pt idx="9889">
                  <c:v>79.112000000004471</c:v>
                </c:pt>
                <c:pt idx="9890">
                  <c:v>79.120000000004467</c:v>
                </c:pt>
                <c:pt idx="9891">
                  <c:v>79.128000000004448</c:v>
                </c:pt>
                <c:pt idx="9892">
                  <c:v>79.136000000004458</c:v>
                </c:pt>
                <c:pt idx="9893">
                  <c:v>79.144000000004468</c:v>
                </c:pt>
                <c:pt idx="9894">
                  <c:v>79.152000000004435</c:v>
                </c:pt>
                <c:pt idx="9895">
                  <c:v>79.160000000004459</c:v>
                </c:pt>
                <c:pt idx="9896">
                  <c:v>79.16800000000444</c:v>
                </c:pt>
                <c:pt idx="9897">
                  <c:v>79.176000000004436</c:v>
                </c:pt>
                <c:pt idx="9898">
                  <c:v>79.184000000004431</c:v>
                </c:pt>
                <c:pt idx="9899">
                  <c:v>79.192000000004427</c:v>
                </c:pt>
                <c:pt idx="9900">
                  <c:v>79.200000000004422</c:v>
                </c:pt>
                <c:pt idx="9901">
                  <c:v>79.208000000004418</c:v>
                </c:pt>
                <c:pt idx="9902">
                  <c:v>79.216000000004428</c:v>
                </c:pt>
                <c:pt idx="9903">
                  <c:v>79.224000000004409</c:v>
                </c:pt>
                <c:pt idx="9904">
                  <c:v>79.232000000004419</c:v>
                </c:pt>
                <c:pt idx="9905">
                  <c:v>79.240000000004414</c:v>
                </c:pt>
                <c:pt idx="9906">
                  <c:v>79.24800000000441</c:v>
                </c:pt>
                <c:pt idx="9907">
                  <c:v>79.256000000004391</c:v>
                </c:pt>
                <c:pt idx="9908">
                  <c:v>79.264000000004401</c:v>
                </c:pt>
                <c:pt idx="9909">
                  <c:v>79.272000000004368</c:v>
                </c:pt>
                <c:pt idx="9910">
                  <c:v>79.280000000004378</c:v>
                </c:pt>
                <c:pt idx="9911">
                  <c:v>79.288000000004388</c:v>
                </c:pt>
                <c:pt idx="9912">
                  <c:v>79.296000000004383</c:v>
                </c:pt>
                <c:pt idx="9913">
                  <c:v>79.304000000004379</c:v>
                </c:pt>
                <c:pt idx="9914">
                  <c:v>79.31200000000436</c:v>
                </c:pt>
                <c:pt idx="9915">
                  <c:v>79.320000000004356</c:v>
                </c:pt>
                <c:pt idx="9916">
                  <c:v>79.328000000004337</c:v>
                </c:pt>
                <c:pt idx="9917">
                  <c:v>79.336000000004347</c:v>
                </c:pt>
                <c:pt idx="9918">
                  <c:v>79.344000000004357</c:v>
                </c:pt>
                <c:pt idx="9919">
                  <c:v>79.352000000004338</c:v>
                </c:pt>
                <c:pt idx="9920">
                  <c:v>79.360000000004348</c:v>
                </c:pt>
                <c:pt idx="9921">
                  <c:v>79.368000000004329</c:v>
                </c:pt>
                <c:pt idx="9922">
                  <c:v>79.376000000004325</c:v>
                </c:pt>
                <c:pt idx="9923">
                  <c:v>79.38400000000432</c:v>
                </c:pt>
                <c:pt idx="9924">
                  <c:v>79.392000000004316</c:v>
                </c:pt>
                <c:pt idx="9925">
                  <c:v>79.400000000004312</c:v>
                </c:pt>
                <c:pt idx="9926">
                  <c:v>79.408000000004307</c:v>
                </c:pt>
                <c:pt idx="9927">
                  <c:v>79.416000000004317</c:v>
                </c:pt>
                <c:pt idx="9928">
                  <c:v>79.424000000004312</c:v>
                </c:pt>
                <c:pt idx="9929">
                  <c:v>79.432000000004308</c:v>
                </c:pt>
                <c:pt idx="9930">
                  <c:v>79.440000000004304</c:v>
                </c:pt>
                <c:pt idx="9931">
                  <c:v>79.448000000004299</c:v>
                </c:pt>
                <c:pt idx="9932">
                  <c:v>79.456000000004281</c:v>
                </c:pt>
                <c:pt idx="9933">
                  <c:v>79.46400000000429</c:v>
                </c:pt>
                <c:pt idx="9934">
                  <c:v>79.472000000004272</c:v>
                </c:pt>
                <c:pt idx="9935">
                  <c:v>79.480000000004281</c:v>
                </c:pt>
                <c:pt idx="9936">
                  <c:v>79.488000000004263</c:v>
                </c:pt>
                <c:pt idx="9937">
                  <c:v>79.496000000004273</c:v>
                </c:pt>
                <c:pt idx="9938">
                  <c:v>79.504000000004268</c:v>
                </c:pt>
                <c:pt idx="9939">
                  <c:v>79.51200000000425</c:v>
                </c:pt>
                <c:pt idx="9940">
                  <c:v>79.520000000004259</c:v>
                </c:pt>
                <c:pt idx="9941">
                  <c:v>79.528000000004241</c:v>
                </c:pt>
                <c:pt idx="9942">
                  <c:v>79.53600000000425</c:v>
                </c:pt>
                <c:pt idx="9943">
                  <c:v>79.544000000004246</c:v>
                </c:pt>
                <c:pt idx="9944">
                  <c:v>79.552000000004227</c:v>
                </c:pt>
                <c:pt idx="9945">
                  <c:v>79.560000000004223</c:v>
                </c:pt>
                <c:pt idx="9946">
                  <c:v>79.568000000004218</c:v>
                </c:pt>
                <c:pt idx="9947">
                  <c:v>79.576000000004214</c:v>
                </c:pt>
                <c:pt idx="9948">
                  <c:v>79.58400000000421</c:v>
                </c:pt>
                <c:pt idx="9949">
                  <c:v>79.592000000004219</c:v>
                </c:pt>
                <c:pt idx="9950">
                  <c:v>79.600000000004201</c:v>
                </c:pt>
                <c:pt idx="9951">
                  <c:v>79.608000000004196</c:v>
                </c:pt>
                <c:pt idx="9952">
                  <c:v>79.616000000004192</c:v>
                </c:pt>
                <c:pt idx="9953">
                  <c:v>79.624000000004187</c:v>
                </c:pt>
                <c:pt idx="9954">
                  <c:v>79.632000000004169</c:v>
                </c:pt>
                <c:pt idx="9955">
                  <c:v>79.640000000004179</c:v>
                </c:pt>
                <c:pt idx="9956">
                  <c:v>79.648000000004188</c:v>
                </c:pt>
                <c:pt idx="9957">
                  <c:v>79.65600000000417</c:v>
                </c:pt>
                <c:pt idx="9958">
                  <c:v>79.664000000004179</c:v>
                </c:pt>
                <c:pt idx="9959">
                  <c:v>79.672000000004147</c:v>
                </c:pt>
                <c:pt idx="9960">
                  <c:v>79.680000000004156</c:v>
                </c:pt>
                <c:pt idx="9961">
                  <c:v>79.688000000004138</c:v>
                </c:pt>
                <c:pt idx="9962">
                  <c:v>79.696000000004148</c:v>
                </c:pt>
                <c:pt idx="9963">
                  <c:v>79.704000000004157</c:v>
                </c:pt>
                <c:pt idx="9964">
                  <c:v>79.712000000004153</c:v>
                </c:pt>
                <c:pt idx="9965">
                  <c:v>79.720000000004148</c:v>
                </c:pt>
                <c:pt idx="9966">
                  <c:v>79.72800000000413</c:v>
                </c:pt>
                <c:pt idx="9967">
                  <c:v>79.73600000000414</c:v>
                </c:pt>
                <c:pt idx="9968">
                  <c:v>79.744000000004135</c:v>
                </c:pt>
                <c:pt idx="9969">
                  <c:v>79.752000000004116</c:v>
                </c:pt>
                <c:pt idx="9970">
                  <c:v>79.760000000004112</c:v>
                </c:pt>
                <c:pt idx="9971">
                  <c:v>79.768000000004108</c:v>
                </c:pt>
                <c:pt idx="9972">
                  <c:v>79.776000000004103</c:v>
                </c:pt>
                <c:pt idx="9973">
                  <c:v>79.784000000004113</c:v>
                </c:pt>
                <c:pt idx="9974">
                  <c:v>79.792000000004109</c:v>
                </c:pt>
                <c:pt idx="9975">
                  <c:v>79.800000000004076</c:v>
                </c:pt>
                <c:pt idx="9976">
                  <c:v>79.808000000004071</c:v>
                </c:pt>
                <c:pt idx="9977">
                  <c:v>79.816000000004081</c:v>
                </c:pt>
                <c:pt idx="9978">
                  <c:v>79.824000000004062</c:v>
                </c:pt>
                <c:pt idx="9979">
                  <c:v>79.832000000004058</c:v>
                </c:pt>
                <c:pt idx="9980">
                  <c:v>79.840000000004068</c:v>
                </c:pt>
                <c:pt idx="9981">
                  <c:v>79.848000000004049</c:v>
                </c:pt>
                <c:pt idx="9982">
                  <c:v>79.856000000004059</c:v>
                </c:pt>
                <c:pt idx="9983">
                  <c:v>79.864000000004054</c:v>
                </c:pt>
                <c:pt idx="9984">
                  <c:v>79.872000000004036</c:v>
                </c:pt>
                <c:pt idx="9985">
                  <c:v>79.880000000004031</c:v>
                </c:pt>
                <c:pt idx="9986">
                  <c:v>79.888000000004027</c:v>
                </c:pt>
                <c:pt idx="9987">
                  <c:v>79.896000000004022</c:v>
                </c:pt>
                <c:pt idx="9988">
                  <c:v>79.904000000004032</c:v>
                </c:pt>
                <c:pt idx="9989">
                  <c:v>79.912000000004028</c:v>
                </c:pt>
                <c:pt idx="9990">
                  <c:v>79.920000000004009</c:v>
                </c:pt>
                <c:pt idx="9991">
                  <c:v>79.928000000004019</c:v>
                </c:pt>
                <c:pt idx="9992">
                  <c:v>79.936000000004015</c:v>
                </c:pt>
                <c:pt idx="9993">
                  <c:v>79.944000000004024</c:v>
                </c:pt>
                <c:pt idx="9994">
                  <c:v>79.952000000003991</c:v>
                </c:pt>
                <c:pt idx="9995">
                  <c:v>79.960000000004001</c:v>
                </c:pt>
                <c:pt idx="9996">
                  <c:v>79.968000000003983</c:v>
                </c:pt>
                <c:pt idx="9997">
                  <c:v>79.976000000003978</c:v>
                </c:pt>
                <c:pt idx="9998">
                  <c:v>79.984000000004002</c:v>
                </c:pt>
                <c:pt idx="9999">
                  <c:v>79.992000000003983</c:v>
                </c:pt>
                <c:pt idx="10000">
                  <c:v>80.000000000003979</c:v>
                </c:pt>
                <c:pt idx="10001">
                  <c:v>80.00800000000396</c:v>
                </c:pt>
                <c:pt idx="10002">
                  <c:v>80.01600000000397</c:v>
                </c:pt>
                <c:pt idx="10003">
                  <c:v>80.024000000003952</c:v>
                </c:pt>
                <c:pt idx="10004">
                  <c:v>80.032000000003947</c:v>
                </c:pt>
                <c:pt idx="10005">
                  <c:v>80.040000000003957</c:v>
                </c:pt>
                <c:pt idx="10006">
                  <c:v>80.048000000003952</c:v>
                </c:pt>
                <c:pt idx="10007">
                  <c:v>80.056000000003948</c:v>
                </c:pt>
                <c:pt idx="10008">
                  <c:v>80.064000000003944</c:v>
                </c:pt>
                <c:pt idx="10009">
                  <c:v>80.072000000003925</c:v>
                </c:pt>
                <c:pt idx="10010">
                  <c:v>80.08000000000392</c:v>
                </c:pt>
                <c:pt idx="10011">
                  <c:v>80.088000000003916</c:v>
                </c:pt>
                <c:pt idx="10012">
                  <c:v>80.096000000003912</c:v>
                </c:pt>
                <c:pt idx="10013">
                  <c:v>80.104000000003907</c:v>
                </c:pt>
                <c:pt idx="10014">
                  <c:v>80.112000000003903</c:v>
                </c:pt>
                <c:pt idx="10015">
                  <c:v>80.120000000003898</c:v>
                </c:pt>
                <c:pt idx="10016">
                  <c:v>80.128000000003894</c:v>
                </c:pt>
                <c:pt idx="10017">
                  <c:v>80.136000000003889</c:v>
                </c:pt>
                <c:pt idx="10018">
                  <c:v>80.144000000003899</c:v>
                </c:pt>
                <c:pt idx="10019">
                  <c:v>80.152000000003866</c:v>
                </c:pt>
                <c:pt idx="10020">
                  <c:v>80.160000000003876</c:v>
                </c:pt>
                <c:pt idx="10021">
                  <c:v>80.168000000003872</c:v>
                </c:pt>
                <c:pt idx="10022">
                  <c:v>80.176000000003867</c:v>
                </c:pt>
                <c:pt idx="10023">
                  <c:v>80.184000000003863</c:v>
                </c:pt>
                <c:pt idx="10024">
                  <c:v>80.192000000003858</c:v>
                </c:pt>
                <c:pt idx="10025">
                  <c:v>80.200000000003868</c:v>
                </c:pt>
                <c:pt idx="10026">
                  <c:v>80.20800000000385</c:v>
                </c:pt>
                <c:pt idx="10027">
                  <c:v>80.216000000003874</c:v>
                </c:pt>
                <c:pt idx="10028">
                  <c:v>80.224000000003855</c:v>
                </c:pt>
                <c:pt idx="10029">
                  <c:v>80.23200000000385</c:v>
                </c:pt>
                <c:pt idx="10030">
                  <c:v>80.240000000003846</c:v>
                </c:pt>
                <c:pt idx="10031">
                  <c:v>80.248000000003842</c:v>
                </c:pt>
                <c:pt idx="10032">
                  <c:v>80.256000000003823</c:v>
                </c:pt>
                <c:pt idx="10033">
                  <c:v>80.264000000003833</c:v>
                </c:pt>
                <c:pt idx="10034">
                  <c:v>80.272000000003814</c:v>
                </c:pt>
                <c:pt idx="10035">
                  <c:v>80.28000000000381</c:v>
                </c:pt>
                <c:pt idx="10036">
                  <c:v>80.288000000003819</c:v>
                </c:pt>
                <c:pt idx="10037">
                  <c:v>80.296000000003815</c:v>
                </c:pt>
                <c:pt idx="10038">
                  <c:v>80.304000000003811</c:v>
                </c:pt>
                <c:pt idx="10039">
                  <c:v>80.312000000003792</c:v>
                </c:pt>
                <c:pt idx="10040">
                  <c:v>80.320000000003787</c:v>
                </c:pt>
                <c:pt idx="10041">
                  <c:v>80.328000000003769</c:v>
                </c:pt>
                <c:pt idx="10042">
                  <c:v>80.336000000003779</c:v>
                </c:pt>
                <c:pt idx="10043">
                  <c:v>80.344000000003803</c:v>
                </c:pt>
                <c:pt idx="10044">
                  <c:v>80.35200000000377</c:v>
                </c:pt>
                <c:pt idx="10045">
                  <c:v>80.36000000000378</c:v>
                </c:pt>
                <c:pt idx="10046">
                  <c:v>80.368000000003761</c:v>
                </c:pt>
                <c:pt idx="10047">
                  <c:v>80.376000000003756</c:v>
                </c:pt>
                <c:pt idx="10048">
                  <c:v>80.384000000003752</c:v>
                </c:pt>
                <c:pt idx="10049">
                  <c:v>80.392000000003748</c:v>
                </c:pt>
                <c:pt idx="10050">
                  <c:v>80.400000000003757</c:v>
                </c:pt>
                <c:pt idx="10051">
                  <c:v>80.408000000003753</c:v>
                </c:pt>
                <c:pt idx="10052">
                  <c:v>80.416000000003763</c:v>
                </c:pt>
                <c:pt idx="10053">
                  <c:v>80.424000000003744</c:v>
                </c:pt>
                <c:pt idx="10054">
                  <c:v>80.43200000000374</c:v>
                </c:pt>
                <c:pt idx="10055">
                  <c:v>80.440000000003735</c:v>
                </c:pt>
                <c:pt idx="10056">
                  <c:v>80.448000000003731</c:v>
                </c:pt>
                <c:pt idx="10057">
                  <c:v>80.456000000003712</c:v>
                </c:pt>
                <c:pt idx="10058">
                  <c:v>80.464000000003722</c:v>
                </c:pt>
                <c:pt idx="10059">
                  <c:v>80.472000000003703</c:v>
                </c:pt>
                <c:pt idx="10060">
                  <c:v>80.480000000003713</c:v>
                </c:pt>
                <c:pt idx="10061">
                  <c:v>80.488000000003709</c:v>
                </c:pt>
                <c:pt idx="10062">
                  <c:v>80.496000000003704</c:v>
                </c:pt>
                <c:pt idx="10063">
                  <c:v>80.5040000000037</c:v>
                </c:pt>
                <c:pt idx="10064">
                  <c:v>80.512000000003681</c:v>
                </c:pt>
                <c:pt idx="10065">
                  <c:v>80.520000000003677</c:v>
                </c:pt>
                <c:pt idx="10066">
                  <c:v>80.528000000003672</c:v>
                </c:pt>
                <c:pt idx="10067">
                  <c:v>80.536000000003682</c:v>
                </c:pt>
                <c:pt idx="10068">
                  <c:v>80.544000000003692</c:v>
                </c:pt>
                <c:pt idx="10069">
                  <c:v>80.552000000003659</c:v>
                </c:pt>
                <c:pt idx="10070">
                  <c:v>80.560000000003669</c:v>
                </c:pt>
                <c:pt idx="10071">
                  <c:v>80.56800000000365</c:v>
                </c:pt>
                <c:pt idx="10072">
                  <c:v>80.576000000003646</c:v>
                </c:pt>
                <c:pt idx="10073">
                  <c:v>80.584000000003655</c:v>
                </c:pt>
                <c:pt idx="10074">
                  <c:v>80.592000000003651</c:v>
                </c:pt>
                <c:pt idx="10075">
                  <c:v>80.600000000003632</c:v>
                </c:pt>
                <c:pt idx="10076">
                  <c:v>80.608000000003628</c:v>
                </c:pt>
                <c:pt idx="10077">
                  <c:v>80.616000000003638</c:v>
                </c:pt>
                <c:pt idx="10078">
                  <c:v>80.624000000003619</c:v>
                </c:pt>
                <c:pt idx="10079">
                  <c:v>80.632000000003615</c:v>
                </c:pt>
                <c:pt idx="10080">
                  <c:v>80.64000000000361</c:v>
                </c:pt>
                <c:pt idx="10081">
                  <c:v>80.648000000003606</c:v>
                </c:pt>
                <c:pt idx="10082">
                  <c:v>80.656000000003601</c:v>
                </c:pt>
                <c:pt idx="10083">
                  <c:v>80.664000000003611</c:v>
                </c:pt>
                <c:pt idx="10084">
                  <c:v>80.672000000003578</c:v>
                </c:pt>
                <c:pt idx="10085">
                  <c:v>80.680000000003588</c:v>
                </c:pt>
                <c:pt idx="10086">
                  <c:v>80.688000000003584</c:v>
                </c:pt>
                <c:pt idx="10087">
                  <c:v>80.696000000003579</c:v>
                </c:pt>
                <c:pt idx="10088">
                  <c:v>80.704000000003603</c:v>
                </c:pt>
                <c:pt idx="10089">
                  <c:v>80.712000000003584</c:v>
                </c:pt>
                <c:pt idx="10090">
                  <c:v>80.72000000000358</c:v>
                </c:pt>
                <c:pt idx="10091">
                  <c:v>80.728000000003561</c:v>
                </c:pt>
                <c:pt idx="10092">
                  <c:v>80.736000000003571</c:v>
                </c:pt>
                <c:pt idx="10093">
                  <c:v>80.744000000003567</c:v>
                </c:pt>
                <c:pt idx="10094">
                  <c:v>80.752000000003548</c:v>
                </c:pt>
                <c:pt idx="10095">
                  <c:v>80.760000000003572</c:v>
                </c:pt>
                <c:pt idx="10096">
                  <c:v>80.768000000003553</c:v>
                </c:pt>
                <c:pt idx="10097">
                  <c:v>80.776000000003549</c:v>
                </c:pt>
                <c:pt idx="10098">
                  <c:v>80.784000000003545</c:v>
                </c:pt>
                <c:pt idx="10099">
                  <c:v>80.79200000000354</c:v>
                </c:pt>
                <c:pt idx="10100">
                  <c:v>80.800000000003521</c:v>
                </c:pt>
                <c:pt idx="10101">
                  <c:v>80.808000000003517</c:v>
                </c:pt>
                <c:pt idx="10102">
                  <c:v>80.816000000003513</c:v>
                </c:pt>
                <c:pt idx="10103">
                  <c:v>80.824000000003508</c:v>
                </c:pt>
                <c:pt idx="10104">
                  <c:v>80.832000000003518</c:v>
                </c:pt>
                <c:pt idx="10105">
                  <c:v>80.840000000003513</c:v>
                </c:pt>
                <c:pt idx="10106">
                  <c:v>80.848000000003481</c:v>
                </c:pt>
                <c:pt idx="10107">
                  <c:v>80.856000000003476</c:v>
                </c:pt>
                <c:pt idx="10108">
                  <c:v>80.864000000003486</c:v>
                </c:pt>
                <c:pt idx="10109">
                  <c:v>80.872000000003467</c:v>
                </c:pt>
                <c:pt idx="10110">
                  <c:v>80.880000000003463</c:v>
                </c:pt>
                <c:pt idx="10111">
                  <c:v>80.888000000003458</c:v>
                </c:pt>
                <c:pt idx="10112">
                  <c:v>80.896000000003468</c:v>
                </c:pt>
                <c:pt idx="10113">
                  <c:v>80.904000000003464</c:v>
                </c:pt>
                <c:pt idx="10114">
                  <c:v>80.912000000003474</c:v>
                </c:pt>
                <c:pt idx="10115">
                  <c:v>80.920000000003455</c:v>
                </c:pt>
                <c:pt idx="10116">
                  <c:v>80.928000000003451</c:v>
                </c:pt>
                <c:pt idx="10117">
                  <c:v>80.936000000003446</c:v>
                </c:pt>
                <c:pt idx="10118">
                  <c:v>80.944000000003456</c:v>
                </c:pt>
                <c:pt idx="10119">
                  <c:v>80.952000000003423</c:v>
                </c:pt>
                <c:pt idx="10120">
                  <c:v>80.960000000003433</c:v>
                </c:pt>
                <c:pt idx="10121">
                  <c:v>80.968000000003428</c:v>
                </c:pt>
                <c:pt idx="10122">
                  <c:v>80.97600000000341</c:v>
                </c:pt>
                <c:pt idx="10123">
                  <c:v>80.984000000003434</c:v>
                </c:pt>
                <c:pt idx="10124">
                  <c:v>80.992000000003415</c:v>
                </c:pt>
                <c:pt idx="10125">
                  <c:v>81.000000000003411</c:v>
                </c:pt>
                <c:pt idx="10126">
                  <c:v>81.008000000003392</c:v>
                </c:pt>
                <c:pt idx="10127">
                  <c:v>81.016000000003402</c:v>
                </c:pt>
                <c:pt idx="10128">
                  <c:v>81.024000000003383</c:v>
                </c:pt>
                <c:pt idx="10129">
                  <c:v>81.032000000003379</c:v>
                </c:pt>
                <c:pt idx="10130">
                  <c:v>81.040000000003403</c:v>
                </c:pt>
                <c:pt idx="10131">
                  <c:v>81.048000000003384</c:v>
                </c:pt>
                <c:pt idx="10132">
                  <c:v>81.05600000000338</c:v>
                </c:pt>
                <c:pt idx="10133">
                  <c:v>81.064000000003375</c:v>
                </c:pt>
                <c:pt idx="10134">
                  <c:v>81.072000000003356</c:v>
                </c:pt>
                <c:pt idx="10135">
                  <c:v>81.080000000003352</c:v>
                </c:pt>
                <c:pt idx="10136">
                  <c:v>81.088000000003348</c:v>
                </c:pt>
                <c:pt idx="10137">
                  <c:v>81.096000000003357</c:v>
                </c:pt>
                <c:pt idx="10138">
                  <c:v>81.104000000003353</c:v>
                </c:pt>
                <c:pt idx="10139">
                  <c:v>81.112000000003349</c:v>
                </c:pt>
                <c:pt idx="10140">
                  <c:v>81.12000000000333</c:v>
                </c:pt>
                <c:pt idx="10141">
                  <c:v>81.128000000003325</c:v>
                </c:pt>
                <c:pt idx="10142">
                  <c:v>81.136000000003321</c:v>
                </c:pt>
                <c:pt idx="10143">
                  <c:v>81.144000000003331</c:v>
                </c:pt>
                <c:pt idx="10144">
                  <c:v>81.152000000003298</c:v>
                </c:pt>
                <c:pt idx="10145">
                  <c:v>81.160000000003308</c:v>
                </c:pt>
                <c:pt idx="10146">
                  <c:v>81.168000000003303</c:v>
                </c:pt>
                <c:pt idx="10147">
                  <c:v>81.176000000003299</c:v>
                </c:pt>
                <c:pt idx="10148">
                  <c:v>81.184000000003309</c:v>
                </c:pt>
                <c:pt idx="10149">
                  <c:v>81.19200000000329</c:v>
                </c:pt>
                <c:pt idx="10150">
                  <c:v>81.2000000000033</c:v>
                </c:pt>
                <c:pt idx="10151">
                  <c:v>81.208000000003281</c:v>
                </c:pt>
                <c:pt idx="10152">
                  <c:v>81.216000000003291</c:v>
                </c:pt>
                <c:pt idx="10153">
                  <c:v>81.224000000003286</c:v>
                </c:pt>
                <c:pt idx="10154">
                  <c:v>81.232000000003282</c:v>
                </c:pt>
                <c:pt idx="10155">
                  <c:v>81.240000000003292</c:v>
                </c:pt>
                <c:pt idx="10156">
                  <c:v>81.248000000003273</c:v>
                </c:pt>
                <c:pt idx="10157">
                  <c:v>81.256000000003269</c:v>
                </c:pt>
                <c:pt idx="10158">
                  <c:v>81.264000000003264</c:v>
                </c:pt>
                <c:pt idx="10159">
                  <c:v>81.272000000003246</c:v>
                </c:pt>
                <c:pt idx="10160">
                  <c:v>81.280000000003255</c:v>
                </c:pt>
                <c:pt idx="10161">
                  <c:v>81.288000000003251</c:v>
                </c:pt>
                <c:pt idx="10162">
                  <c:v>81.296000000003247</c:v>
                </c:pt>
                <c:pt idx="10163">
                  <c:v>81.304000000003242</c:v>
                </c:pt>
                <c:pt idx="10164">
                  <c:v>81.312000000003238</c:v>
                </c:pt>
                <c:pt idx="10165">
                  <c:v>81.320000000003219</c:v>
                </c:pt>
                <c:pt idx="10166">
                  <c:v>81.328000000003215</c:v>
                </c:pt>
                <c:pt idx="10167">
                  <c:v>81.33600000000321</c:v>
                </c:pt>
                <c:pt idx="10168">
                  <c:v>81.34400000000322</c:v>
                </c:pt>
                <c:pt idx="10169">
                  <c:v>81.352000000003201</c:v>
                </c:pt>
                <c:pt idx="10170">
                  <c:v>81.360000000003211</c:v>
                </c:pt>
                <c:pt idx="10171">
                  <c:v>81.368000000003192</c:v>
                </c:pt>
                <c:pt idx="10172">
                  <c:v>81.376000000003188</c:v>
                </c:pt>
                <c:pt idx="10173">
                  <c:v>81.384000000003198</c:v>
                </c:pt>
                <c:pt idx="10174">
                  <c:v>81.392000000003179</c:v>
                </c:pt>
                <c:pt idx="10175">
                  <c:v>81.400000000003203</c:v>
                </c:pt>
                <c:pt idx="10176">
                  <c:v>81.408000000003184</c:v>
                </c:pt>
                <c:pt idx="10177">
                  <c:v>81.416000000003194</c:v>
                </c:pt>
                <c:pt idx="10178">
                  <c:v>81.424000000003176</c:v>
                </c:pt>
                <c:pt idx="10179">
                  <c:v>81.432000000003171</c:v>
                </c:pt>
                <c:pt idx="10180">
                  <c:v>81.440000000003167</c:v>
                </c:pt>
                <c:pt idx="10181">
                  <c:v>81.448000000003162</c:v>
                </c:pt>
                <c:pt idx="10182">
                  <c:v>81.456000000003172</c:v>
                </c:pt>
                <c:pt idx="10183">
                  <c:v>81.464000000003168</c:v>
                </c:pt>
                <c:pt idx="10184">
                  <c:v>81.472000000003149</c:v>
                </c:pt>
                <c:pt idx="10185">
                  <c:v>81.480000000003145</c:v>
                </c:pt>
                <c:pt idx="10186">
                  <c:v>81.48800000000314</c:v>
                </c:pt>
                <c:pt idx="10187">
                  <c:v>81.496000000003136</c:v>
                </c:pt>
                <c:pt idx="10188">
                  <c:v>81.504000000003131</c:v>
                </c:pt>
                <c:pt idx="10189">
                  <c:v>81.512000000003113</c:v>
                </c:pt>
                <c:pt idx="10190">
                  <c:v>81.520000000003108</c:v>
                </c:pt>
                <c:pt idx="10191">
                  <c:v>81.528000000003118</c:v>
                </c:pt>
                <c:pt idx="10192">
                  <c:v>81.536000000003114</c:v>
                </c:pt>
                <c:pt idx="10193">
                  <c:v>81.544000000003123</c:v>
                </c:pt>
                <c:pt idx="10194">
                  <c:v>81.55200000000309</c:v>
                </c:pt>
                <c:pt idx="10195">
                  <c:v>81.5600000000031</c:v>
                </c:pt>
                <c:pt idx="10196">
                  <c:v>81.568000000003082</c:v>
                </c:pt>
                <c:pt idx="10197">
                  <c:v>81.576000000003077</c:v>
                </c:pt>
                <c:pt idx="10198">
                  <c:v>81.584000000003087</c:v>
                </c:pt>
                <c:pt idx="10199">
                  <c:v>81.592000000003083</c:v>
                </c:pt>
                <c:pt idx="10200">
                  <c:v>81.600000000003078</c:v>
                </c:pt>
                <c:pt idx="10201">
                  <c:v>81.608000000003059</c:v>
                </c:pt>
                <c:pt idx="10202">
                  <c:v>81.616000000003069</c:v>
                </c:pt>
                <c:pt idx="10203">
                  <c:v>81.624000000003051</c:v>
                </c:pt>
                <c:pt idx="10204">
                  <c:v>81.632000000003046</c:v>
                </c:pt>
                <c:pt idx="10205">
                  <c:v>81.640000000003056</c:v>
                </c:pt>
                <c:pt idx="10206">
                  <c:v>81.648000000003051</c:v>
                </c:pt>
                <c:pt idx="10207">
                  <c:v>81.656000000003033</c:v>
                </c:pt>
                <c:pt idx="10208">
                  <c:v>81.664000000003043</c:v>
                </c:pt>
                <c:pt idx="10209">
                  <c:v>81.672000000003024</c:v>
                </c:pt>
                <c:pt idx="10210">
                  <c:v>81.68000000000302</c:v>
                </c:pt>
                <c:pt idx="10211">
                  <c:v>81.688000000003015</c:v>
                </c:pt>
                <c:pt idx="10212">
                  <c:v>81.696000000003011</c:v>
                </c:pt>
                <c:pt idx="10213">
                  <c:v>81.70400000000302</c:v>
                </c:pt>
                <c:pt idx="10214">
                  <c:v>81.712000000003016</c:v>
                </c:pt>
                <c:pt idx="10215">
                  <c:v>81.720000000003012</c:v>
                </c:pt>
                <c:pt idx="10216">
                  <c:v>81.728000000002993</c:v>
                </c:pt>
                <c:pt idx="10217">
                  <c:v>81.736000000003003</c:v>
                </c:pt>
                <c:pt idx="10218">
                  <c:v>81.744000000003012</c:v>
                </c:pt>
                <c:pt idx="10219">
                  <c:v>81.75200000000298</c:v>
                </c:pt>
                <c:pt idx="10220">
                  <c:v>81.760000000003004</c:v>
                </c:pt>
                <c:pt idx="10221">
                  <c:v>81.768000000002985</c:v>
                </c:pt>
                <c:pt idx="10222">
                  <c:v>81.776000000002981</c:v>
                </c:pt>
                <c:pt idx="10223">
                  <c:v>81.784000000002976</c:v>
                </c:pt>
                <c:pt idx="10224">
                  <c:v>81.792000000002972</c:v>
                </c:pt>
                <c:pt idx="10225">
                  <c:v>81.800000000002953</c:v>
                </c:pt>
                <c:pt idx="10226">
                  <c:v>81.808000000002949</c:v>
                </c:pt>
                <c:pt idx="10227">
                  <c:v>81.816000000002973</c:v>
                </c:pt>
                <c:pt idx="10228">
                  <c:v>81.824000000002954</c:v>
                </c:pt>
                <c:pt idx="10229">
                  <c:v>81.832000000002949</c:v>
                </c:pt>
                <c:pt idx="10230">
                  <c:v>81.840000000002945</c:v>
                </c:pt>
                <c:pt idx="10231">
                  <c:v>81.848000000002912</c:v>
                </c:pt>
                <c:pt idx="10232">
                  <c:v>81.856000000002908</c:v>
                </c:pt>
                <c:pt idx="10233">
                  <c:v>81.864000000002932</c:v>
                </c:pt>
                <c:pt idx="10234">
                  <c:v>81.872000000002899</c:v>
                </c:pt>
                <c:pt idx="10235">
                  <c:v>81.880000000002909</c:v>
                </c:pt>
                <c:pt idx="10236">
                  <c:v>81.88800000000289</c:v>
                </c:pt>
                <c:pt idx="10237">
                  <c:v>81.8960000000029</c:v>
                </c:pt>
                <c:pt idx="10238">
                  <c:v>81.904000000002895</c:v>
                </c:pt>
                <c:pt idx="10239">
                  <c:v>81.912000000002891</c:v>
                </c:pt>
                <c:pt idx="10240">
                  <c:v>81.920000000002887</c:v>
                </c:pt>
                <c:pt idx="10241">
                  <c:v>81.928000000002882</c:v>
                </c:pt>
                <c:pt idx="10242">
                  <c:v>81.936000000002892</c:v>
                </c:pt>
                <c:pt idx="10243">
                  <c:v>81.944000000002887</c:v>
                </c:pt>
                <c:pt idx="10244">
                  <c:v>81.952000000002869</c:v>
                </c:pt>
                <c:pt idx="10245">
                  <c:v>81.960000000002864</c:v>
                </c:pt>
                <c:pt idx="10246">
                  <c:v>81.96800000000286</c:v>
                </c:pt>
                <c:pt idx="10247">
                  <c:v>81.976000000002855</c:v>
                </c:pt>
                <c:pt idx="10248">
                  <c:v>81.984000000002865</c:v>
                </c:pt>
                <c:pt idx="10249">
                  <c:v>81.992000000002847</c:v>
                </c:pt>
                <c:pt idx="10250">
                  <c:v>82.000000000002842</c:v>
                </c:pt>
                <c:pt idx="10251">
                  <c:v>82.008000000002838</c:v>
                </c:pt>
                <c:pt idx="10252">
                  <c:v>82.016000000002833</c:v>
                </c:pt>
                <c:pt idx="10253">
                  <c:v>82.024000000002829</c:v>
                </c:pt>
                <c:pt idx="10254">
                  <c:v>82.03200000000281</c:v>
                </c:pt>
                <c:pt idx="10255">
                  <c:v>82.04000000000282</c:v>
                </c:pt>
                <c:pt idx="10256">
                  <c:v>82.048000000002816</c:v>
                </c:pt>
                <c:pt idx="10257">
                  <c:v>82.056000000002811</c:v>
                </c:pt>
                <c:pt idx="10258">
                  <c:v>82.064000000002807</c:v>
                </c:pt>
                <c:pt idx="10259">
                  <c:v>82.072000000002788</c:v>
                </c:pt>
                <c:pt idx="10260">
                  <c:v>82.080000000002798</c:v>
                </c:pt>
                <c:pt idx="10261">
                  <c:v>82.088000000002779</c:v>
                </c:pt>
                <c:pt idx="10262">
                  <c:v>82.096000000002803</c:v>
                </c:pt>
                <c:pt idx="10263">
                  <c:v>82.104000000002785</c:v>
                </c:pt>
                <c:pt idx="10264">
                  <c:v>82.11200000000278</c:v>
                </c:pt>
                <c:pt idx="10265">
                  <c:v>82.120000000002761</c:v>
                </c:pt>
                <c:pt idx="10266">
                  <c:v>82.128000000002757</c:v>
                </c:pt>
                <c:pt idx="10267">
                  <c:v>82.136000000002753</c:v>
                </c:pt>
                <c:pt idx="10268">
                  <c:v>82.144000000002762</c:v>
                </c:pt>
                <c:pt idx="10269">
                  <c:v>82.152000000002758</c:v>
                </c:pt>
                <c:pt idx="10270">
                  <c:v>82.160000000002753</c:v>
                </c:pt>
                <c:pt idx="10271">
                  <c:v>82.168000000002749</c:v>
                </c:pt>
                <c:pt idx="10272">
                  <c:v>82.17600000000273</c:v>
                </c:pt>
                <c:pt idx="10273">
                  <c:v>82.18400000000274</c:v>
                </c:pt>
                <c:pt idx="10274">
                  <c:v>82.192000000002722</c:v>
                </c:pt>
                <c:pt idx="10275">
                  <c:v>82.200000000002731</c:v>
                </c:pt>
                <c:pt idx="10276">
                  <c:v>82.208000000002713</c:v>
                </c:pt>
                <c:pt idx="10277">
                  <c:v>82.216000000002722</c:v>
                </c:pt>
                <c:pt idx="10278">
                  <c:v>82.224000000002732</c:v>
                </c:pt>
                <c:pt idx="10279">
                  <c:v>82.232000000002714</c:v>
                </c:pt>
                <c:pt idx="10280">
                  <c:v>82.240000000002723</c:v>
                </c:pt>
                <c:pt idx="10281">
                  <c:v>82.248000000002705</c:v>
                </c:pt>
                <c:pt idx="10282">
                  <c:v>82.2560000000027</c:v>
                </c:pt>
                <c:pt idx="10283">
                  <c:v>82.264000000002696</c:v>
                </c:pt>
                <c:pt idx="10284">
                  <c:v>82.272000000002677</c:v>
                </c:pt>
                <c:pt idx="10285">
                  <c:v>82.280000000002687</c:v>
                </c:pt>
                <c:pt idx="10286">
                  <c:v>82.288000000002683</c:v>
                </c:pt>
                <c:pt idx="10287">
                  <c:v>82.296000000002692</c:v>
                </c:pt>
                <c:pt idx="10288">
                  <c:v>82.304000000002674</c:v>
                </c:pt>
                <c:pt idx="10289">
                  <c:v>82.312000000002669</c:v>
                </c:pt>
                <c:pt idx="10290">
                  <c:v>82.320000000002651</c:v>
                </c:pt>
                <c:pt idx="10291">
                  <c:v>82.328000000002646</c:v>
                </c:pt>
                <c:pt idx="10292">
                  <c:v>82.336000000002656</c:v>
                </c:pt>
                <c:pt idx="10293">
                  <c:v>82.344000000002666</c:v>
                </c:pt>
                <c:pt idx="10294">
                  <c:v>82.352000000002633</c:v>
                </c:pt>
                <c:pt idx="10295">
                  <c:v>82.360000000002643</c:v>
                </c:pt>
                <c:pt idx="10296">
                  <c:v>82.368000000002638</c:v>
                </c:pt>
                <c:pt idx="10297">
                  <c:v>82.37600000000262</c:v>
                </c:pt>
                <c:pt idx="10298">
                  <c:v>82.384000000002629</c:v>
                </c:pt>
                <c:pt idx="10299">
                  <c:v>82.392000000002611</c:v>
                </c:pt>
                <c:pt idx="10300">
                  <c:v>82.40000000000262</c:v>
                </c:pt>
                <c:pt idx="10301">
                  <c:v>82.408000000002616</c:v>
                </c:pt>
                <c:pt idx="10302">
                  <c:v>82.416000000002626</c:v>
                </c:pt>
                <c:pt idx="10303">
                  <c:v>82.424000000002607</c:v>
                </c:pt>
                <c:pt idx="10304">
                  <c:v>82.432000000002603</c:v>
                </c:pt>
                <c:pt idx="10305">
                  <c:v>82.440000000002613</c:v>
                </c:pt>
                <c:pt idx="10306">
                  <c:v>82.448000000002594</c:v>
                </c:pt>
                <c:pt idx="10307">
                  <c:v>82.456000000002604</c:v>
                </c:pt>
                <c:pt idx="10308">
                  <c:v>82.464000000002599</c:v>
                </c:pt>
                <c:pt idx="10309">
                  <c:v>82.472000000002581</c:v>
                </c:pt>
                <c:pt idx="10310">
                  <c:v>82.480000000002576</c:v>
                </c:pt>
                <c:pt idx="10311">
                  <c:v>82.488000000002572</c:v>
                </c:pt>
                <c:pt idx="10312">
                  <c:v>82.496000000002567</c:v>
                </c:pt>
                <c:pt idx="10313">
                  <c:v>82.504000000002563</c:v>
                </c:pt>
                <c:pt idx="10314">
                  <c:v>82.512000000002573</c:v>
                </c:pt>
                <c:pt idx="10315">
                  <c:v>82.520000000002554</c:v>
                </c:pt>
                <c:pt idx="10316">
                  <c:v>82.52800000000255</c:v>
                </c:pt>
                <c:pt idx="10317">
                  <c:v>82.536000000002545</c:v>
                </c:pt>
                <c:pt idx="10318">
                  <c:v>82.544000000002555</c:v>
                </c:pt>
                <c:pt idx="10319">
                  <c:v>82.552000000002522</c:v>
                </c:pt>
                <c:pt idx="10320">
                  <c:v>82.560000000002532</c:v>
                </c:pt>
                <c:pt idx="10321">
                  <c:v>82.568000000002513</c:v>
                </c:pt>
                <c:pt idx="10322">
                  <c:v>82.576000000002509</c:v>
                </c:pt>
                <c:pt idx="10323">
                  <c:v>82.584000000002533</c:v>
                </c:pt>
                <c:pt idx="10324">
                  <c:v>82.592000000002514</c:v>
                </c:pt>
                <c:pt idx="10325">
                  <c:v>82.60000000000251</c:v>
                </c:pt>
                <c:pt idx="10326">
                  <c:v>82.608000000002491</c:v>
                </c:pt>
                <c:pt idx="10327">
                  <c:v>82.616000000002501</c:v>
                </c:pt>
                <c:pt idx="10328">
                  <c:v>82.624000000002482</c:v>
                </c:pt>
                <c:pt idx="10329">
                  <c:v>82.632000000002478</c:v>
                </c:pt>
                <c:pt idx="10330">
                  <c:v>82.640000000002487</c:v>
                </c:pt>
                <c:pt idx="10331">
                  <c:v>82.648000000002483</c:v>
                </c:pt>
                <c:pt idx="10332">
                  <c:v>82.65600000000245</c:v>
                </c:pt>
                <c:pt idx="10333">
                  <c:v>82.66400000000246</c:v>
                </c:pt>
                <c:pt idx="10334">
                  <c:v>82.672000000002441</c:v>
                </c:pt>
                <c:pt idx="10335">
                  <c:v>82.680000000002451</c:v>
                </c:pt>
                <c:pt idx="10336">
                  <c:v>82.688000000002432</c:v>
                </c:pt>
                <c:pt idx="10337">
                  <c:v>82.696000000002442</c:v>
                </c:pt>
                <c:pt idx="10338">
                  <c:v>82.704000000002452</c:v>
                </c:pt>
                <c:pt idx="10339">
                  <c:v>82.712000000002433</c:v>
                </c:pt>
                <c:pt idx="10340">
                  <c:v>82.720000000002429</c:v>
                </c:pt>
                <c:pt idx="10341">
                  <c:v>82.72800000000241</c:v>
                </c:pt>
                <c:pt idx="10342">
                  <c:v>82.73600000000242</c:v>
                </c:pt>
                <c:pt idx="10343">
                  <c:v>82.74400000000243</c:v>
                </c:pt>
                <c:pt idx="10344">
                  <c:v>82.752000000002411</c:v>
                </c:pt>
                <c:pt idx="10345">
                  <c:v>82.760000000002407</c:v>
                </c:pt>
                <c:pt idx="10346">
                  <c:v>82.768000000002402</c:v>
                </c:pt>
                <c:pt idx="10347">
                  <c:v>82.776000000002398</c:v>
                </c:pt>
                <c:pt idx="10348">
                  <c:v>82.784000000002393</c:v>
                </c:pt>
                <c:pt idx="10349">
                  <c:v>82.792000000002403</c:v>
                </c:pt>
                <c:pt idx="10350">
                  <c:v>82.800000000002385</c:v>
                </c:pt>
                <c:pt idx="10351">
                  <c:v>82.80800000000238</c:v>
                </c:pt>
                <c:pt idx="10352">
                  <c:v>82.816000000002376</c:v>
                </c:pt>
                <c:pt idx="10353">
                  <c:v>82.824000000002371</c:v>
                </c:pt>
                <c:pt idx="10354">
                  <c:v>82.832000000002353</c:v>
                </c:pt>
                <c:pt idx="10355">
                  <c:v>82.840000000002362</c:v>
                </c:pt>
                <c:pt idx="10356">
                  <c:v>82.848000000002372</c:v>
                </c:pt>
                <c:pt idx="10357">
                  <c:v>82.856000000002354</c:v>
                </c:pt>
                <c:pt idx="10358">
                  <c:v>82.864000000002363</c:v>
                </c:pt>
                <c:pt idx="10359">
                  <c:v>82.87200000000233</c:v>
                </c:pt>
                <c:pt idx="10360">
                  <c:v>82.88000000000234</c:v>
                </c:pt>
                <c:pt idx="10361">
                  <c:v>82.888000000002322</c:v>
                </c:pt>
                <c:pt idx="10362">
                  <c:v>82.896000000002331</c:v>
                </c:pt>
                <c:pt idx="10363">
                  <c:v>82.904000000002327</c:v>
                </c:pt>
                <c:pt idx="10364">
                  <c:v>82.912000000002323</c:v>
                </c:pt>
                <c:pt idx="10365">
                  <c:v>82.920000000002332</c:v>
                </c:pt>
                <c:pt idx="10366">
                  <c:v>82.928000000002314</c:v>
                </c:pt>
                <c:pt idx="10367">
                  <c:v>82.936000000002323</c:v>
                </c:pt>
                <c:pt idx="10368">
                  <c:v>82.944000000002319</c:v>
                </c:pt>
                <c:pt idx="10369">
                  <c:v>82.9520000000023</c:v>
                </c:pt>
                <c:pt idx="10370">
                  <c:v>82.960000000002296</c:v>
                </c:pt>
                <c:pt idx="10371">
                  <c:v>82.968000000002291</c:v>
                </c:pt>
                <c:pt idx="10372">
                  <c:v>82.976000000002287</c:v>
                </c:pt>
                <c:pt idx="10373">
                  <c:v>82.984000000002297</c:v>
                </c:pt>
                <c:pt idx="10374">
                  <c:v>82.992000000002292</c:v>
                </c:pt>
                <c:pt idx="10375">
                  <c:v>83.000000000002274</c:v>
                </c:pt>
                <c:pt idx="10376">
                  <c:v>83.008000000002269</c:v>
                </c:pt>
                <c:pt idx="10377">
                  <c:v>83.016000000002265</c:v>
                </c:pt>
                <c:pt idx="10378">
                  <c:v>83.02400000000226</c:v>
                </c:pt>
                <c:pt idx="10379">
                  <c:v>83.032000000002256</c:v>
                </c:pt>
                <c:pt idx="10380">
                  <c:v>83.040000000002266</c:v>
                </c:pt>
                <c:pt idx="10381">
                  <c:v>83.048000000002247</c:v>
                </c:pt>
                <c:pt idx="10382">
                  <c:v>83.056000000002243</c:v>
                </c:pt>
                <c:pt idx="10383">
                  <c:v>83.064000000002252</c:v>
                </c:pt>
                <c:pt idx="10384">
                  <c:v>83.07200000000222</c:v>
                </c:pt>
                <c:pt idx="10385">
                  <c:v>83.080000000002229</c:v>
                </c:pt>
                <c:pt idx="10386">
                  <c:v>83.088000000002211</c:v>
                </c:pt>
                <c:pt idx="10387">
                  <c:v>83.096000000002221</c:v>
                </c:pt>
                <c:pt idx="10388">
                  <c:v>83.104000000002216</c:v>
                </c:pt>
                <c:pt idx="10389">
                  <c:v>83.112000000002212</c:v>
                </c:pt>
                <c:pt idx="10390">
                  <c:v>83.120000000002193</c:v>
                </c:pt>
                <c:pt idx="10391">
                  <c:v>83.128000000002189</c:v>
                </c:pt>
                <c:pt idx="10392">
                  <c:v>83.136000000002198</c:v>
                </c:pt>
                <c:pt idx="10393">
                  <c:v>83.144000000002194</c:v>
                </c:pt>
                <c:pt idx="10394">
                  <c:v>83.152000000002189</c:v>
                </c:pt>
                <c:pt idx="10395">
                  <c:v>83.160000000002185</c:v>
                </c:pt>
                <c:pt idx="10396">
                  <c:v>83.168000000002181</c:v>
                </c:pt>
                <c:pt idx="10397">
                  <c:v>83.176000000002162</c:v>
                </c:pt>
                <c:pt idx="10398">
                  <c:v>83.184000000002172</c:v>
                </c:pt>
                <c:pt idx="10399">
                  <c:v>83.192000000002153</c:v>
                </c:pt>
                <c:pt idx="10400">
                  <c:v>83.200000000002163</c:v>
                </c:pt>
                <c:pt idx="10401">
                  <c:v>83.208000000002173</c:v>
                </c:pt>
                <c:pt idx="10402">
                  <c:v>83.216000000002168</c:v>
                </c:pt>
                <c:pt idx="10403">
                  <c:v>83.224000000002164</c:v>
                </c:pt>
                <c:pt idx="10404">
                  <c:v>83.232000000002145</c:v>
                </c:pt>
                <c:pt idx="10405">
                  <c:v>83.240000000002155</c:v>
                </c:pt>
                <c:pt idx="10406">
                  <c:v>83.248000000002136</c:v>
                </c:pt>
                <c:pt idx="10407">
                  <c:v>83.256000000002132</c:v>
                </c:pt>
                <c:pt idx="10408">
                  <c:v>83.264000000002127</c:v>
                </c:pt>
                <c:pt idx="10409">
                  <c:v>83.272000000002109</c:v>
                </c:pt>
                <c:pt idx="10410">
                  <c:v>83.280000000002133</c:v>
                </c:pt>
                <c:pt idx="10411">
                  <c:v>83.288000000002114</c:v>
                </c:pt>
                <c:pt idx="10412">
                  <c:v>83.296000000002124</c:v>
                </c:pt>
                <c:pt idx="10413">
                  <c:v>83.304000000002105</c:v>
                </c:pt>
                <c:pt idx="10414">
                  <c:v>83.312000000002101</c:v>
                </c:pt>
                <c:pt idx="10415">
                  <c:v>83.320000000002082</c:v>
                </c:pt>
                <c:pt idx="10416">
                  <c:v>83.328000000002078</c:v>
                </c:pt>
                <c:pt idx="10417">
                  <c:v>83.336000000002102</c:v>
                </c:pt>
                <c:pt idx="10418">
                  <c:v>83.344000000002097</c:v>
                </c:pt>
                <c:pt idx="10419">
                  <c:v>83.352000000002079</c:v>
                </c:pt>
                <c:pt idx="10420">
                  <c:v>83.360000000002074</c:v>
                </c:pt>
                <c:pt idx="10421">
                  <c:v>83.36800000000207</c:v>
                </c:pt>
                <c:pt idx="10422">
                  <c:v>83.376000000002051</c:v>
                </c:pt>
                <c:pt idx="10423">
                  <c:v>83.384000000002061</c:v>
                </c:pt>
                <c:pt idx="10424">
                  <c:v>83.392000000002056</c:v>
                </c:pt>
                <c:pt idx="10425">
                  <c:v>83.400000000002066</c:v>
                </c:pt>
                <c:pt idx="10426">
                  <c:v>83.408000000002062</c:v>
                </c:pt>
                <c:pt idx="10427">
                  <c:v>83.416000000002057</c:v>
                </c:pt>
                <c:pt idx="10428">
                  <c:v>83.424000000002053</c:v>
                </c:pt>
                <c:pt idx="10429">
                  <c:v>83.432000000002034</c:v>
                </c:pt>
                <c:pt idx="10430">
                  <c:v>83.440000000002044</c:v>
                </c:pt>
                <c:pt idx="10431">
                  <c:v>83.448000000002025</c:v>
                </c:pt>
                <c:pt idx="10432">
                  <c:v>83.456000000002021</c:v>
                </c:pt>
                <c:pt idx="10433">
                  <c:v>83.464000000002031</c:v>
                </c:pt>
                <c:pt idx="10434">
                  <c:v>83.472000000002012</c:v>
                </c:pt>
                <c:pt idx="10435">
                  <c:v>83.480000000002022</c:v>
                </c:pt>
                <c:pt idx="10436">
                  <c:v>83.488000000002003</c:v>
                </c:pt>
                <c:pt idx="10437">
                  <c:v>83.496000000001999</c:v>
                </c:pt>
                <c:pt idx="10438">
                  <c:v>83.50400000000198</c:v>
                </c:pt>
                <c:pt idx="10439">
                  <c:v>83.512000000001976</c:v>
                </c:pt>
                <c:pt idx="10440">
                  <c:v>83.520000000001971</c:v>
                </c:pt>
                <c:pt idx="10441">
                  <c:v>83.528000000001967</c:v>
                </c:pt>
                <c:pt idx="10442">
                  <c:v>83.536000000001962</c:v>
                </c:pt>
                <c:pt idx="10443">
                  <c:v>83.544000000001972</c:v>
                </c:pt>
                <c:pt idx="10444">
                  <c:v>83.552000000001954</c:v>
                </c:pt>
                <c:pt idx="10445">
                  <c:v>83.560000000001949</c:v>
                </c:pt>
                <c:pt idx="10446">
                  <c:v>83.568000000001959</c:v>
                </c:pt>
                <c:pt idx="10447">
                  <c:v>83.57600000000194</c:v>
                </c:pt>
                <c:pt idx="10448">
                  <c:v>83.58400000000195</c:v>
                </c:pt>
                <c:pt idx="10449">
                  <c:v>83.592000000001931</c:v>
                </c:pt>
                <c:pt idx="10450">
                  <c:v>83.600000000001927</c:v>
                </c:pt>
                <c:pt idx="10451">
                  <c:v>83.608000000001908</c:v>
                </c:pt>
                <c:pt idx="10452">
                  <c:v>83.616000000001918</c:v>
                </c:pt>
                <c:pt idx="10453">
                  <c:v>83.624000000001914</c:v>
                </c:pt>
                <c:pt idx="10454">
                  <c:v>83.632000000001895</c:v>
                </c:pt>
                <c:pt idx="10455">
                  <c:v>83.640000000001919</c:v>
                </c:pt>
                <c:pt idx="10456">
                  <c:v>83.6480000000019</c:v>
                </c:pt>
                <c:pt idx="10457">
                  <c:v>83.656000000001868</c:v>
                </c:pt>
                <c:pt idx="10458">
                  <c:v>83.664000000001877</c:v>
                </c:pt>
                <c:pt idx="10459">
                  <c:v>83.672000000001859</c:v>
                </c:pt>
                <c:pt idx="10460">
                  <c:v>83.680000000001868</c:v>
                </c:pt>
                <c:pt idx="10461">
                  <c:v>83.688000000001864</c:v>
                </c:pt>
                <c:pt idx="10462">
                  <c:v>83.69600000000186</c:v>
                </c:pt>
                <c:pt idx="10463">
                  <c:v>83.704000000001869</c:v>
                </c:pt>
                <c:pt idx="10464">
                  <c:v>83.712000000001851</c:v>
                </c:pt>
                <c:pt idx="10465">
                  <c:v>83.720000000001846</c:v>
                </c:pt>
                <c:pt idx="10466">
                  <c:v>83.728000000001842</c:v>
                </c:pt>
                <c:pt idx="10467">
                  <c:v>83.736000000001852</c:v>
                </c:pt>
                <c:pt idx="10468">
                  <c:v>83.744000000001847</c:v>
                </c:pt>
                <c:pt idx="10469">
                  <c:v>83.752000000001829</c:v>
                </c:pt>
                <c:pt idx="10470">
                  <c:v>83.760000000001838</c:v>
                </c:pt>
                <c:pt idx="10471">
                  <c:v>83.76800000000182</c:v>
                </c:pt>
                <c:pt idx="10472">
                  <c:v>83.776000000001815</c:v>
                </c:pt>
                <c:pt idx="10473">
                  <c:v>83.784000000001811</c:v>
                </c:pt>
                <c:pt idx="10474">
                  <c:v>83.792000000001806</c:v>
                </c:pt>
                <c:pt idx="10475">
                  <c:v>83.800000000001802</c:v>
                </c:pt>
                <c:pt idx="10476">
                  <c:v>83.808000000001798</c:v>
                </c:pt>
                <c:pt idx="10477">
                  <c:v>83.816000000001793</c:v>
                </c:pt>
                <c:pt idx="10478">
                  <c:v>83.824000000001789</c:v>
                </c:pt>
                <c:pt idx="10479">
                  <c:v>83.832000000001784</c:v>
                </c:pt>
                <c:pt idx="10480">
                  <c:v>83.84000000000178</c:v>
                </c:pt>
                <c:pt idx="10481">
                  <c:v>83.848000000001775</c:v>
                </c:pt>
                <c:pt idx="10482">
                  <c:v>83.856000000001771</c:v>
                </c:pt>
                <c:pt idx="10483">
                  <c:v>83.864000000001781</c:v>
                </c:pt>
                <c:pt idx="10484">
                  <c:v>83.872000000001748</c:v>
                </c:pt>
                <c:pt idx="10485">
                  <c:v>83.880000000001758</c:v>
                </c:pt>
                <c:pt idx="10486">
                  <c:v>83.888000000001739</c:v>
                </c:pt>
                <c:pt idx="10487">
                  <c:v>83.896000000001749</c:v>
                </c:pt>
                <c:pt idx="10488">
                  <c:v>83.904000000001773</c:v>
                </c:pt>
                <c:pt idx="10489">
                  <c:v>83.912000000001754</c:v>
                </c:pt>
                <c:pt idx="10490">
                  <c:v>83.92000000000175</c:v>
                </c:pt>
                <c:pt idx="10491">
                  <c:v>83.928000000001731</c:v>
                </c:pt>
                <c:pt idx="10492">
                  <c:v>83.936000000001741</c:v>
                </c:pt>
                <c:pt idx="10493">
                  <c:v>83.944000000001736</c:v>
                </c:pt>
                <c:pt idx="10494">
                  <c:v>83.952000000001718</c:v>
                </c:pt>
                <c:pt idx="10495">
                  <c:v>83.960000000001713</c:v>
                </c:pt>
                <c:pt idx="10496">
                  <c:v>83.968000000001709</c:v>
                </c:pt>
                <c:pt idx="10497">
                  <c:v>83.976000000001719</c:v>
                </c:pt>
                <c:pt idx="10498">
                  <c:v>83.984000000001714</c:v>
                </c:pt>
                <c:pt idx="10499">
                  <c:v>83.99200000000171</c:v>
                </c:pt>
                <c:pt idx="10500">
                  <c:v>84.000000000001691</c:v>
                </c:pt>
                <c:pt idx="10501">
                  <c:v>84.008000000001687</c:v>
                </c:pt>
                <c:pt idx="10502">
                  <c:v>84.016000000001682</c:v>
                </c:pt>
                <c:pt idx="10503">
                  <c:v>84.024000000001678</c:v>
                </c:pt>
                <c:pt idx="10504">
                  <c:v>84.032000000001688</c:v>
                </c:pt>
                <c:pt idx="10505">
                  <c:v>84.040000000001683</c:v>
                </c:pt>
                <c:pt idx="10506">
                  <c:v>84.048000000001679</c:v>
                </c:pt>
                <c:pt idx="10507">
                  <c:v>84.05600000000166</c:v>
                </c:pt>
                <c:pt idx="10508">
                  <c:v>84.06400000000167</c:v>
                </c:pt>
                <c:pt idx="10509">
                  <c:v>84.072000000001637</c:v>
                </c:pt>
                <c:pt idx="10510">
                  <c:v>84.080000000001647</c:v>
                </c:pt>
                <c:pt idx="10511">
                  <c:v>84.088000000001642</c:v>
                </c:pt>
                <c:pt idx="10512">
                  <c:v>84.096000000001652</c:v>
                </c:pt>
                <c:pt idx="10513">
                  <c:v>84.104000000001648</c:v>
                </c:pt>
                <c:pt idx="10514">
                  <c:v>84.112000000001629</c:v>
                </c:pt>
                <c:pt idx="10515">
                  <c:v>84.120000000001625</c:v>
                </c:pt>
                <c:pt idx="10516">
                  <c:v>84.128000000001606</c:v>
                </c:pt>
                <c:pt idx="10517">
                  <c:v>84.136000000001616</c:v>
                </c:pt>
                <c:pt idx="10518">
                  <c:v>84.144000000001611</c:v>
                </c:pt>
                <c:pt idx="10519">
                  <c:v>84.152000000001593</c:v>
                </c:pt>
                <c:pt idx="10520">
                  <c:v>84.160000000001602</c:v>
                </c:pt>
                <c:pt idx="10521">
                  <c:v>84.168000000001598</c:v>
                </c:pt>
                <c:pt idx="10522">
                  <c:v>84.176000000001594</c:v>
                </c:pt>
                <c:pt idx="10523">
                  <c:v>84.184000000001589</c:v>
                </c:pt>
                <c:pt idx="10524">
                  <c:v>84.192000000001585</c:v>
                </c:pt>
                <c:pt idx="10525">
                  <c:v>84.20000000000158</c:v>
                </c:pt>
                <c:pt idx="10526">
                  <c:v>84.208000000001576</c:v>
                </c:pt>
                <c:pt idx="10527">
                  <c:v>84.216000000001586</c:v>
                </c:pt>
                <c:pt idx="10528">
                  <c:v>84.224000000001581</c:v>
                </c:pt>
                <c:pt idx="10529">
                  <c:v>84.232000000001563</c:v>
                </c:pt>
                <c:pt idx="10530">
                  <c:v>84.240000000001572</c:v>
                </c:pt>
                <c:pt idx="10531">
                  <c:v>84.248000000001568</c:v>
                </c:pt>
                <c:pt idx="10532">
                  <c:v>84.256000000001549</c:v>
                </c:pt>
                <c:pt idx="10533">
                  <c:v>84.264000000001573</c:v>
                </c:pt>
                <c:pt idx="10534">
                  <c:v>84.27200000000154</c:v>
                </c:pt>
                <c:pt idx="10535">
                  <c:v>84.28000000000155</c:v>
                </c:pt>
                <c:pt idx="10536">
                  <c:v>84.288000000001531</c:v>
                </c:pt>
                <c:pt idx="10537">
                  <c:v>84.296000000001541</c:v>
                </c:pt>
                <c:pt idx="10538">
                  <c:v>84.304000000001523</c:v>
                </c:pt>
                <c:pt idx="10539">
                  <c:v>84.312000000001518</c:v>
                </c:pt>
                <c:pt idx="10540">
                  <c:v>84.320000000001514</c:v>
                </c:pt>
                <c:pt idx="10541">
                  <c:v>84.328000000001495</c:v>
                </c:pt>
                <c:pt idx="10542">
                  <c:v>84.336000000001519</c:v>
                </c:pt>
                <c:pt idx="10543">
                  <c:v>84.344000000001515</c:v>
                </c:pt>
                <c:pt idx="10544">
                  <c:v>84.352000000001496</c:v>
                </c:pt>
                <c:pt idx="10545">
                  <c:v>84.360000000001492</c:v>
                </c:pt>
                <c:pt idx="10546">
                  <c:v>84.368000000001487</c:v>
                </c:pt>
                <c:pt idx="10547">
                  <c:v>84.376000000001468</c:v>
                </c:pt>
                <c:pt idx="10548">
                  <c:v>84.384000000001478</c:v>
                </c:pt>
                <c:pt idx="10549">
                  <c:v>84.392000000001488</c:v>
                </c:pt>
                <c:pt idx="10550">
                  <c:v>84.400000000001484</c:v>
                </c:pt>
                <c:pt idx="10551">
                  <c:v>84.408000000001479</c:v>
                </c:pt>
                <c:pt idx="10552">
                  <c:v>84.416000000001475</c:v>
                </c:pt>
                <c:pt idx="10553">
                  <c:v>84.42400000000147</c:v>
                </c:pt>
                <c:pt idx="10554">
                  <c:v>84.432000000001452</c:v>
                </c:pt>
                <c:pt idx="10555">
                  <c:v>84.440000000001461</c:v>
                </c:pt>
                <c:pt idx="10556">
                  <c:v>84.448000000001457</c:v>
                </c:pt>
                <c:pt idx="10557">
                  <c:v>84.456000000001453</c:v>
                </c:pt>
                <c:pt idx="10558">
                  <c:v>84.464000000001462</c:v>
                </c:pt>
                <c:pt idx="10559">
                  <c:v>84.472000000001429</c:v>
                </c:pt>
                <c:pt idx="10560">
                  <c:v>84.480000000001439</c:v>
                </c:pt>
                <c:pt idx="10561">
                  <c:v>84.488000000001421</c:v>
                </c:pt>
                <c:pt idx="10562">
                  <c:v>84.49600000000143</c:v>
                </c:pt>
                <c:pt idx="10563">
                  <c:v>84.504000000001412</c:v>
                </c:pt>
                <c:pt idx="10564">
                  <c:v>84.512000000001407</c:v>
                </c:pt>
                <c:pt idx="10565">
                  <c:v>84.520000000001403</c:v>
                </c:pt>
                <c:pt idx="10566">
                  <c:v>84.528000000001398</c:v>
                </c:pt>
                <c:pt idx="10567">
                  <c:v>84.536000000001408</c:v>
                </c:pt>
                <c:pt idx="10568">
                  <c:v>84.544000000001404</c:v>
                </c:pt>
                <c:pt idx="10569">
                  <c:v>84.552000000001371</c:v>
                </c:pt>
                <c:pt idx="10570">
                  <c:v>84.560000000001381</c:v>
                </c:pt>
                <c:pt idx="10571">
                  <c:v>84.568000000001362</c:v>
                </c:pt>
                <c:pt idx="10572">
                  <c:v>84.576000000001358</c:v>
                </c:pt>
                <c:pt idx="10573">
                  <c:v>84.584000000001353</c:v>
                </c:pt>
                <c:pt idx="10574">
                  <c:v>84.592000000001349</c:v>
                </c:pt>
                <c:pt idx="10575">
                  <c:v>84.600000000001359</c:v>
                </c:pt>
                <c:pt idx="10576">
                  <c:v>84.60800000000134</c:v>
                </c:pt>
                <c:pt idx="10577">
                  <c:v>84.61600000000135</c:v>
                </c:pt>
                <c:pt idx="10578">
                  <c:v>84.624000000001331</c:v>
                </c:pt>
                <c:pt idx="10579">
                  <c:v>84.632000000001327</c:v>
                </c:pt>
                <c:pt idx="10580">
                  <c:v>84.640000000001322</c:v>
                </c:pt>
                <c:pt idx="10581">
                  <c:v>84.648000000001318</c:v>
                </c:pt>
                <c:pt idx="10582">
                  <c:v>84.656000000001313</c:v>
                </c:pt>
                <c:pt idx="10583">
                  <c:v>84.664000000001309</c:v>
                </c:pt>
                <c:pt idx="10584">
                  <c:v>84.672000000001304</c:v>
                </c:pt>
                <c:pt idx="10585">
                  <c:v>84.6800000000013</c:v>
                </c:pt>
                <c:pt idx="10586">
                  <c:v>84.688000000001296</c:v>
                </c:pt>
                <c:pt idx="10587">
                  <c:v>84.696000000001291</c:v>
                </c:pt>
                <c:pt idx="10588">
                  <c:v>84.704000000001301</c:v>
                </c:pt>
                <c:pt idx="10589">
                  <c:v>84.712000000001282</c:v>
                </c:pt>
                <c:pt idx="10590">
                  <c:v>84.720000000001278</c:v>
                </c:pt>
                <c:pt idx="10591">
                  <c:v>84.728000000001288</c:v>
                </c:pt>
                <c:pt idx="10592">
                  <c:v>84.736000000001283</c:v>
                </c:pt>
                <c:pt idx="10593">
                  <c:v>84.744000000001293</c:v>
                </c:pt>
                <c:pt idx="10594">
                  <c:v>84.75200000000126</c:v>
                </c:pt>
                <c:pt idx="10595">
                  <c:v>84.76000000000127</c:v>
                </c:pt>
                <c:pt idx="10596">
                  <c:v>84.768000000001251</c:v>
                </c:pt>
                <c:pt idx="10597">
                  <c:v>84.776000000001247</c:v>
                </c:pt>
                <c:pt idx="10598">
                  <c:v>84.784000000001257</c:v>
                </c:pt>
                <c:pt idx="10599">
                  <c:v>84.792000000001252</c:v>
                </c:pt>
                <c:pt idx="10600">
                  <c:v>84.800000000001248</c:v>
                </c:pt>
                <c:pt idx="10601">
                  <c:v>84.808000000001229</c:v>
                </c:pt>
                <c:pt idx="10602">
                  <c:v>84.816000000001239</c:v>
                </c:pt>
                <c:pt idx="10603">
                  <c:v>84.82400000000122</c:v>
                </c:pt>
                <c:pt idx="10604">
                  <c:v>84.832000000001216</c:v>
                </c:pt>
                <c:pt idx="10605">
                  <c:v>84.840000000001211</c:v>
                </c:pt>
                <c:pt idx="10606">
                  <c:v>84.848000000001207</c:v>
                </c:pt>
                <c:pt idx="10607">
                  <c:v>84.856000000001202</c:v>
                </c:pt>
                <c:pt idx="10608">
                  <c:v>84.864000000001212</c:v>
                </c:pt>
                <c:pt idx="10609">
                  <c:v>84.872000000001194</c:v>
                </c:pt>
                <c:pt idx="10610">
                  <c:v>84.880000000001189</c:v>
                </c:pt>
                <c:pt idx="10611">
                  <c:v>84.888000000001185</c:v>
                </c:pt>
                <c:pt idx="10612">
                  <c:v>84.89600000000118</c:v>
                </c:pt>
                <c:pt idx="10613">
                  <c:v>84.90400000000119</c:v>
                </c:pt>
                <c:pt idx="10614">
                  <c:v>84.912000000001186</c:v>
                </c:pt>
                <c:pt idx="10615">
                  <c:v>84.920000000001181</c:v>
                </c:pt>
                <c:pt idx="10616">
                  <c:v>84.928000000001163</c:v>
                </c:pt>
                <c:pt idx="10617">
                  <c:v>84.936000000001172</c:v>
                </c:pt>
                <c:pt idx="10618">
                  <c:v>84.944000000001182</c:v>
                </c:pt>
                <c:pt idx="10619">
                  <c:v>84.952000000001149</c:v>
                </c:pt>
                <c:pt idx="10620">
                  <c:v>84.960000000001173</c:v>
                </c:pt>
                <c:pt idx="10621">
                  <c:v>84.968000000001155</c:v>
                </c:pt>
                <c:pt idx="10622">
                  <c:v>84.97600000000115</c:v>
                </c:pt>
                <c:pt idx="10623">
                  <c:v>84.984000000001146</c:v>
                </c:pt>
                <c:pt idx="10624">
                  <c:v>84.992000000001141</c:v>
                </c:pt>
                <c:pt idx="10625">
                  <c:v>85.000000000001123</c:v>
                </c:pt>
                <c:pt idx="10626">
                  <c:v>85.008000000001118</c:v>
                </c:pt>
                <c:pt idx="10627">
                  <c:v>85.016000000001128</c:v>
                </c:pt>
                <c:pt idx="10628">
                  <c:v>85.024000000001109</c:v>
                </c:pt>
                <c:pt idx="10629">
                  <c:v>85.032000000001119</c:v>
                </c:pt>
                <c:pt idx="10630">
                  <c:v>85.040000000001115</c:v>
                </c:pt>
                <c:pt idx="10631">
                  <c:v>85.04800000000111</c:v>
                </c:pt>
                <c:pt idx="10632">
                  <c:v>85.056000000001092</c:v>
                </c:pt>
                <c:pt idx="10633">
                  <c:v>85.064000000001101</c:v>
                </c:pt>
                <c:pt idx="10634">
                  <c:v>85.072000000001069</c:v>
                </c:pt>
                <c:pt idx="10635">
                  <c:v>85.080000000001078</c:v>
                </c:pt>
                <c:pt idx="10636">
                  <c:v>85.088000000001088</c:v>
                </c:pt>
                <c:pt idx="10637">
                  <c:v>85.096000000001084</c:v>
                </c:pt>
                <c:pt idx="10638">
                  <c:v>85.104000000001079</c:v>
                </c:pt>
                <c:pt idx="10639">
                  <c:v>85.112000000001061</c:v>
                </c:pt>
                <c:pt idx="10640">
                  <c:v>85.120000000001056</c:v>
                </c:pt>
                <c:pt idx="10641">
                  <c:v>85.128000000001038</c:v>
                </c:pt>
                <c:pt idx="10642">
                  <c:v>85.136000000001047</c:v>
                </c:pt>
                <c:pt idx="10643">
                  <c:v>85.144000000001057</c:v>
                </c:pt>
                <c:pt idx="10644">
                  <c:v>85.152000000001038</c:v>
                </c:pt>
                <c:pt idx="10645">
                  <c:v>85.160000000001048</c:v>
                </c:pt>
                <c:pt idx="10646">
                  <c:v>85.16800000000103</c:v>
                </c:pt>
                <c:pt idx="10647">
                  <c:v>85.176000000001025</c:v>
                </c:pt>
                <c:pt idx="10648">
                  <c:v>85.184000000001021</c:v>
                </c:pt>
                <c:pt idx="10649">
                  <c:v>85.192000000001016</c:v>
                </c:pt>
                <c:pt idx="10650">
                  <c:v>85.200000000001012</c:v>
                </c:pt>
                <c:pt idx="10651">
                  <c:v>85.208000000001007</c:v>
                </c:pt>
                <c:pt idx="10652">
                  <c:v>85.216000000001017</c:v>
                </c:pt>
                <c:pt idx="10653">
                  <c:v>85.224000000001013</c:v>
                </c:pt>
                <c:pt idx="10654">
                  <c:v>85.232000000001008</c:v>
                </c:pt>
                <c:pt idx="10655">
                  <c:v>85.240000000001004</c:v>
                </c:pt>
                <c:pt idx="10656">
                  <c:v>85.248000000000999</c:v>
                </c:pt>
                <c:pt idx="10657">
                  <c:v>85.256000000000981</c:v>
                </c:pt>
                <c:pt idx="10658">
                  <c:v>85.264000000000991</c:v>
                </c:pt>
                <c:pt idx="10659">
                  <c:v>85.272000000000972</c:v>
                </c:pt>
                <c:pt idx="10660">
                  <c:v>85.280000000000982</c:v>
                </c:pt>
                <c:pt idx="10661">
                  <c:v>85.288000000000963</c:v>
                </c:pt>
                <c:pt idx="10662">
                  <c:v>85.296000000000973</c:v>
                </c:pt>
                <c:pt idx="10663">
                  <c:v>85.304000000000968</c:v>
                </c:pt>
                <c:pt idx="10664">
                  <c:v>85.31200000000095</c:v>
                </c:pt>
                <c:pt idx="10665">
                  <c:v>85.320000000000945</c:v>
                </c:pt>
                <c:pt idx="10666">
                  <c:v>85.328000000000941</c:v>
                </c:pt>
                <c:pt idx="10667">
                  <c:v>85.336000000000951</c:v>
                </c:pt>
                <c:pt idx="10668">
                  <c:v>85.344000000000946</c:v>
                </c:pt>
                <c:pt idx="10669">
                  <c:v>85.352000000000928</c:v>
                </c:pt>
                <c:pt idx="10670">
                  <c:v>85.360000000000923</c:v>
                </c:pt>
                <c:pt idx="10671">
                  <c:v>85.368000000000919</c:v>
                </c:pt>
                <c:pt idx="10672">
                  <c:v>85.376000000000914</c:v>
                </c:pt>
                <c:pt idx="10673">
                  <c:v>85.38400000000091</c:v>
                </c:pt>
                <c:pt idx="10674">
                  <c:v>85.392000000000905</c:v>
                </c:pt>
                <c:pt idx="10675">
                  <c:v>85.400000000000915</c:v>
                </c:pt>
                <c:pt idx="10676">
                  <c:v>85.408000000000911</c:v>
                </c:pt>
                <c:pt idx="10677">
                  <c:v>85.416000000000906</c:v>
                </c:pt>
                <c:pt idx="10678">
                  <c:v>85.424000000000902</c:v>
                </c:pt>
                <c:pt idx="10679">
                  <c:v>85.432000000000883</c:v>
                </c:pt>
                <c:pt idx="10680">
                  <c:v>85.440000000000893</c:v>
                </c:pt>
                <c:pt idx="10681">
                  <c:v>85.448000000000903</c:v>
                </c:pt>
                <c:pt idx="10682">
                  <c:v>85.456000000000884</c:v>
                </c:pt>
                <c:pt idx="10683">
                  <c:v>85.464000000000894</c:v>
                </c:pt>
                <c:pt idx="10684">
                  <c:v>85.472000000000861</c:v>
                </c:pt>
                <c:pt idx="10685">
                  <c:v>85.480000000000871</c:v>
                </c:pt>
                <c:pt idx="10686">
                  <c:v>85.488000000000852</c:v>
                </c:pt>
                <c:pt idx="10687">
                  <c:v>85.496000000000862</c:v>
                </c:pt>
                <c:pt idx="10688">
                  <c:v>85.504000000000872</c:v>
                </c:pt>
                <c:pt idx="10689">
                  <c:v>85.512000000000853</c:v>
                </c:pt>
                <c:pt idx="10690">
                  <c:v>85.520000000000849</c:v>
                </c:pt>
                <c:pt idx="10691">
                  <c:v>85.52800000000083</c:v>
                </c:pt>
                <c:pt idx="10692">
                  <c:v>85.53600000000084</c:v>
                </c:pt>
                <c:pt idx="10693">
                  <c:v>85.544000000000835</c:v>
                </c:pt>
                <c:pt idx="10694">
                  <c:v>85.552000000000817</c:v>
                </c:pt>
                <c:pt idx="10695">
                  <c:v>85.560000000000812</c:v>
                </c:pt>
                <c:pt idx="10696">
                  <c:v>85.568000000000808</c:v>
                </c:pt>
                <c:pt idx="10697">
                  <c:v>85.576000000000818</c:v>
                </c:pt>
                <c:pt idx="10698">
                  <c:v>85.584000000000813</c:v>
                </c:pt>
                <c:pt idx="10699">
                  <c:v>85.592000000000809</c:v>
                </c:pt>
                <c:pt idx="10700">
                  <c:v>85.60000000000079</c:v>
                </c:pt>
                <c:pt idx="10701">
                  <c:v>85.608000000000786</c:v>
                </c:pt>
                <c:pt idx="10702">
                  <c:v>85.616000000000781</c:v>
                </c:pt>
                <c:pt idx="10703">
                  <c:v>85.624000000000777</c:v>
                </c:pt>
                <c:pt idx="10704">
                  <c:v>85.632000000000772</c:v>
                </c:pt>
                <c:pt idx="10705">
                  <c:v>85.640000000000782</c:v>
                </c:pt>
                <c:pt idx="10706">
                  <c:v>85.648000000000778</c:v>
                </c:pt>
                <c:pt idx="10707">
                  <c:v>85.656000000000759</c:v>
                </c:pt>
                <c:pt idx="10708">
                  <c:v>85.664000000000769</c:v>
                </c:pt>
                <c:pt idx="10709">
                  <c:v>85.672000000000736</c:v>
                </c:pt>
                <c:pt idx="10710">
                  <c:v>85.680000000000746</c:v>
                </c:pt>
                <c:pt idx="10711">
                  <c:v>85.688000000000741</c:v>
                </c:pt>
                <c:pt idx="10712">
                  <c:v>85.696000000000751</c:v>
                </c:pt>
                <c:pt idx="10713">
                  <c:v>85.704000000000732</c:v>
                </c:pt>
                <c:pt idx="10714">
                  <c:v>85.712000000000728</c:v>
                </c:pt>
                <c:pt idx="10715">
                  <c:v>85.720000000000709</c:v>
                </c:pt>
                <c:pt idx="10716">
                  <c:v>85.728000000000719</c:v>
                </c:pt>
                <c:pt idx="10717">
                  <c:v>85.736000000000715</c:v>
                </c:pt>
                <c:pt idx="10718">
                  <c:v>85.744000000000725</c:v>
                </c:pt>
                <c:pt idx="10719">
                  <c:v>85.752000000000692</c:v>
                </c:pt>
                <c:pt idx="10720">
                  <c:v>85.760000000000701</c:v>
                </c:pt>
                <c:pt idx="10721">
                  <c:v>85.768000000000683</c:v>
                </c:pt>
                <c:pt idx="10722">
                  <c:v>85.776000000000678</c:v>
                </c:pt>
                <c:pt idx="10723">
                  <c:v>85.784000000000702</c:v>
                </c:pt>
                <c:pt idx="10724">
                  <c:v>85.792000000000684</c:v>
                </c:pt>
                <c:pt idx="10725">
                  <c:v>85.800000000000679</c:v>
                </c:pt>
                <c:pt idx="10726">
                  <c:v>85.808000000000661</c:v>
                </c:pt>
                <c:pt idx="10727">
                  <c:v>85.81600000000067</c:v>
                </c:pt>
                <c:pt idx="10728">
                  <c:v>85.824000000000652</c:v>
                </c:pt>
                <c:pt idx="10729">
                  <c:v>85.832000000000647</c:v>
                </c:pt>
                <c:pt idx="10730">
                  <c:v>85.840000000000657</c:v>
                </c:pt>
                <c:pt idx="10731">
                  <c:v>85.848000000000653</c:v>
                </c:pt>
                <c:pt idx="10732">
                  <c:v>85.856000000000648</c:v>
                </c:pt>
                <c:pt idx="10733">
                  <c:v>85.864000000000644</c:v>
                </c:pt>
                <c:pt idx="10734">
                  <c:v>85.872000000000625</c:v>
                </c:pt>
                <c:pt idx="10735">
                  <c:v>85.880000000000621</c:v>
                </c:pt>
                <c:pt idx="10736">
                  <c:v>85.888000000000616</c:v>
                </c:pt>
                <c:pt idx="10737">
                  <c:v>85.896000000000612</c:v>
                </c:pt>
                <c:pt idx="10738">
                  <c:v>85.904000000000622</c:v>
                </c:pt>
                <c:pt idx="10739">
                  <c:v>85.912000000000617</c:v>
                </c:pt>
                <c:pt idx="10740">
                  <c:v>85.920000000000613</c:v>
                </c:pt>
                <c:pt idx="10741">
                  <c:v>85.928000000000608</c:v>
                </c:pt>
                <c:pt idx="10742">
                  <c:v>85.936000000000604</c:v>
                </c:pt>
                <c:pt idx="10743">
                  <c:v>85.944000000000614</c:v>
                </c:pt>
                <c:pt idx="10744">
                  <c:v>85.952000000000581</c:v>
                </c:pt>
                <c:pt idx="10745">
                  <c:v>85.960000000000591</c:v>
                </c:pt>
                <c:pt idx="10746">
                  <c:v>85.968000000000586</c:v>
                </c:pt>
                <c:pt idx="10747">
                  <c:v>85.976000000000582</c:v>
                </c:pt>
                <c:pt idx="10748">
                  <c:v>85.984000000000577</c:v>
                </c:pt>
                <c:pt idx="10749">
                  <c:v>85.992000000000573</c:v>
                </c:pt>
                <c:pt idx="10750">
                  <c:v>86.000000000000568</c:v>
                </c:pt>
                <c:pt idx="10751">
                  <c:v>86.00800000000055</c:v>
                </c:pt>
                <c:pt idx="10752">
                  <c:v>86.01600000000056</c:v>
                </c:pt>
                <c:pt idx="10753">
                  <c:v>86.024000000000555</c:v>
                </c:pt>
                <c:pt idx="10754">
                  <c:v>86.032000000000551</c:v>
                </c:pt>
                <c:pt idx="10755">
                  <c:v>86.040000000000546</c:v>
                </c:pt>
                <c:pt idx="10756">
                  <c:v>86.048000000000542</c:v>
                </c:pt>
                <c:pt idx="10757">
                  <c:v>86.056000000000523</c:v>
                </c:pt>
                <c:pt idx="10758">
                  <c:v>86.064000000000533</c:v>
                </c:pt>
                <c:pt idx="10759">
                  <c:v>86.072000000000514</c:v>
                </c:pt>
                <c:pt idx="10760">
                  <c:v>86.08000000000051</c:v>
                </c:pt>
                <c:pt idx="10761">
                  <c:v>86.088000000000505</c:v>
                </c:pt>
                <c:pt idx="10762">
                  <c:v>86.096000000000515</c:v>
                </c:pt>
                <c:pt idx="10763">
                  <c:v>86.104000000000511</c:v>
                </c:pt>
                <c:pt idx="10764">
                  <c:v>86.112000000000492</c:v>
                </c:pt>
                <c:pt idx="10765">
                  <c:v>86.120000000000488</c:v>
                </c:pt>
                <c:pt idx="10766">
                  <c:v>86.128000000000469</c:v>
                </c:pt>
                <c:pt idx="10767">
                  <c:v>86.136000000000479</c:v>
                </c:pt>
                <c:pt idx="10768">
                  <c:v>86.144000000000503</c:v>
                </c:pt>
                <c:pt idx="10769">
                  <c:v>86.15200000000047</c:v>
                </c:pt>
                <c:pt idx="10770">
                  <c:v>86.16000000000048</c:v>
                </c:pt>
                <c:pt idx="10771">
                  <c:v>86.168000000000461</c:v>
                </c:pt>
                <c:pt idx="10772">
                  <c:v>86.176000000000457</c:v>
                </c:pt>
                <c:pt idx="10773">
                  <c:v>86.184000000000452</c:v>
                </c:pt>
                <c:pt idx="10774">
                  <c:v>86.192000000000448</c:v>
                </c:pt>
                <c:pt idx="10775">
                  <c:v>86.200000000000472</c:v>
                </c:pt>
                <c:pt idx="10776">
                  <c:v>86.208000000000453</c:v>
                </c:pt>
                <c:pt idx="10777">
                  <c:v>86.216000000000463</c:v>
                </c:pt>
                <c:pt idx="10778">
                  <c:v>86.224000000000444</c:v>
                </c:pt>
                <c:pt idx="10779">
                  <c:v>86.23200000000044</c:v>
                </c:pt>
                <c:pt idx="10780">
                  <c:v>86.240000000000435</c:v>
                </c:pt>
                <c:pt idx="10781">
                  <c:v>86.248000000000431</c:v>
                </c:pt>
                <c:pt idx="10782">
                  <c:v>86.256000000000412</c:v>
                </c:pt>
                <c:pt idx="10783">
                  <c:v>86.264000000000422</c:v>
                </c:pt>
                <c:pt idx="10784">
                  <c:v>86.272000000000418</c:v>
                </c:pt>
                <c:pt idx="10785">
                  <c:v>86.280000000000413</c:v>
                </c:pt>
                <c:pt idx="10786">
                  <c:v>86.288000000000409</c:v>
                </c:pt>
                <c:pt idx="10787">
                  <c:v>86.296000000000404</c:v>
                </c:pt>
                <c:pt idx="10788">
                  <c:v>86.3040000000004</c:v>
                </c:pt>
                <c:pt idx="10789">
                  <c:v>86.312000000000381</c:v>
                </c:pt>
                <c:pt idx="10790">
                  <c:v>86.320000000000377</c:v>
                </c:pt>
                <c:pt idx="10791">
                  <c:v>86.328000000000372</c:v>
                </c:pt>
                <c:pt idx="10792">
                  <c:v>86.336000000000382</c:v>
                </c:pt>
                <c:pt idx="10793">
                  <c:v>86.344000000000392</c:v>
                </c:pt>
                <c:pt idx="10794">
                  <c:v>86.352000000000359</c:v>
                </c:pt>
                <c:pt idx="10795">
                  <c:v>86.360000000000369</c:v>
                </c:pt>
                <c:pt idx="10796">
                  <c:v>86.36800000000035</c:v>
                </c:pt>
                <c:pt idx="10797">
                  <c:v>86.376000000000346</c:v>
                </c:pt>
                <c:pt idx="10798">
                  <c:v>86.384000000000356</c:v>
                </c:pt>
                <c:pt idx="10799">
                  <c:v>86.392000000000351</c:v>
                </c:pt>
                <c:pt idx="10800">
                  <c:v>86.400000000000347</c:v>
                </c:pt>
                <c:pt idx="10801">
                  <c:v>86.408000000000342</c:v>
                </c:pt>
                <c:pt idx="10802">
                  <c:v>86.416000000000352</c:v>
                </c:pt>
                <c:pt idx="10803">
                  <c:v>86.424000000000333</c:v>
                </c:pt>
                <c:pt idx="10804">
                  <c:v>86.432000000000329</c:v>
                </c:pt>
                <c:pt idx="10805">
                  <c:v>86.440000000000325</c:v>
                </c:pt>
                <c:pt idx="10806">
                  <c:v>86.44800000000032</c:v>
                </c:pt>
                <c:pt idx="10807">
                  <c:v>86.456000000000316</c:v>
                </c:pt>
                <c:pt idx="10808">
                  <c:v>86.464000000000325</c:v>
                </c:pt>
                <c:pt idx="10809">
                  <c:v>86.472000000000293</c:v>
                </c:pt>
                <c:pt idx="10810">
                  <c:v>86.480000000000302</c:v>
                </c:pt>
                <c:pt idx="10811">
                  <c:v>86.488000000000298</c:v>
                </c:pt>
                <c:pt idx="10812">
                  <c:v>86.496000000000294</c:v>
                </c:pt>
                <c:pt idx="10813">
                  <c:v>86.504000000000303</c:v>
                </c:pt>
                <c:pt idx="10814">
                  <c:v>86.512000000000285</c:v>
                </c:pt>
                <c:pt idx="10815">
                  <c:v>86.52000000000028</c:v>
                </c:pt>
                <c:pt idx="10816">
                  <c:v>86.528000000000262</c:v>
                </c:pt>
                <c:pt idx="10817">
                  <c:v>86.536000000000271</c:v>
                </c:pt>
                <c:pt idx="10818">
                  <c:v>86.544000000000267</c:v>
                </c:pt>
                <c:pt idx="10819">
                  <c:v>86.552000000000248</c:v>
                </c:pt>
                <c:pt idx="10820">
                  <c:v>86.560000000000272</c:v>
                </c:pt>
                <c:pt idx="10821">
                  <c:v>86.568000000000254</c:v>
                </c:pt>
                <c:pt idx="10822">
                  <c:v>86.576000000000249</c:v>
                </c:pt>
                <c:pt idx="10823">
                  <c:v>86.584000000000245</c:v>
                </c:pt>
                <c:pt idx="10824">
                  <c:v>86.59200000000024</c:v>
                </c:pt>
                <c:pt idx="10825">
                  <c:v>86.600000000000222</c:v>
                </c:pt>
                <c:pt idx="10826">
                  <c:v>86.608000000000217</c:v>
                </c:pt>
                <c:pt idx="10827">
                  <c:v>86.616000000000213</c:v>
                </c:pt>
                <c:pt idx="10828">
                  <c:v>86.624000000000208</c:v>
                </c:pt>
                <c:pt idx="10829">
                  <c:v>86.632000000000218</c:v>
                </c:pt>
                <c:pt idx="10830">
                  <c:v>86.640000000000214</c:v>
                </c:pt>
                <c:pt idx="10831">
                  <c:v>86.648000000000209</c:v>
                </c:pt>
                <c:pt idx="10832">
                  <c:v>86.656000000000191</c:v>
                </c:pt>
                <c:pt idx="10833">
                  <c:v>86.6640000000002</c:v>
                </c:pt>
                <c:pt idx="10834">
                  <c:v>86.672000000000168</c:v>
                </c:pt>
                <c:pt idx="10835">
                  <c:v>86.680000000000177</c:v>
                </c:pt>
                <c:pt idx="10836">
                  <c:v>86.688000000000173</c:v>
                </c:pt>
                <c:pt idx="10837">
                  <c:v>86.696000000000183</c:v>
                </c:pt>
                <c:pt idx="10838">
                  <c:v>86.704000000000164</c:v>
                </c:pt>
                <c:pt idx="10839">
                  <c:v>86.71200000000016</c:v>
                </c:pt>
                <c:pt idx="10840">
                  <c:v>86.720000000000155</c:v>
                </c:pt>
                <c:pt idx="10841">
                  <c:v>86.728000000000151</c:v>
                </c:pt>
                <c:pt idx="10842">
                  <c:v>86.736000000000146</c:v>
                </c:pt>
                <c:pt idx="10843">
                  <c:v>86.744000000000156</c:v>
                </c:pt>
                <c:pt idx="10844">
                  <c:v>86.752000000000123</c:v>
                </c:pt>
                <c:pt idx="10845">
                  <c:v>86.760000000000133</c:v>
                </c:pt>
                <c:pt idx="10846">
                  <c:v>86.768000000000129</c:v>
                </c:pt>
                <c:pt idx="10847">
                  <c:v>86.77600000000011</c:v>
                </c:pt>
                <c:pt idx="10848">
                  <c:v>86.78400000000012</c:v>
                </c:pt>
                <c:pt idx="10849">
                  <c:v>86.792000000000115</c:v>
                </c:pt>
                <c:pt idx="10850">
                  <c:v>86.800000000000111</c:v>
                </c:pt>
                <c:pt idx="10851">
                  <c:v>86.808000000000092</c:v>
                </c:pt>
                <c:pt idx="10852">
                  <c:v>86.816000000000102</c:v>
                </c:pt>
                <c:pt idx="10853">
                  <c:v>86.824000000000098</c:v>
                </c:pt>
                <c:pt idx="10854">
                  <c:v>86.832000000000079</c:v>
                </c:pt>
                <c:pt idx="10855">
                  <c:v>86.840000000000103</c:v>
                </c:pt>
                <c:pt idx="10856">
                  <c:v>86.848000000000084</c:v>
                </c:pt>
                <c:pt idx="10857">
                  <c:v>86.85600000000008</c:v>
                </c:pt>
                <c:pt idx="10858">
                  <c:v>86.864000000000075</c:v>
                </c:pt>
                <c:pt idx="10859">
                  <c:v>86.872000000000057</c:v>
                </c:pt>
                <c:pt idx="10860">
                  <c:v>86.880000000000052</c:v>
                </c:pt>
                <c:pt idx="10861">
                  <c:v>86.888000000000048</c:v>
                </c:pt>
                <c:pt idx="10862">
                  <c:v>86.896000000000072</c:v>
                </c:pt>
                <c:pt idx="10863">
                  <c:v>86.904000000000067</c:v>
                </c:pt>
                <c:pt idx="10864">
                  <c:v>86.912000000000063</c:v>
                </c:pt>
                <c:pt idx="10865">
                  <c:v>86.920000000000044</c:v>
                </c:pt>
                <c:pt idx="10866">
                  <c:v>86.92800000000004</c:v>
                </c:pt>
                <c:pt idx="10867">
                  <c:v>86.936000000000035</c:v>
                </c:pt>
                <c:pt idx="10868">
                  <c:v>86.944000000000045</c:v>
                </c:pt>
                <c:pt idx="10869">
                  <c:v>86.952000000000012</c:v>
                </c:pt>
                <c:pt idx="10870">
                  <c:v>86.960000000000022</c:v>
                </c:pt>
                <c:pt idx="10871">
                  <c:v>86.968000000000032</c:v>
                </c:pt>
                <c:pt idx="10872">
                  <c:v>86.976000000000013</c:v>
                </c:pt>
                <c:pt idx="10873">
                  <c:v>86.984000000000023</c:v>
                </c:pt>
                <c:pt idx="10874">
                  <c:v>86.992000000000004</c:v>
                </c:pt>
                <c:pt idx="10875">
                  <c:v>87</c:v>
                </c:pt>
                <c:pt idx="10876">
                  <c:v>87.007999999999996</c:v>
                </c:pt>
                <c:pt idx="10877">
                  <c:v>87.015999999999991</c:v>
                </c:pt>
                <c:pt idx="10878">
                  <c:v>87.023999999999987</c:v>
                </c:pt>
                <c:pt idx="10879">
                  <c:v>87.031999999999996</c:v>
                </c:pt>
                <c:pt idx="10880">
                  <c:v>87.039999999999992</c:v>
                </c:pt>
                <c:pt idx="10881">
                  <c:v>87.047999999999988</c:v>
                </c:pt>
                <c:pt idx="10882">
                  <c:v>87.055999999999969</c:v>
                </c:pt>
                <c:pt idx="10883">
                  <c:v>87.063999999999965</c:v>
                </c:pt>
                <c:pt idx="10884">
                  <c:v>87.07199999999996</c:v>
                </c:pt>
                <c:pt idx="10885">
                  <c:v>87.079999999999956</c:v>
                </c:pt>
                <c:pt idx="10886">
                  <c:v>87.087999999999965</c:v>
                </c:pt>
                <c:pt idx="10887">
                  <c:v>87.095999999999947</c:v>
                </c:pt>
                <c:pt idx="10888">
                  <c:v>87.103999999999942</c:v>
                </c:pt>
                <c:pt idx="10889">
                  <c:v>87.111999999999952</c:v>
                </c:pt>
                <c:pt idx="10890">
                  <c:v>87.119999999999933</c:v>
                </c:pt>
                <c:pt idx="10891">
                  <c:v>87.127999999999929</c:v>
                </c:pt>
                <c:pt idx="10892">
                  <c:v>87.13599999999991</c:v>
                </c:pt>
                <c:pt idx="10893">
                  <c:v>87.14399999999992</c:v>
                </c:pt>
                <c:pt idx="10894">
                  <c:v>87.151999999999916</c:v>
                </c:pt>
                <c:pt idx="10895">
                  <c:v>87.159999999999911</c:v>
                </c:pt>
                <c:pt idx="10896">
                  <c:v>87.167999999999907</c:v>
                </c:pt>
                <c:pt idx="10897">
                  <c:v>87.175999999999888</c:v>
                </c:pt>
                <c:pt idx="10898">
                  <c:v>87.183999999999898</c:v>
                </c:pt>
                <c:pt idx="10899">
                  <c:v>87.191999999999894</c:v>
                </c:pt>
                <c:pt idx="10900">
                  <c:v>87.199999999999903</c:v>
                </c:pt>
                <c:pt idx="10901">
                  <c:v>87.207999999999899</c:v>
                </c:pt>
                <c:pt idx="10902">
                  <c:v>87.215999999999894</c:v>
                </c:pt>
                <c:pt idx="10903">
                  <c:v>87.223999999999876</c:v>
                </c:pt>
                <c:pt idx="10904">
                  <c:v>87.231999999999886</c:v>
                </c:pt>
                <c:pt idx="10905">
                  <c:v>87.239999999999867</c:v>
                </c:pt>
                <c:pt idx="10906">
                  <c:v>87.247999999999877</c:v>
                </c:pt>
                <c:pt idx="10907">
                  <c:v>87.255999999999872</c:v>
                </c:pt>
                <c:pt idx="10908">
                  <c:v>87.263999999999868</c:v>
                </c:pt>
                <c:pt idx="10909">
                  <c:v>87.271999999999863</c:v>
                </c:pt>
                <c:pt idx="10910">
                  <c:v>87.279999999999845</c:v>
                </c:pt>
                <c:pt idx="10911">
                  <c:v>87.287999999999855</c:v>
                </c:pt>
                <c:pt idx="10912">
                  <c:v>87.295999999999836</c:v>
                </c:pt>
                <c:pt idx="10913">
                  <c:v>87.303999999999832</c:v>
                </c:pt>
                <c:pt idx="10914">
                  <c:v>87.311999999999827</c:v>
                </c:pt>
                <c:pt idx="10915">
                  <c:v>87.319999999999823</c:v>
                </c:pt>
                <c:pt idx="10916">
                  <c:v>87.327999999999832</c:v>
                </c:pt>
                <c:pt idx="10917">
                  <c:v>87.335999999999814</c:v>
                </c:pt>
                <c:pt idx="10918">
                  <c:v>87.343999999999824</c:v>
                </c:pt>
                <c:pt idx="10919">
                  <c:v>87.351999999999805</c:v>
                </c:pt>
                <c:pt idx="10920">
                  <c:v>87.3599999999998</c:v>
                </c:pt>
                <c:pt idx="10921">
                  <c:v>87.367999999999796</c:v>
                </c:pt>
                <c:pt idx="10922">
                  <c:v>87.375999999999777</c:v>
                </c:pt>
                <c:pt idx="10923">
                  <c:v>87.383999999999787</c:v>
                </c:pt>
                <c:pt idx="10924">
                  <c:v>87.391999999999797</c:v>
                </c:pt>
                <c:pt idx="10925">
                  <c:v>87.399999999999793</c:v>
                </c:pt>
                <c:pt idx="10926">
                  <c:v>87.407999999999788</c:v>
                </c:pt>
                <c:pt idx="10927">
                  <c:v>87.415999999999784</c:v>
                </c:pt>
                <c:pt idx="10928">
                  <c:v>87.423999999999765</c:v>
                </c:pt>
                <c:pt idx="10929">
                  <c:v>87.431999999999775</c:v>
                </c:pt>
                <c:pt idx="10930">
                  <c:v>87.43999999999977</c:v>
                </c:pt>
                <c:pt idx="10931">
                  <c:v>87.44799999999978</c:v>
                </c:pt>
                <c:pt idx="10932">
                  <c:v>87.455999999999747</c:v>
                </c:pt>
                <c:pt idx="10933">
                  <c:v>87.463999999999757</c:v>
                </c:pt>
                <c:pt idx="10934">
                  <c:v>87.471999999999753</c:v>
                </c:pt>
                <c:pt idx="10935">
                  <c:v>87.479999999999734</c:v>
                </c:pt>
                <c:pt idx="10936">
                  <c:v>87.487999999999744</c:v>
                </c:pt>
                <c:pt idx="10937">
                  <c:v>87.495999999999725</c:v>
                </c:pt>
                <c:pt idx="10938">
                  <c:v>87.503999999999721</c:v>
                </c:pt>
                <c:pt idx="10939">
                  <c:v>87.51199999999973</c:v>
                </c:pt>
                <c:pt idx="10940">
                  <c:v>87.519999999999726</c:v>
                </c:pt>
                <c:pt idx="10941">
                  <c:v>87.527999999999707</c:v>
                </c:pt>
                <c:pt idx="10942">
                  <c:v>87.535999999999703</c:v>
                </c:pt>
                <c:pt idx="10943">
                  <c:v>87.543999999999713</c:v>
                </c:pt>
                <c:pt idx="10944">
                  <c:v>87.551999999999694</c:v>
                </c:pt>
                <c:pt idx="10945">
                  <c:v>87.559999999999675</c:v>
                </c:pt>
                <c:pt idx="10946">
                  <c:v>87.567999999999685</c:v>
                </c:pt>
                <c:pt idx="10947">
                  <c:v>87.575999999999652</c:v>
                </c:pt>
                <c:pt idx="10948">
                  <c:v>87.583999999999662</c:v>
                </c:pt>
                <c:pt idx="10949">
                  <c:v>87.591999999999686</c:v>
                </c:pt>
                <c:pt idx="10950">
                  <c:v>87.599999999999667</c:v>
                </c:pt>
                <c:pt idx="10951">
                  <c:v>87.607999999999663</c:v>
                </c:pt>
                <c:pt idx="10952">
                  <c:v>87.615999999999644</c:v>
                </c:pt>
                <c:pt idx="10953">
                  <c:v>87.62399999999964</c:v>
                </c:pt>
                <c:pt idx="10954">
                  <c:v>87.631999999999636</c:v>
                </c:pt>
                <c:pt idx="10955">
                  <c:v>87.639999999999631</c:v>
                </c:pt>
                <c:pt idx="10956">
                  <c:v>87.647999999999627</c:v>
                </c:pt>
                <c:pt idx="10957">
                  <c:v>87.655999999999608</c:v>
                </c:pt>
                <c:pt idx="10958">
                  <c:v>87.663999999999632</c:v>
                </c:pt>
                <c:pt idx="10959">
                  <c:v>87.671999999999613</c:v>
                </c:pt>
                <c:pt idx="10960">
                  <c:v>87.679999999999609</c:v>
                </c:pt>
                <c:pt idx="10961">
                  <c:v>87.687999999999604</c:v>
                </c:pt>
                <c:pt idx="10962">
                  <c:v>87.6959999999996</c:v>
                </c:pt>
                <c:pt idx="10963">
                  <c:v>87.703999999999596</c:v>
                </c:pt>
                <c:pt idx="10964">
                  <c:v>87.711999999999605</c:v>
                </c:pt>
                <c:pt idx="10965">
                  <c:v>87.719999999999601</c:v>
                </c:pt>
                <c:pt idx="10966">
                  <c:v>87.727999999999597</c:v>
                </c:pt>
                <c:pt idx="10967">
                  <c:v>87.735999999999592</c:v>
                </c:pt>
                <c:pt idx="10968">
                  <c:v>87.743999999999588</c:v>
                </c:pt>
                <c:pt idx="10969">
                  <c:v>87.751999999999583</c:v>
                </c:pt>
                <c:pt idx="10970">
                  <c:v>87.759999999999565</c:v>
                </c:pt>
                <c:pt idx="10971">
                  <c:v>87.767999999999574</c:v>
                </c:pt>
                <c:pt idx="10972">
                  <c:v>87.775999999999556</c:v>
                </c:pt>
                <c:pt idx="10973">
                  <c:v>87.783999999999565</c:v>
                </c:pt>
                <c:pt idx="10974">
                  <c:v>87.791999999999561</c:v>
                </c:pt>
                <c:pt idx="10975">
                  <c:v>87.799999999999557</c:v>
                </c:pt>
                <c:pt idx="10976">
                  <c:v>87.807999999999552</c:v>
                </c:pt>
                <c:pt idx="10977">
                  <c:v>87.815999999999534</c:v>
                </c:pt>
                <c:pt idx="10978">
                  <c:v>87.823999999999529</c:v>
                </c:pt>
                <c:pt idx="10979">
                  <c:v>87.831999999999525</c:v>
                </c:pt>
                <c:pt idx="10980">
                  <c:v>87.83999999999952</c:v>
                </c:pt>
                <c:pt idx="10981">
                  <c:v>87.84799999999953</c:v>
                </c:pt>
                <c:pt idx="10982">
                  <c:v>87.855999999999511</c:v>
                </c:pt>
                <c:pt idx="10983">
                  <c:v>87.863999999999507</c:v>
                </c:pt>
                <c:pt idx="10984">
                  <c:v>87.871999999999503</c:v>
                </c:pt>
                <c:pt idx="10985">
                  <c:v>87.879999999999498</c:v>
                </c:pt>
                <c:pt idx="10986">
                  <c:v>87.887999999999494</c:v>
                </c:pt>
                <c:pt idx="10987">
                  <c:v>87.895999999999503</c:v>
                </c:pt>
                <c:pt idx="10988">
                  <c:v>87.903999999999499</c:v>
                </c:pt>
                <c:pt idx="10989">
                  <c:v>87.911999999999509</c:v>
                </c:pt>
                <c:pt idx="10990">
                  <c:v>87.91999999999949</c:v>
                </c:pt>
                <c:pt idx="10991">
                  <c:v>87.927999999999486</c:v>
                </c:pt>
                <c:pt idx="10992">
                  <c:v>87.935999999999467</c:v>
                </c:pt>
                <c:pt idx="10993">
                  <c:v>87.943999999999477</c:v>
                </c:pt>
                <c:pt idx="10994">
                  <c:v>87.951999999999487</c:v>
                </c:pt>
                <c:pt idx="10995">
                  <c:v>87.959999999999468</c:v>
                </c:pt>
                <c:pt idx="10996">
                  <c:v>87.967999999999478</c:v>
                </c:pt>
                <c:pt idx="10997">
                  <c:v>87.975999999999445</c:v>
                </c:pt>
                <c:pt idx="10998">
                  <c:v>87.983999999999455</c:v>
                </c:pt>
                <c:pt idx="10999">
                  <c:v>87.99199999999945</c:v>
                </c:pt>
                <c:pt idx="11000">
                  <c:v>87.999999999999446</c:v>
                </c:pt>
                <c:pt idx="11001">
                  <c:v>88.007999999999427</c:v>
                </c:pt>
                <c:pt idx="11002">
                  <c:v>88.015999999999423</c:v>
                </c:pt>
                <c:pt idx="11003">
                  <c:v>88.023999999999432</c:v>
                </c:pt>
                <c:pt idx="11004">
                  <c:v>88.031999999999428</c:v>
                </c:pt>
                <c:pt idx="11005">
                  <c:v>88.039999999999424</c:v>
                </c:pt>
                <c:pt idx="11006">
                  <c:v>88.047999999999419</c:v>
                </c:pt>
                <c:pt idx="11007">
                  <c:v>88.055999999999401</c:v>
                </c:pt>
                <c:pt idx="11008">
                  <c:v>88.063999999999396</c:v>
                </c:pt>
                <c:pt idx="11009">
                  <c:v>88.071999999999392</c:v>
                </c:pt>
                <c:pt idx="11010">
                  <c:v>88.079999999999387</c:v>
                </c:pt>
                <c:pt idx="11011">
                  <c:v>88.087999999999397</c:v>
                </c:pt>
                <c:pt idx="11012">
                  <c:v>88.095999999999393</c:v>
                </c:pt>
                <c:pt idx="11013">
                  <c:v>88.103999999999374</c:v>
                </c:pt>
                <c:pt idx="11014">
                  <c:v>88.111999999999384</c:v>
                </c:pt>
                <c:pt idx="11015">
                  <c:v>88.119999999999365</c:v>
                </c:pt>
                <c:pt idx="11016">
                  <c:v>88.127999999999361</c:v>
                </c:pt>
                <c:pt idx="11017">
                  <c:v>88.135999999999356</c:v>
                </c:pt>
                <c:pt idx="11018">
                  <c:v>88.143999999999366</c:v>
                </c:pt>
                <c:pt idx="11019">
                  <c:v>88.151999999999347</c:v>
                </c:pt>
                <c:pt idx="11020">
                  <c:v>88.159999999999343</c:v>
                </c:pt>
                <c:pt idx="11021">
                  <c:v>88.167999999999353</c:v>
                </c:pt>
                <c:pt idx="11022">
                  <c:v>88.17599999999932</c:v>
                </c:pt>
                <c:pt idx="11023">
                  <c:v>88.18399999999933</c:v>
                </c:pt>
                <c:pt idx="11024">
                  <c:v>88.191999999999325</c:v>
                </c:pt>
                <c:pt idx="11025">
                  <c:v>88.199999999999321</c:v>
                </c:pt>
                <c:pt idx="11026">
                  <c:v>88.20799999999933</c:v>
                </c:pt>
                <c:pt idx="11027">
                  <c:v>88.215999999999326</c:v>
                </c:pt>
                <c:pt idx="11028">
                  <c:v>88.223999999999307</c:v>
                </c:pt>
                <c:pt idx="11029">
                  <c:v>88.231999999999317</c:v>
                </c:pt>
                <c:pt idx="11030">
                  <c:v>88.239999999999313</c:v>
                </c:pt>
                <c:pt idx="11031">
                  <c:v>88.247999999999308</c:v>
                </c:pt>
                <c:pt idx="11032">
                  <c:v>88.25599999999929</c:v>
                </c:pt>
                <c:pt idx="11033">
                  <c:v>88.263999999999299</c:v>
                </c:pt>
                <c:pt idx="11034">
                  <c:v>88.271999999999295</c:v>
                </c:pt>
                <c:pt idx="11035">
                  <c:v>88.279999999999276</c:v>
                </c:pt>
                <c:pt idx="11036">
                  <c:v>88.287999999999286</c:v>
                </c:pt>
                <c:pt idx="11037">
                  <c:v>88.295999999999282</c:v>
                </c:pt>
                <c:pt idx="11038">
                  <c:v>88.303999999999263</c:v>
                </c:pt>
                <c:pt idx="11039">
                  <c:v>88.311999999999287</c:v>
                </c:pt>
                <c:pt idx="11040">
                  <c:v>88.319999999999268</c:v>
                </c:pt>
                <c:pt idx="11041">
                  <c:v>88.327999999999264</c:v>
                </c:pt>
                <c:pt idx="11042">
                  <c:v>88.335999999999245</c:v>
                </c:pt>
                <c:pt idx="11043">
                  <c:v>88.343999999999255</c:v>
                </c:pt>
                <c:pt idx="11044">
                  <c:v>88.351999999999236</c:v>
                </c:pt>
                <c:pt idx="11045">
                  <c:v>88.359999999999232</c:v>
                </c:pt>
                <c:pt idx="11046">
                  <c:v>88.367999999999242</c:v>
                </c:pt>
                <c:pt idx="11047">
                  <c:v>88.375999999999209</c:v>
                </c:pt>
                <c:pt idx="11048">
                  <c:v>88.383999999999233</c:v>
                </c:pt>
                <c:pt idx="11049">
                  <c:v>88.391999999999229</c:v>
                </c:pt>
                <c:pt idx="11050">
                  <c:v>88.399999999999224</c:v>
                </c:pt>
                <c:pt idx="11051">
                  <c:v>88.40799999999922</c:v>
                </c:pt>
                <c:pt idx="11052">
                  <c:v>88.415999999999215</c:v>
                </c:pt>
                <c:pt idx="11053">
                  <c:v>88.423999999999197</c:v>
                </c:pt>
                <c:pt idx="11054">
                  <c:v>88.431999999999206</c:v>
                </c:pt>
                <c:pt idx="11055">
                  <c:v>88.439999999999216</c:v>
                </c:pt>
                <c:pt idx="11056">
                  <c:v>88.447999999999212</c:v>
                </c:pt>
                <c:pt idx="11057">
                  <c:v>88.455999999999193</c:v>
                </c:pt>
                <c:pt idx="11058">
                  <c:v>88.463999999999189</c:v>
                </c:pt>
                <c:pt idx="11059">
                  <c:v>88.471999999999184</c:v>
                </c:pt>
                <c:pt idx="11060">
                  <c:v>88.479999999999166</c:v>
                </c:pt>
                <c:pt idx="11061">
                  <c:v>88.487999999999175</c:v>
                </c:pt>
                <c:pt idx="11062">
                  <c:v>88.495999999999171</c:v>
                </c:pt>
                <c:pt idx="11063">
                  <c:v>88.503999999999166</c:v>
                </c:pt>
                <c:pt idx="11064">
                  <c:v>88.511999999999176</c:v>
                </c:pt>
                <c:pt idx="11065">
                  <c:v>88.519999999999158</c:v>
                </c:pt>
                <c:pt idx="11066">
                  <c:v>88.527999999999153</c:v>
                </c:pt>
                <c:pt idx="11067">
                  <c:v>88.535999999999135</c:v>
                </c:pt>
                <c:pt idx="11068">
                  <c:v>88.543999999999144</c:v>
                </c:pt>
                <c:pt idx="11069">
                  <c:v>88.551999999999126</c:v>
                </c:pt>
                <c:pt idx="11070">
                  <c:v>88.559999999999121</c:v>
                </c:pt>
                <c:pt idx="11071">
                  <c:v>88.567999999999131</c:v>
                </c:pt>
                <c:pt idx="11072">
                  <c:v>88.575999999999112</c:v>
                </c:pt>
                <c:pt idx="11073">
                  <c:v>88.583999999999122</c:v>
                </c:pt>
                <c:pt idx="11074">
                  <c:v>88.591999999999118</c:v>
                </c:pt>
                <c:pt idx="11075">
                  <c:v>88.599999999999113</c:v>
                </c:pt>
                <c:pt idx="11076">
                  <c:v>88.607999999999095</c:v>
                </c:pt>
                <c:pt idx="11077">
                  <c:v>88.61599999999909</c:v>
                </c:pt>
                <c:pt idx="11078">
                  <c:v>88.623999999999086</c:v>
                </c:pt>
                <c:pt idx="11079">
                  <c:v>88.631999999999096</c:v>
                </c:pt>
                <c:pt idx="11080">
                  <c:v>88.639999999999077</c:v>
                </c:pt>
                <c:pt idx="11081">
                  <c:v>88.647999999999087</c:v>
                </c:pt>
                <c:pt idx="11082">
                  <c:v>88.655999999999068</c:v>
                </c:pt>
                <c:pt idx="11083">
                  <c:v>88.663999999999064</c:v>
                </c:pt>
                <c:pt idx="11084">
                  <c:v>88.671999999999073</c:v>
                </c:pt>
                <c:pt idx="11085">
                  <c:v>88.679999999999055</c:v>
                </c:pt>
                <c:pt idx="11086">
                  <c:v>88.687999999999064</c:v>
                </c:pt>
                <c:pt idx="11087">
                  <c:v>88.695999999999046</c:v>
                </c:pt>
                <c:pt idx="11088">
                  <c:v>88.703999999999056</c:v>
                </c:pt>
                <c:pt idx="11089">
                  <c:v>88.711999999999051</c:v>
                </c:pt>
                <c:pt idx="11090">
                  <c:v>88.719999999999047</c:v>
                </c:pt>
                <c:pt idx="11091">
                  <c:v>88.727999999999042</c:v>
                </c:pt>
                <c:pt idx="11092">
                  <c:v>88.735999999999024</c:v>
                </c:pt>
                <c:pt idx="11093">
                  <c:v>88.743999999999048</c:v>
                </c:pt>
                <c:pt idx="11094">
                  <c:v>88.751999999999029</c:v>
                </c:pt>
                <c:pt idx="11095">
                  <c:v>88.759999999999025</c:v>
                </c:pt>
                <c:pt idx="11096">
                  <c:v>88.76799999999902</c:v>
                </c:pt>
                <c:pt idx="11097">
                  <c:v>88.775999999999001</c:v>
                </c:pt>
                <c:pt idx="11098">
                  <c:v>88.783999999998997</c:v>
                </c:pt>
                <c:pt idx="11099">
                  <c:v>88.791999999999007</c:v>
                </c:pt>
                <c:pt idx="11100">
                  <c:v>88.799999999999017</c:v>
                </c:pt>
                <c:pt idx="11101">
                  <c:v>88.807999999998998</c:v>
                </c:pt>
                <c:pt idx="11102">
                  <c:v>88.815999999998994</c:v>
                </c:pt>
                <c:pt idx="11103">
                  <c:v>88.823999999998975</c:v>
                </c:pt>
                <c:pt idx="11104">
                  <c:v>88.831999999998985</c:v>
                </c:pt>
                <c:pt idx="11105">
                  <c:v>88.839999999998966</c:v>
                </c:pt>
                <c:pt idx="11106">
                  <c:v>88.847999999998962</c:v>
                </c:pt>
                <c:pt idx="11107">
                  <c:v>88.855999999998943</c:v>
                </c:pt>
                <c:pt idx="11108">
                  <c:v>88.863999999998953</c:v>
                </c:pt>
                <c:pt idx="11109">
                  <c:v>88.871999999998934</c:v>
                </c:pt>
                <c:pt idx="11110">
                  <c:v>88.87999999999893</c:v>
                </c:pt>
                <c:pt idx="11111">
                  <c:v>88.887999999998925</c:v>
                </c:pt>
                <c:pt idx="11112">
                  <c:v>88.895999999998921</c:v>
                </c:pt>
                <c:pt idx="11113">
                  <c:v>88.903999999998931</c:v>
                </c:pt>
                <c:pt idx="11114">
                  <c:v>88.91199999999894</c:v>
                </c:pt>
                <c:pt idx="11115">
                  <c:v>88.919999999998922</c:v>
                </c:pt>
                <c:pt idx="11116">
                  <c:v>88.927999999998917</c:v>
                </c:pt>
                <c:pt idx="11117">
                  <c:v>88.935999999998913</c:v>
                </c:pt>
                <c:pt idx="11118">
                  <c:v>88.943999999998908</c:v>
                </c:pt>
                <c:pt idx="11119">
                  <c:v>88.951999999998904</c:v>
                </c:pt>
                <c:pt idx="11120">
                  <c:v>88.9599999999989</c:v>
                </c:pt>
                <c:pt idx="11121">
                  <c:v>88.967999999998909</c:v>
                </c:pt>
                <c:pt idx="11122">
                  <c:v>88.975999999998876</c:v>
                </c:pt>
                <c:pt idx="11123">
                  <c:v>88.983999999998886</c:v>
                </c:pt>
                <c:pt idx="11124">
                  <c:v>88.991999999998896</c:v>
                </c:pt>
                <c:pt idx="11125">
                  <c:v>88.999999999998877</c:v>
                </c:pt>
                <c:pt idx="11126">
                  <c:v>89.007999999998887</c:v>
                </c:pt>
                <c:pt idx="11127">
                  <c:v>89.015999999998868</c:v>
                </c:pt>
                <c:pt idx="11128">
                  <c:v>89.023999999998864</c:v>
                </c:pt>
                <c:pt idx="11129">
                  <c:v>89.03199999999886</c:v>
                </c:pt>
                <c:pt idx="11130">
                  <c:v>89.039999999998855</c:v>
                </c:pt>
                <c:pt idx="11131">
                  <c:v>89.047999999998851</c:v>
                </c:pt>
                <c:pt idx="11132">
                  <c:v>89.055999999998832</c:v>
                </c:pt>
                <c:pt idx="11133">
                  <c:v>89.063999999998842</c:v>
                </c:pt>
                <c:pt idx="11134">
                  <c:v>89.071999999998823</c:v>
                </c:pt>
                <c:pt idx="11135">
                  <c:v>89.079999999998833</c:v>
                </c:pt>
                <c:pt idx="11136">
                  <c:v>89.087999999998829</c:v>
                </c:pt>
                <c:pt idx="11137">
                  <c:v>89.095999999998824</c:v>
                </c:pt>
                <c:pt idx="11138">
                  <c:v>89.103999999998805</c:v>
                </c:pt>
                <c:pt idx="11139">
                  <c:v>89.111999999998815</c:v>
                </c:pt>
                <c:pt idx="11140">
                  <c:v>89.119999999998797</c:v>
                </c:pt>
                <c:pt idx="11141">
                  <c:v>89.127999999998792</c:v>
                </c:pt>
                <c:pt idx="11142">
                  <c:v>89.135999999998802</c:v>
                </c:pt>
                <c:pt idx="11143">
                  <c:v>89.143999999998798</c:v>
                </c:pt>
                <c:pt idx="11144">
                  <c:v>89.151999999998793</c:v>
                </c:pt>
                <c:pt idx="11145">
                  <c:v>89.159999999998774</c:v>
                </c:pt>
                <c:pt idx="11146">
                  <c:v>89.167999999998784</c:v>
                </c:pt>
                <c:pt idx="11147">
                  <c:v>89.175999999998751</c:v>
                </c:pt>
                <c:pt idx="11148">
                  <c:v>89.183999999998761</c:v>
                </c:pt>
                <c:pt idx="11149">
                  <c:v>89.191999999998771</c:v>
                </c:pt>
                <c:pt idx="11150">
                  <c:v>89.199999999998766</c:v>
                </c:pt>
                <c:pt idx="11151">
                  <c:v>89.207999999998776</c:v>
                </c:pt>
                <c:pt idx="11152">
                  <c:v>89.215999999998758</c:v>
                </c:pt>
                <c:pt idx="11153">
                  <c:v>89.223999999998753</c:v>
                </c:pt>
                <c:pt idx="11154">
                  <c:v>89.231999999998749</c:v>
                </c:pt>
                <c:pt idx="11155">
                  <c:v>89.239999999998744</c:v>
                </c:pt>
                <c:pt idx="11156">
                  <c:v>89.24799999999874</c:v>
                </c:pt>
                <c:pt idx="11157">
                  <c:v>89.255999999998721</c:v>
                </c:pt>
                <c:pt idx="11158">
                  <c:v>89.263999999998731</c:v>
                </c:pt>
                <c:pt idx="11159">
                  <c:v>89.271999999998727</c:v>
                </c:pt>
                <c:pt idx="11160">
                  <c:v>89.279999999998722</c:v>
                </c:pt>
                <c:pt idx="11161">
                  <c:v>89.287999999998718</c:v>
                </c:pt>
                <c:pt idx="11162">
                  <c:v>89.295999999998713</c:v>
                </c:pt>
                <c:pt idx="11163">
                  <c:v>89.303999999998695</c:v>
                </c:pt>
                <c:pt idx="11164">
                  <c:v>89.311999999998704</c:v>
                </c:pt>
                <c:pt idx="11165">
                  <c:v>89.3199999999987</c:v>
                </c:pt>
                <c:pt idx="11166">
                  <c:v>89.327999999998696</c:v>
                </c:pt>
                <c:pt idx="11167">
                  <c:v>89.335999999998677</c:v>
                </c:pt>
                <c:pt idx="11168">
                  <c:v>89.343999999998687</c:v>
                </c:pt>
                <c:pt idx="11169">
                  <c:v>89.351999999998682</c:v>
                </c:pt>
                <c:pt idx="11170">
                  <c:v>89.359999999998664</c:v>
                </c:pt>
                <c:pt idx="11171">
                  <c:v>89.367999999998688</c:v>
                </c:pt>
                <c:pt idx="11172">
                  <c:v>89.375999999998655</c:v>
                </c:pt>
                <c:pt idx="11173">
                  <c:v>89.383999999998665</c:v>
                </c:pt>
                <c:pt idx="11174">
                  <c:v>89.39199999999866</c:v>
                </c:pt>
                <c:pt idx="11175">
                  <c:v>89.399999999998656</c:v>
                </c:pt>
                <c:pt idx="11176">
                  <c:v>89.407999999998651</c:v>
                </c:pt>
                <c:pt idx="11177">
                  <c:v>89.415999999998647</c:v>
                </c:pt>
                <c:pt idx="11178">
                  <c:v>89.423999999998642</c:v>
                </c:pt>
                <c:pt idx="11179">
                  <c:v>89.431999999998638</c:v>
                </c:pt>
                <c:pt idx="11180">
                  <c:v>89.439999999998648</c:v>
                </c:pt>
                <c:pt idx="11181">
                  <c:v>89.447999999998643</c:v>
                </c:pt>
                <c:pt idx="11182">
                  <c:v>89.455999999998625</c:v>
                </c:pt>
                <c:pt idx="11183">
                  <c:v>89.46399999999862</c:v>
                </c:pt>
                <c:pt idx="11184">
                  <c:v>89.471999999998616</c:v>
                </c:pt>
                <c:pt idx="11185">
                  <c:v>89.479999999998597</c:v>
                </c:pt>
                <c:pt idx="11186">
                  <c:v>89.487999999998607</c:v>
                </c:pt>
                <c:pt idx="11187">
                  <c:v>89.495999999998617</c:v>
                </c:pt>
                <c:pt idx="11188">
                  <c:v>89.503999999998598</c:v>
                </c:pt>
                <c:pt idx="11189">
                  <c:v>89.511999999998608</c:v>
                </c:pt>
                <c:pt idx="11190">
                  <c:v>89.519999999998589</c:v>
                </c:pt>
                <c:pt idx="11191">
                  <c:v>89.527999999998585</c:v>
                </c:pt>
                <c:pt idx="11192">
                  <c:v>89.535999999998566</c:v>
                </c:pt>
                <c:pt idx="11193">
                  <c:v>89.543999999998576</c:v>
                </c:pt>
                <c:pt idx="11194">
                  <c:v>89.551999999998571</c:v>
                </c:pt>
                <c:pt idx="11195">
                  <c:v>89.559999999998567</c:v>
                </c:pt>
                <c:pt idx="11196">
                  <c:v>89.567999999998577</c:v>
                </c:pt>
                <c:pt idx="11197">
                  <c:v>89.575999999998544</c:v>
                </c:pt>
                <c:pt idx="11198">
                  <c:v>89.583999999998554</c:v>
                </c:pt>
                <c:pt idx="11199">
                  <c:v>89.591999999998549</c:v>
                </c:pt>
                <c:pt idx="11200">
                  <c:v>89.599999999998545</c:v>
                </c:pt>
                <c:pt idx="11201">
                  <c:v>89.607999999998526</c:v>
                </c:pt>
                <c:pt idx="11202">
                  <c:v>89.615999999998522</c:v>
                </c:pt>
                <c:pt idx="11203">
                  <c:v>89.623999999998517</c:v>
                </c:pt>
                <c:pt idx="11204">
                  <c:v>89.631999999998527</c:v>
                </c:pt>
                <c:pt idx="11205">
                  <c:v>89.639999999998523</c:v>
                </c:pt>
                <c:pt idx="11206">
                  <c:v>89.647999999998518</c:v>
                </c:pt>
                <c:pt idx="11207">
                  <c:v>89.6559999999985</c:v>
                </c:pt>
                <c:pt idx="11208">
                  <c:v>89.663999999998495</c:v>
                </c:pt>
                <c:pt idx="11209">
                  <c:v>89.671999999998491</c:v>
                </c:pt>
                <c:pt idx="11210">
                  <c:v>89.679999999998486</c:v>
                </c:pt>
                <c:pt idx="11211">
                  <c:v>89.687999999998496</c:v>
                </c:pt>
                <c:pt idx="11212">
                  <c:v>89.695999999998477</c:v>
                </c:pt>
                <c:pt idx="11213">
                  <c:v>89.703999999998487</c:v>
                </c:pt>
                <c:pt idx="11214">
                  <c:v>89.711999999998497</c:v>
                </c:pt>
                <c:pt idx="11215">
                  <c:v>89.719999999998478</c:v>
                </c:pt>
                <c:pt idx="11216">
                  <c:v>89.727999999998474</c:v>
                </c:pt>
                <c:pt idx="11217">
                  <c:v>89.735999999998469</c:v>
                </c:pt>
                <c:pt idx="11218">
                  <c:v>89.743999999998479</c:v>
                </c:pt>
                <c:pt idx="11219">
                  <c:v>89.751999999998461</c:v>
                </c:pt>
                <c:pt idx="11220">
                  <c:v>89.759999999998456</c:v>
                </c:pt>
                <c:pt idx="11221">
                  <c:v>89.767999999998452</c:v>
                </c:pt>
                <c:pt idx="11222">
                  <c:v>89.775999999998433</c:v>
                </c:pt>
                <c:pt idx="11223">
                  <c:v>89.783999999998443</c:v>
                </c:pt>
                <c:pt idx="11224">
                  <c:v>89.791999999998438</c:v>
                </c:pt>
                <c:pt idx="11225">
                  <c:v>89.799999999998434</c:v>
                </c:pt>
                <c:pt idx="11226">
                  <c:v>89.80799999999843</c:v>
                </c:pt>
                <c:pt idx="11227">
                  <c:v>89.815999999998425</c:v>
                </c:pt>
                <c:pt idx="11228">
                  <c:v>89.823999999998406</c:v>
                </c:pt>
                <c:pt idx="11229">
                  <c:v>89.831999999998416</c:v>
                </c:pt>
                <c:pt idx="11230">
                  <c:v>89.839999999998412</c:v>
                </c:pt>
                <c:pt idx="11231">
                  <c:v>89.847999999998407</c:v>
                </c:pt>
                <c:pt idx="11232">
                  <c:v>89.855999999998403</c:v>
                </c:pt>
                <c:pt idx="11233">
                  <c:v>89.863999999998398</c:v>
                </c:pt>
                <c:pt idx="11234">
                  <c:v>89.871999999998394</c:v>
                </c:pt>
                <c:pt idx="11235">
                  <c:v>89.879999999998375</c:v>
                </c:pt>
                <c:pt idx="11236">
                  <c:v>89.887999999998385</c:v>
                </c:pt>
                <c:pt idx="11237">
                  <c:v>89.895999999998367</c:v>
                </c:pt>
                <c:pt idx="11238">
                  <c:v>89.903999999998376</c:v>
                </c:pt>
                <c:pt idx="11239">
                  <c:v>89.9119999999984</c:v>
                </c:pt>
                <c:pt idx="11240">
                  <c:v>89.919999999998382</c:v>
                </c:pt>
                <c:pt idx="11241">
                  <c:v>89.927999999998377</c:v>
                </c:pt>
                <c:pt idx="11242">
                  <c:v>89.935999999998359</c:v>
                </c:pt>
                <c:pt idx="11243">
                  <c:v>89.943999999998368</c:v>
                </c:pt>
                <c:pt idx="11244">
                  <c:v>89.951999999998336</c:v>
                </c:pt>
                <c:pt idx="11245">
                  <c:v>89.959999999998331</c:v>
                </c:pt>
                <c:pt idx="11246">
                  <c:v>89.967999999998341</c:v>
                </c:pt>
                <c:pt idx="11247">
                  <c:v>89.975999999998322</c:v>
                </c:pt>
                <c:pt idx="11248">
                  <c:v>89.983999999998318</c:v>
                </c:pt>
                <c:pt idx="11249">
                  <c:v>89.991999999998328</c:v>
                </c:pt>
                <c:pt idx="11250">
                  <c:v>89.999999999998309</c:v>
                </c:pt>
                <c:pt idx="11251">
                  <c:v>90.007999999998304</c:v>
                </c:pt>
                <c:pt idx="11252">
                  <c:v>90.0159999999983</c:v>
                </c:pt>
                <c:pt idx="11253">
                  <c:v>90.023999999998296</c:v>
                </c:pt>
                <c:pt idx="11254">
                  <c:v>90.031999999998291</c:v>
                </c:pt>
                <c:pt idx="11255">
                  <c:v>90.039999999998287</c:v>
                </c:pt>
                <c:pt idx="11256">
                  <c:v>90.047999999998297</c:v>
                </c:pt>
                <c:pt idx="11257">
                  <c:v>90.055999999998264</c:v>
                </c:pt>
                <c:pt idx="11258">
                  <c:v>90.063999999998288</c:v>
                </c:pt>
                <c:pt idx="11259">
                  <c:v>90.071999999998269</c:v>
                </c:pt>
                <c:pt idx="11260">
                  <c:v>90.079999999998265</c:v>
                </c:pt>
                <c:pt idx="11261">
                  <c:v>90.08799999999826</c:v>
                </c:pt>
                <c:pt idx="11262">
                  <c:v>90.095999999998256</c:v>
                </c:pt>
                <c:pt idx="11263">
                  <c:v>90.103999999998237</c:v>
                </c:pt>
                <c:pt idx="11264">
                  <c:v>90.111999999998247</c:v>
                </c:pt>
                <c:pt idx="11265">
                  <c:v>90.119999999998242</c:v>
                </c:pt>
                <c:pt idx="11266">
                  <c:v>90.127999999998224</c:v>
                </c:pt>
                <c:pt idx="11267">
                  <c:v>90.135999999998234</c:v>
                </c:pt>
                <c:pt idx="11268">
                  <c:v>90.143999999998229</c:v>
                </c:pt>
                <c:pt idx="11269">
                  <c:v>90.151999999998225</c:v>
                </c:pt>
                <c:pt idx="11270">
                  <c:v>90.159999999998206</c:v>
                </c:pt>
                <c:pt idx="11271">
                  <c:v>90.167999999998216</c:v>
                </c:pt>
                <c:pt idx="11272">
                  <c:v>90.175999999998183</c:v>
                </c:pt>
                <c:pt idx="11273">
                  <c:v>90.183999999998193</c:v>
                </c:pt>
                <c:pt idx="11274">
                  <c:v>90.191999999998217</c:v>
                </c:pt>
                <c:pt idx="11275">
                  <c:v>90.199999999998198</c:v>
                </c:pt>
                <c:pt idx="11276">
                  <c:v>90.207999999998208</c:v>
                </c:pt>
                <c:pt idx="11277">
                  <c:v>90.215999999998189</c:v>
                </c:pt>
                <c:pt idx="11278">
                  <c:v>90.223999999998185</c:v>
                </c:pt>
                <c:pt idx="11279">
                  <c:v>90.23199999999818</c:v>
                </c:pt>
                <c:pt idx="11280">
                  <c:v>90.239999999998176</c:v>
                </c:pt>
                <c:pt idx="11281">
                  <c:v>90.247999999998186</c:v>
                </c:pt>
                <c:pt idx="11282">
                  <c:v>90.255999999998167</c:v>
                </c:pt>
                <c:pt idx="11283">
                  <c:v>90.263999999998177</c:v>
                </c:pt>
                <c:pt idx="11284">
                  <c:v>90.271999999998158</c:v>
                </c:pt>
                <c:pt idx="11285">
                  <c:v>90.279999999998154</c:v>
                </c:pt>
                <c:pt idx="11286">
                  <c:v>90.287999999998149</c:v>
                </c:pt>
                <c:pt idx="11287">
                  <c:v>90.295999999998145</c:v>
                </c:pt>
                <c:pt idx="11288">
                  <c:v>90.303999999998126</c:v>
                </c:pt>
                <c:pt idx="11289">
                  <c:v>90.311999999998136</c:v>
                </c:pt>
                <c:pt idx="11290">
                  <c:v>90.319999999998132</c:v>
                </c:pt>
                <c:pt idx="11291">
                  <c:v>90.327999999998127</c:v>
                </c:pt>
                <c:pt idx="11292">
                  <c:v>90.335999999998123</c:v>
                </c:pt>
                <c:pt idx="11293">
                  <c:v>90.343999999998118</c:v>
                </c:pt>
                <c:pt idx="11294">
                  <c:v>90.351999999998114</c:v>
                </c:pt>
                <c:pt idx="11295">
                  <c:v>90.359999999998095</c:v>
                </c:pt>
                <c:pt idx="11296">
                  <c:v>90.367999999998105</c:v>
                </c:pt>
                <c:pt idx="11297">
                  <c:v>90.375999999998086</c:v>
                </c:pt>
                <c:pt idx="11298">
                  <c:v>90.383999999998096</c:v>
                </c:pt>
                <c:pt idx="11299">
                  <c:v>90.391999999998092</c:v>
                </c:pt>
                <c:pt idx="11300">
                  <c:v>90.399999999998087</c:v>
                </c:pt>
                <c:pt idx="11301">
                  <c:v>90.407999999998097</c:v>
                </c:pt>
                <c:pt idx="11302">
                  <c:v>90.415999999998078</c:v>
                </c:pt>
                <c:pt idx="11303">
                  <c:v>90.423999999998074</c:v>
                </c:pt>
                <c:pt idx="11304">
                  <c:v>90.431999999998084</c:v>
                </c:pt>
                <c:pt idx="11305">
                  <c:v>90.439999999998079</c:v>
                </c:pt>
                <c:pt idx="11306">
                  <c:v>90.447999999998075</c:v>
                </c:pt>
                <c:pt idx="11307">
                  <c:v>90.455999999998056</c:v>
                </c:pt>
                <c:pt idx="11308">
                  <c:v>90.463999999998066</c:v>
                </c:pt>
                <c:pt idx="11309">
                  <c:v>90.471999999998047</c:v>
                </c:pt>
                <c:pt idx="11310">
                  <c:v>90.479999999998043</c:v>
                </c:pt>
                <c:pt idx="11311">
                  <c:v>90.487999999998038</c:v>
                </c:pt>
                <c:pt idx="11312">
                  <c:v>90.495999999998034</c:v>
                </c:pt>
                <c:pt idx="11313">
                  <c:v>90.50399999999803</c:v>
                </c:pt>
                <c:pt idx="11314">
                  <c:v>90.511999999998039</c:v>
                </c:pt>
                <c:pt idx="11315">
                  <c:v>90.519999999998021</c:v>
                </c:pt>
                <c:pt idx="11316">
                  <c:v>90.527999999998016</c:v>
                </c:pt>
                <c:pt idx="11317">
                  <c:v>90.535999999998012</c:v>
                </c:pt>
                <c:pt idx="11318">
                  <c:v>90.543999999998007</c:v>
                </c:pt>
                <c:pt idx="11319">
                  <c:v>90.551999999998017</c:v>
                </c:pt>
                <c:pt idx="11320">
                  <c:v>90.559999999997999</c:v>
                </c:pt>
                <c:pt idx="11321">
                  <c:v>90.567999999998008</c:v>
                </c:pt>
                <c:pt idx="11322">
                  <c:v>90.575999999997975</c:v>
                </c:pt>
                <c:pt idx="11323">
                  <c:v>90.583999999997985</c:v>
                </c:pt>
                <c:pt idx="11324">
                  <c:v>90.591999999997981</c:v>
                </c:pt>
                <c:pt idx="11325">
                  <c:v>90.599999999997976</c:v>
                </c:pt>
                <c:pt idx="11326">
                  <c:v>90.607999999997986</c:v>
                </c:pt>
                <c:pt idx="11327">
                  <c:v>90.615999999997968</c:v>
                </c:pt>
                <c:pt idx="11328">
                  <c:v>90.623999999997963</c:v>
                </c:pt>
                <c:pt idx="11329">
                  <c:v>90.631999999997959</c:v>
                </c:pt>
                <c:pt idx="11330">
                  <c:v>90.639999999997954</c:v>
                </c:pt>
                <c:pt idx="11331">
                  <c:v>90.64799999999795</c:v>
                </c:pt>
                <c:pt idx="11332">
                  <c:v>90.655999999997931</c:v>
                </c:pt>
                <c:pt idx="11333">
                  <c:v>90.663999999997927</c:v>
                </c:pt>
                <c:pt idx="11334">
                  <c:v>90.671999999997922</c:v>
                </c:pt>
                <c:pt idx="11335">
                  <c:v>90.679999999997932</c:v>
                </c:pt>
                <c:pt idx="11336">
                  <c:v>90.687999999997928</c:v>
                </c:pt>
                <c:pt idx="11337">
                  <c:v>90.695999999997923</c:v>
                </c:pt>
                <c:pt idx="11338">
                  <c:v>90.703999999997919</c:v>
                </c:pt>
                <c:pt idx="11339">
                  <c:v>90.711999999997929</c:v>
                </c:pt>
                <c:pt idx="11340">
                  <c:v>90.71999999999791</c:v>
                </c:pt>
                <c:pt idx="11341">
                  <c:v>90.727999999997905</c:v>
                </c:pt>
                <c:pt idx="11342">
                  <c:v>90.735999999997901</c:v>
                </c:pt>
                <c:pt idx="11343">
                  <c:v>90.743999999997911</c:v>
                </c:pt>
                <c:pt idx="11344">
                  <c:v>90.751999999997906</c:v>
                </c:pt>
                <c:pt idx="11345">
                  <c:v>90.759999999997888</c:v>
                </c:pt>
                <c:pt idx="11346">
                  <c:v>90.767999999997897</c:v>
                </c:pt>
                <c:pt idx="11347">
                  <c:v>90.775999999997865</c:v>
                </c:pt>
                <c:pt idx="11348">
                  <c:v>90.783999999997874</c:v>
                </c:pt>
                <c:pt idx="11349">
                  <c:v>90.791999999997884</c:v>
                </c:pt>
                <c:pt idx="11350">
                  <c:v>90.799999999997851</c:v>
                </c:pt>
                <c:pt idx="11351">
                  <c:v>90.807999999997847</c:v>
                </c:pt>
                <c:pt idx="11352">
                  <c:v>90.815999999997842</c:v>
                </c:pt>
                <c:pt idx="11353">
                  <c:v>90.823999999997824</c:v>
                </c:pt>
                <c:pt idx="11354">
                  <c:v>90.831999999997848</c:v>
                </c:pt>
                <c:pt idx="11355">
                  <c:v>90.839999999997829</c:v>
                </c:pt>
                <c:pt idx="11356">
                  <c:v>90.847999999997839</c:v>
                </c:pt>
                <c:pt idx="11357">
                  <c:v>90.855999999997806</c:v>
                </c:pt>
                <c:pt idx="11358">
                  <c:v>90.863999999997816</c:v>
                </c:pt>
                <c:pt idx="11359">
                  <c:v>90.871999999997797</c:v>
                </c:pt>
                <c:pt idx="11360">
                  <c:v>90.879999999997793</c:v>
                </c:pt>
                <c:pt idx="11361">
                  <c:v>90.887999999997817</c:v>
                </c:pt>
                <c:pt idx="11362">
                  <c:v>90.895999999997798</c:v>
                </c:pt>
                <c:pt idx="11363">
                  <c:v>90.903999999997808</c:v>
                </c:pt>
                <c:pt idx="11364">
                  <c:v>90.911999999997803</c:v>
                </c:pt>
                <c:pt idx="11365">
                  <c:v>90.919999999997799</c:v>
                </c:pt>
                <c:pt idx="11366">
                  <c:v>90.92799999999778</c:v>
                </c:pt>
                <c:pt idx="11367">
                  <c:v>90.935999999997776</c:v>
                </c:pt>
                <c:pt idx="11368">
                  <c:v>90.943999999997786</c:v>
                </c:pt>
                <c:pt idx="11369">
                  <c:v>90.951999999997781</c:v>
                </c:pt>
                <c:pt idx="11370">
                  <c:v>90.959999999997777</c:v>
                </c:pt>
                <c:pt idx="11371">
                  <c:v>90.967999999997772</c:v>
                </c:pt>
                <c:pt idx="11372">
                  <c:v>90.975999999997754</c:v>
                </c:pt>
                <c:pt idx="11373">
                  <c:v>90.983999999997749</c:v>
                </c:pt>
                <c:pt idx="11374">
                  <c:v>90.991999999997759</c:v>
                </c:pt>
                <c:pt idx="11375">
                  <c:v>90.99999999999774</c:v>
                </c:pt>
                <c:pt idx="11376">
                  <c:v>91.007999999997736</c:v>
                </c:pt>
                <c:pt idx="11377">
                  <c:v>91.015999999997732</c:v>
                </c:pt>
                <c:pt idx="11378">
                  <c:v>91.023999999997727</c:v>
                </c:pt>
                <c:pt idx="11379">
                  <c:v>91.031999999997737</c:v>
                </c:pt>
                <c:pt idx="11380">
                  <c:v>91.039999999997718</c:v>
                </c:pt>
                <c:pt idx="11381">
                  <c:v>91.047999999997728</c:v>
                </c:pt>
                <c:pt idx="11382">
                  <c:v>91.055999999997695</c:v>
                </c:pt>
                <c:pt idx="11383">
                  <c:v>91.063999999997705</c:v>
                </c:pt>
                <c:pt idx="11384">
                  <c:v>91.071999999997701</c:v>
                </c:pt>
                <c:pt idx="11385">
                  <c:v>91.079999999997696</c:v>
                </c:pt>
                <c:pt idx="11386">
                  <c:v>91.087999999997692</c:v>
                </c:pt>
                <c:pt idx="11387">
                  <c:v>91.095999999997687</c:v>
                </c:pt>
                <c:pt idx="11388">
                  <c:v>91.103999999997683</c:v>
                </c:pt>
                <c:pt idx="11389">
                  <c:v>91.111999999997678</c:v>
                </c:pt>
                <c:pt idx="11390">
                  <c:v>91.119999999997674</c:v>
                </c:pt>
                <c:pt idx="11391">
                  <c:v>91.12799999999767</c:v>
                </c:pt>
                <c:pt idx="11392">
                  <c:v>91.135999999997665</c:v>
                </c:pt>
                <c:pt idx="11393">
                  <c:v>91.143999999997661</c:v>
                </c:pt>
                <c:pt idx="11394">
                  <c:v>91.151999999997656</c:v>
                </c:pt>
                <c:pt idx="11395">
                  <c:v>91.159999999997652</c:v>
                </c:pt>
                <c:pt idx="11396">
                  <c:v>91.167999999997647</c:v>
                </c:pt>
                <c:pt idx="11397">
                  <c:v>91.175999999997629</c:v>
                </c:pt>
                <c:pt idx="11398">
                  <c:v>91.183999999997624</c:v>
                </c:pt>
                <c:pt idx="11399">
                  <c:v>91.191999999997634</c:v>
                </c:pt>
                <c:pt idx="11400">
                  <c:v>91.19999999999763</c:v>
                </c:pt>
                <c:pt idx="11401">
                  <c:v>91.207999999997639</c:v>
                </c:pt>
                <c:pt idx="11402">
                  <c:v>91.215999999997621</c:v>
                </c:pt>
                <c:pt idx="11403">
                  <c:v>91.223999999997616</c:v>
                </c:pt>
                <c:pt idx="11404">
                  <c:v>91.231999999997626</c:v>
                </c:pt>
                <c:pt idx="11405">
                  <c:v>91.239999999997607</c:v>
                </c:pt>
                <c:pt idx="11406">
                  <c:v>91.247999999997631</c:v>
                </c:pt>
                <c:pt idx="11407">
                  <c:v>91.255999999997599</c:v>
                </c:pt>
                <c:pt idx="11408">
                  <c:v>91.263999999997608</c:v>
                </c:pt>
                <c:pt idx="11409">
                  <c:v>91.27199999999759</c:v>
                </c:pt>
                <c:pt idx="11410">
                  <c:v>91.279999999997585</c:v>
                </c:pt>
                <c:pt idx="11411">
                  <c:v>91.287999999997581</c:v>
                </c:pt>
                <c:pt idx="11412">
                  <c:v>91.295999999997576</c:v>
                </c:pt>
                <c:pt idx="11413">
                  <c:v>91.303999999997586</c:v>
                </c:pt>
                <c:pt idx="11414">
                  <c:v>91.311999999997582</c:v>
                </c:pt>
                <c:pt idx="11415">
                  <c:v>91.319999999997577</c:v>
                </c:pt>
                <c:pt idx="11416">
                  <c:v>91.327999999997559</c:v>
                </c:pt>
                <c:pt idx="11417">
                  <c:v>91.335999999997554</c:v>
                </c:pt>
                <c:pt idx="11418">
                  <c:v>91.34399999999755</c:v>
                </c:pt>
                <c:pt idx="11419">
                  <c:v>91.351999999997545</c:v>
                </c:pt>
                <c:pt idx="11420">
                  <c:v>91.359999999997527</c:v>
                </c:pt>
                <c:pt idx="11421">
                  <c:v>91.367999999997537</c:v>
                </c:pt>
                <c:pt idx="11422">
                  <c:v>91.375999999997532</c:v>
                </c:pt>
                <c:pt idx="11423">
                  <c:v>91.383999999997528</c:v>
                </c:pt>
                <c:pt idx="11424">
                  <c:v>91.391999999997537</c:v>
                </c:pt>
                <c:pt idx="11425">
                  <c:v>91.399999999997519</c:v>
                </c:pt>
                <c:pt idx="11426">
                  <c:v>91.407999999997529</c:v>
                </c:pt>
                <c:pt idx="11427">
                  <c:v>91.41599999999751</c:v>
                </c:pt>
                <c:pt idx="11428">
                  <c:v>91.423999999997505</c:v>
                </c:pt>
                <c:pt idx="11429">
                  <c:v>91.431999999997515</c:v>
                </c:pt>
                <c:pt idx="11430">
                  <c:v>91.439999999997511</c:v>
                </c:pt>
                <c:pt idx="11431">
                  <c:v>91.447999999997521</c:v>
                </c:pt>
                <c:pt idx="11432">
                  <c:v>91.455999999997488</c:v>
                </c:pt>
                <c:pt idx="11433">
                  <c:v>91.463999999997498</c:v>
                </c:pt>
                <c:pt idx="11434">
                  <c:v>91.471999999997479</c:v>
                </c:pt>
                <c:pt idx="11435">
                  <c:v>91.479999999997474</c:v>
                </c:pt>
                <c:pt idx="11436">
                  <c:v>91.487999999997484</c:v>
                </c:pt>
                <c:pt idx="11437">
                  <c:v>91.49599999999748</c:v>
                </c:pt>
                <c:pt idx="11438">
                  <c:v>91.503999999997461</c:v>
                </c:pt>
                <c:pt idx="11439">
                  <c:v>91.511999999997471</c:v>
                </c:pt>
                <c:pt idx="11440">
                  <c:v>91.519999999997466</c:v>
                </c:pt>
                <c:pt idx="11441">
                  <c:v>91.527999999997448</c:v>
                </c:pt>
                <c:pt idx="11442">
                  <c:v>91.535999999997443</c:v>
                </c:pt>
                <c:pt idx="11443">
                  <c:v>91.543999999997439</c:v>
                </c:pt>
                <c:pt idx="11444">
                  <c:v>91.551999999997435</c:v>
                </c:pt>
                <c:pt idx="11445">
                  <c:v>91.55999999999743</c:v>
                </c:pt>
                <c:pt idx="11446">
                  <c:v>91.56799999999744</c:v>
                </c:pt>
                <c:pt idx="11447">
                  <c:v>91.575999999997407</c:v>
                </c:pt>
                <c:pt idx="11448">
                  <c:v>91.583999999997417</c:v>
                </c:pt>
                <c:pt idx="11449">
                  <c:v>91.591999999997427</c:v>
                </c:pt>
                <c:pt idx="11450">
                  <c:v>91.599999999997408</c:v>
                </c:pt>
                <c:pt idx="11451">
                  <c:v>91.607999999997418</c:v>
                </c:pt>
                <c:pt idx="11452">
                  <c:v>91.615999999997399</c:v>
                </c:pt>
                <c:pt idx="11453">
                  <c:v>91.623999999997395</c:v>
                </c:pt>
                <c:pt idx="11454">
                  <c:v>91.63199999999739</c:v>
                </c:pt>
                <c:pt idx="11455">
                  <c:v>91.639999999997386</c:v>
                </c:pt>
                <c:pt idx="11456">
                  <c:v>91.647999999997381</c:v>
                </c:pt>
                <c:pt idx="11457">
                  <c:v>91.655999999997363</c:v>
                </c:pt>
                <c:pt idx="11458">
                  <c:v>91.663999999997387</c:v>
                </c:pt>
                <c:pt idx="11459">
                  <c:v>91.671999999997368</c:v>
                </c:pt>
                <c:pt idx="11460">
                  <c:v>91.679999999997364</c:v>
                </c:pt>
                <c:pt idx="11461">
                  <c:v>91.687999999997359</c:v>
                </c:pt>
                <c:pt idx="11462">
                  <c:v>91.695999999997355</c:v>
                </c:pt>
                <c:pt idx="11463">
                  <c:v>91.703999999997336</c:v>
                </c:pt>
                <c:pt idx="11464">
                  <c:v>91.711999999997346</c:v>
                </c:pt>
                <c:pt idx="11465">
                  <c:v>91.719999999997341</c:v>
                </c:pt>
                <c:pt idx="11466">
                  <c:v>91.727999999997337</c:v>
                </c:pt>
                <c:pt idx="11467">
                  <c:v>91.735999999997318</c:v>
                </c:pt>
                <c:pt idx="11468">
                  <c:v>91.743999999997328</c:v>
                </c:pt>
                <c:pt idx="11469">
                  <c:v>91.751999999997309</c:v>
                </c:pt>
                <c:pt idx="11470">
                  <c:v>91.759999999997305</c:v>
                </c:pt>
                <c:pt idx="11471">
                  <c:v>91.767999999997315</c:v>
                </c:pt>
                <c:pt idx="11472">
                  <c:v>91.775999999997296</c:v>
                </c:pt>
                <c:pt idx="11473">
                  <c:v>91.783999999997306</c:v>
                </c:pt>
                <c:pt idx="11474">
                  <c:v>91.791999999997302</c:v>
                </c:pt>
                <c:pt idx="11475">
                  <c:v>91.799999999997297</c:v>
                </c:pt>
                <c:pt idx="11476">
                  <c:v>91.807999999997278</c:v>
                </c:pt>
                <c:pt idx="11477">
                  <c:v>91.815999999997274</c:v>
                </c:pt>
                <c:pt idx="11478">
                  <c:v>91.82399999999727</c:v>
                </c:pt>
                <c:pt idx="11479">
                  <c:v>91.831999999997279</c:v>
                </c:pt>
                <c:pt idx="11480">
                  <c:v>91.839999999997261</c:v>
                </c:pt>
                <c:pt idx="11481">
                  <c:v>91.84799999999727</c:v>
                </c:pt>
                <c:pt idx="11482">
                  <c:v>91.855999999997252</c:v>
                </c:pt>
                <c:pt idx="11483">
                  <c:v>91.863999999997247</c:v>
                </c:pt>
                <c:pt idx="11484">
                  <c:v>91.871999999997243</c:v>
                </c:pt>
                <c:pt idx="11485">
                  <c:v>91.879999999997224</c:v>
                </c:pt>
                <c:pt idx="11486">
                  <c:v>91.887999999997234</c:v>
                </c:pt>
                <c:pt idx="11487">
                  <c:v>91.89599999999723</c:v>
                </c:pt>
                <c:pt idx="11488">
                  <c:v>91.903999999997239</c:v>
                </c:pt>
                <c:pt idx="11489">
                  <c:v>91.911999999997235</c:v>
                </c:pt>
                <c:pt idx="11490">
                  <c:v>91.919999999997231</c:v>
                </c:pt>
                <c:pt idx="11491">
                  <c:v>91.927999999997226</c:v>
                </c:pt>
                <c:pt idx="11492">
                  <c:v>91.935999999997208</c:v>
                </c:pt>
                <c:pt idx="11493">
                  <c:v>91.943999999997231</c:v>
                </c:pt>
                <c:pt idx="11494">
                  <c:v>91.951999999997213</c:v>
                </c:pt>
                <c:pt idx="11495">
                  <c:v>91.959999999997208</c:v>
                </c:pt>
                <c:pt idx="11496">
                  <c:v>91.967999999997204</c:v>
                </c:pt>
                <c:pt idx="11497">
                  <c:v>91.975999999997185</c:v>
                </c:pt>
                <c:pt idx="11498">
                  <c:v>91.983999999997181</c:v>
                </c:pt>
                <c:pt idx="11499">
                  <c:v>91.991999999997191</c:v>
                </c:pt>
                <c:pt idx="11500">
                  <c:v>91.9999999999972</c:v>
                </c:pt>
                <c:pt idx="11501">
                  <c:v>92.007999999997182</c:v>
                </c:pt>
                <c:pt idx="11502">
                  <c:v>92.015999999997177</c:v>
                </c:pt>
                <c:pt idx="11503">
                  <c:v>92.023999999997159</c:v>
                </c:pt>
                <c:pt idx="11504">
                  <c:v>92.031999999997169</c:v>
                </c:pt>
                <c:pt idx="11505">
                  <c:v>92.03999999999715</c:v>
                </c:pt>
                <c:pt idx="11506">
                  <c:v>92.04799999999716</c:v>
                </c:pt>
                <c:pt idx="11507">
                  <c:v>92.055999999997127</c:v>
                </c:pt>
                <c:pt idx="11508">
                  <c:v>92.063999999997137</c:v>
                </c:pt>
                <c:pt idx="11509">
                  <c:v>92.071999999997146</c:v>
                </c:pt>
                <c:pt idx="11510">
                  <c:v>92.079999999997128</c:v>
                </c:pt>
                <c:pt idx="11511">
                  <c:v>92.087999999997137</c:v>
                </c:pt>
                <c:pt idx="11512">
                  <c:v>92.095999999997119</c:v>
                </c:pt>
                <c:pt idx="11513">
                  <c:v>92.103999999997114</c:v>
                </c:pt>
                <c:pt idx="11514">
                  <c:v>92.11199999999711</c:v>
                </c:pt>
                <c:pt idx="11515">
                  <c:v>92.119999999997106</c:v>
                </c:pt>
                <c:pt idx="11516">
                  <c:v>92.127999999997101</c:v>
                </c:pt>
                <c:pt idx="11517">
                  <c:v>92.135999999997097</c:v>
                </c:pt>
                <c:pt idx="11518">
                  <c:v>92.143999999997106</c:v>
                </c:pt>
                <c:pt idx="11519">
                  <c:v>92.151999999997088</c:v>
                </c:pt>
                <c:pt idx="11520">
                  <c:v>92.159999999997083</c:v>
                </c:pt>
                <c:pt idx="11521">
                  <c:v>92.167999999997079</c:v>
                </c:pt>
                <c:pt idx="11522">
                  <c:v>92.17599999999706</c:v>
                </c:pt>
                <c:pt idx="11523">
                  <c:v>92.18399999999707</c:v>
                </c:pt>
                <c:pt idx="11524">
                  <c:v>92.19199999999708</c:v>
                </c:pt>
                <c:pt idx="11525">
                  <c:v>92.199999999997061</c:v>
                </c:pt>
                <c:pt idx="11526">
                  <c:v>92.207999999997071</c:v>
                </c:pt>
                <c:pt idx="11527">
                  <c:v>92.215999999997067</c:v>
                </c:pt>
                <c:pt idx="11528">
                  <c:v>92.223999999997048</c:v>
                </c:pt>
                <c:pt idx="11529">
                  <c:v>92.231999999997058</c:v>
                </c:pt>
                <c:pt idx="11530">
                  <c:v>92.239999999997039</c:v>
                </c:pt>
                <c:pt idx="11531">
                  <c:v>92.247999999997049</c:v>
                </c:pt>
                <c:pt idx="11532">
                  <c:v>92.25599999999703</c:v>
                </c:pt>
                <c:pt idx="11533">
                  <c:v>92.26399999999704</c:v>
                </c:pt>
                <c:pt idx="11534">
                  <c:v>92.271999999997021</c:v>
                </c:pt>
                <c:pt idx="11535">
                  <c:v>92.279999999997017</c:v>
                </c:pt>
                <c:pt idx="11536">
                  <c:v>92.287999999997012</c:v>
                </c:pt>
                <c:pt idx="11537">
                  <c:v>92.295999999996994</c:v>
                </c:pt>
                <c:pt idx="11538">
                  <c:v>92.303999999997004</c:v>
                </c:pt>
                <c:pt idx="11539">
                  <c:v>92.311999999996999</c:v>
                </c:pt>
                <c:pt idx="11540">
                  <c:v>92.319999999996995</c:v>
                </c:pt>
                <c:pt idx="11541">
                  <c:v>92.327999999996976</c:v>
                </c:pt>
                <c:pt idx="11542">
                  <c:v>92.335999999996972</c:v>
                </c:pt>
                <c:pt idx="11543">
                  <c:v>92.343999999996967</c:v>
                </c:pt>
                <c:pt idx="11544">
                  <c:v>92.351999999996963</c:v>
                </c:pt>
                <c:pt idx="11545">
                  <c:v>92.359999999996973</c:v>
                </c:pt>
                <c:pt idx="11546">
                  <c:v>92.367999999996968</c:v>
                </c:pt>
                <c:pt idx="11547">
                  <c:v>92.375999999996949</c:v>
                </c:pt>
                <c:pt idx="11548">
                  <c:v>92.383999999996945</c:v>
                </c:pt>
                <c:pt idx="11549">
                  <c:v>92.391999999996955</c:v>
                </c:pt>
                <c:pt idx="11550">
                  <c:v>92.399999999996936</c:v>
                </c:pt>
                <c:pt idx="11551">
                  <c:v>92.407999999996946</c:v>
                </c:pt>
                <c:pt idx="11552">
                  <c:v>92.415999999996927</c:v>
                </c:pt>
                <c:pt idx="11553">
                  <c:v>92.423999999996923</c:v>
                </c:pt>
                <c:pt idx="11554">
                  <c:v>92.431999999996947</c:v>
                </c:pt>
                <c:pt idx="11555">
                  <c:v>92.439999999996928</c:v>
                </c:pt>
                <c:pt idx="11556">
                  <c:v>92.447999999996938</c:v>
                </c:pt>
                <c:pt idx="11557">
                  <c:v>92.455999999996905</c:v>
                </c:pt>
                <c:pt idx="11558">
                  <c:v>92.463999999996915</c:v>
                </c:pt>
                <c:pt idx="11559">
                  <c:v>92.471999999996896</c:v>
                </c:pt>
                <c:pt idx="11560">
                  <c:v>92.479999999996892</c:v>
                </c:pt>
                <c:pt idx="11561">
                  <c:v>92.487999999996902</c:v>
                </c:pt>
                <c:pt idx="11562">
                  <c:v>92.495999999996897</c:v>
                </c:pt>
                <c:pt idx="11563">
                  <c:v>92.503999999996893</c:v>
                </c:pt>
                <c:pt idx="11564">
                  <c:v>92.511999999996888</c:v>
                </c:pt>
                <c:pt idx="11565">
                  <c:v>92.519999999996884</c:v>
                </c:pt>
                <c:pt idx="11566">
                  <c:v>92.527999999996865</c:v>
                </c:pt>
                <c:pt idx="11567">
                  <c:v>92.535999999996861</c:v>
                </c:pt>
                <c:pt idx="11568">
                  <c:v>92.543999999996871</c:v>
                </c:pt>
                <c:pt idx="11569">
                  <c:v>92.551999999996866</c:v>
                </c:pt>
                <c:pt idx="11570">
                  <c:v>92.559999999996847</c:v>
                </c:pt>
                <c:pt idx="11571">
                  <c:v>92.567999999996857</c:v>
                </c:pt>
                <c:pt idx="11572">
                  <c:v>92.575999999996839</c:v>
                </c:pt>
                <c:pt idx="11573">
                  <c:v>92.583999999996834</c:v>
                </c:pt>
                <c:pt idx="11574">
                  <c:v>92.591999999996844</c:v>
                </c:pt>
                <c:pt idx="11575">
                  <c:v>92.599999999996825</c:v>
                </c:pt>
                <c:pt idx="11576">
                  <c:v>92.607999999996821</c:v>
                </c:pt>
                <c:pt idx="11577">
                  <c:v>92.615999999996816</c:v>
                </c:pt>
                <c:pt idx="11578">
                  <c:v>92.623999999996812</c:v>
                </c:pt>
                <c:pt idx="11579">
                  <c:v>92.631999999996822</c:v>
                </c:pt>
                <c:pt idx="11580">
                  <c:v>92.639999999996803</c:v>
                </c:pt>
                <c:pt idx="11581">
                  <c:v>92.647999999996813</c:v>
                </c:pt>
                <c:pt idx="11582">
                  <c:v>92.65599999999678</c:v>
                </c:pt>
                <c:pt idx="11583">
                  <c:v>92.66399999999679</c:v>
                </c:pt>
                <c:pt idx="11584">
                  <c:v>92.671999999996785</c:v>
                </c:pt>
                <c:pt idx="11585">
                  <c:v>92.679999999996781</c:v>
                </c:pt>
                <c:pt idx="11586">
                  <c:v>92.687999999996777</c:v>
                </c:pt>
                <c:pt idx="11587">
                  <c:v>92.695999999996772</c:v>
                </c:pt>
                <c:pt idx="11588">
                  <c:v>92.703999999996782</c:v>
                </c:pt>
                <c:pt idx="11589">
                  <c:v>92.711999999996777</c:v>
                </c:pt>
                <c:pt idx="11590">
                  <c:v>92.719999999996787</c:v>
                </c:pt>
                <c:pt idx="11591">
                  <c:v>92.727999999996769</c:v>
                </c:pt>
                <c:pt idx="11592">
                  <c:v>92.735999999996764</c:v>
                </c:pt>
                <c:pt idx="11593">
                  <c:v>92.74399999999676</c:v>
                </c:pt>
                <c:pt idx="11594">
                  <c:v>92.751999999996755</c:v>
                </c:pt>
                <c:pt idx="11595">
                  <c:v>92.759999999996737</c:v>
                </c:pt>
                <c:pt idx="11596">
                  <c:v>92.767999999996746</c:v>
                </c:pt>
                <c:pt idx="11597">
                  <c:v>92.775999999996728</c:v>
                </c:pt>
                <c:pt idx="11598">
                  <c:v>92.783999999996723</c:v>
                </c:pt>
                <c:pt idx="11599">
                  <c:v>92.791999999996747</c:v>
                </c:pt>
                <c:pt idx="11600">
                  <c:v>92.799999999996729</c:v>
                </c:pt>
                <c:pt idx="11601">
                  <c:v>92.807999999996724</c:v>
                </c:pt>
                <c:pt idx="11602">
                  <c:v>92.815999999996706</c:v>
                </c:pt>
                <c:pt idx="11603">
                  <c:v>92.823999999996701</c:v>
                </c:pt>
                <c:pt idx="11604">
                  <c:v>92.831999999996697</c:v>
                </c:pt>
                <c:pt idx="11605">
                  <c:v>92.839999999996692</c:v>
                </c:pt>
                <c:pt idx="11606">
                  <c:v>92.847999999996716</c:v>
                </c:pt>
                <c:pt idx="11607">
                  <c:v>92.855999999996683</c:v>
                </c:pt>
                <c:pt idx="11608">
                  <c:v>92.863999999996693</c:v>
                </c:pt>
                <c:pt idx="11609">
                  <c:v>92.871999999996675</c:v>
                </c:pt>
                <c:pt idx="11610">
                  <c:v>92.87999999999667</c:v>
                </c:pt>
                <c:pt idx="11611">
                  <c:v>92.887999999996666</c:v>
                </c:pt>
                <c:pt idx="11612">
                  <c:v>92.895999999996661</c:v>
                </c:pt>
                <c:pt idx="11613">
                  <c:v>92.903999999996671</c:v>
                </c:pt>
                <c:pt idx="11614">
                  <c:v>92.911999999996681</c:v>
                </c:pt>
                <c:pt idx="11615">
                  <c:v>92.919999999996676</c:v>
                </c:pt>
                <c:pt idx="11616">
                  <c:v>92.927999999996658</c:v>
                </c:pt>
                <c:pt idx="11617">
                  <c:v>92.935999999996653</c:v>
                </c:pt>
                <c:pt idx="11618">
                  <c:v>92.943999999996649</c:v>
                </c:pt>
                <c:pt idx="11619">
                  <c:v>92.95199999999663</c:v>
                </c:pt>
                <c:pt idx="11620">
                  <c:v>92.959999999996626</c:v>
                </c:pt>
                <c:pt idx="11621">
                  <c:v>92.967999999996621</c:v>
                </c:pt>
                <c:pt idx="11622">
                  <c:v>92.975999999996603</c:v>
                </c:pt>
                <c:pt idx="11623">
                  <c:v>92.983999999996612</c:v>
                </c:pt>
                <c:pt idx="11624">
                  <c:v>92.991999999996608</c:v>
                </c:pt>
                <c:pt idx="11625">
                  <c:v>92.999999999996618</c:v>
                </c:pt>
                <c:pt idx="11626">
                  <c:v>93.007999999996599</c:v>
                </c:pt>
                <c:pt idx="11627">
                  <c:v>93.015999999996595</c:v>
                </c:pt>
                <c:pt idx="11628">
                  <c:v>93.023999999996576</c:v>
                </c:pt>
                <c:pt idx="11629">
                  <c:v>93.031999999996586</c:v>
                </c:pt>
                <c:pt idx="11630">
                  <c:v>93.039999999996567</c:v>
                </c:pt>
                <c:pt idx="11631">
                  <c:v>93.047999999996577</c:v>
                </c:pt>
                <c:pt idx="11632">
                  <c:v>93.055999999996573</c:v>
                </c:pt>
                <c:pt idx="11633">
                  <c:v>93.063999999996568</c:v>
                </c:pt>
                <c:pt idx="11634">
                  <c:v>93.071999999996564</c:v>
                </c:pt>
                <c:pt idx="11635">
                  <c:v>93.079999999996545</c:v>
                </c:pt>
                <c:pt idx="11636">
                  <c:v>93.087999999996555</c:v>
                </c:pt>
                <c:pt idx="11637">
                  <c:v>93.095999999996536</c:v>
                </c:pt>
                <c:pt idx="11638">
                  <c:v>93.103999999996532</c:v>
                </c:pt>
                <c:pt idx="11639">
                  <c:v>93.111999999996527</c:v>
                </c:pt>
                <c:pt idx="11640">
                  <c:v>93.119999999996523</c:v>
                </c:pt>
                <c:pt idx="11641">
                  <c:v>93.127999999996533</c:v>
                </c:pt>
                <c:pt idx="11642">
                  <c:v>93.135999999996514</c:v>
                </c:pt>
                <c:pt idx="11643">
                  <c:v>93.143999999996524</c:v>
                </c:pt>
                <c:pt idx="11644">
                  <c:v>93.151999999996505</c:v>
                </c:pt>
                <c:pt idx="11645">
                  <c:v>93.159999999996501</c:v>
                </c:pt>
                <c:pt idx="11646">
                  <c:v>93.167999999996496</c:v>
                </c:pt>
                <c:pt idx="11647">
                  <c:v>93.175999999996478</c:v>
                </c:pt>
                <c:pt idx="11648">
                  <c:v>93.183999999996487</c:v>
                </c:pt>
                <c:pt idx="11649">
                  <c:v>93.191999999996497</c:v>
                </c:pt>
                <c:pt idx="11650">
                  <c:v>93.199999999996493</c:v>
                </c:pt>
                <c:pt idx="11651">
                  <c:v>93.207999999996488</c:v>
                </c:pt>
                <c:pt idx="11652">
                  <c:v>93.215999999996484</c:v>
                </c:pt>
                <c:pt idx="11653">
                  <c:v>93.223999999996465</c:v>
                </c:pt>
                <c:pt idx="11654">
                  <c:v>93.231999999996475</c:v>
                </c:pt>
                <c:pt idx="11655">
                  <c:v>93.239999999996471</c:v>
                </c:pt>
                <c:pt idx="11656">
                  <c:v>93.24799999999648</c:v>
                </c:pt>
                <c:pt idx="11657">
                  <c:v>93.255999999996462</c:v>
                </c:pt>
                <c:pt idx="11658">
                  <c:v>93.263999999996457</c:v>
                </c:pt>
                <c:pt idx="11659">
                  <c:v>93.271999999996453</c:v>
                </c:pt>
                <c:pt idx="11660">
                  <c:v>93.279999999996434</c:v>
                </c:pt>
                <c:pt idx="11661">
                  <c:v>93.287999999996444</c:v>
                </c:pt>
                <c:pt idx="11662">
                  <c:v>93.295999999996425</c:v>
                </c:pt>
                <c:pt idx="11663">
                  <c:v>93.303999999996421</c:v>
                </c:pt>
                <c:pt idx="11664">
                  <c:v>93.311999999996431</c:v>
                </c:pt>
                <c:pt idx="11665">
                  <c:v>93.319999999996426</c:v>
                </c:pt>
                <c:pt idx="11666">
                  <c:v>93.327999999996422</c:v>
                </c:pt>
                <c:pt idx="11667">
                  <c:v>93.335999999996403</c:v>
                </c:pt>
                <c:pt idx="11668">
                  <c:v>93.343999999996413</c:v>
                </c:pt>
                <c:pt idx="11669">
                  <c:v>93.351999999996394</c:v>
                </c:pt>
                <c:pt idx="11670">
                  <c:v>93.35999999999639</c:v>
                </c:pt>
                <c:pt idx="11671">
                  <c:v>93.3679999999964</c:v>
                </c:pt>
                <c:pt idx="11672">
                  <c:v>93.375999999996381</c:v>
                </c:pt>
                <c:pt idx="11673">
                  <c:v>93.383999999996377</c:v>
                </c:pt>
                <c:pt idx="11674">
                  <c:v>93.391999999996386</c:v>
                </c:pt>
                <c:pt idx="11675">
                  <c:v>93.399999999996382</c:v>
                </c:pt>
                <c:pt idx="11676">
                  <c:v>93.407999999996377</c:v>
                </c:pt>
                <c:pt idx="11677">
                  <c:v>93.415999999996387</c:v>
                </c:pt>
                <c:pt idx="11678">
                  <c:v>93.423999999996369</c:v>
                </c:pt>
                <c:pt idx="11679">
                  <c:v>93.431999999996378</c:v>
                </c:pt>
                <c:pt idx="11680">
                  <c:v>93.43999999999636</c:v>
                </c:pt>
                <c:pt idx="11681">
                  <c:v>93.44799999999637</c:v>
                </c:pt>
                <c:pt idx="11682">
                  <c:v>93.455999999996337</c:v>
                </c:pt>
                <c:pt idx="11683">
                  <c:v>93.463999999996346</c:v>
                </c:pt>
                <c:pt idx="11684">
                  <c:v>93.471999999996342</c:v>
                </c:pt>
                <c:pt idx="11685">
                  <c:v>93.479999999996323</c:v>
                </c:pt>
                <c:pt idx="11686">
                  <c:v>93.487999999996347</c:v>
                </c:pt>
                <c:pt idx="11687">
                  <c:v>93.495999999996329</c:v>
                </c:pt>
                <c:pt idx="11688">
                  <c:v>93.503999999996324</c:v>
                </c:pt>
                <c:pt idx="11689">
                  <c:v>93.51199999999632</c:v>
                </c:pt>
                <c:pt idx="11690">
                  <c:v>93.519999999996315</c:v>
                </c:pt>
                <c:pt idx="11691">
                  <c:v>93.527999999996297</c:v>
                </c:pt>
                <c:pt idx="11692">
                  <c:v>93.535999999996292</c:v>
                </c:pt>
                <c:pt idx="11693">
                  <c:v>93.543999999996316</c:v>
                </c:pt>
                <c:pt idx="11694">
                  <c:v>93.551999999996298</c:v>
                </c:pt>
                <c:pt idx="11695">
                  <c:v>93.559999999996293</c:v>
                </c:pt>
                <c:pt idx="11696">
                  <c:v>93.567999999996289</c:v>
                </c:pt>
                <c:pt idx="11697">
                  <c:v>93.57599999999627</c:v>
                </c:pt>
                <c:pt idx="11698">
                  <c:v>93.583999999996266</c:v>
                </c:pt>
                <c:pt idx="11699">
                  <c:v>93.591999999996276</c:v>
                </c:pt>
                <c:pt idx="11700">
                  <c:v>93.599999999996271</c:v>
                </c:pt>
                <c:pt idx="11701">
                  <c:v>93.607999999996267</c:v>
                </c:pt>
                <c:pt idx="11702">
                  <c:v>93.615999999996262</c:v>
                </c:pt>
                <c:pt idx="11703">
                  <c:v>93.623999999996244</c:v>
                </c:pt>
                <c:pt idx="11704">
                  <c:v>93.631999999996253</c:v>
                </c:pt>
                <c:pt idx="11705">
                  <c:v>93.639999999996235</c:v>
                </c:pt>
                <c:pt idx="11706">
                  <c:v>93.647999999996244</c:v>
                </c:pt>
                <c:pt idx="11707">
                  <c:v>93.655999999996212</c:v>
                </c:pt>
                <c:pt idx="11708">
                  <c:v>93.663999999996207</c:v>
                </c:pt>
                <c:pt idx="11709">
                  <c:v>93.671999999996203</c:v>
                </c:pt>
                <c:pt idx="11710">
                  <c:v>93.679999999996198</c:v>
                </c:pt>
                <c:pt idx="11711">
                  <c:v>93.687999999996194</c:v>
                </c:pt>
                <c:pt idx="11712">
                  <c:v>93.695999999996204</c:v>
                </c:pt>
                <c:pt idx="11713">
                  <c:v>93.703999999996199</c:v>
                </c:pt>
                <c:pt idx="11714">
                  <c:v>93.711999999996209</c:v>
                </c:pt>
                <c:pt idx="11715">
                  <c:v>93.71999999999619</c:v>
                </c:pt>
                <c:pt idx="11716">
                  <c:v>93.727999999996186</c:v>
                </c:pt>
                <c:pt idx="11717">
                  <c:v>93.735999999996167</c:v>
                </c:pt>
                <c:pt idx="11718">
                  <c:v>93.743999999996177</c:v>
                </c:pt>
                <c:pt idx="11719">
                  <c:v>93.751999999996187</c:v>
                </c:pt>
                <c:pt idx="11720">
                  <c:v>93.759999999996168</c:v>
                </c:pt>
                <c:pt idx="11721">
                  <c:v>93.767999999996178</c:v>
                </c:pt>
                <c:pt idx="11722">
                  <c:v>93.775999999996145</c:v>
                </c:pt>
                <c:pt idx="11723">
                  <c:v>93.783999999996155</c:v>
                </c:pt>
                <c:pt idx="11724">
                  <c:v>93.79199999999615</c:v>
                </c:pt>
                <c:pt idx="11725">
                  <c:v>93.799999999996146</c:v>
                </c:pt>
                <c:pt idx="11726">
                  <c:v>93.807999999996127</c:v>
                </c:pt>
                <c:pt idx="11727">
                  <c:v>93.815999999996123</c:v>
                </c:pt>
                <c:pt idx="11728">
                  <c:v>93.823999999996133</c:v>
                </c:pt>
                <c:pt idx="11729">
                  <c:v>93.831999999996128</c:v>
                </c:pt>
                <c:pt idx="11730">
                  <c:v>93.839999999996124</c:v>
                </c:pt>
                <c:pt idx="11731">
                  <c:v>93.847999999996119</c:v>
                </c:pt>
                <c:pt idx="11732">
                  <c:v>93.855999999996101</c:v>
                </c:pt>
                <c:pt idx="11733">
                  <c:v>93.863999999996096</c:v>
                </c:pt>
                <c:pt idx="11734">
                  <c:v>93.871999999996092</c:v>
                </c:pt>
                <c:pt idx="11735">
                  <c:v>93.879999999996087</c:v>
                </c:pt>
                <c:pt idx="11736">
                  <c:v>93.887999999996097</c:v>
                </c:pt>
                <c:pt idx="11737">
                  <c:v>93.895999999996093</c:v>
                </c:pt>
                <c:pt idx="11738">
                  <c:v>93.903999999996088</c:v>
                </c:pt>
                <c:pt idx="11739">
                  <c:v>93.911999999996098</c:v>
                </c:pt>
                <c:pt idx="11740">
                  <c:v>93.91999999999608</c:v>
                </c:pt>
                <c:pt idx="11741">
                  <c:v>93.927999999996075</c:v>
                </c:pt>
                <c:pt idx="11742">
                  <c:v>93.935999999996071</c:v>
                </c:pt>
                <c:pt idx="11743">
                  <c:v>93.94399999999608</c:v>
                </c:pt>
                <c:pt idx="11744">
                  <c:v>93.951999999996076</c:v>
                </c:pt>
                <c:pt idx="11745">
                  <c:v>93.959999999996057</c:v>
                </c:pt>
                <c:pt idx="11746">
                  <c:v>93.967999999996067</c:v>
                </c:pt>
                <c:pt idx="11747">
                  <c:v>93.975999999996034</c:v>
                </c:pt>
                <c:pt idx="11748">
                  <c:v>93.983999999996044</c:v>
                </c:pt>
                <c:pt idx="11749">
                  <c:v>93.99199999999604</c:v>
                </c:pt>
                <c:pt idx="11750">
                  <c:v>93.999999999996035</c:v>
                </c:pt>
                <c:pt idx="11751">
                  <c:v>94.007999999996031</c:v>
                </c:pt>
                <c:pt idx="11752">
                  <c:v>94.015999999996026</c:v>
                </c:pt>
                <c:pt idx="11753">
                  <c:v>94.023999999996022</c:v>
                </c:pt>
                <c:pt idx="11754">
                  <c:v>94.031999999996017</c:v>
                </c:pt>
                <c:pt idx="11755">
                  <c:v>94.039999999996013</c:v>
                </c:pt>
                <c:pt idx="11756">
                  <c:v>94.047999999996009</c:v>
                </c:pt>
                <c:pt idx="11757">
                  <c:v>94.05599999999599</c:v>
                </c:pt>
                <c:pt idx="11758">
                  <c:v>94.063999999996</c:v>
                </c:pt>
                <c:pt idx="11759">
                  <c:v>94.071999999995995</c:v>
                </c:pt>
                <c:pt idx="11760">
                  <c:v>94.079999999995977</c:v>
                </c:pt>
                <c:pt idx="11761">
                  <c:v>94.087999999995986</c:v>
                </c:pt>
                <c:pt idx="11762">
                  <c:v>94.095999999995982</c:v>
                </c:pt>
                <c:pt idx="11763">
                  <c:v>94.103999999995963</c:v>
                </c:pt>
                <c:pt idx="11764">
                  <c:v>94.111999999995987</c:v>
                </c:pt>
                <c:pt idx="11765">
                  <c:v>94.119999999995969</c:v>
                </c:pt>
                <c:pt idx="11766">
                  <c:v>94.127999999995964</c:v>
                </c:pt>
                <c:pt idx="11767">
                  <c:v>94.135999999995946</c:v>
                </c:pt>
                <c:pt idx="11768">
                  <c:v>94.143999999995955</c:v>
                </c:pt>
                <c:pt idx="11769">
                  <c:v>94.151999999995937</c:v>
                </c:pt>
                <c:pt idx="11770">
                  <c:v>94.159999999995932</c:v>
                </c:pt>
                <c:pt idx="11771">
                  <c:v>94.167999999995942</c:v>
                </c:pt>
                <c:pt idx="11772">
                  <c:v>94.175999999995909</c:v>
                </c:pt>
                <c:pt idx="11773">
                  <c:v>94.183999999995933</c:v>
                </c:pt>
                <c:pt idx="11774">
                  <c:v>94.191999999995929</c:v>
                </c:pt>
                <c:pt idx="11775">
                  <c:v>94.199999999995924</c:v>
                </c:pt>
                <c:pt idx="11776">
                  <c:v>94.20799999999592</c:v>
                </c:pt>
                <c:pt idx="11777">
                  <c:v>94.215999999995915</c:v>
                </c:pt>
                <c:pt idx="11778">
                  <c:v>94.223999999995897</c:v>
                </c:pt>
                <c:pt idx="11779">
                  <c:v>94.231999999995907</c:v>
                </c:pt>
                <c:pt idx="11780">
                  <c:v>94.239999999995916</c:v>
                </c:pt>
                <c:pt idx="11781">
                  <c:v>94.247999999995912</c:v>
                </c:pt>
                <c:pt idx="11782">
                  <c:v>94.255999999995893</c:v>
                </c:pt>
                <c:pt idx="11783">
                  <c:v>94.263999999995889</c:v>
                </c:pt>
                <c:pt idx="11784">
                  <c:v>94.271999999995884</c:v>
                </c:pt>
                <c:pt idx="11785">
                  <c:v>94.279999999995866</c:v>
                </c:pt>
                <c:pt idx="11786">
                  <c:v>94.287999999995876</c:v>
                </c:pt>
                <c:pt idx="11787">
                  <c:v>94.295999999995871</c:v>
                </c:pt>
                <c:pt idx="11788">
                  <c:v>94.303999999995867</c:v>
                </c:pt>
                <c:pt idx="11789">
                  <c:v>94.311999999995876</c:v>
                </c:pt>
                <c:pt idx="11790">
                  <c:v>94.319999999995858</c:v>
                </c:pt>
                <c:pt idx="11791">
                  <c:v>94.327999999995853</c:v>
                </c:pt>
                <c:pt idx="11792">
                  <c:v>94.335999999995835</c:v>
                </c:pt>
                <c:pt idx="11793">
                  <c:v>94.343999999995845</c:v>
                </c:pt>
                <c:pt idx="11794">
                  <c:v>94.351999999995826</c:v>
                </c:pt>
                <c:pt idx="11795">
                  <c:v>94.359999999995821</c:v>
                </c:pt>
                <c:pt idx="11796">
                  <c:v>94.367999999995831</c:v>
                </c:pt>
                <c:pt idx="11797">
                  <c:v>94.375999999995813</c:v>
                </c:pt>
                <c:pt idx="11798">
                  <c:v>94.383999999995822</c:v>
                </c:pt>
                <c:pt idx="11799">
                  <c:v>94.391999999995818</c:v>
                </c:pt>
                <c:pt idx="11800">
                  <c:v>94.399999999995813</c:v>
                </c:pt>
                <c:pt idx="11801">
                  <c:v>94.407999999995809</c:v>
                </c:pt>
                <c:pt idx="11802">
                  <c:v>94.415999999995805</c:v>
                </c:pt>
                <c:pt idx="11803">
                  <c:v>94.4239999999958</c:v>
                </c:pt>
                <c:pt idx="11804">
                  <c:v>94.43199999999581</c:v>
                </c:pt>
                <c:pt idx="11805">
                  <c:v>94.439999999995791</c:v>
                </c:pt>
                <c:pt idx="11806">
                  <c:v>94.447999999995801</c:v>
                </c:pt>
                <c:pt idx="11807">
                  <c:v>94.455999999995782</c:v>
                </c:pt>
                <c:pt idx="11808">
                  <c:v>94.463999999995778</c:v>
                </c:pt>
                <c:pt idx="11809">
                  <c:v>94.471999999995788</c:v>
                </c:pt>
                <c:pt idx="11810">
                  <c:v>94.479999999995769</c:v>
                </c:pt>
                <c:pt idx="11811">
                  <c:v>94.487999999995779</c:v>
                </c:pt>
                <c:pt idx="11812">
                  <c:v>94.49599999999576</c:v>
                </c:pt>
                <c:pt idx="11813">
                  <c:v>94.503999999995756</c:v>
                </c:pt>
                <c:pt idx="11814">
                  <c:v>94.511999999995751</c:v>
                </c:pt>
                <c:pt idx="11815">
                  <c:v>94.519999999995747</c:v>
                </c:pt>
                <c:pt idx="11816">
                  <c:v>94.527999999995743</c:v>
                </c:pt>
                <c:pt idx="11817">
                  <c:v>94.535999999995724</c:v>
                </c:pt>
                <c:pt idx="11818">
                  <c:v>94.543999999995748</c:v>
                </c:pt>
                <c:pt idx="11819">
                  <c:v>94.551999999995729</c:v>
                </c:pt>
                <c:pt idx="11820">
                  <c:v>94.559999999995725</c:v>
                </c:pt>
                <c:pt idx="11821">
                  <c:v>94.56799999999572</c:v>
                </c:pt>
                <c:pt idx="11822">
                  <c:v>94.575999999995702</c:v>
                </c:pt>
                <c:pt idx="11823">
                  <c:v>94.583999999995697</c:v>
                </c:pt>
                <c:pt idx="11824">
                  <c:v>94.591999999995707</c:v>
                </c:pt>
                <c:pt idx="11825">
                  <c:v>94.599999999995717</c:v>
                </c:pt>
                <c:pt idx="11826">
                  <c:v>94.607999999995698</c:v>
                </c:pt>
                <c:pt idx="11827">
                  <c:v>94.615999999995694</c:v>
                </c:pt>
                <c:pt idx="11828">
                  <c:v>94.623999999995675</c:v>
                </c:pt>
                <c:pt idx="11829">
                  <c:v>94.631999999995685</c:v>
                </c:pt>
                <c:pt idx="11830">
                  <c:v>94.639999999995666</c:v>
                </c:pt>
                <c:pt idx="11831">
                  <c:v>94.647999999995676</c:v>
                </c:pt>
                <c:pt idx="11832">
                  <c:v>94.655999999995657</c:v>
                </c:pt>
                <c:pt idx="11833">
                  <c:v>94.663999999995667</c:v>
                </c:pt>
                <c:pt idx="11834">
                  <c:v>94.671999999995663</c:v>
                </c:pt>
                <c:pt idx="11835">
                  <c:v>94.679999999995644</c:v>
                </c:pt>
                <c:pt idx="11836">
                  <c:v>94.687999999995654</c:v>
                </c:pt>
                <c:pt idx="11837">
                  <c:v>94.695999999995635</c:v>
                </c:pt>
                <c:pt idx="11838">
                  <c:v>94.703999999995645</c:v>
                </c:pt>
                <c:pt idx="11839">
                  <c:v>94.711999999995641</c:v>
                </c:pt>
                <c:pt idx="11840">
                  <c:v>94.719999999995636</c:v>
                </c:pt>
                <c:pt idx="11841">
                  <c:v>94.727999999995632</c:v>
                </c:pt>
                <c:pt idx="11842">
                  <c:v>94.735999999995627</c:v>
                </c:pt>
                <c:pt idx="11843">
                  <c:v>94.743999999995637</c:v>
                </c:pt>
                <c:pt idx="11844">
                  <c:v>94.751999999995618</c:v>
                </c:pt>
                <c:pt idx="11845">
                  <c:v>94.759999999995614</c:v>
                </c:pt>
                <c:pt idx="11846">
                  <c:v>94.76799999999561</c:v>
                </c:pt>
                <c:pt idx="11847">
                  <c:v>94.775999999995591</c:v>
                </c:pt>
                <c:pt idx="11848">
                  <c:v>94.783999999995601</c:v>
                </c:pt>
                <c:pt idx="11849">
                  <c:v>94.79199999999561</c:v>
                </c:pt>
                <c:pt idx="11850">
                  <c:v>94.799999999995606</c:v>
                </c:pt>
                <c:pt idx="11851">
                  <c:v>94.807999999995587</c:v>
                </c:pt>
                <c:pt idx="11852">
                  <c:v>94.815999999995583</c:v>
                </c:pt>
                <c:pt idx="11853">
                  <c:v>94.823999999995564</c:v>
                </c:pt>
                <c:pt idx="11854">
                  <c:v>94.831999999995574</c:v>
                </c:pt>
                <c:pt idx="11855">
                  <c:v>94.83999999999557</c:v>
                </c:pt>
                <c:pt idx="11856">
                  <c:v>94.847999999995551</c:v>
                </c:pt>
                <c:pt idx="11857">
                  <c:v>94.855999999995532</c:v>
                </c:pt>
                <c:pt idx="11858">
                  <c:v>94.863999999995542</c:v>
                </c:pt>
                <c:pt idx="11859">
                  <c:v>94.871999999995523</c:v>
                </c:pt>
                <c:pt idx="11860">
                  <c:v>94.879999999995533</c:v>
                </c:pt>
                <c:pt idx="11861">
                  <c:v>94.887999999995529</c:v>
                </c:pt>
                <c:pt idx="11862">
                  <c:v>94.895999999995524</c:v>
                </c:pt>
                <c:pt idx="11863">
                  <c:v>94.90399999999552</c:v>
                </c:pt>
                <c:pt idx="11864">
                  <c:v>94.91199999999553</c:v>
                </c:pt>
                <c:pt idx="11865">
                  <c:v>94.919999999995511</c:v>
                </c:pt>
                <c:pt idx="11866">
                  <c:v>94.927999999995507</c:v>
                </c:pt>
                <c:pt idx="11867">
                  <c:v>94.935999999995516</c:v>
                </c:pt>
                <c:pt idx="11868">
                  <c:v>94.943999999995512</c:v>
                </c:pt>
                <c:pt idx="11869">
                  <c:v>94.951999999995508</c:v>
                </c:pt>
                <c:pt idx="11870">
                  <c:v>94.959999999995489</c:v>
                </c:pt>
                <c:pt idx="11871">
                  <c:v>94.967999999995499</c:v>
                </c:pt>
                <c:pt idx="11872">
                  <c:v>94.975999999995466</c:v>
                </c:pt>
                <c:pt idx="11873">
                  <c:v>94.983999999995476</c:v>
                </c:pt>
                <c:pt idx="11874">
                  <c:v>94.991999999995485</c:v>
                </c:pt>
                <c:pt idx="11875">
                  <c:v>94.999999999995481</c:v>
                </c:pt>
                <c:pt idx="11876">
                  <c:v>95.007999999995477</c:v>
                </c:pt>
                <c:pt idx="11877">
                  <c:v>95.015999999995458</c:v>
                </c:pt>
                <c:pt idx="11878">
                  <c:v>95.023999999995453</c:v>
                </c:pt>
                <c:pt idx="11879">
                  <c:v>95.031999999995449</c:v>
                </c:pt>
                <c:pt idx="11880">
                  <c:v>95.039999999995445</c:v>
                </c:pt>
                <c:pt idx="11881">
                  <c:v>95.04799999999544</c:v>
                </c:pt>
                <c:pt idx="11882">
                  <c:v>95.055999999995421</c:v>
                </c:pt>
                <c:pt idx="11883">
                  <c:v>95.063999999995431</c:v>
                </c:pt>
                <c:pt idx="11884">
                  <c:v>95.071999999995427</c:v>
                </c:pt>
                <c:pt idx="11885">
                  <c:v>95.079999999995422</c:v>
                </c:pt>
                <c:pt idx="11886">
                  <c:v>95.087999999995418</c:v>
                </c:pt>
                <c:pt idx="11887">
                  <c:v>95.095999999995414</c:v>
                </c:pt>
                <c:pt idx="11888">
                  <c:v>95.103999999995395</c:v>
                </c:pt>
                <c:pt idx="11889">
                  <c:v>95.111999999995405</c:v>
                </c:pt>
                <c:pt idx="11890">
                  <c:v>95.1199999999954</c:v>
                </c:pt>
                <c:pt idx="11891">
                  <c:v>95.127999999995396</c:v>
                </c:pt>
                <c:pt idx="11892">
                  <c:v>95.135999999995377</c:v>
                </c:pt>
                <c:pt idx="11893">
                  <c:v>95.143999999995387</c:v>
                </c:pt>
                <c:pt idx="11894">
                  <c:v>95.151999999995382</c:v>
                </c:pt>
                <c:pt idx="11895">
                  <c:v>95.159999999995364</c:v>
                </c:pt>
                <c:pt idx="11896">
                  <c:v>95.167999999995388</c:v>
                </c:pt>
                <c:pt idx="11897">
                  <c:v>95.175999999995355</c:v>
                </c:pt>
                <c:pt idx="11898">
                  <c:v>95.183999999995365</c:v>
                </c:pt>
                <c:pt idx="11899">
                  <c:v>95.19199999999536</c:v>
                </c:pt>
                <c:pt idx="11900">
                  <c:v>95.199999999995356</c:v>
                </c:pt>
                <c:pt idx="11901">
                  <c:v>95.207999999995351</c:v>
                </c:pt>
                <c:pt idx="11902">
                  <c:v>95.215999999995347</c:v>
                </c:pt>
                <c:pt idx="11903">
                  <c:v>95.223999999995343</c:v>
                </c:pt>
                <c:pt idx="11904">
                  <c:v>95.231999999995338</c:v>
                </c:pt>
                <c:pt idx="11905">
                  <c:v>95.239999999995334</c:v>
                </c:pt>
                <c:pt idx="11906">
                  <c:v>95.247999999995344</c:v>
                </c:pt>
                <c:pt idx="11907">
                  <c:v>95.255999999995325</c:v>
                </c:pt>
                <c:pt idx="11908">
                  <c:v>95.26399999999532</c:v>
                </c:pt>
                <c:pt idx="11909">
                  <c:v>95.271999999995316</c:v>
                </c:pt>
                <c:pt idx="11910">
                  <c:v>95.279999999995297</c:v>
                </c:pt>
                <c:pt idx="11911">
                  <c:v>95.287999999995307</c:v>
                </c:pt>
                <c:pt idx="11912">
                  <c:v>95.295999999995317</c:v>
                </c:pt>
                <c:pt idx="11913">
                  <c:v>95.303999999995298</c:v>
                </c:pt>
                <c:pt idx="11914">
                  <c:v>95.311999999995308</c:v>
                </c:pt>
                <c:pt idx="11915">
                  <c:v>95.319999999995289</c:v>
                </c:pt>
                <c:pt idx="11916">
                  <c:v>95.327999999995285</c:v>
                </c:pt>
                <c:pt idx="11917">
                  <c:v>95.335999999995266</c:v>
                </c:pt>
                <c:pt idx="11918">
                  <c:v>95.343999999995276</c:v>
                </c:pt>
                <c:pt idx="11919">
                  <c:v>95.351999999995272</c:v>
                </c:pt>
                <c:pt idx="11920">
                  <c:v>95.359999999995267</c:v>
                </c:pt>
                <c:pt idx="11921">
                  <c:v>95.367999999995277</c:v>
                </c:pt>
                <c:pt idx="11922">
                  <c:v>95.375999999995244</c:v>
                </c:pt>
                <c:pt idx="11923">
                  <c:v>95.383999999995254</c:v>
                </c:pt>
                <c:pt idx="11924">
                  <c:v>95.391999999995249</c:v>
                </c:pt>
                <c:pt idx="11925">
                  <c:v>95.399999999995245</c:v>
                </c:pt>
                <c:pt idx="11926">
                  <c:v>95.407999999995241</c:v>
                </c:pt>
                <c:pt idx="11927">
                  <c:v>95.415999999995236</c:v>
                </c:pt>
                <c:pt idx="11928">
                  <c:v>95.423999999995246</c:v>
                </c:pt>
                <c:pt idx="11929">
                  <c:v>95.431999999995242</c:v>
                </c:pt>
                <c:pt idx="11930">
                  <c:v>95.439999999995237</c:v>
                </c:pt>
                <c:pt idx="11931">
                  <c:v>95.447999999995233</c:v>
                </c:pt>
                <c:pt idx="11932">
                  <c:v>95.455999999995214</c:v>
                </c:pt>
                <c:pt idx="11933">
                  <c:v>95.46399999999521</c:v>
                </c:pt>
                <c:pt idx="11934">
                  <c:v>95.471999999995205</c:v>
                </c:pt>
                <c:pt idx="11935">
                  <c:v>95.479999999995201</c:v>
                </c:pt>
                <c:pt idx="11936">
                  <c:v>95.48799999999521</c:v>
                </c:pt>
                <c:pt idx="11937">
                  <c:v>95.495999999995206</c:v>
                </c:pt>
                <c:pt idx="11938">
                  <c:v>95.503999999995187</c:v>
                </c:pt>
                <c:pt idx="11939">
                  <c:v>95.511999999995197</c:v>
                </c:pt>
                <c:pt idx="11940">
                  <c:v>95.519999999995179</c:v>
                </c:pt>
                <c:pt idx="11941">
                  <c:v>95.527999999995174</c:v>
                </c:pt>
                <c:pt idx="11942">
                  <c:v>95.53599999999517</c:v>
                </c:pt>
                <c:pt idx="11943">
                  <c:v>95.543999999995179</c:v>
                </c:pt>
                <c:pt idx="11944">
                  <c:v>95.551999999995147</c:v>
                </c:pt>
                <c:pt idx="11945">
                  <c:v>95.559999999995142</c:v>
                </c:pt>
                <c:pt idx="11946">
                  <c:v>95.567999999995138</c:v>
                </c:pt>
                <c:pt idx="11947">
                  <c:v>95.575999999995133</c:v>
                </c:pt>
                <c:pt idx="11948">
                  <c:v>95.583999999995129</c:v>
                </c:pt>
                <c:pt idx="11949">
                  <c:v>95.591999999995139</c:v>
                </c:pt>
                <c:pt idx="11950">
                  <c:v>95.59999999999512</c:v>
                </c:pt>
                <c:pt idx="11951">
                  <c:v>95.607999999995116</c:v>
                </c:pt>
                <c:pt idx="11952">
                  <c:v>95.615999999995097</c:v>
                </c:pt>
                <c:pt idx="11953">
                  <c:v>95.623999999995092</c:v>
                </c:pt>
                <c:pt idx="11954">
                  <c:v>95.631999999995116</c:v>
                </c:pt>
                <c:pt idx="11955">
                  <c:v>95.639999999995098</c:v>
                </c:pt>
                <c:pt idx="11956">
                  <c:v>95.647999999995108</c:v>
                </c:pt>
                <c:pt idx="11957">
                  <c:v>95.655999999995075</c:v>
                </c:pt>
                <c:pt idx="11958">
                  <c:v>95.663999999995085</c:v>
                </c:pt>
                <c:pt idx="11959">
                  <c:v>95.671999999995066</c:v>
                </c:pt>
                <c:pt idx="11960">
                  <c:v>95.679999999995061</c:v>
                </c:pt>
                <c:pt idx="11961">
                  <c:v>95.687999999995071</c:v>
                </c:pt>
                <c:pt idx="11962">
                  <c:v>95.695999999995067</c:v>
                </c:pt>
                <c:pt idx="11963">
                  <c:v>95.703999999995077</c:v>
                </c:pt>
                <c:pt idx="11964">
                  <c:v>95.711999999995072</c:v>
                </c:pt>
                <c:pt idx="11965">
                  <c:v>95.719999999995068</c:v>
                </c:pt>
                <c:pt idx="11966">
                  <c:v>95.727999999995049</c:v>
                </c:pt>
                <c:pt idx="11967">
                  <c:v>95.735999999995045</c:v>
                </c:pt>
                <c:pt idx="11968">
                  <c:v>95.74399999999504</c:v>
                </c:pt>
                <c:pt idx="11969">
                  <c:v>95.751999999995036</c:v>
                </c:pt>
                <c:pt idx="11970">
                  <c:v>95.759999999995031</c:v>
                </c:pt>
                <c:pt idx="11971">
                  <c:v>95.767999999995041</c:v>
                </c:pt>
                <c:pt idx="11972">
                  <c:v>95.775999999995022</c:v>
                </c:pt>
                <c:pt idx="11973">
                  <c:v>95.783999999995018</c:v>
                </c:pt>
                <c:pt idx="11974">
                  <c:v>95.791999999995014</c:v>
                </c:pt>
                <c:pt idx="11975">
                  <c:v>95.799999999994995</c:v>
                </c:pt>
                <c:pt idx="11976">
                  <c:v>95.807999999994991</c:v>
                </c:pt>
                <c:pt idx="11977">
                  <c:v>95.815999999994986</c:v>
                </c:pt>
                <c:pt idx="11978">
                  <c:v>95.823999999994982</c:v>
                </c:pt>
                <c:pt idx="11979">
                  <c:v>95.831999999994977</c:v>
                </c:pt>
                <c:pt idx="11980">
                  <c:v>95.839999999994973</c:v>
                </c:pt>
                <c:pt idx="11981">
                  <c:v>95.847999999994983</c:v>
                </c:pt>
                <c:pt idx="11982">
                  <c:v>95.85599999999495</c:v>
                </c:pt>
                <c:pt idx="11983">
                  <c:v>95.863999999994974</c:v>
                </c:pt>
                <c:pt idx="11984">
                  <c:v>95.871999999994955</c:v>
                </c:pt>
                <c:pt idx="11985">
                  <c:v>95.879999999994951</c:v>
                </c:pt>
                <c:pt idx="11986">
                  <c:v>95.887999999994946</c:v>
                </c:pt>
                <c:pt idx="11987">
                  <c:v>95.895999999994942</c:v>
                </c:pt>
                <c:pt idx="11988">
                  <c:v>95.903999999994937</c:v>
                </c:pt>
                <c:pt idx="11989">
                  <c:v>95.911999999994947</c:v>
                </c:pt>
                <c:pt idx="11990">
                  <c:v>95.919999999994943</c:v>
                </c:pt>
                <c:pt idx="11991">
                  <c:v>95.927999999994924</c:v>
                </c:pt>
                <c:pt idx="11992">
                  <c:v>95.93599999999492</c:v>
                </c:pt>
                <c:pt idx="11993">
                  <c:v>95.943999999994929</c:v>
                </c:pt>
                <c:pt idx="11994">
                  <c:v>95.951999999994925</c:v>
                </c:pt>
                <c:pt idx="11995">
                  <c:v>95.959999999994906</c:v>
                </c:pt>
                <c:pt idx="11996">
                  <c:v>95.967999999994916</c:v>
                </c:pt>
                <c:pt idx="11997">
                  <c:v>95.975999999994883</c:v>
                </c:pt>
                <c:pt idx="11998">
                  <c:v>95.983999999994893</c:v>
                </c:pt>
                <c:pt idx="11999">
                  <c:v>95.991999999994917</c:v>
                </c:pt>
                <c:pt idx="12000">
                  <c:v>95.999999999994898</c:v>
                </c:pt>
                <c:pt idx="12001">
                  <c:v>96.007999999994894</c:v>
                </c:pt>
                <c:pt idx="12002">
                  <c:v>96.015999999994875</c:v>
                </c:pt>
                <c:pt idx="12003">
                  <c:v>96.023999999994871</c:v>
                </c:pt>
                <c:pt idx="12004">
                  <c:v>96.031999999994866</c:v>
                </c:pt>
                <c:pt idx="12005">
                  <c:v>96.039999999994862</c:v>
                </c:pt>
                <c:pt idx="12006">
                  <c:v>96.047999999994872</c:v>
                </c:pt>
                <c:pt idx="12007">
                  <c:v>96.055999999994853</c:v>
                </c:pt>
                <c:pt idx="12008">
                  <c:v>96.063999999994863</c:v>
                </c:pt>
                <c:pt idx="12009">
                  <c:v>96.071999999994844</c:v>
                </c:pt>
                <c:pt idx="12010">
                  <c:v>96.07999999999484</c:v>
                </c:pt>
                <c:pt idx="12011">
                  <c:v>96.087999999994835</c:v>
                </c:pt>
                <c:pt idx="12012">
                  <c:v>96.095999999994831</c:v>
                </c:pt>
                <c:pt idx="12013">
                  <c:v>96.103999999994812</c:v>
                </c:pt>
                <c:pt idx="12014">
                  <c:v>96.111999999994822</c:v>
                </c:pt>
                <c:pt idx="12015">
                  <c:v>96.119999999994832</c:v>
                </c:pt>
                <c:pt idx="12016">
                  <c:v>96.127999999994813</c:v>
                </c:pt>
                <c:pt idx="12017">
                  <c:v>96.135999999994809</c:v>
                </c:pt>
                <c:pt idx="12018">
                  <c:v>96.143999999994804</c:v>
                </c:pt>
                <c:pt idx="12019">
                  <c:v>96.1519999999948</c:v>
                </c:pt>
                <c:pt idx="12020">
                  <c:v>96.159999999994781</c:v>
                </c:pt>
                <c:pt idx="12021">
                  <c:v>96.167999999994791</c:v>
                </c:pt>
                <c:pt idx="12022">
                  <c:v>96.175999999994772</c:v>
                </c:pt>
                <c:pt idx="12023">
                  <c:v>96.183999999994782</c:v>
                </c:pt>
                <c:pt idx="12024">
                  <c:v>96.191999999994792</c:v>
                </c:pt>
                <c:pt idx="12025">
                  <c:v>96.199999999994773</c:v>
                </c:pt>
                <c:pt idx="12026">
                  <c:v>96.207999999994783</c:v>
                </c:pt>
                <c:pt idx="12027">
                  <c:v>96.215999999994764</c:v>
                </c:pt>
                <c:pt idx="12028">
                  <c:v>96.22399999999476</c:v>
                </c:pt>
                <c:pt idx="12029">
                  <c:v>96.23199999999477</c:v>
                </c:pt>
                <c:pt idx="12030">
                  <c:v>96.239999999994765</c:v>
                </c:pt>
                <c:pt idx="12031">
                  <c:v>96.247999999994761</c:v>
                </c:pt>
                <c:pt idx="12032">
                  <c:v>96.255999999994742</c:v>
                </c:pt>
                <c:pt idx="12033">
                  <c:v>96.263999999994752</c:v>
                </c:pt>
                <c:pt idx="12034">
                  <c:v>96.271999999994733</c:v>
                </c:pt>
                <c:pt idx="12035">
                  <c:v>96.279999999994729</c:v>
                </c:pt>
                <c:pt idx="12036">
                  <c:v>96.287999999994724</c:v>
                </c:pt>
                <c:pt idx="12037">
                  <c:v>96.29599999999472</c:v>
                </c:pt>
                <c:pt idx="12038">
                  <c:v>96.303999999994716</c:v>
                </c:pt>
                <c:pt idx="12039">
                  <c:v>96.311999999994725</c:v>
                </c:pt>
                <c:pt idx="12040">
                  <c:v>96.319999999994707</c:v>
                </c:pt>
                <c:pt idx="12041">
                  <c:v>96.327999999994702</c:v>
                </c:pt>
                <c:pt idx="12042">
                  <c:v>96.335999999994698</c:v>
                </c:pt>
                <c:pt idx="12043">
                  <c:v>96.343999999994693</c:v>
                </c:pt>
                <c:pt idx="12044">
                  <c:v>96.351999999994703</c:v>
                </c:pt>
                <c:pt idx="12045">
                  <c:v>96.359999999994685</c:v>
                </c:pt>
                <c:pt idx="12046">
                  <c:v>96.367999999994694</c:v>
                </c:pt>
                <c:pt idx="12047">
                  <c:v>96.375999999994661</c:v>
                </c:pt>
                <c:pt idx="12048">
                  <c:v>96.383999999994671</c:v>
                </c:pt>
                <c:pt idx="12049">
                  <c:v>96.391999999994667</c:v>
                </c:pt>
                <c:pt idx="12050">
                  <c:v>96.399999999994662</c:v>
                </c:pt>
                <c:pt idx="12051">
                  <c:v>96.407999999994686</c:v>
                </c:pt>
                <c:pt idx="12052">
                  <c:v>96.415999999994668</c:v>
                </c:pt>
                <c:pt idx="12053">
                  <c:v>96.423999999994663</c:v>
                </c:pt>
                <c:pt idx="12054">
                  <c:v>96.431999999994659</c:v>
                </c:pt>
                <c:pt idx="12055">
                  <c:v>96.439999999994654</c:v>
                </c:pt>
                <c:pt idx="12056">
                  <c:v>96.44799999999465</c:v>
                </c:pt>
                <c:pt idx="12057">
                  <c:v>96.455999999994631</c:v>
                </c:pt>
                <c:pt idx="12058">
                  <c:v>96.463999999994627</c:v>
                </c:pt>
                <c:pt idx="12059">
                  <c:v>96.471999999994622</c:v>
                </c:pt>
                <c:pt idx="12060">
                  <c:v>96.479999999994632</c:v>
                </c:pt>
                <c:pt idx="12061">
                  <c:v>96.487999999994628</c:v>
                </c:pt>
                <c:pt idx="12062">
                  <c:v>96.495999999994623</c:v>
                </c:pt>
                <c:pt idx="12063">
                  <c:v>96.503999999994605</c:v>
                </c:pt>
                <c:pt idx="12064">
                  <c:v>96.511999999994615</c:v>
                </c:pt>
                <c:pt idx="12065">
                  <c:v>96.519999999994596</c:v>
                </c:pt>
                <c:pt idx="12066">
                  <c:v>96.527999999994591</c:v>
                </c:pt>
                <c:pt idx="12067">
                  <c:v>96.535999999994587</c:v>
                </c:pt>
                <c:pt idx="12068">
                  <c:v>96.543999999994597</c:v>
                </c:pt>
                <c:pt idx="12069">
                  <c:v>96.551999999994592</c:v>
                </c:pt>
                <c:pt idx="12070">
                  <c:v>96.559999999994574</c:v>
                </c:pt>
                <c:pt idx="12071">
                  <c:v>96.567999999994584</c:v>
                </c:pt>
                <c:pt idx="12072">
                  <c:v>96.575999999994551</c:v>
                </c:pt>
                <c:pt idx="12073">
                  <c:v>96.58399999999456</c:v>
                </c:pt>
                <c:pt idx="12074">
                  <c:v>96.59199999999457</c:v>
                </c:pt>
                <c:pt idx="12075">
                  <c:v>96.599999999994566</c:v>
                </c:pt>
                <c:pt idx="12076">
                  <c:v>96.607999999994547</c:v>
                </c:pt>
                <c:pt idx="12077">
                  <c:v>96.615999999994543</c:v>
                </c:pt>
                <c:pt idx="12078">
                  <c:v>96.623999999994538</c:v>
                </c:pt>
                <c:pt idx="12079">
                  <c:v>96.631999999994534</c:v>
                </c:pt>
                <c:pt idx="12080">
                  <c:v>96.639999999994529</c:v>
                </c:pt>
                <c:pt idx="12081">
                  <c:v>96.647999999994525</c:v>
                </c:pt>
                <c:pt idx="12082">
                  <c:v>96.655999999994506</c:v>
                </c:pt>
                <c:pt idx="12083">
                  <c:v>96.663999999994516</c:v>
                </c:pt>
                <c:pt idx="12084">
                  <c:v>96.671999999994512</c:v>
                </c:pt>
                <c:pt idx="12085">
                  <c:v>96.679999999994493</c:v>
                </c:pt>
                <c:pt idx="12086">
                  <c:v>96.687999999994503</c:v>
                </c:pt>
                <c:pt idx="12087">
                  <c:v>96.695999999994498</c:v>
                </c:pt>
                <c:pt idx="12088">
                  <c:v>96.703999999994494</c:v>
                </c:pt>
                <c:pt idx="12089">
                  <c:v>96.711999999994518</c:v>
                </c:pt>
                <c:pt idx="12090">
                  <c:v>96.719999999994499</c:v>
                </c:pt>
                <c:pt idx="12091">
                  <c:v>96.727999999994495</c:v>
                </c:pt>
                <c:pt idx="12092">
                  <c:v>96.735999999994476</c:v>
                </c:pt>
                <c:pt idx="12093">
                  <c:v>96.743999999994486</c:v>
                </c:pt>
                <c:pt idx="12094">
                  <c:v>96.751999999994467</c:v>
                </c:pt>
                <c:pt idx="12095">
                  <c:v>96.759999999994463</c:v>
                </c:pt>
                <c:pt idx="12096">
                  <c:v>96.767999999994487</c:v>
                </c:pt>
                <c:pt idx="12097">
                  <c:v>96.775999999994454</c:v>
                </c:pt>
                <c:pt idx="12098">
                  <c:v>96.783999999994464</c:v>
                </c:pt>
                <c:pt idx="12099">
                  <c:v>96.791999999994459</c:v>
                </c:pt>
                <c:pt idx="12100">
                  <c:v>96.799999999994455</c:v>
                </c:pt>
                <c:pt idx="12101">
                  <c:v>96.807999999994436</c:v>
                </c:pt>
                <c:pt idx="12102">
                  <c:v>96.815999999994432</c:v>
                </c:pt>
                <c:pt idx="12103">
                  <c:v>96.823999999994413</c:v>
                </c:pt>
                <c:pt idx="12104">
                  <c:v>96.831999999994423</c:v>
                </c:pt>
                <c:pt idx="12105">
                  <c:v>96.839999999994433</c:v>
                </c:pt>
                <c:pt idx="12106">
                  <c:v>96.847999999994428</c:v>
                </c:pt>
                <c:pt idx="12107">
                  <c:v>96.85599999999441</c:v>
                </c:pt>
                <c:pt idx="12108">
                  <c:v>96.863999999994405</c:v>
                </c:pt>
                <c:pt idx="12109">
                  <c:v>96.871999999994401</c:v>
                </c:pt>
                <c:pt idx="12110">
                  <c:v>96.879999999994382</c:v>
                </c:pt>
                <c:pt idx="12111">
                  <c:v>96.887999999994392</c:v>
                </c:pt>
                <c:pt idx="12112">
                  <c:v>96.895999999994373</c:v>
                </c:pt>
                <c:pt idx="12113">
                  <c:v>96.903999999994383</c:v>
                </c:pt>
                <c:pt idx="12114">
                  <c:v>96.911999999994379</c:v>
                </c:pt>
                <c:pt idx="12115">
                  <c:v>96.919999999994374</c:v>
                </c:pt>
                <c:pt idx="12116">
                  <c:v>96.92799999999437</c:v>
                </c:pt>
                <c:pt idx="12117">
                  <c:v>96.935999999994365</c:v>
                </c:pt>
                <c:pt idx="12118">
                  <c:v>96.943999999994361</c:v>
                </c:pt>
                <c:pt idx="12119">
                  <c:v>96.951999999994356</c:v>
                </c:pt>
                <c:pt idx="12120">
                  <c:v>96.959999999994352</c:v>
                </c:pt>
                <c:pt idx="12121">
                  <c:v>96.967999999994348</c:v>
                </c:pt>
                <c:pt idx="12122">
                  <c:v>96.975999999994329</c:v>
                </c:pt>
                <c:pt idx="12123">
                  <c:v>96.983999999994325</c:v>
                </c:pt>
                <c:pt idx="12124">
                  <c:v>96.991999999994334</c:v>
                </c:pt>
                <c:pt idx="12125">
                  <c:v>96.99999999999433</c:v>
                </c:pt>
                <c:pt idx="12126">
                  <c:v>97.007999999994325</c:v>
                </c:pt>
                <c:pt idx="12127">
                  <c:v>97.015999999994307</c:v>
                </c:pt>
                <c:pt idx="12128">
                  <c:v>97.023999999994302</c:v>
                </c:pt>
                <c:pt idx="12129">
                  <c:v>97.031999999994312</c:v>
                </c:pt>
                <c:pt idx="12130">
                  <c:v>97.039999999994293</c:v>
                </c:pt>
                <c:pt idx="12131">
                  <c:v>97.047999999994317</c:v>
                </c:pt>
                <c:pt idx="12132">
                  <c:v>97.055999999994285</c:v>
                </c:pt>
                <c:pt idx="12133">
                  <c:v>97.063999999994294</c:v>
                </c:pt>
                <c:pt idx="12134">
                  <c:v>97.071999999994276</c:v>
                </c:pt>
                <c:pt idx="12135">
                  <c:v>97.079999999994271</c:v>
                </c:pt>
                <c:pt idx="12136">
                  <c:v>97.087999999994267</c:v>
                </c:pt>
                <c:pt idx="12137">
                  <c:v>97.095999999994262</c:v>
                </c:pt>
                <c:pt idx="12138">
                  <c:v>97.103999999994272</c:v>
                </c:pt>
                <c:pt idx="12139">
                  <c:v>97.111999999994268</c:v>
                </c:pt>
                <c:pt idx="12140">
                  <c:v>97.119999999994263</c:v>
                </c:pt>
                <c:pt idx="12141">
                  <c:v>97.127999999994245</c:v>
                </c:pt>
                <c:pt idx="12142">
                  <c:v>97.13599999999424</c:v>
                </c:pt>
                <c:pt idx="12143">
                  <c:v>97.143999999994236</c:v>
                </c:pt>
                <c:pt idx="12144">
                  <c:v>97.151999999994231</c:v>
                </c:pt>
                <c:pt idx="12145">
                  <c:v>97.159999999994213</c:v>
                </c:pt>
                <c:pt idx="12146">
                  <c:v>97.167999999994223</c:v>
                </c:pt>
                <c:pt idx="12147">
                  <c:v>97.175999999994218</c:v>
                </c:pt>
                <c:pt idx="12148">
                  <c:v>97.183999999994214</c:v>
                </c:pt>
                <c:pt idx="12149">
                  <c:v>97.191999999994223</c:v>
                </c:pt>
                <c:pt idx="12150">
                  <c:v>97.199999999994205</c:v>
                </c:pt>
                <c:pt idx="12151">
                  <c:v>97.207999999994215</c:v>
                </c:pt>
                <c:pt idx="12152">
                  <c:v>97.215999999994196</c:v>
                </c:pt>
                <c:pt idx="12153">
                  <c:v>97.223999999994192</c:v>
                </c:pt>
                <c:pt idx="12154">
                  <c:v>97.231999999994201</c:v>
                </c:pt>
                <c:pt idx="12155">
                  <c:v>97.239999999994197</c:v>
                </c:pt>
                <c:pt idx="12156">
                  <c:v>97.247999999994207</c:v>
                </c:pt>
                <c:pt idx="12157">
                  <c:v>97.255999999994174</c:v>
                </c:pt>
                <c:pt idx="12158">
                  <c:v>97.263999999994184</c:v>
                </c:pt>
                <c:pt idx="12159">
                  <c:v>97.271999999994165</c:v>
                </c:pt>
                <c:pt idx="12160">
                  <c:v>97.27999999999416</c:v>
                </c:pt>
                <c:pt idx="12161">
                  <c:v>97.28799999999417</c:v>
                </c:pt>
                <c:pt idx="12162">
                  <c:v>97.295999999994166</c:v>
                </c:pt>
                <c:pt idx="12163">
                  <c:v>97.303999999994147</c:v>
                </c:pt>
                <c:pt idx="12164">
                  <c:v>97.311999999994157</c:v>
                </c:pt>
                <c:pt idx="12165">
                  <c:v>97.319999999994153</c:v>
                </c:pt>
                <c:pt idx="12166">
                  <c:v>97.327999999994134</c:v>
                </c:pt>
                <c:pt idx="12167">
                  <c:v>97.335999999994129</c:v>
                </c:pt>
                <c:pt idx="12168">
                  <c:v>97.343999999994125</c:v>
                </c:pt>
                <c:pt idx="12169">
                  <c:v>97.351999999994121</c:v>
                </c:pt>
                <c:pt idx="12170">
                  <c:v>97.359999999994116</c:v>
                </c:pt>
                <c:pt idx="12171">
                  <c:v>97.367999999994126</c:v>
                </c:pt>
                <c:pt idx="12172">
                  <c:v>97.375999999994093</c:v>
                </c:pt>
                <c:pt idx="12173">
                  <c:v>97.383999999994103</c:v>
                </c:pt>
                <c:pt idx="12174">
                  <c:v>97.391999999994113</c:v>
                </c:pt>
                <c:pt idx="12175">
                  <c:v>97.399999999994094</c:v>
                </c:pt>
                <c:pt idx="12176">
                  <c:v>97.407999999994104</c:v>
                </c:pt>
                <c:pt idx="12177">
                  <c:v>97.415999999994099</c:v>
                </c:pt>
                <c:pt idx="12178">
                  <c:v>97.423999999994095</c:v>
                </c:pt>
                <c:pt idx="12179">
                  <c:v>97.43199999999409</c:v>
                </c:pt>
                <c:pt idx="12180">
                  <c:v>97.439999999994086</c:v>
                </c:pt>
                <c:pt idx="12181">
                  <c:v>97.447999999994082</c:v>
                </c:pt>
                <c:pt idx="12182">
                  <c:v>97.455999999994063</c:v>
                </c:pt>
                <c:pt idx="12183">
                  <c:v>97.463999999994087</c:v>
                </c:pt>
                <c:pt idx="12184">
                  <c:v>97.471999999994068</c:v>
                </c:pt>
                <c:pt idx="12185">
                  <c:v>97.479999999994064</c:v>
                </c:pt>
                <c:pt idx="12186">
                  <c:v>97.487999999994059</c:v>
                </c:pt>
                <c:pt idx="12187">
                  <c:v>97.495999999994055</c:v>
                </c:pt>
                <c:pt idx="12188">
                  <c:v>97.503999999994036</c:v>
                </c:pt>
                <c:pt idx="12189">
                  <c:v>97.511999999994046</c:v>
                </c:pt>
                <c:pt idx="12190">
                  <c:v>97.519999999994027</c:v>
                </c:pt>
                <c:pt idx="12191">
                  <c:v>97.527999999994023</c:v>
                </c:pt>
                <c:pt idx="12192">
                  <c:v>97.535999999994033</c:v>
                </c:pt>
                <c:pt idx="12193">
                  <c:v>97.543999999994028</c:v>
                </c:pt>
                <c:pt idx="12194">
                  <c:v>97.551999999993996</c:v>
                </c:pt>
                <c:pt idx="12195">
                  <c:v>97.559999999993991</c:v>
                </c:pt>
                <c:pt idx="12196">
                  <c:v>97.567999999994001</c:v>
                </c:pt>
                <c:pt idx="12197">
                  <c:v>97.575999999993982</c:v>
                </c:pt>
                <c:pt idx="12198">
                  <c:v>97.583999999993992</c:v>
                </c:pt>
                <c:pt idx="12199">
                  <c:v>97.591999999993988</c:v>
                </c:pt>
                <c:pt idx="12200">
                  <c:v>97.599999999993983</c:v>
                </c:pt>
                <c:pt idx="12201">
                  <c:v>97.607999999993964</c:v>
                </c:pt>
                <c:pt idx="12202">
                  <c:v>97.61599999999396</c:v>
                </c:pt>
                <c:pt idx="12203">
                  <c:v>97.623999999993956</c:v>
                </c:pt>
                <c:pt idx="12204">
                  <c:v>97.631999999993965</c:v>
                </c:pt>
                <c:pt idx="12205">
                  <c:v>97.639999999993947</c:v>
                </c:pt>
                <c:pt idx="12206">
                  <c:v>97.647999999993957</c:v>
                </c:pt>
                <c:pt idx="12207">
                  <c:v>97.655999999993938</c:v>
                </c:pt>
                <c:pt idx="12208">
                  <c:v>97.663999999993933</c:v>
                </c:pt>
                <c:pt idx="12209">
                  <c:v>97.671999999993929</c:v>
                </c:pt>
                <c:pt idx="12210">
                  <c:v>97.67999999999391</c:v>
                </c:pt>
                <c:pt idx="12211">
                  <c:v>97.68799999999392</c:v>
                </c:pt>
                <c:pt idx="12212">
                  <c:v>97.695999999993916</c:v>
                </c:pt>
                <c:pt idx="12213">
                  <c:v>97.703999999993925</c:v>
                </c:pt>
                <c:pt idx="12214">
                  <c:v>97.711999999993921</c:v>
                </c:pt>
                <c:pt idx="12215">
                  <c:v>97.719999999993917</c:v>
                </c:pt>
                <c:pt idx="12216">
                  <c:v>97.727999999993912</c:v>
                </c:pt>
                <c:pt idx="12217">
                  <c:v>97.735999999993894</c:v>
                </c:pt>
                <c:pt idx="12218">
                  <c:v>97.743999999993918</c:v>
                </c:pt>
                <c:pt idx="12219">
                  <c:v>97.751999999993899</c:v>
                </c:pt>
                <c:pt idx="12220">
                  <c:v>97.759999999993894</c:v>
                </c:pt>
                <c:pt idx="12221">
                  <c:v>97.76799999999389</c:v>
                </c:pt>
                <c:pt idx="12222">
                  <c:v>97.775999999993871</c:v>
                </c:pt>
                <c:pt idx="12223">
                  <c:v>97.783999999993867</c:v>
                </c:pt>
                <c:pt idx="12224">
                  <c:v>97.791999999993877</c:v>
                </c:pt>
                <c:pt idx="12225">
                  <c:v>97.799999999993886</c:v>
                </c:pt>
                <c:pt idx="12226">
                  <c:v>97.807999999993868</c:v>
                </c:pt>
                <c:pt idx="12227">
                  <c:v>97.815999999993863</c:v>
                </c:pt>
                <c:pt idx="12228">
                  <c:v>97.823999999993845</c:v>
                </c:pt>
                <c:pt idx="12229">
                  <c:v>97.831999999993855</c:v>
                </c:pt>
                <c:pt idx="12230">
                  <c:v>97.839999999993836</c:v>
                </c:pt>
                <c:pt idx="12231">
                  <c:v>97.847999999993846</c:v>
                </c:pt>
                <c:pt idx="12232">
                  <c:v>97.855999999993813</c:v>
                </c:pt>
                <c:pt idx="12233">
                  <c:v>97.863999999993823</c:v>
                </c:pt>
                <c:pt idx="12234">
                  <c:v>97.871999999993832</c:v>
                </c:pt>
                <c:pt idx="12235">
                  <c:v>97.879999999993814</c:v>
                </c:pt>
                <c:pt idx="12236">
                  <c:v>97.887999999993824</c:v>
                </c:pt>
                <c:pt idx="12237">
                  <c:v>97.895999999993805</c:v>
                </c:pt>
                <c:pt idx="12238">
                  <c:v>97.903999999993815</c:v>
                </c:pt>
                <c:pt idx="12239">
                  <c:v>97.91199999999381</c:v>
                </c:pt>
                <c:pt idx="12240">
                  <c:v>97.919999999993806</c:v>
                </c:pt>
                <c:pt idx="12241">
                  <c:v>97.927999999993801</c:v>
                </c:pt>
                <c:pt idx="12242">
                  <c:v>97.935999999993797</c:v>
                </c:pt>
                <c:pt idx="12243">
                  <c:v>97.943999999993807</c:v>
                </c:pt>
                <c:pt idx="12244">
                  <c:v>97.951999999993788</c:v>
                </c:pt>
                <c:pt idx="12245">
                  <c:v>97.959999999993784</c:v>
                </c:pt>
                <c:pt idx="12246">
                  <c:v>97.967999999993779</c:v>
                </c:pt>
                <c:pt idx="12247">
                  <c:v>97.975999999993761</c:v>
                </c:pt>
                <c:pt idx="12248">
                  <c:v>97.98399999999377</c:v>
                </c:pt>
                <c:pt idx="12249">
                  <c:v>97.99199999999378</c:v>
                </c:pt>
                <c:pt idx="12250">
                  <c:v>97.999999999993761</c:v>
                </c:pt>
                <c:pt idx="12251">
                  <c:v>98.007999999993757</c:v>
                </c:pt>
                <c:pt idx="12252">
                  <c:v>98.015999999993753</c:v>
                </c:pt>
                <c:pt idx="12253">
                  <c:v>98.023999999993734</c:v>
                </c:pt>
                <c:pt idx="12254">
                  <c:v>98.031999999993744</c:v>
                </c:pt>
                <c:pt idx="12255">
                  <c:v>98.039999999993725</c:v>
                </c:pt>
                <c:pt idx="12256">
                  <c:v>98.047999999993735</c:v>
                </c:pt>
                <c:pt idx="12257">
                  <c:v>98.055999999993716</c:v>
                </c:pt>
                <c:pt idx="12258">
                  <c:v>98.063999999993726</c:v>
                </c:pt>
                <c:pt idx="12259">
                  <c:v>98.071999999993707</c:v>
                </c:pt>
                <c:pt idx="12260">
                  <c:v>98.079999999993703</c:v>
                </c:pt>
                <c:pt idx="12261">
                  <c:v>98.087999999993713</c:v>
                </c:pt>
                <c:pt idx="12262">
                  <c:v>98.095999999993694</c:v>
                </c:pt>
                <c:pt idx="12263">
                  <c:v>98.10399999999369</c:v>
                </c:pt>
                <c:pt idx="12264">
                  <c:v>98.111999999993699</c:v>
                </c:pt>
                <c:pt idx="12265">
                  <c:v>98.119999999993695</c:v>
                </c:pt>
                <c:pt idx="12266">
                  <c:v>98.127999999993676</c:v>
                </c:pt>
                <c:pt idx="12267">
                  <c:v>98.135999999993672</c:v>
                </c:pt>
                <c:pt idx="12268">
                  <c:v>98.143999999993667</c:v>
                </c:pt>
                <c:pt idx="12269">
                  <c:v>98.151999999993663</c:v>
                </c:pt>
                <c:pt idx="12270">
                  <c:v>98.159999999993673</c:v>
                </c:pt>
                <c:pt idx="12271">
                  <c:v>98.167999999993668</c:v>
                </c:pt>
                <c:pt idx="12272">
                  <c:v>98.17599999999365</c:v>
                </c:pt>
                <c:pt idx="12273">
                  <c:v>98.183999999993645</c:v>
                </c:pt>
                <c:pt idx="12274">
                  <c:v>98.191999999993655</c:v>
                </c:pt>
                <c:pt idx="12275">
                  <c:v>98.199999999993636</c:v>
                </c:pt>
                <c:pt idx="12276">
                  <c:v>98.207999999993646</c:v>
                </c:pt>
                <c:pt idx="12277">
                  <c:v>98.215999999993642</c:v>
                </c:pt>
                <c:pt idx="12278">
                  <c:v>98.223999999993623</c:v>
                </c:pt>
                <c:pt idx="12279">
                  <c:v>98.231999999993647</c:v>
                </c:pt>
                <c:pt idx="12280">
                  <c:v>98.239999999993628</c:v>
                </c:pt>
                <c:pt idx="12281">
                  <c:v>98.247999999993638</c:v>
                </c:pt>
                <c:pt idx="12282">
                  <c:v>98.255999999993605</c:v>
                </c:pt>
                <c:pt idx="12283">
                  <c:v>98.263999999993615</c:v>
                </c:pt>
                <c:pt idx="12284">
                  <c:v>98.271999999993596</c:v>
                </c:pt>
                <c:pt idx="12285">
                  <c:v>98.279999999993592</c:v>
                </c:pt>
                <c:pt idx="12286">
                  <c:v>98.287999999993616</c:v>
                </c:pt>
                <c:pt idx="12287">
                  <c:v>98.295999999993597</c:v>
                </c:pt>
                <c:pt idx="12288">
                  <c:v>98.303999999993593</c:v>
                </c:pt>
                <c:pt idx="12289">
                  <c:v>98.311999999993589</c:v>
                </c:pt>
                <c:pt idx="12290">
                  <c:v>98.319999999993584</c:v>
                </c:pt>
                <c:pt idx="12291">
                  <c:v>98.327999999993565</c:v>
                </c:pt>
                <c:pt idx="12292">
                  <c:v>98.335999999993561</c:v>
                </c:pt>
                <c:pt idx="12293">
                  <c:v>98.343999999993571</c:v>
                </c:pt>
                <c:pt idx="12294">
                  <c:v>98.351999999993566</c:v>
                </c:pt>
                <c:pt idx="12295">
                  <c:v>98.359999999993562</c:v>
                </c:pt>
                <c:pt idx="12296">
                  <c:v>98.367999999993557</c:v>
                </c:pt>
                <c:pt idx="12297">
                  <c:v>98.375999999993539</c:v>
                </c:pt>
                <c:pt idx="12298">
                  <c:v>98.383999999993534</c:v>
                </c:pt>
                <c:pt idx="12299">
                  <c:v>98.391999999993544</c:v>
                </c:pt>
                <c:pt idx="12300">
                  <c:v>98.399999999993526</c:v>
                </c:pt>
                <c:pt idx="12301">
                  <c:v>98.407999999993535</c:v>
                </c:pt>
                <c:pt idx="12302">
                  <c:v>98.415999999993531</c:v>
                </c:pt>
                <c:pt idx="12303">
                  <c:v>98.423999999993526</c:v>
                </c:pt>
                <c:pt idx="12304">
                  <c:v>98.431999999993536</c:v>
                </c:pt>
                <c:pt idx="12305">
                  <c:v>98.439999999993518</c:v>
                </c:pt>
                <c:pt idx="12306">
                  <c:v>98.447999999993527</c:v>
                </c:pt>
                <c:pt idx="12307">
                  <c:v>98.455999999993494</c:v>
                </c:pt>
                <c:pt idx="12308">
                  <c:v>98.463999999993504</c:v>
                </c:pt>
                <c:pt idx="12309">
                  <c:v>98.4719999999935</c:v>
                </c:pt>
                <c:pt idx="12310">
                  <c:v>98.479999999993495</c:v>
                </c:pt>
                <c:pt idx="12311">
                  <c:v>98.487999999993491</c:v>
                </c:pt>
                <c:pt idx="12312">
                  <c:v>98.495999999993487</c:v>
                </c:pt>
                <c:pt idx="12313">
                  <c:v>98.503999999993482</c:v>
                </c:pt>
                <c:pt idx="12314">
                  <c:v>98.511999999993478</c:v>
                </c:pt>
                <c:pt idx="12315">
                  <c:v>98.519999999993487</c:v>
                </c:pt>
                <c:pt idx="12316">
                  <c:v>98.527999999993469</c:v>
                </c:pt>
                <c:pt idx="12317">
                  <c:v>98.535999999993464</c:v>
                </c:pt>
                <c:pt idx="12318">
                  <c:v>98.54399999999346</c:v>
                </c:pt>
                <c:pt idx="12319">
                  <c:v>98.551999999993427</c:v>
                </c:pt>
                <c:pt idx="12320">
                  <c:v>98.559999999993423</c:v>
                </c:pt>
                <c:pt idx="12321">
                  <c:v>98.567999999993447</c:v>
                </c:pt>
                <c:pt idx="12322">
                  <c:v>98.575999999993414</c:v>
                </c:pt>
                <c:pt idx="12323">
                  <c:v>98.583999999993424</c:v>
                </c:pt>
                <c:pt idx="12324">
                  <c:v>98.591999999993419</c:v>
                </c:pt>
                <c:pt idx="12325">
                  <c:v>98.599999999993415</c:v>
                </c:pt>
                <c:pt idx="12326">
                  <c:v>98.607999999993396</c:v>
                </c:pt>
                <c:pt idx="12327">
                  <c:v>98.615999999993392</c:v>
                </c:pt>
                <c:pt idx="12328">
                  <c:v>98.623999999993387</c:v>
                </c:pt>
                <c:pt idx="12329">
                  <c:v>98.631999999993397</c:v>
                </c:pt>
                <c:pt idx="12330">
                  <c:v>98.639999999993393</c:v>
                </c:pt>
                <c:pt idx="12331">
                  <c:v>98.647999999993388</c:v>
                </c:pt>
                <c:pt idx="12332">
                  <c:v>98.655999999993369</c:v>
                </c:pt>
                <c:pt idx="12333">
                  <c:v>98.663999999993365</c:v>
                </c:pt>
                <c:pt idx="12334">
                  <c:v>98.671999999993361</c:v>
                </c:pt>
                <c:pt idx="12335">
                  <c:v>98.679999999993356</c:v>
                </c:pt>
                <c:pt idx="12336">
                  <c:v>98.687999999993366</c:v>
                </c:pt>
                <c:pt idx="12337">
                  <c:v>98.695999999993347</c:v>
                </c:pt>
                <c:pt idx="12338">
                  <c:v>98.703999999993357</c:v>
                </c:pt>
                <c:pt idx="12339">
                  <c:v>98.711999999993367</c:v>
                </c:pt>
                <c:pt idx="12340">
                  <c:v>98.719999999993348</c:v>
                </c:pt>
                <c:pt idx="12341">
                  <c:v>98.727999999993344</c:v>
                </c:pt>
                <c:pt idx="12342">
                  <c:v>98.735999999993325</c:v>
                </c:pt>
                <c:pt idx="12343">
                  <c:v>98.743999999993335</c:v>
                </c:pt>
                <c:pt idx="12344">
                  <c:v>98.75199999999333</c:v>
                </c:pt>
                <c:pt idx="12345">
                  <c:v>98.759999999993326</c:v>
                </c:pt>
                <c:pt idx="12346">
                  <c:v>98.767999999993322</c:v>
                </c:pt>
                <c:pt idx="12347">
                  <c:v>98.775999999993303</c:v>
                </c:pt>
                <c:pt idx="12348">
                  <c:v>98.783999999993313</c:v>
                </c:pt>
                <c:pt idx="12349">
                  <c:v>98.791999999993308</c:v>
                </c:pt>
                <c:pt idx="12350">
                  <c:v>98.799999999993304</c:v>
                </c:pt>
                <c:pt idx="12351">
                  <c:v>98.807999999993299</c:v>
                </c:pt>
                <c:pt idx="12352">
                  <c:v>98.815999999993295</c:v>
                </c:pt>
                <c:pt idx="12353">
                  <c:v>98.823999999993276</c:v>
                </c:pt>
                <c:pt idx="12354">
                  <c:v>98.831999999993286</c:v>
                </c:pt>
                <c:pt idx="12355">
                  <c:v>98.839999999993267</c:v>
                </c:pt>
                <c:pt idx="12356">
                  <c:v>98.847999999993277</c:v>
                </c:pt>
                <c:pt idx="12357">
                  <c:v>98.855999999993273</c:v>
                </c:pt>
                <c:pt idx="12358">
                  <c:v>98.863999999993268</c:v>
                </c:pt>
                <c:pt idx="12359">
                  <c:v>98.871999999993264</c:v>
                </c:pt>
                <c:pt idx="12360">
                  <c:v>98.879999999993245</c:v>
                </c:pt>
                <c:pt idx="12361">
                  <c:v>98.887999999993255</c:v>
                </c:pt>
                <c:pt idx="12362">
                  <c:v>98.895999999993236</c:v>
                </c:pt>
                <c:pt idx="12363">
                  <c:v>98.903999999993246</c:v>
                </c:pt>
                <c:pt idx="12364">
                  <c:v>98.911999999993256</c:v>
                </c:pt>
                <c:pt idx="12365">
                  <c:v>98.919999999993237</c:v>
                </c:pt>
                <c:pt idx="12366">
                  <c:v>98.927999999993247</c:v>
                </c:pt>
                <c:pt idx="12367">
                  <c:v>98.935999999993228</c:v>
                </c:pt>
                <c:pt idx="12368">
                  <c:v>98.943999999993238</c:v>
                </c:pt>
                <c:pt idx="12369">
                  <c:v>98.95199999999322</c:v>
                </c:pt>
                <c:pt idx="12370">
                  <c:v>98.959999999993215</c:v>
                </c:pt>
                <c:pt idx="12371">
                  <c:v>98.967999999993211</c:v>
                </c:pt>
                <c:pt idx="12372">
                  <c:v>98.975999999993192</c:v>
                </c:pt>
                <c:pt idx="12373">
                  <c:v>98.983999999993216</c:v>
                </c:pt>
                <c:pt idx="12374">
                  <c:v>98.991999999993212</c:v>
                </c:pt>
                <c:pt idx="12375">
                  <c:v>98.999999999993207</c:v>
                </c:pt>
                <c:pt idx="12376">
                  <c:v>99.007999999993189</c:v>
                </c:pt>
                <c:pt idx="12377">
                  <c:v>99.015999999993184</c:v>
                </c:pt>
                <c:pt idx="12378">
                  <c:v>99.023999999993165</c:v>
                </c:pt>
                <c:pt idx="12379">
                  <c:v>99.031999999993175</c:v>
                </c:pt>
                <c:pt idx="12380">
                  <c:v>99.039999999993171</c:v>
                </c:pt>
                <c:pt idx="12381">
                  <c:v>99.047999999993181</c:v>
                </c:pt>
                <c:pt idx="12382">
                  <c:v>99.055999999993162</c:v>
                </c:pt>
                <c:pt idx="12383">
                  <c:v>99.063999999993158</c:v>
                </c:pt>
                <c:pt idx="12384">
                  <c:v>99.071999999993153</c:v>
                </c:pt>
                <c:pt idx="12385">
                  <c:v>99.079999999993134</c:v>
                </c:pt>
                <c:pt idx="12386">
                  <c:v>99.087999999993144</c:v>
                </c:pt>
                <c:pt idx="12387">
                  <c:v>99.095999999993126</c:v>
                </c:pt>
                <c:pt idx="12388">
                  <c:v>99.103999999993121</c:v>
                </c:pt>
                <c:pt idx="12389">
                  <c:v>99.111999999993131</c:v>
                </c:pt>
                <c:pt idx="12390">
                  <c:v>99.119999999993126</c:v>
                </c:pt>
                <c:pt idx="12391">
                  <c:v>99.127999999993122</c:v>
                </c:pt>
                <c:pt idx="12392">
                  <c:v>99.135999999993103</c:v>
                </c:pt>
                <c:pt idx="12393">
                  <c:v>99.143999999993113</c:v>
                </c:pt>
                <c:pt idx="12394">
                  <c:v>99.151999999993095</c:v>
                </c:pt>
                <c:pt idx="12395">
                  <c:v>99.15999999999309</c:v>
                </c:pt>
                <c:pt idx="12396">
                  <c:v>99.1679999999931</c:v>
                </c:pt>
                <c:pt idx="12397">
                  <c:v>99.175999999993081</c:v>
                </c:pt>
                <c:pt idx="12398">
                  <c:v>99.183999999993077</c:v>
                </c:pt>
                <c:pt idx="12399">
                  <c:v>99.191999999993087</c:v>
                </c:pt>
                <c:pt idx="12400">
                  <c:v>99.199999999993082</c:v>
                </c:pt>
                <c:pt idx="12401">
                  <c:v>99.207999999993078</c:v>
                </c:pt>
                <c:pt idx="12402">
                  <c:v>99.215999999993087</c:v>
                </c:pt>
                <c:pt idx="12403">
                  <c:v>99.223999999993069</c:v>
                </c:pt>
                <c:pt idx="12404">
                  <c:v>99.231999999993079</c:v>
                </c:pt>
                <c:pt idx="12405">
                  <c:v>99.23999999999306</c:v>
                </c:pt>
                <c:pt idx="12406">
                  <c:v>99.24799999999307</c:v>
                </c:pt>
                <c:pt idx="12407">
                  <c:v>99.255999999993037</c:v>
                </c:pt>
                <c:pt idx="12408">
                  <c:v>99.263999999993047</c:v>
                </c:pt>
                <c:pt idx="12409">
                  <c:v>99.271999999993042</c:v>
                </c:pt>
                <c:pt idx="12410">
                  <c:v>99.279999999993024</c:v>
                </c:pt>
                <c:pt idx="12411">
                  <c:v>99.287999999993048</c:v>
                </c:pt>
                <c:pt idx="12412">
                  <c:v>99.295999999993029</c:v>
                </c:pt>
                <c:pt idx="12413">
                  <c:v>99.303999999993025</c:v>
                </c:pt>
                <c:pt idx="12414">
                  <c:v>99.31199999999302</c:v>
                </c:pt>
                <c:pt idx="12415">
                  <c:v>99.319999999993016</c:v>
                </c:pt>
                <c:pt idx="12416">
                  <c:v>99.327999999992997</c:v>
                </c:pt>
                <c:pt idx="12417">
                  <c:v>99.335999999992993</c:v>
                </c:pt>
                <c:pt idx="12418">
                  <c:v>99.343999999993017</c:v>
                </c:pt>
                <c:pt idx="12419">
                  <c:v>99.351999999992998</c:v>
                </c:pt>
                <c:pt idx="12420">
                  <c:v>99.359999999992993</c:v>
                </c:pt>
                <c:pt idx="12421">
                  <c:v>99.367999999992989</c:v>
                </c:pt>
                <c:pt idx="12422">
                  <c:v>99.37599999999297</c:v>
                </c:pt>
                <c:pt idx="12423">
                  <c:v>99.383999999992966</c:v>
                </c:pt>
                <c:pt idx="12424">
                  <c:v>99.391999999992976</c:v>
                </c:pt>
                <c:pt idx="12425">
                  <c:v>99.399999999992971</c:v>
                </c:pt>
                <c:pt idx="12426">
                  <c:v>99.407999999992981</c:v>
                </c:pt>
                <c:pt idx="12427">
                  <c:v>99.415999999992977</c:v>
                </c:pt>
                <c:pt idx="12428">
                  <c:v>99.423999999992958</c:v>
                </c:pt>
                <c:pt idx="12429">
                  <c:v>99.431999999992968</c:v>
                </c:pt>
                <c:pt idx="12430">
                  <c:v>99.439999999992949</c:v>
                </c:pt>
                <c:pt idx="12431">
                  <c:v>99.447999999992945</c:v>
                </c:pt>
                <c:pt idx="12432">
                  <c:v>99.455999999992926</c:v>
                </c:pt>
                <c:pt idx="12433">
                  <c:v>99.463999999992922</c:v>
                </c:pt>
                <c:pt idx="12434">
                  <c:v>99.471999999992917</c:v>
                </c:pt>
                <c:pt idx="12435">
                  <c:v>99.479999999992913</c:v>
                </c:pt>
                <c:pt idx="12436">
                  <c:v>99.487999999992908</c:v>
                </c:pt>
                <c:pt idx="12437">
                  <c:v>99.495999999992904</c:v>
                </c:pt>
                <c:pt idx="12438">
                  <c:v>99.503999999992899</c:v>
                </c:pt>
                <c:pt idx="12439">
                  <c:v>99.511999999992909</c:v>
                </c:pt>
                <c:pt idx="12440">
                  <c:v>99.519999999992891</c:v>
                </c:pt>
                <c:pt idx="12441">
                  <c:v>99.527999999992886</c:v>
                </c:pt>
                <c:pt idx="12442">
                  <c:v>99.535999999992882</c:v>
                </c:pt>
                <c:pt idx="12443">
                  <c:v>99.543999999992877</c:v>
                </c:pt>
                <c:pt idx="12444">
                  <c:v>99.551999999992887</c:v>
                </c:pt>
                <c:pt idx="12445">
                  <c:v>99.559999999992868</c:v>
                </c:pt>
                <c:pt idx="12446">
                  <c:v>99.567999999992878</c:v>
                </c:pt>
                <c:pt idx="12447">
                  <c:v>99.575999999992845</c:v>
                </c:pt>
                <c:pt idx="12448">
                  <c:v>99.583999999992855</c:v>
                </c:pt>
                <c:pt idx="12449">
                  <c:v>99.591999999992851</c:v>
                </c:pt>
                <c:pt idx="12450">
                  <c:v>99.599999999992846</c:v>
                </c:pt>
                <c:pt idx="12451">
                  <c:v>99.607999999992842</c:v>
                </c:pt>
                <c:pt idx="12452">
                  <c:v>99.615999999992823</c:v>
                </c:pt>
                <c:pt idx="12453">
                  <c:v>99.623999999992833</c:v>
                </c:pt>
                <c:pt idx="12454">
                  <c:v>99.631999999992829</c:v>
                </c:pt>
                <c:pt idx="12455">
                  <c:v>99.639999999992824</c:v>
                </c:pt>
                <c:pt idx="12456">
                  <c:v>99.64799999999282</c:v>
                </c:pt>
                <c:pt idx="12457">
                  <c:v>99.655999999992801</c:v>
                </c:pt>
                <c:pt idx="12458">
                  <c:v>99.663999999992797</c:v>
                </c:pt>
                <c:pt idx="12459">
                  <c:v>99.671999999992792</c:v>
                </c:pt>
                <c:pt idx="12460">
                  <c:v>99.679999999992802</c:v>
                </c:pt>
                <c:pt idx="12461">
                  <c:v>99.687999999992797</c:v>
                </c:pt>
                <c:pt idx="12462">
                  <c:v>99.695999999992793</c:v>
                </c:pt>
                <c:pt idx="12463">
                  <c:v>99.703999999992789</c:v>
                </c:pt>
                <c:pt idx="12464">
                  <c:v>99.711999999992798</c:v>
                </c:pt>
                <c:pt idx="12465">
                  <c:v>99.71999999999278</c:v>
                </c:pt>
                <c:pt idx="12466">
                  <c:v>99.727999999992775</c:v>
                </c:pt>
                <c:pt idx="12467">
                  <c:v>99.735999999992771</c:v>
                </c:pt>
                <c:pt idx="12468">
                  <c:v>99.743999999992781</c:v>
                </c:pt>
                <c:pt idx="12469">
                  <c:v>99.751999999992776</c:v>
                </c:pt>
                <c:pt idx="12470">
                  <c:v>99.759999999992758</c:v>
                </c:pt>
                <c:pt idx="12471">
                  <c:v>99.767999999992767</c:v>
                </c:pt>
                <c:pt idx="12472">
                  <c:v>99.775999999992735</c:v>
                </c:pt>
                <c:pt idx="12473">
                  <c:v>99.783999999992744</c:v>
                </c:pt>
                <c:pt idx="12474">
                  <c:v>99.79199999999274</c:v>
                </c:pt>
                <c:pt idx="12475">
                  <c:v>99.799999999992735</c:v>
                </c:pt>
                <c:pt idx="12476">
                  <c:v>99.807999999992731</c:v>
                </c:pt>
                <c:pt idx="12477">
                  <c:v>99.815999999992727</c:v>
                </c:pt>
                <c:pt idx="12478">
                  <c:v>99.823999999992722</c:v>
                </c:pt>
                <c:pt idx="12479">
                  <c:v>99.831999999992718</c:v>
                </c:pt>
                <c:pt idx="12480">
                  <c:v>99.839999999992713</c:v>
                </c:pt>
                <c:pt idx="12481">
                  <c:v>99.847999999992709</c:v>
                </c:pt>
                <c:pt idx="12482">
                  <c:v>99.85599999999269</c:v>
                </c:pt>
                <c:pt idx="12483">
                  <c:v>99.8639999999927</c:v>
                </c:pt>
                <c:pt idx="12484">
                  <c:v>99.871999999992696</c:v>
                </c:pt>
                <c:pt idx="12485">
                  <c:v>99.879999999992677</c:v>
                </c:pt>
                <c:pt idx="12486">
                  <c:v>99.887999999992687</c:v>
                </c:pt>
                <c:pt idx="12487">
                  <c:v>99.895999999992682</c:v>
                </c:pt>
                <c:pt idx="12488">
                  <c:v>99.903999999992678</c:v>
                </c:pt>
                <c:pt idx="12489">
                  <c:v>99.911999999992702</c:v>
                </c:pt>
                <c:pt idx="12490">
                  <c:v>99.919999999992683</c:v>
                </c:pt>
                <c:pt idx="12491">
                  <c:v>99.927999999992679</c:v>
                </c:pt>
                <c:pt idx="12492">
                  <c:v>99.93599999999266</c:v>
                </c:pt>
                <c:pt idx="12493">
                  <c:v>99.94399999999267</c:v>
                </c:pt>
                <c:pt idx="12494">
                  <c:v>99.951999999992651</c:v>
                </c:pt>
                <c:pt idx="12495">
                  <c:v>99.959999999992647</c:v>
                </c:pt>
                <c:pt idx="12496">
                  <c:v>99.967999999992657</c:v>
                </c:pt>
                <c:pt idx="12497">
                  <c:v>99.975999999992624</c:v>
                </c:pt>
                <c:pt idx="12498">
                  <c:v>99.983999999992648</c:v>
                </c:pt>
                <c:pt idx="12499">
                  <c:v>99.991999999992643</c:v>
                </c:pt>
                <c:pt idx="12500">
                  <c:v>99.999999999992639</c:v>
                </c:pt>
                <c:pt idx="12501">
                  <c:v>100.00799999999263</c:v>
                </c:pt>
                <c:pt idx="12502">
                  <c:v>100.01599999999262</c:v>
                </c:pt>
                <c:pt idx="12503">
                  <c:v>100.02399999999261</c:v>
                </c:pt>
                <c:pt idx="12504">
                  <c:v>100.03199999999261</c:v>
                </c:pt>
                <c:pt idx="12505">
                  <c:v>100.0399999999926</c:v>
                </c:pt>
                <c:pt idx="12506">
                  <c:v>100.04799999999261</c:v>
                </c:pt>
                <c:pt idx="12507">
                  <c:v>100.05599999999259</c:v>
                </c:pt>
                <c:pt idx="12508">
                  <c:v>100.06399999999259</c:v>
                </c:pt>
                <c:pt idx="12509">
                  <c:v>100.07199999999258</c:v>
                </c:pt>
                <c:pt idx="12510">
                  <c:v>100.07999999999258</c:v>
                </c:pt>
                <c:pt idx="12511">
                  <c:v>100.08799999999258</c:v>
                </c:pt>
                <c:pt idx="12512">
                  <c:v>100.09599999999257</c:v>
                </c:pt>
                <c:pt idx="12513">
                  <c:v>100.10399999999257</c:v>
                </c:pt>
                <c:pt idx="12514">
                  <c:v>100.11199999999258</c:v>
                </c:pt>
                <c:pt idx="12515">
                  <c:v>100.11999999999256</c:v>
                </c:pt>
                <c:pt idx="12516">
                  <c:v>100.12799999999255</c:v>
                </c:pt>
                <c:pt idx="12517">
                  <c:v>100.13599999999253</c:v>
                </c:pt>
                <c:pt idx="12518">
                  <c:v>100.14399999999254</c:v>
                </c:pt>
                <c:pt idx="12519">
                  <c:v>100.15199999999254</c:v>
                </c:pt>
                <c:pt idx="12520">
                  <c:v>100.15999999999252</c:v>
                </c:pt>
                <c:pt idx="12521">
                  <c:v>100.16799999999253</c:v>
                </c:pt>
                <c:pt idx="12522">
                  <c:v>100.17599999999251</c:v>
                </c:pt>
                <c:pt idx="12523">
                  <c:v>100.18399999999252</c:v>
                </c:pt>
                <c:pt idx="12524">
                  <c:v>100.19199999999252</c:v>
                </c:pt>
                <c:pt idx="12525">
                  <c:v>100.19999999999251</c:v>
                </c:pt>
                <c:pt idx="12526">
                  <c:v>100.20799999999252</c:v>
                </c:pt>
                <c:pt idx="12527">
                  <c:v>100.2159999999925</c:v>
                </c:pt>
                <c:pt idx="12528">
                  <c:v>100.2239999999925</c:v>
                </c:pt>
                <c:pt idx="12529">
                  <c:v>100.23199999999251</c:v>
                </c:pt>
                <c:pt idx="12530">
                  <c:v>100.23999999999251</c:v>
                </c:pt>
                <c:pt idx="12531">
                  <c:v>100.2479999999925</c:v>
                </c:pt>
                <c:pt idx="12532">
                  <c:v>100.25599999999248</c:v>
                </c:pt>
                <c:pt idx="12533">
                  <c:v>100.26399999999248</c:v>
                </c:pt>
                <c:pt idx="12534">
                  <c:v>100.27199999999247</c:v>
                </c:pt>
                <c:pt idx="12535">
                  <c:v>100.27999999999247</c:v>
                </c:pt>
                <c:pt idx="12536">
                  <c:v>100.28799999999248</c:v>
                </c:pt>
                <c:pt idx="12537">
                  <c:v>100.29599999999247</c:v>
                </c:pt>
                <c:pt idx="12538">
                  <c:v>100.30399999999246</c:v>
                </c:pt>
                <c:pt idx="12539">
                  <c:v>100.31199999999247</c:v>
                </c:pt>
                <c:pt idx="12540">
                  <c:v>100.31999999999245</c:v>
                </c:pt>
                <c:pt idx="12541">
                  <c:v>100.32799999999244</c:v>
                </c:pt>
                <c:pt idx="12542">
                  <c:v>100.33599999999242</c:v>
                </c:pt>
                <c:pt idx="12543">
                  <c:v>100.34399999999243</c:v>
                </c:pt>
                <c:pt idx="12544">
                  <c:v>100.35199999999243</c:v>
                </c:pt>
                <c:pt idx="12545">
                  <c:v>100.35999999999243</c:v>
                </c:pt>
                <c:pt idx="12546">
                  <c:v>100.36799999999243</c:v>
                </c:pt>
                <c:pt idx="12547">
                  <c:v>100.3759999999924</c:v>
                </c:pt>
                <c:pt idx="12548">
                  <c:v>100.38399999999241</c:v>
                </c:pt>
                <c:pt idx="12549">
                  <c:v>100.39199999999241</c:v>
                </c:pt>
                <c:pt idx="12550">
                  <c:v>100.3999999999924</c:v>
                </c:pt>
                <c:pt idx="12551">
                  <c:v>100.40799999999241</c:v>
                </c:pt>
                <c:pt idx="12552">
                  <c:v>100.41599999999241</c:v>
                </c:pt>
                <c:pt idx="12553">
                  <c:v>100.4239999999924</c:v>
                </c:pt>
                <c:pt idx="12554">
                  <c:v>100.4319999999924</c:v>
                </c:pt>
                <c:pt idx="12555">
                  <c:v>100.43999999999239</c:v>
                </c:pt>
                <c:pt idx="12556">
                  <c:v>100.44799999999239</c:v>
                </c:pt>
                <c:pt idx="12557">
                  <c:v>100.45599999999237</c:v>
                </c:pt>
                <c:pt idx="12558">
                  <c:v>100.46399999999238</c:v>
                </c:pt>
                <c:pt idx="12559">
                  <c:v>100.47199999999238</c:v>
                </c:pt>
                <c:pt idx="12560">
                  <c:v>100.47999999999236</c:v>
                </c:pt>
                <c:pt idx="12561">
                  <c:v>100.48799999999237</c:v>
                </c:pt>
                <c:pt idx="12562">
                  <c:v>100.49599999999236</c:v>
                </c:pt>
                <c:pt idx="12563">
                  <c:v>100.50399999999235</c:v>
                </c:pt>
                <c:pt idx="12564">
                  <c:v>100.51199999999236</c:v>
                </c:pt>
                <c:pt idx="12565">
                  <c:v>100.51999999999234</c:v>
                </c:pt>
                <c:pt idx="12566">
                  <c:v>100.52799999999233</c:v>
                </c:pt>
                <c:pt idx="12567">
                  <c:v>100.53599999999233</c:v>
                </c:pt>
                <c:pt idx="12568">
                  <c:v>100.54399999999234</c:v>
                </c:pt>
                <c:pt idx="12569">
                  <c:v>100.55199999999232</c:v>
                </c:pt>
                <c:pt idx="12570">
                  <c:v>100.55999999999231</c:v>
                </c:pt>
                <c:pt idx="12571">
                  <c:v>100.56799999999232</c:v>
                </c:pt>
                <c:pt idx="12572">
                  <c:v>100.57599999999229</c:v>
                </c:pt>
                <c:pt idx="12573">
                  <c:v>100.5839999999923</c:v>
                </c:pt>
                <c:pt idx="12574">
                  <c:v>100.59199999999231</c:v>
                </c:pt>
                <c:pt idx="12575">
                  <c:v>100.59999999999231</c:v>
                </c:pt>
                <c:pt idx="12576">
                  <c:v>100.60799999999229</c:v>
                </c:pt>
                <c:pt idx="12577">
                  <c:v>100.61599999999228</c:v>
                </c:pt>
                <c:pt idx="12578">
                  <c:v>100.62399999999226</c:v>
                </c:pt>
                <c:pt idx="12579">
                  <c:v>100.63199999999227</c:v>
                </c:pt>
                <c:pt idx="12580">
                  <c:v>100.63999999999227</c:v>
                </c:pt>
                <c:pt idx="12581">
                  <c:v>100.64799999999228</c:v>
                </c:pt>
                <c:pt idx="12582">
                  <c:v>100.65599999999226</c:v>
                </c:pt>
                <c:pt idx="12583">
                  <c:v>100.66399999999226</c:v>
                </c:pt>
                <c:pt idx="12584">
                  <c:v>100.67199999999225</c:v>
                </c:pt>
                <c:pt idx="12585">
                  <c:v>100.67999999999223</c:v>
                </c:pt>
                <c:pt idx="12586">
                  <c:v>100.68799999999224</c:v>
                </c:pt>
                <c:pt idx="12587">
                  <c:v>100.69599999999222</c:v>
                </c:pt>
                <c:pt idx="12588">
                  <c:v>100.70399999999223</c:v>
                </c:pt>
                <c:pt idx="12589">
                  <c:v>100.71199999999224</c:v>
                </c:pt>
                <c:pt idx="12590">
                  <c:v>100.71999999999224</c:v>
                </c:pt>
                <c:pt idx="12591">
                  <c:v>100.72799999999224</c:v>
                </c:pt>
                <c:pt idx="12592">
                  <c:v>100.73599999999222</c:v>
                </c:pt>
                <c:pt idx="12593">
                  <c:v>100.74399999999223</c:v>
                </c:pt>
                <c:pt idx="12594">
                  <c:v>100.75199999999221</c:v>
                </c:pt>
                <c:pt idx="12595">
                  <c:v>100.7599999999922</c:v>
                </c:pt>
                <c:pt idx="12596">
                  <c:v>100.76799999999221</c:v>
                </c:pt>
                <c:pt idx="12597">
                  <c:v>100.77599999999219</c:v>
                </c:pt>
                <c:pt idx="12598">
                  <c:v>100.7839999999922</c:v>
                </c:pt>
                <c:pt idx="12599">
                  <c:v>100.7919999999922</c:v>
                </c:pt>
                <c:pt idx="12600">
                  <c:v>100.7999999999922</c:v>
                </c:pt>
                <c:pt idx="12601">
                  <c:v>100.80799999999218</c:v>
                </c:pt>
                <c:pt idx="12602">
                  <c:v>100.81599999999217</c:v>
                </c:pt>
                <c:pt idx="12603">
                  <c:v>100.82399999999217</c:v>
                </c:pt>
                <c:pt idx="12604">
                  <c:v>100.83199999999218</c:v>
                </c:pt>
                <c:pt idx="12605">
                  <c:v>100.83999999999216</c:v>
                </c:pt>
                <c:pt idx="12606">
                  <c:v>100.84799999999217</c:v>
                </c:pt>
                <c:pt idx="12607">
                  <c:v>100.85599999999215</c:v>
                </c:pt>
                <c:pt idx="12608">
                  <c:v>100.86399999999215</c:v>
                </c:pt>
                <c:pt idx="12609">
                  <c:v>100.87199999999214</c:v>
                </c:pt>
                <c:pt idx="12610">
                  <c:v>100.87999999999212</c:v>
                </c:pt>
                <c:pt idx="12611">
                  <c:v>100.88799999999213</c:v>
                </c:pt>
                <c:pt idx="12612">
                  <c:v>100.89599999999213</c:v>
                </c:pt>
                <c:pt idx="12613">
                  <c:v>100.90399999999214</c:v>
                </c:pt>
                <c:pt idx="12614">
                  <c:v>100.91199999999213</c:v>
                </c:pt>
                <c:pt idx="12615">
                  <c:v>100.91999999999213</c:v>
                </c:pt>
                <c:pt idx="12616">
                  <c:v>100.92799999999212</c:v>
                </c:pt>
                <c:pt idx="12617">
                  <c:v>100.93599999999211</c:v>
                </c:pt>
                <c:pt idx="12618">
                  <c:v>100.94399999999212</c:v>
                </c:pt>
                <c:pt idx="12619">
                  <c:v>100.95199999999211</c:v>
                </c:pt>
                <c:pt idx="12620">
                  <c:v>100.95999999999211</c:v>
                </c:pt>
                <c:pt idx="12621">
                  <c:v>100.9679999999921</c:v>
                </c:pt>
                <c:pt idx="12622">
                  <c:v>100.97599999999208</c:v>
                </c:pt>
                <c:pt idx="12623">
                  <c:v>100.98399999999208</c:v>
                </c:pt>
                <c:pt idx="12624">
                  <c:v>100.99199999999209</c:v>
                </c:pt>
                <c:pt idx="12625">
                  <c:v>100.99999999999208</c:v>
                </c:pt>
                <c:pt idx="12626">
                  <c:v>101.00799999999208</c:v>
                </c:pt>
                <c:pt idx="12627">
                  <c:v>101.01599999999208</c:v>
                </c:pt>
                <c:pt idx="12628">
                  <c:v>101.02399999999206</c:v>
                </c:pt>
                <c:pt idx="12629">
                  <c:v>101.03199999999207</c:v>
                </c:pt>
                <c:pt idx="12630">
                  <c:v>101.03999999999205</c:v>
                </c:pt>
                <c:pt idx="12631">
                  <c:v>101.04799999999206</c:v>
                </c:pt>
                <c:pt idx="12632">
                  <c:v>101.05599999999204</c:v>
                </c:pt>
                <c:pt idx="12633">
                  <c:v>101.06399999999203</c:v>
                </c:pt>
                <c:pt idx="12634">
                  <c:v>101.07199999999203</c:v>
                </c:pt>
                <c:pt idx="12635">
                  <c:v>101.07999999999203</c:v>
                </c:pt>
                <c:pt idx="12636">
                  <c:v>101.08799999999204</c:v>
                </c:pt>
                <c:pt idx="12637">
                  <c:v>101.09599999999202</c:v>
                </c:pt>
                <c:pt idx="12638">
                  <c:v>101.10399999999201</c:v>
                </c:pt>
                <c:pt idx="12639">
                  <c:v>101.11199999999199</c:v>
                </c:pt>
                <c:pt idx="12640">
                  <c:v>101.11999999999199</c:v>
                </c:pt>
                <c:pt idx="12641">
                  <c:v>101.12799999999199</c:v>
                </c:pt>
                <c:pt idx="12642">
                  <c:v>101.13599999999198</c:v>
                </c:pt>
                <c:pt idx="12643">
                  <c:v>101.14399999999199</c:v>
                </c:pt>
                <c:pt idx="12644">
                  <c:v>101.15199999999197</c:v>
                </c:pt>
                <c:pt idx="12645">
                  <c:v>101.15999999999197</c:v>
                </c:pt>
                <c:pt idx="12646">
                  <c:v>101.16799999999196</c:v>
                </c:pt>
                <c:pt idx="12647">
                  <c:v>101.17599999999194</c:v>
                </c:pt>
                <c:pt idx="12648">
                  <c:v>101.18399999999195</c:v>
                </c:pt>
                <c:pt idx="12649">
                  <c:v>101.19199999999196</c:v>
                </c:pt>
                <c:pt idx="12650">
                  <c:v>101.19999999999196</c:v>
                </c:pt>
                <c:pt idx="12651">
                  <c:v>101.20799999999196</c:v>
                </c:pt>
                <c:pt idx="12652">
                  <c:v>101.21599999999195</c:v>
                </c:pt>
                <c:pt idx="12653">
                  <c:v>101.22399999999193</c:v>
                </c:pt>
                <c:pt idx="12654">
                  <c:v>101.23199999999194</c:v>
                </c:pt>
                <c:pt idx="12655">
                  <c:v>101.23999999999192</c:v>
                </c:pt>
                <c:pt idx="12656">
                  <c:v>101.24799999999193</c:v>
                </c:pt>
                <c:pt idx="12657">
                  <c:v>101.25599999999191</c:v>
                </c:pt>
                <c:pt idx="12658">
                  <c:v>101.26399999999192</c:v>
                </c:pt>
                <c:pt idx="12659">
                  <c:v>101.27199999999192</c:v>
                </c:pt>
                <c:pt idx="12660">
                  <c:v>101.2799999999919</c:v>
                </c:pt>
                <c:pt idx="12661">
                  <c:v>101.28799999999191</c:v>
                </c:pt>
                <c:pt idx="12662">
                  <c:v>101.29599999999189</c:v>
                </c:pt>
                <c:pt idx="12663">
                  <c:v>101.30399999999189</c:v>
                </c:pt>
                <c:pt idx="12664">
                  <c:v>101.3119999999919</c:v>
                </c:pt>
                <c:pt idx="12665">
                  <c:v>101.31999999999189</c:v>
                </c:pt>
                <c:pt idx="12666">
                  <c:v>101.32799999999187</c:v>
                </c:pt>
                <c:pt idx="12667">
                  <c:v>101.33599999999187</c:v>
                </c:pt>
                <c:pt idx="12668">
                  <c:v>101.34399999999188</c:v>
                </c:pt>
                <c:pt idx="12669">
                  <c:v>101.35199999999186</c:v>
                </c:pt>
                <c:pt idx="12670">
                  <c:v>101.35999999999186</c:v>
                </c:pt>
                <c:pt idx="12671">
                  <c:v>101.36799999999187</c:v>
                </c:pt>
                <c:pt idx="12672">
                  <c:v>101.37599999999185</c:v>
                </c:pt>
                <c:pt idx="12673">
                  <c:v>101.38399999999184</c:v>
                </c:pt>
                <c:pt idx="12674">
                  <c:v>101.39199999999185</c:v>
                </c:pt>
                <c:pt idx="12675">
                  <c:v>101.39999999999183</c:v>
                </c:pt>
                <c:pt idx="12676">
                  <c:v>101.40799999999184</c:v>
                </c:pt>
                <c:pt idx="12677">
                  <c:v>101.41599999999184</c:v>
                </c:pt>
                <c:pt idx="12678">
                  <c:v>101.42399999999182</c:v>
                </c:pt>
                <c:pt idx="12679">
                  <c:v>101.43199999999183</c:v>
                </c:pt>
                <c:pt idx="12680">
                  <c:v>101.43999999999183</c:v>
                </c:pt>
                <c:pt idx="12681">
                  <c:v>101.44799999999184</c:v>
                </c:pt>
                <c:pt idx="12682">
                  <c:v>101.4559999999918</c:v>
                </c:pt>
                <c:pt idx="12683">
                  <c:v>101.46399999999181</c:v>
                </c:pt>
                <c:pt idx="12684">
                  <c:v>101.47199999999179</c:v>
                </c:pt>
                <c:pt idx="12685">
                  <c:v>101.47999999999179</c:v>
                </c:pt>
                <c:pt idx="12686">
                  <c:v>101.4879999999918</c:v>
                </c:pt>
                <c:pt idx="12687">
                  <c:v>101.4959999999918</c:v>
                </c:pt>
                <c:pt idx="12688">
                  <c:v>101.50399999999179</c:v>
                </c:pt>
                <c:pt idx="12689">
                  <c:v>101.51199999999179</c:v>
                </c:pt>
                <c:pt idx="12690">
                  <c:v>101.51999999999178</c:v>
                </c:pt>
                <c:pt idx="12691">
                  <c:v>101.52799999999176</c:v>
                </c:pt>
                <c:pt idx="12692">
                  <c:v>101.53599999999176</c:v>
                </c:pt>
                <c:pt idx="12693">
                  <c:v>101.54399999999177</c:v>
                </c:pt>
                <c:pt idx="12694">
                  <c:v>101.55199999999176</c:v>
                </c:pt>
                <c:pt idx="12695">
                  <c:v>101.55999999999176</c:v>
                </c:pt>
                <c:pt idx="12696">
                  <c:v>101.56799999999176</c:v>
                </c:pt>
                <c:pt idx="12697">
                  <c:v>101.57599999999174</c:v>
                </c:pt>
                <c:pt idx="12698">
                  <c:v>101.58399999999173</c:v>
                </c:pt>
                <c:pt idx="12699">
                  <c:v>101.59199999999174</c:v>
                </c:pt>
                <c:pt idx="12700">
                  <c:v>101.59999999999172</c:v>
                </c:pt>
                <c:pt idx="12701">
                  <c:v>101.60799999999172</c:v>
                </c:pt>
                <c:pt idx="12702">
                  <c:v>101.61599999999171</c:v>
                </c:pt>
                <c:pt idx="12703">
                  <c:v>101.62399999999171</c:v>
                </c:pt>
                <c:pt idx="12704">
                  <c:v>101.63199999999172</c:v>
                </c:pt>
                <c:pt idx="12705">
                  <c:v>101.6399999999917</c:v>
                </c:pt>
                <c:pt idx="12706">
                  <c:v>101.64799999999171</c:v>
                </c:pt>
                <c:pt idx="12707">
                  <c:v>101.65599999999168</c:v>
                </c:pt>
                <c:pt idx="12708">
                  <c:v>101.66399999999169</c:v>
                </c:pt>
                <c:pt idx="12709">
                  <c:v>101.67199999999168</c:v>
                </c:pt>
                <c:pt idx="12710">
                  <c:v>101.67999999999168</c:v>
                </c:pt>
                <c:pt idx="12711">
                  <c:v>101.68799999999167</c:v>
                </c:pt>
                <c:pt idx="12712">
                  <c:v>101.69599999999167</c:v>
                </c:pt>
                <c:pt idx="12713">
                  <c:v>101.70399999999168</c:v>
                </c:pt>
                <c:pt idx="12714">
                  <c:v>101.71199999999168</c:v>
                </c:pt>
                <c:pt idx="12715">
                  <c:v>101.71999999999167</c:v>
                </c:pt>
                <c:pt idx="12716">
                  <c:v>101.72799999999167</c:v>
                </c:pt>
                <c:pt idx="12717">
                  <c:v>101.73599999999166</c:v>
                </c:pt>
                <c:pt idx="12718">
                  <c:v>101.74399999999166</c:v>
                </c:pt>
                <c:pt idx="12719">
                  <c:v>101.75199999999165</c:v>
                </c:pt>
                <c:pt idx="12720">
                  <c:v>101.75999999999163</c:v>
                </c:pt>
                <c:pt idx="12721">
                  <c:v>101.76799999999164</c:v>
                </c:pt>
                <c:pt idx="12722">
                  <c:v>101.77599999999163</c:v>
                </c:pt>
                <c:pt idx="12723">
                  <c:v>101.78399999999162</c:v>
                </c:pt>
                <c:pt idx="12724">
                  <c:v>101.79199999999163</c:v>
                </c:pt>
                <c:pt idx="12725">
                  <c:v>101.79999999999163</c:v>
                </c:pt>
                <c:pt idx="12726">
                  <c:v>101.80799999999162</c:v>
                </c:pt>
                <c:pt idx="12727">
                  <c:v>101.8159999999916</c:v>
                </c:pt>
                <c:pt idx="12728">
                  <c:v>101.8239999999916</c:v>
                </c:pt>
                <c:pt idx="12729">
                  <c:v>101.83199999999161</c:v>
                </c:pt>
                <c:pt idx="12730">
                  <c:v>101.83999999999159</c:v>
                </c:pt>
                <c:pt idx="12731">
                  <c:v>101.8479999999916</c:v>
                </c:pt>
                <c:pt idx="12732">
                  <c:v>101.85599999999158</c:v>
                </c:pt>
                <c:pt idx="12733">
                  <c:v>101.86399999999159</c:v>
                </c:pt>
                <c:pt idx="12734">
                  <c:v>101.87199999999157</c:v>
                </c:pt>
                <c:pt idx="12735">
                  <c:v>101.87999999999157</c:v>
                </c:pt>
                <c:pt idx="12736">
                  <c:v>101.88799999999156</c:v>
                </c:pt>
                <c:pt idx="12737">
                  <c:v>101.89599999999156</c:v>
                </c:pt>
                <c:pt idx="12738">
                  <c:v>101.90399999999157</c:v>
                </c:pt>
                <c:pt idx="12739">
                  <c:v>101.91199999999158</c:v>
                </c:pt>
                <c:pt idx="12740">
                  <c:v>101.91999999999157</c:v>
                </c:pt>
                <c:pt idx="12741">
                  <c:v>101.92799999999156</c:v>
                </c:pt>
                <c:pt idx="12742">
                  <c:v>101.93599999999155</c:v>
                </c:pt>
                <c:pt idx="12743">
                  <c:v>101.94399999999155</c:v>
                </c:pt>
                <c:pt idx="12744">
                  <c:v>101.95199999999154</c:v>
                </c:pt>
                <c:pt idx="12745">
                  <c:v>101.95999999999152</c:v>
                </c:pt>
                <c:pt idx="12746">
                  <c:v>101.96799999999153</c:v>
                </c:pt>
                <c:pt idx="12747">
                  <c:v>101.97599999999152</c:v>
                </c:pt>
                <c:pt idx="12748">
                  <c:v>101.98399999999152</c:v>
                </c:pt>
                <c:pt idx="12749">
                  <c:v>101.99199999999153</c:v>
                </c:pt>
                <c:pt idx="12750">
                  <c:v>101.99999999999152</c:v>
                </c:pt>
                <c:pt idx="12751">
                  <c:v>102.00799999999151</c:v>
                </c:pt>
                <c:pt idx="12752">
                  <c:v>102.01599999999149</c:v>
                </c:pt>
                <c:pt idx="12753">
                  <c:v>102.02399999999149</c:v>
                </c:pt>
                <c:pt idx="12754">
                  <c:v>102.0319999999915</c:v>
                </c:pt>
                <c:pt idx="12755">
                  <c:v>102.03999999999149</c:v>
                </c:pt>
                <c:pt idx="12756">
                  <c:v>102.0479999999915</c:v>
                </c:pt>
                <c:pt idx="12757">
                  <c:v>102.05599999999147</c:v>
                </c:pt>
                <c:pt idx="12758">
                  <c:v>102.06399999999148</c:v>
                </c:pt>
                <c:pt idx="12759">
                  <c:v>102.07199999999146</c:v>
                </c:pt>
                <c:pt idx="12760">
                  <c:v>102.07999999999146</c:v>
                </c:pt>
                <c:pt idx="12761">
                  <c:v>102.08799999999147</c:v>
                </c:pt>
                <c:pt idx="12762">
                  <c:v>102.09599999999146</c:v>
                </c:pt>
                <c:pt idx="12763">
                  <c:v>102.10399999999144</c:v>
                </c:pt>
                <c:pt idx="12764">
                  <c:v>102.11199999999145</c:v>
                </c:pt>
                <c:pt idx="12765">
                  <c:v>102.11999999999145</c:v>
                </c:pt>
                <c:pt idx="12766">
                  <c:v>102.12799999999143</c:v>
                </c:pt>
                <c:pt idx="12767">
                  <c:v>102.13599999999143</c:v>
                </c:pt>
                <c:pt idx="12768">
                  <c:v>102.14399999999142</c:v>
                </c:pt>
                <c:pt idx="12769">
                  <c:v>102.15199999999142</c:v>
                </c:pt>
                <c:pt idx="12770">
                  <c:v>102.15999999999141</c:v>
                </c:pt>
                <c:pt idx="12771">
                  <c:v>102.16799999999142</c:v>
                </c:pt>
                <c:pt idx="12772">
                  <c:v>102.17599999999139</c:v>
                </c:pt>
                <c:pt idx="12773">
                  <c:v>102.1839999999914</c:v>
                </c:pt>
                <c:pt idx="12774">
                  <c:v>102.19199999999141</c:v>
                </c:pt>
                <c:pt idx="12775">
                  <c:v>102.19999999999139</c:v>
                </c:pt>
                <c:pt idx="12776">
                  <c:v>102.2079999999914</c:v>
                </c:pt>
                <c:pt idx="12777">
                  <c:v>102.2159999999914</c:v>
                </c:pt>
                <c:pt idx="12778">
                  <c:v>102.22399999999139</c:v>
                </c:pt>
                <c:pt idx="12779">
                  <c:v>102.23199999999139</c:v>
                </c:pt>
                <c:pt idx="12780">
                  <c:v>102.23999999999138</c:v>
                </c:pt>
                <c:pt idx="12781">
                  <c:v>102.24799999999138</c:v>
                </c:pt>
                <c:pt idx="12782">
                  <c:v>102.25599999999136</c:v>
                </c:pt>
                <c:pt idx="12783">
                  <c:v>102.26399999999137</c:v>
                </c:pt>
                <c:pt idx="12784">
                  <c:v>102.27199999999137</c:v>
                </c:pt>
                <c:pt idx="12785">
                  <c:v>102.27999999999136</c:v>
                </c:pt>
                <c:pt idx="12786">
                  <c:v>102.28799999999136</c:v>
                </c:pt>
                <c:pt idx="12787">
                  <c:v>102.29599999999135</c:v>
                </c:pt>
                <c:pt idx="12788">
                  <c:v>102.30399999999133</c:v>
                </c:pt>
                <c:pt idx="12789">
                  <c:v>102.31199999999134</c:v>
                </c:pt>
                <c:pt idx="12790">
                  <c:v>102.31999999999132</c:v>
                </c:pt>
                <c:pt idx="12791">
                  <c:v>102.32799999999132</c:v>
                </c:pt>
                <c:pt idx="12792">
                  <c:v>102.33599999999132</c:v>
                </c:pt>
                <c:pt idx="12793">
                  <c:v>102.34399999999133</c:v>
                </c:pt>
                <c:pt idx="12794">
                  <c:v>102.35199999999132</c:v>
                </c:pt>
                <c:pt idx="12795">
                  <c:v>102.3599999999913</c:v>
                </c:pt>
                <c:pt idx="12796">
                  <c:v>102.36799999999131</c:v>
                </c:pt>
                <c:pt idx="12797">
                  <c:v>102.37599999999128</c:v>
                </c:pt>
                <c:pt idx="12798">
                  <c:v>102.38399999999129</c:v>
                </c:pt>
                <c:pt idx="12799">
                  <c:v>102.3919999999913</c:v>
                </c:pt>
                <c:pt idx="12800">
                  <c:v>102.39999999999129</c:v>
                </c:pt>
                <c:pt idx="12801">
                  <c:v>102.4079999999913</c:v>
                </c:pt>
                <c:pt idx="12802">
                  <c:v>102.41599999999129</c:v>
                </c:pt>
                <c:pt idx="12803">
                  <c:v>102.42399999999128</c:v>
                </c:pt>
                <c:pt idx="12804">
                  <c:v>102.43199999999128</c:v>
                </c:pt>
                <c:pt idx="12805">
                  <c:v>102.43999999999127</c:v>
                </c:pt>
                <c:pt idx="12806">
                  <c:v>102.44799999999128</c:v>
                </c:pt>
                <c:pt idx="12807">
                  <c:v>102.45599999999126</c:v>
                </c:pt>
                <c:pt idx="12808">
                  <c:v>102.46399999999126</c:v>
                </c:pt>
                <c:pt idx="12809">
                  <c:v>102.47199999999125</c:v>
                </c:pt>
                <c:pt idx="12810">
                  <c:v>102.47999999999125</c:v>
                </c:pt>
                <c:pt idx="12811">
                  <c:v>102.48799999999125</c:v>
                </c:pt>
                <c:pt idx="12812">
                  <c:v>102.49599999999124</c:v>
                </c:pt>
                <c:pt idx="12813">
                  <c:v>102.50399999999122</c:v>
                </c:pt>
                <c:pt idx="12814">
                  <c:v>102.51199999999123</c:v>
                </c:pt>
                <c:pt idx="12815">
                  <c:v>102.51999999999123</c:v>
                </c:pt>
                <c:pt idx="12816">
                  <c:v>102.52799999999122</c:v>
                </c:pt>
                <c:pt idx="12817">
                  <c:v>102.5359999999912</c:v>
                </c:pt>
                <c:pt idx="12818">
                  <c:v>102.54399999999121</c:v>
                </c:pt>
                <c:pt idx="12819">
                  <c:v>102.55199999999121</c:v>
                </c:pt>
                <c:pt idx="12820">
                  <c:v>102.55999999999119</c:v>
                </c:pt>
                <c:pt idx="12821">
                  <c:v>102.5679999999912</c:v>
                </c:pt>
                <c:pt idx="12822">
                  <c:v>102.57599999999118</c:v>
                </c:pt>
                <c:pt idx="12823">
                  <c:v>102.58399999999119</c:v>
                </c:pt>
                <c:pt idx="12824">
                  <c:v>102.59199999999119</c:v>
                </c:pt>
                <c:pt idx="12825">
                  <c:v>102.59999999999118</c:v>
                </c:pt>
                <c:pt idx="12826">
                  <c:v>102.60799999999116</c:v>
                </c:pt>
                <c:pt idx="12827">
                  <c:v>102.61599999999116</c:v>
                </c:pt>
                <c:pt idx="12828">
                  <c:v>102.62399999999116</c:v>
                </c:pt>
                <c:pt idx="12829">
                  <c:v>102.63199999999117</c:v>
                </c:pt>
                <c:pt idx="12830">
                  <c:v>102.63999999999116</c:v>
                </c:pt>
                <c:pt idx="12831">
                  <c:v>102.64799999999116</c:v>
                </c:pt>
                <c:pt idx="12832">
                  <c:v>102.65599999999114</c:v>
                </c:pt>
                <c:pt idx="12833">
                  <c:v>102.66399999999113</c:v>
                </c:pt>
                <c:pt idx="12834">
                  <c:v>102.67199999999113</c:v>
                </c:pt>
                <c:pt idx="12835">
                  <c:v>102.67999999999113</c:v>
                </c:pt>
                <c:pt idx="12836">
                  <c:v>102.68799999999112</c:v>
                </c:pt>
                <c:pt idx="12837">
                  <c:v>102.69599999999112</c:v>
                </c:pt>
                <c:pt idx="12838">
                  <c:v>102.70399999999113</c:v>
                </c:pt>
                <c:pt idx="12839">
                  <c:v>102.71199999999114</c:v>
                </c:pt>
                <c:pt idx="12840">
                  <c:v>102.71999999999112</c:v>
                </c:pt>
                <c:pt idx="12841">
                  <c:v>102.72799999999111</c:v>
                </c:pt>
                <c:pt idx="12842">
                  <c:v>102.73599999999109</c:v>
                </c:pt>
                <c:pt idx="12843">
                  <c:v>102.7439999999911</c:v>
                </c:pt>
                <c:pt idx="12844">
                  <c:v>102.7519999999911</c:v>
                </c:pt>
                <c:pt idx="12845">
                  <c:v>102.75999999999109</c:v>
                </c:pt>
                <c:pt idx="12846">
                  <c:v>102.7679999999911</c:v>
                </c:pt>
                <c:pt idx="12847">
                  <c:v>102.77599999999107</c:v>
                </c:pt>
                <c:pt idx="12848">
                  <c:v>102.78399999999108</c:v>
                </c:pt>
                <c:pt idx="12849">
                  <c:v>102.79199999999108</c:v>
                </c:pt>
                <c:pt idx="12850">
                  <c:v>102.79999999999107</c:v>
                </c:pt>
                <c:pt idx="12851">
                  <c:v>102.80799999999107</c:v>
                </c:pt>
                <c:pt idx="12852">
                  <c:v>102.81599999999106</c:v>
                </c:pt>
                <c:pt idx="12853">
                  <c:v>102.82399999999106</c:v>
                </c:pt>
                <c:pt idx="12854">
                  <c:v>102.83199999999106</c:v>
                </c:pt>
                <c:pt idx="12855">
                  <c:v>102.83999999999105</c:v>
                </c:pt>
                <c:pt idx="12856">
                  <c:v>102.84799999999105</c:v>
                </c:pt>
                <c:pt idx="12857">
                  <c:v>102.85599999999103</c:v>
                </c:pt>
                <c:pt idx="12858">
                  <c:v>102.86399999999102</c:v>
                </c:pt>
                <c:pt idx="12859">
                  <c:v>102.87199999999102</c:v>
                </c:pt>
                <c:pt idx="12860">
                  <c:v>102.87999999999101</c:v>
                </c:pt>
                <c:pt idx="12861">
                  <c:v>102.88799999999102</c:v>
                </c:pt>
                <c:pt idx="12862">
                  <c:v>102.89599999999102</c:v>
                </c:pt>
                <c:pt idx="12863">
                  <c:v>102.90399999999102</c:v>
                </c:pt>
                <c:pt idx="12864">
                  <c:v>102.91199999999102</c:v>
                </c:pt>
                <c:pt idx="12865">
                  <c:v>102.91999999999101</c:v>
                </c:pt>
                <c:pt idx="12866">
                  <c:v>102.927999999991</c:v>
                </c:pt>
                <c:pt idx="12867">
                  <c:v>102.935999999991</c:v>
                </c:pt>
                <c:pt idx="12868">
                  <c:v>102.94399999999101</c:v>
                </c:pt>
                <c:pt idx="12869">
                  <c:v>102.95199999999099</c:v>
                </c:pt>
                <c:pt idx="12870">
                  <c:v>102.95999999999098</c:v>
                </c:pt>
                <c:pt idx="12871">
                  <c:v>102.96799999999099</c:v>
                </c:pt>
                <c:pt idx="12872">
                  <c:v>102.97599999999096</c:v>
                </c:pt>
                <c:pt idx="12873">
                  <c:v>102.98399999999097</c:v>
                </c:pt>
                <c:pt idx="12874">
                  <c:v>102.99199999999098</c:v>
                </c:pt>
                <c:pt idx="12875">
                  <c:v>102.99999999999098</c:v>
                </c:pt>
                <c:pt idx="12876">
                  <c:v>103.00799999999096</c:v>
                </c:pt>
                <c:pt idx="12877">
                  <c:v>103.01599999999095</c:v>
                </c:pt>
                <c:pt idx="12878">
                  <c:v>103.02399999999093</c:v>
                </c:pt>
                <c:pt idx="12879">
                  <c:v>103.03199999999094</c:v>
                </c:pt>
                <c:pt idx="12880">
                  <c:v>103.03999999999094</c:v>
                </c:pt>
                <c:pt idx="12881">
                  <c:v>103.04799999999094</c:v>
                </c:pt>
                <c:pt idx="12882">
                  <c:v>103.05599999999092</c:v>
                </c:pt>
                <c:pt idx="12883">
                  <c:v>103.06399999999093</c:v>
                </c:pt>
                <c:pt idx="12884">
                  <c:v>103.07199999999092</c:v>
                </c:pt>
                <c:pt idx="12885">
                  <c:v>103.0799999999909</c:v>
                </c:pt>
                <c:pt idx="12886">
                  <c:v>103.08799999999091</c:v>
                </c:pt>
                <c:pt idx="12887">
                  <c:v>103.09599999999089</c:v>
                </c:pt>
                <c:pt idx="12888">
                  <c:v>103.10399999999089</c:v>
                </c:pt>
                <c:pt idx="12889">
                  <c:v>103.1119999999909</c:v>
                </c:pt>
                <c:pt idx="12890">
                  <c:v>103.1199999999909</c:v>
                </c:pt>
                <c:pt idx="12891">
                  <c:v>103.12799999999089</c:v>
                </c:pt>
                <c:pt idx="12892">
                  <c:v>103.13599999999087</c:v>
                </c:pt>
                <c:pt idx="12893">
                  <c:v>103.14399999999088</c:v>
                </c:pt>
                <c:pt idx="12894">
                  <c:v>103.15199999999086</c:v>
                </c:pt>
                <c:pt idx="12895">
                  <c:v>103.15999999999086</c:v>
                </c:pt>
                <c:pt idx="12896">
                  <c:v>103.16799999999087</c:v>
                </c:pt>
                <c:pt idx="12897">
                  <c:v>103.17599999999085</c:v>
                </c:pt>
                <c:pt idx="12898">
                  <c:v>103.18399999999086</c:v>
                </c:pt>
                <c:pt idx="12899">
                  <c:v>103.19199999999086</c:v>
                </c:pt>
                <c:pt idx="12900">
                  <c:v>103.19999999999085</c:v>
                </c:pt>
                <c:pt idx="12901">
                  <c:v>103.20799999999085</c:v>
                </c:pt>
                <c:pt idx="12902">
                  <c:v>103.21599999999084</c:v>
                </c:pt>
                <c:pt idx="12903">
                  <c:v>103.22399999999082</c:v>
                </c:pt>
                <c:pt idx="12904">
                  <c:v>103.23199999999083</c:v>
                </c:pt>
                <c:pt idx="12905">
                  <c:v>103.23999999999083</c:v>
                </c:pt>
                <c:pt idx="12906">
                  <c:v>103.24799999999084</c:v>
                </c:pt>
                <c:pt idx="12907">
                  <c:v>103.25599999999082</c:v>
                </c:pt>
                <c:pt idx="12908">
                  <c:v>103.26399999999082</c:v>
                </c:pt>
                <c:pt idx="12909">
                  <c:v>103.27199999999081</c:v>
                </c:pt>
                <c:pt idx="12910">
                  <c:v>103.27999999999079</c:v>
                </c:pt>
                <c:pt idx="12911">
                  <c:v>103.2879999999908</c:v>
                </c:pt>
                <c:pt idx="12912">
                  <c:v>103.2959999999908</c:v>
                </c:pt>
                <c:pt idx="12913">
                  <c:v>103.30399999999079</c:v>
                </c:pt>
                <c:pt idx="12914">
                  <c:v>103.31199999999079</c:v>
                </c:pt>
                <c:pt idx="12915">
                  <c:v>103.31999999999078</c:v>
                </c:pt>
                <c:pt idx="12916">
                  <c:v>103.32799999999078</c:v>
                </c:pt>
                <c:pt idx="12917">
                  <c:v>103.33599999999076</c:v>
                </c:pt>
                <c:pt idx="12918">
                  <c:v>103.34399999999077</c:v>
                </c:pt>
                <c:pt idx="12919">
                  <c:v>103.35199999999077</c:v>
                </c:pt>
                <c:pt idx="12920">
                  <c:v>103.35999999999076</c:v>
                </c:pt>
                <c:pt idx="12921">
                  <c:v>103.36799999999076</c:v>
                </c:pt>
                <c:pt idx="12922">
                  <c:v>103.37599999999074</c:v>
                </c:pt>
                <c:pt idx="12923">
                  <c:v>103.38399999999073</c:v>
                </c:pt>
                <c:pt idx="12924">
                  <c:v>103.39199999999074</c:v>
                </c:pt>
                <c:pt idx="12925">
                  <c:v>103.39999999999074</c:v>
                </c:pt>
                <c:pt idx="12926">
                  <c:v>103.40799999999074</c:v>
                </c:pt>
                <c:pt idx="12927">
                  <c:v>103.41599999999073</c:v>
                </c:pt>
                <c:pt idx="12928">
                  <c:v>103.42399999999073</c:v>
                </c:pt>
                <c:pt idx="12929">
                  <c:v>103.43199999999074</c:v>
                </c:pt>
                <c:pt idx="12930">
                  <c:v>103.43999999999072</c:v>
                </c:pt>
                <c:pt idx="12931">
                  <c:v>103.44799999999073</c:v>
                </c:pt>
                <c:pt idx="12932">
                  <c:v>103.45599999999069</c:v>
                </c:pt>
                <c:pt idx="12933">
                  <c:v>103.4639999999907</c:v>
                </c:pt>
                <c:pt idx="12934">
                  <c:v>103.4719999999907</c:v>
                </c:pt>
                <c:pt idx="12935">
                  <c:v>103.4799999999907</c:v>
                </c:pt>
                <c:pt idx="12936">
                  <c:v>103.48799999999071</c:v>
                </c:pt>
                <c:pt idx="12937">
                  <c:v>103.49599999999069</c:v>
                </c:pt>
                <c:pt idx="12938">
                  <c:v>103.50399999999068</c:v>
                </c:pt>
                <c:pt idx="12939">
                  <c:v>103.51199999999068</c:v>
                </c:pt>
                <c:pt idx="12940">
                  <c:v>103.51999999999067</c:v>
                </c:pt>
                <c:pt idx="12941">
                  <c:v>103.52799999999067</c:v>
                </c:pt>
                <c:pt idx="12942">
                  <c:v>103.53599999999066</c:v>
                </c:pt>
                <c:pt idx="12943">
                  <c:v>103.54399999999067</c:v>
                </c:pt>
                <c:pt idx="12944">
                  <c:v>103.55199999999066</c:v>
                </c:pt>
                <c:pt idx="12945">
                  <c:v>103.55999999999065</c:v>
                </c:pt>
                <c:pt idx="12946">
                  <c:v>103.56799999999065</c:v>
                </c:pt>
                <c:pt idx="12947">
                  <c:v>103.57599999999063</c:v>
                </c:pt>
                <c:pt idx="12948">
                  <c:v>103.58399999999062</c:v>
                </c:pt>
                <c:pt idx="12949">
                  <c:v>103.59199999999063</c:v>
                </c:pt>
                <c:pt idx="12950">
                  <c:v>103.59999999999063</c:v>
                </c:pt>
                <c:pt idx="12951">
                  <c:v>103.60799999999062</c:v>
                </c:pt>
                <c:pt idx="12952">
                  <c:v>103.61599999999062</c:v>
                </c:pt>
                <c:pt idx="12953">
                  <c:v>103.6239999999906</c:v>
                </c:pt>
                <c:pt idx="12954">
                  <c:v>103.63199999999061</c:v>
                </c:pt>
                <c:pt idx="12955">
                  <c:v>103.63999999999059</c:v>
                </c:pt>
                <c:pt idx="12956">
                  <c:v>103.6479999999906</c:v>
                </c:pt>
                <c:pt idx="12957">
                  <c:v>103.65599999999058</c:v>
                </c:pt>
                <c:pt idx="12958">
                  <c:v>103.66399999999059</c:v>
                </c:pt>
                <c:pt idx="12959">
                  <c:v>103.67199999999059</c:v>
                </c:pt>
                <c:pt idx="12960">
                  <c:v>103.67999999999057</c:v>
                </c:pt>
                <c:pt idx="12961">
                  <c:v>103.68799999999058</c:v>
                </c:pt>
                <c:pt idx="12962">
                  <c:v>103.69599999999056</c:v>
                </c:pt>
                <c:pt idx="12963">
                  <c:v>103.70399999999057</c:v>
                </c:pt>
                <c:pt idx="12964">
                  <c:v>103.71199999999058</c:v>
                </c:pt>
                <c:pt idx="12965">
                  <c:v>103.71999999999058</c:v>
                </c:pt>
                <c:pt idx="12966">
                  <c:v>103.72799999999056</c:v>
                </c:pt>
                <c:pt idx="12967">
                  <c:v>103.73599999999055</c:v>
                </c:pt>
                <c:pt idx="12968">
                  <c:v>103.74399999999056</c:v>
                </c:pt>
                <c:pt idx="12969">
                  <c:v>103.75199999999055</c:v>
                </c:pt>
                <c:pt idx="12970">
                  <c:v>103.75999999999054</c:v>
                </c:pt>
                <c:pt idx="12971">
                  <c:v>103.76799999999054</c:v>
                </c:pt>
                <c:pt idx="12972">
                  <c:v>103.77599999999052</c:v>
                </c:pt>
                <c:pt idx="12973">
                  <c:v>103.78399999999053</c:v>
                </c:pt>
                <c:pt idx="12974">
                  <c:v>103.79199999999054</c:v>
                </c:pt>
                <c:pt idx="12975">
                  <c:v>103.79999999999052</c:v>
                </c:pt>
                <c:pt idx="12976">
                  <c:v>103.80799999999051</c:v>
                </c:pt>
                <c:pt idx="12977">
                  <c:v>103.81599999999051</c:v>
                </c:pt>
                <c:pt idx="12978">
                  <c:v>103.82399999999049</c:v>
                </c:pt>
                <c:pt idx="12979">
                  <c:v>103.8319999999905</c:v>
                </c:pt>
                <c:pt idx="12980">
                  <c:v>103.8399999999905</c:v>
                </c:pt>
                <c:pt idx="12981">
                  <c:v>103.84799999999051</c:v>
                </c:pt>
                <c:pt idx="12982">
                  <c:v>103.85599999999047</c:v>
                </c:pt>
                <c:pt idx="12983">
                  <c:v>103.86399999999048</c:v>
                </c:pt>
                <c:pt idx="12984">
                  <c:v>103.87199999999046</c:v>
                </c:pt>
                <c:pt idx="12985">
                  <c:v>103.87999999999046</c:v>
                </c:pt>
                <c:pt idx="12986">
                  <c:v>103.88799999999047</c:v>
                </c:pt>
                <c:pt idx="12987">
                  <c:v>103.89599999999047</c:v>
                </c:pt>
                <c:pt idx="12988">
                  <c:v>103.90399999999048</c:v>
                </c:pt>
                <c:pt idx="12989">
                  <c:v>103.91199999999047</c:v>
                </c:pt>
                <c:pt idx="12990">
                  <c:v>103.91999999999047</c:v>
                </c:pt>
                <c:pt idx="12991">
                  <c:v>103.92799999999045</c:v>
                </c:pt>
                <c:pt idx="12992">
                  <c:v>103.93599999999044</c:v>
                </c:pt>
                <c:pt idx="12993">
                  <c:v>103.94399999999044</c:v>
                </c:pt>
                <c:pt idx="12994">
                  <c:v>103.95199999999043</c:v>
                </c:pt>
                <c:pt idx="12995">
                  <c:v>103.95999999999043</c:v>
                </c:pt>
                <c:pt idx="12996">
                  <c:v>103.96799999999044</c:v>
                </c:pt>
                <c:pt idx="12997">
                  <c:v>103.97599999999042</c:v>
                </c:pt>
                <c:pt idx="12998">
                  <c:v>103.98399999999042</c:v>
                </c:pt>
                <c:pt idx="12999">
                  <c:v>103.99199999999043</c:v>
                </c:pt>
                <c:pt idx="13000">
                  <c:v>103.99999999999041</c:v>
                </c:pt>
                <c:pt idx="13001">
                  <c:v>104.0079999999904</c:v>
                </c:pt>
                <c:pt idx="13002">
                  <c:v>104.0159999999904</c:v>
                </c:pt>
                <c:pt idx="13003">
                  <c:v>104.02399999999039</c:v>
                </c:pt>
                <c:pt idx="13004">
                  <c:v>104.0319999999904</c:v>
                </c:pt>
                <c:pt idx="13005">
                  <c:v>104.03999999999039</c:v>
                </c:pt>
                <c:pt idx="13006">
                  <c:v>104.0479999999904</c:v>
                </c:pt>
                <c:pt idx="13007">
                  <c:v>104.05599999999036</c:v>
                </c:pt>
                <c:pt idx="13008">
                  <c:v>104.06399999999037</c:v>
                </c:pt>
                <c:pt idx="13009">
                  <c:v>104.07199999999037</c:v>
                </c:pt>
                <c:pt idx="13010">
                  <c:v>104.07999999999036</c:v>
                </c:pt>
                <c:pt idx="13011">
                  <c:v>104.08799999999036</c:v>
                </c:pt>
                <c:pt idx="13012">
                  <c:v>104.09599999999035</c:v>
                </c:pt>
                <c:pt idx="13013">
                  <c:v>104.10399999999035</c:v>
                </c:pt>
                <c:pt idx="13014">
                  <c:v>104.11199999999035</c:v>
                </c:pt>
                <c:pt idx="13015">
                  <c:v>104.11999999999034</c:v>
                </c:pt>
                <c:pt idx="13016">
                  <c:v>104.12799999999032</c:v>
                </c:pt>
                <c:pt idx="13017">
                  <c:v>104.13599999999032</c:v>
                </c:pt>
                <c:pt idx="13018">
                  <c:v>104.14399999999033</c:v>
                </c:pt>
                <c:pt idx="13019">
                  <c:v>104.15199999999032</c:v>
                </c:pt>
                <c:pt idx="13020">
                  <c:v>104.1599999999903</c:v>
                </c:pt>
                <c:pt idx="13021">
                  <c:v>104.16799999999031</c:v>
                </c:pt>
                <c:pt idx="13022">
                  <c:v>104.1759999999903</c:v>
                </c:pt>
                <c:pt idx="13023">
                  <c:v>104.18399999999029</c:v>
                </c:pt>
                <c:pt idx="13024">
                  <c:v>104.1919999999903</c:v>
                </c:pt>
                <c:pt idx="13025">
                  <c:v>104.1999999999903</c:v>
                </c:pt>
                <c:pt idx="13026">
                  <c:v>104.20799999999031</c:v>
                </c:pt>
                <c:pt idx="13027">
                  <c:v>104.21599999999029</c:v>
                </c:pt>
                <c:pt idx="13028">
                  <c:v>104.22399999999028</c:v>
                </c:pt>
                <c:pt idx="13029">
                  <c:v>104.23199999999028</c:v>
                </c:pt>
                <c:pt idx="13030">
                  <c:v>104.23999999999027</c:v>
                </c:pt>
                <c:pt idx="13031">
                  <c:v>104.24799999999028</c:v>
                </c:pt>
                <c:pt idx="13032">
                  <c:v>104.25599999999027</c:v>
                </c:pt>
                <c:pt idx="13033">
                  <c:v>104.26399999999028</c:v>
                </c:pt>
                <c:pt idx="13034">
                  <c:v>104.27199999999026</c:v>
                </c:pt>
                <c:pt idx="13035">
                  <c:v>104.27999999999025</c:v>
                </c:pt>
                <c:pt idx="13036">
                  <c:v>104.28799999999025</c:v>
                </c:pt>
                <c:pt idx="13037">
                  <c:v>104.29599999999024</c:v>
                </c:pt>
                <c:pt idx="13038">
                  <c:v>104.30399999999022</c:v>
                </c:pt>
                <c:pt idx="13039">
                  <c:v>104.31199999999023</c:v>
                </c:pt>
                <c:pt idx="13040">
                  <c:v>104.31999999999023</c:v>
                </c:pt>
                <c:pt idx="13041">
                  <c:v>104.32799999999023</c:v>
                </c:pt>
                <c:pt idx="13042">
                  <c:v>104.33599999999022</c:v>
                </c:pt>
                <c:pt idx="13043">
                  <c:v>104.34399999999022</c:v>
                </c:pt>
                <c:pt idx="13044">
                  <c:v>104.35199999999021</c:v>
                </c:pt>
                <c:pt idx="13045">
                  <c:v>104.35999999999019</c:v>
                </c:pt>
                <c:pt idx="13046">
                  <c:v>104.3679999999902</c:v>
                </c:pt>
                <c:pt idx="13047">
                  <c:v>104.37599999999019</c:v>
                </c:pt>
                <c:pt idx="13048">
                  <c:v>104.38399999999019</c:v>
                </c:pt>
                <c:pt idx="13049">
                  <c:v>104.3919999999902</c:v>
                </c:pt>
                <c:pt idx="13050">
                  <c:v>104.39999999999019</c:v>
                </c:pt>
                <c:pt idx="13051">
                  <c:v>104.4079999999902</c:v>
                </c:pt>
                <c:pt idx="13052">
                  <c:v>104.41599999999018</c:v>
                </c:pt>
                <c:pt idx="13053">
                  <c:v>104.42399999999017</c:v>
                </c:pt>
                <c:pt idx="13054">
                  <c:v>104.43199999999018</c:v>
                </c:pt>
                <c:pt idx="13055">
                  <c:v>104.43999999999018</c:v>
                </c:pt>
                <c:pt idx="13056">
                  <c:v>104.44799999999019</c:v>
                </c:pt>
                <c:pt idx="13057">
                  <c:v>104.45599999999015</c:v>
                </c:pt>
                <c:pt idx="13058">
                  <c:v>104.46399999999016</c:v>
                </c:pt>
                <c:pt idx="13059">
                  <c:v>104.47199999999015</c:v>
                </c:pt>
                <c:pt idx="13060">
                  <c:v>104.47999999999014</c:v>
                </c:pt>
                <c:pt idx="13061">
                  <c:v>104.48799999999014</c:v>
                </c:pt>
                <c:pt idx="13062">
                  <c:v>104.49599999999013</c:v>
                </c:pt>
                <c:pt idx="13063">
                  <c:v>104.50399999999013</c:v>
                </c:pt>
                <c:pt idx="13064">
                  <c:v>104.51199999999014</c:v>
                </c:pt>
                <c:pt idx="13065">
                  <c:v>104.51999999999013</c:v>
                </c:pt>
                <c:pt idx="13066">
                  <c:v>104.52799999999012</c:v>
                </c:pt>
                <c:pt idx="13067">
                  <c:v>104.53599999999011</c:v>
                </c:pt>
                <c:pt idx="13068">
                  <c:v>104.54399999999011</c:v>
                </c:pt>
                <c:pt idx="13069">
                  <c:v>104.5519999999901</c:v>
                </c:pt>
                <c:pt idx="13070">
                  <c:v>104.5599999999901</c:v>
                </c:pt>
                <c:pt idx="13071">
                  <c:v>104.56799999999011</c:v>
                </c:pt>
                <c:pt idx="13072">
                  <c:v>104.57599999999007</c:v>
                </c:pt>
                <c:pt idx="13073">
                  <c:v>104.58399999999008</c:v>
                </c:pt>
                <c:pt idx="13074">
                  <c:v>104.59199999999009</c:v>
                </c:pt>
                <c:pt idx="13075">
                  <c:v>104.59999999999008</c:v>
                </c:pt>
                <c:pt idx="13076">
                  <c:v>104.60799999999007</c:v>
                </c:pt>
                <c:pt idx="13077">
                  <c:v>104.61599999999007</c:v>
                </c:pt>
                <c:pt idx="13078">
                  <c:v>104.62399999999006</c:v>
                </c:pt>
                <c:pt idx="13079">
                  <c:v>104.63199999999006</c:v>
                </c:pt>
                <c:pt idx="13080">
                  <c:v>104.63999999999005</c:v>
                </c:pt>
                <c:pt idx="13081">
                  <c:v>104.64799999999005</c:v>
                </c:pt>
                <c:pt idx="13082">
                  <c:v>104.65599999999003</c:v>
                </c:pt>
                <c:pt idx="13083">
                  <c:v>104.66399999999004</c:v>
                </c:pt>
                <c:pt idx="13084">
                  <c:v>104.67199999999002</c:v>
                </c:pt>
                <c:pt idx="13085">
                  <c:v>104.67999999999002</c:v>
                </c:pt>
                <c:pt idx="13086">
                  <c:v>104.68799999999003</c:v>
                </c:pt>
                <c:pt idx="13087">
                  <c:v>104.69599999999002</c:v>
                </c:pt>
                <c:pt idx="13088">
                  <c:v>104.70399999999002</c:v>
                </c:pt>
                <c:pt idx="13089">
                  <c:v>104.71199999999003</c:v>
                </c:pt>
                <c:pt idx="13090">
                  <c:v>104.71999999998999</c:v>
                </c:pt>
                <c:pt idx="13091">
                  <c:v>104.72799999998999</c:v>
                </c:pt>
                <c:pt idx="13092">
                  <c:v>104.73599999998999</c:v>
                </c:pt>
                <c:pt idx="13093">
                  <c:v>104.74399999999</c:v>
                </c:pt>
                <c:pt idx="13094">
                  <c:v>104.75199999998999</c:v>
                </c:pt>
                <c:pt idx="13095">
                  <c:v>104.75999999998997</c:v>
                </c:pt>
                <c:pt idx="13096">
                  <c:v>104.76799999998998</c:v>
                </c:pt>
                <c:pt idx="13097">
                  <c:v>104.77599999998995</c:v>
                </c:pt>
                <c:pt idx="13098">
                  <c:v>104.78399999998996</c:v>
                </c:pt>
                <c:pt idx="13099">
                  <c:v>104.79199999998997</c:v>
                </c:pt>
                <c:pt idx="13100">
                  <c:v>104.79999999998996</c:v>
                </c:pt>
                <c:pt idx="13101">
                  <c:v>104.80799999998996</c:v>
                </c:pt>
                <c:pt idx="13102">
                  <c:v>104.81599999998994</c:v>
                </c:pt>
                <c:pt idx="13103">
                  <c:v>104.82399999998994</c:v>
                </c:pt>
                <c:pt idx="13104">
                  <c:v>104.83199999998993</c:v>
                </c:pt>
                <c:pt idx="13105">
                  <c:v>104.83999999998993</c:v>
                </c:pt>
                <c:pt idx="13106">
                  <c:v>104.84799999998992</c:v>
                </c:pt>
                <c:pt idx="13107">
                  <c:v>104.8559999999899</c:v>
                </c:pt>
                <c:pt idx="13108">
                  <c:v>104.86399999998991</c:v>
                </c:pt>
                <c:pt idx="13109">
                  <c:v>104.87199999998991</c:v>
                </c:pt>
                <c:pt idx="13110">
                  <c:v>104.87999999998991</c:v>
                </c:pt>
                <c:pt idx="13111">
                  <c:v>104.8879999999899</c:v>
                </c:pt>
                <c:pt idx="13112">
                  <c:v>104.8959999999899</c:v>
                </c:pt>
                <c:pt idx="13113">
                  <c:v>104.90399999998989</c:v>
                </c:pt>
                <c:pt idx="13114">
                  <c:v>104.9119999999899</c:v>
                </c:pt>
                <c:pt idx="13115">
                  <c:v>104.9199999999899</c:v>
                </c:pt>
                <c:pt idx="13116">
                  <c:v>104.92799999998989</c:v>
                </c:pt>
                <c:pt idx="13117">
                  <c:v>104.93599999998987</c:v>
                </c:pt>
                <c:pt idx="13118">
                  <c:v>104.94399999998988</c:v>
                </c:pt>
                <c:pt idx="13119">
                  <c:v>104.95199999998988</c:v>
                </c:pt>
                <c:pt idx="13120">
                  <c:v>104.95999999998986</c:v>
                </c:pt>
                <c:pt idx="13121">
                  <c:v>104.96799999998987</c:v>
                </c:pt>
                <c:pt idx="13122">
                  <c:v>104.97599999998985</c:v>
                </c:pt>
                <c:pt idx="13123">
                  <c:v>104.98399999998986</c:v>
                </c:pt>
                <c:pt idx="13124">
                  <c:v>104.99199999998986</c:v>
                </c:pt>
                <c:pt idx="13125">
                  <c:v>104.99999999998985</c:v>
                </c:pt>
                <c:pt idx="13126">
                  <c:v>105.00799999998983</c:v>
                </c:pt>
                <c:pt idx="13127">
                  <c:v>105.01599999998983</c:v>
                </c:pt>
                <c:pt idx="13128">
                  <c:v>105.02399999998983</c:v>
                </c:pt>
                <c:pt idx="13129">
                  <c:v>105.03199999998982</c:v>
                </c:pt>
                <c:pt idx="13130">
                  <c:v>105.03999999998982</c:v>
                </c:pt>
                <c:pt idx="13131">
                  <c:v>105.04799999998983</c:v>
                </c:pt>
                <c:pt idx="13132">
                  <c:v>105.05599999998981</c:v>
                </c:pt>
                <c:pt idx="13133">
                  <c:v>105.0639999999898</c:v>
                </c:pt>
                <c:pt idx="13134">
                  <c:v>105.0719999999898</c:v>
                </c:pt>
                <c:pt idx="13135">
                  <c:v>105.07999999998978</c:v>
                </c:pt>
                <c:pt idx="13136">
                  <c:v>105.08799999998979</c:v>
                </c:pt>
                <c:pt idx="13137">
                  <c:v>105.09599999998979</c:v>
                </c:pt>
                <c:pt idx="13138">
                  <c:v>105.10399999998978</c:v>
                </c:pt>
                <c:pt idx="13139">
                  <c:v>105.11199999998979</c:v>
                </c:pt>
                <c:pt idx="13140">
                  <c:v>105.11999999998977</c:v>
                </c:pt>
                <c:pt idx="13141">
                  <c:v>105.12799999998977</c:v>
                </c:pt>
                <c:pt idx="13142">
                  <c:v>105.13599999998975</c:v>
                </c:pt>
                <c:pt idx="13143">
                  <c:v>105.14399999998976</c:v>
                </c:pt>
                <c:pt idx="13144">
                  <c:v>105.15199999998975</c:v>
                </c:pt>
                <c:pt idx="13145">
                  <c:v>105.15999999998975</c:v>
                </c:pt>
                <c:pt idx="13146">
                  <c:v>105.16799999998976</c:v>
                </c:pt>
                <c:pt idx="13147">
                  <c:v>105.17599999998973</c:v>
                </c:pt>
                <c:pt idx="13148">
                  <c:v>105.18399999998974</c:v>
                </c:pt>
                <c:pt idx="13149">
                  <c:v>105.19199999998973</c:v>
                </c:pt>
                <c:pt idx="13150">
                  <c:v>105.19999999998973</c:v>
                </c:pt>
                <c:pt idx="13151">
                  <c:v>105.20799999998972</c:v>
                </c:pt>
                <c:pt idx="13152">
                  <c:v>105.21599999998972</c:v>
                </c:pt>
                <c:pt idx="13153">
                  <c:v>105.22399999998972</c:v>
                </c:pt>
                <c:pt idx="13154">
                  <c:v>105.23199999998972</c:v>
                </c:pt>
                <c:pt idx="13155">
                  <c:v>105.23999999998972</c:v>
                </c:pt>
                <c:pt idx="13156">
                  <c:v>105.24799999998972</c:v>
                </c:pt>
                <c:pt idx="13157">
                  <c:v>105.2559999999897</c:v>
                </c:pt>
                <c:pt idx="13158">
                  <c:v>105.26399999998969</c:v>
                </c:pt>
                <c:pt idx="13159">
                  <c:v>105.27199999998969</c:v>
                </c:pt>
                <c:pt idx="13160">
                  <c:v>105.27999999998968</c:v>
                </c:pt>
                <c:pt idx="13161">
                  <c:v>105.28799999998969</c:v>
                </c:pt>
                <c:pt idx="13162">
                  <c:v>105.29599999998969</c:v>
                </c:pt>
                <c:pt idx="13163">
                  <c:v>105.30399999998967</c:v>
                </c:pt>
                <c:pt idx="13164">
                  <c:v>105.31199999998968</c:v>
                </c:pt>
                <c:pt idx="13165">
                  <c:v>105.31999999998966</c:v>
                </c:pt>
                <c:pt idx="13166">
                  <c:v>105.32799999998966</c:v>
                </c:pt>
                <c:pt idx="13167">
                  <c:v>105.33599999998965</c:v>
                </c:pt>
                <c:pt idx="13168">
                  <c:v>105.34399999998966</c:v>
                </c:pt>
                <c:pt idx="13169">
                  <c:v>105.35199999998964</c:v>
                </c:pt>
                <c:pt idx="13170">
                  <c:v>105.35999999998964</c:v>
                </c:pt>
                <c:pt idx="13171">
                  <c:v>105.36799999998965</c:v>
                </c:pt>
                <c:pt idx="13172">
                  <c:v>105.37599999998962</c:v>
                </c:pt>
                <c:pt idx="13173">
                  <c:v>105.38399999998963</c:v>
                </c:pt>
                <c:pt idx="13174">
                  <c:v>105.39199999998962</c:v>
                </c:pt>
                <c:pt idx="13175">
                  <c:v>105.39999999998962</c:v>
                </c:pt>
                <c:pt idx="13176">
                  <c:v>105.40799999998963</c:v>
                </c:pt>
                <c:pt idx="13177">
                  <c:v>105.41599999998962</c:v>
                </c:pt>
                <c:pt idx="13178">
                  <c:v>105.4239999999896</c:v>
                </c:pt>
                <c:pt idx="13179">
                  <c:v>105.43199999998961</c:v>
                </c:pt>
                <c:pt idx="13180">
                  <c:v>105.43999999998961</c:v>
                </c:pt>
                <c:pt idx="13181">
                  <c:v>105.44799999998961</c:v>
                </c:pt>
                <c:pt idx="13182">
                  <c:v>105.45599999998959</c:v>
                </c:pt>
                <c:pt idx="13183">
                  <c:v>105.4639999999896</c:v>
                </c:pt>
                <c:pt idx="13184">
                  <c:v>105.47199999998959</c:v>
                </c:pt>
                <c:pt idx="13185">
                  <c:v>105.47999999998957</c:v>
                </c:pt>
                <c:pt idx="13186">
                  <c:v>105.48799999998958</c:v>
                </c:pt>
                <c:pt idx="13187">
                  <c:v>105.49599999998956</c:v>
                </c:pt>
                <c:pt idx="13188">
                  <c:v>105.50399999998956</c:v>
                </c:pt>
                <c:pt idx="13189">
                  <c:v>105.51199999998957</c:v>
                </c:pt>
                <c:pt idx="13190">
                  <c:v>105.51999999998957</c:v>
                </c:pt>
                <c:pt idx="13191">
                  <c:v>105.52799999998956</c:v>
                </c:pt>
                <c:pt idx="13192">
                  <c:v>105.53599999998954</c:v>
                </c:pt>
                <c:pt idx="13193">
                  <c:v>105.54399999998955</c:v>
                </c:pt>
                <c:pt idx="13194">
                  <c:v>105.55199999998953</c:v>
                </c:pt>
                <c:pt idx="13195">
                  <c:v>105.55999999998953</c:v>
                </c:pt>
                <c:pt idx="13196">
                  <c:v>105.56799999998952</c:v>
                </c:pt>
                <c:pt idx="13197">
                  <c:v>105.57599999998951</c:v>
                </c:pt>
                <c:pt idx="13198">
                  <c:v>105.58399999998952</c:v>
                </c:pt>
                <c:pt idx="13199">
                  <c:v>105.59199999998953</c:v>
                </c:pt>
                <c:pt idx="13200">
                  <c:v>105.59999999998952</c:v>
                </c:pt>
                <c:pt idx="13201">
                  <c:v>105.6079999999895</c:v>
                </c:pt>
                <c:pt idx="13202">
                  <c:v>105.6159999999895</c:v>
                </c:pt>
                <c:pt idx="13203">
                  <c:v>105.62399999998948</c:v>
                </c:pt>
                <c:pt idx="13204">
                  <c:v>105.63199999998949</c:v>
                </c:pt>
                <c:pt idx="13205">
                  <c:v>105.63999999998948</c:v>
                </c:pt>
                <c:pt idx="13206">
                  <c:v>105.64799999998949</c:v>
                </c:pt>
                <c:pt idx="13207">
                  <c:v>105.65599999998948</c:v>
                </c:pt>
                <c:pt idx="13208">
                  <c:v>105.66399999998947</c:v>
                </c:pt>
                <c:pt idx="13209">
                  <c:v>105.67199999998947</c:v>
                </c:pt>
                <c:pt idx="13210">
                  <c:v>105.67999999998945</c:v>
                </c:pt>
                <c:pt idx="13211">
                  <c:v>105.68799999998946</c:v>
                </c:pt>
                <c:pt idx="13212">
                  <c:v>105.69599999998945</c:v>
                </c:pt>
                <c:pt idx="13213">
                  <c:v>105.70399999998946</c:v>
                </c:pt>
                <c:pt idx="13214">
                  <c:v>105.71199999998946</c:v>
                </c:pt>
                <c:pt idx="13215">
                  <c:v>105.71999999998945</c:v>
                </c:pt>
                <c:pt idx="13216">
                  <c:v>105.72799999998945</c:v>
                </c:pt>
                <c:pt idx="13217">
                  <c:v>105.73599999998943</c:v>
                </c:pt>
                <c:pt idx="13218">
                  <c:v>105.74399999998944</c:v>
                </c:pt>
                <c:pt idx="13219">
                  <c:v>105.75199999998942</c:v>
                </c:pt>
                <c:pt idx="13220">
                  <c:v>105.75999999998942</c:v>
                </c:pt>
                <c:pt idx="13221">
                  <c:v>105.76799999998943</c:v>
                </c:pt>
                <c:pt idx="13222">
                  <c:v>105.77599999998941</c:v>
                </c:pt>
                <c:pt idx="13223">
                  <c:v>105.7839999999894</c:v>
                </c:pt>
                <c:pt idx="13224">
                  <c:v>105.79199999998941</c:v>
                </c:pt>
                <c:pt idx="13225">
                  <c:v>105.79999999998941</c:v>
                </c:pt>
                <c:pt idx="13226">
                  <c:v>105.80799999998939</c:v>
                </c:pt>
                <c:pt idx="13227">
                  <c:v>105.81599999998939</c:v>
                </c:pt>
                <c:pt idx="13228">
                  <c:v>105.82399999998938</c:v>
                </c:pt>
                <c:pt idx="13229">
                  <c:v>105.83199999998939</c:v>
                </c:pt>
                <c:pt idx="13230">
                  <c:v>105.83999999998937</c:v>
                </c:pt>
                <c:pt idx="13231">
                  <c:v>105.84799999998938</c:v>
                </c:pt>
                <c:pt idx="13232">
                  <c:v>105.85599999998935</c:v>
                </c:pt>
                <c:pt idx="13233">
                  <c:v>105.86399999998936</c:v>
                </c:pt>
                <c:pt idx="13234">
                  <c:v>105.87199999998936</c:v>
                </c:pt>
                <c:pt idx="13235">
                  <c:v>105.87999999998935</c:v>
                </c:pt>
                <c:pt idx="13236">
                  <c:v>105.88799999998936</c:v>
                </c:pt>
                <c:pt idx="13237">
                  <c:v>105.89599999998934</c:v>
                </c:pt>
                <c:pt idx="13238">
                  <c:v>105.90399999998935</c:v>
                </c:pt>
                <c:pt idx="13239">
                  <c:v>105.91199999998935</c:v>
                </c:pt>
                <c:pt idx="13240">
                  <c:v>105.91999999998934</c:v>
                </c:pt>
                <c:pt idx="13241">
                  <c:v>105.92799999998932</c:v>
                </c:pt>
                <c:pt idx="13242">
                  <c:v>105.93599999998932</c:v>
                </c:pt>
                <c:pt idx="13243">
                  <c:v>105.94399999998933</c:v>
                </c:pt>
                <c:pt idx="13244">
                  <c:v>105.95199999998933</c:v>
                </c:pt>
                <c:pt idx="13245">
                  <c:v>105.95999999998932</c:v>
                </c:pt>
                <c:pt idx="13246">
                  <c:v>105.96799999998932</c:v>
                </c:pt>
                <c:pt idx="13247">
                  <c:v>105.9759999999893</c:v>
                </c:pt>
                <c:pt idx="13248">
                  <c:v>105.98399999998929</c:v>
                </c:pt>
                <c:pt idx="13249">
                  <c:v>105.9919999999893</c:v>
                </c:pt>
                <c:pt idx="13250">
                  <c:v>105.9999999999893</c:v>
                </c:pt>
                <c:pt idx="13251">
                  <c:v>106.00799999998929</c:v>
                </c:pt>
                <c:pt idx="13252">
                  <c:v>106.01599999998929</c:v>
                </c:pt>
                <c:pt idx="13253">
                  <c:v>106.02399999998927</c:v>
                </c:pt>
                <c:pt idx="13254">
                  <c:v>106.03199999998928</c:v>
                </c:pt>
                <c:pt idx="13255">
                  <c:v>106.03999999998926</c:v>
                </c:pt>
                <c:pt idx="13256">
                  <c:v>106.04799999998927</c:v>
                </c:pt>
                <c:pt idx="13257">
                  <c:v>106.05599999998925</c:v>
                </c:pt>
                <c:pt idx="13258">
                  <c:v>106.06399999998926</c:v>
                </c:pt>
                <c:pt idx="13259">
                  <c:v>106.07199999998926</c:v>
                </c:pt>
                <c:pt idx="13260">
                  <c:v>106.07999999998924</c:v>
                </c:pt>
                <c:pt idx="13261">
                  <c:v>106.08799999998925</c:v>
                </c:pt>
                <c:pt idx="13262">
                  <c:v>106.09599999998923</c:v>
                </c:pt>
                <c:pt idx="13263">
                  <c:v>106.10399999998923</c:v>
                </c:pt>
                <c:pt idx="13264">
                  <c:v>106.11199999998922</c:v>
                </c:pt>
                <c:pt idx="13265">
                  <c:v>106.11999999998922</c:v>
                </c:pt>
                <c:pt idx="13266">
                  <c:v>106.12799999998921</c:v>
                </c:pt>
                <c:pt idx="13267">
                  <c:v>106.13599999998921</c:v>
                </c:pt>
                <c:pt idx="13268">
                  <c:v>106.14399999998922</c:v>
                </c:pt>
                <c:pt idx="13269">
                  <c:v>106.1519999999892</c:v>
                </c:pt>
                <c:pt idx="13270">
                  <c:v>106.1599999999892</c:v>
                </c:pt>
                <c:pt idx="13271">
                  <c:v>106.16799999998919</c:v>
                </c:pt>
                <c:pt idx="13272">
                  <c:v>106.17599999998917</c:v>
                </c:pt>
                <c:pt idx="13273">
                  <c:v>106.18399999998918</c:v>
                </c:pt>
                <c:pt idx="13274">
                  <c:v>106.19199999998919</c:v>
                </c:pt>
                <c:pt idx="13275">
                  <c:v>106.19999999998917</c:v>
                </c:pt>
                <c:pt idx="13276">
                  <c:v>106.20799999998918</c:v>
                </c:pt>
                <c:pt idx="13277">
                  <c:v>106.21599999998918</c:v>
                </c:pt>
                <c:pt idx="13278">
                  <c:v>106.22399999998916</c:v>
                </c:pt>
                <c:pt idx="13279">
                  <c:v>106.23199999998917</c:v>
                </c:pt>
                <c:pt idx="13280">
                  <c:v>106.23999999998917</c:v>
                </c:pt>
                <c:pt idx="13281">
                  <c:v>106.24799999998918</c:v>
                </c:pt>
                <c:pt idx="13282">
                  <c:v>106.25599999998914</c:v>
                </c:pt>
                <c:pt idx="13283">
                  <c:v>106.26399999998915</c:v>
                </c:pt>
                <c:pt idx="13284">
                  <c:v>106.27199999998913</c:v>
                </c:pt>
                <c:pt idx="13285">
                  <c:v>106.27999999998913</c:v>
                </c:pt>
                <c:pt idx="13286">
                  <c:v>106.28799999998914</c:v>
                </c:pt>
                <c:pt idx="13287">
                  <c:v>106.29599999998912</c:v>
                </c:pt>
                <c:pt idx="13288">
                  <c:v>106.30399999998912</c:v>
                </c:pt>
                <c:pt idx="13289">
                  <c:v>106.31199999998913</c:v>
                </c:pt>
                <c:pt idx="13290">
                  <c:v>106.31999999998912</c:v>
                </c:pt>
                <c:pt idx="13291">
                  <c:v>106.3279999999891</c:v>
                </c:pt>
                <c:pt idx="13292">
                  <c:v>106.3359999999891</c:v>
                </c:pt>
                <c:pt idx="13293">
                  <c:v>106.34399999998909</c:v>
                </c:pt>
                <c:pt idx="13294">
                  <c:v>106.35199999998909</c:v>
                </c:pt>
                <c:pt idx="13295">
                  <c:v>106.35999999998909</c:v>
                </c:pt>
                <c:pt idx="13296">
                  <c:v>106.3679999999891</c:v>
                </c:pt>
                <c:pt idx="13297">
                  <c:v>106.37599999998908</c:v>
                </c:pt>
                <c:pt idx="13298">
                  <c:v>106.38399999998907</c:v>
                </c:pt>
                <c:pt idx="13299">
                  <c:v>106.39199999998908</c:v>
                </c:pt>
                <c:pt idx="13300">
                  <c:v>106.39999999998906</c:v>
                </c:pt>
                <c:pt idx="13301">
                  <c:v>106.40799999998907</c:v>
                </c:pt>
                <c:pt idx="13302">
                  <c:v>106.41599999998907</c:v>
                </c:pt>
                <c:pt idx="13303">
                  <c:v>106.42399999998906</c:v>
                </c:pt>
                <c:pt idx="13304">
                  <c:v>106.43199999998907</c:v>
                </c:pt>
                <c:pt idx="13305">
                  <c:v>106.43999999998906</c:v>
                </c:pt>
                <c:pt idx="13306">
                  <c:v>106.44799999998907</c:v>
                </c:pt>
                <c:pt idx="13307">
                  <c:v>106.45599999998903</c:v>
                </c:pt>
                <c:pt idx="13308">
                  <c:v>106.46399999998904</c:v>
                </c:pt>
                <c:pt idx="13309">
                  <c:v>106.47199999998902</c:v>
                </c:pt>
                <c:pt idx="13310">
                  <c:v>106.47999999998902</c:v>
                </c:pt>
                <c:pt idx="13311">
                  <c:v>106.48799999998903</c:v>
                </c:pt>
                <c:pt idx="13312">
                  <c:v>106.49599999998902</c:v>
                </c:pt>
                <c:pt idx="13313">
                  <c:v>106.50399999998902</c:v>
                </c:pt>
                <c:pt idx="13314">
                  <c:v>106.51199999998902</c:v>
                </c:pt>
                <c:pt idx="13315">
                  <c:v>106.51999999998901</c:v>
                </c:pt>
                <c:pt idx="13316">
                  <c:v>106.52799999998899</c:v>
                </c:pt>
                <c:pt idx="13317">
                  <c:v>106.53599999998899</c:v>
                </c:pt>
                <c:pt idx="13318">
                  <c:v>106.543999999989</c:v>
                </c:pt>
                <c:pt idx="13319">
                  <c:v>106.55199999998899</c:v>
                </c:pt>
                <c:pt idx="13320">
                  <c:v>106.55999999998897</c:v>
                </c:pt>
                <c:pt idx="13321">
                  <c:v>106.56799999998898</c:v>
                </c:pt>
                <c:pt idx="13322">
                  <c:v>106.57599999998897</c:v>
                </c:pt>
                <c:pt idx="13323">
                  <c:v>106.58399999998896</c:v>
                </c:pt>
                <c:pt idx="13324">
                  <c:v>106.59199999998897</c:v>
                </c:pt>
                <c:pt idx="13325">
                  <c:v>106.59999999998897</c:v>
                </c:pt>
                <c:pt idx="13326">
                  <c:v>106.60799999998896</c:v>
                </c:pt>
                <c:pt idx="13327">
                  <c:v>106.61599999998894</c:v>
                </c:pt>
                <c:pt idx="13328">
                  <c:v>106.62399999998894</c:v>
                </c:pt>
                <c:pt idx="13329">
                  <c:v>106.63199999998893</c:v>
                </c:pt>
                <c:pt idx="13330">
                  <c:v>106.63999999998893</c:v>
                </c:pt>
                <c:pt idx="13331">
                  <c:v>106.64799999998894</c:v>
                </c:pt>
                <c:pt idx="13332">
                  <c:v>106.65599999998891</c:v>
                </c:pt>
                <c:pt idx="13333">
                  <c:v>106.66399999998892</c:v>
                </c:pt>
                <c:pt idx="13334">
                  <c:v>106.67199999998891</c:v>
                </c:pt>
                <c:pt idx="13335">
                  <c:v>106.67999999998891</c:v>
                </c:pt>
                <c:pt idx="13336">
                  <c:v>106.6879999999889</c:v>
                </c:pt>
                <c:pt idx="13337">
                  <c:v>106.6959999999889</c:v>
                </c:pt>
                <c:pt idx="13338">
                  <c:v>106.70399999998889</c:v>
                </c:pt>
                <c:pt idx="13339">
                  <c:v>106.7119999999889</c:v>
                </c:pt>
                <c:pt idx="13340">
                  <c:v>106.7199999999889</c:v>
                </c:pt>
                <c:pt idx="13341">
                  <c:v>106.7279999999889</c:v>
                </c:pt>
                <c:pt idx="13342">
                  <c:v>106.73599999998889</c:v>
                </c:pt>
                <c:pt idx="13343">
                  <c:v>106.74399999998889</c:v>
                </c:pt>
                <c:pt idx="13344">
                  <c:v>106.75199999998888</c:v>
                </c:pt>
                <c:pt idx="13345">
                  <c:v>106.75999999998886</c:v>
                </c:pt>
                <c:pt idx="13346">
                  <c:v>106.76799999998887</c:v>
                </c:pt>
                <c:pt idx="13347">
                  <c:v>106.77599999998885</c:v>
                </c:pt>
                <c:pt idx="13348">
                  <c:v>106.78399999998886</c:v>
                </c:pt>
                <c:pt idx="13349">
                  <c:v>106.79199999998887</c:v>
                </c:pt>
                <c:pt idx="13350">
                  <c:v>106.79999999998886</c:v>
                </c:pt>
                <c:pt idx="13351">
                  <c:v>106.80799999998885</c:v>
                </c:pt>
                <c:pt idx="13352">
                  <c:v>106.81599999998883</c:v>
                </c:pt>
                <c:pt idx="13353">
                  <c:v>106.82399999998883</c:v>
                </c:pt>
                <c:pt idx="13354">
                  <c:v>106.83199999998882</c:v>
                </c:pt>
                <c:pt idx="13355">
                  <c:v>106.83999999998882</c:v>
                </c:pt>
                <c:pt idx="13356">
                  <c:v>106.84799999998883</c:v>
                </c:pt>
                <c:pt idx="13357">
                  <c:v>106.85599999998881</c:v>
                </c:pt>
                <c:pt idx="13358">
                  <c:v>106.86399999998882</c:v>
                </c:pt>
                <c:pt idx="13359">
                  <c:v>106.8719999999888</c:v>
                </c:pt>
                <c:pt idx="13360">
                  <c:v>106.8799999999888</c:v>
                </c:pt>
                <c:pt idx="13361">
                  <c:v>106.88799999998879</c:v>
                </c:pt>
                <c:pt idx="13362">
                  <c:v>106.89599999998879</c:v>
                </c:pt>
                <c:pt idx="13363">
                  <c:v>106.9039999999888</c:v>
                </c:pt>
                <c:pt idx="13364">
                  <c:v>106.91199999998881</c:v>
                </c:pt>
                <c:pt idx="13365">
                  <c:v>106.9199999999888</c:v>
                </c:pt>
                <c:pt idx="13366">
                  <c:v>106.92799999998878</c:v>
                </c:pt>
                <c:pt idx="13367">
                  <c:v>106.93599999998878</c:v>
                </c:pt>
                <c:pt idx="13368">
                  <c:v>106.94399999998878</c:v>
                </c:pt>
                <c:pt idx="13369">
                  <c:v>106.95199999998877</c:v>
                </c:pt>
                <c:pt idx="13370">
                  <c:v>106.95999999998877</c:v>
                </c:pt>
                <c:pt idx="13371">
                  <c:v>106.96799999998878</c:v>
                </c:pt>
                <c:pt idx="13372">
                  <c:v>106.97599999998874</c:v>
                </c:pt>
                <c:pt idx="13373">
                  <c:v>106.98399999998875</c:v>
                </c:pt>
                <c:pt idx="13374">
                  <c:v>106.99199999998876</c:v>
                </c:pt>
                <c:pt idx="13375">
                  <c:v>106.99999999998875</c:v>
                </c:pt>
                <c:pt idx="13376">
                  <c:v>107.00799999998874</c:v>
                </c:pt>
                <c:pt idx="13377">
                  <c:v>107.01599999998872</c:v>
                </c:pt>
                <c:pt idx="13378">
                  <c:v>107.02399999998872</c:v>
                </c:pt>
                <c:pt idx="13379">
                  <c:v>107.03199999998873</c:v>
                </c:pt>
                <c:pt idx="13380">
                  <c:v>107.03999999998872</c:v>
                </c:pt>
                <c:pt idx="13381">
                  <c:v>107.04799999998872</c:v>
                </c:pt>
                <c:pt idx="13382">
                  <c:v>107.0559999999887</c:v>
                </c:pt>
                <c:pt idx="13383">
                  <c:v>107.06399999998871</c:v>
                </c:pt>
                <c:pt idx="13384">
                  <c:v>107.07199999998869</c:v>
                </c:pt>
                <c:pt idx="13385">
                  <c:v>107.07999999998869</c:v>
                </c:pt>
                <c:pt idx="13386">
                  <c:v>107.0879999999887</c:v>
                </c:pt>
                <c:pt idx="13387">
                  <c:v>107.09599999998869</c:v>
                </c:pt>
                <c:pt idx="13388">
                  <c:v>107.10399999998867</c:v>
                </c:pt>
                <c:pt idx="13389">
                  <c:v>107.11199999998868</c:v>
                </c:pt>
                <c:pt idx="13390">
                  <c:v>107.11999999998866</c:v>
                </c:pt>
                <c:pt idx="13391">
                  <c:v>107.12799999998866</c:v>
                </c:pt>
                <c:pt idx="13392">
                  <c:v>107.13599999998866</c:v>
                </c:pt>
                <c:pt idx="13393">
                  <c:v>107.14399999998867</c:v>
                </c:pt>
                <c:pt idx="13394">
                  <c:v>107.15199999998866</c:v>
                </c:pt>
                <c:pt idx="13395">
                  <c:v>107.15999999998864</c:v>
                </c:pt>
                <c:pt idx="13396">
                  <c:v>107.16799999998865</c:v>
                </c:pt>
                <c:pt idx="13397">
                  <c:v>107.17599999998862</c:v>
                </c:pt>
                <c:pt idx="13398">
                  <c:v>107.18399999998863</c:v>
                </c:pt>
                <c:pt idx="13399">
                  <c:v>107.19199999998862</c:v>
                </c:pt>
                <c:pt idx="13400">
                  <c:v>107.19999999998862</c:v>
                </c:pt>
                <c:pt idx="13401">
                  <c:v>107.20799999998863</c:v>
                </c:pt>
                <c:pt idx="13402">
                  <c:v>107.21599999998863</c:v>
                </c:pt>
                <c:pt idx="13403">
                  <c:v>107.22399999998862</c:v>
                </c:pt>
                <c:pt idx="13404">
                  <c:v>107.23199999998862</c:v>
                </c:pt>
                <c:pt idx="13405">
                  <c:v>107.23999999998861</c:v>
                </c:pt>
                <c:pt idx="13406">
                  <c:v>107.24799999998861</c:v>
                </c:pt>
                <c:pt idx="13407">
                  <c:v>107.25599999998859</c:v>
                </c:pt>
                <c:pt idx="13408">
                  <c:v>107.2639999999886</c:v>
                </c:pt>
                <c:pt idx="13409">
                  <c:v>107.27199999998859</c:v>
                </c:pt>
                <c:pt idx="13410">
                  <c:v>107.27999999998859</c:v>
                </c:pt>
                <c:pt idx="13411">
                  <c:v>107.28799999998859</c:v>
                </c:pt>
                <c:pt idx="13412">
                  <c:v>107.29599999998858</c:v>
                </c:pt>
                <c:pt idx="13413">
                  <c:v>107.30399999998856</c:v>
                </c:pt>
                <c:pt idx="13414">
                  <c:v>107.31199999998857</c:v>
                </c:pt>
                <c:pt idx="13415">
                  <c:v>107.31999999998857</c:v>
                </c:pt>
                <c:pt idx="13416">
                  <c:v>107.32799999998856</c:v>
                </c:pt>
                <c:pt idx="13417">
                  <c:v>107.33599999998854</c:v>
                </c:pt>
                <c:pt idx="13418">
                  <c:v>107.34399999998855</c:v>
                </c:pt>
                <c:pt idx="13419">
                  <c:v>107.35199999998855</c:v>
                </c:pt>
                <c:pt idx="13420">
                  <c:v>107.35999999998853</c:v>
                </c:pt>
                <c:pt idx="13421">
                  <c:v>107.36799999998854</c:v>
                </c:pt>
                <c:pt idx="13422">
                  <c:v>107.37599999998851</c:v>
                </c:pt>
                <c:pt idx="13423">
                  <c:v>107.38399999998852</c:v>
                </c:pt>
                <c:pt idx="13424">
                  <c:v>107.39199999998853</c:v>
                </c:pt>
                <c:pt idx="13425">
                  <c:v>107.39999999998852</c:v>
                </c:pt>
                <c:pt idx="13426">
                  <c:v>107.40799999998852</c:v>
                </c:pt>
                <c:pt idx="13427">
                  <c:v>107.41599999998851</c:v>
                </c:pt>
                <c:pt idx="13428">
                  <c:v>107.42399999998851</c:v>
                </c:pt>
                <c:pt idx="13429">
                  <c:v>107.43199999998851</c:v>
                </c:pt>
                <c:pt idx="13430">
                  <c:v>107.4399999999885</c:v>
                </c:pt>
                <c:pt idx="13431">
                  <c:v>107.44799999998851</c:v>
                </c:pt>
                <c:pt idx="13432">
                  <c:v>107.45599999998849</c:v>
                </c:pt>
                <c:pt idx="13433">
                  <c:v>107.46399999998849</c:v>
                </c:pt>
                <c:pt idx="13434">
                  <c:v>107.47199999998848</c:v>
                </c:pt>
                <c:pt idx="13435">
                  <c:v>107.47999999998846</c:v>
                </c:pt>
                <c:pt idx="13436">
                  <c:v>107.48799999998847</c:v>
                </c:pt>
                <c:pt idx="13437">
                  <c:v>107.49599999998847</c:v>
                </c:pt>
                <c:pt idx="13438">
                  <c:v>107.50399999998847</c:v>
                </c:pt>
                <c:pt idx="13439">
                  <c:v>107.51199999998848</c:v>
                </c:pt>
                <c:pt idx="13440">
                  <c:v>107.51999999998846</c:v>
                </c:pt>
                <c:pt idx="13441">
                  <c:v>107.52799999998845</c:v>
                </c:pt>
                <c:pt idx="13442">
                  <c:v>107.53599999998843</c:v>
                </c:pt>
                <c:pt idx="13443">
                  <c:v>107.54399999998844</c:v>
                </c:pt>
                <c:pt idx="13444">
                  <c:v>107.55199999998842</c:v>
                </c:pt>
                <c:pt idx="13445">
                  <c:v>107.55999999998842</c:v>
                </c:pt>
                <c:pt idx="13446">
                  <c:v>107.56799999998843</c:v>
                </c:pt>
                <c:pt idx="13447">
                  <c:v>107.57599999998841</c:v>
                </c:pt>
                <c:pt idx="13448">
                  <c:v>107.58399999998842</c:v>
                </c:pt>
                <c:pt idx="13449">
                  <c:v>107.59199999998842</c:v>
                </c:pt>
                <c:pt idx="13450">
                  <c:v>107.59999999998841</c:v>
                </c:pt>
                <c:pt idx="13451">
                  <c:v>107.60799999998839</c:v>
                </c:pt>
                <c:pt idx="13452">
                  <c:v>107.61599999998839</c:v>
                </c:pt>
                <c:pt idx="13453">
                  <c:v>107.62399999998838</c:v>
                </c:pt>
                <c:pt idx="13454">
                  <c:v>107.63199999998839</c:v>
                </c:pt>
                <c:pt idx="13455">
                  <c:v>107.63999999998839</c:v>
                </c:pt>
                <c:pt idx="13456">
                  <c:v>107.64799999998839</c:v>
                </c:pt>
                <c:pt idx="13457">
                  <c:v>107.65599999998837</c:v>
                </c:pt>
                <c:pt idx="13458">
                  <c:v>107.66399999998836</c:v>
                </c:pt>
                <c:pt idx="13459">
                  <c:v>107.67199999998836</c:v>
                </c:pt>
                <c:pt idx="13460">
                  <c:v>107.67999999998835</c:v>
                </c:pt>
                <c:pt idx="13461">
                  <c:v>107.68799999998836</c:v>
                </c:pt>
                <c:pt idx="13462">
                  <c:v>107.69599999998836</c:v>
                </c:pt>
                <c:pt idx="13463">
                  <c:v>107.70399999998835</c:v>
                </c:pt>
                <c:pt idx="13464">
                  <c:v>107.71199999998836</c:v>
                </c:pt>
                <c:pt idx="13465">
                  <c:v>107.71999999998835</c:v>
                </c:pt>
                <c:pt idx="13466">
                  <c:v>107.72799999998834</c:v>
                </c:pt>
                <c:pt idx="13467">
                  <c:v>107.73599999998832</c:v>
                </c:pt>
                <c:pt idx="13468">
                  <c:v>107.74399999998833</c:v>
                </c:pt>
                <c:pt idx="13469">
                  <c:v>107.75199999998833</c:v>
                </c:pt>
                <c:pt idx="13470">
                  <c:v>107.75999999998832</c:v>
                </c:pt>
                <c:pt idx="13471">
                  <c:v>107.76799999998833</c:v>
                </c:pt>
                <c:pt idx="13472">
                  <c:v>107.7759999999883</c:v>
                </c:pt>
                <c:pt idx="13473">
                  <c:v>107.78399999998831</c:v>
                </c:pt>
                <c:pt idx="13474">
                  <c:v>107.79199999998831</c:v>
                </c:pt>
                <c:pt idx="13475">
                  <c:v>107.7999999999883</c:v>
                </c:pt>
                <c:pt idx="13476">
                  <c:v>107.8079999999883</c:v>
                </c:pt>
                <c:pt idx="13477">
                  <c:v>107.81599999998829</c:v>
                </c:pt>
                <c:pt idx="13478">
                  <c:v>107.82399999998827</c:v>
                </c:pt>
                <c:pt idx="13479">
                  <c:v>107.83199999998828</c:v>
                </c:pt>
                <c:pt idx="13480">
                  <c:v>107.83999999998828</c:v>
                </c:pt>
                <c:pt idx="13481">
                  <c:v>107.84799999998828</c:v>
                </c:pt>
                <c:pt idx="13482">
                  <c:v>107.85599999998826</c:v>
                </c:pt>
                <c:pt idx="13483">
                  <c:v>107.86399999998827</c:v>
                </c:pt>
                <c:pt idx="13484">
                  <c:v>107.87199999998826</c:v>
                </c:pt>
                <c:pt idx="13485">
                  <c:v>107.87999999998824</c:v>
                </c:pt>
                <c:pt idx="13486">
                  <c:v>107.88799999998825</c:v>
                </c:pt>
                <c:pt idx="13487">
                  <c:v>107.89599999998823</c:v>
                </c:pt>
                <c:pt idx="13488">
                  <c:v>107.90399999998824</c:v>
                </c:pt>
                <c:pt idx="13489">
                  <c:v>107.91199999998825</c:v>
                </c:pt>
                <c:pt idx="13490">
                  <c:v>107.91999999998824</c:v>
                </c:pt>
                <c:pt idx="13491">
                  <c:v>107.92799999998823</c:v>
                </c:pt>
                <c:pt idx="13492">
                  <c:v>107.93599999998823</c:v>
                </c:pt>
                <c:pt idx="13493">
                  <c:v>107.94399999998824</c:v>
                </c:pt>
                <c:pt idx="13494">
                  <c:v>107.95199999998822</c:v>
                </c:pt>
                <c:pt idx="13495">
                  <c:v>107.95999999998821</c:v>
                </c:pt>
                <c:pt idx="13496">
                  <c:v>107.96799999998821</c:v>
                </c:pt>
                <c:pt idx="13497">
                  <c:v>107.97599999998819</c:v>
                </c:pt>
                <c:pt idx="13498">
                  <c:v>107.9839999999882</c:v>
                </c:pt>
                <c:pt idx="13499">
                  <c:v>107.99199999998821</c:v>
                </c:pt>
                <c:pt idx="13500">
                  <c:v>107.9999999999882</c:v>
                </c:pt>
                <c:pt idx="13501">
                  <c:v>108.00799999998819</c:v>
                </c:pt>
                <c:pt idx="13502">
                  <c:v>108.01599999998818</c:v>
                </c:pt>
                <c:pt idx="13503">
                  <c:v>108.02399999998816</c:v>
                </c:pt>
                <c:pt idx="13504">
                  <c:v>108.03199999998817</c:v>
                </c:pt>
                <c:pt idx="13505">
                  <c:v>108.03999999998817</c:v>
                </c:pt>
                <c:pt idx="13506">
                  <c:v>108.04799999998818</c:v>
                </c:pt>
                <c:pt idx="13507">
                  <c:v>108.05599999998816</c:v>
                </c:pt>
                <c:pt idx="13508">
                  <c:v>108.06399999998816</c:v>
                </c:pt>
                <c:pt idx="13509">
                  <c:v>108.07199999998815</c:v>
                </c:pt>
                <c:pt idx="13510">
                  <c:v>108.07999999998813</c:v>
                </c:pt>
                <c:pt idx="13511">
                  <c:v>108.08799999998814</c:v>
                </c:pt>
                <c:pt idx="13512">
                  <c:v>108.09599999998812</c:v>
                </c:pt>
                <c:pt idx="13513">
                  <c:v>108.10399999998812</c:v>
                </c:pt>
                <c:pt idx="13514">
                  <c:v>108.11199999998813</c:v>
                </c:pt>
                <c:pt idx="13515">
                  <c:v>108.11999999998812</c:v>
                </c:pt>
                <c:pt idx="13516">
                  <c:v>108.12799999998812</c:v>
                </c:pt>
                <c:pt idx="13517">
                  <c:v>108.1359999999881</c:v>
                </c:pt>
                <c:pt idx="13518">
                  <c:v>108.14399999998811</c:v>
                </c:pt>
                <c:pt idx="13519">
                  <c:v>108.15199999998809</c:v>
                </c:pt>
                <c:pt idx="13520">
                  <c:v>108.15999999998809</c:v>
                </c:pt>
                <c:pt idx="13521">
                  <c:v>108.1679999999881</c:v>
                </c:pt>
                <c:pt idx="13522">
                  <c:v>108.17599999998808</c:v>
                </c:pt>
                <c:pt idx="13523">
                  <c:v>108.18399999998807</c:v>
                </c:pt>
                <c:pt idx="13524">
                  <c:v>108.19199999998808</c:v>
                </c:pt>
                <c:pt idx="13525">
                  <c:v>108.19999999998808</c:v>
                </c:pt>
                <c:pt idx="13526">
                  <c:v>108.20799999998808</c:v>
                </c:pt>
                <c:pt idx="13527">
                  <c:v>108.21599999998807</c:v>
                </c:pt>
                <c:pt idx="13528">
                  <c:v>108.22399999998807</c:v>
                </c:pt>
                <c:pt idx="13529">
                  <c:v>108.23199999998808</c:v>
                </c:pt>
                <c:pt idx="13530">
                  <c:v>108.23999999998806</c:v>
                </c:pt>
                <c:pt idx="13531">
                  <c:v>108.24799999998807</c:v>
                </c:pt>
                <c:pt idx="13532">
                  <c:v>108.25599999998803</c:v>
                </c:pt>
                <c:pt idx="13533">
                  <c:v>108.26399999998804</c:v>
                </c:pt>
                <c:pt idx="13534">
                  <c:v>108.27199999998804</c:v>
                </c:pt>
                <c:pt idx="13535">
                  <c:v>108.27999999998802</c:v>
                </c:pt>
                <c:pt idx="13536">
                  <c:v>108.28799999998803</c:v>
                </c:pt>
                <c:pt idx="13537">
                  <c:v>108.29599999998803</c:v>
                </c:pt>
                <c:pt idx="13538">
                  <c:v>108.30399999998802</c:v>
                </c:pt>
                <c:pt idx="13539">
                  <c:v>108.31199999998802</c:v>
                </c:pt>
                <c:pt idx="13540">
                  <c:v>108.31999999998801</c:v>
                </c:pt>
                <c:pt idx="13541">
                  <c:v>108.32799999998799</c:v>
                </c:pt>
                <c:pt idx="13542">
                  <c:v>108.33599999998799</c:v>
                </c:pt>
                <c:pt idx="13543">
                  <c:v>108.343999999988</c:v>
                </c:pt>
                <c:pt idx="13544">
                  <c:v>108.351999999988</c:v>
                </c:pt>
                <c:pt idx="13545">
                  <c:v>108.35999999998799</c:v>
                </c:pt>
                <c:pt idx="13546">
                  <c:v>108.36799999998799</c:v>
                </c:pt>
                <c:pt idx="13547">
                  <c:v>108.37599999998797</c:v>
                </c:pt>
                <c:pt idx="13548">
                  <c:v>108.38399999998796</c:v>
                </c:pt>
                <c:pt idx="13549">
                  <c:v>108.39199999998797</c:v>
                </c:pt>
                <c:pt idx="13550">
                  <c:v>108.39999999998797</c:v>
                </c:pt>
                <c:pt idx="13551">
                  <c:v>108.40799999998798</c:v>
                </c:pt>
                <c:pt idx="13552">
                  <c:v>108.41599999998797</c:v>
                </c:pt>
                <c:pt idx="13553">
                  <c:v>108.42399999998796</c:v>
                </c:pt>
                <c:pt idx="13554">
                  <c:v>108.43199999998797</c:v>
                </c:pt>
                <c:pt idx="13555">
                  <c:v>108.43999999998795</c:v>
                </c:pt>
                <c:pt idx="13556">
                  <c:v>108.44799999998796</c:v>
                </c:pt>
                <c:pt idx="13557">
                  <c:v>108.45599999998792</c:v>
                </c:pt>
                <c:pt idx="13558">
                  <c:v>108.46399999998793</c:v>
                </c:pt>
                <c:pt idx="13559">
                  <c:v>108.47199999998793</c:v>
                </c:pt>
                <c:pt idx="13560">
                  <c:v>108.47999999998792</c:v>
                </c:pt>
                <c:pt idx="13561">
                  <c:v>108.48799999998793</c:v>
                </c:pt>
                <c:pt idx="13562">
                  <c:v>108.49599999998792</c:v>
                </c:pt>
                <c:pt idx="13563">
                  <c:v>108.50399999998791</c:v>
                </c:pt>
                <c:pt idx="13564">
                  <c:v>108.51199999998791</c:v>
                </c:pt>
                <c:pt idx="13565">
                  <c:v>108.5199999999879</c:v>
                </c:pt>
                <c:pt idx="13566">
                  <c:v>108.5279999999879</c:v>
                </c:pt>
                <c:pt idx="13567">
                  <c:v>108.53599999998789</c:v>
                </c:pt>
                <c:pt idx="13568">
                  <c:v>108.5439999999879</c:v>
                </c:pt>
                <c:pt idx="13569">
                  <c:v>108.55199999998788</c:v>
                </c:pt>
                <c:pt idx="13570">
                  <c:v>108.55999999998788</c:v>
                </c:pt>
                <c:pt idx="13571">
                  <c:v>108.56799999998788</c:v>
                </c:pt>
                <c:pt idx="13572">
                  <c:v>108.57599999998786</c:v>
                </c:pt>
                <c:pt idx="13573">
                  <c:v>108.58399999998787</c:v>
                </c:pt>
                <c:pt idx="13574">
                  <c:v>108.59199999998788</c:v>
                </c:pt>
                <c:pt idx="13575">
                  <c:v>108.59999999998786</c:v>
                </c:pt>
                <c:pt idx="13576">
                  <c:v>108.60799999998785</c:v>
                </c:pt>
                <c:pt idx="13577">
                  <c:v>108.61599999998785</c:v>
                </c:pt>
                <c:pt idx="13578">
                  <c:v>108.62399999998783</c:v>
                </c:pt>
                <c:pt idx="13579">
                  <c:v>108.63199999998784</c:v>
                </c:pt>
                <c:pt idx="13580">
                  <c:v>108.63999999998782</c:v>
                </c:pt>
                <c:pt idx="13581">
                  <c:v>108.64799999998783</c:v>
                </c:pt>
                <c:pt idx="13582">
                  <c:v>108.65599999998781</c:v>
                </c:pt>
                <c:pt idx="13583">
                  <c:v>108.66399999998782</c:v>
                </c:pt>
                <c:pt idx="13584">
                  <c:v>108.6719999999878</c:v>
                </c:pt>
                <c:pt idx="13585">
                  <c:v>108.6799999999878</c:v>
                </c:pt>
                <c:pt idx="13586">
                  <c:v>108.68799999998781</c:v>
                </c:pt>
                <c:pt idx="13587">
                  <c:v>108.69599999998779</c:v>
                </c:pt>
                <c:pt idx="13588">
                  <c:v>108.7039999999878</c:v>
                </c:pt>
                <c:pt idx="13589">
                  <c:v>108.71199999998781</c:v>
                </c:pt>
                <c:pt idx="13590">
                  <c:v>108.71999999998781</c:v>
                </c:pt>
                <c:pt idx="13591">
                  <c:v>108.72799999998779</c:v>
                </c:pt>
                <c:pt idx="13592">
                  <c:v>108.73599999998778</c:v>
                </c:pt>
                <c:pt idx="13593">
                  <c:v>108.74399999998778</c:v>
                </c:pt>
                <c:pt idx="13594">
                  <c:v>108.75199999998777</c:v>
                </c:pt>
                <c:pt idx="13595">
                  <c:v>108.75999999998777</c:v>
                </c:pt>
                <c:pt idx="13596">
                  <c:v>108.76799999998778</c:v>
                </c:pt>
                <c:pt idx="13597">
                  <c:v>108.77599999998776</c:v>
                </c:pt>
                <c:pt idx="13598">
                  <c:v>108.78399999998776</c:v>
                </c:pt>
                <c:pt idx="13599">
                  <c:v>108.79199999998777</c:v>
                </c:pt>
                <c:pt idx="13600">
                  <c:v>108.79999999998775</c:v>
                </c:pt>
                <c:pt idx="13601">
                  <c:v>108.80799999998774</c:v>
                </c:pt>
                <c:pt idx="13602">
                  <c:v>108.81599999998772</c:v>
                </c:pt>
                <c:pt idx="13603">
                  <c:v>108.82399999998772</c:v>
                </c:pt>
                <c:pt idx="13604">
                  <c:v>108.83199999998773</c:v>
                </c:pt>
                <c:pt idx="13605">
                  <c:v>108.83999999998773</c:v>
                </c:pt>
                <c:pt idx="13606">
                  <c:v>108.84799999998774</c:v>
                </c:pt>
                <c:pt idx="13607">
                  <c:v>108.8559999999877</c:v>
                </c:pt>
                <c:pt idx="13608">
                  <c:v>108.86399999998771</c:v>
                </c:pt>
                <c:pt idx="13609">
                  <c:v>108.87199999998769</c:v>
                </c:pt>
                <c:pt idx="13610">
                  <c:v>108.87999999998769</c:v>
                </c:pt>
                <c:pt idx="13611">
                  <c:v>108.8879999999877</c:v>
                </c:pt>
                <c:pt idx="13612">
                  <c:v>108.89599999998769</c:v>
                </c:pt>
                <c:pt idx="13613">
                  <c:v>108.9039999999877</c:v>
                </c:pt>
                <c:pt idx="13614">
                  <c:v>108.9119999999877</c:v>
                </c:pt>
                <c:pt idx="13615">
                  <c:v>108.9199999999877</c:v>
                </c:pt>
                <c:pt idx="13616">
                  <c:v>108.92799999998768</c:v>
                </c:pt>
                <c:pt idx="13617">
                  <c:v>108.93599999998767</c:v>
                </c:pt>
                <c:pt idx="13618">
                  <c:v>108.94399999998768</c:v>
                </c:pt>
                <c:pt idx="13619">
                  <c:v>108.95199999998768</c:v>
                </c:pt>
                <c:pt idx="13620">
                  <c:v>108.95999999998766</c:v>
                </c:pt>
                <c:pt idx="13621">
                  <c:v>108.96799999998767</c:v>
                </c:pt>
                <c:pt idx="13622">
                  <c:v>108.97599999998765</c:v>
                </c:pt>
                <c:pt idx="13623">
                  <c:v>108.98399999998765</c:v>
                </c:pt>
                <c:pt idx="13624">
                  <c:v>108.99199999998766</c:v>
                </c:pt>
                <c:pt idx="13625">
                  <c:v>108.99999999998764</c:v>
                </c:pt>
                <c:pt idx="13626">
                  <c:v>109.00799999998763</c:v>
                </c:pt>
                <c:pt idx="13627">
                  <c:v>109.01599999998763</c:v>
                </c:pt>
                <c:pt idx="13628">
                  <c:v>109.02399999998762</c:v>
                </c:pt>
                <c:pt idx="13629">
                  <c:v>109.03199999998762</c:v>
                </c:pt>
                <c:pt idx="13630">
                  <c:v>109.03999999998761</c:v>
                </c:pt>
                <c:pt idx="13631">
                  <c:v>109.04799999998762</c:v>
                </c:pt>
                <c:pt idx="13632">
                  <c:v>109.05599999998759</c:v>
                </c:pt>
                <c:pt idx="13633">
                  <c:v>109.0639999999876</c:v>
                </c:pt>
                <c:pt idx="13634">
                  <c:v>109.0719999999876</c:v>
                </c:pt>
                <c:pt idx="13635">
                  <c:v>109.07999999998759</c:v>
                </c:pt>
                <c:pt idx="13636">
                  <c:v>109.08799999998759</c:v>
                </c:pt>
                <c:pt idx="13637">
                  <c:v>109.09599999998758</c:v>
                </c:pt>
                <c:pt idx="13638">
                  <c:v>109.10399999998756</c:v>
                </c:pt>
                <c:pt idx="13639">
                  <c:v>109.11199999998757</c:v>
                </c:pt>
                <c:pt idx="13640">
                  <c:v>109.11999999998757</c:v>
                </c:pt>
                <c:pt idx="13641">
                  <c:v>109.12799999998757</c:v>
                </c:pt>
                <c:pt idx="13642">
                  <c:v>109.13599999998756</c:v>
                </c:pt>
                <c:pt idx="13643">
                  <c:v>109.14399999998756</c:v>
                </c:pt>
                <c:pt idx="13644">
                  <c:v>109.15199999998755</c:v>
                </c:pt>
                <c:pt idx="13645">
                  <c:v>109.15999999998753</c:v>
                </c:pt>
                <c:pt idx="13646">
                  <c:v>109.16799999998754</c:v>
                </c:pt>
                <c:pt idx="13647">
                  <c:v>109.17599999998751</c:v>
                </c:pt>
                <c:pt idx="13648">
                  <c:v>109.18399999998752</c:v>
                </c:pt>
                <c:pt idx="13649">
                  <c:v>109.19199999998753</c:v>
                </c:pt>
                <c:pt idx="13650">
                  <c:v>109.19999999998753</c:v>
                </c:pt>
                <c:pt idx="13651">
                  <c:v>109.20799999998754</c:v>
                </c:pt>
                <c:pt idx="13652">
                  <c:v>109.21599999998752</c:v>
                </c:pt>
                <c:pt idx="13653">
                  <c:v>109.22399999998751</c:v>
                </c:pt>
                <c:pt idx="13654">
                  <c:v>109.23199999998751</c:v>
                </c:pt>
                <c:pt idx="13655">
                  <c:v>109.2399999999875</c:v>
                </c:pt>
                <c:pt idx="13656">
                  <c:v>109.24799999998751</c:v>
                </c:pt>
                <c:pt idx="13657">
                  <c:v>109.25599999998749</c:v>
                </c:pt>
                <c:pt idx="13658">
                  <c:v>109.2639999999875</c:v>
                </c:pt>
                <c:pt idx="13659">
                  <c:v>109.27199999998749</c:v>
                </c:pt>
                <c:pt idx="13660">
                  <c:v>109.27999999998748</c:v>
                </c:pt>
                <c:pt idx="13661">
                  <c:v>109.28799999998748</c:v>
                </c:pt>
                <c:pt idx="13662">
                  <c:v>109.29599999998747</c:v>
                </c:pt>
                <c:pt idx="13663">
                  <c:v>109.30399999998747</c:v>
                </c:pt>
                <c:pt idx="13664">
                  <c:v>109.31199999998748</c:v>
                </c:pt>
                <c:pt idx="13665">
                  <c:v>109.31999999998746</c:v>
                </c:pt>
                <c:pt idx="13666">
                  <c:v>109.32799999998745</c:v>
                </c:pt>
                <c:pt idx="13667">
                  <c:v>109.33599999998745</c:v>
                </c:pt>
                <c:pt idx="13668">
                  <c:v>109.34399999998745</c:v>
                </c:pt>
                <c:pt idx="13669">
                  <c:v>109.35199999998744</c:v>
                </c:pt>
                <c:pt idx="13670">
                  <c:v>109.35999999998742</c:v>
                </c:pt>
                <c:pt idx="13671">
                  <c:v>109.36799999998743</c:v>
                </c:pt>
                <c:pt idx="13672">
                  <c:v>109.37599999998741</c:v>
                </c:pt>
                <c:pt idx="13673">
                  <c:v>109.38399999998742</c:v>
                </c:pt>
                <c:pt idx="13674">
                  <c:v>109.39199999998743</c:v>
                </c:pt>
                <c:pt idx="13675">
                  <c:v>109.39999999998741</c:v>
                </c:pt>
                <c:pt idx="13676">
                  <c:v>109.40799999998742</c:v>
                </c:pt>
                <c:pt idx="13677">
                  <c:v>109.41599999998741</c:v>
                </c:pt>
                <c:pt idx="13678">
                  <c:v>109.4239999999874</c:v>
                </c:pt>
                <c:pt idx="13679">
                  <c:v>109.43199999998741</c:v>
                </c:pt>
                <c:pt idx="13680">
                  <c:v>109.43999999998741</c:v>
                </c:pt>
                <c:pt idx="13681">
                  <c:v>109.4479999999874</c:v>
                </c:pt>
                <c:pt idx="13682">
                  <c:v>109.45599999998738</c:v>
                </c:pt>
                <c:pt idx="13683">
                  <c:v>109.46399999998739</c:v>
                </c:pt>
                <c:pt idx="13684">
                  <c:v>109.47199999998737</c:v>
                </c:pt>
                <c:pt idx="13685">
                  <c:v>109.47999999998737</c:v>
                </c:pt>
                <c:pt idx="13686">
                  <c:v>109.48799999998738</c:v>
                </c:pt>
                <c:pt idx="13687">
                  <c:v>109.49599999998738</c:v>
                </c:pt>
                <c:pt idx="13688">
                  <c:v>109.50399999998736</c:v>
                </c:pt>
                <c:pt idx="13689">
                  <c:v>109.51199999998737</c:v>
                </c:pt>
                <c:pt idx="13690">
                  <c:v>109.51999999998735</c:v>
                </c:pt>
                <c:pt idx="13691">
                  <c:v>109.52799999998734</c:v>
                </c:pt>
                <c:pt idx="13692">
                  <c:v>109.53599999998734</c:v>
                </c:pt>
                <c:pt idx="13693">
                  <c:v>109.54399999998734</c:v>
                </c:pt>
                <c:pt idx="13694">
                  <c:v>109.55199999998733</c:v>
                </c:pt>
                <c:pt idx="13695">
                  <c:v>109.55999999998733</c:v>
                </c:pt>
                <c:pt idx="13696">
                  <c:v>109.56799999998734</c:v>
                </c:pt>
                <c:pt idx="13697">
                  <c:v>109.5759999999873</c:v>
                </c:pt>
                <c:pt idx="13698">
                  <c:v>109.58399999998731</c:v>
                </c:pt>
                <c:pt idx="13699">
                  <c:v>109.59199999998731</c:v>
                </c:pt>
                <c:pt idx="13700">
                  <c:v>109.5999999999873</c:v>
                </c:pt>
                <c:pt idx="13701">
                  <c:v>109.6079999999873</c:v>
                </c:pt>
                <c:pt idx="13702">
                  <c:v>109.6159999999873</c:v>
                </c:pt>
                <c:pt idx="13703">
                  <c:v>109.62399999998729</c:v>
                </c:pt>
                <c:pt idx="13704">
                  <c:v>109.63199999998729</c:v>
                </c:pt>
                <c:pt idx="13705">
                  <c:v>109.63999999998728</c:v>
                </c:pt>
                <c:pt idx="13706">
                  <c:v>109.64799999998728</c:v>
                </c:pt>
                <c:pt idx="13707">
                  <c:v>109.65599999998726</c:v>
                </c:pt>
                <c:pt idx="13708">
                  <c:v>109.66399999998727</c:v>
                </c:pt>
                <c:pt idx="13709">
                  <c:v>109.67199999998726</c:v>
                </c:pt>
                <c:pt idx="13710">
                  <c:v>109.67999999998726</c:v>
                </c:pt>
                <c:pt idx="13711">
                  <c:v>109.68799999998726</c:v>
                </c:pt>
                <c:pt idx="13712">
                  <c:v>109.69599999998725</c:v>
                </c:pt>
                <c:pt idx="13713">
                  <c:v>109.70399999998725</c:v>
                </c:pt>
                <c:pt idx="13714">
                  <c:v>109.71199999998726</c:v>
                </c:pt>
                <c:pt idx="13715">
                  <c:v>109.71999999998724</c:v>
                </c:pt>
                <c:pt idx="13716">
                  <c:v>109.72799999998723</c:v>
                </c:pt>
                <c:pt idx="13717">
                  <c:v>109.73599999998723</c:v>
                </c:pt>
                <c:pt idx="13718">
                  <c:v>109.74399999998724</c:v>
                </c:pt>
                <c:pt idx="13719">
                  <c:v>109.75199999998723</c:v>
                </c:pt>
                <c:pt idx="13720">
                  <c:v>109.75999999998722</c:v>
                </c:pt>
                <c:pt idx="13721">
                  <c:v>109.76799999998723</c:v>
                </c:pt>
                <c:pt idx="13722">
                  <c:v>109.77599999998719</c:v>
                </c:pt>
                <c:pt idx="13723">
                  <c:v>109.7839999999872</c:v>
                </c:pt>
                <c:pt idx="13724">
                  <c:v>109.79199999998721</c:v>
                </c:pt>
                <c:pt idx="13725">
                  <c:v>109.79999999998721</c:v>
                </c:pt>
                <c:pt idx="13726">
                  <c:v>109.80799999998719</c:v>
                </c:pt>
                <c:pt idx="13727">
                  <c:v>109.81599999998718</c:v>
                </c:pt>
                <c:pt idx="13728">
                  <c:v>109.82399999998718</c:v>
                </c:pt>
                <c:pt idx="13729">
                  <c:v>109.83199999998718</c:v>
                </c:pt>
                <c:pt idx="13730">
                  <c:v>109.83999999998717</c:v>
                </c:pt>
                <c:pt idx="13731">
                  <c:v>109.84799999998718</c:v>
                </c:pt>
                <c:pt idx="13732">
                  <c:v>109.85599999998716</c:v>
                </c:pt>
                <c:pt idx="13733">
                  <c:v>109.86399999998716</c:v>
                </c:pt>
                <c:pt idx="13734">
                  <c:v>109.87199999998715</c:v>
                </c:pt>
                <c:pt idx="13735">
                  <c:v>109.87999999998713</c:v>
                </c:pt>
                <c:pt idx="13736">
                  <c:v>109.88799999998714</c:v>
                </c:pt>
                <c:pt idx="13737">
                  <c:v>109.89599999998714</c:v>
                </c:pt>
                <c:pt idx="13738">
                  <c:v>109.90399999998714</c:v>
                </c:pt>
                <c:pt idx="13739">
                  <c:v>109.91199999998715</c:v>
                </c:pt>
                <c:pt idx="13740">
                  <c:v>109.91999999998714</c:v>
                </c:pt>
                <c:pt idx="13741">
                  <c:v>109.92799999998714</c:v>
                </c:pt>
                <c:pt idx="13742">
                  <c:v>109.93599999998712</c:v>
                </c:pt>
                <c:pt idx="13743">
                  <c:v>109.94399999998713</c:v>
                </c:pt>
                <c:pt idx="13744">
                  <c:v>109.95199999998711</c:v>
                </c:pt>
                <c:pt idx="13745">
                  <c:v>109.9599999999871</c:v>
                </c:pt>
                <c:pt idx="13746">
                  <c:v>109.96799999998711</c:v>
                </c:pt>
                <c:pt idx="13747">
                  <c:v>109.9759999999871</c:v>
                </c:pt>
                <c:pt idx="13748">
                  <c:v>109.98399999998711</c:v>
                </c:pt>
                <c:pt idx="13749">
                  <c:v>109.9919999999871</c:v>
                </c:pt>
                <c:pt idx="13750">
                  <c:v>109.9999999999871</c:v>
                </c:pt>
                <c:pt idx="13751">
                  <c:v>110.00799999998708</c:v>
                </c:pt>
                <c:pt idx="13752">
                  <c:v>110.01599999998707</c:v>
                </c:pt>
                <c:pt idx="13753">
                  <c:v>110.02399999998707</c:v>
                </c:pt>
                <c:pt idx="13754">
                  <c:v>110.03199999998708</c:v>
                </c:pt>
                <c:pt idx="13755">
                  <c:v>110.03999999998707</c:v>
                </c:pt>
                <c:pt idx="13756">
                  <c:v>110.04799999998707</c:v>
                </c:pt>
                <c:pt idx="13757">
                  <c:v>110.05599999998705</c:v>
                </c:pt>
                <c:pt idx="13758">
                  <c:v>110.06399999998705</c:v>
                </c:pt>
                <c:pt idx="13759">
                  <c:v>110.07199999998704</c:v>
                </c:pt>
                <c:pt idx="13760">
                  <c:v>110.07999999998702</c:v>
                </c:pt>
                <c:pt idx="13761">
                  <c:v>110.08799999998703</c:v>
                </c:pt>
                <c:pt idx="13762">
                  <c:v>110.09599999998703</c:v>
                </c:pt>
                <c:pt idx="13763">
                  <c:v>110.10399999998702</c:v>
                </c:pt>
                <c:pt idx="13764">
                  <c:v>110.11199999998703</c:v>
                </c:pt>
                <c:pt idx="13765">
                  <c:v>110.11999999998702</c:v>
                </c:pt>
                <c:pt idx="13766">
                  <c:v>110.12799999998701</c:v>
                </c:pt>
                <c:pt idx="13767">
                  <c:v>110.13599999998698</c:v>
                </c:pt>
                <c:pt idx="13768">
                  <c:v>110.14399999998699</c:v>
                </c:pt>
                <c:pt idx="13769">
                  <c:v>110.15199999998698</c:v>
                </c:pt>
                <c:pt idx="13770">
                  <c:v>110.15999999998698</c:v>
                </c:pt>
                <c:pt idx="13771">
                  <c:v>110.16799999998699</c:v>
                </c:pt>
                <c:pt idx="13772">
                  <c:v>110.17599999998696</c:v>
                </c:pt>
                <c:pt idx="13773">
                  <c:v>110.18399999998697</c:v>
                </c:pt>
                <c:pt idx="13774">
                  <c:v>110.19199999998696</c:v>
                </c:pt>
                <c:pt idx="13775">
                  <c:v>110.19999999998696</c:v>
                </c:pt>
                <c:pt idx="13776">
                  <c:v>110.20799999998697</c:v>
                </c:pt>
                <c:pt idx="13777">
                  <c:v>110.21599999998696</c:v>
                </c:pt>
                <c:pt idx="13778">
                  <c:v>110.22399999998694</c:v>
                </c:pt>
                <c:pt idx="13779">
                  <c:v>110.23199999998695</c:v>
                </c:pt>
                <c:pt idx="13780">
                  <c:v>110.23999999998695</c:v>
                </c:pt>
                <c:pt idx="13781">
                  <c:v>110.24799999998694</c:v>
                </c:pt>
                <c:pt idx="13782">
                  <c:v>110.25599999998693</c:v>
                </c:pt>
                <c:pt idx="13783">
                  <c:v>110.26399999998692</c:v>
                </c:pt>
                <c:pt idx="13784">
                  <c:v>110.27199999998692</c:v>
                </c:pt>
                <c:pt idx="13785">
                  <c:v>110.27999999998691</c:v>
                </c:pt>
                <c:pt idx="13786">
                  <c:v>110.28799999998692</c:v>
                </c:pt>
                <c:pt idx="13787">
                  <c:v>110.2959999999869</c:v>
                </c:pt>
                <c:pt idx="13788">
                  <c:v>110.3039999999869</c:v>
                </c:pt>
                <c:pt idx="13789">
                  <c:v>110.31199999998691</c:v>
                </c:pt>
                <c:pt idx="13790">
                  <c:v>110.31999999998689</c:v>
                </c:pt>
                <c:pt idx="13791">
                  <c:v>110.32799999998689</c:v>
                </c:pt>
                <c:pt idx="13792">
                  <c:v>110.33599999998688</c:v>
                </c:pt>
                <c:pt idx="13793">
                  <c:v>110.34399999998689</c:v>
                </c:pt>
                <c:pt idx="13794">
                  <c:v>110.35199999998687</c:v>
                </c:pt>
                <c:pt idx="13795">
                  <c:v>110.35999999998687</c:v>
                </c:pt>
                <c:pt idx="13796">
                  <c:v>110.36799999998686</c:v>
                </c:pt>
                <c:pt idx="13797">
                  <c:v>110.37599999998685</c:v>
                </c:pt>
                <c:pt idx="13798">
                  <c:v>110.38399999998686</c:v>
                </c:pt>
                <c:pt idx="13799">
                  <c:v>110.39199999998687</c:v>
                </c:pt>
                <c:pt idx="13800">
                  <c:v>110.39999999998686</c:v>
                </c:pt>
                <c:pt idx="13801">
                  <c:v>110.40799999998686</c:v>
                </c:pt>
                <c:pt idx="13802">
                  <c:v>110.41599999998685</c:v>
                </c:pt>
                <c:pt idx="13803">
                  <c:v>110.42399999998683</c:v>
                </c:pt>
                <c:pt idx="13804">
                  <c:v>110.43199999998684</c:v>
                </c:pt>
                <c:pt idx="13805">
                  <c:v>110.43999999998682</c:v>
                </c:pt>
                <c:pt idx="13806">
                  <c:v>110.44799999998683</c:v>
                </c:pt>
                <c:pt idx="13807">
                  <c:v>110.45599999998682</c:v>
                </c:pt>
                <c:pt idx="13808">
                  <c:v>110.46399999998683</c:v>
                </c:pt>
                <c:pt idx="13809">
                  <c:v>110.47199999998682</c:v>
                </c:pt>
                <c:pt idx="13810">
                  <c:v>110.4799999999868</c:v>
                </c:pt>
                <c:pt idx="13811">
                  <c:v>110.48799999998681</c:v>
                </c:pt>
                <c:pt idx="13812">
                  <c:v>110.49599999998679</c:v>
                </c:pt>
                <c:pt idx="13813">
                  <c:v>110.50399999998679</c:v>
                </c:pt>
                <c:pt idx="13814">
                  <c:v>110.5119999999868</c:v>
                </c:pt>
                <c:pt idx="13815">
                  <c:v>110.51999999998679</c:v>
                </c:pt>
                <c:pt idx="13816">
                  <c:v>110.52799999998679</c:v>
                </c:pt>
                <c:pt idx="13817">
                  <c:v>110.53599999998677</c:v>
                </c:pt>
                <c:pt idx="13818">
                  <c:v>110.54399999998678</c:v>
                </c:pt>
                <c:pt idx="13819">
                  <c:v>110.55199999998676</c:v>
                </c:pt>
                <c:pt idx="13820">
                  <c:v>110.55999999998676</c:v>
                </c:pt>
                <c:pt idx="13821">
                  <c:v>110.56799999998677</c:v>
                </c:pt>
                <c:pt idx="13822">
                  <c:v>110.57599999998675</c:v>
                </c:pt>
                <c:pt idx="13823">
                  <c:v>110.58399999998674</c:v>
                </c:pt>
                <c:pt idx="13824">
                  <c:v>110.59199999998675</c:v>
                </c:pt>
                <c:pt idx="13825">
                  <c:v>110.59999999998675</c:v>
                </c:pt>
                <c:pt idx="13826">
                  <c:v>110.60799999998673</c:v>
                </c:pt>
                <c:pt idx="13827">
                  <c:v>110.61599999998673</c:v>
                </c:pt>
                <c:pt idx="13828">
                  <c:v>110.62399999998671</c:v>
                </c:pt>
                <c:pt idx="13829">
                  <c:v>110.63199999998672</c:v>
                </c:pt>
                <c:pt idx="13830">
                  <c:v>110.63999999998671</c:v>
                </c:pt>
                <c:pt idx="13831">
                  <c:v>110.64799999998672</c:v>
                </c:pt>
                <c:pt idx="13832">
                  <c:v>110.65599999998669</c:v>
                </c:pt>
                <c:pt idx="13833">
                  <c:v>110.6639999999867</c:v>
                </c:pt>
                <c:pt idx="13834">
                  <c:v>110.6719999999867</c:v>
                </c:pt>
                <c:pt idx="13835">
                  <c:v>110.67999999998668</c:v>
                </c:pt>
                <c:pt idx="13836">
                  <c:v>110.68799999998669</c:v>
                </c:pt>
                <c:pt idx="13837">
                  <c:v>110.69599999998668</c:v>
                </c:pt>
                <c:pt idx="13838">
                  <c:v>110.70399999998669</c:v>
                </c:pt>
                <c:pt idx="13839">
                  <c:v>110.71199999998669</c:v>
                </c:pt>
                <c:pt idx="13840">
                  <c:v>110.71999999998668</c:v>
                </c:pt>
                <c:pt idx="13841">
                  <c:v>110.72799999998666</c:v>
                </c:pt>
                <c:pt idx="13842">
                  <c:v>110.73599999998666</c:v>
                </c:pt>
                <c:pt idx="13843">
                  <c:v>110.74399999998667</c:v>
                </c:pt>
                <c:pt idx="13844">
                  <c:v>110.75199999998667</c:v>
                </c:pt>
                <c:pt idx="13845">
                  <c:v>110.75999999998666</c:v>
                </c:pt>
                <c:pt idx="13846">
                  <c:v>110.76799999998666</c:v>
                </c:pt>
                <c:pt idx="13847">
                  <c:v>110.77599999998664</c:v>
                </c:pt>
                <c:pt idx="13848">
                  <c:v>110.78399999998663</c:v>
                </c:pt>
                <c:pt idx="13849">
                  <c:v>110.79199999998664</c:v>
                </c:pt>
                <c:pt idx="13850">
                  <c:v>110.79999999998662</c:v>
                </c:pt>
                <c:pt idx="13851">
                  <c:v>110.80799999998662</c:v>
                </c:pt>
                <c:pt idx="13852">
                  <c:v>110.81599999998662</c:v>
                </c:pt>
                <c:pt idx="13853">
                  <c:v>110.82399999998661</c:v>
                </c:pt>
                <c:pt idx="13854">
                  <c:v>110.83199999998662</c:v>
                </c:pt>
                <c:pt idx="13855">
                  <c:v>110.8399999999866</c:v>
                </c:pt>
                <c:pt idx="13856">
                  <c:v>110.84799999998661</c:v>
                </c:pt>
                <c:pt idx="13857">
                  <c:v>110.85599999998658</c:v>
                </c:pt>
                <c:pt idx="13858">
                  <c:v>110.86399999998659</c:v>
                </c:pt>
                <c:pt idx="13859">
                  <c:v>110.87199999998658</c:v>
                </c:pt>
                <c:pt idx="13860">
                  <c:v>110.87999999998658</c:v>
                </c:pt>
                <c:pt idx="13861">
                  <c:v>110.88799999998659</c:v>
                </c:pt>
                <c:pt idx="13862">
                  <c:v>110.89599999998657</c:v>
                </c:pt>
                <c:pt idx="13863">
                  <c:v>110.90399999998658</c:v>
                </c:pt>
                <c:pt idx="13864">
                  <c:v>110.91199999998658</c:v>
                </c:pt>
                <c:pt idx="13865">
                  <c:v>110.91999999998657</c:v>
                </c:pt>
                <c:pt idx="13866">
                  <c:v>110.92799999998657</c:v>
                </c:pt>
                <c:pt idx="13867">
                  <c:v>110.93599999998656</c:v>
                </c:pt>
                <c:pt idx="13868">
                  <c:v>110.94399999998656</c:v>
                </c:pt>
                <c:pt idx="13869">
                  <c:v>110.95199999998655</c:v>
                </c:pt>
                <c:pt idx="13870">
                  <c:v>110.95999999998655</c:v>
                </c:pt>
                <c:pt idx="13871">
                  <c:v>110.96799999998655</c:v>
                </c:pt>
                <c:pt idx="13872">
                  <c:v>110.97599999998653</c:v>
                </c:pt>
                <c:pt idx="13873">
                  <c:v>110.98399999998652</c:v>
                </c:pt>
                <c:pt idx="13874">
                  <c:v>110.99199999998653</c:v>
                </c:pt>
                <c:pt idx="13875">
                  <c:v>110.99999999998653</c:v>
                </c:pt>
                <c:pt idx="13876">
                  <c:v>111.00799999998652</c:v>
                </c:pt>
                <c:pt idx="13877">
                  <c:v>111.01599999998652</c:v>
                </c:pt>
                <c:pt idx="13878">
                  <c:v>111.0239999999865</c:v>
                </c:pt>
                <c:pt idx="13879">
                  <c:v>111.03199999998651</c:v>
                </c:pt>
                <c:pt idx="13880">
                  <c:v>111.03999999998649</c:v>
                </c:pt>
                <c:pt idx="13881">
                  <c:v>111.0479999999865</c:v>
                </c:pt>
                <c:pt idx="13882">
                  <c:v>111.05599999998648</c:v>
                </c:pt>
                <c:pt idx="13883">
                  <c:v>111.06399999998649</c:v>
                </c:pt>
                <c:pt idx="13884">
                  <c:v>111.07199999998647</c:v>
                </c:pt>
                <c:pt idx="13885">
                  <c:v>111.07999999998647</c:v>
                </c:pt>
                <c:pt idx="13886">
                  <c:v>111.08799999998648</c:v>
                </c:pt>
                <c:pt idx="13887">
                  <c:v>111.09599999998646</c:v>
                </c:pt>
                <c:pt idx="13888">
                  <c:v>111.10399999998646</c:v>
                </c:pt>
                <c:pt idx="13889">
                  <c:v>111.11199999998647</c:v>
                </c:pt>
                <c:pt idx="13890">
                  <c:v>111.11999999998646</c:v>
                </c:pt>
                <c:pt idx="13891">
                  <c:v>111.12799999998647</c:v>
                </c:pt>
                <c:pt idx="13892">
                  <c:v>111.13599999998648</c:v>
                </c:pt>
                <c:pt idx="13893">
                  <c:v>111.14399999998649</c:v>
                </c:pt>
                <c:pt idx="13894">
                  <c:v>111.1519999999865</c:v>
                </c:pt>
                <c:pt idx="13895">
                  <c:v>111.15999999998651</c:v>
                </c:pt>
                <c:pt idx="13896">
                  <c:v>111.16799999998652</c:v>
                </c:pt>
                <c:pt idx="13897">
                  <c:v>111.17599999998652</c:v>
                </c:pt>
                <c:pt idx="13898">
                  <c:v>111.18399999998654</c:v>
                </c:pt>
                <c:pt idx="13899">
                  <c:v>111.19199999998656</c:v>
                </c:pt>
                <c:pt idx="13900">
                  <c:v>111.19999999998656</c:v>
                </c:pt>
                <c:pt idx="13901">
                  <c:v>111.20799999998658</c:v>
                </c:pt>
                <c:pt idx="13902">
                  <c:v>111.21599999998659</c:v>
                </c:pt>
                <c:pt idx="13903">
                  <c:v>111.22399999998659</c:v>
                </c:pt>
                <c:pt idx="13904">
                  <c:v>111.23199999998661</c:v>
                </c:pt>
                <c:pt idx="13905">
                  <c:v>111.23999999998662</c:v>
                </c:pt>
                <c:pt idx="13906">
                  <c:v>111.24799999998663</c:v>
                </c:pt>
                <c:pt idx="13907">
                  <c:v>111.25599999998663</c:v>
                </c:pt>
                <c:pt idx="13908">
                  <c:v>111.26399999998665</c:v>
                </c:pt>
                <c:pt idx="13909">
                  <c:v>111.27199999998666</c:v>
                </c:pt>
                <c:pt idx="13910">
                  <c:v>111.27999999998666</c:v>
                </c:pt>
                <c:pt idx="13911">
                  <c:v>111.28799999998668</c:v>
                </c:pt>
                <c:pt idx="13912">
                  <c:v>111.29599999998669</c:v>
                </c:pt>
                <c:pt idx="13913">
                  <c:v>111.30399999998669</c:v>
                </c:pt>
                <c:pt idx="13914">
                  <c:v>111.31199999998671</c:v>
                </c:pt>
                <c:pt idx="13915">
                  <c:v>111.31999999998672</c:v>
                </c:pt>
                <c:pt idx="13916">
                  <c:v>111.32799999998672</c:v>
                </c:pt>
                <c:pt idx="13917">
                  <c:v>111.33599999998673</c:v>
                </c:pt>
                <c:pt idx="13918">
                  <c:v>111.34399999998675</c:v>
                </c:pt>
                <c:pt idx="13919">
                  <c:v>111.35199999998676</c:v>
                </c:pt>
                <c:pt idx="13920">
                  <c:v>111.35999999998675</c:v>
                </c:pt>
                <c:pt idx="13921">
                  <c:v>111.36799999998676</c:v>
                </c:pt>
                <c:pt idx="13922">
                  <c:v>111.37599999998676</c:v>
                </c:pt>
                <c:pt idx="13923">
                  <c:v>111.38399999998678</c:v>
                </c:pt>
                <c:pt idx="13924">
                  <c:v>111.39199999998679</c:v>
                </c:pt>
                <c:pt idx="13925">
                  <c:v>111.3999999999868</c:v>
                </c:pt>
                <c:pt idx="13926">
                  <c:v>111.40799999998683</c:v>
                </c:pt>
                <c:pt idx="13927">
                  <c:v>111.41599999998682</c:v>
                </c:pt>
                <c:pt idx="13928">
                  <c:v>111.42399999998683</c:v>
                </c:pt>
                <c:pt idx="13929">
                  <c:v>111.43199999998686</c:v>
                </c:pt>
                <c:pt idx="13930">
                  <c:v>111.43999999998687</c:v>
                </c:pt>
                <c:pt idx="13931">
                  <c:v>111.44799999998688</c:v>
                </c:pt>
                <c:pt idx="13932">
                  <c:v>111.45599999998687</c:v>
                </c:pt>
                <c:pt idx="13933">
                  <c:v>111.4639999999869</c:v>
                </c:pt>
                <c:pt idx="13934">
                  <c:v>111.47199999998689</c:v>
                </c:pt>
                <c:pt idx="13935">
                  <c:v>111.4799999999869</c:v>
                </c:pt>
                <c:pt idx="13936">
                  <c:v>111.48799999998693</c:v>
                </c:pt>
                <c:pt idx="13937">
                  <c:v>111.49599999998692</c:v>
                </c:pt>
                <c:pt idx="13938">
                  <c:v>111.50399999998693</c:v>
                </c:pt>
                <c:pt idx="13939">
                  <c:v>111.51199999998695</c:v>
                </c:pt>
                <c:pt idx="13940">
                  <c:v>111.51999999998696</c:v>
                </c:pt>
                <c:pt idx="13941">
                  <c:v>111.52799999998696</c:v>
                </c:pt>
                <c:pt idx="13942">
                  <c:v>111.53599999998697</c:v>
                </c:pt>
                <c:pt idx="13943">
                  <c:v>111.54399999998699</c:v>
                </c:pt>
                <c:pt idx="13944">
                  <c:v>111.55199999998699</c:v>
                </c:pt>
                <c:pt idx="13945">
                  <c:v>111.55999999998701</c:v>
                </c:pt>
                <c:pt idx="13946">
                  <c:v>111.56799999998704</c:v>
                </c:pt>
                <c:pt idx="13947">
                  <c:v>111.57599999998702</c:v>
                </c:pt>
                <c:pt idx="13948">
                  <c:v>111.58399999998704</c:v>
                </c:pt>
                <c:pt idx="13949">
                  <c:v>111.59199999998707</c:v>
                </c:pt>
                <c:pt idx="13950">
                  <c:v>111.59999999998708</c:v>
                </c:pt>
                <c:pt idx="13951">
                  <c:v>111.60799999998707</c:v>
                </c:pt>
                <c:pt idx="13952">
                  <c:v>111.61599999998708</c:v>
                </c:pt>
                <c:pt idx="13953">
                  <c:v>111.62399999998709</c:v>
                </c:pt>
                <c:pt idx="13954">
                  <c:v>111.6319999999871</c:v>
                </c:pt>
                <c:pt idx="13955">
                  <c:v>111.63999999998711</c:v>
                </c:pt>
                <c:pt idx="13956">
                  <c:v>111.64799999998714</c:v>
                </c:pt>
                <c:pt idx="13957">
                  <c:v>111.65599999998712</c:v>
                </c:pt>
                <c:pt idx="13958">
                  <c:v>111.66399999998714</c:v>
                </c:pt>
                <c:pt idx="13959">
                  <c:v>111.67199999998715</c:v>
                </c:pt>
                <c:pt idx="13960">
                  <c:v>111.67999999998716</c:v>
                </c:pt>
                <c:pt idx="13961">
                  <c:v>111.68799999998717</c:v>
                </c:pt>
                <c:pt idx="13962">
                  <c:v>111.69599999998718</c:v>
                </c:pt>
                <c:pt idx="13963">
                  <c:v>111.7039999999872</c:v>
                </c:pt>
                <c:pt idx="13964">
                  <c:v>111.71199999998721</c:v>
                </c:pt>
                <c:pt idx="13965">
                  <c:v>111.71999999998721</c:v>
                </c:pt>
                <c:pt idx="13966">
                  <c:v>111.72799999998722</c:v>
                </c:pt>
                <c:pt idx="13967">
                  <c:v>111.73599999998723</c:v>
                </c:pt>
                <c:pt idx="13968">
                  <c:v>111.74399999998724</c:v>
                </c:pt>
                <c:pt idx="13969">
                  <c:v>111.75199999998725</c:v>
                </c:pt>
                <c:pt idx="13970">
                  <c:v>111.75999999998726</c:v>
                </c:pt>
                <c:pt idx="13971">
                  <c:v>111.76799999998728</c:v>
                </c:pt>
                <c:pt idx="13972">
                  <c:v>111.77599999998726</c:v>
                </c:pt>
                <c:pt idx="13973">
                  <c:v>111.78399999998729</c:v>
                </c:pt>
                <c:pt idx="13974">
                  <c:v>111.79199999998731</c:v>
                </c:pt>
                <c:pt idx="13975">
                  <c:v>111.79999999998731</c:v>
                </c:pt>
                <c:pt idx="13976">
                  <c:v>111.80799999998732</c:v>
                </c:pt>
                <c:pt idx="13977">
                  <c:v>111.81599999998733</c:v>
                </c:pt>
                <c:pt idx="13978">
                  <c:v>111.82399999998732</c:v>
                </c:pt>
                <c:pt idx="13979">
                  <c:v>111.83199999998735</c:v>
                </c:pt>
                <c:pt idx="13980">
                  <c:v>111.83999999998736</c:v>
                </c:pt>
                <c:pt idx="13981">
                  <c:v>111.84799999998738</c:v>
                </c:pt>
                <c:pt idx="13982">
                  <c:v>111.85599999998736</c:v>
                </c:pt>
                <c:pt idx="13983">
                  <c:v>111.86399999998739</c:v>
                </c:pt>
                <c:pt idx="13984">
                  <c:v>111.87199999998739</c:v>
                </c:pt>
                <c:pt idx="13985">
                  <c:v>111.87999999998739</c:v>
                </c:pt>
                <c:pt idx="13986">
                  <c:v>111.88799999998741</c:v>
                </c:pt>
                <c:pt idx="13987">
                  <c:v>111.89599999998742</c:v>
                </c:pt>
                <c:pt idx="13988">
                  <c:v>111.90399999998743</c:v>
                </c:pt>
                <c:pt idx="13989">
                  <c:v>111.91199999998746</c:v>
                </c:pt>
                <c:pt idx="13990">
                  <c:v>111.91999999998747</c:v>
                </c:pt>
                <c:pt idx="13991">
                  <c:v>111.92799999998748</c:v>
                </c:pt>
                <c:pt idx="13992">
                  <c:v>111.93599999998747</c:v>
                </c:pt>
                <c:pt idx="13993">
                  <c:v>111.9439999999875</c:v>
                </c:pt>
                <c:pt idx="13994">
                  <c:v>111.95199999998751</c:v>
                </c:pt>
                <c:pt idx="13995">
                  <c:v>111.9599999999875</c:v>
                </c:pt>
                <c:pt idx="13996">
                  <c:v>111.96799999998753</c:v>
                </c:pt>
                <c:pt idx="13997">
                  <c:v>111.97599999998752</c:v>
                </c:pt>
                <c:pt idx="13998">
                  <c:v>111.98399999998753</c:v>
                </c:pt>
                <c:pt idx="13999">
                  <c:v>111.99199999998756</c:v>
                </c:pt>
                <c:pt idx="14000">
                  <c:v>111.99999999998757</c:v>
                </c:pt>
                <c:pt idx="14001">
                  <c:v>112.00799999998758</c:v>
                </c:pt>
                <c:pt idx="14002">
                  <c:v>112.01599999998757</c:v>
                </c:pt>
                <c:pt idx="14003">
                  <c:v>112.02399999998758</c:v>
                </c:pt>
                <c:pt idx="14004">
                  <c:v>112.0319999999876</c:v>
                </c:pt>
                <c:pt idx="14005">
                  <c:v>112.0399999999876</c:v>
                </c:pt>
                <c:pt idx="14006">
                  <c:v>112.04799999998762</c:v>
                </c:pt>
                <c:pt idx="14007">
                  <c:v>112.05599999998762</c:v>
                </c:pt>
                <c:pt idx="14008">
                  <c:v>112.06399999998763</c:v>
                </c:pt>
                <c:pt idx="14009">
                  <c:v>112.07199999998764</c:v>
                </c:pt>
                <c:pt idx="14010">
                  <c:v>112.07999999998763</c:v>
                </c:pt>
                <c:pt idx="14011">
                  <c:v>112.08799999998766</c:v>
                </c:pt>
                <c:pt idx="14012">
                  <c:v>112.09599999998767</c:v>
                </c:pt>
                <c:pt idx="14013">
                  <c:v>112.10399999998766</c:v>
                </c:pt>
                <c:pt idx="14014">
                  <c:v>112.11199999998769</c:v>
                </c:pt>
                <c:pt idx="14015">
                  <c:v>112.1199999999877</c:v>
                </c:pt>
                <c:pt idx="14016">
                  <c:v>112.12799999998769</c:v>
                </c:pt>
                <c:pt idx="14017">
                  <c:v>112.1359999999877</c:v>
                </c:pt>
                <c:pt idx="14018">
                  <c:v>112.14399999998773</c:v>
                </c:pt>
                <c:pt idx="14019">
                  <c:v>112.15199999998772</c:v>
                </c:pt>
                <c:pt idx="14020">
                  <c:v>112.15999999998773</c:v>
                </c:pt>
                <c:pt idx="14021">
                  <c:v>112.16799999998776</c:v>
                </c:pt>
                <c:pt idx="14022">
                  <c:v>112.17599999998775</c:v>
                </c:pt>
                <c:pt idx="14023">
                  <c:v>112.18399999998776</c:v>
                </c:pt>
                <c:pt idx="14024">
                  <c:v>112.19199999998779</c:v>
                </c:pt>
                <c:pt idx="14025">
                  <c:v>112.1999999999878</c:v>
                </c:pt>
                <c:pt idx="14026">
                  <c:v>112.20799999998781</c:v>
                </c:pt>
                <c:pt idx="14027">
                  <c:v>112.21599999998782</c:v>
                </c:pt>
                <c:pt idx="14028">
                  <c:v>112.22399999998783</c:v>
                </c:pt>
                <c:pt idx="14029">
                  <c:v>112.23199999998783</c:v>
                </c:pt>
                <c:pt idx="14030">
                  <c:v>112.23999999998784</c:v>
                </c:pt>
                <c:pt idx="14031">
                  <c:v>112.24799999998787</c:v>
                </c:pt>
                <c:pt idx="14032">
                  <c:v>112.25599999998786</c:v>
                </c:pt>
                <c:pt idx="14033">
                  <c:v>112.26399999998787</c:v>
                </c:pt>
                <c:pt idx="14034">
                  <c:v>112.27199999998788</c:v>
                </c:pt>
                <c:pt idx="14035">
                  <c:v>112.27999999998789</c:v>
                </c:pt>
                <c:pt idx="14036">
                  <c:v>112.2879999999879</c:v>
                </c:pt>
                <c:pt idx="14037">
                  <c:v>112.29599999998791</c:v>
                </c:pt>
                <c:pt idx="14038">
                  <c:v>112.30399999998792</c:v>
                </c:pt>
                <c:pt idx="14039">
                  <c:v>112.31199999998793</c:v>
                </c:pt>
                <c:pt idx="14040">
                  <c:v>112.31999999998794</c:v>
                </c:pt>
                <c:pt idx="14041">
                  <c:v>112.32799999998795</c:v>
                </c:pt>
                <c:pt idx="14042">
                  <c:v>112.33599999998796</c:v>
                </c:pt>
                <c:pt idx="14043">
                  <c:v>112.34399999998797</c:v>
                </c:pt>
                <c:pt idx="14044">
                  <c:v>112.35199999998798</c:v>
                </c:pt>
                <c:pt idx="14045">
                  <c:v>112.35999999998799</c:v>
                </c:pt>
                <c:pt idx="14046">
                  <c:v>112.367999999988</c:v>
                </c:pt>
                <c:pt idx="14047">
                  <c:v>112.375999999988</c:v>
                </c:pt>
                <c:pt idx="14048">
                  <c:v>112.38399999998802</c:v>
                </c:pt>
                <c:pt idx="14049">
                  <c:v>112.39199999998803</c:v>
                </c:pt>
                <c:pt idx="14050">
                  <c:v>112.39999999998804</c:v>
                </c:pt>
                <c:pt idx="14051">
                  <c:v>112.40799999998806</c:v>
                </c:pt>
                <c:pt idx="14052">
                  <c:v>112.41599999998807</c:v>
                </c:pt>
                <c:pt idx="14053">
                  <c:v>112.42399999998807</c:v>
                </c:pt>
                <c:pt idx="14054">
                  <c:v>112.43199999998809</c:v>
                </c:pt>
                <c:pt idx="14055">
                  <c:v>112.43999999998809</c:v>
                </c:pt>
                <c:pt idx="14056">
                  <c:v>112.44799999998811</c:v>
                </c:pt>
                <c:pt idx="14057">
                  <c:v>112.45599999998809</c:v>
                </c:pt>
                <c:pt idx="14058">
                  <c:v>112.46399999998812</c:v>
                </c:pt>
                <c:pt idx="14059">
                  <c:v>112.47199999998813</c:v>
                </c:pt>
                <c:pt idx="14060">
                  <c:v>112.47999999998812</c:v>
                </c:pt>
                <c:pt idx="14061">
                  <c:v>112.48799999998815</c:v>
                </c:pt>
                <c:pt idx="14062">
                  <c:v>112.49599999998816</c:v>
                </c:pt>
                <c:pt idx="14063">
                  <c:v>112.50399999998817</c:v>
                </c:pt>
                <c:pt idx="14064">
                  <c:v>112.51199999998818</c:v>
                </c:pt>
                <c:pt idx="14065">
                  <c:v>112.51999999998819</c:v>
                </c:pt>
                <c:pt idx="14066">
                  <c:v>112.5279999999882</c:v>
                </c:pt>
                <c:pt idx="14067">
                  <c:v>112.53599999998819</c:v>
                </c:pt>
                <c:pt idx="14068">
                  <c:v>112.54399999998822</c:v>
                </c:pt>
                <c:pt idx="14069">
                  <c:v>112.55199999998823</c:v>
                </c:pt>
                <c:pt idx="14070">
                  <c:v>112.55999999998822</c:v>
                </c:pt>
                <c:pt idx="14071">
                  <c:v>112.56799999998825</c:v>
                </c:pt>
                <c:pt idx="14072">
                  <c:v>112.57599999998824</c:v>
                </c:pt>
                <c:pt idx="14073">
                  <c:v>112.58399999998827</c:v>
                </c:pt>
                <c:pt idx="14074">
                  <c:v>112.59199999998827</c:v>
                </c:pt>
                <c:pt idx="14075">
                  <c:v>112.59999999998828</c:v>
                </c:pt>
                <c:pt idx="14076">
                  <c:v>112.60799999998829</c:v>
                </c:pt>
                <c:pt idx="14077">
                  <c:v>112.61599999998829</c:v>
                </c:pt>
                <c:pt idx="14078">
                  <c:v>112.6239999999883</c:v>
                </c:pt>
                <c:pt idx="14079">
                  <c:v>112.63199999998832</c:v>
                </c:pt>
                <c:pt idx="14080">
                  <c:v>112.63999999998832</c:v>
                </c:pt>
                <c:pt idx="14081">
                  <c:v>112.64799999998834</c:v>
                </c:pt>
                <c:pt idx="14082">
                  <c:v>112.65599999998834</c:v>
                </c:pt>
                <c:pt idx="14083">
                  <c:v>112.66399999998836</c:v>
                </c:pt>
                <c:pt idx="14084">
                  <c:v>112.67199999998836</c:v>
                </c:pt>
                <c:pt idx="14085">
                  <c:v>112.67999999998837</c:v>
                </c:pt>
                <c:pt idx="14086">
                  <c:v>112.68799999998839</c:v>
                </c:pt>
                <c:pt idx="14087">
                  <c:v>112.69599999998839</c:v>
                </c:pt>
                <c:pt idx="14088">
                  <c:v>112.70399999998841</c:v>
                </c:pt>
                <c:pt idx="14089">
                  <c:v>112.71199999998844</c:v>
                </c:pt>
                <c:pt idx="14090">
                  <c:v>112.71999999998843</c:v>
                </c:pt>
                <c:pt idx="14091">
                  <c:v>112.72799999998844</c:v>
                </c:pt>
                <c:pt idx="14092">
                  <c:v>112.73599999998845</c:v>
                </c:pt>
                <c:pt idx="14093">
                  <c:v>112.74399999998847</c:v>
                </c:pt>
                <c:pt idx="14094">
                  <c:v>112.75199999998847</c:v>
                </c:pt>
                <c:pt idx="14095">
                  <c:v>112.75999999998848</c:v>
                </c:pt>
                <c:pt idx="14096">
                  <c:v>112.7679999999885</c:v>
                </c:pt>
                <c:pt idx="14097">
                  <c:v>112.77599999998849</c:v>
                </c:pt>
                <c:pt idx="14098">
                  <c:v>112.78399999998851</c:v>
                </c:pt>
                <c:pt idx="14099">
                  <c:v>112.79199999998853</c:v>
                </c:pt>
                <c:pt idx="14100">
                  <c:v>112.79999999998853</c:v>
                </c:pt>
                <c:pt idx="14101">
                  <c:v>112.80799999998852</c:v>
                </c:pt>
                <c:pt idx="14102">
                  <c:v>112.81599999998853</c:v>
                </c:pt>
                <c:pt idx="14103">
                  <c:v>112.82399999998854</c:v>
                </c:pt>
                <c:pt idx="14104">
                  <c:v>112.83199999998857</c:v>
                </c:pt>
                <c:pt idx="14105">
                  <c:v>112.83999999998856</c:v>
                </c:pt>
                <c:pt idx="14106">
                  <c:v>112.84799999998859</c:v>
                </c:pt>
                <c:pt idx="14107">
                  <c:v>112.85599999998858</c:v>
                </c:pt>
                <c:pt idx="14108">
                  <c:v>112.86399999998859</c:v>
                </c:pt>
                <c:pt idx="14109">
                  <c:v>112.8719999999886</c:v>
                </c:pt>
                <c:pt idx="14110">
                  <c:v>112.87999999998861</c:v>
                </c:pt>
                <c:pt idx="14111">
                  <c:v>112.88799999998862</c:v>
                </c:pt>
                <c:pt idx="14112">
                  <c:v>112.89599999998863</c:v>
                </c:pt>
                <c:pt idx="14113">
                  <c:v>112.90399999998866</c:v>
                </c:pt>
                <c:pt idx="14114">
                  <c:v>112.91199999998868</c:v>
                </c:pt>
                <c:pt idx="14115">
                  <c:v>112.91999999998868</c:v>
                </c:pt>
                <c:pt idx="14116">
                  <c:v>112.92799999998869</c:v>
                </c:pt>
                <c:pt idx="14117">
                  <c:v>112.9359999999887</c:v>
                </c:pt>
                <c:pt idx="14118">
                  <c:v>112.9439999999887</c:v>
                </c:pt>
                <c:pt idx="14119">
                  <c:v>112.95199999998871</c:v>
                </c:pt>
                <c:pt idx="14120">
                  <c:v>112.95999999998872</c:v>
                </c:pt>
                <c:pt idx="14121">
                  <c:v>112.96799999998873</c:v>
                </c:pt>
                <c:pt idx="14122">
                  <c:v>112.97599999998873</c:v>
                </c:pt>
                <c:pt idx="14123">
                  <c:v>112.98399999998875</c:v>
                </c:pt>
                <c:pt idx="14124">
                  <c:v>112.99199999998878</c:v>
                </c:pt>
                <c:pt idx="14125">
                  <c:v>112.99999999998877</c:v>
                </c:pt>
                <c:pt idx="14126">
                  <c:v>113.00799999998878</c:v>
                </c:pt>
                <c:pt idx="14127">
                  <c:v>113.01599999998879</c:v>
                </c:pt>
                <c:pt idx="14128">
                  <c:v>113.02399999998879</c:v>
                </c:pt>
                <c:pt idx="14129">
                  <c:v>113.03199999998881</c:v>
                </c:pt>
                <c:pt idx="14130">
                  <c:v>113.03999999998882</c:v>
                </c:pt>
                <c:pt idx="14131">
                  <c:v>113.04799999998883</c:v>
                </c:pt>
                <c:pt idx="14132">
                  <c:v>113.05599999998883</c:v>
                </c:pt>
                <c:pt idx="14133">
                  <c:v>113.06399999998885</c:v>
                </c:pt>
                <c:pt idx="14134">
                  <c:v>113.07199999998886</c:v>
                </c:pt>
                <c:pt idx="14135">
                  <c:v>113.07999999998886</c:v>
                </c:pt>
                <c:pt idx="14136">
                  <c:v>113.08799999998888</c:v>
                </c:pt>
                <c:pt idx="14137">
                  <c:v>113.09599999998889</c:v>
                </c:pt>
                <c:pt idx="14138">
                  <c:v>113.10399999998889</c:v>
                </c:pt>
                <c:pt idx="14139">
                  <c:v>113.11199999998891</c:v>
                </c:pt>
                <c:pt idx="14140">
                  <c:v>113.11999999998892</c:v>
                </c:pt>
                <c:pt idx="14141">
                  <c:v>113.12799999998892</c:v>
                </c:pt>
                <c:pt idx="14142">
                  <c:v>113.13599999998893</c:v>
                </c:pt>
                <c:pt idx="14143">
                  <c:v>113.14399999998895</c:v>
                </c:pt>
                <c:pt idx="14144">
                  <c:v>113.15199999998894</c:v>
                </c:pt>
                <c:pt idx="14145">
                  <c:v>113.15999999998895</c:v>
                </c:pt>
                <c:pt idx="14146">
                  <c:v>113.16799999998896</c:v>
                </c:pt>
                <c:pt idx="14147">
                  <c:v>113.17599999998896</c:v>
                </c:pt>
                <c:pt idx="14148">
                  <c:v>113.18399999998898</c:v>
                </c:pt>
                <c:pt idx="14149">
                  <c:v>113.19199999998899</c:v>
                </c:pt>
                <c:pt idx="14150">
                  <c:v>113.199999999989</c:v>
                </c:pt>
                <c:pt idx="14151">
                  <c:v>113.20799999998903</c:v>
                </c:pt>
                <c:pt idx="14152">
                  <c:v>113.21599999998902</c:v>
                </c:pt>
                <c:pt idx="14153">
                  <c:v>113.22399999998903</c:v>
                </c:pt>
                <c:pt idx="14154">
                  <c:v>113.23199999998906</c:v>
                </c:pt>
                <c:pt idx="14155">
                  <c:v>113.23999999998907</c:v>
                </c:pt>
                <c:pt idx="14156">
                  <c:v>113.24799999998908</c:v>
                </c:pt>
                <c:pt idx="14157">
                  <c:v>113.25599999998907</c:v>
                </c:pt>
                <c:pt idx="14158">
                  <c:v>113.2639999999891</c:v>
                </c:pt>
                <c:pt idx="14159">
                  <c:v>113.27199999998909</c:v>
                </c:pt>
                <c:pt idx="14160">
                  <c:v>113.2799999999891</c:v>
                </c:pt>
                <c:pt idx="14161">
                  <c:v>113.28799999998913</c:v>
                </c:pt>
                <c:pt idx="14162">
                  <c:v>113.29599999998912</c:v>
                </c:pt>
                <c:pt idx="14163">
                  <c:v>113.30399999998913</c:v>
                </c:pt>
                <c:pt idx="14164">
                  <c:v>113.31199999998915</c:v>
                </c:pt>
                <c:pt idx="14165">
                  <c:v>113.31999999998916</c:v>
                </c:pt>
                <c:pt idx="14166">
                  <c:v>113.32799999998916</c:v>
                </c:pt>
                <c:pt idx="14167">
                  <c:v>113.33599999998917</c:v>
                </c:pt>
                <c:pt idx="14168">
                  <c:v>113.34399999998919</c:v>
                </c:pt>
                <c:pt idx="14169">
                  <c:v>113.35199999998919</c:v>
                </c:pt>
                <c:pt idx="14170">
                  <c:v>113.3599999999892</c:v>
                </c:pt>
                <c:pt idx="14171">
                  <c:v>113.36799999998922</c:v>
                </c:pt>
                <c:pt idx="14172">
                  <c:v>113.3759999999892</c:v>
                </c:pt>
                <c:pt idx="14173">
                  <c:v>113.38399999998923</c:v>
                </c:pt>
                <c:pt idx="14174">
                  <c:v>113.39199999998925</c:v>
                </c:pt>
                <c:pt idx="14175">
                  <c:v>113.39999999998926</c:v>
                </c:pt>
                <c:pt idx="14176">
                  <c:v>113.40799999998927</c:v>
                </c:pt>
                <c:pt idx="14177">
                  <c:v>113.41599999998928</c:v>
                </c:pt>
                <c:pt idx="14178">
                  <c:v>113.42399999998929</c:v>
                </c:pt>
                <c:pt idx="14179">
                  <c:v>113.4319999999893</c:v>
                </c:pt>
                <c:pt idx="14180">
                  <c:v>113.43999999998931</c:v>
                </c:pt>
                <c:pt idx="14181">
                  <c:v>113.44799999998934</c:v>
                </c:pt>
                <c:pt idx="14182">
                  <c:v>113.45599999998932</c:v>
                </c:pt>
                <c:pt idx="14183">
                  <c:v>113.46399999998934</c:v>
                </c:pt>
                <c:pt idx="14184">
                  <c:v>113.47199999998935</c:v>
                </c:pt>
                <c:pt idx="14185">
                  <c:v>113.47999999998936</c:v>
                </c:pt>
                <c:pt idx="14186">
                  <c:v>113.48799999998937</c:v>
                </c:pt>
                <c:pt idx="14187">
                  <c:v>113.49599999998938</c:v>
                </c:pt>
                <c:pt idx="14188">
                  <c:v>113.50399999998939</c:v>
                </c:pt>
                <c:pt idx="14189">
                  <c:v>113.5119999999894</c:v>
                </c:pt>
                <c:pt idx="14190">
                  <c:v>113.51999999998939</c:v>
                </c:pt>
                <c:pt idx="14191">
                  <c:v>113.5279999999894</c:v>
                </c:pt>
                <c:pt idx="14192">
                  <c:v>113.53599999998941</c:v>
                </c:pt>
                <c:pt idx="14193">
                  <c:v>113.54399999998942</c:v>
                </c:pt>
                <c:pt idx="14194">
                  <c:v>113.55199999998943</c:v>
                </c:pt>
                <c:pt idx="14195">
                  <c:v>113.55999999998944</c:v>
                </c:pt>
                <c:pt idx="14196">
                  <c:v>113.56799999998947</c:v>
                </c:pt>
                <c:pt idx="14197">
                  <c:v>113.57599999998945</c:v>
                </c:pt>
                <c:pt idx="14198">
                  <c:v>113.58399999998947</c:v>
                </c:pt>
                <c:pt idx="14199">
                  <c:v>113.5919999999895</c:v>
                </c:pt>
                <c:pt idx="14200">
                  <c:v>113.59999999998949</c:v>
                </c:pt>
                <c:pt idx="14201">
                  <c:v>113.6079999999895</c:v>
                </c:pt>
                <c:pt idx="14202">
                  <c:v>113.61599999998951</c:v>
                </c:pt>
                <c:pt idx="14203">
                  <c:v>113.62399999998951</c:v>
                </c:pt>
                <c:pt idx="14204">
                  <c:v>113.63199999998953</c:v>
                </c:pt>
                <c:pt idx="14205">
                  <c:v>113.63999999998954</c:v>
                </c:pt>
                <c:pt idx="14206">
                  <c:v>113.64799999998957</c:v>
                </c:pt>
                <c:pt idx="14207">
                  <c:v>113.65599999998955</c:v>
                </c:pt>
                <c:pt idx="14208">
                  <c:v>113.66399999998957</c:v>
                </c:pt>
                <c:pt idx="14209">
                  <c:v>113.67199999998958</c:v>
                </c:pt>
                <c:pt idx="14210">
                  <c:v>113.67999999998958</c:v>
                </c:pt>
                <c:pt idx="14211">
                  <c:v>113.6879999999896</c:v>
                </c:pt>
                <c:pt idx="14212">
                  <c:v>113.69599999998961</c:v>
                </c:pt>
                <c:pt idx="14213">
                  <c:v>113.70399999998962</c:v>
                </c:pt>
                <c:pt idx="14214">
                  <c:v>113.71199999998964</c:v>
                </c:pt>
                <c:pt idx="14215">
                  <c:v>113.71999999998965</c:v>
                </c:pt>
                <c:pt idx="14216">
                  <c:v>113.72799999998966</c:v>
                </c:pt>
                <c:pt idx="14217">
                  <c:v>113.73599999998966</c:v>
                </c:pt>
                <c:pt idx="14218">
                  <c:v>113.74399999998968</c:v>
                </c:pt>
                <c:pt idx="14219">
                  <c:v>113.75199999998969</c:v>
                </c:pt>
                <c:pt idx="14220">
                  <c:v>113.75999999998969</c:v>
                </c:pt>
                <c:pt idx="14221">
                  <c:v>113.76799999998971</c:v>
                </c:pt>
                <c:pt idx="14222">
                  <c:v>113.77599999998971</c:v>
                </c:pt>
                <c:pt idx="14223">
                  <c:v>113.78399999998972</c:v>
                </c:pt>
                <c:pt idx="14224">
                  <c:v>113.79199999998974</c:v>
                </c:pt>
                <c:pt idx="14225">
                  <c:v>113.79999999998975</c:v>
                </c:pt>
                <c:pt idx="14226">
                  <c:v>113.80799999998976</c:v>
                </c:pt>
                <c:pt idx="14227">
                  <c:v>113.81599999998976</c:v>
                </c:pt>
                <c:pt idx="14228">
                  <c:v>113.82399999998977</c:v>
                </c:pt>
                <c:pt idx="14229">
                  <c:v>113.83199999998979</c:v>
                </c:pt>
                <c:pt idx="14230">
                  <c:v>113.83999999998979</c:v>
                </c:pt>
                <c:pt idx="14231">
                  <c:v>113.84799999998981</c:v>
                </c:pt>
                <c:pt idx="14232">
                  <c:v>113.85599999998981</c:v>
                </c:pt>
                <c:pt idx="14233">
                  <c:v>113.86399999998982</c:v>
                </c:pt>
                <c:pt idx="14234">
                  <c:v>113.87199999998981</c:v>
                </c:pt>
                <c:pt idx="14235">
                  <c:v>113.87999999998982</c:v>
                </c:pt>
                <c:pt idx="14236">
                  <c:v>113.88799999998984</c:v>
                </c:pt>
                <c:pt idx="14237">
                  <c:v>113.89599999998985</c:v>
                </c:pt>
                <c:pt idx="14238">
                  <c:v>113.90399999998986</c:v>
                </c:pt>
                <c:pt idx="14239">
                  <c:v>113.91199999998989</c:v>
                </c:pt>
                <c:pt idx="14240">
                  <c:v>113.9199999999899</c:v>
                </c:pt>
                <c:pt idx="14241">
                  <c:v>113.92799999998989</c:v>
                </c:pt>
                <c:pt idx="14242">
                  <c:v>113.9359999999899</c:v>
                </c:pt>
                <c:pt idx="14243">
                  <c:v>113.94399999998993</c:v>
                </c:pt>
                <c:pt idx="14244">
                  <c:v>113.95199999998992</c:v>
                </c:pt>
                <c:pt idx="14245">
                  <c:v>113.95999999998993</c:v>
                </c:pt>
                <c:pt idx="14246">
                  <c:v>113.96799999998996</c:v>
                </c:pt>
                <c:pt idx="14247">
                  <c:v>113.97599999998995</c:v>
                </c:pt>
                <c:pt idx="14248">
                  <c:v>113.98399999998996</c:v>
                </c:pt>
                <c:pt idx="14249">
                  <c:v>113.99199999998999</c:v>
                </c:pt>
                <c:pt idx="14250">
                  <c:v>113.99999999999</c:v>
                </c:pt>
                <c:pt idx="14251">
                  <c:v>114.00799999998999</c:v>
                </c:pt>
                <c:pt idx="14252">
                  <c:v>114.01599999999002</c:v>
                </c:pt>
                <c:pt idx="14253">
                  <c:v>114.02399999999002</c:v>
                </c:pt>
                <c:pt idx="14254">
                  <c:v>114.03199999999003</c:v>
                </c:pt>
                <c:pt idx="14255">
                  <c:v>114.03999999999004</c:v>
                </c:pt>
                <c:pt idx="14256">
                  <c:v>114.04799999999007</c:v>
                </c:pt>
                <c:pt idx="14257">
                  <c:v>114.05599999999006</c:v>
                </c:pt>
                <c:pt idx="14258">
                  <c:v>114.06399999999007</c:v>
                </c:pt>
                <c:pt idx="14259">
                  <c:v>114.07199999999008</c:v>
                </c:pt>
                <c:pt idx="14260">
                  <c:v>114.07999999999009</c:v>
                </c:pt>
                <c:pt idx="14261">
                  <c:v>114.0879999999901</c:v>
                </c:pt>
                <c:pt idx="14262">
                  <c:v>114.09599999999011</c:v>
                </c:pt>
                <c:pt idx="14263">
                  <c:v>114.10399999999012</c:v>
                </c:pt>
                <c:pt idx="14264">
                  <c:v>114.11199999999013</c:v>
                </c:pt>
                <c:pt idx="14265">
                  <c:v>114.11999999999014</c:v>
                </c:pt>
                <c:pt idx="14266">
                  <c:v>114.12799999999015</c:v>
                </c:pt>
                <c:pt idx="14267">
                  <c:v>114.13599999999016</c:v>
                </c:pt>
                <c:pt idx="14268">
                  <c:v>114.14399999999017</c:v>
                </c:pt>
                <c:pt idx="14269">
                  <c:v>114.15199999999018</c:v>
                </c:pt>
                <c:pt idx="14270">
                  <c:v>114.15999999999019</c:v>
                </c:pt>
                <c:pt idx="14271">
                  <c:v>114.1679999999902</c:v>
                </c:pt>
                <c:pt idx="14272">
                  <c:v>114.1759999999902</c:v>
                </c:pt>
                <c:pt idx="14273">
                  <c:v>114.18399999999022</c:v>
                </c:pt>
                <c:pt idx="14274">
                  <c:v>114.19199999999023</c:v>
                </c:pt>
                <c:pt idx="14275">
                  <c:v>114.19999999999024</c:v>
                </c:pt>
                <c:pt idx="14276">
                  <c:v>114.20799999999026</c:v>
                </c:pt>
                <c:pt idx="14277">
                  <c:v>114.21599999999027</c:v>
                </c:pt>
                <c:pt idx="14278">
                  <c:v>114.22399999999027</c:v>
                </c:pt>
                <c:pt idx="14279">
                  <c:v>114.23199999999028</c:v>
                </c:pt>
                <c:pt idx="14280">
                  <c:v>114.23999999999029</c:v>
                </c:pt>
                <c:pt idx="14281">
                  <c:v>114.24799999999031</c:v>
                </c:pt>
                <c:pt idx="14282">
                  <c:v>114.25599999999029</c:v>
                </c:pt>
                <c:pt idx="14283">
                  <c:v>114.26399999999032</c:v>
                </c:pt>
                <c:pt idx="14284">
                  <c:v>114.27199999999033</c:v>
                </c:pt>
                <c:pt idx="14285">
                  <c:v>114.27999999999032</c:v>
                </c:pt>
                <c:pt idx="14286">
                  <c:v>114.28799999999035</c:v>
                </c:pt>
                <c:pt idx="14287">
                  <c:v>114.29599999999036</c:v>
                </c:pt>
                <c:pt idx="14288">
                  <c:v>114.30399999999037</c:v>
                </c:pt>
                <c:pt idx="14289">
                  <c:v>114.31199999999038</c:v>
                </c:pt>
                <c:pt idx="14290">
                  <c:v>114.31999999999039</c:v>
                </c:pt>
                <c:pt idx="14291">
                  <c:v>114.3279999999904</c:v>
                </c:pt>
                <c:pt idx="14292">
                  <c:v>114.33599999999039</c:v>
                </c:pt>
                <c:pt idx="14293">
                  <c:v>114.34399999999042</c:v>
                </c:pt>
                <c:pt idx="14294">
                  <c:v>114.35199999999043</c:v>
                </c:pt>
                <c:pt idx="14295">
                  <c:v>114.35999999999042</c:v>
                </c:pt>
                <c:pt idx="14296">
                  <c:v>114.36799999999045</c:v>
                </c:pt>
                <c:pt idx="14297">
                  <c:v>114.37599999999044</c:v>
                </c:pt>
                <c:pt idx="14298">
                  <c:v>114.38399999999046</c:v>
                </c:pt>
                <c:pt idx="14299">
                  <c:v>114.39199999999047</c:v>
                </c:pt>
                <c:pt idx="14300">
                  <c:v>114.39999999999048</c:v>
                </c:pt>
                <c:pt idx="14301">
                  <c:v>114.40799999999051</c:v>
                </c:pt>
                <c:pt idx="14302">
                  <c:v>114.4159999999905</c:v>
                </c:pt>
                <c:pt idx="14303">
                  <c:v>114.42399999999051</c:v>
                </c:pt>
                <c:pt idx="14304">
                  <c:v>114.43199999999054</c:v>
                </c:pt>
                <c:pt idx="14305">
                  <c:v>114.43999999999053</c:v>
                </c:pt>
                <c:pt idx="14306">
                  <c:v>114.44799999999056</c:v>
                </c:pt>
                <c:pt idx="14307">
                  <c:v>114.45599999999055</c:v>
                </c:pt>
                <c:pt idx="14308">
                  <c:v>114.46399999999058</c:v>
                </c:pt>
                <c:pt idx="14309">
                  <c:v>114.47199999999057</c:v>
                </c:pt>
                <c:pt idx="14310">
                  <c:v>114.47999999999058</c:v>
                </c:pt>
                <c:pt idx="14311">
                  <c:v>114.48799999999061</c:v>
                </c:pt>
                <c:pt idx="14312">
                  <c:v>114.4959999999906</c:v>
                </c:pt>
                <c:pt idx="14313">
                  <c:v>114.50399999999061</c:v>
                </c:pt>
                <c:pt idx="14314">
                  <c:v>114.51199999999064</c:v>
                </c:pt>
                <c:pt idx="14315">
                  <c:v>114.51999999999063</c:v>
                </c:pt>
                <c:pt idx="14316">
                  <c:v>114.52799999999064</c:v>
                </c:pt>
                <c:pt idx="14317">
                  <c:v>114.53599999999065</c:v>
                </c:pt>
                <c:pt idx="14318">
                  <c:v>114.54399999999067</c:v>
                </c:pt>
                <c:pt idx="14319">
                  <c:v>114.55199999999067</c:v>
                </c:pt>
                <c:pt idx="14320">
                  <c:v>114.55999999999068</c:v>
                </c:pt>
                <c:pt idx="14321">
                  <c:v>114.5679999999907</c:v>
                </c:pt>
                <c:pt idx="14322">
                  <c:v>114.57599999999069</c:v>
                </c:pt>
                <c:pt idx="14323">
                  <c:v>114.58399999999071</c:v>
                </c:pt>
                <c:pt idx="14324">
                  <c:v>114.59199999999072</c:v>
                </c:pt>
                <c:pt idx="14325">
                  <c:v>114.59999999999073</c:v>
                </c:pt>
                <c:pt idx="14326">
                  <c:v>114.60799999999072</c:v>
                </c:pt>
                <c:pt idx="14327">
                  <c:v>114.61599999999073</c:v>
                </c:pt>
                <c:pt idx="14328">
                  <c:v>114.62399999999074</c:v>
                </c:pt>
                <c:pt idx="14329">
                  <c:v>114.63199999999077</c:v>
                </c:pt>
                <c:pt idx="14330">
                  <c:v>114.63999999999076</c:v>
                </c:pt>
                <c:pt idx="14331">
                  <c:v>114.64799999999079</c:v>
                </c:pt>
                <c:pt idx="14332">
                  <c:v>114.65599999999078</c:v>
                </c:pt>
                <c:pt idx="14333">
                  <c:v>114.66399999999079</c:v>
                </c:pt>
                <c:pt idx="14334">
                  <c:v>114.6719999999908</c:v>
                </c:pt>
                <c:pt idx="14335">
                  <c:v>114.67999999999081</c:v>
                </c:pt>
                <c:pt idx="14336">
                  <c:v>114.68799999999082</c:v>
                </c:pt>
                <c:pt idx="14337">
                  <c:v>114.69599999999083</c:v>
                </c:pt>
                <c:pt idx="14338">
                  <c:v>114.70399999999086</c:v>
                </c:pt>
                <c:pt idx="14339">
                  <c:v>114.71199999999088</c:v>
                </c:pt>
                <c:pt idx="14340">
                  <c:v>114.71999999999088</c:v>
                </c:pt>
                <c:pt idx="14341">
                  <c:v>114.72799999999089</c:v>
                </c:pt>
                <c:pt idx="14342">
                  <c:v>114.7359999999909</c:v>
                </c:pt>
                <c:pt idx="14343">
                  <c:v>114.7439999999909</c:v>
                </c:pt>
                <c:pt idx="14344">
                  <c:v>114.75199999999091</c:v>
                </c:pt>
                <c:pt idx="14345">
                  <c:v>114.75999999999092</c:v>
                </c:pt>
                <c:pt idx="14346">
                  <c:v>114.76799999999093</c:v>
                </c:pt>
                <c:pt idx="14347">
                  <c:v>114.77599999999093</c:v>
                </c:pt>
                <c:pt idx="14348">
                  <c:v>114.78399999999095</c:v>
                </c:pt>
                <c:pt idx="14349">
                  <c:v>114.79199999999098</c:v>
                </c:pt>
                <c:pt idx="14350">
                  <c:v>114.79999999999097</c:v>
                </c:pt>
                <c:pt idx="14351">
                  <c:v>114.80799999999098</c:v>
                </c:pt>
                <c:pt idx="14352">
                  <c:v>114.81599999999099</c:v>
                </c:pt>
                <c:pt idx="14353">
                  <c:v>114.82399999999099</c:v>
                </c:pt>
                <c:pt idx="14354">
                  <c:v>114.83199999999101</c:v>
                </c:pt>
                <c:pt idx="14355">
                  <c:v>114.83999999999102</c:v>
                </c:pt>
                <c:pt idx="14356">
                  <c:v>114.84799999999103</c:v>
                </c:pt>
                <c:pt idx="14357">
                  <c:v>114.85599999999103</c:v>
                </c:pt>
                <c:pt idx="14358">
                  <c:v>114.86399999999105</c:v>
                </c:pt>
                <c:pt idx="14359">
                  <c:v>114.87199999999106</c:v>
                </c:pt>
                <c:pt idx="14360">
                  <c:v>114.87999999999106</c:v>
                </c:pt>
                <c:pt idx="14361">
                  <c:v>114.88799999999108</c:v>
                </c:pt>
                <c:pt idx="14362">
                  <c:v>114.89599999999109</c:v>
                </c:pt>
                <c:pt idx="14363">
                  <c:v>114.9039999999911</c:v>
                </c:pt>
                <c:pt idx="14364">
                  <c:v>114.91199999999112</c:v>
                </c:pt>
                <c:pt idx="14365">
                  <c:v>114.91999999999113</c:v>
                </c:pt>
                <c:pt idx="14366">
                  <c:v>114.92799999999113</c:v>
                </c:pt>
                <c:pt idx="14367">
                  <c:v>114.93599999999114</c:v>
                </c:pt>
                <c:pt idx="14368">
                  <c:v>114.94399999999116</c:v>
                </c:pt>
                <c:pt idx="14369">
                  <c:v>114.95199999999116</c:v>
                </c:pt>
                <c:pt idx="14370">
                  <c:v>114.95999999999117</c:v>
                </c:pt>
                <c:pt idx="14371">
                  <c:v>114.96799999999118</c:v>
                </c:pt>
                <c:pt idx="14372">
                  <c:v>114.97599999999117</c:v>
                </c:pt>
                <c:pt idx="14373">
                  <c:v>114.9839999999912</c:v>
                </c:pt>
                <c:pt idx="14374">
                  <c:v>114.99199999999121</c:v>
                </c:pt>
                <c:pt idx="14375">
                  <c:v>114.99999999999122</c:v>
                </c:pt>
                <c:pt idx="14376">
                  <c:v>115.00799999999123</c:v>
                </c:pt>
                <c:pt idx="14377">
                  <c:v>115.01599999999122</c:v>
                </c:pt>
                <c:pt idx="14378">
                  <c:v>115.02399999999123</c:v>
                </c:pt>
                <c:pt idx="14379">
                  <c:v>115.03199999999126</c:v>
                </c:pt>
                <c:pt idx="14380">
                  <c:v>115.03999999999127</c:v>
                </c:pt>
                <c:pt idx="14381">
                  <c:v>115.04799999999128</c:v>
                </c:pt>
                <c:pt idx="14382">
                  <c:v>115.05599999999127</c:v>
                </c:pt>
                <c:pt idx="14383">
                  <c:v>115.0639999999913</c:v>
                </c:pt>
                <c:pt idx="14384">
                  <c:v>115.07199999999129</c:v>
                </c:pt>
                <c:pt idx="14385">
                  <c:v>115.0799999999913</c:v>
                </c:pt>
                <c:pt idx="14386">
                  <c:v>115.08799999999133</c:v>
                </c:pt>
                <c:pt idx="14387">
                  <c:v>115.09599999999132</c:v>
                </c:pt>
                <c:pt idx="14388">
                  <c:v>115.10399999999133</c:v>
                </c:pt>
                <c:pt idx="14389">
                  <c:v>115.11199999999135</c:v>
                </c:pt>
                <c:pt idx="14390">
                  <c:v>115.11999999999136</c:v>
                </c:pt>
                <c:pt idx="14391">
                  <c:v>115.12799999999136</c:v>
                </c:pt>
                <c:pt idx="14392">
                  <c:v>115.13599999999137</c:v>
                </c:pt>
                <c:pt idx="14393">
                  <c:v>115.14399999999139</c:v>
                </c:pt>
                <c:pt idx="14394">
                  <c:v>115.15199999999139</c:v>
                </c:pt>
                <c:pt idx="14395">
                  <c:v>115.1599999999914</c:v>
                </c:pt>
                <c:pt idx="14396">
                  <c:v>115.16799999999142</c:v>
                </c:pt>
                <c:pt idx="14397">
                  <c:v>115.1759999999914</c:v>
                </c:pt>
                <c:pt idx="14398">
                  <c:v>115.18399999999143</c:v>
                </c:pt>
                <c:pt idx="14399">
                  <c:v>115.19199999999145</c:v>
                </c:pt>
                <c:pt idx="14400">
                  <c:v>115.19999999999146</c:v>
                </c:pt>
                <c:pt idx="14401">
                  <c:v>115.20799999999147</c:v>
                </c:pt>
                <c:pt idx="14402">
                  <c:v>115.21599999999148</c:v>
                </c:pt>
                <c:pt idx="14403">
                  <c:v>115.22399999999149</c:v>
                </c:pt>
                <c:pt idx="14404">
                  <c:v>115.2319999999915</c:v>
                </c:pt>
                <c:pt idx="14405">
                  <c:v>115.23999999999151</c:v>
                </c:pt>
                <c:pt idx="14406">
                  <c:v>115.24799999999153</c:v>
                </c:pt>
                <c:pt idx="14407">
                  <c:v>115.25599999999152</c:v>
                </c:pt>
                <c:pt idx="14408">
                  <c:v>115.26399999999154</c:v>
                </c:pt>
                <c:pt idx="14409">
                  <c:v>115.27199999999155</c:v>
                </c:pt>
                <c:pt idx="14410">
                  <c:v>115.27999999999156</c:v>
                </c:pt>
                <c:pt idx="14411">
                  <c:v>115.28799999999157</c:v>
                </c:pt>
                <c:pt idx="14412">
                  <c:v>115.29599999999158</c:v>
                </c:pt>
                <c:pt idx="14413">
                  <c:v>115.30399999999159</c:v>
                </c:pt>
                <c:pt idx="14414">
                  <c:v>115.3119999999916</c:v>
                </c:pt>
                <c:pt idx="14415">
                  <c:v>115.31999999999159</c:v>
                </c:pt>
                <c:pt idx="14416">
                  <c:v>115.3279999999916</c:v>
                </c:pt>
                <c:pt idx="14417">
                  <c:v>115.33599999999161</c:v>
                </c:pt>
                <c:pt idx="14418">
                  <c:v>115.34399999999162</c:v>
                </c:pt>
                <c:pt idx="14419">
                  <c:v>115.35199999999163</c:v>
                </c:pt>
                <c:pt idx="14420">
                  <c:v>115.35999999999164</c:v>
                </c:pt>
                <c:pt idx="14421">
                  <c:v>115.36799999999167</c:v>
                </c:pt>
                <c:pt idx="14422">
                  <c:v>115.37599999999165</c:v>
                </c:pt>
                <c:pt idx="14423">
                  <c:v>115.38399999999167</c:v>
                </c:pt>
                <c:pt idx="14424">
                  <c:v>115.3919999999917</c:v>
                </c:pt>
                <c:pt idx="14425">
                  <c:v>115.39999999999169</c:v>
                </c:pt>
                <c:pt idx="14426">
                  <c:v>115.40799999999172</c:v>
                </c:pt>
                <c:pt idx="14427">
                  <c:v>115.41599999999173</c:v>
                </c:pt>
                <c:pt idx="14428">
                  <c:v>115.42399999999172</c:v>
                </c:pt>
                <c:pt idx="14429">
                  <c:v>115.43199999999175</c:v>
                </c:pt>
                <c:pt idx="14430">
                  <c:v>115.43999999999176</c:v>
                </c:pt>
                <c:pt idx="14431">
                  <c:v>115.44799999999178</c:v>
                </c:pt>
                <c:pt idx="14432">
                  <c:v>115.45599999999176</c:v>
                </c:pt>
                <c:pt idx="14433">
                  <c:v>115.46399999999178</c:v>
                </c:pt>
                <c:pt idx="14434">
                  <c:v>115.47199999999179</c:v>
                </c:pt>
                <c:pt idx="14435">
                  <c:v>115.47999999999179</c:v>
                </c:pt>
                <c:pt idx="14436">
                  <c:v>115.48799999999181</c:v>
                </c:pt>
                <c:pt idx="14437">
                  <c:v>115.49599999999182</c:v>
                </c:pt>
                <c:pt idx="14438">
                  <c:v>115.50399999999182</c:v>
                </c:pt>
                <c:pt idx="14439">
                  <c:v>115.51199999999184</c:v>
                </c:pt>
                <c:pt idx="14440">
                  <c:v>115.51999999999185</c:v>
                </c:pt>
                <c:pt idx="14441">
                  <c:v>115.52799999999186</c:v>
                </c:pt>
                <c:pt idx="14442">
                  <c:v>115.53599999999186</c:v>
                </c:pt>
                <c:pt idx="14443">
                  <c:v>115.54399999999188</c:v>
                </c:pt>
                <c:pt idx="14444">
                  <c:v>115.55199999999189</c:v>
                </c:pt>
                <c:pt idx="14445">
                  <c:v>115.55999999999189</c:v>
                </c:pt>
                <c:pt idx="14446">
                  <c:v>115.56799999999191</c:v>
                </c:pt>
                <c:pt idx="14447">
                  <c:v>115.57599999999191</c:v>
                </c:pt>
                <c:pt idx="14448">
                  <c:v>115.58399999999192</c:v>
                </c:pt>
                <c:pt idx="14449">
                  <c:v>115.59199999999194</c:v>
                </c:pt>
                <c:pt idx="14450">
                  <c:v>115.59999999999195</c:v>
                </c:pt>
                <c:pt idx="14451">
                  <c:v>115.60799999999196</c:v>
                </c:pt>
                <c:pt idx="14452">
                  <c:v>115.61599999999196</c:v>
                </c:pt>
                <c:pt idx="14453">
                  <c:v>115.62399999999197</c:v>
                </c:pt>
                <c:pt idx="14454">
                  <c:v>115.63199999999199</c:v>
                </c:pt>
                <c:pt idx="14455">
                  <c:v>115.63999999999199</c:v>
                </c:pt>
                <c:pt idx="14456">
                  <c:v>115.64799999999202</c:v>
                </c:pt>
                <c:pt idx="14457">
                  <c:v>115.65599999999202</c:v>
                </c:pt>
                <c:pt idx="14458">
                  <c:v>115.66399999999203</c:v>
                </c:pt>
                <c:pt idx="14459">
                  <c:v>115.67199999999202</c:v>
                </c:pt>
                <c:pt idx="14460">
                  <c:v>115.67999999999203</c:v>
                </c:pt>
                <c:pt idx="14461">
                  <c:v>115.68799999999206</c:v>
                </c:pt>
                <c:pt idx="14462">
                  <c:v>115.69599999999207</c:v>
                </c:pt>
                <c:pt idx="14463">
                  <c:v>115.70399999999208</c:v>
                </c:pt>
                <c:pt idx="14464">
                  <c:v>115.7119999999921</c:v>
                </c:pt>
                <c:pt idx="14465">
                  <c:v>115.71999999999211</c:v>
                </c:pt>
                <c:pt idx="14466">
                  <c:v>115.72799999999211</c:v>
                </c:pt>
                <c:pt idx="14467">
                  <c:v>115.73599999999212</c:v>
                </c:pt>
                <c:pt idx="14468">
                  <c:v>115.74399999999214</c:v>
                </c:pt>
                <c:pt idx="14469">
                  <c:v>115.75199999999214</c:v>
                </c:pt>
                <c:pt idx="14470">
                  <c:v>115.75999999999215</c:v>
                </c:pt>
                <c:pt idx="14471">
                  <c:v>115.76799999999217</c:v>
                </c:pt>
                <c:pt idx="14472">
                  <c:v>115.77599999999217</c:v>
                </c:pt>
                <c:pt idx="14473">
                  <c:v>115.78399999999218</c:v>
                </c:pt>
                <c:pt idx="14474">
                  <c:v>115.7919999999922</c:v>
                </c:pt>
                <c:pt idx="14475">
                  <c:v>115.79999999999221</c:v>
                </c:pt>
                <c:pt idx="14476">
                  <c:v>115.80799999999221</c:v>
                </c:pt>
                <c:pt idx="14477">
                  <c:v>115.81599999999221</c:v>
                </c:pt>
                <c:pt idx="14478">
                  <c:v>115.82399999999222</c:v>
                </c:pt>
                <c:pt idx="14479">
                  <c:v>115.83199999999223</c:v>
                </c:pt>
                <c:pt idx="14480">
                  <c:v>115.83999999999224</c:v>
                </c:pt>
                <c:pt idx="14481">
                  <c:v>115.84799999999227</c:v>
                </c:pt>
                <c:pt idx="14482">
                  <c:v>115.85599999999226</c:v>
                </c:pt>
                <c:pt idx="14483">
                  <c:v>115.86399999999227</c:v>
                </c:pt>
                <c:pt idx="14484">
                  <c:v>115.87199999999228</c:v>
                </c:pt>
                <c:pt idx="14485">
                  <c:v>115.87999999999229</c:v>
                </c:pt>
                <c:pt idx="14486">
                  <c:v>115.8879999999923</c:v>
                </c:pt>
                <c:pt idx="14487">
                  <c:v>115.89599999999231</c:v>
                </c:pt>
                <c:pt idx="14488">
                  <c:v>115.90399999999234</c:v>
                </c:pt>
                <c:pt idx="14489">
                  <c:v>115.91199999999235</c:v>
                </c:pt>
                <c:pt idx="14490">
                  <c:v>115.91999999999236</c:v>
                </c:pt>
                <c:pt idx="14491">
                  <c:v>115.92799999999237</c:v>
                </c:pt>
                <c:pt idx="14492">
                  <c:v>115.93599999999238</c:v>
                </c:pt>
                <c:pt idx="14493">
                  <c:v>115.94399999999239</c:v>
                </c:pt>
                <c:pt idx="14494">
                  <c:v>115.9519999999924</c:v>
                </c:pt>
                <c:pt idx="14495">
                  <c:v>115.95999999999241</c:v>
                </c:pt>
                <c:pt idx="14496">
                  <c:v>115.96799999999241</c:v>
                </c:pt>
                <c:pt idx="14497">
                  <c:v>115.97599999999241</c:v>
                </c:pt>
                <c:pt idx="14498">
                  <c:v>115.98399999999243</c:v>
                </c:pt>
                <c:pt idx="14499">
                  <c:v>115.99199999999244</c:v>
                </c:pt>
                <c:pt idx="14500">
                  <c:v>115.99999999999245</c:v>
                </c:pt>
                <c:pt idx="14501">
                  <c:v>116.00799999999246</c:v>
                </c:pt>
                <c:pt idx="14502">
                  <c:v>116.01599999999247</c:v>
                </c:pt>
                <c:pt idx="14503">
                  <c:v>116.02399999999247</c:v>
                </c:pt>
                <c:pt idx="14504">
                  <c:v>116.03199999999248</c:v>
                </c:pt>
                <c:pt idx="14505">
                  <c:v>116.03999999999249</c:v>
                </c:pt>
                <c:pt idx="14506">
                  <c:v>116.04799999999251</c:v>
                </c:pt>
                <c:pt idx="14507">
                  <c:v>116.05599999999249</c:v>
                </c:pt>
                <c:pt idx="14508">
                  <c:v>116.06399999999252</c:v>
                </c:pt>
                <c:pt idx="14509">
                  <c:v>116.07199999999253</c:v>
                </c:pt>
                <c:pt idx="14510">
                  <c:v>116.07999999999252</c:v>
                </c:pt>
                <c:pt idx="14511">
                  <c:v>116.08799999999255</c:v>
                </c:pt>
                <c:pt idx="14512">
                  <c:v>116.09599999999256</c:v>
                </c:pt>
                <c:pt idx="14513">
                  <c:v>116.10399999999257</c:v>
                </c:pt>
                <c:pt idx="14514">
                  <c:v>116.11199999999258</c:v>
                </c:pt>
                <c:pt idx="14515">
                  <c:v>116.11999999999259</c:v>
                </c:pt>
                <c:pt idx="14516">
                  <c:v>116.1279999999926</c:v>
                </c:pt>
                <c:pt idx="14517">
                  <c:v>116.13599999999259</c:v>
                </c:pt>
                <c:pt idx="14518">
                  <c:v>116.14399999999262</c:v>
                </c:pt>
                <c:pt idx="14519">
                  <c:v>116.15199999999263</c:v>
                </c:pt>
                <c:pt idx="14520">
                  <c:v>116.15999999999262</c:v>
                </c:pt>
                <c:pt idx="14521">
                  <c:v>116.16799999999265</c:v>
                </c:pt>
                <c:pt idx="14522">
                  <c:v>116.17599999999264</c:v>
                </c:pt>
                <c:pt idx="14523">
                  <c:v>116.18399999999266</c:v>
                </c:pt>
                <c:pt idx="14524">
                  <c:v>116.19199999999267</c:v>
                </c:pt>
                <c:pt idx="14525">
                  <c:v>116.19999999999268</c:v>
                </c:pt>
                <c:pt idx="14526">
                  <c:v>116.20799999999271</c:v>
                </c:pt>
                <c:pt idx="14527">
                  <c:v>116.2159999999927</c:v>
                </c:pt>
                <c:pt idx="14528">
                  <c:v>116.22399999999271</c:v>
                </c:pt>
                <c:pt idx="14529">
                  <c:v>116.23199999999274</c:v>
                </c:pt>
                <c:pt idx="14530">
                  <c:v>116.23999999999273</c:v>
                </c:pt>
                <c:pt idx="14531">
                  <c:v>116.24799999999276</c:v>
                </c:pt>
                <c:pt idx="14532">
                  <c:v>116.25599999999275</c:v>
                </c:pt>
                <c:pt idx="14533">
                  <c:v>116.26399999999278</c:v>
                </c:pt>
                <c:pt idx="14534">
                  <c:v>116.27199999999277</c:v>
                </c:pt>
                <c:pt idx="14535">
                  <c:v>116.27999999999278</c:v>
                </c:pt>
                <c:pt idx="14536">
                  <c:v>116.28799999999281</c:v>
                </c:pt>
                <c:pt idx="14537">
                  <c:v>116.2959999999928</c:v>
                </c:pt>
                <c:pt idx="14538">
                  <c:v>116.30399999999281</c:v>
                </c:pt>
                <c:pt idx="14539">
                  <c:v>116.31199999999284</c:v>
                </c:pt>
                <c:pt idx="14540">
                  <c:v>116.31999999999283</c:v>
                </c:pt>
                <c:pt idx="14541">
                  <c:v>116.32799999999284</c:v>
                </c:pt>
                <c:pt idx="14542">
                  <c:v>116.33599999999285</c:v>
                </c:pt>
                <c:pt idx="14543">
                  <c:v>116.34399999999287</c:v>
                </c:pt>
                <c:pt idx="14544">
                  <c:v>116.35199999999287</c:v>
                </c:pt>
                <c:pt idx="14545">
                  <c:v>116.35999999999288</c:v>
                </c:pt>
                <c:pt idx="14546">
                  <c:v>116.3679999999929</c:v>
                </c:pt>
                <c:pt idx="14547">
                  <c:v>116.37599999999289</c:v>
                </c:pt>
                <c:pt idx="14548">
                  <c:v>116.38399999999289</c:v>
                </c:pt>
                <c:pt idx="14549">
                  <c:v>116.39199999999292</c:v>
                </c:pt>
                <c:pt idx="14550">
                  <c:v>116.39999999999293</c:v>
                </c:pt>
                <c:pt idx="14551">
                  <c:v>116.40799999999294</c:v>
                </c:pt>
                <c:pt idx="14552">
                  <c:v>116.41599999999295</c:v>
                </c:pt>
                <c:pt idx="14553">
                  <c:v>116.42399999999296</c:v>
                </c:pt>
                <c:pt idx="14554">
                  <c:v>116.43199999999298</c:v>
                </c:pt>
                <c:pt idx="14555">
                  <c:v>116.43999999999298</c:v>
                </c:pt>
                <c:pt idx="14556">
                  <c:v>116.447999999993</c:v>
                </c:pt>
                <c:pt idx="14557">
                  <c:v>116.455999999993</c:v>
                </c:pt>
                <c:pt idx="14558">
                  <c:v>116.46399999999301</c:v>
                </c:pt>
                <c:pt idx="14559">
                  <c:v>116.47199999999302</c:v>
                </c:pt>
                <c:pt idx="14560">
                  <c:v>116.47999999999303</c:v>
                </c:pt>
                <c:pt idx="14561">
                  <c:v>116.48799999999304</c:v>
                </c:pt>
                <c:pt idx="14562">
                  <c:v>116.49599999999305</c:v>
                </c:pt>
                <c:pt idx="14563">
                  <c:v>116.50399999999306</c:v>
                </c:pt>
                <c:pt idx="14564">
                  <c:v>116.51199999999308</c:v>
                </c:pt>
                <c:pt idx="14565">
                  <c:v>116.51999999999308</c:v>
                </c:pt>
                <c:pt idx="14566">
                  <c:v>116.52799999999309</c:v>
                </c:pt>
                <c:pt idx="14567">
                  <c:v>116.53599999999309</c:v>
                </c:pt>
                <c:pt idx="14568">
                  <c:v>116.5439999999931</c:v>
                </c:pt>
                <c:pt idx="14569">
                  <c:v>116.55199999999311</c:v>
                </c:pt>
                <c:pt idx="14570">
                  <c:v>116.55999999999312</c:v>
                </c:pt>
                <c:pt idx="14571">
                  <c:v>116.56799999999313</c:v>
                </c:pt>
                <c:pt idx="14572">
                  <c:v>116.57599999999313</c:v>
                </c:pt>
                <c:pt idx="14573">
                  <c:v>116.58399999999315</c:v>
                </c:pt>
                <c:pt idx="14574">
                  <c:v>116.59199999999318</c:v>
                </c:pt>
                <c:pt idx="14575">
                  <c:v>116.59999999999317</c:v>
                </c:pt>
                <c:pt idx="14576">
                  <c:v>116.60799999999318</c:v>
                </c:pt>
                <c:pt idx="14577">
                  <c:v>116.61599999999319</c:v>
                </c:pt>
                <c:pt idx="14578">
                  <c:v>116.62399999999319</c:v>
                </c:pt>
                <c:pt idx="14579">
                  <c:v>116.63199999999321</c:v>
                </c:pt>
                <c:pt idx="14580">
                  <c:v>116.63999999999322</c:v>
                </c:pt>
                <c:pt idx="14581">
                  <c:v>116.64799999999323</c:v>
                </c:pt>
                <c:pt idx="14582">
                  <c:v>116.65599999999323</c:v>
                </c:pt>
                <c:pt idx="14583">
                  <c:v>116.66399999999325</c:v>
                </c:pt>
                <c:pt idx="14584">
                  <c:v>116.67199999999326</c:v>
                </c:pt>
                <c:pt idx="14585">
                  <c:v>116.67999999999326</c:v>
                </c:pt>
                <c:pt idx="14586">
                  <c:v>116.68799999999328</c:v>
                </c:pt>
                <c:pt idx="14587">
                  <c:v>116.69599999999329</c:v>
                </c:pt>
                <c:pt idx="14588">
                  <c:v>116.7039999999933</c:v>
                </c:pt>
                <c:pt idx="14589">
                  <c:v>116.71199999999332</c:v>
                </c:pt>
                <c:pt idx="14590">
                  <c:v>116.71999999999333</c:v>
                </c:pt>
                <c:pt idx="14591">
                  <c:v>116.72799999999333</c:v>
                </c:pt>
                <c:pt idx="14592">
                  <c:v>116.73599999999334</c:v>
                </c:pt>
                <c:pt idx="14593">
                  <c:v>116.74399999999335</c:v>
                </c:pt>
                <c:pt idx="14594">
                  <c:v>116.75199999999336</c:v>
                </c:pt>
                <c:pt idx="14595">
                  <c:v>116.75999999999337</c:v>
                </c:pt>
                <c:pt idx="14596">
                  <c:v>116.76799999999338</c:v>
                </c:pt>
                <c:pt idx="14597">
                  <c:v>116.77599999999337</c:v>
                </c:pt>
                <c:pt idx="14598">
                  <c:v>116.7839999999934</c:v>
                </c:pt>
                <c:pt idx="14599">
                  <c:v>116.79199999999341</c:v>
                </c:pt>
                <c:pt idx="14600">
                  <c:v>116.79999999999342</c:v>
                </c:pt>
                <c:pt idx="14601">
                  <c:v>116.80799999999343</c:v>
                </c:pt>
                <c:pt idx="14602">
                  <c:v>116.81599999999342</c:v>
                </c:pt>
                <c:pt idx="14603">
                  <c:v>116.82399999999343</c:v>
                </c:pt>
                <c:pt idx="14604">
                  <c:v>116.83199999999346</c:v>
                </c:pt>
                <c:pt idx="14605">
                  <c:v>116.83999999999347</c:v>
                </c:pt>
                <c:pt idx="14606">
                  <c:v>116.84799999999348</c:v>
                </c:pt>
                <c:pt idx="14607">
                  <c:v>116.85599999999347</c:v>
                </c:pt>
                <c:pt idx="14608">
                  <c:v>116.8639999999935</c:v>
                </c:pt>
                <c:pt idx="14609">
                  <c:v>116.87199999999349</c:v>
                </c:pt>
                <c:pt idx="14610">
                  <c:v>116.8799999999935</c:v>
                </c:pt>
                <c:pt idx="14611">
                  <c:v>116.88799999999353</c:v>
                </c:pt>
                <c:pt idx="14612">
                  <c:v>116.89599999999352</c:v>
                </c:pt>
                <c:pt idx="14613">
                  <c:v>116.90399999999354</c:v>
                </c:pt>
                <c:pt idx="14614">
                  <c:v>116.91199999999357</c:v>
                </c:pt>
                <c:pt idx="14615">
                  <c:v>116.91999999999358</c:v>
                </c:pt>
                <c:pt idx="14616">
                  <c:v>116.92799999999357</c:v>
                </c:pt>
                <c:pt idx="14617">
                  <c:v>116.93599999999358</c:v>
                </c:pt>
                <c:pt idx="14618">
                  <c:v>116.94399999999361</c:v>
                </c:pt>
                <c:pt idx="14619">
                  <c:v>116.9519999999936</c:v>
                </c:pt>
                <c:pt idx="14620">
                  <c:v>116.95999999999361</c:v>
                </c:pt>
                <c:pt idx="14621">
                  <c:v>116.96799999999364</c:v>
                </c:pt>
                <c:pt idx="14622">
                  <c:v>116.97599999999362</c:v>
                </c:pt>
                <c:pt idx="14623">
                  <c:v>116.98399999999364</c:v>
                </c:pt>
                <c:pt idx="14624">
                  <c:v>116.99199999999367</c:v>
                </c:pt>
                <c:pt idx="14625">
                  <c:v>116.99999999999368</c:v>
                </c:pt>
                <c:pt idx="14626">
                  <c:v>117.00799999999367</c:v>
                </c:pt>
                <c:pt idx="14627">
                  <c:v>117.01599999999368</c:v>
                </c:pt>
                <c:pt idx="14628">
                  <c:v>117.02399999999369</c:v>
                </c:pt>
                <c:pt idx="14629">
                  <c:v>117.0319999999937</c:v>
                </c:pt>
                <c:pt idx="14630">
                  <c:v>117.03999999999371</c:v>
                </c:pt>
                <c:pt idx="14631">
                  <c:v>117.04799999999373</c:v>
                </c:pt>
                <c:pt idx="14632">
                  <c:v>117.05599999999372</c:v>
                </c:pt>
                <c:pt idx="14633">
                  <c:v>117.06399999999374</c:v>
                </c:pt>
                <c:pt idx="14634">
                  <c:v>117.07199999999375</c:v>
                </c:pt>
                <c:pt idx="14635">
                  <c:v>117.07999999999376</c:v>
                </c:pt>
                <c:pt idx="14636">
                  <c:v>117.08799999999377</c:v>
                </c:pt>
                <c:pt idx="14637">
                  <c:v>117.09599999999378</c:v>
                </c:pt>
                <c:pt idx="14638">
                  <c:v>117.10399999999377</c:v>
                </c:pt>
                <c:pt idx="14639">
                  <c:v>117.1119999999938</c:v>
                </c:pt>
                <c:pt idx="14640">
                  <c:v>117.11999999999379</c:v>
                </c:pt>
                <c:pt idx="14641">
                  <c:v>117.1279999999938</c:v>
                </c:pt>
                <c:pt idx="14642">
                  <c:v>117.13599999999381</c:v>
                </c:pt>
                <c:pt idx="14643">
                  <c:v>117.14399999999382</c:v>
                </c:pt>
                <c:pt idx="14644">
                  <c:v>117.15199999999383</c:v>
                </c:pt>
                <c:pt idx="14645">
                  <c:v>117.15999999999384</c:v>
                </c:pt>
                <c:pt idx="14646">
                  <c:v>117.16799999999387</c:v>
                </c:pt>
                <c:pt idx="14647">
                  <c:v>117.17599999999385</c:v>
                </c:pt>
                <c:pt idx="14648">
                  <c:v>117.18399999999387</c:v>
                </c:pt>
                <c:pt idx="14649">
                  <c:v>117.1919999999939</c:v>
                </c:pt>
                <c:pt idx="14650">
                  <c:v>117.19999999999389</c:v>
                </c:pt>
                <c:pt idx="14651">
                  <c:v>117.20799999999392</c:v>
                </c:pt>
                <c:pt idx="14652">
                  <c:v>117.21599999999393</c:v>
                </c:pt>
                <c:pt idx="14653">
                  <c:v>117.22399999999392</c:v>
                </c:pt>
                <c:pt idx="14654">
                  <c:v>117.23199999999395</c:v>
                </c:pt>
                <c:pt idx="14655">
                  <c:v>117.23999999999396</c:v>
                </c:pt>
                <c:pt idx="14656">
                  <c:v>117.24799999999398</c:v>
                </c:pt>
                <c:pt idx="14657">
                  <c:v>117.25599999999396</c:v>
                </c:pt>
                <c:pt idx="14658">
                  <c:v>117.26399999999398</c:v>
                </c:pt>
                <c:pt idx="14659">
                  <c:v>117.27199999999399</c:v>
                </c:pt>
                <c:pt idx="14660">
                  <c:v>117.27999999999399</c:v>
                </c:pt>
                <c:pt idx="14661">
                  <c:v>117.28799999999401</c:v>
                </c:pt>
                <c:pt idx="14662">
                  <c:v>117.29599999999402</c:v>
                </c:pt>
                <c:pt idx="14663">
                  <c:v>117.30399999999402</c:v>
                </c:pt>
                <c:pt idx="14664">
                  <c:v>117.31199999999404</c:v>
                </c:pt>
                <c:pt idx="14665">
                  <c:v>117.31999999999405</c:v>
                </c:pt>
                <c:pt idx="14666">
                  <c:v>117.32799999999406</c:v>
                </c:pt>
                <c:pt idx="14667">
                  <c:v>117.33599999999406</c:v>
                </c:pt>
                <c:pt idx="14668">
                  <c:v>117.34399999999408</c:v>
                </c:pt>
                <c:pt idx="14669">
                  <c:v>117.35199999999409</c:v>
                </c:pt>
                <c:pt idx="14670">
                  <c:v>117.35999999999409</c:v>
                </c:pt>
                <c:pt idx="14671">
                  <c:v>117.36799999999411</c:v>
                </c:pt>
                <c:pt idx="14672">
                  <c:v>117.37599999999411</c:v>
                </c:pt>
                <c:pt idx="14673">
                  <c:v>117.38399999999412</c:v>
                </c:pt>
                <c:pt idx="14674">
                  <c:v>117.39199999999414</c:v>
                </c:pt>
                <c:pt idx="14675">
                  <c:v>117.39999999999415</c:v>
                </c:pt>
                <c:pt idx="14676">
                  <c:v>117.40799999999417</c:v>
                </c:pt>
                <c:pt idx="14677">
                  <c:v>117.41599999999417</c:v>
                </c:pt>
                <c:pt idx="14678">
                  <c:v>117.42399999999418</c:v>
                </c:pt>
                <c:pt idx="14679">
                  <c:v>117.4319999999942</c:v>
                </c:pt>
                <c:pt idx="14680">
                  <c:v>117.4399999999942</c:v>
                </c:pt>
                <c:pt idx="14681">
                  <c:v>117.44799999999422</c:v>
                </c:pt>
                <c:pt idx="14682">
                  <c:v>117.45599999999422</c:v>
                </c:pt>
                <c:pt idx="14683">
                  <c:v>117.46399999999423</c:v>
                </c:pt>
                <c:pt idx="14684">
                  <c:v>117.47199999999422</c:v>
                </c:pt>
                <c:pt idx="14685">
                  <c:v>117.47999999999423</c:v>
                </c:pt>
                <c:pt idx="14686">
                  <c:v>117.48799999999426</c:v>
                </c:pt>
                <c:pt idx="14687">
                  <c:v>117.49599999999427</c:v>
                </c:pt>
                <c:pt idx="14688">
                  <c:v>117.50399999999426</c:v>
                </c:pt>
                <c:pt idx="14689">
                  <c:v>117.51199999999429</c:v>
                </c:pt>
                <c:pt idx="14690">
                  <c:v>117.5199999999943</c:v>
                </c:pt>
                <c:pt idx="14691">
                  <c:v>117.52799999999429</c:v>
                </c:pt>
                <c:pt idx="14692">
                  <c:v>117.5359999999943</c:v>
                </c:pt>
                <c:pt idx="14693">
                  <c:v>117.54399999999433</c:v>
                </c:pt>
                <c:pt idx="14694">
                  <c:v>117.55199999999432</c:v>
                </c:pt>
                <c:pt idx="14695">
                  <c:v>117.55999999999433</c:v>
                </c:pt>
                <c:pt idx="14696">
                  <c:v>117.56799999999436</c:v>
                </c:pt>
                <c:pt idx="14697">
                  <c:v>117.57599999999435</c:v>
                </c:pt>
                <c:pt idx="14698">
                  <c:v>117.58399999999436</c:v>
                </c:pt>
                <c:pt idx="14699">
                  <c:v>117.59199999999439</c:v>
                </c:pt>
                <c:pt idx="14700">
                  <c:v>117.5999999999944</c:v>
                </c:pt>
                <c:pt idx="14701">
                  <c:v>117.60799999999439</c:v>
                </c:pt>
                <c:pt idx="14702">
                  <c:v>117.6159999999944</c:v>
                </c:pt>
                <c:pt idx="14703">
                  <c:v>117.62399999999441</c:v>
                </c:pt>
                <c:pt idx="14704">
                  <c:v>117.63199999999442</c:v>
                </c:pt>
                <c:pt idx="14705">
                  <c:v>117.63999999999443</c:v>
                </c:pt>
                <c:pt idx="14706">
                  <c:v>117.64799999999445</c:v>
                </c:pt>
                <c:pt idx="14707">
                  <c:v>117.65599999999445</c:v>
                </c:pt>
                <c:pt idx="14708">
                  <c:v>117.66399999999446</c:v>
                </c:pt>
                <c:pt idx="14709">
                  <c:v>117.67199999999447</c:v>
                </c:pt>
                <c:pt idx="14710">
                  <c:v>117.67999999999448</c:v>
                </c:pt>
                <c:pt idx="14711">
                  <c:v>117.68799999999449</c:v>
                </c:pt>
                <c:pt idx="14712">
                  <c:v>117.6959999999945</c:v>
                </c:pt>
                <c:pt idx="14713">
                  <c:v>117.70399999999452</c:v>
                </c:pt>
                <c:pt idx="14714">
                  <c:v>117.71199999999453</c:v>
                </c:pt>
                <c:pt idx="14715">
                  <c:v>117.71999999999454</c:v>
                </c:pt>
                <c:pt idx="14716">
                  <c:v>117.72799999999455</c:v>
                </c:pt>
                <c:pt idx="14717">
                  <c:v>117.73599999999456</c:v>
                </c:pt>
                <c:pt idx="14718">
                  <c:v>117.74399999999457</c:v>
                </c:pt>
                <c:pt idx="14719">
                  <c:v>117.75199999999458</c:v>
                </c:pt>
                <c:pt idx="14720">
                  <c:v>117.75999999999459</c:v>
                </c:pt>
                <c:pt idx="14721">
                  <c:v>117.7679999999946</c:v>
                </c:pt>
                <c:pt idx="14722">
                  <c:v>117.7759999999946</c:v>
                </c:pt>
                <c:pt idx="14723">
                  <c:v>117.78399999999462</c:v>
                </c:pt>
                <c:pt idx="14724">
                  <c:v>117.79199999999463</c:v>
                </c:pt>
                <c:pt idx="14725">
                  <c:v>117.79999999999464</c:v>
                </c:pt>
                <c:pt idx="14726">
                  <c:v>117.80799999999465</c:v>
                </c:pt>
                <c:pt idx="14727">
                  <c:v>117.81599999999466</c:v>
                </c:pt>
                <c:pt idx="14728">
                  <c:v>117.82399999999465</c:v>
                </c:pt>
                <c:pt idx="14729">
                  <c:v>117.83199999999466</c:v>
                </c:pt>
                <c:pt idx="14730">
                  <c:v>117.83999999999467</c:v>
                </c:pt>
                <c:pt idx="14731">
                  <c:v>117.8479999999947</c:v>
                </c:pt>
                <c:pt idx="14732">
                  <c:v>117.85599999999468</c:v>
                </c:pt>
                <c:pt idx="14733">
                  <c:v>117.8639999999947</c:v>
                </c:pt>
                <c:pt idx="14734">
                  <c:v>117.87199999999471</c:v>
                </c:pt>
                <c:pt idx="14735">
                  <c:v>117.87999999999471</c:v>
                </c:pt>
                <c:pt idx="14736">
                  <c:v>117.88799999999473</c:v>
                </c:pt>
                <c:pt idx="14737">
                  <c:v>117.89599999999474</c:v>
                </c:pt>
                <c:pt idx="14738">
                  <c:v>117.90399999999477</c:v>
                </c:pt>
                <c:pt idx="14739">
                  <c:v>117.91199999999478</c:v>
                </c:pt>
                <c:pt idx="14740">
                  <c:v>117.91999999999479</c:v>
                </c:pt>
                <c:pt idx="14741">
                  <c:v>117.9279999999948</c:v>
                </c:pt>
                <c:pt idx="14742">
                  <c:v>117.93599999999479</c:v>
                </c:pt>
                <c:pt idx="14743">
                  <c:v>117.94399999999482</c:v>
                </c:pt>
                <c:pt idx="14744">
                  <c:v>117.95199999999483</c:v>
                </c:pt>
                <c:pt idx="14745">
                  <c:v>117.95999999999482</c:v>
                </c:pt>
                <c:pt idx="14746">
                  <c:v>117.96799999999484</c:v>
                </c:pt>
                <c:pt idx="14747">
                  <c:v>117.97599999999484</c:v>
                </c:pt>
                <c:pt idx="14748">
                  <c:v>117.98399999999486</c:v>
                </c:pt>
                <c:pt idx="14749">
                  <c:v>117.99199999999487</c:v>
                </c:pt>
                <c:pt idx="14750">
                  <c:v>117.99999999999488</c:v>
                </c:pt>
                <c:pt idx="14751">
                  <c:v>118.00799999999489</c:v>
                </c:pt>
                <c:pt idx="14752">
                  <c:v>118.01599999999489</c:v>
                </c:pt>
                <c:pt idx="14753">
                  <c:v>118.0239999999949</c:v>
                </c:pt>
                <c:pt idx="14754">
                  <c:v>118.03199999999492</c:v>
                </c:pt>
                <c:pt idx="14755">
                  <c:v>118.03999999999492</c:v>
                </c:pt>
                <c:pt idx="14756">
                  <c:v>118.04799999999494</c:v>
                </c:pt>
                <c:pt idx="14757">
                  <c:v>118.05599999999494</c:v>
                </c:pt>
                <c:pt idx="14758">
                  <c:v>118.06399999999496</c:v>
                </c:pt>
                <c:pt idx="14759">
                  <c:v>118.07199999999496</c:v>
                </c:pt>
                <c:pt idx="14760">
                  <c:v>118.07999999999497</c:v>
                </c:pt>
                <c:pt idx="14761">
                  <c:v>118.08799999999499</c:v>
                </c:pt>
                <c:pt idx="14762">
                  <c:v>118.09599999999499</c:v>
                </c:pt>
                <c:pt idx="14763">
                  <c:v>118.10399999999501</c:v>
                </c:pt>
                <c:pt idx="14764">
                  <c:v>118.11199999999504</c:v>
                </c:pt>
                <c:pt idx="14765">
                  <c:v>118.11999999999503</c:v>
                </c:pt>
                <c:pt idx="14766">
                  <c:v>118.12799999999504</c:v>
                </c:pt>
                <c:pt idx="14767">
                  <c:v>118.13599999999505</c:v>
                </c:pt>
                <c:pt idx="14768">
                  <c:v>118.14399999999507</c:v>
                </c:pt>
                <c:pt idx="14769">
                  <c:v>118.15199999999507</c:v>
                </c:pt>
                <c:pt idx="14770">
                  <c:v>118.15999999999508</c:v>
                </c:pt>
                <c:pt idx="14771">
                  <c:v>118.1679999999951</c:v>
                </c:pt>
                <c:pt idx="14772">
                  <c:v>118.17599999999508</c:v>
                </c:pt>
                <c:pt idx="14773">
                  <c:v>118.18399999999509</c:v>
                </c:pt>
                <c:pt idx="14774">
                  <c:v>118.19199999999512</c:v>
                </c:pt>
                <c:pt idx="14775">
                  <c:v>118.19999999999513</c:v>
                </c:pt>
                <c:pt idx="14776">
                  <c:v>118.20799999999514</c:v>
                </c:pt>
                <c:pt idx="14777">
                  <c:v>118.21599999999515</c:v>
                </c:pt>
                <c:pt idx="14778">
                  <c:v>118.22399999999516</c:v>
                </c:pt>
                <c:pt idx="14779">
                  <c:v>118.23199999999518</c:v>
                </c:pt>
                <c:pt idx="14780">
                  <c:v>118.23999999999518</c:v>
                </c:pt>
                <c:pt idx="14781">
                  <c:v>118.2479999999952</c:v>
                </c:pt>
                <c:pt idx="14782">
                  <c:v>118.2559999999952</c:v>
                </c:pt>
                <c:pt idx="14783">
                  <c:v>118.26399999999521</c:v>
                </c:pt>
                <c:pt idx="14784">
                  <c:v>118.27199999999522</c:v>
                </c:pt>
                <c:pt idx="14785">
                  <c:v>118.27999999999523</c:v>
                </c:pt>
                <c:pt idx="14786">
                  <c:v>118.28799999999524</c:v>
                </c:pt>
                <c:pt idx="14787">
                  <c:v>118.29599999999525</c:v>
                </c:pt>
                <c:pt idx="14788">
                  <c:v>118.30399999999526</c:v>
                </c:pt>
                <c:pt idx="14789">
                  <c:v>118.31199999999528</c:v>
                </c:pt>
                <c:pt idx="14790">
                  <c:v>118.31999999999528</c:v>
                </c:pt>
                <c:pt idx="14791">
                  <c:v>118.32799999999528</c:v>
                </c:pt>
                <c:pt idx="14792">
                  <c:v>118.33599999999529</c:v>
                </c:pt>
                <c:pt idx="14793">
                  <c:v>118.3439999999953</c:v>
                </c:pt>
                <c:pt idx="14794">
                  <c:v>118.35199999999531</c:v>
                </c:pt>
                <c:pt idx="14795">
                  <c:v>118.35999999999532</c:v>
                </c:pt>
                <c:pt idx="14796">
                  <c:v>118.36799999999533</c:v>
                </c:pt>
                <c:pt idx="14797">
                  <c:v>118.37599999999533</c:v>
                </c:pt>
                <c:pt idx="14798">
                  <c:v>118.38399999999535</c:v>
                </c:pt>
                <c:pt idx="14799">
                  <c:v>118.39199999999538</c:v>
                </c:pt>
                <c:pt idx="14800">
                  <c:v>118.39999999999537</c:v>
                </c:pt>
                <c:pt idx="14801">
                  <c:v>118.4079999999954</c:v>
                </c:pt>
                <c:pt idx="14802">
                  <c:v>118.41599999999541</c:v>
                </c:pt>
                <c:pt idx="14803">
                  <c:v>118.4239999999954</c:v>
                </c:pt>
                <c:pt idx="14804">
                  <c:v>118.43199999999543</c:v>
                </c:pt>
                <c:pt idx="14805">
                  <c:v>118.43999999999544</c:v>
                </c:pt>
                <c:pt idx="14806">
                  <c:v>118.44799999999545</c:v>
                </c:pt>
                <c:pt idx="14807">
                  <c:v>118.45599999999544</c:v>
                </c:pt>
                <c:pt idx="14808">
                  <c:v>118.46399999999547</c:v>
                </c:pt>
                <c:pt idx="14809">
                  <c:v>118.47199999999548</c:v>
                </c:pt>
                <c:pt idx="14810">
                  <c:v>118.47999999999547</c:v>
                </c:pt>
                <c:pt idx="14811">
                  <c:v>118.48799999999549</c:v>
                </c:pt>
                <c:pt idx="14812">
                  <c:v>118.4959999999955</c:v>
                </c:pt>
                <c:pt idx="14813">
                  <c:v>118.5039999999955</c:v>
                </c:pt>
                <c:pt idx="14814">
                  <c:v>118.51199999999552</c:v>
                </c:pt>
                <c:pt idx="14815">
                  <c:v>118.51999999999553</c:v>
                </c:pt>
                <c:pt idx="14816">
                  <c:v>118.52799999999553</c:v>
                </c:pt>
                <c:pt idx="14817">
                  <c:v>118.53599999999552</c:v>
                </c:pt>
                <c:pt idx="14818">
                  <c:v>118.54399999999555</c:v>
                </c:pt>
                <c:pt idx="14819">
                  <c:v>118.55199999999556</c:v>
                </c:pt>
                <c:pt idx="14820">
                  <c:v>118.55999999999557</c:v>
                </c:pt>
                <c:pt idx="14821">
                  <c:v>118.56799999999558</c:v>
                </c:pt>
                <c:pt idx="14822">
                  <c:v>118.57599999999557</c:v>
                </c:pt>
                <c:pt idx="14823">
                  <c:v>118.5839999999956</c:v>
                </c:pt>
                <c:pt idx="14824">
                  <c:v>118.59199999999561</c:v>
                </c:pt>
                <c:pt idx="14825">
                  <c:v>118.59999999999562</c:v>
                </c:pt>
                <c:pt idx="14826">
                  <c:v>118.60799999999563</c:v>
                </c:pt>
                <c:pt idx="14827">
                  <c:v>118.61599999999562</c:v>
                </c:pt>
                <c:pt idx="14828">
                  <c:v>118.62399999999563</c:v>
                </c:pt>
                <c:pt idx="14829">
                  <c:v>118.63199999999566</c:v>
                </c:pt>
                <c:pt idx="14830">
                  <c:v>118.63999999999567</c:v>
                </c:pt>
                <c:pt idx="14831">
                  <c:v>118.64799999999568</c:v>
                </c:pt>
                <c:pt idx="14832">
                  <c:v>118.65599999999567</c:v>
                </c:pt>
                <c:pt idx="14833">
                  <c:v>118.6639999999957</c:v>
                </c:pt>
                <c:pt idx="14834">
                  <c:v>118.67199999999569</c:v>
                </c:pt>
                <c:pt idx="14835">
                  <c:v>118.6799999999957</c:v>
                </c:pt>
                <c:pt idx="14836">
                  <c:v>118.68799999999572</c:v>
                </c:pt>
                <c:pt idx="14837">
                  <c:v>118.69599999999572</c:v>
                </c:pt>
                <c:pt idx="14838">
                  <c:v>118.70399999999574</c:v>
                </c:pt>
                <c:pt idx="14839">
                  <c:v>118.71199999999577</c:v>
                </c:pt>
                <c:pt idx="14840">
                  <c:v>118.71999999999578</c:v>
                </c:pt>
                <c:pt idx="14841">
                  <c:v>118.72799999999577</c:v>
                </c:pt>
                <c:pt idx="14842">
                  <c:v>118.73599999999578</c:v>
                </c:pt>
                <c:pt idx="14843">
                  <c:v>118.74399999999581</c:v>
                </c:pt>
                <c:pt idx="14844">
                  <c:v>118.7519999999958</c:v>
                </c:pt>
                <c:pt idx="14845">
                  <c:v>118.75999999999581</c:v>
                </c:pt>
                <c:pt idx="14846">
                  <c:v>118.76799999999584</c:v>
                </c:pt>
                <c:pt idx="14847">
                  <c:v>118.77599999999582</c:v>
                </c:pt>
                <c:pt idx="14848">
                  <c:v>118.78399999999584</c:v>
                </c:pt>
                <c:pt idx="14849">
                  <c:v>118.79199999999587</c:v>
                </c:pt>
                <c:pt idx="14850">
                  <c:v>118.79999999999588</c:v>
                </c:pt>
                <c:pt idx="14851">
                  <c:v>118.80799999999587</c:v>
                </c:pt>
                <c:pt idx="14852">
                  <c:v>118.81599999999588</c:v>
                </c:pt>
                <c:pt idx="14853">
                  <c:v>118.82399999999589</c:v>
                </c:pt>
                <c:pt idx="14854">
                  <c:v>118.8319999999959</c:v>
                </c:pt>
                <c:pt idx="14855">
                  <c:v>118.83999999999591</c:v>
                </c:pt>
                <c:pt idx="14856">
                  <c:v>118.84799999999593</c:v>
                </c:pt>
                <c:pt idx="14857">
                  <c:v>118.85599999999592</c:v>
                </c:pt>
                <c:pt idx="14858">
                  <c:v>118.86399999999594</c:v>
                </c:pt>
                <c:pt idx="14859">
                  <c:v>118.87199999999595</c:v>
                </c:pt>
                <c:pt idx="14860">
                  <c:v>118.87999999999596</c:v>
                </c:pt>
                <c:pt idx="14861">
                  <c:v>118.88799999999597</c:v>
                </c:pt>
                <c:pt idx="14862">
                  <c:v>118.89599999999596</c:v>
                </c:pt>
                <c:pt idx="14863">
                  <c:v>118.90399999999599</c:v>
                </c:pt>
                <c:pt idx="14864">
                  <c:v>118.91199999999601</c:v>
                </c:pt>
                <c:pt idx="14865">
                  <c:v>118.91999999999601</c:v>
                </c:pt>
                <c:pt idx="14866">
                  <c:v>118.92799999999602</c:v>
                </c:pt>
                <c:pt idx="14867">
                  <c:v>118.93599999999603</c:v>
                </c:pt>
                <c:pt idx="14868">
                  <c:v>118.94399999999604</c:v>
                </c:pt>
                <c:pt idx="14869">
                  <c:v>118.95199999999605</c:v>
                </c:pt>
                <c:pt idx="14870">
                  <c:v>118.95999999999606</c:v>
                </c:pt>
                <c:pt idx="14871">
                  <c:v>118.96799999999608</c:v>
                </c:pt>
                <c:pt idx="14872">
                  <c:v>118.97599999999606</c:v>
                </c:pt>
                <c:pt idx="14873">
                  <c:v>118.98399999999609</c:v>
                </c:pt>
                <c:pt idx="14874">
                  <c:v>118.99199999999611</c:v>
                </c:pt>
                <c:pt idx="14875">
                  <c:v>118.99999999999611</c:v>
                </c:pt>
                <c:pt idx="14876">
                  <c:v>119.00799999999612</c:v>
                </c:pt>
                <c:pt idx="14877">
                  <c:v>119.01599999999613</c:v>
                </c:pt>
                <c:pt idx="14878">
                  <c:v>119.02399999999612</c:v>
                </c:pt>
                <c:pt idx="14879">
                  <c:v>119.03199999999615</c:v>
                </c:pt>
                <c:pt idx="14880">
                  <c:v>119.03999999999616</c:v>
                </c:pt>
                <c:pt idx="14881">
                  <c:v>119.04799999999618</c:v>
                </c:pt>
                <c:pt idx="14882">
                  <c:v>119.05599999999616</c:v>
                </c:pt>
                <c:pt idx="14883">
                  <c:v>119.06399999999618</c:v>
                </c:pt>
                <c:pt idx="14884">
                  <c:v>119.07199999999619</c:v>
                </c:pt>
                <c:pt idx="14885">
                  <c:v>119.07999999999619</c:v>
                </c:pt>
                <c:pt idx="14886">
                  <c:v>119.08799999999621</c:v>
                </c:pt>
                <c:pt idx="14887">
                  <c:v>119.09599999999622</c:v>
                </c:pt>
                <c:pt idx="14888">
                  <c:v>119.10399999999622</c:v>
                </c:pt>
                <c:pt idx="14889">
                  <c:v>119.11199999999624</c:v>
                </c:pt>
                <c:pt idx="14890">
                  <c:v>119.11999999999625</c:v>
                </c:pt>
                <c:pt idx="14891">
                  <c:v>119.12799999999626</c:v>
                </c:pt>
                <c:pt idx="14892">
                  <c:v>119.13599999999626</c:v>
                </c:pt>
                <c:pt idx="14893">
                  <c:v>119.14399999999628</c:v>
                </c:pt>
                <c:pt idx="14894">
                  <c:v>119.15199999999629</c:v>
                </c:pt>
                <c:pt idx="14895">
                  <c:v>119.15999999999629</c:v>
                </c:pt>
                <c:pt idx="14896">
                  <c:v>119.16799999999631</c:v>
                </c:pt>
                <c:pt idx="14897">
                  <c:v>119.17599999999631</c:v>
                </c:pt>
                <c:pt idx="14898">
                  <c:v>119.18399999999632</c:v>
                </c:pt>
                <c:pt idx="14899">
                  <c:v>119.19199999999634</c:v>
                </c:pt>
                <c:pt idx="14900">
                  <c:v>119.19999999999635</c:v>
                </c:pt>
                <c:pt idx="14901">
                  <c:v>119.20799999999637</c:v>
                </c:pt>
                <c:pt idx="14902">
                  <c:v>119.21599999999637</c:v>
                </c:pt>
                <c:pt idx="14903">
                  <c:v>119.22399999999638</c:v>
                </c:pt>
                <c:pt idx="14904">
                  <c:v>119.2319999999964</c:v>
                </c:pt>
                <c:pt idx="14905">
                  <c:v>119.2399999999964</c:v>
                </c:pt>
                <c:pt idx="14906">
                  <c:v>119.24799999999642</c:v>
                </c:pt>
                <c:pt idx="14907">
                  <c:v>119.2559999999964</c:v>
                </c:pt>
                <c:pt idx="14908">
                  <c:v>119.26399999999643</c:v>
                </c:pt>
                <c:pt idx="14909">
                  <c:v>119.27199999999642</c:v>
                </c:pt>
                <c:pt idx="14910">
                  <c:v>119.27999999999643</c:v>
                </c:pt>
                <c:pt idx="14911">
                  <c:v>119.28799999999646</c:v>
                </c:pt>
                <c:pt idx="14912">
                  <c:v>119.29599999999647</c:v>
                </c:pt>
                <c:pt idx="14913">
                  <c:v>119.30399999999646</c:v>
                </c:pt>
                <c:pt idx="14914">
                  <c:v>119.31199999999649</c:v>
                </c:pt>
                <c:pt idx="14915">
                  <c:v>119.3199999999965</c:v>
                </c:pt>
                <c:pt idx="14916">
                  <c:v>119.32799999999649</c:v>
                </c:pt>
                <c:pt idx="14917">
                  <c:v>119.3359999999965</c:v>
                </c:pt>
                <c:pt idx="14918">
                  <c:v>119.34399999999653</c:v>
                </c:pt>
                <c:pt idx="14919">
                  <c:v>119.35199999999652</c:v>
                </c:pt>
                <c:pt idx="14920">
                  <c:v>119.35999999999653</c:v>
                </c:pt>
                <c:pt idx="14921">
                  <c:v>119.36799999999656</c:v>
                </c:pt>
                <c:pt idx="14922">
                  <c:v>119.37599999999655</c:v>
                </c:pt>
                <c:pt idx="14923">
                  <c:v>119.38399999999656</c:v>
                </c:pt>
                <c:pt idx="14924">
                  <c:v>119.39199999999659</c:v>
                </c:pt>
                <c:pt idx="14925">
                  <c:v>119.3999999999966</c:v>
                </c:pt>
                <c:pt idx="14926">
                  <c:v>119.4079999999966</c:v>
                </c:pt>
                <c:pt idx="14927">
                  <c:v>119.41599999999661</c:v>
                </c:pt>
                <c:pt idx="14928">
                  <c:v>119.42399999999662</c:v>
                </c:pt>
                <c:pt idx="14929">
                  <c:v>119.43199999999663</c:v>
                </c:pt>
                <c:pt idx="14930">
                  <c:v>119.43999999999664</c:v>
                </c:pt>
                <c:pt idx="14931">
                  <c:v>119.44799999999667</c:v>
                </c:pt>
                <c:pt idx="14932">
                  <c:v>119.45599999999666</c:v>
                </c:pt>
                <c:pt idx="14933">
                  <c:v>119.46399999999667</c:v>
                </c:pt>
                <c:pt idx="14934">
                  <c:v>119.47199999999668</c:v>
                </c:pt>
                <c:pt idx="14935">
                  <c:v>119.47999999999669</c:v>
                </c:pt>
                <c:pt idx="14936">
                  <c:v>119.4879999999967</c:v>
                </c:pt>
                <c:pt idx="14937">
                  <c:v>119.49599999999671</c:v>
                </c:pt>
                <c:pt idx="14938">
                  <c:v>119.50399999999672</c:v>
                </c:pt>
                <c:pt idx="14939">
                  <c:v>119.51199999999673</c:v>
                </c:pt>
                <c:pt idx="14940">
                  <c:v>119.51999999999674</c:v>
                </c:pt>
                <c:pt idx="14941">
                  <c:v>119.52799999999675</c:v>
                </c:pt>
                <c:pt idx="14942">
                  <c:v>119.53599999999676</c:v>
                </c:pt>
                <c:pt idx="14943">
                  <c:v>119.54399999999677</c:v>
                </c:pt>
                <c:pt idx="14944">
                  <c:v>119.55199999999678</c:v>
                </c:pt>
                <c:pt idx="14945">
                  <c:v>119.55999999999679</c:v>
                </c:pt>
                <c:pt idx="14946">
                  <c:v>119.5679999999968</c:v>
                </c:pt>
                <c:pt idx="14947">
                  <c:v>119.5759999999968</c:v>
                </c:pt>
                <c:pt idx="14948">
                  <c:v>119.58399999999682</c:v>
                </c:pt>
                <c:pt idx="14949">
                  <c:v>119.59199999999683</c:v>
                </c:pt>
                <c:pt idx="14950">
                  <c:v>119.59999999999684</c:v>
                </c:pt>
                <c:pt idx="14951">
                  <c:v>119.60799999999685</c:v>
                </c:pt>
                <c:pt idx="14952">
                  <c:v>119.61599999999684</c:v>
                </c:pt>
                <c:pt idx="14953">
                  <c:v>119.62399999999685</c:v>
                </c:pt>
                <c:pt idx="14954">
                  <c:v>119.63199999999686</c:v>
                </c:pt>
                <c:pt idx="14955">
                  <c:v>119.63999999999687</c:v>
                </c:pt>
                <c:pt idx="14956">
                  <c:v>119.6479999999969</c:v>
                </c:pt>
                <c:pt idx="14957">
                  <c:v>119.65599999999688</c:v>
                </c:pt>
                <c:pt idx="14958">
                  <c:v>119.6639999999969</c:v>
                </c:pt>
                <c:pt idx="14959">
                  <c:v>119.67199999999691</c:v>
                </c:pt>
                <c:pt idx="14960">
                  <c:v>119.67999999999691</c:v>
                </c:pt>
                <c:pt idx="14961">
                  <c:v>119.68799999999693</c:v>
                </c:pt>
                <c:pt idx="14962">
                  <c:v>119.69599999999694</c:v>
                </c:pt>
                <c:pt idx="14963">
                  <c:v>119.70399999999697</c:v>
                </c:pt>
                <c:pt idx="14964">
                  <c:v>119.71199999999698</c:v>
                </c:pt>
                <c:pt idx="14965">
                  <c:v>119.71999999999699</c:v>
                </c:pt>
                <c:pt idx="14966">
                  <c:v>119.727999999997</c:v>
                </c:pt>
                <c:pt idx="14967">
                  <c:v>119.73599999999699</c:v>
                </c:pt>
                <c:pt idx="14968">
                  <c:v>119.74399999999703</c:v>
                </c:pt>
                <c:pt idx="14969">
                  <c:v>119.75199999999704</c:v>
                </c:pt>
                <c:pt idx="14970">
                  <c:v>119.75999999999704</c:v>
                </c:pt>
                <c:pt idx="14971">
                  <c:v>119.76799999999706</c:v>
                </c:pt>
                <c:pt idx="14972">
                  <c:v>119.77599999999705</c:v>
                </c:pt>
                <c:pt idx="14973">
                  <c:v>119.78399999999708</c:v>
                </c:pt>
                <c:pt idx="14974">
                  <c:v>119.79199999999709</c:v>
                </c:pt>
                <c:pt idx="14975">
                  <c:v>119.7999999999971</c:v>
                </c:pt>
                <c:pt idx="14976">
                  <c:v>119.80799999999711</c:v>
                </c:pt>
                <c:pt idx="14977">
                  <c:v>119.8159999999971</c:v>
                </c:pt>
                <c:pt idx="14978">
                  <c:v>119.82399999999711</c:v>
                </c:pt>
                <c:pt idx="14979">
                  <c:v>119.83199999999714</c:v>
                </c:pt>
                <c:pt idx="14980">
                  <c:v>119.83999999999713</c:v>
                </c:pt>
                <c:pt idx="14981">
                  <c:v>119.84799999999716</c:v>
                </c:pt>
                <c:pt idx="14982">
                  <c:v>119.85599999999715</c:v>
                </c:pt>
                <c:pt idx="14983">
                  <c:v>119.86399999999718</c:v>
                </c:pt>
                <c:pt idx="14984">
                  <c:v>119.87199999999717</c:v>
                </c:pt>
                <c:pt idx="14985">
                  <c:v>119.87999999999718</c:v>
                </c:pt>
                <c:pt idx="14986">
                  <c:v>119.88799999999721</c:v>
                </c:pt>
              </c:numCache>
            </c:numRef>
          </c:xVal>
          <c:yVal>
            <c:numRef>
              <c:f>Tabelle1!$S$15:$S$15001</c:f>
              <c:numCache>
                <c:formatCode>General</c:formatCode>
                <c:ptCount val="1498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0</c:v>
                </c:pt>
                <c:pt idx="1443">
                  <c:v>0</c:v>
                </c:pt>
                <c:pt idx="1444">
                  <c:v>0</c:v>
                </c:pt>
                <c:pt idx="1445">
                  <c:v>0</c:v>
                </c:pt>
                <c:pt idx="1446">
                  <c:v>0</c:v>
                </c:pt>
                <c:pt idx="1447">
                  <c:v>0</c:v>
                </c:pt>
                <c:pt idx="1448">
                  <c:v>0</c:v>
                </c:pt>
                <c:pt idx="1449">
                  <c:v>0</c:v>
                </c:pt>
                <c:pt idx="1450">
                  <c:v>0</c:v>
                </c:pt>
                <c:pt idx="1451">
                  <c:v>0</c:v>
                </c:pt>
                <c:pt idx="1452">
                  <c:v>0</c:v>
                </c:pt>
                <c:pt idx="1453">
                  <c:v>0</c:v>
                </c:pt>
                <c:pt idx="1454">
                  <c:v>0</c:v>
                </c:pt>
                <c:pt idx="1455">
                  <c:v>0</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0</c:v>
                </c:pt>
                <c:pt idx="1475">
                  <c:v>0</c:v>
                </c:pt>
                <c:pt idx="1476">
                  <c:v>0</c:v>
                </c:pt>
                <c:pt idx="1477">
                  <c:v>0</c:v>
                </c:pt>
                <c:pt idx="1478">
                  <c:v>0</c:v>
                </c:pt>
                <c:pt idx="1479">
                  <c:v>0</c:v>
                </c:pt>
                <c:pt idx="1480">
                  <c:v>0</c:v>
                </c:pt>
                <c:pt idx="1481">
                  <c:v>0</c:v>
                </c:pt>
                <c:pt idx="1482">
                  <c:v>0</c:v>
                </c:pt>
                <c:pt idx="1483">
                  <c:v>0</c:v>
                </c:pt>
                <c:pt idx="1484">
                  <c:v>0</c:v>
                </c:pt>
                <c:pt idx="1485">
                  <c:v>0</c:v>
                </c:pt>
                <c:pt idx="1486">
                  <c:v>0</c:v>
                </c:pt>
                <c:pt idx="1487">
                  <c:v>0</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0</c:v>
                </c:pt>
                <c:pt idx="1507">
                  <c:v>0</c:v>
                </c:pt>
                <c:pt idx="1508">
                  <c:v>0</c:v>
                </c:pt>
                <c:pt idx="1509">
                  <c:v>0</c:v>
                </c:pt>
                <c:pt idx="1510">
                  <c:v>0</c:v>
                </c:pt>
                <c:pt idx="1511">
                  <c:v>0</c:v>
                </c:pt>
                <c:pt idx="1512">
                  <c:v>0</c:v>
                </c:pt>
                <c:pt idx="1513">
                  <c:v>0</c:v>
                </c:pt>
                <c:pt idx="1514">
                  <c:v>0</c:v>
                </c:pt>
                <c:pt idx="1515">
                  <c:v>0</c:v>
                </c:pt>
                <c:pt idx="1516">
                  <c:v>0</c:v>
                </c:pt>
                <c:pt idx="1517">
                  <c:v>0</c:v>
                </c:pt>
                <c:pt idx="1518">
                  <c:v>0</c:v>
                </c:pt>
                <c:pt idx="1519">
                  <c:v>0</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0</c:v>
                </c:pt>
                <c:pt idx="1537">
                  <c:v>0</c:v>
                </c:pt>
                <c:pt idx="1538">
                  <c:v>0</c:v>
                </c:pt>
                <c:pt idx="1539">
                  <c:v>0</c:v>
                </c:pt>
                <c:pt idx="1540">
                  <c:v>0</c:v>
                </c:pt>
                <c:pt idx="1541">
                  <c:v>0</c:v>
                </c:pt>
                <c:pt idx="1542">
                  <c:v>0</c:v>
                </c:pt>
                <c:pt idx="1543">
                  <c:v>0</c:v>
                </c:pt>
                <c:pt idx="1544">
                  <c:v>0</c:v>
                </c:pt>
                <c:pt idx="1545">
                  <c:v>0</c:v>
                </c:pt>
                <c:pt idx="1546">
                  <c:v>0</c:v>
                </c:pt>
                <c:pt idx="1547">
                  <c:v>0</c:v>
                </c:pt>
                <c:pt idx="1548">
                  <c:v>0</c:v>
                </c:pt>
                <c:pt idx="1549">
                  <c:v>0</c:v>
                </c:pt>
                <c:pt idx="1550">
                  <c:v>0</c:v>
                </c:pt>
                <c:pt idx="1551">
                  <c:v>0</c:v>
                </c:pt>
                <c:pt idx="1552">
                  <c:v>0</c:v>
                </c:pt>
                <c:pt idx="1553">
                  <c:v>0</c:v>
                </c:pt>
                <c:pt idx="1554">
                  <c:v>0</c:v>
                </c:pt>
                <c:pt idx="1555">
                  <c:v>0</c:v>
                </c:pt>
                <c:pt idx="1556">
                  <c:v>0</c:v>
                </c:pt>
                <c:pt idx="1557">
                  <c:v>0</c:v>
                </c:pt>
                <c:pt idx="1558">
                  <c:v>0</c:v>
                </c:pt>
                <c:pt idx="1559">
                  <c:v>0</c:v>
                </c:pt>
                <c:pt idx="1560">
                  <c:v>0</c:v>
                </c:pt>
                <c:pt idx="1561">
                  <c:v>0</c:v>
                </c:pt>
                <c:pt idx="1562">
                  <c:v>0</c:v>
                </c:pt>
                <c:pt idx="1563">
                  <c:v>0</c:v>
                </c:pt>
                <c:pt idx="1564">
                  <c:v>0</c:v>
                </c:pt>
                <c:pt idx="1565">
                  <c:v>0</c:v>
                </c:pt>
                <c:pt idx="1566">
                  <c:v>0</c:v>
                </c:pt>
                <c:pt idx="1567">
                  <c:v>0</c:v>
                </c:pt>
                <c:pt idx="1568">
                  <c:v>0</c:v>
                </c:pt>
                <c:pt idx="1569">
                  <c:v>0</c:v>
                </c:pt>
                <c:pt idx="1570">
                  <c:v>0</c:v>
                </c:pt>
                <c:pt idx="1571">
                  <c:v>0</c:v>
                </c:pt>
                <c:pt idx="1572">
                  <c:v>0</c:v>
                </c:pt>
                <c:pt idx="1573">
                  <c:v>0</c:v>
                </c:pt>
                <c:pt idx="1574">
                  <c:v>0</c:v>
                </c:pt>
                <c:pt idx="1575">
                  <c:v>0</c:v>
                </c:pt>
                <c:pt idx="1576">
                  <c:v>0</c:v>
                </c:pt>
                <c:pt idx="1577">
                  <c:v>0</c:v>
                </c:pt>
                <c:pt idx="1578">
                  <c:v>0</c:v>
                </c:pt>
                <c:pt idx="1579">
                  <c:v>0</c:v>
                </c:pt>
                <c:pt idx="1580">
                  <c:v>0</c:v>
                </c:pt>
                <c:pt idx="1581">
                  <c:v>0</c:v>
                </c:pt>
                <c:pt idx="1582">
                  <c:v>0</c:v>
                </c:pt>
                <c:pt idx="1583">
                  <c:v>0</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c:v>0</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0</c:v>
                </c:pt>
                <c:pt idx="1699">
                  <c:v>0</c:v>
                </c:pt>
                <c:pt idx="1700">
                  <c:v>0</c:v>
                </c:pt>
                <c:pt idx="1701">
                  <c:v>0</c:v>
                </c:pt>
                <c:pt idx="1702">
                  <c:v>0</c:v>
                </c:pt>
                <c:pt idx="1703">
                  <c:v>0</c:v>
                </c:pt>
                <c:pt idx="1704">
                  <c:v>0</c:v>
                </c:pt>
                <c:pt idx="1705">
                  <c:v>0</c:v>
                </c:pt>
                <c:pt idx="1706">
                  <c:v>0</c:v>
                </c:pt>
                <c:pt idx="1707">
                  <c:v>0</c:v>
                </c:pt>
                <c:pt idx="1708">
                  <c:v>0</c:v>
                </c:pt>
                <c:pt idx="1709">
                  <c:v>0</c:v>
                </c:pt>
                <c:pt idx="1710">
                  <c:v>0</c:v>
                </c:pt>
                <c:pt idx="1711">
                  <c:v>0</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0</c:v>
                </c:pt>
                <c:pt idx="1725">
                  <c:v>0</c:v>
                </c:pt>
                <c:pt idx="1726">
                  <c:v>0</c:v>
                </c:pt>
                <c:pt idx="1727">
                  <c:v>0</c:v>
                </c:pt>
                <c:pt idx="1728">
                  <c:v>0</c:v>
                </c:pt>
                <c:pt idx="1729">
                  <c:v>0</c:v>
                </c:pt>
                <c:pt idx="1730">
                  <c:v>0</c:v>
                </c:pt>
                <c:pt idx="1731">
                  <c:v>0</c:v>
                </c:pt>
                <c:pt idx="1732">
                  <c:v>0</c:v>
                </c:pt>
                <c:pt idx="1733">
                  <c:v>0</c:v>
                </c:pt>
                <c:pt idx="1734">
                  <c:v>0</c:v>
                </c:pt>
                <c:pt idx="1735">
                  <c:v>0</c:v>
                </c:pt>
                <c:pt idx="1736">
                  <c:v>0</c:v>
                </c:pt>
                <c:pt idx="1737">
                  <c:v>0</c:v>
                </c:pt>
                <c:pt idx="1738">
                  <c:v>0</c:v>
                </c:pt>
                <c:pt idx="1739">
                  <c:v>0</c:v>
                </c:pt>
                <c:pt idx="1740">
                  <c:v>0</c:v>
                </c:pt>
                <c:pt idx="1741">
                  <c:v>0</c:v>
                </c:pt>
                <c:pt idx="1742">
                  <c:v>0</c:v>
                </c:pt>
                <c:pt idx="1743">
                  <c:v>0</c:v>
                </c:pt>
                <c:pt idx="1744">
                  <c:v>0</c:v>
                </c:pt>
                <c:pt idx="1745">
                  <c:v>0</c:v>
                </c:pt>
                <c:pt idx="1746">
                  <c:v>0</c:v>
                </c:pt>
                <c:pt idx="1747">
                  <c:v>0</c:v>
                </c:pt>
                <c:pt idx="1748">
                  <c:v>0</c:v>
                </c:pt>
                <c:pt idx="1749">
                  <c:v>0</c:v>
                </c:pt>
                <c:pt idx="1750">
                  <c:v>0</c:v>
                </c:pt>
                <c:pt idx="1751">
                  <c:v>0</c:v>
                </c:pt>
                <c:pt idx="1752">
                  <c:v>0</c:v>
                </c:pt>
                <c:pt idx="1753">
                  <c:v>0</c:v>
                </c:pt>
                <c:pt idx="1754">
                  <c:v>0</c:v>
                </c:pt>
                <c:pt idx="1755">
                  <c:v>0</c:v>
                </c:pt>
                <c:pt idx="1756">
                  <c:v>0</c:v>
                </c:pt>
                <c:pt idx="1757">
                  <c:v>0</c:v>
                </c:pt>
                <c:pt idx="1758">
                  <c:v>0</c:v>
                </c:pt>
                <c:pt idx="1759">
                  <c:v>0</c:v>
                </c:pt>
                <c:pt idx="1760">
                  <c:v>0</c:v>
                </c:pt>
                <c:pt idx="1761">
                  <c:v>0</c:v>
                </c:pt>
                <c:pt idx="1762">
                  <c:v>0</c:v>
                </c:pt>
                <c:pt idx="1763">
                  <c:v>0</c:v>
                </c:pt>
                <c:pt idx="1764">
                  <c:v>0</c:v>
                </c:pt>
                <c:pt idx="1765">
                  <c:v>0</c:v>
                </c:pt>
                <c:pt idx="1766">
                  <c:v>0</c:v>
                </c:pt>
                <c:pt idx="1767">
                  <c:v>0</c:v>
                </c:pt>
                <c:pt idx="1768">
                  <c:v>0</c:v>
                </c:pt>
                <c:pt idx="1769">
                  <c:v>0</c:v>
                </c:pt>
                <c:pt idx="1770">
                  <c:v>0</c:v>
                </c:pt>
                <c:pt idx="1771">
                  <c:v>0</c:v>
                </c:pt>
                <c:pt idx="1772">
                  <c:v>0</c:v>
                </c:pt>
                <c:pt idx="1773">
                  <c:v>0</c:v>
                </c:pt>
                <c:pt idx="1774">
                  <c:v>0</c:v>
                </c:pt>
                <c:pt idx="1775">
                  <c:v>0</c:v>
                </c:pt>
                <c:pt idx="1776">
                  <c:v>0</c:v>
                </c:pt>
                <c:pt idx="1777">
                  <c:v>0</c:v>
                </c:pt>
                <c:pt idx="1778">
                  <c:v>0</c:v>
                </c:pt>
                <c:pt idx="1779">
                  <c:v>0</c:v>
                </c:pt>
                <c:pt idx="1780">
                  <c:v>0</c:v>
                </c:pt>
                <c:pt idx="1781">
                  <c:v>0</c:v>
                </c:pt>
                <c:pt idx="1782">
                  <c:v>0</c:v>
                </c:pt>
                <c:pt idx="1783">
                  <c:v>0</c:v>
                </c:pt>
                <c:pt idx="1784">
                  <c:v>0</c:v>
                </c:pt>
                <c:pt idx="1785">
                  <c:v>0</c:v>
                </c:pt>
                <c:pt idx="1786">
                  <c:v>0</c:v>
                </c:pt>
                <c:pt idx="1787">
                  <c:v>0</c:v>
                </c:pt>
                <c:pt idx="1788">
                  <c:v>0</c:v>
                </c:pt>
                <c:pt idx="1789">
                  <c:v>0</c:v>
                </c:pt>
                <c:pt idx="1790">
                  <c:v>0</c:v>
                </c:pt>
                <c:pt idx="1791">
                  <c:v>0</c:v>
                </c:pt>
                <c:pt idx="1792">
                  <c:v>0</c:v>
                </c:pt>
                <c:pt idx="1793">
                  <c:v>0</c:v>
                </c:pt>
                <c:pt idx="1794">
                  <c:v>0</c:v>
                </c:pt>
                <c:pt idx="1795">
                  <c:v>0</c:v>
                </c:pt>
                <c:pt idx="1796">
                  <c:v>0</c:v>
                </c:pt>
                <c:pt idx="1797">
                  <c:v>0</c:v>
                </c:pt>
                <c:pt idx="1798">
                  <c:v>0</c:v>
                </c:pt>
                <c:pt idx="1799">
                  <c:v>0</c:v>
                </c:pt>
                <c:pt idx="1800">
                  <c:v>0</c:v>
                </c:pt>
                <c:pt idx="1801">
                  <c:v>0</c:v>
                </c:pt>
                <c:pt idx="1802">
                  <c:v>0</c:v>
                </c:pt>
                <c:pt idx="1803">
                  <c:v>0</c:v>
                </c:pt>
                <c:pt idx="1804">
                  <c:v>0</c:v>
                </c:pt>
                <c:pt idx="1805">
                  <c:v>0</c:v>
                </c:pt>
                <c:pt idx="1806">
                  <c:v>0</c:v>
                </c:pt>
                <c:pt idx="1807">
                  <c:v>0</c:v>
                </c:pt>
                <c:pt idx="1808">
                  <c:v>0</c:v>
                </c:pt>
                <c:pt idx="1809">
                  <c:v>0</c:v>
                </c:pt>
                <c:pt idx="1810">
                  <c:v>0</c:v>
                </c:pt>
                <c:pt idx="1811">
                  <c:v>0</c:v>
                </c:pt>
                <c:pt idx="1812">
                  <c:v>0</c:v>
                </c:pt>
                <c:pt idx="1813">
                  <c:v>0</c:v>
                </c:pt>
                <c:pt idx="1814">
                  <c:v>0</c:v>
                </c:pt>
                <c:pt idx="1815">
                  <c:v>0</c:v>
                </c:pt>
                <c:pt idx="1816">
                  <c:v>0</c:v>
                </c:pt>
                <c:pt idx="1817">
                  <c:v>0</c:v>
                </c:pt>
                <c:pt idx="1818">
                  <c:v>0</c:v>
                </c:pt>
                <c:pt idx="1819">
                  <c:v>0</c:v>
                </c:pt>
                <c:pt idx="1820">
                  <c:v>0</c:v>
                </c:pt>
                <c:pt idx="1821">
                  <c:v>0</c:v>
                </c:pt>
                <c:pt idx="1822">
                  <c:v>0</c:v>
                </c:pt>
                <c:pt idx="1823">
                  <c:v>0</c:v>
                </c:pt>
                <c:pt idx="1824">
                  <c:v>0</c:v>
                </c:pt>
                <c:pt idx="1825">
                  <c:v>0</c:v>
                </c:pt>
                <c:pt idx="1826">
                  <c:v>0</c:v>
                </c:pt>
                <c:pt idx="1827">
                  <c:v>0</c:v>
                </c:pt>
                <c:pt idx="1828">
                  <c:v>0</c:v>
                </c:pt>
                <c:pt idx="1829">
                  <c:v>0</c:v>
                </c:pt>
                <c:pt idx="1830">
                  <c:v>0</c:v>
                </c:pt>
                <c:pt idx="1831">
                  <c:v>0</c:v>
                </c:pt>
                <c:pt idx="1832">
                  <c:v>0</c:v>
                </c:pt>
                <c:pt idx="1833">
                  <c:v>0</c:v>
                </c:pt>
                <c:pt idx="1834">
                  <c:v>0</c:v>
                </c:pt>
                <c:pt idx="1835">
                  <c:v>0</c:v>
                </c:pt>
                <c:pt idx="1836">
                  <c:v>0</c:v>
                </c:pt>
                <c:pt idx="1837">
                  <c:v>0</c:v>
                </c:pt>
                <c:pt idx="1838">
                  <c:v>0</c:v>
                </c:pt>
                <c:pt idx="1839">
                  <c:v>0</c:v>
                </c:pt>
                <c:pt idx="1840">
                  <c:v>0</c:v>
                </c:pt>
                <c:pt idx="1841">
                  <c:v>0</c:v>
                </c:pt>
                <c:pt idx="1842">
                  <c:v>0</c:v>
                </c:pt>
                <c:pt idx="1843">
                  <c:v>0</c:v>
                </c:pt>
                <c:pt idx="1844">
                  <c:v>0</c:v>
                </c:pt>
                <c:pt idx="1845">
                  <c:v>0</c:v>
                </c:pt>
                <c:pt idx="1846">
                  <c:v>0</c:v>
                </c:pt>
                <c:pt idx="1847">
                  <c:v>0</c:v>
                </c:pt>
                <c:pt idx="1848">
                  <c:v>0</c:v>
                </c:pt>
                <c:pt idx="1849">
                  <c:v>0</c:v>
                </c:pt>
                <c:pt idx="1850">
                  <c:v>0</c:v>
                </c:pt>
                <c:pt idx="1851">
                  <c:v>0</c:v>
                </c:pt>
                <c:pt idx="1852">
                  <c:v>0</c:v>
                </c:pt>
                <c:pt idx="1853">
                  <c:v>0</c:v>
                </c:pt>
                <c:pt idx="1854">
                  <c:v>0</c:v>
                </c:pt>
                <c:pt idx="1855">
                  <c:v>0</c:v>
                </c:pt>
                <c:pt idx="1856">
                  <c:v>0</c:v>
                </c:pt>
                <c:pt idx="1857">
                  <c:v>0</c:v>
                </c:pt>
                <c:pt idx="1858">
                  <c:v>0</c:v>
                </c:pt>
                <c:pt idx="1859">
                  <c:v>0</c:v>
                </c:pt>
                <c:pt idx="1860">
                  <c:v>0</c:v>
                </c:pt>
                <c:pt idx="1861">
                  <c:v>0</c:v>
                </c:pt>
                <c:pt idx="1862">
                  <c:v>0</c:v>
                </c:pt>
                <c:pt idx="1863">
                  <c:v>0</c:v>
                </c:pt>
                <c:pt idx="1864">
                  <c:v>0</c:v>
                </c:pt>
                <c:pt idx="1865">
                  <c:v>0</c:v>
                </c:pt>
                <c:pt idx="1866">
                  <c:v>0</c:v>
                </c:pt>
                <c:pt idx="1867">
                  <c:v>0</c:v>
                </c:pt>
                <c:pt idx="1868">
                  <c:v>0</c:v>
                </c:pt>
                <c:pt idx="1869">
                  <c:v>0</c:v>
                </c:pt>
                <c:pt idx="1870">
                  <c:v>0</c:v>
                </c:pt>
                <c:pt idx="1871">
                  <c:v>0</c:v>
                </c:pt>
                <c:pt idx="1872">
                  <c:v>0</c:v>
                </c:pt>
                <c:pt idx="1873">
                  <c:v>0</c:v>
                </c:pt>
                <c:pt idx="1874">
                  <c:v>0</c:v>
                </c:pt>
                <c:pt idx="1875">
                  <c:v>0</c:v>
                </c:pt>
                <c:pt idx="1876">
                  <c:v>0</c:v>
                </c:pt>
                <c:pt idx="1877">
                  <c:v>0</c:v>
                </c:pt>
                <c:pt idx="1878">
                  <c:v>0</c:v>
                </c:pt>
                <c:pt idx="1879">
                  <c:v>0</c:v>
                </c:pt>
                <c:pt idx="1880">
                  <c:v>0</c:v>
                </c:pt>
                <c:pt idx="1881">
                  <c:v>0</c:v>
                </c:pt>
                <c:pt idx="1882">
                  <c:v>0</c:v>
                </c:pt>
                <c:pt idx="1883">
                  <c:v>0</c:v>
                </c:pt>
                <c:pt idx="1884">
                  <c:v>0</c:v>
                </c:pt>
                <c:pt idx="1885">
                  <c:v>0</c:v>
                </c:pt>
                <c:pt idx="1886">
                  <c:v>0</c:v>
                </c:pt>
                <c:pt idx="1887">
                  <c:v>0</c:v>
                </c:pt>
                <c:pt idx="1888">
                  <c:v>0</c:v>
                </c:pt>
                <c:pt idx="1889">
                  <c:v>0</c:v>
                </c:pt>
                <c:pt idx="1890">
                  <c:v>0</c:v>
                </c:pt>
                <c:pt idx="1891">
                  <c:v>0</c:v>
                </c:pt>
                <c:pt idx="1892">
                  <c:v>0</c:v>
                </c:pt>
                <c:pt idx="1893">
                  <c:v>0</c:v>
                </c:pt>
                <c:pt idx="1894">
                  <c:v>0</c:v>
                </c:pt>
                <c:pt idx="1895">
                  <c:v>0</c:v>
                </c:pt>
                <c:pt idx="1896">
                  <c:v>0</c:v>
                </c:pt>
                <c:pt idx="1897">
                  <c:v>0</c:v>
                </c:pt>
                <c:pt idx="1898">
                  <c:v>0</c:v>
                </c:pt>
                <c:pt idx="1899">
                  <c:v>0</c:v>
                </c:pt>
                <c:pt idx="1900">
                  <c:v>0</c:v>
                </c:pt>
                <c:pt idx="1901">
                  <c:v>0</c:v>
                </c:pt>
                <c:pt idx="1902">
                  <c:v>0</c:v>
                </c:pt>
                <c:pt idx="1903">
                  <c:v>0</c:v>
                </c:pt>
                <c:pt idx="1904">
                  <c:v>0</c:v>
                </c:pt>
                <c:pt idx="1905">
                  <c:v>0</c:v>
                </c:pt>
                <c:pt idx="1906">
                  <c:v>0</c:v>
                </c:pt>
                <c:pt idx="1907">
                  <c:v>0</c:v>
                </c:pt>
                <c:pt idx="1908">
                  <c:v>0</c:v>
                </c:pt>
                <c:pt idx="1909">
                  <c:v>0</c:v>
                </c:pt>
                <c:pt idx="1910">
                  <c:v>0</c:v>
                </c:pt>
                <c:pt idx="1911">
                  <c:v>0</c:v>
                </c:pt>
                <c:pt idx="1912">
                  <c:v>0</c:v>
                </c:pt>
                <c:pt idx="1913">
                  <c:v>0</c:v>
                </c:pt>
                <c:pt idx="1914">
                  <c:v>0</c:v>
                </c:pt>
                <c:pt idx="1915">
                  <c:v>0</c:v>
                </c:pt>
                <c:pt idx="1916">
                  <c:v>0</c:v>
                </c:pt>
                <c:pt idx="1917">
                  <c:v>0</c:v>
                </c:pt>
                <c:pt idx="1918">
                  <c:v>0</c:v>
                </c:pt>
                <c:pt idx="1919">
                  <c:v>0</c:v>
                </c:pt>
                <c:pt idx="1920">
                  <c:v>0</c:v>
                </c:pt>
                <c:pt idx="1921">
                  <c:v>0</c:v>
                </c:pt>
                <c:pt idx="1922">
                  <c:v>0</c:v>
                </c:pt>
                <c:pt idx="1923">
                  <c:v>0</c:v>
                </c:pt>
                <c:pt idx="1924">
                  <c:v>0</c:v>
                </c:pt>
                <c:pt idx="1925">
                  <c:v>0</c:v>
                </c:pt>
                <c:pt idx="1926">
                  <c:v>0</c:v>
                </c:pt>
                <c:pt idx="1927">
                  <c:v>0</c:v>
                </c:pt>
                <c:pt idx="1928">
                  <c:v>0</c:v>
                </c:pt>
                <c:pt idx="1929">
                  <c:v>0</c:v>
                </c:pt>
                <c:pt idx="1930">
                  <c:v>0</c:v>
                </c:pt>
                <c:pt idx="1931">
                  <c:v>0</c:v>
                </c:pt>
                <c:pt idx="1932">
                  <c:v>0</c:v>
                </c:pt>
                <c:pt idx="1933">
                  <c:v>0</c:v>
                </c:pt>
                <c:pt idx="1934">
                  <c:v>0</c:v>
                </c:pt>
                <c:pt idx="1935">
                  <c:v>0</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0</c:v>
                </c:pt>
                <c:pt idx="1953">
                  <c:v>0</c:v>
                </c:pt>
                <c:pt idx="1954">
                  <c:v>0</c:v>
                </c:pt>
                <c:pt idx="1955">
                  <c:v>0</c:v>
                </c:pt>
                <c:pt idx="1956">
                  <c:v>0</c:v>
                </c:pt>
                <c:pt idx="1957">
                  <c:v>0</c:v>
                </c:pt>
                <c:pt idx="1958">
                  <c:v>0</c:v>
                </c:pt>
                <c:pt idx="1959">
                  <c:v>0</c:v>
                </c:pt>
                <c:pt idx="1960">
                  <c:v>0</c:v>
                </c:pt>
                <c:pt idx="1961">
                  <c:v>0</c:v>
                </c:pt>
                <c:pt idx="1962">
                  <c:v>0</c:v>
                </c:pt>
                <c:pt idx="1963">
                  <c:v>0</c:v>
                </c:pt>
                <c:pt idx="1964">
                  <c:v>0</c:v>
                </c:pt>
                <c:pt idx="1965">
                  <c:v>0</c:v>
                </c:pt>
                <c:pt idx="1966">
                  <c:v>0</c:v>
                </c:pt>
                <c:pt idx="1967">
                  <c:v>0</c:v>
                </c:pt>
                <c:pt idx="1968">
                  <c:v>0</c:v>
                </c:pt>
                <c:pt idx="1969">
                  <c:v>0</c:v>
                </c:pt>
                <c:pt idx="1970">
                  <c:v>0</c:v>
                </c:pt>
                <c:pt idx="1971">
                  <c:v>0</c:v>
                </c:pt>
                <c:pt idx="1972">
                  <c:v>0</c:v>
                </c:pt>
                <c:pt idx="1973">
                  <c:v>0</c:v>
                </c:pt>
                <c:pt idx="1974">
                  <c:v>0</c:v>
                </c:pt>
                <c:pt idx="1975">
                  <c:v>0</c:v>
                </c:pt>
                <c:pt idx="1976">
                  <c:v>0</c:v>
                </c:pt>
                <c:pt idx="1977">
                  <c:v>0</c:v>
                </c:pt>
                <c:pt idx="1978">
                  <c:v>0</c:v>
                </c:pt>
                <c:pt idx="1979">
                  <c:v>0</c:v>
                </c:pt>
                <c:pt idx="1980">
                  <c:v>0</c:v>
                </c:pt>
                <c:pt idx="1981">
                  <c:v>0</c:v>
                </c:pt>
                <c:pt idx="1982">
                  <c:v>0</c:v>
                </c:pt>
                <c:pt idx="1983">
                  <c:v>0</c:v>
                </c:pt>
                <c:pt idx="1984">
                  <c:v>0</c:v>
                </c:pt>
                <c:pt idx="1985">
                  <c:v>0</c:v>
                </c:pt>
                <c:pt idx="1986">
                  <c:v>0</c:v>
                </c:pt>
                <c:pt idx="1987">
                  <c:v>0</c:v>
                </c:pt>
                <c:pt idx="1988">
                  <c:v>0</c:v>
                </c:pt>
                <c:pt idx="1989">
                  <c:v>0</c:v>
                </c:pt>
                <c:pt idx="1990">
                  <c:v>0</c:v>
                </c:pt>
                <c:pt idx="1991">
                  <c:v>0</c:v>
                </c:pt>
                <c:pt idx="1992">
                  <c:v>0</c:v>
                </c:pt>
                <c:pt idx="1993">
                  <c:v>0</c:v>
                </c:pt>
                <c:pt idx="1994">
                  <c:v>0</c:v>
                </c:pt>
                <c:pt idx="1995">
                  <c:v>0</c:v>
                </c:pt>
                <c:pt idx="1996">
                  <c:v>0</c:v>
                </c:pt>
                <c:pt idx="1997">
                  <c:v>0</c:v>
                </c:pt>
                <c:pt idx="1998">
                  <c:v>0</c:v>
                </c:pt>
                <c:pt idx="1999">
                  <c:v>0</c:v>
                </c:pt>
                <c:pt idx="2000">
                  <c:v>0</c:v>
                </c:pt>
                <c:pt idx="2001">
                  <c:v>0</c:v>
                </c:pt>
                <c:pt idx="2002">
                  <c:v>0</c:v>
                </c:pt>
                <c:pt idx="2003">
                  <c:v>0</c:v>
                </c:pt>
                <c:pt idx="2004">
                  <c:v>0</c:v>
                </c:pt>
                <c:pt idx="2005">
                  <c:v>0</c:v>
                </c:pt>
                <c:pt idx="2006">
                  <c:v>0</c:v>
                </c:pt>
                <c:pt idx="2007">
                  <c:v>0</c:v>
                </c:pt>
                <c:pt idx="2008">
                  <c:v>0</c:v>
                </c:pt>
                <c:pt idx="2009">
                  <c:v>0</c:v>
                </c:pt>
                <c:pt idx="2010">
                  <c:v>0</c:v>
                </c:pt>
                <c:pt idx="2011">
                  <c:v>0</c:v>
                </c:pt>
                <c:pt idx="2012">
                  <c:v>0</c:v>
                </c:pt>
                <c:pt idx="2013">
                  <c:v>0</c:v>
                </c:pt>
                <c:pt idx="2014">
                  <c:v>0</c:v>
                </c:pt>
                <c:pt idx="2015">
                  <c:v>0</c:v>
                </c:pt>
                <c:pt idx="2016">
                  <c:v>0</c:v>
                </c:pt>
                <c:pt idx="2017">
                  <c:v>0</c:v>
                </c:pt>
                <c:pt idx="2018">
                  <c:v>0</c:v>
                </c:pt>
                <c:pt idx="2019">
                  <c:v>0</c:v>
                </c:pt>
                <c:pt idx="2020">
                  <c:v>0</c:v>
                </c:pt>
                <c:pt idx="2021">
                  <c:v>0</c:v>
                </c:pt>
                <c:pt idx="2022">
                  <c:v>0</c:v>
                </c:pt>
                <c:pt idx="2023">
                  <c:v>0</c:v>
                </c:pt>
                <c:pt idx="2024">
                  <c:v>0</c:v>
                </c:pt>
                <c:pt idx="2025">
                  <c:v>0</c:v>
                </c:pt>
                <c:pt idx="2026">
                  <c:v>0</c:v>
                </c:pt>
                <c:pt idx="2027">
                  <c:v>0</c:v>
                </c:pt>
                <c:pt idx="2028">
                  <c:v>0</c:v>
                </c:pt>
                <c:pt idx="2029">
                  <c:v>0</c:v>
                </c:pt>
                <c:pt idx="2030">
                  <c:v>0</c:v>
                </c:pt>
                <c:pt idx="2031">
                  <c:v>0</c:v>
                </c:pt>
                <c:pt idx="2032">
                  <c:v>0</c:v>
                </c:pt>
                <c:pt idx="2033">
                  <c:v>0</c:v>
                </c:pt>
                <c:pt idx="2034">
                  <c:v>0</c:v>
                </c:pt>
                <c:pt idx="2035">
                  <c:v>0</c:v>
                </c:pt>
                <c:pt idx="2036">
                  <c:v>0</c:v>
                </c:pt>
                <c:pt idx="2037">
                  <c:v>0</c:v>
                </c:pt>
                <c:pt idx="2038">
                  <c:v>0</c:v>
                </c:pt>
                <c:pt idx="2039">
                  <c:v>0</c:v>
                </c:pt>
                <c:pt idx="2040">
                  <c:v>0</c:v>
                </c:pt>
                <c:pt idx="2041">
                  <c:v>0</c:v>
                </c:pt>
                <c:pt idx="2042">
                  <c:v>0</c:v>
                </c:pt>
                <c:pt idx="2043">
                  <c:v>0</c:v>
                </c:pt>
                <c:pt idx="2044">
                  <c:v>0</c:v>
                </c:pt>
                <c:pt idx="2045">
                  <c:v>0</c:v>
                </c:pt>
                <c:pt idx="2046">
                  <c:v>0</c:v>
                </c:pt>
                <c:pt idx="2047">
                  <c:v>0</c:v>
                </c:pt>
                <c:pt idx="2048">
                  <c:v>0</c:v>
                </c:pt>
                <c:pt idx="2049">
                  <c:v>0</c:v>
                </c:pt>
                <c:pt idx="2050">
                  <c:v>0</c:v>
                </c:pt>
                <c:pt idx="2051">
                  <c:v>0</c:v>
                </c:pt>
                <c:pt idx="2052">
                  <c:v>0</c:v>
                </c:pt>
                <c:pt idx="2053">
                  <c:v>0</c:v>
                </c:pt>
                <c:pt idx="2054">
                  <c:v>0</c:v>
                </c:pt>
                <c:pt idx="2055">
                  <c:v>0</c:v>
                </c:pt>
                <c:pt idx="2056">
                  <c:v>0</c:v>
                </c:pt>
                <c:pt idx="2057">
                  <c:v>0</c:v>
                </c:pt>
                <c:pt idx="2058">
                  <c:v>0</c:v>
                </c:pt>
                <c:pt idx="2059">
                  <c:v>0</c:v>
                </c:pt>
                <c:pt idx="2060">
                  <c:v>0</c:v>
                </c:pt>
                <c:pt idx="2061">
                  <c:v>0</c:v>
                </c:pt>
                <c:pt idx="2062">
                  <c:v>0</c:v>
                </c:pt>
                <c:pt idx="2063">
                  <c:v>0</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0</c:v>
                </c:pt>
                <c:pt idx="2083">
                  <c:v>0</c:v>
                </c:pt>
                <c:pt idx="2084">
                  <c:v>0</c:v>
                </c:pt>
                <c:pt idx="2085">
                  <c:v>0</c:v>
                </c:pt>
                <c:pt idx="2086">
                  <c:v>0</c:v>
                </c:pt>
                <c:pt idx="2087">
                  <c:v>0</c:v>
                </c:pt>
                <c:pt idx="2088">
                  <c:v>0</c:v>
                </c:pt>
                <c:pt idx="2089">
                  <c:v>0</c:v>
                </c:pt>
                <c:pt idx="2090">
                  <c:v>0</c:v>
                </c:pt>
                <c:pt idx="2091">
                  <c:v>0</c:v>
                </c:pt>
                <c:pt idx="2092">
                  <c:v>0</c:v>
                </c:pt>
                <c:pt idx="2093">
                  <c:v>0</c:v>
                </c:pt>
                <c:pt idx="2094">
                  <c:v>0</c:v>
                </c:pt>
                <c:pt idx="2095">
                  <c:v>0</c:v>
                </c:pt>
                <c:pt idx="2096">
                  <c:v>0</c:v>
                </c:pt>
                <c:pt idx="2097">
                  <c:v>0</c:v>
                </c:pt>
                <c:pt idx="2098">
                  <c:v>0</c:v>
                </c:pt>
                <c:pt idx="2099">
                  <c:v>0</c:v>
                </c:pt>
                <c:pt idx="2100">
                  <c:v>0</c:v>
                </c:pt>
                <c:pt idx="2101">
                  <c:v>0</c:v>
                </c:pt>
                <c:pt idx="2102">
                  <c:v>0</c:v>
                </c:pt>
                <c:pt idx="2103">
                  <c:v>0</c:v>
                </c:pt>
                <c:pt idx="2104">
                  <c:v>0</c:v>
                </c:pt>
                <c:pt idx="2105">
                  <c:v>0</c:v>
                </c:pt>
                <c:pt idx="2106">
                  <c:v>0</c:v>
                </c:pt>
                <c:pt idx="2107">
                  <c:v>0</c:v>
                </c:pt>
                <c:pt idx="2108">
                  <c:v>0</c:v>
                </c:pt>
                <c:pt idx="2109">
                  <c:v>0</c:v>
                </c:pt>
                <c:pt idx="2110">
                  <c:v>0</c:v>
                </c:pt>
                <c:pt idx="2111">
                  <c:v>0</c:v>
                </c:pt>
                <c:pt idx="2112">
                  <c:v>0</c:v>
                </c:pt>
                <c:pt idx="2113">
                  <c:v>0</c:v>
                </c:pt>
                <c:pt idx="2114">
                  <c:v>0</c:v>
                </c:pt>
                <c:pt idx="2115">
                  <c:v>0</c:v>
                </c:pt>
                <c:pt idx="2116">
                  <c:v>0</c:v>
                </c:pt>
                <c:pt idx="2117">
                  <c:v>0</c:v>
                </c:pt>
                <c:pt idx="2118">
                  <c:v>0</c:v>
                </c:pt>
                <c:pt idx="2119">
                  <c:v>0</c:v>
                </c:pt>
                <c:pt idx="2120">
                  <c:v>0</c:v>
                </c:pt>
                <c:pt idx="2121">
                  <c:v>0</c:v>
                </c:pt>
                <c:pt idx="2122">
                  <c:v>0</c:v>
                </c:pt>
                <c:pt idx="2123">
                  <c:v>0</c:v>
                </c:pt>
                <c:pt idx="2124">
                  <c:v>0</c:v>
                </c:pt>
                <c:pt idx="2125">
                  <c:v>0</c:v>
                </c:pt>
                <c:pt idx="2126">
                  <c:v>0</c:v>
                </c:pt>
                <c:pt idx="2127">
                  <c:v>0</c:v>
                </c:pt>
                <c:pt idx="2128">
                  <c:v>0</c:v>
                </c:pt>
                <c:pt idx="2129">
                  <c:v>0</c:v>
                </c:pt>
                <c:pt idx="2130">
                  <c:v>0</c:v>
                </c:pt>
                <c:pt idx="2131">
                  <c:v>0</c:v>
                </c:pt>
                <c:pt idx="2132">
                  <c:v>0</c:v>
                </c:pt>
                <c:pt idx="2133">
                  <c:v>0</c:v>
                </c:pt>
                <c:pt idx="2134">
                  <c:v>0</c:v>
                </c:pt>
                <c:pt idx="2135">
                  <c:v>0</c:v>
                </c:pt>
                <c:pt idx="2136">
                  <c:v>0</c:v>
                </c:pt>
                <c:pt idx="2137">
                  <c:v>0</c:v>
                </c:pt>
                <c:pt idx="2138">
                  <c:v>0</c:v>
                </c:pt>
                <c:pt idx="2139">
                  <c:v>0</c:v>
                </c:pt>
                <c:pt idx="2140">
                  <c:v>0</c:v>
                </c:pt>
                <c:pt idx="2141">
                  <c:v>0</c:v>
                </c:pt>
                <c:pt idx="2142">
                  <c:v>0</c:v>
                </c:pt>
                <c:pt idx="2143">
                  <c:v>0</c:v>
                </c:pt>
                <c:pt idx="2144">
                  <c:v>0</c:v>
                </c:pt>
                <c:pt idx="2145">
                  <c:v>0</c:v>
                </c:pt>
                <c:pt idx="2146">
                  <c:v>0</c:v>
                </c:pt>
                <c:pt idx="2147">
                  <c:v>0</c:v>
                </c:pt>
                <c:pt idx="2148">
                  <c:v>0</c:v>
                </c:pt>
                <c:pt idx="2149">
                  <c:v>0</c:v>
                </c:pt>
                <c:pt idx="2150">
                  <c:v>0</c:v>
                </c:pt>
                <c:pt idx="2151">
                  <c:v>0</c:v>
                </c:pt>
                <c:pt idx="2152">
                  <c:v>0</c:v>
                </c:pt>
                <c:pt idx="2153">
                  <c:v>0</c:v>
                </c:pt>
                <c:pt idx="2154">
                  <c:v>0</c:v>
                </c:pt>
                <c:pt idx="2155">
                  <c:v>0</c:v>
                </c:pt>
                <c:pt idx="2156">
                  <c:v>0</c:v>
                </c:pt>
                <c:pt idx="2157">
                  <c:v>0</c:v>
                </c:pt>
                <c:pt idx="2158">
                  <c:v>0</c:v>
                </c:pt>
                <c:pt idx="2159">
                  <c:v>0</c:v>
                </c:pt>
                <c:pt idx="2160">
                  <c:v>0</c:v>
                </c:pt>
                <c:pt idx="2161">
                  <c:v>0</c:v>
                </c:pt>
                <c:pt idx="2162">
                  <c:v>0</c:v>
                </c:pt>
                <c:pt idx="2163">
                  <c:v>0</c:v>
                </c:pt>
                <c:pt idx="2164">
                  <c:v>0</c:v>
                </c:pt>
                <c:pt idx="2165">
                  <c:v>0</c:v>
                </c:pt>
                <c:pt idx="2166">
                  <c:v>0</c:v>
                </c:pt>
                <c:pt idx="2167">
                  <c:v>0</c:v>
                </c:pt>
                <c:pt idx="2168">
                  <c:v>0</c:v>
                </c:pt>
                <c:pt idx="2169">
                  <c:v>0</c:v>
                </c:pt>
                <c:pt idx="2170">
                  <c:v>0</c:v>
                </c:pt>
                <c:pt idx="2171">
                  <c:v>0</c:v>
                </c:pt>
                <c:pt idx="2172">
                  <c:v>0</c:v>
                </c:pt>
                <c:pt idx="2173">
                  <c:v>0</c:v>
                </c:pt>
                <c:pt idx="2174">
                  <c:v>0</c:v>
                </c:pt>
                <c:pt idx="2175">
                  <c:v>0</c:v>
                </c:pt>
                <c:pt idx="2176">
                  <c:v>0</c:v>
                </c:pt>
                <c:pt idx="2177">
                  <c:v>0</c:v>
                </c:pt>
                <c:pt idx="2178">
                  <c:v>0</c:v>
                </c:pt>
                <c:pt idx="2179">
                  <c:v>0</c:v>
                </c:pt>
                <c:pt idx="2180">
                  <c:v>0</c:v>
                </c:pt>
                <c:pt idx="2181">
                  <c:v>0</c:v>
                </c:pt>
                <c:pt idx="2182">
                  <c:v>0</c:v>
                </c:pt>
                <c:pt idx="2183">
                  <c:v>0</c:v>
                </c:pt>
                <c:pt idx="2184">
                  <c:v>0</c:v>
                </c:pt>
                <c:pt idx="2185">
                  <c:v>0</c:v>
                </c:pt>
                <c:pt idx="2186">
                  <c:v>0</c:v>
                </c:pt>
                <c:pt idx="2187">
                  <c:v>0</c:v>
                </c:pt>
                <c:pt idx="2188">
                  <c:v>0</c:v>
                </c:pt>
                <c:pt idx="2189">
                  <c:v>0</c:v>
                </c:pt>
                <c:pt idx="2190">
                  <c:v>0</c:v>
                </c:pt>
                <c:pt idx="2191">
                  <c:v>0</c:v>
                </c:pt>
                <c:pt idx="2192">
                  <c:v>0</c:v>
                </c:pt>
                <c:pt idx="2193">
                  <c:v>0</c:v>
                </c:pt>
                <c:pt idx="2194">
                  <c:v>0</c:v>
                </c:pt>
                <c:pt idx="2195">
                  <c:v>0</c:v>
                </c:pt>
                <c:pt idx="2196">
                  <c:v>0</c:v>
                </c:pt>
                <c:pt idx="2197">
                  <c:v>0</c:v>
                </c:pt>
                <c:pt idx="2198">
                  <c:v>0</c:v>
                </c:pt>
                <c:pt idx="2199">
                  <c:v>0</c:v>
                </c:pt>
                <c:pt idx="2200">
                  <c:v>0</c:v>
                </c:pt>
                <c:pt idx="2201">
                  <c:v>0</c:v>
                </c:pt>
                <c:pt idx="2202">
                  <c:v>0</c:v>
                </c:pt>
                <c:pt idx="2203">
                  <c:v>0</c:v>
                </c:pt>
                <c:pt idx="2204">
                  <c:v>0</c:v>
                </c:pt>
                <c:pt idx="2205">
                  <c:v>0</c:v>
                </c:pt>
                <c:pt idx="2206">
                  <c:v>0</c:v>
                </c:pt>
                <c:pt idx="2207">
                  <c:v>0</c:v>
                </c:pt>
                <c:pt idx="2208">
                  <c:v>0</c:v>
                </c:pt>
                <c:pt idx="2209">
                  <c:v>0</c:v>
                </c:pt>
                <c:pt idx="2210">
                  <c:v>0</c:v>
                </c:pt>
                <c:pt idx="2211">
                  <c:v>0</c:v>
                </c:pt>
                <c:pt idx="2212">
                  <c:v>0</c:v>
                </c:pt>
                <c:pt idx="2213">
                  <c:v>0</c:v>
                </c:pt>
                <c:pt idx="2214">
                  <c:v>0</c:v>
                </c:pt>
                <c:pt idx="2215">
                  <c:v>0</c:v>
                </c:pt>
                <c:pt idx="2216">
                  <c:v>0</c:v>
                </c:pt>
                <c:pt idx="2217">
                  <c:v>0</c:v>
                </c:pt>
                <c:pt idx="2218">
                  <c:v>0</c:v>
                </c:pt>
                <c:pt idx="2219">
                  <c:v>0</c:v>
                </c:pt>
                <c:pt idx="2220">
                  <c:v>0</c:v>
                </c:pt>
                <c:pt idx="2221">
                  <c:v>0</c:v>
                </c:pt>
                <c:pt idx="2222">
                  <c:v>0</c:v>
                </c:pt>
                <c:pt idx="2223">
                  <c:v>0</c:v>
                </c:pt>
                <c:pt idx="2224">
                  <c:v>0</c:v>
                </c:pt>
                <c:pt idx="2225">
                  <c:v>0</c:v>
                </c:pt>
                <c:pt idx="2226">
                  <c:v>0</c:v>
                </c:pt>
                <c:pt idx="2227">
                  <c:v>0</c:v>
                </c:pt>
                <c:pt idx="2228">
                  <c:v>0</c:v>
                </c:pt>
                <c:pt idx="2229">
                  <c:v>0</c:v>
                </c:pt>
                <c:pt idx="2230">
                  <c:v>0</c:v>
                </c:pt>
                <c:pt idx="2231">
                  <c:v>0</c:v>
                </c:pt>
                <c:pt idx="2232">
                  <c:v>0</c:v>
                </c:pt>
                <c:pt idx="2233">
                  <c:v>0</c:v>
                </c:pt>
                <c:pt idx="2234">
                  <c:v>0</c:v>
                </c:pt>
                <c:pt idx="2235">
                  <c:v>0</c:v>
                </c:pt>
                <c:pt idx="2236">
                  <c:v>0</c:v>
                </c:pt>
                <c:pt idx="2237">
                  <c:v>0</c:v>
                </c:pt>
                <c:pt idx="2238">
                  <c:v>0</c:v>
                </c:pt>
                <c:pt idx="2239">
                  <c:v>0</c:v>
                </c:pt>
                <c:pt idx="2240">
                  <c:v>0</c:v>
                </c:pt>
                <c:pt idx="2241">
                  <c:v>0</c:v>
                </c:pt>
                <c:pt idx="2242">
                  <c:v>0</c:v>
                </c:pt>
                <c:pt idx="2243">
                  <c:v>0</c:v>
                </c:pt>
                <c:pt idx="2244">
                  <c:v>0</c:v>
                </c:pt>
                <c:pt idx="2245">
                  <c:v>0</c:v>
                </c:pt>
                <c:pt idx="2246">
                  <c:v>0</c:v>
                </c:pt>
                <c:pt idx="2247">
                  <c:v>0</c:v>
                </c:pt>
                <c:pt idx="2248">
                  <c:v>0</c:v>
                </c:pt>
                <c:pt idx="2249">
                  <c:v>0</c:v>
                </c:pt>
                <c:pt idx="2250">
                  <c:v>0</c:v>
                </c:pt>
                <c:pt idx="2251">
                  <c:v>0</c:v>
                </c:pt>
                <c:pt idx="2252">
                  <c:v>0</c:v>
                </c:pt>
                <c:pt idx="2253">
                  <c:v>0</c:v>
                </c:pt>
                <c:pt idx="2254">
                  <c:v>0</c:v>
                </c:pt>
                <c:pt idx="2255">
                  <c:v>0</c:v>
                </c:pt>
                <c:pt idx="2256">
                  <c:v>0</c:v>
                </c:pt>
                <c:pt idx="2257">
                  <c:v>0</c:v>
                </c:pt>
                <c:pt idx="2258">
                  <c:v>0</c:v>
                </c:pt>
                <c:pt idx="2259">
                  <c:v>0</c:v>
                </c:pt>
                <c:pt idx="2260">
                  <c:v>0</c:v>
                </c:pt>
                <c:pt idx="2261">
                  <c:v>0</c:v>
                </c:pt>
                <c:pt idx="2262">
                  <c:v>0</c:v>
                </c:pt>
                <c:pt idx="2263">
                  <c:v>0</c:v>
                </c:pt>
                <c:pt idx="2264">
                  <c:v>0</c:v>
                </c:pt>
                <c:pt idx="2265">
                  <c:v>0</c:v>
                </c:pt>
                <c:pt idx="2266">
                  <c:v>0</c:v>
                </c:pt>
                <c:pt idx="2267">
                  <c:v>0</c:v>
                </c:pt>
                <c:pt idx="2268">
                  <c:v>0</c:v>
                </c:pt>
                <c:pt idx="2269">
                  <c:v>0</c:v>
                </c:pt>
                <c:pt idx="2270">
                  <c:v>0</c:v>
                </c:pt>
                <c:pt idx="2271">
                  <c:v>0</c:v>
                </c:pt>
                <c:pt idx="2272">
                  <c:v>0</c:v>
                </c:pt>
                <c:pt idx="2273">
                  <c:v>0</c:v>
                </c:pt>
                <c:pt idx="2274">
                  <c:v>0</c:v>
                </c:pt>
                <c:pt idx="2275">
                  <c:v>0</c:v>
                </c:pt>
                <c:pt idx="2276">
                  <c:v>0</c:v>
                </c:pt>
                <c:pt idx="2277">
                  <c:v>0</c:v>
                </c:pt>
                <c:pt idx="2278">
                  <c:v>0</c:v>
                </c:pt>
                <c:pt idx="2279">
                  <c:v>0</c:v>
                </c:pt>
                <c:pt idx="2280">
                  <c:v>0</c:v>
                </c:pt>
                <c:pt idx="2281">
                  <c:v>0</c:v>
                </c:pt>
                <c:pt idx="2282">
                  <c:v>0</c:v>
                </c:pt>
                <c:pt idx="2283">
                  <c:v>0</c:v>
                </c:pt>
                <c:pt idx="2284">
                  <c:v>0</c:v>
                </c:pt>
                <c:pt idx="2285">
                  <c:v>0</c:v>
                </c:pt>
                <c:pt idx="2286">
                  <c:v>0</c:v>
                </c:pt>
                <c:pt idx="2287">
                  <c:v>0</c:v>
                </c:pt>
                <c:pt idx="2288">
                  <c:v>0</c:v>
                </c:pt>
                <c:pt idx="2289">
                  <c:v>0</c:v>
                </c:pt>
                <c:pt idx="2290">
                  <c:v>0</c:v>
                </c:pt>
                <c:pt idx="2291">
                  <c:v>0</c:v>
                </c:pt>
                <c:pt idx="2292">
                  <c:v>0</c:v>
                </c:pt>
                <c:pt idx="2293">
                  <c:v>0</c:v>
                </c:pt>
                <c:pt idx="2294">
                  <c:v>0</c:v>
                </c:pt>
                <c:pt idx="2295">
                  <c:v>0</c:v>
                </c:pt>
                <c:pt idx="2296">
                  <c:v>0</c:v>
                </c:pt>
                <c:pt idx="2297">
                  <c:v>0</c:v>
                </c:pt>
                <c:pt idx="2298">
                  <c:v>0</c:v>
                </c:pt>
                <c:pt idx="2299">
                  <c:v>0</c:v>
                </c:pt>
                <c:pt idx="2300">
                  <c:v>0</c:v>
                </c:pt>
                <c:pt idx="2301">
                  <c:v>0</c:v>
                </c:pt>
                <c:pt idx="2302">
                  <c:v>0</c:v>
                </c:pt>
                <c:pt idx="2303">
                  <c:v>0</c:v>
                </c:pt>
                <c:pt idx="2304">
                  <c:v>0</c:v>
                </c:pt>
                <c:pt idx="2305">
                  <c:v>0</c:v>
                </c:pt>
                <c:pt idx="2306">
                  <c:v>0</c:v>
                </c:pt>
                <c:pt idx="2307">
                  <c:v>0</c:v>
                </c:pt>
                <c:pt idx="2308">
                  <c:v>0</c:v>
                </c:pt>
                <c:pt idx="2309">
                  <c:v>0</c:v>
                </c:pt>
                <c:pt idx="2310">
                  <c:v>0</c:v>
                </c:pt>
                <c:pt idx="2311">
                  <c:v>0</c:v>
                </c:pt>
                <c:pt idx="2312">
                  <c:v>0</c:v>
                </c:pt>
                <c:pt idx="2313">
                  <c:v>0</c:v>
                </c:pt>
                <c:pt idx="2314">
                  <c:v>0</c:v>
                </c:pt>
                <c:pt idx="2315">
                  <c:v>0</c:v>
                </c:pt>
                <c:pt idx="2316">
                  <c:v>0</c:v>
                </c:pt>
                <c:pt idx="2317">
                  <c:v>0</c:v>
                </c:pt>
                <c:pt idx="2318">
                  <c:v>0</c:v>
                </c:pt>
                <c:pt idx="2319">
                  <c:v>0</c:v>
                </c:pt>
                <c:pt idx="2320">
                  <c:v>0</c:v>
                </c:pt>
                <c:pt idx="2321">
                  <c:v>0</c:v>
                </c:pt>
                <c:pt idx="2322">
                  <c:v>0</c:v>
                </c:pt>
                <c:pt idx="2323">
                  <c:v>0</c:v>
                </c:pt>
                <c:pt idx="2324">
                  <c:v>0</c:v>
                </c:pt>
                <c:pt idx="2325">
                  <c:v>0</c:v>
                </c:pt>
                <c:pt idx="2326">
                  <c:v>0</c:v>
                </c:pt>
                <c:pt idx="2327">
                  <c:v>0</c:v>
                </c:pt>
                <c:pt idx="2328">
                  <c:v>0</c:v>
                </c:pt>
                <c:pt idx="2329">
                  <c:v>0</c:v>
                </c:pt>
                <c:pt idx="2330">
                  <c:v>0</c:v>
                </c:pt>
                <c:pt idx="2331">
                  <c:v>0</c:v>
                </c:pt>
                <c:pt idx="2332">
                  <c:v>0</c:v>
                </c:pt>
                <c:pt idx="2333">
                  <c:v>0</c:v>
                </c:pt>
                <c:pt idx="2334">
                  <c:v>0</c:v>
                </c:pt>
                <c:pt idx="2335">
                  <c:v>0</c:v>
                </c:pt>
                <c:pt idx="2336">
                  <c:v>0</c:v>
                </c:pt>
                <c:pt idx="2337">
                  <c:v>0</c:v>
                </c:pt>
                <c:pt idx="2338">
                  <c:v>0</c:v>
                </c:pt>
                <c:pt idx="2339">
                  <c:v>0</c:v>
                </c:pt>
                <c:pt idx="2340">
                  <c:v>0</c:v>
                </c:pt>
                <c:pt idx="2341">
                  <c:v>0</c:v>
                </c:pt>
                <c:pt idx="2342">
                  <c:v>0</c:v>
                </c:pt>
                <c:pt idx="2343">
                  <c:v>0</c:v>
                </c:pt>
                <c:pt idx="2344">
                  <c:v>0</c:v>
                </c:pt>
                <c:pt idx="2345">
                  <c:v>0</c:v>
                </c:pt>
                <c:pt idx="2346">
                  <c:v>0</c:v>
                </c:pt>
                <c:pt idx="2347">
                  <c:v>0</c:v>
                </c:pt>
                <c:pt idx="2348">
                  <c:v>0</c:v>
                </c:pt>
                <c:pt idx="2349">
                  <c:v>0</c:v>
                </c:pt>
                <c:pt idx="2350">
                  <c:v>0</c:v>
                </c:pt>
                <c:pt idx="2351">
                  <c:v>0</c:v>
                </c:pt>
                <c:pt idx="2352">
                  <c:v>0</c:v>
                </c:pt>
                <c:pt idx="2353">
                  <c:v>0</c:v>
                </c:pt>
                <c:pt idx="2354">
                  <c:v>0</c:v>
                </c:pt>
                <c:pt idx="2355">
                  <c:v>0</c:v>
                </c:pt>
                <c:pt idx="2356">
                  <c:v>0</c:v>
                </c:pt>
                <c:pt idx="2357">
                  <c:v>0</c:v>
                </c:pt>
                <c:pt idx="2358">
                  <c:v>0</c:v>
                </c:pt>
                <c:pt idx="2359">
                  <c:v>0</c:v>
                </c:pt>
                <c:pt idx="2360">
                  <c:v>0</c:v>
                </c:pt>
                <c:pt idx="2361">
                  <c:v>0</c:v>
                </c:pt>
                <c:pt idx="2362">
                  <c:v>0</c:v>
                </c:pt>
                <c:pt idx="2363">
                  <c:v>0</c:v>
                </c:pt>
                <c:pt idx="2364">
                  <c:v>0</c:v>
                </c:pt>
                <c:pt idx="2365">
                  <c:v>0</c:v>
                </c:pt>
                <c:pt idx="2366">
                  <c:v>0</c:v>
                </c:pt>
                <c:pt idx="2367">
                  <c:v>0</c:v>
                </c:pt>
                <c:pt idx="2368">
                  <c:v>0</c:v>
                </c:pt>
                <c:pt idx="2369">
                  <c:v>0</c:v>
                </c:pt>
                <c:pt idx="2370">
                  <c:v>0</c:v>
                </c:pt>
                <c:pt idx="2371">
                  <c:v>0</c:v>
                </c:pt>
                <c:pt idx="2372">
                  <c:v>0</c:v>
                </c:pt>
                <c:pt idx="2373">
                  <c:v>0</c:v>
                </c:pt>
                <c:pt idx="2374">
                  <c:v>0</c:v>
                </c:pt>
                <c:pt idx="2375">
                  <c:v>0</c:v>
                </c:pt>
                <c:pt idx="2376">
                  <c:v>0</c:v>
                </c:pt>
                <c:pt idx="2377">
                  <c:v>0</c:v>
                </c:pt>
                <c:pt idx="2378">
                  <c:v>0</c:v>
                </c:pt>
                <c:pt idx="2379">
                  <c:v>0</c:v>
                </c:pt>
                <c:pt idx="2380">
                  <c:v>0</c:v>
                </c:pt>
                <c:pt idx="2381">
                  <c:v>0</c:v>
                </c:pt>
                <c:pt idx="2382">
                  <c:v>0</c:v>
                </c:pt>
                <c:pt idx="2383">
                  <c:v>0</c:v>
                </c:pt>
                <c:pt idx="2384">
                  <c:v>0</c:v>
                </c:pt>
                <c:pt idx="2385">
                  <c:v>0</c:v>
                </c:pt>
                <c:pt idx="2386">
                  <c:v>0</c:v>
                </c:pt>
                <c:pt idx="2387">
                  <c:v>0</c:v>
                </c:pt>
                <c:pt idx="2388">
                  <c:v>0</c:v>
                </c:pt>
                <c:pt idx="2389">
                  <c:v>0</c:v>
                </c:pt>
                <c:pt idx="2390">
                  <c:v>0</c:v>
                </c:pt>
                <c:pt idx="2391">
                  <c:v>0</c:v>
                </c:pt>
                <c:pt idx="2392">
                  <c:v>0</c:v>
                </c:pt>
                <c:pt idx="2393">
                  <c:v>0</c:v>
                </c:pt>
                <c:pt idx="2394">
                  <c:v>0</c:v>
                </c:pt>
                <c:pt idx="2395">
                  <c:v>0</c:v>
                </c:pt>
                <c:pt idx="2396">
                  <c:v>0</c:v>
                </c:pt>
                <c:pt idx="2397">
                  <c:v>0</c:v>
                </c:pt>
                <c:pt idx="2398">
                  <c:v>0</c:v>
                </c:pt>
                <c:pt idx="2399">
                  <c:v>0</c:v>
                </c:pt>
                <c:pt idx="2400">
                  <c:v>0</c:v>
                </c:pt>
                <c:pt idx="2401">
                  <c:v>0</c:v>
                </c:pt>
                <c:pt idx="2402">
                  <c:v>0</c:v>
                </c:pt>
                <c:pt idx="2403">
                  <c:v>0</c:v>
                </c:pt>
                <c:pt idx="2404">
                  <c:v>0</c:v>
                </c:pt>
                <c:pt idx="2405">
                  <c:v>0</c:v>
                </c:pt>
                <c:pt idx="2406">
                  <c:v>0</c:v>
                </c:pt>
                <c:pt idx="2407">
                  <c:v>0</c:v>
                </c:pt>
                <c:pt idx="2408">
                  <c:v>0</c:v>
                </c:pt>
                <c:pt idx="2409">
                  <c:v>0</c:v>
                </c:pt>
                <c:pt idx="2410">
                  <c:v>0</c:v>
                </c:pt>
                <c:pt idx="2411">
                  <c:v>0</c:v>
                </c:pt>
                <c:pt idx="2412">
                  <c:v>0</c:v>
                </c:pt>
                <c:pt idx="2413">
                  <c:v>0</c:v>
                </c:pt>
                <c:pt idx="2414">
                  <c:v>0</c:v>
                </c:pt>
                <c:pt idx="2415">
                  <c:v>0</c:v>
                </c:pt>
                <c:pt idx="2416">
                  <c:v>0</c:v>
                </c:pt>
                <c:pt idx="2417">
                  <c:v>0</c:v>
                </c:pt>
                <c:pt idx="2418">
                  <c:v>0</c:v>
                </c:pt>
                <c:pt idx="2419">
                  <c:v>0</c:v>
                </c:pt>
                <c:pt idx="2420">
                  <c:v>0</c:v>
                </c:pt>
                <c:pt idx="2421">
                  <c:v>0</c:v>
                </c:pt>
                <c:pt idx="2422">
                  <c:v>0</c:v>
                </c:pt>
                <c:pt idx="2423">
                  <c:v>0</c:v>
                </c:pt>
                <c:pt idx="2424">
                  <c:v>0</c:v>
                </c:pt>
                <c:pt idx="2425">
                  <c:v>0</c:v>
                </c:pt>
                <c:pt idx="2426">
                  <c:v>0</c:v>
                </c:pt>
                <c:pt idx="2427">
                  <c:v>0</c:v>
                </c:pt>
                <c:pt idx="2428">
                  <c:v>0</c:v>
                </c:pt>
                <c:pt idx="2429">
                  <c:v>0</c:v>
                </c:pt>
                <c:pt idx="2430">
                  <c:v>0</c:v>
                </c:pt>
                <c:pt idx="2431">
                  <c:v>0</c:v>
                </c:pt>
                <c:pt idx="2432">
                  <c:v>0</c:v>
                </c:pt>
                <c:pt idx="2433">
                  <c:v>0</c:v>
                </c:pt>
                <c:pt idx="2434">
                  <c:v>0</c:v>
                </c:pt>
                <c:pt idx="2435">
                  <c:v>0</c:v>
                </c:pt>
                <c:pt idx="2436">
                  <c:v>0</c:v>
                </c:pt>
                <c:pt idx="2437">
                  <c:v>0</c:v>
                </c:pt>
                <c:pt idx="2438">
                  <c:v>0</c:v>
                </c:pt>
                <c:pt idx="2439">
                  <c:v>0</c:v>
                </c:pt>
                <c:pt idx="2440">
                  <c:v>0</c:v>
                </c:pt>
                <c:pt idx="2441">
                  <c:v>0</c:v>
                </c:pt>
                <c:pt idx="2442">
                  <c:v>0</c:v>
                </c:pt>
                <c:pt idx="2443">
                  <c:v>0</c:v>
                </c:pt>
                <c:pt idx="2444">
                  <c:v>0</c:v>
                </c:pt>
                <c:pt idx="2445">
                  <c:v>0</c:v>
                </c:pt>
                <c:pt idx="2446">
                  <c:v>0</c:v>
                </c:pt>
                <c:pt idx="2447">
                  <c:v>0</c:v>
                </c:pt>
                <c:pt idx="2448">
                  <c:v>0</c:v>
                </c:pt>
                <c:pt idx="2449">
                  <c:v>0</c:v>
                </c:pt>
                <c:pt idx="2450">
                  <c:v>0</c:v>
                </c:pt>
                <c:pt idx="2451">
                  <c:v>0</c:v>
                </c:pt>
                <c:pt idx="2452">
                  <c:v>0</c:v>
                </c:pt>
                <c:pt idx="2453">
                  <c:v>0</c:v>
                </c:pt>
                <c:pt idx="2454">
                  <c:v>0</c:v>
                </c:pt>
                <c:pt idx="2455">
                  <c:v>0</c:v>
                </c:pt>
                <c:pt idx="2456">
                  <c:v>0</c:v>
                </c:pt>
                <c:pt idx="2457">
                  <c:v>0</c:v>
                </c:pt>
                <c:pt idx="2458">
                  <c:v>0</c:v>
                </c:pt>
                <c:pt idx="2459">
                  <c:v>0</c:v>
                </c:pt>
                <c:pt idx="2460">
                  <c:v>0</c:v>
                </c:pt>
                <c:pt idx="2461">
                  <c:v>0</c:v>
                </c:pt>
                <c:pt idx="2462">
                  <c:v>0</c:v>
                </c:pt>
                <c:pt idx="2463">
                  <c:v>0</c:v>
                </c:pt>
                <c:pt idx="2464">
                  <c:v>0</c:v>
                </c:pt>
                <c:pt idx="2465">
                  <c:v>0</c:v>
                </c:pt>
                <c:pt idx="2466">
                  <c:v>0</c:v>
                </c:pt>
                <c:pt idx="2467">
                  <c:v>0</c:v>
                </c:pt>
                <c:pt idx="2468">
                  <c:v>0</c:v>
                </c:pt>
                <c:pt idx="2469">
                  <c:v>0</c:v>
                </c:pt>
                <c:pt idx="2470">
                  <c:v>0</c:v>
                </c:pt>
                <c:pt idx="2471">
                  <c:v>0</c:v>
                </c:pt>
                <c:pt idx="2472">
                  <c:v>0</c:v>
                </c:pt>
                <c:pt idx="2473">
                  <c:v>0</c:v>
                </c:pt>
                <c:pt idx="2474">
                  <c:v>0</c:v>
                </c:pt>
                <c:pt idx="2475">
                  <c:v>0</c:v>
                </c:pt>
                <c:pt idx="2476">
                  <c:v>0</c:v>
                </c:pt>
                <c:pt idx="2477">
                  <c:v>0</c:v>
                </c:pt>
                <c:pt idx="2478">
                  <c:v>0</c:v>
                </c:pt>
                <c:pt idx="2479">
                  <c:v>0</c:v>
                </c:pt>
                <c:pt idx="2480">
                  <c:v>0</c:v>
                </c:pt>
                <c:pt idx="2481">
                  <c:v>0</c:v>
                </c:pt>
                <c:pt idx="2482">
                  <c:v>0</c:v>
                </c:pt>
                <c:pt idx="2483">
                  <c:v>0</c:v>
                </c:pt>
                <c:pt idx="2484">
                  <c:v>0</c:v>
                </c:pt>
                <c:pt idx="2485">
                  <c:v>0</c:v>
                </c:pt>
                <c:pt idx="2486">
                  <c:v>0</c:v>
                </c:pt>
                <c:pt idx="2487">
                  <c:v>0</c:v>
                </c:pt>
                <c:pt idx="2488">
                  <c:v>0</c:v>
                </c:pt>
                <c:pt idx="2489">
                  <c:v>0</c:v>
                </c:pt>
                <c:pt idx="2490">
                  <c:v>0</c:v>
                </c:pt>
                <c:pt idx="2491">
                  <c:v>0</c:v>
                </c:pt>
                <c:pt idx="2492">
                  <c:v>0</c:v>
                </c:pt>
                <c:pt idx="2493">
                  <c:v>0</c:v>
                </c:pt>
                <c:pt idx="2494">
                  <c:v>0</c:v>
                </c:pt>
                <c:pt idx="2495">
                  <c:v>0</c:v>
                </c:pt>
                <c:pt idx="2496">
                  <c:v>0</c:v>
                </c:pt>
                <c:pt idx="2497">
                  <c:v>0</c:v>
                </c:pt>
                <c:pt idx="2498">
                  <c:v>0</c:v>
                </c:pt>
                <c:pt idx="2499">
                  <c:v>0</c:v>
                </c:pt>
                <c:pt idx="2500">
                  <c:v>0</c:v>
                </c:pt>
                <c:pt idx="2501">
                  <c:v>0</c:v>
                </c:pt>
                <c:pt idx="2502">
                  <c:v>0</c:v>
                </c:pt>
                <c:pt idx="2503">
                  <c:v>0</c:v>
                </c:pt>
                <c:pt idx="2504">
                  <c:v>0</c:v>
                </c:pt>
                <c:pt idx="2505">
                  <c:v>0</c:v>
                </c:pt>
                <c:pt idx="2506">
                  <c:v>0</c:v>
                </c:pt>
                <c:pt idx="2507">
                  <c:v>0</c:v>
                </c:pt>
                <c:pt idx="2508">
                  <c:v>0</c:v>
                </c:pt>
                <c:pt idx="2509">
                  <c:v>0</c:v>
                </c:pt>
                <c:pt idx="2510">
                  <c:v>0</c:v>
                </c:pt>
                <c:pt idx="2511">
                  <c:v>0</c:v>
                </c:pt>
                <c:pt idx="2512">
                  <c:v>0</c:v>
                </c:pt>
                <c:pt idx="2513">
                  <c:v>0</c:v>
                </c:pt>
                <c:pt idx="2514">
                  <c:v>0</c:v>
                </c:pt>
                <c:pt idx="2515">
                  <c:v>0</c:v>
                </c:pt>
                <c:pt idx="2516">
                  <c:v>0</c:v>
                </c:pt>
                <c:pt idx="2517">
                  <c:v>0</c:v>
                </c:pt>
                <c:pt idx="2518">
                  <c:v>0</c:v>
                </c:pt>
                <c:pt idx="2519">
                  <c:v>0</c:v>
                </c:pt>
                <c:pt idx="2520">
                  <c:v>0</c:v>
                </c:pt>
                <c:pt idx="2521">
                  <c:v>0</c:v>
                </c:pt>
                <c:pt idx="2522">
                  <c:v>0</c:v>
                </c:pt>
                <c:pt idx="2523">
                  <c:v>0</c:v>
                </c:pt>
                <c:pt idx="2524">
                  <c:v>0</c:v>
                </c:pt>
                <c:pt idx="2525">
                  <c:v>0</c:v>
                </c:pt>
                <c:pt idx="2526">
                  <c:v>0</c:v>
                </c:pt>
                <c:pt idx="2527">
                  <c:v>0</c:v>
                </c:pt>
                <c:pt idx="2528">
                  <c:v>0</c:v>
                </c:pt>
                <c:pt idx="2529">
                  <c:v>0</c:v>
                </c:pt>
                <c:pt idx="2530">
                  <c:v>0</c:v>
                </c:pt>
                <c:pt idx="2531">
                  <c:v>0</c:v>
                </c:pt>
                <c:pt idx="2532">
                  <c:v>0</c:v>
                </c:pt>
                <c:pt idx="2533">
                  <c:v>0</c:v>
                </c:pt>
                <c:pt idx="2534">
                  <c:v>0</c:v>
                </c:pt>
                <c:pt idx="2535">
                  <c:v>0</c:v>
                </c:pt>
                <c:pt idx="2536">
                  <c:v>0</c:v>
                </c:pt>
                <c:pt idx="2537">
                  <c:v>0</c:v>
                </c:pt>
                <c:pt idx="2538">
                  <c:v>0</c:v>
                </c:pt>
                <c:pt idx="2539">
                  <c:v>0</c:v>
                </c:pt>
                <c:pt idx="2540">
                  <c:v>0</c:v>
                </c:pt>
                <c:pt idx="2541">
                  <c:v>0</c:v>
                </c:pt>
                <c:pt idx="2542">
                  <c:v>0</c:v>
                </c:pt>
                <c:pt idx="2543">
                  <c:v>0</c:v>
                </c:pt>
                <c:pt idx="2544">
                  <c:v>0</c:v>
                </c:pt>
                <c:pt idx="2545">
                  <c:v>0</c:v>
                </c:pt>
                <c:pt idx="2546">
                  <c:v>0</c:v>
                </c:pt>
                <c:pt idx="2547">
                  <c:v>0</c:v>
                </c:pt>
                <c:pt idx="2548">
                  <c:v>0</c:v>
                </c:pt>
                <c:pt idx="2549">
                  <c:v>0</c:v>
                </c:pt>
                <c:pt idx="2550">
                  <c:v>0</c:v>
                </c:pt>
                <c:pt idx="2551">
                  <c:v>0</c:v>
                </c:pt>
                <c:pt idx="2552">
                  <c:v>0</c:v>
                </c:pt>
                <c:pt idx="2553">
                  <c:v>0</c:v>
                </c:pt>
                <c:pt idx="2554">
                  <c:v>0</c:v>
                </c:pt>
                <c:pt idx="2555">
                  <c:v>0</c:v>
                </c:pt>
                <c:pt idx="2556">
                  <c:v>0</c:v>
                </c:pt>
                <c:pt idx="2557">
                  <c:v>0</c:v>
                </c:pt>
                <c:pt idx="2558">
                  <c:v>0</c:v>
                </c:pt>
                <c:pt idx="2559">
                  <c:v>0</c:v>
                </c:pt>
                <c:pt idx="2560">
                  <c:v>0</c:v>
                </c:pt>
                <c:pt idx="2561">
                  <c:v>0</c:v>
                </c:pt>
                <c:pt idx="2562">
                  <c:v>0</c:v>
                </c:pt>
                <c:pt idx="2563">
                  <c:v>0</c:v>
                </c:pt>
                <c:pt idx="2564">
                  <c:v>0</c:v>
                </c:pt>
                <c:pt idx="2565">
                  <c:v>0</c:v>
                </c:pt>
                <c:pt idx="2566">
                  <c:v>0</c:v>
                </c:pt>
                <c:pt idx="2567">
                  <c:v>0</c:v>
                </c:pt>
                <c:pt idx="2568">
                  <c:v>0</c:v>
                </c:pt>
                <c:pt idx="2569">
                  <c:v>0</c:v>
                </c:pt>
                <c:pt idx="2570">
                  <c:v>0</c:v>
                </c:pt>
                <c:pt idx="2571">
                  <c:v>0</c:v>
                </c:pt>
                <c:pt idx="2572">
                  <c:v>0</c:v>
                </c:pt>
                <c:pt idx="2573">
                  <c:v>0</c:v>
                </c:pt>
                <c:pt idx="2574">
                  <c:v>0</c:v>
                </c:pt>
                <c:pt idx="2575">
                  <c:v>0</c:v>
                </c:pt>
                <c:pt idx="2576">
                  <c:v>0</c:v>
                </c:pt>
                <c:pt idx="2577">
                  <c:v>0</c:v>
                </c:pt>
                <c:pt idx="2578">
                  <c:v>0</c:v>
                </c:pt>
                <c:pt idx="2579">
                  <c:v>0</c:v>
                </c:pt>
                <c:pt idx="2580">
                  <c:v>0</c:v>
                </c:pt>
                <c:pt idx="2581">
                  <c:v>0</c:v>
                </c:pt>
                <c:pt idx="2582">
                  <c:v>0</c:v>
                </c:pt>
                <c:pt idx="2583">
                  <c:v>0</c:v>
                </c:pt>
                <c:pt idx="2584">
                  <c:v>0</c:v>
                </c:pt>
                <c:pt idx="2585">
                  <c:v>0</c:v>
                </c:pt>
                <c:pt idx="2586">
                  <c:v>0</c:v>
                </c:pt>
                <c:pt idx="2587">
                  <c:v>0</c:v>
                </c:pt>
                <c:pt idx="2588">
                  <c:v>0</c:v>
                </c:pt>
                <c:pt idx="2589">
                  <c:v>0</c:v>
                </c:pt>
                <c:pt idx="2590">
                  <c:v>0</c:v>
                </c:pt>
                <c:pt idx="2591">
                  <c:v>0</c:v>
                </c:pt>
                <c:pt idx="2592">
                  <c:v>0</c:v>
                </c:pt>
                <c:pt idx="2593">
                  <c:v>0</c:v>
                </c:pt>
                <c:pt idx="2594">
                  <c:v>0</c:v>
                </c:pt>
                <c:pt idx="2595">
                  <c:v>0</c:v>
                </c:pt>
                <c:pt idx="2596">
                  <c:v>0</c:v>
                </c:pt>
                <c:pt idx="2597">
                  <c:v>0</c:v>
                </c:pt>
                <c:pt idx="2598">
                  <c:v>0</c:v>
                </c:pt>
                <c:pt idx="2599">
                  <c:v>0</c:v>
                </c:pt>
                <c:pt idx="2600">
                  <c:v>0</c:v>
                </c:pt>
                <c:pt idx="2601">
                  <c:v>0</c:v>
                </c:pt>
                <c:pt idx="2602">
                  <c:v>0</c:v>
                </c:pt>
                <c:pt idx="2603">
                  <c:v>0</c:v>
                </c:pt>
                <c:pt idx="2604">
                  <c:v>0</c:v>
                </c:pt>
                <c:pt idx="2605">
                  <c:v>0</c:v>
                </c:pt>
                <c:pt idx="2606">
                  <c:v>0</c:v>
                </c:pt>
                <c:pt idx="2607">
                  <c:v>0</c:v>
                </c:pt>
                <c:pt idx="2608">
                  <c:v>0</c:v>
                </c:pt>
                <c:pt idx="2609">
                  <c:v>0</c:v>
                </c:pt>
                <c:pt idx="2610">
                  <c:v>0</c:v>
                </c:pt>
                <c:pt idx="2611">
                  <c:v>0</c:v>
                </c:pt>
                <c:pt idx="2612">
                  <c:v>0</c:v>
                </c:pt>
                <c:pt idx="2613">
                  <c:v>0</c:v>
                </c:pt>
                <c:pt idx="2614">
                  <c:v>0</c:v>
                </c:pt>
                <c:pt idx="2615">
                  <c:v>0</c:v>
                </c:pt>
                <c:pt idx="2616">
                  <c:v>0</c:v>
                </c:pt>
                <c:pt idx="2617">
                  <c:v>0</c:v>
                </c:pt>
                <c:pt idx="2618">
                  <c:v>0</c:v>
                </c:pt>
                <c:pt idx="2619">
                  <c:v>0</c:v>
                </c:pt>
                <c:pt idx="2620">
                  <c:v>0</c:v>
                </c:pt>
                <c:pt idx="2621">
                  <c:v>0</c:v>
                </c:pt>
                <c:pt idx="2622">
                  <c:v>0</c:v>
                </c:pt>
                <c:pt idx="2623">
                  <c:v>0</c:v>
                </c:pt>
                <c:pt idx="2624">
                  <c:v>0</c:v>
                </c:pt>
                <c:pt idx="2625">
                  <c:v>0</c:v>
                </c:pt>
                <c:pt idx="2626">
                  <c:v>0</c:v>
                </c:pt>
                <c:pt idx="2627">
                  <c:v>0</c:v>
                </c:pt>
                <c:pt idx="2628">
                  <c:v>0</c:v>
                </c:pt>
                <c:pt idx="2629">
                  <c:v>0</c:v>
                </c:pt>
                <c:pt idx="2630">
                  <c:v>0</c:v>
                </c:pt>
                <c:pt idx="2631">
                  <c:v>0</c:v>
                </c:pt>
                <c:pt idx="2632">
                  <c:v>0</c:v>
                </c:pt>
                <c:pt idx="2633">
                  <c:v>0</c:v>
                </c:pt>
                <c:pt idx="2634">
                  <c:v>0</c:v>
                </c:pt>
                <c:pt idx="2635">
                  <c:v>0</c:v>
                </c:pt>
                <c:pt idx="2636">
                  <c:v>0</c:v>
                </c:pt>
                <c:pt idx="2637">
                  <c:v>0</c:v>
                </c:pt>
                <c:pt idx="2638">
                  <c:v>0</c:v>
                </c:pt>
                <c:pt idx="2639">
                  <c:v>0</c:v>
                </c:pt>
                <c:pt idx="2640">
                  <c:v>0</c:v>
                </c:pt>
                <c:pt idx="2641">
                  <c:v>0</c:v>
                </c:pt>
                <c:pt idx="2642">
                  <c:v>0</c:v>
                </c:pt>
                <c:pt idx="2643">
                  <c:v>0</c:v>
                </c:pt>
                <c:pt idx="2644">
                  <c:v>0</c:v>
                </c:pt>
                <c:pt idx="2645">
                  <c:v>0</c:v>
                </c:pt>
                <c:pt idx="2646">
                  <c:v>0</c:v>
                </c:pt>
                <c:pt idx="2647">
                  <c:v>0</c:v>
                </c:pt>
                <c:pt idx="2648">
                  <c:v>0</c:v>
                </c:pt>
                <c:pt idx="2649">
                  <c:v>0</c:v>
                </c:pt>
                <c:pt idx="2650">
                  <c:v>0</c:v>
                </c:pt>
                <c:pt idx="2651">
                  <c:v>0</c:v>
                </c:pt>
                <c:pt idx="2652">
                  <c:v>0</c:v>
                </c:pt>
                <c:pt idx="2653">
                  <c:v>0</c:v>
                </c:pt>
                <c:pt idx="2654">
                  <c:v>0</c:v>
                </c:pt>
                <c:pt idx="2655">
                  <c:v>0</c:v>
                </c:pt>
                <c:pt idx="2656">
                  <c:v>0</c:v>
                </c:pt>
                <c:pt idx="2657">
                  <c:v>0</c:v>
                </c:pt>
                <c:pt idx="2658">
                  <c:v>0</c:v>
                </c:pt>
                <c:pt idx="2659">
                  <c:v>0</c:v>
                </c:pt>
                <c:pt idx="2660">
                  <c:v>0</c:v>
                </c:pt>
                <c:pt idx="2661">
                  <c:v>0</c:v>
                </c:pt>
                <c:pt idx="2662">
                  <c:v>0</c:v>
                </c:pt>
                <c:pt idx="2663">
                  <c:v>0</c:v>
                </c:pt>
                <c:pt idx="2664">
                  <c:v>0</c:v>
                </c:pt>
                <c:pt idx="2665">
                  <c:v>0</c:v>
                </c:pt>
                <c:pt idx="2666">
                  <c:v>0</c:v>
                </c:pt>
                <c:pt idx="2667">
                  <c:v>0</c:v>
                </c:pt>
                <c:pt idx="2668">
                  <c:v>0</c:v>
                </c:pt>
                <c:pt idx="2669">
                  <c:v>0</c:v>
                </c:pt>
                <c:pt idx="2670">
                  <c:v>0</c:v>
                </c:pt>
                <c:pt idx="2671">
                  <c:v>0</c:v>
                </c:pt>
                <c:pt idx="2672">
                  <c:v>0</c:v>
                </c:pt>
                <c:pt idx="2673">
                  <c:v>0</c:v>
                </c:pt>
                <c:pt idx="2674">
                  <c:v>0</c:v>
                </c:pt>
                <c:pt idx="2675">
                  <c:v>0</c:v>
                </c:pt>
                <c:pt idx="2676">
                  <c:v>0</c:v>
                </c:pt>
                <c:pt idx="2677">
                  <c:v>0</c:v>
                </c:pt>
                <c:pt idx="2678">
                  <c:v>0</c:v>
                </c:pt>
                <c:pt idx="2679">
                  <c:v>0</c:v>
                </c:pt>
                <c:pt idx="2680">
                  <c:v>0</c:v>
                </c:pt>
                <c:pt idx="2681">
                  <c:v>0</c:v>
                </c:pt>
                <c:pt idx="2682">
                  <c:v>0</c:v>
                </c:pt>
                <c:pt idx="2683">
                  <c:v>0</c:v>
                </c:pt>
                <c:pt idx="2684">
                  <c:v>0</c:v>
                </c:pt>
                <c:pt idx="2685">
                  <c:v>0</c:v>
                </c:pt>
                <c:pt idx="2686">
                  <c:v>0</c:v>
                </c:pt>
                <c:pt idx="2687">
                  <c:v>0</c:v>
                </c:pt>
                <c:pt idx="2688">
                  <c:v>0</c:v>
                </c:pt>
                <c:pt idx="2689">
                  <c:v>0</c:v>
                </c:pt>
                <c:pt idx="2690">
                  <c:v>0</c:v>
                </c:pt>
                <c:pt idx="2691">
                  <c:v>0</c:v>
                </c:pt>
                <c:pt idx="2692">
                  <c:v>0</c:v>
                </c:pt>
                <c:pt idx="2693">
                  <c:v>0</c:v>
                </c:pt>
                <c:pt idx="2694">
                  <c:v>0</c:v>
                </c:pt>
                <c:pt idx="2695">
                  <c:v>0</c:v>
                </c:pt>
                <c:pt idx="2696">
                  <c:v>0</c:v>
                </c:pt>
                <c:pt idx="2697">
                  <c:v>0</c:v>
                </c:pt>
                <c:pt idx="2698">
                  <c:v>0</c:v>
                </c:pt>
                <c:pt idx="2699">
                  <c:v>0</c:v>
                </c:pt>
                <c:pt idx="2700">
                  <c:v>0</c:v>
                </c:pt>
                <c:pt idx="2701">
                  <c:v>0</c:v>
                </c:pt>
                <c:pt idx="2702">
                  <c:v>0</c:v>
                </c:pt>
                <c:pt idx="2703">
                  <c:v>0</c:v>
                </c:pt>
                <c:pt idx="2704">
                  <c:v>0</c:v>
                </c:pt>
                <c:pt idx="2705">
                  <c:v>0</c:v>
                </c:pt>
                <c:pt idx="2706">
                  <c:v>0</c:v>
                </c:pt>
                <c:pt idx="2707">
                  <c:v>0</c:v>
                </c:pt>
                <c:pt idx="2708">
                  <c:v>0</c:v>
                </c:pt>
                <c:pt idx="2709">
                  <c:v>0</c:v>
                </c:pt>
                <c:pt idx="2710">
                  <c:v>0</c:v>
                </c:pt>
                <c:pt idx="2711">
                  <c:v>0</c:v>
                </c:pt>
                <c:pt idx="2712">
                  <c:v>0</c:v>
                </c:pt>
                <c:pt idx="2713">
                  <c:v>0</c:v>
                </c:pt>
                <c:pt idx="2714">
                  <c:v>0</c:v>
                </c:pt>
                <c:pt idx="2715">
                  <c:v>0</c:v>
                </c:pt>
                <c:pt idx="2716">
                  <c:v>0</c:v>
                </c:pt>
                <c:pt idx="2717">
                  <c:v>0</c:v>
                </c:pt>
                <c:pt idx="2718">
                  <c:v>0</c:v>
                </c:pt>
                <c:pt idx="2719">
                  <c:v>0</c:v>
                </c:pt>
                <c:pt idx="2720">
                  <c:v>0</c:v>
                </c:pt>
                <c:pt idx="2721">
                  <c:v>0</c:v>
                </c:pt>
                <c:pt idx="2722">
                  <c:v>0</c:v>
                </c:pt>
                <c:pt idx="2723">
                  <c:v>0</c:v>
                </c:pt>
                <c:pt idx="2724">
                  <c:v>0</c:v>
                </c:pt>
                <c:pt idx="2725">
                  <c:v>0</c:v>
                </c:pt>
                <c:pt idx="2726">
                  <c:v>0</c:v>
                </c:pt>
                <c:pt idx="2727">
                  <c:v>0</c:v>
                </c:pt>
                <c:pt idx="2728">
                  <c:v>0</c:v>
                </c:pt>
                <c:pt idx="2729">
                  <c:v>0</c:v>
                </c:pt>
                <c:pt idx="2730">
                  <c:v>0</c:v>
                </c:pt>
                <c:pt idx="2731">
                  <c:v>0</c:v>
                </c:pt>
                <c:pt idx="2732">
                  <c:v>0</c:v>
                </c:pt>
                <c:pt idx="2733">
                  <c:v>0</c:v>
                </c:pt>
                <c:pt idx="2734">
                  <c:v>0</c:v>
                </c:pt>
                <c:pt idx="2735">
                  <c:v>0</c:v>
                </c:pt>
                <c:pt idx="2736">
                  <c:v>0</c:v>
                </c:pt>
                <c:pt idx="2737">
                  <c:v>0</c:v>
                </c:pt>
                <c:pt idx="2738">
                  <c:v>0</c:v>
                </c:pt>
                <c:pt idx="2739">
                  <c:v>0</c:v>
                </c:pt>
                <c:pt idx="2740">
                  <c:v>0</c:v>
                </c:pt>
                <c:pt idx="2741">
                  <c:v>0</c:v>
                </c:pt>
                <c:pt idx="2742">
                  <c:v>0</c:v>
                </c:pt>
                <c:pt idx="2743">
                  <c:v>0</c:v>
                </c:pt>
                <c:pt idx="2744">
                  <c:v>0</c:v>
                </c:pt>
                <c:pt idx="2745">
                  <c:v>0</c:v>
                </c:pt>
                <c:pt idx="2746">
                  <c:v>0</c:v>
                </c:pt>
                <c:pt idx="2747">
                  <c:v>0</c:v>
                </c:pt>
                <c:pt idx="2748">
                  <c:v>0</c:v>
                </c:pt>
                <c:pt idx="2749">
                  <c:v>0</c:v>
                </c:pt>
                <c:pt idx="2750">
                  <c:v>0</c:v>
                </c:pt>
                <c:pt idx="2751">
                  <c:v>0</c:v>
                </c:pt>
                <c:pt idx="2752">
                  <c:v>0</c:v>
                </c:pt>
                <c:pt idx="2753">
                  <c:v>0</c:v>
                </c:pt>
                <c:pt idx="2754">
                  <c:v>0</c:v>
                </c:pt>
                <c:pt idx="2755">
                  <c:v>0</c:v>
                </c:pt>
                <c:pt idx="2756">
                  <c:v>0</c:v>
                </c:pt>
                <c:pt idx="2757">
                  <c:v>0</c:v>
                </c:pt>
                <c:pt idx="2758">
                  <c:v>0</c:v>
                </c:pt>
                <c:pt idx="2759">
                  <c:v>0</c:v>
                </c:pt>
                <c:pt idx="2760">
                  <c:v>0</c:v>
                </c:pt>
                <c:pt idx="2761">
                  <c:v>0</c:v>
                </c:pt>
                <c:pt idx="2762">
                  <c:v>0</c:v>
                </c:pt>
                <c:pt idx="2763">
                  <c:v>0</c:v>
                </c:pt>
                <c:pt idx="2764">
                  <c:v>0</c:v>
                </c:pt>
                <c:pt idx="2765">
                  <c:v>0</c:v>
                </c:pt>
                <c:pt idx="2766">
                  <c:v>0</c:v>
                </c:pt>
                <c:pt idx="2767">
                  <c:v>0</c:v>
                </c:pt>
                <c:pt idx="2768">
                  <c:v>0</c:v>
                </c:pt>
                <c:pt idx="2769">
                  <c:v>0</c:v>
                </c:pt>
                <c:pt idx="2770">
                  <c:v>0</c:v>
                </c:pt>
                <c:pt idx="2771">
                  <c:v>0</c:v>
                </c:pt>
                <c:pt idx="2772">
                  <c:v>0</c:v>
                </c:pt>
                <c:pt idx="2773">
                  <c:v>0</c:v>
                </c:pt>
                <c:pt idx="2774">
                  <c:v>0</c:v>
                </c:pt>
                <c:pt idx="2775">
                  <c:v>0</c:v>
                </c:pt>
                <c:pt idx="2776">
                  <c:v>0</c:v>
                </c:pt>
                <c:pt idx="2777">
                  <c:v>0</c:v>
                </c:pt>
                <c:pt idx="2778">
                  <c:v>0</c:v>
                </c:pt>
                <c:pt idx="2779">
                  <c:v>0</c:v>
                </c:pt>
                <c:pt idx="2780">
                  <c:v>0</c:v>
                </c:pt>
                <c:pt idx="2781">
                  <c:v>0</c:v>
                </c:pt>
                <c:pt idx="2782">
                  <c:v>0</c:v>
                </c:pt>
                <c:pt idx="2783">
                  <c:v>0</c:v>
                </c:pt>
                <c:pt idx="2784">
                  <c:v>0</c:v>
                </c:pt>
                <c:pt idx="2785">
                  <c:v>0</c:v>
                </c:pt>
                <c:pt idx="2786">
                  <c:v>0</c:v>
                </c:pt>
                <c:pt idx="2787">
                  <c:v>0</c:v>
                </c:pt>
                <c:pt idx="2788">
                  <c:v>0</c:v>
                </c:pt>
                <c:pt idx="2789">
                  <c:v>0</c:v>
                </c:pt>
                <c:pt idx="2790">
                  <c:v>0</c:v>
                </c:pt>
                <c:pt idx="2791">
                  <c:v>0</c:v>
                </c:pt>
                <c:pt idx="2792">
                  <c:v>0</c:v>
                </c:pt>
                <c:pt idx="2793">
                  <c:v>0</c:v>
                </c:pt>
                <c:pt idx="2794">
                  <c:v>0</c:v>
                </c:pt>
                <c:pt idx="2795">
                  <c:v>0</c:v>
                </c:pt>
                <c:pt idx="2796">
                  <c:v>0</c:v>
                </c:pt>
                <c:pt idx="2797">
                  <c:v>0</c:v>
                </c:pt>
                <c:pt idx="2798">
                  <c:v>0</c:v>
                </c:pt>
                <c:pt idx="2799">
                  <c:v>0</c:v>
                </c:pt>
                <c:pt idx="2800">
                  <c:v>0</c:v>
                </c:pt>
                <c:pt idx="2801">
                  <c:v>0</c:v>
                </c:pt>
                <c:pt idx="2802">
                  <c:v>0</c:v>
                </c:pt>
                <c:pt idx="2803">
                  <c:v>0</c:v>
                </c:pt>
                <c:pt idx="2804">
                  <c:v>0</c:v>
                </c:pt>
                <c:pt idx="2805">
                  <c:v>0</c:v>
                </c:pt>
                <c:pt idx="2806">
                  <c:v>0</c:v>
                </c:pt>
                <c:pt idx="2807">
                  <c:v>0</c:v>
                </c:pt>
                <c:pt idx="2808">
                  <c:v>0</c:v>
                </c:pt>
                <c:pt idx="2809">
                  <c:v>0</c:v>
                </c:pt>
                <c:pt idx="2810">
                  <c:v>0</c:v>
                </c:pt>
                <c:pt idx="2811">
                  <c:v>0</c:v>
                </c:pt>
                <c:pt idx="2812">
                  <c:v>0</c:v>
                </c:pt>
                <c:pt idx="2813">
                  <c:v>0</c:v>
                </c:pt>
                <c:pt idx="2814">
                  <c:v>0</c:v>
                </c:pt>
                <c:pt idx="2815">
                  <c:v>0</c:v>
                </c:pt>
                <c:pt idx="2816">
                  <c:v>0</c:v>
                </c:pt>
                <c:pt idx="2817">
                  <c:v>0</c:v>
                </c:pt>
                <c:pt idx="2818">
                  <c:v>0</c:v>
                </c:pt>
                <c:pt idx="2819">
                  <c:v>0</c:v>
                </c:pt>
                <c:pt idx="2820">
                  <c:v>0</c:v>
                </c:pt>
                <c:pt idx="2821">
                  <c:v>0</c:v>
                </c:pt>
                <c:pt idx="2822">
                  <c:v>0</c:v>
                </c:pt>
                <c:pt idx="2823">
                  <c:v>0</c:v>
                </c:pt>
                <c:pt idx="2824">
                  <c:v>0</c:v>
                </c:pt>
                <c:pt idx="2825">
                  <c:v>0</c:v>
                </c:pt>
                <c:pt idx="2826">
                  <c:v>0</c:v>
                </c:pt>
                <c:pt idx="2827">
                  <c:v>0</c:v>
                </c:pt>
                <c:pt idx="2828">
                  <c:v>0</c:v>
                </c:pt>
                <c:pt idx="2829">
                  <c:v>0</c:v>
                </c:pt>
                <c:pt idx="2830">
                  <c:v>0</c:v>
                </c:pt>
                <c:pt idx="2831">
                  <c:v>0</c:v>
                </c:pt>
                <c:pt idx="2832">
                  <c:v>0</c:v>
                </c:pt>
                <c:pt idx="2833">
                  <c:v>0</c:v>
                </c:pt>
                <c:pt idx="2834">
                  <c:v>0</c:v>
                </c:pt>
                <c:pt idx="2835">
                  <c:v>0</c:v>
                </c:pt>
                <c:pt idx="2836">
                  <c:v>0</c:v>
                </c:pt>
                <c:pt idx="2837">
                  <c:v>0</c:v>
                </c:pt>
                <c:pt idx="2838">
                  <c:v>0</c:v>
                </c:pt>
                <c:pt idx="2839">
                  <c:v>0</c:v>
                </c:pt>
                <c:pt idx="2840">
                  <c:v>0</c:v>
                </c:pt>
                <c:pt idx="2841">
                  <c:v>0</c:v>
                </c:pt>
                <c:pt idx="2842">
                  <c:v>0</c:v>
                </c:pt>
                <c:pt idx="2843">
                  <c:v>0</c:v>
                </c:pt>
                <c:pt idx="2844">
                  <c:v>0</c:v>
                </c:pt>
                <c:pt idx="2845">
                  <c:v>0</c:v>
                </c:pt>
                <c:pt idx="2846">
                  <c:v>0</c:v>
                </c:pt>
                <c:pt idx="2847">
                  <c:v>0</c:v>
                </c:pt>
                <c:pt idx="2848">
                  <c:v>0</c:v>
                </c:pt>
                <c:pt idx="2849">
                  <c:v>0</c:v>
                </c:pt>
                <c:pt idx="2850">
                  <c:v>0</c:v>
                </c:pt>
                <c:pt idx="2851">
                  <c:v>0</c:v>
                </c:pt>
                <c:pt idx="2852">
                  <c:v>0</c:v>
                </c:pt>
                <c:pt idx="2853">
                  <c:v>0</c:v>
                </c:pt>
                <c:pt idx="2854">
                  <c:v>0</c:v>
                </c:pt>
                <c:pt idx="2855">
                  <c:v>0</c:v>
                </c:pt>
                <c:pt idx="2856">
                  <c:v>0</c:v>
                </c:pt>
                <c:pt idx="2857">
                  <c:v>0</c:v>
                </c:pt>
                <c:pt idx="2858">
                  <c:v>0</c:v>
                </c:pt>
                <c:pt idx="2859">
                  <c:v>0</c:v>
                </c:pt>
                <c:pt idx="2860">
                  <c:v>0</c:v>
                </c:pt>
                <c:pt idx="2861">
                  <c:v>0</c:v>
                </c:pt>
                <c:pt idx="2862">
                  <c:v>0</c:v>
                </c:pt>
                <c:pt idx="2863">
                  <c:v>0</c:v>
                </c:pt>
                <c:pt idx="2864">
                  <c:v>0</c:v>
                </c:pt>
                <c:pt idx="2865">
                  <c:v>0</c:v>
                </c:pt>
                <c:pt idx="2866">
                  <c:v>0</c:v>
                </c:pt>
                <c:pt idx="2867">
                  <c:v>0</c:v>
                </c:pt>
                <c:pt idx="2868">
                  <c:v>0</c:v>
                </c:pt>
                <c:pt idx="2869">
                  <c:v>0</c:v>
                </c:pt>
                <c:pt idx="2870">
                  <c:v>0</c:v>
                </c:pt>
                <c:pt idx="2871">
                  <c:v>0</c:v>
                </c:pt>
                <c:pt idx="2872">
                  <c:v>0</c:v>
                </c:pt>
                <c:pt idx="2873">
                  <c:v>0</c:v>
                </c:pt>
                <c:pt idx="2874">
                  <c:v>0</c:v>
                </c:pt>
                <c:pt idx="2875">
                  <c:v>0</c:v>
                </c:pt>
                <c:pt idx="2876">
                  <c:v>0</c:v>
                </c:pt>
                <c:pt idx="2877">
                  <c:v>0</c:v>
                </c:pt>
                <c:pt idx="2878">
                  <c:v>0</c:v>
                </c:pt>
                <c:pt idx="2879">
                  <c:v>0</c:v>
                </c:pt>
                <c:pt idx="2880">
                  <c:v>0</c:v>
                </c:pt>
                <c:pt idx="2881">
                  <c:v>0</c:v>
                </c:pt>
                <c:pt idx="2882">
                  <c:v>0</c:v>
                </c:pt>
                <c:pt idx="2883">
                  <c:v>0</c:v>
                </c:pt>
                <c:pt idx="2884">
                  <c:v>0</c:v>
                </c:pt>
                <c:pt idx="2885">
                  <c:v>0</c:v>
                </c:pt>
                <c:pt idx="2886">
                  <c:v>0</c:v>
                </c:pt>
                <c:pt idx="2887">
                  <c:v>0</c:v>
                </c:pt>
                <c:pt idx="2888">
                  <c:v>0</c:v>
                </c:pt>
                <c:pt idx="2889">
                  <c:v>0</c:v>
                </c:pt>
                <c:pt idx="2890">
                  <c:v>0</c:v>
                </c:pt>
                <c:pt idx="2891">
                  <c:v>0</c:v>
                </c:pt>
                <c:pt idx="2892">
                  <c:v>0</c:v>
                </c:pt>
                <c:pt idx="2893">
                  <c:v>0</c:v>
                </c:pt>
                <c:pt idx="2894">
                  <c:v>0</c:v>
                </c:pt>
                <c:pt idx="2895">
                  <c:v>0</c:v>
                </c:pt>
                <c:pt idx="2896">
                  <c:v>0</c:v>
                </c:pt>
                <c:pt idx="2897">
                  <c:v>0</c:v>
                </c:pt>
                <c:pt idx="2898">
                  <c:v>0</c:v>
                </c:pt>
                <c:pt idx="2899">
                  <c:v>0</c:v>
                </c:pt>
                <c:pt idx="2900">
                  <c:v>0</c:v>
                </c:pt>
                <c:pt idx="2901">
                  <c:v>0</c:v>
                </c:pt>
                <c:pt idx="2902">
                  <c:v>0</c:v>
                </c:pt>
                <c:pt idx="2903">
                  <c:v>0</c:v>
                </c:pt>
                <c:pt idx="2904">
                  <c:v>0</c:v>
                </c:pt>
                <c:pt idx="2905">
                  <c:v>0</c:v>
                </c:pt>
                <c:pt idx="2906">
                  <c:v>0</c:v>
                </c:pt>
                <c:pt idx="2907">
                  <c:v>0</c:v>
                </c:pt>
                <c:pt idx="2908">
                  <c:v>0</c:v>
                </c:pt>
                <c:pt idx="2909">
                  <c:v>0</c:v>
                </c:pt>
                <c:pt idx="2910">
                  <c:v>0</c:v>
                </c:pt>
                <c:pt idx="2911">
                  <c:v>0</c:v>
                </c:pt>
                <c:pt idx="2912">
                  <c:v>0</c:v>
                </c:pt>
                <c:pt idx="2913">
                  <c:v>0</c:v>
                </c:pt>
                <c:pt idx="2914">
                  <c:v>0</c:v>
                </c:pt>
                <c:pt idx="2915">
                  <c:v>0</c:v>
                </c:pt>
                <c:pt idx="2916">
                  <c:v>0</c:v>
                </c:pt>
                <c:pt idx="2917">
                  <c:v>0</c:v>
                </c:pt>
                <c:pt idx="2918">
                  <c:v>0</c:v>
                </c:pt>
                <c:pt idx="2919">
                  <c:v>0</c:v>
                </c:pt>
                <c:pt idx="2920">
                  <c:v>0</c:v>
                </c:pt>
                <c:pt idx="2921">
                  <c:v>0</c:v>
                </c:pt>
                <c:pt idx="2922">
                  <c:v>0</c:v>
                </c:pt>
                <c:pt idx="2923">
                  <c:v>0</c:v>
                </c:pt>
                <c:pt idx="2924">
                  <c:v>0</c:v>
                </c:pt>
                <c:pt idx="2925">
                  <c:v>0</c:v>
                </c:pt>
                <c:pt idx="2926">
                  <c:v>0</c:v>
                </c:pt>
                <c:pt idx="2927">
                  <c:v>0</c:v>
                </c:pt>
                <c:pt idx="2928">
                  <c:v>0</c:v>
                </c:pt>
                <c:pt idx="2929">
                  <c:v>0</c:v>
                </c:pt>
                <c:pt idx="2930">
                  <c:v>0</c:v>
                </c:pt>
                <c:pt idx="2931">
                  <c:v>0</c:v>
                </c:pt>
                <c:pt idx="2932">
                  <c:v>0</c:v>
                </c:pt>
                <c:pt idx="2933">
                  <c:v>0</c:v>
                </c:pt>
                <c:pt idx="2934">
                  <c:v>0</c:v>
                </c:pt>
                <c:pt idx="2935">
                  <c:v>0</c:v>
                </c:pt>
                <c:pt idx="2936">
                  <c:v>0</c:v>
                </c:pt>
                <c:pt idx="2937">
                  <c:v>0</c:v>
                </c:pt>
                <c:pt idx="2938">
                  <c:v>0</c:v>
                </c:pt>
                <c:pt idx="2939">
                  <c:v>0</c:v>
                </c:pt>
                <c:pt idx="2940">
                  <c:v>0</c:v>
                </c:pt>
                <c:pt idx="2941">
                  <c:v>0</c:v>
                </c:pt>
                <c:pt idx="2942">
                  <c:v>0</c:v>
                </c:pt>
                <c:pt idx="2943">
                  <c:v>0</c:v>
                </c:pt>
                <c:pt idx="2944">
                  <c:v>0</c:v>
                </c:pt>
                <c:pt idx="2945">
                  <c:v>0</c:v>
                </c:pt>
                <c:pt idx="2946">
                  <c:v>0</c:v>
                </c:pt>
                <c:pt idx="2947">
                  <c:v>0</c:v>
                </c:pt>
                <c:pt idx="2948">
                  <c:v>0</c:v>
                </c:pt>
                <c:pt idx="2949">
                  <c:v>0</c:v>
                </c:pt>
                <c:pt idx="2950">
                  <c:v>0</c:v>
                </c:pt>
                <c:pt idx="2951">
                  <c:v>0</c:v>
                </c:pt>
                <c:pt idx="2952">
                  <c:v>0</c:v>
                </c:pt>
                <c:pt idx="2953">
                  <c:v>0</c:v>
                </c:pt>
                <c:pt idx="2954">
                  <c:v>0</c:v>
                </c:pt>
                <c:pt idx="2955">
                  <c:v>0</c:v>
                </c:pt>
                <c:pt idx="2956">
                  <c:v>0</c:v>
                </c:pt>
                <c:pt idx="2957">
                  <c:v>0</c:v>
                </c:pt>
                <c:pt idx="2958">
                  <c:v>0</c:v>
                </c:pt>
                <c:pt idx="2959">
                  <c:v>0</c:v>
                </c:pt>
                <c:pt idx="2960">
                  <c:v>0</c:v>
                </c:pt>
                <c:pt idx="2961">
                  <c:v>0</c:v>
                </c:pt>
                <c:pt idx="2962">
                  <c:v>0</c:v>
                </c:pt>
                <c:pt idx="2963">
                  <c:v>0</c:v>
                </c:pt>
                <c:pt idx="2964">
                  <c:v>0</c:v>
                </c:pt>
                <c:pt idx="2965">
                  <c:v>0</c:v>
                </c:pt>
                <c:pt idx="2966">
                  <c:v>0</c:v>
                </c:pt>
                <c:pt idx="2967">
                  <c:v>0</c:v>
                </c:pt>
                <c:pt idx="2968">
                  <c:v>0</c:v>
                </c:pt>
                <c:pt idx="2969">
                  <c:v>0</c:v>
                </c:pt>
                <c:pt idx="2970">
                  <c:v>0</c:v>
                </c:pt>
                <c:pt idx="2971">
                  <c:v>0</c:v>
                </c:pt>
                <c:pt idx="2972">
                  <c:v>0</c:v>
                </c:pt>
                <c:pt idx="2973">
                  <c:v>0</c:v>
                </c:pt>
                <c:pt idx="2974">
                  <c:v>0</c:v>
                </c:pt>
                <c:pt idx="2975">
                  <c:v>0</c:v>
                </c:pt>
                <c:pt idx="2976">
                  <c:v>0</c:v>
                </c:pt>
                <c:pt idx="2977">
                  <c:v>0</c:v>
                </c:pt>
                <c:pt idx="2978">
                  <c:v>0</c:v>
                </c:pt>
                <c:pt idx="2979">
                  <c:v>0</c:v>
                </c:pt>
                <c:pt idx="2980">
                  <c:v>0</c:v>
                </c:pt>
                <c:pt idx="2981">
                  <c:v>0</c:v>
                </c:pt>
                <c:pt idx="2982">
                  <c:v>0</c:v>
                </c:pt>
                <c:pt idx="2983">
                  <c:v>0</c:v>
                </c:pt>
                <c:pt idx="2984">
                  <c:v>0</c:v>
                </c:pt>
                <c:pt idx="2985">
                  <c:v>0</c:v>
                </c:pt>
                <c:pt idx="2986">
                  <c:v>0</c:v>
                </c:pt>
                <c:pt idx="2987">
                  <c:v>0</c:v>
                </c:pt>
                <c:pt idx="2988">
                  <c:v>0</c:v>
                </c:pt>
                <c:pt idx="2989">
                  <c:v>0</c:v>
                </c:pt>
                <c:pt idx="2990">
                  <c:v>0</c:v>
                </c:pt>
                <c:pt idx="2991">
                  <c:v>0</c:v>
                </c:pt>
                <c:pt idx="2992">
                  <c:v>0</c:v>
                </c:pt>
                <c:pt idx="2993">
                  <c:v>0</c:v>
                </c:pt>
                <c:pt idx="2994">
                  <c:v>0</c:v>
                </c:pt>
                <c:pt idx="2995">
                  <c:v>0</c:v>
                </c:pt>
                <c:pt idx="2996">
                  <c:v>0</c:v>
                </c:pt>
                <c:pt idx="2997">
                  <c:v>0</c:v>
                </c:pt>
                <c:pt idx="2998">
                  <c:v>0</c:v>
                </c:pt>
                <c:pt idx="2999">
                  <c:v>0</c:v>
                </c:pt>
                <c:pt idx="3000">
                  <c:v>0</c:v>
                </c:pt>
                <c:pt idx="3001">
                  <c:v>0</c:v>
                </c:pt>
                <c:pt idx="3002">
                  <c:v>0</c:v>
                </c:pt>
                <c:pt idx="3003">
                  <c:v>0</c:v>
                </c:pt>
                <c:pt idx="3004">
                  <c:v>0</c:v>
                </c:pt>
                <c:pt idx="3005">
                  <c:v>0</c:v>
                </c:pt>
                <c:pt idx="3006">
                  <c:v>0</c:v>
                </c:pt>
                <c:pt idx="3007">
                  <c:v>0</c:v>
                </c:pt>
                <c:pt idx="3008">
                  <c:v>0</c:v>
                </c:pt>
                <c:pt idx="3009">
                  <c:v>0</c:v>
                </c:pt>
                <c:pt idx="3010">
                  <c:v>0</c:v>
                </c:pt>
                <c:pt idx="3011">
                  <c:v>0</c:v>
                </c:pt>
                <c:pt idx="3012">
                  <c:v>0</c:v>
                </c:pt>
                <c:pt idx="3013">
                  <c:v>0</c:v>
                </c:pt>
                <c:pt idx="3014">
                  <c:v>0</c:v>
                </c:pt>
                <c:pt idx="3015">
                  <c:v>0</c:v>
                </c:pt>
                <c:pt idx="3016">
                  <c:v>0</c:v>
                </c:pt>
                <c:pt idx="3017">
                  <c:v>0</c:v>
                </c:pt>
                <c:pt idx="3018">
                  <c:v>0</c:v>
                </c:pt>
                <c:pt idx="3019">
                  <c:v>0</c:v>
                </c:pt>
                <c:pt idx="3020">
                  <c:v>0</c:v>
                </c:pt>
                <c:pt idx="3021">
                  <c:v>0</c:v>
                </c:pt>
                <c:pt idx="3022">
                  <c:v>0</c:v>
                </c:pt>
                <c:pt idx="3023">
                  <c:v>0</c:v>
                </c:pt>
                <c:pt idx="3024">
                  <c:v>0</c:v>
                </c:pt>
                <c:pt idx="3025">
                  <c:v>0</c:v>
                </c:pt>
                <c:pt idx="3026">
                  <c:v>0</c:v>
                </c:pt>
                <c:pt idx="3027">
                  <c:v>0</c:v>
                </c:pt>
                <c:pt idx="3028">
                  <c:v>0</c:v>
                </c:pt>
                <c:pt idx="3029">
                  <c:v>0</c:v>
                </c:pt>
                <c:pt idx="3030">
                  <c:v>0</c:v>
                </c:pt>
                <c:pt idx="3031">
                  <c:v>0</c:v>
                </c:pt>
                <c:pt idx="3032">
                  <c:v>0</c:v>
                </c:pt>
                <c:pt idx="3033">
                  <c:v>0</c:v>
                </c:pt>
                <c:pt idx="3034">
                  <c:v>0</c:v>
                </c:pt>
                <c:pt idx="3035">
                  <c:v>0</c:v>
                </c:pt>
                <c:pt idx="3036">
                  <c:v>0</c:v>
                </c:pt>
                <c:pt idx="3037">
                  <c:v>0</c:v>
                </c:pt>
                <c:pt idx="3038">
                  <c:v>0</c:v>
                </c:pt>
                <c:pt idx="3039">
                  <c:v>0</c:v>
                </c:pt>
                <c:pt idx="3040">
                  <c:v>0</c:v>
                </c:pt>
                <c:pt idx="3041">
                  <c:v>0</c:v>
                </c:pt>
                <c:pt idx="3042">
                  <c:v>0</c:v>
                </c:pt>
                <c:pt idx="3043">
                  <c:v>0</c:v>
                </c:pt>
                <c:pt idx="3044">
                  <c:v>0</c:v>
                </c:pt>
                <c:pt idx="3045">
                  <c:v>0</c:v>
                </c:pt>
                <c:pt idx="3046">
                  <c:v>0</c:v>
                </c:pt>
                <c:pt idx="3047">
                  <c:v>0</c:v>
                </c:pt>
                <c:pt idx="3048">
                  <c:v>0</c:v>
                </c:pt>
                <c:pt idx="3049">
                  <c:v>0</c:v>
                </c:pt>
                <c:pt idx="3050">
                  <c:v>0</c:v>
                </c:pt>
                <c:pt idx="3051">
                  <c:v>0</c:v>
                </c:pt>
                <c:pt idx="3052">
                  <c:v>0</c:v>
                </c:pt>
                <c:pt idx="3053">
                  <c:v>0</c:v>
                </c:pt>
                <c:pt idx="3054">
                  <c:v>0</c:v>
                </c:pt>
                <c:pt idx="3055">
                  <c:v>0</c:v>
                </c:pt>
                <c:pt idx="3056">
                  <c:v>0</c:v>
                </c:pt>
                <c:pt idx="3057">
                  <c:v>0</c:v>
                </c:pt>
                <c:pt idx="3058">
                  <c:v>0</c:v>
                </c:pt>
                <c:pt idx="3059">
                  <c:v>0</c:v>
                </c:pt>
                <c:pt idx="3060">
                  <c:v>0</c:v>
                </c:pt>
                <c:pt idx="3061">
                  <c:v>0</c:v>
                </c:pt>
                <c:pt idx="3062">
                  <c:v>0</c:v>
                </c:pt>
                <c:pt idx="3063">
                  <c:v>0</c:v>
                </c:pt>
                <c:pt idx="3064">
                  <c:v>0</c:v>
                </c:pt>
                <c:pt idx="3065">
                  <c:v>0</c:v>
                </c:pt>
                <c:pt idx="3066">
                  <c:v>0</c:v>
                </c:pt>
                <c:pt idx="3067">
                  <c:v>0</c:v>
                </c:pt>
                <c:pt idx="3068">
                  <c:v>0</c:v>
                </c:pt>
                <c:pt idx="3069">
                  <c:v>0</c:v>
                </c:pt>
                <c:pt idx="3070">
                  <c:v>0</c:v>
                </c:pt>
                <c:pt idx="3071">
                  <c:v>0</c:v>
                </c:pt>
                <c:pt idx="3072">
                  <c:v>0</c:v>
                </c:pt>
                <c:pt idx="3073">
                  <c:v>0</c:v>
                </c:pt>
                <c:pt idx="3074">
                  <c:v>0</c:v>
                </c:pt>
                <c:pt idx="3075">
                  <c:v>0</c:v>
                </c:pt>
                <c:pt idx="3076">
                  <c:v>0</c:v>
                </c:pt>
                <c:pt idx="3077">
                  <c:v>0</c:v>
                </c:pt>
                <c:pt idx="3078">
                  <c:v>0</c:v>
                </c:pt>
                <c:pt idx="3079">
                  <c:v>0</c:v>
                </c:pt>
                <c:pt idx="3080">
                  <c:v>0</c:v>
                </c:pt>
                <c:pt idx="3081">
                  <c:v>0</c:v>
                </c:pt>
                <c:pt idx="3082">
                  <c:v>0</c:v>
                </c:pt>
                <c:pt idx="3083">
                  <c:v>0</c:v>
                </c:pt>
                <c:pt idx="3084">
                  <c:v>0</c:v>
                </c:pt>
                <c:pt idx="3085">
                  <c:v>0</c:v>
                </c:pt>
                <c:pt idx="3086">
                  <c:v>0</c:v>
                </c:pt>
                <c:pt idx="3087">
                  <c:v>0</c:v>
                </c:pt>
                <c:pt idx="3088">
                  <c:v>0</c:v>
                </c:pt>
                <c:pt idx="3089">
                  <c:v>0</c:v>
                </c:pt>
                <c:pt idx="3090">
                  <c:v>0</c:v>
                </c:pt>
                <c:pt idx="3091">
                  <c:v>0</c:v>
                </c:pt>
                <c:pt idx="3092">
                  <c:v>0</c:v>
                </c:pt>
                <c:pt idx="3093">
                  <c:v>0</c:v>
                </c:pt>
                <c:pt idx="3094">
                  <c:v>0</c:v>
                </c:pt>
                <c:pt idx="3095">
                  <c:v>0</c:v>
                </c:pt>
                <c:pt idx="3096">
                  <c:v>0</c:v>
                </c:pt>
                <c:pt idx="3097">
                  <c:v>0</c:v>
                </c:pt>
                <c:pt idx="3098">
                  <c:v>0</c:v>
                </c:pt>
                <c:pt idx="3099">
                  <c:v>0</c:v>
                </c:pt>
                <c:pt idx="3100">
                  <c:v>0</c:v>
                </c:pt>
                <c:pt idx="3101">
                  <c:v>0</c:v>
                </c:pt>
                <c:pt idx="3102">
                  <c:v>0</c:v>
                </c:pt>
                <c:pt idx="3103">
                  <c:v>0</c:v>
                </c:pt>
                <c:pt idx="3104">
                  <c:v>0</c:v>
                </c:pt>
                <c:pt idx="3105">
                  <c:v>0</c:v>
                </c:pt>
                <c:pt idx="3106">
                  <c:v>0</c:v>
                </c:pt>
                <c:pt idx="3107">
                  <c:v>0</c:v>
                </c:pt>
                <c:pt idx="3108">
                  <c:v>0</c:v>
                </c:pt>
                <c:pt idx="3109">
                  <c:v>0</c:v>
                </c:pt>
                <c:pt idx="3110">
                  <c:v>0</c:v>
                </c:pt>
                <c:pt idx="3111">
                  <c:v>0</c:v>
                </c:pt>
                <c:pt idx="3112">
                  <c:v>0</c:v>
                </c:pt>
                <c:pt idx="3113">
                  <c:v>0</c:v>
                </c:pt>
                <c:pt idx="3114">
                  <c:v>0</c:v>
                </c:pt>
                <c:pt idx="3115">
                  <c:v>0</c:v>
                </c:pt>
                <c:pt idx="3116">
                  <c:v>0</c:v>
                </c:pt>
                <c:pt idx="3117">
                  <c:v>0</c:v>
                </c:pt>
                <c:pt idx="3118">
                  <c:v>0</c:v>
                </c:pt>
                <c:pt idx="3119">
                  <c:v>0</c:v>
                </c:pt>
                <c:pt idx="3120">
                  <c:v>0</c:v>
                </c:pt>
                <c:pt idx="3121">
                  <c:v>0</c:v>
                </c:pt>
                <c:pt idx="3122">
                  <c:v>0</c:v>
                </c:pt>
                <c:pt idx="3123">
                  <c:v>0</c:v>
                </c:pt>
                <c:pt idx="3124">
                  <c:v>0</c:v>
                </c:pt>
                <c:pt idx="3125">
                  <c:v>0</c:v>
                </c:pt>
                <c:pt idx="3126">
                  <c:v>0</c:v>
                </c:pt>
                <c:pt idx="3127">
                  <c:v>0</c:v>
                </c:pt>
                <c:pt idx="3128">
                  <c:v>0</c:v>
                </c:pt>
                <c:pt idx="3129">
                  <c:v>0</c:v>
                </c:pt>
                <c:pt idx="3130">
                  <c:v>0</c:v>
                </c:pt>
                <c:pt idx="3131">
                  <c:v>0</c:v>
                </c:pt>
                <c:pt idx="3132">
                  <c:v>0</c:v>
                </c:pt>
                <c:pt idx="3133">
                  <c:v>0</c:v>
                </c:pt>
                <c:pt idx="3134">
                  <c:v>0</c:v>
                </c:pt>
                <c:pt idx="3135">
                  <c:v>0</c:v>
                </c:pt>
                <c:pt idx="3136">
                  <c:v>0</c:v>
                </c:pt>
                <c:pt idx="3137">
                  <c:v>0</c:v>
                </c:pt>
                <c:pt idx="3138">
                  <c:v>0</c:v>
                </c:pt>
                <c:pt idx="3139">
                  <c:v>0</c:v>
                </c:pt>
                <c:pt idx="3140">
                  <c:v>0</c:v>
                </c:pt>
                <c:pt idx="3141">
                  <c:v>0</c:v>
                </c:pt>
                <c:pt idx="3142">
                  <c:v>0</c:v>
                </c:pt>
                <c:pt idx="3143">
                  <c:v>0</c:v>
                </c:pt>
                <c:pt idx="3144">
                  <c:v>0</c:v>
                </c:pt>
                <c:pt idx="3145">
                  <c:v>0</c:v>
                </c:pt>
                <c:pt idx="3146">
                  <c:v>0</c:v>
                </c:pt>
                <c:pt idx="3147">
                  <c:v>0</c:v>
                </c:pt>
                <c:pt idx="3148">
                  <c:v>0</c:v>
                </c:pt>
                <c:pt idx="3149">
                  <c:v>0</c:v>
                </c:pt>
                <c:pt idx="3150">
                  <c:v>0</c:v>
                </c:pt>
                <c:pt idx="3151">
                  <c:v>0</c:v>
                </c:pt>
                <c:pt idx="3152">
                  <c:v>0</c:v>
                </c:pt>
                <c:pt idx="3153">
                  <c:v>0</c:v>
                </c:pt>
                <c:pt idx="3154">
                  <c:v>0</c:v>
                </c:pt>
                <c:pt idx="3155">
                  <c:v>0</c:v>
                </c:pt>
                <c:pt idx="3156">
                  <c:v>0</c:v>
                </c:pt>
                <c:pt idx="3157">
                  <c:v>0</c:v>
                </c:pt>
                <c:pt idx="3158">
                  <c:v>0</c:v>
                </c:pt>
                <c:pt idx="3159">
                  <c:v>0</c:v>
                </c:pt>
                <c:pt idx="3160">
                  <c:v>0</c:v>
                </c:pt>
                <c:pt idx="3161">
                  <c:v>0</c:v>
                </c:pt>
                <c:pt idx="3162">
                  <c:v>0</c:v>
                </c:pt>
                <c:pt idx="3163">
                  <c:v>0</c:v>
                </c:pt>
                <c:pt idx="3164">
                  <c:v>0</c:v>
                </c:pt>
                <c:pt idx="3165">
                  <c:v>0</c:v>
                </c:pt>
                <c:pt idx="3166">
                  <c:v>0</c:v>
                </c:pt>
                <c:pt idx="3167">
                  <c:v>0</c:v>
                </c:pt>
                <c:pt idx="3168">
                  <c:v>0</c:v>
                </c:pt>
                <c:pt idx="3169">
                  <c:v>0</c:v>
                </c:pt>
                <c:pt idx="3170">
                  <c:v>0</c:v>
                </c:pt>
                <c:pt idx="3171">
                  <c:v>0</c:v>
                </c:pt>
                <c:pt idx="3172">
                  <c:v>0</c:v>
                </c:pt>
                <c:pt idx="3173">
                  <c:v>0</c:v>
                </c:pt>
                <c:pt idx="3174">
                  <c:v>0</c:v>
                </c:pt>
                <c:pt idx="3175">
                  <c:v>0</c:v>
                </c:pt>
                <c:pt idx="3176">
                  <c:v>0</c:v>
                </c:pt>
                <c:pt idx="3177">
                  <c:v>0</c:v>
                </c:pt>
                <c:pt idx="3178">
                  <c:v>0</c:v>
                </c:pt>
                <c:pt idx="3179">
                  <c:v>0</c:v>
                </c:pt>
                <c:pt idx="3180">
                  <c:v>0</c:v>
                </c:pt>
                <c:pt idx="3181">
                  <c:v>0</c:v>
                </c:pt>
                <c:pt idx="3182">
                  <c:v>0</c:v>
                </c:pt>
                <c:pt idx="3183">
                  <c:v>0</c:v>
                </c:pt>
                <c:pt idx="3184">
                  <c:v>0</c:v>
                </c:pt>
                <c:pt idx="3185">
                  <c:v>0</c:v>
                </c:pt>
                <c:pt idx="3186">
                  <c:v>0</c:v>
                </c:pt>
                <c:pt idx="3187">
                  <c:v>0</c:v>
                </c:pt>
                <c:pt idx="3188">
                  <c:v>0</c:v>
                </c:pt>
                <c:pt idx="3189">
                  <c:v>0</c:v>
                </c:pt>
                <c:pt idx="3190">
                  <c:v>0</c:v>
                </c:pt>
                <c:pt idx="3191">
                  <c:v>0</c:v>
                </c:pt>
                <c:pt idx="3192">
                  <c:v>0</c:v>
                </c:pt>
                <c:pt idx="3193">
                  <c:v>0</c:v>
                </c:pt>
                <c:pt idx="3194">
                  <c:v>0</c:v>
                </c:pt>
                <c:pt idx="3195">
                  <c:v>0</c:v>
                </c:pt>
                <c:pt idx="3196">
                  <c:v>0</c:v>
                </c:pt>
                <c:pt idx="3197">
                  <c:v>0</c:v>
                </c:pt>
                <c:pt idx="3198">
                  <c:v>0</c:v>
                </c:pt>
                <c:pt idx="3199">
                  <c:v>0</c:v>
                </c:pt>
                <c:pt idx="3200">
                  <c:v>0</c:v>
                </c:pt>
                <c:pt idx="3201">
                  <c:v>0</c:v>
                </c:pt>
                <c:pt idx="3202">
                  <c:v>0</c:v>
                </c:pt>
                <c:pt idx="3203">
                  <c:v>0</c:v>
                </c:pt>
                <c:pt idx="3204">
                  <c:v>0</c:v>
                </c:pt>
                <c:pt idx="3205">
                  <c:v>0</c:v>
                </c:pt>
                <c:pt idx="3206">
                  <c:v>0</c:v>
                </c:pt>
                <c:pt idx="3207">
                  <c:v>0</c:v>
                </c:pt>
                <c:pt idx="3208">
                  <c:v>0</c:v>
                </c:pt>
                <c:pt idx="3209">
                  <c:v>0</c:v>
                </c:pt>
                <c:pt idx="3210">
                  <c:v>0</c:v>
                </c:pt>
                <c:pt idx="3211">
                  <c:v>0</c:v>
                </c:pt>
                <c:pt idx="3212">
                  <c:v>0</c:v>
                </c:pt>
                <c:pt idx="3213">
                  <c:v>0</c:v>
                </c:pt>
                <c:pt idx="3214">
                  <c:v>0</c:v>
                </c:pt>
                <c:pt idx="3215">
                  <c:v>0</c:v>
                </c:pt>
                <c:pt idx="3216">
                  <c:v>0</c:v>
                </c:pt>
                <c:pt idx="3217">
                  <c:v>0</c:v>
                </c:pt>
                <c:pt idx="3218">
                  <c:v>0</c:v>
                </c:pt>
                <c:pt idx="3219">
                  <c:v>0</c:v>
                </c:pt>
                <c:pt idx="3220">
                  <c:v>0</c:v>
                </c:pt>
                <c:pt idx="3221">
                  <c:v>0</c:v>
                </c:pt>
                <c:pt idx="3222">
                  <c:v>0</c:v>
                </c:pt>
                <c:pt idx="3223">
                  <c:v>0</c:v>
                </c:pt>
                <c:pt idx="3224">
                  <c:v>0</c:v>
                </c:pt>
                <c:pt idx="3225">
                  <c:v>0</c:v>
                </c:pt>
                <c:pt idx="3226">
                  <c:v>0</c:v>
                </c:pt>
                <c:pt idx="3227">
                  <c:v>0</c:v>
                </c:pt>
                <c:pt idx="3228">
                  <c:v>0</c:v>
                </c:pt>
                <c:pt idx="3229">
                  <c:v>0</c:v>
                </c:pt>
                <c:pt idx="3230">
                  <c:v>0</c:v>
                </c:pt>
                <c:pt idx="3231">
                  <c:v>0</c:v>
                </c:pt>
                <c:pt idx="3232">
                  <c:v>0</c:v>
                </c:pt>
                <c:pt idx="3233">
                  <c:v>0</c:v>
                </c:pt>
                <c:pt idx="3234">
                  <c:v>0</c:v>
                </c:pt>
                <c:pt idx="3235">
                  <c:v>0</c:v>
                </c:pt>
                <c:pt idx="3236">
                  <c:v>0</c:v>
                </c:pt>
                <c:pt idx="3237">
                  <c:v>0</c:v>
                </c:pt>
                <c:pt idx="3238">
                  <c:v>0</c:v>
                </c:pt>
                <c:pt idx="3239">
                  <c:v>0</c:v>
                </c:pt>
                <c:pt idx="3240">
                  <c:v>0</c:v>
                </c:pt>
                <c:pt idx="3241">
                  <c:v>0</c:v>
                </c:pt>
                <c:pt idx="3242">
                  <c:v>0</c:v>
                </c:pt>
                <c:pt idx="3243">
                  <c:v>0</c:v>
                </c:pt>
                <c:pt idx="3244">
                  <c:v>0</c:v>
                </c:pt>
                <c:pt idx="3245">
                  <c:v>0</c:v>
                </c:pt>
                <c:pt idx="3246">
                  <c:v>0</c:v>
                </c:pt>
                <c:pt idx="3247">
                  <c:v>0</c:v>
                </c:pt>
                <c:pt idx="3248">
                  <c:v>0</c:v>
                </c:pt>
                <c:pt idx="3249">
                  <c:v>0</c:v>
                </c:pt>
                <c:pt idx="3250">
                  <c:v>0</c:v>
                </c:pt>
                <c:pt idx="3251">
                  <c:v>0</c:v>
                </c:pt>
                <c:pt idx="3252">
                  <c:v>0</c:v>
                </c:pt>
                <c:pt idx="3253">
                  <c:v>0</c:v>
                </c:pt>
                <c:pt idx="3254">
                  <c:v>0</c:v>
                </c:pt>
                <c:pt idx="3255">
                  <c:v>0</c:v>
                </c:pt>
                <c:pt idx="3256">
                  <c:v>0</c:v>
                </c:pt>
                <c:pt idx="3257">
                  <c:v>0</c:v>
                </c:pt>
                <c:pt idx="3258">
                  <c:v>0</c:v>
                </c:pt>
                <c:pt idx="3259">
                  <c:v>0</c:v>
                </c:pt>
                <c:pt idx="3260">
                  <c:v>0</c:v>
                </c:pt>
                <c:pt idx="3261">
                  <c:v>0</c:v>
                </c:pt>
                <c:pt idx="3262">
                  <c:v>0</c:v>
                </c:pt>
                <c:pt idx="3263">
                  <c:v>0</c:v>
                </c:pt>
                <c:pt idx="3264">
                  <c:v>0</c:v>
                </c:pt>
                <c:pt idx="3265">
                  <c:v>0</c:v>
                </c:pt>
                <c:pt idx="3266">
                  <c:v>0</c:v>
                </c:pt>
                <c:pt idx="3267">
                  <c:v>0</c:v>
                </c:pt>
                <c:pt idx="3268">
                  <c:v>0</c:v>
                </c:pt>
                <c:pt idx="3269">
                  <c:v>0</c:v>
                </c:pt>
                <c:pt idx="3270">
                  <c:v>0</c:v>
                </c:pt>
                <c:pt idx="3271">
                  <c:v>0</c:v>
                </c:pt>
                <c:pt idx="3272">
                  <c:v>0</c:v>
                </c:pt>
                <c:pt idx="3273">
                  <c:v>0</c:v>
                </c:pt>
                <c:pt idx="3274">
                  <c:v>0</c:v>
                </c:pt>
                <c:pt idx="3275">
                  <c:v>0</c:v>
                </c:pt>
                <c:pt idx="3276">
                  <c:v>0</c:v>
                </c:pt>
                <c:pt idx="3277">
                  <c:v>0</c:v>
                </c:pt>
                <c:pt idx="3278">
                  <c:v>0</c:v>
                </c:pt>
                <c:pt idx="3279">
                  <c:v>0</c:v>
                </c:pt>
                <c:pt idx="3280">
                  <c:v>0</c:v>
                </c:pt>
                <c:pt idx="3281">
                  <c:v>0</c:v>
                </c:pt>
                <c:pt idx="3282">
                  <c:v>0</c:v>
                </c:pt>
                <c:pt idx="3283">
                  <c:v>0</c:v>
                </c:pt>
                <c:pt idx="3284">
                  <c:v>0</c:v>
                </c:pt>
                <c:pt idx="3285">
                  <c:v>0</c:v>
                </c:pt>
                <c:pt idx="3286">
                  <c:v>0</c:v>
                </c:pt>
                <c:pt idx="3287">
                  <c:v>0</c:v>
                </c:pt>
                <c:pt idx="3288">
                  <c:v>0</c:v>
                </c:pt>
                <c:pt idx="3289">
                  <c:v>0</c:v>
                </c:pt>
                <c:pt idx="3290">
                  <c:v>0</c:v>
                </c:pt>
                <c:pt idx="3291">
                  <c:v>0</c:v>
                </c:pt>
                <c:pt idx="3292">
                  <c:v>0</c:v>
                </c:pt>
                <c:pt idx="3293">
                  <c:v>0</c:v>
                </c:pt>
                <c:pt idx="3294">
                  <c:v>0</c:v>
                </c:pt>
                <c:pt idx="3295">
                  <c:v>0</c:v>
                </c:pt>
                <c:pt idx="3296">
                  <c:v>0</c:v>
                </c:pt>
                <c:pt idx="3297">
                  <c:v>0</c:v>
                </c:pt>
                <c:pt idx="3298">
                  <c:v>0</c:v>
                </c:pt>
                <c:pt idx="3299">
                  <c:v>0</c:v>
                </c:pt>
                <c:pt idx="3300">
                  <c:v>0</c:v>
                </c:pt>
                <c:pt idx="3301">
                  <c:v>0</c:v>
                </c:pt>
                <c:pt idx="3302">
                  <c:v>0</c:v>
                </c:pt>
                <c:pt idx="3303">
                  <c:v>0</c:v>
                </c:pt>
                <c:pt idx="3304">
                  <c:v>0</c:v>
                </c:pt>
                <c:pt idx="3305">
                  <c:v>0</c:v>
                </c:pt>
                <c:pt idx="3306">
                  <c:v>0</c:v>
                </c:pt>
                <c:pt idx="3307">
                  <c:v>0</c:v>
                </c:pt>
                <c:pt idx="3308">
                  <c:v>0</c:v>
                </c:pt>
                <c:pt idx="3309">
                  <c:v>0</c:v>
                </c:pt>
                <c:pt idx="3310">
                  <c:v>0</c:v>
                </c:pt>
                <c:pt idx="3311">
                  <c:v>0</c:v>
                </c:pt>
                <c:pt idx="3312">
                  <c:v>0</c:v>
                </c:pt>
                <c:pt idx="3313">
                  <c:v>0</c:v>
                </c:pt>
                <c:pt idx="3314">
                  <c:v>0</c:v>
                </c:pt>
                <c:pt idx="3315">
                  <c:v>0</c:v>
                </c:pt>
                <c:pt idx="3316">
                  <c:v>0</c:v>
                </c:pt>
                <c:pt idx="3317">
                  <c:v>0</c:v>
                </c:pt>
                <c:pt idx="3318">
                  <c:v>0</c:v>
                </c:pt>
                <c:pt idx="3319">
                  <c:v>0</c:v>
                </c:pt>
                <c:pt idx="3320">
                  <c:v>0</c:v>
                </c:pt>
                <c:pt idx="3321">
                  <c:v>0</c:v>
                </c:pt>
                <c:pt idx="3322">
                  <c:v>0</c:v>
                </c:pt>
                <c:pt idx="3323">
                  <c:v>0</c:v>
                </c:pt>
                <c:pt idx="3324">
                  <c:v>0</c:v>
                </c:pt>
                <c:pt idx="3325">
                  <c:v>0</c:v>
                </c:pt>
                <c:pt idx="3326">
                  <c:v>0</c:v>
                </c:pt>
                <c:pt idx="3327">
                  <c:v>0</c:v>
                </c:pt>
                <c:pt idx="3328">
                  <c:v>0</c:v>
                </c:pt>
                <c:pt idx="3329">
                  <c:v>0</c:v>
                </c:pt>
                <c:pt idx="3330">
                  <c:v>0</c:v>
                </c:pt>
                <c:pt idx="3331">
                  <c:v>0</c:v>
                </c:pt>
                <c:pt idx="3332">
                  <c:v>0</c:v>
                </c:pt>
                <c:pt idx="3333">
                  <c:v>0</c:v>
                </c:pt>
                <c:pt idx="3334">
                  <c:v>0</c:v>
                </c:pt>
                <c:pt idx="3335">
                  <c:v>0</c:v>
                </c:pt>
                <c:pt idx="3336">
                  <c:v>0</c:v>
                </c:pt>
                <c:pt idx="3337">
                  <c:v>0</c:v>
                </c:pt>
                <c:pt idx="3338">
                  <c:v>0</c:v>
                </c:pt>
                <c:pt idx="3339">
                  <c:v>0</c:v>
                </c:pt>
                <c:pt idx="3340">
                  <c:v>0</c:v>
                </c:pt>
                <c:pt idx="3341">
                  <c:v>0</c:v>
                </c:pt>
                <c:pt idx="3342">
                  <c:v>0</c:v>
                </c:pt>
                <c:pt idx="3343">
                  <c:v>0</c:v>
                </c:pt>
                <c:pt idx="3344">
                  <c:v>0</c:v>
                </c:pt>
                <c:pt idx="3345">
                  <c:v>0</c:v>
                </c:pt>
                <c:pt idx="3346">
                  <c:v>0</c:v>
                </c:pt>
                <c:pt idx="3347">
                  <c:v>0</c:v>
                </c:pt>
                <c:pt idx="3348">
                  <c:v>0</c:v>
                </c:pt>
                <c:pt idx="3349">
                  <c:v>0</c:v>
                </c:pt>
                <c:pt idx="3350">
                  <c:v>0</c:v>
                </c:pt>
                <c:pt idx="3351">
                  <c:v>0</c:v>
                </c:pt>
                <c:pt idx="3352">
                  <c:v>0</c:v>
                </c:pt>
                <c:pt idx="3353">
                  <c:v>0</c:v>
                </c:pt>
                <c:pt idx="3354">
                  <c:v>0</c:v>
                </c:pt>
                <c:pt idx="3355">
                  <c:v>0</c:v>
                </c:pt>
                <c:pt idx="3356">
                  <c:v>0</c:v>
                </c:pt>
                <c:pt idx="3357">
                  <c:v>0</c:v>
                </c:pt>
                <c:pt idx="3358">
                  <c:v>0</c:v>
                </c:pt>
                <c:pt idx="3359">
                  <c:v>0</c:v>
                </c:pt>
                <c:pt idx="3360">
                  <c:v>0</c:v>
                </c:pt>
                <c:pt idx="3361">
                  <c:v>0</c:v>
                </c:pt>
                <c:pt idx="3362">
                  <c:v>0</c:v>
                </c:pt>
                <c:pt idx="3363">
                  <c:v>0</c:v>
                </c:pt>
                <c:pt idx="3364">
                  <c:v>0</c:v>
                </c:pt>
                <c:pt idx="3365">
                  <c:v>0</c:v>
                </c:pt>
                <c:pt idx="3366">
                  <c:v>0</c:v>
                </c:pt>
                <c:pt idx="3367">
                  <c:v>0</c:v>
                </c:pt>
                <c:pt idx="3368">
                  <c:v>0</c:v>
                </c:pt>
                <c:pt idx="3369">
                  <c:v>0</c:v>
                </c:pt>
                <c:pt idx="3370">
                  <c:v>0</c:v>
                </c:pt>
                <c:pt idx="3371">
                  <c:v>0</c:v>
                </c:pt>
                <c:pt idx="3372">
                  <c:v>0</c:v>
                </c:pt>
                <c:pt idx="3373">
                  <c:v>0</c:v>
                </c:pt>
                <c:pt idx="3374">
                  <c:v>0</c:v>
                </c:pt>
                <c:pt idx="3375">
                  <c:v>0</c:v>
                </c:pt>
                <c:pt idx="3376">
                  <c:v>0</c:v>
                </c:pt>
                <c:pt idx="3377">
                  <c:v>0</c:v>
                </c:pt>
                <c:pt idx="3378">
                  <c:v>0</c:v>
                </c:pt>
                <c:pt idx="3379">
                  <c:v>0</c:v>
                </c:pt>
                <c:pt idx="3380">
                  <c:v>0</c:v>
                </c:pt>
                <c:pt idx="3381">
                  <c:v>0</c:v>
                </c:pt>
                <c:pt idx="3382">
                  <c:v>0</c:v>
                </c:pt>
                <c:pt idx="3383">
                  <c:v>0</c:v>
                </c:pt>
                <c:pt idx="3384">
                  <c:v>0</c:v>
                </c:pt>
                <c:pt idx="3385">
                  <c:v>0</c:v>
                </c:pt>
                <c:pt idx="3386">
                  <c:v>0</c:v>
                </c:pt>
                <c:pt idx="3387">
                  <c:v>0</c:v>
                </c:pt>
                <c:pt idx="3388">
                  <c:v>0</c:v>
                </c:pt>
                <c:pt idx="3389">
                  <c:v>0</c:v>
                </c:pt>
                <c:pt idx="3390">
                  <c:v>0</c:v>
                </c:pt>
                <c:pt idx="3391">
                  <c:v>0</c:v>
                </c:pt>
                <c:pt idx="3392">
                  <c:v>0</c:v>
                </c:pt>
                <c:pt idx="3393">
                  <c:v>0</c:v>
                </c:pt>
                <c:pt idx="3394">
                  <c:v>0</c:v>
                </c:pt>
                <c:pt idx="3395">
                  <c:v>0</c:v>
                </c:pt>
                <c:pt idx="3396">
                  <c:v>0</c:v>
                </c:pt>
                <c:pt idx="3397">
                  <c:v>0</c:v>
                </c:pt>
                <c:pt idx="3398">
                  <c:v>0</c:v>
                </c:pt>
                <c:pt idx="3399">
                  <c:v>0</c:v>
                </c:pt>
                <c:pt idx="3400">
                  <c:v>0</c:v>
                </c:pt>
                <c:pt idx="3401">
                  <c:v>0</c:v>
                </c:pt>
                <c:pt idx="3402">
                  <c:v>0</c:v>
                </c:pt>
                <c:pt idx="3403">
                  <c:v>0</c:v>
                </c:pt>
                <c:pt idx="3404">
                  <c:v>0</c:v>
                </c:pt>
                <c:pt idx="3405">
                  <c:v>0</c:v>
                </c:pt>
                <c:pt idx="3406">
                  <c:v>0</c:v>
                </c:pt>
                <c:pt idx="3407">
                  <c:v>0</c:v>
                </c:pt>
                <c:pt idx="3408">
                  <c:v>0</c:v>
                </c:pt>
                <c:pt idx="3409">
                  <c:v>0</c:v>
                </c:pt>
                <c:pt idx="3410">
                  <c:v>0</c:v>
                </c:pt>
                <c:pt idx="3411">
                  <c:v>0</c:v>
                </c:pt>
                <c:pt idx="3412">
                  <c:v>0</c:v>
                </c:pt>
                <c:pt idx="3413">
                  <c:v>0</c:v>
                </c:pt>
                <c:pt idx="3414">
                  <c:v>0</c:v>
                </c:pt>
                <c:pt idx="3415">
                  <c:v>0</c:v>
                </c:pt>
                <c:pt idx="3416">
                  <c:v>0</c:v>
                </c:pt>
                <c:pt idx="3417">
                  <c:v>0</c:v>
                </c:pt>
                <c:pt idx="3418">
                  <c:v>0</c:v>
                </c:pt>
                <c:pt idx="3419">
                  <c:v>0</c:v>
                </c:pt>
                <c:pt idx="3420">
                  <c:v>0</c:v>
                </c:pt>
                <c:pt idx="3421">
                  <c:v>0</c:v>
                </c:pt>
                <c:pt idx="3422">
                  <c:v>0</c:v>
                </c:pt>
                <c:pt idx="3423">
                  <c:v>0</c:v>
                </c:pt>
                <c:pt idx="3424">
                  <c:v>0</c:v>
                </c:pt>
                <c:pt idx="3425">
                  <c:v>0</c:v>
                </c:pt>
                <c:pt idx="3426">
                  <c:v>0</c:v>
                </c:pt>
                <c:pt idx="3427">
                  <c:v>0</c:v>
                </c:pt>
                <c:pt idx="3428">
                  <c:v>0</c:v>
                </c:pt>
                <c:pt idx="3429">
                  <c:v>0</c:v>
                </c:pt>
                <c:pt idx="3430">
                  <c:v>0</c:v>
                </c:pt>
                <c:pt idx="3431">
                  <c:v>0</c:v>
                </c:pt>
                <c:pt idx="3432">
                  <c:v>0</c:v>
                </c:pt>
                <c:pt idx="3433">
                  <c:v>0</c:v>
                </c:pt>
                <c:pt idx="3434">
                  <c:v>0</c:v>
                </c:pt>
                <c:pt idx="3435">
                  <c:v>0</c:v>
                </c:pt>
                <c:pt idx="3436">
                  <c:v>0</c:v>
                </c:pt>
                <c:pt idx="3437">
                  <c:v>0</c:v>
                </c:pt>
                <c:pt idx="3438">
                  <c:v>0</c:v>
                </c:pt>
                <c:pt idx="3439">
                  <c:v>0</c:v>
                </c:pt>
                <c:pt idx="3440">
                  <c:v>0</c:v>
                </c:pt>
                <c:pt idx="3441">
                  <c:v>0</c:v>
                </c:pt>
                <c:pt idx="3442">
                  <c:v>0</c:v>
                </c:pt>
                <c:pt idx="3443">
                  <c:v>0</c:v>
                </c:pt>
                <c:pt idx="3444">
                  <c:v>0</c:v>
                </c:pt>
                <c:pt idx="3445">
                  <c:v>0</c:v>
                </c:pt>
                <c:pt idx="3446">
                  <c:v>0</c:v>
                </c:pt>
                <c:pt idx="3447">
                  <c:v>0</c:v>
                </c:pt>
                <c:pt idx="3448">
                  <c:v>0</c:v>
                </c:pt>
                <c:pt idx="3449">
                  <c:v>0</c:v>
                </c:pt>
                <c:pt idx="3450">
                  <c:v>0</c:v>
                </c:pt>
                <c:pt idx="3451">
                  <c:v>0</c:v>
                </c:pt>
                <c:pt idx="3452">
                  <c:v>0</c:v>
                </c:pt>
                <c:pt idx="3453">
                  <c:v>0</c:v>
                </c:pt>
                <c:pt idx="3454">
                  <c:v>0</c:v>
                </c:pt>
                <c:pt idx="3455">
                  <c:v>0</c:v>
                </c:pt>
                <c:pt idx="3456">
                  <c:v>0</c:v>
                </c:pt>
                <c:pt idx="3457">
                  <c:v>0</c:v>
                </c:pt>
                <c:pt idx="3458">
                  <c:v>0</c:v>
                </c:pt>
                <c:pt idx="3459">
                  <c:v>0</c:v>
                </c:pt>
                <c:pt idx="3460">
                  <c:v>0</c:v>
                </c:pt>
                <c:pt idx="3461">
                  <c:v>0</c:v>
                </c:pt>
                <c:pt idx="3462">
                  <c:v>0</c:v>
                </c:pt>
                <c:pt idx="3463">
                  <c:v>0</c:v>
                </c:pt>
                <c:pt idx="3464">
                  <c:v>0</c:v>
                </c:pt>
                <c:pt idx="3465">
                  <c:v>0</c:v>
                </c:pt>
                <c:pt idx="3466">
                  <c:v>0</c:v>
                </c:pt>
                <c:pt idx="3467">
                  <c:v>0</c:v>
                </c:pt>
                <c:pt idx="3468">
                  <c:v>0</c:v>
                </c:pt>
                <c:pt idx="3469">
                  <c:v>0</c:v>
                </c:pt>
                <c:pt idx="3470">
                  <c:v>0</c:v>
                </c:pt>
                <c:pt idx="3471">
                  <c:v>0</c:v>
                </c:pt>
                <c:pt idx="3472">
                  <c:v>0</c:v>
                </c:pt>
                <c:pt idx="3473">
                  <c:v>0</c:v>
                </c:pt>
                <c:pt idx="3474">
                  <c:v>0</c:v>
                </c:pt>
                <c:pt idx="3475">
                  <c:v>0</c:v>
                </c:pt>
                <c:pt idx="3476">
                  <c:v>0</c:v>
                </c:pt>
                <c:pt idx="3477">
                  <c:v>0</c:v>
                </c:pt>
                <c:pt idx="3478">
                  <c:v>0</c:v>
                </c:pt>
                <c:pt idx="3479">
                  <c:v>0</c:v>
                </c:pt>
                <c:pt idx="3480">
                  <c:v>0</c:v>
                </c:pt>
                <c:pt idx="3481">
                  <c:v>0</c:v>
                </c:pt>
                <c:pt idx="3482">
                  <c:v>0</c:v>
                </c:pt>
                <c:pt idx="3483">
                  <c:v>0</c:v>
                </c:pt>
                <c:pt idx="3484">
                  <c:v>0</c:v>
                </c:pt>
                <c:pt idx="3485">
                  <c:v>0</c:v>
                </c:pt>
                <c:pt idx="3486">
                  <c:v>0</c:v>
                </c:pt>
                <c:pt idx="3487">
                  <c:v>0</c:v>
                </c:pt>
                <c:pt idx="3488">
                  <c:v>0</c:v>
                </c:pt>
                <c:pt idx="3489">
                  <c:v>0</c:v>
                </c:pt>
                <c:pt idx="3490">
                  <c:v>0</c:v>
                </c:pt>
                <c:pt idx="3491">
                  <c:v>0</c:v>
                </c:pt>
                <c:pt idx="3492">
                  <c:v>0</c:v>
                </c:pt>
                <c:pt idx="3493">
                  <c:v>0</c:v>
                </c:pt>
                <c:pt idx="3494">
                  <c:v>0</c:v>
                </c:pt>
                <c:pt idx="3495">
                  <c:v>0</c:v>
                </c:pt>
                <c:pt idx="3496">
                  <c:v>0</c:v>
                </c:pt>
                <c:pt idx="3497">
                  <c:v>0</c:v>
                </c:pt>
                <c:pt idx="3498">
                  <c:v>0</c:v>
                </c:pt>
                <c:pt idx="3499">
                  <c:v>0</c:v>
                </c:pt>
                <c:pt idx="3500">
                  <c:v>0</c:v>
                </c:pt>
                <c:pt idx="3501">
                  <c:v>0</c:v>
                </c:pt>
                <c:pt idx="3502">
                  <c:v>0</c:v>
                </c:pt>
                <c:pt idx="3503">
                  <c:v>0</c:v>
                </c:pt>
                <c:pt idx="3504">
                  <c:v>0</c:v>
                </c:pt>
                <c:pt idx="3505">
                  <c:v>0</c:v>
                </c:pt>
                <c:pt idx="3506">
                  <c:v>0</c:v>
                </c:pt>
                <c:pt idx="3507">
                  <c:v>0</c:v>
                </c:pt>
                <c:pt idx="3508">
                  <c:v>0</c:v>
                </c:pt>
                <c:pt idx="3509">
                  <c:v>0</c:v>
                </c:pt>
                <c:pt idx="3510">
                  <c:v>0</c:v>
                </c:pt>
                <c:pt idx="3511">
                  <c:v>0</c:v>
                </c:pt>
                <c:pt idx="3512">
                  <c:v>0</c:v>
                </c:pt>
                <c:pt idx="3513">
                  <c:v>0</c:v>
                </c:pt>
                <c:pt idx="3514">
                  <c:v>0</c:v>
                </c:pt>
                <c:pt idx="3515">
                  <c:v>0</c:v>
                </c:pt>
                <c:pt idx="3516">
                  <c:v>0</c:v>
                </c:pt>
                <c:pt idx="3517">
                  <c:v>0</c:v>
                </c:pt>
                <c:pt idx="3518">
                  <c:v>0</c:v>
                </c:pt>
                <c:pt idx="3519">
                  <c:v>0</c:v>
                </c:pt>
                <c:pt idx="3520">
                  <c:v>0</c:v>
                </c:pt>
                <c:pt idx="3521">
                  <c:v>0</c:v>
                </c:pt>
                <c:pt idx="3522">
                  <c:v>0</c:v>
                </c:pt>
                <c:pt idx="3523">
                  <c:v>0</c:v>
                </c:pt>
                <c:pt idx="3524">
                  <c:v>0</c:v>
                </c:pt>
                <c:pt idx="3525">
                  <c:v>0</c:v>
                </c:pt>
                <c:pt idx="3526">
                  <c:v>0</c:v>
                </c:pt>
                <c:pt idx="3527">
                  <c:v>0</c:v>
                </c:pt>
                <c:pt idx="3528">
                  <c:v>0</c:v>
                </c:pt>
                <c:pt idx="3529">
                  <c:v>0</c:v>
                </c:pt>
                <c:pt idx="3530">
                  <c:v>0</c:v>
                </c:pt>
                <c:pt idx="3531">
                  <c:v>0</c:v>
                </c:pt>
                <c:pt idx="3532">
                  <c:v>0</c:v>
                </c:pt>
                <c:pt idx="3533">
                  <c:v>0</c:v>
                </c:pt>
                <c:pt idx="3534">
                  <c:v>0</c:v>
                </c:pt>
                <c:pt idx="3535">
                  <c:v>0</c:v>
                </c:pt>
                <c:pt idx="3536">
                  <c:v>0</c:v>
                </c:pt>
                <c:pt idx="3537">
                  <c:v>0</c:v>
                </c:pt>
                <c:pt idx="3538">
                  <c:v>0</c:v>
                </c:pt>
                <c:pt idx="3539">
                  <c:v>0</c:v>
                </c:pt>
                <c:pt idx="3540">
                  <c:v>0</c:v>
                </c:pt>
                <c:pt idx="3541">
                  <c:v>0</c:v>
                </c:pt>
                <c:pt idx="3542">
                  <c:v>0</c:v>
                </c:pt>
                <c:pt idx="3543">
                  <c:v>0</c:v>
                </c:pt>
                <c:pt idx="3544">
                  <c:v>0</c:v>
                </c:pt>
                <c:pt idx="3545">
                  <c:v>0</c:v>
                </c:pt>
                <c:pt idx="3546">
                  <c:v>0</c:v>
                </c:pt>
                <c:pt idx="3547">
                  <c:v>0</c:v>
                </c:pt>
                <c:pt idx="3548">
                  <c:v>0</c:v>
                </c:pt>
                <c:pt idx="3549">
                  <c:v>0</c:v>
                </c:pt>
                <c:pt idx="3550">
                  <c:v>0</c:v>
                </c:pt>
                <c:pt idx="3551">
                  <c:v>0</c:v>
                </c:pt>
                <c:pt idx="3552">
                  <c:v>0</c:v>
                </c:pt>
                <c:pt idx="3553">
                  <c:v>0</c:v>
                </c:pt>
                <c:pt idx="3554">
                  <c:v>0</c:v>
                </c:pt>
                <c:pt idx="3555">
                  <c:v>0</c:v>
                </c:pt>
                <c:pt idx="3556">
                  <c:v>0</c:v>
                </c:pt>
                <c:pt idx="3557">
                  <c:v>0</c:v>
                </c:pt>
                <c:pt idx="3558">
                  <c:v>0</c:v>
                </c:pt>
                <c:pt idx="3559">
                  <c:v>0</c:v>
                </c:pt>
                <c:pt idx="3560">
                  <c:v>0</c:v>
                </c:pt>
                <c:pt idx="3561">
                  <c:v>0</c:v>
                </c:pt>
                <c:pt idx="3562">
                  <c:v>0</c:v>
                </c:pt>
                <c:pt idx="3563">
                  <c:v>0</c:v>
                </c:pt>
                <c:pt idx="3564">
                  <c:v>0</c:v>
                </c:pt>
                <c:pt idx="3565">
                  <c:v>0</c:v>
                </c:pt>
                <c:pt idx="3566">
                  <c:v>0</c:v>
                </c:pt>
                <c:pt idx="3567">
                  <c:v>0</c:v>
                </c:pt>
                <c:pt idx="3568">
                  <c:v>0</c:v>
                </c:pt>
                <c:pt idx="3569">
                  <c:v>0</c:v>
                </c:pt>
                <c:pt idx="3570">
                  <c:v>0</c:v>
                </c:pt>
                <c:pt idx="3571">
                  <c:v>0</c:v>
                </c:pt>
                <c:pt idx="3572">
                  <c:v>0</c:v>
                </c:pt>
                <c:pt idx="3573">
                  <c:v>0</c:v>
                </c:pt>
                <c:pt idx="3574">
                  <c:v>0</c:v>
                </c:pt>
                <c:pt idx="3575">
                  <c:v>0</c:v>
                </c:pt>
                <c:pt idx="3576">
                  <c:v>0</c:v>
                </c:pt>
                <c:pt idx="3577">
                  <c:v>0</c:v>
                </c:pt>
                <c:pt idx="3578">
                  <c:v>0</c:v>
                </c:pt>
                <c:pt idx="3579">
                  <c:v>0</c:v>
                </c:pt>
                <c:pt idx="3580">
                  <c:v>0</c:v>
                </c:pt>
                <c:pt idx="3581">
                  <c:v>0</c:v>
                </c:pt>
                <c:pt idx="3582">
                  <c:v>0</c:v>
                </c:pt>
                <c:pt idx="3583">
                  <c:v>0</c:v>
                </c:pt>
                <c:pt idx="3584">
                  <c:v>0</c:v>
                </c:pt>
                <c:pt idx="3585">
                  <c:v>0</c:v>
                </c:pt>
                <c:pt idx="3586">
                  <c:v>0</c:v>
                </c:pt>
                <c:pt idx="3587">
                  <c:v>0</c:v>
                </c:pt>
                <c:pt idx="3588">
                  <c:v>0</c:v>
                </c:pt>
                <c:pt idx="3589">
                  <c:v>0</c:v>
                </c:pt>
                <c:pt idx="3590">
                  <c:v>0</c:v>
                </c:pt>
                <c:pt idx="3591">
                  <c:v>0</c:v>
                </c:pt>
                <c:pt idx="3592">
                  <c:v>0</c:v>
                </c:pt>
                <c:pt idx="3593">
                  <c:v>0</c:v>
                </c:pt>
                <c:pt idx="3594">
                  <c:v>0</c:v>
                </c:pt>
                <c:pt idx="3595">
                  <c:v>0</c:v>
                </c:pt>
                <c:pt idx="3596">
                  <c:v>0</c:v>
                </c:pt>
                <c:pt idx="3597">
                  <c:v>0</c:v>
                </c:pt>
                <c:pt idx="3598">
                  <c:v>0</c:v>
                </c:pt>
                <c:pt idx="3599">
                  <c:v>0</c:v>
                </c:pt>
                <c:pt idx="3600">
                  <c:v>0</c:v>
                </c:pt>
                <c:pt idx="3601">
                  <c:v>0</c:v>
                </c:pt>
                <c:pt idx="3602">
                  <c:v>0</c:v>
                </c:pt>
                <c:pt idx="3603">
                  <c:v>0</c:v>
                </c:pt>
                <c:pt idx="3604">
                  <c:v>0</c:v>
                </c:pt>
                <c:pt idx="3605">
                  <c:v>0</c:v>
                </c:pt>
                <c:pt idx="3606">
                  <c:v>0</c:v>
                </c:pt>
                <c:pt idx="3607">
                  <c:v>0</c:v>
                </c:pt>
                <c:pt idx="3608">
                  <c:v>0</c:v>
                </c:pt>
                <c:pt idx="3609">
                  <c:v>0</c:v>
                </c:pt>
                <c:pt idx="3610">
                  <c:v>0</c:v>
                </c:pt>
                <c:pt idx="3611">
                  <c:v>0</c:v>
                </c:pt>
                <c:pt idx="3612">
                  <c:v>0</c:v>
                </c:pt>
                <c:pt idx="3613">
                  <c:v>0</c:v>
                </c:pt>
                <c:pt idx="3614">
                  <c:v>0</c:v>
                </c:pt>
                <c:pt idx="3615">
                  <c:v>0</c:v>
                </c:pt>
                <c:pt idx="3616">
                  <c:v>0</c:v>
                </c:pt>
                <c:pt idx="3617">
                  <c:v>0</c:v>
                </c:pt>
                <c:pt idx="3618">
                  <c:v>0</c:v>
                </c:pt>
                <c:pt idx="3619">
                  <c:v>0</c:v>
                </c:pt>
                <c:pt idx="3620">
                  <c:v>0</c:v>
                </c:pt>
                <c:pt idx="3621">
                  <c:v>0</c:v>
                </c:pt>
                <c:pt idx="3622">
                  <c:v>0</c:v>
                </c:pt>
                <c:pt idx="3623">
                  <c:v>0</c:v>
                </c:pt>
                <c:pt idx="3624">
                  <c:v>0</c:v>
                </c:pt>
                <c:pt idx="3625">
                  <c:v>0</c:v>
                </c:pt>
                <c:pt idx="3626">
                  <c:v>0</c:v>
                </c:pt>
                <c:pt idx="3627">
                  <c:v>0</c:v>
                </c:pt>
                <c:pt idx="3628">
                  <c:v>0</c:v>
                </c:pt>
                <c:pt idx="3629">
                  <c:v>0</c:v>
                </c:pt>
                <c:pt idx="3630">
                  <c:v>0</c:v>
                </c:pt>
                <c:pt idx="3631">
                  <c:v>0</c:v>
                </c:pt>
                <c:pt idx="3632">
                  <c:v>0</c:v>
                </c:pt>
                <c:pt idx="3633">
                  <c:v>0</c:v>
                </c:pt>
                <c:pt idx="3634">
                  <c:v>0</c:v>
                </c:pt>
                <c:pt idx="3635">
                  <c:v>0</c:v>
                </c:pt>
                <c:pt idx="3636">
                  <c:v>0</c:v>
                </c:pt>
                <c:pt idx="3637">
                  <c:v>0</c:v>
                </c:pt>
                <c:pt idx="3638">
                  <c:v>0</c:v>
                </c:pt>
                <c:pt idx="3639">
                  <c:v>0</c:v>
                </c:pt>
                <c:pt idx="3640">
                  <c:v>0</c:v>
                </c:pt>
                <c:pt idx="3641">
                  <c:v>0</c:v>
                </c:pt>
                <c:pt idx="3642">
                  <c:v>0</c:v>
                </c:pt>
                <c:pt idx="3643">
                  <c:v>0</c:v>
                </c:pt>
                <c:pt idx="3644">
                  <c:v>0</c:v>
                </c:pt>
                <c:pt idx="3645">
                  <c:v>0</c:v>
                </c:pt>
                <c:pt idx="3646">
                  <c:v>0</c:v>
                </c:pt>
                <c:pt idx="3647">
                  <c:v>0</c:v>
                </c:pt>
                <c:pt idx="3648">
                  <c:v>0</c:v>
                </c:pt>
                <c:pt idx="3649">
                  <c:v>0</c:v>
                </c:pt>
                <c:pt idx="3650">
                  <c:v>0</c:v>
                </c:pt>
                <c:pt idx="3651">
                  <c:v>0</c:v>
                </c:pt>
                <c:pt idx="3652">
                  <c:v>0</c:v>
                </c:pt>
                <c:pt idx="3653">
                  <c:v>0</c:v>
                </c:pt>
                <c:pt idx="3654">
                  <c:v>0</c:v>
                </c:pt>
                <c:pt idx="3655">
                  <c:v>0</c:v>
                </c:pt>
                <c:pt idx="3656">
                  <c:v>0</c:v>
                </c:pt>
                <c:pt idx="3657">
                  <c:v>0</c:v>
                </c:pt>
                <c:pt idx="3658">
                  <c:v>0</c:v>
                </c:pt>
                <c:pt idx="3659">
                  <c:v>0</c:v>
                </c:pt>
                <c:pt idx="3660">
                  <c:v>0</c:v>
                </c:pt>
                <c:pt idx="3661">
                  <c:v>0</c:v>
                </c:pt>
                <c:pt idx="3662">
                  <c:v>0</c:v>
                </c:pt>
                <c:pt idx="3663">
                  <c:v>0</c:v>
                </c:pt>
                <c:pt idx="3664">
                  <c:v>0</c:v>
                </c:pt>
                <c:pt idx="3665">
                  <c:v>0</c:v>
                </c:pt>
                <c:pt idx="3666">
                  <c:v>0</c:v>
                </c:pt>
                <c:pt idx="3667">
                  <c:v>0</c:v>
                </c:pt>
                <c:pt idx="3668">
                  <c:v>0</c:v>
                </c:pt>
                <c:pt idx="3669">
                  <c:v>0</c:v>
                </c:pt>
                <c:pt idx="3670">
                  <c:v>0</c:v>
                </c:pt>
                <c:pt idx="3671">
                  <c:v>0</c:v>
                </c:pt>
                <c:pt idx="3672">
                  <c:v>0</c:v>
                </c:pt>
                <c:pt idx="3673">
                  <c:v>0</c:v>
                </c:pt>
                <c:pt idx="3674">
                  <c:v>0</c:v>
                </c:pt>
                <c:pt idx="3675">
                  <c:v>0</c:v>
                </c:pt>
                <c:pt idx="3676">
                  <c:v>0</c:v>
                </c:pt>
                <c:pt idx="3677">
                  <c:v>0</c:v>
                </c:pt>
                <c:pt idx="3678">
                  <c:v>0</c:v>
                </c:pt>
                <c:pt idx="3679">
                  <c:v>0</c:v>
                </c:pt>
                <c:pt idx="3680">
                  <c:v>0</c:v>
                </c:pt>
                <c:pt idx="3681">
                  <c:v>0</c:v>
                </c:pt>
                <c:pt idx="3682">
                  <c:v>0</c:v>
                </c:pt>
                <c:pt idx="3683">
                  <c:v>0</c:v>
                </c:pt>
                <c:pt idx="3684">
                  <c:v>0</c:v>
                </c:pt>
                <c:pt idx="3685">
                  <c:v>0</c:v>
                </c:pt>
                <c:pt idx="3686">
                  <c:v>0</c:v>
                </c:pt>
                <c:pt idx="3687">
                  <c:v>0</c:v>
                </c:pt>
                <c:pt idx="3688">
                  <c:v>0</c:v>
                </c:pt>
                <c:pt idx="3689">
                  <c:v>0</c:v>
                </c:pt>
                <c:pt idx="3690">
                  <c:v>0</c:v>
                </c:pt>
                <c:pt idx="3691">
                  <c:v>0</c:v>
                </c:pt>
                <c:pt idx="3692">
                  <c:v>0</c:v>
                </c:pt>
                <c:pt idx="3693">
                  <c:v>0</c:v>
                </c:pt>
                <c:pt idx="3694">
                  <c:v>0</c:v>
                </c:pt>
                <c:pt idx="3695">
                  <c:v>0</c:v>
                </c:pt>
                <c:pt idx="3696">
                  <c:v>0</c:v>
                </c:pt>
                <c:pt idx="3697">
                  <c:v>0</c:v>
                </c:pt>
                <c:pt idx="3698">
                  <c:v>0</c:v>
                </c:pt>
                <c:pt idx="3699">
                  <c:v>0</c:v>
                </c:pt>
                <c:pt idx="3700">
                  <c:v>0</c:v>
                </c:pt>
                <c:pt idx="3701">
                  <c:v>0</c:v>
                </c:pt>
                <c:pt idx="3702">
                  <c:v>0</c:v>
                </c:pt>
                <c:pt idx="3703">
                  <c:v>0</c:v>
                </c:pt>
                <c:pt idx="3704">
                  <c:v>0</c:v>
                </c:pt>
                <c:pt idx="3705">
                  <c:v>0</c:v>
                </c:pt>
                <c:pt idx="3706">
                  <c:v>0</c:v>
                </c:pt>
                <c:pt idx="3707">
                  <c:v>0</c:v>
                </c:pt>
                <c:pt idx="3708">
                  <c:v>0</c:v>
                </c:pt>
                <c:pt idx="3709">
                  <c:v>0</c:v>
                </c:pt>
                <c:pt idx="3710">
                  <c:v>0</c:v>
                </c:pt>
                <c:pt idx="3711">
                  <c:v>0</c:v>
                </c:pt>
                <c:pt idx="3712">
                  <c:v>0</c:v>
                </c:pt>
                <c:pt idx="3713">
                  <c:v>0</c:v>
                </c:pt>
                <c:pt idx="3714">
                  <c:v>0</c:v>
                </c:pt>
                <c:pt idx="3715">
                  <c:v>0</c:v>
                </c:pt>
                <c:pt idx="3716">
                  <c:v>0</c:v>
                </c:pt>
                <c:pt idx="3717">
                  <c:v>0</c:v>
                </c:pt>
                <c:pt idx="3718">
                  <c:v>0</c:v>
                </c:pt>
                <c:pt idx="3719">
                  <c:v>0</c:v>
                </c:pt>
                <c:pt idx="3720">
                  <c:v>0</c:v>
                </c:pt>
                <c:pt idx="3721">
                  <c:v>0</c:v>
                </c:pt>
                <c:pt idx="3722">
                  <c:v>0</c:v>
                </c:pt>
                <c:pt idx="3723">
                  <c:v>0</c:v>
                </c:pt>
                <c:pt idx="3724">
                  <c:v>0</c:v>
                </c:pt>
                <c:pt idx="3725">
                  <c:v>0</c:v>
                </c:pt>
                <c:pt idx="3726">
                  <c:v>0</c:v>
                </c:pt>
                <c:pt idx="3727">
                  <c:v>0</c:v>
                </c:pt>
                <c:pt idx="3728">
                  <c:v>0</c:v>
                </c:pt>
                <c:pt idx="3729">
                  <c:v>0</c:v>
                </c:pt>
                <c:pt idx="3730">
                  <c:v>0</c:v>
                </c:pt>
                <c:pt idx="3731">
                  <c:v>0</c:v>
                </c:pt>
                <c:pt idx="3732">
                  <c:v>0</c:v>
                </c:pt>
                <c:pt idx="3733">
                  <c:v>0</c:v>
                </c:pt>
                <c:pt idx="3734">
                  <c:v>0</c:v>
                </c:pt>
                <c:pt idx="3735">
                  <c:v>0</c:v>
                </c:pt>
                <c:pt idx="3736">
                  <c:v>0</c:v>
                </c:pt>
                <c:pt idx="3737">
                  <c:v>0</c:v>
                </c:pt>
                <c:pt idx="3738">
                  <c:v>0</c:v>
                </c:pt>
                <c:pt idx="3739">
                  <c:v>0</c:v>
                </c:pt>
                <c:pt idx="3740">
                  <c:v>0</c:v>
                </c:pt>
                <c:pt idx="3741">
                  <c:v>0</c:v>
                </c:pt>
                <c:pt idx="3742">
                  <c:v>0</c:v>
                </c:pt>
                <c:pt idx="3743">
                  <c:v>0</c:v>
                </c:pt>
                <c:pt idx="3744">
                  <c:v>0</c:v>
                </c:pt>
                <c:pt idx="3745">
                  <c:v>0</c:v>
                </c:pt>
                <c:pt idx="3746">
                  <c:v>0</c:v>
                </c:pt>
                <c:pt idx="3747">
                  <c:v>0</c:v>
                </c:pt>
                <c:pt idx="3748">
                  <c:v>0</c:v>
                </c:pt>
                <c:pt idx="3749">
                  <c:v>0</c:v>
                </c:pt>
                <c:pt idx="3750">
                  <c:v>0</c:v>
                </c:pt>
                <c:pt idx="3751">
                  <c:v>0</c:v>
                </c:pt>
                <c:pt idx="3752">
                  <c:v>0</c:v>
                </c:pt>
                <c:pt idx="3753">
                  <c:v>0</c:v>
                </c:pt>
                <c:pt idx="3754">
                  <c:v>0</c:v>
                </c:pt>
                <c:pt idx="3755">
                  <c:v>0</c:v>
                </c:pt>
                <c:pt idx="3756">
                  <c:v>0</c:v>
                </c:pt>
                <c:pt idx="3757">
                  <c:v>0</c:v>
                </c:pt>
                <c:pt idx="3758">
                  <c:v>0</c:v>
                </c:pt>
                <c:pt idx="3759">
                  <c:v>0</c:v>
                </c:pt>
                <c:pt idx="3760">
                  <c:v>0</c:v>
                </c:pt>
                <c:pt idx="3761">
                  <c:v>0</c:v>
                </c:pt>
                <c:pt idx="3762">
                  <c:v>0</c:v>
                </c:pt>
                <c:pt idx="3763">
                  <c:v>0</c:v>
                </c:pt>
                <c:pt idx="3764">
                  <c:v>0</c:v>
                </c:pt>
                <c:pt idx="3765">
                  <c:v>0</c:v>
                </c:pt>
                <c:pt idx="3766">
                  <c:v>0</c:v>
                </c:pt>
                <c:pt idx="3767">
                  <c:v>0</c:v>
                </c:pt>
                <c:pt idx="3768">
                  <c:v>0</c:v>
                </c:pt>
                <c:pt idx="3769">
                  <c:v>0</c:v>
                </c:pt>
                <c:pt idx="3770">
                  <c:v>0</c:v>
                </c:pt>
                <c:pt idx="3771">
                  <c:v>0</c:v>
                </c:pt>
                <c:pt idx="3772">
                  <c:v>0</c:v>
                </c:pt>
                <c:pt idx="3773">
                  <c:v>0</c:v>
                </c:pt>
                <c:pt idx="3774">
                  <c:v>0</c:v>
                </c:pt>
                <c:pt idx="3775">
                  <c:v>0</c:v>
                </c:pt>
                <c:pt idx="3776">
                  <c:v>0</c:v>
                </c:pt>
                <c:pt idx="3777">
                  <c:v>0</c:v>
                </c:pt>
                <c:pt idx="3778">
                  <c:v>0</c:v>
                </c:pt>
                <c:pt idx="3779">
                  <c:v>0</c:v>
                </c:pt>
                <c:pt idx="3780">
                  <c:v>0</c:v>
                </c:pt>
                <c:pt idx="3781">
                  <c:v>0</c:v>
                </c:pt>
                <c:pt idx="3782">
                  <c:v>0</c:v>
                </c:pt>
                <c:pt idx="3783">
                  <c:v>0</c:v>
                </c:pt>
                <c:pt idx="3784">
                  <c:v>0</c:v>
                </c:pt>
                <c:pt idx="3785">
                  <c:v>0</c:v>
                </c:pt>
                <c:pt idx="3786">
                  <c:v>0</c:v>
                </c:pt>
                <c:pt idx="3787">
                  <c:v>0</c:v>
                </c:pt>
                <c:pt idx="3788">
                  <c:v>0</c:v>
                </c:pt>
                <c:pt idx="3789">
                  <c:v>0</c:v>
                </c:pt>
                <c:pt idx="3790">
                  <c:v>0</c:v>
                </c:pt>
                <c:pt idx="3791">
                  <c:v>0</c:v>
                </c:pt>
                <c:pt idx="3792">
                  <c:v>0</c:v>
                </c:pt>
                <c:pt idx="3793">
                  <c:v>0</c:v>
                </c:pt>
                <c:pt idx="3794">
                  <c:v>0</c:v>
                </c:pt>
                <c:pt idx="3795">
                  <c:v>0</c:v>
                </c:pt>
                <c:pt idx="3796">
                  <c:v>0</c:v>
                </c:pt>
                <c:pt idx="3797">
                  <c:v>0</c:v>
                </c:pt>
                <c:pt idx="3798">
                  <c:v>0</c:v>
                </c:pt>
                <c:pt idx="3799">
                  <c:v>0</c:v>
                </c:pt>
                <c:pt idx="3800">
                  <c:v>0</c:v>
                </c:pt>
                <c:pt idx="3801">
                  <c:v>0</c:v>
                </c:pt>
                <c:pt idx="3802">
                  <c:v>0</c:v>
                </c:pt>
                <c:pt idx="3803">
                  <c:v>0</c:v>
                </c:pt>
                <c:pt idx="3804">
                  <c:v>0</c:v>
                </c:pt>
                <c:pt idx="3805">
                  <c:v>0</c:v>
                </c:pt>
                <c:pt idx="3806">
                  <c:v>0</c:v>
                </c:pt>
                <c:pt idx="3807">
                  <c:v>0</c:v>
                </c:pt>
                <c:pt idx="3808">
                  <c:v>0</c:v>
                </c:pt>
                <c:pt idx="3809">
                  <c:v>0</c:v>
                </c:pt>
                <c:pt idx="3810">
                  <c:v>0</c:v>
                </c:pt>
                <c:pt idx="3811">
                  <c:v>0</c:v>
                </c:pt>
                <c:pt idx="3812">
                  <c:v>0</c:v>
                </c:pt>
                <c:pt idx="3813">
                  <c:v>0</c:v>
                </c:pt>
                <c:pt idx="3814">
                  <c:v>0</c:v>
                </c:pt>
                <c:pt idx="3815">
                  <c:v>0</c:v>
                </c:pt>
                <c:pt idx="3816">
                  <c:v>0</c:v>
                </c:pt>
                <c:pt idx="3817">
                  <c:v>0</c:v>
                </c:pt>
                <c:pt idx="3818">
                  <c:v>0</c:v>
                </c:pt>
                <c:pt idx="3819">
                  <c:v>0</c:v>
                </c:pt>
                <c:pt idx="3820">
                  <c:v>0</c:v>
                </c:pt>
                <c:pt idx="3821">
                  <c:v>0</c:v>
                </c:pt>
                <c:pt idx="3822">
                  <c:v>0</c:v>
                </c:pt>
                <c:pt idx="3823">
                  <c:v>0</c:v>
                </c:pt>
                <c:pt idx="3824">
                  <c:v>0</c:v>
                </c:pt>
                <c:pt idx="3825">
                  <c:v>0</c:v>
                </c:pt>
                <c:pt idx="3826">
                  <c:v>0</c:v>
                </c:pt>
                <c:pt idx="3827">
                  <c:v>0</c:v>
                </c:pt>
                <c:pt idx="3828">
                  <c:v>0</c:v>
                </c:pt>
                <c:pt idx="3829">
                  <c:v>0</c:v>
                </c:pt>
                <c:pt idx="3830">
                  <c:v>0</c:v>
                </c:pt>
                <c:pt idx="3831">
                  <c:v>0</c:v>
                </c:pt>
                <c:pt idx="3832">
                  <c:v>0</c:v>
                </c:pt>
                <c:pt idx="3833">
                  <c:v>0</c:v>
                </c:pt>
                <c:pt idx="3834">
                  <c:v>0</c:v>
                </c:pt>
                <c:pt idx="3835">
                  <c:v>0</c:v>
                </c:pt>
                <c:pt idx="3836">
                  <c:v>0</c:v>
                </c:pt>
                <c:pt idx="3837">
                  <c:v>0</c:v>
                </c:pt>
                <c:pt idx="3838">
                  <c:v>0</c:v>
                </c:pt>
                <c:pt idx="3839">
                  <c:v>0</c:v>
                </c:pt>
                <c:pt idx="3840">
                  <c:v>0</c:v>
                </c:pt>
                <c:pt idx="3841">
                  <c:v>0</c:v>
                </c:pt>
                <c:pt idx="3842">
                  <c:v>0</c:v>
                </c:pt>
                <c:pt idx="3843">
                  <c:v>0</c:v>
                </c:pt>
                <c:pt idx="3844">
                  <c:v>0</c:v>
                </c:pt>
                <c:pt idx="3845">
                  <c:v>0</c:v>
                </c:pt>
                <c:pt idx="3846">
                  <c:v>0</c:v>
                </c:pt>
                <c:pt idx="3847">
                  <c:v>0</c:v>
                </c:pt>
                <c:pt idx="3848">
                  <c:v>0</c:v>
                </c:pt>
                <c:pt idx="3849">
                  <c:v>0</c:v>
                </c:pt>
                <c:pt idx="3850">
                  <c:v>0</c:v>
                </c:pt>
                <c:pt idx="3851">
                  <c:v>0</c:v>
                </c:pt>
                <c:pt idx="3852">
                  <c:v>0</c:v>
                </c:pt>
                <c:pt idx="3853">
                  <c:v>0</c:v>
                </c:pt>
                <c:pt idx="3854">
                  <c:v>0</c:v>
                </c:pt>
                <c:pt idx="3855">
                  <c:v>0</c:v>
                </c:pt>
                <c:pt idx="3856">
                  <c:v>0</c:v>
                </c:pt>
                <c:pt idx="3857">
                  <c:v>0</c:v>
                </c:pt>
                <c:pt idx="3858">
                  <c:v>0</c:v>
                </c:pt>
                <c:pt idx="3859">
                  <c:v>0</c:v>
                </c:pt>
                <c:pt idx="3860">
                  <c:v>0</c:v>
                </c:pt>
                <c:pt idx="3861">
                  <c:v>0</c:v>
                </c:pt>
                <c:pt idx="3862">
                  <c:v>0</c:v>
                </c:pt>
                <c:pt idx="3863">
                  <c:v>0</c:v>
                </c:pt>
                <c:pt idx="3864">
                  <c:v>0</c:v>
                </c:pt>
                <c:pt idx="3865">
                  <c:v>0</c:v>
                </c:pt>
                <c:pt idx="3866">
                  <c:v>0</c:v>
                </c:pt>
                <c:pt idx="3867">
                  <c:v>0</c:v>
                </c:pt>
                <c:pt idx="3868">
                  <c:v>0</c:v>
                </c:pt>
                <c:pt idx="3869">
                  <c:v>0</c:v>
                </c:pt>
                <c:pt idx="3870">
                  <c:v>0</c:v>
                </c:pt>
                <c:pt idx="3871">
                  <c:v>0</c:v>
                </c:pt>
                <c:pt idx="3872">
                  <c:v>0</c:v>
                </c:pt>
                <c:pt idx="3873">
                  <c:v>0</c:v>
                </c:pt>
                <c:pt idx="3874">
                  <c:v>0</c:v>
                </c:pt>
                <c:pt idx="3875">
                  <c:v>0</c:v>
                </c:pt>
                <c:pt idx="3876">
                  <c:v>0</c:v>
                </c:pt>
                <c:pt idx="3877">
                  <c:v>0</c:v>
                </c:pt>
                <c:pt idx="3878">
                  <c:v>0</c:v>
                </c:pt>
                <c:pt idx="3879">
                  <c:v>0</c:v>
                </c:pt>
                <c:pt idx="3880">
                  <c:v>0</c:v>
                </c:pt>
                <c:pt idx="3881">
                  <c:v>0</c:v>
                </c:pt>
                <c:pt idx="3882">
                  <c:v>0</c:v>
                </c:pt>
                <c:pt idx="3883">
                  <c:v>0</c:v>
                </c:pt>
                <c:pt idx="3884">
                  <c:v>0</c:v>
                </c:pt>
                <c:pt idx="3885">
                  <c:v>0</c:v>
                </c:pt>
                <c:pt idx="3886">
                  <c:v>0</c:v>
                </c:pt>
                <c:pt idx="3887">
                  <c:v>0</c:v>
                </c:pt>
                <c:pt idx="3888">
                  <c:v>0</c:v>
                </c:pt>
                <c:pt idx="3889">
                  <c:v>0</c:v>
                </c:pt>
                <c:pt idx="3890">
                  <c:v>0</c:v>
                </c:pt>
                <c:pt idx="3891">
                  <c:v>0</c:v>
                </c:pt>
                <c:pt idx="3892">
                  <c:v>0</c:v>
                </c:pt>
                <c:pt idx="3893">
                  <c:v>0</c:v>
                </c:pt>
                <c:pt idx="3894">
                  <c:v>0</c:v>
                </c:pt>
                <c:pt idx="3895">
                  <c:v>0</c:v>
                </c:pt>
                <c:pt idx="3896">
                  <c:v>0</c:v>
                </c:pt>
                <c:pt idx="3897">
                  <c:v>0</c:v>
                </c:pt>
                <c:pt idx="3898">
                  <c:v>0</c:v>
                </c:pt>
                <c:pt idx="3899">
                  <c:v>0</c:v>
                </c:pt>
                <c:pt idx="3900">
                  <c:v>0</c:v>
                </c:pt>
                <c:pt idx="3901">
                  <c:v>0</c:v>
                </c:pt>
                <c:pt idx="3902">
                  <c:v>0</c:v>
                </c:pt>
                <c:pt idx="3903">
                  <c:v>0</c:v>
                </c:pt>
                <c:pt idx="3904">
                  <c:v>0</c:v>
                </c:pt>
                <c:pt idx="3905">
                  <c:v>0</c:v>
                </c:pt>
                <c:pt idx="3906">
                  <c:v>0</c:v>
                </c:pt>
                <c:pt idx="3907">
                  <c:v>0</c:v>
                </c:pt>
                <c:pt idx="3908">
                  <c:v>0</c:v>
                </c:pt>
                <c:pt idx="3909">
                  <c:v>0</c:v>
                </c:pt>
                <c:pt idx="3910">
                  <c:v>0</c:v>
                </c:pt>
                <c:pt idx="3911">
                  <c:v>0</c:v>
                </c:pt>
                <c:pt idx="3912">
                  <c:v>0</c:v>
                </c:pt>
                <c:pt idx="3913">
                  <c:v>0</c:v>
                </c:pt>
                <c:pt idx="3914">
                  <c:v>0</c:v>
                </c:pt>
                <c:pt idx="3915">
                  <c:v>0</c:v>
                </c:pt>
                <c:pt idx="3916">
                  <c:v>0</c:v>
                </c:pt>
                <c:pt idx="3917">
                  <c:v>0</c:v>
                </c:pt>
                <c:pt idx="3918">
                  <c:v>0</c:v>
                </c:pt>
                <c:pt idx="3919">
                  <c:v>0</c:v>
                </c:pt>
                <c:pt idx="3920">
                  <c:v>0</c:v>
                </c:pt>
                <c:pt idx="3921">
                  <c:v>0</c:v>
                </c:pt>
                <c:pt idx="3922">
                  <c:v>0</c:v>
                </c:pt>
                <c:pt idx="3923">
                  <c:v>0</c:v>
                </c:pt>
                <c:pt idx="3924">
                  <c:v>0</c:v>
                </c:pt>
                <c:pt idx="3925">
                  <c:v>0</c:v>
                </c:pt>
                <c:pt idx="3926">
                  <c:v>0</c:v>
                </c:pt>
                <c:pt idx="3927">
                  <c:v>0</c:v>
                </c:pt>
                <c:pt idx="3928">
                  <c:v>0</c:v>
                </c:pt>
                <c:pt idx="3929">
                  <c:v>0</c:v>
                </c:pt>
                <c:pt idx="3930">
                  <c:v>0</c:v>
                </c:pt>
                <c:pt idx="3931">
                  <c:v>0</c:v>
                </c:pt>
                <c:pt idx="3932">
                  <c:v>0</c:v>
                </c:pt>
                <c:pt idx="3933">
                  <c:v>0</c:v>
                </c:pt>
                <c:pt idx="3934">
                  <c:v>0</c:v>
                </c:pt>
                <c:pt idx="3935">
                  <c:v>0</c:v>
                </c:pt>
                <c:pt idx="3936">
                  <c:v>0</c:v>
                </c:pt>
                <c:pt idx="3937">
                  <c:v>0</c:v>
                </c:pt>
                <c:pt idx="3938">
                  <c:v>0</c:v>
                </c:pt>
                <c:pt idx="3939">
                  <c:v>0</c:v>
                </c:pt>
                <c:pt idx="3940">
                  <c:v>0</c:v>
                </c:pt>
                <c:pt idx="3941">
                  <c:v>0</c:v>
                </c:pt>
                <c:pt idx="3942">
                  <c:v>0</c:v>
                </c:pt>
                <c:pt idx="3943">
                  <c:v>0</c:v>
                </c:pt>
                <c:pt idx="3944">
                  <c:v>0</c:v>
                </c:pt>
                <c:pt idx="3945">
                  <c:v>0</c:v>
                </c:pt>
                <c:pt idx="3946">
                  <c:v>0</c:v>
                </c:pt>
                <c:pt idx="3947">
                  <c:v>0</c:v>
                </c:pt>
                <c:pt idx="3948">
                  <c:v>0</c:v>
                </c:pt>
                <c:pt idx="3949">
                  <c:v>0</c:v>
                </c:pt>
                <c:pt idx="3950">
                  <c:v>0</c:v>
                </c:pt>
                <c:pt idx="3951">
                  <c:v>0</c:v>
                </c:pt>
                <c:pt idx="3952">
                  <c:v>0</c:v>
                </c:pt>
                <c:pt idx="3953">
                  <c:v>0</c:v>
                </c:pt>
                <c:pt idx="3954">
                  <c:v>0</c:v>
                </c:pt>
                <c:pt idx="3955">
                  <c:v>0</c:v>
                </c:pt>
                <c:pt idx="3956">
                  <c:v>0</c:v>
                </c:pt>
                <c:pt idx="3957">
                  <c:v>0</c:v>
                </c:pt>
                <c:pt idx="3958">
                  <c:v>0</c:v>
                </c:pt>
                <c:pt idx="3959">
                  <c:v>0</c:v>
                </c:pt>
                <c:pt idx="3960">
                  <c:v>0</c:v>
                </c:pt>
                <c:pt idx="3961">
                  <c:v>0</c:v>
                </c:pt>
                <c:pt idx="3962">
                  <c:v>0</c:v>
                </c:pt>
                <c:pt idx="3963">
                  <c:v>0</c:v>
                </c:pt>
                <c:pt idx="3964">
                  <c:v>0</c:v>
                </c:pt>
                <c:pt idx="3965">
                  <c:v>0</c:v>
                </c:pt>
                <c:pt idx="3966">
                  <c:v>0</c:v>
                </c:pt>
                <c:pt idx="3967">
                  <c:v>0</c:v>
                </c:pt>
                <c:pt idx="3968">
                  <c:v>0</c:v>
                </c:pt>
                <c:pt idx="3969">
                  <c:v>0</c:v>
                </c:pt>
                <c:pt idx="3970">
                  <c:v>0</c:v>
                </c:pt>
                <c:pt idx="3971">
                  <c:v>0</c:v>
                </c:pt>
                <c:pt idx="3972">
                  <c:v>0</c:v>
                </c:pt>
                <c:pt idx="3973">
                  <c:v>0</c:v>
                </c:pt>
                <c:pt idx="3974">
                  <c:v>0</c:v>
                </c:pt>
                <c:pt idx="3975">
                  <c:v>0</c:v>
                </c:pt>
                <c:pt idx="3976">
                  <c:v>0</c:v>
                </c:pt>
                <c:pt idx="3977">
                  <c:v>0</c:v>
                </c:pt>
                <c:pt idx="3978">
                  <c:v>0</c:v>
                </c:pt>
                <c:pt idx="3979">
                  <c:v>0</c:v>
                </c:pt>
                <c:pt idx="3980">
                  <c:v>0</c:v>
                </c:pt>
                <c:pt idx="3981">
                  <c:v>0</c:v>
                </c:pt>
                <c:pt idx="3982">
                  <c:v>0</c:v>
                </c:pt>
                <c:pt idx="3983">
                  <c:v>0</c:v>
                </c:pt>
                <c:pt idx="3984">
                  <c:v>0</c:v>
                </c:pt>
                <c:pt idx="3985">
                  <c:v>0</c:v>
                </c:pt>
                <c:pt idx="3986">
                  <c:v>0</c:v>
                </c:pt>
                <c:pt idx="3987">
                  <c:v>0</c:v>
                </c:pt>
                <c:pt idx="3988">
                  <c:v>0</c:v>
                </c:pt>
                <c:pt idx="3989">
                  <c:v>0</c:v>
                </c:pt>
                <c:pt idx="3990">
                  <c:v>0</c:v>
                </c:pt>
                <c:pt idx="3991">
                  <c:v>0</c:v>
                </c:pt>
                <c:pt idx="3992">
                  <c:v>0</c:v>
                </c:pt>
                <c:pt idx="3993">
                  <c:v>0</c:v>
                </c:pt>
                <c:pt idx="3994">
                  <c:v>0</c:v>
                </c:pt>
                <c:pt idx="3995">
                  <c:v>0</c:v>
                </c:pt>
                <c:pt idx="3996">
                  <c:v>0</c:v>
                </c:pt>
                <c:pt idx="3997">
                  <c:v>0</c:v>
                </c:pt>
                <c:pt idx="3998">
                  <c:v>0</c:v>
                </c:pt>
                <c:pt idx="3999">
                  <c:v>0</c:v>
                </c:pt>
                <c:pt idx="4000">
                  <c:v>0</c:v>
                </c:pt>
                <c:pt idx="4001">
                  <c:v>0</c:v>
                </c:pt>
                <c:pt idx="4002">
                  <c:v>0</c:v>
                </c:pt>
                <c:pt idx="4003">
                  <c:v>0</c:v>
                </c:pt>
                <c:pt idx="4004">
                  <c:v>0</c:v>
                </c:pt>
                <c:pt idx="4005">
                  <c:v>0</c:v>
                </c:pt>
                <c:pt idx="4006">
                  <c:v>0</c:v>
                </c:pt>
                <c:pt idx="4007">
                  <c:v>0</c:v>
                </c:pt>
                <c:pt idx="4008">
                  <c:v>0</c:v>
                </c:pt>
                <c:pt idx="4009">
                  <c:v>0</c:v>
                </c:pt>
                <c:pt idx="4010">
                  <c:v>0</c:v>
                </c:pt>
                <c:pt idx="4011">
                  <c:v>0</c:v>
                </c:pt>
                <c:pt idx="4012">
                  <c:v>0</c:v>
                </c:pt>
                <c:pt idx="4013">
                  <c:v>0</c:v>
                </c:pt>
                <c:pt idx="4014">
                  <c:v>0</c:v>
                </c:pt>
                <c:pt idx="4015">
                  <c:v>0</c:v>
                </c:pt>
                <c:pt idx="4016">
                  <c:v>0</c:v>
                </c:pt>
                <c:pt idx="4017">
                  <c:v>0</c:v>
                </c:pt>
                <c:pt idx="4018">
                  <c:v>0</c:v>
                </c:pt>
                <c:pt idx="4019">
                  <c:v>0</c:v>
                </c:pt>
                <c:pt idx="4020">
                  <c:v>0</c:v>
                </c:pt>
                <c:pt idx="4021">
                  <c:v>0</c:v>
                </c:pt>
                <c:pt idx="4022">
                  <c:v>0</c:v>
                </c:pt>
                <c:pt idx="4023">
                  <c:v>0</c:v>
                </c:pt>
                <c:pt idx="4024">
                  <c:v>0</c:v>
                </c:pt>
                <c:pt idx="4025">
                  <c:v>0</c:v>
                </c:pt>
                <c:pt idx="4026">
                  <c:v>0</c:v>
                </c:pt>
                <c:pt idx="4027">
                  <c:v>0</c:v>
                </c:pt>
                <c:pt idx="4028">
                  <c:v>0</c:v>
                </c:pt>
                <c:pt idx="4029">
                  <c:v>0</c:v>
                </c:pt>
                <c:pt idx="4030">
                  <c:v>0</c:v>
                </c:pt>
                <c:pt idx="4031">
                  <c:v>0</c:v>
                </c:pt>
                <c:pt idx="4032">
                  <c:v>0</c:v>
                </c:pt>
                <c:pt idx="4033">
                  <c:v>0</c:v>
                </c:pt>
                <c:pt idx="4034">
                  <c:v>0</c:v>
                </c:pt>
                <c:pt idx="4035">
                  <c:v>0</c:v>
                </c:pt>
                <c:pt idx="4036">
                  <c:v>0</c:v>
                </c:pt>
                <c:pt idx="4037">
                  <c:v>0</c:v>
                </c:pt>
                <c:pt idx="4038">
                  <c:v>0</c:v>
                </c:pt>
                <c:pt idx="4039">
                  <c:v>0</c:v>
                </c:pt>
                <c:pt idx="4040">
                  <c:v>0</c:v>
                </c:pt>
                <c:pt idx="4041">
                  <c:v>0</c:v>
                </c:pt>
                <c:pt idx="4042">
                  <c:v>0</c:v>
                </c:pt>
                <c:pt idx="4043">
                  <c:v>0</c:v>
                </c:pt>
                <c:pt idx="4044">
                  <c:v>0</c:v>
                </c:pt>
                <c:pt idx="4045">
                  <c:v>0</c:v>
                </c:pt>
                <c:pt idx="4046">
                  <c:v>0</c:v>
                </c:pt>
                <c:pt idx="4047">
                  <c:v>0</c:v>
                </c:pt>
                <c:pt idx="4048">
                  <c:v>0</c:v>
                </c:pt>
                <c:pt idx="4049">
                  <c:v>0</c:v>
                </c:pt>
                <c:pt idx="4050">
                  <c:v>0</c:v>
                </c:pt>
                <c:pt idx="4051">
                  <c:v>0</c:v>
                </c:pt>
                <c:pt idx="4052">
                  <c:v>0</c:v>
                </c:pt>
                <c:pt idx="4053">
                  <c:v>0</c:v>
                </c:pt>
                <c:pt idx="4054">
                  <c:v>0</c:v>
                </c:pt>
                <c:pt idx="4055">
                  <c:v>0</c:v>
                </c:pt>
                <c:pt idx="4056">
                  <c:v>0</c:v>
                </c:pt>
                <c:pt idx="4057">
                  <c:v>0</c:v>
                </c:pt>
                <c:pt idx="4058">
                  <c:v>0</c:v>
                </c:pt>
                <c:pt idx="4059">
                  <c:v>0</c:v>
                </c:pt>
                <c:pt idx="4060">
                  <c:v>0</c:v>
                </c:pt>
                <c:pt idx="4061">
                  <c:v>0</c:v>
                </c:pt>
                <c:pt idx="4062">
                  <c:v>0</c:v>
                </c:pt>
                <c:pt idx="4063">
                  <c:v>0</c:v>
                </c:pt>
                <c:pt idx="4064">
                  <c:v>0</c:v>
                </c:pt>
                <c:pt idx="4065">
                  <c:v>0</c:v>
                </c:pt>
                <c:pt idx="4066">
                  <c:v>0</c:v>
                </c:pt>
                <c:pt idx="4067">
                  <c:v>0</c:v>
                </c:pt>
                <c:pt idx="4068">
                  <c:v>0</c:v>
                </c:pt>
                <c:pt idx="4069">
                  <c:v>0</c:v>
                </c:pt>
                <c:pt idx="4070">
                  <c:v>0</c:v>
                </c:pt>
                <c:pt idx="4071">
                  <c:v>0</c:v>
                </c:pt>
                <c:pt idx="4072">
                  <c:v>0</c:v>
                </c:pt>
                <c:pt idx="4073">
                  <c:v>0</c:v>
                </c:pt>
                <c:pt idx="4074">
                  <c:v>0</c:v>
                </c:pt>
                <c:pt idx="4075">
                  <c:v>0</c:v>
                </c:pt>
                <c:pt idx="4076">
                  <c:v>0</c:v>
                </c:pt>
                <c:pt idx="4077">
                  <c:v>0</c:v>
                </c:pt>
                <c:pt idx="4078">
                  <c:v>0</c:v>
                </c:pt>
                <c:pt idx="4079">
                  <c:v>0</c:v>
                </c:pt>
                <c:pt idx="4080">
                  <c:v>0</c:v>
                </c:pt>
                <c:pt idx="4081">
                  <c:v>0</c:v>
                </c:pt>
                <c:pt idx="4082">
                  <c:v>0</c:v>
                </c:pt>
                <c:pt idx="4083">
                  <c:v>0</c:v>
                </c:pt>
                <c:pt idx="4084">
                  <c:v>0</c:v>
                </c:pt>
                <c:pt idx="4085">
                  <c:v>0</c:v>
                </c:pt>
                <c:pt idx="4086">
                  <c:v>0</c:v>
                </c:pt>
                <c:pt idx="4087">
                  <c:v>0</c:v>
                </c:pt>
                <c:pt idx="4088">
                  <c:v>0</c:v>
                </c:pt>
                <c:pt idx="4089">
                  <c:v>0</c:v>
                </c:pt>
                <c:pt idx="4090">
                  <c:v>0</c:v>
                </c:pt>
                <c:pt idx="4091">
                  <c:v>0</c:v>
                </c:pt>
                <c:pt idx="4092">
                  <c:v>0</c:v>
                </c:pt>
                <c:pt idx="4093">
                  <c:v>0</c:v>
                </c:pt>
                <c:pt idx="4094">
                  <c:v>0</c:v>
                </c:pt>
                <c:pt idx="4095">
                  <c:v>0</c:v>
                </c:pt>
                <c:pt idx="4096">
                  <c:v>0</c:v>
                </c:pt>
                <c:pt idx="4097">
                  <c:v>0</c:v>
                </c:pt>
                <c:pt idx="4098">
                  <c:v>0</c:v>
                </c:pt>
                <c:pt idx="4099">
                  <c:v>0</c:v>
                </c:pt>
                <c:pt idx="4100">
                  <c:v>0</c:v>
                </c:pt>
                <c:pt idx="4101">
                  <c:v>0</c:v>
                </c:pt>
                <c:pt idx="4102">
                  <c:v>0</c:v>
                </c:pt>
                <c:pt idx="4103">
                  <c:v>0</c:v>
                </c:pt>
                <c:pt idx="4104">
                  <c:v>0</c:v>
                </c:pt>
                <c:pt idx="4105">
                  <c:v>0</c:v>
                </c:pt>
                <c:pt idx="4106">
                  <c:v>0</c:v>
                </c:pt>
                <c:pt idx="4107">
                  <c:v>0</c:v>
                </c:pt>
                <c:pt idx="4108">
                  <c:v>0</c:v>
                </c:pt>
                <c:pt idx="4109">
                  <c:v>0</c:v>
                </c:pt>
                <c:pt idx="4110">
                  <c:v>0</c:v>
                </c:pt>
                <c:pt idx="4111">
                  <c:v>0</c:v>
                </c:pt>
                <c:pt idx="4112">
                  <c:v>0</c:v>
                </c:pt>
                <c:pt idx="4113">
                  <c:v>0</c:v>
                </c:pt>
                <c:pt idx="4114">
                  <c:v>0</c:v>
                </c:pt>
                <c:pt idx="4115">
                  <c:v>0</c:v>
                </c:pt>
                <c:pt idx="4116">
                  <c:v>0</c:v>
                </c:pt>
                <c:pt idx="4117">
                  <c:v>0</c:v>
                </c:pt>
                <c:pt idx="4118">
                  <c:v>0</c:v>
                </c:pt>
                <c:pt idx="4119">
                  <c:v>0</c:v>
                </c:pt>
                <c:pt idx="4120">
                  <c:v>0</c:v>
                </c:pt>
                <c:pt idx="4121">
                  <c:v>0</c:v>
                </c:pt>
                <c:pt idx="4122">
                  <c:v>0</c:v>
                </c:pt>
                <c:pt idx="4123">
                  <c:v>0</c:v>
                </c:pt>
                <c:pt idx="4124">
                  <c:v>0</c:v>
                </c:pt>
                <c:pt idx="4125">
                  <c:v>0</c:v>
                </c:pt>
                <c:pt idx="4126">
                  <c:v>0</c:v>
                </c:pt>
                <c:pt idx="4127">
                  <c:v>0</c:v>
                </c:pt>
                <c:pt idx="4128">
                  <c:v>0</c:v>
                </c:pt>
                <c:pt idx="4129">
                  <c:v>0</c:v>
                </c:pt>
                <c:pt idx="4130">
                  <c:v>0</c:v>
                </c:pt>
                <c:pt idx="4131">
                  <c:v>0</c:v>
                </c:pt>
                <c:pt idx="4132">
                  <c:v>0</c:v>
                </c:pt>
                <c:pt idx="4133">
                  <c:v>0</c:v>
                </c:pt>
                <c:pt idx="4134">
                  <c:v>0</c:v>
                </c:pt>
                <c:pt idx="4135">
                  <c:v>0</c:v>
                </c:pt>
                <c:pt idx="4136">
                  <c:v>0</c:v>
                </c:pt>
                <c:pt idx="4137">
                  <c:v>0</c:v>
                </c:pt>
                <c:pt idx="4138">
                  <c:v>0</c:v>
                </c:pt>
                <c:pt idx="4139">
                  <c:v>0</c:v>
                </c:pt>
                <c:pt idx="4140">
                  <c:v>0</c:v>
                </c:pt>
                <c:pt idx="4141">
                  <c:v>0</c:v>
                </c:pt>
                <c:pt idx="4142">
                  <c:v>0</c:v>
                </c:pt>
                <c:pt idx="4143">
                  <c:v>0</c:v>
                </c:pt>
                <c:pt idx="4144">
                  <c:v>0</c:v>
                </c:pt>
                <c:pt idx="4145">
                  <c:v>0</c:v>
                </c:pt>
                <c:pt idx="4146">
                  <c:v>0</c:v>
                </c:pt>
                <c:pt idx="4147">
                  <c:v>0</c:v>
                </c:pt>
                <c:pt idx="4148">
                  <c:v>0</c:v>
                </c:pt>
                <c:pt idx="4149">
                  <c:v>0</c:v>
                </c:pt>
                <c:pt idx="4150">
                  <c:v>0</c:v>
                </c:pt>
                <c:pt idx="4151">
                  <c:v>0</c:v>
                </c:pt>
                <c:pt idx="4152">
                  <c:v>0</c:v>
                </c:pt>
                <c:pt idx="4153">
                  <c:v>0</c:v>
                </c:pt>
                <c:pt idx="4154">
                  <c:v>0</c:v>
                </c:pt>
                <c:pt idx="4155">
                  <c:v>0</c:v>
                </c:pt>
                <c:pt idx="4156">
                  <c:v>0</c:v>
                </c:pt>
                <c:pt idx="4157">
                  <c:v>0</c:v>
                </c:pt>
                <c:pt idx="4158">
                  <c:v>0</c:v>
                </c:pt>
                <c:pt idx="4159">
                  <c:v>0</c:v>
                </c:pt>
                <c:pt idx="4160">
                  <c:v>0</c:v>
                </c:pt>
                <c:pt idx="4161">
                  <c:v>0</c:v>
                </c:pt>
                <c:pt idx="4162">
                  <c:v>0</c:v>
                </c:pt>
                <c:pt idx="4163">
                  <c:v>0</c:v>
                </c:pt>
                <c:pt idx="4164">
                  <c:v>0</c:v>
                </c:pt>
                <c:pt idx="4165">
                  <c:v>0</c:v>
                </c:pt>
                <c:pt idx="4166">
                  <c:v>0</c:v>
                </c:pt>
                <c:pt idx="4167">
                  <c:v>0</c:v>
                </c:pt>
                <c:pt idx="4168">
                  <c:v>0</c:v>
                </c:pt>
                <c:pt idx="4169">
                  <c:v>0</c:v>
                </c:pt>
                <c:pt idx="4170">
                  <c:v>0</c:v>
                </c:pt>
                <c:pt idx="4171">
                  <c:v>0</c:v>
                </c:pt>
                <c:pt idx="4172">
                  <c:v>0</c:v>
                </c:pt>
                <c:pt idx="4173">
                  <c:v>0</c:v>
                </c:pt>
                <c:pt idx="4174">
                  <c:v>0</c:v>
                </c:pt>
                <c:pt idx="4175">
                  <c:v>0</c:v>
                </c:pt>
                <c:pt idx="4176">
                  <c:v>0</c:v>
                </c:pt>
                <c:pt idx="4177">
                  <c:v>0</c:v>
                </c:pt>
                <c:pt idx="4178">
                  <c:v>0</c:v>
                </c:pt>
                <c:pt idx="4179">
                  <c:v>0</c:v>
                </c:pt>
                <c:pt idx="4180">
                  <c:v>0</c:v>
                </c:pt>
                <c:pt idx="4181">
                  <c:v>0</c:v>
                </c:pt>
                <c:pt idx="4182">
                  <c:v>0</c:v>
                </c:pt>
                <c:pt idx="4183">
                  <c:v>0</c:v>
                </c:pt>
                <c:pt idx="4184">
                  <c:v>0</c:v>
                </c:pt>
                <c:pt idx="4185">
                  <c:v>0</c:v>
                </c:pt>
                <c:pt idx="4186">
                  <c:v>0</c:v>
                </c:pt>
                <c:pt idx="4187">
                  <c:v>0</c:v>
                </c:pt>
                <c:pt idx="4188">
                  <c:v>0</c:v>
                </c:pt>
                <c:pt idx="4189">
                  <c:v>0</c:v>
                </c:pt>
                <c:pt idx="4190">
                  <c:v>0</c:v>
                </c:pt>
                <c:pt idx="4191">
                  <c:v>0</c:v>
                </c:pt>
                <c:pt idx="4192">
                  <c:v>0</c:v>
                </c:pt>
                <c:pt idx="4193">
                  <c:v>0</c:v>
                </c:pt>
                <c:pt idx="4194">
                  <c:v>0</c:v>
                </c:pt>
                <c:pt idx="4195">
                  <c:v>0</c:v>
                </c:pt>
                <c:pt idx="4196">
                  <c:v>0</c:v>
                </c:pt>
                <c:pt idx="4197">
                  <c:v>0</c:v>
                </c:pt>
                <c:pt idx="4198">
                  <c:v>0</c:v>
                </c:pt>
                <c:pt idx="4199">
                  <c:v>0</c:v>
                </c:pt>
                <c:pt idx="4200">
                  <c:v>0</c:v>
                </c:pt>
                <c:pt idx="4201">
                  <c:v>0</c:v>
                </c:pt>
                <c:pt idx="4202">
                  <c:v>0</c:v>
                </c:pt>
                <c:pt idx="4203">
                  <c:v>0</c:v>
                </c:pt>
                <c:pt idx="4204">
                  <c:v>0</c:v>
                </c:pt>
                <c:pt idx="4205">
                  <c:v>0</c:v>
                </c:pt>
                <c:pt idx="4206">
                  <c:v>0</c:v>
                </c:pt>
                <c:pt idx="4207">
                  <c:v>0</c:v>
                </c:pt>
                <c:pt idx="4208">
                  <c:v>0</c:v>
                </c:pt>
                <c:pt idx="4209">
                  <c:v>0</c:v>
                </c:pt>
                <c:pt idx="4210">
                  <c:v>0</c:v>
                </c:pt>
                <c:pt idx="4211">
                  <c:v>0</c:v>
                </c:pt>
                <c:pt idx="4212">
                  <c:v>0</c:v>
                </c:pt>
                <c:pt idx="4213">
                  <c:v>0</c:v>
                </c:pt>
                <c:pt idx="4214">
                  <c:v>0</c:v>
                </c:pt>
                <c:pt idx="4215">
                  <c:v>0</c:v>
                </c:pt>
                <c:pt idx="4216">
                  <c:v>0</c:v>
                </c:pt>
                <c:pt idx="4217">
                  <c:v>0</c:v>
                </c:pt>
                <c:pt idx="4218">
                  <c:v>0</c:v>
                </c:pt>
                <c:pt idx="4219">
                  <c:v>0</c:v>
                </c:pt>
                <c:pt idx="4220">
                  <c:v>0</c:v>
                </c:pt>
                <c:pt idx="4221">
                  <c:v>0</c:v>
                </c:pt>
                <c:pt idx="4222">
                  <c:v>0</c:v>
                </c:pt>
                <c:pt idx="4223">
                  <c:v>0</c:v>
                </c:pt>
                <c:pt idx="4224">
                  <c:v>0</c:v>
                </c:pt>
                <c:pt idx="4225">
                  <c:v>0</c:v>
                </c:pt>
                <c:pt idx="4226">
                  <c:v>0</c:v>
                </c:pt>
                <c:pt idx="4227">
                  <c:v>0</c:v>
                </c:pt>
                <c:pt idx="4228">
                  <c:v>0</c:v>
                </c:pt>
                <c:pt idx="4229">
                  <c:v>0</c:v>
                </c:pt>
                <c:pt idx="4230">
                  <c:v>0</c:v>
                </c:pt>
                <c:pt idx="4231">
                  <c:v>0</c:v>
                </c:pt>
                <c:pt idx="4232">
                  <c:v>0</c:v>
                </c:pt>
                <c:pt idx="4233">
                  <c:v>0</c:v>
                </c:pt>
                <c:pt idx="4234">
                  <c:v>0</c:v>
                </c:pt>
                <c:pt idx="4235">
                  <c:v>0</c:v>
                </c:pt>
                <c:pt idx="4236">
                  <c:v>0</c:v>
                </c:pt>
                <c:pt idx="4237">
                  <c:v>0</c:v>
                </c:pt>
                <c:pt idx="4238">
                  <c:v>0</c:v>
                </c:pt>
                <c:pt idx="4239">
                  <c:v>0</c:v>
                </c:pt>
                <c:pt idx="4240">
                  <c:v>0</c:v>
                </c:pt>
                <c:pt idx="4241">
                  <c:v>0</c:v>
                </c:pt>
                <c:pt idx="4242">
                  <c:v>0</c:v>
                </c:pt>
                <c:pt idx="4243">
                  <c:v>0</c:v>
                </c:pt>
                <c:pt idx="4244">
                  <c:v>0</c:v>
                </c:pt>
                <c:pt idx="4245">
                  <c:v>0</c:v>
                </c:pt>
                <c:pt idx="4246">
                  <c:v>0</c:v>
                </c:pt>
                <c:pt idx="4247">
                  <c:v>0</c:v>
                </c:pt>
                <c:pt idx="4248">
                  <c:v>0</c:v>
                </c:pt>
                <c:pt idx="4249">
                  <c:v>0</c:v>
                </c:pt>
                <c:pt idx="4250">
                  <c:v>0</c:v>
                </c:pt>
                <c:pt idx="4251">
                  <c:v>0</c:v>
                </c:pt>
                <c:pt idx="4252">
                  <c:v>0</c:v>
                </c:pt>
                <c:pt idx="4253">
                  <c:v>0</c:v>
                </c:pt>
                <c:pt idx="4254">
                  <c:v>0</c:v>
                </c:pt>
                <c:pt idx="4255">
                  <c:v>0</c:v>
                </c:pt>
                <c:pt idx="4256">
                  <c:v>0</c:v>
                </c:pt>
                <c:pt idx="4257">
                  <c:v>0</c:v>
                </c:pt>
                <c:pt idx="4258">
                  <c:v>0</c:v>
                </c:pt>
                <c:pt idx="4259">
                  <c:v>0</c:v>
                </c:pt>
                <c:pt idx="4260">
                  <c:v>0</c:v>
                </c:pt>
                <c:pt idx="4261">
                  <c:v>0</c:v>
                </c:pt>
                <c:pt idx="4262">
                  <c:v>0</c:v>
                </c:pt>
                <c:pt idx="4263">
                  <c:v>0</c:v>
                </c:pt>
                <c:pt idx="4264">
                  <c:v>0</c:v>
                </c:pt>
                <c:pt idx="4265">
                  <c:v>0</c:v>
                </c:pt>
                <c:pt idx="4266">
                  <c:v>0</c:v>
                </c:pt>
                <c:pt idx="4267">
                  <c:v>0</c:v>
                </c:pt>
                <c:pt idx="4268">
                  <c:v>0</c:v>
                </c:pt>
                <c:pt idx="4269">
                  <c:v>0</c:v>
                </c:pt>
                <c:pt idx="4270">
                  <c:v>0</c:v>
                </c:pt>
                <c:pt idx="4271">
                  <c:v>0</c:v>
                </c:pt>
                <c:pt idx="4272">
                  <c:v>0</c:v>
                </c:pt>
                <c:pt idx="4273">
                  <c:v>0</c:v>
                </c:pt>
                <c:pt idx="4274">
                  <c:v>0</c:v>
                </c:pt>
                <c:pt idx="4275">
                  <c:v>0</c:v>
                </c:pt>
                <c:pt idx="4276">
                  <c:v>0</c:v>
                </c:pt>
                <c:pt idx="4277">
                  <c:v>0</c:v>
                </c:pt>
                <c:pt idx="4278">
                  <c:v>0</c:v>
                </c:pt>
                <c:pt idx="4279">
                  <c:v>0</c:v>
                </c:pt>
                <c:pt idx="4280">
                  <c:v>0</c:v>
                </c:pt>
                <c:pt idx="4281">
                  <c:v>0</c:v>
                </c:pt>
                <c:pt idx="4282">
                  <c:v>0</c:v>
                </c:pt>
                <c:pt idx="4283">
                  <c:v>0</c:v>
                </c:pt>
                <c:pt idx="4284">
                  <c:v>0</c:v>
                </c:pt>
                <c:pt idx="4285">
                  <c:v>0</c:v>
                </c:pt>
                <c:pt idx="4286">
                  <c:v>0</c:v>
                </c:pt>
                <c:pt idx="4287">
                  <c:v>0</c:v>
                </c:pt>
                <c:pt idx="4288">
                  <c:v>0</c:v>
                </c:pt>
                <c:pt idx="4289">
                  <c:v>0</c:v>
                </c:pt>
                <c:pt idx="4290">
                  <c:v>0</c:v>
                </c:pt>
                <c:pt idx="4291">
                  <c:v>0</c:v>
                </c:pt>
                <c:pt idx="4292">
                  <c:v>0</c:v>
                </c:pt>
                <c:pt idx="4293">
                  <c:v>0</c:v>
                </c:pt>
                <c:pt idx="4294">
                  <c:v>0</c:v>
                </c:pt>
                <c:pt idx="4295">
                  <c:v>0</c:v>
                </c:pt>
                <c:pt idx="4296">
                  <c:v>0</c:v>
                </c:pt>
                <c:pt idx="4297">
                  <c:v>0</c:v>
                </c:pt>
                <c:pt idx="4298">
                  <c:v>0</c:v>
                </c:pt>
                <c:pt idx="4299">
                  <c:v>0</c:v>
                </c:pt>
                <c:pt idx="4300">
                  <c:v>0</c:v>
                </c:pt>
                <c:pt idx="4301">
                  <c:v>0</c:v>
                </c:pt>
                <c:pt idx="4302">
                  <c:v>0</c:v>
                </c:pt>
                <c:pt idx="4303">
                  <c:v>0</c:v>
                </c:pt>
                <c:pt idx="4304">
                  <c:v>0</c:v>
                </c:pt>
                <c:pt idx="4305">
                  <c:v>0</c:v>
                </c:pt>
                <c:pt idx="4306">
                  <c:v>0</c:v>
                </c:pt>
                <c:pt idx="4307">
                  <c:v>0</c:v>
                </c:pt>
                <c:pt idx="4308">
                  <c:v>0</c:v>
                </c:pt>
                <c:pt idx="4309">
                  <c:v>0</c:v>
                </c:pt>
                <c:pt idx="4310">
                  <c:v>0</c:v>
                </c:pt>
                <c:pt idx="4311">
                  <c:v>0</c:v>
                </c:pt>
                <c:pt idx="4312">
                  <c:v>0</c:v>
                </c:pt>
                <c:pt idx="4313">
                  <c:v>0</c:v>
                </c:pt>
                <c:pt idx="4314">
                  <c:v>0</c:v>
                </c:pt>
                <c:pt idx="4315">
                  <c:v>0</c:v>
                </c:pt>
                <c:pt idx="4316">
                  <c:v>0</c:v>
                </c:pt>
                <c:pt idx="4317">
                  <c:v>0</c:v>
                </c:pt>
                <c:pt idx="4318">
                  <c:v>0</c:v>
                </c:pt>
                <c:pt idx="4319">
                  <c:v>0</c:v>
                </c:pt>
                <c:pt idx="4320">
                  <c:v>0</c:v>
                </c:pt>
                <c:pt idx="4321">
                  <c:v>0</c:v>
                </c:pt>
                <c:pt idx="4322">
                  <c:v>0</c:v>
                </c:pt>
                <c:pt idx="4323">
                  <c:v>0</c:v>
                </c:pt>
                <c:pt idx="4324">
                  <c:v>0</c:v>
                </c:pt>
                <c:pt idx="4325">
                  <c:v>0</c:v>
                </c:pt>
                <c:pt idx="4326">
                  <c:v>0</c:v>
                </c:pt>
                <c:pt idx="4327">
                  <c:v>0</c:v>
                </c:pt>
                <c:pt idx="4328">
                  <c:v>0</c:v>
                </c:pt>
                <c:pt idx="4329">
                  <c:v>0</c:v>
                </c:pt>
                <c:pt idx="4330">
                  <c:v>0</c:v>
                </c:pt>
                <c:pt idx="4331">
                  <c:v>0</c:v>
                </c:pt>
                <c:pt idx="4332">
                  <c:v>0</c:v>
                </c:pt>
                <c:pt idx="4333">
                  <c:v>0</c:v>
                </c:pt>
                <c:pt idx="4334">
                  <c:v>0</c:v>
                </c:pt>
                <c:pt idx="4335">
                  <c:v>0</c:v>
                </c:pt>
                <c:pt idx="4336">
                  <c:v>0</c:v>
                </c:pt>
                <c:pt idx="4337">
                  <c:v>0</c:v>
                </c:pt>
                <c:pt idx="4338">
                  <c:v>0</c:v>
                </c:pt>
                <c:pt idx="4339">
                  <c:v>0</c:v>
                </c:pt>
                <c:pt idx="4340">
                  <c:v>0</c:v>
                </c:pt>
                <c:pt idx="4341">
                  <c:v>0</c:v>
                </c:pt>
                <c:pt idx="4342">
                  <c:v>0</c:v>
                </c:pt>
                <c:pt idx="4343">
                  <c:v>0</c:v>
                </c:pt>
                <c:pt idx="4344">
                  <c:v>0</c:v>
                </c:pt>
                <c:pt idx="4345">
                  <c:v>0</c:v>
                </c:pt>
                <c:pt idx="4346">
                  <c:v>0</c:v>
                </c:pt>
                <c:pt idx="4347">
                  <c:v>0</c:v>
                </c:pt>
                <c:pt idx="4348">
                  <c:v>0</c:v>
                </c:pt>
                <c:pt idx="4349">
                  <c:v>0</c:v>
                </c:pt>
                <c:pt idx="4350">
                  <c:v>0</c:v>
                </c:pt>
                <c:pt idx="4351">
                  <c:v>0</c:v>
                </c:pt>
                <c:pt idx="4352">
                  <c:v>0</c:v>
                </c:pt>
                <c:pt idx="4353">
                  <c:v>0</c:v>
                </c:pt>
                <c:pt idx="4354">
                  <c:v>0</c:v>
                </c:pt>
                <c:pt idx="4355">
                  <c:v>0</c:v>
                </c:pt>
                <c:pt idx="4356">
                  <c:v>0</c:v>
                </c:pt>
                <c:pt idx="4357">
                  <c:v>0</c:v>
                </c:pt>
                <c:pt idx="4358">
                  <c:v>0</c:v>
                </c:pt>
                <c:pt idx="4359">
                  <c:v>0</c:v>
                </c:pt>
                <c:pt idx="4360">
                  <c:v>0</c:v>
                </c:pt>
                <c:pt idx="4361">
                  <c:v>0</c:v>
                </c:pt>
                <c:pt idx="4362">
                  <c:v>0</c:v>
                </c:pt>
                <c:pt idx="4363">
                  <c:v>0</c:v>
                </c:pt>
                <c:pt idx="4364">
                  <c:v>0</c:v>
                </c:pt>
                <c:pt idx="4365">
                  <c:v>0</c:v>
                </c:pt>
                <c:pt idx="4366">
                  <c:v>0</c:v>
                </c:pt>
                <c:pt idx="4367">
                  <c:v>0</c:v>
                </c:pt>
                <c:pt idx="4368">
                  <c:v>0</c:v>
                </c:pt>
                <c:pt idx="4369">
                  <c:v>0</c:v>
                </c:pt>
                <c:pt idx="4370">
                  <c:v>0</c:v>
                </c:pt>
                <c:pt idx="4371">
                  <c:v>0</c:v>
                </c:pt>
                <c:pt idx="4372">
                  <c:v>0</c:v>
                </c:pt>
                <c:pt idx="4373">
                  <c:v>0</c:v>
                </c:pt>
                <c:pt idx="4374">
                  <c:v>0</c:v>
                </c:pt>
                <c:pt idx="4375">
                  <c:v>0</c:v>
                </c:pt>
                <c:pt idx="4376">
                  <c:v>0</c:v>
                </c:pt>
                <c:pt idx="4377">
                  <c:v>0</c:v>
                </c:pt>
                <c:pt idx="4378">
                  <c:v>0</c:v>
                </c:pt>
                <c:pt idx="4379">
                  <c:v>0</c:v>
                </c:pt>
                <c:pt idx="4380">
                  <c:v>0</c:v>
                </c:pt>
                <c:pt idx="4381">
                  <c:v>0</c:v>
                </c:pt>
                <c:pt idx="4382">
                  <c:v>0</c:v>
                </c:pt>
                <c:pt idx="4383">
                  <c:v>0</c:v>
                </c:pt>
                <c:pt idx="4384">
                  <c:v>0</c:v>
                </c:pt>
                <c:pt idx="4385">
                  <c:v>0</c:v>
                </c:pt>
                <c:pt idx="4386">
                  <c:v>0</c:v>
                </c:pt>
                <c:pt idx="4387">
                  <c:v>0</c:v>
                </c:pt>
                <c:pt idx="4388">
                  <c:v>0</c:v>
                </c:pt>
                <c:pt idx="4389">
                  <c:v>0</c:v>
                </c:pt>
                <c:pt idx="4390">
                  <c:v>0</c:v>
                </c:pt>
                <c:pt idx="4391">
                  <c:v>0</c:v>
                </c:pt>
                <c:pt idx="4392">
                  <c:v>0</c:v>
                </c:pt>
                <c:pt idx="4393">
                  <c:v>0</c:v>
                </c:pt>
                <c:pt idx="4394">
                  <c:v>0</c:v>
                </c:pt>
                <c:pt idx="4395">
                  <c:v>0</c:v>
                </c:pt>
                <c:pt idx="4396">
                  <c:v>0</c:v>
                </c:pt>
                <c:pt idx="4397">
                  <c:v>0</c:v>
                </c:pt>
                <c:pt idx="4398">
                  <c:v>0</c:v>
                </c:pt>
                <c:pt idx="4399">
                  <c:v>0</c:v>
                </c:pt>
                <c:pt idx="4400">
                  <c:v>0</c:v>
                </c:pt>
                <c:pt idx="4401">
                  <c:v>0</c:v>
                </c:pt>
                <c:pt idx="4402">
                  <c:v>0</c:v>
                </c:pt>
                <c:pt idx="4403">
                  <c:v>0</c:v>
                </c:pt>
                <c:pt idx="4404">
                  <c:v>0</c:v>
                </c:pt>
                <c:pt idx="4405">
                  <c:v>0</c:v>
                </c:pt>
                <c:pt idx="4406">
                  <c:v>0</c:v>
                </c:pt>
                <c:pt idx="4407">
                  <c:v>0</c:v>
                </c:pt>
                <c:pt idx="4408">
                  <c:v>0</c:v>
                </c:pt>
                <c:pt idx="4409">
                  <c:v>0</c:v>
                </c:pt>
                <c:pt idx="4410">
                  <c:v>0</c:v>
                </c:pt>
                <c:pt idx="4411">
                  <c:v>0</c:v>
                </c:pt>
                <c:pt idx="4412">
                  <c:v>0</c:v>
                </c:pt>
                <c:pt idx="4413">
                  <c:v>0</c:v>
                </c:pt>
                <c:pt idx="4414">
                  <c:v>0</c:v>
                </c:pt>
                <c:pt idx="4415">
                  <c:v>0</c:v>
                </c:pt>
                <c:pt idx="4416">
                  <c:v>0</c:v>
                </c:pt>
                <c:pt idx="4417">
                  <c:v>0</c:v>
                </c:pt>
                <c:pt idx="4418">
                  <c:v>0</c:v>
                </c:pt>
                <c:pt idx="4419">
                  <c:v>0</c:v>
                </c:pt>
                <c:pt idx="4420">
                  <c:v>0</c:v>
                </c:pt>
                <c:pt idx="4421">
                  <c:v>0</c:v>
                </c:pt>
                <c:pt idx="4422">
                  <c:v>0</c:v>
                </c:pt>
                <c:pt idx="4423">
                  <c:v>0</c:v>
                </c:pt>
                <c:pt idx="4424">
                  <c:v>0</c:v>
                </c:pt>
                <c:pt idx="4425">
                  <c:v>0</c:v>
                </c:pt>
                <c:pt idx="4426">
                  <c:v>0</c:v>
                </c:pt>
                <c:pt idx="4427">
                  <c:v>0</c:v>
                </c:pt>
                <c:pt idx="4428">
                  <c:v>0</c:v>
                </c:pt>
                <c:pt idx="4429">
                  <c:v>0</c:v>
                </c:pt>
                <c:pt idx="4430">
                  <c:v>0</c:v>
                </c:pt>
                <c:pt idx="4431">
                  <c:v>0</c:v>
                </c:pt>
                <c:pt idx="4432">
                  <c:v>0</c:v>
                </c:pt>
                <c:pt idx="4433">
                  <c:v>0</c:v>
                </c:pt>
                <c:pt idx="4434">
                  <c:v>0</c:v>
                </c:pt>
                <c:pt idx="4435">
                  <c:v>0</c:v>
                </c:pt>
                <c:pt idx="4436">
                  <c:v>0</c:v>
                </c:pt>
                <c:pt idx="4437">
                  <c:v>0</c:v>
                </c:pt>
                <c:pt idx="4438">
                  <c:v>0</c:v>
                </c:pt>
                <c:pt idx="4439">
                  <c:v>0</c:v>
                </c:pt>
                <c:pt idx="4440">
                  <c:v>0</c:v>
                </c:pt>
                <c:pt idx="4441">
                  <c:v>0</c:v>
                </c:pt>
                <c:pt idx="4442">
                  <c:v>0</c:v>
                </c:pt>
                <c:pt idx="4443">
                  <c:v>0</c:v>
                </c:pt>
                <c:pt idx="4444">
                  <c:v>0</c:v>
                </c:pt>
                <c:pt idx="4445">
                  <c:v>0</c:v>
                </c:pt>
                <c:pt idx="4446">
                  <c:v>0</c:v>
                </c:pt>
                <c:pt idx="4447">
                  <c:v>0</c:v>
                </c:pt>
                <c:pt idx="4448">
                  <c:v>0</c:v>
                </c:pt>
                <c:pt idx="4449">
                  <c:v>0</c:v>
                </c:pt>
                <c:pt idx="4450">
                  <c:v>0</c:v>
                </c:pt>
                <c:pt idx="4451">
                  <c:v>0</c:v>
                </c:pt>
                <c:pt idx="4452">
                  <c:v>0</c:v>
                </c:pt>
                <c:pt idx="4453">
                  <c:v>0</c:v>
                </c:pt>
                <c:pt idx="4454">
                  <c:v>0</c:v>
                </c:pt>
                <c:pt idx="4455">
                  <c:v>0</c:v>
                </c:pt>
                <c:pt idx="4456">
                  <c:v>0</c:v>
                </c:pt>
                <c:pt idx="4457">
                  <c:v>0</c:v>
                </c:pt>
                <c:pt idx="4458">
                  <c:v>0</c:v>
                </c:pt>
                <c:pt idx="4459">
                  <c:v>0</c:v>
                </c:pt>
                <c:pt idx="4460">
                  <c:v>0</c:v>
                </c:pt>
                <c:pt idx="4461">
                  <c:v>0</c:v>
                </c:pt>
                <c:pt idx="4462">
                  <c:v>0</c:v>
                </c:pt>
                <c:pt idx="4463">
                  <c:v>0</c:v>
                </c:pt>
                <c:pt idx="4464">
                  <c:v>0</c:v>
                </c:pt>
                <c:pt idx="4465">
                  <c:v>0</c:v>
                </c:pt>
                <c:pt idx="4466">
                  <c:v>0</c:v>
                </c:pt>
                <c:pt idx="4467">
                  <c:v>0</c:v>
                </c:pt>
                <c:pt idx="4468">
                  <c:v>0</c:v>
                </c:pt>
                <c:pt idx="4469">
                  <c:v>0</c:v>
                </c:pt>
                <c:pt idx="4470">
                  <c:v>0</c:v>
                </c:pt>
                <c:pt idx="4471">
                  <c:v>0</c:v>
                </c:pt>
                <c:pt idx="4472">
                  <c:v>0</c:v>
                </c:pt>
                <c:pt idx="4473">
                  <c:v>0</c:v>
                </c:pt>
                <c:pt idx="4474">
                  <c:v>0</c:v>
                </c:pt>
                <c:pt idx="4475">
                  <c:v>0</c:v>
                </c:pt>
                <c:pt idx="4476">
                  <c:v>0</c:v>
                </c:pt>
                <c:pt idx="4477">
                  <c:v>0</c:v>
                </c:pt>
                <c:pt idx="4478">
                  <c:v>0</c:v>
                </c:pt>
                <c:pt idx="4479">
                  <c:v>0</c:v>
                </c:pt>
                <c:pt idx="4480">
                  <c:v>0</c:v>
                </c:pt>
                <c:pt idx="4481">
                  <c:v>0</c:v>
                </c:pt>
                <c:pt idx="4482">
                  <c:v>0</c:v>
                </c:pt>
                <c:pt idx="4483">
                  <c:v>0</c:v>
                </c:pt>
                <c:pt idx="4484">
                  <c:v>0</c:v>
                </c:pt>
                <c:pt idx="4485">
                  <c:v>0</c:v>
                </c:pt>
                <c:pt idx="4486">
                  <c:v>0</c:v>
                </c:pt>
                <c:pt idx="4487">
                  <c:v>0</c:v>
                </c:pt>
                <c:pt idx="4488">
                  <c:v>0</c:v>
                </c:pt>
                <c:pt idx="4489">
                  <c:v>0</c:v>
                </c:pt>
                <c:pt idx="4490">
                  <c:v>0</c:v>
                </c:pt>
                <c:pt idx="4491">
                  <c:v>0</c:v>
                </c:pt>
                <c:pt idx="4492">
                  <c:v>0</c:v>
                </c:pt>
                <c:pt idx="4493">
                  <c:v>0</c:v>
                </c:pt>
                <c:pt idx="4494">
                  <c:v>0</c:v>
                </c:pt>
                <c:pt idx="4495">
                  <c:v>0</c:v>
                </c:pt>
                <c:pt idx="4496">
                  <c:v>0</c:v>
                </c:pt>
                <c:pt idx="4497">
                  <c:v>0</c:v>
                </c:pt>
                <c:pt idx="4498">
                  <c:v>0</c:v>
                </c:pt>
                <c:pt idx="4499">
                  <c:v>0</c:v>
                </c:pt>
                <c:pt idx="4500">
                  <c:v>0</c:v>
                </c:pt>
                <c:pt idx="4501">
                  <c:v>0</c:v>
                </c:pt>
                <c:pt idx="4502">
                  <c:v>0</c:v>
                </c:pt>
                <c:pt idx="4503">
                  <c:v>0</c:v>
                </c:pt>
                <c:pt idx="4504">
                  <c:v>0</c:v>
                </c:pt>
                <c:pt idx="4505">
                  <c:v>0</c:v>
                </c:pt>
                <c:pt idx="4506">
                  <c:v>0</c:v>
                </c:pt>
                <c:pt idx="4507">
                  <c:v>0</c:v>
                </c:pt>
                <c:pt idx="4508">
                  <c:v>0</c:v>
                </c:pt>
                <c:pt idx="4509">
                  <c:v>0</c:v>
                </c:pt>
                <c:pt idx="4510">
                  <c:v>0</c:v>
                </c:pt>
                <c:pt idx="4511">
                  <c:v>0</c:v>
                </c:pt>
                <c:pt idx="4512">
                  <c:v>0</c:v>
                </c:pt>
                <c:pt idx="4513">
                  <c:v>0</c:v>
                </c:pt>
                <c:pt idx="4514">
                  <c:v>0</c:v>
                </c:pt>
                <c:pt idx="4515">
                  <c:v>0</c:v>
                </c:pt>
                <c:pt idx="4516">
                  <c:v>0</c:v>
                </c:pt>
                <c:pt idx="4517">
                  <c:v>0</c:v>
                </c:pt>
                <c:pt idx="4518">
                  <c:v>0</c:v>
                </c:pt>
                <c:pt idx="4519">
                  <c:v>0</c:v>
                </c:pt>
                <c:pt idx="4520">
                  <c:v>0</c:v>
                </c:pt>
                <c:pt idx="4521">
                  <c:v>0</c:v>
                </c:pt>
                <c:pt idx="4522">
                  <c:v>0</c:v>
                </c:pt>
                <c:pt idx="4523">
                  <c:v>0</c:v>
                </c:pt>
                <c:pt idx="4524">
                  <c:v>0</c:v>
                </c:pt>
                <c:pt idx="4525">
                  <c:v>0</c:v>
                </c:pt>
                <c:pt idx="4526">
                  <c:v>0</c:v>
                </c:pt>
                <c:pt idx="4527">
                  <c:v>0</c:v>
                </c:pt>
                <c:pt idx="4528">
                  <c:v>0</c:v>
                </c:pt>
                <c:pt idx="4529">
                  <c:v>0</c:v>
                </c:pt>
                <c:pt idx="4530">
                  <c:v>0</c:v>
                </c:pt>
                <c:pt idx="4531">
                  <c:v>0</c:v>
                </c:pt>
                <c:pt idx="4532">
                  <c:v>0</c:v>
                </c:pt>
                <c:pt idx="4533">
                  <c:v>0</c:v>
                </c:pt>
                <c:pt idx="4534">
                  <c:v>0</c:v>
                </c:pt>
                <c:pt idx="4535">
                  <c:v>0</c:v>
                </c:pt>
                <c:pt idx="4536">
                  <c:v>0</c:v>
                </c:pt>
                <c:pt idx="4537">
                  <c:v>0</c:v>
                </c:pt>
                <c:pt idx="4538">
                  <c:v>0</c:v>
                </c:pt>
                <c:pt idx="4539">
                  <c:v>0</c:v>
                </c:pt>
                <c:pt idx="4540">
                  <c:v>0</c:v>
                </c:pt>
                <c:pt idx="4541">
                  <c:v>0</c:v>
                </c:pt>
                <c:pt idx="4542">
                  <c:v>0</c:v>
                </c:pt>
                <c:pt idx="4543">
                  <c:v>0</c:v>
                </c:pt>
                <c:pt idx="4544">
                  <c:v>0</c:v>
                </c:pt>
                <c:pt idx="4545">
                  <c:v>0</c:v>
                </c:pt>
                <c:pt idx="4546">
                  <c:v>0</c:v>
                </c:pt>
                <c:pt idx="4547">
                  <c:v>0</c:v>
                </c:pt>
                <c:pt idx="4548">
                  <c:v>0</c:v>
                </c:pt>
                <c:pt idx="4549">
                  <c:v>0</c:v>
                </c:pt>
                <c:pt idx="4550">
                  <c:v>0</c:v>
                </c:pt>
                <c:pt idx="4551">
                  <c:v>0</c:v>
                </c:pt>
                <c:pt idx="4552">
                  <c:v>0</c:v>
                </c:pt>
                <c:pt idx="4553">
                  <c:v>0</c:v>
                </c:pt>
                <c:pt idx="4554">
                  <c:v>0</c:v>
                </c:pt>
                <c:pt idx="4555">
                  <c:v>0</c:v>
                </c:pt>
                <c:pt idx="4556">
                  <c:v>0</c:v>
                </c:pt>
                <c:pt idx="4557">
                  <c:v>0</c:v>
                </c:pt>
                <c:pt idx="4558">
                  <c:v>0</c:v>
                </c:pt>
                <c:pt idx="4559">
                  <c:v>0</c:v>
                </c:pt>
                <c:pt idx="4560">
                  <c:v>0</c:v>
                </c:pt>
                <c:pt idx="4561">
                  <c:v>0</c:v>
                </c:pt>
                <c:pt idx="4562">
                  <c:v>0</c:v>
                </c:pt>
                <c:pt idx="4563">
                  <c:v>0</c:v>
                </c:pt>
                <c:pt idx="4564">
                  <c:v>0</c:v>
                </c:pt>
                <c:pt idx="4565">
                  <c:v>0</c:v>
                </c:pt>
                <c:pt idx="4566">
                  <c:v>0</c:v>
                </c:pt>
                <c:pt idx="4567">
                  <c:v>0</c:v>
                </c:pt>
                <c:pt idx="4568">
                  <c:v>0</c:v>
                </c:pt>
                <c:pt idx="4569">
                  <c:v>0</c:v>
                </c:pt>
                <c:pt idx="4570">
                  <c:v>0</c:v>
                </c:pt>
                <c:pt idx="4571">
                  <c:v>0</c:v>
                </c:pt>
                <c:pt idx="4572">
                  <c:v>0</c:v>
                </c:pt>
                <c:pt idx="4573">
                  <c:v>0</c:v>
                </c:pt>
                <c:pt idx="4574">
                  <c:v>0</c:v>
                </c:pt>
                <c:pt idx="4575">
                  <c:v>0</c:v>
                </c:pt>
                <c:pt idx="4576">
                  <c:v>0</c:v>
                </c:pt>
                <c:pt idx="4577">
                  <c:v>0</c:v>
                </c:pt>
                <c:pt idx="4578">
                  <c:v>0</c:v>
                </c:pt>
                <c:pt idx="4579">
                  <c:v>0</c:v>
                </c:pt>
                <c:pt idx="4580">
                  <c:v>0</c:v>
                </c:pt>
                <c:pt idx="4581">
                  <c:v>0</c:v>
                </c:pt>
                <c:pt idx="4582">
                  <c:v>0</c:v>
                </c:pt>
                <c:pt idx="4583">
                  <c:v>0</c:v>
                </c:pt>
                <c:pt idx="4584">
                  <c:v>0</c:v>
                </c:pt>
                <c:pt idx="4585">
                  <c:v>0</c:v>
                </c:pt>
                <c:pt idx="4586">
                  <c:v>0</c:v>
                </c:pt>
                <c:pt idx="4587">
                  <c:v>0</c:v>
                </c:pt>
                <c:pt idx="4588">
                  <c:v>0</c:v>
                </c:pt>
                <c:pt idx="4589">
                  <c:v>0</c:v>
                </c:pt>
                <c:pt idx="4590">
                  <c:v>0</c:v>
                </c:pt>
                <c:pt idx="4591">
                  <c:v>0</c:v>
                </c:pt>
                <c:pt idx="4592">
                  <c:v>0</c:v>
                </c:pt>
                <c:pt idx="4593">
                  <c:v>0</c:v>
                </c:pt>
                <c:pt idx="4594">
                  <c:v>0</c:v>
                </c:pt>
                <c:pt idx="4595">
                  <c:v>0</c:v>
                </c:pt>
                <c:pt idx="4596">
                  <c:v>0</c:v>
                </c:pt>
                <c:pt idx="4597">
                  <c:v>0</c:v>
                </c:pt>
                <c:pt idx="4598">
                  <c:v>0</c:v>
                </c:pt>
                <c:pt idx="4599">
                  <c:v>0</c:v>
                </c:pt>
                <c:pt idx="4600">
                  <c:v>0</c:v>
                </c:pt>
                <c:pt idx="4601">
                  <c:v>0</c:v>
                </c:pt>
                <c:pt idx="4602">
                  <c:v>0</c:v>
                </c:pt>
                <c:pt idx="4603">
                  <c:v>0</c:v>
                </c:pt>
                <c:pt idx="4604">
                  <c:v>0</c:v>
                </c:pt>
                <c:pt idx="4605">
                  <c:v>0</c:v>
                </c:pt>
                <c:pt idx="4606">
                  <c:v>0</c:v>
                </c:pt>
                <c:pt idx="4607">
                  <c:v>0</c:v>
                </c:pt>
                <c:pt idx="4608">
                  <c:v>0</c:v>
                </c:pt>
                <c:pt idx="4609">
                  <c:v>0</c:v>
                </c:pt>
                <c:pt idx="4610">
                  <c:v>0</c:v>
                </c:pt>
                <c:pt idx="4611">
                  <c:v>0</c:v>
                </c:pt>
                <c:pt idx="4612">
                  <c:v>0</c:v>
                </c:pt>
                <c:pt idx="4613">
                  <c:v>0</c:v>
                </c:pt>
                <c:pt idx="4614">
                  <c:v>0</c:v>
                </c:pt>
                <c:pt idx="4615">
                  <c:v>0</c:v>
                </c:pt>
                <c:pt idx="4616">
                  <c:v>0</c:v>
                </c:pt>
                <c:pt idx="4617">
                  <c:v>0</c:v>
                </c:pt>
                <c:pt idx="4618">
                  <c:v>0</c:v>
                </c:pt>
                <c:pt idx="4619">
                  <c:v>0</c:v>
                </c:pt>
                <c:pt idx="4620">
                  <c:v>0</c:v>
                </c:pt>
                <c:pt idx="4621">
                  <c:v>0</c:v>
                </c:pt>
                <c:pt idx="4622">
                  <c:v>0</c:v>
                </c:pt>
                <c:pt idx="4623">
                  <c:v>0</c:v>
                </c:pt>
                <c:pt idx="4624">
                  <c:v>0</c:v>
                </c:pt>
                <c:pt idx="4625">
                  <c:v>0</c:v>
                </c:pt>
                <c:pt idx="4626">
                  <c:v>0</c:v>
                </c:pt>
                <c:pt idx="4627">
                  <c:v>0</c:v>
                </c:pt>
                <c:pt idx="4628">
                  <c:v>0</c:v>
                </c:pt>
                <c:pt idx="4629">
                  <c:v>0</c:v>
                </c:pt>
                <c:pt idx="4630">
                  <c:v>0</c:v>
                </c:pt>
                <c:pt idx="4631">
                  <c:v>0</c:v>
                </c:pt>
                <c:pt idx="4632">
                  <c:v>0</c:v>
                </c:pt>
                <c:pt idx="4633">
                  <c:v>0</c:v>
                </c:pt>
                <c:pt idx="4634">
                  <c:v>0</c:v>
                </c:pt>
                <c:pt idx="4635">
                  <c:v>0</c:v>
                </c:pt>
                <c:pt idx="4636">
                  <c:v>0</c:v>
                </c:pt>
                <c:pt idx="4637">
                  <c:v>0</c:v>
                </c:pt>
                <c:pt idx="4638">
                  <c:v>0</c:v>
                </c:pt>
                <c:pt idx="4639">
                  <c:v>0</c:v>
                </c:pt>
                <c:pt idx="4640">
                  <c:v>0</c:v>
                </c:pt>
                <c:pt idx="4641">
                  <c:v>0</c:v>
                </c:pt>
                <c:pt idx="4642">
                  <c:v>0</c:v>
                </c:pt>
                <c:pt idx="4643">
                  <c:v>0</c:v>
                </c:pt>
                <c:pt idx="4644">
                  <c:v>0</c:v>
                </c:pt>
                <c:pt idx="4645">
                  <c:v>0</c:v>
                </c:pt>
                <c:pt idx="4646">
                  <c:v>0</c:v>
                </c:pt>
                <c:pt idx="4647">
                  <c:v>0</c:v>
                </c:pt>
                <c:pt idx="4648">
                  <c:v>0</c:v>
                </c:pt>
                <c:pt idx="4649">
                  <c:v>0</c:v>
                </c:pt>
                <c:pt idx="4650">
                  <c:v>0</c:v>
                </c:pt>
                <c:pt idx="4651">
                  <c:v>0</c:v>
                </c:pt>
                <c:pt idx="4652">
                  <c:v>0</c:v>
                </c:pt>
                <c:pt idx="4653">
                  <c:v>0</c:v>
                </c:pt>
                <c:pt idx="4654">
                  <c:v>0</c:v>
                </c:pt>
                <c:pt idx="4655">
                  <c:v>0</c:v>
                </c:pt>
                <c:pt idx="4656">
                  <c:v>0</c:v>
                </c:pt>
                <c:pt idx="4657">
                  <c:v>0</c:v>
                </c:pt>
                <c:pt idx="4658">
                  <c:v>0</c:v>
                </c:pt>
                <c:pt idx="4659">
                  <c:v>0</c:v>
                </c:pt>
                <c:pt idx="4660">
                  <c:v>0</c:v>
                </c:pt>
                <c:pt idx="4661">
                  <c:v>0</c:v>
                </c:pt>
                <c:pt idx="4662">
                  <c:v>0</c:v>
                </c:pt>
                <c:pt idx="4663">
                  <c:v>0</c:v>
                </c:pt>
                <c:pt idx="4664">
                  <c:v>0</c:v>
                </c:pt>
                <c:pt idx="4665">
                  <c:v>0</c:v>
                </c:pt>
                <c:pt idx="4666">
                  <c:v>0</c:v>
                </c:pt>
                <c:pt idx="4667">
                  <c:v>0</c:v>
                </c:pt>
                <c:pt idx="4668">
                  <c:v>0</c:v>
                </c:pt>
                <c:pt idx="4669">
                  <c:v>0</c:v>
                </c:pt>
                <c:pt idx="4670">
                  <c:v>0</c:v>
                </c:pt>
                <c:pt idx="4671">
                  <c:v>0</c:v>
                </c:pt>
                <c:pt idx="4672">
                  <c:v>0</c:v>
                </c:pt>
                <c:pt idx="4673">
                  <c:v>0</c:v>
                </c:pt>
                <c:pt idx="4674">
                  <c:v>0</c:v>
                </c:pt>
                <c:pt idx="4675">
                  <c:v>0</c:v>
                </c:pt>
                <c:pt idx="4676">
                  <c:v>0</c:v>
                </c:pt>
                <c:pt idx="4677">
                  <c:v>0</c:v>
                </c:pt>
                <c:pt idx="4678">
                  <c:v>0</c:v>
                </c:pt>
                <c:pt idx="4679">
                  <c:v>0</c:v>
                </c:pt>
                <c:pt idx="4680">
                  <c:v>0</c:v>
                </c:pt>
                <c:pt idx="4681">
                  <c:v>0</c:v>
                </c:pt>
                <c:pt idx="4682">
                  <c:v>0</c:v>
                </c:pt>
                <c:pt idx="4683">
                  <c:v>0</c:v>
                </c:pt>
                <c:pt idx="4684">
                  <c:v>0</c:v>
                </c:pt>
                <c:pt idx="4685">
                  <c:v>0</c:v>
                </c:pt>
                <c:pt idx="4686">
                  <c:v>0</c:v>
                </c:pt>
                <c:pt idx="4687">
                  <c:v>0</c:v>
                </c:pt>
                <c:pt idx="4688">
                  <c:v>0</c:v>
                </c:pt>
                <c:pt idx="4689">
                  <c:v>0</c:v>
                </c:pt>
                <c:pt idx="4690">
                  <c:v>0</c:v>
                </c:pt>
                <c:pt idx="4691">
                  <c:v>0</c:v>
                </c:pt>
                <c:pt idx="4692">
                  <c:v>0</c:v>
                </c:pt>
                <c:pt idx="4693">
                  <c:v>0</c:v>
                </c:pt>
                <c:pt idx="4694">
                  <c:v>0</c:v>
                </c:pt>
                <c:pt idx="4695">
                  <c:v>0</c:v>
                </c:pt>
                <c:pt idx="4696">
                  <c:v>0</c:v>
                </c:pt>
                <c:pt idx="4697">
                  <c:v>0</c:v>
                </c:pt>
                <c:pt idx="4698">
                  <c:v>0</c:v>
                </c:pt>
                <c:pt idx="4699">
                  <c:v>0</c:v>
                </c:pt>
                <c:pt idx="4700">
                  <c:v>0</c:v>
                </c:pt>
                <c:pt idx="4701">
                  <c:v>0</c:v>
                </c:pt>
                <c:pt idx="4702">
                  <c:v>0</c:v>
                </c:pt>
                <c:pt idx="4703">
                  <c:v>0</c:v>
                </c:pt>
                <c:pt idx="4704">
                  <c:v>0</c:v>
                </c:pt>
                <c:pt idx="4705">
                  <c:v>0</c:v>
                </c:pt>
                <c:pt idx="4706">
                  <c:v>0</c:v>
                </c:pt>
                <c:pt idx="4707">
                  <c:v>0</c:v>
                </c:pt>
                <c:pt idx="4708">
                  <c:v>0</c:v>
                </c:pt>
                <c:pt idx="4709">
                  <c:v>0</c:v>
                </c:pt>
                <c:pt idx="4710">
                  <c:v>0</c:v>
                </c:pt>
                <c:pt idx="4711">
                  <c:v>0</c:v>
                </c:pt>
                <c:pt idx="4712">
                  <c:v>0</c:v>
                </c:pt>
                <c:pt idx="4713">
                  <c:v>0</c:v>
                </c:pt>
                <c:pt idx="4714">
                  <c:v>0</c:v>
                </c:pt>
                <c:pt idx="4715">
                  <c:v>0</c:v>
                </c:pt>
                <c:pt idx="4716">
                  <c:v>0</c:v>
                </c:pt>
                <c:pt idx="4717">
                  <c:v>0</c:v>
                </c:pt>
                <c:pt idx="4718">
                  <c:v>0</c:v>
                </c:pt>
                <c:pt idx="4719">
                  <c:v>0</c:v>
                </c:pt>
                <c:pt idx="4720">
                  <c:v>0</c:v>
                </c:pt>
                <c:pt idx="4721">
                  <c:v>0</c:v>
                </c:pt>
                <c:pt idx="4722">
                  <c:v>0</c:v>
                </c:pt>
                <c:pt idx="4723">
                  <c:v>0</c:v>
                </c:pt>
                <c:pt idx="4724">
                  <c:v>0</c:v>
                </c:pt>
                <c:pt idx="4725">
                  <c:v>0</c:v>
                </c:pt>
                <c:pt idx="4726">
                  <c:v>0</c:v>
                </c:pt>
                <c:pt idx="4727">
                  <c:v>0</c:v>
                </c:pt>
                <c:pt idx="4728">
                  <c:v>0</c:v>
                </c:pt>
                <c:pt idx="4729">
                  <c:v>0</c:v>
                </c:pt>
                <c:pt idx="4730">
                  <c:v>0</c:v>
                </c:pt>
                <c:pt idx="4731">
                  <c:v>0</c:v>
                </c:pt>
                <c:pt idx="4732">
                  <c:v>0</c:v>
                </c:pt>
                <c:pt idx="4733">
                  <c:v>0</c:v>
                </c:pt>
                <c:pt idx="4734">
                  <c:v>0</c:v>
                </c:pt>
                <c:pt idx="4735">
                  <c:v>0</c:v>
                </c:pt>
                <c:pt idx="4736">
                  <c:v>0</c:v>
                </c:pt>
                <c:pt idx="4737">
                  <c:v>0</c:v>
                </c:pt>
                <c:pt idx="4738">
                  <c:v>0</c:v>
                </c:pt>
                <c:pt idx="4739">
                  <c:v>0</c:v>
                </c:pt>
                <c:pt idx="4740">
                  <c:v>0</c:v>
                </c:pt>
                <c:pt idx="4741">
                  <c:v>0</c:v>
                </c:pt>
                <c:pt idx="4742">
                  <c:v>0</c:v>
                </c:pt>
                <c:pt idx="4743">
                  <c:v>0</c:v>
                </c:pt>
                <c:pt idx="4744">
                  <c:v>0</c:v>
                </c:pt>
                <c:pt idx="4745">
                  <c:v>0</c:v>
                </c:pt>
                <c:pt idx="4746">
                  <c:v>0</c:v>
                </c:pt>
                <c:pt idx="4747">
                  <c:v>0</c:v>
                </c:pt>
                <c:pt idx="4748">
                  <c:v>0</c:v>
                </c:pt>
                <c:pt idx="4749">
                  <c:v>0</c:v>
                </c:pt>
                <c:pt idx="4750">
                  <c:v>0</c:v>
                </c:pt>
                <c:pt idx="4751">
                  <c:v>0</c:v>
                </c:pt>
                <c:pt idx="4752">
                  <c:v>0</c:v>
                </c:pt>
                <c:pt idx="4753">
                  <c:v>0</c:v>
                </c:pt>
                <c:pt idx="4754">
                  <c:v>0</c:v>
                </c:pt>
                <c:pt idx="4755">
                  <c:v>0</c:v>
                </c:pt>
                <c:pt idx="4756">
                  <c:v>0</c:v>
                </c:pt>
                <c:pt idx="4757">
                  <c:v>0</c:v>
                </c:pt>
                <c:pt idx="4758">
                  <c:v>0</c:v>
                </c:pt>
                <c:pt idx="4759">
                  <c:v>0</c:v>
                </c:pt>
                <c:pt idx="4760">
                  <c:v>0</c:v>
                </c:pt>
                <c:pt idx="4761">
                  <c:v>0</c:v>
                </c:pt>
                <c:pt idx="4762">
                  <c:v>0</c:v>
                </c:pt>
                <c:pt idx="4763">
                  <c:v>0</c:v>
                </c:pt>
                <c:pt idx="4764">
                  <c:v>0</c:v>
                </c:pt>
                <c:pt idx="4765">
                  <c:v>0</c:v>
                </c:pt>
                <c:pt idx="4766">
                  <c:v>0</c:v>
                </c:pt>
                <c:pt idx="4767">
                  <c:v>0</c:v>
                </c:pt>
                <c:pt idx="4768">
                  <c:v>0</c:v>
                </c:pt>
                <c:pt idx="4769">
                  <c:v>0</c:v>
                </c:pt>
                <c:pt idx="4770">
                  <c:v>0</c:v>
                </c:pt>
                <c:pt idx="4771">
                  <c:v>0</c:v>
                </c:pt>
                <c:pt idx="4772">
                  <c:v>0</c:v>
                </c:pt>
                <c:pt idx="4773">
                  <c:v>0</c:v>
                </c:pt>
                <c:pt idx="4774">
                  <c:v>0</c:v>
                </c:pt>
                <c:pt idx="4775">
                  <c:v>0</c:v>
                </c:pt>
                <c:pt idx="4776">
                  <c:v>0</c:v>
                </c:pt>
                <c:pt idx="4777">
                  <c:v>0</c:v>
                </c:pt>
                <c:pt idx="4778">
                  <c:v>0</c:v>
                </c:pt>
                <c:pt idx="4779">
                  <c:v>0</c:v>
                </c:pt>
                <c:pt idx="4780">
                  <c:v>0</c:v>
                </c:pt>
                <c:pt idx="4781">
                  <c:v>0</c:v>
                </c:pt>
                <c:pt idx="4782">
                  <c:v>0</c:v>
                </c:pt>
                <c:pt idx="4783">
                  <c:v>0</c:v>
                </c:pt>
                <c:pt idx="4784">
                  <c:v>0</c:v>
                </c:pt>
                <c:pt idx="4785">
                  <c:v>0</c:v>
                </c:pt>
                <c:pt idx="4786">
                  <c:v>0</c:v>
                </c:pt>
                <c:pt idx="4787">
                  <c:v>0</c:v>
                </c:pt>
                <c:pt idx="4788">
                  <c:v>0</c:v>
                </c:pt>
                <c:pt idx="4789">
                  <c:v>0</c:v>
                </c:pt>
                <c:pt idx="4790">
                  <c:v>0</c:v>
                </c:pt>
                <c:pt idx="4791">
                  <c:v>0</c:v>
                </c:pt>
                <c:pt idx="4792">
                  <c:v>0</c:v>
                </c:pt>
                <c:pt idx="4793">
                  <c:v>0</c:v>
                </c:pt>
                <c:pt idx="4794">
                  <c:v>0</c:v>
                </c:pt>
                <c:pt idx="4795">
                  <c:v>0</c:v>
                </c:pt>
                <c:pt idx="4796">
                  <c:v>0</c:v>
                </c:pt>
                <c:pt idx="4797">
                  <c:v>0</c:v>
                </c:pt>
                <c:pt idx="4798">
                  <c:v>0</c:v>
                </c:pt>
                <c:pt idx="4799">
                  <c:v>0</c:v>
                </c:pt>
                <c:pt idx="4800">
                  <c:v>0</c:v>
                </c:pt>
                <c:pt idx="4801">
                  <c:v>0</c:v>
                </c:pt>
                <c:pt idx="4802">
                  <c:v>0</c:v>
                </c:pt>
                <c:pt idx="4803">
                  <c:v>0</c:v>
                </c:pt>
                <c:pt idx="4804">
                  <c:v>0</c:v>
                </c:pt>
                <c:pt idx="4805">
                  <c:v>0</c:v>
                </c:pt>
                <c:pt idx="4806">
                  <c:v>0</c:v>
                </c:pt>
                <c:pt idx="4807">
                  <c:v>0</c:v>
                </c:pt>
                <c:pt idx="4808">
                  <c:v>0</c:v>
                </c:pt>
                <c:pt idx="4809">
                  <c:v>0</c:v>
                </c:pt>
                <c:pt idx="4810">
                  <c:v>0</c:v>
                </c:pt>
                <c:pt idx="4811">
                  <c:v>0</c:v>
                </c:pt>
                <c:pt idx="4812">
                  <c:v>0</c:v>
                </c:pt>
                <c:pt idx="4813">
                  <c:v>0</c:v>
                </c:pt>
                <c:pt idx="4814">
                  <c:v>0</c:v>
                </c:pt>
                <c:pt idx="4815">
                  <c:v>0</c:v>
                </c:pt>
                <c:pt idx="4816">
                  <c:v>0</c:v>
                </c:pt>
                <c:pt idx="4817">
                  <c:v>0</c:v>
                </c:pt>
                <c:pt idx="4818">
                  <c:v>0</c:v>
                </c:pt>
                <c:pt idx="4819">
                  <c:v>0</c:v>
                </c:pt>
                <c:pt idx="4820">
                  <c:v>0</c:v>
                </c:pt>
                <c:pt idx="4821">
                  <c:v>0</c:v>
                </c:pt>
                <c:pt idx="4822">
                  <c:v>0</c:v>
                </c:pt>
                <c:pt idx="4823">
                  <c:v>0</c:v>
                </c:pt>
                <c:pt idx="4824">
                  <c:v>0</c:v>
                </c:pt>
                <c:pt idx="4825">
                  <c:v>0</c:v>
                </c:pt>
                <c:pt idx="4826">
                  <c:v>0</c:v>
                </c:pt>
                <c:pt idx="4827">
                  <c:v>0</c:v>
                </c:pt>
                <c:pt idx="4828">
                  <c:v>0</c:v>
                </c:pt>
                <c:pt idx="4829">
                  <c:v>0</c:v>
                </c:pt>
                <c:pt idx="4830">
                  <c:v>0</c:v>
                </c:pt>
                <c:pt idx="4831">
                  <c:v>0</c:v>
                </c:pt>
                <c:pt idx="4832">
                  <c:v>0</c:v>
                </c:pt>
                <c:pt idx="4833">
                  <c:v>0</c:v>
                </c:pt>
                <c:pt idx="4834">
                  <c:v>0</c:v>
                </c:pt>
                <c:pt idx="4835">
                  <c:v>0</c:v>
                </c:pt>
                <c:pt idx="4836">
                  <c:v>0</c:v>
                </c:pt>
                <c:pt idx="4837">
                  <c:v>0</c:v>
                </c:pt>
                <c:pt idx="4838">
                  <c:v>0</c:v>
                </c:pt>
                <c:pt idx="4839">
                  <c:v>0</c:v>
                </c:pt>
                <c:pt idx="4840">
                  <c:v>0</c:v>
                </c:pt>
                <c:pt idx="4841">
                  <c:v>0</c:v>
                </c:pt>
                <c:pt idx="4842">
                  <c:v>0</c:v>
                </c:pt>
                <c:pt idx="4843">
                  <c:v>0</c:v>
                </c:pt>
                <c:pt idx="4844">
                  <c:v>0</c:v>
                </c:pt>
                <c:pt idx="4845">
                  <c:v>0</c:v>
                </c:pt>
                <c:pt idx="4846">
                  <c:v>0</c:v>
                </c:pt>
                <c:pt idx="4847">
                  <c:v>0</c:v>
                </c:pt>
                <c:pt idx="4848">
                  <c:v>0</c:v>
                </c:pt>
                <c:pt idx="4849">
                  <c:v>0</c:v>
                </c:pt>
                <c:pt idx="4850">
                  <c:v>0</c:v>
                </c:pt>
                <c:pt idx="4851">
                  <c:v>0</c:v>
                </c:pt>
                <c:pt idx="4852">
                  <c:v>0</c:v>
                </c:pt>
                <c:pt idx="4853">
                  <c:v>0</c:v>
                </c:pt>
                <c:pt idx="4854">
                  <c:v>0</c:v>
                </c:pt>
                <c:pt idx="4855">
                  <c:v>0</c:v>
                </c:pt>
                <c:pt idx="4856">
                  <c:v>0</c:v>
                </c:pt>
                <c:pt idx="4857">
                  <c:v>0</c:v>
                </c:pt>
                <c:pt idx="4858">
                  <c:v>0</c:v>
                </c:pt>
                <c:pt idx="4859">
                  <c:v>0</c:v>
                </c:pt>
                <c:pt idx="4860">
                  <c:v>0</c:v>
                </c:pt>
                <c:pt idx="4861">
                  <c:v>0</c:v>
                </c:pt>
                <c:pt idx="4862">
                  <c:v>0</c:v>
                </c:pt>
                <c:pt idx="4863">
                  <c:v>0</c:v>
                </c:pt>
                <c:pt idx="4864">
                  <c:v>0</c:v>
                </c:pt>
                <c:pt idx="4865">
                  <c:v>0</c:v>
                </c:pt>
                <c:pt idx="4866">
                  <c:v>0</c:v>
                </c:pt>
                <c:pt idx="4867">
                  <c:v>0</c:v>
                </c:pt>
                <c:pt idx="4868">
                  <c:v>0</c:v>
                </c:pt>
                <c:pt idx="4869">
                  <c:v>0</c:v>
                </c:pt>
                <c:pt idx="4870">
                  <c:v>0</c:v>
                </c:pt>
                <c:pt idx="4871">
                  <c:v>0</c:v>
                </c:pt>
                <c:pt idx="4872">
                  <c:v>0</c:v>
                </c:pt>
                <c:pt idx="4873">
                  <c:v>0</c:v>
                </c:pt>
                <c:pt idx="4874">
                  <c:v>0</c:v>
                </c:pt>
                <c:pt idx="4875">
                  <c:v>0</c:v>
                </c:pt>
                <c:pt idx="4876">
                  <c:v>0</c:v>
                </c:pt>
                <c:pt idx="4877">
                  <c:v>0</c:v>
                </c:pt>
                <c:pt idx="4878">
                  <c:v>0</c:v>
                </c:pt>
                <c:pt idx="4879">
                  <c:v>0</c:v>
                </c:pt>
                <c:pt idx="4880">
                  <c:v>0</c:v>
                </c:pt>
                <c:pt idx="4881">
                  <c:v>0</c:v>
                </c:pt>
                <c:pt idx="4882">
                  <c:v>0</c:v>
                </c:pt>
                <c:pt idx="4883">
                  <c:v>0</c:v>
                </c:pt>
                <c:pt idx="4884">
                  <c:v>0</c:v>
                </c:pt>
                <c:pt idx="4885">
                  <c:v>0</c:v>
                </c:pt>
                <c:pt idx="4886">
                  <c:v>0</c:v>
                </c:pt>
                <c:pt idx="4887">
                  <c:v>0</c:v>
                </c:pt>
                <c:pt idx="4888">
                  <c:v>0</c:v>
                </c:pt>
                <c:pt idx="4889">
                  <c:v>0</c:v>
                </c:pt>
                <c:pt idx="4890">
                  <c:v>0</c:v>
                </c:pt>
                <c:pt idx="4891">
                  <c:v>0</c:v>
                </c:pt>
                <c:pt idx="4892">
                  <c:v>0</c:v>
                </c:pt>
                <c:pt idx="4893">
                  <c:v>0</c:v>
                </c:pt>
                <c:pt idx="4894">
                  <c:v>0</c:v>
                </c:pt>
                <c:pt idx="4895">
                  <c:v>0</c:v>
                </c:pt>
                <c:pt idx="4896">
                  <c:v>0</c:v>
                </c:pt>
                <c:pt idx="4897">
                  <c:v>0</c:v>
                </c:pt>
                <c:pt idx="4898">
                  <c:v>0</c:v>
                </c:pt>
                <c:pt idx="4899">
                  <c:v>0</c:v>
                </c:pt>
                <c:pt idx="4900">
                  <c:v>0</c:v>
                </c:pt>
                <c:pt idx="4901">
                  <c:v>0</c:v>
                </c:pt>
                <c:pt idx="4902">
                  <c:v>0</c:v>
                </c:pt>
                <c:pt idx="4903">
                  <c:v>0</c:v>
                </c:pt>
                <c:pt idx="4904">
                  <c:v>0</c:v>
                </c:pt>
                <c:pt idx="4905">
                  <c:v>0</c:v>
                </c:pt>
                <c:pt idx="4906">
                  <c:v>0</c:v>
                </c:pt>
                <c:pt idx="4907">
                  <c:v>0</c:v>
                </c:pt>
                <c:pt idx="4908">
                  <c:v>0</c:v>
                </c:pt>
                <c:pt idx="4909">
                  <c:v>0</c:v>
                </c:pt>
                <c:pt idx="4910">
                  <c:v>0</c:v>
                </c:pt>
                <c:pt idx="4911">
                  <c:v>0</c:v>
                </c:pt>
                <c:pt idx="4912">
                  <c:v>0</c:v>
                </c:pt>
                <c:pt idx="4913">
                  <c:v>0</c:v>
                </c:pt>
                <c:pt idx="4914">
                  <c:v>0</c:v>
                </c:pt>
                <c:pt idx="4915">
                  <c:v>0</c:v>
                </c:pt>
                <c:pt idx="4916">
                  <c:v>0</c:v>
                </c:pt>
                <c:pt idx="4917">
                  <c:v>0</c:v>
                </c:pt>
                <c:pt idx="4918">
                  <c:v>0</c:v>
                </c:pt>
                <c:pt idx="4919">
                  <c:v>0</c:v>
                </c:pt>
                <c:pt idx="4920">
                  <c:v>0</c:v>
                </c:pt>
                <c:pt idx="4921">
                  <c:v>0</c:v>
                </c:pt>
                <c:pt idx="4922">
                  <c:v>0</c:v>
                </c:pt>
                <c:pt idx="4923">
                  <c:v>0</c:v>
                </c:pt>
                <c:pt idx="4924">
                  <c:v>0</c:v>
                </c:pt>
                <c:pt idx="4925">
                  <c:v>0</c:v>
                </c:pt>
                <c:pt idx="4926">
                  <c:v>0</c:v>
                </c:pt>
                <c:pt idx="4927">
                  <c:v>0</c:v>
                </c:pt>
                <c:pt idx="4928">
                  <c:v>0</c:v>
                </c:pt>
                <c:pt idx="4929">
                  <c:v>0</c:v>
                </c:pt>
                <c:pt idx="4930">
                  <c:v>0</c:v>
                </c:pt>
                <c:pt idx="4931">
                  <c:v>0</c:v>
                </c:pt>
                <c:pt idx="4932">
                  <c:v>0</c:v>
                </c:pt>
                <c:pt idx="4933">
                  <c:v>0</c:v>
                </c:pt>
                <c:pt idx="4934">
                  <c:v>0</c:v>
                </c:pt>
                <c:pt idx="4935">
                  <c:v>0</c:v>
                </c:pt>
                <c:pt idx="4936">
                  <c:v>0</c:v>
                </c:pt>
                <c:pt idx="4937">
                  <c:v>0</c:v>
                </c:pt>
                <c:pt idx="4938">
                  <c:v>0</c:v>
                </c:pt>
                <c:pt idx="4939">
                  <c:v>0</c:v>
                </c:pt>
                <c:pt idx="4940">
                  <c:v>0</c:v>
                </c:pt>
                <c:pt idx="4941">
                  <c:v>0</c:v>
                </c:pt>
                <c:pt idx="4942">
                  <c:v>0</c:v>
                </c:pt>
                <c:pt idx="4943">
                  <c:v>0</c:v>
                </c:pt>
                <c:pt idx="4944">
                  <c:v>0</c:v>
                </c:pt>
                <c:pt idx="4945">
                  <c:v>0</c:v>
                </c:pt>
                <c:pt idx="4946">
                  <c:v>0</c:v>
                </c:pt>
                <c:pt idx="4947">
                  <c:v>0</c:v>
                </c:pt>
                <c:pt idx="4948">
                  <c:v>0</c:v>
                </c:pt>
                <c:pt idx="4949">
                  <c:v>0</c:v>
                </c:pt>
                <c:pt idx="4950">
                  <c:v>0</c:v>
                </c:pt>
                <c:pt idx="4951">
                  <c:v>0</c:v>
                </c:pt>
                <c:pt idx="4952">
                  <c:v>0</c:v>
                </c:pt>
                <c:pt idx="4953">
                  <c:v>0</c:v>
                </c:pt>
                <c:pt idx="4954">
                  <c:v>0</c:v>
                </c:pt>
                <c:pt idx="4955">
                  <c:v>0</c:v>
                </c:pt>
                <c:pt idx="4956">
                  <c:v>0</c:v>
                </c:pt>
                <c:pt idx="4957">
                  <c:v>0</c:v>
                </c:pt>
                <c:pt idx="4958">
                  <c:v>0</c:v>
                </c:pt>
                <c:pt idx="4959">
                  <c:v>0</c:v>
                </c:pt>
                <c:pt idx="4960">
                  <c:v>0</c:v>
                </c:pt>
                <c:pt idx="4961">
                  <c:v>0</c:v>
                </c:pt>
                <c:pt idx="4962">
                  <c:v>0</c:v>
                </c:pt>
                <c:pt idx="4963">
                  <c:v>0</c:v>
                </c:pt>
                <c:pt idx="4964">
                  <c:v>0</c:v>
                </c:pt>
                <c:pt idx="4965">
                  <c:v>0</c:v>
                </c:pt>
                <c:pt idx="4966">
                  <c:v>0</c:v>
                </c:pt>
                <c:pt idx="4967">
                  <c:v>0</c:v>
                </c:pt>
                <c:pt idx="4968">
                  <c:v>0</c:v>
                </c:pt>
                <c:pt idx="4969">
                  <c:v>0</c:v>
                </c:pt>
                <c:pt idx="4970">
                  <c:v>0</c:v>
                </c:pt>
                <c:pt idx="4971">
                  <c:v>0</c:v>
                </c:pt>
                <c:pt idx="4972">
                  <c:v>0</c:v>
                </c:pt>
                <c:pt idx="4973">
                  <c:v>0</c:v>
                </c:pt>
                <c:pt idx="4974">
                  <c:v>0</c:v>
                </c:pt>
                <c:pt idx="4975">
                  <c:v>0</c:v>
                </c:pt>
                <c:pt idx="4976">
                  <c:v>0</c:v>
                </c:pt>
                <c:pt idx="4977">
                  <c:v>0</c:v>
                </c:pt>
                <c:pt idx="4978">
                  <c:v>0</c:v>
                </c:pt>
                <c:pt idx="4979">
                  <c:v>0</c:v>
                </c:pt>
                <c:pt idx="4980">
                  <c:v>0</c:v>
                </c:pt>
                <c:pt idx="4981">
                  <c:v>0</c:v>
                </c:pt>
                <c:pt idx="4982">
                  <c:v>0</c:v>
                </c:pt>
                <c:pt idx="4983">
                  <c:v>0</c:v>
                </c:pt>
                <c:pt idx="4984">
                  <c:v>0</c:v>
                </c:pt>
                <c:pt idx="4985">
                  <c:v>0</c:v>
                </c:pt>
                <c:pt idx="4986">
                  <c:v>0</c:v>
                </c:pt>
                <c:pt idx="4987">
                  <c:v>0</c:v>
                </c:pt>
                <c:pt idx="4988">
                  <c:v>0</c:v>
                </c:pt>
                <c:pt idx="4989">
                  <c:v>0</c:v>
                </c:pt>
                <c:pt idx="4990">
                  <c:v>0</c:v>
                </c:pt>
                <c:pt idx="4991">
                  <c:v>0</c:v>
                </c:pt>
                <c:pt idx="4992">
                  <c:v>0</c:v>
                </c:pt>
                <c:pt idx="4993">
                  <c:v>0</c:v>
                </c:pt>
                <c:pt idx="4994">
                  <c:v>0</c:v>
                </c:pt>
                <c:pt idx="4995">
                  <c:v>0</c:v>
                </c:pt>
                <c:pt idx="4996">
                  <c:v>0</c:v>
                </c:pt>
                <c:pt idx="4997">
                  <c:v>0</c:v>
                </c:pt>
                <c:pt idx="4998">
                  <c:v>0</c:v>
                </c:pt>
                <c:pt idx="4999">
                  <c:v>0</c:v>
                </c:pt>
                <c:pt idx="5000">
                  <c:v>0</c:v>
                </c:pt>
                <c:pt idx="5001">
                  <c:v>0</c:v>
                </c:pt>
                <c:pt idx="5002">
                  <c:v>0</c:v>
                </c:pt>
                <c:pt idx="5003">
                  <c:v>0</c:v>
                </c:pt>
                <c:pt idx="5004">
                  <c:v>0</c:v>
                </c:pt>
                <c:pt idx="5005">
                  <c:v>0</c:v>
                </c:pt>
                <c:pt idx="5006">
                  <c:v>0</c:v>
                </c:pt>
                <c:pt idx="5007">
                  <c:v>0</c:v>
                </c:pt>
                <c:pt idx="5008">
                  <c:v>0</c:v>
                </c:pt>
                <c:pt idx="5009">
                  <c:v>0</c:v>
                </c:pt>
                <c:pt idx="5010">
                  <c:v>0</c:v>
                </c:pt>
                <c:pt idx="5011">
                  <c:v>0</c:v>
                </c:pt>
                <c:pt idx="5012">
                  <c:v>0</c:v>
                </c:pt>
                <c:pt idx="5013">
                  <c:v>0</c:v>
                </c:pt>
                <c:pt idx="5014">
                  <c:v>0</c:v>
                </c:pt>
                <c:pt idx="5015">
                  <c:v>0</c:v>
                </c:pt>
                <c:pt idx="5016">
                  <c:v>0</c:v>
                </c:pt>
                <c:pt idx="5017">
                  <c:v>0</c:v>
                </c:pt>
                <c:pt idx="5018">
                  <c:v>0</c:v>
                </c:pt>
                <c:pt idx="5019">
                  <c:v>0</c:v>
                </c:pt>
                <c:pt idx="5020">
                  <c:v>0</c:v>
                </c:pt>
                <c:pt idx="5021">
                  <c:v>0</c:v>
                </c:pt>
                <c:pt idx="5022">
                  <c:v>0</c:v>
                </c:pt>
                <c:pt idx="5023">
                  <c:v>0</c:v>
                </c:pt>
                <c:pt idx="5024">
                  <c:v>0</c:v>
                </c:pt>
                <c:pt idx="5025">
                  <c:v>0</c:v>
                </c:pt>
                <c:pt idx="5026">
                  <c:v>0</c:v>
                </c:pt>
                <c:pt idx="5027">
                  <c:v>0</c:v>
                </c:pt>
                <c:pt idx="5028">
                  <c:v>0</c:v>
                </c:pt>
                <c:pt idx="5029">
                  <c:v>0</c:v>
                </c:pt>
                <c:pt idx="5030">
                  <c:v>0</c:v>
                </c:pt>
                <c:pt idx="5031">
                  <c:v>0</c:v>
                </c:pt>
                <c:pt idx="5032">
                  <c:v>0</c:v>
                </c:pt>
                <c:pt idx="5033">
                  <c:v>0</c:v>
                </c:pt>
                <c:pt idx="5034">
                  <c:v>0</c:v>
                </c:pt>
                <c:pt idx="5035">
                  <c:v>0</c:v>
                </c:pt>
                <c:pt idx="5036">
                  <c:v>0</c:v>
                </c:pt>
                <c:pt idx="5037">
                  <c:v>0</c:v>
                </c:pt>
                <c:pt idx="5038">
                  <c:v>0</c:v>
                </c:pt>
                <c:pt idx="5039">
                  <c:v>0</c:v>
                </c:pt>
                <c:pt idx="5040">
                  <c:v>0</c:v>
                </c:pt>
                <c:pt idx="5041">
                  <c:v>0</c:v>
                </c:pt>
                <c:pt idx="5042">
                  <c:v>0</c:v>
                </c:pt>
                <c:pt idx="5043">
                  <c:v>0</c:v>
                </c:pt>
                <c:pt idx="5044">
                  <c:v>0</c:v>
                </c:pt>
                <c:pt idx="5045">
                  <c:v>0</c:v>
                </c:pt>
                <c:pt idx="5046">
                  <c:v>0</c:v>
                </c:pt>
                <c:pt idx="5047">
                  <c:v>0</c:v>
                </c:pt>
                <c:pt idx="5048">
                  <c:v>0</c:v>
                </c:pt>
                <c:pt idx="5049">
                  <c:v>0</c:v>
                </c:pt>
                <c:pt idx="5050">
                  <c:v>0</c:v>
                </c:pt>
                <c:pt idx="5051">
                  <c:v>0</c:v>
                </c:pt>
                <c:pt idx="5052">
                  <c:v>0</c:v>
                </c:pt>
                <c:pt idx="5053">
                  <c:v>0</c:v>
                </c:pt>
                <c:pt idx="5054">
                  <c:v>0</c:v>
                </c:pt>
                <c:pt idx="5055">
                  <c:v>0</c:v>
                </c:pt>
                <c:pt idx="5056">
                  <c:v>0</c:v>
                </c:pt>
                <c:pt idx="5057">
                  <c:v>0</c:v>
                </c:pt>
                <c:pt idx="5058">
                  <c:v>0</c:v>
                </c:pt>
                <c:pt idx="5059">
                  <c:v>0</c:v>
                </c:pt>
                <c:pt idx="5060">
                  <c:v>0</c:v>
                </c:pt>
                <c:pt idx="5061">
                  <c:v>0</c:v>
                </c:pt>
                <c:pt idx="5062">
                  <c:v>0</c:v>
                </c:pt>
                <c:pt idx="5063">
                  <c:v>0</c:v>
                </c:pt>
                <c:pt idx="5064">
                  <c:v>0</c:v>
                </c:pt>
                <c:pt idx="5065">
                  <c:v>0</c:v>
                </c:pt>
                <c:pt idx="5066">
                  <c:v>0</c:v>
                </c:pt>
                <c:pt idx="5067">
                  <c:v>0</c:v>
                </c:pt>
                <c:pt idx="5068">
                  <c:v>0</c:v>
                </c:pt>
                <c:pt idx="5069">
                  <c:v>0</c:v>
                </c:pt>
                <c:pt idx="5070">
                  <c:v>0</c:v>
                </c:pt>
                <c:pt idx="5071">
                  <c:v>0</c:v>
                </c:pt>
                <c:pt idx="5072">
                  <c:v>0</c:v>
                </c:pt>
                <c:pt idx="5073">
                  <c:v>0</c:v>
                </c:pt>
                <c:pt idx="5074">
                  <c:v>0</c:v>
                </c:pt>
                <c:pt idx="5075">
                  <c:v>0</c:v>
                </c:pt>
                <c:pt idx="5076">
                  <c:v>0</c:v>
                </c:pt>
                <c:pt idx="5077">
                  <c:v>0</c:v>
                </c:pt>
                <c:pt idx="5078">
                  <c:v>0</c:v>
                </c:pt>
                <c:pt idx="5079">
                  <c:v>0</c:v>
                </c:pt>
                <c:pt idx="5080">
                  <c:v>0</c:v>
                </c:pt>
                <c:pt idx="5081">
                  <c:v>0</c:v>
                </c:pt>
                <c:pt idx="5082">
                  <c:v>0</c:v>
                </c:pt>
                <c:pt idx="5083">
                  <c:v>0</c:v>
                </c:pt>
                <c:pt idx="5084">
                  <c:v>0</c:v>
                </c:pt>
                <c:pt idx="5085">
                  <c:v>0</c:v>
                </c:pt>
                <c:pt idx="5086">
                  <c:v>0</c:v>
                </c:pt>
                <c:pt idx="5087">
                  <c:v>0</c:v>
                </c:pt>
                <c:pt idx="5088">
                  <c:v>0</c:v>
                </c:pt>
                <c:pt idx="5089">
                  <c:v>0</c:v>
                </c:pt>
                <c:pt idx="5090">
                  <c:v>0</c:v>
                </c:pt>
                <c:pt idx="5091">
                  <c:v>0</c:v>
                </c:pt>
                <c:pt idx="5092">
                  <c:v>0</c:v>
                </c:pt>
                <c:pt idx="5093">
                  <c:v>0</c:v>
                </c:pt>
                <c:pt idx="5094">
                  <c:v>0</c:v>
                </c:pt>
                <c:pt idx="5095">
                  <c:v>0</c:v>
                </c:pt>
                <c:pt idx="5096">
                  <c:v>0</c:v>
                </c:pt>
                <c:pt idx="5097">
                  <c:v>0</c:v>
                </c:pt>
                <c:pt idx="5098">
                  <c:v>0</c:v>
                </c:pt>
                <c:pt idx="5099">
                  <c:v>0</c:v>
                </c:pt>
                <c:pt idx="5100">
                  <c:v>0</c:v>
                </c:pt>
                <c:pt idx="5101">
                  <c:v>0</c:v>
                </c:pt>
                <c:pt idx="5102">
                  <c:v>0</c:v>
                </c:pt>
                <c:pt idx="5103">
                  <c:v>0</c:v>
                </c:pt>
                <c:pt idx="5104">
                  <c:v>0</c:v>
                </c:pt>
                <c:pt idx="5105">
                  <c:v>0</c:v>
                </c:pt>
                <c:pt idx="5106">
                  <c:v>0</c:v>
                </c:pt>
                <c:pt idx="5107">
                  <c:v>0</c:v>
                </c:pt>
                <c:pt idx="5108">
                  <c:v>0</c:v>
                </c:pt>
                <c:pt idx="5109">
                  <c:v>0</c:v>
                </c:pt>
                <c:pt idx="5110">
                  <c:v>0</c:v>
                </c:pt>
                <c:pt idx="5111">
                  <c:v>0</c:v>
                </c:pt>
                <c:pt idx="5112">
                  <c:v>0</c:v>
                </c:pt>
                <c:pt idx="5113">
                  <c:v>0</c:v>
                </c:pt>
                <c:pt idx="5114">
                  <c:v>0</c:v>
                </c:pt>
                <c:pt idx="5115">
                  <c:v>0</c:v>
                </c:pt>
                <c:pt idx="5116">
                  <c:v>0</c:v>
                </c:pt>
                <c:pt idx="5117">
                  <c:v>0</c:v>
                </c:pt>
                <c:pt idx="5118">
                  <c:v>0</c:v>
                </c:pt>
                <c:pt idx="5119">
                  <c:v>0</c:v>
                </c:pt>
                <c:pt idx="5120">
                  <c:v>0</c:v>
                </c:pt>
                <c:pt idx="5121">
                  <c:v>0</c:v>
                </c:pt>
                <c:pt idx="5122">
                  <c:v>0</c:v>
                </c:pt>
                <c:pt idx="5123">
                  <c:v>0</c:v>
                </c:pt>
                <c:pt idx="5124">
                  <c:v>0</c:v>
                </c:pt>
                <c:pt idx="5125">
                  <c:v>0</c:v>
                </c:pt>
                <c:pt idx="5126">
                  <c:v>0</c:v>
                </c:pt>
                <c:pt idx="5127">
                  <c:v>0</c:v>
                </c:pt>
                <c:pt idx="5128">
                  <c:v>0</c:v>
                </c:pt>
                <c:pt idx="5129">
                  <c:v>0</c:v>
                </c:pt>
                <c:pt idx="5130">
                  <c:v>0</c:v>
                </c:pt>
                <c:pt idx="5131">
                  <c:v>0</c:v>
                </c:pt>
                <c:pt idx="5132">
                  <c:v>0</c:v>
                </c:pt>
                <c:pt idx="5133">
                  <c:v>0</c:v>
                </c:pt>
                <c:pt idx="5134">
                  <c:v>0</c:v>
                </c:pt>
                <c:pt idx="5135">
                  <c:v>0</c:v>
                </c:pt>
                <c:pt idx="5136">
                  <c:v>0</c:v>
                </c:pt>
                <c:pt idx="5137">
                  <c:v>0</c:v>
                </c:pt>
                <c:pt idx="5138">
                  <c:v>0</c:v>
                </c:pt>
                <c:pt idx="5139">
                  <c:v>0</c:v>
                </c:pt>
                <c:pt idx="5140">
                  <c:v>0</c:v>
                </c:pt>
                <c:pt idx="5141">
                  <c:v>0</c:v>
                </c:pt>
                <c:pt idx="5142">
                  <c:v>0</c:v>
                </c:pt>
                <c:pt idx="5143">
                  <c:v>0</c:v>
                </c:pt>
                <c:pt idx="5144">
                  <c:v>0</c:v>
                </c:pt>
                <c:pt idx="5145">
                  <c:v>0</c:v>
                </c:pt>
                <c:pt idx="5146">
                  <c:v>0</c:v>
                </c:pt>
                <c:pt idx="5147">
                  <c:v>0</c:v>
                </c:pt>
                <c:pt idx="5148">
                  <c:v>0</c:v>
                </c:pt>
                <c:pt idx="5149">
                  <c:v>0</c:v>
                </c:pt>
                <c:pt idx="5150">
                  <c:v>0</c:v>
                </c:pt>
                <c:pt idx="5151">
                  <c:v>0</c:v>
                </c:pt>
                <c:pt idx="5152">
                  <c:v>0</c:v>
                </c:pt>
                <c:pt idx="5153">
                  <c:v>0</c:v>
                </c:pt>
                <c:pt idx="5154">
                  <c:v>0</c:v>
                </c:pt>
                <c:pt idx="5155">
                  <c:v>0</c:v>
                </c:pt>
                <c:pt idx="5156">
                  <c:v>0</c:v>
                </c:pt>
                <c:pt idx="5157">
                  <c:v>0</c:v>
                </c:pt>
                <c:pt idx="5158">
                  <c:v>0</c:v>
                </c:pt>
                <c:pt idx="5159">
                  <c:v>0</c:v>
                </c:pt>
                <c:pt idx="5160">
                  <c:v>0</c:v>
                </c:pt>
                <c:pt idx="5161">
                  <c:v>0</c:v>
                </c:pt>
                <c:pt idx="5162">
                  <c:v>0</c:v>
                </c:pt>
                <c:pt idx="5163">
                  <c:v>0</c:v>
                </c:pt>
                <c:pt idx="5164">
                  <c:v>0</c:v>
                </c:pt>
                <c:pt idx="5165">
                  <c:v>0</c:v>
                </c:pt>
                <c:pt idx="5166">
                  <c:v>0</c:v>
                </c:pt>
                <c:pt idx="5167">
                  <c:v>0</c:v>
                </c:pt>
                <c:pt idx="5168">
                  <c:v>0</c:v>
                </c:pt>
                <c:pt idx="5169">
                  <c:v>0</c:v>
                </c:pt>
                <c:pt idx="5170">
                  <c:v>0</c:v>
                </c:pt>
                <c:pt idx="5171">
                  <c:v>0</c:v>
                </c:pt>
                <c:pt idx="5172">
                  <c:v>0</c:v>
                </c:pt>
                <c:pt idx="5173">
                  <c:v>0</c:v>
                </c:pt>
                <c:pt idx="5174">
                  <c:v>0</c:v>
                </c:pt>
                <c:pt idx="5175">
                  <c:v>0</c:v>
                </c:pt>
                <c:pt idx="5176">
                  <c:v>0</c:v>
                </c:pt>
                <c:pt idx="5177">
                  <c:v>0</c:v>
                </c:pt>
                <c:pt idx="5178">
                  <c:v>0</c:v>
                </c:pt>
                <c:pt idx="5179">
                  <c:v>0</c:v>
                </c:pt>
                <c:pt idx="5180">
                  <c:v>0</c:v>
                </c:pt>
                <c:pt idx="5181">
                  <c:v>0</c:v>
                </c:pt>
                <c:pt idx="5182">
                  <c:v>0</c:v>
                </c:pt>
                <c:pt idx="5183">
                  <c:v>0</c:v>
                </c:pt>
                <c:pt idx="5184">
                  <c:v>0</c:v>
                </c:pt>
                <c:pt idx="5185">
                  <c:v>0</c:v>
                </c:pt>
                <c:pt idx="5186">
                  <c:v>0</c:v>
                </c:pt>
                <c:pt idx="5187">
                  <c:v>0</c:v>
                </c:pt>
                <c:pt idx="5188">
                  <c:v>0</c:v>
                </c:pt>
                <c:pt idx="5189">
                  <c:v>0</c:v>
                </c:pt>
                <c:pt idx="5190">
                  <c:v>0</c:v>
                </c:pt>
                <c:pt idx="5191">
                  <c:v>0</c:v>
                </c:pt>
                <c:pt idx="5192">
                  <c:v>0</c:v>
                </c:pt>
                <c:pt idx="5193">
                  <c:v>0</c:v>
                </c:pt>
                <c:pt idx="5194">
                  <c:v>0</c:v>
                </c:pt>
                <c:pt idx="5195">
                  <c:v>0</c:v>
                </c:pt>
                <c:pt idx="5196">
                  <c:v>0</c:v>
                </c:pt>
                <c:pt idx="5197">
                  <c:v>0</c:v>
                </c:pt>
                <c:pt idx="5198">
                  <c:v>0</c:v>
                </c:pt>
                <c:pt idx="5199">
                  <c:v>0</c:v>
                </c:pt>
                <c:pt idx="5200">
                  <c:v>0</c:v>
                </c:pt>
                <c:pt idx="5201">
                  <c:v>0</c:v>
                </c:pt>
                <c:pt idx="5202">
                  <c:v>0</c:v>
                </c:pt>
                <c:pt idx="5203">
                  <c:v>0</c:v>
                </c:pt>
                <c:pt idx="5204">
                  <c:v>0</c:v>
                </c:pt>
                <c:pt idx="5205">
                  <c:v>0</c:v>
                </c:pt>
                <c:pt idx="5206">
                  <c:v>0</c:v>
                </c:pt>
                <c:pt idx="5207">
                  <c:v>0</c:v>
                </c:pt>
                <c:pt idx="5208">
                  <c:v>0</c:v>
                </c:pt>
                <c:pt idx="5209">
                  <c:v>0</c:v>
                </c:pt>
                <c:pt idx="5210">
                  <c:v>0</c:v>
                </c:pt>
                <c:pt idx="5211">
                  <c:v>0</c:v>
                </c:pt>
                <c:pt idx="5212">
                  <c:v>0</c:v>
                </c:pt>
                <c:pt idx="5213">
                  <c:v>0</c:v>
                </c:pt>
                <c:pt idx="5214">
                  <c:v>0</c:v>
                </c:pt>
                <c:pt idx="5215">
                  <c:v>0</c:v>
                </c:pt>
                <c:pt idx="5216">
                  <c:v>0</c:v>
                </c:pt>
                <c:pt idx="5217">
                  <c:v>0</c:v>
                </c:pt>
                <c:pt idx="5218">
                  <c:v>0</c:v>
                </c:pt>
                <c:pt idx="5219">
                  <c:v>0</c:v>
                </c:pt>
                <c:pt idx="5220">
                  <c:v>0</c:v>
                </c:pt>
                <c:pt idx="5221">
                  <c:v>0</c:v>
                </c:pt>
                <c:pt idx="5222">
                  <c:v>0</c:v>
                </c:pt>
                <c:pt idx="5223">
                  <c:v>0</c:v>
                </c:pt>
                <c:pt idx="5224">
                  <c:v>0</c:v>
                </c:pt>
                <c:pt idx="5225">
                  <c:v>0</c:v>
                </c:pt>
                <c:pt idx="5226">
                  <c:v>0</c:v>
                </c:pt>
                <c:pt idx="5227">
                  <c:v>0</c:v>
                </c:pt>
                <c:pt idx="5228">
                  <c:v>0</c:v>
                </c:pt>
                <c:pt idx="5229">
                  <c:v>0</c:v>
                </c:pt>
                <c:pt idx="5230">
                  <c:v>0</c:v>
                </c:pt>
                <c:pt idx="5231">
                  <c:v>0</c:v>
                </c:pt>
                <c:pt idx="5232">
                  <c:v>0</c:v>
                </c:pt>
                <c:pt idx="5233">
                  <c:v>0</c:v>
                </c:pt>
                <c:pt idx="5234">
                  <c:v>0</c:v>
                </c:pt>
                <c:pt idx="5235">
                  <c:v>0</c:v>
                </c:pt>
                <c:pt idx="5236">
                  <c:v>0</c:v>
                </c:pt>
                <c:pt idx="5237">
                  <c:v>0</c:v>
                </c:pt>
                <c:pt idx="5238">
                  <c:v>0</c:v>
                </c:pt>
                <c:pt idx="5239">
                  <c:v>0</c:v>
                </c:pt>
                <c:pt idx="5240">
                  <c:v>0</c:v>
                </c:pt>
                <c:pt idx="5241">
                  <c:v>0</c:v>
                </c:pt>
                <c:pt idx="5242">
                  <c:v>0</c:v>
                </c:pt>
                <c:pt idx="5243">
                  <c:v>0</c:v>
                </c:pt>
                <c:pt idx="5244">
                  <c:v>0</c:v>
                </c:pt>
                <c:pt idx="5245">
                  <c:v>0</c:v>
                </c:pt>
                <c:pt idx="5246">
                  <c:v>0</c:v>
                </c:pt>
                <c:pt idx="5247">
                  <c:v>0</c:v>
                </c:pt>
                <c:pt idx="5248">
                  <c:v>0</c:v>
                </c:pt>
                <c:pt idx="5249">
                  <c:v>0</c:v>
                </c:pt>
                <c:pt idx="5250">
                  <c:v>0</c:v>
                </c:pt>
                <c:pt idx="5251">
                  <c:v>0</c:v>
                </c:pt>
                <c:pt idx="5252">
                  <c:v>0</c:v>
                </c:pt>
                <c:pt idx="5253">
                  <c:v>0</c:v>
                </c:pt>
                <c:pt idx="5254">
                  <c:v>0</c:v>
                </c:pt>
                <c:pt idx="5255">
                  <c:v>0</c:v>
                </c:pt>
                <c:pt idx="5256">
                  <c:v>0</c:v>
                </c:pt>
                <c:pt idx="5257">
                  <c:v>0</c:v>
                </c:pt>
                <c:pt idx="5258">
                  <c:v>0</c:v>
                </c:pt>
                <c:pt idx="5259">
                  <c:v>0</c:v>
                </c:pt>
                <c:pt idx="5260">
                  <c:v>0</c:v>
                </c:pt>
                <c:pt idx="5261">
                  <c:v>0</c:v>
                </c:pt>
                <c:pt idx="5262">
                  <c:v>0</c:v>
                </c:pt>
                <c:pt idx="5263">
                  <c:v>0</c:v>
                </c:pt>
                <c:pt idx="5264">
                  <c:v>0</c:v>
                </c:pt>
                <c:pt idx="5265">
                  <c:v>0</c:v>
                </c:pt>
                <c:pt idx="5266">
                  <c:v>0</c:v>
                </c:pt>
                <c:pt idx="5267">
                  <c:v>0</c:v>
                </c:pt>
                <c:pt idx="5268">
                  <c:v>0</c:v>
                </c:pt>
                <c:pt idx="5269">
                  <c:v>0</c:v>
                </c:pt>
                <c:pt idx="5270">
                  <c:v>0</c:v>
                </c:pt>
                <c:pt idx="5271">
                  <c:v>0</c:v>
                </c:pt>
                <c:pt idx="5272">
                  <c:v>0</c:v>
                </c:pt>
                <c:pt idx="5273">
                  <c:v>0</c:v>
                </c:pt>
                <c:pt idx="5274">
                  <c:v>0</c:v>
                </c:pt>
                <c:pt idx="5275">
                  <c:v>0</c:v>
                </c:pt>
                <c:pt idx="5276">
                  <c:v>0</c:v>
                </c:pt>
                <c:pt idx="5277">
                  <c:v>0</c:v>
                </c:pt>
                <c:pt idx="5278">
                  <c:v>0</c:v>
                </c:pt>
                <c:pt idx="5279">
                  <c:v>0</c:v>
                </c:pt>
                <c:pt idx="5280">
                  <c:v>0</c:v>
                </c:pt>
                <c:pt idx="5281">
                  <c:v>0</c:v>
                </c:pt>
                <c:pt idx="5282">
                  <c:v>0</c:v>
                </c:pt>
                <c:pt idx="5283">
                  <c:v>0</c:v>
                </c:pt>
                <c:pt idx="5284">
                  <c:v>0</c:v>
                </c:pt>
                <c:pt idx="5285">
                  <c:v>0</c:v>
                </c:pt>
                <c:pt idx="5286">
                  <c:v>0</c:v>
                </c:pt>
                <c:pt idx="5287">
                  <c:v>0</c:v>
                </c:pt>
                <c:pt idx="5288">
                  <c:v>0</c:v>
                </c:pt>
                <c:pt idx="5289">
                  <c:v>0</c:v>
                </c:pt>
                <c:pt idx="5290">
                  <c:v>0</c:v>
                </c:pt>
                <c:pt idx="5291">
                  <c:v>0</c:v>
                </c:pt>
                <c:pt idx="5292">
                  <c:v>0</c:v>
                </c:pt>
                <c:pt idx="5293">
                  <c:v>0</c:v>
                </c:pt>
                <c:pt idx="5294">
                  <c:v>0</c:v>
                </c:pt>
                <c:pt idx="5295">
                  <c:v>0</c:v>
                </c:pt>
                <c:pt idx="5296">
                  <c:v>0</c:v>
                </c:pt>
                <c:pt idx="5297">
                  <c:v>0</c:v>
                </c:pt>
                <c:pt idx="5298">
                  <c:v>0</c:v>
                </c:pt>
                <c:pt idx="5299">
                  <c:v>0</c:v>
                </c:pt>
                <c:pt idx="5300">
                  <c:v>0</c:v>
                </c:pt>
                <c:pt idx="5301">
                  <c:v>0</c:v>
                </c:pt>
                <c:pt idx="5302">
                  <c:v>0</c:v>
                </c:pt>
                <c:pt idx="5303">
                  <c:v>0</c:v>
                </c:pt>
                <c:pt idx="5304">
                  <c:v>0</c:v>
                </c:pt>
                <c:pt idx="5305">
                  <c:v>0</c:v>
                </c:pt>
                <c:pt idx="5306">
                  <c:v>0</c:v>
                </c:pt>
                <c:pt idx="5307">
                  <c:v>0</c:v>
                </c:pt>
                <c:pt idx="5308">
                  <c:v>0</c:v>
                </c:pt>
                <c:pt idx="5309">
                  <c:v>0</c:v>
                </c:pt>
                <c:pt idx="5310">
                  <c:v>0</c:v>
                </c:pt>
                <c:pt idx="5311">
                  <c:v>0</c:v>
                </c:pt>
                <c:pt idx="5312">
                  <c:v>0</c:v>
                </c:pt>
                <c:pt idx="5313">
                  <c:v>0</c:v>
                </c:pt>
                <c:pt idx="5314">
                  <c:v>0</c:v>
                </c:pt>
                <c:pt idx="5315">
                  <c:v>0</c:v>
                </c:pt>
                <c:pt idx="5316">
                  <c:v>0</c:v>
                </c:pt>
                <c:pt idx="5317">
                  <c:v>0</c:v>
                </c:pt>
                <c:pt idx="5318">
                  <c:v>0</c:v>
                </c:pt>
                <c:pt idx="5319">
                  <c:v>0</c:v>
                </c:pt>
                <c:pt idx="5320">
                  <c:v>0</c:v>
                </c:pt>
                <c:pt idx="5321">
                  <c:v>0</c:v>
                </c:pt>
                <c:pt idx="5322">
                  <c:v>0</c:v>
                </c:pt>
                <c:pt idx="5323">
                  <c:v>0</c:v>
                </c:pt>
                <c:pt idx="5324">
                  <c:v>0</c:v>
                </c:pt>
                <c:pt idx="5325">
                  <c:v>0</c:v>
                </c:pt>
                <c:pt idx="5326">
                  <c:v>0</c:v>
                </c:pt>
                <c:pt idx="5327">
                  <c:v>0</c:v>
                </c:pt>
                <c:pt idx="5328">
                  <c:v>0</c:v>
                </c:pt>
                <c:pt idx="5329">
                  <c:v>0</c:v>
                </c:pt>
                <c:pt idx="5330">
                  <c:v>0</c:v>
                </c:pt>
                <c:pt idx="5331">
                  <c:v>0</c:v>
                </c:pt>
                <c:pt idx="5332">
                  <c:v>0</c:v>
                </c:pt>
                <c:pt idx="5333">
                  <c:v>0</c:v>
                </c:pt>
                <c:pt idx="5334">
                  <c:v>0</c:v>
                </c:pt>
                <c:pt idx="5335">
                  <c:v>0</c:v>
                </c:pt>
                <c:pt idx="5336">
                  <c:v>0</c:v>
                </c:pt>
                <c:pt idx="5337">
                  <c:v>0</c:v>
                </c:pt>
                <c:pt idx="5338">
                  <c:v>0</c:v>
                </c:pt>
                <c:pt idx="5339">
                  <c:v>0</c:v>
                </c:pt>
                <c:pt idx="5340">
                  <c:v>0</c:v>
                </c:pt>
                <c:pt idx="5341">
                  <c:v>0</c:v>
                </c:pt>
                <c:pt idx="5342">
                  <c:v>0</c:v>
                </c:pt>
                <c:pt idx="5343">
                  <c:v>0</c:v>
                </c:pt>
                <c:pt idx="5344">
                  <c:v>0</c:v>
                </c:pt>
                <c:pt idx="5345">
                  <c:v>0</c:v>
                </c:pt>
                <c:pt idx="5346">
                  <c:v>0</c:v>
                </c:pt>
                <c:pt idx="5347">
                  <c:v>0</c:v>
                </c:pt>
                <c:pt idx="5348">
                  <c:v>0</c:v>
                </c:pt>
                <c:pt idx="5349">
                  <c:v>0</c:v>
                </c:pt>
                <c:pt idx="5350">
                  <c:v>0</c:v>
                </c:pt>
                <c:pt idx="5351">
                  <c:v>0</c:v>
                </c:pt>
                <c:pt idx="5352">
                  <c:v>0</c:v>
                </c:pt>
                <c:pt idx="5353">
                  <c:v>0</c:v>
                </c:pt>
                <c:pt idx="5354">
                  <c:v>0</c:v>
                </c:pt>
                <c:pt idx="5355">
                  <c:v>0</c:v>
                </c:pt>
                <c:pt idx="5356">
                  <c:v>0</c:v>
                </c:pt>
                <c:pt idx="5357">
                  <c:v>0</c:v>
                </c:pt>
                <c:pt idx="5358">
                  <c:v>0</c:v>
                </c:pt>
                <c:pt idx="5359">
                  <c:v>0</c:v>
                </c:pt>
                <c:pt idx="5360">
                  <c:v>0</c:v>
                </c:pt>
                <c:pt idx="5361">
                  <c:v>0</c:v>
                </c:pt>
                <c:pt idx="5362">
                  <c:v>0</c:v>
                </c:pt>
                <c:pt idx="5363">
                  <c:v>0</c:v>
                </c:pt>
                <c:pt idx="5364">
                  <c:v>0</c:v>
                </c:pt>
                <c:pt idx="5365">
                  <c:v>0</c:v>
                </c:pt>
                <c:pt idx="5366">
                  <c:v>0</c:v>
                </c:pt>
                <c:pt idx="5367">
                  <c:v>0</c:v>
                </c:pt>
                <c:pt idx="5368">
                  <c:v>0</c:v>
                </c:pt>
                <c:pt idx="5369">
                  <c:v>0</c:v>
                </c:pt>
                <c:pt idx="5370">
                  <c:v>0</c:v>
                </c:pt>
                <c:pt idx="5371">
                  <c:v>0</c:v>
                </c:pt>
                <c:pt idx="5372">
                  <c:v>0</c:v>
                </c:pt>
                <c:pt idx="5373">
                  <c:v>0</c:v>
                </c:pt>
                <c:pt idx="5374">
                  <c:v>0</c:v>
                </c:pt>
                <c:pt idx="5375">
                  <c:v>0</c:v>
                </c:pt>
                <c:pt idx="5376">
                  <c:v>0</c:v>
                </c:pt>
                <c:pt idx="5377">
                  <c:v>0</c:v>
                </c:pt>
                <c:pt idx="5378">
                  <c:v>0</c:v>
                </c:pt>
                <c:pt idx="5379">
                  <c:v>0</c:v>
                </c:pt>
                <c:pt idx="5380">
                  <c:v>0</c:v>
                </c:pt>
                <c:pt idx="5381">
                  <c:v>0</c:v>
                </c:pt>
                <c:pt idx="5382">
                  <c:v>0</c:v>
                </c:pt>
                <c:pt idx="5383">
                  <c:v>0</c:v>
                </c:pt>
                <c:pt idx="5384">
                  <c:v>0</c:v>
                </c:pt>
                <c:pt idx="5385">
                  <c:v>0</c:v>
                </c:pt>
                <c:pt idx="5386">
                  <c:v>0</c:v>
                </c:pt>
                <c:pt idx="5387">
                  <c:v>0</c:v>
                </c:pt>
                <c:pt idx="5388">
                  <c:v>0</c:v>
                </c:pt>
                <c:pt idx="5389">
                  <c:v>0</c:v>
                </c:pt>
                <c:pt idx="5390">
                  <c:v>0</c:v>
                </c:pt>
                <c:pt idx="5391">
                  <c:v>0</c:v>
                </c:pt>
                <c:pt idx="5392">
                  <c:v>0</c:v>
                </c:pt>
                <c:pt idx="5393">
                  <c:v>0</c:v>
                </c:pt>
                <c:pt idx="5394">
                  <c:v>0</c:v>
                </c:pt>
                <c:pt idx="5395">
                  <c:v>0</c:v>
                </c:pt>
                <c:pt idx="5396">
                  <c:v>0</c:v>
                </c:pt>
                <c:pt idx="5397">
                  <c:v>0</c:v>
                </c:pt>
                <c:pt idx="5398">
                  <c:v>0</c:v>
                </c:pt>
                <c:pt idx="5399">
                  <c:v>0</c:v>
                </c:pt>
                <c:pt idx="5400">
                  <c:v>0</c:v>
                </c:pt>
                <c:pt idx="5401">
                  <c:v>0</c:v>
                </c:pt>
                <c:pt idx="5402">
                  <c:v>0</c:v>
                </c:pt>
                <c:pt idx="5403">
                  <c:v>0</c:v>
                </c:pt>
                <c:pt idx="5404">
                  <c:v>0</c:v>
                </c:pt>
                <c:pt idx="5405">
                  <c:v>0</c:v>
                </c:pt>
                <c:pt idx="5406">
                  <c:v>0</c:v>
                </c:pt>
                <c:pt idx="5407">
                  <c:v>0</c:v>
                </c:pt>
                <c:pt idx="5408">
                  <c:v>0</c:v>
                </c:pt>
                <c:pt idx="5409">
                  <c:v>0</c:v>
                </c:pt>
                <c:pt idx="5410">
                  <c:v>0</c:v>
                </c:pt>
                <c:pt idx="5411">
                  <c:v>0</c:v>
                </c:pt>
                <c:pt idx="5412">
                  <c:v>0</c:v>
                </c:pt>
                <c:pt idx="5413">
                  <c:v>0</c:v>
                </c:pt>
                <c:pt idx="5414">
                  <c:v>0</c:v>
                </c:pt>
                <c:pt idx="5415">
                  <c:v>0</c:v>
                </c:pt>
                <c:pt idx="5416">
                  <c:v>0</c:v>
                </c:pt>
                <c:pt idx="5417">
                  <c:v>0</c:v>
                </c:pt>
                <c:pt idx="5418">
                  <c:v>0</c:v>
                </c:pt>
                <c:pt idx="5419">
                  <c:v>0</c:v>
                </c:pt>
                <c:pt idx="5420">
                  <c:v>0</c:v>
                </c:pt>
                <c:pt idx="5421">
                  <c:v>0</c:v>
                </c:pt>
                <c:pt idx="5422">
                  <c:v>0</c:v>
                </c:pt>
                <c:pt idx="5423">
                  <c:v>0</c:v>
                </c:pt>
                <c:pt idx="5424">
                  <c:v>0</c:v>
                </c:pt>
                <c:pt idx="5425">
                  <c:v>0</c:v>
                </c:pt>
                <c:pt idx="5426">
                  <c:v>0</c:v>
                </c:pt>
                <c:pt idx="5427">
                  <c:v>0</c:v>
                </c:pt>
                <c:pt idx="5428">
                  <c:v>0</c:v>
                </c:pt>
                <c:pt idx="5429">
                  <c:v>0</c:v>
                </c:pt>
                <c:pt idx="5430">
                  <c:v>0</c:v>
                </c:pt>
                <c:pt idx="5431">
                  <c:v>0</c:v>
                </c:pt>
                <c:pt idx="5432">
                  <c:v>0</c:v>
                </c:pt>
                <c:pt idx="5433">
                  <c:v>0</c:v>
                </c:pt>
                <c:pt idx="5434">
                  <c:v>0</c:v>
                </c:pt>
                <c:pt idx="5435">
                  <c:v>0</c:v>
                </c:pt>
                <c:pt idx="5436">
                  <c:v>0</c:v>
                </c:pt>
                <c:pt idx="5437">
                  <c:v>0</c:v>
                </c:pt>
                <c:pt idx="5438">
                  <c:v>0</c:v>
                </c:pt>
                <c:pt idx="5439">
                  <c:v>0</c:v>
                </c:pt>
                <c:pt idx="5440">
                  <c:v>0</c:v>
                </c:pt>
                <c:pt idx="5441">
                  <c:v>0</c:v>
                </c:pt>
                <c:pt idx="5442">
                  <c:v>0</c:v>
                </c:pt>
                <c:pt idx="5443">
                  <c:v>0</c:v>
                </c:pt>
                <c:pt idx="5444">
                  <c:v>0</c:v>
                </c:pt>
                <c:pt idx="5445">
                  <c:v>0</c:v>
                </c:pt>
                <c:pt idx="5446">
                  <c:v>0</c:v>
                </c:pt>
                <c:pt idx="5447">
                  <c:v>0</c:v>
                </c:pt>
                <c:pt idx="5448">
                  <c:v>0</c:v>
                </c:pt>
                <c:pt idx="5449">
                  <c:v>0</c:v>
                </c:pt>
                <c:pt idx="5450">
                  <c:v>0</c:v>
                </c:pt>
                <c:pt idx="5451">
                  <c:v>0</c:v>
                </c:pt>
                <c:pt idx="5452">
                  <c:v>0</c:v>
                </c:pt>
                <c:pt idx="5453">
                  <c:v>0</c:v>
                </c:pt>
                <c:pt idx="5454">
                  <c:v>0</c:v>
                </c:pt>
                <c:pt idx="5455">
                  <c:v>0</c:v>
                </c:pt>
                <c:pt idx="5456">
                  <c:v>0</c:v>
                </c:pt>
                <c:pt idx="5457">
                  <c:v>0</c:v>
                </c:pt>
                <c:pt idx="5458">
                  <c:v>0</c:v>
                </c:pt>
                <c:pt idx="5459">
                  <c:v>0</c:v>
                </c:pt>
                <c:pt idx="5460">
                  <c:v>0</c:v>
                </c:pt>
                <c:pt idx="5461">
                  <c:v>0</c:v>
                </c:pt>
                <c:pt idx="5462">
                  <c:v>0</c:v>
                </c:pt>
                <c:pt idx="5463">
                  <c:v>0</c:v>
                </c:pt>
                <c:pt idx="5464">
                  <c:v>0</c:v>
                </c:pt>
                <c:pt idx="5465">
                  <c:v>0</c:v>
                </c:pt>
                <c:pt idx="5466">
                  <c:v>0</c:v>
                </c:pt>
                <c:pt idx="5467">
                  <c:v>0</c:v>
                </c:pt>
                <c:pt idx="5468">
                  <c:v>0</c:v>
                </c:pt>
                <c:pt idx="5469">
                  <c:v>0</c:v>
                </c:pt>
                <c:pt idx="5470">
                  <c:v>0</c:v>
                </c:pt>
                <c:pt idx="5471">
                  <c:v>0</c:v>
                </c:pt>
                <c:pt idx="5472">
                  <c:v>0</c:v>
                </c:pt>
                <c:pt idx="5473">
                  <c:v>0</c:v>
                </c:pt>
                <c:pt idx="5474">
                  <c:v>0</c:v>
                </c:pt>
                <c:pt idx="5475">
                  <c:v>0</c:v>
                </c:pt>
                <c:pt idx="5476">
                  <c:v>0</c:v>
                </c:pt>
                <c:pt idx="5477">
                  <c:v>0</c:v>
                </c:pt>
                <c:pt idx="5478">
                  <c:v>0</c:v>
                </c:pt>
                <c:pt idx="5479">
                  <c:v>0</c:v>
                </c:pt>
                <c:pt idx="5480">
                  <c:v>0</c:v>
                </c:pt>
                <c:pt idx="5481">
                  <c:v>0</c:v>
                </c:pt>
                <c:pt idx="5482">
                  <c:v>0</c:v>
                </c:pt>
                <c:pt idx="5483">
                  <c:v>0</c:v>
                </c:pt>
                <c:pt idx="5484">
                  <c:v>0</c:v>
                </c:pt>
                <c:pt idx="5485">
                  <c:v>0</c:v>
                </c:pt>
                <c:pt idx="5486">
                  <c:v>0</c:v>
                </c:pt>
                <c:pt idx="5487">
                  <c:v>0</c:v>
                </c:pt>
                <c:pt idx="5488">
                  <c:v>0</c:v>
                </c:pt>
                <c:pt idx="5489">
                  <c:v>0</c:v>
                </c:pt>
                <c:pt idx="5490">
                  <c:v>0</c:v>
                </c:pt>
                <c:pt idx="5491">
                  <c:v>0</c:v>
                </c:pt>
                <c:pt idx="5492">
                  <c:v>0</c:v>
                </c:pt>
                <c:pt idx="5493">
                  <c:v>0</c:v>
                </c:pt>
                <c:pt idx="5494">
                  <c:v>0</c:v>
                </c:pt>
                <c:pt idx="5495">
                  <c:v>0</c:v>
                </c:pt>
                <c:pt idx="5496">
                  <c:v>0</c:v>
                </c:pt>
                <c:pt idx="5497">
                  <c:v>0</c:v>
                </c:pt>
                <c:pt idx="5498">
                  <c:v>0</c:v>
                </c:pt>
                <c:pt idx="5499">
                  <c:v>0</c:v>
                </c:pt>
                <c:pt idx="5500">
                  <c:v>0</c:v>
                </c:pt>
                <c:pt idx="5501">
                  <c:v>0</c:v>
                </c:pt>
                <c:pt idx="5502">
                  <c:v>0</c:v>
                </c:pt>
                <c:pt idx="5503">
                  <c:v>0</c:v>
                </c:pt>
                <c:pt idx="5504">
                  <c:v>0</c:v>
                </c:pt>
                <c:pt idx="5505">
                  <c:v>0</c:v>
                </c:pt>
                <c:pt idx="5506">
                  <c:v>0</c:v>
                </c:pt>
                <c:pt idx="5507">
                  <c:v>0</c:v>
                </c:pt>
                <c:pt idx="5508">
                  <c:v>0</c:v>
                </c:pt>
                <c:pt idx="5509">
                  <c:v>0</c:v>
                </c:pt>
                <c:pt idx="5510">
                  <c:v>0</c:v>
                </c:pt>
                <c:pt idx="5511">
                  <c:v>0</c:v>
                </c:pt>
                <c:pt idx="5512">
                  <c:v>0</c:v>
                </c:pt>
                <c:pt idx="5513">
                  <c:v>0</c:v>
                </c:pt>
                <c:pt idx="5514">
                  <c:v>0</c:v>
                </c:pt>
                <c:pt idx="5515">
                  <c:v>0</c:v>
                </c:pt>
                <c:pt idx="5516">
                  <c:v>0</c:v>
                </c:pt>
                <c:pt idx="5517">
                  <c:v>0</c:v>
                </c:pt>
                <c:pt idx="5518">
                  <c:v>0</c:v>
                </c:pt>
                <c:pt idx="5519">
                  <c:v>0</c:v>
                </c:pt>
                <c:pt idx="5520">
                  <c:v>0</c:v>
                </c:pt>
                <c:pt idx="5521">
                  <c:v>0</c:v>
                </c:pt>
                <c:pt idx="5522">
                  <c:v>0</c:v>
                </c:pt>
                <c:pt idx="5523">
                  <c:v>0</c:v>
                </c:pt>
                <c:pt idx="5524">
                  <c:v>0</c:v>
                </c:pt>
                <c:pt idx="5525">
                  <c:v>0</c:v>
                </c:pt>
                <c:pt idx="5526">
                  <c:v>0</c:v>
                </c:pt>
                <c:pt idx="5527">
                  <c:v>0</c:v>
                </c:pt>
                <c:pt idx="5528">
                  <c:v>0</c:v>
                </c:pt>
                <c:pt idx="5529">
                  <c:v>0</c:v>
                </c:pt>
                <c:pt idx="5530">
                  <c:v>0</c:v>
                </c:pt>
                <c:pt idx="5531">
                  <c:v>0</c:v>
                </c:pt>
                <c:pt idx="5532">
                  <c:v>0</c:v>
                </c:pt>
                <c:pt idx="5533">
                  <c:v>0</c:v>
                </c:pt>
                <c:pt idx="5534">
                  <c:v>0</c:v>
                </c:pt>
                <c:pt idx="5535">
                  <c:v>0</c:v>
                </c:pt>
                <c:pt idx="5536">
                  <c:v>0</c:v>
                </c:pt>
                <c:pt idx="5537">
                  <c:v>0</c:v>
                </c:pt>
                <c:pt idx="5538">
                  <c:v>0</c:v>
                </c:pt>
                <c:pt idx="5539">
                  <c:v>0</c:v>
                </c:pt>
                <c:pt idx="5540">
                  <c:v>0</c:v>
                </c:pt>
                <c:pt idx="5541">
                  <c:v>0</c:v>
                </c:pt>
                <c:pt idx="5542">
                  <c:v>0</c:v>
                </c:pt>
                <c:pt idx="5543">
                  <c:v>0</c:v>
                </c:pt>
                <c:pt idx="5544">
                  <c:v>0</c:v>
                </c:pt>
                <c:pt idx="5545">
                  <c:v>0</c:v>
                </c:pt>
                <c:pt idx="5546">
                  <c:v>0</c:v>
                </c:pt>
                <c:pt idx="5547">
                  <c:v>0</c:v>
                </c:pt>
                <c:pt idx="5548">
                  <c:v>0</c:v>
                </c:pt>
                <c:pt idx="5549">
                  <c:v>0</c:v>
                </c:pt>
                <c:pt idx="5550">
                  <c:v>0</c:v>
                </c:pt>
                <c:pt idx="5551">
                  <c:v>0</c:v>
                </c:pt>
                <c:pt idx="5552">
                  <c:v>0</c:v>
                </c:pt>
                <c:pt idx="5553">
                  <c:v>0</c:v>
                </c:pt>
                <c:pt idx="5554">
                  <c:v>0</c:v>
                </c:pt>
                <c:pt idx="5555">
                  <c:v>0</c:v>
                </c:pt>
                <c:pt idx="5556">
                  <c:v>0</c:v>
                </c:pt>
                <c:pt idx="5557">
                  <c:v>0</c:v>
                </c:pt>
                <c:pt idx="5558">
                  <c:v>0</c:v>
                </c:pt>
                <c:pt idx="5559">
                  <c:v>0</c:v>
                </c:pt>
                <c:pt idx="5560">
                  <c:v>0</c:v>
                </c:pt>
                <c:pt idx="5561">
                  <c:v>0</c:v>
                </c:pt>
                <c:pt idx="5562">
                  <c:v>0</c:v>
                </c:pt>
                <c:pt idx="5563">
                  <c:v>0</c:v>
                </c:pt>
                <c:pt idx="5564">
                  <c:v>0</c:v>
                </c:pt>
                <c:pt idx="5565">
                  <c:v>0</c:v>
                </c:pt>
                <c:pt idx="5566">
                  <c:v>0</c:v>
                </c:pt>
                <c:pt idx="5567">
                  <c:v>0</c:v>
                </c:pt>
                <c:pt idx="5568">
                  <c:v>0</c:v>
                </c:pt>
                <c:pt idx="5569">
                  <c:v>0</c:v>
                </c:pt>
                <c:pt idx="5570">
                  <c:v>0</c:v>
                </c:pt>
                <c:pt idx="5571">
                  <c:v>0</c:v>
                </c:pt>
                <c:pt idx="5572">
                  <c:v>0</c:v>
                </c:pt>
                <c:pt idx="5573">
                  <c:v>0</c:v>
                </c:pt>
                <c:pt idx="5574">
                  <c:v>0</c:v>
                </c:pt>
                <c:pt idx="5575">
                  <c:v>0</c:v>
                </c:pt>
                <c:pt idx="5576">
                  <c:v>0</c:v>
                </c:pt>
                <c:pt idx="5577">
                  <c:v>0</c:v>
                </c:pt>
                <c:pt idx="5578">
                  <c:v>0</c:v>
                </c:pt>
                <c:pt idx="5579">
                  <c:v>0</c:v>
                </c:pt>
                <c:pt idx="5580">
                  <c:v>0</c:v>
                </c:pt>
                <c:pt idx="5581">
                  <c:v>0</c:v>
                </c:pt>
                <c:pt idx="5582">
                  <c:v>0</c:v>
                </c:pt>
                <c:pt idx="5583">
                  <c:v>0</c:v>
                </c:pt>
                <c:pt idx="5584">
                  <c:v>0</c:v>
                </c:pt>
                <c:pt idx="5585">
                  <c:v>0</c:v>
                </c:pt>
                <c:pt idx="5586">
                  <c:v>0</c:v>
                </c:pt>
                <c:pt idx="5587">
                  <c:v>0</c:v>
                </c:pt>
                <c:pt idx="5588">
                  <c:v>0</c:v>
                </c:pt>
                <c:pt idx="5589">
                  <c:v>0</c:v>
                </c:pt>
                <c:pt idx="5590">
                  <c:v>0</c:v>
                </c:pt>
                <c:pt idx="5591">
                  <c:v>0</c:v>
                </c:pt>
                <c:pt idx="5592">
                  <c:v>0</c:v>
                </c:pt>
                <c:pt idx="5593">
                  <c:v>0</c:v>
                </c:pt>
                <c:pt idx="5594">
                  <c:v>0</c:v>
                </c:pt>
                <c:pt idx="5595">
                  <c:v>0</c:v>
                </c:pt>
                <c:pt idx="5596">
                  <c:v>0</c:v>
                </c:pt>
                <c:pt idx="5597">
                  <c:v>0</c:v>
                </c:pt>
                <c:pt idx="5598">
                  <c:v>0</c:v>
                </c:pt>
                <c:pt idx="5599">
                  <c:v>0</c:v>
                </c:pt>
                <c:pt idx="5600">
                  <c:v>0</c:v>
                </c:pt>
                <c:pt idx="5601">
                  <c:v>0</c:v>
                </c:pt>
                <c:pt idx="5602">
                  <c:v>0</c:v>
                </c:pt>
                <c:pt idx="5603">
                  <c:v>0</c:v>
                </c:pt>
                <c:pt idx="5604">
                  <c:v>0</c:v>
                </c:pt>
                <c:pt idx="5605">
                  <c:v>0</c:v>
                </c:pt>
                <c:pt idx="5606">
                  <c:v>0</c:v>
                </c:pt>
                <c:pt idx="5607">
                  <c:v>0</c:v>
                </c:pt>
                <c:pt idx="5608">
                  <c:v>0</c:v>
                </c:pt>
                <c:pt idx="5609">
                  <c:v>0</c:v>
                </c:pt>
                <c:pt idx="5610">
                  <c:v>0</c:v>
                </c:pt>
                <c:pt idx="5611">
                  <c:v>0</c:v>
                </c:pt>
                <c:pt idx="5612">
                  <c:v>0</c:v>
                </c:pt>
                <c:pt idx="5613">
                  <c:v>0</c:v>
                </c:pt>
                <c:pt idx="5614">
                  <c:v>0</c:v>
                </c:pt>
                <c:pt idx="5615">
                  <c:v>0</c:v>
                </c:pt>
                <c:pt idx="5616">
                  <c:v>0</c:v>
                </c:pt>
                <c:pt idx="5617">
                  <c:v>0</c:v>
                </c:pt>
                <c:pt idx="5618">
                  <c:v>0</c:v>
                </c:pt>
                <c:pt idx="5619">
                  <c:v>0</c:v>
                </c:pt>
                <c:pt idx="5620">
                  <c:v>0</c:v>
                </c:pt>
                <c:pt idx="5621">
                  <c:v>0</c:v>
                </c:pt>
                <c:pt idx="5622">
                  <c:v>0</c:v>
                </c:pt>
                <c:pt idx="5623">
                  <c:v>0</c:v>
                </c:pt>
                <c:pt idx="5624">
                  <c:v>0</c:v>
                </c:pt>
                <c:pt idx="5625">
                  <c:v>0</c:v>
                </c:pt>
                <c:pt idx="5626">
                  <c:v>0</c:v>
                </c:pt>
                <c:pt idx="5627">
                  <c:v>0</c:v>
                </c:pt>
                <c:pt idx="5628">
                  <c:v>0</c:v>
                </c:pt>
                <c:pt idx="5629">
                  <c:v>0</c:v>
                </c:pt>
                <c:pt idx="5630">
                  <c:v>0</c:v>
                </c:pt>
                <c:pt idx="5631">
                  <c:v>0</c:v>
                </c:pt>
                <c:pt idx="5632">
                  <c:v>0</c:v>
                </c:pt>
                <c:pt idx="5633">
                  <c:v>0</c:v>
                </c:pt>
                <c:pt idx="5634">
                  <c:v>0</c:v>
                </c:pt>
                <c:pt idx="5635">
                  <c:v>0</c:v>
                </c:pt>
                <c:pt idx="5636">
                  <c:v>0</c:v>
                </c:pt>
                <c:pt idx="5637">
                  <c:v>0</c:v>
                </c:pt>
                <c:pt idx="5638">
                  <c:v>0</c:v>
                </c:pt>
                <c:pt idx="5639">
                  <c:v>0</c:v>
                </c:pt>
                <c:pt idx="5640">
                  <c:v>0</c:v>
                </c:pt>
                <c:pt idx="5641">
                  <c:v>0</c:v>
                </c:pt>
                <c:pt idx="5642">
                  <c:v>0</c:v>
                </c:pt>
                <c:pt idx="5643">
                  <c:v>0</c:v>
                </c:pt>
                <c:pt idx="5644">
                  <c:v>0</c:v>
                </c:pt>
                <c:pt idx="5645">
                  <c:v>0</c:v>
                </c:pt>
                <c:pt idx="5646">
                  <c:v>0</c:v>
                </c:pt>
                <c:pt idx="5647">
                  <c:v>0</c:v>
                </c:pt>
                <c:pt idx="5648">
                  <c:v>0</c:v>
                </c:pt>
                <c:pt idx="5649">
                  <c:v>0</c:v>
                </c:pt>
                <c:pt idx="5650">
                  <c:v>0</c:v>
                </c:pt>
                <c:pt idx="5651">
                  <c:v>0</c:v>
                </c:pt>
                <c:pt idx="5652">
                  <c:v>0</c:v>
                </c:pt>
                <c:pt idx="5653">
                  <c:v>0</c:v>
                </c:pt>
                <c:pt idx="5654">
                  <c:v>0</c:v>
                </c:pt>
                <c:pt idx="5655">
                  <c:v>0</c:v>
                </c:pt>
                <c:pt idx="5656">
                  <c:v>0</c:v>
                </c:pt>
                <c:pt idx="5657">
                  <c:v>0</c:v>
                </c:pt>
                <c:pt idx="5658">
                  <c:v>0</c:v>
                </c:pt>
                <c:pt idx="5659">
                  <c:v>0</c:v>
                </c:pt>
                <c:pt idx="5660">
                  <c:v>0</c:v>
                </c:pt>
                <c:pt idx="5661">
                  <c:v>0</c:v>
                </c:pt>
                <c:pt idx="5662">
                  <c:v>0</c:v>
                </c:pt>
                <c:pt idx="5663">
                  <c:v>0</c:v>
                </c:pt>
                <c:pt idx="5664">
                  <c:v>0</c:v>
                </c:pt>
                <c:pt idx="5665">
                  <c:v>0</c:v>
                </c:pt>
                <c:pt idx="5666">
                  <c:v>0</c:v>
                </c:pt>
                <c:pt idx="5667">
                  <c:v>0</c:v>
                </c:pt>
                <c:pt idx="5668">
                  <c:v>0</c:v>
                </c:pt>
                <c:pt idx="5669">
                  <c:v>0</c:v>
                </c:pt>
                <c:pt idx="5670">
                  <c:v>0</c:v>
                </c:pt>
                <c:pt idx="5671">
                  <c:v>0</c:v>
                </c:pt>
                <c:pt idx="5672">
                  <c:v>0</c:v>
                </c:pt>
                <c:pt idx="5673">
                  <c:v>0</c:v>
                </c:pt>
                <c:pt idx="5674">
                  <c:v>0</c:v>
                </c:pt>
                <c:pt idx="5675">
                  <c:v>0</c:v>
                </c:pt>
                <c:pt idx="5676">
                  <c:v>0</c:v>
                </c:pt>
                <c:pt idx="5677">
                  <c:v>0</c:v>
                </c:pt>
                <c:pt idx="5678">
                  <c:v>0</c:v>
                </c:pt>
                <c:pt idx="5679">
                  <c:v>0</c:v>
                </c:pt>
                <c:pt idx="5680">
                  <c:v>0</c:v>
                </c:pt>
                <c:pt idx="5681">
                  <c:v>0</c:v>
                </c:pt>
                <c:pt idx="5682">
                  <c:v>0</c:v>
                </c:pt>
                <c:pt idx="5683">
                  <c:v>0</c:v>
                </c:pt>
                <c:pt idx="5684">
                  <c:v>0</c:v>
                </c:pt>
                <c:pt idx="5685">
                  <c:v>0</c:v>
                </c:pt>
                <c:pt idx="5686">
                  <c:v>0</c:v>
                </c:pt>
                <c:pt idx="5687">
                  <c:v>0</c:v>
                </c:pt>
                <c:pt idx="5688">
                  <c:v>0</c:v>
                </c:pt>
                <c:pt idx="5689">
                  <c:v>0</c:v>
                </c:pt>
                <c:pt idx="5690">
                  <c:v>0</c:v>
                </c:pt>
                <c:pt idx="5691">
                  <c:v>0</c:v>
                </c:pt>
                <c:pt idx="5692">
                  <c:v>0</c:v>
                </c:pt>
                <c:pt idx="5693">
                  <c:v>0</c:v>
                </c:pt>
                <c:pt idx="5694">
                  <c:v>0</c:v>
                </c:pt>
                <c:pt idx="5695">
                  <c:v>0</c:v>
                </c:pt>
                <c:pt idx="5696">
                  <c:v>0</c:v>
                </c:pt>
                <c:pt idx="5697">
                  <c:v>0</c:v>
                </c:pt>
                <c:pt idx="5698">
                  <c:v>0</c:v>
                </c:pt>
                <c:pt idx="5699">
                  <c:v>0</c:v>
                </c:pt>
                <c:pt idx="5700">
                  <c:v>0</c:v>
                </c:pt>
                <c:pt idx="5701">
                  <c:v>0</c:v>
                </c:pt>
                <c:pt idx="5702">
                  <c:v>0</c:v>
                </c:pt>
                <c:pt idx="5703">
                  <c:v>0</c:v>
                </c:pt>
                <c:pt idx="5704">
                  <c:v>0</c:v>
                </c:pt>
                <c:pt idx="5705">
                  <c:v>0</c:v>
                </c:pt>
                <c:pt idx="5706">
                  <c:v>0</c:v>
                </c:pt>
                <c:pt idx="5707">
                  <c:v>0</c:v>
                </c:pt>
                <c:pt idx="5708">
                  <c:v>0</c:v>
                </c:pt>
                <c:pt idx="5709">
                  <c:v>0</c:v>
                </c:pt>
                <c:pt idx="5710">
                  <c:v>0</c:v>
                </c:pt>
                <c:pt idx="5711">
                  <c:v>0</c:v>
                </c:pt>
                <c:pt idx="5712">
                  <c:v>0</c:v>
                </c:pt>
                <c:pt idx="5713">
                  <c:v>0</c:v>
                </c:pt>
                <c:pt idx="5714">
                  <c:v>0</c:v>
                </c:pt>
                <c:pt idx="5715">
                  <c:v>0</c:v>
                </c:pt>
                <c:pt idx="5716">
                  <c:v>0</c:v>
                </c:pt>
                <c:pt idx="5717">
                  <c:v>0</c:v>
                </c:pt>
                <c:pt idx="5718">
                  <c:v>0</c:v>
                </c:pt>
                <c:pt idx="5719">
                  <c:v>0</c:v>
                </c:pt>
                <c:pt idx="5720">
                  <c:v>0</c:v>
                </c:pt>
                <c:pt idx="5721">
                  <c:v>0</c:v>
                </c:pt>
                <c:pt idx="5722">
                  <c:v>0</c:v>
                </c:pt>
                <c:pt idx="5723">
                  <c:v>0</c:v>
                </c:pt>
                <c:pt idx="5724">
                  <c:v>0</c:v>
                </c:pt>
                <c:pt idx="5725">
                  <c:v>0</c:v>
                </c:pt>
                <c:pt idx="5726">
                  <c:v>0</c:v>
                </c:pt>
                <c:pt idx="5727">
                  <c:v>0</c:v>
                </c:pt>
                <c:pt idx="5728">
                  <c:v>0</c:v>
                </c:pt>
                <c:pt idx="5729">
                  <c:v>0</c:v>
                </c:pt>
                <c:pt idx="5730">
                  <c:v>0</c:v>
                </c:pt>
                <c:pt idx="5731">
                  <c:v>0</c:v>
                </c:pt>
                <c:pt idx="5732">
                  <c:v>0</c:v>
                </c:pt>
                <c:pt idx="5733">
                  <c:v>0</c:v>
                </c:pt>
                <c:pt idx="5734">
                  <c:v>0</c:v>
                </c:pt>
                <c:pt idx="5735">
                  <c:v>0</c:v>
                </c:pt>
                <c:pt idx="5736">
                  <c:v>0</c:v>
                </c:pt>
                <c:pt idx="5737">
                  <c:v>0</c:v>
                </c:pt>
                <c:pt idx="5738">
                  <c:v>0</c:v>
                </c:pt>
                <c:pt idx="5739">
                  <c:v>0</c:v>
                </c:pt>
                <c:pt idx="5740">
                  <c:v>0</c:v>
                </c:pt>
                <c:pt idx="5741">
                  <c:v>0</c:v>
                </c:pt>
                <c:pt idx="5742">
                  <c:v>0</c:v>
                </c:pt>
                <c:pt idx="5743">
                  <c:v>0</c:v>
                </c:pt>
                <c:pt idx="5744">
                  <c:v>0</c:v>
                </c:pt>
                <c:pt idx="5745">
                  <c:v>0</c:v>
                </c:pt>
                <c:pt idx="5746">
                  <c:v>0</c:v>
                </c:pt>
                <c:pt idx="5747">
                  <c:v>0</c:v>
                </c:pt>
                <c:pt idx="5748">
                  <c:v>0</c:v>
                </c:pt>
                <c:pt idx="5749">
                  <c:v>0</c:v>
                </c:pt>
                <c:pt idx="5750">
                  <c:v>0</c:v>
                </c:pt>
                <c:pt idx="5751">
                  <c:v>0</c:v>
                </c:pt>
                <c:pt idx="5752">
                  <c:v>0</c:v>
                </c:pt>
                <c:pt idx="5753">
                  <c:v>0</c:v>
                </c:pt>
                <c:pt idx="5754">
                  <c:v>0</c:v>
                </c:pt>
                <c:pt idx="5755">
                  <c:v>0</c:v>
                </c:pt>
                <c:pt idx="5756">
                  <c:v>0</c:v>
                </c:pt>
                <c:pt idx="5757">
                  <c:v>0</c:v>
                </c:pt>
                <c:pt idx="5758">
                  <c:v>0</c:v>
                </c:pt>
                <c:pt idx="5759">
                  <c:v>0</c:v>
                </c:pt>
                <c:pt idx="5760">
                  <c:v>0</c:v>
                </c:pt>
                <c:pt idx="5761">
                  <c:v>0</c:v>
                </c:pt>
                <c:pt idx="5762">
                  <c:v>0</c:v>
                </c:pt>
                <c:pt idx="5763">
                  <c:v>0</c:v>
                </c:pt>
                <c:pt idx="5764">
                  <c:v>0</c:v>
                </c:pt>
                <c:pt idx="5765">
                  <c:v>0</c:v>
                </c:pt>
                <c:pt idx="5766">
                  <c:v>0</c:v>
                </c:pt>
                <c:pt idx="5767">
                  <c:v>0</c:v>
                </c:pt>
                <c:pt idx="5768">
                  <c:v>0</c:v>
                </c:pt>
                <c:pt idx="5769">
                  <c:v>0</c:v>
                </c:pt>
                <c:pt idx="5770">
                  <c:v>0</c:v>
                </c:pt>
                <c:pt idx="5771">
                  <c:v>0</c:v>
                </c:pt>
                <c:pt idx="5772">
                  <c:v>0</c:v>
                </c:pt>
                <c:pt idx="5773">
                  <c:v>0</c:v>
                </c:pt>
                <c:pt idx="5774">
                  <c:v>0</c:v>
                </c:pt>
                <c:pt idx="5775">
                  <c:v>0</c:v>
                </c:pt>
                <c:pt idx="5776">
                  <c:v>0</c:v>
                </c:pt>
                <c:pt idx="5777">
                  <c:v>0</c:v>
                </c:pt>
                <c:pt idx="5778">
                  <c:v>0</c:v>
                </c:pt>
                <c:pt idx="5779">
                  <c:v>0</c:v>
                </c:pt>
                <c:pt idx="5780">
                  <c:v>0</c:v>
                </c:pt>
                <c:pt idx="5781">
                  <c:v>0</c:v>
                </c:pt>
                <c:pt idx="5782">
                  <c:v>0</c:v>
                </c:pt>
                <c:pt idx="5783">
                  <c:v>0</c:v>
                </c:pt>
                <c:pt idx="5784">
                  <c:v>0</c:v>
                </c:pt>
                <c:pt idx="5785">
                  <c:v>0</c:v>
                </c:pt>
                <c:pt idx="5786">
                  <c:v>0</c:v>
                </c:pt>
                <c:pt idx="5787">
                  <c:v>0</c:v>
                </c:pt>
                <c:pt idx="5788">
                  <c:v>0</c:v>
                </c:pt>
                <c:pt idx="5789">
                  <c:v>0</c:v>
                </c:pt>
                <c:pt idx="5790">
                  <c:v>0</c:v>
                </c:pt>
                <c:pt idx="5791">
                  <c:v>0</c:v>
                </c:pt>
                <c:pt idx="5792">
                  <c:v>0</c:v>
                </c:pt>
                <c:pt idx="5793">
                  <c:v>0</c:v>
                </c:pt>
                <c:pt idx="5794">
                  <c:v>0</c:v>
                </c:pt>
                <c:pt idx="5795">
                  <c:v>0</c:v>
                </c:pt>
                <c:pt idx="5796">
                  <c:v>0</c:v>
                </c:pt>
                <c:pt idx="5797">
                  <c:v>0</c:v>
                </c:pt>
                <c:pt idx="5798">
                  <c:v>0</c:v>
                </c:pt>
                <c:pt idx="5799">
                  <c:v>0</c:v>
                </c:pt>
                <c:pt idx="5800">
                  <c:v>0</c:v>
                </c:pt>
                <c:pt idx="5801">
                  <c:v>0</c:v>
                </c:pt>
                <c:pt idx="5802">
                  <c:v>0</c:v>
                </c:pt>
                <c:pt idx="5803">
                  <c:v>0</c:v>
                </c:pt>
                <c:pt idx="5804">
                  <c:v>0</c:v>
                </c:pt>
                <c:pt idx="5805">
                  <c:v>0</c:v>
                </c:pt>
                <c:pt idx="5806">
                  <c:v>0</c:v>
                </c:pt>
                <c:pt idx="5807">
                  <c:v>0</c:v>
                </c:pt>
                <c:pt idx="5808">
                  <c:v>0</c:v>
                </c:pt>
                <c:pt idx="5809">
                  <c:v>0</c:v>
                </c:pt>
                <c:pt idx="5810">
                  <c:v>0</c:v>
                </c:pt>
                <c:pt idx="5811">
                  <c:v>0</c:v>
                </c:pt>
                <c:pt idx="5812">
                  <c:v>0</c:v>
                </c:pt>
                <c:pt idx="5813">
                  <c:v>0</c:v>
                </c:pt>
                <c:pt idx="5814">
                  <c:v>0</c:v>
                </c:pt>
                <c:pt idx="5815">
                  <c:v>0</c:v>
                </c:pt>
                <c:pt idx="5816">
                  <c:v>0</c:v>
                </c:pt>
                <c:pt idx="5817">
                  <c:v>0</c:v>
                </c:pt>
                <c:pt idx="5818">
                  <c:v>0</c:v>
                </c:pt>
                <c:pt idx="5819">
                  <c:v>0</c:v>
                </c:pt>
                <c:pt idx="5820">
                  <c:v>0</c:v>
                </c:pt>
                <c:pt idx="5821">
                  <c:v>0</c:v>
                </c:pt>
                <c:pt idx="5822">
                  <c:v>0</c:v>
                </c:pt>
                <c:pt idx="5823">
                  <c:v>0</c:v>
                </c:pt>
                <c:pt idx="5824">
                  <c:v>0</c:v>
                </c:pt>
                <c:pt idx="5825">
                  <c:v>0</c:v>
                </c:pt>
                <c:pt idx="5826">
                  <c:v>0</c:v>
                </c:pt>
                <c:pt idx="5827">
                  <c:v>0</c:v>
                </c:pt>
                <c:pt idx="5828">
                  <c:v>0</c:v>
                </c:pt>
                <c:pt idx="5829">
                  <c:v>0</c:v>
                </c:pt>
                <c:pt idx="5830">
                  <c:v>0</c:v>
                </c:pt>
                <c:pt idx="5831">
                  <c:v>0</c:v>
                </c:pt>
                <c:pt idx="5832">
                  <c:v>0</c:v>
                </c:pt>
                <c:pt idx="5833">
                  <c:v>0</c:v>
                </c:pt>
                <c:pt idx="5834">
                  <c:v>0</c:v>
                </c:pt>
                <c:pt idx="5835">
                  <c:v>0</c:v>
                </c:pt>
                <c:pt idx="5836">
                  <c:v>0</c:v>
                </c:pt>
                <c:pt idx="5837">
                  <c:v>0</c:v>
                </c:pt>
                <c:pt idx="5838">
                  <c:v>0</c:v>
                </c:pt>
                <c:pt idx="5839">
                  <c:v>0</c:v>
                </c:pt>
                <c:pt idx="5840">
                  <c:v>0</c:v>
                </c:pt>
                <c:pt idx="5841">
                  <c:v>0</c:v>
                </c:pt>
                <c:pt idx="5842">
                  <c:v>0</c:v>
                </c:pt>
                <c:pt idx="5843">
                  <c:v>0</c:v>
                </c:pt>
                <c:pt idx="5844">
                  <c:v>0</c:v>
                </c:pt>
                <c:pt idx="5845">
                  <c:v>0</c:v>
                </c:pt>
                <c:pt idx="5846">
                  <c:v>0</c:v>
                </c:pt>
                <c:pt idx="5847">
                  <c:v>0</c:v>
                </c:pt>
                <c:pt idx="5848">
                  <c:v>0</c:v>
                </c:pt>
                <c:pt idx="5849">
                  <c:v>0</c:v>
                </c:pt>
                <c:pt idx="5850">
                  <c:v>0</c:v>
                </c:pt>
                <c:pt idx="5851">
                  <c:v>0</c:v>
                </c:pt>
                <c:pt idx="5852">
                  <c:v>0</c:v>
                </c:pt>
                <c:pt idx="5853">
                  <c:v>0</c:v>
                </c:pt>
                <c:pt idx="5854">
                  <c:v>0</c:v>
                </c:pt>
                <c:pt idx="5855">
                  <c:v>0</c:v>
                </c:pt>
                <c:pt idx="5856">
                  <c:v>0</c:v>
                </c:pt>
                <c:pt idx="5857">
                  <c:v>0</c:v>
                </c:pt>
                <c:pt idx="5858">
                  <c:v>0</c:v>
                </c:pt>
                <c:pt idx="5859">
                  <c:v>0</c:v>
                </c:pt>
                <c:pt idx="5860">
                  <c:v>0</c:v>
                </c:pt>
                <c:pt idx="5861">
                  <c:v>0</c:v>
                </c:pt>
                <c:pt idx="5862">
                  <c:v>0</c:v>
                </c:pt>
                <c:pt idx="5863">
                  <c:v>0</c:v>
                </c:pt>
                <c:pt idx="5864">
                  <c:v>0</c:v>
                </c:pt>
                <c:pt idx="5865">
                  <c:v>0</c:v>
                </c:pt>
                <c:pt idx="5866">
                  <c:v>0</c:v>
                </c:pt>
                <c:pt idx="5867">
                  <c:v>0</c:v>
                </c:pt>
                <c:pt idx="5868">
                  <c:v>0</c:v>
                </c:pt>
                <c:pt idx="5869">
                  <c:v>0</c:v>
                </c:pt>
                <c:pt idx="5870">
                  <c:v>0</c:v>
                </c:pt>
                <c:pt idx="5871">
                  <c:v>0</c:v>
                </c:pt>
                <c:pt idx="5872">
                  <c:v>0</c:v>
                </c:pt>
                <c:pt idx="5873">
                  <c:v>0</c:v>
                </c:pt>
                <c:pt idx="5874">
                  <c:v>0</c:v>
                </c:pt>
                <c:pt idx="5875">
                  <c:v>0</c:v>
                </c:pt>
                <c:pt idx="5876">
                  <c:v>0</c:v>
                </c:pt>
                <c:pt idx="5877">
                  <c:v>0</c:v>
                </c:pt>
                <c:pt idx="5878">
                  <c:v>0</c:v>
                </c:pt>
                <c:pt idx="5879">
                  <c:v>0</c:v>
                </c:pt>
                <c:pt idx="5880">
                  <c:v>0</c:v>
                </c:pt>
                <c:pt idx="5881">
                  <c:v>0</c:v>
                </c:pt>
                <c:pt idx="5882">
                  <c:v>0</c:v>
                </c:pt>
                <c:pt idx="5883">
                  <c:v>0</c:v>
                </c:pt>
                <c:pt idx="5884">
                  <c:v>0</c:v>
                </c:pt>
                <c:pt idx="5885">
                  <c:v>0</c:v>
                </c:pt>
                <c:pt idx="5886">
                  <c:v>0</c:v>
                </c:pt>
                <c:pt idx="5887">
                  <c:v>0</c:v>
                </c:pt>
                <c:pt idx="5888">
                  <c:v>0</c:v>
                </c:pt>
                <c:pt idx="5889">
                  <c:v>0</c:v>
                </c:pt>
                <c:pt idx="5890">
                  <c:v>0</c:v>
                </c:pt>
                <c:pt idx="5891">
                  <c:v>0</c:v>
                </c:pt>
                <c:pt idx="5892">
                  <c:v>0</c:v>
                </c:pt>
                <c:pt idx="5893">
                  <c:v>0</c:v>
                </c:pt>
                <c:pt idx="5894">
                  <c:v>0</c:v>
                </c:pt>
                <c:pt idx="5895">
                  <c:v>0</c:v>
                </c:pt>
                <c:pt idx="5896">
                  <c:v>0</c:v>
                </c:pt>
                <c:pt idx="5897">
                  <c:v>0</c:v>
                </c:pt>
                <c:pt idx="5898">
                  <c:v>0</c:v>
                </c:pt>
                <c:pt idx="5899">
                  <c:v>0</c:v>
                </c:pt>
                <c:pt idx="5900">
                  <c:v>0</c:v>
                </c:pt>
                <c:pt idx="5901">
                  <c:v>0</c:v>
                </c:pt>
                <c:pt idx="5902">
                  <c:v>0</c:v>
                </c:pt>
                <c:pt idx="5903">
                  <c:v>0</c:v>
                </c:pt>
                <c:pt idx="5904">
                  <c:v>0</c:v>
                </c:pt>
                <c:pt idx="5905">
                  <c:v>0</c:v>
                </c:pt>
                <c:pt idx="5906">
                  <c:v>0</c:v>
                </c:pt>
                <c:pt idx="5907">
                  <c:v>0</c:v>
                </c:pt>
                <c:pt idx="5908">
                  <c:v>0</c:v>
                </c:pt>
                <c:pt idx="5909">
                  <c:v>0</c:v>
                </c:pt>
                <c:pt idx="5910">
                  <c:v>0</c:v>
                </c:pt>
                <c:pt idx="5911">
                  <c:v>0</c:v>
                </c:pt>
                <c:pt idx="5912">
                  <c:v>0</c:v>
                </c:pt>
                <c:pt idx="5913">
                  <c:v>0</c:v>
                </c:pt>
                <c:pt idx="5914">
                  <c:v>0</c:v>
                </c:pt>
                <c:pt idx="5915">
                  <c:v>0</c:v>
                </c:pt>
                <c:pt idx="5916">
                  <c:v>0</c:v>
                </c:pt>
                <c:pt idx="5917">
                  <c:v>0</c:v>
                </c:pt>
                <c:pt idx="5918">
                  <c:v>0</c:v>
                </c:pt>
                <c:pt idx="5919">
                  <c:v>0</c:v>
                </c:pt>
                <c:pt idx="5920">
                  <c:v>0</c:v>
                </c:pt>
                <c:pt idx="5921">
                  <c:v>0</c:v>
                </c:pt>
                <c:pt idx="5922">
                  <c:v>0</c:v>
                </c:pt>
                <c:pt idx="5923">
                  <c:v>0</c:v>
                </c:pt>
                <c:pt idx="5924">
                  <c:v>0</c:v>
                </c:pt>
                <c:pt idx="5925">
                  <c:v>0</c:v>
                </c:pt>
                <c:pt idx="5926">
                  <c:v>0</c:v>
                </c:pt>
                <c:pt idx="5927">
                  <c:v>0</c:v>
                </c:pt>
                <c:pt idx="5928">
                  <c:v>0</c:v>
                </c:pt>
                <c:pt idx="5929">
                  <c:v>0</c:v>
                </c:pt>
                <c:pt idx="5930">
                  <c:v>0</c:v>
                </c:pt>
                <c:pt idx="5931">
                  <c:v>0</c:v>
                </c:pt>
                <c:pt idx="5932">
                  <c:v>0</c:v>
                </c:pt>
                <c:pt idx="5933">
                  <c:v>0</c:v>
                </c:pt>
                <c:pt idx="5934">
                  <c:v>0</c:v>
                </c:pt>
                <c:pt idx="5935">
                  <c:v>0</c:v>
                </c:pt>
                <c:pt idx="5936">
                  <c:v>0</c:v>
                </c:pt>
                <c:pt idx="5937">
                  <c:v>0</c:v>
                </c:pt>
                <c:pt idx="5938">
                  <c:v>0</c:v>
                </c:pt>
                <c:pt idx="5939">
                  <c:v>0</c:v>
                </c:pt>
                <c:pt idx="5940">
                  <c:v>0</c:v>
                </c:pt>
                <c:pt idx="5941">
                  <c:v>0</c:v>
                </c:pt>
                <c:pt idx="5942">
                  <c:v>0</c:v>
                </c:pt>
                <c:pt idx="5943">
                  <c:v>0</c:v>
                </c:pt>
                <c:pt idx="5944">
                  <c:v>0</c:v>
                </c:pt>
                <c:pt idx="5945">
                  <c:v>0</c:v>
                </c:pt>
                <c:pt idx="5946">
                  <c:v>0</c:v>
                </c:pt>
                <c:pt idx="5947">
                  <c:v>0</c:v>
                </c:pt>
                <c:pt idx="5948">
                  <c:v>0</c:v>
                </c:pt>
                <c:pt idx="5949">
                  <c:v>0</c:v>
                </c:pt>
                <c:pt idx="5950">
                  <c:v>0</c:v>
                </c:pt>
                <c:pt idx="5951">
                  <c:v>0</c:v>
                </c:pt>
                <c:pt idx="5952">
                  <c:v>0</c:v>
                </c:pt>
                <c:pt idx="5953">
                  <c:v>0</c:v>
                </c:pt>
                <c:pt idx="5954">
                  <c:v>0</c:v>
                </c:pt>
                <c:pt idx="5955">
                  <c:v>0</c:v>
                </c:pt>
                <c:pt idx="5956">
                  <c:v>0</c:v>
                </c:pt>
                <c:pt idx="5957">
                  <c:v>0</c:v>
                </c:pt>
                <c:pt idx="5958">
                  <c:v>0</c:v>
                </c:pt>
                <c:pt idx="5959">
                  <c:v>0</c:v>
                </c:pt>
                <c:pt idx="5960">
                  <c:v>0</c:v>
                </c:pt>
                <c:pt idx="5961">
                  <c:v>0</c:v>
                </c:pt>
                <c:pt idx="5962">
                  <c:v>0</c:v>
                </c:pt>
                <c:pt idx="5963">
                  <c:v>0</c:v>
                </c:pt>
                <c:pt idx="5964">
                  <c:v>0</c:v>
                </c:pt>
                <c:pt idx="5965">
                  <c:v>0</c:v>
                </c:pt>
                <c:pt idx="5966">
                  <c:v>0</c:v>
                </c:pt>
                <c:pt idx="5967">
                  <c:v>0</c:v>
                </c:pt>
                <c:pt idx="5968">
                  <c:v>0</c:v>
                </c:pt>
                <c:pt idx="5969">
                  <c:v>0</c:v>
                </c:pt>
                <c:pt idx="5970">
                  <c:v>0</c:v>
                </c:pt>
                <c:pt idx="5971">
                  <c:v>0</c:v>
                </c:pt>
                <c:pt idx="5972">
                  <c:v>0</c:v>
                </c:pt>
                <c:pt idx="5973">
                  <c:v>0</c:v>
                </c:pt>
                <c:pt idx="5974">
                  <c:v>0</c:v>
                </c:pt>
                <c:pt idx="5975">
                  <c:v>0</c:v>
                </c:pt>
                <c:pt idx="5976">
                  <c:v>0</c:v>
                </c:pt>
                <c:pt idx="5977">
                  <c:v>0</c:v>
                </c:pt>
                <c:pt idx="5978">
                  <c:v>0</c:v>
                </c:pt>
                <c:pt idx="5979">
                  <c:v>0</c:v>
                </c:pt>
                <c:pt idx="5980">
                  <c:v>0</c:v>
                </c:pt>
                <c:pt idx="5981">
                  <c:v>0</c:v>
                </c:pt>
                <c:pt idx="5982">
                  <c:v>0</c:v>
                </c:pt>
                <c:pt idx="5983">
                  <c:v>0</c:v>
                </c:pt>
                <c:pt idx="5984">
                  <c:v>0</c:v>
                </c:pt>
                <c:pt idx="5985">
                  <c:v>0</c:v>
                </c:pt>
                <c:pt idx="5986">
                  <c:v>0</c:v>
                </c:pt>
                <c:pt idx="5987">
                  <c:v>0</c:v>
                </c:pt>
                <c:pt idx="5988">
                  <c:v>0</c:v>
                </c:pt>
                <c:pt idx="5989">
                  <c:v>0</c:v>
                </c:pt>
                <c:pt idx="5990">
                  <c:v>0</c:v>
                </c:pt>
                <c:pt idx="5991">
                  <c:v>0</c:v>
                </c:pt>
                <c:pt idx="5992">
                  <c:v>0</c:v>
                </c:pt>
                <c:pt idx="5993">
                  <c:v>0</c:v>
                </c:pt>
                <c:pt idx="5994">
                  <c:v>0</c:v>
                </c:pt>
                <c:pt idx="5995">
                  <c:v>0</c:v>
                </c:pt>
                <c:pt idx="5996">
                  <c:v>0</c:v>
                </c:pt>
                <c:pt idx="5997">
                  <c:v>0</c:v>
                </c:pt>
                <c:pt idx="5998">
                  <c:v>0</c:v>
                </c:pt>
                <c:pt idx="5999">
                  <c:v>0</c:v>
                </c:pt>
                <c:pt idx="6000">
                  <c:v>0</c:v>
                </c:pt>
                <c:pt idx="6001">
                  <c:v>0</c:v>
                </c:pt>
                <c:pt idx="6002">
                  <c:v>0</c:v>
                </c:pt>
                <c:pt idx="6003">
                  <c:v>0</c:v>
                </c:pt>
                <c:pt idx="6004">
                  <c:v>0</c:v>
                </c:pt>
                <c:pt idx="6005">
                  <c:v>0</c:v>
                </c:pt>
                <c:pt idx="6006">
                  <c:v>0</c:v>
                </c:pt>
                <c:pt idx="6007">
                  <c:v>0</c:v>
                </c:pt>
                <c:pt idx="6008">
                  <c:v>0</c:v>
                </c:pt>
                <c:pt idx="6009">
                  <c:v>0</c:v>
                </c:pt>
                <c:pt idx="6010">
                  <c:v>0</c:v>
                </c:pt>
                <c:pt idx="6011">
                  <c:v>0</c:v>
                </c:pt>
                <c:pt idx="6012">
                  <c:v>0</c:v>
                </c:pt>
                <c:pt idx="6013">
                  <c:v>0</c:v>
                </c:pt>
                <c:pt idx="6014">
                  <c:v>0</c:v>
                </c:pt>
                <c:pt idx="6015">
                  <c:v>0</c:v>
                </c:pt>
                <c:pt idx="6016">
                  <c:v>0</c:v>
                </c:pt>
                <c:pt idx="6017">
                  <c:v>0</c:v>
                </c:pt>
                <c:pt idx="6018">
                  <c:v>0</c:v>
                </c:pt>
                <c:pt idx="6019">
                  <c:v>0</c:v>
                </c:pt>
                <c:pt idx="6020">
                  <c:v>0</c:v>
                </c:pt>
                <c:pt idx="6021">
                  <c:v>0</c:v>
                </c:pt>
                <c:pt idx="6022">
                  <c:v>0</c:v>
                </c:pt>
                <c:pt idx="6023">
                  <c:v>0</c:v>
                </c:pt>
                <c:pt idx="6024">
                  <c:v>0</c:v>
                </c:pt>
                <c:pt idx="6025">
                  <c:v>0</c:v>
                </c:pt>
                <c:pt idx="6026">
                  <c:v>0</c:v>
                </c:pt>
                <c:pt idx="6027">
                  <c:v>0</c:v>
                </c:pt>
                <c:pt idx="6028">
                  <c:v>0</c:v>
                </c:pt>
                <c:pt idx="6029">
                  <c:v>0</c:v>
                </c:pt>
                <c:pt idx="6030">
                  <c:v>0</c:v>
                </c:pt>
                <c:pt idx="6031">
                  <c:v>0</c:v>
                </c:pt>
                <c:pt idx="6032">
                  <c:v>0</c:v>
                </c:pt>
                <c:pt idx="6033">
                  <c:v>0</c:v>
                </c:pt>
                <c:pt idx="6034">
                  <c:v>0</c:v>
                </c:pt>
                <c:pt idx="6035">
                  <c:v>0</c:v>
                </c:pt>
                <c:pt idx="6036">
                  <c:v>0</c:v>
                </c:pt>
                <c:pt idx="6037">
                  <c:v>0</c:v>
                </c:pt>
                <c:pt idx="6038">
                  <c:v>0</c:v>
                </c:pt>
                <c:pt idx="6039">
                  <c:v>0</c:v>
                </c:pt>
                <c:pt idx="6040">
                  <c:v>0</c:v>
                </c:pt>
                <c:pt idx="6041">
                  <c:v>0</c:v>
                </c:pt>
                <c:pt idx="6042">
                  <c:v>0</c:v>
                </c:pt>
                <c:pt idx="6043">
                  <c:v>0</c:v>
                </c:pt>
                <c:pt idx="6044">
                  <c:v>0</c:v>
                </c:pt>
                <c:pt idx="6045">
                  <c:v>0</c:v>
                </c:pt>
                <c:pt idx="6046">
                  <c:v>0</c:v>
                </c:pt>
                <c:pt idx="6047">
                  <c:v>0</c:v>
                </c:pt>
                <c:pt idx="6048">
                  <c:v>0</c:v>
                </c:pt>
                <c:pt idx="6049">
                  <c:v>0</c:v>
                </c:pt>
                <c:pt idx="6050">
                  <c:v>0</c:v>
                </c:pt>
                <c:pt idx="6051">
                  <c:v>0</c:v>
                </c:pt>
                <c:pt idx="6052">
                  <c:v>0</c:v>
                </c:pt>
                <c:pt idx="6053">
                  <c:v>0</c:v>
                </c:pt>
                <c:pt idx="6054">
                  <c:v>0</c:v>
                </c:pt>
                <c:pt idx="6055">
                  <c:v>0</c:v>
                </c:pt>
                <c:pt idx="6056">
                  <c:v>0</c:v>
                </c:pt>
                <c:pt idx="6057">
                  <c:v>0</c:v>
                </c:pt>
                <c:pt idx="6058">
                  <c:v>0</c:v>
                </c:pt>
                <c:pt idx="6059">
                  <c:v>0</c:v>
                </c:pt>
                <c:pt idx="6060">
                  <c:v>0</c:v>
                </c:pt>
                <c:pt idx="6061">
                  <c:v>0</c:v>
                </c:pt>
                <c:pt idx="6062">
                  <c:v>0</c:v>
                </c:pt>
                <c:pt idx="6063">
                  <c:v>0</c:v>
                </c:pt>
                <c:pt idx="6064">
                  <c:v>0</c:v>
                </c:pt>
                <c:pt idx="6065">
                  <c:v>0</c:v>
                </c:pt>
                <c:pt idx="6066">
                  <c:v>0</c:v>
                </c:pt>
                <c:pt idx="6067">
                  <c:v>0</c:v>
                </c:pt>
                <c:pt idx="6068">
                  <c:v>0</c:v>
                </c:pt>
                <c:pt idx="6069">
                  <c:v>0</c:v>
                </c:pt>
                <c:pt idx="6070">
                  <c:v>0</c:v>
                </c:pt>
                <c:pt idx="6071">
                  <c:v>0</c:v>
                </c:pt>
                <c:pt idx="6072">
                  <c:v>0</c:v>
                </c:pt>
                <c:pt idx="6073">
                  <c:v>0</c:v>
                </c:pt>
                <c:pt idx="6074">
                  <c:v>0</c:v>
                </c:pt>
                <c:pt idx="6075">
                  <c:v>0</c:v>
                </c:pt>
                <c:pt idx="6076">
                  <c:v>0</c:v>
                </c:pt>
                <c:pt idx="6077">
                  <c:v>0</c:v>
                </c:pt>
                <c:pt idx="6078">
                  <c:v>0</c:v>
                </c:pt>
                <c:pt idx="6079">
                  <c:v>0</c:v>
                </c:pt>
                <c:pt idx="6080">
                  <c:v>0</c:v>
                </c:pt>
                <c:pt idx="6081">
                  <c:v>0</c:v>
                </c:pt>
                <c:pt idx="6082">
                  <c:v>0</c:v>
                </c:pt>
                <c:pt idx="6083">
                  <c:v>0</c:v>
                </c:pt>
                <c:pt idx="6084">
                  <c:v>0</c:v>
                </c:pt>
                <c:pt idx="6085">
                  <c:v>0</c:v>
                </c:pt>
                <c:pt idx="6086">
                  <c:v>0</c:v>
                </c:pt>
                <c:pt idx="6087">
                  <c:v>0</c:v>
                </c:pt>
                <c:pt idx="6088">
                  <c:v>0</c:v>
                </c:pt>
                <c:pt idx="6089">
                  <c:v>0</c:v>
                </c:pt>
                <c:pt idx="6090">
                  <c:v>0</c:v>
                </c:pt>
                <c:pt idx="6091">
                  <c:v>0</c:v>
                </c:pt>
                <c:pt idx="6092">
                  <c:v>0</c:v>
                </c:pt>
                <c:pt idx="6093">
                  <c:v>0</c:v>
                </c:pt>
                <c:pt idx="6094">
                  <c:v>0</c:v>
                </c:pt>
                <c:pt idx="6095">
                  <c:v>0</c:v>
                </c:pt>
                <c:pt idx="6096">
                  <c:v>0</c:v>
                </c:pt>
                <c:pt idx="6097">
                  <c:v>0</c:v>
                </c:pt>
                <c:pt idx="6098">
                  <c:v>0</c:v>
                </c:pt>
                <c:pt idx="6099">
                  <c:v>0</c:v>
                </c:pt>
                <c:pt idx="6100">
                  <c:v>0</c:v>
                </c:pt>
                <c:pt idx="6101">
                  <c:v>0</c:v>
                </c:pt>
                <c:pt idx="6102">
                  <c:v>0</c:v>
                </c:pt>
                <c:pt idx="6103">
                  <c:v>0</c:v>
                </c:pt>
                <c:pt idx="6104">
                  <c:v>0</c:v>
                </c:pt>
                <c:pt idx="6105">
                  <c:v>0</c:v>
                </c:pt>
                <c:pt idx="6106">
                  <c:v>0</c:v>
                </c:pt>
                <c:pt idx="6107">
                  <c:v>0</c:v>
                </c:pt>
                <c:pt idx="6108">
                  <c:v>0</c:v>
                </c:pt>
                <c:pt idx="6109">
                  <c:v>0</c:v>
                </c:pt>
                <c:pt idx="6110">
                  <c:v>0</c:v>
                </c:pt>
                <c:pt idx="6111">
                  <c:v>0</c:v>
                </c:pt>
                <c:pt idx="6112">
                  <c:v>0</c:v>
                </c:pt>
                <c:pt idx="6113">
                  <c:v>0</c:v>
                </c:pt>
                <c:pt idx="6114">
                  <c:v>0</c:v>
                </c:pt>
                <c:pt idx="6115">
                  <c:v>0</c:v>
                </c:pt>
                <c:pt idx="6116">
                  <c:v>0</c:v>
                </c:pt>
                <c:pt idx="6117">
                  <c:v>0</c:v>
                </c:pt>
                <c:pt idx="6118">
                  <c:v>0</c:v>
                </c:pt>
                <c:pt idx="6119">
                  <c:v>0</c:v>
                </c:pt>
                <c:pt idx="6120">
                  <c:v>0</c:v>
                </c:pt>
                <c:pt idx="6121">
                  <c:v>0</c:v>
                </c:pt>
                <c:pt idx="6122">
                  <c:v>0</c:v>
                </c:pt>
                <c:pt idx="6123">
                  <c:v>0</c:v>
                </c:pt>
                <c:pt idx="6124">
                  <c:v>0</c:v>
                </c:pt>
                <c:pt idx="6125">
                  <c:v>0</c:v>
                </c:pt>
                <c:pt idx="6126">
                  <c:v>0</c:v>
                </c:pt>
                <c:pt idx="6127">
                  <c:v>0</c:v>
                </c:pt>
                <c:pt idx="6128">
                  <c:v>0</c:v>
                </c:pt>
                <c:pt idx="6129">
                  <c:v>0</c:v>
                </c:pt>
                <c:pt idx="6130">
                  <c:v>0</c:v>
                </c:pt>
                <c:pt idx="6131">
                  <c:v>0</c:v>
                </c:pt>
                <c:pt idx="6132">
                  <c:v>0</c:v>
                </c:pt>
                <c:pt idx="6133">
                  <c:v>0</c:v>
                </c:pt>
                <c:pt idx="6134">
                  <c:v>0</c:v>
                </c:pt>
                <c:pt idx="6135">
                  <c:v>0</c:v>
                </c:pt>
                <c:pt idx="6136">
                  <c:v>0</c:v>
                </c:pt>
                <c:pt idx="6137">
                  <c:v>0</c:v>
                </c:pt>
                <c:pt idx="6138">
                  <c:v>0</c:v>
                </c:pt>
                <c:pt idx="6139">
                  <c:v>0</c:v>
                </c:pt>
                <c:pt idx="6140">
                  <c:v>0</c:v>
                </c:pt>
                <c:pt idx="6141">
                  <c:v>0</c:v>
                </c:pt>
                <c:pt idx="6142">
                  <c:v>0</c:v>
                </c:pt>
                <c:pt idx="6143">
                  <c:v>0</c:v>
                </c:pt>
                <c:pt idx="6144">
                  <c:v>0</c:v>
                </c:pt>
                <c:pt idx="6145">
                  <c:v>0</c:v>
                </c:pt>
                <c:pt idx="6146">
                  <c:v>0</c:v>
                </c:pt>
                <c:pt idx="6147">
                  <c:v>0</c:v>
                </c:pt>
                <c:pt idx="6148">
                  <c:v>0</c:v>
                </c:pt>
                <c:pt idx="6149">
                  <c:v>0</c:v>
                </c:pt>
                <c:pt idx="6150">
                  <c:v>0</c:v>
                </c:pt>
                <c:pt idx="6151">
                  <c:v>0</c:v>
                </c:pt>
                <c:pt idx="6152">
                  <c:v>0</c:v>
                </c:pt>
                <c:pt idx="6153">
                  <c:v>0</c:v>
                </c:pt>
                <c:pt idx="6154">
                  <c:v>0</c:v>
                </c:pt>
                <c:pt idx="6155">
                  <c:v>0</c:v>
                </c:pt>
                <c:pt idx="6156">
                  <c:v>0</c:v>
                </c:pt>
                <c:pt idx="6157">
                  <c:v>0</c:v>
                </c:pt>
                <c:pt idx="6158">
                  <c:v>0</c:v>
                </c:pt>
                <c:pt idx="6159">
                  <c:v>0</c:v>
                </c:pt>
                <c:pt idx="6160">
                  <c:v>0</c:v>
                </c:pt>
                <c:pt idx="6161">
                  <c:v>0</c:v>
                </c:pt>
                <c:pt idx="6162">
                  <c:v>0</c:v>
                </c:pt>
                <c:pt idx="6163">
                  <c:v>0</c:v>
                </c:pt>
                <c:pt idx="6164">
                  <c:v>0</c:v>
                </c:pt>
                <c:pt idx="6165">
                  <c:v>0</c:v>
                </c:pt>
                <c:pt idx="6166">
                  <c:v>0</c:v>
                </c:pt>
                <c:pt idx="6167">
                  <c:v>0</c:v>
                </c:pt>
                <c:pt idx="6168">
                  <c:v>0</c:v>
                </c:pt>
                <c:pt idx="6169">
                  <c:v>0</c:v>
                </c:pt>
                <c:pt idx="6170">
                  <c:v>0</c:v>
                </c:pt>
                <c:pt idx="6171">
                  <c:v>0</c:v>
                </c:pt>
                <c:pt idx="6172">
                  <c:v>0</c:v>
                </c:pt>
                <c:pt idx="6173">
                  <c:v>0</c:v>
                </c:pt>
                <c:pt idx="6174">
                  <c:v>0</c:v>
                </c:pt>
                <c:pt idx="6175">
                  <c:v>0</c:v>
                </c:pt>
                <c:pt idx="6176">
                  <c:v>0</c:v>
                </c:pt>
                <c:pt idx="6177">
                  <c:v>0</c:v>
                </c:pt>
                <c:pt idx="6178">
                  <c:v>0</c:v>
                </c:pt>
                <c:pt idx="6179">
                  <c:v>0</c:v>
                </c:pt>
                <c:pt idx="6180">
                  <c:v>0</c:v>
                </c:pt>
                <c:pt idx="6181">
                  <c:v>0</c:v>
                </c:pt>
                <c:pt idx="6182">
                  <c:v>0</c:v>
                </c:pt>
                <c:pt idx="6183">
                  <c:v>0</c:v>
                </c:pt>
                <c:pt idx="6184">
                  <c:v>0</c:v>
                </c:pt>
                <c:pt idx="6185">
                  <c:v>0</c:v>
                </c:pt>
                <c:pt idx="6186">
                  <c:v>0</c:v>
                </c:pt>
                <c:pt idx="6187">
                  <c:v>0</c:v>
                </c:pt>
                <c:pt idx="6188">
                  <c:v>0</c:v>
                </c:pt>
                <c:pt idx="6189">
                  <c:v>0</c:v>
                </c:pt>
                <c:pt idx="6190">
                  <c:v>0</c:v>
                </c:pt>
                <c:pt idx="6191">
                  <c:v>0</c:v>
                </c:pt>
                <c:pt idx="6192">
                  <c:v>0</c:v>
                </c:pt>
                <c:pt idx="6193">
                  <c:v>0</c:v>
                </c:pt>
                <c:pt idx="6194">
                  <c:v>0</c:v>
                </c:pt>
                <c:pt idx="6195">
                  <c:v>0</c:v>
                </c:pt>
                <c:pt idx="6196">
                  <c:v>0</c:v>
                </c:pt>
                <c:pt idx="6197">
                  <c:v>0</c:v>
                </c:pt>
                <c:pt idx="6198">
                  <c:v>0</c:v>
                </c:pt>
                <c:pt idx="6199">
                  <c:v>0</c:v>
                </c:pt>
                <c:pt idx="6200">
                  <c:v>0</c:v>
                </c:pt>
                <c:pt idx="6201">
                  <c:v>0</c:v>
                </c:pt>
                <c:pt idx="6202">
                  <c:v>0</c:v>
                </c:pt>
                <c:pt idx="6203">
                  <c:v>0</c:v>
                </c:pt>
                <c:pt idx="6204">
                  <c:v>0</c:v>
                </c:pt>
                <c:pt idx="6205">
                  <c:v>0</c:v>
                </c:pt>
                <c:pt idx="6206">
                  <c:v>0</c:v>
                </c:pt>
                <c:pt idx="6207">
                  <c:v>0</c:v>
                </c:pt>
                <c:pt idx="6208">
                  <c:v>0</c:v>
                </c:pt>
                <c:pt idx="6209">
                  <c:v>0</c:v>
                </c:pt>
                <c:pt idx="6210">
                  <c:v>0</c:v>
                </c:pt>
                <c:pt idx="6211">
                  <c:v>0</c:v>
                </c:pt>
                <c:pt idx="6212">
                  <c:v>0</c:v>
                </c:pt>
                <c:pt idx="6213">
                  <c:v>0</c:v>
                </c:pt>
                <c:pt idx="6214">
                  <c:v>0</c:v>
                </c:pt>
                <c:pt idx="6215">
                  <c:v>0</c:v>
                </c:pt>
                <c:pt idx="6216">
                  <c:v>0</c:v>
                </c:pt>
                <c:pt idx="6217">
                  <c:v>0</c:v>
                </c:pt>
                <c:pt idx="6218">
                  <c:v>0</c:v>
                </c:pt>
                <c:pt idx="6219">
                  <c:v>0</c:v>
                </c:pt>
                <c:pt idx="6220">
                  <c:v>0</c:v>
                </c:pt>
                <c:pt idx="6221">
                  <c:v>0</c:v>
                </c:pt>
                <c:pt idx="6222">
                  <c:v>0</c:v>
                </c:pt>
                <c:pt idx="6223">
                  <c:v>0</c:v>
                </c:pt>
                <c:pt idx="6224">
                  <c:v>0</c:v>
                </c:pt>
                <c:pt idx="6225">
                  <c:v>0</c:v>
                </c:pt>
                <c:pt idx="6226">
                  <c:v>0</c:v>
                </c:pt>
                <c:pt idx="6227">
                  <c:v>0</c:v>
                </c:pt>
                <c:pt idx="6228">
                  <c:v>0</c:v>
                </c:pt>
                <c:pt idx="6229">
                  <c:v>0</c:v>
                </c:pt>
                <c:pt idx="6230">
                  <c:v>0</c:v>
                </c:pt>
                <c:pt idx="6231">
                  <c:v>0</c:v>
                </c:pt>
                <c:pt idx="6232">
                  <c:v>0</c:v>
                </c:pt>
                <c:pt idx="6233">
                  <c:v>0</c:v>
                </c:pt>
                <c:pt idx="6234">
                  <c:v>0</c:v>
                </c:pt>
                <c:pt idx="6235">
                  <c:v>0</c:v>
                </c:pt>
                <c:pt idx="6236">
                  <c:v>0</c:v>
                </c:pt>
                <c:pt idx="6237">
                  <c:v>0</c:v>
                </c:pt>
                <c:pt idx="6238">
                  <c:v>0</c:v>
                </c:pt>
                <c:pt idx="6239">
                  <c:v>0</c:v>
                </c:pt>
                <c:pt idx="6240">
                  <c:v>0</c:v>
                </c:pt>
                <c:pt idx="6241">
                  <c:v>0</c:v>
                </c:pt>
                <c:pt idx="6242">
                  <c:v>0</c:v>
                </c:pt>
                <c:pt idx="6243">
                  <c:v>0</c:v>
                </c:pt>
                <c:pt idx="6244">
                  <c:v>0</c:v>
                </c:pt>
                <c:pt idx="6245">
                  <c:v>0</c:v>
                </c:pt>
                <c:pt idx="6246">
                  <c:v>0</c:v>
                </c:pt>
                <c:pt idx="6247">
                  <c:v>0</c:v>
                </c:pt>
                <c:pt idx="6248">
                  <c:v>0</c:v>
                </c:pt>
                <c:pt idx="6249">
                  <c:v>0</c:v>
                </c:pt>
                <c:pt idx="6250">
                  <c:v>0</c:v>
                </c:pt>
                <c:pt idx="6251">
                  <c:v>0</c:v>
                </c:pt>
                <c:pt idx="6252">
                  <c:v>0</c:v>
                </c:pt>
                <c:pt idx="6253">
                  <c:v>0</c:v>
                </c:pt>
                <c:pt idx="6254">
                  <c:v>0</c:v>
                </c:pt>
                <c:pt idx="6255">
                  <c:v>0</c:v>
                </c:pt>
                <c:pt idx="6256">
                  <c:v>0</c:v>
                </c:pt>
                <c:pt idx="6257">
                  <c:v>0</c:v>
                </c:pt>
                <c:pt idx="6258">
                  <c:v>0</c:v>
                </c:pt>
                <c:pt idx="6259">
                  <c:v>0</c:v>
                </c:pt>
                <c:pt idx="6260">
                  <c:v>0</c:v>
                </c:pt>
                <c:pt idx="6261">
                  <c:v>0</c:v>
                </c:pt>
                <c:pt idx="6262">
                  <c:v>0</c:v>
                </c:pt>
                <c:pt idx="6263">
                  <c:v>0</c:v>
                </c:pt>
                <c:pt idx="6264">
                  <c:v>0</c:v>
                </c:pt>
                <c:pt idx="6265">
                  <c:v>0</c:v>
                </c:pt>
                <c:pt idx="6266">
                  <c:v>0</c:v>
                </c:pt>
                <c:pt idx="6267">
                  <c:v>0</c:v>
                </c:pt>
                <c:pt idx="6268">
                  <c:v>0</c:v>
                </c:pt>
                <c:pt idx="6269">
                  <c:v>0</c:v>
                </c:pt>
                <c:pt idx="6270">
                  <c:v>0</c:v>
                </c:pt>
                <c:pt idx="6271">
                  <c:v>0</c:v>
                </c:pt>
                <c:pt idx="6272">
                  <c:v>0</c:v>
                </c:pt>
                <c:pt idx="6273">
                  <c:v>0</c:v>
                </c:pt>
                <c:pt idx="6274">
                  <c:v>0</c:v>
                </c:pt>
                <c:pt idx="6275">
                  <c:v>0</c:v>
                </c:pt>
                <c:pt idx="6276">
                  <c:v>0</c:v>
                </c:pt>
                <c:pt idx="6277">
                  <c:v>0</c:v>
                </c:pt>
                <c:pt idx="6278">
                  <c:v>0</c:v>
                </c:pt>
                <c:pt idx="6279">
                  <c:v>0</c:v>
                </c:pt>
                <c:pt idx="6280">
                  <c:v>0</c:v>
                </c:pt>
                <c:pt idx="6281">
                  <c:v>0</c:v>
                </c:pt>
                <c:pt idx="6282">
                  <c:v>0</c:v>
                </c:pt>
                <c:pt idx="6283">
                  <c:v>0</c:v>
                </c:pt>
                <c:pt idx="6284">
                  <c:v>0</c:v>
                </c:pt>
                <c:pt idx="6285">
                  <c:v>0</c:v>
                </c:pt>
                <c:pt idx="6286">
                  <c:v>0</c:v>
                </c:pt>
                <c:pt idx="6287">
                  <c:v>0</c:v>
                </c:pt>
                <c:pt idx="6288">
                  <c:v>0</c:v>
                </c:pt>
                <c:pt idx="6289">
                  <c:v>0</c:v>
                </c:pt>
                <c:pt idx="6290">
                  <c:v>0</c:v>
                </c:pt>
                <c:pt idx="6291">
                  <c:v>0</c:v>
                </c:pt>
                <c:pt idx="6292">
                  <c:v>0</c:v>
                </c:pt>
                <c:pt idx="6293">
                  <c:v>0</c:v>
                </c:pt>
                <c:pt idx="6294">
                  <c:v>0</c:v>
                </c:pt>
                <c:pt idx="6295">
                  <c:v>0</c:v>
                </c:pt>
                <c:pt idx="6296">
                  <c:v>0</c:v>
                </c:pt>
                <c:pt idx="6297">
                  <c:v>0</c:v>
                </c:pt>
                <c:pt idx="6298">
                  <c:v>0</c:v>
                </c:pt>
                <c:pt idx="6299">
                  <c:v>0</c:v>
                </c:pt>
                <c:pt idx="6300">
                  <c:v>0</c:v>
                </c:pt>
                <c:pt idx="6301">
                  <c:v>0</c:v>
                </c:pt>
                <c:pt idx="6302">
                  <c:v>0</c:v>
                </c:pt>
                <c:pt idx="6303">
                  <c:v>0</c:v>
                </c:pt>
                <c:pt idx="6304">
                  <c:v>0</c:v>
                </c:pt>
                <c:pt idx="6305">
                  <c:v>0</c:v>
                </c:pt>
                <c:pt idx="6306">
                  <c:v>0</c:v>
                </c:pt>
                <c:pt idx="6307">
                  <c:v>0</c:v>
                </c:pt>
                <c:pt idx="6308">
                  <c:v>0</c:v>
                </c:pt>
                <c:pt idx="6309">
                  <c:v>0</c:v>
                </c:pt>
                <c:pt idx="6310">
                  <c:v>0</c:v>
                </c:pt>
                <c:pt idx="6311">
                  <c:v>0</c:v>
                </c:pt>
                <c:pt idx="6312">
                  <c:v>0</c:v>
                </c:pt>
                <c:pt idx="6313">
                  <c:v>0</c:v>
                </c:pt>
                <c:pt idx="6314">
                  <c:v>0</c:v>
                </c:pt>
                <c:pt idx="6315">
                  <c:v>0</c:v>
                </c:pt>
                <c:pt idx="6316">
                  <c:v>0</c:v>
                </c:pt>
                <c:pt idx="6317">
                  <c:v>0</c:v>
                </c:pt>
                <c:pt idx="6318">
                  <c:v>0</c:v>
                </c:pt>
                <c:pt idx="6319">
                  <c:v>0</c:v>
                </c:pt>
                <c:pt idx="6320">
                  <c:v>0</c:v>
                </c:pt>
                <c:pt idx="6321">
                  <c:v>0</c:v>
                </c:pt>
                <c:pt idx="6322">
                  <c:v>0</c:v>
                </c:pt>
                <c:pt idx="6323">
                  <c:v>0</c:v>
                </c:pt>
                <c:pt idx="6324">
                  <c:v>0</c:v>
                </c:pt>
                <c:pt idx="6325">
                  <c:v>0</c:v>
                </c:pt>
                <c:pt idx="6326">
                  <c:v>0</c:v>
                </c:pt>
                <c:pt idx="6327">
                  <c:v>0</c:v>
                </c:pt>
                <c:pt idx="6328">
                  <c:v>0</c:v>
                </c:pt>
                <c:pt idx="6329">
                  <c:v>0</c:v>
                </c:pt>
                <c:pt idx="6330">
                  <c:v>0</c:v>
                </c:pt>
                <c:pt idx="6331">
                  <c:v>0</c:v>
                </c:pt>
                <c:pt idx="6332">
                  <c:v>0</c:v>
                </c:pt>
                <c:pt idx="6333">
                  <c:v>0</c:v>
                </c:pt>
                <c:pt idx="6334">
                  <c:v>0</c:v>
                </c:pt>
                <c:pt idx="6335">
                  <c:v>0</c:v>
                </c:pt>
                <c:pt idx="6336">
                  <c:v>0</c:v>
                </c:pt>
                <c:pt idx="6337">
                  <c:v>0</c:v>
                </c:pt>
                <c:pt idx="6338">
                  <c:v>0</c:v>
                </c:pt>
                <c:pt idx="6339">
                  <c:v>0</c:v>
                </c:pt>
                <c:pt idx="6340">
                  <c:v>0</c:v>
                </c:pt>
                <c:pt idx="6341">
                  <c:v>0</c:v>
                </c:pt>
                <c:pt idx="6342">
                  <c:v>0</c:v>
                </c:pt>
                <c:pt idx="6343">
                  <c:v>0</c:v>
                </c:pt>
                <c:pt idx="6344">
                  <c:v>0</c:v>
                </c:pt>
                <c:pt idx="6345">
                  <c:v>0</c:v>
                </c:pt>
                <c:pt idx="6346">
                  <c:v>0</c:v>
                </c:pt>
                <c:pt idx="6347">
                  <c:v>0</c:v>
                </c:pt>
                <c:pt idx="6348">
                  <c:v>0</c:v>
                </c:pt>
                <c:pt idx="6349">
                  <c:v>0</c:v>
                </c:pt>
                <c:pt idx="6350">
                  <c:v>0</c:v>
                </c:pt>
                <c:pt idx="6351">
                  <c:v>0</c:v>
                </c:pt>
                <c:pt idx="6352">
                  <c:v>0</c:v>
                </c:pt>
                <c:pt idx="6353">
                  <c:v>0</c:v>
                </c:pt>
                <c:pt idx="6354">
                  <c:v>0</c:v>
                </c:pt>
                <c:pt idx="6355">
                  <c:v>0</c:v>
                </c:pt>
                <c:pt idx="6356">
                  <c:v>0</c:v>
                </c:pt>
                <c:pt idx="6357">
                  <c:v>0</c:v>
                </c:pt>
                <c:pt idx="6358">
                  <c:v>0</c:v>
                </c:pt>
                <c:pt idx="6359">
                  <c:v>0</c:v>
                </c:pt>
                <c:pt idx="6360">
                  <c:v>0</c:v>
                </c:pt>
                <c:pt idx="6361">
                  <c:v>0</c:v>
                </c:pt>
                <c:pt idx="6362">
                  <c:v>0</c:v>
                </c:pt>
                <c:pt idx="6363">
                  <c:v>0</c:v>
                </c:pt>
                <c:pt idx="6364">
                  <c:v>0</c:v>
                </c:pt>
                <c:pt idx="6365">
                  <c:v>0</c:v>
                </c:pt>
                <c:pt idx="6366">
                  <c:v>0</c:v>
                </c:pt>
                <c:pt idx="6367">
                  <c:v>0</c:v>
                </c:pt>
                <c:pt idx="6368">
                  <c:v>0</c:v>
                </c:pt>
                <c:pt idx="6369">
                  <c:v>0</c:v>
                </c:pt>
                <c:pt idx="6370">
                  <c:v>0</c:v>
                </c:pt>
                <c:pt idx="6371">
                  <c:v>0</c:v>
                </c:pt>
                <c:pt idx="6372">
                  <c:v>0</c:v>
                </c:pt>
                <c:pt idx="6373">
                  <c:v>0</c:v>
                </c:pt>
                <c:pt idx="6374">
                  <c:v>0</c:v>
                </c:pt>
                <c:pt idx="6375">
                  <c:v>0</c:v>
                </c:pt>
                <c:pt idx="6376">
                  <c:v>0</c:v>
                </c:pt>
                <c:pt idx="6377">
                  <c:v>0</c:v>
                </c:pt>
                <c:pt idx="6378">
                  <c:v>0</c:v>
                </c:pt>
                <c:pt idx="6379">
                  <c:v>0</c:v>
                </c:pt>
                <c:pt idx="6380">
                  <c:v>0</c:v>
                </c:pt>
                <c:pt idx="6381">
                  <c:v>0</c:v>
                </c:pt>
                <c:pt idx="6382">
                  <c:v>0</c:v>
                </c:pt>
                <c:pt idx="6383">
                  <c:v>0</c:v>
                </c:pt>
                <c:pt idx="6384">
                  <c:v>0</c:v>
                </c:pt>
                <c:pt idx="6385">
                  <c:v>0</c:v>
                </c:pt>
                <c:pt idx="6386">
                  <c:v>0</c:v>
                </c:pt>
                <c:pt idx="6387">
                  <c:v>0</c:v>
                </c:pt>
                <c:pt idx="6388">
                  <c:v>0</c:v>
                </c:pt>
                <c:pt idx="6389">
                  <c:v>0</c:v>
                </c:pt>
                <c:pt idx="6390">
                  <c:v>0</c:v>
                </c:pt>
                <c:pt idx="6391">
                  <c:v>0</c:v>
                </c:pt>
                <c:pt idx="6392">
                  <c:v>0</c:v>
                </c:pt>
                <c:pt idx="6393">
                  <c:v>0</c:v>
                </c:pt>
                <c:pt idx="6394">
                  <c:v>0</c:v>
                </c:pt>
                <c:pt idx="6395">
                  <c:v>0</c:v>
                </c:pt>
                <c:pt idx="6396">
                  <c:v>0</c:v>
                </c:pt>
                <c:pt idx="6397">
                  <c:v>0</c:v>
                </c:pt>
                <c:pt idx="6398">
                  <c:v>0</c:v>
                </c:pt>
                <c:pt idx="6399">
                  <c:v>0</c:v>
                </c:pt>
                <c:pt idx="6400">
                  <c:v>0</c:v>
                </c:pt>
                <c:pt idx="6401">
                  <c:v>0</c:v>
                </c:pt>
                <c:pt idx="6402">
                  <c:v>0</c:v>
                </c:pt>
                <c:pt idx="6403">
                  <c:v>0</c:v>
                </c:pt>
                <c:pt idx="6404">
                  <c:v>0</c:v>
                </c:pt>
                <c:pt idx="6405">
                  <c:v>0</c:v>
                </c:pt>
                <c:pt idx="6406">
                  <c:v>0</c:v>
                </c:pt>
                <c:pt idx="6407">
                  <c:v>0</c:v>
                </c:pt>
                <c:pt idx="6408">
                  <c:v>0</c:v>
                </c:pt>
                <c:pt idx="6409">
                  <c:v>0</c:v>
                </c:pt>
                <c:pt idx="6410">
                  <c:v>0</c:v>
                </c:pt>
                <c:pt idx="6411">
                  <c:v>0</c:v>
                </c:pt>
                <c:pt idx="6412">
                  <c:v>0</c:v>
                </c:pt>
                <c:pt idx="6413">
                  <c:v>0</c:v>
                </c:pt>
                <c:pt idx="6414">
                  <c:v>0</c:v>
                </c:pt>
                <c:pt idx="6415">
                  <c:v>0</c:v>
                </c:pt>
                <c:pt idx="6416">
                  <c:v>0</c:v>
                </c:pt>
                <c:pt idx="6417">
                  <c:v>0</c:v>
                </c:pt>
                <c:pt idx="6418">
                  <c:v>0</c:v>
                </c:pt>
                <c:pt idx="6419">
                  <c:v>0</c:v>
                </c:pt>
                <c:pt idx="6420">
                  <c:v>0</c:v>
                </c:pt>
                <c:pt idx="6421">
                  <c:v>0</c:v>
                </c:pt>
                <c:pt idx="6422">
                  <c:v>0</c:v>
                </c:pt>
                <c:pt idx="6423">
                  <c:v>0</c:v>
                </c:pt>
                <c:pt idx="6424">
                  <c:v>0</c:v>
                </c:pt>
                <c:pt idx="6425">
                  <c:v>0</c:v>
                </c:pt>
                <c:pt idx="6426">
                  <c:v>0</c:v>
                </c:pt>
                <c:pt idx="6427">
                  <c:v>0</c:v>
                </c:pt>
                <c:pt idx="6428">
                  <c:v>0</c:v>
                </c:pt>
                <c:pt idx="6429">
                  <c:v>0</c:v>
                </c:pt>
                <c:pt idx="6430">
                  <c:v>0</c:v>
                </c:pt>
                <c:pt idx="6431">
                  <c:v>0</c:v>
                </c:pt>
                <c:pt idx="6432">
                  <c:v>0</c:v>
                </c:pt>
                <c:pt idx="6433">
                  <c:v>0</c:v>
                </c:pt>
                <c:pt idx="6434">
                  <c:v>0</c:v>
                </c:pt>
                <c:pt idx="6435">
                  <c:v>0</c:v>
                </c:pt>
                <c:pt idx="6436">
                  <c:v>0</c:v>
                </c:pt>
                <c:pt idx="6437">
                  <c:v>0</c:v>
                </c:pt>
                <c:pt idx="6438">
                  <c:v>0</c:v>
                </c:pt>
                <c:pt idx="6439">
                  <c:v>0</c:v>
                </c:pt>
                <c:pt idx="6440">
                  <c:v>0</c:v>
                </c:pt>
                <c:pt idx="6441">
                  <c:v>0</c:v>
                </c:pt>
                <c:pt idx="6442">
                  <c:v>0</c:v>
                </c:pt>
                <c:pt idx="6443">
                  <c:v>0</c:v>
                </c:pt>
                <c:pt idx="6444">
                  <c:v>0</c:v>
                </c:pt>
                <c:pt idx="6445">
                  <c:v>0</c:v>
                </c:pt>
                <c:pt idx="6446">
                  <c:v>0</c:v>
                </c:pt>
                <c:pt idx="6447">
                  <c:v>0</c:v>
                </c:pt>
                <c:pt idx="6448">
                  <c:v>0</c:v>
                </c:pt>
                <c:pt idx="6449">
                  <c:v>0</c:v>
                </c:pt>
                <c:pt idx="6450">
                  <c:v>0</c:v>
                </c:pt>
                <c:pt idx="6451">
                  <c:v>0</c:v>
                </c:pt>
                <c:pt idx="6452">
                  <c:v>0</c:v>
                </c:pt>
                <c:pt idx="6453">
                  <c:v>0</c:v>
                </c:pt>
                <c:pt idx="6454">
                  <c:v>0</c:v>
                </c:pt>
                <c:pt idx="6455">
                  <c:v>0</c:v>
                </c:pt>
                <c:pt idx="6456">
                  <c:v>0</c:v>
                </c:pt>
                <c:pt idx="6457">
                  <c:v>0</c:v>
                </c:pt>
                <c:pt idx="6458">
                  <c:v>0</c:v>
                </c:pt>
                <c:pt idx="6459">
                  <c:v>0</c:v>
                </c:pt>
                <c:pt idx="6460">
                  <c:v>0</c:v>
                </c:pt>
                <c:pt idx="6461">
                  <c:v>0</c:v>
                </c:pt>
                <c:pt idx="6462">
                  <c:v>0</c:v>
                </c:pt>
                <c:pt idx="6463">
                  <c:v>0</c:v>
                </c:pt>
                <c:pt idx="6464">
                  <c:v>0</c:v>
                </c:pt>
                <c:pt idx="6465">
                  <c:v>0</c:v>
                </c:pt>
                <c:pt idx="6466">
                  <c:v>0</c:v>
                </c:pt>
                <c:pt idx="6467">
                  <c:v>0</c:v>
                </c:pt>
                <c:pt idx="6468">
                  <c:v>0</c:v>
                </c:pt>
                <c:pt idx="6469">
                  <c:v>0</c:v>
                </c:pt>
                <c:pt idx="6470">
                  <c:v>0</c:v>
                </c:pt>
                <c:pt idx="6471">
                  <c:v>0</c:v>
                </c:pt>
                <c:pt idx="6472">
                  <c:v>0</c:v>
                </c:pt>
                <c:pt idx="6473">
                  <c:v>0</c:v>
                </c:pt>
                <c:pt idx="6474">
                  <c:v>0</c:v>
                </c:pt>
                <c:pt idx="6475">
                  <c:v>0</c:v>
                </c:pt>
                <c:pt idx="6476">
                  <c:v>0</c:v>
                </c:pt>
                <c:pt idx="6477">
                  <c:v>0</c:v>
                </c:pt>
                <c:pt idx="6478">
                  <c:v>0</c:v>
                </c:pt>
                <c:pt idx="6479">
                  <c:v>0</c:v>
                </c:pt>
                <c:pt idx="6480">
                  <c:v>0</c:v>
                </c:pt>
                <c:pt idx="6481">
                  <c:v>0</c:v>
                </c:pt>
                <c:pt idx="6482">
                  <c:v>0</c:v>
                </c:pt>
                <c:pt idx="6483">
                  <c:v>0</c:v>
                </c:pt>
                <c:pt idx="6484">
                  <c:v>0</c:v>
                </c:pt>
                <c:pt idx="6485">
                  <c:v>0</c:v>
                </c:pt>
                <c:pt idx="6486">
                  <c:v>0</c:v>
                </c:pt>
                <c:pt idx="6487">
                  <c:v>0</c:v>
                </c:pt>
                <c:pt idx="6488">
                  <c:v>0</c:v>
                </c:pt>
                <c:pt idx="6489">
                  <c:v>0</c:v>
                </c:pt>
                <c:pt idx="6490">
                  <c:v>0</c:v>
                </c:pt>
                <c:pt idx="6491">
                  <c:v>0</c:v>
                </c:pt>
                <c:pt idx="6492">
                  <c:v>0</c:v>
                </c:pt>
                <c:pt idx="6493">
                  <c:v>0</c:v>
                </c:pt>
                <c:pt idx="6494">
                  <c:v>0</c:v>
                </c:pt>
                <c:pt idx="6495">
                  <c:v>0</c:v>
                </c:pt>
                <c:pt idx="6496">
                  <c:v>0</c:v>
                </c:pt>
                <c:pt idx="6497">
                  <c:v>0</c:v>
                </c:pt>
                <c:pt idx="6498">
                  <c:v>0</c:v>
                </c:pt>
                <c:pt idx="6499">
                  <c:v>0</c:v>
                </c:pt>
                <c:pt idx="6500">
                  <c:v>0</c:v>
                </c:pt>
                <c:pt idx="6501">
                  <c:v>0</c:v>
                </c:pt>
                <c:pt idx="6502">
                  <c:v>0</c:v>
                </c:pt>
                <c:pt idx="6503">
                  <c:v>0</c:v>
                </c:pt>
                <c:pt idx="6504">
                  <c:v>0</c:v>
                </c:pt>
                <c:pt idx="6505">
                  <c:v>0</c:v>
                </c:pt>
                <c:pt idx="6506">
                  <c:v>0</c:v>
                </c:pt>
                <c:pt idx="6507">
                  <c:v>0</c:v>
                </c:pt>
                <c:pt idx="6508">
                  <c:v>0</c:v>
                </c:pt>
                <c:pt idx="6509">
                  <c:v>0</c:v>
                </c:pt>
                <c:pt idx="6510">
                  <c:v>0</c:v>
                </c:pt>
                <c:pt idx="6511">
                  <c:v>0</c:v>
                </c:pt>
                <c:pt idx="6512">
                  <c:v>0</c:v>
                </c:pt>
                <c:pt idx="6513">
                  <c:v>0</c:v>
                </c:pt>
                <c:pt idx="6514">
                  <c:v>0</c:v>
                </c:pt>
                <c:pt idx="6515">
                  <c:v>0</c:v>
                </c:pt>
                <c:pt idx="6516">
                  <c:v>0</c:v>
                </c:pt>
                <c:pt idx="6517">
                  <c:v>0</c:v>
                </c:pt>
                <c:pt idx="6518">
                  <c:v>0</c:v>
                </c:pt>
                <c:pt idx="6519">
                  <c:v>0</c:v>
                </c:pt>
                <c:pt idx="6520">
                  <c:v>0</c:v>
                </c:pt>
                <c:pt idx="6521">
                  <c:v>0</c:v>
                </c:pt>
                <c:pt idx="6522">
                  <c:v>0</c:v>
                </c:pt>
                <c:pt idx="6523">
                  <c:v>0</c:v>
                </c:pt>
                <c:pt idx="6524">
                  <c:v>0</c:v>
                </c:pt>
                <c:pt idx="6525">
                  <c:v>0</c:v>
                </c:pt>
                <c:pt idx="6526">
                  <c:v>0</c:v>
                </c:pt>
                <c:pt idx="6527">
                  <c:v>0</c:v>
                </c:pt>
                <c:pt idx="6528">
                  <c:v>0</c:v>
                </c:pt>
                <c:pt idx="6529">
                  <c:v>0</c:v>
                </c:pt>
                <c:pt idx="6530">
                  <c:v>0</c:v>
                </c:pt>
                <c:pt idx="6531">
                  <c:v>0</c:v>
                </c:pt>
                <c:pt idx="6532">
                  <c:v>0</c:v>
                </c:pt>
                <c:pt idx="6533">
                  <c:v>0</c:v>
                </c:pt>
                <c:pt idx="6534">
                  <c:v>0</c:v>
                </c:pt>
                <c:pt idx="6535">
                  <c:v>0</c:v>
                </c:pt>
                <c:pt idx="6536">
                  <c:v>0</c:v>
                </c:pt>
                <c:pt idx="6537">
                  <c:v>0</c:v>
                </c:pt>
                <c:pt idx="6538">
                  <c:v>0</c:v>
                </c:pt>
                <c:pt idx="6539">
                  <c:v>0</c:v>
                </c:pt>
                <c:pt idx="6540">
                  <c:v>0</c:v>
                </c:pt>
                <c:pt idx="6541">
                  <c:v>0</c:v>
                </c:pt>
                <c:pt idx="6542">
                  <c:v>0</c:v>
                </c:pt>
                <c:pt idx="6543">
                  <c:v>0</c:v>
                </c:pt>
                <c:pt idx="6544">
                  <c:v>0</c:v>
                </c:pt>
                <c:pt idx="6545">
                  <c:v>0</c:v>
                </c:pt>
                <c:pt idx="6546">
                  <c:v>0</c:v>
                </c:pt>
                <c:pt idx="6547">
                  <c:v>0</c:v>
                </c:pt>
                <c:pt idx="6548">
                  <c:v>0</c:v>
                </c:pt>
                <c:pt idx="6549">
                  <c:v>0</c:v>
                </c:pt>
                <c:pt idx="6550">
                  <c:v>0</c:v>
                </c:pt>
                <c:pt idx="6551">
                  <c:v>0</c:v>
                </c:pt>
                <c:pt idx="6552">
                  <c:v>0</c:v>
                </c:pt>
                <c:pt idx="6553">
                  <c:v>0</c:v>
                </c:pt>
                <c:pt idx="6554">
                  <c:v>0</c:v>
                </c:pt>
                <c:pt idx="6555">
                  <c:v>0</c:v>
                </c:pt>
                <c:pt idx="6556">
                  <c:v>0</c:v>
                </c:pt>
                <c:pt idx="6557">
                  <c:v>0</c:v>
                </c:pt>
                <c:pt idx="6558">
                  <c:v>0</c:v>
                </c:pt>
                <c:pt idx="6559">
                  <c:v>0</c:v>
                </c:pt>
                <c:pt idx="6560">
                  <c:v>0</c:v>
                </c:pt>
                <c:pt idx="6561">
                  <c:v>0</c:v>
                </c:pt>
                <c:pt idx="6562">
                  <c:v>0</c:v>
                </c:pt>
                <c:pt idx="6563">
                  <c:v>0</c:v>
                </c:pt>
                <c:pt idx="6564">
                  <c:v>0</c:v>
                </c:pt>
                <c:pt idx="6565">
                  <c:v>0</c:v>
                </c:pt>
                <c:pt idx="6566">
                  <c:v>0</c:v>
                </c:pt>
                <c:pt idx="6567">
                  <c:v>0</c:v>
                </c:pt>
                <c:pt idx="6568">
                  <c:v>0</c:v>
                </c:pt>
                <c:pt idx="6569">
                  <c:v>0</c:v>
                </c:pt>
                <c:pt idx="6570">
                  <c:v>0</c:v>
                </c:pt>
                <c:pt idx="6571">
                  <c:v>0</c:v>
                </c:pt>
                <c:pt idx="6572">
                  <c:v>0</c:v>
                </c:pt>
                <c:pt idx="6573">
                  <c:v>0</c:v>
                </c:pt>
                <c:pt idx="6574">
                  <c:v>0</c:v>
                </c:pt>
                <c:pt idx="6575">
                  <c:v>0</c:v>
                </c:pt>
                <c:pt idx="6576">
                  <c:v>0</c:v>
                </c:pt>
                <c:pt idx="6577">
                  <c:v>0</c:v>
                </c:pt>
                <c:pt idx="6578">
                  <c:v>0</c:v>
                </c:pt>
                <c:pt idx="6579">
                  <c:v>0</c:v>
                </c:pt>
                <c:pt idx="6580">
                  <c:v>0</c:v>
                </c:pt>
                <c:pt idx="6581">
                  <c:v>0</c:v>
                </c:pt>
                <c:pt idx="6582">
                  <c:v>0</c:v>
                </c:pt>
                <c:pt idx="6583">
                  <c:v>0</c:v>
                </c:pt>
                <c:pt idx="6584">
                  <c:v>0</c:v>
                </c:pt>
                <c:pt idx="6585">
                  <c:v>0</c:v>
                </c:pt>
                <c:pt idx="6586">
                  <c:v>0</c:v>
                </c:pt>
                <c:pt idx="6587">
                  <c:v>0</c:v>
                </c:pt>
                <c:pt idx="6588">
                  <c:v>0</c:v>
                </c:pt>
                <c:pt idx="6589">
                  <c:v>0</c:v>
                </c:pt>
                <c:pt idx="6590">
                  <c:v>0</c:v>
                </c:pt>
                <c:pt idx="6591">
                  <c:v>0</c:v>
                </c:pt>
                <c:pt idx="6592">
                  <c:v>0</c:v>
                </c:pt>
                <c:pt idx="6593">
                  <c:v>0</c:v>
                </c:pt>
                <c:pt idx="6594">
                  <c:v>0</c:v>
                </c:pt>
                <c:pt idx="6595">
                  <c:v>0</c:v>
                </c:pt>
                <c:pt idx="6596">
                  <c:v>0</c:v>
                </c:pt>
                <c:pt idx="6597">
                  <c:v>0</c:v>
                </c:pt>
                <c:pt idx="6598">
                  <c:v>0</c:v>
                </c:pt>
                <c:pt idx="6599">
                  <c:v>0</c:v>
                </c:pt>
                <c:pt idx="6600">
                  <c:v>0</c:v>
                </c:pt>
                <c:pt idx="6601">
                  <c:v>0</c:v>
                </c:pt>
                <c:pt idx="6602">
                  <c:v>0</c:v>
                </c:pt>
                <c:pt idx="6603">
                  <c:v>0</c:v>
                </c:pt>
                <c:pt idx="6604">
                  <c:v>0</c:v>
                </c:pt>
                <c:pt idx="6605">
                  <c:v>0</c:v>
                </c:pt>
                <c:pt idx="6606">
                  <c:v>0</c:v>
                </c:pt>
                <c:pt idx="6607">
                  <c:v>0</c:v>
                </c:pt>
                <c:pt idx="6608">
                  <c:v>0</c:v>
                </c:pt>
                <c:pt idx="6609">
                  <c:v>0</c:v>
                </c:pt>
                <c:pt idx="6610">
                  <c:v>0</c:v>
                </c:pt>
                <c:pt idx="6611">
                  <c:v>0</c:v>
                </c:pt>
                <c:pt idx="6612">
                  <c:v>0</c:v>
                </c:pt>
                <c:pt idx="6613">
                  <c:v>0</c:v>
                </c:pt>
                <c:pt idx="6614">
                  <c:v>0</c:v>
                </c:pt>
                <c:pt idx="6615">
                  <c:v>0</c:v>
                </c:pt>
                <c:pt idx="6616">
                  <c:v>0</c:v>
                </c:pt>
                <c:pt idx="6617">
                  <c:v>0</c:v>
                </c:pt>
                <c:pt idx="6618">
                  <c:v>0</c:v>
                </c:pt>
                <c:pt idx="6619">
                  <c:v>0</c:v>
                </c:pt>
                <c:pt idx="6620">
                  <c:v>0</c:v>
                </c:pt>
                <c:pt idx="6621">
                  <c:v>0</c:v>
                </c:pt>
                <c:pt idx="6622">
                  <c:v>0</c:v>
                </c:pt>
                <c:pt idx="6623">
                  <c:v>0</c:v>
                </c:pt>
                <c:pt idx="6624">
                  <c:v>0</c:v>
                </c:pt>
                <c:pt idx="6625">
                  <c:v>0</c:v>
                </c:pt>
                <c:pt idx="6626">
                  <c:v>0</c:v>
                </c:pt>
                <c:pt idx="6627">
                  <c:v>0</c:v>
                </c:pt>
                <c:pt idx="6628">
                  <c:v>0</c:v>
                </c:pt>
                <c:pt idx="6629">
                  <c:v>0</c:v>
                </c:pt>
                <c:pt idx="6630">
                  <c:v>0</c:v>
                </c:pt>
                <c:pt idx="6631">
                  <c:v>0</c:v>
                </c:pt>
                <c:pt idx="6632">
                  <c:v>0</c:v>
                </c:pt>
                <c:pt idx="6633">
                  <c:v>0</c:v>
                </c:pt>
                <c:pt idx="6634">
                  <c:v>0</c:v>
                </c:pt>
                <c:pt idx="6635">
                  <c:v>0</c:v>
                </c:pt>
                <c:pt idx="6636">
                  <c:v>0</c:v>
                </c:pt>
                <c:pt idx="6637">
                  <c:v>0</c:v>
                </c:pt>
                <c:pt idx="6638">
                  <c:v>0</c:v>
                </c:pt>
                <c:pt idx="6639">
                  <c:v>0</c:v>
                </c:pt>
                <c:pt idx="6640">
                  <c:v>0</c:v>
                </c:pt>
                <c:pt idx="6641">
                  <c:v>0</c:v>
                </c:pt>
                <c:pt idx="6642">
                  <c:v>0</c:v>
                </c:pt>
                <c:pt idx="6643">
                  <c:v>0</c:v>
                </c:pt>
                <c:pt idx="6644">
                  <c:v>0</c:v>
                </c:pt>
                <c:pt idx="6645">
                  <c:v>0</c:v>
                </c:pt>
                <c:pt idx="6646">
                  <c:v>0</c:v>
                </c:pt>
                <c:pt idx="6647">
                  <c:v>0</c:v>
                </c:pt>
                <c:pt idx="6648">
                  <c:v>0</c:v>
                </c:pt>
                <c:pt idx="6649">
                  <c:v>0</c:v>
                </c:pt>
                <c:pt idx="6650">
                  <c:v>0</c:v>
                </c:pt>
                <c:pt idx="6651">
                  <c:v>0</c:v>
                </c:pt>
                <c:pt idx="6652">
                  <c:v>0</c:v>
                </c:pt>
                <c:pt idx="6653">
                  <c:v>0</c:v>
                </c:pt>
                <c:pt idx="6654">
                  <c:v>0</c:v>
                </c:pt>
                <c:pt idx="6655">
                  <c:v>0</c:v>
                </c:pt>
                <c:pt idx="6656">
                  <c:v>0</c:v>
                </c:pt>
                <c:pt idx="6657">
                  <c:v>0</c:v>
                </c:pt>
                <c:pt idx="6658">
                  <c:v>0</c:v>
                </c:pt>
                <c:pt idx="6659">
                  <c:v>0</c:v>
                </c:pt>
                <c:pt idx="6660">
                  <c:v>0</c:v>
                </c:pt>
                <c:pt idx="6661">
                  <c:v>0</c:v>
                </c:pt>
                <c:pt idx="6662">
                  <c:v>0</c:v>
                </c:pt>
                <c:pt idx="6663">
                  <c:v>0</c:v>
                </c:pt>
                <c:pt idx="6664">
                  <c:v>0</c:v>
                </c:pt>
                <c:pt idx="6665">
                  <c:v>0</c:v>
                </c:pt>
                <c:pt idx="6666">
                  <c:v>0</c:v>
                </c:pt>
                <c:pt idx="6667">
                  <c:v>0</c:v>
                </c:pt>
                <c:pt idx="6668">
                  <c:v>0</c:v>
                </c:pt>
                <c:pt idx="6669">
                  <c:v>0</c:v>
                </c:pt>
                <c:pt idx="6670">
                  <c:v>0</c:v>
                </c:pt>
                <c:pt idx="6671">
                  <c:v>0</c:v>
                </c:pt>
                <c:pt idx="6672">
                  <c:v>0</c:v>
                </c:pt>
                <c:pt idx="6673">
                  <c:v>0</c:v>
                </c:pt>
                <c:pt idx="6674">
                  <c:v>0</c:v>
                </c:pt>
                <c:pt idx="6675">
                  <c:v>0</c:v>
                </c:pt>
                <c:pt idx="6676">
                  <c:v>0</c:v>
                </c:pt>
                <c:pt idx="6677">
                  <c:v>0</c:v>
                </c:pt>
                <c:pt idx="6678">
                  <c:v>0</c:v>
                </c:pt>
                <c:pt idx="6679">
                  <c:v>0</c:v>
                </c:pt>
                <c:pt idx="6680">
                  <c:v>0</c:v>
                </c:pt>
                <c:pt idx="6681">
                  <c:v>0</c:v>
                </c:pt>
                <c:pt idx="6682">
                  <c:v>0</c:v>
                </c:pt>
                <c:pt idx="6683">
                  <c:v>0</c:v>
                </c:pt>
                <c:pt idx="6684">
                  <c:v>0</c:v>
                </c:pt>
                <c:pt idx="6685">
                  <c:v>0</c:v>
                </c:pt>
                <c:pt idx="6686">
                  <c:v>0</c:v>
                </c:pt>
                <c:pt idx="6687">
                  <c:v>0</c:v>
                </c:pt>
                <c:pt idx="6688">
                  <c:v>0</c:v>
                </c:pt>
                <c:pt idx="6689">
                  <c:v>0</c:v>
                </c:pt>
                <c:pt idx="6690">
                  <c:v>0</c:v>
                </c:pt>
                <c:pt idx="6691">
                  <c:v>0</c:v>
                </c:pt>
                <c:pt idx="6692">
                  <c:v>0</c:v>
                </c:pt>
                <c:pt idx="6693">
                  <c:v>0</c:v>
                </c:pt>
                <c:pt idx="6694">
                  <c:v>0</c:v>
                </c:pt>
                <c:pt idx="6695">
                  <c:v>0</c:v>
                </c:pt>
                <c:pt idx="6696">
                  <c:v>0</c:v>
                </c:pt>
                <c:pt idx="6697">
                  <c:v>0</c:v>
                </c:pt>
                <c:pt idx="6698">
                  <c:v>0</c:v>
                </c:pt>
                <c:pt idx="6699">
                  <c:v>0</c:v>
                </c:pt>
                <c:pt idx="6700">
                  <c:v>0</c:v>
                </c:pt>
                <c:pt idx="6701">
                  <c:v>0</c:v>
                </c:pt>
                <c:pt idx="6702">
                  <c:v>0</c:v>
                </c:pt>
                <c:pt idx="6703">
                  <c:v>0</c:v>
                </c:pt>
                <c:pt idx="6704">
                  <c:v>0</c:v>
                </c:pt>
                <c:pt idx="6705">
                  <c:v>0</c:v>
                </c:pt>
                <c:pt idx="6706">
                  <c:v>0</c:v>
                </c:pt>
                <c:pt idx="6707">
                  <c:v>0</c:v>
                </c:pt>
                <c:pt idx="6708">
                  <c:v>0</c:v>
                </c:pt>
                <c:pt idx="6709">
                  <c:v>0</c:v>
                </c:pt>
                <c:pt idx="6710">
                  <c:v>0</c:v>
                </c:pt>
                <c:pt idx="6711">
                  <c:v>0</c:v>
                </c:pt>
                <c:pt idx="6712">
                  <c:v>0</c:v>
                </c:pt>
                <c:pt idx="6713">
                  <c:v>0</c:v>
                </c:pt>
                <c:pt idx="6714">
                  <c:v>0</c:v>
                </c:pt>
                <c:pt idx="6715">
                  <c:v>0</c:v>
                </c:pt>
                <c:pt idx="6716">
                  <c:v>0</c:v>
                </c:pt>
                <c:pt idx="6717">
                  <c:v>0</c:v>
                </c:pt>
                <c:pt idx="6718">
                  <c:v>0</c:v>
                </c:pt>
                <c:pt idx="6719">
                  <c:v>0</c:v>
                </c:pt>
                <c:pt idx="6720">
                  <c:v>0</c:v>
                </c:pt>
                <c:pt idx="6721">
                  <c:v>0</c:v>
                </c:pt>
                <c:pt idx="6722">
                  <c:v>0</c:v>
                </c:pt>
                <c:pt idx="6723">
                  <c:v>0</c:v>
                </c:pt>
                <c:pt idx="6724">
                  <c:v>0</c:v>
                </c:pt>
                <c:pt idx="6725">
                  <c:v>0</c:v>
                </c:pt>
                <c:pt idx="6726">
                  <c:v>0</c:v>
                </c:pt>
                <c:pt idx="6727">
                  <c:v>0</c:v>
                </c:pt>
                <c:pt idx="6728">
                  <c:v>0</c:v>
                </c:pt>
                <c:pt idx="6729">
                  <c:v>0</c:v>
                </c:pt>
                <c:pt idx="6730">
                  <c:v>0</c:v>
                </c:pt>
                <c:pt idx="6731">
                  <c:v>0</c:v>
                </c:pt>
                <c:pt idx="6732">
                  <c:v>0</c:v>
                </c:pt>
                <c:pt idx="6733">
                  <c:v>0</c:v>
                </c:pt>
                <c:pt idx="6734">
                  <c:v>0</c:v>
                </c:pt>
                <c:pt idx="6735">
                  <c:v>0</c:v>
                </c:pt>
                <c:pt idx="6736">
                  <c:v>0</c:v>
                </c:pt>
                <c:pt idx="6737">
                  <c:v>0</c:v>
                </c:pt>
                <c:pt idx="6738">
                  <c:v>0</c:v>
                </c:pt>
                <c:pt idx="6739">
                  <c:v>0</c:v>
                </c:pt>
                <c:pt idx="6740">
                  <c:v>0</c:v>
                </c:pt>
                <c:pt idx="6741">
                  <c:v>0</c:v>
                </c:pt>
                <c:pt idx="6742">
                  <c:v>0</c:v>
                </c:pt>
                <c:pt idx="6743">
                  <c:v>0</c:v>
                </c:pt>
                <c:pt idx="6744">
                  <c:v>0</c:v>
                </c:pt>
                <c:pt idx="6745">
                  <c:v>0</c:v>
                </c:pt>
                <c:pt idx="6746">
                  <c:v>0</c:v>
                </c:pt>
                <c:pt idx="6747">
                  <c:v>0</c:v>
                </c:pt>
                <c:pt idx="6748">
                  <c:v>0</c:v>
                </c:pt>
                <c:pt idx="6749">
                  <c:v>0</c:v>
                </c:pt>
                <c:pt idx="6750">
                  <c:v>0</c:v>
                </c:pt>
                <c:pt idx="6751">
                  <c:v>0</c:v>
                </c:pt>
                <c:pt idx="6752">
                  <c:v>0</c:v>
                </c:pt>
                <c:pt idx="6753">
                  <c:v>0</c:v>
                </c:pt>
                <c:pt idx="6754">
                  <c:v>0</c:v>
                </c:pt>
                <c:pt idx="6755">
                  <c:v>0</c:v>
                </c:pt>
                <c:pt idx="6756">
                  <c:v>0</c:v>
                </c:pt>
                <c:pt idx="6757">
                  <c:v>0</c:v>
                </c:pt>
                <c:pt idx="6758">
                  <c:v>0</c:v>
                </c:pt>
                <c:pt idx="6759">
                  <c:v>0</c:v>
                </c:pt>
                <c:pt idx="6760">
                  <c:v>0</c:v>
                </c:pt>
                <c:pt idx="6761">
                  <c:v>0</c:v>
                </c:pt>
                <c:pt idx="6762">
                  <c:v>0</c:v>
                </c:pt>
                <c:pt idx="6763">
                  <c:v>0</c:v>
                </c:pt>
                <c:pt idx="6764">
                  <c:v>0</c:v>
                </c:pt>
                <c:pt idx="6765">
                  <c:v>0</c:v>
                </c:pt>
                <c:pt idx="6766">
                  <c:v>0</c:v>
                </c:pt>
                <c:pt idx="6767">
                  <c:v>0</c:v>
                </c:pt>
                <c:pt idx="6768">
                  <c:v>0</c:v>
                </c:pt>
                <c:pt idx="6769">
                  <c:v>0</c:v>
                </c:pt>
                <c:pt idx="6770">
                  <c:v>0</c:v>
                </c:pt>
                <c:pt idx="6771">
                  <c:v>0</c:v>
                </c:pt>
                <c:pt idx="6772">
                  <c:v>0</c:v>
                </c:pt>
                <c:pt idx="6773">
                  <c:v>0</c:v>
                </c:pt>
                <c:pt idx="6774">
                  <c:v>0</c:v>
                </c:pt>
                <c:pt idx="6775">
                  <c:v>0</c:v>
                </c:pt>
                <c:pt idx="6776">
                  <c:v>0</c:v>
                </c:pt>
                <c:pt idx="6777">
                  <c:v>0</c:v>
                </c:pt>
                <c:pt idx="6778">
                  <c:v>0</c:v>
                </c:pt>
                <c:pt idx="6779">
                  <c:v>0</c:v>
                </c:pt>
                <c:pt idx="6780">
                  <c:v>0</c:v>
                </c:pt>
                <c:pt idx="6781">
                  <c:v>0</c:v>
                </c:pt>
                <c:pt idx="6782">
                  <c:v>0</c:v>
                </c:pt>
                <c:pt idx="6783">
                  <c:v>0</c:v>
                </c:pt>
                <c:pt idx="6784">
                  <c:v>0</c:v>
                </c:pt>
                <c:pt idx="6785">
                  <c:v>0</c:v>
                </c:pt>
                <c:pt idx="6786">
                  <c:v>0</c:v>
                </c:pt>
                <c:pt idx="6787">
                  <c:v>0</c:v>
                </c:pt>
                <c:pt idx="6788">
                  <c:v>0</c:v>
                </c:pt>
                <c:pt idx="6789">
                  <c:v>0</c:v>
                </c:pt>
                <c:pt idx="6790">
                  <c:v>0</c:v>
                </c:pt>
                <c:pt idx="6791">
                  <c:v>0</c:v>
                </c:pt>
                <c:pt idx="6792">
                  <c:v>0</c:v>
                </c:pt>
                <c:pt idx="6793">
                  <c:v>0</c:v>
                </c:pt>
                <c:pt idx="6794">
                  <c:v>0</c:v>
                </c:pt>
                <c:pt idx="6795">
                  <c:v>0</c:v>
                </c:pt>
                <c:pt idx="6796">
                  <c:v>0</c:v>
                </c:pt>
                <c:pt idx="6797">
                  <c:v>0</c:v>
                </c:pt>
                <c:pt idx="6798">
                  <c:v>0</c:v>
                </c:pt>
                <c:pt idx="6799">
                  <c:v>0</c:v>
                </c:pt>
                <c:pt idx="6800">
                  <c:v>0</c:v>
                </c:pt>
                <c:pt idx="6801">
                  <c:v>0</c:v>
                </c:pt>
                <c:pt idx="6802">
                  <c:v>0</c:v>
                </c:pt>
                <c:pt idx="6803">
                  <c:v>0</c:v>
                </c:pt>
                <c:pt idx="6804">
                  <c:v>0</c:v>
                </c:pt>
                <c:pt idx="6805">
                  <c:v>0</c:v>
                </c:pt>
                <c:pt idx="6806">
                  <c:v>0</c:v>
                </c:pt>
                <c:pt idx="6807">
                  <c:v>0</c:v>
                </c:pt>
                <c:pt idx="6808">
                  <c:v>0</c:v>
                </c:pt>
                <c:pt idx="6809">
                  <c:v>0</c:v>
                </c:pt>
                <c:pt idx="6810">
                  <c:v>0</c:v>
                </c:pt>
                <c:pt idx="6811">
                  <c:v>0</c:v>
                </c:pt>
                <c:pt idx="6812">
                  <c:v>0</c:v>
                </c:pt>
                <c:pt idx="6813">
                  <c:v>0</c:v>
                </c:pt>
                <c:pt idx="6814">
                  <c:v>0</c:v>
                </c:pt>
                <c:pt idx="6815">
                  <c:v>0</c:v>
                </c:pt>
                <c:pt idx="6816">
                  <c:v>0</c:v>
                </c:pt>
                <c:pt idx="6817">
                  <c:v>0</c:v>
                </c:pt>
                <c:pt idx="6818">
                  <c:v>0</c:v>
                </c:pt>
                <c:pt idx="6819">
                  <c:v>0</c:v>
                </c:pt>
                <c:pt idx="6820">
                  <c:v>0</c:v>
                </c:pt>
                <c:pt idx="6821">
                  <c:v>0</c:v>
                </c:pt>
                <c:pt idx="6822">
                  <c:v>0</c:v>
                </c:pt>
                <c:pt idx="6823">
                  <c:v>0</c:v>
                </c:pt>
                <c:pt idx="6824">
                  <c:v>0</c:v>
                </c:pt>
                <c:pt idx="6825">
                  <c:v>0</c:v>
                </c:pt>
                <c:pt idx="6826">
                  <c:v>0</c:v>
                </c:pt>
                <c:pt idx="6827">
                  <c:v>0</c:v>
                </c:pt>
                <c:pt idx="6828">
                  <c:v>0</c:v>
                </c:pt>
                <c:pt idx="6829">
                  <c:v>0</c:v>
                </c:pt>
                <c:pt idx="6830">
                  <c:v>0</c:v>
                </c:pt>
                <c:pt idx="6831">
                  <c:v>0</c:v>
                </c:pt>
                <c:pt idx="6832">
                  <c:v>0</c:v>
                </c:pt>
                <c:pt idx="6833">
                  <c:v>0</c:v>
                </c:pt>
                <c:pt idx="6834">
                  <c:v>0</c:v>
                </c:pt>
                <c:pt idx="6835">
                  <c:v>0</c:v>
                </c:pt>
                <c:pt idx="6836">
                  <c:v>0</c:v>
                </c:pt>
                <c:pt idx="6837">
                  <c:v>0</c:v>
                </c:pt>
                <c:pt idx="6838">
                  <c:v>0</c:v>
                </c:pt>
                <c:pt idx="6839">
                  <c:v>0</c:v>
                </c:pt>
                <c:pt idx="6840">
                  <c:v>0</c:v>
                </c:pt>
                <c:pt idx="6841">
                  <c:v>0</c:v>
                </c:pt>
                <c:pt idx="6842">
                  <c:v>0</c:v>
                </c:pt>
                <c:pt idx="6843">
                  <c:v>0</c:v>
                </c:pt>
                <c:pt idx="6844">
                  <c:v>0</c:v>
                </c:pt>
                <c:pt idx="6845">
                  <c:v>0</c:v>
                </c:pt>
                <c:pt idx="6846">
                  <c:v>0</c:v>
                </c:pt>
                <c:pt idx="6847">
                  <c:v>0</c:v>
                </c:pt>
                <c:pt idx="6848">
                  <c:v>0</c:v>
                </c:pt>
                <c:pt idx="6849">
                  <c:v>0</c:v>
                </c:pt>
                <c:pt idx="6850">
                  <c:v>0</c:v>
                </c:pt>
                <c:pt idx="6851">
                  <c:v>0</c:v>
                </c:pt>
                <c:pt idx="6852">
                  <c:v>0</c:v>
                </c:pt>
                <c:pt idx="6853">
                  <c:v>0</c:v>
                </c:pt>
                <c:pt idx="6854">
                  <c:v>0</c:v>
                </c:pt>
                <c:pt idx="6855">
                  <c:v>0</c:v>
                </c:pt>
                <c:pt idx="6856">
                  <c:v>0</c:v>
                </c:pt>
                <c:pt idx="6857">
                  <c:v>0</c:v>
                </c:pt>
                <c:pt idx="6858">
                  <c:v>0</c:v>
                </c:pt>
                <c:pt idx="6859">
                  <c:v>0</c:v>
                </c:pt>
                <c:pt idx="6860">
                  <c:v>0</c:v>
                </c:pt>
                <c:pt idx="6861">
                  <c:v>0</c:v>
                </c:pt>
                <c:pt idx="6862">
                  <c:v>0</c:v>
                </c:pt>
                <c:pt idx="6863">
                  <c:v>0</c:v>
                </c:pt>
                <c:pt idx="6864">
                  <c:v>0</c:v>
                </c:pt>
                <c:pt idx="6865">
                  <c:v>0</c:v>
                </c:pt>
                <c:pt idx="6866">
                  <c:v>0</c:v>
                </c:pt>
                <c:pt idx="6867">
                  <c:v>0</c:v>
                </c:pt>
                <c:pt idx="6868">
                  <c:v>0</c:v>
                </c:pt>
                <c:pt idx="6869">
                  <c:v>0</c:v>
                </c:pt>
                <c:pt idx="6870">
                  <c:v>0</c:v>
                </c:pt>
                <c:pt idx="6871">
                  <c:v>0</c:v>
                </c:pt>
                <c:pt idx="6872">
                  <c:v>0</c:v>
                </c:pt>
                <c:pt idx="6873">
                  <c:v>0</c:v>
                </c:pt>
                <c:pt idx="6874">
                  <c:v>0</c:v>
                </c:pt>
                <c:pt idx="6875">
                  <c:v>0</c:v>
                </c:pt>
                <c:pt idx="6876">
                  <c:v>0</c:v>
                </c:pt>
                <c:pt idx="6877">
                  <c:v>0</c:v>
                </c:pt>
                <c:pt idx="6878">
                  <c:v>0</c:v>
                </c:pt>
                <c:pt idx="6879">
                  <c:v>0</c:v>
                </c:pt>
                <c:pt idx="6880">
                  <c:v>0</c:v>
                </c:pt>
                <c:pt idx="6881">
                  <c:v>0</c:v>
                </c:pt>
                <c:pt idx="6882">
                  <c:v>0</c:v>
                </c:pt>
                <c:pt idx="6883">
                  <c:v>0</c:v>
                </c:pt>
                <c:pt idx="6884">
                  <c:v>0</c:v>
                </c:pt>
                <c:pt idx="6885">
                  <c:v>0</c:v>
                </c:pt>
                <c:pt idx="6886">
                  <c:v>0</c:v>
                </c:pt>
                <c:pt idx="6887">
                  <c:v>0</c:v>
                </c:pt>
                <c:pt idx="6888">
                  <c:v>0</c:v>
                </c:pt>
                <c:pt idx="6889">
                  <c:v>0</c:v>
                </c:pt>
                <c:pt idx="6890">
                  <c:v>0</c:v>
                </c:pt>
                <c:pt idx="6891">
                  <c:v>0</c:v>
                </c:pt>
                <c:pt idx="6892">
                  <c:v>0</c:v>
                </c:pt>
                <c:pt idx="6893">
                  <c:v>0</c:v>
                </c:pt>
                <c:pt idx="6894">
                  <c:v>0</c:v>
                </c:pt>
                <c:pt idx="6895">
                  <c:v>0</c:v>
                </c:pt>
                <c:pt idx="6896">
                  <c:v>0</c:v>
                </c:pt>
                <c:pt idx="6897">
                  <c:v>0</c:v>
                </c:pt>
                <c:pt idx="6898">
                  <c:v>0</c:v>
                </c:pt>
                <c:pt idx="6899">
                  <c:v>0</c:v>
                </c:pt>
                <c:pt idx="6900">
                  <c:v>0</c:v>
                </c:pt>
                <c:pt idx="6901">
                  <c:v>0</c:v>
                </c:pt>
                <c:pt idx="6902">
                  <c:v>0</c:v>
                </c:pt>
                <c:pt idx="6903">
                  <c:v>0</c:v>
                </c:pt>
                <c:pt idx="6904">
                  <c:v>0</c:v>
                </c:pt>
                <c:pt idx="6905">
                  <c:v>0</c:v>
                </c:pt>
                <c:pt idx="6906">
                  <c:v>0</c:v>
                </c:pt>
                <c:pt idx="6907">
                  <c:v>0</c:v>
                </c:pt>
                <c:pt idx="6908">
                  <c:v>0</c:v>
                </c:pt>
                <c:pt idx="6909">
                  <c:v>0</c:v>
                </c:pt>
                <c:pt idx="6910">
                  <c:v>0</c:v>
                </c:pt>
                <c:pt idx="6911">
                  <c:v>0</c:v>
                </c:pt>
                <c:pt idx="6912">
                  <c:v>0</c:v>
                </c:pt>
                <c:pt idx="6913">
                  <c:v>0</c:v>
                </c:pt>
                <c:pt idx="6914">
                  <c:v>0</c:v>
                </c:pt>
                <c:pt idx="6915">
                  <c:v>0</c:v>
                </c:pt>
                <c:pt idx="6916">
                  <c:v>0</c:v>
                </c:pt>
                <c:pt idx="6917">
                  <c:v>0</c:v>
                </c:pt>
                <c:pt idx="6918">
                  <c:v>0</c:v>
                </c:pt>
                <c:pt idx="6919">
                  <c:v>0</c:v>
                </c:pt>
                <c:pt idx="6920">
                  <c:v>0</c:v>
                </c:pt>
                <c:pt idx="6921">
                  <c:v>0</c:v>
                </c:pt>
                <c:pt idx="6922">
                  <c:v>0</c:v>
                </c:pt>
                <c:pt idx="6923">
                  <c:v>0</c:v>
                </c:pt>
                <c:pt idx="6924">
                  <c:v>0</c:v>
                </c:pt>
                <c:pt idx="6925">
                  <c:v>0</c:v>
                </c:pt>
                <c:pt idx="6926">
                  <c:v>0</c:v>
                </c:pt>
                <c:pt idx="6927">
                  <c:v>0</c:v>
                </c:pt>
                <c:pt idx="6928">
                  <c:v>0</c:v>
                </c:pt>
                <c:pt idx="6929">
                  <c:v>0</c:v>
                </c:pt>
                <c:pt idx="6930">
                  <c:v>0</c:v>
                </c:pt>
                <c:pt idx="6931">
                  <c:v>0</c:v>
                </c:pt>
                <c:pt idx="6932">
                  <c:v>0</c:v>
                </c:pt>
                <c:pt idx="6933">
                  <c:v>0</c:v>
                </c:pt>
                <c:pt idx="6934">
                  <c:v>0</c:v>
                </c:pt>
                <c:pt idx="6935">
                  <c:v>0</c:v>
                </c:pt>
                <c:pt idx="6936">
                  <c:v>0</c:v>
                </c:pt>
                <c:pt idx="6937">
                  <c:v>0</c:v>
                </c:pt>
                <c:pt idx="6938">
                  <c:v>0</c:v>
                </c:pt>
                <c:pt idx="6939">
                  <c:v>0</c:v>
                </c:pt>
                <c:pt idx="6940">
                  <c:v>0</c:v>
                </c:pt>
                <c:pt idx="6941">
                  <c:v>0</c:v>
                </c:pt>
                <c:pt idx="6942">
                  <c:v>0</c:v>
                </c:pt>
                <c:pt idx="6943">
                  <c:v>0</c:v>
                </c:pt>
                <c:pt idx="6944">
                  <c:v>0</c:v>
                </c:pt>
                <c:pt idx="6945">
                  <c:v>0</c:v>
                </c:pt>
                <c:pt idx="6946">
                  <c:v>0</c:v>
                </c:pt>
                <c:pt idx="6947">
                  <c:v>0</c:v>
                </c:pt>
                <c:pt idx="6948">
                  <c:v>0</c:v>
                </c:pt>
                <c:pt idx="6949">
                  <c:v>0</c:v>
                </c:pt>
                <c:pt idx="6950">
                  <c:v>0</c:v>
                </c:pt>
                <c:pt idx="6951">
                  <c:v>0</c:v>
                </c:pt>
                <c:pt idx="6952">
                  <c:v>0</c:v>
                </c:pt>
                <c:pt idx="6953">
                  <c:v>0</c:v>
                </c:pt>
                <c:pt idx="6954">
                  <c:v>0</c:v>
                </c:pt>
                <c:pt idx="6955">
                  <c:v>0</c:v>
                </c:pt>
                <c:pt idx="6956">
                  <c:v>0</c:v>
                </c:pt>
                <c:pt idx="6957">
                  <c:v>0</c:v>
                </c:pt>
                <c:pt idx="6958">
                  <c:v>0</c:v>
                </c:pt>
                <c:pt idx="6959">
                  <c:v>0</c:v>
                </c:pt>
                <c:pt idx="6960">
                  <c:v>0</c:v>
                </c:pt>
                <c:pt idx="6961">
                  <c:v>0</c:v>
                </c:pt>
                <c:pt idx="6962">
                  <c:v>0</c:v>
                </c:pt>
                <c:pt idx="6963">
                  <c:v>0</c:v>
                </c:pt>
                <c:pt idx="6964">
                  <c:v>0</c:v>
                </c:pt>
                <c:pt idx="6965">
                  <c:v>0</c:v>
                </c:pt>
                <c:pt idx="6966">
                  <c:v>0</c:v>
                </c:pt>
                <c:pt idx="6967">
                  <c:v>0</c:v>
                </c:pt>
                <c:pt idx="6968">
                  <c:v>0</c:v>
                </c:pt>
                <c:pt idx="6969">
                  <c:v>0</c:v>
                </c:pt>
                <c:pt idx="6970">
                  <c:v>0</c:v>
                </c:pt>
                <c:pt idx="6971">
                  <c:v>0</c:v>
                </c:pt>
                <c:pt idx="6972">
                  <c:v>0</c:v>
                </c:pt>
                <c:pt idx="6973">
                  <c:v>0</c:v>
                </c:pt>
                <c:pt idx="6974">
                  <c:v>0</c:v>
                </c:pt>
                <c:pt idx="6975">
                  <c:v>0</c:v>
                </c:pt>
                <c:pt idx="6976">
                  <c:v>0</c:v>
                </c:pt>
                <c:pt idx="6977">
                  <c:v>0</c:v>
                </c:pt>
                <c:pt idx="6978">
                  <c:v>0</c:v>
                </c:pt>
                <c:pt idx="6979">
                  <c:v>0</c:v>
                </c:pt>
                <c:pt idx="6980">
                  <c:v>0</c:v>
                </c:pt>
                <c:pt idx="6981">
                  <c:v>0</c:v>
                </c:pt>
                <c:pt idx="6982">
                  <c:v>0</c:v>
                </c:pt>
                <c:pt idx="6983">
                  <c:v>0</c:v>
                </c:pt>
                <c:pt idx="6984">
                  <c:v>0</c:v>
                </c:pt>
                <c:pt idx="6985">
                  <c:v>0</c:v>
                </c:pt>
                <c:pt idx="6986">
                  <c:v>0</c:v>
                </c:pt>
                <c:pt idx="6987">
                  <c:v>0</c:v>
                </c:pt>
                <c:pt idx="6988">
                  <c:v>0</c:v>
                </c:pt>
                <c:pt idx="6989">
                  <c:v>0</c:v>
                </c:pt>
                <c:pt idx="6990">
                  <c:v>0</c:v>
                </c:pt>
                <c:pt idx="6991">
                  <c:v>0</c:v>
                </c:pt>
                <c:pt idx="6992">
                  <c:v>0</c:v>
                </c:pt>
                <c:pt idx="6993">
                  <c:v>0</c:v>
                </c:pt>
                <c:pt idx="6994">
                  <c:v>0</c:v>
                </c:pt>
                <c:pt idx="6995">
                  <c:v>0</c:v>
                </c:pt>
                <c:pt idx="6996">
                  <c:v>0</c:v>
                </c:pt>
                <c:pt idx="6997">
                  <c:v>0</c:v>
                </c:pt>
                <c:pt idx="6998">
                  <c:v>0</c:v>
                </c:pt>
                <c:pt idx="6999">
                  <c:v>0</c:v>
                </c:pt>
                <c:pt idx="7000">
                  <c:v>0</c:v>
                </c:pt>
                <c:pt idx="7001">
                  <c:v>0</c:v>
                </c:pt>
                <c:pt idx="7002">
                  <c:v>0</c:v>
                </c:pt>
                <c:pt idx="7003">
                  <c:v>0</c:v>
                </c:pt>
                <c:pt idx="7004">
                  <c:v>0</c:v>
                </c:pt>
                <c:pt idx="7005">
                  <c:v>0</c:v>
                </c:pt>
                <c:pt idx="7006">
                  <c:v>0</c:v>
                </c:pt>
                <c:pt idx="7007">
                  <c:v>0</c:v>
                </c:pt>
                <c:pt idx="7008">
                  <c:v>0</c:v>
                </c:pt>
                <c:pt idx="7009">
                  <c:v>0</c:v>
                </c:pt>
                <c:pt idx="7010">
                  <c:v>0</c:v>
                </c:pt>
                <c:pt idx="7011">
                  <c:v>0</c:v>
                </c:pt>
                <c:pt idx="7012">
                  <c:v>0</c:v>
                </c:pt>
                <c:pt idx="7013">
                  <c:v>0</c:v>
                </c:pt>
                <c:pt idx="7014">
                  <c:v>0</c:v>
                </c:pt>
                <c:pt idx="7015">
                  <c:v>0</c:v>
                </c:pt>
                <c:pt idx="7016">
                  <c:v>0</c:v>
                </c:pt>
                <c:pt idx="7017">
                  <c:v>0</c:v>
                </c:pt>
                <c:pt idx="7018">
                  <c:v>0</c:v>
                </c:pt>
                <c:pt idx="7019">
                  <c:v>0</c:v>
                </c:pt>
                <c:pt idx="7020">
                  <c:v>0</c:v>
                </c:pt>
                <c:pt idx="7021">
                  <c:v>0</c:v>
                </c:pt>
                <c:pt idx="7022">
                  <c:v>0</c:v>
                </c:pt>
                <c:pt idx="7023">
                  <c:v>0</c:v>
                </c:pt>
                <c:pt idx="7024">
                  <c:v>0</c:v>
                </c:pt>
                <c:pt idx="7025">
                  <c:v>0</c:v>
                </c:pt>
                <c:pt idx="7026">
                  <c:v>0</c:v>
                </c:pt>
                <c:pt idx="7027">
                  <c:v>0</c:v>
                </c:pt>
                <c:pt idx="7028">
                  <c:v>0</c:v>
                </c:pt>
                <c:pt idx="7029">
                  <c:v>0</c:v>
                </c:pt>
                <c:pt idx="7030">
                  <c:v>0</c:v>
                </c:pt>
                <c:pt idx="7031">
                  <c:v>0</c:v>
                </c:pt>
                <c:pt idx="7032">
                  <c:v>0</c:v>
                </c:pt>
                <c:pt idx="7033">
                  <c:v>0</c:v>
                </c:pt>
                <c:pt idx="7034">
                  <c:v>0</c:v>
                </c:pt>
                <c:pt idx="7035">
                  <c:v>0</c:v>
                </c:pt>
                <c:pt idx="7036">
                  <c:v>0</c:v>
                </c:pt>
                <c:pt idx="7037">
                  <c:v>0</c:v>
                </c:pt>
                <c:pt idx="7038">
                  <c:v>0</c:v>
                </c:pt>
                <c:pt idx="7039">
                  <c:v>0</c:v>
                </c:pt>
                <c:pt idx="7040">
                  <c:v>0</c:v>
                </c:pt>
                <c:pt idx="7041">
                  <c:v>0</c:v>
                </c:pt>
                <c:pt idx="7042">
                  <c:v>0</c:v>
                </c:pt>
                <c:pt idx="7043">
                  <c:v>0</c:v>
                </c:pt>
                <c:pt idx="7044">
                  <c:v>0</c:v>
                </c:pt>
                <c:pt idx="7045">
                  <c:v>0</c:v>
                </c:pt>
                <c:pt idx="7046">
                  <c:v>0</c:v>
                </c:pt>
                <c:pt idx="7047">
                  <c:v>0</c:v>
                </c:pt>
                <c:pt idx="7048">
                  <c:v>0</c:v>
                </c:pt>
                <c:pt idx="7049">
                  <c:v>0</c:v>
                </c:pt>
                <c:pt idx="7050">
                  <c:v>0</c:v>
                </c:pt>
                <c:pt idx="7051">
                  <c:v>0</c:v>
                </c:pt>
                <c:pt idx="7052">
                  <c:v>0</c:v>
                </c:pt>
                <c:pt idx="7053">
                  <c:v>0</c:v>
                </c:pt>
                <c:pt idx="7054">
                  <c:v>0</c:v>
                </c:pt>
                <c:pt idx="7055">
                  <c:v>0</c:v>
                </c:pt>
                <c:pt idx="7056">
                  <c:v>0</c:v>
                </c:pt>
                <c:pt idx="7057">
                  <c:v>0</c:v>
                </c:pt>
                <c:pt idx="7058">
                  <c:v>0</c:v>
                </c:pt>
                <c:pt idx="7059">
                  <c:v>0</c:v>
                </c:pt>
                <c:pt idx="7060">
                  <c:v>0</c:v>
                </c:pt>
                <c:pt idx="7061">
                  <c:v>0</c:v>
                </c:pt>
                <c:pt idx="7062">
                  <c:v>0</c:v>
                </c:pt>
                <c:pt idx="7063">
                  <c:v>0</c:v>
                </c:pt>
                <c:pt idx="7064">
                  <c:v>0</c:v>
                </c:pt>
                <c:pt idx="7065">
                  <c:v>0</c:v>
                </c:pt>
                <c:pt idx="7066">
                  <c:v>0</c:v>
                </c:pt>
                <c:pt idx="7067">
                  <c:v>0</c:v>
                </c:pt>
                <c:pt idx="7068">
                  <c:v>0</c:v>
                </c:pt>
                <c:pt idx="7069">
                  <c:v>0</c:v>
                </c:pt>
                <c:pt idx="7070">
                  <c:v>0</c:v>
                </c:pt>
                <c:pt idx="7071">
                  <c:v>0</c:v>
                </c:pt>
                <c:pt idx="7072">
                  <c:v>0</c:v>
                </c:pt>
                <c:pt idx="7073">
                  <c:v>0</c:v>
                </c:pt>
                <c:pt idx="7074">
                  <c:v>0</c:v>
                </c:pt>
                <c:pt idx="7075">
                  <c:v>0</c:v>
                </c:pt>
                <c:pt idx="7076">
                  <c:v>0</c:v>
                </c:pt>
                <c:pt idx="7077">
                  <c:v>0</c:v>
                </c:pt>
                <c:pt idx="7078">
                  <c:v>0</c:v>
                </c:pt>
                <c:pt idx="7079">
                  <c:v>0</c:v>
                </c:pt>
                <c:pt idx="7080">
                  <c:v>0</c:v>
                </c:pt>
                <c:pt idx="7081">
                  <c:v>0</c:v>
                </c:pt>
                <c:pt idx="7082">
                  <c:v>0</c:v>
                </c:pt>
                <c:pt idx="7083">
                  <c:v>0</c:v>
                </c:pt>
                <c:pt idx="7084">
                  <c:v>0</c:v>
                </c:pt>
                <c:pt idx="7085">
                  <c:v>0</c:v>
                </c:pt>
                <c:pt idx="7086">
                  <c:v>0</c:v>
                </c:pt>
                <c:pt idx="7087">
                  <c:v>0</c:v>
                </c:pt>
                <c:pt idx="7088">
                  <c:v>0</c:v>
                </c:pt>
                <c:pt idx="7089">
                  <c:v>0</c:v>
                </c:pt>
                <c:pt idx="7090">
                  <c:v>0</c:v>
                </c:pt>
                <c:pt idx="7091">
                  <c:v>0</c:v>
                </c:pt>
                <c:pt idx="7092">
                  <c:v>0</c:v>
                </c:pt>
                <c:pt idx="7093">
                  <c:v>0</c:v>
                </c:pt>
                <c:pt idx="7094">
                  <c:v>0</c:v>
                </c:pt>
                <c:pt idx="7095">
                  <c:v>0</c:v>
                </c:pt>
                <c:pt idx="7096">
                  <c:v>0</c:v>
                </c:pt>
                <c:pt idx="7097">
                  <c:v>0</c:v>
                </c:pt>
                <c:pt idx="7098">
                  <c:v>0</c:v>
                </c:pt>
                <c:pt idx="7099">
                  <c:v>0</c:v>
                </c:pt>
                <c:pt idx="7100">
                  <c:v>0</c:v>
                </c:pt>
                <c:pt idx="7101">
                  <c:v>0</c:v>
                </c:pt>
                <c:pt idx="7102">
                  <c:v>0</c:v>
                </c:pt>
                <c:pt idx="7103">
                  <c:v>0</c:v>
                </c:pt>
                <c:pt idx="7104">
                  <c:v>0</c:v>
                </c:pt>
                <c:pt idx="7105">
                  <c:v>0</c:v>
                </c:pt>
                <c:pt idx="7106">
                  <c:v>0</c:v>
                </c:pt>
                <c:pt idx="7107">
                  <c:v>0</c:v>
                </c:pt>
                <c:pt idx="7108">
                  <c:v>0</c:v>
                </c:pt>
                <c:pt idx="7109">
                  <c:v>0</c:v>
                </c:pt>
                <c:pt idx="7110">
                  <c:v>0</c:v>
                </c:pt>
                <c:pt idx="7111">
                  <c:v>0</c:v>
                </c:pt>
                <c:pt idx="7112">
                  <c:v>0</c:v>
                </c:pt>
                <c:pt idx="7113">
                  <c:v>0</c:v>
                </c:pt>
                <c:pt idx="7114">
                  <c:v>0</c:v>
                </c:pt>
                <c:pt idx="7115">
                  <c:v>0</c:v>
                </c:pt>
                <c:pt idx="7116">
                  <c:v>0</c:v>
                </c:pt>
                <c:pt idx="7117">
                  <c:v>0</c:v>
                </c:pt>
                <c:pt idx="7118">
                  <c:v>0</c:v>
                </c:pt>
                <c:pt idx="7119">
                  <c:v>0</c:v>
                </c:pt>
                <c:pt idx="7120">
                  <c:v>0</c:v>
                </c:pt>
                <c:pt idx="7121">
                  <c:v>0</c:v>
                </c:pt>
                <c:pt idx="7122">
                  <c:v>0</c:v>
                </c:pt>
                <c:pt idx="7123">
                  <c:v>0</c:v>
                </c:pt>
                <c:pt idx="7124">
                  <c:v>0</c:v>
                </c:pt>
                <c:pt idx="7125">
                  <c:v>0</c:v>
                </c:pt>
                <c:pt idx="7126">
                  <c:v>0</c:v>
                </c:pt>
                <c:pt idx="7127">
                  <c:v>0</c:v>
                </c:pt>
                <c:pt idx="7128">
                  <c:v>0</c:v>
                </c:pt>
                <c:pt idx="7129">
                  <c:v>0</c:v>
                </c:pt>
                <c:pt idx="7130">
                  <c:v>0</c:v>
                </c:pt>
                <c:pt idx="7131">
                  <c:v>0</c:v>
                </c:pt>
                <c:pt idx="7132">
                  <c:v>0</c:v>
                </c:pt>
                <c:pt idx="7133">
                  <c:v>0</c:v>
                </c:pt>
                <c:pt idx="7134">
                  <c:v>0</c:v>
                </c:pt>
                <c:pt idx="7135">
                  <c:v>0</c:v>
                </c:pt>
                <c:pt idx="7136">
                  <c:v>0</c:v>
                </c:pt>
                <c:pt idx="7137">
                  <c:v>0</c:v>
                </c:pt>
                <c:pt idx="7138">
                  <c:v>0</c:v>
                </c:pt>
                <c:pt idx="7139">
                  <c:v>0</c:v>
                </c:pt>
                <c:pt idx="7140">
                  <c:v>0</c:v>
                </c:pt>
                <c:pt idx="7141">
                  <c:v>0</c:v>
                </c:pt>
                <c:pt idx="7142">
                  <c:v>0</c:v>
                </c:pt>
                <c:pt idx="7143">
                  <c:v>0</c:v>
                </c:pt>
                <c:pt idx="7144">
                  <c:v>0</c:v>
                </c:pt>
                <c:pt idx="7145">
                  <c:v>0</c:v>
                </c:pt>
                <c:pt idx="7146">
                  <c:v>0</c:v>
                </c:pt>
                <c:pt idx="7147">
                  <c:v>0</c:v>
                </c:pt>
                <c:pt idx="7148">
                  <c:v>0</c:v>
                </c:pt>
                <c:pt idx="7149">
                  <c:v>0</c:v>
                </c:pt>
                <c:pt idx="7150">
                  <c:v>0</c:v>
                </c:pt>
                <c:pt idx="7151">
                  <c:v>0</c:v>
                </c:pt>
                <c:pt idx="7152">
                  <c:v>0</c:v>
                </c:pt>
                <c:pt idx="7153">
                  <c:v>0</c:v>
                </c:pt>
                <c:pt idx="7154">
                  <c:v>0</c:v>
                </c:pt>
                <c:pt idx="7155">
                  <c:v>0</c:v>
                </c:pt>
                <c:pt idx="7156">
                  <c:v>0</c:v>
                </c:pt>
                <c:pt idx="7157">
                  <c:v>0</c:v>
                </c:pt>
                <c:pt idx="7158">
                  <c:v>0</c:v>
                </c:pt>
                <c:pt idx="7159">
                  <c:v>0</c:v>
                </c:pt>
                <c:pt idx="7160">
                  <c:v>0</c:v>
                </c:pt>
                <c:pt idx="7161">
                  <c:v>0</c:v>
                </c:pt>
                <c:pt idx="7162">
                  <c:v>0</c:v>
                </c:pt>
                <c:pt idx="7163">
                  <c:v>0</c:v>
                </c:pt>
                <c:pt idx="7164">
                  <c:v>0</c:v>
                </c:pt>
                <c:pt idx="7165">
                  <c:v>0</c:v>
                </c:pt>
                <c:pt idx="7166">
                  <c:v>0</c:v>
                </c:pt>
                <c:pt idx="7167">
                  <c:v>0</c:v>
                </c:pt>
                <c:pt idx="7168">
                  <c:v>0</c:v>
                </c:pt>
                <c:pt idx="7169">
                  <c:v>0</c:v>
                </c:pt>
                <c:pt idx="7170">
                  <c:v>0</c:v>
                </c:pt>
                <c:pt idx="7171">
                  <c:v>0</c:v>
                </c:pt>
                <c:pt idx="7172">
                  <c:v>0</c:v>
                </c:pt>
                <c:pt idx="7173">
                  <c:v>0</c:v>
                </c:pt>
                <c:pt idx="7174">
                  <c:v>0</c:v>
                </c:pt>
                <c:pt idx="7175">
                  <c:v>0</c:v>
                </c:pt>
                <c:pt idx="7176">
                  <c:v>0</c:v>
                </c:pt>
                <c:pt idx="7177">
                  <c:v>0</c:v>
                </c:pt>
                <c:pt idx="7178">
                  <c:v>0</c:v>
                </c:pt>
                <c:pt idx="7179">
                  <c:v>0</c:v>
                </c:pt>
                <c:pt idx="7180">
                  <c:v>0</c:v>
                </c:pt>
                <c:pt idx="7181">
                  <c:v>0</c:v>
                </c:pt>
                <c:pt idx="7182">
                  <c:v>0</c:v>
                </c:pt>
                <c:pt idx="7183">
                  <c:v>0</c:v>
                </c:pt>
                <c:pt idx="7184">
                  <c:v>0</c:v>
                </c:pt>
                <c:pt idx="7185">
                  <c:v>0</c:v>
                </c:pt>
                <c:pt idx="7186">
                  <c:v>0</c:v>
                </c:pt>
                <c:pt idx="7187">
                  <c:v>0</c:v>
                </c:pt>
                <c:pt idx="7188">
                  <c:v>0</c:v>
                </c:pt>
                <c:pt idx="7189">
                  <c:v>0</c:v>
                </c:pt>
                <c:pt idx="7190">
                  <c:v>0</c:v>
                </c:pt>
                <c:pt idx="7191">
                  <c:v>0</c:v>
                </c:pt>
                <c:pt idx="7192">
                  <c:v>0</c:v>
                </c:pt>
                <c:pt idx="7193">
                  <c:v>0</c:v>
                </c:pt>
                <c:pt idx="7194">
                  <c:v>0</c:v>
                </c:pt>
                <c:pt idx="7195">
                  <c:v>0</c:v>
                </c:pt>
                <c:pt idx="7196">
                  <c:v>0</c:v>
                </c:pt>
                <c:pt idx="7197">
                  <c:v>0</c:v>
                </c:pt>
                <c:pt idx="7198">
                  <c:v>0</c:v>
                </c:pt>
                <c:pt idx="7199">
                  <c:v>0</c:v>
                </c:pt>
                <c:pt idx="7200">
                  <c:v>0</c:v>
                </c:pt>
                <c:pt idx="7201">
                  <c:v>0</c:v>
                </c:pt>
                <c:pt idx="7202">
                  <c:v>0</c:v>
                </c:pt>
                <c:pt idx="7203">
                  <c:v>0</c:v>
                </c:pt>
                <c:pt idx="7204">
                  <c:v>0</c:v>
                </c:pt>
                <c:pt idx="7205">
                  <c:v>0</c:v>
                </c:pt>
                <c:pt idx="7206">
                  <c:v>0</c:v>
                </c:pt>
                <c:pt idx="7207">
                  <c:v>0</c:v>
                </c:pt>
                <c:pt idx="7208">
                  <c:v>0</c:v>
                </c:pt>
                <c:pt idx="7209">
                  <c:v>0</c:v>
                </c:pt>
                <c:pt idx="7210">
                  <c:v>0</c:v>
                </c:pt>
                <c:pt idx="7211">
                  <c:v>0</c:v>
                </c:pt>
                <c:pt idx="7212">
                  <c:v>0</c:v>
                </c:pt>
                <c:pt idx="7213">
                  <c:v>0</c:v>
                </c:pt>
                <c:pt idx="7214">
                  <c:v>0</c:v>
                </c:pt>
                <c:pt idx="7215">
                  <c:v>0</c:v>
                </c:pt>
                <c:pt idx="7216">
                  <c:v>0</c:v>
                </c:pt>
                <c:pt idx="7217">
                  <c:v>0</c:v>
                </c:pt>
                <c:pt idx="7218">
                  <c:v>0</c:v>
                </c:pt>
                <c:pt idx="7219">
                  <c:v>0</c:v>
                </c:pt>
                <c:pt idx="7220">
                  <c:v>0</c:v>
                </c:pt>
                <c:pt idx="7221">
                  <c:v>0</c:v>
                </c:pt>
                <c:pt idx="7222">
                  <c:v>0</c:v>
                </c:pt>
                <c:pt idx="7223">
                  <c:v>0</c:v>
                </c:pt>
                <c:pt idx="7224">
                  <c:v>0</c:v>
                </c:pt>
                <c:pt idx="7225">
                  <c:v>0</c:v>
                </c:pt>
                <c:pt idx="7226">
                  <c:v>0</c:v>
                </c:pt>
                <c:pt idx="7227">
                  <c:v>0</c:v>
                </c:pt>
                <c:pt idx="7228">
                  <c:v>0</c:v>
                </c:pt>
                <c:pt idx="7229">
                  <c:v>0</c:v>
                </c:pt>
                <c:pt idx="7230">
                  <c:v>0</c:v>
                </c:pt>
                <c:pt idx="7231">
                  <c:v>0</c:v>
                </c:pt>
                <c:pt idx="7232">
                  <c:v>0</c:v>
                </c:pt>
                <c:pt idx="7233">
                  <c:v>0</c:v>
                </c:pt>
                <c:pt idx="7234">
                  <c:v>0</c:v>
                </c:pt>
                <c:pt idx="7235">
                  <c:v>0</c:v>
                </c:pt>
                <c:pt idx="7236">
                  <c:v>0</c:v>
                </c:pt>
                <c:pt idx="7237">
                  <c:v>0</c:v>
                </c:pt>
                <c:pt idx="7238">
                  <c:v>0</c:v>
                </c:pt>
                <c:pt idx="7239">
                  <c:v>0</c:v>
                </c:pt>
                <c:pt idx="7240">
                  <c:v>0</c:v>
                </c:pt>
                <c:pt idx="7241">
                  <c:v>0</c:v>
                </c:pt>
                <c:pt idx="7242">
                  <c:v>0</c:v>
                </c:pt>
                <c:pt idx="7243">
                  <c:v>0</c:v>
                </c:pt>
                <c:pt idx="7244">
                  <c:v>0</c:v>
                </c:pt>
                <c:pt idx="7245">
                  <c:v>0</c:v>
                </c:pt>
                <c:pt idx="7246">
                  <c:v>0</c:v>
                </c:pt>
                <c:pt idx="7247">
                  <c:v>0</c:v>
                </c:pt>
                <c:pt idx="7248">
                  <c:v>0</c:v>
                </c:pt>
                <c:pt idx="7249">
                  <c:v>0</c:v>
                </c:pt>
                <c:pt idx="7250">
                  <c:v>0</c:v>
                </c:pt>
                <c:pt idx="7251">
                  <c:v>0</c:v>
                </c:pt>
                <c:pt idx="7252">
                  <c:v>0</c:v>
                </c:pt>
                <c:pt idx="7253">
                  <c:v>0</c:v>
                </c:pt>
                <c:pt idx="7254">
                  <c:v>0</c:v>
                </c:pt>
                <c:pt idx="7255">
                  <c:v>0</c:v>
                </c:pt>
                <c:pt idx="7256">
                  <c:v>0</c:v>
                </c:pt>
                <c:pt idx="7257">
                  <c:v>0</c:v>
                </c:pt>
                <c:pt idx="7258">
                  <c:v>0</c:v>
                </c:pt>
                <c:pt idx="7259">
                  <c:v>0</c:v>
                </c:pt>
                <c:pt idx="7260">
                  <c:v>0</c:v>
                </c:pt>
                <c:pt idx="7261">
                  <c:v>0</c:v>
                </c:pt>
                <c:pt idx="7262">
                  <c:v>0</c:v>
                </c:pt>
                <c:pt idx="7263">
                  <c:v>0</c:v>
                </c:pt>
                <c:pt idx="7264">
                  <c:v>0</c:v>
                </c:pt>
                <c:pt idx="7265">
                  <c:v>0</c:v>
                </c:pt>
                <c:pt idx="7266">
                  <c:v>0</c:v>
                </c:pt>
                <c:pt idx="7267">
                  <c:v>0</c:v>
                </c:pt>
                <c:pt idx="7268">
                  <c:v>0</c:v>
                </c:pt>
                <c:pt idx="7269">
                  <c:v>0</c:v>
                </c:pt>
                <c:pt idx="7270">
                  <c:v>0</c:v>
                </c:pt>
                <c:pt idx="7271">
                  <c:v>0</c:v>
                </c:pt>
                <c:pt idx="7272">
                  <c:v>0</c:v>
                </c:pt>
                <c:pt idx="7273">
                  <c:v>0</c:v>
                </c:pt>
                <c:pt idx="7274">
                  <c:v>0</c:v>
                </c:pt>
                <c:pt idx="7275">
                  <c:v>0</c:v>
                </c:pt>
                <c:pt idx="7276">
                  <c:v>0</c:v>
                </c:pt>
                <c:pt idx="7277">
                  <c:v>0</c:v>
                </c:pt>
                <c:pt idx="7278">
                  <c:v>0</c:v>
                </c:pt>
                <c:pt idx="7279">
                  <c:v>0</c:v>
                </c:pt>
                <c:pt idx="7280">
                  <c:v>0</c:v>
                </c:pt>
                <c:pt idx="7281">
                  <c:v>0</c:v>
                </c:pt>
                <c:pt idx="7282">
                  <c:v>0</c:v>
                </c:pt>
                <c:pt idx="7283">
                  <c:v>0</c:v>
                </c:pt>
                <c:pt idx="7284">
                  <c:v>0</c:v>
                </c:pt>
                <c:pt idx="7285">
                  <c:v>0</c:v>
                </c:pt>
                <c:pt idx="7286">
                  <c:v>0</c:v>
                </c:pt>
                <c:pt idx="7287">
                  <c:v>0</c:v>
                </c:pt>
                <c:pt idx="7288">
                  <c:v>0</c:v>
                </c:pt>
                <c:pt idx="7289">
                  <c:v>0</c:v>
                </c:pt>
                <c:pt idx="7290">
                  <c:v>0</c:v>
                </c:pt>
                <c:pt idx="7291">
                  <c:v>0</c:v>
                </c:pt>
                <c:pt idx="7292">
                  <c:v>0</c:v>
                </c:pt>
                <c:pt idx="7293">
                  <c:v>0</c:v>
                </c:pt>
                <c:pt idx="7294">
                  <c:v>0</c:v>
                </c:pt>
                <c:pt idx="7295">
                  <c:v>0</c:v>
                </c:pt>
                <c:pt idx="7296">
                  <c:v>0</c:v>
                </c:pt>
                <c:pt idx="7297">
                  <c:v>0</c:v>
                </c:pt>
                <c:pt idx="7298">
                  <c:v>0</c:v>
                </c:pt>
                <c:pt idx="7299">
                  <c:v>0</c:v>
                </c:pt>
                <c:pt idx="7300">
                  <c:v>0</c:v>
                </c:pt>
                <c:pt idx="7301">
                  <c:v>0</c:v>
                </c:pt>
                <c:pt idx="7302">
                  <c:v>0</c:v>
                </c:pt>
                <c:pt idx="7303">
                  <c:v>0</c:v>
                </c:pt>
                <c:pt idx="7304">
                  <c:v>0</c:v>
                </c:pt>
                <c:pt idx="7305">
                  <c:v>0</c:v>
                </c:pt>
                <c:pt idx="7306">
                  <c:v>0</c:v>
                </c:pt>
                <c:pt idx="7307">
                  <c:v>0</c:v>
                </c:pt>
                <c:pt idx="7308">
                  <c:v>0</c:v>
                </c:pt>
                <c:pt idx="7309">
                  <c:v>0</c:v>
                </c:pt>
                <c:pt idx="7310">
                  <c:v>0</c:v>
                </c:pt>
                <c:pt idx="7311">
                  <c:v>0</c:v>
                </c:pt>
                <c:pt idx="7312">
                  <c:v>0</c:v>
                </c:pt>
                <c:pt idx="7313">
                  <c:v>0</c:v>
                </c:pt>
                <c:pt idx="7314">
                  <c:v>0</c:v>
                </c:pt>
                <c:pt idx="7315">
                  <c:v>0</c:v>
                </c:pt>
                <c:pt idx="7316">
                  <c:v>0</c:v>
                </c:pt>
                <c:pt idx="7317">
                  <c:v>0</c:v>
                </c:pt>
                <c:pt idx="7318">
                  <c:v>0</c:v>
                </c:pt>
                <c:pt idx="7319">
                  <c:v>0</c:v>
                </c:pt>
                <c:pt idx="7320">
                  <c:v>0</c:v>
                </c:pt>
                <c:pt idx="7321">
                  <c:v>0</c:v>
                </c:pt>
                <c:pt idx="7322">
                  <c:v>0</c:v>
                </c:pt>
                <c:pt idx="7323">
                  <c:v>0</c:v>
                </c:pt>
                <c:pt idx="7324">
                  <c:v>0</c:v>
                </c:pt>
                <c:pt idx="7325">
                  <c:v>0</c:v>
                </c:pt>
                <c:pt idx="7326">
                  <c:v>0</c:v>
                </c:pt>
                <c:pt idx="7327">
                  <c:v>0</c:v>
                </c:pt>
                <c:pt idx="7328">
                  <c:v>0</c:v>
                </c:pt>
                <c:pt idx="7329">
                  <c:v>0</c:v>
                </c:pt>
                <c:pt idx="7330">
                  <c:v>0</c:v>
                </c:pt>
                <c:pt idx="7331">
                  <c:v>0</c:v>
                </c:pt>
                <c:pt idx="7332">
                  <c:v>0</c:v>
                </c:pt>
                <c:pt idx="7333">
                  <c:v>0</c:v>
                </c:pt>
                <c:pt idx="7334">
                  <c:v>0</c:v>
                </c:pt>
                <c:pt idx="7335">
                  <c:v>0</c:v>
                </c:pt>
                <c:pt idx="7336">
                  <c:v>0</c:v>
                </c:pt>
                <c:pt idx="7337">
                  <c:v>0</c:v>
                </c:pt>
                <c:pt idx="7338">
                  <c:v>0</c:v>
                </c:pt>
                <c:pt idx="7339">
                  <c:v>0</c:v>
                </c:pt>
                <c:pt idx="7340">
                  <c:v>0</c:v>
                </c:pt>
                <c:pt idx="7341">
                  <c:v>0</c:v>
                </c:pt>
                <c:pt idx="7342">
                  <c:v>0</c:v>
                </c:pt>
                <c:pt idx="7343">
                  <c:v>0</c:v>
                </c:pt>
                <c:pt idx="7344">
                  <c:v>0</c:v>
                </c:pt>
                <c:pt idx="7345">
                  <c:v>0</c:v>
                </c:pt>
                <c:pt idx="7346">
                  <c:v>0</c:v>
                </c:pt>
                <c:pt idx="7347">
                  <c:v>0</c:v>
                </c:pt>
                <c:pt idx="7348">
                  <c:v>0</c:v>
                </c:pt>
                <c:pt idx="7349">
                  <c:v>0</c:v>
                </c:pt>
                <c:pt idx="7350">
                  <c:v>0</c:v>
                </c:pt>
                <c:pt idx="7351">
                  <c:v>0</c:v>
                </c:pt>
                <c:pt idx="7352">
                  <c:v>0</c:v>
                </c:pt>
                <c:pt idx="7353">
                  <c:v>0</c:v>
                </c:pt>
                <c:pt idx="7354">
                  <c:v>0</c:v>
                </c:pt>
                <c:pt idx="7355">
                  <c:v>0</c:v>
                </c:pt>
                <c:pt idx="7356">
                  <c:v>0</c:v>
                </c:pt>
                <c:pt idx="7357">
                  <c:v>0</c:v>
                </c:pt>
                <c:pt idx="7358">
                  <c:v>0</c:v>
                </c:pt>
                <c:pt idx="7359">
                  <c:v>0</c:v>
                </c:pt>
                <c:pt idx="7360">
                  <c:v>0</c:v>
                </c:pt>
                <c:pt idx="7361">
                  <c:v>0</c:v>
                </c:pt>
                <c:pt idx="7362">
                  <c:v>0</c:v>
                </c:pt>
                <c:pt idx="7363">
                  <c:v>0</c:v>
                </c:pt>
                <c:pt idx="7364">
                  <c:v>0</c:v>
                </c:pt>
                <c:pt idx="7365">
                  <c:v>0</c:v>
                </c:pt>
                <c:pt idx="7366">
                  <c:v>0</c:v>
                </c:pt>
                <c:pt idx="7367">
                  <c:v>0</c:v>
                </c:pt>
                <c:pt idx="7368">
                  <c:v>0</c:v>
                </c:pt>
                <c:pt idx="7369">
                  <c:v>0</c:v>
                </c:pt>
                <c:pt idx="7370">
                  <c:v>0</c:v>
                </c:pt>
                <c:pt idx="7371">
                  <c:v>0</c:v>
                </c:pt>
                <c:pt idx="7372">
                  <c:v>0</c:v>
                </c:pt>
                <c:pt idx="7373">
                  <c:v>0</c:v>
                </c:pt>
                <c:pt idx="7374">
                  <c:v>0</c:v>
                </c:pt>
                <c:pt idx="7375">
                  <c:v>0</c:v>
                </c:pt>
                <c:pt idx="7376">
                  <c:v>0</c:v>
                </c:pt>
                <c:pt idx="7377">
                  <c:v>0</c:v>
                </c:pt>
                <c:pt idx="7378">
                  <c:v>0</c:v>
                </c:pt>
                <c:pt idx="7379">
                  <c:v>0</c:v>
                </c:pt>
                <c:pt idx="7380">
                  <c:v>0</c:v>
                </c:pt>
                <c:pt idx="7381">
                  <c:v>0</c:v>
                </c:pt>
                <c:pt idx="7382">
                  <c:v>0</c:v>
                </c:pt>
                <c:pt idx="7383">
                  <c:v>0</c:v>
                </c:pt>
                <c:pt idx="7384">
                  <c:v>0</c:v>
                </c:pt>
                <c:pt idx="7385">
                  <c:v>0</c:v>
                </c:pt>
                <c:pt idx="7386">
                  <c:v>0</c:v>
                </c:pt>
                <c:pt idx="7387">
                  <c:v>0</c:v>
                </c:pt>
                <c:pt idx="7388">
                  <c:v>0</c:v>
                </c:pt>
                <c:pt idx="7389">
                  <c:v>0</c:v>
                </c:pt>
                <c:pt idx="7390">
                  <c:v>0</c:v>
                </c:pt>
                <c:pt idx="7391">
                  <c:v>0</c:v>
                </c:pt>
                <c:pt idx="7392">
                  <c:v>0</c:v>
                </c:pt>
                <c:pt idx="7393">
                  <c:v>0</c:v>
                </c:pt>
                <c:pt idx="7394">
                  <c:v>0</c:v>
                </c:pt>
                <c:pt idx="7395">
                  <c:v>0</c:v>
                </c:pt>
                <c:pt idx="7396">
                  <c:v>0</c:v>
                </c:pt>
                <c:pt idx="7397">
                  <c:v>0</c:v>
                </c:pt>
                <c:pt idx="7398">
                  <c:v>0</c:v>
                </c:pt>
                <c:pt idx="7399">
                  <c:v>0</c:v>
                </c:pt>
                <c:pt idx="7400">
                  <c:v>0</c:v>
                </c:pt>
                <c:pt idx="7401">
                  <c:v>0</c:v>
                </c:pt>
                <c:pt idx="7402">
                  <c:v>0</c:v>
                </c:pt>
                <c:pt idx="7403">
                  <c:v>0</c:v>
                </c:pt>
                <c:pt idx="7404">
                  <c:v>0</c:v>
                </c:pt>
                <c:pt idx="7405">
                  <c:v>0</c:v>
                </c:pt>
                <c:pt idx="7406">
                  <c:v>0</c:v>
                </c:pt>
                <c:pt idx="7407">
                  <c:v>0</c:v>
                </c:pt>
                <c:pt idx="7408">
                  <c:v>0</c:v>
                </c:pt>
                <c:pt idx="7409">
                  <c:v>0</c:v>
                </c:pt>
                <c:pt idx="7410">
                  <c:v>0</c:v>
                </c:pt>
                <c:pt idx="7411">
                  <c:v>0</c:v>
                </c:pt>
                <c:pt idx="7412">
                  <c:v>0</c:v>
                </c:pt>
                <c:pt idx="7413">
                  <c:v>0</c:v>
                </c:pt>
                <c:pt idx="7414">
                  <c:v>0</c:v>
                </c:pt>
                <c:pt idx="7415">
                  <c:v>0</c:v>
                </c:pt>
                <c:pt idx="7416">
                  <c:v>0</c:v>
                </c:pt>
                <c:pt idx="7417">
                  <c:v>0</c:v>
                </c:pt>
                <c:pt idx="7418">
                  <c:v>0</c:v>
                </c:pt>
                <c:pt idx="7419">
                  <c:v>0</c:v>
                </c:pt>
                <c:pt idx="7420">
                  <c:v>0</c:v>
                </c:pt>
                <c:pt idx="7421">
                  <c:v>0</c:v>
                </c:pt>
                <c:pt idx="7422">
                  <c:v>0</c:v>
                </c:pt>
                <c:pt idx="7423">
                  <c:v>0</c:v>
                </c:pt>
                <c:pt idx="7424">
                  <c:v>0</c:v>
                </c:pt>
                <c:pt idx="7425">
                  <c:v>0</c:v>
                </c:pt>
                <c:pt idx="7426">
                  <c:v>0</c:v>
                </c:pt>
                <c:pt idx="7427">
                  <c:v>0</c:v>
                </c:pt>
                <c:pt idx="7428">
                  <c:v>0</c:v>
                </c:pt>
                <c:pt idx="7429">
                  <c:v>0</c:v>
                </c:pt>
                <c:pt idx="7430">
                  <c:v>0</c:v>
                </c:pt>
                <c:pt idx="7431">
                  <c:v>0</c:v>
                </c:pt>
                <c:pt idx="7432">
                  <c:v>0</c:v>
                </c:pt>
                <c:pt idx="7433">
                  <c:v>0</c:v>
                </c:pt>
                <c:pt idx="7434">
                  <c:v>0</c:v>
                </c:pt>
                <c:pt idx="7435">
                  <c:v>0</c:v>
                </c:pt>
                <c:pt idx="7436">
                  <c:v>0</c:v>
                </c:pt>
                <c:pt idx="7437">
                  <c:v>0</c:v>
                </c:pt>
                <c:pt idx="7438">
                  <c:v>0</c:v>
                </c:pt>
                <c:pt idx="7439">
                  <c:v>0</c:v>
                </c:pt>
                <c:pt idx="7440">
                  <c:v>0</c:v>
                </c:pt>
                <c:pt idx="7441">
                  <c:v>0</c:v>
                </c:pt>
                <c:pt idx="7442">
                  <c:v>0</c:v>
                </c:pt>
                <c:pt idx="7443">
                  <c:v>0</c:v>
                </c:pt>
                <c:pt idx="7444">
                  <c:v>0</c:v>
                </c:pt>
                <c:pt idx="7445">
                  <c:v>0</c:v>
                </c:pt>
                <c:pt idx="7446">
                  <c:v>0</c:v>
                </c:pt>
                <c:pt idx="7447">
                  <c:v>0</c:v>
                </c:pt>
                <c:pt idx="7448">
                  <c:v>0</c:v>
                </c:pt>
                <c:pt idx="7449">
                  <c:v>0</c:v>
                </c:pt>
                <c:pt idx="7450">
                  <c:v>0</c:v>
                </c:pt>
                <c:pt idx="7451">
                  <c:v>0</c:v>
                </c:pt>
                <c:pt idx="7452">
                  <c:v>0</c:v>
                </c:pt>
                <c:pt idx="7453">
                  <c:v>0</c:v>
                </c:pt>
                <c:pt idx="7454">
                  <c:v>0</c:v>
                </c:pt>
                <c:pt idx="7455">
                  <c:v>0</c:v>
                </c:pt>
                <c:pt idx="7456">
                  <c:v>0</c:v>
                </c:pt>
                <c:pt idx="7457">
                  <c:v>0</c:v>
                </c:pt>
                <c:pt idx="7458">
                  <c:v>0</c:v>
                </c:pt>
                <c:pt idx="7459">
                  <c:v>0</c:v>
                </c:pt>
                <c:pt idx="7460">
                  <c:v>0</c:v>
                </c:pt>
                <c:pt idx="7461">
                  <c:v>0</c:v>
                </c:pt>
                <c:pt idx="7462">
                  <c:v>0</c:v>
                </c:pt>
                <c:pt idx="7463">
                  <c:v>0</c:v>
                </c:pt>
                <c:pt idx="7464">
                  <c:v>0</c:v>
                </c:pt>
                <c:pt idx="7465">
                  <c:v>0</c:v>
                </c:pt>
                <c:pt idx="7466">
                  <c:v>0</c:v>
                </c:pt>
                <c:pt idx="7467">
                  <c:v>0</c:v>
                </c:pt>
                <c:pt idx="7468">
                  <c:v>0</c:v>
                </c:pt>
                <c:pt idx="7469">
                  <c:v>0</c:v>
                </c:pt>
                <c:pt idx="7470">
                  <c:v>0</c:v>
                </c:pt>
                <c:pt idx="7471">
                  <c:v>0</c:v>
                </c:pt>
                <c:pt idx="7472">
                  <c:v>0</c:v>
                </c:pt>
                <c:pt idx="7473">
                  <c:v>0</c:v>
                </c:pt>
                <c:pt idx="7474">
                  <c:v>0</c:v>
                </c:pt>
                <c:pt idx="7475">
                  <c:v>0</c:v>
                </c:pt>
                <c:pt idx="7476">
                  <c:v>0</c:v>
                </c:pt>
                <c:pt idx="7477">
                  <c:v>0</c:v>
                </c:pt>
                <c:pt idx="7478">
                  <c:v>0</c:v>
                </c:pt>
                <c:pt idx="7479">
                  <c:v>0</c:v>
                </c:pt>
                <c:pt idx="7480">
                  <c:v>0</c:v>
                </c:pt>
                <c:pt idx="7481">
                  <c:v>0</c:v>
                </c:pt>
                <c:pt idx="7482">
                  <c:v>0</c:v>
                </c:pt>
                <c:pt idx="7483">
                  <c:v>0</c:v>
                </c:pt>
                <c:pt idx="7484">
                  <c:v>0</c:v>
                </c:pt>
                <c:pt idx="7485">
                  <c:v>0</c:v>
                </c:pt>
                <c:pt idx="7486">
                  <c:v>0</c:v>
                </c:pt>
                <c:pt idx="7487">
                  <c:v>0</c:v>
                </c:pt>
                <c:pt idx="7488">
                  <c:v>0</c:v>
                </c:pt>
                <c:pt idx="7489">
                  <c:v>0</c:v>
                </c:pt>
                <c:pt idx="7490">
                  <c:v>0</c:v>
                </c:pt>
                <c:pt idx="7491">
                  <c:v>0</c:v>
                </c:pt>
                <c:pt idx="7492">
                  <c:v>0</c:v>
                </c:pt>
                <c:pt idx="7493">
                  <c:v>0</c:v>
                </c:pt>
                <c:pt idx="7494">
                  <c:v>0</c:v>
                </c:pt>
                <c:pt idx="7495">
                  <c:v>0</c:v>
                </c:pt>
                <c:pt idx="7496">
                  <c:v>0</c:v>
                </c:pt>
                <c:pt idx="7497">
                  <c:v>0</c:v>
                </c:pt>
                <c:pt idx="7498">
                  <c:v>0</c:v>
                </c:pt>
                <c:pt idx="7499">
                  <c:v>0</c:v>
                </c:pt>
                <c:pt idx="7500">
                  <c:v>0</c:v>
                </c:pt>
                <c:pt idx="7501">
                  <c:v>0</c:v>
                </c:pt>
                <c:pt idx="7502">
                  <c:v>0</c:v>
                </c:pt>
                <c:pt idx="7503">
                  <c:v>0</c:v>
                </c:pt>
                <c:pt idx="7504">
                  <c:v>0</c:v>
                </c:pt>
                <c:pt idx="7505">
                  <c:v>0</c:v>
                </c:pt>
                <c:pt idx="7506">
                  <c:v>0</c:v>
                </c:pt>
                <c:pt idx="7507">
                  <c:v>0</c:v>
                </c:pt>
                <c:pt idx="7508">
                  <c:v>0</c:v>
                </c:pt>
                <c:pt idx="7509">
                  <c:v>0</c:v>
                </c:pt>
                <c:pt idx="7510">
                  <c:v>0</c:v>
                </c:pt>
                <c:pt idx="7511">
                  <c:v>0</c:v>
                </c:pt>
                <c:pt idx="7512">
                  <c:v>0</c:v>
                </c:pt>
                <c:pt idx="7513">
                  <c:v>0</c:v>
                </c:pt>
                <c:pt idx="7514">
                  <c:v>0</c:v>
                </c:pt>
                <c:pt idx="7515">
                  <c:v>0</c:v>
                </c:pt>
                <c:pt idx="7516">
                  <c:v>0</c:v>
                </c:pt>
                <c:pt idx="7517">
                  <c:v>0</c:v>
                </c:pt>
                <c:pt idx="7518">
                  <c:v>0</c:v>
                </c:pt>
                <c:pt idx="7519">
                  <c:v>0</c:v>
                </c:pt>
                <c:pt idx="7520">
                  <c:v>0</c:v>
                </c:pt>
                <c:pt idx="7521">
                  <c:v>0</c:v>
                </c:pt>
                <c:pt idx="7522">
                  <c:v>0</c:v>
                </c:pt>
                <c:pt idx="7523">
                  <c:v>0</c:v>
                </c:pt>
                <c:pt idx="7524">
                  <c:v>0</c:v>
                </c:pt>
                <c:pt idx="7525">
                  <c:v>0</c:v>
                </c:pt>
                <c:pt idx="7526">
                  <c:v>0</c:v>
                </c:pt>
                <c:pt idx="7527">
                  <c:v>0</c:v>
                </c:pt>
                <c:pt idx="7528">
                  <c:v>0</c:v>
                </c:pt>
                <c:pt idx="7529">
                  <c:v>0</c:v>
                </c:pt>
                <c:pt idx="7530">
                  <c:v>0</c:v>
                </c:pt>
                <c:pt idx="7531">
                  <c:v>0</c:v>
                </c:pt>
                <c:pt idx="7532">
                  <c:v>0</c:v>
                </c:pt>
                <c:pt idx="7533">
                  <c:v>0</c:v>
                </c:pt>
                <c:pt idx="7534">
                  <c:v>0</c:v>
                </c:pt>
                <c:pt idx="7535">
                  <c:v>0</c:v>
                </c:pt>
                <c:pt idx="7536">
                  <c:v>0</c:v>
                </c:pt>
                <c:pt idx="7537">
                  <c:v>0</c:v>
                </c:pt>
                <c:pt idx="7538">
                  <c:v>0</c:v>
                </c:pt>
                <c:pt idx="7539">
                  <c:v>0</c:v>
                </c:pt>
                <c:pt idx="7540">
                  <c:v>0</c:v>
                </c:pt>
                <c:pt idx="7541">
                  <c:v>0</c:v>
                </c:pt>
                <c:pt idx="7542">
                  <c:v>0</c:v>
                </c:pt>
                <c:pt idx="7543">
                  <c:v>0</c:v>
                </c:pt>
                <c:pt idx="7544">
                  <c:v>0</c:v>
                </c:pt>
                <c:pt idx="7545">
                  <c:v>0</c:v>
                </c:pt>
                <c:pt idx="7546">
                  <c:v>0</c:v>
                </c:pt>
                <c:pt idx="7547">
                  <c:v>0</c:v>
                </c:pt>
                <c:pt idx="7548">
                  <c:v>0</c:v>
                </c:pt>
                <c:pt idx="7549">
                  <c:v>0</c:v>
                </c:pt>
                <c:pt idx="7550">
                  <c:v>0</c:v>
                </c:pt>
                <c:pt idx="7551">
                  <c:v>0</c:v>
                </c:pt>
                <c:pt idx="7552">
                  <c:v>0</c:v>
                </c:pt>
                <c:pt idx="7553">
                  <c:v>0</c:v>
                </c:pt>
                <c:pt idx="7554">
                  <c:v>0</c:v>
                </c:pt>
                <c:pt idx="7555">
                  <c:v>0</c:v>
                </c:pt>
                <c:pt idx="7556">
                  <c:v>0</c:v>
                </c:pt>
                <c:pt idx="7557">
                  <c:v>0</c:v>
                </c:pt>
                <c:pt idx="7558">
                  <c:v>0</c:v>
                </c:pt>
                <c:pt idx="7559">
                  <c:v>0</c:v>
                </c:pt>
                <c:pt idx="7560">
                  <c:v>0</c:v>
                </c:pt>
                <c:pt idx="7561">
                  <c:v>0</c:v>
                </c:pt>
                <c:pt idx="7562">
                  <c:v>0</c:v>
                </c:pt>
                <c:pt idx="7563">
                  <c:v>0</c:v>
                </c:pt>
                <c:pt idx="7564">
                  <c:v>0</c:v>
                </c:pt>
                <c:pt idx="7565">
                  <c:v>0</c:v>
                </c:pt>
                <c:pt idx="7566">
                  <c:v>0</c:v>
                </c:pt>
                <c:pt idx="7567">
                  <c:v>0</c:v>
                </c:pt>
                <c:pt idx="7568">
                  <c:v>0</c:v>
                </c:pt>
                <c:pt idx="7569">
                  <c:v>0</c:v>
                </c:pt>
                <c:pt idx="7570">
                  <c:v>0</c:v>
                </c:pt>
                <c:pt idx="7571">
                  <c:v>0</c:v>
                </c:pt>
                <c:pt idx="7572">
                  <c:v>0</c:v>
                </c:pt>
                <c:pt idx="7573">
                  <c:v>0</c:v>
                </c:pt>
                <c:pt idx="7574">
                  <c:v>0</c:v>
                </c:pt>
                <c:pt idx="7575">
                  <c:v>0</c:v>
                </c:pt>
                <c:pt idx="7576">
                  <c:v>0</c:v>
                </c:pt>
                <c:pt idx="7577">
                  <c:v>0</c:v>
                </c:pt>
                <c:pt idx="7578">
                  <c:v>0</c:v>
                </c:pt>
                <c:pt idx="7579">
                  <c:v>0</c:v>
                </c:pt>
                <c:pt idx="7580">
                  <c:v>0</c:v>
                </c:pt>
                <c:pt idx="7581">
                  <c:v>0</c:v>
                </c:pt>
                <c:pt idx="7582">
                  <c:v>0</c:v>
                </c:pt>
                <c:pt idx="7583">
                  <c:v>0</c:v>
                </c:pt>
                <c:pt idx="7584">
                  <c:v>0</c:v>
                </c:pt>
                <c:pt idx="7585">
                  <c:v>0</c:v>
                </c:pt>
                <c:pt idx="7586">
                  <c:v>0</c:v>
                </c:pt>
                <c:pt idx="7587">
                  <c:v>0</c:v>
                </c:pt>
                <c:pt idx="7588">
                  <c:v>0</c:v>
                </c:pt>
                <c:pt idx="7589">
                  <c:v>0</c:v>
                </c:pt>
                <c:pt idx="7590">
                  <c:v>0</c:v>
                </c:pt>
                <c:pt idx="7591">
                  <c:v>0</c:v>
                </c:pt>
                <c:pt idx="7592">
                  <c:v>0</c:v>
                </c:pt>
                <c:pt idx="7593">
                  <c:v>0</c:v>
                </c:pt>
                <c:pt idx="7594">
                  <c:v>0</c:v>
                </c:pt>
                <c:pt idx="7595">
                  <c:v>0</c:v>
                </c:pt>
                <c:pt idx="7596">
                  <c:v>0</c:v>
                </c:pt>
                <c:pt idx="7597">
                  <c:v>0</c:v>
                </c:pt>
                <c:pt idx="7598">
                  <c:v>0</c:v>
                </c:pt>
                <c:pt idx="7599">
                  <c:v>0</c:v>
                </c:pt>
                <c:pt idx="7600">
                  <c:v>0</c:v>
                </c:pt>
                <c:pt idx="7601">
                  <c:v>0</c:v>
                </c:pt>
                <c:pt idx="7602">
                  <c:v>0</c:v>
                </c:pt>
                <c:pt idx="7603">
                  <c:v>0</c:v>
                </c:pt>
                <c:pt idx="7604">
                  <c:v>0</c:v>
                </c:pt>
                <c:pt idx="7605">
                  <c:v>0</c:v>
                </c:pt>
                <c:pt idx="7606">
                  <c:v>0</c:v>
                </c:pt>
                <c:pt idx="7607">
                  <c:v>0</c:v>
                </c:pt>
                <c:pt idx="7608">
                  <c:v>0</c:v>
                </c:pt>
                <c:pt idx="7609">
                  <c:v>0</c:v>
                </c:pt>
                <c:pt idx="7610">
                  <c:v>0</c:v>
                </c:pt>
                <c:pt idx="7611">
                  <c:v>0</c:v>
                </c:pt>
                <c:pt idx="7612">
                  <c:v>0</c:v>
                </c:pt>
                <c:pt idx="7613">
                  <c:v>0</c:v>
                </c:pt>
                <c:pt idx="7614">
                  <c:v>0</c:v>
                </c:pt>
                <c:pt idx="7615">
                  <c:v>0</c:v>
                </c:pt>
                <c:pt idx="7616">
                  <c:v>0</c:v>
                </c:pt>
                <c:pt idx="7617">
                  <c:v>0</c:v>
                </c:pt>
                <c:pt idx="7618">
                  <c:v>0</c:v>
                </c:pt>
                <c:pt idx="7619">
                  <c:v>0</c:v>
                </c:pt>
                <c:pt idx="7620">
                  <c:v>0</c:v>
                </c:pt>
                <c:pt idx="7621">
                  <c:v>0</c:v>
                </c:pt>
                <c:pt idx="7622">
                  <c:v>0</c:v>
                </c:pt>
                <c:pt idx="7623">
                  <c:v>0</c:v>
                </c:pt>
                <c:pt idx="7624">
                  <c:v>0</c:v>
                </c:pt>
                <c:pt idx="7625">
                  <c:v>0</c:v>
                </c:pt>
                <c:pt idx="7626">
                  <c:v>0</c:v>
                </c:pt>
                <c:pt idx="7627">
                  <c:v>0</c:v>
                </c:pt>
                <c:pt idx="7628">
                  <c:v>0</c:v>
                </c:pt>
                <c:pt idx="7629">
                  <c:v>0</c:v>
                </c:pt>
                <c:pt idx="7630">
                  <c:v>0</c:v>
                </c:pt>
                <c:pt idx="7631">
                  <c:v>0</c:v>
                </c:pt>
                <c:pt idx="7632">
                  <c:v>0</c:v>
                </c:pt>
                <c:pt idx="7633">
                  <c:v>0</c:v>
                </c:pt>
                <c:pt idx="7634">
                  <c:v>0</c:v>
                </c:pt>
                <c:pt idx="7635">
                  <c:v>0</c:v>
                </c:pt>
                <c:pt idx="7636">
                  <c:v>0</c:v>
                </c:pt>
                <c:pt idx="7637">
                  <c:v>0</c:v>
                </c:pt>
                <c:pt idx="7638">
                  <c:v>0</c:v>
                </c:pt>
                <c:pt idx="7639">
                  <c:v>0</c:v>
                </c:pt>
                <c:pt idx="7640">
                  <c:v>0</c:v>
                </c:pt>
                <c:pt idx="7641">
                  <c:v>0</c:v>
                </c:pt>
                <c:pt idx="7642">
                  <c:v>0</c:v>
                </c:pt>
                <c:pt idx="7643">
                  <c:v>0</c:v>
                </c:pt>
                <c:pt idx="7644">
                  <c:v>0</c:v>
                </c:pt>
                <c:pt idx="7645">
                  <c:v>0</c:v>
                </c:pt>
                <c:pt idx="7646">
                  <c:v>0</c:v>
                </c:pt>
                <c:pt idx="7647">
                  <c:v>0</c:v>
                </c:pt>
                <c:pt idx="7648">
                  <c:v>0</c:v>
                </c:pt>
                <c:pt idx="7649">
                  <c:v>0</c:v>
                </c:pt>
                <c:pt idx="7650">
                  <c:v>0</c:v>
                </c:pt>
                <c:pt idx="7651">
                  <c:v>0</c:v>
                </c:pt>
                <c:pt idx="7652">
                  <c:v>0</c:v>
                </c:pt>
                <c:pt idx="7653">
                  <c:v>0</c:v>
                </c:pt>
                <c:pt idx="7654">
                  <c:v>0</c:v>
                </c:pt>
                <c:pt idx="7655">
                  <c:v>0</c:v>
                </c:pt>
                <c:pt idx="7656">
                  <c:v>0</c:v>
                </c:pt>
                <c:pt idx="7657">
                  <c:v>0</c:v>
                </c:pt>
                <c:pt idx="7658">
                  <c:v>0</c:v>
                </c:pt>
                <c:pt idx="7659">
                  <c:v>0</c:v>
                </c:pt>
                <c:pt idx="7660">
                  <c:v>0</c:v>
                </c:pt>
                <c:pt idx="7661">
                  <c:v>0</c:v>
                </c:pt>
                <c:pt idx="7662">
                  <c:v>0</c:v>
                </c:pt>
                <c:pt idx="7663">
                  <c:v>0</c:v>
                </c:pt>
                <c:pt idx="7664">
                  <c:v>0</c:v>
                </c:pt>
                <c:pt idx="7665">
                  <c:v>0</c:v>
                </c:pt>
                <c:pt idx="7666">
                  <c:v>0</c:v>
                </c:pt>
                <c:pt idx="7667">
                  <c:v>0</c:v>
                </c:pt>
                <c:pt idx="7668">
                  <c:v>0</c:v>
                </c:pt>
                <c:pt idx="7669">
                  <c:v>0</c:v>
                </c:pt>
                <c:pt idx="7670">
                  <c:v>0</c:v>
                </c:pt>
                <c:pt idx="7671">
                  <c:v>0</c:v>
                </c:pt>
                <c:pt idx="7672">
                  <c:v>0</c:v>
                </c:pt>
                <c:pt idx="7673">
                  <c:v>0</c:v>
                </c:pt>
                <c:pt idx="7674">
                  <c:v>0</c:v>
                </c:pt>
                <c:pt idx="7675">
                  <c:v>0</c:v>
                </c:pt>
                <c:pt idx="7676">
                  <c:v>0</c:v>
                </c:pt>
                <c:pt idx="7677">
                  <c:v>0</c:v>
                </c:pt>
                <c:pt idx="7678">
                  <c:v>0</c:v>
                </c:pt>
                <c:pt idx="7679">
                  <c:v>0</c:v>
                </c:pt>
                <c:pt idx="7680">
                  <c:v>0</c:v>
                </c:pt>
                <c:pt idx="7681">
                  <c:v>0</c:v>
                </c:pt>
                <c:pt idx="7682">
                  <c:v>0</c:v>
                </c:pt>
                <c:pt idx="7683">
                  <c:v>0</c:v>
                </c:pt>
                <c:pt idx="7684">
                  <c:v>0</c:v>
                </c:pt>
                <c:pt idx="7685">
                  <c:v>0</c:v>
                </c:pt>
                <c:pt idx="7686">
                  <c:v>0</c:v>
                </c:pt>
                <c:pt idx="7687">
                  <c:v>0</c:v>
                </c:pt>
                <c:pt idx="7688">
                  <c:v>0</c:v>
                </c:pt>
                <c:pt idx="7689">
                  <c:v>0</c:v>
                </c:pt>
                <c:pt idx="7690">
                  <c:v>0</c:v>
                </c:pt>
                <c:pt idx="7691">
                  <c:v>0</c:v>
                </c:pt>
                <c:pt idx="7692">
                  <c:v>0</c:v>
                </c:pt>
                <c:pt idx="7693">
                  <c:v>0</c:v>
                </c:pt>
                <c:pt idx="7694">
                  <c:v>0</c:v>
                </c:pt>
                <c:pt idx="7695">
                  <c:v>0</c:v>
                </c:pt>
                <c:pt idx="7696">
                  <c:v>0</c:v>
                </c:pt>
                <c:pt idx="7697">
                  <c:v>0</c:v>
                </c:pt>
                <c:pt idx="7698">
                  <c:v>0</c:v>
                </c:pt>
                <c:pt idx="7699">
                  <c:v>0</c:v>
                </c:pt>
                <c:pt idx="7700">
                  <c:v>0</c:v>
                </c:pt>
                <c:pt idx="7701">
                  <c:v>0</c:v>
                </c:pt>
                <c:pt idx="7702">
                  <c:v>0</c:v>
                </c:pt>
                <c:pt idx="7703">
                  <c:v>0</c:v>
                </c:pt>
                <c:pt idx="7704">
                  <c:v>0</c:v>
                </c:pt>
                <c:pt idx="7705">
                  <c:v>0</c:v>
                </c:pt>
                <c:pt idx="7706">
                  <c:v>0</c:v>
                </c:pt>
                <c:pt idx="7707">
                  <c:v>0</c:v>
                </c:pt>
                <c:pt idx="7708">
                  <c:v>0</c:v>
                </c:pt>
                <c:pt idx="7709">
                  <c:v>0</c:v>
                </c:pt>
                <c:pt idx="7710">
                  <c:v>0</c:v>
                </c:pt>
                <c:pt idx="7711">
                  <c:v>0</c:v>
                </c:pt>
                <c:pt idx="7712">
                  <c:v>0</c:v>
                </c:pt>
                <c:pt idx="7713">
                  <c:v>0</c:v>
                </c:pt>
                <c:pt idx="7714">
                  <c:v>0</c:v>
                </c:pt>
                <c:pt idx="7715">
                  <c:v>0</c:v>
                </c:pt>
                <c:pt idx="7716">
                  <c:v>0</c:v>
                </c:pt>
                <c:pt idx="7717">
                  <c:v>0</c:v>
                </c:pt>
                <c:pt idx="7718">
                  <c:v>0</c:v>
                </c:pt>
                <c:pt idx="7719">
                  <c:v>0</c:v>
                </c:pt>
                <c:pt idx="7720">
                  <c:v>0</c:v>
                </c:pt>
                <c:pt idx="7721">
                  <c:v>0</c:v>
                </c:pt>
                <c:pt idx="7722">
                  <c:v>0</c:v>
                </c:pt>
                <c:pt idx="7723">
                  <c:v>0</c:v>
                </c:pt>
                <c:pt idx="7724">
                  <c:v>0</c:v>
                </c:pt>
                <c:pt idx="7725">
                  <c:v>0</c:v>
                </c:pt>
                <c:pt idx="7726">
                  <c:v>0</c:v>
                </c:pt>
                <c:pt idx="7727">
                  <c:v>0</c:v>
                </c:pt>
                <c:pt idx="7728">
                  <c:v>0</c:v>
                </c:pt>
                <c:pt idx="7729">
                  <c:v>0</c:v>
                </c:pt>
                <c:pt idx="7730">
                  <c:v>0</c:v>
                </c:pt>
                <c:pt idx="7731">
                  <c:v>0</c:v>
                </c:pt>
                <c:pt idx="7732">
                  <c:v>0</c:v>
                </c:pt>
                <c:pt idx="7733">
                  <c:v>0</c:v>
                </c:pt>
                <c:pt idx="7734">
                  <c:v>0</c:v>
                </c:pt>
                <c:pt idx="7735">
                  <c:v>0</c:v>
                </c:pt>
                <c:pt idx="7736">
                  <c:v>0</c:v>
                </c:pt>
                <c:pt idx="7737">
                  <c:v>0</c:v>
                </c:pt>
                <c:pt idx="7738">
                  <c:v>0</c:v>
                </c:pt>
                <c:pt idx="7739">
                  <c:v>0</c:v>
                </c:pt>
                <c:pt idx="7740">
                  <c:v>0</c:v>
                </c:pt>
                <c:pt idx="7741">
                  <c:v>0</c:v>
                </c:pt>
                <c:pt idx="7742">
                  <c:v>0</c:v>
                </c:pt>
                <c:pt idx="7743">
                  <c:v>0</c:v>
                </c:pt>
                <c:pt idx="7744">
                  <c:v>0</c:v>
                </c:pt>
                <c:pt idx="7745">
                  <c:v>0</c:v>
                </c:pt>
                <c:pt idx="7746">
                  <c:v>0</c:v>
                </c:pt>
                <c:pt idx="7747">
                  <c:v>0</c:v>
                </c:pt>
                <c:pt idx="7748">
                  <c:v>0</c:v>
                </c:pt>
                <c:pt idx="7749">
                  <c:v>0</c:v>
                </c:pt>
                <c:pt idx="7750">
                  <c:v>0</c:v>
                </c:pt>
                <c:pt idx="7751">
                  <c:v>0</c:v>
                </c:pt>
                <c:pt idx="7752">
                  <c:v>0</c:v>
                </c:pt>
                <c:pt idx="7753">
                  <c:v>0</c:v>
                </c:pt>
                <c:pt idx="7754">
                  <c:v>0</c:v>
                </c:pt>
                <c:pt idx="7755">
                  <c:v>0</c:v>
                </c:pt>
                <c:pt idx="7756">
                  <c:v>0</c:v>
                </c:pt>
                <c:pt idx="7757">
                  <c:v>0</c:v>
                </c:pt>
                <c:pt idx="7758">
                  <c:v>0</c:v>
                </c:pt>
                <c:pt idx="7759">
                  <c:v>0</c:v>
                </c:pt>
                <c:pt idx="7760">
                  <c:v>0</c:v>
                </c:pt>
                <c:pt idx="7761">
                  <c:v>0</c:v>
                </c:pt>
                <c:pt idx="7762">
                  <c:v>0</c:v>
                </c:pt>
                <c:pt idx="7763">
                  <c:v>0</c:v>
                </c:pt>
                <c:pt idx="7764">
                  <c:v>0</c:v>
                </c:pt>
                <c:pt idx="7765">
                  <c:v>0</c:v>
                </c:pt>
                <c:pt idx="7766">
                  <c:v>0</c:v>
                </c:pt>
                <c:pt idx="7767">
                  <c:v>0</c:v>
                </c:pt>
                <c:pt idx="7768">
                  <c:v>0</c:v>
                </c:pt>
                <c:pt idx="7769">
                  <c:v>0</c:v>
                </c:pt>
                <c:pt idx="7770">
                  <c:v>0</c:v>
                </c:pt>
                <c:pt idx="7771">
                  <c:v>0</c:v>
                </c:pt>
                <c:pt idx="7772">
                  <c:v>0</c:v>
                </c:pt>
                <c:pt idx="7773">
                  <c:v>0</c:v>
                </c:pt>
                <c:pt idx="7774">
                  <c:v>0</c:v>
                </c:pt>
                <c:pt idx="7775">
                  <c:v>0</c:v>
                </c:pt>
                <c:pt idx="7776">
                  <c:v>0</c:v>
                </c:pt>
                <c:pt idx="7777">
                  <c:v>0</c:v>
                </c:pt>
                <c:pt idx="7778">
                  <c:v>0</c:v>
                </c:pt>
                <c:pt idx="7779">
                  <c:v>0</c:v>
                </c:pt>
                <c:pt idx="7780">
                  <c:v>0</c:v>
                </c:pt>
                <c:pt idx="7781">
                  <c:v>0</c:v>
                </c:pt>
                <c:pt idx="7782">
                  <c:v>0</c:v>
                </c:pt>
                <c:pt idx="7783">
                  <c:v>0</c:v>
                </c:pt>
                <c:pt idx="7784">
                  <c:v>0</c:v>
                </c:pt>
                <c:pt idx="7785">
                  <c:v>0</c:v>
                </c:pt>
                <c:pt idx="7786">
                  <c:v>0</c:v>
                </c:pt>
                <c:pt idx="7787">
                  <c:v>0</c:v>
                </c:pt>
                <c:pt idx="7788">
                  <c:v>0</c:v>
                </c:pt>
                <c:pt idx="7789">
                  <c:v>0</c:v>
                </c:pt>
                <c:pt idx="7790">
                  <c:v>0</c:v>
                </c:pt>
                <c:pt idx="7791">
                  <c:v>0</c:v>
                </c:pt>
                <c:pt idx="7792">
                  <c:v>0</c:v>
                </c:pt>
                <c:pt idx="7793">
                  <c:v>0</c:v>
                </c:pt>
                <c:pt idx="7794">
                  <c:v>0</c:v>
                </c:pt>
                <c:pt idx="7795">
                  <c:v>0</c:v>
                </c:pt>
                <c:pt idx="7796">
                  <c:v>0</c:v>
                </c:pt>
                <c:pt idx="7797">
                  <c:v>0</c:v>
                </c:pt>
                <c:pt idx="7798">
                  <c:v>0</c:v>
                </c:pt>
                <c:pt idx="7799">
                  <c:v>0</c:v>
                </c:pt>
                <c:pt idx="7800">
                  <c:v>0</c:v>
                </c:pt>
                <c:pt idx="7801">
                  <c:v>0</c:v>
                </c:pt>
                <c:pt idx="7802">
                  <c:v>0</c:v>
                </c:pt>
                <c:pt idx="7803">
                  <c:v>0</c:v>
                </c:pt>
                <c:pt idx="7804">
                  <c:v>0</c:v>
                </c:pt>
                <c:pt idx="7805">
                  <c:v>0</c:v>
                </c:pt>
                <c:pt idx="7806">
                  <c:v>0</c:v>
                </c:pt>
                <c:pt idx="7807">
                  <c:v>0</c:v>
                </c:pt>
                <c:pt idx="7808">
                  <c:v>0</c:v>
                </c:pt>
                <c:pt idx="7809">
                  <c:v>0</c:v>
                </c:pt>
                <c:pt idx="7810">
                  <c:v>0</c:v>
                </c:pt>
                <c:pt idx="7811">
                  <c:v>0</c:v>
                </c:pt>
                <c:pt idx="7812">
                  <c:v>0</c:v>
                </c:pt>
                <c:pt idx="7813">
                  <c:v>0</c:v>
                </c:pt>
                <c:pt idx="7814">
                  <c:v>0</c:v>
                </c:pt>
                <c:pt idx="7815">
                  <c:v>0</c:v>
                </c:pt>
                <c:pt idx="7816">
                  <c:v>0</c:v>
                </c:pt>
                <c:pt idx="7817">
                  <c:v>0</c:v>
                </c:pt>
                <c:pt idx="7818">
                  <c:v>0</c:v>
                </c:pt>
                <c:pt idx="7819">
                  <c:v>0</c:v>
                </c:pt>
                <c:pt idx="7820">
                  <c:v>0</c:v>
                </c:pt>
                <c:pt idx="7821">
                  <c:v>0</c:v>
                </c:pt>
                <c:pt idx="7822">
                  <c:v>0</c:v>
                </c:pt>
                <c:pt idx="7823">
                  <c:v>0</c:v>
                </c:pt>
                <c:pt idx="7824">
                  <c:v>0</c:v>
                </c:pt>
                <c:pt idx="7825">
                  <c:v>0</c:v>
                </c:pt>
                <c:pt idx="7826">
                  <c:v>0</c:v>
                </c:pt>
                <c:pt idx="7827">
                  <c:v>0</c:v>
                </c:pt>
                <c:pt idx="7828">
                  <c:v>0</c:v>
                </c:pt>
                <c:pt idx="7829">
                  <c:v>0</c:v>
                </c:pt>
                <c:pt idx="7830">
                  <c:v>0</c:v>
                </c:pt>
                <c:pt idx="7831">
                  <c:v>0</c:v>
                </c:pt>
                <c:pt idx="7832">
                  <c:v>0</c:v>
                </c:pt>
                <c:pt idx="7833">
                  <c:v>0</c:v>
                </c:pt>
                <c:pt idx="7834">
                  <c:v>0</c:v>
                </c:pt>
                <c:pt idx="7835">
                  <c:v>0</c:v>
                </c:pt>
                <c:pt idx="7836">
                  <c:v>0</c:v>
                </c:pt>
                <c:pt idx="7837">
                  <c:v>0</c:v>
                </c:pt>
                <c:pt idx="7838">
                  <c:v>0</c:v>
                </c:pt>
                <c:pt idx="7839">
                  <c:v>0</c:v>
                </c:pt>
                <c:pt idx="7840">
                  <c:v>0</c:v>
                </c:pt>
                <c:pt idx="7841">
                  <c:v>0</c:v>
                </c:pt>
                <c:pt idx="7842">
                  <c:v>0</c:v>
                </c:pt>
                <c:pt idx="7843">
                  <c:v>0</c:v>
                </c:pt>
                <c:pt idx="7844">
                  <c:v>0</c:v>
                </c:pt>
                <c:pt idx="7845">
                  <c:v>0</c:v>
                </c:pt>
                <c:pt idx="7846">
                  <c:v>0</c:v>
                </c:pt>
                <c:pt idx="7847">
                  <c:v>0</c:v>
                </c:pt>
                <c:pt idx="7848">
                  <c:v>0</c:v>
                </c:pt>
                <c:pt idx="7849">
                  <c:v>0</c:v>
                </c:pt>
                <c:pt idx="7850">
                  <c:v>0</c:v>
                </c:pt>
                <c:pt idx="7851">
                  <c:v>0</c:v>
                </c:pt>
                <c:pt idx="7852">
                  <c:v>0</c:v>
                </c:pt>
                <c:pt idx="7853">
                  <c:v>0</c:v>
                </c:pt>
                <c:pt idx="7854">
                  <c:v>0</c:v>
                </c:pt>
                <c:pt idx="7855">
                  <c:v>0</c:v>
                </c:pt>
                <c:pt idx="7856">
                  <c:v>0</c:v>
                </c:pt>
                <c:pt idx="7857">
                  <c:v>0</c:v>
                </c:pt>
                <c:pt idx="7858">
                  <c:v>0</c:v>
                </c:pt>
                <c:pt idx="7859">
                  <c:v>0</c:v>
                </c:pt>
                <c:pt idx="7860">
                  <c:v>0</c:v>
                </c:pt>
                <c:pt idx="7861">
                  <c:v>0</c:v>
                </c:pt>
                <c:pt idx="7862">
                  <c:v>0</c:v>
                </c:pt>
                <c:pt idx="7863">
                  <c:v>0</c:v>
                </c:pt>
                <c:pt idx="7864">
                  <c:v>0</c:v>
                </c:pt>
                <c:pt idx="7865">
                  <c:v>0</c:v>
                </c:pt>
                <c:pt idx="7866">
                  <c:v>0</c:v>
                </c:pt>
                <c:pt idx="7867">
                  <c:v>0</c:v>
                </c:pt>
                <c:pt idx="7868">
                  <c:v>0</c:v>
                </c:pt>
                <c:pt idx="7869">
                  <c:v>0</c:v>
                </c:pt>
                <c:pt idx="7870">
                  <c:v>0</c:v>
                </c:pt>
                <c:pt idx="7871">
                  <c:v>0</c:v>
                </c:pt>
                <c:pt idx="7872">
                  <c:v>0</c:v>
                </c:pt>
                <c:pt idx="7873">
                  <c:v>0</c:v>
                </c:pt>
                <c:pt idx="7874">
                  <c:v>0</c:v>
                </c:pt>
                <c:pt idx="7875">
                  <c:v>0</c:v>
                </c:pt>
                <c:pt idx="7876">
                  <c:v>0</c:v>
                </c:pt>
                <c:pt idx="7877">
                  <c:v>0</c:v>
                </c:pt>
                <c:pt idx="7878">
                  <c:v>0</c:v>
                </c:pt>
                <c:pt idx="7879">
                  <c:v>0</c:v>
                </c:pt>
                <c:pt idx="7880">
                  <c:v>0</c:v>
                </c:pt>
                <c:pt idx="7881">
                  <c:v>0</c:v>
                </c:pt>
                <c:pt idx="7882">
                  <c:v>0</c:v>
                </c:pt>
                <c:pt idx="7883">
                  <c:v>0</c:v>
                </c:pt>
                <c:pt idx="7884">
                  <c:v>0</c:v>
                </c:pt>
                <c:pt idx="7885">
                  <c:v>0</c:v>
                </c:pt>
                <c:pt idx="7886">
                  <c:v>0</c:v>
                </c:pt>
                <c:pt idx="7887">
                  <c:v>0</c:v>
                </c:pt>
                <c:pt idx="7888">
                  <c:v>0</c:v>
                </c:pt>
                <c:pt idx="7889">
                  <c:v>0</c:v>
                </c:pt>
                <c:pt idx="7890">
                  <c:v>0</c:v>
                </c:pt>
                <c:pt idx="7891">
                  <c:v>0</c:v>
                </c:pt>
                <c:pt idx="7892">
                  <c:v>0</c:v>
                </c:pt>
                <c:pt idx="7893">
                  <c:v>0</c:v>
                </c:pt>
                <c:pt idx="7894">
                  <c:v>0</c:v>
                </c:pt>
                <c:pt idx="7895">
                  <c:v>0</c:v>
                </c:pt>
                <c:pt idx="7896">
                  <c:v>0</c:v>
                </c:pt>
                <c:pt idx="7897">
                  <c:v>0</c:v>
                </c:pt>
                <c:pt idx="7898">
                  <c:v>0</c:v>
                </c:pt>
                <c:pt idx="7899">
                  <c:v>0</c:v>
                </c:pt>
                <c:pt idx="7900">
                  <c:v>0</c:v>
                </c:pt>
                <c:pt idx="7901">
                  <c:v>0</c:v>
                </c:pt>
                <c:pt idx="7902">
                  <c:v>0</c:v>
                </c:pt>
                <c:pt idx="7903">
                  <c:v>0</c:v>
                </c:pt>
                <c:pt idx="7904">
                  <c:v>0</c:v>
                </c:pt>
                <c:pt idx="7905">
                  <c:v>0</c:v>
                </c:pt>
                <c:pt idx="7906">
                  <c:v>0</c:v>
                </c:pt>
                <c:pt idx="7907">
                  <c:v>0</c:v>
                </c:pt>
                <c:pt idx="7908">
                  <c:v>0</c:v>
                </c:pt>
                <c:pt idx="7909">
                  <c:v>0</c:v>
                </c:pt>
                <c:pt idx="7910">
                  <c:v>0</c:v>
                </c:pt>
                <c:pt idx="7911">
                  <c:v>0</c:v>
                </c:pt>
                <c:pt idx="7912">
                  <c:v>0</c:v>
                </c:pt>
                <c:pt idx="7913">
                  <c:v>0</c:v>
                </c:pt>
                <c:pt idx="7914">
                  <c:v>0</c:v>
                </c:pt>
                <c:pt idx="7915">
                  <c:v>0</c:v>
                </c:pt>
                <c:pt idx="7916">
                  <c:v>0</c:v>
                </c:pt>
                <c:pt idx="7917">
                  <c:v>0</c:v>
                </c:pt>
                <c:pt idx="7918">
                  <c:v>0</c:v>
                </c:pt>
                <c:pt idx="7919">
                  <c:v>0</c:v>
                </c:pt>
                <c:pt idx="7920">
                  <c:v>0</c:v>
                </c:pt>
                <c:pt idx="7921">
                  <c:v>0</c:v>
                </c:pt>
                <c:pt idx="7922">
                  <c:v>0</c:v>
                </c:pt>
                <c:pt idx="7923">
                  <c:v>0</c:v>
                </c:pt>
                <c:pt idx="7924">
                  <c:v>0</c:v>
                </c:pt>
                <c:pt idx="7925">
                  <c:v>0</c:v>
                </c:pt>
                <c:pt idx="7926">
                  <c:v>0</c:v>
                </c:pt>
                <c:pt idx="7927">
                  <c:v>0</c:v>
                </c:pt>
                <c:pt idx="7928">
                  <c:v>0</c:v>
                </c:pt>
                <c:pt idx="7929">
                  <c:v>0</c:v>
                </c:pt>
                <c:pt idx="7930">
                  <c:v>0</c:v>
                </c:pt>
                <c:pt idx="7931">
                  <c:v>0</c:v>
                </c:pt>
                <c:pt idx="7932">
                  <c:v>0</c:v>
                </c:pt>
                <c:pt idx="7933">
                  <c:v>0</c:v>
                </c:pt>
                <c:pt idx="7934">
                  <c:v>0</c:v>
                </c:pt>
                <c:pt idx="7935">
                  <c:v>0</c:v>
                </c:pt>
                <c:pt idx="7936">
                  <c:v>0</c:v>
                </c:pt>
                <c:pt idx="7937">
                  <c:v>0</c:v>
                </c:pt>
                <c:pt idx="7938">
                  <c:v>0</c:v>
                </c:pt>
                <c:pt idx="7939">
                  <c:v>0</c:v>
                </c:pt>
                <c:pt idx="7940">
                  <c:v>0</c:v>
                </c:pt>
                <c:pt idx="7941">
                  <c:v>0</c:v>
                </c:pt>
                <c:pt idx="7942">
                  <c:v>0</c:v>
                </c:pt>
                <c:pt idx="7943">
                  <c:v>0</c:v>
                </c:pt>
                <c:pt idx="7944">
                  <c:v>0</c:v>
                </c:pt>
                <c:pt idx="7945">
                  <c:v>0</c:v>
                </c:pt>
                <c:pt idx="7946">
                  <c:v>0</c:v>
                </c:pt>
                <c:pt idx="7947">
                  <c:v>0</c:v>
                </c:pt>
                <c:pt idx="7948">
                  <c:v>0</c:v>
                </c:pt>
                <c:pt idx="7949">
                  <c:v>0</c:v>
                </c:pt>
                <c:pt idx="7950">
                  <c:v>0</c:v>
                </c:pt>
                <c:pt idx="7951">
                  <c:v>0</c:v>
                </c:pt>
                <c:pt idx="7952">
                  <c:v>0</c:v>
                </c:pt>
                <c:pt idx="7953">
                  <c:v>0</c:v>
                </c:pt>
                <c:pt idx="7954">
                  <c:v>0</c:v>
                </c:pt>
                <c:pt idx="7955">
                  <c:v>0</c:v>
                </c:pt>
                <c:pt idx="7956">
                  <c:v>0</c:v>
                </c:pt>
                <c:pt idx="7957">
                  <c:v>0</c:v>
                </c:pt>
                <c:pt idx="7958">
                  <c:v>0</c:v>
                </c:pt>
                <c:pt idx="7959">
                  <c:v>0</c:v>
                </c:pt>
                <c:pt idx="7960">
                  <c:v>0</c:v>
                </c:pt>
                <c:pt idx="7961">
                  <c:v>0</c:v>
                </c:pt>
                <c:pt idx="7962">
                  <c:v>0</c:v>
                </c:pt>
                <c:pt idx="7963">
                  <c:v>0</c:v>
                </c:pt>
                <c:pt idx="7964">
                  <c:v>0</c:v>
                </c:pt>
                <c:pt idx="7965">
                  <c:v>0</c:v>
                </c:pt>
                <c:pt idx="7966">
                  <c:v>0</c:v>
                </c:pt>
                <c:pt idx="7967">
                  <c:v>0</c:v>
                </c:pt>
                <c:pt idx="7968">
                  <c:v>0</c:v>
                </c:pt>
                <c:pt idx="7969">
                  <c:v>0</c:v>
                </c:pt>
                <c:pt idx="7970">
                  <c:v>0</c:v>
                </c:pt>
                <c:pt idx="7971">
                  <c:v>0</c:v>
                </c:pt>
                <c:pt idx="7972">
                  <c:v>0</c:v>
                </c:pt>
                <c:pt idx="7973">
                  <c:v>0</c:v>
                </c:pt>
                <c:pt idx="7974">
                  <c:v>0</c:v>
                </c:pt>
                <c:pt idx="7975">
                  <c:v>0</c:v>
                </c:pt>
                <c:pt idx="7976">
                  <c:v>0</c:v>
                </c:pt>
                <c:pt idx="7977">
                  <c:v>0</c:v>
                </c:pt>
                <c:pt idx="7978">
                  <c:v>0</c:v>
                </c:pt>
                <c:pt idx="7979">
                  <c:v>0</c:v>
                </c:pt>
                <c:pt idx="7980">
                  <c:v>0</c:v>
                </c:pt>
                <c:pt idx="7981">
                  <c:v>0</c:v>
                </c:pt>
                <c:pt idx="7982">
                  <c:v>0</c:v>
                </c:pt>
                <c:pt idx="7983">
                  <c:v>0</c:v>
                </c:pt>
                <c:pt idx="7984">
                  <c:v>0</c:v>
                </c:pt>
                <c:pt idx="7985">
                  <c:v>0</c:v>
                </c:pt>
                <c:pt idx="7986">
                  <c:v>0</c:v>
                </c:pt>
                <c:pt idx="7987">
                  <c:v>0</c:v>
                </c:pt>
                <c:pt idx="7988">
                  <c:v>0</c:v>
                </c:pt>
                <c:pt idx="7989">
                  <c:v>0</c:v>
                </c:pt>
                <c:pt idx="7990">
                  <c:v>0</c:v>
                </c:pt>
                <c:pt idx="7991">
                  <c:v>0</c:v>
                </c:pt>
                <c:pt idx="7992">
                  <c:v>0</c:v>
                </c:pt>
                <c:pt idx="7993">
                  <c:v>0</c:v>
                </c:pt>
                <c:pt idx="7994">
                  <c:v>0</c:v>
                </c:pt>
                <c:pt idx="7995">
                  <c:v>0</c:v>
                </c:pt>
                <c:pt idx="7996">
                  <c:v>0</c:v>
                </c:pt>
                <c:pt idx="7997">
                  <c:v>0</c:v>
                </c:pt>
                <c:pt idx="7998">
                  <c:v>0</c:v>
                </c:pt>
                <c:pt idx="7999">
                  <c:v>0</c:v>
                </c:pt>
                <c:pt idx="8000">
                  <c:v>0</c:v>
                </c:pt>
                <c:pt idx="8001">
                  <c:v>0</c:v>
                </c:pt>
                <c:pt idx="8002">
                  <c:v>0</c:v>
                </c:pt>
                <c:pt idx="8003">
                  <c:v>0</c:v>
                </c:pt>
                <c:pt idx="8004">
                  <c:v>0</c:v>
                </c:pt>
                <c:pt idx="8005">
                  <c:v>0</c:v>
                </c:pt>
                <c:pt idx="8006">
                  <c:v>0</c:v>
                </c:pt>
                <c:pt idx="8007">
                  <c:v>0</c:v>
                </c:pt>
                <c:pt idx="8008">
                  <c:v>0</c:v>
                </c:pt>
                <c:pt idx="8009">
                  <c:v>0</c:v>
                </c:pt>
                <c:pt idx="8010">
                  <c:v>0</c:v>
                </c:pt>
                <c:pt idx="8011">
                  <c:v>0</c:v>
                </c:pt>
                <c:pt idx="8012">
                  <c:v>0</c:v>
                </c:pt>
                <c:pt idx="8013">
                  <c:v>0</c:v>
                </c:pt>
                <c:pt idx="8014">
                  <c:v>0</c:v>
                </c:pt>
                <c:pt idx="8015">
                  <c:v>0</c:v>
                </c:pt>
                <c:pt idx="8016">
                  <c:v>0</c:v>
                </c:pt>
                <c:pt idx="8017">
                  <c:v>0</c:v>
                </c:pt>
                <c:pt idx="8018">
                  <c:v>0</c:v>
                </c:pt>
                <c:pt idx="8019">
                  <c:v>0</c:v>
                </c:pt>
                <c:pt idx="8020">
                  <c:v>0</c:v>
                </c:pt>
                <c:pt idx="8021">
                  <c:v>0</c:v>
                </c:pt>
                <c:pt idx="8022">
                  <c:v>0</c:v>
                </c:pt>
                <c:pt idx="8023">
                  <c:v>0</c:v>
                </c:pt>
                <c:pt idx="8024">
                  <c:v>0</c:v>
                </c:pt>
                <c:pt idx="8025">
                  <c:v>0</c:v>
                </c:pt>
                <c:pt idx="8026">
                  <c:v>0</c:v>
                </c:pt>
                <c:pt idx="8027">
                  <c:v>0</c:v>
                </c:pt>
                <c:pt idx="8028">
                  <c:v>0</c:v>
                </c:pt>
                <c:pt idx="8029">
                  <c:v>0</c:v>
                </c:pt>
                <c:pt idx="8030">
                  <c:v>0</c:v>
                </c:pt>
                <c:pt idx="8031">
                  <c:v>0</c:v>
                </c:pt>
                <c:pt idx="8032">
                  <c:v>0</c:v>
                </c:pt>
                <c:pt idx="8033">
                  <c:v>0</c:v>
                </c:pt>
                <c:pt idx="8034">
                  <c:v>0</c:v>
                </c:pt>
                <c:pt idx="8035">
                  <c:v>0</c:v>
                </c:pt>
                <c:pt idx="8036">
                  <c:v>0</c:v>
                </c:pt>
                <c:pt idx="8037">
                  <c:v>0</c:v>
                </c:pt>
                <c:pt idx="8038">
                  <c:v>0</c:v>
                </c:pt>
                <c:pt idx="8039">
                  <c:v>0</c:v>
                </c:pt>
                <c:pt idx="8040">
                  <c:v>0</c:v>
                </c:pt>
                <c:pt idx="8041">
                  <c:v>0</c:v>
                </c:pt>
                <c:pt idx="8042">
                  <c:v>0</c:v>
                </c:pt>
                <c:pt idx="8043">
                  <c:v>0</c:v>
                </c:pt>
                <c:pt idx="8044">
                  <c:v>0</c:v>
                </c:pt>
                <c:pt idx="8045">
                  <c:v>0</c:v>
                </c:pt>
                <c:pt idx="8046">
                  <c:v>0</c:v>
                </c:pt>
                <c:pt idx="8047">
                  <c:v>0</c:v>
                </c:pt>
                <c:pt idx="8048">
                  <c:v>0</c:v>
                </c:pt>
                <c:pt idx="8049">
                  <c:v>0</c:v>
                </c:pt>
                <c:pt idx="8050">
                  <c:v>0</c:v>
                </c:pt>
                <c:pt idx="8051">
                  <c:v>0</c:v>
                </c:pt>
                <c:pt idx="8052">
                  <c:v>0</c:v>
                </c:pt>
                <c:pt idx="8053">
                  <c:v>0</c:v>
                </c:pt>
                <c:pt idx="8054">
                  <c:v>0</c:v>
                </c:pt>
                <c:pt idx="8055">
                  <c:v>0</c:v>
                </c:pt>
                <c:pt idx="8056">
                  <c:v>0</c:v>
                </c:pt>
                <c:pt idx="8057">
                  <c:v>0</c:v>
                </c:pt>
                <c:pt idx="8058">
                  <c:v>0</c:v>
                </c:pt>
                <c:pt idx="8059">
                  <c:v>0</c:v>
                </c:pt>
                <c:pt idx="8060">
                  <c:v>0</c:v>
                </c:pt>
                <c:pt idx="8061">
                  <c:v>0</c:v>
                </c:pt>
                <c:pt idx="8062">
                  <c:v>0</c:v>
                </c:pt>
                <c:pt idx="8063">
                  <c:v>0</c:v>
                </c:pt>
                <c:pt idx="8064">
                  <c:v>0</c:v>
                </c:pt>
                <c:pt idx="8065">
                  <c:v>0</c:v>
                </c:pt>
                <c:pt idx="8066">
                  <c:v>0</c:v>
                </c:pt>
                <c:pt idx="8067">
                  <c:v>0</c:v>
                </c:pt>
                <c:pt idx="8068">
                  <c:v>0</c:v>
                </c:pt>
                <c:pt idx="8069">
                  <c:v>0</c:v>
                </c:pt>
                <c:pt idx="8070">
                  <c:v>0</c:v>
                </c:pt>
                <c:pt idx="8071">
                  <c:v>0</c:v>
                </c:pt>
                <c:pt idx="8072">
                  <c:v>0</c:v>
                </c:pt>
                <c:pt idx="8073">
                  <c:v>0</c:v>
                </c:pt>
                <c:pt idx="8074">
                  <c:v>0</c:v>
                </c:pt>
                <c:pt idx="8075">
                  <c:v>0</c:v>
                </c:pt>
                <c:pt idx="8076">
                  <c:v>0</c:v>
                </c:pt>
                <c:pt idx="8077">
                  <c:v>0</c:v>
                </c:pt>
                <c:pt idx="8078">
                  <c:v>0</c:v>
                </c:pt>
                <c:pt idx="8079">
                  <c:v>0</c:v>
                </c:pt>
                <c:pt idx="8080">
                  <c:v>0</c:v>
                </c:pt>
                <c:pt idx="8081">
                  <c:v>0</c:v>
                </c:pt>
                <c:pt idx="8082">
                  <c:v>0</c:v>
                </c:pt>
                <c:pt idx="8083">
                  <c:v>0</c:v>
                </c:pt>
                <c:pt idx="8084">
                  <c:v>0</c:v>
                </c:pt>
                <c:pt idx="8085">
                  <c:v>0</c:v>
                </c:pt>
                <c:pt idx="8086">
                  <c:v>0</c:v>
                </c:pt>
                <c:pt idx="8087">
                  <c:v>0</c:v>
                </c:pt>
                <c:pt idx="8088">
                  <c:v>0</c:v>
                </c:pt>
                <c:pt idx="8089">
                  <c:v>0</c:v>
                </c:pt>
                <c:pt idx="8090">
                  <c:v>0</c:v>
                </c:pt>
                <c:pt idx="8091">
                  <c:v>0</c:v>
                </c:pt>
                <c:pt idx="8092">
                  <c:v>0</c:v>
                </c:pt>
                <c:pt idx="8093">
                  <c:v>0</c:v>
                </c:pt>
                <c:pt idx="8094">
                  <c:v>0</c:v>
                </c:pt>
                <c:pt idx="8095">
                  <c:v>0</c:v>
                </c:pt>
                <c:pt idx="8096">
                  <c:v>0</c:v>
                </c:pt>
                <c:pt idx="8097">
                  <c:v>0</c:v>
                </c:pt>
                <c:pt idx="8098">
                  <c:v>0</c:v>
                </c:pt>
                <c:pt idx="8099">
                  <c:v>0</c:v>
                </c:pt>
                <c:pt idx="8100">
                  <c:v>0</c:v>
                </c:pt>
                <c:pt idx="8101">
                  <c:v>0</c:v>
                </c:pt>
                <c:pt idx="8102">
                  <c:v>0</c:v>
                </c:pt>
                <c:pt idx="8103">
                  <c:v>0</c:v>
                </c:pt>
                <c:pt idx="8104">
                  <c:v>0</c:v>
                </c:pt>
                <c:pt idx="8105">
                  <c:v>0</c:v>
                </c:pt>
                <c:pt idx="8106">
                  <c:v>0</c:v>
                </c:pt>
                <c:pt idx="8107">
                  <c:v>0</c:v>
                </c:pt>
                <c:pt idx="8108">
                  <c:v>0</c:v>
                </c:pt>
                <c:pt idx="8109">
                  <c:v>0</c:v>
                </c:pt>
                <c:pt idx="8110">
                  <c:v>0</c:v>
                </c:pt>
                <c:pt idx="8111">
                  <c:v>0</c:v>
                </c:pt>
                <c:pt idx="8112">
                  <c:v>0</c:v>
                </c:pt>
                <c:pt idx="8113">
                  <c:v>0</c:v>
                </c:pt>
                <c:pt idx="8114">
                  <c:v>0</c:v>
                </c:pt>
                <c:pt idx="8115">
                  <c:v>0</c:v>
                </c:pt>
                <c:pt idx="8116">
                  <c:v>0</c:v>
                </c:pt>
                <c:pt idx="8117">
                  <c:v>0</c:v>
                </c:pt>
                <c:pt idx="8118">
                  <c:v>0</c:v>
                </c:pt>
                <c:pt idx="8119">
                  <c:v>0</c:v>
                </c:pt>
                <c:pt idx="8120">
                  <c:v>0</c:v>
                </c:pt>
                <c:pt idx="8121">
                  <c:v>0</c:v>
                </c:pt>
                <c:pt idx="8122">
                  <c:v>0</c:v>
                </c:pt>
                <c:pt idx="8123">
                  <c:v>0</c:v>
                </c:pt>
                <c:pt idx="8124">
                  <c:v>0</c:v>
                </c:pt>
                <c:pt idx="8125">
                  <c:v>0</c:v>
                </c:pt>
                <c:pt idx="8126">
                  <c:v>0</c:v>
                </c:pt>
                <c:pt idx="8127">
                  <c:v>0</c:v>
                </c:pt>
                <c:pt idx="8128">
                  <c:v>0</c:v>
                </c:pt>
                <c:pt idx="8129">
                  <c:v>0</c:v>
                </c:pt>
                <c:pt idx="8130">
                  <c:v>0</c:v>
                </c:pt>
                <c:pt idx="8131">
                  <c:v>0</c:v>
                </c:pt>
                <c:pt idx="8132">
                  <c:v>0</c:v>
                </c:pt>
                <c:pt idx="8133">
                  <c:v>0</c:v>
                </c:pt>
                <c:pt idx="8134">
                  <c:v>0</c:v>
                </c:pt>
                <c:pt idx="8135">
                  <c:v>0</c:v>
                </c:pt>
                <c:pt idx="8136">
                  <c:v>0</c:v>
                </c:pt>
                <c:pt idx="8137">
                  <c:v>0</c:v>
                </c:pt>
                <c:pt idx="8138">
                  <c:v>0</c:v>
                </c:pt>
                <c:pt idx="8139">
                  <c:v>0</c:v>
                </c:pt>
                <c:pt idx="8140">
                  <c:v>0</c:v>
                </c:pt>
                <c:pt idx="8141">
                  <c:v>0</c:v>
                </c:pt>
                <c:pt idx="8142">
                  <c:v>0</c:v>
                </c:pt>
                <c:pt idx="8143">
                  <c:v>0</c:v>
                </c:pt>
                <c:pt idx="8144">
                  <c:v>0</c:v>
                </c:pt>
                <c:pt idx="8145">
                  <c:v>0</c:v>
                </c:pt>
                <c:pt idx="8146">
                  <c:v>0</c:v>
                </c:pt>
                <c:pt idx="8147">
                  <c:v>0</c:v>
                </c:pt>
                <c:pt idx="8148">
                  <c:v>0</c:v>
                </c:pt>
                <c:pt idx="8149">
                  <c:v>0</c:v>
                </c:pt>
                <c:pt idx="8150">
                  <c:v>0</c:v>
                </c:pt>
                <c:pt idx="8151">
                  <c:v>0</c:v>
                </c:pt>
                <c:pt idx="8152">
                  <c:v>0</c:v>
                </c:pt>
                <c:pt idx="8153">
                  <c:v>0</c:v>
                </c:pt>
                <c:pt idx="8154">
                  <c:v>0</c:v>
                </c:pt>
                <c:pt idx="8155">
                  <c:v>0</c:v>
                </c:pt>
                <c:pt idx="8156">
                  <c:v>0</c:v>
                </c:pt>
                <c:pt idx="8157">
                  <c:v>0</c:v>
                </c:pt>
                <c:pt idx="8158">
                  <c:v>0</c:v>
                </c:pt>
                <c:pt idx="8159">
                  <c:v>0</c:v>
                </c:pt>
                <c:pt idx="8160">
                  <c:v>0</c:v>
                </c:pt>
                <c:pt idx="8161">
                  <c:v>0</c:v>
                </c:pt>
                <c:pt idx="8162">
                  <c:v>0</c:v>
                </c:pt>
                <c:pt idx="8163">
                  <c:v>0</c:v>
                </c:pt>
                <c:pt idx="8164">
                  <c:v>0</c:v>
                </c:pt>
                <c:pt idx="8165">
                  <c:v>0</c:v>
                </c:pt>
                <c:pt idx="8166">
                  <c:v>0</c:v>
                </c:pt>
                <c:pt idx="8167">
                  <c:v>0</c:v>
                </c:pt>
                <c:pt idx="8168">
                  <c:v>0</c:v>
                </c:pt>
                <c:pt idx="8169">
                  <c:v>0</c:v>
                </c:pt>
                <c:pt idx="8170">
                  <c:v>0</c:v>
                </c:pt>
                <c:pt idx="8171">
                  <c:v>0</c:v>
                </c:pt>
                <c:pt idx="8172">
                  <c:v>0</c:v>
                </c:pt>
                <c:pt idx="8173">
                  <c:v>0</c:v>
                </c:pt>
                <c:pt idx="8174">
                  <c:v>0</c:v>
                </c:pt>
                <c:pt idx="8175">
                  <c:v>0</c:v>
                </c:pt>
                <c:pt idx="8176">
                  <c:v>0</c:v>
                </c:pt>
                <c:pt idx="8177">
                  <c:v>0</c:v>
                </c:pt>
                <c:pt idx="8178">
                  <c:v>0</c:v>
                </c:pt>
                <c:pt idx="8179">
                  <c:v>0</c:v>
                </c:pt>
                <c:pt idx="8180">
                  <c:v>0</c:v>
                </c:pt>
                <c:pt idx="8181">
                  <c:v>0</c:v>
                </c:pt>
                <c:pt idx="8182">
                  <c:v>0</c:v>
                </c:pt>
                <c:pt idx="8183">
                  <c:v>0</c:v>
                </c:pt>
                <c:pt idx="8184">
                  <c:v>0</c:v>
                </c:pt>
                <c:pt idx="8185">
                  <c:v>0</c:v>
                </c:pt>
                <c:pt idx="8186">
                  <c:v>0</c:v>
                </c:pt>
                <c:pt idx="8187">
                  <c:v>0</c:v>
                </c:pt>
                <c:pt idx="8188">
                  <c:v>0</c:v>
                </c:pt>
                <c:pt idx="8189">
                  <c:v>0</c:v>
                </c:pt>
                <c:pt idx="8190">
                  <c:v>0</c:v>
                </c:pt>
                <c:pt idx="8191">
                  <c:v>0</c:v>
                </c:pt>
                <c:pt idx="8192">
                  <c:v>0</c:v>
                </c:pt>
                <c:pt idx="8193">
                  <c:v>0</c:v>
                </c:pt>
                <c:pt idx="8194">
                  <c:v>0</c:v>
                </c:pt>
                <c:pt idx="8195">
                  <c:v>0</c:v>
                </c:pt>
                <c:pt idx="8196">
                  <c:v>0</c:v>
                </c:pt>
                <c:pt idx="8197">
                  <c:v>0</c:v>
                </c:pt>
                <c:pt idx="8198">
                  <c:v>0</c:v>
                </c:pt>
                <c:pt idx="8199">
                  <c:v>0</c:v>
                </c:pt>
                <c:pt idx="8200">
                  <c:v>0</c:v>
                </c:pt>
                <c:pt idx="8201">
                  <c:v>0</c:v>
                </c:pt>
                <c:pt idx="8202">
                  <c:v>0</c:v>
                </c:pt>
                <c:pt idx="8203">
                  <c:v>0</c:v>
                </c:pt>
                <c:pt idx="8204">
                  <c:v>0</c:v>
                </c:pt>
                <c:pt idx="8205">
                  <c:v>0</c:v>
                </c:pt>
                <c:pt idx="8206">
                  <c:v>0</c:v>
                </c:pt>
                <c:pt idx="8207">
                  <c:v>0</c:v>
                </c:pt>
                <c:pt idx="8208">
                  <c:v>0</c:v>
                </c:pt>
                <c:pt idx="8209">
                  <c:v>0</c:v>
                </c:pt>
                <c:pt idx="8210">
                  <c:v>0</c:v>
                </c:pt>
                <c:pt idx="8211">
                  <c:v>0</c:v>
                </c:pt>
                <c:pt idx="8212">
                  <c:v>0</c:v>
                </c:pt>
                <c:pt idx="8213">
                  <c:v>0</c:v>
                </c:pt>
                <c:pt idx="8214">
                  <c:v>0</c:v>
                </c:pt>
                <c:pt idx="8215">
                  <c:v>0</c:v>
                </c:pt>
                <c:pt idx="8216">
                  <c:v>0</c:v>
                </c:pt>
                <c:pt idx="8217">
                  <c:v>0</c:v>
                </c:pt>
                <c:pt idx="8218">
                  <c:v>0</c:v>
                </c:pt>
                <c:pt idx="8219">
                  <c:v>0</c:v>
                </c:pt>
                <c:pt idx="8220">
                  <c:v>0</c:v>
                </c:pt>
                <c:pt idx="8221">
                  <c:v>0</c:v>
                </c:pt>
                <c:pt idx="8222">
                  <c:v>0</c:v>
                </c:pt>
                <c:pt idx="8223">
                  <c:v>0</c:v>
                </c:pt>
                <c:pt idx="8224">
                  <c:v>0</c:v>
                </c:pt>
                <c:pt idx="8225">
                  <c:v>0</c:v>
                </c:pt>
                <c:pt idx="8226">
                  <c:v>0</c:v>
                </c:pt>
                <c:pt idx="8227">
                  <c:v>0</c:v>
                </c:pt>
                <c:pt idx="8228">
                  <c:v>0</c:v>
                </c:pt>
                <c:pt idx="8229">
                  <c:v>0</c:v>
                </c:pt>
                <c:pt idx="8230">
                  <c:v>0</c:v>
                </c:pt>
                <c:pt idx="8231">
                  <c:v>0</c:v>
                </c:pt>
                <c:pt idx="8232">
                  <c:v>0</c:v>
                </c:pt>
                <c:pt idx="8233">
                  <c:v>0</c:v>
                </c:pt>
                <c:pt idx="8234">
                  <c:v>0</c:v>
                </c:pt>
                <c:pt idx="8235">
                  <c:v>0</c:v>
                </c:pt>
                <c:pt idx="8236">
                  <c:v>0</c:v>
                </c:pt>
                <c:pt idx="8237">
                  <c:v>0</c:v>
                </c:pt>
                <c:pt idx="8238">
                  <c:v>0</c:v>
                </c:pt>
                <c:pt idx="8239">
                  <c:v>0</c:v>
                </c:pt>
                <c:pt idx="8240">
                  <c:v>0</c:v>
                </c:pt>
                <c:pt idx="8241">
                  <c:v>0</c:v>
                </c:pt>
                <c:pt idx="8242">
                  <c:v>0</c:v>
                </c:pt>
                <c:pt idx="8243">
                  <c:v>0</c:v>
                </c:pt>
                <c:pt idx="8244">
                  <c:v>0</c:v>
                </c:pt>
                <c:pt idx="8245">
                  <c:v>0</c:v>
                </c:pt>
                <c:pt idx="8246">
                  <c:v>0</c:v>
                </c:pt>
                <c:pt idx="8247">
                  <c:v>0</c:v>
                </c:pt>
                <c:pt idx="8248">
                  <c:v>0</c:v>
                </c:pt>
                <c:pt idx="8249">
                  <c:v>0</c:v>
                </c:pt>
                <c:pt idx="8250">
                  <c:v>0</c:v>
                </c:pt>
                <c:pt idx="8251">
                  <c:v>0</c:v>
                </c:pt>
                <c:pt idx="8252">
                  <c:v>0</c:v>
                </c:pt>
                <c:pt idx="8253">
                  <c:v>0</c:v>
                </c:pt>
                <c:pt idx="8254">
                  <c:v>0</c:v>
                </c:pt>
                <c:pt idx="8255">
                  <c:v>0</c:v>
                </c:pt>
                <c:pt idx="8256">
                  <c:v>0</c:v>
                </c:pt>
                <c:pt idx="8257">
                  <c:v>0</c:v>
                </c:pt>
                <c:pt idx="8258">
                  <c:v>0</c:v>
                </c:pt>
                <c:pt idx="8259">
                  <c:v>0</c:v>
                </c:pt>
                <c:pt idx="8260">
                  <c:v>0</c:v>
                </c:pt>
                <c:pt idx="8261">
                  <c:v>0</c:v>
                </c:pt>
                <c:pt idx="8262">
                  <c:v>0</c:v>
                </c:pt>
                <c:pt idx="8263">
                  <c:v>0</c:v>
                </c:pt>
                <c:pt idx="8264">
                  <c:v>0</c:v>
                </c:pt>
                <c:pt idx="8265">
                  <c:v>0</c:v>
                </c:pt>
                <c:pt idx="8266">
                  <c:v>0</c:v>
                </c:pt>
                <c:pt idx="8267">
                  <c:v>0</c:v>
                </c:pt>
                <c:pt idx="8268">
                  <c:v>0</c:v>
                </c:pt>
                <c:pt idx="8269">
                  <c:v>0</c:v>
                </c:pt>
                <c:pt idx="8270">
                  <c:v>0</c:v>
                </c:pt>
                <c:pt idx="8271">
                  <c:v>0</c:v>
                </c:pt>
                <c:pt idx="8272">
                  <c:v>0</c:v>
                </c:pt>
                <c:pt idx="8273">
                  <c:v>0</c:v>
                </c:pt>
                <c:pt idx="8274">
                  <c:v>0</c:v>
                </c:pt>
                <c:pt idx="8275">
                  <c:v>0</c:v>
                </c:pt>
                <c:pt idx="8276">
                  <c:v>0</c:v>
                </c:pt>
                <c:pt idx="8277">
                  <c:v>0</c:v>
                </c:pt>
                <c:pt idx="8278">
                  <c:v>0</c:v>
                </c:pt>
                <c:pt idx="8279">
                  <c:v>0</c:v>
                </c:pt>
                <c:pt idx="8280">
                  <c:v>0</c:v>
                </c:pt>
                <c:pt idx="8281">
                  <c:v>0</c:v>
                </c:pt>
                <c:pt idx="8282">
                  <c:v>0</c:v>
                </c:pt>
                <c:pt idx="8283">
                  <c:v>0</c:v>
                </c:pt>
                <c:pt idx="8284">
                  <c:v>0</c:v>
                </c:pt>
                <c:pt idx="8285">
                  <c:v>0</c:v>
                </c:pt>
                <c:pt idx="8286">
                  <c:v>0</c:v>
                </c:pt>
                <c:pt idx="8287">
                  <c:v>0</c:v>
                </c:pt>
                <c:pt idx="8288">
                  <c:v>0</c:v>
                </c:pt>
                <c:pt idx="8289">
                  <c:v>0</c:v>
                </c:pt>
                <c:pt idx="8290">
                  <c:v>0</c:v>
                </c:pt>
                <c:pt idx="8291">
                  <c:v>0</c:v>
                </c:pt>
                <c:pt idx="8292">
                  <c:v>0</c:v>
                </c:pt>
                <c:pt idx="8293">
                  <c:v>0</c:v>
                </c:pt>
                <c:pt idx="8294">
                  <c:v>0</c:v>
                </c:pt>
                <c:pt idx="8295">
                  <c:v>0</c:v>
                </c:pt>
                <c:pt idx="8296">
                  <c:v>0</c:v>
                </c:pt>
                <c:pt idx="8297">
                  <c:v>0</c:v>
                </c:pt>
                <c:pt idx="8298">
                  <c:v>0</c:v>
                </c:pt>
                <c:pt idx="8299">
                  <c:v>0</c:v>
                </c:pt>
                <c:pt idx="8300">
                  <c:v>0</c:v>
                </c:pt>
                <c:pt idx="8301">
                  <c:v>0</c:v>
                </c:pt>
                <c:pt idx="8302">
                  <c:v>0</c:v>
                </c:pt>
                <c:pt idx="8303">
                  <c:v>0</c:v>
                </c:pt>
                <c:pt idx="8304">
                  <c:v>0</c:v>
                </c:pt>
                <c:pt idx="8305">
                  <c:v>0</c:v>
                </c:pt>
                <c:pt idx="8306">
                  <c:v>0</c:v>
                </c:pt>
                <c:pt idx="8307">
                  <c:v>0</c:v>
                </c:pt>
                <c:pt idx="8308">
                  <c:v>0</c:v>
                </c:pt>
                <c:pt idx="8309">
                  <c:v>0</c:v>
                </c:pt>
                <c:pt idx="8310">
                  <c:v>0</c:v>
                </c:pt>
                <c:pt idx="8311">
                  <c:v>0</c:v>
                </c:pt>
                <c:pt idx="8312">
                  <c:v>0</c:v>
                </c:pt>
                <c:pt idx="8313">
                  <c:v>0</c:v>
                </c:pt>
                <c:pt idx="8314">
                  <c:v>0</c:v>
                </c:pt>
                <c:pt idx="8315">
                  <c:v>0</c:v>
                </c:pt>
                <c:pt idx="8316">
                  <c:v>0</c:v>
                </c:pt>
                <c:pt idx="8317">
                  <c:v>0</c:v>
                </c:pt>
                <c:pt idx="8318">
                  <c:v>0</c:v>
                </c:pt>
                <c:pt idx="8319">
                  <c:v>0</c:v>
                </c:pt>
                <c:pt idx="8320">
                  <c:v>0</c:v>
                </c:pt>
                <c:pt idx="8321">
                  <c:v>0</c:v>
                </c:pt>
                <c:pt idx="8322">
                  <c:v>0</c:v>
                </c:pt>
                <c:pt idx="8323">
                  <c:v>0</c:v>
                </c:pt>
                <c:pt idx="8324">
                  <c:v>0</c:v>
                </c:pt>
                <c:pt idx="8325">
                  <c:v>0</c:v>
                </c:pt>
                <c:pt idx="8326">
                  <c:v>0</c:v>
                </c:pt>
                <c:pt idx="8327">
                  <c:v>0</c:v>
                </c:pt>
                <c:pt idx="8328">
                  <c:v>0</c:v>
                </c:pt>
                <c:pt idx="8329">
                  <c:v>0</c:v>
                </c:pt>
                <c:pt idx="8330">
                  <c:v>0</c:v>
                </c:pt>
                <c:pt idx="8331">
                  <c:v>0</c:v>
                </c:pt>
                <c:pt idx="8332">
                  <c:v>0</c:v>
                </c:pt>
                <c:pt idx="8333">
                  <c:v>0</c:v>
                </c:pt>
                <c:pt idx="8334">
                  <c:v>0</c:v>
                </c:pt>
                <c:pt idx="8335">
                  <c:v>0</c:v>
                </c:pt>
                <c:pt idx="8336">
                  <c:v>0</c:v>
                </c:pt>
                <c:pt idx="8337">
                  <c:v>0</c:v>
                </c:pt>
                <c:pt idx="8338">
                  <c:v>0</c:v>
                </c:pt>
                <c:pt idx="8339">
                  <c:v>0</c:v>
                </c:pt>
                <c:pt idx="8340">
                  <c:v>0</c:v>
                </c:pt>
                <c:pt idx="8341">
                  <c:v>0</c:v>
                </c:pt>
                <c:pt idx="8342">
                  <c:v>0</c:v>
                </c:pt>
                <c:pt idx="8343">
                  <c:v>0</c:v>
                </c:pt>
                <c:pt idx="8344">
                  <c:v>0</c:v>
                </c:pt>
                <c:pt idx="8345">
                  <c:v>0</c:v>
                </c:pt>
                <c:pt idx="8346">
                  <c:v>0</c:v>
                </c:pt>
                <c:pt idx="8347">
                  <c:v>0</c:v>
                </c:pt>
                <c:pt idx="8348">
                  <c:v>0</c:v>
                </c:pt>
                <c:pt idx="8349">
                  <c:v>0</c:v>
                </c:pt>
                <c:pt idx="8350">
                  <c:v>0</c:v>
                </c:pt>
                <c:pt idx="8351">
                  <c:v>0</c:v>
                </c:pt>
                <c:pt idx="8352">
                  <c:v>0</c:v>
                </c:pt>
                <c:pt idx="8353">
                  <c:v>0</c:v>
                </c:pt>
                <c:pt idx="8354">
                  <c:v>0</c:v>
                </c:pt>
                <c:pt idx="8355">
                  <c:v>0</c:v>
                </c:pt>
                <c:pt idx="8356">
                  <c:v>0</c:v>
                </c:pt>
                <c:pt idx="8357">
                  <c:v>0</c:v>
                </c:pt>
                <c:pt idx="8358">
                  <c:v>0</c:v>
                </c:pt>
                <c:pt idx="8359">
                  <c:v>0</c:v>
                </c:pt>
                <c:pt idx="8360">
                  <c:v>0</c:v>
                </c:pt>
                <c:pt idx="8361">
                  <c:v>0</c:v>
                </c:pt>
                <c:pt idx="8362">
                  <c:v>0</c:v>
                </c:pt>
                <c:pt idx="8363">
                  <c:v>0</c:v>
                </c:pt>
                <c:pt idx="8364">
                  <c:v>0</c:v>
                </c:pt>
                <c:pt idx="8365">
                  <c:v>0</c:v>
                </c:pt>
                <c:pt idx="8366">
                  <c:v>0</c:v>
                </c:pt>
                <c:pt idx="8367">
                  <c:v>0</c:v>
                </c:pt>
                <c:pt idx="8368">
                  <c:v>0</c:v>
                </c:pt>
                <c:pt idx="8369">
                  <c:v>0</c:v>
                </c:pt>
                <c:pt idx="8370">
                  <c:v>0</c:v>
                </c:pt>
                <c:pt idx="8371">
                  <c:v>0</c:v>
                </c:pt>
                <c:pt idx="8372">
                  <c:v>0</c:v>
                </c:pt>
                <c:pt idx="8373">
                  <c:v>0</c:v>
                </c:pt>
                <c:pt idx="8374">
                  <c:v>0</c:v>
                </c:pt>
                <c:pt idx="8375">
                  <c:v>0</c:v>
                </c:pt>
                <c:pt idx="8376">
                  <c:v>0</c:v>
                </c:pt>
                <c:pt idx="8377">
                  <c:v>0</c:v>
                </c:pt>
                <c:pt idx="8378">
                  <c:v>0</c:v>
                </c:pt>
                <c:pt idx="8379">
                  <c:v>0</c:v>
                </c:pt>
                <c:pt idx="8380">
                  <c:v>0</c:v>
                </c:pt>
                <c:pt idx="8381">
                  <c:v>0</c:v>
                </c:pt>
                <c:pt idx="8382">
                  <c:v>0</c:v>
                </c:pt>
                <c:pt idx="8383">
                  <c:v>0</c:v>
                </c:pt>
                <c:pt idx="8384">
                  <c:v>0</c:v>
                </c:pt>
                <c:pt idx="8385">
                  <c:v>0</c:v>
                </c:pt>
                <c:pt idx="8386">
                  <c:v>0</c:v>
                </c:pt>
                <c:pt idx="8387">
                  <c:v>0</c:v>
                </c:pt>
                <c:pt idx="8388">
                  <c:v>0</c:v>
                </c:pt>
                <c:pt idx="8389">
                  <c:v>0</c:v>
                </c:pt>
                <c:pt idx="8390">
                  <c:v>0</c:v>
                </c:pt>
                <c:pt idx="8391">
                  <c:v>0</c:v>
                </c:pt>
                <c:pt idx="8392">
                  <c:v>0</c:v>
                </c:pt>
                <c:pt idx="8393">
                  <c:v>0</c:v>
                </c:pt>
                <c:pt idx="8394">
                  <c:v>0</c:v>
                </c:pt>
                <c:pt idx="8395">
                  <c:v>0</c:v>
                </c:pt>
                <c:pt idx="8396">
                  <c:v>0</c:v>
                </c:pt>
                <c:pt idx="8397">
                  <c:v>0</c:v>
                </c:pt>
                <c:pt idx="8398">
                  <c:v>0</c:v>
                </c:pt>
                <c:pt idx="8399">
                  <c:v>0</c:v>
                </c:pt>
                <c:pt idx="8400">
                  <c:v>0</c:v>
                </c:pt>
                <c:pt idx="8401">
                  <c:v>0</c:v>
                </c:pt>
                <c:pt idx="8402">
                  <c:v>0</c:v>
                </c:pt>
                <c:pt idx="8403">
                  <c:v>0</c:v>
                </c:pt>
                <c:pt idx="8404">
                  <c:v>0</c:v>
                </c:pt>
                <c:pt idx="8405">
                  <c:v>0</c:v>
                </c:pt>
                <c:pt idx="8406">
                  <c:v>0</c:v>
                </c:pt>
                <c:pt idx="8407">
                  <c:v>0</c:v>
                </c:pt>
                <c:pt idx="8408">
                  <c:v>0</c:v>
                </c:pt>
                <c:pt idx="8409">
                  <c:v>0</c:v>
                </c:pt>
                <c:pt idx="8410">
                  <c:v>0</c:v>
                </c:pt>
                <c:pt idx="8411">
                  <c:v>0</c:v>
                </c:pt>
                <c:pt idx="8412">
                  <c:v>0</c:v>
                </c:pt>
                <c:pt idx="8413">
                  <c:v>0</c:v>
                </c:pt>
                <c:pt idx="8414">
                  <c:v>0</c:v>
                </c:pt>
                <c:pt idx="8415">
                  <c:v>0</c:v>
                </c:pt>
                <c:pt idx="8416">
                  <c:v>0</c:v>
                </c:pt>
                <c:pt idx="8417">
                  <c:v>0</c:v>
                </c:pt>
                <c:pt idx="8418">
                  <c:v>0</c:v>
                </c:pt>
                <c:pt idx="8419">
                  <c:v>0</c:v>
                </c:pt>
                <c:pt idx="8420">
                  <c:v>0</c:v>
                </c:pt>
                <c:pt idx="8421">
                  <c:v>0</c:v>
                </c:pt>
                <c:pt idx="8422">
                  <c:v>0</c:v>
                </c:pt>
                <c:pt idx="8423">
                  <c:v>0</c:v>
                </c:pt>
                <c:pt idx="8424">
                  <c:v>0</c:v>
                </c:pt>
                <c:pt idx="8425">
                  <c:v>0</c:v>
                </c:pt>
                <c:pt idx="8426">
                  <c:v>0</c:v>
                </c:pt>
                <c:pt idx="8427">
                  <c:v>0</c:v>
                </c:pt>
                <c:pt idx="8428">
                  <c:v>0</c:v>
                </c:pt>
                <c:pt idx="8429">
                  <c:v>0</c:v>
                </c:pt>
                <c:pt idx="8430">
                  <c:v>0</c:v>
                </c:pt>
                <c:pt idx="8431">
                  <c:v>0</c:v>
                </c:pt>
                <c:pt idx="8432">
                  <c:v>0</c:v>
                </c:pt>
                <c:pt idx="8433">
                  <c:v>0</c:v>
                </c:pt>
                <c:pt idx="8434">
                  <c:v>0</c:v>
                </c:pt>
                <c:pt idx="8435">
                  <c:v>0</c:v>
                </c:pt>
                <c:pt idx="8436">
                  <c:v>0</c:v>
                </c:pt>
                <c:pt idx="8437">
                  <c:v>0</c:v>
                </c:pt>
                <c:pt idx="8438">
                  <c:v>0</c:v>
                </c:pt>
                <c:pt idx="8439">
                  <c:v>0</c:v>
                </c:pt>
                <c:pt idx="8440">
                  <c:v>0</c:v>
                </c:pt>
                <c:pt idx="8441">
                  <c:v>0</c:v>
                </c:pt>
                <c:pt idx="8442">
                  <c:v>0</c:v>
                </c:pt>
                <c:pt idx="8443">
                  <c:v>0</c:v>
                </c:pt>
                <c:pt idx="8444">
                  <c:v>0</c:v>
                </c:pt>
                <c:pt idx="8445">
                  <c:v>0</c:v>
                </c:pt>
                <c:pt idx="8446">
                  <c:v>0</c:v>
                </c:pt>
                <c:pt idx="8447">
                  <c:v>0</c:v>
                </c:pt>
                <c:pt idx="8448">
                  <c:v>0</c:v>
                </c:pt>
                <c:pt idx="8449">
                  <c:v>0</c:v>
                </c:pt>
                <c:pt idx="8450">
                  <c:v>0</c:v>
                </c:pt>
                <c:pt idx="8451">
                  <c:v>0</c:v>
                </c:pt>
                <c:pt idx="8452">
                  <c:v>0</c:v>
                </c:pt>
                <c:pt idx="8453">
                  <c:v>0</c:v>
                </c:pt>
                <c:pt idx="8454">
                  <c:v>0</c:v>
                </c:pt>
                <c:pt idx="8455">
                  <c:v>0</c:v>
                </c:pt>
                <c:pt idx="8456">
                  <c:v>0</c:v>
                </c:pt>
                <c:pt idx="8457">
                  <c:v>0</c:v>
                </c:pt>
                <c:pt idx="8458">
                  <c:v>0</c:v>
                </c:pt>
                <c:pt idx="8459">
                  <c:v>0</c:v>
                </c:pt>
                <c:pt idx="8460">
                  <c:v>0</c:v>
                </c:pt>
                <c:pt idx="8461">
                  <c:v>0</c:v>
                </c:pt>
                <c:pt idx="8462">
                  <c:v>0</c:v>
                </c:pt>
                <c:pt idx="8463">
                  <c:v>0</c:v>
                </c:pt>
                <c:pt idx="8464">
                  <c:v>0</c:v>
                </c:pt>
                <c:pt idx="8465">
                  <c:v>0</c:v>
                </c:pt>
                <c:pt idx="8466">
                  <c:v>0</c:v>
                </c:pt>
                <c:pt idx="8467">
                  <c:v>0</c:v>
                </c:pt>
                <c:pt idx="8468">
                  <c:v>0</c:v>
                </c:pt>
                <c:pt idx="8469">
                  <c:v>0</c:v>
                </c:pt>
                <c:pt idx="8470">
                  <c:v>0</c:v>
                </c:pt>
                <c:pt idx="8471">
                  <c:v>0</c:v>
                </c:pt>
                <c:pt idx="8472">
                  <c:v>0</c:v>
                </c:pt>
                <c:pt idx="8473">
                  <c:v>0</c:v>
                </c:pt>
                <c:pt idx="8474">
                  <c:v>0</c:v>
                </c:pt>
                <c:pt idx="8475">
                  <c:v>0</c:v>
                </c:pt>
                <c:pt idx="8476">
                  <c:v>0</c:v>
                </c:pt>
                <c:pt idx="8477">
                  <c:v>0</c:v>
                </c:pt>
                <c:pt idx="8478">
                  <c:v>0</c:v>
                </c:pt>
                <c:pt idx="8479">
                  <c:v>0</c:v>
                </c:pt>
                <c:pt idx="8480">
                  <c:v>0</c:v>
                </c:pt>
                <c:pt idx="8481">
                  <c:v>0</c:v>
                </c:pt>
                <c:pt idx="8482">
                  <c:v>0</c:v>
                </c:pt>
                <c:pt idx="8483">
                  <c:v>0</c:v>
                </c:pt>
                <c:pt idx="8484">
                  <c:v>0</c:v>
                </c:pt>
                <c:pt idx="8485">
                  <c:v>0</c:v>
                </c:pt>
                <c:pt idx="8486">
                  <c:v>0</c:v>
                </c:pt>
                <c:pt idx="8487">
                  <c:v>0</c:v>
                </c:pt>
                <c:pt idx="8488">
                  <c:v>0</c:v>
                </c:pt>
                <c:pt idx="8489">
                  <c:v>0</c:v>
                </c:pt>
                <c:pt idx="8490">
                  <c:v>0</c:v>
                </c:pt>
                <c:pt idx="8491">
                  <c:v>0</c:v>
                </c:pt>
                <c:pt idx="8492">
                  <c:v>0</c:v>
                </c:pt>
                <c:pt idx="8493">
                  <c:v>0</c:v>
                </c:pt>
                <c:pt idx="8494">
                  <c:v>0</c:v>
                </c:pt>
                <c:pt idx="8495">
                  <c:v>0</c:v>
                </c:pt>
                <c:pt idx="8496">
                  <c:v>0</c:v>
                </c:pt>
                <c:pt idx="8497">
                  <c:v>0</c:v>
                </c:pt>
                <c:pt idx="8498">
                  <c:v>0</c:v>
                </c:pt>
                <c:pt idx="8499">
                  <c:v>0</c:v>
                </c:pt>
                <c:pt idx="8500">
                  <c:v>0</c:v>
                </c:pt>
                <c:pt idx="8501">
                  <c:v>0</c:v>
                </c:pt>
                <c:pt idx="8502">
                  <c:v>0</c:v>
                </c:pt>
                <c:pt idx="8503">
                  <c:v>0</c:v>
                </c:pt>
                <c:pt idx="8504">
                  <c:v>0</c:v>
                </c:pt>
                <c:pt idx="8505">
                  <c:v>0</c:v>
                </c:pt>
                <c:pt idx="8506">
                  <c:v>0</c:v>
                </c:pt>
                <c:pt idx="8507">
                  <c:v>0</c:v>
                </c:pt>
                <c:pt idx="8508">
                  <c:v>0</c:v>
                </c:pt>
                <c:pt idx="8509">
                  <c:v>0</c:v>
                </c:pt>
                <c:pt idx="8510">
                  <c:v>0</c:v>
                </c:pt>
                <c:pt idx="8511">
                  <c:v>0</c:v>
                </c:pt>
                <c:pt idx="8512">
                  <c:v>0</c:v>
                </c:pt>
                <c:pt idx="8513">
                  <c:v>0</c:v>
                </c:pt>
                <c:pt idx="8514">
                  <c:v>0</c:v>
                </c:pt>
                <c:pt idx="8515">
                  <c:v>0</c:v>
                </c:pt>
                <c:pt idx="8516">
                  <c:v>0</c:v>
                </c:pt>
                <c:pt idx="8517">
                  <c:v>0</c:v>
                </c:pt>
                <c:pt idx="8518">
                  <c:v>0</c:v>
                </c:pt>
                <c:pt idx="8519">
                  <c:v>0</c:v>
                </c:pt>
                <c:pt idx="8520">
                  <c:v>0</c:v>
                </c:pt>
                <c:pt idx="8521">
                  <c:v>0</c:v>
                </c:pt>
                <c:pt idx="8522">
                  <c:v>0</c:v>
                </c:pt>
                <c:pt idx="8523">
                  <c:v>0</c:v>
                </c:pt>
                <c:pt idx="8524">
                  <c:v>0</c:v>
                </c:pt>
                <c:pt idx="8525">
                  <c:v>0</c:v>
                </c:pt>
                <c:pt idx="8526">
                  <c:v>0</c:v>
                </c:pt>
                <c:pt idx="8527">
                  <c:v>0</c:v>
                </c:pt>
                <c:pt idx="8528">
                  <c:v>0</c:v>
                </c:pt>
                <c:pt idx="8529">
                  <c:v>0</c:v>
                </c:pt>
                <c:pt idx="8530">
                  <c:v>0</c:v>
                </c:pt>
                <c:pt idx="8531">
                  <c:v>0</c:v>
                </c:pt>
                <c:pt idx="8532">
                  <c:v>0</c:v>
                </c:pt>
                <c:pt idx="8533">
                  <c:v>0</c:v>
                </c:pt>
                <c:pt idx="8534">
                  <c:v>0</c:v>
                </c:pt>
                <c:pt idx="8535">
                  <c:v>0</c:v>
                </c:pt>
                <c:pt idx="8536">
                  <c:v>0</c:v>
                </c:pt>
                <c:pt idx="8537">
                  <c:v>0</c:v>
                </c:pt>
                <c:pt idx="8538">
                  <c:v>0</c:v>
                </c:pt>
                <c:pt idx="8539">
                  <c:v>0</c:v>
                </c:pt>
                <c:pt idx="8540">
                  <c:v>0</c:v>
                </c:pt>
                <c:pt idx="8541">
                  <c:v>0</c:v>
                </c:pt>
                <c:pt idx="8542">
                  <c:v>0</c:v>
                </c:pt>
                <c:pt idx="8543">
                  <c:v>0</c:v>
                </c:pt>
                <c:pt idx="8544">
                  <c:v>0</c:v>
                </c:pt>
                <c:pt idx="8545">
                  <c:v>0</c:v>
                </c:pt>
                <c:pt idx="8546">
                  <c:v>0</c:v>
                </c:pt>
                <c:pt idx="8547">
                  <c:v>0</c:v>
                </c:pt>
                <c:pt idx="8548">
                  <c:v>0</c:v>
                </c:pt>
                <c:pt idx="8549">
                  <c:v>0</c:v>
                </c:pt>
                <c:pt idx="8550">
                  <c:v>0</c:v>
                </c:pt>
                <c:pt idx="8551">
                  <c:v>0</c:v>
                </c:pt>
                <c:pt idx="8552">
                  <c:v>0</c:v>
                </c:pt>
                <c:pt idx="8553">
                  <c:v>0</c:v>
                </c:pt>
                <c:pt idx="8554">
                  <c:v>0</c:v>
                </c:pt>
                <c:pt idx="8555">
                  <c:v>0</c:v>
                </c:pt>
                <c:pt idx="8556">
                  <c:v>0</c:v>
                </c:pt>
                <c:pt idx="8557">
                  <c:v>0</c:v>
                </c:pt>
                <c:pt idx="8558">
                  <c:v>0</c:v>
                </c:pt>
                <c:pt idx="8559">
                  <c:v>0</c:v>
                </c:pt>
                <c:pt idx="8560">
                  <c:v>0</c:v>
                </c:pt>
                <c:pt idx="8561">
                  <c:v>0</c:v>
                </c:pt>
                <c:pt idx="8562">
                  <c:v>0</c:v>
                </c:pt>
                <c:pt idx="8563">
                  <c:v>0</c:v>
                </c:pt>
                <c:pt idx="8564">
                  <c:v>0</c:v>
                </c:pt>
                <c:pt idx="8565">
                  <c:v>0</c:v>
                </c:pt>
                <c:pt idx="8566">
                  <c:v>0</c:v>
                </c:pt>
                <c:pt idx="8567">
                  <c:v>0</c:v>
                </c:pt>
                <c:pt idx="8568">
                  <c:v>0</c:v>
                </c:pt>
                <c:pt idx="8569">
                  <c:v>0</c:v>
                </c:pt>
                <c:pt idx="8570">
                  <c:v>0</c:v>
                </c:pt>
                <c:pt idx="8571">
                  <c:v>0</c:v>
                </c:pt>
                <c:pt idx="8572">
                  <c:v>0</c:v>
                </c:pt>
                <c:pt idx="8573">
                  <c:v>0</c:v>
                </c:pt>
                <c:pt idx="8574">
                  <c:v>0</c:v>
                </c:pt>
                <c:pt idx="8575">
                  <c:v>0</c:v>
                </c:pt>
                <c:pt idx="8576">
                  <c:v>0</c:v>
                </c:pt>
                <c:pt idx="8577">
                  <c:v>0</c:v>
                </c:pt>
                <c:pt idx="8578">
                  <c:v>0</c:v>
                </c:pt>
                <c:pt idx="8579">
                  <c:v>0</c:v>
                </c:pt>
                <c:pt idx="8580">
                  <c:v>0</c:v>
                </c:pt>
                <c:pt idx="8581">
                  <c:v>0</c:v>
                </c:pt>
                <c:pt idx="8582">
                  <c:v>0</c:v>
                </c:pt>
                <c:pt idx="8583">
                  <c:v>0</c:v>
                </c:pt>
                <c:pt idx="8584">
                  <c:v>0</c:v>
                </c:pt>
                <c:pt idx="8585">
                  <c:v>0</c:v>
                </c:pt>
                <c:pt idx="8586">
                  <c:v>0</c:v>
                </c:pt>
                <c:pt idx="8587">
                  <c:v>0</c:v>
                </c:pt>
                <c:pt idx="8588">
                  <c:v>0</c:v>
                </c:pt>
                <c:pt idx="8589">
                  <c:v>0</c:v>
                </c:pt>
                <c:pt idx="8590">
                  <c:v>0</c:v>
                </c:pt>
                <c:pt idx="8591">
                  <c:v>0</c:v>
                </c:pt>
                <c:pt idx="8592">
                  <c:v>0</c:v>
                </c:pt>
                <c:pt idx="8593">
                  <c:v>0</c:v>
                </c:pt>
                <c:pt idx="8594">
                  <c:v>0</c:v>
                </c:pt>
                <c:pt idx="8595">
                  <c:v>0</c:v>
                </c:pt>
                <c:pt idx="8596">
                  <c:v>0</c:v>
                </c:pt>
                <c:pt idx="8597">
                  <c:v>0</c:v>
                </c:pt>
                <c:pt idx="8598">
                  <c:v>0</c:v>
                </c:pt>
                <c:pt idx="8599">
                  <c:v>0</c:v>
                </c:pt>
                <c:pt idx="8600">
                  <c:v>0</c:v>
                </c:pt>
                <c:pt idx="8601">
                  <c:v>0</c:v>
                </c:pt>
                <c:pt idx="8602">
                  <c:v>0</c:v>
                </c:pt>
                <c:pt idx="8603">
                  <c:v>0</c:v>
                </c:pt>
                <c:pt idx="8604">
                  <c:v>0</c:v>
                </c:pt>
                <c:pt idx="8605">
                  <c:v>0</c:v>
                </c:pt>
                <c:pt idx="8606">
                  <c:v>0</c:v>
                </c:pt>
                <c:pt idx="8607">
                  <c:v>0</c:v>
                </c:pt>
                <c:pt idx="8608">
                  <c:v>0</c:v>
                </c:pt>
                <c:pt idx="8609">
                  <c:v>0</c:v>
                </c:pt>
                <c:pt idx="8610">
                  <c:v>0</c:v>
                </c:pt>
                <c:pt idx="8611">
                  <c:v>0</c:v>
                </c:pt>
                <c:pt idx="8612">
                  <c:v>0</c:v>
                </c:pt>
                <c:pt idx="8613">
                  <c:v>0</c:v>
                </c:pt>
                <c:pt idx="8614">
                  <c:v>0</c:v>
                </c:pt>
                <c:pt idx="8615">
                  <c:v>0</c:v>
                </c:pt>
                <c:pt idx="8616">
                  <c:v>0</c:v>
                </c:pt>
                <c:pt idx="8617">
                  <c:v>0</c:v>
                </c:pt>
                <c:pt idx="8618">
                  <c:v>0</c:v>
                </c:pt>
                <c:pt idx="8619">
                  <c:v>0</c:v>
                </c:pt>
                <c:pt idx="8620">
                  <c:v>0</c:v>
                </c:pt>
                <c:pt idx="8621">
                  <c:v>0</c:v>
                </c:pt>
                <c:pt idx="8622">
                  <c:v>0</c:v>
                </c:pt>
                <c:pt idx="8623">
                  <c:v>0</c:v>
                </c:pt>
                <c:pt idx="8624">
                  <c:v>0</c:v>
                </c:pt>
                <c:pt idx="8625">
                  <c:v>0</c:v>
                </c:pt>
                <c:pt idx="8626">
                  <c:v>0</c:v>
                </c:pt>
                <c:pt idx="8627">
                  <c:v>0</c:v>
                </c:pt>
                <c:pt idx="8628">
                  <c:v>0</c:v>
                </c:pt>
                <c:pt idx="8629">
                  <c:v>0</c:v>
                </c:pt>
                <c:pt idx="8630">
                  <c:v>0</c:v>
                </c:pt>
                <c:pt idx="8631">
                  <c:v>0</c:v>
                </c:pt>
                <c:pt idx="8632">
                  <c:v>0</c:v>
                </c:pt>
                <c:pt idx="8633">
                  <c:v>0</c:v>
                </c:pt>
                <c:pt idx="8634">
                  <c:v>0</c:v>
                </c:pt>
                <c:pt idx="8635">
                  <c:v>0</c:v>
                </c:pt>
                <c:pt idx="8636">
                  <c:v>0</c:v>
                </c:pt>
                <c:pt idx="8637">
                  <c:v>0</c:v>
                </c:pt>
                <c:pt idx="8638">
                  <c:v>0</c:v>
                </c:pt>
                <c:pt idx="8639">
                  <c:v>0</c:v>
                </c:pt>
                <c:pt idx="8640">
                  <c:v>0</c:v>
                </c:pt>
                <c:pt idx="8641">
                  <c:v>0</c:v>
                </c:pt>
                <c:pt idx="8642">
                  <c:v>0</c:v>
                </c:pt>
                <c:pt idx="8643">
                  <c:v>0</c:v>
                </c:pt>
                <c:pt idx="8644">
                  <c:v>0</c:v>
                </c:pt>
                <c:pt idx="8645">
                  <c:v>0</c:v>
                </c:pt>
                <c:pt idx="8646">
                  <c:v>0</c:v>
                </c:pt>
                <c:pt idx="8647">
                  <c:v>0</c:v>
                </c:pt>
                <c:pt idx="8648">
                  <c:v>0</c:v>
                </c:pt>
                <c:pt idx="8649">
                  <c:v>0</c:v>
                </c:pt>
                <c:pt idx="8650">
                  <c:v>0</c:v>
                </c:pt>
                <c:pt idx="8651">
                  <c:v>0</c:v>
                </c:pt>
                <c:pt idx="8652">
                  <c:v>0</c:v>
                </c:pt>
                <c:pt idx="8653">
                  <c:v>0</c:v>
                </c:pt>
                <c:pt idx="8654">
                  <c:v>0</c:v>
                </c:pt>
                <c:pt idx="8655">
                  <c:v>0</c:v>
                </c:pt>
                <c:pt idx="8656">
                  <c:v>0</c:v>
                </c:pt>
                <c:pt idx="8657">
                  <c:v>0</c:v>
                </c:pt>
                <c:pt idx="8658">
                  <c:v>0</c:v>
                </c:pt>
                <c:pt idx="8659">
                  <c:v>0</c:v>
                </c:pt>
                <c:pt idx="8660">
                  <c:v>0</c:v>
                </c:pt>
                <c:pt idx="8661">
                  <c:v>0</c:v>
                </c:pt>
                <c:pt idx="8662">
                  <c:v>0</c:v>
                </c:pt>
                <c:pt idx="8663">
                  <c:v>0</c:v>
                </c:pt>
                <c:pt idx="8664">
                  <c:v>0</c:v>
                </c:pt>
                <c:pt idx="8665">
                  <c:v>0</c:v>
                </c:pt>
                <c:pt idx="8666">
                  <c:v>0</c:v>
                </c:pt>
                <c:pt idx="8667">
                  <c:v>0</c:v>
                </c:pt>
                <c:pt idx="8668">
                  <c:v>0</c:v>
                </c:pt>
                <c:pt idx="8669">
                  <c:v>0</c:v>
                </c:pt>
                <c:pt idx="8670">
                  <c:v>0</c:v>
                </c:pt>
                <c:pt idx="8671">
                  <c:v>0</c:v>
                </c:pt>
                <c:pt idx="8672">
                  <c:v>0</c:v>
                </c:pt>
                <c:pt idx="8673">
                  <c:v>0</c:v>
                </c:pt>
                <c:pt idx="8674">
                  <c:v>0</c:v>
                </c:pt>
                <c:pt idx="8675">
                  <c:v>0</c:v>
                </c:pt>
                <c:pt idx="8676">
                  <c:v>0</c:v>
                </c:pt>
                <c:pt idx="8677">
                  <c:v>0</c:v>
                </c:pt>
                <c:pt idx="8678">
                  <c:v>0</c:v>
                </c:pt>
                <c:pt idx="8679">
                  <c:v>0</c:v>
                </c:pt>
                <c:pt idx="8680">
                  <c:v>0</c:v>
                </c:pt>
                <c:pt idx="8681">
                  <c:v>0</c:v>
                </c:pt>
                <c:pt idx="8682">
                  <c:v>0</c:v>
                </c:pt>
                <c:pt idx="8683">
                  <c:v>0</c:v>
                </c:pt>
                <c:pt idx="8684">
                  <c:v>0</c:v>
                </c:pt>
                <c:pt idx="8685">
                  <c:v>0</c:v>
                </c:pt>
                <c:pt idx="8686">
                  <c:v>0</c:v>
                </c:pt>
                <c:pt idx="8687">
                  <c:v>0</c:v>
                </c:pt>
                <c:pt idx="8688">
                  <c:v>0</c:v>
                </c:pt>
                <c:pt idx="8689">
                  <c:v>0</c:v>
                </c:pt>
                <c:pt idx="8690">
                  <c:v>0</c:v>
                </c:pt>
                <c:pt idx="8691">
                  <c:v>0</c:v>
                </c:pt>
                <c:pt idx="8692">
                  <c:v>0</c:v>
                </c:pt>
                <c:pt idx="8693">
                  <c:v>0</c:v>
                </c:pt>
                <c:pt idx="8694">
                  <c:v>0</c:v>
                </c:pt>
                <c:pt idx="8695">
                  <c:v>0</c:v>
                </c:pt>
                <c:pt idx="8696">
                  <c:v>0</c:v>
                </c:pt>
                <c:pt idx="8697">
                  <c:v>0</c:v>
                </c:pt>
                <c:pt idx="8698">
                  <c:v>0</c:v>
                </c:pt>
                <c:pt idx="8699">
                  <c:v>0</c:v>
                </c:pt>
                <c:pt idx="8700">
                  <c:v>0</c:v>
                </c:pt>
                <c:pt idx="8701">
                  <c:v>0</c:v>
                </c:pt>
                <c:pt idx="8702">
                  <c:v>0</c:v>
                </c:pt>
                <c:pt idx="8703">
                  <c:v>0</c:v>
                </c:pt>
                <c:pt idx="8704">
                  <c:v>0</c:v>
                </c:pt>
                <c:pt idx="8705">
                  <c:v>0</c:v>
                </c:pt>
                <c:pt idx="8706">
                  <c:v>0</c:v>
                </c:pt>
                <c:pt idx="8707">
                  <c:v>0</c:v>
                </c:pt>
                <c:pt idx="8708">
                  <c:v>0</c:v>
                </c:pt>
                <c:pt idx="8709">
                  <c:v>0</c:v>
                </c:pt>
                <c:pt idx="8710">
                  <c:v>0</c:v>
                </c:pt>
                <c:pt idx="8711">
                  <c:v>0</c:v>
                </c:pt>
                <c:pt idx="8712">
                  <c:v>0</c:v>
                </c:pt>
                <c:pt idx="8713">
                  <c:v>0</c:v>
                </c:pt>
                <c:pt idx="8714">
                  <c:v>0</c:v>
                </c:pt>
                <c:pt idx="8715">
                  <c:v>0</c:v>
                </c:pt>
                <c:pt idx="8716">
                  <c:v>0</c:v>
                </c:pt>
                <c:pt idx="8717">
                  <c:v>0</c:v>
                </c:pt>
                <c:pt idx="8718">
                  <c:v>0</c:v>
                </c:pt>
                <c:pt idx="8719">
                  <c:v>0</c:v>
                </c:pt>
                <c:pt idx="8720">
                  <c:v>0</c:v>
                </c:pt>
                <c:pt idx="8721">
                  <c:v>0</c:v>
                </c:pt>
                <c:pt idx="8722">
                  <c:v>0</c:v>
                </c:pt>
                <c:pt idx="8723">
                  <c:v>0</c:v>
                </c:pt>
                <c:pt idx="8724">
                  <c:v>0</c:v>
                </c:pt>
                <c:pt idx="8725">
                  <c:v>0</c:v>
                </c:pt>
                <c:pt idx="8726">
                  <c:v>0</c:v>
                </c:pt>
                <c:pt idx="8727">
                  <c:v>0</c:v>
                </c:pt>
                <c:pt idx="8728">
                  <c:v>0</c:v>
                </c:pt>
                <c:pt idx="8729">
                  <c:v>0</c:v>
                </c:pt>
                <c:pt idx="8730">
                  <c:v>0</c:v>
                </c:pt>
                <c:pt idx="8731">
                  <c:v>0</c:v>
                </c:pt>
                <c:pt idx="8732">
                  <c:v>0</c:v>
                </c:pt>
                <c:pt idx="8733">
                  <c:v>0</c:v>
                </c:pt>
                <c:pt idx="8734">
                  <c:v>0</c:v>
                </c:pt>
                <c:pt idx="8735">
                  <c:v>0</c:v>
                </c:pt>
                <c:pt idx="8736">
                  <c:v>0</c:v>
                </c:pt>
                <c:pt idx="8737">
                  <c:v>0</c:v>
                </c:pt>
                <c:pt idx="8738">
                  <c:v>0</c:v>
                </c:pt>
                <c:pt idx="8739">
                  <c:v>0</c:v>
                </c:pt>
                <c:pt idx="8740">
                  <c:v>0</c:v>
                </c:pt>
                <c:pt idx="8741">
                  <c:v>0</c:v>
                </c:pt>
                <c:pt idx="8742">
                  <c:v>0</c:v>
                </c:pt>
                <c:pt idx="8743">
                  <c:v>0</c:v>
                </c:pt>
                <c:pt idx="8744">
                  <c:v>0</c:v>
                </c:pt>
                <c:pt idx="8745">
                  <c:v>0</c:v>
                </c:pt>
                <c:pt idx="8746">
                  <c:v>0</c:v>
                </c:pt>
                <c:pt idx="8747">
                  <c:v>0</c:v>
                </c:pt>
                <c:pt idx="8748">
                  <c:v>0</c:v>
                </c:pt>
                <c:pt idx="8749">
                  <c:v>0</c:v>
                </c:pt>
                <c:pt idx="8750">
                  <c:v>0</c:v>
                </c:pt>
                <c:pt idx="8751">
                  <c:v>0</c:v>
                </c:pt>
                <c:pt idx="8752">
                  <c:v>0</c:v>
                </c:pt>
                <c:pt idx="8753">
                  <c:v>0</c:v>
                </c:pt>
                <c:pt idx="8754">
                  <c:v>0</c:v>
                </c:pt>
                <c:pt idx="8755">
                  <c:v>0</c:v>
                </c:pt>
                <c:pt idx="8756">
                  <c:v>0</c:v>
                </c:pt>
                <c:pt idx="8757">
                  <c:v>0</c:v>
                </c:pt>
                <c:pt idx="8758">
                  <c:v>0</c:v>
                </c:pt>
                <c:pt idx="8759">
                  <c:v>0</c:v>
                </c:pt>
                <c:pt idx="8760">
                  <c:v>0</c:v>
                </c:pt>
                <c:pt idx="8761">
                  <c:v>0</c:v>
                </c:pt>
                <c:pt idx="8762">
                  <c:v>0</c:v>
                </c:pt>
                <c:pt idx="8763">
                  <c:v>0</c:v>
                </c:pt>
                <c:pt idx="8764">
                  <c:v>0</c:v>
                </c:pt>
                <c:pt idx="8765">
                  <c:v>0</c:v>
                </c:pt>
                <c:pt idx="8766">
                  <c:v>0</c:v>
                </c:pt>
                <c:pt idx="8767">
                  <c:v>0</c:v>
                </c:pt>
                <c:pt idx="8768">
                  <c:v>0</c:v>
                </c:pt>
                <c:pt idx="8769">
                  <c:v>0</c:v>
                </c:pt>
                <c:pt idx="8770">
                  <c:v>0</c:v>
                </c:pt>
                <c:pt idx="8771">
                  <c:v>0</c:v>
                </c:pt>
                <c:pt idx="8772">
                  <c:v>0</c:v>
                </c:pt>
                <c:pt idx="8773">
                  <c:v>0</c:v>
                </c:pt>
                <c:pt idx="8774">
                  <c:v>0</c:v>
                </c:pt>
                <c:pt idx="8775">
                  <c:v>0</c:v>
                </c:pt>
                <c:pt idx="8776">
                  <c:v>0</c:v>
                </c:pt>
                <c:pt idx="8777">
                  <c:v>0</c:v>
                </c:pt>
                <c:pt idx="8778">
                  <c:v>0</c:v>
                </c:pt>
                <c:pt idx="8779">
                  <c:v>0</c:v>
                </c:pt>
                <c:pt idx="8780">
                  <c:v>0</c:v>
                </c:pt>
                <c:pt idx="8781">
                  <c:v>0</c:v>
                </c:pt>
                <c:pt idx="8782">
                  <c:v>0</c:v>
                </c:pt>
                <c:pt idx="8783">
                  <c:v>0</c:v>
                </c:pt>
                <c:pt idx="8784">
                  <c:v>0</c:v>
                </c:pt>
                <c:pt idx="8785">
                  <c:v>0</c:v>
                </c:pt>
                <c:pt idx="8786">
                  <c:v>0</c:v>
                </c:pt>
                <c:pt idx="8787">
                  <c:v>0</c:v>
                </c:pt>
                <c:pt idx="8788">
                  <c:v>0</c:v>
                </c:pt>
                <c:pt idx="8789">
                  <c:v>0</c:v>
                </c:pt>
                <c:pt idx="8790">
                  <c:v>0</c:v>
                </c:pt>
                <c:pt idx="8791">
                  <c:v>0</c:v>
                </c:pt>
                <c:pt idx="8792">
                  <c:v>0</c:v>
                </c:pt>
                <c:pt idx="8793">
                  <c:v>0</c:v>
                </c:pt>
                <c:pt idx="8794">
                  <c:v>0</c:v>
                </c:pt>
                <c:pt idx="8795">
                  <c:v>0</c:v>
                </c:pt>
                <c:pt idx="8796">
                  <c:v>0</c:v>
                </c:pt>
                <c:pt idx="8797">
                  <c:v>0</c:v>
                </c:pt>
                <c:pt idx="8798">
                  <c:v>0</c:v>
                </c:pt>
                <c:pt idx="8799">
                  <c:v>0</c:v>
                </c:pt>
                <c:pt idx="8800">
                  <c:v>0</c:v>
                </c:pt>
                <c:pt idx="8801">
                  <c:v>0</c:v>
                </c:pt>
                <c:pt idx="8802">
                  <c:v>0</c:v>
                </c:pt>
                <c:pt idx="8803">
                  <c:v>0</c:v>
                </c:pt>
                <c:pt idx="8804">
                  <c:v>0</c:v>
                </c:pt>
                <c:pt idx="8805">
                  <c:v>0</c:v>
                </c:pt>
                <c:pt idx="8806">
                  <c:v>0</c:v>
                </c:pt>
                <c:pt idx="8807">
                  <c:v>0</c:v>
                </c:pt>
                <c:pt idx="8808">
                  <c:v>0</c:v>
                </c:pt>
                <c:pt idx="8809">
                  <c:v>0</c:v>
                </c:pt>
                <c:pt idx="8810">
                  <c:v>0</c:v>
                </c:pt>
                <c:pt idx="8811">
                  <c:v>0</c:v>
                </c:pt>
                <c:pt idx="8812">
                  <c:v>0</c:v>
                </c:pt>
                <c:pt idx="8813">
                  <c:v>0</c:v>
                </c:pt>
                <c:pt idx="8814">
                  <c:v>0</c:v>
                </c:pt>
                <c:pt idx="8815">
                  <c:v>0</c:v>
                </c:pt>
                <c:pt idx="8816">
                  <c:v>0</c:v>
                </c:pt>
                <c:pt idx="8817">
                  <c:v>0</c:v>
                </c:pt>
                <c:pt idx="8818">
                  <c:v>0</c:v>
                </c:pt>
                <c:pt idx="8819">
                  <c:v>0</c:v>
                </c:pt>
                <c:pt idx="8820">
                  <c:v>0</c:v>
                </c:pt>
                <c:pt idx="8821">
                  <c:v>0</c:v>
                </c:pt>
                <c:pt idx="8822">
                  <c:v>0</c:v>
                </c:pt>
                <c:pt idx="8823">
                  <c:v>0</c:v>
                </c:pt>
                <c:pt idx="8824">
                  <c:v>0</c:v>
                </c:pt>
                <c:pt idx="8825">
                  <c:v>0</c:v>
                </c:pt>
                <c:pt idx="8826">
                  <c:v>0</c:v>
                </c:pt>
                <c:pt idx="8827">
                  <c:v>0</c:v>
                </c:pt>
                <c:pt idx="8828">
                  <c:v>0</c:v>
                </c:pt>
                <c:pt idx="8829">
                  <c:v>0</c:v>
                </c:pt>
                <c:pt idx="8830">
                  <c:v>0</c:v>
                </c:pt>
                <c:pt idx="8831">
                  <c:v>0</c:v>
                </c:pt>
                <c:pt idx="8832">
                  <c:v>0</c:v>
                </c:pt>
                <c:pt idx="8833">
                  <c:v>0</c:v>
                </c:pt>
                <c:pt idx="8834">
                  <c:v>0</c:v>
                </c:pt>
                <c:pt idx="8835">
                  <c:v>0</c:v>
                </c:pt>
                <c:pt idx="8836">
                  <c:v>0</c:v>
                </c:pt>
                <c:pt idx="8837">
                  <c:v>0</c:v>
                </c:pt>
                <c:pt idx="8838">
                  <c:v>0</c:v>
                </c:pt>
                <c:pt idx="8839">
                  <c:v>0</c:v>
                </c:pt>
                <c:pt idx="8840">
                  <c:v>0</c:v>
                </c:pt>
                <c:pt idx="8841">
                  <c:v>0</c:v>
                </c:pt>
                <c:pt idx="8842">
                  <c:v>0</c:v>
                </c:pt>
                <c:pt idx="8843">
                  <c:v>0</c:v>
                </c:pt>
                <c:pt idx="8844">
                  <c:v>0</c:v>
                </c:pt>
                <c:pt idx="8845">
                  <c:v>0</c:v>
                </c:pt>
                <c:pt idx="8846">
                  <c:v>0</c:v>
                </c:pt>
                <c:pt idx="8847">
                  <c:v>0</c:v>
                </c:pt>
                <c:pt idx="8848">
                  <c:v>0</c:v>
                </c:pt>
                <c:pt idx="8849">
                  <c:v>0</c:v>
                </c:pt>
                <c:pt idx="8850">
                  <c:v>0</c:v>
                </c:pt>
                <c:pt idx="8851">
                  <c:v>0</c:v>
                </c:pt>
                <c:pt idx="8852">
                  <c:v>0</c:v>
                </c:pt>
                <c:pt idx="8853">
                  <c:v>0</c:v>
                </c:pt>
                <c:pt idx="8854">
                  <c:v>0</c:v>
                </c:pt>
                <c:pt idx="8855">
                  <c:v>0</c:v>
                </c:pt>
                <c:pt idx="8856">
                  <c:v>0</c:v>
                </c:pt>
                <c:pt idx="8857">
                  <c:v>0</c:v>
                </c:pt>
                <c:pt idx="8858">
                  <c:v>0</c:v>
                </c:pt>
                <c:pt idx="8859">
                  <c:v>0</c:v>
                </c:pt>
                <c:pt idx="8860">
                  <c:v>0</c:v>
                </c:pt>
                <c:pt idx="8861">
                  <c:v>0</c:v>
                </c:pt>
                <c:pt idx="8862">
                  <c:v>0</c:v>
                </c:pt>
                <c:pt idx="8863">
                  <c:v>0</c:v>
                </c:pt>
                <c:pt idx="8864">
                  <c:v>0</c:v>
                </c:pt>
                <c:pt idx="8865">
                  <c:v>0</c:v>
                </c:pt>
                <c:pt idx="8866">
                  <c:v>0</c:v>
                </c:pt>
                <c:pt idx="8867">
                  <c:v>0</c:v>
                </c:pt>
                <c:pt idx="8868">
                  <c:v>0</c:v>
                </c:pt>
                <c:pt idx="8869">
                  <c:v>0</c:v>
                </c:pt>
                <c:pt idx="8870">
                  <c:v>0</c:v>
                </c:pt>
                <c:pt idx="8871">
                  <c:v>0</c:v>
                </c:pt>
                <c:pt idx="8872">
                  <c:v>0</c:v>
                </c:pt>
                <c:pt idx="8873">
                  <c:v>0</c:v>
                </c:pt>
                <c:pt idx="8874">
                  <c:v>0</c:v>
                </c:pt>
                <c:pt idx="8875">
                  <c:v>0</c:v>
                </c:pt>
                <c:pt idx="8876">
                  <c:v>0</c:v>
                </c:pt>
                <c:pt idx="8877">
                  <c:v>0</c:v>
                </c:pt>
                <c:pt idx="8878">
                  <c:v>0</c:v>
                </c:pt>
                <c:pt idx="8879">
                  <c:v>0</c:v>
                </c:pt>
                <c:pt idx="8880">
                  <c:v>0</c:v>
                </c:pt>
                <c:pt idx="8881">
                  <c:v>0</c:v>
                </c:pt>
                <c:pt idx="8882">
                  <c:v>0</c:v>
                </c:pt>
                <c:pt idx="8883">
                  <c:v>0</c:v>
                </c:pt>
                <c:pt idx="8884">
                  <c:v>0</c:v>
                </c:pt>
                <c:pt idx="8885">
                  <c:v>0</c:v>
                </c:pt>
                <c:pt idx="8886">
                  <c:v>0</c:v>
                </c:pt>
                <c:pt idx="8887">
                  <c:v>0</c:v>
                </c:pt>
                <c:pt idx="8888">
                  <c:v>0</c:v>
                </c:pt>
                <c:pt idx="8889">
                  <c:v>0</c:v>
                </c:pt>
                <c:pt idx="8890">
                  <c:v>0</c:v>
                </c:pt>
                <c:pt idx="8891">
                  <c:v>0</c:v>
                </c:pt>
                <c:pt idx="8892">
                  <c:v>0</c:v>
                </c:pt>
                <c:pt idx="8893">
                  <c:v>0</c:v>
                </c:pt>
                <c:pt idx="8894">
                  <c:v>0</c:v>
                </c:pt>
                <c:pt idx="8895">
                  <c:v>0</c:v>
                </c:pt>
                <c:pt idx="8896">
                  <c:v>0</c:v>
                </c:pt>
                <c:pt idx="8897">
                  <c:v>0</c:v>
                </c:pt>
                <c:pt idx="8898">
                  <c:v>0</c:v>
                </c:pt>
                <c:pt idx="8899">
                  <c:v>0</c:v>
                </c:pt>
                <c:pt idx="8900">
                  <c:v>0</c:v>
                </c:pt>
                <c:pt idx="8901">
                  <c:v>0</c:v>
                </c:pt>
                <c:pt idx="8902">
                  <c:v>0</c:v>
                </c:pt>
                <c:pt idx="8903">
                  <c:v>0</c:v>
                </c:pt>
                <c:pt idx="8904">
                  <c:v>0</c:v>
                </c:pt>
                <c:pt idx="8905">
                  <c:v>0</c:v>
                </c:pt>
                <c:pt idx="8906">
                  <c:v>0</c:v>
                </c:pt>
                <c:pt idx="8907">
                  <c:v>0</c:v>
                </c:pt>
                <c:pt idx="8908">
                  <c:v>0</c:v>
                </c:pt>
                <c:pt idx="8909">
                  <c:v>0</c:v>
                </c:pt>
                <c:pt idx="8910">
                  <c:v>0</c:v>
                </c:pt>
                <c:pt idx="8911">
                  <c:v>0</c:v>
                </c:pt>
                <c:pt idx="8912">
                  <c:v>0</c:v>
                </c:pt>
                <c:pt idx="8913">
                  <c:v>0</c:v>
                </c:pt>
                <c:pt idx="8914">
                  <c:v>0</c:v>
                </c:pt>
                <c:pt idx="8915">
                  <c:v>0</c:v>
                </c:pt>
                <c:pt idx="8916">
                  <c:v>0</c:v>
                </c:pt>
                <c:pt idx="8917">
                  <c:v>0</c:v>
                </c:pt>
                <c:pt idx="8918">
                  <c:v>0</c:v>
                </c:pt>
                <c:pt idx="8919">
                  <c:v>0</c:v>
                </c:pt>
                <c:pt idx="8920">
                  <c:v>0</c:v>
                </c:pt>
                <c:pt idx="8921">
                  <c:v>0</c:v>
                </c:pt>
                <c:pt idx="8922">
                  <c:v>0</c:v>
                </c:pt>
                <c:pt idx="8923">
                  <c:v>0</c:v>
                </c:pt>
                <c:pt idx="8924">
                  <c:v>0</c:v>
                </c:pt>
                <c:pt idx="8925">
                  <c:v>0</c:v>
                </c:pt>
                <c:pt idx="8926">
                  <c:v>0</c:v>
                </c:pt>
                <c:pt idx="8927">
                  <c:v>0</c:v>
                </c:pt>
                <c:pt idx="8928">
                  <c:v>0</c:v>
                </c:pt>
                <c:pt idx="8929">
                  <c:v>0</c:v>
                </c:pt>
                <c:pt idx="8930">
                  <c:v>0</c:v>
                </c:pt>
                <c:pt idx="8931">
                  <c:v>0</c:v>
                </c:pt>
                <c:pt idx="8932">
                  <c:v>0</c:v>
                </c:pt>
                <c:pt idx="8933">
                  <c:v>0</c:v>
                </c:pt>
                <c:pt idx="8934">
                  <c:v>0</c:v>
                </c:pt>
                <c:pt idx="8935">
                  <c:v>0</c:v>
                </c:pt>
                <c:pt idx="8936">
                  <c:v>0</c:v>
                </c:pt>
                <c:pt idx="8937">
                  <c:v>0</c:v>
                </c:pt>
                <c:pt idx="8938">
                  <c:v>0</c:v>
                </c:pt>
                <c:pt idx="8939">
                  <c:v>0</c:v>
                </c:pt>
                <c:pt idx="8940">
                  <c:v>0</c:v>
                </c:pt>
                <c:pt idx="8941">
                  <c:v>0</c:v>
                </c:pt>
                <c:pt idx="8942">
                  <c:v>0</c:v>
                </c:pt>
                <c:pt idx="8943">
                  <c:v>0</c:v>
                </c:pt>
                <c:pt idx="8944">
                  <c:v>0</c:v>
                </c:pt>
                <c:pt idx="8945">
                  <c:v>0</c:v>
                </c:pt>
                <c:pt idx="8946">
                  <c:v>0</c:v>
                </c:pt>
                <c:pt idx="8947">
                  <c:v>0</c:v>
                </c:pt>
                <c:pt idx="8948">
                  <c:v>0</c:v>
                </c:pt>
                <c:pt idx="8949">
                  <c:v>0</c:v>
                </c:pt>
                <c:pt idx="8950">
                  <c:v>0</c:v>
                </c:pt>
                <c:pt idx="8951">
                  <c:v>0</c:v>
                </c:pt>
                <c:pt idx="8952">
                  <c:v>0</c:v>
                </c:pt>
                <c:pt idx="8953">
                  <c:v>0</c:v>
                </c:pt>
                <c:pt idx="8954">
                  <c:v>0</c:v>
                </c:pt>
                <c:pt idx="8955">
                  <c:v>0</c:v>
                </c:pt>
                <c:pt idx="8956">
                  <c:v>0</c:v>
                </c:pt>
                <c:pt idx="8957">
                  <c:v>0</c:v>
                </c:pt>
                <c:pt idx="8958">
                  <c:v>0</c:v>
                </c:pt>
                <c:pt idx="8959">
                  <c:v>0</c:v>
                </c:pt>
                <c:pt idx="8960">
                  <c:v>0</c:v>
                </c:pt>
                <c:pt idx="8961">
                  <c:v>0</c:v>
                </c:pt>
                <c:pt idx="8962">
                  <c:v>0</c:v>
                </c:pt>
                <c:pt idx="8963">
                  <c:v>0</c:v>
                </c:pt>
                <c:pt idx="8964">
                  <c:v>0</c:v>
                </c:pt>
                <c:pt idx="8965">
                  <c:v>0</c:v>
                </c:pt>
                <c:pt idx="8966">
                  <c:v>0</c:v>
                </c:pt>
                <c:pt idx="8967">
                  <c:v>0</c:v>
                </c:pt>
                <c:pt idx="8968">
                  <c:v>0</c:v>
                </c:pt>
                <c:pt idx="8969">
                  <c:v>0</c:v>
                </c:pt>
                <c:pt idx="8970">
                  <c:v>0</c:v>
                </c:pt>
                <c:pt idx="8971">
                  <c:v>0</c:v>
                </c:pt>
                <c:pt idx="8972">
                  <c:v>0</c:v>
                </c:pt>
                <c:pt idx="8973">
                  <c:v>0</c:v>
                </c:pt>
                <c:pt idx="8974">
                  <c:v>0</c:v>
                </c:pt>
                <c:pt idx="8975">
                  <c:v>0</c:v>
                </c:pt>
                <c:pt idx="8976">
                  <c:v>0</c:v>
                </c:pt>
                <c:pt idx="8977">
                  <c:v>0</c:v>
                </c:pt>
                <c:pt idx="8978">
                  <c:v>0</c:v>
                </c:pt>
                <c:pt idx="8979">
                  <c:v>0</c:v>
                </c:pt>
                <c:pt idx="8980">
                  <c:v>0</c:v>
                </c:pt>
                <c:pt idx="8981">
                  <c:v>0</c:v>
                </c:pt>
                <c:pt idx="8982">
                  <c:v>0</c:v>
                </c:pt>
                <c:pt idx="8983">
                  <c:v>0</c:v>
                </c:pt>
                <c:pt idx="8984">
                  <c:v>0</c:v>
                </c:pt>
                <c:pt idx="8985">
                  <c:v>0</c:v>
                </c:pt>
                <c:pt idx="8986">
                  <c:v>0</c:v>
                </c:pt>
                <c:pt idx="8987">
                  <c:v>0</c:v>
                </c:pt>
                <c:pt idx="8988">
                  <c:v>0</c:v>
                </c:pt>
                <c:pt idx="8989">
                  <c:v>0</c:v>
                </c:pt>
                <c:pt idx="8990">
                  <c:v>0</c:v>
                </c:pt>
                <c:pt idx="8991">
                  <c:v>0</c:v>
                </c:pt>
                <c:pt idx="8992">
                  <c:v>0</c:v>
                </c:pt>
                <c:pt idx="8993">
                  <c:v>0</c:v>
                </c:pt>
                <c:pt idx="8994">
                  <c:v>0</c:v>
                </c:pt>
                <c:pt idx="8995">
                  <c:v>0</c:v>
                </c:pt>
                <c:pt idx="8996">
                  <c:v>0</c:v>
                </c:pt>
                <c:pt idx="8997">
                  <c:v>0</c:v>
                </c:pt>
                <c:pt idx="8998">
                  <c:v>0</c:v>
                </c:pt>
                <c:pt idx="8999">
                  <c:v>0</c:v>
                </c:pt>
                <c:pt idx="9000">
                  <c:v>0</c:v>
                </c:pt>
                <c:pt idx="9001">
                  <c:v>0</c:v>
                </c:pt>
                <c:pt idx="9002">
                  <c:v>0</c:v>
                </c:pt>
                <c:pt idx="9003">
                  <c:v>0</c:v>
                </c:pt>
                <c:pt idx="9004">
                  <c:v>0</c:v>
                </c:pt>
                <c:pt idx="9005">
                  <c:v>0</c:v>
                </c:pt>
                <c:pt idx="9006">
                  <c:v>0</c:v>
                </c:pt>
                <c:pt idx="9007">
                  <c:v>0</c:v>
                </c:pt>
                <c:pt idx="9008">
                  <c:v>0</c:v>
                </c:pt>
                <c:pt idx="9009">
                  <c:v>0</c:v>
                </c:pt>
                <c:pt idx="9010">
                  <c:v>0</c:v>
                </c:pt>
                <c:pt idx="9011">
                  <c:v>0</c:v>
                </c:pt>
                <c:pt idx="9012">
                  <c:v>0</c:v>
                </c:pt>
                <c:pt idx="9013">
                  <c:v>0</c:v>
                </c:pt>
                <c:pt idx="9014">
                  <c:v>0</c:v>
                </c:pt>
                <c:pt idx="9015">
                  <c:v>0</c:v>
                </c:pt>
                <c:pt idx="9016">
                  <c:v>0</c:v>
                </c:pt>
                <c:pt idx="9017">
                  <c:v>0</c:v>
                </c:pt>
                <c:pt idx="9018">
                  <c:v>0</c:v>
                </c:pt>
                <c:pt idx="9019">
                  <c:v>0</c:v>
                </c:pt>
                <c:pt idx="9020">
                  <c:v>0</c:v>
                </c:pt>
                <c:pt idx="9021">
                  <c:v>0</c:v>
                </c:pt>
                <c:pt idx="9022">
                  <c:v>0</c:v>
                </c:pt>
                <c:pt idx="9023">
                  <c:v>0</c:v>
                </c:pt>
                <c:pt idx="9024">
                  <c:v>0</c:v>
                </c:pt>
                <c:pt idx="9025">
                  <c:v>0</c:v>
                </c:pt>
                <c:pt idx="9026">
                  <c:v>0</c:v>
                </c:pt>
                <c:pt idx="9027">
                  <c:v>0</c:v>
                </c:pt>
                <c:pt idx="9028">
                  <c:v>0</c:v>
                </c:pt>
                <c:pt idx="9029">
                  <c:v>0</c:v>
                </c:pt>
                <c:pt idx="9030">
                  <c:v>0</c:v>
                </c:pt>
                <c:pt idx="9031">
                  <c:v>0</c:v>
                </c:pt>
                <c:pt idx="9032">
                  <c:v>0</c:v>
                </c:pt>
                <c:pt idx="9033">
                  <c:v>0</c:v>
                </c:pt>
                <c:pt idx="9034">
                  <c:v>0</c:v>
                </c:pt>
                <c:pt idx="9035">
                  <c:v>0</c:v>
                </c:pt>
                <c:pt idx="9036">
                  <c:v>0</c:v>
                </c:pt>
                <c:pt idx="9037">
                  <c:v>0</c:v>
                </c:pt>
                <c:pt idx="9038">
                  <c:v>0</c:v>
                </c:pt>
                <c:pt idx="9039">
                  <c:v>0</c:v>
                </c:pt>
                <c:pt idx="9040">
                  <c:v>0</c:v>
                </c:pt>
                <c:pt idx="9041">
                  <c:v>0</c:v>
                </c:pt>
                <c:pt idx="9042">
                  <c:v>0</c:v>
                </c:pt>
                <c:pt idx="9043">
                  <c:v>0</c:v>
                </c:pt>
                <c:pt idx="9044">
                  <c:v>0</c:v>
                </c:pt>
                <c:pt idx="9045">
                  <c:v>0</c:v>
                </c:pt>
                <c:pt idx="9046">
                  <c:v>0</c:v>
                </c:pt>
                <c:pt idx="9047">
                  <c:v>0</c:v>
                </c:pt>
                <c:pt idx="9048">
                  <c:v>0</c:v>
                </c:pt>
                <c:pt idx="9049">
                  <c:v>0</c:v>
                </c:pt>
                <c:pt idx="9050">
                  <c:v>0</c:v>
                </c:pt>
                <c:pt idx="9051">
                  <c:v>0</c:v>
                </c:pt>
                <c:pt idx="9052">
                  <c:v>0</c:v>
                </c:pt>
                <c:pt idx="9053">
                  <c:v>0</c:v>
                </c:pt>
                <c:pt idx="9054">
                  <c:v>0</c:v>
                </c:pt>
                <c:pt idx="9055">
                  <c:v>0</c:v>
                </c:pt>
                <c:pt idx="9056">
                  <c:v>0</c:v>
                </c:pt>
                <c:pt idx="9057">
                  <c:v>0</c:v>
                </c:pt>
                <c:pt idx="9058">
                  <c:v>0</c:v>
                </c:pt>
                <c:pt idx="9059">
                  <c:v>0</c:v>
                </c:pt>
                <c:pt idx="9060">
                  <c:v>0</c:v>
                </c:pt>
                <c:pt idx="9061">
                  <c:v>0</c:v>
                </c:pt>
                <c:pt idx="9062">
                  <c:v>0</c:v>
                </c:pt>
                <c:pt idx="9063">
                  <c:v>0</c:v>
                </c:pt>
                <c:pt idx="9064">
                  <c:v>0</c:v>
                </c:pt>
                <c:pt idx="9065">
                  <c:v>0</c:v>
                </c:pt>
                <c:pt idx="9066">
                  <c:v>0</c:v>
                </c:pt>
                <c:pt idx="9067">
                  <c:v>0</c:v>
                </c:pt>
                <c:pt idx="9068">
                  <c:v>0</c:v>
                </c:pt>
                <c:pt idx="9069">
                  <c:v>0</c:v>
                </c:pt>
                <c:pt idx="9070">
                  <c:v>0</c:v>
                </c:pt>
                <c:pt idx="9071">
                  <c:v>0</c:v>
                </c:pt>
                <c:pt idx="9072">
                  <c:v>0</c:v>
                </c:pt>
                <c:pt idx="9073">
                  <c:v>0</c:v>
                </c:pt>
                <c:pt idx="9074">
                  <c:v>0</c:v>
                </c:pt>
                <c:pt idx="9075">
                  <c:v>0</c:v>
                </c:pt>
                <c:pt idx="9076">
                  <c:v>0</c:v>
                </c:pt>
                <c:pt idx="9077">
                  <c:v>0</c:v>
                </c:pt>
                <c:pt idx="9078">
                  <c:v>0</c:v>
                </c:pt>
                <c:pt idx="9079">
                  <c:v>0</c:v>
                </c:pt>
                <c:pt idx="9080">
                  <c:v>0</c:v>
                </c:pt>
                <c:pt idx="9081">
                  <c:v>0</c:v>
                </c:pt>
                <c:pt idx="9082">
                  <c:v>0</c:v>
                </c:pt>
                <c:pt idx="9083">
                  <c:v>0</c:v>
                </c:pt>
                <c:pt idx="9084">
                  <c:v>0</c:v>
                </c:pt>
                <c:pt idx="9085">
                  <c:v>0</c:v>
                </c:pt>
                <c:pt idx="9086">
                  <c:v>0</c:v>
                </c:pt>
                <c:pt idx="9087">
                  <c:v>0</c:v>
                </c:pt>
                <c:pt idx="9088">
                  <c:v>0</c:v>
                </c:pt>
                <c:pt idx="9089">
                  <c:v>0</c:v>
                </c:pt>
                <c:pt idx="9090">
                  <c:v>0</c:v>
                </c:pt>
                <c:pt idx="9091">
                  <c:v>0</c:v>
                </c:pt>
                <c:pt idx="9092">
                  <c:v>0</c:v>
                </c:pt>
                <c:pt idx="9093">
                  <c:v>0</c:v>
                </c:pt>
                <c:pt idx="9094">
                  <c:v>0</c:v>
                </c:pt>
                <c:pt idx="9095">
                  <c:v>0</c:v>
                </c:pt>
                <c:pt idx="9096">
                  <c:v>0</c:v>
                </c:pt>
                <c:pt idx="9097">
                  <c:v>0</c:v>
                </c:pt>
                <c:pt idx="9098">
                  <c:v>0</c:v>
                </c:pt>
                <c:pt idx="9099">
                  <c:v>0</c:v>
                </c:pt>
                <c:pt idx="9100">
                  <c:v>0</c:v>
                </c:pt>
                <c:pt idx="9101">
                  <c:v>0</c:v>
                </c:pt>
                <c:pt idx="9102">
                  <c:v>0</c:v>
                </c:pt>
                <c:pt idx="9103">
                  <c:v>0</c:v>
                </c:pt>
                <c:pt idx="9104">
                  <c:v>0</c:v>
                </c:pt>
                <c:pt idx="9105">
                  <c:v>0</c:v>
                </c:pt>
                <c:pt idx="9106">
                  <c:v>0</c:v>
                </c:pt>
                <c:pt idx="9107">
                  <c:v>0</c:v>
                </c:pt>
                <c:pt idx="9108">
                  <c:v>0</c:v>
                </c:pt>
                <c:pt idx="9109">
                  <c:v>0</c:v>
                </c:pt>
                <c:pt idx="9110">
                  <c:v>0</c:v>
                </c:pt>
                <c:pt idx="9111">
                  <c:v>0</c:v>
                </c:pt>
                <c:pt idx="9112">
                  <c:v>0</c:v>
                </c:pt>
                <c:pt idx="9113">
                  <c:v>0</c:v>
                </c:pt>
                <c:pt idx="9114">
                  <c:v>0</c:v>
                </c:pt>
                <c:pt idx="9115">
                  <c:v>0</c:v>
                </c:pt>
                <c:pt idx="9116">
                  <c:v>0</c:v>
                </c:pt>
                <c:pt idx="9117">
                  <c:v>0</c:v>
                </c:pt>
                <c:pt idx="9118">
                  <c:v>0</c:v>
                </c:pt>
                <c:pt idx="9119">
                  <c:v>0</c:v>
                </c:pt>
                <c:pt idx="9120">
                  <c:v>0</c:v>
                </c:pt>
                <c:pt idx="9121">
                  <c:v>0</c:v>
                </c:pt>
                <c:pt idx="9122">
                  <c:v>0</c:v>
                </c:pt>
                <c:pt idx="9123">
                  <c:v>0</c:v>
                </c:pt>
                <c:pt idx="9124">
                  <c:v>0</c:v>
                </c:pt>
                <c:pt idx="9125">
                  <c:v>0</c:v>
                </c:pt>
                <c:pt idx="9126">
                  <c:v>0</c:v>
                </c:pt>
                <c:pt idx="9127">
                  <c:v>0</c:v>
                </c:pt>
                <c:pt idx="9128">
                  <c:v>0</c:v>
                </c:pt>
                <c:pt idx="9129">
                  <c:v>0</c:v>
                </c:pt>
                <c:pt idx="9130">
                  <c:v>0</c:v>
                </c:pt>
                <c:pt idx="9131">
                  <c:v>0</c:v>
                </c:pt>
                <c:pt idx="9132">
                  <c:v>0</c:v>
                </c:pt>
                <c:pt idx="9133">
                  <c:v>0</c:v>
                </c:pt>
                <c:pt idx="9134">
                  <c:v>0</c:v>
                </c:pt>
                <c:pt idx="9135">
                  <c:v>0</c:v>
                </c:pt>
                <c:pt idx="9136">
                  <c:v>0</c:v>
                </c:pt>
                <c:pt idx="9137">
                  <c:v>0</c:v>
                </c:pt>
                <c:pt idx="9138">
                  <c:v>0</c:v>
                </c:pt>
                <c:pt idx="9139">
                  <c:v>0</c:v>
                </c:pt>
                <c:pt idx="9140">
                  <c:v>0</c:v>
                </c:pt>
                <c:pt idx="9141">
                  <c:v>0</c:v>
                </c:pt>
                <c:pt idx="9142">
                  <c:v>0</c:v>
                </c:pt>
                <c:pt idx="9143">
                  <c:v>0</c:v>
                </c:pt>
                <c:pt idx="9144">
                  <c:v>0</c:v>
                </c:pt>
                <c:pt idx="9145">
                  <c:v>0</c:v>
                </c:pt>
                <c:pt idx="9146">
                  <c:v>0</c:v>
                </c:pt>
                <c:pt idx="9147">
                  <c:v>0</c:v>
                </c:pt>
                <c:pt idx="9148">
                  <c:v>0</c:v>
                </c:pt>
                <c:pt idx="9149">
                  <c:v>0</c:v>
                </c:pt>
                <c:pt idx="9150">
                  <c:v>0</c:v>
                </c:pt>
                <c:pt idx="9151">
                  <c:v>0</c:v>
                </c:pt>
                <c:pt idx="9152">
                  <c:v>0</c:v>
                </c:pt>
                <c:pt idx="9153">
                  <c:v>0</c:v>
                </c:pt>
                <c:pt idx="9154">
                  <c:v>0</c:v>
                </c:pt>
                <c:pt idx="9155">
                  <c:v>0</c:v>
                </c:pt>
                <c:pt idx="9156">
                  <c:v>0</c:v>
                </c:pt>
                <c:pt idx="9157">
                  <c:v>0</c:v>
                </c:pt>
                <c:pt idx="9158">
                  <c:v>0</c:v>
                </c:pt>
                <c:pt idx="9159">
                  <c:v>0</c:v>
                </c:pt>
                <c:pt idx="9160">
                  <c:v>0</c:v>
                </c:pt>
                <c:pt idx="9161">
                  <c:v>0</c:v>
                </c:pt>
                <c:pt idx="9162">
                  <c:v>0</c:v>
                </c:pt>
                <c:pt idx="9163">
                  <c:v>0</c:v>
                </c:pt>
                <c:pt idx="9164">
                  <c:v>0</c:v>
                </c:pt>
                <c:pt idx="9165">
                  <c:v>0</c:v>
                </c:pt>
                <c:pt idx="9166">
                  <c:v>0</c:v>
                </c:pt>
                <c:pt idx="9167">
                  <c:v>0</c:v>
                </c:pt>
                <c:pt idx="9168">
                  <c:v>0</c:v>
                </c:pt>
                <c:pt idx="9169">
                  <c:v>0</c:v>
                </c:pt>
                <c:pt idx="9170">
                  <c:v>0</c:v>
                </c:pt>
                <c:pt idx="9171">
                  <c:v>0</c:v>
                </c:pt>
                <c:pt idx="9172">
                  <c:v>0</c:v>
                </c:pt>
                <c:pt idx="9173">
                  <c:v>0</c:v>
                </c:pt>
                <c:pt idx="9174">
                  <c:v>0</c:v>
                </c:pt>
                <c:pt idx="9175">
                  <c:v>0</c:v>
                </c:pt>
                <c:pt idx="9176">
                  <c:v>0</c:v>
                </c:pt>
                <c:pt idx="9177">
                  <c:v>0</c:v>
                </c:pt>
                <c:pt idx="9178">
                  <c:v>0</c:v>
                </c:pt>
                <c:pt idx="9179">
                  <c:v>0</c:v>
                </c:pt>
                <c:pt idx="9180">
                  <c:v>0</c:v>
                </c:pt>
                <c:pt idx="9181">
                  <c:v>0</c:v>
                </c:pt>
                <c:pt idx="9182">
                  <c:v>0</c:v>
                </c:pt>
                <c:pt idx="9183">
                  <c:v>0</c:v>
                </c:pt>
                <c:pt idx="9184">
                  <c:v>0</c:v>
                </c:pt>
                <c:pt idx="9185">
                  <c:v>0</c:v>
                </c:pt>
                <c:pt idx="9186">
                  <c:v>0</c:v>
                </c:pt>
                <c:pt idx="9187">
                  <c:v>0</c:v>
                </c:pt>
                <c:pt idx="9188">
                  <c:v>0</c:v>
                </c:pt>
                <c:pt idx="9189">
                  <c:v>0</c:v>
                </c:pt>
                <c:pt idx="9190">
                  <c:v>0</c:v>
                </c:pt>
                <c:pt idx="9191">
                  <c:v>0</c:v>
                </c:pt>
                <c:pt idx="9192">
                  <c:v>0</c:v>
                </c:pt>
                <c:pt idx="9193">
                  <c:v>0</c:v>
                </c:pt>
                <c:pt idx="9194">
                  <c:v>0</c:v>
                </c:pt>
                <c:pt idx="9195">
                  <c:v>0</c:v>
                </c:pt>
                <c:pt idx="9196">
                  <c:v>0</c:v>
                </c:pt>
                <c:pt idx="9197">
                  <c:v>0</c:v>
                </c:pt>
                <c:pt idx="9198">
                  <c:v>0</c:v>
                </c:pt>
                <c:pt idx="9199">
                  <c:v>0</c:v>
                </c:pt>
                <c:pt idx="9200">
                  <c:v>0</c:v>
                </c:pt>
                <c:pt idx="9201">
                  <c:v>0</c:v>
                </c:pt>
                <c:pt idx="9202">
                  <c:v>0</c:v>
                </c:pt>
                <c:pt idx="9203">
                  <c:v>0</c:v>
                </c:pt>
                <c:pt idx="9204">
                  <c:v>0</c:v>
                </c:pt>
                <c:pt idx="9205">
                  <c:v>0</c:v>
                </c:pt>
                <c:pt idx="9206">
                  <c:v>0</c:v>
                </c:pt>
                <c:pt idx="9207">
                  <c:v>0</c:v>
                </c:pt>
                <c:pt idx="9208">
                  <c:v>0</c:v>
                </c:pt>
                <c:pt idx="9209">
                  <c:v>0</c:v>
                </c:pt>
                <c:pt idx="9210">
                  <c:v>0</c:v>
                </c:pt>
                <c:pt idx="9211">
                  <c:v>0</c:v>
                </c:pt>
                <c:pt idx="9212">
                  <c:v>0</c:v>
                </c:pt>
                <c:pt idx="9213">
                  <c:v>0</c:v>
                </c:pt>
                <c:pt idx="9214">
                  <c:v>0</c:v>
                </c:pt>
                <c:pt idx="9215">
                  <c:v>0</c:v>
                </c:pt>
                <c:pt idx="9216">
                  <c:v>0</c:v>
                </c:pt>
                <c:pt idx="9217">
                  <c:v>0</c:v>
                </c:pt>
                <c:pt idx="9218">
                  <c:v>0</c:v>
                </c:pt>
                <c:pt idx="9219">
                  <c:v>0</c:v>
                </c:pt>
                <c:pt idx="9220">
                  <c:v>0</c:v>
                </c:pt>
                <c:pt idx="9221">
                  <c:v>0</c:v>
                </c:pt>
                <c:pt idx="9222">
                  <c:v>0</c:v>
                </c:pt>
                <c:pt idx="9223">
                  <c:v>0</c:v>
                </c:pt>
                <c:pt idx="9224">
                  <c:v>0</c:v>
                </c:pt>
                <c:pt idx="9225">
                  <c:v>0</c:v>
                </c:pt>
                <c:pt idx="9226">
                  <c:v>0</c:v>
                </c:pt>
                <c:pt idx="9227">
                  <c:v>0</c:v>
                </c:pt>
                <c:pt idx="9228">
                  <c:v>0</c:v>
                </c:pt>
                <c:pt idx="9229">
                  <c:v>0</c:v>
                </c:pt>
                <c:pt idx="9230">
                  <c:v>0</c:v>
                </c:pt>
                <c:pt idx="9231">
                  <c:v>0</c:v>
                </c:pt>
                <c:pt idx="9232">
                  <c:v>0</c:v>
                </c:pt>
                <c:pt idx="9233">
                  <c:v>0</c:v>
                </c:pt>
                <c:pt idx="9234">
                  <c:v>0</c:v>
                </c:pt>
                <c:pt idx="9235">
                  <c:v>0</c:v>
                </c:pt>
                <c:pt idx="9236">
                  <c:v>0</c:v>
                </c:pt>
                <c:pt idx="9237">
                  <c:v>0</c:v>
                </c:pt>
                <c:pt idx="9238">
                  <c:v>0</c:v>
                </c:pt>
                <c:pt idx="9239">
                  <c:v>0</c:v>
                </c:pt>
                <c:pt idx="9240">
                  <c:v>0</c:v>
                </c:pt>
                <c:pt idx="9241">
                  <c:v>0</c:v>
                </c:pt>
                <c:pt idx="9242">
                  <c:v>0</c:v>
                </c:pt>
                <c:pt idx="9243">
                  <c:v>0</c:v>
                </c:pt>
                <c:pt idx="9244">
                  <c:v>0</c:v>
                </c:pt>
                <c:pt idx="9245">
                  <c:v>0</c:v>
                </c:pt>
                <c:pt idx="9246">
                  <c:v>0</c:v>
                </c:pt>
                <c:pt idx="9247">
                  <c:v>0</c:v>
                </c:pt>
                <c:pt idx="9248">
                  <c:v>0</c:v>
                </c:pt>
                <c:pt idx="9249">
                  <c:v>0</c:v>
                </c:pt>
                <c:pt idx="9250">
                  <c:v>0</c:v>
                </c:pt>
                <c:pt idx="9251">
                  <c:v>0</c:v>
                </c:pt>
                <c:pt idx="9252">
                  <c:v>0</c:v>
                </c:pt>
                <c:pt idx="9253">
                  <c:v>0</c:v>
                </c:pt>
                <c:pt idx="9254">
                  <c:v>0</c:v>
                </c:pt>
                <c:pt idx="9255">
                  <c:v>0</c:v>
                </c:pt>
                <c:pt idx="9256">
                  <c:v>0</c:v>
                </c:pt>
                <c:pt idx="9257">
                  <c:v>0</c:v>
                </c:pt>
                <c:pt idx="9258">
                  <c:v>0</c:v>
                </c:pt>
                <c:pt idx="9259">
                  <c:v>0</c:v>
                </c:pt>
                <c:pt idx="9260">
                  <c:v>0</c:v>
                </c:pt>
                <c:pt idx="9261">
                  <c:v>0</c:v>
                </c:pt>
                <c:pt idx="9262">
                  <c:v>0</c:v>
                </c:pt>
                <c:pt idx="9263">
                  <c:v>0</c:v>
                </c:pt>
                <c:pt idx="9264">
                  <c:v>0</c:v>
                </c:pt>
                <c:pt idx="9265">
                  <c:v>0</c:v>
                </c:pt>
                <c:pt idx="9266">
                  <c:v>0</c:v>
                </c:pt>
                <c:pt idx="9267">
                  <c:v>0</c:v>
                </c:pt>
                <c:pt idx="9268">
                  <c:v>0</c:v>
                </c:pt>
                <c:pt idx="9269">
                  <c:v>0</c:v>
                </c:pt>
                <c:pt idx="9270">
                  <c:v>0</c:v>
                </c:pt>
                <c:pt idx="9271">
                  <c:v>0</c:v>
                </c:pt>
                <c:pt idx="9272">
                  <c:v>0</c:v>
                </c:pt>
                <c:pt idx="9273">
                  <c:v>0</c:v>
                </c:pt>
                <c:pt idx="9274">
                  <c:v>0</c:v>
                </c:pt>
                <c:pt idx="9275">
                  <c:v>0</c:v>
                </c:pt>
                <c:pt idx="9276">
                  <c:v>0</c:v>
                </c:pt>
                <c:pt idx="9277">
                  <c:v>0</c:v>
                </c:pt>
                <c:pt idx="9278">
                  <c:v>0</c:v>
                </c:pt>
                <c:pt idx="9279">
                  <c:v>0</c:v>
                </c:pt>
                <c:pt idx="9280">
                  <c:v>0</c:v>
                </c:pt>
                <c:pt idx="9281">
                  <c:v>0</c:v>
                </c:pt>
                <c:pt idx="9282">
                  <c:v>0</c:v>
                </c:pt>
                <c:pt idx="9283">
                  <c:v>0</c:v>
                </c:pt>
                <c:pt idx="9284">
                  <c:v>0</c:v>
                </c:pt>
                <c:pt idx="9285">
                  <c:v>0</c:v>
                </c:pt>
                <c:pt idx="9286">
                  <c:v>0</c:v>
                </c:pt>
                <c:pt idx="9287">
                  <c:v>0</c:v>
                </c:pt>
                <c:pt idx="9288">
                  <c:v>0</c:v>
                </c:pt>
                <c:pt idx="9289">
                  <c:v>0</c:v>
                </c:pt>
                <c:pt idx="9290">
                  <c:v>0</c:v>
                </c:pt>
                <c:pt idx="9291">
                  <c:v>0</c:v>
                </c:pt>
                <c:pt idx="9292">
                  <c:v>0</c:v>
                </c:pt>
                <c:pt idx="9293">
                  <c:v>0</c:v>
                </c:pt>
                <c:pt idx="9294">
                  <c:v>0</c:v>
                </c:pt>
                <c:pt idx="9295">
                  <c:v>0</c:v>
                </c:pt>
                <c:pt idx="9296">
                  <c:v>0</c:v>
                </c:pt>
                <c:pt idx="9297">
                  <c:v>0</c:v>
                </c:pt>
                <c:pt idx="9298">
                  <c:v>0</c:v>
                </c:pt>
                <c:pt idx="9299">
                  <c:v>0</c:v>
                </c:pt>
                <c:pt idx="9300">
                  <c:v>0</c:v>
                </c:pt>
                <c:pt idx="9301">
                  <c:v>0</c:v>
                </c:pt>
                <c:pt idx="9302">
                  <c:v>0</c:v>
                </c:pt>
                <c:pt idx="9303">
                  <c:v>0</c:v>
                </c:pt>
                <c:pt idx="9304">
                  <c:v>0</c:v>
                </c:pt>
                <c:pt idx="9305">
                  <c:v>0</c:v>
                </c:pt>
                <c:pt idx="9306">
                  <c:v>0</c:v>
                </c:pt>
                <c:pt idx="9307">
                  <c:v>0</c:v>
                </c:pt>
                <c:pt idx="9308">
                  <c:v>0</c:v>
                </c:pt>
                <c:pt idx="9309">
                  <c:v>0</c:v>
                </c:pt>
                <c:pt idx="9310">
                  <c:v>0</c:v>
                </c:pt>
                <c:pt idx="9311">
                  <c:v>0</c:v>
                </c:pt>
                <c:pt idx="9312">
                  <c:v>0</c:v>
                </c:pt>
                <c:pt idx="9313">
                  <c:v>0</c:v>
                </c:pt>
                <c:pt idx="9314">
                  <c:v>0</c:v>
                </c:pt>
                <c:pt idx="9315">
                  <c:v>0</c:v>
                </c:pt>
                <c:pt idx="9316">
                  <c:v>0</c:v>
                </c:pt>
                <c:pt idx="9317">
                  <c:v>0</c:v>
                </c:pt>
                <c:pt idx="9318">
                  <c:v>0</c:v>
                </c:pt>
                <c:pt idx="9319">
                  <c:v>0</c:v>
                </c:pt>
                <c:pt idx="9320">
                  <c:v>0</c:v>
                </c:pt>
                <c:pt idx="9321">
                  <c:v>0</c:v>
                </c:pt>
                <c:pt idx="9322">
                  <c:v>0</c:v>
                </c:pt>
                <c:pt idx="9323">
                  <c:v>0</c:v>
                </c:pt>
                <c:pt idx="9324">
                  <c:v>0</c:v>
                </c:pt>
                <c:pt idx="9325">
                  <c:v>0</c:v>
                </c:pt>
                <c:pt idx="9326">
                  <c:v>0</c:v>
                </c:pt>
                <c:pt idx="9327">
                  <c:v>0</c:v>
                </c:pt>
                <c:pt idx="9328">
                  <c:v>0</c:v>
                </c:pt>
                <c:pt idx="9329">
                  <c:v>0</c:v>
                </c:pt>
                <c:pt idx="9330">
                  <c:v>0</c:v>
                </c:pt>
                <c:pt idx="9331">
                  <c:v>0</c:v>
                </c:pt>
                <c:pt idx="9332">
                  <c:v>0</c:v>
                </c:pt>
                <c:pt idx="9333">
                  <c:v>0</c:v>
                </c:pt>
                <c:pt idx="9334">
                  <c:v>0</c:v>
                </c:pt>
                <c:pt idx="9335">
                  <c:v>0</c:v>
                </c:pt>
                <c:pt idx="9336">
                  <c:v>0</c:v>
                </c:pt>
                <c:pt idx="9337">
                  <c:v>0</c:v>
                </c:pt>
                <c:pt idx="9338">
                  <c:v>0</c:v>
                </c:pt>
                <c:pt idx="9339">
                  <c:v>0</c:v>
                </c:pt>
                <c:pt idx="9340">
                  <c:v>0</c:v>
                </c:pt>
                <c:pt idx="9341">
                  <c:v>0</c:v>
                </c:pt>
                <c:pt idx="9342">
                  <c:v>0</c:v>
                </c:pt>
                <c:pt idx="9343">
                  <c:v>0</c:v>
                </c:pt>
                <c:pt idx="9344">
                  <c:v>0</c:v>
                </c:pt>
                <c:pt idx="9345">
                  <c:v>0</c:v>
                </c:pt>
                <c:pt idx="9346">
                  <c:v>0</c:v>
                </c:pt>
                <c:pt idx="9347">
                  <c:v>0</c:v>
                </c:pt>
                <c:pt idx="9348">
                  <c:v>0</c:v>
                </c:pt>
                <c:pt idx="9349">
                  <c:v>0</c:v>
                </c:pt>
                <c:pt idx="9350">
                  <c:v>0</c:v>
                </c:pt>
                <c:pt idx="9351">
                  <c:v>0</c:v>
                </c:pt>
                <c:pt idx="9352">
                  <c:v>0</c:v>
                </c:pt>
                <c:pt idx="9353">
                  <c:v>0</c:v>
                </c:pt>
                <c:pt idx="9354">
                  <c:v>0</c:v>
                </c:pt>
                <c:pt idx="9355">
                  <c:v>0</c:v>
                </c:pt>
                <c:pt idx="9356">
                  <c:v>0</c:v>
                </c:pt>
                <c:pt idx="9357">
                  <c:v>0</c:v>
                </c:pt>
                <c:pt idx="9358">
                  <c:v>0</c:v>
                </c:pt>
                <c:pt idx="9359">
                  <c:v>0</c:v>
                </c:pt>
                <c:pt idx="9360">
                  <c:v>0</c:v>
                </c:pt>
                <c:pt idx="9361">
                  <c:v>0</c:v>
                </c:pt>
                <c:pt idx="9362">
                  <c:v>0</c:v>
                </c:pt>
                <c:pt idx="9363">
                  <c:v>0</c:v>
                </c:pt>
                <c:pt idx="9364">
                  <c:v>0</c:v>
                </c:pt>
                <c:pt idx="9365">
                  <c:v>0</c:v>
                </c:pt>
                <c:pt idx="9366">
                  <c:v>0</c:v>
                </c:pt>
                <c:pt idx="9367">
                  <c:v>0</c:v>
                </c:pt>
                <c:pt idx="9368">
                  <c:v>0</c:v>
                </c:pt>
                <c:pt idx="9369">
                  <c:v>0</c:v>
                </c:pt>
                <c:pt idx="9370">
                  <c:v>0</c:v>
                </c:pt>
                <c:pt idx="9371">
                  <c:v>0</c:v>
                </c:pt>
                <c:pt idx="9372">
                  <c:v>0</c:v>
                </c:pt>
                <c:pt idx="9373">
                  <c:v>0</c:v>
                </c:pt>
                <c:pt idx="9374">
                  <c:v>0</c:v>
                </c:pt>
                <c:pt idx="9375">
                  <c:v>0</c:v>
                </c:pt>
                <c:pt idx="9376">
                  <c:v>0</c:v>
                </c:pt>
                <c:pt idx="9377">
                  <c:v>0</c:v>
                </c:pt>
                <c:pt idx="9378">
                  <c:v>0</c:v>
                </c:pt>
                <c:pt idx="9379">
                  <c:v>0</c:v>
                </c:pt>
                <c:pt idx="9380">
                  <c:v>0</c:v>
                </c:pt>
                <c:pt idx="9381">
                  <c:v>0</c:v>
                </c:pt>
                <c:pt idx="9382">
                  <c:v>0</c:v>
                </c:pt>
                <c:pt idx="9383">
                  <c:v>0</c:v>
                </c:pt>
                <c:pt idx="9384">
                  <c:v>0</c:v>
                </c:pt>
                <c:pt idx="9385">
                  <c:v>0</c:v>
                </c:pt>
                <c:pt idx="9386">
                  <c:v>0</c:v>
                </c:pt>
                <c:pt idx="9387">
                  <c:v>0</c:v>
                </c:pt>
                <c:pt idx="9388">
                  <c:v>0</c:v>
                </c:pt>
                <c:pt idx="9389">
                  <c:v>0</c:v>
                </c:pt>
                <c:pt idx="9390">
                  <c:v>0</c:v>
                </c:pt>
                <c:pt idx="9391">
                  <c:v>0</c:v>
                </c:pt>
                <c:pt idx="9392">
                  <c:v>0</c:v>
                </c:pt>
                <c:pt idx="9393">
                  <c:v>0</c:v>
                </c:pt>
                <c:pt idx="9394">
                  <c:v>0</c:v>
                </c:pt>
                <c:pt idx="9395">
                  <c:v>0</c:v>
                </c:pt>
                <c:pt idx="9396">
                  <c:v>0</c:v>
                </c:pt>
                <c:pt idx="9397">
                  <c:v>0</c:v>
                </c:pt>
                <c:pt idx="9398">
                  <c:v>0</c:v>
                </c:pt>
                <c:pt idx="9399">
                  <c:v>0</c:v>
                </c:pt>
                <c:pt idx="9400">
                  <c:v>0</c:v>
                </c:pt>
                <c:pt idx="9401">
                  <c:v>0</c:v>
                </c:pt>
                <c:pt idx="9402">
                  <c:v>0</c:v>
                </c:pt>
                <c:pt idx="9403">
                  <c:v>0</c:v>
                </c:pt>
                <c:pt idx="9404">
                  <c:v>0</c:v>
                </c:pt>
                <c:pt idx="9405">
                  <c:v>0</c:v>
                </c:pt>
                <c:pt idx="9406">
                  <c:v>0</c:v>
                </c:pt>
                <c:pt idx="9407">
                  <c:v>0</c:v>
                </c:pt>
                <c:pt idx="9408">
                  <c:v>0</c:v>
                </c:pt>
                <c:pt idx="9409">
                  <c:v>0</c:v>
                </c:pt>
                <c:pt idx="9410">
                  <c:v>0</c:v>
                </c:pt>
                <c:pt idx="9411">
                  <c:v>0</c:v>
                </c:pt>
                <c:pt idx="9412">
                  <c:v>0</c:v>
                </c:pt>
                <c:pt idx="9413">
                  <c:v>0</c:v>
                </c:pt>
                <c:pt idx="9414">
                  <c:v>0</c:v>
                </c:pt>
                <c:pt idx="9415">
                  <c:v>0</c:v>
                </c:pt>
                <c:pt idx="9416">
                  <c:v>0</c:v>
                </c:pt>
                <c:pt idx="9417">
                  <c:v>0</c:v>
                </c:pt>
                <c:pt idx="9418">
                  <c:v>0</c:v>
                </c:pt>
                <c:pt idx="9419">
                  <c:v>0</c:v>
                </c:pt>
                <c:pt idx="9420">
                  <c:v>0</c:v>
                </c:pt>
                <c:pt idx="9421">
                  <c:v>0</c:v>
                </c:pt>
                <c:pt idx="9422">
                  <c:v>0</c:v>
                </c:pt>
                <c:pt idx="9423">
                  <c:v>0</c:v>
                </c:pt>
                <c:pt idx="9424">
                  <c:v>0</c:v>
                </c:pt>
                <c:pt idx="9425">
                  <c:v>0</c:v>
                </c:pt>
                <c:pt idx="9426">
                  <c:v>0</c:v>
                </c:pt>
                <c:pt idx="9427">
                  <c:v>0</c:v>
                </c:pt>
                <c:pt idx="9428">
                  <c:v>0</c:v>
                </c:pt>
                <c:pt idx="9429">
                  <c:v>0</c:v>
                </c:pt>
                <c:pt idx="9430">
                  <c:v>0</c:v>
                </c:pt>
                <c:pt idx="9431">
                  <c:v>0</c:v>
                </c:pt>
                <c:pt idx="9432">
                  <c:v>0</c:v>
                </c:pt>
                <c:pt idx="9433">
                  <c:v>0</c:v>
                </c:pt>
                <c:pt idx="9434">
                  <c:v>0</c:v>
                </c:pt>
                <c:pt idx="9435">
                  <c:v>0</c:v>
                </c:pt>
                <c:pt idx="9436">
                  <c:v>0</c:v>
                </c:pt>
                <c:pt idx="9437">
                  <c:v>0</c:v>
                </c:pt>
                <c:pt idx="9438">
                  <c:v>0</c:v>
                </c:pt>
                <c:pt idx="9439">
                  <c:v>0</c:v>
                </c:pt>
                <c:pt idx="9440">
                  <c:v>0</c:v>
                </c:pt>
                <c:pt idx="9441">
                  <c:v>0</c:v>
                </c:pt>
                <c:pt idx="9442">
                  <c:v>0</c:v>
                </c:pt>
                <c:pt idx="9443">
                  <c:v>0</c:v>
                </c:pt>
                <c:pt idx="9444">
                  <c:v>0</c:v>
                </c:pt>
                <c:pt idx="9445">
                  <c:v>0</c:v>
                </c:pt>
                <c:pt idx="9446">
                  <c:v>0</c:v>
                </c:pt>
                <c:pt idx="9447">
                  <c:v>0</c:v>
                </c:pt>
                <c:pt idx="9448">
                  <c:v>0</c:v>
                </c:pt>
                <c:pt idx="9449">
                  <c:v>0</c:v>
                </c:pt>
                <c:pt idx="9450">
                  <c:v>0</c:v>
                </c:pt>
                <c:pt idx="9451">
                  <c:v>0</c:v>
                </c:pt>
                <c:pt idx="9452">
                  <c:v>0</c:v>
                </c:pt>
                <c:pt idx="9453">
                  <c:v>0</c:v>
                </c:pt>
                <c:pt idx="9454">
                  <c:v>0</c:v>
                </c:pt>
                <c:pt idx="9455">
                  <c:v>0</c:v>
                </c:pt>
                <c:pt idx="9456">
                  <c:v>0</c:v>
                </c:pt>
                <c:pt idx="9457">
                  <c:v>0</c:v>
                </c:pt>
                <c:pt idx="9458">
                  <c:v>0</c:v>
                </c:pt>
                <c:pt idx="9459">
                  <c:v>0</c:v>
                </c:pt>
                <c:pt idx="9460">
                  <c:v>0</c:v>
                </c:pt>
                <c:pt idx="9461">
                  <c:v>0</c:v>
                </c:pt>
                <c:pt idx="9462">
                  <c:v>0</c:v>
                </c:pt>
                <c:pt idx="9463">
                  <c:v>0</c:v>
                </c:pt>
                <c:pt idx="9464">
                  <c:v>0</c:v>
                </c:pt>
                <c:pt idx="9465">
                  <c:v>0</c:v>
                </c:pt>
                <c:pt idx="9466">
                  <c:v>0</c:v>
                </c:pt>
                <c:pt idx="9467">
                  <c:v>0</c:v>
                </c:pt>
                <c:pt idx="9468">
                  <c:v>0</c:v>
                </c:pt>
                <c:pt idx="9469">
                  <c:v>0</c:v>
                </c:pt>
                <c:pt idx="9470">
                  <c:v>0</c:v>
                </c:pt>
                <c:pt idx="9471">
                  <c:v>0</c:v>
                </c:pt>
                <c:pt idx="9472">
                  <c:v>0</c:v>
                </c:pt>
                <c:pt idx="9473">
                  <c:v>0</c:v>
                </c:pt>
                <c:pt idx="9474">
                  <c:v>0</c:v>
                </c:pt>
                <c:pt idx="9475">
                  <c:v>0</c:v>
                </c:pt>
                <c:pt idx="9476">
                  <c:v>0</c:v>
                </c:pt>
                <c:pt idx="9477">
                  <c:v>0</c:v>
                </c:pt>
                <c:pt idx="9478">
                  <c:v>0</c:v>
                </c:pt>
                <c:pt idx="9479">
                  <c:v>0</c:v>
                </c:pt>
                <c:pt idx="9480">
                  <c:v>0</c:v>
                </c:pt>
                <c:pt idx="9481">
                  <c:v>0</c:v>
                </c:pt>
                <c:pt idx="9482">
                  <c:v>0</c:v>
                </c:pt>
                <c:pt idx="9483">
                  <c:v>0</c:v>
                </c:pt>
                <c:pt idx="9484">
                  <c:v>0</c:v>
                </c:pt>
                <c:pt idx="9485">
                  <c:v>0</c:v>
                </c:pt>
                <c:pt idx="9486">
                  <c:v>0</c:v>
                </c:pt>
                <c:pt idx="9487">
                  <c:v>0</c:v>
                </c:pt>
                <c:pt idx="9488">
                  <c:v>0</c:v>
                </c:pt>
                <c:pt idx="9489">
                  <c:v>0</c:v>
                </c:pt>
                <c:pt idx="9490">
                  <c:v>0</c:v>
                </c:pt>
                <c:pt idx="9491">
                  <c:v>0</c:v>
                </c:pt>
                <c:pt idx="9492">
                  <c:v>0</c:v>
                </c:pt>
                <c:pt idx="9493">
                  <c:v>0</c:v>
                </c:pt>
                <c:pt idx="9494">
                  <c:v>0</c:v>
                </c:pt>
                <c:pt idx="9495">
                  <c:v>0</c:v>
                </c:pt>
                <c:pt idx="9496">
                  <c:v>0</c:v>
                </c:pt>
                <c:pt idx="9497">
                  <c:v>0</c:v>
                </c:pt>
                <c:pt idx="9498">
                  <c:v>0</c:v>
                </c:pt>
                <c:pt idx="9499">
                  <c:v>0</c:v>
                </c:pt>
                <c:pt idx="9500">
                  <c:v>0</c:v>
                </c:pt>
                <c:pt idx="9501">
                  <c:v>0</c:v>
                </c:pt>
                <c:pt idx="9502">
                  <c:v>0</c:v>
                </c:pt>
                <c:pt idx="9503">
                  <c:v>0</c:v>
                </c:pt>
                <c:pt idx="9504">
                  <c:v>0</c:v>
                </c:pt>
                <c:pt idx="9505">
                  <c:v>0</c:v>
                </c:pt>
                <c:pt idx="9506">
                  <c:v>0</c:v>
                </c:pt>
                <c:pt idx="9507">
                  <c:v>0</c:v>
                </c:pt>
                <c:pt idx="9508">
                  <c:v>0</c:v>
                </c:pt>
                <c:pt idx="9509">
                  <c:v>0</c:v>
                </c:pt>
                <c:pt idx="9510">
                  <c:v>0</c:v>
                </c:pt>
                <c:pt idx="9511">
                  <c:v>0</c:v>
                </c:pt>
                <c:pt idx="9512">
                  <c:v>0</c:v>
                </c:pt>
                <c:pt idx="9513">
                  <c:v>0</c:v>
                </c:pt>
                <c:pt idx="9514">
                  <c:v>0</c:v>
                </c:pt>
                <c:pt idx="9515">
                  <c:v>0</c:v>
                </c:pt>
                <c:pt idx="9516">
                  <c:v>0</c:v>
                </c:pt>
                <c:pt idx="9517">
                  <c:v>0</c:v>
                </c:pt>
                <c:pt idx="9518">
                  <c:v>0</c:v>
                </c:pt>
                <c:pt idx="9519">
                  <c:v>0</c:v>
                </c:pt>
                <c:pt idx="9520">
                  <c:v>0</c:v>
                </c:pt>
                <c:pt idx="9521">
                  <c:v>0</c:v>
                </c:pt>
                <c:pt idx="9522">
                  <c:v>0</c:v>
                </c:pt>
                <c:pt idx="9523">
                  <c:v>0</c:v>
                </c:pt>
                <c:pt idx="9524">
                  <c:v>0</c:v>
                </c:pt>
                <c:pt idx="9525">
                  <c:v>0</c:v>
                </c:pt>
                <c:pt idx="9526">
                  <c:v>0</c:v>
                </c:pt>
                <c:pt idx="9527">
                  <c:v>0</c:v>
                </c:pt>
                <c:pt idx="9528">
                  <c:v>0</c:v>
                </c:pt>
                <c:pt idx="9529">
                  <c:v>0</c:v>
                </c:pt>
                <c:pt idx="9530">
                  <c:v>0</c:v>
                </c:pt>
                <c:pt idx="9531">
                  <c:v>0</c:v>
                </c:pt>
                <c:pt idx="9532">
                  <c:v>0</c:v>
                </c:pt>
                <c:pt idx="9533">
                  <c:v>0</c:v>
                </c:pt>
                <c:pt idx="9534">
                  <c:v>0</c:v>
                </c:pt>
                <c:pt idx="9535">
                  <c:v>0</c:v>
                </c:pt>
                <c:pt idx="9536">
                  <c:v>0</c:v>
                </c:pt>
                <c:pt idx="9537">
                  <c:v>0</c:v>
                </c:pt>
                <c:pt idx="9538">
                  <c:v>0</c:v>
                </c:pt>
                <c:pt idx="9539">
                  <c:v>0</c:v>
                </c:pt>
                <c:pt idx="9540">
                  <c:v>0</c:v>
                </c:pt>
                <c:pt idx="9541">
                  <c:v>0</c:v>
                </c:pt>
                <c:pt idx="9542">
                  <c:v>0</c:v>
                </c:pt>
                <c:pt idx="9543">
                  <c:v>0</c:v>
                </c:pt>
                <c:pt idx="9544">
                  <c:v>0</c:v>
                </c:pt>
                <c:pt idx="9545">
                  <c:v>0</c:v>
                </c:pt>
                <c:pt idx="9546">
                  <c:v>0</c:v>
                </c:pt>
                <c:pt idx="9547">
                  <c:v>0</c:v>
                </c:pt>
                <c:pt idx="9548">
                  <c:v>0</c:v>
                </c:pt>
                <c:pt idx="9549">
                  <c:v>0</c:v>
                </c:pt>
                <c:pt idx="9550">
                  <c:v>0</c:v>
                </c:pt>
                <c:pt idx="9551">
                  <c:v>0</c:v>
                </c:pt>
                <c:pt idx="9552">
                  <c:v>0</c:v>
                </c:pt>
                <c:pt idx="9553">
                  <c:v>0</c:v>
                </c:pt>
                <c:pt idx="9554">
                  <c:v>0</c:v>
                </c:pt>
                <c:pt idx="9555">
                  <c:v>0</c:v>
                </c:pt>
                <c:pt idx="9556">
                  <c:v>0</c:v>
                </c:pt>
                <c:pt idx="9557">
                  <c:v>0</c:v>
                </c:pt>
                <c:pt idx="9558">
                  <c:v>0</c:v>
                </c:pt>
                <c:pt idx="9559">
                  <c:v>0</c:v>
                </c:pt>
                <c:pt idx="9560">
                  <c:v>0</c:v>
                </c:pt>
                <c:pt idx="9561">
                  <c:v>0</c:v>
                </c:pt>
                <c:pt idx="9562">
                  <c:v>0</c:v>
                </c:pt>
                <c:pt idx="9563">
                  <c:v>0</c:v>
                </c:pt>
                <c:pt idx="9564">
                  <c:v>0</c:v>
                </c:pt>
                <c:pt idx="9565">
                  <c:v>0</c:v>
                </c:pt>
                <c:pt idx="9566">
                  <c:v>0</c:v>
                </c:pt>
                <c:pt idx="9567">
                  <c:v>0</c:v>
                </c:pt>
                <c:pt idx="9568">
                  <c:v>0</c:v>
                </c:pt>
                <c:pt idx="9569">
                  <c:v>0</c:v>
                </c:pt>
                <c:pt idx="9570">
                  <c:v>0</c:v>
                </c:pt>
                <c:pt idx="9571">
                  <c:v>0</c:v>
                </c:pt>
                <c:pt idx="9572">
                  <c:v>0</c:v>
                </c:pt>
                <c:pt idx="9573">
                  <c:v>0</c:v>
                </c:pt>
                <c:pt idx="9574">
                  <c:v>0</c:v>
                </c:pt>
                <c:pt idx="9575">
                  <c:v>0</c:v>
                </c:pt>
                <c:pt idx="9576">
                  <c:v>0</c:v>
                </c:pt>
                <c:pt idx="9577">
                  <c:v>0</c:v>
                </c:pt>
                <c:pt idx="9578">
                  <c:v>0</c:v>
                </c:pt>
                <c:pt idx="9579">
                  <c:v>0</c:v>
                </c:pt>
                <c:pt idx="9580">
                  <c:v>0</c:v>
                </c:pt>
                <c:pt idx="9581">
                  <c:v>0</c:v>
                </c:pt>
                <c:pt idx="9582">
                  <c:v>0</c:v>
                </c:pt>
                <c:pt idx="9583">
                  <c:v>0</c:v>
                </c:pt>
                <c:pt idx="9584">
                  <c:v>0</c:v>
                </c:pt>
                <c:pt idx="9585">
                  <c:v>0</c:v>
                </c:pt>
                <c:pt idx="9586">
                  <c:v>0</c:v>
                </c:pt>
                <c:pt idx="9587">
                  <c:v>0</c:v>
                </c:pt>
                <c:pt idx="9588">
                  <c:v>0</c:v>
                </c:pt>
                <c:pt idx="9589">
                  <c:v>0</c:v>
                </c:pt>
                <c:pt idx="9590">
                  <c:v>0</c:v>
                </c:pt>
                <c:pt idx="9591">
                  <c:v>0</c:v>
                </c:pt>
                <c:pt idx="9592">
                  <c:v>0</c:v>
                </c:pt>
                <c:pt idx="9593">
                  <c:v>0</c:v>
                </c:pt>
                <c:pt idx="9594">
                  <c:v>0</c:v>
                </c:pt>
                <c:pt idx="9595">
                  <c:v>0</c:v>
                </c:pt>
                <c:pt idx="9596">
                  <c:v>0</c:v>
                </c:pt>
                <c:pt idx="9597">
                  <c:v>0</c:v>
                </c:pt>
                <c:pt idx="9598">
                  <c:v>0</c:v>
                </c:pt>
                <c:pt idx="9599">
                  <c:v>0</c:v>
                </c:pt>
                <c:pt idx="9600">
                  <c:v>0</c:v>
                </c:pt>
                <c:pt idx="9601">
                  <c:v>0</c:v>
                </c:pt>
                <c:pt idx="9602">
                  <c:v>0</c:v>
                </c:pt>
                <c:pt idx="9603">
                  <c:v>0</c:v>
                </c:pt>
                <c:pt idx="9604">
                  <c:v>0</c:v>
                </c:pt>
                <c:pt idx="9605">
                  <c:v>0</c:v>
                </c:pt>
                <c:pt idx="9606">
                  <c:v>0</c:v>
                </c:pt>
                <c:pt idx="9607">
                  <c:v>0</c:v>
                </c:pt>
                <c:pt idx="9608">
                  <c:v>0</c:v>
                </c:pt>
                <c:pt idx="9609">
                  <c:v>0</c:v>
                </c:pt>
                <c:pt idx="9610">
                  <c:v>0</c:v>
                </c:pt>
                <c:pt idx="9611">
                  <c:v>0</c:v>
                </c:pt>
                <c:pt idx="9612">
                  <c:v>0</c:v>
                </c:pt>
                <c:pt idx="9613">
                  <c:v>0</c:v>
                </c:pt>
                <c:pt idx="9614">
                  <c:v>0</c:v>
                </c:pt>
                <c:pt idx="9615">
                  <c:v>0</c:v>
                </c:pt>
                <c:pt idx="9616">
                  <c:v>0</c:v>
                </c:pt>
                <c:pt idx="9617">
                  <c:v>0</c:v>
                </c:pt>
                <c:pt idx="9618">
                  <c:v>0</c:v>
                </c:pt>
                <c:pt idx="9619">
                  <c:v>0</c:v>
                </c:pt>
                <c:pt idx="9620">
                  <c:v>0</c:v>
                </c:pt>
                <c:pt idx="9621">
                  <c:v>0</c:v>
                </c:pt>
                <c:pt idx="9622">
                  <c:v>0</c:v>
                </c:pt>
                <c:pt idx="9623">
                  <c:v>0</c:v>
                </c:pt>
                <c:pt idx="9624">
                  <c:v>0</c:v>
                </c:pt>
                <c:pt idx="9625">
                  <c:v>0</c:v>
                </c:pt>
                <c:pt idx="9626">
                  <c:v>0</c:v>
                </c:pt>
                <c:pt idx="9627">
                  <c:v>0</c:v>
                </c:pt>
                <c:pt idx="9628">
                  <c:v>0</c:v>
                </c:pt>
                <c:pt idx="9629">
                  <c:v>0</c:v>
                </c:pt>
                <c:pt idx="9630">
                  <c:v>0</c:v>
                </c:pt>
                <c:pt idx="9631">
                  <c:v>0</c:v>
                </c:pt>
                <c:pt idx="9632">
                  <c:v>0</c:v>
                </c:pt>
                <c:pt idx="9633">
                  <c:v>0</c:v>
                </c:pt>
                <c:pt idx="9634">
                  <c:v>0</c:v>
                </c:pt>
                <c:pt idx="9635">
                  <c:v>0</c:v>
                </c:pt>
                <c:pt idx="9636">
                  <c:v>0</c:v>
                </c:pt>
                <c:pt idx="9637">
                  <c:v>0</c:v>
                </c:pt>
                <c:pt idx="9638">
                  <c:v>0</c:v>
                </c:pt>
                <c:pt idx="9639">
                  <c:v>0</c:v>
                </c:pt>
                <c:pt idx="9640">
                  <c:v>0</c:v>
                </c:pt>
                <c:pt idx="9641">
                  <c:v>0</c:v>
                </c:pt>
                <c:pt idx="9642">
                  <c:v>0</c:v>
                </c:pt>
                <c:pt idx="9643">
                  <c:v>0</c:v>
                </c:pt>
                <c:pt idx="9644">
                  <c:v>0</c:v>
                </c:pt>
                <c:pt idx="9645">
                  <c:v>0</c:v>
                </c:pt>
                <c:pt idx="9646">
                  <c:v>0</c:v>
                </c:pt>
                <c:pt idx="9647">
                  <c:v>0</c:v>
                </c:pt>
                <c:pt idx="9648">
                  <c:v>0</c:v>
                </c:pt>
                <c:pt idx="9649">
                  <c:v>0</c:v>
                </c:pt>
                <c:pt idx="9650">
                  <c:v>0</c:v>
                </c:pt>
                <c:pt idx="9651">
                  <c:v>0</c:v>
                </c:pt>
                <c:pt idx="9652">
                  <c:v>0</c:v>
                </c:pt>
                <c:pt idx="9653">
                  <c:v>0</c:v>
                </c:pt>
                <c:pt idx="9654">
                  <c:v>0</c:v>
                </c:pt>
                <c:pt idx="9655">
                  <c:v>0</c:v>
                </c:pt>
                <c:pt idx="9656">
                  <c:v>0</c:v>
                </c:pt>
                <c:pt idx="9657">
                  <c:v>0</c:v>
                </c:pt>
                <c:pt idx="9658">
                  <c:v>0</c:v>
                </c:pt>
                <c:pt idx="9659">
                  <c:v>0</c:v>
                </c:pt>
                <c:pt idx="9660">
                  <c:v>0</c:v>
                </c:pt>
                <c:pt idx="9661">
                  <c:v>0</c:v>
                </c:pt>
                <c:pt idx="9662">
                  <c:v>0</c:v>
                </c:pt>
                <c:pt idx="9663">
                  <c:v>0</c:v>
                </c:pt>
                <c:pt idx="9664">
                  <c:v>0</c:v>
                </c:pt>
                <c:pt idx="9665">
                  <c:v>0</c:v>
                </c:pt>
                <c:pt idx="9666">
                  <c:v>0</c:v>
                </c:pt>
                <c:pt idx="9667">
                  <c:v>0</c:v>
                </c:pt>
                <c:pt idx="9668">
                  <c:v>0</c:v>
                </c:pt>
                <c:pt idx="9669">
                  <c:v>0</c:v>
                </c:pt>
                <c:pt idx="9670">
                  <c:v>0</c:v>
                </c:pt>
                <c:pt idx="9671">
                  <c:v>0</c:v>
                </c:pt>
                <c:pt idx="9672">
                  <c:v>0</c:v>
                </c:pt>
                <c:pt idx="9673">
                  <c:v>0</c:v>
                </c:pt>
                <c:pt idx="9674">
                  <c:v>0</c:v>
                </c:pt>
                <c:pt idx="9675">
                  <c:v>0</c:v>
                </c:pt>
                <c:pt idx="9676">
                  <c:v>0</c:v>
                </c:pt>
                <c:pt idx="9677">
                  <c:v>0</c:v>
                </c:pt>
                <c:pt idx="9678">
                  <c:v>0</c:v>
                </c:pt>
                <c:pt idx="9679">
                  <c:v>0</c:v>
                </c:pt>
                <c:pt idx="9680">
                  <c:v>0</c:v>
                </c:pt>
                <c:pt idx="9681">
                  <c:v>0</c:v>
                </c:pt>
                <c:pt idx="9682">
                  <c:v>0</c:v>
                </c:pt>
                <c:pt idx="9683">
                  <c:v>0</c:v>
                </c:pt>
                <c:pt idx="9684">
                  <c:v>0</c:v>
                </c:pt>
                <c:pt idx="9685">
                  <c:v>0</c:v>
                </c:pt>
                <c:pt idx="9686">
                  <c:v>0</c:v>
                </c:pt>
                <c:pt idx="9687">
                  <c:v>0</c:v>
                </c:pt>
                <c:pt idx="9688">
                  <c:v>0</c:v>
                </c:pt>
                <c:pt idx="9689">
                  <c:v>0</c:v>
                </c:pt>
                <c:pt idx="9690">
                  <c:v>0</c:v>
                </c:pt>
                <c:pt idx="9691">
                  <c:v>0</c:v>
                </c:pt>
                <c:pt idx="9692">
                  <c:v>0</c:v>
                </c:pt>
                <c:pt idx="9693">
                  <c:v>0</c:v>
                </c:pt>
                <c:pt idx="9694">
                  <c:v>0</c:v>
                </c:pt>
                <c:pt idx="9695">
                  <c:v>0</c:v>
                </c:pt>
                <c:pt idx="9696">
                  <c:v>0</c:v>
                </c:pt>
                <c:pt idx="9697">
                  <c:v>0</c:v>
                </c:pt>
                <c:pt idx="9698">
                  <c:v>0</c:v>
                </c:pt>
                <c:pt idx="9699">
                  <c:v>0</c:v>
                </c:pt>
                <c:pt idx="9700">
                  <c:v>0</c:v>
                </c:pt>
                <c:pt idx="9701">
                  <c:v>0</c:v>
                </c:pt>
                <c:pt idx="9702">
                  <c:v>0</c:v>
                </c:pt>
                <c:pt idx="9703">
                  <c:v>0</c:v>
                </c:pt>
                <c:pt idx="9704">
                  <c:v>0</c:v>
                </c:pt>
                <c:pt idx="9705">
                  <c:v>0</c:v>
                </c:pt>
                <c:pt idx="9706">
                  <c:v>0</c:v>
                </c:pt>
                <c:pt idx="9707">
                  <c:v>0</c:v>
                </c:pt>
                <c:pt idx="9708">
                  <c:v>0</c:v>
                </c:pt>
                <c:pt idx="9709">
                  <c:v>0</c:v>
                </c:pt>
                <c:pt idx="9710">
                  <c:v>0</c:v>
                </c:pt>
                <c:pt idx="9711">
                  <c:v>0</c:v>
                </c:pt>
                <c:pt idx="9712">
                  <c:v>0</c:v>
                </c:pt>
                <c:pt idx="9713">
                  <c:v>0</c:v>
                </c:pt>
                <c:pt idx="9714">
                  <c:v>0</c:v>
                </c:pt>
                <c:pt idx="9715">
                  <c:v>0</c:v>
                </c:pt>
                <c:pt idx="9716">
                  <c:v>0</c:v>
                </c:pt>
                <c:pt idx="9717">
                  <c:v>0</c:v>
                </c:pt>
                <c:pt idx="9718">
                  <c:v>0</c:v>
                </c:pt>
                <c:pt idx="9719">
                  <c:v>0</c:v>
                </c:pt>
                <c:pt idx="9720">
                  <c:v>0</c:v>
                </c:pt>
                <c:pt idx="9721">
                  <c:v>0</c:v>
                </c:pt>
                <c:pt idx="9722">
                  <c:v>0</c:v>
                </c:pt>
                <c:pt idx="9723">
                  <c:v>0</c:v>
                </c:pt>
                <c:pt idx="9724">
                  <c:v>0</c:v>
                </c:pt>
                <c:pt idx="9725">
                  <c:v>0</c:v>
                </c:pt>
                <c:pt idx="9726">
                  <c:v>0</c:v>
                </c:pt>
                <c:pt idx="9727">
                  <c:v>0</c:v>
                </c:pt>
                <c:pt idx="9728">
                  <c:v>0</c:v>
                </c:pt>
                <c:pt idx="9729">
                  <c:v>0</c:v>
                </c:pt>
                <c:pt idx="9730">
                  <c:v>0</c:v>
                </c:pt>
                <c:pt idx="9731">
                  <c:v>0</c:v>
                </c:pt>
                <c:pt idx="9732">
                  <c:v>0</c:v>
                </c:pt>
                <c:pt idx="9733">
                  <c:v>0</c:v>
                </c:pt>
                <c:pt idx="9734">
                  <c:v>0</c:v>
                </c:pt>
                <c:pt idx="9735">
                  <c:v>0</c:v>
                </c:pt>
                <c:pt idx="9736">
                  <c:v>0</c:v>
                </c:pt>
                <c:pt idx="9737">
                  <c:v>0</c:v>
                </c:pt>
                <c:pt idx="9738">
                  <c:v>0</c:v>
                </c:pt>
                <c:pt idx="9739">
                  <c:v>0</c:v>
                </c:pt>
                <c:pt idx="9740">
                  <c:v>0</c:v>
                </c:pt>
                <c:pt idx="9741">
                  <c:v>0</c:v>
                </c:pt>
                <c:pt idx="9742">
                  <c:v>0</c:v>
                </c:pt>
                <c:pt idx="9743">
                  <c:v>0</c:v>
                </c:pt>
                <c:pt idx="9744">
                  <c:v>0</c:v>
                </c:pt>
                <c:pt idx="9745">
                  <c:v>0</c:v>
                </c:pt>
                <c:pt idx="9746">
                  <c:v>0</c:v>
                </c:pt>
                <c:pt idx="9747">
                  <c:v>0</c:v>
                </c:pt>
                <c:pt idx="9748">
                  <c:v>0</c:v>
                </c:pt>
                <c:pt idx="9749">
                  <c:v>0</c:v>
                </c:pt>
                <c:pt idx="9750">
                  <c:v>0</c:v>
                </c:pt>
                <c:pt idx="9751">
                  <c:v>0</c:v>
                </c:pt>
                <c:pt idx="9752">
                  <c:v>0</c:v>
                </c:pt>
                <c:pt idx="9753">
                  <c:v>0</c:v>
                </c:pt>
                <c:pt idx="9754">
                  <c:v>0</c:v>
                </c:pt>
                <c:pt idx="9755">
                  <c:v>0</c:v>
                </c:pt>
                <c:pt idx="9756">
                  <c:v>0</c:v>
                </c:pt>
                <c:pt idx="9757">
                  <c:v>0</c:v>
                </c:pt>
                <c:pt idx="9758">
                  <c:v>0</c:v>
                </c:pt>
                <c:pt idx="9759">
                  <c:v>0</c:v>
                </c:pt>
                <c:pt idx="9760">
                  <c:v>0</c:v>
                </c:pt>
                <c:pt idx="9761">
                  <c:v>0</c:v>
                </c:pt>
                <c:pt idx="9762">
                  <c:v>0</c:v>
                </c:pt>
                <c:pt idx="9763">
                  <c:v>0</c:v>
                </c:pt>
                <c:pt idx="9764">
                  <c:v>0</c:v>
                </c:pt>
                <c:pt idx="9765">
                  <c:v>0</c:v>
                </c:pt>
                <c:pt idx="9766">
                  <c:v>0</c:v>
                </c:pt>
                <c:pt idx="9767">
                  <c:v>0</c:v>
                </c:pt>
                <c:pt idx="9768">
                  <c:v>0</c:v>
                </c:pt>
                <c:pt idx="9769">
                  <c:v>0</c:v>
                </c:pt>
                <c:pt idx="9770">
                  <c:v>0</c:v>
                </c:pt>
                <c:pt idx="9771">
                  <c:v>0</c:v>
                </c:pt>
                <c:pt idx="9772">
                  <c:v>0</c:v>
                </c:pt>
                <c:pt idx="9773">
                  <c:v>0</c:v>
                </c:pt>
                <c:pt idx="9774">
                  <c:v>0</c:v>
                </c:pt>
                <c:pt idx="9775">
                  <c:v>0</c:v>
                </c:pt>
                <c:pt idx="9776">
                  <c:v>0</c:v>
                </c:pt>
                <c:pt idx="9777">
                  <c:v>0</c:v>
                </c:pt>
                <c:pt idx="9778">
                  <c:v>0</c:v>
                </c:pt>
                <c:pt idx="9779">
                  <c:v>0</c:v>
                </c:pt>
                <c:pt idx="9780">
                  <c:v>0</c:v>
                </c:pt>
                <c:pt idx="9781">
                  <c:v>0</c:v>
                </c:pt>
                <c:pt idx="9782">
                  <c:v>0</c:v>
                </c:pt>
                <c:pt idx="9783">
                  <c:v>0</c:v>
                </c:pt>
                <c:pt idx="9784">
                  <c:v>0</c:v>
                </c:pt>
                <c:pt idx="9785">
                  <c:v>0</c:v>
                </c:pt>
                <c:pt idx="9786">
                  <c:v>0</c:v>
                </c:pt>
                <c:pt idx="9787">
                  <c:v>0</c:v>
                </c:pt>
                <c:pt idx="9788">
                  <c:v>0</c:v>
                </c:pt>
                <c:pt idx="9789">
                  <c:v>0</c:v>
                </c:pt>
                <c:pt idx="9790">
                  <c:v>0</c:v>
                </c:pt>
                <c:pt idx="9791">
                  <c:v>0</c:v>
                </c:pt>
                <c:pt idx="9792">
                  <c:v>0</c:v>
                </c:pt>
                <c:pt idx="9793">
                  <c:v>0</c:v>
                </c:pt>
                <c:pt idx="9794">
                  <c:v>0</c:v>
                </c:pt>
                <c:pt idx="9795">
                  <c:v>0</c:v>
                </c:pt>
                <c:pt idx="9796">
                  <c:v>0</c:v>
                </c:pt>
                <c:pt idx="9797">
                  <c:v>0</c:v>
                </c:pt>
                <c:pt idx="9798">
                  <c:v>0</c:v>
                </c:pt>
                <c:pt idx="9799">
                  <c:v>0</c:v>
                </c:pt>
                <c:pt idx="9800">
                  <c:v>0</c:v>
                </c:pt>
                <c:pt idx="9801">
                  <c:v>0</c:v>
                </c:pt>
                <c:pt idx="9802">
                  <c:v>0</c:v>
                </c:pt>
                <c:pt idx="9803">
                  <c:v>0</c:v>
                </c:pt>
                <c:pt idx="9804">
                  <c:v>0</c:v>
                </c:pt>
                <c:pt idx="9805">
                  <c:v>0</c:v>
                </c:pt>
                <c:pt idx="9806">
                  <c:v>0</c:v>
                </c:pt>
                <c:pt idx="9807">
                  <c:v>0</c:v>
                </c:pt>
                <c:pt idx="9808">
                  <c:v>0</c:v>
                </c:pt>
                <c:pt idx="9809">
                  <c:v>0</c:v>
                </c:pt>
                <c:pt idx="9810">
                  <c:v>0</c:v>
                </c:pt>
                <c:pt idx="9811">
                  <c:v>0</c:v>
                </c:pt>
                <c:pt idx="9812">
                  <c:v>0</c:v>
                </c:pt>
                <c:pt idx="9813">
                  <c:v>0</c:v>
                </c:pt>
                <c:pt idx="9814">
                  <c:v>0</c:v>
                </c:pt>
                <c:pt idx="9815">
                  <c:v>0</c:v>
                </c:pt>
                <c:pt idx="9816">
                  <c:v>0</c:v>
                </c:pt>
                <c:pt idx="9817">
                  <c:v>0</c:v>
                </c:pt>
                <c:pt idx="9818">
                  <c:v>0</c:v>
                </c:pt>
                <c:pt idx="9819">
                  <c:v>0</c:v>
                </c:pt>
                <c:pt idx="9820">
                  <c:v>0</c:v>
                </c:pt>
                <c:pt idx="9821">
                  <c:v>0</c:v>
                </c:pt>
                <c:pt idx="9822">
                  <c:v>0</c:v>
                </c:pt>
                <c:pt idx="9823">
                  <c:v>0</c:v>
                </c:pt>
                <c:pt idx="9824">
                  <c:v>0</c:v>
                </c:pt>
                <c:pt idx="9825">
                  <c:v>0</c:v>
                </c:pt>
                <c:pt idx="9826">
                  <c:v>0</c:v>
                </c:pt>
                <c:pt idx="9827">
                  <c:v>0</c:v>
                </c:pt>
                <c:pt idx="9828">
                  <c:v>0</c:v>
                </c:pt>
                <c:pt idx="9829">
                  <c:v>0</c:v>
                </c:pt>
                <c:pt idx="9830">
                  <c:v>0</c:v>
                </c:pt>
                <c:pt idx="9831">
                  <c:v>0</c:v>
                </c:pt>
                <c:pt idx="9832">
                  <c:v>0</c:v>
                </c:pt>
                <c:pt idx="9833">
                  <c:v>0</c:v>
                </c:pt>
                <c:pt idx="9834">
                  <c:v>0</c:v>
                </c:pt>
                <c:pt idx="9835">
                  <c:v>0</c:v>
                </c:pt>
                <c:pt idx="9836">
                  <c:v>0</c:v>
                </c:pt>
                <c:pt idx="9837">
                  <c:v>0</c:v>
                </c:pt>
                <c:pt idx="9838">
                  <c:v>0</c:v>
                </c:pt>
                <c:pt idx="9839">
                  <c:v>0</c:v>
                </c:pt>
                <c:pt idx="9840">
                  <c:v>0</c:v>
                </c:pt>
                <c:pt idx="9841">
                  <c:v>0</c:v>
                </c:pt>
                <c:pt idx="9842">
                  <c:v>0</c:v>
                </c:pt>
                <c:pt idx="9843">
                  <c:v>0</c:v>
                </c:pt>
                <c:pt idx="9844">
                  <c:v>0</c:v>
                </c:pt>
                <c:pt idx="9845">
                  <c:v>0</c:v>
                </c:pt>
                <c:pt idx="9846">
                  <c:v>0</c:v>
                </c:pt>
                <c:pt idx="9847">
                  <c:v>0</c:v>
                </c:pt>
                <c:pt idx="9848">
                  <c:v>0</c:v>
                </c:pt>
                <c:pt idx="9849">
                  <c:v>0</c:v>
                </c:pt>
                <c:pt idx="9850">
                  <c:v>0</c:v>
                </c:pt>
                <c:pt idx="9851">
                  <c:v>0</c:v>
                </c:pt>
                <c:pt idx="9852">
                  <c:v>0</c:v>
                </c:pt>
                <c:pt idx="9853">
                  <c:v>0</c:v>
                </c:pt>
                <c:pt idx="9854">
                  <c:v>0</c:v>
                </c:pt>
                <c:pt idx="9855">
                  <c:v>0</c:v>
                </c:pt>
                <c:pt idx="9856">
                  <c:v>0</c:v>
                </c:pt>
                <c:pt idx="9857">
                  <c:v>0</c:v>
                </c:pt>
                <c:pt idx="9858">
                  <c:v>0</c:v>
                </c:pt>
                <c:pt idx="9859">
                  <c:v>0</c:v>
                </c:pt>
                <c:pt idx="9860">
                  <c:v>0</c:v>
                </c:pt>
                <c:pt idx="9861">
                  <c:v>0</c:v>
                </c:pt>
                <c:pt idx="9862">
                  <c:v>0</c:v>
                </c:pt>
                <c:pt idx="9863">
                  <c:v>0</c:v>
                </c:pt>
                <c:pt idx="9864">
                  <c:v>0</c:v>
                </c:pt>
                <c:pt idx="9865">
                  <c:v>0</c:v>
                </c:pt>
                <c:pt idx="9866">
                  <c:v>0</c:v>
                </c:pt>
                <c:pt idx="9867">
                  <c:v>0</c:v>
                </c:pt>
                <c:pt idx="9868">
                  <c:v>0</c:v>
                </c:pt>
                <c:pt idx="9869">
                  <c:v>0</c:v>
                </c:pt>
                <c:pt idx="9870">
                  <c:v>0</c:v>
                </c:pt>
                <c:pt idx="9871">
                  <c:v>0</c:v>
                </c:pt>
                <c:pt idx="9872">
                  <c:v>0</c:v>
                </c:pt>
                <c:pt idx="9873">
                  <c:v>0</c:v>
                </c:pt>
                <c:pt idx="9874">
                  <c:v>0</c:v>
                </c:pt>
                <c:pt idx="9875">
                  <c:v>0</c:v>
                </c:pt>
                <c:pt idx="9876">
                  <c:v>0</c:v>
                </c:pt>
                <c:pt idx="9877">
                  <c:v>0</c:v>
                </c:pt>
                <c:pt idx="9878">
                  <c:v>0</c:v>
                </c:pt>
                <c:pt idx="9879">
                  <c:v>0</c:v>
                </c:pt>
                <c:pt idx="9880">
                  <c:v>0</c:v>
                </c:pt>
                <c:pt idx="9881">
                  <c:v>0</c:v>
                </c:pt>
                <c:pt idx="9882">
                  <c:v>0</c:v>
                </c:pt>
                <c:pt idx="9883">
                  <c:v>0</c:v>
                </c:pt>
                <c:pt idx="9884">
                  <c:v>0</c:v>
                </c:pt>
                <c:pt idx="9885">
                  <c:v>0</c:v>
                </c:pt>
                <c:pt idx="9886">
                  <c:v>0</c:v>
                </c:pt>
                <c:pt idx="9887">
                  <c:v>0</c:v>
                </c:pt>
                <c:pt idx="9888">
                  <c:v>0</c:v>
                </c:pt>
                <c:pt idx="9889">
                  <c:v>0</c:v>
                </c:pt>
                <c:pt idx="9890">
                  <c:v>0</c:v>
                </c:pt>
                <c:pt idx="9891">
                  <c:v>0</c:v>
                </c:pt>
                <c:pt idx="9892">
                  <c:v>0</c:v>
                </c:pt>
                <c:pt idx="9893">
                  <c:v>0</c:v>
                </c:pt>
                <c:pt idx="9894">
                  <c:v>0</c:v>
                </c:pt>
                <c:pt idx="9895">
                  <c:v>0</c:v>
                </c:pt>
                <c:pt idx="9896">
                  <c:v>0</c:v>
                </c:pt>
                <c:pt idx="9897">
                  <c:v>0</c:v>
                </c:pt>
                <c:pt idx="9898">
                  <c:v>0</c:v>
                </c:pt>
                <c:pt idx="9899">
                  <c:v>0</c:v>
                </c:pt>
                <c:pt idx="9900">
                  <c:v>0</c:v>
                </c:pt>
                <c:pt idx="9901">
                  <c:v>0</c:v>
                </c:pt>
                <c:pt idx="9902">
                  <c:v>0</c:v>
                </c:pt>
                <c:pt idx="9903">
                  <c:v>0</c:v>
                </c:pt>
                <c:pt idx="9904">
                  <c:v>0</c:v>
                </c:pt>
                <c:pt idx="9905">
                  <c:v>0</c:v>
                </c:pt>
                <c:pt idx="9906">
                  <c:v>0</c:v>
                </c:pt>
                <c:pt idx="9907">
                  <c:v>0</c:v>
                </c:pt>
                <c:pt idx="9908">
                  <c:v>0</c:v>
                </c:pt>
                <c:pt idx="9909">
                  <c:v>0</c:v>
                </c:pt>
                <c:pt idx="9910">
                  <c:v>0</c:v>
                </c:pt>
                <c:pt idx="9911">
                  <c:v>0</c:v>
                </c:pt>
                <c:pt idx="9912">
                  <c:v>0</c:v>
                </c:pt>
                <c:pt idx="9913">
                  <c:v>0</c:v>
                </c:pt>
                <c:pt idx="9914">
                  <c:v>0</c:v>
                </c:pt>
                <c:pt idx="9915">
                  <c:v>0</c:v>
                </c:pt>
                <c:pt idx="9916">
                  <c:v>0</c:v>
                </c:pt>
                <c:pt idx="9917">
                  <c:v>0</c:v>
                </c:pt>
                <c:pt idx="9918">
                  <c:v>0</c:v>
                </c:pt>
                <c:pt idx="9919">
                  <c:v>0</c:v>
                </c:pt>
                <c:pt idx="9920">
                  <c:v>0</c:v>
                </c:pt>
                <c:pt idx="9921">
                  <c:v>0</c:v>
                </c:pt>
                <c:pt idx="9922">
                  <c:v>0</c:v>
                </c:pt>
                <c:pt idx="9923">
                  <c:v>0</c:v>
                </c:pt>
                <c:pt idx="9924">
                  <c:v>0</c:v>
                </c:pt>
                <c:pt idx="9925">
                  <c:v>0</c:v>
                </c:pt>
                <c:pt idx="9926">
                  <c:v>0</c:v>
                </c:pt>
                <c:pt idx="9927">
                  <c:v>0</c:v>
                </c:pt>
                <c:pt idx="9928">
                  <c:v>0</c:v>
                </c:pt>
                <c:pt idx="9929">
                  <c:v>0</c:v>
                </c:pt>
                <c:pt idx="9930">
                  <c:v>0</c:v>
                </c:pt>
                <c:pt idx="9931">
                  <c:v>0</c:v>
                </c:pt>
                <c:pt idx="9932">
                  <c:v>0</c:v>
                </c:pt>
                <c:pt idx="9933">
                  <c:v>0</c:v>
                </c:pt>
                <c:pt idx="9934">
                  <c:v>0</c:v>
                </c:pt>
                <c:pt idx="9935">
                  <c:v>0</c:v>
                </c:pt>
                <c:pt idx="9936">
                  <c:v>0</c:v>
                </c:pt>
                <c:pt idx="9937">
                  <c:v>0</c:v>
                </c:pt>
                <c:pt idx="9938">
                  <c:v>0</c:v>
                </c:pt>
                <c:pt idx="9939">
                  <c:v>0</c:v>
                </c:pt>
                <c:pt idx="9940">
                  <c:v>0</c:v>
                </c:pt>
                <c:pt idx="9941">
                  <c:v>0</c:v>
                </c:pt>
                <c:pt idx="9942">
                  <c:v>0</c:v>
                </c:pt>
                <c:pt idx="9943">
                  <c:v>0</c:v>
                </c:pt>
                <c:pt idx="9944">
                  <c:v>0</c:v>
                </c:pt>
                <c:pt idx="9945">
                  <c:v>0</c:v>
                </c:pt>
                <c:pt idx="9946">
                  <c:v>0</c:v>
                </c:pt>
                <c:pt idx="9947">
                  <c:v>0</c:v>
                </c:pt>
                <c:pt idx="9948">
                  <c:v>0</c:v>
                </c:pt>
                <c:pt idx="9949">
                  <c:v>0</c:v>
                </c:pt>
                <c:pt idx="9950">
                  <c:v>0</c:v>
                </c:pt>
                <c:pt idx="9951">
                  <c:v>0</c:v>
                </c:pt>
                <c:pt idx="9952">
                  <c:v>0</c:v>
                </c:pt>
                <c:pt idx="9953">
                  <c:v>0</c:v>
                </c:pt>
                <c:pt idx="9954">
                  <c:v>0</c:v>
                </c:pt>
                <c:pt idx="9955">
                  <c:v>0</c:v>
                </c:pt>
                <c:pt idx="9956">
                  <c:v>0</c:v>
                </c:pt>
                <c:pt idx="9957">
                  <c:v>0</c:v>
                </c:pt>
                <c:pt idx="9958">
                  <c:v>0</c:v>
                </c:pt>
                <c:pt idx="9959">
                  <c:v>0</c:v>
                </c:pt>
                <c:pt idx="9960">
                  <c:v>0</c:v>
                </c:pt>
                <c:pt idx="9961">
                  <c:v>0</c:v>
                </c:pt>
                <c:pt idx="9962">
                  <c:v>0</c:v>
                </c:pt>
                <c:pt idx="9963">
                  <c:v>0</c:v>
                </c:pt>
                <c:pt idx="9964">
                  <c:v>0</c:v>
                </c:pt>
                <c:pt idx="9965">
                  <c:v>0</c:v>
                </c:pt>
                <c:pt idx="9966">
                  <c:v>0</c:v>
                </c:pt>
                <c:pt idx="9967">
                  <c:v>0</c:v>
                </c:pt>
                <c:pt idx="9968">
                  <c:v>0</c:v>
                </c:pt>
                <c:pt idx="9969">
                  <c:v>0</c:v>
                </c:pt>
                <c:pt idx="9970">
                  <c:v>0</c:v>
                </c:pt>
                <c:pt idx="9971">
                  <c:v>0</c:v>
                </c:pt>
                <c:pt idx="9972">
                  <c:v>0</c:v>
                </c:pt>
                <c:pt idx="9973">
                  <c:v>0</c:v>
                </c:pt>
                <c:pt idx="9974">
                  <c:v>0</c:v>
                </c:pt>
                <c:pt idx="9975">
                  <c:v>0</c:v>
                </c:pt>
                <c:pt idx="9976">
                  <c:v>0</c:v>
                </c:pt>
                <c:pt idx="9977">
                  <c:v>0</c:v>
                </c:pt>
                <c:pt idx="9978">
                  <c:v>0</c:v>
                </c:pt>
                <c:pt idx="9979">
                  <c:v>0</c:v>
                </c:pt>
                <c:pt idx="9980">
                  <c:v>0</c:v>
                </c:pt>
                <c:pt idx="9981">
                  <c:v>0</c:v>
                </c:pt>
                <c:pt idx="9982">
                  <c:v>0</c:v>
                </c:pt>
                <c:pt idx="9983">
                  <c:v>0</c:v>
                </c:pt>
                <c:pt idx="9984">
                  <c:v>0</c:v>
                </c:pt>
                <c:pt idx="9985">
                  <c:v>0</c:v>
                </c:pt>
                <c:pt idx="9986">
                  <c:v>0</c:v>
                </c:pt>
                <c:pt idx="9987">
                  <c:v>0</c:v>
                </c:pt>
                <c:pt idx="9988">
                  <c:v>0</c:v>
                </c:pt>
                <c:pt idx="9989">
                  <c:v>0</c:v>
                </c:pt>
                <c:pt idx="9990">
                  <c:v>0</c:v>
                </c:pt>
                <c:pt idx="9991">
                  <c:v>0</c:v>
                </c:pt>
                <c:pt idx="9992">
                  <c:v>0</c:v>
                </c:pt>
                <c:pt idx="9993">
                  <c:v>0</c:v>
                </c:pt>
                <c:pt idx="9994">
                  <c:v>0</c:v>
                </c:pt>
                <c:pt idx="9995">
                  <c:v>0</c:v>
                </c:pt>
                <c:pt idx="9996">
                  <c:v>0</c:v>
                </c:pt>
                <c:pt idx="9997">
                  <c:v>0</c:v>
                </c:pt>
                <c:pt idx="9998">
                  <c:v>0</c:v>
                </c:pt>
                <c:pt idx="9999">
                  <c:v>0</c:v>
                </c:pt>
                <c:pt idx="10000">
                  <c:v>0</c:v>
                </c:pt>
                <c:pt idx="10001">
                  <c:v>0</c:v>
                </c:pt>
                <c:pt idx="10002">
                  <c:v>0</c:v>
                </c:pt>
                <c:pt idx="10003">
                  <c:v>0</c:v>
                </c:pt>
                <c:pt idx="10004">
                  <c:v>0</c:v>
                </c:pt>
                <c:pt idx="10005">
                  <c:v>0</c:v>
                </c:pt>
                <c:pt idx="10006">
                  <c:v>0</c:v>
                </c:pt>
                <c:pt idx="10007">
                  <c:v>0</c:v>
                </c:pt>
                <c:pt idx="10008">
                  <c:v>0</c:v>
                </c:pt>
                <c:pt idx="10009">
                  <c:v>0</c:v>
                </c:pt>
                <c:pt idx="10010">
                  <c:v>0</c:v>
                </c:pt>
                <c:pt idx="10011">
                  <c:v>0</c:v>
                </c:pt>
                <c:pt idx="10012">
                  <c:v>0</c:v>
                </c:pt>
                <c:pt idx="10013">
                  <c:v>0</c:v>
                </c:pt>
                <c:pt idx="10014">
                  <c:v>0</c:v>
                </c:pt>
                <c:pt idx="10015">
                  <c:v>0</c:v>
                </c:pt>
                <c:pt idx="10016">
                  <c:v>0</c:v>
                </c:pt>
                <c:pt idx="10017">
                  <c:v>0</c:v>
                </c:pt>
                <c:pt idx="10018">
                  <c:v>0</c:v>
                </c:pt>
                <c:pt idx="10019">
                  <c:v>0</c:v>
                </c:pt>
                <c:pt idx="10020">
                  <c:v>0</c:v>
                </c:pt>
                <c:pt idx="10021">
                  <c:v>0</c:v>
                </c:pt>
                <c:pt idx="10022">
                  <c:v>0</c:v>
                </c:pt>
                <c:pt idx="10023">
                  <c:v>0</c:v>
                </c:pt>
                <c:pt idx="10024">
                  <c:v>0</c:v>
                </c:pt>
                <c:pt idx="10025">
                  <c:v>0</c:v>
                </c:pt>
                <c:pt idx="10026">
                  <c:v>0</c:v>
                </c:pt>
                <c:pt idx="10027">
                  <c:v>0</c:v>
                </c:pt>
                <c:pt idx="10028">
                  <c:v>0</c:v>
                </c:pt>
                <c:pt idx="10029">
                  <c:v>0</c:v>
                </c:pt>
                <c:pt idx="10030">
                  <c:v>0</c:v>
                </c:pt>
                <c:pt idx="10031">
                  <c:v>0</c:v>
                </c:pt>
                <c:pt idx="10032">
                  <c:v>0</c:v>
                </c:pt>
                <c:pt idx="10033">
                  <c:v>0</c:v>
                </c:pt>
                <c:pt idx="10034">
                  <c:v>0</c:v>
                </c:pt>
                <c:pt idx="10035">
                  <c:v>0</c:v>
                </c:pt>
                <c:pt idx="10036">
                  <c:v>0</c:v>
                </c:pt>
                <c:pt idx="10037">
                  <c:v>0</c:v>
                </c:pt>
                <c:pt idx="10038">
                  <c:v>0</c:v>
                </c:pt>
                <c:pt idx="10039">
                  <c:v>0</c:v>
                </c:pt>
                <c:pt idx="10040">
                  <c:v>0</c:v>
                </c:pt>
                <c:pt idx="10041">
                  <c:v>0</c:v>
                </c:pt>
                <c:pt idx="10042">
                  <c:v>0</c:v>
                </c:pt>
                <c:pt idx="10043">
                  <c:v>0</c:v>
                </c:pt>
                <c:pt idx="10044">
                  <c:v>0</c:v>
                </c:pt>
                <c:pt idx="10045">
                  <c:v>0</c:v>
                </c:pt>
                <c:pt idx="10046">
                  <c:v>0</c:v>
                </c:pt>
                <c:pt idx="10047">
                  <c:v>0</c:v>
                </c:pt>
                <c:pt idx="10048">
                  <c:v>0</c:v>
                </c:pt>
                <c:pt idx="10049">
                  <c:v>0</c:v>
                </c:pt>
                <c:pt idx="10050">
                  <c:v>0</c:v>
                </c:pt>
                <c:pt idx="10051">
                  <c:v>0</c:v>
                </c:pt>
                <c:pt idx="10052">
                  <c:v>0</c:v>
                </c:pt>
                <c:pt idx="10053">
                  <c:v>0</c:v>
                </c:pt>
                <c:pt idx="10054">
                  <c:v>0</c:v>
                </c:pt>
                <c:pt idx="10055">
                  <c:v>0</c:v>
                </c:pt>
                <c:pt idx="10056">
                  <c:v>0</c:v>
                </c:pt>
                <c:pt idx="10057">
                  <c:v>0</c:v>
                </c:pt>
                <c:pt idx="10058">
                  <c:v>0</c:v>
                </c:pt>
                <c:pt idx="10059">
                  <c:v>0</c:v>
                </c:pt>
                <c:pt idx="10060">
                  <c:v>0</c:v>
                </c:pt>
                <c:pt idx="10061">
                  <c:v>0</c:v>
                </c:pt>
                <c:pt idx="10062">
                  <c:v>0</c:v>
                </c:pt>
                <c:pt idx="10063">
                  <c:v>0</c:v>
                </c:pt>
                <c:pt idx="10064">
                  <c:v>0</c:v>
                </c:pt>
                <c:pt idx="10065">
                  <c:v>0</c:v>
                </c:pt>
                <c:pt idx="10066">
                  <c:v>0</c:v>
                </c:pt>
                <c:pt idx="10067">
                  <c:v>0</c:v>
                </c:pt>
                <c:pt idx="10068">
                  <c:v>0</c:v>
                </c:pt>
                <c:pt idx="10069">
                  <c:v>0</c:v>
                </c:pt>
                <c:pt idx="10070">
                  <c:v>0</c:v>
                </c:pt>
                <c:pt idx="10071">
                  <c:v>0</c:v>
                </c:pt>
                <c:pt idx="10072">
                  <c:v>0</c:v>
                </c:pt>
                <c:pt idx="10073">
                  <c:v>0</c:v>
                </c:pt>
                <c:pt idx="10074">
                  <c:v>0</c:v>
                </c:pt>
                <c:pt idx="10075">
                  <c:v>0</c:v>
                </c:pt>
                <c:pt idx="10076">
                  <c:v>0</c:v>
                </c:pt>
                <c:pt idx="10077">
                  <c:v>0</c:v>
                </c:pt>
                <c:pt idx="10078">
                  <c:v>0</c:v>
                </c:pt>
                <c:pt idx="10079">
                  <c:v>0</c:v>
                </c:pt>
                <c:pt idx="10080">
                  <c:v>0</c:v>
                </c:pt>
                <c:pt idx="10081">
                  <c:v>0</c:v>
                </c:pt>
                <c:pt idx="10082">
                  <c:v>0</c:v>
                </c:pt>
                <c:pt idx="10083">
                  <c:v>0</c:v>
                </c:pt>
                <c:pt idx="10084">
                  <c:v>0</c:v>
                </c:pt>
                <c:pt idx="10085">
                  <c:v>0</c:v>
                </c:pt>
                <c:pt idx="10086">
                  <c:v>0</c:v>
                </c:pt>
                <c:pt idx="10087">
                  <c:v>0</c:v>
                </c:pt>
                <c:pt idx="10088">
                  <c:v>0</c:v>
                </c:pt>
                <c:pt idx="10089">
                  <c:v>0</c:v>
                </c:pt>
                <c:pt idx="10090">
                  <c:v>0</c:v>
                </c:pt>
                <c:pt idx="10091">
                  <c:v>0</c:v>
                </c:pt>
                <c:pt idx="10092">
                  <c:v>0</c:v>
                </c:pt>
                <c:pt idx="10093">
                  <c:v>0</c:v>
                </c:pt>
                <c:pt idx="10094">
                  <c:v>0</c:v>
                </c:pt>
                <c:pt idx="10095">
                  <c:v>0</c:v>
                </c:pt>
                <c:pt idx="10096">
                  <c:v>0</c:v>
                </c:pt>
                <c:pt idx="10097">
                  <c:v>0</c:v>
                </c:pt>
                <c:pt idx="10098">
                  <c:v>0</c:v>
                </c:pt>
                <c:pt idx="10099">
                  <c:v>0</c:v>
                </c:pt>
                <c:pt idx="10100">
                  <c:v>0</c:v>
                </c:pt>
                <c:pt idx="10101">
                  <c:v>0</c:v>
                </c:pt>
                <c:pt idx="10102">
                  <c:v>0</c:v>
                </c:pt>
                <c:pt idx="10103">
                  <c:v>0</c:v>
                </c:pt>
                <c:pt idx="10104">
                  <c:v>0</c:v>
                </c:pt>
                <c:pt idx="10105">
                  <c:v>0</c:v>
                </c:pt>
                <c:pt idx="10106">
                  <c:v>0</c:v>
                </c:pt>
                <c:pt idx="10107">
                  <c:v>0</c:v>
                </c:pt>
                <c:pt idx="10108">
                  <c:v>0</c:v>
                </c:pt>
                <c:pt idx="10109">
                  <c:v>0</c:v>
                </c:pt>
                <c:pt idx="10110">
                  <c:v>0</c:v>
                </c:pt>
                <c:pt idx="10111">
                  <c:v>0</c:v>
                </c:pt>
                <c:pt idx="10112">
                  <c:v>0</c:v>
                </c:pt>
                <c:pt idx="10113">
                  <c:v>0</c:v>
                </c:pt>
                <c:pt idx="10114">
                  <c:v>0</c:v>
                </c:pt>
                <c:pt idx="10115">
                  <c:v>0</c:v>
                </c:pt>
                <c:pt idx="10116">
                  <c:v>0</c:v>
                </c:pt>
                <c:pt idx="10117">
                  <c:v>0</c:v>
                </c:pt>
                <c:pt idx="10118">
                  <c:v>0</c:v>
                </c:pt>
                <c:pt idx="10119">
                  <c:v>0</c:v>
                </c:pt>
                <c:pt idx="10120">
                  <c:v>0</c:v>
                </c:pt>
                <c:pt idx="10121">
                  <c:v>0</c:v>
                </c:pt>
                <c:pt idx="10122">
                  <c:v>0</c:v>
                </c:pt>
                <c:pt idx="10123">
                  <c:v>0</c:v>
                </c:pt>
                <c:pt idx="10124">
                  <c:v>0</c:v>
                </c:pt>
                <c:pt idx="10125">
                  <c:v>0</c:v>
                </c:pt>
                <c:pt idx="10126">
                  <c:v>0</c:v>
                </c:pt>
                <c:pt idx="10127">
                  <c:v>0</c:v>
                </c:pt>
                <c:pt idx="10128">
                  <c:v>0</c:v>
                </c:pt>
                <c:pt idx="10129">
                  <c:v>0</c:v>
                </c:pt>
                <c:pt idx="10130">
                  <c:v>0</c:v>
                </c:pt>
                <c:pt idx="10131">
                  <c:v>0</c:v>
                </c:pt>
                <c:pt idx="10132">
                  <c:v>0</c:v>
                </c:pt>
                <c:pt idx="10133">
                  <c:v>0</c:v>
                </c:pt>
                <c:pt idx="10134">
                  <c:v>0</c:v>
                </c:pt>
                <c:pt idx="10135">
                  <c:v>0</c:v>
                </c:pt>
                <c:pt idx="10136">
                  <c:v>0</c:v>
                </c:pt>
                <c:pt idx="10137">
                  <c:v>0</c:v>
                </c:pt>
                <c:pt idx="10138">
                  <c:v>0</c:v>
                </c:pt>
                <c:pt idx="10139">
                  <c:v>0</c:v>
                </c:pt>
                <c:pt idx="10140">
                  <c:v>0</c:v>
                </c:pt>
                <c:pt idx="10141">
                  <c:v>0</c:v>
                </c:pt>
                <c:pt idx="10142">
                  <c:v>0</c:v>
                </c:pt>
                <c:pt idx="10143">
                  <c:v>0</c:v>
                </c:pt>
                <c:pt idx="10144">
                  <c:v>0</c:v>
                </c:pt>
                <c:pt idx="10145">
                  <c:v>0</c:v>
                </c:pt>
                <c:pt idx="10146">
                  <c:v>0</c:v>
                </c:pt>
                <c:pt idx="10147">
                  <c:v>0</c:v>
                </c:pt>
                <c:pt idx="10148">
                  <c:v>0</c:v>
                </c:pt>
                <c:pt idx="10149">
                  <c:v>0</c:v>
                </c:pt>
                <c:pt idx="10150">
                  <c:v>0</c:v>
                </c:pt>
                <c:pt idx="10151">
                  <c:v>0</c:v>
                </c:pt>
                <c:pt idx="10152">
                  <c:v>0</c:v>
                </c:pt>
                <c:pt idx="10153">
                  <c:v>0</c:v>
                </c:pt>
                <c:pt idx="10154">
                  <c:v>0</c:v>
                </c:pt>
                <c:pt idx="10155">
                  <c:v>0</c:v>
                </c:pt>
                <c:pt idx="10156">
                  <c:v>0</c:v>
                </c:pt>
                <c:pt idx="10157">
                  <c:v>0</c:v>
                </c:pt>
                <c:pt idx="10158">
                  <c:v>0</c:v>
                </c:pt>
                <c:pt idx="10159">
                  <c:v>0</c:v>
                </c:pt>
                <c:pt idx="10160">
                  <c:v>0</c:v>
                </c:pt>
                <c:pt idx="10161">
                  <c:v>0</c:v>
                </c:pt>
                <c:pt idx="10162">
                  <c:v>0</c:v>
                </c:pt>
                <c:pt idx="10163">
                  <c:v>0</c:v>
                </c:pt>
                <c:pt idx="10164">
                  <c:v>0</c:v>
                </c:pt>
                <c:pt idx="10165">
                  <c:v>0</c:v>
                </c:pt>
                <c:pt idx="10166">
                  <c:v>0</c:v>
                </c:pt>
                <c:pt idx="10167">
                  <c:v>0</c:v>
                </c:pt>
                <c:pt idx="10168">
                  <c:v>0</c:v>
                </c:pt>
                <c:pt idx="10169">
                  <c:v>0</c:v>
                </c:pt>
                <c:pt idx="10170">
                  <c:v>0</c:v>
                </c:pt>
                <c:pt idx="10171">
                  <c:v>0</c:v>
                </c:pt>
                <c:pt idx="10172">
                  <c:v>0</c:v>
                </c:pt>
                <c:pt idx="10173">
                  <c:v>0</c:v>
                </c:pt>
                <c:pt idx="10174">
                  <c:v>0</c:v>
                </c:pt>
                <c:pt idx="10175">
                  <c:v>0</c:v>
                </c:pt>
                <c:pt idx="10176">
                  <c:v>0</c:v>
                </c:pt>
                <c:pt idx="10177">
                  <c:v>0</c:v>
                </c:pt>
                <c:pt idx="10178">
                  <c:v>0</c:v>
                </c:pt>
                <c:pt idx="10179">
                  <c:v>0</c:v>
                </c:pt>
                <c:pt idx="10180">
                  <c:v>0</c:v>
                </c:pt>
                <c:pt idx="10181">
                  <c:v>0</c:v>
                </c:pt>
                <c:pt idx="10182">
                  <c:v>0</c:v>
                </c:pt>
                <c:pt idx="10183">
                  <c:v>0</c:v>
                </c:pt>
                <c:pt idx="10184">
                  <c:v>0</c:v>
                </c:pt>
                <c:pt idx="10185">
                  <c:v>0</c:v>
                </c:pt>
                <c:pt idx="10186">
                  <c:v>0</c:v>
                </c:pt>
                <c:pt idx="10187">
                  <c:v>0</c:v>
                </c:pt>
                <c:pt idx="10188">
                  <c:v>0</c:v>
                </c:pt>
                <c:pt idx="10189">
                  <c:v>0</c:v>
                </c:pt>
                <c:pt idx="10190">
                  <c:v>0</c:v>
                </c:pt>
                <c:pt idx="10191">
                  <c:v>0</c:v>
                </c:pt>
                <c:pt idx="10192">
                  <c:v>0</c:v>
                </c:pt>
                <c:pt idx="10193">
                  <c:v>0</c:v>
                </c:pt>
                <c:pt idx="10194">
                  <c:v>0</c:v>
                </c:pt>
                <c:pt idx="10195">
                  <c:v>0</c:v>
                </c:pt>
                <c:pt idx="10196">
                  <c:v>0</c:v>
                </c:pt>
                <c:pt idx="10197">
                  <c:v>0</c:v>
                </c:pt>
                <c:pt idx="10198">
                  <c:v>0</c:v>
                </c:pt>
                <c:pt idx="10199">
                  <c:v>0</c:v>
                </c:pt>
                <c:pt idx="10200">
                  <c:v>0</c:v>
                </c:pt>
                <c:pt idx="10201">
                  <c:v>0</c:v>
                </c:pt>
                <c:pt idx="10202">
                  <c:v>0</c:v>
                </c:pt>
                <c:pt idx="10203">
                  <c:v>0</c:v>
                </c:pt>
                <c:pt idx="10204">
                  <c:v>0</c:v>
                </c:pt>
                <c:pt idx="10205">
                  <c:v>0</c:v>
                </c:pt>
                <c:pt idx="10206">
                  <c:v>0</c:v>
                </c:pt>
                <c:pt idx="10207">
                  <c:v>0</c:v>
                </c:pt>
                <c:pt idx="10208">
                  <c:v>0</c:v>
                </c:pt>
                <c:pt idx="10209">
                  <c:v>0</c:v>
                </c:pt>
                <c:pt idx="10210">
                  <c:v>0</c:v>
                </c:pt>
                <c:pt idx="10211">
                  <c:v>0</c:v>
                </c:pt>
                <c:pt idx="10212">
                  <c:v>0</c:v>
                </c:pt>
                <c:pt idx="10213">
                  <c:v>0</c:v>
                </c:pt>
                <c:pt idx="10214">
                  <c:v>0</c:v>
                </c:pt>
                <c:pt idx="10215">
                  <c:v>0</c:v>
                </c:pt>
                <c:pt idx="10216">
                  <c:v>0</c:v>
                </c:pt>
                <c:pt idx="10217">
                  <c:v>0</c:v>
                </c:pt>
                <c:pt idx="10218">
                  <c:v>0</c:v>
                </c:pt>
                <c:pt idx="10219">
                  <c:v>0</c:v>
                </c:pt>
                <c:pt idx="10220">
                  <c:v>0</c:v>
                </c:pt>
                <c:pt idx="10221">
                  <c:v>0</c:v>
                </c:pt>
                <c:pt idx="10222">
                  <c:v>0</c:v>
                </c:pt>
                <c:pt idx="10223">
                  <c:v>0</c:v>
                </c:pt>
                <c:pt idx="10224">
                  <c:v>0</c:v>
                </c:pt>
                <c:pt idx="10225">
                  <c:v>0</c:v>
                </c:pt>
                <c:pt idx="10226">
                  <c:v>0</c:v>
                </c:pt>
                <c:pt idx="10227">
                  <c:v>0</c:v>
                </c:pt>
                <c:pt idx="10228">
                  <c:v>0</c:v>
                </c:pt>
                <c:pt idx="10229">
                  <c:v>0</c:v>
                </c:pt>
                <c:pt idx="10230">
                  <c:v>0</c:v>
                </c:pt>
                <c:pt idx="10231">
                  <c:v>0</c:v>
                </c:pt>
                <c:pt idx="10232">
                  <c:v>0</c:v>
                </c:pt>
                <c:pt idx="10233">
                  <c:v>0</c:v>
                </c:pt>
                <c:pt idx="10234">
                  <c:v>0</c:v>
                </c:pt>
                <c:pt idx="10235">
                  <c:v>0</c:v>
                </c:pt>
                <c:pt idx="10236">
                  <c:v>0</c:v>
                </c:pt>
                <c:pt idx="10237">
                  <c:v>0</c:v>
                </c:pt>
                <c:pt idx="10238">
                  <c:v>0</c:v>
                </c:pt>
                <c:pt idx="10239">
                  <c:v>0</c:v>
                </c:pt>
                <c:pt idx="10240">
                  <c:v>0</c:v>
                </c:pt>
                <c:pt idx="10241">
                  <c:v>0</c:v>
                </c:pt>
                <c:pt idx="10242">
                  <c:v>0</c:v>
                </c:pt>
                <c:pt idx="10243">
                  <c:v>0</c:v>
                </c:pt>
                <c:pt idx="10244">
                  <c:v>0</c:v>
                </c:pt>
                <c:pt idx="10245">
                  <c:v>0</c:v>
                </c:pt>
                <c:pt idx="10246">
                  <c:v>0</c:v>
                </c:pt>
                <c:pt idx="10247">
                  <c:v>0</c:v>
                </c:pt>
                <c:pt idx="10248">
                  <c:v>0</c:v>
                </c:pt>
                <c:pt idx="10249">
                  <c:v>0</c:v>
                </c:pt>
                <c:pt idx="10250">
                  <c:v>0</c:v>
                </c:pt>
                <c:pt idx="10251">
                  <c:v>0</c:v>
                </c:pt>
                <c:pt idx="10252">
                  <c:v>0</c:v>
                </c:pt>
                <c:pt idx="10253">
                  <c:v>0</c:v>
                </c:pt>
                <c:pt idx="10254">
                  <c:v>0</c:v>
                </c:pt>
                <c:pt idx="10255">
                  <c:v>0</c:v>
                </c:pt>
                <c:pt idx="10256">
                  <c:v>0</c:v>
                </c:pt>
                <c:pt idx="10257">
                  <c:v>0</c:v>
                </c:pt>
                <c:pt idx="10258">
                  <c:v>0</c:v>
                </c:pt>
                <c:pt idx="10259">
                  <c:v>0</c:v>
                </c:pt>
                <c:pt idx="10260">
                  <c:v>0</c:v>
                </c:pt>
                <c:pt idx="10261">
                  <c:v>0</c:v>
                </c:pt>
                <c:pt idx="10262">
                  <c:v>0</c:v>
                </c:pt>
                <c:pt idx="10263">
                  <c:v>0</c:v>
                </c:pt>
                <c:pt idx="10264">
                  <c:v>0</c:v>
                </c:pt>
                <c:pt idx="10265">
                  <c:v>0</c:v>
                </c:pt>
                <c:pt idx="10266">
                  <c:v>0</c:v>
                </c:pt>
                <c:pt idx="10267">
                  <c:v>0</c:v>
                </c:pt>
                <c:pt idx="10268">
                  <c:v>0</c:v>
                </c:pt>
                <c:pt idx="10269">
                  <c:v>0</c:v>
                </c:pt>
                <c:pt idx="10270">
                  <c:v>0</c:v>
                </c:pt>
                <c:pt idx="10271">
                  <c:v>0</c:v>
                </c:pt>
                <c:pt idx="10272">
                  <c:v>0</c:v>
                </c:pt>
                <c:pt idx="10273">
                  <c:v>0</c:v>
                </c:pt>
                <c:pt idx="10274">
                  <c:v>0</c:v>
                </c:pt>
                <c:pt idx="10275">
                  <c:v>0</c:v>
                </c:pt>
                <c:pt idx="10276">
                  <c:v>0</c:v>
                </c:pt>
                <c:pt idx="10277">
                  <c:v>0</c:v>
                </c:pt>
                <c:pt idx="10278">
                  <c:v>0</c:v>
                </c:pt>
                <c:pt idx="10279">
                  <c:v>0</c:v>
                </c:pt>
                <c:pt idx="10280">
                  <c:v>0</c:v>
                </c:pt>
                <c:pt idx="10281">
                  <c:v>0</c:v>
                </c:pt>
                <c:pt idx="10282">
                  <c:v>0</c:v>
                </c:pt>
                <c:pt idx="10283">
                  <c:v>0</c:v>
                </c:pt>
                <c:pt idx="10284">
                  <c:v>0</c:v>
                </c:pt>
                <c:pt idx="10285">
                  <c:v>0</c:v>
                </c:pt>
                <c:pt idx="10286">
                  <c:v>0</c:v>
                </c:pt>
                <c:pt idx="10287">
                  <c:v>0</c:v>
                </c:pt>
                <c:pt idx="10288">
                  <c:v>0</c:v>
                </c:pt>
                <c:pt idx="10289">
                  <c:v>0</c:v>
                </c:pt>
                <c:pt idx="10290">
                  <c:v>0</c:v>
                </c:pt>
                <c:pt idx="10291">
                  <c:v>0</c:v>
                </c:pt>
                <c:pt idx="10292">
                  <c:v>0</c:v>
                </c:pt>
                <c:pt idx="10293">
                  <c:v>0</c:v>
                </c:pt>
                <c:pt idx="10294">
                  <c:v>0</c:v>
                </c:pt>
                <c:pt idx="10295">
                  <c:v>0</c:v>
                </c:pt>
                <c:pt idx="10296">
                  <c:v>0</c:v>
                </c:pt>
                <c:pt idx="10297">
                  <c:v>0</c:v>
                </c:pt>
                <c:pt idx="10298">
                  <c:v>0</c:v>
                </c:pt>
                <c:pt idx="10299">
                  <c:v>0</c:v>
                </c:pt>
                <c:pt idx="10300">
                  <c:v>0</c:v>
                </c:pt>
                <c:pt idx="10301">
                  <c:v>0</c:v>
                </c:pt>
                <c:pt idx="10302">
                  <c:v>0</c:v>
                </c:pt>
                <c:pt idx="10303">
                  <c:v>0</c:v>
                </c:pt>
                <c:pt idx="10304">
                  <c:v>0</c:v>
                </c:pt>
                <c:pt idx="10305">
                  <c:v>0</c:v>
                </c:pt>
                <c:pt idx="10306">
                  <c:v>0</c:v>
                </c:pt>
                <c:pt idx="10307">
                  <c:v>0</c:v>
                </c:pt>
                <c:pt idx="10308">
                  <c:v>0</c:v>
                </c:pt>
                <c:pt idx="10309">
                  <c:v>0</c:v>
                </c:pt>
                <c:pt idx="10310">
                  <c:v>0</c:v>
                </c:pt>
                <c:pt idx="10311">
                  <c:v>0</c:v>
                </c:pt>
                <c:pt idx="10312">
                  <c:v>0</c:v>
                </c:pt>
                <c:pt idx="10313">
                  <c:v>0</c:v>
                </c:pt>
                <c:pt idx="10314">
                  <c:v>0</c:v>
                </c:pt>
                <c:pt idx="10315">
                  <c:v>0</c:v>
                </c:pt>
                <c:pt idx="10316">
                  <c:v>0</c:v>
                </c:pt>
                <c:pt idx="10317">
                  <c:v>0</c:v>
                </c:pt>
                <c:pt idx="10318">
                  <c:v>0</c:v>
                </c:pt>
                <c:pt idx="10319">
                  <c:v>0</c:v>
                </c:pt>
                <c:pt idx="10320">
                  <c:v>0</c:v>
                </c:pt>
                <c:pt idx="10321">
                  <c:v>0</c:v>
                </c:pt>
                <c:pt idx="10322">
                  <c:v>0</c:v>
                </c:pt>
                <c:pt idx="10323">
                  <c:v>0</c:v>
                </c:pt>
                <c:pt idx="10324">
                  <c:v>0</c:v>
                </c:pt>
                <c:pt idx="10325">
                  <c:v>0</c:v>
                </c:pt>
                <c:pt idx="10326">
                  <c:v>0</c:v>
                </c:pt>
                <c:pt idx="10327">
                  <c:v>0</c:v>
                </c:pt>
                <c:pt idx="10328">
                  <c:v>0</c:v>
                </c:pt>
                <c:pt idx="10329">
                  <c:v>0</c:v>
                </c:pt>
                <c:pt idx="10330">
                  <c:v>0</c:v>
                </c:pt>
                <c:pt idx="10331">
                  <c:v>0</c:v>
                </c:pt>
                <c:pt idx="10332">
                  <c:v>0</c:v>
                </c:pt>
                <c:pt idx="10333">
                  <c:v>0</c:v>
                </c:pt>
                <c:pt idx="10334">
                  <c:v>0</c:v>
                </c:pt>
                <c:pt idx="10335">
                  <c:v>0</c:v>
                </c:pt>
                <c:pt idx="10336">
                  <c:v>0</c:v>
                </c:pt>
                <c:pt idx="10337">
                  <c:v>0</c:v>
                </c:pt>
                <c:pt idx="10338">
                  <c:v>0</c:v>
                </c:pt>
                <c:pt idx="10339">
                  <c:v>0</c:v>
                </c:pt>
                <c:pt idx="10340">
                  <c:v>0</c:v>
                </c:pt>
                <c:pt idx="10341">
                  <c:v>0</c:v>
                </c:pt>
                <c:pt idx="10342">
                  <c:v>0</c:v>
                </c:pt>
                <c:pt idx="10343">
                  <c:v>0</c:v>
                </c:pt>
                <c:pt idx="10344">
                  <c:v>0</c:v>
                </c:pt>
                <c:pt idx="10345">
                  <c:v>0</c:v>
                </c:pt>
                <c:pt idx="10346">
                  <c:v>0</c:v>
                </c:pt>
                <c:pt idx="10347">
                  <c:v>0</c:v>
                </c:pt>
                <c:pt idx="10348">
                  <c:v>0</c:v>
                </c:pt>
                <c:pt idx="10349">
                  <c:v>0</c:v>
                </c:pt>
                <c:pt idx="10350">
                  <c:v>0</c:v>
                </c:pt>
                <c:pt idx="10351">
                  <c:v>0</c:v>
                </c:pt>
                <c:pt idx="10352">
                  <c:v>0</c:v>
                </c:pt>
                <c:pt idx="10353">
                  <c:v>0</c:v>
                </c:pt>
                <c:pt idx="10354">
                  <c:v>0</c:v>
                </c:pt>
                <c:pt idx="10355">
                  <c:v>0</c:v>
                </c:pt>
                <c:pt idx="10356">
                  <c:v>0</c:v>
                </c:pt>
                <c:pt idx="10357">
                  <c:v>0</c:v>
                </c:pt>
                <c:pt idx="10358">
                  <c:v>0</c:v>
                </c:pt>
                <c:pt idx="10359">
                  <c:v>0</c:v>
                </c:pt>
                <c:pt idx="10360">
                  <c:v>0</c:v>
                </c:pt>
                <c:pt idx="10361">
                  <c:v>0</c:v>
                </c:pt>
                <c:pt idx="10362">
                  <c:v>0</c:v>
                </c:pt>
                <c:pt idx="10363">
                  <c:v>0</c:v>
                </c:pt>
                <c:pt idx="10364">
                  <c:v>0</c:v>
                </c:pt>
                <c:pt idx="10365">
                  <c:v>0</c:v>
                </c:pt>
                <c:pt idx="10366">
                  <c:v>0</c:v>
                </c:pt>
                <c:pt idx="10367">
                  <c:v>0</c:v>
                </c:pt>
                <c:pt idx="10368">
                  <c:v>0</c:v>
                </c:pt>
                <c:pt idx="10369">
                  <c:v>0</c:v>
                </c:pt>
                <c:pt idx="10370">
                  <c:v>0</c:v>
                </c:pt>
                <c:pt idx="10371">
                  <c:v>0</c:v>
                </c:pt>
                <c:pt idx="10372">
                  <c:v>0</c:v>
                </c:pt>
                <c:pt idx="10373">
                  <c:v>0</c:v>
                </c:pt>
                <c:pt idx="10374">
                  <c:v>0</c:v>
                </c:pt>
                <c:pt idx="10375">
                  <c:v>0</c:v>
                </c:pt>
                <c:pt idx="10376">
                  <c:v>0</c:v>
                </c:pt>
                <c:pt idx="10377">
                  <c:v>0</c:v>
                </c:pt>
                <c:pt idx="10378">
                  <c:v>0</c:v>
                </c:pt>
                <c:pt idx="10379">
                  <c:v>0</c:v>
                </c:pt>
                <c:pt idx="10380">
                  <c:v>0</c:v>
                </c:pt>
                <c:pt idx="10381">
                  <c:v>0</c:v>
                </c:pt>
                <c:pt idx="10382">
                  <c:v>0</c:v>
                </c:pt>
                <c:pt idx="10383">
                  <c:v>0</c:v>
                </c:pt>
                <c:pt idx="10384">
                  <c:v>0</c:v>
                </c:pt>
                <c:pt idx="10385">
                  <c:v>0</c:v>
                </c:pt>
                <c:pt idx="10386">
                  <c:v>0</c:v>
                </c:pt>
                <c:pt idx="10387">
                  <c:v>0</c:v>
                </c:pt>
                <c:pt idx="10388">
                  <c:v>0</c:v>
                </c:pt>
                <c:pt idx="10389">
                  <c:v>0</c:v>
                </c:pt>
                <c:pt idx="10390">
                  <c:v>0</c:v>
                </c:pt>
                <c:pt idx="10391">
                  <c:v>0</c:v>
                </c:pt>
                <c:pt idx="10392">
                  <c:v>0</c:v>
                </c:pt>
                <c:pt idx="10393">
                  <c:v>0</c:v>
                </c:pt>
                <c:pt idx="10394">
                  <c:v>0</c:v>
                </c:pt>
                <c:pt idx="10395">
                  <c:v>0</c:v>
                </c:pt>
                <c:pt idx="10396">
                  <c:v>0</c:v>
                </c:pt>
                <c:pt idx="10397">
                  <c:v>0</c:v>
                </c:pt>
                <c:pt idx="10398">
                  <c:v>0</c:v>
                </c:pt>
                <c:pt idx="10399">
                  <c:v>0</c:v>
                </c:pt>
                <c:pt idx="10400">
                  <c:v>0</c:v>
                </c:pt>
                <c:pt idx="10401">
                  <c:v>0</c:v>
                </c:pt>
                <c:pt idx="10402">
                  <c:v>0</c:v>
                </c:pt>
                <c:pt idx="10403">
                  <c:v>0</c:v>
                </c:pt>
                <c:pt idx="10404">
                  <c:v>0</c:v>
                </c:pt>
                <c:pt idx="10405">
                  <c:v>0</c:v>
                </c:pt>
                <c:pt idx="10406">
                  <c:v>0</c:v>
                </c:pt>
                <c:pt idx="10407">
                  <c:v>0</c:v>
                </c:pt>
                <c:pt idx="10408">
                  <c:v>0</c:v>
                </c:pt>
                <c:pt idx="10409">
                  <c:v>0</c:v>
                </c:pt>
                <c:pt idx="10410">
                  <c:v>0</c:v>
                </c:pt>
                <c:pt idx="10411">
                  <c:v>0</c:v>
                </c:pt>
                <c:pt idx="10412">
                  <c:v>0</c:v>
                </c:pt>
                <c:pt idx="10413">
                  <c:v>0</c:v>
                </c:pt>
                <c:pt idx="10414">
                  <c:v>0</c:v>
                </c:pt>
                <c:pt idx="10415">
                  <c:v>0</c:v>
                </c:pt>
                <c:pt idx="10416">
                  <c:v>0</c:v>
                </c:pt>
                <c:pt idx="10417">
                  <c:v>0</c:v>
                </c:pt>
                <c:pt idx="10418">
                  <c:v>0</c:v>
                </c:pt>
                <c:pt idx="10419">
                  <c:v>0</c:v>
                </c:pt>
                <c:pt idx="10420">
                  <c:v>0</c:v>
                </c:pt>
                <c:pt idx="10421">
                  <c:v>0</c:v>
                </c:pt>
                <c:pt idx="10422">
                  <c:v>0</c:v>
                </c:pt>
                <c:pt idx="10423">
                  <c:v>0</c:v>
                </c:pt>
                <c:pt idx="10424">
                  <c:v>0</c:v>
                </c:pt>
                <c:pt idx="10425">
                  <c:v>0</c:v>
                </c:pt>
                <c:pt idx="10426">
                  <c:v>0</c:v>
                </c:pt>
                <c:pt idx="10427">
                  <c:v>0</c:v>
                </c:pt>
                <c:pt idx="10428">
                  <c:v>0</c:v>
                </c:pt>
                <c:pt idx="10429">
                  <c:v>0</c:v>
                </c:pt>
                <c:pt idx="10430">
                  <c:v>0</c:v>
                </c:pt>
                <c:pt idx="10431">
                  <c:v>0</c:v>
                </c:pt>
                <c:pt idx="10432">
                  <c:v>0</c:v>
                </c:pt>
                <c:pt idx="10433">
                  <c:v>0</c:v>
                </c:pt>
                <c:pt idx="10434">
                  <c:v>0</c:v>
                </c:pt>
                <c:pt idx="10435">
                  <c:v>0</c:v>
                </c:pt>
                <c:pt idx="10436">
                  <c:v>0</c:v>
                </c:pt>
                <c:pt idx="10437">
                  <c:v>0</c:v>
                </c:pt>
                <c:pt idx="10438">
                  <c:v>0</c:v>
                </c:pt>
                <c:pt idx="10439">
                  <c:v>0</c:v>
                </c:pt>
                <c:pt idx="10440">
                  <c:v>0</c:v>
                </c:pt>
                <c:pt idx="10441">
                  <c:v>0</c:v>
                </c:pt>
                <c:pt idx="10442">
                  <c:v>0</c:v>
                </c:pt>
                <c:pt idx="10443">
                  <c:v>0</c:v>
                </c:pt>
                <c:pt idx="10444">
                  <c:v>0</c:v>
                </c:pt>
                <c:pt idx="10445">
                  <c:v>0</c:v>
                </c:pt>
                <c:pt idx="10446">
                  <c:v>0</c:v>
                </c:pt>
                <c:pt idx="10447">
                  <c:v>0</c:v>
                </c:pt>
                <c:pt idx="10448">
                  <c:v>0</c:v>
                </c:pt>
                <c:pt idx="10449">
                  <c:v>0</c:v>
                </c:pt>
                <c:pt idx="10450">
                  <c:v>0</c:v>
                </c:pt>
                <c:pt idx="10451">
                  <c:v>0</c:v>
                </c:pt>
                <c:pt idx="10452">
                  <c:v>0</c:v>
                </c:pt>
                <c:pt idx="10453">
                  <c:v>0</c:v>
                </c:pt>
                <c:pt idx="10454">
                  <c:v>0</c:v>
                </c:pt>
                <c:pt idx="10455">
                  <c:v>0</c:v>
                </c:pt>
                <c:pt idx="10456">
                  <c:v>0</c:v>
                </c:pt>
                <c:pt idx="10457">
                  <c:v>0</c:v>
                </c:pt>
                <c:pt idx="10458">
                  <c:v>0</c:v>
                </c:pt>
                <c:pt idx="10459">
                  <c:v>0</c:v>
                </c:pt>
                <c:pt idx="10460">
                  <c:v>0</c:v>
                </c:pt>
                <c:pt idx="10461">
                  <c:v>0</c:v>
                </c:pt>
                <c:pt idx="10462">
                  <c:v>0</c:v>
                </c:pt>
                <c:pt idx="10463">
                  <c:v>0</c:v>
                </c:pt>
                <c:pt idx="10464">
                  <c:v>0</c:v>
                </c:pt>
                <c:pt idx="10465">
                  <c:v>0</c:v>
                </c:pt>
                <c:pt idx="10466">
                  <c:v>0</c:v>
                </c:pt>
                <c:pt idx="10467">
                  <c:v>0</c:v>
                </c:pt>
                <c:pt idx="10468">
                  <c:v>0</c:v>
                </c:pt>
                <c:pt idx="10469">
                  <c:v>0</c:v>
                </c:pt>
                <c:pt idx="10470">
                  <c:v>0</c:v>
                </c:pt>
                <c:pt idx="10471">
                  <c:v>0</c:v>
                </c:pt>
                <c:pt idx="10472">
                  <c:v>0</c:v>
                </c:pt>
                <c:pt idx="10473">
                  <c:v>0</c:v>
                </c:pt>
                <c:pt idx="10474">
                  <c:v>0</c:v>
                </c:pt>
                <c:pt idx="10475">
                  <c:v>0</c:v>
                </c:pt>
                <c:pt idx="10476">
                  <c:v>0</c:v>
                </c:pt>
                <c:pt idx="10477">
                  <c:v>0</c:v>
                </c:pt>
                <c:pt idx="10478">
                  <c:v>0</c:v>
                </c:pt>
                <c:pt idx="10479">
                  <c:v>0</c:v>
                </c:pt>
                <c:pt idx="10480">
                  <c:v>0</c:v>
                </c:pt>
                <c:pt idx="10481">
                  <c:v>0</c:v>
                </c:pt>
                <c:pt idx="10482">
                  <c:v>0</c:v>
                </c:pt>
                <c:pt idx="10483">
                  <c:v>0</c:v>
                </c:pt>
                <c:pt idx="10484">
                  <c:v>0</c:v>
                </c:pt>
                <c:pt idx="10485">
                  <c:v>0</c:v>
                </c:pt>
                <c:pt idx="10486">
                  <c:v>0</c:v>
                </c:pt>
                <c:pt idx="10487">
                  <c:v>0</c:v>
                </c:pt>
                <c:pt idx="10488">
                  <c:v>0</c:v>
                </c:pt>
                <c:pt idx="10489">
                  <c:v>0</c:v>
                </c:pt>
                <c:pt idx="10490">
                  <c:v>0</c:v>
                </c:pt>
                <c:pt idx="10491">
                  <c:v>0</c:v>
                </c:pt>
                <c:pt idx="10492">
                  <c:v>0</c:v>
                </c:pt>
                <c:pt idx="10493">
                  <c:v>0</c:v>
                </c:pt>
                <c:pt idx="10494">
                  <c:v>0</c:v>
                </c:pt>
                <c:pt idx="10495">
                  <c:v>0</c:v>
                </c:pt>
                <c:pt idx="10496">
                  <c:v>0</c:v>
                </c:pt>
                <c:pt idx="10497">
                  <c:v>0</c:v>
                </c:pt>
                <c:pt idx="10498">
                  <c:v>0</c:v>
                </c:pt>
                <c:pt idx="10499">
                  <c:v>0</c:v>
                </c:pt>
                <c:pt idx="10500">
                  <c:v>0</c:v>
                </c:pt>
                <c:pt idx="10501">
                  <c:v>0</c:v>
                </c:pt>
                <c:pt idx="10502">
                  <c:v>0</c:v>
                </c:pt>
                <c:pt idx="10503">
                  <c:v>0</c:v>
                </c:pt>
                <c:pt idx="10504">
                  <c:v>0</c:v>
                </c:pt>
                <c:pt idx="10505">
                  <c:v>0</c:v>
                </c:pt>
                <c:pt idx="10506">
                  <c:v>0</c:v>
                </c:pt>
                <c:pt idx="10507">
                  <c:v>0</c:v>
                </c:pt>
                <c:pt idx="10508">
                  <c:v>0</c:v>
                </c:pt>
                <c:pt idx="10509">
                  <c:v>0</c:v>
                </c:pt>
                <c:pt idx="10510">
                  <c:v>0</c:v>
                </c:pt>
                <c:pt idx="10511">
                  <c:v>0</c:v>
                </c:pt>
                <c:pt idx="10512">
                  <c:v>0</c:v>
                </c:pt>
                <c:pt idx="10513">
                  <c:v>0</c:v>
                </c:pt>
                <c:pt idx="10514">
                  <c:v>0</c:v>
                </c:pt>
                <c:pt idx="10515">
                  <c:v>0</c:v>
                </c:pt>
                <c:pt idx="10516">
                  <c:v>0</c:v>
                </c:pt>
                <c:pt idx="10517">
                  <c:v>0</c:v>
                </c:pt>
                <c:pt idx="10518">
                  <c:v>0</c:v>
                </c:pt>
                <c:pt idx="10519">
                  <c:v>0</c:v>
                </c:pt>
                <c:pt idx="10520">
                  <c:v>0</c:v>
                </c:pt>
                <c:pt idx="10521">
                  <c:v>0</c:v>
                </c:pt>
                <c:pt idx="10522">
                  <c:v>0</c:v>
                </c:pt>
                <c:pt idx="10523">
                  <c:v>0</c:v>
                </c:pt>
                <c:pt idx="10524">
                  <c:v>0</c:v>
                </c:pt>
                <c:pt idx="10525">
                  <c:v>0</c:v>
                </c:pt>
                <c:pt idx="10526">
                  <c:v>0</c:v>
                </c:pt>
                <c:pt idx="10527">
                  <c:v>0</c:v>
                </c:pt>
                <c:pt idx="10528">
                  <c:v>0</c:v>
                </c:pt>
                <c:pt idx="10529">
                  <c:v>0</c:v>
                </c:pt>
                <c:pt idx="10530">
                  <c:v>0</c:v>
                </c:pt>
                <c:pt idx="10531">
                  <c:v>0</c:v>
                </c:pt>
                <c:pt idx="10532">
                  <c:v>0</c:v>
                </c:pt>
                <c:pt idx="10533">
                  <c:v>0</c:v>
                </c:pt>
                <c:pt idx="10534">
                  <c:v>0</c:v>
                </c:pt>
                <c:pt idx="10535">
                  <c:v>0</c:v>
                </c:pt>
                <c:pt idx="10536">
                  <c:v>0</c:v>
                </c:pt>
                <c:pt idx="10537">
                  <c:v>0</c:v>
                </c:pt>
                <c:pt idx="10538">
                  <c:v>0</c:v>
                </c:pt>
                <c:pt idx="10539">
                  <c:v>0</c:v>
                </c:pt>
                <c:pt idx="10540">
                  <c:v>0</c:v>
                </c:pt>
                <c:pt idx="10541">
                  <c:v>0</c:v>
                </c:pt>
                <c:pt idx="10542">
                  <c:v>0</c:v>
                </c:pt>
                <c:pt idx="10543">
                  <c:v>0</c:v>
                </c:pt>
                <c:pt idx="10544">
                  <c:v>0</c:v>
                </c:pt>
                <c:pt idx="10545">
                  <c:v>0</c:v>
                </c:pt>
                <c:pt idx="10546">
                  <c:v>0</c:v>
                </c:pt>
                <c:pt idx="10547">
                  <c:v>0</c:v>
                </c:pt>
                <c:pt idx="10548">
                  <c:v>0</c:v>
                </c:pt>
                <c:pt idx="10549">
                  <c:v>0</c:v>
                </c:pt>
                <c:pt idx="10550">
                  <c:v>0</c:v>
                </c:pt>
                <c:pt idx="10551">
                  <c:v>0</c:v>
                </c:pt>
                <c:pt idx="10552">
                  <c:v>0</c:v>
                </c:pt>
                <c:pt idx="10553">
                  <c:v>0</c:v>
                </c:pt>
                <c:pt idx="10554">
                  <c:v>0</c:v>
                </c:pt>
                <c:pt idx="10555">
                  <c:v>0</c:v>
                </c:pt>
                <c:pt idx="10556">
                  <c:v>0</c:v>
                </c:pt>
                <c:pt idx="10557">
                  <c:v>0</c:v>
                </c:pt>
                <c:pt idx="10558">
                  <c:v>0</c:v>
                </c:pt>
                <c:pt idx="10559">
                  <c:v>0</c:v>
                </c:pt>
                <c:pt idx="10560">
                  <c:v>0</c:v>
                </c:pt>
                <c:pt idx="10561">
                  <c:v>0</c:v>
                </c:pt>
                <c:pt idx="10562">
                  <c:v>0</c:v>
                </c:pt>
                <c:pt idx="10563">
                  <c:v>0</c:v>
                </c:pt>
                <c:pt idx="10564">
                  <c:v>0</c:v>
                </c:pt>
                <c:pt idx="10565">
                  <c:v>0</c:v>
                </c:pt>
                <c:pt idx="10566">
                  <c:v>0</c:v>
                </c:pt>
                <c:pt idx="10567">
                  <c:v>0</c:v>
                </c:pt>
                <c:pt idx="10568">
                  <c:v>0</c:v>
                </c:pt>
                <c:pt idx="10569">
                  <c:v>0</c:v>
                </c:pt>
                <c:pt idx="10570">
                  <c:v>0</c:v>
                </c:pt>
                <c:pt idx="10571">
                  <c:v>0</c:v>
                </c:pt>
                <c:pt idx="10572">
                  <c:v>0</c:v>
                </c:pt>
                <c:pt idx="10573">
                  <c:v>0</c:v>
                </c:pt>
                <c:pt idx="10574">
                  <c:v>0</c:v>
                </c:pt>
                <c:pt idx="10575">
                  <c:v>0</c:v>
                </c:pt>
                <c:pt idx="10576">
                  <c:v>0</c:v>
                </c:pt>
                <c:pt idx="10577">
                  <c:v>0</c:v>
                </c:pt>
                <c:pt idx="10578">
                  <c:v>0</c:v>
                </c:pt>
                <c:pt idx="10579">
                  <c:v>0</c:v>
                </c:pt>
                <c:pt idx="10580">
                  <c:v>0</c:v>
                </c:pt>
                <c:pt idx="10581">
                  <c:v>0</c:v>
                </c:pt>
                <c:pt idx="10582">
                  <c:v>0</c:v>
                </c:pt>
                <c:pt idx="10583">
                  <c:v>0</c:v>
                </c:pt>
                <c:pt idx="10584">
                  <c:v>0</c:v>
                </c:pt>
                <c:pt idx="10585">
                  <c:v>0</c:v>
                </c:pt>
                <c:pt idx="10586">
                  <c:v>0</c:v>
                </c:pt>
                <c:pt idx="10587">
                  <c:v>0</c:v>
                </c:pt>
                <c:pt idx="10588">
                  <c:v>0</c:v>
                </c:pt>
                <c:pt idx="10589">
                  <c:v>0</c:v>
                </c:pt>
                <c:pt idx="10590">
                  <c:v>0</c:v>
                </c:pt>
                <c:pt idx="10591">
                  <c:v>0</c:v>
                </c:pt>
                <c:pt idx="10592">
                  <c:v>0</c:v>
                </c:pt>
                <c:pt idx="10593">
                  <c:v>0</c:v>
                </c:pt>
                <c:pt idx="10594">
                  <c:v>0</c:v>
                </c:pt>
                <c:pt idx="10595">
                  <c:v>0</c:v>
                </c:pt>
                <c:pt idx="10596">
                  <c:v>0</c:v>
                </c:pt>
                <c:pt idx="10597">
                  <c:v>0</c:v>
                </c:pt>
                <c:pt idx="10598">
                  <c:v>0</c:v>
                </c:pt>
                <c:pt idx="10599">
                  <c:v>0</c:v>
                </c:pt>
                <c:pt idx="10600">
                  <c:v>0</c:v>
                </c:pt>
                <c:pt idx="10601">
                  <c:v>0</c:v>
                </c:pt>
                <c:pt idx="10602">
                  <c:v>0</c:v>
                </c:pt>
                <c:pt idx="10603">
                  <c:v>0</c:v>
                </c:pt>
                <c:pt idx="10604">
                  <c:v>0</c:v>
                </c:pt>
                <c:pt idx="10605">
                  <c:v>0</c:v>
                </c:pt>
                <c:pt idx="10606">
                  <c:v>0</c:v>
                </c:pt>
                <c:pt idx="10607">
                  <c:v>0</c:v>
                </c:pt>
                <c:pt idx="10608">
                  <c:v>0</c:v>
                </c:pt>
                <c:pt idx="10609">
                  <c:v>0</c:v>
                </c:pt>
                <c:pt idx="10610">
                  <c:v>0</c:v>
                </c:pt>
                <c:pt idx="10611">
                  <c:v>0</c:v>
                </c:pt>
                <c:pt idx="10612">
                  <c:v>0</c:v>
                </c:pt>
                <c:pt idx="10613">
                  <c:v>0</c:v>
                </c:pt>
                <c:pt idx="10614">
                  <c:v>0</c:v>
                </c:pt>
                <c:pt idx="10615">
                  <c:v>0</c:v>
                </c:pt>
                <c:pt idx="10616">
                  <c:v>0</c:v>
                </c:pt>
                <c:pt idx="10617">
                  <c:v>0</c:v>
                </c:pt>
                <c:pt idx="10618">
                  <c:v>0</c:v>
                </c:pt>
                <c:pt idx="10619">
                  <c:v>0</c:v>
                </c:pt>
                <c:pt idx="10620">
                  <c:v>0</c:v>
                </c:pt>
                <c:pt idx="10621">
                  <c:v>0</c:v>
                </c:pt>
                <c:pt idx="10622">
                  <c:v>0</c:v>
                </c:pt>
                <c:pt idx="10623">
                  <c:v>0</c:v>
                </c:pt>
                <c:pt idx="10624">
                  <c:v>0</c:v>
                </c:pt>
                <c:pt idx="10625">
                  <c:v>0</c:v>
                </c:pt>
                <c:pt idx="10626">
                  <c:v>0</c:v>
                </c:pt>
                <c:pt idx="10627">
                  <c:v>0</c:v>
                </c:pt>
                <c:pt idx="10628">
                  <c:v>0</c:v>
                </c:pt>
                <c:pt idx="10629">
                  <c:v>0</c:v>
                </c:pt>
                <c:pt idx="10630">
                  <c:v>0</c:v>
                </c:pt>
                <c:pt idx="10631">
                  <c:v>0</c:v>
                </c:pt>
                <c:pt idx="10632">
                  <c:v>0</c:v>
                </c:pt>
                <c:pt idx="10633">
                  <c:v>0</c:v>
                </c:pt>
                <c:pt idx="10634">
                  <c:v>0</c:v>
                </c:pt>
                <c:pt idx="10635">
                  <c:v>0</c:v>
                </c:pt>
                <c:pt idx="10636">
                  <c:v>0</c:v>
                </c:pt>
                <c:pt idx="10637">
                  <c:v>0</c:v>
                </c:pt>
                <c:pt idx="10638">
                  <c:v>0</c:v>
                </c:pt>
                <c:pt idx="10639">
                  <c:v>0</c:v>
                </c:pt>
                <c:pt idx="10640">
                  <c:v>0</c:v>
                </c:pt>
                <c:pt idx="10641">
                  <c:v>0</c:v>
                </c:pt>
                <c:pt idx="10642">
                  <c:v>0</c:v>
                </c:pt>
                <c:pt idx="10643">
                  <c:v>0</c:v>
                </c:pt>
                <c:pt idx="10644">
                  <c:v>0</c:v>
                </c:pt>
                <c:pt idx="10645">
                  <c:v>0</c:v>
                </c:pt>
                <c:pt idx="10646">
                  <c:v>0</c:v>
                </c:pt>
                <c:pt idx="10647">
                  <c:v>0</c:v>
                </c:pt>
                <c:pt idx="10648">
                  <c:v>0</c:v>
                </c:pt>
                <c:pt idx="10649">
                  <c:v>0</c:v>
                </c:pt>
                <c:pt idx="10650">
                  <c:v>0</c:v>
                </c:pt>
                <c:pt idx="10651">
                  <c:v>0</c:v>
                </c:pt>
                <c:pt idx="10652">
                  <c:v>0</c:v>
                </c:pt>
                <c:pt idx="10653">
                  <c:v>0</c:v>
                </c:pt>
                <c:pt idx="10654">
                  <c:v>0</c:v>
                </c:pt>
                <c:pt idx="10655">
                  <c:v>0</c:v>
                </c:pt>
                <c:pt idx="10656">
                  <c:v>0</c:v>
                </c:pt>
                <c:pt idx="10657">
                  <c:v>0</c:v>
                </c:pt>
                <c:pt idx="10658">
                  <c:v>0</c:v>
                </c:pt>
                <c:pt idx="10659">
                  <c:v>0</c:v>
                </c:pt>
                <c:pt idx="10660">
                  <c:v>0</c:v>
                </c:pt>
                <c:pt idx="10661">
                  <c:v>0</c:v>
                </c:pt>
                <c:pt idx="10662">
                  <c:v>0</c:v>
                </c:pt>
                <c:pt idx="10663">
                  <c:v>0</c:v>
                </c:pt>
                <c:pt idx="10664">
                  <c:v>0</c:v>
                </c:pt>
                <c:pt idx="10665">
                  <c:v>0</c:v>
                </c:pt>
                <c:pt idx="10666">
                  <c:v>0</c:v>
                </c:pt>
                <c:pt idx="10667">
                  <c:v>0</c:v>
                </c:pt>
                <c:pt idx="10668">
                  <c:v>0</c:v>
                </c:pt>
                <c:pt idx="10669">
                  <c:v>0</c:v>
                </c:pt>
                <c:pt idx="10670">
                  <c:v>0</c:v>
                </c:pt>
                <c:pt idx="10671">
                  <c:v>0</c:v>
                </c:pt>
                <c:pt idx="10672">
                  <c:v>0</c:v>
                </c:pt>
                <c:pt idx="10673">
                  <c:v>0</c:v>
                </c:pt>
                <c:pt idx="10674">
                  <c:v>0</c:v>
                </c:pt>
                <c:pt idx="10675">
                  <c:v>0</c:v>
                </c:pt>
                <c:pt idx="10676">
                  <c:v>0</c:v>
                </c:pt>
                <c:pt idx="10677">
                  <c:v>0</c:v>
                </c:pt>
                <c:pt idx="10678">
                  <c:v>0</c:v>
                </c:pt>
                <c:pt idx="10679">
                  <c:v>0</c:v>
                </c:pt>
                <c:pt idx="10680">
                  <c:v>0</c:v>
                </c:pt>
                <c:pt idx="10681">
                  <c:v>0</c:v>
                </c:pt>
                <c:pt idx="10682">
                  <c:v>0</c:v>
                </c:pt>
                <c:pt idx="10683">
                  <c:v>0</c:v>
                </c:pt>
                <c:pt idx="10684">
                  <c:v>0</c:v>
                </c:pt>
                <c:pt idx="10685">
                  <c:v>0</c:v>
                </c:pt>
                <c:pt idx="10686">
                  <c:v>0</c:v>
                </c:pt>
                <c:pt idx="10687">
                  <c:v>0</c:v>
                </c:pt>
                <c:pt idx="10688">
                  <c:v>0</c:v>
                </c:pt>
                <c:pt idx="10689">
                  <c:v>0</c:v>
                </c:pt>
                <c:pt idx="10690">
                  <c:v>0</c:v>
                </c:pt>
                <c:pt idx="10691">
                  <c:v>0</c:v>
                </c:pt>
                <c:pt idx="10692">
                  <c:v>0</c:v>
                </c:pt>
                <c:pt idx="10693">
                  <c:v>0</c:v>
                </c:pt>
                <c:pt idx="10694">
                  <c:v>0</c:v>
                </c:pt>
                <c:pt idx="10695">
                  <c:v>0</c:v>
                </c:pt>
                <c:pt idx="10696">
                  <c:v>0</c:v>
                </c:pt>
                <c:pt idx="10697">
                  <c:v>0</c:v>
                </c:pt>
                <c:pt idx="10698">
                  <c:v>0</c:v>
                </c:pt>
                <c:pt idx="10699">
                  <c:v>0</c:v>
                </c:pt>
                <c:pt idx="10700">
                  <c:v>0</c:v>
                </c:pt>
                <c:pt idx="10701">
                  <c:v>0</c:v>
                </c:pt>
                <c:pt idx="10702">
                  <c:v>0</c:v>
                </c:pt>
                <c:pt idx="10703">
                  <c:v>0</c:v>
                </c:pt>
                <c:pt idx="10704">
                  <c:v>0</c:v>
                </c:pt>
                <c:pt idx="10705">
                  <c:v>0</c:v>
                </c:pt>
                <c:pt idx="10706">
                  <c:v>0</c:v>
                </c:pt>
                <c:pt idx="10707">
                  <c:v>0</c:v>
                </c:pt>
                <c:pt idx="10708">
                  <c:v>0</c:v>
                </c:pt>
                <c:pt idx="10709">
                  <c:v>0</c:v>
                </c:pt>
                <c:pt idx="10710">
                  <c:v>0</c:v>
                </c:pt>
                <c:pt idx="10711">
                  <c:v>0</c:v>
                </c:pt>
                <c:pt idx="10712">
                  <c:v>0</c:v>
                </c:pt>
                <c:pt idx="10713">
                  <c:v>0</c:v>
                </c:pt>
                <c:pt idx="10714">
                  <c:v>0</c:v>
                </c:pt>
                <c:pt idx="10715">
                  <c:v>0</c:v>
                </c:pt>
                <c:pt idx="10716">
                  <c:v>0</c:v>
                </c:pt>
                <c:pt idx="10717">
                  <c:v>0</c:v>
                </c:pt>
                <c:pt idx="10718">
                  <c:v>0</c:v>
                </c:pt>
                <c:pt idx="10719">
                  <c:v>0</c:v>
                </c:pt>
                <c:pt idx="10720">
                  <c:v>0</c:v>
                </c:pt>
                <c:pt idx="10721">
                  <c:v>0</c:v>
                </c:pt>
                <c:pt idx="10722">
                  <c:v>0</c:v>
                </c:pt>
                <c:pt idx="10723">
                  <c:v>0</c:v>
                </c:pt>
                <c:pt idx="10724">
                  <c:v>0</c:v>
                </c:pt>
                <c:pt idx="10725">
                  <c:v>0</c:v>
                </c:pt>
                <c:pt idx="10726">
                  <c:v>0</c:v>
                </c:pt>
                <c:pt idx="10727">
                  <c:v>0</c:v>
                </c:pt>
                <c:pt idx="10728">
                  <c:v>0</c:v>
                </c:pt>
                <c:pt idx="10729">
                  <c:v>0</c:v>
                </c:pt>
                <c:pt idx="10730">
                  <c:v>0</c:v>
                </c:pt>
                <c:pt idx="10731">
                  <c:v>0</c:v>
                </c:pt>
                <c:pt idx="10732">
                  <c:v>0</c:v>
                </c:pt>
                <c:pt idx="10733">
                  <c:v>0</c:v>
                </c:pt>
                <c:pt idx="10734">
                  <c:v>0</c:v>
                </c:pt>
                <c:pt idx="10735">
                  <c:v>0</c:v>
                </c:pt>
                <c:pt idx="10736">
                  <c:v>0</c:v>
                </c:pt>
                <c:pt idx="10737">
                  <c:v>0</c:v>
                </c:pt>
                <c:pt idx="10738">
                  <c:v>0</c:v>
                </c:pt>
                <c:pt idx="10739">
                  <c:v>0</c:v>
                </c:pt>
                <c:pt idx="10740">
                  <c:v>0</c:v>
                </c:pt>
                <c:pt idx="10741">
                  <c:v>0</c:v>
                </c:pt>
                <c:pt idx="10742">
                  <c:v>0</c:v>
                </c:pt>
                <c:pt idx="10743">
                  <c:v>0</c:v>
                </c:pt>
                <c:pt idx="10744">
                  <c:v>0</c:v>
                </c:pt>
                <c:pt idx="10745">
                  <c:v>0</c:v>
                </c:pt>
                <c:pt idx="10746">
                  <c:v>0</c:v>
                </c:pt>
                <c:pt idx="10747">
                  <c:v>0</c:v>
                </c:pt>
                <c:pt idx="10748">
                  <c:v>0</c:v>
                </c:pt>
                <c:pt idx="10749">
                  <c:v>0</c:v>
                </c:pt>
                <c:pt idx="10750">
                  <c:v>0</c:v>
                </c:pt>
                <c:pt idx="10751">
                  <c:v>0</c:v>
                </c:pt>
                <c:pt idx="10752">
                  <c:v>0</c:v>
                </c:pt>
                <c:pt idx="10753">
                  <c:v>0</c:v>
                </c:pt>
                <c:pt idx="10754">
                  <c:v>0</c:v>
                </c:pt>
                <c:pt idx="10755">
                  <c:v>0</c:v>
                </c:pt>
                <c:pt idx="10756">
                  <c:v>0</c:v>
                </c:pt>
                <c:pt idx="10757">
                  <c:v>0</c:v>
                </c:pt>
                <c:pt idx="10758">
                  <c:v>0</c:v>
                </c:pt>
                <c:pt idx="10759">
                  <c:v>0</c:v>
                </c:pt>
                <c:pt idx="10760">
                  <c:v>0</c:v>
                </c:pt>
                <c:pt idx="10761">
                  <c:v>0</c:v>
                </c:pt>
                <c:pt idx="10762">
                  <c:v>0</c:v>
                </c:pt>
                <c:pt idx="10763">
                  <c:v>0</c:v>
                </c:pt>
                <c:pt idx="10764">
                  <c:v>0</c:v>
                </c:pt>
                <c:pt idx="10765">
                  <c:v>0</c:v>
                </c:pt>
                <c:pt idx="10766">
                  <c:v>0</c:v>
                </c:pt>
                <c:pt idx="10767">
                  <c:v>0</c:v>
                </c:pt>
                <c:pt idx="10768">
                  <c:v>0</c:v>
                </c:pt>
                <c:pt idx="10769">
                  <c:v>0</c:v>
                </c:pt>
                <c:pt idx="10770">
                  <c:v>0</c:v>
                </c:pt>
                <c:pt idx="10771">
                  <c:v>0</c:v>
                </c:pt>
                <c:pt idx="10772">
                  <c:v>0</c:v>
                </c:pt>
                <c:pt idx="10773">
                  <c:v>0</c:v>
                </c:pt>
                <c:pt idx="10774">
                  <c:v>0</c:v>
                </c:pt>
                <c:pt idx="10775">
                  <c:v>0</c:v>
                </c:pt>
                <c:pt idx="10776">
                  <c:v>0</c:v>
                </c:pt>
                <c:pt idx="10777">
                  <c:v>0</c:v>
                </c:pt>
                <c:pt idx="10778">
                  <c:v>0</c:v>
                </c:pt>
                <c:pt idx="10779">
                  <c:v>0</c:v>
                </c:pt>
                <c:pt idx="10780">
                  <c:v>0</c:v>
                </c:pt>
                <c:pt idx="10781">
                  <c:v>0</c:v>
                </c:pt>
                <c:pt idx="10782">
                  <c:v>0</c:v>
                </c:pt>
                <c:pt idx="10783">
                  <c:v>0</c:v>
                </c:pt>
                <c:pt idx="10784">
                  <c:v>0</c:v>
                </c:pt>
                <c:pt idx="10785">
                  <c:v>0</c:v>
                </c:pt>
                <c:pt idx="10786">
                  <c:v>0</c:v>
                </c:pt>
                <c:pt idx="10787">
                  <c:v>0</c:v>
                </c:pt>
                <c:pt idx="10788">
                  <c:v>0</c:v>
                </c:pt>
                <c:pt idx="10789">
                  <c:v>0</c:v>
                </c:pt>
                <c:pt idx="10790">
                  <c:v>0</c:v>
                </c:pt>
                <c:pt idx="10791">
                  <c:v>0</c:v>
                </c:pt>
                <c:pt idx="10792">
                  <c:v>0</c:v>
                </c:pt>
                <c:pt idx="10793">
                  <c:v>0</c:v>
                </c:pt>
                <c:pt idx="10794">
                  <c:v>0</c:v>
                </c:pt>
                <c:pt idx="10795">
                  <c:v>0</c:v>
                </c:pt>
                <c:pt idx="10796">
                  <c:v>0</c:v>
                </c:pt>
                <c:pt idx="10797">
                  <c:v>0</c:v>
                </c:pt>
                <c:pt idx="10798">
                  <c:v>0</c:v>
                </c:pt>
                <c:pt idx="10799">
                  <c:v>0</c:v>
                </c:pt>
                <c:pt idx="10800">
                  <c:v>0</c:v>
                </c:pt>
                <c:pt idx="10801">
                  <c:v>0</c:v>
                </c:pt>
                <c:pt idx="10802">
                  <c:v>0</c:v>
                </c:pt>
                <c:pt idx="10803">
                  <c:v>0</c:v>
                </c:pt>
                <c:pt idx="10804">
                  <c:v>0</c:v>
                </c:pt>
                <c:pt idx="10805">
                  <c:v>0</c:v>
                </c:pt>
                <c:pt idx="10806">
                  <c:v>0</c:v>
                </c:pt>
                <c:pt idx="10807">
                  <c:v>0</c:v>
                </c:pt>
                <c:pt idx="10808">
                  <c:v>0</c:v>
                </c:pt>
                <c:pt idx="10809">
                  <c:v>0</c:v>
                </c:pt>
                <c:pt idx="10810">
                  <c:v>0</c:v>
                </c:pt>
                <c:pt idx="10811">
                  <c:v>0</c:v>
                </c:pt>
                <c:pt idx="10812">
                  <c:v>0</c:v>
                </c:pt>
                <c:pt idx="10813">
                  <c:v>0</c:v>
                </c:pt>
                <c:pt idx="10814">
                  <c:v>0</c:v>
                </c:pt>
                <c:pt idx="10815">
                  <c:v>0</c:v>
                </c:pt>
                <c:pt idx="10816">
                  <c:v>0</c:v>
                </c:pt>
                <c:pt idx="10817">
                  <c:v>0</c:v>
                </c:pt>
                <c:pt idx="10818">
                  <c:v>0</c:v>
                </c:pt>
                <c:pt idx="10819">
                  <c:v>0</c:v>
                </c:pt>
                <c:pt idx="10820">
                  <c:v>0</c:v>
                </c:pt>
                <c:pt idx="10821">
                  <c:v>0</c:v>
                </c:pt>
                <c:pt idx="10822">
                  <c:v>0</c:v>
                </c:pt>
                <c:pt idx="10823">
                  <c:v>0</c:v>
                </c:pt>
                <c:pt idx="10824">
                  <c:v>0</c:v>
                </c:pt>
                <c:pt idx="10825">
                  <c:v>0</c:v>
                </c:pt>
                <c:pt idx="10826">
                  <c:v>0</c:v>
                </c:pt>
                <c:pt idx="10827">
                  <c:v>0</c:v>
                </c:pt>
                <c:pt idx="10828">
                  <c:v>0</c:v>
                </c:pt>
                <c:pt idx="10829">
                  <c:v>0</c:v>
                </c:pt>
                <c:pt idx="10830">
                  <c:v>0</c:v>
                </c:pt>
                <c:pt idx="10831">
                  <c:v>0</c:v>
                </c:pt>
                <c:pt idx="10832">
                  <c:v>0</c:v>
                </c:pt>
                <c:pt idx="10833">
                  <c:v>0</c:v>
                </c:pt>
                <c:pt idx="10834">
                  <c:v>0</c:v>
                </c:pt>
                <c:pt idx="10835">
                  <c:v>0</c:v>
                </c:pt>
                <c:pt idx="10836">
                  <c:v>0</c:v>
                </c:pt>
                <c:pt idx="10837">
                  <c:v>0</c:v>
                </c:pt>
                <c:pt idx="10838">
                  <c:v>0</c:v>
                </c:pt>
                <c:pt idx="10839">
                  <c:v>0</c:v>
                </c:pt>
                <c:pt idx="10840">
                  <c:v>0</c:v>
                </c:pt>
                <c:pt idx="10841">
                  <c:v>0</c:v>
                </c:pt>
                <c:pt idx="10842">
                  <c:v>0</c:v>
                </c:pt>
                <c:pt idx="10843">
                  <c:v>0</c:v>
                </c:pt>
                <c:pt idx="10844">
                  <c:v>0</c:v>
                </c:pt>
                <c:pt idx="10845">
                  <c:v>0</c:v>
                </c:pt>
                <c:pt idx="10846">
                  <c:v>0</c:v>
                </c:pt>
                <c:pt idx="10847">
                  <c:v>0</c:v>
                </c:pt>
                <c:pt idx="10848">
                  <c:v>0</c:v>
                </c:pt>
                <c:pt idx="10849">
                  <c:v>0</c:v>
                </c:pt>
                <c:pt idx="10850">
                  <c:v>0</c:v>
                </c:pt>
                <c:pt idx="10851">
                  <c:v>0</c:v>
                </c:pt>
                <c:pt idx="10852">
                  <c:v>0</c:v>
                </c:pt>
                <c:pt idx="10853">
                  <c:v>0</c:v>
                </c:pt>
                <c:pt idx="10854">
                  <c:v>0</c:v>
                </c:pt>
                <c:pt idx="10855">
                  <c:v>0</c:v>
                </c:pt>
                <c:pt idx="10856">
                  <c:v>0</c:v>
                </c:pt>
                <c:pt idx="10857">
                  <c:v>0</c:v>
                </c:pt>
                <c:pt idx="10858">
                  <c:v>0</c:v>
                </c:pt>
                <c:pt idx="10859">
                  <c:v>0</c:v>
                </c:pt>
                <c:pt idx="10860">
                  <c:v>0</c:v>
                </c:pt>
                <c:pt idx="10861">
                  <c:v>0</c:v>
                </c:pt>
                <c:pt idx="10862">
                  <c:v>0</c:v>
                </c:pt>
                <c:pt idx="10863">
                  <c:v>0</c:v>
                </c:pt>
                <c:pt idx="10864">
                  <c:v>0</c:v>
                </c:pt>
                <c:pt idx="10865">
                  <c:v>0</c:v>
                </c:pt>
                <c:pt idx="10866">
                  <c:v>0</c:v>
                </c:pt>
                <c:pt idx="10867">
                  <c:v>0</c:v>
                </c:pt>
                <c:pt idx="10868">
                  <c:v>0</c:v>
                </c:pt>
                <c:pt idx="10869">
                  <c:v>0</c:v>
                </c:pt>
                <c:pt idx="10870">
                  <c:v>0</c:v>
                </c:pt>
                <c:pt idx="10871">
                  <c:v>0</c:v>
                </c:pt>
                <c:pt idx="10872">
                  <c:v>0</c:v>
                </c:pt>
                <c:pt idx="10873">
                  <c:v>0</c:v>
                </c:pt>
                <c:pt idx="10874">
                  <c:v>0</c:v>
                </c:pt>
                <c:pt idx="10875">
                  <c:v>0</c:v>
                </c:pt>
                <c:pt idx="10876">
                  <c:v>0</c:v>
                </c:pt>
                <c:pt idx="10877">
                  <c:v>0</c:v>
                </c:pt>
                <c:pt idx="10878">
                  <c:v>0</c:v>
                </c:pt>
                <c:pt idx="10879">
                  <c:v>0</c:v>
                </c:pt>
                <c:pt idx="10880">
                  <c:v>0</c:v>
                </c:pt>
                <c:pt idx="10881">
                  <c:v>0</c:v>
                </c:pt>
                <c:pt idx="10882">
                  <c:v>0</c:v>
                </c:pt>
                <c:pt idx="10883">
                  <c:v>0</c:v>
                </c:pt>
                <c:pt idx="10884">
                  <c:v>0</c:v>
                </c:pt>
                <c:pt idx="10885">
                  <c:v>0</c:v>
                </c:pt>
                <c:pt idx="10886">
                  <c:v>0</c:v>
                </c:pt>
                <c:pt idx="10887">
                  <c:v>0</c:v>
                </c:pt>
                <c:pt idx="10888">
                  <c:v>0</c:v>
                </c:pt>
                <c:pt idx="10889">
                  <c:v>0</c:v>
                </c:pt>
                <c:pt idx="10890">
                  <c:v>0</c:v>
                </c:pt>
                <c:pt idx="10891">
                  <c:v>0</c:v>
                </c:pt>
                <c:pt idx="10892">
                  <c:v>0</c:v>
                </c:pt>
                <c:pt idx="10893">
                  <c:v>0</c:v>
                </c:pt>
                <c:pt idx="10894">
                  <c:v>0</c:v>
                </c:pt>
                <c:pt idx="10895">
                  <c:v>0</c:v>
                </c:pt>
                <c:pt idx="10896">
                  <c:v>0</c:v>
                </c:pt>
                <c:pt idx="10897">
                  <c:v>0</c:v>
                </c:pt>
                <c:pt idx="10898">
                  <c:v>0</c:v>
                </c:pt>
                <c:pt idx="10899">
                  <c:v>0</c:v>
                </c:pt>
                <c:pt idx="10900">
                  <c:v>0</c:v>
                </c:pt>
                <c:pt idx="10901">
                  <c:v>0</c:v>
                </c:pt>
                <c:pt idx="10902">
                  <c:v>0</c:v>
                </c:pt>
                <c:pt idx="10903">
                  <c:v>0</c:v>
                </c:pt>
                <c:pt idx="10904">
                  <c:v>0</c:v>
                </c:pt>
                <c:pt idx="10905">
                  <c:v>0</c:v>
                </c:pt>
                <c:pt idx="10906">
                  <c:v>0</c:v>
                </c:pt>
                <c:pt idx="10907">
                  <c:v>0</c:v>
                </c:pt>
                <c:pt idx="10908">
                  <c:v>0</c:v>
                </c:pt>
                <c:pt idx="10909">
                  <c:v>0</c:v>
                </c:pt>
                <c:pt idx="10910">
                  <c:v>0</c:v>
                </c:pt>
                <c:pt idx="10911">
                  <c:v>0</c:v>
                </c:pt>
                <c:pt idx="10912">
                  <c:v>0</c:v>
                </c:pt>
                <c:pt idx="10913">
                  <c:v>0</c:v>
                </c:pt>
                <c:pt idx="10914">
                  <c:v>0</c:v>
                </c:pt>
                <c:pt idx="10915">
                  <c:v>0</c:v>
                </c:pt>
                <c:pt idx="10916">
                  <c:v>0</c:v>
                </c:pt>
                <c:pt idx="10917">
                  <c:v>0</c:v>
                </c:pt>
                <c:pt idx="10918">
                  <c:v>0</c:v>
                </c:pt>
                <c:pt idx="10919">
                  <c:v>0</c:v>
                </c:pt>
                <c:pt idx="10920">
                  <c:v>0</c:v>
                </c:pt>
                <c:pt idx="10921">
                  <c:v>0</c:v>
                </c:pt>
                <c:pt idx="10922">
                  <c:v>0</c:v>
                </c:pt>
                <c:pt idx="10923">
                  <c:v>0</c:v>
                </c:pt>
                <c:pt idx="10924">
                  <c:v>0</c:v>
                </c:pt>
                <c:pt idx="10925">
                  <c:v>0</c:v>
                </c:pt>
                <c:pt idx="10926">
                  <c:v>0</c:v>
                </c:pt>
                <c:pt idx="10927">
                  <c:v>0</c:v>
                </c:pt>
                <c:pt idx="10928">
                  <c:v>0</c:v>
                </c:pt>
                <c:pt idx="10929">
                  <c:v>0</c:v>
                </c:pt>
                <c:pt idx="10930">
                  <c:v>0</c:v>
                </c:pt>
                <c:pt idx="10931">
                  <c:v>0</c:v>
                </c:pt>
                <c:pt idx="10932">
                  <c:v>0</c:v>
                </c:pt>
                <c:pt idx="10933">
                  <c:v>0</c:v>
                </c:pt>
                <c:pt idx="10934">
                  <c:v>0</c:v>
                </c:pt>
                <c:pt idx="10935">
                  <c:v>0</c:v>
                </c:pt>
                <c:pt idx="10936">
                  <c:v>0</c:v>
                </c:pt>
                <c:pt idx="10937">
                  <c:v>0</c:v>
                </c:pt>
                <c:pt idx="10938">
                  <c:v>0</c:v>
                </c:pt>
                <c:pt idx="10939">
                  <c:v>0</c:v>
                </c:pt>
                <c:pt idx="10940">
                  <c:v>0</c:v>
                </c:pt>
                <c:pt idx="10941">
                  <c:v>0</c:v>
                </c:pt>
                <c:pt idx="10942">
                  <c:v>0</c:v>
                </c:pt>
                <c:pt idx="10943">
                  <c:v>0</c:v>
                </c:pt>
                <c:pt idx="10944">
                  <c:v>0</c:v>
                </c:pt>
                <c:pt idx="10945">
                  <c:v>0</c:v>
                </c:pt>
                <c:pt idx="10946">
                  <c:v>0</c:v>
                </c:pt>
                <c:pt idx="10947">
                  <c:v>0</c:v>
                </c:pt>
                <c:pt idx="10948">
                  <c:v>0</c:v>
                </c:pt>
                <c:pt idx="10949">
                  <c:v>0</c:v>
                </c:pt>
                <c:pt idx="10950">
                  <c:v>0</c:v>
                </c:pt>
                <c:pt idx="10951">
                  <c:v>0</c:v>
                </c:pt>
                <c:pt idx="10952">
                  <c:v>0</c:v>
                </c:pt>
                <c:pt idx="10953">
                  <c:v>0</c:v>
                </c:pt>
                <c:pt idx="10954">
                  <c:v>0</c:v>
                </c:pt>
                <c:pt idx="10955">
                  <c:v>0</c:v>
                </c:pt>
                <c:pt idx="10956">
                  <c:v>0</c:v>
                </c:pt>
                <c:pt idx="10957">
                  <c:v>0</c:v>
                </c:pt>
                <c:pt idx="10958">
                  <c:v>0</c:v>
                </c:pt>
                <c:pt idx="10959">
                  <c:v>0</c:v>
                </c:pt>
                <c:pt idx="10960">
                  <c:v>0</c:v>
                </c:pt>
                <c:pt idx="10961">
                  <c:v>0</c:v>
                </c:pt>
                <c:pt idx="10962">
                  <c:v>0</c:v>
                </c:pt>
                <c:pt idx="10963">
                  <c:v>0</c:v>
                </c:pt>
                <c:pt idx="10964">
                  <c:v>0</c:v>
                </c:pt>
                <c:pt idx="10965">
                  <c:v>0</c:v>
                </c:pt>
                <c:pt idx="10966">
                  <c:v>0</c:v>
                </c:pt>
                <c:pt idx="10967">
                  <c:v>0</c:v>
                </c:pt>
                <c:pt idx="10968">
                  <c:v>0</c:v>
                </c:pt>
                <c:pt idx="10969">
                  <c:v>0</c:v>
                </c:pt>
                <c:pt idx="10970">
                  <c:v>0</c:v>
                </c:pt>
                <c:pt idx="10971">
                  <c:v>0</c:v>
                </c:pt>
                <c:pt idx="10972">
                  <c:v>0</c:v>
                </c:pt>
                <c:pt idx="10973">
                  <c:v>0</c:v>
                </c:pt>
                <c:pt idx="10974">
                  <c:v>0</c:v>
                </c:pt>
                <c:pt idx="10975">
                  <c:v>0</c:v>
                </c:pt>
                <c:pt idx="10976">
                  <c:v>0</c:v>
                </c:pt>
                <c:pt idx="10977">
                  <c:v>0</c:v>
                </c:pt>
                <c:pt idx="10978">
                  <c:v>0</c:v>
                </c:pt>
                <c:pt idx="10979">
                  <c:v>0</c:v>
                </c:pt>
                <c:pt idx="10980">
                  <c:v>0</c:v>
                </c:pt>
                <c:pt idx="10981">
                  <c:v>0</c:v>
                </c:pt>
                <c:pt idx="10982">
                  <c:v>0</c:v>
                </c:pt>
                <c:pt idx="10983">
                  <c:v>0</c:v>
                </c:pt>
                <c:pt idx="10984">
                  <c:v>0</c:v>
                </c:pt>
                <c:pt idx="10985">
                  <c:v>0</c:v>
                </c:pt>
                <c:pt idx="10986">
                  <c:v>0</c:v>
                </c:pt>
                <c:pt idx="10987">
                  <c:v>0</c:v>
                </c:pt>
                <c:pt idx="10988">
                  <c:v>0</c:v>
                </c:pt>
                <c:pt idx="10989">
                  <c:v>0</c:v>
                </c:pt>
                <c:pt idx="10990">
                  <c:v>0</c:v>
                </c:pt>
                <c:pt idx="10991">
                  <c:v>0</c:v>
                </c:pt>
                <c:pt idx="10992">
                  <c:v>0</c:v>
                </c:pt>
                <c:pt idx="10993">
                  <c:v>0</c:v>
                </c:pt>
                <c:pt idx="10994">
                  <c:v>0</c:v>
                </c:pt>
                <c:pt idx="10995">
                  <c:v>0</c:v>
                </c:pt>
                <c:pt idx="10996">
                  <c:v>0</c:v>
                </c:pt>
                <c:pt idx="10997">
                  <c:v>0</c:v>
                </c:pt>
                <c:pt idx="10998">
                  <c:v>0</c:v>
                </c:pt>
                <c:pt idx="10999">
                  <c:v>0</c:v>
                </c:pt>
                <c:pt idx="11000">
                  <c:v>0</c:v>
                </c:pt>
                <c:pt idx="11001">
                  <c:v>0</c:v>
                </c:pt>
                <c:pt idx="11002">
                  <c:v>0</c:v>
                </c:pt>
                <c:pt idx="11003">
                  <c:v>0</c:v>
                </c:pt>
                <c:pt idx="11004">
                  <c:v>0</c:v>
                </c:pt>
                <c:pt idx="11005">
                  <c:v>0</c:v>
                </c:pt>
                <c:pt idx="11006">
                  <c:v>0</c:v>
                </c:pt>
                <c:pt idx="11007">
                  <c:v>0</c:v>
                </c:pt>
                <c:pt idx="11008">
                  <c:v>0</c:v>
                </c:pt>
                <c:pt idx="11009">
                  <c:v>0</c:v>
                </c:pt>
                <c:pt idx="11010">
                  <c:v>0</c:v>
                </c:pt>
                <c:pt idx="11011">
                  <c:v>0</c:v>
                </c:pt>
                <c:pt idx="11012">
                  <c:v>0</c:v>
                </c:pt>
                <c:pt idx="11013">
                  <c:v>0</c:v>
                </c:pt>
                <c:pt idx="11014">
                  <c:v>0</c:v>
                </c:pt>
                <c:pt idx="11015">
                  <c:v>0</c:v>
                </c:pt>
                <c:pt idx="11016">
                  <c:v>0</c:v>
                </c:pt>
                <c:pt idx="11017">
                  <c:v>0</c:v>
                </c:pt>
                <c:pt idx="11018">
                  <c:v>0</c:v>
                </c:pt>
                <c:pt idx="11019">
                  <c:v>0</c:v>
                </c:pt>
                <c:pt idx="11020">
                  <c:v>0</c:v>
                </c:pt>
                <c:pt idx="11021">
                  <c:v>0</c:v>
                </c:pt>
                <c:pt idx="11022">
                  <c:v>0</c:v>
                </c:pt>
                <c:pt idx="11023">
                  <c:v>0</c:v>
                </c:pt>
                <c:pt idx="11024">
                  <c:v>0</c:v>
                </c:pt>
                <c:pt idx="11025">
                  <c:v>0</c:v>
                </c:pt>
                <c:pt idx="11026">
                  <c:v>0</c:v>
                </c:pt>
                <c:pt idx="11027">
                  <c:v>0</c:v>
                </c:pt>
                <c:pt idx="11028">
                  <c:v>0</c:v>
                </c:pt>
                <c:pt idx="11029">
                  <c:v>0</c:v>
                </c:pt>
                <c:pt idx="11030">
                  <c:v>0</c:v>
                </c:pt>
                <c:pt idx="11031">
                  <c:v>0</c:v>
                </c:pt>
                <c:pt idx="11032">
                  <c:v>0</c:v>
                </c:pt>
                <c:pt idx="11033">
                  <c:v>0</c:v>
                </c:pt>
                <c:pt idx="11034">
                  <c:v>0</c:v>
                </c:pt>
                <c:pt idx="11035">
                  <c:v>0</c:v>
                </c:pt>
                <c:pt idx="11036">
                  <c:v>0</c:v>
                </c:pt>
                <c:pt idx="11037">
                  <c:v>0</c:v>
                </c:pt>
                <c:pt idx="11038">
                  <c:v>0</c:v>
                </c:pt>
                <c:pt idx="11039">
                  <c:v>0</c:v>
                </c:pt>
                <c:pt idx="11040">
                  <c:v>0</c:v>
                </c:pt>
                <c:pt idx="11041">
                  <c:v>0</c:v>
                </c:pt>
                <c:pt idx="11042">
                  <c:v>0</c:v>
                </c:pt>
                <c:pt idx="11043">
                  <c:v>0</c:v>
                </c:pt>
                <c:pt idx="11044">
                  <c:v>0</c:v>
                </c:pt>
                <c:pt idx="11045">
                  <c:v>0</c:v>
                </c:pt>
                <c:pt idx="11046">
                  <c:v>0</c:v>
                </c:pt>
                <c:pt idx="11047">
                  <c:v>0</c:v>
                </c:pt>
                <c:pt idx="11048">
                  <c:v>0</c:v>
                </c:pt>
                <c:pt idx="11049">
                  <c:v>0</c:v>
                </c:pt>
                <c:pt idx="11050">
                  <c:v>0</c:v>
                </c:pt>
                <c:pt idx="11051">
                  <c:v>0</c:v>
                </c:pt>
                <c:pt idx="11052">
                  <c:v>0</c:v>
                </c:pt>
                <c:pt idx="11053">
                  <c:v>0</c:v>
                </c:pt>
                <c:pt idx="11054">
                  <c:v>0</c:v>
                </c:pt>
                <c:pt idx="11055">
                  <c:v>0</c:v>
                </c:pt>
                <c:pt idx="11056">
                  <c:v>0</c:v>
                </c:pt>
                <c:pt idx="11057">
                  <c:v>0</c:v>
                </c:pt>
                <c:pt idx="11058">
                  <c:v>0</c:v>
                </c:pt>
                <c:pt idx="11059">
                  <c:v>0</c:v>
                </c:pt>
                <c:pt idx="11060">
                  <c:v>0</c:v>
                </c:pt>
                <c:pt idx="11061">
                  <c:v>0</c:v>
                </c:pt>
                <c:pt idx="11062">
                  <c:v>0</c:v>
                </c:pt>
                <c:pt idx="11063">
                  <c:v>0</c:v>
                </c:pt>
                <c:pt idx="11064">
                  <c:v>0</c:v>
                </c:pt>
                <c:pt idx="11065">
                  <c:v>0</c:v>
                </c:pt>
                <c:pt idx="11066">
                  <c:v>0</c:v>
                </c:pt>
                <c:pt idx="11067">
                  <c:v>0</c:v>
                </c:pt>
                <c:pt idx="11068">
                  <c:v>0</c:v>
                </c:pt>
                <c:pt idx="11069">
                  <c:v>0</c:v>
                </c:pt>
                <c:pt idx="11070">
                  <c:v>0</c:v>
                </c:pt>
                <c:pt idx="11071">
                  <c:v>0</c:v>
                </c:pt>
                <c:pt idx="11072">
                  <c:v>0</c:v>
                </c:pt>
                <c:pt idx="11073">
                  <c:v>0</c:v>
                </c:pt>
                <c:pt idx="11074">
                  <c:v>0</c:v>
                </c:pt>
                <c:pt idx="11075">
                  <c:v>0</c:v>
                </c:pt>
                <c:pt idx="11076">
                  <c:v>0</c:v>
                </c:pt>
                <c:pt idx="11077">
                  <c:v>0</c:v>
                </c:pt>
                <c:pt idx="11078">
                  <c:v>0</c:v>
                </c:pt>
                <c:pt idx="11079">
                  <c:v>0</c:v>
                </c:pt>
                <c:pt idx="11080">
                  <c:v>0</c:v>
                </c:pt>
                <c:pt idx="11081">
                  <c:v>0</c:v>
                </c:pt>
                <c:pt idx="11082">
                  <c:v>0</c:v>
                </c:pt>
                <c:pt idx="11083">
                  <c:v>0</c:v>
                </c:pt>
                <c:pt idx="11084">
                  <c:v>0</c:v>
                </c:pt>
                <c:pt idx="11085">
                  <c:v>0</c:v>
                </c:pt>
                <c:pt idx="11086">
                  <c:v>0</c:v>
                </c:pt>
                <c:pt idx="11087">
                  <c:v>0</c:v>
                </c:pt>
                <c:pt idx="11088">
                  <c:v>0</c:v>
                </c:pt>
                <c:pt idx="11089">
                  <c:v>0</c:v>
                </c:pt>
                <c:pt idx="11090">
                  <c:v>0</c:v>
                </c:pt>
                <c:pt idx="11091">
                  <c:v>0</c:v>
                </c:pt>
                <c:pt idx="11092">
                  <c:v>0</c:v>
                </c:pt>
                <c:pt idx="11093">
                  <c:v>0</c:v>
                </c:pt>
                <c:pt idx="11094">
                  <c:v>0</c:v>
                </c:pt>
                <c:pt idx="11095">
                  <c:v>0</c:v>
                </c:pt>
                <c:pt idx="11096">
                  <c:v>0</c:v>
                </c:pt>
                <c:pt idx="11097">
                  <c:v>0</c:v>
                </c:pt>
                <c:pt idx="11098">
                  <c:v>0</c:v>
                </c:pt>
                <c:pt idx="11099">
                  <c:v>0</c:v>
                </c:pt>
                <c:pt idx="11100">
                  <c:v>0</c:v>
                </c:pt>
                <c:pt idx="11101">
                  <c:v>0</c:v>
                </c:pt>
                <c:pt idx="11102">
                  <c:v>0</c:v>
                </c:pt>
                <c:pt idx="11103">
                  <c:v>0</c:v>
                </c:pt>
                <c:pt idx="11104">
                  <c:v>0</c:v>
                </c:pt>
                <c:pt idx="11105">
                  <c:v>0</c:v>
                </c:pt>
                <c:pt idx="11106">
                  <c:v>0</c:v>
                </c:pt>
                <c:pt idx="11107">
                  <c:v>0</c:v>
                </c:pt>
                <c:pt idx="11108">
                  <c:v>0</c:v>
                </c:pt>
                <c:pt idx="11109">
                  <c:v>0</c:v>
                </c:pt>
                <c:pt idx="11110">
                  <c:v>0</c:v>
                </c:pt>
                <c:pt idx="11111">
                  <c:v>0</c:v>
                </c:pt>
                <c:pt idx="11112">
                  <c:v>0</c:v>
                </c:pt>
                <c:pt idx="11113">
                  <c:v>0</c:v>
                </c:pt>
                <c:pt idx="11114">
                  <c:v>0</c:v>
                </c:pt>
                <c:pt idx="11115">
                  <c:v>0</c:v>
                </c:pt>
                <c:pt idx="11116">
                  <c:v>0</c:v>
                </c:pt>
                <c:pt idx="11117">
                  <c:v>0</c:v>
                </c:pt>
                <c:pt idx="11118">
                  <c:v>0</c:v>
                </c:pt>
                <c:pt idx="11119">
                  <c:v>0</c:v>
                </c:pt>
                <c:pt idx="11120">
                  <c:v>0</c:v>
                </c:pt>
                <c:pt idx="11121">
                  <c:v>0</c:v>
                </c:pt>
                <c:pt idx="11122">
                  <c:v>0</c:v>
                </c:pt>
                <c:pt idx="11123">
                  <c:v>0</c:v>
                </c:pt>
                <c:pt idx="11124">
                  <c:v>0</c:v>
                </c:pt>
                <c:pt idx="11125">
                  <c:v>0</c:v>
                </c:pt>
                <c:pt idx="11126">
                  <c:v>0</c:v>
                </c:pt>
                <c:pt idx="11127">
                  <c:v>0</c:v>
                </c:pt>
                <c:pt idx="11128">
                  <c:v>0</c:v>
                </c:pt>
                <c:pt idx="11129">
                  <c:v>0</c:v>
                </c:pt>
                <c:pt idx="11130">
                  <c:v>0</c:v>
                </c:pt>
                <c:pt idx="11131">
                  <c:v>0</c:v>
                </c:pt>
                <c:pt idx="11132">
                  <c:v>0</c:v>
                </c:pt>
                <c:pt idx="11133">
                  <c:v>0</c:v>
                </c:pt>
                <c:pt idx="11134">
                  <c:v>0</c:v>
                </c:pt>
                <c:pt idx="11135">
                  <c:v>0</c:v>
                </c:pt>
                <c:pt idx="11136">
                  <c:v>0</c:v>
                </c:pt>
                <c:pt idx="11137">
                  <c:v>0</c:v>
                </c:pt>
                <c:pt idx="11138">
                  <c:v>0</c:v>
                </c:pt>
                <c:pt idx="11139">
                  <c:v>0</c:v>
                </c:pt>
                <c:pt idx="11140">
                  <c:v>0</c:v>
                </c:pt>
                <c:pt idx="11141">
                  <c:v>0</c:v>
                </c:pt>
                <c:pt idx="11142">
                  <c:v>0</c:v>
                </c:pt>
                <c:pt idx="11143">
                  <c:v>0</c:v>
                </c:pt>
                <c:pt idx="11144">
                  <c:v>0</c:v>
                </c:pt>
                <c:pt idx="11145">
                  <c:v>0</c:v>
                </c:pt>
                <c:pt idx="11146">
                  <c:v>0</c:v>
                </c:pt>
                <c:pt idx="11147">
                  <c:v>0</c:v>
                </c:pt>
                <c:pt idx="11148">
                  <c:v>0</c:v>
                </c:pt>
                <c:pt idx="11149">
                  <c:v>0</c:v>
                </c:pt>
                <c:pt idx="11150">
                  <c:v>0</c:v>
                </c:pt>
                <c:pt idx="11151">
                  <c:v>0</c:v>
                </c:pt>
                <c:pt idx="11152">
                  <c:v>0</c:v>
                </c:pt>
                <c:pt idx="11153">
                  <c:v>0</c:v>
                </c:pt>
                <c:pt idx="11154">
                  <c:v>0</c:v>
                </c:pt>
                <c:pt idx="11155">
                  <c:v>0</c:v>
                </c:pt>
                <c:pt idx="11156">
                  <c:v>0</c:v>
                </c:pt>
                <c:pt idx="11157">
                  <c:v>0</c:v>
                </c:pt>
                <c:pt idx="11158">
                  <c:v>0</c:v>
                </c:pt>
                <c:pt idx="11159">
                  <c:v>0</c:v>
                </c:pt>
                <c:pt idx="11160">
                  <c:v>0</c:v>
                </c:pt>
                <c:pt idx="11161">
                  <c:v>0</c:v>
                </c:pt>
                <c:pt idx="11162">
                  <c:v>0</c:v>
                </c:pt>
                <c:pt idx="11163">
                  <c:v>0</c:v>
                </c:pt>
                <c:pt idx="11164">
                  <c:v>0</c:v>
                </c:pt>
                <c:pt idx="11165">
                  <c:v>0</c:v>
                </c:pt>
                <c:pt idx="11166">
                  <c:v>0</c:v>
                </c:pt>
                <c:pt idx="11167">
                  <c:v>0</c:v>
                </c:pt>
                <c:pt idx="11168">
                  <c:v>0</c:v>
                </c:pt>
                <c:pt idx="11169">
                  <c:v>0</c:v>
                </c:pt>
                <c:pt idx="11170">
                  <c:v>0</c:v>
                </c:pt>
                <c:pt idx="11171">
                  <c:v>0</c:v>
                </c:pt>
                <c:pt idx="11172">
                  <c:v>0</c:v>
                </c:pt>
                <c:pt idx="11173">
                  <c:v>0</c:v>
                </c:pt>
                <c:pt idx="11174">
                  <c:v>0</c:v>
                </c:pt>
                <c:pt idx="11175">
                  <c:v>0</c:v>
                </c:pt>
                <c:pt idx="11176">
                  <c:v>0</c:v>
                </c:pt>
                <c:pt idx="11177">
                  <c:v>0</c:v>
                </c:pt>
                <c:pt idx="11178">
                  <c:v>0</c:v>
                </c:pt>
                <c:pt idx="11179">
                  <c:v>0</c:v>
                </c:pt>
                <c:pt idx="11180">
                  <c:v>0</c:v>
                </c:pt>
                <c:pt idx="11181">
                  <c:v>0</c:v>
                </c:pt>
                <c:pt idx="11182">
                  <c:v>0</c:v>
                </c:pt>
                <c:pt idx="11183">
                  <c:v>0</c:v>
                </c:pt>
                <c:pt idx="11184">
                  <c:v>0</c:v>
                </c:pt>
                <c:pt idx="11185">
                  <c:v>0</c:v>
                </c:pt>
                <c:pt idx="11186">
                  <c:v>0</c:v>
                </c:pt>
                <c:pt idx="11187">
                  <c:v>0</c:v>
                </c:pt>
                <c:pt idx="11188">
                  <c:v>0</c:v>
                </c:pt>
                <c:pt idx="11189">
                  <c:v>0</c:v>
                </c:pt>
                <c:pt idx="11190">
                  <c:v>0</c:v>
                </c:pt>
                <c:pt idx="11191">
                  <c:v>0</c:v>
                </c:pt>
                <c:pt idx="11192">
                  <c:v>0</c:v>
                </c:pt>
                <c:pt idx="11193">
                  <c:v>0</c:v>
                </c:pt>
                <c:pt idx="11194">
                  <c:v>0</c:v>
                </c:pt>
                <c:pt idx="11195">
                  <c:v>0</c:v>
                </c:pt>
                <c:pt idx="11196">
                  <c:v>0</c:v>
                </c:pt>
                <c:pt idx="11197">
                  <c:v>0</c:v>
                </c:pt>
                <c:pt idx="11198">
                  <c:v>0</c:v>
                </c:pt>
                <c:pt idx="11199">
                  <c:v>0</c:v>
                </c:pt>
                <c:pt idx="11200">
                  <c:v>0</c:v>
                </c:pt>
                <c:pt idx="11201">
                  <c:v>0</c:v>
                </c:pt>
                <c:pt idx="11202">
                  <c:v>0</c:v>
                </c:pt>
                <c:pt idx="11203">
                  <c:v>0</c:v>
                </c:pt>
                <c:pt idx="11204">
                  <c:v>0</c:v>
                </c:pt>
                <c:pt idx="11205">
                  <c:v>0</c:v>
                </c:pt>
                <c:pt idx="11206">
                  <c:v>0</c:v>
                </c:pt>
                <c:pt idx="11207">
                  <c:v>0</c:v>
                </c:pt>
                <c:pt idx="11208">
                  <c:v>0</c:v>
                </c:pt>
                <c:pt idx="11209">
                  <c:v>0</c:v>
                </c:pt>
                <c:pt idx="11210">
                  <c:v>0</c:v>
                </c:pt>
                <c:pt idx="11211">
                  <c:v>0</c:v>
                </c:pt>
                <c:pt idx="11212">
                  <c:v>0</c:v>
                </c:pt>
                <c:pt idx="11213">
                  <c:v>0</c:v>
                </c:pt>
                <c:pt idx="11214">
                  <c:v>0</c:v>
                </c:pt>
                <c:pt idx="11215">
                  <c:v>0</c:v>
                </c:pt>
                <c:pt idx="11216">
                  <c:v>0</c:v>
                </c:pt>
                <c:pt idx="11217">
                  <c:v>0</c:v>
                </c:pt>
                <c:pt idx="11218">
                  <c:v>0</c:v>
                </c:pt>
                <c:pt idx="11219">
                  <c:v>0</c:v>
                </c:pt>
                <c:pt idx="11220">
                  <c:v>0</c:v>
                </c:pt>
                <c:pt idx="11221">
                  <c:v>0</c:v>
                </c:pt>
                <c:pt idx="11222">
                  <c:v>0</c:v>
                </c:pt>
                <c:pt idx="11223">
                  <c:v>0</c:v>
                </c:pt>
                <c:pt idx="11224">
                  <c:v>0</c:v>
                </c:pt>
                <c:pt idx="11225">
                  <c:v>0</c:v>
                </c:pt>
                <c:pt idx="11226">
                  <c:v>0</c:v>
                </c:pt>
                <c:pt idx="11227">
                  <c:v>0</c:v>
                </c:pt>
                <c:pt idx="11228">
                  <c:v>0</c:v>
                </c:pt>
                <c:pt idx="11229">
                  <c:v>0</c:v>
                </c:pt>
                <c:pt idx="11230">
                  <c:v>0</c:v>
                </c:pt>
                <c:pt idx="11231">
                  <c:v>0</c:v>
                </c:pt>
                <c:pt idx="11232">
                  <c:v>0</c:v>
                </c:pt>
                <c:pt idx="11233">
                  <c:v>0</c:v>
                </c:pt>
                <c:pt idx="11234">
                  <c:v>0</c:v>
                </c:pt>
                <c:pt idx="11235">
                  <c:v>0</c:v>
                </c:pt>
                <c:pt idx="11236">
                  <c:v>0</c:v>
                </c:pt>
                <c:pt idx="11237">
                  <c:v>0</c:v>
                </c:pt>
                <c:pt idx="11238">
                  <c:v>0</c:v>
                </c:pt>
                <c:pt idx="11239">
                  <c:v>0</c:v>
                </c:pt>
                <c:pt idx="11240">
                  <c:v>0</c:v>
                </c:pt>
                <c:pt idx="11241">
                  <c:v>0</c:v>
                </c:pt>
                <c:pt idx="11242">
                  <c:v>0</c:v>
                </c:pt>
                <c:pt idx="11243">
                  <c:v>0</c:v>
                </c:pt>
                <c:pt idx="11244">
                  <c:v>0</c:v>
                </c:pt>
                <c:pt idx="11245">
                  <c:v>0</c:v>
                </c:pt>
                <c:pt idx="11246">
                  <c:v>0</c:v>
                </c:pt>
                <c:pt idx="11247">
                  <c:v>0</c:v>
                </c:pt>
                <c:pt idx="11248">
                  <c:v>0</c:v>
                </c:pt>
                <c:pt idx="11249">
                  <c:v>0</c:v>
                </c:pt>
                <c:pt idx="11250">
                  <c:v>0</c:v>
                </c:pt>
                <c:pt idx="11251">
                  <c:v>0</c:v>
                </c:pt>
                <c:pt idx="11252">
                  <c:v>0</c:v>
                </c:pt>
                <c:pt idx="11253">
                  <c:v>0</c:v>
                </c:pt>
                <c:pt idx="11254">
                  <c:v>0</c:v>
                </c:pt>
                <c:pt idx="11255">
                  <c:v>0</c:v>
                </c:pt>
                <c:pt idx="11256">
                  <c:v>0</c:v>
                </c:pt>
                <c:pt idx="11257">
                  <c:v>0</c:v>
                </c:pt>
                <c:pt idx="11258">
                  <c:v>0</c:v>
                </c:pt>
                <c:pt idx="11259">
                  <c:v>0</c:v>
                </c:pt>
                <c:pt idx="11260">
                  <c:v>0</c:v>
                </c:pt>
                <c:pt idx="11261">
                  <c:v>0</c:v>
                </c:pt>
                <c:pt idx="11262">
                  <c:v>0</c:v>
                </c:pt>
                <c:pt idx="11263">
                  <c:v>0</c:v>
                </c:pt>
                <c:pt idx="11264">
                  <c:v>0</c:v>
                </c:pt>
                <c:pt idx="11265">
                  <c:v>0</c:v>
                </c:pt>
                <c:pt idx="11266">
                  <c:v>0</c:v>
                </c:pt>
                <c:pt idx="11267">
                  <c:v>0</c:v>
                </c:pt>
                <c:pt idx="11268">
                  <c:v>0</c:v>
                </c:pt>
                <c:pt idx="11269">
                  <c:v>0</c:v>
                </c:pt>
                <c:pt idx="11270">
                  <c:v>0</c:v>
                </c:pt>
                <c:pt idx="11271">
                  <c:v>0</c:v>
                </c:pt>
                <c:pt idx="11272">
                  <c:v>0</c:v>
                </c:pt>
                <c:pt idx="11273">
                  <c:v>0</c:v>
                </c:pt>
                <c:pt idx="11274">
                  <c:v>0</c:v>
                </c:pt>
                <c:pt idx="11275">
                  <c:v>0</c:v>
                </c:pt>
                <c:pt idx="11276">
                  <c:v>0</c:v>
                </c:pt>
                <c:pt idx="11277">
                  <c:v>0</c:v>
                </c:pt>
                <c:pt idx="11278">
                  <c:v>0</c:v>
                </c:pt>
                <c:pt idx="11279">
                  <c:v>0</c:v>
                </c:pt>
                <c:pt idx="11280">
                  <c:v>0</c:v>
                </c:pt>
                <c:pt idx="11281">
                  <c:v>0</c:v>
                </c:pt>
                <c:pt idx="11282">
                  <c:v>0</c:v>
                </c:pt>
                <c:pt idx="11283">
                  <c:v>0</c:v>
                </c:pt>
                <c:pt idx="11284">
                  <c:v>0</c:v>
                </c:pt>
                <c:pt idx="11285">
                  <c:v>0</c:v>
                </c:pt>
                <c:pt idx="11286">
                  <c:v>0</c:v>
                </c:pt>
                <c:pt idx="11287">
                  <c:v>0</c:v>
                </c:pt>
                <c:pt idx="11288">
                  <c:v>0</c:v>
                </c:pt>
                <c:pt idx="11289">
                  <c:v>0</c:v>
                </c:pt>
                <c:pt idx="11290">
                  <c:v>0</c:v>
                </c:pt>
                <c:pt idx="11291">
                  <c:v>0</c:v>
                </c:pt>
                <c:pt idx="11292">
                  <c:v>0</c:v>
                </c:pt>
                <c:pt idx="11293">
                  <c:v>0</c:v>
                </c:pt>
                <c:pt idx="11294">
                  <c:v>0</c:v>
                </c:pt>
                <c:pt idx="11295">
                  <c:v>0</c:v>
                </c:pt>
                <c:pt idx="11296">
                  <c:v>0</c:v>
                </c:pt>
                <c:pt idx="11297">
                  <c:v>0</c:v>
                </c:pt>
                <c:pt idx="11298">
                  <c:v>0</c:v>
                </c:pt>
                <c:pt idx="11299">
                  <c:v>0</c:v>
                </c:pt>
                <c:pt idx="11300">
                  <c:v>0</c:v>
                </c:pt>
                <c:pt idx="11301">
                  <c:v>0</c:v>
                </c:pt>
                <c:pt idx="11302">
                  <c:v>0</c:v>
                </c:pt>
                <c:pt idx="11303">
                  <c:v>0</c:v>
                </c:pt>
                <c:pt idx="11304">
                  <c:v>0</c:v>
                </c:pt>
                <c:pt idx="11305">
                  <c:v>0</c:v>
                </c:pt>
                <c:pt idx="11306">
                  <c:v>0</c:v>
                </c:pt>
                <c:pt idx="11307">
                  <c:v>0</c:v>
                </c:pt>
                <c:pt idx="11308">
                  <c:v>0</c:v>
                </c:pt>
                <c:pt idx="11309">
                  <c:v>0</c:v>
                </c:pt>
                <c:pt idx="11310">
                  <c:v>0</c:v>
                </c:pt>
                <c:pt idx="11311">
                  <c:v>0</c:v>
                </c:pt>
                <c:pt idx="11312">
                  <c:v>0</c:v>
                </c:pt>
                <c:pt idx="11313">
                  <c:v>0</c:v>
                </c:pt>
                <c:pt idx="11314">
                  <c:v>0</c:v>
                </c:pt>
                <c:pt idx="11315">
                  <c:v>0</c:v>
                </c:pt>
                <c:pt idx="11316">
                  <c:v>0</c:v>
                </c:pt>
                <c:pt idx="11317">
                  <c:v>0</c:v>
                </c:pt>
                <c:pt idx="11318">
                  <c:v>0</c:v>
                </c:pt>
                <c:pt idx="11319">
                  <c:v>0</c:v>
                </c:pt>
                <c:pt idx="11320">
                  <c:v>0</c:v>
                </c:pt>
                <c:pt idx="11321">
                  <c:v>0</c:v>
                </c:pt>
                <c:pt idx="11322">
                  <c:v>0</c:v>
                </c:pt>
                <c:pt idx="11323">
                  <c:v>0</c:v>
                </c:pt>
                <c:pt idx="11324">
                  <c:v>0</c:v>
                </c:pt>
                <c:pt idx="11325">
                  <c:v>0</c:v>
                </c:pt>
                <c:pt idx="11326">
                  <c:v>0</c:v>
                </c:pt>
                <c:pt idx="11327">
                  <c:v>0</c:v>
                </c:pt>
                <c:pt idx="11328">
                  <c:v>0</c:v>
                </c:pt>
                <c:pt idx="11329">
                  <c:v>0</c:v>
                </c:pt>
                <c:pt idx="11330">
                  <c:v>0</c:v>
                </c:pt>
                <c:pt idx="11331">
                  <c:v>0</c:v>
                </c:pt>
                <c:pt idx="11332">
                  <c:v>0</c:v>
                </c:pt>
                <c:pt idx="11333">
                  <c:v>0</c:v>
                </c:pt>
                <c:pt idx="11334">
                  <c:v>0</c:v>
                </c:pt>
                <c:pt idx="11335">
                  <c:v>0</c:v>
                </c:pt>
                <c:pt idx="11336">
                  <c:v>0</c:v>
                </c:pt>
                <c:pt idx="11337">
                  <c:v>0</c:v>
                </c:pt>
                <c:pt idx="11338">
                  <c:v>0</c:v>
                </c:pt>
                <c:pt idx="11339">
                  <c:v>0</c:v>
                </c:pt>
                <c:pt idx="11340">
                  <c:v>0</c:v>
                </c:pt>
                <c:pt idx="11341">
                  <c:v>0</c:v>
                </c:pt>
                <c:pt idx="11342">
                  <c:v>0</c:v>
                </c:pt>
                <c:pt idx="11343">
                  <c:v>0</c:v>
                </c:pt>
                <c:pt idx="11344">
                  <c:v>0</c:v>
                </c:pt>
                <c:pt idx="11345">
                  <c:v>0</c:v>
                </c:pt>
                <c:pt idx="11346">
                  <c:v>0</c:v>
                </c:pt>
                <c:pt idx="11347">
                  <c:v>0</c:v>
                </c:pt>
                <c:pt idx="11348">
                  <c:v>0</c:v>
                </c:pt>
                <c:pt idx="11349">
                  <c:v>0</c:v>
                </c:pt>
                <c:pt idx="11350">
                  <c:v>0</c:v>
                </c:pt>
                <c:pt idx="11351">
                  <c:v>0</c:v>
                </c:pt>
                <c:pt idx="11352">
                  <c:v>0</c:v>
                </c:pt>
                <c:pt idx="11353">
                  <c:v>0</c:v>
                </c:pt>
                <c:pt idx="11354">
                  <c:v>0</c:v>
                </c:pt>
                <c:pt idx="11355">
                  <c:v>0</c:v>
                </c:pt>
                <c:pt idx="11356">
                  <c:v>0</c:v>
                </c:pt>
                <c:pt idx="11357">
                  <c:v>0</c:v>
                </c:pt>
                <c:pt idx="11358">
                  <c:v>0</c:v>
                </c:pt>
                <c:pt idx="11359">
                  <c:v>0</c:v>
                </c:pt>
                <c:pt idx="11360">
                  <c:v>0</c:v>
                </c:pt>
                <c:pt idx="11361">
                  <c:v>0</c:v>
                </c:pt>
                <c:pt idx="11362">
                  <c:v>0</c:v>
                </c:pt>
                <c:pt idx="11363">
                  <c:v>0</c:v>
                </c:pt>
                <c:pt idx="11364">
                  <c:v>0</c:v>
                </c:pt>
                <c:pt idx="11365">
                  <c:v>0</c:v>
                </c:pt>
                <c:pt idx="11366">
                  <c:v>0</c:v>
                </c:pt>
                <c:pt idx="11367">
                  <c:v>0</c:v>
                </c:pt>
                <c:pt idx="11368">
                  <c:v>0</c:v>
                </c:pt>
                <c:pt idx="11369">
                  <c:v>0</c:v>
                </c:pt>
                <c:pt idx="11370">
                  <c:v>0</c:v>
                </c:pt>
                <c:pt idx="11371">
                  <c:v>0</c:v>
                </c:pt>
                <c:pt idx="11372">
                  <c:v>0</c:v>
                </c:pt>
                <c:pt idx="11373">
                  <c:v>0</c:v>
                </c:pt>
                <c:pt idx="11374">
                  <c:v>0</c:v>
                </c:pt>
                <c:pt idx="11375">
                  <c:v>0</c:v>
                </c:pt>
                <c:pt idx="11376">
                  <c:v>0</c:v>
                </c:pt>
                <c:pt idx="11377">
                  <c:v>0</c:v>
                </c:pt>
                <c:pt idx="11378">
                  <c:v>0</c:v>
                </c:pt>
                <c:pt idx="11379">
                  <c:v>0</c:v>
                </c:pt>
                <c:pt idx="11380">
                  <c:v>0</c:v>
                </c:pt>
                <c:pt idx="11381">
                  <c:v>0</c:v>
                </c:pt>
                <c:pt idx="11382">
                  <c:v>0</c:v>
                </c:pt>
                <c:pt idx="11383">
                  <c:v>0</c:v>
                </c:pt>
                <c:pt idx="11384">
                  <c:v>0</c:v>
                </c:pt>
                <c:pt idx="11385">
                  <c:v>0</c:v>
                </c:pt>
                <c:pt idx="11386">
                  <c:v>0</c:v>
                </c:pt>
                <c:pt idx="11387">
                  <c:v>0</c:v>
                </c:pt>
                <c:pt idx="11388">
                  <c:v>0</c:v>
                </c:pt>
                <c:pt idx="11389">
                  <c:v>0</c:v>
                </c:pt>
                <c:pt idx="11390">
                  <c:v>0</c:v>
                </c:pt>
                <c:pt idx="11391">
                  <c:v>0</c:v>
                </c:pt>
                <c:pt idx="11392">
                  <c:v>0</c:v>
                </c:pt>
                <c:pt idx="11393">
                  <c:v>0</c:v>
                </c:pt>
                <c:pt idx="11394">
                  <c:v>0</c:v>
                </c:pt>
                <c:pt idx="11395">
                  <c:v>0</c:v>
                </c:pt>
                <c:pt idx="11396">
                  <c:v>0</c:v>
                </c:pt>
                <c:pt idx="11397">
                  <c:v>0</c:v>
                </c:pt>
                <c:pt idx="11398">
                  <c:v>0</c:v>
                </c:pt>
                <c:pt idx="11399">
                  <c:v>0</c:v>
                </c:pt>
                <c:pt idx="11400">
                  <c:v>0</c:v>
                </c:pt>
                <c:pt idx="11401">
                  <c:v>0</c:v>
                </c:pt>
                <c:pt idx="11402">
                  <c:v>0</c:v>
                </c:pt>
                <c:pt idx="11403">
                  <c:v>0</c:v>
                </c:pt>
                <c:pt idx="11404">
                  <c:v>0</c:v>
                </c:pt>
                <c:pt idx="11405">
                  <c:v>0</c:v>
                </c:pt>
                <c:pt idx="11406">
                  <c:v>0</c:v>
                </c:pt>
                <c:pt idx="11407">
                  <c:v>0</c:v>
                </c:pt>
                <c:pt idx="11408">
                  <c:v>0</c:v>
                </c:pt>
                <c:pt idx="11409">
                  <c:v>0</c:v>
                </c:pt>
                <c:pt idx="11410">
                  <c:v>0</c:v>
                </c:pt>
                <c:pt idx="11411">
                  <c:v>0</c:v>
                </c:pt>
                <c:pt idx="11412">
                  <c:v>0</c:v>
                </c:pt>
                <c:pt idx="11413">
                  <c:v>0</c:v>
                </c:pt>
                <c:pt idx="11414">
                  <c:v>0</c:v>
                </c:pt>
                <c:pt idx="11415">
                  <c:v>0</c:v>
                </c:pt>
                <c:pt idx="11416">
                  <c:v>0</c:v>
                </c:pt>
                <c:pt idx="11417">
                  <c:v>0</c:v>
                </c:pt>
                <c:pt idx="11418">
                  <c:v>0</c:v>
                </c:pt>
                <c:pt idx="11419">
                  <c:v>0</c:v>
                </c:pt>
                <c:pt idx="11420">
                  <c:v>0</c:v>
                </c:pt>
                <c:pt idx="11421">
                  <c:v>0</c:v>
                </c:pt>
                <c:pt idx="11422">
                  <c:v>0</c:v>
                </c:pt>
                <c:pt idx="11423">
                  <c:v>0</c:v>
                </c:pt>
                <c:pt idx="11424">
                  <c:v>0</c:v>
                </c:pt>
                <c:pt idx="11425">
                  <c:v>0</c:v>
                </c:pt>
                <c:pt idx="11426">
                  <c:v>0</c:v>
                </c:pt>
                <c:pt idx="11427">
                  <c:v>0</c:v>
                </c:pt>
                <c:pt idx="11428">
                  <c:v>0</c:v>
                </c:pt>
                <c:pt idx="11429">
                  <c:v>0</c:v>
                </c:pt>
                <c:pt idx="11430">
                  <c:v>0</c:v>
                </c:pt>
                <c:pt idx="11431">
                  <c:v>0</c:v>
                </c:pt>
                <c:pt idx="11432">
                  <c:v>0</c:v>
                </c:pt>
                <c:pt idx="11433">
                  <c:v>0</c:v>
                </c:pt>
                <c:pt idx="11434">
                  <c:v>0</c:v>
                </c:pt>
                <c:pt idx="11435">
                  <c:v>0</c:v>
                </c:pt>
                <c:pt idx="11436">
                  <c:v>0</c:v>
                </c:pt>
                <c:pt idx="11437">
                  <c:v>0</c:v>
                </c:pt>
                <c:pt idx="11438">
                  <c:v>0</c:v>
                </c:pt>
                <c:pt idx="11439">
                  <c:v>0</c:v>
                </c:pt>
                <c:pt idx="11440">
                  <c:v>0</c:v>
                </c:pt>
                <c:pt idx="11441">
                  <c:v>0</c:v>
                </c:pt>
                <c:pt idx="11442">
                  <c:v>0</c:v>
                </c:pt>
                <c:pt idx="11443">
                  <c:v>0</c:v>
                </c:pt>
                <c:pt idx="11444">
                  <c:v>0</c:v>
                </c:pt>
                <c:pt idx="11445">
                  <c:v>0</c:v>
                </c:pt>
                <c:pt idx="11446">
                  <c:v>0</c:v>
                </c:pt>
                <c:pt idx="11447">
                  <c:v>0</c:v>
                </c:pt>
                <c:pt idx="11448">
                  <c:v>0</c:v>
                </c:pt>
                <c:pt idx="11449">
                  <c:v>0</c:v>
                </c:pt>
                <c:pt idx="11450">
                  <c:v>0</c:v>
                </c:pt>
                <c:pt idx="11451">
                  <c:v>0</c:v>
                </c:pt>
                <c:pt idx="11452">
                  <c:v>0</c:v>
                </c:pt>
                <c:pt idx="11453">
                  <c:v>0</c:v>
                </c:pt>
                <c:pt idx="11454">
                  <c:v>0</c:v>
                </c:pt>
                <c:pt idx="11455">
                  <c:v>0</c:v>
                </c:pt>
                <c:pt idx="11456">
                  <c:v>0</c:v>
                </c:pt>
                <c:pt idx="11457">
                  <c:v>0</c:v>
                </c:pt>
                <c:pt idx="11458">
                  <c:v>0</c:v>
                </c:pt>
                <c:pt idx="11459">
                  <c:v>0</c:v>
                </c:pt>
                <c:pt idx="11460">
                  <c:v>0</c:v>
                </c:pt>
                <c:pt idx="11461">
                  <c:v>0</c:v>
                </c:pt>
                <c:pt idx="11462">
                  <c:v>0</c:v>
                </c:pt>
                <c:pt idx="11463">
                  <c:v>0</c:v>
                </c:pt>
                <c:pt idx="11464">
                  <c:v>0</c:v>
                </c:pt>
                <c:pt idx="11465">
                  <c:v>0</c:v>
                </c:pt>
                <c:pt idx="11466">
                  <c:v>0</c:v>
                </c:pt>
                <c:pt idx="11467">
                  <c:v>0</c:v>
                </c:pt>
                <c:pt idx="11468">
                  <c:v>0</c:v>
                </c:pt>
                <c:pt idx="11469">
                  <c:v>0</c:v>
                </c:pt>
                <c:pt idx="11470">
                  <c:v>0</c:v>
                </c:pt>
                <c:pt idx="11471">
                  <c:v>0</c:v>
                </c:pt>
                <c:pt idx="11472">
                  <c:v>0</c:v>
                </c:pt>
                <c:pt idx="11473">
                  <c:v>0</c:v>
                </c:pt>
                <c:pt idx="11474">
                  <c:v>0</c:v>
                </c:pt>
                <c:pt idx="11475">
                  <c:v>0</c:v>
                </c:pt>
                <c:pt idx="11476">
                  <c:v>0</c:v>
                </c:pt>
                <c:pt idx="11477">
                  <c:v>0</c:v>
                </c:pt>
                <c:pt idx="11478">
                  <c:v>0</c:v>
                </c:pt>
                <c:pt idx="11479">
                  <c:v>0</c:v>
                </c:pt>
                <c:pt idx="11480">
                  <c:v>0</c:v>
                </c:pt>
                <c:pt idx="11481">
                  <c:v>0</c:v>
                </c:pt>
                <c:pt idx="11482">
                  <c:v>0</c:v>
                </c:pt>
                <c:pt idx="11483">
                  <c:v>0</c:v>
                </c:pt>
                <c:pt idx="11484">
                  <c:v>0</c:v>
                </c:pt>
                <c:pt idx="11485">
                  <c:v>0</c:v>
                </c:pt>
                <c:pt idx="11486">
                  <c:v>0</c:v>
                </c:pt>
                <c:pt idx="11487">
                  <c:v>0</c:v>
                </c:pt>
                <c:pt idx="11488">
                  <c:v>0</c:v>
                </c:pt>
                <c:pt idx="11489">
                  <c:v>0</c:v>
                </c:pt>
                <c:pt idx="11490">
                  <c:v>0</c:v>
                </c:pt>
                <c:pt idx="11491">
                  <c:v>0</c:v>
                </c:pt>
                <c:pt idx="11492">
                  <c:v>0</c:v>
                </c:pt>
                <c:pt idx="11493">
                  <c:v>0</c:v>
                </c:pt>
                <c:pt idx="11494">
                  <c:v>0</c:v>
                </c:pt>
                <c:pt idx="11495">
                  <c:v>0</c:v>
                </c:pt>
                <c:pt idx="11496">
                  <c:v>0</c:v>
                </c:pt>
                <c:pt idx="11497">
                  <c:v>0</c:v>
                </c:pt>
                <c:pt idx="11498">
                  <c:v>0</c:v>
                </c:pt>
                <c:pt idx="11499">
                  <c:v>0</c:v>
                </c:pt>
                <c:pt idx="11500">
                  <c:v>0</c:v>
                </c:pt>
                <c:pt idx="11501">
                  <c:v>0</c:v>
                </c:pt>
                <c:pt idx="11502">
                  <c:v>0</c:v>
                </c:pt>
                <c:pt idx="11503">
                  <c:v>0</c:v>
                </c:pt>
                <c:pt idx="11504">
                  <c:v>0</c:v>
                </c:pt>
                <c:pt idx="11505">
                  <c:v>0</c:v>
                </c:pt>
                <c:pt idx="11506">
                  <c:v>0</c:v>
                </c:pt>
                <c:pt idx="11507">
                  <c:v>0</c:v>
                </c:pt>
                <c:pt idx="11508">
                  <c:v>0</c:v>
                </c:pt>
                <c:pt idx="11509">
                  <c:v>0</c:v>
                </c:pt>
                <c:pt idx="11510">
                  <c:v>0</c:v>
                </c:pt>
                <c:pt idx="11511">
                  <c:v>0</c:v>
                </c:pt>
                <c:pt idx="11512">
                  <c:v>0</c:v>
                </c:pt>
                <c:pt idx="11513">
                  <c:v>0</c:v>
                </c:pt>
                <c:pt idx="11514">
                  <c:v>0</c:v>
                </c:pt>
                <c:pt idx="11515">
                  <c:v>0</c:v>
                </c:pt>
                <c:pt idx="11516">
                  <c:v>0</c:v>
                </c:pt>
                <c:pt idx="11517">
                  <c:v>0</c:v>
                </c:pt>
                <c:pt idx="11518">
                  <c:v>0</c:v>
                </c:pt>
                <c:pt idx="11519">
                  <c:v>0</c:v>
                </c:pt>
                <c:pt idx="11520">
                  <c:v>0</c:v>
                </c:pt>
                <c:pt idx="11521">
                  <c:v>0</c:v>
                </c:pt>
                <c:pt idx="11522">
                  <c:v>0</c:v>
                </c:pt>
                <c:pt idx="11523">
                  <c:v>0</c:v>
                </c:pt>
                <c:pt idx="11524">
                  <c:v>0</c:v>
                </c:pt>
                <c:pt idx="11525">
                  <c:v>0</c:v>
                </c:pt>
                <c:pt idx="11526">
                  <c:v>0</c:v>
                </c:pt>
                <c:pt idx="11527">
                  <c:v>0</c:v>
                </c:pt>
                <c:pt idx="11528">
                  <c:v>0</c:v>
                </c:pt>
                <c:pt idx="11529">
                  <c:v>0</c:v>
                </c:pt>
                <c:pt idx="11530">
                  <c:v>0</c:v>
                </c:pt>
                <c:pt idx="11531">
                  <c:v>0</c:v>
                </c:pt>
                <c:pt idx="11532">
                  <c:v>0</c:v>
                </c:pt>
                <c:pt idx="11533">
                  <c:v>0</c:v>
                </c:pt>
                <c:pt idx="11534">
                  <c:v>0</c:v>
                </c:pt>
                <c:pt idx="11535">
                  <c:v>0</c:v>
                </c:pt>
                <c:pt idx="11536">
                  <c:v>0</c:v>
                </c:pt>
                <c:pt idx="11537">
                  <c:v>0</c:v>
                </c:pt>
                <c:pt idx="11538">
                  <c:v>0</c:v>
                </c:pt>
                <c:pt idx="11539">
                  <c:v>0</c:v>
                </c:pt>
                <c:pt idx="11540">
                  <c:v>0</c:v>
                </c:pt>
                <c:pt idx="11541">
                  <c:v>0</c:v>
                </c:pt>
                <c:pt idx="11542">
                  <c:v>0</c:v>
                </c:pt>
                <c:pt idx="11543">
                  <c:v>0</c:v>
                </c:pt>
                <c:pt idx="11544">
                  <c:v>0</c:v>
                </c:pt>
                <c:pt idx="11545">
                  <c:v>0</c:v>
                </c:pt>
                <c:pt idx="11546">
                  <c:v>0</c:v>
                </c:pt>
                <c:pt idx="11547">
                  <c:v>0</c:v>
                </c:pt>
                <c:pt idx="11548">
                  <c:v>0</c:v>
                </c:pt>
                <c:pt idx="11549">
                  <c:v>0</c:v>
                </c:pt>
                <c:pt idx="11550">
                  <c:v>0</c:v>
                </c:pt>
                <c:pt idx="11551">
                  <c:v>0</c:v>
                </c:pt>
                <c:pt idx="11552">
                  <c:v>0</c:v>
                </c:pt>
                <c:pt idx="11553">
                  <c:v>0</c:v>
                </c:pt>
                <c:pt idx="11554">
                  <c:v>0</c:v>
                </c:pt>
                <c:pt idx="11555">
                  <c:v>0</c:v>
                </c:pt>
                <c:pt idx="11556">
                  <c:v>0</c:v>
                </c:pt>
                <c:pt idx="11557">
                  <c:v>0</c:v>
                </c:pt>
                <c:pt idx="11558">
                  <c:v>0</c:v>
                </c:pt>
                <c:pt idx="11559">
                  <c:v>0</c:v>
                </c:pt>
                <c:pt idx="11560">
                  <c:v>0</c:v>
                </c:pt>
                <c:pt idx="11561">
                  <c:v>0</c:v>
                </c:pt>
                <c:pt idx="11562">
                  <c:v>0</c:v>
                </c:pt>
                <c:pt idx="11563">
                  <c:v>0</c:v>
                </c:pt>
                <c:pt idx="11564">
                  <c:v>0</c:v>
                </c:pt>
                <c:pt idx="11565">
                  <c:v>0</c:v>
                </c:pt>
                <c:pt idx="11566">
                  <c:v>0</c:v>
                </c:pt>
                <c:pt idx="11567">
                  <c:v>0</c:v>
                </c:pt>
                <c:pt idx="11568">
                  <c:v>0</c:v>
                </c:pt>
                <c:pt idx="11569">
                  <c:v>0</c:v>
                </c:pt>
                <c:pt idx="11570">
                  <c:v>0</c:v>
                </c:pt>
                <c:pt idx="11571">
                  <c:v>0</c:v>
                </c:pt>
                <c:pt idx="11572">
                  <c:v>0</c:v>
                </c:pt>
                <c:pt idx="11573">
                  <c:v>0</c:v>
                </c:pt>
                <c:pt idx="11574">
                  <c:v>0</c:v>
                </c:pt>
                <c:pt idx="11575">
                  <c:v>0</c:v>
                </c:pt>
                <c:pt idx="11576">
                  <c:v>0</c:v>
                </c:pt>
                <c:pt idx="11577">
                  <c:v>0</c:v>
                </c:pt>
                <c:pt idx="11578">
                  <c:v>0</c:v>
                </c:pt>
                <c:pt idx="11579">
                  <c:v>0</c:v>
                </c:pt>
                <c:pt idx="11580">
                  <c:v>0</c:v>
                </c:pt>
                <c:pt idx="11581">
                  <c:v>0</c:v>
                </c:pt>
                <c:pt idx="11582">
                  <c:v>0</c:v>
                </c:pt>
                <c:pt idx="11583">
                  <c:v>0</c:v>
                </c:pt>
                <c:pt idx="11584">
                  <c:v>0</c:v>
                </c:pt>
                <c:pt idx="11585">
                  <c:v>0</c:v>
                </c:pt>
                <c:pt idx="11586">
                  <c:v>0</c:v>
                </c:pt>
                <c:pt idx="11587">
                  <c:v>0</c:v>
                </c:pt>
                <c:pt idx="11588">
                  <c:v>0</c:v>
                </c:pt>
                <c:pt idx="11589">
                  <c:v>0</c:v>
                </c:pt>
                <c:pt idx="11590">
                  <c:v>0</c:v>
                </c:pt>
                <c:pt idx="11591">
                  <c:v>0</c:v>
                </c:pt>
                <c:pt idx="11592">
                  <c:v>0</c:v>
                </c:pt>
                <c:pt idx="11593">
                  <c:v>0</c:v>
                </c:pt>
                <c:pt idx="11594">
                  <c:v>0</c:v>
                </c:pt>
                <c:pt idx="11595">
                  <c:v>0</c:v>
                </c:pt>
                <c:pt idx="11596">
                  <c:v>0</c:v>
                </c:pt>
                <c:pt idx="11597">
                  <c:v>0</c:v>
                </c:pt>
                <c:pt idx="11598">
                  <c:v>0</c:v>
                </c:pt>
                <c:pt idx="11599">
                  <c:v>0</c:v>
                </c:pt>
                <c:pt idx="11600">
                  <c:v>0</c:v>
                </c:pt>
                <c:pt idx="11601">
                  <c:v>0</c:v>
                </c:pt>
                <c:pt idx="11602">
                  <c:v>0</c:v>
                </c:pt>
                <c:pt idx="11603">
                  <c:v>0</c:v>
                </c:pt>
                <c:pt idx="11604">
                  <c:v>0</c:v>
                </c:pt>
                <c:pt idx="11605">
                  <c:v>0</c:v>
                </c:pt>
                <c:pt idx="11606">
                  <c:v>0</c:v>
                </c:pt>
                <c:pt idx="11607">
                  <c:v>0</c:v>
                </c:pt>
                <c:pt idx="11608">
                  <c:v>0</c:v>
                </c:pt>
                <c:pt idx="11609">
                  <c:v>0</c:v>
                </c:pt>
                <c:pt idx="11610">
                  <c:v>0</c:v>
                </c:pt>
                <c:pt idx="11611">
                  <c:v>0</c:v>
                </c:pt>
                <c:pt idx="11612">
                  <c:v>0</c:v>
                </c:pt>
                <c:pt idx="11613">
                  <c:v>0</c:v>
                </c:pt>
                <c:pt idx="11614">
                  <c:v>0</c:v>
                </c:pt>
                <c:pt idx="11615">
                  <c:v>0</c:v>
                </c:pt>
                <c:pt idx="11616">
                  <c:v>0</c:v>
                </c:pt>
                <c:pt idx="11617">
                  <c:v>0</c:v>
                </c:pt>
                <c:pt idx="11618">
                  <c:v>0</c:v>
                </c:pt>
                <c:pt idx="11619">
                  <c:v>0</c:v>
                </c:pt>
                <c:pt idx="11620">
                  <c:v>0</c:v>
                </c:pt>
                <c:pt idx="11621">
                  <c:v>0</c:v>
                </c:pt>
                <c:pt idx="11622">
                  <c:v>0</c:v>
                </c:pt>
                <c:pt idx="11623">
                  <c:v>0</c:v>
                </c:pt>
                <c:pt idx="11624">
                  <c:v>0</c:v>
                </c:pt>
                <c:pt idx="11625">
                  <c:v>0</c:v>
                </c:pt>
                <c:pt idx="11626">
                  <c:v>0</c:v>
                </c:pt>
                <c:pt idx="11627">
                  <c:v>0</c:v>
                </c:pt>
                <c:pt idx="11628">
                  <c:v>0</c:v>
                </c:pt>
                <c:pt idx="11629">
                  <c:v>0</c:v>
                </c:pt>
                <c:pt idx="11630">
                  <c:v>0</c:v>
                </c:pt>
                <c:pt idx="11631">
                  <c:v>0</c:v>
                </c:pt>
                <c:pt idx="11632">
                  <c:v>0</c:v>
                </c:pt>
                <c:pt idx="11633">
                  <c:v>0</c:v>
                </c:pt>
                <c:pt idx="11634">
                  <c:v>0</c:v>
                </c:pt>
                <c:pt idx="11635">
                  <c:v>0</c:v>
                </c:pt>
                <c:pt idx="11636">
                  <c:v>0</c:v>
                </c:pt>
                <c:pt idx="11637">
                  <c:v>0</c:v>
                </c:pt>
                <c:pt idx="11638">
                  <c:v>0</c:v>
                </c:pt>
                <c:pt idx="11639">
                  <c:v>0</c:v>
                </c:pt>
                <c:pt idx="11640">
                  <c:v>0</c:v>
                </c:pt>
                <c:pt idx="11641">
                  <c:v>0</c:v>
                </c:pt>
                <c:pt idx="11642">
                  <c:v>0</c:v>
                </c:pt>
                <c:pt idx="11643">
                  <c:v>0</c:v>
                </c:pt>
                <c:pt idx="11644">
                  <c:v>0</c:v>
                </c:pt>
                <c:pt idx="11645">
                  <c:v>0</c:v>
                </c:pt>
                <c:pt idx="11646">
                  <c:v>0</c:v>
                </c:pt>
                <c:pt idx="11647">
                  <c:v>0</c:v>
                </c:pt>
                <c:pt idx="11648">
                  <c:v>0</c:v>
                </c:pt>
                <c:pt idx="11649">
                  <c:v>0</c:v>
                </c:pt>
                <c:pt idx="11650">
                  <c:v>0</c:v>
                </c:pt>
                <c:pt idx="11651">
                  <c:v>0</c:v>
                </c:pt>
                <c:pt idx="11652">
                  <c:v>0</c:v>
                </c:pt>
                <c:pt idx="11653">
                  <c:v>0</c:v>
                </c:pt>
                <c:pt idx="11654">
                  <c:v>0</c:v>
                </c:pt>
                <c:pt idx="11655">
                  <c:v>0</c:v>
                </c:pt>
                <c:pt idx="11656">
                  <c:v>0</c:v>
                </c:pt>
                <c:pt idx="11657">
                  <c:v>0</c:v>
                </c:pt>
                <c:pt idx="11658">
                  <c:v>0</c:v>
                </c:pt>
                <c:pt idx="11659">
                  <c:v>0</c:v>
                </c:pt>
                <c:pt idx="11660">
                  <c:v>0</c:v>
                </c:pt>
                <c:pt idx="11661">
                  <c:v>0</c:v>
                </c:pt>
                <c:pt idx="11662">
                  <c:v>0</c:v>
                </c:pt>
                <c:pt idx="11663">
                  <c:v>0</c:v>
                </c:pt>
                <c:pt idx="11664">
                  <c:v>0</c:v>
                </c:pt>
                <c:pt idx="11665">
                  <c:v>0</c:v>
                </c:pt>
                <c:pt idx="11666">
                  <c:v>0</c:v>
                </c:pt>
                <c:pt idx="11667">
                  <c:v>0</c:v>
                </c:pt>
                <c:pt idx="11668">
                  <c:v>0</c:v>
                </c:pt>
                <c:pt idx="11669">
                  <c:v>0</c:v>
                </c:pt>
                <c:pt idx="11670">
                  <c:v>0</c:v>
                </c:pt>
                <c:pt idx="11671">
                  <c:v>0</c:v>
                </c:pt>
                <c:pt idx="11672">
                  <c:v>0</c:v>
                </c:pt>
                <c:pt idx="11673">
                  <c:v>0</c:v>
                </c:pt>
                <c:pt idx="11674">
                  <c:v>0</c:v>
                </c:pt>
                <c:pt idx="11675">
                  <c:v>0</c:v>
                </c:pt>
                <c:pt idx="11676">
                  <c:v>0</c:v>
                </c:pt>
                <c:pt idx="11677">
                  <c:v>0</c:v>
                </c:pt>
                <c:pt idx="11678">
                  <c:v>0</c:v>
                </c:pt>
                <c:pt idx="11679">
                  <c:v>0</c:v>
                </c:pt>
                <c:pt idx="11680">
                  <c:v>0</c:v>
                </c:pt>
                <c:pt idx="11681">
                  <c:v>0</c:v>
                </c:pt>
                <c:pt idx="11682">
                  <c:v>0</c:v>
                </c:pt>
                <c:pt idx="11683">
                  <c:v>0</c:v>
                </c:pt>
                <c:pt idx="11684">
                  <c:v>0</c:v>
                </c:pt>
                <c:pt idx="11685">
                  <c:v>0</c:v>
                </c:pt>
                <c:pt idx="11686">
                  <c:v>0</c:v>
                </c:pt>
                <c:pt idx="11687">
                  <c:v>0</c:v>
                </c:pt>
                <c:pt idx="11688">
                  <c:v>0</c:v>
                </c:pt>
                <c:pt idx="11689">
                  <c:v>0</c:v>
                </c:pt>
                <c:pt idx="11690">
                  <c:v>0</c:v>
                </c:pt>
                <c:pt idx="11691">
                  <c:v>0</c:v>
                </c:pt>
                <c:pt idx="11692">
                  <c:v>0</c:v>
                </c:pt>
                <c:pt idx="11693">
                  <c:v>0</c:v>
                </c:pt>
                <c:pt idx="11694">
                  <c:v>0</c:v>
                </c:pt>
                <c:pt idx="11695">
                  <c:v>0</c:v>
                </c:pt>
                <c:pt idx="11696">
                  <c:v>0</c:v>
                </c:pt>
                <c:pt idx="11697">
                  <c:v>0</c:v>
                </c:pt>
                <c:pt idx="11698">
                  <c:v>0</c:v>
                </c:pt>
                <c:pt idx="11699">
                  <c:v>0</c:v>
                </c:pt>
                <c:pt idx="11700">
                  <c:v>0</c:v>
                </c:pt>
                <c:pt idx="11701">
                  <c:v>0</c:v>
                </c:pt>
                <c:pt idx="11702">
                  <c:v>0</c:v>
                </c:pt>
                <c:pt idx="11703">
                  <c:v>0</c:v>
                </c:pt>
                <c:pt idx="11704">
                  <c:v>0</c:v>
                </c:pt>
                <c:pt idx="11705">
                  <c:v>0</c:v>
                </c:pt>
                <c:pt idx="11706">
                  <c:v>0</c:v>
                </c:pt>
                <c:pt idx="11707">
                  <c:v>0</c:v>
                </c:pt>
                <c:pt idx="11708">
                  <c:v>0</c:v>
                </c:pt>
                <c:pt idx="11709">
                  <c:v>0</c:v>
                </c:pt>
                <c:pt idx="11710">
                  <c:v>0</c:v>
                </c:pt>
                <c:pt idx="11711">
                  <c:v>0</c:v>
                </c:pt>
                <c:pt idx="11712">
                  <c:v>0</c:v>
                </c:pt>
                <c:pt idx="11713">
                  <c:v>0</c:v>
                </c:pt>
                <c:pt idx="11714">
                  <c:v>0</c:v>
                </c:pt>
                <c:pt idx="11715">
                  <c:v>0</c:v>
                </c:pt>
                <c:pt idx="11716">
                  <c:v>0</c:v>
                </c:pt>
                <c:pt idx="11717">
                  <c:v>0</c:v>
                </c:pt>
                <c:pt idx="11718">
                  <c:v>0</c:v>
                </c:pt>
                <c:pt idx="11719">
                  <c:v>0</c:v>
                </c:pt>
                <c:pt idx="11720">
                  <c:v>0</c:v>
                </c:pt>
                <c:pt idx="11721">
                  <c:v>0</c:v>
                </c:pt>
                <c:pt idx="11722">
                  <c:v>0</c:v>
                </c:pt>
                <c:pt idx="11723">
                  <c:v>0</c:v>
                </c:pt>
                <c:pt idx="11724">
                  <c:v>0</c:v>
                </c:pt>
                <c:pt idx="11725">
                  <c:v>0</c:v>
                </c:pt>
                <c:pt idx="11726">
                  <c:v>0</c:v>
                </c:pt>
                <c:pt idx="11727">
                  <c:v>0</c:v>
                </c:pt>
                <c:pt idx="11728">
                  <c:v>0</c:v>
                </c:pt>
                <c:pt idx="11729">
                  <c:v>0</c:v>
                </c:pt>
                <c:pt idx="11730">
                  <c:v>0</c:v>
                </c:pt>
                <c:pt idx="11731">
                  <c:v>0</c:v>
                </c:pt>
                <c:pt idx="11732">
                  <c:v>0</c:v>
                </c:pt>
                <c:pt idx="11733">
                  <c:v>0</c:v>
                </c:pt>
                <c:pt idx="11734">
                  <c:v>0</c:v>
                </c:pt>
                <c:pt idx="11735">
                  <c:v>0</c:v>
                </c:pt>
                <c:pt idx="11736">
                  <c:v>0</c:v>
                </c:pt>
                <c:pt idx="11737">
                  <c:v>0</c:v>
                </c:pt>
                <c:pt idx="11738">
                  <c:v>0</c:v>
                </c:pt>
                <c:pt idx="11739">
                  <c:v>0</c:v>
                </c:pt>
                <c:pt idx="11740">
                  <c:v>0</c:v>
                </c:pt>
                <c:pt idx="11741">
                  <c:v>0</c:v>
                </c:pt>
                <c:pt idx="11742">
                  <c:v>0</c:v>
                </c:pt>
                <c:pt idx="11743">
                  <c:v>0</c:v>
                </c:pt>
                <c:pt idx="11744">
                  <c:v>0</c:v>
                </c:pt>
                <c:pt idx="11745">
                  <c:v>0</c:v>
                </c:pt>
                <c:pt idx="11746">
                  <c:v>0</c:v>
                </c:pt>
                <c:pt idx="11747">
                  <c:v>0</c:v>
                </c:pt>
                <c:pt idx="11748">
                  <c:v>0</c:v>
                </c:pt>
                <c:pt idx="11749">
                  <c:v>0</c:v>
                </c:pt>
                <c:pt idx="11750">
                  <c:v>0</c:v>
                </c:pt>
                <c:pt idx="11751">
                  <c:v>0</c:v>
                </c:pt>
                <c:pt idx="11752">
                  <c:v>0</c:v>
                </c:pt>
                <c:pt idx="11753">
                  <c:v>0</c:v>
                </c:pt>
                <c:pt idx="11754">
                  <c:v>0</c:v>
                </c:pt>
                <c:pt idx="11755">
                  <c:v>0</c:v>
                </c:pt>
                <c:pt idx="11756">
                  <c:v>0</c:v>
                </c:pt>
                <c:pt idx="11757">
                  <c:v>0</c:v>
                </c:pt>
                <c:pt idx="11758">
                  <c:v>0</c:v>
                </c:pt>
                <c:pt idx="11759">
                  <c:v>0</c:v>
                </c:pt>
                <c:pt idx="11760">
                  <c:v>0</c:v>
                </c:pt>
                <c:pt idx="11761">
                  <c:v>0</c:v>
                </c:pt>
                <c:pt idx="11762">
                  <c:v>0</c:v>
                </c:pt>
                <c:pt idx="11763">
                  <c:v>0</c:v>
                </c:pt>
                <c:pt idx="11764">
                  <c:v>0</c:v>
                </c:pt>
                <c:pt idx="11765">
                  <c:v>0</c:v>
                </c:pt>
                <c:pt idx="11766">
                  <c:v>0</c:v>
                </c:pt>
                <c:pt idx="11767">
                  <c:v>0</c:v>
                </c:pt>
                <c:pt idx="11768">
                  <c:v>0</c:v>
                </c:pt>
                <c:pt idx="11769">
                  <c:v>0</c:v>
                </c:pt>
                <c:pt idx="11770">
                  <c:v>0</c:v>
                </c:pt>
                <c:pt idx="11771">
                  <c:v>0</c:v>
                </c:pt>
                <c:pt idx="11772">
                  <c:v>0</c:v>
                </c:pt>
                <c:pt idx="11773">
                  <c:v>0</c:v>
                </c:pt>
                <c:pt idx="11774">
                  <c:v>0</c:v>
                </c:pt>
                <c:pt idx="11775">
                  <c:v>0</c:v>
                </c:pt>
                <c:pt idx="11776">
                  <c:v>0</c:v>
                </c:pt>
                <c:pt idx="11777">
                  <c:v>0</c:v>
                </c:pt>
                <c:pt idx="11778">
                  <c:v>0</c:v>
                </c:pt>
                <c:pt idx="11779">
                  <c:v>0</c:v>
                </c:pt>
                <c:pt idx="11780">
                  <c:v>0</c:v>
                </c:pt>
                <c:pt idx="11781">
                  <c:v>0</c:v>
                </c:pt>
                <c:pt idx="11782">
                  <c:v>0</c:v>
                </c:pt>
                <c:pt idx="11783">
                  <c:v>0</c:v>
                </c:pt>
                <c:pt idx="11784">
                  <c:v>0</c:v>
                </c:pt>
                <c:pt idx="11785">
                  <c:v>0</c:v>
                </c:pt>
                <c:pt idx="11786">
                  <c:v>0</c:v>
                </c:pt>
                <c:pt idx="11787">
                  <c:v>0</c:v>
                </c:pt>
                <c:pt idx="11788">
                  <c:v>0</c:v>
                </c:pt>
                <c:pt idx="11789">
                  <c:v>0</c:v>
                </c:pt>
                <c:pt idx="11790">
                  <c:v>0</c:v>
                </c:pt>
                <c:pt idx="11791">
                  <c:v>0</c:v>
                </c:pt>
                <c:pt idx="11792">
                  <c:v>0</c:v>
                </c:pt>
                <c:pt idx="11793">
                  <c:v>0</c:v>
                </c:pt>
                <c:pt idx="11794">
                  <c:v>0</c:v>
                </c:pt>
                <c:pt idx="11795">
                  <c:v>0</c:v>
                </c:pt>
                <c:pt idx="11796">
                  <c:v>0</c:v>
                </c:pt>
                <c:pt idx="11797">
                  <c:v>0</c:v>
                </c:pt>
                <c:pt idx="11798">
                  <c:v>0</c:v>
                </c:pt>
                <c:pt idx="11799">
                  <c:v>0</c:v>
                </c:pt>
                <c:pt idx="11800">
                  <c:v>0</c:v>
                </c:pt>
                <c:pt idx="11801">
                  <c:v>0</c:v>
                </c:pt>
                <c:pt idx="11802">
                  <c:v>0</c:v>
                </c:pt>
                <c:pt idx="11803">
                  <c:v>0</c:v>
                </c:pt>
                <c:pt idx="11804">
                  <c:v>0</c:v>
                </c:pt>
                <c:pt idx="11805">
                  <c:v>0</c:v>
                </c:pt>
                <c:pt idx="11806">
                  <c:v>0</c:v>
                </c:pt>
                <c:pt idx="11807">
                  <c:v>0</c:v>
                </c:pt>
                <c:pt idx="11808">
                  <c:v>0</c:v>
                </c:pt>
                <c:pt idx="11809">
                  <c:v>0</c:v>
                </c:pt>
                <c:pt idx="11810">
                  <c:v>0</c:v>
                </c:pt>
                <c:pt idx="11811">
                  <c:v>0</c:v>
                </c:pt>
                <c:pt idx="11812">
                  <c:v>0</c:v>
                </c:pt>
                <c:pt idx="11813">
                  <c:v>0</c:v>
                </c:pt>
                <c:pt idx="11814">
                  <c:v>0</c:v>
                </c:pt>
                <c:pt idx="11815">
                  <c:v>0</c:v>
                </c:pt>
                <c:pt idx="11816">
                  <c:v>0</c:v>
                </c:pt>
                <c:pt idx="11817">
                  <c:v>0</c:v>
                </c:pt>
                <c:pt idx="11818">
                  <c:v>0</c:v>
                </c:pt>
                <c:pt idx="11819">
                  <c:v>0</c:v>
                </c:pt>
                <c:pt idx="11820">
                  <c:v>0</c:v>
                </c:pt>
                <c:pt idx="11821">
                  <c:v>0</c:v>
                </c:pt>
                <c:pt idx="11822">
                  <c:v>0</c:v>
                </c:pt>
                <c:pt idx="11823">
                  <c:v>0</c:v>
                </c:pt>
                <c:pt idx="11824">
                  <c:v>0</c:v>
                </c:pt>
                <c:pt idx="11825">
                  <c:v>0</c:v>
                </c:pt>
                <c:pt idx="11826">
                  <c:v>0</c:v>
                </c:pt>
                <c:pt idx="11827">
                  <c:v>0</c:v>
                </c:pt>
                <c:pt idx="11828">
                  <c:v>0</c:v>
                </c:pt>
                <c:pt idx="11829">
                  <c:v>0</c:v>
                </c:pt>
                <c:pt idx="11830">
                  <c:v>0</c:v>
                </c:pt>
                <c:pt idx="11831">
                  <c:v>0</c:v>
                </c:pt>
                <c:pt idx="11832">
                  <c:v>0</c:v>
                </c:pt>
                <c:pt idx="11833">
                  <c:v>0</c:v>
                </c:pt>
                <c:pt idx="11834">
                  <c:v>0</c:v>
                </c:pt>
                <c:pt idx="11835">
                  <c:v>0</c:v>
                </c:pt>
                <c:pt idx="11836">
                  <c:v>0</c:v>
                </c:pt>
                <c:pt idx="11837">
                  <c:v>0</c:v>
                </c:pt>
                <c:pt idx="11838">
                  <c:v>0</c:v>
                </c:pt>
                <c:pt idx="11839">
                  <c:v>0</c:v>
                </c:pt>
                <c:pt idx="11840">
                  <c:v>0</c:v>
                </c:pt>
                <c:pt idx="11841">
                  <c:v>0</c:v>
                </c:pt>
                <c:pt idx="11842">
                  <c:v>0</c:v>
                </c:pt>
                <c:pt idx="11843">
                  <c:v>0</c:v>
                </c:pt>
                <c:pt idx="11844">
                  <c:v>0</c:v>
                </c:pt>
                <c:pt idx="11845">
                  <c:v>0</c:v>
                </c:pt>
                <c:pt idx="11846">
                  <c:v>0</c:v>
                </c:pt>
                <c:pt idx="11847">
                  <c:v>0</c:v>
                </c:pt>
                <c:pt idx="11848">
                  <c:v>0</c:v>
                </c:pt>
                <c:pt idx="11849">
                  <c:v>0</c:v>
                </c:pt>
                <c:pt idx="11850">
                  <c:v>0</c:v>
                </c:pt>
                <c:pt idx="11851">
                  <c:v>0</c:v>
                </c:pt>
                <c:pt idx="11852">
                  <c:v>0</c:v>
                </c:pt>
                <c:pt idx="11853">
                  <c:v>0</c:v>
                </c:pt>
                <c:pt idx="11854">
                  <c:v>0</c:v>
                </c:pt>
                <c:pt idx="11855">
                  <c:v>0</c:v>
                </c:pt>
                <c:pt idx="11856">
                  <c:v>0</c:v>
                </c:pt>
                <c:pt idx="11857">
                  <c:v>0</c:v>
                </c:pt>
                <c:pt idx="11858">
                  <c:v>0</c:v>
                </c:pt>
                <c:pt idx="11859">
                  <c:v>0</c:v>
                </c:pt>
                <c:pt idx="11860">
                  <c:v>0</c:v>
                </c:pt>
                <c:pt idx="11861">
                  <c:v>0</c:v>
                </c:pt>
                <c:pt idx="11862">
                  <c:v>0</c:v>
                </c:pt>
                <c:pt idx="11863">
                  <c:v>0</c:v>
                </c:pt>
                <c:pt idx="11864">
                  <c:v>0</c:v>
                </c:pt>
                <c:pt idx="11865">
                  <c:v>0</c:v>
                </c:pt>
                <c:pt idx="11866">
                  <c:v>0</c:v>
                </c:pt>
                <c:pt idx="11867">
                  <c:v>0</c:v>
                </c:pt>
                <c:pt idx="11868">
                  <c:v>0</c:v>
                </c:pt>
                <c:pt idx="11869">
                  <c:v>0</c:v>
                </c:pt>
                <c:pt idx="11870">
                  <c:v>0</c:v>
                </c:pt>
                <c:pt idx="11871">
                  <c:v>0</c:v>
                </c:pt>
                <c:pt idx="11872">
                  <c:v>0</c:v>
                </c:pt>
                <c:pt idx="11873">
                  <c:v>0</c:v>
                </c:pt>
                <c:pt idx="11874">
                  <c:v>0</c:v>
                </c:pt>
                <c:pt idx="11875">
                  <c:v>0</c:v>
                </c:pt>
                <c:pt idx="11876">
                  <c:v>0</c:v>
                </c:pt>
                <c:pt idx="11877">
                  <c:v>0</c:v>
                </c:pt>
                <c:pt idx="11878">
                  <c:v>0</c:v>
                </c:pt>
                <c:pt idx="11879">
                  <c:v>0</c:v>
                </c:pt>
                <c:pt idx="11880">
                  <c:v>0</c:v>
                </c:pt>
                <c:pt idx="11881">
                  <c:v>0</c:v>
                </c:pt>
                <c:pt idx="11882">
                  <c:v>0</c:v>
                </c:pt>
                <c:pt idx="11883">
                  <c:v>0</c:v>
                </c:pt>
                <c:pt idx="11884">
                  <c:v>0</c:v>
                </c:pt>
                <c:pt idx="11885">
                  <c:v>0</c:v>
                </c:pt>
                <c:pt idx="11886">
                  <c:v>0</c:v>
                </c:pt>
                <c:pt idx="11887">
                  <c:v>0</c:v>
                </c:pt>
                <c:pt idx="11888">
                  <c:v>0</c:v>
                </c:pt>
                <c:pt idx="11889">
                  <c:v>0</c:v>
                </c:pt>
                <c:pt idx="11890">
                  <c:v>0</c:v>
                </c:pt>
                <c:pt idx="11891">
                  <c:v>0</c:v>
                </c:pt>
                <c:pt idx="11892">
                  <c:v>0</c:v>
                </c:pt>
                <c:pt idx="11893">
                  <c:v>0</c:v>
                </c:pt>
                <c:pt idx="11894">
                  <c:v>0</c:v>
                </c:pt>
                <c:pt idx="11895">
                  <c:v>0</c:v>
                </c:pt>
                <c:pt idx="11896">
                  <c:v>0</c:v>
                </c:pt>
                <c:pt idx="11897">
                  <c:v>0</c:v>
                </c:pt>
                <c:pt idx="11898">
                  <c:v>0</c:v>
                </c:pt>
                <c:pt idx="11899">
                  <c:v>0</c:v>
                </c:pt>
                <c:pt idx="11900">
                  <c:v>0</c:v>
                </c:pt>
                <c:pt idx="11901">
                  <c:v>0</c:v>
                </c:pt>
                <c:pt idx="11902">
                  <c:v>0</c:v>
                </c:pt>
                <c:pt idx="11903">
                  <c:v>0</c:v>
                </c:pt>
                <c:pt idx="11904">
                  <c:v>0</c:v>
                </c:pt>
                <c:pt idx="11905">
                  <c:v>0</c:v>
                </c:pt>
                <c:pt idx="11906">
                  <c:v>0</c:v>
                </c:pt>
                <c:pt idx="11907">
                  <c:v>0</c:v>
                </c:pt>
                <c:pt idx="11908">
                  <c:v>0</c:v>
                </c:pt>
                <c:pt idx="11909">
                  <c:v>0</c:v>
                </c:pt>
                <c:pt idx="11910">
                  <c:v>0</c:v>
                </c:pt>
                <c:pt idx="11911">
                  <c:v>0</c:v>
                </c:pt>
                <c:pt idx="11912">
                  <c:v>0</c:v>
                </c:pt>
                <c:pt idx="11913">
                  <c:v>0</c:v>
                </c:pt>
                <c:pt idx="11914">
                  <c:v>0</c:v>
                </c:pt>
                <c:pt idx="11915">
                  <c:v>0</c:v>
                </c:pt>
                <c:pt idx="11916">
                  <c:v>0</c:v>
                </c:pt>
                <c:pt idx="11917">
                  <c:v>0</c:v>
                </c:pt>
                <c:pt idx="11918">
                  <c:v>0</c:v>
                </c:pt>
                <c:pt idx="11919">
                  <c:v>0</c:v>
                </c:pt>
                <c:pt idx="11920">
                  <c:v>0</c:v>
                </c:pt>
                <c:pt idx="11921">
                  <c:v>0</c:v>
                </c:pt>
                <c:pt idx="11922">
                  <c:v>0</c:v>
                </c:pt>
                <c:pt idx="11923">
                  <c:v>0</c:v>
                </c:pt>
                <c:pt idx="11924">
                  <c:v>0</c:v>
                </c:pt>
                <c:pt idx="11925">
                  <c:v>0</c:v>
                </c:pt>
                <c:pt idx="11926">
                  <c:v>0</c:v>
                </c:pt>
                <c:pt idx="11927">
                  <c:v>0</c:v>
                </c:pt>
                <c:pt idx="11928">
                  <c:v>0</c:v>
                </c:pt>
                <c:pt idx="11929">
                  <c:v>0</c:v>
                </c:pt>
                <c:pt idx="11930">
                  <c:v>0</c:v>
                </c:pt>
                <c:pt idx="11931">
                  <c:v>0</c:v>
                </c:pt>
                <c:pt idx="11932">
                  <c:v>0</c:v>
                </c:pt>
                <c:pt idx="11933">
                  <c:v>0</c:v>
                </c:pt>
                <c:pt idx="11934">
                  <c:v>0</c:v>
                </c:pt>
                <c:pt idx="11935">
                  <c:v>0</c:v>
                </c:pt>
                <c:pt idx="11936">
                  <c:v>0</c:v>
                </c:pt>
                <c:pt idx="11937">
                  <c:v>0</c:v>
                </c:pt>
                <c:pt idx="11938">
                  <c:v>0</c:v>
                </c:pt>
                <c:pt idx="11939">
                  <c:v>0</c:v>
                </c:pt>
                <c:pt idx="11940">
                  <c:v>0</c:v>
                </c:pt>
                <c:pt idx="11941">
                  <c:v>0</c:v>
                </c:pt>
                <c:pt idx="11942">
                  <c:v>0</c:v>
                </c:pt>
                <c:pt idx="11943">
                  <c:v>0</c:v>
                </c:pt>
                <c:pt idx="11944">
                  <c:v>0</c:v>
                </c:pt>
                <c:pt idx="11945">
                  <c:v>0</c:v>
                </c:pt>
                <c:pt idx="11946">
                  <c:v>0</c:v>
                </c:pt>
                <c:pt idx="11947">
                  <c:v>0</c:v>
                </c:pt>
                <c:pt idx="11948">
                  <c:v>0</c:v>
                </c:pt>
                <c:pt idx="11949">
                  <c:v>0</c:v>
                </c:pt>
                <c:pt idx="11950">
                  <c:v>0</c:v>
                </c:pt>
                <c:pt idx="11951">
                  <c:v>0</c:v>
                </c:pt>
                <c:pt idx="11952">
                  <c:v>0</c:v>
                </c:pt>
                <c:pt idx="11953">
                  <c:v>0</c:v>
                </c:pt>
                <c:pt idx="11954">
                  <c:v>0</c:v>
                </c:pt>
                <c:pt idx="11955">
                  <c:v>0</c:v>
                </c:pt>
                <c:pt idx="11956">
                  <c:v>0</c:v>
                </c:pt>
                <c:pt idx="11957">
                  <c:v>0</c:v>
                </c:pt>
                <c:pt idx="11958">
                  <c:v>0</c:v>
                </c:pt>
                <c:pt idx="11959">
                  <c:v>0</c:v>
                </c:pt>
                <c:pt idx="11960">
                  <c:v>0</c:v>
                </c:pt>
                <c:pt idx="11961">
                  <c:v>0</c:v>
                </c:pt>
                <c:pt idx="11962">
                  <c:v>0</c:v>
                </c:pt>
                <c:pt idx="11963">
                  <c:v>0</c:v>
                </c:pt>
                <c:pt idx="11964">
                  <c:v>0</c:v>
                </c:pt>
                <c:pt idx="11965">
                  <c:v>0</c:v>
                </c:pt>
                <c:pt idx="11966">
                  <c:v>0</c:v>
                </c:pt>
                <c:pt idx="11967">
                  <c:v>0</c:v>
                </c:pt>
                <c:pt idx="11968">
                  <c:v>0</c:v>
                </c:pt>
                <c:pt idx="11969">
                  <c:v>0</c:v>
                </c:pt>
                <c:pt idx="11970">
                  <c:v>0</c:v>
                </c:pt>
                <c:pt idx="11971">
                  <c:v>0</c:v>
                </c:pt>
                <c:pt idx="11972">
                  <c:v>0</c:v>
                </c:pt>
                <c:pt idx="11973">
                  <c:v>0</c:v>
                </c:pt>
                <c:pt idx="11974">
                  <c:v>0</c:v>
                </c:pt>
                <c:pt idx="11975">
                  <c:v>0</c:v>
                </c:pt>
                <c:pt idx="11976">
                  <c:v>0</c:v>
                </c:pt>
                <c:pt idx="11977">
                  <c:v>0</c:v>
                </c:pt>
                <c:pt idx="11978">
                  <c:v>0</c:v>
                </c:pt>
                <c:pt idx="11979">
                  <c:v>0</c:v>
                </c:pt>
                <c:pt idx="11980">
                  <c:v>0</c:v>
                </c:pt>
                <c:pt idx="11981">
                  <c:v>0</c:v>
                </c:pt>
                <c:pt idx="11982">
                  <c:v>0</c:v>
                </c:pt>
                <c:pt idx="11983">
                  <c:v>0</c:v>
                </c:pt>
                <c:pt idx="11984">
                  <c:v>0</c:v>
                </c:pt>
                <c:pt idx="11985">
                  <c:v>0</c:v>
                </c:pt>
                <c:pt idx="11986">
                  <c:v>0</c:v>
                </c:pt>
                <c:pt idx="11987">
                  <c:v>0</c:v>
                </c:pt>
                <c:pt idx="11988">
                  <c:v>0</c:v>
                </c:pt>
                <c:pt idx="11989">
                  <c:v>0</c:v>
                </c:pt>
                <c:pt idx="11990">
                  <c:v>0</c:v>
                </c:pt>
                <c:pt idx="11991">
                  <c:v>0</c:v>
                </c:pt>
                <c:pt idx="11992">
                  <c:v>0</c:v>
                </c:pt>
                <c:pt idx="11993">
                  <c:v>0</c:v>
                </c:pt>
                <c:pt idx="11994">
                  <c:v>0</c:v>
                </c:pt>
                <c:pt idx="11995">
                  <c:v>0</c:v>
                </c:pt>
                <c:pt idx="11996">
                  <c:v>0</c:v>
                </c:pt>
                <c:pt idx="11997">
                  <c:v>0</c:v>
                </c:pt>
                <c:pt idx="11998">
                  <c:v>0</c:v>
                </c:pt>
                <c:pt idx="11999">
                  <c:v>0</c:v>
                </c:pt>
                <c:pt idx="12000">
                  <c:v>0</c:v>
                </c:pt>
                <c:pt idx="12001">
                  <c:v>0</c:v>
                </c:pt>
                <c:pt idx="12002">
                  <c:v>0</c:v>
                </c:pt>
                <c:pt idx="12003">
                  <c:v>0</c:v>
                </c:pt>
                <c:pt idx="12004">
                  <c:v>0</c:v>
                </c:pt>
                <c:pt idx="12005">
                  <c:v>0</c:v>
                </c:pt>
                <c:pt idx="12006">
                  <c:v>0</c:v>
                </c:pt>
                <c:pt idx="12007">
                  <c:v>0</c:v>
                </c:pt>
                <c:pt idx="12008">
                  <c:v>0</c:v>
                </c:pt>
                <c:pt idx="12009">
                  <c:v>0</c:v>
                </c:pt>
                <c:pt idx="12010">
                  <c:v>0</c:v>
                </c:pt>
                <c:pt idx="12011">
                  <c:v>0</c:v>
                </c:pt>
                <c:pt idx="12012">
                  <c:v>0</c:v>
                </c:pt>
                <c:pt idx="12013">
                  <c:v>0</c:v>
                </c:pt>
                <c:pt idx="12014">
                  <c:v>0</c:v>
                </c:pt>
                <c:pt idx="12015">
                  <c:v>0</c:v>
                </c:pt>
                <c:pt idx="12016">
                  <c:v>0</c:v>
                </c:pt>
                <c:pt idx="12017">
                  <c:v>0</c:v>
                </c:pt>
                <c:pt idx="12018">
                  <c:v>0</c:v>
                </c:pt>
                <c:pt idx="12019">
                  <c:v>0</c:v>
                </c:pt>
                <c:pt idx="12020">
                  <c:v>0</c:v>
                </c:pt>
                <c:pt idx="12021">
                  <c:v>0</c:v>
                </c:pt>
                <c:pt idx="12022">
                  <c:v>0</c:v>
                </c:pt>
                <c:pt idx="12023">
                  <c:v>0</c:v>
                </c:pt>
                <c:pt idx="12024">
                  <c:v>0</c:v>
                </c:pt>
                <c:pt idx="12025">
                  <c:v>0</c:v>
                </c:pt>
                <c:pt idx="12026">
                  <c:v>0</c:v>
                </c:pt>
                <c:pt idx="12027">
                  <c:v>0</c:v>
                </c:pt>
                <c:pt idx="12028">
                  <c:v>0</c:v>
                </c:pt>
                <c:pt idx="12029">
                  <c:v>0</c:v>
                </c:pt>
                <c:pt idx="12030">
                  <c:v>0</c:v>
                </c:pt>
                <c:pt idx="12031">
                  <c:v>0</c:v>
                </c:pt>
                <c:pt idx="12032">
                  <c:v>0</c:v>
                </c:pt>
                <c:pt idx="12033">
                  <c:v>0</c:v>
                </c:pt>
                <c:pt idx="12034">
                  <c:v>0</c:v>
                </c:pt>
                <c:pt idx="12035">
                  <c:v>0</c:v>
                </c:pt>
                <c:pt idx="12036">
                  <c:v>0</c:v>
                </c:pt>
                <c:pt idx="12037">
                  <c:v>0</c:v>
                </c:pt>
                <c:pt idx="12038">
                  <c:v>0</c:v>
                </c:pt>
                <c:pt idx="12039">
                  <c:v>0</c:v>
                </c:pt>
                <c:pt idx="12040">
                  <c:v>0</c:v>
                </c:pt>
                <c:pt idx="12041">
                  <c:v>0</c:v>
                </c:pt>
                <c:pt idx="12042">
                  <c:v>0</c:v>
                </c:pt>
                <c:pt idx="12043">
                  <c:v>0</c:v>
                </c:pt>
                <c:pt idx="12044">
                  <c:v>0</c:v>
                </c:pt>
                <c:pt idx="12045">
                  <c:v>0</c:v>
                </c:pt>
                <c:pt idx="12046">
                  <c:v>0</c:v>
                </c:pt>
                <c:pt idx="12047">
                  <c:v>0</c:v>
                </c:pt>
                <c:pt idx="12048">
                  <c:v>0</c:v>
                </c:pt>
                <c:pt idx="12049">
                  <c:v>0</c:v>
                </c:pt>
                <c:pt idx="12050">
                  <c:v>0</c:v>
                </c:pt>
                <c:pt idx="12051">
                  <c:v>0</c:v>
                </c:pt>
                <c:pt idx="12052">
                  <c:v>0</c:v>
                </c:pt>
                <c:pt idx="12053">
                  <c:v>0</c:v>
                </c:pt>
                <c:pt idx="12054">
                  <c:v>0</c:v>
                </c:pt>
                <c:pt idx="12055">
                  <c:v>0</c:v>
                </c:pt>
                <c:pt idx="12056">
                  <c:v>0</c:v>
                </c:pt>
                <c:pt idx="12057">
                  <c:v>0</c:v>
                </c:pt>
                <c:pt idx="12058">
                  <c:v>0</c:v>
                </c:pt>
                <c:pt idx="12059">
                  <c:v>0</c:v>
                </c:pt>
                <c:pt idx="12060">
                  <c:v>0</c:v>
                </c:pt>
                <c:pt idx="12061">
                  <c:v>0</c:v>
                </c:pt>
                <c:pt idx="12062">
                  <c:v>0</c:v>
                </c:pt>
                <c:pt idx="12063">
                  <c:v>0</c:v>
                </c:pt>
                <c:pt idx="12064">
                  <c:v>0</c:v>
                </c:pt>
                <c:pt idx="12065">
                  <c:v>0</c:v>
                </c:pt>
                <c:pt idx="12066">
                  <c:v>0</c:v>
                </c:pt>
                <c:pt idx="12067">
                  <c:v>0</c:v>
                </c:pt>
                <c:pt idx="12068">
                  <c:v>0</c:v>
                </c:pt>
                <c:pt idx="12069">
                  <c:v>0</c:v>
                </c:pt>
                <c:pt idx="12070">
                  <c:v>0</c:v>
                </c:pt>
                <c:pt idx="12071">
                  <c:v>0</c:v>
                </c:pt>
                <c:pt idx="12072">
                  <c:v>0</c:v>
                </c:pt>
                <c:pt idx="12073">
                  <c:v>0</c:v>
                </c:pt>
                <c:pt idx="12074">
                  <c:v>0</c:v>
                </c:pt>
                <c:pt idx="12075">
                  <c:v>0</c:v>
                </c:pt>
                <c:pt idx="12076">
                  <c:v>0</c:v>
                </c:pt>
                <c:pt idx="12077">
                  <c:v>0</c:v>
                </c:pt>
                <c:pt idx="12078">
                  <c:v>0</c:v>
                </c:pt>
                <c:pt idx="12079">
                  <c:v>0</c:v>
                </c:pt>
                <c:pt idx="12080">
                  <c:v>0</c:v>
                </c:pt>
                <c:pt idx="12081">
                  <c:v>0</c:v>
                </c:pt>
                <c:pt idx="12082">
                  <c:v>0</c:v>
                </c:pt>
                <c:pt idx="12083">
                  <c:v>0</c:v>
                </c:pt>
                <c:pt idx="12084">
                  <c:v>0</c:v>
                </c:pt>
                <c:pt idx="12085">
                  <c:v>0</c:v>
                </c:pt>
                <c:pt idx="12086">
                  <c:v>0</c:v>
                </c:pt>
                <c:pt idx="12087">
                  <c:v>0</c:v>
                </c:pt>
                <c:pt idx="12088">
                  <c:v>0</c:v>
                </c:pt>
                <c:pt idx="12089">
                  <c:v>0</c:v>
                </c:pt>
                <c:pt idx="12090">
                  <c:v>0</c:v>
                </c:pt>
                <c:pt idx="12091">
                  <c:v>0</c:v>
                </c:pt>
                <c:pt idx="12092">
                  <c:v>0</c:v>
                </c:pt>
                <c:pt idx="12093">
                  <c:v>0</c:v>
                </c:pt>
                <c:pt idx="12094">
                  <c:v>0</c:v>
                </c:pt>
                <c:pt idx="12095">
                  <c:v>0</c:v>
                </c:pt>
                <c:pt idx="12096">
                  <c:v>0</c:v>
                </c:pt>
                <c:pt idx="12097">
                  <c:v>0</c:v>
                </c:pt>
                <c:pt idx="12098">
                  <c:v>0</c:v>
                </c:pt>
                <c:pt idx="12099">
                  <c:v>0</c:v>
                </c:pt>
                <c:pt idx="12100">
                  <c:v>0</c:v>
                </c:pt>
                <c:pt idx="12101">
                  <c:v>0</c:v>
                </c:pt>
                <c:pt idx="12102">
                  <c:v>0</c:v>
                </c:pt>
                <c:pt idx="12103">
                  <c:v>0</c:v>
                </c:pt>
                <c:pt idx="12104">
                  <c:v>0</c:v>
                </c:pt>
                <c:pt idx="12105">
                  <c:v>0</c:v>
                </c:pt>
                <c:pt idx="12106">
                  <c:v>0</c:v>
                </c:pt>
                <c:pt idx="12107">
                  <c:v>0</c:v>
                </c:pt>
                <c:pt idx="12108">
                  <c:v>0</c:v>
                </c:pt>
                <c:pt idx="12109">
                  <c:v>0</c:v>
                </c:pt>
                <c:pt idx="12110">
                  <c:v>0</c:v>
                </c:pt>
                <c:pt idx="12111">
                  <c:v>0</c:v>
                </c:pt>
                <c:pt idx="12112">
                  <c:v>0</c:v>
                </c:pt>
                <c:pt idx="12113">
                  <c:v>0</c:v>
                </c:pt>
                <c:pt idx="12114">
                  <c:v>0</c:v>
                </c:pt>
                <c:pt idx="12115">
                  <c:v>0</c:v>
                </c:pt>
                <c:pt idx="12116">
                  <c:v>0</c:v>
                </c:pt>
                <c:pt idx="12117">
                  <c:v>0</c:v>
                </c:pt>
                <c:pt idx="12118">
                  <c:v>0</c:v>
                </c:pt>
                <c:pt idx="12119">
                  <c:v>0</c:v>
                </c:pt>
                <c:pt idx="12120">
                  <c:v>0</c:v>
                </c:pt>
                <c:pt idx="12121">
                  <c:v>0</c:v>
                </c:pt>
                <c:pt idx="12122">
                  <c:v>0</c:v>
                </c:pt>
                <c:pt idx="12123">
                  <c:v>0</c:v>
                </c:pt>
                <c:pt idx="12124">
                  <c:v>0</c:v>
                </c:pt>
                <c:pt idx="12125">
                  <c:v>0</c:v>
                </c:pt>
                <c:pt idx="12126">
                  <c:v>0</c:v>
                </c:pt>
                <c:pt idx="12127">
                  <c:v>0</c:v>
                </c:pt>
                <c:pt idx="12128">
                  <c:v>0</c:v>
                </c:pt>
                <c:pt idx="12129">
                  <c:v>0</c:v>
                </c:pt>
                <c:pt idx="12130">
                  <c:v>0</c:v>
                </c:pt>
                <c:pt idx="12131">
                  <c:v>0</c:v>
                </c:pt>
                <c:pt idx="12132">
                  <c:v>0</c:v>
                </c:pt>
                <c:pt idx="12133">
                  <c:v>0</c:v>
                </c:pt>
                <c:pt idx="12134">
                  <c:v>0</c:v>
                </c:pt>
                <c:pt idx="12135">
                  <c:v>0</c:v>
                </c:pt>
                <c:pt idx="12136">
                  <c:v>0</c:v>
                </c:pt>
                <c:pt idx="12137">
                  <c:v>0</c:v>
                </c:pt>
                <c:pt idx="12138">
                  <c:v>0</c:v>
                </c:pt>
                <c:pt idx="12139">
                  <c:v>0</c:v>
                </c:pt>
                <c:pt idx="12140">
                  <c:v>0</c:v>
                </c:pt>
                <c:pt idx="12141">
                  <c:v>0</c:v>
                </c:pt>
                <c:pt idx="12142">
                  <c:v>0</c:v>
                </c:pt>
                <c:pt idx="12143">
                  <c:v>0</c:v>
                </c:pt>
                <c:pt idx="12144">
                  <c:v>0</c:v>
                </c:pt>
                <c:pt idx="12145">
                  <c:v>0</c:v>
                </c:pt>
                <c:pt idx="12146">
                  <c:v>0</c:v>
                </c:pt>
                <c:pt idx="12147">
                  <c:v>0</c:v>
                </c:pt>
                <c:pt idx="12148">
                  <c:v>0</c:v>
                </c:pt>
                <c:pt idx="12149">
                  <c:v>0</c:v>
                </c:pt>
                <c:pt idx="12150">
                  <c:v>0</c:v>
                </c:pt>
                <c:pt idx="12151">
                  <c:v>0</c:v>
                </c:pt>
                <c:pt idx="12152">
                  <c:v>0</c:v>
                </c:pt>
                <c:pt idx="12153">
                  <c:v>0</c:v>
                </c:pt>
                <c:pt idx="12154">
                  <c:v>0</c:v>
                </c:pt>
                <c:pt idx="12155">
                  <c:v>0</c:v>
                </c:pt>
                <c:pt idx="12156">
                  <c:v>0</c:v>
                </c:pt>
                <c:pt idx="12157">
                  <c:v>0</c:v>
                </c:pt>
                <c:pt idx="12158">
                  <c:v>0</c:v>
                </c:pt>
                <c:pt idx="12159">
                  <c:v>0</c:v>
                </c:pt>
                <c:pt idx="12160">
                  <c:v>0</c:v>
                </c:pt>
                <c:pt idx="12161">
                  <c:v>0</c:v>
                </c:pt>
                <c:pt idx="12162">
                  <c:v>0</c:v>
                </c:pt>
                <c:pt idx="12163">
                  <c:v>0</c:v>
                </c:pt>
                <c:pt idx="12164">
                  <c:v>0</c:v>
                </c:pt>
                <c:pt idx="12165">
                  <c:v>0</c:v>
                </c:pt>
                <c:pt idx="12166">
                  <c:v>0</c:v>
                </c:pt>
                <c:pt idx="12167">
                  <c:v>0</c:v>
                </c:pt>
                <c:pt idx="12168">
                  <c:v>0</c:v>
                </c:pt>
                <c:pt idx="12169">
                  <c:v>0</c:v>
                </c:pt>
                <c:pt idx="12170">
                  <c:v>0</c:v>
                </c:pt>
                <c:pt idx="12171">
                  <c:v>0</c:v>
                </c:pt>
                <c:pt idx="12172">
                  <c:v>0</c:v>
                </c:pt>
                <c:pt idx="12173">
                  <c:v>0</c:v>
                </c:pt>
                <c:pt idx="12174">
                  <c:v>0</c:v>
                </c:pt>
                <c:pt idx="12175">
                  <c:v>0</c:v>
                </c:pt>
                <c:pt idx="12176">
                  <c:v>0</c:v>
                </c:pt>
                <c:pt idx="12177">
                  <c:v>0</c:v>
                </c:pt>
                <c:pt idx="12178">
                  <c:v>0</c:v>
                </c:pt>
                <c:pt idx="12179">
                  <c:v>0</c:v>
                </c:pt>
                <c:pt idx="12180">
                  <c:v>0</c:v>
                </c:pt>
                <c:pt idx="12181">
                  <c:v>0</c:v>
                </c:pt>
                <c:pt idx="12182">
                  <c:v>0</c:v>
                </c:pt>
                <c:pt idx="12183">
                  <c:v>0</c:v>
                </c:pt>
                <c:pt idx="12184">
                  <c:v>0</c:v>
                </c:pt>
                <c:pt idx="12185">
                  <c:v>0</c:v>
                </c:pt>
                <c:pt idx="12186">
                  <c:v>0</c:v>
                </c:pt>
                <c:pt idx="12187">
                  <c:v>0</c:v>
                </c:pt>
                <c:pt idx="12188">
                  <c:v>0</c:v>
                </c:pt>
                <c:pt idx="12189">
                  <c:v>0</c:v>
                </c:pt>
                <c:pt idx="12190">
                  <c:v>0</c:v>
                </c:pt>
                <c:pt idx="12191">
                  <c:v>0</c:v>
                </c:pt>
                <c:pt idx="12192">
                  <c:v>0</c:v>
                </c:pt>
                <c:pt idx="12193">
                  <c:v>0</c:v>
                </c:pt>
                <c:pt idx="12194">
                  <c:v>0</c:v>
                </c:pt>
                <c:pt idx="12195">
                  <c:v>0</c:v>
                </c:pt>
                <c:pt idx="12196">
                  <c:v>0</c:v>
                </c:pt>
                <c:pt idx="12197">
                  <c:v>0</c:v>
                </c:pt>
                <c:pt idx="12198">
                  <c:v>0</c:v>
                </c:pt>
                <c:pt idx="12199">
                  <c:v>0</c:v>
                </c:pt>
                <c:pt idx="12200">
                  <c:v>0</c:v>
                </c:pt>
                <c:pt idx="12201">
                  <c:v>0</c:v>
                </c:pt>
                <c:pt idx="12202">
                  <c:v>0</c:v>
                </c:pt>
                <c:pt idx="12203">
                  <c:v>0</c:v>
                </c:pt>
                <c:pt idx="12204">
                  <c:v>0</c:v>
                </c:pt>
                <c:pt idx="12205">
                  <c:v>0</c:v>
                </c:pt>
                <c:pt idx="12206">
                  <c:v>0</c:v>
                </c:pt>
                <c:pt idx="12207">
                  <c:v>0</c:v>
                </c:pt>
                <c:pt idx="12208">
                  <c:v>0</c:v>
                </c:pt>
                <c:pt idx="12209">
                  <c:v>0</c:v>
                </c:pt>
                <c:pt idx="12210">
                  <c:v>0</c:v>
                </c:pt>
                <c:pt idx="12211">
                  <c:v>0</c:v>
                </c:pt>
                <c:pt idx="12212">
                  <c:v>0</c:v>
                </c:pt>
                <c:pt idx="12213">
                  <c:v>0</c:v>
                </c:pt>
                <c:pt idx="12214">
                  <c:v>0</c:v>
                </c:pt>
                <c:pt idx="12215">
                  <c:v>0</c:v>
                </c:pt>
                <c:pt idx="12216">
                  <c:v>0</c:v>
                </c:pt>
                <c:pt idx="12217">
                  <c:v>0</c:v>
                </c:pt>
                <c:pt idx="12218">
                  <c:v>0</c:v>
                </c:pt>
                <c:pt idx="12219">
                  <c:v>0</c:v>
                </c:pt>
                <c:pt idx="12220">
                  <c:v>0</c:v>
                </c:pt>
                <c:pt idx="12221">
                  <c:v>0</c:v>
                </c:pt>
                <c:pt idx="12222">
                  <c:v>0</c:v>
                </c:pt>
                <c:pt idx="12223">
                  <c:v>0</c:v>
                </c:pt>
                <c:pt idx="12224">
                  <c:v>0</c:v>
                </c:pt>
                <c:pt idx="12225">
                  <c:v>0</c:v>
                </c:pt>
                <c:pt idx="12226">
                  <c:v>0</c:v>
                </c:pt>
                <c:pt idx="12227">
                  <c:v>0</c:v>
                </c:pt>
                <c:pt idx="12228">
                  <c:v>0</c:v>
                </c:pt>
                <c:pt idx="12229">
                  <c:v>0</c:v>
                </c:pt>
                <c:pt idx="12230">
                  <c:v>0</c:v>
                </c:pt>
                <c:pt idx="12231">
                  <c:v>0</c:v>
                </c:pt>
                <c:pt idx="12232">
                  <c:v>0</c:v>
                </c:pt>
                <c:pt idx="12233">
                  <c:v>0</c:v>
                </c:pt>
                <c:pt idx="12234">
                  <c:v>0</c:v>
                </c:pt>
                <c:pt idx="12235">
                  <c:v>0</c:v>
                </c:pt>
                <c:pt idx="12236">
                  <c:v>0</c:v>
                </c:pt>
                <c:pt idx="12237">
                  <c:v>0</c:v>
                </c:pt>
                <c:pt idx="12238">
                  <c:v>0</c:v>
                </c:pt>
                <c:pt idx="12239">
                  <c:v>0</c:v>
                </c:pt>
                <c:pt idx="12240">
                  <c:v>0</c:v>
                </c:pt>
                <c:pt idx="12241">
                  <c:v>0</c:v>
                </c:pt>
                <c:pt idx="12242">
                  <c:v>0</c:v>
                </c:pt>
                <c:pt idx="12243">
                  <c:v>0</c:v>
                </c:pt>
                <c:pt idx="12244">
                  <c:v>0</c:v>
                </c:pt>
                <c:pt idx="12245">
                  <c:v>0</c:v>
                </c:pt>
                <c:pt idx="12246">
                  <c:v>0</c:v>
                </c:pt>
                <c:pt idx="12247">
                  <c:v>0</c:v>
                </c:pt>
                <c:pt idx="12248">
                  <c:v>0</c:v>
                </c:pt>
                <c:pt idx="12249">
                  <c:v>0</c:v>
                </c:pt>
                <c:pt idx="12250">
                  <c:v>0</c:v>
                </c:pt>
                <c:pt idx="12251">
                  <c:v>0</c:v>
                </c:pt>
                <c:pt idx="12252">
                  <c:v>0</c:v>
                </c:pt>
                <c:pt idx="12253">
                  <c:v>0</c:v>
                </c:pt>
                <c:pt idx="12254">
                  <c:v>0</c:v>
                </c:pt>
                <c:pt idx="12255">
                  <c:v>0</c:v>
                </c:pt>
                <c:pt idx="12256">
                  <c:v>0</c:v>
                </c:pt>
                <c:pt idx="12257">
                  <c:v>0</c:v>
                </c:pt>
                <c:pt idx="12258">
                  <c:v>0</c:v>
                </c:pt>
                <c:pt idx="12259">
                  <c:v>0</c:v>
                </c:pt>
                <c:pt idx="12260">
                  <c:v>0</c:v>
                </c:pt>
                <c:pt idx="12261">
                  <c:v>0</c:v>
                </c:pt>
                <c:pt idx="12262">
                  <c:v>0</c:v>
                </c:pt>
                <c:pt idx="12263">
                  <c:v>0</c:v>
                </c:pt>
                <c:pt idx="12264">
                  <c:v>0</c:v>
                </c:pt>
                <c:pt idx="12265">
                  <c:v>0</c:v>
                </c:pt>
                <c:pt idx="12266">
                  <c:v>0</c:v>
                </c:pt>
                <c:pt idx="12267">
                  <c:v>0</c:v>
                </c:pt>
                <c:pt idx="12268">
                  <c:v>0</c:v>
                </c:pt>
                <c:pt idx="12269">
                  <c:v>0</c:v>
                </c:pt>
                <c:pt idx="12270">
                  <c:v>0</c:v>
                </c:pt>
                <c:pt idx="12271">
                  <c:v>0</c:v>
                </c:pt>
                <c:pt idx="12272">
                  <c:v>0</c:v>
                </c:pt>
                <c:pt idx="12273">
                  <c:v>0</c:v>
                </c:pt>
                <c:pt idx="12274">
                  <c:v>0</c:v>
                </c:pt>
                <c:pt idx="12275">
                  <c:v>0</c:v>
                </c:pt>
                <c:pt idx="12276">
                  <c:v>0</c:v>
                </c:pt>
                <c:pt idx="12277">
                  <c:v>0</c:v>
                </c:pt>
                <c:pt idx="12278">
                  <c:v>0</c:v>
                </c:pt>
                <c:pt idx="12279">
                  <c:v>0</c:v>
                </c:pt>
                <c:pt idx="12280">
                  <c:v>0</c:v>
                </c:pt>
                <c:pt idx="12281">
                  <c:v>0</c:v>
                </c:pt>
                <c:pt idx="12282">
                  <c:v>0</c:v>
                </c:pt>
                <c:pt idx="12283">
                  <c:v>0</c:v>
                </c:pt>
                <c:pt idx="12284">
                  <c:v>0</c:v>
                </c:pt>
                <c:pt idx="12285">
                  <c:v>0</c:v>
                </c:pt>
                <c:pt idx="12286">
                  <c:v>0</c:v>
                </c:pt>
                <c:pt idx="12287">
                  <c:v>0</c:v>
                </c:pt>
                <c:pt idx="12288">
                  <c:v>0</c:v>
                </c:pt>
                <c:pt idx="12289">
                  <c:v>0</c:v>
                </c:pt>
                <c:pt idx="12290">
                  <c:v>0</c:v>
                </c:pt>
                <c:pt idx="12291">
                  <c:v>0</c:v>
                </c:pt>
                <c:pt idx="12292">
                  <c:v>0</c:v>
                </c:pt>
                <c:pt idx="12293">
                  <c:v>0</c:v>
                </c:pt>
                <c:pt idx="12294">
                  <c:v>0</c:v>
                </c:pt>
                <c:pt idx="12295">
                  <c:v>0</c:v>
                </c:pt>
                <c:pt idx="12296">
                  <c:v>0</c:v>
                </c:pt>
                <c:pt idx="12297">
                  <c:v>0</c:v>
                </c:pt>
                <c:pt idx="12298">
                  <c:v>0</c:v>
                </c:pt>
                <c:pt idx="12299">
                  <c:v>0</c:v>
                </c:pt>
                <c:pt idx="12300">
                  <c:v>0</c:v>
                </c:pt>
                <c:pt idx="12301">
                  <c:v>0</c:v>
                </c:pt>
                <c:pt idx="12302">
                  <c:v>0</c:v>
                </c:pt>
                <c:pt idx="12303">
                  <c:v>0</c:v>
                </c:pt>
                <c:pt idx="12304">
                  <c:v>0</c:v>
                </c:pt>
                <c:pt idx="12305">
                  <c:v>0</c:v>
                </c:pt>
                <c:pt idx="12306">
                  <c:v>0</c:v>
                </c:pt>
                <c:pt idx="12307">
                  <c:v>0</c:v>
                </c:pt>
                <c:pt idx="12308">
                  <c:v>0</c:v>
                </c:pt>
                <c:pt idx="12309">
                  <c:v>0</c:v>
                </c:pt>
                <c:pt idx="12310">
                  <c:v>0</c:v>
                </c:pt>
                <c:pt idx="12311">
                  <c:v>0</c:v>
                </c:pt>
                <c:pt idx="12312">
                  <c:v>0</c:v>
                </c:pt>
                <c:pt idx="12313">
                  <c:v>0</c:v>
                </c:pt>
                <c:pt idx="12314">
                  <c:v>0</c:v>
                </c:pt>
                <c:pt idx="12315">
                  <c:v>0</c:v>
                </c:pt>
                <c:pt idx="12316">
                  <c:v>0</c:v>
                </c:pt>
                <c:pt idx="12317">
                  <c:v>0</c:v>
                </c:pt>
                <c:pt idx="12318">
                  <c:v>0</c:v>
                </c:pt>
                <c:pt idx="12319">
                  <c:v>0</c:v>
                </c:pt>
                <c:pt idx="12320">
                  <c:v>0</c:v>
                </c:pt>
                <c:pt idx="12321">
                  <c:v>0</c:v>
                </c:pt>
                <c:pt idx="12322">
                  <c:v>0</c:v>
                </c:pt>
                <c:pt idx="12323">
                  <c:v>0</c:v>
                </c:pt>
                <c:pt idx="12324">
                  <c:v>0</c:v>
                </c:pt>
                <c:pt idx="12325">
                  <c:v>0</c:v>
                </c:pt>
                <c:pt idx="12326">
                  <c:v>0</c:v>
                </c:pt>
                <c:pt idx="12327">
                  <c:v>0</c:v>
                </c:pt>
                <c:pt idx="12328">
                  <c:v>0</c:v>
                </c:pt>
                <c:pt idx="12329">
                  <c:v>0</c:v>
                </c:pt>
                <c:pt idx="12330">
                  <c:v>0</c:v>
                </c:pt>
                <c:pt idx="12331">
                  <c:v>0</c:v>
                </c:pt>
                <c:pt idx="12332">
                  <c:v>0</c:v>
                </c:pt>
                <c:pt idx="12333">
                  <c:v>0</c:v>
                </c:pt>
                <c:pt idx="12334">
                  <c:v>0</c:v>
                </c:pt>
                <c:pt idx="12335">
                  <c:v>0</c:v>
                </c:pt>
                <c:pt idx="12336">
                  <c:v>0</c:v>
                </c:pt>
                <c:pt idx="12337">
                  <c:v>0</c:v>
                </c:pt>
                <c:pt idx="12338">
                  <c:v>0</c:v>
                </c:pt>
                <c:pt idx="12339">
                  <c:v>0</c:v>
                </c:pt>
                <c:pt idx="12340">
                  <c:v>0</c:v>
                </c:pt>
                <c:pt idx="12341">
                  <c:v>0</c:v>
                </c:pt>
                <c:pt idx="12342">
                  <c:v>0</c:v>
                </c:pt>
                <c:pt idx="12343">
                  <c:v>0</c:v>
                </c:pt>
                <c:pt idx="12344">
                  <c:v>0</c:v>
                </c:pt>
                <c:pt idx="12345">
                  <c:v>0</c:v>
                </c:pt>
                <c:pt idx="12346">
                  <c:v>0</c:v>
                </c:pt>
                <c:pt idx="12347">
                  <c:v>0</c:v>
                </c:pt>
                <c:pt idx="12348">
                  <c:v>0</c:v>
                </c:pt>
                <c:pt idx="12349">
                  <c:v>0</c:v>
                </c:pt>
                <c:pt idx="12350">
                  <c:v>0</c:v>
                </c:pt>
                <c:pt idx="12351">
                  <c:v>0</c:v>
                </c:pt>
                <c:pt idx="12352">
                  <c:v>0</c:v>
                </c:pt>
                <c:pt idx="12353">
                  <c:v>0</c:v>
                </c:pt>
                <c:pt idx="12354">
                  <c:v>0</c:v>
                </c:pt>
                <c:pt idx="12355">
                  <c:v>0</c:v>
                </c:pt>
                <c:pt idx="12356">
                  <c:v>0</c:v>
                </c:pt>
                <c:pt idx="12357">
                  <c:v>0</c:v>
                </c:pt>
                <c:pt idx="12358">
                  <c:v>0</c:v>
                </c:pt>
                <c:pt idx="12359">
                  <c:v>0</c:v>
                </c:pt>
                <c:pt idx="12360">
                  <c:v>0</c:v>
                </c:pt>
                <c:pt idx="12361">
                  <c:v>0</c:v>
                </c:pt>
                <c:pt idx="12362">
                  <c:v>0</c:v>
                </c:pt>
                <c:pt idx="12363">
                  <c:v>0</c:v>
                </c:pt>
                <c:pt idx="12364">
                  <c:v>0</c:v>
                </c:pt>
                <c:pt idx="12365">
                  <c:v>0</c:v>
                </c:pt>
                <c:pt idx="12366">
                  <c:v>0</c:v>
                </c:pt>
                <c:pt idx="12367">
                  <c:v>0</c:v>
                </c:pt>
                <c:pt idx="12368">
                  <c:v>0</c:v>
                </c:pt>
                <c:pt idx="12369">
                  <c:v>0</c:v>
                </c:pt>
                <c:pt idx="12370">
                  <c:v>0</c:v>
                </c:pt>
                <c:pt idx="12371">
                  <c:v>0</c:v>
                </c:pt>
                <c:pt idx="12372">
                  <c:v>0</c:v>
                </c:pt>
                <c:pt idx="12373">
                  <c:v>0</c:v>
                </c:pt>
                <c:pt idx="12374">
                  <c:v>0</c:v>
                </c:pt>
                <c:pt idx="12375">
                  <c:v>0</c:v>
                </c:pt>
                <c:pt idx="12376">
                  <c:v>0</c:v>
                </c:pt>
                <c:pt idx="12377">
                  <c:v>0</c:v>
                </c:pt>
                <c:pt idx="12378">
                  <c:v>0</c:v>
                </c:pt>
                <c:pt idx="12379">
                  <c:v>0</c:v>
                </c:pt>
                <c:pt idx="12380">
                  <c:v>0</c:v>
                </c:pt>
                <c:pt idx="12381">
                  <c:v>0</c:v>
                </c:pt>
                <c:pt idx="12382">
                  <c:v>0</c:v>
                </c:pt>
                <c:pt idx="12383">
                  <c:v>0</c:v>
                </c:pt>
                <c:pt idx="12384">
                  <c:v>0</c:v>
                </c:pt>
                <c:pt idx="12385">
                  <c:v>0</c:v>
                </c:pt>
                <c:pt idx="12386">
                  <c:v>0</c:v>
                </c:pt>
                <c:pt idx="12387">
                  <c:v>0</c:v>
                </c:pt>
                <c:pt idx="12388">
                  <c:v>0</c:v>
                </c:pt>
                <c:pt idx="12389">
                  <c:v>0</c:v>
                </c:pt>
                <c:pt idx="12390">
                  <c:v>0</c:v>
                </c:pt>
                <c:pt idx="12391">
                  <c:v>0</c:v>
                </c:pt>
                <c:pt idx="12392">
                  <c:v>0</c:v>
                </c:pt>
                <c:pt idx="12393">
                  <c:v>0</c:v>
                </c:pt>
                <c:pt idx="12394">
                  <c:v>0</c:v>
                </c:pt>
                <c:pt idx="12395">
                  <c:v>0</c:v>
                </c:pt>
                <c:pt idx="12396">
                  <c:v>0</c:v>
                </c:pt>
                <c:pt idx="12397">
                  <c:v>0</c:v>
                </c:pt>
                <c:pt idx="12398">
                  <c:v>0</c:v>
                </c:pt>
                <c:pt idx="12399">
                  <c:v>0</c:v>
                </c:pt>
                <c:pt idx="12400">
                  <c:v>0</c:v>
                </c:pt>
                <c:pt idx="12401">
                  <c:v>0</c:v>
                </c:pt>
                <c:pt idx="12402">
                  <c:v>0</c:v>
                </c:pt>
                <c:pt idx="12403">
                  <c:v>0</c:v>
                </c:pt>
                <c:pt idx="12404">
                  <c:v>0</c:v>
                </c:pt>
                <c:pt idx="12405">
                  <c:v>0</c:v>
                </c:pt>
                <c:pt idx="12406">
                  <c:v>0</c:v>
                </c:pt>
                <c:pt idx="12407">
                  <c:v>0</c:v>
                </c:pt>
                <c:pt idx="12408">
                  <c:v>0</c:v>
                </c:pt>
                <c:pt idx="12409">
                  <c:v>0</c:v>
                </c:pt>
                <c:pt idx="12410">
                  <c:v>0</c:v>
                </c:pt>
                <c:pt idx="12411">
                  <c:v>0</c:v>
                </c:pt>
                <c:pt idx="12412">
                  <c:v>0</c:v>
                </c:pt>
                <c:pt idx="12413">
                  <c:v>0</c:v>
                </c:pt>
                <c:pt idx="12414">
                  <c:v>0</c:v>
                </c:pt>
                <c:pt idx="12415">
                  <c:v>0</c:v>
                </c:pt>
                <c:pt idx="12416">
                  <c:v>0</c:v>
                </c:pt>
                <c:pt idx="12417">
                  <c:v>0</c:v>
                </c:pt>
                <c:pt idx="12418">
                  <c:v>0</c:v>
                </c:pt>
                <c:pt idx="12419">
                  <c:v>0</c:v>
                </c:pt>
                <c:pt idx="12420">
                  <c:v>0</c:v>
                </c:pt>
                <c:pt idx="12421">
                  <c:v>0</c:v>
                </c:pt>
                <c:pt idx="12422">
                  <c:v>0</c:v>
                </c:pt>
                <c:pt idx="12423">
                  <c:v>0</c:v>
                </c:pt>
                <c:pt idx="12424">
                  <c:v>0</c:v>
                </c:pt>
                <c:pt idx="12425">
                  <c:v>0</c:v>
                </c:pt>
                <c:pt idx="12426">
                  <c:v>0</c:v>
                </c:pt>
                <c:pt idx="12427">
                  <c:v>0</c:v>
                </c:pt>
                <c:pt idx="12428">
                  <c:v>0</c:v>
                </c:pt>
                <c:pt idx="12429">
                  <c:v>0</c:v>
                </c:pt>
                <c:pt idx="12430">
                  <c:v>0</c:v>
                </c:pt>
                <c:pt idx="12431">
                  <c:v>0</c:v>
                </c:pt>
                <c:pt idx="12432">
                  <c:v>0</c:v>
                </c:pt>
                <c:pt idx="12433">
                  <c:v>0</c:v>
                </c:pt>
                <c:pt idx="12434">
                  <c:v>0</c:v>
                </c:pt>
                <c:pt idx="12435">
                  <c:v>0</c:v>
                </c:pt>
                <c:pt idx="12436">
                  <c:v>0</c:v>
                </c:pt>
                <c:pt idx="12437">
                  <c:v>0</c:v>
                </c:pt>
                <c:pt idx="12438">
                  <c:v>0</c:v>
                </c:pt>
                <c:pt idx="12439">
                  <c:v>0</c:v>
                </c:pt>
                <c:pt idx="12440">
                  <c:v>0</c:v>
                </c:pt>
                <c:pt idx="12441">
                  <c:v>0</c:v>
                </c:pt>
                <c:pt idx="12442">
                  <c:v>0</c:v>
                </c:pt>
                <c:pt idx="12443">
                  <c:v>0</c:v>
                </c:pt>
                <c:pt idx="12444">
                  <c:v>0</c:v>
                </c:pt>
                <c:pt idx="12445">
                  <c:v>0</c:v>
                </c:pt>
                <c:pt idx="12446">
                  <c:v>0</c:v>
                </c:pt>
                <c:pt idx="12447">
                  <c:v>0</c:v>
                </c:pt>
                <c:pt idx="12448">
                  <c:v>0</c:v>
                </c:pt>
                <c:pt idx="12449">
                  <c:v>0</c:v>
                </c:pt>
                <c:pt idx="12450">
                  <c:v>0</c:v>
                </c:pt>
                <c:pt idx="12451">
                  <c:v>0</c:v>
                </c:pt>
                <c:pt idx="12452">
                  <c:v>0</c:v>
                </c:pt>
                <c:pt idx="12453">
                  <c:v>0</c:v>
                </c:pt>
                <c:pt idx="12454">
                  <c:v>0</c:v>
                </c:pt>
                <c:pt idx="12455">
                  <c:v>0</c:v>
                </c:pt>
                <c:pt idx="12456">
                  <c:v>0</c:v>
                </c:pt>
                <c:pt idx="12457">
                  <c:v>0</c:v>
                </c:pt>
                <c:pt idx="12458">
                  <c:v>0</c:v>
                </c:pt>
                <c:pt idx="12459">
                  <c:v>0</c:v>
                </c:pt>
                <c:pt idx="12460">
                  <c:v>0</c:v>
                </c:pt>
                <c:pt idx="12461">
                  <c:v>0</c:v>
                </c:pt>
                <c:pt idx="12462">
                  <c:v>0</c:v>
                </c:pt>
                <c:pt idx="12463">
                  <c:v>0</c:v>
                </c:pt>
                <c:pt idx="12464">
                  <c:v>0</c:v>
                </c:pt>
                <c:pt idx="12465">
                  <c:v>0</c:v>
                </c:pt>
                <c:pt idx="12466">
                  <c:v>0</c:v>
                </c:pt>
                <c:pt idx="12467">
                  <c:v>0</c:v>
                </c:pt>
                <c:pt idx="12468">
                  <c:v>0</c:v>
                </c:pt>
                <c:pt idx="12469">
                  <c:v>0</c:v>
                </c:pt>
                <c:pt idx="12470">
                  <c:v>0</c:v>
                </c:pt>
                <c:pt idx="12471">
                  <c:v>0</c:v>
                </c:pt>
                <c:pt idx="12472">
                  <c:v>0</c:v>
                </c:pt>
                <c:pt idx="12473">
                  <c:v>0</c:v>
                </c:pt>
                <c:pt idx="12474">
                  <c:v>0</c:v>
                </c:pt>
                <c:pt idx="12475">
                  <c:v>0</c:v>
                </c:pt>
                <c:pt idx="12476">
                  <c:v>0</c:v>
                </c:pt>
                <c:pt idx="12477">
                  <c:v>0</c:v>
                </c:pt>
                <c:pt idx="12478">
                  <c:v>0</c:v>
                </c:pt>
                <c:pt idx="12479">
                  <c:v>0</c:v>
                </c:pt>
                <c:pt idx="12480">
                  <c:v>0</c:v>
                </c:pt>
                <c:pt idx="12481">
                  <c:v>0</c:v>
                </c:pt>
                <c:pt idx="12482">
                  <c:v>0</c:v>
                </c:pt>
                <c:pt idx="12483">
                  <c:v>0</c:v>
                </c:pt>
                <c:pt idx="12484">
                  <c:v>0</c:v>
                </c:pt>
                <c:pt idx="12485">
                  <c:v>0</c:v>
                </c:pt>
                <c:pt idx="12486">
                  <c:v>0</c:v>
                </c:pt>
                <c:pt idx="12487">
                  <c:v>0</c:v>
                </c:pt>
                <c:pt idx="12488">
                  <c:v>0</c:v>
                </c:pt>
                <c:pt idx="12489">
                  <c:v>0</c:v>
                </c:pt>
                <c:pt idx="12490">
                  <c:v>0</c:v>
                </c:pt>
                <c:pt idx="12491">
                  <c:v>0</c:v>
                </c:pt>
                <c:pt idx="12492">
                  <c:v>0</c:v>
                </c:pt>
                <c:pt idx="12493">
                  <c:v>0</c:v>
                </c:pt>
                <c:pt idx="12494">
                  <c:v>0</c:v>
                </c:pt>
                <c:pt idx="12495">
                  <c:v>0</c:v>
                </c:pt>
                <c:pt idx="12496">
                  <c:v>0</c:v>
                </c:pt>
                <c:pt idx="12497">
                  <c:v>0</c:v>
                </c:pt>
                <c:pt idx="12498">
                  <c:v>0</c:v>
                </c:pt>
                <c:pt idx="12499">
                  <c:v>0</c:v>
                </c:pt>
                <c:pt idx="12500">
                  <c:v>0</c:v>
                </c:pt>
                <c:pt idx="12501">
                  <c:v>0</c:v>
                </c:pt>
                <c:pt idx="12502">
                  <c:v>0</c:v>
                </c:pt>
                <c:pt idx="12503">
                  <c:v>0</c:v>
                </c:pt>
                <c:pt idx="12504">
                  <c:v>0</c:v>
                </c:pt>
                <c:pt idx="12505">
                  <c:v>0</c:v>
                </c:pt>
                <c:pt idx="12506">
                  <c:v>0</c:v>
                </c:pt>
                <c:pt idx="12507">
                  <c:v>0</c:v>
                </c:pt>
                <c:pt idx="12508">
                  <c:v>0</c:v>
                </c:pt>
                <c:pt idx="12509">
                  <c:v>0</c:v>
                </c:pt>
                <c:pt idx="12510">
                  <c:v>0</c:v>
                </c:pt>
                <c:pt idx="12511">
                  <c:v>0</c:v>
                </c:pt>
                <c:pt idx="12512">
                  <c:v>0</c:v>
                </c:pt>
                <c:pt idx="12513">
                  <c:v>0</c:v>
                </c:pt>
                <c:pt idx="12514">
                  <c:v>0</c:v>
                </c:pt>
                <c:pt idx="12515">
                  <c:v>0</c:v>
                </c:pt>
                <c:pt idx="12516">
                  <c:v>0</c:v>
                </c:pt>
                <c:pt idx="12517">
                  <c:v>0</c:v>
                </c:pt>
                <c:pt idx="12518">
                  <c:v>0</c:v>
                </c:pt>
                <c:pt idx="12519">
                  <c:v>0</c:v>
                </c:pt>
                <c:pt idx="12520">
                  <c:v>0</c:v>
                </c:pt>
                <c:pt idx="12521">
                  <c:v>0</c:v>
                </c:pt>
                <c:pt idx="12522">
                  <c:v>0</c:v>
                </c:pt>
                <c:pt idx="12523">
                  <c:v>0</c:v>
                </c:pt>
                <c:pt idx="12524">
                  <c:v>0</c:v>
                </c:pt>
                <c:pt idx="12525">
                  <c:v>0</c:v>
                </c:pt>
                <c:pt idx="12526">
                  <c:v>0</c:v>
                </c:pt>
                <c:pt idx="12527">
                  <c:v>0</c:v>
                </c:pt>
                <c:pt idx="12528">
                  <c:v>0</c:v>
                </c:pt>
                <c:pt idx="12529">
                  <c:v>0</c:v>
                </c:pt>
                <c:pt idx="12530">
                  <c:v>0</c:v>
                </c:pt>
                <c:pt idx="12531">
                  <c:v>0</c:v>
                </c:pt>
                <c:pt idx="12532">
                  <c:v>0</c:v>
                </c:pt>
                <c:pt idx="12533">
                  <c:v>0</c:v>
                </c:pt>
                <c:pt idx="12534">
                  <c:v>0</c:v>
                </c:pt>
                <c:pt idx="12535">
                  <c:v>0</c:v>
                </c:pt>
                <c:pt idx="12536">
                  <c:v>0</c:v>
                </c:pt>
                <c:pt idx="12537">
                  <c:v>0</c:v>
                </c:pt>
                <c:pt idx="12538">
                  <c:v>0</c:v>
                </c:pt>
                <c:pt idx="12539">
                  <c:v>0</c:v>
                </c:pt>
                <c:pt idx="12540">
                  <c:v>0</c:v>
                </c:pt>
                <c:pt idx="12541">
                  <c:v>0</c:v>
                </c:pt>
                <c:pt idx="12542">
                  <c:v>0</c:v>
                </c:pt>
                <c:pt idx="12543">
                  <c:v>0</c:v>
                </c:pt>
                <c:pt idx="12544">
                  <c:v>0</c:v>
                </c:pt>
                <c:pt idx="12545">
                  <c:v>0</c:v>
                </c:pt>
                <c:pt idx="12546">
                  <c:v>0</c:v>
                </c:pt>
                <c:pt idx="12547">
                  <c:v>0</c:v>
                </c:pt>
                <c:pt idx="12548">
                  <c:v>0</c:v>
                </c:pt>
                <c:pt idx="12549">
                  <c:v>0</c:v>
                </c:pt>
                <c:pt idx="12550">
                  <c:v>0</c:v>
                </c:pt>
                <c:pt idx="12551">
                  <c:v>0</c:v>
                </c:pt>
                <c:pt idx="12552">
                  <c:v>0</c:v>
                </c:pt>
                <c:pt idx="12553">
                  <c:v>0</c:v>
                </c:pt>
                <c:pt idx="12554">
                  <c:v>0</c:v>
                </c:pt>
                <c:pt idx="12555">
                  <c:v>0</c:v>
                </c:pt>
                <c:pt idx="12556">
                  <c:v>0</c:v>
                </c:pt>
                <c:pt idx="12557">
                  <c:v>0</c:v>
                </c:pt>
                <c:pt idx="12558">
                  <c:v>0</c:v>
                </c:pt>
                <c:pt idx="12559">
                  <c:v>0</c:v>
                </c:pt>
                <c:pt idx="12560">
                  <c:v>0</c:v>
                </c:pt>
                <c:pt idx="12561">
                  <c:v>0</c:v>
                </c:pt>
                <c:pt idx="12562">
                  <c:v>0</c:v>
                </c:pt>
                <c:pt idx="12563">
                  <c:v>0</c:v>
                </c:pt>
                <c:pt idx="12564">
                  <c:v>0</c:v>
                </c:pt>
                <c:pt idx="12565">
                  <c:v>0</c:v>
                </c:pt>
                <c:pt idx="12566">
                  <c:v>0</c:v>
                </c:pt>
                <c:pt idx="12567">
                  <c:v>0</c:v>
                </c:pt>
                <c:pt idx="12568">
                  <c:v>0</c:v>
                </c:pt>
                <c:pt idx="12569">
                  <c:v>0</c:v>
                </c:pt>
                <c:pt idx="12570">
                  <c:v>0</c:v>
                </c:pt>
                <c:pt idx="12571">
                  <c:v>0</c:v>
                </c:pt>
                <c:pt idx="12572">
                  <c:v>0</c:v>
                </c:pt>
                <c:pt idx="12573">
                  <c:v>0</c:v>
                </c:pt>
                <c:pt idx="12574">
                  <c:v>0</c:v>
                </c:pt>
                <c:pt idx="12575">
                  <c:v>0</c:v>
                </c:pt>
                <c:pt idx="12576">
                  <c:v>0</c:v>
                </c:pt>
                <c:pt idx="12577">
                  <c:v>0</c:v>
                </c:pt>
                <c:pt idx="12578">
                  <c:v>0</c:v>
                </c:pt>
                <c:pt idx="12579">
                  <c:v>0</c:v>
                </c:pt>
                <c:pt idx="12580">
                  <c:v>0</c:v>
                </c:pt>
                <c:pt idx="12581">
                  <c:v>0</c:v>
                </c:pt>
                <c:pt idx="12582">
                  <c:v>0</c:v>
                </c:pt>
                <c:pt idx="12583">
                  <c:v>0</c:v>
                </c:pt>
                <c:pt idx="12584">
                  <c:v>0</c:v>
                </c:pt>
                <c:pt idx="12585">
                  <c:v>0</c:v>
                </c:pt>
                <c:pt idx="12586">
                  <c:v>0</c:v>
                </c:pt>
                <c:pt idx="12587">
                  <c:v>0</c:v>
                </c:pt>
                <c:pt idx="12588">
                  <c:v>0</c:v>
                </c:pt>
                <c:pt idx="12589">
                  <c:v>0</c:v>
                </c:pt>
                <c:pt idx="12590">
                  <c:v>0</c:v>
                </c:pt>
                <c:pt idx="12591">
                  <c:v>0</c:v>
                </c:pt>
                <c:pt idx="12592">
                  <c:v>0</c:v>
                </c:pt>
                <c:pt idx="12593">
                  <c:v>0</c:v>
                </c:pt>
                <c:pt idx="12594">
                  <c:v>0</c:v>
                </c:pt>
                <c:pt idx="12595">
                  <c:v>0</c:v>
                </c:pt>
                <c:pt idx="12596">
                  <c:v>0</c:v>
                </c:pt>
                <c:pt idx="12597">
                  <c:v>0</c:v>
                </c:pt>
                <c:pt idx="12598">
                  <c:v>0</c:v>
                </c:pt>
                <c:pt idx="12599">
                  <c:v>0</c:v>
                </c:pt>
                <c:pt idx="12600">
                  <c:v>0</c:v>
                </c:pt>
                <c:pt idx="12601">
                  <c:v>0</c:v>
                </c:pt>
                <c:pt idx="12602">
                  <c:v>0</c:v>
                </c:pt>
                <c:pt idx="12603">
                  <c:v>0</c:v>
                </c:pt>
                <c:pt idx="12604">
                  <c:v>0</c:v>
                </c:pt>
                <c:pt idx="12605">
                  <c:v>0</c:v>
                </c:pt>
                <c:pt idx="12606">
                  <c:v>0</c:v>
                </c:pt>
                <c:pt idx="12607">
                  <c:v>0</c:v>
                </c:pt>
                <c:pt idx="12608">
                  <c:v>0</c:v>
                </c:pt>
                <c:pt idx="12609">
                  <c:v>0</c:v>
                </c:pt>
                <c:pt idx="12610">
                  <c:v>0</c:v>
                </c:pt>
                <c:pt idx="12611">
                  <c:v>0</c:v>
                </c:pt>
                <c:pt idx="12612">
                  <c:v>0</c:v>
                </c:pt>
                <c:pt idx="12613">
                  <c:v>0</c:v>
                </c:pt>
                <c:pt idx="12614">
                  <c:v>0</c:v>
                </c:pt>
                <c:pt idx="12615">
                  <c:v>0</c:v>
                </c:pt>
                <c:pt idx="12616">
                  <c:v>0</c:v>
                </c:pt>
                <c:pt idx="12617">
                  <c:v>0</c:v>
                </c:pt>
                <c:pt idx="12618">
                  <c:v>0</c:v>
                </c:pt>
                <c:pt idx="12619">
                  <c:v>0</c:v>
                </c:pt>
                <c:pt idx="12620">
                  <c:v>0</c:v>
                </c:pt>
                <c:pt idx="12621">
                  <c:v>0</c:v>
                </c:pt>
                <c:pt idx="12622">
                  <c:v>0</c:v>
                </c:pt>
                <c:pt idx="12623">
                  <c:v>0</c:v>
                </c:pt>
                <c:pt idx="12624">
                  <c:v>0</c:v>
                </c:pt>
                <c:pt idx="12625">
                  <c:v>0</c:v>
                </c:pt>
                <c:pt idx="12626">
                  <c:v>0</c:v>
                </c:pt>
                <c:pt idx="12627">
                  <c:v>0</c:v>
                </c:pt>
                <c:pt idx="12628">
                  <c:v>0</c:v>
                </c:pt>
                <c:pt idx="12629">
                  <c:v>0</c:v>
                </c:pt>
                <c:pt idx="12630">
                  <c:v>0</c:v>
                </c:pt>
                <c:pt idx="12631">
                  <c:v>0</c:v>
                </c:pt>
                <c:pt idx="12632">
                  <c:v>0</c:v>
                </c:pt>
                <c:pt idx="12633">
                  <c:v>0</c:v>
                </c:pt>
                <c:pt idx="12634">
                  <c:v>0</c:v>
                </c:pt>
                <c:pt idx="12635">
                  <c:v>0</c:v>
                </c:pt>
                <c:pt idx="12636">
                  <c:v>0</c:v>
                </c:pt>
                <c:pt idx="12637">
                  <c:v>0</c:v>
                </c:pt>
                <c:pt idx="12638">
                  <c:v>0</c:v>
                </c:pt>
                <c:pt idx="12639">
                  <c:v>0</c:v>
                </c:pt>
                <c:pt idx="12640">
                  <c:v>0</c:v>
                </c:pt>
                <c:pt idx="12641">
                  <c:v>0</c:v>
                </c:pt>
                <c:pt idx="12642">
                  <c:v>0</c:v>
                </c:pt>
                <c:pt idx="12643">
                  <c:v>0</c:v>
                </c:pt>
                <c:pt idx="12644">
                  <c:v>0</c:v>
                </c:pt>
                <c:pt idx="12645">
                  <c:v>0</c:v>
                </c:pt>
                <c:pt idx="12646">
                  <c:v>0</c:v>
                </c:pt>
                <c:pt idx="12647">
                  <c:v>0</c:v>
                </c:pt>
                <c:pt idx="12648">
                  <c:v>0</c:v>
                </c:pt>
                <c:pt idx="12649">
                  <c:v>0</c:v>
                </c:pt>
                <c:pt idx="12650">
                  <c:v>0</c:v>
                </c:pt>
                <c:pt idx="12651">
                  <c:v>0</c:v>
                </c:pt>
                <c:pt idx="12652">
                  <c:v>0</c:v>
                </c:pt>
                <c:pt idx="12653">
                  <c:v>0</c:v>
                </c:pt>
                <c:pt idx="12654">
                  <c:v>0</c:v>
                </c:pt>
                <c:pt idx="12655">
                  <c:v>0</c:v>
                </c:pt>
                <c:pt idx="12656">
                  <c:v>0</c:v>
                </c:pt>
                <c:pt idx="12657">
                  <c:v>0</c:v>
                </c:pt>
                <c:pt idx="12658">
                  <c:v>0</c:v>
                </c:pt>
                <c:pt idx="12659">
                  <c:v>0</c:v>
                </c:pt>
                <c:pt idx="12660">
                  <c:v>0</c:v>
                </c:pt>
                <c:pt idx="12661">
                  <c:v>0</c:v>
                </c:pt>
                <c:pt idx="12662">
                  <c:v>0</c:v>
                </c:pt>
                <c:pt idx="12663">
                  <c:v>0</c:v>
                </c:pt>
                <c:pt idx="12664">
                  <c:v>0</c:v>
                </c:pt>
                <c:pt idx="12665">
                  <c:v>0</c:v>
                </c:pt>
                <c:pt idx="12666">
                  <c:v>0</c:v>
                </c:pt>
                <c:pt idx="12667">
                  <c:v>0</c:v>
                </c:pt>
                <c:pt idx="12668">
                  <c:v>0</c:v>
                </c:pt>
                <c:pt idx="12669">
                  <c:v>0</c:v>
                </c:pt>
                <c:pt idx="12670">
                  <c:v>0</c:v>
                </c:pt>
                <c:pt idx="12671">
                  <c:v>0</c:v>
                </c:pt>
                <c:pt idx="12672">
                  <c:v>0</c:v>
                </c:pt>
                <c:pt idx="12673">
                  <c:v>0</c:v>
                </c:pt>
                <c:pt idx="12674">
                  <c:v>0</c:v>
                </c:pt>
                <c:pt idx="12675">
                  <c:v>0</c:v>
                </c:pt>
                <c:pt idx="12676">
                  <c:v>0</c:v>
                </c:pt>
                <c:pt idx="12677">
                  <c:v>0</c:v>
                </c:pt>
                <c:pt idx="12678">
                  <c:v>0</c:v>
                </c:pt>
                <c:pt idx="12679">
                  <c:v>0</c:v>
                </c:pt>
                <c:pt idx="12680">
                  <c:v>0</c:v>
                </c:pt>
                <c:pt idx="12681">
                  <c:v>0</c:v>
                </c:pt>
                <c:pt idx="12682">
                  <c:v>0</c:v>
                </c:pt>
                <c:pt idx="12683">
                  <c:v>0</c:v>
                </c:pt>
                <c:pt idx="12684">
                  <c:v>0</c:v>
                </c:pt>
                <c:pt idx="12685">
                  <c:v>0</c:v>
                </c:pt>
                <c:pt idx="12686">
                  <c:v>0</c:v>
                </c:pt>
                <c:pt idx="12687">
                  <c:v>0</c:v>
                </c:pt>
                <c:pt idx="12688">
                  <c:v>0</c:v>
                </c:pt>
                <c:pt idx="12689">
                  <c:v>0</c:v>
                </c:pt>
                <c:pt idx="12690">
                  <c:v>0</c:v>
                </c:pt>
                <c:pt idx="12691">
                  <c:v>0</c:v>
                </c:pt>
                <c:pt idx="12692">
                  <c:v>0</c:v>
                </c:pt>
                <c:pt idx="12693">
                  <c:v>0</c:v>
                </c:pt>
                <c:pt idx="12694">
                  <c:v>0</c:v>
                </c:pt>
                <c:pt idx="12695">
                  <c:v>0</c:v>
                </c:pt>
                <c:pt idx="12696">
                  <c:v>0</c:v>
                </c:pt>
                <c:pt idx="12697">
                  <c:v>0</c:v>
                </c:pt>
                <c:pt idx="12698">
                  <c:v>0</c:v>
                </c:pt>
                <c:pt idx="12699">
                  <c:v>0</c:v>
                </c:pt>
                <c:pt idx="12700">
                  <c:v>0</c:v>
                </c:pt>
                <c:pt idx="12701">
                  <c:v>0</c:v>
                </c:pt>
                <c:pt idx="12702">
                  <c:v>0</c:v>
                </c:pt>
                <c:pt idx="12703">
                  <c:v>0</c:v>
                </c:pt>
                <c:pt idx="12704">
                  <c:v>0</c:v>
                </c:pt>
                <c:pt idx="12705">
                  <c:v>0</c:v>
                </c:pt>
                <c:pt idx="12706">
                  <c:v>0</c:v>
                </c:pt>
                <c:pt idx="12707">
                  <c:v>0</c:v>
                </c:pt>
                <c:pt idx="12708">
                  <c:v>0</c:v>
                </c:pt>
                <c:pt idx="12709">
                  <c:v>0</c:v>
                </c:pt>
                <c:pt idx="12710">
                  <c:v>0</c:v>
                </c:pt>
                <c:pt idx="12711">
                  <c:v>0</c:v>
                </c:pt>
                <c:pt idx="12712">
                  <c:v>0</c:v>
                </c:pt>
                <c:pt idx="12713">
                  <c:v>0</c:v>
                </c:pt>
                <c:pt idx="12714">
                  <c:v>0</c:v>
                </c:pt>
                <c:pt idx="12715">
                  <c:v>0</c:v>
                </c:pt>
                <c:pt idx="12716">
                  <c:v>0</c:v>
                </c:pt>
                <c:pt idx="12717">
                  <c:v>0</c:v>
                </c:pt>
                <c:pt idx="12718">
                  <c:v>0</c:v>
                </c:pt>
                <c:pt idx="12719">
                  <c:v>0</c:v>
                </c:pt>
                <c:pt idx="12720">
                  <c:v>0</c:v>
                </c:pt>
                <c:pt idx="12721">
                  <c:v>0</c:v>
                </c:pt>
                <c:pt idx="12722">
                  <c:v>0</c:v>
                </c:pt>
                <c:pt idx="12723">
                  <c:v>0</c:v>
                </c:pt>
                <c:pt idx="12724">
                  <c:v>0</c:v>
                </c:pt>
                <c:pt idx="12725">
                  <c:v>0</c:v>
                </c:pt>
                <c:pt idx="12726">
                  <c:v>0</c:v>
                </c:pt>
                <c:pt idx="12727">
                  <c:v>0</c:v>
                </c:pt>
                <c:pt idx="12728">
                  <c:v>0</c:v>
                </c:pt>
                <c:pt idx="12729">
                  <c:v>0</c:v>
                </c:pt>
                <c:pt idx="12730">
                  <c:v>0</c:v>
                </c:pt>
                <c:pt idx="12731">
                  <c:v>0</c:v>
                </c:pt>
                <c:pt idx="12732">
                  <c:v>0</c:v>
                </c:pt>
                <c:pt idx="12733">
                  <c:v>0</c:v>
                </c:pt>
                <c:pt idx="12734">
                  <c:v>0</c:v>
                </c:pt>
                <c:pt idx="12735">
                  <c:v>0</c:v>
                </c:pt>
                <c:pt idx="12736">
                  <c:v>0</c:v>
                </c:pt>
                <c:pt idx="12737">
                  <c:v>0</c:v>
                </c:pt>
                <c:pt idx="12738">
                  <c:v>0</c:v>
                </c:pt>
                <c:pt idx="12739">
                  <c:v>0</c:v>
                </c:pt>
                <c:pt idx="12740">
                  <c:v>0</c:v>
                </c:pt>
                <c:pt idx="12741">
                  <c:v>0</c:v>
                </c:pt>
                <c:pt idx="12742">
                  <c:v>0</c:v>
                </c:pt>
                <c:pt idx="12743">
                  <c:v>0</c:v>
                </c:pt>
                <c:pt idx="12744">
                  <c:v>0</c:v>
                </c:pt>
                <c:pt idx="12745">
                  <c:v>0</c:v>
                </c:pt>
                <c:pt idx="12746">
                  <c:v>0</c:v>
                </c:pt>
                <c:pt idx="12747">
                  <c:v>0</c:v>
                </c:pt>
                <c:pt idx="12748">
                  <c:v>0</c:v>
                </c:pt>
                <c:pt idx="12749">
                  <c:v>0</c:v>
                </c:pt>
                <c:pt idx="12750">
                  <c:v>0</c:v>
                </c:pt>
                <c:pt idx="12751">
                  <c:v>0</c:v>
                </c:pt>
                <c:pt idx="12752">
                  <c:v>0</c:v>
                </c:pt>
                <c:pt idx="12753">
                  <c:v>0</c:v>
                </c:pt>
                <c:pt idx="12754">
                  <c:v>0</c:v>
                </c:pt>
                <c:pt idx="12755">
                  <c:v>0</c:v>
                </c:pt>
                <c:pt idx="12756">
                  <c:v>0</c:v>
                </c:pt>
                <c:pt idx="12757">
                  <c:v>0</c:v>
                </c:pt>
                <c:pt idx="12758">
                  <c:v>0</c:v>
                </c:pt>
                <c:pt idx="12759">
                  <c:v>0</c:v>
                </c:pt>
                <c:pt idx="12760">
                  <c:v>0</c:v>
                </c:pt>
                <c:pt idx="12761">
                  <c:v>0</c:v>
                </c:pt>
                <c:pt idx="12762">
                  <c:v>0</c:v>
                </c:pt>
                <c:pt idx="12763">
                  <c:v>0</c:v>
                </c:pt>
                <c:pt idx="12764">
                  <c:v>0</c:v>
                </c:pt>
                <c:pt idx="12765">
                  <c:v>0</c:v>
                </c:pt>
                <c:pt idx="12766">
                  <c:v>0</c:v>
                </c:pt>
                <c:pt idx="12767">
                  <c:v>0</c:v>
                </c:pt>
                <c:pt idx="12768">
                  <c:v>0</c:v>
                </c:pt>
                <c:pt idx="12769">
                  <c:v>0</c:v>
                </c:pt>
                <c:pt idx="12770">
                  <c:v>0</c:v>
                </c:pt>
                <c:pt idx="12771">
                  <c:v>0</c:v>
                </c:pt>
                <c:pt idx="12772">
                  <c:v>0</c:v>
                </c:pt>
                <c:pt idx="12773">
                  <c:v>0</c:v>
                </c:pt>
                <c:pt idx="12774">
                  <c:v>0</c:v>
                </c:pt>
                <c:pt idx="12775">
                  <c:v>0</c:v>
                </c:pt>
                <c:pt idx="12776">
                  <c:v>0</c:v>
                </c:pt>
                <c:pt idx="12777">
                  <c:v>0</c:v>
                </c:pt>
                <c:pt idx="12778">
                  <c:v>0</c:v>
                </c:pt>
                <c:pt idx="12779">
                  <c:v>0</c:v>
                </c:pt>
                <c:pt idx="12780">
                  <c:v>0</c:v>
                </c:pt>
                <c:pt idx="12781">
                  <c:v>0</c:v>
                </c:pt>
                <c:pt idx="12782">
                  <c:v>0</c:v>
                </c:pt>
                <c:pt idx="12783">
                  <c:v>0</c:v>
                </c:pt>
                <c:pt idx="12784">
                  <c:v>0</c:v>
                </c:pt>
                <c:pt idx="12785">
                  <c:v>0</c:v>
                </c:pt>
                <c:pt idx="12786">
                  <c:v>0</c:v>
                </c:pt>
                <c:pt idx="12787">
                  <c:v>0</c:v>
                </c:pt>
                <c:pt idx="12788">
                  <c:v>0</c:v>
                </c:pt>
                <c:pt idx="12789">
                  <c:v>0</c:v>
                </c:pt>
                <c:pt idx="12790">
                  <c:v>0</c:v>
                </c:pt>
                <c:pt idx="12791">
                  <c:v>0</c:v>
                </c:pt>
                <c:pt idx="12792">
                  <c:v>0</c:v>
                </c:pt>
                <c:pt idx="12793">
                  <c:v>0</c:v>
                </c:pt>
                <c:pt idx="12794">
                  <c:v>0</c:v>
                </c:pt>
                <c:pt idx="12795">
                  <c:v>0</c:v>
                </c:pt>
                <c:pt idx="12796">
                  <c:v>0</c:v>
                </c:pt>
                <c:pt idx="12797">
                  <c:v>0</c:v>
                </c:pt>
                <c:pt idx="12798">
                  <c:v>0</c:v>
                </c:pt>
                <c:pt idx="12799">
                  <c:v>0</c:v>
                </c:pt>
                <c:pt idx="12800">
                  <c:v>0</c:v>
                </c:pt>
                <c:pt idx="12801">
                  <c:v>0</c:v>
                </c:pt>
                <c:pt idx="12802">
                  <c:v>0</c:v>
                </c:pt>
                <c:pt idx="12803">
                  <c:v>0</c:v>
                </c:pt>
                <c:pt idx="12804">
                  <c:v>0</c:v>
                </c:pt>
                <c:pt idx="12805">
                  <c:v>0</c:v>
                </c:pt>
                <c:pt idx="12806">
                  <c:v>0</c:v>
                </c:pt>
                <c:pt idx="12807">
                  <c:v>0</c:v>
                </c:pt>
                <c:pt idx="12808">
                  <c:v>0</c:v>
                </c:pt>
                <c:pt idx="12809">
                  <c:v>0</c:v>
                </c:pt>
                <c:pt idx="12810">
                  <c:v>0</c:v>
                </c:pt>
                <c:pt idx="12811">
                  <c:v>0</c:v>
                </c:pt>
                <c:pt idx="12812">
                  <c:v>0</c:v>
                </c:pt>
                <c:pt idx="12813">
                  <c:v>0</c:v>
                </c:pt>
                <c:pt idx="12814">
                  <c:v>0</c:v>
                </c:pt>
                <c:pt idx="12815">
                  <c:v>0</c:v>
                </c:pt>
                <c:pt idx="12816">
                  <c:v>0</c:v>
                </c:pt>
                <c:pt idx="12817">
                  <c:v>0</c:v>
                </c:pt>
                <c:pt idx="12818">
                  <c:v>0</c:v>
                </c:pt>
                <c:pt idx="12819">
                  <c:v>0</c:v>
                </c:pt>
                <c:pt idx="12820">
                  <c:v>0</c:v>
                </c:pt>
                <c:pt idx="12821">
                  <c:v>0</c:v>
                </c:pt>
                <c:pt idx="12822">
                  <c:v>0</c:v>
                </c:pt>
                <c:pt idx="12823">
                  <c:v>0</c:v>
                </c:pt>
                <c:pt idx="12824">
                  <c:v>0</c:v>
                </c:pt>
                <c:pt idx="12825">
                  <c:v>0</c:v>
                </c:pt>
                <c:pt idx="12826">
                  <c:v>0</c:v>
                </c:pt>
                <c:pt idx="12827">
                  <c:v>0</c:v>
                </c:pt>
                <c:pt idx="12828">
                  <c:v>0</c:v>
                </c:pt>
                <c:pt idx="12829">
                  <c:v>0</c:v>
                </c:pt>
                <c:pt idx="12830">
                  <c:v>0</c:v>
                </c:pt>
                <c:pt idx="12831">
                  <c:v>0</c:v>
                </c:pt>
                <c:pt idx="12832">
                  <c:v>0</c:v>
                </c:pt>
                <c:pt idx="12833">
                  <c:v>0</c:v>
                </c:pt>
                <c:pt idx="12834">
                  <c:v>0</c:v>
                </c:pt>
                <c:pt idx="12835">
                  <c:v>0</c:v>
                </c:pt>
                <c:pt idx="12836">
                  <c:v>0</c:v>
                </c:pt>
                <c:pt idx="12837">
                  <c:v>0</c:v>
                </c:pt>
                <c:pt idx="12838">
                  <c:v>0</c:v>
                </c:pt>
                <c:pt idx="12839">
                  <c:v>0</c:v>
                </c:pt>
                <c:pt idx="12840">
                  <c:v>0</c:v>
                </c:pt>
                <c:pt idx="12841">
                  <c:v>0</c:v>
                </c:pt>
                <c:pt idx="12842">
                  <c:v>0</c:v>
                </c:pt>
                <c:pt idx="12843">
                  <c:v>0</c:v>
                </c:pt>
                <c:pt idx="12844">
                  <c:v>0</c:v>
                </c:pt>
                <c:pt idx="12845">
                  <c:v>0</c:v>
                </c:pt>
                <c:pt idx="12846">
                  <c:v>0</c:v>
                </c:pt>
                <c:pt idx="12847">
                  <c:v>0</c:v>
                </c:pt>
                <c:pt idx="12848">
                  <c:v>0</c:v>
                </c:pt>
                <c:pt idx="12849">
                  <c:v>0</c:v>
                </c:pt>
                <c:pt idx="12850">
                  <c:v>0</c:v>
                </c:pt>
                <c:pt idx="12851">
                  <c:v>0</c:v>
                </c:pt>
                <c:pt idx="12852">
                  <c:v>0</c:v>
                </c:pt>
                <c:pt idx="12853">
                  <c:v>0</c:v>
                </c:pt>
                <c:pt idx="12854">
                  <c:v>0</c:v>
                </c:pt>
                <c:pt idx="12855">
                  <c:v>0</c:v>
                </c:pt>
                <c:pt idx="12856">
                  <c:v>0</c:v>
                </c:pt>
                <c:pt idx="12857">
                  <c:v>0</c:v>
                </c:pt>
                <c:pt idx="12858">
                  <c:v>0</c:v>
                </c:pt>
                <c:pt idx="12859">
                  <c:v>0</c:v>
                </c:pt>
                <c:pt idx="12860">
                  <c:v>0</c:v>
                </c:pt>
                <c:pt idx="12861">
                  <c:v>0</c:v>
                </c:pt>
                <c:pt idx="12862">
                  <c:v>0</c:v>
                </c:pt>
                <c:pt idx="12863">
                  <c:v>0</c:v>
                </c:pt>
                <c:pt idx="12864">
                  <c:v>0</c:v>
                </c:pt>
                <c:pt idx="12865">
                  <c:v>0</c:v>
                </c:pt>
                <c:pt idx="12866">
                  <c:v>0</c:v>
                </c:pt>
                <c:pt idx="12867">
                  <c:v>0</c:v>
                </c:pt>
                <c:pt idx="12868">
                  <c:v>0</c:v>
                </c:pt>
                <c:pt idx="12869">
                  <c:v>0</c:v>
                </c:pt>
                <c:pt idx="12870">
                  <c:v>0</c:v>
                </c:pt>
                <c:pt idx="12871">
                  <c:v>0</c:v>
                </c:pt>
                <c:pt idx="12872">
                  <c:v>0</c:v>
                </c:pt>
                <c:pt idx="12873">
                  <c:v>0</c:v>
                </c:pt>
                <c:pt idx="12874">
                  <c:v>0</c:v>
                </c:pt>
                <c:pt idx="12875">
                  <c:v>0</c:v>
                </c:pt>
                <c:pt idx="12876">
                  <c:v>0</c:v>
                </c:pt>
                <c:pt idx="12877">
                  <c:v>0</c:v>
                </c:pt>
                <c:pt idx="12878">
                  <c:v>0</c:v>
                </c:pt>
                <c:pt idx="12879">
                  <c:v>0</c:v>
                </c:pt>
                <c:pt idx="12880">
                  <c:v>0</c:v>
                </c:pt>
                <c:pt idx="12881">
                  <c:v>0</c:v>
                </c:pt>
                <c:pt idx="12882">
                  <c:v>0</c:v>
                </c:pt>
                <c:pt idx="12883">
                  <c:v>0</c:v>
                </c:pt>
                <c:pt idx="12884">
                  <c:v>0</c:v>
                </c:pt>
                <c:pt idx="12885">
                  <c:v>0</c:v>
                </c:pt>
                <c:pt idx="12886">
                  <c:v>0</c:v>
                </c:pt>
                <c:pt idx="12887">
                  <c:v>0</c:v>
                </c:pt>
                <c:pt idx="12888">
                  <c:v>0</c:v>
                </c:pt>
                <c:pt idx="12889">
                  <c:v>0</c:v>
                </c:pt>
                <c:pt idx="12890">
                  <c:v>0</c:v>
                </c:pt>
                <c:pt idx="12891">
                  <c:v>0</c:v>
                </c:pt>
                <c:pt idx="12892">
                  <c:v>0</c:v>
                </c:pt>
                <c:pt idx="12893">
                  <c:v>0</c:v>
                </c:pt>
                <c:pt idx="12894">
                  <c:v>0</c:v>
                </c:pt>
                <c:pt idx="12895">
                  <c:v>0</c:v>
                </c:pt>
                <c:pt idx="12896">
                  <c:v>0</c:v>
                </c:pt>
                <c:pt idx="12897">
                  <c:v>0</c:v>
                </c:pt>
                <c:pt idx="12898">
                  <c:v>0</c:v>
                </c:pt>
                <c:pt idx="12899">
                  <c:v>0</c:v>
                </c:pt>
                <c:pt idx="12900">
                  <c:v>0</c:v>
                </c:pt>
                <c:pt idx="12901">
                  <c:v>0</c:v>
                </c:pt>
                <c:pt idx="12902">
                  <c:v>0</c:v>
                </c:pt>
                <c:pt idx="12903">
                  <c:v>0</c:v>
                </c:pt>
                <c:pt idx="12904">
                  <c:v>0</c:v>
                </c:pt>
                <c:pt idx="12905">
                  <c:v>0</c:v>
                </c:pt>
                <c:pt idx="12906">
                  <c:v>0</c:v>
                </c:pt>
                <c:pt idx="12907">
                  <c:v>0</c:v>
                </c:pt>
                <c:pt idx="12908">
                  <c:v>0</c:v>
                </c:pt>
                <c:pt idx="12909">
                  <c:v>0</c:v>
                </c:pt>
                <c:pt idx="12910">
                  <c:v>0</c:v>
                </c:pt>
                <c:pt idx="12911">
                  <c:v>0</c:v>
                </c:pt>
                <c:pt idx="12912">
                  <c:v>0</c:v>
                </c:pt>
                <c:pt idx="12913">
                  <c:v>0</c:v>
                </c:pt>
                <c:pt idx="12914">
                  <c:v>0</c:v>
                </c:pt>
                <c:pt idx="12915">
                  <c:v>0</c:v>
                </c:pt>
                <c:pt idx="12916">
                  <c:v>0</c:v>
                </c:pt>
                <c:pt idx="12917">
                  <c:v>0</c:v>
                </c:pt>
                <c:pt idx="12918">
                  <c:v>0</c:v>
                </c:pt>
                <c:pt idx="12919">
                  <c:v>0</c:v>
                </c:pt>
                <c:pt idx="12920">
                  <c:v>0</c:v>
                </c:pt>
                <c:pt idx="12921">
                  <c:v>0</c:v>
                </c:pt>
                <c:pt idx="12922">
                  <c:v>0</c:v>
                </c:pt>
                <c:pt idx="12923">
                  <c:v>0</c:v>
                </c:pt>
                <c:pt idx="12924">
                  <c:v>0</c:v>
                </c:pt>
                <c:pt idx="12925">
                  <c:v>0</c:v>
                </c:pt>
                <c:pt idx="12926">
                  <c:v>0</c:v>
                </c:pt>
                <c:pt idx="12927">
                  <c:v>0</c:v>
                </c:pt>
                <c:pt idx="12928">
                  <c:v>0</c:v>
                </c:pt>
                <c:pt idx="12929">
                  <c:v>0</c:v>
                </c:pt>
                <c:pt idx="12930">
                  <c:v>0</c:v>
                </c:pt>
                <c:pt idx="12931">
                  <c:v>0</c:v>
                </c:pt>
                <c:pt idx="12932">
                  <c:v>0</c:v>
                </c:pt>
                <c:pt idx="12933">
                  <c:v>0</c:v>
                </c:pt>
                <c:pt idx="12934">
                  <c:v>0</c:v>
                </c:pt>
                <c:pt idx="12935">
                  <c:v>0</c:v>
                </c:pt>
                <c:pt idx="12936">
                  <c:v>0</c:v>
                </c:pt>
                <c:pt idx="12937">
                  <c:v>0</c:v>
                </c:pt>
                <c:pt idx="12938">
                  <c:v>0</c:v>
                </c:pt>
                <c:pt idx="12939">
                  <c:v>0</c:v>
                </c:pt>
                <c:pt idx="12940">
                  <c:v>0</c:v>
                </c:pt>
                <c:pt idx="12941">
                  <c:v>0</c:v>
                </c:pt>
                <c:pt idx="12942">
                  <c:v>0</c:v>
                </c:pt>
                <c:pt idx="12943">
                  <c:v>0</c:v>
                </c:pt>
                <c:pt idx="12944">
                  <c:v>0</c:v>
                </c:pt>
                <c:pt idx="12945">
                  <c:v>0</c:v>
                </c:pt>
                <c:pt idx="12946">
                  <c:v>0</c:v>
                </c:pt>
                <c:pt idx="12947">
                  <c:v>0</c:v>
                </c:pt>
                <c:pt idx="12948">
                  <c:v>0</c:v>
                </c:pt>
                <c:pt idx="12949">
                  <c:v>0</c:v>
                </c:pt>
                <c:pt idx="12950">
                  <c:v>0</c:v>
                </c:pt>
                <c:pt idx="12951">
                  <c:v>0</c:v>
                </c:pt>
                <c:pt idx="12952">
                  <c:v>0</c:v>
                </c:pt>
                <c:pt idx="12953">
                  <c:v>0</c:v>
                </c:pt>
                <c:pt idx="12954">
                  <c:v>0</c:v>
                </c:pt>
                <c:pt idx="12955">
                  <c:v>0</c:v>
                </c:pt>
                <c:pt idx="12956">
                  <c:v>0</c:v>
                </c:pt>
                <c:pt idx="12957">
                  <c:v>0</c:v>
                </c:pt>
                <c:pt idx="12958">
                  <c:v>0</c:v>
                </c:pt>
                <c:pt idx="12959">
                  <c:v>0</c:v>
                </c:pt>
                <c:pt idx="12960">
                  <c:v>0</c:v>
                </c:pt>
                <c:pt idx="12961">
                  <c:v>0</c:v>
                </c:pt>
                <c:pt idx="12962">
                  <c:v>0</c:v>
                </c:pt>
                <c:pt idx="12963">
                  <c:v>0</c:v>
                </c:pt>
                <c:pt idx="12964">
                  <c:v>0</c:v>
                </c:pt>
                <c:pt idx="12965">
                  <c:v>0</c:v>
                </c:pt>
                <c:pt idx="12966">
                  <c:v>0</c:v>
                </c:pt>
                <c:pt idx="12967">
                  <c:v>0</c:v>
                </c:pt>
                <c:pt idx="12968">
                  <c:v>0</c:v>
                </c:pt>
                <c:pt idx="12969">
                  <c:v>0</c:v>
                </c:pt>
                <c:pt idx="12970">
                  <c:v>0</c:v>
                </c:pt>
                <c:pt idx="12971">
                  <c:v>0</c:v>
                </c:pt>
                <c:pt idx="12972">
                  <c:v>0</c:v>
                </c:pt>
                <c:pt idx="12973">
                  <c:v>0</c:v>
                </c:pt>
                <c:pt idx="12974">
                  <c:v>0</c:v>
                </c:pt>
                <c:pt idx="12975">
                  <c:v>0</c:v>
                </c:pt>
                <c:pt idx="12976">
                  <c:v>0</c:v>
                </c:pt>
                <c:pt idx="12977">
                  <c:v>0</c:v>
                </c:pt>
                <c:pt idx="12978">
                  <c:v>0</c:v>
                </c:pt>
                <c:pt idx="12979">
                  <c:v>0</c:v>
                </c:pt>
                <c:pt idx="12980">
                  <c:v>0</c:v>
                </c:pt>
                <c:pt idx="12981">
                  <c:v>0</c:v>
                </c:pt>
                <c:pt idx="12982">
                  <c:v>0</c:v>
                </c:pt>
                <c:pt idx="12983">
                  <c:v>0</c:v>
                </c:pt>
                <c:pt idx="12984">
                  <c:v>0</c:v>
                </c:pt>
                <c:pt idx="12985">
                  <c:v>0</c:v>
                </c:pt>
                <c:pt idx="12986">
                  <c:v>0</c:v>
                </c:pt>
                <c:pt idx="12987">
                  <c:v>0</c:v>
                </c:pt>
                <c:pt idx="12988">
                  <c:v>0</c:v>
                </c:pt>
                <c:pt idx="12989">
                  <c:v>0</c:v>
                </c:pt>
                <c:pt idx="12990">
                  <c:v>0</c:v>
                </c:pt>
                <c:pt idx="12991">
                  <c:v>0</c:v>
                </c:pt>
                <c:pt idx="12992">
                  <c:v>0</c:v>
                </c:pt>
                <c:pt idx="12993">
                  <c:v>0</c:v>
                </c:pt>
                <c:pt idx="12994">
                  <c:v>0</c:v>
                </c:pt>
                <c:pt idx="12995">
                  <c:v>0</c:v>
                </c:pt>
                <c:pt idx="12996">
                  <c:v>0</c:v>
                </c:pt>
                <c:pt idx="12997">
                  <c:v>0</c:v>
                </c:pt>
                <c:pt idx="12998">
                  <c:v>0</c:v>
                </c:pt>
                <c:pt idx="12999">
                  <c:v>0</c:v>
                </c:pt>
                <c:pt idx="13000">
                  <c:v>0</c:v>
                </c:pt>
                <c:pt idx="13001">
                  <c:v>0</c:v>
                </c:pt>
                <c:pt idx="13002">
                  <c:v>0</c:v>
                </c:pt>
                <c:pt idx="13003">
                  <c:v>0</c:v>
                </c:pt>
                <c:pt idx="13004">
                  <c:v>0</c:v>
                </c:pt>
                <c:pt idx="13005">
                  <c:v>0</c:v>
                </c:pt>
                <c:pt idx="13006">
                  <c:v>0</c:v>
                </c:pt>
                <c:pt idx="13007">
                  <c:v>0</c:v>
                </c:pt>
                <c:pt idx="13008">
                  <c:v>0</c:v>
                </c:pt>
                <c:pt idx="13009">
                  <c:v>0</c:v>
                </c:pt>
                <c:pt idx="13010">
                  <c:v>0</c:v>
                </c:pt>
                <c:pt idx="13011">
                  <c:v>0</c:v>
                </c:pt>
                <c:pt idx="13012">
                  <c:v>0</c:v>
                </c:pt>
                <c:pt idx="13013">
                  <c:v>0</c:v>
                </c:pt>
                <c:pt idx="13014">
                  <c:v>0</c:v>
                </c:pt>
                <c:pt idx="13015">
                  <c:v>0</c:v>
                </c:pt>
                <c:pt idx="13016">
                  <c:v>0</c:v>
                </c:pt>
                <c:pt idx="13017">
                  <c:v>0</c:v>
                </c:pt>
                <c:pt idx="13018">
                  <c:v>0</c:v>
                </c:pt>
                <c:pt idx="13019">
                  <c:v>0</c:v>
                </c:pt>
                <c:pt idx="13020">
                  <c:v>0</c:v>
                </c:pt>
                <c:pt idx="13021">
                  <c:v>0</c:v>
                </c:pt>
                <c:pt idx="13022">
                  <c:v>0</c:v>
                </c:pt>
                <c:pt idx="13023">
                  <c:v>0</c:v>
                </c:pt>
                <c:pt idx="13024">
                  <c:v>0</c:v>
                </c:pt>
                <c:pt idx="13025">
                  <c:v>0</c:v>
                </c:pt>
                <c:pt idx="13026">
                  <c:v>0</c:v>
                </c:pt>
                <c:pt idx="13027">
                  <c:v>0</c:v>
                </c:pt>
                <c:pt idx="13028">
                  <c:v>0</c:v>
                </c:pt>
                <c:pt idx="13029">
                  <c:v>0</c:v>
                </c:pt>
                <c:pt idx="13030">
                  <c:v>0</c:v>
                </c:pt>
                <c:pt idx="13031">
                  <c:v>0</c:v>
                </c:pt>
                <c:pt idx="13032">
                  <c:v>0</c:v>
                </c:pt>
                <c:pt idx="13033">
                  <c:v>0</c:v>
                </c:pt>
                <c:pt idx="13034">
                  <c:v>0</c:v>
                </c:pt>
                <c:pt idx="13035">
                  <c:v>0</c:v>
                </c:pt>
                <c:pt idx="13036">
                  <c:v>0</c:v>
                </c:pt>
                <c:pt idx="13037">
                  <c:v>0</c:v>
                </c:pt>
                <c:pt idx="13038">
                  <c:v>0</c:v>
                </c:pt>
                <c:pt idx="13039">
                  <c:v>0</c:v>
                </c:pt>
                <c:pt idx="13040">
                  <c:v>0</c:v>
                </c:pt>
                <c:pt idx="13041">
                  <c:v>0</c:v>
                </c:pt>
                <c:pt idx="13042">
                  <c:v>0</c:v>
                </c:pt>
                <c:pt idx="13043">
                  <c:v>0</c:v>
                </c:pt>
                <c:pt idx="13044">
                  <c:v>0</c:v>
                </c:pt>
                <c:pt idx="13045">
                  <c:v>0</c:v>
                </c:pt>
                <c:pt idx="13046">
                  <c:v>0</c:v>
                </c:pt>
                <c:pt idx="13047">
                  <c:v>0</c:v>
                </c:pt>
                <c:pt idx="13048">
                  <c:v>0</c:v>
                </c:pt>
                <c:pt idx="13049">
                  <c:v>0</c:v>
                </c:pt>
                <c:pt idx="13050">
                  <c:v>0</c:v>
                </c:pt>
                <c:pt idx="13051">
                  <c:v>0</c:v>
                </c:pt>
                <c:pt idx="13052">
                  <c:v>0</c:v>
                </c:pt>
                <c:pt idx="13053">
                  <c:v>0</c:v>
                </c:pt>
                <c:pt idx="13054">
                  <c:v>0</c:v>
                </c:pt>
                <c:pt idx="13055">
                  <c:v>0</c:v>
                </c:pt>
                <c:pt idx="13056">
                  <c:v>0</c:v>
                </c:pt>
                <c:pt idx="13057">
                  <c:v>0</c:v>
                </c:pt>
                <c:pt idx="13058">
                  <c:v>0</c:v>
                </c:pt>
                <c:pt idx="13059">
                  <c:v>0</c:v>
                </c:pt>
                <c:pt idx="13060">
                  <c:v>0</c:v>
                </c:pt>
                <c:pt idx="13061">
                  <c:v>0</c:v>
                </c:pt>
                <c:pt idx="13062">
                  <c:v>0</c:v>
                </c:pt>
                <c:pt idx="13063">
                  <c:v>0</c:v>
                </c:pt>
                <c:pt idx="13064">
                  <c:v>0</c:v>
                </c:pt>
                <c:pt idx="13065">
                  <c:v>0</c:v>
                </c:pt>
                <c:pt idx="13066">
                  <c:v>0</c:v>
                </c:pt>
                <c:pt idx="13067">
                  <c:v>0</c:v>
                </c:pt>
                <c:pt idx="13068">
                  <c:v>0</c:v>
                </c:pt>
                <c:pt idx="13069">
                  <c:v>0</c:v>
                </c:pt>
                <c:pt idx="13070">
                  <c:v>0</c:v>
                </c:pt>
                <c:pt idx="13071">
                  <c:v>0</c:v>
                </c:pt>
                <c:pt idx="13072">
                  <c:v>0</c:v>
                </c:pt>
                <c:pt idx="13073">
                  <c:v>0</c:v>
                </c:pt>
                <c:pt idx="13074">
                  <c:v>0</c:v>
                </c:pt>
                <c:pt idx="13075">
                  <c:v>0</c:v>
                </c:pt>
                <c:pt idx="13076">
                  <c:v>0</c:v>
                </c:pt>
                <c:pt idx="13077">
                  <c:v>0</c:v>
                </c:pt>
                <c:pt idx="13078">
                  <c:v>0</c:v>
                </c:pt>
                <c:pt idx="13079">
                  <c:v>0</c:v>
                </c:pt>
                <c:pt idx="13080">
                  <c:v>0</c:v>
                </c:pt>
                <c:pt idx="13081">
                  <c:v>0</c:v>
                </c:pt>
                <c:pt idx="13082">
                  <c:v>0</c:v>
                </c:pt>
                <c:pt idx="13083">
                  <c:v>0</c:v>
                </c:pt>
                <c:pt idx="13084">
                  <c:v>0</c:v>
                </c:pt>
                <c:pt idx="13085">
                  <c:v>0</c:v>
                </c:pt>
                <c:pt idx="13086">
                  <c:v>0</c:v>
                </c:pt>
                <c:pt idx="13087">
                  <c:v>0</c:v>
                </c:pt>
                <c:pt idx="13088">
                  <c:v>0</c:v>
                </c:pt>
                <c:pt idx="13089">
                  <c:v>0</c:v>
                </c:pt>
                <c:pt idx="13090">
                  <c:v>0</c:v>
                </c:pt>
                <c:pt idx="13091">
                  <c:v>0</c:v>
                </c:pt>
                <c:pt idx="13092">
                  <c:v>0</c:v>
                </c:pt>
                <c:pt idx="13093">
                  <c:v>0</c:v>
                </c:pt>
                <c:pt idx="13094">
                  <c:v>0</c:v>
                </c:pt>
                <c:pt idx="13095">
                  <c:v>0</c:v>
                </c:pt>
                <c:pt idx="13096">
                  <c:v>0</c:v>
                </c:pt>
                <c:pt idx="13097">
                  <c:v>0</c:v>
                </c:pt>
                <c:pt idx="13098">
                  <c:v>0</c:v>
                </c:pt>
                <c:pt idx="13099">
                  <c:v>0</c:v>
                </c:pt>
                <c:pt idx="13100">
                  <c:v>0</c:v>
                </c:pt>
                <c:pt idx="13101">
                  <c:v>0</c:v>
                </c:pt>
                <c:pt idx="13102">
                  <c:v>0</c:v>
                </c:pt>
                <c:pt idx="13103">
                  <c:v>0</c:v>
                </c:pt>
                <c:pt idx="13104">
                  <c:v>0</c:v>
                </c:pt>
                <c:pt idx="13105">
                  <c:v>0</c:v>
                </c:pt>
                <c:pt idx="13106">
                  <c:v>0</c:v>
                </c:pt>
                <c:pt idx="13107">
                  <c:v>0</c:v>
                </c:pt>
                <c:pt idx="13108">
                  <c:v>0</c:v>
                </c:pt>
                <c:pt idx="13109">
                  <c:v>0</c:v>
                </c:pt>
                <c:pt idx="13110">
                  <c:v>0</c:v>
                </c:pt>
                <c:pt idx="13111">
                  <c:v>0</c:v>
                </c:pt>
                <c:pt idx="13112">
                  <c:v>0</c:v>
                </c:pt>
                <c:pt idx="13113">
                  <c:v>0</c:v>
                </c:pt>
                <c:pt idx="13114">
                  <c:v>0</c:v>
                </c:pt>
                <c:pt idx="13115">
                  <c:v>0</c:v>
                </c:pt>
                <c:pt idx="13116">
                  <c:v>0</c:v>
                </c:pt>
                <c:pt idx="13117">
                  <c:v>0</c:v>
                </c:pt>
                <c:pt idx="13118">
                  <c:v>0</c:v>
                </c:pt>
                <c:pt idx="13119">
                  <c:v>0</c:v>
                </c:pt>
                <c:pt idx="13120">
                  <c:v>0</c:v>
                </c:pt>
                <c:pt idx="13121">
                  <c:v>0</c:v>
                </c:pt>
                <c:pt idx="13122">
                  <c:v>0</c:v>
                </c:pt>
                <c:pt idx="13123">
                  <c:v>0</c:v>
                </c:pt>
                <c:pt idx="13124">
                  <c:v>0</c:v>
                </c:pt>
                <c:pt idx="13125">
                  <c:v>0</c:v>
                </c:pt>
                <c:pt idx="13126">
                  <c:v>0</c:v>
                </c:pt>
                <c:pt idx="13127">
                  <c:v>0</c:v>
                </c:pt>
                <c:pt idx="13128">
                  <c:v>0</c:v>
                </c:pt>
                <c:pt idx="13129">
                  <c:v>0</c:v>
                </c:pt>
                <c:pt idx="13130">
                  <c:v>0</c:v>
                </c:pt>
                <c:pt idx="13131">
                  <c:v>0</c:v>
                </c:pt>
                <c:pt idx="13132">
                  <c:v>0</c:v>
                </c:pt>
                <c:pt idx="13133">
                  <c:v>0</c:v>
                </c:pt>
                <c:pt idx="13134">
                  <c:v>0</c:v>
                </c:pt>
                <c:pt idx="13135">
                  <c:v>0</c:v>
                </c:pt>
                <c:pt idx="13136">
                  <c:v>0</c:v>
                </c:pt>
                <c:pt idx="13137">
                  <c:v>0</c:v>
                </c:pt>
                <c:pt idx="13138">
                  <c:v>0</c:v>
                </c:pt>
                <c:pt idx="13139">
                  <c:v>0</c:v>
                </c:pt>
                <c:pt idx="13140">
                  <c:v>0</c:v>
                </c:pt>
                <c:pt idx="13141">
                  <c:v>0</c:v>
                </c:pt>
                <c:pt idx="13142">
                  <c:v>0</c:v>
                </c:pt>
                <c:pt idx="13143">
                  <c:v>0</c:v>
                </c:pt>
                <c:pt idx="13144">
                  <c:v>0</c:v>
                </c:pt>
                <c:pt idx="13145">
                  <c:v>0</c:v>
                </c:pt>
                <c:pt idx="13146">
                  <c:v>0</c:v>
                </c:pt>
                <c:pt idx="13147">
                  <c:v>0</c:v>
                </c:pt>
                <c:pt idx="13148">
                  <c:v>0</c:v>
                </c:pt>
                <c:pt idx="13149">
                  <c:v>0</c:v>
                </c:pt>
                <c:pt idx="13150">
                  <c:v>0</c:v>
                </c:pt>
                <c:pt idx="13151">
                  <c:v>0</c:v>
                </c:pt>
                <c:pt idx="13152">
                  <c:v>0</c:v>
                </c:pt>
                <c:pt idx="13153">
                  <c:v>0</c:v>
                </c:pt>
                <c:pt idx="13154">
                  <c:v>0</c:v>
                </c:pt>
                <c:pt idx="13155">
                  <c:v>0</c:v>
                </c:pt>
                <c:pt idx="13156">
                  <c:v>0</c:v>
                </c:pt>
                <c:pt idx="13157">
                  <c:v>0</c:v>
                </c:pt>
                <c:pt idx="13158">
                  <c:v>0</c:v>
                </c:pt>
                <c:pt idx="13159">
                  <c:v>0</c:v>
                </c:pt>
                <c:pt idx="13160">
                  <c:v>0</c:v>
                </c:pt>
                <c:pt idx="13161">
                  <c:v>0</c:v>
                </c:pt>
                <c:pt idx="13162">
                  <c:v>0</c:v>
                </c:pt>
                <c:pt idx="13163">
                  <c:v>0</c:v>
                </c:pt>
                <c:pt idx="13164">
                  <c:v>0</c:v>
                </c:pt>
                <c:pt idx="13165">
                  <c:v>0</c:v>
                </c:pt>
                <c:pt idx="13166">
                  <c:v>0</c:v>
                </c:pt>
                <c:pt idx="13167">
                  <c:v>0</c:v>
                </c:pt>
                <c:pt idx="13168">
                  <c:v>0</c:v>
                </c:pt>
                <c:pt idx="13169">
                  <c:v>0</c:v>
                </c:pt>
                <c:pt idx="13170">
                  <c:v>0</c:v>
                </c:pt>
                <c:pt idx="13171">
                  <c:v>0</c:v>
                </c:pt>
                <c:pt idx="13172">
                  <c:v>0</c:v>
                </c:pt>
                <c:pt idx="13173">
                  <c:v>0</c:v>
                </c:pt>
                <c:pt idx="13174">
                  <c:v>0</c:v>
                </c:pt>
                <c:pt idx="13175">
                  <c:v>0</c:v>
                </c:pt>
                <c:pt idx="13176">
                  <c:v>0</c:v>
                </c:pt>
                <c:pt idx="13177">
                  <c:v>0</c:v>
                </c:pt>
                <c:pt idx="13178">
                  <c:v>0</c:v>
                </c:pt>
                <c:pt idx="13179">
                  <c:v>0</c:v>
                </c:pt>
                <c:pt idx="13180">
                  <c:v>0</c:v>
                </c:pt>
                <c:pt idx="13181">
                  <c:v>0</c:v>
                </c:pt>
                <c:pt idx="13182">
                  <c:v>0</c:v>
                </c:pt>
                <c:pt idx="13183">
                  <c:v>0</c:v>
                </c:pt>
                <c:pt idx="13184">
                  <c:v>0</c:v>
                </c:pt>
                <c:pt idx="13185">
                  <c:v>0</c:v>
                </c:pt>
                <c:pt idx="13186">
                  <c:v>0</c:v>
                </c:pt>
                <c:pt idx="13187">
                  <c:v>0</c:v>
                </c:pt>
                <c:pt idx="13188">
                  <c:v>0</c:v>
                </c:pt>
                <c:pt idx="13189">
                  <c:v>0</c:v>
                </c:pt>
                <c:pt idx="13190">
                  <c:v>0</c:v>
                </c:pt>
                <c:pt idx="13191">
                  <c:v>0</c:v>
                </c:pt>
                <c:pt idx="13192">
                  <c:v>0</c:v>
                </c:pt>
                <c:pt idx="13193">
                  <c:v>0</c:v>
                </c:pt>
                <c:pt idx="13194">
                  <c:v>0</c:v>
                </c:pt>
                <c:pt idx="13195">
                  <c:v>0</c:v>
                </c:pt>
                <c:pt idx="13196">
                  <c:v>0</c:v>
                </c:pt>
                <c:pt idx="13197">
                  <c:v>0</c:v>
                </c:pt>
                <c:pt idx="13198">
                  <c:v>0</c:v>
                </c:pt>
                <c:pt idx="13199">
                  <c:v>0</c:v>
                </c:pt>
                <c:pt idx="13200">
                  <c:v>0</c:v>
                </c:pt>
                <c:pt idx="13201">
                  <c:v>0</c:v>
                </c:pt>
                <c:pt idx="13202">
                  <c:v>0</c:v>
                </c:pt>
                <c:pt idx="13203">
                  <c:v>0</c:v>
                </c:pt>
                <c:pt idx="13204">
                  <c:v>0</c:v>
                </c:pt>
                <c:pt idx="13205">
                  <c:v>0</c:v>
                </c:pt>
                <c:pt idx="13206">
                  <c:v>0</c:v>
                </c:pt>
                <c:pt idx="13207">
                  <c:v>0</c:v>
                </c:pt>
                <c:pt idx="13208">
                  <c:v>0</c:v>
                </c:pt>
                <c:pt idx="13209">
                  <c:v>0</c:v>
                </c:pt>
                <c:pt idx="13210">
                  <c:v>0</c:v>
                </c:pt>
                <c:pt idx="13211">
                  <c:v>0</c:v>
                </c:pt>
                <c:pt idx="13212">
                  <c:v>0</c:v>
                </c:pt>
                <c:pt idx="13213">
                  <c:v>0</c:v>
                </c:pt>
                <c:pt idx="13214">
                  <c:v>0</c:v>
                </c:pt>
                <c:pt idx="13215">
                  <c:v>0</c:v>
                </c:pt>
                <c:pt idx="13216">
                  <c:v>0</c:v>
                </c:pt>
                <c:pt idx="13217">
                  <c:v>0</c:v>
                </c:pt>
                <c:pt idx="13218">
                  <c:v>0</c:v>
                </c:pt>
                <c:pt idx="13219">
                  <c:v>0</c:v>
                </c:pt>
                <c:pt idx="13220">
                  <c:v>0</c:v>
                </c:pt>
                <c:pt idx="13221">
                  <c:v>0</c:v>
                </c:pt>
                <c:pt idx="13222">
                  <c:v>0</c:v>
                </c:pt>
                <c:pt idx="13223">
                  <c:v>0</c:v>
                </c:pt>
                <c:pt idx="13224">
                  <c:v>0</c:v>
                </c:pt>
                <c:pt idx="13225">
                  <c:v>0</c:v>
                </c:pt>
                <c:pt idx="13226">
                  <c:v>0</c:v>
                </c:pt>
                <c:pt idx="13227">
                  <c:v>0</c:v>
                </c:pt>
                <c:pt idx="13228">
                  <c:v>0</c:v>
                </c:pt>
                <c:pt idx="13229">
                  <c:v>0</c:v>
                </c:pt>
                <c:pt idx="13230">
                  <c:v>0</c:v>
                </c:pt>
                <c:pt idx="13231">
                  <c:v>0</c:v>
                </c:pt>
                <c:pt idx="13232">
                  <c:v>0</c:v>
                </c:pt>
                <c:pt idx="13233">
                  <c:v>0</c:v>
                </c:pt>
                <c:pt idx="13234">
                  <c:v>0</c:v>
                </c:pt>
                <c:pt idx="13235">
                  <c:v>0</c:v>
                </c:pt>
                <c:pt idx="13236">
                  <c:v>0</c:v>
                </c:pt>
                <c:pt idx="13237">
                  <c:v>0</c:v>
                </c:pt>
                <c:pt idx="13238">
                  <c:v>0</c:v>
                </c:pt>
                <c:pt idx="13239">
                  <c:v>0</c:v>
                </c:pt>
                <c:pt idx="13240">
                  <c:v>0</c:v>
                </c:pt>
                <c:pt idx="13241">
                  <c:v>0</c:v>
                </c:pt>
                <c:pt idx="13242">
                  <c:v>0</c:v>
                </c:pt>
                <c:pt idx="13243">
                  <c:v>0</c:v>
                </c:pt>
                <c:pt idx="13244">
                  <c:v>0</c:v>
                </c:pt>
                <c:pt idx="13245">
                  <c:v>0</c:v>
                </c:pt>
                <c:pt idx="13246">
                  <c:v>0</c:v>
                </c:pt>
                <c:pt idx="13247">
                  <c:v>0</c:v>
                </c:pt>
                <c:pt idx="13248">
                  <c:v>0</c:v>
                </c:pt>
                <c:pt idx="13249">
                  <c:v>0</c:v>
                </c:pt>
                <c:pt idx="13250">
                  <c:v>0</c:v>
                </c:pt>
                <c:pt idx="13251">
                  <c:v>0</c:v>
                </c:pt>
                <c:pt idx="13252">
                  <c:v>0</c:v>
                </c:pt>
                <c:pt idx="13253">
                  <c:v>0</c:v>
                </c:pt>
                <c:pt idx="13254">
                  <c:v>0</c:v>
                </c:pt>
                <c:pt idx="13255">
                  <c:v>0</c:v>
                </c:pt>
                <c:pt idx="13256">
                  <c:v>0</c:v>
                </c:pt>
                <c:pt idx="13257">
                  <c:v>0</c:v>
                </c:pt>
                <c:pt idx="13258">
                  <c:v>0</c:v>
                </c:pt>
                <c:pt idx="13259">
                  <c:v>0</c:v>
                </c:pt>
                <c:pt idx="13260">
                  <c:v>0</c:v>
                </c:pt>
                <c:pt idx="13261">
                  <c:v>0</c:v>
                </c:pt>
                <c:pt idx="13262">
                  <c:v>0</c:v>
                </c:pt>
                <c:pt idx="13263">
                  <c:v>0</c:v>
                </c:pt>
                <c:pt idx="13264">
                  <c:v>0</c:v>
                </c:pt>
                <c:pt idx="13265">
                  <c:v>0</c:v>
                </c:pt>
                <c:pt idx="13266">
                  <c:v>0</c:v>
                </c:pt>
                <c:pt idx="13267">
                  <c:v>0</c:v>
                </c:pt>
                <c:pt idx="13268">
                  <c:v>0</c:v>
                </c:pt>
                <c:pt idx="13269">
                  <c:v>0</c:v>
                </c:pt>
                <c:pt idx="13270">
                  <c:v>0</c:v>
                </c:pt>
                <c:pt idx="13271">
                  <c:v>0</c:v>
                </c:pt>
                <c:pt idx="13272">
                  <c:v>0</c:v>
                </c:pt>
                <c:pt idx="13273">
                  <c:v>0</c:v>
                </c:pt>
                <c:pt idx="13274">
                  <c:v>0</c:v>
                </c:pt>
                <c:pt idx="13275">
                  <c:v>0</c:v>
                </c:pt>
                <c:pt idx="13276">
                  <c:v>0</c:v>
                </c:pt>
                <c:pt idx="13277">
                  <c:v>0</c:v>
                </c:pt>
                <c:pt idx="13278">
                  <c:v>0</c:v>
                </c:pt>
                <c:pt idx="13279">
                  <c:v>0</c:v>
                </c:pt>
                <c:pt idx="13280">
                  <c:v>0</c:v>
                </c:pt>
                <c:pt idx="13281">
                  <c:v>0</c:v>
                </c:pt>
                <c:pt idx="13282">
                  <c:v>0</c:v>
                </c:pt>
                <c:pt idx="13283">
                  <c:v>0</c:v>
                </c:pt>
                <c:pt idx="13284">
                  <c:v>0</c:v>
                </c:pt>
                <c:pt idx="13285">
                  <c:v>0</c:v>
                </c:pt>
                <c:pt idx="13286">
                  <c:v>0</c:v>
                </c:pt>
                <c:pt idx="13287">
                  <c:v>0</c:v>
                </c:pt>
                <c:pt idx="13288">
                  <c:v>0</c:v>
                </c:pt>
                <c:pt idx="13289">
                  <c:v>0</c:v>
                </c:pt>
                <c:pt idx="13290">
                  <c:v>0</c:v>
                </c:pt>
                <c:pt idx="13291">
                  <c:v>0</c:v>
                </c:pt>
                <c:pt idx="13292">
                  <c:v>0</c:v>
                </c:pt>
                <c:pt idx="13293">
                  <c:v>0</c:v>
                </c:pt>
                <c:pt idx="13294">
                  <c:v>0</c:v>
                </c:pt>
                <c:pt idx="13295">
                  <c:v>0</c:v>
                </c:pt>
                <c:pt idx="13296">
                  <c:v>0</c:v>
                </c:pt>
                <c:pt idx="13297">
                  <c:v>0</c:v>
                </c:pt>
                <c:pt idx="13298">
                  <c:v>0</c:v>
                </c:pt>
                <c:pt idx="13299">
                  <c:v>0</c:v>
                </c:pt>
                <c:pt idx="13300">
                  <c:v>0</c:v>
                </c:pt>
                <c:pt idx="13301">
                  <c:v>0</c:v>
                </c:pt>
                <c:pt idx="13302">
                  <c:v>0</c:v>
                </c:pt>
                <c:pt idx="13303">
                  <c:v>0</c:v>
                </c:pt>
                <c:pt idx="13304">
                  <c:v>0</c:v>
                </c:pt>
                <c:pt idx="13305">
                  <c:v>0</c:v>
                </c:pt>
                <c:pt idx="13306">
                  <c:v>0</c:v>
                </c:pt>
                <c:pt idx="13307">
                  <c:v>0</c:v>
                </c:pt>
                <c:pt idx="13308">
                  <c:v>0</c:v>
                </c:pt>
                <c:pt idx="13309">
                  <c:v>0</c:v>
                </c:pt>
                <c:pt idx="13310">
                  <c:v>0</c:v>
                </c:pt>
                <c:pt idx="13311">
                  <c:v>0</c:v>
                </c:pt>
                <c:pt idx="13312">
                  <c:v>0</c:v>
                </c:pt>
                <c:pt idx="13313">
                  <c:v>0</c:v>
                </c:pt>
                <c:pt idx="13314">
                  <c:v>0</c:v>
                </c:pt>
                <c:pt idx="13315">
                  <c:v>0</c:v>
                </c:pt>
                <c:pt idx="13316">
                  <c:v>0</c:v>
                </c:pt>
                <c:pt idx="13317">
                  <c:v>0</c:v>
                </c:pt>
                <c:pt idx="13318">
                  <c:v>0</c:v>
                </c:pt>
                <c:pt idx="13319">
                  <c:v>0</c:v>
                </c:pt>
                <c:pt idx="13320">
                  <c:v>0</c:v>
                </c:pt>
                <c:pt idx="13321">
                  <c:v>0</c:v>
                </c:pt>
                <c:pt idx="13322">
                  <c:v>0</c:v>
                </c:pt>
                <c:pt idx="13323">
                  <c:v>0</c:v>
                </c:pt>
                <c:pt idx="13324">
                  <c:v>0</c:v>
                </c:pt>
                <c:pt idx="13325">
                  <c:v>0</c:v>
                </c:pt>
                <c:pt idx="13326">
                  <c:v>0</c:v>
                </c:pt>
                <c:pt idx="13327">
                  <c:v>0</c:v>
                </c:pt>
                <c:pt idx="13328">
                  <c:v>0</c:v>
                </c:pt>
                <c:pt idx="13329">
                  <c:v>0</c:v>
                </c:pt>
                <c:pt idx="13330">
                  <c:v>0</c:v>
                </c:pt>
                <c:pt idx="13331">
                  <c:v>0</c:v>
                </c:pt>
                <c:pt idx="13332">
                  <c:v>0</c:v>
                </c:pt>
                <c:pt idx="13333">
                  <c:v>0</c:v>
                </c:pt>
                <c:pt idx="13334">
                  <c:v>0</c:v>
                </c:pt>
                <c:pt idx="13335">
                  <c:v>0</c:v>
                </c:pt>
                <c:pt idx="13336">
                  <c:v>0</c:v>
                </c:pt>
                <c:pt idx="13337">
                  <c:v>0</c:v>
                </c:pt>
                <c:pt idx="13338">
                  <c:v>0</c:v>
                </c:pt>
                <c:pt idx="13339">
                  <c:v>0</c:v>
                </c:pt>
                <c:pt idx="13340">
                  <c:v>0</c:v>
                </c:pt>
                <c:pt idx="13341">
                  <c:v>0</c:v>
                </c:pt>
                <c:pt idx="13342">
                  <c:v>0</c:v>
                </c:pt>
                <c:pt idx="13343">
                  <c:v>0</c:v>
                </c:pt>
                <c:pt idx="13344">
                  <c:v>0</c:v>
                </c:pt>
                <c:pt idx="13345">
                  <c:v>0</c:v>
                </c:pt>
                <c:pt idx="13346">
                  <c:v>0</c:v>
                </c:pt>
                <c:pt idx="13347">
                  <c:v>0</c:v>
                </c:pt>
                <c:pt idx="13348">
                  <c:v>0</c:v>
                </c:pt>
                <c:pt idx="13349">
                  <c:v>0</c:v>
                </c:pt>
                <c:pt idx="13350">
                  <c:v>0</c:v>
                </c:pt>
                <c:pt idx="13351">
                  <c:v>0</c:v>
                </c:pt>
                <c:pt idx="13352">
                  <c:v>0</c:v>
                </c:pt>
                <c:pt idx="13353">
                  <c:v>0</c:v>
                </c:pt>
                <c:pt idx="13354">
                  <c:v>0</c:v>
                </c:pt>
                <c:pt idx="13355">
                  <c:v>0</c:v>
                </c:pt>
                <c:pt idx="13356">
                  <c:v>0</c:v>
                </c:pt>
                <c:pt idx="13357">
                  <c:v>0</c:v>
                </c:pt>
                <c:pt idx="13358">
                  <c:v>0</c:v>
                </c:pt>
                <c:pt idx="13359">
                  <c:v>0</c:v>
                </c:pt>
                <c:pt idx="13360">
                  <c:v>0</c:v>
                </c:pt>
                <c:pt idx="13361">
                  <c:v>0</c:v>
                </c:pt>
                <c:pt idx="13362">
                  <c:v>0</c:v>
                </c:pt>
                <c:pt idx="13363">
                  <c:v>0</c:v>
                </c:pt>
                <c:pt idx="13364">
                  <c:v>0</c:v>
                </c:pt>
                <c:pt idx="13365">
                  <c:v>0</c:v>
                </c:pt>
                <c:pt idx="13366">
                  <c:v>0</c:v>
                </c:pt>
                <c:pt idx="13367">
                  <c:v>0</c:v>
                </c:pt>
                <c:pt idx="13368">
                  <c:v>0</c:v>
                </c:pt>
                <c:pt idx="13369">
                  <c:v>0</c:v>
                </c:pt>
                <c:pt idx="13370">
                  <c:v>0</c:v>
                </c:pt>
                <c:pt idx="13371">
                  <c:v>0</c:v>
                </c:pt>
                <c:pt idx="13372">
                  <c:v>0</c:v>
                </c:pt>
                <c:pt idx="13373">
                  <c:v>0</c:v>
                </c:pt>
                <c:pt idx="13374">
                  <c:v>0</c:v>
                </c:pt>
                <c:pt idx="13375">
                  <c:v>0</c:v>
                </c:pt>
                <c:pt idx="13376">
                  <c:v>0</c:v>
                </c:pt>
                <c:pt idx="13377">
                  <c:v>0</c:v>
                </c:pt>
                <c:pt idx="13378">
                  <c:v>0</c:v>
                </c:pt>
                <c:pt idx="13379">
                  <c:v>0</c:v>
                </c:pt>
                <c:pt idx="13380">
                  <c:v>0</c:v>
                </c:pt>
                <c:pt idx="13381">
                  <c:v>0</c:v>
                </c:pt>
                <c:pt idx="13382">
                  <c:v>0</c:v>
                </c:pt>
                <c:pt idx="13383">
                  <c:v>0</c:v>
                </c:pt>
                <c:pt idx="13384">
                  <c:v>0</c:v>
                </c:pt>
                <c:pt idx="13385">
                  <c:v>0</c:v>
                </c:pt>
                <c:pt idx="13386">
                  <c:v>0</c:v>
                </c:pt>
                <c:pt idx="13387">
                  <c:v>0</c:v>
                </c:pt>
                <c:pt idx="13388">
                  <c:v>0</c:v>
                </c:pt>
                <c:pt idx="13389">
                  <c:v>0</c:v>
                </c:pt>
                <c:pt idx="13390">
                  <c:v>0</c:v>
                </c:pt>
                <c:pt idx="13391">
                  <c:v>0</c:v>
                </c:pt>
                <c:pt idx="13392">
                  <c:v>0</c:v>
                </c:pt>
                <c:pt idx="13393">
                  <c:v>0</c:v>
                </c:pt>
                <c:pt idx="13394">
                  <c:v>0</c:v>
                </c:pt>
                <c:pt idx="13395">
                  <c:v>0</c:v>
                </c:pt>
                <c:pt idx="13396">
                  <c:v>0</c:v>
                </c:pt>
                <c:pt idx="13397">
                  <c:v>0</c:v>
                </c:pt>
                <c:pt idx="13398">
                  <c:v>0</c:v>
                </c:pt>
                <c:pt idx="13399">
                  <c:v>0</c:v>
                </c:pt>
                <c:pt idx="13400">
                  <c:v>0</c:v>
                </c:pt>
                <c:pt idx="13401">
                  <c:v>0</c:v>
                </c:pt>
                <c:pt idx="13402">
                  <c:v>0</c:v>
                </c:pt>
                <c:pt idx="13403">
                  <c:v>0</c:v>
                </c:pt>
                <c:pt idx="13404">
                  <c:v>0</c:v>
                </c:pt>
                <c:pt idx="13405">
                  <c:v>0</c:v>
                </c:pt>
                <c:pt idx="13406">
                  <c:v>0</c:v>
                </c:pt>
                <c:pt idx="13407">
                  <c:v>0</c:v>
                </c:pt>
                <c:pt idx="13408">
                  <c:v>0</c:v>
                </c:pt>
                <c:pt idx="13409">
                  <c:v>0</c:v>
                </c:pt>
                <c:pt idx="13410">
                  <c:v>0</c:v>
                </c:pt>
                <c:pt idx="13411">
                  <c:v>0</c:v>
                </c:pt>
                <c:pt idx="13412">
                  <c:v>0</c:v>
                </c:pt>
                <c:pt idx="13413">
                  <c:v>0</c:v>
                </c:pt>
                <c:pt idx="13414">
                  <c:v>0</c:v>
                </c:pt>
                <c:pt idx="13415">
                  <c:v>0</c:v>
                </c:pt>
                <c:pt idx="13416">
                  <c:v>0</c:v>
                </c:pt>
                <c:pt idx="13417">
                  <c:v>0</c:v>
                </c:pt>
                <c:pt idx="13418">
                  <c:v>0</c:v>
                </c:pt>
                <c:pt idx="13419">
                  <c:v>0</c:v>
                </c:pt>
                <c:pt idx="13420">
                  <c:v>0</c:v>
                </c:pt>
                <c:pt idx="13421">
                  <c:v>0</c:v>
                </c:pt>
                <c:pt idx="13422">
                  <c:v>0</c:v>
                </c:pt>
                <c:pt idx="13423">
                  <c:v>0</c:v>
                </c:pt>
                <c:pt idx="13424">
                  <c:v>0</c:v>
                </c:pt>
                <c:pt idx="13425">
                  <c:v>0</c:v>
                </c:pt>
                <c:pt idx="13426">
                  <c:v>0</c:v>
                </c:pt>
                <c:pt idx="13427">
                  <c:v>0</c:v>
                </c:pt>
                <c:pt idx="13428">
                  <c:v>0</c:v>
                </c:pt>
                <c:pt idx="13429">
                  <c:v>0</c:v>
                </c:pt>
                <c:pt idx="13430">
                  <c:v>0</c:v>
                </c:pt>
                <c:pt idx="13431">
                  <c:v>0</c:v>
                </c:pt>
                <c:pt idx="13432">
                  <c:v>0</c:v>
                </c:pt>
                <c:pt idx="13433">
                  <c:v>0</c:v>
                </c:pt>
                <c:pt idx="13434">
                  <c:v>0</c:v>
                </c:pt>
                <c:pt idx="13435">
                  <c:v>0</c:v>
                </c:pt>
                <c:pt idx="13436">
                  <c:v>0</c:v>
                </c:pt>
                <c:pt idx="13437">
                  <c:v>0</c:v>
                </c:pt>
                <c:pt idx="13438">
                  <c:v>0</c:v>
                </c:pt>
                <c:pt idx="13439">
                  <c:v>0</c:v>
                </c:pt>
                <c:pt idx="13440">
                  <c:v>0</c:v>
                </c:pt>
                <c:pt idx="13441">
                  <c:v>0</c:v>
                </c:pt>
                <c:pt idx="13442">
                  <c:v>0</c:v>
                </c:pt>
                <c:pt idx="13443">
                  <c:v>0</c:v>
                </c:pt>
                <c:pt idx="13444">
                  <c:v>0</c:v>
                </c:pt>
                <c:pt idx="13445">
                  <c:v>0</c:v>
                </c:pt>
                <c:pt idx="13446">
                  <c:v>0</c:v>
                </c:pt>
                <c:pt idx="13447">
                  <c:v>0</c:v>
                </c:pt>
                <c:pt idx="13448">
                  <c:v>0</c:v>
                </c:pt>
                <c:pt idx="13449">
                  <c:v>0</c:v>
                </c:pt>
                <c:pt idx="13450">
                  <c:v>0</c:v>
                </c:pt>
                <c:pt idx="13451">
                  <c:v>0</c:v>
                </c:pt>
                <c:pt idx="13452">
                  <c:v>0</c:v>
                </c:pt>
                <c:pt idx="13453">
                  <c:v>0</c:v>
                </c:pt>
                <c:pt idx="13454">
                  <c:v>0</c:v>
                </c:pt>
                <c:pt idx="13455">
                  <c:v>0</c:v>
                </c:pt>
                <c:pt idx="13456">
                  <c:v>0</c:v>
                </c:pt>
                <c:pt idx="13457">
                  <c:v>0</c:v>
                </c:pt>
                <c:pt idx="13458">
                  <c:v>0</c:v>
                </c:pt>
                <c:pt idx="13459">
                  <c:v>0</c:v>
                </c:pt>
                <c:pt idx="13460">
                  <c:v>0</c:v>
                </c:pt>
                <c:pt idx="13461">
                  <c:v>0</c:v>
                </c:pt>
                <c:pt idx="13462">
                  <c:v>0</c:v>
                </c:pt>
                <c:pt idx="13463">
                  <c:v>0</c:v>
                </c:pt>
                <c:pt idx="13464">
                  <c:v>0</c:v>
                </c:pt>
                <c:pt idx="13465">
                  <c:v>0</c:v>
                </c:pt>
                <c:pt idx="13466">
                  <c:v>0</c:v>
                </c:pt>
                <c:pt idx="13467">
                  <c:v>0</c:v>
                </c:pt>
                <c:pt idx="13468">
                  <c:v>0</c:v>
                </c:pt>
                <c:pt idx="13469">
                  <c:v>0</c:v>
                </c:pt>
                <c:pt idx="13470">
                  <c:v>0</c:v>
                </c:pt>
                <c:pt idx="13471">
                  <c:v>0</c:v>
                </c:pt>
                <c:pt idx="13472">
                  <c:v>0</c:v>
                </c:pt>
                <c:pt idx="13473">
                  <c:v>0</c:v>
                </c:pt>
                <c:pt idx="13474">
                  <c:v>0</c:v>
                </c:pt>
                <c:pt idx="13475">
                  <c:v>0</c:v>
                </c:pt>
                <c:pt idx="13476">
                  <c:v>0</c:v>
                </c:pt>
                <c:pt idx="13477">
                  <c:v>0</c:v>
                </c:pt>
                <c:pt idx="13478">
                  <c:v>0</c:v>
                </c:pt>
                <c:pt idx="13479">
                  <c:v>0</c:v>
                </c:pt>
                <c:pt idx="13480">
                  <c:v>0</c:v>
                </c:pt>
                <c:pt idx="13481">
                  <c:v>0</c:v>
                </c:pt>
                <c:pt idx="13482">
                  <c:v>0</c:v>
                </c:pt>
                <c:pt idx="13483">
                  <c:v>0</c:v>
                </c:pt>
                <c:pt idx="13484">
                  <c:v>0</c:v>
                </c:pt>
                <c:pt idx="13485">
                  <c:v>0</c:v>
                </c:pt>
                <c:pt idx="13486">
                  <c:v>0</c:v>
                </c:pt>
                <c:pt idx="13487">
                  <c:v>0</c:v>
                </c:pt>
                <c:pt idx="13488">
                  <c:v>0</c:v>
                </c:pt>
                <c:pt idx="13489">
                  <c:v>0</c:v>
                </c:pt>
                <c:pt idx="13490">
                  <c:v>0</c:v>
                </c:pt>
                <c:pt idx="13491">
                  <c:v>0</c:v>
                </c:pt>
                <c:pt idx="13492">
                  <c:v>0</c:v>
                </c:pt>
                <c:pt idx="13493">
                  <c:v>0</c:v>
                </c:pt>
                <c:pt idx="13494">
                  <c:v>0</c:v>
                </c:pt>
                <c:pt idx="13495">
                  <c:v>0</c:v>
                </c:pt>
                <c:pt idx="13496">
                  <c:v>0</c:v>
                </c:pt>
                <c:pt idx="13497">
                  <c:v>0</c:v>
                </c:pt>
                <c:pt idx="13498">
                  <c:v>0</c:v>
                </c:pt>
                <c:pt idx="13499">
                  <c:v>0</c:v>
                </c:pt>
                <c:pt idx="13500">
                  <c:v>0</c:v>
                </c:pt>
                <c:pt idx="13501">
                  <c:v>0</c:v>
                </c:pt>
                <c:pt idx="13502">
                  <c:v>0</c:v>
                </c:pt>
                <c:pt idx="13503">
                  <c:v>0</c:v>
                </c:pt>
                <c:pt idx="13504">
                  <c:v>0</c:v>
                </c:pt>
                <c:pt idx="13505">
                  <c:v>0</c:v>
                </c:pt>
                <c:pt idx="13506">
                  <c:v>0</c:v>
                </c:pt>
                <c:pt idx="13507">
                  <c:v>0</c:v>
                </c:pt>
                <c:pt idx="13508">
                  <c:v>0</c:v>
                </c:pt>
                <c:pt idx="13509">
                  <c:v>0</c:v>
                </c:pt>
                <c:pt idx="13510">
                  <c:v>0</c:v>
                </c:pt>
                <c:pt idx="13511">
                  <c:v>0</c:v>
                </c:pt>
                <c:pt idx="13512">
                  <c:v>0</c:v>
                </c:pt>
                <c:pt idx="13513">
                  <c:v>0</c:v>
                </c:pt>
                <c:pt idx="13514">
                  <c:v>0</c:v>
                </c:pt>
                <c:pt idx="13515">
                  <c:v>0</c:v>
                </c:pt>
                <c:pt idx="13516">
                  <c:v>0</c:v>
                </c:pt>
                <c:pt idx="13517">
                  <c:v>0</c:v>
                </c:pt>
                <c:pt idx="13518">
                  <c:v>0</c:v>
                </c:pt>
                <c:pt idx="13519">
                  <c:v>0</c:v>
                </c:pt>
                <c:pt idx="13520">
                  <c:v>0</c:v>
                </c:pt>
                <c:pt idx="13521">
                  <c:v>0</c:v>
                </c:pt>
                <c:pt idx="13522">
                  <c:v>0</c:v>
                </c:pt>
                <c:pt idx="13523">
                  <c:v>0</c:v>
                </c:pt>
                <c:pt idx="13524">
                  <c:v>0</c:v>
                </c:pt>
                <c:pt idx="13525">
                  <c:v>0</c:v>
                </c:pt>
                <c:pt idx="13526">
                  <c:v>0</c:v>
                </c:pt>
                <c:pt idx="13527">
                  <c:v>0</c:v>
                </c:pt>
                <c:pt idx="13528">
                  <c:v>0</c:v>
                </c:pt>
                <c:pt idx="13529">
                  <c:v>0</c:v>
                </c:pt>
                <c:pt idx="13530">
                  <c:v>0</c:v>
                </c:pt>
                <c:pt idx="13531">
                  <c:v>0</c:v>
                </c:pt>
                <c:pt idx="13532">
                  <c:v>0</c:v>
                </c:pt>
                <c:pt idx="13533">
                  <c:v>0</c:v>
                </c:pt>
                <c:pt idx="13534">
                  <c:v>0</c:v>
                </c:pt>
                <c:pt idx="13535">
                  <c:v>0</c:v>
                </c:pt>
                <c:pt idx="13536">
                  <c:v>0</c:v>
                </c:pt>
                <c:pt idx="13537">
                  <c:v>0</c:v>
                </c:pt>
                <c:pt idx="13538">
                  <c:v>0</c:v>
                </c:pt>
                <c:pt idx="13539">
                  <c:v>0</c:v>
                </c:pt>
                <c:pt idx="13540">
                  <c:v>0</c:v>
                </c:pt>
                <c:pt idx="13541">
                  <c:v>0</c:v>
                </c:pt>
                <c:pt idx="13542">
                  <c:v>0</c:v>
                </c:pt>
                <c:pt idx="13543">
                  <c:v>0</c:v>
                </c:pt>
                <c:pt idx="13544">
                  <c:v>0</c:v>
                </c:pt>
                <c:pt idx="13545">
                  <c:v>0</c:v>
                </c:pt>
                <c:pt idx="13546">
                  <c:v>0</c:v>
                </c:pt>
                <c:pt idx="13547">
                  <c:v>0</c:v>
                </c:pt>
                <c:pt idx="13548">
                  <c:v>0</c:v>
                </c:pt>
                <c:pt idx="13549">
                  <c:v>0</c:v>
                </c:pt>
                <c:pt idx="13550">
                  <c:v>0</c:v>
                </c:pt>
                <c:pt idx="13551">
                  <c:v>0</c:v>
                </c:pt>
                <c:pt idx="13552">
                  <c:v>0</c:v>
                </c:pt>
                <c:pt idx="13553">
                  <c:v>0</c:v>
                </c:pt>
                <c:pt idx="13554">
                  <c:v>0</c:v>
                </c:pt>
                <c:pt idx="13555">
                  <c:v>0</c:v>
                </c:pt>
                <c:pt idx="13556">
                  <c:v>0</c:v>
                </c:pt>
                <c:pt idx="13557">
                  <c:v>0</c:v>
                </c:pt>
                <c:pt idx="13558">
                  <c:v>0</c:v>
                </c:pt>
                <c:pt idx="13559">
                  <c:v>0</c:v>
                </c:pt>
                <c:pt idx="13560">
                  <c:v>0</c:v>
                </c:pt>
                <c:pt idx="13561">
                  <c:v>0</c:v>
                </c:pt>
                <c:pt idx="13562">
                  <c:v>0</c:v>
                </c:pt>
                <c:pt idx="13563">
                  <c:v>0</c:v>
                </c:pt>
                <c:pt idx="13564">
                  <c:v>0</c:v>
                </c:pt>
                <c:pt idx="13565">
                  <c:v>0</c:v>
                </c:pt>
                <c:pt idx="13566">
                  <c:v>0</c:v>
                </c:pt>
                <c:pt idx="13567">
                  <c:v>0</c:v>
                </c:pt>
                <c:pt idx="13568">
                  <c:v>0</c:v>
                </c:pt>
                <c:pt idx="13569">
                  <c:v>0</c:v>
                </c:pt>
                <c:pt idx="13570">
                  <c:v>0</c:v>
                </c:pt>
                <c:pt idx="13571">
                  <c:v>0</c:v>
                </c:pt>
                <c:pt idx="13572">
                  <c:v>0</c:v>
                </c:pt>
                <c:pt idx="13573">
                  <c:v>0</c:v>
                </c:pt>
                <c:pt idx="13574">
                  <c:v>0</c:v>
                </c:pt>
                <c:pt idx="13575">
                  <c:v>0</c:v>
                </c:pt>
                <c:pt idx="13576">
                  <c:v>0</c:v>
                </c:pt>
                <c:pt idx="13577">
                  <c:v>0</c:v>
                </c:pt>
                <c:pt idx="13578">
                  <c:v>0</c:v>
                </c:pt>
                <c:pt idx="13579">
                  <c:v>0</c:v>
                </c:pt>
                <c:pt idx="13580">
                  <c:v>0</c:v>
                </c:pt>
                <c:pt idx="13581">
                  <c:v>0</c:v>
                </c:pt>
                <c:pt idx="13582">
                  <c:v>0</c:v>
                </c:pt>
                <c:pt idx="13583">
                  <c:v>0</c:v>
                </c:pt>
                <c:pt idx="13584">
                  <c:v>0</c:v>
                </c:pt>
                <c:pt idx="13585">
                  <c:v>0</c:v>
                </c:pt>
                <c:pt idx="13586">
                  <c:v>0</c:v>
                </c:pt>
                <c:pt idx="13587">
                  <c:v>0</c:v>
                </c:pt>
                <c:pt idx="13588">
                  <c:v>0</c:v>
                </c:pt>
                <c:pt idx="13589">
                  <c:v>0</c:v>
                </c:pt>
                <c:pt idx="13590">
                  <c:v>0</c:v>
                </c:pt>
                <c:pt idx="13591">
                  <c:v>0</c:v>
                </c:pt>
                <c:pt idx="13592">
                  <c:v>0</c:v>
                </c:pt>
                <c:pt idx="13593">
                  <c:v>0</c:v>
                </c:pt>
                <c:pt idx="13594">
                  <c:v>0</c:v>
                </c:pt>
                <c:pt idx="13595">
                  <c:v>0</c:v>
                </c:pt>
                <c:pt idx="13596">
                  <c:v>0</c:v>
                </c:pt>
                <c:pt idx="13597">
                  <c:v>0</c:v>
                </c:pt>
                <c:pt idx="13598">
                  <c:v>0</c:v>
                </c:pt>
                <c:pt idx="13599">
                  <c:v>0</c:v>
                </c:pt>
                <c:pt idx="13600">
                  <c:v>0</c:v>
                </c:pt>
                <c:pt idx="13601">
                  <c:v>0</c:v>
                </c:pt>
                <c:pt idx="13602">
                  <c:v>0</c:v>
                </c:pt>
                <c:pt idx="13603">
                  <c:v>0</c:v>
                </c:pt>
                <c:pt idx="13604">
                  <c:v>0</c:v>
                </c:pt>
                <c:pt idx="13605">
                  <c:v>0</c:v>
                </c:pt>
                <c:pt idx="13606">
                  <c:v>0</c:v>
                </c:pt>
                <c:pt idx="13607">
                  <c:v>0</c:v>
                </c:pt>
                <c:pt idx="13608">
                  <c:v>0</c:v>
                </c:pt>
                <c:pt idx="13609">
                  <c:v>0</c:v>
                </c:pt>
                <c:pt idx="13610">
                  <c:v>0</c:v>
                </c:pt>
                <c:pt idx="13611">
                  <c:v>0</c:v>
                </c:pt>
                <c:pt idx="13612">
                  <c:v>0</c:v>
                </c:pt>
                <c:pt idx="13613">
                  <c:v>0</c:v>
                </c:pt>
                <c:pt idx="13614">
                  <c:v>0</c:v>
                </c:pt>
                <c:pt idx="13615">
                  <c:v>0</c:v>
                </c:pt>
                <c:pt idx="13616">
                  <c:v>0</c:v>
                </c:pt>
                <c:pt idx="13617">
                  <c:v>0</c:v>
                </c:pt>
                <c:pt idx="13618">
                  <c:v>0</c:v>
                </c:pt>
                <c:pt idx="13619">
                  <c:v>0</c:v>
                </c:pt>
                <c:pt idx="13620">
                  <c:v>0</c:v>
                </c:pt>
                <c:pt idx="13621">
                  <c:v>0</c:v>
                </c:pt>
                <c:pt idx="13622">
                  <c:v>0</c:v>
                </c:pt>
                <c:pt idx="13623">
                  <c:v>0</c:v>
                </c:pt>
                <c:pt idx="13624">
                  <c:v>0</c:v>
                </c:pt>
                <c:pt idx="13625">
                  <c:v>0</c:v>
                </c:pt>
                <c:pt idx="13626">
                  <c:v>0</c:v>
                </c:pt>
                <c:pt idx="13627">
                  <c:v>0</c:v>
                </c:pt>
                <c:pt idx="13628">
                  <c:v>0</c:v>
                </c:pt>
                <c:pt idx="13629">
                  <c:v>0</c:v>
                </c:pt>
                <c:pt idx="13630">
                  <c:v>0</c:v>
                </c:pt>
                <c:pt idx="13631">
                  <c:v>0</c:v>
                </c:pt>
                <c:pt idx="13632">
                  <c:v>0</c:v>
                </c:pt>
                <c:pt idx="13633">
                  <c:v>0</c:v>
                </c:pt>
                <c:pt idx="13634">
                  <c:v>0</c:v>
                </c:pt>
                <c:pt idx="13635">
                  <c:v>0</c:v>
                </c:pt>
                <c:pt idx="13636">
                  <c:v>0</c:v>
                </c:pt>
                <c:pt idx="13637">
                  <c:v>0</c:v>
                </c:pt>
                <c:pt idx="13638">
                  <c:v>0</c:v>
                </c:pt>
                <c:pt idx="13639">
                  <c:v>0</c:v>
                </c:pt>
                <c:pt idx="13640">
                  <c:v>0</c:v>
                </c:pt>
                <c:pt idx="13641">
                  <c:v>0</c:v>
                </c:pt>
                <c:pt idx="13642">
                  <c:v>0</c:v>
                </c:pt>
                <c:pt idx="13643">
                  <c:v>0</c:v>
                </c:pt>
                <c:pt idx="13644">
                  <c:v>0</c:v>
                </c:pt>
                <c:pt idx="13645">
                  <c:v>0</c:v>
                </c:pt>
                <c:pt idx="13646">
                  <c:v>0</c:v>
                </c:pt>
                <c:pt idx="13647">
                  <c:v>0</c:v>
                </c:pt>
                <c:pt idx="13648">
                  <c:v>0</c:v>
                </c:pt>
                <c:pt idx="13649">
                  <c:v>0</c:v>
                </c:pt>
                <c:pt idx="13650">
                  <c:v>0</c:v>
                </c:pt>
                <c:pt idx="13651">
                  <c:v>0</c:v>
                </c:pt>
                <c:pt idx="13652">
                  <c:v>0</c:v>
                </c:pt>
                <c:pt idx="13653">
                  <c:v>0</c:v>
                </c:pt>
                <c:pt idx="13654">
                  <c:v>0</c:v>
                </c:pt>
                <c:pt idx="13655">
                  <c:v>0</c:v>
                </c:pt>
                <c:pt idx="13656">
                  <c:v>0</c:v>
                </c:pt>
                <c:pt idx="13657">
                  <c:v>0</c:v>
                </c:pt>
                <c:pt idx="13658">
                  <c:v>0</c:v>
                </c:pt>
                <c:pt idx="13659">
                  <c:v>0</c:v>
                </c:pt>
                <c:pt idx="13660">
                  <c:v>0</c:v>
                </c:pt>
                <c:pt idx="13661">
                  <c:v>0</c:v>
                </c:pt>
                <c:pt idx="13662">
                  <c:v>0</c:v>
                </c:pt>
                <c:pt idx="13663">
                  <c:v>0</c:v>
                </c:pt>
                <c:pt idx="13664">
                  <c:v>0</c:v>
                </c:pt>
                <c:pt idx="13665">
                  <c:v>0</c:v>
                </c:pt>
                <c:pt idx="13666">
                  <c:v>0</c:v>
                </c:pt>
                <c:pt idx="13667">
                  <c:v>0</c:v>
                </c:pt>
                <c:pt idx="13668">
                  <c:v>0</c:v>
                </c:pt>
                <c:pt idx="13669">
                  <c:v>0</c:v>
                </c:pt>
                <c:pt idx="13670">
                  <c:v>0</c:v>
                </c:pt>
                <c:pt idx="13671">
                  <c:v>0</c:v>
                </c:pt>
                <c:pt idx="13672">
                  <c:v>0</c:v>
                </c:pt>
                <c:pt idx="13673">
                  <c:v>0</c:v>
                </c:pt>
                <c:pt idx="13674">
                  <c:v>0</c:v>
                </c:pt>
                <c:pt idx="13675">
                  <c:v>0</c:v>
                </c:pt>
                <c:pt idx="13676">
                  <c:v>0</c:v>
                </c:pt>
                <c:pt idx="13677">
                  <c:v>0</c:v>
                </c:pt>
                <c:pt idx="13678">
                  <c:v>0</c:v>
                </c:pt>
                <c:pt idx="13679">
                  <c:v>0</c:v>
                </c:pt>
                <c:pt idx="13680">
                  <c:v>0</c:v>
                </c:pt>
                <c:pt idx="13681">
                  <c:v>0</c:v>
                </c:pt>
                <c:pt idx="13682">
                  <c:v>0</c:v>
                </c:pt>
                <c:pt idx="13683">
                  <c:v>0</c:v>
                </c:pt>
                <c:pt idx="13684">
                  <c:v>0</c:v>
                </c:pt>
                <c:pt idx="13685">
                  <c:v>0</c:v>
                </c:pt>
                <c:pt idx="13686">
                  <c:v>0</c:v>
                </c:pt>
                <c:pt idx="13687">
                  <c:v>0</c:v>
                </c:pt>
                <c:pt idx="13688">
                  <c:v>0</c:v>
                </c:pt>
                <c:pt idx="13689">
                  <c:v>0</c:v>
                </c:pt>
                <c:pt idx="13690">
                  <c:v>0</c:v>
                </c:pt>
                <c:pt idx="13691">
                  <c:v>0</c:v>
                </c:pt>
                <c:pt idx="13692">
                  <c:v>0</c:v>
                </c:pt>
                <c:pt idx="13693">
                  <c:v>0</c:v>
                </c:pt>
                <c:pt idx="13694">
                  <c:v>0</c:v>
                </c:pt>
                <c:pt idx="13695">
                  <c:v>0</c:v>
                </c:pt>
                <c:pt idx="13696">
                  <c:v>0</c:v>
                </c:pt>
                <c:pt idx="13697">
                  <c:v>0</c:v>
                </c:pt>
                <c:pt idx="13698">
                  <c:v>0</c:v>
                </c:pt>
                <c:pt idx="13699">
                  <c:v>0</c:v>
                </c:pt>
                <c:pt idx="13700">
                  <c:v>0</c:v>
                </c:pt>
                <c:pt idx="13701">
                  <c:v>0</c:v>
                </c:pt>
                <c:pt idx="13702">
                  <c:v>0</c:v>
                </c:pt>
                <c:pt idx="13703">
                  <c:v>0</c:v>
                </c:pt>
                <c:pt idx="13704">
                  <c:v>0</c:v>
                </c:pt>
                <c:pt idx="13705">
                  <c:v>0</c:v>
                </c:pt>
                <c:pt idx="13706">
                  <c:v>0</c:v>
                </c:pt>
                <c:pt idx="13707">
                  <c:v>0</c:v>
                </c:pt>
                <c:pt idx="13708">
                  <c:v>0</c:v>
                </c:pt>
                <c:pt idx="13709">
                  <c:v>0</c:v>
                </c:pt>
                <c:pt idx="13710">
                  <c:v>0</c:v>
                </c:pt>
                <c:pt idx="13711">
                  <c:v>0</c:v>
                </c:pt>
                <c:pt idx="13712">
                  <c:v>0</c:v>
                </c:pt>
                <c:pt idx="13713">
                  <c:v>0</c:v>
                </c:pt>
                <c:pt idx="13714">
                  <c:v>0</c:v>
                </c:pt>
                <c:pt idx="13715">
                  <c:v>0</c:v>
                </c:pt>
                <c:pt idx="13716">
                  <c:v>0</c:v>
                </c:pt>
                <c:pt idx="13717">
                  <c:v>0</c:v>
                </c:pt>
                <c:pt idx="13718">
                  <c:v>0</c:v>
                </c:pt>
                <c:pt idx="13719">
                  <c:v>0</c:v>
                </c:pt>
                <c:pt idx="13720">
                  <c:v>0</c:v>
                </c:pt>
                <c:pt idx="13721">
                  <c:v>0</c:v>
                </c:pt>
                <c:pt idx="13722">
                  <c:v>0</c:v>
                </c:pt>
                <c:pt idx="13723">
                  <c:v>0</c:v>
                </c:pt>
                <c:pt idx="13724">
                  <c:v>0</c:v>
                </c:pt>
                <c:pt idx="13725">
                  <c:v>0</c:v>
                </c:pt>
                <c:pt idx="13726">
                  <c:v>0</c:v>
                </c:pt>
                <c:pt idx="13727">
                  <c:v>0</c:v>
                </c:pt>
                <c:pt idx="13728">
                  <c:v>0</c:v>
                </c:pt>
                <c:pt idx="13729">
                  <c:v>0</c:v>
                </c:pt>
                <c:pt idx="13730">
                  <c:v>0</c:v>
                </c:pt>
                <c:pt idx="13731">
                  <c:v>0</c:v>
                </c:pt>
                <c:pt idx="13732">
                  <c:v>0</c:v>
                </c:pt>
                <c:pt idx="13733">
                  <c:v>0</c:v>
                </c:pt>
                <c:pt idx="13734">
                  <c:v>0</c:v>
                </c:pt>
                <c:pt idx="13735">
                  <c:v>0</c:v>
                </c:pt>
                <c:pt idx="13736">
                  <c:v>0</c:v>
                </c:pt>
                <c:pt idx="13737">
                  <c:v>0</c:v>
                </c:pt>
                <c:pt idx="13738">
                  <c:v>0</c:v>
                </c:pt>
                <c:pt idx="13739">
                  <c:v>0</c:v>
                </c:pt>
                <c:pt idx="13740">
                  <c:v>0</c:v>
                </c:pt>
                <c:pt idx="13741">
                  <c:v>0</c:v>
                </c:pt>
                <c:pt idx="13742">
                  <c:v>0</c:v>
                </c:pt>
                <c:pt idx="13743">
                  <c:v>0</c:v>
                </c:pt>
                <c:pt idx="13744">
                  <c:v>0</c:v>
                </c:pt>
                <c:pt idx="13745">
                  <c:v>0</c:v>
                </c:pt>
                <c:pt idx="13746">
                  <c:v>0</c:v>
                </c:pt>
                <c:pt idx="13747">
                  <c:v>0</c:v>
                </c:pt>
                <c:pt idx="13748">
                  <c:v>0</c:v>
                </c:pt>
                <c:pt idx="13749">
                  <c:v>0</c:v>
                </c:pt>
                <c:pt idx="13750">
                  <c:v>0</c:v>
                </c:pt>
                <c:pt idx="13751">
                  <c:v>0</c:v>
                </c:pt>
                <c:pt idx="13752">
                  <c:v>0</c:v>
                </c:pt>
                <c:pt idx="13753">
                  <c:v>0</c:v>
                </c:pt>
                <c:pt idx="13754">
                  <c:v>0</c:v>
                </c:pt>
                <c:pt idx="13755">
                  <c:v>0</c:v>
                </c:pt>
                <c:pt idx="13756">
                  <c:v>0</c:v>
                </c:pt>
                <c:pt idx="13757">
                  <c:v>0</c:v>
                </c:pt>
                <c:pt idx="13758">
                  <c:v>0</c:v>
                </c:pt>
                <c:pt idx="13759">
                  <c:v>0</c:v>
                </c:pt>
                <c:pt idx="13760">
                  <c:v>0</c:v>
                </c:pt>
                <c:pt idx="13761">
                  <c:v>0</c:v>
                </c:pt>
                <c:pt idx="13762">
                  <c:v>0</c:v>
                </c:pt>
                <c:pt idx="13763">
                  <c:v>0</c:v>
                </c:pt>
                <c:pt idx="13764">
                  <c:v>0</c:v>
                </c:pt>
                <c:pt idx="13765">
                  <c:v>0</c:v>
                </c:pt>
                <c:pt idx="13766">
                  <c:v>0</c:v>
                </c:pt>
                <c:pt idx="13767">
                  <c:v>0</c:v>
                </c:pt>
                <c:pt idx="13768">
                  <c:v>0</c:v>
                </c:pt>
                <c:pt idx="13769">
                  <c:v>0</c:v>
                </c:pt>
                <c:pt idx="13770">
                  <c:v>0</c:v>
                </c:pt>
                <c:pt idx="13771">
                  <c:v>0</c:v>
                </c:pt>
                <c:pt idx="13772">
                  <c:v>0</c:v>
                </c:pt>
                <c:pt idx="13773">
                  <c:v>0</c:v>
                </c:pt>
                <c:pt idx="13774">
                  <c:v>0</c:v>
                </c:pt>
                <c:pt idx="13775">
                  <c:v>0</c:v>
                </c:pt>
                <c:pt idx="13776">
                  <c:v>0</c:v>
                </c:pt>
                <c:pt idx="13777">
                  <c:v>0</c:v>
                </c:pt>
                <c:pt idx="13778">
                  <c:v>0</c:v>
                </c:pt>
                <c:pt idx="13779">
                  <c:v>0</c:v>
                </c:pt>
                <c:pt idx="13780">
                  <c:v>0</c:v>
                </c:pt>
                <c:pt idx="13781">
                  <c:v>0</c:v>
                </c:pt>
                <c:pt idx="13782">
                  <c:v>0</c:v>
                </c:pt>
                <c:pt idx="13783">
                  <c:v>0</c:v>
                </c:pt>
                <c:pt idx="13784">
                  <c:v>0</c:v>
                </c:pt>
                <c:pt idx="13785">
                  <c:v>0</c:v>
                </c:pt>
                <c:pt idx="13786">
                  <c:v>0</c:v>
                </c:pt>
                <c:pt idx="13787">
                  <c:v>0</c:v>
                </c:pt>
                <c:pt idx="13788">
                  <c:v>0</c:v>
                </c:pt>
                <c:pt idx="13789">
                  <c:v>0</c:v>
                </c:pt>
                <c:pt idx="13790">
                  <c:v>0</c:v>
                </c:pt>
                <c:pt idx="13791">
                  <c:v>0</c:v>
                </c:pt>
                <c:pt idx="13792">
                  <c:v>0</c:v>
                </c:pt>
                <c:pt idx="13793">
                  <c:v>0</c:v>
                </c:pt>
                <c:pt idx="13794">
                  <c:v>0</c:v>
                </c:pt>
                <c:pt idx="13795">
                  <c:v>0</c:v>
                </c:pt>
                <c:pt idx="13796">
                  <c:v>0</c:v>
                </c:pt>
                <c:pt idx="13797">
                  <c:v>0</c:v>
                </c:pt>
                <c:pt idx="13798">
                  <c:v>0</c:v>
                </c:pt>
                <c:pt idx="13799">
                  <c:v>0</c:v>
                </c:pt>
                <c:pt idx="13800">
                  <c:v>0</c:v>
                </c:pt>
                <c:pt idx="13801">
                  <c:v>0</c:v>
                </c:pt>
                <c:pt idx="13802">
                  <c:v>0</c:v>
                </c:pt>
                <c:pt idx="13803">
                  <c:v>0</c:v>
                </c:pt>
                <c:pt idx="13804">
                  <c:v>0</c:v>
                </c:pt>
                <c:pt idx="13805">
                  <c:v>0</c:v>
                </c:pt>
                <c:pt idx="13806">
                  <c:v>0</c:v>
                </c:pt>
                <c:pt idx="13807">
                  <c:v>0</c:v>
                </c:pt>
                <c:pt idx="13808">
                  <c:v>0</c:v>
                </c:pt>
                <c:pt idx="13809">
                  <c:v>0</c:v>
                </c:pt>
                <c:pt idx="13810">
                  <c:v>0</c:v>
                </c:pt>
                <c:pt idx="13811">
                  <c:v>0</c:v>
                </c:pt>
                <c:pt idx="13812">
                  <c:v>0</c:v>
                </c:pt>
                <c:pt idx="13813">
                  <c:v>0</c:v>
                </c:pt>
                <c:pt idx="13814">
                  <c:v>0</c:v>
                </c:pt>
                <c:pt idx="13815">
                  <c:v>0</c:v>
                </c:pt>
                <c:pt idx="13816">
                  <c:v>0</c:v>
                </c:pt>
                <c:pt idx="13817">
                  <c:v>0</c:v>
                </c:pt>
                <c:pt idx="13818">
                  <c:v>0</c:v>
                </c:pt>
                <c:pt idx="13819">
                  <c:v>0</c:v>
                </c:pt>
                <c:pt idx="13820">
                  <c:v>0</c:v>
                </c:pt>
                <c:pt idx="13821">
                  <c:v>0</c:v>
                </c:pt>
                <c:pt idx="13822">
                  <c:v>0</c:v>
                </c:pt>
                <c:pt idx="13823">
                  <c:v>0</c:v>
                </c:pt>
                <c:pt idx="13824">
                  <c:v>0</c:v>
                </c:pt>
                <c:pt idx="13825">
                  <c:v>0</c:v>
                </c:pt>
                <c:pt idx="13826">
                  <c:v>0</c:v>
                </c:pt>
                <c:pt idx="13827">
                  <c:v>0</c:v>
                </c:pt>
                <c:pt idx="13828">
                  <c:v>0</c:v>
                </c:pt>
                <c:pt idx="13829">
                  <c:v>0</c:v>
                </c:pt>
                <c:pt idx="13830">
                  <c:v>0</c:v>
                </c:pt>
                <c:pt idx="13831">
                  <c:v>0</c:v>
                </c:pt>
                <c:pt idx="13832">
                  <c:v>0</c:v>
                </c:pt>
                <c:pt idx="13833">
                  <c:v>0</c:v>
                </c:pt>
                <c:pt idx="13834">
                  <c:v>0</c:v>
                </c:pt>
                <c:pt idx="13835">
                  <c:v>0</c:v>
                </c:pt>
                <c:pt idx="13836">
                  <c:v>0</c:v>
                </c:pt>
                <c:pt idx="13837">
                  <c:v>0</c:v>
                </c:pt>
                <c:pt idx="13838">
                  <c:v>0</c:v>
                </c:pt>
                <c:pt idx="13839">
                  <c:v>0</c:v>
                </c:pt>
                <c:pt idx="13840">
                  <c:v>0</c:v>
                </c:pt>
                <c:pt idx="13841">
                  <c:v>0</c:v>
                </c:pt>
                <c:pt idx="13842">
                  <c:v>0</c:v>
                </c:pt>
                <c:pt idx="13843">
                  <c:v>0</c:v>
                </c:pt>
                <c:pt idx="13844">
                  <c:v>0</c:v>
                </c:pt>
                <c:pt idx="13845">
                  <c:v>0</c:v>
                </c:pt>
                <c:pt idx="13846">
                  <c:v>0</c:v>
                </c:pt>
                <c:pt idx="13847">
                  <c:v>0</c:v>
                </c:pt>
                <c:pt idx="13848">
                  <c:v>0</c:v>
                </c:pt>
                <c:pt idx="13849">
                  <c:v>0</c:v>
                </c:pt>
                <c:pt idx="13850">
                  <c:v>0</c:v>
                </c:pt>
                <c:pt idx="13851">
                  <c:v>0</c:v>
                </c:pt>
                <c:pt idx="13852">
                  <c:v>0</c:v>
                </c:pt>
                <c:pt idx="13853">
                  <c:v>0</c:v>
                </c:pt>
                <c:pt idx="13854">
                  <c:v>0</c:v>
                </c:pt>
                <c:pt idx="13855">
                  <c:v>0</c:v>
                </c:pt>
                <c:pt idx="13856">
                  <c:v>0</c:v>
                </c:pt>
                <c:pt idx="13857">
                  <c:v>0</c:v>
                </c:pt>
                <c:pt idx="13858">
                  <c:v>0</c:v>
                </c:pt>
                <c:pt idx="13859">
                  <c:v>0</c:v>
                </c:pt>
                <c:pt idx="13860">
                  <c:v>0</c:v>
                </c:pt>
                <c:pt idx="13861">
                  <c:v>0</c:v>
                </c:pt>
                <c:pt idx="13862">
                  <c:v>0</c:v>
                </c:pt>
                <c:pt idx="13863">
                  <c:v>0</c:v>
                </c:pt>
                <c:pt idx="13864">
                  <c:v>0</c:v>
                </c:pt>
                <c:pt idx="13865">
                  <c:v>0</c:v>
                </c:pt>
                <c:pt idx="13866">
                  <c:v>0</c:v>
                </c:pt>
                <c:pt idx="13867">
                  <c:v>0</c:v>
                </c:pt>
                <c:pt idx="13868">
                  <c:v>0</c:v>
                </c:pt>
                <c:pt idx="13869">
                  <c:v>0</c:v>
                </c:pt>
                <c:pt idx="13870">
                  <c:v>0</c:v>
                </c:pt>
                <c:pt idx="13871">
                  <c:v>0</c:v>
                </c:pt>
                <c:pt idx="13872">
                  <c:v>0</c:v>
                </c:pt>
                <c:pt idx="13873">
                  <c:v>0</c:v>
                </c:pt>
                <c:pt idx="13874">
                  <c:v>0</c:v>
                </c:pt>
                <c:pt idx="13875">
                  <c:v>0</c:v>
                </c:pt>
                <c:pt idx="13876">
                  <c:v>0</c:v>
                </c:pt>
                <c:pt idx="13877">
                  <c:v>0</c:v>
                </c:pt>
                <c:pt idx="13878">
                  <c:v>0</c:v>
                </c:pt>
                <c:pt idx="13879">
                  <c:v>0</c:v>
                </c:pt>
                <c:pt idx="13880">
                  <c:v>0</c:v>
                </c:pt>
                <c:pt idx="13881">
                  <c:v>0</c:v>
                </c:pt>
                <c:pt idx="13882">
                  <c:v>0</c:v>
                </c:pt>
                <c:pt idx="13883">
                  <c:v>0</c:v>
                </c:pt>
                <c:pt idx="13884">
                  <c:v>0</c:v>
                </c:pt>
                <c:pt idx="13885">
                  <c:v>0</c:v>
                </c:pt>
                <c:pt idx="13886">
                  <c:v>0</c:v>
                </c:pt>
                <c:pt idx="13887">
                  <c:v>0</c:v>
                </c:pt>
                <c:pt idx="13888">
                  <c:v>0</c:v>
                </c:pt>
                <c:pt idx="13889">
                  <c:v>0</c:v>
                </c:pt>
                <c:pt idx="13890">
                  <c:v>0</c:v>
                </c:pt>
                <c:pt idx="13891">
                  <c:v>0</c:v>
                </c:pt>
                <c:pt idx="13892">
                  <c:v>0</c:v>
                </c:pt>
                <c:pt idx="13893">
                  <c:v>0</c:v>
                </c:pt>
                <c:pt idx="13894">
                  <c:v>0</c:v>
                </c:pt>
                <c:pt idx="13895">
                  <c:v>0</c:v>
                </c:pt>
                <c:pt idx="13896">
                  <c:v>0</c:v>
                </c:pt>
                <c:pt idx="13897">
                  <c:v>0</c:v>
                </c:pt>
                <c:pt idx="13898">
                  <c:v>0</c:v>
                </c:pt>
                <c:pt idx="13899">
                  <c:v>0</c:v>
                </c:pt>
                <c:pt idx="13900">
                  <c:v>0</c:v>
                </c:pt>
                <c:pt idx="13901">
                  <c:v>0</c:v>
                </c:pt>
                <c:pt idx="13902">
                  <c:v>0</c:v>
                </c:pt>
                <c:pt idx="13903">
                  <c:v>0</c:v>
                </c:pt>
                <c:pt idx="13904">
                  <c:v>0</c:v>
                </c:pt>
                <c:pt idx="13905">
                  <c:v>0</c:v>
                </c:pt>
                <c:pt idx="13906">
                  <c:v>0</c:v>
                </c:pt>
                <c:pt idx="13907">
                  <c:v>0</c:v>
                </c:pt>
                <c:pt idx="13908">
                  <c:v>0</c:v>
                </c:pt>
                <c:pt idx="13909">
                  <c:v>0</c:v>
                </c:pt>
                <c:pt idx="13910">
                  <c:v>0</c:v>
                </c:pt>
                <c:pt idx="13911">
                  <c:v>0</c:v>
                </c:pt>
                <c:pt idx="13912">
                  <c:v>0</c:v>
                </c:pt>
                <c:pt idx="13913">
                  <c:v>0</c:v>
                </c:pt>
                <c:pt idx="13914">
                  <c:v>0</c:v>
                </c:pt>
                <c:pt idx="13915">
                  <c:v>0</c:v>
                </c:pt>
                <c:pt idx="13916">
                  <c:v>0</c:v>
                </c:pt>
                <c:pt idx="13917">
                  <c:v>0</c:v>
                </c:pt>
                <c:pt idx="13918">
                  <c:v>0</c:v>
                </c:pt>
                <c:pt idx="13919">
                  <c:v>0</c:v>
                </c:pt>
                <c:pt idx="13920">
                  <c:v>0</c:v>
                </c:pt>
                <c:pt idx="13921">
                  <c:v>0</c:v>
                </c:pt>
                <c:pt idx="13922">
                  <c:v>0</c:v>
                </c:pt>
                <c:pt idx="13923">
                  <c:v>0</c:v>
                </c:pt>
                <c:pt idx="13924">
                  <c:v>0</c:v>
                </c:pt>
                <c:pt idx="13925">
                  <c:v>0</c:v>
                </c:pt>
                <c:pt idx="13926">
                  <c:v>0</c:v>
                </c:pt>
                <c:pt idx="13927">
                  <c:v>0</c:v>
                </c:pt>
                <c:pt idx="13928">
                  <c:v>0</c:v>
                </c:pt>
                <c:pt idx="13929">
                  <c:v>0</c:v>
                </c:pt>
                <c:pt idx="13930">
                  <c:v>0</c:v>
                </c:pt>
                <c:pt idx="13931">
                  <c:v>0</c:v>
                </c:pt>
                <c:pt idx="13932">
                  <c:v>0</c:v>
                </c:pt>
                <c:pt idx="13933">
                  <c:v>0</c:v>
                </c:pt>
                <c:pt idx="13934">
                  <c:v>0</c:v>
                </c:pt>
                <c:pt idx="13935">
                  <c:v>0</c:v>
                </c:pt>
                <c:pt idx="13936">
                  <c:v>0</c:v>
                </c:pt>
                <c:pt idx="13937">
                  <c:v>0</c:v>
                </c:pt>
                <c:pt idx="13938">
                  <c:v>0</c:v>
                </c:pt>
                <c:pt idx="13939">
                  <c:v>0</c:v>
                </c:pt>
                <c:pt idx="13940">
                  <c:v>0</c:v>
                </c:pt>
                <c:pt idx="13941">
                  <c:v>0</c:v>
                </c:pt>
                <c:pt idx="13942">
                  <c:v>0</c:v>
                </c:pt>
                <c:pt idx="13943">
                  <c:v>0</c:v>
                </c:pt>
                <c:pt idx="13944">
                  <c:v>0</c:v>
                </c:pt>
                <c:pt idx="13945">
                  <c:v>0</c:v>
                </c:pt>
                <c:pt idx="13946">
                  <c:v>0</c:v>
                </c:pt>
                <c:pt idx="13947">
                  <c:v>0</c:v>
                </c:pt>
                <c:pt idx="13948">
                  <c:v>0</c:v>
                </c:pt>
                <c:pt idx="13949">
                  <c:v>0</c:v>
                </c:pt>
                <c:pt idx="13950">
                  <c:v>0</c:v>
                </c:pt>
                <c:pt idx="13951">
                  <c:v>0</c:v>
                </c:pt>
                <c:pt idx="13952">
                  <c:v>0</c:v>
                </c:pt>
                <c:pt idx="13953">
                  <c:v>0</c:v>
                </c:pt>
                <c:pt idx="13954">
                  <c:v>0</c:v>
                </c:pt>
                <c:pt idx="13955">
                  <c:v>0</c:v>
                </c:pt>
                <c:pt idx="13956">
                  <c:v>0</c:v>
                </c:pt>
                <c:pt idx="13957">
                  <c:v>0</c:v>
                </c:pt>
                <c:pt idx="13958">
                  <c:v>0</c:v>
                </c:pt>
                <c:pt idx="13959">
                  <c:v>0</c:v>
                </c:pt>
                <c:pt idx="13960">
                  <c:v>0</c:v>
                </c:pt>
                <c:pt idx="13961">
                  <c:v>0</c:v>
                </c:pt>
                <c:pt idx="13962">
                  <c:v>0</c:v>
                </c:pt>
                <c:pt idx="13963">
                  <c:v>0</c:v>
                </c:pt>
                <c:pt idx="13964">
                  <c:v>0</c:v>
                </c:pt>
                <c:pt idx="13965">
                  <c:v>0</c:v>
                </c:pt>
                <c:pt idx="13966">
                  <c:v>0</c:v>
                </c:pt>
                <c:pt idx="13967">
                  <c:v>0</c:v>
                </c:pt>
                <c:pt idx="13968">
                  <c:v>0</c:v>
                </c:pt>
                <c:pt idx="13969">
                  <c:v>0</c:v>
                </c:pt>
                <c:pt idx="13970">
                  <c:v>0</c:v>
                </c:pt>
                <c:pt idx="13971">
                  <c:v>0</c:v>
                </c:pt>
                <c:pt idx="13972">
                  <c:v>0</c:v>
                </c:pt>
                <c:pt idx="13973">
                  <c:v>0</c:v>
                </c:pt>
                <c:pt idx="13974">
                  <c:v>0</c:v>
                </c:pt>
                <c:pt idx="13975">
                  <c:v>0</c:v>
                </c:pt>
                <c:pt idx="13976">
                  <c:v>0</c:v>
                </c:pt>
                <c:pt idx="13977">
                  <c:v>0</c:v>
                </c:pt>
                <c:pt idx="13978">
                  <c:v>0</c:v>
                </c:pt>
                <c:pt idx="13979">
                  <c:v>0</c:v>
                </c:pt>
                <c:pt idx="13980">
                  <c:v>0</c:v>
                </c:pt>
                <c:pt idx="13981">
                  <c:v>0</c:v>
                </c:pt>
                <c:pt idx="13982">
                  <c:v>0</c:v>
                </c:pt>
                <c:pt idx="13983">
                  <c:v>0</c:v>
                </c:pt>
                <c:pt idx="13984">
                  <c:v>0</c:v>
                </c:pt>
                <c:pt idx="13985">
                  <c:v>0</c:v>
                </c:pt>
                <c:pt idx="13986">
                  <c:v>0</c:v>
                </c:pt>
                <c:pt idx="13987">
                  <c:v>0</c:v>
                </c:pt>
                <c:pt idx="13988">
                  <c:v>0</c:v>
                </c:pt>
                <c:pt idx="13989">
                  <c:v>0</c:v>
                </c:pt>
                <c:pt idx="13990">
                  <c:v>0</c:v>
                </c:pt>
                <c:pt idx="13991">
                  <c:v>0</c:v>
                </c:pt>
                <c:pt idx="13992">
                  <c:v>0</c:v>
                </c:pt>
                <c:pt idx="13993">
                  <c:v>0</c:v>
                </c:pt>
                <c:pt idx="13994">
                  <c:v>0</c:v>
                </c:pt>
                <c:pt idx="13995">
                  <c:v>0</c:v>
                </c:pt>
                <c:pt idx="13996">
                  <c:v>0</c:v>
                </c:pt>
                <c:pt idx="13997">
                  <c:v>0</c:v>
                </c:pt>
                <c:pt idx="13998">
                  <c:v>0</c:v>
                </c:pt>
                <c:pt idx="13999">
                  <c:v>0</c:v>
                </c:pt>
                <c:pt idx="14000">
                  <c:v>0</c:v>
                </c:pt>
                <c:pt idx="14001">
                  <c:v>0</c:v>
                </c:pt>
                <c:pt idx="14002">
                  <c:v>0</c:v>
                </c:pt>
                <c:pt idx="14003">
                  <c:v>0</c:v>
                </c:pt>
                <c:pt idx="14004">
                  <c:v>0</c:v>
                </c:pt>
                <c:pt idx="14005">
                  <c:v>0</c:v>
                </c:pt>
                <c:pt idx="14006">
                  <c:v>0</c:v>
                </c:pt>
                <c:pt idx="14007">
                  <c:v>0</c:v>
                </c:pt>
                <c:pt idx="14008">
                  <c:v>0</c:v>
                </c:pt>
                <c:pt idx="14009">
                  <c:v>0</c:v>
                </c:pt>
                <c:pt idx="14010">
                  <c:v>0</c:v>
                </c:pt>
                <c:pt idx="14011">
                  <c:v>0</c:v>
                </c:pt>
                <c:pt idx="14012">
                  <c:v>0</c:v>
                </c:pt>
                <c:pt idx="14013">
                  <c:v>0</c:v>
                </c:pt>
                <c:pt idx="14014">
                  <c:v>0</c:v>
                </c:pt>
                <c:pt idx="14015">
                  <c:v>0</c:v>
                </c:pt>
                <c:pt idx="14016">
                  <c:v>0</c:v>
                </c:pt>
                <c:pt idx="14017">
                  <c:v>0</c:v>
                </c:pt>
                <c:pt idx="14018">
                  <c:v>0</c:v>
                </c:pt>
                <c:pt idx="14019">
                  <c:v>0</c:v>
                </c:pt>
                <c:pt idx="14020">
                  <c:v>0</c:v>
                </c:pt>
                <c:pt idx="14021">
                  <c:v>0</c:v>
                </c:pt>
                <c:pt idx="14022">
                  <c:v>0</c:v>
                </c:pt>
                <c:pt idx="14023">
                  <c:v>0</c:v>
                </c:pt>
                <c:pt idx="14024">
                  <c:v>0</c:v>
                </c:pt>
                <c:pt idx="14025">
                  <c:v>0</c:v>
                </c:pt>
                <c:pt idx="14026">
                  <c:v>0</c:v>
                </c:pt>
                <c:pt idx="14027">
                  <c:v>0</c:v>
                </c:pt>
                <c:pt idx="14028">
                  <c:v>0</c:v>
                </c:pt>
                <c:pt idx="14029">
                  <c:v>0</c:v>
                </c:pt>
                <c:pt idx="14030">
                  <c:v>0</c:v>
                </c:pt>
                <c:pt idx="14031">
                  <c:v>0</c:v>
                </c:pt>
                <c:pt idx="14032">
                  <c:v>0</c:v>
                </c:pt>
                <c:pt idx="14033">
                  <c:v>0</c:v>
                </c:pt>
                <c:pt idx="14034">
                  <c:v>0</c:v>
                </c:pt>
                <c:pt idx="14035">
                  <c:v>0</c:v>
                </c:pt>
                <c:pt idx="14036">
                  <c:v>0</c:v>
                </c:pt>
                <c:pt idx="14037">
                  <c:v>0</c:v>
                </c:pt>
                <c:pt idx="14038">
                  <c:v>0</c:v>
                </c:pt>
                <c:pt idx="14039">
                  <c:v>0</c:v>
                </c:pt>
                <c:pt idx="14040">
                  <c:v>0</c:v>
                </c:pt>
                <c:pt idx="14041">
                  <c:v>0</c:v>
                </c:pt>
                <c:pt idx="14042">
                  <c:v>0</c:v>
                </c:pt>
                <c:pt idx="14043">
                  <c:v>0</c:v>
                </c:pt>
                <c:pt idx="14044">
                  <c:v>0</c:v>
                </c:pt>
                <c:pt idx="14045">
                  <c:v>0</c:v>
                </c:pt>
                <c:pt idx="14046">
                  <c:v>0</c:v>
                </c:pt>
                <c:pt idx="14047">
                  <c:v>0</c:v>
                </c:pt>
                <c:pt idx="14048">
                  <c:v>0</c:v>
                </c:pt>
                <c:pt idx="14049">
                  <c:v>0</c:v>
                </c:pt>
                <c:pt idx="14050">
                  <c:v>0</c:v>
                </c:pt>
                <c:pt idx="14051">
                  <c:v>0</c:v>
                </c:pt>
                <c:pt idx="14052">
                  <c:v>0</c:v>
                </c:pt>
                <c:pt idx="14053">
                  <c:v>0</c:v>
                </c:pt>
                <c:pt idx="14054">
                  <c:v>0</c:v>
                </c:pt>
                <c:pt idx="14055">
                  <c:v>0</c:v>
                </c:pt>
                <c:pt idx="14056">
                  <c:v>0</c:v>
                </c:pt>
                <c:pt idx="14057">
                  <c:v>0</c:v>
                </c:pt>
                <c:pt idx="14058">
                  <c:v>0</c:v>
                </c:pt>
                <c:pt idx="14059">
                  <c:v>0</c:v>
                </c:pt>
                <c:pt idx="14060">
                  <c:v>0</c:v>
                </c:pt>
                <c:pt idx="14061">
                  <c:v>0</c:v>
                </c:pt>
                <c:pt idx="14062">
                  <c:v>0</c:v>
                </c:pt>
                <c:pt idx="14063">
                  <c:v>0</c:v>
                </c:pt>
                <c:pt idx="14064">
                  <c:v>0</c:v>
                </c:pt>
                <c:pt idx="14065">
                  <c:v>0</c:v>
                </c:pt>
                <c:pt idx="14066">
                  <c:v>0</c:v>
                </c:pt>
                <c:pt idx="14067">
                  <c:v>0</c:v>
                </c:pt>
                <c:pt idx="14068">
                  <c:v>0</c:v>
                </c:pt>
                <c:pt idx="14069">
                  <c:v>0</c:v>
                </c:pt>
                <c:pt idx="14070">
                  <c:v>0</c:v>
                </c:pt>
                <c:pt idx="14071">
                  <c:v>0</c:v>
                </c:pt>
                <c:pt idx="14072">
                  <c:v>0</c:v>
                </c:pt>
                <c:pt idx="14073">
                  <c:v>0</c:v>
                </c:pt>
                <c:pt idx="14074">
                  <c:v>0</c:v>
                </c:pt>
                <c:pt idx="14075">
                  <c:v>0</c:v>
                </c:pt>
                <c:pt idx="14076">
                  <c:v>0</c:v>
                </c:pt>
                <c:pt idx="14077">
                  <c:v>0</c:v>
                </c:pt>
                <c:pt idx="14078">
                  <c:v>0</c:v>
                </c:pt>
                <c:pt idx="14079">
                  <c:v>0</c:v>
                </c:pt>
                <c:pt idx="14080">
                  <c:v>0</c:v>
                </c:pt>
                <c:pt idx="14081">
                  <c:v>0</c:v>
                </c:pt>
                <c:pt idx="14082">
                  <c:v>0</c:v>
                </c:pt>
                <c:pt idx="14083">
                  <c:v>0</c:v>
                </c:pt>
                <c:pt idx="14084">
                  <c:v>0</c:v>
                </c:pt>
                <c:pt idx="14085">
                  <c:v>0</c:v>
                </c:pt>
                <c:pt idx="14086">
                  <c:v>0</c:v>
                </c:pt>
                <c:pt idx="14087">
                  <c:v>0</c:v>
                </c:pt>
                <c:pt idx="14088">
                  <c:v>0</c:v>
                </c:pt>
                <c:pt idx="14089">
                  <c:v>0</c:v>
                </c:pt>
                <c:pt idx="14090">
                  <c:v>0</c:v>
                </c:pt>
                <c:pt idx="14091">
                  <c:v>0</c:v>
                </c:pt>
                <c:pt idx="14092">
                  <c:v>0</c:v>
                </c:pt>
                <c:pt idx="14093">
                  <c:v>0</c:v>
                </c:pt>
                <c:pt idx="14094">
                  <c:v>0</c:v>
                </c:pt>
                <c:pt idx="14095">
                  <c:v>0</c:v>
                </c:pt>
                <c:pt idx="14096">
                  <c:v>0</c:v>
                </c:pt>
                <c:pt idx="14097">
                  <c:v>0</c:v>
                </c:pt>
                <c:pt idx="14098">
                  <c:v>0</c:v>
                </c:pt>
                <c:pt idx="14099">
                  <c:v>0</c:v>
                </c:pt>
                <c:pt idx="14100">
                  <c:v>0</c:v>
                </c:pt>
                <c:pt idx="14101">
                  <c:v>0</c:v>
                </c:pt>
                <c:pt idx="14102">
                  <c:v>0</c:v>
                </c:pt>
                <c:pt idx="14103">
                  <c:v>0</c:v>
                </c:pt>
                <c:pt idx="14104">
                  <c:v>0</c:v>
                </c:pt>
                <c:pt idx="14105">
                  <c:v>0</c:v>
                </c:pt>
                <c:pt idx="14106">
                  <c:v>0</c:v>
                </c:pt>
                <c:pt idx="14107">
                  <c:v>0</c:v>
                </c:pt>
                <c:pt idx="14108">
                  <c:v>0</c:v>
                </c:pt>
                <c:pt idx="14109">
                  <c:v>0</c:v>
                </c:pt>
                <c:pt idx="14110">
                  <c:v>0</c:v>
                </c:pt>
                <c:pt idx="14111">
                  <c:v>0</c:v>
                </c:pt>
                <c:pt idx="14112">
                  <c:v>0</c:v>
                </c:pt>
                <c:pt idx="14113">
                  <c:v>0</c:v>
                </c:pt>
                <c:pt idx="14114">
                  <c:v>0</c:v>
                </c:pt>
                <c:pt idx="14115">
                  <c:v>0</c:v>
                </c:pt>
                <c:pt idx="14116">
                  <c:v>0</c:v>
                </c:pt>
                <c:pt idx="14117">
                  <c:v>0</c:v>
                </c:pt>
                <c:pt idx="14118">
                  <c:v>0</c:v>
                </c:pt>
                <c:pt idx="14119">
                  <c:v>0</c:v>
                </c:pt>
                <c:pt idx="14120">
                  <c:v>0</c:v>
                </c:pt>
                <c:pt idx="14121">
                  <c:v>0</c:v>
                </c:pt>
                <c:pt idx="14122">
                  <c:v>0</c:v>
                </c:pt>
                <c:pt idx="14123">
                  <c:v>0</c:v>
                </c:pt>
                <c:pt idx="14124">
                  <c:v>0</c:v>
                </c:pt>
                <c:pt idx="14125">
                  <c:v>0</c:v>
                </c:pt>
                <c:pt idx="14126">
                  <c:v>0</c:v>
                </c:pt>
                <c:pt idx="14127">
                  <c:v>0</c:v>
                </c:pt>
                <c:pt idx="14128">
                  <c:v>0</c:v>
                </c:pt>
                <c:pt idx="14129">
                  <c:v>0</c:v>
                </c:pt>
                <c:pt idx="14130">
                  <c:v>0</c:v>
                </c:pt>
                <c:pt idx="14131">
                  <c:v>0</c:v>
                </c:pt>
                <c:pt idx="14132">
                  <c:v>0</c:v>
                </c:pt>
                <c:pt idx="14133">
                  <c:v>0</c:v>
                </c:pt>
                <c:pt idx="14134">
                  <c:v>0</c:v>
                </c:pt>
                <c:pt idx="14135">
                  <c:v>0</c:v>
                </c:pt>
                <c:pt idx="14136">
                  <c:v>0</c:v>
                </c:pt>
                <c:pt idx="14137">
                  <c:v>0</c:v>
                </c:pt>
                <c:pt idx="14138">
                  <c:v>0</c:v>
                </c:pt>
                <c:pt idx="14139">
                  <c:v>0</c:v>
                </c:pt>
                <c:pt idx="14140">
                  <c:v>0</c:v>
                </c:pt>
                <c:pt idx="14141">
                  <c:v>0</c:v>
                </c:pt>
                <c:pt idx="14142">
                  <c:v>0</c:v>
                </c:pt>
                <c:pt idx="14143">
                  <c:v>0</c:v>
                </c:pt>
                <c:pt idx="14144">
                  <c:v>0</c:v>
                </c:pt>
                <c:pt idx="14145">
                  <c:v>0</c:v>
                </c:pt>
                <c:pt idx="14146">
                  <c:v>0</c:v>
                </c:pt>
                <c:pt idx="14147">
                  <c:v>0</c:v>
                </c:pt>
                <c:pt idx="14148">
                  <c:v>0</c:v>
                </c:pt>
                <c:pt idx="14149">
                  <c:v>0</c:v>
                </c:pt>
                <c:pt idx="14150">
                  <c:v>0</c:v>
                </c:pt>
                <c:pt idx="14151">
                  <c:v>0</c:v>
                </c:pt>
                <c:pt idx="14152">
                  <c:v>0</c:v>
                </c:pt>
                <c:pt idx="14153">
                  <c:v>0</c:v>
                </c:pt>
                <c:pt idx="14154">
                  <c:v>0</c:v>
                </c:pt>
                <c:pt idx="14155">
                  <c:v>0</c:v>
                </c:pt>
                <c:pt idx="14156">
                  <c:v>0</c:v>
                </c:pt>
                <c:pt idx="14157">
                  <c:v>0</c:v>
                </c:pt>
                <c:pt idx="14158">
                  <c:v>0</c:v>
                </c:pt>
                <c:pt idx="14159">
                  <c:v>0</c:v>
                </c:pt>
                <c:pt idx="14160">
                  <c:v>0</c:v>
                </c:pt>
                <c:pt idx="14161">
                  <c:v>0</c:v>
                </c:pt>
                <c:pt idx="14162">
                  <c:v>0</c:v>
                </c:pt>
                <c:pt idx="14163">
                  <c:v>0</c:v>
                </c:pt>
                <c:pt idx="14164">
                  <c:v>0</c:v>
                </c:pt>
                <c:pt idx="14165">
                  <c:v>0</c:v>
                </c:pt>
                <c:pt idx="14166">
                  <c:v>0</c:v>
                </c:pt>
                <c:pt idx="14167">
                  <c:v>0</c:v>
                </c:pt>
                <c:pt idx="14168">
                  <c:v>0</c:v>
                </c:pt>
                <c:pt idx="14169">
                  <c:v>0</c:v>
                </c:pt>
                <c:pt idx="14170">
                  <c:v>0</c:v>
                </c:pt>
                <c:pt idx="14171">
                  <c:v>0</c:v>
                </c:pt>
                <c:pt idx="14172">
                  <c:v>0</c:v>
                </c:pt>
                <c:pt idx="14173">
                  <c:v>0</c:v>
                </c:pt>
                <c:pt idx="14174">
                  <c:v>0</c:v>
                </c:pt>
                <c:pt idx="14175">
                  <c:v>0</c:v>
                </c:pt>
                <c:pt idx="14176">
                  <c:v>0</c:v>
                </c:pt>
                <c:pt idx="14177">
                  <c:v>0</c:v>
                </c:pt>
                <c:pt idx="14178">
                  <c:v>0</c:v>
                </c:pt>
                <c:pt idx="14179">
                  <c:v>0</c:v>
                </c:pt>
                <c:pt idx="14180">
                  <c:v>0</c:v>
                </c:pt>
                <c:pt idx="14181">
                  <c:v>0</c:v>
                </c:pt>
                <c:pt idx="14182">
                  <c:v>0</c:v>
                </c:pt>
                <c:pt idx="14183">
                  <c:v>0</c:v>
                </c:pt>
                <c:pt idx="14184">
                  <c:v>0</c:v>
                </c:pt>
                <c:pt idx="14185">
                  <c:v>0</c:v>
                </c:pt>
                <c:pt idx="14186">
                  <c:v>0</c:v>
                </c:pt>
                <c:pt idx="14187">
                  <c:v>0</c:v>
                </c:pt>
                <c:pt idx="14188">
                  <c:v>0</c:v>
                </c:pt>
                <c:pt idx="14189">
                  <c:v>0</c:v>
                </c:pt>
                <c:pt idx="14190">
                  <c:v>0</c:v>
                </c:pt>
                <c:pt idx="14191">
                  <c:v>0</c:v>
                </c:pt>
                <c:pt idx="14192">
                  <c:v>0</c:v>
                </c:pt>
                <c:pt idx="14193">
                  <c:v>0</c:v>
                </c:pt>
                <c:pt idx="14194">
                  <c:v>0</c:v>
                </c:pt>
                <c:pt idx="14195">
                  <c:v>0</c:v>
                </c:pt>
                <c:pt idx="14196">
                  <c:v>0</c:v>
                </c:pt>
                <c:pt idx="14197">
                  <c:v>0</c:v>
                </c:pt>
                <c:pt idx="14198">
                  <c:v>0</c:v>
                </c:pt>
                <c:pt idx="14199">
                  <c:v>0</c:v>
                </c:pt>
                <c:pt idx="14200">
                  <c:v>0</c:v>
                </c:pt>
                <c:pt idx="14201">
                  <c:v>0</c:v>
                </c:pt>
                <c:pt idx="14202">
                  <c:v>0</c:v>
                </c:pt>
                <c:pt idx="14203">
                  <c:v>0</c:v>
                </c:pt>
                <c:pt idx="14204">
                  <c:v>0</c:v>
                </c:pt>
                <c:pt idx="14205">
                  <c:v>0</c:v>
                </c:pt>
                <c:pt idx="14206">
                  <c:v>0</c:v>
                </c:pt>
                <c:pt idx="14207">
                  <c:v>0</c:v>
                </c:pt>
                <c:pt idx="14208">
                  <c:v>0</c:v>
                </c:pt>
                <c:pt idx="14209">
                  <c:v>0</c:v>
                </c:pt>
                <c:pt idx="14210">
                  <c:v>0</c:v>
                </c:pt>
                <c:pt idx="14211">
                  <c:v>0</c:v>
                </c:pt>
                <c:pt idx="14212">
                  <c:v>0</c:v>
                </c:pt>
                <c:pt idx="14213">
                  <c:v>0</c:v>
                </c:pt>
                <c:pt idx="14214">
                  <c:v>0</c:v>
                </c:pt>
                <c:pt idx="14215">
                  <c:v>0</c:v>
                </c:pt>
                <c:pt idx="14216">
                  <c:v>0</c:v>
                </c:pt>
                <c:pt idx="14217">
                  <c:v>0</c:v>
                </c:pt>
                <c:pt idx="14218">
                  <c:v>0</c:v>
                </c:pt>
                <c:pt idx="14219">
                  <c:v>0</c:v>
                </c:pt>
                <c:pt idx="14220">
                  <c:v>0</c:v>
                </c:pt>
                <c:pt idx="14221">
                  <c:v>0</c:v>
                </c:pt>
                <c:pt idx="14222">
                  <c:v>0</c:v>
                </c:pt>
                <c:pt idx="14223">
                  <c:v>0</c:v>
                </c:pt>
                <c:pt idx="14224">
                  <c:v>0</c:v>
                </c:pt>
                <c:pt idx="14225">
                  <c:v>0</c:v>
                </c:pt>
                <c:pt idx="14226">
                  <c:v>0</c:v>
                </c:pt>
                <c:pt idx="14227">
                  <c:v>0</c:v>
                </c:pt>
                <c:pt idx="14228">
                  <c:v>0</c:v>
                </c:pt>
                <c:pt idx="14229">
                  <c:v>0</c:v>
                </c:pt>
                <c:pt idx="14230">
                  <c:v>0</c:v>
                </c:pt>
                <c:pt idx="14231">
                  <c:v>0</c:v>
                </c:pt>
                <c:pt idx="14232">
                  <c:v>0</c:v>
                </c:pt>
                <c:pt idx="14233">
                  <c:v>0</c:v>
                </c:pt>
                <c:pt idx="14234">
                  <c:v>0</c:v>
                </c:pt>
                <c:pt idx="14235">
                  <c:v>0</c:v>
                </c:pt>
                <c:pt idx="14236">
                  <c:v>0</c:v>
                </c:pt>
                <c:pt idx="14237">
                  <c:v>0</c:v>
                </c:pt>
                <c:pt idx="14238">
                  <c:v>0</c:v>
                </c:pt>
                <c:pt idx="14239">
                  <c:v>0</c:v>
                </c:pt>
                <c:pt idx="14240">
                  <c:v>0</c:v>
                </c:pt>
                <c:pt idx="14241">
                  <c:v>0</c:v>
                </c:pt>
                <c:pt idx="14242">
                  <c:v>0</c:v>
                </c:pt>
                <c:pt idx="14243">
                  <c:v>0</c:v>
                </c:pt>
                <c:pt idx="14244">
                  <c:v>0</c:v>
                </c:pt>
                <c:pt idx="14245">
                  <c:v>0</c:v>
                </c:pt>
                <c:pt idx="14246">
                  <c:v>0</c:v>
                </c:pt>
                <c:pt idx="14247">
                  <c:v>0</c:v>
                </c:pt>
                <c:pt idx="14248">
                  <c:v>0</c:v>
                </c:pt>
                <c:pt idx="14249">
                  <c:v>0</c:v>
                </c:pt>
                <c:pt idx="14250">
                  <c:v>0</c:v>
                </c:pt>
                <c:pt idx="14251">
                  <c:v>0</c:v>
                </c:pt>
                <c:pt idx="14252">
                  <c:v>0</c:v>
                </c:pt>
                <c:pt idx="14253">
                  <c:v>0</c:v>
                </c:pt>
                <c:pt idx="14254">
                  <c:v>0</c:v>
                </c:pt>
                <c:pt idx="14255">
                  <c:v>0</c:v>
                </c:pt>
                <c:pt idx="14256">
                  <c:v>0</c:v>
                </c:pt>
                <c:pt idx="14257">
                  <c:v>0</c:v>
                </c:pt>
                <c:pt idx="14258">
                  <c:v>0</c:v>
                </c:pt>
                <c:pt idx="14259">
                  <c:v>0</c:v>
                </c:pt>
                <c:pt idx="14260">
                  <c:v>0</c:v>
                </c:pt>
                <c:pt idx="14261">
                  <c:v>0</c:v>
                </c:pt>
                <c:pt idx="14262">
                  <c:v>0</c:v>
                </c:pt>
                <c:pt idx="14263">
                  <c:v>0</c:v>
                </c:pt>
                <c:pt idx="14264">
                  <c:v>0</c:v>
                </c:pt>
                <c:pt idx="14265">
                  <c:v>0</c:v>
                </c:pt>
                <c:pt idx="14266">
                  <c:v>0</c:v>
                </c:pt>
                <c:pt idx="14267">
                  <c:v>0</c:v>
                </c:pt>
                <c:pt idx="14268">
                  <c:v>0</c:v>
                </c:pt>
                <c:pt idx="14269">
                  <c:v>0</c:v>
                </c:pt>
                <c:pt idx="14270">
                  <c:v>0</c:v>
                </c:pt>
                <c:pt idx="14271">
                  <c:v>0</c:v>
                </c:pt>
                <c:pt idx="14272">
                  <c:v>0</c:v>
                </c:pt>
                <c:pt idx="14273">
                  <c:v>0</c:v>
                </c:pt>
                <c:pt idx="14274">
                  <c:v>0</c:v>
                </c:pt>
                <c:pt idx="14275">
                  <c:v>0</c:v>
                </c:pt>
                <c:pt idx="14276">
                  <c:v>0</c:v>
                </c:pt>
                <c:pt idx="14277">
                  <c:v>0</c:v>
                </c:pt>
                <c:pt idx="14278">
                  <c:v>0</c:v>
                </c:pt>
                <c:pt idx="14279">
                  <c:v>0</c:v>
                </c:pt>
                <c:pt idx="14280">
                  <c:v>0</c:v>
                </c:pt>
                <c:pt idx="14281">
                  <c:v>0</c:v>
                </c:pt>
                <c:pt idx="14282">
                  <c:v>0</c:v>
                </c:pt>
                <c:pt idx="14283">
                  <c:v>0</c:v>
                </c:pt>
                <c:pt idx="14284">
                  <c:v>0</c:v>
                </c:pt>
                <c:pt idx="14285">
                  <c:v>0</c:v>
                </c:pt>
                <c:pt idx="14286">
                  <c:v>0</c:v>
                </c:pt>
                <c:pt idx="14287">
                  <c:v>0</c:v>
                </c:pt>
                <c:pt idx="14288">
                  <c:v>0</c:v>
                </c:pt>
                <c:pt idx="14289">
                  <c:v>0</c:v>
                </c:pt>
                <c:pt idx="14290">
                  <c:v>0</c:v>
                </c:pt>
                <c:pt idx="14291">
                  <c:v>0</c:v>
                </c:pt>
                <c:pt idx="14292">
                  <c:v>0</c:v>
                </c:pt>
                <c:pt idx="14293">
                  <c:v>0</c:v>
                </c:pt>
                <c:pt idx="14294">
                  <c:v>0</c:v>
                </c:pt>
                <c:pt idx="14295">
                  <c:v>0</c:v>
                </c:pt>
                <c:pt idx="14296">
                  <c:v>0</c:v>
                </c:pt>
                <c:pt idx="14297">
                  <c:v>0</c:v>
                </c:pt>
                <c:pt idx="14298">
                  <c:v>0</c:v>
                </c:pt>
                <c:pt idx="14299">
                  <c:v>0</c:v>
                </c:pt>
                <c:pt idx="14300">
                  <c:v>0</c:v>
                </c:pt>
                <c:pt idx="14301">
                  <c:v>0</c:v>
                </c:pt>
                <c:pt idx="14302">
                  <c:v>0</c:v>
                </c:pt>
                <c:pt idx="14303">
                  <c:v>0</c:v>
                </c:pt>
                <c:pt idx="14304">
                  <c:v>0</c:v>
                </c:pt>
                <c:pt idx="14305">
                  <c:v>0</c:v>
                </c:pt>
                <c:pt idx="14306">
                  <c:v>0</c:v>
                </c:pt>
                <c:pt idx="14307">
                  <c:v>0</c:v>
                </c:pt>
                <c:pt idx="14308">
                  <c:v>0</c:v>
                </c:pt>
                <c:pt idx="14309">
                  <c:v>0</c:v>
                </c:pt>
                <c:pt idx="14310">
                  <c:v>0</c:v>
                </c:pt>
                <c:pt idx="14311">
                  <c:v>0</c:v>
                </c:pt>
                <c:pt idx="14312">
                  <c:v>0</c:v>
                </c:pt>
                <c:pt idx="14313">
                  <c:v>0</c:v>
                </c:pt>
                <c:pt idx="14314">
                  <c:v>0</c:v>
                </c:pt>
                <c:pt idx="14315">
                  <c:v>0</c:v>
                </c:pt>
                <c:pt idx="14316">
                  <c:v>0</c:v>
                </c:pt>
                <c:pt idx="14317">
                  <c:v>0</c:v>
                </c:pt>
                <c:pt idx="14318">
                  <c:v>0</c:v>
                </c:pt>
                <c:pt idx="14319">
                  <c:v>0</c:v>
                </c:pt>
                <c:pt idx="14320">
                  <c:v>0</c:v>
                </c:pt>
                <c:pt idx="14321">
                  <c:v>0</c:v>
                </c:pt>
                <c:pt idx="14322">
                  <c:v>0</c:v>
                </c:pt>
                <c:pt idx="14323">
                  <c:v>0</c:v>
                </c:pt>
                <c:pt idx="14324">
                  <c:v>0</c:v>
                </c:pt>
                <c:pt idx="14325">
                  <c:v>0</c:v>
                </c:pt>
                <c:pt idx="14326">
                  <c:v>0</c:v>
                </c:pt>
                <c:pt idx="14327">
                  <c:v>0</c:v>
                </c:pt>
                <c:pt idx="14328">
                  <c:v>0</c:v>
                </c:pt>
                <c:pt idx="14329">
                  <c:v>0</c:v>
                </c:pt>
                <c:pt idx="14330">
                  <c:v>0</c:v>
                </c:pt>
                <c:pt idx="14331">
                  <c:v>0</c:v>
                </c:pt>
                <c:pt idx="14332">
                  <c:v>0</c:v>
                </c:pt>
                <c:pt idx="14333">
                  <c:v>0</c:v>
                </c:pt>
                <c:pt idx="14334">
                  <c:v>0</c:v>
                </c:pt>
                <c:pt idx="14335">
                  <c:v>0</c:v>
                </c:pt>
                <c:pt idx="14336">
                  <c:v>0</c:v>
                </c:pt>
                <c:pt idx="14337">
                  <c:v>0</c:v>
                </c:pt>
                <c:pt idx="14338">
                  <c:v>0</c:v>
                </c:pt>
                <c:pt idx="14339">
                  <c:v>0</c:v>
                </c:pt>
                <c:pt idx="14340">
                  <c:v>0</c:v>
                </c:pt>
                <c:pt idx="14341">
                  <c:v>0</c:v>
                </c:pt>
                <c:pt idx="14342">
                  <c:v>0</c:v>
                </c:pt>
                <c:pt idx="14343">
                  <c:v>0</c:v>
                </c:pt>
                <c:pt idx="14344">
                  <c:v>0</c:v>
                </c:pt>
                <c:pt idx="14345">
                  <c:v>0</c:v>
                </c:pt>
                <c:pt idx="14346">
                  <c:v>0</c:v>
                </c:pt>
                <c:pt idx="14347">
                  <c:v>0</c:v>
                </c:pt>
                <c:pt idx="14348">
                  <c:v>0</c:v>
                </c:pt>
                <c:pt idx="14349">
                  <c:v>0</c:v>
                </c:pt>
                <c:pt idx="14350">
                  <c:v>0</c:v>
                </c:pt>
                <c:pt idx="14351">
                  <c:v>0</c:v>
                </c:pt>
                <c:pt idx="14352">
                  <c:v>0</c:v>
                </c:pt>
                <c:pt idx="14353">
                  <c:v>0</c:v>
                </c:pt>
                <c:pt idx="14354">
                  <c:v>0</c:v>
                </c:pt>
                <c:pt idx="14355">
                  <c:v>0</c:v>
                </c:pt>
                <c:pt idx="14356">
                  <c:v>0</c:v>
                </c:pt>
                <c:pt idx="14357">
                  <c:v>0</c:v>
                </c:pt>
                <c:pt idx="14358">
                  <c:v>0</c:v>
                </c:pt>
                <c:pt idx="14359">
                  <c:v>0</c:v>
                </c:pt>
                <c:pt idx="14360">
                  <c:v>0</c:v>
                </c:pt>
                <c:pt idx="14361">
                  <c:v>0</c:v>
                </c:pt>
                <c:pt idx="14362">
                  <c:v>0</c:v>
                </c:pt>
                <c:pt idx="14363">
                  <c:v>0</c:v>
                </c:pt>
                <c:pt idx="14364">
                  <c:v>0</c:v>
                </c:pt>
                <c:pt idx="14365">
                  <c:v>0</c:v>
                </c:pt>
                <c:pt idx="14366">
                  <c:v>0</c:v>
                </c:pt>
                <c:pt idx="14367">
                  <c:v>0</c:v>
                </c:pt>
                <c:pt idx="14368">
                  <c:v>0</c:v>
                </c:pt>
                <c:pt idx="14369">
                  <c:v>0</c:v>
                </c:pt>
                <c:pt idx="14370">
                  <c:v>0</c:v>
                </c:pt>
                <c:pt idx="14371">
                  <c:v>0</c:v>
                </c:pt>
                <c:pt idx="14372">
                  <c:v>0</c:v>
                </c:pt>
                <c:pt idx="14373">
                  <c:v>0</c:v>
                </c:pt>
                <c:pt idx="14374">
                  <c:v>0</c:v>
                </c:pt>
                <c:pt idx="14375">
                  <c:v>0</c:v>
                </c:pt>
                <c:pt idx="14376">
                  <c:v>0</c:v>
                </c:pt>
                <c:pt idx="14377">
                  <c:v>0</c:v>
                </c:pt>
                <c:pt idx="14378">
                  <c:v>0</c:v>
                </c:pt>
                <c:pt idx="14379">
                  <c:v>0</c:v>
                </c:pt>
                <c:pt idx="14380">
                  <c:v>0</c:v>
                </c:pt>
                <c:pt idx="14381">
                  <c:v>0</c:v>
                </c:pt>
                <c:pt idx="14382">
                  <c:v>0</c:v>
                </c:pt>
                <c:pt idx="14383">
                  <c:v>0</c:v>
                </c:pt>
                <c:pt idx="14384">
                  <c:v>0</c:v>
                </c:pt>
                <c:pt idx="14385">
                  <c:v>0</c:v>
                </c:pt>
                <c:pt idx="14386">
                  <c:v>0</c:v>
                </c:pt>
                <c:pt idx="14387">
                  <c:v>0</c:v>
                </c:pt>
                <c:pt idx="14388">
                  <c:v>0</c:v>
                </c:pt>
                <c:pt idx="14389">
                  <c:v>0</c:v>
                </c:pt>
                <c:pt idx="14390">
                  <c:v>0</c:v>
                </c:pt>
                <c:pt idx="14391">
                  <c:v>0</c:v>
                </c:pt>
                <c:pt idx="14392">
                  <c:v>0</c:v>
                </c:pt>
                <c:pt idx="14393">
                  <c:v>0</c:v>
                </c:pt>
                <c:pt idx="14394">
                  <c:v>0</c:v>
                </c:pt>
                <c:pt idx="14395">
                  <c:v>0</c:v>
                </c:pt>
                <c:pt idx="14396">
                  <c:v>0</c:v>
                </c:pt>
                <c:pt idx="14397">
                  <c:v>0</c:v>
                </c:pt>
                <c:pt idx="14398">
                  <c:v>0</c:v>
                </c:pt>
                <c:pt idx="14399">
                  <c:v>0</c:v>
                </c:pt>
                <c:pt idx="14400">
                  <c:v>0</c:v>
                </c:pt>
                <c:pt idx="14401">
                  <c:v>0</c:v>
                </c:pt>
                <c:pt idx="14402">
                  <c:v>0</c:v>
                </c:pt>
                <c:pt idx="14403">
                  <c:v>0</c:v>
                </c:pt>
                <c:pt idx="14404">
                  <c:v>0</c:v>
                </c:pt>
                <c:pt idx="14405">
                  <c:v>0</c:v>
                </c:pt>
                <c:pt idx="14406">
                  <c:v>0</c:v>
                </c:pt>
                <c:pt idx="14407">
                  <c:v>0</c:v>
                </c:pt>
                <c:pt idx="14408">
                  <c:v>0</c:v>
                </c:pt>
                <c:pt idx="14409">
                  <c:v>0</c:v>
                </c:pt>
                <c:pt idx="14410">
                  <c:v>0</c:v>
                </c:pt>
                <c:pt idx="14411">
                  <c:v>0</c:v>
                </c:pt>
                <c:pt idx="14412">
                  <c:v>0</c:v>
                </c:pt>
                <c:pt idx="14413">
                  <c:v>0</c:v>
                </c:pt>
                <c:pt idx="14414">
                  <c:v>0</c:v>
                </c:pt>
                <c:pt idx="14415">
                  <c:v>0</c:v>
                </c:pt>
                <c:pt idx="14416">
                  <c:v>0</c:v>
                </c:pt>
                <c:pt idx="14417">
                  <c:v>0</c:v>
                </c:pt>
                <c:pt idx="14418">
                  <c:v>0</c:v>
                </c:pt>
                <c:pt idx="14419">
                  <c:v>0</c:v>
                </c:pt>
                <c:pt idx="14420">
                  <c:v>0</c:v>
                </c:pt>
                <c:pt idx="14421">
                  <c:v>0</c:v>
                </c:pt>
                <c:pt idx="14422">
                  <c:v>0</c:v>
                </c:pt>
                <c:pt idx="14423">
                  <c:v>0</c:v>
                </c:pt>
                <c:pt idx="14424">
                  <c:v>0</c:v>
                </c:pt>
                <c:pt idx="14425">
                  <c:v>0</c:v>
                </c:pt>
                <c:pt idx="14426">
                  <c:v>0</c:v>
                </c:pt>
                <c:pt idx="14427">
                  <c:v>0</c:v>
                </c:pt>
                <c:pt idx="14428">
                  <c:v>0</c:v>
                </c:pt>
                <c:pt idx="14429">
                  <c:v>0</c:v>
                </c:pt>
                <c:pt idx="14430">
                  <c:v>0</c:v>
                </c:pt>
                <c:pt idx="14431">
                  <c:v>0</c:v>
                </c:pt>
                <c:pt idx="14432">
                  <c:v>0</c:v>
                </c:pt>
                <c:pt idx="14433">
                  <c:v>0</c:v>
                </c:pt>
                <c:pt idx="14434">
                  <c:v>0</c:v>
                </c:pt>
                <c:pt idx="14435">
                  <c:v>0</c:v>
                </c:pt>
                <c:pt idx="14436">
                  <c:v>0</c:v>
                </c:pt>
                <c:pt idx="14437">
                  <c:v>0</c:v>
                </c:pt>
                <c:pt idx="14438">
                  <c:v>0</c:v>
                </c:pt>
                <c:pt idx="14439">
                  <c:v>0</c:v>
                </c:pt>
                <c:pt idx="14440">
                  <c:v>0</c:v>
                </c:pt>
                <c:pt idx="14441">
                  <c:v>0</c:v>
                </c:pt>
                <c:pt idx="14442">
                  <c:v>0</c:v>
                </c:pt>
                <c:pt idx="14443">
                  <c:v>0</c:v>
                </c:pt>
                <c:pt idx="14444">
                  <c:v>0</c:v>
                </c:pt>
                <c:pt idx="14445">
                  <c:v>0</c:v>
                </c:pt>
                <c:pt idx="14446">
                  <c:v>0</c:v>
                </c:pt>
                <c:pt idx="14447">
                  <c:v>0</c:v>
                </c:pt>
                <c:pt idx="14448">
                  <c:v>0</c:v>
                </c:pt>
                <c:pt idx="14449">
                  <c:v>0</c:v>
                </c:pt>
                <c:pt idx="14450">
                  <c:v>0</c:v>
                </c:pt>
                <c:pt idx="14451">
                  <c:v>0</c:v>
                </c:pt>
                <c:pt idx="14452">
                  <c:v>0</c:v>
                </c:pt>
                <c:pt idx="14453">
                  <c:v>0</c:v>
                </c:pt>
                <c:pt idx="14454">
                  <c:v>0</c:v>
                </c:pt>
                <c:pt idx="14455">
                  <c:v>0</c:v>
                </c:pt>
                <c:pt idx="14456">
                  <c:v>0</c:v>
                </c:pt>
                <c:pt idx="14457">
                  <c:v>0</c:v>
                </c:pt>
                <c:pt idx="14458">
                  <c:v>0</c:v>
                </c:pt>
                <c:pt idx="14459">
                  <c:v>0</c:v>
                </c:pt>
                <c:pt idx="14460">
                  <c:v>0</c:v>
                </c:pt>
                <c:pt idx="14461">
                  <c:v>0</c:v>
                </c:pt>
                <c:pt idx="14462">
                  <c:v>0</c:v>
                </c:pt>
                <c:pt idx="14463">
                  <c:v>0</c:v>
                </c:pt>
                <c:pt idx="14464">
                  <c:v>0</c:v>
                </c:pt>
                <c:pt idx="14465">
                  <c:v>0</c:v>
                </c:pt>
                <c:pt idx="14466">
                  <c:v>0</c:v>
                </c:pt>
                <c:pt idx="14467">
                  <c:v>0</c:v>
                </c:pt>
                <c:pt idx="14468">
                  <c:v>0</c:v>
                </c:pt>
                <c:pt idx="14469">
                  <c:v>0</c:v>
                </c:pt>
                <c:pt idx="14470">
                  <c:v>0</c:v>
                </c:pt>
                <c:pt idx="14471">
                  <c:v>0</c:v>
                </c:pt>
                <c:pt idx="14472">
                  <c:v>0</c:v>
                </c:pt>
                <c:pt idx="14473">
                  <c:v>0</c:v>
                </c:pt>
                <c:pt idx="14474">
                  <c:v>0</c:v>
                </c:pt>
                <c:pt idx="14475">
                  <c:v>0</c:v>
                </c:pt>
                <c:pt idx="14476">
                  <c:v>0</c:v>
                </c:pt>
                <c:pt idx="14477">
                  <c:v>0</c:v>
                </c:pt>
                <c:pt idx="14478">
                  <c:v>0</c:v>
                </c:pt>
                <c:pt idx="14479">
                  <c:v>0</c:v>
                </c:pt>
                <c:pt idx="14480">
                  <c:v>0</c:v>
                </c:pt>
                <c:pt idx="14481">
                  <c:v>0</c:v>
                </c:pt>
                <c:pt idx="14482">
                  <c:v>0</c:v>
                </c:pt>
                <c:pt idx="14483">
                  <c:v>0</c:v>
                </c:pt>
                <c:pt idx="14484">
                  <c:v>0</c:v>
                </c:pt>
                <c:pt idx="14485">
                  <c:v>0</c:v>
                </c:pt>
                <c:pt idx="14486">
                  <c:v>0</c:v>
                </c:pt>
                <c:pt idx="14487">
                  <c:v>0</c:v>
                </c:pt>
                <c:pt idx="14488">
                  <c:v>0</c:v>
                </c:pt>
                <c:pt idx="14489">
                  <c:v>0</c:v>
                </c:pt>
                <c:pt idx="14490">
                  <c:v>0</c:v>
                </c:pt>
                <c:pt idx="14491">
                  <c:v>0</c:v>
                </c:pt>
                <c:pt idx="14492">
                  <c:v>0</c:v>
                </c:pt>
                <c:pt idx="14493">
                  <c:v>0</c:v>
                </c:pt>
                <c:pt idx="14494">
                  <c:v>0</c:v>
                </c:pt>
                <c:pt idx="14495">
                  <c:v>0</c:v>
                </c:pt>
                <c:pt idx="14496">
                  <c:v>0</c:v>
                </c:pt>
                <c:pt idx="14497">
                  <c:v>0</c:v>
                </c:pt>
                <c:pt idx="14498">
                  <c:v>0</c:v>
                </c:pt>
                <c:pt idx="14499">
                  <c:v>0</c:v>
                </c:pt>
                <c:pt idx="14500">
                  <c:v>0</c:v>
                </c:pt>
                <c:pt idx="14501">
                  <c:v>0</c:v>
                </c:pt>
                <c:pt idx="14502">
                  <c:v>0</c:v>
                </c:pt>
                <c:pt idx="14503">
                  <c:v>0</c:v>
                </c:pt>
                <c:pt idx="14504">
                  <c:v>0</c:v>
                </c:pt>
                <c:pt idx="14505">
                  <c:v>0</c:v>
                </c:pt>
                <c:pt idx="14506">
                  <c:v>0</c:v>
                </c:pt>
                <c:pt idx="14507">
                  <c:v>0</c:v>
                </c:pt>
                <c:pt idx="14508">
                  <c:v>0</c:v>
                </c:pt>
                <c:pt idx="14509">
                  <c:v>0</c:v>
                </c:pt>
                <c:pt idx="14510">
                  <c:v>0</c:v>
                </c:pt>
                <c:pt idx="14511">
                  <c:v>0</c:v>
                </c:pt>
                <c:pt idx="14512">
                  <c:v>0</c:v>
                </c:pt>
                <c:pt idx="14513">
                  <c:v>0</c:v>
                </c:pt>
                <c:pt idx="14514">
                  <c:v>0</c:v>
                </c:pt>
                <c:pt idx="14515">
                  <c:v>0</c:v>
                </c:pt>
                <c:pt idx="14516">
                  <c:v>0</c:v>
                </c:pt>
                <c:pt idx="14517">
                  <c:v>0</c:v>
                </c:pt>
                <c:pt idx="14518">
                  <c:v>0</c:v>
                </c:pt>
                <c:pt idx="14519">
                  <c:v>0</c:v>
                </c:pt>
                <c:pt idx="14520">
                  <c:v>0</c:v>
                </c:pt>
                <c:pt idx="14521">
                  <c:v>0</c:v>
                </c:pt>
                <c:pt idx="14522">
                  <c:v>0</c:v>
                </c:pt>
                <c:pt idx="14523">
                  <c:v>0</c:v>
                </c:pt>
                <c:pt idx="14524">
                  <c:v>0</c:v>
                </c:pt>
                <c:pt idx="14525">
                  <c:v>0</c:v>
                </c:pt>
                <c:pt idx="14526">
                  <c:v>0</c:v>
                </c:pt>
                <c:pt idx="14527">
                  <c:v>0</c:v>
                </c:pt>
                <c:pt idx="14528">
                  <c:v>0</c:v>
                </c:pt>
                <c:pt idx="14529">
                  <c:v>0</c:v>
                </c:pt>
                <c:pt idx="14530">
                  <c:v>0</c:v>
                </c:pt>
                <c:pt idx="14531">
                  <c:v>0</c:v>
                </c:pt>
                <c:pt idx="14532">
                  <c:v>0</c:v>
                </c:pt>
                <c:pt idx="14533">
                  <c:v>0</c:v>
                </c:pt>
                <c:pt idx="14534">
                  <c:v>0</c:v>
                </c:pt>
                <c:pt idx="14535">
                  <c:v>0</c:v>
                </c:pt>
                <c:pt idx="14536">
                  <c:v>0</c:v>
                </c:pt>
                <c:pt idx="14537">
                  <c:v>0</c:v>
                </c:pt>
                <c:pt idx="14538">
                  <c:v>0</c:v>
                </c:pt>
                <c:pt idx="14539">
                  <c:v>0</c:v>
                </c:pt>
                <c:pt idx="14540">
                  <c:v>0</c:v>
                </c:pt>
                <c:pt idx="14541">
                  <c:v>0</c:v>
                </c:pt>
                <c:pt idx="14542">
                  <c:v>0</c:v>
                </c:pt>
                <c:pt idx="14543">
                  <c:v>0</c:v>
                </c:pt>
                <c:pt idx="14544">
                  <c:v>0</c:v>
                </c:pt>
                <c:pt idx="14545">
                  <c:v>0</c:v>
                </c:pt>
                <c:pt idx="14546">
                  <c:v>0</c:v>
                </c:pt>
                <c:pt idx="14547">
                  <c:v>0</c:v>
                </c:pt>
                <c:pt idx="14548">
                  <c:v>0</c:v>
                </c:pt>
                <c:pt idx="14549">
                  <c:v>0</c:v>
                </c:pt>
                <c:pt idx="14550">
                  <c:v>0</c:v>
                </c:pt>
                <c:pt idx="14551">
                  <c:v>0</c:v>
                </c:pt>
                <c:pt idx="14552">
                  <c:v>0</c:v>
                </c:pt>
                <c:pt idx="14553">
                  <c:v>0</c:v>
                </c:pt>
                <c:pt idx="14554">
                  <c:v>0</c:v>
                </c:pt>
                <c:pt idx="14555">
                  <c:v>0</c:v>
                </c:pt>
                <c:pt idx="14556">
                  <c:v>0</c:v>
                </c:pt>
                <c:pt idx="14557">
                  <c:v>0</c:v>
                </c:pt>
                <c:pt idx="14558">
                  <c:v>0</c:v>
                </c:pt>
                <c:pt idx="14559">
                  <c:v>0</c:v>
                </c:pt>
                <c:pt idx="14560">
                  <c:v>0</c:v>
                </c:pt>
                <c:pt idx="14561">
                  <c:v>0</c:v>
                </c:pt>
                <c:pt idx="14562">
                  <c:v>0</c:v>
                </c:pt>
                <c:pt idx="14563">
                  <c:v>0</c:v>
                </c:pt>
                <c:pt idx="14564">
                  <c:v>0</c:v>
                </c:pt>
                <c:pt idx="14565">
                  <c:v>0</c:v>
                </c:pt>
                <c:pt idx="14566">
                  <c:v>0</c:v>
                </c:pt>
                <c:pt idx="14567">
                  <c:v>0</c:v>
                </c:pt>
                <c:pt idx="14568">
                  <c:v>0</c:v>
                </c:pt>
                <c:pt idx="14569">
                  <c:v>0</c:v>
                </c:pt>
                <c:pt idx="14570">
                  <c:v>0</c:v>
                </c:pt>
                <c:pt idx="14571">
                  <c:v>0</c:v>
                </c:pt>
                <c:pt idx="14572">
                  <c:v>0</c:v>
                </c:pt>
                <c:pt idx="14573">
                  <c:v>0</c:v>
                </c:pt>
                <c:pt idx="14574">
                  <c:v>0</c:v>
                </c:pt>
                <c:pt idx="14575">
                  <c:v>0</c:v>
                </c:pt>
                <c:pt idx="14576">
                  <c:v>0</c:v>
                </c:pt>
                <c:pt idx="14577">
                  <c:v>0</c:v>
                </c:pt>
                <c:pt idx="14578">
                  <c:v>0</c:v>
                </c:pt>
                <c:pt idx="14579">
                  <c:v>0</c:v>
                </c:pt>
                <c:pt idx="14580">
                  <c:v>0</c:v>
                </c:pt>
                <c:pt idx="14581">
                  <c:v>0</c:v>
                </c:pt>
                <c:pt idx="14582">
                  <c:v>0</c:v>
                </c:pt>
                <c:pt idx="14583">
                  <c:v>0</c:v>
                </c:pt>
                <c:pt idx="14584">
                  <c:v>0</c:v>
                </c:pt>
                <c:pt idx="14585">
                  <c:v>0</c:v>
                </c:pt>
                <c:pt idx="14586">
                  <c:v>0</c:v>
                </c:pt>
                <c:pt idx="14587">
                  <c:v>0</c:v>
                </c:pt>
                <c:pt idx="14588">
                  <c:v>0</c:v>
                </c:pt>
                <c:pt idx="14589">
                  <c:v>0</c:v>
                </c:pt>
                <c:pt idx="14590">
                  <c:v>0</c:v>
                </c:pt>
                <c:pt idx="14591">
                  <c:v>0</c:v>
                </c:pt>
                <c:pt idx="14592">
                  <c:v>0</c:v>
                </c:pt>
                <c:pt idx="14593">
                  <c:v>0</c:v>
                </c:pt>
                <c:pt idx="14594">
                  <c:v>0</c:v>
                </c:pt>
                <c:pt idx="14595">
                  <c:v>0</c:v>
                </c:pt>
                <c:pt idx="14596">
                  <c:v>0</c:v>
                </c:pt>
                <c:pt idx="14597">
                  <c:v>0</c:v>
                </c:pt>
                <c:pt idx="14598">
                  <c:v>0</c:v>
                </c:pt>
                <c:pt idx="14599">
                  <c:v>0</c:v>
                </c:pt>
                <c:pt idx="14600">
                  <c:v>0</c:v>
                </c:pt>
                <c:pt idx="14601">
                  <c:v>0</c:v>
                </c:pt>
                <c:pt idx="14602">
                  <c:v>0</c:v>
                </c:pt>
                <c:pt idx="14603">
                  <c:v>0</c:v>
                </c:pt>
                <c:pt idx="14604">
                  <c:v>0</c:v>
                </c:pt>
                <c:pt idx="14605">
                  <c:v>0</c:v>
                </c:pt>
                <c:pt idx="14606">
                  <c:v>0</c:v>
                </c:pt>
                <c:pt idx="14607">
                  <c:v>0</c:v>
                </c:pt>
                <c:pt idx="14608">
                  <c:v>0</c:v>
                </c:pt>
                <c:pt idx="14609">
                  <c:v>0</c:v>
                </c:pt>
                <c:pt idx="14610">
                  <c:v>0</c:v>
                </c:pt>
                <c:pt idx="14611">
                  <c:v>0</c:v>
                </c:pt>
                <c:pt idx="14612">
                  <c:v>0</c:v>
                </c:pt>
                <c:pt idx="14613">
                  <c:v>0</c:v>
                </c:pt>
                <c:pt idx="14614">
                  <c:v>0</c:v>
                </c:pt>
                <c:pt idx="14615">
                  <c:v>0</c:v>
                </c:pt>
                <c:pt idx="14616">
                  <c:v>0</c:v>
                </c:pt>
                <c:pt idx="14617">
                  <c:v>0</c:v>
                </c:pt>
                <c:pt idx="14618">
                  <c:v>0</c:v>
                </c:pt>
                <c:pt idx="14619">
                  <c:v>0</c:v>
                </c:pt>
                <c:pt idx="14620">
                  <c:v>0</c:v>
                </c:pt>
                <c:pt idx="14621">
                  <c:v>0</c:v>
                </c:pt>
                <c:pt idx="14622">
                  <c:v>0</c:v>
                </c:pt>
                <c:pt idx="14623">
                  <c:v>0</c:v>
                </c:pt>
                <c:pt idx="14624">
                  <c:v>0</c:v>
                </c:pt>
                <c:pt idx="14625">
                  <c:v>0</c:v>
                </c:pt>
                <c:pt idx="14626">
                  <c:v>0</c:v>
                </c:pt>
                <c:pt idx="14627">
                  <c:v>0</c:v>
                </c:pt>
                <c:pt idx="14628">
                  <c:v>0</c:v>
                </c:pt>
                <c:pt idx="14629">
                  <c:v>0</c:v>
                </c:pt>
                <c:pt idx="14630">
                  <c:v>0</c:v>
                </c:pt>
                <c:pt idx="14631">
                  <c:v>0</c:v>
                </c:pt>
                <c:pt idx="14632">
                  <c:v>0</c:v>
                </c:pt>
                <c:pt idx="14633">
                  <c:v>0</c:v>
                </c:pt>
                <c:pt idx="14634">
                  <c:v>0</c:v>
                </c:pt>
                <c:pt idx="14635">
                  <c:v>0</c:v>
                </c:pt>
                <c:pt idx="14636">
                  <c:v>0</c:v>
                </c:pt>
                <c:pt idx="14637">
                  <c:v>0</c:v>
                </c:pt>
                <c:pt idx="14638">
                  <c:v>0</c:v>
                </c:pt>
                <c:pt idx="14639">
                  <c:v>0</c:v>
                </c:pt>
                <c:pt idx="14640">
                  <c:v>0</c:v>
                </c:pt>
                <c:pt idx="14641">
                  <c:v>0</c:v>
                </c:pt>
                <c:pt idx="14642">
                  <c:v>0</c:v>
                </c:pt>
                <c:pt idx="14643">
                  <c:v>0</c:v>
                </c:pt>
                <c:pt idx="14644">
                  <c:v>0</c:v>
                </c:pt>
                <c:pt idx="14645">
                  <c:v>0</c:v>
                </c:pt>
                <c:pt idx="14646">
                  <c:v>0</c:v>
                </c:pt>
                <c:pt idx="14647">
                  <c:v>0</c:v>
                </c:pt>
                <c:pt idx="14648">
                  <c:v>0</c:v>
                </c:pt>
                <c:pt idx="14649">
                  <c:v>0</c:v>
                </c:pt>
                <c:pt idx="14650">
                  <c:v>0</c:v>
                </c:pt>
                <c:pt idx="14651">
                  <c:v>0</c:v>
                </c:pt>
                <c:pt idx="14652">
                  <c:v>0</c:v>
                </c:pt>
                <c:pt idx="14653">
                  <c:v>0</c:v>
                </c:pt>
                <c:pt idx="14654">
                  <c:v>0</c:v>
                </c:pt>
                <c:pt idx="14655">
                  <c:v>0</c:v>
                </c:pt>
                <c:pt idx="14656">
                  <c:v>0</c:v>
                </c:pt>
                <c:pt idx="14657">
                  <c:v>0</c:v>
                </c:pt>
                <c:pt idx="14658">
                  <c:v>0</c:v>
                </c:pt>
                <c:pt idx="14659">
                  <c:v>0</c:v>
                </c:pt>
                <c:pt idx="14660">
                  <c:v>0</c:v>
                </c:pt>
                <c:pt idx="14661">
                  <c:v>0</c:v>
                </c:pt>
                <c:pt idx="14662">
                  <c:v>0</c:v>
                </c:pt>
                <c:pt idx="14663">
                  <c:v>0</c:v>
                </c:pt>
                <c:pt idx="14664">
                  <c:v>0</c:v>
                </c:pt>
                <c:pt idx="14665">
                  <c:v>0</c:v>
                </c:pt>
                <c:pt idx="14666">
                  <c:v>0</c:v>
                </c:pt>
                <c:pt idx="14667">
                  <c:v>0</c:v>
                </c:pt>
                <c:pt idx="14668">
                  <c:v>0</c:v>
                </c:pt>
                <c:pt idx="14669">
                  <c:v>0</c:v>
                </c:pt>
                <c:pt idx="14670">
                  <c:v>0</c:v>
                </c:pt>
                <c:pt idx="14671">
                  <c:v>0</c:v>
                </c:pt>
                <c:pt idx="14672">
                  <c:v>0</c:v>
                </c:pt>
                <c:pt idx="14673">
                  <c:v>0</c:v>
                </c:pt>
                <c:pt idx="14674">
                  <c:v>0</c:v>
                </c:pt>
                <c:pt idx="14675">
                  <c:v>0</c:v>
                </c:pt>
                <c:pt idx="14676">
                  <c:v>0</c:v>
                </c:pt>
                <c:pt idx="14677">
                  <c:v>0</c:v>
                </c:pt>
                <c:pt idx="14678">
                  <c:v>0</c:v>
                </c:pt>
                <c:pt idx="14679">
                  <c:v>0</c:v>
                </c:pt>
                <c:pt idx="14680">
                  <c:v>0</c:v>
                </c:pt>
                <c:pt idx="14681">
                  <c:v>0</c:v>
                </c:pt>
                <c:pt idx="14682">
                  <c:v>0</c:v>
                </c:pt>
                <c:pt idx="14683">
                  <c:v>0</c:v>
                </c:pt>
                <c:pt idx="14684">
                  <c:v>0</c:v>
                </c:pt>
                <c:pt idx="14685">
                  <c:v>0</c:v>
                </c:pt>
                <c:pt idx="14686">
                  <c:v>0</c:v>
                </c:pt>
                <c:pt idx="14687">
                  <c:v>0</c:v>
                </c:pt>
                <c:pt idx="14688">
                  <c:v>0</c:v>
                </c:pt>
                <c:pt idx="14689">
                  <c:v>0</c:v>
                </c:pt>
                <c:pt idx="14690">
                  <c:v>0</c:v>
                </c:pt>
                <c:pt idx="14691">
                  <c:v>0</c:v>
                </c:pt>
                <c:pt idx="14692">
                  <c:v>0</c:v>
                </c:pt>
                <c:pt idx="14693">
                  <c:v>0</c:v>
                </c:pt>
                <c:pt idx="14694">
                  <c:v>0</c:v>
                </c:pt>
                <c:pt idx="14695">
                  <c:v>0</c:v>
                </c:pt>
                <c:pt idx="14696">
                  <c:v>0</c:v>
                </c:pt>
                <c:pt idx="14697">
                  <c:v>0</c:v>
                </c:pt>
                <c:pt idx="14698">
                  <c:v>0</c:v>
                </c:pt>
                <c:pt idx="14699">
                  <c:v>0</c:v>
                </c:pt>
                <c:pt idx="14700">
                  <c:v>0</c:v>
                </c:pt>
                <c:pt idx="14701">
                  <c:v>0</c:v>
                </c:pt>
                <c:pt idx="14702">
                  <c:v>0</c:v>
                </c:pt>
                <c:pt idx="14703">
                  <c:v>0</c:v>
                </c:pt>
                <c:pt idx="14704">
                  <c:v>0</c:v>
                </c:pt>
                <c:pt idx="14705">
                  <c:v>0</c:v>
                </c:pt>
                <c:pt idx="14706">
                  <c:v>0</c:v>
                </c:pt>
                <c:pt idx="14707">
                  <c:v>0</c:v>
                </c:pt>
                <c:pt idx="14708">
                  <c:v>0</c:v>
                </c:pt>
                <c:pt idx="14709">
                  <c:v>0</c:v>
                </c:pt>
                <c:pt idx="14710">
                  <c:v>0</c:v>
                </c:pt>
                <c:pt idx="14711">
                  <c:v>0</c:v>
                </c:pt>
                <c:pt idx="14712">
                  <c:v>0</c:v>
                </c:pt>
                <c:pt idx="14713">
                  <c:v>0</c:v>
                </c:pt>
                <c:pt idx="14714">
                  <c:v>0</c:v>
                </c:pt>
                <c:pt idx="14715">
                  <c:v>0</c:v>
                </c:pt>
                <c:pt idx="14716">
                  <c:v>0</c:v>
                </c:pt>
                <c:pt idx="14717">
                  <c:v>0</c:v>
                </c:pt>
                <c:pt idx="14718">
                  <c:v>0</c:v>
                </c:pt>
                <c:pt idx="14719">
                  <c:v>0</c:v>
                </c:pt>
                <c:pt idx="14720">
                  <c:v>0</c:v>
                </c:pt>
                <c:pt idx="14721">
                  <c:v>0</c:v>
                </c:pt>
                <c:pt idx="14722">
                  <c:v>0</c:v>
                </c:pt>
                <c:pt idx="14723">
                  <c:v>0</c:v>
                </c:pt>
                <c:pt idx="14724">
                  <c:v>0</c:v>
                </c:pt>
                <c:pt idx="14725">
                  <c:v>0</c:v>
                </c:pt>
                <c:pt idx="14726">
                  <c:v>0</c:v>
                </c:pt>
                <c:pt idx="14727">
                  <c:v>0</c:v>
                </c:pt>
                <c:pt idx="14728">
                  <c:v>0</c:v>
                </c:pt>
                <c:pt idx="14729">
                  <c:v>0</c:v>
                </c:pt>
                <c:pt idx="14730">
                  <c:v>0</c:v>
                </c:pt>
                <c:pt idx="14731">
                  <c:v>0</c:v>
                </c:pt>
                <c:pt idx="14732">
                  <c:v>0</c:v>
                </c:pt>
                <c:pt idx="14733">
                  <c:v>0</c:v>
                </c:pt>
                <c:pt idx="14734">
                  <c:v>0</c:v>
                </c:pt>
                <c:pt idx="14735">
                  <c:v>0</c:v>
                </c:pt>
                <c:pt idx="14736">
                  <c:v>0</c:v>
                </c:pt>
                <c:pt idx="14737">
                  <c:v>0</c:v>
                </c:pt>
                <c:pt idx="14738">
                  <c:v>0</c:v>
                </c:pt>
                <c:pt idx="14739">
                  <c:v>0</c:v>
                </c:pt>
                <c:pt idx="14740">
                  <c:v>0</c:v>
                </c:pt>
                <c:pt idx="14741">
                  <c:v>0</c:v>
                </c:pt>
                <c:pt idx="14742">
                  <c:v>0</c:v>
                </c:pt>
                <c:pt idx="14743">
                  <c:v>0</c:v>
                </c:pt>
                <c:pt idx="14744">
                  <c:v>0</c:v>
                </c:pt>
                <c:pt idx="14745">
                  <c:v>0</c:v>
                </c:pt>
                <c:pt idx="14746">
                  <c:v>0</c:v>
                </c:pt>
                <c:pt idx="14747">
                  <c:v>0</c:v>
                </c:pt>
                <c:pt idx="14748">
                  <c:v>0</c:v>
                </c:pt>
                <c:pt idx="14749">
                  <c:v>0</c:v>
                </c:pt>
                <c:pt idx="14750">
                  <c:v>0</c:v>
                </c:pt>
                <c:pt idx="14751">
                  <c:v>0</c:v>
                </c:pt>
                <c:pt idx="14752">
                  <c:v>0</c:v>
                </c:pt>
                <c:pt idx="14753">
                  <c:v>0</c:v>
                </c:pt>
                <c:pt idx="14754">
                  <c:v>0</c:v>
                </c:pt>
                <c:pt idx="14755">
                  <c:v>0</c:v>
                </c:pt>
                <c:pt idx="14756">
                  <c:v>0</c:v>
                </c:pt>
                <c:pt idx="14757">
                  <c:v>0</c:v>
                </c:pt>
                <c:pt idx="14758">
                  <c:v>0</c:v>
                </c:pt>
                <c:pt idx="14759">
                  <c:v>0</c:v>
                </c:pt>
                <c:pt idx="14760">
                  <c:v>0</c:v>
                </c:pt>
                <c:pt idx="14761">
                  <c:v>0</c:v>
                </c:pt>
                <c:pt idx="14762">
                  <c:v>0</c:v>
                </c:pt>
                <c:pt idx="14763">
                  <c:v>0</c:v>
                </c:pt>
                <c:pt idx="14764">
                  <c:v>0</c:v>
                </c:pt>
                <c:pt idx="14765">
                  <c:v>0</c:v>
                </c:pt>
                <c:pt idx="14766">
                  <c:v>0</c:v>
                </c:pt>
                <c:pt idx="14767">
                  <c:v>0</c:v>
                </c:pt>
                <c:pt idx="14768">
                  <c:v>0</c:v>
                </c:pt>
                <c:pt idx="14769">
                  <c:v>0</c:v>
                </c:pt>
                <c:pt idx="14770">
                  <c:v>0</c:v>
                </c:pt>
                <c:pt idx="14771">
                  <c:v>0</c:v>
                </c:pt>
                <c:pt idx="14772">
                  <c:v>0</c:v>
                </c:pt>
                <c:pt idx="14773">
                  <c:v>0</c:v>
                </c:pt>
                <c:pt idx="14774">
                  <c:v>0</c:v>
                </c:pt>
                <c:pt idx="14775">
                  <c:v>0</c:v>
                </c:pt>
                <c:pt idx="14776">
                  <c:v>0</c:v>
                </c:pt>
                <c:pt idx="14777">
                  <c:v>0</c:v>
                </c:pt>
                <c:pt idx="14778">
                  <c:v>0</c:v>
                </c:pt>
                <c:pt idx="14779">
                  <c:v>0</c:v>
                </c:pt>
                <c:pt idx="14780">
                  <c:v>0</c:v>
                </c:pt>
                <c:pt idx="14781">
                  <c:v>0</c:v>
                </c:pt>
                <c:pt idx="14782">
                  <c:v>0</c:v>
                </c:pt>
                <c:pt idx="14783">
                  <c:v>0</c:v>
                </c:pt>
                <c:pt idx="14784">
                  <c:v>0</c:v>
                </c:pt>
                <c:pt idx="14785">
                  <c:v>0</c:v>
                </c:pt>
                <c:pt idx="14786">
                  <c:v>0</c:v>
                </c:pt>
                <c:pt idx="14787">
                  <c:v>0</c:v>
                </c:pt>
                <c:pt idx="14788">
                  <c:v>0</c:v>
                </c:pt>
                <c:pt idx="14789">
                  <c:v>0</c:v>
                </c:pt>
                <c:pt idx="14790">
                  <c:v>0</c:v>
                </c:pt>
                <c:pt idx="14791">
                  <c:v>0</c:v>
                </c:pt>
                <c:pt idx="14792">
                  <c:v>0</c:v>
                </c:pt>
                <c:pt idx="14793">
                  <c:v>0</c:v>
                </c:pt>
                <c:pt idx="14794">
                  <c:v>0</c:v>
                </c:pt>
                <c:pt idx="14795">
                  <c:v>0</c:v>
                </c:pt>
                <c:pt idx="14796">
                  <c:v>0</c:v>
                </c:pt>
                <c:pt idx="14797">
                  <c:v>0</c:v>
                </c:pt>
                <c:pt idx="14798">
                  <c:v>0</c:v>
                </c:pt>
                <c:pt idx="14799">
                  <c:v>0</c:v>
                </c:pt>
                <c:pt idx="14800">
                  <c:v>0</c:v>
                </c:pt>
                <c:pt idx="14801">
                  <c:v>0</c:v>
                </c:pt>
                <c:pt idx="14802">
                  <c:v>0</c:v>
                </c:pt>
                <c:pt idx="14803">
                  <c:v>0</c:v>
                </c:pt>
                <c:pt idx="14804">
                  <c:v>0</c:v>
                </c:pt>
                <c:pt idx="14805">
                  <c:v>0</c:v>
                </c:pt>
                <c:pt idx="14806">
                  <c:v>0</c:v>
                </c:pt>
                <c:pt idx="14807">
                  <c:v>0</c:v>
                </c:pt>
                <c:pt idx="14808">
                  <c:v>0</c:v>
                </c:pt>
                <c:pt idx="14809">
                  <c:v>0</c:v>
                </c:pt>
                <c:pt idx="14810">
                  <c:v>0</c:v>
                </c:pt>
                <c:pt idx="14811">
                  <c:v>0</c:v>
                </c:pt>
                <c:pt idx="14812">
                  <c:v>0</c:v>
                </c:pt>
                <c:pt idx="14813">
                  <c:v>0</c:v>
                </c:pt>
                <c:pt idx="14814">
                  <c:v>0</c:v>
                </c:pt>
                <c:pt idx="14815">
                  <c:v>0</c:v>
                </c:pt>
                <c:pt idx="14816">
                  <c:v>0</c:v>
                </c:pt>
                <c:pt idx="14817">
                  <c:v>0</c:v>
                </c:pt>
                <c:pt idx="14818">
                  <c:v>0</c:v>
                </c:pt>
                <c:pt idx="14819">
                  <c:v>0</c:v>
                </c:pt>
                <c:pt idx="14820">
                  <c:v>0</c:v>
                </c:pt>
                <c:pt idx="14821">
                  <c:v>0</c:v>
                </c:pt>
                <c:pt idx="14822">
                  <c:v>0</c:v>
                </c:pt>
                <c:pt idx="14823">
                  <c:v>0</c:v>
                </c:pt>
                <c:pt idx="14824">
                  <c:v>0</c:v>
                </c:pt>
                <c:pt idx="14825">
                  <c:v>0</c:v>
                </c:pt>
                <c:pt idx="14826">
                  <c:v>0</c:v>
                </c:pt>
                <c:pt idx="14827">
                  <c:v>0</c:v>
                </c:pt>
                <c:pt idx="14828">
                  <c:v>0</c:v>
                </c:pt>
                <c:pt idx="14829">
                  <c:v>0</c:v>
                </c:pt>
                <c:pt idx="14830">
                  <c:v>0</c:v>
                </c:pt>
                <c:pt idx="14831">
                  <c:v>0</c:v>
                </c:pt>
                <c:pt idx="14832">
                  <c:v>0</c:v>
                </c:pt>
                <c:pt idx="14833">
                  <c:v>0</c:v>
                </c:pt>
                <c:pt idx="14834">
                  <c:v>0</c:v>
                </c:pt>
                <c:pt idx="14835">
                  <c:v>0</c:v>
                </c:pt>
                <c:pt idx="14836">
                  <c:v>0</c:v>
                </c:pt>
                <c:pt idx="14837">
                  <c:v>0</c:v>
                </c:pt>
                <c:pt idx="14838">
                  <c:v>0</c:v>
                </c:pt>
                <c:pt idx="14839">
                  <c:v>0</c:v>
                </c:pt>
                <c:pt idx="14840">
                  <c:v>0</c:v>
                </c:pt>
                <c:pt idx="14841">
                  <c:v>0</c:v>
                </c:pt>
                <c:pt idx="14842">
                  <c:v>0</c:v>
                </c:pt>
                <c:pt idx="14843">
                  <c:v>0</c:v>
                </c:pt>
                <c:pt idx="14844">
                  <c:v>0</c:v>
                </c:pt>
                <c:pt idx="14845">
                  <c:v>0</c:v>
                </c:pt>
                <c:pt idx="14846">
                  <c:v>0</c:v>
                </c:pt>
                <c:pt idx="14847">
                  <c:v>0</c:v>
                </c:pt>
                <c:pt idx="14848">
                  <c:v>0</c:v>
                </c:pt>
                <c:pt idx="14849">
                  <c:v>0</c:v>
                </c:pt>
                <c:pt idx="14850">
                  <c:v>0</c:v>
                </c:pt>
                <c:pt idx="14851">
                  <c:v>0</c:v>
                </c:pt>
                <c:pt idx="14852">
                  <c:v>0</c:v>
                </c:pt>
                <c:pt idx="14853">
                  <c:v>0</c:v>
                </c:pt>
                <c:pt idx="14854">
                  <c:v>0</c:v>
                </c:pt>
                <c:pt idx="14855">
                  <c:v>0</c:v>
                </c:pt>
                <c:pt idx="14856">
                  <c:v>0</c:v>
                </c:pt>
                <c:pt idx="14857">
                  <c:v>0</c:v>
                </c:pt>
                <c:pt idx="14858">
                  <c:v>0</c:v>
                </c:pt>
                <c:pt idx="14859">
                  <c:v>0</c:v>
                </c:pt>
                <c:pt idx="14860">
                  <c:v>0</c:v>
                </c:pt>
                <c:pt idx="14861">
                  <c:v>0</c:v>
                </c:pt>
                <c:pt idx="14862">
                  <c:v>0</c:v>
                </c:pt>
                <c:pt idx="14863">
                  <c:v>0</c:v>
                </c:pt>
                <c:pt idx="14864">
                  <c:v>0</c:v>
                </c:pt>
                <c:pt idx="14865">
                  <c:v>0</c:v>
                </c:pt>
                <c:pt idx="14866">
                  <c:v>0</c:v>
                </c:pt>
                <c:pt idx="14867">
                  <c:v>0</c:v>
                </c:pt>
                <c:pt idx="14868">
                  <c:v>0</c:v>
                </c:pt>
                <c:pt idx="14869">
                  <c:v>0</c:v>
                </c:pt>
                <c:pt idx="14870">
                  <c:v>0</c:v>
                </c:pt>
                <c:pt idx="14871">
                  <c:v>0</c:v>
                </c:pt>
                <c:pt idx="14872">
                  <c:v>0</c:v>
                </c:pt>
                <c:pt idx="14873">
                  <c:v>0</c:v>
                </c:pt>
                <c:pt idx="14874">
                  <c:v>0</c:v>
                </c:pt>
                <c:pt idx="14875">
                  <c:v>0</c:v>
                </c:pt>
                <c:pt idx="14876">
                  <c:v>0</c:v>
                </c:pt>
                <c:pt idx="14877">
                  <c:v>0</c:v>
                </c:pt>
                <c:pt idx="14878">
                  <c:v>0</c:v>
                </c:pt>
                <c:pt idx="14879">
                  <c:v>0</c:v>
                </c:pt>
                <c:pt idx="14880">
                  <c:v>0</c:v>
                </c:pt>
                <c:pt idx="14881">
                  <c:v>0</c:v>
                </c:pt>
                <c:pt idx="14882">
                  <c:v>0</c:v>
                </c:pt>
                <c:pt idx="14883">
                  <c:v>0</c:v>
                </c:pt>
                <c:pt idx="14884">
                  <c:v>0</c:v>
                </c:pt>
                <c:pt idx="14885">
                  <c:v>0</c:v>
                </c:pt>
                <c:pt idx="14886">
                  <c:v>0</c:v>
                </c:pt>
                <c:pt idx="14887">
                  <c:v>0</c:v>
                </c:pt>
                <c:pt idx="14888">
                  <c:v>0</c:v>
                </c:pt>
                <c:pt idx="14889">
                  <c:v>0</c:v>
                </c:pt>
                <c:pt idx="14890">
                  <c:v>0</c:v>
                </c:pt>
                <c:pt idx="14891">
                  <c:v>0</c:v>
                </c:pt>
                <c:pt idx="14892">
                  <c:v>0</c:v>
                </c:pt>
                <c:pt idx="14893">
                  <c:v>0</c:v>
                </c:pt>
                <c:pt idx="14894">
                  <c:v>0</c:v>
                </c:pt>
                <c:pt idx="14895">
                  <c:v>0</c:v>
                </c:pt>
                <c:pt idx="14896">
                  <c:v>0</c:v>
                </c:pt>
                <c:pt idx="14897">
                  <c:v>0</c:v>
                </c:pt>
                <c:pt idx="14898">
                  <c:v>0</c:v>
                </c:pt>
                <c:pt idx="14899">
                  <c:v>0</c:v>
                </c:pt>
                <c:pt idx="14900">
                  <c:v>0</c:v>
                </c:pt>
                <c:pt idx="14901">
                  <c:v>0</c:v>
                </c:pt>
                <c:pt idx="14902">
                  <c:v>0</c:v>
                </c:pt>
                <c:pt idx="14903">
                  <c:v>0</c:v>
                </c:pt>
                <c:pt idx="14904">
                  <c:v>0</c:v>
                </c:pt>
                <c:pt idx="14905">
                  <c:v>0</c:v>
                </c:pt>
                <c:pt idx="14906">
                  <c:v>0</c:v>
                </c:pt>
                <c:pt idx="14907">
                  <c:v>0</c:v>
                </c:pt>
                <c:pt idx="14908">
                  <c:v>0</c:v>
                </c:pt>
                <c:pt idx="14909">
                  <c:v>0</c:v>
                </c:pt>
                <c:pt idx="14910">
                  <c:v>0</c:v>
                </c:pt>
                <c:pt idx="14911">
                  <c:v>0</c:v>
                </c:pt>
                <c:pt idx="14912">
                  <c:v>0</c:v>
                </c:pt>
                <c:pt idx="14913">
                  <c:v>0</c:v>
                </c:pt>
                <c:pt idx="14914">
                  <c:v>0</c:v>
                </c:pt>
                <c:pt idx="14915">
                  <c:v>0</c:v>
                </c:pt>
                <c:pt idx="14916">
                  <c:v>0</c:v>
                </c:pt>
                <c:pt idx="14917">
                  <c:v>0</c:v>
                </c:pt>
                <c:pt idx="14918">
                  <c:v>0</c:v>
                </c:pt>
                <c:pt idx="14919">
                  <c:v>0</c:v>
                </c:pt>
                <c:pt idx="14920">
                  <c:v>0</c:v>
                </c:pt>
                <c:pt idx="14921">
                  <c:v>0</c:v>
                </c:pt>
                <c:pt idx="14922">
                  <c:v>0</c:v>
                </c:pt>
                <c:pt idx="14923">
                  <c:v>0</c:v>
                </c:pt>
                <c:pt idx="14924">
                  <c:v>0</c:v>
                </c:pt>
                <c:pt idx="14925">
                  <c:v>0</c:v>
                </c:pt>
                <c:pt idx="14926">
                  <c:v>0</c:v>
                </c:pt>
                <c:pt idx="14927">
                  <c:v>0</c:v>
                </c:pt>
                <c:pt idx="14928">
                  <c:v>0</c:v>
                </c:pt>
                <c:pt idx="14929">
                  <c:v>0</c:v>
                </c:pt>
                <c:pt idx="14930">
                  <c:v>0</c:v>
                </c:pt>
                <c:pt idx="14931">
                  <c:v>0</c:v>
                </c:pt>
                <c:pt idx="14932">
                  <c:v>0</c:v>
                </c:pt>
                <c:pt idx="14933">
                  <c:v>0</c:v>
                </c:pt>
                <c:pt idx="14934">
                  <c:v>0</c:v>
                </c:pt>
                <c:pt idx="14935">
                  <c:v>0</c:v>
                </c:pt>
                <c:pt idx="14936">
                  <c:v>0</c:v>
                </c:pt>
                <c:pt idx="14937">
                  <c:v>0</c:v>
                </c:pt>
                <c:pt idx="14938">
                  <c:v>0</c:v>
                </c:pt>
                <c:pt idx="14939">
                  <c:v>0</c:v>
                </c:pt>
                <c:pt idx="14940">
                  <c:v>0</c:v>
                </c:pt>
                <c:pt idx="14941">
                  <c:v>0</c:v>
                </c:pt>
                <c:pt idx="14942">
                  <c:v>0</c:v>
                </c:pt>
                <c:pt idx="14943">
                  <c:v>0</c:v>
                </c:pt>
                <c:pt idx="14944">
                  <c:v>0</c:v>
                </c:pt>
                <c:pt idx="14945">
                  <c:v>0</c:v>
                </c:pt>
                <c:pt idx="14946">
                  <c:v>0</c:v>
                </c:pt>
                <c:pt idx="14947">
                  <c:v>0</c:v>
                </c:pt>
                <c:pt idx="14948">
                  <c:v>0</c:v>
                </c:pt>
                <c:pt idx="14949">
                  <c:v>0</c:v>
                </c:pt>
                <c:pt idx="14950">
                  <c:v>0</c:v>
                </c:pt>
                <c:pt idx="14951">
                  <c:v>0</c:v>
                </c:pt>
                <c:pt idx="14952">
                  <c:v>0</c:v>
                </c:pt>
                <c:pt idx="14953">
                  <c:v>0</c:v>
                </c:pt>
                <c:pt idx="14954">
                  <c:v>0</c:v>
                </c:pt>
                <c:pt idx="14955">
                  <c:v>0</c:v>
                </c:pt>
                <c:pt idx="14956">
                  <c:v>0</c:v>
                </c:pt>
                <c:pt idx="14957">
                  <c:v>0</c:v>
                </c:pt>
                <c:pt idx="14958">
                  <c:v>0</c:v>
                </c:pt>
                <c:pt idx="14959">
                  <c:v>0</c:v>
                </c:pt>
                <c:pt idx="14960">
                  <c:v>0</c:v>
                </c:pt>
                <c:pt idx="14961">
                  <c:v>0</c:v>
                </c:pt>
                <c:pt idx="14962">
                  <c:v>0</c:v>
                </c:pt>
                <c:pt idx="14963">
                  <c:v>0</c:v>
                </c:pt>
                <c:pt idx="14964">
                  <c:v>0</c:v>
                </c:pt>
                <c:pt idx="14965">
                  <c:v>0</c:v>
                </c:pt>
                <c:pt idx="14966">
                  <c:v>0</c:v>
                </c:pt>
                <c:pt idx="14967">
                  <c:v>0</c:v>
                </c:pt>
                <c:pt idx="14968">
                  <c:v>0</c:v>
                </c:pt>
                <c:pt idx="14969">
                  <c:v>0</c:v>
                </c:pt>
                <c:pt idx="14970">
                  <c:v>0</c:v>
                </c:pt>
                <c:pt idx="14971">
                  <c:v>0</c:v>
                </c:pt>
                <c:pt idx="14972">
                  <c:v>0</c:v>
                </c:pt>
                <c:pt idx="14973">
                  <c:v>0</c:v>
                </c:pt>
                <c:pt idx="14974">
                  <c:v>0</c:v>
                </c:pt>
                <c:pt idx="14975">
                  <c:v>0</c:v>
                </c:pt>
                <c:pt idx="14976">
                  <c:v>0</c:v>
                </c:pt>
                <c:pt idx="14977">
                  <c:v>0</c:v>
                </c:pt>
                <c:pt idx="14978">
                  <c:v>0</c:v>
                </c:pt>
                <c:pt idx="14979">
                  <c:v>0</c:v>
                </c:pt>
                <c:pt idx="14980">
                  <c:v>0</c:v>
                </c:pt>
                <c:pt idx="14981">
                  <c:v>0</c:v>
                </c:pt>
                <c:pt idx="14982">
                  <c:v>0</c:v>
                </c:pt>
                <c:pt idx="14983">
                  <c:v>0</c:v>
                </c:pt>
                <c:pt idx="14984">
                  <c:v>0</c:v>
                </c:pt>
                <c:pt idx="14985">
                  <c:v>0</c:v>
                </c:pt>
                <c:pt idx="14986">
                  <c:v>0</c:v>
                </c:pt>
              </c:numCache>
            </c:numRef>
          </c:yVal>
        </c:ser>
        <c:ser>
          <c:idx val="3"/>
          <c:order val="3"/>
          <c:tx>
            <c:strRef>
              <c:f>Tabelle1!$O$6</c:f>
              <c:strCache>
                <c:ptCount val="1"/>
                <c:pt idx="0">
                  <c:v>Vertikal-Auslenkung Fahrer</c:v>
                </c:pt>
              </c:strCache>
            </c:strRef>
          </c:tx>
          <c:spPr>
            <a:ln w="12700" cap="rnd">
              <a:solidFill>
                <a:schemeClr val="bg1">
                  <a:lumMod val="65000"/>
                </a:schemeClr>
              </a:solidFill>
              <a:round/>
            </a:ln>
            <a:effectLst/>
          </c:spPr>
          <c:marker>
            <c:symbol val="none"/>
          </c:marker>
          <c:xVal>
            <c:numRef>
              <c:f>Tabelle1!$P$15:$P$15001</c:f>
              <c:numCache>
                <c:formatCode>General</c:formatCode>
                <c:ptCount val="14987"/>
                <c:pt idx="0">
                  <c:v>0</c:v>
                </c:pt>
                <c:pt idx="1">
                  <c:v>8.0000000000000088E-3</c:v>
                </c:pt>
                <c:pt idx="2">
                  <c:v>1.6000000000000018E-2</c:v>
                </c:pt>
                <c:pt idx="3">
                  <c:v>2.4000000000000025E-2</c:v>
                </c:pt>
                <c:pt idx="4">
                  <c:v>3.2000000000000035E-2</c:v>
                </c:pt>
                <c:pt idx="5">
                  <c:v>4.0000000000000042E-2</c:v>
                </c:pt>
                <c:pt idx="6">
                  <c:v>4.8000000000000036E-2</c:v>
                </c:pt>
                <c:pt idx="7">
                  <c:v>5.6000000000000057E-2</c:v>
                </c:pt>
                <c:pt idx="8">
                  <c:v>6.4000000000000071E-2</c:v>
                </c:pt>
                <c:pt idx="9">
                  <c:v>7.2000000000000078E-2</c:v>
                </c:pt>
                <c:pt idx="10">
                  <c:v>8.0000000000000085E-2</c:v>
                </c:pt>
                <c:pt idx="11">
                  <c:v>8.8000000000000092E-2</c:v>
                </c:pt>
                <c:pt idx="12">
                  <c:v>9.6000000000000099E-2</c:v>
                </c:pt>
                <c:pt idx="13">
                  <c:v>0.10400000000000009</c:v>
                </c:pt>
                <c:pt idx="14">
                  <c:v>0.1120000000000001</c:v>
                </c:pt>
                <c:pt idx="15">
                  <c:v>0.12000000000000012</c:v>
                </c:pt>
                <c:pt idx="16">
                  <c:v>0.12800000000000011</c:v>
                </c:pt>
                <c:pt idx="17">
                  <c:v>0.13600000000000015</c:v>
                </c:pt>
                <c:pt idx="18">
                  <c:v>0.14400000000000016</c:v>
                </c:pt>
                <c:pt idx="19">
                  <c:v>0.15200000000000019</c:v>
                </c:pt>
                <c:pt idx="20">
                  <c:v>0.1600000000000002</c:v>
                </c:pt>
                <c:pt idx="21">
                  <c:v>0.1680000000000002</c:v>
                </c:pt>
                <c:pt idx="22">
                  <c:v>0.17600000000000021</c:v>
                </c:pt>
                <c:pt idx="23">
                  <c:v>0.18400000000000022</c:v>
                </c:pt>
                <c:pt idx="24">
                  <c:v>0.1920000000000002</c:v>
                </c:pt>
                <c:pt idx="25">
                  <c:v>0.20000000000000023</c:v>
                </c:pt>
                <c:pt idx="26">
                  <c:v>0.20800000000000024</c:v>
                </c:pt>
                <c:pt idx="27">
                  <c:v>0.21600000000000028</c:v>
                </c:pt>
                <c:pt idx="28">
                  <c:v>0.22400000000000028</c:v>
                </c:pt>
                <c:pt idx="29">
                  <c:v>0.23200000000000029</c:v>
                </c:pt>
                <c:pt idx="30">
                  <c:v>0.24000000000000032</c:v>
                </c:pt>
                <c:pt idx="31">
                  <c:v>0.24800000000000033</c:v>
                </c:pt>
                <c:pt idx="32">
                  <c:v>0.25600000000000028</c:v>
                </c:pt>
                <c:pt idx="33">
                  <c:v>0.26400000000000035</c:v>
                </c:pt>
                <c:pt idx="34">
                  <c:v>0.2720000000000003</c:v>
                </c:pt>
                <c:pt idx="35">
                  <c:v>0.2800000000000003</c:v>
                </c:pt>
                <c:pt idx="36">
                  <c:v>0.28800000000000031</c:v>
                </c:pt>
                <c:pt idx="37">
                  <c:v>0.29600000000000032</c:v>
                </c:pt>
                <c:pt idx="38">
                  <c:v>0.30400000000000038</c:v>
                </c:pt>
                <c:pt idx="39">
                  <c:v>0.31200000000000044</c:v>
                </c:pt>
                <c:pt idx="40">
                  <c:v>0.32000000000000045</c:v>
                </c:pt>
                <c:pt idx="41">
                  <c:v>0.32800000000000046</c:v>
                </c:pt>
                <c:pt idx="42">
                  <c:v>0.33600000000000046</c:v>
                </c:pt>
                <c:pt idx="43">
                  <c:v>0.34400000000000042</c:v>
                </c:pt>
                <c:pt idx="44">
                  <c:v>0.35200000000000042</c:v>
                </c:pt>
                <c:pt idx="45">
                  <c:v>0.36000000000000049</c:v>
                </c:pt>
                <c:pt idx="46">
                  <c:v>0.36800000000000049</c:v>
                </c:pt>
                <c:pt idx="47">
                  <c:v>0.3760000000000005</c:v>
                </c:pt>
                <c:pt idx="48">
                  <c:v>0.38400000000000051</c:v>
                </c:pt>
                <c:pt idx="49">
                  <c:v>0.39200000000000057</c:v>
                </c:pt>
                <c:pt idx="50">
                  <c:v>0.40000000000000052</c:v>
                </c:pt>
                <c:pt idx="51">
                  <c:v>0.40800000000000058</c:v>
                </c:pt>
                <c:pt idx="52">
                  <c:v>0.41600000000000059</c:v>
                </c:pt>
                <c:pt idx="53">
                  <c:v>0.4240000000000006</c:v>
                </c:pt>
                <c:pt idx="54">
                  <c:v>0.43200000000000061</c:v>
                </c:pt>
                <c:pt idx="55">
                  <c:v>0.44000000000000061</c:v>
                </c:pt>
                <c:pt idx="56">
                  <c:v>0.44800000000000062</c:v>
                </c:pt>
                <c:pt idx="57">
                  <c:v>0.45600000000000068</c:v>
                </c:pt>
                <c:pt idx="58">
                  <c:v>0.46400000000000069</c:v>
                </c:pt>
                <c:pt idx="59">
                  <c:v>0.4720000000000007</c:v>
                </c:pt>
                <c:pt idx="60">
                  <c:v>0.4800000000000007</c:v>
                </c:pt>
                <c:pt idx="61">
                  <c:v>0.48800000000000071</c:v>
                </c:pt>
                <c:pt idx="62">
                  <c:v>0.49600000000000072</c:v>
                </c:pt>
                <c:pt idx="63">
                  <c:v>0.50400000000000067</c:v>
                </c:pt>
                <c:pt idx="64">
                  <c:v>0.51200000000000068</c:v>
                </c:pt>
                <c:pt idx="65">
                  <c:v>0.52000000000000068</c:v>
                </c:pt>
                <c:pt idx="66">
                  <c:v>0.52800000000000069</c:v>
                </c:pt>
                <c:pt idx="67">
                  <c:v>0.5360000000000007</c:v>
                </c:pt>
                <c:pt idx="68">
                  <c:v>0.54400000000000071</c:v>
                </c:pt>
                <c:pt idx="69">
                  <c:v>0.55200000000000071</c:v>
                </c:pt>
                <c:pt idx="70">
                  <c:v>0.56000000000000072</c:v>
                </c:pt>
                <c:pt idx="71">
                  <c:v>0.56800000000000073</c:v>
                </c:pt>
                <c:pt idx="72">
                  <c:v>0.57600000000000073</c:v>
                </c:pt>
                <c:pt idx="73">
                  <c:v>0.58400000000000063</c:v>
                </c:pt>
                <c:pt idx="74">
                  <c:v>0.59200000000000064</c:v>
                </c:pt>
                <c:pt idx="75">
                  <c:v>0.60000000000000075</c:v>
                </c:pt>
                <c:pt idx="76">
                  <c:v>0.60800000000000098</c:v>
                </c:pt>
                <c:pt idx="77">
                  <c:v>0.61600000000000088</c:v>
                </c:pt>
                <c:pt idx="78">
                  <c:v>0.624000000000001</c:v>
                </c:pt>
                <c:pt idx="79">
                  <c:v>0.63200000000000089</c:v>
                </c:pt>
                <c:pt idx="80">
                  <c:v>0.64000000000000101</c:v>
                </c:pt>
                <c:pt idx="81">
                  <c:v>0.64800000000000091</c:v>
                </c:pt>
                <c:pt idx="82">
                  <c:v>0.65600000000000103</c:v>
                </c:pt>
                <c:pt idx="83">
                  <c:v>0.66400000000000103</c:v>
                </c:pt>
                <c:pt idx="84">
                  <c:v>0.67200000000000104</c:v>
                </c:pt>
                <c:pt idx="85">
                  <c:v>0.68000000000000094</c:v>
                </c:pt>
                <c:pt idx="86">
                  <c:v>0.68800000000000094</c:v>
                </c:pt>
                <c:pt idx="87">
                  <c:v>0.69600000000000095</c:v>
                </c:pt>
                <c:pt idx="88">
                  <c:v>0.70400000000000107</c:v>
                </c:pt>
                <c:pt idx="89">
                  <c:v>0.71200000000000108</c:v>
                </c:pt>
                <c:pt idx="90">
                  <c:v>0.72000000000000108</c:v>
                </c:pt>
                <c:pt idx="91">
                  <c:v>0.72800000000000109</c:v>
                </c:pt>
                <c:pt idx="92">
                  <c:v>0.7360000000000011</c:v>
                </c:pt>
                <c:pt idx="93">
                  <c:v>0.7440000000000011</c:v>
                </c:pt>
                <c:pt idx="94">
                  <c:v>0.75200000000000111</c:v>
                </c:pt>
                <c:pt idx="95">
                  <c:v>0.76000000000000112</c:v>
                </c:pt>
                <c:pt idx="96">
                  <c:v>0.76800000000000113</c:v>
                </c:pt>
                <c:pt idx="97">
                  <c:v>0.77600000000000113</c:v>
                </c:pt>
                <c:pt idx="98">
                  <c:v>0.78400000000000103</c:v>
                </c:pt>
                <c:pt idx="99">
                  <c:v>0.79200000000000104</c:v>
                </c:pt>
                <c:pt idx="100">
                  <c:v>0.80000000000000104</c:v>
                </c:pt>
                <c:pt idx="101">
                  <c:v>0.80800000000000105</c:v>
                </c:pt>
                <c:pt idx="102">
                  <c:v>0.81600000000000117</c:v>
                </c:pt>
                <c:pt idx="103">
                  <c:v>0.82400000000000118</c:v>
                </c:pt>
                <c:pt idx="104">
                  <c:v>0.83200000000000118</c:v>
                </c:pt>
                <c:pt idx="105">
                  <c:v>0.84000000000000119</c:v>
                </c:pt>
                <c:pt idx="106">
                  <c:v>0.8480000000000012</c:v>
                </c:pt>
                <c:pt idx="107">
                  <c:v>0.8560000000000012</c:v>
                </c:pt>
                <c:pt idx="108">
                  <c:v>0.86400000000000121</c:v>
                </c:pt>
                <c:pt idx="109">
                  <c:v>0.87200000000000133</c:v>
                </c:pt>
                <c:pt idx="110">
                  <c:v>0.88000000000000111</c:v>
                </c:pt>
                <c:pt idx="111">
                  <c:v>0.88800000000000123</c:v>
                </c:pt>
                <c:pt idx="112">
                  <c:v>0.89600000000000113</c:v>
                </c:pt>
                <c:pt idx="113">
                  <c:v>0.90400000000000125</c:v>
                </c:pt>
                <c:pt idx="114">
                  <c:v>0.91200000000000114</c:v>
                </c:pt>
                <c:pt idx="115">
                  <c:v>0.92000000000000137</c:v>
                </c:pt>
                <c:pt idx="116">
                  <c:v>0.92800000000000127</c:v>
                </c:pt>
                <c:pt idx="117">
                  <c:v>0.93600000000000139</c:v>
                </c:pt>
                <c:pt idx="118">
                  <c:v>0.94400000000000128</c:v>
                </c:pt>
                <c:pt idx="119">
                  <c:v>0.9520000000000014</c:v>
                </c:pt>
                <c:pt idx="120">
                  <c:v>0.9600000000000013</c:v>
                </c:pt>
                <c:pt idx="121">
                  <c:v>0.96800000000000141</c:v>
                </c:pt>
                <c:pt idx="122">
                  <c:v>0.97600000000000131</c:v>
                </c:pt>
                <c:pt idx="123">
                  <c:v>0.98400000000000132</c:v>
                </c:pt>
                <c:pt idx="124">
                  <c:v>0.99200000000000121</c:v>
                </c:pt>
                <c:pt idx="125">
                  <c:v>1.0000000000000013</c:v>
                </c:pt>
                <c:pt idx="126">
                  <c:v>1.0080000000000013</c:v>
                </c:pt>
                <c:pt idx="127">
                  <c:v>1.0160000000000013</c:v>
                </c:pt>
                <c:pt idx="128">
                  <c:v>1.0240000000000016</c:v>
                </c:pt>
                <c:pt idx="129">
                  <c:v>1.0320000000000016</c:v>
                </c:pt>
                <c:pt idx="130">
                  <c:v>1.0400000000000016</c:v>
                </c:pt>
                <c:pt idx="131">
                  <c:v>1.0480000000000016</c:v>
                </c:pt>
                <c:pt idx="132">
                  <c:v>1.0560000000000016</c:v>
                </c:pt>
                <c:pt idx="133">
                  <c:v>1.0640000000000016</c:v>
                </c:pt>
                <c:pt idx="134">
                  <c:v>1.0720000000000016</c:v>
                </c:pt>
                <c:pt idx="135">
                  <c:v>1.0800000000000016</c:v>
                </c:pt>
                <c:pt idx="136">
                  <c:v>1.0880000000000016</c:v>
                </c:pt>
                <c:pt idx="137">
                  <c:v>1.0960000000000016</c:v>
                </c:pt>
                <c:pt idx="138">
                  <c:v>1.1040000000000016</c:v>
                </c:pt>
                <c:pt idx="139">
                  <c:v>1.1120000000000017</c:v>
                </c:pt>
                <c:pt idx="140">
                  <c:v>1.1200000000000017</c:v>
                </c:pt>
                <c:pt idx="141">
                  <c:v>1.1280000000000017</c:v>
                </c:pt>
                <c:pt idx="142">
                  <c:v>1.1360000000000017</c:v>
                </c:pt>
                <c:pt idx="143">
                  <c:v>1.1440000000000017</c:v>
                </c:pt>
                <c:pt idx="144">
                  <c:v>1.1520000000000017</c:v>
                </c:pt>
                <c:pt idx="145">
                  <c:v>1.1600000000000017</c:v>
                </c:pt>
                <c:pt idx="146">
                  <c:v>1.1680000000000017</c:v>
                </c:pt>
                <c:pt idx="147">
                  <c:v>1.1760000000000017</c:v>
                </c:pt>
                <c:pt idx="148">
                  <c:v>1.1840000000000017</c:v>
                </c:pt>
                <c:pt idx="149">
                  <c:v>1.1920000000000017</c:v>
                </c:pt>
                <c:pt idx="150">
                  <c:v>1.2000000000000015</c:v>
                </c:pt>
                <c:pt idx="151">
                  <c:v>1.2080000000000015</c:v>
                </c:pt>
                <c:pt idx="152">
                  <c:v>1.2160000000000015</c:v>
                </c:pt>
                <c:pt idx="153">
                  <c:v>1.2240000000000015</c:v>
                </c:pt>
                <c:pt idx="154">
                  <c:v>1.2320000000000015</c:v>
                </c:pt>
                <c:pt idx="155">
                  <c:v>1.2400000000000015</c:v>
                </c:pt>
                <c:pt idx="156">
                  <c:v>1.2480000000000018</c:v>
                </c:pt>
                <c:pt idx="157">
                  <c:v>1.2560000000000018</c:v>
                </c:pt>
                <c:pt idx="158">
                  <c:v>1.2640000000000018</c:v>
                </c:pt>
                <c:pt idx="159">
                  <c:v>1.2720000000000018</c:v>
                </c:pt>
                <c:pt idx="160">
                  <c:v>1.2800000000000018</c:v>
                </c:pt>
                <c:pt idx="161">
                  <c:v>1.2880000000000018</c:v>
                </c:pt>
                <c:pt idx="162">
                  <c:v>1.2960000000000018</c:v>
                </c:pt>
                <c:pt idx="163">
                  <c:v>1.3040000000000018</c:v>
                </c:pt>
                <c:pt idx="164">
                  <c:v>1.3120000000000018</c:v>
                </c:pt>
                <c:pt idx="165">
                  <c:v>1.3200000000000018</c:v>
                </c:pt>
                <c:pt idx="166">
                  <c:v>1.3280000000000018</c:v>
                </c:pt>
                <c:pt idx="167">
                  <c:v>1.3360000000000019</c:v>
                </c:pt>
                <c:pt idx="168">
                  <c:v>1.3440000000000019</c:v>
                </c:pt>
                <c:pt idx="169">
                  <c:v>1.3520000000000019</c:v>
                </c:pt>
                <c:pt idx="170">
                  <c:v>1.3600000000000019</c:v>
                </c:pt>
                <c:pt idx="171">
                  <c:v>1.3680000000000019</c:v>
                </c:pt>
                <c:pt idx="172">
                  <c:v>1.3760000000000019</c:v>
                </c:pt>
                <c:pt idx="173">
                  <c:v>1.3840000000000019</c:v>
                </c:pt>
                <c:pt idx="174">
                  <c:v>1.3920000000000019</c:v>
                </c:pt>
                <c:pt idx="175">
                  <c:v>1.4000000000000017</c:v>
                </c:pt>
                <c:pt idx="176">
                  <c:v>1.4080000000000017</c:v>
                </c:pt>
                <c:pt idx="177">
                  <c:v>1.4160000000000017</c:v>
                </c:pt>
                <c:pt idx="178">
                  <c:v>1.4240000000000017</c:v>
                </c:pt>
                <c:pt idx="179">
                  <c:v>1.4320000000000017</c:v>
                </c:pt>
                <c:pt idx="180">
                  <c:v>1.4400000000000017</c:v>
                </c:pt>
                <c:pt idx="181">
                  <c:v>1.4480000000000017</c:v>
                </c:pt>
                <c:pt idx="182">
                  <c:v>1.4560000000000017</c:v>
                </c:pt>
                <c:pt idx="183">
                  <c:v>1.4640000000000017</c:v>
                </c:pt>
                <c:pt idx="184">
                  <c:v>1.472000000000002</c:v>
                </c:pt>
                <c:pt idx="185">
                  <c:v>1.480000000000002</c:v>
                </c:pt>
                <c:pt idx="186">
                  <c:v>1.488000000000002</c:v>
                </c:pt>
                <c:pt idx="187">
                  <c:v>1.496000000000002</c:v>
                </c:pt>
                <c:pt idx="188">
                  <c:v>1.504000000000002</c:v>
                </c:pt>
                <c:pt idx="189">
                  <c:v>1.512000000000002</c:v>
                </c:pt>
                <c:pt idx="190">
                  <c:v>1.520000000000002</c:v>
                </c:pt>
                <c:pt idx="191">
                  <c:v>1.528000000000002</c:v>
                </c:pt>
                <c:pt idx="192">
                  <c:v>1.536000000000002</c:v>
                </c:pt>
                <c:pt idx="193">
                  <c:v>1.544000000000002</c:v>
                </c:pt>
                <c:pt idx="194">
                  <c:v>1.552000000000002</c:v>
                </c:pt>
                <c:pt idx="195">
                  <c:v>1.5600000000000021</c:v>
                </c:pt>
                <c:pt idx="196">
                  <c:v>1.5680000000000021</c:v>
                </c:pt>
                <c:pt idx="197">
                  <c:v>1.5760000000000021</c:v>
                </c:pt>
                <c:pt idx="198">
                  <c:v>1.5840000000000021</c:v>
                </c:pt>
                <c:pt idx="199">
                  <c:v>1.5920000000000021</c:v>
                </c:pt>
                <c:pt idx="200">
                  <c:v>1.6000000000000021</c:v>
                </c:pt>
                <c:pt idx="201">
                  <c:v>1.6080000000000021</c:v>
                </c:pt>
                <c:pt idx="202">
                  <c:v>1.6160000000000021</c:v>
                </c:pt>
                <c:pt idx="203">
                  <c:v>1.6240000000000021</c:v>
                </c:pt>
                <c:pt idx="204">
                  <c:v>1.6320000000000021</c:v>
                </c:pt>
                <c:pt idx="205">
                  <c:v>1.6400000000000021</c:v>
                </c:pt>
                <c:pt idx="206">
                  <c:v>1.6480000000000021</c:v>
                </c:pt>
                <c:pt idx="207">
                  <c:v>1.6560000000000021</c:v>
                </c:pt>
                <c:pt idx="208">
                  <c:v>1.6640000000000021</c:v>
                </c:pt>
                <c:pt idx="209">
                  <c:v>1.6720000000000022</c:v>
                </c:pt>
                <c:pt idx="210">
                  <c:v>1.6800000000000022</c:v>
                </c:pt>
                <c:pt idx="211">
                  <c:v>1.6880000000000022</c:v>
                </c:pt>
                <c:pt idx="212">
                  <c:v>1.6960000000000022</c:v>
                </c:pt>
                <c:pt idx="213">
                  <c:v>1.704000000000002</c:v>
                </c:pt>
                <c:pt idx="214">
                  <c:v>1.712000000000002</c:v>
                </c:pt>
                <c:pt idx="215">
                  <c:v>1.720000000000002</c:v>
                </c:pt>
                <c:pt idx="216">
                  <c:v>1.728000000000002</c:v>
                </c:pt>
                <c:pt idx="217">
                  <c:v>1.736000000000002</c:v>
                </c:pt>
                <c:pt idx="218">
                  <c:v>1.744000000000002</c:v>
                </c:pt>
                <c:pt idx="219">
                  <c:v>1.752000000000002</c:v>
                </c:pt>
                <c:pt idx="220">
                  <c:v>1.7600000000000022</c:v>
                </c:pt>
                <c:pt idx="221">
                  <c:v>1.7680000000000022</c:v>
                </c:pt>
                <c:pt idx="222">
                  <c:v>1.7760000000000022</c:v>
                </c:pt>
                <c:pt idx="223">
                  <c:v>1.7840000000000025</c:v>
                </c:pt>
                <c:pt idx="224">
                  <c:v>1.7920000000000025</c:v>
                </c:pt>
                <c:pt idx="225">
                  <c:v>1.8000000000000025</c:v>
                </c:pt>
                <c:pt idx="226">
                  <c:v>1.8080000000000025</c:v>
                </c:pt>
                <c:pt idx="227">
                  <c:v>1.8160000000000025</c:v>
                </c:pt>
                <c:pt idx="228">
                  <c:v>1.8240000000000027</c:v>
                </c:pt>
                <c:pt idx="229">
                  <c:v>1.8320000000000027</c:v>
                </c:pt>
                <c:pt idx="230">
                  <c:v>1.8400000000000027</c:v>
                </c:pt>
                <c:pt idx="231">
                  <c:v>1.848000000000003</c:v>
                </c:pt>
                <c:pt idx="232">
                  <c:v>1.8560000000000032</c:v>
                </c:pt>
                <c:pt idx="233">
                  <c:v>1.8640000000000032</c:v>
                </c:pt>
                <c:pt idx="234">
                  <c:v>1.8720000000000032</c:v>
                </c:pt>
                <c:pt idx="235">
                  <c:v>1.8800000000000032</c:v>
                </c:pt>
                <c:pt idx="236">
                  <c:v>1.8880000000000035</c:v>
                </c:pt>
                <c:pt idx="237">
                  <c:v>1.8960000000000035</c:v>
                </c:pt>
                <c:pt idx="238">
                  <c:v>1.9040000000000035</c:v>
                </c:pt>
                <c:pt idx="239">
                  <c:v>1.9120000000000035</c:v>
                </c:pt>
                <c:pt idx="240">
                  <c:v>1.9200000000000037</c:v>
                </c:pt>
                <c:pt idx="241">
                  <c:v>1.9280000000000037</c:v>
                </c:pt>
                <c:pt idx="242">
                  <c:v>1.9360000000000037</c:v>
                </c:pt>
                <c:pt idx="243">
                  <c:v>1.9440000000000037</c:v>
                </c:pt>
                <c:pt idx="244">
                  <c:v>1.952000000000004</c:v>
                </c:pt>
                <c:pt idx="245">
                  <c:v>1.960000000000004</c:v>
                </c:pt>
                <c:pt idx="246">
                  <c:v>1.968000000000004</c:v>
                </c:pt>
                <c:pt idx="247">
                  <c:v>1.9760000000000042</c:v>
                </c:pt>
                <c:pt idx="248">
                  <c:v>1.9840000000000042</c:v>
                </c:pt>
                <c:pt idx="249">
                  <c:v>1.9920000000000042</c:v>
                </c:pt>
                <c:pt idx="250">
                  <c:v>2.000000000000004</c:v>
                </c:pt>
                <c:pt idx="251">
                  <c:v>2.008000000000004</c:v>
                </c:pt>
                <c:pt idx="252">
                  <c:v>2.016000000000004</c:v>
                </c:pt>
                <c:pt idx="253">
                  <c:v>2.0240000000000045</c:v>
                </c:pt>
                <c:pt idx="254">
                  <c:v>2.032000000000004</c:v>
                </c:pt>
                <c:pt idx="255">
                  <c:v>2.0400000000000045</c:v>
                </c:pt>
                <c:pt idx="256">
                  <c:v>2.0480000000000045</c:v>
                </c:pt>
                <c:pt idx="257">
                  <c:v>2.0560000000000045</c:v>
                </c:pt>
                <c:pt idx="258">
                  <c:v>2.0640000000000049</c:v>
                </c:pt>
                <c:pt idx="259">
                  <c:v>2.0720000000000045</c:v>
                </c:pt>
                <c:pt idx="260">
                  <c:v>2.0800000000000054</c:v>
                </c:pt>
                <c:pt idx="261">
                  <c:v>2.0880000000000054</c:v>
                </c:pt>
                <c:pt idx="262">
                  <c:v>2.096000000000005</c:v>
                </c:pt>
                <c:pt idx="263">
                  <c:v>2.1040000000000054</c:v>
                </c:pt>
                <c:pt idx="264">
                  <c:v>2.1120000000000054</c:v>
                </c:pt>
                <c:pt idx="265">
                  <c:v>2.1200000000000059</c:v>
                </c:pt>
                <c:pt idx="266">
                  <c:v>2.1280000000000059</c:v>
                </c:pt>
                <c:pt idx="267">
                  <c:v>2.1360000000000054</c:v>
                </c:pt>
                <c:pt idx="268">
                  <c:v>2.1440000000000068</c:v>
                </c:pt>
                <c:pt idx="269">
                  <c:v>2.1520000000000064</c:v>
                </c:pt>
                <c:pt idx="270">
                  <c:v>2.1600000000000068</c:v>
                </c:pt>
                <c:pt idx="271">
                  <c:v>2.1680000000000068</c:v>
                </c:pt>
                <c:pt idx="272">
                  <c:v>2.1760000000000068</c:v>
                </c:pt>
                <c:pt idx="273">
                  <c:v>2.1840000000000073</c:v>
                </c:pt>
                <c:pt idx="274">
                  <c:v>2.1920000000000068</c:v>
                </c:pt>
                <c:pt idx="275">
                  <c:v>2.2000000000000073</c:v>
                </c:pt>
                <c:pt idx="276">
                  <c:v>2.2080000000000077</c:v>
                </c:pt>
                <c:pt idx="277">
                  <c:v>2.2160000000000073</c:v>
                </c:pt>
                <c:pt idx="278">
                  <c:v>2.2240000000000077</c:v>
                </c:pt>
                <c:pt idx="279">
                  <c:v>2.2320000000000073</c:v>
                </c:pt>
                <c:pt idx="280">
                  <c:v>2.2400000000000082</c:v>
                </c:pt>
                <c:pt idx="281">
                  <c:v>2.2480000000000082</c:v>
                </c:pt>
                <c:pt idx="282">
                  <c:v>2.2560000000000078</c:v>
                </c:pt>
                <c:pt idx="283">
                  <c:v>2.2640000000000082</c:v>
                </c:pt>
                <c:pt idx="284">
                  <c:v>2.2720000000000078</c:v>
                </c:pt>
                <c:pt idx="285">
                  <c:v>2.2800000000000082</c:v>
                </c:pt>
                <c:pt idx="286">
                  <c:v>2.2880000000000082</c:v>
                </c:pt>
                <c:pt idx="287">
                  <c:v>2.2960000000000083</c:v>
                </c:pt>
                <c:pt idx="288">
                  <c:v>2.3040000000000087</c:v>
                </c:pt>
                <c:pt idx="289">
                  <c:v>2.3120000000000083</c:v>
                </c:pt>
                <c:pt idx="290">
                  <c:v>2.3200000000000087</c:v>
                </c:pt>
                <c:pt idx="291">
                  <c:v>2.3280000000000087</c:v>
                </c:pt>
                <c:pt idx="292">
                  <c:v>2.3360000000000083</c:v>
                </c:pt>
                <c:pt idx="293">
                  <c:v>2.3440000000000087</c:v>
                </c:pt>
                <c:pt idx="294">
                  <c:v>2.3520000000000083</c:v>
                </c:pt>
                <c:pt idx="295">
                  <c:v>2.3600000000000088</c:v>
                </c:pt>
                <c:pt idx="296">
                  <c:v>2.3680000000000097</c:v>
                </c:pt>
                <c:pt idx="297">
                  <c:v>2.3760000000000092</c:v>
                </c:pt>
                <c:pt idx="298">
                  <c:v>2.3840000000000097</c:v>
                </c:pt>
                <c:pt idx="299">
                  <c:v>2.3920000000000092</c:v>
                </c:pt>
                <c:pt idx="300">
                  <c:v>2.4000000000000101</c:v>
                </c:pt>
                <c:pt idx="301">
                  <c:v>2.4080000000000101</c:v>
                </c:pt>
                <c:pt idx="302">
                  <c:v>2.4160000000000097</c:v>
                </c:pt>
                <c:pt idx="303">
                  <c:v>2.4240000000000101</c:v>
                </c:pt>
                <c:pt idx="304">
                  <c:v>2.4320000000000102</c:v>
                </c:pt>
                <c:pt idx="305">
                  <c:v>2.4400000000000106</c:v>
                </c:pt>
                <c:pt idx="306">
                  <c:v>2.4480000000000106</c:v>
                </c:pt>
                <c:pt idx="307">
                  <c:v>2.4560000000000102</c:v>
                </c:pt>
                <c:pt idx="308">
                  <c:v>2.4640000000000111</c:v>
                </c:pt>
                <c:pt idx="309">
                  <c:v>2.4720000000000106</c:v>
                </c:pt>
                <c:pt idx="310">
                  <c:v>2.4800000000000111</c:v>
                </c:pt>
                <c:pt idx="311">
                  <c:v>2.4880000000000115</c:v>
                </c:pt>
                <c:pt idx="312">
                  <c:v>2.4960000000000111</c:v>
                </c:pt>
                <c:pt idx="313">
                  <c:v>2.5040000000000115</c:v>
                </c:pt>
                <c:pt idx="314">
                  <c:v>2.5120000000000111</c:v>
                </c:pt>
                <c:pt idx="315">
                  <c:v>2.5200000000000116</c:v>
                </c:pt>
                <c:pt idx="316">
                  <c:v>2.5280000000000125</c:v>
                </c:pt>
                <c:pt idx="317">
                  <c:v>2.536000000000012</c:v>
                </c:pt>
                <c:pt idx="318">
                  <c:v>2.5440000000000125</c:v>
                </c:pt>
                <c:pt idx="319">
                  <c:v>2.5520000000000125</c:v>
                </c:pt>
                <c:pt idx="320">
                  <c:v>2.5600000000000129</c:v>
                </c:pt>
                <c:pt idx="321">
                  <c:v>2.5680000000000129</c:v>
                </c:pt>
                <c:pt idx="322">
                  <c:v>2.5760000000000125</c:v>
                </c:pt>
                <c:pt idx="323">
                  <c:v>2.584000000000013</c:v>
                </c:pt>
                <c:pt idx="324">
                  <c:v>2.592000000000013</c:v>
                </c:pt>
                <c:pt idx="325">
                  <c:v>2.6000000000000134</c:v>
                </c:pt>
                <c:pt idx="326">
                  <c:v>2.6080000000000134</c:v>
                </c:pt>
                <c:pt idx="327">
                  <c:v>2.6160000000000134</c:v>
                </c:pt>
                <c:pt idx="328">
                  <c:v>2.6240000000000139</c:v>
                </c:pt>
                <c:pt idx="329">
                  <c:v>2.6320000000000134</c:v>
                </c:pt>
                <c:pt idx="330">
                  <c:v>2.6400000000000139</c:v>
                </c:pt>
                <c:pt idx="331">
                  <c:v>2.6480000000000143</c:v>
                </c:pt>
                <c:pt idx="332">
                  <c:v>2.6560000000000139</c:v>
                </c:pt>
                <c:pt idx="333">
                  <c:v>2.6640000000000144</c:v>
                </c:pt>
                <c:pt idx="334">
                  <c:v>2.6720000000000144</c:v>
                </c:pt>
                <c:pt idx="335">
                  <c:v>2.6800000000000148</c:v>
                </c:pt>
                <c:pt idx="336">
                  <c:v>2.6880000000000148</c:v>
                </c:pt>
                <c:pt idx="337">
                  <c:v>2.6960000000000144</c:v>
                </c:pt>
                <c:pt idx="338">
                  <c:v>2.7040000000000153</c:v>
                </c:pt>
                <c:pt idx="339">
                  <c:v>2.7120000000000148</c:v>
                </c:pt>
                <c:pt idx="340">
                  <c:v>2.7200000000000153</c:v>
                </c:pt>
                <c:pt idx="341">
                  <c:v>2.7280000000000157</c:v>
                </c:pt>
                <c:pt idx="342">
                  <c:v>2.7360000000000153</c:v>
                </c:pt>
                <c:pt idx="343">
                  <c:v>2.7440000000000158</c:v>
                </c:pt>
                <c:pt idx="344">
                  <c:v>2.7520000000000153</c:v>
                </c:pt>
                <c:pt idx="345">
                  <c:v>2.7600000000000162</c:v>
                </c:pt>
                <c:pt idx="346">
                  <c:v>2.7680000000000162</c:v>
                </c:pt>
                <c:pt idx="347">
                  <c:v>2.7760000000000158</c:v>
                </c:pt>
                <c:pt idx="348">
                  <c:v>2.7840000000000162</c:v>
                </c:pt>
                <c:pt idx="349">
                  <c:v>2.7920000000000162</c:v>
                </c:pt>
                <c:pt idx="350">
                  <c:v>2.8000000000000167</c:v>
                </c:pt>
                <c:pt idx="351">
                  <c:v>2.8080000000000167</c:v>
                </c:pt>
                <c:pt idx="352">
                  <c:v>2.8160000000000167</c:v>
                </c:pt>
                <c:pt idx="353">
                  <c:v>2.8240000000000172</c:v>
                </c:pt>
                <c:pt idx="354">
                  <c:v>2.8320000000000167</c:v>
                </c:pt>
                <c:pt idx="355">
                  <c:v>2.8400000000000172</c:v>
                </c:pt>
                <c:pt idx="356">
                  <c:v>2.8480000000000172</c:v>
                </c:pt>
                <c:pt idx="357">
                  <c:v>2.8560000000000167</c:v>
                </c:pt>
                <c:pt idx="358">
                  <c:v>2.8640000000000172</c:v>
                </c:pt>
                <c:pt idx="359">
                  <c:v>2.8720000000000168</c:v>
                </c:pt>
                <c:pt idx="360">
                  <c:v>2.8800000000000181</c:v>
                </c:pt>
                <c:pt idx="361">
                  <c:v>2.8880000000000181</c:v>
                </c:pt>
                <c:pt idx="362">
                  <c:v>2.8960000000000177</c:v>
                </c:pt>
                <c:pt idx="363">
                  <c:v>2.9040000000000181</c:v>
                </c:pt>
                <c:pt idx="364">
                  <c:v>2.9120000000000177</c:v>
                </c:pt>
                <c:pt idx="365">
                  <c:v>2.9200000000000181</c:v>
                </c:pt>
                <c:pt idx="366">
                  <c:v>2.9280000000000186</c:v>
                </c:pt>
                <c:pt idx="367">
                  <c:v>2.9360000000000182</c:v>
                </c:pt>
                <c:pt idx="368">
                  <c:v>2.9440000000000186</c:v>
                </c:pt>
                <c:pt idx="369">
                  <c:v>2.9520000000000182</c:v>
                </c:pt>
                <c:pt idx="370">
                  <c:v>2.9600000000000191</c:v>
                </c:pt>
                <c:pt idx="371">
                  <c:v>2.9680000000000191</c:v>
                </c:pt>
                <c:pt idx="372">
                  <c:v>2.9760000000000186</c:v>
                </c:pt>
                <c:pt idx="373">
                  <c:v>2.9840000000000191</c:v>
                </c:pt>
                <c:pt idx="374">
                  <c:v>2.9920000000000191</c:v>
                </c:pt>
                <c:pt idx="375">
                  <c:v>3.0000000000000195</c:v>
                </c:pt>
                <c:pt idx="376">
                  <c:v>3.0080000000000195</c:v>
                </c:pt>
                <c:pt idx="377">
                  <c:v>3.0160000000000191</c:v>
                </c:pt>
                <c:pt idx="378">
                  <c:v>3.02400000000002</c:v>
                </c:pt>
                <c:pt idx="379">
                  <c:v>3.0320000000000196</c:v>
                </c:pt>
                <c:pt idx="380">
                  <c:v>3.04000000000002</c:v>
                </c:pt>
                <c:pt idx="381">
                  <c:v>3.04800000000002</c:v>
                </c:pt>
                <c:pt idx="382">
                  <c:v>3.05600000000002</c:v>
                </c:pt>
                <c:pt idx="383">
                  <c:v>3.0640000000000205</c:v>
                </c:pt>
                <c:pt idx="384">
                  <c:v>3.07200000000002</c:v>
                </c:pt>
                <c:pt idx="385">
                  <c:v>3.0800000000000205</c:v>
                </c:pt>
                <c:pt idx="386">
                  <c:v>3.088000000000021</c:v>
                </c:pt>
                <c:pt idx="387">
                  <c:v>3.0960000000000205</c:v>
                </c:pt>
                <c:pt idx="388">
                  <c:v>3.104000000000021</c:v>
                </c:pt>
                <c:pt idx="389">
                  <c:v>3.1120000000000205</c:v>
                </c:pt>
                <c:pt idx="390">
                  <c:v>3.1200000000000214</c:v>
                </c:pt>
                <c:pt idx="391">
                  <c:v>3.1280000000000214</c:v>
                </c:pt>
                <c:pt idx="392">
                  <c:v>3.136000000000021</c:v>
                </c:pt>
                <c:pt idx="393">
                  <c:v>3.1440000000000214</c:v>
                </c:pt>
                <c:pt idx="394">
                  <c:v>3.152000000000021</c:v>
                </c:pt>
                <c:pt idx="395">
                  <c:v>3.1600000000000219</c:v>
                </c:pt>
                <c:pt idx="396">
                  <c:v>3.1680000000000219</c:v>
                </c:pt>
                <c:pt idx="397">
                  <c:v>3.1760000000000215</c:v>
                </c:pt>
                <c:pt idx="398">
                  <c:v>3.1840000000000228</c:v>
                </c:pt>
                <c:pt idx="399">
                  <c:v>3.1920000000000224</c:v>
                </c:pt>
                <c:pt idx="400">
                  <c:v>3.2000000000000228</c:v>
                </c:pt>
                <c:pt idx="401">
                  <c:v>3.2080000000000228</c:v>
                </c:pt>
                <c:pt idx="402">
                  <c:v>3.2160000000000228</c:v>
                </c:pt>
                <c:pt idx="403">
                  <c:v>3.2240000000000233</c:v>
                </c:pt>
                <c:pt idx="404">
                  <c:v>3.2320000000000229</c:v>
                </c:pt>
                <c:pt idx="405">
                  <c:v>3.2400000000000233</c:v>
                </c:pt>
                <c:pt idx="406">
                  <c:v>3.2480000000000238</c:v>
                </c:pt>
                <c:pt idx="407">
                  <c:v>3.2560000000000233</c:v>
                </c:pt>
                <c:pt idx="408">
                  <c:v>3.2640000000000238</c:v>
                </c:pt>
                <c:pt idx="409">
                  <c:v>3.2720000000000233</c:v>
                </c:pt>
                <c:pt idx="410">
                  <c:v>3.2800000000000242</c:v>
                </c:pt>
                <c:pt idx="411">
                  <c:v>3.2880000000000242</c:v>
                </c:pt>
                <c:pt idx="412">
                  <c:v>3.2960000000000238</c:v>
                </c:pt>
                <c:pt idx="413">
                  <c:v>3.3040000000000238</c:v>
                </c:pt>
                <c:pt idx="414">
                  <c:v>3.3120000000000238</c:v>
                </c:pt>
                <c:pt idx="415">
                  <c:v>3.3200000000000243</c:v>
                </c:pt>
                <c:pt idx="416">
                  <c:v>3.3280000000000243</c:v>
                </c:pt>
                <c:pt idx="417">
                  <c:v>3.3360000000000238</c:v>
                </c:pt>
                <c:pt idx="418">
                  <c:v>3.3440000000000247</c:v>
                </c:pt>
                <c:pt idx="419">
                  <c:v>3.3520000000000243</c:v>
                </c:pt>
                <c:pt idx="420">
                  <c:v>3.3600000000000247</c:v>
                </c:pt>
                <c:pt idx="421">
                  <c:v>3.3680000000000248</c:v>
                </c:pt>
                <c:pt idx="422">
                  <c:v>3.3760000000000243</c:v>
                </c:pt>
                <c:pt idx="423">
                  <c:v>3.3840000000000248</c:v>
                </c:pt>
                <c:pt idx="424">
                  <c:v>3.3920000000000243</c:v>
                </c:pt>
                <c:pt idx="425">
                  <c:v>3.4000000000000248</c:v>
                </c:pt>
                <c:pt idx="426">
                  <c:v>3.4080000000000257</c:v>
                </c:pt>
                <c:pt idx="427">
                  <c:v>3.4160000000000252</c:v>
                </c:pt>
                <c:pt idx="428">
                  <c:v>3.4240000000000257</c:v>
                </c:pt>
                <c:pt idx="429">
                  <c:v>3.4320000000000253</c:v>
                </c:pt>
                <c:pt idx="430">
                  <c:v>3.4400000000000261</c:v>
                </c:pt>
                <c:pt idx="431">
                  <c:v>3.4480000000000262</c:v>
                </c:pt>
                <c:pt idx="432">
                  <c:v>3.4560000000000257</c:v>
                </c:pt>
                <c:pt idx="433">
                  <c:v>3.4640000000000266</c:v>
                </c:pt>
                <c:pt idx="434">
                  <c:v>3.4720000000000262</c:v>
                </c:pt>
                <c:pt idx="435">
                  <c:v>3.4800000000000266</c:v>
                </c:pt>
                <c:pt idx="436">
                  <c:v>3.4880000000000271</c:v>
                </c:pt>
                <c:pt idx="437">
                  <c:v>3.4960000000000262</c:v>
                </c:pt>
                <c:pt idx="438">
                  <c:v>3.5040000000000271</c:v>
                </c:pt>
                <c:pt idx="439">
                  <c:v>3.5120000000000271</c:v>
                </c:pt>
                <c:pt idx="440">
                  <c:v>3.5200000000000271</c:v>
                </c:pt>
                <c:pt idx="441">
                  <c:v>3.5280000000000276</c:v>
                </c:pt>
                <c:pt idx="442">
                  <c:v>3.5360000000000267</c:v>
                </c:pt>
                <c:pt idx="443">
                  <c:v>3.5440000000000276</c:v>
                </c:pt>
                <c:pt idx="444">
                  <c:v>3.5520000000000276</c:v>
                </c:pt>
                <c:pt idx="445">
                  <c:v>3.5600000000000276</c:v>
                </c:pt>
                <c:pt idx="446">
                  <c:v>3.568000000000028</c:v>
                </c:pt>
                <c:pt idx="447">
                  <c:v>3.576000000000028</c:v>
                </c:pt>
                <c:pt idx="448">
                  <c:v>3.5840000000000281</c:v>
                </c:pt>
                <c:pt idx="449">
                  <c:v>3.5920000000000281</c:v>
                </c:pt>
                <c:pt idx="450">
                  <c:v>3.6000000000000281</c:v>
                </c:pt>
                <c:pt idx="451">
                  <c:v>3.6080000000000285</c:v>
                </c:pt>
                <c:pt idx="452">
                  <c:v>3.6160000000000285</c:v>
                </c:pt>
                <c:pt idx="453">
                  <c:v>3.6240000000000285</c:v>
                </c:pt>
                <c:pt idx="454">
                  <c:v>3.6320000000000285</c:v>
                </c:pt>
                <c:pt idx="455">
                  <c:v>3.6400000000000294</c:v>
                </c:pt>
                <c:pt idx="456">
                  <c:v>3.648000000000029</c:v>
                </c:pt>
                <c:pt idx="457">
                  <c:v>3.656000000000029</c:v>
                </c:pt>
                <c:pt idx="458">
                  <c:v>3.664000000000029</c:v>
                </c:pt>
                <c:pt idx="459">
                  <c:v>3.672000000000029</c:v>
                </c:pt>
                <c:pt idx="460">
                  <c:v>3.6800000000000299</c:v>
                </c:pt>
                <c:pt idx="461">
                  <c:v>3.6880000000000295</c:v>
                </c:pt>
                <c:pt idx="462">
                  <c:v>3.6960000000000295</c:v>
                </c:pt>
                <c:pt idx="463">
                  <c:v>3.7040000000000308</c:v>
                </c:pt>
                <c:pt idx="464">
                  <c:v>3.7120000000000295</c:v>
                </c:pt>
                <c:pt idx="465">
                  <c:v>3.7200000000000308</c:v>
                </c:pt>
                <c:pt idx="466">
                  <c:v>3.7280000000000313</c:v>
                </c:pt>
                <c:pt idx="467">
                  <c:v>3.7360000000000304</c:v>
                </c:pt>
                <c:pt idx="468">
                  <c:v>3.7440000000000313</c:v>
                </c:pt>
                <c:pt idx="469">
                  <c:v>3.7520000000000304</c:v>
                </c:pt>
                <c:pt idx="470">
                  <c:v>3.7600000000000313</c:v>
                </c:pt>
                <c:pt idx="471">
                  <c:v>3.7680000000000318</c:v>
                </c:pt>
                <c:pt idx="472">
                  <c:v>3.7760000000000309</c:v>
                </c:pt>
                <c:pt idx="473">
                  <c:v>3.7840000000000318</c:v>
                </c:pt>
                <c:pt idx="474">
                  <c:v>3.7920000000000318</c:v>
                </c:pt>
                <c:pt idx="475">
                  <c:v>3.8000000000000314</c:v>
                </c:pt>
                <c:pt idx="476">
                  <c:v>3.8080000000000318</c:v>
                </c:pt>
                <c:pt idx="477">
                  <c:v>3.8160000000000323</c:v>
                </c:pt>
                <c:pt idx="478">
                  <c:v>3.8240000000000318</c:v>
                </c:pt>
                <c:pt idx="479">
                  <c:v>3.8320000000000323</c:v>
                </c:pt>
                <c:pt idx="480">
                  <c:v>3.8400000000000332</c:v>
                </c:pt>
                <c:pt idx="481">
                  <c:v>3.8480000000000327</c:v>
                </c:pt>
                <c:pt idx="482">
                  <c:v>3.8560000000000327</c:v>
                </c:pt>
                <c:pt idx="483">
                  <c:v>3.8640000000000327</c:v>
                </c:pt>
                <c:pt idx="484">
                  <c:v>3.8720000000000327</c:v>
                </c:pt>
                <c:pt idx="485">
                  <c:v>3.8800000000000332</c:v>
                </c:pt>
                <c:pt idx="486">
                  <c:v>3.8880000000000332</c:v>
                </c:pt>
                <c:pt idx="487">
                  <c:v>3.8960000000000328</c:v>
                </c:pt>
                <c:pt idx="488">
                  <c:v>3.9040000000000341</c:v>
                </c:pt>
                <c:pt idx="489">
                  <c:v>3.9120000000000328</c:v>
                </c:pt>
                <c:pt idx="490">
                  <c:v>3.9200000000000341</c:v>
                </c:pt>
                <c:pt idx="491">
                  <c:v>3.9280000000000332</c:v>
                </c:pt>
                <c:pt idx="492">
                  <c:v>3.9360000000000337</c:v>
                </c:pt>
                <c:pt idx="493">
                  <c:v>3.9440000000000341</c:v>
                </c:pt>
                <c:pt idx="494">
                  <c:v>3.9520000000000337</c:v>
                </c:pt>
                <c:pt idx="495">
                  <c:v>3.9600000000000342</c:v>
                </c:pt>
                <c:pt idx="496">
                  <c:v>3.9680000000000346</c:v>
                </c:pt>
                <c:pt idx="497">
                  <c:v>3.9760000000000337</c:v>
                </c:pt>
                <c:pt idx="498">
                  <c:v>3.9840000000000346</c:v>
                </c:pt>
                <c:pt idx="499">
                  <c:v>3.9920000000000337</c:v>
                </c:pt>
                <c:pt idx="500">
                  <c:v>4.0000000000000355</c:v>
                </c:pt>
                <c:pt idx="501">
                  <c:v>4.0080000000000355</c:v>
                </c:pt>
                <c:pt idx="502">
                  <c:v>4.0160000000000338</c:v>
                </c:pt>
                <c:pt idx="503">
                  <c:v>4.0240000000000329</c:v>
                </c:pt>
                <c:pt idx="504">
                  <c:v>4.0320000000000338</c:v>
                </c:pt>
                <c:pt idx="505">
                  <c:v>4.0400000000000329</c:v>
                </c:pt>
                <c:pt idx="506">
                  <c:v>4.0480000000000329</c:v>
                </c:pt>
                <c:pt idx="507">
                  <c:v>4.056000000000032</c:v>
                </c:pt>
                <c:pt idx="508">
                  <c:v>4.0640000000000311</c:v>
                </c:pt>
                <c:pt idx="509">
                  <c:v>4.072000000000032</c:v>
                </c:pt>
                <c:pt idx="510">
                  <c:v>4.0800000000000312</c:v>
                </c:pt>
                <c:pt idx="511">
                  <c:v>4.0880000000000312</c:v>
                </c:pt>
                <c:pt idx="512">
                  <c:v>4.0960000000000303</c:v>
                </c:pt>
                <c:pt idx="513">
                  <c:v>4.1040000000000294</c:v>
                </c:pt>
                <c:pt idx="514">
                  <c:v>4.1120000000000294</c:v>
                </c:pt>
                <c:pt idx="515">
                  <c:v>4.1200000000000285</c:v>
                </c:pt>
                <c:pt idx="516">
                  <c:v>4.1280000000000285</c:v>
                </c:pt>
                <c:pt idx="517">
                  <c:v>4.1360000000000294</c:v>
                </c:pt>
                <c:pt idx="518">
                  <c:v>4.1440000000000285</c:v>
                </c:pt>
                <c:pt idx="519">
                  <c:v>4.1520000000000286</c:v>
                </c:pt>
                <c:pt idx="520">
                  <c:v>4.1600000000000277</c:v>
                </c:pt>
                <c:pt idx="521">
                  <c:v>4.1680000000000277</c:v>
                </c:pt>
                <c:pt idx="522">
                  <c:v>4.1760000000000286</c:v>
                </c:pt>
                <c:pt idx="523">
                  <c:v>4.1840000000000268</c:v>
                </c:pt>
                <c:pt idx="524">
                  <c:v>4.1920000000000268</c:v>
                </c:pt>
                <c:pt idx="525">
                  <c:v>4.2000000000000277</c:v>
                </c:pt>
                <c:pt idx="526">
                  <c:v>4.2080000000000268</c:v>
                </c:pt>
                <c:pt idx="527">
                  <c:v>4.2160000000000268</c:v>
                </c:pt>
                <c:pt idx="528">
                  <c:v>4.2240000000000251</c:v>
                </c:pt>
                <c:pt idx="529">
                  <c:v>4.232000000000026</c:v>
                </c:pt>
                <c:pt idx="530">
                  <c:v>4.240000000000026</c:v>
                </c:pt>
                <c:pt idx="531">
                  <c:v>4.2480000000000251</c:v>
                </c:pt>
                <c:pt idx="532">
                  <c:v>4.2560000000000251</c:v>
                </c:pt>
                <c:pt idx="533">
                  <c:v>4.2640000000000224</c:v>
                </c:pt>
                <c:pt idx="534">
                  <c:v>4.2720000000000233</c:v>
                </c:pt>
                <c:pt idx="535">
                  <c:v>4.2800000000000233</c:v>
                </c:pt>
                <c:pt idx="536">
                  <c:v>4.2880000000000233</c:v>
                </c:pt>
                <c:pt idx="537">
                  <c:v>4.2960000000000234</c:v>
                </c:pt>
                <c:pt idx="538">
                  <c:v>4.3040000000000225</c:v>
                </c:pt>
                <c:pt idx="539">
                  <c:v>4.3120000000000216</c:v>
                </c:pt>
                <c:pt idx="540">
                  <c:v>4.3200000000000216</c:v>
                </c:pt>
                <c:pt idx="541">
                  <c:v>4.3280000000000207</c:v>
                </c:pt>
                <c:pt idx="542">
                  <c:v>4.3360000000000216</c:v>
                </c:pt>
                <c:pt idx="543">
                  <c:v>4.3440000000000207</c:v>
                </c:pt>
                <c:pt idx="544">
                  <c:v>4.352000000000019</c:v>
                </c:pt>
                <c:pt idx="545">
                  <c:v>4.360000000000019</c:v>
                </c:pt>
                <c:pt idx="546">
                  <c:v>4.368000000000019</c:v>
                </c:pt>
                <c:pt idx="547">
                  <c:v>4.376000000000019</c:v>
                </c:pt>
                <c:pt idx="548">
                  <c:v>4.3840000000000181</c:v>
                </c:pt>
                <c:pt idx="549">
                  <c:v>4.3920000000000172</c:v>
                </c:pt>
                <c:pt idx="550">
                  <c:v>4.4000000000000181</c:v>
                </c:pt>
                <c:pt idx="551">
                  <c:v>4.4080000000000181</c:v>
                </c:pt>
                <c:pt idx="552">
                  <c:v>4.4160000000000172</c:v>
                </c:pt>
                <c:pt idx="553">
                  <c:v>4.4240000000000164</c:v>
                </c:pt>
                <c:pt idx="554">
                  <c:v>4.4320000000000173</c:v>
                </c:pt>
                <c:pt idx="555">
                  <c:v>4.4400000000000164</c:v>
                </c:pt>
                <c:pt idx="556">
                  <c:v>4.4480000000000164</c:v>
                </c:pt>
                <c:pt idx="557">
                  <c:v>4.4560000000000164</c:v>
                </c:pt>
                <c:pt idx="558">
                  <c:v>4.4640000000000155</c:v>
                </c:pt>
                <c:pt idx="559">
                  <c:v>4.4720000000000164</c:v>
                </c:pt>
                <c:pt idx="560">
                  <c:v>4.4800000000000155</c:v>
                </c:pt>
                <c:pt idx="561">
                  <c:v>4.4880000000000155</c:v>
                </c:pt>
                <c:pt idx="562">
                  <c:v>4.4960000000000155</c:v>
                </c:pt>
                <c:pt idx="563">
                  <c:v>4.5040000000000129</c:v>
                </c:pt>
                <c:pt idx="564">
                  <c:v>4.5120000000000129</c:v>
                </c:pt>
                <c:pt idx="565">
                  <c:v>4.5200000000000129</c:v>
                </c:pt>
                <c:pt idx="566">
                  <c:v>4.528000000000012</c:v>
                </c:pt>
                <c:pt idx="567">
                  <c:v>4.5360000000000129</c:v>
                </c:pt>
                <c:pt idx="568">
                  <c:v>4.544000000000012</c:v>
                </c:pt>
                <c:pt idx="569">
                  <c:v>4.5520000000000111</c:v>
                </c:pt>
                <c:pt idx="570">
                  <c:v>4.5600000000000112</c:v>
                </c:pt>
                <c:pt idx="571">
                  <c:v>4.5680000000000103</c:v>
                </c:pt>
                <c:pt idx="572">
                  <c:v>4.5760000000000112</c:v>
                </c:pt>
                <c:pt idx="573">
                  <c:v>4.5840000000000103</c:v>
                </c:pt>
                <c:pt idx="574">
                  <c:v>4.5920000000000094</c:v>
                </c:pt>
                <c:pt idx="575">
                  <c:v>4.6000000000000094</c:v>
                </c:pt>
                <c:pt idx="576">
                  <c:v>4.6080000000000094</c:v>
                </c:pt>
                <c:pt idx="577">
                  <c:v>4.6160000000000085</c:v>
                </c:pt>
                <c:pt idx="578">
                  <c:v>4.6240000000000077</c:v>
                </c:pt>
                <c:pt idx="579">
                  <c:v>4.6320000000000086</c:v>
                </c:pt>
                <c:pt idx="580">
                  <c:v>4.6400000000000086</c:v>
                </c:pt>
                <c:pt idx="581">
                  <c:v>4.6480000000000086</c:v>
                </c:pt>
                <c:pt idx="582">
                  <c:v>4.6560000000000077</c:v>
                </c:pt>
                <c:pt idx="583">
                  <c:v>4.6640000000000068</c:v>
                </c:pt>
                <c:pt idx="584">
                  <c:v>4.6720000000000077</c:v>
                </c:pt>
                <c:pt idx="585">
                  <c:v>4.6800000000000068</c:v>
                </c:pt>
                <c:pt idx="586">
                  <c:v>4.6880000000000068</c:v>
                </c:pt>
                <c:pt idx="587">
                  <c:v>4.6960000000000068</c:v>
                </c:pt>
                <c:pt idx="588">
                  <c:v>4.704000000000006</c:v>
                </c:pt>
                <c:pt idx="589">
                  <c:v>4.712000000000006</c:v>
                </c:pt>
                <c:pt idx="590">
                  <c:v>4.7200000000000051</c:v>
                </c:pt>
                <c:pt idx="591">
                  <c:v>4.7280000000000051</c:v>
                </c:pt>
                <c:pt idx="592">
                  <c:v>4.736000000000006</c:v>
                </c:pt>
                <c:pt idx="593">
                  <c:v>4.7440000000000042</c:v>
                </c:pt>
                <c:pt idx="594">
                  <c:v>4.7520000000000042</c:v>
                </c:pt>
                <c:pt idx="595">
                  <c:v>4.7600000000000042</c:v>
                </c:pt>
                <c:pt idx="596">
                  <c:v>4.7680000000000025</c:v>
                </c:pt>
                <c:pt idx="597">
                  <c:v>4.7760000000000034</c:v>
                </c:pt>
                <c:pt idx="598">
                  <c:v>4.7840000000000025</c:v>
                </c:pt>
                <c:pt idx="599">
                  <c:v>4.7920000000000025</c:v>
                </c:pt>
                <c:pt idx="600">
                  <c:v>4.8000000000000025</c:v>
                </c:pt>
                <c:pt idx="601">
                  <c:v>4.8080000000000016</c:v>
                </c:pt>
                <c:pt idx="602">
                  <c:v>4.8160000000000016</c:v>
                </c:pt>
                <c:pt idx="603">
                  <c:v>4.8240000000000007</c:v>
                </c:pt>
                <c:pt idx="604">
                  <c:v>4.8320000000000007</c:v>
                </c:pt>
                <c:pt idx="605">
                  <c:v>4.8400000000000007</c:v>
                </c:pt>
                <c:pt idx="606">
                  <c:v>4.8480000000000008</c:v>
                </c:pt>
                <c:pt idx="607">
                  <c:v>4.855999999999999</c:v>
                </c:pt>
                <c:pt idx="608">
                  <c:v>4.863999999999999</c:v>
                </c:pt>
                <c:pt idx="609">
                  <c:v>4.871999999999999</c:v>
                </c:pt>
                <c:pt idx="610">
                  <c:v>4.879999999999999</c:v>
                </c:pt>
                <c:pt idx="611">
                  <c:v>4.8879999999999981</c:v>
                </c:pt>
                <c:pt idx="612">
                  <c:v>4.8959999999999972</c:v>
                </c:pt>
                <c:pt idx="613">
                  <c:v>4.9039999999999981</c:v>
                </c:pt>
                <c:pt idx="614">
                  <c:v>4.9119999999999973</c:v>
                </c:pt>
                <c:pt idx="615">
                  <c:v>4.9199999999999973</c:v>
                </c:pt>
                <c:pt idx="616">
                  <c:v>4.9279999999999964</c:v>
                </c:pt>
                <c:pt idx="617">
                  <c:v>4.9359999999999964</c:v>
                </c:pt>
                <c:pt idx="618">
                  <c:v>4.9439999999999964</c:v>
                </c:pt>
                <c:pt idx="619">
                  <c:v>4.9519999999999964</c:v>
                </c:pt>
                <c:pt idx="620">
                  <c:v>4.9599999999999964</c:v>
                </c:pt>
                <c:pt idx="621">
                  <c:v>4.9679999999999955</c:v>
                </c:pt>
                <c:pt idx="622">
                  <c:v>4.9759999999999964</c:v>
                </c:pt>
                <c:pt idx="623">
                  <c:v>4.9839999999999955</c:v>
                </c:pt>
                <c:pt idx="624">
                  <c:v>4.9919999999999956</c:v>
                </c:pt>
                <c:pt idx="625">
                  <c:v>4.9999999999999938</c:v>
                </c:pt>
                <c:pt idx="626">
                  <c:v>5.0079999999999929</c:v>
                </c:pt>
                <c:pt idx="627">
                  <c:v>5.0159999999999929</c:v>
                </c:pt>
                <c:pt idx="628">
                  <c:v>5.023999999999992</c:v>
                </c:pt>
                <c:pt idx="629">
                  <c:v>5.0319999999999929</c:v>
                </c:pt>
                <c:pt idx="630">
                  <c:v>5.0399999999999929</c:v>
                </c:pt>
                <c:pt idx="631">
                  <c:v>5.0479999999999912</c:v>
                </c:pt>
                <c:pt idx="632">
                  <c:v>5.0559999999999912</c:v>
                </c:pt>
                <c:pt idx="633">
                  <c:v>5.0639999999999912</c:v>
                </c:pt>
                <c:pt idx="634">
                  <c:v>5.0719999999999912</c:v>
                </c:pt>
                <c:pt idx="635">
                  <c:v>5.0799999999999912</c:v>
                </c:pt>
                <c:pt idx="636">
                  <c:v>5.0879999999999894</c:v>
                </c:pt>
                <c:pt idx="637">
                  <c:v>5.0959999999999894</c:v>
                </c:pt>
                <c:pt idx="638">
                  <c:v>5.1039999999999894</c:v>
                </c:pt>
                <c:pt idx="639">
                  <c:v>5.1119999999999886</c:v>
                </c:pt>
                <c:pt idx="640">
                  <c:v>5.1199999999999886</c:v>
                </c:pt>
                <c:pt idx="641">
                  <c:v>5.1279999999999886</c:v>
                </c:pt>
                <c:pt idx="642">
                  <c:v>5.1359999999999886</c:v>
                </c:pt>
                <c:pt idx="643">
                  <c:v>5.1439999999999886</c:v>
                </c:pt>
                <c:pt idx="644">
                  <c:v>5.1519999999999877</c:v>
                </c:pt>
                <c:pt idx="645">
                  <c:v>5.1599999999999877</c:v>
                </c:pt>
                <c:pt idx="646">
                  <c:v>5.1679999999999868</c:v>
                </c:pt>
                <c:pt idx="647">
                  <c:v>5.1759999999999868</c:v>
                </c:pt>
                <c:pt idx="648">
                  <c:v>5.1839999999999868</c:v>
                </c:pt>
                <c:pt idx="649">
                  <c:v>5.1919999999999868</c:v>
                </c:pt>
                <c:pt idx="650">
                  <c:v>5.199999999999986</c:v>
                </c:pt>
                <c:pt idx="651">
                  <c:v>5.207999999999986</c:v>
                </c:pt>
                <c:pt idx="652">
                  <c:v>5.2159999999999851</c:v>
                </c:pt>
                <c:pt idx="653">
                  <c:v>5.2239999999999851</c:v>
                </c:pt>
                <c:pt idx="654">
                  <c:v>5.231999999999986</c:v>
                </c:pt>
                <c:pt idx="655">
                  <c:v>5.2399999999999851</c:v>
                </c:pt>
                <c:pt idx="656">
                  <c:v>5.2479999999999842</c:v>
                </c:pt>
                <c:pt idx="657">
                  <c:v>5.2559999999999842</c:v>
                </c:pt>
                <c:pt idx="658">
                  <c:v>5.2639999999999825</c:v>
                </c:pt>
                <c:pt idx="659">
                  <c:v>5.2719999999999834</c:v>
                </c:pt>
                <c:pt idx="660">
                  <c:v>5.2799999999999834</c:v>
                </c:pt>
                <c:pt idx="661">
                  <c:v>5.2879999999999825</c:v>
                </c:pt>
                <c:pt idx="662">
                  <c:v>5.2959999999999825</c:v>
                </c:pt>
                <c:pt idx="663">
                  <c:v>5.3039999999999816</c:v>
                </c:pt>
                <c:pt idx="664">
                  <c:v>5.3119999999999816</c:v>
                </c:pt>
                <c:pt idx="665">
                  <c:v>5.3199999999999816</c:v>
                </c:pt>
                <c:pt idx="666">
                  <c:v>5.3279999999999799</c:v>
                </c:pt>
                <c:pt idx="667">
                  <c:v>5.3359999999999808</c:v>
                </c:pt>
                <c:pt idx="668">
                  <c:v>5.3439999999999808</c:v>
                </c:pt>
                <c:pt idx="669">
                  <c:v>5.3519999999999799</c:v>
                </c:pt>
                <c:pt idx="670">
                  <c:v>5.3599999999999799</c:v>
                </c:pt>
                <c:pt idx="671">
                  <c:v>5.3679999999999781</c:v>
                </c:pt>
                <c:pt idx="672">
                  <c:v>5.375999999999979</c:v>
                </c:pt>
                <c:pt idx="673">
                  <c:v>5.383999999999979</c:v>
                </c:pt>
                <c:pt idx="674">
                  <c:v>5.3919999999999781</c:v>
                </c:pt>
                <c:pt idx="675">
                  <c:v>5.3999999999999782</c:v>
                </c:pt>
                <c:pt idx="676">
                  <c:v>5.4079999999999782</c:v>
                </c:pt>
                <c:pt idx="677">
                  <c:v>5.4159999999999773</c:v>
                </c:pt>
                <c:pt idx="678">
                  <c:v>5.4239999999999773</c:v>
                </c:pt>
                <c:pt idx="679">
                  <c:v>5.4319999999999782</c:v>
                </c:pt>
                <c:pt idx="680">
                  <c:v>5.4399999999999773</c:v>
                </c:pt>
                <c:pt idx="681">
                  <c:v>5.4479999999999764</c:v>
                </c:pt>
                <c:pt idx="682">
                  <c:v>5.4559999999999764</c:v>
                </c:pt>
                <c:pt idx="683">
                  <c:v>5.4639999999999764</c:v>
                </c:pt>
                <c:pt idx="684">
                  <c:v>5.4719999999999773</c:v>
                </c:pt>
                <c:pt idx="685">
                  <c:v>5.4799999999999764</c:v>
                </c:pt>
                <c:pt idx="686">
                  <c:v>5.4879999999999756</c:v>
                </c:pt>
                <c:pt idx="687">
                  <c:v>5.4959999999999756</c:v>
                </c:pt>
                <c:pt idx="688">
                  <c:v>5.5039999999999738</c:v>
                </c:pt>
                <c:pt idx="689">
                  <c:v>5.5119999999999738</c:v>
                </c:pt>
                <c:pt idx="690">
                  <c:v>5.5199999999999729</c:v>
                </c:pt>
                <c:pt idx="691">
                  <c:v>5.527999999999972</c:v>
                </c:pt>
                <c:pt idx="692">
                  <c:v>5.5359999999999729</c:v>
                </c:pt>
                <c:pt idx="693">
                  <c:v>5.5439999999999721</c:v>
                </c:pt>
                <c:pt idx="694">
                  <c:v>5.5519999999999721</c:v>
                </c:pt>
                <c:pt idx="695">
                  <c:v>5.5599999999999721</c:v>
                </c:pt>
                <c:pt idx="696">
                  <c:v>5.5679999999999703</c:v>
                </c:pt>
                <c:pt idx="697">
                  <c:v>5.5759999999999712</c:v>
                </c:pt>
                <c:pt idx="698">
                  <c:v>5.5839999999999703</c:v>
                </c:pt>
                <c:pt idx="699">
                  <c:v>5.5919999999999703</c:v>
                </c:pt>
                <c:pt idx="700">
                  <c:v>5.5999999999999703</c:v>
                </c:pt>
                <c:pt idx="701">
                  <c:v>5.6079999999999695</c:v>
                </c:pt>
                <c:pt idx="702">
                  <c:v>5.6159999999999695</c:v>
                </c:pt>
                <c:pt idx="703">
                  <c:v>5.6239999999999695</c:v>
                </c:pt>
                <c:pt idx="704">
                  <c:v>5.6319999999999695</c:v>
                </c:pt>
                <c:pt idx="705">
                  <c:v>5.6399999999999695</c:v>
                </c:pt>
                <c:pt idx="706">
                  <c:v>5.6479999999999677</c:v>
                </c:pt>
                <c:pt idx="707">
                  <c:v>5.6559999999999677</c:v>
                </c:pt>
                <c:pt idx="708">
                  <c:v>5.6639999999999677</c:v>
                </c:pt>
                <c:pt idx="709">
                  <c:v>5.6719999999999677</c:v>
                </c:pt>
                <c:pt idx="710">
                  <c:v>5.6799999999999677</c:v>
                </c:pt>
                <c:pt idx="711">
                  <c:v>5.6879999999999669</c:v>
                </c:pt>
                <c:pt idx="712">
                  <c:v>5.695999999999966</c:v>
                </c:pt>
                <c:pt idx="713">
                  <c:v>5.7039999999999669</c:v>
                </c:pt>
                <c:pt idx="714">
                  <c:v>5.7119999999999669</c:v>
                </c:pt>
                <c:pt idx="715">
                  <c:v>5.719999999999966</c:v>
                </c:pt>
                <c:pt idx="716">
                  <c:v>5.7279999999999651</c:v>
                </c:pt>
                <c:pt idx="717">
                  <c:v>5.7359999999999651</c:v>
                </c:pt>
                <c:pt idx="718">
                  <c:v>5.7439999999999651</c:v>
                </c:pt>
                <c:pt idx="719">
                  <c:v>5.7519999999999651</c:v>
                </c:pt>
                <c:pt idx="720">
                  <c:v>5.7599999999999634</c:v>
                </c:pt>
                <c:pt idx="721">
                  <c:v>5.7679999999999625</c:v>
                </c:pt>
                <c:pt idx="722">
                  <c:v>5.7759999999999634</c:v>
                </c:pt>
                <c:pt idx="723">
                  <c:v>5.7839999999999634</c:v>
                </c:pt>
                <c:pt idx="724">
                  <c:v>5.7919999999999634</c:v>
                </c:pt>
                <c:pt idx="725">
                  <c:v>5.7999999999999625</c:v>
                </c:pt>
                <c:pt idx="726">
                  <c:v>5.8079999999999616</c:v>
                </c:pt>
                <c:pt idx="727">
                  <c:v>5.8159999999999616</c:v>
                </c:pt>
                <c:pt idx="728">
                  <c:v>5.8239999999999608</c:v>
                </c:pt>
                <c:pt idx="729">
                  <c:v>5.8319999999999617</c:v>
                </c:pt>
                <c:pt idx="730">
                  <c:v>5.8399999999999617</c:v>
                </c:pt>
                <c:pt idx="731">
                  <c:v>5.847999999999959</c:v>
                </c:pt>
                <c:pt idx="732">
                  <c:v>5.855999999999959</c:v>
                </c:pt>
                <c:pt idx="733">
                  <c:v>5.8639999999999581</c:v>
                </c:pt>
                <c:pt idx="734">
                  <c:v>5.871999999999959</c:v>
                </c:pt>
                <c:pt idx="735">
                  <c:v>5.879999999999959</c:v>
                </c:pt>
                <c:pt idx="736">
                  <c:v>5.8879999999999573</c:v>
                </c:pt>
                <c:pt idx="737">
                  <c:v>5.8959999999999573</c:v>
                </c:pt>
                <c:pt idx="738">
                  <c:v>5.9039999999999582</c:v>
                </c:pt>
                <c:pt idx="739">
                  <c:v>5.9119999999999573</c:v>
                </c:pt>
                <c:pt idx="740">
                  <c:v>5.9199999999999573</c:v>
                </c:pt>
                <c:pt idx="741">
                  <c:v>5.9279999999999564</c:v>
                </c:pt>
                <c:pt idx="742">
                  <c:v>5.9359999999999564</c:v>
                </c:pt>
                <c:pt idx="743">
                  <c:v>5.9439999999999564</c:v>
                </c:pt>
                <c:pt idx="744">
                  <c:v>5.9519999999999564</c:v>
                </c:pt>
                <c:pt idx="745">
                  <c:v>5.9599999999999564</c:v>
                </c:pt>
                <c:pt idx="746">
                  <c:v>5.9679999999999556</c:v>
                </c:pt>
                <c:pt idx="747">
                  <c:v>5.9759999999999556</c:v>
                </c:pt>
                <c:pt idx="748">
                  <c:v>5.9839999999999556</c:v>
                </c:pt>
                <c:pt idx="749">
                  <c:v>5.9919999999999556</c:v>
                </c:pt>
                <c:pt idx="750">
                  <c:v>5.9999999999999538</c:v>
                </c:pt>
                <c:pt idx="751">
                  <c:v>6.0079999999999529</c:v>
                </c:pt>
                <c:pt idx="752">
                  <c:v>6.0159999999999529</c:v>
                </c:pt>
                <c:pt idx="753">
                  <c:v>6.0239999999999521</c:v>
                </c:pt>
                <c:pt idx="754">
                  <c:v>6.031999999999953</c:v>
                </c:pt>
                <c:pt idx="755">
                  <c:v>6.0399999999999521</c:v>
                </c:pt>
                <c:pt idx="756">
                  <c:v>6.0479999999999512</c:v>
                </c:pt>
                <c:pt idx="757">
                  <c:v>6.0559999999999512</c:v>
                </c:pt>
                <c:pt idx="758">
                  <c:v>6.0639999999999503</c:v>
                </c:pt>
                <c:pt idx="759">
                  <c:v>6.0719999999999512</c:v>
                </c:pt>
                <c:pt idx="760">
                  <c:v>6.0799999999999512</c:v>
                </c:pt>
                <c:pt idx="761">
                  <c:v>6.0879999999999495</c:v>
                </c:pt>
                <c:pt idx="762">
                  <c:v>6.0959999999999495</c:v>
                </c:pt>
                <c:pt idx="763">
                  <c:v>6.1039999999999495</c:v>
                </c:pt>
                <c:pt idx="764">
                  <c:v>6.1119999999999495</c:v>
                </c:pt>
                <c:pt idx="765">
                  <c:v>6.1199999999999495</c:v>
                </c:pt>
                <c:pt idx="766">
                  <c:v>6.1279999999999477</c:v>
                </c:pt>
                <c:pt idx="767">
                  <c:v>6.1359999999999486</c:v>
                </c:pt>
                <c:pt idx="768">
                  <c:v>6.1439999999999486</c:v>
                </c:pt>
                <c:pt idx="769">
                  <c:v>6.1519999999999477</c:v>
                </c:pt>
                <c:pt idx="770">
                  <c:v>6.1599999999999477</c:v>
                </c:pt>
                <c:pt idx="771">
                  <c:v>6.1679999999999469</c:v>
                </c:pt>
                <c:pt idx="772">
                  <c:v>6.1759999999999469</c:v>
                </c:pt>
                <c:pt idx="773">
                  <c:v>6.1839999999999469</c:v>
                </c:pt>
                <c:pt idx="774">
                  <c:v>6.1919999999999469</c:v>
                </c:pt>
                <c:pt idx="775">
                  <c:v>6.199999999999946</c:v>
                </c:pt>
                <c:pt idx="776">
                  <c:v>6.207999999999946</c:v>
                </c:pt>
                <c:pt idx="777">
                  <c:v>6.2159999999999451</c:v>
                </c:pt>
                <c:pt idx="778">
                  <c:v>6.2239999999999451</c:v>
                </c:pt>
                <c:pt idx="779">
                  <c:v>6.231999999999946</c:v>
                </c:pt>
                <c:pt idx="780">
                  <c:v>6.2399999999999451</c:v>
                </c:pt>
                <c:pt idx="781">
                  <c:v>6.2479999999999443</c:v>
                </c:pt>
                <c:pt idx="782">
                  <c:v>6.2559999999999443</c:v>
                </c:pt>
                <c:pt idx="783">
                  <c:v>6.2639999999999425</c:v>
                </c:pt>
                <c:pt idx="784">
                  <c:v>6.2719999999999434</c:v>
                </c:pt>
                <c:pt idx="785">
                  <c:v>6.2799999999999434</c:v>
                </c:pt>
                <c:pt idx="786">
                  <c:v>6.2879999999999425</c:v>
                </c:pt>
                <c:pt idx="787">
                  <c:v>6.2959999999999425</c:v>
                </c:pt>
                <c:pt idx="788">
                  <c:v>6.3039999999999417</c:v>
                </c:pt>
                <c:pt idx="789">
                  <c:v>6.3119999999999417</c:v>
                </c:pt>
                <c:pt idx="790">
                  <c:v>6.3199999999999417</c:v>
                </c:pt>
                <c:pt idx="791">
                  <c:v>6.3279999999999399</c:v>
                </c:pt>
                <c:pt idx="792">
                  <c:v>6.3359999999999408</c:v>
                </c:pt>
                <c:pt idx="793">
                  <c:v>6.3439999999999399</c:v>
                </c:pt>
                <c:pt idx="794">
                  <c:v>6.3519999999999399</c:v>
                </c:pt>
                <c:pt idx="795">
                  <c:v>6.3599999999999399</c:v>
                </c:pt>
                <c:pt idx="796">
                  <c:v>6.367999999999939</c:v>
                </c:pt>
                <c:pt idx="797">
                  <c:v>6.375999999999939</c:v>
                </c:pt>
                <c:pt idx="798">
                  <c:v>6.3839999999999391</c:v>
                </c:pt>
                <c:pt idx="799">
                  <c:v>6.3919999999999382</c:v>
                </c:pt>
                <c:pt idx="800">
                  <c:v>6.3999999999999382</c:v>
                </c:pt>
                <c:pt idx="801">
                  <c:v>6.4079999999999382</c:v>
                </c:pt>
                <c:pt idx="802">
                  <c:v>6.4159999999999373</c:v>
                </c:pt>
                <c:pt idx="803">
                  <c:v>6.4239999999999373</c:v>
                </c:pt>
                <c:pt idx="804">
                  <c:v>6.4319999999999382</c:v>
                </c:pt>
                <c:pt idx="805">
                  <c:v>6.4399999999999373</c:v>
                </c:pt>
                <c:pt idx="806">
                  <c:v>6.4479999999999364</c:v>
                </c:pt>
                <c:pt idx="807">
                  <c:v>6.4559999999999365</c:v>
                </c:pt>
                <c:pt idx="808">
                  <c:v>6.4639999999999365</c:v>
                </c:pt>
                <c:pt idx="809">
                  <c:v>6.4719999999999374</c:v>
                </c:pt>
                <c:pt idx="810">
                  <c:v>6.4799999999999365</c:v>
                </c:pt>
                <c:pt idx="811">
                  <c:v>6.4879999999999356</c:v>
                </c:pt>
                <c:pt idx="812">
                  <c:v>6.4959999999999356</c:v>
                </c:pt>
                <c:pt idx="813">
                  <c:v>6.5039999999999338</c:v>
                </c:pt>
                <c:pt idx="814">
                  <c:v>6.5119999999999338</c:v>
                </c:pt>
                <c:pt idx="815">
                  <c:v>6.519999999999933</c:v>
                </c:pt>
                <c:pt idx="816">
                  <c:v>6.5279999999999321</c:v>
                </c:pt>
                <c:pt idx="817">
                  <c:v>6.535999999999933</c:v>
                </c:pt>
                <c:pt idx="818">
                  <c:v>6.5439999999999321</c:v>
                </c:pt>
                <c:pt idx="819">
                  <c:v>6.5519999999999321</c:v>
                </c:pt>
                <c:pt idx="820">
                  <c:v>6.5599999999999321</c:v>
                </c:pt>
                <c:pt idx="821">
                  <c:v>6.5679999999999303</c:v>
                </c:pt>
                <c:pt idx="822">
                  <c:v>6.5759999999999312</c:v>
                </c:pt>
                <c:pt idx="823">
                  <c:v>6.5839999999999304</c:v>
                </c:pt>
                <c:pt idx="824">
                  <c:v>6.5919999999999304</c:v>
                </c:pt>
                <c:pt idx="825">
                  <c:v>6.5999999999999304</c:v>
                </c:pt>
                <c:pt idx="826">
                  <c:v>6.6079999999999295</c:v>
                </c:pt>
                <c:pt idx="827">
                  <c:v>6.6159999999999295</c:v>
                </c:pt>
                <c:pt idx="828">
                  <c:v>6.6239999999999295</c:v>
                </c:pt>
                <c:pt idx="829">
                  <c:v>6.6319999999999295</c:v>
                </c:pt>
                <c:pt idx="830">
                  <c:v>6.6399999999999295</c:v>
                </c:pt>
                <c:pt idx="831">
                  <c:v>6.6479999999999277</c:v>
                </c:pt>
                <c:pt idx="832">
                  <c:v>6.6559999999999278</c:v>
                </c:pt>
                <c:pt idx="833">
                  <c:v>6.6639999999999278</c:v>
                </c:pt>
                <c:pt idx="834">
                  <c:v>6.6719999999999278</c:v>
                </c:pt>
                <c:pt idx="835">
                  <c:v>6.6799999999999278</c:v>
                </c:pt>
                <c:pt idx="836">
                  <c:v>6.6879999999999269</c:v>
                </c:pt>
                <c:pt idx="837">
                  <c:v>6.695999999999926</c:v>
                </c:pt>
                <c:pt idx="838">
                  <c:v>6.7039999999999269</c:v>
                </c:pt>
                <c:pt idx="839">
                  <c:v>6.7119999999999269</c:v>
                </c:pt>
                <c:pt idx="840">
                  <c:v>6.719999999999926</c:v>
                </c:pt>
                <c:pt idx="841">
                  <c:v>6.7279999999999252</c:v>
                </c:pt>
                <c:pt idx="842">
                  <c:v>6.7359999999999252</c:v>
                </c:pt>
                <c:pt idx="843">
                  <c:v>6.7439999999999252</c:v>
                </c:pt>
                <c:pt idx="844">
                  <c:v>6.7519999999999252</c:v>
                </c:pt>
                <c:pt idx="845">
                  <c:v>6.7599999999999234</c:v>
                </c:pt>
                <c:pt idx="846">
                  <c:v>6.7679999999999225</c:v>
                </c:pt>
                <c:pt idx="847">
                  <c:v>6.7759999999999234</c:v>
                </c:pt>
                <c:pt idx="848">
                  <c:v>6.7839999999999234</c:v>
                </c:pt>
                <c:pt idx="849">
                  <c:v>6.7919999999999234</c:v>
                </c:pt>
                <c:pt idx="850">
                  <c:v>6.7999999999999226</c:v>
                </c:pt>
                <c:pt idx="851">
                  <c:v>6.8079999999999217</c:v>
                </c:pt>
                <c:pt idx="852">
                  <c:v>6.8159999999999217</c:v>
                </c:pt>
                <c:pt idx="853">
                  <c:v>6.8239999999999208</c:v>
                </c:pt>
                <c:pt idx="854">
                  <c:v>6.8319999999999217</c:v>
                </c:pt>
                <c:pt idx="855">
                  <c:v>6.8399999999999217</c:v>
                </c:pt>
                <c:pt idx="856">
                  <c:v>6.847999999999919</c:v>
                </c:pt>
                <c:pt idx="857">
                  <c:v>6.855999999999919</c:v>
                </c:pt>
                <c:pt idx="858">
                  <c:v>6.8639999999999182</c:v>
                </c:pt>
                <c:pt idx="859">
                  <c:v>6.8719999999999191</c:v>
                </c:pt>
                <c:pt idx="860">
                  <c:v>6.8799999999999191</c:v>
                </c:pt>
                <c:pt idx="861">
                  <c:v>6.8879999999999173</c:v>
                </c:pt>
                <c:pt idx="862">
                  <c:v>6.8959999999999173</c:v>
                </c:pt>
                <c:pt idx="863">
                  <c:v>6.9039999999999182</c:v>
                </c:pt>
                <c:pt idx="864">
                  <c:v>6.9119999999999173</c:v>
                </c:pt>
                <c:pt idx="865">
                  <c:v>6.9199999999999173</c:v>
                </c:pt>
                <c:pt idx="866">
                  <c:v>6.9279999999999164</c:v>
                </c:pt>
                <c:pt idx="867">
                  <c:v>6.9359999999999173</c:v>
                </c:pt>
                <c:pt idx="868">
                  <c:v>6.9439999999999173</c:v>
                </c:pt>
                <c:pt idx="869">
                  <c:v>6.9519999999999165</c:v>
                </c:pt>
                <c:pt idx="870">
                  <c:v>6.9599999999999165</c:v>
                </c:pt>
                <c:pt idx="871">
                  <c:v>6.9679999999999156</c:v>
                </c:pt>
                <c:pt idx="872">
                  <c:v>6.9759999999999165</c:v>
                </c:pt>
                <c:pt idx="873">
                  <c:v>6.9839999999999156</c:v>
                </c:pt>
                <c:pt idx="874">
                  <c:v>6.9919999999999156</c:v>
                </c:pt>
                <c:pt idx="875">
                  <c:v>6.9999999999999156</c:v>
                </c:pt>
                <c:pt idx="876">
                  <c:v>7.0079999999999147</c:v>
                </c:pt>
                <c:pt idx="877">
                  <c:v>7.0159999999999147</c:v>
                </c:pt>
                <c:pt idx="878">
                  <c:v>7.0239999999999148</c:v>
                </c:pt>
                <c:pt idx="879">
                  <c:v>7.0319999999999139</c:v>
                </c:pt>
                <c:pt idx="880">
                  <c:v>7.0399999999999139</c:v>
                </c:pt>
                <c:pt idx="881">
                  <c:v>7.047999999999913</c:v>
                </c:pt>
                <c:pt idx="882">
                  <c:v>7.055999999999913</c:v>
                </c:pt>
                <c:pt idx="883">
                  <c:v>7.063999999999913</c:v>
                </c:pt>
                <c:pt idx="884">
                  <c:v>7.071999999999913</c:v>
                </c:pt>
                <c:pt idx="885">
                  <c:v>7.079999999999913</c:v>
                </c:pt>
                <c:pt idx="886">
                  <c:v>7.0879999999999121</c:v>
                </c:pt>
                <c:pt idx="887">
                  <c:v>7.0959999999999122</c:v>
                </c:pt>
                <c:pt idx="888">
                  <c:v>7.1039999999999122</c:v>
                </c:pt>
                <c:pt idx="889">
                  <c:v>7.1119999999999122</c:v>
                </c:pt>
                <c:pt idx="890">
                  <c:v>7.1199999999999113</c:v>
                </c:pt>
                <c:pt idx="891">
                  <c:v>7.1279999999999104</c:v>
                </c:pt>
                <c:pt idx="892">
                  <c:v>7.1359999999999113</c:v>
                </c:pt>
                <c:pt idx="893">
                  <c:v>7.1439999999999113</c:v>
                </c:pt>
                <c:pt idx="894">
                  <c:v>7.1519999999999113</c:v>
                </c:pt>
                <c:pt idx="895">
                  <c:v>7.1599999999999104</c:v>
                </c:pt>
                <c:pt idx="896">
                  <c:v>7.1679999999999096</c:v>
                </c:pt>
                <c:pt idx="897">
                  <c:v>7.1759999999999105</c:v>
                </c:pt>
                <c:pt idx="898">
                  <c:v>7.1839999999999105</c:v>
                </c:pt>
                <c:pt idx="899">
                  <c:v>7.1919999999999105</c:v>
                </c:pt>
                <c:pt idx="900">
                  <c:v>7.1999999999999105</c:v>
                </c:pt>
                <c:pt idx="901">
                  <c:v>7.2079999999999105</c:v>
                </c:pt>
                <c:pt idx="902">
                  <c:v>7.2159999999999105</c:v>
                </c:pt>
                <c:pt idx="903">
                  <c:v>7.2239999999999105</c:v>
                </c:pt>
                <c:pt idx="904">
                  <c:v>7.2319999999999114</c:v>
                </c:pt>
                <c:pt idx="905">
                  <c:v>7.2399999999999114</c:v>
                </c:pt>
                <c:pt idx="906">
                  <c:v>7.2479999999999096</c:v>
                </c:pt>
                <c:pt idx="907">
                  <c:v>7.2559999999999096</c:v>
                </c:pt>
                <c:pt idx="908">
                  <c:v>7.2639999999999096</c:v>
                </c:pt>
                <c:pt idx="909">
                  <c:v>7.2719999999999105</c:v>
                </c:pt>
                <c:pt idx="910">
                  <c:v>7.2799999999999105</c:v>
                </c:pt>
                <c:pt idx="911">
                  <c:v>7.2879999999999097</c:v>
                </c:pt>
                <c:pt idx="912">
                  <c:v>7.2959999999999088</c:v>
                </c:pt>
                <c:pt idx="913">
                  <c:v>7.3039999999999088</c:v>
                </c:pt>
                <c:pt idx="914">
                  <c:v>7.3119999999999088</c:v>
                </c:pt>
                <c:pt idx="915">
                  <c:v>7.3199999999999088</c:v>
                </c:pt>
                <c:pt idx="916">
                  <c:v>7.3279999999999079</c:v>
                </c:pt>
                <c:pt idx="917">
                  <c:v>7.3359999999999079</c:v>
                </c:pt>
                <c:pt idx="918">
                  <c:v>7.3439999999999079</c:v>
                </c:pt>
                <c:pt idx="919">
                  <c:v>7.3519999999999079</c:v>
                </c:pt>
                <c:pt idx="920">
                  <c:v>7.3599999999999079</c:v>
                </c:pt>
                <c:pt idx="921">
                  <c:v>7.3679999999999071</c:v>
                </c:pt>
                <c:pt idx="922">
                  <c:v>7.375999999999908</c:v>
                </c:pt>
                <c:pt idx="923">
                  <c:v>7.3839999999999071</c:v>
                </c:pt>
                <c:pt idx="924">
                  <c:v>7.3919999999999071</c:v>
                </c:pt>
                <c:pt idx="925">
                  <c:v>7.3999999999999071</c:v>
                </c:pt>
                <c:pt idx="926">
                  <c:v>7.4079999999999071</c:v>
                </c:pt>
                <c:pt idx="927">
                  <c:v>7.4159999999999071</c:v>
                </c:pt>
                <c:pt idx="928">
                  <c:v>7.4239999999999062</c:v>
                </c:pt>
                <c:pt idx="929">
                  <c:v>7.4319999999999071</c:v>
                </c:pt>
                <c:pt idx="930">
                  <c:v>7.4399999999999071</c:v>
                </c:pt>
                <c:pt idx="931">
                  <c:v>7.4479999999999063</c:v>
                </c:pt>
                <c:pt idx="932">
                  <c:v>7.4559999999999063</c:v>
                </c:pt>
                <c:pt idx="933">
                  <c:v>7.4639999999999054</c:v>
                </c:pt>
                <c:pt idx="934">
                  <c:v>7.4719999999999063</c:v>
                </c:pt>
                <c:pt idx="935">
                  <c:v>7.4799999999999063</c:v>
                </c:pt>
                <c:pt idx="936">
                  <c:v>7.4879999999999054</c:v>
                </c:pt>
                <c:pt idx="937">
                  <c:v>7.4959999999999054</c:v>
                </c:pt>
                <c:pt idx="938">
                  <c:v>7.5039999999999054</c:v>
                </c:pt>
                <c:pt idx="939">
                  <c:v>7.5119999999999054</c:v>
                </c:pt>
                <c:pt idx="940">
                  <c:v>7.5199999999999054</c:v>
                </c:pt>
                <c:pt idx="941">
                  <c:v>7.5279999999999045</c:v>
                </c:pt>
                <c:pt idx="942">
                  <c:v>7.5359999999999054</c:v>
                </c:pt>
                <c:pt idx="943">
                  <c:v>7.5439999999999037</c:v>
                </c:pt>
                <c:pt idx="944">
                  <c:v>7.5519999999999037</c:v>
                </c:pt>
                <c:pt idx="945">
                  <c:v>7.5599999999999037</c:v>
                </c:pt>
                <c:pt idx="946">
                  <c:v>7.5679999999999028</c:v>
                </c:pt>
                <c:pt idx="947">
                  <c:v>7.5759999999999037</c:v>
                </c:pt>
                <c:pt idx="948">
                  <c:v>7.5839999999999028</c:v>
                </c:pt>
                <c:pt idx="949">
                  <c:v>7.5919999999999028</c:v>
                </c:pt>
                <c:pt idx="950">
                  <c:v>7.5999999999999028</c:v>
                </c:pt>
                <c:pt idx="951">
                  <c:v>7.607999999999902</c:v>
                </c:pt>
                <c:pt idx="952">
                  <c:v>7.615999999999902</c:v>
                </c:pt>
                <c:pt idx="953">
                  <c:v>7.623999999999902</c:v>
                </c:pt>
                <c:pt idx="954">
                  <c:v>7.631999999999902</c:v>
                </c:pt>
                <c:pt idx="955">
                  <c:v>7.639999999999902</c:v>
                </c:pt>
                <c:pt idx="956">
                  <c:v>7.6479999999999011</c:v>
                </c:pt>
                <c:pt idx="957">
                  <c:v>7.6559999999999011</c:v>
                </c:pt>
                <c:pt idx="958">
                  <c:v>7.6639999999999011</c:v>
                </c:pt>
                <c:pt idx="959">
                  <c:v>7.671999999999902</c:v>
                </c:pt>
                <c:pt idx="960">
                  <c:v>7.6799999999999011</c:v>
                </c:pt>
                <c:pt idx="961">
                  <c:v>7.6879999999999002</c:v>
                </c:pt>
                <c:pt idx="962">
                  <c:v>7.6959999999999003</c:v>
                </c:pt>
                <c:pt idx="963">
                  <c:v>7.7039999999999011</c:v>
                </c:pt>
                <c:pt idx="964">
                  <c:v>7.7119999999999012</c:v>
                </c:pt>
                <c:pt idx="965">
                  <c:v>7.7199999999999012</c:v>
                </c:pt>
                <c:pt idx="966">
                  <c:v>7.7279999999998994</c:v>
                </c:pt>
                <c:pt idx="967">
                  <c:v>7.7359999999999003</c:v>
                </c:pt>
                <c:pt idx="968">
                  <c:v>7.7439999999999003</c:v>
                </c:pt>
                <c:pt idx="969">
                  <c:v>7.7519999999999003</c:v>
                </c:pt>
                <c:pt idx="970">
                  <c:v>7.7599999999999003</c:v>
                </c:pt>
                <c:pt idx="971">
                  <c:v>7.7679999999998994</c:v>
                </c:pt>
                <c:pt idx="972">
                  <c:v>7.7759999999998994</c:v>
                </c:pt>
                <c:pt idx="973">
                  <c:v>7.7839999999998994</c:v>
                </c:pt>
                <c:pt idx="974">
                  <c:v>7.7919999999999003</c:v>
                </c:pt>
                <c:pt idx="975">
                  <c:v>7.7999999999999003</c:v>
                </c:pt>
                <c:pt idx="976">
                  <c:v>7.8079999999998995</c:v>
                </c:pt>
                <c:pt idx="977">
                  <c:v>7.8159999999998995</c:v>
                </c:pt>
                <c:pt idx="978">
                  <c:v>7.8239999999998986</c:v>
                </c:pt>
                <c:pt idx="979">
                  <c:v>7.8319999999998995</c:v>
                </c:pt>
                <c:pt idx="980">
                  <c:v>7.8399999999998995</c:v>
                </c:pt>
                <c:pt idx="981">
                  <c:v>7.8479999999998986</c:v>
                </c:pt>
                <c:pt idx="982">
                  <c:v>7.8559999999998986</c:v>
                </c:pt>
                <c:pt idx="983">
                  <c:v>7.8639999999998986</c:v>
                </c:pt>
                <c:pt idx="984">
                  <c:v>7.8719999999998986</c:v>
                </c:pt>
                <c:pt idx="985">
                  <c:v>7.8799999999998986</c:v>
                </c:pt>
                <c:pt idx="986">
                  <c:v>7.8879999999998978</c:v>
                </c:pt>
                <c:pt idx="987">
                  <c:v>7.8959999999998978</c:v>
                </c:pt>
                <c:pt idx="988">
                  <c:v>7.9039999999998978</c:v>
                </c:pt>
                <c:pt idx="989">
                  <c:v>7.9119999999998978</c:v>
                </c:pt>
                <c:pt idx="990">
                  <c:v>7.9199999999998969</c:v>
                </c:pt>
                <c:pt idx="991">
                  <c:v>7.9279999999998951</c:v>
                </c:pt>
                <c:pt idx="992">
                  <c:v>7.935999999999896</c:v>
                </c:pt>
                <c:pt idx="993">
                  <c:v>7.9439999999998951</c:v>
                </c:pt>
                <c:pt idx="994">
                  <c:v>7.9519999999998934</c:v>
                </c:pt>
                <c:pt idx="995">
                  <c:v>7.9599999999998934</c:v>
                </c:pt>
                <c:pt idx="996">
                  <c:v>7.9679999999998925</c:v>
                </c:pt>
                <c:pt idx="997">
                  <c:v>7.9759999999998925</c:v>
                </c:pt>
                <c:pt idx="998">
                  <c:v>7.9839999999998925</c:v>
                </c:pt>
                <c:pt idx="999">
                  <c:v>7.9919999999998916</c:v>
                </c:pt>
                <c:pt idx="1000">
                  <c:v>7.9999999999998916</c:v>
                </c:pt>
                <c:pt idx="1001">
                  <c:v>8.007999999999889</c:v>
                </c:pt>
                <c:pt idx="1002">
                  <c:v>8.0159999999998899</c:v>
                </c:pt>
                <c:pt idx="1003">
                  <c:v>8.023999999999889</c:v>
                </c:pt>
                <c:pt idx="1004">
                  <c:v>8.0319999999998881</c:v>
                </c:pt>
                <c:pt idx="1005">
                  <c:v>8.0399999999998872</c:v>
                </c:pt>
                <c:pt idx="1006">
                  <c:v>8.0479999999998881</c:v>
                </c:pt>
                <c:pt idx="1007">
                  <c:v>8.055999999999889</c:v>
                </c:pt>
                <c:pt idx="1008">
                  <c:v>8.0639999999998864</c:v>
                </c:pt>
                <c:pt idx="1009">
                  <c:v>8.0719999999998873</c:v>
                </c:pt>
                <c:pt idx="1010">
                  <c:v>8.0799999999998864</c:v>
                </c:pt>
                <c:pt idx="1011">
                  <c:v>8.0879999999998855</c:v>
                </c:pt>
                <c:pt idx="1012">
                  <c:v>8.0959999999998864</c:v>
                </c:pt>
                <c:pt idx="1013">
                  <c:v>8.1039999999998855</c:v>
                </c:pt>
                <c:pt idx="1014">
                  <c:v>8.1119999999998829</c:v>
                </c:pt>
                <c:pt idx="1015">
                  <c:v>8.1199999999998855</c:v>
                </c:pt>
                <c:pt idx="1016">
                  <c:v>8.1279999999998829</c:v>
                </c:pt>
                <c:pt idx="1017">
                  <c:v>8.1359999999998855</c:v>
                </c:pt>
                <c:pt idx="1018">
                  <c:v>8.1439999999998829</c:v>
                </c:pt>
                <c:pt idx="1019">
                  <c:v>8.1519999999998838</c:v>
                </c:pt>
                <c:pt idx="1020">
                  <c:v>8.1599999999998847</c:v>
                </c:pt>
                <c:pt idx="1021">
                  <c:v>8.1679999999998838</c:v>
                </c:pt>
                <c:pt idx="1022">
                  <c:v>8.1759999999998847</c:v>
                </c:pt>
                <c:pt idx="1023">
                  <c:v>8.1839999999998838</c:v>
                </c:pt>
                <c:pt idx="1024">
                  <c:v>8.1919999999998829</c:v>
                </c:pt>
                <c:pt idx="1025">
                  <c:v>8.199999999999882</c:v>
                </c:pt>
                <c:pt idx="1026">
                  <c:v>8.2079999999998829</c:v>
                </c:pt>
                <c:pt idx="1027">
                  <c:v>8.2159999999998821</c:v>
                </c:pt>
                <c:pt idx="1028">
                  <c:v>8.2239999999998812</c:v>
                </c:pt>
                <c:pt idx="1029">
                  <c:v>8.2319999999998803</c:v>
                </c:pt>
                <c:pt idx="1030">
                  <c:v>8.2399999999998812</c:v>
                </c:pt>
                <c:pt idx="1031">
                  <c:v>8.2479999999998785</c:v>
                </c:pt>
                <c:pt idx="1032">
                  <c:v>8.255999999999883</c:v>
                </c:pt>
                <c:pt idx="1033">
                  <c:v>8.2639999999998803</c:v>
                </c:pt>
                <c:pt idx="1034">
                  <c:v>8.2719999999998777</c:v>
                </c:pt>
                <c:pt idx="1035">
                  <c:v>8.2799999999998803</c:v>
                </c:pt>
                <c:pt idx="1036">
                  <c:v>8.2879999999998777</c:v>
                </c:pt>
                <c:pt idx="1037">
                  <c:v>8.2959999999998786</c:v>
                </c:pt>
                <c:pt idx="1038">
                  <c:v>8.3039999999998795</c:v>
                </c:pt>
                <c:pt idx="1039">
                  <c:v>8.3119999999998786</c:v>
                </c:pt>
                <c:pt idx="1040">
                  <c:v>8.3199999999998795</c:v>
                </c:pt>
                <c:pt idx="1041">
                  <c:v>8.3279999999998786</c:v>
                </c:pt>
                <c:pt idx="1042">
                  <c:v>8.3359999999998777</c:v>
                </c:pt>
                <c:pt idx="1043">
                  <c:v>8.3439999999998786</c:v>
                </c:pt>
                <c:pt idx="1044">
                  <c:v>8.3519999999998777</c:v>
                </c:pt>
                <c:pt idx="1045">
                  <c:v>8.3599999999998786</c:v>
                </c:pt>
                <c:pt idx="1046">
                  <c:v>8.3679999999998778</c:v>
                </c:pt>
                <c:pt idx="1047">
                  <c:v>8.3759999999998787</c:v>
                </c:pt>
                <c:pt idx="1048">
                  <c:v>8.383999999999876</c:v>
                </c:pt>
                <c:pt idx="1049">
                  <c:v>8.3919999999998769</c:v>
                </c:pt>
                <c:pt idx="1050">
                  <c:v>8.399999999999876</c:v>
                </c:pt>
                <c:pt idx="1051">
                  <c:v>8.4079999999998751</c:v>
                </c:pt>
                <c:pt idx="1052">
                  <c:v>8.4159999999998742</c:v>
                </c:pt>
                <c:pt idx="1053">
                  <c:v>8.4239999999998751</c:v>
                </c:pt>
                <c:pt idx="1054">
                  <c:v>8.4319999999998725</c:v>
                </c:pt>
                <c:pt idx="1055">
                  <c:v>8.4399999999998734</c:v>
                </c:pt>
                <c:pt idx="1056">
                  <c:v>8.4479999999998707</c:v>
                </c:pt>
                <c:pt idx="1057">
                  <c:v>8.4559999999998752</c:v>
                </c:pt>
                <c:pt idx="1058">
                  <c:v>8.4639999999998725</c:v>
                </c:pt>
                <c:pt idx="1059">
                  <c:v>8.4719999999998716</c:v>
                </c:pt>
                <c:pt idx="1060">
                  <c:v>8.4799999999998708</c:v>
                </c:pt>
                <c:pt idx="1061">
                  <c:v>8.4879999999998716</c:v>
                </c:pt>
                <c:pt idx="1062">
                  <c:v>8.4959999999998708</c:v>
                </c:pt>
                <c:pt idx="1063">
                  <c:v>8.5039999999998717</c:v>
                </c:pt>
                <c:pt idx="1064">
                  <c:v>8.511999999999869</c:v>
                </c:pt>
                <c:pt idx="1065">
                  <c:v>8.5199999999998717</c:v>
                </c:pt>
                <c:pt idx="1066">
                  <c:v>8.527999999999869</c:v>
                </c:pt>
                <c:pt idx="1067">
                  <c:v>8.5359999999998699</c:v>
                </c:pt>
                <c:pt idx="1068">
                  <c:v>8.5439999999998673</c:v>
                </c:pt>
                <c:pt idx="1069">
                  <c:v>8.5519999999998699</c:v>
                </c:pt>
                <c:pt idx="1070">
                  <c:v>8.559999999999869</c:v>
                </c:pt>
                <c:pt idx="1071">
                  <c:v>8.5679999999998664</c:v>
                </c:pt>
                <c:pt idx="1072">
                  <c:v>8.5759999999998673</c:v>
                </c:pt>
                <c:pt idx="1073">
                  <c:v>8.5839999999998664</c:v>
                </c:pt>
                <c:pt idx="1074">
                  <c:v>8.5919999999998655</c:v>
                </c:pt>
                <c:pt idx="1075">
                  <c:v>8.5999999999998646</c:v>
                </c:pt>
                <c:pt idx="1076">
                  <c:v>8.6079999999998638</c:v>
                </c:pt>
                <c:pt idx="1077">
                  <c:v>8.6159999999998647</c:v>
                </c:pt>
                <c:pt idx="1078">
                  <c:v>8.6239999999998638</c:v>
                </c:pt>
                <c:pt idx="1079">
                  <c:v>8.6319999999998629</c:v>
                </c:pt>
                <c:pt idx="1080">
                  <c:v>8.639999999999862</c:v>
                </c:pt>
                <c:pt idx="1081">
                  <c:v>8.6479999999998611</c:v>
                </c:pt>
                <c:pt idx="1082">
                  <c:v>8.6559999999998638</c:v>
                </c:pt>
                <c:pt idx="1083">
                  <c:v>8.6639999999998629</c:v>
                </c:pt>
                <c:pt idx="1084">
                  <c:v>8.6719999999998603</c:v>
                </c:pt>
                <c:pt idx="1085">
                  <c:v>8.6799999999998594</c:v>
                </c:pt>
                <c:pt idx="1086">
                  <c:v>8.6879999999998603</c:v>
                </c:pt>
                <c:pt idx="1087">
                  <c:v>8.6959999999998594</c:v>
                </c:pt>
                <c:pt idx="1088">
                  <c:v>8.7039999999998585</c:v>
                </c:pt>
                <c:pt idx="1089">
                  <c:v>8.7119999999998559</c:v>
                </c:pt>
                <c:pt idx="1090">
                  <c:v>8.7199999999998585</c:v>
                </c:pt>
                <c:pt idx="1091">
                  <c:v>8.7279999999998559</c:v>
                </c:pt>
                <c:pt idx="1092">
                  <c:v>8.735999999999855</c:v>
                </c:pt>
                <c:pt idx="1093">
                  <c:v>8.7439999999998559</c:v>
                </c:pt>
                <c:pt idx="1094">
                  <c:v>8.751999999999855</c:v>
                </c:pt>
                <c:pt idx="1095">
                  <c:v>8.7599999999998577</c:v>
                </c:pt>
                <c:pt idx="1096">
                  <c:v>8.767999999999855</c:v>
                </c:pt>
                <c:pt idx="1097">
                  <c:v>8.7759999999998541</c:v>
                </c:pt>
                <c:pt idx="1098">
                  <c:v>8.783999999999855</c:v>
                </c:pt>
                <c:pt idx="1099">
                  <c:v>8.7919999999998524</c:v>
                </c:pt>
                <c:pt idx="1100">
                  <c:v>8.7999999999998533</c:v>
                </c:pt>
                <c:pt idx="1101">
                  <c:v>8.8079999999998524</c:v>
                </c:pt>
                <c:pt idx="1102">
                  <c:v>8.8159999999998533</c:v>
                </c:pt>
                <c:pt idx="1103">
                  <c:v>8.8239999999998524</c:v>
                </c:pt>
                <c:pt idx="1104">
                  <c:v>8.8319999999998515</c:v>
                </c:pt>
                <c:pt idx="1105">
                  <c:v>8.8399999999998506</c:v>
                </c:pt>
                <c:pt idx="1106">
                  <c:v>8.8479999999998498</c:v>
                </c:pt>
                <c:pt idx="1107">
                  <c:v>8.8559999999998524</c:v>
                </c:pt>
                <c:pt idx="1108">
                  <c:v>8.8639999999998516</c:v>
                </c:pt>
                <c:pt idx="1109">
                  <c:v>8.8719999999998524</c:v>
                </c:pt>
                <c:pt idx="1110">
                  <c:v>8.8799999999998516</c:v>
                </c:pt>
                <c:pt idx="1111">
                  <c:v>8.8879999999998525</c:v>
                </c:pt>
                <c:pt idx="1112">
                  <c:v>8.8959999999998516</c:v>
                </c:pt>
                <c:pt idx="1113">
                  <c:v>8.9039999999998489</c:v>
                </c:pt>
                <c:pt idx="1114">
                  <c:v>8.9119999999998463</c:v>
                </c:pt>
                <c:pt idx="1115">
                  <c:v>8.9199999999998489</c:v>
                </c:pt>
                <c:pt idx="1116">
                  <c:v>8.9279999999998463</c:v>
                </c:pt>
                <c:pt idx="1117">
                  <c:v>8.9359999999998472</c:v>
                </c:pt>
                <c:pt idx="1118">
                  <c:v>8.9439999999998445</c:v>
                </c:pt>
                <c:pt idx="1119">
                  <c:v>8.9519999999998472</c:v>
                </c:pt>
                <c:pt idx="1120">
                  <c:v>8.9599999999998463</c:v>
                </c:pt>
                <c:pt idx="1121">
                  <c:v>8.9679999999998454</c:v>
                </c:pt>
                <c:pt idx="1122">
                  <c:v>8.9759999999998445</c:v>
                </c:pt>
                <c:pt idx="1123">
                  <c:v>8.9839999999998454</c:v>
                </c:pt>
                <c:pt idx="1124">
                  <c:v>8.9919999999998428</c:v>
                </c:pt>
                <c:pt idx="1125">
                  <c:v>8.9999999999998455</c:v>
                </c:pt>
                <c:pt idx="1126">
                  <c:v>9.0079999999998428</c:v>
                </c:pt>
                <c:pt idx="1127">
                  <c:v>9.0159999999998455</c:v>
                </c:pt>
                <c:pt idx="1128">
                  <c:v>9.0239999999998428</c:v>
                </c:pt>
                <c:pt idx="1129">
                  <c:v>9.0319999999998402</c:v>
                </c:pt>
                <c:pt idx="1130">
                  <c:v>9.0399999999998393</c:v>
                </c:pt>
                <c:pt idx="1131">
                  <c:v>9.0479999999998384</c:v>
                </c:pt>
                <c:pt idx="1132">
                  <c:v>9.0559999999998411</c:v>
                </c:pt>
                <c:pt idx="1133">
                  <c:v>9.0639999999998402</c:v>
                </c:pt>
                <c:pt idx="1134">
                  <c:v>9.0719999999998375</c:v>
                </c:pt>
                <c:pt idx="1135">
                  <c:v>9.0799999999998366</c:v>
                </c:pt>
                <c:pt idx="1136">
                  <c:v>9.0879999999998375</c:v>
                </c:pt>
                <c:pt idx="1137">
                  <c:v>9.0959999999998367</c:v>
                </c:pt>
                <c:pt idx="1138">
                  <c:v>9.1039999999998358</c:v>
                </c:pt>
                <c:pt idx="1139">
                  <c:v>9.1119999999998349</c:v>
                </c:pt>
                <c:pt idx="1140">
                  <c:v>9.1199999999998358</c:v>
                </c:pt>
                <c:pt idx="1141">
                  <c:v>9.1279999999998349</c:v>
                </c:pt>
                <c:pt idx="1142">
                  <c:v>9.135999999999834</c:v>
                </c:pt>
                <c:pt idx="1143">
                  <c:v>9.1439999999998332</c:v>
                </c:pt>
                <c:pt idx="1144">
                  <c:v>9.151999999999834</c:v>
                </c:pt>
                <c:pt idx="1145">
                  <c:v>9.1599999999998349</c:v>
                </c:pt>
                <c:pt idx="1146">
                  <c:v>9.1679999999998323</c:v>
                </c:pt>
                <c:pt idx="1147">
                  <c:v>9.1759999999998332</c:v>
                </c:pt>
                <c:pt idx="1148">
                  <c:v>9.1839999999998323</c:v>
                </c:pt>
                <c:pt idx="1149">
                  <c:v>9.1919999999998314</c:v>
                </c:pt>
                <c:pt idx="1150">
                  <c:v>9.1999999999998305</c:v>
                </c:pt>
                <c:pt idx="1151">
                  <c:v>9.2079999999998279</c:v>
                </c:pt>
                <c:pt idx="1152">
                  <c:v>9.2159999999998305</c:v>
                </c:pt>
                <c:pt idx="1153">
                  <c:v>9.2239999999998279</c:v>
                </c:pt>
                <c:pt idx="1154">
                  <c:v>9.231999999999827</c:v>
                </c:pt>
                <c:pt idx="1155">
                  <c:v>9.2399999999998279</c:v>
                </c:pt>
                <c:pt idx="1156">
                  <c:v>9.247999999999827</c:v>
                </c:pt>
                <c:pt idx="1157">
                  <c:v>9.2559999999998297</c:v>
                </c:pt>
                <c:pt idx="1158">
                  <c:v>9.263999999999827</c:v>
                </c:pt>
                <c:pt idx="1159">
                  <c:v>9.2719999999998244</c:v>
                </c:pt>
                <c:pt idx="1160">
                  <c:v>9.2799999999998271</c:v>
                </c:pt>
                <c:pt idx="1161">
                  <c:v>9.2879999999998244</c:v>
                </c:pt>
                <c:pt idx="1162">
                  <c:v>9.2959999999998253</c:v>
                </c:pt>
                <c:pt idx="1163">
                  <c:v>9.3039999999998244</c:v>
                </c:pt>
                <c:pt idx="1164">
                  <c:v>9.3119999999998235</c:v>
                </c:pt>
                <c:pt idx="1165">
                  <c:v>9.3199999999998244</c:v>
                </c:pt>
                <c:pt idx="1166">
                  <c:v>9.3279999999998235</c:v>
                </c:pt>
                <c:pt idx="1167">
                  <c:v>9.3359999999998227</c:v>
                </c:pt>
                <c:pt idx="1168">
                  <c:v>9.3439999999998218</c:v>
                </c:pt>
                <c:pt idx="1169">
                  <c:v>9.3519999999998227</c:v>
                </c:pt>
                <c:pt idx="1170">
                  <c:v>9.3599999999998236</c:v>
                </c:pt>
                <c:pt idx="1171">
                  <c:v>9.3679999999998227</c:v>
                </c:pt>
                <c:pt idx="1172">
                  <c:v>9.3759999999998218</c:v>
                </c:pt>
                <c:pt idx="1173">
                  <c:v>9.3839999999998227</c:v>
                </c:pt>
                <c:pt idx="1174">
                  <c:v>9.39199999999982</c:v>
                </c:pt>
                <c:pt idx="1175">
                  <c:v>9.3999999999998209</c:v>
                </c:pt>
                <c:pt idx="1176">
                  <c:v>9.4079999999998201</c:v>
                </c:pt>
                <c:pt idx="1177">
                  <c:v>9.415999999999821</c:v>
                </c:pt>
                <c:pt idx="1178">
                  <c:v>9.4239999999998201</c:v>
                </c:pt>
                <c:pt idx="1179">
                  <c:v>9.4319999999998174</c:v>
                </c:pt>
                <c:pt idx="1180">
                  <c:v>9.4399999999998165</c:v>
                </c:pt>
                <c:pt idx="1181">
                  <c:v>9.4479999999998174</c:v>
                </c:pt>
                <c:pt idx="1182">
                  <c:v>9.4559999999998183</c:v>
                </c:pt>
                <c:pt idx="1183">
                  <c:v>9.4639999999998174</c:v>
                </c:pt>
                <c:pt idx="1184">
                  <c:v>9.4719999999998148</c:v>
                </c:pt>
                <c:pt idx="1185">
                  <c:v>9.4799999999998175</c:v>
                </c:pt>
                <c:pt idx="1186">
                  <c:v>9.4879999999998148</c:v>
                </c:pt>
                <c:pt idx="1187">
                  <c:v>9.4959999999998175</c:v>
                </c:pt>
                <c:pt idx="1188">
                  <c:v>9.5039999999998148</c:v>
                </c:pt>
                <c:pt idx="1189">
                  <c:v>9.5119999999998122</c:v>
                </c:pt>
                <c:pt idx="1190">
                  <c:v>9.5199999999998148</c:v>
                </c:pt>
                <c:pt idx="1191">
                  <c:v>9.5279999999998122</c:v>
                </c:pt>
                <c:pt idx="1192">
                  <c:v>9.5359999999998131</c:v>
                </c:pt>
                <c:pt idx="1193">
                  <c:v>9.5439999999998104</c:v>
                </c:pt>
                <c:pt idx="1194">
                  <c:v>9.5519999999998131</c:v>
                </c:pt>
                <c:pt idx="1195">
                  <c:v>9.5599999999998122</c:v>
                </c:pt>
                <c:pt idx="1196">
                  <c:v>9.5679999999998095</c:v>
                </c:pt>
                <c:pt idx="1197">
                  <c:v>9.5759999999998104</c:v>
                </c:pt>
                <c:pt idx="1198">
                  <c:v>9.5839999999998096</c:v>
                </c:pt>
                <c:pt idx="1199">
                  <c:v>9.5919999999998087</c:v>
                </c:pt>
                <c:pt idx="1200">
                  <c:v>9.5999999999998078</c:v>
                </c:pt>
                <c:pt idx="1201">
                  <c:v>9.6079999999998069</c:v>
                </c:pt>
                <c:pt idx="1202">
                  <c:v>9.615999999999806</c:v>
                </c:pt>
                <c:pt idx="1203">
                  <c:v>9.6239999999998069</c:v>
                </c:pt>
                <c:pt idx="1204">
                  <c:v>9.6319999999998043</c:v>
                </c:pt>
                <c:pt idx="1205">
                  <c:v>9.6399999999998052</c:v>
                </c:pt>
                <c:pt idx="1206">
                  <c:v>9.6479999999998025</c:v>
                </c:pt>
                <c:pt idx="1207">
                  <c:v>9.655999999999807</c:v>
                </c:pt>
                <c:pt idx="1208">
                  <c:v>9.6639999999998043</c:v>
                </c:pt>
                <c:pt idx="1209">
                  <c:v>9.6719999999998034</c:v>
                </c:pt>
                <c:pt idx="1210">
                  <c:v>9.6799999999998025</c:v>
                </c:pt>
                <c:pt idx="1211">
                  <c:v>9.6879999999998034</c:v>
                </c:pt>
                <c:pt idx="1212">
                  <c:v>9.6959999999998026</c:v>
                </c:pt>
                <c:pt idx="1213">
                  <c:v>9.7039999999998017</c:v>
                </c:pt>
                <c:pt idx="1214">
                  <c:v>9.711999999999799</c:v>
                </c:pt>
                <c:pt idx="1215">
                  <c:v>9.7199999999998017</c:v>
                </c:pt>
                <c:pt idx="1216">
                  <c:v>9.727999999999799</c:v>
                </c:pt>
                <c:pt idx="1217">
                  <c:v>9.7359999999998017</c:v>
                </c:pt>
                <c:pt idx="1218">
                  <c:v>9.743999999999799</c:v>
                </c:pt>
                <c:pt idx="1219">
                  <c:v>9.7519999999998017</c:v>
                </c:pt>
                <c:pt idx="1220">
                  <c:v>9.7599999999998008</c:v>
                </c:pt>
                <c:pt idx="1221">
                  <c:v>9.7679999999998</c:v>
                </c:pt>
                <c:pt idx="1222">
                  <c:v>9.7759999999997991</c:v>
                </c:pt>
                <c:pt idx="1223">
                  <c:v>9.7839999999998</c:v>
                </c:pt>
                <c:pt idx="1224">
                  <c:v>9.7919999999997973</c:v>
                </c:pt>
                <c:pt idx="1225">
                  <c:v>9.7999999999997964</c:v>
                </c:pt>
                <c:pt idx="1226">
                  <c:v>9.8079999999997973</c:v>
                </c:pt>
                <c:pt idx="1227">
                  <c:v>9.8159999999997982</c:v>
                </c:pt>
                <c:pt idx="1228">
                  <c:v>9.8239999999997973</c:v>
                </c:pt>
                <c:pt idx="1229">
                  <c:v>9.8319999999997947</c:v>
                </c:pt>
                <c:pt idx="1230">
                  <c:v>9.8399999999997956</c:v>
                </c:pt>
                <c:pt idx="1231">
                  <c:v>9.8479999999997947</c:v>
                </c:pt>
                <c:pt idx="1232">
                  <c:v>9.8559999999997974</c:v>
                </c:pt>
                <c:pt idx="1233">
                  <c:v>9.8639999999997965</c:v>
                </c:pt>
                <c:pt idx="1234">
                  <c:v>9.8719999999997938</c:v>
                </c:pt>
                <c:pt idx="1235">
                  <c:v>9.8799999999997947</c:v>
                </c:pt>
                <c:pt idx="1236">
                  <c:v>9.8879999999997938</c:v>
                </c:pt>
                <c:pt idx="1237">
                  <c:v>9.8959999999997947</c:v>
                </c:pt>
                <c:pt idx="1238">
                  <c:v>9.9039999999997921</c:v>
                </c:pt>
                <c:pt idx="1239">
                  <c:v>9.9119999999997894</c:v>
                </c:pt>
                <c:pt idx="1240">
                  <c:v>9.9199999999997921</c:v>
                </c:pt>
                <c:pt idx="1241">
                  <c:v>9.9279999999997894</c:v>
                </c:pt>
                <c:pt idx="1242">
                  <c:v>9.9359999999997903</c:v>
                </c:pt>
                <c:pt idx="1243">
                  <c:v>9.9439999999997877</c:v>
                </c:pt>
                <c:pt idx="1244">
                  <c:v>9.9519999999997903</c:v>
                </c:pt>
                <c:pt idx="1245">
                  <c:v>9.9599999999997895</c:v>
                </c:pt>
                <c:pt idx="1246">
                  <c:v>9.9679999999997868</c:v>
                </c:pt>
                <c:pt idx="1247">
                  <c:v>9.9759999999997895</c:v>
                </c:pt>
                <c:pt idx="1248">
                  <c:v>9.9839999999997868</c:v>
                </c:pt>
                <c:pt idx="1249">
                  <c:v>9.9919999999997877</c:v>
                </c:pt>
                <c:pt idx="1250">
                  <c:v>9.9999999999997868</c:v>
                </c:pt>
                <c:pt idx="1251">
                  <c:v>10.007999999999784</c:v>
                </c:pt>
                <c:pt idx="1252">
                  <c:v>10.015999999999787</c:v>
                </c:pt>
                <c:pt idx="1253">
                  <c:v>10.023999999999784</c:v>
                </c:pt>
                <c:pt idx="1254">
                  <c:v>10.031999999999783</c:v>
                </c:pt>
                <c:pt idx="1255">
                  <c:v>10.039999999999782</c:v>
                </c:pt>
                <c:pt idx="1256">
                  <c:v>10.047999999999783</c:v>
                </c:pt>
                <c:pt idx="1257">
                  <c:v>10.055999999999784</c:v>
                </c:pt>
                <c:pt idx="1258">
                  <c:v>10.063999999999783</c:v>
                </c:pt>
                <c:pt idx="1259">
                  <c:v>10.071999999999782</c:v>
                </c:pt>
                <c:pt idx="1260">
                  <c:v>10.079999999999783</c:v>
                </c:pt>
                <c:pt idx="1261">
                  <c:v>10.087999999999782</c:v>
                </c:pt>
                <c:pt idx="1262">
                  <c:v>10.095999999999782</c:v>
                </c:pt>
                <c:pt idx="1263">
                  <c:v>10.103999999999779</c:v>
                </c:pt>
                <c:pt idx="1264">
                  <c:v>10.111999999999778</c:v>
                </c:pt>
                <c:pt idx="1265">
                  <c:v>10.119999999999779</c:v>
                </c:pt>
                <c:pt idx="1266">
                  <c:v>10.127999999999778</c:v>
                </c:pt>
                <c:pt idx="1267">
                  <c:v>10.135999999999777</c:v>
                </c:pt>
                <c:pt idx="1268">
                  <c:v>10.143999999999775</c:v>
                </c:pt>
                <c:pt idx="1269">
                  <c:v>10.151999999999777</c:v>
                </c:pt>
                <c:pt idx="1270">
                  <c:v>10.159999999999776</c:v>
                </c:pt>
                <c:pt idx="1271">
                  <c:v>10.167999999999775</c:v>
                </c:pt>
                <c:pt idx="1272">
                  <c:v>10.175999999999776</c:v>
                </c:pt>
                <c:pt idx="1273">
                  <c:v>10.183999999999775</c:v>
                </c:pt>
                <c:pt idx="1274">
                  <c:v>10.191999999999775</c:v>
                </c:pt>
                <c:pt idx="1275">
                  <c:v>10.199999999999774</c:v>
                </c:pt>
                <c:pt idx="1276">
                  <c:v>10.207999999999773</c:v>
                </c:pt>
                <c:pt idx="1277">
                  <c:v>10.215999999999774</c:v>
                </c:pt>
                <c:pt idx="1278">
                  <c:v>10.223999999999773</c:v>
                </c:pt>
                <c:pt idx="1279">
                  <c:v>10.23199999999977</c:v>
                </c:pt>
                <c:pt idx="1280">
                  <c:v>10.239999999999771</c:v>
                </c:pt>
                <c:pt idx="1281">
                  <c:v>10.24799999999977</c:v>
                </c:pt>
                <c:pt idx="1282">
                  <c:v>10.255999999999773</c:v>
                </c:pt>
                <c:pt idx="1283">
                  <c:v>10.26399999999977</c:v>
                </c:pt>
                <c:pt idx="1284">
                  <c:v>10.271999999999769</c:v>
                </c:pt>
                <c:pt idx="1285">
                  <c:v>10.27999999999977</c:v>
                </c:pt>
                <c:pt idx="1286">
                  <c:v>10.287999999999769</c:v>
                </c:pt>
                <c:pt idx="1287">
                  <c:v>10.29599999999977</c:v>
                </c:pt>
                <c:pt idx="1288">
                  <c:v>10.303999999999771</c:v>
                </c:pt>
                <c:pt idx="1289">
                  <c:v>10.311999999999768</c:v>
                </c:pt>
                <c:pt idx="1290">
                  <c:v>10.319999999999771</c:v>
                </c:pt>
                <c:pt idx="1291">
                  <c:v>10.327999999999768</c:v>
                </c:pt>
                <c:pt idx="1292">
                  <c:v>10.335999999999768</c:v>
                </c:pt>
                <c:pt idx="1293">
                  <c:v>10.343999999999767</c:v>
                </c:pt>
                <c:pt idx="1294">
                  <c:v>10.351999999999768</c:v>
                </c:pt>
                <c:pt idx="1295">
                  <c:v>10.359999999999769</c:v>
                </c:pt>
                <c:pt idx="1296">
                  <c:v>10.367999999999766</c:v>
                </c:pt>
                <c:pt idx="1297">
                  <c:v>10.375999999999767</c:v>
                </c:pt>
                <c:pt idx="1298">
                  <c:v>10.383999999999766</c:v>
                </c:pt>
                <c:pt idx="1299">
                  <c:v>10.391999999999765</c:v>
                </c:pt>
                <c:pt idx="1300">
                  <c:v>10.399999999999764</c:v>
                </c:pt>
                <c:pt idx="1301">
                  <c:v>10.407999999999763</c:v>
                </c:pt>
                <c:pt idx="1302">
                  <c:v>10.415999999999764</c:v>
                </c:pt>
                <c:pt idx="1303">
                  <c:v>10.423999999999763</c:v>
                </c:pt>
                <c:pt idx="1304">
                  <c:v>10.431999999999762</c:v>
                </c:pt>
                <c:pt idx="1305">
                  <c:v>10.439999999999761</c:v>
                </c:pt>
                <c:pt idx="1306">
                  <c:v>10.447999999999762</c:v>
                </c:pt>
                <c:pt idx="1307">
                  <c:v>10.455999999999763</c:v>
                </c:pt>
                <c:pt idx="1308">
                  <c:v>10.463999999999761</c:v>
                </c:pt>
                <c:pt idx="1309">
                  <c:v>10.47199999999976</c:v>
                </c:pt>
                <c:pt idx="1310">
                  <c:v>10.479999999999759</c:v>
                </c:pt>
                <c:pt idx="1311">
                  <c:v>10.48799999999976</c:v>
                </c:pt>
                <c:pt idx="1312">
                  <c:v>10.495999999999759</c:v>
                </c:pt>
                <c:pt idx="1313">
                  <c:v>10.503999999999756</c:v>
                </c:pt>
                <c:pt idx="1314">
                  <c:v>10.511999999999755</c:v>
                </c:pt>
                <c:pt idx="1315">
                  <c:v>10.519999999999756</c:v>
                </c:pt>
                <c:pt idx="1316">
                  <c:v>10.527999999999755</c:v>
                </c:pt>
                <c:pt idx="1317">
                  <c:v>10.535999999999754</c:v>
                </c:pt>
                <c:pt idx="1318">
                  <c:v>10.543999999999754</c:v>
                </c:pt>
                <c:pt idx="1319">
                  <c:v>10.551999999999754</c:v>
                </c:pt>
                <c:pt idx="1320">
                  <c:v>10.559999999999755</c:v>
                </c:pt>
                <c:pt idx="1321">
                  <c:v>10.567999999999754</c:v>
                </c:pt>
                <c:pt idx="1322">
                  <c:v>10.575999999999754</c:v>
                </c:pt>
                <c:pt idx="1323">
                  <c:v>10.583999999999754</c:v>
                </c:pt>
                <c:pt idx="1324">
                  <c:v>10.591999999999752</c:v>
                </c:pt>
                <c:pt idx="1325">
                  <c:v>10.599999999999753</c:v>
                </c:pt>
                <c:pt idx="1326">
                  <c:v>10.60799999999975</c:v>
                </c:pt>
                <c:pt idx="1327">
                  <c:v>10.615999999999753</c:v>
                </c:pt>
                <c:pt idx="1328">
                  <c:v>10.62399999999975</c:v>
                </c:pt>
                <c:pt idx="1329">
                  <c:v>10.631999999999749</c:v>
                </c:pt>
                <c:pt idx="1330">
                  <c:v>10.63999999999975</c:v>
                </c:pt>
                <c:pt idx="1331">
                  <c:v>10.647999999999747</c:v>
                </c:pt>
                <c:pt idx="1332">
                  <c:v>10.655999999999752</c:v>
                </c:pt>
                <c:pt idx="1333">
                  <c:v>10.663999999999749</c:v>
                </c:pt>
                <c:pt idx="1334">
                  <c:v>10.671999999999748</c:v>
                </c:pt>
                <c:pt idx="1335">
                  <c:v>10.679999999999747</c:v>
                </c:pt>
                <c:pt idx="1336">
                  <c:v>10.687999999999748</c:v>
                </c:pt>
                <c:pt idx="1337">
                  <c:v>10.695999999999747</c:v>
                </c:pt>
                <c:pt idx="1338">
                  <c:v>10.703999999999747</c:v>
                </c:pt>
                <c:pt idx="1339">
                  <c:v>10.711999999999744</c:v>
                </c:pt>
                <c:pt idx="1340">
                  <c:v>10.719999999999747</c:v>
                </c:pt>
                <c:pt idx="1341">
                  <c:v>10.727999999999744</c:v>
                </c:pt>
                <c:pt idx="1342">
                  <c:v>10.735999999999745</c:v>
                </c:pt>
                <c:pt idx="1343">
                  <c:v>10.743999999999742</c:v>
                </c:pt>
                <c:pt idx="1344">
                  <c:v>10.751999999999745</c:v>
                </c:pt>
                <c:pt idx="1345">
                  <c:v>10.759999999999744</c:v>
                </c:pt>
                <c:pt idx="1346">
                  <c:v>10.767999999999743</c:v>
                </c:pt>
                <c:pt idx="1347">
                  <c:v>10.775999999999742</c:v>
                </c:pt>
                <c:pt idx="1348">
                  <c:v>10.783999999999743</c:v>
                </c:pt>
                <c:pt idx="1349">
                  <c:v>10.79199999999974</c:v>
                </c:pt>
                <c:pt idx="1350">
                  <c:v>10.799999999999741</c:v>
                </c:pt>
                <c:pt idx="1351">
                  <c:v>10.80799999999974</c:v>
                </c:pt>
                <c:pt idx="1352">
                  <c:v>10.815999999999741</c:v>
                </c:pt>
                <c:pt idx="1353">
                  <c:v>10.82399999999974</c:v>
                </c:pt>
                <c:pt idx="1354">
                  <c:v>10.83199999999974</c:v>
                </c:pt>
                <c:pt idx="1355">
                  <c:v>10.839999999999739</c:v>
                </c:pt>
                <c:pt idx="1356">
                  <c:v>10.847999999999736</c:v>
                </c:pt>
                <c:pt idx="1357">
                  <c:v>10.855999999999741</c:v>
                </c:pt>
                <c:pt idx="1358">
                  <c:v>10.863999999999738</c:v>
                </c:pt>
                <c:pt idx="1359">
                  <c:v>10.871999999999737</c:v>
                </c:pt>
                <c:pt idx="1360">
                  <c:v>10.879999999999736</c:v>
                </c:pt>
                <c:pt idx="1361">
                  <c:v>10.887999999999737</c:v>
                </c:pt>
                <c:pt idx="1362">
                  <c:v>10.895999999999736</c:v>
                </c:pt>
                <c:pt idx="1363">
                  <c:v>10.903999999999735</c:v>
                </c:pt>
                <c:pt idx="1364">
                  <c:v>10.911999999999734</c:v>
                </c:pt>
                <c:pt idx="1365">
                  <c:v>10.919999999999735</c:v>
                </c:pt>
                <c:pt idx="1366">
                  <c:v>10.927999999999734</c:v>
                </c:pt>
                <c:pt idx="1367">
                  <c:v>10.935999999999733</c:v>
                </c:pt>
                <c:pt idx="1368">
                  <c:v>10.943999999999733</c:v>
                </c:pt>
                <c:pt idx="1369">
                  <c:v>10.951999999999734</c:v>
                </c:pt>
                <c:pt idx="1370">
                  <c:v>10.959999999999734</c:v>
                </c:pt>
                <c:pt idx="1371">
                  <c:v>10.967999999999732</c:v>
                </c:pt>
                <c:pt idx="1372">
                  <c:v>10.975999999999731</c:v>
                </c:pt>
                <c:pt idx="1373">
                  <c:v>10.983999999999732</c:v>
                </c:pt>
                <c:pt idx="1374">
                  <c:v>10.991999999999729</c:v>
                </c:pt>
                <c:pt idx="1375">
                  <c:v>10.99999999999973</c:v>
                </c:pt>
                <c:pt idx="1376">
                  <c:v>11.007999999999727</c:v>
                </c:pt>
                <c:pt idx="1377">
                  <c:v>11.01599999999973</c:v>
                </c:pt>
                <c:pt idx="1378">
                  <c:v>11.023999999999727</c:v>
                </c:pt>
                <c:pt idx="1379">
                  <c:v>11.031999999999725</c:v>
                </c:pt>
                <c:pt idx="1380">
                  <c:v>11.039999999999726</c:v>
                </c:pt>
                <c:pt idx="1381">
                  <c:v>11.047999999999725</c:v>
                </c:pt>
                <c:pt idx="1382">
                  <c:v>11.055999999999727</c:v>
                </c:pt>
                <c:pt idx="1383">
                  <c:v>11.063999999999726</c:v>
                </c:pt>
                <c:pt idx="1384">
                  <c:v>11.071999999999724</c:v>
                </c:pt>
                <c:pt idx="1385">
                  <c:v>11.079999999999725</c:v>
                </c:pt>
                <c:pt idx="1386">
                  <c:v>11.087999999999724</c:v>
                </c:pt>
                <c:pt idx="1387">
                  <c:v>11.095999999999725</c:v>
                </c:pt>
                <c:pt idx="1388">
                  <c:v>11.103999999999722</c:v>
                </c:pt>
                <c:pt idx="1389">
                  <c:v>11.111999999999721</c:v>
                </c:pt>
                <c:pt idx="1390">
                  <c:v>11.119999999999722</c:v>
                </c:pt>
                <c:pt idx="1391">
                  <c:v>11.127999999999721</c:v>
                </c:pt>
                <c:pt idx="1392">
                  <c:v>11.13599999999972</c:v>
                </c:pt>
                <c:pt idx="1393">
                  <c:v>11.143999999999719</c:v>
                </c:pt>
                <c:pt idx="1394">
                  <c:v>11.15199999999972</c:v>
                </c:pt>
                <c:pt idx="1395">
                  <c:v>11.159999999999721</c:v>
                </c:pt>
                <c:pt idx="1396">
                  <c:v>11.16799999999972</c:v>
                </c:pt>
                <c:pt idx="1397">
                  <c:v>11.175999999999721</c:v>
                </c:pt>
                <c:pt idx="1398">
                  <c:v>11.18399999999972</c:v>
                </c:pt>
                <c:pt idx="1399">
                  <c:v>11.19199999999972</c:v>
                </c:pt>
                <c:pt idx="1400">
                  <c:v>11.199999999999719</c:v>
                </c:pt>
                <c:pt idx="1401">
                  <c:v>11.207999999999716</c:v>
                </c:pt>
                <c:pt idx="1402">
                  <c:v>11.215999999999719</c:v>
                </c:pt>
                <c:pt idx="1403">
                  <c:v>11.223999999999716</c:v>
                </c:pt>
                <c:pt idx="1404">
                  <c:v>11.231999999999715</c:v>
                </c:pt>
                <c:pt idx="1405">
                  <c:v>11.239999999999714</c:v>
                </c:pt>
                <c:pt idx="1406">
                  <c:v>11.247999999999715</c:v>
                </c:pt>
                <c:pt idx="1407">
                  <c:v>11.255999999999716</c:v>
                </c:pt>
                <c:pt idx="1408">
                  <c:v>11.263999999999715</c:v>
                </c:pt>
                <c:pt idx="1409">
                  <c:v>11.271999999999712</c:v>
                </c:pt>
                <c:pt idx="1410">
                  <c:v>11.279999999999715</c:v>
                </c:pt>
                <c:pt idx="1411">
                  <c:v>11.287999999999712</c:v>
                </c:pt>
                <c:pt idx="1412">
                  <c:v>11.295999999999713</c:v>
                </c:pt>
                <c:pt idx="1413">
                  <c:v>11.303999999999714</c:v>
                </c:pt>
                <c:pt idx="1414">
                  <c:v>11.311999999999712</c:v>
                </c:pt>
                <c:pt idx="1415">
                  <c:v>11.319999999999714</c:v>
                </c:pt>
                <c:pt idx="1416">
                  <c:v>11.327999999999712</c:v>
                </c:pt>
                <c:pt idx="1417">
                  <c:v>11.335999999999711</c:v>
                </c:pt>
                <c:pt idx="1418">
                  <c:v>11.34399999999971</c:v>
                </c:pt>
                <c:pt idx="1419">
                  <c:v>11.351999999999711</c:v>
                </c:pt>
                <c:pt idx="1420">
                  <c:v>11.359999999999712</c:v>
                </c:pt>
                <c:pt idx="1421">
                  <c:v>11.367999999999709</c:v>
                </c:pt>
                <c:pt idx="1422">
                  <c:v>11.375999999999708</c:v>
                </c:pt>
                <c:pt idx="1423">
                  <c:v>11.383999999999709</c:v>
                </c:pt>
                <c:pt idx="1424">
                  <c:v>11.391999999999706</c:v>
                </c:pt>
                <c:pt idx="1425">
                  <c:v>11.399999999999707</c:v>
                </c:pt>
                <c:pt idx="1426">
                  <c:v>11.407999999999706</c:v>
                </c:pt>
                <c:pt idx="1427">
                  <c:v>11.415999999999707</c:v>
                </c:pt>
                <c:pt idx="1428">
                  <c:v>11.423999999999706</c:v>
                </c:pt>
                <c:pt idx="1429">
                  <c:v>11.431999999999704</c:v>
                </c:pt>
                <c:pt idx="1430">
                  <c:v>11.439999999999705</c:v>
                </c:pt>
                <c:pt idx="1431">
                  <c:v>11.447999999999704</c:v>
                </c:pt>
                <c:pt idx="1432">
                  <c:v>11.455999999999706</c:v>
                </c:pt>
                <c:pt idx="1433">
                  <c:v>11.463999999999704</c:v>
                </c:pt>
                <c:pt idx="1434">
                  <c:v>11.471999999999703</c:v>
                </c:pt>
                <c:pt idx="1435">
                  <c:v>11.479999999999702</c:v>
                </c:pt>
                <c:pt idx="1436">
                  <c:v>11.487999999999703</c:v>
                </c:pt>
                <c:pt idx="1437">
                  <c:v>11.495999999999702</c:v>
                </c:pt>
                <c:pt idx="1438">
                  <c:v>11.503999999999701</c:v>
                </c:pt>
                <c:pt idx="1439">
                  <c:v>11.5119999999997</c:v>
                </c:pt>
                <c:pt idx="1440">
                  <c:v>11.519999999999701</c:v>
                </c:pt>
                <c:pt idx="1441">
                  <c:v>11.5279999999997</c:v>
                </c:pt>
                <c:pt idx="1442">
                  <c:v>11.535999999999701</c:v>
                </c:pt>
                <c:pt idx="1443">
                  <c:v>11.543999999999699</c:v>
                </c:pt>
                <c:pt idx="1444">
                  <c:v>11.551999999999701</c:v>
                </c:pt>
                <c:pt idx="1445">
                  <c:v>11.5599999999997</c:v>
                </c:pt>
                <c:pt idx="1446">
                  <c:v>11.567999999999698</c:v>
                </c:pt>
                <c:pt idx="1447">
                  <c:v>11.575999999999699</c:v>
                </c:pt>
                <c:pt idx="1448">
                  <c:v>11.583999999999698</c:v>
                </c:pt>
                <c:pt idx="1449">
                  <c:v>11.591999999999697</c:v>
                </c:pt>
                <c:pt idx="1450">
                  <c:v>11.599999999999696</c:v>
                </c:pt>
                <c:pt idx="1451">
                  <c:v>11.607999999999695</c:v>
                </c:pt>
                <c:pt idx="1452">
                  <c:v>11.615999999999696</c:v>
                </c:pt>
                <c:pt idx="1453">
                  <c:v>11.623999999999695</c:v>
                </c:pt>
                <c:pt idx="1454">
                  <c:v>11.631999999999692</c:v>
                </c:pt>
                <c:pt idx="1455">
                  <c:v>11.639999999999693</c:v>
                </c:pt>
                <c:pt idx="1456">
                  <c:v>11.647999999999692</c:v>
                </c:pt>
                <c:pt idx="1457">
                  <c:v>11.655999999999695</c:v>
                </c:pt>
                <c:pt idx="1458">
                  <c:v>11.663999999999694</c:v>
                </c:pt>
                <c:pt idx="1459">
                  <c:v>11.671999999999692</c:v>
                </c:pt>
                <c:pt idx="1460">
                  <c:v>11.679999999999691</c:v>
                </c:pt>
                <c:pt idx="1461">
                  <c:v>11.687999999999692</c:v>
                </c:pt>
                <c:pt idx="1462">
                  <c:v>11.695999999999691</c:v>
                </c:pt>
                <c:pt idx="1463">
                  <c:v>11.70399999999969</c:v>
                </c:pt>
                <c:pt idx="1464">
                  <c:v>11.711999999999687</c:v>
                </c:pt>
                <c:pt idx="1465">
                  <c:v>11.71999999999969</c:v>
                </c:pt>
                <c:pt idx="1466">
                  <c:v>11.727999999999687</c:v>
                </c:pt>
                <c:pt idx="1467">
                  <c:v>11.735999999999686</c:v>
                </c:pt>
                <c:pt idx="1468">
                  <c:v>11.743999999999685</c:v>
                </c:pt>
                <c:pt idx="1469">
                  <c:v>11.751999999999686</c:v>
                </c:pt>
                <c:pt idx="1470">
                  <c:v>11.759999999999687</c:v>
                </c:pt>
                <c:pt idx="1471">
                  <c:v>11.767999999999684</c:v>
                </c:pt>
                <c:pt idx="1472">
                  <c:v>11.775999999999685</c:v>
                </c:pt>
                <c:pt idx="1473">
                  <c:v>11.783999999999686</c:v>
                </c:pt>
                <c:pt idx="1474">
                  <c:v>11.791999999999684</c:v>
                </c:pt>
                <c:pt idx="1475">
                  <c:v>11.799999999999685</c:v>
                </c:pt>
                <c:pt idx="1476">
                  <c:v>11.807999999999684</c:v>
                </c:pt>
                <c:pt idx="1477">
                  <c:v>11.815999999999685</c:v>
                </c:pt>
                <c:pt idx="1478">
                  <c:v>11.823999999999684</c:v>
                </c:pt>
                <c:pt idx="1479">
                  <c:v>11.831999999999683</c:v>
                </c:pt>
                <c:pt idx="1480">
                  <c:v>11.839999999999682</c:v>
                </c:pt>
                <c:pt idx="1481">
                  <c:v>11.847999999999679</c:v>
                </c:pt>
                <c:pt idx="1482">
                  <c:v>11.855999999999684</c:v>
                </c:pt>
                <c:pt idx="1483">
                  <c:v>11.863999999999681</c:v>
                </c:pt>
                <c:pt idx="1484">
                  <c:v>11.87199999999968</c:v>
                </c:pt>
                <c:pt idx="1485">
                  <c:v>11.879999999999679</c:v>
                </c:pt>
                <c:pt idx="1486">
                  <c:v>11.88799999999968</c:v>
                </c:pt>
                <c:pt idx="1487">
                  <c:v>11.895999999999679</c:v>
                </c:pt>
                <c:pt idx="1488">
                  <c:v>11.903999999999678</c:v>
                </c:pt>
                <c:pt idx="1489">
                  <c:v>11.911999999999676</c:v>
                </c:pt>
                <c:pt idx="1490">
                  <c:v>11.919999999999678</c:v>
                </c:pt>
                <c:pt idx="1491">
                  <c:v>11.927999999999676</c:v>
                </c:pt>
                <c:pt idx="1492">
                  <c:v>11.935999999999677</c:v>
                </c:pt>
                <c:pt idx="1493">
                  <c:v>11.943999999999674</c:v>
                </c:pt>
                <c:pt idx="1494">
                  <c:v>11.951999999999677</c:v>
                </c:pt>
                <c:pt idx="1495">
                  <c:v>11.959999999999676</c:v>
                </c:pt>
                <c:pt idx="1496">
                  <c:v>11.967999999999675</c:v>
                </c:pt>
                <c:pt idx="1497">
                  <c:v>11.975999999999674</c:v>
                </c:pt>
                <c:pt idx="1498">
                  <c:v>11.983999999999675</c:v>
                </c:pt>
                <c:pt idx="1499">
                  <c:v>11.991999999999672</c:v>
                </c:pt>
                <c:pt idx="1500">
                  <c:v>11.999999999999673</c:v>
                </c:pt>
                <c:pt idx="1501">
                  <c:v>12.00799999999967</c:v>
                </c:pt>
                <c:pt idx="1502">
                  <c:v>12.015999999999671</c:v>
                </c:pt>
                <c:pt idx="1503">
                  <c:v>12.023999999999672</c:v>
                </c:pt>
                <c:pt idx="1504">
                  <c:v>12.03199999999967</c:v>
                </c:pt>
                <c:pt idx="1505">
                  <c:v>12.039999999999671</c:v>
                </c:pt>
                <c:pt idx="1506">
                  <c:v>12.04799999999967</c:v>
                </c:pt>
                <c:pt idx="1507">
                  <c:v>12.055999999999672</c:v>
                </c:pt>
                <c:pt idx="1508">
                  <c:v>12.063999999999671</c:v>
                </c:pt>
                <c:pt idx="1509">
                  <c:v>12.071999999999669</c:v>
                </c:pt>
                <c:pt idx="1510">
                  <c:v>12.079999999999668</c:v>
                </c:pt>
                <c:pt idx="1511">
                  <c:v>12.087999999999669</c:v>
                </c:pt>
                <c:pt idx="1512">
                  <c:v>12.095999999999668</c:v>
                </c:pt>
                <c:pt idx="1513">
                  <c:v>12.103999999999667</c:v>
                </c:pt>
                <c:pt idx="1514">
                  <c:v>12.111999999999664</c:v>
                </c:pt>
                <c:pt idx="1515">
                  <c:v>12.119999999999667</c:v>
                </c:pt>
                <c:pt idx="1516">
                  <c:v>12.127999999999664</c:v>
                </c:pt>
                <c:pt idx="1517">
                  <c:v>12.135999999999665</c:v>
                </c:pt>
                <c:pt idx="1518">
                  <c:v>12.143999999999664</c:v>
                </c:pt>
                <c:pt idx="1519">
                  <c:v>12.151999999999665</c:v>
                </c:pt>
                <c:pt idx="1520">
                  <c:v>12.159999999999666</c:v>
                </c:pt>
                <c:pt idx="1521">
                  <c:v>12.167999999999664</c:v>
                </c:pt>
                <c:pt idx="1522">
                  <c:v>12.175999999999664</c:v>
                </c:pt>
                <c:pt idx="1523">
                  <c:v>12.183999999999664</c:v>
                </c:pt>
                <c:pt idx="1524">
                  <c:v>12.191999999999663</c:v>
                </c:pt>
                <c:pt idx="1525">
                  <c:v>12.199999999999662</c:v>
                </c:pt>
                <c:pt idx="1526">
                  <c:v>12.207999999999659</c:v>
                </c:pt>
                <c:pt idx="1527">
                  <c:v>12.215999999999662</c:v>
                </c:pt>
                <c:pt idx="1528">
                  <c:v>12.223999999999659</c:v>
                </c:pt>
                <c:pt idx="1529">
                  <c:v>12.231999999999658</c:v>
                </c:pt>
                <c:pt idx="1530">
                  <c:v>12.239999999999657</c:v>
                </c:pt>
                <c:pt idx="1531">
                  <c:v>12.247999999999658</c:v>
                </c:pt>
                <c:pt idx="1532">
                  <c:v>12.255999999999659</c:v>
                </c:pt>
                <c:pt idx="1533">
                  <c:v>12.263999999999658</c:v>
                </c:pt>
                <c:pt idx="1534">
                  <c:v>12.271999999999656</c:v>
                </c:pt>
                <c:pt idx="1535">
                  <c:v>12.279999999999658</c:v>
                </c:pt>
                <c:pt idx="1536">
                  <c:v>12.287999999999656</c:v>
                </c:pt>
                <c:pt idx="1537">
                  <c:v>12.295999999999657</c:v>
                </c:pt>
                <c:pt idx="1538">
                  <c:v>12.303999999999656</c:v>
                </c:pt>
                <c:pt idx="1539">
                  <c:v>12.311999999999655</c:v>
                </c:pt>
                <c:pt idx="1540">
                  <c:v>12.319999999999656</c:v>
                </c:pt>
                <c:pt idx="1541">
                  <c:v>12.327999999999655</c:v>
                </c:pt>
                <c:pt idx="1542">
                  <c:v>12.335999999999654</c:v>
                </c:pt>
                <c:pt idx="1543">
                  <c:v>12.343999999999653</c:v>
                </c:pt>
                <c:pt idx="1544">
                  <c:v>12.351999999999654</c:v>
                </c:pt>
                <c:pt idx="1545">
                  <c:v>12.359999999999655</c:v>
                </c:pt>
                <c:pt idx="1546">
                  <c:v>12.367999999999652</c:v>
                </c:pt>
                <c:pt idx="1547">
                  <c:v>12.375999999999653</c:v>
                </c:pt>
                <c:pt idx="1548">
                  <c:v>12.383999999999652</c:v>
                </c:pt>
                <c:pt idx="1549">
                  <c:v>12.391999999999651</c:v>
                </c:pt>
                <c:pt idx="1550">
                  <c:v>12.399999999999652</c:v>
                </c:pt>
                <c:pt idx="1551">
                  <c:v>12.407999999999651</c:v>
                </c:pt>
                <c:pt idx="1552">
                  <c:v>12.415999999999652</c:v>
                </c:pt>
                <c:pt idx="1553">
                  <c:v>12.423999999999651</c:v>
                </c:pt>
                <c:pt idx="1554">
                  <c:v>12.431999999999649</c:v>
                </c:pt>
                <c:pt idx="1555">
                  <c:v>12.439999999999648</c:v>
                </c:pt>
                <c:pt idx="1556">
                  <c:v>12.447999999999649</c:v>
                </c:pt>
                <c:pt idx="1557">
                  <c:v>12.45599999999965</c:v>
                </c:pt>
                <c:pt idx="1558">
                  <c:v>12.463999999999649</c:v>
                </c:pt>
                <c:pt idx="1559">
                  <c:v>12.471999999999646</c:v>
                </c:pt>
                <c:pt idx="1560">
                  <c:v>12.479999999999647</c:v>
                </c:pt>
                <c:pt idx="1561">
                  <c:v>12.487999999999646</c:v>
                </c:pt>
                <c:pt idx="1562">
                  <c:v>12.495999999999647</c:v>
                </c:pt>
                <c:pt idx="1563">
                  <c:v>12.503999999999646</c:v>
                </c:pt>
                <c:pt idx="1564">
                  <c:v>12.511999999999643</c:v>
                </c:pt>
                <c:pt idx="1565">
                  <c:v>12.519999999999646</c:v>
                </c:pt>
                <c:pt idx="1566">
                  <c:v>12.527999999999643</c:v>
                </c:pt>
                <c:pt idx="1567">
                  <c:v>12.535999999999644</c:v>
                </c:pt>
                <c:pt idx="1568">
                  <c:v>12.543999999999642</c:v>
                </c:pt>
                <c:pt idx="1569">
                  <c:v>12.551999999999644</c:v>
                </c:pt>
                <c:pt idx="1570">
                  <c:v>12.559999999999643</c:v>
                </c:pt>
                <c:pt idx="1571">
                  <c:v>12.567999999999641</c:v>
                </c:pt>
                <c:pt idx="1572">
                  <c:v>12.575999999999642</c:v>
                </c:pt>
                <c:pt idx="1573">
                  <c:v>12.583999999999641</c:v>
                </c:pt>
                <c:pt idx="1574">
                  <c:v>12.59199999999964</c:v>
                </c:pt>
                <c:pt idx="1575">
                  <c:v>12.599999999999639</c:v>
                </c:pt>
                <c:pt idx="1576">
                  <c:v>12.607999999999636</c:v>
                </c:pt>
                <c:pt idx="1577">
                  <c:v>12.615999999999637</c:v>
                </c:pt>
                <c:pt idx="1578">
                  <c:v>12.623999999999636</c:v>
                </c:pt>
                <c:pt idx="1579">
                  <c:v>12.631999999999636</c:v>
                </c:pt>
                <c:pt idx="1580">
                  <c:v>12.639999999999636</c:v>
                </c:pt>
                <c:pt idx="1581">
                  <c:v>12.647999999999634</c:v>
                </c:pt>
                <c:pt idx="1582">
                  <c:v>12.655999999999638</c:v>
                </c:pt>
                <c:pt idx="1583">
                  <c:v>12.663999999999636</c:v>
                </c:pt>
                <c:pt idx="1584">
                  <c:v>12.671999999999635</c:v>
                </c:pt>
                <c:pt idx="1585">
                  <c:v>12.679999999999634</c:v>
                </c:pt>
                <c:pt idx="1586">
                  <c:v>12.687999999999635</c:v>
                </c:pt>
                <c:pt idx="1587">
                  <c:v>12.695999999999634</c:v>
                </c:pt>
                <c:pt idx="1588">
                  <c:v>12.703999999999633</c:v>
                </c:pt>
                <c:pt idx="1589">
                  <c:v>12.71199999999963</c:v>
                </c:pt>
                <c:pt idx="1590">
                  <c:v>12.719999999999633</c:v>
                </c:pt>
                <c:pt idx="1591">
                  <c:v>12.72799999999963</c:v>
                </c:pt>
                <c:pt idx="1592">
                  <c:v>12.735999999999629</c:v>
                </c:pt>
                <c:pt idx="1593">
                  <c:v>12.743999999999629</c:v>
                </c:pt>
                <c:pt idx="1594">
                  <c:v>12.751999999999629</c:v>
                </c:pt>
                <c:pt idx="1595">
                  <c:v>12.75999999999963</c:v>
                </c:pt>
                <c:pt idx="1596">
                  <c:v>12.767999999999629</c:v>
                </c:pt>
                <c:pt idx="1597">
                  <c:v>12.775999999999629</c:v>
                </c:pt>
                <c:pt idx="1598">
                  <c:v>12.783999999999629</c:v>
                </c:pt>
                <c:pt idx="1599">
                  <c:v>12.791999999999627</c:v>
                </c:pt>
                <c:pt idx="1600">
                  <c:v>12.799999999999626</c:v>
                </c:pt>
                <c:pt idx="1601">
                  <c:v>12.807999999999627</c:v>
                </c:pt>
                <c:pt idx="1602">
                  <c:v>12.815999999999626</c:v>
                </c:pt>
                <c:pt idx="1603">
                  <c:v>12.823999999999627</c:v>
                </c:pt>
                <c:pt idx="1604">
                  <c:v>12.831999999999624</c:v>
                </c:pt>
                <c:pt idx="1605">
                  <c:v>12.839999999999625</c:v>
                </c:pt>
                <c:pt idx="1606">
                  <c:v>12.847999999999622</c:v>
                </c:pt>
                <c:pt idx="1607">
                  <c:v>12.855999999999627</c:v>
                </c:pt>
                <c:pt idx="1608">
                  <c:v>12.863999999999624</c:v>
                </c:pt>
                <c:pt idx="1609">
                  <c:v>12.871999999999623</c:v>
                </c:pt>
                <c:pt idx="1610">
                  <c:v>12.879999999999624</c:v>
                </c:pt>
                <c:pt idx="1611">
                  <c:v>12.887999999999623</c:v>
                </c:pt>
                <c:pt idx="1612">
                  <c:v>12.895999999999624</c:v>
                </c:pt>
                <c:pt idx="1613">
                  <c:v>12.903999999999622</c:v>
                </c:pt>
                <c:pt idx="1614">
                  <c:v>12.911999999999621</c:v>
                </c:pt>
                <c:pt idx="1615">
                  <c:v>12.919999999999622</c:v>
                </c:pt>
                <c:pt idx="1616">
                  <c:v>12.927999999999621</c:v>
                </c:pt>
                <c:pt idx="1617">
                  <c:v>12.935999999999622</c:v>
                </c:pt>
                <c:pt idx="1618">
                  <c:v>12.943999999999619</c:v>
                </c:pt>
                <c:pt idx="1619">
                  <c:v>12.951999999999622</c:v>
                </c:pt>
                <c:pt idx="1620">
                  <c:v>12.959999999999621</c:v>
                </c:pt>
                <c:pt idx="1621">
                  <c:v>12.967999999999618</c:v>
                </c:pt>
                <c:pt idx="1622">
                  <c:v>12.975999999999619</c:v>
                </c:pt>
                <c:pt idx="1623">
                  <c:v>12.983999999999618</c:v>
                </c:pt>
                <c:pt idx="1624">
                  <c:v>12.991999999999617</c:v>
                </c:pt>
                <c:pt idx="1625">
                  <c:v>12.999999999999618</c:v>
                </c:pt>
                <c:pt idx="1626">
                  <c:v>13.007999999999615</c:v>
                </c:pt>
                <c:pt idx="1627">
                  <c:v>13.015999999999618</c:v>
                </c:pt>
                <c:pt idx="1628">
                  <c:v>13.023999999999615</c:v>
                </c:pt>
                <c:pt idx="1629">
                  <c:v>13.031999999999615</c:v>
                </c:pt>
                <c:pt idx="1630">
                  <c:v>13.039999999999614</c:v>
                </c:pt>
                <c:pt idx="1631">
                  <c:v>13.047999999999613</c:v>
                </c:pt>
                <c:pt idx="1632">
                  <c:v>13.055999999999615</c:v>
                </c:pt>
                <c:pt idx="1633">
                  <c:v>13.063999999999615</c:v>
                </c:pt>
                <c:pt idx="1634">
                  <c:v>13.071999999999612</c:v>
                </c:pt>
                <c:pt idx="1635">
                  <c:v>13.079999999999611</c:v>
                </c:pt>
                <c:pt idx="1636">
                  <c:v>13.087999999999612</c:v>
                </c:pt>
                <c:pt idx="1637">
                  <c:v>13.095999999999611</c:v>
                </c:pt>
                <c:pt idx="1638">
                  <c:v>13.10399999999961</c:v>
                </c:pt>
                <c:pt idx="1639">
                  <c:v>13.111999999999609</c:v>
                </c:pt>
                <c:pt idx="1640">
                  <c:v>13.11999999999961</c:v>
                </c:pt>
                <c:pt idx="1641">
                  <c:v>13.127999999999609</c:v>
                </c:pt>
                <c:pt idx="1642">
                  <c:v>13.135999999999608</c:v>
                </c:pt>
                <c:pt idx="1643">
                  <c:v>13.143999999999606</c:v>
                </c:pt>
                <c:pt idx="1644">
                  <c:v>13.151999999999608</c:v>
                </c:pt>
                <c:pt idx="1645">
                  <c:v>13.159999999999608</c:v>
                </c:pt>
                <c:pt idx="1646">
                  <c:v>13.167999999999607</c:v>
                </c:pt>
                <c:pt idx="1647">
                  <c:v>13.175999999999606</c:v>
                </c:pt>
                <c:pt idx="1648">
                  <c:v>13.183999999999607</c:v>
                </c:pt>
                <c:pt idx="1649">
                  <c:v>13.191999999999604</c:v>
                </c:pt>
                <c:pt idx="1650">
                  <c:v>13.199999999999605</c:v>
                </c:pt>
                <c:pt idx="1651">
                  <c:v>13.207999999999602</c:v>
                </c:pt>
                <c:pt idx="1652">
                  <c:v>13.215999999999605</c:v>
                </c:pt>
                <c:pt idx="1653">
                  <c:v>13.223999999999602</c:v>
                </c:pt>
                <c:pt idx="1654">
                  <c:v>13.231999999999601</c:v>
                </c:pt>
                <c:pt idx="1655">
                  <c:v>13.239999999999602</c:v>
                </c:pt>
                <c:pt idx="1656">
                  <c:v>13.2479999999996</c:v>
                </c:pt>
                <c:pt idx="1657">
                  <c:v>13.255999999999604</c:v>
                </c:pt>
                <c:pt idx="1658">
                  <c:v>13.263999999999601</c:v>
                </c:pt>
                <c:pt idx="1659">
                  <c:v>13.271999999999599</c:v>
                </c:pt>
                <c:pt idx="1660">
                  <c:v>13.2799999999996</c:v>
                </c:pt>
                <c:pt idx="1661">
                  <c:v>13.287999999999599</c:v>
                </c:pt>
                <c:pt idx="1662">
                  <c:v>13.2959999999996</c:v>
                </c:pt>
                <c:pt idx="1663">
                  <c:v>13.303999999999599</c:v>
                </c:pt>
                <c:pt idx="1664">
                  <c:v>13.311999999999596</c:v>
                </c:pt>
                <c:pt idx="1665">
                  <c:v>13.319999999999599</c:v>
                </c:pt>
                <c:pt idx="1666">
                  <c:v>13.327999999999596</c:v>
                </c:pt>
                <c:pt idx="1667">
                  <c:v>13.335999999999597</c:v>
                </c:pt>
                <c:pt idx="1668">
                  <c:v>13.343999999999594</c:v>
                </c:pt>
                <c:pt idx="1669">
                  <c:v>13.351999999999597</c:v>
                </c:pt>
                <c:pt idx="1670">
                  <c:v>13.359999999999596</c:v>
                </c:pt>
                <c:pt idx="1671">
                  <c:v>13.367999999999595</c:v>
                </c:pt>
                <c:pt idx="1672">
                  <c:v>13.375999999999596</c:v>
                </c:pt>
                <c:pt idx="1673">
                  <c:v>13.383999999999595</c:v>
                </c:pt>
                <c:pt idx="1674">
                  <c:v>13.391999999999594</c:v>
                </c:pt>
                <c:pt idx="1675">
                  <c:v>13.399999999999594</c:v>
                </c:pt>
                <c:pt idx="1676">
                  <c:v>13.407999999999593</c:v>
                </c:pt>
                <c:pt idx="1677">
                  <c:v>13.415999999999592</c:v>
                </c:pt>
                <c:pt idx="1678">
                  <c:v>13.423999999999593</c:v>
                </c:pt>
                <c:pt idx="1679">
                  <c:v>13.43199999999959</c:v>
                </c:pt>
                <c:pt idx="1680">
                  <c:v>13.439999999999589</c:v>
                </c:pt>
                <c:pt idx="1681">
                  <c:v>13.447999999999588</c:v>
                </c:pt>
                <c:pt idx="1682">
                  <c:v>13.455999999999591</c:v>
                </c:pt>
                <c:pt idx="1683">
                  <c:v>13.46399999999959</c:v>
                </c:pt>
                <c:pt idx="1684">
                  <c:v>13.471999999999587</c:v>
                </c:pt>
                <c:pt idx="1685">
                  <c:v>13.479999999999588</c:v>
                </c:pt>
                <c:pt idx="1686">
                  <c:v>13.487999999999587</c:v>
                </c:pt>
                <c:pt idx="1687">
                  <c:v>13.495999999999588</c:v>
                </c:pt>
                <c:pt idx="1688">
                  <c:v>13.503999999999586</c:v>
                </c:pt>
                <c:pt idx="1689">
                  <c:v>13.511999999999585</c:v>
                </c:pt>
                <c:pt idx="1690">
                  <c:v>13.519999999999586</c:v>
                </c:pt>
                <c:pt idx="1691">
                  <c:v>13.527999999999585</c:v>
                </c:pt>
                <c:pt idx="1692">
                  <c:v>13.535999999999584</c:v>
                </c:pt>
                <c:pt idx="1693">
                  <c:v>13.543999999999583</c:v>
                </c:pt>
                <c:pt idx="1694">
                  <c:v>13.551999999999584</c:v>
                </c:pt>
                <c:pt idx="1695">
                  <c:v>13.559999999999585</c:v>
                </c:pt>
                <c:pt idx="1696">
                  <c:v>13.567999999999582</c:v>
                </c:pt>
                <c:pt idx="1697">
                  <c:v>13.575999999999583</c:v>
                </c:pt>
                <c:pt idx="1698">
                  <c:v>13.583999999999582</c:v>
                </c:pt>
                <c:pt idx="1699">
                  <c:v>13.591999999999581</c:v>
                </c:pt>
                <c:pt idx="1700">
                  <c:v>13.59999999999958</c:v>
                </c:pt>
                <c:pt idx="1701">
                  <c:v>13.60799999999958</c:v>
                </c:pt>
                <c:pt idx="1702">
                  <c:v>13.61599999999958</c:v>
                </c:pt>
                <c:pt idx="1703">
                  <c:v>13.62399999999958</c:v>
                </c:pt>
                <c:pt idx="1704">
                  <c:v>13.631999999999577</c:v>
                </c:pt>
                <c:pt idx="1705">
                  <c:v>13.639999999999578</c:v>
                </c:pt>
                <c:pt idx="1706">
                  <c:v>13.647999999999575</c:v>
                </c:pt>
                <c:pt idx="1707">
                  <c:v>13.65599999999958</c:v>
                </c:pt>
                <c:pt idx="1708">
                  <c:v>13.663999999999577</c:v>
                </c:pt>
                <c:pt idx="1709">
                  <c:v>13.671999999999574</c:v>
                </c:pt>
                <c:pt idx="1710">
                  <c:v>13.679999999999575</c:v>
                </c:pt>
                <c:pt idx="1711">
                  <c:v>13.687999999999574</c:v>
                </c:pt>
                <c:pt idx="1712">
                  <c:v>13.695999999999575</c:v>
                </c:pt>
                <c:pt idx="1713">
                  <c:v>13.703999999999573</c:v>
                </c:pt>
                <c:pt idx="1714">
                  <c:v>13.711999999999572</c:v>
                </c:pt>
                <c:pt idx="1715">
                  <c:v>13.719999999999573</c:v>
                </c:pt>
                <c:pt idx="1716">
                  <c:v>13.727999999999572</c:v>
                </c:pt>
                <c:pt idx="1717">
                  <c:v>13.735999999999573</c:v>
                </c:pt>
                <c:pt idx="1718">
                  <c:v>13.74399999999957</c:v>
                </c:pt>
                <c:pt idx="1719">
                  <c:v>13.751999999999573</c:v>
                </c:pt>
                <c:pt idx="1720">
                  <c:v>13.759999999999572</c:v>
                </c:pt>
                <c:pt idx="1721">
                  <c:v>13.767999999999571</c:v>
                </c:pt>
                <c:pt idx="1722">
                  <c:v>13.77599999999957</c:v>
                </c:pt>
                <c:pt idx="1723">
                  <c:v>13.783999999999571</c:v>
                </c:pt>
                <c:pt idx="1724">
                  <c:v>13.791999999999568</c:v>
                </c:pt>
                <c:pt idx="1725">
                  <c:v>13.799999999999569</c:v>
                </c:pt>
                <c:pt idx="1726">
                  <c:v>13.80799999999957</c:v>
                </c:pt>
                <c:pt idx="1727">
                  <c:v>13.815999999999571</c:v>
                </c:pt>
                <c:pt idx="1728">
                  <c:v>13.82399999999957</c:v>
                </c:pt>
                <c:pt idx="1729">
                  <c:v>13.831999999999567</c:v>
                </c:pt>
                <c:pt idx="1730">
                  <c:v>13.839999999999566</c:v>
                </c:pt>
                <c:pt idx="1731">
                  <c:v>13.847999999999567</c:v>
                </c:pt>
                <c:pt idx="1732">
                  <c:v>13.855999999999568</c:v>
                </c:pt>
                <c:pt idx="1733">
                  <c:v>13.863999999999567</c:v>
                </c:pt>
                <c:pt idx="1734">
                  <c:v>13.871999999999566</c:v>
                </c:pt>
                <c:pt idx="1735">
                  <c:v>13.879999999999567</c:v>
                </c:pt>
                <c:pt idx="1736">
                  <c:v>13.887999999999566</c:v>
                </c:pt>
                <c:pt idx="1737">
                  <c:v>13.895999999999566</c:v>
                </c:pt>
                <c:pt idx="1738">
                  <c:v>13.903999999999565</c:v>
                </c:pt>
                <c:pt idx="1739">
                  <c:v>13.911999999999562</c:v>
                </c:pt>
                <c:pt idx="1740">
                  <c:v>13.919999999999563</c:v>
                </c:pt>
                <c:pt idx="1741">
                  <c:v>13.92799999999956</c:v>
                </c:pt>
                <c:pt idx="1742">
                  <c:v>13.935999999999565</c:v>
                </c:pt>
                <c:pt idx="1743">
                  <c:v>13.943999999999562</c:v>
                </c:pt>
                <c:pt idx="1744">
                  <c:v>13.951999999999563</c:v>
                </c:pt>
                <c:pt idx="1745">
                  <c:v>13.959999999999562</c:v>
                </c:pt>
                <c:pt idx="1746">
                  <c:v>13.967999999999559</c:v>
                </c:pt>
                <c:pt idx="1747">
                  <c:v>13.97599999999956</c:v>
                </c:pt>
                <c:pt idx="1748">
                  <c:v>13.983999999999559</c:v>
                </c:pt>
                <c:pt idx="1749">
                  <c:v>13.991999999999557</c:v>
                </c:pt>
                <c:pt idx="1750">
                  <c:v>13.999999999999556</c:v>
                </c:pt>
                <c:pt idx="1751">
                  <c:v>14.007999999999559</c:v>
                </c:pt>
                <c:pt idx="1752">
                  <c:v>14.015999999999559</c:v>
                </c:pt>
                <c:pt idx="1753">
                  <c:v>14.023999999999557</c:v>
                </c:pt>
                <c:pt idx="1754">
                  <c:v>14.031999999999554</c:v>
                </c:pt>
                <c:pt idx="1755">
                  <c:v>14.039999999999555</c:v>
                </c:pt>
                <c:pt idx="1756">
                  <c:v>14.047999999999552</c:v>
                </c:pt>
                <c:pt idx="1757">
                  <c:v>14.055999999999555</c:v>
                </c:pt>
                <c:pt idx="1758">
                  <c:v>14.063999999999552</c:v>
                </c:pt>
                <c:pt idx="1759">
                  <c:v>14.071999999999552</c:v>
                </c:pt>
                <c:pt idx="1760">
                  <c:v>14.079999999999554</c:v>
                </c:pt>
                <c:pt idx="1761">
                  <c:v>14.087999999999553</c:v>
                </c:pt>
                <c:pt idx="1762">
                  <c:v>14.095999999999552</c:v>
                </c:pt>
                <c:pt idx="1763">
                  <c:v>14.103999999999552</c:v>
                </c:pt>
                <c:pt idx="1764">
                  <c:v>14.111999999999551</c:v>
                </c:pt>
                <c:pt idx="1765">
                  <c:v>14.11999999999955</c:v>
                </c:pt>
                <c:pt idx="1766">
                  <c:v>14.127999999999549</c:v>
                </c:pt>
                <c:pt idx="1767">
                  <c:v>14.13599999999955</c:v>
                </c:pt>
                <c:pt idx="1768">
                  <c:v>14.143999999999547</c:v>
                </c:pt>
                <c:pt idx="1769">
                  <c:v>14.15199999999955</c:v>
                </c:pt>
                <c:pt idx="1770">
                  <c:v>14.159999999999551</c:v>
                </c:pt>
                <c:pt idx="1771">
                  <c:v>14.16799999999955</c:v>
                </c:pt>
                <c:pt idx="1772">
                  <c:v>14.175999999999549</c:v>
                </c:pt>
                <c:pt idx="1773">
                  <c:v>14.183999999999546</c:v>
                </c:pt>
                <c:pt idx="1774">
                  <c:v>14.191999999999545</c:v>
                </c:pt>
                <c:pt idx="1775">
                  <c:v>14.199999999999546</c:v>
                </c:pt>
                <c:pt idx="1776">
                  <c:v>14.207999999999544</c:v>
                </c:pt>
                <c:pt idx="1777">
                  <c:v>14.215999999999545</c:v>
                </c:pt>
                <c:pt idx="1778">
                  <c:v>14.223999999999545</c:v>
                </c:pt>
                <c:pt idx="1779">
                  <c:v>14.231999999999545</c:v>
                </c:pt>
                <c:pt idx="1780">
                  <c:v>14.239999999999544</c:v>
                </c:pt>
                <c:pt idx="1781">
                  <c:v>14.247999999999543</c:v>
                </c:pt>
                <c:pt idx="1782">
                  <c:v>14.255999999999544</c:v>
                </c:pt>
                <c:pt idx="1783">
                  <c:v>14.263999999999543</c:v>
                </c:pt>
                <c:pt idx="1784">
                  <c:v>14.27199999999954</c:v>
                </c:pt>
                <c:pt idx="1785">
                  <c:v>14.279999999999539</c:v>
                </c:pt>
                <c:pt idx="1786">
                  <c:v>14.287999999999538</c:v>
                </c:pt>
                <c:pt idx="1787">
                  <c:v>14.295999999999543</c:v>
                </c:pt>
                <c:pt idx="1788">
                  <c:v>14.303999999999542</c:v>
                </c:pt>
                <c:pt idx="1789">
                  <c:v>14.311999999999539</c:v>
                </c:pt>
                <c:pt idx="1790">
                  <c:v>14.31999999999954</c:v>
                </c:pt>
                <c:pt idx="1791">
                  <c:v>14.327999999999539</c:v>
                </c:pt>
                <c:pt idx="1792">
                  <c:v>14.335999999999538</c:v>
                </c:pt>
                <c:pt idx="1793">
                  <c:v>14.343999999999536</c:v>
                </c:pt>
                <c:pt idx="1794">
                  <c:v>14.351999999999537</c:v>
                </c:pt>
                <c:pt idx="1795">
                  <c:v>14.359999999999536</c:v>
                </c:pt>
                <c:pt idx="1796">
                  <c:v>14.367999999999538</c:v>
                </c:pt>
                <c:pt idx="1797">
                  <c:v>14.375999999999538</c:v>
                </c:pt>
                <c:pt idx="1798">
                  <c:v>14.383999999999537</c:v>
                </c:pt>
                <c:pt idx="1799">
                  <c:v>14.391999999999534</c:v>
                </c:pt>
                <c:pt idx="1800">
                  <c:v>14.399999999999535</c:v>
                </c:pt>
                <c:pt idx="1801">
                  <c:v>14.407999999999532</c:v>
                </c:pt>
                <c:pt idx="1802">
                  <c:v>14.415999999999533</c:v>
                </c:pt>
                <c:pt idx="1803">
                  <c:v>14.423999999999532</c:v>
                </c:pt>
                <c:pt idx="1804">
                  <c:v>14.43199999999953</c:v>
                </c:pt>
                <c:pt idx="1805">
                  <c:v>14.439999999999532</c:v>
                </c:pt>
                <c:pt idx="1806">
                  <c:v>14.447999999999531</c:v>
                </c:pt>
                <c:pt idx="1807">
                  <c:v>14.455999999999534</c:v>
                </c:pt>
                <c:pt idx="1808">
                  <c:v>14.463999999999531</c:v>
                </c:pt>
                <c:pt idx="1809">
                  <c:v>14.471999999999529</c:v>
                </c:pt>
                <c:pt idx="1810">
                  <c:v>14.47999999999953</c:v>
                </c:pt>
                <c:pt idx="1811">
                  <c:v>14.487999999999527</c:v>
                </c:pt>
                <c:pt idx="1812">
                  <c:v>14.495999999999526</c:v>
                </c:pt>
                <c:pt idx="1813">
                  <c:v>14.503999999999529</c:v>
                </c:pt>
                <c:pt idx="1814">
                  <c:v>14.511999999999528</c:v>
                </c:pt>
                <c:pt idx="1815">
                  <c:v>14.519999999999527</c:v>
                </c:pt>
                <c:pt idx="1816">
                  <c:v>14.527999999999524</c:v>
                </c:pt>
                <c:pt idx="1817">
                  <c:v>14.535999999999525</c:v>
                </c:pt>
                <c:pt idx="1818">
                  <c:v>14.543999999999523</c:v>
                </c:pt>
                <c:pt idx="1819">
                  <c:v>14.551999999999524</c:v>
                </c:pt>
                <c:pt idx="1820">
                  <c:v>14.559999999999524</c:v>
                </c:pt>
                <c:pt idx="1821">
                  <c:v>14.567999999999525</c:v>
                </c:pt>
                <c:pt idx="1822">
                  <c:v>14.575999999999524</c:v>
                </c:pt>
                <c:pt idx="1823">
                  <c:v>14.583999999999524</c:v>
                </c:pt>
                <c:pt idx="1824">
                  <c:v>14.591999999999523</c:v>
                </c:pt>
                <c:pt idx="1825">
                  <c:v>14.599999999999522</c:v>
                </c:pt>
                <c:pt idx="1826">
                  <c:v>14.607999999999521</c:v>
                </c:pt>
                <c:pt idx="1827">
                  <c:v>14.61599999999952</c:v>
                </c:pt>
                <c:pt idx="1828">
                  <c:v>14.623999999999519</c:v>
                </c:pt>
                <c:pt idx="1829">
                  <c:v>14.631999999999518</c:v>
                </c:pt>
                <c:pt idx="1830">
                  <c:v>14.639999999999521</c:v>
                </c:pt>
                <c:pt idx="1831">
                  <c:v>14.647999999999518</c:v>
                </c:pt>
                <c:pt idx="1832">
                  <c:v>14.655999999999521</c:v>
                </c:pt>
                <c:pt idx="1833">
                  <c:v>14.66399999999952</c:v>
                </c:pt>
                <c:pt idx="1834">
                  <c:v>14.671999999999517</c:v>
                </c:pt>
                <c:pt idx="1835">
                  <c:v>14.679999999999518</c:v>
                </c:pt>
                <c:pt idx="1836">
                  <c:v>14.687999999999516</c:v>
                </c:pt>
                <c:pt idx="1837">
                  <c:v>14.695999999999517</c:v>
                </c:pt>
                <c:pt idx="1838">
                  <c:v>14.703999999999517</c:v>
                </c:pt>
                <c:pt idx="1839">
                  <c:v>14.711999999999517</c:v>
                </c:pt>
                <c:pt idx="1840">
                  <c:v>14.719999999999516</c:v>
                </c:pt>
                <c:pt idx="1841">
                  <c:v>14.727999999999515</c:v>
                </c:pt>
                <c:pt idx="1842">
                  <c:v>14.735999999999514</c:v>
                </c:pt>
                <c:pt idx="1843">
                  <c:v>14.743999999999513</c:v>
                </c:pt>
                <c:pt idx="1844">
                  <c:v>14.751999999999512</c:v>
                </c:pt>
                <c:pt idx="1845">
                  <c:v>14.759999999999513</c:v>
                </c:pt>
                <c:pt idx="1846">
                  <c:v>14.767999999999514</c:v>
                </c:pt>
                <c:pt idx="1847">
                  <c:v>14.775999999999515</c:v>
                </c:pt>
                <c:pt idx="1848">
                  <c:v>14.783999999999512</c:v>
                </c:pt>
                <c:pt idx="1849">
                  <c:v>14.791999999999511</c:v>
                </c:pt>
                <c:pt idx="1850">
                  <c:v>14.79999999999951</c:v>
                </c:pt>
                <c:pt idx="1851">
                  <c:v>14.807999999999511</c:v>
                </c:pt>
                <c:pt idx="1852">
                  <c:v>14.81599999999951</c:v>
                </c:pt>
                <c:pt idx="1853">
                  <c:v>14.82399999999951</c:v>
                </c:pt>
                <c:pt idx="1854">
                  <c:v>14.831999999999507</c:v>
                </c:pt>
                <c:pt idx="1855">
                  <c:v>14.839999999999511</c:v>
                </c:pt>
                <c:pt idx="1856">
                  <c:v>14.847999999999509</c:v>
                </c:pt>
                <c:pt idx="1857">
                  <c:v>14.855999999999511</c:v>
                </c:pt>
                <c:pt idx="1858">
                  <c:v>14.863999999999509</c:v>
                </c:pt>
                <c:pt idx="1859">
                  <c:v>14.871999999999506</c:v>
                </c:pt>
                <c:pt idx="1860">
                  <c:v>14.879999999999507</c:v>
                </c:pt>
                <c:pt idx="1861">
                  <c:v>14.887999999999504</c:v>
                </c:pt>
                <c:pt idx="1862">
                  <c:v>14.895999999999505</c:v>
                </c:pt>
                <c:pt idx="1863">
                  <c:v>14.903999999999506</c:v>
                </c:pt>
                <c:pt idx="1864">
                  <c:v>14.911999999999505</c:v>
                </c:pt>
                <c:pt idx="1865">
                  <c:v>14.919999999999504</c:v>
                </c:pt>
                <c:pt idx="1866">
                  <c:v>14.927999999999503</c:v>
                </c:pt>
                <c:pt idx="1867">
                  <c:v>14.935999999999504</c:v>
                </c:pt>
                <c:pt idx="1868">
                  <c:v>14.943999999999502</c:v>
                </c:pt>
                <c:pt idx="1869">
                  <c:v>14.951999999999503</c:v>
                </c:pt>
                <c:pt idx="1870">
                  <c:v>14.959999999999502</c:v>
                </c:pt>
                <c:pt idx="1871">
                  <c:v>14.967999999999504</c:v>
                </c:pt>
                <c:pt idx="1872">
                  <c:v>14.975999999999503</c:v>
                </c:pt>
                <c:pt idx="1873">
                  <c:v>14.983999999999503</c:v>
                </c:pt>
                <c:pt idx="1874">
                  <c:v>14.9919999999995</c:v>
                </c:pt>
                <c:pt idx="1875">
                  <c:v>14.999999999999501</c:v>
                </c:pt>
                <c:pt idx="1876">
                  <c:v>15.0079999999995</c:v>
                </c:pt>
                <c:pt idx="1877">
                  <c:v>15.015999999999499</c:v>
                </c:pt>
                <c:pt idx="1878">
                  <c:v>15.023999999999496</c:v>
                </c:pt>
                <c:pt idx="1879">
                  <c:v>15.031999999999499</c:v>
                </c:pt>
                <c:pt idx="1880">
                  <c:v>15.0399999999995</c:v>
                </c:pt>
                <c:pt idx="1881">
                  <c:v>15.047999999999497</c:v>
                </c:pt>
                <c:pt idx="1882">
                  <c:v>15.055999999999498</c:v>
                </c:pt>
                <c:pt idx="1883">
                  <c:v>15.063999999999497</c:v>
                </c:pt>
                <c:pt idx="1884">
                  <c:v>15.071999999999496</c:v>
                </c:pt>
                <c:pt idx="1885">
                  <c:v>15.079999999999496</c:v>
                </c:pt>
                <c:pt idx="1886">
                  <c:v>15.087999999999495</c:v>
                </c:pt>
                <c:pt idx="1887">
                  <c:v>15.095999999999494</c:v>
                </c:pt>
                <c:pt idx="1888">
                  <c:v>15.103999999999496</c:v>
                </c:pt>
                <c:pt idx="1889">
                  <c:v>15.111999999999494</c:v>
                </c:pt>
                <c:pt idx="1890">
                  <c:v>15.119999999999495</c:v>
                </c:pt>
                <c:pt idx="1891">
                  <c:v>15.127999999999492</c:v>
                </c:pt>
                <c:pt idx="1892">
                  <c:v>15.135999999999493</c:v>
                </c:pt>
                <c:pt idx="1893">
                  <c:v>15.14399999999949</c:v>
                </c:pt>
                <c:pt idx="1894">
                  <c:v>15.151999999999489</c:v>
                </c:pt>
                <c:pt idx="1895">
                  <c:v>15.15999999999949</c:v>
                </c:pt>
                <c:pt idx="1896">
                  <c:v>15.167999999999493</c:v>
                </c:pt>
                <c:pt idx="1897">
                  <c:v>15.175999999999492</c:v>
                </c:pt>
                <c:pt idx="1898">
                  <c:v>15.183999999999489</c:v>
                </c:pt>
                <c:pt idx="1899">
                  <c:v>15.191999999999489</c:v>
                </c:pt>
                <c:pt idx="1900">
                  <c:v>15.199999999999489</c:v>
                </c:pt>
                <c:pt idx="1901">
                  <c:v>15.207999999999487</c:v>
                </c:pt>
                <c:pt idx="1902">
                  <c:v>15.215999999999486</c:v>
                </c:pt>
                <c:pt idx="1903">
                  <c:v>15.223999999999485</c:v>
                </c:pt>
                <c:pt idx="1904">
                  <c:v>15.231999999999488</c:v>
                </c:pt>
                <c:pt idx="1905">
                  <c:v>15.239999999999487</c:v>
                </c:pt>
                <c:pt idx="1906">
                  <c:v>15.247999999999484</c:v>
                </c:pt>
                <c:pt idx="1907">
                  <c:v>15.255999999999487</c:v>
                </c:pt>
                <c:pt idx="1908">
                  <c:v>15.263999999999484</c:v>
                </c:pt>
                <c:pt idx="1909">
                  <c:v>15.271999999999483</c:v>
                </c:pt>
                <c:pt idx="1910">
                  <c:v>15.279999999999482</c:v>
                </c:pt>
                <c:pt idx="1911">
                  <c:v>15.287999999999482</c:v>
                </c:pt>
                <c:pt idx="1912">
                  <c:v>15.295999999999484</c:v>
                </c:pt>
                <c:pt idx="1913">
                  <c:v>15.303999999999485</c:v>
                </c:pt>
                <c:pt idx="1914">
                  <c:v>15.311999999999482</c:v>
                </c:pt>
                <c:pt idx="1915">
                  <c:v>15.319999999999483</c:v>
                </c:pt>
                <c:pt idx="1916">
                  <c:v>15.327999999999482</c:v>
                </c:pt>
                <c:pt idx="1917">
                  <c:v>15.335999999999482</c:v>
                </c:pt>
                <c:pt idx="1918">
                  <c:v>15.343999999999479</c:v>
                </c:pt>
                <c:pt idx="1919">
                  <c:v>15.351999999999483</c:v>
                </c:pt>
                <c:pt idx="1920">
                  <c:v>15.359999999999484</c:v>
                </c:pt>
                <c:pt idx="1921">
                  <c:v>15.367999999999482</c:v>
                </c:pt>
                <c:pt idx="1922">
                  <c:v>15.375999999999481</c:v>
                </c:pt>
                <c:pt idx="1923">
                  <c:v>15.38399999999948</c:v>
                </c:pt>
                <c:pt idx="1924">
                  <c:v>15.391999999999477</c:v>
                </c:pt>
                <c:pt idx="1925">
                  <c:v>15.399999999999476</c:v>
                </c:pt>
                <c:pt idx="1926">
                  <c:v>15.407999999999479</c:v>
                </c:pt>
                <c:pt idx="1927">
                  <c:v>15.41599999999948</c:v>
                </c:pt>
                <c:pt idx="1928">
                  <c:v>15.423999999999477</c:v>
                </c:pt>
                <c:pt idx="1929">
                  <c:v>15.431999999999475</c:v>
                </c:pt>
                <c:pt idx="1930">
                  <c:v>15.439999999999475</c:v>
                </c:pt>
                <c:pt idx="1931">
                  <c:v>15.447999999999475</c:v>
                </c:pt>
                <c:pt idx="1932">
                  <c:v>15.455999999999475</c:v>
                </c:pt>
                <c:pt idx="1933">
                  <c:v>15.463999999999475</c:v>
                </c:pt>
                <c:pt idx="1934">
                  <c:v>15.471999999999476</c:v>
                </c:pt>
                <c:pt idx="1935">
                  <c:v>15.479999999999476</c:v>
                </c:pt>
                <c:pt idx="1936">
                  <c:v>15.487999999999474</c:v>
                </c:pt>
                <c:pt idx="1937">
                  <c:v>15.495999999999475</c:v>
                </c:pt>
                <c:pt idx="1938">
                  <c:v>15.503999999999472</c:v>
                </c:pt>
                <c:pt idx="1939">
                  <c:v>15.511999999999471</c:v>
                </c:pt>
                <c:pt idx="1940">
                  <c:v>15.51999999999947</c:v>
                </c:pt>
                <c:pt idx="1941">
                  <c:v>15.527999999999469</c:v>
                </c:pt>
                <c:pt idx="1942">
                  <c:v>15.535999999999472</c:v>
                </c:pt>
                <c:pt idx="1943">
                  <c:v>15.543999999999471</c:v>
                </c:pt>
                <c:pt idx="1944">
                  <c:v>15.55199999999947</c:v>
                </c:pt>
                <c:pt idx="1945">
                  <c:v>15.559999999999471</c:v>
                </c:pt>
                <c:pt idx="1946">
                  <c:v>15.56799999999947</c:v>
                </c:pt>
                <c:pt idx="1947">
                  <c:v>15.575999999999471</c:v>
                </c:pt>
                <c:pt idx="1948">
                  <c:v>15.583999999999468</c:v>
                </c:pt>
                <c:pt idx="1949">
                  <c:v>15.591999999999466</c:v>
                </c:pt>
                <c:pt idx="1950">
                  <c:v>15.599999999999467</c:v>
                </c:pt>
                <c:pt idx="1951">
                  <c:v>15.607999999999469</c:v>
                </c:pt>
                <c:pt idx="1952">
                  <c:v>15.615999999999469</c:v>
                </c:pt>
                <c:pt idx="1953">
                  <c:v>15.623999999999466</c:v>
                </c:pt>
                <c:pt idx="1954">
                  <c:v>15.631999999999465</c:v>
                </c:pt>
                <c:pt idx="1955">
                  <c:v>15.639999999999464</c:v>
                </c:pt>
                <c:pt idx="1956">
                  <c:v>15.647999999999463</c:v>
                </c:pt>
                <c:pt idx="1957">
                  <c:v>15.655999999999464</c:v>
                </c:pt>
                <c:pt idx="1958">
                  <c:v>15.663999999999463</c:v>
                </c:pt>
                <c:pt idx="1959">
                  <c:v>15.671999999999462</c:v>
                </c:pt>
                <c:pt idx="1960">
                  <c:v>15.679999999999465</c:v>
                </c:pt>
                <c:pt idx="1961">
                  <c:v>15.687999999999462</c:v>
                </c:pt>
                <c:pt idx="1962">
                  <c:v>15.695999999999463</c:v>
                </c:pt>
                <c:pt idx="1963">
                  <c:v>15.703999999999462</c:v>
                </c:pt>
                <c:pt idx="1964">
                  <c:v>15.71199999999946</c:v>
                </c:pt>
                <c:pt idx="1965">
                  <c:v>15.719999999999459</c:v>
                </c:pt>
                <c:pt idx="1966">
                  <c:v>15.727999999999458</c:v>
                </c:pt>
                <c:pt idx="1967">
                  <c:v>15.735999999999457</c:v>
                </c:pt>
                <c:pt idx="1968">
                  <c:v>15.743999999999454</c:v>
                </c:pt>
                <c:pt idx="1969">
                  <c:v>15.751999999999459</c:v>
                </c:pt>
                <c:pt idx="1970">
                  <c:v>15.75999999999946</c:v>
                </c:pt>
                <c:pt idx="1971">
                  <c:v>15.767999999999457</c:v>
                </c:pt>
                <c:pt idx="1972">
                  <c:v>15.775999999999456</c:v>
                </c:pt>
                <c:pt idx="1973">
                  <c:v>15.783999999999455</c:v>
                </c:pt>
                <c:pt idx="1974">
                  <c:v>15.791999999999453</c:v>
                </c:pt>
                <c:pt idx="1975">
                  <c:v>15.799999999999454</c:v>
                </c:pt>
                <c:pt idx="1976">
                  <c:v>15.807999999999454</c:v>
                </c:pt>
                <c:pt idx="1977">
                  <c:v>15.815999999999454</c:v>
                </c:pt>
                <c:pt idx="1978">
                  <c:v>15.823999999999456</c:v>
                </c:pt>
                <c:pt idx="1979">
                  <c:v>15.831999999999454</c:v>
                </c:pt>
                <c:pt idx="1980">
                  <c:v>15.839999999999455</c:v>
                </c:pt>
                <c:pt idx="1981">
                  <c:v>15.847999999999452</c:v>
                </c:pt>
                <c:pt idx="1982">
                  <c:v>15.855999999999455</c:v>
                </c:pt>
                <c:pt idx="1983">
                  <c:v>15.863999999999452</c:v>
                </c:pt>
                <c:pt idx="1984">
                  <c:v>15.871999999999451</c:v>
                </c:pt>
                <c:pt idx="1985">
                  <c:v>15.879999999999452</c:v>
                </c:pt>
                <c:pt idx="1986">
                  <c:v>15.887999999999449</c:v>
                </c:pt>
                <c:pt idx="1987">
                  <c:v>15.895999999999452</c:v>
                </c:pt>
                <c:pt idx="1988">
                  <c:v>15.903999999999451</c:v>
                </c:pt>
                <c:pt idx="1989">
                  <c:v>15.91199999999945</c:v>
                </c:pt>
                <c:pt idx="1990">
                  <c:v>15.919999999999449</c:v>
                </c:pt>
                <c:pt idx="1991">
                  <c:v>15.927999999999448</c:v>
                </c:pt>
                <c:pt idx="1992">
                  <c:v>15.935999999999447</c:v>
                </c:pt>
                <c:pt idx="1993">
                  <c:v>15.943999999999447</c:v>
                </c:pt>
                <c:pt idx="1994">
                  <c:v>15.951999999999446</c:v>
                </c:pt>
                <c:pt idx="1995">
                  <c:v>15.959999999999447</c:v>
                </c:pt>
                <c:pt idx="1996">
                  <c:v>15.967999999999448</c:v>
                </c:pt>
                <c:pt idx="1997">
                  <c:v>15.975999999999448</c:v>
                </c:pt>
                <c:pt idx="1998">
                  <c:v>15.983999999999446</c:v>
                </c:pt>
                <c:pt idx="1999">
                  <c:v>15.991999999999445</c:v>
                </c:pt>
                <c:pt idx="2000">
                  <c:v>15.999999999999444</c:v>
                </c:pt>
                <c:pt idx="2001">
                  <c:v>16.007999999999441</c:v>
                </c:pt>
                <c:pt idx="2002">
                  <c:v>16.01599999999944</c:v>
                </c:pt>
                <c:pt idx="2003">
                  <c:v>16.02399999999944</c:v>
                </c:pt>
                <c:pt idx="2004">
                  <c:v>16.031999999999446</c:v>
                </c:pt>
                <c:pt idx="2005">
                  <c:v>16.039999999999441</c:v>
                </c:pt>
                <c:pt idx="2006">
                  <c:v>16.04799999999944</c:v>
                </c:pt>
                <c:pt idx="2007">
                  <c:v>16.05599999999944</c:v>
                </c:pt>
                <c:pt idx="2008">
                  <c:v>16.063999999999439</c:v>
                </c:pt>
                <c:pt idx="2009">
                  <c:v>16.071999999999438</c:v>
                </c:pt>
                <c:pt idx="2010">
                  <c:v>16.079999999999437</c:v>
                </c:pt>
                <c:pt idx="2011">
                  <c:v>16.087999999999436</c:v>
                </c:pt>
                <c:pt idx="2012">
                  <c:v>16.095999999999439</c:v>
                </c:pt>
                <c:pt idx="2013">
                  <c:v>16.103999999999438</c:v>
                </c:pt>
                <c:pt idx="2014">
                  <c:v>16.111999999999441</c:v>
                </c:pt>
                <c:pt idx="2015">
                  <c:v>16.11999999999944</c:v>
                </c:pt>
                <c:pt idx="2016">
                  <c:v>16.127999999999435</c:v>
                </c:pt>
                <c:pt idx="2017">
                  <c:v>16.135999999999434</c:v>
                </c:pt>
                <c:pt idx="2018">
                  <c:v>16.143999999999433</c:v>
                </c:pt>
                <c:pt idx="2019">
                  <c:v>16.151999999999436</c:v>
                </c:pt>
                <c:pt idx="2020">
                  <c:v>16.159999999999435</c:v>
                </c:pt>
                <c:pt idx="2021">
                  <c:v>16.167999999999434</c:v>
                </c:pt>
                <c:pt idx="2022">
                  <c:v>16.175999999999433</c:v>
                </c:pt>
                <c:pt idx="2023">
                  <c:v>16.183999999999433</c:v>
                </c:pt>
                <c:pt idx="2024">
                  <c:v>16.191999999999435</c:v>
                </c:pt>
                <c:pt idx="2025">
                  <c:v>16.199999999999431</c:v>
                </c:pt>
                <c:pt idx="2026">
                  <c:v>16.20799999999943</c:v>
                </c:pt>
                <c:pt idx="2027">
                  <c:v>16.215999999999433</c:v>
                </c:pt>
                <c:pt idx="2028">
                  <c:v>16.223999999999432</c:v>
                </c:pt>
                <c:pt idx="2029">
                  <c:v>16.231999999999431</c:v>
                </c:pt>
                <c:pt idx="2030">
                  <c:v>16.23999999999943</c:v>
                </c:pt>
                <c:pt idx="2031">
                  <c:v>16.247999999999433</c:v>
                </c:pt>
                <c:pt idx="2032">
                  <c:v>16.255999999999428</c:v>
                </c:pt>
                <c:pt idx="2033">
                  <c:v>16.263999999999427</c:v>
                </c:pt>
                <c:pt idx="2034">
                  <c:v>16.27199999999943</c:v>
                </c:pt>
                <c:pt idx="2035">
                  <c:v>16.279999999999433</c:v>
                </c:pt>
                <c:pt idx="2036">
                  <c:v>16.287999999999428</c:v>
                </c:pt>
                <c:pt idx="2037">
                  <c:v>16.295999999999427</c:v>
                </c:pt>
                <c:pt idx="2038">
                  <c:v>16.30399999999943</c:v>
                </c:pt>
                <c:pt idx="2039">
                  <c:v>16.311999999999433</c:v>
                </c:pt>
                <c:pt idx="2040">
                  <c:v>16.319999999999428</c:v>
                </c:pt>
                <c:pt idx="2041">
                  <c:v>16.327999999999427</c:v>
                </c:pt>
                <c:pt idx="2042">
                  <c:v>16.335999999999427</c:v>
                </c:pt>
                <c:pt idx="2043">
                  <c:v>16.343999999999429</c:v>
                </c:pt>
                <c:pt idx="2044">
                  <c:v>16.351999999999428</c:v>
                </c:pt>
                <c:pt idx="2045">
                  <c:v>16.359999999999427</c:v>
                </c:pt>
                <c:pt idx="2046">
                  <c:v>16.367999999999427</c:v>
                </c:pt>
                <c:pt idx="2047">
                  <c:v>16.375999999999426</c:v>
                </c:pt>
                <c:pt idx="2048">
                  <c:v>16.383999999999421</c:v>
                </c:pt>
                <c:pt idx="2049">
                  <c:v>16.391999999999424</c:v>
                </c:pt>
                <c:pt idx="2050">
                  <c:v>16.399999999999423</c:v>
                </c:pt>
                <c:pt idx="2051">
                  <c:v>16.407999999999426</c:v>
                </c:pt>
                <c:pt idx="2052">
                  <c:v>16.415999999999421</c:v>
                </c:pt>
                <c:pt idx="2053">
                  <c:v>16.42399999999942</c:v>
                </c:pt>
                <c:pt idx="2054">
                  <c:v>16.431999999999423</c:v>
                </c:pt>
                <c:pt idx="2055">
                  <c:v>16.439999999999422</c:v>
                </c:pt>
                <c:pt idx="2056">
                  <c:v>16.447999999999418</c:v>
                </c:pt>
                <c:pt idx="2057">
                  <c:v>16.455999999999417</c:v>
                </c:pt>
                <c:pt idx="2058">
                  <c:v>16.463999999999416</c:v>
                </c:pt>
                <c:pt idx="2059">
                  <c:v>16.471999999999422</c:v>
                </c:pt>
                <c:pt idx="2060">
                  <c:v>16.479999999999418</c:v>
                </c:pt>
                <c:pt idx="2061">
                  <c:v>16.487999999999417</c:v>
                </c:pt>
                <c:pt idx="2062">
                  <c:v>16.495999999999416</c:v>
                </c:pt>
                <c:pt idx="2063">
                  <c:v>16.503999999999415</c:v>
                </c:pt>
                <c:pt idx="2064">
                  <c:v>16.511999999999418</c:v>
                </c:pt>
                <c:pt idx="2065">
                  <c:v>16.519999999999417</c:v>
                </c:pt>
                <c:pt idx="2066">
                  <c:v>16.52799999999942</c:v>
                </c:pt>
                <c:pt idx="2067">
                  <c:v>16.535999999999415</c:v>
                </c:pt>
                <c:pt idx="2068">
                  <c:v>16.543999999999414</c:v>
                </c:pt>
                <c:pt idx="2069">
                  <c:v>16.551999999999417</c:v>
                </c:pt>
                <c:pt idx="2070">
                  <c:v>16.559999999999416</c:v>
                </c:pt>
                <c:pt idx="2071">
                  <c:v>16.567999999999415</c:v>
                </c:pt>
                <c:pt idx="2072">
                  <c:v>16.575999999999411</c:v>
                </c:pt>
                <c:pt idx="2073">
                  <c:v>16.58399999999941</c:v>
                </c:pt>
                <c:pt idx="2074">
                  <c:v>16.591999999999416</c:v>
                </c:pt>
                <c:pt idx="2075">
                  <c:v>16.599999999999415</c:v>
                </c:pt>
                <c:pt idx="2076">
                  <c:v>16.607999999999414</c:v>
                </c:pt>
                <c:pt idx="2077">
                  <c:v>16.615999999999413</c:v>
                </c:pt>
                <c:pt idx="2078">
                  <c:v>16.623999999999413</c:v>
                </c:pt>
                <c:pt idx="2079">
                  <c:v>16.631999999999412</c:v>
                </c:pt>
                <c:pt idx="2080">
                  <c:v>16.639999999999411</c:v>
                </c:pt>
                <c:pt idx="2081">
                  <c:v>16.64799999999941</c:v>
                </c:pt>
                <c:pt idx="2082">
                  <c:v>16.655999999999413</c:v>
                </c:pt>
                <c:pt idx="2083">
                  <c:v>16.663999999999408</c:v>
                </c:pt>
                <c:pt idx="2084">
                  <c:v>16.671999999999411</c:v>
                </c:pt>
                <c:pt idx="2085">
                  <c:v>16.67999999999941</c:v>
                </c:pt>
                <c:pt idx="2086">
                  <c:v>16.687999999999409</c:v>
                </c:pt>
                <c:pt idx="2087">
                  <c:v>16.695999999999405</c:v>
                </c:pt>
                <c:pt idx="2088">
                  <c:v>16.703999999999404</c:v>
                </c:pt>
                <c:pt idx="2089">
                  <c:v>16.711999999999406</c:v>
                </c:pt>
                <c:pt idx="2090">
                  <c:v>16.719999999999409</c:v>
                </c:pt>
                <c:pt idx="2091">
                  <c:v>16.727999999999405</c:v>
                </c:pt>
                <c:pt idx="2092">
                  <c:v>16.735999999999404</c:v>
                </c:pt>
                <c:pt idx="2093">
                  <c:v>16.743999999999403</c:v>
                </c:pt>
                <c:pt idx="2094">
                  <c:v>16.751999999999406</c:v>
                </c:pt>
                <c:pt idx="2095">
                  <c:v>16.759999999999401</c:v>
                </c:pt>
                <c:pt idx="2096">
                  <c:v>16.7679999999994</c:v>
                </c:pt>
                <c:pt idx="2097">
                  <c:v>16.775999999999396</c:v>
                </c:pt>
                <c:pt idx="2098">
                  <c:v>16.783999999999402</c:v>
                </c:pt>
                <c:pt idx="2099">
                  <c:v>16.791999999999401</c:v>
                </c:pt>
                <c:pt idx="2100">
                  <c:v>16.7999999999994</c:v>
                </c:pt>
                <c:pt idx="2101">
                  <c:v>16.807999999999399</c:v>
                </c:pt>
                <c:pt idx="2102">
                  <c:v>16.815999999999399</c:v>
                </c:pt>
                <c:pt idx="2103">
                  <c:v>16.823999999999394</c:v>
                </c:pt>
                <c:pt idx="2104">
                  <c:v>16.831999999999397</c:v>
                </c:pt>
                <c:pt idx="2105">
                  <c:v>16.839999999999396</c:v>
                </c:pt>
                <c:pt idx="2106">
                  <c:v>16.847999999999399</c:v>
                </c:pt>
                <c:pt idx="2107">
                  <c:v>16.855999999999394</c:v>
                </c:pt>
                <c:pt idx="2108">
                  <c:v>16.863999999999393</c:v>
                </c:pt>
                <c:pt idx="2109">
                  <c:v>16.871999999999396</c:v>
                </c:pt>
                <c:pt idx="2110">
                  <c:v>16.879999999999391</c:v>
                </c:pt>
                <c:pt idx="2111">
                  <c:v>16.887999999999391</c:v>
                </c:pt>
                <c:pt idx="2112">
                  <c:v>16.89599999999939</c:v>
                </c:pt>
                <c:pt idx="2113">
                  <c:v>16.903999999999389</c:v>
                </c:pt>
                <c:pt idx="2114">
                  <c:v>16.911999999999392</c:v>
                </c:pt>
                <c:pt idx="2115">
                  <c:v>16.919999999999391</c:v>
                </c:pt>
                <c:pt idx="2116">
                  <c:v>16.92799999999939</c:v>
                </c:pt>
                <c:pt idx="2117">
                  <c:v>16.935999999999389</c:v>
                </c:pt>
                <c:pt idx="2118">
                  <c:v>16.943999999999388</c:v>
                </c:pt>
                <c:pt idx="2119">
                  <c:v>16.951999999999387</c:v>
                </c:pt>
                <c:pt idx="2120">
                  <c:v>16.959999999999386</c:v>
                </c:pt>
                <c:pt idx="2121">
                  <c:v>16.967999999999389</c:v>
                </c:pt>
                <c:pt idx="2122">
                  <c:v>16.975999999999388</c:v>
                </c:pt>
                <c:pt idx="2123">
                  <c:v>16.983999999999384</c:v>
                </c:pt>
                <c:pt idx="2124">
                  <c:v>16.991999999999386</c:v>
                </c:pt>
                <c:pt idx="2125">
                  <c:v>16.999999999999389</c:v>
                </c:pt>
                <c:pt idx="2126">
                  <c:v>17.007999999999388</c:v>
                </c:pt>
                <c:pt idx="2127">
                  <c:v>17.015999999999387</c:v>
                </c:pt>
                <c:pt idx="2128">
                  <c:v>17.023999999999386</c:v>
                </c:pt>
                <c:pt idx="2129">
                  <c:v>17.031999999999385</c:v>
                </c:pt>
                <c:pt idx="2130">
                  <c:v>17.039999999999388</c:v>
                </c:pt>
                <c:pt idx="2131">
                  <c:v>17.047999999999387</c:v>
                </c:pt>
                <c:pt idx="2132">
                  <c:v>17.055999999999386</c:v>
                </c:pt>
                <c:pt idx="2133">
                  <c:v>17.063999999999382</c:v>
                </c:pt>
                <c:pt idx="2134">
                  <c:v>17.071999999999385</c:v>
                </c:pt>
                <c:pt idx="2135">
                  <c:v>17.079999999999384</c:v>
                </c:pt>
                <c:pt idx="2136">
                  <c:v>17.087999999999383</c:v>
                </c:pt>
                <c:pt idx="2137">
                  <c:v>17.095999999999382</c:v>
                </c:pt>
                <c:pt idx="2138">
                  <c:v>17.103999999999381</c:v>
                </c:pt>
                <c:pt idx="2139">
                  <c:v>17.111999999999387</c:v>
                </c:pt>
                <c:pt idx="2140">
                  <c:v>17.119999999999386</c:v>
                </c:pt>
                <c:pt idx="2141">
                  <c:v>17.127999999999385</c:v>
                </c:pt>
                <c:pt idx="2142">
                  <c:v>17.135999999999381</c:v>
                </c:pt>
                <c:pt idx="2143">
                  <c:v>17.14399999999938</c:v>
                </c:pt>
                <c:pt idx="2144">
                  <c:v>17.151999999999383</c:v>
                </c:pt>
                <c:pt idx="2145">
                  <c:v>17.159999999999378</c:v>
                </c:pt>
                <c:pt idx="2146">
                  <c:v>17.167999999999378</c:v>
                </c:pt>
                <c:pt idx="2147">
                  <c:v>17.175999999999377</c:v>
                </c:pt>
                <c:pt idx="2148">
                  <c:v>17.183999999999376</c:v>
                </c:pt>
                <c:pt idx="2149">
                  <c:v>17.191999999999378</c:v>
                </c:pt>
                <c:pt idx="2150">
                  <c:v>17.199999999999378</c:v>
                </c:pt>
                <c:pt idx="2151">
                  <c:v>17.207999999999377</c:v>
                </c:pt>
                <c:pt idx="2152">
                  <c:v>17.215999999999376</c:v>
                </c:pt>
                <c:pt idx="2153">
                  <c:v>17.223999999999371</c:v>
                </c:pt>
                <c:pt idx="2154">
                  <c:v>17.231999999999374</c:v>
                </c:pt>
                <c:pt idx="2155">
                  <c:v>17.239999999999373</c:v>
                </c:pt>
                <c:pt idx="2156">
                  <c:v>17.247999999999372</c:v>
                </c:pt>
                <c:pt idx="2157">
                  <c:v>17.255999999999368</c:v>
                </c:pt>
                <c:pt idx="2158">
                  <c:v>17.263999999999371</c:v>
                </c:pt>
                <c:pt idx="2159">
                  <c:v>17.271999999999373</c:v>
                </c:pt>
                <c:pt idx="2160">
                  <c:v>17.279999999999372</c:v>
                </c:pt>
                <c:pt idx="2161">
                  <c:v>17.287999999999368</c:v>
                </c:pt>
                <c:pt idx="2162">
                  <c:v>17.295999999999367</c:v>
                </c:pt>
                <c:pt idx="2163">
                  <c:v>17.30399999999937</c:v>
                </c:pt>
                <c:pt idx="2164">
                  <c:v>17.311999999999372</c:v>
                </c:pt>
                <c:pt idx="2165">
                  <c:v>17.319999999999368</c:v>
                </c:pt>
                <c:pt idx="2166">
                  <c:v>17.327999999999371</c:v>
                </c:pt>
                <c:pt idx="2167">
                  <c:v>17.33599999999937</c:v>
                </c:pt>
                <c:pt idx="2168">
                  <c:v>17.343999999999369</c:v>
                </c:pt>
                <c:pt idx="2169">
                  <c:v>17.351999999999368</c:v>
                </c:pt>
                <c:pt idx="2170">
                  <c:v>17.359999999999367</c:v>
                </c:pt>
                <c:pt idx="2171">
                  <c:v>17.367999999999366</c:v>
                </c:pt>
                <c:pt idx="2172">
                  <c:v>17.375999999999362</c:v>
                </c:pt>
                <c:pt idx="2173">
                  <c:v>17.383999999999361</c:v>
                </c:pt>
                <c:pt idx="2174">
                  <c:v>17.391999999999367</c:v>
                </c:pt>
                <c:pt idx="2175">
                  <c:v>17.399999999999366</c:v>
                </c:pt>
                <c:pt idx="2176">
                  <c:v>17.407999999999362</c:v>
                </c:pt>
                <c:pt idx="2177">
                  <c:v>17.415999999999361</c:v>
                </c:pt>
                <c:pt idx="2178">
                  <c:v>17.42399999999936</c:v>
                </c:pt>
                <c:pt idx="2179">
                  <c:v>17.431999999999363</c:v>
                </c:pt>
                <c:pt idx="2180">
                  <c:v>17.439999999999362</c:v>
                </c:pt>
                <c:pt idx="2181">
                  <c:v>17.447999999999357</c:v>
                </c:pt>
                <c:pt idx="2182">
                  <c:v>17.45599999999936</c:v>
                </c:pt>
                <c:pt idx="2183">
                  <c:v>17.463999999999359</c:v>
                </c:pt>
                <c:pt idx="2184">
                  <c:v>17.471999999999362</c:v>
                </c:pt>
                <c:pt idx="2185">
                  <c:v>17.479999999999357</c:v>
                </c:pt>
                <c:pt idx="2186">
                  <c:v>17.487999999999357</c:v>
                </c:pt>
                <c:pt idx="2187">
                  <c:v>17.495999999999356</c:v>
                </c:pt>
                <c:pt idx="2188">
                  <c:v>17.503999999999355</c:v>
                </c:pt>
                <c:pt idx="2189">
                  <c:v>17.511999999999357</c:v>
                </c:pt>
                <c:pt idx="2190">
                  <c:v>17.51999999999936</c:v>
                </c:pt>
                <c:pt idx="2191">
                  <c:v>17.527999999999359</c:v>
                </c:pt>
                <c:pt idx="2192">
                  <c:v>17.535999999999355</c:v>
                </c:pt>
                <c:pt idx="2193">
                  <c:v>17.543999999999354</c:v>
                </c:pt>
                <c:pt idx="2194">
                  <c:v>17.551999999999357</c:v>
                </c:pt>
                <c:pt idx="2195">
                  <c:v>17.559999999999356</c:v>
                </c:pt>
                <c:pt idx="2196">
                  <c:v>17.567999999999351</c:v>
                </c:pt>
                <c:pt idx="2197">
                  <c:v>17.57599999999935</c:v>
                </c:pt>
                <c:pt idx="2198">
                  <c:v>17.583999999999353</c:v>
                </c:pt>
                <c:pt idx="2199">
                  <c:v>17.591999999999356</c:v>
                </c:pt>
                <c:pt idx="2200">
                  <c:v>17.599999999999351</c:v>
                </c:pt>
                <c:pt idx="2201">
                  <c:v>17.607999999999354</c:v>
                </c:pt>
                <c:pt idx="2202">
                  <c:v>17.615999999999353</c:v>
                </c:pt>
                <c:pt idx="2203">
                  <c:v>17.623999999999352</c:v>
                </c:pt>
                <c:pt idx="2204">
                  <c:v>17.631999999999351</c:v>
                </c:pt>
                <c:pt idx="2205">
                  <c:v>17.63999999999935</c:v>
                </c:pt>
                <c:pt idx="2206">
                  <c:v>17.647999999999353</c:v>
                </c:pt>
                <c:pt idx="2207">
                  <c:v>17.655999999999352</c:v>
                </c:pt>
                <c:pt idx="2208">
                  <c:v>17.663999999999348</c:v>
                </c:pt>
                <c:pt idx="2209">
                  <c:v>17.67199999999935</c:v>
                </c:pt>
                <c:pt idx="2210">
                  <c:v>17.67999999999935</c:v>
                </c:pt>
                <c:pt idx="2211">
                  <c:v>17.687999999999349</c:v>
                </c:pt>
                <c:pt idx="2212">
                  <c:v>17.695999999999344</c:v>
                </c:pt>
                <c:pt idx="2213">
                  <c:v>17.703999999999343</c:v>
                </c:pt>
                <c:pt idx="2214">
                  <c:v>17.71199999999935</c:v>
                </c:pt>
                <c:pt idx="2215">
                  <c:v>17.719999999999349</c:v>
                </c:pt>
                <c:pt idx="2216">
                  <c:v>17.727999999999344</c:v>
                </c:pt>
                <c:pt idx="2217">
                  <c:v>17.735999999999343</c:v>
                </c:pt>
                <c:pt idx="2218">
                  <c:v>17.743999999999343</c:v>
                </c:pt>
                <c:pt idx="2219">
                  <c:v>17.751999999999342</c:v>
                </c:pt>
                <c:pt idx="2220">
                  <c:v>17.759999999999341</c:v>
                </c:pt>
                <c:pt idx="2221">
                  <c:v>17.767999999999343</c:v>
                </c:pt>
                <c:pt idx="2222">
                  <c:v>17.775999999999343</c:v>
                </c:pt>
                <c:pt idx="2223">
                  <c:v>17.783999999999338</c:v>
                </c:pt>
                <c:pt idx="2224">
                  <c:v>17.791999999999341</c:v>
                </c:pt>
                <c:pt idx="2225">
                  <c:v>17.79999999999934</c:v>
                </c:pt>
                <c:pt idx="2226">
                  <c:v>17.807999999999343</c:v>
                </c:pt>
                <c:pt idx="2227">
                  <c:v>17.815999999999342</c:v>
                </c:pt>
                <c:pt idx="2228">
                  <c:v>17.823999999999337</c:v>
                </c:pt>
                <c:pt idx="2229">
                  <c:v>17.83199999999934</c:v>
                </c:pt>
                <c:pt idx="2230">
                  <c:v>17.839999999999343</c:v>
                </c:pt>
                <c:pt idx="2231">
                  <c:v>17.847999999999342</c:v>
                </c:pt>
                <c:pt idx="2232">
                  <c:v>17.855999999999337</c:v>
                </c:pt>
                <c:pt idx="2233">
                  <c:v>17.863999999999336</c:v>
                </c:pt>
                <c:pt idx="2234">
                  <c:v>17.871999999999339</c:v>
                </c:pt>
                <c:pt idx="2235">
                  <c:v>17.879999999999335</c:v>
                </c:pt>
                <c:pt idx="2236">
                  <c:v>17.887999999999334</c:v>
                </c:pt>
                <c:pt idx="2237">
                  <c:v>17.895999999999333</c:v>
                </c:pt>
                <c:pt idx="2238">
                  <c:v>17.903999999999332</c:v>
                </c:pt>
                <c:pt idx="2239">
                  <c:v>17.911999999999335</c:v>
                </c:pt>
                <c:pt idx="2240">
                  <c:v>17.919999999999334</c:v>
                </c:pt>
                <c:pt idx="2241">
                  <c:v>17.927999999999333</c:v>
                </c:pt>
                <c:pt idx="2242">
                  <c:v>17.935999999999332</c:v>
                </c:pt>
                <c:pt idx="2243">
                  <c:v>17.943999999999328</c:v>
                </c:pt>
                <c:pt idx="2244">
                  <c:v>17.95199999999933</c:v>
                </c:pt>
                <c:pt idx="2245">
                  <c:v>17.959999999999329</c:v>
                </c:pt>
                <c:pt idx="2246">
                  <c:v>17.967999999999329</c:v>
                </c:pt>
                <c:pt idx="2247">
                  <c:v>17.975999999999324</c:v>
                </c:pt>
                <c:pt idx="2248">
                  <c:v>17.983999999999327</c:v>
                </c:pt>
                <c:pt idx="2249">
                  <c:v>17.991999999999329</c:v>
                </c:pt>
                <c:pt idx="2250">
                  <c:v>17.999999999999329</c:v>
                </c:pt>
                <c:pt idx="2251">
                  <c:v>18.007999999999328</c:v>
                </c:pt>
                <c:pt idx="2252">
                  <c:v>18.015999999999327</c:v>
                </c:pt>
                <c:pt idx="2253">
                  <c:v>18.023999999999329</c:v>
                </c:pt>
                <c:pt idx="2254">
                  <c:v>18.031999999999332</c:v>
                </c:pt>
                <c:pt idx="2255">
                  <c:v>18.039999999999328</c:v>
                </c:pt>
                <c:pt idx="2256">
                  <c:v>18.047999999999327</c:v>
                </c:pt>
                <c:pt idx="2257">
                  <c:v>18.055999999999329</c:v>
                </c:pt>
                <c:pt idx="2258">
                  <c:v>18.063999999999329</c:v>
                </c:pt>
                <c:pt idx="2259">
                  <c:v>18.071999999999328</c:v>
                </c:pt>
                <c:pt idx="2260">
                  <c:v>18.079999999999327</c:v>
                </c:pt>
                <c:pt idx="2261">
                  <c:v>18.087999999999326</c:v>
                </c:pt>
                <c:pt idx="2262">
                  <c:v>18.095999999999322</c:v>
                </c:pt>
                <c:pt idx="2263">
                  <c:v>18.103999999999324</c:v>
                </c:pt>
                <c:pt idx="2264">
                  <c:v>18.111999999999327</c:v>
                </c:pt>
                <c:pt idx="2265">
                  <c:v>18.11999999999933</c:v>
                </c:pt>
                <c:pt idx="2266">
                  <c:v>18.127999999999325</c:v>
                </c:pt>
                <c:pt idx="2267">
                  <c:v>18.135999999999324</c:v>
                </c:pt>
                <c:pt idx="2268">
                  <c:v>18.143999999999323</c:v>
                </c:pt>
                <c:pt idx="2269">
                  <c:v>18.151999999999326</c:v>
                </c:pt>
                <c:pt idx="2270">
                  <c:v>18.159999999999325</c:v>
                </c:pt>
                <c:pt idx="2271">
                  <c:v>18.167999999999321</c:v>
                </c:pt>
                <c:pt idx="2272">
                  <c:v>18.17599999999932</c:v>
                </c:pt>
                <c:pt idx="2273">
                  <c:v>18.183999999999319</c:v>
                </c:pt>
                <c:pt idx="2274">
                  <c:v>18.191999999999325</c:v>
                </c:pt>
                <c:pt idx="2275">
                  <c:v>18.199999999999321</c:v>
                </c:pt>
                <c:pt idx="2276">
                  <c:v>18.20799999999932</c:v>
                </c:pt>
                <c:pt idx="2277">
                  <c:v>18.215999999999319</c:v>
                </c:pt>
                <c:pt idx="2278">
                  <c:v>18.223999999999315</c:v>
                </c:pt>
                <c:pt idx="2279">
                  <c:v>18.231999999999317</c:v>
                </c:pt>
                <c:pt idx="2280">
                  <c:v>18.239999999999316</c:v>
                </c:pt>
                <c:pt idx="2281">
                  <c:v>18.247999999999312</c:v>
                </c:pt>
                <c:pt idx="2282">
                  <c:v>18.255999999999311</c:v>
                </c:pt>
                <c:pt idx="2283">
                  <c:v>18.263999999999314</c:v>
                </c:pt>
                <c:pt idx="2284">
                  <c:v>18.271999999999316</c:v>
                </c:pt>
                <c:pt idx="2285">
                  <c:v>18.279999999999312</c:v>
                </c:pt>
                <c:pt idx="2286">
                  <c:v>18.287999999999311</c:v>
                </c:pt>
                <c:pt idx="2287">
                  <c:v>18.29599999999931</c:v>
                </c:pt>
                <c:pt idx="2288">
                  <c:v>18.303999999999313</c:v>
                </c:pt>
                <c:pt idx="2289">
                  <c:v>18.311999999999315</c:v>
                </c:pt>
                <c:pt idx="2290">
                  <c:v>18.319999999999311</c:v>
                </c:pt>
                <c:pt idx="2291">
                  <c:v>18.32799999999931</c:v>
                </c:pt>
                <c:pt idx="2292">
                  <c:v>18.335999999999313</c:v>
                </c:pt>
                <c:pt idx="2293">
                  <c:v>18.343999999999312</c:v>
                </c:pt>
                <c:pt idx="2294">
                  <c:v>18.351999999999311</c:v>
                </c:pt>
                <c:pt idx="2295">
                  <c:v>18.35999999999931</c:v>
                </c:pt>
                <c:pt idx="2296">
                  <c:v>18.367999999999309</c:v>
                </c:pt>
                <c:pt idx="2297">
                  <c:v>18.375999999999305</c:v>
                </c:pt>
                <c:pt idx="2298">
                  <c:v>18.383999999999304</c:v>
                </c:pt>
                <c:pt idx="2299">
                  <c:v>18.391999999999307</c:v>
                </c:pt>
                <c:pt idx="2300">
                  <c:v>18.399999999999309</c:v>
                </c:pt>
                <c:pt idx="2301">
                  <c:v>18.407999999999305</c:v>
                </c:pt>
                <c:pt idx="2302">
                  <c:v>18.415999999999304</c:v>
                </c:pt>
                <c:pt idx="2303">
                  <c:v>18.423999999999303</c:v>
                </c:pt>
                <c:pt idx="2304">
                  <c:v>18.431999999999306</c:v>
                </c:pt>
                <c:pt idx="2305">
                  <c:v>18.439999999999301</c:v>
                </c:pt>
                <c:pt idx="2306">
                  <c:v>18.447999999999301</c:v>
                </c:pt>
                <c:pt idx="2307">
                  <c:v>18.4559999999993</c:v>
                </c:pt>
                <c:pt idx="2308">
                  <c:v>18.463999999999302</c:v>
                </c:pt>
                <c:pt idx="2309">
                  <c:v>18.471999999999301</c:v>
                </c:pt>
                <c:pt idx="2310">
                  <c:v>18.479999999999301</c:v>
                </c:pt>
                <c:pt idx="2311">
                  <c:v>18.4879999999993</c:v>
                </c:pt>
                <c:pt idx="2312">
                  <c:v>18.495999999999299</c:v>
                </c:pt>
                <c:pt idx="2313">
                  <c:v>18.503999999999298</c:v>
                </c:pt>
                <c:pt idx="2314">
                  <c:v>18.511999999999301</c:v>
                </c:pt>
                <c:pt idx="2315">
                  <c:v>18.5199999999993</c:v>
                </c:pt>
                <c:pt idx="2316">
                  <c:v>18.527999999999302</c:v>
                </c:pt>
                <c:pt idx="2317">
                  <c:v>18.535999999999298</c:v>
                </c:pt>
                <c:pt idx="2318">
                  <c:v>18.543999999999297</c:v>
                </c:pt>
                <c:pt idx="2319">
                  <c:v>18.5519999999993</c:v>
                </c:pt>
                <c:pt idx="2320">
                  <c:v>18.559999999999299</c:v>
                </c:pt>
                <c:pt idx="2321">
                  <c:v>18.567999999999294</c:v>
                </c:pt>
                <c:pt idx="2322">
                  <c:v>18.575999999999294</c:v>
                </c:pt>
                <c:pt idx="2323">
                  <c:v>18.583999999999293</c:v>
                </c:pt>
                <c:pt idx="2324">
                  <c:v>18.591999999999299</c:v>
                </c:pt>
                <c:pt idx="2325">
                  <c:v>18.599999999999294</c:v>
                </c:pt>
                <c:pt idx="2326">
                  <c:v>18.607999999999297</c:v>
                </c:pt>
                <c:pt idx="2327">
                  <c:v>18.615999999999296</c:v>
                </c:pt>
                <c:pt idx="2328">
                  <c:v>18.623999999999292</c:v>
                </c:pt>
                <c:pt idx="2329">
                  <c:v>18.631999999999294</c:v>
                </c:pt>
                <c:pt idx="2330">
                  <c:v>18.639999999999294</c:v>
                </c:pt>
                <c:pt idx="2331">
                  <c:v>18.647999999999293</c:v>
                </c:pt>
                <c:pt idx="2332">
                  <c:v>18.655999999999292</c:v>
                </c:pt>
                <c:pt idx="2333">
                  <c:v>18.663999999999291</c:v>
                </c:pt>
                <c:pt idx="2334">
                  <c:v>18.671999999999294</c:v>
                </c:pt>
                <c:pt idx="2335">
                  <c:v>18.679999999999293</c:v>
                </c:pt>
                <c:pt idx="2336">
                  <c:v>18.687999999999292</c:v>
                </c:pt>
                <c:pt idx="2337">
                  <c:v>18.695999999999287</c:v>
                </c:pt>
                <c:pt idx="2338">
                  <c:v>18.703999999999287</c:v>
                </c:pt>
                <c:pt idx="2339">
                  <c:v>18.711999999999293</c:v>
                </c:pt>
                <c:pt idx="2340">
                  <c:v>18.719999999999292</c:v>
                </c:pt>
                <c:pt idx="2341">
                  <c:v>18.727999999999287</c:v>
                </c:pt>
                <c:pt idx="2342">
                  <c:v>18.735999999999287</c:v>
                </c:pt>
                <c:pt idx="2343">
                  <c:v>18.743999999999289</c:v>
                </c:pt>
                <c:pt idx="2344">
                  <c:v>18.751999999999288</c:v>
                </c:pt>
                <c:pt idx="2345">
                  <c:v>18.759999999999287</c:v>
                </c:pt>
                <c:pt idx="2346">
                  <c:v>18.767999999999287</c:v>
                </c:pt>
                <c:pt idx="2347">
                  <c:v>18.775999999999289</c:v>
                </c:pt>
                <c:pt idx="2348">
                  <c:v>18.783999999999285</c:v>
                </c:pt>
                <c:pt idx="2349">
                  <c:v>18.791999999999287</c:v>
                </c:pt>
                <c:pt idx="2350">
                  <c:v>18.799999999999287</c:v>
                </c:pt>
                <c:pt idx="2351">
                  <c:v>18.807999999999289</c:v>
                </c:pt>
                <c:pt idx="2352">
                  <c:v>18.815999999999285</c:v>
                </c:pt>
                <c:pt idx="2353">
                  <c:v>18.823999999999284</c:v>
                </c:pt>
                <c:pt idx="2354">
                  <c:v>18.831999999999287</c:v>
                </c:pt>
                <c:pt idx="2355">
                  <c:v>18.839999999999289</c:v>
                </c:pt>
                <c:pt idx="2356">
                  <c:v>18.847999999999285</c:v>
                </c:pt>
                <c:pt idx="2357">
                  <c:v>18.855999999999284</c:v>
                </c:pt>
                <c:pt idx="2358">
                  <c:v>18.863999999999283</c:v>
                </c:pt>
                <c:pt idx="2359">
                  <c:v>18.871999999999286</c:v>
                </c:pt>
                <c:pt idx="2360">
                  <c:v>18.879999999999281</c:v>
                </c:pt>
                <c:pt idx="2361">
                  <c:v>18.88799999999928</c:v>
                </c:pt>
                <c:pt idx="2362">
                  <c:v>18.89599999999928</c:v>
                </c:pt>
                <c:pt idx="2363">
                  <c:v>18.903999999999279</c:v>
                </c:pt>
                <c:pt idx="2364">
                  <c:v>18.911999999999281</c:v>
                </c:pt>
                <c:pt idx="2365">
                  <c:v>18.919999999999281</c:v>
                </c:pt>
                <c:pt idx="2366">
                  <c:v>18.92799999999928</c:v>
                </c:pt>
                <c:pt idx="2367">
                  <c:v>18.935999999999279</c:v>
                </c:pt>
                <c:pt idx="2368">
                  <c:v>18.943999999999274</c:v>
                </c:pt>
                <c:pt idx="2369">
                  <c:v>18.951999999999277</c:v>
                </c:pt>
                <c:pt idx="2370">
                  <c:v>18.959999999999276</c:v>
                </c:pt>
                <c:pt idx="2371">
                  <c:v>18.967999999999272</c:v>
                </c:pt>
                <c:pt idx="2372">
                  <c:v>18.975999999999271</c:v>
                </c:pt>
                <c:pt idx="2373">
                  <c:v>18.983999999999273</c:v>
                </c:pt>
                <c:pt idx="2374">
                  <c:v>18.991999999999276</c:v>
                </c:pt>
                <c:pt idx="2375">
                  <c:v>18.999999999999272</c:v>
                </c:pt>
                <c:pt idx="2376">
                  <c:v>19.007999999999274</c:v>
                </c:pt>
                <c:pt idx="2377">
                  <c:v>19.015999999999273</c:v>
                </c:pt>
                <c:pt idx="2378">
                  <c:v>19.023999999999273</c:v>
                </c:pt>
                <c:pt idx="2379">
                  <c:v>19.031999999999275</c:v>
                </c:pt>
                <c:pt idx="2380">
                  <c:v>19.039999999999271</c:v>
                </c:pt>
                <c:pt idx="2381">
                  <c:v>19.04799999999927</c:v>
                </c:pt>
                <c:pt idx="2382">
                  <c:v>19.055999999999273</c:v>
                </c:pt>
                <c:pt idx="2383">
                  <c:v>19.063999999999272</c:v>
                </c:pt>
                <c:pt idx="2384">
                  <c:v>19.071999999999271</c:v>
                </c:pt>
                <c:pt idx="2385">
                  <c:v>19.07999999999927</c:v>
                </c:pt>
                <c:pt idx="2386">
                  <c:v>19.087999999999269</c:v>
                </c:pt>
                <c:pt idx="2387">
                  <c:v>19.095999999999265</c:v>
                </c:pt>
                <c:pt idx="2388">
                  <c:v>19.103999999999267</c:v>
                </c:pt>
                <c:pt idx="2389">
                  <c:v>19.11199999999927</c:v>
                </c:pt>
                <c:pt idx="2390">
                  <c:v>19.119999999999273</c:v>
                </c:pt>
                <c:pt idx="2391">
                  <c:v>19.127999999999268</c:v>
                </c:pt>
                <c:pt idx="2392">
                  <c:v>19.135999999999267</c:v>
                </c:pt>
                <c:pt idx="2393">
                  <c:v>19.143999999999266</c:v>
                </c:pt>
                <c:pt idx="2394">
                  <c:v>19.151999999999269</c:v>
                </c:pt>
                <c:pt idx="2395">
                  <c:v>19.159999999999265</c:v>
                </c:pt>
                <c:pt idx="2396">
                  <c:v>19.167999999999264</c:v>
                </c:pt>
                <c:pt idx="2397">
                  <c:v>19.175999999999263</c:v>
                </c:pt>
                <c:pt idx="2398">
                  <c:v>19.183999999999262</c:v>
                </c:pt>
                <c:pt idx="2399">
                  <c:v>19.191999999999265</c:v>
                </c:pt>
                <c:pt idx="2400">
                  <c:v>19.199999999999264</c:v>
                </c:pt>
                <c:pt idx="2401">
                  <c:v>19.207999999999263</c:v>
                </c:pt>
                <c:pt idx="2402">
                  <c:v>19.215999999999262</c:v>
                </c:pt>
                <c:pt idx="2403">
                  <c:v>19.223999999999258</c:v>
                </c:pt>
                <c:pt idx="2404">
                  <c:v>19.23199999999926</c:v>
                </c:pt>
                <c:pt idx="2405">
                  <c:v>19.239999999999259</c:v>
                </c:pt>
                <c:pt idx="2406">
                  <c:v>19.247999999999259</c:v>
                </c:pt>
                <c:pt idx="2407">
                  <c:v>19.255999999999254</c:v>
                </c:pt>
                <c:pt idx="2408">
                  <c:v>19.263999999999257</c:v>
                </c:pt>
                <c:pt idx="2409">
                  <c:v>19.27199999999926</c:v>
                </c:pt>
                <c:pt idx="2410">
                  <c:v>19.279999999999259</c:v>
                </c:pt>
                <c:pt idx="2411">
                  <c:v>19.287999999999254</c:v>
                </c:pt>
                <c:pt idx="2412">
                  <c:v>19.295999999999253</c:v>
                </c:pt>
                <c:pt idx="2413">
                  <c:v>19.303999999999256</c:v>
                </c:pt>
                <c:pt idx="2414">
                  <c:v>19.311999999999255</c:v>
                </c:pt>
                <c:pt idx="2415">
                  <c:v>19.319999999999254</c:v>
                </c:pt>
                <c:pt idx="2416">
                  <c:v>19.327999999999253</c:v>
                </c:pt>
                <c:pt idx="2417">
                  <c:v>19.335999999999256</c:v>
                </c:pt>
                <c:pt idx="2418">
                  <c:v>19.343999999999252</c:v>
                </c:pt>
                <c:pt idx="2419">
                  <c:v>19.351999999999254</c:v>
                </c:pt>
                <c:pt idx="2420">
                  <c:v>19.359999999999253</c:v>
                </c:pt>
                <c:pt idx="2421">
                  <c:v>19.367999999999252</c:v>
                </c:pt>
                <c:pt idx="2422">
                  <c:v>19.375999999999252</c:v>
                </c:pt>
                <c:pt idx="2423">
                  <c:v>19.383999999999247</c:v>
                </c:pt>
                <c:pt idx="2424">
                  <c:v>19.39199999999925</c:v>
                </c:pt>
                <c:pt idx="2425">
                  <c:v>19.399999999999253</c:v>
                </c:pt>
                <c:pt idx="2426">
                  <c:v>19.407999999999252</c:v>
                </c:pt>
                <c:pt idx="2427">
                  <c:v>19.415999999999247</c:v>
                </c:pt>
                <c:pt idx="2428">
                  <c:v>19.423999999999246</c:v>
                </c:pt>
                <c:pt idx="2429">
                  <c:v>19.431999999999249</c:v>
                </c:pt>
                <c:pt idx="2430">
                  <c:v>19.439999999999245</c:v>
                </c:pt>
                <c:pt idx="2431">
                  <c:v>19.447999999999244</c:v>
                </c:pt>
                <c:pt idx="2432">
                  <c:v>19.455999999999243</c:v>
                </c:pt>
                <c:pt idx="2433">
                  <c:v>19.463999999999245</c:v>
                </c:pt>
                <c:pt idx="2434">
                  <c:v>19.471999999999245</c:v>
                </c:pt>
                <c:pt idx="2435">
                  <c:v>19.479999999999244</c:v>
                </c:pt>
                <c:pt idx="2436">
                  <c:v>19.487999999999243</c:v>
                </c:pt>
                <c:pt idx="2437">
                  <c:v>19.495999999999238</c:v>
                </c:pt>
                <c:pt idx="2438">
                  <c:v>19.503999999999241</c:v>
                </c:pt>
                <c:pt idx="2439">
                  <c:v>19.511999999999244</c:v>
                </c:pt>
                <c:pt idx="2440">
                  <c:v>19.519999999999243</c:v>
                </c:pt>
                <c:pt idx="2441">
                  <c:v>19.527999999999242</c:v>
                </c:pt>
                <c:pt idx="2442">
                  <c:v>19.535999999999241</c:v>
                </c:pt>
                <c:pt idx="2443">
                  <c:v>19.54399999999924</c:v>
                </c:pt>
                <c:pt idx="2444">
                  <c:v>19.551999999999243</c:v>
                </c:pt>
                <c:pt idx="2445">
                  <c:v>19.559999999999242</c:v>
                </c:pt>
                <c:pt idx="2446">
                  <c:v>19.567999999999238</c:v>
                </c:pt>
                <c:pt idx="2447">
                  <c:v>19.575999999999237</c:v>
                </c:pt>
                <c:pt idx="2448">
                  <c:v>19.583999999999236</c:v>
                </c:pt>
                <c:pt idx="2449">
                  <c:v>19.591999999999235</c:v>
                </c:pt>
                <c:pt idx="2450">
                  <c:v>19.599999999999238</c:v>
                </c:pt>
                <c:pt idx="2451">
                  <c:v>19.60799999999924</c:v>
                </c:pt>
                <c:pt idx="2452">
                  <c:v>19.615999999999239</c:v>
                </c:pt>
                <c:pt idx="2453">
                  <c:v>19.623999999999235</c:v>
                </c:pt>
                <c:pt idx="2454">
                  <c:v>19.631999999999238</c:v>
                </c:pt>
                <c:pt idx="2455">
                  <c:v>19.639999999999237</c:v>
                </c:pt>
                <c:pt idx="2456">
                  <c:v>19.647999999999236</c:v>
                </c:pt>
                <c:pt idx="2457">
                  <c:v>19.655999999999231</c:v>
                </c:pt>
                <c:pt idx="2458">
                  <c:v>19.663999999999234</c:v>
                </c:pt>
                <c:pt idx="2459">
                  <c:v>19.671999999999237</c:v>
                </c:pt>
                <c:pt idx="2460">
                  <c:v>19.679999999999236</c:v>
                </c:pt>
                <c:pt idx="2461">
                  <c:v>19.687999999999231</c:v>
                </c:pt>
                <c:pt idx="2462">
                  <c:v>19.695999999999231</c:v>
                </c:pt>
                <c:pt idx="2463">
                  <c:v>19.70399999999923</c:v>
                </c:pt>
                <c:pt idx="2464">
                  <c:v>19.711999999999232</c:v>
                </c:pt>
                <c:pt idx="2465">
                  <c:v>19.719999999999228</c:v>
                </c:pt>
                <c:pt idx="2466">
                  <c:v>19.727999999999231</c:v>
                </c:pt>
                <c:pt idx="2467">
                  <c:v>19.73599999999923</c:v>
                </c:pt>
                <c:pt idx="2468">
                  <c:v>19.743999999999229</c:v>
                </c:pt>
                <c:pt idx="2469">
                  <c:v>19.751999999999232</c:v>
                </c:pt>
                <c:pt idx="2470">
                  <c:v>19.759999999999227</c:v>
                </c:pt>
                <c:pt idx="2471">
                  <c:v>19.767999999999226</c:v>
                </c:pt>
                <c:pt idx="2472">
                  <c:v>19.775999999999229</c:v>
                </c:pt>
                <c:pt idx="2473">
                  <c:v>19.783999999999224</c:v>
                </c:pt>
                <c:pt idx="2474">
                  <c:v>19.791999999999227</c:v>
                </c:pt>
                <c:pt idx="2475">
                  <c:v>19.799999999999226</c:v>
                </c:pt>
                <c:pt idx="2476">
                  <c:v>19.807999999999232</c:v>
                </c:pt>
                <c:pt idx="2477">
                  <c:v>19.815999999999228</c:v>
                </c:pt>
                <c:pt idx="2478">
                  <c:v>19.823999999999227</c:v>
                </c:pt>
                <c:pt idx="2479">
                  <c:v>19.83199999999923</c:v>
                </c:pt>
                <c:pt idx="2480">
                  <c:v>19.839999999999225</c:v>
                </c:pt>
                <c:pt idx="2481">
                  <c:v>19.847999999999224</c:v>
                </c:pt>
                <c:pt idx="2482">
                  <c:v>19.855999999999227</c:v>
                </c:pt>
                <c:pt idx="2483">
                  <c:v>19.863999999999226</c:v>
                </c:pt>
                <c:pt idx="2484">
                  <c:v>19.871999999999225</c:v>
                </c:pt>
                <c:pt idx="2485">
                  <c:v>19.879999999999225</c:v>
                </c:pt>
                <c:pt idx="2486">
                  <c:v>19.887999999999224</c:v>
                </c:pt>
                <c:pt idx="2487">
                  <c:v>19.895999999999223</c:v>
                </c:pt>
                <c:pt idx="2488">
                  <c:v>19.903999999999222</c:v>
                </c:pt>
                <c:pt idx="2489">
                  <c:v>19.911999999999225</c:v>
                </c:pt>
                <c:pt idx="2490">
                  <c:v>19.919999999999224</c:v>
                </c:pt>
                <c:pt idx="2491">
                  <c:v>19.927999999999223</c:v>
                </c:pt>
                <c:pt idx="2492">
                  <c:v>19.935999999999222</c:v>
                </c:pt>
                <c:pt idx="2493">
                  <c:v>19.943999999999217</c:v>
                </c:pt>
                <c:pt idx="2494">
                  <c:v>19.95199999999922</c:v>
                </c:pt>
                <c:pt idx="2495">
                  <c:v>19.959999999999219</c:v>
                </c:pt>
                <c:pt idx="2496">
                  <c:v>19.967999999999215</c:v>
                </c:pt>
                <c:pt idx="2497">
                  <c:v>19.975999999999217</c:v>
                </c:pt>
                <c:pt idx="2498">
                  <c:v>19.983999999999217</c:v>
                </c:pt>
                <c:pt idx="2499">
                  <c:v>19.991999999999219</c:v>
                </c:pt>
                <c:pt idx="2500">
                  <c:v>19.999999999999215</c:v>
                </c:pt>
                <c:pt idx="2501">
                  <c:v>20.007999999999218</c:v>
                </c:pt>
                <c:pt idx="2502">
                  <c:v>20.015999999999217</c:v>
                </c:pt>
                <c:pt idx="2503">
                  <c:v>20.023999999999216</c:v>
                </c:pt>
                <c:pt idx="2504">
                  <c:v>20.031999999999215</c:v>
                </c:pt>
                <c:pt idx="2505">
                  <c:v>20.039999999999218</c:v>
                </c:pt>
                <c:pt idx="2506">
                  <c:v>20.047999999999217</c:v>
                </c:pt>
                <c:pt idx="2507">
                  <c:v>20.055999999999216</c:v>
                </c:pt>
                <c:pt idx="2508">
                  <c:v>20.063999999999211</c:v>
                </c:pt>
                <c:pt idx="2509">
                  <c:v>20.071999999999214</c:v>
                </c:pt>
                <c:pt idx="2510">
                  <c:v>20.079999999999213</c:v>
                </c:pt>
                <c:pt idx="2511">
                  <c:v>20.087999999999212</c:v>
                </c:pt>
                <c:pt idx="2512">
                  <c:v>20.095999999999208</c:v>
                </c:pt>
                <c:pt idx="2513">
                  <c:v>20.103999999999214</c:v>
                </c:pt>
                <c:pt idx="2514">
                  <c:v>20.111999999999217</c:v>
                </c:pt>
                <c:pt idx="2515">
                  <c:v>20.119999999999216</c:v>
                </c:pt>
                <c:pt idx="2516">
                  <c:v>20.127999999999211</c:v>
                </c:pt>
                <c:pt idx="2517">
                  <c:v>20.135999999999211</c:v>
                </c:pt>
                <c:pt idx="2518">
                  <c:v>20.14399999999921</c:v>
                </c:pt>
                <c:pt idx="2519">
                  <c:v>20.151999999999212</c:v>
                </c:pt>
                <c:pt idx="2520">
                  <c:v>20.159999999999208</c:v>
                </c:pt>
                <c:pt idx="2521">
                  <c:v>20.167999999999211</c:v>
                </c:pt>
                <c:pt idx="2522">
                  <c:v>20.17599999999921</c:v>
                </c:pt>
                <c:pt idx="2523">
                  <c:v>20.183999999999209</c:v>
                </c:pt>
                <c:pt idx="2524">
                  <c:v>20.191999999999208</c:v>
                </c:pt>
                <c:pt idx="2525">
                  <c:v>20.199999999999207</c:v>
                </c:pt>
                <c:pt idx="2526">
                  <c:v>20.207999999999206</c:v>
                </c:pt>
                <c:pt idx="2527">
                  <c:v>20.215999999999202</c:v>
                </c:pt>
                <c:pt idx="2528">
                  <c:v>20.223999999999201</c:v>
                </c:pt>
                <c:pt idx="2529">
                  <c:v>20.231999999999204</c:v>
                </c:pt>
                <c:pt idx="2530">
                  <c:v>20.239999999999206</c:v>
                </c:pt>
                <c:pt idx="2531">
                  <c:v>20.247999999999202</c:v>
                </c:pt>
                <c:pt idx="2532">
                  <c:v>20.255999999999201</c:v>
                </c:pt>
                <c:pt idx="2533">
                  <c:v>20.2639999999992</c:v>
                </c:pt>
                <c:pt idx="2534">
                  <c:v>20.271999999999203</c:v>
                </c:pt>
                <c:pt idx="2535">
                  <c:v>20.279999999999202</c:v>
                </c:pt>
                <c:pt idx="2536">
                  <c:v>20.287999999999197</c:v>
                </c:pt>
                <c:pt idx="2537">
                  <c:v>20.295999999999196</c:v>
                </c:pt>
                <c:pt idx="2538">
                  <c:v>20.303999999999199</c:v>
                </c:pt>
                <c:pt idx="2539">
                  <c:v>20.311999999999205</c:v>
                </c:pt>
                <c:pt idx="2540">
                  <c:v>20.319999999999201</c:v>
                </c:pt>
                <c:pt idx="2541">
                  <c:v>20.3279999999992</c:v>
                </c:pt>
                <c:pt idx="2542">
                  <c:v>20.335999999999199</c:v>
                </c:pt>
                <c:pt idx="2543">
                  <c:v>20.343999999999195</c:v>
                </c:pt>
                <c:pt idx="2544">
                  <c:v>20.351999999999197</c:v>
                </c:pt>
                <c:pt idx="2545">
                  <c:v>20.359999999999197</c:v>
                </c:pt>
                <c:pt idx="2546">
                  <c:v>20.367999999999196</c:v>
                </c:pt>
                <c:pt idx="2547">
                  <c:v>20.375999999999191</c:v>
                </c:pt>
                <c:pt idx="2548">
                  <c:v>20.383999999999194</c:v>
                </c:pt>
                <c:pt idx="2549">
                  <c:v>20.391999999999197</c:v>
                </c:pt>
                <c:pt idx="2550">
                  <c:v>20.399999999999196</c:v>
                </c:pt>
                <c:pt idx="2551">
                  <c:v>20.407999999999191</c:v>
                </c:pt>
                <c:pt idx="2552">
                  <c:v>20.41599999999919</c:v>
                </c:pt>
                <c:pt idx="2553">
                  <c:v>20.423999999999189</c:v>
                </c:pt>
                <c:pt idx="2554">
                  <c:v>20.431999999999192</c:v>
                </c:pt>
                <c:pt idx="2555">
                  <c:v>20.439999999999188</c:v>
                </c:pt>
                <c:pt idx="2556">
                  <c:v>20.447999999999187</c:v>
                </c:pt>
                <c:pt idx="2557">
                  <c:v>20.455999999999189</c:v>
                </c:pt>
                <c:pt idx="2558">
                  <c:v>20.463999999999189</c:v>
                </c:pt>
                <c:pt idx="2559">
                  <c:v>20.471999999999188</c:v>
                </c:pt>
                <c:pt idx="2560">
                  <c:v>20.479999999999187</c:v>
                </c:pt>
                <c:pt idx="2561">
                  <c:v>20.487999999999186</c:v>
                </c:pt>
                <c:pt idx="2562">
                  <c:v>20.495999999999189</c:v>
                </c:pt>
                <c:pt idx="2563">
                  <c:v>20.503999999999188</c:v>
                </c:pt>
                <c:pt idx="2564">
                  <c:v>20.51199999999919</c:v>
                </c:pt>
                <c:pt idx="2565">
                  <c:v>20.51999999999919</c:v>
                </c:pt>
                <c:pt idx="2566">
                  <c:v>20.527999999999192</c:v>
                </c:pt>
                <c:pt idx="2567">
                  <c:v>20.535999999999188</c:v>
                </c:pt>
                <c:pt idx="2568">
                  <c:v>20.543999999999187</c:v>
                </c:pt>
                <c:pt idx="2569">
                  <c:v>20.55199999999919</c:v>
                </c:pt>
                <c:pt idx="2570">
                  <c:v>20.559999999999185</c:v>
                </c:pt>
                <c:pt idx="2571">
                  <c:v>20.567999999999184</c:v>
                </c:pt>
                <c:pt idx="2572">
                  <c:v>20.575999999999183</c:v>
                </c:pt>
                <c:pt idx="2573">
                  <c:v>20.583999999999183</c:v>
                </c:pt>
                <c:pt idx="2574">
                  <c:v>20.591999999999185</c:v>
                </c:pt>
                <c:pt idx="2575">
                  <c:v>20.599999999999184</c:v>
                </c:pt>
                <c:pt idx="2576">
                  <c:v>20.607999999999187</c:v>
                </c:pt>
                <c:pt idx="2577">
                  <c:v>20.615999999999186</c:v>
                </c:pt>
                <c:pt idx="2578">
                  <c:v>20.623999999999185</c:v>
                </c:pt>
                <c:pt idx="2579">
                  <c:v>20.631999999999184</c:v>
                </c:pt>
                <c:pt idx="2580">
                  <c:v>20.639999999999183</c:v>
                </c:pt>
                <c:pt idx="2581">
                  <c:v>20.647999999999183</c:v>
                </c:pt>
                <c:pt idx="2582">
                  <c:v>20.655999999999178</c:v>
                </c:pt>
                <c:pt idx="2583">
                  <c:v>20.663999999999181</c:v>
                </c:pt>
                <c:pt idx="2584">
                  <c:v>20.671999999999183</c:v>
                </c:pt>
                <c:pt idx="2585">
                  <c:v>20.679999999999183</c:v>
                </c:pt>
                <c:pt idx="2586">
                  <c:v>20.687999999999178</c:v>
                </c:pt>
                <c:pt idx="2587">
                  <c:v>20.695999999999177</c:v>
                </c:pt>
                <c:pt idx="2588">
                  <c:v>20.703999999999176</c:v>
                </c:pt>
                <c:pt idx="2589">
                  <c:v>20.711999999999179</c:v>
                </c:pt>
                <c:pt idx="2590">
                  <c:v>20.719999999999175</c:v>
                </c:pt>
                <c:pt idx="2591">
                  <c:v>20.727999999999177</c:v>
                </c:pt>
                <c:pt idx="2592">
                  <c:v>20.735999999999176</c:v>
                </c:pt>
                <c:pt idx="2593">
                  <c:v>20.743999999999176</c:v>
                </c:pt>
                <c:pt idx="2594">
                  <c:v>20.751999999999175</c:v>
                </c:pt>
                <c:pt idx="2595">
                  <c:v>20.759999999999174</c:v>
                </c:pt>
                <c:pt idx="2596">
                  <c:v>20.767999999999173</c:v>
                </c:pt>
                <c:pt idx="2597">
                  <c:v>20.775999999999172</c:v>
                </c:pt>
                <c:pt idx="2598">
                  <c:v>20.783999999999168</c:v>
                </c:pt>
                <c:pt idx="2599">
                  <c:v>20.791999999999174</c:v>
                </c:pt>
                <c:pt idx="2600">
                  <c:v>20.799999999999173</c:v>
                </c:pt>
                <c:pt idx="2601">
                  <c:v>20.807999999999176</c:v>
                </c:pt>
                <c:pt idx="2602">
                  <c:v>20.815999999999171</c:v>
                </c:pt>
                <c:pt idx="2603">
                  <c:v>20.82399999999917</c:v>
                </c:pt>
                <c:pt idx="2604">
                  <c:v>20.831999999999173</c:v>
                </c:pt>
                <c:pt idx="2605">
                  <c:v>20.839999999999172</c:v>
                </c:pt>
                <c:pt idx="2606">
                  <c:v>20.847999999999168</c:v>
                </c:pt>
                <c:pt idx="2607">
                  <c:v>20.85599999999917</c:v>
                </c:pt>
                <c:pt idx="2608">
                  <c:v>20.863999999999169</c:v>
                </c:pt>
                <c:pt idx="2609">
                  <c:v>20.871999999999172</c:v>
                </c:pt>
                <c:pt idx="2610">
                  <c:v>20.879999999999168</c:v>
                </c:pt>
                <c:pt idx="2611">
                  <c:v>20.887999999999167</c:v>
                </c:pt>
                <c:pt idx="2612">
                  <c:v>20.895999999999166</c:v>
                </c:pt>
                <c:pt idx="2613">
                  <c:v>20.903999999999161</c:v>
                </c:pt>
                <c:pt idx="2614">
                  <c:v>20.911999999999164</c:v>
                </c:pt>
                <c:pt idx="2615">
                  <c:v>20.919999999999167</c:v>
                </c:pt>
                <c:pt idx="2616">
                  <c:v>20.927999999999166</c:v>
                </c:pt>
                <c:pt idx="2617">
                  <c:v>20.935999999999162</c:v>
                </c:pt>
                <c:pt idx="2618">
                  <c:v>20.943999999999161</c:v>
                </c:pt>
                <c:pt idx="2619">
                  <c:v>20.951999999999163</c:v>
                </c:pt>
                <c:pt idx="2620">
                  <c:v>20.959999999999162</c:v>
                </c:pt>
                <c:pt idx="2621">
                  <c:v>20.967999999999162</c:v>
                </c:pt>
                <c:pt idx="2622">
                  <c:v>20.975999999999157</c:v>
                </c:pt>
                <c:pt idx="2623">
                  <c:v>20.98399999999916</c:v>
                </c:pt>
                <c:pt idx="2624">
                  <c:v>20.991999999999162</c:v>
                </c:pt>
                <c:pt idx="2625">
                  <c:v>20.999999999999162</c:v>
                </c:pt>
                <c:pt idx="2626">
                  <c:v>21.007999999999161</c:v>
                </c:pt>
                <c:pt idx="2627">
                  <c:v>21.01599999999916</c:v>
                </c:pt>
                <c:pt idx="2628">
                  <c:v>21.023999999999159</c:v>
                </c:pt>
                <c:pt idx="2629">
                  <c:v>21.031999999999158</c:v>
                </c:pt>
                <c:pt idx="2630">
                  <c:v>21.039999999999157</c:v>
                </c:pt>
                <c:pt idx="2631">
                  <c:v>21.04799999999916</c:v>
                </c:pt>
                <c:pt idx="2632">
                  <c:v>21.055999999999159</c:v>
                </c:pt>
                <c:pt idx="2633">
                  <c:v>21.063999999999155</c:v>
                </c:pt>
                <c:pt idx="2634">
                  <c:v>21.071999999999157</c:v>
                </c:pt>
                <c:pt idx="2635">
                  <c:v>21.079999999999156</c:v>
                </c:pt>
                <c:pt idx="2636">
                  <c:v>21.087999999999152</c:v>
                </c:pt>
                <c:pt idx="2637">
                  <c:v>21.095999999999151</c:v>
                </c:pt>
                <c:pt idx="2638">
                  <c:v>21.103999999999154</c:v>
                </c:pt>
                <c:pt idx="2639">
                  <c:v>21.11199999999916</c:v>
                </c:pt>
                <c:pt idx="2640">
                  <c:v>21.119999999999155</c:v>
                </c:pt>
                <c:pt idx="2641">
                  <c:v>21.127999999999155</c:v>
                </c:pt>
                <c:pt idx="2642">
                  <c:v>21.135999999999154</c:v>
                </c:pt>
                <c:pt idx="2643">
                  <c:v>21.143999999999153</c:v>
                </c:pt>
                <c:pt idx="2644">
                  <c:v>21.151999999999155</c:v>
                </c:pt>
                <c:pt idx="2645">
                  <c:v>21.159999999999151</c:v>
                </c:pt>
                <c:pt idx="2646">
                  <c:v>21.167999999999154</c:v>
                </c:pt>
                <c:pt idx="2647">
                  <c:v>21.175999999999153</c:v>
                </c:pt>
                <c:pt idx="2648">
                  <c:v>21.183999999999152</c:v>
                </c:pt>
                <c:pt idx="2649">
                  <c:v>21.191999999999151</c:v>
                </c:pt>
                <c:pt idx="2650">
                  <c:v>21.19999999999915</c:v>
                </c:pt>
                <c:pt idx="2651">
                  <c:v>21.207999999999149</c:v>
                </c:pt>
                <c:pt idx="2652">
                  <c:v>21.215999999999145</c:v>
                </c:pt>
                <c:pt idx="2653">
                  <c:v>21.223999999999144</c:v>
                </c:pt>
                <c:pt idx="2654">
                  <c:v>21.231999999999147</c:v>
                </c:pt>
                <c:pt idx="2655">
                  <c:v>21.239999999999149</c:v>
                </c:pt>
                <c:pt idx="2656">
                  <c:v>21.247999999999145</c:v>
                </c:pt>
                <c:pt idx="2657">
                  <c:v>21.255999999999144</c:v>
                </c:pt>
                <c:pt idx="2658">
                  <c:v>21.263999999999143</c:v>
                </c:pt>
                <c:pt idx="2659">
                  <c:v>21.271999999999146</c:v>
                </c:pt>
                <c:pt idx="2660">
                  <c:v>21.279999999999141</c:v>
                </c:pt>
                <c:pt idx="2661">
                  <c:v>21.28799999999914</c:v>
                </c:pt>
                <c:pt idx="2662">
                  <c:v>21.29599999999914</c:v>
                </c:pt>
                <c:pt idx="2663">
                  <c:v>21.303999999999146</c:v>
                </c:pt>
                <c:pt idx="2664">
                  <c:v>21.311999999999145</c:v>
                </c:pt>
                <c:pt idx="2665">
                  <c:v>21.319999999999144</c:v>
                </c:pt>
                <c:pt idx="2666">
                  <c:v>21.327999999999143</c:v>
                </c:pt>
                <c:pt idx="2667">
                  <c:v>21.335999999999142</c:v>
                </c:pt>
                <c:pt idx="2668">
                  <c:v>21.343999999999138</c:v>
                </c:pt>
                <c:pt idx="2669">
                  <c:v>21.351999999999141</c:v>
                </c:pt>
                <c:pt idx="2670">
                  <c:v>21.35999999999914</c:v>
                </c:pt>
                <c:pt idx="2671">
                  <c:v>21.367999999999142</c:v>
                </c:pt>
                <c:pt idx="2672">
                  <c:v>21.375999999999138</c:v>
                </c:pt>
                <c:pt idx="2673">
                  <c:v>21.383999999999137</c:v>
                </c:pt>
                <c:pt idx="2674">
                  <c:v>21.39199999999914</c:v>
                </c:pt>
                <c:pt idx="2675">
                  <c:v>21.399999999999139</c:v>
                </c:pt>
                <c:pt idx="2676">
                  <c:v>21.407999999999134</c:v>
                </c:pt>
                <c:pt idx="2677">
                  <c:v>21.415999999999134</c:v>
                </c:pt>
                <c:pt idx="2678">
                  <c:v>21.423999999999133</c:v>
                </c:pt>
                <c:pt idx="2679">
                  <c:v>21.431999999999132</c:v>
                </c:pt>
                <c:pt idx="2680">
                  <c:v>21.439999999999134</c:v>
                </c:pt>
                <c:pt idx="2681">
                  <c:v>21.447999999999134</c:v>
                </c:pt>
                <c:pt idx="2682">
                  <c:v>21.455999999999133</c:v>
                </c:pt>
                <c:pt idx="2683">
                  <c:v>21.463999999999128</c:v>
                </c:pt>
                <c:pt idx="2684">
                  <c:v>21.471999999999131</c:v>
                </c:pt>
                <c:pt idx="2685">
                  <c:v>21.47999999999913</c:v>
                </c:pt>
                <c:pt idx="2686">
                  <c:v>21.487999999999129</c:v>
                </c:pt>
                <c:pt idx="2687">
                  <c:v>21.495999999999128</c:v>
                </c:pt>
                <c:pt idx="2688">
                  <c:v>21.503999999999131</c:v>
                </c:pt>
                <c:pt idx="2689">
                  <c:v>21.511999999999134</c:v>
                </c:pt>
                <c:pt idx="2690">
                  <c:v>21.519999999999133</c:v>
                </c:pt>
                <c:pt idx="2691">
                  <c:v>21.527999999999132</c:v>
                </c:pt>
                <c:pt idx="2692">
                  <c:v>21.535999999999127</c:v>
                </c:pt>
                <c:pt idx="2693">
                  <c:v>21.543999999999127</c:v>
                </c:pt>
                <c:pt idx="2694">
                  <c:v>21.551999999999133</c:v>
                </c:pt>
                <c:pt idx="2695">
                  <c:v>21.559999999999128</c:v>
                </c:pt>
                <c:pt idx="2696">
                  <c:v>21.567999999999127</c:v>
                </c:pt>
                <c:pt idx="2697">
                  <c:v>21.575999999999127</c:v>
                </c:pt>
                <c:pt idx="2698">
                  <c:v>21.583999999999129</c:v>
                </c:pt>
                <c:pt idx="2699">
                  <c:v>21.591999999999128</c:v>
                </c:pt>
                <c:pt idx="2700">
                  <c:v>21.599999999999127</c:v>
                </c:pt>
                <c:pt idx="2701">
                  <c:v>21.60799999999913</c:v>
                </c:pt>
                <c:pt idx="2702">
                  <c:v>21.615999999999129</c:v>
                </c:pt>
                <c:pt idx="2703">
                  <c:v>21.623999999999125</c:v>
                </c:pt>
                <c:pt idx="2704">
                  <c:v>21.631999999999127</c:v>
                </c:pt>
                <c:pt idx="2705">
                  <c:v>21.63999999999913</c:v>
                </c:pt>
                <c:pt idx="2706">
                  <c:v>21.647999999999129</c:v>
                </c:pt>
                <c:pt idx="2707">
                  <c:v>21.655999999999125</c:v>
                </c:pt>
                <c:pt idx="2708">
                  <c:v>21.663999999999124</c:v>
                </c:pt>
                <c:pt idx="2709">
                  <c:v>21.671999999999127</c:v>
                </c:pt>
                <c:pt idx="2710">
                  <c:v>21.679999999999126</c:v>
                </c:pt>
                <c:pt idx="2711">
                  <c:v>21.687999999999121</c:v>
                </c:pt>
                <c:pt idx="2712">
                  <c:v>21.69599999999912</c:v>
                </c:pt>
                <c:pt idx="2713">
                  <c:v>21.70399999999912</c:v>
                </c:pt>
                <c:pt idx="2714">
                  <c:v>21.711999999999126</c:v>
                </c:pt>
                <c:pt idx="2715">
                  <c:v>21.719999999999121</c:v>
                </c:pt>
                <c:pt idx="2716">
                  <c:v>21.72799999999912</c:v>
                </c:pt>
                <c:pt idx="2717">
                  <c:v>21.73599999999912</c:v>
                </c:pt>
                <c:pt idx="2718">
                  <c:v>21.743999999999119</c:v>
                </c:pt>
                <c:pt idx="2719">
                  <c:v>21.751999999999118</c:v>
                </c:pt>
                <c:pt idx="2720">
                  <c:v>21.759999999999117</c:v>
                </c:pt>
                <c:pt idx="2721">
                  <c:v>21.767999999999116</c:v>
                </c:pt>
                <c:pt idx="2722">
                  <c:v>21.775999999999112</c:v>
                </c:pt>
                <c:pt idx="2723">
                  <c:v>21.783999999999114</c:v>
                </c:pt>
                <c:pt idx="2724">
                  <c:v>21.791999999999117</c:v>
                </c:pt>
                <c:pt idx="2725">
                  <c:v>21.799999999999116</c:v>
                </c:pt>
                <c:pt idx="2726">
                  <c:v>21.807999999999115</c:v>
                </c:pt>
                <c:pt idx="2727">
                  <c:v>21.815999999999114</c:v>
                </c:pt>
                <c:pt idx="2728">
                  <c:v>21.823999999999113</c:v>
                </c:pt>
                <c:pt idx="2729">
                  <c:v>21.831999999999116</c:v>
                </c:pt>
                <c:pt idx="2730">
                  <c:v>21.839999999999115</c:v>
                </c:pt>
                <c:pt idx="2731">
                  <c:v>21.847999999999111</c:v>
                </c:pt>
                <c:pt idx="2732">
                  <c:v>21.855999999999113</c:v>
                </c:pt>
                <c:pt idx="2733">
                  <c:v>21.863999999999113</c:v>
                </c:pt>
                <c:pt idx="2734">
                  <c:v>21.871999999999115</c:v>
                </c:pt>
                <c:pt idx="2735">
                  <c:v>21.879999999999111</c:v>
                </c:pt>
                <c:pt idx="2736">
                  <c:v>21.88799999999911</c:v>
                </c:pt>
                <c:pt idx="2737">
                  <c:v>21.895999999999109</c:v>
                </c:pt>
                <c:pt idx="2738">
                  <c:v>21.903999999999105</c:v>
                </c:pt>
                <c:pt idx="2739">
                  <c:v>21.911999999999107</c:v>
                </c:pt>
                <c:pt idx="2740">
                  <c:v>21.91999999999911</c:v>
                </c:pt>
                <c:pt idx="2741">
                  <c:v>21.927999999999109</c:v>
                </c:pt>
                <c:pt idx="2742">
                  <c:v>21.935999999999105</c:v>
                </c:pt>
                <c:pt idx="2743">
                  <c:v>21.943999999999104</c:v>
                </c:pt>
                <c:pt idx="2744">
                  <c:v>21.951999999999106</c:v>
                </c:pt>
                <c:pt idx="2745">
                  <c:v>21.959999999999106</c:v>
                </c:pt>
                <c:pt idx="2746">
                  <c:v>21.967999999999101</c:v>
                </c:pt>
                <c:pt idx="2747">
                  <c:v>21.9759999999991</c:v>
                </c:pt>
                <c:pt idx="2748">
                  <c:v>21.983999999999099</c:v>
                </c:pt>
                <c:pt idx="2749">
                  <c:v>21.991999999999106</c:v>
                </c:pt>
                <c:pt idx="2750">
                  <c:v>21.999999999999101</c:v>
                </c:pt>
                <c:pt idx="2751">
                  <c:v>22.007999999999104</c:v>
                </c:pt>
                <c:pt idx="2752">
                  <c:v>22.015999999999103</c:v>
                </c:pt>
                <c:pt idx="2753">
                  <c:v>22.023999999999102</c:v>
                </c:pt>
                <c:pt idx="2754">
                  <c:v>22.031999999999101</c:v>
                </c:pt>
                <c:pt idx="2755">
                  <c:v>22.0399999999991</c:v>
                </c:pt>
                <c:pt idx="2756">
                  <c:v>22.047999999999099</c:v>
                </c:pt>
                <c:pt idx="2757">
                  <c:v>22.055999999999099</c:v>
                </c:pt>
                <c:pt idx="2758">
                  <c:v>22.063999999999098</c:v>
                </c:pt>
                <c:pt idx="2759">
                  <c:v>22.0719999999991</c:v>
                </c:pt>
                <c:pt idx="2760">
                  <c:v>22.079999999999099</c:v>
                </c:pt>
                <c:pt idx="2761">
                  <c:v>22.087999999999099</c:v>
                </c:pt>
                <c:pt idx="2762">
                  <c:v>22.095999999999094</c:v>
                </c:pt>
                <c:pt idx="2763">
                  <c:v>22.103999999999097</c:v>
                </c:pt>
                <c:pt idx="2764">
                  <c:v>22.111999999999099</c:v>
                </c:pt>
                <c:pt idx="2765">
                  <c:v>22.119999999999095</c:v>
                </c:pt>
                <c:pt idx="2766">
                  <c:v>22.127999999999098</c:v>
                </c:pt>
                <c:pt idx="2767">
                  <c:v>22.135999999999097</c:v>
                </c:pt>
                <c:pt idx="2768">
                  <c:v>22.143999999999096</c:v>
                </c:pt>
                <c:pt idx="2769">
                  <c:v>22.151999999999095</c:v>
                </c:pt>
                <c:pt idx="2770">
                  <c:v>22.159999999999094</c:v>
                </c:pt>
                <c:pt idx="2771">
                  <c:v>22.167999999999093</c:v>
                </c:pt>
                <c:pt idx="2772">
                  <c:v>22.175999999999092</c:v>
                </c:pt>
                <c:pt idx="2773">
                  <c:v>22.183999999999092</c:v>
                </c:pt>
                <c:pt idx="2774">
                  <c:v>22.191999999999094</c:v>
                </c:pt>
                <c:pt idx="2775">
                  <c:v>22.199999999999093</c:v>
                </c:pt>
                <c:pt idx="2776">
                  <c:v>22.207999999999092</c:v>
                </c:pt>
                <c:pt idx="2777">
                  <c:v>22.215999999999092</c:v>
                </c:pt>
                <c:pt idx="2778">
                  <c:v>22.223999999999087</c:v>
                </c:pt>
                <c:pt idx="2779">
                  <c:v>22.23199999999909</c:v>
                </c:pt>
                <c:pt idx="2780">
                  <c:v>22.239999999999092</c:v>
                </c:pt>
                <c:pt idx="2781">
                  <c:v>22.247999999999088</c:v>
                </c:pt>
                <c:pt idx="2782">
                  <c:v>22.255999999999087</c:v>
                </c:pt>
                <c:pt idx="2783">
                  <c:v>22.263999999999086</c:v>
                </c:pt>
                <c:pt idx="2784">
                  <c:v>22.271999999999093</c:v>
                </c:pt>
                <c:pt idx="2785">
                  <c:v>22.279999999999088</c:v>
                </c:pt>
                <c:pt idx="2786">
                  <c:v>22.287999999999087</c:v>
                </c:pt>
                <c:pt idx="2787">
                  <c:v>22.295999999999086</c:v>
                </c:pt>
                <c:pt idx="2788">
                  <c:v>22.303999999999085</c:v>
                </c:pt>
                <c:pt idx="2789">
                  <c:v>22.311999999999088</c:v>
                </c:pt>
                <c:pt idx="2790">
                  <c:v>22.319999999999091</c:v>
                </c:pt>
                <c:pt idx="2791">
                  <c:v>22.32799999999909</c:v>
                </c:pt>
                <c:pt idx="2792">
                  <c:v>22.335999999999085</c:v>
                </c:pt>
                <c:pt idx="2793">
                  <c:v>22.343999999999085</c:v>
                </c:pt>
                <c:pt idx="2794">
                  <c:v>22.351999999999087</c:v>
                </c:pt>
                <c:pt idx="2795">
                  <c:v>22.359999999999086</c:v>
                </c:pt>
                <c:pt idx="2796">
                  <c:v>22.367999999999086</c:v>
                </c:pt>
                <c:pt idx="2797">
                  <c:v>22.375999999999081</c:v>
                </c:pt>
                <c:pt idx="2798">
                  <c:v>22.383999999999084</c:v>
                </c:pt>
                <c:pt idx="2799">
                  <c:v>22.391999999999086</c:v>
                </c:pt>
                <c:pt idx="2800">
                  <c:v>22.399999999999086</c:v>
                </c:pt>
                <c:pt idx="2801">
                  <c:v>22.407999999999081</c:v>
                </c:pt>
                <c:pt idx="2802">
                  <c:v>22.41599999999908</c:v>
                </c:pt>
                <c:pt idx="2803">
                  <c:v>22.423999999999079</c:v>
                </c:pt>
                <c:pt idx="2804">
                  <c:v>22.431999999999078</c:v>
                </c:pt>
                <c:pt idx="2805">
                  <c:v>22.439999999999078</c:v>
                </c:pt>
                <c:pt idx="2806">
                  <c:v>22.44799999999908</c:v>
                </c:pt>
                <c:pt idx="2807">
                  <c:v>22.455999999999079</c:v>
                </c:pt>
                <c:pt idx="2808">
                  <c:v>22.463999999999075</c:v>
                </c:pt>
                <c:pt idx="2809">
                  <c:v>22.471999999999078</c:v>
                </c:pt>
                <c:pt idx="2810">
                  <c:v>22.479999999999077</c:v>
                </c:pt>
                <c:pt idx="2811">
                  <c:v>22.487999999999076</c:v>
                </c:pt>
                <c:pt idx="2812">
                  <c:v>22.495999999999071</c:v>
                </c:pt>
                <c:pt idx="2813">
                  <c:v>22.503999999999074</c:v>
                </c:pt>
                <c:pt idx="2814">
                  <c:v>22.51199999999908</c:v>
                </c:pt>
                <c:pt idx="2815">
                  <c:v>22.519999999999079</c:v>
                </c:pt>
                <c:pt idx="2816">
                  <c:v>22.527999999999075</c:v>
                </c:pt>
                <c:pt idx="2817">
                  <c:v>22.535999999999074</c:v>
                </c:pt>
                <c:pt idx="2818">
                  <c:v>22.543999999999073</c:v>
                </c:pt>
                <c:pt idx="2819">
                  <c:v>22.551999999999076</c:v>
                </c:pt>
                <c:pt idx="2820">
                  <c:v>22.559999999999071</c:v>
                </c:pt>
                <c:pt idx="2821">
                  <c:v>22.567999999999074</c:v>
                </c:pt>
                <c:pt idx="2822">
                  <c:v>22.575999999999073</c:v>
                </c:pt>
                <c:pt idx="2823">
                  <c:v>22.583999999999072</c:v>
                </c:pt>
                <c:pt idx="2824">
                  <c:v>22.591999999999071</c:v>
                </c:pt>
                <c:pt idx="2825">
                  <c:v>22.599999999999071</c:v>
                </c:pt>
                <c:pt idx="2826">
                  <c:v>22.607999999999073</c:v>
                </c:pt>
                <c:pt idx="2827">
                  <c:v>22.615999999999072</c:v>
                </c:pt>
                <c:pt idx="2828">
                  <c:v>22.623999999999068</c:v>
                </c:pt>
                <c:pt idx="2829">
                  <c:v>22.631999999999071</c:v>
                </c:pt>
                <c:pt idx="2830">
                  <c:v>22.639999999999073</c:v>
                </c:pt>
                <c:pt idx="2831">
                  <c:v>22.647999999999072</c:v>
                </c:pt>
                <c:pt idx="2832">
                  <c:v>22.655999999999068</c:v>
                </c:pt>
                <c:pt idx="2833">
                  <c:v>22.663999999999067</c:v>
                </c:pt>
                <c:pt idx="2834">
                  <c:v>22.67199999999907</c:v>
                </c:pt>
                <c:pt idx="2835">
                  <c:v>22.679999999999065</c:v>
                </c:pt>
                <c:pt idx="2836">
                  <c:v>22.687999999999064</c:v>
                </c:pt>
                <c:pt idx="2837">
                  <c:v>22.695999999999064</c:v>
                </c:pt>
                <c:pt idx="2838">
                  <c:v>22.703999999999066</c:v>
                </c:pt>
                <c:pt idx="2839">
                  <c:v>22.711999999999065</c:v>
                </c:pt>
                <c:pt idx="2840">
                  <c:v>22.719999999999064</c:v>
                </c:pt>
                <c:pt idx="2841">
                  <c:v>22.727999999999064</c:v>
                </c:pt>
                <c:pt idx="2842">
                  <c:v>22.735999999999063</c:v>
                </c:pt>
                <c:pt idx="2843">
                  <c:v>22.743999999999062</c:v>
                </c:pt>
                <c:pt idx="2844">
                  <c:v>22.751999999999061</c:v>
                </c:pt>
                <c:pt idx="2845">
                  <c:v>22.75999999999906</c:v>
                </c:pt>
                <c:pt idx="2846">
                  <c:v>22.767999999999063</c:v>
                </c:pt>
                <c:pt idx="2847">
                  <c:v>22.775999999999062</c:v>
                </c:pt>
                <c:pt idx="2848">
                  <c:v>22.783999999999057</c:v>
                </c:pt>
                <c:pt idx="2849">
                  <c:v>22.79199999999906</c:v>
                </c:pt>
                <c:pt idx="2850">
                  <c:v>22.799999999999059</c:v>
                </c:pt>
                <c:pt idx="2851">
                  <c:v>22.807999999999058</c:v>
                </c:pt>
                <c:pt idx="2852">
                  <c:v>22.815999999999057</c:v>
                </c:pt>
                <c:pt idx="2853">
                  <c:v>22.823999999999057</c:v>
                </c:pt>
                <c:pt idx="2854">
                  <c:v>22.831999999999059</c:v>
                </c:pt>
                <c:pt idx="2855">
                  <c:v>22.839999999999058</c:v>
                </c:pt>
                <c:pt idx="2856">
                  <c:v>22.847999999999058</c:v>
                </c:pt>
                <c:pt idx="2857">
                  <c:v>22.855999999999057</c:v>
                </c:pt>
                <c:pt idx="2858">
                  <c:v>22.863999999999056</c:v>
                </c:pt>
                <c:pt idx="2859">
                  <c:v>22.871999999999055</c:v>
                </c:pt>
                <c:pt idx="2860">
                  <c:v>22.879999999999054</c:v>
                </c:pt>
                <c:pt idx="2861">
                  <c:v>22.887999999999053</c:v>
                </c:pt>
                <c:pt idx="2862">
                  <c:v>22.895999999999052</c:v>
                </c:pt>
                <c:pt idx="2863">
                  <c:v>22.903999999999048</c:v>
                </c:pt>
                <c:pt idx="2864">
                  <c:v>22.911999999999054</c:v>
                </c:pt>
                <c:pt idx="2865">
                  <c:v>22.919999999999053</c:v>
                </c:pt>
                <c:pt idx="2866">
                  <c:v>22.927999999999052</c:v>
                </c:pt>
                <c:pt idx="2867">
                  <c:v>22.935999999999048</c:v>
                </c:pt>
                <c:pt idx="2868">
                  <c:v>22.943999999999047</c:v>
                </c:pt>
                <c:pt idx="2869">
                  <c:v>22.95199999999905</c:v>
                </c:pt>
                <c:pt idx="2870">
                  <c:v>22.959999999999049</c:v>
                </c:pt>
                <c:pt idx="2871">
                  <c:v>22.967999999999044</c:v>
                </c:pt>
                <c:pt idx="2872">
                  <c:v>22.975999999999043</c:v>
                </c:pt>
                <c:pt idx="2873">
                  <c:v>22.983999999999046</c:v>
                </c:pt>
                <c:pt idx="2874">
                  <c:v>22.991999999999049</c:v>
                </c:pt>
                <c:pt idx="2875">
                  <c:v>22.999999999999044</c:v>
                </c:pt>
                <c:pt idx="2876">
                  <c:v>23.007999999999047</c:v>
                </c:pt>
                <c:pt idx="2877">
                  <c:v>23.015999999999046</c:v>
                </c:pt>
                <c:pt idx="2878">
                  <c:v>23.023999999999042</c:v>
                </c:pt>
                <c:pt idx="2879">
                  <c:v>23.031999999999044</c:v>
                </c:pt>
                <c:pt idx="2880">
                  <c:v>23.039999999999043</c:v>
                </c:pt>
                <c:pt idx="2881">
                  <c:v>23.047999999999043</c:v>
                </c:pt>
                <c:pt idx="2882">
                  <c:v>23.055999999999042</c:v>
                </c:pt>
                <c:pt idx="2883">
                  <c:v>23.063999999999041</c:v>
                </c:pt>
                <c:pt idx="2884">
                  <c:v>23.071999999999043</c:v>
                </c:pt>
                <c:pt idx="2885">
                  <c:v>23.079999999999043</c:v>
                </c:pt>
                <c:pt idx="2886">
                  <c:v>23.087999999999042</c:v>
                </c:pt>
                <c:pt idx="2887">
                  <c:v>23.095999999999037</c:v>
                </c:pt>
                <c:pt idx="2888">
                  <c:v>23.10399999999904</c:v>
                </c:pt>
                <c:pt idx="2889">
                  <c:v>23.111999999999043</c:v>
                </c:pt>
                <c:pt idx="2890">
                  <c:v>23.119999999999045</c:v>
                </c:pt>
                <c:pt idx="2891">
                  <c:v>23.127999999999041</c:v>
                </c:pt>
                <c:pt idx="2892">
                  <c:v>23.13599999999904</c:v>
                </c:pt>
                <c:pt idx="2893">
                  <c:v>23.143999999999039</c:v>
                </c:pt>
                <c:pt idx="2894">
                  <c:v>23.151999999999038</c:v>
                </c:pt>
                <c:pt idx="2895">
                  <c:v>23.159999999999037</c:v>
                </c:pt>
                <c:pt idx="2896">
                  <c:v>23.167999999999036</c:v>
                </c:pt>
                <c:pt idx="2897">
                  <c:v>23.175999999999036</c:v>
                </c:pt>
                <c:pt idx="2898">
                  <c:v>23.183999999999031</c:v>
                </c:pt>
                <c:pt idx="2899">
                  <c:v>23.191999999999037</c:v>
                </c:pt>
                <c:pt idx="2900">
                  <c:v>23.199999999999037</c:v>
                </c:pt>
                <c:pt idx="2901">
                  <c:v>23.207999999999036</c:v>
                </c:pt>
                <c:pt idx="2902">
                  <c:v>23.215999999999031</c:v>
                </c:pt>
                <c:pt idx="2903">
                  <c:v>23.22399999999903</c:v>
                </c:pt>
                <c:pt idx="2904">
                  <c:v>23.231999999999033</c:v>
                </c:pt>
                <c:pt idx="2905">
                  <c:v>23.239999999999032</c:v>
                </c:pt>
                <c:pt idx="2906">
                  <c:v>23.247999999999028</c:v>
                </c:pt>
                <c:pt idx="2907">
                  <c:v>23.255999999999027</c:v>
                </c:pt>
                <c:pt idx="2908">
                  <c:v>23.263999999999029</c:v>
                </c:pt>
                <c:pt idx="2909">
                  <c:v>23.271999999999032</c:v>
                </c:pt>
                <c:pt idx="2910">
                  <c:v>23.279999999999028</c:v>
                </c:pt>
                <c:pt idx="2911">
                  <c:v>23.287999999999027</c:v>
                </c:pt>
                <c:pt idx="2912">
                  <c:v>23.295999999999029</c:v>
                </c:pt>
                <c:pt idx="2913">
                  <c:v>23.303999999999032</c:v>
                </c:pt>
                <c:pt idx="2914">
                  <c:v>23.311999999999031</c:v>
                </c:pt>
                <c:pt idx="2915">
                  <c:v>23.31999999999903</c:v>
                </c:pt>
                <c:pt idx="2916">
                  <c:v>23.32799999999903</c:v>
                </c:pt>
                <c:pt idx="2917">
                  <c:v>23.335999999999032</c:v>
                </c:pt>
                <c:pt idx="2918">
                  <c:v>23.343999999999028</c:v>
                </c:pt>
                <c:pt idx="2919">
                  <c:v>23.35199999999903</c:v>
                </c:pt>
                <c:pt idx="2920">
                  <c:v>23.35999999999903</c:v>
                </c:pt>
                <c:pt idx="2921">
                  <c:v>23.367999999999025</c:v>
                </c:pt>
                <c:pt idx="2922">
                  <c:v>23.375999999999024</c:v>
                </c:pt>
                <c:pt idx="2923">
                  <c:v>23.383999999999023</c:v>
                </c:pt>
                <c:pt idx="2924">
                  <c:v>23.39199999999903</c:v>
                </c:pt>
                <c:pt idx="2925">
                  <c:v>23.399999999999025</c:v>
                </c:pt>
                <c:pt idx="2926">
                  <c:v>23.407999999999024</c:v>
                </c:pt>
                <c:pt idx="2927">
                  <c:v>23.415999999999023</c:v>
                </c:pt>
                <c:pt idx="2928">
                  <c:v>23.423999999999022</c:v>
                </c:pt>
                <c:pt idx="2929">
                  <c:v>23.431999999999025</c:v>
                </c:pt>
                <c:pt idx="2930">
                  <c:v>23.439999999999021</c:v>
                </c:pt>
                <c:pt idx="2931">
                  <c:v>23.44799999999902</c:v>
                </c:pt>
                <c:pt idx="2932">
                  <c:v>23.455999999999023</c:v>
                </c:pt>
                <c:pt idx="2933">
                  <c:v>23.463999999999022</c:v>
                </c:pt>
                <c:pt idx="2934">
                  <c:v>23.471999999999021</c:v>
                </c:pt>
                <c:pt idx="2935">
                  <c:v>23.47999999999902</c:v>
                </c:pt>
                <c:pt idx="2936">
                  <c:v>23.487999999999019</c:v>
                </c:pt>
                <c:pt idx="2937">
                  <c:v>23.495999999999015</c:v>
                </c:pt>
                <c:pt idx="2938">
                  <c:v>23.503999999999017</c:v>
                </c:pt>
                <c:pt idx="2939">
                  <c:v>23.511999999999023</c:v>
                </c:pt>
                <c:pt idx="2940">
                  <c:v>23.519999999999023</c:v>
                </c:pt>
                <c:pt idx="2941">
                  <c:v>23.527999999999018</c:v>
                </c:pt>
                <c:pt idx="2942">
                  <c:v>23.535999999999017</c:v>
                </c:pt>
                <c:pt idx="2943">
                  <c:v>23.543999999999016</c:v>
                </c:pt>
                <c:pt idx="2944">
                  <c:v>23.551999999999019</c:v>
                </c:pt>
                <c:pt idx="2945">
                  <c:v>23.559999999999015</c:v>
                </c:pt>
                <c:pt idx="2946">
                  <c:v>23.567999999999014</c:v>
                </c:pt>
                <c:pt idx="2947">
                  <c:v>23.575999999999016</c:v>
                </c:pt>
                <c:pt idx="2948">
                  <c:v>23.583999999999016</c:v>
                </c:pt>
                <c:pt idx="2949">
                  <c:v>23.591999999999015</c:v>
                </c:pt>
                <c:pt idx="2950">
                  <c:v>23.599999999999014</c:v>
                </c:pt>
                <c:pt idx="2951">
                  <c:v>23.607999999999016</c:v>
                </c:pt>
                <c:pt idx="2952">
                  <c:v>23.615999999999016</c:v>
                </c:pt>
                <c:pt idx="2953">
                  <c:v>23.623999999999011</c:v>
                </c:pt>
                <c:pt idx="2954">
                  <c:v>23.631999999999014</c:v>
                </c:pt>
                <c:pt idx="2955">
                  <c:v>23.639999999999016</c:v>
                </c:pt>
                <c:pt idx="2956">
                  <c:v>23.647999999999016</c:v>
                </c:pt>
                <c:pt idx="2957">
                  <c:v>23.655999999999011</c:v>
                </c:pt>
                <c:pt idx="2958">
                  <c:v>23.66399999999901</c:v>
                </c:pt>
                <c:pt idx="2959">
                  <c:v>23.671999999999013</c:v>
                </c:pt>
                <c:pt idx="2960">
                  <c:v>23.679999999999012</c:v>
                </c:pt>
                <c:pt idx="2961">
                  <c:v>23.687999999999008</c:v>
                </c:pt>
                <c:pt idx="2962">
                  <c:v>23.695999999999007</c:v>
                </c:pt>
                <c:pt idx="2963">
                  <c:v>23.703999999999009</c:v>
                </c:pt>
                <c:pt idx="2964">
                  <c:v>23.711999999999012</c:v>
                </c:pt>
                <c:pt idx="2965">
                  <c:v>23.719999999999008</c:v>
                </c:pt>
                <c:pt idx="2966">
                  <c:v>23.727999999999007</c:v>
                </c:pt>
                <c:pt idx="2967">
                  <c:v>23.735999999999006</c:v>
                </c:pt>
                <c:pt idx="2968">
                  <c:v>23.743999999999001</c:v>
                </c:pt>
                <c:pt idx="2969">
                  <c:v>23.751999999999004</c:v>
                </c:pt>
                <c:pt idx="2970">
                  <c:v>23.759999999999003</c:v>
                </c:pt>
                <c:pt idx="2971">
                  <c:v>23.767999999999006</c:v>
                </c:pt>
                <c:pt idx="2972">
                  <c:v>23.775999999999001</c:v>
                </c:pt>
                <c:pt idx="2973">
                  <c:v>23.783999999999001</c:v>
                </c:pt>
                <c:pt idx="2974">
                  <c:v>23.791999999999003</c:v>
                </c:pt>
                <c:pt idx="2975">
                  <c:v>23.799999999999002</c:v>
                </c:pt>
                <c:pt idx="2976">
                  <c:v>23.807999999999005</c:v>
                </c:pt>
                <c:pt idx="2977">
                  <c:v>23.815999999999001</c:v>
                </c:pt>
                <c:pt idx="2978">
                  <c:v>23.823999999999</c:v>
                </c:pt>
                <c:pt idx="2979">
                  <c:v>23.831999999999002</c:v>
                </c:pt>
                <c:pt idx="2980">
                  <c:v>23.839999999999005</c:v>
                </c:pt>
                <c:pt idx="2981">
                  <c:v>23.847999999999001</c:v>
                </c:pt>
                <c:pt idx="2982">
                  <c:v>23.855999999999</c:v>
                </c:pt>
                <c:pt idx="2983">
                  <c:v>23.863999999998999</c:v>
                </c:pt>
                <c:pt idx="2984">
                  <c:v>23.871999999998998</c:v>
                </c:pt>
                <c:pt idx="2985">
                  <c:v>23.879999999998997</c:v>
                </c:pt>
                <c:pt idx="2986">
                  <c:v>23.887999999998996</c:v>
                </c:pt>
                <c:pt idx="2987">
                  <c:v>23.895999999998992</c:v>
                </c:pt>
                <c:pt idx="2988">
                  <c:v>23.903999999998991</c:v>
                </c:pt>
                <c:pt idx="2989">
                  <c:v>23.911999999998997</c:v>
                </c:pt>
                <c:pt idx="2990">
                  <c:v>23.919999999998996</c:v>
                </c:pt>
                <c:pt idx="2991">
                  <c:v>23.927999999998992</c:v>
                </c:pt>
                <c:pt idx="2992">
                  <c:v>23.935999999998991</c:v>
                </c:pt>
                <c:pt idx="2993">
                  <c:v>23.94399999999899</c:v>
                </c:pt>
                <c:pt idx="2994">
                  <c:v>23.951999999998993</c:v>
                </c:pt>
                <c:pt idx="2995">
                  <c:v>23.959999999998992</c:v>
                </c:pt>
                <c:pt idx="2996">
                  <c:v>23.967999999998987</c:v>
                </c:pt>
                <c:pt idx="2997">
                  <c:v>23.975999999998987</c:v>
                </c:pt>
                <c:pt idx="2998">
                  <c:v>23.983999999998989</c:v>
                </c:pt>
                <c:pt idx="2999">
                  <c:v>23.991999999998992</c:v>
                </c:pt>
                <c:pt idx="3000">
                  <c:v>23.999999999998987</c:v>
                </c:pt>
                <c:pt idx="3001">
                  <c:v>24.00799999999899</c:v>
                </c:pt>
                <c:pt idx="3002">
                  <c:v>24.015999999998993</c:v>
                </c:pt>
                <c:pt idx="3003">
                  <c:v>24.023999999998988</c:v>
                </c:pt>
                <c:pt idx="3004">
                  <c:v>24.031999999998991</c:v>
                </c:pt>
                <c:pt idx="3005">
                  <c:v>24.03999999999899</c:v>
                </c:pt>
                <c:pt idx="3006">
                  <c:v>24.047999999998989</c:v>
                </c:pt>
                <c:pt idx="3007">
                  <c:v>24.055999999998988</c:v>
                </c:pt>
                <c:pt idx="3008">
                  <c:v>24.063999999998988</c:v>
                </c:pt>
                <c:pt idx="3009">
                  <c:v>24.07199999999899</c:v>
                </c:pt>
                <c:pt idx="3010">
                  <c:v>24.079999999998989</c:v>
                </c:pt>
                <c:pt idx="3011">
                  <c:v>24.087999999998985</c:v>
                </c:pt>
                <c:pt idx="3012">
                  <c:v>24.095999999998984</c:v>
                </c:pt>
                <c:pt idx="3013">
                  <c:v>24.103999999998987</c:v>
                </c:pt>
                <c:pt idx="3014">
                  <c:v>24.111999999998989</c:v>
                </c:pt>
                <c:pt idx="3015">
                  <c:v>24.119999999998988</c:v>
                </c:pt>
                <c:pt idx="3016">
                  <c:v>24.127999999998988</c:v>
                </c:pt>
                <c:pt idx="3017">
                  <c:v>24.135999999998987</c:v>
                </c:pt>
                <c:pt idx="3018">
                  <c:v>24.143999999998986</c:v>
                </c:pt>
                <c:pt idx="3019">
                  <c:v>24.151999999998985</c:v>
                </c:pt>
                <c:pt idx="3020">
                  <c:v>24.159999999998984</c:v>
                </c:pt>
                <c:pt idx="3021">
                  <c:v>24.167999999998983</c:v>
                </c:pt>
                <c:pt idx="3022">
                  <c:v>24.175999999998982</c:v>
                </c:pt>
                <c:pt idx="3023">
                  <c:v>24.183999999998978</c:v>
                </c:pt>
                <c:pt idx="3024">
                  <c:v>24.191999999998984</c:v>
                </c:pt>
                <c:pt idx="3025">
                  <c:v>24.199999999998983</c:v>
                </c:pt>
                <c:pt idx="3026">
                  <c:v>24.207999999998982</c:v>
                </c:pt>
                <c:pt idx="3027">
                  <c:v>24.215999999998978</c:v>
                </c:pt>
                <c:pt idx="3028">
                  <c:v>24.223999999998977</c:v>
                </c:pt>
                <c:pt idx="3029">
                  <c:v>24.23199999999898</c:v>
                </c:pt>
                <c:pt idx="3030">
                  <c:v>24.239999999998975</c:v>
                </c:pt>
                <c:pt idx="3031">
                  <c:v>24.247999999998974</c:v>
                </c:pt>
                <c:pt idx="3032">
                  <c:v>24.255999999998973</c:v>
                </c:pt>
                <c:pt idx="3033">
                  <c:v>24.263999999998976</c:v>
                </c:pt>
                <c:pt idx="3034">
                  <c:v>24.271999999998975</c:v>
                </c:pt>
                <c:pt idx="3035">
                  <c:v>24.279999999998974</c:v>
                </c:pt>
                <c:pt idx="3036">
                  <c:v>24.287999999998974</c:v>
                </c:pt>
                <c:pt idx="3037">
                  <c:v>24.295999999998973</c:v>
                </c:pt>
                <c:pt idx="3038">
                  <c:v>24.303999999998975</c:v>
                </c:pt>
                <c:pt idx="3039">
                  <c:v>24.311999999998974</c:v>
                </c:pt>
                <c:pt idx="3040">
                  <c:v>24.319999999998974</c:v>
                </c:pt>
                <c:pt idx="3041">
                  <c:v>24.327999999998976</c:v>
                </c:pt>
                <c:pt idx="3042">
                  <c:v>24.335999999998975</c:v>
                </c:pt>
                <c:pt idx="3043">
                  <c:v>24.343999999998971</c:v>
                </c:pt>
                <c:pt idx="3044">
                  <c:v>24.351999999998974</c:v>
                </c:pt>
                <c:pt idx="3045">
                  <c:v>24.359999999998973</c:v>
                </c:pt>
                <c:pt idx="3046">
                  <c:v>24.367999999998968</c:v>
                </c:pt>
                <c:pt idx="3047">
                  <c:v>24.375999999998967</c:v>
                </c:pt>
                <c:pt idx="3048">
                  <c:v>24.383999999998967</c:v>
                </c:pt>
                <c:pt idx="3049">
                  <c:v>24.391999999998973</c:v>
                </c:pt>
                <c:pt idx="3050">
                  <c:v>24.399999999998968</c:v>
                </c:pt>
                <c:pt idx="3051">
                  <c:v>24.407999999998967</c:v>
                </c:pt>
                <c:pt idx="3052">
                  <c:v>24.415999999998967</c:v>
                </c:pt>
                <c:pt idx="3053">
                  <c:v>24.423999999998966</c:v>
                </c:pt>
                <c:pt idx="3054">
                  <c:v>24.431999999998965</c:v>
                </c:pt>
                <c:pt idx="3055">
                  <c:v>24.439999999998964</c:v>
                </c:pt>
                <c:pt idx="3056">
                  <c:v>24.447999999998963</c:v>
                </c:pt>
                <c:pt idx="3057">
                  <c:v>24.455999999998966</c:v>
                </c:pt>
                <c:pt idx="3058">
                  <c:v>24.463999999998961</c:v>
                </c:pt>
                <c:pt idx="3059">
                  <c:v>24.471999999998964</c:v>
                </c:pt>
                <c:pt idx="3060">
                  <c:v>24.479999999998963</c:v>
                </c:pt>
                <c:pt idx="3061">
                  <c:v>24.487999999998962</c:v>
                </c:pt>
                <c:pt idx="3062">
                  <c:v>24.495999999998958</c:v>
                </c:pt>
                <c:pt idx="3063">
                  <c:v>24.50399999999896</c:v>
                </c:pt>
                <c:pt idx="3064">
                  <c:v>24.511999999998967</c:v>
                </c:pt>
                <c:pt idx="3065">
                  <c:v>24.519999999998966</c:v>
                </c:pt>
                <c:pt idx="3066">
                  <c:v>24.527999999998961</c:v>
                </c:pt>
                <c:pt idx="3067">
                  <c:v>24.53599999999896</c:v>
                </c:pt>
                <c:pt idx="3068">
                  <c:v>24.54399999999896</c:v>
                </c:pt>
                <c:pt idx="3069">
                  <c:v>24.551999999998962</c:v>
                </c:pt>
                <c:pt idx="3070">
                  <c:v>24.559999999998958</c:v>
                </c:pt>
                <c:pt idx="3071">
                  <c:v>24.567999999998957</c:v>
                </c:pt>
                <c:pt idx="3072">
                  <c:v>24.57599999999896</c:v>
                </c:pt>
                <c:pt idx="3073">
                  <c:v>24.583999999998959</c:v>
                </c:pt>
                <c:pt idx="3074">
                  <c:v>24.591999999998958</c:v>
                </c:pt>
                <c:pt idx="3075">
                  <c:v>24.599999999998957</c:v>
                </c:pt>
                <c:pt idx="3076">
                  <c:v>24.60799999999896</c:v>
                </c:pt>
                <c:pt idx="3077">
                  <c:v>24.615999999998955</c:v>
                </c:pt>
                <c:pt idx="3078">
                  <c:v>24.623999999998954</c:v>
                </c:pt>
                <c:pt idx="3079">
                  <c:v>24.631999999998957</c:v>
                </c:pt>
                <c:pt idx="3080">
                  <c:v>24.63999999999896</c:v>
                </c:pt>
                <c:pt idx="3081">
                  <c:v>24.647999999998955</c:v>
                </c:pt>
                <c:pt idx="3082">
                  <c:v>24.655999999998954</c:v>
                </c:pt>
                <c:pt idx="3083">
                  <c:v>24.663999999998953</c:v>
                </c:pt>
                <c:pt idx="3084">
                  <c:v>24.671999999998956</c:v>
                </c:pt>
                <c:pt idx="3085">
                  <c:v>24.679999999998955</c:v>
                </c:pt>
                <c:pt idx="3086">
                  <c:v>24.687999999998951</c:v>
                </c:pt>
                <c:pt idx="3087">
                  <c:v>24.69599999999895</c:v>
                </c:pt>
                <c:pt idx="3088">
                  <c:v>24.703999999998949</c:v>
                </c:pt>
                <c:pt idx="3089">
                  <c:v>24.711999999998955</c:v>
                </c:pt>
                <c:pt idx="3090">
                  <c:v>24.719999999998951</c:v>
                </c:pt>
                <c:pt idx="3091">
                  <c:v>24.72799999999895</c:v>
                </c:pt>
                <c:pt idx="3092">
                  <c:v>24.735999999998949</c:v>
                </c:pt>
                <c:pt idx="3093">
                  <c:v>24.743999999998945</c:v>
                </c:pt>
                <c:pt idx="3094">
                  <c:v>24.751999999998947</c:v>
                </c:pt>
                <c:pt idx="3095">
                  <c:v>24.759999999998946</c:v>
                </c:pt>
                <c:pt idx="3096">
                  <c:v>24.767999999998946</c:v>
                </c:pt>
                <c:pt idx="3097">
                  <c:v>24.775999999998941</c:v>
                </c:pt>
                <c:pt idx="3098">
                  <c:v>24.783999999998944</c:v>
                </c:pt>
                <c:pt idx="3099">
                  <c:v>24.791999999998946</c:v>
                </c:pt>
                <c:pt idx="3100">
                  <c:v>24.799999999998946</c:v>
                </c:pt>
                <c:pt idx="3101">
                  <c:v>24.807999999998945</c:v>
                </c:pt>
                <c:pt idx="3102">
                  <c:v>24.815999999998944</c:v>
                </c:pt>
                <c:pt idx="3103">
                  <c:v>24.823999999998943</c:v>
                </c:pt>
                <c:pt idx="3104">
                  <c:v>24.831999999998946</c:v>
                </c:pt>
                <c:pt idx="3105">
                  <c:v>24.839999999998941</c:v>
                </c:pt>
                <c:pt idx="3106">
                  <c:v>24.84799999999894</c:v>
                </c:pt>
                <c:pt idx="3107">
                  <c:v>24.855999999998943</c:v>
                </c:pt>
                <c:pt idx="3108">
                  <c:v>24.863999999998942</c:v>
                </c:pt>
                <c:pt idx="3109">
                  <c:v>24.871999999998941</c:v>
                </c:pt>
                <c:pt idx="3110">
                  <c:v>24.87999999999894</c:v>
                </c:pt>
                <c:pt idx="3111">
                  <c:v>24.887999999998939</c:v>
                </c:pt>
                <c:pt idx="3112">
                  <c:v>24.895999999998939</c:v>
                </c:pt>
                <c:pt idx="3113">
                  <c:v>24.903999999998934</c:v>
                </c:pt>
                <c:pt idx="3114">
                  <c:v>24.911999999998937</c:v>
                </c:pt>
                <c:pt idx="3115">
                  <c:v>24.919999999998939</c:v>
                </c:pt>
                <c:pt idx="3116">
                  <c:v>24.927999999998939</c:v>
                </c:pt>
                <c:pt idx="3117">
                  <c:v>24.935999999998934</c:v>
                </c:pt>
                <c:pt idx="3118">
                  <c:v>24.943999999998933</c:v>
                </c:pt>
                <c:pt idx="3119">
                  <c:v>24.951999999998936</c:v>
                </c:pt>
                <c:pt idx="3120">
                  <c:v>24.959999999998931</c:v>
                </c:pt>
                <c:pt idx="3121">
                  <c:v>24.967999999998931</c:v>
                </c:pt>
                <c:pt idx="3122">
                  <c:v>24.97599999999893</c:v>
                </c:pt>
                <c:pt idx="3123">
                  <c:v>24.983999999998929</c:v>
                </c:pt>
                <c:pt idx="3124">
                  <c:v>24.991999999998932</c:v>
                </c:pt>
                <c:pt idx="3125">
                  <c:v>24.999999999998931</c:v>
                </c:pt>
                <c:pt idx="3126">
                  <c:v>25.007999999998933</c:v>
                </c:pt>
                <c:pt idx="3127">
                  <c:v>25.015999999998932</c:v>
                </c:pt>
                <c:pt idx="3128">
                  <c:v>25.023999999998932</c:v>
                </c:pt>
                <c:pt idx="3129">
                  <c:v>25.031999999998931</c:v>
                </c:pt>
                <c:pt idx="3130">
                  <c:v>25.03999999999893</c:v>
                </c:pt>
                <c:pt idx="3131">
                  <c:v>25.047999999998932</c:v>
                </c:pt>
                <c:pt idx="3132">
                  <c:v>25.055999999998928</c:v>
                </c:pt>
                <c:pt idx="3133">
                  <c:v>25.063999999998927</c:v>
                </c:pt>
                <c:pt idx="3134">
                  <c:v>25.07199999999893</c:v>
                </c:pt>
                <c:pt idx="3135">
                  <c:v>25.079999999998932</c:v>
                </c:pt>
                <c:pt idx="3136">
                  <c:v>25.087999999998928</c:v>
                </c:pt>
                <c:pt idx="3137">
                  <c:v>25.095999999998927</c:v>
                </c:pt>
                <c:pt idx="3138">
                  <c:v>25.10399999999893</c:v>
                </c:pt>
                <c:pt idx="3139">
                  <c:v>25.111999999998929</c:v>
                </c:pt>
                <c:pt idx="3140">
                  <c:v>25.119999999998928</c:v>
                </c:pt>
                <c:pt idx="3141">
                  <c:v>25.127999999998931</c:v>
                </c:pt>
                <c:pt idx="3142">
                  <c:v>25.13599999999893</c:v>
                </c:pt>
                <c:pt idx="3143">
                  <c:v>25.143999999998925</c:v>
                </c:pt>
                <c:pt idx="3144">
                  <c:v>25.151999999998928</c:v>
                </c:pt>
                <c:pt idx="3145">
                  <c:v>25.159999999998927</c:v>
                </c:pt>
                <c:pt idx="3146">
                  <c:v>25.167999999998926</c:v>
                </c:pt>
                <c:pt idx="3147">
                  <c:v>25.175999999998925</c:v>
                </c:pt>
                <c:pt idx="3148">
                  <c:v>25.183999999998921</c:v>
                </c:pt>
                <c:pt idx="3149">
                  <c:v>25.191999999998927</c:v>
                </c:pt>
                <c:pt idx="3150">
                  <c:v>25.199999999998926</c:v>
                </c:pt>
                <c:pt idx="3151">
                  <c:v>25.207999999998925</c:v>
                </c:pt>
                <c:pt idx="3152">
                  <c:v>25.215999999998921</c:v>
                </c:pt>
                <c:pt idx="3153">
                  <c:v>25.22399999999892</c:v>
                </c:pt>
                <c:pt idx="3154">
                  <c:v>25.231999999998923</c:v>
                </c:pt>
                <c:pt idx="3155">
                  <c:v>25.239999999998918</c:v>
                </c:pt>
                <c:pt idx="3156">
                  <c:v>25.247999999998918</c:v>
                </c:pt>
                <c:pt idx="3157">
                  <c:v>25.25599999999892</c:v>
                </c:pt>
                <c:pt idx="3158">
                  <c:v>25.263999999998919</c:v>
                </c:pt>
                <c:pt idx="3159">
                  <c:v>25.271999999998918</c:v>
                </c:pt>
                <c:pt idx="3160">
                  <c:v>25.279999999998918</c:v>
                </c:pt>
                <c:pt idx="3161">
                  <c:v>25.287999999998917</c:v>
                </c:pt>
                <c:pt idx="3162">
                  <c:v>25.295999999998916</c:v>
                </c:pt>
                <c:pt idx="3163">
                  <c:v>25.303999999998915</c:v>
                </c:pt>
                <c:pt idx="3164">
                  <c:v>25.311999999998921</c:v>
                </c:pt>
                <c:pt idx="3165">
                  <c:v>25.31999999999892</c:v>
                </c:pt>
                <c:pt idx="3166">
                  <c:v>25.327999999998919</c:v>
                </c:pt>
                <c:pt idx="3167">
                  <c:v>25.335999999998915</c:v>
                </c:pt>
                <c:pt idx="3168">
                  <c:v>25.343999999998914</c:v>
                </c:pt>
                <c:pt idx="3169">
                  <c:v>25.351999999998917</c:v>
                </c:pt>
                <c:pt idx="3170">
                  <c:v>25.359999999998916</c:v>
                </c:pt>
                <c:pt idx="3171">
                  <c:v>25.367999999998911</c:v>
                </c:pt>
                <c:pt idx="3172">
                  <c:v>25.375999999998914</c:v>
                </c:pt>
                <c:pt idx="3173">
                  <c:v>25.383999999998913</c:v>
                </c:pt>
                <c:pt idx="3174">
                  <c:v>25.391999999998916</c:v>
                </c:pt>
                <c:pt idx="3175">
                  <c:v>25.399999999998911</c:v>
                </c:pt>
                <c:pt idx="3176">
                  <c:v>25.407999999998911</c:v>
                </c:pt>
                <c:pt idx="3177">
                  <c:v>25.41599999999891</c:v>
                </c:pt>
                <c:pt idx="3178">
                  <c:v>25.423999999998909</c:v>
                </c:pt>
                <c:pt idx="3179">
                  <c:v>25.431999999998908</c:v>
                </c:pt>
                <c:pt idx="3180">
                  <c:v>25.439999999998911</c:v>
                </c:pt>
                <c:pt idx="3181">
                  <c:v>25.44799999999891</c:v>
                </c:pt>
                <c:pt idx="3182">
                  <c:v>25.455999999998909</c:v>
                </c:pt>
                <c:pt idx="3183">
                  <c:v>25.463999999998904</c:v>
                </c:pt>
                <c:pt idx="3184">
                  <c:v>25.471999999998907</c:v>
                </c:pt>
                <c:pt idx="3185">
                  <c:v>25.479999999998906</c:v>
                </c:pt>
                <c:pt idx="3186">
                  <c:v>25.487999999998902</c:v>
                </c:pt>
                <c:pt idx="3187">
                  <c:v>25.495999999998901</c:v>
                </c:pt>
                <c:pt idx="3188">
                  <c:v>25.503999999998907</c:v>
                </c:pt>
                <c:pt idx="3189">
                  <c:v>25.51199999999891</c:v>
                </c:pt>
                <c:pt idx="3190">
                  <c:v>25.519999999998905</c:v>
                </c:pt>
                <c:pt idx="3191">
                  <c:v>25.527999999998904</c:v>
                </c:pt>
                <c:pt idx="3192">
                  <c:v>25.535999999998904</c:v>
                </c:pt>
                <c:pt idx="3193">
                  <c:v>25.543999999998903</c:v>
                </c:pt>
                <c:pt idx="3194">
                  <c:v>25.551999999998905</c:v>
                </c:pt>
                <c:pt idx="3195">
                  <c:v>25.559999999998901</c:v>
                </c:pt>
                <c:pt idx="3196">
                  <c:v>25.567999999998904</c:v>
                </c:pt>
                <c:pt idx="3197">
                  <c:v>25.575999999998903</c:v>
                </c:pt>
                <c:pt idx="3198">
                  <c:v>25.583999999998902</c:v>
                </c:pt>
                <c:pt idx="3199">
                  <c:v>25.591999999998901</c:v>
                </c:pt>
                <c:pt idx="3200">
                  <c:v>25.5999999999989</c:v>
                </c:pt>
                <c:pt idx="3201">
                  <c:v>25.607999999998903</c:v>
                </c:pt>
                <c:pt idx="3202">
                  <c:v>25.615999999998898</c:v>
                </c:pt>
                <c:pt idx="3203">
                  <c:v>25.623999999998897</c:v>
                </c:pt>
                <c:pt idx="3204">
                  <c:v>25.6319999999989</c:v>
                </c:pt>
                <c:pt idx="3205">
                  <c:v>25.639999999998903</c:v>
                </c:pt>
                <c:pt idx="3206">
                  <c:v>25.647999999998898</c:v>
                </c:pt>
                <c:pt idx="3207">
                  <c:v>25.655999999998897</c:v>
                </c:pt>
                <c:pt idx="3208">
                  <c:v>25.663999999998897</c:v>
                </c:pt>
                <c:pt idx="3209">
                  <c:v>25.671999999998899</c:v>
                </c:pt>
                <c:pt idx="3210">
                  <c:v>25.679999999998895</c:v>
                </c:pt>
                <c:pt idx="3211">
                  <c:v>25.687999999998894</c:v>
                </c:pt>
                <c:pt idx="3212">
                  <c:v>25.695999999998893</c:v>
                </c:pt>
                <c:pt idx="3213">
                  <c:v>25.703999999998896</c:v>
                </c:pt>
                <c:pt idx="3214">
                  <c:v>25.711999999998895</c:v>
                </c:pt>
                <c:pt idx="3215">
                  <c:v>25.719999999998894</c:v>
                </c:pt>
                <c:pt idx="3216">
                  <c:v>25.727999999998893</c:v>
                </c:pt>
                <c:pt idx="3217">
                  <c:v>25.735999999998892</c:v>
                </c:pt>
                <c:pt idx="3218">
                  <c:v>25.743999999998888</c:v>
                </c:pt>
                <c:pt idx="3219">
                  <c:v>25.75199999999889</c:v>
                </c:pt>
                <c:pt idx="3220">
                  <c:v>25.75999999999889</c:v>
                </c:pt>
                <c:pt idx="3221">
                  <c:v>25.767999999998892</c:v>
                </c:pt>
                <c:pt idx="3222">
                  <c:v>25.775999999998888</c:v>
                </c:pt>
                <c:pt idx="3223">
                  <c:v>25.783999999998887</c:v>
                </c:pt>
                <c:pt idx="3224">
                  <c:v>25.79199999999889</c:v>
                </c:pt>
                <c:pt idx="3225">
                  <c:v>25.799999999998892</c:v>
                </c:pt>
                <c:pt idx="3226">
                  <c:v>25.807999999998891</c:v>
                </c:pt>
                <c:pt idx="3227">
                  <c:v>25.815999999998891</c:v>
                </c:pt>
                <c:pt idx="3228">
                  <c:v>25.82399999999889</c:v>
                </c:pt>
                <c:pt idx="3229">
                  <c:v>25.831999999998889</c:v>
                </c:pt>
                <c:pt idx="3230">
                  <c:v>25.839999999998891</c:v>
                </c:pt>
                <c:pt idx="3231">
                  <c:v>25.847999999998891</c:v>
                </c:pt>
                <c:pt idx="3232">
                  <c:v>25.85599999999889</c:v>
                </c:pt>
                <c:pt idx="3233">
                  <c:v>25.863999999998885</c:v>
                </c:pt>
                <c:pt idx="3234">
                  <c:v>25.871999999998888</c:v>
                </c:pt>
                <c:pt idx="3235">
                  <c:v>25.879999999998887</c:v>
                </c:pt>
                <c:pt idx="3236">
                  <c:v>25.887999999998886</c:v>
                </c:pt>
                <c:pt idx="3237">
                  <c:v>25.895999999998885</c:v>
                </c:pt>
                <c:pt idx="3238">
                  <c:v>25.903999999998881</c:v>
                </c:pt>
                <c:pt idx="3239">
                  <c:v>25.911999999998887</c:v>
                </c:pt>
                <c:pt idx="3240">
                  <c:v>25.919999999998886</c:v>
                </c:pt>
                <c:pt idx="3241">
                  <c:v>25.927999999998885</c:v>
                </c:pt>
                <c:pt idx="3242">
                  <c:v>25.935999999998881</c:v>
                </c:pt>
                <c:pt idx="3243">
                  <c:v>25.94399999999888</c:v>
                </c:pt>
                <c:pt idx="3244">
                  <c:v>25.951999999998883</c:v>
                </c:pt>
                <c:pt idx="3245">
                  <c:v>25.959999999998878</c:v>
                </c:pt>
                <c:pt idx="3246">
                  <c:v>25.967999999998877</c:v>
                </c:pt>
                <c:pt idx="3247">
                  <c:v>25.975999999998876</c:v>
                </c:pt>
                <c:pt idx="3248">
                  <c:v>25.983999999998876</c:v>
                </c:pt>
                <c:pt idx="3249">
                  <c:v>25.991999999998878</c:v>
                </c:pt>
                <c:pt idx="3250">
                  <c:v>25.999999999998877</c:v>
                </c:pt>
                <c:pt idx="3251">
                  <c:v>26.00799999999888</c:v>
                </c:pt>
                <c:pt idx="3252">
                  <c:v>26.015999999998879</c:v>
                </c:pt>
                <c:pt idx="3253">
                  <c:v>26.023999999998875</c:v>
                </c:pt>
                <c:pt idx="3254">
                  <c:v>26.031999999998877</c:v>
                </c:pt>
                <c:pt idx="3255">
                  <c:v>26.039999999998876</c:v>
                </c:pt>
                <c:pt idx="3256">
                  <c:v>26.047999999998876</c:v>
                </c:pt>
                <c:pt idx="3257">
                  <c:v>26.055999999998871</c:v>
                </c:pt>
                <c:pt idx="3258">
                  <c:v>26.063999999998874</c:v>
                </c:pt>
                <c:pt idx="3259">
                  <c:v>26.071999999998877</c:v>
                </c:pt>
                <c:pt idx="3260">
                  <c:v>26.079999999998876</c:v>
                </c:pt>
                <c:pt idx="3261">
                  <c:v>26.087999999998871</c:v>
                </c:pt>
                <c:pt idx="3262">
                  <c:v>26.09599999999887</c:v>
                </c:pt>
                <c:pt idx="3263">
                  <c:v>26.103999999998873</c:v>
                </c:pt>
                <c:pt idx="3264">
                  <c:v>26.111999999998876</c:v>
                </c:pt>
                <c:pt idx="3265">
                  <c:v>26.119999999998871</c:v>
                </c:pt>
                <c:pt idx="3266">
                  <c:v>26.127999999998874</c:v>
                </c:pt>
                <c:pt idx="3267">
                  <c:v>26.135999999998873</c:v>
                </c:pt>
                <c:pt idx="3268">
                  <c:v>26.143999999998872</c:v>
                </c:pt>
                <c:pt idx="3269">
                  <c:v>26.151999999998871</c:v>
                </c:pt>
                <c:pt idx="3270">
                  <c:v>26.15999999999887</c:v>
                </c:pt>
                <c:pt idx="3271">
                  <c:v>26.167999999998869</c:v>
                </c:pt>
                <c:pt idx="3272">
                  <c:v>26.175999999998872</c:v>
                </c:pt>
                <c:pt idx="3273">
                  <c:v>26.183999999998868</c:v>
                </c:pt>
                <c:pt idx="3274">
                  <c:v>26.19199999999887</c:v>
                </c:pt>
                <c:pt idx="3275">
                  <c:v>26.19999999999887</c:v>
                </c:pt>
                <c:pt idx="3276">
                  <c:v>26.207999999998865</c:v>
                </c:pt>
                <c:pt idx="3277">
                  <c:v>26.215999999998864</c:v>
                </c:pt>
                <c:pt idx="3278">
                  <c:v>26.223999999998863</c:v>
                </c:pt>
                <c:pt idx="3279">
                  <c:v>26.231999999998866</c:v>
                </c:pt>
                <c:pt idx="3280">
                  <c:v>26.239999999998865</c:v>
                </c:pt>
                <c:pt idx="3281">
                  <c:v>26.247999999998864</c:v>
                </c:pt>
                <c:pt idx="3282">
                  <c:v>26.255999999998863</c:v>
                </c:pt>
                <c:pt idx="3283">
                  <c:v>26.263999999998862</c:v>
                </c:pt>
                <c:pt idx="3284">
                  <c:v>26.271999999998865</c:v>
                </c:pt>
                <c:pt idx="3285">
                  <c:v>26.279999999998861</c:v>
                </c:pt>
                <c:pt idx="3286">
                  <c:v>26.28799999999886</c:v>
                </c:pt>
                <c:pt idx="3287">
                  <c:v>26.295999999998859</c:v>
                </c:pt>
                <c:pt idx="3288">
                  <c:v>26.303999999998858</c:v>
                </c:pt>
                <c:pt idx="3289">
                  <c:v>26.311999999998864</c:v>
                </c:pt>
                <c:pt idx="3290">
                  <c:v>26.319999999998863</c:v>
                </c:pt>
                <c:pt idx="3291">
                  <c:v>26.327999999998863</c:v>
                </c:pt>
                <c:pt idx="3292">
                  <c:v>26.335999999998858</c:v>
                </c:pt>
                <c:pt idx="3293">
                  <c:v>26.343999999998857</c:v>
                </c:pt>
                <c:pt idx="3294">
                  <c:v>26.35199999999886</c:v>
                </c:pt>
                <c:pt idx="3295">
                  <c:v>26.359999999998855</c:v>
                </c:pt>
                <c:pt idx="3296">
                  <c:v>26.367999999998855</c:v>
                </c:pt>
                <c:pt idx="3297">
                  <c:v>26.375999999998854</c:v>
                </c:pt>
                <c:pt idx="3298">
                  <c:v>26.383999999998856</c:v>
                </c:pt>
                <c:pt idx="3299">
                  <c:v>26.391999999998855</c:v>
                </c:pt>
                <c:pt idx="3300">
                  <c:v>26.399999999998855</c:v>
                </c:pt>
                <c:pt idx="3301">
                  <c:v>26.407999999998854</c:v>
                </c:pt>
                <c:pt idx="3302">
                  <c:v>26.415999999998853</c:v>
                </c:pt>
                <c:pt idx="3303">
                  <c:v>26.423999999998852</c:v>
                </c:pt>
                <c:pt idx="3304">
                  <c:v>26.431999999998851</c:v>
                </c:pt>
                <c:pt idx="3305">
                  <c:v>26.43999999999885</c:v>
                </c:pt>
                <c:pt idx="3306">
                  <c:v>26.447999999998849</c:v>
                </c:pt>
                <c:pt idx="3307">
                  <c:v>26.455999999998852</c:v>
                </c:pt>
                <c:pt idx="3308">
                  <c:v>26.463999999998848</c:v>
                </c:pt>
                <c:pt idx="3309">
                  <c:v>26.47199999999885</c:v>
                </c:pt>
                <c:pt idx="3310">
                  <c:v>26.479999999998849</c:v>
                </c:pt>
                <c:pt idx="3311">
                  <c:v>26.487999999998845</c:v>
                </c:pt>
                <c:pt idx="3312">
                  <c:v>26.495999999998844</c:v>
                </c:pt>
                <c:pt idx="3313">
                  <c:v>26.503999999998847</c:v>
                </c:pt>
                <c:pt idx="3314">
                  <c:v>26.511999999998849</c:v>
                </c:pt>
                <c:pt idx="3315">
                  <c:v>26.519999999998848</c:v>
                </c:pt>
                <c:pt idx="3316">
                  <c:v>26.527999999998848</c:v>
                </c:pt>
                <c:pt idx="3317">
                  <c:v>26.535999999998847</c:v>
                </c:pt>
                <c:pt idx="3318">
                  <c:v>26.543999999998846</c:v>
                </c:pt>
                <c:pt idx="3319">
                  <c:v>26.551999999998845</c:v>
                </c:pt>
                <c:pt idx="3320">
                  <c:v>26.559999999998844</c:v>
                </c:pt>
                <c:pt idx="3321">
                  <c:v>26.567999999998843</c:v>
                </c:pt>
                <c:pt idx="3322">
                  <c:v>26.575999999998842</c:v>
                </c:pt>
                <c:pt idx="3323">
                  <c:v>26.583999999998838</c:v>
                </c:pt>
                <c:pt idx="3324">
                  <c:v>26.591999999998844</c:v>
                </c:pt>
                <c:pt idx="3325">
                  <c:v>26.599999999998843</c:v>
                </c:pt>
                <c:pt idx="3326">
                  <c:v>26.607999999998846</c:v>
                </c:pt>
                <c:pt idx="3327">
                  <c:v>26.615999999998841</c:v>
                </c:pt>
                <c:pt idx="3328">
                  <c:v>26.623999999998841</c:v>
                </c:pt>
                <c:pt idx="3329">
                  <c:v>26.631999999998843</c:v>
                </c:pt>
                <c:pt idx="3330">
                  <c:v>26.639999999998842</c:v>
                </c:pt>
                <c:pt idx="3331">
                  <c:v>26.647999999998838</c:v>
                </c:pt>
                <c:pt idx="3332">
                  <c:v>26.655999999998837</c:v>
                </c:pt>
                <c:pt idx="3333">
                  <c:v>26.66399999999884</c:v>
                </c:pt>
                <c:pt idx="3334">
                  <c:v>26.671999999998842</c:v>
                </c:pt>
                <c:pt idx="3335">
                  <c:v>26.679999999998838</c:v>
                </c:pt>
                <c:pt idx="3336">
                  <c:v>26.687999999998837</c:v>
                </c:pt>
                <c:pt idx="3337">
                  <c:v>26.695999999998836</c:v>
                </c:pt>
                <c:pt idx="3338">
                  <c:v>26.703999999998832</c:v>
                </c:pt>
                <c:pt idx="3339">
                  <c:v>26.711999999998834</c:v>
                </c:pt>
                <c:pt idx="3340">
                  <c:v>26.719999999998834</c:v>
                </c:pt>
                <c:pt idx="3341">
                  <c:v>26.727999999998836</c:v>
                </c:pt>
                <c:pt idx="3342">
                  <c:v>26.735999999998832</c:v>
                </c:pt>
                <c:pt idx="3343">
                  <c:v>26.743999999998831</c:v>
                </c:pt>
                <c:pt idx="3344">
                  <c:v>26.751999999998834</c:v>
                </c:pt>
                <c:pt idx="3345">
                  <c:v>26.759999999998833</c:v>
                </c:pt>
                <c:pt idx="3346">
                  <c:v>26.767999999998832</c:v>
                </c:pt>
                <c:pt idx="3347">
                  <c:v>26.775999999998827</c:v>
                </c:pt>
                <c:pt idx="3348">
                  <c:v>26.783999999998827</c:v>
                </c:pt>
                <c:pt idx="3349">
                  <c:v>26.791999999998833</c:v>
                </c:pt>
                <c:pt idx="3350">
                  <c:v>26.799999999998832</c:v>
                </c:pt>
                <c:pt idx="3351">
                  <c:v>26.807999999998831</c:v>
                </c:pt>
                <c:pt idx="3352">
                  <c:v>26.81599999999883</c:v>
                </c:pt>
                <c:pt idx="3353">
                  <c:v>26.823999999998833</c:v>
                </c:pt>
                <c:pt idx="3354">
                  <c:v>26.831999999998832</c:v>
                </c:pt>
                <c:pt idx="3355">
                  <c:v>26.839999999998831</c:v>
                </c:pt>
                <c:pt idx="3356">
                  <c:v>26.84799999999883</c:v>
                </c:pt>
                <c:pt idx="3357">
                  <c:v>26.855999999998833</c:v>
                </c:pt>
                <c:pt idx="3358">
                  <c:v>26.863999999998828</c:v>
                </c:pt>
                <c:pt idx="3359">
                  <c:v>26.871999999998831</c:v>
                </c:pt>
                <c:pt idx="3360">
                  <c:v>26.87999999999883</c:v>
                </c:pt>
                <c:pt idx="3361">
                  <c:v>26.887999999998829</c:v>
                </c:pt>
                <c:pt idx="3362">
                  <c:v>26.895999999998825</c:v>
                </c:pt>
                <c:pt idx="3363">
                  <c:v>26.903999999998824</c:v>
                </c:pt>
                <c:pt idx="3364">
                  <c:v>26.911999999998827</c:v>
                </c:pt>
                <c:pt idx="3365">
                  <c:v>26.919999999998829</c:v>
                </c:pt>
                <c:pt idx="3366">
                  <c:v>26.927999999998825</c:v>
                </c:pt>
                <c:pt idx="3367">
                  <c:v>26.935999999998824</c:v>
                </c:pt>
                <c:pt idx="3368">
                  <c:v>26.943999999998823</c:v>
                </c:pt>
                <c:pt idx="3369">
                  <c:v>26.951999999998826</c:v>
                </c:pt>
                <c:pt idx="3370">
                  <c:v>26.959999999998821</c:v>
                </c:pt>
                <c:pt idx="3371">
                  <c:v>26.96799999999882</c:v>
                </c:pt>
                <c:pt idx="3372">
                  <c:v>26.97599999999882</c:v>
                </c:pt>
                <c:pt idx="3373">
                  <c:v>26.983999999998822</c:v>
                </c:pt>
                <c:pt idx="3374">
                  <c:v>26.991999999998821</c:v>
                </c:pt>
                <c:pt idx="3375">
                  <c:v>26.99999999999882</c:v>
                </c:pt>
                <c:pt idx="3376">
                  <c:v>27.007999999998823</c:v>
                </c:pt>
                <c:pt idx="3377">
                  <c:v>27.015999999998822</c:v>
                </c:pt>
                <c:pt idx="3378">
                  <c:v>27.023999999998818</c:v>
                </c:pt>
                <c:pt idx="3379">
                  <c:v>27.031999999998821</c:v>
                </c:pt>
                <c:pt idx="3380">
                  <c:v>27.03999999999882</c:v>
                </c:pt>
                <c:pt idx="3381">
                  <c:v>27.047999999998822</c:v>
                </c:pt>
                <c:pt idx="3382">
                  <c:v>27.055999999998818</c:v>
                </c:pt>
                <c:pt idx="3383">
                  <c:v>27.063999999998817</c:v>
                </c:pt>
                <c:pt idx="3384">
                  <c:v>27.07199999999882</c:v>
                </c:pt>
                <c:pt idx="3385">
                  <c:v>27.079999999998815</c:v>
                </c:pt>
                <c:pt idx="3386">
                  <c:v>27.087999999998814</c:v>
                </c:pt>
                <c:pt idx="3387">
                  <c:v>27.095999999998813</c:v>
                </c:pt>
                <c:pt idx="3388">
                  <c:v>27.103999999998816</c:v>
                </c:pt>
                <c:pt idx="3389">
                  <c:v>27.111999999998819</c:v>
                </c:pt>
                <c:pt idx="3390">
                  <c:v>27.119999999998818</c:v>
                </c:pt>
                <c:pt idx="3391">
                  <c:v>27.127999999998817</c:v>
                </c:pt>
                <c:pt idx="3392">
                  <c:v>27.135999999998816</c:v>
                </c:pt>
                <c:pt idx="3393">
                  <c:v>27.143999999998815</c:v>
                </c:pt>
                <c:pt idx="3394">
                  <c:v>27.151999999998814</c:v>
                </c:pt>
                <c:pt idx="3395">
                  <c:v>27.159999999998814</c:v>
                </c:pt>
                <c:pt idx="3396">
                  <c:v>27.167999999998816</c:v>
                </c:pt>
                <c:pt idx="3397">
                  <c:v>27.175999999998815</c:v>
                </c:pt>
                <c:pt idx="3398">
                  <c:v>27.183999999998811</c:v>
                </c:pt>
                <c:pt idx="3399">
                  <c:v>27.191999999998814</c:v>
                </c:pt>
                <c:pt idx="3400">
                  <c:v>27.199999999998813</c:v>
                </c:pt>
                <c:pt idx="3401">
                  <c:v>27.207999999998808</c:v>
                </c:pt>
                <c:pt idx="3402">
                  <c:v>27.215999999998807</c:v>
                </c:pt>
                <c:pt idx="3403">
                  <c:v>27.223999999998806</c:v>
                </c:pt>
                <c:pt idx="3404">
                  <c:v>27.231999999998809</c:v>
                </c:pt>
                <c:pt idx="3405">
                  <c:v>27.239999999998808</c:v>
                </c:pt>
                <c:pt idx="3406">
                  <c:v>27.247999999998807</c:v>
                </c:pt>
                <c:pt idx="3407">
                  <c:v>27.255999999998807</c:v>
                </c:pt>
                <c:pt idx="3408">
                  <c:v>27.263999999998806</c:v>
                </c:pt>
                <c:pt idx="3409">
                  <c:v>27.271999999998805</c:v>
                </c:pt>
                <c:pt idx="3410">
                  <c:v>27.279999999998804</c:v>
                </c:pt>
                <c:pt idx="3411">
                  <c:v>27.287999999998803</c:v>
                </c:pt>
                <c:pt idx="3412">
                  <c:v>27.295999999998802</c:v>
                </c:pt>
                <c:pt idx="3413">
                  <c:v>27.303999999998805</c:v>
                </c:pt>
                <c:pt idx="3414">
                  <c:v>27.311999999998807</c:v>
                </c:pt>
                <c:pt idx="3415">
                  <c:v>27.319999999998807</c:v>
                </c:pt>
                <c:pt idx="3416">
                  <c:v>27.327999999998806</c:v>
                </c:pt>
                <c:pt idx="3417">
                  <c:v>27.335999999998801</c:v>
                </c:pt>
                <c:pt idx="3418">
                  <c:v>27.3439999999988</c:v>
                </c:pt>
                <c:pt idx="3419">
                  <c:v>27.351999999998803</c:v>
                </c:pt>
                <c:pt idx="3420">
                  <c:v>27.359999999998802</c:v>
                </c:pt>
                <c:pt idx="3421">
                  <c:v>27.367999999998801</c:v>
                </c:pt>
                <c:pt idx="3422">
                  <c:v>27.3759999999988</c:v>
                </c:pt>
                <c:pt idx="3423">
                  <c:v>27.3839999999988</c:v>
                </c:pt>
                <c:pt idx="3424">
                  <c:v>27.391999999998802</c:v>
                </c:pt>
                <c:pt idx="3425">
                  <c:v>27.399999999998798</c:v>
                </c:pt>
                <c:pt idx="3426">
                  <c:v>27.407999999998797</c:v>
                </c:pt>
                <c:pt idx="3427">
                  <c:v>27.415999999998796</c:v>
                </c:pt>
                <c:pt idx="3428">
                  <c:v>27.423999999998792</c:v>
                </c:pt>
                <c:pt idx="3429">
                  <c:v>27.431999999998798</c:v>
                </c:pt>
                <c:pt idx="3430">
                  <c:v>27.439999999998797</c:v>
                </c:pt>
                <c:pt idx="3431">
                  <c:v>27.447999999998796</c:v>
                </c:pt>
                <c:pt idx="3432">
                  <c:v>27.455999999998792</c:v>
                </c:pt>
                <c:pt idx="3433">
                  <c:v>27.463999999998791</c:v>
                </c:pt>
                <c:pt idx="3434">
                  <c:v>27.471999999998793</c:v>
                </c:pt>
                <c:pt idx="3435">
                  <c:v>27.479999999998793</c:v>
                </c:pt>
                <c:pt idx="3436">
                  <c:v>27.487999999998792</c:v>
                </c:pt>
                <c:pt idx="3437">
                  <c:v>27.495999999998791</c:v>
                </c:pt>
                <c:pt idx="3438">
                  <c:v>27.503999999998793</c:v>
                </c:pt>
                <c:pt idx="3439">
                  <c:v>27.511999999998796</c:v>
                </c:pt>
                <c:pt idx="3440">
                  <c:v>27.519999999998795</c:v>
                </c:pt>
                <c:pt idx="3441">
                  <c:v>27.527999999998791</c:v>
                </c:pt>
                <c:pt idx="3442">
                  <c:v>27.53599999999879</c:v>
                </c:pt>
                <c:pt idx="3443">
                  <c:v>27.543999999998793</c:v>
                </c:pt>
                <c:pt idx="3444">
                  <c:v>27.551999999998792</c:v>
                </c:pt>
                <c:pt idx="3445">
                  <c:v>27.559999999998791</c:v>
                </c:pt>
                <c:pt idx="3446">
                  <c:v>27.56799999999879</c:v>
                </c:pt>
                <c:pt idx="3447">
                  <c:v>27.575999999998793</c:v>
                </c:pt>
                <c:pt idx="3448">
                  <c:v>27.583999999998788</c:v>
                </c:pt>
                <c:pt idx="3449">
                  <c:v>27.591999999998791</c:v>
                </c:pt>
                <c:pt idx="3450">
                  <c:v>27.59999999999879</c:v>
                </c:pt>
                <c:pt idx="3451">
                  <c:v>27.607999999998793</c:v>
                </c:pt>
                <c:pt idx="3452">
                  <c:v>27.615999999998788</c:v>
                </c:pt>
                <c:pt idx="3453">
                  <c:v>27.623999999998791</c:v>
                </c:pt>
                <c:pt idx="3454">
                  <c:v>27.631999999998794</c:v>
                </c:pt>
                <c:pt idx="3455">
                  <c:v>27.639999999998793</c:v>
                </c:pt>
                <c:pt idx="3456">
                  <c:v>27.647999999998788</c:v>
                </c:pt>
                <c:pt idx="3457">
                  <c:v>27.655999999998787</c:v>
                </c:pt>
                <c:pt idx="3458">
                  <c:v>27.663999999998786</c:v>
                </c:pt>
                <c:pt idx="3459">
                  <c:v>27.671999999998789</c:v>
                </c:pt>
                <c:pt idx="3460">
                  <c:v>27.679999999998788</c:v>
                </c:pt>
                <c:pt idx="3461">
                  <c:v>27.687999999998787</c:v>
                </c:pt>
                <c:pt idx="3462">
                  <c:v>27.695999999998786</c:v>
                </c:pt>
                <c:pt idx="3463">
                  <c:v>27.703999999998786</c:v>
                </c:pt>
                <c:pt idx="3464">
                  <c:v>27.711999999998785</c:v>
                </c:pt>
                <c:pt idx="3465">
                  <c:v>27.719999999998784</c:v>
                </c:pt>
                <c:pt idx="3466">
                  <c:v>27.727999999998783</c:v>
                </c:pt>
                <c:pt idx="3467">
                  <c:v>27.735999999998782</c:v>
                </c:pt>
                <c:pt idx="3468">
                  <c:v>27.743999999998781</c:v>
                </c:pt>
                <c:pt idx="3469">
                  <c:v>27.751999999998784</c:v>
                </c:pt>
                <c:pt idx="3470">
                  <c:v>27.759999999998783</c:v>
                </c:pt>
                <c:pt idx="3471">
                  <c:v>27.767999999998782</c:v>
                </c:pt>
                <c:pt idx="3472">
                  <c:v>27.775999999998778</c:v>
                </c:pt>
                <c:pt idx="3473">
                  <c:v>27.783999999998777</c:v>
                </c:pt>
                <c:pt idx="3474">
                  <c:v>27.791999999998783</c:v>
                </c:pt>
                <c:pt idx="3475">
                  <c:v>27.799999999998775</c:v>
                </c:pt>
                <c:pt idx="3476">
                  <c:v>27.807999999998781</c:v>
                </c:pt>
                <c:pt idx="3477">
                  <c:v>27.815999999998777</c:v>
                </c:pt>
                <c:pt idx="3478">
                  <c:v>27.823999999998779</c:v>
                </c:pt>
                <c:pt idx="3479">
                  <c:v>27.831999999998779</c:v>
                </c:pt>
                <c:pt idx="3480">
                  <c:v>27.839999999998778</c:v>
                </c:pt>
                <c:pt idx="3481">
                  <c:v>27.84799999999878</c:v>
                </c:pt>
                <c:pt idx="3482">
                  <c:v>27.855999999998776</c:v>
                </c:pt>
                <c:pt idx="3483">
                  <c:v>27.863999999998775</c:v>
                </c:pt>
                <c:pt idx="3484">
                  <c:v>27.871999999998774</c:v>
                </c:pt>
                <c:pt idx="3485">
                  <c:v>27.879999999998777</c:v>
                </c:pt>
                <c:pt idx="3486">
                  <c:v>27.887999999998772</c:v>
                </c:pt>
                <c:pt idx="3487">
                  <c:v>27.895999999998775</c:v>
                </c:pt>
                <c:pt idx="3488">
                  <c:v>27.903999999998774</c:v>
                </c:pt>
                <c:pt idx="3489">
                  <c:v>27.911999999998773</c:v>
                </c:pt>
                <c:pt idx="3490">
                  <c:v>27.919999999998776</c:v>
                </c:pt>
                <c:pt idx="3491">
                  <c:v>27.927999999998768</c:v>
                </c:pt>
                <c:pt idx="3492">
                  <c:v>27.935999999998771</c:v>
                </c:pt>
                <c:pt idx="3493">
                  <c:v>27.943999999998766</c:v>
                </c:pt>
                <c:pt idx="3494">
                  <c:v>27.951999999998772</c:v>
                </c:pt>
                <c:pt idx="3495">
                  <c:v>27.959999999998765</c:v>
                </c:pt>
                <c:pt idx="3496">
                  <c:v>27.967999999998767</c:v>
                </c:pt>
                <c:pt idx="3497">
                  <c:v>27.97599999999877</c:v>
                </c:pt>
                <c:pt idx="3498">
                  <c:v>27.983999999998762</c:v>
                </c:pt>
                <c:pt idx="3499">
                  <c:v>27.991999999998768</c:v>
                </c:pt>
                <c:pt idx="3500">
                  <c:v>27.999999999998764</c:v>
                </c:pt>
                <c:pt idx="3501">
                  <c:v>28.00799999999877</c:v>
                </c:pt>
                <c:pt idx="3502">
                  <c:v>28.015999999998765</c:v>
                </c:pt>
                <c:pt idx="3503">
                  <c:v>28.023999999998765</c:v>
                </c:pt>
                <c:pt idx="3504">
                  <c:v>28.031999999998771</c:v>
                </c:pt>
                <c:pt idx="3505">
                  <c:v>28.039999999998766</c:v>
                </c:pt>
                <c:pt idx="3506">
                  <c:v>28.047999999998765</c:v>
                </c:pt>
                <c:pt idx="3507">
                  <c:v>28.055999999998761</c:v>
                </c:pt>
                <c:pt idx="3508">
                  <c:v>28.063999999998764</c:v>
                </c:pt>
                <c:pt idx="3509">
                  <c:v>28.071999999998763</c:v>
                </c:pt>
                <c:pt idx="3510">
                  <c:v>28.079999999998766</c:v>
                </c:pt>
                <c:pt idx="3511">
                  <c:v>28.087999999998758</c:v>
                </c:pt>
                <c:pt idx="3512">
                  <c:v>28.09599999999876</c:v>
                </c:pt>
                <c:pt idx="3513">
                  <c:v>28.103999999998766</c:v>
                </c:pt>
                <c:pt idx="3514">
                  <c:v>28.111999999998762</c:v>
                </c:pt>
                <c:pt idx="3515">
                  <c:v>28.119999999998765</c:v>
                </c:pt>
                <c:pt idx="3516">
                  <c:v>28.12799999999876</c:v>
                </c:pt>
                <c:pt idx="3517">
                  <c:v>28.135999999998763</c:v>
                </c:pt>
                <c:pt idx="3518">
                  <c:v>28.143999999998755</c:v>
                </c:pt>
                <c:pt idx="3519">
                  <c:v>28.151999999998761</c:v>
                </c:pt>
                <c:pt idx="3520">
                  <c:v>28.159999999998757</c:v>
                </c:pt>
                <c:pt idx="3521">
                  <c:v>28.167999999998759</c:v>
                </c:pt>
                <c:pt idx="3522">
                  <c:v>28.175999999998758</c:v>
                </c:pt>
                <c:pt idx="3523">
                  <c:v>28.183999999998754</c:v>
                </c:pt>
                <c:pt idx="3524">
                  <c:v>28.19199999999876</c:v>
                </c:pt>
                <c:pt idx="3525">
                  <c:v>28.199999999998756</c:v>
                </c:pt>
                <c:pt idx="3526">
                  <c:v>28.207999999998755</c:v>
                </c:pt>
                <c:pt idx="3527">
                  <c:v>28.215999999998751</c:v>
                </c:pt>
                <c:pt idx="3528">
                  <c:v>28.223999999998753</c:v>
                </c:pt>
                <c:pt idx="3529">
                  <c:v>28.231999999998759</c:v>
                </c:pt>
                <c:pt idx="3530">
                  <c:v>28.239999999998751</c:v>
                </c:pt>
                <c:pt idx="3531">
                  <c:v>28.247999999998754</c:v>
                </c:pt>
                <c:pt idx="3532">
                  <c:v>28.25599999999875</c:v>
                </c:pt>
                <c:pt idx="3533">
                  <c:v>28.263999999998752</c:v>
                </c:pt>
                <c:pt idx="3534">
                  <c:v>28.271999999998748</c:v>
                </c:pt>
                <c:pt idx="3535">
                  <c:v>28.279999999998751</c:v>
                </c:pt>
                <c:pt idx="3536">
                  <c:v>28.287999999998746</c:v>
                </c:pt>
                <c:pt idx="3537">
                  <c:v>28.295999999998749</c:v>
                </c:pt>
                <c:pt idx="3538">
                  <c:v>28.303999999998751</c:v>
                </c:pt>
                <c:pt idx="3539">
                  <c:v>28.311999999998751</c:v>
                </c:pt>
                <c:pt idx="3540">
                  <c:v>28.319999999998753</c:v>
                </c:pt>
                <c:pt idx="3541">
                  <c:v>28.327999999998745</c:v>
                </c:pt>
                <c:pt idx="3542">
                  <c:v>28.335999999998748</c:v>
                </c:pt>
                <c:pt idx="3543">
                  <c:v>28.343999999998744</c:v>
                </c:pt>
                <c:pt idx="3544">
                  <c:v>28.35199999999875</c:v>
                </c:pt>
                <c:pt idx="3545">
                  <c:v>28.359999999998745</c:v>
                </c:pt>
                <c:pt idx="3546">
                  <c:v>28.367999999998744</c:v>
                </c:pt>
                <c:pt idx="3547">
                  <c:v>28.375999999998747</c:v>
                </c:pt>
                <c:pt idx="3548">
                  <c:v>28.383999999998743</c:v>
                </c:pt>
                <c:pt idx="3549">
                  <c:v>28.391999999998745</c:v>
                </c:pt>
                <c:pt idx="3550">
                  <c:v>28.399999999998741</c:v>
                </c:pt>
                <c:pt idx="3551">
                  <c:v>28.407999999998744</c:v>
                </c:pt>
                <c:pt idx="3552">
                  <c:v>28.415999999998739</c:v>
                </c:pt>
                <c:pt idx="3553">
                  <c:v>28.423999999998742</c:v>
                </c:pt>
                <c:pt idx="3554">
                  <c:v>28.431999999998737</c:v>
                </c:pt>
                <c:pt idx="3555">
                  <c:v>28.43999999999874</c:v>
                </c:pt>
                <c:pt idx="3556">
                  <c:v>28.447999999998743</c:v>
                </c:pt>
                <c:pt idx="3557">
                  <c:v>28.455999999998735</c:v>
                </c:pt>
                <c:pt idx="3558">
                  <c:v>28.463999999998737</c:v>
                </c:pt>
                <c:pt idx="3559">
                  <c:v>28.471999999998737</c:v>
                </c:pt>
                <c:pt idx="3560">
                  <c:v>28.479999999998739</c:v>
                </c:pt>
                <c:pt idx="3561">
                  <c:v>28.487999999998731</c:v>
                </c:pt>
                <c:pt idx="3562">
                  <c:v>28.495999999998734</c:v>
                </c:pt>
                <c:pt idx="3563">
                  <c:v>28.503999999998733</c:v>
                </c:pt>
                <c:pt idx="3564">
                  <c:v>28.511999999998739</c:v>
                </c:pt>
                <c:pt idx="3565">
                  <c:v>28.519999999998738</c:v>
                </c:pt>
                <c:pt idx="3566">
                  <c:v>28.527999999998734</c:v>
                </c:pt>
                <c:pt idx="3567">
                  <c:v>28.535999999998737</c:v>
                </c:pt>
                <c:pt idx="3568">
                  <c:v>28.543999999998732</c:v>
                </c:pt>
                <c:pt idx="3569">
                  <c:v>28.551999999998735</c:v>
                </c:pt>
                <c:pt idx="3570">
                  <c:v>28.55999999999873</c:v>
                </c:pt>
                <c:pt idx="3571">
                  <c:v>28.567999999998733</c:v>
                </c:pt>
                <c:pt idx="3572">
                  <c:v>28.575999999998732</c:v>
                </c:pt>
                <c:pt idx="3573">
                  <c:v>28.583999999998728</c:v>
                </c:pt>
                <c:pt idx="3574">
                  <c:v>28.591999999998734</c:v>
                </c:pt>
                <c:pt idx="3575">
                  <c:v>28.59999999999873</c:v>
                </c:pt>
                <c:pt idx="3576">
                  <c:v>28.607999999998736</c:v>
                </c:pt>
                <c:pt idx="3577">
                  <c:v>28.615999999998731</c:v>
                </c:pt>
                <c:pt idx="3578">
                  <c:v>28.62399999999873</c:v>
                </c:pt>
                <c:pt idx="3579">
                  <c:v>28.631999999998733</c:v>
                </c:pt>
                <c:pt idx="3580">
                  <c:v>28.639999999998736</c:v>
                </c:pt>
                <c:pt idx="3581">
                  <c:v>28.647999999998728</c:v>
                </c:pt>
                <c:pt idx="3582">
                  <c:v>28.65599999999873</c:v>
                </c:pt>
                <c:pt idx="3583">
                  <c:v>28.66399999999873</c:v>
                </c:pt>
                <c:pt idx="3584">
                  <c:v>28.671999999998729</c:v>
                </c:pt>
                <c:pt idx="3585">
                  <c:v>28.679999999998731</c:v>
                </c:pt>
                <c:pt idx="3586">
                  <c:v>28.687999999998727</c:v>
                </c:pt>
                <c:pt idx="3587">
                  <c:v>28.69599999999873</c:v>
                </c:pt>
                <c:pt idx="3588">
                  <c:v>28.703999999998725</c:v>
                </c:pt>
                <c:pt idx="3589">
                  <c:v>28.711999999998728</c:v>
                </c:pt>
                <c:pt idx="3590">
                  <c:v>28.719999999998723</c:v>
                </c:pt>
                <c:pt idx="3591">
                  <c:v>28.727999999998726</c:v>
                </c:pt>
                <c:pt idx="3592">
                  <c:v>28.735999999998725</c:v>
                </c:pt>
                <c:pt idx="3593">
                  <c:v>28.743999999998721</c:v>
                </c:pt>
                <c:pt idx="3594">
                  <c:v>28.751999999998727</c:v>
                </c:pt>
                <c:pt idx="3595">
                  <c:v>28.759999999998723</c:v>
                </c:pt>
                <c:pt idx="3596">
                  <c:v>28.767999999998725</c:v>
                </c:pt>
                <c:pt idx="3597">
                  <c:v>28.775999999998717</c:v>
                </c:pt>
                <c:pt idx="3598">
                  <c:v>28.78399999999872</c:v>
                </c:pt>
                <c:pt idx="3599">
                  <c:v>28.791999999998719</c:v>
                </c:pt>
                <c:pt idx="3600">
                  <c:v>28.799999999998718</c:v>
                </c:pt>
                <c:pt idx="3601">
                  <c:v>28.807999999998724</c:v>
                </c:pt>
                <c:pt idx="3602">
                  <c:v>28.81599999999872</c:v>
                </c:pt>
                <c:pt idx="3603">
                  <c:v>28.823999999998723</c:v>
                </c:pt>
                <c:pt idx="3604">
                  <c:v>28.831999999998718</c:v>
                </c:pt>
                <c:pt idx="3605">
                  <c:v>28.839999999998721</c:v>
                </c:pt>
                <c:pt idx="3606">
                  <c:v>28.847999999998716</c:v>
                </c:pt>
                <c:pt idx="3607">
                  <c:v>28.855999999998719</c:v>
                </c:pt>
                <c:pt idx="3608">
                  <c:v>28.863999999998711</c:v>
                </c:pt>
                <c:pt idx="3609">
                  <c:v>28.871999999998717</c:v>
                </c:pt>
                <c:pt idx="3610">
                  <c:v>28.87999999999872</c:v>
                </c:pt>
                <c:pt idx="3611">
                  <c:v>28.887999999998716</c:v>
                </c:pt>
                <c:pt idx="3612">
                  <c:v>28.895999999998715</c:v>
                </c:pt>
                <c:pt idx="3613">
                  <c:v>28.90399999999871</c:v>
                </c:pt>
                <c:pt idx="3614">
                  <c:v>28.911999999998717</c:v>
                </c:pt>
                <c:pt idx="3615">
                  <c:v>28.919999999998712</c:v>
                </c:pt>
                <c:pt idx="3616">
                  <c:v>28.927999999998711</c:v>
                </c:pt>
                <c:pt idx="3617">
                  <c:v>28.935999999998714</c:v>
                </c:pt>
                <c:pt idx="3618">
                  <c:v>28.943999999998709</c:v>
                </c:pt>
                <c:pt idx="3619">
                  <c:v>28.951999999998716</c:v>
                </c:pt>
                <c:pt idx="3620">
                  <c:v>28.959999999998708</c:v>
                </c:pt>
                <c:pt idx="3621">
                  <c:v>28.96799999999871</c:v>
                </c:pt>
                <c:pt idx="3622">
                  <c:v>28.975999999998706</c:v>
                </c:pt>
                <c:pt idx="3623">
                  <c:v>28.983999999998709</c:v>
                </c:pt>
                <c:pt idx="3624">
                  <c:v>28.991999999998704</c:v>
                </c:pt>
                <c:pt idx="3625">
                  <c:v>28.999999999998707</c:v>
                </c:pt>
                <c:pt idx="3626">
                  <c:v>29.007999999998713</c:v>
                </c:pt>
                <c:pt idx="3627">
                  <c:v>29.015999999998705</c:v>
                </c:pt>
                <c:pt idx="3628">
                  <c:v>29.023999999998708</c:v>
                </c:pt>
                <c:pt idx="3629">
                  <c:v>29.031999999998707</c:v>
                </c:pt>
                <c:pt idx="3630">
                  <c:v>29.03999999999871</c:v>
                </c:pt>
                <c:pt idx="3631">
                  <c:v>29.047999999998705</c:v>
                </c:pt>
                <c:pt idx="3632">
                  <c:v>29.055999999998704</c:v>
                </c:pt>
                <c:pt idx="3633">
                  <c:v>29.063999999998707</c:v>
                </c:pt>
                <c:pt idx="3634">
                  <c:v>29.071999999998706</c:v>
                </c:pt>
                <c:pt idx="3635">
                  <c:v>29.079999999998705</c:v>
                </c:pt>
                <c:pt idx="3636">
                  <c:v>29.087999999998701</c:v>
                </c:pt>
                <c:pt idx="3637">
                  <c:v>29.095999999998703</c:v>
                </c:pt>
                <c:pt idx="3638">
                  <c:v>29.103999999998702</c:v>
                </c:pt>
                <c:pt idx="3639">
                  <c:v>29.111999999998709</c:v>
                </c:pt>
                <c:pt idx="3640">
                  <c:v>29.119999999998701</c:v>
                </c:pt>
                <c:pt idx="3641">
                  <c:v>29.127999999998703</c:v>
                </c:pt>
                <c:pt idx="3642">
                  <c:v>29.135999999998706</c:v>
                </c:pt>
                <c:pt idx="3643">
                  <c:v>29.143999999998698</c:v>
                </c:pt>
                <c:pt idx="3644">
                  <c:v>29.151999999998704</c:v>
                </c:pt>
                <c:pt idx="3645">
                  <c:v>29.1599999999987</c:v>
                </c:pt>
                <c:pt idx="3646">
                  <c:v>29.167999999998703</c:v>
                </c:pt>
                <c:pt idx="3647">
                  <c:v>29.175999999998695</c:v>
                </c:pt>
                <c:pt idx="3648">
                  <c:v>29.183999999998697</c:v>
                </c:pt>
                <c:pt idx="3649">
                  <c:v>29.191999999998703</c:v>
                </c:pt>
                <c:pt idx="3650">
                  <c:v>29.199999999998695</c:v>
                </c:pt>
                <c:pt idx="3651">
                  <c:v>29.207999999998698</c:v>
                </c:pt>
                <c:pt idx="3652">
                  <c:v>29.215999999998694</c:v>
                </c:pt>
                <c:pt idx="3653">
                  <c:v>29.223999999998696</c:v>
                </c:pt>
                <c:pt idx="3654">
                  <c:v>29.231999999998695</c:v>
                </c:pt>
                <c:pt idx="3655">
                  <c:v>29.239999999998695</c:v>
                </c:pt>
                <c:pt idx="3656">
                  <c:v>29.247999999998697</c:v>
                </c:pt>
                <c:pt idx="3657">
                  <c:v>29.255999999998693</c:v>
                </c:pt>
                <c:pt idx="3658">
                  <c:v>29.263999999998696</c:v>
                </c:pt>
                <c:pt idx="3659">
                  <c:v>29.271999999998691</c:v>
                </c:pt>
                <c:pt idx="3660">
                  <c:v>29.279999999998694</c:v>
                </c:pt>
                <c:pt idx="3661">
                  <c:v>29.287999999998693</c:v>
                </c:pt>
                <c:pt idx="3662">
                  <c:v>29.295999999998692</c:v>
                </c:pt>
                <c:pt idx="3663">
                  <c:v>29.303999999998691</c:v>
                </c:pt>
                <c:pt idx="3664">
                  <c:v>29.311999999998694</c:v>
                </c:pt>
                <c:pt idx="3665">
                  <c:v>29.319999999998696</c:v>
                </c:pt>
                <c:pt idx="3666">
                  <c:v>29.327999999998692</c:v>
                </c:pt>
                <c:pt idx="3667">
                  <c:v>29.335999999998691</c:v>
                </c:pt>
                <c:pt idx="3668">
                  <c:v>29.34399999999869</c:v>
                </c:pt>
                <c:pt idx="3669">
                  <c:v>29.351999999998696</c:v>
                </c:pt>
                <c:pt idx="3670">
                  <c:v>29.359999999998688</c:v>
                </c:pt>
                <c:pt idx="3671">
                  <c:v>29.367999999998691</c:v>
                </c:pt>
                <c:pt idx="3672">
                  <c:v>29.37599999999869</c:v>
                </c:pt>
                <c:pt idx="3673">
                  <c:v>29.383999999998689</c:v>
                </c:pt>
                <c:pt idx="3674">
                  <c:v>29.391999999998696</c:v>
                </c:pt>
                <c:pt idx="3675">
                  <c:v>29.399999999998688</c:v>
                </c:pt>
                <c:pt idx="3676">
                  <c:v>29.40799999999869</c:v>
                </c:pt>
                <c:pt idx="3677">
                  <c:v>29.415999999998686</c:v>
                </c:pt>
                <c:pt idx="3678">
                  <c:v>29.423999999998685</c:v>
                </c:pt>
                <c:pt idx="3679">
                  <c:v>29.431999999998684</c:v>
                </c:pt>
                <c:pt idx="3680">
                  <c:v>29.439999999998687</c:v>
                </c:pt>
                <c:pt idx="3681">
                  <c:v>29.447999999998689</c:v>
                </c:pt>
                <c:pt idx="3682">
                  <c:v>29.455999999998681</c:v>
                </c:pt>
                <c:pt idx="3683">
                  <c:v>29.463999999998684</c:v>
                </c:pt>
                <c:pt idx="3684">
                  <c:v>29.471999999998683</c:v>
                </c:pt>
                <c:pt idx="3685">
                  <c:v>29.479999999998686</c:v>
                </c:pt>
                <c:pt idx="3686">
                  <c:v>29.487999999998678</c:v>
                </c:pt>
                <c:pt idx="3687">
                  <c:v>29.495999999998681</c:v>
                </c:pt>
                <c:pt idx="3688">
                  <c:v>29.503999999998687</c:v>
                </c:pt>
                <c:pt idx="3689">
                  <c:v>29.511999999998686</c:v>
                </c:pt>
                <c:pt idx="3690">
                  <c:v>29.519999999998689</c:v>
                </c:pt>
                <c:pt idx="3691">
                  <c:v>29.527999999998681</c:v>
                </c:pt>
                <c:pt idx="3692">
                  <c:v>29.535999999998683</c:v>
                </c:pt>
                <c:pt idx="3693">
                  <c:v>29.543999999998675</c:v>
                </c:pt>
                <c:pt idx="3694">
                  <c:v>29.551999999998682</c:v>
                </c:pt>
                <c:pt idx="3695">
                  <c:v>29.559999999998677</c:v>
                </c:pt>
                <c:pt idx="3696">
                  <c:v>29.56799999999868</c:v>
                </c:pt>
                <c:pt idx="3697">
                  <c:v>29.575999999998682</c:v>
                </c:pt>
                <c:pt idx="3698">
                  <c:v>29.583999999998674</c:v>
                </c:pt>
                <c:pt idx="3699">
                  <c:v>29.591999999998681</c:v>
                </c:pt>
                <c:pt idx="3700">
                  <c:v>29.599999999998676</c:v>
                </c:pt>
                <c:pt idx="3701">
                  <c:v>29.607999999998679</c:v>
                </c:pt>
                <c:pt idx="3702">
                  <c:v>29.615999999998674</c:v>
                </c:pt>
                <c:pt idx="3703">
                  <c:v>29.623999999998677</c:v>
                </c:pt>
                <c:pt idx="3704">
                  <c:v>29.631999999998676</c:v>
                </c:pt>
                <c:pt idx="3705">
                  <c:v>29.639999999998679</c:v>
                </c:pt>
                <c:pt idx="3706">
                  <c:v>29.647999999998678</c:v>
                </c:pt>
                <c:pt idx="3707">
                  <c:v>29.655999999998674</c:v>
                </c:pt>
                <c:pt idx="3708">
                  <c:v>29.663999999998676</c:v>
                </c:pt>
                <c:pt idx="3709">
                  <c:v>29.671999999998672</c:v>
                </c:pt>
                <c:pt idx="3710">
                  <c:v>29.679999999998675</c:v>
                </c:pt>
                <c:pt idx="3711">
                  <c:v>29.68799999999867</c:v>
                </c:pt>
                <c:pt idx="3712">
                  <c:v>29.695999999998673</c:v>
                </c:pt>
                <c:pt idx="3713">
                  <c:v>29.703999999998665</c:v>
                </c:pt>
                <c:pt idx="3714">
                  <c:v>29.711999999998671</c:v>
                </c:pt>
                <c:pt idx="3715">
                  <c:v>29.719999999998674</c:v>
                </c:pt>
                <c:pt idx="3716">
                  <c:v>29.727999999998669</c:v>
                </c:pt>
                <c:pt idx="3717">
                  <c:v>29.735999999998668</c:v>
                </c:pt>
                <c:pt idx="3718">
                  <c:v>29.743999999998664</c:v>
                </c:pt>
                <c:pt idx="3719">
                  <c:v>29.75199999999867</c:v>
                </c:pt>
                <c:pt idx="3720">
                  <c:v>29.759999999998666</c:v>
                </c:pt>
                <c:pt idx="3721">
                  <c:v>29.767999999998665</c:v>
                </c:pt>
                <c:pt idx="3722">
                  <c:v>29.77599999999866</c:v>
                </c:pt>
                <c:pt idx="3723">
                  <c:v>29.783999999998663</c:v>
                </c:pt>
                <c:pt idx="3724">
                  <c:v>29.791999999998669</c:v>
                </c:pt>
                <c:pt idx="3725">
                  <c:v>29.799999999998661</c:v>
                </c:pt>
                <c:pt idx="3726">
                  <c:v>29.807999999998668</c:v>
                </c:pt>
                <c:pt idx="3727">
                  <c:v>29.815999999998663</c:v>
                </c:pt>
                <c:pt idx="3728">
                  <c:v>29.823999999998666</c:v>
                </c:pt>
                <c:pt idx="3729">
                  <c:v>29.831999999998661</c:v>
                </c:pt>
                <c:pt idx="3730">
                  <c:v>29.839999999998664</c:v>
                </c:pt>
                <c:pt idx="3731">
                  <c:v>29.84799999999866</c:v>
                </c:pt>
                <c:pt idx="3732">
                  <c:v>29.855999999998662</c:v>
                </c:pt>
                <c:pt idx="3733">
                  <c:v>29.863999999998661</c:v>
                </c:pt>
                <c:pt idx="3734">
                  <c:v>29.871999999998661</c:v>
                </c:pt>
                <c:pt idx="3735">
                  <c:v>29.879999999998663</c:v>
                </c:pt>
                <c:pt idx="3736">
                  <c:v>29.887999999998655</c:v>
                </c:pt>
                <c:pt idx="3737">
                  <c:v>29.895999999998658</c:v>
                </c:pt>
                <c:pt idx="3738">
                  <c:v>29.903999999998653</c:v>
                </c:pt>
                <c:pt idx="3739">
                  <c:v>29.91199999999866</c:v>
                </c:pt>
                <c:pt idx="3740">
                  <c:v>29.919999999998655</c:v>
                </c:pt>
                <c:pt idx="3741">
                  <c:v>29.927999999998654</c:v>
                </c:pt>
                <c:pt idx="3742">
                  <c:v>29.935999999998657</c:v>
                </c:pt>
                <c:pt idx="3743">
                  <c:v>29.943999999998653</c:v>
                </c:pt>
                <c:pt idx="3744">
                  <c:v>29.951999999998655</c:v>
                </c:pt>
                <c:pt idx="3745">
                  <c:v>29.959999999998651</c:v>
                </c:pt>
                <c:pt idx="3746">
                  <c:v>29.967999999998653</c:v>
                </c:pt>
                <c:pt idx="3747">
                  <c:v>29.975999999998649</c:v>
                </c:pt>
                <c:pt idx="3748">
                  <c:v>29.983999999998652</c:v>
                </c:pt>
                <c:pt idx="3749">
                  <c:v>29.991999999998647</c:v>
                </c:pt>
                <c:pt idx="3750">
                  <c:v>29.99999999999865</c:v>
                </c:pt>
                <c:pt idx="3751">
                  <c:v>30.007999999998656</c:v>
                </c:pt>
                <c:pt idx="3752">
                  <c:v>30.015999999998648</c:v>
                </c:pt>
                <c:pt idx="3753">
                  <c:v>30.023999999998651</c:v>
                </c:pt>
                <c:pt idx="3754">
                  <c:v>30.03199999999865</c:v>
                </c:pt>
                <c:pt idx="3755">
                  <c:v>30.039999999998653</c:v>
                </c:pt>
                <c:pt idx="3756">
                  <c:v>30.047999999998645</c:v>
                </c:pt>
                <c:pt idx="3757">
                  <c:v>30.055999999998647</c:v>
                </c:pt>
                <c:pt idx="3758">
                  <c:v>30.063999999998643</c:v>
                </c:pt>
                <c:pt idx="3759">
                  <c:v>30.071999999998649</c:v>
                </c:pt>
                <c:pt idx="3760">
                  <c:v>30.079999999998648</c:v>
                </c:pt>
                <c:pt idx="3761">
                  <c:v>30.087999999998644</c:v>
                </c:pt>
                <c:pt idx="3762">
                  <c:v>30.095999999998647</c:v>
                </c:pt>
                <c:pt idx="3763">
                  <c:v>30.103999999998646</c:v>
                </c:pt>
                <c:pt idx="3764">
                  <c:v>30.111999999998648</c:v>
                </c:pt>
                <c:pt idx="3765">
                  <c:v>30.119999999998644</c:v>
                </c:pt>
                <c:pt idx="3766">
                  <c:v>30.127999999998647</c:v>
                </c:pt>
                <c:pt idx="3767">
                  <c:v>30.135999999998649</c:v>
                </c:pt>
                <c:pt idx="3768">
                  <c:v>30.143999999998641</c:v>
                </c:pt>
                <c:pt idx="3769">
                  <c:v>30.151999999998647</c:v>
                </c:pt>
                <c:pt idx="3770">
                  <c:v>30.159999999998643</c:v>
                </c:pt>
                <c:pt idx="3771">
                  <c:v>30.167999999998646</c:v>
                </c:pt>
                <c:pt idx="3772">
                  <c:v>30.175999999998638</c:v>
                </c:pt>
                <c:pt idx="3773">
                  <c:v>30.18399999999864</c:v>
                </c:pt>
                <c:pt idx="3774">
                  <c:v>30.191999999998639</c:v>
                </c:pt>
                <c:pt idx="3775">
                  <c:v>30.199999999998642</c:v>
                </c:pt>
                <c:pt idx="3776">
                  <c:v>30.207999999998641</c:v>
                </c:pt>
                <c:pt idx="3777">
                  <c:v>30.215999999998637</c:v>
                </c:pt>
                <c:pt idx="3778">
                  <c:v>30.22399999999864</c:v>
                </c:pt>
                <c:pt idx="3779">
                  <c:v>30.231999999998635</c:v>
                </c:pt>
                <c:pt idx="3780">
                  <c:v>30.239999999998638</c:v>
                </c:pt>
                <c:pt idx="3781">
                  <c:v>30.247999999998633</c:v>
                </c:pt>
                <c:pt idx="3782">
                  <c:v>30.255999999998636</c:v>
                </c:pt>
                <c:pt idx="3783">
                  <c:v>30.263999999998632</c:v>
                </c:pt>
                <c:pt idx="3784">
                  <c:v>30.271999999998634</c:v>
                </c:pt>
                <c:pt idx="3785">
                  <c:v>30.279999999998637</c:v>
                </c:pt>
                <c:pt idx="3786">
                  <c:v>30.287999999998632</c:v>
                </c:pt>
                <c:pt idx="3787">
                  <c:v>30.295999999998632</c:v>
                </c:pt>
                <c:pt idx="3788">
                  <c:v>30.303999999998631</c:v>
                </c:pt>
                <c:pt idx="3789">
                  <c:v>30.311999999998637</c:v>
                </c:pt>
                <c:pt idx="3790">
                  <c:v>30.319999999998636</c:v>
                </c:pt>
                <c:pt idx="3791">
                  <c:v>30.327999999998635</c:v>
                </c:pt>
                <c:pt idx="3792">
                  <c:v>30.335999999998634</c:v>
                </c:pt>
                <c:pt idx="3793">
                  <c:v>30.34399999999863</c:v>
                </c:pt>
                <c:pt idx="3794">
                  <c:v>30.351999999998636</c:v>
                </c:pt>
                <c:pt idx="3795">
                  <c:v>30.359999999998632</c:v>
                </c:pt>
                <c:pt idx="3796">
                  <c:v>30.367999999998631</c:v>
                </c:pt>
                <c:pt idx="3797">
                  <c:v>30.37599999999863</c:v>
                </c:pt>
                <c:pt idx="3798">
                  <c:v>30.383999999998633</c:v>
                </c:pt>
                <c:pt idx="3799">
                  <c:v>30.391999999998628</c:v>
                </c:pt>
                <c:pt idx="3800">
                  <c:v>30.399999999998631</c:v>
                </c:pt>
                <c:pt idx="3801">
                  <c:v>30.40799999999863</c:v>
                </c:pt>
                <c:pt idx="3802">
                  <c:v>30.415999999998625</c:v>
                </c:pt>
                <c:pt idx="3803">
                  <c:v>30.423999999998628</c:v>
                </c:pt>
                <c:pt idx="3804">
                  <c:v>30.431999999998627</c:v>
                </c:pt>
                <c:pt idx="3805">
                  <c:v>30.43999999999863</c:v>
                </c:pt>
                <c:pt idx="3806">
                  <c:v>30.447999999998625</c:v>
                </c:pt>
                <c:pt idx="3807">
                  <c:v>30.455999999998625</c:v>
                </c:pt>
                <c:pt idx="3808">
                  <c:v>30.463999999998627</c:v>
                </c:pt>
                <c:pt idx="3809">
                  <c:v>30.471999999998626</c:v>
                </c:pt>
                <c:pt idx="3810">
                  <c:v>30.479999999998629</c:v>
                </c:pt>
                <c:pt idx="3811">
                  <c:v>30.487999999998621</c:v>
                </c:pt>
                <c:pt idx="3812">
                  <c:v>30.495999999998624</c:v>
                </c:pt>
                <c:pt idx="3813">
                  <c:v>30.503999999998623</c:v>
                </c:pt>
                <c:pt idx="3814">
                  <c:v>30.511999999998629</c:v>
                </c:pt>
                <c:pt idx="3815">
                  <c:v>30.519999999998628</c:v>
                </c:pt>
                <c:pt idx="3816">
                  <c:v>30.527999999998624</c:v>
                </c:pt>
                <c:pt idx="3817">
                  <c:v>30.535999999998626</c:v>
                </c:pt>
                <c:pt idx="3818">
                  <c:v>30.543999999998618</c:v>
                </c:pt>
                <c:pt idx="3819">
                  <c:v>30.551999999998625</c:v>
                </c:pt>
                <c:pt idx="3820">
                  <c:v>30.55999999999862</c:v>
                </c:pt>
                <c:pt idx="3821">
                  <c:v>30.567999999998623</c:v>
                </c:pt>
                <c:pt idx="3822">
                  <c:v>30.575999999998615</c:v>
                </c:pt>
                <c:pt idx="3823">
                  <c:v>30.583999999998618</c:v>
                </c:pt>
                <c:pt idx="3824">
                  <c:v>30.591999999998624</c:v>
                </c:pt>
                <c:pt idx="3825">
                  <c:v>30.599999999998619</c:v>
                </c:pt>
                <c:pt idx="3826">
                  <c:v>30.607999999998626</c:v>
                </c:pt>
                <c:pt idx="3827">
                  <c:v>30.615999999998618</c:v>
                </c:pt>
                <c:pt idx="3828">
                  <c:v>30.62399999999862</c:v>
                </c:pt>
                <c:pt idx="3829">
                  <c:v>30.631999999998619</c:v>
                </c:pt>
                <c:pt idx="3830">
                  <c:v>30.639999999998619</c:v>
                </c:pt>
                <c:pt idx="3831">
                  <c:v>30.647999999998621</c:v>
                </c:pt>
                <c:pt idx="3832">
                  <c:v>30.655999999998617</c:v>
                </c:pt>
                <c:pt idx="3833">
                  <c:v>30.663999999998619</c:v>
                </c:pt>
                <c:pt idx="3834">
                  <c:v>30.671999999998615</c:v>
                </c:pt>
                <c:pt idx="3835">
                  <c:v>30.679999999998618</c:v>
                </c:pt>
                <c:pt idx="3836">
                  <c:v>30.687999999998613</c:v>
                </c:pt>
                <c:pt idx="3837">
                  <c:v>30.695999999998616</c:v>
                </c:pt>
                <c:pt idx="3838">
                  <c:v>30.703999999998615</c:v>
                </c:pt>
                <c:pt idx="3839">
                  <c:v>30.711999999998614</c:v>
                </c:pt>
                <c:pt idx="3840">
                  <c:v>30.719999999998617</c:v>
                </c:pt>
                <c:pt idx="3841">
                  <c:v>30.727999999998612</c:v>
                </c:pt>
                <c:pt idx="3842">
                  <c:v>30.735999999998615</c:v>
                </c:pt>
                <c:pt idx="3843">
                  <c:v>30.743999999998607</c:v>
                </c:pt>
                <c:pt idx="3844">
                  <c:v>30.751999999998613</c:v>
                </c:pt>
                <c:pt idx="3845">
                  <c:v>30.759999999998605</c:v>
                </c:pt>
                <c:pt idx="3846">
                  <c:v>30.767999999998608</c:v>
                </c:pt>
                <c:pt idx="3847">
                  <c:v>30.775999999998611</c:v>
                </c:pt>
                <c:pt idx="3848">
                  <c:v>30.783999999998606</c:v>
                </c:pt>
                <c:pt idx="3849">
                  <c:v>30.791999999998612</c:v>
                </c:pt>
                <c:pt idx="3850">
                  <c:v>30.799999999998604</c:v>
                </c:pt>
                <c:pt idx="3851">
                  <c:v>30.807999999998611</c:v>
                </c:pt>
                <c:pt idx="3852">
                  <c:v>30.815999999998606</c:v>
                </c:pt>
                <c:pt idx="3853">
                  <c:v>30.823999999998605</c:v>
                </c:pt>
                <c:pt idx="3854">
                  <c:v>30.831999999998605</c:v>
                </c:pt>
                <c:pt idx="3855">
                  <c:v>30.839999999998607</c:v>
                </c:pt>
                <c:pt idx="3856">
                  <c:v>30.84799999999861</c:v>
                </c:pt>
                <c:pt idx="3857">
                  <c:v>30.855999999998605</c:v>
                </c:pt>
                <c:pt idx="3858">
                  <c:v>30.863999999998605</c:v>
                </c:pt>
                <c:pt idx="3859">
                  <c:v>30.871999999998604</c:v>
                </c:pt>
                <c:pt idx="3860">
                  <c:v>30.879999999998606</c:v>
                </c:pt>
                <c:pt idx="3861">
                  <c:v>30.887999999998598</c:v>
                </c:pt>
                <c:pt idx="3862">
                  <c:v>30.895999999998601</c:v>
                </c:pt>
                <c:pt idx="3863">
                  <c:v>30.903999999998597</c:v>
                </c:pt>
                <c:pt idx="3864">
                  <c:v>30.911999999998603</c:v>
                </c:pt>
                <c:pt idx="3865">
                  <c:v>30.919999999998605</c:v>
                </c:pt>
                <c:pt idx="3866">
                  <c:v>30.927999999998598</c:v>
                </c:pt>
                <c:pt idx="3867">
                  <c:v>30.9359999999986</c:v>
                </c:pt>
                <c:pt idx="3868">
                  <c:v>30.943999999998596</c:v>
                </c:pt>
                <c:pt idx="3869">
                  <c:v>30.951999999998598</c:v>
                </c:pt>
                <c:pt idx="3870">
                  <c:v>30.959999999998594</c:v>
                </c:pt>
                <c:pt idx="3871">
                  <c:v>30.967999999998597</c:v>
                </c:pt>
                <c:pt idx="3872">
                  <c:v>30.975999999998592</c:v>
                </c:pt>
                <c:pt idx="3873">
                  <c:v>30.983999999998591</c:v>
                </c:pt>
                <c:pt idx="3874">
                  <c:v>30.991999999998598</c:v>
                </c:pt>
                <c:pt idx="3875">
                  <c:v>30.999999999998593</c:v>
                </c:pt>
                <c:pt idx="3876">
                  <c:v>31.007999999998599</c:v>
                </c:pt>
                <c:pt idx="3877">
                  <c:v>31.015999999998591</c:v>
                </c:pt>
                <c:pt idx="3878">
                  <c:v>31.023999999998594</c:v>
                </c:pt>
                <c:pt idx="3879">
                  <c:v>31.031999999998593</c:v>
                </c:pt>
                <c:pt idx="3880">
                  <c:v>31.039999999998596</c:v>
                </c:pt>
                <c:pt idx="3881">
                  <c:v>31.047999999998591</c:v>
                </c:pt>
                <c:pt idx="3882">
                  <c:v>31.055999999998591</c:v>
                </c:pt>
                <c:pt idx="3883">
                  <c:v>31.063999999998593</c:v>
                </c:pt>
                <c:pt idx="3884">
                  <c:v>31.071999999998596</c:v>
                </c:pt>
                <c:pt idx="3885">
                  <c:v>31.079999999998591</c:v>
                </c:pt>
                <c:pt idx="3886">
                  <c:v>31.087999999998591</c:v>
                </c:pt>
                <c:pt idx="3887">
                  <c:v>31.09599999999859</c:v>
                </c:pt>
                <c:pt idx="3888">
                  <c:v>31.103999999998589</c:v>
                </c:pt>
                <c:pt idx="3889">
                  <c:v>31.111999999998595</c:v>
                </c:pt>
                <c:pt idx="3890">
                  <c:v>31.119999999998591</c:v>
                </c:pt>
                <c:pt idx="3891">
                  <c:v>31.127999999998593</c:v>
                </c:pt>
                <c:pt idx="3892">
                  <c:v>31.135999999998596</c:v>
                </c:pt>
                <c:pt idx="3893">
                  <c:v>31.143999999998588</c:v>
                </c:pt>
                <c:pt idx="3894">
                  <c:v>31.151999999998594</c:v>
                </c:pt>
                <c:pt idx="3895">
                  <c:v>31.15999999999859</c:v>
                </c:pt>
                <c:pt idx="3896">
                  <c:v>31.167999999998589</c:v>
                </c:pt>
                <c:pt idx="3897">
                  <c:v>31.175999999998584</c:v>
                </c:pt>
                <c:pt idx="3898">
                  <c:v>31.183999999998587</c:v>
                </c:pt>
                <c:pt idx="3899">
                  <c:v>31.191999999998586</c:v>
                </c:pt>
                <c:pt idx="3900">
                  <c:v>31.199999999998589</c:v>
                </c:pt>
                <c:pt idx="3901">
                  <c:v>31.207999999998588</c:v>
                </c:pt>
                <c:pt idx="3902">
                  <c:v>31.215999999998584</c:v>
                </c:pt>
                <c:pt idx="3903">
                  <c:v>31.223999999998586</c:v>
                </c:pt>
                <c:pt idx="3904">
                  <c:v>31.231999999998582</c:v>
                </c:pt>
                <c:pt idx="3905">
                  <c:v>31.239999999998584</c:v>
                </c:pt>
                <c:pt idx="3906">
                  <c:v>31.24799999999858</c:v>
                </c:pt>
                <c:pt idx="3907">
                  <c:v>31.255999999998583</c:v>
                </c:pt>
                <c:pt idx="3908">
                  <c:v>31.263999999998575</c:v>
                </c:pt>
                <c:pt idx="3909">
                  <c:v>31.271999999998581</c:v>
                </c:pt>
                <c:pt idx="3910">
                  <c:v>31.279999999998584</c:v>
                </c:pt>
                <c:pt idx="3911">
                  <c:v>31.287999999998579</c:v>
                </c:pt>
                <c:pt idx="3912">
                  <c:v>31.295999999998578</c:v>
                </c:pt>
                <c:pt idx="3913">
                  <c:v>31.303999999998577</c:v>
                </c:pt>
                <c:pt idx="3914">
                  <c:v>31.311999999998584</c:v>
                </c:pt>
                <c:pt idx="3915">
                  <c:v>31.319999999998579</c:v>
                </c:pt>
                <c:pt idx="3916">
                  <c:v>31.327999999998578</c:v>
                </c:pt>
                <c:pt idx="3917">
                  <c:v>31.335999999998581</c:v>
                </c:pt>
                <c:pt idx="3918">
                  <c:v>31.343999999998577</c:v>
                </c:pt>
                <c:pt idx="3919">
                  <c:v>31.351999999998583</c:v>
                </c:pt>
                <c:pt idx="3920">
                  <c:v>31.359999999998575</c:v>
                </c:pt>
                <c:pt idx="3921">
                  <c:v>31.367999999998577</c:v>
                </c:pt>
                <c:pt idx="3922">
                  <c:v>31.375999999998573</c:v>
                </c:pt>
                <c:pt idx="3923">
                  <c:v>31.383999999998576</c:v>
                </c:pt>
                <c:pt idx="3924">
                  <c:v>31.391999999998571</c:v>
                </c:pt>
                <c:pt idx="3925">
                  <c:v>31.399999999998574</c:v>
                </c:pt>
                <c:pt idx="3926">
                  <c:v>31.407999999998577</c:v>
                </c:pt>
                <c:pt idx="3927">
                  <c:v>31.415999999998572</c:v>
                </c:pt>
                <c:pt idx="3928">
                  <c:v>31.423999999998571</c:v>
                </c:pt>
                <c:pt idx="3929">
                  <c:v>31.43199999999857</c:v>
                </c:pt>
                <c:pt idx="3930">
                  <c:v>31.439999999998573</c:v>
                </c:pt>
                <c:pt idx="3931">
                  <c:v>31.447999999998565</c:v>
                </c:pt>
                <c:pt idx="3932">
                  <c:v>31.455999999998568</c:v>
                </c:pt>
                <c:pt idx="3933">
                  <c:v>31.46399999999857</c:v>
                </c:pt>
                <c:pt idx="3934">
                  <c:v>31.47199999999857</c:v>
                </c:pt>
                <c:pt idx="3935">
                  <c:v>31.479999999998572</c:v>
                </c:pt>
                <c:pt idx="3936">
                  <c:v>31.487999999998564</c:v>
                </c:pt>
                <c:pt idx="3937">
                  <c:v>31.495999999998567</c:v>
                </c:pt>
                <c:pt idx="3938">
                  <c:v>31.503999999998566</c:v>
                </c:pt>
                <c:pt idx="3939">
                  <c:v>31.511999999998569</c:v>
                </c:pt>
                <c:pt idx="3940">
                  <c:v>31.519999999998564</c:v>
                </c:pt>
                <c:pt idx="3941">
                  <c:v>31.527999999998567</c:v>
                </c:pt>
                <c:pt idx="3942">
                  <c:v>31.53599999999857</c:v>
                </c:pt>
                <c:pt idx="3943">
                  <c:v>31.543999999998565</c:v>
                </c:pt>
                <c:pt idx="3944">
                  <c:v>31.551999999998568</c:v>
                </c:pt>
                <c:pt idx="3945">
                  <c:v>31.559999999998563</c:v>
                </c:pt>
                <c:pt idx="3946">
                  <c:v>31.567999999998566</c:v>
                </c:pt>
                <c:pt idx="3947">
                  <c:v>31.575999999998558</c:v>
                </c:pt>
                <c:pt idx="3948">
                  <c:v>31.583999999998561</c:v>
                </c:pt>
                <c:pt idx="3949">
                  <c:v>31.591999999998567</c:v>
                </c:pt>
                <c:pt idx="3950">
                  <c:v>31.599999999998563</c:v>
                </c:pt>
                <c:pt idx="3951">
                  <c:v>31.607999999998569</c:v>
                </c:pt>
                <c:pt idx="3952">
                  <c:v>31.615999999998561</c:v>
                </c:pt>
                <c:pt idx="3953">
                  <c:v>31.623999999998563</c:v>
                </c:pt>
                <c:pt idx="3954">
                  <c:v>31.631999999998559</c:v>
                </c:pt>
                <c:pt idx="3955">
                  <c:v>31.639999999998562</c:v>
                </c:pt>
                <c:pt idx="3956">
                  <c:v>31.647999999998564</c:v>
                </c:pt>
                <c:pt idx="3957">
                  <c:v>31.65599999999856</c:v>
                </c:pt>
                <c:pt idx="3958">
                  <c:v>31.663999999998563</c:v>
                </c:pt>
                <c:pt idx="3959">
                  <c:v>31.671999999998558</c:v>
                </c:pt>
                <c:pt idx="3960">
                  <c:v>31.679999999998561</c:v>
                </c:pt>
                <c:pt idx="3961">
                  <c:v>31.687999999998556</c:v>
                </c:pt>
                <c:pt idx="3962">
                  <c:v>31.695999999998559</c:v>
                </c:pt>
                <c:pt idx="3963">
                  <c:v>31.703999999998551</c:v>
                </c:pt>
                <c:pt idx="3964">
                  <c:v>31.711999999998557</c:v>
                </c:pt>
                <c:pt idx="3965">
                  <c:v>31.71999999999856</c:v>
                </c:pt>
                <c:pt idx="3966">
                  <c:v>31.727999999998556</c:v>
                </c:pt>
                <c:pt idx="3967">
                  <c:v>31.735999999998555</c:v>
                </c:pt>
                <c:pt idx="3968">
                  <c:v>31.74399999999855</c:v>
                </c:pt>
                <c:pt idx="3969">
                  <c:v>31.751999999998556</c:v>
                </c:pt>
                <c:pt idx="3970">
                  <c:v>31.759999999998552</c:v>
                </c:pt>
                <c:pt idx="3971">
                  <c:v>31.767999999998551</c:v>
                </c:pt>
                <c:pt idx="3972">
                  <c:v>31.775999999998554</c:v>
                </c:pt>
                <c:pt idx="3973">
                  <c:v>31.783999999998549</c:v>
                </c:pt>
                <c:pt idx="3974">
                  <c:v>31.791999999998556</c:v>
                </c:pt>
                <c:pt idx="3975">
                  <c:v>31.799999999998548</c:v>
                </c:pt>
                <c:pt idx="3976">
                  <c:v>31.807999999998554</c:v>
                </c:pt>
                <c:pt idx="3977">
                  <c:v>31.815999999998549</c:v>
                </c:pt>
                <c:pt idx="3978">
                  <c:v>31.823999999998552</c:v>
                </c:pt>
                <c:pt idx="3979">
                  <c:v>31.831999999998548</c:v>
                </c:pt>
                <c:pt idx="3980">
                  <c:v>31.83999999999855</c:v>
                </c:pt>
                <c:pt idx="3981">
                  <c:v>31.847999999998553</c:v>
                </c:pt>
                <c:pt idx="3982">
                  <c:v>31.855999999998545</c:v>
                </c:pt>
                <c:pt idx="3983">
                  <c:v>31.863999999998548</c:v>
                </c:pt>
                <c:pt idx="3984">
                  <c:v>31.871999999998547</c:v>
                </c:pt>
                <c:pt idx="3985">
                  <c:v>31.879999999998549</c:v>
                </c:pt>
                <c:pt idx="3986">
                  <c:v>31.887999999998545</c:v>
                </c:pt>
                <c:pt idx="3987">
                  <c:v>31.895999999998544</c:v>
                </c:pt>
                <c:pt idx="3988">
                  <c:v>31.903999999998547</c:v>
                </c:pt>
                <c:pt idx="3989">
                  <c:v>31.911999999998553</c:v>
                </c:pt>
                <c:pt idx="3990">
                  <c:v>31.919999999998556</c:v>
                </c:pt>
                <c:pt idx="3991">
                  <c:v>31.927999999998555</c:v>
                </c:pt>
                <c:pt idx="3992">
                  <c:v>31.935999999998558</c:v>
                </c:pt>
                <c:pt idx="3993">
                  <c:v>31.94399999999856</c:v>
                </c:pt>
                <c:pt idx="3994">
                  <c:v>31.951999999998559</c:v>
                </c:pt>
                <c:pt idx="3995">
                  <c:v>31.959999999998558</c:v>
                </c:pt>
                <c:pt idx="3996">
                  <c:v>31.967999999998561</c:v>
                </c:pt>
                <c:pt idx="3997">
                  <c:v>31.975999999998564</c:v>
                </c:pt>
                <c:pt idx="3998">
                  <c:v>31.983999999998566</c:v>
                </c:pt>
                <c:pt idx="3999">
                  <c:v>31.991999999998573</c:v>
                </c:pt>
                <c:pt idx="4000">
                  <c:v>31.999999999998575</c:v>
                </c:pt>
                <c:pt idx="4001">
                  <c:v>32.007999999998574</c:v>
                </c:pt>
                <c:pt idx="4002">
                  <c:v>32.015999999998577</c:v>
                </c:pt>
                <c:pt idx="4003">
                  <c:v>32.02399999999858</c:v>
                </c:pt>
                <c:pt idx="4004">
                  <c:v>32.031999999998575</c:v>
                </c:pt>
                <c:pt idx="4005">
                  <c:v>32.039999999998585</c:v>
                </c:pt>
                <c:pt idx="4006">
                  <c:v>32.047999999998574</c:v>
                </c:pt>
                <c:pt idx="4007">
                  <c:v>32.055999999998576</c:v>
                </c:pt>
                <c:pt idx="4008">
                  <c:v>32.063999999998586</c:v>
                </c:pt>
                <c:pt idx="4009">
                  <c:v>32.071999999998582</c:v>
                </c:pt>
                <c:pt idx="4010">
                  <c:v>32.079999999998591</c:v>
                </c:pt>
                <c:pt idx="4011">
                  <c:v>32.087999999998594</c:v>
                </c:pt>
                <c:pt idx="4012">
                  <c:v>32.095999999998604</c:v>
                </c:pt>
                <c:pt idx="4013">
                  <c:v>32.103999999998599</c:v>
                </c:pt>
                <c:pt idx="4014">
                  <c:v>32.111999999998595</c:v>
                </c:pt>
                <c:pt idx="4015">
                  <c:v>32.119999999998605</c:v>
                </c:pt>
                <c:pt idx="4016">
                  <c:v>32.127999999998607</c:v>
                </c:pt>
                <c:pt idx="4017">
                  <c:v>32.13599999999861</c:v>
                </c:pt>
                <c:pt idx="4018">
                  <c:v>32.143999999998606</c:v>
                </c:pt>
                <c:pt idx="4019">
                  <c:v>32.151999999998601</c:v>
                </c:pt>
                <c:pt idx="4020">
                  <c:v>32.159999999998604</c:v>
                </c:pt>
                <c:pt idx="4021">
                  <c:v>32.167999999998614</c:v>
                </c:pt>
                <c:pt idx="4022">
                  <c:v>32.175999999998616</c:v>
                </c:pt>
                <c:pt idx="4023">
                  <c:v>32.183999999998612</c:v>
                </c:pt>
                <c:pt idx="4024">
                  <c:v>32.191999999998622</c:v>
                </c:pt>
                <c:pt idx="4025">
                  <c:v>32.199999999998631</c:v>
                </c:pt>
                <c:pt idx="4026">
                  <c:v>32.207999999998627</c:v>
                </c:pt>
                <c:pt idx="4027">
                  <c:v>32.21599999999863</c:v>
                </c:pt>
                <c:pt idx="4028">
                  <c:v>32.223999999998632</c:v>
                </c:pt>
                <c:pt idx="4029">
                  <c:v>32.231999999998642</c:v>
                </c:pt>
                <c:pt idx="4030">
                  <c:v>32.239999999998652</c:v>
                </c:pt>
                <c:pt idx="4031">
                  <c:v>32.247999999998648</c:v>
                </c:pt>
                <c:pt idx="4032">
                  <c:v>32.25599999999865</c:v>
                </c:pt>
                <c:pt idx="4033">
                  <c:v>32.263999999998653</c:v>
                </c:pt>
                <c:pt idx="4034">
                  <c:v>32.271999999998656</c:v>
                </c:pt>
                <c:pt idx="4035">
                  <c:v>32.279999999998665</c:v>
                </c:pt>
                <c:pt idx="4036">
                  <c:v>32.287999999998661</c:v>
                </c:pt>
                <c:pt idx="4037">
                  <c:v>32.295999999998678</c:v>
                </c:pt>
                <c:pt idx="4038">
                  <c:v>32.303999999998666</c:v>
                </c:pt>
                <c:pt idx="4039">
                  <c:v>32.311999999998669</c:v>
                </c:pt>
                <c:pt idx="4040">
                  <c:v>32.319999999998672</c:v>
                </c:pt>
                <c:pt idx="4041">
                  <c:v>32.327999999998681</c:v>
                </c:pt>
                <c:pt idx="4042">
                  <c:v>32.335999999998691</c:v>
                </c:pt>
                <c:pt idx="4043">
                  <c:v>32.343999999998694</c:v>
                </c:pt>
                <c:pt idx="4044">
                  <c:v>32.351999999998689</c:v>
                </c:pt>
                <c:pt idx="4045">
                  <c:v>32.359999999998692</c:v>
                </c:pt>
                <c:pt idx="4046">
                  <c:v>32.367999999998702</c:v>
                </c:pt>
                <c:pt idx="4047">
                  <c:v>32.375999999998712</c:v>
                </c:pt>
                <c:pt idx="4048">
                  <c:v>32.383999999998714</c:v>
                </c:pt>
                <c:pt idx="4049">
                  <c:v>32.391999999998717</c:v>
                </c:pt>
                <c:pt idx="4050">
                  <c:v>32.399999999998727</c:v>
                </c:pt>
                <c:pt idx="4051">
                  <c:v>32.407999999998722</c:v>
                </c:pt>
                <c:pt idx="4052">
                  <c:v>32.415999999998732</c:v>
                </c:pt>
                <c:pt idx="4053">
                  <c:v>32.423999999998735</c:v>
                </c:pt>
                <c:pt idx="4054">
                  <c:v>32.431999999998737</c:v>
                </c:pt>
                <c:pt idx="4055">
                  <c:v>32.439999999998747</c:v>
                </c:pt>
                <c:pt idx="4056">
                  <c:v>32.447999999998743</c:v>
                </c:pt>
                <c:pt idx="4057">
                  <c:v>32.455999999998753</c:v>
                </c:pt>
                <c:pt idx="4058">
                  <c:v>32.463999999998755</c:v>
                </c:pt>
                <c:pt idx="4059">
                  <c:v>32.471999999998751</c:v>
                </c:pt>
                <c:pt idx="4060">
                  <c:v>32.479999999998753</c:v>
                </c:pt>
                <c:pt idx="4061">
                  <c:v>32.487999999998756</c:v>
                </c:pt>
                <c:pt idx="4062">
                  <c:v>32.495999999998773</c:v>
                </c:pt>
                <c:pt idx="4063">
                  <c:v>32.503999999998769</c:v>
                </c:pt>
                <c:pt idx="4064">
                  <c:v>32.511999999998771</c:v>
                </c:pt>
                <c:pt idx="4065">
                  <c:v>32.519999999998781</c:v>
                </c:pt>
                <c:pt idx="4066">
                  <c:v>32.527999999998784</c:v>
                </c:pt>
                <c:pt idx="4067">
                  <c:v>32.535999999998786</c:v>
                </c:pt>
                <c:pt idx="4068">
                  <c:v>32.543999999998782</c:v>
                </c:pt>
                <c:pt idx="4069">
                  <c:v>32.551999999998792</c:v>
                </c:pt>
                <c:pt idx="4070">
                  <c:v>32.559999999998801</c:v>
                </c:pt>
                <c:pt idx="4071">
                  <c:v>32.567999999998804</c:v>
                </c:pt>
                <c:pt idx="4072">
                  <c:v>32.575999999998807</c:v>
                </c:pt>
                <c:pt idx="4073">
                  <c:v>32.583999999998802</c:v>
                </c:pt>
                <c:pt idx="4074">
                  <c:v>32.591999999998812</c:v>
                </c:pt>
                <c:pt idx="4075">
                  <c:v>32.599999999998815</c:v>
                </c:pt>
                <c:pt idx="4076">
                  <c:v>32.607999999998817</c:v>
                </c:pt>
                <c:pt idx="4077">
                  <c:v>32.615999999998827</c:v>
                </c:pt>
                <c:pt idx="4078">
                  <c:v>32.62399999999883</c:v>
                </c:pt>
                <c:pt idx="4079">
                  <c:v>32.631999999998833</c:v>
                </c:pt>
                <c:pt idx="4080">
                  <c:v>32.639999999998835</c:v>
                </c:pt>
                <c:pt idx="4081">
                  <c:v>32.647999999998831</c:v>
                </c:pt>
                <c:pt idx="4082">
                  <c:v>32.655999999998841</c:v>
                </c:pt>
                <c:pt idx="4083">
                  <c:v>32.663999999998843</c:v>
                </c:pt>
                <c:pt idx="4084">
                  <c:v>32.671999999998853</c:v>
                </c:pt>
                <c:pt idx="4085">
                  <c:v>32.679999999998856</c:v>
                </c:pt>
                <c:pt idx="4086">
                  <c:v>32.687999999998851</c:v>
                </c:pt>
                <c:pt idx="4087">
                  <c:v>32.695999999998868</c:v>
                </c:pt>
                <c:pt idx="4088">
                  <c:v>32.703999999998864</c:v>
                </c:pt>
                <c:pt idx="4089">
                  <c:v>32.711999999998859</c:v>
                </c:pt>
                <c:pt idx="4090">
                  <c:v>32.719999999998862</c:v>
                </c:pt>
                <c:pt idx="4091">
                  <c:v>32.727999999998879</c:v>
                </c:pt>
                <c:pt idx="4092">
                  <c:v>32.735999999998889</c:v>
                </c:pt>
                <c:pt idx="4093">
                  <c:v>32.743999999998884</c:v>
                </c:pt>
                <c:pt idx="4094">
                  <c:v>32.75199999999888</c:v>
                </c:pt>
                <c:pt idx="4095">
                  <c:v>32.759999999998882</c:v>
                </c:pt>
                <c:pt idx="4096">
                  <c:v>32.767999999998892</c:v>
                </c:pt>
                <c:pt idx="4097">
                  <c:v>32.775999999998895</c:v>
                </c:pt>
                <c:pt idx="4098">
                  <c:v>32.783999999998898</c:v>
                </c:pt>
                <c:pt idx="4099">
                  <c:v>32.791999999998907</c:v>
                </c:pt>
                <c:pt idx="4100">
                  <c:v>32.79999999999891</c:v>
                </c:pt>
                <c:pt idx="4101">
                  <c:v>32.807999999998906</c:v>
                </c:pt>
                <c:pt idx="4102">
                  <c:v>32.815999999998908</c:v>
                </c:pt>
                <c:pt idx="4103">
                  <c:v>32.823999999998911</c:v>
                </c:pt>
                <c:pt idx="4104">
                  <c:v>32.831999999998914</c:v>
                </c:pt>
                <c:pt idx="4105">
                  <c:v>32.839999999998916</c:v>
                </c:pt>
                <c:pt idx="4106">
                  <c:v>32.847999999998912</c:v>
                </c:pt>
                <c:pt idx="4107">
                  <c:v>32.855999999998929</c:v>
                </c:pt>
                <c:pt idx="4108">
                  <c:v>32.863999999998931</c:v>
                </c:pt>
                <c:pt idx="4109">
                  <c:v>32.871999999998934</c:v>
                </c:pt>
                <c:pt idx="4110">
                  <c:v>32.879999999998937</c:v>
                </c:pt>
                <c:pt idx="4111">
                  <c:v>32.887999999998932</c:v>
                </c:pt>
                <c:pt idx="4112">
                  <c:v>32.895999999998949</c:v>
                </c:pt>
                <c:pt idx="4113">
                  <c:v>32.903999999998952</c:v>
                </c:pt>
                <c:pt idx="4114">
                  <c:v>32.911999999998955</c:v>
                </c:pt>
                <c:pt idx="4115">
                  <c:v>32.919999999998957</c:v>
                </c:pt>
                <c:pt idx="4116">
                  <c:v>32.92799999999896</c:v>
                </c:pt>
                <c:pt idx="4117">
                  <c:v>32.935999999998963</c:v>
                </c:pt>
                <c:pt idx="4118">
                  <c:v>32.943999999998965</c:v>
                </c:pt>
                <c:pt idx="4119">
                  <c:v>32.951999999998961</c:v>
                </c:pt>
                <c:pt idx="4120">
                  <c:v>32.959999999998971</c:v>
                </c:pt>
                <c:pt idx="4121">
                  <c:v>32.967999999998973</c:v>
                </c:pt>
                <c:pt idx="4122">
                  <c:v>32.975999999998983</c:v>
                </c:pt>
                <c:pt idx="4123">
                  <c:v>32.983999999998986</c:v>
                </c:pt>
                <c:pt idx="4124">
                  <c:v>32.991999999998988</c:v>
                </c:pt>
                <c:pt idx="4125">
                  <c:v>32.999999999998998</c:v>
                </c:pt>
                <c:pt idx="4126">
                  <c:v>33.007999999999001</c:v>
                </c:pt>
                <c:pt idx="4127">
                  <c:v>33.015999999999003</c:v>
                </c:pt>
                <c:pt idx="4128">
                  <c:v>33.023999999999006</c:v>
                </c:pt>
                <c:pt idx="4129">
                  <c:v>33.031999999999002</c:v>
                </c:pt>
                <c:pt idx="4130">
                  <c:v>33.039999999999011</c:v>
                </c:pt>
                <c:pt idx="4131">
                  <c:v>33.047999999999014</c:v>
                </c:pt>
                <c:pt idx="4132">
                  <c:v>33.055999999999017</c:v>
                </c:pt>
                <c:pt idx="4133">
                  <c:v>33.063999999999027</c:v>
                </c:pt>
                <c:pt idx="4134">
                  <c:v>33.071999999999022</c:v>
                </c:pt>
                <c:pt idx="4135">
                  <c:v>33.079999999999032</c:v>
                </c:pt>
                <c:pt idx="4136">
                  <c:v>33.087999999999028</c:v>
                </c:pt>
                <c:pt idx="4137">
                  <c:v>33.095999999999037</c:v>
                </c:pt>
                <c:pt idx="4138">
                  <c:v>33.103999999999047</c:v>
                </c:pt>
                <c:pt idx="4139">
                  <c:v>33.111999999999043</c:v>
                </c:pt>
                <c:pt idx="4140">
                  <c:v>33.119999999999052</c:v>
                </c:pt>
                <c:pt idx="4141">
                  <c:v>33.127999999999055</c:v>
                </c:pt>
                <c:pt idx="4142">
                  <c:v>33.135999999999058</c:v>
                </c:pt>
                <c:pt idx="4143">
                  <c:v>33.143999999999053</c:v>
                </c:pt>
                <c:pt idx="4144">
                  <c:v>33.151999999999056</c:v>
                </c:pt>
                <c:pt idx="4145">
                  <c:v>33.159999999999059</c:v>
                </c:pt>
                <c:pt idx="4146">
                  <c:v>33.167999999999068</c:v>
                </c:pt>
                <c:pt idx="4147">
                  <c:v>33.175999999999078</c:v>
                </c:pt>
                <c:pt idx="4148">
                  <c:v>33.183999999999081</c:v>
                </c:pt>
                <c:pt idx="4149">
                  <c:v>33.191999999999084</c:v>
                </c:pt>
                <c:pt idx="4150">
                  <c:v>33.199999999999086</c:v>
                </c:pt>
                <c:pt idx="4151">
                  <c:v>33.207999999999082</c:v>
                </c:pt>
                <c:pt idx="4152">
                  <c:v>33.215999999999092</c:v>
                </c:pt>
                <c:pt idx="4153">
                  <c:v>33.223999999999094</c:v>
                </c:pt>
                <c:pt idx="4154">
                  <c:v>33.231999999999104</c:v>
                </c:pt>
                <c:pt idx="4155">
                  <c:v>33.239999999999107</c:v>
                </c:pt>
                <c:pt idx="4156">
                  <c:v>33.247999999999102</c:v>
                </c:pt>
                <c:pt idx="4157">
                  <c:v>33.255999999999112</c:v>
                </c:pt>
                <c:pt idx="4158">
                  <c:v>33.263999999999115</c:v>
                </c:pt>
                <c:pt idx="4159">
                  <c:v>33.27199999999911</c:v>
                </c:pt>
                <c:pt idx="4160">
                  <c:v>33.279999999999113</c:v>
                </c:pt>
                <c:pt idx="4161">
                  <c:v>33.287999999999123</c:v>
                </c:pt>
                <c:pt idx="4162">
                  <c:v>33.29599999999914</c:v>
                </c:pt>
                <c:pt idx="4163">
                  <c:v>33.303999999999128</c:v>
                </c:pt>
                <c:pt idx="4164">
                  <c:v>33.311999999999124</c:v>
                </c:pt>
                <c:pt idx="4165">
                  <c:v>33.319999999999126</c:v>
                </c:pt>
                <c:pt idx="4166">
                  <c:v>33.327999999999136</c:v>
                </c:pt>
                <c:pt idx="4167">
                  <c:v>33.335999999999139</c:v>
                </c:pt>
                <c:pt idx="4168">
                  <c:v>33.343999999999149</c:v>
                </c:pt>
                <c:pt idx="4169">
                  <c:v>33.351999999999144</c:v>
                </c:pt>
                <c:pt idx="4170">
                  <c:v>33.359999999999154</c:v>
                </c:pt>
                <c:pt idx="4171">
                  <c:v>33.367999999999157</c:v>
                </c:pt>
                <c:pt idx="4172">
                  <c:v>33.375999999999159</c:v>
                </c:pt>
                <c:pt idx="4173">
                  <c:v>33.383999999999155</c:v>
                </c:pt>
                <c:pt idx="4174">
                  <c:v>33.391999999999165</c:v>
                </c:pt>
                <c:pt idx="4175">
                  <c:v>33.399999999999181</c:v>
                </c:pt>
                <c:pt idx="4176">
                  <c:v>33.407999999999177</c:v>
                </c:pt>
                <c:pt idx="4177">
                  <c:v>33.41599999999918</c:v>
                </c:pt>
                <c:pt idx="4178">
                  <c:v>33.423999999999182</c:v>
                </c:pt>
                <c:pt idx="4179">
                  <c:v>33.431999999999185</c:v>
                </c:pt>
                <c:pt idx="4180">
                  <c:v>33.439999999999188</c:v>
                </c:pt>
                <c:pt idx="4181">
                  <c:v>33.447999999999197</c:v>
                </c:pt>
                <c:pt idx="4182">
                  <c:v>33.4559999999992</c:v>
                </c:pt>
                <c:pt idx="4183">
                  <c:v>33.463999999999203</c:v>
                </c:pt>
                <c:pt idx="4184">
                  <c:v>33.471999999999205</c:v>
                </c:pt>
                <c:pt idx="4185">
                  <c:v>33.479999999999208</c:v>
                </c:pt>
                <c:pt idx="4186">
                  <c:v>33.487999999999204</c:v>
                </c:pt>
                <c:pt idx="4187">
                  <c:v>33.495999999999221</c:v>
                </c:pt>
                <c:pt idx="4188">
                  <c:v>33.503999999999223</c:v>
                </c:pt>
                <c:pt idx="4189">
                  <c:v>33.511999999999226</c:v>
                </c:pt>
                <c:pt idx="4190">
                  <c:v>33.519999999999229</c:v>
                </c:pt>
                <c:pt idx="4191">
                  <c:v>33.527999999999231</c:v>
                </c:pt>
                <c:pt idx="4192">
                  <c:v>33.535999999999241</c:v>
                </c:pt>
                <c:pt idx="4193">
                  <c:v>33.543999999999237</c:v>
                </c:pt>
                <c:pt idx="4194">
                  <c:v>33.551999999999232</c:v>
                </c:pt>
                <c:pt idx="4195">
                  <c:v>33.559999999999249</c:v>
                </c:pt>
                <c:pt idx="4196">
                  <c:v>33.567999999999252</c:v>
                </c:pt>
                <c:pt idx="4197">
                  <c:v>33.575999999999262</c:v>
                </c:pt>
                <c:pt idx="4198">
                  <c:v>33.583999999999257</c:v>
                </c:pt>
                <c:pt idx="4199">
                  <c:v>33.59199999999926</c:v>
                </c:pt>
                <c:pt idx="4200">
                  <c:v>33.599999999999262</c:v>
                </c:pt>
                <c:pt idx="4201">
                  <c:v>33.607999999999265</c:v>
                </c:pt>
                <c:pt idx="4202">
                  <c:v>33.615999999999282</c:v>
                </c:pt>
                <c:pt idx="4203">
                  <c:v>33.623999999999285</c:v>
                </c:pt>
                <c:pt idx="4204">
                  <c:v>33.63199999999928</c:v>
                </c:pt>
                <c:pt idx="4205">
                  <c:v>33.639999999999283</c:v>
                </c:pt>
                <c:pt idx="4206">
                  <c:v>33.647999999999286</c:v>
                </c:pt>
                <c:pt idx="4207">
                  <c:v>33.655999999999288</c:v>
                </c:pt>
                <c:pt idx="4208">
                  <c:v>33.663999999999298</c:v>
                </c:pt>
                <c:pt idx="4209">
                  <c:v>33.671999999999301</c:v>
                </c:pt>
                <c:pt idx="4210">
                  <c:v>33.679999999999303</c:v>
                </c:pt>
                <c:pt idx="4211">
                  <c:v>33.687999999999306</c:v>
                </c:pt>
                <c:pt idx="4212">
                  <c:v>33.695999999999316</c:v>
                </c:pt>
                <c:pt idx="4213">
                  <c:v>33.703999999999311</c:v>
                </c:pt>
                <c:pt idx="4214">
                  <c:v>33.711999999999314</c:v>
                </c:pt>
                <c:pt idx="4215">
                  <c:v>33.719999999999317</c:v>
                </c:pt>
                <c:pt idx="4216">
                  <c:v>33.727999999999334</c:v>
                </c:pt>
                <c:pt idx="4217">
                  <c:v>33.735999999999336</c:v>
                </c:pt>
                <c:pt idx="4218">
                  <c:v>33.743999999999332</c:v>
                </c:pt>
                <c:pt idx="4219">
                  <c:v>33.751999999999335</c:v>
                </c:pt>
                <c:pt idx="4220">
                  <c:v>33.759999999999337</c:v>
                </c:pt>
                <c:pt idx="4221">
                  <c:v>33.767999999999347</c:v>
                </c:pt>
                <c:pt idx="4222">
                  <c:v>33.77599999999935</c:v>
                </c:pt>
                <c:pt idx="4223">
                  <c:v>33.783999999999352</c:v>
                </c:pt>
                <c:pt idx="4224">
                  <c:v>33.791999999999362</c:v>
                </c:pt>
                <c:pt idx="4225">
                  <c:v>33.799999999999365</c:v>
                </c:pt>
                <c:pt idx="4226">
                  <c:v>33.807999999999353</c:v>
                </c:pt>
                <c:pt idx="4227">
                  <c:v>33.815999999999356</c:v>
                </c:pt>
                <c:pt idx="4228">
                  <c:v>33.823999999999366</c:v>
                </c:pt>
                <c:pt idx="4229">
                  <c:v>33.831999999999361</c:v>
                </c:pt>
                <c:pt idx="4230">
                  <c:v>33.839999999999371</c:v>
                </c:pt>
                <c:pt idx="4231">
                  <c:v>33.847999999999374</c:v>
                </c:pt>
                <c:pt idx="4232">
                  <c:v>33.855999999999376</c:v>
                </c:pt>
                <c:pt idx="4233">
                  <c:v>33.863999999999386</c:v>
                </c:pt>
                <c:pt idx="4234">
                  <c:v>33.871999999999382</c:v>
                </c:pt>
                <c:pt idx="4235">
                  <c:v>33.879999999999391</c:v>
                </c:pt>
                <c:pt idx="4236">
                  <c:v>33.887999999999394</c:v>
                </c:pt>
                <c:pt idx="4237">
                  <c:v>33.895999999999404</c:v>
                </c:pt>
                <c:pt idx="4238">
                  <c:v>33.9039999999994</c:v>
                </c:pt>
                <c:pt idx="4239">
                  <c:v>33.911999999999395</c:v>
                </c:pt>
                <c:pt idx="4240">
                  <c:v>33.919999999999405</c:v>
                </c:pt>
                <c:pt idx="4241">
                  <c:v>33.927999999999415</c:v>
                </c:pt>
                <c:pt idx="4242">
                  <c:v>33.935999999999417</c:v>
                </c:pt>
                <c:pt idx="4243">
                  <c:v>33.94399999999942</c:v>
                </c:pt>
                <c:pt idx="4244">
                  <c:v>33.951999999999416</c:v>
                </c:pt>
                <c:pt idx="4245">
                  <c:v>33.959999999999425</c:v>
                </c:pt>
                <c:pt idx="4246">
                  <c:v>33.967999999999428</c:v>
                </c:pt>
                <c:pt idx="4247">
                  <c:v>33.975999999999431</c:v>
                </c:pt>
                <c:pt idx="4248">
                  <c:v>33.98399999999944</c:v>
                </c:pt>
                <c:pt idx="4249">
                  <c:v>33.991999999999443</c:v>
                </c:pt>
                <c:pt idx="4250">
                  <c:v>33.999999999999453</c:v>
                </c:pt>
                <c:pt idx="4251">
                  <c:v>34.007999999999448</c:v>
                </c:pt>
                <c:pt idx="4252">
                  <c:v>34.015999999999451</c:v>
                </c:pt>
                <c:pt idx="4253">
                  <c:v>34.023999999999461</c:v>
                </c:pt>
                <c:pt idx="4254">
                  <c:v>34.031999999999456</c:v>
                </c:pt>
                <c:pt idx="4255">
                  <c:v>34.039999999999459</c:v>
                </c:pt>
                <c:pt idx="4256">
                  <c:v>34.047999999999462</c:v>
                </c:pt>
                <c:pt idx="4257">
                  <c:v>34.055999999999472</c:v>
                </c:pt>
                <c:pt idx="4258">
                  <c:v>34.063999999999481</c:v>
                </c:pt>
                <c:pt idx="4259">
                  <c:v>34.071999999999477</c:v>
                </c:pt>
                <c:pt idx="4260">
                  <c:v>34.07999999999948</c:v>
                </c:pt>
                <c:pt idx="4261">
                  <c:v>34.087999999999475</c:v>
                </c:pt>
                <c:pt idx="4262">
                  <c:v>34.095999999999492</c:v>
                </c:pt>
                <c:pt idx="4263">
                  <c:v>34.103999999999488</c:v>
                </c:pt>
                <c:pt idx="4264">
                  <c:v>34.111999999999497</c:v>
                </c:pt>
                <c:pt idx="4265">
                  <c:v>34.1199999999995</c:v>
                </c:pt>
                <c:pt idx="4266">
                  <c:v>34.127999999999503</c:v>
                </c:pt>
                <c:pt idx="4267">
                  <c:v>34.135999999999513</c:v>
                </c:pt>
                <c:pt idx="4268">
                  <c:v>34.143999999999508</c:v>
                </c:pt>
                <c:pt idx="4269">
                  <c:v>34.151999999999504</c:v>
                </c:pt>
                <c:pt idx="4270">
                  <c:v>34.159999999999506</c:v>
                </c:pt>
                <c:pt idx="4271">
                  <c:v>34.167999999999516</c:v>
                </c:pt>
                <c:pt idx="4272">
                  <c:v>34.175999999999533</c:v>
                </c:pt>
                <c:pt idx="4273">
                  <c:v>34.183999999999529</c:v>
                </c:pt>
                <c:pt idx="4274">
                  <c:v>34.191999999999531</c:v>
                </c:pt>
                <c:pt idx="4275">
                  <c:v>34.199999999999541</c:v>
                </c:pt>
                <c:pt idx="4276">
                  <c:v>34.207999999999537</c:v>
                </c:pt>
                <c:pt idx="4277">
                  <c:v>34.215999999999539</c:v>
                </c:pt>
                <c:pt idx="4278">
                  <c:v>34.223999999999549</c:v>
                </c:pt>
                <c:pt idx="4279">
                  <c:v>34.231999999999552</c:v>
                </c:pt>
                <c:pt idx="4280">
                  <c:v>34.239999999999561</c:v>
                </c:pt>
                <c:pt idx="4281">
                  <c:v>34.247999999999557</c:v>
                </c:pt>
                <c:pt idx="4282">
                  <c:v>34.25599999999956</c:v>
                </c:pt>
                <c:pt idx="4283">
                  <c:v>34.263999999999562</c:v>
                </c:pt>
                <c:pt idx="4284">
                  <c:v>34.271999999999565</c:v>
                </c:pt>
                <c:pt idx="4285">
                  <c:v>34.279999999999568</c:v>
                </c:pt>
                <c:pt idx="4286">
                  <c:v>34.287999999999577</c:v>
                </c:pt>
                <c:pt idx="4287">
                  <c:v>34.295999999999587</c:v>
                </c:pt>
                <c:pt idx="4288">
                  <c:v>34.303999999999576</c:v>
                </c:pt>
                <c:pt idx="4289">
                  <c:v>34.311999999999578</c:v>
                </c:pt>
                <c:pt idx="4290">
                  <c:v>34.319999999999581</c:v>
                </c:pt>
                <c:pt idx="4291">
                  <c:v>34.327999999999591</c:v>
                </c:pt>
                <c:pt idx="4292">
                  <c:v>34.335999999999601</c:v>
                </c:pt>
                <c:pt idx="4293">
                  <c:v>34.343999999999596</c:v>
                </c:pt>
                <c:pt idx="4294">
                  <c:v>34.351999999999599</c:v>
                </c:pt>
                <c:pt idx="4295">
                  <c:v>34.359999999999602</c:v>
                </c:pt>
                <c:pt idx="4296">
                  <c:v>34.367999999999604</c:v>
                </c:pt>
                <c:pt idx="4297">
                  <c:v>34.375999999999614</c:v>
                </c:pt>
                <c:pt idx="4298">
                  <c:v>34.38399999999961</c:v>
                </c:pt>
                <c:pt idx="4299">
                  <c:v>34.391999999999612</c:v>
                </c:pt>
                <c:pt idx="4300">
                  <c:v>34.399999999999629</c:v>
                </c:pt>
                <c:pt idx="4301">
                  <c:v>34.407999999999625</c:v>
                </c:pt>
                <c:pt idx="4302">
                  <c:v>34.415999999999634</c:v>
                </c:pt>
                <c:pt idx="4303">
                  <c:v>34.423999999999637</c:v>
                </c:pt>
                <c:pt idx="4304">
                  <c:v>34.43199999999964</c:v>
                </c:pt>
                <c:pt idx="4305">
                  <c:v>34.439999999999642</c:v>
                </c:pt>
                <c:pt idx="4306">
                  <c:v>34.447999999999645</c:v>
                </c:pt>
                <c:pt idx="4307">
                  <c:v>34.455999999999655</c:v>
                </c:pt>
                <c:pt idx="4308">
                  <c:v>34.463999999999658</c:v>
                </c:pt>
                <c:pt idx="4309">
                  <c:v>34.471999999999653</c:v>
                </c:pt>
                <c:pt idx="4310">
                  <c:v>34.479999999999656</c:v>
                </c:pt>
                <c:pt idx="4311">
                  <c:v>34.487999999999658</c:v>
                </c:pt>
                <c:pt idx="4312">
                  <c:v>34.495999999999668</c:v>
                </c:pt>
                <c:pt idx="4313">
                  <c:v>34.503999999999678</c:v>
                </c:pt>
                <c:pt idx="4314">
                  <c:v>34.511999999999674</c:v>
                </c:pt>
                <c:pt idx="4315">
                  <c:v>34.519999999999676</c:v>
                </c:pt>
                <c:pt idx="4316">
                  <c:v>34.527999999999686</c:v>
                </c:pt>
                <c:pt idx="4317">
                  <c:v>34.535999999999689</c:v>
                </c:pt>
                <c:pt idx="4318">
                  <c:v>34.543999999999691</c:v>
                </c:pt>
                <c:pt idx="4319">
                  <c:v>34.551999999999694</c:v>
                </c:pt>
                <c:pt idx="4320">
                  <c:v>34.559999999999711</c:v>
                </c:pt>
                <c:pt idx="4321">
                  <c:v>34.567999999999714</c:v>
                </c:pt>
                <c:pt idx="4322">
                  <c:v>34.575999999999716</c:v>
                </c:pt>
                <c:pt idx="4323">
                  <c:v>34.583999999999712</c:v>
                </c:pt>
                <c:pt idx="4324">
                  <c:v>34.591999999999722</c:v>
                </c:pt>
                <c:pt idx="4325">
                  <c:v>34.599999999999724</c:v>
                </c:pt>
                <c:pt idx="4326">
                  <c:v>34.607999999999727</c:v>
                </c:pt>
                <c:pt idx="4327">
                  <c:v>34.615999999999737</c:v>
                </c:pt>
                <c:pt idx="4328">
                  <c:v>34.623999999999739</c:v>
                </c:pt>
                <c:pt idx="4329">
                  <c:v>34.631999999999742</c:v>
                </c:pt>
                <c:pt idx="4330">
                  <c:v>34.639999999999745</c:v>
                </c:pt>
                <c:pt idx="4331">
                  <c:v>34.647999999999747</c:v>
                </c:pt>
                <c:pt idx="4332">
                  <c:v>34.65599999999975</c:v>
                </c:pt>
                <c:pt idx="4333">
                  <c:v>34.66399999999976</c:v>
                </c:pt>
                <c:pt idx="4334">
                  <c:v>34.671999999999763</c:v>
                </c:pt>
                <c:pt idx="4335">
                  <c:v>34.679999999999765</c:v>
                </c:pt>
                <c:pt idx="4336">
                  <c:v>34.687999999999761</c:v>
                </c:pt>
                <c:pt idx="4337">
                  <c:v>34.695999999999771</c:v>
                </c:pt>
                <c:pt idx="4338">
                  <c:v>34.703999999999773</c:v>
                </c:pt>
                <c:pt idx="4339">
                  <c:v>34.711999999999769</c:v>
                </c:pt>
                <c:pt idx="4340">
                  <c:v>34.719999999999779</c:v>
                </c:pt>
                <c:pt idx="4341">
                  <c:v>34.727999999999788</c:v>
                </c:pt>
                <c:pt idx="4342">
                  <c:v>34.735999999999798</c:v>
                </c:pt>
                <c:pt idx="4343">
                  <c:v>34.743999999999794</c:v>
                </c:pt>
                <c:pt idx="4344">
                  <c:v>34.751999999999789</c:v>
                </c:pt>
                <c:pt idx="4345">
                  <c:v>34.759999999999799</c:v>
                </c:pt>
                <c:pt idx="4346">
                  <c:v>34.767999999999809</c:v>
                </c:pt>
                <c:pt idx="4347">
                  <c:v>34.775999999999812</c:v>
                </c:pt>
                <c:pt idx="4348">
                  <c:v>34.783999999999807</c:v>
                </c:pt>
                <c:pt idx="4349">
                  <c:v>34.791999999999817</c:v>
                </c:pt>
                <c:pt idx="4350">
                  <c:v>34.79999999999982</c:v>
                </c:pt>
                <c:pt idx="4351">
                  <c:v>34.807999999999815</c:v>
                </c:pt>
                <c:pt idx="4352">
                  <c:v>34.815999999999818</c:v>
                </c:pt>
                <c:pt idx="4353">
                  <c:v>34.823999999999828</c:v>
                </c:pt>
                <c:pt idx="4354">
                  <c:v>34.831999999999823</c:v>
                </c:pt>
                <c:pt idx="4355">
                  <c:v>34.839999999999833</c:v>
                </c:pt>
                <c:pt idx="4356">
                  <c:v>34.847999999999828</c:v>
                </c:pt>
                <c:pt idx="4357">
                  <c:v>34.855999999999838</c:v>
                </c:pt>
                <c:pt idx="4358">
                  <c:v>34.863999999999848</c:v>
                </c:pt>
                <c:pt idx="4359">
                  <c:v>34.871999999999851</c:v>
                </c:pt>
                <c:pt idx="4360">
                  <c:v>34.879999999999853</c:v>
                </c:pt>
                <c:pt idx="4361">
                  <c:v>34.887999999999849</c:v>
                </c:pt>
                <c:pt idx="4362">
                  <c:v>34.895999999999859</c:v>
                </c:pt>
                <c:pt idx="4363">
                  <c:v>34.903999999999861</c:v>
                </c:pt>
                <c:pt idx="4364">
                  <c:v>34.911999999999864</c:v>
                </c:pt>
                <c:pt idx="4365">
                  <c:v>34.919999999999867</c:v>
                </c:pt>
                <c:pt idx="4366">
                  <c:v>34.927999999999869</c:v>
                </c:pt>
                <c:pt idx="4367">
                  <c:v>34.935999999999879</c:v>
                </c:pt>
                <c:pt idx="4368">
                  <c:v>34.943999999999882</c:v>
                </c:pt>
                <c:pt idx="4369">
                  <c:v>34.951999999999877</c:v>
                </c:pt>
                <c:pt idx="4370">
                  <c:v>34.95999999999988</c:v>
                </c:pt>
                <c:pt idx="4371">
                  <c:v>34.967999999999883</c:v>
                </c:pt>
                <c:pt idx="4372">
                  <c:v>34.9759999999999</c:v>
                </c:pt>
                <c:pt idx="4373">
                  <c:v>34.983999999999902</c:v>
                </c:pt>
                <c:pt idx="4374">
                  <c:v>34.991999999999905</c:v>
                </c:pt>
                <c:pt idx="4375">
                  <c:v>34.999999999999908</c:v>
                </c:pt>
                <c:pt idx="4376">
                  <c:v>35.007999999999903</c:v>
                </c:pt>
                <c:pt idx="4377">
                  <c:v>35.015999999999913</c:v>
                </c:pt>
                <c:pt idx="4378">
                  <c:v>35.023999999999916</c:v>
                </c:pt>
                <c:pt idx="4379">
                  <c:v>35.031999999999918</c:v>
                </c:pt>
                <c:pt idx="4380">
                  <c:v>35.039999999999928</c:v>
                </c:pt>
                <c:pt idx="4381">
                  <c:v>35.047999999999931</c:v>
                </c:pt>
                <c:pt idx="4382">
                  <c:v>35.055999999999933</c:v>
                </c:pt>
                <c:pt idx="4383">
                  <c:v>35.063999999999936</c:v>
                </c:pt>
                <c:pt idx="4384">
                  <c:v>35.071999999999932</c:v>
                </c:pt>
                <c:pt idx="4385">
                  <c:v>35.079999999999941</c:v>
                </c:pt>
                <c:pt idx="4386">
                  <c:v>35.087999999999937</c:v>
                </c:pt>
                <c:pt idx="4387">
                  <c:v>35.095999999999961</c:v>
                </c:pt>
                <c:pt idx="4388">
                  <c:v>35.103999999999957</c:v>
                </c:pt>
                <c:pt idx="4389">
                  <c:v>35.111999999999952</c:v>
                </c:pt>
                <c:pt idx="4390">
                  <c:v>35.119999999999962</c:v>
                </c:pt>
                <c:pt idx="4391">
                  <c:v>35.127999999999965</c:v>
                </c:pt>
                <c:pt idx="4392">
                  <c:v>35.135999999999967</c:v>
                </c:pt>
                <c:pt idx="4393">
                  <c:v>35.143999999999963</c:v>
                </c:pt>
                <c:pt idx="4394">
                  <c:v>35.151999999999965</c:v>
                </c:pt>
                <c:pt idx="4395">
                  <c:v>35.159999999999982</c:v>
                </c:pt>
                <c:pt idx="4396">
                  <c:v>35.167999999999985</c:v>
                </c:pt>
                <c:pt idx="4397">
                  <c:v>35.175999999999988</c:v>
                </c:pt>
                <c:pt idx="4398">
                  <c:v>35.183999999999983</c:v>
                </c:pt>
                <c:pt idx="4399">
                  <c:v>35.191999999999993</c:v>
                </c:pt>
                <c:pt idx="4400">
                  <c:v>35.199999999999996</c:v>
                </c:pt>
                <c:pt idx="4401">
                  <c:v>35.207999999999998</c:v>
                </c:pt>
                <c:pt idx="4402">
                  <c:v>35.216000000000008</c:v>
                </c:pt>
                <c:pt idx="4403">
                  <c:v>35.224000000000011</c:v>
                </c:pt>
                <c:pt idx="4404">
                  <c:v>35.232000000000014</c:v>
                </c:pt>
                <c:pt idx="4405">
                  <c:v>35.240000000000009</c:v>
                </c:pt>
                <c:pt idx="4406">
                  <c:v>35.248000000000012</c:v>
                </c:pt>
                <c:pt idx="4407">
                  <c:v>35.256000000000014</c:v>
                </c:pt>
                <c:pt idx="4408">
                  <c:v>35.264000000000017</c:v>
                </c:pt>
                <c:pt idx="4409">
                  <c:v>35.272000000000027</c:v>
                </c:pt>
                <c:pt idx="4410">
                  <c:v>35.28000000000003</c:v>
                </c:pt>
                <c:pt idx="4411">
                  <c:v>35.288000000000032</c:v>
                </c:pt>
                <c:pt idx="4412">
                  <c:v>35.296000000000042</c:v>
                </c:pt>
                <c:pt idx="4413">
                  <c:v>35.30400000000003</c:v>
                </c:pt>
                <c:pt idx="4414">
                  <c:v>35.31200000000004</c:v>
                </c:pt>
                <c:pt idx="4415">
                  <c:v>35.320000000000043</c:v>
                </c:pt>
                <c:pt idx="4416">
                  <c:v>35.328000000000053</c:v>
                </c:pt>
                <c:pt idx="4417">
                  <c:v>35.336000000000048</c:v>
                </c:pt>
                <c:pt idx="4418">
                  <c:v>35.344000000000051</c:v>
                </c:pt>
                <c:pt idx="4419">
                  <c:v>35.352000000000054</c:v>
                </c:pt>
                <c:pt idx="4420">
                  <c:v>35.360000000000056</c:v>
                </c:pt>
                <c:pt idx="4421">
                  <c:v>35.368000000000066</c:v>
                </c:pt>
                <c:pt idx="4422">
                  <c:v>35.376000000000062</c:v>
                </c:pt>
                <c:pt idx="4423">
                  <c:v>35.384000000000064</c:v>
                </c:pt>
                <c:pt idx="4424">
                  <c:v>35.392000000000081</c:v>
                </c:pt>
                <c:pt idx="4425">
                  <c:v>35.400000000000077</c:v>
                </c:pt>
                <c:pt idx="4426">
                  <c:v>35.408000000000087</c:v>
                </c:pt>
                <c:pt idx="4427">
                  <c:v>35.416000000000082</c:v>
                </c:pt>
                <c:pt idx="4428">
                  <c:v>35.424000000000092</c:v>
                </c:pt>
                <c:pt idx="4429">
                  <c:v>35.432000000000102</c:v>
                </c:pt>
                <c:pt idx="4430">
                  <c:v>35.440000000000097</c:v>
                </c:pt>
                <c:pt idx="4431">
                  <c:v>35.4480000000001</c:v>
                </c:pt>
                <c:pt idx="4432">
                  <c:v>35.456000000000095</c:v>
                </c:pt>
                <c:pt idx="4433">
                  <c:v>35.464000000000105</c:v>
                </c:pt>
                <c:pt idx="4434">
                  <c:v>35.472000000000115</c:v>
                </c:pt>
                <c:pt idx="4435">
                  <c:v>35.480000000000111</c:v>
                </c:pt>
                <c:pt idx="4436">
                  <c:v>35.48800000000012</c:v>
                </c:pt>
                <c:pt idx="4437">
                  <c:v>35.496000000000123</c:v>
                </c:pt>
                <c:pt idx="4438">
                  <c:v>35.504000000000126</c:v>
                </c:pt>
                <c:pt idx="4439">
                  <c:v>35.512000000000128</c:v>
                </c:pt>
                <c:pt idx="4440">
                  <c:v>35.520000000000131</c:v>
                </c:pt>
                <c:pt idx="4441">
                  <c:v>35.528000000000148</c:v>
                </c:pt>
                <c:pt idx="4442">
                  <c:v>35.536000000000143</c:v>
                </c:pt>
                <c:pt idx="4443">
                  <c:v>35.544000000000146</c:v>
                </c:pt>
                <c:pt idx="4444">
                  <c:v>35.552000000000149</c:v>
                </c:pt>
                <c:pt idx="4445">
                  <c:v>35.560000000000151</c:v>
                </c:pt>
                <c:pt idx="4446">
                  <c:v>35.568000000000161</c:v>
                </c:pt>
                <c:pt idx="4447">
                  <c:v>35.576000000000157</c:v>
                </c:pt>
                <c:pt idx="4448">
                  <c:v>35.58400000000016</c:v>
                </c:pt>
                <c:pt idx="4449">
                  <c:v>35.592000000000169</c:v>
                </c:pt>
                <c:pt idx="4450">
                  <c:v>35.600000000000172</c:v>
                </c:pt>
                <c:pt idx="4451">
                  <c:v>35.608000000000182</c:v>
                </c:pt>
                <c:pt idx="4452">
                  <c:v>35.616000000000177</c:v>
                </c:pt>
                <c:pt idx="4453">
                  <c:v>35.62400000000018</c:v>
                </c:pt>
                <c:pt idx="4454">
                  <c:v>35.632000000000183</c:v>
                </c:pt>
                <c:pt idx="4455">
                  <c:v>35.640000000000192</c:v>
                </c:pt>
                <c:pt idx="4456">
                  <c:v>35.648000000000202</c:v>
                </c:pt>
                <c:pt idx="4457">
                  <c:v>35.656000000000198</c:v>
                </c:pt>
                <c:pt idx="4458">
                  <c:v>35.6640000000002</c:v>
                </c:pt>
                <c:pt idx="4459">
                  <c:v>35.672000000000203</c:v>
                </c:pt>
                <c:pt idx="4460">
                  <c:v>35.680000000000206</c:v>
                </c:pt>
                <c:pt idx="4461">
                  <c:v>35.688000000000208</c:v>
                </c:pt>
                <c:pt idx="4462">
                  <c:v>35.696000000000218</c:v>
                </c:pt>
                <c:pt idx="4463">
                  <c:v>35.704000000000221</c:v>
                </c:pt>
                <c:pt idx="4464">
                  <c:v>35.712000000000231</c:v>
                </c:pt>
                <c:pt idx="4465">
                  <c:v>35.720000000000233</c:v>
                </c:pt>
                <c:pt idx="4466">
                  <c:v>35.728000000000236</c:v>
                </c:pt>
                <c:pt idx="4467">
                  <c:v>35.736000000000232</c:v>
                </c:pt>
                <c:pt idx="4468">
                  <c:v>35.744000000000234</c:v>
                </c:pt>
                <c:pt idx="4469">
                  <c:v>35.752000000000251</c:v>
                </c:pt>
                <c:pt idx="4470">
                  <c:v>35.760000000000254</c:v>
                </c:pt>
                <c:pt idx="4471">
                  <c:v>35.768000000000256</c:v>
                </c:pt>
                <c:pt idx="4472">
                  <c:v>35.776000000000252</c:v>
                </c:pt>
                <c:pt idx="4473">
                  <c:v>35.784000000000255</c:v>
                </c:pt>
                <c:pt idx="4474">
                  <c:v>35.792000000000264</c:v>
                </c:pt>
                <c:pt idx="4475">
                  <c:v>35.800000000000253</c:v>
                </c:pt>
                <c:pt idx="4476">
                  <c:v>35.80800000000027</c:v>
                </c:pt>
                <c:pt idx="4477">
                  <c:v>35.816000000000265</c:v>
                </c:pt>
                <c:pt idx="4478">
                  <c:v>35.824000000000275</c:v>
                </c:pt>
                <c:pt idx="4479">
                  <c:v>35.832000000000278</c:v>
                </c:pt>
                <c:pt idx="4480">
                  <c:v>35.840000000000273</c:v>
                </c:pt>
                <c:pt idx="4481">
                  <c:v>35.848000000000276</c:v>
                </c:pt>
                <c:pt idx="4482">
                  <c:v>35.856000000000279</c:v>
                </c:pt>
                <c:pt idx="4483">
                  <c:v>35.864000000000296</c:v>
                </c:pt>
                <c:pt idx="4484">
                  <c:v>35.872000000000298</c:v>
                </c:pt>
                <c:pt idx="4485">
                  <c:v>35.880000000000294</c:v>
                </c:pt>
                <c:pt idx="4486">
                  <c:v>35.888000000000304</c:v>
                </c:pt>
                <c:pt idx="4487">
                  <c:v>35.896000000000306</c:v>
                </c:pt>
                <c:pt idx="4488">
                  <c:v>35.904000000000302</c:v>
                </c:pt>
                <c:pt idx="4489">
                  <c:v>35.912000000000305</c:v>
                </c:pt>
                <c:pt idx="4490">
                  <c:v>35.920000000000321</c:v>
                </c:pt>
                <c:pt idx="4491">
                  <c:v>35.928000000000331</c:v>
                </c:pt>
                <c:pt idx="4492">
                  <c:v>35.936000000000327</c:v>
                </c:pt>
                <c:pt idx="4493">
                  <c:v>35.944000000000322</c:v>
                </c:pt>
                <c:pt idx="4494">
                  <c:v>35.952000000000325</c:v>
                </c:pt>
                <c:pt idx="4495">
                  <c:v>35.960000000000335</c:v>
                </c:pt>
                <c:pt idx="4496">
                  <c:v>35.968000000000337</c:v>
                </c:pt>
                <c:pt idx="4497">
                  <c:v>35.976000000000347</c:v>
                </c:pt>
                <c:pt idx="4498">
                  <c:v>35.984000000000343</c:v>
                </c:pt>
                <c:pt idx="4499">
                  <c:v>35.992000000000353</c:v>
                </c:pt>
                <c:pt idx="4500">
                  <c:v>36.000000000000355</c:v>
                </c:pt>
                <c:pt idx="4501">
                  <c:v>36.008000000000358</c:v>
                </c:pt>
                <c:pt idx="4502">
                  <c:v>36.016000000000354</c:v>
                </c:pt>
                <c:pt idx="4503">
                  <c:v>36.024000000000356</c:v>
                </c:pt>
                <c:pt idx="4504">
                  <c:v>36.032000000000366</c:v>
                </c:pt>
                <c:pt idx="4505">
                  <c:v>36.040000000000376</c:v>
                </c:pt>
                <c:pt idx="4506">
                  <c:v>36.048000000000378</c:v>
                </c:pt>
                <c:pt idx="4507">
                  <c:v>36.056000000000374</c:v>
                </c:pt>
                <c:pt idx="4508">
                  <c:v>36.064000000000384</c:v>
                </c:pt>
                <c:pt idx="4509">
                  <c:v>36.072000000000386</c:v>
                </c:pt>
                <c:pt idx="4510">
                  <c:v>36.080000000000382</c:v>
                </c:pt>
                <c:pt idx="4511">
                  <c:v>36.088000000000392</c:v>
                </c:pt>
                <c:pt idx="4512">
                  <c:v>36.096000000000402</c:v>
                </c:pt>
                <c:pt idx="4513">
                  <c:v>36.104000000000404</c:v>
                </c:pt>
                <c:pt idx="4514">
                  <c:v>36.112000000000407</c:v>
                </c:pt>
                <c:pt idx="4515">
                  <c:v>36.12000000000041</c:v>
                </c:pt>
                <c:pt idx="4516">
                  <c:v>36.128000000000412</c:v>
                </c:pt>
                <c:pt idx="4517">
                  <c:v>36.136000000000415</c:v>
                </c:pt>
                <c:pt idx="4518">
                  <c:v>36.14400000000041</c:v>
                </c:pt>
                <c:pt idx="4519">
                  <c:v>36.15200000000042</c:v>
                </c:pt>
                <c:pt idx="4520">
                  <c:v>36.160000000000423</c:v>
                </c:pt>
                <c:pt idx="4521">
                  <c:v>36.168000000000433</c:v>
                </c:pt>
                <c:pt idx="4522">
                  <c:v>36.176000000000435</c:v>
                </c:pt>
                <c:pt idx="4523">
                  <c:v>36.184000000000431</c:v>
                </c:pt>
                <c:pt idx="4524">
                  <c:v>36.192000000000448</c:v>
                </c:pt>
                <c:pt idx="4525">
                  <c:v>36.200000000000443</c:v>
                </c:pt>
                <c:pt idx="4526">
                  <c:v>36.208000000000453</c:v>
                </c:pt>
                <c:pt idx="4527">
                  <c:v>36.216000000000449</c:v>
                </c:pt>
                <c:pt idx="4528">
                  <c:v>36.224000000000451</c:v>
                </c:pt>
                <c:pt idx="4529">
                  <c:v>36.232000000000461</c:v>
                </c:pt>
                <c:pt idx="4530">
                  <c:v>36.240000000000464</c:v>
                </c:pt>
                <c:pt idx="4531">
                  <c:v>36.248000000000467</c:v>
                </c:pt>
                <c:pt idx="4532">
                  <c:v>36.256000000000462</c:v>
                </c:pt>
                <c:pt idx="4533">
                  <c:v>36.264000000000472</c:v>
                </c:pt>
                <c:pt idx="4534">
                  <c:v>36.272000000000482</c:v>
                </c:pt>
                <c:pt idx="4535">
                  <c:v>36.280000000000477</c:v>
                </c:pt>
                <c:pt idx="4536">
                  <c:v>36.28800000000048</c:v>
                </c:pt>
                <c:pt idx="4537">
                  <c:v>36.296000000000497</c:v>
                </c:pt>
                <c:pt idx="4538">
                  <c:v>36.304000000000485</c:v>
                </c:pt>
                <c:pt idx="4539">
                  <c:v>36.312000000000495</c:v>
                </c:pt>
                <c:pt idx="4540">
                  <c:v>36.320000000000498</c:v>
                </c:pt>
                <c:pt idx="4541">
                  <c:v>36.3280000000005</c:v>
                </c:pt>
                <c:pt idx="4542">
                  <c:v>36.336000000000496</c:v>
                </c:pt>
                <c:pt idx="4543">
                  <c:v>36.344000000000499</c:v>
                </c:pt>
                <c:pt idx="4544">
                  <c:v>36.352000000000508</c:v>
                </c:pt>
                <c:pt idx="4545">
                  <c:v>36.360000000000511</c:v>
                </c:pt>
                <c:pt idx="4546">
                  <c:v>36.368000000000521</c:v>
                </c:pt>
                <c:pt idx="4547">
                  <c:v>36.376000000000516</c:v>
                </c:pt>
                <c:pt idx="4548">
                  <c:v>36.384000000000519</c:v>
                </c:pt>
                <c:pt idx="4549">
                  <c:v>36.392000000000529</c:v>
                </c:pt>
                <c:pt idx="4550">
                  <c:v>36.400000000000524</c:v>
                </c:pt>
                <c:pt idx="4551">
                  <c:v>36.408000000000541</c:v>
                </c:pt>
                <c:pt idx="4552">
                  <c:v>36.416000000000544</c:v>
                </c:pt>
                <c:pt idx="4553">
                  <c:v>36.424000000000547</c:v>
                </c:pt>
                <c:pt idx="4554">
                  <c:v>36.432000000000549</c:v>
                </c:pt>
                <c:pt idx="4555">
                  <c:v>36.440000000000545</c:v>
                </c:pt>
                <c:pt idx="4556">
                  <c:v>36.448000000000555</c:v>
                </c:pt>
                <c:pt idx="4557">
                  <c:v>36.45600000000055</c:v>
                </c:pt>
                <c:pt idx="4558">
                  <c:v>36.464000000000553</c:v>
                </c:pt>
                <c:pt idx="4559">
                  <c:v>36.47200000000057</c:v>
                </c:pt>
                <c:pt idx="4560">
                  <c:v>36.480000000000565</c:v>
                </c:pt>
                <c:pt idx="4561">
                  <c:v>36.488000000000575</c:v>
                </c:pt>
                <c:pt idx="4562">
                  <c:v>36.496000000000578</c:v>
                </c:pt>
                <c:pt idx="4563">
                  <c:v>36.504000000000573</c:v>
                </c:pt>
                <c:pt idx="4564">
                  <c:v>36.512000000000576</c:v>
                </c:pt>
                <c:pt idx="4565">
                  <c:v>36.520000000000586</c:v>
                </c:pt>
                <c:pt idx="4566">
                  <c:v>36.528000000000603</c:v>
                </c:pt>
                <c:pt idx="4567">
                  <c:v>36.536000000000598</c:v>
                </c:pt>
                <c:pt idx="4568">
                  <c:v>36.544000000000594</c:v>
                </c:pt>
                <c:pt idx="4569">
                  <c:v>36.552000000000604</c:v>
                </c:pt>
                <c:pt idx="4570">
                  <c:v>36.560000000000606</c:v>
                </c:pt>
                <c:pt idx="4571">
                  <c:v>36.568000000000609</c:v>
                </c:pt>
                <c:pt idx="4572">
                  <c:v>36.576000000000604</c:v>
                </c:pt>
                <c:pt idx="4573">
                  <c:v>36.584000000000614</c:v>
                </c:pt>
                <c:pt idx="4574">
                  <c:v>36.592000000000631</c:v>
                </c:pt>
                <c:pt idx="4575">
                  <c:v>36.600000000000627</c:v>
                </c:pt>
                <c:pt idx="4576">
                  <c:v>36.608000000000629</c:v>
                </c:pt>
                <c:pt idx="4577">
                  <c:v>36.616000000000625</c:v>
                </c:pt>
                <c:pt idx="4578">
                  <c:v>36.624000000000635</c:v>
                </c:pt>
                <c:pt idx="4579">
                  <c:v>36.632000000000637</c:v>
                </c:pt>
                <c:pt idx="4580">
                  <c:v>36.640000000000647</c:v>
                </c:pt>
                <c:pt idx="4581">
                  <c:v>36.64800000000065</c:v>
                </c:pt>
                <c:pt idx="4582">
                  <c:v>36.656000000000645</c:v>
                </c:pt>
                <c:pt idx="4583">
                  <c:v>36.664000000000655</c:v>
                </c:pt>
                <c:pt idx="4584">
                  <c:v>36.672000000000658</c:v>
                </c:pt>
                <c:pt idx="4585">
                  <c:v>36.680000000000653</c:v>
                </c:pt>
                <c:pt idx="4586">
                  <c:v>36.688000000000656</c:v>
                </c:pt>
                <c:pt idx="4587">
                  <c:v>36.696000000000673</c:v>
                </c:pt>
                <c:pt idx="4588">
                  <c:v>36.704000000000676</c:v>
                </c:pt>
                <c:pt idx="4589">
                  <c:v>36.712000000000678</c:v>
                </c:pt>
                <c:pt idx="4590">
                  <c:v>36.720000000000681</c:v>
                </c:pt>
                <c:pt idx="4591">
                  <c:v>36.728000000000691</c:v>
                </c:pt>
                <c:pt idx="4592">
                  <c:v>36.736000000000686</c:v>
                </c:pt>
                <c:pt idx="4593">
                  <c:v>36.744000000000682</c:v>
                </c:pt>
                <c:pt idx="4594">
                  <c:v>36.752000000000699</c:v>
                </c:pt>
                <c:pt idx="4595">
                  <c:v>36.760000000000709</c:v>
                </c:pt>
                <c:pt idx="4596">
                  <c:v>36.768000000000718</c:v>
                </c:pt>
                <c:pt idx="4597">
                  <c:v>36.776000000000714</c:v>
                </c:pt>
                <c:pt idx="4598">
                  <c:v>36.784000000000709</c:v>
                </c:pt>
                <c:pt idx="4599">
                  <c:v>36.792000000000719</c:v>
                </c:pt>
                <c:pt idx="4600">
                  <c:v>36.800000000000715</c:v>
                </c:pt>
                <c:pt idx="4601">
                  <c:v>36.808000000000732</c:v>
                </c:pt>
                <c:pt idx="4602">
                  <c:v>36.816000000000727</c:v>
                </c:pt>
                <c:pt idx="4603">
                  <c:v>36.82400000000073</c:v>
                </c:pt>
                <c:pt idx="4604">
                  <c:v>36.832000000000733</c:v>
                </c:pt>
                <c:pt idx="4605">
                  <c:v>36.840000000000735</c:v>
                </c:pt>
                <c:pt idx="4606">
                  <c:v>36.848000000000738</c:v>
                </c:pt>
                <c:pt idx="4607">
                  <c:v>36.856000000000741</c:v>
                </c:pt>
                <c:pt idx="4608">
                  <c:v>36.86400000000075</c:v>
                </c:pt>
                <c:pt idx="4609">
                  <c:v>36.872000000000753</c:v>
                </c:pt>
                <c:pt idx="4610">
                  <c:v>36.880000000000756</c:v>
                </c:pt>
                <c:pt idx="4611">
                  <c:v>36.888000000000758</c:v>
                </c:pt>
                <c:pt idx="4612">
                  <c:v>36.896000000000761</c:v>
                </c:pt>
                <c:pt idx="4613">
                  <c:v>36.904000000000764</c:v>
                </c:pt>
                <c:pt idx="4614">
                  <c:v>36.912000000000766</c:v>
                </c:pt>
                <c:pt idx="4615">
                  <c:v>36.920000000000783</c:v>
                </c:pt>
                <c:pt idx="4616">
                  <c:v>36.928000000000786</c:v>
                </c:pt>
                <c:pt idx="4617">
                  <c:v>36.936000000000782</c:v>
                </c:pt>
                <c:pt idx="4618">
                  <c:v>36.944000000000784</c:v>
                </c:pt>
                <c:pt idx="4619">
                  <c:v>36.952000000000787</c:v>
                </c:pt>
                <c:pt idx="4620">
                  <c:v>36.960000000000797</c:v>
                </c:pt>
                <c:pt idx="4621">
                  <c:v>36.968000000000799</c:v>
                </c:pt>
                <c:pt idx="4622">
                  <c:v>36.976000000000802</c:v>
                </c:pt>
                <c:pt idx="4623">
                  <c:v>36.984000000000805</c:v>
                </c:pt>
                <c:pt idx="4624">
                  <c:v>36.992000000000814</c:v>
                </c:pt>
                <c:pt idx="4625">
                  <c:v>37.00000000000081</c:v>
                </c:pt>
                <c:pt idx="4626">
                  <c:v>37.008000000000813</c:v>
                </c:pt>
                <c:pt idx="4627">
                  <c:v>37.016000000000815</c:v>
                </c:pt>
                <c:pt idx="4628">
                  <c:v>37.024000000000818</c:v>
                </c:pt>
                <c:pt idx="4629">
                  <c:v>37.032000000000835</c:v>
                </c:pt>
                <c:pt idx="4630">
                  <c:v>37.04000000000083</c:v>
                </c:pt>
                <c:pt idx="4631">
                  <c:v>37.048000000000833</c:v>
                </c:pt>
                <c:pt idx="4632">
                  <c:v>37.056000000000836</c:v>
                </c:pt>
                <c:pt idx="4633">
                  <c:v>37.064000000000838</c:v>
                </c:pt>
                <c:pt idx="4634">
                  <c:v>37.072000000000848</c:v>
                </c:pt>
                <c:pt idx="4635">
                  <c:v>37.080000000000851</c:v>
                </c:pt>
                <c:pt idx="4636">
                  <c:v>37.088000000000854</c:v>
                </c:pt>
                <c:pt idx="4637">
                  <c:v>37.096000000000863</c:v>
                </c:pt>
                <c:pt idx="4638">
                  <c:v>37.104000000000859</c:v>
                </c:pt>
                <c:pt idx="4639">
                  <c:v>37.112000000000862</c:v>
                </c:pt>
                <c:pt idx="4640">
                  <c:v>37.120000000000871</c:v>
                </c:pt>
                <c:pt idx="4641">
                  <c:v>37.128000000000874</c:v>
                </c:pt>
                <c:pt idx="4642">
                  <c:v>37.136000000000877</c:v>
                </c:pt>
                <c:pt idx="4643">
                  <c:v>37.144000000000872</c:v>
                </c:pt>
                <c:pt idx="4644">
                  <c:v>37.152000000000882</c:v>
                </c:pt>
                <c:pt idx="4645">
                  <c:v>37.160000000000892</c:v>
                </c:pt>
                <c:pt idx="4646">
                  <c:v>37.168000000000895</c:v>
                </c:pt>
                <c:pt idx="4647">
                  <c:v>37.176000000000897</c:v>
                </c:pt>
                <c:pt idx="4648">
                  <c:v>37.184000000000893</c:v>
                </c:pt>
                <c:pt idx="4649">
                  <c:v>37.19200000000091</c:v>
                </c:pt>
                <c:pt idx="4650">
                  <c:v>37.200000000000905</c:v>
                </c:pt>
                <c:pt idx="4651">
                  <c:v>37.208000000000908</c:v>
                </c:pt>
                <c:pt idx="4652">
                  <c:v>37.216000000000903</c:v>
                </c:pt>
                <c:pt idx="4653">
                  <c:v>37.224000000000913</c:v>
                </c:pt>
                <c:pt idx="4654">
                  <c:v>37.232000000000923</c:v>
                </c:pt>
                <c:pt idx="4655">
                  <c:v>37.240000000000919</c:v>
                </c:pt>
                <c:pt idx="4656">
                  <c:v>37.248000000000928</c:v>
                </c:pt>
                <c:pt idx="4657">
                  <c:v>37.256000000000931</c:v>
                </c:pt>
                <c:pt idx="4658">
                  <c:v>37.264000000000934</c:v>
                </c:pt>
                <c:pt idx="4659">
                  <c:v>37.272000000000936</c:v>
                </c:pt>
                <c:pt idx="4660">
                  <c:v>37.280000000000939</c:v>
                </c:pt>
                <c:pt idx="4661">
                  <c:v>37.288000000000949</c:v>
                </c:pt>
                <c:pt idx="4662">
                  <c:v>37.296000000000959</c:v>
                </c:pt>
                <c:pt idx="4663">
                  <c:v>37.304000000000947</c:v>
                </c:pt>
                <c:pt idx="4664">
                  <c:v>37.31200000000095</c:v>
                </c:pt>
                <c:pt idx="4665">
                  <c:v>37.320000000000952</c:v>
                </c:pt>
                <c:pt idx="4666">
                  <c:v>37.328000000000962</c:v>
                </c:pt>
                <c:pt idx="4667">
                  <c:v>37.336000000000958</c:v>
                </c:pt>
                <c:pt idx="4668">
                  <c:v>37.34400000000096</c:v>
                </c:pt>
                <c:pt idx="4669">
                  <c:v>37.35200000000097</c:v>
                </c:pt>
                <c:pt idx="4670">
                  <c:v>37.360000000000973</c:v>
                </c:pt>
                <c:pt idx="4671">
                  <c:v>37.368000000000983</c:v>
                </c:pt>
                <c:pt idx="4672">
                  <c:v>37.376000000000978</c:v>
                </c:pt>
                <c:pt idx="4673">
                  <c:v>37.384000000000974</c:v>
                </c:pt>
                <c:pt idx="4674">
                  <c:v>37.392000000000991</c:v>
                </c:pt>
                <c:pt idx="4675">
                  <c:v>37.400000000000986</c:v>
                </c:pt>
                <c:pt idx="4676">
                  <c:v>37.408000000001003</c:v>
                </c:pt>
                <c:pt idx="4677">
                  <c:v>37.416000000000999</c:v>
                </c:pt>
                <c:pt idx="4678">
                  <c:v>37.424000000001001</c:v>
                </c:pt>
                <c:pt idx="4679">
                  <c:v>37.432000000001011</c:v>
                </c:pt>
                <c:pt idx="4680">
                  <c:v>37.440000000001007</c:v>
                </c:pt>
                <c:pt idx="4681">
                  <c:v>37.448000000001009</c:v>
                </c:pt>
                <c:pt idx="4682">
                  <c:v>37.456000000001005</c:v>
                </c:pt>
                <c:pt idx="4683">
                  <c:v>37.464000000001015</c:v>
                </c:pt>
                <c:pt idx="4684">
                  <c:v>37.472000000001032</c:v>
                </c:pt>
                <c:pt idx="4685">
                  <c:v>37.480000000001027</c:v>
                </c:pt>
                <c:pt idx="4686">
                  <c:v>37.48800000000103</c:v>
                </c:pt>
                <c:pt idx="4687">
                  <c:v>37.496000000001033</c:v>
                </c:pt>
                <c:pt idx="4688">
                  <c:v>37.504000000001035</c:v>
                </c:pt>
                <c:pt idx="4689">
                  <c:v>37.512000000001038</c:v>
                </c:pt>
                <c:pt idx="4690">
                  <c:v>37.520000000001048</c:v>
                </c:pt>
                <c:pt idx="4691">
                  <c:v>37.528000000001057</c:v>
                </c:pt>
                <c:pt idx="4692">
                  <c:v>37.536000000001053</c:v>
                </c:pt>
                <c:pt idx="4693">
                  <c:v>37.544000000001056</c:v>
                </c:pt>
                <c:pt idx="4694">
                  <c:v>37.552000000001058</c:v>
                </c:pt>
                <c:pt idx="4695">
                  <c:v>37.560000000001061</c:v>
                </c:pt>
                <c:pt idx="4696">
                  <c:v>37.568000000001071</c:v>
                </c:pt>
                <c:pt idx="4697">
                  <c:v>37.576000000001066</c:v>
                </c:pt>
                <c:pt idx="4698">
                  <c:v>37.584000000001076</c:v>
                </c:pt>
                <c:pt idx="4699">
                  <c:v>37.592000000001086</c:v>
                </c:pt>
                <c:pt idx="4700">
                  <c:v>37.600000000001081</c:v>
                </c:pt>
                <c:pt idx="4701">
                  <c:v>37.608000000001091</c:v>
                </c:pt>
                <c:pt idx="4702">
                  <c:v>37.616000000001087</c:v>
                </c:pt>
                <c:pt idx="4703">
                  <c:v>37.624000000001089</c:v>
                </c:pt>
                <c:pt idx="4704">
                  <c:v>37.632000000001099</c:v>
                </c:pt>
                <c:pt idx="4705">
                  <c:v>37.640000000001102</c:v>
                </c:pt>
                <c:pt idx="4706">
                  <c:v>37.648000000001112</c:v>
                </c:pt>
                <c:pt idx="4707">
                  <c:v>37.656000000001107</c:v>
                </c:pt>
                <c:pt idx="4708">
                  <c:v>37.66400000000111</c:v>
                </c:pt>
                <c:pt idx="4709">
                  <c:v>37.672000000001113</c:v>
                </c:pt>
                <c:pt idx="4710">
                  <c:v>37.680000000001115</c:v>
                </c:pt>
                <c:pt idx="4711">
                  <c:v>37.688000000001118</c:v>
                </c:pt>
                <c:pt idx="4712">
                  <c:v>37.696000000001135</c:v>
                </c:pt>
                <c:pt idx="4713">
                  <c:v>37.70400000000113</c:v>
                </c:pt>
                <c:pt idx="4714">
                  <c:v>37.712000000001133</c:v>
                </c:pt>
                <c:pt idx="4715">
                  <c:v>37.720000000001143</c:v>
                </c:pt>
                <c:pt idx="4716">
                  <c:v>37.728000000001146</c:v>
                </c:pt>
                <c:pt idx="4717">
                  <c:v>37.736000000001148</c:v>
                </c:pt>
                <c:pt idx="4718">
                  <c:v>37.744000000001151</c:v>
                </c:pt>
                <c:pt idx="4719">
                  <c:v>37.752000000001161</c:v>
                </c:pt>
                <c:pt idx="4720">
                  <c:v>37.760000000001163</c:v>
                </c:pt>
                <c:pt idx="4721">
                  <c:v>37.768000000001166</c:v>
                </c:pt>
                <c:pt idx="4722">
                  <c:v>37.776000000001162</c:v>
                </c:pt>
                <c:pt idx="4723">
                  <c:v>37.784000000001164</c:v>
                </c:pt>
                <c:pt idx="4724">
                  <c:v>37.792000000001174</c:v>
                </c:pt>
                <c:pt idx="4725">
                  <c:v>37.80000000000117</c:v>
                </c:pt>
                <c:pt idx="4726">
                  <c:v>37.808000000001179</c:v>
                </c:pt>
                <c:pt idx="4727">
                  <c:v>37.816000000001175</c:v>
                </c:pt>
                <c:pt idx="4728">
                  <c:v>37.824000000001185</c:v>
                </c:pt>
                <c:pt idx="4729">
                  <c:v>37.832000000001187</c:v>
                </c:pt>
                <c:pt idx="4730">
                  <c:v>37.84000000000119</c:v>
                </c:pt>
                <c:pt idx="4731">
                  <c:v>37.848000000001193</c:v>
                </c:pt>
                <c:pt idx="4732">
                  <c:v>37.856000000001195</c:v>
                </c:pt>
                <c:pt idx="4733">
                  <c:v>37.864000000001205</c:v>
                </c:pt>
                <c:pt idx="4734">
                  <c:v>37.872000000001208</c:v>
                </c:pt>
                <c:pt idx="4735">
                  <c:v>37.880000000001203</c:v>
                </c:pt>
                <c:pt idx="4736">
                  <c:v>37.888000000001206</c:v>
                </c:pt>
                <c:pt idx="4737">
                  <c:v>37.896000000001216</c:v>
                </c:pt>
                <c:pt idx="4738">
                  <c:v>37.904000000001211</c:v>
                </c:pt>
                <c:pt idx="4739">
                  <c:v>37.912000000001221</c:v>
                </c:pt>
                <c:pt idx="4740">
                  <c:v>37.920000000001231</c:v>
                </c:pt>
                <c:pt idx="4741">
                  <c:v>37.928000000001241</c:v>
                </c:pt>
                <c:pt idx="4742">
                  <c:v>37.936000000001236</c:v>
                </c:pt>
                <c:pt idx="4743">
                  <c:v>37.944000000001232</c:v>
                </c:pt>
                <c:pt idx="4744">
                  <c:v>37.952000000001242</c:v>
                </c:pt>
                <c:pt idx="4745">
                  <c:v>37.960000000001251</c:v>
                </c:pt>
                <c:pt idx="4746">
                  <c:v>37.968000000001254</c:v>
                </c:pt>
                <c:pt idx="4747">
                  <c:v>37.976000000001257</c:v>
                </c:pt>
                <c:pt idx="4748">
                  <c:v>37.984000000001252</c:v>
                </c:pt>
                <c:pt idx="4749">
                  <c:v>37.992000000001262</c:v>
                </c:pt>
                <c:pt idx="4750">
                  <c:v>38.000000000001265</c:v>
                </c:pt>
                <c:pt idx="4751">
                  <c:v>38.008000000001267</c:v>
                </c:pt>
                <c:pt idx="4752">
                  <c:v>38.01600000000127</c:v>
                </c:pt>
                <c:pt idx="4753">
                  <c:v>38.024000000001273</c:v>
                </c:pt>
                <c:pt idx="4754">
                  <c:v>38.032000000001283</c:v>
                </c:pt>
                <c:pt idx="4755">
                  <c:v>38.040000000001285</c:v>
                </c:pt>
                <c:pt idx="4756">
                  <c:v>38.048000000001288</c:v>
                </c:pt>
                <c:pt idx="4757">
                  <c:v>38.056000000001291</c:v>
                </c:pt>
                <c:pt idx="4758">
                  <c:v>38.064000000001293</c:v>
                </c:pt>
                <c:pt idx="4759">
                  <c:v>38.072000000001303</c:v>
                </c:pt>
                <c:pt idx="4760">
                  <c:v>38.080000000001299</c:v>
                </c:pt>
                <c:pt idx="4761">
                  <c:v>38.088000000001301</c:v>
                </c:pt>
                <c:pt idx="4762">
                  <c:v>38.096000000001311</c:v>
                </c:pt>
                <c:pt idx="4763">
                  <c:v>38.104000000001314</c:v>
                </c:pt>
                <c:pt idx="4764">
                  <c:v>38.112000000001316</c:v>
                </c:pt>
                <c:pt idx="4765">
                  <c:v>38.120000000001319</c:v>
                </c:pt>
                <c:pt idx="4766">
                  <c:v>38.128000000001329</c:v>
                </c:pt>
                <c:pt idx="4767">
                  <c:v>38.136000000001332</c:v>
                </c:pt>
                <c:pt idx="4768">
                  <c:v>38.144000000001327</c:v>
                </c:pt>
                <c:pt idx="4769">
                  <c:v>38.15200000000133</c:v>
                </c:pt>
                <c:pt idx="4770">
                  <c:v>38.160000000001332</c:v>
                </c:pt>
                <c:pt idx="4771">
                  <c:v>38.168000000001349</c:v>
                </c:pt>
                <c:pt idx="4772">
                  <c:v>38.176000000001352</c:v>
                </c:pt>
                <c:pt idx="4773">
                  <c:v>38.184000000001348</c:v>
                </c:pt>
                <c:pt idx="4774">
                  <c:v>38.192000000001357</c:v>
                </c:pt>
                <c:pt idx="4775">
                  <c:v>38.200000000001353</c:v>
                </c:pt>
                <c:pt idx="4776">
                  <c:v>38.208000000001363</c:v>
                </c:pt>
                <c:pt idx="4777">
                  <c:v>38.216000000001358</c:v>
                </c:pt>
                <c:pt idx="4778">
                  <c:v>38.224000000001361</c:v>
                </c:pt>
                <c:pt idx="4779">
                  <c:v>38.232000000001378</c:v>
                </c:pt>
                <c:pt idx="4780">
                  <c:v>38.240000000001373</c:v>
                </c:pt>
                <c:pt idx="4781">
                  <c:v>38.248000000001383</c:v>
                </c:pt>
                <c:pt idx="4782">
                  <c:v>38.256000000001379</c:v>
                </c:pt>
                <c:pt idx="4783">
                  <c:v>38.264000000001381</c:v>
                </c:pt>
                <c:pt idx="4784">
                  <c:v>38.272000000001391</c:v>
                </c:pt>
                <c:pt idx="4785">
                  <c:v>38.280000000001387</c:v>
                </c:pt>
                <c:pt idx="4786">
                  <c:v>38.288000000001404</c:v>
                </c:pt>
                <c:pt idx="4787">
                  <c:v>38.296000000001406</c:v>
                </c:pt>
                <c:pt idx="4788">
                  <c:v>38.304000000001395</c:v>
                </c:pt>
                <c:pt idx="4789">
                  <c:v>38.312000000001404</c:v>
                </c:pt>
                <c:pt idx="4790">
                  <c:v>38.320000000001407</c:v>
                </c:pt>
                <c:pt idx="4791">
                  <c:v>38.32800000000141</c:v>
                </c:pt>
                <c:pt idx="4792">
                  <c:v>38.336000000001405</c:v>
                </c:pt>
                <c:pt idx="4793">
                  <c:v>38.344000000001415</c:v>
                </c:pt>
                <c:pt idx="4794">
                  <c:v>38.352000000001425</c:v>
                </c:pt>
                <c:pt idx="4795">
                  <c:v>38.360000000001428</c:v>
                </c:pt>
                <c:pt idx="4796">
                  <c:v>38.36800000000143</c:v>
                </c:pt>
                <c:pt idx="4797">
                  <c:v>38.376000000001426</c:v>
                </c:pt>
                <c:pt idx="4798">
                  <c:v>38.384000000001429</c:v>
                </c:pt>
                <c:pt idx="4799">
                  <c:v>38.392000000001438</c:v>
                </c:pt>
                <c:pt idx="4800">
                  <c:v>38.400000000001441</c:v>
                </c:pt>
                <c:pt idx="4801">
                  <c:v>38.408000000001451</c:v>
                </c:pt>
                <c:pt idx="4802">
                  <c:v>38.416000000001446</c:v>
                </c:pt>
                <c:pt idx="4803">
                  <c:v>38.424000000001456</c:v>
                </c:pt>
                <c:pt idx="4804">
                  <c:v>38.432000000001459</c:v>
                </c:pt>
                <c:pt idx="4805">
                  <c:v>38.440000000001454</c:v>
                </c:pt>
                <c:pt idx="4806">
                  <c:v>38.448000000001464</c:v>
                </c:pt>
                <c:pt idx="4807">
                  <c:v>38.45600000000146</c:v>
                </c:pt>
                <c:pt idx="4808">
                  <c:v>38.464000000001477</c:v>
                </c:pt>
                <c:pt idx="4809">
                  <c:v>38.472000000001479</c:v>
                </c:pt>
                <c:pt idx="4810">
                  <c:v>38.480000000001475</c:v>
                </c:pt>
                <c:pt idx="4811">
                  <c:v>38.488000000001485</c:v>
                </c:pt>
                <c:pt idx="4812">
                  <c:v>38.496000000001487</c:v>
                </c:pt>
                <c:pt idx="4813">
                  <c:v>38.50400000000149</c:v>
                </c:pt>
                <c:pt idx="4814">
                  <c:v>38.512000000001493</c:v>
                </c:pt>
                <c:pt idx="4815">
                  <c:v>38.520000000001502</c:v>
                </c:pt>
                <c:pt idx="4816">
                  <c:v>38.528000000001512</c:v>
                </c:pt>
                <c:pt idx="4817">
                  <c:v>38.536000000001508</c:v>
                </c:pt>
                <c:pt idx="4818">
                  <c:v>38.544000000001503</c:v>
                </c:pt>
                <c:pt idx="4819">
                  <c:v>38.552000000001506</c:v>
                </c:pt>
                <c:pt idx="4820">
                  <c:v>38.560000000001516</c:v>
                </c:pt>
                <c:pt idx="4821">
                  <c:v>38.568000000001518</c:v>
                </c:pt>
                <c:pt idx="4822">
                  <c:v>38.576000000001528</c:v>
                </c:pt>
                <c:pt idx="4823">
                  <c:v>38.584000000001524</c:v>
                </c:pt>
                <c:pt idx="4824">
                  <c:v>38.592000000001541</c:v>
                </c:pt>
                <c:pt idx="4825">
                  <c:v>38.600000000001536</c:v>
                </c:pt>
                <c:pt idx="4826">
                  <c:v>38.608000000001539</c:v>
                </c:pt>
                <c:pt idx="4827">
                  <c:v>38.616000000001542</c:v>
                </c:pt>
                <c:pt idx="4828">
                  <c:v>38.624000000001551</c:v>
                </c:pt>
                <c:pt idx="4829">
                  <c:v>38.632000000001561</c:v>
                </c:pt>
                <c:pt idx="4830">
                  <c:v>38.640000000001557</c:v>
                </c:pt>
                <c:pt idx="4831">
                  <c:v>38.648000000001559</c:v>
                </c:pt>
                <c:pt idx="4832">
                  <c:v>38.656000000001555</c:v>
                </c:pt>
                <c:pt idx="4833">
                  <c:v>38.664000000001565</c:v>
                </c:pt>
                <c:pt idx="4834">
                  <c:v>38.672000000001567</c:v>
                </c:pt>
                <c:pt idx="4835">
                  <c:v>38.68000000000157</c:v>
                </c:pt>
                <c:pt idx="4836">
                  <c:v>38.688000000001573</c:v>
                </c:pt>
                <c:pt idx="4837">
                  <c:v>38.696000000001582</c:v>
                </c:pt>
                <c:pt idx="4838">
                  <c:v>38.704000000001585</c:v>
                </c:pt>
                <c:pt idx="4839">
                  <c:v>38.712000000001588</c:v>
                </c:pt>
                <c:pt idx="4840">
                  <c:v>38.720000000001598</c:v>
                </c:pt>
                <c:pt idx="4841">
                  <c:v>38.7280000000016</c:v>
                </c:pt>
                <c:pt idx="4842">
                  <c:v>38.736000000001603</c:v>
                </c:pt>
                <c:pt idx="4843">
                  <c:v>38.744000000001598</c:v>
                </c:pt>
                <c:pt idx="4844">
                  <c:v>38.752000000001601</c:v>
                </c:pt>
                <c:pt idx="4845">
                  <c:v>38.760000000001611</c:v>
                </c:pt>
                <c:pt idx="4846">
                  <c:v>38.768000000001621</c:v>
                </c:pt>
                <c:pt idx="4847">
                  <c:v>38.776000000001616</c:v>
                </c:pt>
                <c:pt idx="4848">
                  <c:v>38.784000000001612</c:v>
                </c:pt>
                <c:pt idx="4849">
                  <c:v>38.792000000001629</c:v>
                </c:pt>
                <c:pt idx="4850">
                  <c:v>38.800000000001624</c:v>
                </c:pt>
                <c:pt idx="4851">
                  <c:v>38.808000000001627</c:v>
                </c:pt>
                <c:pt idx="4852">
                  <c:v>38.816000000001623</c:v>
                </c:pt>
                <c:pt idx="4853">
                  <c:v>38.824000000001632</c:v>
                </c:pt>
                <c:pt idx="4854">
                  <c:v>38.832000000001642</c:v>
                </c:pt>
                <c:pt idx="4855">
                  <c:v>38.840000000001645</c:v>
                </c:pt>
                <c:pt idx="4856">
                  <c:v>38.848000000001647</c:v>
                </c:pt>
                <c:pt idx="4857">
                  <c:v>38.856000000001643</c:v>
                </c:pt>
                <c:pt idx="4858">
                  <c:v>38.864000000001646</c:v>
                </c:pt>
                <c:pt idx="4859">
                  <c:v>38.872000000001655</c:v>
                </c:pt>
                <c:pt idx="4860">
                  <c:v>38.880000000001658</c:v>
                </c:pt>
                <c:pt idx="4861">
                  <c:v>38.888000000001661</c:v>
                </c:pt>
                <c:pt idx="4862">
                  <c:v>38.896000000001671</c:v>
                </c:pt>
                <c:pt idx="4863">
                  <c:v>38.904000000001666</c:v>
                </c:pt>
                <c:pt idx="4864">
                  <c:v>38.912000000001676</c:v>
                </c:pt>
                <c:pt idx="4865">
                  <c:v>38.920000000001679</c:v>
                </c:pt>
                <c:pt idx="4866">
                  <c:v>38.928000000001681</c:v>
                </c:pt>
                <c:pt idx="4867">
                  <c:v>38.936000000001684</c:v>
                </c:pt>
                <c:pt idx="4868">
                  <c:v>38.944000000001694</c:v>
                </c:pt>
                <c:pt idx="4869">
                  <c:v>38.952000000001696</c:v>
                </c:pt>
                <c:pt idx="4870">
                  <c:v>38.960000000001699</c:v>
                </c:pt>
                <c:pt idx="4871">
                  <c:v>38.968000000001709</c:v>
                </c:pt>
                <c:pt idx="4872">
                  <c:v>38.976000000001711</c:v>
                </c:pt>
                <c:pt idx="4873">
                  <c:v>38.984000000001707</c:v>
                </c:pt>
                <c:pt idx="4874">
                  <c:v>38.992000000001717</c:v>
                </c:pt>
                <c:pt idx="4875">
                  <c:v>39.000000000001712</c:v>
                </c:pt>
                <c:pt idx="4876">
                  <c:v>39.008000000001729</c:v>
                </c:pt>
                <c:pt idx="4877">
                  <c:v>39.016000000001732</c:v>
                </c:pt>
                <c:pt idx="4878">
                  <c:v>39.024000000001735</c:v>
                </c:pt>
                <c:pt idx="4879">
                  <c:v>39.032000000001737</c:v>
                </c:pt>
                <c:pt idx="4880">
                  <c:v>39.040000000001733</c:v>
                </c:pt>
                <c:pt idx="4881">
                  <c:v>39.048000000001743</c:v>
                </c:pt>
                <c:pt idx="4882">
                  <c:v>39.056000000001738</c:v>
                </c:pt>
                <c:pt idx="4883">
                  <c:v>39.064000000001748</c:v>
                </c:pt>
                <c:pt idx="4884">
                  <c:v>39.072000000001758</c:v>
                </c:pt>
                <c:pt idx="4885">
                  <c:v>39.080000000001753</c:v>
                </c:pt>
                <c:pt idx="4886">
                  <c:v>39.088000000001763</c:v>
                </c:pt>
                <c:pt idx="4887">
                  <c:v>39.096000000001766</c:v>
                </c:pt>
                <c:pt idx="4888">
                  <c:v>39.104000000001761</c:v>
                </c:pt>
                <c:pt idx="4889">
                  <c:v>39.112000000001771</c:v>
                </c:pt>
                <c:pt idx="4890">
                  <c:v>39.120000000001774</c:v>
                </c:pt>
                <c:pt idx="4891">
                  <c:v>39.128000000001791</c:v>
                </c:pt>
                <c:pt idx="4892">
                  <c:v>39.136000000001786</c:v>
                </c:pt>
                <c:pt idx="4893">
                  <c:v>39.144000000001782</c:v>
                </c:pt>
                <c:pt idx="4894">
                  <c:v>39.152000000001792</c:v>
                </c:pt>
                <c:pt idx="4895">
                  <c:v>39.160000000001794</c:v>
                </c:pt>
                <c:pt idx="4896">
                  <c:v>39.168000000001804</c:v>
                </c:pt>
                <c:pt idx="4897">
                  <c:v>39.176000000001807</c:v>
                </c:pt>
                <c:pt idx="4898">
                  <c:v>39.184000000001802</c:v>
                </c:pt>
                <c:pt idx="4899">
                  <c:v>39.192000000001819</c:v>
                </c:pt>
                <c:pt idx="4900">
                  <c:v>39.200000000001815</c:v>
                </c:pt>
                <c:pt idx="4901">
                  <c:v>39.208000000001817</c:v>
                </c:pt>
                <c:pt idx="4902">
                  <c:v>39.216000000001813</c:v>
                </c:pt>
                <c:pt idx="4903">
                  <c:v>39.22400000000183</c:v>
                </c:pt>
                <c:pt idx="4904">
                  <c:v>39.23200000000184</c:v>
                </c:pt>
                <c:pt idx="4905">
                  <c:v>39.240000000001835</c:v>
                </c:pt>
                <c:pt idx="4906">
                  <c:v>39.248000000001838</c:v>
                </c:pt>
                <c:pt idx="4907">
                  <c:v>39.256000000001833</c:v>
                </c:pt>
                <c:pt idx="4908">
                  <c:v>39.264000000001843</c:v>
                </c:pt>
                <c:pt idx="4909">
                  <c:v>39.272000000001846</c:v>
                </c:pt>
                <c:pt idx="4910">
                  <c:v>39.280000000001856</c:v>
                </c:pt>
                <c:pt idx="4911">
                  <c:v>39.288000000001858</c:v>
                </c:pt>
                <c:pt idx="4912">
                  <c:v>39.296000000001868</c:v>
                </c:pt>
                <c:pt idx="4913">
                  <c:v>39.304000000001857</c:v>
                </c:pt>
                <c:pt idx="4914">
                  <c:v>39.312000000001859</c:v>
                </c:pt>
                <c:pt idx="4915">
                  <c:v>39.320000000001862</c:v>
                </c:pt>
                <c:pt idx="4916">
                  <c:v>39.328000000001879</c:v>
                </c:pt>
                <c:pt idx="4917">
                  <c:v>39.336000000001881</c:v>
                </c:pt>
                <c:pt idx="4918">
                  <c:v>39.344000000001877</c:v>
                </c:pt>
                <c:pt idx="4919">
                  <c:v>39.35200000000188</c:v>
                </c:pt>
                <c:pt idx="4920">
                  <c:v>39.360000000001882</c:v>
                </c:pt>
                <c:pt idx="4921">
                  <c:v>39.368000000001892</c:v>
                </c:pt>
                <c:pt idx="4922">
                  <c:v>39.376000000001902</c:v>
                </c:pt>
                <c:pt idx="4923">
                  <c:v>39.384000000001897</c:v>
                </c:pt>
                <c:pt idx="4924">
                  <c:v>39.392000000001907</c:v>
                </c:pt>
                <c:pt idx="4925">
                  <c:v>39.400000000001903</c:v>
                </c:pt>
                <c:pt idx="4926">
                  <c:v>39.408000000001913</c:v>
                </c:pt>
                <c:pt idx="4927">
                  <c:v>39.416000000001908</c:v>
                </c:pt>
                <c:pt idx="4928">
                  <c:v>39.424000000001911</c:v>
                </c:pt>
                <c:pt idx="4929">
                  <c:v>39.432000000001928</c:v>
                </c:pt>
                <c:pt idx="4930">
                  <c:v>39.440000000001923</c:v>
                </c:pt>
                <c:pt idx="4931">
                  <c:v>39.448000000001933</c:v>
                </c:pt>
                <c:pt idx="4932">
                  <c:v>39.456000000001929</c:v>
                </c:pt>
                <c:pt idx="4933">
                  <c:v>39.464000000001931</c:v>
                </c:pt>
                <c:pt idx="4934">
                  <c:v>39.472000000001941</c:v>
                </c:pt>
                <c:pt idx="4935">
                  <c:v>39.480000000001937</c:v>
                </c:pt>
                <c:pt idx="4936">
                  <c:v>39.488000000001939</c:v>
                </c:pt>
                <c:pt idx="4937">
                  <c:v>39.496000000001956</c:v>
                </c:pt>
                <c:pt idx="4938">
                  <c:v>39.504000000001952</c:v>
                </c:pt>
                <c:pt idx="4939">
                  <c:v>39.512000000001962</c:v>
                </c:pt>
                <c:pt idx="4940">
                  <c:v>39.520000000001964</c:v>
                </c:pt>
                <c:pt idx="4941">
                  <c:v>39.528000000001967</c:v>
                </c:pt>
                <c:pt idx="4942">
                  <c:v>39.536000000001962</c:v>
                </c:pt>
                <c:pt idx="4943">
                  <c:v>39.544000000001965</c:v>
                </c:pt>
                <c:pt idx="4944">
                  <c:v>39.552000000001968</c:v>
                </c:pt>
                <c:pt idx="4945">
                  <c:v>39.560000000001985</c:v>
                </c:pt>
                <c:pt idx="4946">
                  <c:v>39.568000000001987</c:v>
                </c:pt>
                <c:pt idx="4947">
                  <c:v>39.576000000001983</c:v>
                </c:pt>
                <c:pt idx="4948">
                  <c:v>39.584000000001986</c:v>
                </c:pt>
                <c:pt idx="4949">
                  <c:v>39.592000000001995</c:v>
                </c:pt>
                <c:pt idx="4950">
                  <c:v>39.600000000001998</c:v>
                </c:pt>
                <c:pt idx="4951">
                  <c:v>39.608000000002008</c:v>
                </c:pt>
                <c:pt idx="4952">
                  <c:v>39.616000000002003</c:v>
                </c:pt>
                <c:pt idx="4953">
                  <c:v>39.624000000002006</c:v>
                </c:pt>
                <c:pt idx="4954">
                  <c:v>39.632000000002009</c:v>
                </c:pt>
                <c:pt idx="4955">
                  <c:v>39.640000000002004</c:v>
                </c:pt>
                <c:pt idx="4956">
                  <c:v>39.648000000002014</c:v>
                </c:pt>
                <c:pt idx="4957">
                  <c:v>39.65600000000201</c:v>
                </c:pt>
                <c:pt idx="4958">
                  <c:v>39.664000000002012</c:v>
                </c:pt>
                <c:pt idx="4959">
                  <c:v>39.672000000002022</c:v>
                </c:pt>
                <c:pt idx="4960">
                  <c:v>39.680000000002025</c:v>
                </c:pt>
                <c:pt idx="4961">
                  <c:v>39.688000000002035</c:v>
                </c:pt>
                <c:pt idx="4962">
                  <c:v>39.696000000002037</c:v>
                </c:pt>
                <c:pt idx="4963">
                  <c:v>39.70400000000204</c:v>
                </c:pt>
                <c:pt idx="4964">
                  <c:v>39.712000000002043</c:v>
                </c:pt>
                <c:pt idx="4965">
                  <c:v>39.720000000002052</c:v>
                </c:pt>
                <c:pt idx="4966">
                  <c:v>39.728000000002055</c:v>
                </c:pt>
                <c:pt idx="4967">
                  <c:v>39.736000000002051</c:v>
                </c:pt>
                <c:pt idx="4968">
                  <c:v>39.744000000002053</c:v>
                </c:pt>
                <c:pt idx="4969">
                  <c:v>39.752000000002056</c:v>
                </c:pt>
                <c:pt idx="4970">
                  <c:v>39.760000000002066</c:v>
                </c:pt>
                <c:pt idx="4971">
                  <c:v>39.768000000002068</c:v>
                </c:pt>
                <c:pt idx="4972">
                  <c:v>39.776000000002071</c:v>
                </c:pt>
                <c:pt idx="4973">
                  <c:v>39.784000000002074</c:v>
                </c:pt>
                <c:pt idx="4974">
                  <c:v>39.792000000002083</c:v>
                </c:pt>
                <c:pt idx="4975">
                  <c:v>39.800000000002072</c:v>
                </c:pt>
                <c:pt idx="4976">
                  <c:v>39.808000000002082</c:v>
                </c:pt>
                <c:pt idx="4977">
                  <c:v>39.816000000002084</c:v>
                </c:pt>
                <c:pt idx="4978">
                  <c:v>39.824000000002094</c:v>
                </c:pt>
                <c:pt idx="4979">
                  <c:v>39.832000000002097</c:v>
                </c:pt>
                <c:pt idx="4980">
                  <c:v>39.840000000002092</c:v>
                </c:pt>
                <c:pt idx="4981">
                  <c:v>39.848000000002095</c:v>
                </c:pt>
                <c:pt idx="4982">
                  <c:v>39.856000000002098</c:v>
                </c:pt>
                <c:pt idx="4983">
                  <c:v>39.8640000000021</c:v>
                </c:pt>
                <c:pt idx="4984">
                  <c:v>39.87200000000211</c:v>
                </c:pt>
                <c:pt idx="4985">
                  <c:v>39.880000000002113</c:v>
                </c:pt>
                <c:pt idx="4986">
                  <c:v>39.888000000002116</c:v>
                </c:pt>
                <c:pt idx="4987">
                  <c:v>39.896000000002125</c:v>
                </c:pt>
                <c:pt idx="4988">
                  <c:v>39.904000000002121</c:v>
                </c:pt>
                <c:pt idx="4989">
                  <c:v>39.912000000002124</c:v>
                </c:pt>
                <c:pt idx="4990">
                  <c:v>39.920000000002126</c:v>
                </c:pt>
                <c:pt idx="4991">
                  <c:v>39.928000000002143</c:v>
                </c:pt>
                <c:pt idx="4992">
                  <c:v>39.936000000002146</c:v>
                </c:pt>
                <c:pt idx="4993">
                  <c:v>39.944000000002141</c:v>
                </c:pt>
                <c:pt idx="4994">
                  <c:v>39.952000000002144</c:v>
                </c:pt>
                <c:pt idx="4995">
                  <c:v>39.960000000002154</c:v>
                </c:pt>
                <c:pt idx="4996">
                  <c:v>39.968000000002156</c:v>
                </c:pt>
                <c:pt idx="4997">
                  <c:v>39.976000000002152</c:v>
                </c:pt>
                <c:pt idx="4998">
                  <c:v>39.984000000002155</c:v>
                </c:pt>
                <c:pt idx="4999">
                  <c:v>39.992000000002172</c:v>
                </c:pt>
                <c:pt idx="5000">
                  <c:v>40.000000000002174</c:v>
                </c:pt>
                <c:pt idx="5001">
                  <c:v>40.008000000002177</c:v>
                </c:pt>
                <c:pt idx="5002">
                  <c:v>40.016000000002172</c:v>
                </c:pt>
                <c:pt idx="5003">
                  <c:v>40.024000000002175</c:v>
                </c:pt>
                <c:pt idx="5004">
                  <c:v>40.032000000002185</c:v>
                </c:pt>
                <c:pt idx="5005">
                  <c:v>40.040000000002195</c:v>
                </c:pt>
                <c:pt idx="5006">
                  <c:v>40.048000000002197</c:v>
                </c:pt>
                <c:pt idx="5007">
                  <c:v>40.056000000002193</c:v>
                </c:pt>
                <c:pt idx="5008">
                  <c:v>40.064000000002196</c:v>
                </c:pt>
                <c:pt idx="5009">
                  <c:v>40.072000000002205</c:v>
                </c:pt>
                <c:pt idx="5010">
                  <c:v>40.080000000002201</c:v>
                </c:pt>
                <c:pt idx="5011">
                  <c:v>40.088000000002204</c:v>
                </c:pt>
                <c:pt idx="5012">
                  <c:v>40.096000000002221</c:v>
                </c:pt>
                <c:pt idx="5013">
                  <c:v>40.104000000002216</c:v>
                </c:pt>
                <c:pt idx="5014">
                  <c:v>40.112000000002226</c:v>
                </c:pt>
                <c:pt idx="5015">
                  <c:v>40.120000000002229</c:v>
                </c:pt>
                <c:pt idx="5016">
                  <c:v>40.128000000002231</c:v>
                </c:pt>
                <c:pt idx="5017">
                  <c:v>40.136000000002234</c:v>
                </c:pt>
                <c:pt idx="5018">
                  <c:v>40.144000000002229</c:v>
                </c:pt>
                <c:pt idx="5019">
                  <c:v>40.152000000002246</c:v>
                </c:pt>
                <c:pt idx="5020">
                  <c:v>40.160000000002249</c:v>
                </c:pt>
                <c:pt idx="5021">
                  <c:v>40.168000000002252</c:v>
                </c:pt>
                <c:pt idx="5022">
                  <c:v>40.176000000002254</c:v>
                </c:pt>
                <c:pt idx="5023">
                  <c:v>40.18400000000225</c:v>
                </c:pt>
                <c:pt idx="5024">
                  <c:v>40.19200000000226</c:v>
                </c:pt>
                <c:pt idx="5025">
                  <c:v>40.200000000002255</c:v>
                </c:pt>
                <c:pt idx="5026">
                  <c:v>40.208000000002272</c:v>
                </c:pt>
                <c:pt idx="5027">
                  <c:v>40.216000000002275</c:v>
                </c:pt>
                <c:pt idx="5028">
                  <c:v>40.224000000002277</c:v>
                </c:pt>
                <c:pt idx="5029">
                  <c:v>40.23200000000228</c:v>
                </c:pt>
                <c:pt idx="5030">
                  <c:v>40.240000000002276</c:v>
                </c:pt>
                <c:pt idx="5031">
                  <c:v>40.248000000002286</c:v>
                </c:pt>
                <c:pt idx="5032">
                  <c:v>40.256000000002281</c:v>
                </c:pt>
                <c:pt idx="5033">
                  <c:v>40.264000000002298</c:v>
                </c:pt>
                <c:pt idx="5034">
                  <c:v>40.272000000002301</c:v>
                </c:pt>
                <c:pt idx="5035">
                  <c:v>40.280000000002296</c:v>
                </c:pt>
                <c:pt idx="5036">
                  <c:v>40.288000000002306</c:v>
                </c:pt>
                <c:pt idx="5037">
                  <c:v>40.296000000002309</c:v>
                </c:pt>
                <c:pt idx="5038">
                  <c:v>40.304000000002297</c:v>
                </c:pt>
                <c:pt idx="5039">
                  <c:v>40.312000000002307</c:v>
                </c:pt>
                <c:pt idx="5040">
                  <c:v>40.320000000002324</c:v>
                </c:pt>
                <c:pt idx="5041">
                  <c:v>40.328000000002326</c:v>
                </c:pt>
                <c:pt idx="5042">
                  <c:v>40.336000000002322</c:v>
                </c:pt>
                <c:pt idx="5043">
                  <c:v>40.344000000002318</c:v>
                </c:pt>
                <c:pt idx="5044">
                  <c:v>40.352000000002327</c:v>
                </c:pt>
                <c:pt idx="5045">
                  <c:v>40.36000000000233</c:v>
                </c:pt>
                <c:pt idx="5046">
                  <c:v>40.36800000000234</c:v>
                </c:pt>
                <c:pt idx="5047">
                  <c:v>40.376000000002342</c:v>
                </c:pt>
                <c:pt idx="5048">
                  <c:v>40.384000000002338</c:v>
                </c:pt>
                <c:pt idx="5049">
                  <c:v>40.392000000002355</c:v>
                </c:pt>
                <c:pt idx="5050">
                  <c:v>40.40000000000235</c:v>
                </c:pt>
                <c:pt idx="5051">
                  <c:v>40.408000000002353</c:v>
                </c:pt>
                <c:pt idx="5052">
                  <c:v>40.416000000002349</c:v>
                </c:pt>
                <c:pt idx="5053">
                  <c:v>40.424000000002358</c:v>
                </c:pt>
                <c:pt idx="5054">
                  <c:v>40.432000000002361</c:v>
                </c:pt>
                <c:pt idx="5055">
                  <c:v>40.440000000002371</c:v>
                </c:pt>
                <c:pt idx="5056">
                  <c:v>40.448000000002374</c:v>
                </c:pt>
                <c:pt idx="5057">
                  <c:v>40.456000000002369</c:v>
                </c:pt>
                <c:pt idx="5058">
                  <c:v>40.464000000002379</c:v>
                </c:pt>
                <c:pt idx="5059">
                  <c:v>40.472000000002382</c:v>
                </c:pt>
                <c:pt idx="5060">
                  <c:v>40.480000000002384</c:v>
                </c:pt>
                <c:pt idx="5061">
                  <c:v>40.488000000002394</c:v>
                </c:pt>
                <c:pt idx="5062">
                  <c:v>40.496000000002397</c:v>
                </c:pt>
                <c:pt idx="5063">
                  <c:v>40.504000000002399</c:v>
                </c:pt>
                <c:pt idx="5064">
                  <c:v>40.512000000002402</c:v>
                </c:pt>
                <c:pt idx="5065">
                  <c:v>40.520000000002405</c:v>
                </c:pt>
                <c:pt idx="5066">
                  <c:v>40.528000000002415</c:v>
                </c:pt>
                <c:pt idx="5067">
                  <c:v>40.53600000000241</c:v>
                </c:pt>
                <c:pt idx="5068">
                  <c:v>40.544000000002413</c:v>
                </c:pt>
                <c:pt idx="5069">
                  <c:v>40.552000000002415</c:v>
                </c:pt>
                <c:pt idx="5070">
                  <c:v>40.560000000002425</c:v>
                </c:pt>
                <c:pt idx="5071">
                  <c:v>40.568000000002435</c:v>
                </c:pt>
                <c:pt idx="5072">
                  <c:v>40.576000000002431</c:v>
                </c:pt>
                <c:pt idx="5073">
                  <c:v>40.584000000002433</c:v>
                </c:pt>
                <c:pt idx="5074">
                  <c:v>40.592000000002443</c:v>
                </c:pt>
                <c:pt idx="5075">
                  <c:v>40.600000000002446</c:v>
                </c:pt>
                <c:pt idx="5076">
                  <c:v>40.608000000002448</c:v>
                </c:pt>
                <c:pt idx="5077">
                  <c:v>40.616000000002444</c:v>
                </c:pt>
                <c:pt idx="5078">
                  <c:v>40.624000000002454</c:v>
                </c:pt>
                <c:pt idx="5079">
                  <c:v>40.632000000002456</c:v>
                </c:pt>
                <c:pt idx="5080">
                  <c:v>40.640000000002459</c:v>
                </c:pt>
                <c:pt idx="5081">
                  <c:v>40.648000000002462</c:v>
                </c:pt>
                <c:pt idx="5082">
                  <c:v>40.656000000002464</c:v>
                </c:pt>
                <c:pt idx="5083">
                  <c:v>40.664000000002474</c:v>
                </c:pt>
                <c:pt idx="5084">
                  <c:v>40.672000000002477</c:v>
                </c:pt>
                <c:pt idx="5085">
                  <c:v>40.680000000002472</c:v>
                </c:pt>
                <c:pt idx="5086">
                  <c:v>40.688000000002475</c:v>
                </c:pt>
                <c:pt idx="5087">
                  <c:v>40.696000000002492</c:v>
                </c:pt>
                <c:pt idx="5088">
                  <c:v>40.704000000002495</c:v>
                </c:pt>
                <c:pt idx="5089">
                  <c:v>40.712000000002497</c:v>
                </c:pt>
                <c:pt idx="5090">
                  <c:v>40.7200000000025</c:v>
                </c:pt>
                <c:pt idx="5091">
                  <c:v>40.728000000002503</c:v>
                </c:pt>
                <c:pt idx="5092">
                  <c:v>40.736000000002505</c:v>
                </c:pt>
                <c:pt idx="5093">
                  <c:v>40.744000000002501</c:v>
                </c:pt>
                <c:pt idx="5094">
                  <c:v>40.752000000002511</c:v>
                </c:pt>
                <c:pt idx="5095">
                  <c:v>40.76000000000252</c:v>
                </c:pt>
                <c:pt idx="5096">
                  <c:v>40.768000000002523</c:v>
                </c:pt>
                <c:pt idx="5097">
                  <c:v>40.776000000002526</c:v>
                </c:pt>
                <c:pt idx="5098">
                  <c:v>40.784000000002521</c:v>
                </c:pt>
                <c:pt idx="5099">
                  <c:v>40.792000000002531</c:v>
                </c:pt>
                <c:pt idx="5100">
                  <c:v>40.800000000002527</c:v>
                </c:pt>
                <c:pt idx="5101">
                  <c:v>40.808000000002544</c:v>
                </c:pt>
                <c:pt idx="5102">
                  <c:v>40.816000000002539</c:v>
                </c:pt>
                <c:pt idx="5103">
                  <c:v>40.824000000002542</c:v>
                </c:pt>
                <c:pt idx="5104">
                  <c:v>40.832000000002544</c:v>
                </c:pt>
                <c:pt idx="5105">
                  <c:v>40.840000000002547</c:v>
                </c:pt>
                <c:pt idx="5106">
                  <c:v>40.84800000000255</c:v>
                </c:pt>
                <c:pt idx="5107">
                  <c:v>40.856000000002545</c:v>
                </c:pt>
                <c:pt idx="5108">
                  <c:v>40.864000000002548</c:v>
                </c:pt>
                <c:pt idx="5109">
                  <c:v>40.872000000002565</c:v>
                </c:pt>
                <c:pt idx="5110">
                  <c:v>40.880000000002568</c:v>
                </c:pt>
                <c:pt idx="5111">
                  <c:v>40.88800000000257</c:v>
                </c:pt>
                <c:pt idx="5112">
                  <c:v>40.896000000002573</c:v>
                </c:pt>
                <c:pt idx="5113">
                  <c:v>40.904000000002569</c:v>
                </c:pt>
                <c:pt idx="5114">
                  <c:v>40.912000000002578</c:v>
                </c:pt>
                <c:pt idx="5115">
                  <c:v>40.920000000002581</c:v>
                </c:pt>
                <c:pt idx="5116">
                  <c:v>40.928000000002598</c:v>
                </c:pt>
                <c:pt idx="5117">
                  <c:v>40.936000000002593</c:v>
                </c:pt>
                <c:pt idx="5118">
                  <c:v>40.944000000002589</c:v>
                </c:pt>
                <c:pt idx="5119">
                  <c:v>40.952000000002599</c:v>
                </c:pt>
                <c:pt idx="5120">
                  <c:v>40.960000000002601</c:v>
                </c:pt>
                <c:pt idx="5121">
                  <c:v>40.968000000002604</c:v>
                </c:pt>
                <c:pt idx="5122">
                  <c:v>40.976000000002607</c:v>
                </c:pt>
                <c:pt idx="5123">
                  <c:v>40.984000000002617</c:v>
                </c:pt>
                <c:pt idx="5124">
                  <c:v>40.992000000002626</c:v>
                </c:pt>
                <c:pt idx="5125">
                  <c:v>41.000000000002622</c:v>
                </c:pt>
                <c:pt idx="5126">
                  <c:v>41.008000000002625</c:v>
                </c:pt>
                <c:pt idx="5127">
                  <c:v>41.016000000002627</c:v>
                </c:pt>
                <c:pt idx="5128">
                  <c:v>41.02400000000263</c:v>
                </c:pt>
                <c:pt idx="5129">
                  <c:v>41.03200000000264</c:v>
                </c:pt>
                <c:pt idx="5130">
                  <c:v>41.040000000002642</c:v>
                </c:pt>
                <c:pt idx="5131">
                  <c:v>41.048000000002645</c:v>
                </c:pt>
                <c:pt idx="5132">
                  <c:v>41.056000000002648</c:v>
                </c:pt>
                <c:pt idx="5133">
                  <c:v>41.06400000000265</c:v>
                </c:pt>
                <c:pt idx="5134">
                  <c:v>41.072000000002653</c:v>
                </c:pt>
                <c:pt idx="5135">
                  <c:v>41.080000000002649</c:v>
                </c:pt>
                <c:pt idx="5136">
                  <c:v>41.088000000002658</c:v>
                </c:pt>
                <c:pt idx="5137">
                  <c:v>41.096000000002675</c:v>
                </c:pt>
                <c:pt idx="5138">
                  <c:v>41.104000000002671</c:v>
                </c:pt>
                <c:pt idx="5139">
                  <c:v>41.112000000002674</c:v>
                </c:pt>
                <c:pt idx="5140">
                  <c:v>41.120000000002676</c:v>
                </c:pt>
                <c:pt idx="5141">
                  <c:v>41.128000000002686</c:v>
                </c:pt>
                <c:pt idx="5142">
                  <c:v>41.136000000002682</c:v>
                </c:pt>
                <c:pt idx="5143">
                  <c:v>41.144000000002684</c:v>
                </c:pt>
                <c:pt idx="5144">
                  <c:v>41.152000000002701</c:v>
                </c:pt>
                <c:pt idx="5145">
                  <c:v>41.160000000002711</c:v>
                </c:pt>
                <c:pt idx="5146">
                  <c:v>41.168000000002714</c:v>
                </c:pt>
                <c:pt idx="5147">
                  <c:v>41.176000000002709</c:v>
                </c:pt>
                <c:pt idx="5148">
                  <c:v>41.184000000002705</c:v>
                </c:pt>
                <c:pt idx="5149">
                  <c:v>41.192000000002722</c:v>
                </c:pt>
                <c:pt idx="5150">
                  <c:v>41.200000000002717</c:v>
                </c:pt>
                <c:pt idx="5151">
                  <c:v>41.208000000002734</c:v>
                </c:pt>
                <c:pt idx="5152">
                  <c:v>41.21600000000273</c:v>
                </c:pt>
                <c:pt idx="5153">
                  <c:v>41.224000000002732</c:v>
                </c:pt>
                <c:pt idx="5154">
                  <c:v>41.232000000002742</c:v>
                </c:pt>
                <c:pt idx="5155">
                  <c:v>41.240000000002738</c:v>
                </c:pt>
                <c:pt idx="5156">
                  <c:v>41.248000000002747</c:v>
                </c:pt>
                <c:pt idx="5157">
                  <c:v>41.256000000002743</c:v>
                </c:pt>
                <c:pt idx="5158">
                  <c:v>41.264000000002753</c:v>
                </c:pt>
                <c:pt idx="5159">
                  <c:v>41.272000000002762</c:v>
                </c:pt>
                <c:pt idx="5160">
                  <c:v>41.280000000002758</c:v>
                </c:pt>
                <c:pt idx="5161">
                  <c:v>41.288000000002761</c:v>
                </c:pt>
                <c:pt idx="5162">
                  <c:v>41.296000000002763</c:v>
                </c:pt>
                <c:pt idx="5163">
                  <c:v>41.304000000002759</c:v>
                </c:pt>
                <c:pt idx="5164">
                  <c:v>41.312000000002762</c:v>
                </c:pt>
                <c:pt idx="5165">
                  <c:v>41.320000000002779</c:v>
                </c:pt>
                <c:pt idx="5166">
                  <c:v>41.328000000002781</c:v>
                </c:pt>
                <c:pt idx="5167">
                  <c:v>41.336000000002784</c:v>
                </c:pt>
                <c:pt idx="5168">
                  <c:v>41.344000000002779</c:v>
                </c:pt>
                <c:pt idx="5169">
                  <c:v>41.352000000002782</c:v>
                </c:pt>
                <c:pt idx="5170">
                  <c:v>41.360000000002792</c:v>
                </c:pt>
                <c:pt idx="5171">
                  <c:v>41.368000000002802</c:v>
                </c:pt>
                <c:pt idx="5172">
                  <c:v>41.376000000002804</c:v>
                </c:pt>
                <c:pt idx="5173">
                  <c:v>41.3840000000028</c:v>
                </c:pt>
                <c:pt idx="5174">
                  <c:v>41.39200000000281</c:v>
                </c:pt>
                <c:pt idx="5175">
                  <c:v>41.400000000002805</c:v>
                </c:pt>
                <c:pt idx="5176">
                  <c:v>41.408000000002815</c:v>
                </c:pt>
                <c:pt idx="5177">
                  <c:v>41.416000000002811</c:v>
                </c:pt>
                <c:pt idx="5178">
                  <c:v>41.42400000000282</c:v>
                </c:pt>
                <c:pt idx="5179">
                  <c:v>41.432000000002823</c:v>
                </c:pt>
                <c:pt idx="5180">
                  <c:v>41.440000000002826</c:v>
                </c:pt>
                <c:pt idx="5181">
                  <c:v>41.448000000002835</c:v>
                </c:pt>
                <c:pt idx="5182">
                  <c:v>41.456000000002831</c:v>
                </c:pt>
                <c:pt idx="5183">
                  <c:v>41.464000000002841</c:v>
                </c:pt>
                <c:pt idx="5184">
                  <c:v>41.472000000002843</c:v>
                </c:pt>
                <c:pt idx="5185">
                  <c:v>41.480000000002846</c:v>
                </c:pt>
                <c:pt idx="5186">
                  <c:v>41.488000000002849</c:v>
                </c:pt>
                <c:pt idx="5187">
                  <c:v>41.496000000002851</c:v>
                </c:pt>
                <c:pt idx="5188">
                  <c:v>41.504000000002854</c:v>
                </c:pt>
                <c:pt idx="5189">
                  <c:v>41.512000000002864</c:v>
                </c:pt>
                <c:pt idx="5190">
                  <c:v>41.520000000002867</c:v>
                </c:pt>
                <c:pt idx="5191">
                  <c:v>41.528000000002869</c:v>
                </c:pt>
                <c:pt idx="5192">
                  <c:v>41.536000000002872</c:v>
                </c:pt>
                <c:pt idx="5193">
                  <c:v>41.544000000002875</c:v>
                </c:pt>
                <c:pt idx="5194">
                  <c:v>41.552000000002877</c:v>
                </c:pt>
                <c:pt idx="5195">
                  <c:v>41.56000000000288</c:v>
                </c:pt>
                <c:pt idx="5196">
                  <c:v>41.568000000002897</c:v>
                </c:pt>
                <c:pt idx="5197">
                  <c:v>41.576000000002892</c:v>
                </c:pt>
                <c:pt idx="5198">
                  <c:v>41.584000000002895</c:v>
                </c:pt>
                <c:pt idx="5199">
                  <c:v>41.592000000002905</c:v>
                </c:pt>
                <c:pt idx="5200">
                  <c:v>41.6000000000029</c:v>
                </c:pt>
                <c:pt idx="5201">
                  <c:v>41.608000000002903</c:v>
                </c:pt>
                <c:pt idx="5202">
                  <c:v>41.616000000002906</c:v>
                </c:pt>
                <c:pt idx="5203">
                  <c:v>41.624000000002908</c:v>
                </c:pt>
                <c:pt idx="5204">
                  <c:v>41.632000000002918</c:v>
                </c:pt>
                <c:pt idx="5205">
                  <c:v>41.640000000002921</c:v>
                </c:pt>
                <c:pt idx="5206">
                  <c:v>41.648000000002931</c:v>
                </c:pt>
                <c:pt idx="5207">
                  <c:v>41.656000000002926</c:v>
                </c:pt>
                <c:pt idx="5208">
                  <c:v>41.664000000002929</c:v>
                </c:pt>
                <c:pt idx="5209">
                  <c:v>41.672000000002932</c:v>
                </c:pt>
                <c:pt idx="5210">
                  <c:v>41.680000000002934</c:v>
                </c:pt>
                <c:pt idx="5211">
                  <c:v>41.688000000002937</c:v>
                </c:pt>
                <c:pt idx="5212">
                  <c:v>41.696000000002954</c:v>
                </c:pt>
                <c:pt idx="5213">
                  <c:v>41.704000000002949</c:v>
                </c:pt>
                <c:pt idx="5214">
                  <c:v>41.712000000002952</c:v>
                </c:pt>
                <c:pt idx="5215">
                  <c:v>41.720000000002962</c:v>
                </c:pt>
                <c:pt idx="5216">
                  <c:v>41.728000000002964</c:v>
                </c:pt>
                <c:pt idx="5217">
                  <c:v>41.73600000000296</c:v>
                </c:pt>
                <c:pt idx="5218">
                  <c:v>41.744000000002956</c:v>
                </c:pt>
                <c:pt idx="5219">
                  <c:v>41.752000000002965</c:v>
                </c:pt>
                <c:pt idx="5220">
                  <c:v>41.760000000002982</c:v>
                </c:pt>
                <c:pt idx="5221">
                  <c:v>41.768000000002985</c:v>
                </c:pt>
                <c:pt idx="5222">
                  <c:v>41.776000000002981</c:v>
                </c:pt>
                <c:pt idx="5223">
                  <c:v>41.784000000002976</c:v>
                </c:pt>
                <c:pt idx="5224">
                  <c:v>41.792000000002993</c:v>
                </c:pt>
                <c:pt idx="5225">
                  <c:v>41.800000000002981</c:v>
                </c:pt>
                <c:pt idx="5226">
                  <c:v>41.808000000002991</c:v>
                </c:pt>
                <c:pt idx="5227">
                  <c:v>41.816000000002994</c:v>
                </c:pt>
                <c:pt idx="5228">
                  <c:v>41.824000000003004</c:v>
                </c:pt>
                <c:pt idx="5229">
                  <c:v>41.832000000003006</c:v>
                </c:pt>
                <c:pt idx="5230">
                  <c:v>41.840000000003002</c:v>
                </c:pt>
                <c:pt idx="5231">
                  <c:v>41.848000000003005</c:v>
                </c:pt>
                <c:pt idx="5232">
                  <c:v>41.856000000003007</c:v>
                </c:pt>
                <c:pt idx="5233">
                  <c:v>41.86400000000301</c:v>
                </c:pt>
                <c:pt idx="5234">
                  <c:v>41.87200000000302</c:v>
                </c:pt>
                <c:pt idx="5235">
                  <c:v>41.880000000003022</c:v>
                </c:pt>
                <c:pt idx="5236">
                  <c:v>41.888000000003025</c:v>
                </c:pt>
                <c:pt idx="5237">
                  <c:v>41.896000000003035</c:v>
                </c:pt>
                <c:pt idx="5238">
                  <c:v>41.90400000000303</c:v>
                </c:pt>
                <c:pt idx="5239">
                  <c:v>41.91200000000304</c:v>
                </c:pt>
                <c:pt idx="5240">
                  <c:v>41.920000000003043</c:v>
                </c:pt>
                <c:pt idx="5241">
                  <c:v>41.928000000003053</c:v>
                </c:pt>
                <c:pt idx="5242">
                  <c:v>41.936000000003048</c:v>
                </c:pt>
                <c:pt idx="5243">
                  <c:v>41.944000000003051</c:v>
                </c:pt>
                <c:pt idx="5244">
                  <c:v>41.952000000003054</c:v>
                </c:pt>
                <c:pt idx="5245">
                  <c:v>41.960000000003056</c:v>
                </c:pt>
                <c:pt idx="5246">
                  <c:v>41.968000000003066</c:v>
                </c:pt>
                <c:pt idx="5247">
                  <c:v>41.976000000003062</c:v>
                </c:pt>
                <c:pt idx="5248">
                  <c:v>41.984000000003064</c:v>
                </c:pt>
                <c:pt idx="5249">
                  <c:v>41.992000000003081</c:v>
                </c:pt>
                <c:pt idx="5250">
                  <c:v>42.000000000003077</c:v>
                </c:pt>
                <c:pt idx="5251">
                  <c:v>42.008000000003086</c:v>
                </c:pt>
                <c:pt idx="5252">
                  <c:v>42.016000000003082</c:v>
                </c:pt>
                <c:pt idx="5253">
                  <c:v>42.024000000003092</c:v>
                </c:pt>
                <c:pt idx="5254">
                  <c:v>42.032000000003102</c:v>
                </c:pt>
                <c:pt idx="5255">
                  <c:v>42.040000000003097</c:v>
                </c:pt>
                <c:pt idx="5256">
                  <c:v>42.0480000000031</c:v>
                </c:pt>
                <c:pt idx="5257">
                  <c:v>42.056000000003095</c:v>
                </c:pt>
                <c:pt idx="5258">
                  <c:v>42.064000000003105</c:v>
                </c:pt>
                <c:pt idx="5259">
                  <c:v>42.072000000003115</c:v>
                </c:pt>
                <c:pt idx="5260">
                  <c:v>42.08000000000311</c:v>
                </c:pt>
                <c:pt idx="5261">
                  <c:v>42.08800000000312</c:v>
                </c:pt>
                <c:pt idx="5262">
                  <c:v>42.096000000003123</c:v>
                </c:pt>
                <c:pt idx="5263">
                  <c:v>42.104000000003126</c:v>
                </c:pt>
                <c:pt idx="5264">
                  <c:v>42.112000000003128</c:v>
                </c:pt>
                <c:pt idx="5265">
                  <c:v>42.120000000003131</c:v>
                </c:pt>
                <c:pt idx="5266">
                  <c:v>42.128000000003148</c:v>
                </c:pt>
                <c:pt idx="5267">
                  <c:v>42.136000000003143</c:v>
                </c:pt>
                <c:pt idx="5268">
                  <c:v>42.144000000003146</c:v>
                </c:pt>
                <c:pt idx="5269">
                  <c:v>42.152000000003149</c:v>
                </c:pt>
                <c:pt idx="5270">
                  <c:v>42.160000000003151</c:v>
                </c:pt>
                <c:pt idx="5271">
                  <c:v>42.168000000003161</c:v>
                </c:pt>
                <c:pt idx="5272">
                  <c:v>42.176000000003164</c:v>
                </c:pt>
                <c:pt idx="5273">
                  <c:v>42.184000000003159</c:v>
                </c:pt>
                <c:pt idx="5274">
                  <c:v>42.192000000003169</c:v>
                </c:pt>
                <c:pt idx="5275">
                  <c:v>42.200000000003172</c:v>
                </c:pt>
                <c:pt idx="5276">
                  <c:v>42.208000000003182</c:v>
                </c:pt>
                <c:pt idx="5277">
                  <c:v>42.216000000003177</c:v>
                </c:pt>
                <c:pt idx="5278">
                  <c:v>42.224000000003187</c:v>
                </c:pt>
                <c:pt idx="5279">
                  <c:v>42.232000000003197</c:v>
                </c:pt>
                <c:pt idx="5280">
                  <c:v>42.240000000003192</c:v>
                </c:pt>
                <c:pt idx="5281">
                  <c:v>42.248000000003202</c:v>
                </c:pt>
                <c:pt idx="5282">
                  <c:v>42.256000000003198</c:v>
                </c:pt>
                <c:pt idx="5283">
                  <c:v>42.2640000000032</c:v>
                </c:pt>
                <c:pt idx="5284">
                  <c:v>42.27200000000321</c:v>
                </c:pt>
                <c:pt idx="5285">
                  <c:v>42.280000000003206</c:v>
                </c:pt>
                <c:pt idx="5286">
                  <c:v>42.288000000003215</c:v>
                </c:pt>
                <c:pt idx="5287">
                  <c:v>42.296000000003218</c:v>
                </c:pt>
                <c:pt idx="5288">
                  <c:v>42.304000000003214</c:v>
                </c:pt>
                <c:pt idx="5289">
                  <c:v>42.312000000003216</c:v>
                </c:pt>
                <c:pt idx="5290">
                  <c:v>42.320000000003226</c:v>
                </c:pt>
                <c:pt idx="5291">
                  <c:v>42.328000000003236</c:v>
                </c:pt>
                <c:pt idx="5292">
                  <c:v>42.336000000003231</c:v>
                </c:pt>
                <c:pt idx="5293">
                  <c:v>42.344000000003234</c:v>
                </c:pt>
                <c:pt idx="5294">
                  <c:v>42.352000000003244</c:v>
                </c:pt>
                <c:pt idx="5295">
                  <c:v>42.360000000003247</c:v>
                </c:pt>
                <c:pt idx="5296">
                  <c:v>42.368000000003249</c:v>
                </c:pt>
                <c:pt idx="5297">
                  <c:v>42.376000000003245</c:v>
                </c:pt>
                <c:pt idx="5298">
                  <c:v>42.384000000003248</c:v>
                </c:pt>
                <c:pt idx="5299">
                  <c:v>42.392000000003264</c:v>
                </c:pt>
                <c:pt idx="5300">
                  <c:v>42.40000000000326</c:v>
                </c:pt>
                <c:pt idx="5301">
                  <c:v>42.40800000000327</c:v>
                </c:pt>
                <c:pt idx="5302">
                  <c:v>42.416000000003265</c:v>
                </c:pt>
                <c:pt idx="5303">
                  <c:v>42.424000000003275</c:v>
                </c:pt>
                <c:pt idx="5304">
                  <c:v>42.432000000003278</c:v>
                </c:pt>
                <c:pt idx="5305">
                  <c:v>42.440000000003273</c:v>
                </c:pt>
                <c:pt idx="5306">
                  <c:v>42.44800000000329</c:v>
                </c:pt>
                <c:pt idx="5307">
                  <c:v>42.456000000003286</c:v>
                </c:pt>
                <c:pt idx="5308">
                  <c:v>42.464000000003296</c:v>
                </c:pt>
                <c:pt idx="5309">
                  <c:v>42.472000000003298</c:v>
                </c:pt>
                <c:pt idx="5310">
                  <c:v>42.480000000003294</c:v>
                </c:pt>
                <c:pt idx="5311">
                  <c:v>42.488000000003304</c:v>
                </c:pt>
                <c:pt idx="5312">
                  <c:v>42.496000000003306</c:v>
                </c:pt>
                <c:pt idx="5313">
                  <c:v>42.504000000003302</c:v>
                </c:pt>
                <c:pt idx="5314">
                  <c:v>42.512000000003312</c:v>
                </c:pt>
                <c:pt idx="5315">
                  <c:v>42.520000000003321</c:v>
                </c:pt>
                <c:pt idx="5316">
                  <c:v>42.528000000003331</c:v>
                </c:pt>
                <c:pt idx="5317">
                  <c:v>42.536000000003327</c:v>
                </c:pt>
                <c:pt idx="5318">
                  <c:v>42.544000000003322</c:v>
                </c:pt>
                <c:pt idx="5319">
                  <c:v>42.552000000003325</c:v>
                </c:pt>
                <c:pt idx="5320">
                  <c:v>42.560000000003335</c:v>
                </c:pt>
                <c:pt idx="5321">
                  <c:v>42.568000000003337</c:v>
                </c:pt>
                <c:pt idx="5322">
                  <c:v>42.576000000003347</c:v>
                </c:pt>
                <c:pt idx="5323">
                  <c:v>42.584000000003343</c:v>
                </c:pt>
                <c:pt idx="5324">
                  <c:v>42.592000000003353</c:v>
                </c:pt>
                <c:pt idx="5325">
                  <c:v>42.600000000003355</c:v>
                </c:pt>
                <c:pt idx="5326">
                  <c:v>42.608000000003358</c:v>
                </c:pt>
                <c:pt idx="5327">
                  <c:v>42.616000000003353</c:v>
                </c:pt>
                <c:pt idx="5328">
                  <c:v>42.624000000003356</c:v>
                </c:pt>
                <c:pt idx="5329">
                  <c:v>42.632000000003366</c:v>
                </c:pt>
                <c:pt idx="5330">
                  <c:v>42.640000000003376</c:v>
                </c:pt>
                <c:pt idx="5331">
                  <c:v>42.648000000003378</c:v>
                </c:pt>
                <c:pt idx="5332">
                  <c:v>42.656000000003374</c:v>
                </c:pt>
                <c:pt idx="5333">
                  <c:v>42.664000000003384</c:v>
                </c:pt>
                <c:pt idx="5334">
                  <c:v>42.672000000003386</c:v>
                </c:pt>
                <c:pt idx="5335">
                  <c:v>42.680000000003382</c:v>
                </c:pt>
                <c:pt idx="5336">
                  <c:v>42.688000000003392</c:v>
                </c:pt>
                <c:pt idx="5337">
                  <c:v>42.696000000003401</c:v>
                </c:pt>
                <c:pt idx="5338">
                  <c:v>42.704000000003404</c:v>
                </c:pt>
                <c:pt idx="5339">
                  <c:v>42.712000000003407</c:v>
                </c:pt>
                <c:pt idx="5340">
                  <c:v>42.720000000003409</c:v>
                </c:pt>
                <c:pt idx="5341">
                  <c:v>42.728000000003412</c:v>
                </c:pt>
                <c:pt idx="5342">
                  <c:v>42.736000000003415</c:v>
                </c:pt>
                <c:pt idx="5343">
                  <c:v>42.74400000000341</c:v>
                </c:pt>
                <c:pt idx="5344">
                  <c:v>42.75200000000342</c:v>
                </c:pt>
                <c:pt idx="5345">
                  <c:v>42.760000000003423</c:v>
                </c:pt>
                <c:pt idx="5346">
                  <c:v>42.768000000003433</c:v>
                </c:pt>
                <c:pt idx="5347">
                  <c:v>42.776000000003435</c:v>
                </c:pt>
                <c:pt idx="5348">
                  <c:v>42.784000000003431</c:v>
                </c:pt>
                <c:pt idx="5349">
                  <c:v>42.792000000003448</c:v>
                </c:pt>
                <c:pt idx="5350">
                  <c:v>42.800000000003436</c:v>
                </c:pt>
                <c:pt idx="5351">
                  <c:v>42.808000000003446</c:v>
                </c:pt>
                <c:pt idx="5352">
                  <c:v>42.816000000003442</c:v>
                </c:pt>
                <c:pt idx="5353">
                  <c:v>42.824000000003444</c:v>
                </c:pt>
                <c:pt idx="5354">
                  <c:v>42.832000000003454</c:v>
                </c:pt>
                <c:pt idx="5355">
                  <c:v>42.840000000003457</c:v>
                </c:pt>
                <c:pt idx="5356">
                  <c:v>42.848000000003459</c:v>
                </c:pt>
                <c:pt idx="5357">
                  <c:v>42.856000000003455</c:v>
                </c:pt>
                <c:pt idx="5358">
                  <c:v>42.864000000003465</c:v>
                </c:pt>
                <c:pt idx="5359">
                  <c:v>42.872000000003474</c:v>
                </c:pt>
                <c:pt idx="5360">
                  <c:v>42.880000000003477</c:v>
                </c:pt>
                <c:pt idx="5361">
                  <c:v>42.88800000000348</c:v>
                </c:pt>
                <c:pt idx="5362">
                  <c:v>42.89600000000349</c:v>
                </c:pt>
                <c:pt idx="5363">
                  <c:v>42.904000000003485</c:v>
                </c:pt>
                <c:pt idx="5364">
                  <c:v>42.912000000003495</c:v>
                </c:pt>
                <c:pt idx="5365">
                  <c:v>42.920000000003498</c:v>
                </c:pt>
                <c:pt idx="5366">
                  <c:v>42.928000000003507</c:v>
                </c:pt>
                <c:pt idx="5367">
                  <c:v>42.936000000003503</c:v>
                </c:pt>
                <c:pt idx="5368">
                  <c:v>42.944000000003498</c:v>
                </c:pt>
                <c:pt idx="5369">
                  <c:v>42.952000000003508</c:v>
                </c:pt>
                <c:pt idx="5370">
                  <c:v>42.960000000003511</c:v>
                </c:pt>
                <c:pt idx="5371">
                  <c:v>42.968000000003521</c:v>
                </c:pt>
                <c:pt idx="5372">
                  <c:v>42.976000000003523</c:v>
                </c:pt>
                <c:pt idx="5373">
                  <c:v>42.984000000003519</c:v>
                </c:pt>
                <c:pt idx="5374">
                  <c:v>42.992000000003536</c:v>
                </c:pt>
                <c:pt idx="5375">
                  <c:v>43.000000000003531</c:v>
                </c:pt>
                <c:pt idx="5376">
                  <c:v>43.008000000003541</c:v>
                </c:pt>
                <c:pt idx="5377">
                  <c:v>43.016000000003544</c:v>
                </c:pt>
                <c:pt idx="5378">
                  <c:v>43.024000000003547</c:v>
                </c:pt>
                <c:pt idx="5379">
                  <c:v>43.032000000003556</c:v>
                </c:pt>
                <c:pt idx="5380">
                  <c:v>43.040000000003552</c:v>
                </c:pt>
                <c:pt idx="5381">
                  <c:v>43.048000000003555</c:v>
                </c:pt>
                <c:pt idx="5382">
                  <c:v>43.056000000003557</c:v>
                </c:pt>
                <c:pt idx="5383">
                  <c:v>43.06400000000356</c:v>
                </c:pt>
                <c:pt idx="5384">
                  <c:v>43.07200000000357</c:v>
                </c:pt>
                <c:pt idx="5385">
                  <c:v>43.080000000003565</c:v>
                </c:pt>
                <c:pt idx="5386">
                  <c:v>43.088000000003575</c:v>
                </c:pt>
                <c:pt idx="5387">
                  <c:v>43.096000000003585</c:v>
                </c:pt>
                <c:pt idx="5388">
                  <c:v>43.10400000000358</c:v>
                </c:pt>
                <c:pt idx="5389">
                  <c:v>43.11200000000359</c:v>
                </c:pt>
                <c:pt idx="5390">
                  <c:v>43.120000000003593</c:v>
                </c:pt>
                <c:pt idx="5391">
                  <c:v>43.128000000003603</c:v>
                </c:pt>
                <c:pt idx="5392">
                  <c:v>43.136000000003598</c:v>
                </c:pt>
                <c:pt idx="5393">
                  <c:v>43.144000000003594</c:v>
                </c:pt>
                <c:pt idx="5394">
                  <c:v>43.152000000003596</c:v>
                </c:pt>
                <c:pt idx="5395">
                  <c:v>43.160000000003606</c:v>
                </c:pt>
                <c:pt idx="5396">
                  <c:v>43.168000000003616</c:v>
                </c:pt>
                <c:pt idx="5397">
                  <c:v>43.176000000003611</c:v>
                </c:pt>
                <c:pt idx="5398">
                  <c:v>43.184000000003614</c:v>
                </c:pt>
                <c:pt idx="5399">
                  <c:v>43.192000000003631</c:v>
                </c:pt>
                <c:pt idx="5400">
                  <c:v>43.200000000003627</c:v>
                </c:pt>
                <c:pt idx="5401">
                  <c:v>43.208000000003629</c:v>
                </c:pt>
                <c:pt idx="5402">
                  <c:v>43.216000000003625</c:v>
                </c:pt>
                <c:pt idx="5403">
                  <c:v>43.224000000003642</c:v>
                </c:pt>
                <c:pt idx="5404">
                  <c:v>43.232000000003652</c:v>
                </c:pt>
                <c:pt idx="5405">
                  <c:v>43.240000000003647</c:v>
                </c:pt>
                <c:pt idx="5406">
                  <c:v>43.24800000000365</c:v>
                </c:pt>
                <c:pt idx="5407">
                  <c:v>43.256000000003645</c:v>
                </c:pt>
                <c:pt idx="5408">
                  <c:v>43.264000000003655</c:v>
                </c:pt>
                <c:pt idx="5409">
                  <c:v>43.272000000003658</c:v>
                </c:pt>
                <c:pt idx="5410">
                  <c:v>43.28000000000366</c:v>
                </c:pt>
                <c:pt idx="5411">
                  <c:v>43.28800000000367</c:v>
                </c:pt>
                <c:pt idx="5412">
                  <c:v>43.296000000003673</c:v>
                </c:pt>
                <c:pt idx="5413">
                  <c:v>43.304000000003668</c:v>
                </c:pt>
                <c:pt idx="5414">
                  <c:v>43.312000000003671</c:v>
                </c:pt>
                <c:pt idx="5415">
                  <c:v>43.320000000003674</c:v>
                </c:pt>
                <c:pt idx="5416">
                  <c:v>43.328000000003684</c:v>
                </c:pt>
                <c:pt idx="5417">
                  <c:v>43.336000000003679</c:v>
                </c:pt>
                <c:pt idx="5418">
                  <c:v>43.344000000003689</c:v>
                </c:pt>
                <c:pt idx="5419">
                  <c:v>43.352000000003692</c:v>
                </c:pt>
                <c:pt idx="5420">
                  <c:v>43.360000000003701</c:v>
                </c:pt>
                <c:pt idx="5421">
                  <c:v>43.368000000003711</c:v>
                </c:pt>
                <c:pt idx="5422">
                  <c:v>43.376000000003707</c:v>
                </c:pt>
                <c:pt idx="5423">
                  <c:v>43.384000000003702</c:v>
                </c:pt>
                <c:pt idx="5424">
                  <c:v>43.392000000003712</c:v>
                </c:pt>
                <c:pt idx="5425">
                  <c:v>43.400000000003715</c:v>
                </c:pt>
                <c:pt idx="5426">
                  <c:v>43.408000000003732</c:v>
                </c:pt>
                <c:pt idx="5427">
                  <c:v>43.416000000003727</c:v>
                </c:pt>
                <c:pt idx="5428">
                  <c:v>43.42400000000373</c:v>
                </c:pt>
                <c:pt idx="5429">
                  <c:v>43.432000000003733</c:v>
                </c:pt>
                <c:pt idx="5430">
                  <c:v>43.440000000003735</c:v>
                </c:pt>
                <c:pt idx="5431">
                  <c:v>43.448000000003738</c:v>
                </c:pt>
                <c:pt idx="5432">
                  <c:v>43.456000000003741</c:v>
                </c:pt>
                <c:pt idx="5433">
                  <c:v>43.464000000003743</c:v>
                </c:pt>
                <c:pt idx="5434">
                  <c:v>43.472000000003753</c:v>
                </c:pt>
                <c:pt idx="5435">
                  <c:v>43.480000000003756</c:v>
                </c:pt>
                <c:pt idx="5436">
                  <c:v>43.488000000003758</c:v>
                </c:pt>
                <c:pt idx="5437">
                  <c:v>43.496000000003761</c:v>
                </c:pt>
                <c:pt idx="5438">
                  <c:v>43.504000000003764</c:v>
                </c:pt>
                <c:pt idx="5439">
                  <c:v>43.512000000003766</c:v>
                </c:pt>
                <c:pt idx="5440">
                  <c:v>43.520000000003769</c:v>
                </c:pt>
                <c:pt idx="5441">
                  <c:v>43.528000000003786</c:v>
                </c:pt>
                <c:pt idx="5442">
                  <c:v>43.536000000003781</c:v>
                </c:pt>
                <c:pt idx="5443">
                  <c:v>43.544000000003784</c:v>
                </c:pt>
                <c:pt idx="5444">
                  <c:v>43.552000000003787</c:v>
                </c:pt>
                <c:pt idx="5445">
                  <c:v>43.560000000003789</c:v>
                </c:pt>
                <c:pt idx="5446">
                  <c:v>43.568000000003799</c:v>
                </c:pt>
                <c:pt idx="5447">
                  <c:v>43.576000000003802</c:v>
                </c:pt>
                <c:pt idx="5448">
                  <c:v>43.584000000003805</c:v>
                </c:pt>
                <c:pt idx="5449">
                  <c:v>43.592000000003814</c:v>
                </c:pt>
                <c:pt idx="5450">
                  <c:v>43.60000000000381</c:v>
                </c:pt>
                <c:pt idx="5451">
                  <c:v>43.608000000003813</c:v>
                </c:pt>
                <c:pt idx="5452">
                  <c:v>43.616000000003815</c:v>
                </c:pt>
                <c:pt idx="5453">
                  <c:v>43.624000000003832</c:v>
                </c:pt>
                <c:pt idx="5454">
                  <c:v>43.632000000003835</c:v>
                </c:pt>
                <c:pt idx="5455">
                  <c:v>43.64000000000383</c:v>
                </c:pt>
                <c:pt idx="5456">
                  <c:v>43.648000000003833</c:v>
                </c:pt>
                <c:pt idx="5457">
                  <c:v>43.656000000003836</c:v>
                </c:pt>
                <c:pt idx="5458">
                  <c:v>43.664000000003838</c:v>
                </c:pt>
                <c:pt idx="5459">
                  <c:v>43.672000000003855</c:v>
                </c:pt>
                <c:pt idx="5460">
                  <c:v>43.680000000003851</c:v>
                </c:pt>
                <c:pt idx="5461">
                  <c:v>43.688000000003861</c:v>
                </c:pt>
                <c:pt idx="5462">
                  <c:v>43.696000000003863</c:v>
                </c:pt>
                <c:pt idx="5463">
                  <c:v>43.704000000003859</c:v>
                </c:pt>
                <c:pt idx="5464">
                  <c:v>43.712000000003862</c:v>
                </c:pt>
                <c:pt idx="5465">
                  <c:v>43.720000000003871</c:v>
                </c:pt>
                <c:pt idx="5466">
                  <c:v>43.728000000003888</c:v>
                </c:pt>
                <c:pt idx="5467">
                  <c:v>43.736000000003884</c:v>
                </c:pt>
                <c:pt idx="5468">
                  <c:v>43.744000000003879</c:v>
                </c:pt>
                <c:pt idx="5469">
                  <c:v>43.752000000003882</c:v>
                </c:pt>
                <c:pt idx="5470">
                  <c:v>43.760000000003892</c:v>
                </c:pt>
                <c:pt idx="5471">
                  <c:v>43.768000000003894</c:v>
                </c:pt>
                <c:pt idx="5472">
                  <c:v>43.776000000003897</c:v>
                </c:pt>
                <c:pt idx="5473">
                  <c:v>43.784000000003893</c:v>
                </c:pt>
                <c:pt idx="5474">
                  <c:v>43.79200000000391</c:v>
                </c:pt>
                <c:pt idx="5475">
                  <c:v>43.800000000003905</c:v>
                </c:pt>
                <c:pt idx="5476">
                  <c:v>43.808000000003908</c:v>
                </c:pt>
                <c:pt idx="5477">
                  <c:v>43.816000000003903</c:v>
                </c:pt>
                <c:pt idx="5478">
                  <c:v>43.824000000003906</c:v>
                </c:pt>
                <c:pt idx="5479">
                  <c:v>43.832000000003916</c:v>
                </c:pt>
                <c:pt idx="5480">
                  <c:v>43.840000000003911</c:v>
                </c:pt>
                <c:pt idx="5481">
                  <c:v>43.848000000003921</c:v>
                </c:pt>
                <c:pt idx="5482">
                  <c:v>43.856000000003924</c:v>
                </c:pt>
                <c:pt idx="5483">
                  <c:v>43.864000000003934</c:v>
                </c:pt>
                <c:pt idx="5484">
                  <c:v>43.872000000003936</c:v>
                </c:pt>
                <c:pt idx="5485">
                  <c:v>43.880000000003932</c:v>
                </c:pt>
                <c:pt idx="5486">
                  <c:v>43.888000000003942</c:v>
                </c:pt>
                <c:pt idx="5487">
                  <c:v>43.896000000003951</c:v>
                </c:pt>
                <c:pt idx="5488">
                  <c:v>43.904000000003947</c:v>
                </c:pt>
                <c:pt idx="5489">
                  <c:v>43.91200000000395</c:v>
                </c:pt>
                <c:pt idx="5490">
                  <c:v>43.920000000003959</c:v>
                </c:pt>
                <c:pt idx="5491">
                  <c:v>43.928000000003962</c:v>
                </c:pt>
                <c:pt idx="5492">
                  <c:v>43.936000000003965</c:v>
                </c:pt>
                <c:pt idx="5493">
                  <c:v>43.94400000000396</c:v>
                </c:pt>
                <c:pt idx="5494">
                  <c:v>43.95200000000397</c:v>
                </c:pt>
                <c:pt idx="5495">
                  <c:v>43.960000000003973</c:v>
                </c:pt>
                <c:pt idx="5496">
                  <c:v>43.968000000003983</c:v>
                </c:pt>
                <c:pt idx="5497">
                  <c:v>43.976000000003978</c:v>
                </c:pt>
                <c:pt idx="5498">
                  <c:v>43.984000000003981</c:v>
                </c:pt>
                <c:pt idx="5499">
                  <c:v>43.992000000003998</c:v>
                </c:pt>
                <c:pt idx="5500">
                  <c:v>44.000000000003993</c:v>
                </c:pt>
                <c:pt idx="5501">
                  <c:v>44.008000000004003</c:v>
                </c:pt>
                <c:pt idx="5502">
                  <c:v>44.016000000003999</c:v>
                </c:pt>
                <c:pt idx="5503">
                  <c:v>44.024000000004001</c:v>
                </c:pt>
                <c:pt idx="5504">
                  <c:v>44.032000000004011</c:v>
                </c:pt>
                <c:pt idx="5505">
                  <c:v>44.040000000004007</c:v>
                </c:pt>
                <c:pt idx="5506">
                  <c:v>44.048000000004016</c:v>
                </c:pt>
                <c:pt idx="5507">
                  <c:v>44.056000000004012</c:v>
                </c:pt>
                <c:pt idx="5508">
                  <c:v>44.064000000004022</c:v>
                </c:pt>
                <c:pt idx="5509">
                  <c:v>44.072000000004032</c:v>
                </c:pt>
                <c:pt idx="5510">
                  <c:v>44.080000000004027</c:v>
                </c:pt>
                <c:pt idx="5511">
                  <c:v>44.08800000000403</c:v>
                </c:pt>
                <c:pt idx="5512">
                  <c:v>44.096000000004032</c:v>
                </c:pt>
                <c:pt idx="5513">
                  <c:v>44.104000000004035</c:v>
                </c:pt>
                <c:pt idx="5514">
                  <c:v>44.112000000004052</c:v>
                </c:pt>
                <c:pt idx="5515">
                  <c:v>44.120000000004055</c:v>
                </c:pt>
                <c:pt idx="5516">
                  <c:v>44.128000000004057</c:v>
                </c:pt>
                <c:pt idx="5517">
                  <c:v>44.136000000004053</c:v>
                </c:pt>
                <c:pt idx="5518">
                  <c:v>44.144000000004056</c:v>
                </c:pt>
                <c:pt idx="5519">
                  <c:v>44.152000000004058</c:v>
                </c:pt>
                <c:pt idx="5520">
                  <c:v>44.160000000004061</c:v>
                </c:pt>
                <c:pt idx="5521">
                  <c:v>44.168000000004071</c:v>
                </c:pt>
                <c:pt idx="5522">
                  <c:v>44.176000000004073</c:v>
                </c:pt>
                <c:pt idx="5523">
                  <c:v>44.184000000004076</c:v>
                </c:pt>
                <c:pt idx="5524">
                  <c:v>44.192000000004086</c:v>
                </c:pt>
                <c:pt idx="5525">
                  <c:v>44.200000000004081</c:v>
                </c:pt>
                <c:pt idx="5526">
                  <c:v>44.208000000004091</c:v>
                </c:pt>
                <c:pt idx="5527">
                  <c:v>44.216000000004087</c:v>
                </c:pt>
                <c:pt idx="5528">
                  <c:v>44.224000000004089</c:v>
                </c:pt>
                <c:pt idx="5529">
                  <c:v>44.232000000004106</c:v>
                </c:pt>
                <c:pt idx="5530">
                  <c:v>44.240000000004102</c:v>
                </c:pt>
                <c:pt idx="5531">
                  <c:v>44.248000000004112</c:v>
                </c:pt>
                <c:pt idx="5532">
                  <c:v>44.256000000004107</c:v>
                </c:pt>
                <c:pt idx="5533">
                  <c:v>44.26400000000411</c:v>
                </c:pt>
                <c:pt idx="5534">
                  <c:v>44.272000000004113</c:v>
                </c:pt>
                <c:pt idx="5535">
                  <c:v>44.280000000004122</c:v>
                </c:pt>
                <c:pt idx="5536">
                  <c:v>44.288000000004132</c:v>
                </c:pt>
                <c:pt idx="5537">
                  <c:v>44.296000000004135</c:v>
                </c:pt>
                <c:pt idx="5538">
                  <c:v>44.304000000004123</c:v>
                </c:pt>
                <c:pt idx="5539">
                  <c:v>44.312000000004126</c:v>
                </c:pt>
                <c:pt idx="5540">
                  <c:v>44.320000000004136</c:v>
                </c:pt>
                <c:pt idx="5541">
                  <c:v>44.328000000004153</c:v>
                </c:pt>
                <c:pt idx="5542">
                  <c:v>44.336000000004148</c:v>
                </c:pt>
                <c:pt idx="5543">
                  <c:v>44.344000000004144</c:v>
                </c:pt>
                <c:pt idx="5544">
                  <c:v>44.352000000004146</c:v>
                </c:pt>
                <c:pt idx="5545">
                  <c:v>44.360000000004156</c:v>
                </c:pt>
                <c:pt idx="5546">
                  <c:v>44.368000000004159</c:v>
                </c:pt>
                <c:pt idx="5547">
                  <c:v>44.376000000004161</c:v>
                </c:pt>
                <c:pt idx="5548">
                  <c:v>44.384000000004164</c:v>
                </c:pt>
                <c:pt idx="5549">
                  <c:v>44.392000000004181</c:v>
                </c:pt>
                <c:pt idx="5550">
                  <c:v>44.400000000004177</c:v>
                </c:pt>
                <c:pt idx="5551">
                  <c:v>44.408000000004179</c:v>
                </c:pt>
                <c:pt idx="5552">
                  <c:v>44.416000000004175</c:v>
                </c:pt>
                <c:pt idx="5553">
                  <c:v>44.424000000004185</c:v>
                </c:pt>
                <c:pt idx="5554">
                  <c:v>44.432000000004201</c:v>
                </c:pt>
                <c:pt idx="5555">
                  <c:v>44.440000000004197</c:v>
                </c:pt>
                <c:pt idx="5556">
                  <c:v>44.4480000000042</c:v>
                </c:pt>
                <c:pt idx="5557">
                  <c:v>44.456000000004195</c:v>
                </c:pt>
                <c:pt idx="5558">
                  <c:v>44.464000000004205</c:v>
                </c:pt>
                <c:pt idx="5559">
                  <c:v>44.472000000004208</c:v>
                </c:pt>
                <c:pt idx="5560">
                  <c:v>44.480000000004203</c:v>
                </c:pt>
                <c:pt idx="5561">
                  <c:v>44.488000000004206</c:v>
                </c:pt>
                <c:pt idx="5562">
                  <c:v>44.496000000004223</c:v>
                </c:pt>
                <c:pt idx="5563">
                  <c:v>44.504000000004226</c:v>
                </c:pt>
                <c:pt idx="5564">
                  <c:v>44.512000000004228</c:v>
                </c:pt>
                <c:pt idx="5565">
                  <c:v>44.520000000004231</c:v>
                </c:pt>
                <c:pt idx="5566">
                  <c:v>44.528000000004241</c:v>
                </c:pt>
                <c:pt idx="5567">
                  <c:v>44.536000000004236</c:v>
                </c:pt>
                <c:pt idx="5568">
                  <c:v>44.544000000004232</c:v>
                </c:pt>
                <c:pt idx="5569">
                  <c:v>44.552000000004249</c:v>
                </c:pt>
                <c:pt idx="5570">
                  <c:v>44.560000000004251</c:v>
                </c:pt>
                <c:pt idx="5571">
                  <c:v>44.568000000004261</c:v>
                </c:pt>
                <c:pt idx="5572">
                  <c:v>44.576000000004257</c:v>
                </c:pt>
                <c:pt idx="5573">
                  <c:v>44.584000000004252</c:v>
                </c:pt>
                <c:pt idx="5574">
                  <c:v>44.592000000004262</c:v>
                </c:pt>
                <c:pt idx="5575">
                  <c:v>44.600000000004265</c:v>
                </c:pt>
                <c:pt idx="5576">
                  <c:v>44.608000000004282</c:v>
                </c:pt>
                <c:pt idx="5577">
                  <c:v>44.616000000004277</c:v>
                </c:pt>
                <c:pt idx="5578">
                  <c:v>44.62400000000428</c:v>
                </c:pt>
                <c:pt idx="5579">
                  <c:v>44.632000000004282</c:v>
                </c:pt>
                <c:pt idx="5580">
                  <c:v>44.640000000004285</c:v>
                </c:pt>
                <c:pt idx="5581">
                  <c:v>44.648000000004288</c:v>
                </c:pt>
                <c:pt idx="5582">
                  <c:v>44.65600000000429</c:v>
                </c:pt>
                <c:pt idx="5583">
                  <c:v>44.664000000004293</c:v>
                </c:pt>
                <c:pt idx="5584">
                  <c:v>44.672000000004303</c:v>
                </c:pt>
                <c:pt idx="5585">
                  <c:v>44.680000000004306</c:v>
                </c:pt>
                <c:pt idx="5586">
                  <c:v>44.688000000004308</c:v>
                </c:pt>
                <c:pt idx="5587">
                  <c:v>44.696000000004311</c:v>
                </c:pt>
                <c:pt idx="5588">
                  <c:v>44.704000000004314</c:v>
                </c:pt>
                <c:pt idx="5589">
                  <c:v>44.712000000004316</c:v>
                </c:pt>
                <c:pt idx="5590">
                  <c:v>44.720000000004319</c:v>
                </c:pt>
                <c:pt idx="5591">
                  <c:v>44.728000000004336</c:v>
                </c:pt>
                <c:pt idx="5592">
                  <c:v>44.736000000004331</c:v>
                </c:pt>
                <c:pt idx="5593">
                  <c:v>44.744000000004334</c:v>
                </c:pt>
                <c:pt idx="5594">
                  <c:v>44.752000000004337</c:v>
                </c:pt>
                <c:pt idx="5595">
                  <c:v>44.760000000004339</c:v>
                </c:pt>
                <c:pt idx="5596">
                  <c:v>44.768000000004349</c:v>
                </c:pt>
                <c:pt idx="5597">
                  <c:v>44.776000000004352</c:v>
                </c:pt>
                <c:pt idx="5598">
                  <c:v>44.784000000004347</c:v>
                </c:pt>
                <c:pt idx="5599">
                  <c:v>44.792000000004364</c:v>
                </c:pt>
                <c:pt idx="5600">
                  <c:v>44.800000000004353</c:v>
                </c:pt>
                <c:pt idx="5601">
                  <c:v>44.808000000004355</c:v>
                </c:pt>
                <c:pt idx="5602">
                  <c:v>44.816000000004358</c:v>
                </c:pt>
                <c:pt idx="5603">
                  <c:v>44.824000000004361</c:v>
                </c:pt>
                <c:pt idx="5604">
                  <c:v>44.832000000004371</c:v>
                </c:pt>
                <c:pt idx="5605">
                  <c:v>44.840000000004366</c:v>
                </c:pt>
                <c:pt idx="5606">
                  <c:v>44.848000000004376</c:v>
                </c:pt>
                <c:pt idx="5607">
                  <c:v>44.856000000004379</c:v>
                </c:pt>
                <c:pt idx="5608">
                  <c:v>44.864000000004381</c:v>
                </c:pt>
                <c:pt idx="5609">
                  <c:v>44.872000000004391</c:v>
                </c:pt>
                <c:pt idx="5610">
                  <c:v>44.880000000004394</c:v>
                </c:pt>
                <c:pt idx="5611">
                  <c:v>44.888000000004396</c:v>
                </c:pt>
                <c:pt idx="5612">
                  <c:v>44.896000000004399</c:v>
                </c:pt>
                <c:pt idx="5613">
                  <c:v>44.904000000004395</c:v>
                </c:pt>
                <c:pt idx="5614">
                  <c:v>44.912000000004404</c:v>
                </c:pt>
                <c:pt idx="5615">
                  <c:v>44.920000000004414</c:v>
                </c:pt>
                <c:pt idx="5616">
                  <c:v>44.928000000004417</c:v>
                </c:pt>
                <c:pt idx="5617">
                  <c:v>44.93600000000442</c:v>
                </c:pt>
                <c:pt idx="5618">
                  <c:v>44.944000000004415</c:v>
                </c:pt>
                <c:pt idx="5619">
                  <c:v>44.952000000004425</c:v>
                </c:pt>
                <c:pt idx="5620">
                  <c:v>44.960000000004428</c:v>
                </c:pt>
                <c:pt idx="5621">
                  <c:v>44.96800000000443</c:v>
                </c:pt>
                <c:pt idx="5622">
                  <c:v>44.976000000004426</c:v>
                </c:pt>
                <c:pt idx="5623">
                  <c:v>44.984000000004436</c:v>
                </c:pt>
                <c:pt idx="5624">
                  <c:v>44.992000000004452</c:v>
                </c:pt>
                <c:pt idx="5625">
                  <c:v>45.000000000004448</c:v>
                </c:pt>
                <c:pt idx="5626">
                  <c:v>45.008000000004451</c:v>
                </c:pt>
                <c:pt idx="5627">
                  <c:v>45.016000000004446</c:v>
                </c:pt>
                <c:pt idx="5628">
                  <c:v>45.024000000004456</c:v>
                </c:pt>
                <c:pt idx="5629">
                  <c:v>45.032000000004459</c:v>
                </c:pt>
                <c:pt idx="5630">
                  <c:v>45.040000000004454</c:v>
                </c:pt>
                <c:pt idx="5631">
                  <c:v>45.048000000004471</c:v>
                </c:pt>
                <c:pt idx="5632">
                  <c:v>45.056000000004474</c:v>
                </c:pt>
                <c:pt idx="5633">
                  <c:v>45.064000000004476</c:v>
                </c:pt>
                <c:pt idx="5634">
                  <c:v>45.072000000004479</c:v>
                </c:pt>
                <c:pt idx="5635">
                  <c:v>45.080000000004475</c:v>
                </c:pt>
                <c:pt idx="5636">
                  <c:v>45.088000000004484</c:v>
                </c:pt>
                <c:pt idx="5637">
                  <c:v>45.096000000004487</c:v>
                </c:pt>
                <c:pt idx="5638">
                  <c:v>45.10400000000449</c:v>
                </c:pt>
                <c:pt idx="5639">
                  <c:v>45.1120000000045</c:v>
                </c:pt>
                <c:pt idx="5640">
                  <c:v>45.120000000004502</c:v>
                </c:pt>
                <c:pt idx="5641">
                  <c:v>45.128000000004512</c:v>
                </c:pt>
                <c:pt idx="5642">
                  <c:v>45.136000000004508</c:v>
                </c:pt>
                <c:pt idx="5643">
                  <c:v>45.144000000004503</c:v>
                </c:pt>
                <c:pt idx="5644">
                  <c:v>45.152000000004506</c:v>
                </c:pt>
                <c:pt idx="5645">
                  <c:v>45.160000000004516</c:v>
                </c:pt>
                <c:pt idx="5646">
                  <c:v>45.168000000004518</c:v>
                </c:pt>
                <c:pt idx="5647">
                  <c:v>45.176000000004528</c:v>
                </c:pt>
                <c:pt idx="5648">
                  <c:v>45.184000000004524</c:v>
                </c:pt>
                <c:pt idx="5649">
                  <c:v>45.192000000004533</c:v>
                </c:pt>
                <c:pt idx="5650">
                  <c:v>45.200000000004536</c:v>
                </c:pt>
                <c:pt idx="5651">
                  <c:v>45.208000000004539</c:v>
                </c:pt>
                <c:pt idx="5652">
                  <c:v>45.216000000004541</c:v>
                </c:pt>
                <c:pt idx="5653">
                  <c:v>45.224000000004551</c:v>
                </c:pt>
                <c:pt idx="5654">
                  <c:v>45.232000000004561</c:v>
                </c:pt>
                <c:pt idx="5655">
                  <c:v>45.240000000004557</c:v>
                </c:pt>
                <c:pt idx="5656">
                  <c:v>45.248000000004559</c:v>
                </c:pt>
                <c:pt idx="5657">
                  <c:v>45.256000000004555</c:v>
                </c:pt>
                <c:pt idx="5658">
                  <c:v>45.264000000004565</c:v>
                </c:pt>
                <c:pt idx="5659">
                  <c:v>45.272000000004567</c:v>
                </c:pt>
                <c:pt idx="5660">
                  <c:v>45.28000000000457</c:v>
                </c:pt>
                <c:pt idx="5661">
                  <c:v>45.28800000000458</c:v>
                </c:pt>
                <c:pt idx="5662">
                  <c:v>45.296000000004582</c:v>
                </c:pt>
                <c:pt idx="5663">
                  <c:v>45.304000000004578</c:v>
                </c:pt>
                <c:pt idx="5664">
                  <c:v>45.312000000004581</c:v>
                </c:pt>
                <c:pt idx="5665">
                  <c:v>45.32000000000459</c:v>
                </c:pt>
                <c:pt idx="5666">
                  <c:v>45.328000000004593</c:v>
                </c:pt>
                <c:pt idx="5667">
                  <c:v>45.336000000004596</c:v>
                </c:pt>
                <c:pt idx="5668">
                  <c:v>45.344000000004598</c:v>
                </c:pt>
                <c:pt idx="5669">
                  <c:v>45.352000000004601</c:v>
                </c:pt>
                <c:pt idx="5670">
                  <c:v>45.360000000004604</c:v>
                </c:pt>
                <c:pt idx="5671">
                  <c:v>45.368000000004614</c:v>
                </c:pt>
                <c:pt idx="5672">
                  <c:v>45.376000000004609</c:v>
                </c:pt>
                <c:pt idx="5673">
                  <c:v>45.384000000004605</c:v>
                </c:pt>
                <c:pt idx="5674">
                  <c:v>45.392000000004622</c:v>
                </c:pt>
                <c:pt idx="5675">
                  <c:v>45.400000000004624</c:v>
                </c:pt>
                <c:pt idx="5676">
                  <c:v>45.408000000004634</c:v>
                </c:pt>
                <c:pt idx="5677">
                  <c:v>45.41600000000463</c:v>
                </c:pt>
                <c:pt idx="5678">
                  <c:v>45.424000000004632</c:v>
                </c:pt>
                <c:pt idx="5679">
                  <c:v>45.432000000004642</c:v>
                </c:pt>
                <c:pt idx="5680">
                  <c:v>45.440000000004645</c:v>
                </c:pt>
                <c:pt idx="5681">
                  <c:v>45.448000000004654</c:v>
                </c:pt>
                <c:pt idx="5682">
                  <c:v>45.45600000000465</c:v>
                </c:pt>
                <c:pt idx="5683">
                  <c:v>45.464000000004653</c:v>
                </c:pt>
                <c:pt idx="5684">
                  <c:v>45.472000000004655</c:v>
                </c:pt>
                <c:pt idx="5685">
                  <c:v>45.480000000004658</c:v>
                </c:pt>
                <c:pt idx="5686">
                  <c:v>45.488000000004661</c:v>
                </c:pt>
                <c:pt idx="5687">
                  <c:v>45.49600000000467</c:v>
                </c:pt>
                <c:pt idx="5688">
                  <c:v>45.504000000004673</c:v>
                </c:pt>
                <c:pt idx="5689">
                  <c:v>45.512000000004676</c:v>
                </c:pt>
                <c:pt idx="5690">
                  <c:v>45.520000000004686</c:v>
                </c:pt>
                <c:pt idx="5691">
                  <c:v>45.528000000004688</c:v>
                </c:pt>
                <c:pt idx="5692">
                  <c:v>45.536000000004691</c:v>
                </c:pt>
                <c:pt idx="5693">
                  <c:v>45.544000000004694</c:v>
                </c:pt>
                <c:pt idx="5694">
                  <c:v>45.552000000004696</c:v>
                </c:pt>
                <c:pt idx="5695">
                  <c:v>45.560000000004713</c:v>
                </c:pt>
                <c:pt idx="5696">
                  <c:v>45.568000000004716</c:v>
                </c:pt>
                <c:pt idx="5697">
                  <c:v>45.576000000004711</c:v>
                </c:pt>
                <c:pt idx="5698">
                  <c:v>45.584000000004714</c:v>
                </c:pt>
                <c:pt idx="5699">
                  <c:v>45.592000000004724</c:v>
                </c:pt>
                <c:pt idx="5700">
                  <c:v>45.600000000004719</c:v>
                </c:pt>
                <c:pt idx="5701">
                  <c:v>45.608000000004729</c:v>
                </c:pt>
                <c:pt idx="5702">
                  <c:v>45.616000000004732</c:v>
                </c:pt>
                <c:pt idx="5703">
                  <c:v>45.624000000004742</c:v>
                </c:pt>
                <c:pt idx="5704">
                  <c:v>45.632000000004744</c:v>
                </c:pt>
                <c:pt idx="5705">
                  <c:v>45.640000000004747</c:v>
                </c:pt>
                <c:pt idx="5706">
                  <c:v>45.64800000000475</c:v>
                </c:pt>
                <c:pt idx="5707">
                  <c:v>45.656000000004752</c:v>
                </c:pt>
                <c:pt idx="5708">
                  <c:v>45.664000000004755</c:v>
                </c:pt>
                <c:pt idx="5709">
                  <c:v>45.672000000004765</c:v>
                </c:pt>
                <c:pt idx="5710">
                  <c:v>45.68000000000476</c:v>
                </c:pt>
                <c:pt idx="5711">
                  <c:v>45.688000000004763</c:v>
                </c:pt>
                <c:pt idx="5712">
                  <c:v>45.696000000004773</c:v>
                </c:pt>
                <c:pt idx="5713">
                  <c:v>45.704000000004768</c:v>
                </c:pt>
                <c:pt idx="5714">
                  <c:v>45.712000000004778</c:v>
                </c:pt>
                <c:pt idx="5715">
                  <c:v>45.720000000004788</c:v>
                </c:pt>
                <c:pt idx="5716">
                  <c:v>45.728000000004791</c:v>
                </c:pt>
                <c:pt idx="5717">
                  <c:v>45.736000000004793</c:v>
                </c:pt>
                <c:pt idx="5718">
                  <c:v>45.744000000004789</c:v>
                </c:pt>
                <c:pt idx="5719">
                  <c:v>45.752000000004799</c:v>
                </c:pt>
                <c:pt idx="5720">
                  <c:v>45.760000000004808</c:v>
                </c:pt>
                <c:pt idx="5721">
                  <c:v>45.768000000004811</c:v>
                </c:pt>
                <c:pt idx="5722">
                  <c:v>45.776000000004807</c:v>
                </c:pt>
                <c:pt idx="5723">
                  <c:v>45.784000000004802</c:v>
                </c:pt>
                <c:pt idx="5724">
                  <c:v>45.792000000004819</c:v>
                </c:pt>
                <c:pt idx="5725">
                  <c:v>45.800000000004815</c:v>
                </c:pt>
                <c:pt idx="5726">
                  <c:v>45.808000000004817</c:v>
                </c:pt>
                <c:pt idx="5727">
                  <c:v>45.81600000000482</c:v>
                </c:pt>
                <c:pt idx="5728">
                  <c:v>45.824000000004823</c:v>
                </c:pt>
                <c:pt idx="5729">
                  <c:v>45.832000000004832</c:v>
                </c:pt>
                <c:pt idx="5730">
                  <c:v>45.840000000004828</c:v>
                </c:pt>
                <c:pt idx="5731">
                  <c:v>45.848000000004831</c:v>
                </c:pt>
                <c:pt idx="5732">
                  <c:v>45.85600000000484</c:v>
                </c:pt>
                <c:pt idx="5733">
                  <c:v>45.864000000004843</c:v>
                </c:pt>
                <c:pt idx="5734">
                  <c:v>45.872000000004853</c:v>
                </c:pt>
                <c:pt idx="5735">
                  <c:v>45.880000000004848</c:v>
                </c:pt>
                <c:pt idx="5736">
                  <c:v>45.888000000004851</c:v>
                </c:pt>
                <c:pt idx="5737">
                  <c:v>45.896000000004861</c:v>
                </c:pt>
                <c:pt idx="5738">
                  <c:v>45.904000000004856</c:v>
                </c:pt>
                <c:pt idx="5739">
                  <c:v>45.912000000004866</c:v>
                </c:pt>
                <c:pt idx="5740">
                  <c:v>45.920000000004869</c:v>
                </c:pt>
                <c:pt idx="5741">
                  <c:v>45.928000000004879</c:v>
                </c:pt>
                <c:pt idx="5742">
                  <c:v>45.936000000004881</c:v>
                </c:pt>
                <c:pt idx="5743">
                  <c:v>45.944000000004877</c:v>
                </c:pt>
                <c:pt idx="5744">
                  <c:v>45.95200000000488</c:v>
                </c:pt>
                <c:pt idx="5745">
                  <c:v>45.960000000004882</c:v>
                </c:pt>
                <c:pt idx="5746">
                  <c:v>45.968000000004892</c:v>
                </c:pt>
                <c:pt idx="5747">
                  <c:v>45.976000000004902</c:v>
                </c:pt>
                <c:pt idx="5748">
                  <c:v>45.984000000004897</c:v>
                </c:pt>
                <c:pt idx="5749">
                  <c:v>45.992000000004907</c:v>
                </c:pt>
                <c:pt idx="5750">
                  <c:v>46.000000000004903</c:v>
                </c:pt>
                <c:pt idx="5751">
                  <c:v>46.008000000004913</c:v>
                </c:pt>
                <c:pt idx="5752">
                  <c:v>46.016000000004908</c:v>
                </c:pt>
                <c:pt idx="5753">
                  <c:v>46.024000000004911</c:v>
                </c:pt>
                <c:pt idx="5754">
                  <c:v>46.032000000004928</c:v>
                </c:pt>
                <c:pt idx="5755">
                  <c:v>46.040000000004923</c:v>
                </c:pt>
                <c:pt idx="5756">
                  <c:v>46.048000000004933</c:v>
                </c:pt>
                <c:pt idx="5757">
                  <c:v>46.056000000004929</c:v>
                </c:pt>
                <c:pt idx="5758">
                  <c:v>46.064000000004931</c:v>
                </c:pt>
                <c:pt idx="5759">
                  <c:v>46.072000000004941</c:v>
                </c:pt>
                <c:pt idx="5760">
                  <c:v>46.080000000004937</c:v>
                </c:pt>
                <c:pt idx="5761">
                  <c:v>46.088000000004939</c:v>
                </c:pt>
                <c:pt idx="5762">
                  <c:v>46.096000000004956</c:v>
                </c:pt>
                <c:pt idx="5763">
                  <c:v>46.104000000004952</c:v>
                </c:pt>
                <c:pt idx="5764">
                  <c:v>46.112000000004961</c:v>
                </c:pt>
                <c:pt idx="5765">
                  <c:v>46.120000000004964</c:v>
                </c:pt>
                <c:pt idx="5766">
                  <c:v>46.128000000004967</c:v>
                </c:pt>
                <c:pt idx="5767">
                  <c:v>46.136000000004962</c:v>
                </c:pt>
                <c:pt idx="5768">
                  <c:v>46.144000000004965</c:v>
                </c:pt>
                <c:pt idx="5769">
                  <c:v>46.152000000004982</c:v>
                </c:pt>
                <c:pt idx="5770">
                  <c:v>46.160000000004985</c:v>
                </c:pt>
                <c:pt idx="5771">
                  <c:v>46.168000000004987</c:v>
                </c:pt>
                <c:pt idx="5772">
                  <c:v>46.176000000004983</c:v>
                </c:pt>
                <c:pt idx="5773">
                  <c:v>46.184000000004986</c:v>
                </c:pt>
                <c:pt idx="5774">
                  <c:v>46.192000000004995</c:v>
                </c:pt>
                <c:pt idx="5775">
                  <c:v>46.200000000004998</c:v>
                </c:pt>
                <c:pt idx="5776">
                  <c:v>46.208000000005008</c:v>
                </c:pt>
                <c:pt idx="5777">
                  <c:v>46.216000000005003</c:v>
                </c:pt>
                <c:pt idx="5778">
                  <c:v>46.224000000005013</c:v>
                </c:pt>
                <c:pt idx="5779">
                  <c:v>46.232000000005016</c:v>
                </c:pt>
                <c:pt idx="5780">
                  <c:v>46.240000000005011</c:v>
                </c:pt>
                <c:pt idx="5781">
                  <c:v>46.248000000005021</c:v>
                </c:pt>
                <c:pt idx="5782">
                  <c:v>46.256000000005017</c:v>
                </c:pt>
                <c:pt idx="5783">
                  <c:v>46.264000000005019</c:v>
                </c:pt>
                <c:pt idx="5784">
                  <c:v>46.272000000005036</c:v>
                </c:pt>
                <c:pt idx="5785">
                  <c:v>46.280000000005032</c:v>
                </c:pt>
                <c:pt idx="5786">
                  <c:v>46.288000000005042</c:v>
                </c:pt>
                <c:pt idx="5787">
                  <c:v>46.296000000005044</c:v>
                </c:pt>
                <c:pt idx="5788">
                  <c:v>46.30400000000504</c:v>
                </c:pt>
                <c:pt idx="5789">
                  <c:v>46.312000000005042</c:v>
                </c:pt>
                <c:pt idx="5790">
                  <c:v>46.320000000005052</c:v>
                </c:pt>
                <c:pt idx="5791">
                  <c:v>46.328000000005062</c:v>
                </c:pt>
                <c:pt idx="5792">
                  <c:v>46.336000000005058</c:v>
                </c:pt>
                <c:pt idx="5793">
                  <c:v>46.344000000005053</c:v>
                </c:pt>
                <c:pt idx="5794">
                  <c:v>46.352000000005056</c:v>
                </c:pt>
                <c:pt idx="5795">
                  <c:v>46.360000000005066</c:v>
                </c:pt>
                <c:pt idx="5796">
                  <c:v>46.368000000005068</c:v>
                </c:pt>
                <c:pt idx="5797">
                  <c:v>46.376000000005071</c:v>
                </c:pt>
                <c:pt idx="5798">
                  <c:v>46.384000000005074</c:v>
                </c:pt>
                <c:pt idx="5799">
                  <c:v>46.392000000005083</c:v>
                </c:pt>
                <c:pt idx="5800">
                  <c:v>46.400000000005086</c:v>
                </c:pt>
                <c:pt idx="5801">
                  <c:v>46.408000000005089</c:v>
                </c:pt>
                <c:pt idx="5802">
                  <c:v>46.416000000005091</c:v>
                </c:pt>
                <c:pt idx="5803">
                  <c:v>46.424000000005101</c:v>
                </c:pt>
                <c:pt idx="5804">
                  <c:v>46.432000000005104</c:v>
                </c:pt>
                <c:pt idx="5805">
                  <c:v>46.440000000005099</c:v>
                </c:pt>
                <c:pt idx="5806">
                  <c:v>46.448000000005102</c:v>
                </c:pt>
                <c:pt idx="5807">
                  <c:v>46.456000000005105</c:v>
                </c:pt>
                <c:pt idx="5808">
                  <c:v>46.464000000005115</c:v>
                </c:pt>
                <c:pt idx="5809">
                  <c:v>46.472000000005117</c:v>
                </c:pt>
                <c:pt idx="5810">
                  <c:v>46.48000000000512</c:v>
                </c:pt>
                <c:pt idx="5811">
                  <c:v>46.488000000005123</c:v>
                </c:pt>
                <c:pt idx="5812">
                  <c:v>46.496000000005132</c:v>
                </c:pt>
                <c:pt idx="5813">
                  <c:v>46.504000000005128</c:v>
                </c:pt>
                <c:pt idx="5814">
                  <c:v>46.512000000005131</c:v>
                </c:pt>
                <c:pt idx="5815">
                  <c:v>46.520000000005147</c:v>
                </c:pt>
                <c:pt idx="5816">
                  <c:v>46.52800000000515</c:v>
                </c:pt>
                <c:pt idx="5817">
                  <c:v>46.536000000005153</c:v>
                </c:pt>
                <c:pt idx="5818">
                  <c:v>46.544000000005148</c:v>
                </c:pt>
                <c:pt idx="5819">
                  <c:v>46.552000000005151</c:v>
                </c:pt>
                <c:pt idx="5820">
                  <c:v>46.560000000005161</c:v>
                </c:pt>
                <c:pt idx="5821">
                  <c:v>46.568000000005163</c:v>
                </c:pt>
                <c:pt idx="5822">
                  <c:v>46.576000000005159</c:v>
                </c:pt>
                <c:pt idx="5823">
                  <c:v>46.584000000005162</c:v>
                </c:pt>
                <c:pt idx="5824">
                  <c:v>46.592000000005179</c:v>
                </c:pt>
                <c:pt idx="5825">
                  <c:v>46.600000000005181</c:v>
                </c:pt>
                <c:pt idx="5826">
                  <c:v>46.608000000005184</c:v>
                </c:pt>
                <c:pt idx="5827">
                  <c:v>46.61600000000518</c:v>
                </c:pt>
                <c:pt idx="5828">
                  <c:v>46.624000000005182</c:v>
                </c:pt>
                <c:pt idx="5829">
                  <c:v>46.632000000005192</c:v>
                </c:pt>
                <c:pt idx="5830">
                  <c:v>46.640000000005188</c:v>
                </c:pt>
                <c:pt idx="5831">
                  <c:v>46.648000000005204</c:v>
                </c:pt>
                <c:pt idx="5832">
                  <c:v>46.6560000000052</c:v>
                </c:pt>
                <c:pt idx="5833">
                  <c:v>46.664000000005203</c:v>
                </c:pt>
                <c:pt idx="5834">
                  <c:v>46.672000000005212</c:v>
                </c:pt>
                <c:pt idx="5835">
                  <c:v>46.680000000005208</c:v>
                </c:pt>
                <c:pt idx="5836">
                  <c:v>46.688000000005211</c:v>
                </c:pt>
                <c:pt idx="5837">
                  <c:v>46.696000000005213</c:v>
                </c:pt>
                <c:pt idx="5838">
                  <c:v>46.704000000005216</c:v>
                </c:pt>
                <c:pt idx="5839">
                  <c:v>46.712000000005233</c:v>
                </c:pt>
                <c:pt idx="5840">
                  <c:v>46.720000000005236</c:v>
                </c:pt>
                <c:pt idx="5841">
                  <c:v>46.728000000005238</c:v>
                </c:pt>
                <c:pt idx="5842">
                  <c:v>46.736000000005241</c:v>
                </c:pt>
                <c:pt idx="5843">
                  <c:v>46.744000000005236</c:v>
                </c:pt>
                <c:pt idx="5844">
                  <c:v>46.752000000005239</c:v>
                </c:pt>
                <c:pt idx="5845">
                  <c:v>46.760000000005249</c:v>
                </c:pt>
                <c:pt idx="5846">
                  <c:v>46.768000000005259</c:v>
                </c:pt>
                <c:pt idx="5847">
                  <c:v>46.776000000005261</c:v>
                </c:pt>
                <c:pt idx="5848">
                  <c:v>46.784000000005257</c:v>
                </c:pt>
                <c:pt idx="5849">
                  <c:v>46.792000000005267</c:v>
                </c:pt>
                <c:pt idx="5850">
                  <c:v>46.800000000005255</c:v>
                </c:pt>
                <c:pt idx="5851">
                  <c:v>46.808000000005265</c:v>
                </c:pt>
                <c:pt idx="5852">
                  <c:v>46.816000000005261</c:v>
                </c:pt>
                <c:pt idx="5853">
                  <c:v>46.82400000000527</c:v>
                </c:pt>
                <c:pt idx="5854">
                  <c:v>46.83200000000528</c:v>
                </c:pt>
                <c:pt idx="5855">
                  <c:v>46.840000000005276</c:v>
                </c:pt>
                <c:pt idx="5856">
                  <c:v>46.848000000005285</c:v>
                </c:pt>
                <c:pt idx="5857">
                  <c:v>46.856000000005281</c:v>
                </c:pt>
                <c:pt idx="5858">
                  <c:v>46.864000000005291</c:v>
                </c:pt>
                <c:pt idx="5859">
                  <c:v>46.872000000005293</c:v>
                </c:pt>
                <c:pt idx="5860">
                  <c:v>46.880000000005296</c:v>
                </c:pt>
                <c:pt idx="5861">
                  <c:v>46.888000000005306</c:v>
                </c:pt>
                <c:pt idx="5862">
                  <c:v>46.896000000005309</c:v>
                </c:pt>
                <c:pt idx="5863">
                  <c:v>46.904000000005304</c:v>
                </c:pt>
                <c:pt idx="5864">
                  <c:v>46.912000000005314</c:v>
                </c:pt>
                <c:pt idx="5865">
                  <c:v>46.920000000005317</c:v>
                </c:pt>
                <c:pt idx="5866">
                  <c:v>46.928000000005319</c:v>
                </c:pt>
                <c:pt idx="5867">
                  <c:v>46.936000000005322</c:v>
                </c:pt>
                <c:pt idx="5868">
                  <c:v>46.944000000005325</c:v>
                </c:pt>
                <c:pt idx="5869">
                  <c:v>46.952000000005334</c:v>
                </c:pt>
                <c:pt idx="5870">
                  <c:v>46.960000000005337</c:v>
                </c:pt>
                <c:pt idx="5871">
                  <c:v>46.968000000005347</c:v>
                </c:pt>
                <c:pt idx="5872">
                  <c:v>46.976000000005342</c:v>
                </c:pt>
                <c:pt idx="5873">
                  <c:v>46.984000000005345</c:v>
                </c:pt>
                <c:pt idx="5874">
                  <c:v>46.992000000005355</c:v>
                </c:pt>
                <c:pt idx="5875">
                  <c:v>47.000000000005357</c:v>
                </c:pt>
                <c:pt idx="5876">
                  <c:v>47.00800000000536</c:v>
                </c:pt>
                <c:pt idx="5877">
                  <c:v>47.016000000005356</c:v>
                </c:pt>
                <c:pt idx="5878">
                  <c:v>47.024000000005366</c:v>
                </c:pt>
                <c:pt idx="5879">
                  <c:v>47.032000000005368</c:v>
                </c:pt>
                <c:pt idx="5880">
                  <c:v>47.040000000005371</c:v>
                </c:pt>
                <c:pt idx="5881">
                  <c:v>47.048000000005381</c:v>
                </c:pt>
                <c:pt idx="5882">
                  <c:v>47.056000000005376</c:v>
                </c:pt>
                <c:pt idx="5883">
                  <c:v>47.064000000005386</c:v>
                </c:pt>
                <c:pt idx="5884">
                  <c:v>47.072000000005389</c:v>
                </c:pt>
                <c:pt idx="5885">
                  <c:v>47.080000000005391</c:v>
                </c:pt>
                <c:pt idx="5886">
                  <c:v>47.088000000005401</c:v>
                </c:pt>
                <c:pt idx="5887">
                  <c:v>47.096000000005404</c:v>
                </c:pt>
                <c:pt idx="5888">
                  <c:v>47.104000000005406</c:v>
                </c:pt>
                <c:pt idx="5889">
                  <c:v>47.112000000005409</c:v>
                </c:pt>
                <c:pt idx="5890">
                  <c:v>47.120000000005412</c:v>
                </c:pt>
                <c:pt idx="5891">
                  <c:v>47.128000000005422</c:v>
                </c:pt>
                <c:pt idx="5892">
                  <c:v>47.136000000005417</c:v>
                </c:pt>
                <c:pt idx="5893">
                  <c:v>47.14400000000542</c:v>
                </c:pt>
                <c:pt idx="5894">
                  <c:v>47.152000000005422</c:v>
                </c:pt>
                <c:pt idx="5895">
                  <c:v>47.160000000005432</c:v>
                </c:pt>
                <c:pt idx="5896">
                  <c:v>47.168000000005442</c:v>
                </c:pt>
                <c:pt idx="5897">
                  <c:v>47.176000000005438</c:v>
                </c:pt>
                <c:pt idx="5898">
                  <c:v>47.18400000000544</c:v>
                </c:pt>
                <c:pt idx="5899">
                  <c:v>47.19200000000545</c:v>
                </c:pt>
                <c:pt idx="5900">
                  <c:v>47.200000000005453</c:v>
                </c:pt>
                <c:pt idx="5901">
                  <c:v>47.208000000005455</c:v>
                </c:pt>
                <c:pt idx="5902">
                  <c:v>47.216000000005458</c:v>
                </c:pt>
                <c:pt idx="5903">
                  <c:v>47.224000000005461</c:v>
                </c:pt>
                <c:pt idx="5904">
                  <c:v>47.232000000005463</c:v>
                </c:pt>
                <c:pt idx="5905">
                  <c:v>47.240000000005466</c:v>
                </c:pt>
                <c:pt idx="5906">
                  <c:v>47.248000000005469</c:v>
                </c:pt>
                <c:pt idx="5907">
                  <c:v>47.256000000005471</c:v>
                </c:pt>
                <c:pt idx="5908">
                  <c:v>47.264000000005481</c:v>
                </c:pt>
                <c:pt idx="5909">
                  <c:v>47.272000000005491</c:v>
                </c:pt>
                <c:pt idx="5910">
                  <c:v>47.280000000005487</c:v>
                </c:pt>
                <c:pt idx="5911">
                  <c:v>47.288000000005489</c:v>
                </c:pt>
                <c:pt idx="5912">
                  <c:v>47.296000000005499</c:v>
                </c:pt>
                <c:pt idx="5913">
                  <c:v>47.304000000005495</c:v>
                </c:pt>
                <c:pt idx="5914">
                  <c:v>47.312000000005497</c:v>
                </c:pt>
                <c:pt idx="5915">
                  <c:v>47.3200000000055</c:v>
                </c:pt>
                <c:pt idx="5916">
                  <c:v>47.32800000000551</c:v>
                </c:pt>
                <c:pt idx="5917">
                  <c:v>47.336000000005505</c:v>
                </c:pt>
                <c:pt idx="5918">
                  <c:v>47.344000000005508</c:v>
                </c:pt>
                <c:pt idx="5919">
                  <c:v>47.352000000005511</c:v>
                </c:pt>
                <c:pt idx="5920">
                  <c:v>47.36000000000552</c:v>
                </c:pt>
                <c:pt idx="5921">
                  <c:v>47.368000000005523</c:v>
                </c:pt>
                <c:pt idx="5922">
                  <c:v>47.376000000005526</c:v>
                </c:pt>
                <c:pt idx="5923">
                  <c:v>47.384000000005521</c:v>
                </c:pt>
                <c:pt idx="5924">
                  <c:v>47.392000000005538</c:v>
                </c:pt>
                <c:pt idx="5925">
                  <c:v>47.400000000005541</c:v>
                </c:pt>
                <c:pt idx="5926">
                  <c:v>47.408000000005543</c:v>
                </c:pt>
                <c:pt idx="5927">
                  <c:v>47.416000000005546</c:v>
                </c:pt>
                <c:pt idx="5928">
                  <c:v>47.424000000005549</c:v>
                </c:pt>
                <c:pt idx="5929">
                  <c:v>47.432000000005551</c:v>
                </c:pt>
                <c:pt idx="5930">
                  <c:v>47.440000000005554</c:v>
                </c:pt>
                <c:pt idx="5931">
                  <c:v>47.448000000005557</c:v>
                </c:pt>
                <c:pt idx="5932">
                  <c:v>47.45600000000556</c:v>
                </c:pt>
                <c:pt idx="5933">
                  <c:v>47.464000000005562</c:v>
                </c:pt>
                <c:pt idx="5934">
                  <c:v>47.472000000005572</c:v>
                </c:pt>
                <c:pt idx="5935">
                  <c:v>47.480000000005575</c:v>
                </c:pt>
                <c:pt idx="5936">
                  <c:v>47.488000000005577</c:v>
                </c:pt>
                <c:pt idx="5937">
                  <c:v>47.49600000000558</c:v>
                </c:pt>
                <c:pt idx="5938">
                  <c:v>47.504000000005576</c:v>
                </c:pt>
                <c:pt idx="5939">
                  <c:v>47.512000000005585</c:v>
                </c:pt>
                <c:pt idx="5940">
                  <c:v>47.520000000005602</c:v>
                </c:pt>
                <c:pt idx="5941">
                  <c:v>47.528000000005605</c:v>
                </c:pt>
                <c:pt idx="5942">
                  <c:v>47.5360000000056</c:v>
                </c:pt>
                <c:pt idx="5943">
                  <c:v>47.544000000005596</c:v>
                </c:pt>
                <c:pt idx="5944">
                  <c:v>47.552000000005606</c:v>
                </c:pt>
                <c:pt idx="5945">
                  <c:v>47.560000000005608</c:v>
                </c:pt>
                <c:pt idx="5946">
                  <c:v>47.568000000005611</c:v>
                </c:pt>
                <c:pt idx="5947">
                  <c:v>47.576000000005614</c:v>
                </c:pt>
                <c:pt idx="5948">
                  <c:v>47.584000000005624</c:v>
                </c:pt>
                <c:pt idx="5949">
                  <c:v>47.592000000005633</c:v>
                </c:pt>
                <c:pt idx="5950">
                  <c:v>47.600000000005629</c:v>
                </c:pt>
                <c:pt idx="5951">
                  <c:v>47.608000000005632</c:v>
                </c:pt>
                <c:pt idx="5952">
                  <c:v>47.616000000005634</c:v>
                </c:pt>
                <c:pt idx="5953">
                  <c:v>47.624000000005637</c:v>
                </c:pt>
                <c:pt idx="5954">
                  <c:v>47.632000000005647</c:v>
                </c:pt>
                <c:pt idx="5955">
                  <c:v>47.640000000005642</c:v>
                </c:pt>
                <c:pt idx="5956">
                  <c:v>47.648000000005652</c:v>
                </c:pt>
                <c:pt idx="5957">
                  <c:v>47.656000000005655</c:v>
                </c:pt>
                <c:pt idx="5958">
                  <c:v>47.664000000005657</c:v>
                </c:pt>
                <c:pt idx="5959">
                  <c:v>47.67200000000566</c:v>
                </c:pt>
                <c:pt idx="5960">
                  <c:v>47.680000000005656</c:v>
                </c:pt>
                <c:pt idx="5961">
                  <c:v>47.688000000005665</c:v>
                </c:pt>
                <c:pt idx="5962">
                  <c:v>47.696000000005668</c:v>
                </c:pt>
                <c:pt idx="5963">
                  <c:v>47.704000000005671</c:v>
                </c:pt>
                <c:pt idx="5964">
                  <c:v>47.712000000005681</c:v>
                </c:pt>
                <c:pt idx="5965">
                  <c:v>47.720000000005683</c:v>
                </c:pt>
                <c:pt idx="5966">
                  <c:v>47.728000000005693</c:v>
                </c:pt>
                <c:pt idx="5967">
                  <c:v>47.736000000005689</c:v>
                </c:pt>
                <c:pt idx="5968">
                  <c:v>47.744000000005691</c:v>
                </c:pt>
                <c:pt idx="5969">
                  <c:v>47.752000000005701</c:v>
                </c:pt>
                <c:pt idx="5970">
                  <c:v>47.760000000005704</c:v>
                </c:pt>
                <c:pt idx="5971">
                  <c:v>47.768000000005706</c:v>
                </c:pt>
                <c:pt idx="5972">
                  <c:v>47.776000000005716</c:v>
                </c:pt>
                <c:pt idx="5973">
                  <c:v>47.784000000005712</c:v>
                </c:pt>
                <c:pt idx="5974">
                  <c:v>47.792000000005729</c:v>
                </c:pt>
                <c:pt idx="5975">
                  <c:v>47.800000000005717</c:v>
                </c:pt>
                <c:pt idx="5976">
                  <c:v>47.808000000005727</c:v>
                </c:pt>
                <c:pt idx="5977">
                  <c:v>47.816000000005722</c:v>
                </c:pt>
                <c:pt idx="5978">
                  <c:v>47.824000000005732</c:v>
                </c:pt>
                <c:pt idx="5979">
                  <c:v>47.832000000005742</c:v>
                </c:pt>
                <c:pt idx="5980">
                  <c:v>47.840000000005737</c:v>
                </c:pt>
                <c:pt idx="5981">
                  <c:v>47.848000000005747</c:v>
                </c:pt>
                <c:pt idx="5982">
                  <c:v>47.856000000005743</c:v>
                </c:pt>
                <c:pt idx="5983">
                  <c:v>47.864000000005753</c:v>
                </c:pt>
                <c:pt idx="5984">
                  <c:v>47.872000000005755</c:v>
                </c:pt>
                <c:pt idx="5985">
                  <c:v>47.880000000005751</c:v>
                </c:pt>
                <c:pt idx="5986">
                  <c:v>47.888000000005761</c:v>
                </c:pt>
                <c:pt idx="5987">
                  <c:v>47.896000000005763</c:v>
                </c:pt>
                <c:pt idx="5988">
                  <c:v>47.904000000005766</c:v>
                </c:pt>
                <c:pt idx="5989">
                  <c:v>47.912000000005769</c:v>
                </c:pt>
                <c:pt idx="5990">
                  <c:v>47.920000000005778</c:v>
                </c:pt>
                <c:pt idx="5991">
                  <c:v>47.928000000005788</c:v>
                </c:pt>
                <c:pt idx="5992">
                  <c:v>47.936000000005784</c:v>
                </c:pt>
                <c:pt idx="5993">
                  <c:v>47.944000000005786</c:v>
                </c:pt>
                <c:pt idx="5994">
                  <c:v>47.952000000005789</c:v>
                </c:pt>
                <c:pt idx="5995">
                  <c:v>47.960000000005799</c:v>
                </c:pt>
                <c:pt idx="5996">
                  <c:v>47.968000000005809</c:v>
                </c:pt>
                <c:pt idx="5997">
                  <c:v>47.976000000005804</c:v>
                </c:pt>
                <c:pt idx="5998">
                  <c:v>47.9840000000058</c:v>
                </c:pt>
                <c:pt idx="5999">
                  <c:v>47.99200000000581</c:v>
                </c:pt>
                <c:pt idx="6000">
                  <c:v>48.000000000005812</c:v>
                </c:pt>
                <c:pt idx="6001">
                  <c:v>48.008000000005822</c:v>
                </c:pt>
                <c:pt idx="6002">
                  <c:v>48.016000000005818</c:v>
                </c:pt>
                <c:pt idx="6003">
                  <c:v>48.024000000005827</c:v>
                </c:pt>
                <c:pt idx="6004">
                  <c:v>48.03200000000583</c:v>
                </c:pt>
                <c:pt idx="6005">
                  <c:v>48.040000000005833</c:v>
                </c:pt>
                <c:pt idx="6006">
                  <c:v>48.048000000005835</c:v>
                </c:pt>
                <c:pt idx="6007">
                  <c:v>48.056000000005838</c:v>
                </c:pt>
                <c:pt idx="6008">
                  <c:v>48.064000000005848</c:v>
                </c:pt>
                <c:pt idx="6009">
                  <c:v>48.07200000000585</c:v>
                </c:pt>
                <c:pt idx="6010">
                  <c:v>48.080000000005853</c:v>
                </c:pt>
                <c:pt idx="6011">
                  <c:v>48.088000000005856</c:v>
                </c:pt>
                <c:pt idx="6012">
                  <c:v>48.096000000005859</c:v>
                </c:pt>
                <c:pt idx="6013">
                  <c:v>48.104000000005861</c:v>
                </c:pt>
                <c:pt idx="6014">
                  <c:v>48.112000000005871</c:v>
                </c:pt>
                <c:pt idx="6015">
                  <c:v>48.120000000005874</c:v>
                </c:pt>
                <c:pt idx="6016">
                  <c:v>48.128000000005876</c:v>
                </c:pt>
                <c:pt idx="6017">
                  <c:v>48.136000000005879</c:v>
                </c:pt>
                <c:pt idx="6018">
                  <c:v>48.144000000005882</c:v>
                </c:pt>
                <c:pt idx="6019">
                  <c:v>48.152000000005884</c:v>
                </c:pt>
                <c:pt idx="6020">
                  <c:v>48.160000000005894</c:v>
                </c:pt>
                <c:pt idx="6021">
                  <c:v>48.168000000005904</c:v>
                </c:pt>
                <c:pt idx="6022">
                  <c:v>48.176000000005899</c:v>
                </c:pt>
                <c:pt idx="6023">
                  <c:v>48.184000000005902</c:v>
                </c:pt>
                <c:pt idx="6024">
                  <c:v>48.192000000005912</c:v>
                </c:pt>
                <c:pt idx="6025">
                  <c:v>48.200000000005907</c:v>
                </c:pt>
                <c:pt idx="6026">
                  <c:v>48.20800000000591</c:v>
                </c:pt>
                <c:pt idx="6027">
                  <c:v>48.216000000005913</c:v>
                </c:pt>
                <c:pt idx="6028">
                  <c:v>48.224000000005923</c:v>
                </c:pt>
                <c:pt idx="6029">
                  <c:v>48.232000000005925</c:v>
                </c:pt>
                <c:pt idx="6030">
                  <c:v>48.240000000005928</c:v>
                </c:pt>
                <c:pt idx="6031">
                  <c:v>48.248000000005931</c:v>
                </c:pt>
                <c:pt idx="6032">
                  <c:v>48.256000000005933</c:v>
                </c:pt>
                <c:pt idx="6033">
                  <c:v>48.264000000005936</c:v>
                </c:pt>
                <c:pt idx="6034">
                  <c:v>48.272000000005946</c:v>
                </c:pt>
                <c:pt idx="6035">
                  <c:v>48.280000000005948</c:v>
                </c:pt>
                <c:pt idx="6036">
                  <c:v>48.288000000005958</c:v>
                </c:pt>
                <c:pt idx="6037">
                  <c:v>48.296000000005961</c:v>
                </c:pt>
                <c:pt idx="6038">
                  <c:v>48.304000000005949</c:v>
                </c:pt>
                <c:pt idx="6039">
                  <c:v>48.312000000005952</c:v>
                </c:pt>
                <c:pt idx="6040">
                  <c:v>48.320000000005962</c:v>
                </c:pt>
                <c:pt idx="6041">
                  <c:v>48.328000000005964</c:v>
                </c:pt>
                <c:pt idx="6042">
                  <c:v>48.336000000005967</c:v>
                </c:pt>
                <c:pt idx="6043">
                  <c:v>48.34400000000597</c:v>
                </c:pt>
                <c:pt idx="6044">
                  <c:v>48.352000000005972</c:v>
                </c:pt>
                <c:pt idx="6045">
                  <c:v>48.360000000005982</c:v>
                </c:pt>
                <c:pt idx="6046">
                  <c:v>48.368000000005985</c:v>
                </c:pt>
                <c:pt idx="6047">
                  <c:v>48.37600000000598</c:v>
                </c:pt>
                <c:pt idx="6048">
                  <c:v>48.384000000005976</c:v>
                </c:pt>
                <c:pt idx="6049">
                  <c:v>48.392000000005993</c:v>
                </c:pt>
                <c:pt idx="6050">
                  <c:v>48.400000000006003</c:v>
                </c:pt>
                <c:pt idx="6051">
                  <c:v>48.408000000006005</c:v>
                </c:pt>
                <c:pt idx="6052">
                  <c:v>48.416000000005994</c:v>
                </c:pt>
                <c:pt idx="6053">
                  <c:v>48.424000000006004</c:v>
                </c:pt>
                <c:pt idx="6054">
                  <c:v>48.432000000006006</c:v>
                </c:pt>
                <c:pt idx="6055">
                  <c:v>48.440000000006002</c:v>
                </c:pt>
                <c:pt idx="6056">
                  <c:v>48.448000000006004</c:v>
                </c:pt>
                <c:pt idx="6057">
                  <c:v>48.456000000006007</c:v>
                </c:pt>
                <c:pt idx="6058">
                  <c:v>48.464000000006024</c:v>
                </c:pt>
                <c:pt idx="6059">
                  <c:v>48.472000000006027</c:v>
                </c:pt>
                <c:pt idx="6060">
                  <c:v>48.480000000006022</c:v>
                </c:pt>
                <c:pt idx="6061">
                  <c:v>48.488000000006025</c:v>
                </c:pt>
                <c:pt idx="6062">
                  <c:v>48.496000000006035</c:v>
                </c:pt>
                <c:pt idx="6063">
                  <c:v>48.50400000000603</c:v>
                </c:pt>
                <c:pt idx="6064">
                  <c:v>48.51200000000604</c:v>
                </c:pt>
                <c:pt idx="6065">
                  <c:v>48.520000000006043</c:v>
                </c:pt>
                <c:pt idx="6066">
                  <c:v>48.528000000006053</c:v>
                </c:pt>
                <c:pt idx="6067">
                  <c:v>48.536000000006055</c:v>
                </c:pt>
                <c:pt idx="6068">
                  <c:v>48.544000000006051</c:v>
                </c:pt>
                <c:pt idx="6069">
                  <c:v>48.552000000006053</c:v>
                </c:pt>
                <c:pt idx="6070">
                  <c:v>48.560000000006056</c:v>
                </c:pt>
                <c:pt idx="6071">
                  <c:v>48.568000000006066</c:v>
                </c:pt>
                <c:pt idx="6072">
                  <c:v>48.576000000006061</c:v>
                </c:pt>
                <c:pt idx="6073">
                  <c:v>48.584000000006071</c:v>
                </c:pt>
                <c:pt idx="6074">
                  <c:v>48.592000000006081</c:v>
                </c:pt>
                <c:pt idx="6075">
                  <c:v>48.600000000006084</c:v>
                </c:pt>
                <c:pt idx="6076">
                  <c:v>48.608000000006086</c:v>
                </c:pt>
                <c:pt idx="6077">
                  <c:v>48.616000000006082</c:v>
                </c:pt>
                <c:pt idx="6078">
                  <c:v>48.624000000006092</c:v>
                </c:pt>
                <c:pt idx="6079">
                  <c:v>48.632000000006101</c:v>
                </c:pt>
                <c:pt idx="6080">
                  <c:v>48.640000000006104</c:v>
                </c:pt>
                <c:pt idx="6081">
                  <c:v>48.648000000006107</c:v>
                </c:pt>
                <c:pt idx="6082">
                  <c:v>48.656000000006102</c:v>
                </c:pt>
                <c:pt idx="6083">
                  <c:v>48.664000000006105</c:v>
                </c:pt>
                <c:pt idx="6084">
                  <c:v>48.672000000006115</c:v>
                </c:pt>
                <c:pt idx="6085">
                  <c:v>48.68000000000611</c:v>
                </c:pt>
                <c:pt idx="6086">
                  <c:v>48.68800000000612</c:v>
                </c:pt>
                <c:pt idx="6087">
                  <c:v>48.69600000000613</c:v>
                </c:pt>
                <c:pt idx="6088">
                  <c:v>48.704000000006126</c:v>
                </c:pt>
                <c:pt idx="6089">
                  <c:v>48.712000000006135</c:v>
                </c:pt>
                <c:pt idx="6090">
                  <c:v>48.720000000006138</c:v>
                </c:pt>
                <c:pt idx="6091">
                  <c:v>48.728000000006148</c:v>
                </c:pt>
                <c:pt idx="6092">
                  <c:v>48.736000000006143</c:v>
                </c:pt>
                <c:pt idx="6093">
                  <c:v>48.744000000006146</c:v>
                </c:pt>
                <c:pt idx="6094">
                  <c:v>48.752000000006156</c:v>
                </c:pt>
                <c:pt idx="6095">
                  <c:v>48.760000000006158</c:v>
                </c:pt>
                <c:pt idx="6096">
                  <c:v>48.768000000006161</c:v>
                </c:pt>
                <c:pt idx="6097">
                  <c:v>48.776000000006164</c:v>
                </c:pt>
                <c:pt idx="6098">
                  <c:v>48.784000000006159</c:v>
                </c:pt>
                <c:pt idx="6099">
                  <c:v>48.792000000006169</c:v>
                </c:pt>
                <c:pt idx="6100">
                  <c:v>48.800000000006165</c:v>
                </c:pt>
                <c:pt idx="6101">
                  <c:v>48.808000000006174</c:v>
                </c:pt>
                <c:pt idx="6102">
                  <c:v>48.816000000006177</c:v>
                </c:pt>
                <c:pt idx="6103">
                  <c:v>48.82400000000618</c:v>
                </c:pt>
                <c:pt idx="6104">
                  <c:v>48.83200000000619</c:v>
                </c:pt>
                <c:pt idx="6105">
                  <c:v>48.840000000006185</c:v>
                </c:pt>
                <c:pt idx="6106">
                  <c:v>48.848000000006195</c:v>
                </c:pt>
                <c:pt idx="6107">
                  <c:v>48.85600000000619</c:v>
                </c:pt>
                <c:pt idx="6108">
                  <c:v>48.8640000000062</c:v>
                </c:pt>
                <c:pt idx="6109">
                  <c:v>48.872000000006203</c:v>
                </c:pt>
                <c:pt idx="6110">
                  <c:v>48.880000000006198</c:v>
                </c:pt>
                <c:pt idx="6111">
                  <c:v>48.888000000006208</c:v>
                </c:pt>
                <c:pt idx="6112">
                  <c:v>48.896000000006211</c:v>
                </c:pt>
                <c:pt idx="6113">
                  <c:v>48.904000000006214</c:v>
                </c:pt>
                <c:pt idx="6114">
                  <c:v>48.912000000006216</c:v>
                </c:pt>
                <c:pt idx="6115">
                  <c:v>48.920000000006226</c:v>
                </c:pt>
                <c:pt idx="6116">
                  <c:v>48.928000000006236</c:v>
                </c:pt>
                <c:pt idx="6117">
                  <c:v>48.936000000006231</c:v>
                </c:pt>
                <c:pt idx="6118">
                  <c:v>48.944000000006234</c:v>
                </c:pt>
                <c:pt idx="6119">
                  <c:v>48.952000000006244</c:v>
                </c:pt>
                <c:pt idx="6120">
                  <c:v>48.960000000006247</c:v>
                </c:pt>
                <c:pt idx="6121">
                  <c:v>48.968000000006249</c:v>
                </c:pt>
                <c:pt idx="6122">
                  <c:v>48.976000000006252</c:v>
                </c:pt>
                <c:pt idx="6123">
                  <c:v>48.984000000006247</c:v>
                </c:pt>
                <c:pt idx="6124">
                  <c:v>48.992000000006264</c:v>
                </c:pt>
                <c:pt idx="6125">
                  <c:v>49.00000000000626</c:v>
                </c:pt>
                <c:pt idx="6126">
                  <c:v>49.00800000000627</c:v>
                </c:pt>
                <c:pt idx="6127">
                  <c:v>49.016000000006265</c:v>
                </c:pt>
                <c:pt idx="6128">
                  <c:v>49.024000000006275</c:v>
                </c:pt>
                <c:pt idx="6129">
                  <c:v>49.032000000006285</c:v>
                </c:pt>
                <c:pt idx="6130">
                  <c:v>49.04000000000628</c:v>
                </c:pt>
                <c:pt idx="6131">
                  <c:v>49.04800000000629</c:v>
                </c:pt>
                <c:pt idx="6132">
                  <c:v>49.056000000006286</c:v>
                </c:pt>
                <c:pt idx="6133">
                  <c:v>49.064000000006295</c:v>
                </c:pt>
                <c:pt idx="6134">
                  <c:v>49.072000000006298</c:v>
                </c:pt>
                <c:pt idx="6135">
                  <c:v>49.080000000006294</c:v>
                </c:pt>
                <c:pt idx="6136">
                  <c:v>49.088000000006296</c:v>
                </c:pt>
                <c:pt idx="6137">
                  <c:v>49.096000000006306</c:v>
                </c:pt>
                <c:pt idx="6138">
                  <c:v>49.104000000006309</c:v>
                </c:pt>
                <c:pt idx="6139">
                  <c:v>49.112000000006311</c:v>
                </c:pt>
                <c:pt idx="6140">
                  <c:v>49.120000000006321</c:v>
                </c:pt>
                <c:pt idx="6141">
                  <c:v>49.128000000006331</c:v>
                </c:pt>
                <c:pt idx="6142">
                  <c:v>49.136000000006327</c:v>
                </c:pt>
                <c:pt idx="6143">
                  <c:v>49.144000000006322</c:v>
                </c:pt>
                <c:pt idx="6144">
                  <c:v>49.152000000006325</c:v>
                </c:pt>
                <c:pt idx="6145">
                  <c:v>49.160000000006342</c:v>
                </c:pt>
                <c:pt idx="6146">
                  <c:v>49.168000000006352</c:v>
                </c:pt>
                <c:pt idx="6147">
                  <c:v>49.176000000006347</c:v>
                </c:pt>
                <c:pt idx="6148">
                  <c:v>49.184000000006343</c:v>
                </c:pt>
                <c:pt idx="6149">
                  <c:v>49.192000000006352</c:v>
                </c:pt>
                <c:pt idx="6150">
                  <c:v>49.200000000006355</c:v>
                </c:pt>
                <c:pt idx="6151">
                  <c:v>49.208000000006358</c:v>
                </c:pt>
                <c:pt idx="6152">
                  <c:v>49.216000000006353</c:v>
                </c:pt>
                <c:pt idx="6153">
                  <c:v>49.22400000000637</c:v>
                </c:pt>
                <c:pt idx="6154">
                  <c:v>49.232000000006373</c:v>
                </c:pt>
                <c:pt idx="6155">
                  <c:v>49.240000000006376</c:v>
                </c:pt>
                <c:pt idx="6156">
                  <c:v>49.248000000006378</c:v>
                </c:pt>
                <c:pt idx="6157">
                  <c:v>49.256000000006374</c:v>
                </c:pt>
                <c:pt idx="6158">
                  <c:v>49.264000000006384</c:v>
                </c:pt>
                <c:pt idx="6159">
                  <c:v>49.272000000006386</c:v>
                </c:pt>
                <c:pt idx="6160">
                  <c:v>49.280000000006396</c:v>
                </c:pt>
                <c:pt idx="6161">
                  <c:v>49.288000000006399</c:v>
                </c:pt>
                <c:pt idx="6162">
                  <c:v>49.296000000006401</c:v>
                </c:pt>
                <c:pt idx="6163">
                  <c:v>49.304000000006397</c:v>
                </c:pt>
                <c:pt idx="6164">
                  <c:v>49.3120000000064</c:v>
                </c:pt>
                <c:pt idx="6165">
                  <c:v>49.320000000006402</c:v>
                </c:pt>
                <c:pt idx="6166">
                  <c:v>49.328000000006405</c:v>
                </c:pt>
                <c:pt idx="6167">
                  <c:v>49.336000000006408</c:v>
                </c:pt>
                <c:pt idx="6168">
                  <c:v>49.344000000006417</c:v>
                </c:pt>
                <c:pt idx="6169">
                  <c:v>49.35200000000642</c:v>
                </c:pt>
                <c:pt idx="6170">
                  <c:v>49.360000000006423</c:v>
                </c:pt>
                <c:pt idx="6171">
                  <c:v>49.368000000006425</c:v>
                </c:pt>
                <c:pt idx="6172">
                  <c:v>49.376000000006428</c:v>
                </c:pt>
                <c:pt idx="6173">
                  <c:v>49.384000000006424</c:v>
                </c:pt>
                <c:pt idx="6174">
                  <c:v>49.392000000006441</c:v>
                </c:pt>
                <c:pt idx="6175">
                  <c:v>49.400000000006436</c:v>
                </c:pt>
                <c:pt idx="6176">
                  <c:v>49.408000000006446</c:v>
                </c:pt>
                <c:pt idx="6177">
                  <c:v>49.416000000006449</c:v>
                </c:pt>
                <c:pt idx="6178">
                  <c:v>49.424000000006451</c:v>
                </c:pt>
                <c:pt idx="6179">
                  <c:v>49.432000000006454</c:v>
                </c:pt>
                <c:pt idx="6180">
                  <c:v>49.440000000006457</c:v>
                </c:pt>
                <c:pt idx="6181">
                  <c:v>49.448000000006459</c:v>
                </c:pt>
                <c:pt idx="6182">
                  <c:v>49.456000000006455</c:v>
                </c:pt>
                <c:pt idx="6183">
                  <c:v>49.464000000006465</c:v>
                </c:pt>
                <c:pt idx="6184">
                  <c:v>49.472000000006474</c:v>
                </c:pt>
                <c:pt idx="6185">
                  <c:v>49.480000000006477</c:v>
                </c:pt>
                <c:pt idx="6186">
                  <c:v>49.48800000000648</c:v>
                </c:pt>
                <c:pt idx="6187">
                  <c:v>49.496000000006482</c:v>
                </c:pt>
                <c:pt idx="6188">
                  <c:v>49.504000000006485</c:v>
                </c:pt>
                <c:pt idx="6189">
                  <c:v>49.512000000006495</c:v>
                </c:pt>
                <c:pt idx="6190">
                  <c:v>49.520000000006497</c:v>
                </c:pt>
                <c:pt idx="6191">
                  <c:v>49.528000000006507</c:v>
                </c:pt>
                <c:pt idx="6192">
                  <c:v>49.536000000006503</c:v>
                </c:pt>
                <c:pt idx="6193">
                  <c:v>49.544000000006498</c:v>
                </c:pt>
                <c:pt idx="6194">
                  <c:v>49.552000000006508</c:v>
                </c:pt>
                <c:pt idx="6195">
                  <c:v>49.560000000006511</c:v>
                </c:pt>
                <c:pt idx="6196">
                  <c:v>49.568000000006521</c:v>
                </c:pt>
                <c:pt idx="6197">
                  <c:v>49.576000000006523</c:v>
                </c:pt>
                <c:pt idx="6198">
                  <c:v>49.584000000006519</c:v>
                </c:pt>
                <c:pt idx="6199">
                  <c:v>49.592000000006536</c:v>
                </c:pt>
                <c:pt idx="6200">
                  <c:v>49.600000000006531</c:v>
                </c:pt>
                <c:pt idx="6201">
                  <c:v>49.608000000006541</c:v>
                </c:pt>
                <c:pt idx="6202">
                  <c:v>49.616000000006544</c:v>
                </c:pt>
                <c:pt idx="6203">
                  <c:v>49.624000000006554</c:v>
                </c:pt>
                <c:pt idx="6204">
                  <c:v>49.632000000006556</c:v>
                </c:pt>
                <c:pt idx="6205">
                  <c:v>49.640000000006552</c:v>
                </c:pt>
                <c:pt idx="6206">
                  <c:v>49.648000000006554</c:v>
                </c:pt>
                <c:pt idx="6207">
                  <c:v>49.656000000006557</c:v>
                </c:pt>
                <c:pt idx="6208">
                  <c:v>49.66400000000656</c:v>
                </c:pt>
                <c:pt idx="6209">
                  <c:v>49.672000000006577</c:v>
                </c:pt>
                <c:pt idx="6210">
                  <c:v>49.680000000006572</c:v>
                </c:pt>
                <c:pt idx="6211">
                  <c:v>49.688000000006575</c:v>
                </c:pt>
                <c:pt idx="6212">
                  <c:v>49.696000000006585</c:v>
                </c:pt>
                <c:pt idx="6213">
                  <c:v>49.70400000000658</c:v>
                </c:pt>
                <c:pt idx="6214">
                  <c:v>49.71200000000659</c:v>
                </c:pt>
                <c:pt idx="6215">
                  <c:v>49.720000000006593</c:v>
                </c:pt>
                <c:pt idx="6216">
                  <c:v>49.728000000006602</c:v>
                </c:pt>
                <c:pt idx="6217">
                  <c:v>49.736000000006605</c:v>
                </c:pt>
                <c:pt idx="6218">
                  <c:v>49.744000000006601</c:v>
                </c:pt>
                <c:pt idx="6219">
                  <c:v>49.752000000006603</c:v>
                </c:pt>
                <c:pt idx="6220">
                  <c:v>49.760000000006606</c:v>
                </c:pt>
                <c:pt idx="6221">
                  <c:v>49.768000000006616</c:v>
                </c:pt>
                <c:pt idx="6222">
                  <c:v>49.776000000006611</c:v>
                </c:pt>
                <c:pt idx="6223">
                  <c:v>49.784000000006614</c:v>
                </c:pt>
                <c:pt idx="6224">
                  <c:v>49.792000000006631</c:v>
                </c:pt>
                <c:pt idx="6225">
                  <c:v>49.800000000006627</c:v>
                </c:pt>
                <c:pt idx="6226">
                  <c:v>49.808000000006629</c:v>
                </c:pt>
                <c:pt idx="6227">
                  <c:v>49.816000000006625</c:v>
                </c:pt>
                <c:pt idx="6228">
                  <c:v>49.824000000006635</c:v>
                </c:pt>
                <c:pt idx="6229">
                  <c:v>49.832000000006644</c:v>
                </c:pt>
                <c:pt idx="6230">
                  <c:v>49.84000000000664</c:v>
                </c:pt>
                <c:pt idx="6231">
                  <c:v>49.848000000006643</c:v>
                </c:pt>
                <c:pt idx="6232">
                  <c:v>49.856000000006645</c:v>
                </c:pt>
                <c:pt idx="6233">
                  <c:v>49.864000000006648</c:v>
                </c:pt>
                <c:pt idx="6234">
                  <c:v>49.872000000006658</c:v>
                </c:pt>
                <c:pt idx="6235">
                  <c:v>49.880000000006653</c:v>
                </c:pt>
                <c:pt idx="6236">
                  <c:v>49.888000000006663</c:v>
                </c:pt>
                <c:pt idx="6237">
                  <c:v>49.896000000006666</c:v>
                </c:pt>
                <c:pt idx="6238">
                  <c:v>49.904000000006668</c:v>
                </c:pt>
                <c:pt idx="6239">
                  <c:v>49.912000000006671</c:v>
                </c:pt>
                <c:pt idx="6240">
                  <c:v>49.920000000006681</c:v>
                </c:pt>
                <c:pt idx="6241">
                  <c:v>49.928000000006691</c:v>
                </c:pt>
                <c:pt idx="6242">
                  <c:v>49.936000000006686</c:v>
                </c:pt>
                <c:pt idx="6243">
                  <c:v>49.944000000006689</c:v>
                </c:pt>
                <c:pt idx="6244">
                  <c:v>49.952000000006691</c:v>
                </c:pt>
                <c:pt idx="6245">
                  <c:v>49.960000000006701</c:v>
                </c:pt>
                <c:pt idx="6246">
                  <c:v>49.968000000006711</c:v>
                </c:pt>
                <c:pt idx="6247">
                  <c:v>49.976000000006707</c:v>
                </c:pt>
                <c:pt idx="6248">
                  <c:v>49.984000000006709</c:v>
                </c:pt>
                <c:pt idx="6249">
                  <c:v>49.992000000006719</c:v>
                </c:pt>
                <c:pt idx="6250">
                  <c:v>50.000000000006722</c:v>
                </c:pt>
                <c:pt idx="6251">
                  <c:v>50.008000000006732</c:v>
                </c:pt>
                <c:pt idx="6252">
                  <c:v>50.016000000006727</c:v>
                </c:pt>
                <c:pt idx="6253">
                  <c:v>50.02400000000673</c:v>
                </c:pt>
                <c:pt idx="6254">
                  <c:v>50.032000000006732</c:v>
                </c:pt>
                <c:pt idx="6255">
                  <c:v>50.040000000006735</c:v>
                </c:pt>
                <c:pt idx="6256">
                  <c:v>50.048000000006752</c:v>
                </c:pt>
                <c:pt idx="6257">
                  <c:v>50.056000000006748</c:v>
                </c:pt>
                <c:pt idx="6258">
                  <c:v>50.06400000000675</c:v>
                </c:pt>
                <c:pt idx="6259">
                  <c:v>50.072000000006753</c:v>
                </c:pt>
                <c:pt idx="6260">
                  <c:v>50.080000000006756</c:v>
                </c:pt>
                <c:pt idx="6261">
                  <c:v>50.088000000006758</c:v>
                </c:pt>
                <c:pt idx="6262">
                  <c:v>50.096000000006761</c:v>
                </c:pt>
                <c:pt idx="6263">
                  <c:v>50.104000000006764</c:v>
                </c:pt>
                <c:pt idx="6264">
                  <c:v>50.112000000006773</c:v>
                </c:pt>
                <c:pt idx="6265">
                  <c:v>50.120000000006783</c:v>
                </c:pt>
                <c:pt idx="6266">
                  <c:v>50.128000000006786</c:v>
                </c:pt>
                <c:pt idx="6267">
                  <c:v>50.136000000006781</c:v>
                </c:pt>
                <c:pt idx="6268">
                  <c:v>50.144000000006784</c:v>
                </c:pt>
                <c:pt idx="6269">
                  <c:v>50.152000000006787</c:v>
                </c:pt>
                <c:pt idx="6270">
                  <c:v>50.160000000006789</c:v>
                </c:pt>
                <c:pt idx="6271">
                  <c:v>50.168000000006799</c:v>
                </c:pt>
                <c:pt idx="6272">
                  <c:v>50.176000000006802</c:v>
                </c:pt>
                <c:pt idx="6273">
                  <c:v>50.184000000006804</c:v>
                </c:pt>
                <c:pt idx="6274">
                  <c:v>50.192000000006814</c:v>
                </c:pt>
                <c:pt idx="6275">
                  <c:v>50.20000000000681</c:v>
                </c:pt>
                <c:pt idx="6276">
                  <c:v>50.208000000006813</c:v>
                </c:pt>
                <c:pt idx="6277">
                  <c:v>50.216000000006815</c:v>
                </c:pt>
                <c:pt idx="6278">
                  <c:v>50.224000000006818</c:v>
                </c:pt>
                <c:pt idx="6279">
                  <c:v>50.232000000006835</c:v>
                </c:pt>
                <c:pt idx="6280">
                  <c:v>50.24000000000683</c:v>
                </c:pt>
                <c:pt idx="6281">
                  <c:v>50.248000000006833</c:v>
                </c:pt>
                <c:pt idx="6282">
                  <c:v>50.256000000006836</c:v>
                </c:pt>
                <c:pt idx="6283">
                  <c:v>50.264000000006838</c:v>
                </c:pt>
                <c:pt idx="6284">
                  <c:v>50.272000000006848</c:v>
                </c:pt>
                <c:pt idx="6285">
                  <c:v>50.280000000006851</c:v>
                </c:pt>
                <c:pt idx="6286">
                  <c:v>50.288000000006853</c:v>
                </c:pt>
                <c:pt idx="6287">
                  <c:v>50.296000000006863</c:v>
                </c:pt>
                <c:pt idx="6288">
                  <c:v>50.304000000006852</c:v>
                </c:pt>
                <c:pt idx="6289">
                  <c:v>50.312000000006854</c:v>
                </c:pt>
                <c:pt idx="6290">
                  <c:v>50.320000000006864</c:v>
                </c:pt>
                <c:pt idx="6291">
                  <c:v>50.328000000006867</c:v>
                </c:pt>
                <c:pt idx="6292">
                  <c:v>50.336000000006862</c:v>
                </c:pt>
                <c:pt idx="6293">
                  <c:v>50.344000000006872</c:v>
                </c:pt>
                <c:pt idx="6294">
                  <c:v>50.352000000006875</c:v>
                </c:pt>
                <c:pt idx="6295">
                  <c:v>50.360000000006885</c:v>
                </c:pt>
                <c:pt idx="6296">
                  <c:v>50.368000000006887</c:v>
                </c:pt>
                <c:pt idx="6297">
                  <c:v>50.37600000000689</c:v>
                </c:pt>
                <c:pt idx="6298">
                  <c:v>50.384000000006886</c:v>
                </c:pt>
                <c:pt idx="6299">
                  <c:v>50.392000000006902</c:v>
                </c:pt>
                <c:pt idx="6300">
                  <c:v>50.400000000006905</c:v>
                </c:pt>
                <c:pt idx="6301">
                  <c:v>50.408000000006908</c:v>
                </c:pt>
                <c:pt idx="6302">
                  <c:v>50.416000000006903</c:v>
                </c:pt>
                <c:pt idx="6303">
                  <c:v>50.424000000006906</c:v>
                </c:pt>
                <c:pt idx="6304">
                  <c:v>50.432000000006916</c:v>
                </c:pt>
                <c:pt idx="6305">
                  <c:v>50.440000000006911</c:v>
                </c:pt>
                <c:pt idx="6306">
                  <c:v>50.448000000006928</c:v>
                </c:pt>
                <c:pt idx="6307">
                  <c:v>50.456000000006924</c:v>
                </c:pt>
                <c:pt idx="6308">
                  <c:v>50.464000000006934</c:v>
                </c:pt>
                <c:pt idx="6309">
                  <c:v>50.472000000006936</c:v>
                </c:pt>
                <c:pt idx="6310">
                  <c:v>50.480000000006932</c:v>
                </c:pt>
                <c:pt idx="6311">
                  <c:v>50.488000000006942</c:v>
                </c:pt>
                <c:pt idx="6312">
                  <c:v>50.496000000006951</c:v>
                </c:pt>
                <c:pt idx="6313">
                  <c:v>50.504000000006954</c:v>
                </c:pt>
                <c:pt idx="6314">
                  <c:v>50.512000000006957</c:v>
                </c:pt>
                <c:pt idx="6315">
                  <c:v>50.520000000006959</c:v>
                </c:pt>
                <c:pt idx="6316">
                  <c:v>50.528000000006962</c:v>
                </c:pt>
                <c:pt idx="6317">
                  <c:v>50.536000000006965</c:v>
                </c:pt>
                <c:pt idx="6318">
                  <c:v>50.54400000000696</c:v>
                </c:pt>
                <c:pt idx="6319">
                  <c:v>50.55200000000697</c:v>
                </c:pt>
                <c:pt idx="6320">
                  <c:v>50.56000000000698</c:v>
                </c:pt>
                <c:pt idx="6321">
                  <c:v>50.568000000006982</c:v>
                </c:pt>
                <c:pt idx="6322">
                  <c:v>50.576000000006985</c:v>
                </c:pt>
                <c:pt idx="6323">
                  <c:v>50.584000000006981</c:v>
                </c:pt>
                <c:pt idx="6324">
                  <c:v>50.592000000006998</c:v>
                </c:pt>
                <c:pt idx="6325">
                  <c:v>50.600000000006993</c:v>
                </c:pt>
                <c:pt idx="6326">
                  <c:v>50.608000000007003</c:v>
                </c:pt>
                <c:pt idx="6327">
                  <c:v>50.616000000007006</c:v>
                </c:pt>
                <c:pt idx="6328">
                  <c:v>50.624000000007008</c:v>
                </c:pt>
                <c:pt idx="6329">
                  <c:v>50.632000000007011</c:v>
                </c:pt>
                <c:pt idx="6330">
                  <c:v>50.640000000007014</c:v>
                </c:pt>
                <c:pt idx="6331">
                  <c:v>50.648000000007016</c:v>
                </c:pt>
                <c:pt idx="6332">
                  <c:v>50.656000000007012</c:v>
                </c:pt>
                <c:pt idx="6333">
                  <c:v>50.664000000007022</c:v>
                </c:pt>
                <c:pt idx="6334">
                  <c:v>50.672000000007031</c:v>
                </c:pt>
                <c:pt idx="6335">
                  <c:v>50.680000000007034</c:v>
                </c:pt>
                <c:pt idx="6336">
                  <c:v>50.688000000007037</c:v>
                </c:pt>
                <c:pt idx="6337">
                  <c:v>50.696000000007039</c:v>
                </c:pt>
                <c:pt idx="6338">
                  <c:v>50.704000000007042</c:v>
                </c:pt>
                <c:pt idx="6339">
                  <c:v>50.712000000007052</c:v>
                </c:pt>
                <c:pt idx="6340">
                  <c:v>50.720000000007055</c:v>
                </c:pt>
                <c:pt idx="6341">
                  <c:v>50.728000000007064</c:v>
                </c:pt>
                <c:pt idx="6342">
                  <c:v>50.73600000000706</c:v>
                </c:pt>
                <c:pt idx="6343">
                  <c:v>50.744000000007055</c:v>
                </c:pt>
                <c:pt idx="6344">
                  <c:v>50.752000000007065</c:v>
                </c:pt>
                <c:pt idx="6345">
                  <c:v>50.760000000007068</c:v>
                </c:pt>
                <c:pt idx="6346">
                  <c:v>50.768000000007078</c:v>
                </c:pt>
                <c:pt idx="6347">
                  <c:v>50.776000000007073</c:v>
                </c:pt>
                <c:pt idx="6348">
                  <c:v>50.784000000007076</c:v>
                </c:pt>
                <c:pt idx="6349">
                  <c:v>50.792000000007093</c:v>
                </c:pt>
                <c:pt idx="6350">
                  <c:v>50.800000000007081</c:v>
                </c:pt>
                <c:pt idx="6351">
                  <c:v>50.808000000007091</c:v>
                </c:pt>
                <c:pt idx="6352">
                  <c:v>50.816000000007094</c:v>
                </c:pt>
                <c:pt idx="6353">
                  <c:v>50.824000000007096</c:v>
                </c:pt>
                <c:pt idx="6354">
                  <c:v>50.832000000007099</c:v>
                </c:pt>
                <c:pt idx="6355">
                  <c:v>50.840000000007095</c:v>
                </c:pt>
                <c:pt idx="6356">
                  <c:v>50.848000000007104</c:v>
                </c:pt>
                <c:pt idx="6357">
                  <c:v>50.856000000007107</c:v>
                </c:pt>
                <c:pt idx="6358">
                  <c:v>50.86400000000711</c:v>
                </c:pt>
                <c:pt idx="6359">
                  <c:v>50.87200000000712</c:v>
                </c:pt>
                <c:pt idx="6360">
                  <c:v>50.880000000007115</c:v>
                </c:pt>
                <c:pt idx="6361">
                  <c:v>50.888000000007125</c:v>
                </c:pt>
                <c:pt idx="6362">
                  <c:v>50.896000000007128</c:v>
                </c:pt>
                <c:pt idx="6363">
                  <c:v>50.904000000007123</c:v>
                </c:pt>
                <c:pt idx="6364">
                  <c:v>50.912000000007126</c:v>
                </c:pt>
                <c:pt idx="6365">
                  <c:v>50.920000000007143</c:v>
                </c:pt>
                <c:pt idx="6366">
                  <c:v>50.928000000007152</c:v>
                </c:pt>
                <c:pt idx="6367">
                  <c:v>50.936000000007148</c:v>
                </c:pt>
                <c:pt idx="6368">
                  <c:v>50.944000000007144</c:v>
                </c:pt>
                <c:pt idx="6369">
                  <c:v>50.952000000007146</c:v>
                </c:pt>
                <c:pt idx="6370">
                  <c:v>50.960000000007156</c:v>
                </c:pt>
                <c:pt idx="6371">
                  <c:v>50.968000000007159</c:v>
                </c:pt>
                <c:pt idx="6372">
                  <c:v>50.976000000007154</c:v>
                </c:pt>
                <c:pt idx="6373">
                  <c:v>50.984000000007164</c:v>
                </c:pt>
                <c:pt idx="6374">
                  <c:v>50.992000000007181</c:v>
                </c:pt>
                <c:pt idx="6375">
                  <c:v>51.000000000007176</c:v>
                </c:pt>
                <c:pt idx="6376">
                  <c:v>51.008000000007179</c:v>
                </c:pt>
                <c:pt idx="6377">
                  <c:v>51.016000000007175</c:v>
                </c:pt>
                <c:pt idx="6378">
                  <c:v>51.024000000007184</c:v>
                </c:pt>
                <c:pt idx="6379">
                  <c:v>51.032000000007187</c:v>
                </c:pt>
                <c:pt idx="6380">
                  <c:v>51.04000000000719</c:v>
                </c:pt>
                <c:pt idx="6381">
                  <c:v>51.0480000000072</c:v>
                </c:pt>
                <c:pt idx="6382">
                  <c:v>51.056000000007195</c:v>
                </c:pt>
                <c:pt idx="6383">
                  <c:v>51.064000000007205</c:v>
                </c:pt>
                <c:pt idx="6384">
                  <c:v>51.072000000007208</c:v>
                </c:pt>
                <c:pt idx="6385">
                  <c:v>51.080000000007203</c:v>
                </c:pt>
                <c:pt idx="6386">
                  <c:v>51.088000000007206</c:v>
                </c:pt>
                <c:pt idx="6387">
                  <c:v>51.096000000007216</c:v>
                </c:pt>
                <c:pt idx="6388">
                  <c:v>51.104000000007211</c:v>
                </c:pt>
                <c:pt idx="6389">
                  <c:v>51.112000000007228</c:v>
                </c:pt>
                <c:pt idx="6390">
                  <c:v>51.120000000007231</c:v>
                </c:pt>
                <c:pt idx="6391">
                  <c:v>51.128000000007233</c:v>
                </c:pt>
                <c:pt idx="6392">
                  <c:v>51.136000000007236</c:v>
                </c:pt>
                <c:pt idx="6393">
                  <c:v>51.144000000007232</c:v>
                </c:pt>
                <c:pt idx="6394">
                  <c:v>51.152000000007241</c:v>
                </c:pt>
                <c:pt idx="6395">
                  <c:v>51.160000000007251</c:v>
                </c:pt>
                <c:pt idx="6396">
                  <c:v>51.168000000007254</c:v>
                </c:pt>
                <c:pt idx="6397">
                  <c:v>51.176000000007257</c:v>
                </c:pt>
                <c:pt idx="6398">
                  <c:v>51.184000000007252</c:v>
                </c:pt>
                <c:pt idx="6399">
                  <c:v>51.192000000007262</c:v>
                </c:pt>
                <c:pt idx="6400">
                  <c:v>51.200000000007265</c:v>
                </c:pt>
                <c:pt idx="6401">
                  <c:v>51.208000000007267</c:v>
                </c:pt>
                <c:pt idx="6402">
                  <c:v>51.21600000000727</c:v>
                </c:pt>
                <c:pt idx="6403">
                  <c:v>51.224000000007273</c:v>
                </c:pt>
                <c:pt idx="6404">
                  <c:v>51.232000000007282</c:v>
                </c:pt>
                <c:pt idx="6405">
                  <c:v>51.240000000007285</c:v>
                </c:pt>
                <c:pt idx="6406">
                  <c:v>51.248000000007288</c:v>
                </c:pt>
                <c:pt idx="6407">
                  <c:v>51.25600000000729</c:v>
                </c:pt>
                <c:pt idx="6408">
                  <c:v>51.264000000007293</c:v>
                </c:pt>
                <c:pt idx="6409">
                  <c:v>51.272000000007303</c:v>
                </c:pt>
                <c:pt idx="6410">
                  <c:v>51.280000000007298</c:v>
                </c:pt>
                <c:pt idx="6411">
                  <c:v>51.288000000007308</c:v>
                </c:pt>
                <c:pt idx="6412">
                  <c:v>51.296000000007311</c:v>
                </c:pt>
                <c:pt idx="6413">
                  <c:v>51.304000000007306</c:v>
                </c:pt>
                <c:pt idx="6414">
                  <c:v>51.312000000007309</c:v>
                </c:pt>
                <c:pt idx="6415">
                  <c:v>51.320000000007312</c:v>
                </c:pt>
                <c:pt idx="6416">
                  <c:v>51.328000000007322</c:v>
                </c:pt>
                <c:pt idx="6417">
                  <c:v>51.336000000007324</c:v>
                </c:pt>
                <c:pt idx="6418">
                  <c:v>51.344000000007327</c:v>
                </c:pt>
                <c:pt idx="6419">
                  <c:v>51.35200000000733</c:v>
                </c:pt>
                <c:pt idx="6420">
                  <c:v>51.360000000007332</c:v>
                </c:pt>
                <c:pt idx="6421">
                  <c:v>51.368000000007342</c:v>
                </c:pt>
                <c:pt idx="6422">
                  <c:v>51.376000000007345</c:v>
                </c:pt>
                <c:pt idx="6423">
                  <c:v>51.38400000000734</c:v>
                </c:pt>
                <c:pt idx="6424">
                  <c:v>51.39200000000735</c:v>
                </c:pt>
                <c:pt idx="6425">
                  <c:v>51.400000000007353</c:v>
                </c:pt>
                <c:pt idx="6426">
                  <c:v>51.408000000007355</c:v>
                </c:pt>
                <c:pt idx="6427">
                  <c:v>51.416000000007358</c:v>
                </c:pt>
                <c:pt idx="6428">
                  <c:v>51.424000000007361</c:v>
                </c:pt>
                <c:pt idx="6429">
                  <c:v>51.43200000000737</c:v>
                </c:pt>
                <c:pt idx="6430">
                  <c:v>51.440000000007366</c:v>
                </c:pt>
                <c:pt idx="6431">
                  <c:v>51.448000000007376</c:v>
                </c:pt>
                <c:pt idx="6432">
                  <c:v>51.456000000007379</c:v>
                </c:pt>
                <c:pt idx="6433">
                  <c:v>51.464000000007381</c:v>
                </c:pt>
                <c:pt idx="6434">
                  <c:v>51.472000000007391</c:v>
                </c:pt>
                <c:pt idx="6435">
                  <c:v>51.480000000007394</c:v>
                </c:pt>
                <c:pt idx="6436">
                  <c:v>51.488000000007396</c:v>
                </c:pt>
                <c:pt idx="6437">
                  <c:v>51.496000000007399</c:v>
                </c:pt>
                <c:pt idx="6438">
                  <c:v>51.504000000007402</c:v>
                </c:pt>
                <c:pt idx="6439">
                  <c:v>51.512000000007404</c:v>
                </c:pt>
                <c:pt idx="6440">
                  <c:v>51.520000000007414</c:v>
                </c:pt>
                <c:pt idx="6441">
                  <c:v>51.528000000007417</c:v>
                </c:pt>
                <c:pt idx="6442">
                  <c:v>51.536000000007412</c:v>
                </c:pt>
                <c:pt idx="6443">
                  <c:v>51.544000000007415</c:v>
                </c:pt>
                <c:pt idx="6444">
                  <c:v>51.552000000007425</c:v>
                </c:pt>
                <c:pt idx="6445">
                  <c:v>51.560000000007435</c:v>
                </c:pt>
                <c:pt idx="6446">
                  <c:v>51.568000000007437</c:v>
                </c:pt>
                <c:pt idx="6447">
                  <c:v>51.57600000000744</c:v>
                </c:pt>
                <c:pt idx="6448">
                  <c:v>51.584000000007435</c:v>
                </c:pt>
                <c:pt idx="6449">
                  <c:v>51.592000000007452</c:v>
                </c:pt>
                <c:pt idx="6450">
                  <c:v>51.600000000007448</c:v>
                </c:pt>
                <c:pt idx="6451">
                  <c:v>51.608000000007451</c:v>
                </c:pt>
                <c:pt idx="6452">
                  <c:v>51.616000000007453</c:v>
                </c:pt>
                <c:pt idx="6453">
                  <c:v>51.624000000007456</c:v>
                </c:pt>
                <c:pt idx="6454">
                  <c:v>51.632000000007466</c:v>
                </c:pt>
                <c:pt idx="6455">
                  <c:v>51.640000000007461</c:v>
                </c:pt>
                <c:pt idx="6456">
                  <c:v>51.648000000007471</c:v>
                </c:pt>
                <c:pt idx="6457">
                  <c:v>51.656000000007474</c:v>
                </c:pt>
                <c:pt idx="6458">
                  <c:v>51.664000000007476</c:v>
                </c:pt>
                <c:pt idx="6459">
                  <c:v>51.672000000007486</c:v>
                </c:pt>
                <c:pt idx="6460">
                  <c:v>51.680000000007482</c:v>
                </c:pt>
                <c:pt idx="6461">
                  <c:v>51.688000000007492</c:v>
                </c:pt>
                <c:pt idx="6462">
                  <c:v>51.696000000007501</c:v>
                </c:pt>
                <c:pt idx="6463">
                  <c:v>51.704000000007497</c:v>
                </c:pt>
                <c:pt idx="6464">
                  <c:v>51.7120000000075</c:v>
                </c:pt>
                <c:pt idx="6465">
                  <c:v>51.720000000007502</c:v>
                </c:pt>
                <c:pt idx="6466">
                  <c:v>51.728000000007512</c:v>
                </c:pt>
                <c:pt idx="6467">
                  <c:v>51.736000000007515</c:v>
                </c:pt>
                <c:pt idx="6468">
                  <c:v>51.74400000000751</c:v>
                </c:pt>
                <c:pt idx="6469">
                  <c:v>51.75200000000752</c:v>
                </c:pt>
                <c:pt idx="6470">
                  <c:v>51.760000000007523</c:v>
                </c:pt>
                <c:pt idx="6471">
                  <c:v>51.768000000007532</c:v>
                </c:pt>
                <c:pt idx="6472">
                  <c:v>51.776000000007528</c:v>
                </c:pt>
                <c:pt idx="6473">
                  <c:v>51.784000000007524</c:v>
                </c:pt>
                <c:pt idx="6474">
                  <c:v>51.792000000007548</c:v>
                </c:pt>
                <c:pt idx="6475">
                  <c:v>51.800000000007536</c:v>
                </c:pt>
                <c:pt idx="6476">
                  <c:v>51.808000000007546</c:v>
                </c:pt>
                <c:pt idx="6477">
                  <c:v>51.816000000007541</c:v>
                </c:pt>
                <c:pt idx="6478">
                  <c:v>51.824000000007544</c:v>
                </c:pt>
                <c:pt idx="6479">
                  <c:v>51.832000000007554</c:v>
                </c:pt>
                <c:pt idx="6480">
                  <c:v>51.840000000007549</c:v>
                </c:pt>
                <c:pt idx="6481">
                  <c:v>51.848000000007552</c:v>
                </c:pt>
                <c:pt idx="6482">
                  <c:v>51.856000000007555</c:v>
                </c:pt>
                <c:pt idx="6483">
                  <c:v>51.864000000007564</c:v>
                </c:pt>
                <c:pt idx="6484">
                  <c:v>51.872000000007574</c:v>
                </c:pt>
                <c:pt idx="6485">
                  <c:v>51.88000000000757</c:v>
                </c:pt>
                <c:pt idx="6486">
                  <c:v>51.888000000007573</c:v>
                </c:pt>
                <c:pt idx="6487">
                  <c:v>51.896000000007575</c:v>
                </c:pt>
                <c:pt idx="6488">
                  <c:v>51.904000000007578</c:v>
                </c:pt>
                <c:pt idx="6489">
                  <c:v>51.912000000007595</c:v>
                </c:pt>
                <c:pt idx="6490">
                  <c:v>51.920000000007597</c:v>
                </c:pt>
                <c:pt idx="6491">
                  <c:v>51.9280000000076</c:v>
                </c:pt>
                <c:pt idx="6492">
                  <c:v>51.936000000007596</c:v>
                </c:pt>
                <c:pt idx="6493">
                  <c:v>51.944000000007598</c:v>
                </c:pt>
                <c:pt idx="6494">
                  <c:v>51.952000000007601</c:v>
                </c:pt>
                <c:pt idx="6495">
                  <c:v>51.960000000007604</c:v>
                </c:pt>
                <c:pt idx="6496">
                  <c:v>51.968000000007606</c:v>
                </c:pt>
                <c:pt idx="6497">
                  <c:v>51.976000000007616</c:v>
                </c:pt>
                <c:pt idx="6498">
                  <c:v>51.984000000007619</c:v>
                </c:pt>
                <c:pt idx="6499">
                  <c:v>51.992000000007629</c:v>
                </c:pt>
                <c:pt idx="6500">
                  <c:v>52.000000000007624</c:v>
                </c:pt>
                <c:pt idx="6501">
                  <c:v>52.008000000007634</c:v>
                </c:pt>
                <c:pt idx="6502">
                  <c:v>52.016000000007629</c:v>
                </c:pt>
                <c:pt idx="6503">
                  <c:v>52.024000000007632</c:v>
                </c:pt>
                <c:pt idx="6504">
                  <c:v>52.032000000007649</c:v>
                </c:pt>
                <c:pt idx="6505">
                  <c:v>52.040000000007645</c:v>
                </c:pt>
                <c:pt idx="6506">
                  <c:v>52.048000000007654</c:v>
                </c:pt>
                <c:pt idx="6507">
                  <c:v>52.05600000000765</c:v>
                </c:pt>
                <c:pt idx="6508">
                  <c:v>52.064000000007653</c:v>
                </c:pt>
                <c:pt idx="6509">
                  <c:v>52.072000000007655</c:v>
                </c:pt>
                <c:pt idx="6510">
                  <c:v>52.080000000007658</c:v>
                </c:pt>
                <c:pt idx="6511">
                  <c:v>52.088000000007661</c:v>
                </c:pt>
                <c:pt idx="6512">
                  <c:v>52.096000000007677</c:v>
                </c:pt>
                <c:pt idx="6513">
                  <c:v>52.104000000007673</c:v>
                </c:pt>
                <c:pt idx="6514">
                  <c:v>52.112000000007676</c:v>
                </c:pt>
                <c:pt idx="6515">
                  <c:v>52.120000000007686</c:v>
                </c:pt>
                <c:pt idx="6516">
                  <c:v>52.128000000007688</c:v>
                </c:pt>
                <c:pt idx="6517">
                  <c:v>52.136000000007691</c:v>
                </c:pt>
                <c:pt idx="6518">
                  <c:v>52.144000000007694</c:v>
                </c:pt>
                <c:pt idx="6519">
                  <c:v>52.152000000007703</c:v>
                </c:pt>
                <c:pt idx="6520">
                  <c:v>52.160000000007713</c:v>
                </c:pt>
                <c:pt idx="6521">
                  <c:v>52.168000000007716</c:v>
                </c:pt>
                <c:pt idx="6522">
                  <c:v>52.176000000007711</c:v>
                </c:pt>
                <c:pt idx="6523">
                  <c:v>52.184000000007714</c:v>
                </c:pt>
                <c:pt idx="6524">
                  <c:v>52.192000000007724</c:v>
                </c:pt>
                <c:pt idx="6525">
                  <c:v>52.200000000007719</c:v>
                </c:pt>
                <c:pt idx="6526">
                  <c:v>52.208000000007736</c:v>
                </c:pt>
                <c:pt idx="6527">
                  <c:v>52.216000000007732</c:v>
                </c:pt>
                <c:pt idx="6528">
                  <c:v>52.224000000007742</c:v>
                </c:pt>
                <c:pt idx="6529">
                  <c:v>52.232000000007744</c:v>
                </c:pt>
                <c:pt idx="6530">
                  <c:v>52.240000000007747</c:v>
                </c:pt>
                <c:pt idx="6531">
                  <c:v>52.24800000000775</c:v>
                </c:pt>
                <c:pt idx="6532">
                  <c:v>52.256000000007752</c:v>
                </c:pt>
                <c:pt idx="6533">
                  <c:v>52.264000000007755</c:v>
                </c:pt>
                <c:pt idx="6534">
                  <c:v>52.272000000007765</c:v>
                </c:pt>
                <c:pt idx="6535">
                  <c:v>52.28000000000776</c:v>
                </c:pt>
                <c:pt idx="6536">
                  <c:v>52.288000000007763</c:v>
                </c:pt>
                <c:pt idx="6537">
                  <c:v>52.296000000007773</c:v>
                </c:pt>
                <c:pt idx="6538">
                  <c:v>52.304000000007761</c:v>
                </c:pt>
                <c:pt idx="6539">
                  <c:v>52.312000000007771</c:v>
                </c:pt>
                <c:pt idx="6540">
                  <c:v>52.320000000007781</c:v>
                </c:pt>
                <c:pt idx="6541">
                  <c:v>52.328000000007783</c:v>
                </c:pt>
                <c:pt idx="6542">
                  <c:v>52.336000000007786</c:v>
                </c:pt>
                <c:pt idx="6543">
                  <c:v>52.344000000007782</c:v>
                </c:pt>
                <c:pt idx="6544">
                  <c:v>52.352000000007791</c:v>
                </c:pt>
                <c:pt idx="6545">
                  <c:v>52.360000000007801</c:v>
                </c:pt>
                <c:pt idx="6546">
                  <c:v>52.368000000007804</c:v>
                </c:pt>
                <c:pt idx="6547">
                  <c:v>52.376000000007799</c:v>
                </c:pt>
                <c:pt idx="6548">
                  <c:v>52.384000000007795</c:v>
                </c:pt>
                <c:pt idx="6549">
                  <c:v>52.392000000007812</c:v>
                </c:pt>
                <c:pt idx="6550">
                  <c:v>52.400000000007815</c:v>
                </c:pt>
                <c:pt idx="6551">
                  <c:v>52.408000000007817</c:v>
                </c:pt>
                <c:pt idx="6552">
                  <c:v>52.41600000000782</c:v>
                </c:pt>
                <c:pt idx="6553">
                  <c:v>52.424000000007823</c:v>
                </c:pt>
                <c:pt idx="6554">
                  <c:v>52.432000000007832</c:v>
                </c:pt>
                <c:pt idx="6555">
                  <c:v>52.440000000007828</c:v>
                </c:pt>
                <c:pt idx="6556">
                  <c:v>52.448000000007831</c:v>
                </c:pt>
                <c:pt idx="6557">
                  <c:v>52.45600000000784</c:v>
                </c:pt>
                <c:pt idx="6558">
                  <c:v>52.464000000007843</c:v>
                </c:pt>
                <c:pt idx="6559">
                  <c:v>52.472000000007853</c:v>
                </c:pt>
                <c:pt idx="6560">
                  <c:v>52.480000000007848</c:v>
                </c:pt>
                <c:pt idx="6561">
                  <c:v>52.488000000007851</c:v>
                </c:pt>
                <c:pt idx="6562">
                  <c:v>52.496000000007861</c:v>
                </c:pt>
                <c:pt idx="6563">
                  <c:v>52.504000000007856</c:v>
                </c:pt>
                <c:pt idx="6564">
                  <c:v>52.512000000007859</c:v>
                </c:pt>
                <c:pt idx="6565">
                  <c:v>52.520000000007869</c:v>
                </c:pt>
                <c:pt idx="6566">
                  <c:v>52.528000000007879</c:v>
                </c:pt>
                <c:pt idx="6567">
                  <c:v>52.536000000007881</c:v>
                </c:pt>
                <c:pt idx="6568">
                  <c:v>52.544000000007877</c:v>
                </c:pt>
                <c:pt idx="6569">
                  <c:v>52.55200000000788</c:v>
                </c:pt>
                <c:pt idx="6570">
                  <c:v>52.560000000007882</c:v>
                </c:pt>
                <c:pt idx="6571">
                  <c:v>52.568000000007892</c:v>
                </c:pt>
                <c:pt idx="6572">
                  <c:v>52.576000000007888</c:v>
                </c:pt>
                <c:pt idx="6573">
                  <c:v>52.584000000007897</c:v>
                </c:pt>
                <c:pt idx="6574">
                  <c:v>52.592000000007907</c:v>
                </c:pt>
                <c:pt idx="6575">
                  <c:v>52.600000000007903</c:v>
                </c:pt>
                <c:pt idx="6576">
                  <c:v>52.608000000007912</c:v>
                </c:pt>
                <c:pt idx="6577">
                  <c:v>52.616000000007908</c:v>
                </c:pt>
                <c:pt idx="6578">
                  <c:v>52.624000000007911</c:v>
                </c:pt>
                <c:pt idx="6579">
                  <c:v>52.632000000007913</c:v>
                </c:pt>
                <c:pt idx="6580">
                  <c:v>52.640000000007916</c:v>
                </c:pt>
                <c:pt idx="6581">
                  <c:v>52.648000000007933</c:v>
                </c:pt>
                <c:pt idx="6582">
                  <c:v>52.656000000007928</c:v>
                </c:pt>
                <c:pt idx="6583">
                  <c:v>52.664000000007931</c:v>
                </c:pt>
                <c:pt idx="6584">
                  <c:v>52.672000000007941</c:v>
                </c:pt>
                <c:pt idx="6585">
                  <c:v>52.680000000007936</c:v>
                </c:pt>
                <c:pt idx="6586">
                  <c:v>52.688000000007939</c:v>
                </c:pt>
                <c:pt idx="6587">
                  <c:v>52.696000000007949</c:v>
                </c:pt>
                <c:pt idx="6588">
                  <c:v>52.704000000007952</c:v>
                </c:pt>
                <c:pt idx="6589">
                  <c:v>52.712000000007961</c:v>
                </c:pt>
                <c:pt idx="6590">
                  <c:v>52.720000000007964</c:v>
                </c:pt>
                <c:pt idx="6591">
                  <c:v>52.728000000007967</c:v>
                </c:pt>
                <c:pt idx="6592">
                  <c:v>52.736000000007962</c:v>
                </c:pt>
                <c:pt idx="6593">
                  <c:v>52.744000000007965</c:v>
                </c:pt>
                <c:pt idx="6594">
                  <c:v>52.752000000007968</c:v>
                </c:pt>
                <c:pt idx="6595">
                  <c:v>52.760000000007977</c:v>
                </c:pt>
                <c:pt idx="6596">
                  <c:v>52.76800000000798</c:v>
                </c:pt>
                <c:pt idx="6597">
                  <c:v>52.776000000007983</c:v>
                </c:pt>
                <c:pt idx="6598">
                  <c:v>52.784000000007985</c:v>
                </c:pt>
                <c:pt idx="6599">
                  <c:v>52.792000000007995</c:v>
                </c:pt>
                <c:pt idx="6600">
                  <c:v>52.800000000007991</c:v>
                </c:pt>
                <c:pt idx="6601">
                  <c:v>52.808000000007993</c:v>
                </c:pt>
                <c:pt idx="6602">
                  <c:v>52.816000000007996</c:v>
                </c:pt>
                <c:pt idx="6603">
                  <c:v>52.824000000007999</c:v>
                </c:pt>
                <c:pt idx="6604">
                  <c:v>52.832000000008009</c:v>
                </c:pt>
                <c:pt idx="6605">
                  <c:v>52.840000000008004</c:v>
                </c:pt>
                <c:pt idx="6606">
                  <c:v>52.848000000008014</c:v>
                </c:pt>
                <c:pt idx="6607">
                  <c:v>52.856000000008009</c:v>
                </c:pt>
                <c:pt idx="6608">
                  <c:v>52.864000000008012</c:v>
                </c:pt>
                <c:pt idx="6609">
                  <c:v>52.872000000008022</c:v>
                </c:pt>
                <c:pt idx="6610">
                  <c:v>52.880000000008025</c:v>
                </c:pt>
                <c:pt idx="6611">
                  <c:v>52.888000000008027</c:v>
                </c:pt>
                <c:pt idx="6612">
                  <c:v>52.896000000008037</c:v>
                </c:pt>
                <c:pt idx="6613">
                  <c:v>52.90400000000804</c:v>
                </c:pt>
                <c:pt idx="6614">
                  <c:v>52.912000000008042</c:v>
                </c:pt>
                <c:pt idx="6615">
                  <c:v>52.920000000008052</c:v>
                </c:pt>
                <c:pt idx="6616">
                  <c:v>52.928000000008055</c:v>
                </c:pt>
                <c:pt idx="6617">
                  <c:v>52.93600000000805</c:v>
                </c:pt>
                <c:pt idx="6618">
                  <c:v>52.944000000008046</c:v>
                </c:pt>
                <c:pt idx="6619">
                  <c:v>52.952000000008056</c:v>
                </c:pt>
                <c:pt idx="6620">
                  <c:v>52.960000000008066</c:v>
                </c:pt>
                <c:pt idx="6621">
                  <c:v>52.968000000008068</c:v>
                </c:pt>
                <c:pt idx="6622">
                  <c:v>52.976000000008071</c:v>
                </c:pt>
                <c:pt idx="6623">
                  <c:v>52.984000000008074</c:v>
                </c:pt>
                <c:pt idx="6624">
                  <c:v>52.992000000008083</c:v>
                </c:pt>
                <c:pt idx="6625">
                  <c:v>53.000000000008079</c:v>
                </c:pt>
                <c:pt idx="6626">
                  <c:v>53.008000000008089</c:v>
                </c:pt>
                <c:pt idx="6627">
                  <c:v>53.016000000008091</c:v>
                </c:pt>
                <c:pt idx="6628">
                  <c:v>53.024000000008101</c:v>
                </c:pt>
                <c:pt idx="6629">
                  <c:v>53.032000000008104</c:v>
                </c:pt>
                <c:pt idx="6630">
                  <c:v>53.040000000008099</c:v>
                </c:pt>
                <c:pt idx="6631">
                  <c:v>53.048000000008102</c:v>
                </c:pt>
                <c:pt idx="6632">
                  <c:v>53.056000000008105</c:v>
                </c:pt>
                <c:pt idx="6633">
                  <c:v>53.064000000008107</c:v>
                </c:pt>
                <c:pt idx="6634">
                  <c:v>53.072000000008117</c:v>
                </c:pt>
                <c:pt idx="6635">
                  <c:v>53.08000000000812</c:v>
                </c:pt>
                <c:pt idx="6636">
                  <c:v>53.088000000008122</c:v>
                </c:pt>
                <c:pt idx="6637">
                  <c:v>53.096000000008132</c:v>
                </c:pt>
                <c:pt idx="6638">
                  <c:v>53.104000000008128</c:v>
                </c:pt>
                <c:pt idx="6639">
                  <c:v>53.11200000000813</c:v>
                </c:pt>
                <c:pt idx="6640">
                  <c:v>53.120000000008133</c:v>
                </c:pt>
                <c:pt idx="6641">
                  <c:v>53.12800000000815</c:v>
                </c:pt>
                <c:pt idx="6642">
                  <c:v>53.136000000008153</c:v>
                </c:pt>
                <c:pt idx="6643">
                  <c:v>53.144000000008148</c:v>
                </c:pt>
                <c:pt idx="6644">
                  <c:v>53.152000000008151</c:v>
                </c:pt>
                <c:pt idx="6645">
                  <c:v>53.160000000008161</c:v>
                </c:pt>
                <c:pt idx="6646">
                  <c:v>53.168000000008163</c:v>
                </c:pt>
                <c:pt idx="6647">
                  <c:v>53.176000000008159</c:v>
                </c:pt>
                <c:pt idx="6648">
                  <c:v>53.184000000008162</c:v>
                </c:pt>
                <c:pt idx="6649">
                  <c:v>53.192000000008179</c:v>
                </c:pt>
                <c:pt idx="6650">
                  <c:v>53.200000000008181</c:v>
                </c:pt>
                <c:pt idx="6651">
                  <c:v>53.208000000008184</c:v>
                </c:pt>
                <c:pt idx="6652">
                  <c:v>53.216000000008179</c:v>
                </c:pt>
                <c:pt idx="6653">
                  <c:v>53.224000000008182</c:v>
                </c:pt>
                <c:pt idx="6654">
                  <c:v>53.232000000008192</c:v>
                </c:pt>
                <c:pt idx="6655">
                  <c:v>53.240000000008202</c:v>
                </c:pt>
                <c:pt idx="6656">
                  <c:v>53.248000000008204</c:v>
                </c:pt>
                <c:pt idx="6657">
                  <c:v>53.2560000000082</c:v>
                </c:pt>
                <c:pt idx="6658">
                  <c:v>53.264000000008203</c:v>
                </c:pt>
                <c:pt idx="6659">
                  <c:v>53.272000000008212</c:v>
                </c:pt>
                <c:pt idx="6660">
                  <c:v>53.280000000008208</c:v>
                </c:pt>
                <c:pt idx="6661">
                  <c:v>53.288000000008211</c:v>
                </c:pt>
                <c:pt idx="6662">
                  <c:v>53.296000000008227</c:v>
                </c:pt>
                <c:pt idx="6663">
                  <c:v>53.304000000008216</c:v>
                </c:pt>
                <c:pt idx="6664">
                  <c:v>53.312000000008226</c:v>
                </c:pt>
                <c:pt idx="6665">
                  <c:v>53.320000000008228</c:v>
                </c:pt>
                <c:pt idx="6666">
                  <c:v>53.328000000008231</c:v>
                </c:pt>
                <c:pt idx="6667">
                  <c:v>53.336000000008234</c:v>
                </c:pt>
                <c:pt idx="6668">
                  <c:v>53.344000000008229</c:v>
                </c:pt>
                <c:pt idx="6669">
                  <c:v>53.352000000008246</c:v>
                </c:pt>
                <c:pt idx="6670">
                  <c:v>53.360000000008249</c:v>
                </c:pt>
                <c:pt idx="6671">
                  <c:v>53.368000000008252</c:v>
                </c:pt>
                <c:pt idx="6672">
                  <c:v>53.376000000008254</c:v>
                </c:pt>
                <c:pt idx="6673">
                  <c:v>53.38400000000825</c:v>
                </c:pt>
                <c:pt idx="6674">
                  <c:v>53.39200000000826</c:v>
                </c:pt>
                <c:pt idx="6675">
                  <c:v>53.400000000008255</c:v>
                </c:pt>
                <c:pt idx="6676">
                  <c:v>53.408000000008272</c:v>
                </c:pt>
                <c:pt idx="6677">
                  <c:v>53.416000000008275</c:v>
                </c:pt>
                <c:pt idx="6678">
                  <c:v>53.424000000008277</c:v>
                </c:pt>
                <c:pt idx="6679">
                  <c:v>53.43200000000828</c:v>
                </c:pt>
                <c:pt idx="6680">
                  <c:v>53.440000000008276</c:v>
                </c:pt>
                <c:pt idx="6681">
                  <c:v>53.448000000008285</c:v>
                </c:pt>
                <c:pt idx="6682">
                  <c:v>53.456000000008281</c:v>
                </c:pt>
                <c:pt idx="6683">
                  <c:v>53.464000000008298</c:v>
                </c:pt>
                <c:pt idx="6684">
                  <c:v>53.4720000000083</c:v>
                </c:pt>
                <c:pt idx="6685">
                  <c:v>53.480000000008296</c:v>
                </c:pt>
                <c:pt idx="6686">
                  <c:v>53.488000000008306</c:v>
                </c:pt>
                <c:pt idx="6687">
                  <c:v>53.496000000008308</c:v>
                </c:pt>
                <c:pt idx="6688">
                  <c:v>53.504000000008304</c:v>
                </c:pt>
                <c:pt idx="6689">
                  <c:v>53.512000000008314</c:v>
                </c:pt>
                <c:pt idx="6690">
                  <c:v>53.520000000008331</c:v>
                </c:pt>
                <c:pt idx="6691">
                  <c:v>53.528000000008333</c:v>
                </c:pt>
                <c:pt idx="6692">
                  <c:v>53.536000000008329</c:v>
                </c:pt>
                <c:pt idx="6693">
                  <c:v>53.544000000008324</c:v>
                </c:pt>
                <c:pt idx="6694">
                  <c:v>53.552000000008334</c:v>
                </c:pt>
                <c:pt idx="6695">
                  <c:v>53.560000000008337</c:v>
                </c:pt>
                <c:pt idx="6696">
                  <c:v>53.568000000008347</c:v>
                </c:pt>
                <c:pt idx="6697">
                  <c:v>53.576000000008349</c:v>
                </c:pt>
                <c:pt idx="6698">
                  <c:v>53.584000000008345</c:v>
                </c:pt>
                <c:pt idx="6699">
                  <c:v>53.592000000008362</c:v>
                </c:pt>
                <c:pt idx="6700">
                  <c:v>53.600000000008357</c:v>
                </c:pt>
                <c:pt idx="6701">
                  <c:v>53.60800000000836</c:v>
                </c:pt>
                <c:pt idx="6702">
                  <c:v>53.616000000008356</c:v>
                </c:pt>
                <c:pt idx="6703">
                  <c:v>53.624000000008365</c:v>
                </c:pt>
                <c:pt idx="6704">
                  <c:v>53.632000000008368</c:v>
                </c:pt>
                <c:pt idx="6705">
                  <c:v>53.640000000008378</c:v>
                </c:pt>
                <c:pt idx="6706">
                  <c:v>53.648000000008381</c:v>
                </c:pt>
                <c:pt idx="6707">
                  <c:v>53.656000000008376</c:v>
                </c:pt>
                <c:pt idx="6708">
                  <c:v>53.664000000008386</c:v>
                </c:pt>
                <c:pt idx="6709">
                  <c:v>53.672000000008389</c:v>
                </c:pt>
                <c:pt idx="6710">
                  <c:v>53.680000000008391</c:v>
                </c:pt>
                <c:pt idx="6711">
                  <c:v>53.688000000008401</c:v>
                </c:pt>
                <c:pt idx="6712">
                  <c:v>53.696000000008404</c:v>
                </c:pt>
                <c:pt idx="6713">
                  <c:v>53.704000000008406</c:v>
                </c:pt>
                <c:pt idx="6714">
                  <c:v>53.712000000008409</c:v>
                </c:pt>
                <c:pt idx="6715">
                  <c:v>53.720000000008412</c:v>
                </c:pt>
                <c:pt idx="6716">
                  <c:v>53.728000000008421</c:v>
                </c:pt>
                <c:pt idx="6717">
                  <c:v>53.736000000008417</c:v>
                </c:pt>
                <c:pt idx="6718">
                  <c:v>53.74400000000842</c:v>
                </c:pt>
                <c:pt idx="6719">
                  <c:v>53.752000000008422</c:v>
                </c:pt>
                <c:pt idx="6720">
                  <c:v>53.760000000008432</c:v>
                </c:pt>
                <c:pt idx="6721">
                  <c:v>53.768000000008442</c:v>
                </c:pt>
                <c:pt idx="6722">
                  <c:v>53.776000000008437</c:v>
                </c:pt>
                <c:pt idx="6723">
                  <c:v>53.78400000000844</c:v>
                </c:pt>
                <c:pt idx="6724">
                  <c:v>53.79200000000845</c:v>
                </c:pt>
                <c:pt idx="6725">
                  <c:v>53.800000000008446</c:v>
                </c:pt>
                <c:pt idx="6726">
                  <c:v>53.808000000008448</c:v>
                </c:pt>
                <c:pt idx="6727">
                  <c:v>53.816000000008444</c:v>
                </c:pt>
                <c:pt idx="6728">
                  <c:v>53.824000000008454</c:v>
                </c:pt>
                <c:pt idx="6729">
                  <c:v>53.832000000008456</c:v>
                </c:pt>
                <c:pt idx="6730">
                  <c:v>53.840000000008459</c:v>
                </c:pt>
                <c:pt idx="6731">
                  <c:v>53.848000000008462</c:v>
                </c:pt>
                <c:pt idx="6732">
                  <c:v>53.856000000008464</c:v>
                </c:pt>
                <c:pt idx="6733">
                  <c:v>53.864000000008474</c:v>
                </c:pt>
                <c:pt idx="6734">
                  <c:v>53.872000000008477</c:v>
                </c:pt>
                <c:pt idx="6735">
                  <c:v>53.880000000008472</c:v>
                </c:pt>
                <c:pt idx="6736">
                  <c:v>53.888000000008482</c:v>
                </c:pt>
                <c:pt idx="6737">
                  <c:v>53.896000000008492</c:v>
                </c:pt>
                <c:pt idx="6738">
                  <c:v>53.904000000008494</c:v>
                </c:pt>
                <c:pt idx="6739">
                  <c:v>53.912000000008497</c:v>
                </c:pt>
                <c:pt idx="6740">
                  <c:v>53.9200000000085</c:v>
                </c:pt>
                <c:pt idx="6741">
                  <c:v>53.928000000008502</c:v>
                </c:pt>
                <c:pt idx="6742">
                  <c:v>53.936000000008505</c:v>
                </c:pt>
                <c:pt idx="6743">
                  <c:v>53.944000000008508</c:v>
                </c:pt>
                <c:pt idx="6744">
                  <c:v>53.95200000000851</c:v>
                </c:pt>
                <c:pt idx="6745">
                  <c:v>53.96000000000852</c:v>
                </c:pt>
                <c:pt idx="6746">
                  <c:v>53.968000000008523</c:v>
                </c:pt>
                <c:pt idx="6747">
                  <c:v>53.976000000008526</c:v>
                </c:pt>
                <c:pt idx="6748">
                  <c:v>53.984000000008521</c:v>
                </c:pt>
                <c:pt idx="6749">
                  <c:v>53.992000000008531</c:v>
                </c:pt>
                <c:pt idx="6750">
                  <c:v>54.000000000008541</c:v>
                </c:pt>
                <c:pt idx="6751">
                  <c:v>54.008000000008543</c:v>
                </c:pt>
                <c:pt idx="6752">
                  <c:v>54.016000000008546</c:v>
                </c:pt>
                <c:pt idx="6753">
                  <c:v>54.024000000008549</c:v>
                </c:pt>
                <c:pt idx="6754">
                  <c:v>54.032000000008551</c:v>
                </c:pt>
                <c:pt idx="6755">
                  <c:v>54.040000000008554</c:v>
                </c:pt>
                <c:pt idx="6756">
                  <c:v>54.048000000008557</c:v>
                </c:pt>
                <c:pt idx="6757">
                  <c:v>54.056000000008559</c:v>
                </c:pt>
                <c:pt idx="6758">
                  <c:v>54.064000000008562</c:v>
                </c:pt>
                <c:pt idx="6759">
                  <c:v>54.072000000008572</c:v>
                </c:pt>
                <c:pt idx="6760">
                  <c:v>54.080000000008575</c:v>
                </c:pt>
                <c:pt idx="6761">
                  <c:v>54.088000000008577</c:v>
                </c:pt>
                <c:pt idx="6762">
                  <c:v>54.09600000000858</c:v>
                </c:pt>
                <c:pt idx="6763">
                  <c:v>54.10400000000859</c:v>
                </c:pt>
                <c:pt idx="6764">
                  <c:v>54.112000000008592</c:v>
                </c:pt>
                <c:pt idx="6765">
                  <c:v>54.120000000008602</c:v>
                </c:pt>
                <c:pt idx="6766">
                  <c:v>54.128000000008605</c:v>
                </c:pt>
                <c:pt idx="6767">
                  <c:v>54.1360000000086</c:v>
                </c:pt>
                <c:pt idx="6768">
                  <c:v>54.144000000008596</c:v>
                </c:pt>
                <c:pt idx="6769">
                  <c:v>54.152000000008606</c:v>
                </c:pt>
                <c:pt idx="6770">
                  <c:v>54.160000000008615</c:v>
                </c:pt>
                <c:pt idx="6771">
                  <c:v>54.168000000008618</c:v>
                </c:pt>
                <c:pt idx="6772">
                  <c:v>54.176000000008621</c:v>
                </c:pt>
                <c:pt idx="6773">
                  <c:v>54.184000000008616</c:v>
                </c:pt>
                <c:pt idx="6774">
                  <c:v>54.192000000008633</c:v>
                </c:pt>
                <c:pt idx="6775">
                  <c:v>54.200000000008629</c:v>
                </c:pt>
                <c:pt idx="6776">
                  <c:v>54.208000000008632</c:v>
                </c:pt>
                <c:pt idx="6777">
                  <c:v>54.216000000008641</c:v>
                </c:pt>
                <c:pt idx="6778">
                  <c:v>54.224000000008651</c:v>
                </c:pt>
                <c:pt idx="6779">
                  <c:v>54.232000000008654</c:v>
                </c:pt>
                <c:pt idx="6780">
                  <c:v>54.240000000008649</c:v>
                </c:pt>
                <c:pt idx="6781">
                  <c:v>54.248000000008652</c:v>
                </c:pt>
                <c:pt idx="6782">
                  <c:v>54.256000000008655</c:v>
                </c:pt>
                <c:pt idx="6783">
                  <c:v>54.264000000008657</c:v>
                </c:pt>
                <c:pt idx="6784">
                  <c:v>54.272000000008667</c:v>
                </c:pt>
                <c:pt idx="6785">
                  <c:v>54.28000000000867</c:v>
                </c:pt>
                <c:pt idx="6786">
                  <c:v>54.288000000008672</c:v>
                </c:pt>
                <c:pt idx="6787">
                  <c:v>54.296000000008682</c:v>
                </c:pt>
                <c:pt idx="6788">
                  <c:v>54.304000000008671</c:v>
                </c:pt>
                <c:pt idx="6789">
                  <c:v>54.312000000008673</c:v>
                </c:pt>
                <c:pt idx="6790">
                  <c:v>54.320000000008676</c:v>
                </c:pt>
                <c:pt idx="6791">
                  <c:v>54.328000000008686</c:v>
                </c:pt>
                <c:pt idx="6792">
                  <c:v>54.336000000008696</c:v>
                </c:pt>
                <c:pt idx="6793">
                  <c:v>54.344000000008691</c:v>
                </c:pt>
                <c:pt idx="6794">
                  <c:v>54.352000000008701</c:v>
                </c:pt>
                <c:pt idx="6795">
                  <c:v>54.360000000008711</c:v>
                </c:pt>
                <c:pt idx="6796">
                  <c:v>54.368000000008713</c:v>
                </c:pt>
                <c:pt idx="6797">
                  <c:v>54.376000000008709</c:v>
                </c:pt>
                <c:pt idx="6798">
                  <c:v>54.384000000008704</c:v>
                </c:pt>
                <c:pt idx="6799">
                  <c:v>54.392000000008721</c:v>
                </c:pt>
                <c:pt idx="6800">
                  <c:v>54.400000000008731</c:v>
                </c:pt>
                <c:pt idx="6801">
                  <c:v>54.408000000008734</c:v>
                </c:pt>
                <c:pt idx="6802">
                  <c:v>54.416000000008729</c:v>
                </c:pt>
                <c:pt idx="6803">
                  <c:v>54.424000000008732</c:v>
                </c:pt>
                <c:pt idx="6804">
                  <c:v>54.432000000008742</c:v>
                </c:pt>
                <c:pt idx="6805">
                  <c:v>54.440000000008737</c:v>
                </c:pt>
                <c:pt idx="6806">
                  <c:v>54.448000000008747</c:v>
                </c:pt>
                <c:pt idx="6807">
                  <c:v>54.456000000008743</c:v>
                </c:pt>
                <c:pt idx="6808">
                  <c:v>54.464000000008753</c:v>
                </c:pt>
                <c:pt idx="6809">
                  <c:v>54.472000000008762</c:v>
                </c:pt>
                <c:pt idx="6810">
                  <c:v>54.480000000008758</c:v>
                </c:pt>
                <c:pt idx="6811">
                  <c:v>54.488000000008761</c:v>
                </c:pt>
                <c:pt idx="6812">
                  <c:v>54.496000000008763</c:v>
                </c:pt>
                <c:pt idx="6813">
                  <c:v>54.504000000008766</c:v>
                </c:pt>
                <c:pt idx="6814">
                  <c:v>54.512000000008769</c:v>
                </c:pt>
                <c:pt idx="6815">
                  <c:v>54.520000000008778</c:v>
                </c:pt>
                <c:pt idx="6816">
                  <c:v>54.528000000008788</c:v>
                </c:pt>
                <c:pt idx="6817">
                  <c:v>54.536000000008791</c:v>
                </c:pt>
                <c:pt idx="6818">
                  <c:v>54.544000000008786</c:v>
                </c:pt>
                <c:pt idx="6819">
                  <c:v>54.552000000008789</c:v>
                </c:pt>
                <c:pt idx="6820">
                  <c:v>54.560000000008799</c:v>
                </c:pt>
                <c:pt idx="6821">
                  <c:v>54.568000000008809</c:v>
                </c:pt>
                <c:pt idx="6822">
                  <c:v>54.576000000008804</c:v>
                </c:pt>
                <c:pt idx="6823">
                  <c:v>54.5840000000088</c:v>
                </c:pt>
                <c:pt idx="6824">
                  <c:v>54.592000000008817</c:v>
                </c:pt>
                <c:pt idx="6825">
                  <c:v>54.600000000008812</c:v>
                </c:pt>
                <c:pt idx="6826">
                  <c:v>54.608000000008822</c:v>
                </c:pt>
                <c:pt idx="6827">
                  <c:v>54.616000000008817</c:v>
                </c:pt>
                <c:pt idx="6828">
                  <c:v>54.624000000008827</c:v>
                </c:pt>
                <c:pt idx="6829">
                  <c:v>54.63200000000883</c:v>
                </c:pt>
                <c:pt idx="6830">
                  <c:v>54.640000000008833</c:v>
                </c:pt>
                <c:pt idx="6831">
                  <c:v>54.648000000008842</c:v>
                </c:pt>
                <c:pt idx="6832">
                  <c:v>54.656000000008838</c:v>
                </c:pt>
                <c:pt idx="6833">
                  <c:v>54.664000000008848</c:v>
                </c:pt>
                <c:pt idx="6834">
                  <c:v>54.67200000000885</c:v>
                </c:pt>
                <c:pt idx="6835">
                  <c:v>54.680000000008853</c:v>
                </c:pt>
                <c:pt idx="6836">
                  <c:v>54.688000000008856</c:v>
                </c:pt>
                <c:pt idx="6837">
                  <c:v>54.696000000008858</c:v>
                </c:pt>
                <c:pt idx="6838">
                  <c:v>54.704000000008861</c:v>
                </c:pt>
                <c:pt idx="6839">
                  <c:v>54.712000000008871</c:v>
                </c:pt>
                <c:pt idx="6840">
                  <c:v>54.720000000008874</c:v>
                </c:pt>
                <c:pt idx="6841">
                  <c:v>54.728000000008876</c:v>
                </c:pt>
                <c:pt idx="6842">
                  <c:v>54.736000000008879</c:v>
                </c:pt>
                <c:pt idx="6843">
                  <c:v>54.744000000008882</c:v>
                </c:pt>
                <c:pt idx="6844">
                  <c:v>54.752000000008884</c:v>
                </c:pt>
                <c:pt idx="6845">
                  <c:v>54.760000000008887</c:v>
                </c:pt>
                <c:pt idx="6846">
                  <c:v>54.76800000000889</c:v>
                </c:pt>
                <c:pt idx="6847">
                  <c:v>54.776000000008899</c:v>
                </c:pt>
                <c:pt idx="6848">
                  <c:v>54.784000000008902</c:v>
                </c:pt>
                <c:pt idx="6849">
                  <c:v>54.792000000008912</c:v>
                </c:pt>
                <c:pt idx="6850">
                  <c:v>54.8000000000089</c:v>
                </c:pt>
                <c:pt idx="6851">
                  <c:v>54.808000000008903</c:v>
                </c:pt>
                <c:pt idx="6852">
                  <c:v>54.816000000008906</c:v>
                </c:pt>
                <c:pt idx="6853">
                  <c:v>54.824000000008908</c:v>
                </c:pt>
                <c:pt idx="6854">
                  <c:v>54.832000000008918</c:v>
                </c:pt>
                <c:pt idx="6855">
                  <c:v>54.840000000008921</c:v>
                </c:pt>
                <c:pt idx="6856">
                  <c:v>54.848000000008923</c:v>
                </c:pt>
                <c:pt idx="6857">
                  <c:v>54.856000000008926</c:v>
                </c:pt>
                <c:pt idx="6858">
                  <c:v>54.864000000008929</c:v>
                </c:pt>
                <c:pt idx="6859">
                  <c:v>54.872000000008931</c:v>
                </c:pt>
                <c:pt idx="6860">
                  <c:v>54.880000000008934</c:v>
                </c:pt>
                <c:pt idx="6861">
                  <c:v>54.888000000008951</c:v>
                </c:pt>
                <c:pt idx="6862">
                  <c:v>54.896000000008954</c:v>
                </c:pt>
                <c:pt idx="6863">
                  <c:v>54.904000000008949</c:v>
                </c:pt>
                <c:pt idx="6864">
                  <c:v>54.912000000008952</c:v>
                </c:pt>
                <c:pt idx="6865">
                  <c:v>54.920000000008962</c:v>
                </c:pt>
                <c:pt idx="6866">
                  <c:v>54.928000000008964</c:v>
                </c:pt>
                <c:pt idx="6867">
                  <c:v>54.93600000000896</c:v>
                </c:pt>
                <c:pt idx="6868">
                  <c:v>54.94400000000897</c:v>
                </c:pt>
                <c:pt idx="6869">
                  <c:v>54.952000000008972</c:v>
                </c:pt>
                <c:pt idx="6870">
                  <c:v>54.960000000008982</c:v>
                </c:pt>
                <c:pt idx="6871">
                  <c:v>54.968000000008985</c:v>
                </c:pt>
                <c:pt idx="6872">
                  <c:v>54.97600000000898</c:v>
                </c:pt>
                <c:pt idx="6873">
                  <c:v>54.984000000008976</c:v>
                </c:pt>
                <c:pt idx="6874">
                  <c:v>54.992000000008993</c:v>
                </c:pt>
                <c:pt idx="6875">
                  <c:v>55.000000000009003</c:v>
                </c:pt>
                <c:pt idx="6876">
                  <c:v>55.008000000009005</c:v>
                </c:pt>
                <c:pt idx="6877">
                  <c:v>55.016000000009001</c:v>
                </c:pt>
                <c:pt idx="6878">
                  <c:v>55.024000000009003</c:v>
                </c:pt>
                <c:pt idx="6879">
                  <c:v>55.032000000009013</c:v>
                </c:pt>
                <c:pt idx="6880">
                  <c:v>55.040000000009009</c:v>
                </c:pt>
                <c:pt idx="6881">
                  <c:v>55.048000000009012</c:v>
                </c:pt>
                <c:pt idx="6882">
                  <c:v>55.056000000009021</c:v>
                </c:pt>
                <c:pt idx="6883">
                  <c:v>55.064000000009031</c:v>
                </c:pt>
                <c:pt idx="6884">
                  <c:v>55.072000000009034</c:v>
                </c:pt>
                <c:pt idx="6885">
                  <c:v>55.080000000009029</c:v>
                </c:pt>
                <c:pt idx="6886">
                  <c:v>55.088000000009032</c:v>
                </c:pt>
                <c:pt idx="6887">
                  <c:v>55.096000000009042</c:v>
                </c:pt>
                <c:pt idx="6888">
                  <c:v>55.104000000009052</c:v>
                </c:pt>
                <c:pt idx="6889">
                  <c:v>55.112000000009054</c:v>
                </c:pt>
                <c:pt idx="6890">
                  <c:v>55.120000000009057</c:v>
                </c:pt>
                <c:pt idx="6891">
                  <c:v>55.12800000000906</c:v>
                </c:pt>
                <c:pt idx="6892">
                  <c:v>55.136000000009062</c:v>
                </c:pt>
                <c:pt idx="6893">
                  <c:v>55.144000000009058</c:v>
                </c:pt>
                <c:pt idx="6894">
                  <c:v>55.15200000000906</c:v>
                </c:pt>
                <c:pt idx="6895">
                  <c:v>55.160000000009077</c:v>
                </c:pt>
                <c:pt idx="6896">
                  <c:v>55.16800000000908</c:v>
                </c:pt>
                <c:pt idx="6897">
                  <c:v>55.176000000009083</c:v>
                </c:pt>
                <c:pt idx="6898">
                  <c:v>55.184000000009078</c:v>
                </c:pt>
                <c:pt idx="6899">
                  <c:v>55.192000000009088</c:v>
                </c:pt>
                <c:pt idx="6900">
                  <c:v>55.200000000009091</c:v>
                </c:pt>
                <c:pt idx="6901">
                  <c:v>55.208000000009093</c:v>
                </c:pt>
                <c:pt idx="6902">
                  <c:v>55.216000000009103</c:v>
                </c:pt>
                <c:pt idx="6903">
                  <c:v>55.224000000009106</c:v>
                </c:pt>
                <c:pt idx="6904">
                  <c:v>55.232000000009108</c:v>
                </c:pt>
                <c:pt idx="6905">
                  <c:v>55.240000000009111</c:v>
                </c:pt>
                <c:pt idx="6906">
                  <c:v>55.248000000009114</c:v>
                </c:pt>
                <c:pt idx="6907">
                  <c:v>55.256000000009109</c:v>
                </c:pt>
                <c:pt idx="6908">
                  <c:v>55.264000000009112</c:v>
                </c:pt>
                <c:pt idx="6909">
                  <c:v>55.272000000009129</c:v>
                </c:pt>
                <c:pt idx="6910">
                  <c:v>55.280000000009132</c:v>
                </c:pt>
                <c:pt idx="6911">
                  <c:v>55.288000000009134</c:v>
                </c:pt>
                <c:pt idx="6912">
                  <c:v>55.296000000009137</c:v>
                </c:pt>
                <c:pt idx="6913">
                  <c:v>55.304000000009125</c:v>
                </c:pt>
                <c:pt idx="6914">
                  <c:v>55.312000000009135</c:v>
                </c:pt>
                <c:pt idx="6915">
                  <c:v>55.320000000009138</c:v>
                </c:pt>
                <c:pt idx="6916">
                  <c:v>55.328000000009148</c:v>
                </c:pt>
                <c:pt idx="6917">
                  <c:v>55.33600000000915</c:v>
                </c:pt>
                <c:pt idx="6918">
                  <c:v>55.344000000009146</c:v>
                </c:pt>
                <c:pt idx="6919">
                  <c:v>55.352000000009156</c:v>
                </c:pt>
                <c:pt idx="6920">
                  <c:v>55.360000000009158</c:v>
                </c:pt>
                <c:pt idx="6921">
                  <c:v>55.368000000009161</c:v>
                </c:pt>
                <c:pt idx="6922">
                  <c:v>55.376000000009164</c:v>
                </c:pt>
                <c:pt idx="6923">
                  <c:v>55.384000000009159</c:v>
                </c:pt>
                <c:pt idx="6924">
                  <c:v>55.392000000009169</c:v>
                </c:pt>
                <c:pt idx="6925">
                  <c:v>55.400000000009179</c:v>
                </c:pt>
                <c:pt idx="6926">
                  <c:v>55.408000000009181</c:v>
                </c:pt>
                <c:pt idx="6927">
                  <c:v>55.416000000009184</c:v>
                </c:pt>
                <c:pt idx="6928">
                  <c:v>55.424000000009187</c:v>
                </c:pt>
                <c:pt idx="6929">
                  <c:v>55.432000000009189</c:v>
                </c:pt>
                <c:pt idx="6930">
                  <c:v>55.440000000009192</c:v>
                </c:pt>
                <c:pt idx="6931">
                  <c:v>55.448000000009202</c:v>
                </c:pt>
                <c:pt idx="6932">
                  <c:v>55.456000000009197</c:v>
                </c:pt>
                <c:pt idx="6933">
                  <c:v>55.464000000009207</c:v>
                </c:pt>
                <c:pt idx="6934">
                  <c:v>55.47200000000921</c:v>
                </c:pt>
                <c:pt idx="6935">
                  <c:v>55.480000000009206</c:v>
                </c:pt>
                <c:pt idx="6936">
                  <c:v>55.488000000009215</c:v>
                </c:pt>
                <c:pt idx="6937">
                  <c:v>55.496000000009218</c:v>
                </c:pt>
                <c:pt idx="6938">
                  <c:v>55.504000000009221</c:v>
                </c:pt>
                <c:pt idx="6939">
                  <c:v>55.512000000009223</c:v>
                </c:pt>
                <c:pt idx="6940">
                  <c:v>55.520000000009233</c:v>
                </c:pt>
                <c:pt idx="6941">
                  <c:v>55.528000000009236</c:v>
                </c:pt>
                <c:pt idx="6942">
                  <c:v>55.536000000009238</c:v>
                </c:pt>
                <c:pt idx="6943">
                  <c:v>55.544000000009241</c:v>
                </c:pt>
                <c:pt idx="6944">
                  <c:v>55.552000000009251</c:v>
                </c:pt>
                <c:pt idx="6945">
                  <c:v>55.560000000009239</c:v>
                </c:pt>
                <c:pt idx="6946">
                  <c:v>55.568000000009256</c:v>
                </c:pt>
                <c:pt idx="6947">
                  <c:v>55.576000000009259</c:v>
                </c:pt>
                <c:pt idx="6948">
                  <c:v>55.584000000009254</c:v>
                </c:pt>
                <c:pt idx="6949">
                  <c:v>55.592000000009271</c:v>
                </c:pt>
                <c:pt idx="6950">
                  <c:v>55.60000000000926</c:v>
                </c:pt>
                <c:pt idx="6951">
                  <c:v>55.608000000009277</c:v>
                </c:pt>
                <c:pt idx="6952">
                  <c:v>55.616000000009265</c:v>
                </c:pt>
                <c:pt idx="6953">
                  <c:v>55.624000000009282</c:v>
                </c:pt>
                <c:pt idx="6954">
                  <c:v>55.632000000009292</c:v>
                </c:pt>
                <c:pt idx="6955">
                  <c:v>55.64000000000928</c:v>
                </c:pt>
                <c:pt idx="6956">
                  <c:v>55.648000000009297</c:v>
                </c:pt>
                <c:pt idx="6957">
                  <c:v>55.656000000009286</c:v>
                </c:pt>
                <c:pt idx="6958">
                  <c:v>55.664000000009302</c:v>
                </c:pt>
                <c:pt idx="6959">
                  <c:v>55.672000000009298</c:v>
                </c:pt>
                <c:pt idx="6960">
                  <c:v>55.680000000009301</c:v>
                </c:pt>
                <c:pt idx="6961">
                  <c:v>55.688000000009303</c:v>
                </c:pt>
                <c:pt idx="6962">
                  <c:v>55.696000000009313</c:v>
                </c:pt>
                <c:pt idx="6963">
                  <c:v>55.704000000009316</c:v>
                </c:pt>
                <c:pt idx="6964">
                  <c:v>55.712000000009311</c:v>
                </c:pt>
                <c:pt idx="6965">
                  <c:v>55.720000000009328</c:v>
                </c:pt>
                <c:pt idx="6966">
                  <c:v>55.728000000009324</c:v>
                </c:pt>
                <c:pt idx="6967">
                  <c:v>55.736000000009334</c:v>
                </c:pt>
                <c:pt idx="6968">
                  <c:v>55.744000000009322</c:v>
                </c:pt>
                <c:pt idx="6969">
                  <c:v>55.752000000009332</c:v>
                </c:pt>
                <c:pt idx="6970">
                  <c:v>55.760000000009349</c:v>
                </c:pt>
                <c:pt idx="6971">
                  <c:v>55.768000000009344</c:v>
                </c:pt>
                <c:pt idx="6972">
                  <c:v>55.776000000009354</c:v>
                </c:pt>
                <c:pt idx="6973">
                  <c:v>55.784000000009343</c:v>
                </c:pt>
                <c:pt idx="6974">
                  <c:v>55.792000000009359</c:v>
                </c:pt>
                <c:pt idx="6975">
                  <c:v>55.800000000009355</c:v>
                </c:pt>
                <c:pt idx="6976">
                  <c:v>55.808000000009358</c:v>
                </c:pt>
                <c:pt idx="6977">
                  <c:v>55.81600000000936</c:v>
                </c:pt>
                <c:pt idx="6978">
                  <c:v>55.824000000009356</c:v>
                </c:pt>
                <c:pt idx="6979">
                  <c:v>55.832000000009373</c:v>
                </c:pt>
                <c:pt idx="6980">
                  <c:v>55.840000000009361</c:v>
                </c:pt>
                <c:pt idx="6981">
                  <c:v>55.848000000009378</c:v>
                </c:pt>
                <c:pt idx="6982">
                  <c:v>55.856000000009381</c:v>
                </c:pt>
                <c:pt idx="6983">
                  <c:v>55.864000000009376</c:v>
                </c:pt>
                <c:pt idx="6984">
                  <c:v>55.872000000009393</c:v>
                </c:pt>
                <c:pt idx="6985">
                  <c:v>55.880000000009382</c:v>
                </c:pt>
                <c:pt idx="6986">
                  <c:v>55.888000000009399</c:v>
                </c:pt>
                <c:pt idx="6987">
                  <c:v>55.896000000009401</c:v>
                </c:pt>
                <c:pt idx="6988">
                  <c:v>55.904000000009404</c:v>
                </c:pt>
                <c:pt idx="6989">
                  <c:v>55.912000000009414</c:v>
                </c:pt>
                <c:pt idx="6990">
                  <c:v>55.920000000009409</c:v>
                </c:pt>
                <c:pt idx="6991">
                  <c:v>55.928000000009419</c:v>
                </c:pt>
                <c:pt idx="6992">
                  <c:v>55.936000000009415</c:v>
                </c:pt>
                <c:pt idx="6993">
                  <c:v>55.944000000009424</c:v>
                </c:pt>
                <c:pt idx="6994">
                  <c:v>55.952000000009434</c:v>
                </c:pt>
                <c:pt idx="6995">
                  <c:v>55.96000000000943</c:v>
                </c:pt>
                <c:pt idx="6996">
                  <c:v>55.968000000009447</c:v>
                </c:pt>
                <c:pt idx="6997">
                  <c:v>55.976000000009435</c:v>
                </c:pt>
                <c:pt idx="6998">
                  <c:v>55.984000000009445</c:v>
                </c:pt>
                <c:pt idx="6999">
                  <c:v>55.992000000009448</c:v>
                </c:pt>
                <c:pt idx="7000">
                  <c:v>56.00000000000945</c:v>
                </c:pt>
                <c:pt idx="7001">
                  <c:v>56.00800000000946</c:v>
                </c:pt>
                <c:pt idx="7002">
                  <c:v>56.016000000009456</c:v>
                </c:pt>
                <c:pt idx="7003">
                  <c:v>56.024000000009465</c:v>
                </c:pt>
                <c:pt idx="7004">
                  <c:v>56.032000000009461</c:v>
                </c:pt>
                <c:pt idx="7005">
                  <c:v>56.040000000009471</c:v>
                </c:pt>
                <c:pt idx="7006">
                  <c:v>56.048000000009466</c:v>
                </c:pt>
                <c:pt idx="7007">
                  <c:v>56.056000000009476</c:v>
                </c:pt>
                <c:pt idx="7008">
                  <c:v>56.064000000009486</c:v>
                </c:pt>
                <c:pt idx="7009">
                  <c:v>56.072000000009481</c:v>
                </c:pt>
                <c:pt idx="7010">
                  <c:v>56.080000000009491</c:v>
                </c:pt>
                <c:pt idx="7011">
                  <c:v>56.088000000009487</c:v>
                </c:pt>
                <c:pt idx="7012">
                  <c:v>56.096000000009504</c:v>
                </c:pt>
                <c:pt idx="7013">
                  <c:v>56.104000000009492</c:v>
                </c:pt>
                <c:pt idx="7014">
                  <c:v>56.112000000009502</c:v>
                </c:pt>
                <c:pt idx="7015">
                  <c:v>56.120000000009512</c:v>
                </c:pt>
                <c:pt idx="7016">
                  <c:v>56.128000000009514</c:v>
                </c:pt>
                <c:pt idx="7017">
                  <c:v>56.136000000009517</c:v>
                </c:pt>
                <c:pt idx="7018">
                  <c:v>56.144000000009505</c:v>
                </c:pt>
                <c:pt idx="7019">
                  <c:v>56.152000000009522</c:v>
                </c:pt>
                <c:pt idx="7020">
                  <c:v>56.160000000009518</c:v>
                </c:pt>
                <c:pt idx="7021">
                  <c:v>56.168000000009535</c:v>
                </c:pt>
                <c:pt idx="7022">
                  <c:v>56.176000000009523</c:v>
                </c:pt>
                <c:pt idx="7023">
                  <c:v>56.184000000009526</c:v>
                </c:pt>
                <c:pt idx="7024">
                  <c:v>56.19200000000955</c:v>
                </c:pt>
                <c:pt idx="7025">
                  <c:v>56.200000000009538</c:v>
                </c:pt>
                <c:pt idx="7026">
                  <c:v>56.208000000009555</c:v>
                </c:pt>
                <c:pt idx="7027">
                  <c:v>56.216000000009551</c:v>
                </c:pt>
                <c:pt idx="7028">
                  <c:v>56.224000000009553</c:v>
                </c:pt>
                <c:pt idx="7029">
                  <c:v>56.232000000009556</c:v>
                </c:pt>
                <c:pt idx="7030">
                  <c:v>56.240000000009559</c:v>
                </c:pt>
                <c:pt idx="7031">
                  <c:v>56.248000000009569</c:v>
                </c:pt>
                <c:pt idx="7032">
                  <c:v>56.256000000009564</c:v>
                </c:pt>
                <c:pt idx="7033">
                  <c:v>56.264000000009581</c:v>
                </c:pt>
                <c:pt idx="7034">
                  <c:v>56.272000000009569</c:v>
                </c:pt>
                <c:pt idx="7035">
                  <c:v>56.280000000009579</c:v>
                </c:pt>
                <c:pt idx="7036">
                  <c:v>56.288000000009582</c:v>
                </c:pt>
                <c:pt idx="7037">
                  <c:v>56.296000000009592</c:v>
                </c:pt>
                <c:pt idx="7038">
                  <c:v>56.304000000009594</c:v>
                </c:pt>
                <c:pt idx="7039">
                  <c:v>56.31200000000959</c:v>
                </c:pt>
                <c:pt idx="7040">
                  <c:v>56.3200000000096</c:v>
                </c:pt>
                <c:pt idx="7041">
                  <c:v>56.328000000009602</c:v>
                </c:pt>
                <c:pt idx="7042">
                  <c:v>56.336000000009605</c:v>
                </c:pt>
                <c:pt idx="7043">
                  <c:v>56.344000000009594</c:v>
                </c:pt>
                <c:pt idx="7044">
                  <c:v>56.352000000009603</c:v>
                </c:pt>
                <c:pt idx="7045">
                  <c:v>56.36000000000962</c:v>
                </c:pt>
                <c:pt idx="7046">
                  <c:v>56.368000000009616</c:v>
                </c:pt>
                <c:pt idx="7047">
                  <c:v>56.376000000009626</c:v>
                </c:pt>
                <c:pt idx="7048">
                  <c:v>56.384000000009614</c:v>
                </c:pt>
                <c:pt idx="7049">
                  <c:v>56.392000000009631</c:v>
                </c:pt>
                <c:pt idx="7050">
                  <c:v>56.400000000009626</c:v>
                </c:pt>
                <c:pt idx="7051">
                  <c:v>56.408000000009636</c:v>
                </c:pt>
                <c:pt idx="7052">
                  <c:v>56.416000000009646</c:v>
                </c:pt>
                <c:pt idx="7053">
                  <c:v>56.424000000009642</c:v>
                </c:pt>
                <c:pt idx="7054">
                  <c:v>56.432000000009651</c:v>
                </c:pt>
                <c:pt idx="7055">
                  <c:v>56.440000000009647</c:v>
                </c:pt>
                <c:pt idx="7056">
                  <c:v>56.448000000009657</c:v>
                </c:pt>
                <c:pt idx="7057">
                  <c:v>56.456000000009645</c:v>
                </c:pt>
                <c:pt idx="7058">
                  <c:v>56.464000000009655</c:v>
                </c:pt>
                <c:pt idx="7059">
                  <c:v>56.472000000009672</c:v>
                </c:pt>
                <c:pt idx="7060">
                  <c:v>56.48000000000966</c:v>
                </c:pt>
                <c:pt idx="7061">
                  <c:v>56.488000000009677</c:v>
                </c:pt>
                <c:pt idx="7062">
                  <c:v>56.496000000009673</c:v>
                </c:pt>
                <c:pt idx="7063">
                  <c:v>56.504000000009675</c:v>
                </c:pt>
                <c:pt idx="7064">
                  <c:v>56.512000000009678</c:v>
                </c:pt>
                <c:pt idx="7065">
                  <c:v>56.520000000009688</c:v>
                </c:pt>
                <c:pt idx="7066">
                  <c:v>56.528000000009683</c:v>
                </c:pt>
                <c:pt idx="7067">
                  <c:v>56.536000000009693</c:v>
                </c:pt>
                <c:pt idx="7068">
                  <c:v>56.544000000009703</c:v>
                </c:pt>
                <c:pt idx="7069">
                  <c:v>56.552000000009699</c:v>
                </c:pt>
                <c:pt idx="7070">
                  <c:v>56.560000000009715</c:v>
                </c:pt>
                <c:pt idx="7071">
                  <c:v>56.568000000009718</c:v>
                </c:pt>
                <c:pt idx="7072">
                  <c:v>56.576000000009721</c:v>
                </c:pt>
                <c:pt idx="7073">
                  <c:v>56.584000000009709</c:v>
                </c:pt>
                <c:pt idx="7074">
                  <c:v>56.592000000009726</c:v>
                </c:pt>
                <c:pt idx="7075">
                  <c:v>56.600000000009736</c:v>
                </c:pt>
                <c:pt idx="7076">
                  <c:v>56.608000000009739</c:v>
                </c:pt>
                <c:pt idx="7077">
                  <c:v>56.616000000009741</c:v>
                </c:pt>
                <c:pt idx="7078">
                  <c:v>56.624000000009737</c:v>
                </c:pt>
                <c:pt idx="7079">
                  <c:v>56.632000000009747</c:v>
                </c:pt>
                <c:pt idx="7080">
                  <c:v>56.640000000009742</c:v>
                </c:pt>
                <c:pt idx="7081">
                  <c:v>56.648000000009759</c:v>
                </c:pt>
                <c:pt idx="7082">
                  <c:v>56.656000000009762</c:v>
                </c:pt>
                <c:pt idx="7083">
                  <c:v>56.664000000009757</c:v>
                </c:pt>
                <c:pt idx="7084">
                  <c:v>56.672000000009767</c:v>
                </c:pt>
                <c:pt idx="7085">
                  <c:v>56.680000000009763</c:v>
                </c:pt>
                <c:pt idx="7086">
                  <c:v>56.688000000009772</c:v>
                </c:pt>
                <c:pt idx="7087">
                  <c:v>56.696000000009768</c:v>
                </c:pt>
                <c:pt idx="7088">
                  <c:v>56.704000000009778</c:v>
                </c:pt>
                <c:pt idx="7089">
                  <c:v>56.712000000009787</c:v>
                </c:pt>
                <c:pt idx="7090">
                  <c:v>56.72000000000979</c:v>
                </c:pt>
                <c:pt idx="7091">
                  <c:v>56.7280000000098</c:v>
                </c:pt>
                <c:pt idx="7092">
                  <c:v>56.736000000009788</c:v>
                </c:pt>
                <c:pt idx="7093">
                  <c:v>56.744000000009798</c:v>
                </c:pt>
                <c:pt idx="7094">
                  <c:v>56.752000000009794</c:v>
                </c:pt>
                <c:pt idx="7095">
                  <c:v>56.760000000009811</c:v>
                </c:pt>
                <c:pt idx="7096">
                  <c:v>56.76800000000982</c:v>
                </c:pt>
                <c:pt idx="7097">
                  <c:v>56.776000000009809</c:v>
                </c:pt>
                <c:pt idx="7098">
                  <c:v>56.784000000009812</c:v>
                </c:pt>
                <c:pt idx="7099">
                  <c:v>56.792000000009821</c:v>
                </c:pt>
                <c:pt idx="7100">
                  <c:v>56.800000000009817</c:v>
                </c:pt>
                <c:pt idx="7101">
                  <c:v>56.808000000009812</c:v>
                </c:pt>
                <c:pt idx="7102">
                  <c:v>56.816000000009822</c:v>
                </c:pt>
                <c:pt idx="7103">
                  <c:v>56.824000000009832</c:v>
                </c:pt>
                <c:pt idx="7104">
                  <c:v>56.832000000009835</c:v>
                </c:pt>
                <c:pt idx="7105">
                  <c:v>56.840000000009837</c:v>
                </c:pt>
                <c:pt idx="7106">
                  <c:v>56.848000000009833</c:v>
                </c:pt>
                <c:pt idx="7107">
                  <c:v>56.856000000009843</c:v>
                </c:pt>
                <c:pt idx="7108">
                  <c:v>56.864000000009838</c:v>
                </c:pt>
                <c:pt idx="7109">
                  <c:v>56.872000000009855</c:v>
                </c:pt>
                <c:pt idx="7110">
                  <c:v>56.880000000009851</c:v>
                </c:pt>
                <c:pt idx="7111">
                  <c:v>56.888000000009853</c:v>
                </c:pt>
                <c:pt idx="7112">
                  <c:v>56.896000000009863</c:v>
                </c:pt>
                <c:pt idx="7113">
                  <c:v>56.904000000009859</c:v>
                </c:pt>
                <c:pt idx="7114">
                  <c:v>56.912000000009868</c:v>
                </c:pt>
                <c:pt idx="7115">
                  <c:v>56.920000000009871</c:v>
                </c:pt>
                <c:pt idx="7116">
                  <c:v>56.928000000009888</c:v>
                </c:pt>
                <c:pt idx="7117">
                  <c:v>56.936000000009869</c:v>
                </c:pt>
                <c:pt idx="7118">
                  <c:v>56.944000000009879</c:v>
                </c:pt>
                <c:pt idx="7119">
                  <c:v>56.952000000009889</c:v>
                </c:pt>
                <c:pt idx="7120">
                  <c:v>56.960000000009892</c:v>
                </c:pt>
                <c:pt idx="7121">
                  <c:v>56.968000000009908</c:v>
                </c:pt>
                <c:pt idx="7122">
                  <c:v>56.976000000009897</c:v>
                </c:pt>
                <c:pt idx="7123">
                  <c:v>56.9840000000099</c:v>
                </c:pt>
                <c:pt idx="7124">
                  <c:v>56.992000000009909</c:v>
                </c:pt>
                <c:pt idx="7125">
                  <c:v>57.000000000009912</c:v>
                </c:pt>
                <c:pt idx="7126">
                  <c:v>57.008000000009922</c:v>
                </c:pt>
                <c:pt idx="7127">
                  <c:v>57.01600000000991</c:v>
                </c:pt>
                <c:pt idx="7128">
                  <c:v>57.024000000009927</c:v>
                </c:pt>
                <c:pt idx="7129">
                  <c:v>57.032000000009923</c:v>
                </c:pt>
                <c:pt idx="7130">
                  <c:v>57.040000000009933</c:v>
                </c:pt>
                <c:pt idx="7131">
                  <c:v>57.048000000009928</c:v>
                </c:pt>
                <c:pt idx="7132">
                  <c:v>57.056000000009931</c:v>
                </c:pt>
                <c:pt idx="7133">
                  <c:v>57.064000000009933</c:v>
                </c:pt>
                <c:pt idx="7134">
                  <c:v>57.072000000009943</c:v>
                </c:pt>
                <c:pt idx="7135">
                  <c:v>57.080000000009953</c:v>
                </c:pt>
                <c:pt idx="7136">
                  <c:v>57.088000000009949</c:v>
                </c:pt>
                <c:pt idx="7137">
                  <c:v>57.096000000009958</c:v>
                </c:pt>
                <c:pt idx="7138">
                  <c:v>57.104000000009954</c:v>
                </c:pt>
                <c:pt idx="7139">
                  <c:v>57.112000000009964</c:v>
                </c:pt>
                <c:pt idx="7140">
                  <c:v>57.120000000009959</c:v>
                </c:pt>
                <c:pt idx="7141">
                  <c:v>57.128000000009969</c:v>
                </c:pt>
                <c:pt idx="7142">
                  <c:v>57.136000000009979</c:v>
                </c:pt>
                <c:pt idx="7143">
                  <c:v>57.144000000009967</c:v>
                </c:pt>
                <c:pt idx="7144">
                  <c:v>57.152000000009984</c:v>
                </c:pt>
                <c:pt idx="7145">
                  <c:v>57.16000000000998</c:v>
                </c:pt>
                <c:pt idx="7146">
                  <c:v>57.168000000009989</c:v>
                </c:pt>
                <c:pt idx="7147">
                  <c:v>57.176000000009985</c:v>
                </c:pt>
                <c:pt idx="7148">
                  <c:v>57.184000000009988</c:v>
                </c:pt>
                <c:pt idx="7149">
                  <c:v>57.19200000000999</c:v>
                </c:pt>
                <c:pt idx="7150">
                  <c:v>57.20000000001</c:v>
                </c:pt>
                <c:pt idx="7151">
                  <c:v>57.208000000010003</c:v>
                </c:pt>
                <c:pt idx="7152">
                  <c:v>57.216000000010006</c:v>
                </c:pt>
                <c:pt idx="7153">
                  <c:v>57.224000000010008</c:v>
                </c:pt>
                <c:pt idx="7154">
                  <c:v>57.232000000010011</c:v>
                </c:pt>
                <c:pt idx="7155">
                  <c:v>57.240000000010014</c:v>
                </c:pt>
                <c:pt idx="7156">
                  <c:v>57.248000000010009</c:v>
                </c:pt>
                <c:pt idx="7157">
                  <c:v>57.256000000010012</c:v>
                </c:pt>
                <c:pt idx="7158">
                  <c:v>57.264000000010029</c:v>
                </c:pt>
                <c:pt idx="7159">
                  <c:v>57.272000000010031</c:v>
                </c:pt>
                <c:pt idx="7160">
                  <c:v>57.280000000010034</c:v>
                </c:pt>
                <c:pt idx="7161">
                  <c:v>57.28800000001003</c:v>
                </c:pt>
                <c:pt idx="7162">
                  <c:v>57.296000000010039</c:v>
                </c:pt>
                <c:pt idx="7163">
                  <c:v>57.304000000010028</c:v>
                </c:pt>
                <c:pt idx="7164">
                  <c:v>57.312000000010045</c:v>
                </c:pt>
                <c:pt idx="7165">
                  <c:v>57.32000000001004</c:v>
                </c:pt>
                <c:pt idx="7166">
                  <c:v>57.32800000001005</c:v>
                </c:pt>
                <c:pt idx="7167">
                  <c:v>57.336000000010053</c:v>
                </c:pt>
                <c:pt idx="7168">
                  <c:v>57.344000000010048</c:v>
                </c:pt>
                <c:pt idx="7169">
                  <c:v>57.352000000010058</c:v>
                </c:pt>
                <c:pt idx="7170">
                  <c:v>57.360000000010054</c:v>
                </c:pt>
                <c:pt idx="7171">
                  <c:v>57.36800000001007</c:v>
                </c:pt>
                <c:pt idx="7172">
                  <c:v>57.376000000010059</c:v>
                </c:pt>
                <c:pt idx="7173">
                  <c:v>57.384000000010069</c:v>
                </c:pt>
                <c:pt idx="7174">
                  <c:v>57.392000000010086</c:v>
                </c:pt>
                <c:pt idx="7175">
                  <c:v>57.400000000010074</c:v>
                </c:pt>
                <c:pt idx="7176">
                  <c:v>57.408000000010091</c:v>
                </c:pt>
                <c:pt idx="7177">
                  <c:v>57.416000000010079</c:v>
                </c:pt>
                <c:pt idx="7178">
                  <c:v>57.424000000010096</c:v>
                </c:pt>
                <c:pt idx="7179">
                  <c:v>57.432000000010092</c:v>
                </c:pt>
                <c:pt idx="7180">
                  <c:v>57.440000000010095</c:v>
                </c:pt>
                <c:pt idx="7181">
                  <c:v>57.448000000010104</c:v>
                </c:pt>
                <c:pt idx="7182">
                  <c:v>57.4560000000101</c:v>
                </c:pt>
                <c:pt idx="7183">
                  <c:v>57.46400000001011</c:v>
                </c:pt>
                <c:pt idx="7184">
                  <c:v>57.472000000010105</c:v>
                </c:pt>
                <c:pt idx="7185">
                  <c:v>57.480000000010115</c:v>
                </c:pt>
                <c:pt idx="7186">
                  <c:v>57.488000000010111</c:v>
                </c:pt>
                <c:pt idx="7187">
                  <c:v>57.496000000010127</c:v>
                </c:pt>
                <c:pt idx="7188">
                  <c:v>57.504000000010116</c:v>
                </c:pt>
                <c:pt idx="7189">
                  <c:v>57.512000000010126</c:v>
                </c:pt>
                <c:pt idx="7190">
                  <c:v>57.520000000010143</c:v>
                </c:pt>
                <c:pt idx="7191">
                  <c:v>57.528000000010138</c:v>
                </c:pt>
                <c:pt idx="7192">
                  <c:v>57.536000000010148</c:v>
                </c:pt>
                <c:pt idx="7193">
                  <c:v>57.544000000010136</c:v>
                </c:pt>
                <c:pt idx="7194">
                  <c:v>57.552000000010146</c:v>
                </c:pt>
                <c:pt idx="7195">
                  <c:v>57.560000000010149</c:v>
                </c:pt>
                <c:pt idx="7196">
                  <c:v>57.568000000010159</c:v>
                </c:pt>
                <c:pt idx="7197">
                  <c:v>57.576000000010161</c:v>
                </c:pt>
                <c:pt idx="7198">
                  <c:v>57.584000000010157</c:v>
                </c:pt>
                <c:pt idx="7199">
                  <c:v>57.592000000010181</c:v>
                </c:pt>
                <c:pt idx="7200">
                  <c:v>57.600000000010162</c:v>
                </c:pt>
                <c:pt idx="7201">
                  <c:v>57.608000000010179</c:v>
                </c:pt>
                <c:pt idx="7202">
                  <c:v>57.616000000010175</c:v>
                </c:pt>
                <c:pt idx="7203">
                  <c:v>57.624000000010184</c:v>
                </c:pt>
                <c:pt idx="7204">
                  <c:v>57.63200000001018</c:v>
                </c:pt>
                <c:pt idx="7205">
                  <c:v>57.64000000001019</c:v>
                </c:pt>
                <c:pt idx="7206">
                  <c:v>57.6480000000102</c:v>
                </c:pt>
                <c:pt idx="7207">
                  <c:v>57.656000000010195</c:v>
                </c:pt>
                <c:pt idx="7208">
                  <c:v>57.664000000010205</c:v>
                </c:pt>
                <c:pt idx="7209">
                  <c:v>57.6720000000102</c:v>
                </c:pt>
                <c:pt idx="7210">
                  <c:v>57.680000000010203</c:v>
                </c:pt>
                <c:pt idx="7211">
                  <c:v>57.688000000010206</c:v>
                </c:pt>
                <c:pt idx="7212">
                  <c:v>57.696000000010216</c:v>
                </c:pt>
                <c:pt idx="7213">
                  <c:v>57.704000000010225</c:v>
                </c:pt>
                <c:pt idx="7214">
                  <c:v>57.712000000010221</c:v>
                </c:pt>
                <c:pt idx="7215">
                  <c:v>57.720000000010231</c:v>
                </c:pt>
                <c:pt idx="7216">
                  <c:v>57.728000000010233</c:v>
                </c:pt>
                <c:pt idx="7217">
                  <c:v>57.736000000010236</c:v>
                </c:pt>
                <c:pt idx="7218">
                  <c:v>57.744000000010224</c:v>
                </c:pt>
                <c:pt idx="7219">
                  <c:v>57.752000000010241</c:v>
                </c:pt>
                <c:pt idx="7220">
                  <c:v>57.760000000010237</c:v>
                </c:pt>
                <c:pt idx="7221">
                  <c:v>57.768000000010254</c:v>
                </c:pt>
                <c:pt idx="7222">
                  <c:v>57.776000000010256</c:v>
                </c:pt>
                <c:pt idx="7223">
                  <c:v>57.784000000010245</c:v>
                </c:pt>
                <c:pt idx="7224">
                  <c:v>57.792000000010262</c:v>
                </c:pt>
                <c:pt idx="7225">
                  <c:v>57.80000000001025</c:v>
                </c:pt>
                <c:pt idx="7226">
                  <c:v>57.80800000001026</c:v>
                </c:pt>
                <c:pt idx="7227">
                  <c:v>57.816000000010249</c:v>
                </c:pt>
                <c:pt idx="7228">
                  <c:v>57.824000000010265</c:v>
                </c:pt>
                <c:pt idx="7229">
                  <c:v>57.832000000010275</c:v>
                </c:pt>
                <c:pt idx="7230">
                  <c:v>57.840000000010271</c:v>
                </c:pt>
                <c:pt idx="7231">
                  <c:v>57.848000000010281</c:v>
                </c:pt>
                <c:pt idx="7232">
                  <c:v>57.856000000010269</c:v>
                </c:pt>
                <c:pt idx="7233">
                  <c:v>57.864000000010286</c:v>
                </c:pt>
                <c:pt idx="7234">
                  <c:v>57.872000000010281</c:v>
                </c:pt>
                <c:pt idx="7235">
                  <c:v>57.880000000010291</c:v>
                </c:pt>
                <c:pt idx="7236">
                  <c:v>57.888000000010294</c:v>
                </c:pt>
                <c:pt idx="7237">
                  <c:v>57.896000000010304</c:v>
                </c:pt>
                <c:pt idx="7238">
                  <c:v>57.904000000010299</c:v>
                </c:pt>
                <c:pt idx="7239">
                  <c:v>57.912000000010302</c:v>
                </c:pt>
                <c:pt idx="7240">
                  <c:v>57.920000000010312</c:v>
                </c:pt>
                <c:pt idx="7241">
                  <c:v>57.928000000010314</c:v>
                </c:pt>
                <c:pt idx="7242">
                  <c:v>57.936000000010324</c:v>
                </c:pt>
                <c:pt idx="7243">
                  <c:v>57.944000000010313</c:v>
                </c:pt>
                <c:pt idx="7244">
                  <c:v>57.952000000010322</c:v>
                </c:pt>
                <c:pt idx="7245">
                  <c:v>57.960000000010332</c:v>
                </c:pt>
                <c:pt idx="7246">
                  <c:v>57.968000000010335</c:v>
                </c:pt>
                <c:pt idx="7247">
                  <c:v>57.976000000010345</c:v>
                </c:pt>
                <c:pt idx="7248">
                  <c:v>57.984000000010333</c:v>
                </c:pt>
                <c:pt idx="7249">
                  <c:v>57.99200000001035</c:v>
                </c:pt>
                <c:pt idx="7250">
                  <c:v>58.000000000010346</c:v>
                </c:pt>
                <c:pt idx="7251">
                  <c:v>58.008000000010355</c:v>
                </c:pt>
                <c:pt idx="7252">
                  <c:v>58.016000000010358</c:v>
                </c:pt>
                <c:pt idx="7253">
                  <c:v>58.024000000010354</c:v>
                </c:pt>
                <c:pt idx="7254">
                  <c:v>58.03200000001037</c:v>
                </c:pt>
                <c:pt idx="7255">
                  <c:v>58.040000000010359</c:v>
                </c:pt>
                <c:pt idx="7256">
                  <c:v>58.048000000010376</c:v>
                </c:pt>
                <c:pt idx="7257">
                  <c:v>58.056000000010364</c:v>
                </c:pt>
                <c:pt idx="7258">
                  <c:v>58.064000000010374</c:v>
                </c:pt>
                <c:pt idx="7259">
                  <c:v>58.072000000010391</c:v>
                </c:pt>
                <c:pt idx="7260">
                  <c:v>58.080000000010379</c:v>
                </c:pt>
                <c:pt idx="7261">
                  <c:v>58.088000000010396</c:v>
                </c:pt>
                <c:pt idx="7262">
                  <c:v>58.096000000010392</c:v>
                </c:pt>
                <c:pt idx="7263">
                  <c:v>58.104000000010394</c:v>
                </c:pt>
                <c:pt idx="7264">
                  <c:v>58.112000000010397</c:v>
                </c:pt>
                <c:pt idx="7265">
                  <c:v>58.120000000010407</c:v>
                </c:pt>
                <c:pt idx="7266">
                  <c:v>58.128000000010417</c:v>
                </c:pt>
                <c:pt idx="7267">
                  <c:v>58.136000000010405</c:v>
                </c:pt>
                <c:pt idx="7268">
                  <c:v>58.144000000010415</c:v>
                </c:pt>
                <c:pt idx="7269">
                  <c:v>58.15200000001041</c:v>
                </c:pt>
                <c:pt idx="7270">
                  <c:v>58.160000000010427</c:v>
                </c:pt>
                <c:pt idx="7271">
                  <c:v>58.168000000010423</c:v>
                </c:pt>
                <c:pt idx="7272">
                  <c:v>58.176000000010426</c:v>
                </c:pt>
                <c:pt idx="7273">
                  <c:v>58.184000000010435</c:v>
                </c:pt>
                <c:pt idx="7274">
                  <c:v>58.192000000010438</c:v>
                </c:pt>
                <c:pt idx="7275">
                  <c:v>58.200000000010448</c:v>
                </c:pt>
                <c:pt idx="7276">
                  <c:v>58.208000000010443</c:v>
                </c:pt>
                <c:pt idx="7277">
                  <c:v>58.216000000010446</c:v>
                </c:pt>
                <c:pt idx="7278">
                  <c:v>58.224000000010449</c:v>
                </c:pt>
                <c:pt idx="7279">
                  <c:v>58.232000000010459</c:v>
                </c:pt>
                <c:pt idx="7280">
                  <c:v>58.240000000010461</c:v>
                </c:pt>
                <c:pt idx="7281">
                  <c:v>58.248000000010464</c:v>
                </c:pt>
                <c:pt idx="7282">
                  <c:v>58.256000000010474</c:v>
                </c:pt>
                <c:pt idx="7283">
                  <c:v>58.264000000010462</c:v>
                </c:pt>
                <c:pt idx="7284">
                  <c:v>58.272000000010479</c:v>
                </c:pt>
                <c:pt idx="7285">
                  <c:v>58.280000000010475</c:v>
                </c:pt>
                <c:pt idx="7286">
                  <c:v>58.288000000010484</c:v>
                </c:pt>
                <c:pt idx="7287">
                  <c:v>58.296000000010501</c:v>
                </c:pt>
                <c:pt idx="7288">
                  <c:v>58.304000000010483</c:v>
                </c:pt>
                <c:pt idx="7289">
                  <c:v>58.312000000010492</c:v>
                </c:pt>
                <c:pt idx="7290">
                  <c:v>58.320000000010495</c:v>
                </c:pt>
                <c:pt idx="7291">
                  <c:v>58.328000000010505</c:v>
                </c:pt>
                <c:pt idx="7292">
                  <c:v>58.336000000010493</c:v>
                </c:pt>
                <c:pt idx="7293">
                  <c:v>58.344000000010496</c:v>
                </c:pt>
                <c:pt idx="7294">
                  <c:v>58.352000000010513</c:v>
                </c:pt>
                <c:pt idx="7295">
                  <c:v>58.360000000010508</c:v>
                </c:pt>
                <c:pt idx="7296">
                  <c:v>58.368000000010525</c:v>
                </c:pt>
                <c:pt idx="7297">
                  <c:v>58.376000000010514</c:v>
                </c:pt>
                <c:pt idx="7298">
                  <c:v>58.384000000010516</c:v>
                </c:pt>
                <c:pt idx="7299">
                  <c:v>58.392000000010526</c:v>
                </c:pt>
                <c:pt idx="7300">
                  <c:v>58.400000000010529</c:v>
                </c:pt>
                <c:pt idx="7301">
                  <c:v>58.408000000010546</c:v>
                </c:pt>
                <c:pt idx="7302">
                  <c:v>58.416000000010534</c:v>
                </c:pt>
                <c:pt idx="7303">
                  <c:v>58.424000000010544</c:v>
                </c:pt>
                <c:pt idx="7304">
                  <c:v>58.432000000010547</c:v>
                </c:pt>
                <c:pt idx="7305">
                  <c:v>58.440000000010549</c:v>
                </c:pt>
                <c:pt idx="7306">
                  <c:v>58.448000000010545</c:v>
                </c:pt>
                <c:pt idx="7307">
                  <c:v>58.456000000010548</c:v>
                </c:pt>
                <c:pt idx="7308">
                  <c:v>58.464000000010564</c:v>
                </c:pt>
                <c:pt idx="7309">
                  <c:v>58.47200000001056</c:v>
                </c:pt>
                <c:pt idx="7310">
                  <c:v>58.48000000001057</c:v>
                </c:pt>
                <c:pt idx="7311">
                  <c:v>58.488000000010565</c:v>
                </c:pt>
                <c:pt idx="7312">
                  <c:v>58.496000000010575</c:v>
                </c:pt>
                <c:pt idx="7313">
                  <c:v>58.504000000010571</c:v>
                </c:pt>
                <c:pt idx="7314">
                  <c:v>58.51200000001058</c:v>
                </c:pt>
                <c:pt idx="7315">
                  <c:v>58.520000000010576</c:v>
                </c:pt>
                <c:pt idx="7316">
                  <c:v>58.528000000010593</c:v>
                </c:pt>
                <c:pt idx="7317">
                  <c:v>58.536000000010596</c:v>
                </c:pt>
                <c:pt idx="7318">
                  <c:v>58.544000000010591</c:v>
                </c:pt>
                <c:pt idx="7319">
                  <c:v>58.552000000010601</c:v>
                </c:pt>
                <c:pt idx="7320">
                  <c:v>58.560000000010604</c:v>
                </c:pt>
                <c:pt idx="7321">
                  <c:v>58.568000000010606</c:v>
                </c:pt>
                <c:pt idx="7322">
                  <c:v>58.576000000010602</c:v>
                </c:pt>
                <c:pt idx="7323">
                  <c:v>58.584000000010604</c:v>
                </c:pt>
                <c:pt idx="7324">
                  <c:v>58.592000000010628</c:v>
                </c:pt>
                <c:pt idx="7325">
                  <c:v>58.600000000010624</c:v>
                </c:pt>
                <c:pt idx="7326">
                  <c:v>58.608000000010634</c:v>
                </c:pt>
                <c:pt idx="7327">
                  <c:v>58.616000000010622</c:v>
                </c:pt>
                <c:pt idx="7328">
                  <c:v>58.624000000010632</c:v>
                </c:pt>
                <c:pt idx="7329">
                  <c:v>58.632000000010635</c:v>
                </c:pt>
                <c:pt idx="7330">
                  <c:v>58.640000000010644</c:v>
                </c:pt>
                <c:pt idx="7331">
                  <c:v>58.64800000001064</c:v>
                </c:pt>
                <c:pt idx="7332">
                  <c:v>58.656000000010643</c:v>
                </c:pt>
                <c:pt idx="7333">
                  <c:v>58.664000000010653</c:v>
                </c:pt>
                <c:pt idx="7334">
                  <c:v>58.672000000010655</c:v>
                </c:pt>
                <c:pt idx="7335">
                  <c:v>58.680000000010658</c:v>
                </c:pt>
                <c:pt idx="7336">
                  <c:v>58.688000000010653</c:v>
                </c:pt>
                <c:pt idx="7337">
                  <c:v>58.69600000001067</c:v>
                </c:pt>
                <c:pt idx="7338">
                  <c:v>58.704000000010659</c:v>
                </c:pt>
                <c:pt idx="7339">
                  <c:v>58.712000000010676</c:v>
                </c:pt>
                <c:pt idx="7340">
                  <c:v>58.720000000010685</c:v>
                </c:pt>
                <c:pt idx="7341">
                  <c:v>58.728000000010681</c:v>
                </c:pt>
                <c:pt idx="7342">
                  <c:v>58.736000000010691</c:v>
                </c:pt>
                <c:pt idx="7343">
                  <c:v>58.744000000010679</c:v>
                </c:pt>
                <c:pt idx="7344">
                  <c:v>58.752000000010696</c:v>
                </c:pt>
                <c:pt idx="7345">
                  <c:v>58.760000000010692</c:v>
                </c:pt>
                <c:pt idx="7346">
                  <c:v>58.768000000010709</c:v>
                </c:pt>
                <c:pt idx="7347">
                  <c:v>58.776000000010711</c:v>
                </c:pt>
                <c:pt idx="7348">
                  <c:v>58.784000000010707</c:v>
                </c:pt>
                <c:pt idx="7349">
                  <c:v>58.792000000010724</c:v>
                </c:pt>
                <c:pt idx="7350">
                  <c:v>58.800000000010705</c:v>
                </c:pt>
                <c:pt idx="7351">
                  <c:v>58.808000000010722</c:v>
                </c:pt>
                <c:pt idx="7352">
                  <c:v>58.81600000001071</c:v>
                </c:pt>
                <c:pt idx="7353">
                  <c:v>58.824000000010727</c:v>
                </c:pt>
                <c:pt idx="7354">
                  <c:v>58.832000000010723</c:v>
                </c:pt>
                <c:pt idx="7355">
                  <c:v>58.840000000010726</c:v>
                </c:pt>
                <c:pt idx="7356">
                  <c:v>58.848000000010742</c:v>
                </c:pt>
                <c:pt idx="7357">
                  <c:v>58.856000000010731</c:v>
                </c:pt>
                <c:pt idx="7358">
                  <c:v>58.864000000010748</c:v>
                </c:pt>
                <c:pt idx="7359">
                  <c:v>58.872000000010743</c:v>
                </c:pt>
                <c:pt idx="7360">
                  <c:v>58.880000000010746</c:v>
                </c:pt>
                <c:pt idx="7361">
                  <c:v>58.888000000010749</c:v>
                </c:pt>
                <c:pt idx="7362">
                  <c:v>58.896000000010758</c:v>
                </c:pt>
                <c:pt idx="7363">
                  <c:v>58.904000000010761</c:v>
                </c:pt>
                <c:pt idx="7364">
                  <c:v>58.912000000010764</c:v>
                </c:pt>
                <c:pt idx="7365">
                  <c:v>58.920000000010781</c:v>
                </c:pt>
                <c:pt idx="7366">
                  <c:v>58.928000000010769</c:v>
                </c:pt>
                <c:pt idx="7367">
                  <c:v>58.936000000010779</c:v>
                </c:pt>
                <c:pt idx="7368">
                  <c:v>58.944000000010774</c:v>
                </c:pt>
                <c:pt idx="7369">
                  <c:v>58.952000000010784</c:v>
                </c:pt>
                <c:pt idx="7370">
                  <c:v>58.960000000010801</c:v>
                </c:pt>
                <c:pt idx="7371">
                  <c:v>58.968000000010797</c:v>
                </c:pt>
                <c:pt idx="7372">
                  <c:v>58.976000000010799</c:v>
                </c:pt>
                <c:pt idx="7373">
                  <c:v>58.984000000010795</c:v>
                </c:pt>
                <c:pt idx="7374">
                  <c:v>58.992000000010812</c:v>
                </c:pt>
                <c:pt idx="7375">
                  <c:v>59.0000000000108</c:v>
                </c:pt>
                <c:pt idx="7376">
                  <c:v>59.00800000001081</c:v>
                </c:pt>
                <c:pt idx="7377">
                  <c:v>59.01600000001082</c:v>
                </c:pt>
                <c:pt idx="7378">
                  <c:v>59.024000000010815</c:v>
                </c:pt>
                <c:pt idx="7379">
                  <c:v>59.032000000010832</c:v>
                </c:pt>
                <c:pt idx="7380">
                  <c:v>59.040000000010821</c:v>
                </c:pt>
                <c:pt idx="7381">
                  <c:v>59.04800000001083</c:v>
                </c:pt>
                <c:pt idx="7382">
                  <c:v>59.056000000010826</c:v>
                </c:pt>
                <c:pt idx="7383">
                  <c:v>59.064000000010836</c:v>
                </c:pt>
                <c:pt idx="7384">
                  <c:v>59.072000000010853</c:v>
                </c:pt>
                <c:pt idx="7385">
                  <c:v>59.080000000010841</c:v>
                </c:pt>
                <c:pt idx="7386">
                  <c:v>59.088000000010851</c:v>
                </c:pt>
                <c:pt idx="7387">
                  <c:v>59.096000000010854</c:v>
                </c:pt>
                <c:pt idx="7388">
                  <c:v>59.104000000010856</c:v>
                </c:pt>
                <c:pt idx="7389">
                  <c:v>59.112000000010852</c:v>
                </c:pt>
                <c:pt idx="7390">
                  <c:v>59.120000000010862</c:v>
                </c:pt>
                <c:pt idx="7391">
                  <c:v>59.128000000010879</c:v>
                </c:pt>
                <c:pt idx="7392">
                  <c:v>59.136000000010867</c:v>
                </c:pt>
                <c:pt idx="7393">
                  <c:v>59.144000000010877</c:v>
                </c:pt>
                <c:pt idx="7394">
                  <c:v>59.152000000010872</c:v>
                </c:pt>
                <c:pt idx="7395">
                  <c:v>59.160000000010882</c:v>
                </c:pt>
                <c:pt idx="7396">
                  <c:v>59.168000000010885</c:v>
                </c:pt>
                <c:pt idx="7397">
                  <c:v>59.176000000010887</c:v>
                </c:pt>
                <c:pt idx="7398">
                  <c:v>59.184000000010897</c:v>
                </c:pt>
                <c:pt idx="7399">
                  <c:v>59.1920000000109</c:v>
                </c:pt>
                <c:pt idx="7400">
                  <c:v>59.200000000010903</c:v>
                </c:pt>
                <c:pt idx="7401">
                  <c:v>59.208000000010905</c:v>
                </c:pt>
                <c:pt idx="7402">
                  <c:v>59.216000000010908</c:v>
                </c:pt>
                <c:pt idx="7403">
                  <c:v>59.224000000010903</c:v>
                </c:pt>
                <c:pt idx="7404">
                  <c:v>59.232000000010913</c:v>
                </c:pt>
                <c:pt idx="7405">
                  <c:v>59.240000000010923</c:v>
                </c:pt>
                <c:pt idx="7406">
                  <c:v>59.248000000010919</c:v>
                </c:pt>
                <c:pt idx="7407">
                  <c:v>59.256000000010928</c:v>
                </c:pt>
                <c:pt idx="7408">
                  <c:v>59.264000000010931</c:v>
                </c:pt>
                <c:pt idx="7409">
                  <c:v>59.272000000010941</c:v>
                </c:pt>
                <c:pt idx="7410">
                  <c:v>59.280000000010929</c:v>
                </c:pt>
                <c:pt idx="7411">
                  <c:v>59.288000000010939</c:v>
                </c:pt>
                <c:pt idx="7412">
                  <c:v>59.296000000010956</c:v>
                </c:pt>
                <c:pt idx="7413">
                  <c:v>59.304000000010944</c:v>
                </c:pt>
                <c:pt idx="7414">
                  <c:v>59.312000000010954</c:v>
                </c:pt>
                <c:pt idx="7415">
                  <c:v>59.32000000001095</c:v>
                </c:pt>
                <c:pt idx="7416">
                  <c:v>59.32800000001096</c:v>
                </c:pt>
                <c:pt idx="7417">
                  <c:v>59.336000000010955</c:v>
                </c:pt>
                <c:pt idx="7418">
                  <c:v>59.344000000010958</c:v>
                </c:pt>
                <c:pt idx="7419">
                  <c:v>59.352000000010975</c:v>
                </c:pt>
                <c:pt idx="7420">
                  <c:v>59.36000000001097</c:v>
                </c:pt>
                <c:pt idx="7421">
                  <c:v>59.36800000001098</c:v>
                </c:pt>
                <c:pt idx="7422">
                  <c:v>59.376000000010976</c:v>
                </c:pt>
                <c:pt idx="7423">
                  <c:v>59.384000000010978</c:v>
                </c:pt>
                <c:pt idx="7424">
                  <c:v>59.392000000010981</c:v>
                </c:pt>
                <c:pt idx="7425">
                  <c:v>59.400000000010991</c:v>
                </c:pt>
                <c:pt idx="7426">
                  <c:v>59.408000000011</c:v>
                </c:pt>
                <c:pt idx="7427">
                  <c:v>59.416000000010996</c:v>
                </c:pt>
                <c:pt idx="7428">
                  <c:v>59.424000000011006</c:v>
                </c:pt>
                <c:pt idx="7429">
                  <c:v>59.432000000011001</c:v>
                </c:pt>
                <c:pt idx="7430">
                  <c:v>59.440000000011004</c:v>
                </c:pt>
                <c:pt idx="7431">
                  <c:v>59.448000000011007</c:v>
                </c:pt>
                <c:pt idx="7432">
                  <c:v>59.456000000011009</c:v>
                </c:pt>
                <c:pt idx="7433">
                  <c:v>59.464000000011005</c:v>
                </c:pt>
                <c:pt idx="7434">
                  <c:v>59.472000000011022</c:v>
                </c:pt>
                <c:pt idx="7435">
                  <c:v>59.480000000011024</c:v>
                </c:pt>
                <c:pt idx="7436">
                  <c:v>59.488000000011027</c:v>
                </c:pt>
                <c:pt idx="7437">
                  <c:v>59.496000000011037</c:v>
                </c:pt>
                <c:pt idx="7438">
                  <c:v>59.504000000011025</c:v>
                </c:pt>
                <c:pt idx="7439">
                  <c:v>59.512000000011042</c:v>
                </c:pt>
                <c:pt idx="7440">
                  <c:v>59.520000000011038</c:v>
                </c:pt>
                <c:pt idx="7441">
                  <c:v>59.528000000011055</c:v>
                </c:pt>
                <c:pt idx="7442">
                  <c:v>59.536000000011057</c:v>
                </c:pt>
                <c:pt idx="7443">
                  <c:v>59.544000000011046</c:v>
                </c:pt>
                <c:pt idx="7444">
                  <c:v>59.552000000011056</c:v>
                </c:pt>
                <c:pt idx="7445">
                  <c:v>59.560000000011058</c:v>
                </c:pt>
                <c:pt idx="7446">
                  <c:v>59.568000000011068</c:v>
                </c:pt>
                <c:pt idx="7447">
                  <c:v>59.576000000011064</c:v>
                </c:pt>
                <c:pt idx="7448">
                  <c:v>59.584000000011066</c:v>
                </c:pt>
                <c:pt idx="7449">
                  <c:v>59.592000000011069</c:v>
                </c:pt>
                <c:pt idx="7450">
                  <c:v>59.600000000011079</c:v>
                </c:pt>
                <c:pt idx="7451">
                  <c:v>59.608000000011089</c:v>
                </c:pt>
                <c:pt idx="7452">
                  <c:v>59.616000000011084</c:v>
                </c:pt>
                <c:pt idx="7453">
                  <c:v>59.624000000011101</c:v>
                </c:pt>
                <c:pt idx="7454">
                  <c:v>59.632000000011089</c:v>
                </c:pt>
                <c:pt idx="7455">
                  <c:v>59.640000000011099</c:v>
                </c:pt>
                <c:pt idx="7456">
                  <c:v>59.648000000011109</c:v>
                </c:pt>
                <c:pt idx="7457">
                  <c:v>59.656000000011105</c:v>
                </c:pt>
                <c:pt idx="7458">
                  <c:v>59.664000000011114</c:v>
                </c:pt>
                <c:pt idx="7459">
                  <c:v>59.67200000001111</c:v>
                </c:pt>
                <c:pt idx="7460">
                  <c:v>59.68000000001112</c:v>
                </c:pt>
                <c:pt idx="7461">
                  <c:v>59.688000000011129</c:v>
                </c:pt>
                <c:pt idx="7462">
                  <c:v>59.696000000011132</c:v>
                </c:pt>
                <c:pt idx="7463">
                  <c:v>59.704000000011135</c:v>
                </c:pt>
                <c:pt idx="7464">
                  <c:v>59.71200000001113</c:v>
                </c:pt>
                <c:pt idx="7465">
                  <c:v>59.720000000011147</c:v>
                </c:pt>
                <c:pt idx="7466">
                  <c:v>59.728000000011157</c:v>
                </c:pt>
                <c:pt idx="7467">
                  <c:v>59.736000000011153</c:v>
                </c:pt>
                <c:pt idx="7468">
                  <c:v>59.744000000011155</c:v>
                </c:pt>
                <c:pt idx="7469">
                  <c:v>59.752000000011151</c:v>
                </c:pt>
                <c:pt idx="7470">
                  <c:v>59.760000000011161</c:v>
                </c:pt>
                <c:pt idx="7471">
                  <c:v>59.768000000011178</c:v>
                </c:pt>
                <c:pt idx="7472">
                  <c:v>59.776000000011166</c:v>
                </c:pt>
                <c:pt idx="7473">
                  <c:v>59.784000000011176</c:v>
                </c:pt>
                <c:pt idx="7474">
                  <c:v>59.792000000011178</c:v>
                </c:pt>
                <c:pt idx="7475">
                  <c:v>59.800000000011174</c:v>
                </c:pt>
                <c:pt idx="7476">
                  <c:v>59.808000000011191</c:v>
                </c:pt>
                <c:pt idx="7477">
                  <c:v>59.816000000011179</c:v>
                </c:pt>
                <c:pt idx="7478">
                  <c:v>59.824000000011196</c:v>
                </c:pt>
                <c:pt idx="7479">
                  <c:v>59.832000000011192</c:v>
                </c:pt>
                <c:pt idx="7480">
                  <c:v>59.840000000011194</c:v>
                </c:pt>
                <c:pt idx="7481">
                  <c:v>59.848000000011197</c:v>
                </c:pt>
                <c:pt idx="7482">
                  <c:v>59.8560000000112</c:v>
                </c:pt>
                <c:pt idx="7483">
                  <c:v>59.864000000011195</c:v>
                </c:pt>
                <c:pt idx="7484">
                  <c:v>59.872000000011205</c:v>
                </c:pt>
                <c:pt idx="7485">
                  <c:v>59.880000000011215</c:v>
                </c:pt>
                <c:pt idx="7486">
                  <c:v>59.88800000001121</c:v>
                </c:pt>
                <c:pt idx="7487">
                  <c:v>59.896000000011227</c:v>
                </c:pt>
                <c:pt idx="7488">
                  <c:v>59.904000000011216</c:v>
                </c:pt>
                <c:pt idx="7489">
                  <c:v>59.912000000011226</c:v>
                </c:pt>
                <c:pt idx="7490">
                  <c:v>59.920000000011228</c:v>
                </c:pt>
                <c:pt idx="7491">
                  <c:v>59.928000000011238</c:v>
                </c:pt>
                <c:pt idx="7492">
                  <c:v>59.936000000011248</c:v>
                </c:pt>
                <c:pt idx="7493">
                  <c:v>59.944000000011236</c:v>
                </c:pt>
                <c:pt idx="7494">
                  <c:v>59.952000000011246</c:v>
                </c:pt>
                <c:pt idx="7495">
                  <c:v>59.960000000011249</c:v>
                </c:pt>
                <c:pt idx="7496">
                  <c:v>59.968000000011259</c:v>
                </c:pt>
                <c:pt idx="7497">
                  <c:v>59.976000000011254</c:v>
                </c:pt>
                <c:pt idx="7498">
                  <c:v>59.984000000011257</c:v>
                </c:pt>
                <c:pt idx="7499">
                  <c:v>59.992000000011259</c:v>
                </c:pt>
                <c:pt idx="7500">
                  <c:v>60.000000000011262</c:v>
                </c:pt>
                <c:pt idx="7501">
                  <c:v>60.008000000011279</c:v>
                </c:pt>
                <c:pt idx="7502">
                  <c:v>60.016000000011275</c:v>
                </c:pt>
                <c:pt idx="7503">
                  <c:v>60.024000000011284</c:v>
                </c:pt>
                <c:pt idx="7504">
                  <c:v>60.03200000001128</c:v>
                </c:pt>
                <c:pt idx="7505">
                  <c:v>60.04000000001129</c:v>
                </c:pt>
                <c:pt idx="7506">
                  <c:v>60.048000000011285</c:v>
                </c:pt>
                <c:pt idx="7507">
                  <c:v>60.056000000011295</c:v>
                </c:pt>
                <c:pt idx="7508">
                  <c:v>60.064000000011305</c:v>
                </c:pt>
                <c:pt idx="7509">
                  <c:v>60.0720000000113</c:v>
                </c:pt>
                <c:pt idx="7510">
                  <c:v>60.080000000011303</c:v>
                </c:pt>
                <c:pt idx="7511">
                  <c:v>60.088000000011306</c:v>
                </c:pt>
                <c:pt idx="7512">
                  <c:v>60.096000000011315</c:v>
                </c:pt>
                <c:pt idx="7513">
                  <c:v>60.104000000011304</c:v>
                </c:pt>
                <c:pt idx="7514">
                  <c:v>60.112000000011321</c:v>
                </c:pt>
                <c:pt idx="7515">
                  <c:v>60.120000000011316</c:v>
                </c:pt>
                <c:pt idx="7516">
                  <c:v>60.128000000011333</c:v>
                </c:pt>
                <c:pt idx="7517">
                  <c:v>60.136000000011336</c:v>
                </c:pt>
                <c:pt idx="7518">
                  <c:v>60.144000000011324</c:v>
                </c:pt>
                <c:pt idx="7519">
                  <c:v>60.152000000011341</c:v>
                </c:pt>
                <c:pt idx="7520">
                  <c:v>60.160000000011337</c:v>
                </c:pt>
                <c:pt idx="7521">
                  <c:v>60.168000000011354</c:v>
                </c:pt>
                <c:pt idx="7522">
                  <c:v>60.176000000011342</c:v>
                </c:pt>
                <c:pt idx="7523">
                  <c:v>60.184000000011345</c:v>
                </c:pt>
                <c:pt idx="7524">
                  <c:v>60.192000000011362</c:v>
                </c:pt>
                <c:pt idx="7525">
                  <c:v>60.200000000011357</c:v>
                </c:pt>
                <c:pt idx="7526">
                  <c:v>60.208000000011367</c:v>
                </c:pt>
                <c:pt idx="7527">
                  <c:v>60.216000000011356</c:v>
                </c:pt>
                <c:pt idx="7528">
                  <c:v>60.224000000011372</c:v>
                </c:pt>
                <c:pt idx="7529">
                  <c:v>60.232000000011368</c:v>
                </c:pt>
                <c:pt idx="7530">
                  <c:v>60.240000000011378</c:v>
                </c:pt>
                <c:pt idx="7531">
                  <c:v>60.248000000011373</c:v>
                </c:pt>
                <c:pt idx="7532">
                  <c:v>60.256000000011376</c:v>
                </c:pt>
                <c:pt idx="7533">
                  <c:v>60.264000000011393</c:v>
                </c:pt>
                <c:pt idx="7534">
                  <c:v>60.272000000011388</c:v>
                </c:pt>
                <c:pt idx="7535">
                  <c:v>60.280000000011398</c:v>
                </c:pt>
                <c:pt idx="7536">
                  <c:v>60.288000000011401</c:v>
                </c:pt>
                <c:pt idx="7537">
                  <c:v>60.296000000011411</c:v>
                </c:pt>
                <c:pt idx="7538">
                  <c:v>60.304000000011392</c:v>
                </c:pt>
                <c:pt idx="7539">
                  <c:v>60.312000000011402</c:v>
                </c:pt>
                <c:pt idx="7540">
                  <c:v>60.320000000011412</c:v>
                </c:pt>
                <c:pt idx="7541">
                  <c:v>60.328000000011414</c:v>
                </c:pt>
                <c:pt idx="7542">
                  <c:v>60.336000000011424</c:v>
                </c:pt>
                <c:pt idx="7543">
                  <c:v>60.344000000011413</c:v>
                </c:pt>
                <c:pt idx="7544">
                  <c:v>60.352000000011422</c:v>
                </c:pt>
                <c:pt idx="7545">
                  <c:v>60.360000000011425</c:v>
                </c:pt>
                <c:pt idx="7546">
                  <c:v>60.368000000011435</c:v>
                </c:pt>
                <c:pt idx="7547">
                  <c:v>60.376000000011445</c:v>
                </c:pt>
                <c:pt idx="7548">
                  <c:v>60.384000000011433</c:v>
                </c:pt>
                <c:pt idx="7549">
                  <c:v>60.39200000001145</c:v>
                </c:pt>
                <c:pt idx="7550">
                  <c:v>60.400000000011445</c:v>
                </c:pt>
                <c:pt idx="7551">
                  <c:v>60.408000000011455</c:v>
                </c:pt>
                <c:pt idx="7552">
                  <c:v>60.416000000011444</c:v>
                </c:pt>
                <c:pt idx="7553">
                  <c:v>60.424000000011453</c:v>
                </c:pt>
                <c:pt idx="7554">
                  <c:v>60.432000000011456</c:v>
                </c:pt>
                <c:pt idx="7555">
                  <c:v>60.440000000011459</c:v>
                </c:pt>
                <c:pt idx="7556">
                  <c:v>60.448000000011476</c:v>
                </c:pt>
                <c:pt idx="7557">
                  <c:v>60.456000000011464</c:v>
                </c:pt>
                <c:pt idx="7558">
                  <c:v>60.464000000011474</c:v>
                </c:pt>
                <c:pt idx="7559">
                  <c:v>60.472000000011477</c:v>
                </c:pt>
                <c:pt idx="7560">
                  <c:v>60.480000000011479</c:v>
                </c:pt>
                <c:pt idx="7561">
                  <c:v>60.488000000011475</c:v>
                </c:pt>
                <c:pt idx="7562">
                  <c:v>60.496000000011492</c:v>
                </c:pt>
                <c:pt idx="7563">
                  <c:v>60.504000000011494</c:v>
                </c:pt>
                <c:pt idx="7564">
                  <c:v>60.512000000011497</c:v>
                </c:pt>
                <c:pt idx="7565">
                  <c:v>60.520000000011507</c:v>
                </c:pt>
                <c:pt idx="7566">
                  <c:v>60.528000000011502</c:v>
                </c:pt>
                <c:pt idx="7567">
                  <c:v>60.536000000011505</c:v>
                </c:pt>
                <c:pt idx="7568">
                  <c:v>60.544000000011501</c:v>
                </c:pt>
                <c:pt idx="7569">
                  <c:v>60.55200000001151</c:v>
                </c:pt>
                <c:pt idx="7570">
                  <c:v>60.560000000011527</c:v>
                </c:pt>
                <c:pt idx="7571">
                  <c:v>60.568000000011523</c:v>
                </c:pt>
                <c:pt idx="7572">
                  <c:v>60.576000000011526</c:v>
                </c:pt>
                <c:pt idx="7573">
                  <c:v>60.584000000011521</c:v>
                </c:pt>
                <c:pt idx="7574">
                  <c:v>60.592000000011538</c:v>
                </c:pt>
                <c:pt idx="7575">
                  <c:v>60.600000000011548</c:v>
                </c:pt>
                <c:pt idx="7576">
                  <c:v>60.608000000011543</c:v>
                </c:pt>
                <c:pt idx="7577">
                  <c:v>60.616000000011546</c:v>
                </c:pt>
                <c:pt idx="7578">
                  <c:v>60.624000000011549</c:v>
                </c:pt>
                <c:pt idx="7579">
                  <c:v>60.632000000011558</c:v>
                </c:pt>
                <c:pt idx="7580">
                  <c:v>60.640000000011554</c:v>
                </c:pt>
                <c:pt idx="7581">
                  <c:v>60.648000000011564</c:v>
                </c:pt>
                <c:pt idx="7582">
                  <c:v>60.656000000011574</c:v>
                </c:pt>
                <c:pt idx="7583">
                  <c:v>60.664000000011562</c:v>
                </c:pt>
                <c:pt idx="7584">
                  <c:v>60.672000000011579</c:v>
                </c:pt>
                <c:pt idx="7585">
                  <c:v>60.680000000011574</c:v>
                </c:pt>
                <c:pt idx="7586">
                  <c:v>60.688000000011584</c:v>
                </c:pt>
                <c:pt idx="7587">
                  <c:v>60.69600000001158</c:v>
                </c:pt>
                <c:pt idx="7588">
                  <c:v>60.70400000001159</c:v>
                </c:pt>
                <c:pt idx="7589">
                  <c:v>60.712000000011599</c:v>
                </c:pt>
                <c:pt idx="7590">
                  <c:v>60.720000000011602</c:v>
                </c:pt>
                <c:pt idx="7591">
                  <c:v>60.728000000011612</c:v>
                </c:pt>
                <c:pt idx="7592">
                  <c:v>60.7360000000116</c:v>
                </c:pt>
                <c:pt idx="7593">
                  <c:v>60.744000000011603</c:v>
                </c:pt>
                <c:pt idx="7594">
                  <c:v>60.75200000001162</c:v>
                </c:pt>
                <c:pt idx="7595">
                  <c:v>60.760000000011615</c:v>
                </c:pt>
                <c:pt idx="7596">
                  <c:v>60.768000000011632</c:v>
                </c:pt>
                <c:pt idx="7597">
                  <c:v>60.776000000011621</c:v>
                </c:pt>
                <c:pt idx="7598">
                  <c:v>60.784000000011623</c:v>
                </c:pt>
                <c:pt idx="7599">
                  <c:v>60.792000000011633</c:v>
                </c:pt>
                <c:pt idx="7600">
                  <c:v>60.800000000011629</c:v>
                </c:pt>
                <c:pt idx="7601">
                  <c:v>60.808000000011646</c:v>
                </c:pt>
                <c:pt idx="7602">
                  <c:v>60.816000000011634</c:v>
                </c:pt>
                <c:pt idx="7603">
                  <c:v>60.824000000011644</c:v>
                </c:pt>
                <c:pt idx="7604">
                  <c:v>60.832000000011647</c:v>
                </c:pt>
                <c:pt idx="7605">
                  <c:v>60.840000000011649</c:v>
                </c:pt>
                <c:pt idx="7606">
                  <c:v>60.848000000011645</c:v>
                </c:pt>
                <c:pt idx="7607">
                  <c:v>60.856000000011647</c:v>
                </c:pt>
                <c:pt idx="7608">
                  <c:v>60.864000000011664</c:v>
                </c:pt>
                <c:pt idx="7609">
                  <c:v>60.87200000001166</c:v>
                </c:pt>
                <c:pt idx="7610">
                  <c:v>60.88000000001167</c:v>
                </c:pt>
                <c:pt idx="7611">
                  <c:v>60.888000000011665</c:v>
                </c:pt>
                <c:pt idx="7612">
                  <c:v>60.896000000011675</c:v>
                </c:pt>
                <c:pt idx="7613">
                  <c:v>60.904000000011671</c:v>
                </c:pt>
                <c:pt idx="7614">
                  <c:v>60.91200000001168</c:v>
                </c:pt>
                <c:pt idx="7615">
                  <c:v>60.920000000011676</c:v>
                </c:pt>
                <c:pt idx="7616">
                  <c:v>60.928000000011693</c:v>
                </c:pt>
                <c:pt idx="7617">
                  <c:v>60.936000000011703</c:v>
                </c:pt>
                <c:pt idx="7618">
                  <c:v>60.944000000011691</c:v>
                </c:pt>
                <c:pt idx="7619">
                  <c:v>60.952000000011708</c:v>
                </c:pt>
                <c:pt idx="7620">
                  <c:v>60.960000000011703</c:v>
                </c:pt>
                <c:pt idx="7621">
                  <c:v>60.968000000011713</c:v>
                </c:pt>
                <c:pt idx="7622">
                  <c:v>60.976000000011709</c:v>
                </c:pt>
                <c:pt idx="7623">
                  <c:v>60.984000000011712</c:v>
                </c:pt>
                <c:pt idx="7624">
                  <c:v>60.992000000011735</c:v>
                </c:pt>
                <c:pt idx="7625">
                  <c:v>61.000000000011731</c:v>
                </c:pt>
                <c:pt idx="7626">
                  <c:v>61.008000000011741</c:v>
                </c:pt>
                <c:pt idx="7627">
                  <c:v>61.016000000011729</c:v>
                </c:pt>
                <c:pt idx="7628">
                  <c:v>61.024000000011739</c:v>
                </c:pt>
                <c:pt idx="7629">
                  <c:v>61.032000000011742</c:v>
                </c:pt>
                <c:pt idx="7630">
                  <c:v>61.040000000011752</c:v>
                </c:pt>
                <c:pt idx="7631">
                  <c:v>61.048000000011761</c:v>
                </c:pt>
                <c:pt idx="7632">
                  <c:v>61.05600000001175</c:v>
                </c:pt>
                <c:pt idx="7633">
                  <c:v>61.06400000001176</c:v>
                </c:pt>
                <c:pt idx="7634">
                  <c:v>61.072000000011762</c:v>
                </c:pt>
                <c:pt idx="7635">
                  <c:v>61.080000000011765</c:v>
                </c:pt>
                <c:pt idx="7636">
                  <c:v>61.08800000001176</c:v>
                </c:pt>
                <c:pt idx="7637">
                  <c:v>61.096000000011777</c:v>
                </c:pt>
                <c:pt idx="7638">
                  <c:v>61.104000000011766</c:v>
                </c:pt>
                <c:pt idx="7639">
                  <c:v>61.112000000011783</c:v>
                </c:pt>
                <c:pt idx="7640">
                  <c:v>61.120000000011792</c:v>
                </c:pt>
                <c:pt idx="7641">
                  <c:v>61.128000000011788</c:v>
                </c:pt>
                <c:pt idx="7642">
                  <c:v>61.136000000011798</c:v>
                </c:pt>
                <c:pt idx="7643">
                  <c:v>61.144000000011786</c:v>
                </c:pt>
                <c:pt idx="7644">
                  <c:v>61.152000000011803</c:v>
                </c:pt>
                <c:pt idx="7645">
                  <c:v>61.160000000011799</c:v>
                </c:pt>
                <c:pt idx="7646">
                  <c:v>61.168000000011808</c:v>
                </c:pt>
                <c:pt idx="7647">
                  <c:v>61.176000000011811</c:v>
                </c:pt>
                <c:pt idx="7648">
                  <c:v>61.184000000011807</c:v>
                </c:pt>
                <c:pt idx="7649">
                  <c:v>61.192000000011824</c:v>
                </c:pt>
                <c:pt idx="7650">
                  <c:v>61.200000000011812</c:v>
                </c:pt>
                <c:pt idx="7651">
                  <c:v>61.208000000011829</c:v>
                </c:pt>
                <c:pt idx="7652">
                  <c:v>61.216000000011817</c:v>
                </c:pt>
                <c:pt idx="7653">
                  <c:v>61.224000000011834</c:v>
                </c:pt>
                <c:pt idx="7654">
                  <c:v>61.23200000001183</c:v>
                </c:pt>
                <c:pt idx="7655">
                  <c:v>61.240000000011833</c:v>
                </c:pt>
                <c:pt idx="7656">
                  <c:v>61.248000000011849</c:v>
                </c:pt>
                <c:pt idx="7657">
                  <c:v>61.256000000011838</c:v>
                </c:pt>
                <c:pt idx="7658">
                  <c:v>61.264000000011855</c:v>
                </c:pt>
                <c:pt idx="7659">
                  <c:v>61.27200000001185</c:v>
                </c:pt>
                <c:pt idx="7660">
                  <c:v>61.280000000011853</c:v>
                </c:pt>
                <c:pt idx="7661">
                  <c:v>61.288000000011856</c:v>
                </c:pt>
                <c:pt idx="7662">
                  <c:v>61.296000000011865</c:v>
                </c:pt>
                <c:pt idx="7663">
                  <c:v>61.304000000011861</c:v>
                </c:pt>
                <c:pt idx="7664">
                  <c:v>61.312000000011864</c:v>
                </c:pt>
                <c:pt idx="7665">
                  <c:v>61.320000000011873</c:v>
                </c:pt>
                <c:pt idx="7666">
                  <c:v>61.328000000011869</c:v>
                </c:pt>
                <c:pt idx="7667">
                  <c:v>61.336000000011879</c:v>
                </c:pt>
                <c:pt idx="7668">
                  <c:v>61.344000000011874</c:v>
                </c:pt>
                <c:pt idx="7669">
                  <c:v>61.352000000011884</c:v>
                </c:pt>
                <c:pt idx="7670">
                  <c:v>61.36000000001188</c:v>
                </c:pt>
                <c:pt idx="7671">
                  <c:v>61.368000000011889</c:v>
                </c:pt>
                <c:pt idx="7672">
                  <c:v>61.376000000011899</c:v>
                </c:pt>
                <c:pt idx="7673">
                  <c:v>61.384000000011895</c:v>
                </c:pt>
                <c:pt idx="7674">
                  <c:v>61.392000000011912</c:v>
                </c:pt>
                <c:pt idx="7675">
                  <c:v>61.4000000000119</c:v>
                </c:pt>
                <c:pt idx="7676">
                  <c:v>61.40800000001191</c:v>
                </c:pt>
                <c:pt idx="7677">
                  <c:v>61.416000000011906</c:v>
                </c:pt>
                <c:pt idx="7678">
                  <c:v>61.424000000011915</c:v>
                </c:pt>
                <c:pt idx="7679">
                  <c:v>61.432000000011932</c:v>
                </c:pt>
                <c:pt idx="7680">
                  <c:v>61.440000000011921</c:v>
                </c:pt>
                <c:pt idx="7681">
                  <c:v>61.44800000001193</c:v>
                </c:pt>
                <c:pt idx="7682">
                  <c:v>61.456000000011926</c:v>
                </c:pt>
                <c:pt idx="7683">
                  <c:v>61.464000000011936</c:v>
                </c:pt>
                <c:pt idx="7684">
                  <c:v>61.472000000011931</c:v>
                </c:pt>
                <c:pt idx="7685">
                  <c:v>61.480000000011941</c:v>
                </c:pt>
                <c:pt idx="7686">
                  <c:v>61.488000000011937</c:v>
                </c:pt>
                <c:pt idx="7687">
                  <c:v>61.496000000011954</c:v>
                </c:pt>
                <c:pt idx="7688">
                  <c:v>61.504000000011956</c:v>
                </c:pt>
                <c:pt idx="7689">
                  <c:v>61.512000000011952</c:v>
                </c:pt>
                <c:pt idx="7690">
                  <c:v>61.520000000011962</c:v>
                </c:pt>
                <c:pt idx="7691">
                  <c:v>61.528000000011964</c:v>
                </c:pt>
                <c:pt idx="7692">
                  <c:v>61.536000000011967</c:v>
                </c:pt>
                <c:pt idx="7693">
                  <c:v>61.544000000011955</c:v>
                </c:pt>
                <c:pt idx="7694">
                  <c:v>61.552000000011972</c:v>
                </c:pt>
                <c:pt idx="7695">
                  <c:v>61.560000000011982</c:v>
                </c:pt>
                <c:pt idx="7696">
                  <c:v>61.568000000011985</c:v>
                </c:pt>
                <c:pt idx="7697">
                  <c:v>61.576000000011987</c:v>
                </c:pt>
                <c:pt idx="7698">
                  <c:v>61.584000000011976</c:v>
                </c:pt>
                <c:pt idx="7699">
                  <c:v>61.592000000012</c:v>
                </c:pt>
                <c:pt idx="7700">
                  <c:v>61.600000000011988</c:v>
                </c:pt>
                <c:pt idx="7701">
                  <c:v>61.608000000012005</c:v>
                </c:pt>
                <c:pt idx="7702">
                  <c:v>61.616000000012001</c:v>
                </c:pt>
                <c:pt idx="7703">
                  <c:v>61.624000000011996</c:v>
                </c:pt>
                <c:pt idx="7704">
                  <c:v>61.632000000012006</c:v>
                </c:pt>
                <c:pt idx="7705">
                  <c:v>61.640000000012002</c:v>
                </c:pt>
                <c:pt idx="7706">
                  <c:v>61.648000000012011</c:v>
                </c:pt>
                <c:pt idx="7707">
                  <c:v>61.656000000012007</c:v>
                </c:pt>
                <c:pt idx="7708">
                  <c:v>61.664000000012024</c:v>
                </c:pt>
                <c:pt idx="7709">
                  <c:v>61.672000000012034</c:v>
                </c:pt>
                <c:pt idx="7710">
                  <c:v>61.680000000012022</c:v>
                </c:pt>
                <c:pt idx="7711">
                  <c:v>61.688000000012032</c:v>
                </c:pt>
                <c:pt idx="7712">
                  <c:v>61.696000000012035</c:v>
                </c:pt>
                <c:pt idx="7713">
                  <c:v>61.704000000012044</c:v>
                </c:pt>
                <c:pt idx="7714">
                  <c:v>61.71200000001204</c:v>
                </c:pt>
                <c:pt idx="7715">
                  <c:v>61.72000000001205</c:v>
                </c:pt>
                <c:pt idx="7716">
                  <c:v>61.728000000012059</c:v>
                </c:pt>
                <c:pt idx="7717">
                  <c:v>61.736000000012055</c:v>
                </c:pt>
                <c:pt idx="7718">
                  <c:v>61.744000000012058</c:v>
                </c:pt>
                <c:pt idx="7719">
                  <c:v>61.752000000012053</c:v>
                </c:pt>
                <c:pt idx="7720">
                  <c:v>61.76000000001207</c:v>
                </c:pt>
                <c:pt idx="7721">
                  <c:v>61.768000000012066</c:v>
                </c:pt>
                <c:pt idx="7722">
                  <c:v>61.776000000012075</c:v>
                </c:pt>
                <c:pt idx="7723">
                  <c:v>61.784000000012078</c:v>
                </c:pt>
                <c:pt idx="7724">
                  <c:v>61.792000000012081</c:v>
                </c:pt>
                <c:pt idx="7725">
                  <c:v>61.800000000012083</c:v>
                </c:pt>
                <c:pt idx="7726">
                  <c:v>61.808000000012079</c:v>
                </c:pt>
                <c:pt idx="7727">
                  <c:v>61.816000000012089</c:v>
                </c:pt>
                <c:pt idx="7728">
                  <c:v>61.824000000012084</c:v>
                </c:pt>
                <c:pt idx="7729">
                  <c:v>61.832000000012094</c:v>
                </c:pt>
                <c:pt idx="7730">
                  <c:v>61.840000000012097</c:v>
                </c:pt>
                <c:pt idx="7731">
                  <c:v>61.8480000000121</c:v>
                </c:pt>
                <c:pt idx="7732">
                  <c:v>61.856000000012102</c:v>
                </c:pt>
                <c:pt idx="7733">
                  <c:v>61.864000000012098</c:v>
                </c:pt>
                <c:pt idx="7734">
                  <c:v>61.872000000012115</c:v>
                </c:pt>
                <c:pt idx="7735">
                  <c:v>61.880000000012103</c:v>
                </c:pt>
                <c:pt idx="7736">
                  <c:v>61.88800000001212</c:v>
                </c:pt>
                <c:pt idx="7737">
                  <c:v>61.89600000001213</c:v>
                </c:pt>
                <c:pt idx="7738">
                  <c:v>61.904000000012118</c:v>
                </c:pt>
                <c:pt idx="7739">
                  <c:v>61.912000000012135</c:v>
                </c:pt>
                <c:pt idx="7740">
                  <c:v>61.920000000012131</c:v>
                </c:pt>
                <c:pt idx="7741">
                  <c:v>61.928000000012148</c:v>
                </c:pt>
                <c:pt idx="7742">
                  <c:v>61.936000000012136</c:v>
                </c:pt>
                <c:pt idx="7743">
                  <c:v>61.944000000012139</c:v>
                </c:pt>
                <c:pt idx="7744">
                  <c:v>61.952000000012148</c:v>
                </c:pt>
                <c:pt idx="7745">
                  <c:v>61.960000000012151</c:v>
                </c:pt>
                <c:pt idx="7746">
                  <c:v>61.968000000012161</c:v>
                </c:pt>
                <c:pt idx="7747">
                  <c:v>61.976000000012156</c:v>
                </c:pt>
                <c:pt idx="7748">
                  <c:v>61.984000000012159</c:v>
                </c:pt>
                <c:pt idx="7749">
                  <c:v>61.992000000012162</c:v>
                </c:pt>
                <c:pt idx="7750">
                  <c:v>62.000000000012172</c:v>
                </c:pt>
                <c:pt idx="7751">
                  <c:v>62.008000000012181</c:v>
                </c:pt>
                <c:pt idx="7752">
                  <c:v>62.016000000012177</c:v>
                </c:pt>
                <c:pt idx="7753">
                  <c:v>62.024000000012194</c:v>
                </c:pt>
                <c:pt idx="7754">
                  <c:v>62.032000000012182</c:v>
                </c:pt>
                <c:pt idx="7755">
                  <c:v>62.040000000012192</c:v>
                </c:pt>
                <c:pt idx="7756">
                  <c:v>62.048000000012195</c:v>
                </c:pt>
                <c:pt idx="7757">
                  <c:v>62.056000000012197</c:v>
                </c:pt>
                <c:pt idx="7758">
                  <c:v>62.064000000012207</c:v>
                </c:pt>
                <c:pt idx="7759">
                  <c:v>62.072000000012203</c:v>
                </c:pt>
                <c:pt idx="7760">
                  <c:v>62.080000000012213</c:v>
                </c:pt>
                <c:pt idx="7761">
                  <c:v>62.088000000012208</c:v>
                </c:pt>
                <c:pt idx="7762">
                  <c:v>62.096000000012225</c:v>
                </c:pt>
                <c:pt idx="7763">
                  <c:v>62.104000000012213</c:v>
                </c:pt>
                <c:pt idx="7764">
                  <c:v>62.112000000012223</c:v>
                </c:pt>
                <c:pt idx="7765">
                  <c:v>62.120000000012226</c:v>
                </c:pt>
                <c:pt idx="7766">
                  <c:v>62.128000000012236</c:v>
                </c:pt>
                <c:pt idx="7767">
                  <c:v>62.136000000012245</c:v>
                </c:pt>
                <c:pt idx="7768">
                  <c:v>62.144000000012234</c:v>
                </c:pt>
                <c:pt idx="7769">
                  <c:v>62.152000000012244</c:v>
                </c:pt>
                <c:pt idx="7770">
                  <c:v>62.160000000012246</c:v>
                </c:pt>
                <c:pt idx="7771">
                  <c:v>62.168000000012256</c:v>
                </c:pt>
                <c:pt idx="7772">
                  <c:v>62.176000000012245</c:v>
                </c:pt>
                <c:pt idx="7773">
                  <c:v>62.184000000012247</c:v>
                </c:pt>
                <c:pt idx="7774">
                  <c:v>62.192000000012271</c:v>
                </c:pt>
                <c:pt idx="7775">
                  <c:v>62.20000000001226</c:v>
                </c:pt>
                <c:pt idx="7776">
                  <c:v>62.208000000012277</c:v>
                </c:pt>
                <c:pt idx="7777">
                  <c:v>62.216000000012265</c:v>
                </c:pt>
                <c:pt idx="7778">
                  <c:v>62.224000000012275</c:v>
                </c:pt>
                <c:pt idx="7779">
                  <c:v>62.232000000012277</c:v>
                </c:pt>
                <c:pt idx="7780">
                  <c:v>62.24000000001228</c:v>
                </c:pt>
                <c:pt idx="7781">
                  <c:v>62.248000000012276</c:v>
                </c:pt>
                <c:pt idx="7782">
                  <c:v>62.256000000012286</c:v>
                </c:pt>
                <c:pt idx="7783">
                  <c:v>62.264000000012295</c:v>
                </c:pt>
                <c:pt idx="7784">
                  <c:v>62.272000000012298</c:v>
                </c:pt>
                <c:pt idx="7785">
                  <c:v>62.280000000012301</c:v>
                </c:pt>
                <c:pt idx="7786">
                  <c:v>62.288000000012296</c:v>
                </c:pt>
                <c:pt idx="7787">
                  <c:v>62.296000000012306</c:v>
                </c:pt>
                <c:pt idx="7788">
                  <c:v>62.304000000012294</c:v>
                </c:pt>
                <c:pt idx="7789">
                  <c:v>62.312000000012304</c:v>
                </c:pt>
                <c:pt idx="7790">
                  <c:v>62.320000000012321</c:v>
                </c:pt>
                <c:pt idx="7791">
                  <c:v>62.328000000012324</c:v>
                </c:pt>
                <c:pt idx="7792">
                  <c:v>62.336000000012326</c:v>
                </c:pt>
                <c:pt idx="7793">
                  <c:v>62.344000000012315</c:v>
                </c:pt>
                <c:pt idx="7794">
                  <c:v>62.352000000012325</c:v>
                </c:pt>
                <c:pt idx="7795">
                  <c:v>62.360000000012327</c:v>
                </c:pt>
                <c:pt idx="7796">
                  <c:v>62.368000000012344</c:v>
                </c:pt>
                <c:pt idx="7797">
                  <c:v>62.376000000012347</c:v>
                </c:pt>
                <c:pt idx="7798">
                  <c:v>62.384000000012335</c:v>
                </c:pt>
                <c:pt idx="7799">
                  <c:v>62.392000000012352</c:v>
                </c:pt>
                <c:pt idx="7800">
                  <c:v>62.400000000012348</c:v>
                </c:pt>
                <c:pt idx="7801">
                  <c:v>62.408000000012358</c:v>
                </c:pt>
                <c:pt idx="7802">
                  <c:v>62.416000000012346</c:v>
                </c:pt>
                <c:pt idx="7803">
                  <c:v>62.424000000012363</c:v>
                </c:pt>
                <c:pt idx="7804">
                  <c:v>62.432000000012358</c:v>
                </c:pt>
                <c:pt idx="7805">
                  <c:v>62.440000000012368</c:v>
                </c:pt>
                <c:pt idx="7806">
                  <c:v>62.448000000012378</c:v>
                </c:pt>
                <c:pt idx="7807">
                  <c:v>62.456000000012367</c:v>
                </c:pt>
                <c:pt idx="7808">
                  <c:v>62.464000000012383</c:v>
                </c:pt>
                <c:pt idx="7809">
                  <c:v>62.472000000012379</c:v>
                </c:pt>
                <c:pt idx="7810">
                  <c:v>62.480000000012389</c:v>
                </c:pt>
                <c:pt idx="7811">
                  <c:v>62.488000000012384</c:v>
                </c:pt>
                <c:pt idx="7812">
                  <c:v>62.496000000012394</c:v>
                </c:pt>
                <c:pt idx="7813">
                  <c:v>62.504000000012397</c:v>
                </c:pt>
                <c:pt idx="7814">
                  <c:v>62.512000000012399</c:v>
                </c:pt>
                <c:pt idx="7815">
                  <c:v>62.520000000012409</c:v>
                </c:pt>
                <c:pt idx="7816">
                  <c:v>62.528000000012405</c:v>
                </c:pt>
                <c:pt idx="7817">
                  <c:v>62.536000000012415</c:v>
                </c:pt>
                <c:pt idx="7818">
                  <c:v>62.544000000012403</c:v>
                </c:pt>
                <c:pt idx="7819">
                  <c:v>62.55200000001242</c:v>
                </c:pt>
                <c:pt idx="7820">
                  <c:v>62.560000000012415</c:v>
                </c:pt>
                <c:pt idx="7821">
                  <c:v>62.568000000012425</c:v>
                </c:pt>
                <c:pt idx="7822">
                  <c:v>62.576000000012435</c:v>
                </c:pt>
                <c:pt idx="7823">
                  <c:v>62.584000000012423</c:v>
                </c:pt>
                <c:pt idx="7824">
                  <c:v>62.592000000012447</c:v>
                </c:pt>
                <c:pt idx="7825">
                  <c:v>62.600000000012436</c:v>
                </c:pt>
                <c:pt idx="7826">
                  <c:v>62.608000000012446</c:v>
                </c:pt>
                <c:pt idx="7827">
                  <c:v>62.616000000012441</c:v>
                </c:pt>
                <c:pt idx="7828">
                  <c:v>62.624000000012451</c:v>
                </c:pt>
                <c:pt idx="7829">
                  <c:v>62.632000000012461</c:v>
                </c:pt>
                <c:pt idx="7830">
                  <c:v>62.640000000012449</c:v>
                </c:pt>
                <c:pt idx="7831">
                  <c:v>62.648000000012466</c:v>
                </c:pt>
                <c:pt idx="7832">
                  <c:v>62.656000000012455</c:v>
                </c:pt>
                <c:pt idx="7833">
                  <c:v>62.664000000012472</c:v>
                </c:pt>
                <c:pt idx="7834">
                  <c:v>62.672000000012474</c:v>
                </c:pt>
                <c:pt idx="7835">
                  <c:v>62.680000000012477</c:v>
                </c:pt>
                <c:pt idx="7836">
                  <c:v>62.688000000012472</c:v>
                </c:pt>
                <c:pt idx="7837">
                  <c:v>62.696000000012482</c:v>
                </c:pt>
                <c:pt idx="7838">
                  <c:v>62.704000000012492</c:v>
                </c:pt>
                <c:pt idx="7839">
                  <c:v>62.712000000012495</c:v>
                </c:pt>
                <c:pt idx="7840">
                  <c:v>62.720000000012504</c:v>
                </c:pt>
                <c:pt idx="7841">
                  <c:v>62.7280000000125</c:v>
                </c:pt>
                <c:pt idx="7842">
                  <c:v>62.736000000012503</c:v>
                </c:pt>
                <c:pt idx="7843">
                  <c:v>62.744000000012498</c:v>
                </c:pt>
                <c:pt idx="7844">
                  <c:v>62.752000000012508</c:v>
                </c:pt>
                <c:pt idx="7845">
                  <c:v>62.760000000012525</c:v>
                </c:pt>
                <c:pt idx="7846">
                  <c:v>62.76800000001252</c:v>
                </c:pt>
                <c:pt idx="7847">
                  <c:v>62.776000000012523</c:v>
                </c:pt>
                <c:pt idx="7848">
                  <c:v>62.784000000012519</c:v>
                </c:pt>
                <c:pt idx="7849">
                  <c:v>62.792000000012536</c:v>
                </c:pt>
                <c:pt idx="7850">
                  <c:v>62.800000000012517</c:v>
                </c:pt>
                <c:pt idx="7851">
                  <c:v>62.808000000012534</c:v>
                </c:pt>
                <c:pt idx="7852">
                  <c:v>62.816000000012536</c:v>
                </c:pt>
                <c:pt idx="7853">
                  <c:v>62.824000000012539</c:v>
                </c:pt>
                <c:pt idx="7854">
                  <c:v>62.832000000012549</c:v>
                </c:pt>
                <c:pt idx="7855">
                  <c:v>62.840000000012537</c:v>
                </c:pt>
                <c:pt idx="7856">
                  <c:v>62.848000000012547</c:v>
                </c:pt>
                <c:pt idx="7857">
                  <c:v>62.856000000012543</c:v>
                </c:pt>
                <c:pt idx="7858">
                  <c:v>62.864000000012553</c:v>
                </c:pt>
                <c:pt idx="7859">
                  <c:v>62.872000000012569</c:v>
                </c:pt>
                <c:pt idx="7860">
                  <c:v>62.880000000012558</c:v>
                </c:pt>
                <c:pt idx="7861">
                  <c:v>62.888000000012568</c:v>
                </c:pt>
                <c:pt idx="7862">
                  <c:v>62.89600000001257</c:v>
                </c:pt>
                <c:pt idx="7863">
                  <c:v>62.904000000012573</c:v>
                </c:pt>
                <c:pt idx="7864">
                  <c:v>62.912000000012569</c:v>
                </c:pt>
                <c:pt idx="7865">
                  <c:v>62.920000000012585</c:v>
                </c:pt>
                <c:pt idx="7866">
                  <c:v>62.928000000012595</c:v>
                </c:pt>
                <c:pt idx="7867">
                  <c:v>62.936000000012591</c:v>
                </c:pt>
                <c:pt idx="7868">
                  <c:v>62.944000000012593</c:v>
                </c:pt>
                <c:pt idx="7869">
                  <c:v>62.952000000012589</c:v>
                </c:pt>
                <c:pt idx="7870">
                  <c:v>62.960000000012599</c:v>
                </c:pt>
                <c:pt idx="7871">
                  <c:v>62.968000000012601</c:v>
                </c:pt>
                <c:pt idx="7872">
                  <c:v>62.976000000012604</c:v>
                </c:pt>
                <c:pt idx="7873">
                  <c:v>62.984000000012614</c:v>
                </c:pt>
                <c:pt idx="7874">
                  <c:v>62.992000000012624</c:v>
                </c:pt>
                <c:pt idx="7875">
                  <c:v>63.000000000012619</c:v>
                </c:pt>
                <c:pt idx="7876">
                  <c:v>63.008000000012622</c:v>
                </c:pt>
                <c:pt idx="7877">
                  <c:v>63.016000000012625</c:v>
                </c:pt>
                <c:pt idx="7878">
                  <c:v>63.024000000012627</c:v>
                </c:pt>
                <c:pt idx="7879">
                  <c:v>63.032000000012644</c:v>
                </c:pt>
                <c:pt idx="7880">
                  <c:v>63.040000000012647</c:v>
                </c:pt>
                <c:pt idx="7881">
                  <c:v>63.048000000012642</c:v>
                </c:pt>
                <c:pt idx="7882">
                  <c:v>63.056000000012645</c:v>
                </c:pt>
                <c:pt idx="7883">
                  <c:v>63.064000000012648</c:v>
                </c:pt>
                <c:pt idx="7884">
                  <c:v>63.072000000012657</c:v>
                </c:pt>
                <c:pt idx="7885">
                  <c:v>63.080000000012646</c:v>
                </c:pt>
                <c:pt idx="7886">
                  <c:v>63.088000000012663</c:v>
                </c:pt>
                <c:pt idx="7887">
                  <c:v>63.096000000012658</c:v>
                </c:pt>
                <c:pt idx="7888">
                  <c:v>63.104000000012668</c:v>
                </c:pt>
                <c:pt idx="7889">
                  <c:v>63.112000000012678</c:v>
                </c:pt>
                <c:pt idx="7890">
                  <c:v>63.120000000012674</c:v>
                </c:pt>
                <c:pt idx="7891">
                  <c:v>63.12800000001269</c:v>
                </c:pt>
                <c:pt idx="7892">
                  <c:v>63.136000000012679</c:v>
                </c:pt>
                <c:pt idx="7893">
                  <c:v>63.144000000012689</c:v>
                </c:pt>
                <c:pt idx="7894">
                  <c:v>63.152000000012684</c:v>
                </c:pt>
                <c:pt idx="7895">
                  <c:v>63.160000000012701</c:v>
                </c:pt>
                <c:pt idx="7896">
                  <c:v>63.168000000012711</c:v>
                </c:pt>
                <c:pt idx="7897">
                  <c:v>63.176000000012706</c:v>
                </c:pt>
                <c:pt idx="7898">
                  <c:v>63.184000000012709</c:v>
                </c:pt>
                <c:pt idx="7899">
                  <c:v>63.192000000012712</c:v>
                </c:pt>
                <c:pt idx="7900">
                  <c:v>63.200000000012722</c:v>
                </c:pt>
                <c:pt idx="7901">
                  <c:v>63.208000000012717</c:v>
                </c:pt>
                <c:pt idx="7902">
                  <c:v>63.216000000012727</c:v>
                </c:pt>
                <c:pt idx="7903">
                  <c:v>63.224000000012737</c:v>
                </c:pt>
                <c:pt idx="7904">
                  <c:v>63.232000000012732</c:v>
                </c:pt>
                <c:pt idx="7905">
                  <c:v>63.240000000012742</c:v>
                </c:pt>
                <c:pt idx="7906">
                  <c:v>63.248000000012738</c:v>
                </c:pt>
                <c:pt idx="7907">
                  <c:v>63.256000000012747</c:v>
                </c:pt>
                <c:pt idx="7908">
                  <c:v>63.264000000012743</c:v>
                </c:pt>
                <c:pt idx="7909">
                  <c:v>63.272000000012753</c:v>
                </c:pt>
                <c:pt idx="7910">
                  <c:v>63.280000000012755</c:v>
                </c:pt>
                <c:pt idx="7911">
                  <c:v>63.288000000012758</c:v>
                </c:pt>
                <c:pt idx="7912">
                  <c:v>63.296000000012768</c:v>
                </c:pt>
                <c:pt idx="7913">
                  <c:v>63.304000000012749</c:v>
                </c:pt>
                <c:pt idx="7914">
                  <c:v>63.312000000012766</c:v>
                </c:pt>
                <c:pt idx="7915">
                  <c:v>63.320000000012762</c:v>
                </c:pt>
                <c:pt idx="7916">
                  <c:v>63.328000000012779</c:v>
                </c:pt>
                <c:pt idx="7917">
                  <c:v>63.336000000012781</c:v>
                </c:pt>
                <c:pt idx="7918">
                  <c:v>63.344000000012777</c:v>
                </c:pt>
                <c:pt idx="7919">
                  <c:v>63.352000000012794</c:v>
                </c:pt>
                <c:pt idx="7920">
                  <c:v>63.360000000012782</c:v>
                </c:pt>
                <c:pt idx="7921">
                  <c:v>63.368000000012799</c:v>
                </c:pt>
                <c:pt idx="7922">
                  <c:v>63.376000000012795</c:v>
                </c:pt>
                <c:pt idx="7923">
                  <c:v>63.384000000012797</c:v>
                </c:pt>
                <c:pt idx="7924">
                  <c:v>63.392000000012814</c:v>
                </c:pt>
                <c:pt idx="7925">
                  <c:v>63.400000000012803</c:v>
                </c:pt>
                <c:pt idx="7926">
                  <c:v>63.408000000012812</c:v>
                </c:pt>
                <c:pt idx="7927">
                  <c:v>63.416000000012808</c:v>
                </c:pt>
                <c:pt idx="7928">
                  <c:v>63.424000000012825</c:v>
                </c:pt>
                <c:pt idx="7929">
                  <c:v>63.43200000001282</c:v>
                </c:pt>
                <c:pt idx="7930">
                  <c:v>63.440000000012823</c:v>
                </c:pt>
                <c:pt idx="7931">
                  <c:v>63.44800000001284</c:v>
                </c:pt>
                <c:pt idx="7932">
                  <c:v>63.456000000012828</c:v>
                </c:pt>
                <c:pt idx="7933">
                  <c:v>63.464000000012845</c:v>
                </c:pt>
                <c:pt idx="7934">
                  <c:v>63.472000000012841</c:v>
                </c:pt>
                <c:pt idx="7935">
                  <c:v>63.480000000012843</c:v>
                </c:pt>
                <c:pt idx="7936">
                  <c:v>63.488000000012846</c:v>
                </c:pt>
                <c:pt idx="7937">
                  <c:v>63.496000000012856</c:v>
                </c:pt>
                <c:pt idx="7938">
                  <c:v>63.504000000012859</c:v>
                </c:pt>
                <c:pt idx="7939">
                  <c:v>63.512000000012854</c:v>
                </c:pt>
                <c:pt idx="7940">
                  <c:v>63.520000000012871</c:v>
                </c:pt>
                <c:pt idx="7941">
                  <c:v>63.528000000012867</c:v>
                </c:pt>
                <c:pt idx="7942">
                  <c:v>63.536000000012876</c:v>
                </c:pt>
                <c:pt idx="7943">
                  <c:v>63.544000000012865</c:v>
                </c:pt>
                <c:pt idx="7944">
                  <c:v>63.552000000012875</c:v>
                </c:pt>
                <c:pt idx="7945">
                  <c:v>63.560000000012892</c:v>
                </c:pt>
                <c:pt idx="7946">
                  <c:v>63.568000000012887</c:v>
                </c:pt>
                <c:pt idx="7947">
                  <c:v>63.576000000012897</c:v>
                </c:pt>
                <c:pt idx="7948">
                  <c:v>63.584000000012885</c:v>
                </c:pt>
                <c:pt idx="7949">
                  <c:v>63.592000000012902</c:v>
                </c:pt>
                <c:pt idx="7950">
                  <c:v>63.600000000012905</c:v>
                </c:pt>
                <c:pt idx="7951">
                  <c:v>63.608000000012908</c:v>
                </c:pt>
                <c:pt idx="7952">
                  <c:v>63.61600000001291</c:v>
                </c:pt>
                <c:pt idx="7953">
                  <c:v>63.624000000012906</c:v>
                </c:pt>
                <c:pt idx="7954">
                  <c:v>63.632000000012923</c:v>
                </c:pt>
                <c:pt idx="7955">
                  <c:v>63.640000000012911</c:v>
                </c:pt>
                <c:pt idx="7956">
                  <c:v>63.648000000012928</c:v>
                </c:pt>
                <c:pt idx="7957">
                  <c:v>63.656000000012931</c:v>
                </c:pt>
                <c:pt idx="7958">
                  <c:v>63.664000000012926</c:v>
                </c:pt>
                <c:pt idx="7959">
                  <c:v>63.672000000012943</c:v>
                </c:pt>
                <c:pt idx="7960">
                  <c:v>63.680000000012932</c:v>
                </c:pt>
                <c:pt idx="7961">
                  <c:v>63.688000000012948</c:v>
                </c:pt>
                <c:pt idx="7962">
                  <c:v>63.696000000012951</c:v>
                </c:pt>
                <c:pt idx="7963">
                  <c:v>63.704000000012954</c:v>
                </c:pt>
                <c:pt idx="7964">
                  <c:v>63.712000000012964</c:v>
                </c:pt>
                <c:pt idx="7965">
                  <c:v>63.720000000012959</c:v>
                </c:pt>
                <c:pt idx="7966">
                  <c:v>63.728000000012969</c:v>
                </c:pt>
                <c:pt idx="7967">
                  <c:v>63.736000000012965</c:v>
                </c:pt>
                <c:pt idx="7968">
                  <c:v>63.744000000012974</c:v>
                </c:pt>
                <c:pt idx="7969">
                  <c:v>63.752000000012984</c:v>
                </c:pt>
                <c:pt idx="7970">
                  <c:v>63.76000000001298</c:v>
                </c:pt>
                <c:pt idx="7971">
                  <c:v>63.768000000012989</c:v>
                </c:pt>
                <c:pt idx="7972">
                  <c:v>63.776000000012985</c:v>
                </c:pt>
                <c:pt idx="7973">
                  <c:v>63.784000000012995</c:v>
                </c:pt>
                <c:pt idx="7974">
                  <c:v>63.792000000012997</c:v>
                </c:pt>
                <c:pt idx="7975">
                  <c:v>63.800000000012993</c:v>
                </c:pt>
                <c:pt idx="7976">
                  <c:v>63.808000000012996</c:v>
                </c:pt>
                <c:pt idx="7977">
                  <c:v>63.816000000012984</c:v>
                </c:pt>
                <c:pt idx="7978">
                  <c:v>63.824000000012994</c:v>
                </c:pt>
                <c:pt idx="7979">
                  <c:v>63.832000000012997</c:v>
                </c:pt>
                <c:pt idx="7980">
                  <c:v>63.840000000012985</c:v>
                </c:pt>
                <c:pt idx="7981">
                  <c:v>63.848000000012981</c:v>
                </c:pt>
                <c:pt idx="7982">
                  <c:v>63.856000000012969</c:v>
                </c:pt>
                <c:pt idx="7983">
                  <c:v>63.864000000012986</c:v>
                </c:pt>
                <c:pt idx="7984">
                  <c:v>63.872000000012982</c:v>
                </c:pt>
                <c:pt idx="7985">
                  <c:v>63.880000000012977</c:v>
                </c:pt>
                <c:pt idx="7986">
                  <c:v>63.888000000012973</c:v>
                </c:pt>
                <c:pt idx="7987">
                  <c:v>63.89600000001299</c:v>
                </c:pt>
                <c:pt idx="7988">
                  <c:v>63.904000000012978</c:v>
                </c:pt>
                <c:pt idx="7989">
                  <c:v>63.912000000012974</c:v>
                </c:pt>
                <c:pt idx="7990">
                  <c:v>63.920000000012976</c:v>
                </c:pt>
                <c:pt idx="7991">
                  <c:v>63.928000000012972</c:v>
                </c:pt>
                <c:pt idx="7992">
                  <c:v>63.936000000012974</c:v>
                </c:pt>
                <c:pt idx="7993">
                  <c:v>63.94400000001297</c:v>
                </c:pt>
                <c:pt idx="7994">
                  <c:v>63.952000000012966</c:v>
                </c:pt>
                <c:pt idx="7995">
                  <c:v>63.960000000012961</c:v>
                </c:pt>
                <c:pt idx="7996">
                  <c:v>63.968000000012964</c:v>
                </c:pt>
                <c:pt idx="7997">
                  <c:v>63.976000000012974</c:v>
                </c:pt>
                <c:pt idx="7998">
                  <c:v>63.984000000012955</c:v>
                </c:pt>
                <c:pt idx="7999">
                  <c:v>63.992000000012965</c:v>
                </c:pt>
                <c:pt idx="8000">
                  <c:v>64.00000000001296</c:v>
                </c:pt>
                <c:pt idx="8001">
                  <c:v>64.008000000012956</c:v>
                </c:pt>
                <c:pt idx="8002">
                  <c:v>64.016000000012966</c:v>
                </c:pt>
                <c:pt idx="8003">
                  <c:v>64.024000000012961</c:v>
                </c:pt>
                <c:pt idx="8004">
                  <c:v>64.032000000012957</c:v>
                </c:pt>
                <c:pt idx="8005">
                  <c:v>64.040000000012967</c:v>
                </c:pt>
                <c:pt idx="8006">
                  <c:v>64.048000000012962</c:v>
                </c:pt>
                <c:pt idx="8007">
                  <c:v>64.056000000012972</c:v>
                </c:pt>
                <c:pt idx="8008">
                  <c:v>64.064000000012967</c:v>
                </c:pt>
                <c:pt idx="8009">
                  <c:v>64.072000000012949</c:v>
                </c:pt>
                <c:pt idx="8010">
                  <c:v>64.080000000012944</c:v>
                </c:pt>
                <c:pt idx="8011">
                  <c:v>64.088000000012954</c:v>
                </c:pt>
                <c:pt idx="8012">
                  <c:v>64.096000000012964</c:v>
                </c:pt>
                <c:pt idx="8013">
                  <c:v>64.104000000012945</c:v>
                </c:pt>
                <c:pt idx="8014">
                  <c:v>64.112000000012941</c:v>
                </c:pt>
                <c:pt idx="8015">
                  <c:v>64.120000000012922</c:v>
                </c:pt>
                <c:pt idx="8016">
                  <c:v>64.128000000012932</c:v>
                </c:pt>
                <c:pt idx="8017">
                  <c:v>64.136000000012942</c:v>
                </c:pt>
                <c:pt idx="8018">
                  <c:v>64.144000000012937</c:v>
                </c:pt>
                <c:pt idx="8019">
                  <c:v>64.152000000012919</c:v>
                </c:pt>
                <c:pt idx="8020">
                  <c:v>64.160000000012928</c:v>
                </c:pt>
                <c:pt idx="8021">
                  <c:v>64.168000000012938</c:v>
                </c:pt>
                <c:pt idx="8022">
                  <c:v>64.17600000001292</c:v>
                </c:pt>
                <c:pt idx="8023">
                  <c:v>64.184000000012929</c:v>
                </c:pt>
                <c:pt idx="8024">
                  <c:v>64.192000000012911</c:v>
                </c:pt>
                <c:pt idx="8025">
                  <c:v>64.200000000012921</c:v>
                </c:pt>
                <c:pt idx="8026">
                  <c:v>64.20800000001293</c:v>
                </c:pt>
                <c:pt idx="8027">
                  <c:v>64.216000000012926</c:v>
                </c:pt>
                <c:pt idx="8028">
                  <c:v>64.224000000012921</c:v>
                </c:pt>
                <c:pt idx="8029">
                  <c:v>64.232000000012917</c:v>
                </c:pt>
                <c:pt idx="8030">
                  <c:v>64.240000000012927</c:v>
                </c:pt>
                <c:pt idx="8031">
                  <c:v>64.248000000012922</c:v>
                </c:pt>
                <c:pt idx="8032">
                  <c:v>64.256000000012932</c:v>
                </c:pt>
                <c:pt idx="8033">
                  <c:v>64.264000000012928</c:v>
                </c:pt>
                <c:pt idx="8034">
                  <c:v>64.272000000012909</c:v>
                </c:pt>
                <c:pt idx="8035">
                  <c:v>64.280000000012933</c:v>
                </c:pt>
                <c:pt idx="8036">
                  <c:v>64.288000000012914</c:v>
                </c:pt>
                <c:pt idx="8037">
                  <c:v>64.296000000012924</c:v>
                </c:pt>
                <c:pt idx="8038">
                  <c:v>64.304000000012906</c:v>
                </c:pt>
                <c:pt idx="8039">
                  <c:v>64.312000000012901</c:v>
                </c:pt>
                <c:pt idx="8040">
                  <c:v>64.320000000012882</c:v>
                </c:pt>
                <c:pt idx="8041">
                  <c:v>64.328000000012878</c:v>
                </c:pt>
                <c:pt idx="8042">
                  <c:v>64.336000000012902</c:v>
                </c:pt>
                <c:pt idx="8043">
                  <c:v>64.344000000012898</c:v>
                </c:pt>
                <c:pt idx="8044">
                  <c:v>64.352000000012879</c:v>
                </c:pt>
                <c:pt idx="8045">
                  <c:v>64.360000000012874</c:v>
                </c:pt>
                <c:pt idx="8046">
                  <c:v>64.36800000001287</c:v>
                </c:pt>
                <c:pt idx="8047">
                  <c:v>64.376000000012851</c:v>
                </c:pt>
                <c:pt idx="8048">
                  <c:v>64.384000000012861</c:v>
                </c:pt>
                <c:pt idx="8049">
                  <c:v>64.392000000012857</c:v>
                </c:pt>
                <c:pt idx="8050">
                  <c:v>64.400000000012867</c:v>
                </c:pt>
                <c:pt idx="8051">
                  <c:v>64.408000000012862</c:v>
                </c:pt>
                <c:pt idx="8052">
                  <c:v>64.416000000012858</c:v>
                </c:pt>
                <c:pt idx="8053">
                  <c:v>64.424000000012853</c:v>
                </c:pt>
                <c:pt idx="8054">
                  <c:v>64.432000000012835</c:v>
                </c:pt>
                <c:pt idx="8055">
                  <c:v>64.440000000012844</c:v>
                </c:pt>
                <c:pt idx="8056">
                  <c:v>64.448000000012826</c:v>
                </c:pt>
                <c:pt idx="8057">
                  <c:v>64.456000000012821</c:v>
                </c:pt>
                <c:pt idx="8058">
                  <c:v>64.464000000012831</c:v>
                </c:pt>
                <c:pt idx="8059">
                  <c:v>64.472000000012812</c:v>
                </c:pt>
                <c:pt idx="8060">
                  <c:v>64.480000000012822</c:v>
                </c:pt>
                <c:pt idx="8061">
                  <c:v>64.488000000012804</c:v>
                </c:pt>
                <c:pt idx="8062">
                  <c:v>64.496000000012813</c:v>
                </c:pt>
                <c:pt idx="8063">
                  <c:v>64.504000000012795</c:v>
                </c:pt>
                <c:pt idx="8064">
                  <c:v>64.51200000001279</c:v>
                </c:pt>
                <c:pt idx="8065">
                  <c:v>64.520000000012786</c:v>
                </c:pt>
                <c:pt idx="8066">
                  <c:v>64.528000000012781</c:v>
                </c:pt>
                <c:pt idx="8067">
                  <c:v>64.536000000012777</c:v>
                </c:pt>
                <c:pt idx="8068">
                  <c:v>64.544000000012787</c:v>
                </c:pt>
                <c:pt idx="8069">
                  <c:v>64.552000000012768</c:v>
                </c:pt>
                <c:pt idx="8070">
                  <c:v>64.560000000012764</c:v>
                </c:pt>
                <c:pt idx="8071">
                  <c:v>64.568000000012773</c:v>
                </c:pt>
                <c:pt idx="8072">
                  <c:v>64.576000000012755</c:v>
                </c:pt>
                <c:pt idx="8073">
                  <c:v>64.584000000012765</c:v>
                </c:pt>
                <c:pt idx="8074">
                  <c:v>64.592000000012746</c:v>
                </c:pt>
                <c:pt idx="8075">
                  <c:v>64.600000000012741</c:v>
                </c:pt>
                <c:pt idx="8076">
                  <c:v>64.608000000012723</c:v>
                </c:pt>
                <c:pt idx="8077">
                  <c:v>64.616000000012733</c:v>
                </c:pt>
                <c:pt idx="8078">
                  <c:v>64.624000000012728</c:v>
                </c:pt>
                <c:pt idx="8079">
                  <c:v>64.63200000001271</c:v>
                </c:pt>
                <c:pt idx="8080">
                  <c:v>64.640000000012733</c:v>
                </c:pt>
                <c:pt idx="8081">
                  <c:v>64.648000000012715</c:v>
                </c:pt>
                <c:pt idx="8082">
                  <c:v>64.65600000001271</c:v>
                </c:pt>
                <c:pt idx="8083">
                  <c:v>64.664000000012706</c:v>
                </c:pt>
                <c:pt idx="8084">
                  <c:v>64.672000000012687</c:v>
                </c:pt>
                <c:pt idx="8085">
                  <c:v>64.680000000012683</c:v>
                </c:pt>
                <c:pt idx="8086">
                  <c:v>64.688000000012678</c:v>
                </c:pt>
                <c:pt idx="8087">
                  <c:v>64.696000000012702</c:v>
                </c:pt>
                <c:pt idx="8088">
                  <c:v>64.704000000012698</c:v>
                </c:pt>
                <c:pt idx="8089">
                  <c:v>64.712000000012694</c:v>
                </c:pt>
                <c:pt idx="8090">
                  <c:v>64.720000000012675</c:v>
                </c:pt>
                <c:pt idx="8091">
                  <c:v>64.728000000012671</c:v>
                </c:pt>
                <c:pt idx="8092">
                  <c:v>64.736000000012666</c:v>
                </c:pt>
                <c:pt idx="8093">
                  <c:v>64.744000000012676</c:v>
                </c:pt>
                <c:pt idx="8094">
                  <c:v>64.752000000012657</c:v>
                </c:pt>
                <c:pt idx="8095">
                  <c:v>64.760000000012667</c:v>
                </c:pt>
                <c:pt idx="8096">
                  <c:v>64.768000000012663</c:v>
                </c:pt>
                <c:pt idx="8097">
                  <c:v>64.776000000012644</c:v>
                </c:pt>
                <c:pt idx="8098">
                  <c:v>64.784000000012654</c:v>
                </c:pt>
                <c:pt idx="8099">
                  <c:v>64.792000000012635</c:v>
                </c:pt>
                <c:pt idx="8100">
                  <c:v>64.800000000012631</c:v>
                </c:pt>
                <c:pt idx="8101">
                  <c:v>64.808000000012612</c:v>
                </c:pt>
                <c:pt idx="8102">
                  <c:v>64.816000000012622</c:v>
                </c:pt>
                <c:pt idx="8103">
                  <c:v>64.824000000012617</c:v>
                </c:pt>
                <c:pt idx="8104">
                  <c:v>64.832000000012613</c:v>
                </c:pt>
                <c:pt idx="8105">
                  <c:v>64.840000000012623</c:v>
                </c:pt>
                <c:pt idx="8106">
                  <c:v>64.84800000001259</c:v>
                </c:pt>
                <c:pt idx="8107">
                  <c:v>64.856000000012585</c:v>
                </c:pt>
                <c:pt idx="8108">
                  <c:v>64.864000000012595</c:v>
                </c:pt>
                <c:pt idx="8109">
                  <c:v>64.872000000012562</c:v>
                </c:pt>
                <c:pt idx="8110">
                  <c:v>64.880000000012572</c:v>
                </c:pt>
                <c:pt idx="8111">
                  <c:v>64.888000000012568</c:v>
                </c:pt>
                <c:pt idx="8112">
                  <c:v>64.896000000012563</c:v>
                </c:pt>
                <c:pt idx="8113">
                  <c:v>64.904000000012587</c:v>
                </c:pt>
                <c:pt idx="8114">
                  <c:v>64.912000000012569</c:v>
                </c:pt>
                <c:pt idx="8115">
                  <c:v>64.920000000012564</c:v>
                </c:pt>
                <c:pt idx="8116">
                  <c:v>64.928000000012545</c:v>
                </c:pt>
                <c:pt idx="8117">
                  <c:v>64.936000000012555</c:v>
                </c:pt>
                <c:pt idx="8118">
                  <c:v>64.944000000012551</c:v>
                </c:pt>
                <c:pt idx="8119">
                  <c:v>64.952000000012532</c:v>
                </c:pt>
                <c:pt idx="8120">
                  <c:v>64.960000000012542</c:v>
                </c:pt>
                <c:pt idx="8121">
                  <c:v>64.968000000012523</c:v>
                </c:pt>
                <c:pt idx="8122">
                  <c:v>64.976000000012533</c:v>
                </c:pt>
                <c:pt idx="8123">
                  <c:v>64.984000000012529</c:v>
                </c:pt>
                <c:pt idx="8124">
                  <c:v>64.992000000012524</c:v>
                </c:pt>
                <c:pt idx="8125">
                  <c:v>65.000000000012506</c:v>
                </c:pt>
                <c:pt idx="8126">
                  <c:v>65.008000000012501</c:v>
                </c:pt>
                <c:pt idx="8127">
                  <c:v>65.016000000012497</c:v>
                </c:pt>
                <c:pt idx="8128">
                  <c:v>65.024000000012492</c:v>
                </c:pt>
                <c:pt idx="8129">
                  <c:v>65.032000000012502</c:v>
                </c:pt>
                <c:pt idx="8130">
                  <c:v>65.040000000012498</c:v>
                </c:pt>
                <c:pt idx="8131">
                  <c:v>65.048000000012493</c:v>
                </c:pt>
                <c:pt idx="8132">
                  <c:v>65.056000000012475</c:v>
                </c:pt>
                <c:pt idx="8133">
                  <c:v>65.064000000012484</c:v>
                </c:pt>
                <c:pt idx="8134">
                  <c:v>65.072000000012451</c:v>
                </c:pt>
                <c:pt idx="8135">
                  <c:v>65.080000000012461</c:v>
                </c:pt>
                <c:pt idx="8136">
                  <c:v>65.088000000012457</c:v>
                </c:pt>
                <c:pt idx="8137">
                  <c:v>65.096000000012467</c:v>
                </c:pt>
                <c:pt idx="8138">
                  <c:v>65.104000000012462</c:v>
                </c:pt>
                <c:pt idx="8139">
                  <c:v>65.112000000012443</c:v>
                </c:pt>
                <c:pt idx="8140">
                  <c:v>65.120000000012439</c:v>
                </c:pt>
                <c:pt idx="8141">
                  <c:v>65.12800000001242</c:v>
                </c:pt>
                <c:pt idx="8142">
                  <c:v>65.13600000001243</c:v>
                </c:pt>
                <c:pt idx="8143">
                  <c:v>65.144000000012426</c:v>
                </c:pt>
                <c:pt idx="8144">
                  <c:v>65.152000000012407</c:v>
                </c:pt>
                <c:pt idx="8145">
                  <c:v>65.160000000012417</c:v>
                </c:pt>
                <c:pt idx="8146">
                  <c:v>65.168000000012412</c:v>
                </c:pt>
                <c:pt idx="8147">
                  <c:v>65.176000000012408</c:v>
                </c:pt>
                <c:pt idx="8148">
                  <c:v>65.184000000012404</c:v>
                </c:pt>
                <c:pt idx="8149">
                  <c:v>65.192000000012399</c:v>
                </c:pt>
                <c:pt idx="8150">
                  <c:v>65.200000000012395</c:v>
                </c:pt>
                <c:pt idx="8151">
                  <c:v>65.20800000001239</c:v>
                </c:pt>
                <c:pt idx="8152">
                  <c:v>65.2160000000124</c:v>
                </c:pt>
                <c:pt idx="8153">
                  <c:v>65.224000000012396</c:v>
                </c:pt>
                <c:pt idx="8154">
                  <c:v>65.232000000012377</c:v>
                </c:pt>
                <c:pt idx="8155">
                  <c:v>65.240000000012387</c:v>
                </c:pt>
                <c:pt idx="8156">
                  <c:v>65.248000000012382</c:v>
                </c:pt>
                <c:pt idx="8157">
                  <c:v>65.256000000012364</c:v>
                </c:pt>
                <c:pt idx="8158">
                  <c:v>65.264000000012388</c:v>
                </c:pt>
                <c:pt idx="8159">
                  <c:v>65.272000000012355</c:v>
                </c:pt>
                <c:pt idx="8160">
                  <c:v>65.280000000012365</c:v>
                </c:pt>
                <c:pt idx="8161">
                  <c:v>65.288000000012346</c:v>
                </c:pt>
                <c:pt idx="8162">
                  <c:v>65.296000000012356</c:v>
                </c:pt>
                <c:pt idx="8163">
                  <c:v>65.304000000012337</c:v>
                </c:pt>
                <c:pt idx="8164">
                  <c:v>65.312000000012333</c:v>
                </c:pt>
                <c:pt idx="8165">
                  <c:v>65.320000000012328</c:v>
                </c:pt>
                <c:pt idx="8166">
                  <c:v>65.32800000001231</c:v>
                </c:pt>
                <c:pt idx="8167">
                  <c:v>65.336000000012334</c:v>
                </c:pt>
                <c:pt idx="8168">
                  <c:v>65.344000000012329</c:v>
                </c:pt>
                <c:pt idx="8169">
                  <c:v>65.35200000001231</c:v>
                </c:pt>
                <c:pt idx="8170">
                  <c:v>65.360000000012306</c:v>
                </c:pt>
                <c:pt idx="8171">
                  <c:v>65.368000000012302</c:v>
                </c:pt>
                <c:pt idx="8172">
                  <c:v>65.376000000012283</c:v>
                </c:pt>
                <c:pt idx="8173">
                  <c:v>65.384000000012293</c:v>
                </c:pt>
                <c:pt idx="8174">
                  <c:v>65.392000000012303</c:v>
                </c:pt>
                <c:pt idx="8175">
                  <c:v>65.400000000012298</c:v>
                </c:pt>
                <c:pt idx="8176">
                  <c:v>65.408000000012294</c:v>
                </c:pt>
                <c:pt idx="8177">
                  <c:v>65.416000000012289</c:v>
                </c:pt>
                <c:pt idx="8178">
                  <c:v>65.424000000012285</c:v>
                </c:pt>
                <c:pt idx="8179">
                  <c:v>65.432000000012266</c:v>
                </c:pt>
                <c:pt idx="8180">
                  <c:v>65.440000000012276</c:v>
                </c:pt>
                <c:pt idx="8181">
                  <c:v>65.448000000012271</c:v>
                </c:pt>
                <c:pt idx="8182">
                  <c:v>65.456000000012267</c:v>
                </c:pt>
                <c:pt idx="8183">
                  <c:v>65.464000000012277</c:v>
                </c:pt>
                <c:pt idx="8184">
                  <c:v>65.472000000012244</c:v>
                </c:pt>
                <c:pt idx="8185">
                  <c:v>65.480000000012254</c:v>
                </c:pt>
                <c:pt idx="8186">
                  <c:v>65.488000000012235</c:v>
                </c:pt>
                <c:pt idx="8187">
                  <c:v>65.496000000012245</c:v>
                </c:pt>
                <c:pt idx="8188">
                  <c:v>65.504000000012226</c:v>
                </c:pt>
                <c:pt idx="8189">
                  <c:v>65.512000000012222</c:v>
                </c:pt>
                <c:pt idx="8190">
                  <c:v>65.520000000012217</c:v>
                </c:pt>
                <c:pt idx="8191">
                  <c:v>65.528000000012213</c:v>
                </c:pt>
                <c:pt idx="8192">
                  <c:v>65.536000000012223</c:v>
                </c:pt>
                <c:pt idx="8193">
                  <c:v>65.544000000012218</c:v>
                </c:pt>
                <c:pt idx="8194">
                  <c:v>65.5520000000122</c:v>
                </c:pt>
                <c:pt idx="8195">
                  <c:v>65.560000000012195</c:v>
                </c:pt>
                <c:pt idx="8196">
                  <c:v>65.568000000012191</c:v>
                </c:pt>
                <c:pt idx="8197">
                  <c:v>65.576000000012186</c:v>
                </c:pt>
                <c:pt idx="8198">
                  <c:v>65.584000000012196</c:v>
                </c:pt>
                <c:pt idx="8199">
                  <c:v>65.592000000012177</c:v>
                </c:pt>
                <c:pt idx="8200">
                  <c:v>65.600000000012173</c:v>
                </c:pt>
                <c:pt idx="8201">
                  <c:v>65.608000000012169</c:v>
                </c:pt>
                <c:pt idx="8202">
                  <c:v>65.616000000012164</c:v>
                </c:pt>
                <c:pt idx="8203">
                  <c:v>65.62400000001216</c:v>
                </c:pt>
                <c:pt idx="8204">
                  <c:v>65.632000000012155</c:v>
                </c:pt>
                <c:pt idx="8205">
                  <c:v>65.640000000012165</c:v>
                </c:pt>
                <c:pt idx="8206">
                  <c:v>65.648000000012146</c:v>
                </c:pt>
                <c:pt idx="8207">
                  <c:v>65.656000000012142</c:v>
                </c:pt>
                <c:pt idx="8208">
                  <c:v>65.664000000012152</c:v>
                </c:pt>
                <c:pt idx="8209">
                  <c:v>65.672000000012119</c:v>
                </c:pt>
                <c:pt idx="8210">
                  <c:v>65.680000000012129</c:v>
                </c:pt>
                <c:pt idx="8211">
                  <c:v>65.68800000001211</c:v>
                </c:pt>
                <c:pt idx="8212">
                  <c:v>65.69600000001212</c:v>
                </c:pt>
                <c:pt idx="8213">
                  <c:v>65.70400000001213</c:v>
                </c:pt>
                <c:pt idx="8214">
                  <c:v>65.712000000012125</c:v>
                </c:pt>
                <c:pt idx="8215">
                  <c:v>65.720000000012107</c:v>
                </c:pt>
                <c:pt idx="8216">
                  <c:v>65.728000000012102</c:v>
                </c:pt>
                <c:pt idx="8217">
                  <c:v>65.736000000012112</c:v>
                </c:pt>
                <c:pt idx="8218">
                  <c:v>65.744000000012107</c:v>
                </c:pt>
                <c:pt idx="8219">
                  <c:v>65.752000000012103</c:v>
                </c:pt>
                <c:pt idx="8220">
                  <c:v>65.760000000012099</c:v>
                </c:pt>
                <c:pt idx="8221">
                  <c:v>65.768000000012094</c:v>
                </c:pt>
                <c:pt idx="8222">
                  <c:v>65.776000000012075</c:v>
                </c:pt>
                <c:pt idx="8223">
                  <c:v>65.784000000012085</c:v>
                </c:pt>
                <c:pt idx="8224">
                  <c:v>65.792000000012067</c:v>
                </c:pt>
                <c:pt idx="8225">
                  <c:v>65.800000000012062</c:v>
                </c:pt>
                <c:pt idx="8226">
                  <c:v>65.808000000012072</c:v>
                </c:pt>
                <c:pt idx="8227">
                  <c:v>65.816000000012068</c:v>
                </c:pt>
                <c:pt idx="8228">
                  <c:v>65.824000000012063</c:v>
                </c:pt>
                <c:pt idx="8229">
                  <c:v>65.832000000012044</c:v>
                </c:pt>
                <c:pt idx="8230">
                  <c:v>65.840000000012054</c:v>
                </c:pt>
                <c:pt idx="8231">
                  <c:v>65.848000000012021</c:v>
                </c:pt>
                <c:pt idx="8232">
                  <c:v>65.856000000012017</c:v>
                </c:pt>
                <c:pt idx="8233">
                  <c:v>65.864000000012027</c:v>
                </c:pt>
                <c:pt idx="8234">
                  <c:v>65.872000000012008</c:v>
                </c:pt>
                <c:pt idx="8235">
                  <c:v>65.880000000012004</c:v>
                </c:pt>
                <c:pt idx="8236">
                  <c:v>65.888000000011985</c:v>
                </c:pt>
                <c:pt idx="8237">
                  <c:v>65.896000000011981</c:v>
                </c:pt>
                <c:pt idx="8238">
                  <c:v>65.90400000001199</c:v>
                </c:pt>
                <c:pt idx="8239">
                  <c:v>65.912000000011986</c:v>
                </c:pt>
                <c:pt idx="8240">
                  <c:v>65.920000000011981</c:v>
                </c:pt>
                <c:pt idx="8241">
                  <c:v>65.928000000011963</c:v>
                </c:pt>
                <c:pt idx="8242">
                  <c:v>65.936000000011973</c:v>
                </c:pt>
                <c:pt idx="8243">
                  <c:v>65.944000000011982</c:v>
                </c:pt>
                <c:pt idx="8244">
                  <c:v>65.95200000001195</c:v>
                </c:pt>
                <c:pt idx="8245">
                  <c:v>65.960000000011973</c:v>
                </c:pt>
                <c:pt idx="8246">
                  <c:v>65.968000000011955</c:v>
                </c:pt>
                <c:pt idx="8247">
                  <c:v>65.97600000001195</c:v>
                </c:pt>
                <c:pt idx="8248">
                  <c:v>65.984000000011946</c:v>
                </c:pt>
                <c:pt idx="8249">
                  <c:v>65.992000000011942</c:v>
                </c:pt>
                <c:pt idx="8250">
                  <c:v>66.000000000011923</c:v>
                </c:pt>
                <c:pt idx="8251">
                  <c:v>66.008000000011918</c:v>
                </c:pt>
                <c:pt idx="8252">
                  <c:v>66.016000000011928</c:v>
                </c:pt>
                <c:pt idx="8253">
                  <c:v>66.02400000001191</c:v>
                </c:pt>
                <c:pt idx="8254">
                  <c:v>66.032000000011919</c:v>
                </c:pt>
                <c:pt idx="8255">
                  <c:v>66.040000000011915</c:v>
                </c:pt>
                <c:pt idx="8256">
                  <c:v>66.048000000011911</c:v>
                </c:pt>
                <c:pt idx="8257">
                  <c:v>66.056000000011892</c:v>
                </c:pt>
                <c:pt idx="8258">
                  <c:v>66.064000000011902</c:v>
                </c:pt>
                <c:pt idx="8259">
                  <c:v>66.072000000011869</c:v>
                </c:pt>
                <c:pt idx="8260">
                  <c:v>66.080000000011879</c:v>
                </c:pt>
                <c:pt idx="8261">
                  <c:v>66.088000000011888</c:v>
                </c:pt>
                <c:pt idx="8262">
                  <c:v>66.096000000011884</c:v>
                </c:pt>
                <c:pt idx="8263">
                  <c:v>66.104000000011879</c:v>
                </c:pt>
                <c:pt idx="8264">
                  <c:v>66.112000000011861</c:v>
                </c:pt>
                <c:pt idx="8265">
                  <c:v>66.120000000011856</c:v>
                </c:pt>
                <c:pt idx="8266">
                  <c:v>66.128000000011838</c:v>
                </c:pt>
                <c:pt idx="8267">
                  <c:v>66.136000000011848</c:v>
                </c:pt>
                <c:pt idx="8268">
                  <c:v>66.144000000011857</c:v>
                </c:pt>
                <c:pt idx="8269">
                  <c:v>66.152000000011839</c:v>
                </c:pt>
                <c:pt idx="8270">
                  <c:v>66.160000000011848</c:v>
                </c:pt>
                <c:pt idx="8271">
                  <c:v>66.16800000001183</c:v>
                </c:pt>
                <c:pt idx="8272">
                  <c:v>66.176000000011825</c:v>
                </c:pt>
                <c:pt idx="8273">
                  <c:v>66.184000000011821</c:v>
                </c:pt>
                <c:pt idx="8274">
                  <c:v>66.192000000011816</c:v>
                </c:pt>
                <c:pt idx="8275">
                  <c:v>66.200000000011812</c:v>
                </c:pt>
                <c:pt idx="8276">
                  <c:v>66.208000000011808</c:v>
                </c:pt>
                <c:pt idx="8277">
                  <c:v>66.216000000011817</c:v>
                </c:pt>
                <c:pt idx="8278">
                  <c:v>66.224000000011813</c:v>
                </c:pt>
                <c:pt idx="8279">
                  <c:v>66.232000000011809</c:v>
                </c:pt>
                <c:pt idx="8280">
                  <c:v>66.240000000011804</c:v>
                </c:pt>
                <c:pt idx="8281">
                  <c:v>66.2480000000118</c:v>
                </c:pt>
                <c:pt idx="8282">
                  <c:v>66.256000000011781</c:v>
                </c:pt>
                <c:pt idx="8283">
                  <c:v>66.264000000011791</c:v>
                </c:pt>
                <c:pt idx="8284">
                  <c:v>66.272000000011772</c:v>
                </c:pt>
                <c:pt idx="8285">
                  <c:v>66.280000000011782</c:v>
                </c:pt>
                <c:pt idx="8286">
                  <c:v>66.288000000011778</c:v>
                </c:pt>
                <c:pt idx="8287">
                  <c:v>66.296000000011773</c:v>
                </c:pt>
                <c:pt idx="8288">
                  <c:v>66.304000000011769</c:v>
                </c:pt>
                <c:pt idx="8289">
                  <c:v>66.31200000001175</c:v>
                </c:pt>
                <c:pt idx="8290">
                  <c:v>66.320000000011746</c:v>
                </c:pt>
                <c:pt idx="8291">
                  <c:v>66.328000000011741</c:v>
                </c:pt>
                <c:pt idx="8292">
                  <c:v>66.336000000011751</c:v>
                </c:pt>
                <c:pt idx="8293">
                  <c:v>66.344000000011746</c:v>
                </c:pt>
                <c:pt idx="8294">
                  <c:v>66.352000000011728</c:v>
                </c:pt>
                <c:pt idx="8295">
                  <c:v>66.360000000011738</c:v>
                </c:pt>
                <c:pt idx="8296">
                  <c:v>66.368000000011719</c:v>
                </c:pt>
                <c:pt idx="8297">
                  <c:v>66.376000000011715</c:v>
                </c:pt>
                <c:pt idx="8298">
                  <c:v>66.38400000001171</c:v>
                </c:pt>
                <c:pt idx="8299">
                  <c:v>66.392000000011706</c:v>
                </c:pt>
                <c:pt idx="8300">
                  <c:v>66.400000000011715</c:v>
                </c:pt>
                <c:pt idx="8301">
                  <c:v>66.408000000011711</c:v>
                </c:pt>
                <c:pt idx="8302">
                  <c:v>66.416000000011707</c:v>
                </c:pt>
                <c:pt idx="8303">
                  <c:v>66.424000000011702</c:v>
                </c:pt>
                <c:pt idx="8304">
                  <c:v>66.432000000011698</c:v>
                </c:pt>
                <c:pt idx="8305">
                  <c:v>66.440000000011693</c:v>
                </c:pt>
                <c:pt idx="8306">
                  <c:v>66.448000000011703</c:v>
                </c:pt>
                <c:pt idx="8307">
                  <c:v>66.456000000011684</c:v>
                </c:pt>
                <c:pt idx="8308">
                  <c:v>66.464000000011694</c:v>
                </c:pt>
                <c:pt idx="8309">
                  <c:v>66.472000000011661</c:v>
                </c:pt>
                <c:pt idx="8310">
                  <c:v>66.480000000011671</c:v>
                </c:pt>
                <c:pt idx="8311">
                  <c:v>66.488000000011652</c:v>
                </c:pt>
                <c:pt idx="8312">
                  <c:v>66.496000000011662</c:v>
                </c:pt>
                <c:pt idx="8313">
                  <c:v>66.504000000011672</c:v>
                </c:pt>
                <c:pt idx="8314">
                  <c:v>66.512000000011653</c:v>
                </c:pt>
                <c:pt idx="8315">
                  <c:v>66.520000000011649</c:v>
                </c:pt>
                <c:pt idx="8316">
                  <c:v>66.52800000001163</c:v>
                </c:pt>
                <c:pt idx="8317">
                  <c:v>66.53600000001164</c:v>
                </c:pt>
                <c:pt idx="8318">
                  <c:v>66.544000000011636</c:v>
                </c:pt>
                <c:pt idx="8319">
                  <c:v>66.552000000011617</c:v>
                </c:pt>
                <c:pt idx="8320">
                  <c:v>66.560000000011613</c:v>
                </c:pt>
                <c:pt idx="8321">
                  <c:v>66.568000000011608</c:v>
                </c:pt>
                <c:pt idx="8322">
                  <c:v>66.576000000011618</c:v>
                </c:pt>
                <c:pt idx="8323">
                  <c:v>66.584000000011613</c:v>
                </c:pt>
                <c:pt idx="8324">
                  <c:v>66.592000000011609</c:v>
                </c:pt>
                <c:pt idx="8325">
                  <c:v>66.60000000001159</c:v>
                </c:pt>
                <c:pt idx="8326">
                  <c:v>66.608000000011586</c:v>
                </c:pt>
                <c:pt idx="8327">
                  <c:v>66.616000000011582</c:v>
                </c:pt>
                <c:pt idx="8328">
                  <c:v>66.624000000011577</c:v>
                </c:pt>
                <c:pt idx="8329">
                  <c:v>66.632000000011573</c:v>
                </c:pt>
                <c:pt idx="8330">
                  <c:v>66.640000000011582</c:v>
                </c:pt>
                <c:pt idx="8331">
                  <c:v>66.648000000011578</c:v>
                </c:pt>
                <c:pt idx="8332">
                  <c:v>66.656000000011559</c:v>
                </c:pt>
                <c:pt idx="8333">
                  <c:v>66.664000000011555</c:v>
                </c:pt>
                <c:pt idx="8334">
                  <c:v>66.672000000011536</c:v>
                </c:pt>
                <c:pt idx="8335">
                  <c:v>66.680000000011532</c:v>
                </c:pt>
                <c:pt idx="8336">
                  <c:v>66.688000000011527</c:v>
                </c:pt>
                <c:pt idx="8337">
                  <c:v>66.696000000011523</c:v>
                </c:pt>
                <c:pt idx="8338">
                  <c:v>66.704000000011533</c:v>
                </c:pt>
                <c:pt idx="8339">
                  <c:v>66.712000000011528</c:v>
                </c:pt>
                <c:pt idx="8340">
                  <c:v>66.72000000001151</c:v>
                </c:pt>
                <c:pt idx="8341">
                  <c:v>66.728000000011519</c:v>
                </c:pt>
                <c:pt idx="8342">
                  <c:v>66.736000000011515</c:v>
                </c:pt>
                <c:pt idx="8343">
                  <c:v>66.744000000011525</c:v>
                </c:pt>
                <c:pt idx="8344">
                  <c:v>66.752000000011492</c:v>
                </c:pt>
                <c:pt idx="8345">
                  <c:v>66.760000000011502</c:v>
                </c:pt>
                <c:pt idx="8346">
                  <c:v>66.768000000011483</c:v>
                </c:pt>
                <c:pt idx="8347">
                  <c:v>66.776000000011479</c:v>
                </c:pt>
                <c:pt idx="8348">
                  <c:v>66.784000000011503</c:v>
                </c:pt>
                <c:pt idx="8349">
                  <c:v>66.792000000011484</c:v>
                </c:pt>
                <c:pt idx="8350">
                  <c:v>66.80000000001148</c:v>
                </c:pt>
                <c:pt idx="8351">
                  <c:v>66.808000000011461</c:v>
                </c:pt>
                <c:pt idx="8352">
                  <c:v>66.816000000011471</c:v>
                </c:pt>
                <c:pt idx="8353">
                  <c:v>66.824000000011452</c:v>
                </c:pt>
                <c:pt idx="8354">
                  <c:v>66.832000000011448</c:v>
                </c:pt>
                <c:pt idx="8355">
                  <c:v>66.840000000011457</c:v>
                </c:pt>
                <c:pt idx="8356">
                  <c:v>66.848000000011453</c:v>
                </c:pt>
                <c:pt idx="8357">
                  <c:v>66.856000000011448</c:v>
                </c:pt>
                <c:pt idx="8358">
                  <c:v>66.864000000011444</c:v>
                </c:pt>
                <c:pt idx="8359">
                  <c:v>66.872000000011425</c:v>
                </c:pt>
                <c:pt idx="8360">
                  <c:v>66.880000000011421</c:v>
                </c:pt>
                <c:pt idx="8361">
                  <c:v>66.888000000011417</c:v>
                </c:pt>
                <c:pt idx="8362">
                  <c:v>66.896000000011412</c:v>
                </c:pt>
                <c:pt idx="8363">
                  <c:v>66.904000000011422</c:v>
                </c:pt>
                <c:pt idx="8364">
                  <c:v>66.912000000011417</c:v>
                </c:pt>
                <c:pt idx="8365">
                  <c:v>66.920000000011413</c:v>
                </c:pt>
                <c:pt idx="8366">
                  <c:v>66.928000000011409</c:v>
                </c:pt>
                <c:pt idx="8367">
                  <c:v>66.936000000011404</c:v>
                </c:pt>
                <c:pt idx="8368">
                  <c:v>66.944000000011414</c:v>
                </c:pt>
                <c:pt idx="8369">
                  <c:v>66.952000000011381</c:v>
                </c:pt>
                <c:pt idx="8370">
                  <c:v>66.960000000011391</c:v>
                </c:pt>
                <c:pt idx="8371">
                  <c:v>66.968000000011386</c:v>
                </c:pt>
                <c:pt idx="8372">
                  <c:v>66.976000000011382</c:v>
                </c:pt>
                <c:pt idx="8373">
                  <c:v>66.984000000011392</c:v>
                </c:pt>
                <c:pt idx="8374">
                  <c:v>66.992000000011373</c:v>
                </c:pt>
                <c:pt idx="8375">
                  <c:v>67.000000000011369</c:v>
                </c:pt>
                <c:pt idx="8376">
                  <c:v>67.00800000001135</c:v>
                </c:pt>
                <c:pt idx="8377">
                  <c:v>67.01600000001136</c:v>
                </c:pt>
                <c:pt idx="8378">
                  <c:v>67.024000000011355</c:v>
                </c:pt>
                <c:pt idx="8379">
                  <c:v>67.032000000011351</c:v>
                </c:pt>
                <c:pt idx="8380">
                  <c:v>67.040000000011347</c:v>
                </c:pt>
                <c:pt idx="8381">
                  <c:v>67.048000000011342</c:v>
                </c:pt>
                <c:pt idx="8382">
                  <c:v>67.056000000011338</c:v>
                </c:pt>
                <c:pt idx="8383">
                  <c:v>67.064000000011333</c:v>
                </c:pt>
                <c:pt idx="8384">
                  <c:v>67.072000000011315</c:v>
                </c:pt>
                <c:pt idx="8385">
                  <c:v>67.08000000001131</c:v>
                </c:pt>
                <c:pt idx="8386">
                  <c:v>67.088000000011306</c:v>
                </c:pt>
                <c:pt idx="8387">
                  <c:v>67.096000000011315</c:v>
                </c:pt>
                <c:pt idx="8388">
                  <c:v>67.104000000011311</c:v>
                </c:pt>
                <c:pt idx="8389">
                  <c:v>67.112000000011292</c:v>
                </c:pt>
                <c:pt idx="8390">
                  <c:v>67.120000000011288</c:v>
                </c:pt>
                <c:pt idx="8391">
                  <c:v>67.128000000011284</c:v>
                </c:pt>
                <c:pt idx="8392">
                  <c:v>67.136000000011279</c:v>
                </c:pt>
                <c:pt idx="8393">
                  <c:v>67.144000000011303</c:v>
                </c:pt>
                <c:pt idx="8394">
                  <c:v>67.15200000001127</c:v>
                </c:pt>
                <c:pt idx="8395">
                  <c:v>67.16000000001128</c:v>
                </c:pt>
                <c:pt idx="8396">
                  <c:v>67.168000000011261</c:v>
                </c:pt>
                <c:pt idx="8397">
                  <c:v>67.176000000011257</c:v>
                </c:pt>
                <c:pt idx="8398">
                  <c:v>67.184000000011252</c:v>
                </c:pt>
                <c:pt idx="8399">
                  <c:v>67.192000000011248</c:v>
                </c:pt>
                <c:pt idx="8400">
                  <c:v>67.200000000011272</c:v>
                </c:pt>
                <c:pt idx="8401">
                  <c:v>67.208000000011253</c:v>
                </c:pt>
                <c:pt idx="8402">
                  <c:v>67.216000000011263</c:v>
                </c:pt>
                <c:pt idx="8403">
                  <c:v>67.224000000011245</c:v>
                </c:pt>
                <c:pt idx="8404">
                  <c:v>67.23200000001124</c:v>
                </c:pt>
                <c:pt idx="8405">
                  <c:v>67.240000000011236</c:v>
                </c:pt>
                <c:pt idx="8406">
                  <c:v>67.248000000011231</c:v>
                </c:pt>
                <c:pt idx="8407">
                  <c:v>67.256000000011213</c:v>
                </c:pt>
                <c:pt idx="8408">
                  <c:v>67.264000000011222</c:v>
                </c:pt>
                <c:pt idx="8409">
                  <c:v>67.272000000011218</c:v>
                </c:pt>
                <c:pt idx="8410">
                  <c:v>67.280000000011214</c:v>
                </c:pt>
                <c:pt idx="8411">
                  <c:v>67.288000000011209</c:v>
                </c:pt>
                <c:pt idx="8412">
                  <c:v>67.296000000011205</c:v>
                </c:pt>
                <c:pt idx="8413">
                  <c:v>67.3040000000112</c:v>
                </c:pt>
                <c:pt idx="8414">
                  <c:v>67.312000000011182</c:v>
                </c:pt>
                <c:pt idx="8415">
                  <c:v>67.320000000011177</c:v>
                </c:pt>
                <c:pt idx="8416">
                  <c:v>67.328000000011173</c:v>
                </c:pt>
                <c:pt idx="8417">
                  <c:v>67.336000000011182</c:v>
                </c:pt>
                <c:pt idx="8418">
                  <c:v>67.344000000011192</c:v>
                </c:pt>
                <c:pt idx="8419">
                  <c:v>67.352000000011159</c:v>
                </c:pt>
                <c:pt idx="8420">
                  <c:v>67.360000000011169</c:v>
                </c:pt>
                <c:pt idx="8421">
                  <c:v>67.368000000011151</c:v>
                </c:pt>
                <c:pt idx="8422">
                  <c:v>67.376000000011146</c:v>
                </c:pt>
                <c:pt idx="8423">
                  <c:v>67.384000000011156</c:v>
                </c:pt>
                <c:pt idx="8424">
                  <c:v>67.392000000011151</c:v>
                </c:pt>
                <c:pt idx="8425">
                  <c:v>67.400000000011147</c:v>
                </c:pt>
                <c:pt idx="8426">
                  <c:v>67.408000000011143</c:v>
                </c:pt>
                <c:pt idx="8427">
                  <c:v>67.416000000011152</c:v>
                </c:pt>
                <c:pt idx="8428">
                  <c:v>67.424000000011134</c:v>
                </c:pt>
                <c:pt idx="8429">
                  <c:v>67.432000000011129</c:v>
                </c:pt>
                <c:pt idx="8430">
                  <c:v>67.440000000011125</c:v>
                </c:pt>
                <c:pt idx="8431">
                  <c:v>67.44800000001112</c:v>
                </c:pt>
                <c:pt idx="8432">
                  <c:v>67.456000000011116</c:v>
                </c:pt>
                <c:pt idx="8433">
                  <c:v>67.464000000011126</c:v>
                </c:pt>
                <c:pt idx="8434">
                  <c:v>67.472000000011093</c:v>
                </c:pt>
                <c:pt idx="8435">
                  <c:v>67.480000000011103</c:v>
                </c:pt>
                <c:pt idx="8436">
                  <c:v>67.488000000011098</c:v>
                </c:pt>
                <c:pt idx="8437">
                  <c:v>67.496000000011094</c:v>
                </c:pt>
                <c:pt idx="8438">
                  <c:v>67.504000000011104</c:v>
                </c:pt>
                <c:pt idx="8439">
                  <c:v>67.512000000011085</c:v>
                </c:pt>
                <c:pt idx="8440">
                  <c:v>67.52000000001108</c:v>
                </c:pt>
                <c:pt idx="8441">
                  <c:v>67.528000000011062</c:v>
                </c:pt>
                <c:pt idx="8442">
                  <c:v>67.536000000011072</c:v>
                </c:pt>
                <c:pt idx="8443">
                  <c:v>67.544000000011067</c:v>
                </c:pt>
                <c:pt idx="8444">
                  <c:v>67.552000000011049</c:v>
                </c:pt>
                <c:pt idx="8445">
                  <c:v>67.560000000011073</c:v>
                </c:pt>
                <c:pt idx="8446">
                  <c:v>67.568000000011054</c:v>
                </c:pt>
                <c:pt idx="8447">
                  <c:v>67.576000000011049</c:v>
                </c:pt>
                <c:pt idx="8448">
                  <c:v>67.584000000011045</c:v>
                </c:pt>
                <c:pt idx="8449">
                  <c:v>67.592000000011041</c:v>
                </c:pt>
                <c:pt idx="8450">
                  <c:v>67.600000000011022</c:v>
                </c:pt>
                <c:pt idx="8451">
                  <c:v>67.608000000011018</c:v>
                </c:pt>
                <c:pt idx="8452">
                  <c:v>67.616000000011013</c:v>
                </c:pt>
                <c:pt idx="8453">
                  <c:v>67.624000000011009</c:v>
                </c:pt>
                <c:pt idx="8454">
                  <c:v>67.632000000011018</c:v>
                </c:pt>
                <c:pt idx="8455">
                  <c:v>67.640000000011014</c:v>
                </c:pt>
                <c:pt idx="8456">
                  <c:v>67.64800000001101</c:v>
                </c:pt>
                <c:pt idx="8457">
                  <c:v>67.656000000010991</c:v>
                </c:pt>
                <c:pt idx="8458">
                  <c:v>67.664000000011001</c:v>
                </c:pt>
                <c:pt idx="8459">
                  <c:v>67.672000000010968</c:v>
                </c:pt>
                <c:pt idx="8460">
                  <c:v>67.680000000010978</c:v>
                </c:pt>
                <c:pt idx="8461">
                  <c:v>67.688000000010973</c:v>
                </c:pt>
                <c:pt idx="8462">
                  <c:v>67.696000000010983</c:v>
                </c:pt>
                <c:pt idx="8463">
                  <c:v>67.704000000010993</c:v>
                </c:pt>
                <c:pt idx="8464">
                  <c:v>67.712000000010974</c:v>
                </c:pt>
                <c:pt idx="8465">
                  <c:v>67.72000000001097</c:v>
                </c:pt>
                <c:pt idx="8466">
                  <c:v>67.728000000010951</c:v>
                </c:pt>
                <c:pt idx="8467">
                  <c:v>67.736000000010961</c:v>
                </c:pt>
                <c:pt idx="8468">
                  <c:v>67.744000000010971</c:v>
                </c:pt>
                <c:pt idx="8469">
                  <c:v>67.752000000010938</c:v>
                </c:pt>
                <c:pt idx="8470">
                  <c:v>67.760000000010933</c:v>
                </c:pt>
                <c:pt idx="8471">
                  <c:v>67.768000000010929</c:v>
                </c:pt>
                <c:pt idx="8472">
                  <c:v>67.77600000001091</c:v>
                </c:pt>
                <c:pt idx="8473">
                  <c:v>67.78400000001092</c:v>
                </c:pt>
                <c:pt idx="8474">
                  <c:v>67.792000000010916</c:v>
                </c:pt>
                <c:pt idx="8475">
                  <c:v>67.800000000010911</c:v>
                </c:pt>
                <c:pt idx="8476">
                  <c:v>67.808000000010892</c:v>
                </c:pt>
                <c:pt idx="8477">
                  <c:v>67.816000000010902</c:v>
                </c:pt>
                <c:pt idx="8478">
                  <c:v>67.824000000010898</c:v>
                </c:pt>
                <c:pt idx="8479">
                  <c:v>67.832000000010879</c:v>
                </c:pt>
                <c:pt idx="8480">
                  <c:v>67.840000000010903</c:v>
                </c:pt>
                <c:pt idx="8481">
                  <c:v>67.848000000010884</c:v>
                </c:pt>
                <c:pt idx="8482">
                  <c:v>67.85600000001088</c:v>
                </c:pt>
                <c:pt idx="8483">
                  <c:v>67.864000000010876</c:v>
                </c:pt>
                <c:pt idx="8484">
                  <c:v>67.872000000010857</c:v>
                </c:pt>
                <c:pt idx="8485">
                  <c:v>67.880000000010853</c:v>
                </c:pt>
                <c:pt idx="8486">
                  <c:v>67.888000000010848</c:v>
                </c:pt>
                <c:pt idx="8487">
                  <c:v>67.896000000010872</c:v>
                </c:pt>
                <c:pt idx="8488">
                  <c:v>67.904000000010868</c:v>
                </c:pt>
                <c:pt idx="8489">
                  <c:v>67.912000000010863</c:v>
                </c:pt>
                <c:pt idx="8490">
                  <c:v>67.920000000010845</c:v>
                </c:pt>
                <c:pt idx="8491">
                  <c:v>67.92800000001084</c:v>
                </c:pt>
                <c:pt idx="8492">
                  <c:v>67.936000000010836</c:v>
                </c:pt>
                <c:pt idx="8493">
                  <c:v>67.944000000010845</c:v>
                </c:pt>
                <c:pt idx="8494">
                  <c:v>67.952000000010813</c:v>
                </c:pt>
                <c:pt idx="8495">
                  <c:v>67.960000000010822</c:v>
                </c:pt>
                <c:pt idx="8496">
                  <c:v>67.968000000010832</c:v>
                </c:pt>
                <c:pt idx="8497">
                  <c:v>67.976000000010814</c:v>
                </c:pt>
                <c:pt idx="8498">
                  <c:v>67.984000000010823</c:v>
                </c:pt>
                <c:pt idx="8499">
                  <c:v>67.992000000010805</c:v>
                </c:pt>
                <c:pt idx="8500">
                  <c:v>68.0000000000108</c:v>
                </c:pt>
                <c:pt idx="8501">
                  <c:v>68.008000000010782</c:v>
                </c:pt>
                <c:pt idx="8502">
                  <c:v>68.016000000010791</c:v>
                </c:pt>
                <c:pt idx="8503">
                  <c:v>68.024000000010787</c:v>
                </c:pt>
                <c:pt idx="8504">
                  <c:v>68.032000000010783</c:v>
                </c:pt>
                <c:pt idx="8505">
                  <c:v>68.040000000010792</c:v>
                </c:pt>
                <c:pt idx="8506">
                  <c:v>68.048000000010774</c:v>
                </c:pt>
                <c:pt idx="8507">
                  <c:v>68.056000000010769</c:v>
                </c:pt>
                <c:pt idx="8508">
                  <c:v>68.064000000010765</c:v>
                </c:pt>
                <c:pt idx="8509">
                  <c:v>68.072000000010746</c:v>
                </c:pt>
                <c:pt idx="8510">
                  <c:v>68.080000000010756</c:v>
                </c:pt>
                <c:pt idx="8511">
                  <c:v>68.088000000010751</c:v>
                </c:pt>
                <c:pt idx="8512">
                  <c:v>68.096000000010747</c:v>
                </c:pt>
                <c:pt idx="8513">
                  <c:v>68.104000000010743</c:v>
                </c:pt>
                <c:pt idx="8514">
                  <c:v>68.112000000010738</c:v>
                </c:pt>
                <c:pt idx="8515">
                  <c:v>68.12000000001072</c:v>
                </c:pt>
                <c:pt idx="8516">
                  <c:v>68.128000000010715</c:v>
                </c:pt>
                <c:pt idx="8517">
                  <c:v>68.136000000010711</c:v>
                </c:pt>
                <c:pt idx="8518">
                  <c:v>68.14400000001072</c:v>
                </c:pt>
                <c:pt idx="8519">
                  <c:v>68.152000000010702</c:v>
                </c:pt>
                <c:pt idx="8520">
                  <c:v>68.160000000010712</c:v>
                </c:pt>
                <c:pt idx="8521">
                  <c:v>68.168000000010693</c:v>
                </c:pt>
                <c:pt idx="8522">
                  <c:v>68.176000000010688</c:v>
                </c:pt>
                <c:pt idx="8523">
                  <c:v>68.184000000010698</c:v>
                </c:pt>
                <c:pt idx="8524">
                  <c:v>68.19200000001068</c:v>
                </c:pt>
                <c:pt idx="8525">
                  <c:v>68.200000000010704</c:v>
                </c:pt>
                <c:pt idx="8526">
                  <c:v>68.208000000010685</c:v>
                </c:pt>
                <c:pt idx="8527">
                  <c:v>68.216000000010695</c:v>
                </c:pt>
                <c:pt idx="8528">
                  <c:v>68.224000000010676</c:v>
                </c:pt>
                <c:pt idx="8529">
                  <c:v>68.232000000010672</c:v>
                </c:pt>
                <c:pt idx="8530">
                  <c:v>68.240000000010667</c:v>
                </c:pt>
                <c:pt idx="8531">
                  <c:v>68.248000000010663</c:v>
                </c:pt>
                <c:pt idx="8532">
                  <c:v>68.256000000010673</c:v>
                </c:pt>
                <c:pt idx="8533">
                  <c:v>68.264000000010668</c:v>
                </c:pt>
                <c:pt idx="8534">
                  <c:v>68.27200000001065</c:v>
                </c:pt>
                <c:pt idx="8535">
                  <c:v>68.280000000010645</c:v>
                </c:pt>
                <c:pt idx="8536">
                  <c:v>68.288000000010641</c:v>
                </c:pt>
                <c:pt idx="8537">
                  <c:v>68.296000000010636</c:v>
                </c:pt>
                <c:pt idx="8538">
                  <c:v>68.304000000010632</c:v>
                </c:pt>
                <c:pt idx="8539">
                  <c:v>68.312000000010613</c:v>
                </c:pt>
                <c:pt idx="8540">
                  <c:v>68.320000000010609</c:v>
                </c:pt>
                <c:pt idx="8541">
                  <c:v>68.328000000010618</c:v>
                </c:pt>
                <c:pt idx="8542">
                  <c:v>68.336000000010614</c:v>
                </c:pt>
                <c:pt idx="8543">
                  <c:v>68.344000000010624</c:v>
                </c:pt>
                <c:pt idx="8544">
                  <c:v>68.352000000010591</c:v>
                </c:pt>
                <c:pt idx="8545">
                  <c:v>68.360000000010601</c:v>
                </c:pt>
                <c:pt idx="8546">
                  <c:v>68.368000000010582</c:v>
                </c:pt>
                <c:pt idx="8547">
                  <c:v>68.376000000010578</c:v>
                </c:pt>
                <c:pt idx="8548">
                  <c:v>68.384000000010587</c:v>
                </c:pt>
                <c:pt idx="8549">
                  <c:v>68.392000000010583</c:v>
                </c:pt>
                <c:pt idx="8550">
                  <c:v>68.400000000010593</c:v>
                </c:pt>
                <c:pt idx="8551">
                  <c:v>68.408000000010574</c:v>
                </c:pt>
                <c:pt idx="8552">
                  <c:v>68.416000000010584</c:v>
                </c:pt>
                <c:pt idx="8553">
                  <c:v>68.424000000010565</c:v>
                </c:pt>
                <c:pt idx="8554">
                  <c:v>68.432000000010561</c:v>
                </c:pt>
                <c:pt idx="8555">
                  <c:v>68.440000000010571</c:v>
                </c:pt>
                <c:pt idx="8556">
                  <c:v>68.448000000010566</c:v>
                </c:pt>
                <c:pt idx="8557">
                  <c:v>68.456000000010562</c:v>
                </c:pt>
                <c:pt idx="8558">
                  <c:v>68.464000000010557</c:v>
                </c:pt>
                <c:pt idx="8559">
                  <c:v>68.472000000010539</c:v>
                </c:pt>
                <c:pt idx="8560">
                  <c:v>68.480000000010534</c:v>
                </c:pt>
                <c:pt idx="8561">
                  <c:v>68.48800000001053</c:v>
                </c:pt>
                <c:pt idx="8562">
                  <c:v>68.496000000010525</c:v>
                </c:pt>
                <c:pt idx="8563">
                  <c:v>68.504000000010521</c:v>
                </c:pt>
                <c:pt idx="8564">
                  <c:v>68.512000000010516</c:v>
                </c:pt>
                <c:pt idx="8565">
                  <c:v>68.520000000010512</c:v>
                </c:pt>
                <c:pt idx="8566">
                  <c:v>68.528000000010508</c:v>
                </c:pt>
                <c:pt idx="8567">
                  <c:v>68.536000000010503</c:v>
                </c:pt>
                <c:pt idx="8568">
                  <c:v>68.544000000010513</c:v>
                </c:pt>
                <c:pt idx="8569">
                  <c:v>68.55200000001048</c:v>
                </c:pt>
                <c:pt idx="8570">
                  <c:v>68.56000000001049</c:v>
                </c:pt>
                <c:pt idx="8571">
                  <c:v>68.568000000010485</c:v>
                </c:pt>
                <c:pt idx="8572">
                  <c:v>68.576000000010481</c:v>
                </c:pt>
                <c:pt idx="8573">
                  <c:v>68.584000000010477</c:v>
                </c:pt>
                <c:pt idx="8574">
                  <c:v>68.592000000010472</c:v>
                </c:pt>
                <c:pt idx="8575">
                  <c:v>68.600000000010468</c:v>
                </c:pt>
                <c:pt idx="8576">
                  <c:v>68.608000000010449</c:v>
                </c:pt>
                <c:pt idx="8577">
                  <c:v>68.616000000010473</c:v>
                </c:pt>
                <c:pt idx="8578">
                  <c:v>68.624000000010454</c:v>
                </c:pt>
                <c:pt idx="8579">
                  <c:v>68.63200000001045</c:v>
                </c:pt>
                <c:pt idx="8580">
                  <c:v>68.640000000010446</c:v>
                </c:pt>
                <c:pt idx="8581">
                  <c:v>68.648000000010441</c:v>
                </c:pt>
                <c:pt idx="8582">
                  <c:v>68.656000000010422</c:v>
                </c:pt>
                <c:pt idx="8583">
                  <c:v>68.664000000010432</c:v>
                </c:pt>
                <c:pt idx="8584">
                  <c:v>68.672000000010414</c:v>
                </c:pt>
                <c:pt idx="8585">
                  <c:v>68.680000000010409</c:v>
                </c:pt>
                <c:pt idx="8586">
                  <c:v>68.688000000010419</c:v>
                </c:pt>
                <c:pt idx="8587">
                  <c:v>68.696000000010415</c:v>
                </c:pt>
                <c:pt idx="8588">
                  <c:v>68.704000000010424</c:v>
                </c:pt>
                <c:pt idx="8589">
                  <c:v>68.712000000010406</c:v>
                </c:pt>
                <c:pt idx="8590">
                  <c:v>68.720000000010401</c:v>
                </c:pt>
                <c:pt idx="8591">
                  <c:v>68.728000000010383</c:v>
                </c:pt>
                <c:pt idx="8592">
                  <c:v>68.736000000010392</c:v>
                </c:pt>
                <c:pt idx="8593">
                  <c:v>68.744000000010416</c:v>
                </c:pt>
                <c:pt idx="8594">
                  <c:v>68.752000000010383</c:v>
                </c:pt>
                <c:pt idx="8595">
                  <c:v>68.760000000010393</c:v>
                </c:pt>
                <c:pt idx="8596">
                  <c:v>68.768000000010375</c:v>
                </c:pt>
                <c:pt idx="8597">
                  <c:v>68.77600000001037</c:v>
                </c:pt>
                <c:pt idx="8598">
                  <c:v>68.784000000010366</c:v>
                </c:pt>
                <c:pt idx="8599">
                  <c:v>68.792000000010361</c:v>
                </c:pt>
                <c:pt idx="8600">
                  <c:v>68.800000000010357</c:v>
                </c:pt>
                <c:pt idx="8601">
                  <c:v>68.808000000010352</c:v>
                </c:pt>
                <c:pt idx="8602">
                  <c:v>68.816000000010362</c:v>
                </c:pt>
                <c:pt idx="8603">
                  <c:v>68.824000000010344</c:v>
                </c:pt>
                <c:pt idx="8604">
                  <c:v>68.832000000010339</c:v>
                </c:pt>
                <c:pt idx="8605">
                  <c:v>68.840000000010335</c:v>
                </c:pt>
                <c:pt idx="8606">
                  <c:v>68.84800000001033</c:v>
                </c:pt>
                <c:pt idx="8607">
                  <c:v>68.856000000010312</c:v>
                </c:pt>
                <c:pt idx="8608">
                  <c:v>68.864000000010321</c:v>
                </c:pt>
                <c:pt idx="8609">
                  <c:v>68.872000000010303</c:v>
                </c:pt>
                <c:pt idx="8610">
                  <c:v>68.880000000010313</c:v>
                </c:pt>
                <c:pt idx="8611">
                  <c:v>68.888000000010308</c:v>
                </c:pt>
                <c:pt idx="8612">
                  <c:v>68.896000000010304</c:v>
                </c:pt>
                <c:pt idx="8613">
                  <c:v>68.904000000010299</c:v>
                </c:pt>
                <c:pt idx="8614">
                  <c:v>68.912000000010295</c:v>
                </c:pt>
                <c:pt idx="8615">
                  <c:v>68.920000000010276</c:v>
                </c:pt>
                <c:pt idx="8616">
                  <c:v>68.928000000010272</c:v>
                </c:pt>
                <c:pt idx="8617">
                  <c:v>68.936000000010267</c:v>
                </c:pt>
                <c:pt idx="8618">
                  <c:v>68.944000000010277</c:v>
                </c:pt>
                <c:pt idx="8619">
                  <c:v>68.952000000010273</c:v>
                </c:pt>
                <c:pt idx="8620">
                  <c:v>68.960000000010268</c:v>
                </c:pt>
                <c:pt idx="8621">
                  <c:v>68.968000000010264</c:v>
                </c:pt>
                <c:pt idx="8622">
                  <c:v>68.976000000010245</c:v>
                </c:pt>
                <c:pt idx="8623">
                  <c:v>68.984000000010255</c:v>
                </c:pt>
                <c:pt idx="8624">
                  <c:v>68.992000000010236</c:v>
                </c:pt>
                <c:pt idx="8625">
                  <c:v>69.000000000010232</c:v>
                </c:pt>
                <c:pt idx="8626">
                  <c:v>69.008000000010213</c:v>
                </c:pt>
                <c:pt idx="8627">
                  <c:v>69.016000000010223</c:v>
                </c:pt>
                <c:pt idx="8628">
                  <c:v>69.024000000010233</c:v>
                </c:pt>
                <c:pt idx="8629">
                  <c:v>69.032000000010214</c:v>
                </c:pt>
                <c:pt idx="8630">
                  <c:v>69.040000000010224</c:v>
                </c:pt>
                <c:pt idx="8631">
                  <c:v>69.048000000010205</c:v>
                </c:pt>
                <c:pt idx="8632">
                  <c:v>69.056000000010201</c:v>
                </c:pt>
                <c:pt idx="8633">
                  <c:v>69.064000000010196</c:v>
                </c:pt>
                <c:pt idx="8634">
                  <c:v>69.072000000010178</c:v>
                </c:pt>
                <c:pt idx="8635">
                  <c:v>69.080000000010187</c:v>
                </c:pt>
                <c:pt idx="8636">
                  <c:v>69.088000000010183</c:v>
                </c:pt>
                <c:pt idx="8637">
                  <c:v>69.096000000010193</c:v>
                </c:pt>
                <c:pt idx="8638">
                  <c:v>69.104000000010174</c:v>
                </c:pt>
                <c:pt idx="8639">
                  <c:v>69.11200000001017</c:v>
                </c:pt>
                <c:pt idx="8640">
                  <c:v>69.120000000010151</c:v>
                </c:pt>
                <c:pt idx="8641">
                  <c:v>69.128000000010147</c:v>
                </c:pt>
                <c:pt idx="8642">
                  <c:v>69.136000000010156</c:v>
                </c:pt>
                <c:pt idx="8643">
                  <c:v>69.144000000010166</c:v>
                </c:pt>
                <c:pt idx="8644">
                  <c:v>69.152000000010148</c:v>
                </c:pt>
                <c:pt idx="8645">
                  <c:v>69.160000000010143</c:v>
                </c:pt>
                <c:pt idx="8646">
                  <c:v>69.168000000010139</c:v>
                </c:pt>
                <c:pt idx="8647">
                  <c:v>69.17600000001012</c:v>
                </c:pt>
                <c:pt idx="8648">
                  <c:v>69.18400000001013</c:v>
                </c:pt>
                <c:pt idx="8649">
                  <c:v>69.192000000010111</c:v>
                </c:pt>
                <c:pt idx="8650">
                  <c:v>69.200000000010121</c:v>
                </c:pt>
                <c:pt idx="8651">
                  <c:v>69.208000000010117</c:v>
                </c:pt>
                <c:pt idx="8652">
                  <c:v>69.216000000010126</c:v>
                </c:pt>
                <c:pt idx="8653">
                  <c:v>69.224000000010122</c:v>
                </c:pt>
                <c:pt idx="8654">
                  <c:v>69.232000000010103</c:v>
                </c:pt>
                <c:pt idx="8655">
                  <c:v>69.240000000010113</c:v>
                </c:pt>
                <c:pt idx="8656">
                  <c:v>69.248000000010094</c:v>
                </c:pt>
                <c:pt idx="8657">
                  <c:v>69.25600000001009</c:v>
                </c:pt>
                <c:pt idx="8658">
                  <c:v>69.2640000000101</c:v>
                </c:pt>
                <c:pt idx="8659">
                  <c:v>69.272000000010081</c:v>
                </c:pt>
                <c:pt idx="8660">
                  <c:v>69.280000000010077</c:v>
                </c:pt>
                <c:pt idx="8661">
                  <c:v>69.288000000010072</c:v>
                </c:pt>
                <c:pt idx="8662">
                  <c:v>69.296000000010082</c:v>
                </c:pt>
                <c:pt idx="8663">
                  <c:v>69.304000000010063</c:v>
                </c:pt>
                <c:pt idx="8664">
                  <c:v>69.312000000010073</c:v>
                </c:pt>
                <c:pt idx="8665">
                  <c:v>69.320000000010054</c:v>
                </c:pt>
                <c:pt idx="8666">
                  <c:v>69.32800000001005</c:v>
                </c:pt>
                <c:pt idx="8667">
                  <c:v>69.336000000010046</c:v>
                </c:pt>
                <c:pt idx="8668">
                  <c:v>69.344000000010055</c:v>
                </c:pt>
                <c:pt idx="8669">
                  <c:v>69.352000000010023</c:v>
                </c:pt>
                <c:pt idx="8670">
                  <c:v>69.360000000010032</c:v>
                </c:pt>
                <c:pt idx="8671">
                  <c:v>69.368000000010028</c:v>
                </c:pt>
                <c:pt idx="8672">
                  <c:v>69.376000000010009</c:v>
                </c:pt>
                <c:pt idx="8673">
                  <c:v>69.384000000010033</c:v>
                </c:pt>
                <c:pt idx="8674">
                  <c:v>69.392000000010015</c:v>
                </c:pt>
                <c:pt idx="8675">
                  <c:v>69.400000000010024</c:v>
                </c:pt>
                <c:pt idx="8676">
                  <c:v>69.408000000010006</c:v>
                </c:pt>
                <c:pt idx="8677">
                  <c:v>69.416000000010015</c:v>
                </c:pt>
                <c:pt idx="8678">
                  <c:v>69.424000000009983</c:v>
                </c:pt>
                <c:pt idx="8679">
                  <c:v>69.432000000009978</c:v>
                </c:pt>
                <c:pt idx="8680">
                  <c:v>69.440000000010002</c:v>
                </c:pt>
                <c:pt idx="8681">
                  <c:v>69.448000000009984</c:v>
                </c:pt>
                <c:pt idx="8682">
                  <c:v>69.456000000009979</c:v>
                </c:pt>
                <c:pt idx="8683">
                  <c:v>69.464000000009975</c:v>
                </c:pt>
                <c:pt idx="8684">
                  <c:v>69.472000000009956</c:v>
                </c:pt>
                <c:pt idx="8685">
                  <c:v>69.480000000009952</c:v>
                </c:pt>
                <c:pt idx="8686">
                  <c:v>69.488000000009947</c:v>
                </c:pt>
                <c:pt idx="8687">
                  <c:v>69.496000000009957</c:v>
                </c:pt>
                <c:pt idx="8688">
                  <c:v>69.504000000009952</c:v>
                </c:pt>
                <c:pt idx="8689">
                  <c:v>69.512000000009948</c:v>
                </c:pt>
                <c:pt idx="8690">
                  <c:v>69.520000000009929</c:v>
                </c:pt>
                <c:pt idx="8691">
                  <c:v>69.528000000009925</c:v>
                </c:pt>
                <c:pt idx="8692">
                  <c:v>69.536000000009921</c:v>
                </c:pt>
                <c:pt idx="8693">
                  <c:v>69.54400000000993</c:v>
                </c:pt>
                <c:pt idx="8694">
                  <c:v>69.552000000009897</c:v>
                </c:pt>
                <c:pt idx="8695">
                  <c:v>69.560000000009907</c:v>
                </c:pt>
                <c:pt idx="8696">
                  <c:v>69.568000000009903</c:v>
                </c:pt>
                <c:pt idx="8697">
                  <c:v>69.576000000009898</c:v>
                </c:pt>
                <c:pt idx="8698">
                  <c:v>69.584000000009908</c:v>
                </c:pt>
                <c:pt idx="8699">
                  <c:v>69.59200000000989</c:v>
                </c:pt>
                <c:pt idx="8700">
                  <c:v>69.600000000009885</c:v>
                </c:pt>
                <c:pt idx="8701">
                  <c:v>69.608000000009866</c:v>
                </c:pt>
                <c:pt idx="8702">
                  <c:v>69.616000000009876</c:v>
                </c:pt>
                <c:pt idx="8703">
                  <c:v>69.624000000009872</c:v>
                </c:pt>
                <c:pt idx="8704">
                  <c:v>69.632000000009867</c:v>
                </c:pt>
                <c:pt idx="8705">
                  <c:v>69.640000000009863</c:v>
                </c:pt>
                <c:pt idx="8706">
                  <c:v>69.648000000009858</c:v>
                </c:pt>
                <c:pt idx="8707">
                  <c:v>69.656000000009854</c:v>
                </c:pt>
                <c:pt idx="8708">
                  <c:v>69.66400000000985</c:v>
                </c:pt>
                <c:pt idx="8709">
                  <c:v>69.672000000009845</c:v>
                </c:pt>
                <c:pt idx="8710">
                  <c:v>69.680000000009841</c:v>
                </c:pt>
                <c:pt idx="8711">
                  <c:v>69.688000000009836</c:v>
                </c:pt>
                <c:pt idx="8712">
                  <c:v>69.696000000009832</c:v>
                </c:pt>
                <c:pt idx="8713">
                  <c:v>69.704000000009842</c:v>
                </c:pt>
                <c:pt idx="8714">
                  <c:v>69.712000000009823</c:v>
                </c:pt>
                <c:pt idx="8715">
                  <c:v>69.720000000009819</c:v>
                </c:pt>
                <c:pt idx="8716">
                  <c:v>69.728000000009814</c:v>
                </c:pt>
                <c:pt idx="8717">
                  <c:v>69.73600000000981</c:v>
                </c:pt>
                <c:pt idx="8718">
                  <c:v>69.744000000009834</c:v>
                </c:pt>
                <c:pt idx="8719">
                  <c:v>69.752000000009801</c:v>
                </c:pt>
                <c:pt idx="8720">
                  <c:v>69.760000000009811</c:v>
                </c:pt>
                <c:pt idx="8721">
                  <c:v>69.768000000009792</c:v>
                </c:pt>
                <c:pt idx="8722">
                  <c:v>69.776000000009788</c:v>
                </c:pt>
                <c:pt idx="8723">
                  <c:v>69.784000000009783</c:v>
                </c:pt>
                <c:pt idx="8724">
                  <c:v>69.792000000009779</c:v>
                </c:pt>
                <c:pt idx="8725">
                  <c:v>69.800000000009788</c:v>
                </c:pt>
                <c:pt idx="8726">
                  <c:v>69.80800000000977</c:v>
                </c:pt>
                <c:pt idx="8727">
                  <c:v>69.81600000000978</c:v>
                </c:pt>
                <c:pt idx="8728">
                  <c:v>69.824000000009761</c:v>
                </c:pt>
                <c:pt idx="8729">
                  <c:v>69.832000000009756</c:v>
                </c:pt>
                <c:pt idx="8730">
                  <c:v>69.840000000009752</c:v>
                </c:pt>
                <c:pt idx="8731">
                  <c:v>69.848000000009748</c:v>
                </c:pt>
                <c:pt idx="8732">
                  <c:v>69.856000000009729</c:v>
                </c:pt>
                <c:pt idx="8733">
                  <c:v>69.864000000009739</c:v>
                </c:pt>
                <c:pt idx="8734">
                  <c:v>69.872000000009706</c:v>
                </c:pt>
                <c:pt idx="8735">
                  <c:v>69.880000000009716</c:v>
                </c:pt>
                <c:pt idx="8736">
                  <c:v>69.888000000009697</c:v>
                </c:pt>
                <c:pt idx="8737">
                  <c:v>69.896000000009707</c:v>
                </c:pt>
                <c:pt idx="8738">
                  <c:v>69.904000000009717</c:v>
                </c:pt>
                <c:pt idx="8739">
                  <c:v>69.912000000009712</c:v>
                </c:pt>
                <c:pt idx="8740">
                  <c:v>69.920000000009708</c:v>
                </c:pt>
                <c:pt idx="8741">
                  <c:v>69.928000000009689</c:v>
                </c:pt>
                <c:pt idx="8742">
                  <c:v>69.936000000009699</c:v>
                </c:pt>
                <c:pt idx="8743">
                  <c:v>69.944000000009694</c:v>
                </c:pt>
                <c:pt idx="8744">
                  <c:v>69.952000000009676</c:v>
                </c:pt>
                <c:pt idx="8745">
                  <c:v>69.960000000009686</c:v>
                </c:pt>
                <c:pt idx="8746">
                  <c:v>69.968000000009681</c:v>
                </c:pt>
                <c:pt idx="8747">
                  <c:v>69.976000000009662</c:v>
                </c:pt>
                <c:pt idx="8748">
                  <c:v>69.984000000009672</c:v>
                </c:pt>
                <c:pt idx="8749">
                  <c:v>69.992000000009668</c:v>
                </c:pt>
                <c:pt idx="8750">
                  <c:v>70.000000000009649</c:v>
                </c:pt>
                <c:pt idx="8751">
                  <c:v>70.008000000009659</c:v>
                </c:pt>
                <c:pt idx="8752">
                  <c:v>70.016000000009655</c:v>
                </c:pt>
                <c:pt idx="8753">
                  <c:v>70.02400000000965</c:v>
                </c:pt>
                <c:pt idx="8754">
                  <c:v>70.032000000009631</c:v>
                </c:pt>
                <c:pt idx="8755">
                  <c:v>70.040000000009641</c:v>
                </c:pt>
                <c:pt idx="8756">
                  <c:v>70.048000000009623</c:v>
                </c:pt>
                <c:pt idx="8757">
                  <c:v>70.056000000009618</c:v>
                </c:pt>
                <c:pt idx="8758">
                  <c:v>70.064000000009628</c:v>
                </c:pt>
                <c:pt idx="8759">
                  <c:v>70.072000000009595</c:v>
                </c:pt>
                <c:pt idx="8760">
                  <c:v>70.080000000009619</c:v>
                </c:pt>
                <c:pt idx="8761">
                  <c:v>70.0880000000096</c:v>
                </c:pt>
                <c:pt idx="8762">
                  <c:v>70.09600000000961</c:v>
                </c:pt>
                <c:pt idx="8763">
                  <c:v>70.104000000009592</c:v>
                </c:pt>
                <c:pt idx="8764">
                  <c:v>70.112000000009587</c:v>
                </c:pt>
                <c:pt idx="8765">
                  <c:v>70.120000000009568</c:v>
                </c:pt>
                <c:pt idx="8766">
                  <c:v>70.128000000009564</c:v>
                </c:pt>
                <c:pt idx="8767">
                  <c:v>70.136000000009588</c:v>
                </c:pt>
                <c:pt idx="8768">
                  <c:v>70.144000000009584</c:v>
                </c:pt>
                <c:pt idx="8769">
                  <c:v>70.152000000009565</c:v>
                </c:pt>
                <c:pt idx="8770">
                  <c:v>70.16000000000956</c:v>
                </c:pt>
                <c:pt idx="8771">
                  <c:v>70.168000000009556</c:v>
                </c:pt>
                <c:pt idx="8772">
                  <c:v>70.176000000009537</c:v>
                </c:pt>
                <c:pt idx="8773">
                  <c:v>70.184000000009547</c:v>
                </c:pt>
                <c:pt idx="8774">
                  <c:v>70.192000000009543</c:v>
                </c:pt>
                <c:pt idx="8775">
                  <c:v>70.200000000009553</c:v>
                </c:pt>
                <c:pt idx="8776">
                  <c:v>70.208000000009548</c:v>
                </c:pt>
                <c:pt idx="8777">
                  <c:v>70.216000000009544</c:v>
                </c:pt>
                <c:pt idx="8778">
                  <c:v>70.224000000009539</c:v>
                </c:pt>
                <c:pt idx="8779">
                  <c:v>70.232000000009521</c:v>
                </c:pt>
                <c:pt idx="8780">
                  <c:v>70.24000000000953</c:v>
                </c:pt>
                <c:pt idx="8781">
                  <c:v>70.248000000009512</c:v>
                </c:pt>
                <c:pt idx="8782">
                  <c:v>70.256000000009507</c:v>
                </c:pt>
                <c:pt idx="8783">
                  <c:v>70.264000000009517</c:v>
                </c:pt>
                <c:pt idx="8784">
                  <c:v>70.272000000009498</c:v>
                </c:pt>
                <c:pt idx="8785">
                  <c:v>70.280000000009508</c:v>
                </c:pt>
                <c:pt idx="8786">
                  <c:v>70.28800000000949</c:v>
                </c:pt>
                <c:pt idx="8787">
                  <c:v>70.296000000009499</c:v>
                </c:pt>
                <c:pt idx="8788">
                  <c:v>70.304000000009481</c:v>
                </c:pt>
                <c:pt idx="8789">
                  <c:v>70.312000000009476</c:v>
                </c:pt>
                <c:pt idx="8790">
                  <c:v>70.320000000009472</c:v>
                </c:pt>
                <c:pt idx="8791">
                  <c:v>70.328000000009467</c:v>
                </c:pt>
                <c:pt idx="8792">
                  <c:v>70.336000000009463</c:v>
                </c:pt>
                <c:pt idx="8793">
                  <c:v>70.344000000009473</c:v>
                </c:pt>
                <c:pt idx="8794">
                  <c:v>70.352000000009454</c:v>
                </c:pt>
                <c:pt idx="8795">
                  <c:v>70.36000000000945</c:v>
                </c:pt>
                <c:pt idx="8796">
                  <c:v>70.368000000009459</c:v>
                </c:pt>
                <c:pt idx="8797">
                  <c:v>70.376000000009441</c:v>
                </c:pt>
                <c:pt idx="8798">
                  <c:v>70.384000000009451</c:v>
                </c:pt>
                <c:pt idx="8799">
                  <c:v>70.392000000009432</c:v>
                </c:pt>
                <c:pt idx="8800">
                  <c:v>70.400000000009442</c:v>
                </c:pt>
                <c:pt idx="8801">
                  <c:v>70.408000000009423</c:v>
                </c:pt>
                <c:pt idx="8802">
                  <c:v>70.416000000009433</c:v>
                </c:pt>
                <c:pt idx="8803">
                  <c:v>70.424000000009428</c:v>
                </c:pt>
                <c:pt idx="8804">
                  <c:v>70.43200000000941</c:v>
                </c:pt>
                <c:pt idx="8805">
                  <c:v>70.44000000000942</c:v>
                </c:pt>
                <c:pt idx="8806">
                  <c:v>70.448000000009415</c:v>
                </c:pt>
                <c:pt idx="8807">
                  <c:v>70.456000000009411</c:v>
                </c:pt>
                <c:pt idx="8808">
                  <c:v>70.464000000009406</c:v>
                </c:pt>
                <c:pt idx="8809">
                  <c:v>70.472000000009388</c:v>
                </c:pt>
                <c:pt idx="8810">
                  <c:v>70.480000000009383</c:v>
                </c:pt>
                <c:pt idx="8811">
                  <c:v>70.488000000009379</c:v>
                </c:pt>
                <c:pt idx="8812">
                  <c:v>70.496000000009403</c:v>
                </c:pt>
                <c:pt idx="8813">
                  <c:v>70.504000000009384</c:v>
                </c:pt>
                <c:pt idx="8814">
                  <c:v>70.51200000000938</c:v>
                </c:pt>
                <c:pt idx="8815">
                  <c:v>70.520000000009361</c:v>
                </c:pt>
                <c:pt idx="8816">
                  <c:v>70.528000000009357</c:v>
                </c:pt>
                <c:pt idx="8817">
                  <c:v>70.536000000009352</c:v>
                </c:pt>
                <c:pt idx="8818">
                  <c:v>70.544000000009362</c:v>
                </c:pt>
                <c:pt idx="8819">
                  <c:v>70.552000000009343</c:v>
                </c:pt>
                <c:pt idx="8820">
                  <c:v>70.560000000009353</c:v>
                </c:pt>
                <c:pt idx="8821">
                  <c:v>70.568000000009349</c:v>
                </c:pt>
                <c:pt idx="8822">
                  <c:v>70.57600000000933</c:v>
                </c:pt>
                <c:pt idx="8823">
                  <c:v>70.58400000000934</c:v>
                </c:pt>
                <c:pt idx="8824">
                  <c:v>70.592000000009321</c:v>
                </c:pt>
                <c:pt idx="8825">
                  <c:v>70.600000000009317</c:v>
                </c:pt>
                <c:pt idx="8826">
                  <c:v>70.608000000009298</c:v>
                </c:pt>
                <c:pt idx="8827">
                  <c:v>70.616000000009308</c:v>
                </c:pt>
                <c:pt idx="8828">
                  <c:v>70.624000000009318</c:v>
                </c:pt>
                <c:pt idx="8829">
                  <c:v>70.632000000009299</c:v>
                </c:pt>
                <c:pt idx="8830">
                  <c:v>70.640000000009309</c:v>
                </c:pt>
                <c:pt idx="8831">
                  <c:v>70.64800000000929</c:v>
                </c:pt>
                <c:pt idx="8832">
                  <c:v>70.656000000009286</c:v>
                </c:pt>
                <c:pt idx="8833">
                  <c:v>70.664000000009281</c:v>
                </c:pt>
                <c:pt idx="8834">
                  <c:v>70.672000000009263</c:v>
                </c:pt>
                <c:pt idx="8835">
                  <c:v>70.680000000009272</c:v>
                </c:pt>
                <c:pt idx="8836">
                  <c:v>70.688000000009268</c:v>
                </c:pt>
                <c:pt idx="8837">
                  <c:v>70.696000000009278</c:v>
                </c:pt>
                <c:pt idx="8838">
                  <c:v>70.704000000009273</c:v>
                </c:pt>
                <c:pt idx="8839">
                  <c:v>70.712000000009255</c:v>
                </c:pt>
                <c:pt idx="8840">
                  <c:v>70.72000000000925</c:v>
                </c:pt>
                <c:pt idx="8841">
                  <c:v>70.728000000009231</c:v>
                </c:pt>
                <c:pt idx="8842">
                  <c:v>70.736000000009241</c:v>
                </c:pt>
                <c:pt idx="8843">
                  <c:v>70.744000000009237</c:v>
                </c:pt>
                <c:pt idx="8844">
                  <c:v>70.752000000009218</c:v>
                </c:pt>
                <c:pt idx="8845">
                  <c:v>70.760000000009228</c:v>
                </c:pt>
                <c:pt idx="8846">
                  <c:v>70.768000000009209</c:v>
                </c:pt>
                <c:pt idx="8847">
                  <c:v>70.776000000009219</c:v>
                </c:pt>
                <c:pt idx="8848">
                  <c:v>70.784000000009215</c:v>
                </c:pt>
                <c:pt idx="8849">
                  <c:v>70.79200000000921</c:v>
                </c:pt>
                <c:pt idx="8850">
                  <c:v>70.800000000009192</c:v>
                </c:pt>
                <c:pt idx="8851">
                  <c:v>70.808000000009187</c:v>
                </c:pt>
                <c:pt idx="8852">
                  <c:v>70.816000000009183</c:v>
                </c:pt>
                <c:pt idx="8853">
                  <c:v>70.824000000009178</c:v>
                </c:pt>
                <c:pt idx="8854">
                  <c:v>70.832000000009188</c:v>
                </c:pt>
                <c:pt idx="8855">
                  <c:v>70.840000000009184</c:v>
                </c:pt>
                <c:pt idx="8856">
                  <c:v>70.848000000009179</c:v>
                </c:pt>
                <c:pt idx="8857">
                  <c:v>70.856000000009161</c:v>
                </c:pt>
                <c:pt idx="8858">
                  <c:v>70.86400000000917</c:v>
                </c:pt>
                <c:pt idx="8859">
                  <c:v>70.872000000009137</c:v>
                </c:pt>
                <c:pt idx="8860">
                  <c:v>70.880000000009147</c:v>
                </c:pt>
                <c:pt idx="8861">
                  <c:v>70.888000000009143</c:v>
                </c:pt>
                <c:pt idx="8862">
                  <c:v>70.896000000009153</c:v>
                </c:pt>
                <c:pt idx="8863">
                  <c:v>70.904000000009162</c:v>
                </c:pt>
                <c:pt idx="8864">
                  <c:v>70.912000000009144</c:v>
                </c:pt>
                <c:pt idx="8865">
                  <c:v>70.920000000009139</c:v>
                </c:pt>
                <c:pt idx="8866">
                  <c:v>70.928000000009121</c:v>
                </c:pt>
                <c:pt idx="8867">
                  <c:v>70.93600000000913</c:v>
                </c:pt>
                <c:pt idx="8868">
                  <c:v>70.944000000009126</c:v>
                </c:pt>
                <c:pt idx="8869">
                  <c:v>70.952000000009107</c:v>
                </c:pt>
                <c:pt idx="8870">
                  <c:v>70.960000000009117</c:v>
                </c:pt>
                <c:pt idx="8871">
                  <c:v>70.968000000009113</c:v>
                </c:pt>
                <c:pt idx="8872">
                  <c:v>70.976000000009108</c:v>
                </c:pt>
                <c:pt idx="8873">
                  <c:v>70.984000000009104</c:v>
                </c:pt>
                <c:pt idx="8874">
                  <c:v>70.992000000009099</c:v>
                </c:pt>
                <c:pt idx="8875">
                  <c:v>71.000000000009081</c:v>
                </c:pt>
                <c:pt idx="8876">
                  <c:v>71.008000000009076</c:v>
                </c:pt>
                <c:pt idx="8877">
                  <c:v>71.016000000009086</c:v>
                </c:pt>
                <c:pt idx="8878">
                  <c:v>71.024000000009082</c:v>
                </c:pt>
                <c:pt idx="8879">
                  <c:v>71.032000000009063</c:v>
                </c:pt>
                <c:pt idx="8880">
                  <c:v>71.040000000009073</c:v>
                </c:pt>
                <c:pt idx="8881">
                  <c:v>71.048000000009068</c:v>
                </c:pt>
                <c:pt idx="8882">
                  <c:v>71.05600000000905</c:v>
                </c:pt>
                <c:pt idx="8883">
                  <c:v>71.064000000009074</c:v>
                </c:pt>
                <c:pt idx="8884">
                  <c:v>71.072000000009041</c:v>
                </c:pt>
                <c:pt idx="8885">
                  <c:v>71.080000000009051</c:v>
                </c:pt>
                <c:pt idx="8886">
                  <c:v>71.088000000009032</c:v>
                </c:pt>
                <c:pt idx="8887">
                  <c:v>71.096000000009042</c:v>
                </c:pt>
                <c:pt idx="8888">
                  <c:v>71.104000000009023</c:v>
                </c:pt>
                <c:pt idx="8889">
                  <c:v>71.112000000009019</c:v>
                </c:pt>
                <c:pt idx="8890">
                  <c:v>71.120000000009014</c:v>
                </c:pt>
                <c:pt idx="8891">
                  <c:v>71.128000000008996</c:v>
                </c:pt>
                <c:pt idx="8892">
                  <c:v>71.136000000009005</c:v>
                </c:pt>
                <c:pt idx="8893">
                  <c:v>71.144000000009015</c:v>
                </c:pt>
                <c:pt idx="8894">
                  <c:v>71.152000000008996</c:v>
                </c:pt>
                <c:pt idx="8895">
                  <c:v>71.160000000008992</c:v>
                </c:pt>
                <c:pt idx="8896">
                  <c:v>71.168000000008988</c:v>
                </c:pt>
                <c:pt idx="8897">
                  <c:v>71.176000000008969</c:v>
                </c:pt>
                <c:pt idx="8898">
                  <c:v>71.184000000008979</c:v>
                </c:pt>
                <c:pt idx="8899">
                  <c:v>71.192000000008989</c:v>
                </c:pt>
                <c:pt idx="8900">
                  <c:v>71.200000000008984</c:v>
                </c:pt>
                <c:pt idx="8901">
                  <c:v>71.20800000000898</c:v>
                </c:pt>
                <c:pt idx="8902">
                  <c:v>71.216000000008975</c:v>
                </c:pt>
                <c:pt idx="8903">
                  <c:v>71.224000000008971</c:v>
                </c:pt>
                <c:pt idx="8904">
                  <c:v>71.232000000008952</c:v>
                </c:pt>
                <c:pt idx="8905">
                  <c:v>71.240000000008962</c:v>
                </c:pt>
                <c:pt idx="8906">
                  <c:v>71.248000000008957</c:v>
                </c:pt>
                <c:pt idx="8907">
                  <c:v>71.256000000008953</c:v>
                </c:pt>
                <c:pt idx="8908">
                  <c:v>71.264000000008963</c:v>
                </c:pt>
                <c:pt idx="8909">
                  <c:v>71.27200000000893</c:v>
                </c:pt>
                <c:pt idx="8910">
                  <c:v>71.28000000000894</c:v>
                </c:pt>
                <c:pt idx="8911">
                  <c:v>71.288000000008921</c:v>
                </c:pt>
                <c:pt idx="8912">
                  <c:v>71.296000000008931</c:v>
                </c:pt>
                <c:pt idx="8913">
                  <c:v>71.304000000008912</c:v>
                </c:pt>
                <c:pt idx="8914">
                  <c:v>71.312000000008908</c:v>
                </c:pt>
                <c:pt idx="8915">
                  <c:v>71.320000000008918</c:v>
                </c:pt>
                <c:pt idx="8916">
                  <c:v>71.328000000008899</c:v>
                </c:pt>
                <c:pt idx="8917">
                  <c:v>71.336000000008909</c:v>
                </c:pt>
                <c:pt idx="8918">
                  <c:v>71.344000000008904</c:v>
                </c:pt>
                <c:pt idx="8919">
                  <c:v>71.352000000008886</c:v>
                </c:pt>
                <c:pt idx="8920">
                  <c:v>71.360000000008881</c:v>
                </c:pt>
                <c:pt idx="8921">
                  <c:v>71.368000000008877</c:v>
                </c:pt>
                <c:pt idx="8922">
                  <c:v>71.376000000008872</c:v>
                </c:pt>
                <c:pt idx="8923">
                  <c:v>71.384000000008882</c:v>
                </c:pt>
                <c:pt idx="8924">
                  <c:v>71.392000000008878</c:v>
                </c:pt>
                <c:pt idx="8925">
                  <c:v>71.400000000008873</c:v>
                </c:pt>
                <c:pt idx="8926">
                  <c:v>71.408000000008869</c:v>
                </c:pt>
                <c:pt idx="8927">
                  <c:v>71.416000000008864</c:v>
                </c:pt>
                <c:pt idx="8928">
                  <c:v>71.42400000000886</c:v>
                </c:pt>
                <c:pt idx="8929">
                  <c:v>71.432000000008856</c:v>
                </c:pt>
                <c:pt idx="8930">
                  <c:v>71.440000000008865</c:v>
                </c:pt>
                <c:pt idx="8931">
                  <c:v>71.448000000008847</c:v>
                </c:pt>
                <c:pt idx="8932">
                  <c:v>71.456000000008842</c:v>
                </c:pt>
                <c:pt idx="8933">
                  <c:v>71.464000000008852</c:v>
                </c:pt>
                <c:pt idx="8934">
                  <c:v>71.472000000008819</c:v>
                </c:pt>
                <c:pt idx="8935">
                  <c:v>71.480000000008829</c:v>
                </c:pt>
                <c:pt idx="8936">
                  <c:v>71.48800000000881</c:v>
                </c:pt>
                <c:pt idx="8937">
                  <c:v>71.49600000000882</c:v>
                </c:pt>
                <c:pt idx="8938">
                  <c:v>71.504000000008816</c:v>
                </c:pt>
                <c:pt idx="8939">
                  <c:v>71.512000000008811</c:v>
                </c:pt>
                <c:pt idx="8940">
                  <c:v>71.520000000008793</c:v>
                </c:pt>
                <c:pt idx="8941">
                  <c:v>71.528000000008788</c:v>
                </c:pt>
                <c:pt idx="8942">
                  <c:v>71.536000000008798</c:v>
                </c:pt>
                <c:pt idx="8943">
                  <c:v>71.544000000008793</c:v>
                </c:pt>
                <c:pt idx="8944">
                  <c:v>71.552000000008789</c:v>
                </c:pt>
                <c:pt idx="8945">
                  <c:v>71.560000000008785</c:v>
                </c:pt>
                <c:pt idx="8946">
                  <c:v>71.56800000000878</c:v>
                </c:pt>
                <c:pt idx="8947">
                  <c:v>71.576000000008762</c:v>
                </c:pt>
                <c:pt idx="8948">
                  <c:v>71.584000000008771</c:v>
                </c:pt>
                <c:pt idx="8949">
                  <c:v>71.592000000008753</c:v>
                </c:pt>
                <c:pt idx="8950">
                  <c:v>71.600000000008748</c:v>
                </c:pt>
                <c:pt idx="8951">
                  <c:v>71.608000000008758</c:v>
                </c:pt>
                <c:pt idx="8952">
                  <c:v>71.616000000008754</c:v>
                </c:pt>
                <c:pt idx="8953">
                  <c:v>71.624000000008749</c:v>
                </c:pt>
                <c:pt idx="8954">
                  <c:v>71.63200000000873</c:v>
                </c:pt>
                <c:pt idx="8955">
                  <c:v>71.64000000000874</c:v>
                </c:pt>
                <c:pt idx="8956">
                  <c:v>71.648000000008722</c:v>
                </c:pt>
                <c:pt idx="8957">
                  <c:v>71.656000000008717</c:v>
                </c:pt>
                <c:pt idx="8958">
                  <c:v>71.664000000008713</c:v>
                </c:pt>
                <c:pt idx="8959">
                  <c:v>71.672000000008694</c:v>
                </c:pt>
                <c:pt idx="8960">
                  <c:v>71.680000000008718</c:v>
                </c:pt>
                <c:pt idx="8961">
                  <c:v>71.688000000008699</c:v>
                </c:pt>
                <c:pt idx="8962">
                  <c:v>71.696000000008709</c:v>
                </c:pt>
                <c:pt idx="8963">
                  <c:v>71.704000000008705</c:v>
                </c:pt>
                <c:pt idx="8964">
                  <c:v>71.7120000000087</c:v>
                </c:pt>
                <c:pt idx="8965">
                  <c:v>71.720000000008682</c:v>
                </c:pt>
                <c:pt idx="8966">
                  <c:v>71.728000000008677</c:v>
                </c:pt>
                <c:pt idx="8967">
                  <c:v>71.736000000008687</c:v>
                </c:pt>
                <c:pt idx="8968">
                  <c:v>71.744000000008697</c:v>
                </c:pt>
                <c:pt idx="8969">
                  <c:v>71.752000000008678</c:v>
                </c:pt>
                <c:pt idx="8970">
                  <c:v>71.760000000008674</c:v>
                </c:pt>
                <c:pt idx="8971">
                  <c:v>71.768000000008669</c:v>
                </c:pt>
                <c:pt idx="8972">
                  <c:v>71.776000000008651</c:v>
                </c:pt>
                <c:pt idx="8973">
                  <c:v>71.78400000000866</c:v>
                </c:pt>
                <c:pt idx="8974">
                  <c:v>71.792000000008656</c:v>
                </c:pt>
                <c:pt idx="8975">
                  <c:v>71.800000000008623</c:v>
                </c:pt>
                <c:pt idx="8976">
                  <c:v>71.808000000008619</c:v>
                </c:pt>
                <c:pt idx="8977">
                  <c:v>71.816000000008628</c:v>
                </c:pt>
                <c:pt idx="8978">
                  <c:v>71.82400000000861</c:v>
                </c:pt>
                <c:pt idx="8979">
                  <c:v>71.832000000008605</c:v>
                </c:pt>
                <c:pt idx="8980">
                  <c:v>71.840000000008615</c:v>
                </c:pt>
                <c:pt idx="8981">
                  <c:v>71.848000000008611</c:v>
                </c:pt>
                <c:pt idx="8982">
                  <c:v>71.856000000008592</c:v>
                </c:pt>
                <c:pt idx="8983">
                  <c:v>71.864000000008602</c:v>
                </c:pt>
                <c:pt idx="8984">
                  <c:v>71.872000000008569</c:v>
                </c:pt>
                <c:pt idx="8985">
                  <c:v>71.880000000008579</c:v>
                </c:pt>
                <c:pt idx="8986">
                  <c:v>71.888000000008589</c:v>
                </c:pt>
                <c:pt idx="8987">
                  <c:v>71.896000000008584</c:v>
                </c:pt>
                <c:pt idx="8988">
                  <c:v>71.904000000008594</c:v>
                </c:pt>
                <c:pt idx="8989">
                  <c:v>71.912000000008575</c:v>
                </c:pt>
                <c:pt idx="8990">
                  <c:v>71.920000000008571</c:v>
                </c:pt>
                <c:pt idx="8991">
                  <c:v>71.928000000008552</c:v>
                </c:pt>
                <c:pt idx="8992">
                  <c:v>71.936000000008562</c:v>
                </c:pt>
                <c:pt idx="8993">
                  <c:v>71.944000000008586</c:v>
                </c:pt>
                <c:pt idx="8994">
                  <c:v>71.952000000008553</c:v>
                </c:pt>
                <c:pt idx="8995">
                  <c:v>71.960000000008563</c:v>
                </c:pt>
                <c:pt idx="8996">
                  <c:v>71.968000000008544</c:v>
                </c:pt>
                <c:pt idx="8997">
                  <c:v>71.97600000000854</c:v>
                </c:pt>
                <c:pt idx="8998">
                  <c:v>71.984000000008535</c:v>
                </c:pt>
                <c:pt idx="8999">
                  <c:v>71.992000000008531</c:v>
                </c:pt>
                <c:pt idx="9000">
                  <c:v>72.000000000008512</c:v>
                </c:pt>
                <c:pt idx="9001">
                  <c:v>72.008000000008508</c:v>
                </c:pt>
                <c:pt idx="9002">
                  <c:v>72.016000000008532</c:v>
                </c:pt>
                <c:pt idx="9003">
                  <c:v>72.024000000008513</c:v>
                </c:pt>
                <c:pt idx="9004">
                  <c:v>72.032000000008509</c:v>
                </c:pt>
                <c:pt idx="9005">
                  <c:v>72.040000000008504</c:v>
                </c:pt>
                <c:pt idx="9006">
                  <c:v>72.0480000000085</c:v>
                </c:pt>
                <c:pt idx="9007">
                  <c:v>72.056000000008481</c:v>
                </c:pt>
                <c:pt idx="9008">
                  <c:v>72.064000000008491</c:v>
                </c:pt>
                <c:pt idx="9009">
                  <c:v>72.072000000008472</c:v>
                </c:pt>
                <c:pt idx="9010">
                  <c:v>72.080000000008482</c:v>
                </c:pt>
                <c:pt idx="9011">
                  <c:v>72.088000000008478</c:v>
                </c:pt>
                <c:pt idx="9012">
                  <c:v>72.096000000008473</c:v>
                </c:pt>
                <c:pt idx="9013">
                  <c:v>72.104000000008469</c:v>
                </c:pt>
                <c:pt idx="9014">
                  <c:v>72.11200000000845</c:v>
                </c:pt>
                <c:pt idx="9015">
                  <c:v>72.120000000008446</c:v>
                </c:pt>
                <c:pt idx="9016">
                  <c:v>72.128000000008441</c:v>
                </c:pt>
                <c:pt idx="9017">
                  <c:v>72.136000000008451</c:v>
                </c:pt>
                <c:pt idx="9018">
                  <c:v>72.144000000008447</c:v>
                </c:pt>
                <c:pt idx="9019">
                  <c:v>72.152000000008428</c:v>
                </c:pt>
                <c:pt idx="9020">
                  <c:v>72.160000000008438</c:v>
                </c:pt>
                <c:pt idx="9021">
                  <c:v>72.168000000008419</c:v>
                </c:pt>
                <c:pt idx="9022">
                  <c:v>72.176000000008415</c:v>
                </c:pt>
                <c:pt idx="9023">
                  <c:v>72.18400000000841</c:v>
                </c:pt>
                <c:pt idx="9024">
                  <c:v>72.192000000008406</c:v>
                </c:pt>
                <c:pt idx="9025">
                  <c:v>72.200000000008416</c:v>
                </c:pt>
                <c:pt idx="9026">
                  <c:v>72.208000000008411</c:v>
                </c:pt>
                <c:pt idx="9027">
                  <c:v>72.216000000008407</c:v>
                </c:pt>
                <c:pt idx="9028">
                  <c:v>72.224000000008402</c:v>
                </c:pt>
                <c:pt idx="9029">
                  <c:v>72.232000000008398</c:v>
                </c:pt>
                <c:pt idx="9030">
                  <c:v>72.240000000008393</c:v>
                </c:pt>
                <c:pt idx="9031">
                  <c:v>72.248000000008403</c:v>
                </c:pt>
                <c:pt idx="9032">
                  <c:v>72.256000000008385</c:v>
                </c:pt>
                <c:pt idx="9033">
                  <c:v>72.264000000008394</c:v>
                </c:pt>
                <c:pt idx="9034">
                  <c:v>72.272000000008362</c:v>
                </c:pt>
                <c:pt idx="9035">
                  <c:v>72.280000000008371</c:v>
                </c:pt>
                <c:pt idx="9036">
                  <c:v>72.288000000008353</c:v>
                </c:pt>
                <c:pt idx="9037">
                  <c:v>72.296000000008362</c:v>
                </c:pt>
                <c:pt idx="9038">
                  <c:v>72.304000000008372</c:v>
                </c:pt>
                <c:pt idx="9039">
                  <c:v>72.312000000008354</c:v>
                </c:pt>
                <c:pt idx="9040">
                  <c:v>72.320000000008349</c:v>
                </c:pt>
                <c:pt idx="9041">
                  <c:v>72.328000000008331</c:v>
                </c:pt>
                <c:pt idx="9042">
                  <c:v>72.33600000000834</c:v>
                </c:pt>
                <c:pt idx="9043">
                  <c:v>72.344000000008336</c:v>
                </c:pt>
                <c:pt idx="9044">
                  <c:v>72.352000000008317</c:v>
                </c:pt>
                <c:pt idx="9045">
                  <c:v>72.360000000008313</c:v>
                </c:pt>
                <c:pt idx="9046">
                  <c:v>72.368000000008308</c:v>
                </c:pt>
                <c:pt idx="9047">
                  <c:v>72.376000000008318</c:v>
                </c:pt>
                <c:pt idx="9048">
                  <c:v>72.384000000008314</c:v>
                </c:pt>
                <c:pt idx="9049">
                  <c:v>72.392000000008309</c:v>
                </c:pt>
                <c:pt idx="9050">
                  <c:v>72.400000000008305</c:v>
                </c:pt>
                <c:pt idx="9051">
                  <c:v>72.4080000000083</c:v>
                </c:pt>
                <c:pt idx="9052">
                  <c:v>72.416000000008296</c:v>
                </c:pt>
                <c:pt idx="9053">
                  <c:v>72.424000000008292</c:v>
                </c:pt>
                <c:pt idx="9054">
                  <c:v>72.432000000008287</c:v>
                </c:pt>
                <c:pt idx="9055">
                  <c:v>72.440000000008297</c:v>
                </c:pt>
                <c:pt idx="9056">
                  <c:v>72.448000000008292</c:v>
                </c:pt>
                <c:pt idx="9057">
                  <c:v>72.456000000008274</c:v>
                </c:pt>
                <c:pt idx="9058">
                  <c:v>72.464000000008284</c:v>
                </c:pt>
                <c:pt idx="9059">
                  <c:v>72.472000000008251</c:v>
                </c:pt>
                <c:pt idx="9060">
                  <c:v>72.48000000000826</c:v>
                </c:pt>
                <c:pt idx="9061">
                  <c:v>72.488000000008256</c:v>
                </c:pt>
                <c:pt idx="9062">
                  <c:v>72.496000000008266</c:v>
                </c:pt>
                <c:pt idx="9063">
                  <c:v>72.504000000008247</c:v>
                </c:pt>
                <c:pt idx="9064">
                  <c:v>72.512000000008243</c:v>
                </c:pt>
                <c:pt idx="9065">
                  <c:v>72.520000000008238</c:v>
                </c:pt>
                <c:pt idx="9066">
                  <c:v>72.52800000000822</c:v>
                </c:pt>
                <c:pt idx="9067">
                  <c:v>72.536000000008229</c:v>
                </c:pt>
                <c:pt idx="9068">
                  <c:v>72.544000000008225</c:v>
                </c:pt>
                <c:pt idx="9069">
                  <c:v>72.552000000008192</c:v>
                </c:pt>
                <c:pt idx="9070">
                  <c:v>72.560000000008202</c:v>
                </c:pt>
                <c:pt idx="9071">
                  <c:v>72.568000000008198</c:v>
                </c:pt>
                <c:pt idx="9072">
                  <c:v>72.576000000008179</c:v>
                </c:pt>
                <c:pt idx="9073">
                  <c:v>72.584000000008203</c:v>
                </c:pt>
                <c:pt idx="9074">
                  <c:v>72.592000000008184</c:v>
                </c:pt>
                <c:pt idx="9075">
                  <c:v>72.60000000000818</c:v>
                </c:pt>
                <c:pt idx="9076">
                  <c:v>72.608000000008161</c:v>
                </c:pt>
                <c:pt idx="9077">
                  <c:v>72.616000000008171</c:v>
                </c:pt>
                <c:pt idx="9078">
                  <c:v>72.624000000008152</c:v>
                </c:pt>
                <c:pt idx="9079">
                  <c:v>72.632000000008148</c:v>
                </c:pt>
                <c:pt idx="9080">
                  <c:v>72.640000000008172</c:v>
                </c:pt>
                <c:pt idx="9081">
                  <c:v>72.648000000008153</c:v>
                </c:pt>
                <c:pt idx="9082">
                  <c:v>72.656000000008149</c:v>
                </c:pt>
                <c:pt idx="9083">
                  <c:v>72.664000000008144</c:v>
                </c:pt>
                <c:pt idx="9084">
                  <c:v>72.672000000008126</c:v>
                </c:pt>
                <c:pt idx="9085">
                  <c:v>72.680000000008121</c:v>
                </c:pt>
                <c:pt idx="9086">
                  <c:v>72.688000000008117</c:v>
                </c:pt>
                <c:pt idx="9087">
                  <c:v>72.696000000008112</c:v>
                </c:pt>
                <c:pt idx="9088">
                  <c:v>72.704000000008122</c:v>
                </c:pt>
                <c:pt idx="9089">
                  <c:v>72.712000000008132</c:v>
                </c:pt>
                <c:pt idx="9090">
                  <c:v>72.720000000008113</c:v>
                </c:pt>
                <c:pt idx="9091">
                  <c:v>72.728000000008109</c:v>
                </c:pt>
                <c:pt idx="9092">
                  <c:v>72.736000000008104</c:v>
                </c:pt>
                <c:pt idx="9093">
                  <c:v>72.744000000008114</c:v>
                </c:pt>
                <c:pt idx="9094">
                  <c:v>72.752000000008081</c:v>
                </c:pt>
                <c:pt idx="9095">
                  <c:v>72.760000000008091</c:v>
                </c:pt>
                <c:pt idx="9096">
                  <c:v>72.768000000008087</c:v>
                </c:pt>
                <c:pt idx="9097">
                  <c:v>72.776000000008082</c:v>
                </c:pt>
                <c:pt idx="9098">
                  <c:v>72.784000000008092</c:v>
                </c:pt>
                <c:pt idx="9099">
                  <c:v>72.792000000008073</c:v>
                </c:pt>
                <c:pt idx="9100">
                  <c:v>72.800000000008069</c:v>
                </c:pt>
                <c:pt idx="9101">
                  <c:v>72.80800000000805</c:v>
                </c:pt>
                <c:pt idx="9102">
                  <c:v>72.81600000000806</c:v>
                </c:pt>
                <c:pt idx="9103">
                  <c:v>72.824000000008056</c:v>
                </c:pt>
                <c:pt idx="9104">
                  <c:v>72.832000000008051</c:v>
                </c:pt>
                <c:pt idx="9105">
                  <c:v>72.840000000008047</c:v>
                </c:pt>
                <c:pt idx="9106">
                  <c:v>72.848000000008042</c:v>
                </c:pt>
                <c:pt idx="9107">
                  <c:v>72.856000000008038</c:v>
                </c:pt>
                <c:pt idx="9108">
                  <c:v>72.864000000008033</c:v>
                </c:pt>
                <c:pt idx="9109">
                  <c:v>72.872000000008015</c:v>
                </c:pt>
                <c:pt idx="9110">
                  <c:v>72.88000000000801</c:v>
                </c:pt>
                <c:pt idx="9111">
                  <c:v>72.888000000008006</c:v>
                </c:pt>
                <c:pt idx="9112">
                  <c:v>72.896000000008016</c:v>
                </c:pt>
                <c:pt idx="9113">
                  <c:v>72.904000000008025</c:v>
                </c:pt>
                <c:pt idx="9114">
                  <c:v>72.912000000008007</c:v>
                </c:pt>
                <c:pt idx="9115">
                  <c:v>72.920000000008002</c:v>
                </c:pt>
                <c:pt idx="9116">
                  <c:v>72.928000000007998</c:v>
                </c:pt>
                <c:pt idx="9117">
                  <c:v>72.936000000007994</c:v>
                </c:pt>
                <c:pt idx="9118">
                  <c:v>72.944000000008018</c:v>
                </c:pt>
                <c:pt idx="9119">
                  <c:v>72.952000000007985</c:v>
                </c:pt>
                <c:pt idx="9120">
                  <c:v>72.960000000007994</c:v>
                </c:pt>
                <c:pt idx="9121">
                  <c:v>72.968000000007976</c:v>
                </c:pt>
                <c:pt idx="9122">
                  <c:v>72.976000000007971</c:v>
                </c:pt>
                <c:pt idx="9123">
                  <c:v>72.984000000007967</c:v>
                </c:pt>
                <c:pt idx="9124">
                  <c:v>72.992000000007963</c:v>
                </c:pt>
                <c:pt idx="9125">
                  <c:v>73.000000000007972</c:v>
                </c:pt>
                <c:pt idx="9126">
                  <c:v>73.008000000007954</c:v>
                </c:pt>
                <c:pt idx="9127">
                  <c:v>73.016000000007963</c:v>
                </c:pt>
                <c:pt idx="9128">
                  <c:v>73.024000000007945</c:v>
                </c:pt>
                <c:pt idx="9129">
                  <c:v>73.03200000000794</c:v>
                </c:pt>
                <c:pt idx="9130">
                  <c:v>73.040000000007936</c:v>
                </c:pt>
                <c:pt idx="9131">
                  <c:v>73.048000000007931</c:v>
                </c:pt>
                <c:pt idx="9132">
                  <c:v>73.056000000007913</c:v>
                </c:pt>
                <c:pt idx="9133">
                  <c:v>73.064000000007923</c:v>
                </c:pt>
                <c:pt idx="9134">
                  <c:v>73.072000000007918</c:v>
                </c:pt>
                <c:pt idx="9135">
                  <c:v>73.080000000007914</c:v>
                </c:pt>
                <c:pt idx="9136">
                  <c:v>73.088000000007909</c:v>
                </c:pt>
                <c:pt idx="9137">
                  <c:v>73.096000000007905</c:v>
                </c:pt>
                <c:pt idx="9138">
                  <c:v>73.1040000000079</c:v>
                </c:pt>
                <c:pt idx="9139">
                  <c:v>73.112000000007882</c:v>
                </c:pt>
                <c:pt idx="9140">
                  <c:v>73.120000000007877</c:v>
                </c:pt>
                <c:pt idx="9141">
                  <c:v>73.128000000007873</c:v>
                </c:pt>
                <c:pt idx="9142">
                  <c:v>73.136000000007883</c:v>
                </c:pt>
                <c:pt idx="9143">
                  <c:v>73.144000000007892</c:v>
                </c:pt>
                <c:pt idx="9144">
                  <c:v>73.15200000000786</c:v>
                </c:pt>
                <c:pt idx="9145">
                  <c:v>73.160000000007869</c:v>
                </c:pt>
                <c:pt idx="9146">
                  <c:v>73.168000000007851</c:v>
                </c:pt>
                <c:pt idx="9147">
                  <c:v>73.176000000007846</c:v>
                </c:pt>
                <c:pt idx="9148">
                  <c:v>73.184000000007856</c:v>
                </c:pt>
                <c:pt idx="9149">
                  <c:v>73.192000000007852</c:v>
                </c:pt>
                <c:pt idx="9150">
                  <c:v>73.200000000007847</c:v>
                </c:pt>
                <c:pt idx="9151">
                  <c:v>73.208000000007843</c:v>
                </c:pt>
                <c:pt idx="9152">
                  <c:v>73.216000000007853</c:v>
                </c:pt>
                <c:pt idx="9153">
                  <c:v>73.224000000007834</c:v>
                </c:pt>
                <c:pt idx="9154">
                  <c:v>73.232000000007829</c:v>
                </c:pt>
                <c:pt idx="9155">
                  <c:v>73.240000000007825</c:v>
                </c:pt>
                <c:pt idx="9156">
                  <c:v>73.248000000007821</c:v>
                </c:pt>
                <c:pt idx="9157">
                  <c:v>73.256000000007816</c:v>
                </c:pt>
                <c:pt idx="9158">
                  <c:v>73.264000000007826</c:v>
                </c:pt>
                <c:pt idx="9159">
                  <c:v>73.272000000007793</c:v>
                </c:pt>
                <c:pt idx="9160">
                  <c:v>73.280000000007803</c:v>
                </c:pt>
                <c:pt idx="9161">
                  <c:v>73.288000000007798</c:v>
                </c:pt>
                <c:pt idx="9162">
                  <c:v>73.296000000007794</c:v>
                </c:pt>
                <c:pt idx="9163">
                  <c:v>73.30400000000779</c:v>
                </c:pt>
                <c:pt idx="9164">
                  <c:v>73.312000000007785</c:v>
                </c:pt>
                <c:pt idx="9165">
                  <c:v>73.320000000007781</c:v>
                </c:pt>
                <c:pt idx="9166">
                  <c:v>73.328000000007762</c:v>
                </c:pt>
                <c:pt idx="9167">
                  <c:v>73.336000000007772</c:v>
                </c:pt>
                <c:pt idx="9168">
                  <c:v>73.344000000007767</c:v>
                </c:pt>
                <c:pt idx="9169">
                  <c:v>73.352000000007749</c:v>
                </c:pt>
                <c:pt idx="9170">
                  <c:v>73.360000000007773</c:v>
                </c:pt>
                <c:pt idx="9171">
                  <c:v>73.368000000007754</c:v>
                </c:pt>
                <c:pt idx="9172">
                  <c:v>73.37600000000775</c:v>
                </c:pt>
                <c:pt idx="9173">
                  <c:v>73.384000000007745</c:v>
                </c:pt>
                <c:pt idx="9174">
                  <c:v>73.392000000007741</c:v>
                </c:pt>
                <c:pt idx="9175">
                  <c:v>73.400000000007736</c:v>
                </c:pt>
                <c:pt idx="9176">
                  <c:v>73.408000000007732</c:v>
                </c:pt>
                <c:pt idx="9177">
                  <c:v>73.416000000007742</c:v>
                </c:pt>
                <c:pt idx="9178">
                  <c:v>73.424000000007723</c:v>
                </c:pt>
                <c:pt idx="9179">
                  <c:v>73.432000000007733</c:v>
                </c:pt>
                <c:pt idx="9180">
                  <c:v>73.440000000007728</c:v>
                </c:pt>
                <c:pt idx="9181">
                  <c:v>73.448000000007724</c:v>
                </c:pt>
                <c:pt idx="9182">
                  <c:v>73.456000000007705</c:v>
                </c:pt>
                <c:pt idx="9183">
                  <c:v>73.464000000007715</c:v>
                </c:pt>
                <c:pt idx="9184">
                  <c:v>73.472000000007682</c:v>
                </c:pt>
                <c:pt idx="9185">
                  <c:v>73.480000000007692</c:v>
                </c:pt>
                <c:pt idx="9186">
                  <c:v>73.488000000007702</c:v>
                </c:pt>
                <c:pt idx="9187">
                  <c:v>73.496000000007697</c:v>
                </c:pt>
                <c:pt idx="9188">
                  <c:v>73.504000000007693</c:v>
                </c:pt>
                <c:pt idx="9189">
                  <c:v>73.512000000007674</c:v>
                </c:pt>
                <c:pt idx="9190">
                  <c:v>73.52000000000767</c:v>
                </c:pt>
                <c:pt idx="9191">
                  <c:v>73.528000000007651</c:v>
                </c:pt>
                <c:pt idx="9192">
                  <c:v>73.536000000007661</c:v>
                </c:pt>
                <c:pt idx="9193">
                  <c:v>73.544000000007671</c:v>
                </c:pt>
                <c:pt idx="9194">
                  <c:v>73.552000000007652</c:v>
                </c:pt>
                <c:pt idx="9195">
                  <c:v>73.560000000007662</c:v>
                </c:pt>
                <c:pt idx="9196">
                  <c:v>73.568000000007643</c:v>
                </c:pt>
                <c:pt idx="9197">
                  <c:v>73.576000000007639</c:v>
                </c:pt>
                <c:pt idx="9198">
                  <c:v>73.584000000007634</c:v>
                </c:pt>
                <c:pt idx="9199">
                  <c:v>73.59200000000763</c:v>
                </c:pt>
                <c:pt idx="9200">
                  <c:v>73.600000000007611</c:v>
                </c:pt>
                <c:pt idx="9201">
                  <c:v>73.608000000007607</c:v>
                </c:pt>
                <c:pt idx="9202">
                  <c:v>73.616000000007617</c:v>
                </c:pt>
                <c:pt idx="9203">
                  <c:v>73.624000000007612</c:v>
                </c:pt>
                <c:pt idx="9204">
                  <c:v>73.632000000007608</c:v>
                </c:pt>
                <c:pt idx="9205">
                  <c:v>73.640000000007603</c:v>
                </c:pt>
                <c:pt idx="9206">
                  <c:v>73.648000000007599</c:v>
                </c:pt>
                <c:pt idx="9207">
                  <c:v>73.65600000000758</c:v>
                </c:pt>
                <c:pt idx="9208">
                  <c:v>73.66400000000759</c:v>
                </c:pt>
                <c:pt idx="9209">
                  <c:v>73.672000000007571</c:v>
                </c:pt>
                <c:pt idx="9210">
                  <c:v>73.680000000007581</c:v>
                </c:pt>
                <c:pt idx="9211">
                  <c:v>73.688000000007563</c:v>
                </c:pt>
                <c:pt idx="9212">
                  <c:v>73.696000000007572</c:v>
                </c:pt>
                <c:pt idx="9213">
                  <c:v>73.704000000007582</c:v>
                </c:pt>
                <c:pt idx="9214">
                  <c:v>73.712000000007563</c:v>
                </c:pt>
                <c:pt idx="9215">
                  <c:v>73.720000000007573</c:v>
                </c:pt>
                <c:pt idx="9216">
                  <c:v>73.728000000007555</c:v>
                </c:pt>
                <c:pt idx="9217">
                  <c:v>73.736000000007564</c:v>
                </c:pt>
                <c:pt idx="9218">
                  <c:v>73.74400000000756</c:v>
                </c:pt>
                <c:pt idx="9219">
                  <c:v>73.752000000007513</c:v>
                </c:pt>
                <c:pt idx="9220">
                  <c:v>73.760000000007523</c:v>
                </c:pt>
                <c:pt idx="9221">
                  <c:v>73.768000000007532</c:v>
                </c:pt>
                <c:pt idx="9222">
                  <c:v>73.776000000007514</c:v>
                </c:pt>
                <c:pt idx="9223">
                  <c:v>73.784000000007524</c:v>
                </c:pt>
                <c:pt idx="9224">
                  <c:v>73.792000000007505</c:v>
                </c:pt>
                <c:pt idx="9225">
                  <c:v>73.8000000000075</c:v>
                </c:pt>
                <c:pt idx="9226">
                  <c:v>73.808000000007482</c:v>
                </c:pt>
                <c:pt idx="9227">
                  <c:v>73.816000000007492</c:v>
                </c:pt>
                <c:pt idx="9228">
                  <c:v>73.824000000007487</c:v>
                </c:pt>
                <c:pt idx="9229">
                  <c:v>73.832000000007483</c:v>
                </c:pt>
                <c:pt idx="9230">
                  <c:v>73.840000000007493</c:v>
                </c:pt>
                <c:pt idx="9231">
                  <c:v>73.848000000007474</c:v>
                </c:pt>
                <c:pt idx="9232">
                  <c:v>73.856000000007469</c:v>
                </c:pt>
                <c:pt idx="9233">
                  <c:v>73.864000000007465</c:v>
                </c:pt>
                <c:pt idx="9234">
                  <c:v>73.872000000007446</c:v>
                </c:pt>
                <c:pt idx="9235">
                  <c:v>73.880000000007456</c:v>
                </c:pt>
                <c:pt idx="9236">
                  <c:v>73.888000000007452</c:v>
                </c:pt>
                <c:pt idx="9237">
                  <c:v>73.896000000007447</c:v>
                </c:pt>
                <c:pt idx="9238">
                  <c:v>73.904000000007457</c:v>
                </c:pt>
                <c:pt idx="9239">
                  <c:v>73.912000000007453</c:v>
                </c:pt>
                <c:pt idx="9240">
                  <c:v>73.920000000007434</c:v>
                </c:pt>
                <c:pt idx="9241">
                  <c:v>73.92800000000743</c:v>
                </c:pt>
                <c:pt idx="9242">
                  <c:v>73.936000000007425</c:v>
                </c:pt>
                <c:pt idx="9243">
                  <c:v>73.944000000007435</c:v>
                </c:pt>
                <c:pt idx="9244">
                  <c:v>73.952000000007416</c:v>
                </c:pt>
                <c:pt idx="9245">
                  <c:v>73.960000000007426</c:v>
                </c:pt>
                <c:pt idx="9246">
                  <c:v>73.968000000007407</c:v>
                </c:pt>
                <c:pt idx="9247">
                  <c:v>73.976000000007403</c:v>
                </c:pt>
                <c:pt idx="9248">
                  <c:v>73.984000000007413</c:v>
                </c:pt>
                <c:pt idx="9249">
                  <c:v>73.992000000007394</c:v>
                </c:pt>
                <c:pt idx="9250">
                  <c:v>74.00000000000739</c:v>
                </c:pt>
                <c:pt idx="9251">
                  <c:v>74.008000000007385</c:v>
                </c:pt>
                <c:pt idx="9252">
                  <c:v>74.016000000007395</c:v>
                </c:pt>
                <c:pt idx="9253">
                  <c:v>74.024000000007376</c:v>
                </c:pt>
                <c:pt idx="9254">
                  <c:v>74.032000000007372</c:v>
                </c:pt>
                <c:pt idx="9255">
                  <c:v>74.040000000007367</c:v>
                </c:pt>
                <c:pt idx="9256">
                  <c:v>74.048000000007363</c:v>
                </c:pt>
                <c:pt idx="9257">
                  <c:v>74.056000000007373</c:v>
                </c:pt>
                <c:pt idx="9258">
                  <c:v>74.064000000007368</c:v>
                </c:pt>
                <c:pt idx="9259">
                  <c:v>74.07200000000735</c:v>
                </c:pt>
                <c:pt idx="9260">
                  <c:v>74.080000000007345</c:v>
                </c:pt>
                <c:pt idx="9261">
                  <c:v>74.088000000007341</c:v>
                </c:pt>
                <c:pt idx="9262">
                  <c:v>74.096000000007336</c:v>
                </c:pt>
                <c:pt idx="9263">
                  <c:v>74.104000000007332</c:v>
                </c:pt>
                <c:pt idx="9264">
                  <c:v>74.112000000007328</c:v>
                </c:pt>
                <c:pt idx="9265">
                  <c:v>74.120000000007309</c:v>
                </c:pt>
                <c:pt idx="9266">
                  <c:v>74.128000000007319</c:v>
                </c:pt>
                <c:pt idx="9267">
                  <c:v>74.136000000007314</c:v>
                </c:pt>
                <c:pt idx="9268">
                  <c:v>74.144000000007324</c:v>
                </c:pt>
                <c:pt idx="9269">
                  <c:v>74.152000000007291</c:v>
                </c:pt>
                <c:pt idx="9270">
                  <c:v>74.160000000007301</c:v>
                </c:pt>
                <c:pt idx="9271">
                  <c:v>74.168000000007282</c:v>
                </c:pt>
                <c:pt idx="9272">
                  <c:v>74.176000000007278</c:v>
                </c:pt>
                <c:pt idx="9273">
                  <c:v>74.184000000007302</c:v>
                </c:pt>
                <c:pt idx="9274">
                  <c:v>74.192000000007283</c:v>
                </c:pt>
                <c:pt idx="9275">
                  <c:v>74.200000000007293</c:v>
                </c:pt>
                <c:pt idx="9276">
                  <c:v>74.208000000007274</c:v>
                </c:pt>
                <c:pt idx="9277">
                  <c:v>74.216000000007284</c:v>
                </c:pt>
                <c:pt idx="9278">
                  <c:v>74.224000000007265</c:v>
                </c:pt>
                <c:pt idx="9279">
                  <c:v>74.232000000007261</c:v>
                </c:pt>
                <c:pt idx="9280">
                  <c:v>74.240000000007271</c:v>
                </c:pt>
                <c:pt idx="9281">
                  <c:v>74.248000000007266</c:v>
                </c:pt>
                <c:pt idx="9282">
                  <c:v>74.256000000007262</c:v>
                </c:pt>
                <c:pt idx="9283">
                  <c:v>74.264000000007258</c:v>
                </c:pt>
                <c:pt idx="9284">
                  <c:v>74.272000000007239</c:v>
                </c:pt>
                <c:pt idx="9285">
                  <c:v>74.280000000007234</c:v>
                </c:pt>
                <c:pt idx="9286">
                  <c:v>74.28800000000723</c:v>
                </c:pt>
                <c:pt idx="9287">
                  <c:v>74.296000000007226</c:v>
                </c:pt>
                <c:pt idx="9288">
                  <c:v>74.304000000007221</c:v>
                </c:pt>
                <c:pt idx="9289">
                  <c:v>74.312000000007217</c:v>
                </c:pt>
                <c:pt idx="9290">
                  <c:v>74.320000000007212</c:v>
                </c:pt>
                <c:pt idx="9291">
                  <c:v>74.328000000007208</c:v>
                </c:pt>
                <c:pt idx="9292">
                  <c:v>74.336000000007203</c:v>
                </c:pt>
                <c:pt idx="9293">
                  <c:v>74.344000000007213</c:v>
                </c:pt>
                <c:pt idx="9294">
                  <c:v>74.35200000000718</c:v>
                </c:pt>
                <c:pt idx="9295">
                  <c:v>74.36000000000719</c:v>
                </c:pt>
                <c:pt idx="9296">
                  <c:v>74.368000000007186</c:v>
                </c:pt>
                <c:pt idx="9297">
                  <c:v>74.376000000007181</c:v>
                </c:pt>
                <c:pt idx="9298">
                  <c:v>74.384000000007177</c:v>
                </c:pt>
                <c:pt idx="9299">
                  <c:v>74.392000000007172</c:v>
                </c:pt>
                <c:pt idx="9300">
                  <c:v>74.400000000007182</c:v>
                </c:pt>
                <c:pt idx="9301">
                  <c:v>74.408000000007164</c:v>
                </c:pt>
                <c:pt idx="9302">
                  <c:v>74.416000000007188</c:v>
                </c:pt>
                <c:pt idx="9303">
                  <c:v>74.424000000007169</c:v>
                </c:pt>
                <c:pt idx="9304">
                  <c:v>74.432000000007164</c:v>
                </c:pt>
                <c:pt idx="9305">
                  <c:v>74.44000000000716</c:v>
                </c:pt>
                <c:pt idx="9306">
                  <c:v>74.448000000007156</c:v>
                </c:pt>
                <c:pt idx="9307">
                  <c:v>74.456000000007137</c:v>
                </c:pt>
                <c:pt idx="9308">
                  <c:v>74.464000000007147</c:v>
                </c:pt>
                <c:pt idx="9309">
                  <c:v>74.472000000007128</c:v>
                </c:pt>
                <c:pt idx="9310">
                  <c:v>74.480000000007124</c:v>
                </c:pt>
                <c:pt idx="9311">
                  <c:v>74.488000000007133</c:v>
                </c:pt>
                <c:pt idx="9312">
                  <c:v>74.496000000007129</c:v>
                </c:pt>
                <c:pt idx="9313">
                  <c:v>74.504000000007125</c:v>
                </c:pt>
                <c:pt idx="9314">
                  <c:v>74.512000000007106</c:v>
                </c:pt>
                <c:pt idx="9315">
                  <c:v>74.520000000007101</c:v>
                </c:pt>
                <c:pt idx="9316">
                  <c:v>74.528000000007083</c:v>
                </c:pt>
                <c:pt idx="9317">
                  <c:v>74.536000000007093</c:v>
                </c:pt>
                <c:pt idx="9318">
                  <c:v>74.544000000007117</c:v>
                </c:pt>
                <c:pt idx="9319">
                  <c:v>74.552000000007084</c:v>
                </c:pt>
                <c:pt idx="9320">
                  <c:v>74.560000000007093</c:v>
                </c:pt>
                <c:pt idx="9321">
                  <c:v>74.568000000007075</c:v>
                </c:pt>
                <c:pt idx="9322">
                  <c:v>74.57600000000707</c:v>
                </c:pt>
                <c:pt idx="9323">
                  <c:v>74.584000000007066</c:v>
                </c:pt>
                <c:pt idx="9324">
                  <c:v>74.592000000007062</c:v>
                </c:pt>
                <c:pt idx="9325">
                  <c:v>74.600000000007057</c:v>
                </c:pt>
                <c:pt idx="9326">
                  <c:v>74.608000000007053</c:v>
                </c:pt>
                <c:pt idx="9327">
                  <c:v>74.616000000007062</c:v>
                </c:pt>
                <c:pt idx="9328">
                  <c:v>74.624000000007044</c:v>
                </c:pt>
                <c:pt idx="9329">
                  <c:v>74.632000000007039</c:v>
                </c:pt>
                <c:pt idx="9330">
                  <c:v>74.640000000007035</c:v>
                </c:pt>
                <c:pt idx="9331">
                  <c:v>74.648000000007031</c:v>
                </c:pt>
                <c:pt idx="9332">
                  <c:v>74.656000000007012</c:v>
                </c:pt>
                <c:pt idx="9333">
                  <c:v>74.664000000007022</c:v>
                </c:pt>
                <c:pt idx="9334">
                  <c:v>74.672000000007003</c:v>
                </c:pt>
                <c:pt idx="9335">
                  <c:v>74.680000000007013</c:v>
                </c:pt>
                <c:pt idx="9336">
                  <c:v>74.688000000007008</c:v>
                </c:pt>
                <c:pt idx="9337">
                  <c:v>74.696000000007004</c:v>
                </c:pt>
                <c:pt idx="9338">
                  <c:v>74.704000000006985</c:v>
                </c:pt>
                <c:pt idx="9339">
                  <c:v>74.712000000006981</c:v>
                </c:pt>
                <c:pt idx="9340">
                  <c:v>74.720000000006962</c:v>
                </c:pt>
                <c:pt idx="9341">
                  <c:v>74.728000000006958</c:v>
                </c:pt>
                <c:pt idx="9342">
                  <c:v>74.736000000006968</c:v>
                </c:pt>
                <c:pt idx="9343">
                  <c:v>74.744000000006963</c:v>
                </c:pt>
                <c:pt idx="9344">
                  <c:v>74.752000000006959</c:v>
                </c:pt>
                <c:pt idx="9345">
                  <c:v>74.760000000006954</c:v>
                </c:pt>
                <c:pt idx="9346">
                  <c:v>74.76800000000695</c:v>
                </c:pt>
                <c:pt idx="9347">
                  <c:v>74.776000000006931</c:v>
                </c:pt>
                <c:pt idx="9348">
                  <c:v>74.784000000006941</c:v>
                </c:pt>
                <c:pt idx="9349">
                  <c:v>74.792000000006922</c:v>
                </c:pt>
                <c:pt idx="9350">
                  <c:v>74.800000000006918</c:v>
                </c:pt>
                <c:pt idx="9351">
                  <c:v>74.808000000006913</c:v>
                </c:pt>
                <c:pt idx="9352">
                  <c:v>74.816000000006909</c:v>
                </c:pt>
                <c:pt idx="9353">
                  <c:v>74.824000000006919</c:v>
                </c:pt>
                <c:pt idx="9354">
                  <c:v>74.8320000000069</c:v>
                </c:pt>
                <c:pt idx="9355">
                  <c:v>74.84000000000691</c:v>
                </c:pt>
                <c:pt idx="9356">
                  <c:v>74.848000000006891</c:v>
                </c:pt>
                <c:pt idx="9357">
                  <c:v>74.856000000006887</c:v>
                </c:pt>
                <c:pt idx="9358">
                  <c:v>74.864000000006882</c:v>
                </c:pt>
                <c:pt idx="9359">
                  <c:v>74.872000000006864</c:v>
                </c:pt>
                <c:pt idx="9360">
                  <c:v>74.880000000006888</c:v>
                </c:pt>
                <c:pt idx="9361">
                  <c:v>74.888000000006869</c:v>
                </c:pt>
                <c:pt idx="9362">
                  <c:v>74.896000000006879</c:v>
                </c:pt>
                <c:pt idx="9363">
                  <c:v>74.904000000006874</c:v>
                </c:pt>
                <c:pt idx="9364">
                  <c:v>74.91200000000687</c:v>
                </c:pt>
                <c:pt idx="9365">
                  <c:v>74.920000000006851</c:v>
                </c:pt>
                <c:pt idx="9366">
                  <c:v>74.928000000006847</c:v>
                </c:pt>
                <c:pt idx="9367">
                  <c:v>74.936000000006857</c:v>
                </c:pt>
                <c:pt idx="9368">
                  <c:v>74.944000000006866</c:v>
                </c:pt>
                <c:pt idx="9369">
                  <c:v>74.952000000006848</c:v>
                </c:pt>
                <c:pt idx="9370">
                  <c:v>74.960000000006843</c:v>
                </c:pt>
                <c:pt idx="9371">
                  <c:v>74.968000000006839</c:v>
                </c:pt>
                <c:pt idx="9372">
                  <c:v>74.97600000000682</c:v>
                </c:pt>
                <c:pt idx="9373">
                  <c:v>74.98400000000683</c:v>
                </c:pt>
                <c:pt idx="9374">
                  <c:v>74.992000000006811</c:v>
                </c:pt>
                <c:pt idx="9375">
                  <c:v>75.000000000006807</c:v>
                </c:pt>
                <c:pt idx="9376">
                  <c:v>75.008000000006803</c:v>
                </c:pt>
                <c:pt idx="9377">
                  <c:v>75.016000000006812</c:v>
                </c:pt>
                <c:pt idx="9378">
                  <c:v>75.024000000006808</c:v>
                </c:pt>
                <c:pt idx="9379">
                  <c:v>75.032000000006789</c:v>
                </c:pt>
                <c:pt idx="9380">
                  <c:v>75.040000000006799</c:v>
                </c:pt>
                <c:pt idx="9381">
                  <c:v>75.04800000000678</c:v>
                </c:pt>
                <c:pt idx="9382">
                  <c:v>75.056000000006776</c:v>
                </c:pt>
                <c:pt idx="9383">
                  <c:v>75.064000000006786</c:v>
                </c:pt>
                <c:pt idx="9384">
                  <c:v>75.072000000006767</c:v>
                </c:pt>
                <c:pt idx="9385">
                  <c:v>75.080000000006763</c:v>
                </c:pt>
                <c:pt idx="9386">
                  <c:v>75.088000000006758</c:v>
                </c:pt>
                <c:pt idx="9387">
                  <c:v>75.096000000006768</c:v>
                </c:pt>
                <c:pt idx="9388">
                  <c:v>75.104000000006749</c:v>
                </c:pt>
                <c:pt idx="9389">
                  <c:v>75.112000000006759</c:v>
                </c:pt>
                <c:pt idx="9390">
                  <c:v>75.12000000000674</c:v>
                </c:pt>
                <c:pt idx="9391">
                  <c:v>75.128000000006736</c:v>
                </c:pt>
                <c:pt idx="9392">
                  <c:v>75.136000000006732</c:v>
                </c:pt>
                <c:pt idx="9393">
                  <c:v>75.144000000006741</c:v>
                </c:pt>
                <c:pt idx="9394">
                  <c:v>75.152000000006709</c:v>
                </c:pt>
                <c:pt idx="9395">
                  <c:v>75.160000000006718</c:v>
                </c:pt>
                <c:pt idx="9396">
                  <c:v>75.168000000006714</c:v>
                </c:pt>
                <c:pt idx="9397">
                  <c:v>75.176000000006695</c:v>
                </c:pt>
                <c:pt idx="9398">
                  <c:v>75.184000000006719</c:v>
                </c:pt>
                <c:pt idx="9399">
                  <c:v>75.192000000006701</c:v>
                </c:pt>
                <c:pt idx="9400">
                  <c:v>75.20000000000671</c:v>
                </c:pt>
                <c:pt idx="9401">
                  <c:v>75.208000000006692</c:v>
                </c:pt>
                <c:pt idx="9402">
                  <c:v>75.216000000006701</c:v>
                </c:pt>
                <c:pt idx="9403">
                  <c:v>75.224000000006683</c:v>
                </c:pt>
                <c:pt idx="9404">
                  <c:v>75.232000000006678</c:v>
                </c:pt>
                <c:pt idx="9405">
                  <c:v>75.240000000006702</c:v>
                </c:pt>
                <c:pt idx="9406">
                  <c:v>75.248000000006684</c:v>
                </c:pt>
                <c:pt idx="9407">
                  <c:v>75.256000000006679</c:v>
                </c:pt>
                <c:pt idx="9408">
                  <c:v>75.264000000006675</c:v>
                </c:pt>
                <c:pt idx="9409">
                  <c:v>75.272000000006656</c:v>
                </c:pt>
                <c:pt idx="9410">
                  <c:v>75.280000000006652</c:v>
                </c:pt>
                <c:pt idx="9411">
                  <c:v>75.288000000006647</c:v>
                </c:pt>
                <c:pt idx="9412">
                  <c:v>75.296000000006657</c:v>
                </c:pt>
                <c:pt idx="9413">
                  <c:v>75.304000000006653</c:v>
                </c:pt>
                <c:pt idx="9414">
                  <c:v>75.312000000006648</c:v>
                </c:pt>
                <c:pt idx="9415">
                  <c:v>75.32000000000663</c:v>
                </c:pt>
                <c:pt idx="9416">
                  <c:v>75.328000000006625</c:v>
                </c:pt>
                <c:pt idx="9417">
                  <c:v>75.336000000006621</c:v>
                </c:pt>
                <c:pt idx="9418">
                  <c:v>75.344000000006631</c:v>
                </c:pt>
                <c:pt idx="9419">
                  <c:v>75.352000000006598</c:v>
                </c:pt>
                <c:pt idx="9420">
                  <c:v>75.360000000006607</c:v>
                </c:pt>
                <c:pt idx="9421">
                  <c:v>75.368000000006603</c:v>
                </c:pt>
                <c:pt idx="9422">
                  <c:v>75.376000000006599</c:v>
                </c:pt>
                <c:pt idx="9423">
                  <c:v>75.384000000006608</c:v>
                </c:pt>
                <c:pt idx="9424">
                  <c:v>75.39200000000659</c:v>
                </c:pt>
                <c:pt idx="9425">
                  <c:v>75.4000000000066</c:v>
                </c:pt>
                <c:pt idx="9426">
                  <c:v>75.408000000006581</c:v>
                </c:pt>
                <c:pt idx="9427">
                  <c:v>75.416000000006591</c:v>
                </c:pt>
                <c:pt idx="9428">
                  <c:v>75.424000000006586</c:v>
                </c:pt>
                <c:pt idx="9429">
                  <c:v>75.432000000006582</c:v>
                </c:pt>
                <c:pt idx="9430">
                  <c:v>75.440000000006577</c:v>
                </c:pt>
                <c:pt idx="9431">
                  <c:v>75.448000000006573</c:v>
                </c:pt>
                <c:pt idx="9432">
                  <c:v>75.456000000006568</c:v>
                </c:pt>
                <c:pt idx="9433">
                  <c:v>75.464000000006564</c:v>
                </c:pt>
                <c:pt idx="9434">
                  <c:v>75.472000000006545</c:v>
                </c:pt>
                <c:pt idx="9435">
                  <c:v>75.480000000006555</c:v>
                </c:pt>
                <c:pt idx="9436">
                  <c:v>75.488000000006551</c:v>
                </c:pt>
                <c:pt idx="9437">
                  <c:v>75.496000000006546</c:v>
                </c:pt>
                <c:pt idx="9438">
                  <c:v>75.504000000006542</c:v>
                </c:pt>
                <c:pt idx="9439">
                  <c:v>75.512000000006523</c:v>
                </c:pt>
                <c:pt idx="9440">
                  <c:v>75.520000000006519</c:v>
                </c:pt>
                <c:pt idx="9441">
                  <c:v>75.528000000006514</c:v>
                </c:pt>
                <c:pt idx="9442">
                  <c:v>75.53600000000651</c:v>
                </c:pt>
                <c:pt idx="9443">
                  <c:v>75.54400000000652</c:v>
                </c:pt>
                <c:pt idx="9444">
                  <c:v>75.552000000006501</c:v>
                </c:pt>
                <c:pt idx="9445">
                  <c:v>75.560000000006511</c:v>
                </c:pt>
                <c:pt idx="9446">
                  <c:v>75.568000000006492</c:v>
                </c:pt>
                <c:pt idx="9447">
                  <c:v>75.576000000006488</c:v>
                </c:pt>
                <c:pt idx="9448">
                  <c:v>75.584000000006498</c:v>
                </c:pt>
                <c:pt idx="9449">
                  <c:v>75.592000000006479</c:v>
                </c:pt>
                <c:pt idx="9450">
                  <c:v>75.600000000006489</c:v>
                </c:pt>
                <c:pt idx="9451">
                  <c:v>75.60800000000647</c:v>
                </c:pt>
                <c:pt idx="9452">
                  <c:v>75.61600000000648</c:v>
                </c:pt>
                <c:pt idx="9453">
                  <c:v>75.624000000006461</c:v>
                </c:pt>
                <c:pt idx="9454">
                  <c:v>75.632000000006457</c:v>
                </c:pt>
                <c:pt idx="9455">
                  <c:v>75.640000000006452</c:v>
                </c:pt>
                <c:pt idx="9456">
                  <c:v>75.648000000006448</c:v>
                </c:pt>
                <c:pt idx="9457">
                  <c:v>75.656000000006458</c:v>
                </c:pt>
                <c:pt idx="9458">
                  <c:v>75.664000000006453</c:v>
                </c:pt>
                <c:pt idx="9459">
                  <c:v>75.672000000006435</c:v>
                </c:pt>
                <c:pt idx="9460">
                  <c:v>75.68000000000643</c:v>
                </c:pt>
                <c:pt idx="9461">
                  <c:v>75.688000000006426</c:v>
                </c:pt>
                <c:pt idx="9462">
                  <c:v>75.696000000006421</c:v>
                </c:pt>
                <c:pt idx="9463">
                  <c:v>75.704000000006431</c:v>
                </c:pt>
                <c:pt idx="9464">
                  <c:v>75.712000000006412</c:v>
                </c:pt>
                <c:pt idx="9465">
                  <c:v>75.720000000006408</c:v>
                </c:pt>
                <c:pt idx="9466">
                  <c:v>75.728000000006418</c:v>
                </c:pt>
                <c:pt idx="9467">
                  <c:v>75.736000000006413</c:v>
                </c:pt>
                <c:pt idx="9468">
                  <c:v>75.744000000006423</c:v>
                </c:pt>
                <c:pt idx="9469">
                  <c:v>75.752000000006376</c:v>
                </c:pt>
                <c:pt idx="9470">
                  <c:v>75.760000000006386</c:v>
                </c:pt>
                <c:pt idx="9471">
                  <c:v>75.768000000006381</c:v>
                </c:pt>
                <c:pt idx="9472">
                  <c:v>75.776000000006363</c:v>
                </c:pt>
                <c:pt idx="9473">
                  <c:v>75.784000000006372</c:v>
                </c:pt>
                <c:pt idx="9474">
                  <c:v>75.792000000006368</c:v>
                </c:pt>
                <c:pt idx="9475">
                  <c:v>75.800000000006349</c:v>
                </c:pt>
                <c:pt idx="9476">
                  <c:v>75.808000000006359</c:v>
                </c:pt>
                <c:pt idx="9477">
                  <c:v>75.816000000006355</c:v>
                </c:pt>
                <c:pt idx="9478">
                  <c:v>75.82400000000635</c:v>
                </c:pt>
                <c:pt idx="9479">
                  <c:v>75.832000000006332</c:v>
                </c:pt>
                <c:pt idx="9480">
                  <c:v>75.840000000006341</c:v>
                </c:pt>
                <c:pt idx="9481">
                  <c:v>75.848000000006323</c:v>
                </c:pt>
                <c:pt idx="9482">
                  <c:v>75.856000000006318</c:v>
                </c:pt>
                <c:pt idx="9483">
                  <c:v>75.864000000006328</c:v>
                </c:pt>
                <c:pt idx="9484">
                  <c:v>75.872000000006295</c:v>
                </c:pt>
                <c:pt idx="9485">
                  <c:v>75.880000000006319</c:v>
                </c:pt>
                <c:pt idx="9486">
                  <c:v>75.888000000006301</c:v>
                </c:pt>
                <c:pt idx="9487">
                  <c:v>75.89600000000631</c:v>
                </c:pt>
                <c:pt idx="9488">
                  <c:v>75.904000000006306</c:v>
                </c:pt>
                <c:pt idx="9489">
                  <c:v>75.912000000006302</c:v>
                </c:pt>
                <c:pt idx="9490">
                  <c:v>75.920000000006283</c:v>
                </c:pt>
                <c:pt idx="9491">
                  <c:v>75.928000000006278</c:v>
                </c:pt>
                <c:pt idx="9492">
                  <c:v>75.936000000006302</c:v>
                </c:pt>
                <c:pt idx="9493">
                  <c:v>75.944000000006298</c:v>
                </c:pt>
                <c:pt idx="9494">
                  <c:v>75.952000000006279</c:v>
                </c:pt>
                <c:pt idx="9495">
                  <c:v>75.960000000006275</c:v>
                </c:pt>
                <c:pt idx="9496">
                  <c:v>75.968000000006271</c:v>
                </c:pt>
                <c:pt idx="9497">
                  <c:v>75.976000000006252</c:v>
                </c:pt>
                <c:pt idx="9498">
                  <c:v>75.984000000006262</c:v>
                </c:pt>
                <c:pt idx="9499">
                  <c:v>75.992000000006257</c:v>
                </c:pt>
                <c:pt idx="9500">
                  <c:v>76.000000000006253</c:v>
                </c:pt>
                <c:pt idx="9501">
                  <c:v>76.008000000006248</c:v>
                </c:pt>
                <c:pt idx="9502">
                  <c:v>76.016000000006244</c:v>
                </c:pt>
                <c:pt idx="9503">
                  <c:v>76.024000000006239</c:v>
                </c:pt>
                <c:pt idx="9504">
                  <c:v>76.032000000006221</c:v>
                </c:pt>
                <c:pt idx="9505">
                  <c:v>76.040000000006231</c:v>
                </c:pt>
                <c:pt idx="9506">
                  <c:v>76.048000000006212</c:v>
                </c:pt>
                <c:pt idx="9507">
                  <c:v>76.056000000006208</c:v>
                </c:pt>
                <c:pt idx="9508">
                  <c:v>76.064000000006217</c:v>
                </c:pt>
                <c:pt idx="9509">
                  <c:v>76.072000000006199</c:v>
                </c:pt>
                <c:pt idx="9510">
                  <c:v>76.080000000006208</c:v>
                </c:pt>
                <c:pt idx="9511">
                  <c:v>76.08800000000619</c:v>
                </c:pt>
                <c:pt idx="9512">
                  <c:v>76.0960000000062</c:v>
                </c:pt>
                <c:pt idx="9513">
                  <c:v>76.104000000006181</c:v>
                </c:pt>
                <c:pt idx="9514">
                  <c:v>76.112000000006176</c:v>
                </c:pt>
                <c:pt idx="9515">
                  <c:v>76.120000000006172</c:v>
                </c:pt>
                <c:pt idx="9516">
                  <c:v>76.128000000006168</c:v>
                </c:pt>
                <c:pt idx="9517">
                  <c:v>76.136000000006163</c:v>
                </c:pt>
                <c:pt idx="9518">
                  <c:v>76.144000000006173</c:v>
                </c:pt>
                <c:pt idx="9519">
                  <c:v>76.152000000006154</c:v>
                </c:pt>
                <c:pt idx="9520">
                  <c:v>76.16000000000615</c:v>
                </c:pt>
                <c:pt idx="9521">
                  <c:v>76.168000000006145</c:v>
                </c:pt>
                <c:pt idx="9522">
                  <c:v>76.176000000006141</c:v>
                </c:pt>
                <c:pt idx="9523">
                  <c:v>76.184000000006151</c:v>
                </c:pt>
                <c:pt idx="9524">
                  <c:v>76.192000000006132</c:v>
                </c:pt>
                <c:pt idx="9525">
                  <c:v>76.200000000006142</c:v>
                </c:pt>
                <c:pt idx="9526">
                  <c:v>76.208000000006123</c:v>
                </c:pt>
                <c:pt idx="9527">
                  <c:v>76.216000000006133</c:v>
                </c:pt>
                <c:pt idx="9528">
                  <c:v>76.224000000006129</c:v>
                </c:pt>
                <c:pt idx="9529">
                  <c:v>76.23200000000611</c:v>
                </c:pt>
                <c:pt idx="9530">
                  <c:v>76.24000000000612</c:v>
                </c:pt>
                <c:pt idx="9531">
                  <c:v>76.248000000006115</c:v>
                </c:pt>
                <c:pt idx="9532">
                  <c:v>76.256000000006111</c:v>
                </c:pt>
                <c:pt idx="9533">
                  <c:v>76.264000000006106</c:v>
                </c:pt>
                <c:pt idx="9534">
                  <c:v>76.272000000006088</c:v>
                </c:pt>
                <c:pt idx="9535">
                  <c:v>76.280000000006098</c:v>
                </c:pt>
                <c:pt idx="9536">
                  <c:v>76.288000000006079</c:v>
                </c:pt>
                <c:pt idx="9537">
                  <c:v>76.296000000006103</c:v>
                </c:pt>
                <c:pt idx="9538">
                  <c:v>76.304000000006084</c:v>
                </c:pt>
                <c:pt idx="9539">
                  <c:v>76.31200000000608</c:v>
                </c:pt>
                <c:pt idx="9540">
                  <c:v>76.320000000006061</c:v>
                </c:pt>
                <c:pt idx="9541">
                  <c:v>76.328000000006057</c:v>
                </c:pt>
                <c:pt idx="9542">
                  <c:v>76.336000000006052</c:v>
                </c:pt>
                <c:pt idx="9543">
                  <c:v>76.344000000006062</c:v>
                </c:pt>
                <c:pt idx="9544">
                  <c:v>76.352000000006058</c:v>
                </c:pt>
                <c:pt idx="9545">
                  <c:v>76.360000000006053</c:v>
                </c:pt>
                <c:pt idx="9546">
                  <c:v>76.368000000006049</c:v>
                </c:pt>
                <c:pt idx="9547">
                  <c:v>76.37600000000603</c:v>
                </c:pt>
                <c:pt idx="9548">
                  <c:v>76.38400000000604</c:v>
                </c:pt>
                <c:pt idx="9549">
                  <c:v>76.392000000006021</c:v>
                </c:pt>
                <c:pt idx="9550">
                  <c:v>76.400000000006031</c:v>
                </c:pt>
                <c:pt idx="9551">
                  <c:v>76.408000000006012</c:v>
                </c:pt>
                <c:pt idx="9552">
                  <c:v>76.416000000006022</c:v>
                </c:pt>
                <c:pt idx="9553">
                  <c:v>76.424000000006032</c:v>
                </c:pt>
                <c:pt idx="9554">
                  <c:v>76.432000000006013</c:v>
                </c:pt>
                <c:pt idx="9555">
                  <c:v>76.440000000006023</c:v>
                </c:pt>
                <c:pt idx="9556">
                  <c:v>76.448000000006004</c:v>
                </c:pt>
                <c:pt idx="9557">
                  <c:v>76.456000000006</c:v>
                </c:pt>
                <c:pt idx="9558">
                  <c:v>76.464000000005996</c:v>
                </c:pt>
                <c:pt idx="9559">
                  <c:v>76.472000000005977</c:v>
                </c:pt>
                <c:pt idx="9560">
                  <c:v>76.480000000005987</c:v>
                </c:pt>
                <c:pt idx="9561">
                  <c:v>76.488000000005982</c:v>
                </c:pt>
                <c:pt idx="9562">
                  <c:v>76.496000000005992</c:v>
                </c:pt>
                <c:pt idx="9563">
                  <c:v>76.504000000005973</c:v>
                </c:pt>
                <c:pt idx="9564">
                  <c:v>76.512000000005969</c:v>
                </c:pt>
                <c:pt idx="9565">
                  <c:v>76.52000000000595</c:v>
                </c:pt>
                <c:pt idx="9566">
                  <c:v>76.528000000005946</c:v>
                </c:pt>
                <c:pt idx="9567">
                  <c:v>76.536000000005956</c:v>
                </c:pt>
                <c:pt idx="9568">
                  <c:v>76.544000000005965</c:v>
                </c:pt>
                <c:pt idx="9569">
                  <c:v>76.552000000005933</c:v>
                </c:pt>
                <c:pt idx="9570">
                  <c:v>76.560000000005942</c:v>
                </c:pt>
                <c:pt idx="9571">
                  <c:v>76.568000000005938</c:v>
                </c:pt>
                <c:pt idx="9572">
                  <c:v>76.576000000005919</c:v>
                </c:pt>
                <c:pt idx="9573">
                  <c:v>76.584000000005929</c:v>
                </c:pt>
                <c:pt idx="9574">
                  <c:v>76.59200000000591</c:v>
                </c:pt>
                <c:pt idx="9575">
                  <c:v>76.600000000005906</c:v>
                </c:pt>
                <c:pt idx="9576">
                  <c:v>76.608000000005902</c:v>
                </c:pt>
                <c:pt idx="9577">
                  <c:v>76.616000000005911</c:v>
                </c:pt>
                <c:pt idx="9578">
                  <c:v>76.624000000005893</c:v>
                </c:pt>
                <c:pt idx="9579">
                  <c:v>76.632000000005888</c:v>
                </c:pt>
                <c:pt idx="9580">
                  <c:v>76.640000000005898</c:v>
                </c:pt>
                <c:pt idx="9581">
                  <c:v>76.648000000005879</c:v>
                </c:pt>
                <c:pt idx="9582">
                  <c:v>76.656000000005889</c:v>
                </c:pt>
                <c:pt idx="9583">
                  <c:v>76.664000000005885</c:v>
                </c:pt>
                <c:pt idx="9584">
                  <c:v>76.672000000005866</c:v>
                </c:pt>
                <c:pt idx="9585">
                  <c:v>76.680000000005862</c:v>
                </c:pt>
                <c:pt idx="9586">
                  <c:v>76.688000000005857</c:v>
                </c:pt>
                <c:pt idx="9587">
                  <c:v>76.696000000005853</c:v>
                </c:pt>
                <c:pt idx="9588">
                  <c:v>76.704000000005863</c:v>
                </c:pt>
                <c:pt idx="9589">
                  <c:v>76.712000000005844</c:v>
                </c:pt>
                <c:pt idx="9590">
                  <c:v>76.72000000000584</c:v>
                </c:pt>
                <c:pt idx="9591">
                  <c:v>76.728000000005821</c:v>
                </c:pt>
                <c:pt idx="9592">
                  <c:v>76.736000000005831</c:v>
                </c:pt>
                <c:pt idx="9593">
                  <c:v>76.744000000005826</c:v>
                </c:pt>
                <c:pt idx="9594">
                  <c:v>76.752000000005808</c:v>
                </c:pt>
                <c:pt idx="9595">
                  <c:v>76.760000000005817</c:v>
                </c:pt>
                <c:pt idx="9596">
                  <c:v>76.768000000005813</c:v>
                </c:pt>
                <c:pt idx="9597">
                  <c:v>76.776000000005808</c:v>
                </c:pt>
                <c:pt idx="9598">
                  <c:v>76.784000000005804</c:v>
                </c:pt>
                <c:pt idx="9599">
                  <c:v>76.7920000000058</c:v>
                </c:pt>
                <c:pt idx="9600">
                  <c:v>76.800000000005781</c:v>
                </c:pt>
                <c:pt idx="9601">
                  <c:v>76.808000000005777</c:v>
                </c:pt>
                <c:pt idx="9602">
                  <c:v>76.816000000005786</c:v>
                </c:pt>
                <c:pt idx="9603">
                  <c:v>76.824000000005782</c:v>
                </c:pt>
                <c:pt idx="9604">
                  <c:v>76.832000000005763</c:v>
                </c:pt>
                <c:pt idx="9605">
                  <c:v>76.840000000005773</c:v>
                </c:pt>
                <c:pt idx="9606">
                  <c:v>76.848000000005769</c:v>
                </c:pt>
                <c:pt idx="9607">
                  <c:v>76.85600000000575</c:v>
                </c:pt>
                <c:pt idx="9608">
                  <c:v>76.86400000000576</c:v>
                </c:pt>
                <c:pt idx="9609">
                  <c:v>76.872000000005741</c:v>
                </c:pt>
                <c:pt idx="9610">
                  <c:v>76.880000000005751</c:v>
                </c:pt>
                <c:pt idx="9611">
                  <c:v>76.888000000005732</c:v>
                </c:pt>
                <c:pt idx="9612">
                  <c:v>76.896000000005742</c:v>
                </c:pt>
                <c:pt idx="9613">
                  <c:v>76.904000000005752</c:v>
                </c:pt>
                <c:pt idx="9614">
                  <c:v>76.912000000005733</c:v>
                </c:pt>
                <c:pt idx="9615">
                  <c:v>76.920000000005729</c:v>
                </c:pt>
                <c:pt idx="9616">
                  <c:v>76.92800000000571</c:v>
                </c:pt>
                <c:pt idx="9617">
                  <c:v>76.93600000000572</c:v>
                </c:pt>
                <c:pt idx="9618">
                  <c:v>76.94400000000573</c:v>
                </c:pt>
                <c:pt idx="9619">
                  <c:v>76.952000000005711</c:v>
                </c:pt>
                <c:pt idx="9620">
                  <c:v>76.960000000005707</c:v>
                </c:pt>
                <c:pt idx="9621">
                  <c:v>76.968000000005702</c:v>
                </c:pt>
                <c:pt idx="9622">
                  <c:v>76.976000000005698</c:v>
                </c:pt>
                <c:pt idx="9623">
                  <c:v>76.984000000005693</c:v>
                </c:pt>
                <c:pt idx="9624">
                  <c:v>76.992000000005703</c:v>
                </c:pt>
                <c:pt idx="9625">
                  <c:v>77.000000000005684</c:v>
                </c:pt>
                <c:pt idx="9626">
                  <c:v>77.00800000000568</c:v>
                </c:pt>
                <c:pt idx="9627">
                  <c:v>77.016000000005675</c:v>
                </c:pt>
                <c:pt idx="9628">
                  <c:v>77.024000000005671</c:v>
                </c:pt>
                <c:pt idx="9629">
                  <c:v>77.032000000005652</c:v>
                </c:pt>
                <c:pt idx="9630">
                  <c:v>77.040000000005662</c:v>
                </c:pt>
                <c:pt idx="9631">
                  <c:v>77.048000000005672</c:v>
                </c:pt>
                <c:pt idx="9632">
                  <c:v>77.056000000005653</c:v>
                </c:pt>
                <c:pt idx="9633">
                  <c:v>77.064000000005663</c:v>
                </c:pt>
                <c:pt idx="9634">
                  <c:v>77.07200000000563</c:v>
                </c:pt>
                <c:pt idx="9635">
                  <c:v>77.08000000000564</c:v>
                </c:pt>
                <c:pt idx="9636">
                  <c:v>77.088000000005621</c:v>
                </c:pt>
                <c:pt idx="9637">
                  <c:v>77.096000000005631</c:v>
                </c:pt>
                <c:pt idx="9638">
                  <c:v>77.104000000005612</c:v>
                </c:pt>
                <c:pt idx="9639">
                  <c:v>77.112000000005608</c:v>
                </c:pt>
                <c:pt idx="9640">
                  <c:v>77.120000000005618</c:v>
                </c:pt>
                <c:pt idx="9641">
                  <c:v>77.128000000005599</c:v>
                </c:pt>
                <c:pt idx="9642">
                  <c:v>77.136000000005609</c:v>
                </c:pt>
                <c:pt idx="9643">
                  <c:v>77.144000000005605</c:v>
                </c:pt>
                <c:pt idx="9644">
                  <c:v>77.152000000005586</c:v>
                </c:pt>
                <c:pt idx="9645">
                  <c:v>77.160000000005581</c:v>
                </c:pt>
                <c:pt idx="9646">
                  <c:v>77.168000000005577</c:v>
                </c:pt>
                <c:pt idx="9647">
                  <c:v>77.176000000005573</c:v>
                </c:pt>
                <c:pt idx="9648">
                  <c:v>77.184000000005582</c:v>
                </c:pt>
                <c:pt idx="9649">
                  <c:v>77.192000000005578</c:v>
                </c:pt>
                <c:pt idx="9650">
                  <c:v>77.200000000005573</c:v>
                </c:pt>
                <c:pt idx="9651">
                  <c:v>77.208000000005569</c:v>
                </c:pt>
                <c:pt idx="9652">
                  <c:v>77.216000000005565</c:v>
                </c:pt>
                <c:pt idx="9653">
                  <c:v>77.22400000000556</c:v>
                </c:pt>
                <c:pt idx="9654">
                  <c:v>77.232000000005556</c:v>
                </c:pt>
                <c:pt idx="9655">
                  <c:v>77.240000000005566</c:v>
                </c:pt>
                <c:pt idx="9656">
                  <c:v>77.248000000005547</c:v>
                </c:pt>
                <c:pt idx="9657">
                  <c:v>77.256000000005542</c:v>
                </c:pt>
                <c:pt idx="9658">
                  <c:v>77.264000000005552</c:v>
                </c:pt>
                <c:pt idx="9659">
                  <c:v>77.272000000005519</c:v>
                </c:pt>
                <c:pt idx="9660">
                  <c:v>77.280000000005529</c:v>
                </c:pt>
                <c:pt idx="9661">
                  <c:v>77.288000000005511</c:v>
                </c:pt>
                <c:pt idx="9662">
                  <c:v>77.29600000000552</c:v>
                </c:pt>
                <c:pt idx="9663">
                  <c:v>77.304000000005516</c:v>
                </c:pt>
                <c:pt idx="9664">
                  <c:v>77.312000000005511</c:v>
                </c:pt>
                <c:pt idx="9665">
                  <c:v>77.320000000005493</c:v>
                </c:pt>
                <c:pt idx="9666">
                  <c:v>77.328000000005488</c:v>
                </c:pt>
                <c:pt idx="9667">
                  <c:v>77.336000000005498</c:v>
                </c:pt>
                <c:pt idx="9668">
                  <c:v>77.344000000005494</c:v>
                </c:pt>
                <c:pt idx="9669">
                  <c:v>77.352000000005489</c:v>
                </c:pt>
                <c:pt idx="9670">
                  <c:v>77.360000000005485</c:v>
                </c:pt>
                <c:pt idx="9671">
                  <c:v>77.36800000000548</c:v>
                </c:pt>
                <c:pt idx="9672">
                  <c:v>77.376000000005462</c:v>
                </c:pt>
                <c:pt idx="9673">
                  <c:v>77.384000000005472</c:v>
                </c:pt>
                <c:pt idx="9674">
                  <c:v>77.392000000005453</c:v>
                </c:pt>
                <c:pt idx="9675">
                  <c:v>77.400000000005463</c:v>
                </c:pt>
                <c:pt idx="9676">
                  <c:v>77.408000000005444</c:v>
                </c:pt>
                <c:pt idx="9677">
                  <c:v>77.416000000005454</c:v>
                </c:pt>
                <c:pt idx="9678">
                  <c:v>77.424000000005435</c:v>
                </c:pt>
                <c:pt idx="9679">
                  <c:v>77.432000000005431</c:v>
                </c:pt>
                <c:pt idx="9680">
                  <c:v>77.440000000005426</c:v>
                </c:pt>
                <c:pt idx="9681">
                  <c:v>77.448000000005422</c:v>
                </c:pt>
                <c:pt idx="9682">
                  <c:v>77.456000000005417</c:v>
                </c:pt>
                <c:pt idx="9683">
                  <c:v>77.464000000005427</c:v>
                </c:pt>
                <c:pt idx="9684">
                  <c:v>77.472000000005409</c:v>
                </c:pt>
                <c:pt idx="9685">
                  <c:v>77.480000000005404</c:v>
                </c:pt>
                <c:pt idx="9686">
                  <c:v>77.4880000000054</c:v>
                </c:pt>
                <c:pt idx="9687">
                  <c:v>77.496000000005395</c:v>
                </c:pt>
                <c:pt idx="9688">
                  <c:v>77.504000000005391</c:v>
                </c:pt>
                <c:pt idx="9689">
                  <c:v>77.512000000005386</c:v>
                </c:pt>
                <c:pt idx="9690">
                  <c:v>77.520000000005382</c:v>
                </c:pt>
                <c:pt idx="9691">
                  <c:v>77.528000000005378</c:v>
                </c:pt>
                <c:pt idx="9692">
                  <c:v>77.536000000005373</c:v>
                </c:pt>
                <c:pt idx="9693">
                  <c:v>77.544000000005383</c:v>
                </c:pt>
                <c:pt idx="9694">
                  <c:v>77.55200000000535</c:v>
                </c:pt>
                <c:pt idx="9695">
                  <c:v>77.56000000000536</c:v>
                </c:pt>
                <c:pt idx="9696">
                  <c:v>77.568000000005355</c:v>
                </c:pt>
                <c:pt idx="9697">
                  <c:v>77.576000000005351</c:v>
                </c:pt>
                <c:pt idx="9698">
                  <c:v>77.584000000005346</c:v>
                </c:pt>
                <c:pt idx="9699">
                  <c:v>77.592000000005342</c:v>
                </c:pt>
                <c:pt idx="9700">
                  <c:v>77.600000000005338</c:v>
                </c:pt>
                <c:pt idx="9701">
                  <c:v>77.608000000005319</c:v>
                </c:pt>
                <c:pt idx="9702">
                  <c:v>77.616000000005329</c:v>
                </c:pt>
                <c:pt idx="9703">
                  <c:v>77.62400000000531</c:v>
                </c:pt>
                <c:pt idx="9704">
                  <c:v>77.632000000005306</c:v>
                </c:pt>
                <c:pt idx="9705">
                  <c:v>77.640000000005315</c:v>
                </c:pt>
                <c:pt idx="9706">
                  <c:v>77.648000000005311</c:v>
                </c:pt>
                <c:pt idx="9707">
                  <c:v>77.656000000005292</c:v>
                </c:pt>
                <c:pt idx="9708">
                  <c:v>77.664000000005302</c:v>
                </c:pt>
                <c:pt idx="9709">
                  <c:v>77.672000000005283</c:v>
                </c:pt>
                <c:pt idx="9710">
                  <c:v>77.680000000005279</c:v>
                </c:pt>
                <c:pt idx="9711">
                  <c:v>77.688000000005289</c:v>
                </c:pt>
                <c:pt idx="9712">
                  <c:v>77.696000000005284</c:v>
                </c:pt>
                <c:pt idx="9713">
                  <c:v>77.704000000005294</c:v>
                </c:pt>
                <c:pt idx="9714">
                  <c:v>77.712000000005276</c:v>
                </c:pt>
                <c:pt idx="9715">
                  <c:v>77.720000000005271</c:v>
                </c:pt>
                <c:pt idx="9716">
                  <c:v>77.728000000005252</c:v>
                </c:pt>
                <c:pt idx="9717">
                  <c:v>77.736000000005262</c:v>
                </c:pt>
                <c:pt idx="9718">
                  <c:v>77.744000000005286</c:v>
                </c:pt>
                <c:pt idx="9719">
                  <c:v>77.752000000005253</c:v>
                </c:pt>
                <c:pt idx="9720">
                  <c:v>77.760000000005263</c:v>
                </c:pt>
                <c:pt idx="9721">
                  <c:v>77.768000000005244</c:v>
                </c:pt>
                <c:pt idx="9722">
                  <c:v>77.77600000000524</c:v>
                </c:pt>
                <c:pt idx="9723">
                  <c:v>77.784000000005236</c:v>
                </c:pt>
                <c:pt idx="9724">
                  <c:v>77.792000000005231</c:v>
                </c:pt>
                <c:pt idx="9725">
                  <c:v>77.800000000005213</c:v>
                </c:pt>
                <c:pt idx="9726">
                  <c:v>77.808000000005208</c:v>
                </c:pt>
                <c:pt idx="9727">
                  <c:v>77.816000000005232</c:v>
                </c:pt>
                <c:pt idx="9728">
                  <c:v>77.824000000005213</c:v>
                </c:pt>
                <c:pt idx="9729">
                  <c:v>77.832000000005209</c:v>
                </c:pt>
                <c:pt idx="9730">
                  <c:v>77.840000000005205</c:v>
                </c:pt>
                <c:pt idx="9731">
                  <c:v>77.8480000000052</c:v>
                </c:pt>
                <c:pt idx="9732">
                  <c:v>77.856000000005182</c:v>
                </c:pt>
                <c:pt idx="9733">
                  <c:v>77.864000000005191</c:v>
                </c:pt>
                <c:pt idx="9734">
                  <c:v>77.872000000005173</c:v>
                </c:pt>
                <c:pt idx="9735">
                  <c:v>77.880000000005182</c:v>
                </c:pt>
                <c:pt idx="9736">
                  <c:v>77.888000000005178</c:v>
                </c:pt>
                <c:pt idx="9737">
                  <c:v>77.896000000005174</c:v>
                </c:pt>
                <c:pt idx="9738">
                  <c:v>77.904000000005183</c:v>
                </c:pt>
                <c:pt idx="9739">
                  <c:v>77.912000000005165</c:v>
                </c:pt>
                <c:pt idx="9740">
                  <c:v>77.92000000000516</c:v>
                </c:pt>
                <c:pt idx="9741">
                  <c:v>77.928000000005156</c:v>
                </c:pt>
                <c:pt idx="9742">
                  <c:v>77.936000000005166</c:v>
                </c:pt>
                <c:pt idx="9743">
                  <c:v>77.944000000005161</c:v>
                </c:pt>
                <c:pt idx="9744">
                  <c:v>77.952000000005143</c:v>
                </c:pt>
                <c:pt idx="9745">
                  <c:v>77.960000000005152</c:v>
                </c:pt>
                <c:pt idx="9746">
                  <c:v>77.968000000005134</c:v>
                </c:pt>
                <c:pt idx="9747">
                  <c:v>77.976000000005129</c:v>
                </c:pt>
                <c:pt idx="9748">
                  <c:v>77.984000000005125</c:v>
                </c:pt>
                <c:pt idx="9749">
                  <c:v>77.99200000000512</c:v>
                </c:pt>
                <c:pt idx="9750">
                  <c:v>78.000000000005116</c:v>
                </c:pt>
                <c:pt idx="9751">
                  <c:v>78.008000000005111</c:v>
                </c:pt>
                <c:pt idx="9752">
                  <c:v>78.016000000005107</c:v>
                </c:pt>
                <c:pt idx="9753">
                  <c:v>78.024000000005103</c:v>
                </c:pt>
                <c:pt idx="9754">
                  <c:v>78.032000000005098</c:v>
                </c:pt>
                <c:pt idx="9755">
                  <c:v>78.040000000005094</c:v>
                </c:pt>
                <c:pt idx="9756">
                  <c:v>78.048000000005104</c:v>
                </c:pt>
                <c:pt idx="9757">
                  <c:v>78.056000000005085</c:v>
                </c:pt>
                <c:pt idx="9758">
                  <c:v>78.064000000005095</c:v>
                </c:pt>
                <c:pt idx="9759">
                  <c:v>78.072000000005062</c:v>
                </c:pt>
                <c:pt idx="9760">
                  <c:v>78.080000000005072</c:v>
                </c:pt>
                <c:pt idx="9761">
                  <c:v>78.088000000005053</c:v>
                </c:pt>
                <c:pt idx="9762">
                  <c:v>78.096000000005063</c:v>
                </c:pt>
                <c:pt idx="9763">
                  <c:v>78.104000000005072</c:v>
                </c:pt>
                <c:pt idx="9764">
                  <c:v>78.112000000005054</c:v>
                </c:pt>
                <c:pt idx="9765">
                  <c:v>78.120000000005049</c:v>
                </c:pt>
                <c:pt idx="9766">
                  <c:v>78.128000000005031</c:v>
                </c:pt>
                <c:pt idx="9767">
                  <c:v>78.136000000005041</c:v>
                </c:pt>
                <c:pt idx="9768">
                  <c:v>78.144000000005036</c:v>
                </c:pt>
                <c:pt idx="9769">
                  <c:v>78.152000000005017</c:v>
                </c:pt>
                <c:pt idx="9770">
                  <c:v>78.160000000005013</c:v>
                </c:pt>
                <c:pt idx="9771">
                  <c:v>78.168000000005009</c:v>
                </c:pt>
                <c:pt idx="9772">
                  <c:v>78.176000000005018</c:v>
                </c:pt>
                <c:pt idx="9773">
                  <c:v>78.184000000005014</c:v>
                </c:pt>
                <c:pt idx="9774">
                  <c:v>78.192000000005009</c:v>
                </c:pt>
                <c:pt idx="9775">
                  <c:v>78.200000000005005</c:v>
                </c:pt>
                <c:pt idx="9776">
                  <c:v>78.208000000005001</c:v>
                </c:pt>
                <c:pt idx="9777">
                  <c:v>78.216000000004982</c:v>
                </c:pt>
                <c:pt idx="9778">
                  <c:v>78.224000000004978</c:v>
                </c:pt>
                <c:pt idx="9779">
                  <c:v>78.232000000004973</c:v>
                </c:pt>
                <c:pt idx="9780">
                  <c:v>78.240000000004983</c:v>
                </c:pt>
                <c:pt idx="9781">
                  <c:v>78.248000000004978</c:v>
                </c:pt>
                <c:pt idx="9782">
                  <c:v>78.25600000000496</c:v>
                </c:pt>
                <c:pt idx="9783">
                  <c:v>78.26400000000497</c:v>
                </c:pt>
                <c:pt idx="9784">
                  <c:v>78.272000000004937</c:v>
                </c:pt>
                <c:pt idx="9785">
                  <c:v>78.280000000004947</c:v>
                </c:pt>
                <c:pt idx="9786">
                  <c:v>78.288000000004942</c:v>
                </c:pt>
                <c:pt idx="9787">
                  <c:v>78.296000000004952</c:v>
                </c:pt>
                <c:pt idx="9788">
                  <c:v>78.304000000004933</c:v>
                </c:pt>
                <c:pt idx="9789">
                  <c:v>78.312000000004929</c:v>
                </c:pt>
                <c:pt idx="9790">
                  <c:v>78.320000000004924</c:v>
                </c:pt>
                <c:pt idx="9791">
                  <c:v>78.328000000004906</c:v>
                </c:pt>
                <c:pt idx="9792">
                  <c:v>78.336000000004915</c:v>
                </c:pt>
                <c:pt idx="9793">
                  <c:v>78.344000000004911</c:v>
                </c:pt>
                <c:pt idx="9794">
                  <c:v>78.352000000004892</c:v>
                </c:pt>
                <c:pt idx="9795">
                  <c:v>78.360000000004902</c:v>
                </c:pt>
                <c:pt idx="9796">
                  <c:v>78.368000000004898</c:v>
                </c:pt>
                <c:pt idx="9797">
                  <c:v>78.376000000004893</c:v>
                </c:pt>
                <c:pt idx="9798">
                  <c:v>78.384000000004889</c:v>
                </c:pt>
                <c:pt idx="9799">
                  <c:v>78.392000000004884</c:v>
                </c:pt>
                <c:pt idx="9800">
                  <c:v>78.40000000000488</c:v>
                </c:pt>
                <c:pt idx="9801">
                  <c:v>78.408000000004876</c:v>
                </c:pt>
                <c:pt idx="9802">
                  <c:v>78.416000000004885</c:v>
                </c:pt>
                <c:pt idx="9803">
                  <c:v>78.424000000004881</c:v>
                </c:pt>
                <c:pt idx="9804">
                  <c:v>78.432000000004862</c:v>
                </c:pt>
                <c:pt idx="9805">
                  <c:v>78.440000000004872</c:v>
                </c:pt>
                <c:pt idx="9806">
                  <c:v>78.448000000004868</c:v>
                </c:pt>
                <c:pt idx="9807">
                  <c:v>78.456000000004849</c:v>
                </c:pt>
                <c:pt idx="9808">
                  <c:v>78.464000000004873</c:v>
                </c:pt>
                <c:pt idx="9809">
                  <c:v>78.47200000000484</c:v>
                </c:pt>
                <c:pt idx="9810">
                  <c:v>78.48000000000485</c:v>
                </c:pt>
                <c:pt idx="9811">
                  <c:v>78.488000000004831</c:v>
                </c:pt>
                <c:pt idx="9812">
                  <c:v>78.496000000004841</c:v>
                </c:pt>
                <c:pt idx="9813">
                  <c:v>78.504000000004822</c:v>
                </c:pt>
                <c:pt idx="9814">
                  <c:v>78.512000000004818</c:v>
                </c:pt>
                <c:pt idx="9815">
                  <c:v>78.520000000004814</c:v>
                </c:pt>
                <c:pt idx="9816">
                  <c:v>78.528000000004795</c:v>
                </c:pt>
                <c:pt idx="9817">
                  <c:v>78.536000000004819</c:v>
                </c:pt>
                <c:pt idx="9818">
                  <c:v>78.544000000004814</c:v>
                </c:pt>
                <c:pt idx="9819">
                  <c:v>78.552000000004796</c:v>
                </c:pt>
                <c:pt idx="9820">
                  <c:v>78.560000000004791</c:v>
                </c:pt>
                <c:pt idx="9821">
                  <c:v>78.568000000004787</c:v>
                </c:pt>
                <c:pt idx="9822">
                  <c:v>78.576000000004768</c:v>
                </c:pt>
                <c:pt idx="9823">
                  <c:v>78.584000000004778</c:v>
                </c:pt>
                <c:pt idx="9824">
                  <c:v>78.592000000004788</c:v>
                </c:pt>
                <c:pt idx="9825">
                  <c:v>78.600000000004769</c:v>
                </c:pt>
                <c:pt idx="9826">
                  <c:v>78.608000000004765</c:v>
                </c:pt>
                <c:pt idx="9827">
                  <c:v>78.61600000000476</c:v>
                </c:pt>
                <c:pt idx="9828">
                  <c:v>78.624000000004756</c:v>
                </c:pt>
                <c:pt idx="9829">
                  <c:v>78.632000000004737</c:v>
                </c:pt>
                <c:pt idx="9830">
                  <c:v>78.640000000004747</c:v>
                </c:pt>
                <c:pt idx="9831">
                  <c:v>78.648000000004743</c:v>
                </c:pt>
                <c:pt idx="9832">
                  <c:v>78.656000000004738</c:v>
                </c:pt>
                <c:pt idx="9833">
                  <c:v>78.664000000004748</c:v>
                </c:pt>
                <c:pt idx="9834">
                  <c:v>78.672000000004715</c:v>
                </c:pt>
                <c:pt idx="9835">
                  <c:v>78.680000000004725</c:v>
                </c:pt>
                <c:pt idx="9836">
                  <c:v>78.688000000004706</c:v>
                </c:pt>
                <c:pt idx="9837">
                  <c:v>78.696000000004716</c:v>
                </c:pt>
                <c:pt idx="9838">
                  <c:v>78.704000000004712</c:v>
                </c:pt>
                <c:pt idx="9839">
                  <c:v>78.712000000004707</c:v>
                </c:pt>
                <c:pt idx="9840">
                  <c:v>78.720000000004703</c:v>
                </c:pt>
                <c:pt idx="9841">
                  <c:v>78.728000000004698</c:v>
                </c:pt>
                <c:pt idx="9842">
                  <c:v>78.736000000004708</c:v>
                </c:pt>
                <c:pt idx="9843">
                  <c:v>78.744000000004704</c:v>
                </c:pt>
                <c:pt idx="9844">
                  <c:v>78.752000000004685</c:v>
                </c:pt>
                <c:pt idx="9845">
                  <c:v>78.76000000000468</c:v>
                </c:pt>
                <c:pt idx="9846">
                  <c:v>78.768000000004676</c:v>
                </c:pt>
                <c:pt idx="9847">
                  <c:v>78.776000000004672</c:v>
                </c:pt>
                <c:pt idx="9848">
                  <c:v>78.784000000004681</c:v>
                </c:pt>
                <c:pt idx="9849">
                  <c:v>78.792000000004663</c:v>
                </c:pt>
                <c:pt idx="9850">
                  <c:v>78.800000000004658</c:v>
                </c:pt>
                <c:pt idx="9851">
                  <c:v>78.808000000004654</c:v>
                </c:pt>
                <c:pt idx="9852">
                  <c:v>78.816000000004649</c:v>
                </c:pt>
                <c:pt idx="9853">
                  <c:v>78.824000000004659</c:v>
                </c:pt>
                <c:pt idx="9854">
                  <c:v>78.832000000004641</c:v>
                </c:pt>
                <c:pt idx="9855">
                  <c:v>78.84000000000465</c:v>
                </c:pt>
                <c:pt idx="9856">
                  <c:v>78.848000000004618</c:v>
                </c:pt>
                <c:pt idx="9857">
                  <c:v>78.856000000004599</c:v>
                </c:pt>
                <c:pt idx="9858">
                  <c:v>78.864000000004609</c:v>
                </c:pt>
                <c:pt idx="9859">
                  <c:v>78.872000000004604</c:v>
                </c:pt>
                <c:pt idx="9860">
                  <c:v>78.8800000000046</c:v>
                </c:pt>
                <c:pt idx="9861">
                  <c:v>78.888000000004595</c:v>
                </c:pt>
                <c:pt idx="9862">
                  <c:v>78.896000000004591</c:v>
                </c:pt>
                <c:pt idx="9863">
                  <c:v>78.904000000004601</c:v>
                </c:pt>
                <c:pt idx="9864">
                  <c:v>78.912000000004582</c:v>
                </c:pt>
                <c:pt idx="9865">
                  <c:v>78.920000000004578</c:v>
                </c:pt>
                <c:pt idx="9866">
                  <c:v>78.928000000004573</c:v>
                </c:pt>
                <c:pt idx="9867">
                  <c:v>78.936000000004583</c:v>
                </c:pt>
                <c:pt idx="9868">
                  <c:v>78.944000000004593</c:v>
                </c:pt>
                <c:pt idx="9869">
                  <c:v>78.95200000000456</c:v>
                </c:pt>
                <c:pt idx="9870">
                  <c:v>78.96000000000457</c:v>
                </c:pt>
                <c:pt idx="9871">
                  <c:v>78.968000000004551</c:v>
                </c:pt>
                <c:pt idx="9872">
                  <c:v>78.976000000004547</c:v>
                </c:pt>
                <c:pt idx="9873">
                  <c:v>78.984000000004556</c:v>
                </c:pt>
                <c:pt idx="9874">
                  <c:v>78.992000000004552</c:v>
                </c:pt>
                <c:pt idx="9875">
                  <c:v>79.000000000004533</c:v>
                </c:pt>
                <c:pt idx="9876">
                  <c:v>79.008000000004529</c:v>
                </c:pt>
                <c:pt idx="9877">
                  <c:v>79.016000000004539</c:v>
                </c:pt>
                <c:pt idx="9878">
                  <c:v>79.02400000000452</c:v>
                </c:pt>
                <c:pt idx="9879">
                  <c:v>79.032000000004516</c:v>
                </c:pt>
                <c:pt idx="9880">
                  <c:v>79.040000000004511</c:v>
                </c:pt>
                <c:pt idx="9881">
                  <c:v>79.048000000004507</c:v>
                </c:pt>
                <c:pt idx="9882">
                  <c:v>79.056000000004502</c:v>
                </c:pt>
                <c:pt idx="9883">
                  <c:v>79.064000000004512</c:v>
                </c:pt>
                <c:pt idx="9884">
                  <c:v>79.072000000004493</c:v>
                </c:pt>
                <c:pt idx="9885">
                  <c:v>79.080000000004489</c:v>
                </c:pt>
                <c:pt idx="9886">
                  <c:v>79.088000000004484</c:v>
                </c:pt>
                <c:pt idx="9887">
                  <c:v>79.09600000000448</c:v>
                </c:pt>
                <c:pt idx="9888">
                  <c:v>79.104000000004476</c:v>
                </c:pt>
                <c:pt idx="9889">
                  <c:v>79.112000000004471</c:v>
                </c:pt>
                <c:pt idx="9890">
                  <c:v>79.120000000004467</c:v>
                </c:pt>
                <c:pt idx="9891">
                  <c:v>79.128000000004448</c:v>
                </c:pt>
                <c:pt idx="9892">
                  <c:v>79.136000000004458</c:v>
                </c:pt>
                <c:pt idx="9893">
                  <c:v>79.144000000004468</c:v>
                </c:pt>
                <c:pt idx="9894">
                  <c:v>79.152000000004435</c:v>
                </c:pt>
                <c:pt idx="9895">
                  <c:v>79.160000000004459</c:v>
                </c:pt>
                <c:pt idx="9896">
                  <c:v>79.16800000000444</c:v>
                </c:pt>
                <c:pt idx="9897">
                  <c:v>79.176000000004436</c:v>
                </c:pt>
                <c:pt idx="9898">
                  <c:v>79.184000000004431</c:v>
                </c:pt>
                <c:pt idx="9899">
                  <c:v>79.192000000004427</c:v>
                </c:pt>
                <c:pt idx="9900">
                  <c:v>79.200000000004422</c:v>
                </c:pt>
                <c:pt idx="9901">
                  <c:v>79.208000000004418</c:v>
                </c:pt>
                <c:pt idx="9902">
                  <c:v>79.216000000004428</c:v>
                </c:pt>
                <c:pt idx="9903">
                  <c:v>79.224000000004409</c:v>
                </c:pt>
                <c:pt idx="9904">
                  <c:v>79.232000000004419</c:v>
                </c:pt>
                <c:pt idx="9905">
                  <c:v>79.240000000004414</c:v>
                </c:pt>
                <c:pt idx="9906">
                  <c:v>79.24800000000441</c:v>
                </c:pt>
                <c:pt idx="9907">
                  <c:v>79.256000000004391</c:v>
                </c:pt>
                <c:pt idx="9908">
                  <c:v>79.264000000004401</c:v>
                </c:pt>
                <c:pt idx="9909">
                  <c:v>79.272000000004368</c:v>
                </c:pt>
                <c:pt idx="9910">
                  <c:v>79.280000000004378</c:v>
                </c:pt>
                <c:pt idx="9911">
                  <c:v>79.288000000004388</c:v>
                </c:pt>
                <c:pt idx="9912">
                  <c:v>79.296000000004383</c:v>
                </c:pt>
                <c:pt idx="9913">
                  <c:v>79.304000000004379</c:v>
                </c:pt>
                <c:pt idx="9914">
                  <c:v>79.31200000000436</c:v>
                </c:pt>
                <c:pt idx="9915">
                  <c:v>79.320000000004356</c:v>
                </c:pt>
                <c:pt idx="9916">
                  <c:v>79.328000000004337</c:v>
                </c:pt>
                <c:pt idx="9917">
                  <c:v>79.336000000004347</c:v>
                </c:pt>
                <c:pt idx="9918">
                  <c:v>79.344000000004357</c:v>
                </c:pt>
                <c:pt idx="9919">
                  <c:v>79.352000000004338</c:v>
                </c:pt>
                <c:pt idx="9920">
                  <c:v>79.360000000004348</c:v>
                </c:pt>
                <c:pt idx="9921">
                  <c:v>79.368000000004329</c:v>
                </c:pt>
                <c:pt idx="9922">
                  <c:v>79.376000000004325</c:v>
                </c:pt>
                <c:pt idx="9923">
                  <c:v>79.38400000000432</c:v>
                </c:pt>
                <c:pt idx="9924">
                  <c:v>79.392000000004316</c:v>
                </c:pt>
                <c:pt idx="9925">
                  <c:v>79.400000000004312</c:v>
                </c:pt>
                <c:pt idx="9926">
                  <c:v>79.408000000004307</c:v>
                </c:pt>
                <c:pt idx="9927">
                  <c:v>79.416000000004317</c:v>
                </c:pt>
                <c:pt idx="9928">
                  <c:v>79.424000000004312</c:v>
                </c:pt>
                <c:pt idx="9929">
                  <c:v>79.432000000004308</c:v>
                </c:pt>
                <c:pt idx="9930">
                  <c:v>79.440000000004304</c:v>
                </c:pt>
                <c:pt idx="9931">
                  <c:v>79.448000000004299</c:v>
                </c:pt>
                <c:pt idx="9932">
                  <c:v>79.456000000004281</c:v>
                </c:pt>
                <c:pt idx="9933">
                  <c:v>79.46400000000429</c:v>
                </c:pt>
                <c:pt idx="9934">
                  <c:v>79.472000000004272</c:v>
                </c:pt>
                <c:pt idx="9935">
                  <c:v>79.480000000004281</c:v>
                </c:pt>
                <c:pt idx="9936">
                  <c:v>79.488000000004263</c:v>
                </c:pt>
                <c:pt idx="9937">
                  <c:v>79.496000000004273</c:v>
                </c:pt>
                <c:pt idx="9938">
                  <c:v>79.504000000004268</c:v>
                </c:pt>
                <c:pt idx="9939">
                  <c:v>79.51200000000425</c:v>
                </c:pt>
                <c:pt idx="9940">
                  <c:v>79.520000000004259</c:v>
                </c:pt>
                <c:pt idx="9941">
                  <c:v>79.528000000004241</c:v>
                </c:pt>
                <c:pt idx="9942">
                  <c:v>79.53600000000425</c:v>
                </c:pt>
                <c:pt idx="9943">
                  <c:v>79.544000000004246</c:v>
                </c:pt>
                <c:pt idx="9944">
                  <c:v>79.552000000004227</c:v>
                </c:pt>
                <c:pt idx="9945">
                  <c:v>79.560000000004223</c:v>
                </c:pt>
                <c:pt idx="9946">
                  <c:v>79.568000000004218</c:v>
                </c:pt>
                <c:pt idx="9947">
                  <c:v>79.576000000004214</c:v>
                </c:pt>
                <c:pt idx="9948">
                  <c:v>79.58400000000421</c:v>
                </c:pt>
                <c:pt idx="9949">
                  <c:v>79.592000000004219</c:v>
                </c:pt>
                <c:pt idx="9950">
                  <c:v>79.600000000004201</c:v>
                </c:pt>
                <c:pt idx="9951">
                  <c:v>79.608000000004196</c:v>
                </c:pt>
                <c:pt idx="9952">
                  <c:v>79.616000000004192</c:v>
                </c:pt>
                <c:pt idx="9953">
                  <c:v>79.624000000004187</c:v>
                </c:pt>
                <c:pt idx="9954">
                  <c:v>79.632000000004169</c:v>
                </c:pt>
                <c:pt idx="9955">
                  <c:v>79.640000000004179</c:v>
                </c:pt>
                <c:pt idx="9956">
                  <c:v>79.648000000004188</c:v>
                </c:pt>
                <c:pt idx="9957">
                  <c:v>79.65600000000417</c:v>
                </c:pt>
                <c:pt idx="9958">
                  <c:v>79.664000000004179</c:v>
                </c:pt>
                <c:pt idx="9959">
                  <c:v>79.672000000004147</c:v>
                </c:pt>
                <c:pt idx="9960">
                  <c:v>79.680000000004156</c:v>
                </c:pt>
                <c:pt idx="9961">
                  <c:v>79.688000000004138</c:v>
                </c:pt>
                <c:pt idx="9962">
                  <c:v>79.696000000004148</c:v>
                </c:pt>
                <c:pt idx="9963">
                  <c:v>79.704000000004157</c:v>
                </c:pt>
                <c:pt idx="9964">
                  <c:v>79.712000000004153</c:v>
                </c:pt>
                <c:pt idx="9965">
                  <c:v>79.720000000004148</c:v>
                </c:pt>
                <c:pt idx="9966">
                  <c:v>79.72800000000413</c:v>
                </c:pt>
                <c:pt idx="9967">
                  <c:v>79.73600000000414</c:v>
                </c:pt>
                <c:pt idx="9968">
                  <c:v>79.744000000004135</c:v>
                </c:pt>
                <c:pt idx="9969">
                  <c:v>79.752000000004116</c:v>
                </c:pt>
                <c:pt idx="9970">
                  <c:v>79.760000000004112</c:v>
                </c:pt>
                <c:pt idx="9971">
                  <c:v>79.768000000004108</c:v>
                </c:pt>
                <c:pt idx="9972">
                  <c:v>79.776000000004103</c:v>
                </c:pt>
                <c:pt idx="9973">
                  <c:v>79.784000000004113</c:v>
                </c:pt>
                <c:pt idx="9974">
                  <c:v>79.792000000004109</c:v>
                </c:pt>
                <c:pt idx="9975">
                  <c:v>79.800000000004076</c:v>
                </c:pt>
                <c:pt idx="9976">
                  <c:v>79.808000000004071</c:v>
                </c:pt>
                <c:pt idx="9977">
                  <c:v>79.816000000004081</c:v>
                </c:pt>
                <c:pt idx="9978">
                  <c:v>79.824000000004062</c:v>
                </c:pt>
                <c:pt idx="9979">
                  <c:v>79.832000000004058</c:v>
                </c:pt>
                <c:pt idx="9980">
                  <c:v>79.840000000004068</c:v>
                </c:pt>
                <c:pt idx="9981">
                  <c:v>79.848000000004049</c:v>
                </c:pt>
                <c:pt idx="9982">
                  <c:v>79.856000000004059</c:v>
                </c:pt>
                <c:pt idx="9983">
                  <c:v>79.864000000004054</c:v>
                </c:pt>
                <c:pt idx="9984">
                  <c:v>79.872000000004036</c:v>
                </c:pt>
                <c:pt idx="9985">
                  <c:v>79.880000000004031</c:v>
                </c:pt>
                <c:pt idx="9986">
                  <c:v>79.888000000004027</c:v>
                </c:pt>
                <c:pt idx="9987">
                  <c:v>79.896000000004022</c:v>
                </c:pt>
                <c:pt idx="9988">
                  <c:v>79.904000000004032</c:v>
                </c:pt>
                <c:pt idx="9989">
                  <c:v>79.912000000004028</c:v>
                </c:pt>
                <c:pt idx="9990">
                  <c:v>79.920000000004009</c:v>
                </c:pt>
                <c:pt idx="9991">
                  <c:v>79.928000000004019</c:v>
                </c:pt>
                <c:pt idx="9992">
                  <c:v>79.936000000004015</c:v>
                </c:pt>
                <c:pt idx="9993">
                  <c:v>79.944000000004024</c:v>
                </c:pt>
                <c:pt idx="9994">
                  <c:v>79.952000000003991</c:v>
                </c:pt>
                <c:pt idx="9995">
                  <c:v>79.960000000004001</c:v>
                </c:pt>
                <c:pt idx="9996">
                  <c:v>79.968000000003983</c:v>
                </c:pt>
                <c:pt idx="9997">
                  <c:v>79.976000000003978</c:v>
                </c:pt>
                <c:pt idx="9998">
                  <c:v>79.984000000004002</c:v>
                </c:pt>
                <c:pt idx="9999">
                  <c:v>79.992000000003983</c:v>
                </c:pt>
                <c:pt idx="10000">
                  <c:v>80.000000000003979</c:v>
                </c:pt>
                <c:pt idx="10001">
                  <c:v>80.00800000000396</c:v>
                </c:pt>
                <c:pt idx="10002">
                  <c:v>80.01600000000397</c:v>
                </c:pt>
                <c:pt idx="10003">
                  <c:v>80.024000000003952</c:v>
                </c:pt>
                <c:pt idx="10004">
                  <c:v>80.032000000003947</c:v>
                </c:pt>
                <c:pt idx="10005">
                  <c:v>80.040000000003957</c:v>
                </c:pt>
                <c:pt idx="10006">
                  <c:v>80.048000000003952</c:v>
                </c:pt>
                <c:pt idx="10007">
                  <c:v>80.056000000003948</c:v>
                </c:pt>
                <c:pt idx="10008">
                  <c:v>80.064000000003944</c:v>
                </c:pt>
                <c:pt idx="10009">
                  <c:v>80.072000000003925</c:v>
                </c:pt>
                <c:pt idx="10010">
                  <c:v>80.08000000000392</c:v>
                </c:pt>
                <c:pt idx="10011">
                  <c:v>80.088000000003916</c:v>
                </c:pt>
                <c:pt idx="10012">
                  <c:v>80.096000000003912</c:v>
                </c:pt>
                <c:pt idx="10013">
                  <c:v>80.104000000003907</c:v>
                </c:pt>
                <c:pt idx="10014">
                  <c:v>80.112000000003903</c:v>
                </c:pt>
                <c:pt idx="10015">
                  <c:v>80.120000000003898</c:v>
                </c:pt>
                <c:pt idx="10016">
                  <c:v>80.128000000003894</c:v>
                </c:pt>
                <c:pt idx="10017">
                  <c:v>80.136000000003889</c:v>
                </c:pt>
                <c:pt idx="10018">
                  <c:v>80.144000000003899</c:v>
                </c:pt>
                <c:pt idx="10019">
                  <c:v>80.152000000003866</c:v>
                </c:pt>
                <c:pt idx="10020">
                  <c:v>80.160000000003876</c:v>
                </c:pt>
                <c:pt idx="10021">
                  <c:v>80.168000000003872</c:v>
                </c:pt>
                <c:pt idx="10022">
                  <c:v>80.176000000003867</c:v>
                </c:pt>
                <c:pt idx="10023">
                  <c:v>80.184000000003863</c:v>
                </c:pt>
                <c:pt idx="10024">
                  <c:v>80.192000000003858</c:v>
                </c:pt>
                <c:pt idx="10025">
                  <c:v>80.200000000003868</c:v>
                </c:pt>
                <c:pt idx="10026">
                  <c:v>80.20800000000385</c:v>
                </c:pt>
                <c:pt idx="10027">
                  <c:v>80.216000000003874</c:v>
                </c:pt>
                <c:pt idx="10028">
                  <c:v>80.224000000003855</c:v>
                </c:pt>
                <c:pt idx="10029">
                  <c:v>80.23200000000385</c:v>
                </c:pt>
                <c:pt idx="10030">
                  <c:v>80.240000000003846</c:v>
                </c:pt>
                <c:pt idx="10031">
                  <c:v>80.248000000003842</c:v>
                </c:pt>
                <c:pt idx="10032">
                  <c:v>80.256000000003823</c:v>
                </c:pt>
                <c:pt idx="10033">
                  <c:v>80.264000000003833</c:v>
                </c:pt>
                <c:pt idx="10034">
                  <c:v>80.272000000003814</c:v>
                </c:pt>
                <c:pt idx="10035">
                  <c:v>80.28000000000381</c:v>
                </c:pt>
                <c:pt idx="10036">
                  <c:v>80.288000000003819</c:v>
                </c:pt>
                <c:pt idx="10037">
                  <c:v>80.296000000003815</c:v>
                </c:pt>
                <c:pt idx="10038">
                  <c:v>80.304000000003811</c:v>
                </c:pt>
                <c:pt idx="10039">
                  <c:v>80.312000000003792</c:v>
                </c:pt>
                <c:pt idx="10040">
                  <c:v>80.320000000003787</c:v>
                </c:pt>
                <c:pt idx="10041">
                  <c:v>80.328000000003769</c:v>
                </c:pt>
                <c:pt idx="10042">
                  <c:v>80.336000000003779</c:v>
                </c:pt>
                <c:pt idx="10043">
                  <c:v>80.344000000003803</c:v>
                </c:pt>
                <c:pt idx="10044">
                  <c:v>80.35200000000377</c:v>
                </c:pt>
                <c:pt idx="10045">
                  <c:v>80.36000000000378</c:v>
                </c:pt>
                <c:pt idx="10046">
                  <c:v>80.368000000003761</c:v>
                </c:pt>
                <c:pt idx="10047">
                  <c:v>80.376000000003756</c:v>
                </c:pt>
                <c:pt idx="10048">
                  <c:v>80.384000000003752</c:v>
                </c:pt>
                <c:pt idx="10049">
                  <c:v>80.392000000003748</c:v>
                </c:pt>
                <c:pt idx="10050">
                  <c:v>80.400000000003757</c:v>
                </c:pt>
                <c:pt idx="10051">
                  <c:v>80.408000000003753</c:v>
                </c:pt>
                <c:pt idx="10052">
                  <c:v>80.416000000003763</c:v>
                </c:pt>
                <c:pt idx="10053">
                  <c:v>80.424000000003744</c:v>
                </c:pt>
                <c:pt idx="10054">
                  <c:v>80.43200000000374</c:v>
                </c:pt>
                <c:pt idx="10055">
                  <c:v>80.440000000003735</c:v>
                </c:pt>
                <c:pt idx="10056">
                  <c:v>80.448000000003731</c:v>
                </c:pt>
                <c:pt idx="10057">
                  <c:v>80.456000000003712</c:v>
                </c:pt>
                <c:pt idx="10058">
                  <c:v>80.464000000003722</c:v>
                </c:pt>
                <c:pt idx="10059">
                  <c:v>80.472000000003703</c:v>
                </c:pt>
                <c:pt idx="10060">
                  <c:v>80.480000000003713</c:v>
                </c:pt>
                <c:pt idx="10061">
                  <c:v>80.488000000003709</c:v>
                </c:pt>
                <c:pt idx="10062">
                  <c:v>80.496000000003704</c:v>
                </c:pt>
                <c:pt idx="10063">
                  <c:v>80.5040000000037</c:v>
                </c:pt>
                <c:pt idx="10064">
                  <c:v>80.512000000003681</c:v>
                </c:pt>
                <c:pt idx="10065">
                  <c:v>80.520000000003677</c:v>
                </c:pt>
                <c:pt idx="10066">
                  <c:v>80.528000000003672</c:v>
                </c:pt>
                <c:pt idx="10067">
                  <c:v>80.536000000003682</c:v>
                </c:pt>
                <c:pt idx="10068">
                  <c:v>80.544000000003692</c:v>
                </c:pt>
                <c:pt idx="10069">
                  <c:v>80.552000000003659</c:v>
                </c:pt>
                <c:pt idx="10070">
                  <c:v>80.560000000003669</c:v>
                </c:pt>
                <c:pt idx="10071">
                  <c:v>80.56800000000365</c:v>
                </c:pt>
                <c:pt idx="10072">
                  <c:v>80.576000000003646</c:v>
                </c:pt>
                <c:pt idx="10073">
                  <c:v>80.584000000003655</c:v>
                </c:pt>
                <c:pt idx="10074">
                  <c:v>80.592000000003651</c:v>
                </c:pt>
                <c:pt idx="10075">
                  <c:v>80.600000000003632</c:v>
                </c:pt>
                <c:pt idx="10076">
                  <c:v>80.608000000003628</c:v>
                </c:pt>
                <c:pt idx="10077">
                  <c:v>80.616000000003638</c:v>
                </c:pt>
                <c:pt idx="10078">
                  <c:v>80.624000000003619</c:v>
                </c:pt>
                <c:pt idx="10079">
                  <c:v>80.632000000003615</c:v>
                </c:pt>
                <c:pt idx="10080">
                  <c:v>80.64000000000361</c:v>
                </c:pt>
                <c:pt idx="10081">
                  <c:v>80.648000000003606</c:v>
                </c:pt>
                <c:pt idx="10082">
                  <c:v>80.656000000003601</c:v>
                </c:pt>
                <c:pt idx="10083">
                  <c:v>80.664000000003611</c:v>
                </c:pt>
                <c:pt idx="10084">
                  <c:v>80.672000000003578</c:v>
                </c:pt>
                <c:pt idx="10085">
                  <c:v>80.680000000003588</c:v>
                </c:pt>
                <c:pt idx="10086">
                  <c:v>80.688000000003584</c:v>
                </c:pt>
                <c:pt idx="10087">
                  <c:v>80.696000000003579</c:v>
                </c:pt>
                <c:pt idx="10088">
                  <c:v>80.704000000003603</c:v>
                </c:pt>
                <c:pt idx="10089">
                  <c:v>80.712000000003584</c:v>
                </c:pt>
                <c:pt idx="10090">
                  <c:v>80.72000000000358</c:v>
                </c:pt>
                <c:pt idx="10091">
                  <c:v>80.728000000003561</c:v>
                </c:pt>
                <c:pt idx="10092">
                  <c:v>80.736000000003571</c:v>
                </c:pt>
                <c:pt idx="10093">
                  <c:v>80.744000000003567</c:v>
                </c:pt>
                <c:pt idx="10094">
                  <c:v>80.752000000003548</c:v>
                </c:pt>
                <c:pt idx="10095">
                  <c:v>80.760000000003572</c:v>
                </c:pt>
                <c:pt idx="10096">
                  <c:v>80.768000000003553</c:v>
                </c:pt>
                <c:pt idx="10097">
                  <c:v>80.776000000003549</c:v>
                </c:pt>
                <c:pt idx="10098">
                  <c:v>80.784000000003545</c:v>
                </c:pt>
                <c:pt idx="10099">
                  <c:v>80.79200000000354</c:v>
                </c:pt>
                <c:pt idx="10100">
                  <c:v>80.800000000003521</c:v>
                </c:pt>
                <c:pt idx="10101">
                  <c:v>80.808000000003517</c:v>
                </c:pt>
                <c:pt idx="10102">
                  <c:v>80.816000000003513</c:v>
                </c:pt>
                <c:pt idx="10103">
                  <c:v>80.824000000003508</c:v>
                </c:pt>
                <c:pt idx="10104">
                  <c:v>80.832000000003518</c:v>
                </c:pt>
                <c:pt idx="10105">
                  <c:v>80.840000000003513</c:v>
                </c:pt>
                <c:pt idx="10106">
                  <c:v>80.848000000003481</c:v>
                </c:pt>
                <c:pt idx="10107">
                  <c:v>80.856000000003476</c:v>
                </c:pt>
                <c:pt idx="10108">
                  <c:v>80.864000000003486</c:v>
                </c:pt>
                <c:pt idx="10109">
                  <c:v>80.872000000003467</c:v>
                </c:pt>
                <c:pt idx="10110">
                  <c:v>80.880000000003463</c:v>
                </c:pt>
                <c:pt idx="10111">
                  <c:v>80.888000000003458</c:v>
                </c:pt>
                <c:pt idx="10112">
                  <c:v>80.896000000003468</c:v>
                </c:pt>
                <c:pt idx="10113">
                  <c:v>80.904000000003464</c:v>
                </c:pt>
                <c:pt idx="10114">
                  <c:v>80.912000000003474</c:v>
                </c:pt>
                <c:pt idx="10115">
                  <c:v>80.920000000003455</c:v>
                </c:pt>
                <c:pt idx="10116">
                  <c:v>80.928000000003451</c:v>
                </c:pt>
                <c:pt idx="10117">
                  <c:v>80.936000000003446</c:v>
                </c:pt>
                <c:pt idx="10118">
                  <c:v>80.944000000003456</c:v>
                </c:pt>
                <c:pt idx="10119">
                  <c:v>80.952000000003423</c:v>
                </c:pt>
                <c:pt idx="10120">
                  <c:v>80.960000000003433</c:v>
                </c:pt>
                <c:pt idx="10121">
                  <c:v>80.968000000003428</c:v>
                </c:pt>
                <c:pt idx="10122">
                  <c:v>80.97600000000341</c:v>
                </c:pt>
                <c:pt idx="10123">
                  <c:v>80.984000000003434</c:v>
                </c:pt>
                <c:pt idx="10124">
                  <c:v>80.992000000003415</c:v>
                </c:pt>
                <c:pt idx="10125">
                  <c:v>81.000000000003411</c:v>
                </c:pt>
                <c:pt idx="10126">
                  <c:v>81.008000000003392</c:v>
                </c:pt>
                <c:pt idx="10127">
                  <c:v>81.016000000003402</c:v>
                </c:pt>
                <c:pt idx="10128">
                  <c:v>81.024000000003383</c:v>
                </c:pt>
                <c:pt idx="10129">
                  <c:v>81.032000000003379</c:v>
                </c:pt>
                <c:pt idx="10130">
                  <c:v>81.040000000003403</c:v>
                </c:pt>
                <c:pt idx="10131">
                  <c:v>81.048000000003384</c:v>
                </c:pt>
                <c:pt idx="10132">
                  <c:v>81.05600000000338</c:v>
                </c:pt>
                <c:pt idx="10133">
                  <c:v>81.064000000003375</c:v>
                </c:pt>
                <c:pt idx="10134">
                  <c:v>81.072000000003356</c:v>
                </c:pt>
                <c:pt idx="10135">
                  <c:v>81.080000000003352</c:v>
                </c:pt>
                <c:pt idx="10136">
                  <c:v>81.088000000003348</c:v>
                </c:pt>
                <c:pt idx="10137">
                  <c:v>81.096000000003357</c:v>
                </c:pt>
                <c:pt idx="10138">
                  <c:v>81.104000000003353</c:v>
                </c:pt>
                <c:pt idx="10139">
                  <c:v>81.112000000003349</c:v>
                </c:pt>
                <c:pt idx="10140">
                  <c:v>81.12000000000333</c:v>
                </c:pt>
                <c:pt idx="10141">
                  <c:v>81.128000000003325</c:v>
                </c:pt>
                <c:pt idx="10142">
                  <c:v>81.136000000003321</c:v>
                </c:pt>
                <c:pt idx="10143">
                  <c:v>81.144000000003331</c:v>
                </c:pt>
                <c:pt idx="10144">
                  <c:v>81.152000000003298</c:v>
                </c:pt>
                <c:pt idx="10145">
                  <c:v>81.160000000003308</c:v>
                </c:pt>
                <c:pt idx="10146">
                  <c:v>81.168000000003303</c:v>
                </c:pt>
                <c:pt idx="10147">
                  <c:v>81.176000000003299</c:v>
                </c:pt>
                <c:pt idx="10148">
                  <c:v>81.184000000003309</c:v>
                </c:pt>
                <c:pt idx="10149">
                  <c:v>81.19200000000329</c:v>
                </c:pt>
                <c:pt idx="10150">
                  <c:v>81.2000000000033</c:v>
                </c:pt>
                <c:pt idx="10151">
                  <c:v>81.208000000003281</c:v>
                </c:pt>
                <c:pt idx="10152">
                  <c:v>81.216000000003291</c:v>
                </c:pt>
                <c:pt idx="10153">
                  <c:v>81.224000000003286</c:v>
                </c:pt>
                <c:pt idx="10154">
                  <c:v>81.232000000003282</c:v>
                </c:pt>
                <c:pt idx="10155">
                  <c:v>81.240000000003292</c:v>
                </c:pt>
                <c:pt idx="10156">
                  <c:v>81.248000000003273</c:v>
                </c:pt>
                <c:pt idx="10157">
                  <c:v>81.256000000003269</c:v>
                </c:pt>
                <c:pt idx="10158">
                  <c:v>81.264000000003264</c:v>
                </c:pt>
                <c:pt idx="10159">
                  <c:v>81.272000000003246</c:v>
                </c:pt>
                <c:pt idx="10160">
                  <c:v>81.280000000003255</c:v>
                </c:pt>
                <c:pt idx="10161">
                  <c:v>81.288000000003251</c:v>
                </c:pt>
                <c:pt idx="10162">
                  <c:v>81.296000000003247</c:v>
                </c:pt>
                <c:pt idx="10163">
                  <c:v>81.304000000003242</c:v>
                </c:pt>
                <c:pt idx="10164">
                  <c:v>81.312000000003238</c:v>
                </c:pt>
                <c:pt idx="10165">
                  <c:v>81.320000000003219</c:v>
                </c:pt>
                <c:pt idx="10166">
                  <c:v>81.328000000003215</c:v>
                </c:pt>
                <c:pt idx="10167">
                  <c:v>81.33600000000321</c:v>
                </c:pt>
                <c:pt idx="10168">
                  <c:v>81.34400000000322</c:v>
                </c:pt>
                <c:pt idx="10169">
                  <c:v>81.352000000003201</c:v>
                </c:pt>
                <c:pt idx="10170">
                  <c:v>81.360000000003211</c:v>
                </c:pt>
                <c:pt idx="10171">
                  <c:v>81.368000000003192</c:v>
                </c:pt>
                <c:pt idx="10172">
                  <c:v>81.376000000003188</c:v>
                </c:pt>
                <c:pt idx="10173">
                  <c:v>81.384000000003198</c:v>
                </c:pt>
                <c:pt idx="10174">
                  <c:v>81.392000000003179</c:v>
                </c:pt>
                <c:pt idx="10175">
                  <c:v>81.400000000003203</c:v>
                </c:pt>
                <c:pt idx="10176">
                  <c:v>81.408000000003184</c:v>
                </c:pt>
                <c:pt idx="10177">
                  <c:v>81.416000000003194</c:v>
                </c:pt>
                <c:pt idx="10178">
                  <c:v>81.424000000003176</c:v>
                </c:pt>
                <c:pt idx="10179">
                  <c:v>81.432000000003171</c:v>
                </c:pt>
                <c:pt idx="10180">
                  <c:v>81.440000000003167</c:v>
                </c:pt>
                <c:pt idx="10181">
                  <c:v>81.448000000003162</c:v>
                </c:pt>
                <c:pt idx="10182">
                  <c:v>81.456000000003172</c:v>
                </c:pt>
                <c:pt idx="10183">
                  <c:v>81.464000000003168</c:v>
                </c:pt>
                <c:pt idx="10184">
                  <c:v>81.472000000003149</c:v>
                </c:pt>
                <c:pt idx="10185">
                  <c:v>81.480000000003145</c:v>
                </c:pt>
                <c:pt idx="10186">
                  <c:v>81.48800000000314</c:v>
                </c:pt>
                <c:pt idx="10187">
                  <c:v>81.496000000003136</c:v>
                </c:pt>
                <c:pt idx="10188">
                  <c:v>81.504000000003131</c:v>
                </c:pt>
                <c:pt idx="10189">
                  <c:v>81.512000000003113</c:v>
                </c:pt>
                <c:pt idx="10190">
                  <c:v>81.520000000003108</c:v>
                </c:pt>
                <c:pt idx="10191">
                  <c:v>81.528000000003118</c:v>
                </c:pt>
                <c:pt idx="10192">
                  <c:v>81.536000000003114</c:v>
                </c:pt>
                <c:pt idx="10193">
                  <c:v>81.544000000003123</c:v>
                </c:pt>
                <c:pt idx="10194">
                  <c:v>81.55200000000309</c:v>
                </c:pt>
                <c:pt idx="10195">
                  <c:v>81.5600000000031</c:v>
                </c:pt>
                <c:pt idx="10196">
                  <c:v>81.568000000003082</c:v>
                </c:pt>
                <c:pt idx="10197">
                  <c:v>81.576000000003077</c:v>
                </c:pt>
                <c:pt idx="10198">
                  <c:v>81.584000000003087</c:v>
                </c:pt>
                <c:pt idx="10199">
                  <c:v>81.592000000003083</c:v>
                </c:pt>
                <c:pt idx="10200">
                  <c:v>81.600000000003078</c:v>
                </c:pt>
                <c:pt idx="10201">
                  <c:v>81.608000000003059</c:v>
                </c:pt>
                <c:pt idx="10202">
                  <c:v>81.616000000003069</c:v>
                </c:pt>
                <c:pt idx="10203">
                  <c:v>81.624000000003051</c:v>
                </c:pt>
                <c:pt idx="10204">
                  <c:v>81.632000000003046</c:v>
                </c:pt>
                <c:pt idx="10205">
                  <c:v>81.640000000003056</c:v>
                </c:pt>
                <c:pt idx="10206">
                  <c:v>81.648000000003051</c:v>
                </c:pt>
                <c:pt idx="10207">
                  <c:v>81.656000000003033</c:v>
                </c:pt>
                <c:pt idx="10208">
                  <c:v>81.664000000003043</c:v>
                </c:pt>
                <c:pt idx="10209">
                  <c:v>81.672000000003024</c:v>
                </c:pt>
                <c:pt idx="10210">
                  <c:v>81.68000000000302</c:v>
                </c:pt>
                <c:pt idx="10211">
                  <c:v>81.688000000003015</c:v>
                </c:pt>
                <c:pt idx="10212">
                  <c:v>81.696000000003011</c:v>
                </c:pt>
                <c:pt idx="10213">
                  <c:v>81.70400000000302</c:v>
                </c:pt>
                <c:pt idx="10214">
                  <c:v>81.712000000003016</c:v>
                </c:pt>
                <c:pt idx="10215">
                  <c:v>81.720000000003012</c:v>
                </c:pt>
                <c:pt idx="10216">
                  <c:v>81.728000000002993</c:v>
                </c:pt>
                <c:pt idx="10217">
                  <c:v>81.736000000003003</c:v>
                </c:pt>
                <c:pt idx="10218">
                  <c:v>81.744000000003012</c:v>
                </c:pt>
                <c:pt idx="10219">
                  <c:v>81.75200000000298</c:v>
                </c:pt>
                <c:pt idx="10220">
                  <c:v>81.760000000003004</c:v>
                </c:pt>
                <c:pt idx="10221">
                  <c:v>81.768000000002985</c:v>
                </c:pt>
                <c:pt idx="10222">
                  <c:v>81.776000000002981</c:v>
                </c:pt>
                <c:pt idx="10223">
                  <c:v>81.784000000002976</c:v>
                </c:pt>
                <c:pt idx="10224">
                  <c:v>81.792000000002972</c:v>
                </c:pt>
                <c:pt idx="10225">
                  <c:v>81.800000000002953</c:v>
                </c:pt>
                <c:pt idx="10226">
                  <c:v>81.808000000002949</c:v>
                </c:pt>
                <c:pt idx="10227">
                  <c:v>81.816000000002973</c:v>
                </c:pt>
                <c:pt idx="10228">
                  <c:v>81.824000000002954</c:v>
                </c:pt>
                <c:pt idx="10229">
                  <c:v>81.832000000002949</c:v>
                </c:pt>
                <c:pt idx="10230">
                  <c:v>81.840000000002945</c:v>
                </c:pt>
                <c:pt idx="10231">
                  <c:v>81.848000000002912</c:v>
                </c:pt>
                <c:pt idx="10232">
                  <c:v>81.856000000002908</c:v>
                </c:pt>
                <c:pt idx="10233">
                  <c:v>81.864000000002932</c:v>
                </c:pt>
                <c:pt idx="10234">
                  <c:v>81.872000000002899</c:v>
                </c:pt>
                <c:pt idx="10235">
                  <c:v>81.880000000002909</c:v>
                </c:pt>
                <c:pt idx="10236">
                  <c:v>81.88800000000289</c:v>
                </c:pt>
                <c:pt idx="10237">
                  <c:v>81.8960000000029</c:v>
                </c:pt>
                <c:pt idx="10238">
                  <c:v>81.904000000002895</c:v>
                </c:pt>
                <c:pt idx="10239">
                  <c:v>81.912000000002891</c:v>
                </c:pt>
                <c:pt idx="10240">
                  <c:v>81.920000000002887</c:v>
                </c:pt>
                <c:pt idx="10241">
                  <c:v>81.928000000002882</c:v>
                </c:pt>
                <c:pt idx="10242">
                  <c:v>81.936000000002892</c:v>
                </c:pt>
                <c:pt idx="10243">
                  <c:v>81.944000000002887</c:v>
                </c:pt>
                <c:pt idx="10244">
                  <c:v>81.952000000002869</c:v>
                </c:pt>
                <c:pt idx="10245">
                  <c:v>81.960000000002864</c:v>
                </c:pt>
                <c:pt idx="10246">
                  <c:v>81.96800000000286</c:v>
                </c:pt>
                <c:pt idx="10247">
                  <c:v>81.976000000002855</c:v>
                </c:pt>
                <c:pt idx="10248">
                  <c:v>81.984000000002865</c:v>
                </c:pt>
                <c:pt idx="10249">
                  <c:v>81.992000000002847</c:v>
                </c:pt>
                <c:pt idx="10250">
                  <c:v>82.000000000002842</c:v>
                </c:pt>
                <c:pt idx="10251">
                  <c:v>82.008000000002838</c:v>
                </c:pt>
                <c:pt idx="10252">
                  <c:v>82.016000000002833</c:v>
                </c:pt>
                <c:pt idx="10253">
                  <c:v>82.024000000002829</c:v>
                </c:pt>
                <c:pt idx="10254">
                  <c:v>82.03200000000281</c:v>
                </c:pt>
                <c:pt idx="10255">
                  <c:v>82.04000000000282</c:v>
                </c:pt>
                <c:pt idx="10256">
                  <c:v>82.048000000002816</c:v>
                </c:pt>
                <c:pt idx="10257">
                  <c:v>82.056000000002811</c:v>
                </c:pt>
                <c:pt idx="10258">
                  <c:v>82.064000000002807</c:v>
                </c:pt>
                <c:pt idx="10259">
                  <c:v>82.072000000002788</c:v>
                </c:pt>
                <c:pt idx="10260">
                  <c:v>82.080000000002798</c:v>
                </c:pt>
                <c:pt idx="10261">
                  <c:v>82.088000000002779</c:v>
                </c:pt>
                <c:pt idx="10262">
                  <c:v>82.096000000002803</c:v>
                </c:pt>
                <c:pt idx="10263">
                  <c:v>82.104000000002785</c:v>
                </c:pt>
                <c:pt idx="10264">
                  <c:v>82.11200000000278</c:v>
                </c:pt>
                <c:pt idx="10265">
                  <c:v>82.120000000002761</c:v>
                </c:pt>
                <c:pt idx="10266">
                  <c:v>82.128000000002757</c:v>
                </c:pt>
                <c:pt idx="10267">
                  <c:v>82.136000000002753</c:v>
                </c:pt>
                <c:pt idx="10268">
                  <c:v>82.144000000002762</c:v>
                </c:pt>
                <c:pt idx="10269">
                  <c:v>82.152000000002758</c:v>
                </c:pt>
                <c:pt idx="10270">
                  <c:v>82.160000000002753</c:v>
                </c:pt>
                <c:pt idx="10271">
                  <c:v>82.168000000002749</c:v>
                </c:pt>
                <c:pt idx="10272">
                  <c:v>82.17600000000273</c:v>
                </c:pt>
                <c:pt idx="10273">
                  <c:v>82.18400000000274</c:v>
                </c:pt>
                <c:pt idx="10274">
                  <c:v>82.192000000002722</c:v>
                </c:pt>
                <c:pt idx="10275">
                  <c:v>82.200000000002731</c:v>
                </c:pt>
                <c:pt idx="10276">
                  <c:v>82.208000000002713</c:v>
                </c:pt>
                <c:pt idx="10277">
                  <c:v>82.216000000002722</c:v>
                </c:pt>
                <c:pt idx="10278">
                  <c:v>82.224000000002732</c:v>
                </c:pt>
                <c:pt idx="10279">
                  <c:v>82.232000000002714</c:v>
                </c:pt>
                <c:pt idx="10280">
                  <c:v>82.240000000002723</c:v>
                </c:pt>
                <c:pt idx="10281">
                  <c:v>82.248000000002705</c:v>
                </c:pt>
                <c:pt idx="10282">
                  <c:v>82.2560000000027</c:v>
                </c:pt>
                <c:pt idx="10283">
                  <c:v>82.264000000002696</c:v>
                </c:pt>
                <c:pt idx="10284">
                  <c:v>82.272000000002677</c:v>
                </c:pt>
                <c:pt idx="10285">
                  <c:v>82.280000000002687</c:v>
                </c:pt>
                <c:pt idx="10286">
                  <c:v>82.288000000002683</c:v>
                </c:pt>
                <c:pt idx="10287">
                  <c:v>82.296000000002692</c:v>
                </c:pt>
                <c:pt idx="10288">
                  <c:v>82.304000000002674</c:v>
                </c:pt>
                <c:pt idx="10289">
                  <c:v>82.312000000002669</c:v>
                </c:pt>
                <c:pt idx="10290">
                  <c:v>82.320000000002651</c:v>
                </c:pt>
                <c:pt idx="10291">
                  <c:v>82.328000000002646</c:v>
                </c:pt>
                <c:pt idx="10292">
                  <c:v>82.336000000002656</c:v>
                </c:pt>
                <c:pt idx="10293">
                  <c:v>82.344000000002666</c:v>
                </c:pt>
                <c:pt idx="10294">
                  <c:v>82.352000000002633</c:v>
                </c:pt>
                <c:pt idx="10295">
                  <c:v>82.360000000002643</c:v>
                </c:pt>
                <c:pt idx="10296">
                  <c:v>82.368000000002638</c:v>
                </c:pt>
                <c:pt idx="10297">
                  <c:v>82.37600000000262</c:v>
                </c:pt>
                <c:pt idx="10298">
                  <c:v>82.384000000002629</c:v>
                </c:pt>
                <c:pt idx="10299">
                  <c:v>82.392000000002611</c:v>
                </c:pt>
                <c:pt idx="10300">
                  <c:v>82.40000000000262</c:v>
                </c:pt>
                <c:pt idx="10301">
                  <c:v>82.408000000002616</c:v>
                </c:pt>
                <c:pt idx="10302">
                  <c:v>82.416000000002626</c:v>
                </c:pt>
                <c:pt idx="10303">
                  <c:v>82.424000000002607</c:v>
                </c:pt>
                <c:pt idx="10304">
                  <c:v>82.432000000002603</c:v>
                </c:pt>
                <c:pt idx="10305">
                  <c:v>82.440000000002613</c:v>
                </c:pt>
                <c:pt idx="10306">
                  <c:v>82.448000000002594</c:v>
                </c:pt>
                <c:pt idx="10307">
                  <c:v>82.456000000002604</c:v>
                </c:pt>
                <c:pt idx="10308">
                  <c:v>82.464000000002599</c:v>
                </c:pt>
                <c:pt idx="10309">
                  <c:v>82.472000000002581</c:v>
                </c:pt>
                <c:pt idx="10310">
                  <c:v>82.480000000002576</c:v>
                </c:pt>
                <c:pt idx="10311">
                  <c:v>82.488000000002572</c:v>
                </c:pt>
                <c:pt idx="10312">
                  <c:v>82.496000000002567</c:v>
                </c:pt>
                <c:pt idx="10313">
                  <c:v>82.504000000002563</c:v>
                </c:pt>
                <c:pt idx="10314">
                  <c:v>82.512000000002573</c:v>
                </c:pt>
                <c:pt idx="10315">
                  <c:v>82.520000000002554</c:v>
                </c:pt>
                <c:pt idx="10316">
                  <c:v>82.52800000000255</c:v>
                </c:pt>
                <c:pt idx="10317">
                  <c:v>82.536000000002545</c:v>
                </c:pt>
                <c:pt idx="10318">
                  <c:v>82.544000000002555</c:v>
                </c:pt>
                <c:pt idx="10319">
                  <c:v>82.552000000002522</c:v>
                </c:pt>
                <c:pt idx="10320">
                  <c:v>82.560000000002532</c:v>
                </c:pt>
                <c:pt idx="10321">
                  <c:v>82.568000000002513</c:v>
                </c:pt>
                <c:pt idx="10322">
                  <c:v>82.576000000002509</c:v>
                </c:pt>
                <c:pt idx="10323">
                  <c:v>82.584000000002533</c:v>
                </c:pt>
                <c:pt idx="10324">
                  <c:v>82.592000000002514</c:v>
                </c:pt>
                <c:pt idx="10325">
                  <c:v>82.60000000000251</c:v>
                </c:pt>
                <c:pt idx="10326">
                  <c:v>82.608000000002491</c:v>
                </c:pt>
                <c:pt idx="10327">
                  <c:v>82.616000000002501</c:v>
                </c:pt>
                <c:pt idx="10328">
                  <c:v>82.624000000002482</c:v>
                </c:pt>
                <c:pt idx="10329">
                  <c:v>82.632000000002478</c:v>
                </c:pt>
                <c:pt idx="10330">
                  <c:v>82.640000000002487</c:v>
                </c:pt>
                <c:pt idx="10331">
                  <c:v>82.648000000002483</c:v>
                </c:pt>
                <c:pt idx="10332">
                  <c:v>82.65600000000245</c:v>
                </c:pt>
                <c:pt idx="10333">
                  <c:v>82.66400000000246</c:v>
                </c:pt>
                <c:pt idx="10334">
                  <c:v>82.672000000002441</c:v>
                </c:pt>
                <c:pt idx="10335">
                  <c:v>82.680000000002451</c:v>
                </c:pt>
                <c:pt idx="10336">
                  <c:v>82.688000000002432</c:v>
                </c:pt>
                <c:pt idx="10337">
                  <c:v>82.696000000002442</c:v>
                </c:pt>
                <c:pt idx="10338">
                  <c:v>82.704000000002452</c:v>
                </c:pt>
                <c:pt idx="10339">
                  <c:v>82.712000000002433</c:v>
                </c:pt>
                <c:pt idx="10340">
                  <c:v>82.720000000002429</c:v>
                </c:pt>
                <c:pt idx="10341">
                  <c:v>82.72800000000241</c:v>
                </c:pt>
                <c:pt idx="10342">
                  <c:v>82.73600000000242</c:v>
                </c:pt>
                <c:pt idx="10343">
                  <c:v>82.74400000000243</c:v>
                </c:pt>
                <c:pt idx="10344">
                  <c:v>82.752000000002411</c:v>
                </c:pt>
                <c:pt idx="10345">
                  <c:v>82.760000000002407</c:v>
                </c:pt>
                <c:pt idx="10346">
                  <c:v>82.768000000002402</c:v>
                </c:pt>
                <c:pt idx="10347">
                  <c:v>82.776000000002398</c:v>
                </c:pt>
                <c:pt idx="10348">
                  <c:v>82.784000000002393</c:v>
                </c:pt>
                <c:pt idx="10349">
                  <c:v>82.792000000002403</c:v>
                </c:pt>
                <c:pt idx="10350">
                  <c:v>82.800000000002385</c:v>
                </c:pt>
                <c:pt idx="10351">
                  <c:v>82.80800000000238</c:v>
                </c:pt>
                <c:pt idx="10352">
                  <c:v>82.816000000002376</c:v>
                </c:pt>
                <c:pt idx="10353">
                  <c:v>82.824000000002371</c:v>
                </c:pt>
                <c:pt idx="10354">
                  <c:v>82.832000000002353</c:v>
                </c:pt>
                <c:pt idx="10355">
                  <c:v>82.840000000002362</c:v>
                </c:pt>
                <c:pt idx="10356">
                  <c:v>82.848000000002372</c:v>
                </c:pt>
                <c:pt idx="10357">
                  <c:v>82.856000000002354</c:v>
                </c:pt>
                <c:pt idx="10358">
                  <c:v>82.864000000002363</c:v>
                </c:pt>
                <c:pt idx="10359">
                  <c:v>82.87200000000233</c:v>
                </c:pt>
                <c:pt idx="10360">
                  <c:v>82.88000000000234</c:v>
                </c:pt>
                <c:pt idx="10361">
                  <c:v>82.888000000002322</c:v>
                </c:pt>
                <c:pt idx="10362">
                  <c:v>82.896000000002331</c:v>
                </c:pt>
                <c:pt idx="10363">
                  <c:v>82.904000000002327</c:v>
                </c:pt>
                <c:pt idx="10364">
                  <c:v>82.912000000002323</c:v>
                </c:pt>
                <c:pt idx="10365">
                  <c:v>82.920000000002332</c:v>
                </c:pt>
                <c:pt idx="10366">
                  <c:v>82.928000000002314</c:v>
                </c:pt>
                <c:pt idx="10367">
                  <c:v>82.936000000002323</c:v>
                </c:pt>
                <c:pt idx="10368">
                  <c:v>82.944000000002319</c:v>
                </c:pt>
                <c:pt idx="10369">
                  <c:v>82.9520000000023</c:v>
                </c:pt>
                <c:pt idx="10370">
                  <c:v>82.960000000002296</c:v>
                </c:pt>
                <c:pt idx="10371">
                  <c:v>82.968000000002291</c:v>
                </c:pt>
                <c:pt idx="10372">
                  <c:v>82.976000000002287</c:v>
                </c:pt>
                <c:pt idx="10373">
                  <c:v>82.984000000002297</c:v>
                </c:pt>
                <c:pt idx="10374">
                  <c:v>82.992000000002292</c:v>
                </c:pt>
                <c:pt idx="10375">
                  <c:v>83.000000000002274</c:v>
                </c:pt>
                <c:pt idx="10376">
                  <c:v>83.008000000002269</c:v>
                </c:pt>
                <c:pt idx="10377">
                  <c:v>83.016000000002265</c:v>
                </c:pt>
                <c:pt idx="10378">
                  <c:v>83.02400000000226</c:v>
                </c:pt>
                <c:pt idx="10379">
                  <c:v>83.032000000002256</c:v>
                </c:pt>
                <c:pt idx="10380">
                  <c:v>83.040000000002266</c:v>
                </c:pt>
                <c:pt idx="10381">
                  <c:v>83.048000000002247</c:v>
                </c:pt>
                <c:pt idx="10382">
                  <c:v>83.056000000002243</c:v>
                </c:pt>
                <c:pt idx="10383">
                  <c:v>83.064000000002252</c:v>
                </c:pt>
                <c:pt idx="10384">
                  <c:v>83.07200000000222</c:v>
                </c:pt>
                <c:pt idx="10385">
                  <c:v>83.080000000002229</c:v>
                </c:pt>
                <c:pt idx="10386">
                  <c:v>83.088000000002211</c:v>
                </c:pt>
                <c:pt idx="10387">
                  <c:v>83.096000000002221</c:v>
                </c:pt>
                <c:pt idx="10388">
                  <c:v>83.104000000002216</c:v>
                </c:pt>
                <c:pt idx="10389">
                  <c:v>83.112000000002212</c:v>
                </c:pt>
                <c:pt idx="10390">
                  <c:v>83.120000000002193</c:v>
                </c:pt>
                <c:pt idx="10391">
                  <c:v>83.128000000002189</c:v>
                </c:pt>
                <c:pt idx="10392">
                  <c:v>83.136000000002198</c:v>
                </c:pt>
                <c:pt idx="10393">
                  <c:v>83.144000000002194</c:v>
                </c:pt>
                <c:pt idx="10394">
                  <c:v>83.152000000002189</c:v>
                </c:pt>
                <c:pt idx="10395">
                  <c:v>83.160000000002185</c:v>
                </c:pt>
                <c:pt idx="10396">
                  <c:v>83.168000000002181</c:v>
                </c:pt>
                <c:pt idx="10397">
                  <c:v>83.176000000002162</c:v>
                </c:pt>
                <c:pt idx="10398">
                  <c:v>83.184000000002172</c:v>
                </c:pt>
                <c:pt idx="10399">
                  <c:v>83.192000000002153</c:v>
                </c:pt>
                <c:pt idx="10400">
                  <c:v>83.200000000002163</c:v>
                </c:pt>
                <c:pt idx="10401">
                  <c:v>83.208000000002173</c:v>
                </c:pt>
                <c:pt idx="10402">
                  <c:v>83.216000000002168</c:v>
                </c:pt>
                <c:pt idx="10403">
                  <c:v>83.224000000002164</c:v>
                </c:pt>
                <c:pt idx="10404">
                  <c:v>83.232000000002145</c:v>
                </c:pt>
                <c:pt idx="10405">
                  <c:v>83.240000000002155</c:v>
                </c:pt>
                <c:pt idx="10406">
                  <c:v>83.248000000002136</c:v>
                </c:pt>
                <c:pt idx="10407">
                  <c:v>83.256000000002132</c:v>
                </c:pt>
                <c:pt idx="10408">
                  <c:v>83.264000000002127</c:v>
                </c:pt>
                <c:pt idx="10409">
                  <c:v>83.272000000002109</c:v>
                </c:pt>
                <c:pt idx="10410">
                  <c:v>83.280000000002133</c:v>
                </c:pt>
                <c:pt idx="10411">
                  <c:v>83.288000000002114</c:v>
                </c:pt>
                <c:pt idx="10412">
                  <c:v>83.296000000002124</c:v>
                </c:pt>
                <c:pt idx="10413">
                  <c:v>83.304000000002105</c:v>
                </c:pt>
                <c:pt idx="10414">
                  <c:v>83.312000000002101</c:v>
                </c:pt>
                <c:pt idx="10415">
                  <c:v>83.320000000002082</c:v>
                </c:pt>
                <c:pt idx="10416">
                  <c:v>83.328000000002078</c:v>
                </c:pt>
                <c:pt idx="10417">
                  <c:v>83.336000000002102</c:v>
                </c:pt>
                <c:pt idx="10418">
                  <c:v>83.344000000002097</c:v>
                </c:pt>
                <c:pt idx="10419">
                  <c:v>83.352000000002079</c:v>
                </c:pt>
                <c:pt idx="10420">
                  <c:v>83.360000000002074</c:v>
                </c:pt>
                <c:pt idx="10421">
                  <c:v>83.36800000000207</c:v>
                </c:pt>
                <c:pt idx="10422">
                  <c:v>83.376000000002051</c:v>
                </c:pt>
                <c:pt idx="10423">
                  <c:v>83.384000000002061</c:v>
                </c:pt>
                <c:pt idx="10424">
                  <c:v>83.392000000002056</c:v>
                </c:pt>
                <c:pt idx="10425">
                  <c:v>83.400000000002066</c:v>
                </c:pt>
                <c:pt idx="10426">
                  <c:v>83.408000000002062</c:v>
                </c:pt>
                <c:pt idx="10427">
                  <c:v>83.416000000002057</c:v>
                </c:pt>
                <c:pt idx="10428">
                  <c:v>83.424000000002053</c:v>
                </c:pt>
                <c:pt idx="10429">
                  <c:v>83.432000000002034</c:v>
                </c:pt>
                <c:pt idx="10430">
                  <c:v>83.440000000002044</c:v>
                </c:pt>
                <c:pt idx="10431">
                  <c:v>83.448000000002025</c:v>
                </c:pt>
                <c:pt idx="10432">
                  <c:v>83.456000000002021</c:v>
                </c:pt>
                <c:pt idx="10433">
                  <c:v>83.464000000002031</c:v>
                </c:pt>
                <c:pt idx="10434">
                  <c:v>83.472000000002012</c:v>
                </c:pt>
                <c:pt idx="10435">
                  <c:v>83.480000000002022</c:v>
                </c:pt>
                <c:pt idx="10436">
                  <c:v>83.488000000002003</c:v>
                </c:pt>
                <c:pt idx="10437">
                  <c:v>83.496000000001999</c:v>
                </c:pt>
                <c:pt idx="10438">
                  <c:v>83.50400000000198</c:v>
                </c:pt>
                <c:pt idx="10439">
                  <c:v>83.512000000001976</c:v>
                </c:pt>
                <c:pt idx="10440">
                  <c:v>83.520000000001971</c:v>
                </c:pt>
                <c:pt idx="10441">
                  <c:v>83.528000000001967</c:v>
                </c:pt>
                <c:pt idx="10442">
                  <c:v>83.536000000001962</c:v>
                </c:pt>
                <c:pt idx="10443">
                  <c:v>83.544000000001972</c:v>
                </c:pt>
                <c:pt idx="10444">
                  <c:v>83.552000000001954</c:v>
                </c:pt>
                <c:pt idx="10445">
                  <c:v>83.560000000001949</c:v>
                </c:pt>
                <c:pt idx="10446">
                  <c:v>83.568000000001959</c:v>
                </c:pt>
                <c:pt idx="10447">
                  <c:v>83.57600000000194</c:v>
                </c:pt>
                <c:pt idx="10448">
                  <c:v>83.58400000000195</c:v>
                </c:pt>
                <c:pt idx="10449">
                  <c:v>83.592000000001931</c:v>
                </c:pt>
                <c:pt idx="10450">
                  <c:v>83.600000000001927</c:v>
                </c:pt>
                <c:pt idx="10451">
                  <c:v>83.608000000001908</c:v>
                </c:pt>
                <c:pt idx="10452">
                  <c:v>83.616000000001918</c:v>
                </c:pt>
                <c:pt idx="10453">
                  <c:v>83.624000000001914</c:v>
                </c:pt>
                <c:pt idx="10454">
                  <c:v>83.632000000001895</c:v>
                </c:pt>
                <c:pt idx="10455">
                  <c:v>83.640000000001919</c:v>
                </c:pt>
                <c:pt idx="10456">
                  <c:v>83.6480000000019</c:v>
                </c:pt>
                <c:pt idx="10457">
                  <c:v>83.656000000001868</c:v>
                </c:pt>
                <c:pt idx="10458">
                  <c:v>83.664000000001877</c:v>
                </c:pt>
                <c:pt idx="10459">
                  <c:v>83.672000000001859</c:v>
                </c:pt>
                <c:pt idx="10460">
                  <c:v>83.680000000001868</c:v>
                </c:pt>
                <c:pt idx="10461">
                  <c:v>83.688000000001864</c:v>
                </c:pt>
                <c:pt idx="10462">
                  <c:v>83.69600000000186</c:v>
                </c:pt>
                <c:pt idx="10463">
                  <c:v>83.704000000001869</c:v>
                </c:pt>
                <c:pt idx="10464">
                  <c:v>83.712000000001851</c:v>
                </c:pt>
                <c:pt idx="10465">
                  <c:v>83.720000000001846</c:v>
                </c:pt>
                <c:pt idx="10466">
                  <c:v>83.728000000001842</c:v>
                </c:pt>
                <c:pt idx="10467">
                  <c:v>83.736000000001852</c:v>
                </c:pt>
                <c:pt idx="10468">
                  <c:v>83.744000000001847</c:v>
                </c:pt>
                <c:pt idx="10469">
                  <c:v>83.752000000001829</c:v>
                </c:pt>
                <c:pt idx="10470">
                  <c:v>83.760000000001838</c:v>
                </c:pt>
                <c:pt idx="10471">
                  <c:v>83.76800000000182</c:v>
                </c:pt>
                <c:pt idx="10472">
                  <c:v>83.776000000001815</c:v>
                </c:pt>
                <c:pt idx="10473">
                  <c:v>83.784000000001811</c:v>
                </c:pt>
                <c:pt idx="10474">
                  <c:v>83.792000000001806</c:v>
                </c:pt>
                <c:pt idx="10475">
                  <c:v>83.800000000001802</c:v>
                </c:pt>
                <c:pt idx="10476">
                  <c:v>83.808000000001798</c:v>
                </c:pt>
                <c:pt idx="10477">
                  <c:v>83.816000000001793</c:v>
                </c:pt>
                <c:pt idx="10478">
                  <c:v>83.824000000001789</c:v>
                </c:pt>
                <c:pt idx="10479">
                  <c:v>83.832000000001784</c:v>
                </c:pt>
                <c:pt idx="10480">
                  <c:v>83.84000000000178</c:v>
                </c:pt>
                <c:pt idx="10481">
                  <c:v>83.848000000001775</c:v>
                </c:pt>
                <c:pt idx="10482">
                  <c:v>83.856000000001771</c:v>
                </c:pt>
                <c:pt idx="10483">
                  <c:v>83.864000000001781</c:v>
                </c:pt>
                <c:pt idx="10484">
                  <c:v>83.872000000001748</c:v>
                </c:pt>
                <c:pt idx="10485">
                  <c:v>83.880000000001758</c:v>
                </c:pt>
                <c:pt idx="10486">
                  <c:v>83.888000000001739</c:v>
                </c:pt>
                <c:pt idx="10487">
                  <c:v>83.896000000001749</c:v>
                </c:pt>
                <c:pt idx="10488">
                  <c:v>83.904000000001773</c:v>
                </c:pt>
                <c:pt idx="10489">
                  <c:v>83.912000000001754</c:v>
                </c:pt>
                <c:pt idx="10490">
                  <c:v>83.92000000000175</c:v>
                </c:pt>
                <c:pt idx="10491">
                  <c:v>83.928000000001731</c:v>
                </c:pt>
                <c:pt idx="10492">
                  <c:v>83.936000000001741</c:v>
                </c:pt>
                <c:pt idx="10493">
                  <c:v>83.944000000001736</c:v>
                </c:pt>
                <c:pt idx="10494">
                  <c:v>83.952000000001718</c:v>
                </c:pt>
                <c:pt idx="10495">
                  <c:v>83.960000000001713</c:v>
                </c:pt>
                <c:pt idx="10496">
                  <c:v>83.968000000001709</c:v>
                </c:pt>
                <c:pt idx="10497">
                  <c:v>83.976000000001719</c:v>
                </c:pt>
                <c:pt idx="10498">
                  <c:v>83.984000000001714</c:v>
                </c:pt>
                <c:pt idx="10499">
                  <c:v>83.99200000000171</c:v>
                </c:pt>
                <c:pt idx="10500">
                  <c:v>84.000000000001691</c:v>
                </c:pt>
                <c:pt idx="10501">
                  <c:v>84.008000000001687</c:v>
                </c:pt>
                <c:pt idx="10502">
                  <c:v>84.016000000001682</c:v>
                </c:pt>
                <c:pt idx="10503">
                  <c:v>84.024000000001678</c:v>
                </c:pt>
                <c:pt idx="10504">
                  <c:v>84.032000000001688</c:v>
                </c:pt>
                <c:pt idx="10505">
                  <c:v>84.040000000001683</c:v>
                </c:pt>
                <c:pt idx="10506">
                  <c:v>84.048000000001679</c:v>
                </c:pt>
                <c:pt idx="10507">
                  <c:v>84.05600000000166</c:v>
                </c:pt>
                <c:pt idx="10508">
                  <c:v>84.06400000000167</c:v>
                </c:pt>
                <c:pt idx="10509">
                  <c:v>84.072000000001637</c:v>
                </c:pt>
                <c:pt idx="10510">
                  <c:v>84.080000000001647</c:v>
                </c:pt>
                <c:pt idx="10511">
                  <c:v>84.088000000001642</c:v>
                </c:pt>
                <c:pt idx="10512">
                  <c:v>84.096000000001652</c:v>
                </c:pt>
                <c:pt idx="10513">
                  <c:v>84.104000000001648</c:v>
                </c:pt>
                <c:pt idx="10514">
                  <c:v>84.112000000001629</c:v>
                </c:pt>
                <c:pt idx="10515">
                  <c:v>84.120000000001625</c:v>
                </c:pt>
                <c:pt idx="10516">
                  <c:v>84.128000000001606</c:v>
                </c:pt>
                <c:pt idx="10517">
                  <c:v>84.136000000001616</c:v>
                </c:pt>
                <c:pt idx="10518">
                  <c:v>84.144000000001611</c:v>
                </c:pt>
                <c:pt idx="10519">
                  <c:v>84.152000000001593</c:v>
                </c:pt>
                <c:pt idx="10520">
                  <c:v>84.160000000001602</c:v>
                </c:pt>
                <c:pt idx="10521">
                  <c:v>84.168000000001598</c:v>
                </c:pt>
                <c:pt idx="10522">
                  <c:v>84.176000000001594</c:v>
                </c:pt>
                <c:pt idx="10523">
                  <c:v>84.184000000001589</c:v>
                </c:pt>
                <c:pt idx="10524">
                  <c:v>84.192000000001585</c:v>
                </c:pt>
                <c:pt idx="10525">
                  <c:v>84.20000000000158</c:v>
                </c:pt>
                <c:pt idx="10526">
                  <c:v>84.208000000001576</c:v>
                </c:pt>
                <c:pt idx="10527">
                  <c:v>84.216000000001586</c:v>
                </c:pt>
                <c:pt idx="10528">
                  <c:v>84.224000000001581</c:v>
                </c:pt>
                <c:pt idx="10529">
                  <c:v>84.232000000001563</c:v>
                </c:pt>
                <c:pt idx="10530">
                  <c:v>84.240000000001572</c:v>
                </c:pt>
                <c:pt idx="10531">
                  <c:v>84.248000000001568</c:v>
                </c:pt>
                <c:pt idx="10532">
                  <c:v>84.256000000001549</c:v>
                </c:pt>
                <c:pt idx="10533">
                  <c:v>84.264000000001573</c:v>
                </c:pt>
                <c:pt idx="10534">
                  <c:v>84.27200000000154</c:v>
                </c:pt>
                <c:pt idx="10535">
                  <c:v>84.28000000000155</c:v>
                </c:pt>
                <c:pt idx="10536">
                  <c:v>84.288000000001531</c:v>
                </c:pt>
                <c:pt idx="10537">
                  <c:v>84.296000000001541</c:v>
                </c:pt>
                <c:pt idx="10538">
                  <c:v>84.304000000001523</c:v>
                </c:pt>
                <c:pt idx="10539">
                  <c:v>84.312000000001518</c:v>
                </c:pt>
                <c:pt idx="10540">
                  <c:v>84.320000000001514</c:v>
                </c:pt>
                <c:pt idx="10541">
                  <c:v>84.328000000001495</c:v>
                </c:pt>
                <c:pt idx="10542">
                  <c:v>84.336000000001519</c:v>
                </c:pt>
                <c:pt idx="10543">
                  <c:v>84.344000000001515</c:v>
                </c:pt>
                <c:pt idx="10544">
                  <c:v>84.352000000001496</c:v>
                </c:pt>
                <c:pt idx="10545">
                  <c:v>84.360000000001492</c:v>
                </c:pt>
                <c:pt idx="10546">
                  <c:v>84.368000000001487</c:v>
                </c:pt>
                <c:pt idx="10547">
                  <c:v>84.376000000001468</c:v>
                </c:pt>
                <c:pt idx="10548">
                  <c:v>84.384000000001478</c:v>
                </c:pt>
                <c:pt idx="10549">
                  <c:v>84.392000000001488</c:v>
                </c:pt>
                <c:pt idx="10550">
                  <c:v>84.400000000001484</c:v>
                </c:pt>
                <c:pt idx="10551">
                  <c:v>84.408000000001479</c:v>
                </c:pt>
                <c:pt idx="10552">
                  <c:v>84.416000000001475</c:v>
                </c:pt>
                <c:pt idx="10553">
                  <c:v>84.42400000000147</c:v>
                </c:pt>
                <c:pt idx="10554">
                  <c:v>84.432000000001452</c:v>
                </c:pt>
                <c:pt idx="10555">
                  <c:v>84.440000000001461</c:v>
                </c:pt>
                <c:pt idx="10556">
                  <c:v>84.448000000001457</c:v>
                </c:pt>
                <c:pt idx="10557">
                  <c:v>84.456000000001453</c:v>
                </c:pt>
                <c:pt idx="10558">
                  <c:v>84.464000000001462</c:v>
                </c:pt>
                <c:pt idx="10559">
                  <c:v>84.472000000001429</c:v>
                </c:pt>
                <c:pt idx="10560">
                  <c:v>84.480000000001439</c:v>
                </c:pt>
                <c:pt idx="10561">
                  <c:v>84.488000000001421</c:v>
                </c:pt>
                <c:pt idx="10562">
                  <c:v>84.49600000000143</c:v>
                </c:pt>
                <c:pt idx="10563">
                  <c:v>84.504000000001412</c:v>
                </c:pt>
                <c:pt idx="10564">
                  <c:v>84.512000000001407</c:v>
                </c:pt>
                <c:pt idx="10565">
                  <c:v>84.520000000001403</c:v>
                </c:pt>
                <c:pt idx="10566">
                  <c:v>84.528000000001398</c:v>
                </c:pt>
                <c:pt idx="10567">
                  <c:v>84.536000000001408</c:v>
                </c:pt>
                <c:pt idx="10568">
                  <c:v>84.544000000001404</c:v>
                </c:pt>
                <c:pt idx="10569">
                  <c:v>84.552000000001371</c:v>
                </c:pt>
                <c:pt idx="10570">
                  <c:v>84.560000000001381</c:v>
                </c:pt>
                <c:pt idx="10571">
                  <c:v>84.568000000001362</c:v>
                </c:pt>
                <c:pt idx="10572">
                  <c:v>84.576000000001358</c:v>
                </c:pt>
                <c:pt idx="10573">
                  <c:v>84.584000000001353</c:v>
                </c:pt>
                <c:pt idx="10574">
                  <c:v>84.592000000001349</c:v>
                </c:pt>
                <c:pt idx="10575">
                  <c:v>84.600000000001359</c:v>
                </c:pt>
                <c:pt idx="10576">
                  <c:v>84.60800000000134</c:v>
                </c:pt>
                <c:pt idx="10577">
                  <c:v>84.61600000000135</c:v>
                </c:pt>
                <c:pt idx="10578">
                  <c:v>84.624000000001331</c:v>
                </c:pt>
                <c:pt idx="10579">
                  <c:v>84.632000000001327</c:v>
                </c:pt>
                <c:pt idx="10580">
                  <c:v>84.640000000001322</c:v>
                </c:pt>
                <c:pt idx="10581">
                  <c:v>84.648000000001318</c:v>
                </c:pt>
                <c:pt idx="10582">
                  <c:v>84.656000000001313</c:v>
                </c:pt>
                <c:pt idx="10583">
                  <c:v>84.664000000001309</c:v>
                </c:pt>
                <c:pt idx="10584">
                  <c:v>84.672000000001304</c:v>
                </c:pt>
                <c:pt idx="10585">
                  <c:v>84.6800000000013</c:v>
                </c:pt>
                <c:pt idx="10586">
                  <c:v>84.688000000001296</c:v>
                </c:pt>
                <c:pt idx="10587">
                  <c:v>84.696000000001291</c:v>
                </c:pt>
                <c:pt idx="10588">
                  <c:v>84.704000000001301</c:v>
                </c:pt>
                <c:pt idx="10589">
                  <c:v>84.712000000001282</c:v>
                </c:pt>
                <c:pt idx="10590">
                  <c:v>84.720000000001278</c:v>
                </c:pt>
                <c:pt idx="10591">
                  <c:v>84.728000000001288</c:v>
                </c:pt>
                <c:pt idx="10592">
                  <c:v>84.736000000001283</c:v>
                </c:pt>
                <c:pt idx="10593">
                  <c:v>84.744000000001293</c:v>
                </c:pt>
                <c:pt idx="10594">
                  <c:v>84.75200000000126</c:v>
                </c:pt>
                <c:pt idx="10595">
                  <c:v>84.76000000000127</c:v>
                </c:pt>
                <c:pt idx="10596">
                  <c:v>84.768000000001251</c:v>
                </c:pt>
                <c:pt idx="10597">
                  <c:v>84.776000000001247</c:v>
                </c:pt>
                <c:pt idx="10598">
                  <c:v>84.784000000001257</c:v>
                </c:pt>
                <c:pt idx="10599">
                  <c:v>84.792000000001252</c:v>
                </c:pt>
                <c:pt idx="10600">
                  <c:v>84.800000000001248</c:v>
                </c:pt>
                <c:pt idx="10601">
                  <c:v>84.808000000001229</c:v>
                </c:pt>
                <c:pt idx="10602">
                  <c:v>84.816000000001239</c:v>
                </c:pt>
                <c:pt idx="10603">
                  <c:v>84.82400000000122</c:v>
                </c:pt>
                <c:pt idx="10604">
                  <c:v>84.832000000001216</c:v>
                </c:pt>
                <c:pt idx="10605">
                  <c:v>84.840000000001211</c:v>
                </c:pt>
                <c:pt idx="10606">
                  <c:v>84.848000000001207</c:v>
                </c:pt>
                <c:pt idx="10607">
                  <c:v>84.856000000001202</c:v>
                </c:pt>
                <c:pt idx="10608">
                  <c:v>84.864000000001212</c:v>
                </c:pt>
                <c:pt idx="10609">
                  <c:v>84.872000000001194</c:v>
                </c:pt>
                <c:pt idx="10610">
                  <c:v>84.880000000001189</c:v>
                </c:pt>
                <c:pt idx="10611">
                  <c:v>84.888000000001185</c:v>
                </c:pt>
                <c:pt idx="10612">
                  <c:v>84.89600000000118</c:v>
                </c:pt>
                <c:pt idx="10613">
                  <c:v>84.90400000000119</c:v>
                </c:pt>
                <c:pt idx="10614">
                  <c:v>84.912000000001186</c:v>
                </c:pt>
                <c:pt idx="10615">
                  <c:v>84.920000000001181</c:v>
                </c:pt>
                <c:pt idx="10616">
                  <c:v>84.928000000001163</c:v>
                </c:pt>
                <c:pt idx="10617">
                  <c:v>84.936000000001172</c:v>
                </c:pt>
                <c:pt idx="10618">
                  <c:v>84.944000000001182</c:v>
                </c:pt>
                <c:pt idx="10619">
                  <c:v>84.952000000001149</c:v>
                </c:pt>
                <c:pt idx="10620">
                  <c:v>84.960000000001173</c:v>
                </c:pt>
                <c:pt idx="10621">
                  <c:v>84.968000000001155</c:v>
                </c:pt>
                <c:pt idx="10622">
                  <c:v>84.97600000000115</c:v>
                </c:pt>
                <c:pt idx="10623">
                  <c:v>84.984000000001146</c:v>
                </c:pt>
                <c:pt idx="10624">
                  <c:v>84.992000000001141</c:v>
                </c:pt>
                <c:pt idx="10625">
                  <c:v>85.000000000001123</c:v>
                </c:pt>
                <c:pt idx="10626">
                  <c:v>85.008000000001118</c:v>
                </c:pt>
                <c:pt idx="10627">
                  <c:v>85.016000000001128</c:v>
                </c:pt>
                <c:pt idx="10628">
                  <c:v>85.024000000001109</c:v>
                </c:pt>
                <c:pt idx="10629">
                  <c:v>85.032000000001119</c:v>
                </c:pt>
                <c:pt idx="10630">
                  <c:v>85.040000000001115</c:v>
                </c:pt>
                <c:pt idx="10631">
                  <c:v>85.04800000000111</c:v>
                </c:pt>
                <c:pt idx="10632">
                  <c:v>85.056000000001092</c:v>
                </c:pt>
                <c:pt idx="10633">
                  <c:v>85.064000000001101</c:v>
                </c:pt>
                <c:pt idx="10634">
                  <c:v>85.072000000001069</c:v>
                </c:pt>
                <c:pt idx="10635">
                  <c:v>85.080000000001078</c:v>
                </c:pt>
                <c:pt idx="10636">
                  <c:v>85.088000000001088</c:v>
                </c:pt>
                <c:pt idx="10637">
                  <c:v>85.096000000001084</c:v>
                </c:pt>
                <c:pt idx="10638">
                  <c:v>85.104000000001079</c:v>
                </c:pt>
                <c:pt idx="10639">
                  <c:v>85.112000000001061</c:v>
                </c:pt>
                <c:pt idx="10640">
                  <c:v>85.120000000001056</c:v>
                </c:pt>
                <c:pt idx="10641">
                  <c:v>85.128000000001038</c:v>
                </c:pt>
                <c:pt idx="10642">
                  <c:v>85.136000000001047</c:v>
                </c:pt>
                <c:pt idx="10643">
                  <c:v>85.144000000001057</c:v>
                </c:pt>
                <c:pt idx="10644">
                  <c:v>85.152000000001038</c:v>
                </c:pt>
                <c:pt idx="10645">
                  <c:v>85.160000000001048</c:v>
                </c:pt>
                <c:pt idx="10646">
                  <c:v>85.16800000000103</c:v>
                </c:pt>
                <c:pt idx="10647">
                  <c:v>85.176000000001025</c:v>
                </c:pt>
                <c:pt idx="10648">
                  <c:v>85.184000000001021</c:v>
                </c:pt>
                <c:pt idx="10649">
                  <c:v>85.192000000001016</c:v>
                </c:pt>
                <c:pt idx="10650">
                  <c:v>85.200000000001012</c:v>
                </c:pt>
                <c:pt idx="10651">
                  <c:v>85.208000000001007</c:v>
                </c:pt>
                <c:pt idx="10652">
                  <c:v>85.216000000001017</c:v>
                </c:pt>
                <c:pt idx="10653">
                  <c:v>85.224000000001013</c:v>
                </c:pt>
                <c:pt idx="10654">
                  <c:v>85.232000000001008</c:v>
                </c:pt>
                <c:pt idx="10655">
                  <c:v>85.240000000001004</c:v>
                </c:pt>
                <c:pt idx="10656">
                  <c:v>85.248000000000999</c:v>
                </c:pt>
                <c:pt idx="10657">
                  <c:v>85.256000000000981</c:v>
                </c:pt>
                <c:pt idx="10658">
                  <c:v>85.264000000000991</c:v>
                </c:pt>
                <c:pt idx="10659">
                  <c:v>85.272000000000972</c:v>
                </c:pt>
                <c:pt idx="10660">
                  <c:v>85.280000000000982</c:v>
                </c:pt>
                <c:pt idx="10661">
                  <c:v>85.288000000000963</c:v>
                </c:pt>
                <c:pt idx="10662">
                  <c:v>85.296000000000973</c:v>
                </c:pt>
                <c:pt idx="10663">
                  <c:v>85.304000000000968</c:v>
                </c:pt>
                <c:pt idx="10664">
                  <c:v>85.31200000000095</c:v>
                </c:pt>
                <c:pt idx="10665">
                  <c:v>85.320000000000945</c:v>
                </c:pt>
                <c:pt idx="10666">
                  <c:v>85.328000000000941</c:v>
                </c:pt>
                <c:pt idx="10667">
                  <c:v>85.336000000000951</c:v>
                </c:pt>
                <c:pt idx="10668">
                  <c:v>85.344000000000946</c:v>
                </c:pt>
                <c:pt idx="10669">
                  <c:v>85.352000000000928</c:v>
                </c:pt>
                <c:pt idx="10670">
                  <c:v>85.360000000000923</c:v>
                </c:pt>
                <c:pt idx="10671">
                  <c:v>85.368000000000919</c:v>
                </c:pt>
                <c:pt idx="10672">
                  <c:v>85.376000000000914</c:v>
                </c:pt>
                <c:pt idx="10673">
                  <c:v>85.38400000000091</c:v>
                </c:pt>
                <c:pt idx="10674">
                  <c:v>85.392000000000905</c:v>
                </c:pt>
                <c:pt idx="10675">
                  <c:v>85.400000000000915</c:v>
                </c:pt>
                <c:pt idx="10676">
                  <c:v>85.408000000000911</c:v>
                </c:pt>
                <c:pt idx="10677">
                  <c:v>85.416000000000906</c:v>
                </c:pt>
                <c:pt idx="10678">
                  <c:v>85.424000000000902</c:v>
                </c:pt>
                <c:pt idx="10679">
                  <c:v>85.432000000000883</c:v>
                </c:pt>
                <c:pt idx="10680">
                  <c:v>85.440000000000893</c:v>
                </c:pt>
                <c:pt idx="10681">
                  <c:v>85.448000000000903</c:v>
                </c:pt>
                <c:pt idx="10682">
                  <c:v>85.456000000000884</c:v>
                </c:pt>
                <c:pt idx="10683">
                  <c:v>85.464000000000894</c:v>
                </c:pt>
                <c:pt idx="10684">
                  <c:v>85.472000000000861</c:v>
                </c:pt>
                <c:pt idx="10685">
                  <c:v>85.480000000000871</c:v>
                </c:pt>
                <c:pt idx="10686">
                  <c:v>85.488000000000852</c:v>
                </c:pt>
                <c:pt idx="10687">
                  <c:v>85.496000000000862</c:v>
                </c:pt>
                <c:pt idx="10688">
                  <c:v>85.504000000000872</c:v>
                </c:pt>
                <c:pt idx="10689">
                  <c:v>85.512000000000853</c:v>
                </c:pt>
                <c:pt idx="10690">
                  <c:v>85.520000000000849</c:v>
                </c:pt>
                <c:pt idx="10691">
                  <c:v>85.52800000000083</c:v>
                </c:pt>
                <c:pt idx="10692">
                  <c:v>85.53600000000084</c:v>
                </c:pt>
                <c:pt idx="10693">
                  <c:v>85.544000000000835</c:v>
                </c:pt>
                <c:pt idx="10694">
                  <c:v>85.552000000000817</c:v>
                </c:pt>
                <c:pt idx="10695">
                  <c:v>85.560000000000812</c:v>
                </c:pt>
                <c:pt idx="10696">
                  <c:v>85.568000000000808</c:v>
                </c:pt>
                <c:pt idx="10697">
                  <c:v>85.576000000000818</c:v>
                </c:pt>
                <c:pt idx="10698">
                  <c:v>85.584000000000813</c:v>
                </c:pt>
                <c:pt idx="10699">
                  <c:v>85.592000000000809</c:v>
                </c:pt>
                <c:pt idx="10700">
                  <c:v>85.60000000000079</c:v>
                </c:pt>
                <c:pt idx="10701">
                  <c:v>85.608000000000786</c:v>
                </c:pt>
                <c:pt idx="10702">
                  <c:v>85.616000000000781</c:v>
                </c:pt>
                <c:pt idx="10703">
                  <c:v>85.624000000000777</c:v>
                </c:pt>
                <c:pt idx="10704">
                  <c:v>85.632000000000772</c:v>
                </c:pt>
                <c:pt idx="10705">
                  <c:v>85.640000000000782</c:v>
                </c:pt>
                <c:pt idx="10706">
                  <c:v>85.648000000000778</c:v>
                </c:pt>
                <c:pt idx="10707">
                  <c:v>85.656000000000759</c:v>
                </c:pt>
                <c:pt idx="10708">
                  <c:v>85.664000000000769</c:v>
                </c:pt>
                <c:pt idx="10709">
                  <c:v>85.672000000000736</c:v>
                </c:pt>
                <c:pt idx="10710">
                  <c:v>85.680000000000746</c:v>
                </c:pt>
                <c:pt idx="10711">
                  <c:v>85.688000000000741</c:v>
                </c:pt>
                <c:pt idx="10712">
                  <c:v>85.696000000000751</c:v>
                </c:pt>
                <c:pt idx="10713">
                  <c:v>85.704000000000732</c:v>
                </c:pt>
                <c:pt idx="10714">
                  <c:v>85.712000000000728</c:v>
                </c:pt>
                <c:pt idx="10715">
                  <c:v>85.720000000000709</c:v>
                </c:pt>
                <c:pt idx="10716">
                  <c:v>85.728000000000719</c:v>
                </c:pt>
                <c:pt idx="10717">
                  <c:v>85.736000000000715</c:v>
                </c:pt>
                <c:pt idx="10718">
                  <c:v>85.744000000000725</c:v>
                </c:pt>
                <c:pt idx="10719">
                  <c:v>85.752000000000692</c:v>
                </c:pt>
                <c:pt idx="10720">
                  <c:v>85.760000000000701</c:v>
                </c:pt>
                <c:pt idx="10721">
                  <c:v>85.768000000000683</c:v>
                </c:pt>
                <c:pt idx="10722">
                  <c:v>85.776000000000678</c:v>
                </c:pt>
                <c:pt idx="10723">
                  <c:v>85.784000000000702</c:v>
                </c:pt>
                <c:pt idx="10724">
                  <c:v>85.792000000000684</c:v>
                </c:pt>
                <c:pt idx="10725">
                  <c:v>85.800000000000679</c:v>
                </c:pt>
                <c:pt idx="10726">
                  <c:v>85.808000000000661</c:v>
                </c:pt>
                <c:pt idx="10727">
                  <c:v>85.81600000000067</c:v>
                </c:pt>
                <c:pt idx="10728">
                  <c:v>85.824000000000652</c:v>
                </c:pt>
                <c:pt idx="10729">
                  <c:v>85.832000000000647</c:v>
                </c:pt>
                <c:pt idx="10730">
                  <c:v>85.840000000000657</c:v>
                </c:pt>
                <c:pt idx="10731">
                  <c:v>85.848000000000653</c:v>
                </c:pt>
                <c:pt idx="10732">
                  <c:v>85.856000000000648</c:v>
                </c:pt>
                <c:pt idx="10733">
                  <c:v>85.864000000000644</c:v>
                </c:pt>
                <c:pt idx="10734">
                  <c:v>85.872000000000625</c:v>
                </c:pt>
                <c:pt idx="10735">
                  <c:v>85.880000000000621</c:v>
                </c:pt>
                <c:pt idx="10736">
                  <c:v>85.888000000000616</c:v>
                </c:pt>
                <c:pt idx="10737">
                  <c:v>85.896000000000612</c:v>
                </c:pt>
                <c:pt idx="10738">
                  <c:v>85.904000000000622</c:v>
                </c:pt>
                <c:pt idx="10739">
                  <c:v>85.912000000000617</c:v>
                </c:pt>
                <c:pt idx="10740">
                  <c:v>85.920000000000613</c:v>
                </c:pt>
                <c:pt idx="10741">
                  <c:v>85.928000000000608</c:v>
                </c:pt>
                <c:pt idx="10742">
                  <c:v>85.936000000000604</c:v>
                </c:pt>
                <c:pt idx="10743">
                  <c:v>85.944000000000614</c:v>
                </c:pt>
                <c:pt idx="10744">
                  <c:v>85.952000000000581</c:v>
                </c:pt>
                <c:pt idx="10745">
                  <c:v>85.960000000000591</c:v>
                </c:pt>
                <c:pt idx="10746">
                  <c:v>85.968000000000586</c:v>
                </c:pt>
                <c:pt idx="10747">
                  <c:v>85.976000000000582</c:v>
                </c:pt>
                <c:pt idx="10748">
                  <c:v>85.984000000000577</c:v>
                </c:pt>
                <c:pt idx="10749">
                  <c:v>85.992000000000573</c:v>
                </c:pt>
                <c:pt idx="10750">
                  <c:v>86.000000000000568</c:v>
                </c:pt>
                <c:pt idx="10751">
                  <c:v>86.00800000000055</c:v>
                </c:pt>
                <c:pt idx="10752">
                  <c:v>86.01600000000056</c:v>
                </c:pt>
                <c:pt idx="10753">
                  <c:v>86.024000000000555</c:v>
                </c:pt>
                <c:pt idx="10754">
                  <c:v>86.032000000000551</c:v>
                </c:pt>
                <c:pt idx="10755">
                  <c:v>86.040000000000546</c:v>
                </c:pt>
                <c:pt idx="10756">
                  <c:v>86.048000000000542</c:v>
                </c:pt>
                <c:pt idx="10757">
                  <c:v>86.056000000000523</c:v>
                </c:pt>
                <c:pt idx="10758">
                  <c:v>86.064000000000533</c:v>
                </c:pt>
                <c:pt idx="10759">
                  <c:v>86.072000000000514</c:v>
                </c:pt>
                <c:pt idx="10760">
                  <c:v>86.08000000000051</c:v>
                </c:pt>
                <c:pt idx="10761">
                  <c:v>86.088000000000505</c:v>
                </c:pt>
                <c:pt idx="10762">
                  <c:v>86.096000000000515</c:v>
                </c:pt>
                <c:pt idx="10763">
                  <c:v>86.104000000000511</c:v>
                </c:pt>
                <c:pt idx="10764">
                  <c:v>86.112000000000492</c:v>
                </c:pt>
                <c:pt idx="10765">
                  <c:v>86.120000000000488</c:v>
                </c:pt>
                <c:pt idx="10766">
                  <c:v>86.128000000000469</c:v>
                </c:pt>
                <c:pt idx="10767">
                  <c:v>86.136000000000479</c:v>
                </c:pt>
                <c:pt idx="10768">
                  <c:v>86.144000000000503</c:v>
                </c:pt>
                <c:pt idx="10769">
                  <c:v>86.15200000000047</c:v>
                </c:pt>
                <c:pt idx="10770">
                  <c:v>86.16000000000048</c:v>
                </c:pt>
                <c:pt idx="10771">
                  <c:v>86.168000000000461</c:v>
                </c:pt>
                <c:pt idx="10772">
                  <c:v>86.176000000000457</c:v>
                </c:pt>
                <c:pt idx="10773">
                  <c:v>86.184000000000452</c:v>
                </c:pt>
                <c:pt idx="10774">
                  <c:v>86.192000000000448</c:v>
                </c:pt>
                <c:pt idx="10775">
                  <c:v>86.200000000000472</c:v>
                </c:pt>
                <c:pt idx="10776">
                  <c:v>86.208000000000453</c:v>
                </c:pt>
                <c:pt idx="10777">
                  <c:v>86.216000000000463</c:v>
                </c:pt>
                <c:pt idx="10778">
                  <c:v>86.224000000000444</c:v>
                </c:pt>
                <c:pt idx="10779">
                  <c:v>86.23200000000044</c:v>
                </c:pt>
                <c:pt idx="10780">
                  <c:v>86.240000000000435</c:v>
                </c:pt>
                <c:pt idx="10781">
                  <c:v>86.248000000000431</c:v>
                </c:pt>
                <c:pt idx="10782">
                  <c:v>86.256000000000412</c:v>
                </c:pt>
                <c:pt idx="10783">
                  <c:v>86.264000000000422</c:v>
                </c:pt>
                <c:pt idx="10784">
                  <c:v>86.272000000000418</c:v>
                </c:pt>
                <c:pt idx="10785">
                  <c:v>86.280000000000413</c:v>
                </c:pt>
                <c:pt idx="10786">
                  <c:v>86.288000000000409</c:v>
                </c:pt>
                <c:pt idx="10787">
                  <c:v>86.296000000000404</c:v>
                </c:pt>
                <c:pt idx="10788">
                  <c:v>86.3040000000004</c:v>
                </c:pt>
                <c:pt idx="10789">
                  <c:v>86.312000000000381</c:v>
                </c:pt>
                <c:pt idx="10790">
                  <c:v>86.320000000000377</c:v>
                </c:pt>
                <c:pt idx="10791">
                  <c:v>86.328000000000372</c:v>
                </c:pt>
                <c:pt idx="10792">
                  <c:v>86.336000000000382</c:v>
                </c:pt>
                <c:pt idx="10793">
                  <c:v>86.344000000000392</c:v>
                </c:pt>
                <c:pt idx="10794">
                  <c:v>86.352000000000359</c:v>
                </c:pt>
                <c:pt idx="10795">
                  <c:v>86.360000000000369</c:v>
                </c:pt>
                <c:pt idx="10796">
                  <c:v>86.36800000000035</c:v>
                </c:pt>
                <c:pt idx="10797">
                  <c:v>86.376000000000346</c:v>
                </c:pt>
                <c:pt idx="10798">
                  <c:v>86.384000000000356</c:v>
                </c:pt>
                <c:pt idx="10799">
                  <c:v>86.392000000000351</c:v>
                </c:pt>
                <c:pt idx="10800">
                  <c:v>86.400000000000347</c:v>
                </c:pt>
                <c:pt idx="10801">
                  <c:v>86.408000000000342</c:v>
                </c:pt>
                <c:pt idx="10802">
                  <c:v>86.416000000000352</c:v>
                </c:pt>
                <c:pt idx="10803">
                  <c:v>86.424000000000333</c:v>
                </c:pt>
                <c:pt idx="10804">
                  <c:v>86.432000000000329</c:v>
                </c:pt>
                <c:pt idx="10805">
                  <c:v>86.440000000000325</c:v>
                </c:pt>
                <c:pt idx="10806">
                  <c:v>86.44800000000032</c:v>
                </c:pt>
                <c:pt idx="10807">
                  <c:v>86.456000000000316</c:v>
                </c:pt>
                <c:pt idx="10808">
                  <c:v>86.464000000000325</c:v>
                </c:pt>
                <c:pt idx="10809">
                  <c:v>86.472000000000293</c:v>
                </c:pt>
                <c:pt idx="10810">
                  <c:v>86.480000000000302</c:v>
                </c:pt>
                <c:pt idx="10811">
                  <c:v>86.488000000000298</c:v>
                </c:pt>
                <c:pt idx="10812">
                  <c:v>86.496000000000294</c:v>
                </c:pt>
                <c:pt idx="10813">
                  <c:v>86.504000000000303</c:v>
                </c:pt>
                <c:pt idx="10814">
                  <c:v>86.512000000000285</c:v>
                </c:pt>
                <c:pt idx="10815">
                  <c:v>86.52000000000028</c:v>
                </c:pt>
                <c:pt idx="10816">
                  <c:v>86.528000000000262</c:v>
                </c:pt>
                <c:pt idx="10817">
                  <c:v>86.536000000000271</c:v>
                </c:pt>
                <c:pt idx="10818">
                  <c:v>86.544000000000267</c:v>
                </c:pt>
                <c:pt idx="10819">
                  <c:v>86.552000000000248</c:v>
                </c:pt>
                <c:pt idx="10820">
                  <c:v>86.560000000000272</c:v>
                </c:pt>
                <c:pt idx="10821">
                  <c:v>86.568000000000254</c:v>
                </c:pt>
                <c:pt idx="10822">
                  <c:v>86.576000000000249</c:v>
                </c:pt>
                <c:pt idx="10823">
                  <c:v>86.584000000000245</c:v>
                </c:pt>
                <c:pt idx="10824">
                  <c:v>86.59200000000024</c:v>
                </c:pt>
                <c:pt idx="10825">
                  <c:v>86.600000000000222</c:v>
                </c:pt>
                <c:pt idx="10826">
                  <c:v>86.608000000000217</c:v>
                </c:pt>
                <c:pt idx="10827">
                  <c:v>86.616000000000213</c:v>
                </c:pt>
                <c:pt idx="10828">
                  <c:v>86.624000000000208</c:v>
                </c:pt>
                <c:pt idx="10829">
                  <c:v>86.632000000000218</c:v>
                </c:pt>
                <c:pt idx="10830">
                  <c:v>86.640000000000214</c:v>
                </c:pt>
                <c:pt idx="10831">
                  <c:v>86.648000000000209</c:v>
                </c:pt>
                <c:pt idx="10832">
                  <c:v>86.656000000000191</c:v>
                </c:pt>
                <c:pt idx="10833">
                  <c:v>86.6640000000002</c:v>
                </c:pt>
                <c:pt idx="10834">
                  <c:v>86.672000000000168</c:v>
                </c:pt>
                <c:pt idx="10835">
                  <c:v>86.680000000000177</c:v>
                </c:pt>
                <c:pt idx="10836">
                  <c:v>86.688000000000173</c:v>
                </c:pt>
                <c:pt idx="10837">
                  <c:v>86.696000000000183</c:v>
                </c:pt>
                <c:pt idx="10838">
                  <c:v>86.704000000000164</c:v>
                </c:pt>
                <c:pt idx="10839">
                  <c:v>86.71200000000016</c:v>
                </c:pt>
                <c:pt idx="10840">
                  <c:v>86.720000000000155</c:v>
                </c:pt>
                <c:pt idx="10841">
                  <c:v>86.728000000000151</c:v>
                </c:pt>
                <c:pt idx="10842">
                  <c:v>86.736000000000146</c:v>
                </c:pt>
                <c:pt idx="10843">
                  <c:v>86.744000000000156</c:v>
                </c:pt>
                <c:pt idx="10844">
                  <c:v>86.752000000000123</c:v>
                </c:pt>
                <c:pt idx="10845">
                  <c:v>86.760000000000133</c:v>
                </c:pt>
                <c:pt idx="10846">
                  <c:v>86.768000000000129</c:v>
                </c:pt>
                <c:pt idx="10847">
                  <c:v>86.77600000000011</c:v>
                </c:pt>
                <c:pt idx="10848">
                  <c:v>86.78400000000012</c:v>
                </c:pt>
                <c:pt idx="10849">
                  <c:v>86.792000000000115</c:v>
                </c:pt>
                <c:pt idx="10850">
                  <c:v>86.800000000000111</c:v>
                </c:pt>
                <c:pt idx="10851">
                  <c:v>86.808000000000092</c:v>
                </c:pt>
                <c:pt idx="10852">
                  <c:v>86.816000000000102</c:v>
                </c:pt>
                <c:pt idx="10853">
                  <c:v>86.824000000000098</c:v>
                </c:pt>
                <c:pt idx="10854">
                  <c:v>86.832000000000079</c:v>
                </c:pt>
                <c:pt idx="10855">
                  <c:v>86.840000000000103</c:v>
                </c:pt>
                <c:pt idx="10856">
                  <c:v>86.848000000000084</c:v>
                </c:pt>
                <c:pt idx="10857">
                  <c:v>86.85600000000008</c:v>
                </c:pt>
                <c:pt idx="10858">
                  <c:v>86.864000000000075</c:v>
                </c:pt>
                <c:pt idx="10859">
                  <c:v>86.872000000000057</c:v>
                </c:pt>
                <c:pt idx="10860">
                  <c:v>86.880000000000052</c:v>
                </c:pt>
                <c:pt idx="10861">
                  <c:v>86.888000000000048</c:v>
                </c:pt>
                <c:pt idx="10862">
                  <c:v>86.896000000000072</c:v>
                </c:pt>
                <c:pt idx="10863">
                  <c:v>86.904000000000067</c:v>
                </c:pt>
                <c:pt idx="10864">
                  <c:v>86.912000000000063</c:v>
                </c:pt>
                <c:pt idx="10865">
                  <c:v>86.920000000000044</c:v>
                </c:pt>
                <c:pt idx="10866">
                  <c:v>86.92800000000004</c:v>
                </c:pt>
                <c:pt idx="10867">
                  <c:v>86.936000000000035</c:v>
                </c:pt>
                <c:pt idx="10868">
                  <c:v>86.944000000000045</c:v>
                </c:pt>
                <c:pt idx="10869">
                  <c:v>86.952000000000012</c:v>
                </c:pt>
                <c:pt idx="10870">
                  <c:v>86.960000000000022</c:v>
                </c:pt>
                <c:pt idx="10871">
                  <c:v>86.968000000000032</c:v>
                </c:pt>
                <c:pt idx="10872">
                  <c:v>86.976000000000013</c:v>
                </c:pt>
                <c:pt idx="10873">
                  <c:v>86.984000000000023</c:v>
                </c:pt>
                <c:pt idx="10874">
                  <c:v>86.992000000000004</c:v>
                </c:pt>
                <c:pt idx="10875">
                  <c:v>87</c:v>
                </c:pt>
                <c:pt idx="10876">
                  <c:v>87.007999999999996</c:v>
                </c:pt>
                <c:pt idx="10877">
                  <c:v>87.015999999999991</c:v>
                </c:pt>
                <c:pt idx="10878">
                  <c:v>87.023999999999987</c:v>
                </c:pt>
                <c:pt idx="10879">
                  <c:v>87.031999999999996</c:v>
                </c:pt>
                <c:pt idx="10880">
                  <c:v>87.039999999999992</c:v>
                </c:pt>
                <c:pt idx="10881">
                  <c:v>87.047999999999988</c:v>
                </c:pt>
                <c:pt idx="10882">
                  <c:v>87.055999999999969</c:v>
                </c:pt>
                <c:pt idx="10883">
                  <c:v>87.063999999999965</c:v>
                </c:pt>
                <c:pt idx="10884">
                  <c:v>87.07199999999996</c:v>
                </c:pt>
                <c:pt idx="10885">
                  <c:v>87.079999999999956</c:v>
                </c:pt>
                <c:pt idx="10886">
                  <c:v>87.087999999999965</c:v>
                </c:pt>
                <c:pt idx="10887">
                  <c:v>87.095999999999947</c:v>
                </c:pt>
                <c:pt idx="10888">
                  <c:v>87.103999999999942</c:v>
                </c:pt>
                <c:pt idx="10889">
                  <c:v>87.111999999999952</c:v>
                </c:pt>
                <c:pt idx="10890">
                  <c:v>87.119999999999933</c:v>
                </c:pt>
                <c:pt idx="10891">
                  <c:v>87.127999999999929</c:v>
                </c:pt>
                <c:pt idx="10892">
                  <c:v>87.13599999999991</c:v>
                </c:pt>
                <c:pt idx="10893">
                  <c:v>87.14399999999992</c:v>
                </c:pt>
                <c:pt idx="10894">
                  <c:v>87.151999999999916</c:v>
                </c:pt>
                <c:pt idx="10895">
                  <c:v>87.159999999999911</c:v>
                </c:pt>
                <c:pt idx="10896">
                  <c:v>87.167999999999907</c:v>
                </c:pt>
                <c:pt idx="10897">
                  <c:v>87.175999999999888</c:v>
                </c:pt>
                <c:pt idx="10898">
                  <c:v>87.183999999999898</c:v>
                </c:pt>
                <c:pt idx="10899">
                  <c:v>87.191999999999894</c:v>
                </c:pt>
                <c:pt idx="10900">
                  <c:v>87.199999999999903</c:v>
                </c:pt>
                <c:pt idx="10901">
                  <c:v>87.207999999999899</c:v>
                </c:pt>
                <c:pt idx="10902">
                  <c:v>87.215999999999894</c:v>
                </c:pt>
                <c:pt idx="10903">
                  <c:v>87.223999999999876</c:v>
                </c:pt>
                <c:pt idx="10904">
                  <c:v>87.231999999999886</c:v>
                </c:pt>
                <c:pt idx="10905">
                  <c:v>87.239999999999867</c:v>
                </c:pt>
                <c:pt idx="10906">
                  <c:v>87.247999999999877</c:v>
                </c:pt>
                <c:pt idx="10907">
                  <c:v>87.255999999999872</c:v>
                </c:pt>
                <c:pt idx="10908">
                  <c:v>87.263999999999868</c:v>
                </c:pt>
                <c:pt idx="10909">
                  <c:v>87.271999999999863</c:v>
                </c:pt>
                <c:pt idx="10910">
                  <c:v>87.279999999999845</c:v>
                </c:pt>
                <c:pt idx="10911">
                  <c:v>87.287999999999855</c:v>
                </c:pt>
                <c:pt idx="10912">
                  <c:v>87.295999999999836</c:v>
                </c:pt>
                <c:pt idx="10913">
                  <c:v>87.303999999999832</c:v>
                </c:pt>
                <c:pt idx="10914">
                  <c:v>87.311999999999827</c:v>
                </c:pt>
                <c:pt idx="10915">
                  <c:v>87.319999999999823</c:v>
                </c:pt>
                <c:pt idx="10916">
                  <c:v>87.327999999999832</c:v>
                </c:pt>
                <c:pt idx="10917">
                  <c:v>87.335999999999814</c:v>
                </c:pt>
                <c:pt idx="10918">
                  <c:v>87.343999999999824</c:v>
                </c:pt>
                <c:pt idx="10919">
                  <c:v>87.351999999999805</c:v>
                </c:pt>
                <c:pt idx="10920">
                  <c:v>87.3599999999998</c:v>
                </c:pt>
                <c:pt idx="10921">
                  <c:v>87.367999999999796</c:v>
                </c:pt>
                <c:pt idx="10922">
                  <c:v>87.375999999999777</c:v>
                </c:pt>
                <c:pt idx="10923">
                  <c:v>87.383999999999787</c:v>
                </c:pt>
                <c:pt idx="10924">
                  <c:v>87.391999999999797</c:v>
                </c:pt>
                <c:pt idx="10925">
                  <c:v>87.399999999999793</c:v>
                </c:pt>
                <c:pt idx="10926">
                  <c:v>87.407999999999788</c:v>
                </c:pt>
                <c:pt idx="10927">
                  <c:v>87.415999999999784</c:v>
                </c:pt>
                <c:pt idx="10928">
                  <c:v>87.423999999999765</c:v>
                </c:pt>
                <c:pt idx="10929">
                  <c:v>87.431999999999775</c:v>
                </c:pt>
                <c:pt idx="10930">
                  <c:v>87.43999999999977</c:v>
                </c:pt>
                <c:pt idx="10931">
                  <c:v>87.44799999999978</c:v>
                </c:pt>
                <c:pt idx="10932">
                  <c:v>87.455999999999747</c:v>
                </c:pt>
                <c:pt idx="10933">
                  <c:v>87.463999999999757</c:v>
                </c:pt>
                <c:pt idx="10934">
                  <c:v>87.471999999999753</c:v>
                </c:pt>
                <c:pt idx="10935">
                  <c:v>87.479999999999734</c:v>
                </c:pt>
                <c:pt idx="10936">
                  <c:v>87.487999999999744</c:v>
                </c:pt>
                <c:pt idx="10937">
                  <c:v>87.495999999999725</c:v>
                </c:pt>
                <c:pt idx="10938">
                  <c:v>87.503999999999721</c:v>
                </c:pt>
                <c:pt idx="10939">
                  <c:v>87.51199999999973</c:v>
                </c:pt>
                <c:pt idx="10940">
                  <c:v>87.519999999999726</c:v>
                </c:pt>
                <c:pt idx="10941">
                  <c:v>87.527999999999707</c:v>
                </c:pt>
                <c:pt idx="10942">
                  <c:v>87.535999999999703</c:v>
                </c:pt>
                <c:pt idx="10943">
                  <c:v>87.543999999999713</c:v>
                </c:pt>
                <c:pt idx="10944">
                  <c:v>87.551999999999694</c:v>
                </c:pt>
                <c:pt idx="10945">
                  <c:v>87.559999999999675</c:v>
                </c:pt>
                <c:pt idx="10946">
                  <c:v>87.567999999999685</c:v>
                </c:pt>
                <c:pt idx="10947">
                  <c:v>87.575999999999652</c:v>
                </c:pt>
                <c:pt idx="10948">
                  <c:v>87.583999999999662</c:v>
                </c:pt>
                <c:pt idx="10949">
                  <c:v>87.591999999999686</c:v>
                </c:pt>
                <c:pt idx="10950">
                  <c:v>87.599999999999667</c:v>
                </c:pt>
                <c:pt idx="10951">
                  <c:v>87.607999999999663</c:v>
                </c:pt>
                <c:pt idx="10952">
                  <c:v>87.615999999999644</c:v>
                </c:pt>
                <c:pt idx="10953">
                  <c:v>87.62399999999964</c:v>
                </c:pt>
                <c:pt idx="10954">
                  <c:v>87.631999999999636</c:v>
                </c:pt>
                <c:pt idx="10955">
                  <c:v>87.639999999999631</c:v>
                </c:pt>
                <c:pt idx="10956">
                  <c:v>87.647999999999627</c:v>
                </c:pt>
                <c:pt idx="10957">
                  <c:v>87.655999999999608</c:v>
                </c:pt>
                <c:pt idx="10958">
                  <c:v>87.663999999999632</c:v>
                </c:pt>
                <c:pt idx="10959">
                  <c:v>87.671999999999613</c:v>
                </c:pt>
                <c:pt idx="10960">
                  <c:v>87.679999999999609</c:v>
                </c:pt>
                <c:pt idx="10961">
                  <c:v>87.687999999999604</c:v>
                </c:pt>
                <c:pt idx="10962">
                  <c:v>87.6959999999996</c:v>
                </c:pt>
                <c:pt idx="10963">
                  <c:v>87.703999999999596</c:v>
                </c:pt>
                <c:pt idx="10964">
                  <c:v>87.711999999999605</c:v>
                </c:pt>
                <c:pt idx="10965">
                  <c:v>87.719999999999601</c:v>
                </c:pt>
                <c:pt idx="10966">
                  <c:v>87.727999999999597</c:v>
                </c:pt>
                <c:pt idx="10967">
                  <c:v>87.735999999999592</c:v>
                </c:pt>
                <c:pt idx="10968">
                  <c:v>87.743999999999588</c:v>
                </c:pt>
                <c:pt idx="10969">
                  <c:v>87.751999999999583</c:v>
                </c:pt>
                <c:pt idx="10970">
                  <c:v>87.759999999999565</c:v>
                </c:pt>
                <c:pt idx="10971">
                  <c:v>87.767999999999574</c:v>
                </c:pt>
                <c:pt idx="10972">
                  <c:v>87.775999999999556</c:v>
                </c:pt>
                <c:pt idx="10973">
                  <c:v>87.783999999999565</c:v>
                </c:pt>
                <c:pt idx="10974">
                  <c:v>87.791999999999561</c:v>
                </c:pt>
                <c:pt idx="10975">
                  <c:v>87.799999999999557</c:v>
                </c:pt>
                <c:pt idx="10976">
                  <c:v>87.807999999999552</c:v>
                </c:pt>
                <c:pt idx="10977">
                  <c:v>87.815999999999534</c:v>
                </c:pt>
                <c:pt idx="10978">
                  <c:v>87.823999999999529</c:v>
                </c:pt>
                <c:pt idx="10979">
                  <c:v>87.831999999999525</c:v>
                </c:pt>
                <c:pt idx="10980">
                  <c:v>87.83999999999952</c:v>
                </c:pt>
                <c:pt idx="10981">
                  <c:v>87.84799999999953</c:v>
                </c:pt>
                <c:pt idx="10982">
                  <c:v>87.855999999999511</c:v>
                </c:pt>
                <c:pt idx="10983">
                  <c:v>87.863999999999507</c:v>
                </c:pt>
                <c:pt idx="10984">
                  <c:v>87.871999999999503</c:v>
                </c:pt>
                <c:pt idx="10985">
                  <c:v>87.879999999999498</c:v>
                </c:pt>
                <c:pt idx="10986">
                  <c:v>87.887999999999494</c:v>
                </c:pt>
                <c:pt idx="10987">
                  <c:v>87.895999999999503</c:v>
                </c:pt>
                <c:pt idx="10988">
                  <c:v>87.903999999999499</c:v>
                </c:pt>
                <c:pt idx="10989">
                  <c:v>87.911999999999509</c:v>
                </c:pt>
                <c:pt idx="10990">
                  <c:v>87.91999999999949</c:v>
                </c:pt>
                <c:pt idx="10991">
                  <c:v>87.927999999999486</c:v>
                </c:pt>
                <c:pt idx="10992">
                  <c:v>87.935999999999467</c:v>
                </c:pt>
                <c:pt idx="10993">
                  <c:v>87.943999999999477</c:v>
                </c:pt>
                <c:pt idx="10994">
                  <c:v>87.951999999999487</c:v>
                </c:pt>
                <c:pt idx="10995">
                  <c:v>87.959999999999468</c:v>
                </c:pt>
                <c:pt idx="10996">
                  <c:v>87.967999999999478</c:v>
                </c:pt>
                <c:pt idx="10997">
                  <c:v>87.975999999999445</c:v>
                </c:pt>
                <c:pt idx="10998">
                  <c:v>87.983999999999455</c:v>
                </c:pt>
                <c:pt idx="10999">
                  <c:v>87.99199999999945</c:v>
                </c:pt>
                <c:pt idx="11000">
                  <c:v>87.999999999999446</c:v>
                </c:pt>
                <c:pt idx="11001">
                  <c:v>88.007999999999427</c:v>
                </c:pt>
                <c:pt idx="11002">
                  <c:v>88.015999999999423</c:v>
                </c:pt>
                <c:pt idx="11003">
                  <c:v>88.023999999999432</c:v>
                </c:pt>
                <c:pt idx="11004">
                  <c:v>88.031999999999428</c:v>
                </c:pt>
                <c:pt idx="11005">
                  <c:v>88.039999999999424</c:v>
                </c:pt>
                <c:pt idx="11006">
                  <c:v>88.047999999999419</c:v>
                </c:pt>
                <c:pt idx="11007">
                  <c:v>88.055999999999401</c:v>
                </c:pt>
                <c:pt idx="11008">
                  <c:v>88.063999999999396</c:v>
                </c:pt>
                <c:pt idx="11009">
                  <c:v>88.071999999999392</c:v>
                </c:pt>
                <c:pt idx="11010">
                  <c:v>88.079999999999387</c:v>
                </c:pt>
                <c:pt idx="11011">
                  <c:v>88.087999999999397</c:v>
                </c:pt>
                <c:pt idx="11012">
                  <c:v>88.095999999999393</c:v>
                </c:pt>
                <c:pt idx="11013">
                  <c:v>88.103999999999374</c:v>
                </c:pt>
                <c:pt idx="11014">
                  <c:v>88.111999999999384</c:v>
                </c:pt>
                <c:pt idx="11015">
                  <c:v>88.119999999999365</c:v>
                </c:pt>
                <c:pt idx="11016">
                  <c:v>88.127999999999361</c:v>
                </c:pt>
                <c:pt idx="11017">
                  <c:v>88.135999999999356</c:v>
                </c:pt>
                <c:pt idx="11018">
                  <c:v>88.143999999999366</c:v>
                </c:pt>
                <c:pt idx="11019">
                  <c:v>88.151999999999347</c:v>
                </c:pt>
                <c:pt idx="11020">
                  <c:v>88.159999999999343</c:v>
                </c:pt>
                <c:pt idx="11021">
                  <c:v>88.167999999999353</c:v>
                </c:pt>
                <c:pt idx="11022">
                  <c:v>88.17599999999932</c:v>
                </c:pt>
                <c:pt idx="11023">
                  <c:v>88.18399999999933</c:v>
                </c:pt>
                <c:pt idx="11024">
                  <c:v>88.191999999999325</c:v>
                </c:pt>
                <c:pt idx="11025">
                  <c:v>88.199999999999321</c:v>
                </c:pt>
                <c:pt idx="11026">
                  <c:v>88.20799999999933</c:v>
                </c:pt>
                <c:pt idx="11027">
                  <c:v>88.215999999999326</c:v>
                </c:pt>
                <c:pt idx="11028">
                  <c:v>88.223999999999307</c:v>
                </c:pt>
                <c:pt idx="11029">
                  <c:v>88.231999999999317</c:v>
                </c:pt>
                <c:pt idx="11030">
                  <c:v>88.239999999999313</c:v>
                </c:pt>
                <c:pt idx="11031">
                  <c:v>88.247999999999308</c:v>
                </c:pt>
                <c:pt idx="11032">
                  <c:v>88.25599999999929</c:v>
                </c:pt>
                <c:pt idx="11033">
                  <c:v>88.263999999999299</c:v>
                </c:pt>
                <c:pt idx="11034">
                  <c:v>88.271999999999295</c:v>
                </c:pt>
                <c:pt idx="11035">
                  <c:v>88.279999999999276</c:v>
                </c:pt>
                <c:pt idx="11036">
                  <c:v>88.287999999999286</c:v>
                </c:pt>
                <c:pt idx="11037">
                  <c:v>88.295999999999282</c:v>
                </c:pt>
                <c:pt idx="11038">
                  <c:v>88.303999999999263</c:v>
                </c:pt>
                <c:pt idx="11039">
                  <c:v>88.311999999999287</c:v>
                </c:pt>
                <c:pt idx="11040">
                  <c:v>88.319999999999268</c:v>
                </c:pt>
                <c:pt idx="11041">
                  <c:v>88.327999999999264</c:v>
                </c:pt>
                <c:pt idx="11042">
                  <c:v>88.335999999999245</c:v>
                </c:pt>
                <c:pt idx="11043">
                  <c:v>88.343999999999255</c:v>
                </c:pt>
                <c:pt idx="11044">
                  <c:v>88.351999999999236</c:v>
                </c:pt>
                <c:pt idx="11045">
                  <c:v>88.359999999999232</c:v>
                </c:pt>
                <c:pt idx="11046">
                  <c:v>88.367999999999242</c:v>
                </c:pt>
                <c:pt idx="11047">
                  <c:v>88.375999999999209</c:v>
                </c:pt>
                <c:pt idx="11048">
                  <c:v>88.383999999999233</c:v>
                </c:pt>
                <c:pt idx="11049">
                  <c:v>88.391999999999229</c:v>
                </c:pt>
                <c:pt idx="11050">
                  <c:v>88.399999999999224</c:v>
                </c:pt>
                <c:pt idx="11051">
                  <c:v>88.40799999999922</c:v>
                </c:pt>
                <c:pt idx="11052">
                  <c:v>88.415999999999215</c:v>
                </c:pt>
                <c:pt idx="11053">
                  <c:v>88.423999999999197</c:v>
                </c:pt>
                <c:pt idx="11054">
                  <c:v>88.431999999999206</c:v>
                </c:pt>
                <c:pt idx="11055">
                  <c:v>88.439999999999216</c:v>
                </c:pt>
                <c:pt idx="11056">
                  <c:v>88.447999999999212</c:v>
                </c:pt>
                <c:pt idx="11057">
                  <c:v>88.455999999999193</c:v>
                </c:pt>
                <c:pt idx="11058">
                  <c:v>88.463999999999189</c:v>
                </c:pt>
                <c:pt idx="11059">
                  <c:v>88.471999999999184</c:v>
                </c:pt>
                <c:pt idx="11060">
                  <c:v>88.479999999999166</c:v>
                </c:pt>
                <c:pt idx="11061">
                  <c:v>88.487999999999175</c:v>
                </c:pt>
                <c:pt idx="11062">
                  <c:v>88.495999999999171</c:v>
                </c:pt>
                <c:pt idx="11063">
                  <c:v>88.503999999999166</c:v>
                </c:pt>
                <c:pt idx="11064">
                  <c:v>88.511999999999176</c:v>
                </c:pt>
                <c:pt idx="11065">
                  <c:v>88.519999999999158</c:v>
                </c:pt>
                <c:pt idx="11066">
                  <c:v>88.527999999999153</c:v>
                </c:pt>
                <c:pt idx="11067">
                  <c:v>88.535999999999135</c:v>
                </c:pt>
                <c:pt idx="11068">
                  <c:v>88.543999999999144</c:v>
                </c:pt>
                <c:pt idx="11069">
                  <c:v>88.551999999999126</c:v>
                </c:pt>
                <c:pt idx="11070">
                  <c:v>88.559999999999121</c:v>
                </c:pt>
                <c:pt idx="11071">
                  <c:v>88.567999999999131</c:v>
                </c:pt>
                <c:pt idx="11072">
                  <c:v>88.575999999999112</c:v>
                </c:pt>
                <c:pt idx="11073">
                  <c:v>88.583999999999122</c:v>
                </c:pt>
                <c:pt idx="11074">
                  <c:v>88.591999999999118</c:v>
                </c:pt>
                <c:pt idx="11075">
                  <c:v>88.599999999999113</c:v>
                </c:pt>
                <c:pt idx="11076">
                  <c:v>88.607999999999095</c:v>
                </c:pt>
                <c:pt idx="11077">
                  <c:v>88.61599999999909</c:v>
                </c:pt>
                <c:pt idx="11078">
                  <c:v>88.623999999999086</c:v>
                </c:pt>
                <c:pt idx="11079">
                  <c:v>88.631999999999096</c:v>
                </c:pt>
                <c:pt idx="11080">
                  <c:v>88.639999999999077</c:v>
                </c:pt>
                <c:pt idx="11081">
                  <c:v>88.647999999999087</c:v>
                </c:pt>
                <c:pt idx="11082">
                  <c:v>88.655999999999068</c:v>
                </c:pt>
                <c:pt idx="11083">
                  <c:v>88.663999999999064</c:v>
                </c:pt>
                <c:pt idx="11084">
                  <c:v>88.671999999999073</c:v>
                </c:pt>
                <c:pt idx="11085">
                  <c:v>88.679999999999055</c:v>
                </c:pt>
                <c:pt idx="11086">
                  <c:v>88.687999999999064</c:v>
                </c:pt>
                <c:pt idx="11087">
                  <c:v>88.695999999999046</c:v>
                </c:pt>
                <c:pt idx="11088">
                  <c:v>88.703999999999056</c:v>
                </c:pt>
                <c:pt idx="11089">
                  <c:v>88.711999999999051</c:v>
                </c:pt>
                <c:pt idx="11090">
                  <c:v>88.719999999999047</c:v>
                </c:pt>
                <c:pt idx="11091">
                  <c:v>88.727999999999042</c:v>
                </c:pt>
                <c:pt idx="11092">
                  <c:v>88.735999999999024</c:v>
                </c:pt>
                <c:pt idx="11093">
                  <c:v>88.743999999999048</c:v>
                </c:pt>
                <c:pt idx="11094">
                  <c:v>88.751999999999029</c:v>
                </c:pt>
                <c:pt idx="11095">
                  <c:v>88.759999999999025</c:v>
                </c:pt>
                <c:pt idx="11096">
                  <c:v>88.76799999999902</c:v>
                </c:pt>
                <c:pt idx="11097">
                  <c:v>88.775999999999001</c:v>
                </c:pt>
                <c:pt idx="11098">
                  <c:v>88.783999999998997</c:v>
                </c:pt>
                <c:pt idx="11099">
                  <c:v>88.791999999999007</c:v>
                </c:pt>
                <c:pt idx="11100">
                  <c:v>88.799999999999017</c:v>
                </c:pt>
                <c:pt idx="11101">
                  <c:v>88.807999999998998</c:v>
                </c:pt>
                <c:pt idx="11102">
                  <c:v>88.815999999998994</c:v>
                </c:pt>
                <c:pt idx="11103">
                  <c:v>88.823999999998975</c:v>
                </c:pt>
                <c:pt idx="11104">
                  <c:v>88.831999999998985</c:v>
                </c:pt>
                <c:pt idx="11105">
                  <c:v>88.839999999998966</c:v>
                </c:pt>
                <c:pt idx="11106">
                  <c:v>88.847999999998962</c:v>
                </c:pt>
                <c:pt idx="11107">
                  <c:v>88.855999999998943</c:v>
                </c:pt>
                <c:pt idx="11108">
                  <c:v>88.863999999998953</c:v>
                </c:pt>
                <c:pt idx="11109">
                  <c:v>88.871999999998934</c:v>
                </c:pt>
                <c:pt idx="11110">
                  <c:v>88.87999999999893</c:v>
                </c:pt>
                <c:pt idx="11111">
                  <c:v>88.887999999998925</c:v>
                </c:pt>
                <c:pt idx="11112">
                  <c:v>88.895999999998921</c:v>
                </c:pt>
                <c:pt idx="11113">
                  <c:v>88.903999999998931</c:v>
                </c:pt>
                <c:pt idx="11114">
                  <c:v>88.91199999999894</c:v>
                </c:pt>
                <c:pt idx="11115">
                  <c:v>88.919999999998922</c:v>
                </c:pt>
                <c:pt idx="11116">
                  <c:v>88.927999999998917</c:v>
                </c:pt>
                <c:pt idx="11117">
                  <c:v>88.935999999998913</c:v>
                </c:pt>
                <c:pt idx="11118">
                  <c:v>88.943999999998908</c:v>
                </c:pt>
                <c:pt idx="11119">
                  <c:v>88.951999999998904</c:v>
                </c:pt>
                <c:pt idx="11120">
                  <c:v>88.9599999999989</c:v>
                </c:pt>
                <c:pt idx="11121">
                  <c:v>88.967999999998909</c:v>
                </c:pt>
                <c:pt idx="11122">
                  <c:v>88.975999999998876</c:v>
                </c:pt>
                <c:pt idx="11123">
                  <c:v>88.983999999998886</c:v>
                </c:pt>
                <c:pt idx="11124">
                  <c:v>88.991999999998896</c:v>
                </c:pt>
                <c:pt idx="11125">
                  <c:v>88.999999999998877</c:v>
                </c:pt>
                <c:pt idx="11126">
                  <c:v>89.007999999998887</c:v>
                </c:pt>
                <c:pt idx="11127">
                  <c:v>89.015999999998868</c:v>
                </c:pt>
                <c:pt idx="11128">
                  <c:v>89.023999999998864</c:v>
                </c:pt>
                <c:pt idx="11129">
                  <c:v>89.03199999999886</c:v>
                </c:pt>
                <c:pt idx="11130">
                  <c:v>89.039999999998855</c:v>
                </c:pt>
                <c:pt idx="11131">
                  <c:v>89.047999999998851</c:v>
                </c:pt>
                <c:pt idx="11132">
                  <c:v>89.055999999998832</c:v>
                </c:pt>
                <c:pt idx="11133">
                  <c:v>89.063999999998842</c:v>
                </c:pt>
                <c:pt idx="11134">
                  <c:v>89.071999999998823</c:v>
                </c:pt>
                <c:pt idx="11135">
                  <c:v>89.079999999998833</c:v>
                </c:pt>
                <c:pt idx="11136">
                  <c:v>89.087999999998829</c:v>
                </c:pt>
                <c:pt idx="11137">
                  <c:v>89.095999999998824</c:v>
                </c:pt>
                <c:pt idx="11138">
                  <c:v>89.103999999998805</c:v>
                </c:pt>
                <c:pt idx="11139">
                  <c:v>89.111999999998815</c:v>
                </c:pt>
                <c:pt idx="11140">
                  <c:v>89.119999999998797</c:v>
                </c:pt>
                <c:pt idx="11141">
                  <c:v>89.127999999998792</c:v>
                </c:pt>
                <c:pt idx="11142">
                  <c:v>89.135999999998802</c:v>
                </c:pt>
                <c:pt idx="11143">
                  <c:v>89.143999999998798</c:v>
                </c:pt>
                <c:pt idx="11144">
                  <c:v>89.151999999998793</c:v>
                </c:pt>
                <c:pt idx="11145">
                  <c:v>89.159999999998774</c:v>
                </c:pt>
                <c:pt idx="11146">
                  <c:v>89.167999999998784</c:v>
                </c:pt>
                <c:pt idx="11147">
                  <c:v>89.175999999998751</c:v>
                </c:pt>
                <c:pt idx="11148">
                  <c:v>89.183999999998761</c:v>
                </c:pt>
                <c:pt idx="11149">
                  <c:v>89.191999999998771</c:v>
                </c:pt>
                <c:pt idx="11150">
                  <c:v>89.199999999998766</c:v>
                </c:pt>
                <c:pt idx="11151">
                  <c:v>89.207999999998776</c:v>
                </c:pt>
                <c:pt idx="11152">
                  <c:v>89.215999999998758</c:v>
                </c:pt>
                <c:pt idx="11153">
                  <c:v>89.223999999998753</c:v>
                </c:pt>
                <c:pt idx="11154">
                  <c:v>89.231999999998749</c:v>
                </c:pt>
                <c:pt idx="11155">
                  <c:v>89.239999999998744</c:v>
                </c:pt>
                <c:pt idx="11156">
                  <c:v>89.24799999999874</c:v>
                </c:pt>
                <c:pt idx="11157">
                  <c:v>89.255999999998721</c:v>
                </c:pt>
                <c:pt idx="11158">
                  <c:v>89.263999999998731</c:v>
                </c:pt>
                <c:pt idx="11159">
                  <c:v>89.271999999998727</c:v>
                </c:pt>
                <c:pt idx="11160">
                  <c:v>89.279999999998722</c:v>
                </c:pt>
                <c:pt idx="11161">
                  <c:v>89.287999999998718</c:v>
                </c:pt>
                <c:pt idx="11162">
                  <c:v>89.295999999998713</c:v>
                </c:pt>
                <c:pt idx="11163">
                  <c:v>89.303999999998695</c:v>
                </c:pt>
                <c:pt idx="11164">
                  <c:v>89.311999999998704</c:v>
                </c:pt>
                <c:pt idx="11165">
                  <c:v>89.3199999999987</c:v>
                </c:pt>
                <c:pt idx="11166">
                  <c:v>89.327999999998696</c:v>
                </c:pt>
                <c:pt idx="11167">
                  <c:v>89.335999999998677</c:v>
                </c:pt>
                <c:pt idx="11168">
                  <c:v>89.343999999998687</c:v>
                </c:pt>
                <c:pt idx="11169">
                  <c:v>89.351999999998682</c:v>
                </c:pt>
                <c:pt idx="11170">
                  <c:v>89.359999999998664</c:v>
                </c:pt>
                <c:pt idx="11171">
                  <c:v>89.367999999998688</c:v>
                </c:pt>
                <c:pt idx="11172">
                  <c:v>89.375999999998655</c:v>
                </c:pt>
                <c:pt idx="11173">
                  <c:v>89.383999999998665</c:v>
                </c:pt>
                <c:pt idx="11174">
                  <c:v>89.39199999999866</c:v>
                </c:pt>
                <c:pt idx="11175">
                  <c:v>89.399999999998656</c:v>
                </c:pt>
                <c:pt idx="11176">
                  <c:v>89.407999999998651</c:v>
                </c:pt>
                <c:pt idx="11177">
                  <c:v>89.415999999998647</c:v>
                </c:pt>
                <c:pt idx="11178">
                  <c:v>89.423999999998642</c:v>
                </c:pt>
                <c:pt idx="11179">
                  <c:v>89.431999999998638</c:v>
                </c:pt>
                <c:pt idx="11180">
                  <c:v>89.439999999998648</c:v>
                </c:pt>
                <c:pt idx="11181">
                  <c:v>89.447999999998643</c:v>
                </c:pt>
                <c:pt idx="11182">
                  <c:v>89.455999999998625</c:v>
                </c:pt>
                <c:pt idx="11183">
                  <c:v>89.46399999999862</c:v>
                </c:pt>
                <c:pt idx="11184">
                  <c:v>89.471999999998616</c:v>
                </c:pt>
                <c:pt idx="11185">
                  <c:v>89.479999999998597</c:v>
                </c:pt>
                <c:pt idx="11186">
                  <c:v>89.487999999998607</c:v>
                </c:pt>
                <c:pt idx="11187">
                  <c:v>89.495999999998617</c:v>
                </c:pt>
                <c:pt idx="11188">
                  <c:v>89.503999999998598</c:v>
                </c:pt>
                <c:pt idx="11189">
                  <c:v>89.511999999998608</c:v>
                </c:pt>
                <c:pt idx="11190">
                  <c:v>89.519999999998589</c:v>
                </c:pt>
                <c:pt idx="11191">
                  <c:v>89.527999999998585</c:v>
                </c:pt>
                <c:pt idx="11192">
                  <c:v>89.535999999998566</c:v>
                </c:pt>
                <c:pt idx="11193">
                  <c:v>89.543999999998576</c:v>
                </c:pt>
                <c:pt idx="11194">
                  <c:v>89.551999999998571</c:v>
                </c:pt>
                <c:pt idx="11195">
                  <c:v>89.559999999998567</c:v>
                </c:pt>
                <c:pt idx="11196">
                  <c:v>89.567999999998577</c:v>
                </c:pt>
                <c:pt idx="11197">
                  <c:v>89.575999999998544</c:v>
                </c:pt>
                <c:pt idx="11198">
                  <c:v>89.583999999998554</c:v>
                </c:pt>
                <c:pt idx="11199">
                  <c:v>89.591999999998549</c:v>
                </c:pt>
                <c:pt idx="11200">
                  <c:v>89.599999999998545</c:v>
                </c:pt>
                <c:pt idx="11201">
                  <c:v>89.607999999998526</c:v>
                </c:pt>
                <c:pt idx="11202">
                  <c:v>89.615999999998522</c:v>
                </c:pt>
                <c:pt idx="11203">
                  <c:v>89.623999999998517</c:v>
                </c:pt>
                <c:pt idx="11204">
                  <c:v>89.631999999998527</c:v>
                </c:pt>
                <c:pt idx="11205">
                  <c:v>89.639999999998523</c:v>
                </c:pt>
                <c:pt idx="11206">
                  <c:v>89.647999999998518</c:v>
                </c:pt>
                <c:pt idx="11207">
                  <c:v>89.6559999999985</c:v>
                </c:pt>
                <c:pt idx="11208">
                  <c:v>89.663999999998495</c:v>
                </c:pt>
                <c:pt idx="11209">
                  <c:v>89.671999999998491</c:v>
                </c:pt>
                <c:pt idx="11210">
                  <c:v>89.679999999998486</c:v>
                </c:pt>
                <c:pt idx="11211">
                  <c:v>89.687999999998496</c:v>
                </c:pt>
                <c:pt idx="11212">
                  <c:v>89.695999999998477</c:v>
                </c:pt>
                <c:pt idx="11213">
                  <c:v>89.703999999998487</c:v>
                </c:pt>
                <c:pt idx="11214">
                  <c:v>89.711999999998497</c:v>
                </c:pt>
                <c:pt idx="11215">
                  <c:v>89.719999999998478</c:v>
                </c:pt>
                <c:pt idx="11216">
                  <c:v>89.727999999998474</c:v>
                </c:pt>
                <c:pt idx="11217">
                  <c:v>89.735999999998469</c:v>
                </c:pt>
                <c:pt idx="11218">
                  <c:v>89.743999999998479</c:v>
                </c:pt>
                <c:pt idx="11219">
                  <c:v>89.751999999998461</c:v>
                </c:pt>
                <c:pt idx="11220">
                  <c:v>89.759999999998456</c:v>
                </c:pt>
                <c:pt idx="11221">
                  <c:v>89.767999999998452</c:v>
                </c:pt>
                <c:pt idx="11222">
                  <c:v>89.775999999998433</c:v>
                </c:pt>
                <c:pt idx="11223">
                  <c:v>89.783999999998443</c:v>
                </c:pt>
                <c:pt idx="11224">
                  <c:v>89.791999999998438</c:v>
                </c:pt>
                <c:pt idx="11225">
                  <c:v>89.799999999998434</c:v>
                </c:pt>
                <c:pt idx="11226">
                  <c:v>89.80799999999843</c:v>
                </c:pt>
                <c:pt idx="11227">
                  <c:v>89.815999999998425</c:v>
                </c:pt>
                <c:pt idx="11228">
                  <c:v>89.823999999998406</c:v>
                </c:pt>
                <c:pt idx="11229">
                  <c:v>89.831999999998416</c:v>
                </c:pt>
                <c:pt idx="11230">
                  <c:v>89.839999999998412</c:v>
                </c:pt>
                <c:pt idx="11231">
                  <c:v>89.847999999998407</c:v>
                </c:pt>
                <c:pt idx="11232">
                  <c:v>89.855999999998403</c:v>
                </c:pt>
                <c:pt idx="11233">
                  <c:v>89.863999999998398</c:v>
                </c:pt>
                <c:pt idx="11234">
                  <c:v>89.871999999998394</c:v>
                </c:pt>
                <c:pt idx="11235">
                  <c:v>89.879999999998375</c:v>
                </c:pt>
                <c:pt idx="11236">
                  <c:v>89.887999999998385</c:v>
                </c:pt>
                <c:pt idx="11237">
                  <c:v>89.895999999998367</c:v>
                </c:pt>
                <c:pt idx="11238">
                  <c:v>89.903999999998376</c:v>
                </c:pt>
                <c:pt idx="11239">
                  <c:v>89.9119999999984</c:v>
                </c:pt>
                <c:pt idx="11240">
                  <c:v>89.919999999998382</c:v>
                </c:pt>
                <c:pt idx="11241">
                  <c:v>89.927999999998377</c:v>
                </c:pt>
                <c:pt idx="11242">
                  <c:v>89.935999999998359</c:v>
                </c:pt>
                <c:pt idx="11243">
                  <c:v>89.943999999998368</c:v>
                </c:pt>
                <c:pt idx="11244">
                  <c:v>89.951999999998336</c:v>
                </c:pt>
                <c:pt idx="11245">
                  <c:v>89.959999999998331</c:v>
                </c:pt>
                <c:pt idx="11246">
                  <c:v>89.967999999998341</c:v>
                </c:pt>
                <c:pt idx="11247">
                  <c:v>89.975999999998322</c:v>
                </c:pt>
                <c:pt idx="11248">
                  <c:v>89.983999999998318</c:v>
                </c:pt>
                <c:pt idx="11249">
                  <c:v>89.991999999998328</c:v>
                </c:pt>
                <c:pt idx="11250">
                  <c:v>89.999999999998309</c:v>
                </c:pt>
                <c:pt idx="11251">
                  <c:v>90.007999999998304</c:v>
                </c:pt>
                <c:pt idx="11252">
                  <c:v>90.0159999999983</c:v>
                </c:pt>
                <c:pt idx="11253">
                  <c:v>90.023999999998296</c:v>
                </c:pt>
                <c:pt idx="11254">
                  <c:v>90.031999999998291</c:v>
                </c:pt>
                <c:pt idx="11255">
                  <c:v>90.039999999998287</c:v>
                </c:pt>
                <c:pt idx="11256">
                  <c:v>90.047999999998297</c:v>
                </c:pt>
                <c:pt idx="11257">
                  <c:v>90.055999999998264</c:v>
                </c:pt>
                <c:pt idx="11258">
                  <c:v>90.063999999998288</c:v>
                </c:pt>
                <c:pt idx="11259">
                  <c:v>90.071999999998269</c:v>
                </c:pt>
                <c:pt idx="11260">
                  <c:v>90.079999999998265</c:v>
                </c:pt>
                <c:pt idx="11261">
                  <c:v>90.08799999999826</c:v>
                </c:pt>
                <c:pt idx="11262">
                  <c:v>90.095999999998256</c:v>
                </c:pt>
                <c:pt idx="11263">
                  <c:v>90.103999999998237</c:v>
                </c:pt>
                <c:pt idx="11264">
                  <c:v>90.111999999998247</c:v>
                </c:pt>
                <c:pt idx="11265">
                  <c:v>90.119999999998242</c:v>
                </c:pt>
                <c:pt idx="11266">
                  <c:v>90.127999999998224</c:v>
                </c:pt>
                <c:pt idx="11267">
                  <c:v>90.135999999998234</c:v>
                </c:pt>
                <c:pt idx="11268">
                  <c:v>90.143999999998229</c:v>
                </c:pt>
                <c:pt idx="11269">
                  <c:v>90.151999999998225</c:v>
                </c:pt>
                <c:pt idx="11270">
                  <c:v>90.159999999998206</c:v>
                </c:pt>
                <c:pt idx="11271">
                  <c:v>90.167999999998216</c:v>
                </c:pt>
                <c:pt idx="11272">
                  <c:v>90.175999999998183</c:v>
                </c:pt>
                <c:pt idx="11273">
                  <c:v>90.183999999998193</c:v>
                </c:pt>
                <c:pt idx="11274">
                  <c:v>90.191999999998217</c:v>
                </c:pt>
                <c:pt idx="11275">
                  <c:v>90.199999999998198</c:v>
                </c:pt>
                <c:pt idx="11276">
                  <c:v>90.207999999998208</c:v>
                </c:pt>
                <c:pt idx="11277">
                  <c:v>90.215999999998189</c:v>
                </c:pt>
                <c:pt idx="11278">
                  <c:v>90.223999999998185</c:v>
                </c:pt>
                <c:pt idx="11279">
                  <c:v>90.23199999999818</c:v>
                </c:pt>
                <c:pt idx="11280">
                  <c:v>90.239999999998176</c:v>
                </c:pt>
                <c:pt idx="11281">
                  <c:v>90.247999999998186</c:v>
                </c:pt>
                <c:pt idx="11282">
                  <c:v>90.255999999998167</c:v>
                </c:pt>
                <c:pt idx="11283">
                  <c:v>90.263999999998177</c:v>
                </c:pt>
                <c:pt idx="11284">
                  <c:v>90.271999999998158</c:v>
                </c:pt>
                <c:pt idx="11285">
                  <c:v>90.279999999998154</c:v>
                </c:pt>
                <c:pt idx="11286">
                  <c:v>90.287999999998149</c:v>
                </c:pt>
                <c:pt idx="11287">
                  <c:v>90.295999999998145</c:v>
                </c:pt>
                <c:pt idx="11288">
                  <c:v>90.303999999998126</c:v>
                </c:pt>
                <c:pt idx="11289">
                  <c:v>90.311999999998136</c:v>
                </c:pt>
                <c:pt idx="11290">
                  <c:v>90.319999999998132</c:v>
                </c:pt>
                <c:pt idx="11291">
                  <c:v>90.327999999998127</c:v>
                </c:pt>
                <c:pt idx="11292">
                  <c:v>90.335999999998123</c:v>
                </c:pt>
                <c:pt idx="11293">
                  <c:v>90.343999999998118</c:v>
                </c:pt>
                <c:pt idx="11294">
                  <c:v>90.351999999998114</c:v>
                </c:pt>
                <c:pt idx="11295">
                  <c:v>90.359999999998095</c:v>
                </c:pt>
                <c:pt idx="11296">
                  <c:v>90.367999999998105</c:v>
                </c:pt>
                <c:pt idx="11297">
                  <c:v>90.375999999998086</c:v>
                </c:pt>
                <c:pt idx="11298">
                  <c:v>90.383999999998096</c:v>
                </c:pt>
                <c:pt idx="11299">
                  <c:v>90.391999999998092</c:v>
                </c:pt>
                <c:pt idx="11300">
                  <c:v>90.399999999998087</c:v>
                </c:pt>
                <c:pt idx="11301">
                  <c:v>90.407999999998097</c:v>
                </c:pt>
                <c:pt idx="11302">
                  <c:v>90.415999999998078</c:v>
                </c:pt>
                <c:pt idx="11303">
                  <c:v>90.423999999998074</c:v>
                </c:pt>
                <c:pt idx="11304">
                  <c:v>90.431999999998084</c:v>
                </c:pt>
                <c:pt idx="11305">
                  <c:v>90.439999999998079</c:v>
                </c:pt>
                <c:pt idx="11306">
                  <c:v>90.447999999998075</c:v>
                </c:pt>
                <c:pt idx="11307">
                  <c:v>90.455999999998056</c:v>
                </c:pt>
                <c:pt idx="11308">
                  <c:v>90.463999999998066</c:v>
                </c:pt>
                <c:pt idx="11309">
                  <c:v>90.471999999998047</c:v>
                </c:pt>
                <c:pt idx="11310">
                  <c:v>90.479999999998043</c:v>
                </c:pt>
                <c:pt idx="11311">
                  <c:v>90.487999999998038</c:v>
                </c:pt>
                <c:pt idx="11312">
                  <c:v>90.495999999998034</c:v>
                </c:pt>
                <c:pt idx="11313">
                  <c:v>90.50399999999803</c:v>
                </c:pt>
                <c:pt idx="11314">
                  <c:v>90.511999999998039</c:v>
                </c:pt>
                <c:pt idx="11315">
                  <c:v>90.519999999998021</c:v>
                </c:pt>
                <c:pt idx="11316">
                  <c:v>90.527999999998016</c:v>
                </c:pt>
                <c:pt idx="11317">
                  <c:v>90.535999999998012</c:v>
                </c:pt>
                <c:pt idx="11318">
                  <c:v>90.543999999998007</c:v>
                </c:pt>
                <c:pt idx="11319">
                  <c:v>90.551999999998017</c:v>
                </c:pt>
                <c:pt idx="11320">
                  <c:v>90.559999999997999</c:v>
                </c:pt>
                <c:pt idx="11321">
                  <c:v>90.567999999998008</c:v>
                </c:pt>
                <c:pt idx="11322">
                  <c:v>90.575999999997975</c:v>
                </c:pt>
                <c:pt idx="11323">
                  <c:v>90.583999999997985</c:v>
                </c:pt>
                <c:pt idx="11324">
                  <c:v>90.591999999997981</c:v>
                </c:pt>
                <c:pt idx="11325">
                  <c:v>90.599999999997976</c:v>
                </c:pt>
                <c:pt idx="11326">
                  <c:v>90.607999999997986</c:v>
                </c:pt>
                <c:pt idx="11327">
                  <c:v>90.615999999997968</c:v>
                </c:pt>
                <c:pt idx="11328">
                  <c:v>90.623999999997963</c:v>
                </c:pt>
                <c:pt idx="11329">
                  <c:v>90.631999999997959</c:v>
                </c:pt>
                <c:pt idx="11330">
                  <c:v>90.639999999997954</c:v>
                </c:pt>
                <c:pt idx="11331">
                  <c:v>90.64799999999795</c:v>
                </c:pt>
                <c:pt idx="11332">
                  <c:v>90.655999999997931</c:v>
                </c:pt>
                <c:pt idx="11333">
                  <c:v>90.663999999997927</c:v>
                </c:pt>
                <c:pt idx="11334">
                  <c:v>90.671999999997922</c:v>
                </c:pt>
                <c:pt idx="11335">
                  <c:v>90.679999999997932</c:v>
                </c:pt>
                <c:pt idx="11336">
                  <c:v>90.687999999997928</c:v>
                </c:pt>
                <c:pt idx="11337">
                  <c:v>90.695999999997923</c:v>
                </c:pt>
                <c:pt idx="11338">
                  <c:v>90.703999999997919</c:v>
                </c:pt>
                <c:pt idx="11339">
                  <c:v>90.711999999997929</c:v>
                </c:pt>
                <c:pt idx="11340">
                  <c:v>90.71999999999791</c:v>
                </c:pt>
                <c:pt idx="11341">
                  <c:v>90.727999999997905</c:v>
                </c:pt>
                <c:pt idx="11342">
                  <c:v>90.735999999997901</c:v>
                </c:pt>
                <c:pt idx="11343">
                  <c:v>90.743999999997911</c:v>
                </c:pt>
                <c:pt idx="11344">
                  <c:v>90.751999999997906</c:v>
                </c:pt>
                <c:pt idx="11345">
                  <c:v>90.759999999997888</c:v>
                </c:pt>
                <c:pt idx="11346">
                  <c:v>90.767999999997897</c:v>
                </c:pt>
                <c:pt idx="11347">
                  <c:v>90.775999999997865</c:v>
                </c:pt>
                <c:pt idx="11348">
                  <c:v>90.783999999997874</c:v>
                </c:pt>
                <c:pt idx="11349">
                  <c:v>90.791999999997884</c:v>
                </c:pt>
                <c:pt idx="11350">
                  <c:v>90.799999999997851</c:v>
                </c:pt>
                <c:pt idx="11351">
                  <c:v>90.807999999997847</c:v>
                </c:pt>
                <c:pt idx="11352">
                  <c:v>90.815999999997842</c:v>
                </c:pt>
                <c:pt idx="11353">
                  <c:v>90.823999999997824</c:v>
                </c:pt>
                <c:pt idx="11354">
                  <c:v>90.831999999997848</c:v>
                </c:pt>
                <c:pt idx="11355">
                  <c:v>90.839999999997829</c:v>
                </c:pt>
                <c:pt idx="11356">
                  <c:v>90.847999999997839</c:v>
                </c:pt>
                <c:pt idx="11357">
                  <c:v>90.855999999997806</c:v>
                </c:pt>
                <c:pt idx="11358">
                  <c:v>90.863999999997816</c:v>
                </c:pt>
                <c:pt idx="11359">
                  <c:v>90.871999999997797</c:v>
                </c:pt>
                <c:pt idx="11360">
                  <c:v>90.879999999997793</c:v>
                </c:pt>
                <c:pt idx="11361">
                  <c:v>90.887999999997817</c:v>
                </c:pt>
                <c:pt idx="11362">
                  <c:v>90.895999999997798</c:v>
                </c:pt>
                <c:pt idx="11363">
                  <c:v>90.903999999997808</c:v>
                </c:pt>
                <c:pt idx="11364">
                  <c:v>90.911999999997803</c:v>
                </c:pt>
                <c:pt idx="11365">
                  <c:v>90.919999999997799</c:v>
                </c:pt>
                <c:pt idx="11366">
                  <c:v>90.92799999999778</c:v>
                </c:pt>
                <c:pt idx="11367">
                  <c:v>90.935999999997776</c:v>
                </c:pt>
                <c:pt idx="11368">
                  <c:v>90.943999999997786</c:v>
                </c:pt>
                <c:pt idx="11369">
                  <c:v>90.951999999997781</c:v>
                </c:pt>
                <c:pt idx="11370">
                  <c:v>90.959999999997777</c:v>
                </c:pt>
                <c:pt idx="11371">
                  <c:v>90.967999999997772</c:v>
                </c:pt>
                <c:pt idx="11372">
                  <c:v>90.975999999997754</c:v>
                </c:pt>
                <c:pt idx="11373">
                  <c:v>90.983999999997749</c:v>
                </c:pt>
                <c:pt idx="11374">
                  <c:v>90.991999999997759</c:v>
                </c:pt>
                <c:pt idx="11375">
                  <c:v>90.99999999999774</c:v>
                </c:pt>
                <c:pt idx="11376">
                  <c:v>91.007999999997736</c:v>
                </c:pt>
                <c:pt idx="11377">
                  <c:v>91.015999999997732</c:v>
                </c:pt>
                <c:pt idx="11378">
                  <c:v>91.023999999997727</c:v>
                </c:pt>
                <c:pt idx="11379">
                  <c:v>91.031999999997737</c:v>
                </c:pt>
                <c:pt idx="11380">
                  <c:v>91.039999999997718</c:v>
                </c:pt>
                <c:pt idx="11381">
                  <c:v>91.047999999997728</c:v>
                </c:pt>
                <c:pt idx="11382">
                  <c:v>91.055999999997695</c:v>
                </c:pt>
                <c:pt idx="11383">
                  <c:v>91.063999999997705</c:v>
                </c:pt>
                <c:pt idx="11384">
                  <c:v>91.071999999997701</c:v>
                </c:pt>
                <c:pt idx="11385">
                  <c:v>91.079999999997696</c:v>
                </c:pt>
                <c:pt idx="11386">
                  <c:v>91.087999999997692</c:v>
                </c:pt>
                <c:pt idx="11387">
                  <c:v>91.095999999997687</c:v>
                </c:pt>
                <c:pt idx="11388">
                  <c:v>91.103999999997683</c:v>
                </c:pt>
                <c:pt idx="11389">
                  <c:v>91.111999999997678</c:v>
                </c:pt>
                <c:pt idx="11390">
                  <c:v>91.119999999997674</c:v>
                </c:pt>
                <c:pt idx="11391">
                  <c:v>91.12799999999767</c:v>
                </c:pt>
                <c:pt idx="11392">
                  <c:v>91.135999999997665</c:v>
                </c:pt>
                <c:pt idx="11393">
                  <c:v>91.143999999997661</c:v>
                </c:pt>
                <c:pt idx="11394">
                  <c:v>91.151999999997656</c:v>
                </c:pt>
                <c:pt idx="11395">
                  <c:v>91.159999999997652</c:v>
                </c:pt>
                <c:pt idx="11396">
                  <c:v>91.167999999997647</c:v>
                </c:pt>
                <c:pt idx="11397">
                  <c:v>91.175999999997629</c:v>
                </c:pt>
                <c:pt idx="11398">
                  <c:v>91.183999999997624</c:v>
                </c:pt>
                <c:pt idx="11399">
                  <c:v>91.191999999997634</c:v>
                </c:pt>
                <c:pt idx="11400">
                  <c:v>91.19999999999763</c:v>
                </c:pt>
                <c:pt idx="11401">
                  <c:v>91.207999999997639</c:v>
                </c:pt>
                <c:pt idx="11402">
                  <c:v>91.215999999997621</c:v>
                </c:pt>
                <c:pt idx="11403">
                  <c:v>91.223999999997616</c:v>
                </c:pt>
                <c:pt idx="11404">
                  <c:v>91.231999999997626</c:v>
                </c:pt>
                <c:pt idx="11405">
                  <c:v>91.239999999997607</c:v>
                </c:pt>
                <c:pt idx="11406">
                  <c:v>91.247999999997631</c:v>
                </c:pt>
                <c:pt idx="11407">
                  <c:v>91.255999999997599</c:v>
                </c:pt>
                <c:pt idx="11408">
                  <c:v>91.263999999997608</c:v>
                </c:pt>
                <c:pt idx="11409">
                  <c:v>91.27199999999759</c:v>
                </c:pt>
                <c:pt idx="11410">
                  <c:v>91.279999999997585</c:v>
                </c:pt>
                <c:pt idx="11411">
                  <c:v>91.287999999997581</c:v>
                </c:pt>
                <c:pt idx="11412">
                  <c:v>91.295999999997576</c:v>
                </c:pt>
                <c:pt idx="11413">
                  <c:v>91.303999999997586</c:v>
                </c:pt>
                <c:pt idx="11414">
                  <c:v>91.311999999997582</c:v>
                </c:pt>
                <c:pt idx="11415">
                  <c:v>91.319999999997577</c:v>
                </c:pt>
                <c:pt idx="11416">
                  <c:v>91.327999999997559</c:v>
                </c:pt>
                <c:pt idx="11417">
                  <c:v>91.335999999997554</c:v>
                </c:pt>
                <c:pt idx="11418">
                  <c:v>91.34399999999755</c:v>
                </c:pt>
                <c:pt idx="11419">
                  <c:v>91.351999999997545</c:v>
                </c:pt>
                <c:pt idx="11420">
                  <c:v>91.359999999997527</c:v>
                </c:pt>
                <c:pt idx="11421">
                  <c:v>91.367999999997537</c:v>
                </c:pt>
                <c:pt idx="11422">
                  <c:v>91.375999999997532</c:v>
                </c:pt>
                <c:pt idx="11423">
                  <c:v>91.383999999997528</c:v>
                </c:pt>
                <c:pt idx="11424">
                  <c:v>91.391999999997537</c:v>
                </c:pt>
                <c:pt idx="11425">
                  <c:v>91.399999999997519</c:v>
                </c:pt>
                <c:pt idx="11426">
                  <c:v>91.407999999997529</c:v>
                </c:pt>
                <c:pt idx="11427">
                  <c:v>91.41599999999751</c:v>
                </c:pt>
                <c:pt idx="11428">
                  <c:v>91.423999999997505</c:v>
                </c:pt>
                <c:pt idx="11429">
                  <c:v>91.431999999997515</c:v>
                </c:pt>
                <c:pt idx="11430">
                  <c:v>91.439999999997511</c:v>
                </c:pt>
                <c:pt idx="11431">
                  <c:v>91.447999999997521</c:v>
                </c:pt>
                <c:pt idx="11432">
                  <c:v>91.455999999997488</c:v>
                </c:pt>
                <c:pt idx="11433">
                  <c:v>91.463999999997498</c:v>
                </c:pt>
                <c:pt idx="11434">
                  <c:v>91.471999999997479</c:v>
                </c:pt>
                <c:pt idx="11435">
                  <c:v>91.479999999997474</c:v>
                </c:pt>
                <c:pt idx="11436">
                  <c:v>91.487999999997484</c:v>
                </c:pt>
                <c:pt idx="11437">
                  <c:v>91.49599999999748</c:v>
                </c:pt>
                <c:pt idx="11438">
                  <c:v>91.503999999997461</c:v>
                </c:pt>
                <c:pt idx="11439">
                  <c:v>91.511999999997471</c:v>
                </c:pt>
                <c:pt idx="11440">
                  <c:v>91.519999999997466</c:v>
                </c:pt>
                <c:pt idx="11441">
                  <c:v>91.527999999997448</c:v>
                </c:pt>
                <c:pt idx="11442">
                  <c:v>91.535999999997443</c:v>
                </c:pt>
                <c:pt idx="11443">
                  <c:v>91.543999999997439</c:v>
                </c:pt>
                <c:pt idx="11444">
                  <c:v>91.551999999997435</c:v>
                </c:pt>
                <c:pt idx="11445">
                  <c:v>91.55999999999743</c:v>
                </c:pt>
                <c:pt idx="11446">
                  <c:v>91.56799999999744</c:v>
                </c:pt>
                <c:pt idx="11447">
                  <c:v>91.575999999997407</c:v>
                </c:pt>
                <c:pt idx="11448">
                  <c:v>91.583999999997417</c:v>
                </c:pt>
                <c:pt idx="11449">
                  <c:v>91.591999999997427</c:v>
                </c:pt>
                <c:pt idx="11450">
                  <c:v>91.599999999997408</c:v>
                </c:pt>
                <c:pt idx="11451">
                  <c:v>91.607999999997418</c:v>
                </c:pt>
                <c:pt idx="11452">
                  <c:v>91.615999999997399</c:v>
                </c:pt>
                <c:pt idx="11453">
                  <c:v>91.623999999997395</c:v>
                </c:pt>
                <c:pt idx="11454">
                  <c:v>91.63199999999739</c:v>
                </c:pt>
                <c:pt idx="11455">
                  <c:v>91.639999999997386</c:v>
                </c:pt>
                <c:pt idx="11456">
                  <c:v>91.647999999997381</c:v>
                </c:pt>
                <c:pt idx="11457">
                  <c:v>91.655999999997363</c:v>
                </c:pt>
                <c:pt idx="11458">
                  <c:v>91.663999999997387</c:v>
                </c:pt>
                <c:pt idx="11459">
                  <c:v>91.671999999997368</c:v>
                </c:pt>
                <c:pt idx="11460">
                  <c:v>91.679999999997364</c:v>
                </c:pt>
                <c:pt idx="11461">
                  <c:v>91.687999999997359</c:v>
                </c:pt>
                <c:pt idx="11462">
                  <c:v>91.695999999997355</c:v>
                </c:pt>
                <c:pt idx="11463">
                  <c:v>91.703999999997336</c:v>
                </c:pt>
                <c:pt idx="11464">
                  <c:v>91.711999999997346</c:v>
                </c:pt>
                <c:pt idx="11465">
                  <c:v>91.719999999997341</c:v>
                </c:pt>
                <c:pt idx="11466">
                  <c:v>91.727999999997337</c:v>
                </c:pt>
                <c:pt idx="11467">
                  <c:v>91.735999999997318</c:v>
                </c:pt>
                <c:pt idx="11468">
                  <c:v>91.743999999997328</c:v>
                </c:pt>
                <c:pt idx="11469">
                  <c:v>91.751999999997309</c:v>
                </c:pt>
                <c:pt idx="11470">
                  <c:v>91.759999999997305</c:v>
                </c:pt>
                <c:pt idx="11471">
                  <c:v>91.767999999997315</c:v>
                </c:pt>
                <c:pt idx="11472">
                  <c:v>91.775999999997296</c:v>
                </c:pt>
                <c:pt idx="11473">
                  <c:v>91.783999999997306</c:v>
                </c:pt>
                <c:pt idx="11474">
                  <c:v>91.791999999997302</c:v>
                </c:pt>
                <c:pt idx="11475">
                  <c:v>91.799999999997297</c:v>
                </c:pt>
                <c:pt idx="11476">
                  <c:v>91.807999999997278</c:v>
                </c:pt>
                <c:pt idx="11477">
                  <c:v>91.815999999997274</c:v>
                </c:pt>
                <c:pt idx="11478">
                  <c:v>91.82399999999727</c:v>
                </c:pt>
                <c:pt idx="11479">
                  <c:v>91.831999999997279</c:v>
                </c:pt>
                <c:pt idx="11480">
                  <c:v>91.839999999997261</c:v>
                </c:pt>
                <c:pt idx="11481">
                  <c:v>91.84799999999727</c:v>
                </c:pt>
                <c:pt idx="11482">
                  <c:v>91.855999999997252</c:v>
                </c:pt>
                <c:pt idx="11483">
                  <c:v>91.863999999997247</c:v>
                </c:pt>
                <c:pt idx="11484">
                  <c:v>91.871999999997243</c:v>
                </c:pt>
                <c:pt idx="11485">
                  <c:v>91.879999999997224</c:v>
                </c:pt>
                <c:pt idx="11486">
                  <c:v>91.887999999997234</c:v>
                </c:pt>
                <c:pt idx="11487">
                  <c:v>91.89599999999723</c:v>
                </c:pt>
                <c:pt idx="11488">
                  <c:v>91.903999999997239</c:v>
                </c:pt>
                <c:pt idx="11489">
                  <c:v>91.911999999997235</c:v>
                </c:pt>
                <c:pt idx="11490">
                  <c:v>91.919999999997231</c:v>
                </c:pt>
                <c:pt idx="11491">
                  <c:v>91.927999999997226</c:v>
                </c:pt>
                <c:pt idx="11492">
                  <c:v>91.935999999997208</c:v>
                </c:pt>
                <c:pt idx="11493">
                  <c:v>91.943999999997231</c:v>
                </c:pt>
                <c:pt idx="11494">
                  <c:v>91.951999999997213</c:v>
                </c:pt>
                <c:pt idx="11495">
                  <c:v>91.959999999997208</c:v>
                </c:pt>
                <c:pt idx="11496">
                  <c:v>91.967999999997204</c:v>
                </c:pt>
                <c:pt idx="11497">
                  <c:v>91.975999999997185</c:v>
                </c:pt>
                <c:pt idx="11498">
                  <c:v>91.983999999997181</c:v>
                </c:pt>
                <c:pt idx="11499">
                  <c:v>91.991999999997191</c:v>
                </c:pt>
                <c:pt idx="11500">
                  <c:v>91.9999999999972</c:v>
                </c:pt>
                <c:pt idx="11501">
                  <c:v>92.007999999997182</c:v>
                </c:pt>
                <c:pt idx="11502">
                  <c:v>92.015999999997177</c:v>
                </c:pt>
                <c:pt idx="11503">
                  <c:v>92.023999999997159</c:v>
                </c:pt>
                <c:pt idx="11504">
                  <c:v>92.031999999997169</c:v>
                </c:pt>
                <c:pt idx="11505">
                  <c:v>92.03999999999715</c:v>
                </c:pt>
                <c:pt idx="11506">
                  <c:v>92.04799999999716</c:v>
                </c:pt>
                <c:pt idx="11507">
                  <c:v>92.055999999997127</c:v>
                </c:pt>
                <c:pt idx="11508">
                  <c:v>92.063999999997137</c:v>
                </c:pt>
                <c:pt idx="11509">
                  <c:v>92.071999999997146</c:v>
                </c:pt>
                <c:pt idx="11510">
                  <c:v>92.079999999997128</c:v>
                </c:pt>
                <c:pt idx="11511">
                  <c:v>92.087999999997137</c:v>
                </c:pt>
                <c:pt idx="11512">
                  <c:v>92.095999999997119</c:v>
                </c:pt>
                <c:pt idx="11513">
                  <c:v>92.103999999997114</c:v>
                </c:pt>
                <c:pt idx="11514">
                  <c:v>92.11199999999711</c:v>
                </c:pt>
                <c:pt idx="11515">
                  <c:v>92.119999999997106</c:v>
                </c:pt>
                <c:pt idx="11516">
                  <c:v>92.127999999997101</c:v>
                </c:pt>
                <c:pt idx="11517">
                  <c:v>92.135999999997097</c:v>
                </c:pt>
                <c:pt idx="11518">
                  <c:v>92.143999999997106</c:v>
                </c:pt>
                <c:pt idx="11519">
                  <c:v>92.151999999997088</c:v>
                </c:pt>
                <c:pt idx="11520">
                  <c:v>92.159999999997083</c:v>
                </c:pt>
                <c:pt idx="11521">
                  <c:v>92.167999999997079</c:v>
                </c:pt>
                <c:pt idx="11522">
                  <c:v>92.17599999999706</c:v>
                </c:pt>
                <c:pt idx="11523">
                  <c:v>92.18399999999707</c:v>
                </c:pt>
                <c:pt idx="11524">
                  <c:v>92.19199999999708</c:v>
                </c:pt>
                <c:pt idx="11525">
                  <c:v>92.199999999997061</c:v>
                </c:pt>
                <c:pt idx="11526">
                  <c:v>92.207999999997071</c:v>
                </c:pt>
                <c:pt idx="11527">
                  <c:v>92.215999999997067</c:v>
                </c:pt>
                <c:pt idx="11528">
                  <c:v>92.223999999997048</c:v>
                </c:pt>
                <c:pt idx="11529">
                  <c:v>92.231999999997058</c:v>
                </c:pt>
                <c:pt idx="11530">
                  <c:v>92.239999999997039</c:v>
                </c:pt>
                <c:pt idx="11531">
                  <c:v>92.247999999997049</c:v>
                </c:pt>
                <c:pt idx="11532">
                  <c:v>92.25599999999703</c:v>
                </c:pt>
                <c:pt idx="11533">
                  <c:v>92.26399999999704</c:v>
                </c:pt>
                <c:pt idx="11534">
                  <c:v>92.271999999997021</c:v>
                </c:pt>
                <c:pt idx="11535">
                  <c:v>92.279999999997017</c:v>
                </c:pt>
                <c:pt idx="11536">
                  <c:v>92.287999999997012</c:v>
                </c:pt>
                <c:pt idx="11537">
                  <c:v>92.295999999996994</c:v>
                </c:pt>
                <c:pt idx="11538">
                  <c:v>92.303999999997004</c:v>
                </c:pt>
                <c:pt idx="11539">
                  <c:v>92.311999999996999</c:v>
                </c:pt>
                <c:pt idx="11540">
                  <c:v>92.319999999996995</c:v>
                </c:pt>
                <c:pt idx="11541">
                  <c:v>92.327999999996976</c:v>
                </c:pt>
                <c:pt idx="11542">
                  <c:v>92.335999999996972</c:v>
                </c:pt>
                <c:pt idx="11543">
                  <c:v>92.343999999996967</c:v>
                </c:pt>
                <c:pt idx="11544">
                  <c:v>92.351999999996963</c:v>
                </c:pt>
                <c:pt idx="11545">
                  <c:v>92.359999999996973</c:v>
                </c:pt>
                <c:pt idx="11546">
                  <c:v>92.367999999996968</c:v>
                </c:pt>
                <c:pt idx="11547">
                  <c:v>92.375999999996949</c:v>
                </c:pt>
                <c:pt idx="11548">
                  <c:v>92.383999999996945</c:v>
                </c:pt>
                <c:pt idx="11549">
                  <c:v>92.391999999996955</c:v>
                </c:pt>
                <c:pt idx="11550">
                  <c:v>92.399999999996936</c:v>
                </c:pt>
                <c:pt idx="11551">
                  <c:v>92.407999999996946</c:v>
                </c:pt>
                <c:pt idx="11552">
                  <c:v>92.415999999996927</c:v>
                </c:pt>
                <c:pt idx="11553">
                  <c:v>92.423999999996923</c:v>
                </c:pt>
                <c:pt idx="11554">
                  <c:v>92.431999999996947</c:v>
                </c:pt>
                <c:pt idx="11555">
                  <c:v>92.439999999996928</c:v>
                </c:pt>
                <c:pt idx="11556">
                  <c:v>92.447999999996938</c:v>
                </c:pt>
                <c:pt idx="11557">
                  <c:v>92.455999999996905</c:v>
                </c:pt>
                <c:pt idx="11558">
                  <c:v>92.463999999996915</c:v>
                </c:pt>
                <c:pt idx="11559">
                  <c:v>92.471999999996896</c:v>
                </c:pt>
                <c:pt idx="11560">
                  <c:v>92.479999999996892</c:v>
                </c:pt>
                <c:pt idx="11561">
                  <c:v>92.487999999996902</c:v>
                </c:pt>
                <c:pt idx="11562">
                  <c:v>92.495999999996897</c:v>
                </c:pt>
                <c:pt idx="11563">
                  <c:v>92.503999999996893</c:v>
                </c:pt>
                <c:pt idx="11564">
                  <c:v>92.511999999996888</c:v>
                </c:pt>
                <c:pt idx="11565">
                  <c:v>92.519999999996884</c:v>
                </c:pt>
                <c:pt idx="11566">
                  <c:v>92.527999999996865</c:v>
                </c:pt>
                <c:pt idx="11567">
                  <c:v>92.535999999996861</c:v>
                </c:pt>
                <c:pt idx="11568">
                  <c:v>92.543999999996871</c:v>
                </c:pt>
                <c:pt idx="11569">
                  <c:v>92.551999999996866</c:v>
                </c:pt>
                <c:pt idx="11570">
                  <c:v>92.559999999996847</c:v>
                </c:pt>
                <c:pt idx="11571">
                  <c:v>92.567999999996857</c:v>
                </c:pt>
                <c:pt idx="11572">
                  <c:v>92.575999999996839</c:v>
                </c:pt>
                <c:pt idx="11573">
                  <c:v>92.583999999996834</c:v>
                </c:pt>
                <c:pt idx="11574">
                  <c:v>92.591999999996844</c:v>
                </c:pt>
                <c:pt idx="11575">
                  <c:v>92.599999999996825</c:v>
                </c:pt>
                <c:pt idx="11576">
                  <c:v>92.607999999996821</c:v>
                </c:pt>
                <c:pt idx="11577">
                  <c:v>92.615999999996816</c:v>
                </c:pt>
                <c:pt idx="11578">
                  <c:v>92.623999999996812</c:v>
                </c:pt>
                <c:pt idx="11579">
                  <c:v>92.631999999996822</c:v>
                </c:pt>
                <c:pt idx="11580">
                  <c:v>92.639999999996803</c:v>
                </c:pt>
                <c:pt idx="11581">
                  <c:v>92.647999999996813</c:v>
                </c:pt>
                <c:pt idx="11582">
                  <c:v>92.65599999999678</c:v>
                </c:pt>
                <c:pt idx="11583">
                  <c:v>92.66399999999679</c:v>
                </c:pt>
                <c:pt idx="11584">
                  <c:v>92.671999999996785</c:v>
                </c:pt>
                <c:pt idx="11585">
                  <c:v>92.679999999996781</c:v>
                </c:pt>
                <c:pt idx="11586">
                  <c:v>92.687999999996777</c:v>
                </c:pt>
                <c:pt idx="11587">
                  <c:v>92.695999999996772</c:v>
                </c:pt>
                <c:pt idx="11588">
                  <c:v>92.703999999996782</c:v>
                </c:pt>
                <c:pt idx="11589">
                  <c:v>92.711999999996777</c:v>
                </c:pt>
                <c:pt idx="11590">
                  <c:v>92.719999999996787</c:v>
                </c:pt>
                <c:pt idx="11591">
                  <c:v>92.727999999996769</c:v>
                </c:pt>
                <c:pt idx="11592">
                  <c:v>92.735999999996764</c:v>
                </c:pt>
                <c:pt idx="11593">
                  <c:v>92.74399999999676</c:v>
                </c:pt>
                <c:pt idx="11594">
                  <c:v>92.751999999996755</c:v>
                </c:pt>
                <c:pt idx="11595">
                  <c:v>92.759999999996737</c:v>
                </c:pt>
                <c:pt idx="11596">
                  <c:v>92.767999999996746</c:v>
                </c:pt>
                <c:pt idx="11597">
                  <c:v>92.775999999996728</c:v>
                </c:pt>
                <c:pt idx="11598">
                  <c:v>92.783999999996723</c:v>
                </c:pt>
                <c:pt idx="11599">
                  <c:v>92.791999999996747</c:v>
                </c:pt>
                <c:pt idx="11600">
                  <c:v>92.799999999996729</c:v>
                </c:pt>
                <c:pt idx="11601">
                  <c:v>92.807999999996724</c:v>
                </c:pt>
                <c:pt idx="11602">
                  <c:v>92.815999999996706</c:v>
                </c:pt>
                <c:pt idx="11603">
                  <c:v>92.823999999996701</c:v>
                </c:pt>
                <c:pt idx="11604">
                  <c:v>92.831999999996697</c:v>
                </c:pt>
                <c:pt idx="11605">
                  <c:v>92.839999999996692</c:v>
                </c:pt>
                <c:pt idx="11606">
                  <c:v>92.847999999996716</c:v>
                </c:pt>
                <c:pt idx="11607">
                  <c:v>92.855999999996683</c:v>
                </c:pt>
                <c:pt idx="11608">
                  <c:v>92.863999999996693</c:v>
                </c:pt>
                <c:pt idx="11609">
                  <c:v>92.871999999996675</c:v>
                </c:pt>
                <c:pt idx="11610">
                  <c:v>92.87999999999667</c:v>
                </c:pt>
                <c:pt idx="11611">
                  <c:v>92.887999999996666</c:v>
                </c:pt>
                <c:pt idx="11612">
                  <c:v>92.895999999996661</c:v>
                </c:pt>
                <c:pt idx="11613">
                  <c:v>92.903999999996671</c:v>
                </c:pt>
                <c:pt idx="11614">
                  <c:v>92.911999999996681</c:v>
                </c:pt>
                <c:pt idx="11615">
                  <c:v>92.919999999996676</c:v>
                </c:pt>
                <c:pt idx="11616">
                  <c:v>92.927999999996658</c:v>
                </c:pt>
                <c:pt idx="11617">
                  <c:v>92.935999999996653</c:v>
                </c:pt>
                <c:pt idx="11618">
                  <c:v>92.943999999996649</c:v>
                </c:pt>
                <c:pt idx="11619">
                  <c:v>92.95199999999663</c:v>
                </c:pt>
                <c:pt idx="11620">
                  <c:v>92.959999999996626</c:v>
                </c:pt>
                <c:pt idx="11621">
                  <c:v>92.967999999996621</c:v>
                </c:pt>
                <c:pt idx="11622">
                  <c:v>92.975999999996603</c:v>
                </c:pt>
                <c:pt idx="11623">
                  <c:v>92.983999999996612</c:v>
                </c:pt>
                <c:pt idx="11624">
                  <c:v>92.991999999996608</c:v>
                </c:pt>
                <c:pt idx="11625">
                  <c:v>92.999999999996618</c:v>
                </c:pt>
                <c:pt idx="11626">
                  <c:v>93.007999999996599</c:v>
                </c:pt>
                <c:pt idx="11627">
                  <c:v>93.015999999996595</c:v>
                </c:pt>
                <c:pt idx="11628">
                  <c:v>93.023999999996576</c:v>
                </c:pt>
                <c:pt idx="11629">
                  <c:v>93.031999999996586</c:v>
                </c:pt>
                <c:pt idx="11630">
                  <c:v>93.039999999996567</c:v>
                </c:pt>
                <c:pt idx="11631">
                  <c:v>93.047999999996577</c:v>
                </c:pt>
                <c:pt idx="11632">
                  <c:v>93.055999999996573</c:v>
                </c:pt>
                <c:pt idx="11633">
                  <c:v>93.063999999996568</c:v>
                </c:pt>
                <c:pt idx="11634">
                  <c:v>93.071999999996564</c:v>
                </c:pt>
                <c:pt idx="11635">
                  <c:v>93.079999999996545</c:v>
                </c:pt>
                <c:pt idx="11636">
                  <c:v>93.087999999996555</c:v>
                </c:pt>
                <c:pt idx="11637">
                  <c:v>93.095999999996536</c:v>
                </c:pt>
                <c:pt idx="11638">
                  <c:v>93.103999999996532</c:v>
                </c:pt>
                <c:pt idx="11639">
                  <c:v>93.111999999996527</c:v>
                </c:pt>
                <c:pt idx="11640">
                  <c:v>93.119999999996523</c:v>
                </c:pt>
                <c:pt idx="11641">
                  <c:v>93.127999999996533</c:v>
                </c:pt>
                <c:pt idx="11642">
                  <c:v>93.135999999996514</c:v>
                </c:pt>
                <c:pt idx="11643">
                  <c:v>93.143999999996524</c:v>
                </c:pt>
                <c:pt idx="11644">
                  <c:v>93.151999999996505</c:v>
                </c:pt>
                <c:pt idx="11645">
                  <c:v>93.159999999996501</c:v>
                </c:pt>
                <c:pt idx="11646">
                  <c:v>93.167999999996496</c:v>
                </c:pt>
                <c:pt idx="11647">
                  <c:v>93.175999999996478</c:v>
                </c:pt>
                <c:pt idx="11648">
                  <c:v>93.183999999996487</c:v>
                </c:pt>
                <c:pt idx="11649">
                  <c:v>93.191999999996497</c:v>
                </c:pt>
                <c:pt idx="11650">
                  <c:v>93.199999999996493</c:v>
                </c:pt>
                <c:pt idx="11651">
                  <c:v>93.207999999996488</c:v>
                </c:pt>
                <c:pt idx="11652">
                  <c:v>93.215999999996484</c:v>
                </c:pt>
                <c:pt idx="11653">
                  <c:v>93.223999999996465</c:v>
                </c:pt>
                <c:pt idx="11654">
                  <c:v>93.231999999996475</c:v>
                </c:pt>
                <c:pt idx="11655">
                  <c:v>93.239999999996471</c:v>
                </c:pt>
                <c:pt idx="11656">
                  <c:v>93.24799999999648</c:v>
                </c:pt>
                <c:pt idx="11657">
                  <c:v>93.255999999996462</c:v>
                </c:pt>
                <c:pt idx="11658">
                  <c:v>93.263999999996457</c:v>
                </c:pt>
                <c:pt idx="11659">
                  <c:v>93.271999999996453</c:v>
                </c:pt>
                <c:pt idx="11660">
                  <c:v>93.279999999996434</c:v>
                </c:pt>
                <c:pt idx="11661">
                  <c:v>93.287999999996444</c:v>
                </c:pt>
                <c:pt idx="11662">
                  <c:v>93.295999999996425</c:v>
                </c:pt>
                <c:pt idx="11663">
                  <c:v>93.303999999996421</c:v>
                </c:pt>
                <c:pt idx="11664">
                  <c:v>93.311999999996431</c:v>
                </c:pt>
                <c:pt idx="11665">
                  <c:v>93.319999999996426</c:v>
                </c:pt>
                <c:pt idx="11666">
                  <c:v>93.327999999996422</c:v>
                </c:pt>
                <c:pt idx="11667">
                  <c:v>93.335999999996403</c:v>
                </c:pt>
                <c:pt idx="11668">
                  <c:v>93.343999999996413</c:v>
                </c:pt>
                <c:pt idx="11669">
                  <c:v>93.351999999996394</c:v>
                </c:pt>
                <c:pt idx="11670">
                  <c:v>93.35999999999639</c:v>
                </c:pt>
                <c:pt idx="11671">
                  <c:v>93.3679999999964</c:v>
                </c:pt>
                <c:pt idx="11672">
                  <c:v>93.375999999996381</c:v>
                </c:pt>
                <c:pt idx="11673">
                  <c:v>93.383999999996377</c:v>
                </c:pt>
                <c:pt idx="11674">
                  <c:v>93.391999999996386</c:v>
                </c:pt>
                <c:pt idx="11675">
                  <c:v>93.399999999996382</c:v>
                </c:pt>
                <c:pt idx="11676">
                  <c:v>93.407999999996377</c:v>
                </c:pt>
                <c:pt idx="11677">
                  <c:v>93.415999999996387</c:v>
                </c:pt>
                <c:pt idx="11678">
                  <c:v>93.423999999996369</c:v>
                </c:pt>
                <c:pt idx="11679">
                  <c:v>93.431999999996378</c:v>
                </c:pt>
                <c:pt idx="11680">
                  <c:v>93.43999999999636</c:v>
                </c:pt>
                <c:pt idx="11681">
                  <c:v>93.44799999999637</c:v>
                </c:pt>
                <c:pt idx="11682">
                  <c:v>93.455999999996337</c:v>
                </c:pt>
                <c:pt idx="11683">
                  <c:v>93.463999999996346</c:v>
                </c:pt>
                <c:pt idx="11684">
                  <c:v>93.471999999996342</c:v>
                </c:pt>
                <c:pt idx="11685">
                  <c:v>93.479999999996323</c:v>
                </c:pt>
                <c:pt idx="11686">
                  <c:v>93.487999999996347</c:v>
                </c:pt>
                <c:pt idx="11687">
                  <c:v>93.495999999996329</c:v>
                </c:pt>
                <c:pt idx="11688">
                  <c:v>93.503999999996324</c:v>
                </c:pt>
                <c:pt idx="11689">
                  <c:v>93.51199999999632</c:v>
                </c:pt>
                <c:pt idx="11690">
                  <c:v>93.519999999996315</c:v>
                </c:pt>
                <c:pt idx="11691">
                  <c:v>93.527999999996297</c:v>
                </c:pt>
                <c:pt idx="11692">
                  <c:v>93.535999999996292</c:v>
                </c:pt>
                <c:pt idx="11693">
                  <c:v>93.543999999996316</c:v>
                </c:pt>
                <c:pt idx="11694">
                  <c:v>93.551999999996298</c:v>
                </c:pt>
                <c:pt idx="11695">
                  <c:v>93.559999999996293</c:v>
                </c:pt>
                <c:pt idx="11696">
                  <c:v>93.567999999996289</c:v>
                </c:pt>
                <c:pt idx="11697">
                  <c:v>93.57599999999627</c:v>
                </c:pt>
                <c:pt idx="11698">
                  <c:v>93.583999999996266</c:v>
                </c:pt>
                <c:pt idx="11699">
                  <c:v>93.591999999996276</c:v>
                </c:pt>
                <c:pt idx="11700">
                  <c:v>93.599999999996271</c:v>
                </c:pt>
                <c:pt idx="11701">
                  <c:v>93.607999999996267</c:v>
                </c:pt>
                <c:pt idx="11702">
                  <c:v>93.615999999996262</c:v>
                </c:pt>
                <c:pt idx="11703">
                  <c:v>93.623999999996244</c:v>
                </c:pt>
                <c:pt idx="11704">
                  <c:v>93.631999999996253</c:v>
                </c:pt>
                <c:pt idx="11705">
                  <c:v>93.639999999996235</c:v>
                </c:pt>
                <c:pt idx="11706">
                  <c:v>93.647999999996244</c:v>
                </c:pt>
                <c:pt idx="11707">
                  <c:v>93.655999999996212</c:v>
                </c:pt>
                <c:pt idx="11708">
                  <c:v>93.663999999996207</c:v>
                </c:pt>
                <c:pt idx="11709">
                  <c:v>93.671999999996203</c:v>
                </c:pt>
                <c:pt idx="11710">
                  <c:v>93.679999999996198</c:v>
                </c:pt>
                <c:pt idx="11711">
                  <c:v>93.687999999996194</c:v>
                </c:pt>
                <c:pt idx="11712">
                  <c:v>93.695999999996204</c:v>
                </c:pt>
                <c:pt idx="11713">
                  <c:v>93.703999999996199</c:v>
                </c:pt>
                <c:pt idx="11714">
                  <c:v>93.711999999996209</c:v>
                </c:pt>
                <c:pt idx="11715">
                  <c:v>93.71999999999619</c:v>
                </c:pt>
                <c:pt idx="11716">
                  <c:v>93.727999999996186</c:v>
                </c:pt>
                <c:pt idx="11717">
                  <c:v>93.735999999996167</c:v>
                </c:pt>
                <c:pt idx="11718">
                  <c:v>93.743999999996177</c:v>
                </c:pt>
                <c:pt idx="11719">
                  <c:v>93.751999999996187</c:v>
                </c:pt>
                <c:pt idx="11720">
                  <c:v>93.759999999996168</c:v>
                </c:pt>
                <c:pt idx="11721">
                  <c:v>93.767999999996178</c:v>
                </c:pt>
                <c:pt idx="11722">
                  <c:v>93.775999999996145</c:v>
                </c:pt>
                <c:pt idx="11723">
                  <c:v>93.783999999996155</c:v>
                </c:pt>
                <c:pt idx="11724">
                  <c:v>93.79199999999615</c:v>
                </c:pt>
                <c:pt idx="11725">
                  <c:v>93.799999999996146</c:v>
                </c:pt>
                <c:pt idx="11726">
                  <c:v>93.807999999996127</c:v>
                </c:pt>
                <c:pt idx="11727">
                  <c:v>93.815999999996123</c:v>
                </c:pt>
                <c:pt idx="11728">
                  <c:v>93.823999999996133</c:v>
                </c:pt>
                <c:pt idx="11729">
                  <c:v>93.831999999996128</c:v>
                </c:pt>
                <c:pt idx="11730">
                  <c:v>93.839999999996124</c:v>
                </c:pt>
                <c:pt idx="11731">
                  <c:v>93.847999999996119</c:v>
                </c:pt>
                <c:pt idx="11732">
                  <c:v>93.855999999996101</c:v>
                </c:pt>
                <c:pt idx="11733">
                  <c:v>93.863999999996096</c:v>
                </c:pt>
                <c:pt idx="11734">
                  <c:v>93.871999999996092</c:v>
                </c:pt>
                <c:pt idx="11735">
                  <c:v>93.879999999996087</c:v>
                </c:pt>
                <c:pt idx="11736">
                  <c:v>93.887999999996097</c:v>
                </c:pt>
                <c:pt idx="11737">
                  <c:v>93.895999999996093</c:v>
                </c:pt>
                <c:pt idx="11738">
                  <c:v>93.903999999996088</c:v>
                </c:pt>
                <c:pt idx="11739">
                  <c:v>93.911999999996098</c:v>
                </c:pt>
                <c:pt idx="11740">
                  <c:v>93.91999999999608</c:v>
                </c:pt>
                <c:pt idx="11741">
                  <c:v>93.927999999996075</c:v>
                </c:pt>
                <c:pt idx="11742">
                  <c:v>93.935999999996071</c:v>
                </c:pt>
                <c:pt idx="11743">
                  <c:v>93.94399999999608</c:v>
                </c:pt>
                <c:pt idx="11744">
                  <c:v>93.951999999996076</c:v>
                </c:pt>
                <c:pt idx="11745">
                  <c:v>93.959999999996057</c:v>
                </c:pt>
                <c:pt idx="11746">
                  <c:v>93.967999999996067</c:v>
                </c:pt>
                <c:pt idx="11747">
                  <c:v>93.975999999996034</c:v>
                </c:pt>
                <c:pt idx="11748">
                  <c:v>93.983999999996044</c:v>
                </c:pt>
                <c:pt idx="11749">
                  <c:v>93.99199999999604</c:v>
                </c:pt>
                <c:pt idx="11750">
                  <c:v>93.999999999996035</c:v>
                </c:pt>
                <c:pt idx="11751">
                  <c:v>94.007999999996031</c:v>
                </c:pt>
                <c:pt idx="11752">
                  <c:v>94.015999999996026</c:v>
                </c:pt>
                <c:pt idx="11753">
                  <c:v>94.023999999996022</c:v>
                </c:pt>
                <c:pt idx="11754">
                  <c:v>94.031999999996017</c:v>
                </c:pt>
                <c:pt idx="11755">
                  <c:v>94.039999999996013</c:v>
                </c:pt>
                <c:pt idx="11756">
                  <c:v>94.047999999996009</c:v>
                </c:pt>
                <c:pt idx="11757">
                  <c:v>94.05599999999599</c:v>
                </c:pt>
                <c:pt idx="11758">
                  <c:v>94.063999999996</c:v>
                </c:pt>
                <c:pt idx="11759">
                  <c:v>94.071999999995995</c:v>
                </c:pt>
                <c:pt idx="11760">
                  <c:v>94.079999999995977</c:v>
                </c:pt>
                <c:pt idx="11761">
                  <c:v>94.087999999995986</c:v>
                </c:pt>
                <c:pt idx="11762">
                  <c:v>94.095999999995982</c:v>
                </c:pt>
                <c:pt idx="11763">
                  <c:v>94.103999999995963</c:v>
                </c:pt>
                <c:pt idx="11764">
                  <c:v>94.111999999995987</c:v>
                </c:pt>
                <c:pt idx="11765">
                  <c:v>94.119999999995969</c:v>
                </c:pt>
                <c:pt idx="11766">
                  <c:v>94.127999999995964</c:v>
                </c:pt>
                <c:pt idx="11767">
                  <c:v>94.135999999995946</c:v>
                </c:pt>
                <c:pt idx="11768">
                  <c:v>94.143999999995955</c:v>
                </c:pt>
                <c:pt idx="11769">
                  <c:v>94.151999999995937</c:v>
                </c:pt>
                <c:pt idx="11770">
                  <c:v>94.159999999995932</c:v>
                </c:pt>
                <c:pt idx="11771">
                  <c:v>94.167999999995942</c:v>
                </c:pt>
                <c:pt idx="11772">
                  <c:v>94.175999999995909</c:v>
                </c:pt>
                <c:pt idx="11773">
                  <c:v>94.183999999995933</c:v>
                </c:pt>
                <c:pt idx="11774">
                  <c:v>94.191999999995929</c:v>
                </c:pt>
                <c:pt idx="11775">
                  <c:v>94.199999999995924</c:v>
                </c:pt>
                <c:pt idx="11776">
                  <c:v>94.20799999999592</c:v>
                </c:pt>
                <c:pt idx="11777">
                  <c:v>94.215999999995915</c:v>
                </c:pt>
                <c:pt idx="11778">
                  <c:v>94.223999999995897</c:v>
                </c:pt>
                <c:pt idx="11779">
                  <c:v>94.231999999995907</c:v>
                </c:pt>
                <c:pt idx="11780">
                  <c:v>94.239999999995916</c:v>
                </c:pt>
                <c:pt idx="11781">
                  <c:v>94.247999999995912</c:v>
                </c:pt>
                <c:pt idx="11782">
                  <c:v>94.255999999995893</c:v>
                </c:pt>
                <c:pt idx="11783">
                  <c:v>94.263999999995889</c:v>
                </c:pt>
                <c:pt idx="11784">
                  <c:v>94.271999999995884</c:v>
                </c:pt>
                <c:pt idx="11785">
                  <c:v>94.279999999995866</c:v>
                </c:pt>
                <c:pt idx="11786">
                  <c:v>94.287999999995876</c:v>
                </c:pt>
                <c:pt idx="11787">
                  <c:v>94.295999999995871</c:v>
                </c:pt>
                <c:pt idx="11788">
                  <c:v>94.303999999995867</c:v>
                </c:pt>
                <c:pt idx="11789">
                  <c:v>94.311999999995876</c:v>
                </c:pt>
                <c:pt idx="11790">
                  <c:v>94.319999999995858</c:v>
                </c:pt>
                <c:pt idx="11791">
                  <c:v>94.327999999995853</c:v>
                </c:pt>
                <c:pt idx="11792">
                  <c:v>94.335999999995835</c:v>
                </c:pt>
                <c:pt idx="11793">
                  <c:v>94.343999999995845</c:v>
                </c:pt>
                <c:pt idx="11794">
                  <c:v>94.351999999995826</c:v>
                </c:pt>
                <c:pt idx="11795">
                  <c:v>94.359999999995821</c:v>
                </c:pt>
                <c:pt idx="11796">
                  <c:v>94.367999999995831</c:v>
                </c:pt>
                <c:pt idx="11797">
                  <c:v>94.375999999995813</c:v>
                </c:pt>
                <c:pt idx="11798">
                  <c:v>94.383999999995822</c:v>
                </c:pt>
                <c:pt idx="11799">
                  <c:v>94.391999999995818</c:v>
                </c:pt>
                <c:pt idx="11800">
                  <c:v>94.399999999995813</c:v>
                </c:pt>
                <c:pt idx="11801">
                  <c:v>94.407999999995809</c:v>
                </c:pt>
                <c:pt idx="11802">
                  <c:v>94.415999999995805</c:v>
                </c:pt>
                <c:pt idx="11803">
                  <c:v>94.4239999999958</c:v>
                </c:pt>
                <c:pt idx="11804">
                  <c:v>94.43199999999581</c:v>
                </c:pt>
                <c:pt idx="11805">
                  <c:v>94.439999999995791</c:v>
                </c:pt>
                <c:pt idx="11806">
                  <c:v>94.447999999995801</c:v>
                </c:pt>
                <c:pt idx="11807">
                  <c:v>94.455999999995782</c:v>
                </c:pt>
                <c:pt idx="11808">
                  <c:v>94.463999999995778</c:v>
                </c:pt>
                <c:pt idx="11809">
                  <c:v>94.471999999995788</c:v>
                </c:pt>
                <c:pt idx="11810">
                  <c:v>94.479999999995769</c:v>
                </c:pt>
                <c:pt idx="11811">
                  <c:v>94.487999999995779</c:v>
                </c:pt>
                <c:pt idx="11812">
                  <c:v>94.49599999999576</c:v>
                </c:pt>
                <c:pt idx="11813">
                  <c:v>94.503999999995756</c:v>
                </c:pt>
                <c:pt idx="11814">
                  <c:v>94.511999999995751</c:v>
                </c:pt>
                <c:pt idx="11815">
                  <c:v>94.519999999995747</c:v>
                </c:pt>
                <c:pt idx="11816">
                  <c:v>94.527999999995743</c:v>
                </c:pt>
                <c:pt idx="11817">
                  <c:v>94.535999999995724</c:v>
                </c:pt>
                <c:pt idx="11818">
                  <c:v>94.543999999995748</c:v>
                </c:pt>
                <c:pt idx="11819">
                  <c:v>94.551999999995729</c:v>
                </c:pt>
                <c:pt idx="11820">
                  <c:v>94.559999999995725</c:v>
                </c:pt>
                <c:pt idx="11821">
                  <c:v>94.56799999999572</c:v>
                </c:pt>
                <c:pt idx="11822">
                  <c:v>94.575999999995702</c:v>
                </c:pt>
                <c:pt idx="11823">
                  <c:v>94.583999999995697</c:v>
                </c:pt>
                <c:pt idx="11824">
                  <c:v>94.591999999995707</c:v>
                </c:pt>
                <c:pt idx="11825">
                  <c:v>94.599999999995717</c:v>
                </c:pt>
                <c:pt idx="11826">
                  <c:v>94.607999999995698</c:v>
                </c:pt>
                <c:pt idx="11827">
                  <c:v>94.615999999995694</c:v>
                </c:pt>
                <c:pt idx="11828">
                  <c:v>94.623999999995675</c:v>
                </c:pt>
                <c:pt idx="11829">
                  <c:v>94.631999999995685</c:v>
                </c:pt>
                <c:pt idx="11830">
                  <c:v>94.639999999995666</c:v>
                </c:pt>
                <c:pt idx="11831">
                  <c:v>94.647999999995676</c:v>
                </c:pt>
                <c:pt idx="11832">
                  <c:v>94.655999999995657</c:v>
                </c:pt>
                <c:pt idx="11833">
                  <c:v>94.663999999995667</c:v>
                </c:pt>
                <c:pt idx="11834">
                  <c:v>94.671999999995663</c:v>
                </c:pt>
                <c:pt idx="11835">
                  <c:v>94.679999999995644</c:v>
                </c:pt>
                <c:pt idx="11836">
                  <c:v>94.687999999995654</c:v>
                </c:pt>
                <c:pt idx="11837">
                  <c:v>94.695999999995635</c:v>
                </c:pt>
                <c:pt idx="11838">
                  <c:v>94.703999999995645</c:v>
                </c:pt>
                <c:pt idx="11839">
                  <c:v>94.711999999995641</c:v>
                </c:pt>
                <c:pt idx="11840">
                  <c:v>94.719999999995636</c:v>
                </c:pt>
                <c:pt idx="11841">
                  <c:v>94.727999999995632</c:v>
                </c:pt>
                <c:pt idx="11842">
                  <c:v>94.735999999995627</c:v>
                </c:pt>
                <c:pt idx="11843">
                  <c:v>94.743999999995637</c:v>
                </c:pt>
                <c:pt idx="11844">
                  <c:v>94.751999999995618</c:v>
                </c:pt>
                <c:pt idx="11845">
                  <c:v>94.759999999995614</c:v>
                </c:pt>
                <c:pt idx="11846">
                  <c:v>94.76799999999561</c:v>
                </c:pt>
                <c:pt idx="11847">
                  <c:v>94.775999999995591</c:v>
                </c:pt>
                <c:pt idx="11848">
                  <c:v>94.783999999995601</c:v>
                </c:pt>
                <c:pt idx="11849">
                  <c:v>94.79199999999561</c:v>
                </c:pt>
                <c:pt idx="11850">
                  <c:v>94.799999999995606</c:v>
                </c:pt>
                <c:pt idx="11851">
                  <c:v>94.807999999995587</c:v>
                </c:pt>
                <c:pt idx="11852">
                  <c:v>94.815999999995583</c:v>
                </c:pt>
                <c:pt idx="11853">
                  <c:v>94.823999999995564</c:v>
                </c:pt>
                <c:pt idx="11854">
                  <c:v>94.831999999995574</c:v>
                </c:pt>
                <c:pt idx="11855">
                  <c:v>94.83999999999557</c:v>
                </c:pt>
                <c:pt idx="11856">
                  <c:v>94.847999999995551</c:v>
                </c:pt>
                <c:pt idx="11857">
                  <c:v>94.855999999995532</c:v>
                </c:pt>
                <c:pt idx="11858">
                  <c:v>94.863999999995542</c:v>
                </c:pt>
                <c:pt idx="11859">
                  <c:v>94.871999999995523</c:v>
                </c:pt>
                <c:pt idx="11860">
                  <c:v>94.879999999995533</c:v>
                </c:pt>
                <c:pt idx="11861">
                  <c:v>94.887999999995529</c:v>
                </c:pt>
                <c:pt idx="11862">
                  <c:v>94.895999999995524</c:v>
                </c:pt>
                <c:pt idx="11863">
                  <c:v>94.90399999999552</c:v>
                </c:pt>
                <c:pt idx="11864">
                  <c:v>94.91199999999553</c:v>
                </c:pt>
                <c:pt idx="11865">
                  <c:v>94.919999999995511</c:v>
                </c:pt>
                <c:pt idx="11866">
                  <c:v>94.927999999995507</c:v>
                </c:pt>
                <c:pt idx="11867">
                  <c:v>94.935999999995516</c:v>
                </c:pt>
                <c:pt idx="11868">
                  <c:v>94.943999999995512</c:v>
                </c:pt>
                <c:pt idx="11869">
                  <c:v>94.951999999995508</c:v>
                </c:pt>
                <c:pt idx="11870">
                  <c:v>94.959999999995489</c:v>
                </c:pt>
                <c:pt idx="11871">
                  <c:v>94.967999999995499</c:v>
                </c:pt>
                <c:pt idx="11872">
                  <c:v>94.975999999995466</c:v>
                </c:pt>
                <c:pt idx="11873">
                  <c:v>94.983999999995476</c:v>
                </c:pt>
                <c:pt idx="11874">
                  <c:v>94.991999999995485</c:v>
                </c:pt>
                <c:pt idx="11875">
                  <c:v>94.999999999995481</c:v>
                </c:pt>
                <c:pt idx="11876">
                  <c:v>95.007999999995477</c:v>
                </c:pt>
                <c:pt idx="11877">
                  <c:v>95.015999999995458</c:v>
                </c:pt>
                <c:pt idx="11878">
                  <c:v>95.023999999995453</c:v>
                </c:pt>
                <c:pt idx="11879">
                  <c:v>95.031999999995449</c:v>
                </c:pt>
                <c:pt idx="11880">
                  <c:v>95.039999999995445</c:v>
                </c:pt>
                <c:pt idx="11881">
                  <c:v>95.04799999999544</c:v>
                </c:pt>
                <c:pt idx="11882">
                  <c:v>95.055999999995421</c:v>
                </c:pt>
                <c:pt idx="11883">
                  <c:v>95.063999999995431</c:v>
                </c:pt>
                <c:pt idx="11884">
                  <c:v>95.071999999995427</c:v>
                </c:pt>
                <c:pt idx="11885">
                  <c:v>95.079999999995422</c:v>
                </c:pt>
                <c:pt idx="11886">
                  <c:v>95.087999999995418</c:v>
                </c:pt>
                <c:pt idx="11887">
                  <c:v>95.095999999995414</c:v>
                </c:pt>
                <c:pt idx="11888">
                  <c:v>95.103999999995395</c:v>
                </c:pt>
                <c:pt idx="11889">
                  <c:v>95.111999999995405</c:v>
                </c:pt>
                <c:pt idx="11890">
                  <c:v>95.1199999999954</c:v>
                </c:pt>
                <c:pt idx="11891">
                  <c:v>95.127999999995396</c:v>
                </c:pt>
                <c:pt idx="11892">
                  <c:v>95.135999999995377</c:v>
                </c:pt>
                <c:pt idx="11893">
                  <c:v>95.143999999995387</c:v>
                </c:pt>
                <c:pt idx="11894">
                  <c:v>95.151999999995382</c:v>
                </c:pt>
                <c:pt idx="11895">
                  <c:v>95.159999999995364</c:v>
                </c:pt>
                <c:pt idx="11896">
                  <c:v>95.167999999995388</c:v>
                </c:pt>
                <c:pt idx="11897">
                  <c:v>95.175999999995355</c:v>
                </c:pt>
                <c:pt idx="11898">
                  <c:v>95.183999999995365</c:v>
                </c:pt>
                <c:pt idx="11899">
                  <c:v>95.19199999999536</c:v>
                </c:pt>
                <c:pt idx="11900">
                  <c:v>95.199999999995356</c:v>
                </c:pt>
                <c:pt idx="11901">
                  <c:v>95.207999999995351</c:v>
                </c:pt>
                <c:pt idx="11902">
                  <c:v>95.215999999995347</c:v>
                </c:pt>
                <c:pt idx="11903">
                  <c:v>95.223999999995343</c:v>
                </c:pt>
                <c:pt idx="11904">
                  <c:v>95.231999999995338</c:v>
                </c:pt>
                <c:pt idx="11905">
                  <c:v>95.239999999995334</c:v>
                </c:pt>
                <c:pt idx="11906">
                  <c:v>95.247999999995344</c:v>
                </c:pt>
                <c:pt idx="11907">
                  <c:v>95.255999999995325</c:v>
                </c:pt>
                <c:pt idx="11908">
                  <c:v>95.26399999999532</c:v>
                </c:pt>
                <c:pt idx="11909">
                  <c:v>95.271999999995316</c:v>
                </c:pt>
                <c:pt idx="11910">
                  <c:v>95.279999999995297</c:v>
                </c:pt>
                <c:pt idx="11911">
                  <c:v>95.287999999995307</c:v>
                </c:pt>
                <c:pt idx="11912">
                  <c:v>95.295999999995317</c:v>
                </c:pt>
                <c:pt idx="11913">
                  <c:v>95.303999999995298</c:v>
                </c:pt>
                <c:pt idx="11914">
                  <c:v>95.311999999995308</c:v>
                </c:pt>
                <c:pt idx="11915">
                  <c:v>95.319999999995289</c:v>
                </c:pt>
                <c:pt idx="11916">
                  <c:v>95.327999999995285</c:v>
                </c:pt>
                <c:pt idx="11917">
                  <c:v>95.335999999995266</c:v>
                </c:pt>
                <c:pt idx="11918">
                  <c:v>95.343999999995276</c:v>
                </c:pt>
                <c:pt idx="11919">
                  <c:v>95.351999999995272</c:v>
                </c:pt>
                <c:pt idx="11920">
                  <c:v>95.359999999995267</c:v>
                </c:pt>
                <c:pt idx="11921">
                  <c:v>95.367999999995277</c:v>
                </c:pt>
                <c:pt idx="11922">
                  <c:v>95.375999999995244</c:v>
                </c:pt>
                <c:pt idx="11923">
                  <c:v>95.383999999995254</c:v>
                </c:pt>
                <c:pt idx="11924">
                  <c:v>95.391999999995249</c:v>
                </c:pt>
                <c:pt idx="11925">
                  <c:v>95.399999999995245</c:v>
                </c:pt>
                <c:pt idx="11926">
                  <c:v>95.407999999995241</c:v>
                </c:pt>
                <c:pt idx="11927">
                  <c:v>95.415999999995236</c:v>
                </c:pt>
                <c:pt idx="11928">
                  <c:v>95.423999999995246</c:v>
                </c:pt>
                <c:pt idx="11929">
                  <c:v>95.431999999995242</c:v>
                </c:pt>
                <c:pt idx="11930">
                  <c:v>95.439999999995237</c:v>
                </c:pt>
                <c:pt idx="11931">
                  <c:v>95.447999999995233</c:v>
                </c:pt>
                <c:pt idx="11932">
                  <c:v>95.455999999995214</c:v>
                </c:pt>
                <c:pt idx="11933">
                  <c:v>95.46399999999521</c:v>
                </c:pt>
                <c:pt idx="11934">
                  <c:v>95.471999999995205</c:v>
                </c:pt>
                <c:pt idx="11935">
                  <c:v>95.479999999995201</c:v>
                </c:pt>
                <c:pt idx="11936">
                  <c:v>95.48799999999521</c:v>
                </c:pt>
                <c:pt idx="11937">
                  <c:v>95.495999999995206</c:v>
                </c:pt>
                <c:pt idx="11938">
                  <c:v>95.503999999995187</c:v>
                </c:pt>
                <c:pt idx="11939">
                  <c:v>95.511999999995197</c:v>
                </c:pt>
                <c:pt idx="11940">
                  <c:v>95.519999999995179</c:v>
                </c:pt>
                <c:pt idx="11941">
                  <c:v>95.527999999995174</c:v>
                </c:pt>
                <c:pt idx="11942">
                  <c:v>95.53599999999517</c:v>
                </c:pt>
                <c:pt idx="11943">
                  <c:v>95.543999999995179</c:v>
                </c:pt>
                <c:pt idx="11944">
                  <c:v>95.551999999995147</c:v>
                </c:pt>
                <c:pt idx="11945">
                  <c:v>95.559999999995142</c:v>
                </c:pt>
                <c:pt idx="11946">
                  <c:v>95.567999999995138</c:v>
                </c:pt>
                <c:pt idx="11947">
                  <c:v>95.575999999995133</c:v>
                </c:pt>
                <c:pt idx="11948">
                  <c:v>95.583999999995129</c:v>
                </c:pt>
                <c:pt idx="11949">
                  <c:v>95.591999999995139</c:v>
                </c:pt>
                <c:pt idx="11950">
                  <c:v>95.59999999999512</c:v>
                </c:pt>
                <c:pt idx="11951">
                  <c:v>95.607999999995116</c:v>
                </c:pt>
                <c:pt idx="11952">
                  <c:v>95.615999999995097</c:v>
                </c:pt>
                <c:pt idx="11953">
                  <c:v>95.623999999995092</c:v>
                </c:pt>
                <c:pt idx="11954">
                  <c:v>95.631999999995116</c:v>
                </c:pt>
                <c:pt idx="11955">
                  <c:v>95.639999999995098</c:v>
                </c:pt>
                <c:pt idx="11956">
                  <c:v>95.647999999995108</c:v>
                </c:pt>
                <c:pt idx="11957">
                  <c:v>95.655999999995075</c:v>
                </c:pt>
                <c:pt idx="11958">
                  <c:v>95.663999999995085</c:v>
                </c:pt>
                <c:pt idx="11959">
                  <c:v>95.671999999995066</c:v>
                </c:pt>
                <c:pt idx="11960">
                  <c:v>95.679999999995061</c:v>
                </c:pt>
                <c:pt idx="11961">
                  <c:v>95.687999999995071</c:v>
                </c:pt>
                <c:pt idx="11962">
                  <c:v>95.695999999995067</c:v>
                </c:pt>
                <c:pt idx="11963">
                  <c:v>95.703999999995077</c:v>
                </c:pt>
                <c:pt idx="11964">
                  <c:v>95.711999999995072</c:v>
                </c:pt>
                <c:pt idx="11965">
                  <c:v>95.719999999995068</c:v>
                </c:pt>
                <c:pt idx="11966">
                  <c:v>95.727999999995049</c:v>
                </c:pt>
                <c:pt idx="11967">
                  <c:v>95.735999999995045</c:v>
                </c:pt>
                <c:pt idx="11968">
                  <c:v>95.74399999999504</c:v>
                </c:pt>
                <c:pt idx="11969">
                  <c:v>95.751999999995036</c:v>
                </c:pt>
                <c:pt idx="11970">
                  <c:v>95.759999999995031</c:v>
                </c:pt>
                <c:pt idx="11971">
                  <c:v>95.767999999995041</c:v>
                </c:pt>
                <c:pt idx="11972">
                  <c:v>95.775999999995022</c:v>
                </c:pt>
                <c:pt idx="11973">
                  <c:v>95.783999999995018</c:v>
                </c:pt>
                <c:pt idx="11974">
                  <c:v>95.791999999995014</c:v>
                </c:pt>
                <c:pt idx="11975">
                  <c:v>95.799999999994995</c:v>
                </c:pt>
                <c:pt idx="11976">
                  <c:v>95.807999999994991</c:v>
                </c:pt>
                <c:pt idx="11977">
                  <c:v>95.815999999994986</c:v>
                </c:pt>
                <c:pt idx="11978">
                  <c:v>95.823999999994982</c:v>
                </c:pt>
                <c:pt idx="11979">
                  <c:v>95.831999999994977</c:v>
                </c:pt>
                <c:pt idx="11980">
                  <c:v>95.839999999994973</c:v>
                </c:pt>
                <c:pt idx="11981">
                  <c:v>95.847999999994983</c:v>
                </c:pt>
                <c:pt idx="11982">
                  <c:v>95.85599999999495</c:v>
                </c:pt>
                <c:pt idx="11983">
                  <c:v>95.863999999994974</c:v>
                </c:pt>
                <c:pt idx="11984">
                  <c:v>95.871999999994955</c:v>
                </c:pt>
                <c:pt idx="11985">
                  <c:v>95.879999999994951</c:v>
                </c:pt>
                <c:pt idx="11986">
                  <c:v>95.887999999994946</c:v>
                </c:pt>
                <c:pt idx="11987">
                  <c:v>95.895999999994942</c:v>
                </c:pt>
                <c:pt idx="11988">
                  <c:v>95.903999999994937</c:v>
                </c:pt>
                <c:pt idx="11989">
                  <c:v>95.911999999994947</c:v>
                </c:pt>
                <c:pt idx="11990">
                  <c:v>95.919999999994943</c:v>
                </c:pt>
                <c:pt idx="11991">
                  <c:v>95.927999999994924</c:v>
                </c:pt>
                <c:pt idx="11992">
                  <c:v>95.93599999999492</c:v>
                </c:pt>
                <c:pt idx="11993">
                  <c:v>95.943999999994929</c:v>
                </c:pt>
                <c:pt idx="11994">
                  <c:v>95.951999999994925</c:v>
                </c:pt>
                <c:pt idx="11995">
                  <c:v>95.959999999994906</c:v>
                </c:pt>
                <c:pt idx="11996">
                  <c:v>95.967999999994916</c:v>
                </c:pt>
                <c:pt idx="11997">
                  <c:v>95.975999999994883</c:v>
                </c:pt>
                <c:pt idx="11998">
                  <c:v>95.983999999994893</c:v>
                </c:pt>
                <c:pt idx="11999">
                  <c:v>95.991999999994917</c:v>
                </c:pt>
                <c:pt idx="12000">
                  <c:v>95.999999999994898</c:v>
                </c:pt>
                <c:pt idx="12001">
                  <c:v>96.007999999994894</c:v>
                </c:pt>
                <c:pt idx="12002">
                  <c:v>96.015999999994875</c:v>
                </c:pt>
                <c:pt idx="12003">
                  <c:v>96.023999999994871</c:v>
                </c:pt>
                <c:pt idx="12004">
                  <c:v>96.031999999994866</c:v>
                </c:pt>
                <c:pt idx="12005">
                  <c:v>96.039999999994862</c:v>
                </c:pt>
                <c:pt idx="12006">
                  <c:v>96.047999999994872</c:v>
                </c:pt>
                <c:pt idx="12007">
                  <c:v>96.055999999994853</c:v>
                </c:pt>
                <c:pt idx="12008">
                  <c:v>96.063999999994863</c:v>
                </c:pt>
                <c:pt idx="12009">
                  <c:v>96.071999999994844</c:v>
                </c:pt>
                <c:pt idx="12010">
                  <c:v>96.07999999999484</c:v>
                </c:pt>
                <c:pt idx="12011">
                  <c:v>96.087999999994835</c:v>
                </c:pt>
                <c:pt idx="12012">
                  <c:v>96.095999999994831</c:v>
                </c:pt>
                <c:pt idx="12013">
                  <c:v>96.103999999994812</c:v>
                </c:pt>
                <c:pt idx="12014">
                  <c:v>96.111999999994822</c:v>
                </c:pt>
                <c:pt idx="12015">
                  <c:v>96.119999999994832</c:v>
                </c:pt>
                <c:pt idx="12016">
                  <c:v>96.127999999994813</c:v>
                </c:pt>
                <c:pt idx="12017">
                  <c:v>96.135999999994809</c:v>
                </c:pt>
                <c:pt idx="12018">
                  <c:v>96.143999999994804</c:v>
                </c:pt>
                <c:pt idx="12019">
                  <c:v>96.1519999999948</c:v>
                </c:pt>
                <c:pt idx="12020">
                  <c:v>96.159999999994781</c:v>
                </c:pt>
                <c:pt idx="12021">
                  <c:v>96.167999999994791</c:v>
                </c:pt>
                <c:pt idx="12022">
                  <c:v>96.175999999994772</c:v>
                </c:pt>
                <c:pt idx="12023">
                  <c:v>96.183999999994782</c:v>
                </c:pt>
                <c:pt idx="12024">
                  <c:v>96.191999999994792</c:v>
                </c:pt>
                <c:pt idx="12025">
                  <c:v>96.199999999994773</c:v>
                </c:pt>
                <c:pt idx="12026">
                  <c:v>96.207999999994783</c:v>
                </c:pt>
                <c:pt idx="12027">
                  <c:v>96.215999999994764</c:v>
                </c:pt>
                <c:pt idx="12028">
                  <c:v>96.22399999999476</c:v>
                </c:pt>
                <c:pt idx="12029">
                  <c:v>96.23199999999477</c:v>
                </c:pt>
                <c:pt idx="12030">
                  <c:v>96.239999999994765</c:v>
                </c:pt>
                <c:pt idx="12031">
                  <c:v>96.247999999994761</c:v>
                </c:pt>
                <c:pt idx="12032">
                  <c:v>96.255999999994742</c:v>
                </c:pt>
                <c:pt idx="12033">
                  <c:v>96.263999999994752</c:v>
                </c:pt>
                <c:pt idx="12034">
                  <c:v>96.271999999994733</c:v>
                </c:pt>
                <c:pt idx="12035">
                  <c:v>96.279999999994729</c:v>
                </c:pt>
                <c:pt idx="12036">
                  <c:v>96.287999999994724</c:v>
                </c:pt>
                <c:pt idx="12037">
                  <c:v>96.29599999999472</c:v>
                </c:pt>
                <c:pt idx="12038">
                  <c:v>96.303999999994716</c:v>
                </c:pt>
                <c:pt idx="12039">
                  <c:v>96.311999999994725</c:v>
                </c:pt>
                <c:pt idx="12040">
                  <c:v>96.319999999994707</c:v>
                </c:pt>
                <c:pt idx="12041">
                  <c:v>96.327999999994702</c:v>
                </c:pt>
                <c:pt idx="12042">
                  <c:v>96.335999999994698</c:v>
                </c:pt>
                <c:pt idx="12043">
                  <c:v>96.343999999994693</c:v>
                </c:pt>
                <c:pt idx="12044">
                  <c:v>96.351999999994703</c:v>
                </c:pt>
                <c:pt idx="12045">
                  <c:v>96.359999999994685</c:v>
                </c:pt>
                <c:pt idx="12046">
                  <c:v>96.367999999994694</c:v>
                </c:pt>
                <c:pt idx="12047">
                  <c:v>96.375999999994661</c:v>
                </c:pt>
                <c:pt idx="12048">
                  <c:v>96.383999999994671</c:v>
                </c:pt>
                <c:pt idx="12049">
                  <c:v>96.391999999994667</c:v>
                </c:pt>
                <c:pt idx="12050">
                  <c:v>96.399999999994662</c:v>
                </c:pt>
                <c:pt idx="12051">
                  <c:v>96.407999999994686</c:v>
                </c:pt>
                <c:pt idx="12052">
                  <c:v>96.415999999994668</c:v>
                </c:pt>
                <c:pt idx="12053">
                  <c:v>96.423999999994663</c:v>
                </c:pt>
                <c:pt idx="12054">
                  <c:v>96.431999999994659</c:v>
                </c:pt>
                <c:pt idx="12055">
                  <c:v>96.439999999994654</c:v>
                </c:pt>
                <c:pt idx="12056">
                  <c:v>96.44799999999465</c:v>
                </c:pt>
                <c:pt idx="12057">
                  <c:v>96.455999999994631</c:v>
                </c:pt>
                <c:pt idx="12058">
                  <c:v>96.463999999994627</c:v>
                </c:pt>
                <c:pt idx="12059">
                  <c:v>96.471999999994622</c:v>
                </c:pt>
                <c:pt idx="12060">
                  <c:v>96.479999999994632</c:v>
                </c:pt>
                <c:pt idx="12061">
                  <c:v>96.487999999994628</c:v>
                </c:pt>
                <c:pt idx="12062">
                  <c:v>96.495999999994623</c:v>
                </c:pt>
                <c:pt idx="12063">
                  <c:v>96.503999999994605</c:v>
                </c:pt>
                <c:pt idx="12064">
                  <c:v>96.511999999994615</c:v>
                </c:pt>
                <c:pt idx="12065">
                  <c:v>96.519999999994596</c:v>
                </c:pt>
                <c:pt idx="12066">
                  <c:v>96.527999999994591</c:v>
                </c:pt>
                <c:pt idx="12067">
                  <c:v>96.535999999994587</c:v>
                </c:pt>
                <c:pt idx="12068">
                  <c:v>96.543999999994597</c:v>
                </c:pt>
                <c:pt idx="12069">
                  <c:v>96.551999999994592</c:v>
                </c:pt>
                <c:pt idx="12070">
                  <c:v>96.559999999994574</c:v>
                </c:pt>
                <c:pt idx="12071">
                  <c:v>96.567999999994584</c:v>
                </c:pt>
                <c:pt idx="12072">
                  <c:v>96.575999999994551</c:v>
                </c:pt>
                <c:pt idx="12073">
                  <c:v>96.58399999999456</c:v>
                </c:pt>
                <c:pt idx="12074">
                  <c:v>96.59199999999457</c:v>
                </c:pt>
                <c:pt idx="12075">
                  <c:v>96.599999999994566</c:v>
                </c:pt>
                <c:pt idx="12076">
                  <c:v>96.607999999994547</c:v>
                </c:pt>
                <c:pt idx="12077">
                  <c:v>96.615999999994543</c:v>
                </c:pt>
                <c:pt idx="12078">
                  <c:v>96.623999999994538</c:v>
                </c:pt>
                <c:pt idx="12079">
                  <c:v>96.631999999994534</c:v>
                </c:pt>
                <c:pt idx="12080">
                  <c:v>96.639999999994529</c:v>
                </c:pt>
                <c:pt idx="12081">
                  <c:v>96.647999999994525</c:v>
                </c:pt>
                <c:pt idx="12082">
                  <c:v>96.655999999994506</c:v>
                </c:pt>
                <c:pt idx="12083">
                  <c:v>96.663999999994516</c:v>
                </c:pt>
                <c:pt idx="12084">
                  <c:v>96.671999999994512</c:v>
                </c:pt>
                <c:pt idx="12085">
                  <c:v>96.679999999994493</c:v>
                </c:pt>
                <c:pt idx="12086">
                  <c:v>96.687999999994503</c:v>
                </c:pt>
                <c:pt idx="12087">
                  <c:v>96.695999999994498</c:v>
                </c:pt>
                <c:pt idx="12088">
                  <c:v>96.703999999994494</c:v>
                </c:pt>
                <c:pt idx="12089">
                  <c:v>96.711999999994518</c:v>
                </c:pt>
                <c:pt idx="12090">
                  <c:v>96.719999999994499</c:v>
                </c:pt>
                <c:pt idx="12091">
                  <c:v>96.727999999994495</c:v>
                </c:pt>
                <c:pt idx="12092">
                  <c:v>96.735999999994476</c:v>
                </c:pt>
                <c:pt idx="12093">
                  <c:v>96.743999999994486</c:v>
                </c:pt>
                <c:pt idx="12094">
                  <c:v>96.751999999994467</c:v>
                </c:pt>
                <c:pt idx="12095">
                  <c:v>96.759999999994463</c:v>
                </c:pt>
                <c:pt idx="12096">
                  <c:v>96.767999999994487</c:v>
                </c:pt>
                <c:pt idx="12097">
                  <c:v>96.775999999994454</c:v>
                </c:pt>
                <c:pt idx="12098">
                  <c:v>96.783999999994464</c:v>
                </c:pt>
                <c:pt idx="12099">
                  <c:v>96.791999999994459</c:v>
                </c:pt>
                <c:pt idx="12100">
                  <c:v>96.799999999994455</c:v>
                </c:pt>
                <c:pt idx="12101">
                  <c:v>96.807999999994436</c:v>
                </c:pt>
                <c:pt idx="12102">
                  <c:v>96.815999999994432</c:v>
                </c:pt>
                <c:pt idx="12103">
                  <c:v>96.823999999994413</c:v>
                </c:pt>
                <c:pt idx="12104">
                  <c:v>96.831999999994423</c:v>
                </c:pt>
                <c:pt idx="12105">
                  <c:v>96.839999999994433</c:v>
                </c:pt>
                <c:pt idx="12106">
                  <c:v>96.847999999994428</c:v>
                </c:pt>
                <c:pt idx="12107">
                  <c:v>96.85599999999441</c:v>
                </c:pt>
                <c:pt idx="12108">
                  <c:v>96.863999999994405</c:v>
                </c:pt>
                <c:pt idx="12109">
                  <c:v>96.871999999994401</c:v>
                </c:pt>
                <c:pt idx="12110">
                  <c:v>96.879999999994382</c:v>
                </c:pt>
                <c:pt idx="12111">
                  <c:v>96.887999999994392</c:v>
                </c:pt>
                <c:pt idx="12112">
                  <c:v>96.895999999994373</c:v>
                </c:pt>
                <c:pt idx="12113">
                  <c:v>96.903999999994383</c:v>
                </c:pt>
                <c:pt idx="12114">
                  <c:v>96.911999999994379</c:v>
                </c:pt>
                <c:pt idx="12115">
                  <c:v>96.919999999994374</c:v>
                </c:pt>
                <c:pt idx="12116">
                  <c:v>96.92799999999437</c:v>
                </c:pt>
                <c:pt idx="12117">
                  <c:v>96.935999999994365</c:v>
                </c:pt>
                <c:pt idx="12118">
                  <c:v>96.943999999994361</c:v>
                </c:pt>
                <c:pt idx="12119">
                  <c:v>96.951999999994356</c:v>
                </c:pt>
                <c:pt idx="12120">
                  <c:v>96.959999999994352</c:v>
                </c:pt>
                <c:pt idx="12121">
                  <c:v>96.967999999994348</c:v>
                </c:pt>
                <c:pt idx="12122">
                  <c:v>96.975999999994329</c:v>
                </c:pt>
                <c:pt idx="12123">
                  <c:v>96.983999999994325</c:v>
                </c:pt>
                <c:pt idx="12124">
                  <c:v>96.991999999994334</c:v>
                </c:pt>
                <c:pt idx="12125">
                  <c:v>96.99999999999433</c:v>
                </c:pt>
                <c:pt idx="12126">
                  <c:v>97.007999999994325</c:v>
                </c:pt>
                <c:pt idx="12127">
                  <c:v>97.015999999994307</c:v>
                </c:pt>
                <c:pt idx="12128">
                  <c:v>97.023999999994302</c:v>
                </c:pt>
                <c:pt idx="12129">
                  <c:v>97.031999999994312</c:v>
                </c:pt>
                <c:pt idx="12130">
                  <c:v>97.039999999994293</c:v>
                </c:pt>
                <c:pt idx="12131">
                  <c:v>97.047999999994317</c:v>
                </c:pt>
                <c:pt idx="12132">
                  <c:v>97.055999999994285</c:v>
                </c:pt>
                <c:pt idx="12133">
                  <c:v>97.063999999994294</c:v>
                </c:pt>
                <c:pt idx="12134">
                  <c:v>97.071999999994276</c:v>
                </c:pt>
                <c:pt idx="12135">
                  <c:v>97.079999999994271</c:v>
                </c:pt>
                <c:pt idx="12136">
                  <c:v>97.087999999994267</c:v>
                </c:pt>
                <c:pt idx="12137">
                  <c:v>97.095999999994262</c:v>
                </c:pt>
                <c:pt idx="12138">
                  <c:v>97.103999999994272</c:v>
                </c:pt>
                <c:pt idx="12139">
                  <c:v>97.111999999994268</c:v>
                </c:pt>
                <c:pt idx="12140">
                  <c:v>97.119999999994263</c:v>
                </c:pt>
                <c:pt idx="12141">
                  <c:v>97.127999999994245</c:v>
                </c:pt>
                <c:pt idx="12142">
                  <c:v>97.13599999999424</c:v>
                </c:pt>
                <c:pt idx="12143">
                  <c:v>97.143999999994236</c:v>
                </c:pt>
                <c:pt idx="12144">
                  <c:v>97.151999999994231</c:v>
                </c:pt>
                <c:pt idx="12145">
                  <c:v>97.159999999994213</c:v>
                </c:pt>
                <c:pt idx="12146">
                  <c:v>97.167999999994223</c:v>
                </c:pt>
                <c:pt idx="12147">
                  <c:v>97.175999999994218</c:v>
                </c:pt>
                <c:pt idx="12148">
                  <c:v>97.183999999994214</c:v>
                </c:pt>
                <c:pt idx="12149">
                  <c:v>97.191999999994223</c:v>
                </c:pt>
                <c:pt idx="12150">
                  <c:v>97.199999999994205</c:v>
                </c:pt>
                <c:pt idx="12151">
                  <c:v>97.207999999994215</c:v>
                </c:pt>
                <c:pt idx="12152">
                  <c:v>97.215999999994196</c:v>
                </c:pt>
                <c:pt idx="12153">
                  <c:v>97.223999999994192</c:v>
                </c:pt>
                <c:pt idx="12154">
                  <c:v>97.231999999994201</c:v>
                </c:pt>
                <c:pt idx="12155">
                  <c:v>97.239999999994197</c:v>
                </c:pt>
                <c:pt idx="12156">
                  <c:v>97.247999999994207</c:v>
                </c:pt>
                <c:pt idx="12157">
                  <c:v>97.255999999994174</c:v>
                </c:pt>
                <c:pt idx="12158">
                  <c:v>97.263999999994184</c:v>
                </c:pt>
                <c:pt idx="12159">
                  <c:v>97.271999999994165</c:v>
                </c:pt>
                <c:pt idx="12160">
                  <c:v>97.27999999999416</c:v>
                </c:pt>
                <c:pt idx="12161">
                  <c:v>97.28799999999417</c:v>
                </c:pt>
                <c:pt idx="12162">
                  <c:v>97.295999999994166</c:v>
                </c:pt>
                <c:pt idx="12163">
                  <c:v>97.303999999994147</c:v>
                </c:pt>
                <c:pt idx="12164">
                  <c:v>97.311999999994157</c:v>
                </c:pt>
                <c:pt idx="12165">
                  <c:v>97.319999999994153</c:v>
                </c:pt>
                <c:pt idx="12166">
                  <c:v>97.327999999994134</c:v>
                </c:pt>
                <c:pt idx="12167">
                  <c:v>97.335999999994129</c:v>
                </c:pt>
                <c:pt idx="12168">
                  <c:v>97.343999999994125</c:v>
                </c:pt>
                <c:pt idx="12169">
                  <c:v>97.351999999994121</c:v>
                </c:pt>
                <c:pt idx="12170">
                  <c:v>97.359999999994116</c:v>
                </c:pt>
                <c:pt idx="12171">
                  <c:v>97.367999999994126</c:v>
                </c:pt>
                <c:pt idx="12172">
                  <c:v>97.375999999994093</c:v>
                </c:pt>
                <c:pt idx="12173">
                  <c:v>97.383999999994103</c:v>
                </c:pt>
                <c:pt idx="12174">
                  <c:v>97.391999999994113</c:v>
                </c:pt>
                <c:pt idx="12175">
                  <c:v>97.399999999994094</c:v>
                </c:pt>
                <c:pt idx="12176">
                  <c:v>97.407999999994104</c:v>
                </c:pt>
                <c:pt idx="12177">
                  <c:v>97.415999999994099</c:v>
                </c:pt>
                <c:pt idx="12178">
                  <c:v>97.423999999994095</c:v>
                </c:pt>
                <c:pt idx="12179">
                  <c:v>97.43199999999409</c:v>
                </c:pt>
                <c:pt idx="12180">
                  <c:v>97.439999999994086</c:v>
                </c:pt>
                <c:pt idx="12181">
                  <c:v>97.447999999994082</c:v>
                </c:pt>
                <c:pt idx="12182">
                  <c:v>97.455999999994063</c:v>
                </c:pt>
                <c:pt idx="12183">
                  <c:v>97.463999999994087</c:v>
                </c:pt>
                <c:pt idx="12184">
                  <c:v>97.471999999994068</c:v>
                </c:pt>
                <c:pt idx="12185">
                  <c:v>97.479999999994064</c:v>
                </c:pt>
                <c:pt idx="12186">
                  <c:v>97.487999999994059</c:v>
                </c:pt>
                <c:pt idx="12187">
                  <c:v>97.495999999994055</c:v>
                </c:pt>
                <c:pt idx="12188">
                  <c:v>97.503999999994036</c:v>
                </c:pt>
                <c:pt idx="12189">
                  <c:v>97.511999999994046</c:v>
                </c:pt>
                <c:pt idx="12190">
                  <c:v>97.519999999994027</c:v>
                </c:pt>
                <c:pt idx="12191">
                  <c:v>97.527999999994023</c:v>
                </c:pt>
                <c:pt idx="12192">
                  <c:v>97.535999999994033</c:v>
                </c:pt>
                <c:pt idx="12193">
                  <c:v>97.543999999994028</c:v>
                </c:pt>
                <c:pt idx="12194">
                  <c:v>97.551999999993996</c:v>
                </c:pt>
                <c:pt idx="12195">
                  <c:v>97.559999999993991</c:v>
                </c:pt>
                <c:pt idx="12196">
                  <c:v>97.567999999994001</c:v>
                </c:pt>
                <c:pt idx="12197">
                  <c:v>97.575999999993982</c:v>
                </c:pt>
                <c:pt idx="12198">
                  <c:v>97.583999999993992</c:v>
                </c:pt>
                <c:pt idx="12199">
                  <c:v>97.591999999993988</c:v>
                </c:pt>
                <c:pt idx="12200">
                  <c:v>97.599999999993983</c:v>
                </c:pt>
                <c:pt idx="12201">
                  <c:v>97.607999999993964</c:v>
                </c:pt>
                <c:pt idx="12202">
                  <c:v>97.61599999999396</c:v>
                </c:pt>
                <c:pt idx="12203">
                  <c:v>97.623999999993956</c:v>
                </c:pt>
                <c:pt idx="12204">
                  <c:v>97.631999999993965</c:v>
                </c:pt>
                <c:pt idx="12205">
                  <c:v>97.639999999993947</c:v>
                </c:pt>
                <c:pt idx="12206">
                  <c:v>97.647999999993957</c:v>
                </c:pt>
                <c:pt idx="12207">
                  <c:v>97.655999999993938</c:v>
                </c:pt>
                <c:pt idx="12208">
                  <c:v>97.663999999993933</c:v>
                </c:pt>
                <c:pt idx="12209">
                  <c:v>97.671999999993929</c:v>
                </c:pt>
                <c:pt idx="12210">
                  <c:v>97.67999999999391</c:v>
                </c:pt>
                <c:pt idx="12211">
                  <c:v>97.68799999999392</c:v>
                </c:pt>
                <c:pt idx="12212">
                  <c:v>97.695999999993916</c:v>
                </c:pt>
                <c:pt idx="12213">
                  <c:v>97.703999999993925</c:v>
                </c:pt>
                <c:pt idx="12214">
                  <c:v>97.711999999993921</c:v>
                </c:pt>
                <c:pt idx="12215">
                  <c:v>97.719999999993917</c:v>
                </c:pt>
                <c:pt idx="12216">
                  <c:v>97.727999999993912</c:v>
                </c:pt>
                <c:pt idx="12217">
                  <c:v>97.735999999993894</c:v>
                </c:pt>
                <c:pt idx="12218">
                  <c:v>97.743999999993918</c:v>
                </c:pt>
                <c:pt idx="12219">
                  <c:v>97.751999999993899</c:v>
                </c:pt>
                <c:pt idx="12220">
                  <c:v>97.759999999993894</c:v>
                </c:pt>
                <c:pt idx="12221">
                  <c:v>97.76799999999389</c:v>
                </c:pt>
                <c:pt idx="12222">
                  <c:v>97.775999999993871</c:v>
                </c:pt>
                <c:pt idx="12223">
                  <c:v>97.783999999993867</c:v>
                </c:pt>
                <c:pt idx="12224">
                  <c:v>97.791999999993877</c:v>
                </c:pt>
                <c:pt idx="12225">
                  <c:v>97.799999999993886</c:v>
                </c:pt>
                <c:pt idx="12226">
                  <c:v>97.807999999993868</c:v>
                </c:pt>
                <c:pt idx="12227">
                  <c:v>97.815999999993863</c:v>
                </c:pt>
                <c:pt idx="12228">
                  <c:v>97.823999999993845</c:v>
                </c:pt>
                <c:pt idx="12229">
                  <c:v>97.831999999993855</c:v>
                </c:pt>
                <c:pt idx="12230">
                  <c:v>97.839999999993836</c:v>
                </c:pt>
                <c:pt idx="12231">
                  <c:v>97.847999999993846</c:v>
                </c:pt>
                <c:pt idx="12232">
                  <c:v>97.855999999993813</c:v>
                </c:pt>
                <c:pt idx="12233">
                  <c:v>97.863999999993823</c:v>
                </c:pt>
                <c:pt idx="12234">
                  <c:v>97.871999999993832</c:v>
                </c:pt>
                <c:pt idx="12235">
                  <c:v>97.879999999993814</c:v>
                </c:pt>
                <c:pt idx="12236">
                  <c:v>97.887999999993824</c:v>
                </c:pt>
                <c:pt idx="12237">
                  <c:v>97.895999999993805</c:v>
                </c:pt>
                <c:pt idx="12238">
                  <c:v>97.903999999993815</c:v>
                </c:pt>
                <c:pt idx="12239">
                  <c:v>97.91199999999381</c:v>
                </c:pt>
                <c:pt idx="12240">
                  <c:v>97.919999999993806</c:v>
                </c:pt>
                <c:pt idx="12241">
                  <c:v>97.927999999993801</c:v>
                </c:pt>
                <c:pt idx="12242">
                  <c:v>97.935999999993797</c:v>
                </c:pt>
                <c:pt idx="12243">
                  <c:v>97.943999999993807</c:v>
                </c:pt>
                <c:pt idx="12244">
                  <c:v>97.951999999993788</c:v>
                </c:pt>
                <c:pt idx="12245">
                  <c:v>97.959999999993784</c:v>
                </c:pt>
                <c:pt idx="12246">
                  <c:v>97.967999999993779</c:v>
                </c:pt>
                <c:pt idx="12247">
                  <c:v>97.975999999993761</c:v>
                </c:pt>
                <c:pt idx="12248">
                  <c:v>97.98399999999377</c:v>
                </c:pt>
                <c:pt idx="12249">
                  <c:v>97.99199999999378</c:v>
                </c:pt>
                <c:pt idx="12250">
                  <c:v>97.999999999993761</c:v>
                </c:pt>
                <c:pt idx="12251">
                  <c:v>98.007999999993757</c:v>
                </c:pt>
                <c:pt idx="12252">
                  <c:v>98.015999999993753</c:v>
                </c:pt>
                <c:pt idx="12253">
                  <c:v>98.023999999993734</c:v>
                </c:pt>
                <c:pt idx="12254">
                  <c:v>98.031999999993744</c:v>
                </c:pt>
                <c:pt idx="12255">
                  <c:v>98.039999999993725</c:v>
                </c:pt>
                <c:pt idx="12256">
                  <c:v>98.047999999993735</c:v>
                </c:pt>
                <c:pt idx="12257">
                  <c:v>98.055999999993716</c:v>
                </c:pt>
                <c:pt idx="12258">
                  <c:v>98.063999999993726</c:v>
                </c:pt>
                <c:pt idx="12259">
                  <c:v>98.071999999993707</c:v>
                </c:pt>
                <c:pt idx="12260">
                  <c:v>98.079999999993703</c:v>
                </c:pt>
                <c:pt idx="12261">
                  <c:v>98.087999999993713</c:v>
                </c:pt>
                <c:pt idx="12262">
                  <c:v>98.095999999993694</c:v>
                </c:pt>
                <c:pt idx="12263">
                  <c:v>98.10399999999369</c:v>
                </c:pt>
                <c:pt idx="12264">
                  <c:v>98.111999999993699</c:v>
                </c:pt>
                <c:pt idx="12265">
                  <c:v>98.119999999993695</c:v>
                </c:pt>
                <c:pt idx="12266">
                  <c:v>98.127999999993676</c:v>
                </c:pt>
                <c:pt idx="12267">
                  <c:v>98.135999999993672</c:v>
                </c:pt>
                <c:pt idx="12268">
                  <c:v>98.143999999993667</c:v>
                </c:pt>
                <c:pt idx="12269">
                  <c:v>98.151999999993663</c:v>
                </c:pt>
                <c:pt idx="12270">
                  <c:v>98.159999999993673</c:v>
                </c:pt>
                <c:pt idx="12271">
                  <c:v>98.167999999993668</c:v>
                </c:pt>
                <c:pt idx="12272">
                  <c:v>98.17599999999365</c:v>
                </c:pt>
                <c:pt idx="12273">
                  <c:v>98.183999999993645</c:v>
                </c:pt>
                <c:pt idx="12274">
                  <c:v>98.191999999993655</c:v>
                </c:pt>
                <c:pt idx="12275">
                  <c:v>98.199999999993636</c:v>
                </c:pt>
                <c:pt idx="12276">
                  <c:v>98.207999999993646</c:v>
                </c:pt>
                <c:pt idx="12277">
                  <c:v>98.215999999993642</c:v>
                </c:pt>
                <c:pt idx="12278">
                  <c:v>98.223999999993623</c:v>
                </c:pt>
                <c:pt idx="12279">
                  <c:v>98.231999999993647</c:v>
                </c:pt>
                <c:pt idx="12280">
                  <c:v>98.239999999993628</c:v>
                </c:pt>
                <c:pt idx="12281">
                  <c:v>98.247999999993638</c:v>
                </c:pt>
                <c:pt idx="12282">
                  <c:v>98.255999999993605</c:v>
                </c:pt>
                <c:pt idx="12283">
                  <c:v>98.263999999993615</c:v>
                </c:pt>
                <c:pt idx="12284">
                  <c:v>98.271999999993596</c:v>
                </c:pt>
                <c:pt idx="12285">
                  <c:v>98.279999999993592</c:v>
                </c:pt>
                <c:pt idx="12286">
                  <c:v>98.287999999993616</c:v>
                </c:pt>
                <c:pt idx="12287">
                  <c:v>98.295999999993597</c:v>
                </c:pt>
                <c:pt idx="12288">
                  <c:v>98.303999999993593</c:v>
                </c:pt>
                <c:pt idx="12289">
                  <c:v>98.311999999993589</c:v>
                </c:pt>
                <c:pt idx="12290">
                  <c:v>98.319999999993584</c:v>
                </c:pt>
                <c:pt idx="12291">
                  <c:v>98.327999999993565</c:v>
                </c:pt>
                <c:pt idx="12292">
                  <c:v>98.335999999993561</c:v>
                </c:pt>
                <c:pt idx="12293">
                  <c:v>98.343999999993571</c:v>
                </c:pt>
                <c:pt idx="12294">
                  <c:v>98.351999999993566</c:v>
                </c:pt>
                <c:pt idx="12295">
                  <c:v>98.359999999993562</c:v>
                </c:pt>
                <c:pt idx="12296">
                  <c:v>98.367999999993557</c:v>
                </c:pt>
                <c:pt idx="12297">
                  <c:v>98.375999999993539</c:v>
                </c:pt>
                <c:pt idx="12298">
                  <c:v>98.383999999993534</c:v>
                </c:pt>
                <c:pt idx="12299">
                  <c:v>98.391999999993544</c:v>
                </c:pt>
                <c:pt idx="12300">
                  <c:v>98.399999999993526</c:v>
                </c:pt>
                <c:pt idx="12301">
                  <c:v>98.407999999993535</c:v>
                </c:pt>
                <c:pt idx="12302">
                  <c:v>98.415999999993531</c:v>
                </c:pt>
                <c:pt idx="12303">
                  <c:v>98.423999999993526</c:v>
                </c:pt>
                <c:pt idx="12304">
                  <c:v>98.431999999993536</c:v>
                </c:pt>
                <c:pt idx="12305">
                  <c:v>98.439999999993518</c:v>
                </c:pt>
                <c:pt idx="12306">
                  <c:v>98.447999999993527</c:v>
                </c:pt>
                <c:pt idx="12307">
                  <c:v>98.455999999993494</c:v>
                </c:pt>
                <c:pt idx="12308">
                  <c:v>98.463999999993504</c:v>
                </c:pt>
                <c:pt idx="12309">
                  <c:v>98.4719999999935</c:v>
                </c:pt>
                <c:pt idx="12310">
                  <c:v>98.479999999993495</c:v>
                </c:pt>
                <c:pt idx="12311">
                  <c:v>98.487999999993491</c:v>
                </c:pt>
                <c:pt idx="12312">
                  <c:v>98.495999999993487</c:v>
                </c:pt>
                <c:pt idx="12313">
                  <c:v>98.503999999993482</c:v>
                </c:pt>
                <c:pt idx="12314">
                  <c:v>98.511999999993478</c:v>
                </c:pt>
                <c:pt idx="12315">
                  <c:v>98.519999999993487</c:v>
                </c:pt>
                <c:pt idx="12316">
                  <c:v>98.527999999993469</c:v>
                </c:pt>
                <c:pt idx="12317">
                  <c:v>98.535999999993464</c:v>
                </c:pt>
                <c:pt idx="12318">
                  <c:v>98.54399999999346</c:v>
                </c:pt>
                <c:pt idx="12319">
                  <c:v>98.551999999993427</c:v>
                </c:pt>
                <c:pt idx="12320">
                  <c:v>98.559999999993423</c:v>
                </c:pt>
                <c:pt idx="12321">
                  <c:v>98.567999999993447</c:v>
                </c:pt>
                <c:pt idx="12322">
                  <c:v>98.575999999993414</c:v>
                </c:pt>
                <c:pt idx="12323">
                  <c:v>98.583999999993424</c:v>
                </c:pt>
                <c:pt idx="12324">
                  <c:v>98.591999999993419</c:v>
                </c:pt>
                <c:pt idx="12325">
                  <c:v>98.599999999993415</c:v>
                </c:pt>
                <c:pt idx="12326">
                  <c:v>98.607999999993396</c:v>
                </c:pt>
                <c:pt idx="12327">
                  <c:v>98.615999999993392</c:v>
                </c:pt>
                <c:pt idx="12328">
                  <c:v>98.623999999993387</c:v>
                </c:pt>
                <c:pt idx="12329">
                  <c:v>98.631999999993397</c:v>
                </c:pt>
                <c:pt idx="12330">
                  <c:v>98.639999999993393</c:v>
                </c:pt>
                <c:pt idx="12331">
                  <c:v>98.647999999993388</c:v>
                </c:pt>
                <c:pt idx="12332">
                  <c:v>98.655999999993369</c:v>
                </c:pt>
                <c:pt idx="12333">
                  <c:v>98.663999999993365</c:v>
                </c:pt>
                <c:pt idx="12334">
                  <c:v>98.671999999993361</c:v>
                </c:pt>
                <c:pt idx="12335">
                  <c:v>98.679999999993356</c:v>
                </c:pt>
                <c:pt idx="12336">
                  <c:v>98.687999999993366</c:v>
                </c:pt>
                <c:pt idx="12337">
                  <c:v>98.695999999993347</c:v>
                </c:pt>
                <c:pt idx="12338">
                  <c:v>98.703999999993357</c:v>
                </c:pt>
                <c:pt idx="12339">
                  <c:v>98.711999999993367</c:v>
                </c:pt>
                <c:pt idx="12340">
                  <c:v>98.719999999993348</c:v>
                </c:pt>
                <c:pt idx="12341">
                  <c:v>98.727999999993344</c:v>
                </c:pt>
                <c:pt idx="12342">
                  <c:v>98.735999999993325</c:v>
                </c:pt>
                <c:pt idx="12343">
                  <c:v>98.743999999993335</c:v>
                </c:pt>
                <c:pt idx="12344">
                  <c:v>98.75199999999333</c:v>
                </c:pt>
                <c:pt idx="12345">
                  <c:v>98.759999999993326</c:v>
                </c:pt>
                <c:pt idx="12346">
                  <c:v>98.767999999993322</c:v>
                </c:pt>
                <c:pt idx="12347">
                  <c:v>98.775999999993303</c:v>
                </c:pt>
                <c:pt idx="12348">
                  <c:v>98.783999999993313</c:v>
                </c:pt>
                <c:pt idx="12349">
                  <c:v>98.791999999993308</c:v>
                </c:pt>
                <c:pt idx="12350">
                  <c:v>98.799999999993304</c:v>
                </c:pt>
                <c:pt idx="12351">
                  <c:v>98.807999999993299</c:v>
                </c:pt>
                <c:pt idx="12352">
                  <c:v>98.815999999993295</c:v>
                </c:pt>
                <c:pt idx="12353">
                  <c:v>98.823999999993276</c:v>
                </c:pt>
                <c:pt idx="12354">
                  <c:v>98.831999999993286</c:v>
                </c:pt>
                <c:pt idx="12355">
                  <c:v>98.839999999993267</c:v>
                </c:pt>
                <c:pt idx="12356">
                  <c:v>98.847999999993277</c:v>
                </c:pt>
                <c:pt idx="12357">
                  <c:v>98.855999999993273</c:v>
                </c:pt>
                <c:pt idx="12358">
                  <c:v>98.863999999993268</c:v>
                </c:pt>
                <c:pt idx="12359">
                  <c:v>98.871999999993264</c:v>
                </c:pt>
                <c:pt idx="12360">
                  <c:v>98.879999999993245</c:v>
                </c:pt>
                <c:pt idx="12361">
                  <c:v>98.887999999993255</c:v>
                </c:pt>
                <c:pt idx="12362">
                  <c:v>98.895999999993236</c:v>
                </c:pt>
                <c:pt idx="12363">
                  <c:v>98.903999999993246</c:v>
                </c:pt>
                <c:pt idx="12364">
                  <c:v>98.911999999993256</c:v>
                </c:pt>
                <c:pt idx="12365">
                  <c:v>98.919999999993237</c:v>
                </c:pt>
                <c:pt idx="12366">
                  <c:v>98.927999999993247</c:v>
                </c:pt>
                <c:pt idx="12367">
                  <c:v>98.935999999993228</c:v>
                </c:pt>
                <c:pt idx="12368">
                  <c:v>98.943999999993238</c:v>
                </c:pt>
                <c:pt idx="12369">
                  <c:v>98.95199999999322</c:v>
                </c:pt>
                <c:pt idx="12370">
                  <c:v>98.959999999993215</c:v>
                </c:pt>
                <c:pt idx="12371">
                  <c:v>98.967999999993211</c:v>
                </c:pt>
                <c:pt idx="12372">
                  <c:v>98.975999999993192</c:v>
                </c:pt>
                <c:pt idx="12373">
                  <c:v>98.983999999993216</c:v>
                </c:pt>
                <c:pt idx="12374">
                  <c:v>98.991999999993212</c:v>
                </c:pt>
                <c:pt idx="12375">
                  <c:v>98.999999999993207</c:v>
                </c:pt>
                <c:pt idx="12376">
                  <c:v>99.007999999993189</c:v>
                </c:pt>
                <c:pt idx="12377">
                  <c:v>99.015999999993184</c:v>
                </c:pt>
                <c:pt idx="12378">
                  <c:v>99.023999999993165</c:v>
                </c:pt>
                <c:pt idx="12379">
                  <c:v>99.031999999993175</c:v>
                </c:pt>
                <c:pt idx="12380">
                  <c:v>99.039999999993171</c:v>
                </c:pt>
                <c:pt idx="12381">
                  <c:v>99.047999999993181</c:v>
                </c:pt>
                <c:pt idx="12382">
                  <c:v>99.055999999993162</c:v>
                </c:pt>
                <c:pt idx="12383">
                  <c:v>99.063999999993158</c:v>
                </c:pt>
                <c:pt idx="12384">
                  <c:v>99.071999999993153</c:v>
                </c:pt>
                <c:pt idx="12385">
                  <c:v>99.079999999993134</c:v>
                </c:pt>
                <c:pt idx="12386">
                  <c:v>99.087999999993144</c:v>
                </c:pt>
                <c:pt idx="12387">
                  <c:v>99.095999999993126</c:v>
                </c:pt>
                <c:pt idx="12388">
                  <c:v>99.103999999993121</c:v>
                </c:pt>
                <c:pt idx="12389">
                  <c:v>99.111999999993131</c:v>
                </c:pt>
                <c:pt idx="12390">
                  <c:v>99.119999999993126</c:v>
                </c:pt>
                <c:pt idx="12391">
                  <c:v>99.127999999993122</c:v>
                </c:pt>
                <c:pt idx="12392">
                  <c:v>99.135999999993103</c:v>
                </c:pt>
                <c:pt idx="12393">
                  <c:v>99.143999999993113</c:v>
                </c:pt>
                <c:pt idx="12394">
                  <c:v>99.151999999993095</c:v>
                </c:pt>
                <c:pt idx="12395">
                  <c:v>99.15999999999309</c:v>
                </c:pt>
                <c:pt idx="12396">
                  <c:v>99.1679999999931</c:v>
                </c:pt>
                <c:pt idx="12397">
                  <c:v>99.175999999993081</c:v>
                </c:pt>
                <c:pt idx="12398">
                  <c:v>99.183999999993077</c:v>
                </c:pt>
                <c:pt idx="12399">
                  <c:v>99.191999999993087</c:v>
                </c:pt>
                <c:pt idx="12400">
                  <c:v>99.199999999993082</c:v>
                </c:pt>
                <c:pt idx="12401">
                  <c:v>99.207999999993078</c:v>
                </c:pt>
                <c:pt idx="12402">
                  <c:v>99.215999999993087</c:v>
                </c:pt>
                <c:pt idx="12403">
                  <c:v>99.223999999993069</c:v>
                </c:pt>
                <c:pt idx="12404">
                  <c:v>99.231999999993079</c:v>
                </c:pt>
                <c:pt idx="12405">
                  <c:v>99.23999999999306</c:v>
                </c:pt>
                <c:pt idx="12406">
                  <c:v>99.24799999999307</c:v>
                </c:pt>
                <c:pt idx="12407">
                  <c:v>99.255999999993037</c:v>
                </c:pt>
                <c:pt idx="12408">
                  <c:v>99.263999999993047</c:v>
                </c:pt>
                <c:pt idx="12409">
                  <c:v>99.271999999993042</c:v>
                </c:pt>
                <c:pt idx="12410">
                  <c:v>99.279999999993024</c:v>
                </c:pt>
                <c:pt idx="12411">
                  <c:v>99.287999999993048</c:v>
                </c:pt>
                <c:pt idx="12412">
                  <c:v>99.295999999993029</c:v>
                </c:pt>
                <c:pt idx="12413">
                  <c:v>99.303999999993025</c:v>
                </c:pt>
                <c:pt idx="12414">
                  <c:v>99.31199999999302</c:v>
                </c:pt>
                <c:pt idx="12415">
                  <c:v>99.319999999993016</c:v>
                </c:pt>
                <c:pt idx="12416">
                  <c:v>99.327999999992997</c:v>
                </c:pt>
                <c:pt idx="12417">
                  <c:v>99.335999999992993</c:v>
                </c:pt>
                <c:pt idx="12418">
                  <c:v>99.343999999993017</c:v>
                </c:pt>
                <c:pt idx="12419">
                  <c:v>99.351999999992998</c:v>
                </c:pt>
                <c:pt idx="12420">
                  <c:v>99.359999999992993</c:v>
                </c:pt>
                <c:pt idx="12421">
                  <c:v>99.367999999992989</c:v>
                </c:pt>
                <c:pt idx="12422">
                  <c:v>99.37599999999297</c:v>
                </c:pt>
                <c:pt idx="12423">
                  <c:v>99.383999999992966</c:v>
                </c:pt>
                <c:pt idx="12424">
                  <c:v>99.391999999992976</c:v>
                </c:pt>
                <c:pt idx="12425">
                  <c:v>99.399999999992971</c:v>
                </c:pt>
                <c:pt idx="12426">
                  <c:v>99.407999999992981</c:v>
                </c:pt>
                <c:pt idx="12427">
                  <c:v>99.415999999992977</c:v>
                </c:pt>
                <c:pt idx="12428">
                  <c:v>99.423999999992958</c:v>
                </c:pt>
                <c:pt idx="12429">
                  <c:v>99.431999999992968</c:v>
                </c:pt>
                <c:pt idx="12430">
                  <c:v>99.439999999992949</c:v>
                </c:pt>
                <c:pt idx="12431">
                  <c:v>99.447999999992945</c:v>
                </c:pt>
                <c:pt idx="12432">
                  <c:v>99.455999999992926</c:v>
                </c:pt>
                <c:pt idx="12433">
                  <c:v>99.463999999992922</c:v>
                </c:pt>
                <c:pt idx="12434">
                  <c:v>99.471999999992917</c:v>
                </c:pt>
                <c:pt idx="12435">
                  <c:v>99.479999999992913</c:v>
                </c:pt>
                <c:pt idx="12436">
                  <c:v>99.487999999992908</c:v>
                </c:pt>
                <c:pt idx="12437">
                  <c:v>99.495999999992904</c:v>
                </c:pt>
                <c:pt idx="12438">
                  <c:v>99.503999999992899</c:v>
                </c:pt>
                <c:pt idx="12439">
                  <c:v>99.511999999992909</c:v>
                </c:pt>
                <c:pt idx="12440">
                  <c:v>99.519999999992891</c:v>
                </c:pt>
                <c:pt idx="12441">
                  <c:v>99.527999999992886</c:v>
                </c:pt>
                <c:pt idx="12442">
                  <c:v>99.535999999992882</c:v>
                </c:pt>
                <c:pt idx="12443">
                  <c:v>99.543999999992877</c:v>
                </c:pt>
                <c:pt idx="12444">
                  <c:v>99.551999999992887</c:v>
                </c:pt>
                <c:pt idx="12445">
                  <c:v>99.559999999992868</c:v>
                </c:pt>
                <c:pt idx="12446">
                  <c:v>99.567999999992878</c:v>
                </c:pt>
                <c:pt idx="12447">
                  <c:v>99.575999999992845</c:v>
                </c:pt>
                <c:pt idx="12448">
                  <c:v>99.583999999992855</c:v>
                </c:pt>
                <c:pt idx="12449">
                  <c:v>99.591999999992851</c:v>
                </c:pt>
                <c:pt idx="12450">
                  <c:v>99.599999999992846</c:v>
                </c:pt>
                <c:pt idx="12451">
                  <c:v>99.607999999992842</c:v>
                </c:pt>
                <c:pt idx="12452">
                  <c:v>99.615999999992823</c:v>
                </c:pt>
                <c:pt idx="12453">
                  <c:v>99.623999999992833</c:v>
                </c:pt>
                <c:pt idx="12454">
                  <c:v>99.631999999992829</c:v>
                </c:pt>
                <c:pt idx="12455">
                  <c:v>99.639999999992824</c:v>
                </c:pt>
                <c:pt idx="12456">
                  <c:v>99.64799999999282</c:v>
                </c:pt>
                <c:pt idx="12457">
                  <c:v>99.655999999992801</c:v>
                </c:pt>
                <c:pt idx="12458">
                  <c:v>99.663999999992797</c:v>
                </c:pt>
                <c:pt idx="12459">
                  <c:v>99.671999999992792</c:v>
                </c:pt>
                <c:pt idx="12460">
                  <c:v>99.679999999992802</c:v>
                </c:pt>
                <c:pt idx="12461">
                  <c:v>99.687999999992797</c:v>
                </c:pt>
                <c:pt idx="12462">
                  <c:v>99.695999999992793</c:v>
                </c:pt>
                <c:pt idx="12463">
                  <c:v>99.703999999992789</c:v>
                </c:pt>
                <c:pt idx="12464">
                  <c:v>99.711999999992798</c:v>
                </c:pt>
                <c:pt idx="12465">
                  <c:v>99.71999999999278</c:v>
                </c:pt>
                <c:pt idx="12466">
                  <c:v>99.727999999992775</c:v>
                </c:pt>
                <c:pt idx="12467">
                  <c:v>99.735999999992771</c:v>
                </c:pt>
                <c:pt idx="12468">
                  <c:v>99.743999999992781</c:v>
                </c:pt>
                <c:pt idx="12469">
                  <c:v>99.751999999992776</c:v>
                </c:pt>
                <c:pt idx="12470">
                  <c:v>99.759999999992758</c:v>
                </c:pt>
                <c:pt idx="12471">
                  <c:v>99.767999999992767</c:v>
                </c:pt>
                <c:pt idx="12472">
                  <c:v>99.775999999992735</c:v>
                </c:pt>
                <c:pt idx="12473">
                  <c:v>99.783999999992744</c:v>
                </c:pt>
                <c:pt idx="12474">
                  <c:v>99.79199999999274</c:v>
                </c:pt>
                <c:pt idx="12475">
                  <c:v>99.799999999992735</c:v>
                </c:pt>
                <c:pt idx="12476">
                  <c:v>99.807999999992731</c:v>
                </c:pt>
                <c:pt idx="12477">
                  <c:v>99.815999999992727</c:v>
                </c:pt>
                <c:pt idx="12478">
                  <c:v>99.823999999992722</c:v>
                </c:pt>
                <c:pt idx="12479">
                  <c:v>99.831999999992718</c:v>
                </c:pt>
                <c:pt idx="12480">
                  <c:v>99.839999999992713</c:v>
                </c:pt>
                <c:pt idx="12481">
                  <c:v>99.847999999992709</c:v>
                </c:pt>
                <c:pt idx="12482">
                  <c:v>99.85599999999269</c:v>
                </c:pt>
                <c:pt idx="12483">
                  <c:v>99.8639999999927</c:v>
                </c:pt>
                <c:pt idx="12484">
                  <c:v>99.871999999992696</c:v>
                </c:pt>
                <c:pt idx="12485">
                  <c:v>99.879999999992677</c:v>
                </c:pt>
                <c:pt idx="12486">
                  <c:v>99.887999999992687</c:v>
                </c:pt>
                <c:pt idx="12487">
                  <c:v>99.895999999992682</c:v>
                </c:pt>
                <c:pt idx="12488">
                  <c:v>99.903999999992678</c:v>
                </c:pt>
                <c:pt idx="12489">
                  <c:v>99.911999999992702</c:v>
                </c:pt>
                <c:pt idx="12490">
                  <c:v>99.919999999992683</c:v>
                </c:pt>
                <c:pt idx="12491">
                  <c:v>99.927999999992679</c:v>
                </c:pt>
                <c:pt idx="12492">
                  <c:v>99.93599999999266</c:v>
                </c:pt>
                <c:pt idx="12493">
                  <c:v>99.94399999999267</c:v>
                </c:pt>
                <c:pt idx="12494">
                  <c:v>99.951999999992651</c:v>
                </c:pt>
                <c:pt idx="12495">
                  <c:v>99.959999999992647</c:v>
                </c:pt>
                <c:pt idx="12496">
                  <c:v>99.967999999992657</c:v>
                </c:pt>
                <c:pt idx="12497">
                  <c:v>99.975999999992624</c:v>
                </c:pt>
                <c:pt idx="12498">
                  <c:v>99.983999999992648</c:v>
                </c:pt>
                <c:pt idx="12499">
                  <c:v>99.991999999992643</c:v>
                </c:pt>
                <c:pt idx="12500">
                  <c:v>99.999999999992639</c:v>
                </c:pt>
                <c:pt idx="12501">
                  <c:v>100.00799999999263</c:v>
                </c:pt>
                <c:pt idx="12502">
                  <c:v>100.01599999999262</c:v>
                </c:pt>
                <c:pt idx="12503">
                  <c:v>100.02399999999261</c:v>
                </c:pt>
                <c:pt idx="12504">
                  <c:v>100.03199999999261</c:v>
                </c:pt>
                <c:pt idx="12505">
                  <c:v>100.0399999999926</c:v>
                </c:pt>
                <c:pt idx="12506">
                  <c:v>100.04799999999261</c:v>
                </c:pt>
                <c:pt idx="12507">
                  <c:v>100.05599999999259</c:v>
                </c:pt>
                <c:pt idx="12508">
                  <c:v>100.06399999999259</c:v>
                </c:pt>
                <c:pt idx="12509">
                  <c:v>100.07199999999258</c:v>
                </c:pt>
                <c:pt idx="12510">
                  <c:v>100.07999999999258</c:v>
                </c:pt>
                <c:pt idx="12511">
                  <c:v>100.08799999999258</c:v>
                </c:pt>
                <c:pt idx="12512">
                  <c:v>100.09599999999257</c:v>
                </c:pt>
                <c:pt idx="12513">
                  <c:v>100.10399999999257</c:v>
                </c:pt>
                <c:pt idx="12514">
                  <c:v>100.11199999999258</c:v>
                </c:pt>
                <c:pt idx="12515">
                  <c:v>100.11999999999256</c:v>
                </c:pt>
                <c:pt idx="12516">
                  <c:v>100.12799999999255</c:v>
                </c:pt>
                <c:pt idx="12517">
                  <c:v>100.13599999999253</c:v>
                </c:pt>
                <c:pt idx="12518">
                  <c:v>100.14399999999254</c:v>
                </c:pt>
                <c:pt idx="12519">
                  <c:v>100.15199999999254</c:v>
                </c:pt>
                <c:pt idx="12520">
                  <c:v>100.15999999999252</c:v>
                </c:pt>
                <c:pt idx="12521">
                  <c:v>100.16799999999253</c:v>
                </c:pt>
                <c:pt idx="12522">
                  <c:v>100.17599999999251</c:v>
                </c:pt>
                <c:pt idx="12523">
                  <c:v>100.18399999999252</c:v>
                </c:pt>
                <c:pt idx="12524">
                  <c:v>100.19199999999252</c:v>
                </c:pt>
                <c:pt idx="12525">
                  <c:v>100.19999999999251</c:v>
                </c:pt>
                <c:pt idx="12526">
                  <c:v>100.20799999999252</c:v>
                </c:pt>
                <c:pt idx="12527">
                  <c:v>100.2159999999925</c:v>
                </c:pt>
                <c:pt idx="12528">
                  <c:v>100.2239999999925</c:v>
                </c:pt>
                <c:pt idx="12529">
                  <c:v>100.23199999999251</c:v>
                </c:pt>
                <c:pt idx="12530">
                  <c:v>100.23999999999251</c:v>
                </c:pt>
                <c:pt idx="12531">
                  <c:v>100.2479999999925</c:v>
                </c:pt>
                <c:pt idx="12532">
                  <c:v>100.25599999999248</c:v>
                </c:pt>
                <c:pt idx="12533">
                  <c:v>100.26399999999248</c:v>
                </c:pt>
                <c:pt idx="12534">
                  <c:v>100.27199999999247</c:v>
                </c:pt>
                <c:pt idx="12535">
                  <c:v>100.27999999999247</c:v>
                </c:pt>
                <c:pt idx="12536">
                  <c:v>100.28799999999248</c:v>
                </c:pt>
                <c:pt idx="12537">
                  <c:v>100.29599999999247</c:v>
                </c:pt>
                <c:pt idx="12538">
                  <c:v>100.30399999999246</c:v>
                </c:pt>
                <c:pt idx="12539">
                  <c:v>100.31199999999247</c:v>
                </c:pt>
                <c:pt idx="12540">
                  <c:v>100.31999999999245</c:v>
                </c:pt>
                <c:pt idx="12541">
                  <c:v>100.32799999999244</c:v>
                </c:pt>
                <c:pt idx="12542">
                  <c:v>100.33599999999242</c:v>
                </c:pt>
                <c:pt idx="12543">
                  <c:v>100.34399999999243</c:v>
                </c:pt>
                <c:pt idx="12544">
                  <c:v>100.35199999999243</c:v>
                </c:pt>
                <c:pt idx="12545">
                  <c:v>100.35999999999243</c:v>
                </c:pt>
                <c:pt idx="12546">
                  <c:v>100.36799999999243</c:v>
                </c:pt>
                <c:pt idx="12547">
                  <c:v>100.3759999999924</c:v>
                </c:pt>
                <c:pt idx="12548">
                  <c:v>100.38399999999241</c:v>
                </c:pt>
                <c:pt idx="12549">
                  <c:v>100.39199999999241</c:v>
                </c:pt>
                <c:pt idx="12550">
                  <c:v>100.3999999999924</c:v>
                </c:pt>
                <c:pt idx="12551">
                  <c:v>100.40799999999241</c:v>
                </c:pt>
                <c:pt idx="12552">
                  <c:v>100.41599999999241</c:v>
                </c:pt>
                <c:pt idx="12553">
                  <c:v>100.4239999999924</c:v>
                </c:pt>
                <c:pt idx="12554">
                  <c:v>100.4319999999924</c:v>
                </c:pt>
                <c:pt idx="12555">
                  <c:v>100.43999999999239</c:v>
                </c:pt>
                <c:pt idx="12556">
                  <c:v>100.44799999999239</c:v>
                </c:pt>
                <c:pt idx="12557">
                  <c:v>100.45599999999237</c:v>
                </c:pt>
                <c:pt idx="12558">
                  <c:v>100.46399999999238</c:v>
                </c:pt>
                <c:pt idx="12559">
                  <c:v>100.47199999999238</c:v>
                </c:pt>
                <c:pt idx="12560">
                  <c:v>100.47999999999236</c:v>
                </c:pt>
                <c:pt idx="12561">
                  <c:v>100.48799999999237</c:v>
                </c:pt>
                <c:pt idx="12562">
                  <c:v>100.49599999999236</c:v>
                </c:pt>
                <c:pt idx="12563">
                  <c:v>100.50399999999235</c:v>
                </c:pt>
                <c:pt idx="12564">
                  <c:v>100.51199999999236</c:v>
                </c:pt>
                <c:pt idx="12565">
                  <c:v>100.51999999999234</c:v>
                </c:pt>
                <c:pt idx="12566">
                  <c:v>100.52799999999233</c:v>
                </c:pt>
                <c:pt idx="12567">
                  <c:v>100.53599999999233</c:v>
                </c:pt>
                <c:pt idx="12568">
                  <c:v>100.54399999999234</c:v>
                </c:pt>
                <c:pt idx="12569">
                  <c:v>100.55199999999232</c:v>
                </c:pt>
                <c:pt idx="12570">
                  <c:v>100.55999999999231</c:v>
                </c:pt>
                <c:pt idx="12571">
                  <c:v>100.56799999999232</c:v>
                </c:pt>
                <c:pt idx="12572">
                  <c:v>100.57599999999229</c:v>
                </c:pt>
                <c:pt idx="12573">
                  <c:v>100.5839999999923</c:v>
                </c:pt>
                <c:pt idx="12574">
                  <c:v>100.59199999999231</c:v>
                </c:pt>
                <c:pt idx="12575">
                  <c:v>100.59999999999231</c:v>
                </c:pt>
                <c:pt idx="12576">
                  <c:v>100.60799999999229</c:v>
                </c:pt>
                <c:pt idx="12577">
                  <c:v>100.61599999999228</c:v>
                </c:pt>
                <c:pt idx="12578">
                  <c:v>100.62399999999226</c:v>
                </c:pt>
                <c:pt idx="12579">
                  <c:v>100.63199999999227</c:v>
                </c:pt>
                <c:pt idx="12580">
                  <c:v>100.63999999999227</c:v>
                </c:pt>
                <c:pt idx="12581">
                  <c:v>100.64799999999228</c:v>
                </c:pt>
                <c:pt idx="12582">
                  <c:v>100.65599999999226</c:v>
                </c:pt>
                <c:pt idx="12583">
                  <c:v>100.66399999999226</c:v>
                </c:pt>
                <c:pt idx="12584">
                  <c:v>100.67199999999225</c:v>
                </c:pt>
                <c:pt idx="12585">
                  <c:v>100.67999999999223</c:v>
                </c:pt>
                <c:pt idx="12586">
                  <c:v>100.68799999999224</c:v>
                </c:pt>
                <c:pt idx="12587">
                  <c:v>100.69599999999222</c:v>
                </c:pt>
                <c:pt idx="12588">
                  <c:v>100.70399999999223</c:v>
                </c:pt>
                <c:pt idx="12589">
                  <c:v>100.71199999999224</c:v>
                </c:pt>
                <c:pt idx="12590">
                  <c:v>100.71999999999224</c:v>
                </c:pt>
                <c:pt idx="12591">
                  <c:v>100.72799999999224</c:v>
                </c:pt>
                <c:pt idx="12592">
                  <c:v>100.73599999999222</c:v>
                </c:pt>
                <c:pt idx="12593">
                  <c:v>100.74399999999223</c:v>
                </c:pt>
                <c:pt idx="12594">
                  <c:v>100.75199999999221</c:v>
                </c:pt>
                <c:pt idx="12595">
                  <c:v>100.7599999999922</c:v>
                </c:pt>
                <c:pt idx="12596">
                  <c:v>100.76799999999221</c:v>
                </c:pt>
                <c:pt idx="12597">
                  <c:v>100.77599999999219</c:v>
                </c:pt>
                <c:pt idx="12598">
                  <c:v>100.7839999999922</c:v>
                </c:pt>
                <c:pt idx="12599">
                  <c:v>100.7919999999922</c:v>
                </c:pt>
                <c:pt idx="12600">
                  <c:v>100.7999999999922</c:v>
                </c:pt>
                <c:pt idx="12601">
                  <c:v>100.80799999999218</c:v>
                </c:pt>
                <c:pt idx="12602">
                  <c:v>100.81599999999217</c:v>
                </c:pt>
                <c:pt idx="12603">
                  <c:v>100.82399999999217</c:v>
                </c:pt>
                <c:pt idx="12604">
                  <c:v>100.83199999999218</c:v>
                </c:pt>
                <c:pt idx="12605">
                  <c:v>100.83999999999216</c:v>
                </c:pt>
                <c:pt idx="12606">
                  <c:v>100.84799999999217</c:v>
                </c:pt>
                <c:pt idx="12607">
                  <c:v>100.85599999999215</c:v>
                </c:pt>
                <c:pt idx="12608">
                  <c:v>100.86399999999215</c:v>
                </c:pt>
                <c:pt idx="12609">
                  <c:v>100.87199999999214</c:v>
                </c:pt>
                <c:pt idx="12610">
                  <c:v>100.87999999999212</c:v>
                </c:pt>
                <c:pt idx="12611">
                  <c:v>100.88799999999213</c:v>
                </c:pt>
                <c:pt idx="12612">
                  <c:v>100.89599999999213</c:v>
                </c:pt>
                <c:pt idx="12613">
                  <c:v>100.90399999999214</c:v>
                </c:pt>
                <c:pt idx="12614">
                  <c:v>100.91199999999213</c:v>
                </c:pt>
                <c:pt idx="12615">
                  <c:v>100.91999999999213</c:v>
                </c:pt>
                <c:pt idx="12616">
                  <c:v>100.92799999999212</c:v>
                </c:pt>
                <c:pt idx="12617">
                  <c:v>100.93599999999211</c:v>
                </c:pt>
                <c:pt idx="12618">
                  <c:v>100.94399999999212</c:v>
                </c:pt>
                <c:pt idx="12619">
                  <c:v>100.95199999999211</c:v>
                </c:pt>
                <c:pt idx="12620">
                  <c:v>100.95999999999211</c:v>
                </c:pt>
                <c:pt idx="12621">
                  <c:v>100.9679999999921</c:v>
                </c:pt>
                <c:pt idx="12622">
                  <c:v>100.97599999999208</c:v>
                </c:pt>
                <c:pt idx="12623">
                  <c:v>100.98399999999208</c:v>
                </c:pt>
                <c:pt idx="12624">
                  <c:v>100.99199999999209</c:v>
                </c:pt>
                <c:pt idx="12625">
                  <c:v>100.99999999999208</c:v>
                </c:pt>
                <c:pt idx="12626">
                  <c:v>101.00799999999208</c:v>
                </c:pt>
                <c:pt idx="12627">
                  <c:v>101.01599999999208</c:v>
                </c:pt>
                <c:pt idx="12628">
                  <c:v>101.02399999999206</c:v>
                </c:pt>
                <c:pt idx="12629">
                  <c:v>101.03199999999207</c:v>
                </c:pt>
                <c:pt idx="12630">
                  <c:v>101.03999999999205</c:v>
                </c:pt>
                <c:pt idx="12631">
                  <c:v>101.04799999999206</c:v>
                </c:pt>
                <c:pt idx="12632">
                  <c:v>101.05599999999204</c:v>
                </c:pt>
                <c:pt idx="12633">
                  <c:v>101.06399999999203</c:v>
                </c:pt>
                <c:pt idx="12634">
                  <c:v>101.07199999999203</c:v>
                </c:pt>
                <c:pt idx="12635">
                  <c:v>101.07999999999203</c:v>
                </c:pt>
                <c:pt idx="12636">
                  <c:v>101.08799999999204</c:v>
                </c:pt>
                <c:pt idx="12637">
                  <c:v>101.09599999999202</c:v>
                </c:pt>
                <c:pt idx="12638">
                  <c:v>101.10399999999201</c:v>
                </c:pt>
                <c:pt idx="12639">
                  <c:v>101.11199999999199</c:v>
                </c:pt>
                <c:pt idx="12640">
                  <c:v>101.11999999999199</c:v>
                </c:pt>
                <c:pt idx="12641">
                  <c:v>101.12799999999199</c:v>
                </c:pt>
                <c:pt idx="12642">
                  <c:v>101.13599999999198</c:v>
                </c:pt>
                <c:pt idx="12643">
                  <c:v>101.14399999999199</c:v>
                </c:pt>
                <c:pt idx="12644">
                  <c:v>101.15199999999197</c:v>
                </c:pt>
                <c:pt idx="12645">
                  <c:v>101.15999999999197</c:v>
                </c:pt>
                <c:pt idx="12646">
                  <c:v>101.16799999999196</c:v>
                </c:pt>
                <c:pt idx="12647">
                  <c:v>101.17599999999194</c:v>
                </c:pt>
                <c:pt idx="12648">
                  <c:v>101.18399999999195</c:v>
                </c:pt>
                <c:pt idx="12649">
                  <c:v>101.19199999999196</c:v>
                </c:pt>
                <c:pt idx="12650">
                  <c:v>101.19999999999196</c:v>
                </c:pt>
                <c:pt idx="12651">
                  <c:v>101.20799999999196</c:v>
                </c:pt>
                <c:pt idx="12652">
                  <c:v>101.21599999999195</c:v>
                </c:pt>
                <c:pt idx="12653">
                  <c:v>101.22399999999193</c:v>
                </c:pt>
                <c:pt idx="12654">
                  <c:v>101.23199999999194</c:v>
                </c:pt>
                <c:pt idx="12655">
                  <c:v>101.23999999999192</c:v>
                </c:pt>
                <c:pt idx="12656">
                  <c:v>101.24799999999193</c:v>
                </c:pt>
                <c:pt idx="12657">
                  <c:v>101.25599999999191</c:v>
                </c:pt>
                <c:pt idx="12658">
                  <c:v>101.26399999999192</c:v>
                </c:pt>
                <c:pt idx="12659">
                  <c:v>101.27199999999192</c:v>
                </c:pt>
                <c:pt idx="12660">
                  <c:v>101.2799999999919</c:v>
                </c:pt>
                <c:pt idx="12661">
                  <c:v>101.28799999999191</c:v>
                </c:pt>
                <c:pt idx="12662">
                  <c:v>101.29599999999189</c:v>
                </c:pt>
                <c:pt idx="12663">
                  <c:v>101.30399999999189</c:v>
                </c:pt>
                <c:pt idx="12664">
                  <c:v>101.3119999999919</c:v>
                </c:pt>
                <c:pt idx="12665">
                  <c:v>101.31999999999189</c:v>
                </c:pt>
                <c:pt idx="12666">
                  <c:v>101.32799999999187</c:v>
                </c:pt>
                <c:pt idx="12667">
                  <c:v>101.33599999999187</c:v>
                </c:pt>
                <c:pt idx="12668">
                  <c:v>101.34399999999188</c:v>
                </c:pt>
                <c:pt idx="12669">
                  <c:v>101.35199999999186</c:v>
                </c:pt>
                <c:pt idx="12670">
                  <c:v>101.35999999999186</c:v>
                </c:pt>
                <c:pt idx="12671">
                  <c:v>101.36799999999187</c:v>
                </c:pt>
                <c:pt idx="12672">
                  <c:v>101.37599999999185</c:v>
                </c:pt>
                <c:pt idx="12673">
                  <c:v>101.38399999999184</c:v>
                </c:pt>
                <c:pt idx="12674">
                  <c:v>101.39199999999185</c:v>
                </c:pt>
                <c:pt idx="12675">
                  <c:v>101.39999999999183</c:v>
                </c:pt>
                <c:pt idx="12676">
                  <c:v>101.40799999999184</c:v>
                </c:pt>
                <c:pt idx="12677">
                  <c:v>101.41599999999184</c:v>
                </c:pt>
                <c:pt idx="12678">
                  <c:v>101.42399999999182</c:v>
                </c:pt>
                <c:pt idx="12679">
                  <c:v>101.43199999999183</c:v>
                </c:pt>
                <c:pt idx="12680">
                  <c:v>101.43999999999183</c:v>
                </c:pt>
                <c:pt idx="12681">
                  <c:v>101.44799999999184</c:v>
                </c:pt>
                <c:pt idx="12682">
                  <c:v>101.4559999999918</c:v>
                </c:pt>
                <c:pt idx="12683">
                  <c:v>101.46399999999181</c:v>
                </c:pt>
                <c:pt idx="12684">
                  <c:v>101.47199999999179</c:v>
                </c:pt>
                <c:pt idx="12685">
                  <c:v>101.47999999999179</c:v>
                </c:pt>
                <c:pt idx="12686">
                  <c:v>101.4879999999918</c:v>
                </c:pt>
                <c:pt idx="12687">
                  <c:v>101.4959999999918</c:v>
                </c:pt>
                <c:pt idx="12688">
                  <c:v>101.50399999999179</c:v>
                </c:pt>
                <c:pt idx="12689">
                  <c:v>101.51199999999179</c:v>
                </c:pt>
                <c:pt idx="12690">
                  <c:v>101.51999999999178</c:v>
                </c:pt>
                <c:pt idx="12691">
                  <c:v>101.52799999999176</c:v>
                </c:pt>
                <c:pt idx="12692">
                  <c:v>101.53599999999176</c:v>
                </c:pt>
                <c:pt idx="12693">
                  <c:v>101.54399999999177</c:v>
                </c:pt>
                <c:pt idx="12694">
                  <c:v>101.55199999999176</c:v>
                </c:pt>
                <c:pt idx="12695">
                  <c:v>101.55999999999176</c:v>
                </c:pt>
                <c:pt idx="12696">
                  <c:v>101.56799999999176</c:v>
                </c:pt>
                <c:pt idx="12697">
                  <c:v>101.57599999999174</c:v>
                </c:pt>
                <c:pt idx="12698">
                  <c:v>101.58399999999173</c:v>
                </c:pt>
                <c:pt idx="12699">
                  <c:v>101.59199999999174</c:v>
                </c:pt>
                <c:pt idx="12700">
                  <c:v>101.59999999999172</c:v>
                </c:pt>
                <c:pt idx="12701">
                  <c:v>101.60799999999172</c:v>
                </c:pt>
                <c:pt idx="12702">
                  <c:v>101.61599999999171</c:v>
                </c:pt>
                <c:pt idx="12703">
                  <c:v>101.62399999999171</c:v>
                </c:pt>
                <c:pt idx="12704">
                  <c:v>101.63199999999172</c:v>
                </c:pt>
                <c:pt idx="12705">
                  <c:v>101.6399999999917</c:v>
                </c:pt>
                <c:pt idx="12706">
                  <c:v>101.64799999999171</c:v>
                </c:pt>
                <c:pt idx="12707">
                  <c:v>101.65599999999168</c:v>
                </c:pt>
                <c:pt idx="12708">
                  <c:v>101.66399999999169</c:v>
                </c:pt>
                <c:pt idx="12709">
                  <c:v>101.67199999999168</c:v>
                </c:pt>
                <c:pt idx="12710">
                  <c:v>101.67999999999168</c:v>
                </c:pt>
                <c:pt idx="12711">
                  <c:v>101.68799999999167</c:v>
                </c:pt>
                <c:pt idx="12712">
                  <c:v>101.69599999999167</c:v>
                </c:pt>
                <c:pt idx="12713">
                  <c:v>101.70399999999168</c:v>
                </c:pt>
                <c:pt idx="12714">
                  <c:v>101.71199999999168</c:v>
                </c:pt>
                <c:pt idx="12715">
                  <c:v>101.71999999999167</c:v>
                </c:pt>
                <c:pt idx="12716">
                  <c:v>101.72799999999167</c:v>
                </c:pt>
                <c:pt idx="12717">
                  <c:v>101.73599999999166</c:v>
                </c:pt>
                <c:pt idx="12718">
                  <c:v>101.74399999999166</c:v>
                </c:pt>
                <c:pt idx="12719">
                  <c:v>101.75199999999165</c:v>
                </c:pt>
                <c:pt idx="12720">
                  <c:v>101.75999999999163</c:v>
                </c:pt>
                <c:pt idx="12721">
                  <c:v>101.76799999999164</c:v>
                </c:pt>
                <c:pt idx="12722">
                  <c:v>101.77599999999163</c:v>
                </c:pt>
                <c:pt idx="12723">
                  <c:v>101.78399999999162</c:v>
                </c:pt>
                <c:pt idx="12724">
                  <c:v>101.79199999999163</c:v>
                </c:pt>
                <c:pt idx="12725">
                  <c:v>101.79999999999163</c:v>
                </c:pt>
                <c:pt idx="12726">
                  <c:v>101.80799999999162</c:v>
                </c:pt>
                <c:pt idx="12727">
                  <c:v>101.8159999999916</c:v>
                </c:pt>
                <c:pt idx="12728">
                  <c:v>101.8239999999916</c:v>
                </c:pt>
                <c:pt idx="12729">
                  <c:v>101.83199999999161</c:v>
                </c:pt>
                <c:pt idx="12730">
                  <c:v>101.83999999999159</c:v>
                </c:pt>
                <c:pt idx="12731">
                  <c:v>101.8479999999916</c:v>
                </c:pt>
                <c:pt idx="12732">
                  <c:v>101.85599999999158</c:v>
                </c:pt>
                <c:pt idx="12733">
                  <c:v>101.86399999999159</c:v>
                </c:pt>
                <c:pt idx="12734">
                  <c:v>101.87199999999157</c:v>
                </c:pt>
                <c:pt idx="12735">
                  <c:v>101.87999999999157</c:v>
                </c:pt>
                <c:pt idx="12736">
                  <c:v>101.88799999999156</c:v>
                </c:pt>
                <c:pt idx="12737">
                  <c:v>101.89599999999156</c:v>
                </c:pt>
                <c:pt idx="12738">
                  <c:v>101.90399999999157</c:v>
                </c:pt>
                <c:pt idx="12739">
                  <c:v>101.91199999999158</c:v>
                </c:pt>
                <c:pt idx="12740">
                  <c:v>101.91999999999157</c:v>
                </c:pt>
                <c:pt idx="12741">
                  <c:v>101.92799999999156</c:v>
                </c:pt>
                <c:pt idx="12742">
                  <c:v>101.93599999999155</c:v>
                </c:pt>
                <c:pt idx="12743">
                  <c:v>101.94399999999155</c:v>
                </c:pt>
                <c:pt idx="12744">
                  <c:v>101.95199999999154</c:v>
                </c:pt>
                <c:pt idx="12745">
                  <c:v>101.95999999999152</c:v>
                </c:pt>
                <c:pt idx="12746">
                  <c:v>101.96799999999153</c:v>
                </c:pt>
                <c:pt idx="12747">
                  <c:v>101.97599999999152</c:v>
                </c:pt>
                <c:pt idx="12748">
                  <c:v>101.98399999999152</c:v>
                </c:pt>
                <c:pt idx="12749">
                  <c:v>101.99199999999153</c:v>
                </c:pt>
                <c:pt idx="12750">
                  <c:v>101.99999999999152</c:v>
                </c:pt>
                <c:pt idx="12751">
                  <c:v>102.00799999999151</c:v>
                </c:pt>
                <c:pt idx="12752">
                  <c:v>102.01599999999149</c:v>
                </c:pt>
                <c:pt idx="12753">
                  <c:v>102.02399999999149</c:v>
                </c:pt>
                <c:pt idx="12754">
                  <c:v>102.0319999999915</c:v>
                </c:pt>
                <c:pt idx="12755">
                  <c:v>102.03999999999149</c:v>
                </c:pt>
                <c:pt idx="12756">
                  <c:v>102.0479999999915</c:v>
                </c:pt>
                <c:pt idx="12757">
                  <c:v>102.05599999999147</c:v>
                </c:pt>
                <c:pt idx="12758">
                  <c:v>102.06399999999148</c:v>
                </c:pt>
                <c:pt idx="12759">
                  <c:v>102.07199999999146</c:v>
                </c:pt>
                <c:pt idx="12760">
                  <c:v>102.07999999999146</c:v>
                </c:pt>
                <c:pt idx="12761">
                  <c:v>102.08799999999147</c:v>
                </c:pt>
                <c:pt idx="12762">
                  <c:v>102.09599999999146</c:v>
                </c:pt>
                <c:pt idx="12763">
                  <c:v>102.10399999999144</c:v>
                </c:pt>
                <c:pt idx="12764">
                  <c:v>102.11199999999145</c:v>
                </c:pt>
                <c:pt idx="12765">
                  <c:v>102.11999999999145</c:v>
                </c:pt>
                <c:pt idx="12766">
                  <c:v>102.12799999999143</c:v>
                </c:pt>
                <c:pt idx="12767">
                  <c:v>102.13599999999143</c:v>
                </c:pt>
                <c:pt idx="12768">
                  <c:v>102.14399999999142</c:v>
                </c:pt>
                <c:pt idx="12769">
                  <c:v>102.15199999999142</c:v>
                </c:pt>
                <c:pt idx="12770">
                  <c:v>102.15999999999141</c:v>
                </c:pt>
                <c:pt idx="12771">
                  <c:v>102.16799999999142</c:v>
                </c:pt>
                <c:pt idx="12772">
                  <c:v>102.17599999999139</c:v>
                </c:pt>
                <c:pt idx="12773">
                  <c:v>102.1839999999914</c:v>
                </c:pt>
                <c:pt idx="12774">
                  <c:v>102.19199999999141</c:v>
                </c:pt>
                <c:pt idx="12775">
                  <c:v>102.19999999999139</c:v>
                </c:pt>
                <c:pt idx="12776">
                  <c:v>102.2079999999914</c:v>
                </c:pt>
                <c:pt idx="12777">
                  <c:v>102.2159999999914</c:v>
                </c:pt>
                <c:pt idx="12778">
                  <c:v>102.22399999999139</c:v>
                </c:pt>
                <c:pt idx="12779">
                  <c:v>102.23199999999139</c:v>
                </c:pt>
                <c:pt idx="12780">
                  <c:v>102.23999999999138</c:v>
                </c:pt>
                <c:pt idx="12781">
                  <c:v>102.24799999999138</c:v>
                </c:pt>
                <c:pt idx="12782">
                  <c:v>102.25599999999136</c:v>
                </c:pt>
                <c:pt idx="12783">
                  <c:v>102.26399999999137</c:v>
                </c:pt>
                <c:pt idx="12784">
                  <c:v>102.27199999999137</c:v>
                </c:pt>
                <c:pt idx="12785">
                  <c:v>102.27999999999136</c:v>
                </c:pt>
                <c:pt idx="12786">
                  <c:v>102.28799999999136</c:v>
                </c:pt>
                <c:pt idx="12787">
                  <c:v>102.29599999999135</c:v>
                </c:pt>
                <c:pt idx="12788">
                  <c:v>102.30399999999133</c:v>
                </c:pt>
                <c:pt idx="12789">
                  <c:v>102.31199999999134</c:v>
                </c:pt>
                <c:pt idx="12790">
                  <c:v>102.31999999999132</c:v>
                </c:pt>
                <c:pt idx="12791">
                  <c:v>102.32799999999132</c:v>
                </c:pt>
                <c:pt idx="12792">
                  <c:v>102.33599999999132</c:v>
                </c:pt>
                <c:pt idx="12793">
                  <c:v>102.34399999999133</c:v>
                </c:pt>
                <c:pt idx="12794">
                  <c:v>102.35199999999132</c:v>
                </c:pt>
                <c:pt idx="12795">
                  <c:v>102.3599999999913</c:v>
                </c:pt>
                <c:pt idx="12796">
                  <c:v>102.36799999999131</c:v>
                </c:pt>
                <c:pt idx="12797">
                  <c:v>102.37599999999128</c:v>
                </c:pt>
                <c:pt idx="12798">
                  <c:v>102.38399999999129</c:v>
                </c:pt>
                <c:pt idx="12799">
                  <c:v>102.3919999999913</c:v>
                </c:pt>
                <c:pt idx="12800">
                  <c:v>102.39999999999129</c:v>
                </c:pt>
                <c:pt idx="12801">
                  <c:v>102.4079999999913</c:v>
                </c:pt>
                <c:pt idx="12802">
                  <c:v>102.41599999999129</c:v>
                </c:pt>
                <c:pt idx="12803">
                  <c:v>102.42399999999128</c:v>
                </c:pt>
                <c:pt idx="12804">
                  <c:v>102.43199999999128</c:v>
                </c:pt>
                <c:pt idx="12805">
                  <c:v>102.43999999999127</c:v>
                </c:pt>
                <c:pt idx="12806">
                  <c:v>102.44799999999128</c:v>
                </c:pt>
                <c:pt idx="12807">
                  <c:v>102.45599999999126</c:v>
                </c:pt>
                <c:pt idx="12808">
                  <c:v>102.46399999999126</c:v>
                </c:pt>
                <c:pt idx="12809">
                  <c:v>102.47199999999125</c:v>
                </c:pt>
                <c:pt idx="12810">
                  <c:v>102.47999999999125</c:v>
                </c:pt>
                <c:pt idx="12811">
                  <c:v>102.48799999999125</c:v>
                </c:pt>
                <c:pt idx="12812">
                  <c:v>102.49599999999124</c:v>
                </c:pt>
                <c:pt idx="12813">
                  <c:v>102.50399999999122</c:v>
                </c:pt>
                <c:pt idx="12814">
                  <c:v>102.51199999999123</c:v>
                </c:pt>
                <c:pt idx="12815">
                  <c:v>102.51999999999123</c:v>
                </c:pt>
                <c:pt idx="12816">
                  <c:v>102.52799999999122</c:v>
                </c:pt>
                <c:pt idx="12817">
                  <c:v>102.5359999999912</c:v>
                </c:pt>
                <c:pt idx="12818">
                  <c:v>102.54399999999121</c:v>
                </c:pt>
                <c:pt idx="12819">
                  <c:v>102.55199999999121</c:v>
                </c:pt>
                <c:pt idx="12820">
                  <c:v>102.55999999999119</c:v>
                </c:pt>
                <c:pt idx="12821">
                  <c:v>102.5679999999912</c:v>
                </c:pt>
                <c:pt idx="12822">
                  <c:v>102.57599999999118</c:v>
                </c:pt>
                <c:pt idx="12823">
                  <c:v>102.58399999999119</c:v>
                </c:pt>
                <c:pt idx="12824">
                  <c:v>102.59199999999119</c:v>
                </c:pt>
                <c:pt idx="12825">
                  <c:v>102.59999999999118</c:v>
                </c:pt>
                <c:pt idx="12826">
                  <c:v>102.60799999999116</c:v>
                </c:pt>
                <c:pt idx="12827">
                  <c:v>102.61599999999116</c:v>
                </c:pt>
                <c:pt idx="12828">
                  <c:v>102.62399999999116</c:v>
                </c:pt>
                <c:pt idx="12829">
                  <c:v>102.63199999999117</c:v>
                </c:pt>
                <c:pt idx="12830">
                  <c:v>102.63999999999116</c:v>
                </c:pt>
                <c:pt idx="12831">
                  <c:v>102.64799999999116</c:v>
                </c:pt>
                <c:pt idx="12832">
                  <c:v>102.65599999999114</c:v>
                </c:pt>
                <c:pt idx="12833">
                  <c:v>102.66399999999113</c:v>
                </c:pt>
                <c:pt idx="12834">
                  <c:v>102.67199999999113</c:v>
                </c:pt>
                <c:pt idx="12835">
                  <c:v>102.67999999999113</c:v>
                </c:pt>
                <c:pt idx="12836">
                  <c:v>102.68799999999112</c:v>
                </c:pt>
                <c:pt idx="12837">
                  <c:v>102.69599999999112</c:v>
                </c:pt>
                <c:pt idx="12838">
                  <c:v>102.70399999999113</c:v>
                </c:pt>
                <c:pt idx="12839">
                  <c:v>102.71199999999114</c:v>
                </c:pt>
                <c:pt idx="12840">
                  <c:v>102.71999999999112</c:v>
                </c:pt>
                <c:pt idx="12841">
                  <c:v>102.72799999999111</c:v>
                </c:pt>
                <c:pt idx="12842">
                  <c:v>102.73599999999109</c:v>
                </c:pt>
                <c:pt idx="12843">
                  <c:v>102.7439999999911</c:v>
                </c:pt>
                <c:pt idx="12844">
                  <c:v>102.7519999999911</c:v>
                </c:pt>
                <c:pt idx="12845">
                  <c:v>102.75999999999109</c:v>
                </c:pt>
                <c:pt idx="12846">
                  <c:v>102.7679999999911</c:v>
                </c:pt>
                <c:pt idx="12847">
                  <c:v>102.77599999999107</c:v>
                </c:pt>
                <c:pt idx="12848">
                  <c:v>102.78399999999108</c:v>
                </c:pt>
                <c:pt idx="12849">
                  <c:v>102.79199999999108</c:v>
                </c:pt>
                <c:pt idx="12850">
                  <c:v>102.79999999999107</c:v>
                </c:pt>
                <c:pt idx="12851">
                  <c:v>102.80799999999107</c:v>
                </c:pt>
                <c:pt idx="12852">
                  <c:v>102.81599999999106</c:v>
                </c:pt>
                <c:pt idx="12853">
                  <c:v>102.82399999999106</c:v>
                </c:pt>
                <c:pt idx="12854">
                  <c:v>102.83199999999106</c:v>
                </c:pt>
                <c:pt idx="12855">
                  <c:v>102.83999999999105</c:v>
                </c:pt>
                <c:pt idx="12856">
                  <c:v>102.84799999999105</c:v>
                </c:pt>
                <c:pt idx="12857">
                  <c:v>102.85599999999103</c:v>
                </c:pt>
                <c:pt idx="12858">
                  <c:v>102.86399999999102</c:v>
                </c:pt>
                <c:pt idx="12859">
                  <c:v>102.87199999999102</c:v>
                </c:pt>
                <c:pt idx="12860">
                  <c:v>102.87999999999101</c:v>
                </c:pt>
                <c:pt idx="12861">
                  <c:v>102.88799999999102</c:v>
                </c:pt>
                <c:pt idx="12862">
                  <c:v>102.89599999999102</c:v>
                </c:pt>
                <c:pt idx="12863">
                  <c:v>102.90399999999102</c:v>
                </c:pt>
                <c:pt idx="12864">
                  <c:v>102.91199999999102</c:v>
                </c:pt>
                <c:pt idx="12865">
                  <c:v>102.91999999999101</c:v>
                </c:pt>
                <c:pt idx="12866">
                  <c:v>102.927999999991</c:v>
                </c:pt>
                <c:pt idx="12867">
                  <c:v>102.935999999991</c:v>
                </c:pt>
                <c:pt idx="12868">
                  <c:v>102.94399999999101</c:v>
                </c:pt>
                <c:pt idx="12869">
                  <c:v>102.95199999999099</c:v>
                </c:pt>
                <c:pt idx="12870">
                  <c:v>102.95999999999098</c:v>
                </c:pt>
                <c:pt idx="12871">
                  <c:v>102.96799999999099</c:v>
                </c:pt>
                <c:pt idx="12872">
                  <c:v>102.97599999999096</c:v>
                </c:pt>
                <c:pt idx="12873">
                  <c:v>102.98399999999097</c:v>
                </c:pt>
                <c:pt idx="12874">
                  <c:v>102.99199999999098</c:v>
                </c:pt>
                <c:pt idx="12875">
                  <c:v>102.99999999999098</c:v>
                </c:pt>
                <c:pt idx="12876">
                  <c:v>103.00799999999096</c:v>
                </c:pt>
                <c:pt idx="12877">
                  <c:v>103.01599999999095</c:v>
                </c:pt>
                <c:pt idx="12878">
                  <c:v>103.02399999999093</c:v>
                </c:pt>
                <c:pt idx="12879">
                  <c:v>103.03199999999094</c:v>
                </c:pt>
                <c:pt idx="12880">
                  <c:v>103.03999999999094</c:v>
                </c:pt>
                <c:pt idx="12881">
                  <c:v>103.04799999999094</c:v>
                </c:pt>
                <c:pt idx="12882">
                  <c:v>103.05599999999092</c:v>
                </c:pt>
                <c:pt idx="12883">
                  <c:v>103.06399999999093</c:v>
                </c:pt>
                <c:pt idx="12884">
                  <c:v>103.07199999999092</c:v>
                </c:pt>
                <c:pt idx="12885">
                  <c:v>103.0799999999909</c:v>
                </c:pt>
                <c:pt idx="12886">
                  <c:v>103.08799999999091</c:v>
                </c:pt>
                <c:pt idx="12887">
                  <c:v>103.09599999999089</c:v>
                </c:pt>
                <c:pt idx="12888">
                  <c:v>103.10399999999089</c:v>
                </c:pt>
                <c:pt idx="12889">
                  <c:v>103.1119999999909</c:v>
                </c:pt>
                <c:pt idx="12890">
                  <c:v>103.1199999999909</c:v>
                </c:pt>
                <c:pt idx="12891">
                  <c:v>103.12799999999089</c:v>
                </c:pt>
                <c:pt idx="12892">
                  <c:v>103.13599999999087</c:v>
                </c:pt>
                <c:pt idx="12893">
                  <c:v>103.14399999999088</c:v>
                </c:pt>
                <c:pt idx="12894">
                  <c:v>103.15199999999086</c:v>
                </c:pt>
                <c:pt idx="12895">
                  <c:v>103.15999999999086</c:v>
                </c:pt>
                <c:pt idx="12896">
                  <c:v>103.16799999999087</c:v>
                </c:pt>
                <c:pt idx="12897">
                  <c:v>103.17599999999085</c:v>
                </c:pt>
                <c:pt idx="12898">
                  <c:v>103.18399999999086</c:v>
                </c:pt>
                <c:pt idx="12899">
                  <c:v>103.19199999999086</c:v>
                </c:pt>
                <c:pt idx="12900">
                  <c:v>103.19999999999085</c:v>
                </c:pt>
                <c:pt idx="12901">
                  <c:v>103.20799999999085</c:v>
                </c:pt>
                <c:pt idx="12902">
                  <c:v>103.21599999999084</c:v>
                </c:pt>
                <c:pt idx="12903">
                  <c:v>103.22399999999082</c:v>
                </c:pt>
                <c:pt idx="12904">
                  <c:v>103.23199999999083</c:v>
                </c:pt>
                <c:pt idx="12905">
                  <c:v>103.23999999999083</c:v>
                </c:pt>
                <c:pt idx="12906">
                  <c:v>103.24799999999084</c:v>
                </c:pt>
                <c:pt idx="12907">
                  <c:v>103.25599999999082</c:v>
                </c:pt>
                <c:pt idx="12908">
                  <c:v>103.26399999999082</c:v>
                </c:pt>
                <c:pt idx="12909">
                  <c:v>103.27199999999081</c:v>
                </c:pt>
                <c:pt idx="12910">
                  <c:v>103.27999999999079</c:v>
                </c:pt>
                <c:pt idx="12911">
                  <c:v>103.2879999999908</c:v>
                </c:pt>
                <c:pt idx="12912">
                  <c:v>103.2959999999908</c:v>
                </c:pt>
                <c:pt idx="12913">
                  <c:v>103.30399999999079</c:v>
                </c:pt>
                <c:pt idx="12914">
                  <c:v>103.31199999999079</c:v>
                </c:pt>
                <c:pt idx="12915">
                  <c:v>103.31999999999078</c:v>
                </c:pt>
                <c:pt idx="12916">
                  <c:v>103.32799999999078</c:v>
                </c:pt>
                <c:pt idx="12917">
                  <c:v>103.33599999999076</c:v>
                </c:pt>
                <c:pt idx="12918">
                  <c:v>103.34399999999077</c:v>
                </c:pt>
                <c:pt idx="12919">
                  <c:v>103.35199999999077</c:v>
                </c:pt>
                <c:pt idx="12920">
                  <c:v>103.35999999999076</c:v>
                </c:pt>
                <c:pt idx="12921">
                  <c:v>103.36799999999076</c:v>
                </c:pt>
                <c:pt idx="12922">
                  <c:v>103.37599999999074</c:v>
                </c:pt>
                <c:pt idx="12923">
                  <c:v>103.38399999999073</c:v>
                </c:pt>
                <c:pt idx="12924">
                  <c:v>103.39199999999074</c:v>
                </c:pt>
                <c:pt idx="12925">
                  <c:v>103.39999999999074</c:v>
                </c:pt>
                <c:pt idx="12926">
                  <c:v>103.40799999999074</c:v>
                </c:pt>
                <c:pt idx="12927">
                  <c:v>103.41599999999073</c:v>
                </c:pt>
                <c:pt idx="12928">
                  <c:v>103.42399999999073</c:v>
                </c:pt>
                <c:pt idx="12929">
                  <c:v>103.43199999999074</c:v>
                </c:pt>
                <c:pt idx="12930">
                  <c:v>103.43999999999072</c:v>
                </c:pt>
                <c:pt idx="12931">
                  <c:v>103.44799999999073</c:v>
                </c:pt>
                <c:pt idx="12932">
                  <c:v>103.45599999999069</c:v>
                </c:pt>
                <c:pt idx="12933">
                  <c:v>103.4639999999907</c:v>
                </c:pt>
                <c:pt idx="12934">
                  <c:v>103.4719999999907</c:v>
                </c:pt>
                <c:pt idx="12935">
                  <c:v>103.4799999999907</c:v>
                </c:pt>
                <c:pt idx="12936">
                  <c:v>103.48799999999071</c:v>
                </c:pt>
                <c:pt idx="12937">
                  <c:v>103.49599999999069</c:v>
                </c:pt>
                <c:pt idx="12938">
                  <c:v>103.50399999999068</c:v>
                </c:pt>
                <c:pt idx="12939">
                  <c:v>103.51199999999068</c:v>
                </c:pt>
                <c:pt idx="12940">
                  <c:v>103.51999999999067</c:v>
                </c:pt>
                <c:pt idx="12941">
                  <c:v>103.52799999999067</c:v>
                </c:pt>
                <c:pt idx="12942">
                  <c:v>103.53599999999066</c:v>
                </c:pt>
                <c:pt idx="12943">
                  <c:v>103.54399999999067</c:v>
                </c:pt>
                <c:pt idx="12944">
                  <c:v>103.55199999999066</c:v>
                </c:pt>
                <c:pt idx="12945">
                  <c:v>103.55999999999065</c:v>
                </c:pt>
                <c:pt idx="12946">
                  <c:v>103.56799999999065</c:v>
                </c:pt>
                <c:pt idx="12947">
                  <c:v>103.57599999999063</c:v>
                </c:pt>
                <c:pt idx="12948">
                  <c:v>103.58399999999062</c:v>
                </c:pt>
                <c:pt idx="12949">
                  <c:v>103.59199999999063</c:v>
                </c:pt>
                <c:pt idx="12950">
                  <c:v>103.59999999999063</c:v>
                </c:pt>
                <c:pt idx="12951">
                  <c:v>103.60799999999062</c:v>
                </c:pt>
                <c:pt idx="12952">
                  <c:v>103.61599999999062</c:v>
                </c:pt>
                <c:pt idx="12953">
                  <c:v>103.6239999999906</c:v>
                </c:pt>
                <c:pt idx="12954">
                  <c:v>103.63199999999061</c:v>
                </c:pt>
                <c:pt idx="12955">
                  <c:v>103.63999999999059</c:v>
                </c:pt>
                <c:pt idx="12956">
                  <c:v>103.6479999999906</c:v>
                </c:pt>
                <c:pt idx="12957">
                  <c:v>103.65599999999058</c:v>
                </c:pt>
                <c:pt idx="12958">
                  <c:v>103.66399999999059</c:v>
                </c:pt>
                <c:pt idx="12959">
                  <c:v>103.67199999999059</c:v>
                </c:pt>
                <c:pt idx="12960">
                  <c:v>103.67999999999057</c:v>
                </c:pt>
                <c:pt idx="12961">
                  <c:v>103.68799999999058</c:v>
                </c:pt>
                <c:pt idx="12962">
                  <c:v>103.69599999999056</c:v>
                </c:pt>
                <c:pt idx="12963">
                  <c:v>103.70399999999057</c:v>
                </c:pt>
                <c:pt idx="12964">
                  <c:v>103.71199999999058</c:v>
                </c:pt>
                <c:pt idx="12965">
                  <c:v>103.71999999999058</c:v>
                </c:pt>
                <c:pt idx="12966">
                  <c:v>103.72799999999056</c:v>
                </c:pt>
                <c:pt idx="12967">
                  <c:v>103.73599999999055</c:v>
                </c:pt>
                <c:pt idx="12968">
                  <c:v>103.74399999999056</c:v>
                </c:pt>
                <c:pt idx="12969">
                  <c:v>103.75199999999055</c:v>
                </c:pt>
                <c:pt idx="12970">
                  <c:v>103.75999999999054</c:v>
                </c:pt>
                <c:pt idx="12971">
                  <c:v>103.76799999999054</c:v>
                </c:pt>
                <c:pt idx="12972">
                  <c:v>103.77599999999052</c:v>
                </c:pt>
                <c:pt idx="12973">
                  <c:v>103.78399999999053</c:v>
                </c:pt>
                <c:pt idx="12974">
                  <c:v>103.79199999999054</c:v>
                </c:pt>
                <c:pt idx="12975">
                  <c:v>103.79999999999052</c:v>
                </c:pt>
                <c:pt idx="12976">
                  <c:v>103.80799999999051</c:v>
                </c:pt>
                <c:pt idx="12977">
                  <c:v>103.81599999999051</c:v>
                </c:pt>
                <c:pt idx="12978">
                  <c:v>103.82399999999049</c:v>
                </c:pt>
                <c:pt idx="12979">
                  <c:v>103.8319999999905</c:v>
                </c:pt>
                <c:pt idx="12980">
                  <c:v>103.8399999999905</c:v>
                </c:pt>
                <c:pt idx="12981">
                  <c:v>103.84799999999051</c:v>
                </c:pt>
                <c:pt idx="12982">
                  <c:v>103.85599999999047</c:v>
                </c:pt>
                <c:pt idx="12983">
                  <c:v>103.86399999999048</c:v>
                </c:pt>
                <c:pt idx="12984">
                  <c:v>103.87199999999046</c:v>
                </c:pt>
                <c:pt idx="12985">
                  <c:v>103.87999999999046</c:v>
                </c:pt>
                <c:pt idx="12986">
                  <c:v>103.88799999999047</c:v>
                </c:pt>
                <c:pt idx="12987">
                  <c:v>103.89599999999047</c:v>
                </c:pt>
                <c:pt idx="12988">
                  <c:v>103.90399999999048</c:v>
                </c:pt>
                <c:pt idx="12989">
                  <c:v>103.91199999999047</c:v>
                </c:pt>
                <c:pt idx="12990">
                  <c:v>103.91999999999047</c:v>
                </c:pt>
                <c:pt idx="12991">
                  <c:v>103.92799999999045</c:v>
                </c:pt>
                <c:pt idx="12992">
                  <c:v>103.93599999999044</c:v>
                </c:pt>
                <c:pt idx="12993">
                  <c:v>103.94399999999044</c:v>
                </c:pt>
                <c:pt idx="12994">
                  <c:v>103.95199999999043</c:v>
                </c:pt>
                <c:pt idx="12995">
                  <c:v>103.95999999999043</c:v>
                </c:pt>
                <c:pt idx="12996">
                  <c:v>103.96799999999044</c:v>
                </c:pt>
                <c:pt idx="12997">
                  <c:v>103.97599999999042</c:v>
                </c:pt>
                <c:pt idx="12998">
                  <c:v>103.98399999999042</c:v>
                </c:pt>
                <c:pt idx="12999">
                  <c:v>103.99199999999043</c:v>
                </c:pt>
                <c:pt idx="13000">
                  <c:v>103.99999999999041</c:v>
                </c:pt>
                <c:pt idx="13001">
                  <c:v>104.0079999999904</c:v>
                </c:pt>
                <c:pt idx="13002">
                  <c:v>104.0159999999904</c:v>
                </c:pt>
                <c:pt idx="13003">
                  <c:v>104.02399999999039</c:v>
                </c:pt>
                <c:pt idx="13004">
                  <c:v>104.0319999999904</c:v>
                </c:pt>
                <c:pt idx="13005">
                  <c:v>104.03999999999039</c:v>
                </c:pt>
                <c:pt idx="13006">
                  <c:v>104.0479999999904</c:v>
                </c:pt>
                <c:pt idx="13007">
                  <c:v>104.05599999999036</c:v>
                </c:pt>
                <c:pt idx="13008">
                  <c:v>104.06399999999037</c:v>
                </c:pt>
                <c:pt idx="13009">
                  <c:v>104.07199999999037</c:v>
                </c:pt>
                <c:pt idx="13010">
                  <c:v>104.07999999999036</c:v>
                </c:pt>
                <c:pt idx="13011">
                  <c:v>104.08799999999036</c:v>
                </c:pt>
                <c:pt idx="13012">
                  <c:v>104.09599999999035</c:v>
                </c:pt>
                <c:pt idx="13013">
                  <c:v>104.10399999999035</c:v>
                </c:pt>
                <c:pt idx="13014">
                  <c:v>104.11199999999035</c:v>
                </c:pt>
                <c:pt idx="13015">
                  <c:v>104.11999999999034</c:v>
                </c:pt>
                <c:pt idx="13016">
                  <c:v>104.12799999999032</c:v>
                </c:pt>
                <c:pt idx="13017">
                  <c:v>104.13599999999032</c:v>
                </c:pt>
                <c:pt idx="13018">
                  <c:v>104.14399999999033</c:v>
                </c:pt>
                <c:pt idx="13019">
                  <c:v>104.15199999999032</c:v>
                </c:pt>
                <c:pt idx="13020">
                  <c:v>104.1599999999903</c:v>
                </c:pt>
                <c:pt idx="13021">
                  <c:v>104.16799999999031</c:v>
                </c:pt>
                <c:pt idx="13022">
                  <c:v>104.1759999999903</c:v>
                </c:pt>
                <c:pt idx="13023">
                  <c:v>104.18399999999029</c:v>
                </c:pt>
                <c:pt idx="13024">
                  <c:v>104.1919999999903</c:v>
                </c:pt>
                <c:pt idx="13025">
                  <c:v>104.1999999999903</c:v>
                </c:pt>
                <c:pt idx="13026">
                  <c:v>104.20799999999031</c:v>
                </c:pt>
                <c:pt idx="13027">
                  <c:v>104.21599999999029</c:v>
                </c:pt>
                <c:pt idx="13028">
                  <c:v>104.22399999999028</c:v>
                </c:pt>
                <c:pt idx="13029">
                  <c:v>104.23199999999028</c:v>
                </c:pt>
                <c:pt idx="13030">
                  <c:v>104.23999999999027</c:v>
                </c:pt>
                <c:pt idx="13031">
                  <c:v>104.24799999999028</c:v>
                </c:pt>
                <c:pt idx="13032">
                  <c:v>104.25599999999027</c:v>
                </c:pt>
                <c:pt idx="13033">
                  <c:v>104.26399999999028</c:v>
                </c:pt>
                <c:pt idx="13034">
                  <c:v>104.27199999999026</c:v>
                </c:pt>
                <c:pt idx="13035">
                  <c:v>104.27999999999025</c:v>
                </c:pt>
                <c:pt idx="13036">
                  <c:v>104.28799999999025</c:v>
                </c:pt>
                <c:pt idx="13037">
                  <c:v>104.29599999999024</c:v>
                </c:pt>
                <c:pt idx="13038">
                  <c:v>104.30399999999022</c:v>
                </c:pt>
                <c:pt idx="13039">
                  <c:v>104.31199999999023</c:v>
                </c:pt>
                <c:pt idx="13040">
                  <c:v>104.31999999999023</c:v>
                </c:pt>
                <c:pt idx="13041">
                  <c:v>104.32799999999023</c:v>
                </c:pt>
                <c:pt idx="13042">
                  <c:v>104.33599999999022</c:v>
                </c:pt>
                <c:pt idx="13043">
                  <c:v>104.34399999999022</c:v>
                </c:pt>
                <c:pt idx="13044">
                  <c:v>104.35199999999021</c:v>
                </c:pt>
                <c:pt idx="13045">
                  <c:v>104.35999999999019</c:v>
                </c:pt>
                <c:pt idx="13046">
                  <c:v>104.3679999999902</c:v>
                </c:pt>
                <c:pt idx="13047">
                  <c:v>104.37599999999019</c:v>
                </c:pt>
                <c:pt idx="13048">
                  <c:v>104.38399999999019</c:v>
                </c:pt>
                <c:pt idx="13049">
                  <c:v>104.3919999999902</c:v>
                </c:pt>
                <c:pt idx="13050">
                  <c:v>104.39999999999019</c:v>
                </c:pt>
                <c:pt idx="13051">
                  <c:v>104.4079999999902</c:v>
                </c:pt>
                <c:pt idx="13052">
                  <c:v>104.41599999999018</c:v>
                </c:pt>
                <c:pt idx="13053">
                  <c:v>104.42399999999017</c:v>
                </c:pt>
                <c:pt idx="13054">
                  <c:v>104.43199999999018</c:v>
                </c:pt>
                <c:pt idx="13055">
                  <c:v>104.43999999999018</c:v>
                </c:pt>
                <c:pt idx="13056">
                  <c:v>104.44799999999019</c:v>
                </c:pt>
                <c:pt idx="13057">
                  <c:v>104.45599999999015</c:v>
                </c:pt>
                <c:pt idx="13058">
                  <c:v>104.46399999999016</c:v>
                </c:pt>
                <c:pt idx="13059">
                  <c:v>104.47199999999015</c:v>
                </c:pt>
                <c:pt idx="13060">
                  <c:v>104.47999999999014</c:v>
                </c:pt>
                <c:pt idx="13061">
                  <c:v>104.48799999999014</c:v>
                </c:pt>
                <c:pt idx="13062">
                  <c:v>104.49599999999013</c:v>
                </c:pt>
                <c:pt idx="13063">
                  <c:v>104.50399999999013</c:v>
                </c:pt>
                <c:pt idx="13064">
                  <c:v>104.51199999999014</c:v>
                </c:pt>
                <c:pt idx="13065">
                  <c:v>104.51999999999013</c:v>
                </c:pt>
                <c:pt idx="13066">
                  <c:v>104.52799999999012</c:v>
                </c:pt>
                <c:pt idx="13067">
                  <c:v>104.53599999999011</c:v>
                </c:pt>
                <c:pt idx="13068">
                  <c:v>104.54399999999011</c:v>
                </c:pt>
                <c:pt idx="13069">
                  <c:v>104.5519999999901</c:v>
                </c:pt>
                <c:pt idx="13070">
                  <c:v>104.5599999999901</c:v>
                </c:pt>
                <c:pt idx="13071">
                  <c:v>104.56799999999011</c:v>
                </c:pt>
                <c:pt idx="13072">
                  <c:v>104.57599999999007</c:v>
                </c:pt>
                <c:pt idx="13073">
                  <c:v>104.58399999999008</c:v>
                </c:pt>
                <c:pt idx="13074">
                  <c:v>104.59199999999009</c:v>
                </c:pt>
                <c:pt idx="13075">
                  <c:v>104.59999999999008</c:v>
                </c:pt>
                <c:pt idx="13076">
                  <c:v>104.60799999999007</c:v>
                </c:pt>
                <c:pt idx="13077">
                  <c:v>104.61599999999007</c:v>
                </c:pt>
                <c:pt idx="13078">
                  <c:v>104.62399999999006</c:v>
                </c:pt>
                <c:pt idx="13079">
                  <c:v>104.63199999999006</c:v>
                </c:pt>
                <c:pt idx="13080">
                  <c:v>104.63999999999005</c:v>
                </c:pt>
                <c:pt idx="13081">
                  <c:v>104.64799999999005</c:v>
                </c:pt>
                <c:pt idx="13082">
                  <c:v>104.65599999999003</c:v>
                </c:pt>
                <c:pt idx="13083">
                  <c:v>104.66399999999004</c:v>
                </c:pt>
                <c:pt idx="13084">
                  <c:v>104.67199999999002</c:v>
                </c:pt>
                <c:pt idx="13085">
                  <c:v>104.67999999999002</c:v>
                </c:pt>
                <c:pt idx="13086">
                  <c:v>104.68799999999003</c:v>
                </c:pt>
                <c:pt idx="13087">
                  <c:v>104.69599999999002</c:v>
                </c:pt>
                <c:pt idx="13088">
                  <c:v>104.70399999999002</c:v>
                </c:pt>
                <c:pt idx="13089">
                  <c:v>104.71199999999003</c:v>
                </c:pt>
                <c:pt idx="13090">
                  <c:v>104.71999999998999</c:v>
                </c:pt>
                <c:pt idx="13091">
                  <c:v>104.72799999998999</c:v>
                </c:pt>
                <c:pt idx="13092">
                  <c:v>104.73599999998999</c:v>
                </c:pt>
                <c:pt idx="13093">
                  <c:v>104.74399999999</c:v>
                </c:pt>
                <c:pt idx="13094">
                  <c:v>104.75199999998999</c:v>
                </c:pt>
                <c:pt idx="13095">
                  <c:v>104.75999999998997</c:v>
                </c:pt>
                <c:pt idx="13096">
                  <c:v>104.76799999998998</c:v>
                </c:pt>
                <c:pt idx="13097">
                  <c:v>104.77599999998995</c:v>
                </c:pt>
                <c:pt idx="13098">
                  <c:v>104.78399999998996</c:v>
                </c:pt>
                <c:pt idx="13099">
                  <c:v>104.79199999998997</c:v>
                </c:pt>
                <c:pt idx="13100">
                  <c:v>104.79999999998996</c:v>
                </c:pt>
                <c:pt idx="13101">
                  <c:v>104.80799999998996</c:v>
                </c:pt>
                <c:pt idx="13102">
                  <c:v>104.81599999998994</c:v>
                </c:pt>
                <c:pt idx="13103">
                  <c:v>104.82399999998994</c:v>
                </c:pt>
                <c:pt idx="13104">
                  <c:v>104.83199999998993</c:v>
                </c:pt>
                <c:pt idx="13105">
                  <c:v>104.83999999998993</c:v>
                </c:pt>
                <c:pt idx="13106">
                  <c:v>104.84799999998992</c:v>
                </c:pt>
                <c:pt idx="13107">
                  <c:v>104.8559999999899</c:v>
                </c:pt>
                <c:pt idx="13108">
                  <c:v>104.86399999998991</c:v>
                </c:pt>
                <c:pt idx="13109">
                  <c:v>104.87199999998991</c:v>
                </c:pt>
                <c:pt idx="13110">
                  <c:v>104.87999999998991</c:v>
                </c:pt>
                <c:pt idx="13111">
                  <c:v>104.8879999999899</c:v>
                </c:pt>
                <c:pt idx="13112">
                  <c:v>104.8959999999899</c:v>
                </c:pt>
                <c:pt idx="13113">
                  <c:v>104.90399999998989</c:v>
                </c:pt>
                <c:pt idx="13114">
                  <c:v>104.9119999999899</c:v>
                </c:pt>
                <c:pt idx="13115">
                  <c:v>104.9199999999899</c:v>
                </c:pt>
                <c:pt idx="13116">
                  <c:v>104.92799999998989</c:v>
                </c:pt>
                <c:pt idx="13117">
                  <c:v>104.93599999998987</c:v>
                </c:pt>
                <c:pt idx="13118">
                  <c:v>104.94399999998988</c:v>
                </c:pt>
                <c:pt idx="13119">
                  <c:v>104.95199999998988</c:v>
                </c:pt>
                <c:pt idx="13120">
                  <c:v>104.95999999998986</c:v>
                </c:pt>
                <c:pt idx="13121">
                  <c:v>104.96799999998987</c:v>
                </c:pt>
                <c:pt idx="13122">
                  <c:v>104.97599999998985</c:v>
                </c:pt>
                <c:pt idx="13123">
                  <c:v>104.98399999998986</c:v>
                </c:pt>
                <c:pt idx="13124">
                  <c:v>104.99199999998986</c:v>
                </c:pt>
                <c:pt idx="13125">
                  <c:v>104.99999999998985</c:v>
                </c:pt>
                <c:pt idx="13126">
                  <c:v>105.00799999998983</c:v>
                </c:pt>
                <c:pt idx="13127">
                  <c:v>105.01599999998983</c:v>
                </c:pt>
                <c:pt idx="13128">
                  <c:v>105.02399999998983</c:v>
                </c:pt>
                <c:pt idx="13129">
                  <c:v>105.03199999998982</c:v>
                </c:pt>
                <c:pt idx="13130">
                  <c:v>105.03999999998982</c:v>
                </c:pt>
                <c:pt idx="13131">
                  <c:v>105.04799999998983</c:v>
                </c:pt>
                <c:pt idx="13132">
                  <c:v>105.05599999998981</c:v>
                </c:pt>
                <c:pt idx="13133">
                  <c:v>105.0639999999898</c:v>
                </c:pt>
                <c:pt idx="13134">
                  <c:v>105.0719999999898</c:v>
                </c:pt>
                <c:pt idx="13135">
                  <c:v>105.07999999998978</c:v>
                </c:pt>
                <c:pt idx="13136">
                  <c:v>105.08799999998979</c:v>
                </c:pt>
                <c:pt idx="13137">
                  <c:v>105.09599999998979</c:v>
                </c:pt>
                <c:pt idx="13138">
                  <c:v>105.10399999998978</c:v>
                </c:pt>
                <c:pt idx="13139">
                  <c:v>105.11199999998979</c:v>
                </c:pt>
                <c:pt idx="13140">
                  <c:v>105.11999999998977</c:v>
                </c:pt>
                <c:pt idx="13141">
                  <c:v>105.12799999998977</c:v>
                </c:pt>
                <c:pt idx="13142">
                  <c:v>105.13599999998975</c:v>
                </c:pt>
                <c:pt idx="13143">
                  <c:v>105.14399999998976</c:v>
                </c:pt>
                <c:pt idx="13144">
                  <c:v>105.15199999998975</c:v>
                </c:pt>
                <c:pt idx="13145">
                  <c:v>105.15999999998975</c:v>
                </c:pt>
                <c:pt idx="13146">
                  <c:v>105.16799999998976</c:v>
                </c:pt>
                <c:pt idx="13147">
                  <c:v>105.17599999998973</c:v>
                </c:pt>
                <c:pt idx="13148">
                  <c:v>105.18399999998974</c:v>
                </c:pt>
                <c:pt idx="13149">
                  <c:v>105.19199999998973</c:v>
                </c:pt>
                <c:pt idx="13150">
                  <c:v>105.19999999998973</c:v>
                </c:pt>
                <c:pt idx="13151">
                  <c:v>105.20799999998972</c:v>
                </c:pt>
                <c:pt idx="13152">
                  <c:v>105.21599999998972</c:v>
                </c:pt>
                <c:pt idx="13153">
                  <c:v>105.22399999998972</c:v>
                </c:pt>
                <c:pt idx="13154">
                  <c:v>105.23199999998972</c:v>
                </c:pt>
                <c:pt idx="13155">
                  <c:v>105.23999999998972</c:v>
                </c:pt>
                <c:pt idx="13156">
                  <c:v>105.24799999998972</c:v>
                </c:pt>
                <c:pt idx="13157">
                  <c:v>105.2559999999897</c:v>
                </c:pt>
                <c:pt idx="13158">
                  <c:v>105.26399999998969</c:v>
                </c:pt>
                <c:pt idx="13159">
                  <c:v>105.27199999998969</c:v>
                </c:pt>
                <c:pt idx="13160">
                  <c:v>105.27999999998968</c:v>
                </c:pt>
                <c:pt idx="13161">
                  <c:v>105.28799999998969</c:v>
                </c:pt>
                <c:pt idx="13162">
                  <c:v>105.29599999998969</c:v>
                </c:pt>
                <c:pt idx="13163">
                  <c:v>105.30399999998967</c:v>
                </c:pt>
                <c:pt idx="13164">
                  <c:v>105.31199999998968</c:v>
                </c:pt>
                <c:pt idx="13165">
                  <c:v>105.31999999998966</c:v>
                </c:pt>
                <c:pt idx="13166">
                  <c:v>105.32799999998966</c:v>
                </c:pt>
                <c:pt idx="13167">
                  <c:v>105.33599999998965</c:v>
                </c:pt>
                <c:pt idx="13168">
                  <c:v>105.34399999998966</c:v>
                </c:pt>
                <c:pt idx="13169">
                  <c:v>105.35199999998964</c:v>
                </c:pt>
                <c:pt idx="13170">
                  <c:v>105.35999999998964</c:v>
                </c:pt>
                <c:pt idx="13171">
                  <c:v>105.36799999998965</c:v>
                </c:pt>
                <c:pt idx="13172">
                  <c:v>105.37599999998962</c:v>
                </c:pt>
                <c:pt idx="13173">
                  <c:v>105.38399999998963</c:v>
                </c:pt>
                <c:pt idx="13174">
                  <c:v>105.39199999998962</c:v>
                </c:pt>
                <c:pt idx="13175">
                  <c:v>105.39999999998962</c:v>
                </c:pt>
                <c:pt idx="13176">
                  <c:v>105.40799999998963</c:v>
                </c:pt>
                <c:pt idx="13177">
                  <c:v>105.41599999998962</c:v>
                </c:pt>
                <c:pt idx="13178">
                  <c:v>105.4239999999896</c:v>
                </c:pt>
                <c:pt idx="13179">
                  <c:v>105.43199999998961</c:v>
                </c:pt>
                <c:pt idx="13180">
                  <c:v>105.43999999998961</c:v>
                </c:pt>
                <c:pt idx="13181">
                  <c:v>105.44799999998961</c:v>
                </c:pt>
                <c:pt idx="13182">
                  <c:v>105.45599999998959</c:v>
                </c:pt>
                <c:pt idx="13183">
                  <c:v>105.4639999999896</c:v>
                </c:pt>
                <c:pt idx="13184">
                  <c:v>105.47199999998959</c:v>
                </c:pt>
                <c:pt idx="13185">
                  <c:v>105.47999999998957</c:v>
                </c:pt>
                <c:pt idx="13186">
                  <c:v>105.48799999998958</c:v>
                </c:pt>
                <c:pt idx="13187">
                  <c:v>105.49599999998956</c:v>
                </c:pt>
                <c:pt idx="13188">
                  <c:v>105.50399999998956</c:v>
                </c:pt>
                <c:pt idx="13189">
                  <c:v>105.51199999998957</c:v>
                </c:pt>
                <c:pt idx="13190">
                  <c:v>105.51999999998957</c:v>
                </c:pt>
                <c:pt idx="13191">
                  <c:v>105.52799999998956</c:v>
                </c:pt>
                <c:pt idx="13192">
                  <c:v>105.53599999998954</c:v>
                </c:pt>
                <c:pt idx="13193">
                  <c:v>105.54399999998955</c:v>
                </c:pt>
                <c:pt idx="13194">
                  <c:v>105.55199999998953</c:v>
                </c:pt>
                <c:pt idx="13195">
                  <c:v>105.55999999998953</c:v>
                </c:pt>
                <c:pt idx="13196">
                  <c:v>105.56799999998952</c:v>
                </c:pt>
                <c:pt idx="13197">
                  <c:v>105.57599999998951</c:v>
                </c:pt>
                <c:pt idx="13198">
                  <c:v>105.58399999998952</c:v>
                </c:pt>
                <c:pt idx="13199">
                  <c:v>105.59199999998953</c:v>
                </c:pt>
                <c:pt idx="13200">
                  <c:v>105.59999999998952</c:v>
                </c:pt>
                <c:pt idx="13201">
                  <c:v>105.6079999999895</c:v>
                </c:pt>
                <c:pt idx="13202">
                  <c:v>105.6159999999895</c:v>
                </c:pt>
                <c:pt idx="13203">
                  <c:v>105.62399999998948</c:v>
                </c:pt>
                <c:pt idx="13204">
                  <c:v>105.63199999998949</c:v>
                </c:pt>
                <c:pt idx="13205">
                  <c:v>105.63999999998948</c:v>
                </c:pt>
                <c:pt idx="13206">
                  <c:v>105.64799999998949</c:v>
                </c:pt>
                <c:pt idx="13207">
                  <c:v>105.65599999998948</c:v>
                </c:pt>
                <c:pt idx="13208">
                  <c:v>105.66399999998947</c:v>
                </c:pt>
                <c:pt idx="13209">
                  <c:v>105.67199999998947</c:v>
                </c:pt>
                <c:pt idx="13210">
                  <c:v>105.67999999998945</c:v>
                </c:pt>
                <c:pt idx="13211">
                  <c:v>105.68799999998946</c:v>
                </c:pt>
                <c:pt idx="13212">
                  <c:v>105.69599999998945</c:v>
                </c:pt>
                <c:pt idx="13213">
                  <c:v>105.70399999998946</c:v>
                </c:pt>
                <c:pt idx="13214">
                  <c:v>105.71199999998946</c:v>
                </c:pt>
                <c:pt idx="13215">
                  <c:v>105.71999999998945</c:v>
                </c:pt>
                <c:pt idx="13216">
                  <c:v>105.72799999998945</c:v>
                </c:pt>
                <c:pt idx="13217">
                  <c:v>105.73599999998943</c:v>
                </c:pt>
                <c:pt idx="13218">
                  <c:v>105.74399999998944</c:v>
                </c:pt>
                <c:pt idx="13219">
                  <c:v>105.75199999998942</c:v>
                </c:pt>
                <c:pt idx="13220">
                  <c:v>105.75999999998942</c:v>
                </c:pt>
                <c:pt idx="13221">
                  <c:v>105.76799999998943</c:v>
                </c:pt>
                <c:pt idx="13222">
                  <c:v>105.77599999998941</c:v>
                </c:pt>
                <c:pt idx="13223">
                  <c:v>105.7839999999894</c:v>
                </c:pt>
                <c:pt idx="13224">
                  <c:v>105.79199999998941</c:v>
                </c:pt>
                <c:pt idx="13225">
                  <c:v>105.79999999998941</c:v>
                </c:pt>
                <c:pt idx="13226">
                  <c:v>105.80799999998939</c:v>
                </c:pt>
                <c:pt idx="13227">
                  <c:v>105.81599999998939</c:v>
                </c:pt>
                <c:pt idx="13228">
                  <c:v>105.82399999998938</c:v>
                </c:pt>
                <c:pt idx="13229">
                  <c:v>105.83199999998939</c:v>
                </c:pt>
                <c:pt idx="13230">
                  <c:v>105.83999999998937</c:v>
                </c:pt>
                <c:pt idx="13231">
                  <c:v>105.84799999998938</c:v>
                </c:pt>
                <c:pt idx="13232">
                  <c:v>105.85599999998935</c:v>
                </c:pt>
                <c:pt idx="13233">
                  <c:v>105.86399999998936</c:v>
                </c:pt>
                <c:pt idx="13234">
                  <c:v>105.87199999998936</c:v>
                </c:pt>
                <c:pt idx="13235">
                  <c:v>105.87999999998935</c:v>
                </c:pt>
                <c:pt idx="13236">
                  <c:v>105.88799999998936</c:v>
                </c:pt>
                <c:pt idx="13237">
                  <c:v>105.89599999998934</c:v>
                </c:pt>
                <c:pt idx="13238">
                  <c:v>105.90399999998935</c:v>
                </c:pt>
                <c:pt idx="13239">
                  <c:v>105.91199999998935</c:v>
                </c:pt>
                <c:pt idx="13240">
                  <c:v>105.91999999998934</c:v>
                </c:pt>
                <c:pt idx="13241">
                  <c:v>105.92799999998932</c:v>
                </c:pt>
                <c:pt idx="13242">
                  <c:v>105.93599999998932</c:v>
                </c:pt>
                <c:pt idx="13243">
                  <c:v>105.94399999998933</c:v>
                </c:pt>
                <c:pt idx="13244">
                  <c:v>105.95199999998933</c:v>
                </c:pt>
                <c:pt idx="13245">
                  <c:v>105.95999999998932</c:v>
                </c:pt>
                <c:pt idx="13246">
                  <c:v>105.96799999998932</c:v>
                </c:pt>
                <c:pt idx="13247">
                  <c:v>105.9759999999893</c:v>
                </c:pt>
                <c:pt idx="13248">
                  <c:v>105.98399999998929</c:v>
                </c:pt>
                <c:pt idx="13249">
                  <c:v>105.9919999999893</c:v>
                </c:pt>
                <c:pt idx="13250">
                  <c:v>105.9999999999893</c:v>
                </c:pt>
                <c:pt idx="13251">
                  <c:v>106.00799999998929</c:v>
                </c:pt>
                <c:pt idx="13252">
                  <c:v>106.01599999998929</c:v>
                </c:pt>
                <c:pt idx="13253">
                  <c:v>106.02399999998927</c:v>
                </c:pt>
                <c:pt idx="13254">
                  <c:v>106.03199999998928</c:v>
                </c:pt>
                <c:pt idx="13255">
                  <c:v>106.03999999998926</c:v>
                </c:pt>
                <c:pt idx="13256">
                  <c:v>106.04799999998927</c:v>
                </c:pt>
                <c:pt idx="13257">
                  <c:v>106.05599999998925</c:v>
                </c:pt>
                <c:pt idx="13258">
                  <c:v>106.06399999998926</c:v>
                </c:pt>
                <c:pt idx="13259">
                  <c:v>106.07199999998926</c:v>
                </c:pt>
                <c:pt idx="13260">
                  <c:v>106.07999999998924</c:v>
                </c:pt>
                <c:pt idx="13261">
                  <c:v>106.08799999998925</c:v>
                </c:pt>
                <c:pt idx="13262">
                  <c:v>106.09599999998923</c:v>
                </c:pt>
                <c:pt idx="13263">
                  <c:v>106.10399999998923</c:v>
                </c:pt>
                <c:pt idx="13264">
                  <c:v>106.11199999998922</c:v>
                </c:pt>
                <c:pt idx="13265">
                  <c:v>106.11999999998922</c:v>
                </c:pt>
                <c:pt idx="13266">
                  <c:v>106.12799999998921</c:v>
                </c:pt>
                <c:pt idx="13267">
                  <c:v>106.13599999998921</c:v>
                </c:pt>
                <c:pt idx="13268">
                  <c:v>106.14399999998922</c:v>
                </c:pt>
                <c:pt idx="13269">
                  <c:v>106.1519999999892</c:v>
                </c:pt>
                <c:pt idx="13270">
                  <c:v>106.1599999999892</c:v>
                </c:pt>
                <c:pt idx="13271">
                  <c:v>106.16799999998919</c:v>
                </c:pt>
                <c:pt idx="13272">
                  <c:v>106.17599999998917</c:v>
                </c:pt>
                <c:pt idx="13273">
                  <c:v>106.18399999998918</c:v>
                </c:pt>
                <c:pt idx="13274">
                  <c:v>106.19199999998919</c:v>
                </c:pt>
                <c:pt idx="13275">
                  <c:v>106.19999999998917</c:v>
                </c:pt>
                <c:pt idx="13276">
                  <c:v>106.20799999998918</c:v>
                </c:pt>
                <c:pt idx="13277">
                  <c:v>106.21599999998918</c:v>
                </c:pt>
                <c:pt idx="13278">
                  <c:v>106.22399999998916</c:v>
                </c:pt>
                <c:pt idx="13279">
                  <c:v>106.23199999998917</c:v>
                </c:pt>
                <c:pt idx="13280">
                  <c:v>106.23999999998917</c:v>
                </c:pt>
                <c:pt idx="13281">
                  <c:v>106.24799999998918</c:v>
                </c:pt>
                <c:pt idx="13282">
                  <c:v>106.25599999998914</c:v>
                </c:pt>
                <c:pt idx="13283">
                  <c:v>106.26399999998915</c:v>
                </c:pt>
                <c:pt idx="13284">
                  <c:v>106.27199999998913</c:v>
                </c:pt>
                <c:pt idx="13285">
                  <c:v>106.27999999998913</c:v>
                </c:pt>
                <c:pt idx="13286">
                  <c:v>106.28799999998914</c:v>
                </c:pt>
                <c:pt idx="13287">
                  <c:v>106.29599999998912</c:v>
                </c:pt>
                <c:pt idx="13288">
                  <c:v>106.30399999998912</c:v>
                </c:pt>
                <c:pt idx="13289">
                  <c:v>106.31199999998913</c:v>
                </c:pt>
                <c:pt idx="13290">
                  <c:v>106.31999999998912</c:v>
                </c:pt>
                <c:pt idx="13291">
                  <c:v>106.3279999999891</c:v>
                </c:pt>
                <c:pt idx="13292">
                  <c:v>106.3359999999891</c:v>
                </c:pt>
                <c:pt idx="13293">
                  <c:v>106.34399999998909</c:v>
                </c:pt>
                <c:pt idx="13294">
                  <c:v>106.35199999998909</c:v>
                </c:pt>
                <c:pt idx="13295">
                  <c:v>106.35999999998909</c:v>
                </c:pt>
                <c:pt idx="13296">
                  <c:v>106.3679999999891</c:v>
                </c:pt>
                <c:pt idx="13297">
                  <c:v>106.37599999998908</c:v>
                </c:pt>
                <c:pt idx="13298">
                  <c:v>106.38399999998907</c:v>
                </c:pt>
                <c:pt idx="13299">
                  <c:v>106.39199999998908</c:v>
                </c:pt>
                <c:pt idx="13300">
                  <c:v>106.39999999998906</c:v>
                </c:pt>
                <c:pt idx="13301">
                  <c:v>106.40799999998907</c:v>
                </c:pt>
                <c:pt idx="13302">
                  <c:v>106.41599999998907</c:v>
                </c:pt>
                <c:pt idx="13303">
                  <c:v>106.42399999998906</c:v>
                </c:pt>
                <c:pt idx="13304">
                  <c:v>106.43199999998907</c:v>
                </c:pt>
                <c:pt idx="13305">
                  <c:v>106.43999999998906</c:v>
                </c:pt>
                <c:pt idx="13306">
                  <c:v>106.44799999998907</c:v>
                </c:pt>
                <c:pt idx="13307">
                  <c:v>106.45599999998903</c:v>
                </c:pt>
                <c:pt idx="13308">
                  <c:v>106.46399999998904</c:v>
                </c:pt>
                <c:pt idx="13309">
                  <c:v>106.47199999998902</c:v>
                </c:pt>
                <c:pt idx="13310">
                  <c:v>106.47999999998902</c:v>
                </c:pt>
                <c:pt idx="13311">
                  <c:v>106.48799999998903</c:v>
                </c:pt>
                <c:pt idx="13312">
                  <c:v>106.49599999998902</c:v>
                </c:pt>
                <c:pt idx="13313">
                  <c:v>106.50399999998902</c:v>
                </c:pt>
                <c:pt idx="13314">
                  <c:v>106.51199999998902</c:v>
                </c:pt>
                <c:pt idx="13315">
                  <c:v>106.51999999998901</c:v>
                </c:pt>
                <c:pt idx="13316">
                  <c:v>106.52799999998899</c:v>
                </c:pt>
                <c:pt idx="13317">
                  <c:v>106.53599999998899</c:v>
                </c:pt>
                <c:pt idx="13318">
                  <c:v>106.543999999989</c:v>
                </c:pt>
                <c:pt idx="13319">
                  <c:v>106.55199999998899</c:v>
                </c:pt>
                <c:pt idx="13320">
                  <c:v>106.55999999998897</c:v>
                </c:pt>
                <c:pt idx="13321">
                  <c:v>106.56799999998898</c:v>
                </c:pt>
                <c:pt idx="13322">
                  <c:v>106.57599999998897</c:v>
                </c:pt>
                <c:pt idx="13323">
                  <c:v>106.58399999998896</c:v>
                </c:pt>
                <c:pt idx="13324">
                  <c:v>106.59199999998897</c:v>
                </c:pt>
                <c:pt idx="13325">
                  <c:v>106.59999999998897</c:v>
                </c:pt>
                <c:pt idx="13326">
                  <c:v>106.60799999998896</c:v>
                </c:pt>
                <c:pt idx="13327">
                  <c:v>106.61599999998894</c:v>
                </c:pt>
                <c:pt idx="13328">
                  <c:v>106.62399999998894</c:v>
                </c:pt>
                <c:pt idx="13329">
                  <c:v>106.63199999998893</c:v>
                </c:pt>
                <c:pt idx="13330">
                  <c:v>106.63999999998893</c:v>
                </c:pt>
                <c:pt idx="13331">
                  <c:v>106.64799999998894</c:v>
                </c:pt>
                <c:pt idx="13332">
                  <c:v>106.65599999998891</c:v>
                </c:pt>
                <c:pt idx="13333">
                  <c:v>106.66399999998892</c:v>
                </c:pt>
                <c:pt idx="13334">
                  <c:v>106.67199999998891</c:v>
                </c:pt>
                <c:pt idx="13335">
                  <c:v>106.67999999998891</c:v>
                </c:pt>
                <c:pt idx="13336">
                  <c:v>106.6879999999889</c:v>
                </c:pt>
                <c:pt idx="13337">
                  <c:v>106.6959999999889</c:v>
                </c:pt>
                <c:pt idx="13338">
                  <c:v>106.70399999998889</c:v>
                </c:pt>
                <c:pt idx="13339">
                  <c:v>106.7119999999889</c:v>
                </c:pt>
                <c:pt idx="13340">
                  <c:v>106.7199999999889</c:v>
                </c:pt>
                <c:pt idx="13341">
                  <c:v>106.7279999999889</c:v>
                </c:pt>
                <c:pt idx="13342">
                  <c:v>106.73599999998889</c:v>
                </c:pt>
                <c:pt idx="13343">
                  <c:v>106.74399999998889</c:v>
                </c:pt>
                <c:pt idx="13344">
                  <c:v>106.75199999998888</c:v>
                </c:pt>
                <c:pt idx="13345">
                  <c:v>106.75999999998886</c:v>
                </c:pt>
                <c:pt idx="13346">
                  <c:v>106.76799999998887</c:v>
                </c:pt>
                <c:pt idx="13347">
                  <c:v>106.77599999998885</c:v>
                </c:pt>
                <c:pt idx="13348">
                  <c:v>106.78399999998886</c:v>
                </c:pt>
                <c:pt idx="13349">
                  <c:v>106.79199999998887</c:v>
                </c:pt>
                <c:pt idx="13350">
                  <c:v>106.79999999998886</c:v>
                </c:pt>
                <c:pt idx="13351">
                  <c:v>106.80799999998885</c:v>
                </c:pt>
                <c:pt idx="13352">
                  <c:v>106.81599999998883</c:v>
                </c:pt>
                <c:pt idx="13353">
                  <c:v>106.82399999998883</c:v>
                </c:pt>
                <c:pt idx="13354">
                  <c:v>106.83199999998882</c:v>
                </c:pt>
                <c:pt idx="13355">
                  <c:v>106.83999999998882</c:v>
                </c:pt>
                <c:pt idx="13356">
                  <c:v>106.84799999998883</c:v>
                </c:pt>
                <c:pt idx="13357">
                  <c:v>106.85599999998881</c:v>
                </c:pt>
                <c:pt idx="13358">
                  <c:v>106.86399999998882</c:v>
                </c:pt>
                <c:pt idx="13359">
                  <c:v>106.8719999999888</c:v>
                </c:pt>
                <c:pt idx="13360">
                  <c:v>106.8799999999888</c:v>
                </c:pt>
                <c:pt idx="13361">
                  <c:v>106.88799999998879</c:v>
                </c:pt>
                <c:pt idx="13362">
                  <c:v>106.89599999998879</c:v>
                </c:pt>
                <c:pt idx="13363">
                  <c:v>106.9039999999888</c:v>
                </c:pt>
                <c:pt idx="13364">
                  <c:v>106.91199999998881</c:v>
                </c:pt>
                <c:pt idx="13365">
                  <c:v>106.9199999999888</c:v>
                </c:pt>
                <c:pt idx="13366">
                  <c:v>106.92799999998878</c:v>
                </c:pt>
                <c:pt idx="13367">
                  <c:v>106.93599999998878</c:v>
                </c:pt>
                <c:pt idx="13368">
                  <c:v>106.94399999998878</c:v>
                </c:pt>
                <c:pt idx="13369">
                  <c:v>106.95199999998877</c:v>
                </c:pt>
                <c:pt idx="13370">
                  <c:v>106.95999999998877</c:v>
                </c:pt>
                <c:pt idx="13371">
                  <c:v>106.96799999998878</c:v>
                </c:pt>
                <c:pt idx="13372">
                  <c:v>106.97599999998874</c:v>
                </c:pt>
                <c:pt idx="13373">
                  <c:v>106.98399999998875</c:v>
                </c:pt>
                <c:pt idx="13374">
                  <c:v>106.99199999998876</c:v>
                </c:pt>
                <c:pt idx="13375">
                  <c:v>106.99999999998875</c:v>
                </c:pt>
                <c:pt idx="13376">
                  <c:v>107.00799999998874</c:v>
                </c:pt>
                <c:pt idx="13377">
                  <c:v>107.01599999998872</c:v>
                </c:pt>
                <c:pt idx="13378">
                  <c:v>107.02399999998872</c:v>
                </c:pt>
                <c:pt idx="13379">
                  <c:v>107.03199999998873</c:v>
                </c:pt>
                <c:pt idx="13380">
                  <c:v>107.03999999998872</c:v>
                </c:pt>
                <c:pt idx="13381">
                  <c:v>107.04799999998872</c:v>
                </c:pt>
                <c:pt idx="13382">
                  <c:v>107.0559999999887</c:v>
                </c:pt>
                <c:pt idx="13383">
                  <c:v>107.06399999998871</c:v>
                </c:pt>
                <c:pt idx="13384">
                  <c:v>107.07199999998869</c:v>
                </c:pt>
                <c:pt idx="13385">
                  <c:v>107.07999999998869</c:v>
                </c:pt>
                <c:pt idx="13386">
                  <c:v>107.0879999999887</c:v>
                </c:pt>
                <c:pt idx="13387">
                  <c:v>107.09599999998869</c:v>
                </c:pt>
                <c:pt idx="13388">
                  <c:v>107.10399999998867</c:v>
                </c:pt>
                <c:pt idx="13389">
                  <c:v>107.11199999998868</c:v>
                </c:pt>
                <c:pt idx="13390">
                  <c:v>107.11999999998866</c:v>
                </c:pt>
                <c:pt idx="13391">
                  <c:v>107.12799999998866</c:v>
                </c:pt>
                <c:pt idx="13392">
                  <c:v>107.13599999998866</c:v>
                </c:pt>
                <c:pt idx="13393">
                  <c:v>107.14399999998867</c:v>
                </c:pt>
                <c:pt idx="13394">
                  <c:v>107.15199999998866</c:v>
                </c:pt>
                <c:pt idx="13395">
                  <c:v>107.15999999998864</c:v>
                </c:pt>
                <c:pt idx="13396">
                  <c:v>107.16799999998865</c:v>
                </c:pt>
                <c:pt idx="13397">
                  <c:v>107.17599999998862</c:v>
                </c:pt>
                <c:pt idx="13398">
                  <c:v>107.18399999998863</c:v>
                </c:pt>
                <c:pt idx="13399">
                  <c:v>107.19199999998862</c:v>
                </c:pt>
                <c:pt idx="13400">
                  <c:v>107.19999999998862</c:v>
                </c:pt>
                <c:pt idx="13401">
                  <c:v>107.20799999998863</c:v>
                </c:pt>
                <c:pt idx="13402">
                  <c:v>107.21599999998863</c:v>
                </c:pt>
                <c:pt idx="13403">
                  <c:v>107.22399999998862</c:v>
                </c:pt>
                <c:pt idx="13404">
                  <c:v>107.23199999998862</c:v>
                </c:pt>
                <c:pt idx="13405">
                  <c:v>107.23999999998861</c:v>
                </c:pt>
                <c:pt idx="13406">
                  <c:v>107.24799999998861</c:v>
                </c:pt>
                <c:pt idx="13407">
                  <c:v>107.25599999998859</c:v>
                </c:pt>
                <c:pt idx="13408">
                  <c:v>107.2639999999886</c:v>
                </c:pt>
                <c:pt idx="13409">
                  <c:v>107.27199999998859</c:v>
                </c:pt>
                <c:pt idx="13410">
                  <c:v>107.27999999998859</c:v>
                </c:pt>
                <c:pt idx="13411">
                  <c:v>107.28799999998859</c:v>
                </c:pt>
                <c:pt idx="13412">
                  <c:v>107.29599999998858</c:v>
                </c:pt>
                <c:pt idx="13413">
                  <c:v>107.30399999998856</c:v>
                </c:pt>
                <c:pt idx="13414">
                  <c:v>107.31199999998857</c:v>
                </c:pt>
                <c:pt idx="13415">
                  <c:v>107.31999999998857</c:v>
                </c:pt>
                <c:pt idx="13416">
                  <c:v>107.32799999998856</c:v>
                </c:pt>
                <c:pt idx="13417">
                  <c:v>107.33599999998854</c:v>
                </c:pt>
                <c:pt idx="13418">
                  <c:v>107.34399999998855</c:v>
                </c:pt>
                <c:pt idx="13419">
                  <c:v>107.35199999998855</c:v>
                </c:pt>
                <c:pt idx="13420">
                  <c:v>107.35999999998853</c:v>
                </c:pt>
                <c:pt idx="13421">
                  <c:v>107.36799999998854</c:v>
                </c:pt>
                <c:pt idx="13422">
                  <c:v>107.37599999998851</c:v>
                </c:pt>
                <c:pt idx="13423">
                  <c:v>107.38399999998852</c:v>
                </c:pt>
                <c:pt idx="13424">
                  <c:v>107.39199999998853</c:v>
                </c:pt>
                <c:pt idx="13425">
                  <c:v>107.39999999998852</c:v>
                </c:pt>
                <c:pt idx="13426">
                  <c:v>107.40799999998852</c:v>
                </c:pt>
                <c:pt idx="13427">
                  <c:v>107.41599999998851</c:v>
                </c:pt>
                <c:pt idx="13428">
                  <c:v>107.42399999998851</c:v>
                </c:pt>
                <c:pt idx="13429">
                  <c:v>107.43199999998851</c:v>
                </c:pt>
                <c:pt idx="13430">
                  <c:v>107.4399999999885</c:v>
                </c:pt>
                <c:pt idx="13431">
                  <c:v>107.44799999998851</c:v>
                </c:pt>
                <c:pt idx="13432">
                  <c:v>107.45599999998849</c:v>
                </c:pt>
                <c:pt idx="13433">
                  <c:v>107.46399999998849</c:v>
                </c:pt>
                <c:pt idx="13434">
                  <c:v>107.47199999998848</c:v>
                </c:pt>
                <c:pt idx="13435">
                  <c:v>107.47999999998846</c:v>
                </c:pt>
                <c:pt idx="13436">
                  <c:v>107.48799999998847</c:v>
                </c:pt>
                <c:pt idx="13437">
                  <c:v>107.49599999998847</c:v>
                </c:pt>
                <c:pt idx="13438">
                  <c:v>107.50399999998847</c:v>
                </c:pt>
                <c:pt idx="13439">
                  <c:v>107.51199999998848</c:v>
                </c:pt>
                <c:pt idx="13440">
                  <c:v>107.51999999998846</c:v>
                </c:pt>
                <c:pt idx="13441">
                  <c:v>107.52799999998845</c:v>
                </c:pt>
                <c:pt idx="13442">
                  <c:v>107.53599999998843</c:v>
                </c:pt>
                <c:pt idx="13443">
                  <c:v>107.54399999998844</c:v>
                </c:pt>
                <c:pt idx="13444">
                  <c:v>107.55199999998842</c:v>
                </c:pt>
                <c:pt idx="13445">
                  <c:v>107.55999999998842</c:v>
                </c:pt>
                <c:pt idx="13446">
                  <c:v>107.56799999998843</c:v>
                </c:pt>
                <c:pt idx="13447">
                  <c:v>107.57599999998841</c:v>
                </c:pt>
                <c:pt idx="13448">
                  <c:v>107.58399999998842</c:v>
                </c:pt>
                <c:pt idx="13449">
                  <c:v>107.59199999998842</c:v>
                </c:pt>
                <c:pt idx="13450">
                  <c:v>107.59999999998841</c:v>
                </c:pt>
                <c:pt idx="13451">
                  <c:v>107.60799999998839</c:v>
                </c:pt>
                <c:pt idx="13452">
                  <c:v>107.61599999998839</c:v>
                </c:pt>
                <c:pt idx="13453">
                  <c:v>107.62399999998838</c:v>
                </c:pt>
                <c:pt idx="13454">
                  <c:v>107.63199999998839</c:v>
                </c:pt>
                <c:pt idx="13455">
                  <c:v>107.63999999998839</c:v>
                </c:pt>
                <c:pt idx="13456">
                  <c:v>107.64799999998839</c:v>
                </c:pt>
                <c:pt idx="13457">
                  <c:v>107.65599999998837</c:v>
                </c:pt>
                <c:pt idx="13458">
                  <c:v>107.66399999998836</c:v>
                </c:pt>
                <c:pt idx="13459">
                  <c:v>107.67199999998836</c:v>
                </c:pt>
                <c:pt idx="13460">
                  <c:v>107.67999999998835</c:v>
                </c:pt>
                <c:pt idx="13461">
                  <c:v>107.68799999998836</c:v>
                </c:pt>
                <c:pt idx="13462">
                  <c:v>107.69599999998836</c:v>
                </c:pt>
                <c:pt idx="13463">
                  <c:v>107.70399999998835</c:v>
                </c:pt>
                <c:pt idx="13464">
                  <c:v>107.71199999998836</c:v>
                </c:pt>
                <c:pt idx="13465">
                  <c:v>107.71999999998835</c:v>
                </c:pt>
                <c:pt idx="13466">
                  <c:v>107.72799999998834</c:v>
                </c:pt>
                <c:pt idx="13467">
                  <c:v>107.73599999998832</c:v>
                </c:pt>
                <c:pt idx="13468">
                  <c:v>107.74399999998833</c:v>
                </c:pt>
                <c:pt idx="13469">
                  <c:v>107.75199999998833</c:v>
                </c:pt>
                <c:pt idx="13470">
                  <c:v>107.75999999998832</c:v>
                </c:pt>
                <c:pt idx="13471">
                  <c:v>107.76799999998833</c:v>
                </c:pt>
                <c:pt idx="13472">
                  <c:v>107.7759999999883</c:v>
                </c:pt>
                <c:pt idx="13473">
                  <c:v>107.78399999998831</c:v>
                </c:pt>
                <c:pt idx="13474">
                  <c:v>107.79199999998831</c:v>
                </c:pt>
                <c:pt idx="13475">
                  <c:v>107.7999999999883</c:v>
                </c:pt>
                <c:pt idx="13476">
                  <c:v>107.8079999999883</c:v>
                </c:pt>
                <c:pt idx="13477">
                  <c:v>107.81599999998829</c:v>
                </c:pt>
                <c:pt idx="13478">
                  <c:v>107.82399999998827</c:v>
                </c:pt>
                <c:pt idx="13479">
                  <c:v>107.83199999998828</c:v>
                </c:pt>
                <c:pt idx="13480">
                  <c:v>107.83999999998828</c:v>
                </c:pt>
                <c:pt idx="13481">
                  <c:v>107.84799999998828</c:v>
                </c:pt>
                <c:pt idx="13482">
                  <c:v>107.85599999998826</c:v>
                </c:pt>
                <c:pt idx="13483">
                  <c:v>107.86399999998827</c:v>
                </c:pt>
                <c:pt idx="13484">
                  <c:v>107.87199999998826</c:v>
                </c:pt>
                <c:pt idx="13485">
                  <c:v>107.87999999998824</c:v>
                </c:pt>
                <c:pt idx="13486">
                  <c:v>107.88799999998825</c:v>
                </c:pt>
                <c:pt idx="13487">
                  <c:v>107.89599999998823</c:v>
                </c:pt>
                <c:pt idx="13488">
                  <c:v>107.90399999998824</c:v>
                </c:pt>
                <c:pt idx="13489">
                  <c:v>107.91199999998825</c:v>
                </c:pt>
                <c:pt idx="13490">
                  <c:v>107.91999999998824</c:v>
                </c:pt>
                <c:pt idx="13491">
                  <c:v>107.92799999998823</c:v>
                </c:pt>
                <c:pt idx="13492">
                  <c:v>107.93599999998823</c:v>
                </c:pt>
                <c:pt idx="13493">
                  <c:v>107.94399999998824</c:v>
                </c:pt>
                <c:pt idx="13494">
                  <c:v>107.95199999998822</c:v>
                </c:pt>
                <c:pt idx="13495">
                  <c:v>107.95999999998821</c:v>
                </c:pt>
                <c:pt idx="13496">
                  <c:v>107.96799999998821</c:v>
                </c:pt>
                <c:pt idx="13497">
                  <c:v>107.97599999998819</c:v>
                </c:pt>
                <c:pt idx="13498">
                  <c:v>107.9839999999882</c:v>
                </c:pt>
                <c:pt idx="13499">
                  <c:v>107.99199999998821</c:v>
                </c:pt>
                <c:pt idx="13500">
                  <c:v>107.9999999999882</c:v>
                </c:pt>
                <c:pt idx="13501">
                  <c:v>108.00799999998819</c:v>
                </c:pt>
                <c:pt idx="13502">
                  <c:v>108.01599999998818</c:v>
                </c:pt>
                <c:pt idx="13503">
                  <c:v>108.02399999998816</c:v>
                </c:pt>
                <c:pt idx="13504">
                  <c:v>108.03199999998817</c:v>
                </c:pt>
                <c:pt idx="13505">
                  <c:v>108.03999999998817</c:v>
                </c:pt>
                <c:pt idx="13506">
                  <c:v>108.04799999998818</c:v>
                </c:pt>
                <c:pt idx="13507">
                  <c:v>108.05599999998816</c:v>
                </c:pt>
                <c:pt idx="13508">
                  <c:v>108.06399999998816</c:v>
                </c:pt>
                <c:pt idx="13509">
                  <c:v>108.07199999998815</c:v>
                </c:pt>
                <c:pt idx="13510">
                  <c:v>108.07999999998813</c:v>
                </c:pt>
                <c:pt idx="13511">
                  <c:v>108.08799999998814</c:v>
                </c:pt>
                <c:pt idx="13512">
                  <c:v>108.09599999998812</c:v>
                </c:pt>
                <c:pt idx="13513">
                  <c:v>108.10399999998812</c:v>
                </c:pt>
                <c:pt idx="13514">
                  <c:v>108.11199999998813</c:v>
                </c:pt>
                <c:pt idx="13515">
                  <c:v>108.11999999998812</c:v>
                </c:pt>
                <c:pt idx="13516">
                  <c:v>108.12799999998812</c:v>
                </c:pt>
                <c:pt idx="13517">
                  <c:v>108.1359999999881</c:v>
                </c:pt>
                <c:pt idx="13518">
                  <c:v>108.14399999998811</c:v>
                </c:pt>
                <c:pt idx="13519">
                  <c:v>108.15199999998809</c:v>
                </c:pt>
                <c:pt idx="13520">
                  <c:v>108.15999999998809</c:v>
                </c:pt>
                <c:pt idx="13521">
                  <c:v>108.1679999999881</c:v>
                </c:pt>
                <c:pt idx="13522">
                  <c:v>108.17599999998808</c:v>
                </c:pt>
                <c:pt idx="13523">
                  <c:v>108.18399999998807</c:v>
                </c:pt>
                <c:pt idx="13524">
                  <c:v>108.19199999998808</c:v>
                </c:pt>
                <c:pt idx="13525">
                  <c:v>108.19999999998808</c:v>
                </c:pt>
                <c:pt idx="13526">
                  <c:v>108.20799999998808</c:v>
                </c:pt>
                <c:pt idx="13527">
                  <c:v>108.21599999998807</c:v>
                </c:pt>
                <c:pt idx="13528">
                  <c:v>108.22399999998807</c:v>
                </c:pt>
                <c:pt idx="13529">
                  <c:v>108.23199999998808</c:v>
                </c:pt>
                <c:pt idx="13530">
                  <c:v>108.23999999998806</c:v>
                </c:pt>
                <c:pt idx="13531">
                  <c:v>108.24799999998807</c:v>
                </c:pt>
                <c:pt idx="13532">
                  <c:v>108.25599999998803</c:v>
                </c:pt>
                <c:pt idx="13533">
                  <c:v>108.26399999998804</c:v>
                </c:pt>
                <c:pt idx="13534">
                  <c:v>108.27199999998804</c:v>
                </c:pt>
                <c:pt idx="13535">
                  <c:v>108.27999999998802</c:v>
                </c:pt>
                <c:pt idx="13536">
                  <c:v>108.28799999998803</c:v>
                </c:pt>
                <c:pt idx="13537">
                  <c:v>108.29599999998803</c:v>
                </c:pt>
                <c:pt idx="13538">
                  <c:v>108.30399999998802</c:v>
                </c:pt>
                <c:pt idx="13539">
                  <c:v>108.31199999998802</c:v>
                </c:pt>
                <c:pt idx="13540">
                  <c:v>108.31999999998801</c:v>
                </c:pt>
                <c:pt idx="13541">
                  <c:v>108.32799999998799</c:v>
                </c:pt>
                <c:pt idx="13542">
                  <c:v>108.33599999998799</c:v>
                </c:pt>
                <c:pt idx="13543">
                  <c:v>108.343999999988</c:v>
                </c:pt>
                <c:pt idx="13544">
                  <c:v>108.351999999988</c:v>
                </c:pt>
                <c:pt idx="13545">
                  <c:v>108.35999999998799</c:v>
                </c:pt>
                <c:pt idx="13546">
                  <c:v>108.36799999998799</c:v>
                </c:pt>
                <c:pt idx="13547">
                  <c:v>108.37599999998797</c:v>
                </c:pt>
                <c:pt idx="13548">
                  <c:v>108.38399999998796</c:v>
                </c:pt>
                <c:pt idx="13549">
                  <c:v>108.39199999998797</c:v>
                </c:pt>
                <c:pt idx="13550">
                  <c:v>108.39999999998797</c:v>
                </c:pt>
                <c:pt idx="13551">
                  <c:v>108.40799999998798</c:v>
                </c:pt>
                <c:pt idx="13552">
                  <c:v>108.41599999998797</c:v>
                </c:pt>
                <c:pt idx="13553">
                  <c:v>108.42399999998796</c:v>
                </c:pt>
                <c:pt idx="13554">
                  <c:v>108.43199999998797</c:v>
                </c:pt>
                <c:pt idx="13555">
                  <c:v>108.43999999998795</c:v>
                </c:pt>
                <c:pt idx="13556">
                  <c:v>108.44799999998796</c:v>
                </c:pt>
                <c:pt idx="13557">
                  <c:v>108.45599999998792</c:v>
                </c:pt>
                <c:pt idx="13558">
                  <c:v>108.46399999998793</c:v>
                </c:pt>
                <c:pt idx="13559">
                  <c:v>108.47199999998793</c:v>
                </c:pt>
                <c:pt idx="13560">
                  <c:v>108.47999999998792</c:v>
                </c:pt>
                <c:pt idx="13561">
                  <c:v>108.48799999998793</c:v>
                </c:pt>
                <c:pt idx="13562">
                  <c:v>108.49599999998792</c:v>
                </c:pt>
                <c:pt idx="13563">
                  <c:v>108.50399999998791</c:v>
                </c:pt>
                <c:pt idx="13564">
                  <c:v>108.51199999998791</c:v>
                </c:pt>
                <c:pt idx="13565">
                  <c:v>108.5199999999879</c:v>
                </c:pt>
                <c:pt idx="13566">
                  <c:v>108.5279999999879</c:v>
                </c:pt>
                <c:pt idx="13567">
                  <c:v>108.53599999998789</c:v>
                </c:pt>
                <c:pt idx="13568">
                  <c:v>108.5439999999879</c:v>
                </c:pt>
                <c:pt idx="13569">
                  <c:v>108.55199999998788</c:v>
                </c:pt>
                <c:pt idx="13570">
                  <c:v>108.55999999998788</c:v>
                </c:pt>
                <c:pt idx="13571">
                  <c:v>108.56799999998788</c:v>
                </c:pt>
                <c:pt idx="13572">
                  <c:v>108.57599999998786</c:v>
                </c:pt>
                <c:pt idx="13573">
                  <c:v>108.58399999998787</c:v>
                </c:pt>
                <c:pt idx="13574">
                  <c:v>108.59199999998788</c:v>
                </c:pt>
                <c:pt idx="13575">
                  <c:v>108.59999999998786</c:v>
                </c:pt>
                <c:pt idx="13576">
                  <c:v>108.60799999998785</c:v>
                </c:pt>
                <c:pt idx="13577">
                  <c:v>108.61599999998785</c:v>
                </c:pt>
                <c:pt idx="13578">
                  <c:v>108.62399999998783</c:v>
                </c:pt>
                <c:pt idx="13579">
                  <c:v>108.63199999998784</c:v>
                </c:pt>
                <c:pt idx="13580">
                  <c:v>108.63999999998782</c:v>
                </c:pt>
                <c:pt idx="13581">
                  <c:v>108.64799999998783</c:v>
                </c:pt>
                <c:pt idx="13582">
                  <c:v>108.65599999998781</c:v>
                </c:pt>
                <c:pt idx="13583">
                  <c:v>108.66399999998782</c:v>
                </c:pt>
                <c:pt idx="13584">
                  <c:v>108.6719999999878</c:v>
                </c:pt>
                <c:pt idx="13585">
                  <c:v>108.6799999999878</c:v>
                </c:pt>
                <c:pt idx="13586">
                  <c:v>108.68799999998781</c:v>
                </c:pt>
                <c:pt idx="13587">
                  <c:v>108.69599999998779</c:v>
                </c:pt>
                <c:pt idx="13588">
                  <c:v>108.7039999999878</c:v>
                </c:pt>
                <c:pt idx="13589">
                  <c:v>108.71199999998781</c:v>
                </c:pt>
                <c:pt idx="13590">
                  <c:v>108.71999999998781</c:v>
                </c:pt>
                <c:pt idx="13591">
                  <c:v>108.72799999998779</c:v>
                </c:pt>
                <c:pt idx="13592">
                  <c:v>108.73599999998778</c:v>
                </c:pt>
                <c:pt idx="13593">
                  <c:v>108.74399999998778</c:v>
                </c:pt>
                <c:pt idx="13594">
                  <c:v>108.75199999998777</c:v>
                </c:pt>
                <c:pt idx="13595">
                  <c:v>108.75999999998777</c:v>
                </c:pt>
                <c:pt idx="13596">
                  <c:v>108.76799999998778</c:v>
                </c:pt>
                <c:pt idx="13597">
                  <c:v>108.77599999998776</c:v>
                </c:pt>
                <c:pt idx="13598">
                  <c:v>108.78399999998776</c:v>
                </c:pt>
                <c:pt idx="13599">
                  <c:v>108.79199999998777</c:v>
                </c:pt>
                <c:pt idx="13600">
                  <c:v>108.79999999998775</c:v>
                </c:pt>
                <c:pt idx="13601">
                  <c:v>108.80799999998774</c:v>
                </c:pt>
                <c:pt idx="13602">
                  <c:v>108.81599999998772</c:v>
                </c:pt>
                <c:pt idx="13603">
                  <c:v>108.82399999998772</c:v>
                </c:pt>
                <c:pt idx="13604">
                  <c:v>108.83199999998773</c:v>
                </c:pt>
                <c:pt idx="13605">
                  <c:v>108.83999999998773</c:v>
                </c:pt>
                <c:pt idx="13606">
                  <c:v>108.84799999998774</c:v>
                </c:pt>
                <c:pt idx="13607">
                  <c:v>108.8559999999877</c:v>
                </c:pt>
                <c:pt idx="13608">
                  <c:v>108.86399999998771</c:v>
                </c:pt>
                <c:pt idx="13609">
                  <c:v>108.87199999998769</c:v>
                </c:pt>
                <c:pt idx="13610">
                  <c:v>108.87999999998769</c:v>
                </c:pt>
                <c:pt idx="13611">
                  <c:v>108.8879999999877</c:v>
                </c:pt>
                <c:pt idx="13612">
                  <c:v>108.89599999998769</c:v>
                </c:pt>
                <c:pt idx="13613">
                  <c:v>108.9039999999877</c:v>
                </c:pt>
                <c:pt idx="13614">
                  <c:v>108.9119999999877</c:v>
                </c:pt>
                <c:pt idx="13615">
                  <c:v>108.9199999999877</c:v>
                </c:pt>
                <c:pt idx="13616">
                  <c:v>108.92799999998768</c:v>
                </c:pt>
                <c:pt idx="13617">
                  <c:v>108.93599999998767</c:v>
                </c:pt>
                <c:pt idx="13618">
                  <c:v>108.94399999998768</c:v>
                </c:pt>
                <c:pt idx="13619">
                  <c:v>108.95199999998768</c:v>
                </c:pt>
                <c:pt idx="13620">
                  <c:v>108.95999999998766</c:v>
                </c:pt>
                <c:pt idx="13621">
                  <c:v>108.96799999998767</c:v>
                </c:pt>
                <c:pt idx="13622">
                  <c:v>108.97599999998765</c:v>
                </c:pt>
                <c:pt idx="13623">
                  <c:v>108.98399999998765</c:v>
                </c:pt>
                <c:pt idx="13624">
                  <c:v>108.99199999998766</c:v>
                </c:pt>
                <c:pt idx="13625">
                  <c:v>108.99999999998764</c:v>
                </c:pt>
                <c:pt idx="13626">
                  <c:v>109.00799999998763</c:v>
                </c:pt>
                <c:pt idx="13627">
                  <c:v>109.01599999998763</c:v>
                </c:pt>
                <c:pt idx="13628">
                  <c:v>109.02399999998762</c:v>
                </c:pt>
                <c:pt idx="13629">
                  <c:v>109.03199999998762</c:v>
                </c:pt>
                <c:pt idx="13630">
                  <c:v>109.03999999998761</c:v>
                </c:pt>
                <c:pt idx="13631">
                  <c:v>109.04799999998762</c:v>
                </c:pt>
                <c:pt idx="13632">
                  <c:v>109.05599999998759</c:v>
                </c:pt>
                <c:pt idx="13633">
                  <c:v>109.0639999999876</c:v>
                </c:pt>
                <c:pt idx="13634">
                  <c:v>109.0719999999876</c:v>
                </c:pt>
                <c:pt idx="13635">
                  <c:v>109.07999999998759</c:v>
                </c:pt>
                <c:pt idx="13636">
                  <c:v>109.08799999998759</c:v>
                </c:pt>
                <c:pt idx="13637">
                  <c:v>109.09599999998758</c:v>
                </c:pt>
                <c:pt idx="13638">
                  <c:v>109.10399999998756</c:v>
                </c:pt>
                <c:pt idx="13639">
                  <c:v>109.11199999998757</c:v>
                </c:pt>
                <c:pt idx="13640">
                  <c:v>109.11999999998757</c:v>
                </c:pt>
                <c:pt idx="13641">
                  <c:v>109.12799999998757</c:v>
                </c:pt>
                <c:pt idx="13642">
                  <c:v>109.13599999998756</c:v>
                </c:pt>
                <c:pt idx="13643">
                  <c:v>109.14399999998756</c:v>
                </c:pt>
                <c:pt idx="13644">
                  <c:v>109.15199999998755</c:v>
                </c:pt>
                <c:pt idx="13645">
                  <c:v>109.15999999998753</c:v>
                </c:pt>
                <c:pt idx="13646">
                  <c:v>109.16799999998754</c:v>
                </c:pt>
                <c:pt idx="13647">
                  <c:v>109.17599999998751</c:v>
                </c:pt>
                <c:pt idx="13648">
                  <c:v>109.18399999998752</c:v>
                </c:pt>
                <c:pt idx="13649">
                  <c:v>109.19199999998753</c:v>
                </c:pt>
                <c:pt idx="13650">
                  <c:v>109.19999999998753</c:v>
                </c:pt>
                <c:pt idx="13651">
                  <c:v>109.20799999998754</c:v>
                </c:pt>
                <c:pt idx="13652">
                  <c:v>109.21599999998752</c:v>
                </c:pt>
                <c:pt idx="13653">
                  <c:v>109.22399999998751</c:v>
                </c:pt>
                <c:pt idx="13654">
                  <c:v>109.23199999998751</c:v>
                </c:pt>
                <c:pt idx="13655">
                  <c:v>109.2399999999875</c:v>
                </c:pt>
                <c:pt idx="13656">
                  <c:v>109.24799999998751</c:v>
                </c:pt>
                <c:pt idx="13657">
                  <c:v>109.25599999998749</c:v>
                </c:pt>
                <c:pt idx="13658">
                  <c:v>109.2639999999875</c:v>
                </c:pt>
                <c:pt idx="13659">
                  <c:v>109.27199999998749</c:v>
                </c:pt>
                <c:pt idx="13660">
                  <c:v>109.27999999998748</c:v>
                </c:pt>
                <c:pt idx="13661">
                  <c:v>109.28799999998748</c:v>
                </c:pt>
                <c:pt idx="13662">
                  <c:v>109.29599999998747</c:v>
                </c:pt>
                <c:pt idx="13663">
                  <c:v>109.30399999998747</c:v>
                </c:pt>
                <c:pt idx="13664">
                  <c:v>109.31199999998748</c:v>
                </c:pt>
                <c:pt idx="13665">
                  <c:v>109.31999999998746</c:v>
                </c:pt>
                <c:pt idx="13666">
                  <c:v>109.32799999998745</c:v>
                </c:pt>
                <c:pt idx="13667">
                  <c:v>109.33599999998745</c:v>
                </c:pt>
                <c:pt idx="13668">
                  <c:v>109.34399999998745</c:v>
                </c:pt>
                <c:pt idx="13669">
                  <c:v>109.35199999998744</c:v>
                </c:pt>
                <c:pt idx="13670">
                  <c:v>109.35999999998742</c:v>
                </c:pt>
                <c:pt idx="13671">
                  <c:v>109.36799999998743</c:v>
                </c:pt>
                <c:pt idx="13672">
                  <c:v>109.37599999998741</c:v>
                </c:pt>
                <c:pt idx="13673">
                  <c:v>109.38399999998742</c:v>
                </c:pt>
                <c:pt idx="13674">
                  <c:v>109.39199999998743</c:v>
                </c:pt>
                <c:pt idx="13675">
                  <c:v>109.39999999998741</c:v>
                </c:pt>
                <c:pt idx="13676">
                  <c:v>109.40799999998742</c:v>
                </c:pt>
                <c:pt idx="13677">
                  <c:v>109.41599999998741</c:v>
                </c:pt>
                <c:pt idx="13678">
                  <c:v>109.4239999999874</c:v>
                </c:pt>
                <c:pt idx="13679">
                  <c:v>109.43199999998741</c:v>
                </c:pt>
                <c:pt idx="13680">
                  <c:v>109.43999999998741</c:v>
                </c:pt>
                <c:pt idx="13681">
                  <c:v>109.4479999999874</c:v>
                </c:pt>
                <c:pt idx="13682">
                  <c:v>109.45599999998738</c:v>
                </c:pt>
                <c:pt idx="13683">
                  <c:v>109.46399999998739</c:v>
                </c:pt>
                <c:pt idx="13684">
                  <c:v>109.47199999998737</c:v>
                </c:pt>
                <c:pt idx="13685">
                  <c:v>109.47999999998737</c:v>
                </c:pt>
                <c:pt idx="13686">
                  <c:v>109.48799999998738</c:v>
                </c:pt>
                <c:pt idx="13687">
                  <c:v>109.49599999998738</c:v>
                </c:pt>
                <c:pt idx="13688">
                  <c:v>109.50399999998736</c:v>
                </c:pt>
                <c:pt idx="13689">
                  <c:v>109.51199999998737</c:v>
                </c:pt>
                <c:pt idx="13690">
                  <c:v>109.51999999998735</c:v>
                </c:pt>
                <c:pt idx="13691">
                  <c:v>109.52799999998734</c:v>
                </c:pt>
                <c:pt idx="13692">
                  <c:v>109.53599999998734</c:v>
                </c:pt>
                <c:pt idx="13693">
                  <c:v>109.54399999998734</c:v>
                </c:pt>
                <c:pt idx="13694">
                  <c:v>109.55199999998733</c:v>
                </c:pt>
                <c:pt idx="13695">
                  <c:v>109.55999999998733</c:v>
                </c:pt>
                <c:pt idx="13696">
                  <c:v>109.56799999998734</c:v>
                </c:pt>
                <c:pt idx="13697">
                  <c:v>109.5759999999873</c:v>
                </c:pt>
                <c:pt idx="13698">
                  <c:v>109.58399999998731</c:v>
                </c:pt>
                <c:pt idx="13699">
                  <c:v>109.59199999998731</c:v>
                </c:pt>
                <c:pt idx="13700">
                  <c:v>109.5999999999873</c:v>
                </c:pt>
                <c:pt idx="13701">
                  <c:v>109.6079999999873</c:v>
                </c:pt>
                <c:pt idx="13702">
                  <c:v>109.6159999999873</c:v>
                </c:pt>
                <c:pt idx="13703">
                  <c:v>109.62399999998729</c:v>
                </c:pt>
                <c:pt idx="13704">
                  <c:v>109.63199999998729</c:v>
                </c:pt>
                <c:pt idx="13705">
                  <c:v>109.63999999998728</c:v>
                </c:pt>
                <c:pt idx="13706">
                  <c:v>109.64799999998728</c:v>
                </c:pt>
                <c:pt idx="13707">
                  <c:v>109.65599999998726</c:v>
                </c:pt>
                <c:pt idx="13708">
                  <c:v>109.66399999998727</c:v>
                </c:pt>
                <c:pt idx="13709">
                  <c:v>109.67199999998726</c:v>
                </c:pt>
                <c:pt idx="13710">
                  <c:v>109.67999999998726</c:v>
                </c:pt>
                <c:pt idx="13711">
                  <c:v>109.68799999998726</c:v>
                </c:pt>
                <c:pt idx="13712">
                  <c:v>109.69599999998725</c:v>
                </c:pt>
                <c:pt idx="13713">
                  <c:v>109.70399999998725</c:v>
                </c:pt>
                <c:pt idx="13714">
                  <c:v>109.71199999998726</c:v>
                </c:pt>
                <c:pt idx="13715">
                  <c:v>109.71999999998724</c:v>
                </c:pt>
                <c:pt idx="13716">
                  <c:v>109.72799999998723</c:v>
                </c:pt>
                <c:pt idx="13717">
                  <c:v>109.73599999998723</c:v>
                </c:pt>
                <c:pt idx="13718">
                  <c:v>109.74399999998724</c:v>
                </c:pt>
                <c:pt idx="13719">
                  <c:v>109.75199999998723</c:v>
                </c:pt>
                <c:pt idx="13720">
                  <c:v>109.75999999998722</c:v>
                </c:pt>
                <c:pt idx="13721">
                  <c:v>109.76799999998723</c:v>
                </c:pt>
                <c:pt idx="13722">
                  <c:v>109.77599999998719</c:v>
                </c:pt>
                <c:pt idx="13723">
                  <c:v>109.7839999999872</c:v>
                </c:pt>
                <c:pt idx="13724">
                  <c:v>109.79199999998721</c:v>
                </c:pt>
                <c:pt idx="13725">
                  <c:v>109.79999999998721</c:v>
                </c:pt>
                <c:pt idx="13726">
                  <c:v>109.80799999998719</c:v>
                </c:pt>
                <c:pt idx="13727">
                  <c:v>109.81599999998718</c:v>
                </c:pt>
                <c:pt idx="13728">
                  <c:v>109.82399999998718</c:v>
                </c:pt>
                <c:pt idx="13729">
                  <c:v>109.83199999998718</c:v>
                </c:pt>
                <c:pt idx="13730">
                  <c:v>109.83999999998717</c:v>
                </c:pt>
                <c:pt idx="13731">
                  <c:v>109.84799999998718</c:v>
                </c:pt>
                <c:pt idx="13732">
                  <c:v>109.85599999998716</c:v>
                </c:pt>
                <c:pt idx="13733">
                  <c:v>109.86399999998716</c:v>
                </c:pt>
                <c:pt idx="13734">
                  <c:v>109.87199999998715</c:v>
                </c:pt>
                <c:pt idx="13735">
                  <c:v>109.87999999998713</c:v>
                </c:pt>
                <c:pt idx="13736">
                  <c:v>109.88799999998714</c:v>
                </c:pt>
                <c:pt idx="13737">
                  <c:v>109.89599999998714</c:v>
                </c:pt>
                <c:pt idx="13738">
                  <c:v>109.90399999998714</c:v>
                </c:pt>
                <c:pt idx="13739">
                  <c:v>109.91199999998715</c:v>
                </c:pt>
                <c:pt idx="13740">
                  <c:v>109.91999999998714</c:v>
                </c:pt>
                <c:pt idx="13741">
                  <c:v>109.92799999998714</c:v>
                </c:pt>
                <c:pt idx="13742">
                  <c:v>109.93599999998712</c:v>
                </c:pt>
                <c:pt idx="13743">
                  <c:v>109.94399999998713</c:v>
                </c:pt>
                <c:pt idx="13744">
                  <c:v>109.95199999998711</c:v>
                </c:pt>
                <c:pt idx="13745">
                  <c:v>109.9599999999871</c:v>
                </c:pt>
                <c:pt idx="13746">
                  <c:v>109.96799999998711</c:v>
                </c:pt>
                <c:pt idx="13747">
                  <c:v>109.9759999999871</c:v>
                </c:pt>
                <c:pt idx="13748">
                  <c:v>109.98399999998711</c:v>
                </c:pt>
                <c:pt idx="13749">
                  <c:v>109.9919999999871</c:v>
                </c:pt>
                <c:pt idx="13750">
                  <c:v>109.9999999999871</c:v>
                </c:pt>
                <c:pt idx="13751">
                  <c:v>110.00799999998708</c:v>
                </c:pt>
                <c:pt idx="13752">
                  <c:v>110.01599999998707</c:v>
                </c:pt>
                <c:pt idx="13753">
                  <c:v>110.02399999998707</c:v>
                </c:pt>
                <c:pt idx="13754">
                  <c:v>110.03199999998708</c:v>
                </c:pt>
                <c:pt idx="13755">
                  <c:v>110.03999999998707</c:v>
                </c:pt>
                <c:pt idx="13756">
                  <c:v>110.04799999998707</c:v>
                </c:pt>
                <c:pt idx="13757">
                  <c:v>110.05599999998705</c:v>
                </c:pt>
                <c:pt idx="13758">
                  <c:v>110.06399999998705</c:v>
                </c:pt>
                <c:pt idx="13759">
                  <c:v>110.07199999998704</c:v>
                </c:pt>
                <c:pt idx="13760">
                  <c:v>110.07999999998702</c:v>
                </c:pt>
                <c:pt idx="13761">
                  <c:v>110.08799999998703</c:v>
                </c:pt>
                <c:pt idx="13762">
                  <c:v>110.09599999998703</c:v>
                </c:pt>
                <c:pt idx="13763">
                  <c:v>110.10399999998702</c:v>
                </c:pt>
                <c:pt idx="13764">
                  <c:v>110.11199999998703</c:v>
                </c:pt>
                <c:pt idx="13765">
                  <c:v>110.11999999998702</c:v>
                </c:pt>
                <c:pt idx="13766">
                  <c:v>110.12799999998701</c:v>
                </c:pt>
                <c:pt idx="13767">
                  <c:v>110.13599999998698</c:v>
                </c:pt>
                <c:pt idx="13768">
                  <c:v>110.14399999998699</c:v>
                </c:pt>
                <c:pt idx="13769">
                  <c:v>110.15199999998698</c:v>
                </c:pt>
                <c:pt idx="13770">
                  <c:v>110.15999999998698</c:v>
                </c:pt>
                <c:pt idx="13771">
                  <c:v>110.16799999998699</c:v>
                </c:pt>
                <c:pt idx="13772">
                  <c:v>110.17599999998696</c:v>
                </c:pt>
                <c:pt idx="13773">
                  <c:v>110.18399999998697</c:v>
                </c:pt>
                <c:pt idx="13774">
                  <c:v>110.19199999998696</c:v>
                </c:pt>
                <c:pt idx="13775">
                  <c:v>110.19999999998696</c:v>
                </c:pt>
                <c:pt idx="13776">
                  <c:v>110.20799999998697</c:v>
                </c:pt>
                <c:pt idx="13777">
                  <c:v>110.21599999998696</c:v>
                </c:pt>
                <c:pt idx="13778">
                  <c:v>110.22399999998694</c:v>
                </c:pt>
                <c:pt idx="13779">
                  <c:v>110.23199999998695</c:v>
                </c:pt>
                <c:pt idx="13780">
                  <c:v>110.23999999998695</c:v>
                </c:pt>
                <c:pt idx="13781">
                  <c:v>110.24799999998694</c:v>
                </c:pt>
                <c:pt idx="13782">
                  <c:v>110.25599999998693</c:v>
                </c:pt>
                <c:pt idx="13783">
                  <c:v>110.26399999998692</c:v>
                </c:pt>
                <c:pt idx="13784">
                  <c:v>110.27199999998692</c:v>
                </c:pt>
                <c:pt idx="13785">
                  <c:v>110.27999999998691</c:v>
                </c:pt>
                <c:pt idx="13786">
                  <c:v>110.28799999998692</c:v>
                </c:pt>
                <c:pt idx="13787">
                  <c:v>110.2959999999869</c:v>
                </c:pt>
                <c:pt idx="13788">
                  <c:v>110.3039999999869</c:v>
                </c:pt>
                <c:pt idx="13789">
                  <c:v>110.31199999998691</c:v>
                </c:pt>
                <c:pt idx="13790">
                  <c:v>110.31999999998689</c:v>
                </c:pt>
                <c:pt idx="13791">
                  <c:v>110.32799999998689</c:v>
                </c:pt>
                <c:pt idx="13792">
                  <c:v>110.33599999998688</c:v>
                </c:pt>
                <c:pt idx="13793">
                  <c:v>110.34399999998689</c:v>
                </c:pt>
                <c:pt idx="13794">
                  <c:v>110.35199999998687</c:v>
                </c:pt>
                <c:pt idx="13795">
                  <c:v>110.35999999998687</c:v>
                </c:pt>
                <c:pt idx="13796">
                  <c:v>110.36799999998686</c:v>
                </c:pt>
                <c:pt idx="13797">
                  <c:v>110.37599999998685</c:v>
                </c:pt>
                <c:pt idx="13798">
                  <c:v>110.38399999998686</c:v>
                </c:pt>
                <c:pt idx="13799">
                  <c:v>110.39199999998687</c:v>
                </c:pt>
                <c:pt idx="13800">
                  <c:v>110.39999999998686</c:v>
                </c:pt>
                <c:pt idx="13801">
                  <c:v>110.40799999998686</c:v>
                </c:pt>
                <c:pt idx="13802">
                  <c:v>110.41599999998685</c:v>
                </c:pt>
                <c:pt idx="13803">
                  <c:v>110.42399999998683</c:v>
                </c:pt>
                <c:pt idx="13804">
                  <c:v>110.43199999998684</c:v>
                </c:pt>
                <c:pt idx="13805">
                  <c:v>110.43999999998682</c:v>
                </c:pt>
                <c:pt idx="13806">
                  <c:v>110.44799999998683</c:v>
                </c:pt>
                <c:pt idx="13807">
                  <c:v>110.45599999998682</c:v>
                </c:pt>
                <c:pt idx="13808">
                  <c:v>110.46399999998683</c:v>
                </c:pt>
                <c:pt idx="13809">
                  <c:v>110.47199999998682</c:v>
                </c:pt>
                <c:pt idx="13810">
                  <c:v>110.4799999999868</c:v>
                </c:pt>
                <c:pt idx="13811">
                  <c:v>110.48799999998681</c:v>
                </c:pt>
                <c:pt idx="13812">
                  <c:v>110.49599999998679</c:v>
                </c:pt>
                <c:pt idx="13813">
                  <c:v>110.50399999998679</c:v>
                </c:pt>
                <c:pt idx="13814">
                  <c:v>110.5119999999868</c:v>
                </c:pt>
                <c:pt idx="13815">
                  <c:v>110.51999999998679</c:v>
                </c:pt>
                <c:pt idx="13816">
                  <c:v>110.52799999998679</c:v>
                </c:pt>
                <c:pt idx="13817">
                  <c:v>110.53599999998677</c:v>
                </c:pt>
                <c:pt idx="13818">
                  <c:v>110.54399999998678</c:v>
                </c:pt>
                <c:pt idx="13819">
                  <c:v>110.55199999998676</c:v>
                </c:pt>
                <c:pt idx="13820">
                  <c:v>110.55999999998676</c:v>
                </c:pt>
                <c:pt idx="13821">
                  <c:v>110.56799999998677</c:v>
                </c:pt>
                <c:pt idx="13822">
                  <c:v>110.57599999998675</c:v>
                </c:pt>
                <c:pt idx="13823">
                  <c:v>110.58399999998674</c:v>
                </c:pt>
                <c:pt idx="13824">
                  <c:v>110.59199999998675</c:v>
                </c:pt>
                <c:pt idx="13825">
                  <c:v>110.59999999998675</c:v>
                </c:pt>
                <c:pt idx="13826">
                  <c:v>110.60799999998673</c:v>
                </c:pt>
                <c:pt idx="13827">
                  <c:v>110.61599999998673</c:v>
                </c:pt>
                <c:pt idx="13828">
                  <c:v>110.62399999998671</c:v>
                </c:pt>
                <c:pt idx="13829">
                  <c:v>110.63199999998672</c:v>
                </c:pt>
                <c:pt idx="13830">
                  <c:v>110.63999999998671</c:v>
                </c:pt>
                <c:pt idx="13831">
                  <c:v>110.64799999998672</c:v>
                </c:pt>
                <c:pt idx="13832">
                  <c:v>110.65599999998669</c:v>
                </c:pt>
                <c:pt idx="13833">
                  <c:v>110.6639999999867</c:v>
                </c:pt>
                <c:pt idx="13834">
                  <c:v>110.6719999999867</c:v>
                </c:pt>
                <c:pt idx="13835">
                  <c:v>110.67999999998668</c:v>
                </c:pt>
                <c:pt idx="13836">
                  <c:v>110.68799999998669</c:v>
                </c:pt>
                <c:pt idx="13837">
                  <c:v>110.69599999998668</c:v>
                </c:pt>
                <c:pt idx="13838">
                  <c:v>110.70399999998669</c:v>
                </c:pt>
                <c:pt idx="13839">
                  <c:v>110.71199999998669</c:v>
                </c:pt>
                <c:pt idx="13840">
                  <c:v>110.71999999998668</c:v>
                </c:pt>
                <c:pt idx="13841">
                  <c:v>110.72799999998666</c:v>
                </c:pt>
                <c:pt idx="13842">
                  <c:v>110.73599999998666</c:v>
                </c:pt>
                <c:pt idx="13843">
                  <c:v>110.74399999998667</c:v>
                </c:pt>
                <c:pt idx="13844">
                  <c:v>110.75199999998667</c:v>
                </c:pt>
                <c:pt idx="13845">
                  <c:v>110.75999999998666</c:v>
                </c:pt>
                <c:pt idx="13846">
                  <c:v>110.76799999998666</c:v>
                </c:pt>
                <c:pt idx="13847">
                  <c:v>110.77599999998664</c:v>
                </c:pt>
                <c:pt idx="13848">
                  <c:v>110.78399999998663</c:v>
                </c:pt>
                <c:pt idx="13849">
                  <c:v>110.79199999998664</c:v>
                </c:pt>
                <c:pt idx="13850">
                  <c:v>110.79999999998662</c:v>
                </c:pt>
                <c:pt idx="13851">
                  <c:v>110.80799999998662</c:v>
                </c:pt>
                <c:pt idx="13852">
                  <c:v>110.81599999998662</c:v>
                </c:pt>
                <c:pt idx="13853">
                  <c:v>110.82399999998661</c:v>
                </c:pt>
                <c:pt idx="13854">
                  <c:v>110.83199999998662</c:v>
                </c:pt>
                <c:pt idx="13855">
                  <c:v>110.8399999999866</c:v>
                </c:pt>
                <c:pt idx="13856">
                  <c:v>110.84799999998661</c:v>
                </c:pt>
                <c:pt idx="13857">
                  <c:v>110.85599999998658</c:v>
                </c:pt>
                <c:pt idx="13858">
                  <c:v>110.86399999998659</c:v>
                </c:pt>
                <c:pt idx="13859">
                  <c:v>110.87199999998658</c:v>
                </c:pt>
                <c:pt idx="13860">
                  <c:v>110.87999999998658</c:v>
                </c:pt>
                <c:pt idx="13861">
                  <c:v>110.88799999998659</c:v>
                </c:pt>
                <c:pt idx="13862">
                  <c:v>110.89599999998657</c:v>
                </c:pt>
                <c:pt idx="13863">
                  <c:v>110.90399999998658</c:v>
                </c:pt>
                <c:pt idx="13864">
                  <c:v>110.91199999998658</c:v>
                </c:pt>
                <c:pt idx="13865">
                  <c:v>110.91999999998657</c:v>
                </c:pt>
                <c:pt idx="13866">
                  <c:v>110.92799999998657</c:v>
                </c:pt>
                <c:pt idx="13867">
                  <c:v>110.93599999998656</c:v>
                </c:pt>
                <c:pt idx="13868">
                  <c:v>110.94399999998656</c:v>
                </c:pt>
                <c:pt idx="13869">
                  <c:v>110.95199999998655</c:v>
                </c:pt>
                <c:pt idx="13870">
                  <c:v>110.95999999998655</c:v>
                </c:pt>
                <c:pt idx="13871">
                  <c:v>110.96799999998655</c:v>
                </c:pt>
                <c:pt idx="13872">
                  <c:v>110.97599999998653</c:v>
                </c:pt>
                <c:pt idx="13873">
                  <c:v>110.98399999998652</c:v>
                </c:pt>
                <c:pt idx="13874">
                  <c:v>110.99199999998653</c:v>
                </c:pt>
                <c:pt idx="13875">
                  <c:v>110.99999999998653</c:v>
                </c:pt>
                <c:pt idx="13876">
                  <c:v>111.00799999998652</c:v>
                </c:pt>
                <c:pt idx="13877">
                  <c:v>111.01599999998652</c:v>
                </c:pt>
                <c:pt idx="13878">
                  <c:v>111.0239999999865</c:v>
                </c:pt>
                <c:pt idx="13879">
                  <c:v>111.03199999998651</c:v>
                </c:pt>
                <c:pt idx="13880">
                  <c:v>111.03999999998649</c:v>
                </c:pt>
                <c:pt idx="13881">
                  <c:v>111.0479999999865</c:v>
                </c:pt>
                <c:pt idx="13882">
                  <c:v>111.05599999998648</c:v>
                </c:pt>
                <c:pt idx="13883">
                  <c:v>111.06399999998649</c:v>
                </c:pt>
                <c:pt idx="13884">
                  <c:v>111.07199999998647</c:v>
                </c:pt>
                <c:pt idx="13885">
                  <c:v>111.07999999998647</c:v>
                </c:pt>
                <c:pt idx="13886">
                  <c:v>111.08799999998648</c:v>
                </c:pt>
                <c:pt idx="13887">
                  <c:v>111.09599999998646</c:v>
                </c:pt>
                <c:pt idx="13888">
                  <c:v>111.10399999998646</c:v>
                </c:pt>
                <c:pt idx="13889">
                  <c:v>111.11199999998647</c:v>
                </c:pt>
                <c:pt idx="13890">
                  <c:v>111.11999999998646</c:v>
                </c:pt>
                <c:pt idx="13891">
                  <c:v>111.12799999998647</c:v>
                </c:pt>
                <c:pt idx="13892">
                  <c:v>111.13599999998648</c:v>
                </c:pt>
                <c:pt idx="13893">
                  <c:v>111.14399999998649</c:v>
                </c:pt>
                <c:pt idx="13894">
                  <c:v>111.1519999999865</c:v>
                </c:pt>
                <c:pt idx="13895">
                  <c:v>111.15999999998651</c:v>
                </c:pt>
                <c:pt idx="13896">
                  <c:v>111.16799999998652</c:v>
                </c:pt>
                <c:pt idx="13897">
                  <c:v>111.17599999998652</c:v>
                </c:pt>
                <c:pt idx="13898">
                  <c:v>111.18399999998654</c:v>
                </c:pt>
                <c:pt idx="13899">
                  <c:v>111.19199999998656</c:v>
                </c:pt>
                <c:pt idx="13900">
                  <c:v>111.19999999998656</c:v>
                </c:pt>
                <c:pt idx="13901">
                  <c:v>111.20799999998658</c:v>
                </c:pt>
                <c:pt idx="13902">
                  <c:v>111.21599999998659</c:v>
                </c:pt>
                <c:pt idx="13903">
                  <c:v>111.22399999998659</c:v>
                </c:pt>
                <c:pt idx="13904">
                  <c:v>111.23199999998661</c:v>
                </c:pt>
                <c:pt idx="13905">
                  <c:v>111.23999999998662</c:v>
                </c:pt>
                <c:pt idx="13906">
                  <c:v>111.24799999998663</c:v>
                </c:pt>
                <c:pt idx="13907">
                  <c:v>111.25599999998663</c:v>
                </c:pt>
                <c:pt idx="13908">
                  <c:v>111.26399999998665</c:v>
                </c:pt>
                <c:pt idx="13909">
                  <c:v>111.27199999998666</c:v>
                </c:pt>
                <c:pt idx="13910">
                  <c:v>111.27999999998666</c:v>
                </c:pt>
                <c:pt idx="13911">
                  <c:v>111.28799999998668</c:v>
                </c:pt>
                <c:pt idx="13912">
                  <c:v>111.29599999998669</c:v>
                </c:pt>
                <c:pt idx="13913">
                  <c:v>111.30399999998669</c:v>
                </c:pt>
                <c:pt idx="13914">
                  <c:v>111.31199999998671</c:v>
                </c:pt>
                <c:pt idx="13915">
                  <c:v>111.31999999998672</c:v>
                </c:pt>
                <c:pt idx="13916">
                  <c:v>111.32799999998672</c:v>
                </c:pt>
                <c:pt idx="13917">
                  <c:v>111.33599999998673</c:v>
                </c:pt>
                <c:pt idx="13918">
                  <c:v>111.34399999998675</c:v>
                </c:pt>
                <c:pt idx="13919">
                  <c:v>111.35199999998676</c:v>
                </c:pt>
                <c:pt idx="13920">
                  <c:v>111.35999999998675</c:v>
                </c:pt>
                <c:pt idx="13921">
                  <c:v>111.36799999998676</c:v>
                </c:pt>
                <c:pt idx="13922">
                  <c:v>111.37599999998676</c:v>
                </c:pt>
                <c:pt idx="13923">
                  <c:v>111.38399999998678</c:v>
                </c:pt>
                <c:pt idx="13924">
                  <c:v>111.39199999998679</c:v>
                </c:pt>
                <c:pt idx="13925">
                  <c:v>111.3999999999868</c:v>
                </c:pt>
                <c:pt idx="13926">
                  <c:v>111.40799999998683</c:v>
                </c:pt>
                <c:pt idx="13927">
                  <c:v>111.41599999998682</c:v>
                </c:pt>
                <c:pt idx="13928">
                  <c:v>111.42399999998683</c:v>
                </c:pt>
                <c:pt idx="13929">
                  <c:v>111.43199999998686</c:v>
                </c:pt>
                <c:pt idx="13930">
                  <c:v>111.43999999998687</c:v>
                </c:pt>
                <c:pt idx="13931">
                  <c:v>111.44799999998688</c:v>
                </c:pt>
                <c:pt idx="13932">
                  <c:v>111.45599999998687</c:v>
                </c:pt>
                <c:pt idx="13933">
                  <c:v>111.4639999999869</c:v>
                </c:pt>
                <c:pt idx="13934">
                  <c:v>111.47199999998689</c:v>
                </c:pt>
                <c:pt idx="13935">
                  <c:v>111.4799999999869</c:v>
                </c:pt>
                <c:pt idx="13936">
                  <c:v>111.48799999998693</c:v>
                </c:pt>
                <c:pt idx="13937">
                  <c:v>111.49599999998692</c:v>
                </c:pt>
                <c:pt idx="13938">
                  <c:v>111.50399999998693</c:v>
                </c:pt>
                <c:pt idx="13939">
                  <c:v>111.51199999998695</c:v>
                </c:pt>
                <c:pt idx="13940">
                  <c:v>111.51999999998696</c:v>
                </c:pt>
                <c:pt idx="13941">
                  <c:v>111.52799999998696</c:v>
                </c:pt>
                <c:pt idx="13942">
                  <c:v>111.53599999998697</c:v>
                </c:pt>
                <c:pt idx="13943">
                  <c:v>111.54399999998699</c:v>
                </c:pt>
                <c:pt idx="13944">
                  <c:v>111.55199999998699</c:v>
                </c:pt>
                <c:pt idx="13945">
                  <c:v>111.55999999998701</c:v>
                </c:pt>
                <c:pt idx="13946">
                  <c:v>111.56799999998704</c:v>
                </c:pt>
                <c:pt idx="13947">
                  <c:v>111.57599999998702</c:v>
                </c:pt>
                <c:pt idx="13948">
                  <c:v>111.58399999998704</c:v>
                </c:pt>
                <c:pt idx="13949">
                  <c:v>111.59199999998707</c:v>
                </c:pt>
                <c:pt idx="13950">
                  <c:v>111.59999999998708</c:v>
                </c:pt>
                <c:pt idx="13951">
                  <c:v>111.60799999998707</c:v>
                </c:pt>
                <c:pt idx="13952">
                  <c:v>111.61599999998708</c:v>
                </c:pt>
                <c:pt idx="13953">
                  <c:v>111.62399999998709</c:v>
                </c:pt>
                <c:pt idx="13954">
                  <c:v>111.6319999999871</c:v>
                </c:pt>
                <c:pt idx="13955">
                  <c:v>111.63999999998711</c:v>
                </c:pt>
                <c:pt idx="13956">
                  <c:v>111.64799999998714</c:v>
                </c:pt>
                <c:pt idx="13957">
                  <c:v>111.65599999998712</c:v>
                </c:pt>
                <c:pt idx="13958">
                  <c:v>111.66399999998714</c:v>
                </c:pt>
                <c:pt idx="13959">
                  <c:v>111.67199999998715</c:v>
                </c:pt>
                <c:pt idx="13960">
                  <c:v>111.67999999998716</c:v>
                </c:pt>
                <c:pt idx="13961">
                  <c:v>111.68799999998717</c:v>
                </c:pt>
                <c:pt idx="13962">
                  <c:v>111.69599999998718</c:v>
                </c:pt>
                <c:pt idx="13963">
                  <c:v>111.7039999999872</c:v>
                </c:pt>
                <c:pt idx="13964">
                  <c:v>111.71199999998721</c:v>
                </c:pt>
                <c:pt idx="13965">
                  <c:v>111.71999999998721</c:v>
                </c:pt>
                <c:pt idx="13966">
                  <c:v>111.72799999998722</c:v>
                </c:pt>
                <c:pt idx="13967">
                  <c:v>111.73599999998723</c:v>
                </c:pt>
                <c:pt idx="13968">
                  <c:v>111.74399999998724</c:v>
                </c:pt>
                <c:pt idx="13969">
                  <c:v>111.75199999998725</c:v>
                </c:pt>
                <c:pt idx="13970">
                  <c:v>111.75999999998726</c:v>
                </c:pt>
                <c:pt idx="13971">
                  <c:v>111.76799999998728</c:v>
                </c:pt>
                <c:pt idx="13972">
                  <c:v>111.77599999998726</c:v>
                </c:pt>
                <c:pt idx="13973">
                  <c:v>111.78399999998729</c:v>
                </c:pt>
                <c:pt idx="13974">
                  <c:v>111.79199999998731</c:v>
                </c:pt>
                <c:pt idx="13975">
                  <c:v>111.79999999998731</c:v>
                </c:pt>
                <c:pt idx="13976">
                  <c:v>111.80799999998732</c:v>
                </c:pt>
                <c:pt idx="13977">
                  <c:v>111.81599999998733</c:v>
                </c:pt>
                <c:pt idx="13978">
                  <c:v>111.82399999998732</c:v>
                </c:pt>
                <c:pt idx="13979">
                  <c:v>111.83199999998735</c:v>
                </c:pt>
                <c:pt idx="13980">
                  <c:v>111.83999999998736</c:v>
                </c:pt>
                <c:pt idx="13981">
                  <c:v>111.84799999998738</c:v>
                </c:pt>
                <c:pt idx="13982">
                  <c:v>111.85599999998736</c:v>
                </c:pt>
                <c:pt idx="13983">
                  <c:v>111.86399999998739</c:v>
                </c:pt>
                <c:pt idx="13984">
                  <c:v>111.87199999998739</c:v>
                </c:pt>
                <c:pt idx="13985">
                  <c:v>111.87999999998739</c:v>
                </c:pt>
                <c:pt idx="13986">
                  <c:v>111.88799999998741</c:v>
                </c:pt>
                <c:pt idx="13987">
                  <c:v>111.89599999998742</c:v>
                </c:pt>
                <c:pt idx="13988">
                  <c:v>111.90399999998743</c:v>
                </c:pt>
                <c:pt idx="13989">
                  <c:v>111.91199999998746</c:v>
                </c:pt>
                <c:pt idx="13990">
                  <c:v>111.91999999998747</c:v>
                </c:pt>
                <c:pt idx="13991">
                  <c:v>111.92799999998748</c:v>
                </c:pt>
                <c:pt idx="13992">
                  <c:v>111.93599999998747</c:v>
                </c:pt>
                <c:pt idx="13993">
                  <c:v>111.9439999999875</c:v>
                </c:pt>
                <c:pt idx="13994">
                  <c:v>111.95199999998751</c:v>
                </c:pt>
                <c:pt idx="13995">
                  <c:v>111.9599999999875</c:v>
                </c:pt>
                <c:pt idx="13996">
                  <c:v>111.96799999998753</c:v>
                </c:pt>
                <c:pt idx="13997">
                  <c:v>111.97599999998752</c:v>
                </c:pt>
                <c:pt idx="13998">
                  <c:v>111.98399999998753</c:v>
                </c:pt>
                <c:pt idx="13999">
                  <c:v>111.99199999998756</c:v>
                </c:pt>
                <c:pt idx="14000">
                  <c:v>111.99999999998757</c:v>
                </c:pt>
                <c:pt idx="14001">
                  <c:v>112.00799999998758</c:v>
                </c:pt>
                <c:pt idx="14002">
                  <c:v>112.01599999998757</c:v>
                </c:pt>
                <c:pt idx="14003">
                  <c:v>112.02399999998758</c:v>
                </c:pt>
                <c:pt idx="14004">
                  <c:v>112.0319999999876</c:v>
                </c:pt>
                <c:pt idx="14005">
                  <c:v>112.0399999999876</c:v>
                </c:pt>
                <c:pt idx="14006">
                  <c:v>112.04799999998762</c:v>
                </c:pt>
                <c:pt idx="14007">
                  <c:v>112.05599999998762</c:v>
                </c:pt>
                <c:pt idx="14008">
                  <c:v>112.06399999998763</c:v>
                </c:pt>
                <c:pt idx="14009">
                  <c:v>112.07199999998764</c:v>
                </c:pt>
                <c:pt idx="14010">
                  <c:v>112.07999999998763</c:v>
                </c:pt>
                <c:pt idx="14011">
                  <c:v>112.08799999998766</c:v>
                </c:pt>
                <c:pt idx="14012">
                  <c:v>112.09599999998767</c:v>
                </c:pt>
                <c:pt idx="14013">
                  <c:v>112.10399999998766</c:v>
                </c:pt>
                <c:pt idx="14014">
                  <c:v>112.11199999998769</c:v>
                </c:pt>
                <c:pt idx="14015">
                  <c:v>112.1199999999877</c:v>
                </c:pt>
                <c:pt idx="14016">
                  <c:v>112.12799999998769</c:v>
                </c:pt>
                <c:pt idx="14017">
                  <c:v>112.1359999999877</c:v>
                </c:pt>
                <c:pt idx="14018">
                  <c:v>112.14399999998773</c:v>
                </c:pt>
                <c:pt idx="14019">
                  <c:v>112.15199999998772</c:v>
                </c:pt>
                <c:pt idx="14020">
                  <c:v>112.15999999998773</c:v>
                </c:pt>
                <c:pt idx="14021">
                  <c:v>112.16799999998776</c:v>
                </c:pt>
                <c:pt idx="14022">
                  <c:v>112.17599999998775</c:v>
                </c:pt>
                <c:pt idx="14023">
                  <c:v>112.18399999998776</c:v>
                </c:pt>
                <c:pt idx="14024">
                  <c:v>112.19199999998779</c:v>
                </c:pt>
                <c:pt idx="14025">
                  <c:v>112.1999999999878</c:v>
                </c:pt>
                <c:pt idx="14026">
                  <c:v>112.20799999998781</c:v>
                </c:pt>
                <c:pt idx="14027">
                  <c:v>112.21599999998782</c:v>
                </c:pt>
                <c:pt idx="14028">
                  <c:v>112.22399999998783</c:v>
                </c:pt>
                <c:pt idx="14029">
                  <c:v>112.23199999998783</c:v>
                </c:pt>
                <c:pt idx="14030">
                  <c:v>112.23999999998784</c:v>
                </c:pt>
                <c:pt idx="14031">
                  <c:v>112.24799999998787</c:v>
                </c:pt>
                <c:pt idx="14032">
                  <c:v>112.25599999998786</c:v>
                </c:pt>
                <c:pt idx="14033">
                  <c:v>112.26399999998787</c:v>
                </c:pt>
                <c:pt idx="14034">
                  <c:v>112.27199999998788</c:v>
                </c:pt>
                <c:pt idx="14035">
                  <c:v>112.27999999998789</c:v>
                </c:pt>
                <c:pt idx="14036">
                  <c:v>112.2879999999879</c:v>
                </c:pt>
                <c:pt idx="14037">
                  <c:v>112.29599999998791</c:v>
                </c:pt>
                <c:pt idx="14038">
                  <c:v>112.30399999998792</c:v>
                </c:pt>
                <c:pt idx="14039">
                  <c:v>112.31199999998793</c:v>
                </c:pt>
                <c:pt idx="14040">
                  <c:v>112.31999999998794</c:v>
                </c:pt>
                <c:pt idx="14041">
                  <c:v>112.32799999998795</c:v>
                </c:pt>
                <c:pt idx="14042">
                  <c:v>112.33599999998796</c:v>
                </c:pt>
                <c:pt idx="14043">
                  <c:v>112.34399999998797</c:v>
                </c:pt>
                <c:pt idx="14044">
                  <c:v>112.35199999998798</c:v>
                </c:pt>
                <c:pt idx="14045">
                  <c:v>112.35999999998799</c:v>
                </c:pt>
                <c:pt idx="14046">
                  <c:v>112.367999999988</c:v>
                </c:pt>
                <c:pt idx="14047">
                  <c:v>112.375999999988</c:v>
                </c:pt>
                <c:pt idx="14048">
                  <c:v>112.38399999998802</c:v>
                </c:pt>
                <c:pt idx="14049">
                  <c:v>112.39199999998803</c:v>
                </c:pt>
                <c:pt idx="14050">
                  <c:v>112.39999999998804</c:v>
                </c:pt>
                <c:pt idx="14051">
                  <c:v>112.40799999998806</c:v>
                </c:pt>
                <c:pt idx="14052">
                  <c:v>112.41599999998807</c:v>
                </c:pt>
                <c:pt idx="14053">
                  <c:v>112.42399999998807</c:v>
                </c:pt>
                <c:pt idx="14054">
                  <c:v>112.43199999998809</c:v>
                </c:pt>
                <c:pt idx="14055">
                  <c:v>112.43999999998809</c:v>
                </c:pt>
                <c:pt idx="14056">
                  <c:v>112.44799999998811</c:v>
                </c:pt>
                <c:pt idx="14057">
                  <c:v>112.45599999998809</c:v>
                </c:pt>
                <c:pt idx="14058">
                  <c:v>112.46399999998812</c:v>
                </c:pt>
                <c:pt idx="14059">
                  <c:v>112.47199999998813</c:v>
                </c:pt>
                <c:pt idx="14060">
                  <c:v>112.47999999998812</c:v>
                </c:pt>
                <c:pt idx="14061">
                  <c:v>112.48799999998815</c:v>
                </c:pt>
                <c:pt idx="14062">
                  <c:v>112.49599999998816</c:v>
                </c:pt>
                <c:pt idx="14063">
                  <c:v>112.50399999998817</c:v>
                </c:pt>
                <c:pt idx="14064">
                  <c:v>112.51199999998818</c:v>
                </c:pt>
                <c:pt idx="14065">
                  <c:v>112.51999999998819</c:v>
                </c:pt>
                <c:pt idx="14066">
                  <c:v>112.5279999999882</c:v>
                </c:pt>
                <c:pt idx="14067">
                  <c:v>112.53599999998819</c:v>
                </c:pt>
                <c:pt idx="14068">
                  <c:v>112.54399999998822</c:v>
                </c:pt>
                <c:pt idx="14069">
                  <c:v>112.55199999998823</c:v>
                </c:pt>
                <c:pt idx="14070">
                  <c:v>112.55999999998822</c:v>
                </c:pt>
                <c:pt idx="14071">
                  <c:v>112.56799999998825</c:v>
                </c:pt>
                <c:pt idx="14072">
                  <c:v>112.57599999998824</c:v>
                </c:pt>
                <c:pt idx="14073">
                  <c:v>112.58399999998827</c:v>
                </c:pt>
                <c:pt idx="14074">
                  <c:v>112.59199999998827</c:v>
                </c:pt>
                <c:pt idx="14075">
                  <c:v>112.59999999998828</c:v>
                </c:pt>
                <c:pt idx="14076">
                  <c:v>112.60799999998829</c:v>
                </c:pt>
                <c:pt idx="14077">
                  <c:v>112.61599999998829</c:v>
                </c:pt>
                <c:pt idx="14078">
                  <c:v>112.6239999999883</c:v>
                </c:pt>
                <c:pt idx="14079">
                  <c:v>112.63199999998832</c:v>
                </c:pt>
                <c:pt idx="14080">
                  <c:v>112.63999999998832</c:v>
                </c:pt>
                <c:pt idx="14081">
                  <c:v>112.64799999998834</c:v>
                </c:pt>
                <c:pt idx="14082">
                  <c:v>112.65599999998834</c:v>
                </c:pt>
                <c:pt idx="14083">
                  <c:v>112.66399999998836</c:v>
                </c:pt>
                <c:pt idx="14084">
                  <c:v>112.67199999998836</c:v>
                </c:pt>
                <c:pt idx="14085">
                  <c:v>112.67999999998837</c:v>
                </c:pt>
                <c:pt idx="14086">
                  <c:v>112.68799999998839</c:v>
                </c:pt>
                <c:pt idx="14087">
                  <c:v>112.69599999998839</c:v>
                </c:pt>
                <c:pt idx="14088">
                  <c:v>112.70399999998841</c:v>
                </c:pt>
                <c:pt idx="14089">
                  <c:v>112.71199999998844</c:v>
                </c:pt>
                <c:pt idx="14090">
                  <c:v>112.71999999998843</c:v>
                </c:pt>
                <c:pt idx="14091">
                  <c:v>112.72799999998844</c:v>
                </c:pt>
                <c:pt idx="14092">
                  <c:v>112.73599999998845</c:v>
                </c:pt>
                <c:pt idx="14093">
                  <c:v>112.74399999998847</c:v>
                </c:pt>
                <c:pt idx="14094">
                  <c:v>112.75199999998847</c:v>
                </c:pt>
                <c:pt idx="14095">
                  <c:v>112.75999999998848</c:v>
                </c:pt>
                <c:pt idx="14096">
                  <c:v>112.7679999999885</c:v>
                </c:pt>
                <c:pt idx="14097">
                  <c:v>112.77599999998849</c:v>
                </c:pt>
                <c:pt idx="14098">
                  <c:v>112.78399999998851</c:v>
                </c:pt>
                <c:pt idx="14099">
                  <c:v>112.79199999998853</c:v>
                </c:pt>
                <c:pt idx="14100">
                  <c:v>112.79999999998853</c:v>
                </c:pt>
                <c:pt idx="14101">
                  <c:v>112.80799999998852</c:v>
                </c:pt>
                <c:pt idx="14102">
                  <c:v>112.81599999998853</c:v>
                </c:pt>
                <c:pt idx="14103">
                  <c:v>112.82399999998854</c:v>
                </c:pt>
                <c:pt idx="14104">
                  <c:v>112.83199999998857</c:v>
                </c:pt>
                <c:pt idx="14105">
                  <c:v>112.83999999998856</c:v>
                </c:pt>
                <c:pt idx="14106">
                  <c:v>112.84799999998859</c:v>
                </c:pt>
                <c:pt idx="14107">
                  <c:v>112.85599999998858</c:v>
                </c:pt>
                <c:pt idx="14108">
                  <c:v>112.86399999998859</c:v>
                </c:pt>
                <c:pt idx="14109">
                  <c:v>112.8719999999886</c:v>
                </c:pt>
                <c:pt idx="14110">
                  <c:v>112.87999999998861</c:v>
                </c:pt>
                <c:pt idx="14111">
                  <c:v>112.88799999998862</c:v>
                </c:pt>
                <c:pt idx="14112">
                  <c:v>112.89599999998863</c:v>
                </c:pt>
                <c:pt idx="14113">
                  <c:v>112.90399999998866</c:v>
                </c:pt>
                <c:pt idx="14114">
                  <c:v>112.91199999998868</c:v>
                </c:pt>
                <c:pt idx="14115">
                  <c:v>112.91999999998868</c:v>
                </c:pt>
                <c:pt idx="14116">
                  <c:v>112.92799999998869</c:v>
                </c:pt>
                <c:pt idx="14117">
                  <c:v>112.9359999999887</c:v>
                </c:pt>
                <c:pt idx="14118">
                  <c:v>112.9439999999887</c:v>
                </c:pt>
                <c:pt idx="14119">
                  <c:v>112.95199999998871</c:v>
                </c:pt>
                <c:pt idx="14120">
                  <c:v>112.95999999998872</c:v>
                </c:pt>
                <c:pt idx="14121">
                  <c:v>112.96799999998873</c:v>
                </c:pt>
                <c:pt idx="14122">
                  <c:v>112.97599999998873</c:v>
                </c:pt>
                <c:pt idx="14123">
                  <c:v>112.98399999998875</c:v>
                </c:pt>
                <c:pt idx="14124">
                  <c:v>112.99199999998878</c:v>
                </c:pt>
                <c:pt idx="14125">
                  <c:v>112.99999999998877</c:v>
                </c:pt>
                <c:pt idx="14126">
                  <c:v>113.00799999998878</c:v>
                </c:pt>
                <c:pt idx="14127">
                  <c:v>113.01599999998879</c:v>
                </c:pt>
                <c:pt idx="14128">
                  <c:v>113.02399999998879</c:v>
                </c:pt>
                <c:pt idx="14129">
                  <c:v>113.03199999998881</c:v>
                </c:pt>
                <c:pt idx="14130">
                  <c:v>113.03999999998882</c:v>
                </c:pt>
                <c:pt idx="14131">
                  <c:v>113.04799999998883</c:v>
                </c:pt>
                <c:pt idx="14132">
                  <c:v>113.05599999998883</c:v>
                </c:pt>
                <c:pt idx="14133">
                  <c:v>113.06399999998885</c:v>
                </c:pt>
                <c:pt idx="14134">
                  <c:v>113.07199999998886</c:v>
                </c:pt>
                <c:pt idx="14135">
                  <c:v>113.07999999998886</c:v>
                </c:pt>
                <c:pt idx="14136">
                  <c:v>113.08799999998888</c:v>
                </c:pt>
                <c:pt idx="14137">
                  <c:v>113.09599999998889</c:v>
                </c:pt>
                <c:pt idx="14138">
                  <c:v>113.10399999998889</c:v>
                </c:pt>
                <c:pt idx="14139">
                  <c:v>113.11199999998891</c:v>
                </c:pt>
                <c:pt idx="14140">
                  <c:v>113.11999999998892</c:v>
                </c:pt>
                <c:pt idx="14141">
                  <c:v>113.12799999998892</c:v>
                </c:pt>
                <c:pt idx="14142">
                  <c:v>113.13599999998893</c:v>
                </c:pt>
                <c:pt idx="14143">
                  <c:v>113.14399999998895</c:v>
                </c:pt>
                <c:pt idx="14144">
                  <c:v>113.15199999998894</c:v>
                </c:pt>
                <c:pt idx="14145">
                  <c:v>113.15999999998895</c:v>
                </c:pt>
                <c:pt idx="14146">
                  <c:v>113.16799999998896</c:v>
                </c:pt>
                <c:pt idx="14147">
                  <c:v>113.17599999998896</c:v>
                </c:pt>
                <c:pt idx="14148">
                  <c:v>113.18399999998898</c:v>
                </c:pt>
                <c:pt idx="14149">
                  <c:v>113.19199999998899</c:v>
                </c:pt>
                <c:pt idx="14150">
                  <c:v>113.199999999989</c:v>
                </c:pt>
                <c:pt idx="14151">
                  <c:v>113.20799999998903</c:v>
                </c:pt>
                <c:pt idx="14152">
                  <c:v>113.21599999998902</c:v>
                </c:pt>
                <c:pt idx="14153">
                  <c:v>113.22399999998903</c:v>
                </c:pt>
                <c:pt idx="14154">
                  <c:v>113.23199999998906</c:v>
                </c:pt>
                <c:pt idx="14155">
                  <c:v>113.23999999998907</c:v>
                </c:pt>
                <c:pt idx="14156">
                  <c:v>113.24799999998908</c:v>
                </c:pt>
                <c:pt idx="14157">
                  <c:v>113.25599999998907</c:v>
                </c:pt>
                <c:pt idx="14158">
                  <c:v>113.2639999999891</c:v>
                </c:pt>
                <c:pt idx="14159">
                  <c:v>113.27199999998909</c:v>
                </c:pt>
                <c:pt idx="14160">
                  <c:v>113.2799999999891</c:v>
                </c:pt>
                <c:pt idx="14161">
                  <c:v>113.28799999998913</c:v>
                </c:pt>
                <c:pt idx="14162">
                  <c:v>113.29599999998912</c:v>
                </c:pt>
                <c:pt idx="14163">
                  <c:v>113.30399999998913</c:v>
                </c:pt>
                <c:pt idx="14164">
                  <c:v>113.31199999998915</c:v>
                </c:pt>
                <c:pt idx="14165">
                  <c:v>113.31999999998916</c:v>
                </c:pt>
                <c:pt idx="14166">
                  <c:v>113.32799999998916</c:v>
                </c:pt>
                <c:pt idx="14167">
                  <c:v>113.33599999998917</c:v>
                </c:pt>
                <c:pt idx="14168">
                  <c:v>113.34399999998919</c:v>
                </c:pt>
                <c:pt idx="14169">
                  <c:v>113.35199999998919</c:v>
                </c:pt>
                <c:pt idx="14170">
                  <c:v>113.3599999999892</c:v>
                </c:pt>
                <c:pt idx="14171">
                  <c:v>113.36799999998922</c:v>
                </c:pt>
                <c:pt idx="14172">
                  <c:v>113.3759999999892</c:v>
                </c:pt>
                <c:pt idx="14173">
                  <c:v>113.38399999998923</c:v>
                </c:pt>
                <c:pt idx="14174">
                  <c:v>113.39199999998925</c:v>
                </c:pt>
                <c:pt idx="14175">
                  <c:v>113.39999999998926</c:v>
                </c:pt>
                <c:pt idx="14176">
                  <c:v>113.40799999998927</c:v>
                </c:pt>
                <c:pt idx="14177">
                  <c:v>113.41599999998928</c:v>
                </c:pt>
                <c:pt idx="14178">
                  <c:v>113.42399999998929</c:v>
                </c:pt>
                <c:pt idx="14179">
                  <c:v>113.4319999999893</c:v>
                </c:pt>
                <c:pt idx="14180">
                  <c:v>113.43999999998931</c:v>
                </c:pt>
                <c:pt idx="14181">
                  <c:v>113.44799999998934</c:v>
                </c:pt>
                <c:pt idx="14182">
                  <c:v>113.45599999998932</c:v>
                </c:pt>
                <c:pt idx="14183">
                  <c:v>113.46399999998934</c:v>
                </c:pt>
                <c:pt idx="14184">
                  <c:v>113.47199999998935</c:v>
                </c:pt>
                <c:pt idx="14185">
                  <c:v>113.47999999998936</c:v>
                </c:pt>
                <c:pt idx="14186">
                  <c:v>113.48799999998937</c:v>
                </c:pt>
                <c:pt idx="14187">
                  <c:v>113.49599999998938</c:v>
                </c:pt>
                <c:pt idx="14188">
                  <c:v>113.50399999998939</c:v>
                </c:pt>
                <c:pt idx="14189">
                  <c:v>113.5119999999894</c:v>
                </c:pt>
                <c:pt idx="14190">
                  <c:v>113.51999999998939</c:v>
                </c:pt>
                <c:pt idx="14191">
                  <c:v>113.5279999999894</c:v>
                </c:pt>
                <c:pt idx="14192">
                  <c:v>113.53599999998941</c:v>
                </c:pt>
                <c:pt idx="14193">
                  <c:v>113.54399999998942</c:v>
                </c:pt>
                <c:pt idx="14194">
                  <c:v>113.55199999998943</c:v>
                </c:pt>
                <c:pt idx="14195">
                  <c:v>113.55999999998944</c:v>
                </c:pt>
                <c:pt idx="14196">
                  <c:v>113.56799999998947</c:v>
                </c:pt>
                <c:pt idx="14197">
                  <c:v>113.57599999998945</c:v>
                </c:pt>
                <c:pt idx="14198">
                  <c:v>113.58399999998947</c:v>
                </c:pt>
                <c:pt idx="14199">
                  <c:v>113.5919999999895</c:v>
                </c:pt>
                <c:pt idx="14200">
                  <c:v>113.59999999998949</c:v>
                </c:pt>
                <c:pt idx="14201">
                  <c:v>113.6079999999895</c:v>
                </c:pt>
                <c:pt idx="14202">
                  <c:v>113.61599999998951</c:v>
                </c:pt>
                <c:pt idx="14203">
                  <c:v>113.62399999998951</c:v>
                </c:pt>
                <c:pt idx="14204">
                  <c:v>113.63199999998953</c:v>
                </c:pt>
                <c:pt idx="14205">
                  <c:v>113.63999999998954</c:v>
                </c:pt>
                <c:pt idx="14206">
                  <c:v>113.64799999998957</c:v>
                </c:pt>
                <c:pt idx="14207">
                  <c:v>113.65599999998955</c:v>
                </c:pt>
                <c:pt idx="14208">
                  <c:v>113.66399999998957</c:v>
                </c:pt>
                <c:pt idx="14209">
                  <c:v>113.67199999998958</c:v>
                </c:pt>
                <c:pt idx="14210">
                  <c:v>113.67999999998958</c:v>
                </c:pt>
                <c:pt idx="14211">
                  <c:v>113.6879999999896</c:v>
                </c:pt>
                <c:pt idx="14212">
                  <c:v>113.69599999998961</c:v>
                </c:pt>
                <c:pt idx="14213">
                  <c:v>113.70399999998962</c:v>
                </c:pt>
                <c:pt idx="14214">
                  <c:v>113.71199999998964</c:v>
                </c:pt>
                <c:pt idx="14215">
                  <c:v>113.71999999998965</c:v>
                </c:pt>
                <c:pt idx="14216">
                  <c:v>113.72799999998966</c:v>
                </c:pt>
                <c:pt idx="14217">
                  <c:v>113.73599999998966</c:v>
                </c:pt>
                <c:pt idx="14218">
                  <c:v>113.74399999998968</c:v>
                </c:pt>
                <c:pt idx="14219">
                  <c:v>113.75199999998969</c:v>
                </c:pt>
                <c:pt idx="14220">
                  <c:v>113.75999999998969</c:v>
                </c:pt>
                <c:pt idx="14221">
                  <c:v>113.76799999998971</c:v>
                </c:pt>
                <c:pt idx="14222">
                  <c:v>113.77599999998971</c:v>
                </c:pt>
                <c:pt idx="14223">
                  <c:v>113.78399999998972</c:v>
                </c:pt>
                <c:pt idx="14224">
                  <c:v>113.79199999998974</c:v>
                </c:pt>
                <c:pt idx="14225">
                  <c:v>113.79999999998975</c:v>
                </c:pt>
                <c:pt idx="14226">
                  <c:v>113.80799999998976</c:v>
                </c:pt>
                <c:pt idx="14227">
                  <c:v>113.81599999998976</c:v>
                </c:pt>
                <c:pt idx="14228">
                  <c:v>113.82399999998977</c:v>
                </c:pt>
                <c:pt idx="14229">
                  <c:v>113.83199999998979</c:v>
                </c:pt>
                <c:pt idx="14230">
                  <c:v>113.83999999998979</c:v>
                </c:pt>
                <c:pt idx="14231">
                  <c:v>113.84799999998981</c:v>
                </c:pt>
                <c:pt idx="14232">
                  <c:v>113.85599999998981</c:v>
                </c:pt>
                <c:pt idx="14233">
                  <c:v>113.86399999998982</c:v>
                </c:pt>
                <c:pt idx="14234">
                  <c:v>113.87199999998981</c:v>
                </c:pt>
                <c:pt idx="14235">
                  <c:v>113.87999999998982</c:v>
                </c:pt>
                <c:pt idx="14236">
                  <c:v>113.88799999998984</c:v>
                </c:pt>
                <c:pt idx="14237">
                  <c:v>113.89599999998985</c:v>
                </c:pt>
                <c:pt idx="14238">
                  <c:v>113.90399999998986</c:v>
                </c:pt>
                <c:pt idx="14239">
                  <c:v>113.91199999998989</c:v>
                </c:pt>
                <c:pt idx="14240">
                  <c:v>113.9199999999899</c:v>
                </c:pt>
                <c:pt idx="14241">
                  <c:v>113.92799999998989</c:v>
                </c:pt>
                <c:pt idx="14242">
                  <c:v>113.9359999999899</c:v>
                </c:pt>
                <c:pt idx="14243">
                  <c:v>113.94399999998993</c:v>
                </c:pt>
                <c:pt idx="14244">
                  <c:v>113.95199999998992</c:v>
                </c:pt>
                <c:pt idx="14245">
                  <c:v>113.95999999998993</c:v>
                </c:pt>
                <c:pt idx="14246">
                  <c:v>113.96799999998996</c:v>
                </c:pt>
                <c:pt idx="14247">
                  <c:v>113.97599999998995</c:v>
                </c:pt>
                <c:pt idx="14248">
                  <c:v>113.98399999998996</c:v>
                </c:pt>
                <c:pt idx="14249">
                  <c:v>113.99199999998999</c:v>
                </c:pt>
                <c:pt idx="14250">
                  <c:v>113.99999999999</c:v>
                </c:pt>
                <c:pt idx="14251">
                  <c:v>114.00799999998999</c:v>
                </c:pt>
                <c:pt idx="14252">
                  <c:v>114.01599999999002</c:v>
                </c:pt>
                <c:pt idx="14253">
                  <c:v>114.02399999999002</c:v>
                </c:pt>
                <c:pt idx="14254">
                  <c:v>114.03199999999003</c:v>
                </c:pt>
                <c:pt idx="14255">
                  <c:v>114.03999999999004</c:v>
                </c:pt>
                <c:pt idx="14256">
                  <c:v>114.04799999999007</c:v>
                </c:pt>
                <c:pt idx="14257">
                  <c:v>114.05599999999006</c:v>
                </c:pt>
                <c:pt idx="14258">
                  <c:v>114.06399999999007</c:v>
                </c:pt>
                <c:pt idx="14259">
                  <c:v>114.07199999999008</c:v>
                </c:pt>
                <c:pt idx="14260">
                  <c:v>114.07999999999009</c:v>
                </c:pt>
                <c:pt idx="14261">
                  <c:v>114.0879999999901</c:v>
                </c:pt>
                <c:pt idx="14262">
                  <c:v>114.09599999999011</c:v>
                </c:pt>
                <c:pt idx="14263">
                  <c:v>114.10399999999012</c:v>
                </c:pt>
                <c:pt idx="14264">
                  <c:v>114.11199999999013</c:v>
                </c:pt>
                <c:pt idx="14265">
                  <c:v>114.11999999999014</c:v>
                </c:pt>
                <c:pt idx="14266">
                  <c:v>114.12799999999015</c:v>
                </c:pt>
                <c:pt idx="14267">
                  <c:v>114.13599999999016</c:v>
                </c:pt>
                <c:pt idx="14268">
                  <c:v>114.14399999999017</c:v>
                </c:pt>
                <c:pt idx="14269">
                  <c:v>114.15199999999018</c:v>
                </c:pt>
                <c:pt idx="14270">
                  <c:v>114.15999999999019</c:v>
                </c:pt>
                <c:pt idx="14271">
                  <c:v>114.1679999999902</c:v>
                </c:pt>
                <c:pt idx="14272">
                  <c:v>114.1759999999902</c:v>
                </c:pt>
                <c:pt idx="14273">
                  <c:v>114.18399999999022</c:v>
                </c:pt>
                <c:pt idx="14274">
                  <c:v>114.19199999999023</c:v>
                </c:pt>
                <c:pt idx="14275">
                  <c:v>114.19999999999024</c:v>
                </c:pt>
                <c:pt idx="14276">
                  <c:v>114.20799999999026</c:v>
                </c:pt>
                <c:pt idx="14277">
                  <c:v>114.21599999999027</c:v>
                </c:pt>
                <c:pt idx="14278">
                  <c:v>114.22399999999027</c:v>
                </c:pt>
                <c:pt idx="14279">
                  <c:v>114.23199999999028</c:v>
                </c:pt>
                <c:pt idx="14280">
                  <c:v>114.23999999999029</c:v>
                </c:pt>
                <c:pt idx="14281">
                  <c:v>114.24799999999031</c:v>
                </c:pt>
                <c:pt idx="14282">
                  <c:v>114.25599999999029</c:v>
                </c:pt>
                <c:pt idx="14283">
                  <c:v>114.26399999999032</c:v>
                </c:pt>
                <c:pt idx="14284">
                  <c:v>114.27199999999033</c:v>
                </c:pt>
                <c:pt idx="14285">
                  <c:v>114.27999999999032</c:v>
                </c:pt>
                <c:pt idx="14286">
                  <c:v>114.28799999999035</c:v>
                </c:pt>
                <c:pt idx="14287">
                  <c:v>114.29599999999036</c:v>
                </c:pt>
                <c:pt idx="14288">
                  <c:v>114.30399999999037</c:v>
                </c:pt>
                <c:pt idx="14289">
                  <c:v>114.31199999999038</c:v>
                </c:pt>
                <c:pt idx="14290">
                  <c:v>114.31999999999039</c:v>
                </c:pt>
                <c:pt idx="14291">
                  <c:v>114.3279999999904</c:v>
                </c:pt>
                <c:pt idx="14292">
                  <c:v>114.33599999999039</c:v>
                </c:pt>
                <c:pt idx="14293">
                  <c:v>114.34399999999042</c:v>
                </c:pt>
                <c:pt idx="14294">
                  <c:v>114.35199999999043</c:v>
                </c:pt>
                <c:pt idx="14295">
                  <c:v>114.35999999999042</c:v>
                </c:pt>
                <c:pt idx="14296">
                  <c:v>114.36799999999045</c:v>
                </c:pt>
                <c:pt idx="14297">
                  <c:v>114.37599999999044</c:v>
                </c:pt>
                <c:pt idx="14298">
                  <c:v>114.38399999999046</c:v>
                </c:pt>
                <c:pt idx="14299">
                  <c:v>114.39199999999047</c:v>
                </c:pt>
                <c:pt idx="14300">
                  <c:v>114.39999999999048</c:v>
                </c:pt>
                <c:pt idx="14301">
                  <c:v>114.40799999999051</c:v>
                </c:pt>
                <c:pt idx="14302">
                  <c:v>114.4159999999905</c:v>
                </c:pt>
                <c:pt idx="14303">
                  <c:v>114.42399999999051</c:v>
                </c:pt>
                <c:pt idx="14304">
                  <c:v>114.43199999999054</c:v>
                </c:pt>
                <c:pt idx="14305">
                  <c:v>114.43999999999053</c:v>
                </c:pt>
                <c:pt idx="14306">
                  <c:v>114.44799999999056</c:v>
                </c:pt>
                <c:pt idx="14307">
                  <c:v>114.45599999999055</c:v>
                </c:pt>
                <c:pt idx="14308">
                  <c:v>114.46399999999058</c:v>
                </c:pt>
                <c:pt idx="14309">
                  <c:v>114.47199999999057</c:v>
                </c:pt>
                <c:pt idx="14310">
                  <c:v>114.47999999999058</c:v>
                </c:pt>
                <c:pt idx="14311">
                  <c:v>114.48799999999061</c:v>
                </c:pt>
                <c:pt idx="14312">
                  <c:v>114.4959999999906</c:v>
                </c:pt>
                <c:pt idx="14313">
                  <c:v>114.50399999999061</c:v>
                </c:pt>
                <c:pt idx="14314">
                  <c:v>114.51199999999064</c:v>
                </c:pt>
                <c:pt idx="14315">
                  <c:v>114.51999999999063</c:v>
                </c:pt>
                <c:pt idx="14316">
                  <c:v>114.52799999999064</c:v>
                </c:pt>
                <c:pt idx="14317">
                  <c:v>114.53599999999065</c:v>
                </c:pt>
                <c:pt idx="14318">
                  <c:v>114.54399999999067</c:v>
                </c:pt>
                <c:pt idx="14319">
                  <c:v>114.55199999999067</c:v>
                </c:pt>
                <c:pt idx="14320">
                  <c:v>114.55999999999068</c:v>
                </c:pt>
                <c:pt idx="14321">
                  <c:v>114.5679999999907</c:v>
                </c:pt>
                <c:pt idx="14322">
                  <c:v>114.57599999999069</c:v>
                </c:pt>
                <c:pt idx="14323">
                  <c:v>114.58399999999071</c:v>
                </c:pt>
                <c:pt idx="14324">
                  <c:v>114.59199999999072</c:v>
                </c:pt>
                <c:pt idx="14325">
                  <c:v>114.59999999999073</c:v>
                </c:pt>
                <c:pt idx="14326">
                  <c:v>114.60799999999072</c:v>
                </c:pt>
                <c:pt idx="14327">
                  <c:v>114.61599999999073</c:v>
                </c:pt>
                <c:pt idx="14328">
                  <c:v>114.62399999999074</c:v>
                </c:pt>
                <c:pt idx="14329">
                  <c:v>114.63199999999077</c:v>
                </c:pt>
                <c:pt idx="14330">
                  <c:v>114.63999999999076</c:v>
                </c:pt>
                <c:pt idx="14331">
                  <c:v>114.64799999999079</c:v>
                </c:pt>
                <c:pt idx="14332">
                  <c:v>114.65599999999078</c:v>
                </c:pt>
                <c:pt idx="14333">
                  <c:v>114.66399999999079</c:v>
                </c:pt>
                <c:pt idx="14334">
                  <c:v>114.6719999999908</c:v>
                </c:pt>
                <c:pt idx="14335">
                  <c:v>114.67999999999081</c:v>
                </c:pt>
                <c:pt idx="14336">
                  <c:v>114.68799999999082</c:v>
                </c:pt>
                <c:pt idx="14337">
                  <c:v>114.69599999999083</c:v>
                </c:pt>
                <c:pt idx="14338">
                  <c:v>114.70399999999086</c:v>
                </c:pt>
                <c:pt idx="14339">
                  <c:v>114.71199999999088</c:v>
                </c:pt>
                <c:pt idx="14340">
                  <c:v>114.71999999999088</c:v>
                </c:pt>
                <c:pt idx="14341">
                  <c:v>114.72799999999089</c:v>
                </c:pt>
                <c:pt idx="14342">
                  <c:v>114.7359999999909</c:v>
                </c:pt>
                <c:pt idx="14343">
                  <c:v>114.7439999999909</c:v>
                </c:pt>
                <c:pt idx="14344">
                  <c:v>114.75199999999091</c:v>
                </c:pt>
                <c:pt idx="14345">
                  <c:v>114.75999999999092</c:v>
                </c:pt>
                <c:pt idx="14346">
                  <c:v>114.76799999999093</c:v>
                </c:pt>
                <c:pt idx="14347">
                  <c:v>114.77599999999093</c:v>
                </c:pt>
                <c:pt idx="14348">
                  <c:v>114.78399999999095</c:v>
                </c:pt>
                <c:pt idx="14349">
                  <c:v>114.79199999999098</c:v>
                </c:pt>
                <c:pt idx="14350">
                  <c:v>114.79999999999097</c:v>
                </c:pt>
                <c:pt idx="14351">
                  <c:v>114.80799999999098</c:v>
                </c:pt>
                <c:pt idx="14352">
                  <c:v>114.81599999999099</c:v>
                </c:pt>
                <c:pt idx="14353">
                  <c:v>114.82399999999099</c:v>
                </c:pt>
                <c:pt idx="14354">
                  <c:v>114.83199999999101</c:v>
                </c:pt>
                <c:pt idx="14355">
                  <c:v>114.83999999999102</c:v>
                </c:pt>
                <c:pt idx="14356">
                  <c:v>114.84799999999103</c:v>
                </c:pt>
                <c:pt idx="14357">
                  <c:v>114.85599999999103</c:v>
                </c:pt>
                <c:pt idx="14358">
                  <c:v>114.86399999999105</c:v>
                </c:pt>
                <c:pt idx="14359">
                  <c:v>114.87199999999106</c:v>
                </c:pt>
                <c:pt idx="14360">
                  <c:v>114.87999999999106</c:v>
                </c:pt>
                <c:pt idx="14361">
                  <c:v>114.88799999999108</c:v>
                </c:pt>
                <c:pt idx="14362">
                  <c:v>114.89599999999109</c:v>
                </c:pt>
                <c:pt idx="14363">
                  <c:v>114.9039999999911</c:v>
                </c:pt>
                <c:pt idx="14364">
                  <c:v>114.91199999999112</c:v>
                </c:pt>
                <c:pt idx="14365">
                  <c:v>114.91999999999113</c:v>
                </c:pt>
                <c:pt idx="14366">
                  <c:v>114.92799999999113</c:v>
                </c:pt>
                <c:pt idx="14367">
                  <c:v>114.93599999999114</c:v>
                </c:pt>
                <c:pt idx="14368">
                  <c:v>114.94399999999116</c:v>
                </c:pt>
                <c:pt idx="14369">
                  <c:v>114.95199999999116</c:v>
                </c:pt>
                <c:pt idx="14370">
                  <c:v>114.95999999999117</c:v>
                </c:pt>
                <c:pt idx="14371">
                  <c:v>114.96799999999118</c:v>
                </c:pt>
                <c:pt idx="14372">
                  <c:v>114.97599999999117</c:v>
                </c:pt>
                <c:pt idx="14373">
                  <c:v>114.9839999999912</c:v>
                </c:pt>
                <c:pt idx="14374">
                  <c:v>114.99199999999121</c:v>
                </c:pt>
                <c:pt idx="14375">
                  <c:v>114.99999999999122</c:v>
                </c:pt>
                <c:pt idx="14376">
                  <c:v>115.00799999999123</c:v>
                </c:pt>
                <c:pt idx="14377">
                  <c:v>115.01599999999122</c:v>
                </c:pt>
                <c:pt idx="14378">
                  <c:v>115.02399999999123</c:v>
                </c:pt>
                <c:pt idx="14379">
                  <c:v>115.03199999999126</c:v>
                </c:pt>
                <c:pt idx="14380">
                  <c:v>115.03999999999127</c:v>
                </c:pt>
                <c:pt idx="14381">
                  <c:v>115.04799999999128</c:v>
                </c:pt>
                <c:pt idx="14382">
                  <c:v>115.05599999999127</c:v>
                </c:pt>
                <c:pt idx="14383">
                  <c:v>115.0639999999913</c:v>
                </c:pt>
                <c:pt idx="14384">
                  <c:v>115.07199999999129</c:v>
                </c:pt>
                <c:pt idx="14385">
                  <c:v>115.0799999999913</c:v>
                </c:pt>
                <c:pt idx="14386">
                  <c:v>115.08799999999133</c:v>
                </c:pt>
                <c:pt idx="14387">
                  <c:v>115.09599999999132</c:v>
                </c:pt>
                <c:pt idx="14388">
                  <c:v>115.10399999999133</c:v>
                </c:pt>
                <c:pt idx="14389">
                  <c:v>115.11199999999135</c:v>
                </c:pt>
                <c:pt idx="14390">
                  <c:v>115.11999999999136</c:v>
                </c:pt>
                <c:pt idx="14391">
                  <c:v>115.12799999999136</c:v>
                </c:pt>
                <c:pt idx="14392">
                  <c:v>115.13599999999137</c:v>
                </c:pt>
                <c:pt idx="14393">
                  <c:v>115.14399999999139</c:v>
                </c:pt>
                <c:pt idx="14394">
                  <c:v>115.15199999999139</c:v>
                </c:pt>
                <c:pt idx="14395">
                  <c:v>115.1599999999914</c:v>
                </c:pt>
                <c:pt idx="14396">
                  <c:v>115.16799999999142</c:v>
                </c:pt>
                <c:pt idx="14397">
                  <c:v>115.1759999999914</c:v>
                </c:pt>
                <c:pt idx="14398">
                  <c:v>115.18399999999143</c:v>
                </c:pt>
                <c:pt idx="14399">
                  <c:v>115.19199999999145</c:v>
                </c:pt>
                <c:pt idx="14400">
                  <c:v>115.19999999999146</c:v>
                </c:pt>
                <c:pt idx="14401">
                  <c:v>115.20799999999147</c:v>
                </c:pt>
                <c:pt idx="14402">
                  <c:v>115.21599999999148</c:v>
                </c:pt>
                <c:pt idx="14403">
                  <c:v>115.22399999999149</c:v>
                </c:pt>
                <c:pt idx="14404">
                  <c:v>115.2319999999915</c:v>
                </c:pt>
                <c:pt idx="14405">
                  <c:v>115.23999999999151</c:v>
                </c:pt>
                <c:pt idx="14406">
                  <c:v>115.24799999999153</c:v>
                </c:pt>
                <c:pt idx="14407">
                  <c:v>115.25599999999152</c:v>
                </c:pt>
                <c:pt idx="14408">
                  <c:v>115.26399999999154</c:v>
                </c:pt>
                <c:pt idx="14409">
                  <c:v>115.27199999999155</c:v>
                </c:pt>
                <c:pt idx="14410">
                  <c:v>115.27999999999156</c:v>
                </c:pt>
                <c:pt idx="14411">
                  <c:v>115.28799999999157</c:v>
                </c:pt>
                <c:pt idx="14412">
                  <c:v>115.29599999999158</c:v>
                </c:pt>
                <c:pt idx="14413">
                  <c:v>115.30399999999159</c:v>
                </c:pt>
                <c:pt idx="14414">
                  <c:v>115.3119999999916</c:v>
                </c:pt>
                <c:pt idx="14415">
                  <c:v>115.31999999999159</c:v>
                </c:pt>
                <c:pt idx="14416">
                  <c:v>115.3279999999916</c:v>
                </c:pt>
                <c:pt idx="14417">
                  <c:v>115.33599999999161</c:v>
                </c:pt>
                <c:pt idx="14418">
                  <c:v>115.34399999999162</c:v>
                </c:pt>
                <c:pt idx="14419">
                  <c:v>115.35199999999163</c:v>
                </c:pt>
                <c:pt idx="14420">
                  <c:v>115.35999999999164</c:v>
                </c:pt>
                <c:pt idx="14421">
                  <c:v>115.36799999999167</c:v>
                </c:pt>
                <c:pt idx="14422">
                  <c:v>115.37599999999165</c:v>
                </c:pt>
                <c:pt idx="14423">
                  <c:v>115.38399999999167</c:v>
                </c:pt>
                <c:pt idx="14424">
                  <c:v>115.3919999999917</c:v>
                </c:pt>
                <c:pt idx="14425">
                  <c:v>115.39999999999169</c:v>
                </c:pt>
                <c:pt idx="14426">
                  <c:v>115.40799999999172</c:v>
                </c:pt>
                <c:pt idx="14427">
                  <c:v>115.41599999999173</c:v>
                </c:pt>
                <c:pt idx="14428">
                  <c:v>115.42399999999172</c:v>
                </c:pt>
                <c:pt idx="14429">
                  <c:v>115.43199999999175</c:v>
                </c:pt>
                <c:pt idx="14430">
                  <c:v>115.43999999999176</c:v>
                </c:pt>
                <c:pt idx="14431">
                  <c:v>115.44799999999178</c:v>
                </c:pt>
                <c:pt idx="14432">
                  <c:v>115.45599999999176</c:v>
                </c:pt>
                <c:pt idx="14433">
                  <c:v>115.46399999999178</c:v>
                </c:pt>
                <c:pt idx="14434">
                  <c:v>115.47199999999179</c:v>
                </c:pt>
                <c:pt idx="14435">
                  <c:v>115.47999999999179</c:v>
                </c:pt>
                <c:pt idx="14436">
                  <c:v>115.48799999999181</c:v>
                </c:pt>
                <c:pt idx="14437">
                  <c:v>115.49599999999182</c:v>
                </c:pt>
                <c:pt idx="14438">
                  <c:v>115.50399999999182</c:v>
                </c:pt>
                <c:pt idx="14439">
                  <c:v>115.51199999999184</c:v>
                </c:pt>
                <c:pt idx="14440">
                  <c:v>115.51999999999185</c:v>
                </c:pt>
                <c:pt idx="14441">
                  <c:v>115.52799999999186</c:v>
                </c:pt>
                <c:pt idx="14442">
                  <c:v>115.53599999999186</c:v>
                </c:pt>
                <c:pt idx="14443">
                  <c:v>115.54399999999188</c:v>
                </c:pt>
                <c:pt idx="14444">
                  <c:v>115.55199999999189</c:v>
                </c:pt>
                <c:pt idx="14445">
                  <c:v>115.55999999999189</c:v>
                </c:pt>
                <c:pt idx="14446">
                  <c:v>115.56799999999191</c:v>
                </c:pt>
                <c:pt idx="14447">
                  <c:v>115.57599999999191</c:v>
                </c:pt>
                <c:pt idx="14448">
                  <c:v>115.58399999999192</c:v>
                </c:pt>
                <c:pt idx="14449">
                  <c:v>115.59199999999194</c:v>
                </c:pt>
                <c:pt idx="14450">
                  <c:v>115.59999999999195</c:v>
                </c:pt>
                <c:pt idx="14451">
                  <c:v>115.60799999999196</c:v>
                </c:pt>
                <c:pt idx="14452">
                  <c:v>115.61599999999196</c:v>
                </c:pt>
                <c:pt idx="14453">
                  <c:v>115.62399999999197</c:v>
                </c:pt>
                <c:pt idx="14454">
                  <c:v>115.63199999999199</c:v>
                </c:pt>
                <c:pt idx="14455">
                  <c:v>115.63999999999199</c:v>
                </c:pt>
                <c:pt idx="14456">
                  <c:v>115.64799999999202</c:v>
                </c:pt>
                <c:pt idx="14457">
                  <c:v>115.65599999999202</c:v>
                </c:pt>
                <c:pt idx="14458">
                  <c:v>115.66399999999203</c:v>
                </c:pt>
                <c:pt idx="14459">
                  <c:v>115.67199999999202</c:v>
                </c:pt>
                <c:pt idx="14460">
                  <c:v>115.67999999999203</c:v>
                </c:pt>
                <c:pt idx="14461">
                  <c:v>115.68799999999206</c:v>
                </c:pt>
                <c:pt idx="14462">
                  <c:v>115.69599999999207</c:v>
                </c:pt>
                <c:pt idx="14463">
                  <c:v>115.70399999999208</c:v>
                </c:pt>
                <c:pt idx="14464">
                  <c:v>115.7119999999921</c:v>
                </c:pt>
                <c:pt idx="14465">
                  <c:v>115.71999999999211</c:v>
                </c:pt>
                <c:pt idx="14466">
                  <c:v>115.72799999999211</c:v>
                </c:pt>
                <c:pt idx="14467">
                  <c:v>115.73599999999212</c:v>
                </c:pt>
                <c:pt idx="14468">
                  <c:v>115.74399999999214</c:v>
                </c:pt>
                <c:pt idx="14469">
                  <c:v>115.75199999999214</c:v>
                </c:pt>
                <c:pt idx="14470">
                  <c:v>115.75999999999215</c:v>
                </c:pt>
                <c:pt idx="14471">
                  <c:v>115.76799999999217</c:v>
                </c:pt>
                <c:pt idx="14472">
                  <c:v>115.77599999999217</c:v>
                </c:pt>
                <c:pt idx="14473">
                  <c:v>115.78399999999218</c:v>
                </c:pt>
                <c:pt idx="14474">
                  <c:v>115.7919999999922</c:v>
                </c:pt>
                <c:pt idx="14475">
                  <c:v>115.79999999999221</c:v>
                </c:pt>
                <c:pt idx="14476">
                  <c:v>115.80799999999221</c:v>
                </c:pt>
                <c:pt idx="14477">
                  <c:v>115.81599999999221</c:v>
                </c:pt>
                <c:pt idx="14478">
                  <c:v>115.82399999999222</c:v>
                </c:pt>
                <c:pt idx="14479">
                  <c:v>115.83199999999223</c:v>
                </c:pt>
                <c:pt idx="14480">
                  <c:v>115.83999999999224</c:v>
                </c:pt>
                <c:pt idx="14481">
                  <c:v>115.84799999999227</c:v>
                </c:pt>
                <c:pt idx="14482">
                  <c:v>115.85599999999226</c:v>
                </c:pt>
                <c:pt idx="14483">
                  <c:v>115.86399999999227</c:v>
                </c:pt>
                <c:pt idx="14484">
                  <c:v>115.87199999999228</c:v>
                </c:pt>
                <c:pt idx="14485">
                  <c:v>115.87999999999229</c:v>
                </c:pt>
                <c:pt idx="14486">
                  <c:v>115.8879999999923</c:v>
                </c:pt>
                <c:pt idx="14487">
                  <c:v>115.89599999999231</c:v>
                </c:pt>
                <c:pt idx="14488">
                  <c:v>115.90399999999234</c:v>
                </c:pt>
                <c:pt idx="14489">
                  <c:v>115.91199999999235</c:v>
                </c:pt>
                <c:pt idx="14490">
                  <c:v>115.91999999999236</c:v>
                </c:pt>
                <c:pt idx="14491">
                  <c:v>115.92799999999237</c:v>
                </c:pt>
                <c:pt idx="14492">
                  <c:v>115.93599999999238</c:v>
                </c:pt>
                <c:pt idx="14493">
                  <c:v>115.94399999999239</c:v>
                </c:pt>
                <c:pt idx="14494">
                  <c:v>115.9519999999924</c:v>
                </c:pt>
                <c:pt idx="14495">
                  <c:v>115.95999999999241</c:v>
                </c:pt>
                <c:pt idx="14496">
                  <c:v>115.96799999999241</c:v>
                </c:pt>
                <c:pt idx="14497">
                  <c:v>115.97599999999241</c:v>
                </c:pt>
                <c:pt idx="14498">
                  <c:v>115.98399999999243</c:v>
                </c:pt>
                <c:pt idx="14499">
                  <c:v>115.99199999999244</c:v>
                </c:pt>
                <c:pt idx="14500">
                  <c:v>115.99999999999245</c:v>
                </c:pt>
                <c:pt idx="14501">
                  <c:v>116.00799999999246</c:v>
                </c:pt>
                <c:pt idx="14502">
                  <c:v>116.01599999999247</c:v>
                </c:pt>
                <c:pt idx="14503">
                  <c:v>116.02399999999247</c:v>
                </c:pt>
                <c:pt idx="14504">
                  <c:v>116.03199999999248</c:v>
                </c:pt>
                <c:pt idx="14505">
                  <c:v>116.03999999999249</c:v>
                </c:pt>
                <c:pt idx="14506">
                  <c:v>116.04799999999251</c:v>
                </c:pt>
                <c:pt idx="14507">
                  <c:v>116.05599999999249</c:v>
                </c:pt>
                <c:pt idx="14508">
                  <c:v>116.06399999999252</c:v>
                </c:pt>
                <c:pt idx="14509">
                  <c:v>116.07199999999253</c:v>
                </c:pt>
                <c:pt idx="14510">
                  <c:v>116.07999999999252</c:v>
                </c:pt>
                <c:pt idx="14511">
                  <c:v>116.08799999999255</c:v>
                </c:pt>
                <c:pt idx="14512">
                  <c:v>116.09599999999256</c:v>
                </c:pt>
                <c:pt idx="14513">
                  <c:v>116.10399999999257</c:v>
                </c:pt>
                <c:pt idx="14514">
                  <c:v>116.11199999999258</c:v>
                </c:pt>
                <c:pt idx="14515">
                  <c:v>116.11999999999259</c:v>
                </c:pt>
                <c:pt idx="14516">
                  <c:v>116.1279999999926</c:v>
                </c:pt>
                <c:pt idx="14517">
                  <c:v>116.13599999999259</c:v>
                </c:pt>
                <c:pt idx="14518">
                  <c:v>116.14399999999262</c:v>
                </c:pt>
                <c:pt idx="14519">
                  <c:v>116.15199999999263</c:v>
                </c:pt>
                <c:pt idx="14520">
                  <c:v>116.15999999999262</c:v>
                </c:pt>
                <c:pt idx="14521">
                  <c:v>116.16799999999265</c:v>
                </c:pt>
                <c:pt idx="14522">
                  <c:v>116.17599999999264</c:v>
                </c:pt>
                <c:pt idx="14523">
                  <c:v>116.18399999999266</c:v>
                </c:pt>
                <c:pt idx="14524">
                  <c:v>116.19199999999267</c:v>
                </c:pt>
                <c:pt idx="14525">
                  <c:v>116.19999999999268</c:v>
                </c:pt>
                <c:pt idx="14526">
                  <c:v>116.20799999999271</c:v>
                </c:pt>
                <c:pt idx="14527">
                  <c:v>116.2159999999927</c:v>
                </c:pt>
                <c:pt idx="14528">
                  <c:v>116.22399999999271</c:v>
                </c:pt>
                <c:pt idx="14529">
                  <c:v>116.23199999999274</c:v>
                </c:pt>
                <c:pt idx="14530">
                  <c:v>116.23999999999273</c:v>
                </c:pt>
                <c:pt idx="14531">
                  <c:v>116.24799999999276</c:v>
                </c:pt>
                <c:pt idx="14532">
                  <c:v>116.25599999999275</c:v>
                </c:pt>
                <c:pt idx="14533">
                  <c:v>116.26399999999278</c:v>
                </c:pt>
                <c:pt idx="14534">
                  <c:v>116.27199999999277</c:v>
                </c:pt>
                <c:pt idx="14535">
                  <c:v>116.27999999999278</c:v>
                </c:pt>
                <c:pt idx="14536">
                  <c:v>116.28799999999281</c:v>
                </c:pt>
                <c:pt idx="14537">
                  <c:v>116.2959999999928</c:v>
                </c:pt>
                <c:pt idx="14538">
                  <c:v>116.30399999999281</c:v>
                </c:pt>
                <c:pt idx="14539">
                  <c:v>116.31199999999284</c:v>
                </c:pt>
                <c:pt idx="14540">
                  <c:v>116.31999999999283</c:v>
                </c:pt>
                <c:pt idx="14541">
                  <c:v>116.32799999999284</c:v>
                </c:pt>
                <c:pt idx="14542">
                  <c:v>116.33599999999285</c:v>
                </c:pt>
                <c:pt idx="14543">
                  <c:v>116.34399999999287</c:v>
                </c:pt>
                <c:pt idx="14544">
                  <c:v>116.35199999999287</c:v>
                </c:pt>
                <c:pt idx="14545">
                  <c:v>116.35999999999288</c:v>
                </c:pt>
                <c:pt idx="14546">
                  <c:v>116.3679999999929</c:v>
                </c:pt>
                <c:pt idx="14547">
                  <c:v>116.37599999999289</c:v>
                </c:pt>
                <c:pt idx="14548">
                  <c:v>116.38399999999289</c:v>
                </c:pt>
                <c:pt idx="14549">
                  <c:v>116.39199999999292</c:v>
                </c:pt>
                <c:pt idx="14550">
                  <c:v>116.39999999999293</c:v>
                </c:pt>
                <c:pt idx="14551">
                  <c:v>116.40799999999294</c:v>
                </c:pt>
                <c:pt idx="14552">
                  <c:v>116.41599999999295</c:v>
                </c:pt>
                <c:pt idx="14553">
                  <c:v>116.42399999999296</c:v>
                </c:pt>
                <c:pt idx="14554">
                  <c:v>116.43199999999298</c:v>
                </c:pt>
                <c:pt idx="14555">
                  <c:v>116.43999999999298</c:v>
                </c:pt>
                <c:pt idx="14556">
                  <c:v>116.447999999993</c:v>
                </c:pt>
                <c:pt idx="14557">
                  <c:v>116.455999999993</c:v>
                </c:pt>
                <c:pt idx="14558">
                  <c:v>116.46399999999301</c:v>
                </c:pt>
                <c:pt idx="14559">
                  <c:v>116.47199999999302</c:v>
                </c:pt>
                <c:pt idx="14560">
                  <c:v>116.47999999999303</c:v>
                </c:pt>
                <c:pt idx="14561">
                  <c:v>116.48799999999304</c:v>
                </c:pt>
                <c:pt idx="14562">
                  <c:v>116.49599999999305</c:v>
                </c:pt>
                <c:pt idx="14563">
                  <c:v>116.50399999999306</c:v>
                </c:pt>
                <c:pt idx="14564">
                  <c:v>116.51199999999308</c:v>
                </c:pt>
                <c:pt idx="14565">
                  <c:v>116.51999999999308</c:v>
                </c:pt>
                <c:pt idx="14566">
                  <c:v>116.52799999999309</c:v>
                </c:pt>
                <c:pt idx="14567">
                  <c:v>116.53599999999309</c:v>
                </c:pt>
                <c:pt idx="14568">
                  <c:v>116.5439999999931</c:v>
                </c:pt>
                <c:pt idx="14569">
                  <c:v>116.55199999999311</c:v>
                </c:pt>
                <c:pt idx="14570">
                  <c:v>116.55999999999312</c:v>
                </c:pt>
                <c:pt idx="14571">
                  <c:v>116.56799999999313</c:v>
                </c:pt>
                <c:pt idx="14572">
                  <c:v>116.57599999999313</c:v>
                </c:pt>
                <c:pt idx="14573">
                  <c:v>116.58399999999315</c:v>
                </c:pt>
                <c:pt idx="14574">
                  <c:v>116.59199999999318</c:v>
                </c:pt>
                <c:pt idx="14575">
                  <c:v>116.59999999999317</c:v>
                </c:pt>
                <c:pt idx="14576">
                  <c:v>116.60799999999318</c:v>
                </c:pt>
                <c:pt idx="14577">
                  <c:v>116.61599999999319</c:v>
                </c:pt>
                <c:pt idx="14578">
                  <c:v>116.62399999999319</c:v>
                </c:pt>
                <c:pt idx="14579">
                  <c:v>116.63199999999321</c:v>
                </c:pt>
                <c:pt idx="14580">
                  <c:v>116.63999999999322</c:v>
                </c:pt>
                <c:pt idx="14581">
                  <c:v>116.64799999999323</c:v>
                </c:pt>
                <c:pt idx="14582">
                  <c:v>116.65599999999323</c:v>
                </c:pt>
                <c:pt idx="14583">
                  <c:v>116.66399999999325</c:v>
                </c:pt>
                <c:pt idx="14584">
                  <c:v>116.67199999999326</c:v>
                </c:pt>
                <c:pt idx="14585">
                  <c:v>116.67999999999326</c:v>
                </c:pt>
                <c:pt idx="14586">
                  <c:v>116.68799999999328</c:v>
                </c:pt>
                <c:pt idx="14587">
                  <c:v>116.69599999999329</c:v>
                </c:pt>
                <c:pt idx="14588">
                  <c:v>116.7039999999933</c:v>
                </c:pt>
                <c:pt idx="14589">
                  <c:v>116.71199999999332</c:v>
                </c:pt>
                <c:pt idx="14590">
                  <c:v>116.71999999999333</c:v>
                </c:pt>
                <c:pt idx="14591">
                  <c:v>116.72799999999333</c:v>
                </c:pt>
                <c:pt idx="14592">
                  <c:v>116.73599999999334</c:v>
                </c:pt>
                <c:pt idx="14593">
                  <c:v>116.74399999999335</c:v>
                </c:pt>
                <c:pt idx="14594">
                  <c:v>116.75199999999336</c:v>
                </c:pt>
                <c:pt idx="14595">
                  <c:v>116.75999999999337</c:v>
                </c:pt>
                <c:pt idx="14596">
                  <c:v>116.76799999999338</c:v>
                </c:pt>
                <c:pt idx="14597">
                  <c:v>116.77599999999337</c:v>
                </c:pt>
                <c:pt idx="14598">
                  <c:v>116.7839999999934</c:v>
                </c:pt>
                <c:pt idx="14599">
                  <c:v>116.79199999999341</c:v>
                </c:pt>
                <c:pt idx="14600">
                  <c:v>116.79999999999342</c:v>
                </c:pt>
                <c:pt idx="14601">
                  <c:v>116.80799999999343</c:v>
                </c:pt>
                <c:pt idx="14602">
                  <c:v>116.81599999999342</c:v>
                </c:pt>
                <c:pt idx="14603">
                  <c:v>116.82399999999343</c:v>
                </c:pt>
                <c:pt idx="14604">
                  <c:v>116.83199999999346</c:v>
                </c:pt>
                <c:pt idx="14605">
                  <c:v>116.83999999999347</c:v>
                </c:pt>
                <c:pt idx="14606">
                  <c:v>116.84799999999348</c:v>
                </c:pt>
                <c:pt idx="14607">
                  <c:v>116.85599999999347</c:v>
                </c:pt>
                <c:pt idx="14608">
                  <c:v>116.8639999999935</c:v>
                </c:pt>
                <c:pt idx="14609">
                  <c:v>116.87199999999349</c:v>
                </c:pt>
                <c:pt idx="14610">
                  <c:v>116.8799999999935</c:v>
                </c:pt>
                <c:pt idx="14611">
                  <c:v>116.88799999999353</c:v>
                </c:pt>
                <c:pt idx="14612">
                  <c:v>116.89599999999352</c:v>
                </c:pt>
                <c:pt idx="14613">
                  <c:v>116.90399999999354</c:v>
                </c:pt>
                <c:pt idx="14614">
                  <c:v>116.91199999999357</c:v>
                </c:pt>
                <c:pt idx="14615">
                  <c:v>116.91999999999358</c:v>
                </c:pt>
                <c:pt idx="14616">
                  <c:v>116.92799999999357</c:v>
                </c:pt>
                <c:pt idx="14617">
                  <c:v>116.93599999999358</c:v>
                </c:pt>
                <c:pt idx="14618">
                  <c:v>116.94399999999361</c:v>
                </c:pt>
                <c:pt idx="14619">
                  <c:v>116.9519999999936</c:v>
                </c:pt>
                <c:pt idx="14620">
                  <c:v>116.95999999999361</c:v>
                </c:pt>
                <c:pt idx="14621">
                  <c:v>116.96799999999364</c:v>
                </c:pt>
                <c:pt idx="14622">
                  <c:v>116.97599999999362</c:v>
                </c:pt>
                <c:pt idx="14623">
                  <c:v>116.98399999999364</c:v>
                </c:pt>
                <c:pt idx="14624">
                  <c:v>116.99199999999367</c:v>
                </c:pt>
                <c:pt idx="14625">
                  <c:v>116.99999999999368</c:v>
                </c:pt>
                <c:pt idx="14626">
                  <c:v>117.00799999999367</c:v>
                </c:pt>
                <c:pt idx="14627">
                  <c:v>117.01599999999368</c:v>
                </c:pt>
                <c:pt idx="14628">
                  <c:v>117.02399999999369</c:v>
                </c:pt>
                <c:pt idx="14629">
                  <c:v>117.0319999999937</c:v>
                </c:pt>
                <c:pt idx="14630">
                  <c:v>117.03999999999371</c:v>
                </c:pt>
                <c:pt idx="14631">
                  <c:v>117.04799999999373</c:v>
                </c:pt>
                <c:pt idx="14632">
                  <c:v>117.05599999999372</c:v>
                </c:pt>
                <c:pt idx="14633">
                  <c:v>117.06399999999374</c:v>
                </c:pt>
                <c:pt idx="14634">
                  <c:v>117.07199999999375</c:v>
                </c:pt>
                <c:pt idx="14635">
                  <c:v>117.07999999999376</c:v>
                </c:pt>
                <c:pt idx="14636">
                  <c:v>117.08799999999377</c:v>
                </c:pt>
                <c:pt idx="14637">
                  <c:v>117.09599999999378</c:v>
                </c:pt>
                <c:pt idx="14638">
                  <c:v>117.10399999999377</c:v>
                </c:pt>
                <c:pt idx="14639">
                  <c:v>117.1119999999938</c:v>
                </c:pt>
                <c:pt idx="14640">
                  <c:v>117.11999999999379</c:v>
                </c:pt>
                <c:pt idx="14641">
                  <c:v>117.1279999999938</c:v>
                </c:pt>
                <c:pt idx="14642">
                  <c:v>117.13599999999381</c:v>
                </c:pt>
                <c:pt idx="14643">
                  <c:v>117.14399999999382</c:v>
                </c:pt>
                <c:pt idx="14644">
                  <c:v>117.15199999999383</c:v>
                </c:pt>
                <c:pt idx="14645">
                  <c:v>117.15999999999384</c:v>
                </c:pt>
                <c:pt idx="14646">
                  <c:v>117.16799999999387</c:v>
                </c:pt>
                <c:pt idx="14647">
                  <c:v>117.17599999999385</c:v>
                </c:pt>
                <c:pt idx="14648">
                  <c:v>117.18399999999387</c:v>
                </c:pt>
                <c:pt idx="14649">
                  <c:v>117.1919999999939</c:v>
                </c:pt>
                <c:pt idx="14650">
                  <c:v>117.19999999999389</c:v>
                </c:pt>
                <c:pt idx="14651">
                  <c:v>117.20799999999392</c:v>
                </c:pt>
                <c:pt idx="14652">
                  <c:v>117.21599999999393</c:v>
                </c:pt>
                <c:pt idx="14653">
                  <c:v>117.22399999999392</c:v>
                </c:pt>
                <c:pt idx="14654">
                  <c:v>117.23199999999395</c:v>
                </c:pt>
                <c:pt idx="14655">
                  <c:v>117.23999999999396</c:v>
                </c:pt>
                <c:pt idx="14656">
                  <c:v>117.24799999999398</c:v>
                </c:pt>
                <c:pt idx="14657">
                  <c:v>117.25599999999396</c:v>
                </c:pt>
                <c:pt idx="14658">
                  <c:v>117.26399999999398</c:v>
                </c:pt>
                <c:pt idx="14659">
                  <c:v>117.27199999999399</c:v>
                </c:pt>
                <c:pt idx="14660">
                  <c:v>117.27999999999399</c:v>
                </c:pt>
                <c:pt idx="14661">
                  <c:v>117.28799999999401</c:v>
                </c:pt>
                <c:pt idx="14662">
                  <c:v>117.29599999999402</c:v>
                </c:pt>
                <c:pt idx="14663">
                  <c:v>117.30399999999402</c:v>
                </c:pt>
                <c:pt idx="14664">
                  <c:v>117.31199999999404</c:v>
                </c:pt>
                <c:pt idx="14665">
                  <c:v>117.31999999999405</c:v>
                </c:pt>
                <c:pt idx="14666">
                  <c:v>117.32799999999406</c:v>
                </c:pt>
                <c:pt idx="14667">
                  <c:v>117.33599999999406</c:v>
                </c:pt>
                <c:pt idx="14668">
                  <c:v>117.34399999999408</c:v>
                </c:pt>
                <c:pt idx="14669">
                  <c:v>117.35199999999409</c:v>
                </c:pt>
                <c:pt idx="14670">
                  <c:v>117.35999999999409</c:v>
                </c:pt>
                <c:pt idx="14671">
                  <c:v>117.36799999999411</c:v>
                </c:pt>
                <c:pt idx="14672">
                  <c:v>117.37599999999411</c:v>
                </c:pt>
                <c:pt idx="14673">
                  <c:v>117.38399999999412</c:v>
                </c:pt>
                <c:pt idx="14674">
                  <c:v>117.39199999999414</c:v>
                </c:pt>
                <c:pt idx="14675">
                  <c:v>117.39999999999415</c:v>
                </c:pt>
                <c:pt idx="14676">
                  <c:v>117.40799999999417</c:v>
                </c:pt>
                <c:pt idx="14677">
                  <c:v>117.41599999999417</c:v>
                </c:pt>
                <c:pt idx="14678">
                  <c:v>117.42399999999418</c:v>
                </c:pt>
                <c:pt idx="14679">
                  <c:v>117.4319999999942</c:v>
                </c:pt>
                <c:pt idx="14680">
                  <c:v>117.4399999999942</c:v>
                </c:pt>
                <c:pt idx="14681">
                  <c:v>117.44799999999422</c:v>
                </c:pt>
                <c:pt idx="14682">
                  <c:v>117.45599999999422</c:v>
                </c:pt>
                <c:pt idx="14683">
                  <c:v>117.46399999999423</c:v>
                </c:pt>
                <c:pt idx="14684">
                  <c:v>117.47199999999422</c:v>
                </c:pt>
                <c:pt idx="14685">
                  <c:v>117.47999999999423</c:v>
                </c:pt>
                <c:pt idx="14686">
                  <c:v>117.48799999999426</c:v>
                </c:pt>
                <c:pt idx="14687">
                  <c:v>117.49599999999427</c:v>
                </c:pt>
                <c:pt idx="14688">
                  <c:v>117.50399999999426</c:v>
                </c:pt>
                <c:pt idx="14689">
                  <c:v>117.51199999999429</c:v>
                </c:pt>
                <c:pt idx="14690">
                  <c:v>117.5199999999943</c:v>
                </c:pt>
                <c:pt idx="14691">
                  <c:v>117.52799999999429</c:v>
                </c:pt>
                <c:pt idx="14692">
                  <c:v>117.5359999999943</c:v>
                </c:pt>
                <c:pt idx="14693">
                  <c:v>117.54399999999433</c:v>
                </c:pt>
                <c:pt idx="14694">
                  <c:v>117.55199999999432</c:v>
                </c:pt>
                <c:pt idx="14695">
                  <c:v>117.55999999999433</c:v>
                </c:pt>
                <c:pt idx="14696">
                  <c:v>117.56799999999436</c:v>
                </c:pt>
                <c:pt idx="14697">
                  <c:v>117.57599999999435</c:v>
                </c:pt>
                <c:pt idx="14698">
                  <c:v>117.58399999999436</c:v>
                </c:pt>
                <c:pt idx="14699">
                  <c:v>117.59199999999439</c:v>
                </c:pt>
                <c:pt idx="14700">
                  <c:v>117.5999999999944</c:v>
                </c:pt>
                <c:pt idx="14701">
                  <c:v>117.60799999999439</c:v>
                </c:pt>
                <c:pt idx="14702">
                  <c:v>117.6159999999944</c:v>
                </c:pt>
                <c:pt idx="14703">
                  <c:v>117.62399999999441</c:v>
                </c:pt>
                <c:pt idx="14704">
                  <c:v>117.63199999999442</c:v>
                </c:pt>
                <c:pt idx="14705">
                  <c:v>117.63999999999443</c:v>
                </c:pt>
                <c:pt idx="14706">
                  <c:v>117.64799999999445</c:v>
                </c:pt>
                <c:pt idx="14707">
                  <c:v>117.65599999999445</c:v>
                </c:pt>
                <c:pt idx="14708">
                  <c:v>117.66399999999446</c:v>
                </c:pt>
                <c:pt idx="14709">
                  <c:v>117.67199999999447</c:v>
                </c:pt>
                <c:pt idx="14710">
                  <c:v>117.67999999999448</c:v>
                </c:pt>
                <c:pt idx="14711">
                  <c:v>117.68799999999449</c:v>
                </c:pt>
                <c:pt idx="14712">
                  <c:v>117.6959999999945</c:v>
                </c:pt>
                <c:pt idx="14713">
                  <c:v>117.70399999999452</c:v>
                </c:pt>
                <c:pt idx="14714">
                  <c:v>117.71199999999453</c:v>
                </c:pt>
                <c:pt idx="14715">
                  <c:v>117.71999999999454</c:v>
                </c:pt>
                <c:pt idx="14716">
                  <c:v>117.72799999999455</c:v>
                </c:pt>
                <c:pt idx="14717">
                  <c:v>117.73599999999456</c:v>
                </c:pt>
                <c:pt idx="14718">
                  <c:v>117.74399999999457</c:v>
                </c:pt>
                <c:pt idx="14719">
                  <c:v>117.75199999999458</c:v>
                </c:pt>
                <c:pt idx="14720">
                  <c:v>117.75999999999459</c:v>
                </c:pt>
                <c:pt idx="14721">
                  <c:v>117.7679999999946</c:v>
                </c:pt>
                <c:pt idx="14722">
                  <c:v>117.7759999999946</c:v>
                </c:pt>
                <c:pt idx="14723">
                  <c:v>117.78399999999462</c:v>
                </c:pt>
                <c:pt idx="14724">
                  <c:v>117.79199999999463</c:v>
                </c:pt>
                <c:pt idx="14725">
                  <c:v>117.79999999999464</c:v>
                </c:pt>
                <c:pt idx="14726">
                  <c:v>117.80799999999465</c:v>
                </c:pt>
                <c:pt idx="14727">
                  <c:v>117.81599999999466</c:v>
                </c:pt>
                <c:pt idx="14728">
                  <c:v>117.82399999999465</c:v>
                </c:pt>
                <c:pt idx="14729">
                  <c:v>117.83199999999466</c:v>
                </c:pt>
                <c:pt idx="14730">
                  <c:v>117.83999999999467</c:v>
                </c:pt>
                <c:pt idx="14731">
                  <c:v>117.8479999999947</c:v>
                </c:pt>
                <c:pt idx="14732">
                  <c:v>117.85599999999468</c:v>
                </c:pt>
                <c:pt idx="14733">
                  <c:v>117.8639999999947</c:v>
                </c:pt>
                <c:pt idx="14734">
                  <c:v>117.87199999999471</c:v>
                </c:pt>
                <c:pt idx="14735">
                  <c:v>117.87999999999471</c:v>
                </c:pt>
                <c:pt idx="14736">
                  <c:v>117.88799999999473</c:v>
                </c:pt>
                <c:pt idx="14737">
                  <c:v>117.89599999999474</c:v>
                </c:pt>
                <c:pt idx="14738">
                  <c:v>117.90399999999477</c:v>
                </c:pt>
                <c:pt idx="14739">
                  <c:v>117.91199999999478</c:v>
                </c:pt>
                <c:pt idx="14740">
                  <c:v>117.91999999999479</c:v>
                </c:pt>
                <c:pt idx="14741">
                  <c:v>117.9279999999948</c:v>
                </c:pt>
                <c:pt idx="14742">
                  <c:v>117.93599999999479</c:v>
                </c:pt>
                <c:pt idx="14743">
                  <c:v>117.94399999999482</c:v>
                </c:pt>
                <c:pt idx="14744">
                  <c:v>117.95199999999483</c:v>
                </c:pt>
                <c:pt idx="14745">
                  <c:v>117.95999999999482</c:v>
                </c:pt>
                <c:pt idx="14746">
                  <c:v>117.96799999999484</c:v>
                </c:pt>
                <c:pt idx="14747">
                  <c:v>117.97599999999484</c:v>
                </c:pt>
                <c:pt idx="14748">
                  <c:v>117.98399999999486</c:v>
                </c:pt>
                <c:pt idx="14749">
                  <c:v>117.99199999999487</c:v>
                </c:pt>
                <c:pt idx="14750">
                  <c:v>117.99999999999488</c:v>
                </c:pt>
                <c:pt idx="14751">
                  <c:v>118.00799999999489</c:v>
                </c:pt>
                <c:pt idx="14752">
                  <c:v>118.01599999999489</c:v>
                </c:pt>
                <c:pt idx="14753">
                  <c:v>118.0239999999949</c:v>
                </c:pt>
                <c:pt idx="14754">
                  <c:v>118.03199999999492</c:v>
                </c:pt>
                <c:pt idx="14755">
                  <c:v>118.03999999999492</c:v>
                </c:pt>
                <c:pt idx="14756">
                  <c:v>118.04799999999494</c:v>
                </c:pt>
                <c:pt idx="14757">
                  <c:v>118.05599999999494</c:v>
                </c:pt>
                <c:pt idx="14758">
                  <c:v>118.06399999999496</c:v>
                </c:pt>
                <c:pt idx="14759">
                  <c:v>118.07199999999496</c:v>
                </c:pt>
                <c:pt idx="14760">
                  <c:v>118.07999999999497</c:v>
                </c:pt>
                <c:pt idx="14761">
                  <c:v>118.08799999999499</c:v>
                </c:pt>
                <c:pt idx="14762">
                  <c:v>118.09599999999499</c:v>
                </c:pt>
                <c:pt idx="14763">
                  <c:v>118.10399999999501</c:v>
                </c:pt>
                <c:pt idx="14764">
                  <c:v>118.11199999999504</c:v>
                </c:pt>
                <c:pt idx="14765">
                  <c:v>118.11999999999503</c:v>
                </c:pt>
                <c:pt idx="14766">
                  <c:v>118.12799999999504</c:v>
                </c:pt>
                <c:pt idx="14767">
                  <c:v>118.13599999999505</c:v>
                </c:pt>
                <c:pt idx="14768">
                  <c:v>118.14399999999507</c:v>
                </c:pt>
                <c:pt idx="14769">
                  <c:v>118.15199999999507</c:v>
                </c:pt>
                <c:pt idx="14770">
                  <c:v>118.15999999999508</c:v>
                </c:pt>
                <c:pt idx="14771">
                  <c:v>118.1679999999951</c:v>
                </c:pt>
                <c:pt idx="14772">
                  <c:v>118.17599999999508</c:v>
                </c:pt>
                <c:pt idx="14773">
                  <c:v>118.18399999999509</c:v>
                </c:pt>
                <c:pt idx="14774">
                  <c:v>118.19199999999512</c:v>
                </c:pt>
                <c:pt idx="14775">
                  <c:v>118.19999999999513</c:v>
                </c:pt>
                <c:pt idx="14776">
                  <c:v>118.20799999999514</c:v>
                </c:pt>
                <c:pt idx="14777">
                  <c:v>118.21599999999515</c:v>
                </c:pt>
                <c:pt idx="14778">
                  <c:v>118.22399999999516</c:v>
                </c:pt>
                <c:pt idx="14779">
                  <c:v>118.23199999999518</c:v>
                </c:pt>
                <c:pt idx="14780">
                  <c:v>118.23999999999518</c:v>
                </c:pt>
                <c:pt idx="14781">
                  <c:v>118.2479999999952</c:v>
                </c:pt>
                <c:pt idx="14782">
                  <c:v>118.2559999999952</c:v>
                </c:pt>
                <c:pt idx="14783">
                  <c:v>118.26399999999521</c:v>
                </c:pt>
                <c:pt idx="14784">
                  <c:v>118.27199999999522</c:v>
                </c:pt>
                <c:pt idx="14785">
                  <c:v>118.27999999999523</c:v>
                </c:pt>
                <c:pt idx="14786">
                  <c:v>118.28799999999524</c:v>
                </c:pt>
                <c:pt idx="14787">
                  <c:v>118.29599999999525</c:v>
                </c:pt>
                <c:pt idx="14788">
                  <c:v>118.30399999999526</c:v>
                </c:pt>
                <c:pt idx="14789">
                  <c:v>118.31199999999528</c:v>
                </c:pt>
                <c:pt idx="14790">
                  <c:v>118.31999999999528</c:v>
                </c:pt>
                <c:pt idx="14791">
                  <c:v>118.32799999999528</c:v>
                </c:pt>
                <c:pt idx="14792">
                  <c:v>118.33599999999529</c:v>
                </c:pt>
                <c:pt idx="14793">
                  <c:v>118.3439999999953</c:v>
                </c:pt>
                <c:pt idx="14794">
                  <c:v>118.35199999999531</c:v>
                </c:pt>
                <c:pt idx="14795">
                  <c:v>118.35999999999532</c:v>
                </c:pt>
                <c:pt idx="14796">
                  <c:v>118.36799999999533</c:v>
                </c:pt>
                <c:pt idx="14797">
                  <c:v>118.37599999999533</c:v>
                </c:pt>
                <c:pt idx="14798">
                  <c:v>118.38399999999535</c:v>
                </c:pt>
                <c:pt idx="14799">
                  <c:v>118.39199999999538</c:v>
                </c:pt>
                <c:pt idx="14800">
                  <c:v>118.39999999999537</c:v>
                </c:pt>
                <c:pt idx="14801">
                  <c:v>118.4079999999954</c:v>
                </c:pt>
                <c:pt idx="14802">
                  <c:v>118.41599999999541</c:v>
                </c:pt>
                <c:pt idx="14803">
                  <c:v>118.4239999999954</c:v>
                </c:pt>
                <c:pt idx="14804">
                  <c:v>118.43199999999543</c:v>
                </c:pt>
                <c:pt idx="14805">
                  <c:v>118.43999999999544</c:v>
                </c:pt>
                <c:pt idx="14806">
                  <c:v>118.44799999999545</c:v>
                </c:pt>
                <c:pt idx="14807">
                  <c:v>118.45599999999544</c:v>
                </c:pt>
                <c:pt idx="14808">
                  <c:v>118.46399999999547</c:v>
                </c:pt>
                <c:pt idx="14809">
                  <c:v>118.47199999999548</c:v>
                </c:pt>
                <c:pt idx="14810">
                  <c:v>118.47999999999547</c:v>
                </c:pt>
                <c:pt idx="14811">
                  <c:v>118.48799999999549</c:v>
                </c:pt>
                <c:pt idx="14812">
                  <c:v>118.4959999999955</c:v>
                </c:pt>
                <c:pt idx="14813">
                  <c:v>118.5039999999955</c:v>
                </c:pt>
                <c:pt idx="14814">
                  <c:v>118.51199999999552</c:v>
                </c:pt>
                <c:pt idx="14815">
                  <c:v>118.51999999999553</c:v>
                </c:pt>
                <c:pt idx="14816">
                  <c:v>118.52799999999553</c:v>
                </c:pt>
                <c:pt idx="14817">
                  <c:v>118.53599999999552</c:v>
                </c:pt>
                <c:pt idx="14818">
                  <c:v>118.54399999999555</c:v>
                </c:pt>
                <c:pt idx="14819">
                  <c:v>118.55199999999556</c:v>
                </c:pt>
                <c:pt idx="14820">
                  <c:v>118.55999999999557</c:v>
                </c:pt>
                <c:pt idx="14821">
                  <c:v>118.56799999999558</c:v>
                </c:pt>
                <c:pt idx="14822">
                  <c:v>118.57599999999557</c:v>
                </c:pt>
                <c:pt idx="14823">
                  <c:v>118.5839999999956</c:v>
                </c:pt>
                <c:pt idx="14824">
                  <c:v>118.59199999999561</c:v>
                </c:pt>
                <c:pt idx="14825">
                  <c:v>118.59999999999562</c:v>
                </c:pt>
                <c:pt idx="14826">
                  <c:v>118.60799999999563</c:v>
                </c:pt>
                <c:pt idx="14827">
                  <c:v>118.61599999999562</c:v>
                </c:pt>
                <c:pt idx="14828">
                  <c:v>118.62399999999563</c:v>
                </c:pt>
                <c:pt idx="14829">
                  <c:v>118.63199999999566</c:v>
                </c:pt>
                <c:pt idx="14830">
                  <c:v>118.63999999999567</c:v>
                </c:pt>
                <c:pt idx="14831">
                  <c:v>118.64799999999568</c:v>
                </c:pt>
                <c:pt idx="14832">
                  <c:v>118.65599999999567</c:v>
                </c:pt>
                <c:pt idx="14833">
                  <c:v>118.6639999999957</c:v>
                </c:pt>
                <c:pt idx="14834">
                  <c:v>118.67199999999569</c:v>
                </c:pt>
                <c:pt idx="14835">
                  <c:v>118.6799999999957</c:v>
                </c:pt>
                <c:pt idx="14836">
                  <c:v>118.68799999999572</c:v>
                </c:pt>
                <c:pt idx="14837">
                  <c:v>118.69599999999572</c:v>
                </c:pt>
                <c:pt idx="14838">
                  <c:v>118.70399999999574</c:v>
                </c:pt>
                <c:pt idx="14839">
                  <c:v>118.71199999999577</c:v>
                </c:pt>
                <c:pt idx="14840">
                  <c:v>118.71999999999578</c:v>
                </c:pt>
                <c:pt idx="14841">
                  <c:v>118.72799999999577</c:v>
                </c:pt>
                <c:pt idx="14842">
                  <c:v>118.73599999999578</c:v>
                </c:pt>
                <c:pt idx="14843">
                  <c:v>118.74399999999581</c:v>
                </c:pt>
                <c:pt idx="14844">
                  <c:v>118.7519999999958</c:v>
                </c:pt>
                <c:pt idx="14845">
                  <c:v>118.75999999999581</c:v>
                </c:pt>
                <c:pt idx="14846">
                  <c:v>118.76799999999584</c:v>
                </c:pt>
                <c:pt idx="14847">
                  <c:v>118.77599999999582</c:v>
                </c:pt>
                <c:pt idx="14848">
                  <c:v>118.78399999999584</c:v>
                </c:pt>
                <c:pt idx="14849">
                  <c:v>118.79199999999587</c:v>
                </c:pt>
                <c:pt idx="14850">
                  <c:v>118.79999999999588</c:v>
                </c:pt>
                <c:pt idx="14851">
                  <c:v>118.80799999999587</c:v>
                </c:pt>
                <c:pt idx="14852">
                  <c:v>118.81599999999588</c:v>
                </c:pt>
                <c:pt idx="14853">
                  <c:v>118.82399999999589</c:v>
                </c:pt>
                <c:pt idx="14854">
                  <c:v>118.8319999999959</c:v>
                </c:pt>
                <c:pt idx="14855">
                  <c:v>118.83999999999591</c:v>
                </c:pt>
                <c:pt idx="14856">
                  <c:v>118.84799999999593</c:v>
                </c:pt>
                <c:pt idx="14857">
                  <c:v>118.85599999999592</c:v>
                </c:pt>
                <c:pt idx="14858">
                  <c:v>118.86399999999594</c:v>
                </c:pt>
                <c:pt idx="14859">
                  <c:v>118.87199999999595</c:v>
                </c:pt>
                <c:pt idx="14860">
                  <c:v>118.87999999999596</c:v>
                </c:pt>
                <c:pt idx="14861">
                  <c:v>118.88799999999597</c:v>
                </c:pt>
                <c:pt idx="14862">
                  <c:v>118.89599999999596</c:v>
                </c:pt>
                <c:pt idx="14863">
                  <c:v>118.90399999999599</c:v>
                </c:pt>
                <c:pt idx="14864">
                  <c:v>118.91199999999601</c:v>
                </c:pt>
                <c:pt idx="14865">
                  <c:v>118.91999999999601</c:v>
                </c:pt>
                <c:pt idx="14866">
                  <c:v>118.92799999999602</c:v>
                </c:pt>
                <c:pt idx="14867">
                  <c:v>118.93599999999603</c:v>
                </c:pt>
                <c:pt idx="14868">
                  <c:v>118.94399999999604</c:v>
                </c:pt>
                <c:pt idx="14869">
                  <c:v>118.95199999999605</c:v>
                </c:pt>
                <c:pt idx="14870">
                  <c:v>118.95999999999606</c:v>
                </c:pt>
                <c:pt idx="14871">
                  <c:v>118.96799999999608</c:v>
                </c:pt>
                <c:pt idx="14872">
                  <c:v>118.97599999999606</c:v>
                </c:pt>
                <c:pt idx="14873">
                  <c:v>118.98399999999609</c:v>
                </c:pt>
                <c:pt idx="14874">
                  <c:v>118.99199999999611</c:v>
                </c:pt>
                <c:pt idx="14875">
                  <c:v>118.99999999999611</c:v>
                </c:pt>
                <c:pt idx="14876">
                  <c:v>119.00799999999612</c:v>
                </c:pt>
                <c:pt idx="14877">
                  <c:v>119.01599999999613</c:v>
                </c:pt>
                <c:pt idx="14878">
                  <c:v>119.02399999999612</c:v>
                </c:pt>
                <c:pt idx="14879">
                  <c:v>119.03199999999615</c:v>
                </c:pt>
                <c:pt idx="14880">
                  <c:v>119.03999999999616</c:v>
                </c:pt>
                <c:pt idx="14881">
                  <c:v>119.04799999999618</c:v>
                </c:pt>
                <c:pt idx="14882">
                  <c:v>119.05599999999616</c:v>
                </c:pt>
                <c:pt idx="14883">
                  <c:v>119.06399999999618</c:v>
                </c:pt>
                <c:pt idx="14884">
                  <c:v>119.07199999999619</c:v>
                </c:pt>
                <c:pt idx="14885">
                  <c:v>119.07999999999619</c:v>
                </c:pt>
                <c:pt idx="14886">
                  <c:v>119.08799999999621</c:v>
                </c:pt>
                <c:pt idx="14887">
                  <c:v>119.09599999999622</c:v>
                </c:pt>
                <c:pt idx="14888">
                  <c:v>119.10399999999622</c:v>
                </c:pt>
                <c:pt idx="14889">
                  <c:v>119.11199999999624</c:v>
                </c:pt>
                <c:pt idx="14890">
                  <c:v>119.11999999999625</c:v>
                </c:pt>
                <c:pt idx="14891">
                  <c:v>119.12799999999626</c:v>
                </c:pt>
                <c:pt idx="14892">
                  <c:v>119.13599999999626</c:v>
                </c:pt>
                <c:pt idx="14893">
                  <c:v>119.14399999999628</c:v>
                </c:pt>
                <c:pt idx="14894">
                  <c:v>119.15199999999629</c:v>
                </c:pt>
                <c:pt idx="14895">
                  <c:v>119.15999999999629</c:v>
                </c:pt>
                <c:pt idx="14896">
                  <c:v>119.16799999999631</c:v>
                </c:pt>
                <c:pt idx="14897">
                  <c:v>119.17599999999631</c:v>
                </c:pt>
                <c:pt idx="14898">
                  <c:v>119.18399999999632</c:v>
                </c:pt>
                <c:pt idx="14899">
                  <c:v>119.19199999999634</c:v>
                </c:pt>
                <c:pt idx="14900">
                  <c:v>119.19999999999635</c:v>
                </c:pt>
                <c:pt idx="14901">
                  <c:v>119.20799999999637</c:v>
                </c:pt>
                <c:pt idx="14902">
                  <c:v>119.21599999999637</c:v>
                </c:pt>
                <c:pt idx="14903">
                  <c:v>119.22399999999638</c:v>
                </c:pt>
                <c:pt idx="14904">
                  <c:v>119.2319999999964</c:v>
                </c:pt>
                <c:pt idx="14905">
                  <c:v>119.2399999999964</c:v>
                </c:pt>
                <c:pt idx="14906">
                  <c:v>119.24799999999642</c:v>
                </c:pt>
                <c:pt idx="14907">
                  <c:v>119.2559999999964</c:v>
                </c:pt>
                <c:pt idx="14908">
                  <c:v>119.26399999999643</c:v>
                </c:pt>
                <c:pt idx="14909">
                  <c:v>119.27199999999642</c:v>
                </c:pt>
                <c:pt idx="14910">
                  <c:v>119.27999999999643</c:v>
                </c:pt>
                <c:pt idx="14911">
                  <c:v>119.28799999999646</c:v>
                </c:pt>
                <c:pt idx="14912">
                  <c:v>119.29599999999647</c:v>
                </c:pt>
                <c:pt idx="14913">
                  <c:v>119.30399999999646</c:v>
                </c:pt>
                <c:pt idx="14914">
                  <c:v>119.31199999999649</c:v>
                </c:pt>
                <c:pt idx="14915">
                  <c:v>119.3199999999965</c:v>
                </c:pt>
                <c:pt idx="14916">
                  <c:v>119.32799999999649</c:v>
                </c:pt>
                <c:pt idx="14917">
                  <c:v>119.3359999999965</c:v>
                </c:pt>
                <c:pt idx="14918">
                  <c:v>119.34399999999653</c:v>
                </c:pt>
                <c:pt idx="14919">
                  <c:v>119.35199999999652</c:v>
                </c:pt>
                <c:pt idx="14920">
                  <c:v>119.35999999999653</c:v>
                </c:pt>
                <c:pt idx="14921">
                  <c:v>119.36799999999656</c:v>
                </c:pt>
                <c:pt idx="14922">
                  <c:v>119.37599999999655</c:v>
                </c:pt>
                <c:pt idx="14923">
                  <c:v>119.38399999999656</c:v>
                </c:pt>
                <c:pt idx="14924">
                  <c:v>119.39199999999659</c:v>
                </c:pt>
                <c:pt idx="14925">
                  <c:v>119.3999999999966</c:v>
                </c:pt>
                <c:pt idx="14926">
                  <c:v>119.4079999999966</c:v>
                </c:pt>
                <c:pt idx="14927">
                  <c:v>119.41599999999661</c:v>
                </c:pt>
                <c:pt idx="14928">
                  <c:v>119.42399999999662</c:v>
                </c:pt>
                <c:pt idx="14929">
                  <c:v>119.43199999999663</c:v>
                </c:pt>
                <c:pt idx="14930">
                  <c:v>119.43999999999664</c:v>
                </c:pt>
                <c:pt idx="14931">
                  <c:v>119.44799999999667</c:v>
                </c:pt>
                <c:pt idx="14932">
                  <c:v>119.45599999999666</c:v>
                </c:pt>
                <c:pt idx="14933">
                  <c:v>119.46399999999667</c:v>
                </c:pt>
                <c:pt idx="14934">
                  <c:v>119.47199999999668</c:v>
                </c:pt>
                <c:pt idx="14935">
                  <c:v>119.47999999999669</c:v>
                </c:pt>
                <c:pt idx="14936">
                  <c:v>119.4879999999967</c:v>
                </c:pt>
                <c:pt idx="14937">
                  <c:v>119.49599999999671</c:v>
                </c:pt>
                <c:pt idx="14938">
                  <c:v>119.50399999999672</c:v>
                </c:pt>
                <c:pt idx="14939">
                  <c:v>119.51199999999673</c:v>
                </c:pt>
                <c:pt idx="14940">
                  <c:v>119.51999999999674</c:v>
                </c:pt>
                <c:pt idx="14941">
                  <c:v>119.52799999999675</c:v>
                </c:pt>
                <c:pt idx="14942">
                  <c:v>119.53599999999676</c:v>
                </c:pt>
                <c:pt idx="14943">
                  <c:v>119.54399999999677</c:v>
                </c:pt>
                <c:pt idx="14944">
                  <c:v>119.55199999999678</c:v>
                </c:pt>
                <c:pt idx="14945">
                  <c:v>119.55999999999679</c:v>
                </c:pt>
                <c:pt idx="14946">
                  <c:v>119.5679999999968</c:v>
                </c:pt>
                <c:pt idx="14947">
                  <c:v>119.5759999999968</c:v>
                </c:pt>
                <c:pt idx="14948">
                  <c:v>119.58399999999682</c:v>
                </c:pt>
                <c:pt idx="14949">
                  <c:v>119.59199999999683</c:v>
                </c:pt>
                <c:pt idx="14950">
                  <c:v>119.59999999999684</c:v>
                </c:pt>
                <c:pt idx="14951">
                  <c:v>119.60799999999685</c:v>
                </c:pt>
                <c:pt idx="14952">
                  <c:v>119.61599999999684</c:v>
                </c:pt>
                <c:pt idx="14953">
                  <c:v>119.62399999999685</c:v>
                </c:pt>
                <c:pt idx="14954">
                  <c:v>119.63199999999686</c:v>
                </c:pt>
                <c:pt idx="14955">
                  <c:v>119.63999999999687</c:v>
                </c:pt>
                <c:pt idx="14956">
                  <c:v>119.6479999999969</c:v>
                </c:pt>
                <c:pt idx="14957">
                  <c:v>119.65599999999688</c:v>
                </c:pt>
                <c:pt idx="14958">
                  <c:v>119.6639999999969</c:v>
                </c:pt>
                <c:pt idx="14959">
                  <c:v>119.67199999999691</c:v>
                </c:pt>
                <c:pt idx="14960">
                  <c:v>119.67999999999691</c:v>
                </c:pt>
                <c:pt idx="14961">
                  <c:v>119.68799999999693</c:v>
                </c:pt>
                <c:pt idx="14962">
                  <c:v>119.69599999999694</c:v>
                </c:pt>
                <c:pt idx="14963">
                  <c:v>119.70399999999697</c:v>
                </c:pt>
                <c:pt idx="14964">
                  <c:v>119.71199999999698</c:v>
                </c:pt>
                <c:pt idx="14965">
                  <c:v>119.71999999999699</c:v>
                </c:pt>
                <c:pt idx="14966">
                  <c:v>119.727999999997</c:v>
                </c:pt>
                <c:pt idx="14967">
                  <c:v>119.73599999999699</c:v>
                </c:pt>
                <c:pt idx="14968">
                  <c:v>119.74399999999703</c:v>
                </c:pt>
                <c:pt idx="14969">
                  <c:v>119.75199999999704</c:v>
                </c:pt>
                <c:pt idx="14970">
                  <c:v>119.75999999999704</c:v>
                </c:pt>
                <c:pt idx="14971">
                  <c:v>119.76799999999706</c:v>
                </c:pt>
                <c:pt idx="14972">
                  <c:v>119.77599999999705</c:v>
                </c:pt>
                <c:pt idx="14973">
                  <c:v>119.78399999999708</c:v>
                </c:pt>
                <c:pt idx="14974">
                  <c:v>119.79199999999709</c:v>
                </c:pt>
                <c:pt idx="14975">
                  <c:v>119.7999999999971</c:v>
                </c:pt>
                <c:pt idx="14976">
                  <c:v>119.80799999999711</c:v>
                </c:pt>
                <c:pt idx="14977">
                  <c:v>119.8159999999971</c:v>
                </c:pt>
                <c:pt idx="14978">
                  <c:v>119.82399999999711</c:v>
                </c:pt>
                <c:pt idx="14979">
                  <c:v>119.83199999999714</c:v>
                </c:pt>
                <c:pt idx="14980">
                  <c:v>119.83999999999713</c:v>
                </c:pt>
                <c:pt idx="14981">
                  <c:v>119.84799999999716</c:v>
                </c:pt>
                <c:pt idx="14982">
                  <c:v>119.85599999999715</c:v>
                </c:pt>
                <c:pt idx="14983">
                  <c:v>119.86399999999718</c:v>
                </c:pt>
                <c:pt idx="14984">
                  <c:v>119.87199999999717</c:v>
                </c:pt>
                <c:pt idx="14985">
                  <c:v>119.87999999999718</c:v>
                </c:pt>
                <c:pt idx="14986">
                  <c:v>119.88799999999721</c:v>
                </c:pt>
              </c:numCache>
            </c:numRef>
          </c:xVal>
          <c:yVal>
            <c:numRef>
              <c:f>Tabelle1!$T$15:$T$15001</c:f>
              <c:numCache>
                <c:formatCode>General</c:formatCode>
                <c:ptCount val="1498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0</c:v>
                </c:pt>
                <c:pt idx="1443">
                  <c:v>0</c:v>
                </c:pt>
                <c:pt idx="1444">
                  <c:v>0</c:v>
                </c:pt>
                <c:pt idx="1445">
                  <c:v>0</c:v>
                </c:pt>
                <c:pt idx="1446">
                  <c:v>0</c:v>
                </c:pt>
                <c:pt idx="1447">
                  <c:v>0</c:v>
                </c:pt>
                <c:pt idx="1448">
                  <c:v>0</c:v>
                </c:pt>
                <c:pt idx="1449">
                  <c:v>0</c:v>
                </c:pt>
                <c:pt idx="1450">
                  <c:v>0</c:v>
                </c:pt>
                <c:pt idx="1451">
                  <c:v>0</c:v>
                </c:pt>
                <c:pt idx="1452">
                  <c:v>0</c:v>
                </c:pt>
                <c:pt idx="1453">
                  <c:v>0</c:v>
                </c:pt>
                <c:pt idx="1454">
                  <c:v>0</c:v>
                </c:pt>
                <c:pt idx="1455">
                  <c:v>0</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0</c:v>
                </c:pt>
                <c:pt idx="1475">
                  <c:v>0</c:v>
                </c:pt>
                <c:pt idx="1476">
                  <c:v>0</c:v>
                </c:pt>
                <c:pt idx="1477">
                  <c:v>0</c:v>
                </c:pt>
                <c:pt idx="1478">
                  <c:v>0</c:v>
                </c:pt>
                <c:pt idx="1479">
                  <c:v>0</c:v>
                </c:pt>
                <c:pt idx="1480">
                  <c:v>0</c:v>
                </c:pt>
                <c:pt idx="1481">
                  <c:v>0</c:v>
                </c:pt>
                <c:pt idx="1482">
                  <c:v>0</c:v>
                </c:pt>
                <c:pt idx="1483">
                  <c:v>0</c:v>
                </c:pt>
                <c:pt idx="1484">
                  <c:v>0</c:v>
                </c:pt>
                <c:pt idx="1485">
                  <c:v>0</c:v>
                </c:pt>
                <c:pt idx="1486">
                  <c:v>0</c:v>
                </c:pt>
                <c:pt idx="1487">
                  <c:v>0</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0</c:v>
                </c:pt>
                <c:pt idx="1507">
                  <c:v>0</c:v>
                </c:pt>
                <c:pt idx="1508">
                  <c:v>0</c:v>
                </c:pt>
                <c:pt idx="1509">
                  <c:v>0</c:v>
                </c:pt>
                <c:pt idx="1510">
                  <c:v>0</c:v>
                </c:pt>
                <c:pt idx="1511">
                  <c:v>0</c:v>
                </c:pt>
                <c:pt idx="1512">
                  <c:v>0</c:v>
                </c:pt>
                <c:pt idx="1513">
                  <c:v>0</c:v>
                </c:pt>
                <c:pt idx="1514">
                  <c:v>0</c:v>
                </c:pt>
                <c:pt idx="1515">
                  <c:v>0</c:v>
                </c:pt>
                <c:pt idx="1516">
                  <c:v>0</c:v>
                </c:pt>
                <c:pt idx="1517">
                  <c:v>0</c:v>
                </c:pt>
                <c:pt idx="1518">
                  <c:v>0</c:v>
                </c:pt>
                <c:pt idx="1519">
                  <c:v>0</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0</c:v>
                </c:pt>
                <c:pt idx="1537">
                  <c:v>0</c:v>
                </c:pt>
                <c:pt idx="1538">
                  <c:v>0</c:v>
                </c:pt>
                <c:pt idx="1539">
                  <c:v>0</c:v>
                </c:pt>
                <c:pt idx="1540">
                  <c:v>0</c:v>
                </c:pt>
                <c:pt idx="1541">
                  <c:v>0</c:v>
                </c:pt>
                <c:pt idx="1542">
                  <c:v>0</c:v>
                </c:pt>
                <c:pt idx="1543">
                  <c:v>0</c:v>
                </c:pt>
                <c:pt idx="1544">
                  <c:v>0</c:v>
                </c:pt>
                <c:pt idx="1545">
                  <c:v>0</c:v>
                </c:pt>
                <c:pt idx="1546">
                  <c:v>0</c:v>
                </c:pt>
                <c:pt idx="1547">
                  <c:v>0</c:v>
                </c:pt>
                <c:pt idx="1548">
                  <c:v>0</c:v>
                </c:pt>
                <c:pt idx="1549">
                  <c:v>0</c:v>
                </c:pt>
                <c:pt idx="1550">
                  <c:v>0</c:v>
                </c:pt>
                <c:pt idx="1551">
                  <c:v>0</c:v>
                </c:pt>
                <c:pt idx="1552">
                  <c:v>0</c:v>
                </c:pt>
                <c:pt idx="1553">
                  <c:v>0</c:v>
                </c:pt>
                <c:pt idx="1554">
                  <c:v>0</c:v>
                </c:pt>
                <c:pt idx="1555">
                  <c:v>0</c:v>
                </c:pt>
                <c:pt idx="1556">
                  <c:v>0</c:v>
                </c:pt>
                <c:pt idx="1557">
                  <c:v>0</c:v>
                </c:pt>
                <c:pt idx="1558">
                  <c:v>0</c:v>
                </c:pt>
                <c:pt idx="1559">
                  <c:v>0</c:v>
                </c:pt>
                <c:pt idx="1560">
                  <c:v>0</c:v>
                </c:pt>
                <c:pt idx="1561">
                  <c:v>0</c:v>
                </c:pt>
                <c:pt idx="1562">
                  <c:v>0</c:v>
                </c:pt>
                <c:pt idx="1563">
                  <c:v>0</c:v>
                </c:pt>
                <c:pt idx="1564">
                  <c:v>0</c:v>
                </c:pt>
                <c:pt idx="1565">
                  <c:v>0</c:v>
                </c:pt>
                <c:pt idx="1566">
                  <c:v>0</c:v>
                </c:pt>
                <c:pt idx="1567">
                  <c:v>0</c:v>
                </c:pt>
                <c:pt idx="1568">
                  <c:v>0</c:v>
                </c:pt>
                <c:pt idx="1569">
                  <c:v>0</c:v>
                </c:pt>
                <c:pt idx="1570">
                  <c:v>0</c:v>
                </c:pt>
                <c:pt idx="1571">
                  <c:v>0</c:v>
                </c:pt>
                <c:pt idx="1572">
                  <c:v>0</c:v>
                </c:pt>
                <c:pt idx="1573">
                  <c:v>0</c:v>
                </c:pt>
                <c:pt idx="1574">
                  <c:v>0</c:v>
                </c:pt>
                <c:pt idx="1575">
                  <c:v>0</c:v>
                </c:pt>
                <c:pt idx="1576">
                  <c:v>0</c:v>
                </c:pt>
                <c:pt idx="1577">
                  <c:v>0</c:v>
                </c:pt>
                <c:pt idx="1578">
                  <c:v>0</c:v>
                </c:pt>
                <c:pt idx="1579">
                  <c:v>0</c:v>
                </c:pt>
                <c:pt idx="1580">
                  <c:v>0</c:v>
                </c:pt>
                <c:pt idx="1581">
                  <c:v>0</c:v>
                </c:pt>
                <c:pt idx="1582">
                  <c:v>0</c:v>
                </c:pt>
                <c:pt idx="1583">
                  <c:v>0</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c:v>0</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0</c:v>
                </c:pt>
                <c:pt idx="1699">
                  <c:v>0</c:v>
                </c:pt>
                <c:pt idx="1700">
                  <c:v>0</c:v>
                </c:pt>
                <c:pt idx="1701">
                  <c:v>0</c:v>
                </c:pt>
                <c:pt idx="1702">
                  <c:v>0</c:v>
                </c:pt>
                <c:pt idx="1703">
                  <c:v>0</c:v>
                </c:pt>
                <c:pt idx="1704">
                  <c:v>0</c:v>
                </c:pt>
                <c:pt idx="1705">
                  <c:v>0</c:v>
                </c:pt>
                <c:pt idx="1706">
                  <c:v>0</c:v>
                </c:pt>
                <c:pt idx="1707">
                  <c:v>0</c:v>
                </c:pt>
                <c:pt idx="1708">
                  <c:v>0</c:v>
                </c:pt>
                <c:pt idx="1709">
                  <c:v>0</c:v>
                </c:pt>
                <c:pt idx="1710">
                  <c:v>0</c:v>
                </c:pt>
                <c:pt idx="1711">
                  <c:v>0</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0</c:v>
                </c:pt>
                <c:pt idx="1725">
                  <c:v>0</c:v>
                </c:pt>
                <c:pt idx="1726">
                  <c:v>0</c:v>
                </c:pt>
                <c:pt idx="1727">
                  <c:v>0</c:v>
                </c:pt>
                <c:pt idx="1728">
                  <c:v>0</c:v>
                </c:pt>
                <c:pt idx="1729">
                  <c:v>0</c:v>
                </c:pt>
                <c:pt idx="1730">
                  <c:v>0</c:v>
                </c:pt>
                <c:pt idx="1731">
                  <c:v>0</c:v>
                </c:pt>
                <c:pt idx="1732">
                  <c:v>0</c:v>
                </c:pt>
                <c:pt idx="1733">
                  <c:v>0</c:v>
                </c:pt>
                <c:pt idx="1734">
                  <c:v>0</c:v>
                </c:pt>
                <c:pt idx="1735">
                  <c:v>0</c:v>
                </c:pt>
                <c:pt idx="1736">
                  <c:v>0</c:v>
                </c:pt>
                <c:pt idx="1737">
                  <c:v>0</c:v>
                </c:pt>
                <c:pt idx="1738">
                  <c:v>0</c:v>
                </c:pt>
                <c:pt idx="1739">
                  <c:v>0</c:v>
                </c:pt>
                <c:pt idx="1740">
                  <c:v>0</c:v>
                </c:pt>
                <c:pt idx="1741">
                  <c:v>0</c:v>
                </c:pt>
                <c:pt idx="1742">
                  <c:v>0</c:v>
                </c:pt>
                <c:pt idx="1743">
                  <c:v>0</c:v>
                </c:pt>
                <c:pt idx="1744">
                  <c:v>0</c:v>
                </c:pt>
                <c:pt idx="1745">
                  <c:v>0</c:v>
                </c:pt>
                <c:pt idx="1746">
                  <c:v>0</c:v>
                </c:pt>
                <c:pt idx="1747">
                  <c:v>0</c:v>
                </c:pt>
                <c:pt idx="1748">
                  <c:v>0</c:v>
                </c:pt>
                <c:pt idx="1749">
                  <c:v>0</c:v>
                </c:pt>
                <c:pt idx="1750">
                  <c:v>0</c:v>
                </c:pt>
                <c:pt idx="1751">
                  <c:v>0</c:v>
                </c:pt>
                <c:pt idx="1752">
                  <c:v>0</c:v>
                </c:pt>
                <c:pt idx="1753">
                  <c:v>0</c:v>
                </c:pt>
                <c:pt idx="1754">
                  <c:v>0</c:v>
                </c:pt>
                <c:pt idx="1755">
                  <c:v>0</c:v>
                </c:pt>
                <c:pt idx="1756">
                  <c:v>0</c:v>
                </c:pt>
                <c:pt idx="1757">
                  <c:v>0</c:v>
                </c:pt>
                <c:pt idx="1758">
                  <c:v>0</c:v>
                </c:pt>
                <c:pt idx="1759">
                  <c:v>0</c:v>
                </c:pt>
                <c:pt idx="1760">
                  <c:v>0</c:v>
                </c:pt>
                <c:pt idx="1761">
                  <c:v>0</c:v>
                </c:pt>
                <c:pt idx="1762">
                  <c:v>0</c:v>
                </c:pt>
                <c:pt idx="1763">
                  <c:v>0</c:v>
                </c:pt>
                <c:pt idx="1764">
                  <c:v>0</c:v>
                </c:pt>
                <c:pt idx="1765">
                  <c:v>0</c:v>
                </c:pt>
                <c:pt idx="1766">
                  <c:v>0</c:v>
                </c:pt>
                <c:pt idx="1767">
                  <c:v>0</c:v>
                </c:pt>
                <c:pt idx="1768">
                  <c:v>0</c:v>
                </c:pt>
                <c:pt idx="1769">
                  <c:v>0</c:v>
                </c:pt>
                <c:pt idx="1770">
                  <c:v>0</c:v>
                </c:pt>
                <c:pt idx="1771">
                  <c:v>0</c:v>
                </c:pt>
                <c:pt idx="1772">
                  <c:v>0</c:v>
                </c:pt>
                <c:pt idx="1773">
                  <c:v>0</c:v>
                </c:pt>
                <c:pt idx="1774">
                  <c:v>0</c:v>
                </c:pt>
                <c:pt idx="1775">
                  <c:v>0</c:v>
                </c:pt>
                <c:pt idx="1776">
                  <c:v>0</c:v>
                </c:pt>
                <c:pt idx="1777">
                  <c:v>0</c:v>
                </c:pt>
                <c:pt idx="1778">
                  <c:v>0</c:v>
                </c:pt>
                <c:pt idx="1779">
                  <c:v>0</c:v>
                </c:pt>
                <c:pt idx="1780">
                  <c:v>0</c:v>
                </c:pt>
                <c:pt idx="1781">
                  <c:v>0</c:v>
                </c:pt>
                <c:pt idx="1782">
                  <c:v>0</c:v>
                </c:pt>
                <c:pt idx="1783">
                  <c:v>0</c:v>
                </c:pt>
                <c:pt idx="1784">
                  <c:v>0</c:v>
                </c:pt>
                <c:pt idx="1785">
                  <c:v>0</c:v>
                </c:pt>
                <c:pt idx="1786">
                  <c:v>0</c:v>
                </c:pt>
                <c:pt idx="1787">
                  <c:v>0</c:v>
                </c:pt>
                <c:pt idx="1788">
                  <c:v>0</c:v>
                </c:pt>
                <c:pt idx="1789">
                  <c:v>0</c:v>
                </c:pt>
                <c:pt idx="1790">
                  <c:v>0</c:v>
                </c:pt>
                <c:pt idx="1791">
                  <c:v>0</c:v>
                </c:pt>
                <c:pt idx="1792">
                  <c:v>0</c:v>
                </c:pt>
                <c:pt idx="1793">
                  <c:v>0</c:v>
                </c:pt>
                <c:pt idx="1794">
                  <c:v>0</c:v>
                </c:pt>
                <c:pt idx="1795">
                  <c:v>0</c:v>
                </c:pt>
                <c:pt idx="1796">
                  <c:v>0</c:v>
                </c:pt>
                <c:pt idx="1797">
                  <c:v>0</c:v>
                </c:pt>
                <c:pt idx="1798">
                  <c:v>0</c:v>
                </c:pt>
                <c:pt idx="1799">
                  <c:v>0</c:v>
                </c:pt>
                <c:pt idx="1800">
                  <c:v>0</c:v>
                </c:pt>
                <c:pt idx="1801">
                  <c:v>0</c:v>
                </c:pt>
                <c:pt idx="1802">
                  <c:v>0</c:v>
                </c:pt>
                <c:pt idx="1803">
                  <c:v>0</c:v>
                </c:pt>
                <c:pt idx="1804">
                  <c:v>0</c:v>
                </c:pt>
                <c:pt idx="1805">
                  <c:v>0</c:v>
                </c:pt>
                <c:pt idx="1806">
                  <c:v>0</c:v>
                </c:pt>
                <c:pt idx="1807">
                  <c:v>0</c:v>
                </c:pt>
                <c:pt idx="1808">
                  <c:v>0</c:v>
                </c:pt>
                <c:pt idx="1809">
                  <c:v>0</c:v>
                </c:pt>
                <c:pt idx="1810">
                  <c:v>0</c:v>
                </c:pt>
                <c:pt idx="1811">
                  <c:v>0</c:v>
                </c:pt>
                <c:pt idx="1812">
                  <c:v>0</c:v>
                </c:pt>
                <c:pt idx="1813">
                  <c:v>0</c:v>
                </c:pt>
                <c:pt idx="1814">
                  <c:v>0</c:v>
                </c:pt>
                <c:pt idx="1815">
                  <c:v>0</c:v>
                </c:pt>
                <c:pt idx="1816">
                  <c:v>0</c:v>
                </c:pt>
                <c:pt idx="1817">
                  <c:v>0</c:v>
                </c:pt>
                <c:pt idx="1818">
                  <c:v>0</c:v>
                </c:pt>
                <c:pt idx="1819">
                  <c:v>0</c:v>
                </c:pt>
                <c:pt idx="1820">
                  <c:v>0</c:v>
                </c:pt>
                <c:pt idx="1821">
                  <c:v>0</c:v>
                </c:pt>
                <c:pt idx="1822">
                  <c:v>0</c:v>
                </c:pt>
                <c:pt idx="1823">
                  <c:v>0</c:v>
                </c:pt>
                <c:pt idx="1824">
                  <c:v>0</c:v>
                </c:pt>
                <c:pt idx="1825">
                  <c:v>0</c:v>
                </c:pt>
                <c:pt idx="1826">
                  <c:v>0</c:v>
                </c:pt>
                <c:pt idx="1827">
                  <c:v>0</c:v>
                </c:pt>
                <c:pt idx="1828">
                  <c:v>0</c:v>
                </c:pt>
                <c:pt idx="1829">
                  <c:v>0</c:v>
                </c:pt>
                <c:pt idx="1830">
                  <c:v>0</c:v>
                </c:pt>
                <c:pt idx="1831">
                  <c:v>0</c:v>
                </c:pt>
                <c:pt idx="1832">
                  <c:v>0</c:v>
                </c:pt>
                <c:pt idx="1833">
                  <c:v>0</c:v>
                </c:pt>
                <c:pt idx="1834">
                  <c:v>0</c:v>
                </c:pt>
                <c:pt idx="1835">
                  <c:v>0</c:v>
                </c:pt>
                <c:pt idx="1836">
                  <c:v>0</c:v>
                </c:pt>
                <c:pt idx="1837">
                  <c:v>0</c:v>
                </c:pt>
                <c:pt idx="1838">
                  <c:v>0</c:v>
                </c:pt>
                <c:pt idx="1839">
                  <c:v>0</c:v>
                </c:pt>
                <c:pt idx="1840">
                  <c:v>0</c:v>
                </c:pt>
                <c:pt idx="1841">
                  <c:v>0</c:v>
                </c:pt>
                <c:pt idx="1842">
                  <c:v>0</c:v>
                </c:pt>
                <c:pt idx="1843">
                  <c:v>0</c:v>
                </c:pt>
                <c:pt idx="1844">
                  <c:v>0</c:v>
                </c:pt>
                <c:pt idx="1845">
                  <c:v>0</c:v>
                </c:pt>
                <c:pt idx="1846">
                  <c:v>0</c:v>
                </c:pt>
                <c:pt idx="1847">
                  <c:v>0</c:v>
                </c:pt>
                <c:pt idx="1848">
                  <c:v>0</c:v>
                </c:pt>
                <c:pt idx="1849">
                  <c:v>0</c:v>
                </c:pt>
                <c:pt idx="1850">
                  <c:v>0</c:v>
                </c:pt>
                <c:pt idx="1851">
                  <c:v>0</c:v>
                </c:pt>
                <c:pt idx="1852">
                  <c:v>0</c:v>
                </c:pt>
                <c:pt idx="1853">
                  <c:v>0</c:v>
                </c:pt>
                <c:pt idx="1854">
                  <c:v>0</c:v>
                </c:pt>
                <c:pt idx="1855">
                  <c:v>0</c:v>
                </c:pt>
                <c:pt idx="1856">
                  <c:v>0</c:v>
                </c:pt>
                <c:pt idx="1857">
                  <c:v>0</c:v>
                </c:pt>
                <c:pt idx="1858">
                  <c:v>0</c:v>
                </c:pt>
                <c:pt idx="1859">
                  <c:v>0</c:v>
                </c:pt>
                <c:pt idx="1860">
                  <c:v>0</c:v>
                </c:pt>
                <c:pt idx="1861">
                  <c:v>0</c:v>
                </c:pt>
                <c:pt idx="1862">
                  <c:v>0</c:v>
                </c:pt>
                <c:pt idx="1863">
                  <c:v>0</c:v>
                </c:pt>
                <c:pt idx="1864">
                  <c:v>0</c:v>
                </c:pt>
                <c:pt idx="1865">
                  <c:v>0</c:v>
                </c:pt>
                <c:pt idx="1866">
                  <c:v>0</c:v>
                </c:pt>
                <c:pt idx="1867">
                  <c:v>0</c:v>
                </c:pt>
                <c:pt idx="1868">
                  <c:v>0</c:v>
                </c:pt>
                <c:pt idx="1869">
                  <c:v>0</c:v>
                </c:pt>
                <c:pt idx="1870">
                  <c:v>0</c:v>
                </c:pt>
                <c:pt idx="1871">
                  <c:v>0</c:v>
                </c:pt>
                <c:pt idx="1872">
                  <c:v>0</c:v>
                </c:pt>
                <c:pt idx="1873">
                  <c:v>0</c:v>
                </c:pt>
                <c:pt idx="1874">
                  <c:v>0</c:v>
                </c:pt>
                <c:pt idx="1875">
                  <c:v>0</c:v>
                </c:pt>
                <c:pt idx="1876">
                  <c:v>0</c:v>
                </c:pt>
                <c:pt idx="1877">
                  <c:v>0</c:v>
                </c:pt>
                <c:pt idx="1878">
                  <c:v>0</c:v>
                </c:pt>
                <c:pt idx="1879">
                  <c:v>0</c:v>
                </c:pt>
                <c:pt idx="1880">
                  <c:v>0</c:v>
                </c:pt>
                <c:pt idx="1881">
                  <c:v>0</c:v>
                </c:pt>
                <c:pt idx="1882">
                  <c:v>0</c:v>
                </c:pt>
                <c:pt idx="1883">
                  <c:v>0</c:v>
                </c:pt>
                <c:pt idx="1884">
                  <c:v>0</c:v>
                </c:pt>
                <c:pt idx="1885">
                  <c:v>0</c:v>
                </c:pt>
                <c:pt idx="1886">
                  <c:v>0</c:v>
                </c:pt>
                <c:pt idx="1887">
                  <c:v>0</c:v>
                </c:pt>
                <c:pt idx="1888">
                  <c:v>0</c:v>
                </c:pt>
                <c:pt idx="1889">
                  <c:v>0</c:v>
                </c:pt>
                <c:pt idx="1890">
                  <c:v>0</c:v>
                </c:pt>
                <c:pt idx="1891">
                  <c:v>0</c:v>
                </c:pt>
                <c:pt idx="1892">
                  <c:v>0</c:v>
                </c:pt>
                <c:pt idx="1893">
                  <c:v>0</c:v>
                </c:pt>
                <c:pt idx="1894">
                  <c:v>0</c:v>
                </c:pt>
                <c:pt idx="1895">
                  <c:v>0</c:v>
                </c:pt>
                <c:pt idx="1896">
                  <c:v>0</c:v>
                </c:pt>
                <c:pt idx="1897">
                  <c:v>0</c:v>
                </c:pt>
                <c:pt idx="1898">
                  <c:v>0</c:v>
                </c:pt>
                <c:pt idx="1899">
                  <c:v>0</c:v>
                </c:pt>
                <c:pt idx="1900">
                  <c:v>0</c:v>
                </c:pt>
                <c:pt idx="1901">
                  <c:v>0</c:v>
                </c:pt>
                <c:pt idx="1902">
                  <c:v>0</c:v>
                </c:pt>
                <c:pt idx="1903">
                  <c:v>0</c:v>
                </c:pt>
                <c:pt idx="1904">
                  <c:v>0</c:v>
                </c:pt>
                <c:pt idx="1905">
                  <c:v>0</c:v>
                </c:pt>
                <c:pt idx="1906">
                  <c:v>0</c:v>
                </c:pt>
                <c:pt idx="1907">
                  <c:v>0</c:v>
                </c:pt>
                <c:pt idx="1908">
                  <c:v>0</c:v>
                </c:pt>
                <c:pt idx="1909">
                  <c:v>0</c:v>
                </c:pt>
                <c:pt idx="1910">
                  <c:v>0</c:v>
                </c:pt>
                <c:pt idx="1911">
                  <c:v>0</c:v>
                </c:pt>
                <c:pt idx="1912">
                  <c:v>0</c:v>
                </c:pt>
                <c:pt idx="1913">
                  <c:v>0</c:v>
                </c:pt>
                <c:pt idx="1914">
                  <c:v>0</c:v>
                </c:pt>
                <c:pt idx="1915">
                  <c:v>0</c:v>
                </c:pt>
                <c:pt idx="1916">
                  <c:v>0</c:v>
                </c:pt>
                <c:pt idx="1917">
                  <c:v>0</c:v>
                </c:pt>
                <c:pt idx="1918">
                  <c:v>0</c:v>
                </c:pt>
                <c:pt idx="1919">
                  <c:v>0</c:v>
                </c:pt>
                <c:pt idx="1920">
                  <c:v>0</c:v>
                </c:pt>
                <c:pt idx="1921">
                  <c:v>0</c:v>
                </c:pt>
                <c:pt idx="1922">
                  <c:v>0</c:v>
                </c:pt>
                <c:pt idx="1923">
                  <c:v>0</c:v>
                </c:pt>
                <c:pt idx="1924">
                  <c:v>0</c:v>
                </c:pt>
                <c:pt idx="1925">
                  <c:v>0</c:v>
                </c:pt>
                <c:pt idx="1926">
                  <c:v>0</c:v>
                </c:pt>
                <c:pt idx="1927">
                  <c:v>0</c:v>
                </c:pt>
                <c:pt idx="1928">
                  <c:v>0</c:v>
                </c:pt>
                <c:pt idx="1929">
                  <c:v>0</c:v>
                </c:pt>
                <c:pt idx="1930">
                  <c:v>0</c:v>
                </c:pt>
                <c:pt idx="1931">
                  <c:v>0</c:v>
                </c:pt>
                <c:pt idx="1932">
                  <c:v>0</c:v>
                </c:pt>
                <c:pt idx="1933">
                  <c:v>0</c:v>
                </c:pt>
                <c:pt idx="1934">
                  <c:v>0</c:v>
                </c:pt>
                <c:pt idx="1935">
                  <c:v>0</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0</c:v>
                </c:pt>
                <c:pt idx="1953">
                  <c:v>0</c:v>
                </c:pt>
                <c:pt idx="1954">
                  <c:v>0</c:v>
                </c:pt>
                <c:pt idx="1955">
                  <c:v>0</c:v>
                </c:pt>
                <c:pt idx="1956">
                  <c:v>0</c:v>
                </c:pt>
                <c:pt idx="1957">
                  <c:v>0</c:v>
                </c:pt>
                <c:pt idx="1958">
                  <c:v>0</c:v>
                </c:pt>
                <c:pt idx="1959">
                  <c:v>0</c:v>
                </c:pt>
                <c:pt idx="1960">
                  <c:v>0</c:v>
                </c:pt>
                <c:pt idx="1961">
                  <c:v>0</c:v>
                </c:pt>
                <c:pt idx="1962">
                  <c:v>0</c:v>
                </c:pt>
                <c:pt idx="1963">
                  <c:v>0</c:v>
                </c:pt>
                <c:pt idx="1964">
                  <c:v>0</c:v>
                </c:pt>
                <c:pt idx="1965">
                  <c:v>0</c:v>
                </c:pt>
                <c:pt idx="1966">
                  <c:v>0</c:v>
                </c:pt>
                <c:pt idx="1967">
                  <c:v>0</c:v>
                </c:pt>
                <c:pt idx="1968">
                  <c:v>0</c:v>
                </c:pt>
                <c:pt idx="1969">
                  <c:v>0</c:v>
                </c:pt>
                <c:pt idx="1970">
                  <c:v>0</c:v>
                </c:pt>
                <c:pt idx="1971">
                  <c:v>0</c:v>
                </c:pt>
                <c:pt idx="1972">
                  <c:v>0</c:v>
                </c:pt>
                <c:pt idx="1973">
                  <c:v>0</c:v>
                </c:pt>
                <c:pt idx="1974">
                  <c:v>0</c:v>
                </c:pt>
                <c:pt idx="1975">
                  <c:v>0</c:v>
                </c:pt>
                <c:pt idx="1976">
                  <c:v>0</c:v>
                </c:pt>
                <c:pt idx="1977">
                  <c:v>0</c:v>
                </c:pt>
                <c:pt idx="1978">
                  <c:v>0</c:v>
                </c:pt>
                <c:pt idx="1979">
                  <c:v>0</c:v>
                </c:pt>
                <c:pt idx="1980">
                  <c:v>0</c:v>
                </c:pt>
                <c:pt idx="1981">
                  <c:v>0</c:v>
                </c:pt>
                <c:pt idx="1982">
                  <c:v>0</c:v>
                </c:pt>
                <c:pt idx="1983">
                  <c:v>0</c:v>
                </c:pt>
                <c:pt idx="1984">
                  <c:v>0</c:v>
                </c:pt>
                <c:pt idx="1985">
                  <c:v>0</c:v>
                </c:pt>
                <c:pt idx="1986">
                  <c:v>0</c:v>
                </c:pt>
                <c:pt idx="1987">
                  <c:v>0</c:v>
                </c:pt>
                <c:pt idx="1988">
                  <c:v>0</c:v>
                </c:pt>
                <c:pt idx="1989">
                  <c:v>0</c:v>
                </c:pt>
                <c:pt idx="1990">
                  <c:v>0</c:v>
                </c:pt>
                <c:pt idx="1991">
                  <c:v>0</c:v>
                </c:pt>
                <c:pt idx="1992">
                  <c:v>0</c:v>
                </c:pt>
                <c:pt idx="1993">
                  <c:v>0</c:v>
                </c:pt>
                <c:pt idx="1994">
                  <c:v>0</c:v>
                </c:pt>
                <c:pt idx="1995">
                  <c:v>0</c:v>
                </c:pt>
                <c:pt idx="1996">
                  <c:v>0</c:v>
                </c:pt>
                <c:pt idx="1997">
                  <c:v>0</c:v>
                </c:pt>
                <c:pt idx="1998">
                  <c:v>0</c:v>
                </c:pt>
                <c:pt idx="1999">
                  <c:v>0</c:v>
                </c:pt>
                <c:pt idx="2000">
                  <c:v>0</c:v>
                </c:pt>
                <c:pt idx="2001">
                  <c:v>0</c:v>
                </c:pt>
                <c:pt idx="2002">
                  <c:v>0</c:v>
                </c:pt>
                <c:pt idx="2003">
                  <c:v>0</c:v>
                </c:pt>
                <c:pt idx="2004">
                  <c:v>0</c:v>
                </c:pt>
                <c:pt idx="2005">
                  <c:v>0</c:v>
                </c:pt>
                <c:pt idx="2006">
                  <c:v>0</c:v>
                </c:pt>
                <c:pt idx="2007">
                  <c:v>0</c:v>
                </c:pt>
                <c:pt idx="2008">
                  <c:v>0</c:v>
                </c:pt>
                <c:pt idx="2009">
                  <c:v>0</c:v>
                </c:pt>
                <c:pt idx="2010">
                  <c:v>0</c:v>
                </c:pt>
                <c:pt idx="2011">
                  <c:v>0</c:v>
                </c:pt>
                <c:pt idx="2012">
                  <c:v>0</c:v>
                </c:pt>
                <c:pt idx="2013">
                  <c:v>0</c:v>
                </c:pt>
                <c:pt idx="2014">
                  <c:v>0</c:v>
                </c:pt>
                <c:pt idx="2015">
                  <c:v>0</c:v>
                </c:pt>
                <c:pt idx="2016">
                  <c:v>0</c:v>
                </c:pt>
                <c:pt idx="2017">
                  <c:v>0</c:v>
                </c:pt>
                <c:pt idx="2018">
                  <c:v>0</c:v>
                </c:pt>
                <c:pt idx="2019">
                  <c:v>0</c:v>
                </c:pt>
                <c:pt idx="2020">
                  <c:v>0</c:v>
                </c:pt>
                <c:pt idx="2021">
                  <c:v>0</c:v>
                </c:pt>
                <c:pt idx="2022">
                  <c:v>0</c:v>
                </c:pt>
                <c:pt idx="2023">
                  <c:v>0</c:v>
                </c:pt>
                <c:pt idx="2024">
                  <c:v>0</c:v>
                </c:pt>
                <c:pt idx="2025">
                  <c:v>0</c:v>
                </c:pt>
                <c:pt idx="2026">
                  <c:v>0</c:v>
                </c:pt>
                <c:pt idx="2027">
                  <c:v>0</c:v>
                </c:pt>
                <c:pt idx="2028">
                  <c:v>0</c:v>
                </c:pt>
                <c:pt idx="2029">
                  <c:v>0</c:v>
                </c:pt>
                <c:pt idx="2030">
                  <c:v>0</c:v>
                </c:pt>
                <c:pt idx="2031">
                  <c:v>0</c:v>
                </c:pt>
                <c:pt idx="2032">
                  <c:v>0</c:v>
                </c:pt>
                <c:pt idx="2033">
                  <c:v>0</c:v>
                </c:pt>
                <c:pt idx="2034">
                  <c:v>0</c:v>
                </c:pt>
                <c:pt idx="2035">
                  <c:v>0</c:v>
                </c:pt>
                <c:pt idx="2036">
                  <c:v>0</c:v>
                </c:pt>
                <c:pt idx="2037">
                  <c:v>0</c:v>
                </c:pt>
                <c:pt idx="2038">
                  <c:v>0</c:v>
                </c:pt>
                <c:pt idx="2039">
                  <c:v>0</c:v>
                </c:pt>
                <c:pt idx="2040">
                  <c:v>0</c:v>
                </c:pt>
                <c:pt idx="2041">
                  <c:v>0</c:v>
                </c:pt>
                <c:pt idx="2042">
                  <c:v>0</c:v>
                </c:pt>
                <c:pt idx="2043">
                  <c:v>0</c:v>
                </c:pt>
                <c:pt idx="2044">
                  <c:v>0</c:v>
                </c:pt>
                <c:pt idx="2045">
                  <c:v>0</c:v>
                </c:pt>
                <c:pt idx="2046">
                  <c:v>0</c:v>
                </c:pt>
                <c:pt idx="2047">
                  <c:v>0</c:v>
                </c:pt>
                <c:pt idx="2048">
                  <c:v>0</c:v>
                </c:pt>
                <c:pt idx="2049">
                  <c:v>0</c:v>
                </c:pt>
                <c:pt idx="2050">
                  <c:v>0</c:v>
                </c:pt>
                <c:pt idx="2051">
                  <c:v>0</c:v>
                </c:pt>
                <c:pt idx="2052">
                  <c:v>0</c:v>
                </c:pt>
                <c:pt idx="2053">
                  <c:v>0</c:v>
                </c:pt>
                <c:pt idx="2054">
                  <c:v>0</c:v>
                </c:pt>
                <c:pt idx="2055">
                  <c:v>0</c:v>
                </c:pt>
                <c:pt idx="2056">
                  <c:v>0</c:v>
                </c:pt>
                <c:pt idx="2057">
                  <c:v>0</c:v>
                </c:pt>
                <c:pt idx="2058">
                  <c:v>0</c:v>
                </c:pt>
                <c:pt idx="2059">
                  <c:v>0</c:v>
                </c:pt>
                <c:pt idx="2060">
                  <c:v>0</c:v>
                </c:pt>
                <c:pt idx="2061">
                  <c:v>0</c:v>
                </c:pt>
                <c:pt idx="2062">
                  <c:v>0</c:v>
                </c:pt>
                <c:pt idx="2063">
                  <c:v>0</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0</c:v>
                </c:pt>
                <c:pt idx="2083">
                  <c:v>0</c:v>
                </c:pt>
                <c:pt idx="2084">
                  <c:v>0</c:v>
                </c:pt>
                <c:pt idx="2085">
                  <c:v>0</c:v>
                </c:pt>
                <c:pt idx="2086">
                  <c:v>0</c:v>
                </c:pt>
                <c:pt idx="2087">
                  <c:v>0</c:v>
                </c:pt>
                <c:pt idx="2088">
                  <c:v>0</c:v>
                </c:pt>
                <c:pt idx="2089">
                  <c:v>0</c:v>
                </c:pt>
                <c:pt idx="2090">
                  <c:v>0</c:v>
                </c:pt>
                <c:pt idx="2091">
                  <c:v>0</c:v>
                </c:pt>
                <c:pt idx="2092">
                  <c:v>0</c:v>
                </c:pt>
                <c:pt idx="2093">
                  <c:v>0</c:v>
                </c:pt>
                <c:pt idx="2094">
                  <c:v>0</c:v>
                </c:pt>
                <c:pt idx="2095">
                  <c:v>0</c:v>
                </c:pt>
                <c:pt idx="2096">
                  <c:v>0</c:v>
                </c:pt>
                <c:pt idx="2097">
                  <c:v>0</c:v>
                </c:pt>
                <c:pt idx="2098">
                  <c:v>0</c:v>
                </c:pt>
                <c:pt idx="2099">
                  <c:v>0</c:v>
                </c:pt>
                <c:pt idx="2100">
                  <c:v>0</c:v>
                </c:pt>
                <c:pt idx="2101">
                  <c:v>0</c:v>
                </c:pt>
                <c:pt idx="2102">
                  <c:v>0</c:v>
                </c:pt>
                <c:pt idx="2103">
                  <c:v>0</c:v>
                </c:pt>
                <c:pt idx="2104">
                  <c:v>0</c:v>
                </c:pt>
                <c:pt idx="2105">
                  <c:v>0</c:v>
                </c:pt>
                <c:pt idx="2106">
                  <c:v>0</c:v>
                </c:pt>
                <c:pt idx="2107">
                  <c:v>0</c:v>
                </c:pt>
                <c:pt idx="2108">
                  <c:v>0</c:v>
                </c:pt>
                <c:pt idx="2109">
                  <c:v>0</c:v>
                </c:pt>
                <c:pt idx="2110">
                  <c:v>0</c:v>
                </c:pt>
                <c:pt idx="2111">
                  <c:v>0</c:v>
                </c:pt>
                <c:pt idx="2112">
                  <c:v>0</c:v>
                </c:pt>
                <c:pt idx="2113">
                  <c:v>0</c:v>
                </c:pt>
                <c:pt idx="2114">
                  <c:v>0</c:v>
                </c:pt>
                <c:pt idx="2115">
                  <c:v>0</c:v>
                </c:pt>
                <c:pt idx="2116">
                  <c:v>0</c:v>
                </c:pt>
                <c:pt idx="2117">
                  <c:v>0</c:v>
                </c:pt>
                <c:pt idx="2118">
                  <c:v>0</c:v>
                </c:pt>
                <c:pt idx="2119">
                  <c:v>0</c:v>
                </c:pt>
                <c:pt idx="2120">
                  <c:v>0</c:v>
                </c:pt>
                <c:pt idx="2121">
                  <c:v>0</c:v>
                </c:pt>
                <c:pt idx="2122">
                  <c:v>0</c:v>
                </c:pt>
                <c:pt idx="2123">
                  <c:v>0</c:v>
                </c:pt>
                <c:pt idx="2124">
                  <c:v>0</c:v>
                </c:pt>
                <c:pt idx="2125">
                  <c:v>0</c:v>
                </c:pt>
                <c:pt idx="2126">
                  <c:v>0</c:v>
                </c:pt>
                <c:pt idx="2127">
                  <c:v>0</c:v>
                </c:pt>
                <c:pt idx="2128">
                  <c:v>0</c:v>
                </c:pt>
                <c:pt idx="2129">
                  <c:v>0</c:v>
                </c:pt>
                <c:pt idx="2130">
                  <c:v>0</c:v>
                </c:pt>
                <c:pt idx="2131">
                  <c:v>0</c:v>
                </c:pt>
                <c:pt idx="2132">
                  <c:v>0</c:v>
                </c:pt>
                <c:pt idx="2133">
                  <c:v>0</c:v>
                </c:pt>
                <c:pt idx="2134">
                  <c:v>0</c:v>
                </c:pt>
                <c:pt idx="2135">
                  <c:v>0</c:v>
                </c:pt>
                <c:pt idx="2136">
                  <c:v>0</c:v>
                </c:pt>
                <c:pt idx="2137">
                  <c:v>0</c:v>
                </c:pt>
                <c:pt idx="2138">
                  <c:v>0</c:v>
                </c:pt>
                <c:pt idx="2139">
                  <c:v>0</c:v>
                </c:pt>
                <c:pt idx="2140">
                  <c:v>0</c:v>
                </c:pt>
                <c:pt idx="2141">
                  <c:v>0</c:v>
                </c:pt>
                <c:pt idx="2142">
                  <c:v>0</c:v>
                </c:pt>
                <c:pt idx="2143">
                  <c:v>0</c:v>
                </c:pt>
                <c:pt idx="2144">
                  <c:v>0</c:v>
                </c:pt>
                <c:pt idx="2145">
                  <c:v>0</c:v>
                </c:pt>
                <c:pt idx="2146">
                  <c:v>0</c:v>
                </c:pt>
                <c:pt idx="2147">
                  <c:v>0</c:v>
                </c:pt>
                <c:pt idx="2148">
                  <c:v>0</c:v>
                </c:pt>
                <c:pt idx="2149">
                  <c:v>0</c:v>
                </c:pt>
                <c:pt idx="2150">
                  <c:v>0</c:v>
                </c:pt>
                <c:pt idx="2151">
                  <c:v>0</c:v>
                </c:pt>
                <c:pt idx="2152">
                  <c:v>0</c:v>
                </c:pt>
                <c:pt idx="2153">
                  <c:v>0</c:v>
                </c:pt>
                <c:pt idx="2154">
                  <c:v>0</c:v>
                </c:pt>
                <c:pt idx="2155">
                  <c:v>0</c:v>
                </c:pt>
                <c:pt idx="2156">
                  <c:v>0</c:v>
                </c:pt>
                <c:pt idx="2157">
                  <c:v>0</c:v>
                </c:pt>
                <c:pt idx="2158">
                  <c:v>0</c:v>
                </c:pt>
                <c:pt idx="2159">
                  <c:v>0</c:v>
                </c:pt>
                <c:pt idx="2160">
                  <c:v>0</c:v>
                </c:pt>
                <c:pt idx="2161">
                  <c:v>0</c:v>
                </c:pt>
                <c:pt idx="2162">
                  <c:v>0</c:v>
                </c:pt>
                <c:pt idx="2163">
                  <c:v>0</c:v>
                </c:pt>
                <c:pt idx="2164">
                  <c:v>0</c:v>
                </c:pt>
                <c:pt idx="2165">
                  <c:v>0</c:v>
                </c:pt>
                <c:pt idx="2166">
                  <c:v>0</c:v>
                </c:pt>
                <c:pt idx="2167">
                  <c:v>0</c:v>
                </c:pt>
                <c:pt idx="2168">
                  <c:v>0</c:v>
                </c:pt>
                <c:pt idx="2169">
                  <c:v>0</c:v>
                </c:pt>
                <c:pt idx="2170">
                  <c:v>0</c:v>
                </c:pt>
                <c:pt idx="2171">
                  <c:v>0</c:v>
                </c:pt>
                <c:pt idx="2172">
                  <c:v>0</c:v>
                </c:pt>
                <c:pt idx="2173">
                  <c:v>0</c:v>
                </c:pt>
                <c:pt idx="2174">
                  <c:v>0</c:v>
                </c:pt>
                <c:pt idx="2175">
                  <c:v>0</c:v>
                </c:pt>
                <c:pt idx="2176">
                  <c:v>0</c:v>
                </c:pt>
                <c:pt idx="2177">
                  <c:v>0</c:v>
                </c:pt>
                <c:pt idx="2178">
                  <c:v>0</c:v>
                </c:pt>
                <c:pt idx="2179">
                  <c:v>0</c:v>
                </c:pt>
                <c:pt idx="2180">
                  <c:v>0</c:v>
                </c:pt>
                <c:pt idx="2181">
                  <c:v>0</c:v>
                </c:pt>
                <c:pt idx="2182">
                  <c:v>0</c:v>
                </c:pt>
                <c:pt idx="2183">
                  <c:v>0</c:v>
                </c:pt>
                <c:pt idx="2184">
                  <c:v>0</c:v>
                </c:pt>
                <c:pt idx="2185">
                  <c:v>0</c:v>
                </c:pt>
                <c:pt idx="2186">
                  <c:v>0</c:v>
                </c:pt>
                <c:pt idx="2187">
                  <c:v>0</c:v>
                </c:pt>
                <c:pt idx="2188">
                  <c:v>0</c:v>
                </c:pt>
                <c:pt idx="2189">
                  <c:v>0</c:v>
                </c:pt>
                <c:pt idx="2190">
                  <c:v>0</c:v>
                </c:pt>
                <c:pt idx="2191">
                  <c:v>0</c:v>
                </c:pt>
                <c:pt idx="2192">
                  <c:v>0</c:v>
                </c:pt>
                <c:pt idx="2193">
                  <c:v>0</c:v>
                </c:pt>
                <c:pt idx="2194">
                  <c:v>0</c:v>
                </c:pt>
                <c:pt idx="2195">
                  <c:v>0</c:v>
                </c:pt>
                <c:pt idx="2196">
                  <c:v>0</c:v>
                </c:pt>
                <c:pt idx="2197">
                  <c:v>0</c:v>
                </c:pt>
                <c:pt idx="2198">
                  <c:v>0</c:v>
                </c:pt>
                <c:pt idx="2199">
                  <c:v>0</c:v>
                </c:pt>
                <c:pt idx="2200">
                  <c:v>0</c:v>
                </c:pt>
                <c:pt idx="2201">
                  <c:v>0</c:v>
                </c:pt>
                <c:pt idx="2202">
                  <c:v>0</c:v>
                </c:pt>
                <c:pt idx="2203">
                  <c:v>0</c:v>
                </c:pt>
                <c:pt idx="2204">
                  <c:v>0</c:v>
                </c:pt>
                <c:pt idx="2205">
                  <c:v>0</c:v>
                </c:pt>
                <c:pt idx="2206">
                  <c:v>0</c:v>
                </c:pt>
                <c:pt idx="2207">
                  <c:v>0</c:v>
                </c:pt>
                <c:pt idx="2208">
                  <c:v>0</c:v>
                </c:pt>
                <c:pt idx="2209">
                  <c:v>0</c:v>
                </c:pt>
                <c:pt idx="2210">
                  <c:v>0</c:v>
                </c:pt>
                <c:pt idx="2211">
                  <c:v>0</c:v>
                </c:pt>
                <c:pt idx="2212">
                  <c:v>0</c:v>
                </c:pt>
                <c:pt idx="2213">
                  <c:v>0</c:v>
                </c:pt>
                <c:pt idx="2214">
                  <c:v>0</c:v>
                </c:pt>
                <c:pt idx="2215">
                  <c:v>0</c:v>
                </c:pt>
                <c:pt idx="2216">
                  <c:v>0</c:v>
                </c:pt>
                <c:pt idx="2217">
                  <c:v>0</c:v>
                </c:pt>
                <c:pt idx="2218">
                  <c:v>0</c:v>
                </c:pt>
                <c:pt idx="2219">
                  <c:v>0</c:v>
                </c:pt>
                <c:pt idx="2220">
                  <c:v>0</c:v>
                </c:pt>
                <c:pt idx="2221">
                  <c:v>0</c:v>
                </c:pt>
                <c:pt idx="2222">
                  <c:v>0</c:v>
                </c:pt>
                <c:pt idx="2223">
                  <c:v>0</c:v>
                </c:pt>
                <c:pt idx="2224">
                  <c:v>0</c:v>
                </c:pt>
                <c:pt idx="2225">
                  <c:v>0</c:v>
                </c:pt>
                <c:pt idx="2226">
                  <c:v>0</c:v>
                </c:pt>
                <c:pt idx="2227">
                  <c:v>0</c:v>
                </c:pt>
                <c:pt idx="2228">
                  <c:v>0</c:v>
                </c:pt>
                <c:pt idx="2229">
                  <c:v>0</c:v>
                </c:pt>
                <c:pt idx="2230">
                  <c:v>0</c:v>
                </c:pt>
                <c:pt idx="2231">
                  <c:v>0</c:v>
                </c:pt>
                <c:pt idx="2232">
                  <c:v>0</c:v>
                </c:pt>
                <c:pt idx="2233">
                  <c:v>0</c:v>
                </c:pt>
                <c:pt idx="2234">
                  <c:v>0</c:v>
                </c:pt>
                <c:pt idx="2235">
                  <c:v>0</c:v>
                </c:pt>
                <c:pt idx="2236">
                  <c:v>0</c:v>
                </c:pt>
                <c:pt idx="2237">
                  <c:v>0</c:v>
                </c:pt>
                <c:pt idx="2238">
                  <c:v>0</c:v>
                </c:pt>
                <c:pt idx="2239">
                  <c:v>0</c:v>
                </c:pt>
                <c:pt idx="2240">
                  <c:v>0</c:v>
                </c:pt>
                <c:pt idx="2241">
                  <c:v>0</c:v>
                </c:pt>
                <c:pt idx="2242">
                  <c:v>0</c:v>
                </c:pt>
                <c:pt idx="2243">
                  <c:v>0</c:v>
                </c:pt>
                <c:pt idx="2244">
                  <c:v>0</c:v>
                </c:pt>
                <c:pt idx="2245">
                  <c:v>0</c:v>
                </c:pt>
                <c:pt idx="2246">
                  <c:v>0</c:v>
                </c:pt>
                <c:pt idx="2247">
                  <c:v>0</c:v>
                </c:pt>
                <c:pt idx="2248">
                  <c:v>0</c:v>
                </c:pt>
                <c:pt idx="2249">
                  <c:v>0</c:v>
                </c:pt>
                <c:pt idx="2250">
                  <c:v>0</c:v>
                </c:pt>
                <c:pt idx="2251">
                  <c:v>0</c:v>
                </c:pt>
                <c:pt idx="2252">
                  <c:v>0</c:v>
                </c:pt>
                <c:pt idx="2253">
                  <c:v>0</c:v>
                </c:pt>
                <c:pt idx="2254">
                  <c:v>0</c:v>
                </c:pt>
                <c:pt idx="2255">
                  <c:v>0</c:v>
                </c:pt>
                <c:pt idx="2256">
                  <c:v>0</c:v>
                </c:pt>
                <c:pt idx="2257">
                  <c:v>0</c:v>
                </c:pt>
                <c:pt idx="2258">
                  <c:v>0</c:v>
                </c:pt>
                <c:pt idx="2259">
                  <c:v>0</c:v>
                </c:pt>
                <c:pt idx="2260">
                  <c:v>0</c:v>
                </c:pt>
                <c:pt idx="2261">
                  <c:v>0</c:v>
                </c:pt>
                <c:pt idx="2262">
                  <c:v>0</c:v>
                </c:pt>
                <c:pt idx="2263">
                  <c:v>0</c:v>
                </c:pt>
                <c:pt idx="2264">
                  <c:v>0</c:v>
                </c:pt>
                <c:pt idx="2265">
                  <c:v>0</c:v>
                </c:pt>
                <c:pt idx="2266">
                  <c:v>0</c:v>
                </c:pt>
                <c:pt idx="2267">
                  <c:v>0</c:v>
                </c:pt>
                <c:pt idx="2268">
                  <c:v>0</c:v>
                </c:pt>
                <c:pt idx="2269">
                  <c:v>0</c:v>
                </c:pt>
                <c:pt idx="2270">
                  <c:v>0</c:v>
                </c:pt>
                <c:pt idx="2271">
                  <c:v>0</c:v>
                </c:pt>
                <c:pt idx="2272">
                  <c:v>0</c:v>
                </c:pt>
                <c:pt idx="2273">
                  <c:v>0</c:v>
                </c:pt>
                <c:pt idx="2274">
                  <c:v>0</c:v>
                </c:pt>
                <c:pt idx="2275">
                  <c:v>0</c:v>
                </c:pt>
                <c:pt idx="2276">
                  <c:v>0</c:v>
                </c:pt>
                <c:pt idx="2277">
                  <c:v>0</c:v>
                </c:pt>
                <c:pt idx="2278">
                  <c:v>0</c:v>
                </c:pt>
                <c:pt idx="2279">
                  <c:v>0</c:v>
                </c:pt>
                <c:pt idx="2280">
                  <c:v>0</c:v>
                </c:pt>
                <c:pt idx="2281">
                  <c:v>0</c:v>
                </c:pt>
                <c:pt idx="2282">
                  <c:v>0</c:v>
                </c:pt>
                <c:pt idx="2283">
                  <c:v>0</c:v>
                </c:pt>
                <c:pt idx="2284">
                  <c:v>0</c:v>
                </c:pt>
                <c:pt idx="2285">
                  <c:v>0</c:v>
                </c:pt>
                <c:pt idx="2286">
                  <c:v>0</c:v>
                </c:pt>
                <c:pt idx="2287">
                  <c:v>0</c:v>
                </c:pt>
                <c:pt idx="2288">
                  <c:v>0</c:v>
                </c:pt>
                <c:pt idx="2289">
                  <c:v>0</c:v>
                </c:pt>
                <c:pt idx="2290">
                  <c:v>0</c:v>
                </c:pt>
                <c:pt idx="2291">
                  <c:v>0</c:v>
                </c:pt>
                <c:pt idx="2292">
                  <c:v>0</c:v>
                </c:pt>
                <c:pt idx="2293">
                  <c:v>0</c:v>
                </c:pt>
                <c:pt idx="2294">
                  <c:v>0</c:v>
                </c:pt>
                <c:pt idx="2295">
                  <c:v>0</c:v>
                </c:pt>
                <c:pt idx="2296">
                  <c:v>0</c:v>
                </c:pt>
                <c:pt idx="2297">
                  <c:v>0</c:v>
                </c:pt>
                <c:pt idx="2298">
                  <c:v>0</c:v>
                </c:pt>
                <c:pt idx="2299">
                  <c:v>0</c:v>
                </c:pt>
                <c:pt idx="2300">
                  <c:v>0</c:v>
                </c:pt>
                <c:pt idx="2301">
                  <c:v>0</c:v>
                </c:pt>
                <c:pt idx="2302">
                  <c:v>0</c:v>
                </c:pt>
                <c:pt idx="2303">
                  <c:v>0</c:v>
                </c:pt>
                <c:pt idx="2304">
                  <c:v>0</c:v>
                </c:pt>
                <c:pt idx="2305">
                  <c:v>0</c:v>
                </c:pt>
                <c:pt idx="2306">
                  <c:v>0</c:v>
                </c:pt>
                <c:pt idx="2307">
                  <c:v>0</c:v>
                </c:pt>
                <c:pt idx="2308">
                  <c:v>0</c:v>
                </c:pt>
                <c:pt idx="2309">
                  <c:v>0</c:v>
                </c:pt>
                <c:pt idx="2310">
                  <c:v>0</c:v>
                </c:pt>
                <c:pt idx="2311">
                  <c:v>0</c:v>
                </c:pt>
                <c:pt idx="2312">
                  <c:v>0</c:v>
                </c:pt>
                <c:pt idx="2313">
                  <c:v>0</c:v>
                </c:pt>
                <c:pt idx="2314">
                  <c:v>0</c:v>
                </c:pt>
                <c:pt idx="2315">
                  <c:v>0</c:v>
                </c:pt>
                <c:pt idx="2316">
                  <c:v>0</c:v>
                </c:pt>
                <c:pt idx="2317">
                  <c:v>0</c:v>
                </c:pt>
                <c:pt idx="2318">
                  <c:v>0</c:v>
                </c:pt>
                <c:pt idx="2319">
                  <c:v>0</c:v>
                </c:pt>
                <c:pt idx="2320">
                  <c:v>0</c:v>
                </c:pt>
                <c:pt idx="2321">
                  <c:v>0</c:v>
                </c:pt>
                <c:pt idx="2322">
                  <c:v>0</c:v>
                </c:pt>
                <c:pt idx="2323">
                  <c:v>0</c:v>
                </c:pt>
                <c:pt idx="2324">
                  <c:v>0</c:v>
                </c:pt>
                <c:pt idx="2325">
                  <c:v>0</c:v>
                </c:pt>
                <c:pt idx="2326">
                  <c:v>0</c:v>
                </c:pt>
                <c:pt idx="2327">
                  <c:v>0</c:v>
                </c:pt>
                <c:pt idx="2328">
                  <c:v>0</c:v>
                </c:pt>
                <c:pt idx="2329">
                  <c:v>0</c:v>
                </c:pt>
                <c:pt idx="2330">
                  <c:v>0</c:v>
                </c:pt>
                <c:pt idx="2331">
                  <c:v>0</c:v>
                </c:pt>
                <c:pt idx="2332">
                  <c:v>0</c:v>
                </c:pt>
                <c:pt idx="2333">
                  <c:v>0</c:v>
                </c:pt>
                <c:pt idx="2334">
                  <c:v>0</c:v>
                </c:pt>
                <c:pt idx="2335">
                  <c:v>0</c:v>
                </c:pt>
                <c:pt idx="2336">
                  <c:v>0</c:v>
                </c:pt>
                <c:pt idx="2337">
                  <c:v>0</c:v>
                </c:pt>
                <c:pt idx="2338">
                  <c:v>0</c:v>
                </c:pt>
                <c:pt idx="2339">
                  <c:v>0</c:v>
                </c:pt>
                <c:pt idx="2340">
                  <c:v>0</c:v>
                </c:pt>
                <c:pt idx="2341">
                  <c:v>0</c:v>
                </c:pt>
                <c:pt idx="2342">
                  <c:v>0</c:v>
                </c:pt>
                <c:pt idx="2343">
                  <c:v>0</c:v>
                </c:pt>
                <c:pt idx="2344">
                  <c:v>0</c:v>
                </c:pt>
                <c:pt idx="2345">
                  <c:v>0</c:v>
                </c:pt>
                <c:pt idx="2346">
                  <c:v>0</c:v>
                </c:pt>
                <c:pt idx="2347">
                  <c:v>0</c:v>
                </c:pt>
                <c:pt idx="2348">
                  <c:v>0</c:v>
                </c:pt>
                <c:pt idx="2349">
                  <c:v>0</c:v>
                </c:pt>
                <c:pt idx="2350">
                  <c:v>0</c:v>
                </c:pt>
                <c:pt idx="2351">
                  <c:v>0</c:v>
                </c:pt>
                <c:pt idx="2352">
                  <c:v>0</c:v>
                </c:pt>
                <c:pt idx="2353">
                  <c:v>0</c:v>
                </c:pt>
                <c:pt idx="2354">
                  <c:v>0</c:v>
                </c:pt>
                <c:pt idx="2355">
                  <c:v>0</c:v>
                </c:pt>
                <c:pt idx="2356">
                  <c:v>0</c:v>
                </c:pt>
                <c:pt idx="2357">
                  <c:v>0</c:v>
                </c:pt>
                <c:pt idx="2358">
                  <c:v>0</c:v>
                </c:pt>
                <c:pt idx="2359">
                  <c:v>0</c:v>
                </c:pt>
                <c:pt idx="2360">
                  <c:v>0</c:v>
                </c:pt>
                <c:pt idx="2361">
                  <c:v>0</c:v>
                </c:pt>
                <c:pt idx="2362">
                  <c:v>0</c:v>
                </c:pt>
                <c:pt idx="2363">
                  <c:v>0</c:v>
                </c:pt>
                <c:pt idx="2364">
                  <c:v>0</c:v>
                </c:pt>
                <c:pt idx="2365">
                  <c:v>0</c:v>
                </c:pt>
                <c:pt idx="2366">
                  <c:v>0</c:v>
                </c:pt>
                <c:pt idx="2367">
                  <c:v>0</c:v>
                </c:pt>
                <c:pt idx="2368">
                  <c:v>0</c:v>
                </c:pt>
                <c:pt idx="2369">
                  <c:v>0</c:v>
                </c:pt>
                <c:pt idx="2370">
                  <c:v>0</c:v>
                </c:pt>
                <c:pt idx="2371">
                  <c:v>0</c:v>
                </c:pt>
                <c:pt idx="2372">
                  <c:v>0</c:v>
                </c:pt>
                <c:pt idx="2373">
                  <c:v>0</c:v>
                </c:pt>
                <c:pt idx="2374">
                  <c:v>0</c:v>
                </c:pt>
                <c:pt idx="2375">
                  <c:v>0</c:v>
                </c:pt>
                <c:pt idx="2376">
                  <c:v>0</c:v>
                </c:pt>
                <c:pt idx="2377">
                  <c:v>0</c:v>
                </c:pt>
                <c:pt idx="2378">
                  <c:v>0</c:v>
                </c:pt>
                <c:pt idx="2379">
                  <c:v>0</c:v>
                </c:pt>
                <c:pt idx="2380">
                  <c:v>0</c:v>
                </c:pt>
                <c:pt idx="2381">
                  <c:v>0</c:v>
                </c:pt>
                <c:pt idx="2382">
                  <c:v>0</c:v>
                </c:pt>
                <c:pt idx="2383">
                  <c:v>0</c:v>
                </c:pt>
                <c:pt idx="2384">
                  <c:v>0</c:v>
                </c:pt>
                <c:pt idx="2385">
                  <c:v>0</c:v>
                </c:pt>
                <c:pt idx="2386">
                  <c:v>0</c:v>
                </c:pt>
                <c:pt idx="2387">
                  <c:v>0</c:v>
                </c:pt>
                <c:pt idx="2388">
                  <c:v>0</c:v>
                </c:pt>
                <c:pt idx="2389">
                  <c:v>0</c:v>
                </c:pt>
                <c:pt idx="2390">
                  <c:v>0</c:v>
                </c:pt>
                <c:pt idx="2391">
                  <c:v>0</c:v>
                </c:pt>
                <c:pt idx="2392">
                  <c:v>0</c:v>
                </c:pt>
                <c:pt idx="2393">
                  <c:v>0</c:v>
                </c:pt>
                <c:pt idx="2394">
                  <c:v>0</c:v>
                </c:pt>
                <c:pt idx="2395">
                  <c:v>0</c:v>
                </c:pt>
                <c:pt idx="2396">
                  <c:v>0</c:v>
                </c:pt>
                <c:pt idx="2397">
                  <c:v>0</c:v>
                </c:pt>
                <c:pt idx="2398">
                  <c:v>0</c:v>
                </c:pt>
                <c:pt idx="2399">
                  <c:v>0</c:v>
                </c:pt>
                <c:pt idx="2400">
                  <c:v>0</c:v>
                </c:pt>
                <c:pt idx="2401">
                  <c:v>0</c:v>
                </c:pt>
                <c:pt idx="2402">
                  <c:v>0</c:v>
                </c:pt>
                <c:pt idx="2403">
                  <c:v>0</c:v>
                </c:pt>
                <c:pt idx="2404">
                  <c:v>0</c:v>
                </c:pt>
                <c:pt idx="2405">
                  <c:v>0</c:v>
                </c:pt>
                <c:pt idx="2406">
                  <c:v>0</c:v>
                </c:pt>
                <c:pt idx="2407">
                  <c:v>0</c:v>
                </c:pt>
                <c:pt idx="2408">
                  <c:v>0</c:v>
                </c:pt>
                <c:pt idx="2409">
                  <c:v>0</c:v>
                </c:pt>
                <c:pt idx="2410">
                  <c:v>0</c:v>
                </c:pt>
                <c:pt idx="2411">
                  <c:v>0</c:v>
                </c:pt>
                <c:pt idx="2412">
                  <c:v>0</c:v>
                </c:pt>
                <c:pt idx="2413">
                  <c:v>0</c:v>
                </c:pt>
                <c:pt idx="2414">
                  <c:v>0</c:v>
                </c:pt>
                <c:pt idx="2415">
                  <c:v>0</c:v>
                </c:pt>
                <c:pt idx="2416">
                  <c:v>0</c:v>
                </c:pt>
                <c:pt idx="2417">
                  <c:v>0</c:v>
                </c:pt>
                <c:pt idx="2418">
                  <c:v>0</c:v>
                </c:pt>
                <c:pt idx="2419">
                  <c:v>0</c:v>
                </c:pt>
                <c:pt idx="2420">
                  <c:v>0</c:v>
                </c:pt>
                <c:pt idx="2421">
                  <c:v>0</c:v>
                </c:pt>
                <c:pt idx="2422">
                  <c:v>0</c:v>
                </c:pt>
                <c:pt idx="2423">
                  <c:v>0</c:v>
                </c:pt>
                <c:pt idx="2424">
                  <c:v>0</c:v>
                </c:pt>
                <c:pt idx="2425">
                  <c:v>0</c:v>
                </c:pt>
                <c:pt idx="2426">
                  <c:v>0</c:v>
                </c:pt>
                <c:pt idx="2427">
                  <c:v>0</c:v>
                </c:pt>
                <c:pt idx="2428">
                  <c:v>0</c:v>
                </c:pt>
                <c:pt idx="2429">
                  <c:v>0</c:v>
                </c:pt>
                <c:pt idx="2430">
                  <c:v>0</c:v>
                </c:pt>
                <c:pt idx="2431">
                  <c:v>0</c:v>
                </c:pt>
                <c:pt idx="2432">
                  <c:v>0</c:v>
                </c:pt>
                <c:pt idx="2433">
                  <c:v>0</c:v>
                </c:pt>
                <c:pt idx="2434">
                  <c:v>0</c:v>
                </c:pt>
                <c:pt idx="2435">
                  <c:v>0</c:v>
                </c:pt>
                <c:pt idx="2436">
                  <c:v>0</c:v>
                </c:pt>
                <c:pt idx="2437">
                  <c:v>0</c:v>
                </c:pt>
                <c:pt idx="2438">
                  <c:v>0</c:v>
                </c:pt>
                <c:pt idx="2439">
                  <c:v>0</c:v>
                </c:pt>
                <c:pt idx="2440">
                  <c:v>0</c:v>
                </c:pt>
                <c:pt idx="2441">
                  <c:v>0</c:v>
                </c:pt>
                <c:pt idx="2442">
                  <c:v>0</c:v>
                </c:pt>
                <c:pt idx="2443">
                  <c:v>0</c:v>
                </c:pt>
                <c:pt idx="2444">
                  <c:v>0</c:v>
                </c:pt>
                <c:pt idx="2445">
                  <c:v>0</c:v>
                </c:pt>
                <c:pt idx="2446">
                  <c:v>0</c:v>
                </c:pt>
                <c:pt idx="2447">
                  <c:v>0</c:v>
                </c:pt>
                <c:pt idx="2448">
                  <c:v>0</c:v>
                </c:pt>
                <c:pt idx="2449">
                  <c:v>0</c:v>
                </c:pt>
                <c:pt idx="2450">
                  <c:v>0</c:v>
                </c:pt>
                <c:pt idx="2451">
                  <c:v>0</c:v>
                </c:pt>
                <c:pt idx="2452">
                  <c:v>0</c:v>
                </c:pt>
                <c:pt idx="2453">
                  <c:v>0</c:v>
                </c:pt>
                <c:pt idx="2454">
                  <c:v>0</c:v>
                </c:pt>
                <c:pt idx="2455">
                  <c:v>0</c:v>
                </c:pt>
                <c:pt idx="2456">
                  <c:v>0</c:v>
                </c:pt>
                <c:pt idx="2457">
                  <c:v>0</c:v>
                </c:pt>
                <c:pt idx="2458">
                  <c:v>0</c:v>
                </c:pt>
                <c:pt idx="2459">
                  <c:v>0</c:v>
                </c:pt>
                <c:pt idx="2460">
                  <c:v>0</c:v>
                </c:pt>
                <c:pt idx="2461">
                  <c:v>0</c:v>
                </c:pt>
                <c:pt idx="2462">
                  <c:v>0</c:v>
                </c:pt>
                <c:pt idx="2463">
                  <c:v>0</c:v>
                </c:pt>
                <c:pt idx="2464">
                  <c:v>0</c:v>
                </c:pt>
                <c:pt idx="2465">
                  <c:v>0</c:v>
                </c:pt>
                <c:pt idx="2466">
                  <c:v>0</c:v>
                </c:pt>
                <c:pt idx="2467">
                  <c:v>0</c:v>
                </c:pt>
                <c:pt idx="2468">
                  <c:v>0</c:v>
                </c:pt>
                <c:pt idx="2469">
                  <c:v>0</c:v>
                </c:pt>
                <c:pt idx="2470">
                  <c:v>0</c:v>
                </c:pt>
                <c:pt idx="2471">
                  <c:v>0</c:v>
                </c:pt>
                <c:pt idx="2472">
                  <c:v>0</c:v>
                </c:pt>
                <c:pt idx="2473">
                  <c:v>0</c:v>
                </c:pt>
                <c:pt idx="2474">
                  <c:v>0</c:v>
                </c:pt>
                <c:pt idx="2475">
                  <c:v>0</c:v>
                </c:pt>
                <c:pt idx="2476">
                  <c:v>0</c:v>
                </c:pt>
                <c:pt idx="2477">
                  <c:v>0</c:v>
                </c:pt>
                <c:pt idx="2478">
                  <c:v>0</c:v>
                </c:pt>
                <c:pt idx="2479">
                  <c:v>0</c:v>
                </c:pt>
                <c:pt idx="2480">
                  <c:v>0</c:v>
                </c:pt>
                <c:pt idx="2481">
                  <c:v>0</c:v>
                </c:pt>
                <c:pt idx="2482">
                  <c:v>0</c:v>
                </c:pt>
                <c:pt idx="2483">
                  <c:v>0</c:v>
                </c:pt>
                <c:pt idx="2484">
                  <c:v>0</c:v>
                </c:pt>
                <c:pt idx="2485">
                  <c:v>0</c:v>
                </c:pt>
                <c:pt idx="2486">
                  <c:v>0</c:v>
                </c:pt>
                <c:pt idx="2487">
                  <c:v>0</c:v>
                </c:pt>
                <c:pt idx="2488">
                  <c:v>0</c:v>
                </c:pt>
                <c:pt idx="2489">
                  <c:v>0</c:v>
                </c:pt>
                <c:pt idx="2490">
                  <c:v>0</c:v>
                </c:pt>
                <c:pt idx="2491">
                  <c:v>0</c:v>
                </c:pt>
                <c:pt idx="2492">
                  <c:v>0</c:v>
                </c:pt>
                <c:pt idx="2493">
                  <c:v>0</c:v>
                </c:pt>
                <c:pt idx="2494">
                  <c:v>0</c:v>
                </c:pt>
                <c:pt idx="2495">
                  <c:v>0</c:v>
                </c:pt>
                <c:pt idx="2496">
                  <c:v>0</c:v>
                </c:pt>
                <c:pt idx="2497">
                  <c:v>0</c:v>
                </c:pt>
                <c:pt idx="2498">
                  <c:v>0</c:v>
                </c:pt>
                <c:pt idx="2499">
                  <c:v>0</c:v>
                </c:pt>
                <c:pt idx="2500">
                  <c:v>0</c:v>
                </c:pt>
                <c:pt idx="2501">
                  <c:v>0</c:v>
                </c:pt>
                <c:pt idx="2502">
                  <c:v>0</c:v>
                </c:pt>
                <c:pt idx="2503">
                  <c:v>0</c:v>
                </c:pt>
                <c:pt idx="2504">
                  <c:v>0</c:v>
                </c:pt>
                <c:pt idx="2505">
                  <c:v>0</c:v>
                </c:pt>
                <c:pt idx="2506">
                  <c:v>0</c:v>
                </c:pt>
                <c:pt idx="2507">
                  <c:v>0</c:v>
                </c:pt>
                <c:pt idx="2508">
                  <c:v>0</c:v>
                </c:pt>
                <c:pt idx="2509">
                  <c:v>0</c:v>
                </c:pt>
                <c:pt idx="2510">
                  <c:v>0</c:v>
                </c:pt>
                <c:pt idx="2511">
                  <c:v>0</c:v>
                </c:pt>
                <c:pt idx="2512">
                  <c:v>0</c:v>
                </c:pt>
                <c:pt idx="2513">
                  <c:v>0</c:v>
                </c:pt>
                <c:pt idx="2514">
                  <c:v>0</c:v>
                </c:pt>
                <c:pt idx="2515">
                  <c:v>0</c:v>
                </c:pt>
                <c:pt idx="2516">
                  <c:v>0</c:v>
                </c:pt>
                <c:pt idx="2517">
                  <c:v>0</c:v>
                </c:pt>
                <c:pt idx="2518">
                  <c:v>0</c:v>
                </c:pt>
                <c:pt idx="2519">
                  <c:v>0</c:v>
                </c:pt>
                <c:pt idx="2520">
                  <c:v>0</c:v>
                </c:pt>
                <c:pt idx="2521">
                  <c:v>0</c:v>
                </c:pt>
                <c:pt idx="2522">
                  <c:v>0</c:v>
                </c:pt>
                <c:pt idx="2523">
                  <c:v>0</c:v>
                </c:pt>
                <c:pt idx="2524">
                  <c:v>0</c:v>
                </c:pt>
                <c:pt idx="2525">
                  <c:v>0</c:v>
                </c:pt>
                <c:pt idx="2526">
                  <c:v>0</c:v>
                </c:pt>
                <c:pt idx="2527">
                  <c:v>0</c:v>
                </c:pt>
                <c:pt idx="2528">
                  <c:v>0</c:v>
                </c:pt>
                <c:pt idx="2529">
                  <c:v>0</c:v>
                </c:pt>
                <c:pt idx="2530">
                  <c:v>0</c:v>
                </c:pt>
                <c:pt idx="2531">
                  <c:v>0</c:v>
                </c:pt>
                <c:pt idx="2532">
                  <c:v>0</c:v>
                </c:pt>
                <c:pt idx="2533">
                  <c:v>0</c:v>
                </c:pt>
                <c:pt idx="2534">
                  <c:v>0</c:v>
                </c:pt>
                <c:pt idx="2535">
                  <c:v>0</c:v>
                </c:pt>
                <c:pt idx="2536">
                  <c:v>0</c:v>
                </c:pt>
                <c:pt idx="2537">
                  <c:v>0</c:v>
                </c:pt>
                <c:pt idx="2538">
                  <c:v>0</c:v>
                </c:pt>
                <c:pt idx="2539">
                  <c:v>0</c:v>
                </c:pt>
                <c:pt idx="2540">
                  <c:v>0</c:v>
                </c:pt>
                <c:pt idx="2541">
                  <c:v>0</c:v>
                </c:pt>
                <c:pt idx="2542">
                  <c:v>0</c:v>
                </c:pt>
                <c:pt idx="2543">
                  <c:v>0</c:v>
                </c:pt>
                <c:pt idx="2544">
                  <c:v>0</c:v>
                </c:pt>
                <c:pt idx="2545">
                  <c:v>0</c:v>
                </c:pt>
                <c:pt idx="2546">
                  <c:v>0</c:v>
                </c:pt>
                <c:pt idx="2547">
                  <c:v>0</c:v>
                </c:pt>
                <c:pt idx="2548">
                  <c:v>0</c:v>
                </c:pt>
                <c:pt idx="2549">
                  <c:v>0</c:v>
                </c:pt>
                <c:pt idx="2550">
                  <c:v>0</c:v>
                </c:pt>
                <c:pt idx="2551">
                  <c:v>0</c:v>
                </c:pt>
                <c:pt idx="2552">
                  <c:v>0</c:v>
                </c:pt>
                <c:pt idx="2553">
                  <c:v>0</c:v>
                </c:pt>
                <c:pt idx="2554">
                  <c:v>0</c:v>
                </c:pt>
                <c:pt idx="2555">
                  <c:v>0</c:v>
                </c:pt>
                <c:pt idx="2556">
                  <c:v>0</c:v>
                </c:pt>
                <c:pt idx="2557">
                  <c:v>0</c:v>
                </c:pt>
                <c:pt idx="2558">
                  <c:v>0</c:v>
                </c:pt>
                <c:pt idx="2559">
                  <c:v>0</c:v>
                </c:pt>
                <c:pt idx="2560">
                  <c:v>0</c:v>
                </c:pt>
                <c:pt idx="2561">
                  <c:v>0</c:v>
                </c:pt>
                <c:pt idx="2562">
                  <c:v>0</c:v>
                </c:pt>
                <c:pt idx="2563">
                  <c:v>0</c:v>
                </c:pt>
                <c:pt idx="2564">
                  <c:v>0</c:v>
                </c:pt>
                <c:pt idx="2565">
                  <c:v>0</c:v>
                </c:pt>
                <c:pt idx="2566">
                  <c:v>0</c:v>
                </c:pt>
                <c:pt idx="2567">
                  <c:v>0</c:v>
                </c:pt>
                <c:pt idx="2568">
                  <c:v>0</c:v>
                </c:pt>
                <c:pt idx="2569">
                  <c:v>0</c:v>
                </c:pt>
                <c:pt idx="2570">
                  <c:v>0</c:v>
                </c:pt>
                <c:pt idx="2571">
                  <c:v>0</c:v>
                </c:pt>
                <c:pt idx="2572">
                  <c:v>0</c:v>
                </c:pt>
                <c:pt idx="2573">
                  <c:v>0</c:v>
                </c:pt>
                <c:pt idx="2574">
                  <c:v>0</c:v>
                </c:pt>
                <c:pt idx="2575">
                  <c:v>0</c:v>
                </c:pt>
                <c:pt idx="2576">
                  <c:v>0</c:v>
                </c:pt>
                <c:pt idx="2577">
                  <c:v>0</c:v>
                </c:pt>
                <c:pt idx="2578">
                  <c:v>0</c:v>
                </c:pt>
                <c:pt idx="2579">
                  <c:v>0</c:v>
                </c:pt>
                <c:pt idx="2580">
                  <c:v>0</c:v>
                </c:pt>
                <c:pt idx="2581">
                  <c:v>0</c:v>
                </c:pt>
                <c:pt idx="2582">
                  <c:v>0</c:v>
                </c:pt>
                <c:pt idx="2583">
                  <c:v>0</c:v>
                </c:pt>
                <c:pt idx="2584">
                  <c:v>0</c:v>
                </c:pt>
                <c:pt idx="2585">
                  <c:v>0</c:v>
                </c:pt>
                <c:pt idx="2586">
                  <c:v>0</c:v>
                </c:pt>
                <c:pt idx="2587">
                  <c:v>0</c:v>
                </c:pt>
                <c:pt idx="2588">
                  <c:v>0</c:v>
                </c:pt>
                <c:pt idx="2589">
                  <c:v>0</c:v>
                </c:pt>
                <c:pt idx="2590">
                  <c:v>0</c:v>
                </c:pt>
                <c:pt idx="2591">
                  <c:v>0</c:v>
                </c:pt>
                <c:pt idx="2592">
                  <c:v>0</c:v>
                </c:pt>
                <c:pt idx="2593">
                  <c:v>0</c:v>
                </c:pt>
                <c:pt idx="2594">
                  <c:v>0</c:v>
                </c:pt>
                <c:pt idx="2595">
                  <c:v>0</c:v>
                </c:pt>
                <c:pt idx="2596">
                  <c:v>0</c:v>
                </c:pt>
                <c:pt idx="2597">
                  <c:v>0</c:v>
                </c:pt>
                <c:pt idx="2598">
                  <c:v>0</c:v>
                </c:pt>
                <c:pt idx="2599">
                  <c:v>0</c:v>
                </c:pt>
                <c:pt idx="2600">
                  <c:v>0</c:v>
                </c:pt>
                <c:pt idx="2601">
                  <c:v>0</c:v>
                </c:pt>
                <c:pt idx="2602">
                  <c:v>0</c:v>
                </c:pt>
                <c:pt idx="2603">
                  <c:v>0</c:v>
                </c:pt>
                <c:pt idx="2604">
                  <c:v>0</c:v>
                </c:pt>
                <c:pt idx="2605">
                  <c:v>0</c:v>
                </c:pt>
                <c:pt idx="2606">
                  <c:v>0</c:v>
                </c:pt>
                <c:pt idx="2607">
                  <c:v>0</c:v>
                </c:pt>
                <c:pt idx="2608">
                  <c:v>0</c:v>
                </c:pt>
                <c:pt idx="2609">
                  <c:v>0</c:v>
                </c:pt>
                <c:pt idx="2610">
                  <c:v>0</c:v>
                </c:pt>
                <c:pt idx="2611">
                  <c:v>0</c:v>
                </c:pt>
                <c:pt idx="2612">
                  <c:v>0</c:v>
                </c:pt>
                <c:pt idx="2613">
                  <c:v>0</c:v>
                </c:pt>
                <c:pt idx="2614">
                  <c:v>0</c:v>
                </c:pt>
                <c:pt idx="2615">
                  <c:v>0</c:v>
                </c:pt>
                <c:pt idx="2616">
                  <c:v>0</c:v>
                </c:pt>
                <c:pt idx="2617">
                  <c:v>0</c:v>
                </c:pt>
                <c:pt idx="2618">
                  <c:v>0</c:v>
                </c:pt>
                <c:pt idx="2619">
                  <c:v>0</c:v>
                </c:pt>
                <c:pt idx="2620">
                  <c:v>0</c:v>
                </c:pt>
                <c:pt idx="2621">
                  <c:v>0</c:v>
                </c:pt>
                <c:pt idx="2622">
                  <c:v>0</c:v>
                </c:pt>
                <c:pt idx="2623">
                  <c:v>0</c:v>
                </c:pt>
                <c:pt idx="2624">
                  <c:v>0</c:v>
                </c:pt>
                <c:pt idx="2625">
                  <c:v>0</c:v>
                </c:pt>
                <c:pt idx="2626">
                  <c:v>0</c:v>
                </c:pt>
                <c:pt idx="2627">
                  <c:v>0</c:v>
                </c:pt>
                <c:pt idx="2628">
                  <c:v>0</c:v>
                </c:pt>
                <c:pt idx="2629">
                  <c:v>0</c:v>
                </c:pt>
                <c:pt idx="2630">
                  <c:v>0</c:v>
                </c:pt>
                <c:pt idx="2631">
                  <c:v>0</c:v>
                </c:pt>
                <c:pt idx="2632">
                  <c:v>0</c:v>
                </c:pt>
                <c:pt idx="2633">
                  <c:v>0</c:v>
                </c:pt>
                <c:pt idx="2634">
                  <c:v>0</c:v>
                </c:pt>
                <c:pt idx="2635">
                  <c:v>0</c:v>
                </c:pt>
                <c:pt idx="2636">
                  <c:v>0</c:v>
                </c:pt>
                <c:pt idx="2637">
                  <c:v>0</c:v>
                </c:pt>
                <c:pt idx="2638">
                  <c:v>0</c:v>
                </c:pt>
                <c:pt idx="2639">
                  <c:v>0</c:v>
                </c:pt>
                <c:pt idx="2640">
                  <c:v>0</c:v>
                </c:pt>
                <c:pt idx="2641">
                  <c:v>0</c:v>
                </c:pt>
                <c:pt idx="2642">
                  <c:v>0</c:v>
                </c:pt>
                <c:pt idx="2643">
                  <c:v>0</c:v>
                </c:pt>
                <c:pt idx="2644">
                  <c:v>0</c:v>
                </c:pt>
                <c:pt idx="2645">
                  <c:v>0</c:v>
                </c:pt>
                <c:pt idx="2646">
                  <c:v>0</c:v>
                </c:pt>
                <c:pt idx="2647">
                  <c:v>0</c:v>
                </c:pt>
                <c:pt idx="2648">
                  <c:v>0</c:v>
                </c:pt>
                <c:pt idx="2649">
                  <c:v>0</c:v>
                </c:pt>
                <c:pt idx="2650">
                  <c:v>0</c:v>
                </c:pt>
                <c:pt idx="2651">
                  <c:v>0</c:v>
                </c:pt>
                <c:pt idx="2652">
                  <c:v>0</c:v>
                </c:pt>
                <c:pt idx="2653">
                  <c:v>0</c:v>
                </c:pt>
                <c:pt idx="2654">
                  <c:v>0</c:v>
                </c:pt>
                <c:pt idx="2655">
                  <c:v>0</c:v>
                </c:pt>
                <c:pt idx="2656">
                  <c:v>0</c:v>
                </c:pt>
                <c:pt idx="2657">
                  <c:v>0</c:v>
                </c:pt>
                <c:pt idx="2658">
                  <c:v>0</c:v>
                </c:pt>
                <c:pt idx="2659">
                  <c:v>0</c:v>
                </c:pt>
                <c:pt idx="2660">
                  <c:v>0</c:v>
                </c:pt>
                <c:pt idx="2661">
                  <c:v>0</c:v>
                </c:pt>
                <c:pt idx="2662">
                  <c:v>0</c:v>
                </c:pt>
                <c:pt idx="2663">
                  <c:v>0</c:v>
                </c:pt>
                <c:pt idx="2664">
                  <c:v>0</c:v>
                </c:pt>
                <c:pt idx="2665">
                  <c:v>0</c:v>
                </c:pt>
                <c:pt idx="2666">
                  <c:v>0</c:v>
                </c:pt>
                <c:pt idx="2667">
                  <c:v>0</c:v>
                </c:pt>
                <c:pt idx="2668">
                  <c:v>0</c:v>
                </c:pt>
                <c:pt idx="2669">
                  <c:v>0</c:v>
                </c:pt>
                <c:pt idx="2670">
                  <c:v>0</c:v>
                </c:pt>
                <c:pt idx="2671">
                  <c:v>0</c:v>
                </c:pt>
                <c:pt idx="2672">
                  <c:v>0</c:v>
                </c:pt>
                <c:pt idx="2673">
                  <c:v>0</c:v>
                </c:pt>
                <c:pt idx="2674">
                  <c:v>0</c:v>
                </c:pt>
                <c:pt idx="2675">
                  <c:v>0</c:v>
                </c:pt>
                <c:pt idx="2676">
                  <c:v>0</c:v>
                </c:pt>
                <c:pt idx="2677">
                  <c:v>0</c:v>
                </c:pt>
                <c:pt idx="2678">
                  <c:v>0</c:v>
                </c:pt>
                <c:pt idx="2679">
                  <c:v>0</c:v>
                </c:pt>
                <c:pt idx="2680">
                  <c:v>0</c:v>
                </c:pt>
                <c:pt idx="2681">
                  <c:v>0</c:v>
                </c:pt>
                <c:pt idx="2682">
                  <c:v>0</c:v>
                </c:pt>
                <c:pt idx="2683">
                  <c:v>0</c:v>
                </c:pt>
                <c:pt idx="2684">
                  <c:v>0</c:v>
                </c:pt>
                <c:pt idx="2685">
                  <c:v>0</c:v>
                </c:pt>
                <c:pt idx="2686">
                  <c:v>0</c:v>
                </c:pt>
                <c:pt idx="2687">
                  <c:v>0</c:v>
                </c:pt>
                <c:pt idx="2688">
                  <c:v>0</c:v>
                </c:pt>
                <c:pt idx="2689">
                  <c:v>0</c:v>
                </c:pt>
                <c:pt idx="2690">
                  <c:v>0</c:v>
                </c:pt>
                <c:pt idx="2691">
                  <c:v>0</c:v>
                </c:pt>
                <c:pt idx="2692">
                  <c:v>0</c:v>
                </c:pt>
                <c:pt idx="2693">
                  <c:v>0</c:v>
                </c:pt>
                <c:pt idx="2694">
                  <c:v>0</c:v>
                </c:pt>
                <c:pt idx="2695">
                  <c:v>0</c:v>
                </c:pt>
                <c:pt idx="2696">
                  <c:v>0</c:v>
                </c:pt>
                <c:pt idx="2697">
                  <c:v>0</c:v>
                </c:pt>
                <c:pt idx="2698">
                  <c:v>0</c:v>
                </c:pt>
                <c:pt idx="2699">
                  <c:v>0</c:v>
                </c:pt>
                <c:pt idx="2700">
                  <c:v>0</c:v>
                </c:pt>
                <c:pt idx="2701">
                  <c:v>0</c:v>
                </c:pt>
                <c:pt idx="2702">
                  <c:v>0</c:v>
                </c:pt>
                <c:pt idx="2703">
                  <c:v>0</c:v>
                </c:pt>
                <c:pt idx="2704">
                  <c:v>0</c:v>
                </c:pt>
                <c:pt idx="2705">
                  <c:v>0</c:v>
                </c:pt>
                <c:pt idx="2706">
                  <c:v>0</c:v>
                </c:pt>
                <c:pt idx="2707">
                  <c:v>0</c:v>
                </c:pt>
                <c:pt idx="2708">
                  <c:v>0</c:v>
                </c:pt>
                <c:pt idx="2709">
                  <c:v>0</c:v>
                </c:pt>
                <c:pt idx="2710">
                  <c:v>0</c:v>
                </c:pt>
                <c:pt idx="2711">
                  <c:v>0</c:v>
                </c:pt>
                <c:pt idx="2712">
                  <c:v>0</c:v>
                </c:pt>
                <c:pt idx="2713">
                  <c:v>0</c:v>
                </c:pt>
                <c:pt idx="2714">
                  <c:v>0</c:v>
                </c:pt>
                <c:pt idx="2715">
                  <c:v>0</c:v>
                </c:pt>
                <c:pt idx="2716">
                  <c:v>0</c:v>
                </c:pt>
                <c:pt idx="2717">
                  <c:v>0</c:v>
                </c:pt>
                <c:pt idx="2718">
                  <c:v>0</c:v>
                </c:pt>
                <c:pt idx="2719">
                  <c:v>0</c:v>
                </c:pt>
                <c:pt idx="2720">
                  <c:v>0</c:v>
                </c:pt>
                <c:pt idx="2721">
                  <c:v>0</c:v>
                </c:pt>
                <c:pt idx="2722">
                  <c:v>0</c:v>
                </c:pt>
                <c:pt idx="2723">
                  <c:v>0</c:v>
                </c:pt>
                <c:pt idx="2724">
                  <c:v>0</c:v>
                </c:pt>
                <c:pt idx="2725">
                  <c:v>0</c:v>
                </c:pt>
                <c:pt idx="2726">
                  <c:v>0</c:v>
                </c:pt>
                <c:pt idx="2727">
                  <c:v>0</c:v>
                </c:pt>
                <c:pt idx="2728">
                  <c:v>0</c:v>
                </c:pt>
                <c:pt idx="2729">
                  <c:v>0</c:v>
                </c:pt>
                <c:pt idx="2730">
                  <c:v>0</c:v>
                </c:pt>
                <c:pt idx="2731">
                  <c:v>0</c:v>
                </c:pt>
                <c:pt idx="2732">
                  <c:v>0</c:v>
                </c:pt>
                <c:pt idx="2733">
                  <c:v>0</c:v>
                </c:pt>
                <c:pt idx="2734">
                  <c:v>0</c:v>
                </c:pt>
                <c:pt idx="2735">
                  <c:v>0</c:v>
                </c:pt>
                <c:pt idx="2736">
                  <c:v>0</c:v>
                </c:pt>
                <c:pt idx="2737">
                  <c:v>0</c:v>
                </c:pt>
                <c:pt idx="2738">
                  <c:v>0</c:v>
                </c:pt>
                <c:pt idx="2739">
                  <c:v>0</c:v>
                </c:pt>
                <c:pt idx="2740">
                  <c:v>0</c:v>
                </c:pt>
                <c:pt idx="2741">
                  <c:v>0</c:v>
                </c:pt>
                <c:pt idx="2742">
                  <c:v>0</c:v>
                </c:pt>
                <c:pt idx="2743">
                  <c:v>0</c:v>
                </c:pt>
                <c:pt idx="2744">
                  <c:v>0</c:v>
                </c:pt>
                <c:pt idx="2745">
                  <c:v>0</c:v>
                </c:pt>
                <c:pt idx="2746">
                  <c:v>0</c:v>
                </c:pt>
                <c:pt idx="2747">
                  <c:v>0</c:v>
                </c:pt>
                <c:pt idx="2748">
                  <c:v>0</c:v>
                </c:pt>
                <c:pt idx="2749">
                  <c:v>0</c:v>
                </c:pt>
                <c:pt idx="2750">
                  <c:v>0</c:v>
                </c:pt>
                <c:pt idx="2751">
                  <c:v>0</c:v>
                </c:pt>
                <c:pt idx="2752">
                  <c:v>0</c:v>
                </c:pt>
                <c:pt idx="2753">
                  <c:v>0</c:v>
                </c:pt>
                <c:pt idx="2754">
                  <c:v>0</c:v>
                </c:pt>
                <c:pt idx="2755">
                  <c:v>0</c:v>
                </c:pt>
                <c:pt idx="2756">
                  <c:v>0</c:v>
                </c:pt>
                <c:pt idx="2757">
                  <c:v>0</c:v>
                </c:pt>
                <c:pt idx="2758">
                  <c:v>0</c:v>
                </c:pt>
                <c:pt idx="2759">
                  <c:v>0</c:v>
                </c:pt>
                <c:pt idx="2760">
                  <c:v>0</c:v>
                </c:pt>
                <c:pt idx="2761">
                  <c:v>0</c:v>
                </c:pt>
                <c:pt idx="2762">
                  <c:v>0</c:v>
                </c:pt>
                <c:pt idx="2763">
                  <c:v>0</c:v>
                </c:pt>
                <c:pt idx="2764">
                  <c:v>0</c:v>
                </c:pt>
                <c:pt idx="2765">
                  <c:v>0</c:v>
                </c:pt>
                <c:pt idx="2766">
                  <c:v>0</c:v>
                </c:pt>
                <c:pt idx="2767">
                  <c:v>0</c:v>
                </c:pt>
                <c:pt idx="2768">
                  <c:v>0</c:v>
                </c:pt>
                <c:pt idx="2769">
                  <c:v>0</c:v>
                </c:pt>
                <c:pt idx="2770">
                  <c:v>0</c:v>
                </c:pt>
                <c:pt idx="2771">
                  <c:v>0</c:v>
                </c:pt>
                <c:pt idx="2772">
                  <c:v>0</c:v>
                </c:pt>
                <c:pt idx="2773">
                  <c:v>0</c:v>
                </c:pt>
                <c:pt idx="2774">
                  <c:v>0</c:v>
                </c:pt>
                <c:pt idx="2775">
                  <c:v>0</c:v>
                </c:pt>
                <c:pt idx="2776">
                  <c:v>0</c:v>
                </c:pt>
                <c:pt idx="2777">
                  <c:v>0</c:v>
                </c:pt>
                <c:pt idx="2778">
                  <c:v>0</c:v>
                </c:pt>
                <c:pt idx="2779">
                  <c:v>0</c:v>
                </c:pt>
                <c:pt idx="2780">
                  <c:v>0</c:v>
                </c:pt>
                <c:pt idx="2781">
                  <c:v>0</c:v>
                </c:pt>
                <c:pt idx="2782">
                  <c:v>0</c:v>
                </c:pt>
                <c:pt idx="2783">
                  <c:v>0</c:v>
                </c:pt>
                <c:pt idx="2784">
                  <c:v>0</c:v>
                </c:pt>
                <c:pt idx="2785">
                  <c:v>0</c:v>
                </c:pt>
                <c:pt idx="2786">
                  <c:v>0</c:v>
                </c:pt>
                <c:pt idx="2787">
                  <c:v>0</c:v>
                </c:pt>
                <c:pt idx="2788">
                  <c:v>0</c:v>
                </c:pt>
                <c:pt idx="2789">
                  <c:v>0</c:v>
                </c:pt>
                <c:pt idx="2790">
                  <c:v>0</c:v>
                </c:pt>
                <c:pt idx="2791">
                  <c:v>0</c:v>
                </c:pt>
                <c:pt idx="2792">
                  <c:v>0</c:v>
                </c:pt>
                <c:pt idx="2793">
                  <c:v>0</c:v>
                </c:pt>
                <c:pt idx="2794">
                  <c:v>0</c:v>
                </c:pt>
                <c:pt idx="2795">
                  <c:v>0</c:v>
                </c:pt>
                <c:pt idx="2796">
                  <c:v>0</c:v>
                </c:pt>
                <c:pt idx="2797">
                  <c:v>0</c:v>
                </c:pt>
                <c:pt idx="2798">
                  <c:v>0</c:v>
                </c:pt>
                <c:pt idx="2799">
                  <c:v>0</c:v>
                </c:pt>
                <c:pt idx="2800">
                  <c:v>0</c:v>
                </c:pt>
                <c:pt idx="2801">
                  <c:v>0</c:v>
                </c:pt>
                <c:pt idx="2802">
                  <c:v>0</c:v>
                </c:pt>
                <c:pt idx="2803">
                  <c:v>0</c:v>
                </c:pt>
                <c:pt idx="2804">
                  <c:v>0</c:v>
                </c:pt>
                <c:pt idx="2805">
                  <c:v>0</c:v>
                </c:pt>
                <c:pt idx="2806">
                  <c:v>0</c:v>
                </c:pt>
                <c:pt idx="2807">
                  <c:v>0</c:v>
                </c:pt>
                <c:pt idx="2808">
                  <c:v>0</c:v>
                </c:pt>
                <c:pt idx="2809">
                  <c:v>0</c:v>
                </c:pt>
                <c:pt idx="2810">
                  <c:v>0</c:v>
                </c:pt>
                <c:pt idx="2811">
                  <c:v>0</c:v>
                </c:pt>
                <c:pt idx="2812">
                  <c:v>0</c:v>
                </c:pt>
                <c:pt idx="2813">
                  <c:v>0</c:v>
                </c:pt>
                <c:pt idx="2814">
                  <c:v>0</c:v>
                </c:pt>
                <c:pt idx="2815">
                  <c:v>0</c:v>
                </c:pt>
                <c:pt idx="2816">
                  <c:v>0</c:v>
                </c:pt>
                <c:pt idx="2817">
                  <c:v>0</c:v>
                </c:pt>
                <c:pt idx="2818">
                  <c:v>0</c:v>
                </c:pt>
                <c:pt idx="2819">
                  <c:v>0</c:v>
                </c:pt>
                <c:pt idx="2820">
                  <c:v>0</c:v>
                </c:pt>
                <c:pt idx="2821">
                  <c:v>0</c:v>
                </c:pt>
                <c:pt idx="2822">
                  <c:v>0</c:v>
                </c:pt>
                <c:pt idx="2823">
                  <c:v>0</c:v>
                </c:pt>
                <c:pt idx="2824">
                  <c:v>0</c:v>
                </c:pt>
                <c:pt idx="2825">
                  <c:v>0</c:v>
                </c:pt>
                <c:pt idx="2826">
                  <c:v>0</c:v>
                </c:pt>
                <c:pt idx="2827">
                  <c:v>0</c:v>
                </c:pt>
                <c:pt idx="2828">
                  <c:v>0</c:v>
                </c:pt>
                <c:pt idx="2829">
                  <c:v>0</c:v>
                </c:pt>
                <c:pt idx="2830">
                  <c:v>0</c:v>
                </c:pt>
                <c:pt idx="2831">
                  <c:v>0</c:v>
                </c:pt>
                <c:pt idx="2832">
                  <c:v>0</c:v>
                </c:pt>
                <c:pt idx="2833">
                  <c:v>0</c:v>
                </c:pt>
                <c:pt idx="2834">
                  <c:v>0</c:v>
                </c:pt>
                <c:pt idx="2835">
                  <c:v>0</c:v>
                </c:pt>
                <c:pt idx="2836">
                  <c:v>0</c:v>
                </c:pt>
                <c:pt idx="2837">
                  <c:v>0</c:v>
                </c:pt>
                <c:pt idx="2838">
                  <c:v>0</c:v>
                </c:pt>
                <c:pt idx="2839">
                  <c:v>0</c:v>
                </c:pt>
                <c:pt idx="2840">
                  <c:v>0</c:v>
                </c:pt>
                <c:pt idx="2841">
                  <c:v>0</c:v>
                </c:pt>
                <c:pt idx="2842">
                  <c:v>0</c:v>
                </c:pt>
                <c:pt idx="2843">
                  <c:v>0</c:v>
                </c:pt>
                <c:pt idx="2844">
                  <c:v>0</c:v>
                </c:pt>
                <c:pt idx="2845">
                  <c:v>0</c:v>
                </c:pt>
                <c:pt idx="2846">
                  <c:v>0</c:v>
                </c:pt>
                <c:pt idx="2847">
                  <c:v>0</c:v>
                </c:pt>
                <c:pt idx="2848">
                  <c:v>0</c:v>
                </c:pt>
                <c:pt idx="2849">
                  <c:v>0</c:v>
                </c:pt>
                <c:pt idx="2850">
                  <c:v>0</c:v>
                </c:pt>
                <c:pt idx="2851">
                  <c:v>0</c:v>
                </c:pt>
                <c:pt idx="2852">
                  <c:v>0</c:v>
                </c:pt>
                <c:pt idx="2853">
                  <c:v>0</c:v>
                </c:pt>
                <c:pt idx="2854">
                  <c:v>0</c:v>
                </c:pt>
                <c:pt idx="2855">
                  <c:v>0</c:v>
                </c:pt>
                <c:pt idx="2856">
                  <c:v>0</c:v>
                </c:pt>
                <c:pt idx="2857">
                  <c:v>0</c:v>
                </c:pt>
                <c:pt idx="2858">
                  <c:v>0</c:v>
                </c:pt>
                <c:pt idx="2859">
                  <c:v>0</c:v>
                </c:pt>
                <c:pt idx="2860">
                  <c:v>0</c:v>
                </c:pt>
                <c:pt idx="2861">
                  <c:v>0</c:v>
                </c:pt>
                <c:pt idx="2862">
                  <c:v>0</c:v>
                </c:pt>
                <c:pt idx="2863">
                  <c:v>0</c:v>
                </c:pt>
                <c:pt idx="2864">
                  <c:v>0</c:v>
                </c:pt>
                <c:pt idx="2865">
                  <c:v>0</c:v>
                </c:pt>
                <c:pt idx="2866">
                  <c:v>0</c:v>
                </c:pt>
                <c:pt idx="2867">
                  <c:v>0</c:v>
                </c:pt>
                <c:pt idx="2868">
                  <c:v>0</c:v>
                </c:pt>
                <c:pt idx="2869">
                  <c:v>0</c:v>
                </c:pt>
                <c:pt idx="2870">
                  <c:v>0</c:v>
                </c:pt>
                <c:pt idx="2871">
                  <c:v>0</c:v>
                </c:pt>
                <c:pt idx="2872">
                  <c:v>0</c:v>
                </c:pt>
                <c:pt idx="2873">
                  <c:v>0</c:v>
                </c:pt>
                <c:pt idx="2874">
                  <c:v>0</c:v>
                </c:pt>
                <c:pt idx="2875">
                  <c:v>0</c:v>
                </c:pt>
                <c:pt idx="2876">
                  <c:v>0</c:v>
                </c:pt>
                <c:pt idx="2877">
                  <c:v>0</c:v>
                </c:pt>
                <c:pt idx="2878">
                  <c:v>0</c:v>
                </c:pt>
                <c:pt idx="2879">
                  <c:v>0</c:v>
                </c:pt>
                <c:pt idx="2880">
                  <c:v>0</c:v>
                </c:pt>
                <c:pt idx="2881">
                  <c:v>0</c:v>
                </c:pt>
                <c:pt idx="2882">
                  <c:v>0</c:v>
                </c:pt>
                <c:pt idx="2883">
                  <c:v>0</c:v>
                </c:pt>
                <c:pt idx="2884">
                  <c:v>0</c:v>
                </c:pt>
                <c:pt idx="2885">
                  <c:v>0</c:v>
                </c:pt>
                <c:pt idx="2886">
                  <c:v>0</c:v>
                </c:pt>
                <c:pt idx="2887">
                  <c:v>0</c:v>
                </c:pt>
                <c:pt idx="2888">
                  <c:v>0</c:v>
                </c:pt>
                <c:pt idx="2889">
                  <c:v>0</c:v>
                </c:pt>
                <c:pt idx="2890">
                  <c:v>0</c:v>
                </c:pt>
                <c:pt idx="2891">
                  <c:v>0</c:v>
                </c:pt>
                <c:pt idx="2892">
                  <c:v>0</c:v>
                </c:pt>
                <c:pt idx="2893">
                  <c:v>0</c:v>
                </c:pt>
                <c:pt idx="2894">
                  <c:v>0</c:v>
                </c:pt>
                <c:pt idx="2895">
                  <c:v>0</c:v>
                </c:pt>
                <c:pt idx="2896">
                  <c:v>0</c:v>
                </c:pt>
                <c:pt idx="2897">
                  <c:v>0</c:v>
                </c:pt>
                <c:pt idx="2898">
                  <c:v>0</c:v>
                </c:pt>
                <c:pt idx="2899">
                  <c:v>0</c:v>
                </c:pt>
                <c:pt idx="2900">
                  <c:v>0</c:v>
                </c:pt>
                <c:pt idx="2901">
                  <c:v>0</c:v>
                </c:pt>
                <c:pt idx="2902">
                  <c:v>0</c:v>
                </c:pt>
                <c:pt idx="2903">
                  <c:v>0</c:v>
                </c:pt>
                <c:pt idx="2904">
                  <c:v>0</c:v>
                </c:pt>
                <c:pt idx="2905">
                  <c:v>0</c:v>
                </c:pt>
                <c:pt idx="2906">
                  <c:v>0</c:v>
                </c:pt>
                <c:pt idx="2907">
                  <c:v>0</c:v>
                </c:pt>
                <c:pt idx="2908">
                  <c:v>0</c:v>
                </c:pt>
                <c:pt idx="2909">
                  <c:v>0</c:v>
                </c:pt>
                <c:pt idx="2910">
                  <c:v>0</c:v>
                </c:pt>
                <c:pt idx="2911">
                  <c:v>0</c:v>
                </c:pt>
                <c:pt idx="2912">
                  <c:v>0</c:v>
                </c:pt>
                <c:pt idx="2913">
                  <c:v>0</c:v>
                </c:pt>
                <c:pt idx="2914">
                  <c:v>0</c:v>
                </c:pt>
                <c:pt idx="2915">
                  <c:v>0</c:v>
                </c:pt>
                <c:pt idx="2916">
                  <c:v>0</c:v>
                </c:pt>
                <c:pt idx="2917">
                  <c:v>0</c:v>
                </c:pt>
                <c:pt idx="2918">
                  <c:v>0</c:v>
                </c:pt>
                <c:pt idx="2919">
                  <c:v>0</c:v>
                </c:pt>
                <c:pt idx="2920">
                  <c:v>0</c:v>
                </c:pt>
                <c:pt idx="2921">
                  <c:v>0</c:v>
                </c:pt>
                <c:pt idx="2922">
                  <c:v>0</c:v>
                </c:pt>
                <c:pt idx="2923">
                  <c:v>0</c:v>
                </c:pt>
                <c:pt idx="2924">
                  <c:v>0</c:v>
                </c:pt>
                <c:pt idx="2925">
                  <c:v>0</c:v>
                </c:pt>
                <c:pt idx="2926">
                  <c:v>0</c:v>
                </c:pt>
                <c:pt idx="2927">
                  <c:v>0</c:v>
                </c:pt>
                <c:pt idx="2928">
                  <c:v>0</c:v>
                </c:pt>
                <c:pt idx="2929">
                  <c:v>0</c:v>
                </c:pt>
                <c:pt idx="2930">
                  <c:v>0</c:v>
                </c:pt>
                <c:pt idx="2931">
                  <c:v>0</c:v>
                </c:pt>
                <c:pt idx="2932">
                  <c:v>0</c:v>
                </c:pt>
                <c:pt idx="2933">
                  <c:v>0</c:v>
                </c:pt>
                <c:pt idx="2934">
                  <c:v>0</c:v>
                </c:pt>
                <c:pt idx="2935">
                  <c:v>0</c:v>
                </c:pt>
                <c:pt idx="2936">
                  <c:v>0</c:v>
                </c:pt>
                <c:pt idx="2937">
                  <c:v>0</c:v>
                </c:pt>
                <c:pt idx="2938">
                  <c:v>0</c:v>
                </c:pt>
                <c:pt idx="2939">
                  <c:v>0</c:v>
                </c:pt>
                <c:pt idx="2940">
                  <c:v>0</c:v>
                </c:pt>
                <c:pt idx="2941">
                  <c:v>0</c:v>
                </c:pt>
                <c:pt idx="2942">
                  <c:v>0</c:v>
                </c:pt>
                <c:pt idx="2943">
                  <c:v>0</c:v>
                </c:pt>
                <c:pt idx="2944">
                  <c:v>0</c:v>
                </c:pt>
                <c:pt idx="2945">
                  <c:v>0</c:v>
                </c:pt>
                <c:pt idx="2946">
                  <c:v>0</c:v>
                </c:pt>
                <c:pt idx="2947">
                  <c:v>0</c:v>
                </c:pt>
                <c:pt idx="2948">
                  <c:v>0</c:v>
                </c:pt>
                <c:pt idx="2949">
                  <c:v>0</c:v>
                </c:pt>
                <c:pt idx="2950">
                  <c:v>0</c:v>
                </c:pt>
                <c:pt idx="2951">
                  <c:v>0</c:v>
                </c:pt>
                <c:pt idx="2952">
                  <c:v>0</c:v>
                </c:pt>
                <c:pt idx="2953">
                  <c:v>0</c:v>
                </c:pt>
                <c:pt idx="2954">
                  <c:v>0</c:v>
                </c:pt>
                <c:pt idx="2955">
                  <c:v>0</c:v>
                </c:pt>
                <c:pt idx="2956">
                  <c:v>0</c:v>
                </c:pt>
                <c:pt idx="2957">
                  <c:v>0</c:v>
                </c:pt>
                <c:pt idx="2958">
                  <c:v>0</c:v>
                </c:pt>
                <c:pt idx="2959">
                  <c:v>0</c:v>
                </c:pt>
                <c:pt idx="2960">
                  <c:v>0</c:v>
                </c:pt>
                <c:pt idx="2961">
                  <c:v>0</c:v>
                </c:pt>
                <c:pt idx="2962">
                  <c:v>0</c:v>
                </c:pt>
                <c:pt idx="2963">
                  <c:v>0</c:v>
                </c:pt>
                <c:pt idx="2964">
                  <c:v>0</c:v>
                </c:pt>
                <c:pt idx="2965">
                  <c:v>0</c:v>
                </c:pt>
                <c:pt idx="2966">
                  <c:v>0</c:v>
                </c:pt>
                <c:pt idx="2967">
                  <c:v>0</c:v>
                </c:pt>
                <c:pt idx="2968">
                  <c:v>0</c:v>
                </c:pt>
                <c:pt idx="2969">
                  <c:v>0</c:v>
                </c:pt>
                <c:pt idx="2970">
                  <c:v>0</c:v>
                </c:pt>
                <c:pt idx="2971">
                  <c:v>0</c:v>
                </c:pt>
                <c:pt idx="2972">
                  <c:v>0</c:v>
                </c:pt>
                <c:pt idx="2973">
                  <c:v>0</c:v>
                </c:pt>
                <c:pt idx="2974">
                  <c:v>0</c:v>
                </c:pt>
                <c:pt idx="2975">
                  <c:v>0</c:v>
                </c:pt>
                <c:pt idx="2976">
                  <c:v>0</c:v>
                </c:pt>
                <c:pt idx="2977">
                  <c:v>0</c:v>
                </c:pt>
                <c:pt idx="2978">
                  <c:v>0</c:v>
                </c:pt>
                <c:pt idx="2979">
                  <c:v>0</c:v>
                </c:pt>
                <c:pt idx="2980">
                  <c:v>0</c:v>
                </c:pt>
                <c:pt idx="2981">
                  <c:v>0</c:v>
                </c:pt>
                <c:pt idx="2982">
                  <c:v>0</c:v>
                </c:pt>
                <c:pt idx="2983">
                  <c:v>0</c:v>
                </c:pt>
                <c:pt idx="2984">
                  <c:v>0</c:v>
                </c:pt>
                <c:pt idx="2985">
                  <c:v>0</c:v>
                </c:pt>
                <c:pt idx="2986">
                  <c:v>0</c:v>
                </c:pt>
                <c:pt idx="2987">
                  <c:v>0</c:v>
                </c:pt>
                <c:pt idx="2988">
                  <c:v>0</c:v>
                </c:pt>
                <c:pt idx="2989">
                  <c:v>0</c:v>
                </c:pt>
                <c:pt idx="2990">
                  <c:v>0</c:v>
                </c:pt>
                <c:pt idx="2991">
                  <c:v>0</c:v>
                </c:pt>
                <c:pt idx="2992">
                  <c:v>0</c:v>
                </c:pt>
                <c:pt idx="2993">
                  <c:v>0</c:v>
                </c:pt>
                <c:pt idx="2994">
                  <c:v>0</c:v>
                </c:pt>
                <c:pt idx="2995">
                  <c:v>0</c:v>
                </c:pt>
                <c:pt idx="2996">
                  <c:v>0</c:v>
                </c:pt>
                <c:pt idx="2997">
                  <c:v>0</c:v>
                </c:pt>
                <c:pt idx="2998">
                  <c:v>0</c:v>
                </c:pt>
                <c:pt idx="2999">
                  <c:v>0</c:v>
                </c:pt>
                <c:pt idx="3000">
                  <c:v>0</c:v>
                </c:pt>
                <c:pt idx="3001">
                  <c:v>0</c:v>
                </c:pt>
                <c:pt idx="3002">
                  <c:v>0</c:v>
                </c:pt>
                <c:pt idx="3003">
                  <c:v>0</c:v>
                </c:pt>
                <c:pt idx="3004">
                  <c:v>0</c:v>
                </c:pt>
                <c:pt idx="3005">
                  <c:v>0</c:v>
                </c:pt>
                <c:pt idx="3006">
                  <c:v>0</c:v>
                </c:pt>
                <c:pt idx="3007">
                  <c:v>0</c:v>
                </c:pt>
                <c:pt idx="3008">
                  <c:v>0</c:v>
                </c:pt>
                <c:pt idx="3009">
                  <c:v>0</c:v>
                </c:pt>
                <c:pt idx="3010">
                  <c:v>0</c:v>
                </c:pt>
                <c:pt idx="3011">
                  <c:v>0</c:v>
                </c:pt>
                <c:pt idx="3012">
                  <c:v>0</c:v>
                </c:pt>
                <c:pt idx="3013">
                  <c:v>0</c:v>
                </c:pt>
                <c:pt idx="3014">
                  <c:v>0</c:v>
                </c:pt>
                <c:pt idx="3015">
                  <c:v>0</c:v>
                </c:pt>
                <c:pt idx="3016">
                  <c:v>0</c:v>
                </c:pt>
                <c:pt idx="3017">
                  <c:v>0</c:v>
                </c:pt>
                <c:pt idx="3018">
                  <c:v>0</c:v>
                </c:pt>
                <c:pt idx="3019">
                  <c:v>0</c:v>
                </c:pt>
                <c:pt idx="3020">
                  <c:v>0</c:v>
                </c:pt>
                <c:pt idx="3021">
                  <c:v>0</c:v>
                </c:pt>
                <c:pt idx="3022">
                  <c:v>0</c:v>
                </c:pt>
                <c:pt idx="3023">
                  <c:v>0</c:v>
                </c:pt>
                <c:pt idx="3024">
                  <c:v>0</c:v>
                </c:pt>
                <c:pt idx="3025">
                  <c:v>0</c:v>
                </c:pt>
                <c:pt idx="3026">
                  <c:v>0</c:v>
                </c:pt>
                <c:pt idx="3027">
                  <c:v>0</c:v>
                </c:pt>
                <c:pt idx="3028">
                  <c:v>0</c:v>
                </c:pt>
                <c:pt idx="3029">
                  <c:v>0</c:v>
                </c:pt>
                <c:pt idx="3030">
                  <c:v>0</c:v>
                </c:pt>
                <c:pt idx="3031">
                  <c:v>0</c:v>
                </c:pt>
                <c:pt idx="3032">
                  <c:v>0</c:v>
                </c:pt>
                <c:pt idx="3033">
                  <c:v>0</c:v>
                </c:pt>
                <c:pt idx="3034">
                  <c:v>0</c:v>
                </c:pt>
                <c:pt idx="3035">
                  <c:v>0</c:v>
                </c:pt>
                <c:pt idx="3036">
                  <c:v>0</c:v>
                </c:pt>
                <c:pt idx="3037">
                  <c:v>0</c:v>
                </c:pt>
                <c:pt idx="3038">
                  <c:v>0</c:v>
                </c:pt>
                <c:pt idx="3039">
                  <c:v>0</c:v>
                </c:pt>
                <c:pt idx="3040">
                  <c:v>0</c:v>
                </c:pt>
                <c:pt idx="3041">
                  <c:v>0</c:v>
                </c:pt>
                <c:pt idx="3042">
                  <c:v>0</c:v>
                </c:pt>
                <c:pt idx="3043">
                  <c:v>0</c:v>
                </c:pt>
                <c:pt idx="3044">
                  <c:v>0</c:v>
                </c:pt>
                <c:pt idx="3045">
                  <c:v>0</c:v>
                </c:pt>
                <c:pt idx="3046">
                  <c:v>0</c:v>
                </c:pt>
                <c:pt idx="3047">
                  <c:v>0</c:v>
                </c:pt>
                <c:pt idx="3048">
                  <c:v>0</c:v>
                </c:pt>
                <c:pt idx="3049">
                  <c:v>0</c:v>
                </c:pt>
                <c:pt idx="3050">
                  <c:v>0</c:v>
                </c:pt>
                <c:pt idx="3051">
                  <c:v>0</c:v>
                </c:pt>
                <c:pt idx="3052">
                  <c:v>0</c:v>
                </c:pt>
                <c:pt idx="3053">
                  <c:v>0</c:v>
                </c:pt>
                <c:pt idx="3054">
                  <c:v>0</c:v>
                </c:pt>
                <c:pt idx="3055">
                  <c:v>0</c:v>
                </c:pt>
                <c:pt idx="3056">
                  <c:v>0</c:v>
                </c:pt>
                <c:pt idx="3057">
                  <c:v>0</c:v>
                </c:pt>
                <c:pt idx="3058">
                  <c:v>0</c:v>
                </c:pt>
                <c:pt idx="3059">
                  <c:v>0</c:v>
                </c:pt>
                <c:pt idx="3060">
                  <c:v>0</c:v>
                </c:pt>
                <c:pt idx="3061">
                  <c:v>0</c:v>
                </c:pt>
                <c:pt idx="3062">
                  <c:v>0</c:v>
                </c:pt>
                <c:pt idx="3063">
                  <c:v>0</c:v>
                </c:pt>
                <c:pt idx="3064">
                  <c:v>0</c:v>
                </c:pt>
                <c:pt idx="3065">
                  <c:v>0</c:v>
                </c:pt>
                <c:pt idx="3066">
                  <c:v>0</c:v>
                </c:pt>
                <c:pt idx="3067">
                  <c:v>0</c:v>
                </c:pt>
                <c:pt idx="3068">
                  <c:v>0</c:v>
                </c:pt>
                <c:pt idx="3069">
                  <c:v>0</c:v>
                </c:pt>
                <c:pt idx="3070">
                  <c:v>0</c:v>
                </c:pt>
                <c:pt idx="3071">
                  <c:v>0</c:v>
                </c:pt>
                <c:pt idx="3072">
                  <c:v>0</c:v>
                </c:pt>
                <c:pt idx="3073">
                  <c:v>0</c:v>
                </c:pt>
                <c:pt idx="3074">
                  <c:v>0</c:v>
                </c:pt>
                <c:pt idx="3075">
                  <c:v>0</c:v>
                </c:pt>
                <c:pt idx="3076">
                  <c:v>0</c:v>
                </c:pt>
                <c:pt idx="3077">
                  <c:v>0</c:v>
                </c:pt>
                <c:pt idx="3078">
                  <c:v>0</c:v>
                </c:pt>
                <c:pt idx="3079">
                  <c:v>0</c:v>
                </c:pt>
                <c:pt idx="3080">
                  <c:v>0</c:v>
                </c:pt>
                <c:pt idx="3081">
                  <c:v>0</c:v>
                </c:pt>
                <c:pt idx="3082">
                  <c:v>0</c:v>
                </c:pt>
                <c:pt idx="3083">
                  <c:v>0</c:v>
                </c:pt>
                <c:pt idx="3084">
                  <c:v>0</c:v>
                </c:pt>
                <c:pt idx="3085">
                  <c:v>0</c:v>
                </c:pt>
                <c:pt idx="3086">
                  <c:v>0</c:v>
                </c:pt>
                <c:pt idx="3087">
                  <c:v>0</c:v>
                </c:pt>
                <c:pt idx="3088">
                  <c:v>0</c:v>
                </c:pt>
                <c:pt idx="3089">
                  <c:v>0</c:v>
                </c:pt>
                <c:pt idx="3090">
                  <c:v>0</c:v>
                </c:pt>
                <c:pt idx="3091">
                  <c:v>0</c:v>
                </c:pt>
                <c:pt idx="3092">
                  <c:v>0</c:v>
                </c:pt>
                <c:pt idx="3093">
                  <c:v>0</c:v>
                </c:pt>
                <c:pt idx="3094">
                  <c:v>0</c:v>
                </c:pt>
                <c:pt idx="3095">
                  <c:v>0</c:v>
                </c:pt>
                <c:pt idx="3096">
                  <c:v>0</c:v>
                </c:pt>
                <c:pt idx="3097">
                  <c:v>0</c:v>
                </c:pt>
                <c:pt idx="3098">
                  <c:v>0</c:v>
                </c:pt>
                <c:pt idx="3099">
                  <c:v>0</c:v>
                </c:pt>
                <c:pt idx="3100">
                  <c:v>0</c:v>
                </c:pt>
                <c:pt idx="3101">
                  <c:v>0</c:v>
                </c:pt>
                <c:pt idx="3102">
                  <c:v>0</c:v>
                </c:pt>
                <c:pt idx="3103">
                  <c:v>0</c:v>
                </c:pt>
                <c:pt idx="3104">
                  <c:v>0</c:v>
                </c:pt>
                <c:pt idx="3105">
                  <c:v>0</c:v>
                </c:pt>
                <c:pt idx="3106">
                  <c:v>0</c:v>
                </c:pt>
                <c:pt idx="3107">
                  <c:v>0</c:v>
                </c:pt>
                <c:pt idx="3108">
                  <c:v>0</c:v>
                </c:pt>
                <c:pt idx="3109">
                  <c:v>0</c:v>
                </c:pt>
                <c:pt idx="3110">
                  <c:v>0</c:v>
                </c:pt>
                <c:pt idx="3111">
                  <c:v>0</c:v>
                </c:pt>
                <c:pt idx="3112">
                  <c:v>0</c:v>
                </c:pt>
                <c:pt idx="3113">
                  <c:v>0</c:v>
                </c:pt>
                <c:pt idx="3114">
                  <c:v>0</c:v>
                </c:pt>
                <c:pt idx="3115">
                  <c:v>0</c:v>
                </c:pt>
                <c:pt idx="3116">
                  <c:v>0</c:v>
                </c:pt>
                <c:pt idx="3117">
                  <c:v>0</c:v>
                </c:pt>
                <c:pt idx="3118">
                  <c:v>0</c:v>
                </c:pt>
                <c:pt idx="3119">
                  <c:v>0</c:v>
                </c:pt>
                <c:pt idx="3120">
                  <c:v>0</c:v>
                </c:pt>
                <c:pt idx="3121">
                  <c:v>0</c:v>
                </c:pt>
                <c:pt idx="3122">
                  <c:v>0</c:v>
                </c:pt>
                <c:pt idx="3123">
                  <c:v>0</c:v>
                </c:pt>
                <c:pt idx="3124">
                  <c:v>0</c:v>
                </c:pt>
                <c:pt idx="3125">
                  <c:v>0</c:v>
                </c:pt>
                <c:pt idx="3126">
                  <c:v>0</c:v>
                </c:pt>
                <c:pt idx="3127">
                  <c:v>0</c:v>
                </c:pt>
                <c:pt idx="3128">
                  <c:v>0</c:v>
                </c:pt>
                <c:pt idx="3129">
                  <c:v>0</c:v>
                </c:pt>
                <c:pt idx="3130">
                  <c:v>0</c:v>
                </c:pt>
                <c:pt idx="3131">
                  <c:v>0</c:v>
                </c:pt>
                <c:pt idx="3132">
                  <c:v>0</c:v>
                </c:pt>
                <c:pt idx="3133">
                  <c:v>0</c:v>
                </c:pt>
                <c:pt idx="3134">
                  <c:v>0</c:v>
                </c:pt>
                <c:pt idx="3135">
                  <c:v>0</c:v>
                </c:pt>
                <c:pt idx="3136">
                  <c:v>0</c:v>
                </c:pt>
                <c:pt idx="3137">
                  <c:v>0</c:v>
                </c:pt>
                <c:pt idx="3138">
                  <c:v>0</c:v>
                </c:pt>
                <c:pt idx="3139">
                  <c:v>0</c:v>
                </c:pt>
                <c:pt idx="3140">
                  <c:v>0</c:v>
                </c:pt>
                <c:pt idx="3141">
                  <c:v>0</c:v>
                </c:pt>
                <c:pt idx="3142">
                  <c:v>0</c:v>
                </c:pt>
                <c:pt idx="3143">
                  <c:v>0</c:v>
                </c:pt>
                <c:pt idx="3144">
                  <c:v>0</c:v>
                </c:pt>
                <c:pt idx="3145">
                  <c:v>0</c:v>
                </c:pt>
                <c:pt idx="3146">
                  <c:v>0</c:v>
                </c:pt>
                <c:pt idx="3147">
                  <c:v>0</c:v>
                </c:pt>
                <c:pt idx="3148">
                  <c:v>0</c:v>
                </c:pt>
                <c:pt idx="3149">
                  <c:v>0</c:v>
                </c:pt>
                <c:pt idx="3150">
                  <c:v>0</c:v>
                </c:pt>
                <c:pt idx="3151">
                  <c:v>0</c:v>
                </c:pt>
                <c:pt idx="3152">
                  <c:v>0</c:v>
                </c:pt>
                <c:pt idx="3153">
                  <c:v>0</c:v>
                </c:pt>
                <c:pt idx="3154">
                  <c:v>0</c:v>
                </c:pt>
                <c:pt idx="3155">
                  <c:v>0</c:v>
                </c:pt>
                <c:pt idx="3156">
                  <c:v>0</c:v>
                </c:pt>
                <c:pt idx="3157">
                  <c:v>0</c:v>
                </c:pt>
                <c:pt idx="3158">
                  <c:v>0</c:v>
                </c:pt>
                <c:pt idx="3159">
                  <c:v>0</c:v>
                </c:pt>
                <c:pt idx="3160">
                  <c:v>0</c:v>
                </c:pt>
                <c:pt idx="3161">
                  <c:v>0</c:v>
                </c:pt>
                <c:pt idx="3162">
                  <c:v>0</c:v>
                </c:pt>
                <c:pt idx="3163">
                  <c:v>0</c:v>
                </c:pt>
                <c:pt idx="3164">
                  <c:v>0</c:v>
                </c:pt>
                <c:pt idx="3165">
                  <c:v>0</c:v>
                </c:pt>
                <c:pt idx="3166">
                  <c:v>0</c:v>
                </c:pt>
                <c:pt idx="3167">
                  <c:v>0</c:v>
                </c:pt>
                <c:pt idx="3168">
                  <c:v>0</c:v>
                </c:pt>
                <c:pt idx="3169">
                  <c:v>0</c:v>
                </c:pt>
                <c:pt idx="3170">
                  <c:v>0</c:v>
                </c:pt>
                <c:pt idx="3171">
                  <c:v>0</c:v>
                </c:pt>
                <c:pt idx="3172">
                  <c:v>0</c:v>
                </c:pt>
                <c:pt idx="3173">
                  <c:v>0</c:v>
                </c:pt>
                <c:pt idx="3174">
                  <c:v>0</c:v>
                </c:pt>
                <c:pt idx="3175">
                  <c:v>0</c:v>
                </c:pt>
                <c:pt idx="3176">
                  <c:v>0</c:v>
                </c:pt>
                <c:pt idx="3177">
                  <c:v>0</c:v>
                </c:pt>
                <c:pt idx="3178">
                  <c:v>0</c:v>
                </c:pt>
                <c:pt idx="3179">
                  <c:v>0</c:v>
                </c:pt>
                <c:pt idx="3180">
                  <c:v>0</c:v>
                </c:pt>
                <c:pt idx="3181">
                  <c:v>0</c:v>
                </c:pt>
                <c:pt idx="3182">
                  <c:v>0</c:v>
                </c:pt>
                <c:pt idx="3183">
                  <c:v>0</c:v>
                </c:pt>
                <c:pt idx="3184">
                  <c:v>0</c:v>
                </c:pt>
                <c:pt idx="3185">
                  <c:v>0</c:v>
                </c:pt>
                <c:pt idx="3186">
                  <c:v>0</c:v>
                </c:pt>
                <c:pt idx="3187">
                  <c:v>0</c:v>
                </c:pt>
                <c:pt idx="3188">
                  <c:v>0</c:v>
                </c:pt>
                <c:pt idx="3189">
                  <c:v>0</c:v>
                </c:pt>
                <c:pt idx="3190">
                  <c:v>0</c:v>
                </c:pt>
                <c:pt idx="3191">
                  <c:v>0</c:v>
                </c:pt>
                <c:pt idx="3192">
                  <c:v>0</c:v>
                </c:pt>
                <c:pt idx="3193">
                  <c:v>0</c:v>
                </c:pt>
                <c:pt idx="3194">
                  <c:v>0</c:v>
                </c:pt>
                <c:pt idx="3195">
                  <c:v>0</c:v>
                </c:pt>
                <c:pt idx="3196">
                  <c:v>0</c:v>
                </c:pt>
                <c:pt idx="3197">
                  <c:v>0</c:v>
                </c:pt>
                <c:pt idx="3198">
                  <c:v>0</c:v>
                </c:pt>
                <c:pt idx="3199">
                  <c:v>0</c:v>
                </c:pt>
                <c:pt idx="3200">
                  <c:v>0</c:v>
                </c:pt>
                <c:pt idx="3201">
                  <c:v>0</c:v>
                </c:pt>
                <c:pt idx="3202">
                  <c:v>0</c:v>
                </c:pt>
                <c:pt idx="3203">
                  <c:v>0</c:v>
                </c:pt>
                <c:pt idx="3204">
                  <c:v>0</c:v>
                </c:pt>
                <c:pt idx="3205">
                  <c:v>0</c:v>
                </c:pt>
                <c:pt idx="3206">
                  <c:v>0</c:v>
                </c:pt>
                <c:pt idx="3207">
                  <c:v>0</c:v>
                </c:pt>
                <c:pt idx="3208">
                  <c:v>0</c:v>
                </c:pt>
                <c:pt idx="3209">
                  <c:v>0</c:v>
                </c:pt>
                <c:pt idx="3210">
                  <c:v>0</c:v>
                </c:pt>
                <c:pt idx="3211">
                  <c:v>0</c:v>
                </c:pt>
                <c:pt idx="3212">
                  <c:v>0</c:v>
                </c:pt>
                <c:pt idx="3213">
                  <c:v>0</c:v>
                </c:pt>
                <c:pt idx="3214">
                  <c:v>0</c:v>
                </c:pt>
                <c:pt idx="3215">
                  <c:v>0</c:v>
                </c:pt>
                <c:pt idx="3216">
                  <c:v>0</c:v>
                </c:pt>
                <c:pt idx="3217">
                  <c:v>0</c:v>
                </c:pt>
                <c:pt idx="3218">
                  <c:v>0</c:v>
                </c:pt>
                <c:pt idx="3219">
                  <c:v>0</c:v>
                </c:pt>
                <c:pt idx="3220">
                  <c:v>0</c:v>
                </c:pt>
                <c:pt idx="3221">
                  <c:v>0</c:v>
                </c:pt>
                <c:pt idx="3222">
                  <c:v>0</c:v>
                </c:pt>
                <c:pt idx="3223">
                  <c:v>0</c:v>
                </c:pt>
                <c:pt idx="3224">
                  <c:v>0</c:v>
                </c:pt>
                <c:pt idx="3225">
                  <c:v>0</c:v>
                </c:pt>
                <c:pt idx="3226">
                  <c:v>0</c:v>
                </c:pt>
                <c:pt idx="3227">
                  <c:v>0</c:v>
                </c:pt>
                <c:pt idx="3228">
                  <c:v>0</c:v>
                </c:pt>
                <c:pt idx="3229">
                  <c:v>0</c:v>
                </c:pt>
                <c:pt idx="3230">
                  <c:v>0</c:v>
                </c:pt>
                <c:pt idx="3231">
                  <c:v>0</c:v>
                </c:pt>
                <c:pt idx="3232">
                  <c:v>0</c:v>
                </c:pt>
                <c:pt idx="3233">
                  <c:v>0</c:v>
                </c:pt>
                <c:pt idx="3234">
                  <c:v>0</c:v>
                </c:pt>
                <c:pt idx="3235">
                  <c:v>0</c:v>
                </c:pt>
                <c:pt idx="3236">
                  <c:v>0</c:v>
                </c:pt>
                <c:pt idx="3237">
                  <c:v>0</c:v>
                </c:pt>
                <c:pt idx="3238">
                  <c:v>0</c:v>
                </c:pt>
                <c:pt idx="3239">
                  <c:v>0</c:v>
                </c:pt>
                <c:pt idx="3240">
                  <c:v>0</c:v>
                </c:pt>
                <c:pt idx="3241">
                  <c:v>0</c:v>
                </c:pt>
                <c:pt idx="3242">
                  <c:v>0</c:v>
                </c:pt>
                <c:pt idx="3243">
                  <c:v>0</c:v>
                </c:pt>
                <c:pt idx="3244">
                  <c:v>0</c:v>
                </c:pt>
                <c:pt idx="3245">
                  <c:v>0</c:v>
                </c:pt>
                <c:pt idx="3246">
                  <c:v>0</c:v>
                </c:pt>
                <c:pt idx="3247">
                  <c:v>0</c:v>
                </c:pt>
                <c:pt idx="3248">
                  <c:v>0</c:v>
                </c:pt>
                <c:pt idx="3249">
                  <c:v>0</c:v>
                </c:pt>
                <c:pt idx="3250">
                  <c:v>0</c:v>
                </c:pt>
                <c:pt idx="3251">
                  <c:v>0</c:v>
                </c:pt>
                <c:pt idx="3252">
                  <c:v>0</c:v>
                </c:pt>
                <c:pt idx="3253">
                  <c:v>0</c:v>
                </c:pt>
                <c:pt idx="3254">
                  <c:v>0</c:v>
                </c:pt>
                <c:pt idx="3255">
                  <c:v>0</c:v>
                </c:pt>
                <c:pt idx="3256">
                  <c:v>0</c:v>
                </c:pt>
                <c:pt idx="3257">
                  <c:v>0</c:v>
                </c:pt>
                <c:pt idx="3258">
                  <c:v>0</c:v>
                </c:pt>
                <c:pt idx="3259">
                  <c:v>0</c:v>
                </c:pt>
                <c:pt idx="3260">
                  <c:v>0</c:v>
                </c:pt>
                <c:pt idx="3261">
                  <c:v>0</c:v>
                </c:pt>
                <c:pt idx="3262">
                  <c:v>0</c:v>
                </c:pt>
                <c:pt idx="3263">
                  <c:v>0</c:v>
                </c:pt>
                <c:pt idx="3264">
                  <c:v>0</c:v>
                </c:pt>
                <c:pt idx="3265">
                  <c:v>0</c:v>
                </c:pt>
                <c:pt idx="3266">
                  <c:v>0</c:v>
                </c:pt>
                <c:pt idx="3267">
                  <c:v>0</c:v>
                </c:pt>
                <c:pt idx="3268">
                  <c:v>0</c:v>
                </c:pt>
                <c:pt idx="3269">
                  <c:v>0</c:v>
                </c:pt>
                <c:pt idx="3270">
                  <c:v>0</c:v>
                </c:pt>
                <c:pt idx="3271">
                  <c:v>0</c:v>
                </c:pt>
                <c:pt idx="3272">
                  <c:v>0</c:v>
                </c:pt>
                <c:pt idx="3273">
                  <c:v>0</c:v>
                </c:pt>
                <c:pt idx="3274">
                  <c:v>0</c:v>
                </c:pt>
                <c:pt idx="3275">
                  <c:v>0</c:v>
                </c:pt>
                <c:pt idx="3276">
                  <c:v>0</c:v>
                </c:pt>
                <c:pt idx="3277">
                  <c:v>0</c:v>
                </c:pt>
                <c:pt idx="3278">
                  <c:v>0</c:v>
                </c:pt>
                <c:pt idx="3279">
                  <c:v>0</c:v>
                </c:pt>
                <c:pt idx="3280">
                  <c:v>0</c:v>
                </c:pt>
                <c:pt idx="3281">
                  <c:v>0</c:v>
                </c:pt>
                <c:pt idx="3282">
                  <c:v>0</c:v>
                </c:pt>
                <c:pt idx="3283">
                  <c:v>0</c:v>
                </c:pt>
                <c:pt idx="3284">
                  <c:v>0</c:v>
                </c:pt>
                <c:pt idx="3285">
                  <c:v>0</c:v>
                </c:pt>
                <c:pt idx="3286">
                  <c:v>0</c:v>
                </c:pt>
                <c:pt idx="3287">
                  <c:v>0</c:v>
                </c:pt>
                <c:pt idx="3288">
                  <c:v>0</c:v>
                </c:pt>
                <c:pt idx="3289">
                  <c:v>0</c:v>
                </c:pt>
                <c:pt idx="3290">
                  <c:v>0</c:v>
                </c:pt>
                <c:pt idx="3291">
                  <c:v>0</c:v>
                </c:pt>
                <c:pt idx="3292">
                  <c:v>0</c:v>
                </c:pt>
                <c:pt idx="3293">
                  <c:v>0</c:v>
                </c:pt>
                <c:pt idx="3294">
                  <c:v>0</c:v>
                </c:pt>
                <c:pt idx="3295">
                  <c:v>0</c:v>
                </c:pt>
                <c:pt idx="3296">
                  <c:v>0</c:v>
                </c:pt>
                <c:pt idx="3297">
                  <c:v>0</c:v>
                </c:pt>
                <c:pt idx="3298">
                  <c:v>0</c:v>
                </c:pt>
                <c:pt idx="3299">
                  <c:v>0</c:v>
                </c:pt>
                <c:pt idx="3300">
                  <c:v>0</c:v>
                </c:pt>
                <c:pt idx="3301">
                  <c:v>0</c:v>
                </c:pt>
                <c:pt idx="3302">
                  <c:v>0</c:v>
                </c:pt>
                <c:pt idx="3303">
                  <c:v>0</c:v>
                </c:pt>
                <c:pt idx="3304">
                  <c:v>0</c:v>
                </c:pt>
                <c:pt idx="3305">
                  <c:v>0</c:v>
                </c:pt>
                <c:pt idx="3306">
                  <c:v>0</c:v>
                </c:pt>
                <c:pt idx="3307">
                  <c:v>0</c:v>
                </c:pt>
                <c:pt idx="3308">
                  <c:v>0</c:v>
                </c:pt>
                <c:pt idx="3309">
                  <c:v>0</c:v>
                </c:pt>
                <c:pt idx="3310">
                  <c:v>0</c:v>
                </c:pt>
                <c:pt idx="3311">
                  <c:v>0</c:v>
                </c:pt>
                <c:pt idx="3312">
                  <c:v>0</c:v>
                </c:pt>
                <c:pt idx="3313">
                  <c:v>0</c:v>
                </c:pt>
                <c:pt idx="3314">
                  <c:v>0</c:v>
                </c:pt>
                <c:pt idx="3315">
                  <c:v>0</c:v>
                </c:pt>
                <c:pt idx="3316">
                  <c:v>0</c:v>
                </c:pt>
                <c:pt idx="3317">
                  <c:v>0</c:v>
                </c:pt>
                <c:pt idx="3318">
                  <c:v>0</c:v>
                </c:pt>
                <c:pt idx="3319">
                  <c:v>0</c:v>
                </c:pt>
                <c:pt idx="3320">
                  <c:v>0</c:v>
                </c:pt>
                <c:pt idx="3321">
                  <c:v>0</c:v>
                </c:pt>
                <c:pt idx="3322">
                  <c:v>0</c:v>
                </c:pt>
                <c:pt idx="3323">
                  <c:v>0</c:v>
                </c:pt>
                <c:pt idx="3324">
                  <c:v>0</c:v>
                </c:pt>
                <c:pt idx="3325">
                  <c:v>0</c:v>
                </c:pt>
                <c:pt idx="3326">
                  <c:v>0</c:v>
                </c:pt>
                <c:pt idx="3327">
                  <c:v>0</c:v>
                </c:pt>
                <c:pt idx="3328">
                  <c:v>0</c:v>
                </c:pt>
                <c:pt idx="3329">
                  <c:v>0</c:v>
                </c:pt>
                <c:pt idx="3330">
                  <c:v>0</c:v>
                </c:pt>
                <c:pt idx="3331">
                  <c:v>0</c:v>
                </c:pt>
                <c:pt idx="3332">
                  <c:v>0</c:v>
                </c:pt>
                <c:pt idx="3333">
                  <c:v>0</c:v>
                </c:pt>
                <c:pt idx="3334">
                  <c:v>0</c:v>
                </c:pt>
                <c:pt idx="3335">
                  <c:v>0</c:v>
                </c:pt>
                <c:pt idx="3336">
                  <c:v>0</c:v>
                </c:pt>
                <c:pt idx="3337">
                  <c:v>0</c:v>
                </c:pt>
                <c:pt idx="3338">
                  <c:v>0</c:v>
                </c:pt>
                <c:pt idx="3339">
                  <c:v>0</c:v>
                </c:pt>
                <c:pt idx="3340">
                  <c:v>0</c:v>
                </c:pt>
                <c:pt idx="3341">
                  <c:v>0</c:v>
                </c:pt>
                <c:pt idx="3342">
                  <c:v>0</c:v>
                </c:pt>
                <c:pt idx="3343">
                  <c:v>0</c:v>
                </c:pt>
                <c:pt idx="3344">
                  <c:v>0</c:v>
                </c:pt>
                <c:pt idx="3345">
                  <c:v>0</c:v>
                </c:pt>
                <c:pt idx="3346">
                  <c:v>0</c:v>
                </c:pt>
                <c:pt idx="3347">
                  <c:v>0</c:v>
                </c:pt>
                <c:pt idx="3348">
                  <c:v>0</c:v>
                </c:pt>
                <c:pt idx="3349">
                  <c:v>0</c:v>
                </c:pt>
                <c:pt idx="3350">
                  <c:v>0</c:v>
                </c:pt>
                <c:pt idx="3351">
                  <c:v>0</c:v>
                </c:pt>
                <c:pt idx="3352">
                  <c:v>0</c:v>
                </c:pt>
                <c:pt idx="3353">
                  <c:v>0</c:v>
                </c:pt>
                <c:pt idx="3354">
                  <c:v>0</c:v>
                </c:pt>
                <c:pt idx="3355">
                  <c:v>0</c:v>
                </c:pt>
                <c:pt idx="3356">
                  <c:v>0</c:v>
                </c:pt>
                <c:pt idx="3357">
                  <c:v>0</c:v>
                </c:pt>
                <c:pt idx="3358">
                  <c:v>0</c:v>
                </c:pt>
                <c:pt idx="3359">
                  <c:v>0</c:v>
                </c:pt>
                <c:pt idx="3360">
                  <c:v>0</c:v>
                </c:pt>
                <c:pt idx="3361">
                  <c:v>0</c:v>
                </c:pt>
                <c:pt idx="3362">
                  <c:v>0</c:v>
                </c:pt>
                <c:pt idx="3363">
                  <c:v>0</c:v>
                </c:pt>
                <c:pt idx="3364">
                  <c:v>0</c:v>
                </c:pt>
                <c:pt idx="3365">
                  <c:v>0</c:v>
                </c:pt>
                <c:pt idx="3366">
                  <c:v>0</c:v>
                </c:pt>
                <c:pt idx="3367">
                  <c:v>0</c:v>
                </c:pt>
                <c:pt idx="3368">
                  <c:v>0</c:v>
                </c:pt>
                <c:pt idx="3369">
                  <c:v>0</c:v>
                </c:pt>
                <c:pt idx="3370">
                  <c:v>0</c:v>
                </c:pt>
                <c:pt idx="3371">
                  <c:v>0</c:v>
                </c:pt>
                <c:pt idx="3372">
                  <c:v>0</c:v>
                </c:pt>
                <c:pt idx="3373">
                  <c:v>0</c:v>
                </c:pt>
                <c:pt idx="3374">
                  <c:v>0</c:v>
                </c:pt>
                <c:pt idx="3375">
                  <c:v>0</c:v>
                </c:pt>
                <c:pt idx="3376">
                  <c:v>0</c:v>
                </c:pt>
                <c:pt idx="3377">
                  <c:v>0</c:v>
                </c:pt>
                <c:pt idx="3378">
                  <c:v>0</c:v>
                </c:pt>
                <c:pt idx="3379">
                  <c:v>0</c:v>
                </c:pt>
                <c:pt idx="3380">
                  <c:v>0</c:v>
                </c:pt>
                <c:pt idx="3381">
                  <c:v>0</c:v>
                </c:pt>
                <c:pt idx="3382">
                  <c:v>0</c:v>
                </c:pt>
                <c:pt idx="3383">
                  <c:v>0</c:v>
                </c:pt>
                <c:pt idx="3384">
                  <c:v>0</c:v>
                </c:pt>
                <c:pt idx="3385">
                  <c:v>0</c:v>
                </c:pt>
                <c:pt idx="3386">
                  <c:v>0</c:v>
                </c:pt>
                <c:pt idx="3387">
                  <c:v>0</c:v>
                </c:pt>
                <c:pt idx="3388">
                  <c:v>0</c:v>
                </c:pt>
                <c:pt idx="3389">
                  <c:v>0</c:v>
                </c:pt>
                <c:pt idx="3390">
                  <c:v>0</c:v>
                </c:pt>
                <c:pt idx="3391">
                  <c:v>0</c:v>
                </c:pt>
                <c:pt idx="3392">
                  <c:v>0</c:v>
                </c:pt>
                <c:pt idx="3393">
                  <c:v>0</c:v>
                </c:pt>
                <c:pt idx="3394">
                  <c:v>0</c:v>
                </c:pt>
                <c:pt idx="3395">
                  <c:v>0</c:v>
                </c:pt>
                <c:pt idx="3396">
                  <c:v>0</c:v>
                </c:pt>
                <c:pt idx="3397">
                  <c:v>0</c:v>
                </c:pt>
                <c:pt idx="3398">
                  <c:v>0</c:v>
                </c:pt>
                <c:pt idx="3399">
                  <c:v>0</c:v>
                </c:pt>
                <c:pt idx="3400">
                  <c:v>0</c:v>
                </c:pt>
                <c:pt idx="3401">
                  <c:v>0</c:v>
                </c:pt>
                <c:pt idx="3402">
                  <c:v>0</c:v>
                </c:pt>
                <c:pt idx="3403">
                  <c:v>0</c:v>
                </c:pt>
                <c:pt idx="3404">
                  <c:v>0</c:v>
                </c:pt>
                <c:pt idx="3405">
                  <c:v>0</c:v>
                </c:pt>
                <c:pt idx="3406">
                  <c:v>0</c:v>
                </c:pt>
                <c:pt idx="3407">
                  <c:v>0</c:v>
                </c:pt>
                <c:pt idx="3408">
                  <c:v>0</c:v>
                </c:pt>
                <c:pt idx="3409">
                  <c:v>0</c:v>
                </c:pt>
                <c:pt idx="3410">
                  <c:v>0</c:v>
                </c:pt>
                <c:pt idx="3411">
                  <c:v>0</c:v>
                </c:pt>
                <c:pt idx="3412">
                  <c:v>0</c:v>
                </c:pt>
                <c:pt idx="3413">
                  <c:v>0</c:v>
                </c:pt>
                <c:pt idx="3414">
                  <c:v>0</c:v>
                </c:pt>
                <c:pt idx="3415">
                  <c:v>0</c:v>
                </c:pt>
                <c:pt idx="3416">
                  <c:v>0</c:v>
                </c:pt>
                <c:pt idx="3417">
                  <c:v>0</c:v>
                </c:pt>
                <c:pt idx="3418">
                  <c:v>0</c:v>
                </c:pt>
                <c:pt idx="3419">
                  <c:v>0</c:v>
                </c:pt>
                <c:pt idx="3420">
                  <c:v>0</c:v>
                </c:pt>
                <c:pt idx="3421">
                  <c:v>0</c:v>
                </c:pt>
                <c:pt idx="3422">
                  <c:v>0</c:v>
                </c:pt>
                <c:pt idx="3423">
                  <c:v>0</c:v>
                </c:pt>
                <c:pt idx="3424">
                  <c:v>0</c:v>
                </c:pt>
                <c:pt idx="3425">
                  <c:v>0</c:v>
                </c:pt>
                <c:pt idx="3426">
                  <c:v>0</c:v>
                </c:pt>
                <c:pt idx="3427">
                  <c:v>0</c:v>
                </c:pt>
                <c:pt idx="3428">
                  <c:v>0</c:v>
                </c:pt>
                <c:pt idx="3429">
                  <c:v>0</c:v>
                </c:pt>
                <c:pt idx="3430">
                  <c:v>0</c:v>
                </c:pt>
                <c:pt idx="3431">
                  <c:v>0</c:v>
                </c:pt>
                <c:pt idx="3432">
                  <c:v>0</c:v>
                </c:pt>
                <c:pt idx="3433">
                  <c:v>0</c:v>
                </c:pt>
                <c:pt idx="3434">
                  <c:v>0</c:v>
                </c:pt>
                <c:pt idx="3435">
                  <c:v>0</c:v>
                </c:pt>
                <c:pt idx="3436">
                  <c:v>0</c:v>
                </c:pt>
                <c:pt idx="3437">
                  <c:v>0</c:v>
                </c:pt>
                <c:pt idx="3438">
                  <c:v>0</c:v>
                </c:pt>
                <c:pt idx="3439">
                  <c:v>0</c:v>
                </c:pt>
                <c:pt idx="3440">
                  <c:v>0</c:v>
                </c:pt>
                <c:pt idx="3441">
                  <c:v>0</c:v>
                </c:pt>
                <c:pt idx="3442">
                  <c:v>0</c:v>
                </c:pt>
                <c:pt idx="3443">
                  <c:v>0</c:v>
                </c:pt>
                <c:pt idx="3444">
                  <c:v>0</c:v>
                </c:pt>
                <c:pt idx="3445">
                  <c:v>0</c:v>
                </c:pt>
                <c:pt idx="3446">
                  <c:v>0</c:v>
                </c:pt>
                <c:pt idx="3447">
                  <c:v>0</c:v>
                </c:pt>
                <c:pt idx="3448">
                  <c:v>0</c:v>
                </c:pt>
                <c:pt idx="3449">
                  <c:v>0</c:v>
                </c:pt>
                <c:pt idx="3450">
                  <c:v>0</c:v>
                </c:pt>
                <c:pt idx="3451">
                  <c:v>0</c:v>
                </c:pt>
                <c:pt idx="3452">
                  <c:v>0</c:v>
                </c:pt>
                <c:pt idx="3453">
                  <c:v>0</c:v>
                </c:pt>
                <c:pt idx="3454">
                  <c:v>0</c:v>
                </c:pt>
                <c:pt idx="3455">
                  <c:v>0</c:v>
                </c:pt>
                <c:pt idx="3456">
                  <c:v>0</c:v>
                </c:pt>
                <c:pt idx="3457">
                  <c:v>0</c:v>
                </c:pt>
                <c:pt idx="3458">
                  <c:v>0</c:v>
                </c:pt>
                <c:pt idx="3459">
                  <c:v>0</c:v>
                </c:pt>
                <c:pt idx="3460">
                  <c:v>0</c:v>
                </c:pt>
                <c:pt idx="3461">
                  <c:v>0</c:v>
                </c:pt>
                <c:pt idx="3462">
                  <c:v>0</c:v>
                </c:pt>
                <c:pt idx="3463">
                  <c:v>0</c:v>
                </c:pt>
                <c:pt idx="3464">
                  <c:v>0</c:v>
                </c:pt>
                <c:pt idx="3465">
                  <c:v>0</c:v>
                </c:pt>
                <c:pt idx="3466">
                  <c:v>0</c:v>
                </c:pt>
                <c:pt idx="3467">
                  <c:v>0</c:v>
                </c:pt>
                <c:pt idx="3468">
                  <c:v>0</c:v>
                </c:pt>
                <c:pt idx="3469">
                  <c:v>0</c:v>
                </c:pt>
                <c:pt idx="3470">
                  <c:v>0</c:v>
                </c:pt>
                <c:pt idx="3471">
                  <c:v>0</c:v>
                </c:pt>
                <c:pt idx="3472">
                  <c:v>0</c:v>
                </c:pt>
                <c:pt idx="3473">
                  <c:v>0</c:v>
                </c:pt>
                <c:pt idx="3474">
                  <c:v>0</c:v>
                </c:pt>
                <c:pt idx="3475">
                  <c:v>0</c:v>
                </c:pt>
                <c:pt idx="3476">
                  <c:v>0</c:v>
                </c:pt>
                <c:pt idx="3477">
                  <c:v>0</c:v>
                </c:pt>
                <c:pt idx="3478">
                  <c:v>0</c:v>
                </c:pt>
                <c:pt idx="3479">
                  <c:v>0</c:v>
                </c:pt>
                <c:pt idx="3480">
                  <c:v>0</c:v>
                </c:pt>
                <c:pt idx="3481">
                  <c:v>0</c:v>
                </c:pt>
                <c:pt idx="3482">
                  <c:v>0</c:v>
                </c:pt>
                <c:pt idx="3483">
                  <c:v>0</c:v>
                </c:pt>
                <c:pt idx="3484">
                  <c:v>0</c:v>
                </c:pt>
                <c:pt idx="3485">
                  <c:v>0</c:v>
                </c:pt>
                <c:pt idx="3486">
                  <c:v>0</c:v>
                </c:pt>
                <c:pt idx="3487">
                  <c:v>0</c:v>
                </c:pt>
                <c:pt idx="3488">
                  <c:v>0</c:v>
                </c:pt>
                <c:pt idx="3489">
                  <c:v>0</c:v>
                </c:pt>
                <c:pt idx="3490">
                  <c:v>0</c:v>
                </c:pt>
                <c:pt idx="3491">
                  <c:v>0</c:v>
                </c:pt>
                <c:pt idx="3492">
                  <c:v>0</c:v>
                </c:pt>
                <c:pt idx="3493">
                  <c:v>0</c:v>
                </c:pt>
                <c:pt idx="3494">
                  <c:v>0</c:v>
                </c:pt>
                <c:pt idx="3495">
                  <c:v>0</c:v>
                </c:pt>
                <c:pt idx="3496">
                  <c:v>0</c:v>
                </c:pt>
                <c:pt idx="3497">
                  <c:v>0</c:v>
                </c:pt>
                <c:pt idx="3498">
                  <c:v>0</c:v>
                </c:pt>
                <c:pt idx="3499">
                  <c:v>0</c:v>
                </c:pt>
                <c:pt idx="3500">
                  <c:v>0</c:v>
                </c:pt>
                <c:pt idx="3501">
                  <c:v>0</c:v>
                </c:pt>
                <c:pt idx="3502">
                  <c:v>0</c:v>
                </c:pt>
                <c:pt idx="3503">
                  <c:v>0</c:v>
                </c:pt>
                <c:pt idx="3504">
                  <c:v>0</c:v>
                </c:pt>
                <c:pt idx="3505">
                  <c:v>0</c:v>
                </c:pt>
                <c:pt idx="3506">
                  <c:v>0</c:v>
                </c:pt>
                <c:pt idx="3507">
                  <c:v>0</c:v>
                </c:pt>
                <c:pt idx="3508">
                  <c:v>0</c:v>
                </c:pt>
                <c:pt idx="3509">
                  <c:v>0</c:v>
                </c:pt>
                <c:pt idx="3510">
                  <c:v>0</c:v>
                </c:pt>
                <c:pt idx="3511">
                  <c:v>0</c:v>
                </c:pt>
                <c:pt idx="3512">
                  <c:v>0</c:v>
                </c:pt>
                <c:pt idx="3513">
                  <c:v>0</c:v>
                </c:pt>
                <c:pt idx="3514">
                  <c:v>0</c:v>
                </c:pt>
                <c:pt idx="3515">
                  <c:v>0</c:v>
                </c:pt>
                <c:pt idx="3516">
                  <c:v>0</c:v>
                </c:pt>
                <c:pt idx="3517">
                  <c:v>0</c:v>
                </c:pt>
                <c:pt idx="3518">
                  <c:v>0</c:v>
                </c:pt>
                <c:pt idx="3519">
                  <c:v>0</c:v>
                </c:pt>
                <c:pt idx="3520">
                  <c:v>0</c:v>
                </c:pt>
                <c:pt idx="3521">
                  <c:v>0</c:v>
                </c:pt>
                <c:pt idx="3522">
                  <c:v>0</c:v>
                </c:pt>
                <c:pt idx="3523">
                  <c:v>0</c:v>
                </c:pt>
                <c:pt idx="3524">
                  <c:v>0</c:v>
                </c:pt>
                <c:pt idx="3525">
                  <c:v>0</c:v>
                </c:pt>
                <c:pt idx="3526">
                  <c:v>0</c:v>
                </c:pt>
                <c:pt idx="3527">
                  <c:v>0</c:v>
                </c:pt>
                <c:pt idx="3528">
                  <c:v>0</c:v>
                </c:pt>
                <c:pt idx="3529">
                  <c:v>0</c:v>
                </c:pt>
                <c:pt idx="3530">
                  <c:v>0</c:v>
                </c:pt>
                <c:pt idx="3531">
                  <c:v>0</c:v>
                </c:pt>
                <c:pt idx="3532">
                  <c:v>0</c:v>
                </c:pt>
                <c:pt idx="3533">
                  <c:v>0</c:v>
                </c:pt>
                <c:pt idx="3534">
                  <c:v>0</c:v>
                </c:pt>
                <c:pt idx="3535">
                  <c:v>0</c:v>
                </c:pt>
                <c:pt idx="3536">
                  <c:v>0</c:v>
                </c:pt>
                <c:pt idx="3537">
                  <c:v>0</c:v>
                </c:pt>
                <c:pt idx="3538">
                  <c:v>0</c:v>
                </c:pt>
                <c:pt idx="3539">
                  <c:v>0</c:v>
                </c:pt>
                <c:pt idx="3540">
                  <c:v>0</c:v>
                </c:pt>
                <c:pt idx="3541">
                  <c:v>0</c:v>
                </c:pt>
                <c:pt idx="3542">
                  <c:v>0</c:v>
                </c:pt>
                <c:pt idx="3543">
                  <c:v>0</c:v>
                </c:pt>
                <c:pt idx="3544">
                  <c:v>0</c:v>
                </c:pt>
                <c:pt idx="3545">
                  <c:v>0</c:v>
                </c:pt>
                <c:pt idx="3546">
                  <c:v>0</c:v>
                </c:pt>
                <c:pt idx="3547">
                  <c:v>0</c:v>
                </c:pt>
                <c:pt idx="3548">
                  <c:v>0</c:v>
                </c:pt>
                <c:pt idx="3549">
                  <c:v>0</c:v>
                </c:pt>
                <c:pt idx="3550">
                  <c:v>0</c:v>
                </c:pt>
                <c:pt idx="3551">
                  <c:v>0</c:v>
                </c:pt>
                <c:pt idx="3552">
                  <c:v>0</c:v>
                </c:pt>
                <c:pt idx="3553">
                  <c:v>0</c:v>
                </c:pt>
                <c:pt idx="3554">
                  <c:v>0</c:v>
                </c:pt>
                <c:pt idx="3555">
                  <c:v>0</c:v>
                </c:pt>
                <c:pt idx="3556">
                  <c:v>0</c:v>
                </c:pt>
                <c:pt idx="3557">
                  <c:v>0</c:v>
                </c:pt>
                <c:pt idx="3558">
                  <c:v>0</c:v>
                </c:pt>
                <c:pt idx="3559">
                  <c:v>0</c:v>
                </c:pt>
                <c:pt idx="3560">
                  <c:v>0</c:v>
                </c:pt>
                <c:pt idx="3561">
                  <c:v>0</c:v>
                </c:pt>
                <c:pt idx="3562">
                  <c:v>0</c:v>
                </c:pt>
                <c:pt idx="3563">
                  <c:v>0</c:v>
                </c:pt>
                <c:pt idx="3564">
                  <c:v>0</c:v>
                </c:pt>
                <c:pt idx="3565">
                  <c:v>0</c:v>
                </c:pt>
                <c:pt idx="3566">
                  <c:v>0</c:v>
                </c:pt>
                <c:pt idx="3567">
                  <c:v>0</c:v>
                </c:pt>
                <c:pt idx="3568">
                  <c:v>0</c:v>
                </c:pt>
                <c:pt idx="3569">
                  <c:v>0</c:v>
                </c:pt>
                <c:pt idx="3570">
                  <c:v>0</c:v>
                </c:pt>
                <c:pt idx="3571">
                  <c:v>0</c:v>
                </c:pt>
                <c:pt idx="3572">
                  <c:v>0</c:v>
                </c:pt>
                <c:pt idx="3573">
                  <c:v>0</c:v>
                </c:pt>
                <c:pt idx="3574">
                  <c:v>0</c:v>
                </c:pt>
                <c:pt idx="3575">
                  <c:v>0</c:v>
                </c:pt>
                <c:pt idx="3576">
                  <c:v>0</c:v>
                </c:pt>
                <c:pt idx="3577">
                  <c:v>0</c:v>
                </c:pt>
                <c:pt idx="3578">
                  <c:v>0</c:v>
                </c:pt>
                <c:pt idx="3579">
                  <c:v>0</c:v>
                </c:pt>
                <c:pt idx="3580">
                  <c:v>0</c:v>
                </c:pt>
                <c:pt idx="3581">
                  <c:v>0</c:v>
                </c:pt>
                <c:pt idx="3582">
                  <c:v>0</c:v>
                </c:pt>
                <c:pt idx="3583">
                  <c:v>0</c:v>
                </c:pt>
                <c:pt idx="3584">
                  <c:v>0</c:v>
                </c:pt>
                <c:pt idx="3585">
                  <c:v>0</c:v>
                </c:pt>
                <c:pt idx="3586">
                  <c:v>0</c:v>
                </c:pt>
                <c:pt idx="3587">
                  <c:v>0</c:v>
                </c:pt>
                <c:pt idx="3588">
                  <c:v>0</c:v>
                </c:pt>
                <c:pt idx="3589">
                  <c:v>0</c:v>
                </c:pt>
                <c:pt idx="3590">
                  <c:v>0</c:v>
                </c:pt>
                <c:pt idx="3591">
                  <c:v>0</c:v>
                </c:pt>
                <c:pt idx="3592">
                  <c:v>0</c:v>
                </c:pt>
                <c:pt idx="3593">
                  <c:v>0</c:v>
                </c:pt>
                <c:pt idx="3594">
                  <c:v>0</c:v>
                </c:pt>
                <c:pt idx="3595">
                  <c:v>0</c:v>
                </c:pt>
                <c:pt idx="3596">
                  <c:v>0</c:v>
                </c:pt>
                <c:pt idx="3597">
                  <c:v>0</c:v>
                </c:pt>
                <c:pt idx="3598">
                  <c:v>0</c:v>
                </c:pt>
                <c:pt idx="3599">
                  <c:v>0</c:v>
                </c:pt>
                <c:pt idx="3600">
                  <c:v>0</c:v>
                </c:pt>
                <c:pt idx="3601">
                  <c:v>0</c:v>
                </c:pt>
                <c:pt idx="3602">
                  <c:v>0</c:v>
                </c:pt>
                <c:pt idx="3603">
                  <c:v>0</c:v>
                </c:pt>
                <c:pt idx="3604">
                  <c:v>0</c:v>
                </c:pt>
                <c:pt idx="3605">
                  <c:v>0</c:v>
                </c:pt>
                <c:pt idx="3606">
                  <c:v>0</c:v>
                </c:pt>
                <c:pt idx="3607">
                  <c:v>0</c:v>
                </c:pt>
                <c:pt idx="3608">
                  <c:v>0</c:v>
                </c:pt>
                <c:pt idx="3609">
                  <c:v>0</c:v>
                </c:pt>
                <c:pt idx="3610">
                  <c:v>0</c:v>
                </c:pt>
                <c:pt idx="3611">
                  <c:v>0</c:v>
                </c:pt>
                <c:pt idx="3612">
                  <c:v>0</c:v>
                </c:pt>
                <c:pt idx="3613">
                  <c:v>0</c:v>
                </c:pt>
                <c:pt idx="3614">
                  <c:v>0</c:v>
                </c:pt>
                <c:pt idx="3615">
                  <c:v>0</c:v>
                </c:pt>
                <c:pt idx="3616">
                  <c:v>0</c:v>
                </c:pt>
                <c:pt idx="3617">
                  <c:v>0</c:v>
                </c:pt>
                <c:pt idx="3618">
                  <c:v>0</c:v>
                </c:pt>
                <c:pt idx="3619">
                  <c:v>0</c:v>
                </c:pt>
                <c:pt idx="3620">
                  <c:v>0</c:v>
                </c:pt>
                <c:pt idx="3621">
                  <c:v>0</c:v>
                </c:pt>
                <c:pt idx="3622">
                  <c:v>0</c:v>
                </c:pt>
                <c:pt idx="3623">
                  <c:v>0</c:v>
                </c:pt>
                <c:pt idx="3624">
                  <c:v>0</c:v>
                </c:pt>
                <c:pt idx="3625">
                  <c:v>0</c:v>
                </c:pt>
                <c:pt idx="3626">
                  <c:v>0</c:v>
                </c:pt>
                <c:pt idx="3627">
                  <c:v>0</c:v>
                </c:pt>
                <c:pt idx="3628">
                  <c:v>0</c:v>
                </c:pt>
                <c:pt idx="3629">
                  <c:v>0</c:v>
                </c:pt>
                <c:pt idx="3630">
                  <c:v>0</c:v>
                </c:pt>
                <c:pt idx="3631">
                  <c:v>0</c:v>
                </c:pt>
                <c:pt idx="3632">
                  <c:v>0</c:v>
                </c:pt>
                <c:pt idx="3633">
                  <c:v>0</c:v>
                </c:pt>
                <c:pt idx="3634">
                  <c:v>0</c:v>
                </c:pt>
                <c:pt idx="3635">
                  <c:v>0</c:v>
                </c:pt>
                <c:pt idx="3636">
                  <c:v>0</c:v>
                </c:pt>
                <c:pt idx="3637">
                  <c:v>0</c:v>
                </c:pt>
                <c:pt idx="3638">
                  <c:v>0</c:v>
                </c:pt>
                <c:pt idx="3639">
                  <c:v>0</c:v>
                </c:pt>
                <c:pt idx="3640">
                  <c:v>0</c:v>
                </c:pt>
                <c:pt idx="3641">
                  <c:v>0</c:v>
                </c:pt>
                <c:pt idx="3642">
                  <c:v>0</c:v>
                </c:pt>
                <c:pt idx="3643">
                  <c:v>0</c:v>
                </c:pt>
                <c:pt idx="3644">
                  <c:v>0</c:v>
                </c:pt>
                <c:pt idx="3645">
                  <c:v>0</c:v>
                </c:pt>
                <c:pt idx="3646">
                  <c:v>0</c:v>
                </c:pt>
                <c:pt idx="3647">
                  <c:v>0</c:v>
                </c:pt>
                <c:pt idx="3648">
                  <c:v>0</c:v>
                </c:pt>
                <c:pt idx="3649">
                  <c:v>0</c:v>
                </c:pt>
                <c:pt idx="3650">
                  <c:v>0</c:v>
                </c:pt>
                <c:pt idx="3651">
                  <c:v>0</c:v>
                </c:pt>
                <c:pt idx="3652">
                  <c:v>0</c:v>
                </c:pt>
                <c:pt idx="3653">
                  <c:v>0</c:v>
                </c:pt>
                <c:pt idx="3654">
                  <c:v>0</c:v>
                </c:pt>
                <c:pt idx="3655">
                  <c:v>0</c:v>
                </c:pt>
                <c:pt idx="3656">
                  <c:v>0</c:v>
                </c:pt>
                <c:pt idx="3657">
                  <c:v>0</c:v>
                </c:pt>
                <c:pt idx="3658">
                  <c:v>0</c:v>
                </c:pt>
                <c:pt idx="3659">
                  <c:v>0</c:v>
                </c:pt>
                <c:pt idx="3660">
                  <c:v>0</c:v>
                </c:pt>
                <c:pt idx="3661">
                  <c:v>0</c:v>
                </c:pt>
                <c:pt idx="3662">
                  <c:v>0</c:v>
                </c:pt>
                <c:pt idx="3663">
                  <c:v>0</c:v>
                </c:pt>
                <c:pt idx="3664">
                  <c:v>0</c:v>
                </c:pt>
                <c:pt idx="3665">
                  <c:v>0</c:v>
                </c:pt>
                <c:pt idx="3666">
                  <c:v>0</c:v>
                </c:pt>
                <c:pt idx="3667">
                  <c:v>0</c:v>
                </c:pt>
                <c:pt idx="3668">
                  <c:v>0</c:v>
                </c:pt>
                <c:pt idx="3669">
                  <c:v>0</c:v>
                </c:pt>
                <c:pt idx="3670">
                  <c:v>0</c:v>
                </c:pt>
                <c:pt idx="3671">
                  <c:v>0</c:v>
                </c:pt>
                <c:pt idx="3672">
                  <c:v>0</c:v>
                </c:pt>
                <c:pt idx="3673">
                  <c:v>0</c:v>
                </c:pt>
                <c:pt idx="3674">
                  <c:v>0</c:v>
                </c:pt>
                <c:pt idx="3675">
                  <c:v>0</c:v>
                </c:pt>
                <c:pt idx="3676">
                  <c:v>0</c:v>
                </c:pt>
                <c:pt idx="3677">
                  <c:v>0</c:v>
                </c:pt>
                <c:pt idx="3678">
                  <c:v>0</c:v>
                </c:pt>
                <c:pt idx="3679">
                  <c:v>0</c:v>
                </c:pt>
                <c:pt idx="3680">
                  <c:v>0</c:v>
                </c:pt>
                <c:pt idx="3681">
                  <c:v>0</c:v>
                </c:pt>
                <c:pt idx="3682">
                  <c:v>0</c:v>
                </c:pt>
                <c:pt idx="3683">
                  <c:v>0</c:v>
                </c:pt>
                <c:pt idx="3684">
                  <c:v>0</c:v>
                </c:pt>
                <c:pt idx="3685">
                  <c:v>0</c:v>
                </c:pt>
                <c:pt idx="3686">
                  <c:v>0</c:v>
                </c:pt>
                <c:pt idx="3687">
                  <c:v>0</c:v>
                </c:pt>
                <c:pt idx="3688">
                  <c:v>0</c:v>
                </c:pt>
                <c:pt idx="3689">
                  <c:v>0</c:v>
                </c:pt>
                <c:pt idx="3690">
                  <c:v>0</c:v>
                </c:pt>
                <c:pt idx="3691">
                  <c:v>0</c:v>
                </c:pt>
                <c:pt idx="3692">
                  <c:v>0</c:v>
                </c:pt>
                <c:pt idx="3693">
                  <c:v>0</c:v>
                </c:pt>
                <c:pt idx="3694">
                  <c:v>0</c:v>
                </c:pt>
                <c:pt idx="3695">
                  <c:v>0</c:v>
                </c:pt>
                <c:pt idx="3696">
                  <c:v>0</c:v>
                </c:pt>
                <c:pt idx="3697">
                  <c:v>0</c:v>
                </c:pt>
                <c:pt idx="3698">
                  <c:v>0</c:v>
                </c:pt>
                <c:pt idx="3699">
                  <c:v>0</c:v>
                </c:pt>
                <c:pt idx="3700">
                  <c:v>0</c:v>
                </c:pt>
                <c:pt idx="3701">
                  <c:v>0</c:v>
                </c:pt>
                <c:pt idx="3702">
                  <c:v>0</c:v>
                </c:pt>
                <c:pt idx="3703">
                  <c:v>0</c:v>
                </c:pt>
                <c:pt idx="3704">
                  <c:v>0</c:v>
                </c:pt>
                <c:pt idx="3705">
                  <c:v>0</c:v>
                </c:pt>
                <c:pt idx="3706">
                  <c:v>0</c:v>
                </c:pt>
                <c:pt idx="3707">
                  <c:v>0</c:v>
                </c:pt>
                <c:pt idx="3708">
                  <c:v>0</c:v>
                </c:pt>
                <c:pt idx="3709">
                  <c:v>0</c:v>
                </c:pt>
                <c:pt idx="3710">
                  <c:v>0</c:v>
                </c:pt>
                <c:pt idx="3711">
                  <c:v>0</c:v>
                </c:pt>
                <c:pt idx="3712">
                  <c:v>0</c:v>
                </c:pt>
                <c:pt idx="3713">
                  <c:v>0</c:v>
                </c:pt>
                <c:pt idx="3714">
                  <c:v>0</c:v>
                </c:pt>
                <c:pt idx="3715">
                  <c:v>0</c:v>
                </c:pt>
                <c:pt idx="3716">
                  <c:v>0</c:v>
                </c:pt>
                <c:pt idx="3717">
                  <c:v>0</c:v>
                </c:pt>
                <c:pt idx="3718">
                  <c:v>0</c:v>
                </c:pt>
                <c:pt idx="3719">
                  <c:v>0</c:v>
                </c:pt>
                <c:pt idx="3720">
                  <c:v>0</c:v>
                </c:pt>
                <c:pt idx="3721">
                  <c:v>0</c:v>
                </c:pt>
                <c:pt idx="3722">
                  <c:v>0</c:v>
                </c:pt>
                <c:pt idx="3723">
                  <c:v>0</c:v>
                </c:pt>
                <c:pt idx="3724">
                  <c:v>0</c:v>
                </c:pt>
                <c:pt idx="3725">
                  <c:v>0</c:v>
                </c:pt>
                <c:pt idx="3726">
                  <c:v>0</c:v>
                </c:pt>
                <c:pt idx="3727">
                  <c:v>0</c:v>
                </c:pt>
                <c:pt idx="3728">
                  <c:v>0</c:v>
                </c:pt>
                <c:pt idx="3729">
                  <c:v>0</c:v>
                </c:pt>
                <c:pt idx="3730">
                  <c:v>0</c:v>
                </c:pt>
                <c:pt idx="3731">
                  <c:v>0</c:v>
                </c:pt>
                <c:pt idx="3732">
                  <c:v>0</c:v>
                </c:pt>
                <c:pt idx="3733">
                  <c:v>0</c:v>
                </c:pt>
                <c:pt idx="3734">
                  <c:v>0</c:v>
                </c:pt>
                <c:pt idx="3735">
                  <c:v>0</c:v>
                </c:pt>
                <c:pt idx="3736">
                  <c:v>0</c:v>
                </c:pt>
                <c:pt idx="3737">
                  <c:v>0</c:v>
                </c:pt>
                <c:pt idx="3738">
                  <c:v>0</c:v>
                </c:pt>
                <c:pt idx="3739">
                  <c:v>0</c:v>
                </c:pt>
                <c:pt idx="3740">
                  <c:v>0</c:v>
                </c:pt>
                <c:pt idx="3741">
                  <c:v>0</c:v>
                </c:pt>
                <c:pt idx="3742">
                  <c:v>0</c:v>
                </c:pt>
                <c:pt idx="3743">
                  <c:v>0</c:v>
                </c:pt>
                <c:pt idx="3744">
                  <c:v>0</c:v>
                </c:pt>
                <c:pt idx="3745">
                  <c:v>0</c:v>
                </c:pt>
                <c:pt idx="3746">
                  <c:v>0</c:v>
                </c:pt>
                <c:pt idx="3747">
                  <c:v>0</c:v>
                </c:pt>
                <c:pt idx="3748">
                  <c:v>0</c:v>
                </c:pt>
                <c:pt idx="3749">
                  <c:v>0</c:v>
                </c:pt>
                <c:pt idx="3750">
                  <c:v>0</c:v>
                </c:pt>
                <c:pt idx="3751">
                  <c:v>0</c:v>
                </c:pt>
                <c:pt idx="3752">
                  <c:v>0</c:v>
                </c:pt>
                <c:pt idx="3753">
                  <c:v>0</c:v>
                </c:pt>
                <c:pt idx="3754">
                  <c:v>0</c:v>
                </c:pt>
                <c:pt idx="3755">
                  <c:v>0</c:v>
                </c:pt>
                <c:pt idx="3756">
                  <c:v>0</c:v>
                </c:pt>
                <c:pt idx="3757">
                  <c:v>0</c:v>
                </c:pt>
                <c:pt idx="3758">
                  <c:v>0</c:v>
                </c:pt>
                <c:pt idx="3759">
                  <c:v>0</c:v>
                </c:pt>
                <c:pt idx="3760">
                  <c:v>0</c:v>
                </c:pt>
                <c:pt idx="3761">
                  <c:v>0</c:v>
                </c:pt>
                <c:pt idx="3762">
                  <c:v>0</c:v>
                </c:pt>
                <c:pt idx="3763">
                  <c:v>0</c:v>
                </c:pt>
                <c:pt idx="3764">
                  <c:v>0</c:v>
                </c:pt>
                <c:pt idx="3765">
                  <c:v>0</c:v>
                </c:pt>
                <c:pt idx="3766">
                  <c:v>0</c:v>
                </c:pt>
                <c:pt idx="3767">
                  <c:v>0</c:v>
                </c:pt>
                <c:pt idx="3768">
                  <c:v>0</c:v>
                </c:pt>
                <c:pt idx="3769">
                  <c:v>0</c:v>
                </c:pt>
                <c:pt idx="3770">
                  <c:v>0</c:v>
                </c:pt>
                <c:pt idx="3771">
                  <c:v>0</c:v>
                </c:pt>
                <c:pt idx="3772">
                  <c:v>0</c:v>
                </c:pt>
                <c:pt idx="3773">
                  <c:v>0</c:v>
                </c:pt>
                <c:pt idx="3774">
                  <c:v>0</c:v>
                </c:pt>
                <c:pt idx="3775">
                  <c:v>0</c:v>
                </c:pt>
                <c:pt idx="3776">
                  <c:v>0</c:v>
                </c:pt>
                <c:pt idx="3777">
                  <c:v>0</c:v>
                </c:pt>
                <c:pt idx="3778">
                  <c:v>0</c:v>
                </c:pt>
                <c:pt idx="3779">
                  <c:v>0</c:v>
                </c:pt>
                <c:pt idx="3780">
                  <c:v>0</c:v>
                </c:pt>
                <c:pt idx="3781">
                  <c:v>0</c:v>
                </c:pt>
                <c:pt idx="3782">
                  <c:v>0</c:v>
                </c:pt>
                <c:pt idx="3783">
                  <c:v>0</c:v>
                </c:pt>
                <c:pt idx="3784">
                  <c:v>0</c:v>
                </c:pt>
                <c:pt idx="3785">
                  <c:v>0</c:v>
                </c:pt>
                <c:pt idx="3786">
                  <c:v>0</c:v>
                </c:pt>
                <c:pt idx="3787">
                  <c:v>0</c:v>
                </c:pt>
                <c:pt idx="3788">
                  <c:v>0</c:v>
                </c:pt>
                <c:pt idx="3789">
                  <c:v>0</c:v>
                </c:pt>
                <c:pt idx="3790">
                  <c:v>0</c:v>
                </c:pt>
                <c:pt idx="3791">
                  <c:v>0</c:v>
                </c:pt>
                <c:pt idx="3792">
                  <c:v>0</c:v>
                </c:pt>
                <c:pt idx="3793">
                  <c:v>0</c:v>
                </c:pt>
                <c:pt idx="3794">
                  <c:v>0</c:v>
                </c:pt>
                <c:pt idx="3795">
                  <c:v>0</c:v>
                </c:pt>
                <c:pt idx="3796">
                  <c:v>0</c:v>
                </c:pt>
                <c:pt idx="3797">
                  <c:v>0</c:v>
                </c:pt>
                <c:pt idx="3798">
                  <c:v>0</c:v>
                </c:pt>
                <c:pt idx="3799">
                  <c:v>0</c:v>
                </c:pt>
                <c:pt idx="3800">
                  <c:v>0</c:v>
                </c:pt>
                <c:pt idx="3801">
                  <c:v>0</c:v>
                </c:pt>
                <c:pt idx="3802">
                  <c:v>0</c:v>
                </c:pt>
                <c:pt idx="3803">
                  <c:v>0</c:v>
                </c:pt>
                <c:pt idx="3804">
                  <c:v>0</c:v>
                </c:pt>
                <c:pt idx="3805">
                  <c:v>0</c:v>
                </c:pt>
                <c:pt idx="3806">
                  <c:v>0</c:v>
                </c:pt>
                <c:pt idx="3807">
                  <c:v>0</c:v>
                </c:pt>
                <c:pt idx="3808">
                  <c:v>0</c:v>
                </c:pt>
                <c:pt idx="3809">
                  <c:v>0</c:v>
                </c:pt>
                <c:pt idx="3810">
                  <c:v>0</c:v>
                </c:pt>
                <c:pt idx="3811">
                  <c:v>0</c:v>
                </c:pt>
                <c:pt idx="3812">
                  <c:v>0</c:v>
                </c:pt>
                <c:pt idx="3813">
                  <c:v>0</c:v>
                </c:pt>
                <c:pt idx="3814">
                  <c:v>0</c:v>
                </c:pt>
                <c:pt idx="3815">
                  <c:v>0</c:v>
                </c:pt>
                <c:pt idx="3816">
                  <c:v>0</c:v>
                </c:pt>
                <c:pt idx="3817">
                  <c:v>0</c:v>
                </c:pt>
                <c:pt idx="3818">
                  <c:v>0</c:v>
                </c:pt>
                <c:pt idx="3819">
                  <c:v>0</c:v>
                </c:pt>
                <c:pt idx="3820">
                  <c:v>0</c:v>
                </c:pt>
                <c:pt idx="3821">
                  <c:v>0</c:v>
                </c:pt>
                <c:pt idx="3822">
                  <c:v>0</c:v>
                </c:pt>
                <c:pt idx="3823">
                  <c:v>0</c:v>
                </c:pt>
                <c:pt idx="3824">
                  <c:v>0</c:v>
                </c:pt>
                <c:pt idx="3825">
                  <c:v>0</c:v>
                </c:pt>
                <c:pt idx="3826">
                  <c:v>0</c:v>
                </c:pt>
                <c:pt idx="3827">
                  <c:v>0</c:v>
                </c:pt>
                <c:pt idx="3828">
                  <c:v>0</c:v>
                </c:pt>
                <c:pt idx="3829">
                  <c:v>0</c:v>
                </c:pt>
                <c:pt idx="3830">
                  <c:v>0</c:v>
                </c:pt>
                <c:pt idx="3831">
                  <c:v>0</c:v>
                </c:pt>
                <c:pt idx="3832">
                  <c:v>0</c:v>
                </c:pt>
                <c:pt idx="3833">
                  <c:v>0</c:v>
                </c:pt>
                <c:pt idx="3834">
                  <c:v>0</c:v>
                </c:pt>
                <c:pt idx="3835">
                  <c:v>0</c:v>
                </c:pt>
                <c:pt idx="3836">
                  <c:v>0</c:v>
                </c:pt>
                <c:pt idx="3837">
                  <c:v>0</c:v>
                </c:pt>
                <c:pt idx="3838">
                  <c:v>0</c:v>
                </c:pt>
                <c:pt idx="3839">
                  <c:v>0</c:v>
                </c:pt>
                <c:pt idx="3840">
                  <c:v>0</c:v>
                </c:pt>
                <c:pt idx="3841">
                  <c:v>0</c:v>
                </c:pt>
                <c:pt idx="3842">
                  <c:v>0</c:v>
                </c:pt>
                <c:pt idx="3843">
                  <c:v>0</c:v>
                </c:pt>
                <c:pt idx="3844">
                  <c:v>0</c:v>
                </c:pt>
                <c:pt idx="3845">
                  <c:v>0</c:v>
                </c:pt>
                <c:pt idx="3846">
                  <c:v>0</c:v>
                </c:pt>
                <c:pt idx="3847">
                  <c:v>0</c:v>
                </c:pt>
                <c:pt idx="3848">
                  <c:v>0</c:v>
                </c:pt>
                <c:pt idx="3849">
                  <c:v>0</c:v>
                </c:pt>
                <c:pt idx="3850">
                  <c:v>0</c:v>
                </c:pt>
                <c:pt idx="3851">
                  <c:v>0</c:v>
                </c:pt>
                <c:pt idx="3852">
                  <c:v>0</c:v>
                </c:pt>
                <c:pt idx="3853">
                  <c:v>0</c:v>
                </c:pt>
                <c:pt idx="3854">
                  <c:v>0</c:v>
                </c:pt>
                <c:pt idx="3855">
                  <c:v>0</c:v>
                </c:pt>
                <c:pt idx="3856">
                  <c:v>0</c:v>
                </c:pt>
                <c:pt idx="3857">
                  <c:v>0</c:v>
                </c:pt>
                <c:pt idx="3858">
                  <c:v>0</c:v>
                </c:pt>
                <c:pt idx="3859">
                  <c:v>0</c:v>
                </c:pt>
                <c:pt idx="3860">
                  <c:v>0</c:v>
                </c:pt>
                <c:pt idx="3861">
                  <c:v>0</c:v>
                </c:pt>
                <c:pt idx="3862">
                  <c:v>0</c:v>
                </c:pt>
                <c:pt idx="3863">
                  <c:v>0</c:v>
                </c:pt>
                <c:pt idx="3864">
                  <c:v>0</c:v>
                </c:pt>
                <c:pt idx="3865">
                  <c:v>0</c:v>
                </c:pt>
                <c:pt idx="3866">
                  <c:v>0</c:v>
                </c:pt>
                <c:pt idx="3867">
                  <c:v>0</c:v>
                </c:pt>
                <c:pt idx="3868">
                  <c:v>0</c:v>
                </c:pt>
                <c:pt idx="3869">
                  <c:v>0</c:v>
                </c:pt>
                <c:pt idx="3870">
                  <c:v>0</c:v>
                </c:pt>
                <c:pt idx="3871">
                  <c:v>0</c:v>
                </c:pt>
                <c:pt idx="3872">
                  <c:v>0</c:v>
                </c:pt>
                <c:pt idx="3873">
                  <c:v>0</c:v>
                </c:pt>
                <c:pt idx="3874">
                  <c:v>0</c:v>
                </c:pt>
                <c:pt idx="3875">
                  <c:v>0</c:v>
                </c:pt>
                <c:pt idx="3876">
                  <c:v>0</c:v>
                </c:pt>
                <c:pt idx="3877">
                  <c:v>0</c:v>
                </c:pt>
                <c:pt idx="3878">
                  <c:v>0</c:v>
                </c:pt>
                <c:pt idx="3879">
                  <c:v>0</c:v>
                </c:pt>
                <c:pt idx="3880">
                  <c:v>0</c:v>
                </c:pt>
                <c:pt idx="3881">
                  <c:v>0</c:v>
                </c:pt>
                <c:pt idx="3882">
                  <c:v>0</c:v>
                </c:pt>
                <c:pt idx="3883">
                  <c:v>0</c:v>
                </c:pt>
                <c:pt idx="3884">
                  <c:v>0</c:v>
                </c:pt>
                <c:pt idx="3885">
                  <c:v>0</c:v>
                </c:pt>
                <c:pt idx="3886">
                  <c:v>0</c:v>
                </c:pt>
                <c:pt idx="3887">
                  <c:v>0</c:v>
                </c:pt>
                <c:pt idx="3888">
                  <c:v>0</c:v>
                </c:pt>
                <c:pt idx="3889">
                  <c:v>0</c:v>
                </c:pt>
                <c:pt idx="3890">
                  <c:v>0</c:v>
                </c:pt>
                <c:pt idx="3891">
                  <c:v>0</c:v>
                </c:pt>
                <c:pt idx="3892">
                  <c:v>0</c:v>
                </c:pt>
                <c:pt idx="3893">
                  <c:v>0</c:v>
                </c:pt>
                <c:pt idx="3894">
                  <c:v>0</c:v>
                </c:pt>
                <c:pt idx="3895">
                  <c:v>0</c:v>
                </c:pt>
                <c:pt idx="3896">
                  <c:v>0</c:v>
                </c:pt>
                <c:pt idx="3897">
                  <c:v>0</c:v>
                </c:pt>
                <c:pt idx="3898">
                  <c:v>0</c:v>
                </c:pt>
                <c:pt idx="3899">
                  <c:v>0</c:v>
                </c:pt>
                <c:pt idx="3900">
                  <c:v>0</c:v>
                </c:pt>
                <c:pt idx="3901">
                  <c:v>0</c:v>
                </c:pt>
                <c:pt idx="3902">
                  <c:v>0</c:v>
                </c:pt>
                <c:pt idx="3903">
                  <c:v>0</c:v>
                </c:pt>
                <c:pt idx="3904">
                  <c:v>0</c:v>
                </c:pt>
                <c:pt idx="3905">
                  <c:v>0</c:v>
                </c:pt>
                <c:pt idx="3906">
                  <c:v>0</c:v>
                </c:pt>
                <c:pt idx="3907">
                  <c:v>0</c:v>
                </c:pt>
                <c:pt idx="3908">
                  <c:v>0</c:v>
                </c:pt>
                <c:pt idx="3909">
                  <c:v>0</c:v>
                </c:pt>
                <c:pt idx="3910">
                  <c:v>0</c:v>
                </c:pt>
                <c:pt idx="3911">
                  <c:v>0</c:v>
                </c:pt>
                <c:pt idx="3912">
                  <c:v>0</c:v>
                </c:pt>
                <c:pt idx="3913">
                  <c:v>0</c:v>
                </c:pt>
                <c:pt idx="3914">
                  <c:v>0</c:v>
                </c:pt>
                <c:pt idx="3915">
                  <c:v>0</c:v>
                </c:pt>
                <c:pt idx="3916">
                  <c:v>0</c:v>
                </c:pt>
                <c:pt idx="3917">
                  <c:v>0</c:v>
                </c:pt>
                <c:pt idx="3918">
                  <c:v>0</c:v>
                </c:pt>
                <c:pt idx="3919">
                  <c:v>0</c:v>
                </c:pt>
                <c:pt idx="3920">
                  <c:v>0</c:v>
                </c:pt>
                <c:pt idx="3921">
                  <c:v>0</c:v>
                </c:pt>
                <c:pt idx="3922">
                  <c:v>0</c:v>
                </c:pt>
                <c:pt idx="3923">
                  <c:v>0</c:v>
                </c:pt>
                <c:pt idx="3924">
                  <c:v>0</c:v>
                </c:pt>
                <c:pt idx="3925">
                  <c:v>0</c:v>
                </c:pt>
                <c:pt idx="3926">
                  <c:v>0</c:v>
                </c:pt>
                <c:pt idx="3927">
                  <c:v>0</c:v>
                </c:pt>
                <c:pt idx="3928">
                  <c:v>0</c:v>
                </c:pt>
                <c:pt idx="3929">
                  <c:v>0</c:v>
                </c:pt>
                <c:pt idx="3930">
                  <c:v>0</c:v>
                </c:pt>
                <c:pt idx="3931">
                  <c:v>0</c:v>
                </c:pt>
                <c:pt idx="3932">
                  <c:v>0</c:v>
                </c:pt>
                <c:pt idx="3933">
                  <c:v>0</c:v>
                </c:pt>
                <c:pt idx="3934">
                  <c:v>0</c:v>
                </c:pt>
                <c:pt idx="3935">
                  <c:v>0</c:v>
                </c:pt>
                <c:pt idx="3936">
                  <c:v>0</c:v>
                </c:pt>
                <c:pt idx="3937">
                  <c:v>0</c:v>
                </c:pt>
                <c:pt idx="3938">
                  <c:v>0</c:v>
                </c:pt>
                <c:pt idx="3939">
                  <c:v>0</c:v>
                </c:pt>
                <c:pt idx="3940">
                  <c:v>0</c:v>
                </c:pt>
                <c:pt idx="3941">
                  <c:v>0</c:v>
                </c:pt>
                <c:pt idx="3942">
                  <c:v>0</c:v>
                </c:pt>
                <c:pt idx="3943">
                  <c:v>0</c:v>
                </c:pt>
                <c:pt idx="3944">
                  <c:v>0</c:v>
                </c:pt>
                <c:pt idx="3945">
                  <c:v>0</c:v>
                </c:pt>
                <c:pt idx="3946">
                  <c:v>0</c:v>
                </c:pt>
                <c:pt idx="3947">
                  <c:v>0</c:v>
                </c:pt>
                <c:pt idx="3948">
                  <c:v>0</c:v>
                </c:pt>
                <c:pt idx="3949">
                  <c:v>0</c:v>
                </c:pt>
                <c:pt idx="3950">
                  <c:v>0</c:v>
                </c:pt>
                <c:pt idx="3951">
                  <c:v>0</c:v>
                </c:pt>
                <c:pt idx="3952">
                  <c:v>0</c:v>
                </c:pt>
                <c:pt idx="3953">
                  <c:v>0</c:v>
                </c:pt>
                <c:pt idx="3954">
                  <c:v>0</c:v>
                </c:pt>
                <c:pt idx="3955">
                  <c:v>0</c:v>
                </c:pt>
                <c:pt idx="3956">
                  <c:v>0</c:v>
                </c:pt>
                <c:pt idx="3957">
                  <c:v>0</c:v>
                </c:pt>
                <c:pt idx="3958">
                  <c:v>0</c:v>
                </c:pt>
                <c:pt idx="3959">
                  <c:v>0</c:v>
                </c:pt>
                <c:pt idx="3960">
                  <c:v>0</c:v>
                </c:pt>
                <c:pt idx="3961">
                  <c:v>0</c:v>
                </c:pt>
                <c:pt idx="3962">
                  <c:v>0</c:v>
                </c:pt>
                <c:pt idx="3963">
                  <c:v>0</c:v>
                </c:pt>
                <c:pt idx="3964">
                  <c:v>0</c:v>
                </c:pt>
                <c:pt idx="3965">
                  <c:v>0</c:v>
                </c:pt>
                <c:pt idx="3966">
                  <c:v>0</c:v>
                </c:pt>
                <c:pt idx="3967">
                  <c:v>0</c:v>
                </c:pt>
                <c:pt idx="3968">
                  <c:v>0</c:v>
                </c:pt>
                <c:pt idx="3969">
                  <c:v>0</c:v>
                </c:pt>
                <c:pt idx="3970">
                  <c:v>0</c:v>
                </c:pt>
                <c:pt idx="3971">
                  <c:v>0</c:v>
                </c:pt>
                <c:pt idx="3972">
                  <c:v>0</c:v>
                </c:pt>
                <c:pt idx="3973">
                  <c:v>0</c:v>
                </c:pt>
                <c:pt idx="3974">
                  <c:v>0</c:v>
                </c:pt>
                <c:pt idx="3975">
                  <c:v>0</c:v>
                </c:pt>
                <c:pt idx="3976">
                  <c:v>0</c:v>
                </c:pt>
                <c:pt idx="3977">
                  <c:v>0</c:v>
                </c:pt>
                <c:pt idx="3978">
                  <c:v>0</c:v>
                </c:pt>
                <c:pt idx="3979">
                  <c:v>0</c:v>
                </c:pt>
                <c:pt idx="3980">
                  <c:v>0</c:v>
                </c:pt>
                <c:pt idx="3981">
                  <c:v>0</c:v>
                </c:pt>
                <c:pt idx="3982">
                  <c:v>0</c:v>
                </c:pt>
                <c:pt idx="3983">
                  <c:v>0</c:v>
                </c:pt>
                <c:pt idx="3984">
                  <c:v>0</c:v>
                </c:pt>
                <c:pt idx="3985">
                  <c:v>0</c:v>
                </c:pt>
                <c:pt idx="3986">
                  <c:v>0</c:v>
                </c:pt>
                <c:pt idx="3987">
                  <c:v>0</c:v>
                </c:pt>
                <c:pt idx="3988">
                  <c:v>0</c:v>
                </c:pt>
                <c:pt idx="3989">
                  <c:v>0</c:v>
                </c:pt>
                <c:pt idx="3990">
                  <c:v>0</c:v>
                </c:pt>
                <c:pt idx="3991">
                  <c:v>0</c:v>
                </c:pt>
                <c:pt idx="3992">
                  <c:v>0</c:v>
                </c:pt>
                <c:pt idx="3993">
                  <c:v>0</c:v>
                </c:pt>
                <c:pt idx="3994">
                  <c:v>0</c:v>
                </c:pt>
                <c:pt idx="3995">
                  <c:v>0</c:v>
                </c:pt>
                <c:pt idx="3996">
                  <c:v>0</c:v>
                </c:pt>
                <c:pt idx="3997">
                  <c:v>0</c:v>
                </c:pt>
                <c:pt idx="3998">
                  <c:v>0</c:v>
                </c:pt>
                <c:pt idx="3999">
                  <c:v>0</c:v>
                </c:pt>
                <c:pt idx="4000">
                  <c:v>0</c:v>
                </c:pt>
                <c:pt idx="4001">
                  <c:v>0</c:v>
                </c:pt>
                <c:pt idx="4002">
                  <c:v>0</c:v>
                </c:pt>
                <c:pt idx="4003">
                  <c:v>0</c:v>
                </c:pt>
                <c:pt idx="4004">
                  <c:v>0</c:v>
                </c:pt>
                <c:pt idx="4005">
                  <c:v>0</c:v>
                </c:pt>
                <c:pt idx="4006">
                  <c:v>0</c:v>
                </c:pt>
                <c:pt idx="4007">
                  <c:v>0</c:v>
                </c:pt>
                <c:pt idx="4008">
                  <c:v>0</c:v>
                </c:pt>
                <c:pt idx="4009">
                  <c:v>0</c:v>
                </c:pt>
                <c:pt idx="4010">
                  <c:v>0</c:v>
                </c:pt>
                <c:pt idx="4011">
                  <c:v>0</c:v>
                </c:pt>
                <c:pt idx="4012">
                  <c:v>0</c:v>
                </c:pt>
                <c:pt idx="4013">
                  <c:v>0</c:v>
                </c:pt>
                <c:pt idx="4014">
                  <c:v>0</c:v>
                </c:pt>
                <c:pt idx="4015">
                  <c:v>0</c:v>
                </c:pt>
                <c:pt idx="4016">
                  <c:v>0</c:v>
                </c:pt>
                <c:pt idx="4017">
                  <c:v>0</c:v>
                </c:pt>
                <c:pt idx="4018">
                  <c:v>0</c:v>
                </c:pt>
                <c:pt idx="4019">
                  <c:v>0</c:v>
                </c:pt>
                <c:pt idx="4020">
                  <c:v>0</c:v>
                </c:pt>
                <c:pt idx="4021">
                  <c:v>0</c:v>
                </c:pt>
                <c:pt idx="4022">
                  <c:v>0</c:v>
                </c:pt>
                <c:pt idx="4023">
                  <c:v>0</c:v>
                </c:pt>
                <c:pt idx="4024">
                  <c:v>0</c:v>
                </c:pt>
                <c:pt idx="4025">
                  <c:v>0</c:v>
                </c:pt>
                <c:pt idx="4026">
                  <c:v>0</c:v>
                </c:pt>
                <c:pt idx="4027">
                  <c:v>0</c:v>
                </c:pt>
                <c:pt idx="4028">
                  <c:v>0</c:v>
                </c:pt>
                <c:pt idx="4029">
                  <c:v>0</c:v>
                </c:pt>
                <c:pt idx="4030">
                  <c:v>0</c:v>
                </c:pt>
                <c:pt idx="4031">
                  <c:v>0</c:v>
                </c:pt>
                <c:pt idx="4032">
                  <c:v>0</c:v>
                </c:pt>
                <c:pt idx="4033">
                  <c:v>0</c:v>
                </c:pt>
                <c:pt idx="4034">
                  <c:v>0</c:v>
                </c:pt>
                <c:pt idx="4035">
                  <c:v>0</c:v>
                </c:pt>
                <c:pt idx="4036">
                  <c:v>0</c:v>
                </c:pt>
                <c:pt idx="4037">
                  <c:v>0</c:v>
                </c:pt>
                <c:pt idx="4038">
                  <c:v>0</c:v>
                </c:pt>
                <c:pt idx="4039">
                  <c:v>0</c:v>
                </c:pt>
                <c:pt idx="4040">
                  <c:v>0</c:v>
                </c:pt>
                <c:pt idx="4041">
                  <c:v>0</c:v>
                </c:pt>
                <c:pt idx="4042">
                  <c:v>0</c:v>
                </c:pt>
                <c:pt idx="4043">
                  <c:v>0</c:v>
                </c:pt>
                <c:pt idx="4044">
                  <c:v>0</c:v>
                </c:pt>
                <c:pt idx="4045">
                  <c:v>0</c:v>
                </c:pt>
                <c:pt idx="4046">
                  <c:v>0</c:v>
                </c:pt>
                <c:pt idx="4047">
                  <c:v>0</c:v>
                </c:pt>
                <c:pt idx="4048">
                  <c:v>0</c:v>
                </c:pt>
                <c:pt idx="4049">
                  <c:v>0</c:v>
                </c:pt>
                <c:pt idx="4050">
                  <c:v>0</c:v>
                </c:pt>
                <c:pt idx="4051">
                  <c:v>0</c:v>
                </c:pt>
                <c:pt idx="4052">
                  <c:v>0</c:v>
                </c:pt>
                <c:pt idx="4053">
                  <c:v>0</c:v>
                </c:pt>
                <c:pt idx="4054">
                  <c:v>0</c:v>
                </c:pt>
                <c:pt idx="4055">
                  <c:v>0</c:v>
                </c:pt>
                <c:pt idx="4056">
                  <c:v>0</c:v>
                </c:pt>
                <c:pt idx="4057">
                  <c:v>0</c:v>
                </c:pt>
                <c:pt idx="4058">
                  <c:v>0</c:v>
                </c:pt>
                <c:pt idx="4059">
                  <c:v>0</c:v>
                </c:pt>
                <c:pt idx="4060">
                  <c:v>0</c:v>
                </c:pt>
                <c:pt idx="4061">
                  <c:v>0</c:v>
                </c:pt>
                <c:pt idx="4062">
                  <c:v>0</c:v>
                </c:pt>
                <c:pt idx="4063">
                  <c:v>0</c:v>
                </c:pt>
                <c:pt idx="4064">
                  <c:v>0</c:v>
                </c:pt>
                <c:pt idx="4065">
                  <c:v>0</c:v>
                </c:pt>
                <c:pt idx="4066">
                  <c:v>0</c:v>
                </c:pt>
                <c:pt idx="4067">
                  <c:v>0</c:v>
                </c:pt>
                <c:pt idx="4068">
                  <c:v>0</c:v>
                </c:pt>
                <c:pt idx="4069">
                  <c:v>0</c:v>
                </c:pt>
                <c:pt idx="4070">
                  <c:v>0</c:v>
                </c:pt>
                <c:pt idx="4071">
                  <c:v>0</c:v>
                </c:pt>
                <c:pt idx="4072">
                  <c:v>0</c:v>
                </c:pt>
                <c:pt idx="4073">
                  <c:v>0</c:v>
                </c:pt>
                <c:pt idx="4074">
                  <c:v>0</c:v>
                </c:pt>
                <c:pt idx="4075">
                  <c:v>0</c:v>
                </c:pt>
                <c:pt idx="4076">
                  <c:v>0</c:v>
                </c:pt>
                <c:pt idx="4077">
                  <c:v>0</c:v>
                </c:pt>
                <c:pt idx="4078">
                  <c:v>0</c:v>
                </c:pt>
                <c:pt idx="4079">
                  <c:v>0</c:v>
                </c:pt>
                <c:pt idx="4080">
                  <c:v>0</c:v>
                </c:pt>
                <c:pt idx="4081">
                  <c:v>0</c:v>
                </c:pt>
                <c:pt idx="4082">
                  <c:v>0</c:v>
                </c:pt>
                <c:pt idx="4083">
                  <c:v>0</c:v>
                </c:pt>
                <c:pt idx="4084">
                  <c:v>0</c:v>
                </c:pt>
                <c:pt idx="4085">
                  <c:v>0</c:v>
                </c:pt>
                <c:pt idx="4086">
                  <c:v>0</c:v>
                </c:pt>
                <c:pt idx="4087">
                  <c:v>0</c:v>
                </c:pt>
                <c:pt idx="4088">
                  <c:v>0</c:v>
                </c:pt>
                <c:pt idx="4089">
                  <c:v>0</c:v>
                </c:pt>
                <c:pt idx="4090">
                  <c:v>0</c:v>
                </c:pt>
                <c:pt idx="4091">
                  <c:v>0</c:v>
                </c:pt>
                <c:pt idx="4092">
                  <c:v>0</c:v>
                </c:pt>
                <c:pt idx="4093">
                  <c:v>0</c:v>
                </c:pt>
                <c:pt idx="4094">
                  <c:v>0</c:v>
                </c:pt>
                <c:pt idx="4095">
                  <c:v>0</c:v>
                </c:pt>
                <c:pt idx="4096">
                  <c:v>0</c:v>
                </c:pt>
                <c:pt idx="4097">
                  <c:v>0</c:v>
                </c:pt>
                <c:pt idx="4098">
                  <c:v>0</c:v>
                </c:pt>
                <c:pt idx="4099">
                  <c:v>0</c:v>
                </c:pt>
                <c:pt idx="4100">
                  <c:v>0</c:v>
                </c:pt>
                <c:pt idx="4101">
                  <c:v>0</c:v>
                </c:pt>
                <c:pt idx="4102">
                  <c:v>0</c:v>
                </c:pt>
                <c:pt idx="4103">
                  <c:v>0</c:v>
                </c:pt>
                <c:pt idx="4104">
                  <c:v>0</c:v>
                </c:pt>
                <c:pt idx="4105">
                  <c:v>0</c:v>
                </c:pt>
                <c:pt idx="4106">
                  <c:v>0</c:v>
                </c:pt>
                <c:pt idx="4107">
                  <c:v>0</c:v>
                </c:pt>
                <c:pt idx="4108">
                  <c:v>0</c:v>
                </c:pt>
                <c:pt idx="4109">
                  <c:v>0</c:v>
                </c:pt>
                <c:pt idx="4110">
                  <c:v>0</c:v>
                </c:pt>
                <c:pt idx="4111">
                  <c:v>0</c:v>
                </c:pt>
                <c:pt idx="4112">
                  <c:v>0</c:v>
                </c:pt>
                <c:pt idx="4113">
                  <c:v>0</c:v>
                </c:pt>
                <c:pt idx="4114">
                  <c:v>0</c:v>
                </c:pt>
                <c:pt idx="4115">
                  <c:v>0</c:v>
                </c:pt>
                <c:pt idx="4116">
                  <c:v>0</c:v>
                </c:pt>
                <c:pt idx="4117">
                  <c:v>0</c:v>
                </c:pt>
                <c:pt idx="4118">
                  <c:v>0</c:v>
                </c:pt>
                <c:pt idx="4119">
                  <c:v>0</c:v>
                </c:pt>
                <c:pt idx="4120">
                  <c:v>0</c:v>
                </c:pt>
                <c:pt idx="4121">
                  <c:v>0</c:v>
                </c:pt>
                <c:pt idx="4122">
                  <c:v>0</c:v>
                </c:pt>
                <c:pt idx="4123">
                  <c:v>0</c:v>
                </c:pt>
                <c:pt idx="4124">
                  <c:v>0</c:v>
                </c:pt>
                <c:pt idx="4125">
                  <c:v>0</c:v>
                </c:pt>
                <c:pt idx="4126">
                  <c:v>0</c:v>
                </c:pt>
                <c:pt idx="4127">
                  <c:v>0</c:v>
                </c:pt>
                <c:pt idx="4128">
                  <c:v>0</c:v>
                </c:pt>
                <c:pt idx="4129">
                  <c:v>0</c:v>
                </c:pt>
                <c:pt idx="4130">
                  <c:v>0</c:v>
                </c:pt>
                <c:pt idx="4131">
                  <c:v>0</c:v>
                </c:pt>
                <c:pt idx="4132">
                  <c:v>0</c:v>
                </c:pt>
                <c:pt idx="4133">
                  <c:v>0</c:v>
                </c:pt>
                <c:pt idx="4134">
                  <c:v>0</c:v>
                </c:pt>
                <c:pt idx="4135">
                  <c:v>0</c:v>
                </c:pt>
                <c:pt idx="4136">
                  <c:v>0</c:v>
                </c:pt>
                <c:pt idx="4137">
                  <c:v>0</c:v>
                </c:pt>
                <c:pt idx="4138">
                  <c:v>0</c:v>
                </c:pt>
                <c:pt idx="4139">
                  <c:v>0</c:v>
                </c:pt>
                <c:pt idx="4140">
                  <c:v>0</c:v>
                </c:pt>
                <c:pt idx="4141">
                  <c:v>0</c:v>
                </c:pt>
                <c:pt idx="4142">
                  <c:v>0</c:v>
                </c:pt>
                <c:pt idx="4143">
                  <c:v>0</c:v>
                </c:pt>
                <c:pt idx="4144">
                  <c:v>0</c:v>
                </c:pt>
                <c:pt idx="4145">
                  <c:v>0</c:v>
                </c:pt>
                <c:pt idx="4146">
                  <c:v>0</c:v>
                </c:pt>
                <c:pt idx="4147">
                  <c:v>0</c:v>
                </c:pt>
                <c:pt idx="4148">
                  <c:v>0</c:v>
                </c:pt>
                <c:pt idx="4149">
                  <c:v>0</c:v>
                </c:pt>
                <c:pt idx="4150">
                  <c:v>0</c:v>
                </c:pt>
                <c:pt idx="4151">
                  <c:v>0</c:v>
                </c:pt>
                <c:pt idx="4152">
                  <c:v>0</c:v>
                </c:pt>
                <c:pt idx="4153">
                  <c:v>0</c:v>
                </c:pt>
                <c:pt idx="4154">
                  <c:v>0</c:v>
                </c:pt>
                <c:pt idx="4155">
                  <c:v>0</c:v>
                </c:pt>
                <c:pt idx="4156">
                  <c:v>0</c:v>
                </c:pt>
                <c:pt idx="4157">
                  <c:v>0</c:v>
                </c:pt>
                <c:pt idx="4158">
                  <c:v>0</c:v>
                </c:pt>
                <c:pt idx="4159">
                  <c:v>0</c:v>
                </c:pt>
                <c:pt idx="4160">
                  <c:v>0</c:v>
                </c:pt>
                <c:pt idx="4161">
                  <c:v>0</c:v>
                </c:pt>
                <c:pt idx="4162">
                  <c:v>0</c:v>
                </c:pt>
                <c:pt idx="4163">
                  <c:v>0</c:v>
                </c:pt>
                <c:pt idx="4164">
                  <c:v>0</c:v>
                </c:pt>
                <c:pt idx="4165">
                  <c:v>0</c:v>
                </c:pt>
                <c:pt idx="4166">
                  <c:v>0</c:v>
                </c:pt>
                <c:pt idx="4167">
                  <c:v>0</c:v>
                </c:pt>
                <c:pt idx="4168">
                  <c:v>0</c:v>
                </c:pt>
                <c:pt idx="4169">
                  <c:v>0</c:v>
                </c:pt>
                <c:pt idx="4170">
                  <c:v>0</c:v>
                </c:pt>
                <c:pt idx="4171">
                  <c:v>0</c:v>
                </c:pt>
                <c:pt idx="4172">
                  <c:v>0</c:v>
                </c:pt>
                <c:pt idx="4173">
                  <c:v>0</c:v>
                </c:pt>
                <c:pt idx="4174">
                  <c:v>0</c:v>
                </c:pt>
                <c:pt idx="4175">
                  <c:v>0</c:v>
                </c:pt>
                <c:pt idx="4176">
                  <c:v>0</c:v>
                </c:pt>
                <c:pt idx="4177">
                  <c:v>0</c:v>
                </c:pt>
                <c:pt idx="4178">
                  <c:v>0</c:v>
                </c:pt>
                <c:pt idx="4179">
                  <c:v>0</c:v>
                </c:pt>
                <c:pt idx="4180">
                  <c:v>0</c:v>
                </c:pt>
                <c:pt idx="4181">
                  <c:v>0</c:v>
                </c:pt>
                <c:pt idx="4182">
                  <c:v>0</c:v>
                </c:pt>
                <c:pt idx="4183">
                  <c:v>0</c:v>
                </c:pt>
                <c:pt idx="4184">
                  <c:v>0</c:v>
                </c:pt>
                <c:pt idx="4185">
                  <c:v>0</c:v>
                </c:pt>
                <c:pt idx="4186">
                  <c:v>0</c:v>
                </c:pt>
                <c:pt idx="4187">
                  <c:v>0</c:v>
                </c:pt>
                <c:pt idx="4188">
                  <c:v>0</c:v>
                </c:pt>
                <c:pt idx="4189">
                  <c:v>0</c:v>
                </c:pt>
                <c:pt idx="4190">
                  <c:v>0</c:v>
                </c:pt>
                <c:pt idx="4191">
                  <c:v>0</c:v>
                </c:pt>
                <c:pt idx="4192">
                  <c:v>0</c:v>
                </c:pt>
                <c:pt idx="4193">
                  <c:v>0</c:v>
                </c:pt>
                <c:pt idx="4194">
                  <c:v>0</c:v>
                </c:pt>
                <c:pt idx="4195">
                  <c:v>0</c:v>
                </c:pt>
                <c:pt idx="4196">
                  <c:v>0</c:v>
                </c:pt>
                <c:pt idx="4197">
                  <c:v>0</c:v>
                </c:pt>
                <c:pt idx="4198">
                  <c:v>0</c:v>
                </c:pt>
                <c:pt idx="4199">
                  <c:v>0</c:v>
                </c:pt>
                <c:pt idx="4200">
                  <c:v>0</c:v>
                </c:pt>
                <c:pt idx="4201">
                  <c:v>0</c:v>
                </c:pt>
                <c:pt idx="4202">
                  <c:v>0</c:v>
                </c:pt>
                <c:pt idx="4203">
                  <c:v>0</c:v>
                </c:pt>
                <c:pt idx="4204">
                  <c:v>0</c:v>
                </c:pt>
                <c:pt idx="4205">
                  <c:v>0</c:v>
                </c:pt>
                <c:pt idx="4206">
                  <c:v>0</c:v>
                </c:pt>
                <c:pt idx="4207">
                  <c:v>0</c:v>
                </c:pt>
                <c:pt idx="4208">
                  <c:v>0</c:v>
                </c:pt>
                <c:pt idx="4209">
                  <c:v>0</c:v>
                </c:pt>
                <c:pt idx="4210">
                  <c:v>0</c:v>
                </c:pt>
                <c:pt idx="4211">
                  <c:v>0</c:v>
                </c:pt>
                <c:pt idx="4212">
                  <c:v>0</c:v>
                </c:pt>
                <c:pt idx="4213">
                  <c:v>0</c:v>
                </c:pt>
                <c:pt idx="4214">
                  <c:v>0</c:v>
                </c:pt>
                <c:pt idx="4215">
                  <c:v>0</c:v>
                </c:pt>
                <c:pt idx="4216">
                  <c:v>0</c:v>
                </c:pt>
                <c:pt idx="4217">
                  <c:v>0</c:v>
                </c:pt>
                <c:pt idx="4218">
                  <c:v>0</c:v>
                </c:pt>
                <c:pt idx="4219">
                  <c:v>0</c:v>
                </c:pt>
                <c:pt idx="4220">
                  <c:v>0</c:v>
                </c:pt>
                <c:pt idx="4221">
                  <c:v>0</c:v>
                </c:pt>
                <c:pt idx="4222">
                  <c:v>0</c:v>
                </c:pt>
                <c:pt idx="4223">
                  <c:v>0</c:v>
                </c:pt>
                <c:pt idx="4224">
                  <c:v>0</c:v>
                </c:pt>
                <c:pt idx="4225">
                  <c:v>0</c:v>
                </c:pt>
                <c:pt idx="4226">
                  <c:v>0</c:v>
                </c:pt>
                <c:pt idx="4227">
                  <c:v>0</c:v>
                </c:pt>
                <c:pt idx="4228">
                  <c:v>0</c:v>
                </c:pt>
                <c:pt idx="4229">
                  <c:v>0</c:v>
                </c:pt>
                <c:pt idx="4230">
                  <c:v>0</c:v>
                </c:pt>
                <c:pt idx="4231">
                  <c:v>0</c:v>
                </c:pt>
                <c:pt idx="4232">
                  <c:v>0</c:v>
                </c:pt>
                <c:pt idx="4233">
                  <c:v>0</c:v>
                </c:pt>
                <c:pt idx="4234">
                  <c:v>0</c:v>
                </c:pt>
                <c:pt idx="4235">
                  <c:v>0</c:v>
                </c:pt>
                <c:pt idx="4236">
                  <c:v>0</c:v>
                </c:pt>
                <c:pt idx="4237">
                  <c:v>0</c:v>
                </c:pt>
                <c:pt idx="4238">
                  <c:v>0</c:v>
                </c:pt>
                <c:pt idx="4239">
                  <c:v>0</c:v>
                </c:pt>
                <c:pt idx="4240">
                  <c:v>0</c:v>
                </c:pt>
                <c:pt idx="4241">
                  <c:v>0</c:v>
                </c:pt>
                <c:pt idx="4242">
                  <c:v>0</c:v>
                </c:pt>
                <c:pt idx="4243">
                  <c:v>0</c:v>
                </c:pt>
                <c:pt idx="4244">
                  <c:v>0</c:v>
                </c:pt>
                <c:pt idx="4245">
                  <c:v>0</c:v>
                </c:pt>
                <c:pt idx="4246">
                  <c:v>0</c:v>
                </c:pt>
                <c:pt idx="4247">
                  <c:v>0</c:v>
                </c:pt>
                <c:pt idx="4248">
                  <c:v>0</c:v>
                </c:pt>
                <c:pt idx="4249">
                  <c:v>0</c:v>
                </c:pt>
                <c:pt idx="4250">
                  <c:v>0</c:v>
                </c:pt>
                <c:pt idx="4251">
                  <c:v>0</c:v>
                </c:pt>
                <c:pt idx="4252">
                  <c:v>0</c:v>
                </c:pt>
                <c:pt idx="4253">
                  <c:v>0</c:v>
                </c:pt>
                <c:pt idx="4254">
                  <c:v>0</c:v>
                </c:pt>
                <c:pt idx="4255">
                  <c:v>0</c:v>
                </c:pt>
                <c:pt idx="4256">
                  <c:v>0</c:v>
                </c:pt>
                <c:pt idx="4257">
                  <c:v>0</c:v>
                </c:pt>
                <c:pt idx="4258">
                  <c:v>0</c:v>
                </c:pt>
                <c:pt idx="4259">
                  <c:v>0</c:v>
                </c:pt>
                <c:pt idx="4260">
                  <c:v>0</c:v>
                </c:pt>
                <c:pt idx="4261">
                  <c:v>0</c:v>
                </c:pt>
                <c:pt idx="4262">
                  <c:v>0</c:v>
                </c:pt>
                <c:pt idx="4263">
                  <c:v>0</c:v>
                </c:pt>
                <c:pt idx="4264">
                  <c:v>0</c:v>
                </c:pt>
                <c:pt idx="4265">
                  <c:v>0</c:v>
                </c:pt>
                <c:pt idx="4266">
                  <c:v>0</c:v>
                </c:pt>
                <c:pt idx="4267">
                  <c:v>0</c:v>
                </c:pt>
                <c:pt idx="4268">
                  <c:v>0</c:v>
                </c:pt>
                <c:pt idx="4269">
                  <c:v>0</c:v>
                </c:pt>
                <c:pt idx="4270">
                  <c:v>0</c:v>
                </c:pt>
                <c:pt idx="4271">
                  <c:v>0</c:v>
                </c:pt>
                <c:pt idx="4272">
                  <c:v>0</c:v>
                </c:pt>
                <c:pt idx="4273">
                  <c:v>0</c:v>
                </c:pt>
                <c:pt idx="4274">
                  <c:v>0</c:v>
                </c:pt>
                <c:pt idx="4275">
                  <c:v>0</c:v>
                </c:pt>
                <c:pt idx="4276">
                  <c:v>0</c:v>
                </c:pt>
                <c:pt idx="4277">
                  <c:v>0</c:v>
                </c:pt>
                <c:pt idx="4278">
                  <c:v>0</c:v>
                </c:pt>
                <c:pt idx="4279">
                  <c:v>0</c:v>
                </c:pt>
                <c:pt idx="4280">
                  <c:v>0</c:v>
                </c:pt>
                <c:pt idx="4281">
                  <c:v>0</c:v>
                </c:pt>
                <c:pt idx="4282">
                  <c:v>0</c:v>
                </c:pt>
                <c:pt idx="4283">
                  <c:v>0</c:v>
                </c:pt>
                <c:pt idx="4284">
                  <c:v>0</c:v>
                </c:pt>
                <c:pt idx="4285">
                  <c:v>0</c:v>
                </c:pt>
                <c:pt idx="4286">
                  <c:v>0</c:v>
                </c:pt>
                <c:pt idx="4287">
                  <c:v>0</c:v>
                </c:pt>
                <c:pt idx="4288">
                  <c:v>0</c:v>
                </c:pt>
                <c:pt idx="4289">
                  <c:v>0</c:v>
                </c:pt>
                <c:pt idx="4290">
                  <c:v>0</c:v>
                </c:pt>
                <c:pt idx="4291">
                  <c:v>0</c:v>
                </c:pt>
                <c:pt idx="4292">
                  <c:v>0</c:v>
                </c:pt>
                <c:pt idx="4293">
                  <c:v>0</c:v>
                </c:pt>
                <c:pt idx="4294">
                  <c:v>0</c:v>
                </c:pt>
                <c:pt idx="4295">
                  <c:v>0</c:v>
                </c:pt>
                <c:pt idx="4296">
                  <c:v>0</c:v>
                </c:pt>
                <c:pt idx="4297">
                  <c:v>0</c:v>
                </c:pt>
                <c:pt idx="4298">
                  <c:v>0</c:v>
                </c:pt>
                <c:pt idx="4299">
                  <c:v>0</c:v>
                </c:pt>
                <c:pt idx="4300">
                  <c:v>0</c:v>
                </c:pt>
                <c:pt idx="4301">
                  <c:v>0</c:v>
                </c:pt>
                <c:pt idx="4302">
                  <c:v>0</c:v>
                </c:pt>
                <c:pt idx="4303">
                  <c:v>0</c:v>
                </c:pt>
                <c:pt idx="4304">
                  <c:v>0</c:v>
                </c:pt>
                <c:pt idx="4305">
                  <c:v>0</c:v>
                </c:pt>
                <c:pt idx="4306">
                  <c:v>0</c:v>
                </c:pt>
                <c:pt idx="4307">
                  <c:v>0</c:v>
                </c:pt>
                <c:pt idx="4308">
                  <c:v>0</c:v>
                </c:pt>
                <c:pt idx="4309">
                  <c:v>0</c:v>
                </c:pt>
                <c:pt idx="4310">
                  <c:v>0</c:v>
                </c:pt>
                <c:pt idx="4311">
                  <c:v>0</c:v>
                </c:pt>
                <c:pt idx="4312">
                  <c:v>0</c:v>
                </c:pt>
                <c:pt idx="4313">
                  <c:v>0</c:v>
                </c:pt>
                <c:pt idx="4314">
                  <c:v>0</c:v>
                </c:pt>
                <c:pt idx="4315">
                  <c:v>0</c:v>
                </c:pt>
                <c:pt idx="4316">
                  <c:v>0</c:v>
                </c:pt>
                <c:pt idx="4317">
                  <c:v>0</c:v>
                </c:pt>
                <c:pt idx="4318">
                  <c:v>0</c:v>
                </c:pt>
                <c:pt idx="4319">
                  <c:v>0</c:v>
                </c:pt>
                <c:pt idx="4320">
                  <c:v>0</c:v>
                </c:pt>
                <c:pt idx="4321">
                  <c:v>0</c:v>
                </c:pt>
                <c:pt idx="4322">
                  <c:v>0</c:v>
                </c:pt>
                <c:pt idx="4323">
                  <c:v>0</c:v>
                </c:pt>
                <c:pt idx="4324">
                  <c:v>0</c:v>
                </c:pt>
                <c:pt idx="4325">
                  <c:v>0</c:v>
                </c:pt>
                <c:pt idx="4326">
                  <c:v>0</c:v>
                </c:pt>
                <c:pt idx="4327">
                  <c:v>0</c:v>
                </c:pt>
                <c:pt idx="4328">
                  <c:v>0</c:v>
                </c:pt>
                <c:pt idx="4329">
                  <c:v>0</c:v>
                </c:pt>
                <c:pt idx="4330">
                  <c:v>0</c:v>
                </c:pt>
                <c:pt idx="4331">
                  <c:v>0</c:v>
                </c:pt>
                <c:pt idx="4332">
                  <c:v>0</c:v>
                </c:pt>
                <c:pt idx="4333">
                  <c:v>0</c:v>
                </c:pt>
                <c:pt idx="4334">
                  <c:v>0</c:v>
                </c:pt>
                <c:pt idx="4335">
                  <c:v>0</c:v>
                </c:pt>
                <c:pt idx="4336">
                  <c:v>0</c:v>
                </c:pt>
                <c:pt idx="4337">
                  <c:v>0</c:v>
                </c:pt>
                <c:pt idx="4338">
                  <c:v>0</c:v>
                </c:pt>
                <c:pt idx="4339">
                  <c:v>0</c:v>
                </c:pt>
                <c:pt idx="4340">
                  <c:v>0</c:v>
                </c:pt>
                <c:pt idx="4341">
                  <c:v>0</c:v>
                </c:pt>
                <c:pt idx="4342">
                  <c:v>0</c:v>
                </c:pt>
                <c:pt idx="4343">
                  <c:v>0</c:v>
                </c:pt>
                <c:pt idx="4344">
                  <c:v>0</c:v>
                </c:pt>
                <c:pt idx="4345">
                  <c:v>0</c:v>
                </c:pt>
                <c:pt idx="4346">
                  <c:v>0</c:v>
                </c:pt>
                <c:pt idx="4347">
                  <c:v>0</c:v>
                </c:pt>
                <c:pt idx="4348">
                  <c:v>0</c:v>
                </c:pt>
                <c:pt idx="4349">
                  <c:v>0</c:v>
                </c:pt>
                <c:pt idx="4350">
                  <c:v>0</c:v>
                </c:pt>
                <c:pt idx="4351">
                  <c:v>0</c:v>
                </c:pt>
                <c:pt idx="4352">
                  <c:v>0</c:v>
                </c:pt>
                <c:pt idx="4353">
                  <c:v>0</c:v>
                </c:pt>
                <c:pt idx="4354">
                  <c:v>0</c:v>
                </c:pt>
                <c:pt idx="4355">
                  <c:v>0</c:v>
                </c:pt>
                <c:pt idx="4356">
                  <c:v>0</c:v>
                </c:pt>
                <c:pt idx="4357">
                  <c:v>0</c:v>
                </c:pt>
                <c:pt idx="4358">
                  <c:v>0</c:v>
                </c:pt>
                <c:pt idx="4359">
                  <c:v>0</c:v>
                </c:pt>
                <c:pt idx="4360">
                  <c:v>0</c:v>
                </c:pt>
                <c:pt idx="4361">
                  <c:v>0</c:v>
                </c:pt>
                <c:pt idx="4362">
                  <c:v>0</c:v>
                </c:pt>
                <c:pt idx="4363">
                  <c:v>0</c:v>
                </c:pt>
                <c:pt idx="4364">
                  <c:v>0</c:v>
                </c:pt>
                <c:pt idx="4365">
                  <c:v>0</c:v>
                </c:pt>
                <c:pt idx="4366">
                  <c:v>0</c:v>
                </c:pt>
                <c:pt idx="4367">
                  <c:v>0</c:v>
                </c:pt>
                <c:pt idx="4368">
                  <c:v>0</c:v>
                </c:pt>
                <c:pt idx="4369">
                  <c:v>0</c:v>
                </c:pt>
                <c:pt idx="4370">
                  <c:v>0</c:v>
                </c:pt>
                <c:pt idx="4371">
                  <c:v>0</c:v>
                </c:pt>
                <c:pt idx="4372">
                  <c:v>0</c:v>
                </c:pt>
                <c:pt idx="4373">
                  <c:v>0</c:v>
                </c:pt>
                <c:pt idx="4374">
                  <c:v>0</c:v>
                </c:pt>
                <c:pt idx="4375">
                  <c:v>0</c:v>
                </c:pt>
                <c:pt idx="4376">
                  <c:v>0</c:v>
                </c:pt>
                <c:pt idx="4377">
                  <c:v>0</c:v>
                </c:pt>
                <c:pt idx="4378">
                  <c:v>0</c:v>
                </c:pt>
                <c:pt idx="4379">
                  <c:v>0</c:v>
                </c:pt>
                <c:pt idx="4380">
                  <c:v>0</c:v>
                </c:pt>
                <c:pt idx="4381">
                  <c:v>0</c:v>
                </c:pt>
                <c:pt idx="4382">
                  <c:v>0</c:v>
                </c:pt>
                <c:pt idx="4383">
                  <c:v>0</c:v>
                </c:pt>
                <c:pt idx="4384">
                  <c:v>0</c:v>
                </c:pt>
                <c:pt idx="4385">
                  <c:v>0</c:v>
                </c:pt>
                <c:pt idx="4386">
                  <c:v>0</c:v>
                </c:pt>
                <c:pt idx="4387">
                  <c:v>0</c:v>
                </c:pt>
                <c:pt idx="4388">
                  <c:v>0</c:v>
                </c:pt>
                <c:pt idx="4389">
                  <c:v>0</c:v>
                </c:pt>
                <c:pt idx="4390">
                  <c:v>0</c:v>
                </c:pt>
                <c:pt idx="4391">
                  <c:v>0</c:v>
                </c:pt>
                <c:pt idx="4392">
                  <c:v>0</c:v>
                </c:pt>
                <c:pt idx="4393">
                  <c:v>0</c:v>
                </c:pt>
                <c:pt idx="4394">
                  <c:v>0</c:v>
                </c:pt>
                <c:pt idx="4395">
                  <c:v>0</c:v>
                </c:pt>
                <c:pt idx="4396">
                  <c:v>0</c:v>
                </c:pt>
                <c:pt idx="4397">
                  <c:v>0</c:v>
                </c:pt>
                <c:pt idx="4398">
                  <c:v>0</c:v>
                </c:pt>
                <c:pt idx="4399">
                  <c:v>0</c:v>
                </c:pt>
                <c:pt idx="4400">
                  <c:v>0</c:v>
                </c:pt>
                <c:pt idx="4401">
                  <c:v>0</c:v>
                </c:pt>
                <c:pt idx="4402">
                  <c:v>0</c:v>
                </c:pt>
                <c:pt idx="4403">
                  <c:v>0</c:v>
                </c:pt>
                <c:pt idx="4404">
                  <c:v>0</c:v>
                </c:pt>
                <c:pt idx="4405">
                  <c:v>0</c:v>
                </c:pt>
                <c:pt idx="4406">
                  <c:v>0</c:v>
                </c:pt>
                <c:pt idx="4407">
                  <c:v>0</c:v>
                </c:pt>
                <c:pt idx="4408">
                  <c:v>0</c:v>
                </c:pt>
                <c:pt idx="4409">
                  <c:v>0</c:v>
                </c:pt>
                <c:pt idx="4410">
                  <c:v>0</c:v>
                </c:pt>
                <c:pt idx="4411">
                  <c:v>0</c:v>
                </c:pt>
                <c:pt idx="4412">
                  <c:v>0</c:v>
                </c:pt>
                <c:pt idx="4413">
                  <c:v>0</c:v>
                </c:pt>
                <c:pt idx="4414">
                  <c:v>0</c:v>
                </c:pt>
                <c:pt idx="4415">
                  <c:v>0</c:v>
                </c:pt>
                <c:pt idx="4416">
                  <c:v>0</c:v>
                </c:pt>
                <c:pt idx="4417">
                  <c:v>0</c:v>
                </c:pt>
                <c:pt idx="4418">
                  <c:v>0</c:v>
                </c:pt>
                <c:pt idx="4419">
                  <c:v>0</c:v>
                </c:pt>
                <c:pt idx="4420">
                  <c:v>0</c:v>
                </c:pt>
                <c:pt idx="4421">
                  <c:v>0</c:v>
                </c:pt>
                <c:pt idx="4422">
                  <c:v>0</c:v>
                </c:pt>
                <c:pt idx="4423">
                  <c:v>0</c:v>
                </c:pt>
                <c:pt idx="4424">
                  <c:v>0</c:v>
                </c:pt>
                <c:pt idx="4425">
                  <c:v>0</c:v>
                </c:pt>
                <c:pt idx="4426">
                  <c:v>0</c:v>
                </c:pt>
                <c:pt idx="4427">
                  <c:v>0</c:v>
                </c:pt>
                <c:pt idx="4428">
                  <c:v>0</c:v>
                </c:pt>
                <c:pt idx="4429">
                  <c:v>0</c:v>
                </c:pt>
                <c:pt idx="4430">
                  <c:v>0</c:v>
                </c:pt>
                <c:pt idx="4431">
                  <c:v>0</c:v>
                </c:pt>
                <c:pt idx="4432">
                  <c:v>0</c:v>
                </c:pt>
                <c:pt idx="4433">
                  <c:v>0</c:v>
                </c:pt>
                <c:pt idx="4434">
                  <c:v>0</c:v>
                </c:pt>
                <c:pt idx="4435">
                  <c:v>0</c:v>
                </c:pt>
                <c:pt idx="4436">
                  <c:v>0</c:v>
                </c:pt>
                <c:pt idx="4437">
                  <c:v>0</c:v>
                </c:pt>
                <c:pt idx="4438">
                  <c:v>0</c:v>
                </c:pt>
                <c:pt idx="4439">
                  <c:v>0</c:v>
                </c:pt>
                <c:pt idx="4440">
                  <c:v>0</c:v>
                </c:pt>
                <c:pt idx="4441">
                  <c:v>0</c:v>
                </c:pt>
                <c:pt idx="4442">
                  <c:v>0</c:v>
                </c:pt>
                <c:pt idx="4443">
                  <c:v>0</c:v>
                </c:pt>
                <c:pt idx="4444">
                  <c:v>0</c:v>
                </c:pt>
                <c:pt idx="4445">
                  <c:v>0</c:v>
                </c:pt>
                <c:pt idx="4446">
                  <c:v>0</c:v>
                </c:pt>
                <c:pt idx="4447">
                  <c:v>0</c:v>
                </c:pt>
                <c:pt idx="4448">
                  <c:v>0</c:v>
                </c:pt>
                <c:pt idx="4449">
                  <c:v>0</c:v>
                </c:pt>
                <c:pt idx="4450">
                  <c:v>0</c:v>
                </c:pt>
                <c:pt idx="4451">
                  <c:v>0</c:v>
                </c:pt>
                <c:pt idx="4452">
                  <c:v>0</c:v>
                </c:pt>
                <c:pt idx="4453">
                  <c:v>0</c:v>
                </c:pt>
                <c:pt idx="4454">
                  <c:v>0</c:v>
                </c:pt>
                <c:pt idx="4455">
                  <c:v>0</c:v>
                </c:pt>
                <c:pt idx="4456">
                  <c:v>0</c:v>
                </c:pt>
                <c:pt idx="4457">
                  <c:v>0</c:v>
                </c:pt>
                <c:pt idx="4458">
                  <c:v>0</c:v>
                </c:pt>
                <c:pt idx="4459">
                  <c:v>0</c:v>
                </c:pt>
                <c:pt idx="4460">
                  <c:v>0</c:v>
                </c:pt>
                <c:pt idx="4461">
                  <c:v>0</c:v>
                </c:pt>
                <c:pt idx="4462">
                  <c:v>0</c:v>
                </c:pt>
                <c:pt idx="4463">
                  <c:v>0</c:v>
                </c:pt>
                <c:pt idx="4464">
                  <c:v>0</c:v>
                </c:pt>
                <c:pt idx="4465">
                  <c:v>0</c:v>
                </c:pt>
                <c:pt idx="4466">
                  <c:v>0</c:v>
                </c:pt>
                <c:pt idx="4467">
                  <c:v>0</c:v>
                </c:pt>
                <c:pt idx="4468">
                  <c:v>0</c:v>
                </c:pt>
                <c:pt idx="4469">
                  <c:v>0</c:v>
                </c:pt>
                <c:pt idx="4470">
                  <c:v>0</c:v>
                </c:pt>
                <c:pt idx="4471">
                  <c:v>0</c:v>
                </c:pt>
                <c:pt idx="4472">
                  <c:v>0</c:v>
                </c:pt>
                <c:pt idx="4473">
                  <c:v>0</c:v>
                </c:pt>
                <c:pt idx="4474">
                  <c:v>0</c:v>
                </c:pt>
                <c:pt idx="4475">
                  <c:v>0</c:v>
                </c:pt>
                <c:pt idx="4476">
                  <c:v>0</c:v>
                </c:pt>
                <c:pt idx="4477">
                  <c:v>0</c:v>
                </c:pt>
                <c:pt idx="4478">
                  <c:v>0</c:v>
                </c:pt>
                <c:pt idx="4479">
                  <c:v>0</c:v>
                </c:pt>
                <c:pt idx="4480">
                  <c:v>0</c:v>
                </c:pt>
                <c:pt idx="4481">
                  <c:v>0</c:v>
                </c:pt>
                <c:pt idx="4482">
                  <c:v>0</c:v>
                </c:pt>
                <c:pt idx="4483">
                  <c:v>0</c:v>
                </c:pt>
                <c:pt idx="4484">
                  <c:v>0</c:v>
                </c:pt>
                <c:pt idx="4485">
                  <c:v>0</c:v>
                </c:pt>
                <c:pt idx="4486">
                  <c:v>0</c:v>
                </c:pt>
                <c:pt idx="4487">
                  <c:v>0</c:v>
                </c:pt>
                <c:pt idx="4488">
                  <c:v>0</c:v>
                </c:pt>
                <c:pt idx="4489">
                  <c:v>0</c:v>
                </c:pt>
                <c:pt idx="4490">
                  <c:v>0</c:v>
                </c:pt>
                <c:pt idx="4491">
                  <c:v>0</c:v>
                </c:pt>
                <c:pt idx="4492">
                  <c:v>0</c:v>
                </c:pt>
                <c:pt idx="4493">
                  <c:v>0</c:v>
                </c:pt>
                <c:pt idx="4494">
                  <c:v>0</c:v>
                </c:pt>
                <c:pt idx="4495">
                  <c:v>0</c:v>
                </c:pt>
                <c:pt idx="4496">
                  <c:v>0</c:v>
                </c:pt>
                <c:pt idx="4497">
                  <c:v>0</c:v>
                </c:pt>
                <c:pt idx="4498">
                  <c:v>0</c:v>
                </c:pt>
                <c:pt idx="4499">
                  <c:v>0</c:v>
                </c:pt>
                <c:pt idx="4500">
                  <c:v>0</c:v>
                </c:pt>
                <c:pt idx="4501">
                  <c:v>0</c:v>
                </c:pt>
                <c:pt idx="4502">
                  <c:v>0</c:v>
                </c:pt>
                <c:pt idx="4503">
                  <c:v>0</c:v>
                </c:pt>
                <c:pt idx="4504">
                  <c:v>0</c:v>
                </c:pt>
                <c:pt idx="4505">
                  <c:v>0</c:v>
                </c:pt>
                <c:pt idx="4506">
                  <c:v>0</c:v>
                </c:pt>
                <c:pt idx="4507">
                  <c:v>0</c:v>
                </c:pt>
                <c:pt idx="4508">
                  <c:v>0</c:v>
                </c:pt>
                <c:pt idx="4509">
                  <c:v>0</c:v>
                </c:pt>
                <c:pt idx="4510">
                  <c:v>0</c:v>
                </c:pt>
                <c:pt idx="4511">
                  <c:v>0</c:v>
                </c:pt>
                <c:pt idx="4512">
                  <c:v>0</c:v>
                </c:pt>
                <c:pt idx="4513">
                  <c:v>0</c:v>
                </c:pt>
                <c:pt idx="4514">
                  <c:v>0</c:v>
                </c:pt>
                <c:pt idx="4515">
                  <c:v>0</c:v>
                </c:pt>
                <c:pt idx="4516">
                  <c:v>0</c:v>
                </c:pt>
                <c:pt idx="4517">
                  <c:v>0</c:v>
                </c:pt>
                <c:pt idx="4518">
                  <c:v>0</c:v>
                </c:pt>
                <c:pt idx="4519">
                  <c:v>0</c:v>
                </c:pt>
                <c:pt idx="4520">
                  <c:v>0</c:v>
                </c:pt>
                <c:pt idx="4521">
                  <c:v>0</c:v>
                </c:pt>
                <c:pt idx="4522">
                  <c:v>0</c:v>
                </c:pt>
                <c:pt idx="4523">
                  <c:v>0</c:v>
                </c:pt>
                <c:pt idx="4524">
                  <c:v>0</c:v>
                </c:pt>
                <c:pt idx="4525">
                  <c:v>0</c:v>
                </c:pt>
                <c:pt idx="4526">
                  <c:v>0</c:v>
                </c:pt>
                <c:pt idx="4527">
                  <c:v>0</c:v>
                </c:pt>
                <c:pt idx="4528">
                  <c:v>0</c:v>
                </c:pt>
                <c:pt idx="4529">
                  <c:v>0</c:v>
                </c:pt>
                <c:pt idx="4530">
                  <c:v>0</c:v>
                </c:pt>
                <c:pt idx="4531">
                  <c:v>0</c:v>
                </c:pt>
                <c:pt idx="4532">
                  <c:v>0</c:v>
                </c:pt>
                <c:pt idx="4533">
                  <c:v>0</c:v>
                </c:pt>
                <c:pt idx="4534">
                  <c:v>0</c:v>
                </c:pt>
                <c:pt idx="4535">
                  <c:v>0</c:v>
                </c:pt>
                <c:pt idx="4536">
                  <c:v>0</c:v>
                </c:pt>
                <c:pt idx="4537">
                  <c:v>0</c:v>
                </c:pt>
                <c:pt idx="4538">
                  <c:v>0</c:v>
                </c:pt>
                <c:pt idx="4539">
                  <c:v>0</c:v>
                </c:pt>
                <c:pt idx="4540">
                  <c:v>0</c:v>
                </c:pt>
                <c:pt idx="4541">
                  <c:v>0</c:v>
                </c:pt>
                <c:pt idx="4542">
                  <c:v>0</c:v>
                </c:pt>
                <c:pt idx="4543">
                  <c:v>0</c:v>
                </c:pt>
                <c:pt idx="4544">
                  <c:v>0</c:v>
                </c:pt>
                <c:pt idx="4545">
                  <c:v>0</c:v>
                </c:pt>
                <c:pt idx="4546">
                  <c:v>0</c:v>
                </c:pt>
                <c:pt idx="4547">
                  <c:v>0</c:v>
                </c:pt>
                <c:pt idx="4548">
                  <c:v>0</c:v>
                </c:pt>
                <c:pt idx="4549">
                  <c:v>0</c:v>
                </c:pt>
                <c:pt idx="4550">
                  <c:v>0</c:v>
                </c:pt>
                <c:pt idx="4551">
                  <c:v>0</c:v>
                </c:pt>
                <c:pt idx="4552">
                  <c:v>0</c:v>
                </c:pt>
                <c:pt idx="4553">
                  <c:v>0</c:v>
                </c:pt>
                <c:pt idx="4554">
                  <c:v>0</c:v>
                </c:pt>
                <c:pt idx="4555">
                  <c:v>0</c:v>
                </c:pt>
                <c:pt idx="4556">
                  <c:v>0</c:v>
                </c:pt>
                <c:pt idx="4557">
                  <c:v>0</c:v>
                </c:pt>
                <c:pt idx="4558">
                  <c:v>0</c:v>
                </c:pt>
                <c:pt idx="4559">
                  <c:v>0</c:v>
                </c:pt>
                <c:pt idx="4560">
                  <c:v>0</c:v>
                </c:pt>
                <c:pt idx="4561">
                  <c:v>0</c:v>
                </c:pt>
                <c:pt idx="4562">
                  <c:v>0</c:v>
                </c:pt>
                <c:pt idx="4563">
                  <c:v>0</c:v>
                </c:pt>
                <c:pt idx="4564">
                  <c:v>0</c:v>
                </c:pt>
                <c:pt idx="4565">
                  <c:v>0</c:v>
                </c:pt>
                <c:pt idx="4566">
                  <c:v>0</c:v>
                </c:pt>
                <c:pt idx="4567">
                  <c:v>0</c:v>
                </c:pt>
                <c:pt idx="4568">
                  <c:v>0</c:v>
                </c:pt>
                <c:pt idx="4569">
                  <c:v>0</c:v>
                </c:pt>
                <c:pt idx="4570">
                  <c:v>0</c:v>
                </c:pt>
                <c:pt idx="4571">
                  <c:v>0</c:v>
                </c:pt>
                <c:pt idx="4572">
                  <c:v>0</c:v>
                </c:pt>
                <c:pt idx="4573">
                  <c:v>0</c:v>
                </c:pt>
                <c:pt idx="4574">
                  <c:v>0</c:v>
                </c:pt>
                <c:pt idx="4575">
                  <c:v>0</c:v>
                </c:pt>
                <c:pt idx="4576">
                  <c:v>0</c:v>
                </c:pt>
                <c:pt idx="4577">
                  <c:v>0</c:v>
                </c:pt>
                <c:pt idx="4578">
                  <c:v>0</c:v>
                </c:pt>
                <c:pt idx="4579">
                  <c:v>0</c:v>
                </c:pt>
                <c:pt idx="4580">
                  <c:v>0</c:v>
                </c:pt>
                <c:pt idx="4581">
                  <c:v>0</c:v>
                </c:pt>
                <c:pt idx="4582">
                  <c:v>0</c:v>
                </c:pt>
                <c:pt idx="4583">
                  <c:v>0</c:v>
                </c:pt>
                <c:pt idx="4584">
                  <c:v>0</c:v>
                </c:pt>
                <c:pt idx="4585">
                  <c:v>0</c:v>
                </c:pt>
                <c:pt idx="4586">
                  <c:v>0</c:v>
                </c:pt>
                <c:pt idx="4587">
                  <c:v>0</c:v>
                </c:pt>
                <c:pt idx="4588">
                  <c:v>0</c:v>
                </c:pt>
                <c:pt idx="4589">
                  <c:v>0</c:v>
                </c:pt>
                <c:pt idx="4590">
                  <c:v>0</c:v>
                </c:pt>
                <c:pt idx="4591">
                  <c:v>0</c:v>
                </c:pt>
                <c:pt idx="4592">
                  <c:v>0</c:v>
                </c:pt>
                <c:pt idx="4593">
                  <c:v>0</c:v>
                </c:pt>
                <c:pt idx="4594">
                  <c:v>0</c:v>
                </c:pt>
                <c:pt idx="4595">
                  <c:v>0</c:v>
                </c:pt>
                <c:pt idx="4596">
                  <c:v>0</c:v>
                </c:pt>
                <c:pt idx="4597">
                  <c:v>0</c:v>
                </c:pt>
                <c:pt idx="4598">
                  <c:v>0</c:v>
                </c:pt>
                <c:pt idx="4599">
                  <c:v>0</c:v>
                </c:pt>
                <c:pt idx="4600">
                  <c:v>0</c:v>
                </c:pt>
                <c:pt idx="4601">
                  <c:v>0</c:v>
                </c:pt>
                <c:pt idx="4602">
                  <c:v>0</c:v>
                </c:pt>
                <c:pt idx="4603">
                  <c:v>0</c:v>
                </c:pt>
                <c:pt idx="4604">
                  <c:v>0</c:v>
                </c:pt>
                <c:pt idx="4605">
                  <c:v>0</c:v>
                </c:pt>
                <c:pt idx="4606">
                  <c:v>0</c:v>
                </c:pt>
                <c:pt idx="4607">
                  <c:v>0</c:v>
                </c:pt>
                <c:pt idx="4608">
                  <c:v>0</c:v>
                </c:pt>
                <c:pt idx="4609">
                  <c:v>0</c:v>
                </c:pt>
                <c:pt idx="4610">
                  <c:v>0</c:v>
                </c:pt>
                <c:pt idx="4611">
                  <c:v>0</c:v>
                </c:pt>
                <c:pt idx="4612">
                  <c:v>0</c:v>
                </c:pt>
                <c:pt idx="4613">
                  <c:v>0</c:v>
                </c:pt>
                <c:pt idx="4614">
                  <c:v>0</c:v>
                </c:pt>
                <c:pt idx="4615">
                  <c:v>0</c:v>
                </c:pt>
                <c:pt idx="4616">
                  <c:v>0</c:v>
                </c:pt>
                <c:pt idx="4617">
                  <c:v>0</c:v>
                </c:pt>
                <c:pt idx="4618">
                  <c:v>0</c:v>
                </c:pt>
                <c:pt idx="4619">
                  <c:v>0</c:v>
                </c:pt>
                <c:pt idx="4620">
                  <c:v>0</c:v>
                </c:pt>
                <c:pt idx="4621">
                  <c:v>0</c:v>
                </c:pt>
                <c:pt idx="4622">
                  <c:v>0</c:v>
                </c:pt>
                <c:pt idx="4623">
                  <c:v>0</c:v>
                </c:pt>
                <c:pt idx="4624">
                  <c:v>0</c:v>
                </c:pt>
                <c:pt idx="4625">
                  <c:v>0</c:v>
                </c:pt>
                <c:pt idx="4626">
                  <c:v>0</c:v>
                </c:pt>
                <c:pt idx="4627">
                  <c:v>0</c:v>
                </c:pt>
                <c:pt idx="4628">
                  <c:v>0</c:v>
                </c:pt>
                <c:pt idx="4629">
                  <c:v>0</c:v>
                </c:pt>
                <c:pt idx="4630">
                  <c:v>0</c:v>
                </c:pt>
                <c:pt idx="4631">
                  <c:v>0</c:v>
                </c:pt>
                <c:pt idx="4632">
                  <c:v>0</c:v>
                </c:pt>
                <c:pt idx="4633">
                  <c:v>0</c:v>
                </c:pt>
                <c:pt idx="4634">
                  <c:v>0</c:v>
                </c:pt>
                <c:pt idx="4635">
                  <c:v>0</c:v>
                </c:pt>
                <c:pt idx="4636">
                  <c:v>0</c:v>
                </c:pt>
                <c:pt idx="4637">
                  <c:v>0</c:v>
                </c:pt>
                <c:pt idx="4638">
                  <c:v>0</c:v>
                </c:pt>
                <c:pt idx="4639">
                  <c:v>0</c:v>
                </c:pt>
                <c:pt idx="4640">
                  <c:v>0</c:v>
                </c:pt>
                <c:pt idx="4641">
                  <c:v>0</c:v>
                </c:pt>
                <c:pt idx="4642">
                  <c:v>0</c:v>
                </c:pt>
                <c:pt idx="4643">
                  <c:v>0</c:v>
                </c:pt>
                <c:pt idx="4644">
                  <c:v>0</c:v>
                </c:pt>
                <c:pt idx="4645">
                  <c:v>0</c:v>
                </c:pt>
                <c:pt idx="4646">
                  <c:v>0</c:v>
                </c:pt>
                <c:pt idx="4647">
                  <c:v>0</c:v>
                </c:pt>
                <c:pt idx="4648">
                  <c:v>0</c:v>
                </c:pt>
                <c:pt idx="4649">
                  <c:v>0</c:v>
                </c:pt>
                <c:pt idx="4650">
                  <c:v>0</c:v>
                </c:pt>
                <c:pt idx="4651">
                  <c:v>0</c:v>
                </c:pt>
                <c:pt idx="4652">
                  <c:v>0</c:v>
                </c:pt>
                <c:pt idx="4653">
                  <c:v>0</c:v>
                </c:pt>
                <c:pt idx="4654">
                  <c:v>0</c:v>
                </c:pt>
                <c:pt idx="4655">
                  <c:v>0</c:v>
                </c:pt>
                <c:pt idx="4656">
                  <c:v>0</c:v>
                </c:pt>
                <c:pt idx="4657">
                  <c:v>0</c:v>
                </c:pt>
                <c:pt idx="4658">
                  <c:v>0</c:v>
                </c:pt>
                <c:pt idx="4659">
                  <c:v>0</c:v>
                </c:pt>
                <c:pt idx="4660">
                  <c:v>0</c:v>
                </c:pt>
                <c:pt idx="4661">
                  <c:v>0</c:v>
                </c:pt>
                <c:pt idx="4662">
                  <c:v>0</c:v>
                </c:pt>
                <c:pt idx="4663">
                  <c:v>0</c:v>
                </c:pt>
                <c:pt idx="4664">
                  <c:v>0</c:v>
                </c:pt>
                <c:pt idx="4665">
                  <c:v>0</c:v>
                </c:pt>
                <c:pt idx="4666">
                  <c:v>0</c:v>
                </c:pt>
                <c:pt idx="4667">
                  <c:v>0</c:v>
                </c:pt>
                <c:pt idx="4668">
                  <c:v>0</c:v>
                </c:pt>
                <c:pt idx="4669">
                  <c:v>0</c:v>
                </c:pt>
                <c:pt idx="4670">
                  <c:v>0</c:v>
                </c:pt>
                <c:pt idx="4671">
                  <c:v>0</c:v>
                </c:pt>
                <c:pt idx="4672">
                  <c:v>0</c:v>
                </c:pt>
                <c:pt idx="4673">
                  <c:v>0</c:v>
                </c:pt>
                <c:pt idx="4674">
                  <c:v>0</c:v>
                </c:pt>
                <c:pt idx="4675">
                  <c:v>0</c:v>
                </c:pt>
                <c:pt idx="4676">
                  <c:v>0</c:v>
                </c:pt>
                <c:pt idx="4677">
                  <c:v>0</c:v>
                </c:pt>
                <c:pt idx="4678">
                  <c:v>0</c:v>
                </c:pt>
                <c:pt idx="4679">
                  <c:v>0</c:v>
                </c:pt>
                <c:pt idx="4680">
                  <c:v>0</c:v>
                </c:pt>
                <c:pt idx="4681">
                  <c:v>0</c:v>
                </c:pt>
                <c:pt idx="4682">
                  <c:v>0</c:v>
                </c:pt>
                <c:pt idx="4683">
                  <c:v>0</c:v>
                </c:pt>
                <c:pt idx="4684">
                  <c:v>0</c:v>
                </c:pt>
                <c:pt idx="4685">
                  <c:v>0</c:v>
                </c:pt>
                <c:pt idx="4686">
                  <c:v>0</c:v>
                </c:pt>
                <c:pt idx="4687">
                  <c:v>0</c:v>
                </c:pt>
                <c:pt idx="4688">
                  <c:v>0</c:v>
                </c:pt>
                <c:pt idx="4689">
                  <c:v>0</c:v>
                </c:pt>
                <c:pt idx="4690">
                  <c:v>0</c:v>
                </c:pt>
                <c:pt idx="4691">
                  <c:v>0</c:v>
                </c:pt>
                <c:pt idx="4692">
                  <c:v>0</c:v>
                </c:pt>
                <c:pt idx="4693">
                  <c:v>0</c:v>
                </c:pt>
                <c:pt idx="4694">
                  <c:v>0</c:v>
                </c:pt>
                <c:pt idx="4695">
                  <c:v>0</c:v>
                </c:pt>
                <c:pt idx="4696">
                  <c:v>0</c:v>
                </c:pt>
                <c:pt idx="4697">
                  <c:v>0</c:v>
                </c:pt>
                <c:pt idx="4698">
                  <c:v>0</c:v>
                </c:pt>
                <c:pt idx="4699">
                  <c:v>0</c:v>
                </c:pt>
                <c:pt idx="4700">
                  <c:v>0</c:v>
                </c:pt>
                <c:pt idx="4701">
                  <c:v>0</c:v>
                </c:pt>
                <c:pt idx="4702">
                  <c:v>0</c:v>
                </c:pt>
                <c:pt idx="4703">
                  <c:v>0</c:v>
                </c:pt>
                <c:pt idx="4704">
                  <c:v>0</c:v>
                </c:pt>
                <c:pt idx="4705">
                  <c:v>0</c:v>
                </c:pt>
                <c:pt idx="4706">
                  <c:v>0</c:v>
                </c:pt>
                <c:pt idx="4707">
                  <c:v>0</c:v>
                </c:pt>
                <c:pt idx="4708">
                  <c:v>0</c:v>
                </c:pt>
                <c:pt idx="4709">
                  <c:v>0</c:v>
                </c:pt>
                <c:pt idx="4710">
                  <c:v>0</c:v>
                </c:pt>
                <c:pt idx="4711">
                  <c:v>0</c:v>
                </c:pt>
                <c:pt idx="4712">
                  <c:v>0</c:v>
                </c:pt>
                <c:pt idx="4713">
                  <c:v>0</c:v>
                </c:pt>
                <c:pt idx="4714">
                  <c:v>0</c:v>
                </c:pt>
                <c:pt idx="4715">
                  <c:v>0</c:v>
                </c:pt>
                <c:pt idx="4716">
                  <c:v>0</c:v>
                </c:pt>
                <c:pt idx="4717">
                  <c:v>0</c:v>
                </c:pt>
                <c:pt idx="4718">
                  <c:v>0</c:v>
                </c:pt>
                <c:pt idx="4719">
                  <c:v>0</c:v>
                </c:pt>
                <c:pt idx="4720">
                  <c:v>0</c:v>
                </c:pt>
                <c:pt idx="4721">
                  <c:v>0</c:v>
                </c:pt>
                <c:pt idx="4722">
                  <c:v>0</c:v>
                </c:pt>
                <c:pt idx="4723">
                  <c:v>0</c:v>
                </c:pt>
                <c:pt idx="4724">
                  <c:v>0</c:v>
                </c:pt>
                <c:pt idx="4725">
                  <c:v>0</c:v>
                </c:pt>
                <c:pt idx="4726">
                  <c:v>0</c:v>
                </c:pt>
                <c:pt idx="4727">
                  <c:v>0</c:v>
                </c:pt>
                <c:pt idx="4728">
                  <c:v>0</c:v>
                </c:pt>
                <c:pt idx="4729">
                  <c:v>0</c:v>
                </c:pt>
                <c:pt idx="4730">
                  <c:v>0</c:v>
                </c:pt>
                <c:pt idx="4731">
                  <c:v>0</c:v>
                </c:pt>
                <c:pt idx="4732">
                  <c:v>0</c:v>
                </c:pt>
                <c:pt idx="4733">
                  <c:v>0</c:v>
                </c:pt>
                <c:pt idx="4734">
                  <c:v>0</c:v>
                </c:pt>
                <c:pt idx="4735">
                  <c:v>0</c:v>
                </c:pt>
                <c:pt idx="4736">
                  <c:v>0</c:v>
                </c:pt>
                <c:pt idx="4737">
                  <c:v>0</c:v>
                </c:pt>
                <c:pt idx="4738">
                  <c:v>0</c:v>
                </c:pt>
                <c:pt idx="4739">
                  <c:v>0</c:v>
                </c:pt>
                <c:pt idx="4740">
                  <c:v>0</c:v>
                </c:pt>
                <c:pt idx="4741">
                  <c:v>0</c:v>
                </c:pt>
                <c:pt idx="4742">
                  <c:v>0</c:v>
                </c:pt>
                <c:pt idx="4743">
                  <c:v>0</c:v>
                </c:pt>
                <c:pt idx="4744">
                  <c:v>0</c:v>
                </c:pt>
                <c:pt idx="4745">
                  <c:v>0</c:v>
                </c:pt>
                <c:pt idx="4746">
                  <c:v>0</c:v>
                </c:pt>
                <c:pt idx="4747">
                  <c:v>0</c:v>
                </c:pt>
                <c:pt idx="4748">
                  <c:v>0</c:v>
                </c:pt>
                <c:pt idx="4749">
                  <c:v>0</c:v>
                </c:pt>
                <c:pt idx="4750">
                  <c:v>0</c:v>
                </c:pt>
                <c:pt idx="4751">
                  <c:v>0</c:v>
                </c:pt>
                <c:pt idx="4752">
                  <c:v>0</c:v>
                </c:pt>
                <c:pt idx="4753">
                  <c:v>0</c:v>
                </c:pt>
                <c:pt idx="4754">
                  <c:v>0</c:v>
                </c:pt>
                <c:pt idx="4755">
                  <c:v>0</c:v>
                </c:pt>
                <c:pt idx="4756">
                  <c:v>0</c:v>
                </c:pt>
                <c:pt idx="4757">
                  <c:v>0</c:v>
                </c:pt>
                <c:pt idx="4758">
                  <c:v>0</c:v>
                </c:pt>
                <c:pt idx="4759">
                  <c:v>0</c:v>
                </c:pt>
                <c:pt idx="4760">
                  <c:v>0</c:v>
                </c:pt>
                <c:pt idx="4761">
                  <c:v>0</c:v>
                </c:pt>
                <c:pt idx="4762">
                  <c:v>0</c:v>
                </c:pt>
                <c:pt idx="4763">
                  <c:v>0</c:v>
                </c:pt>
                <c:pt idx="4764">
                  <c:v>0</c:v>
                </c:pt>
                <c:pt idx="4765">
                  <c:v>0</c:v>
                </c:pt>
                <c:pt idx="4766">
                  <c:v>0</c:v>
                </c:pt>
                <c:pt idx="4767">
                  <c:v>0</c:v>
                </c:pt>
                <c:pt idx="4768">
                  <c:v>0</c:v>
                </c:pt>
                <c:pt idx="4769">
                  <c:v>0</c:v>
                </c:pt>
                <c:pt idx="4770">
                  <c:v>0</c:v>
                </c:pt>
                <c:pt idx="4771">
                  <c:v>0</c:v>
                </c:pt>
                <c:pt idx="4772">
                  <c:v>0</c:v>
                </c:pt>
                <c:pt idx="4773">
                  <c:v>0</c:v>
                </c:pt>
                <c:pt idx="4774">
                  <c:v>0</c:v>
                </c:pt>
                <c:pt idx="4775">
                  <c:v>0</c:v>
                </c:pt>
                <c:pt idx="4776">
                  <c:v>0</c:v>
                </c:pt>
                <c:pt idx="4777">
                  <c:v>0</c:v>
                </c:pt>
                <c:pt idx="4778">
                  <c:v>0</c:v>
                </c:pt>
                <c:pt idx="4779">
                  <c:v>0</c:v>
                </c:pt>
                <c:pt idx="4780">
                  <c:v>0</c:v>
                </c:pt>
                <c:pt idx="4781">
                  <c:v>0</c:v>
                </c:pt>
                <c:pt idx="4782">
                  <c:v>0</c:v>
                </c:pt>
                <c:pt idx="4783">
                  <c:v>0</c:v>
                </c:pt>
                <c:pt idx="4784">
                  <c:v>0</c:v>
                </c:pt>
                <c:pt idx="4785">
                  <c:v>0</c:v>
                </c:pt>
                <c:pt idx="4786">
                  <c:v>0</c:v>
                </c:pt>
                <c:pt idx="4787">
                  <c:v>0</c:v>
                </c:pt>
                <c:pt idx="4788">
                  <c:v>0</c:v>
                </c:pt>
                <c:pt idx="4789">
                  <c:v>0</c:v>
                </c:pt>
                <c:pt idx="4790">
                  <c:v>0</c:v>
                </c:pt>
                <c:pt idx="4791">
                  <c:v>0</c:v>
                </c:pt>
                <c:pt idx="4792">
                  <c:v>0</c:v>
                </c:pt>
                <c:pt idx="4793">
                  <c:v>0</c:v>
                </c:pt>
                <c:pt idx="4794">
                  <c:v>0</c:v>
                </c:pt>
                <c:pt idx="4795">
                  <c:v>0</c:v>
                </c:pt>
                <c:pt idx="4796">
                  <c:v>0</c:v>
                </c:pt>
                <c:pt idx="4797">
                  <c:v>0</c:v>
                </c:pt>
                <c:pt idx="4798">
                  <c:v>0</c:v>
                </c:pt>
                <c:pt idx="4799">
                  <c:v>0</c:v>
                </c:pt>
                <c:pt idx="4800">
                  <c:v>0</c:v>
                </c:pt>
                <c:pt idx="4801">
                  <c:v>0</c:v>
                </c:pt>
                <c:pt idx="4802">
                  <c:v>0</c:v>
                </c:pt>
                <c:pt idx="4803">
                  <c:v>0</c:v>
                </c:pt>
                <c:pt idx="4804">
                  <c:v>0</c:v>
                </c:pt>
                <c:pt idx="4805">
                  <c:v>0</c:v>
                </c:pt>
                <c:pt idx="4806">
                  <c:v>0</c:v>
                </c:pt>
                <c:pt idx="4807">
                  <c:v>0</c:v>
                </c:pt>
                <c:pt idx="4808">
                  <c:v>0</c:v>
                </c:pt>
                <c:pt idx="4809">
                  <c:v>0</c:v>
                </c:pt>
                <c:pt idx="4810">
                  <c:v>0</c:v>
                </c:pt>
                <c:pt idx="4811">
                  <c:v>0</c:v>
                </c:pt>
                <c:pt idx="4812">
                  <c:v>0</c:v>
                </c:pt>
                <c:pt idx="4813">
                  <c:v>0</c:v>
                </c:pt>
                <c:pt idx="4814">
                  <c:v>0</c:v>
                </c:pt>
                <c:pt idx="4815">
                  <c:v>0</c:v>
                </c:pt>
                <c:pt idx="4816">
                  <c:v>0</c:v>
                </c:pt>
                <c:pt idx="4817">
                  <c:v>0</c:v>
                </c:pt>
                <c:pt idx="4818">
                  <c:v>0</c:v>
                </c:pt>
                <c:pt idx="4819">
                  <c:v>0</c:v>
                </c:pt>
                <c:pt idx="4820">
                  <c:v>0</c:v>
                </c:pt>
                <c:pt idx="4821">
                  <c:v>0</c:v>
                </c:pt>
                <c:pt idx="4822">
                  <c:v>0</c:v>
                </c:pt>
                <c:pt idx="4823">
                  <c:v>0</c:v>
                </c:pt>
                <c:pt idx="4824">
                  <c:v>0</c:v>
                </c:pt>
                <c:pt idx="4825">
                  <c:v>0</c:v>
                </c:pt>
                <c:pt idx="4826">
                  <c:v>0</c:v>
                </c:pt>
                <c:pt idx="4827">
                  <c:v>0</c:v>
                </c:pt>
                <c:pt idx="4828">
                  <c:v>0</c:v>
                </c:pt>
                <c:pt idx="4829">
                  <c:v>0</c:v>
                </c:pt>
                <c:pt idx="4830">
                  <c:v>0</c:v>
                </c:pt>
                <c:pt idx="4831">
                  <c:v>0</c:v>
                </c:pt>
                <c:pt idx="4832">
                  <c:v>0</c:v>
                </c:pt>
                <c:pt idx="4833">
                  <c:v>0</c:v>
                </c:pt>
                <c:pt idx="4834">
                  <c:v>0</c:v>
                </c:pt>
                <c:pt idx="4835">
                  <c:v>0</c:v>
                </c:pt>
                <c:pt idx="4836">
                  <c:v>0</c:v>
                </c:pt>
                <c:pt idx="4837">
                  <c:v>0</c:v>
                </c:pt>
                <c:pt idx="4838">
                  <c:v>0</c:v>
                </c:pt>
                <c:pt idx="4839">
                  <c:v>0</c:v>
                </c:pt>
                <c:pt idx="4840">
                  <c:v>0</c:v>
                </c:pt>
                <c:pt idx="4841">
                  <c:v>0</c:v>
                </c:pt>
                <c:pt idx="4842">
                  <c:v>0</c:v>
                </c:pt>
                <c:pt idx="4843">
                  <c:v>0</c:v>
                </c:pt>
                <c:pt idx="4844">
                  <c:v>0</c:v>
                </c:pt>
                <c:pt idx="4845">
                  <c:v>0</c:v>
                </c:pt>
                <c:pt idx="4846">
                  <c:v>0</c:v>
                </c:pt>
                <c:pt idx="4847">
                  <c:v>0</c:v>
                </c:pt>
                <c:pt idx="4848">
                  <c:v>0</c:v>
                </c:pt>
                <c:pt idx="4849">
                  <c:v>0</c:v>
                </c:pt>
                <c:pt idx="4850">
                  <c:v>0</c:v>
                </c:pt>
                <c:pt idx="4851">
                  <c:v>0</c:v>
                </c:pt>
                <c:pt idx="4852">
                  <c:v>0</c:v>
                </c:pt>
                <c:pt idx="4853">
                  <c:v>0</c:v>
                </c:pt>
                <c:pt idx="4854">
                  <c:v>0</c:v>
                </c:pt>
                <c:pt idx="4855">
                  <c:v>0</c:v>
                </c:pt>
                <c:pt idx="4856">
                  <c:v>0</c:v>
                </c:pt>
                <c:pt idx="4857">
                  <c:v>0</c:v>
                </c:pt>
                <c:pt idx="4858">
                  <c:v>0</c:v>
                </c:pt>
                <c:pt idx="4859">
                  <c:v>0</c:v>
                </c:pt>
                <c:pt idx="4860">
                  <c:v>0</c:v>
                </c:pt>
                <c:pt idx="4861">
                  <c:v>0</c:v>
                </c:pt>
                <c:pt idx="4862">
                  <c:v>0</c:v>
                </c:pt>
                <c:pt idx="4863">
                  <c:v>0</c:v>
                </c:pt>
                <c:pt idx="4864">
                  <c:v>0</c:v>
                </c:pt>
                <c:pt idx="4865">
                  <c:v>0</c:v>
                </c:pt>
                <c:pt idx="4866">
                  <c:v>0</c:v>
                </c:pt>
                <c:pt idx="4867">
                  <c:v>0</c:v>
                </c:pt>
                <c:pt idx="4868">
                  <c:v>0</c:v>
                </c:pt>
                <c:pt idx="4869">
                  <c:v>0</c:v>
                </c:pt>
                <c:pt idx="4870">
                  <c:v>0</c:v>
                </c:pt>
                <c:pt idx="4871">
                  <c:v>0</c:v>
                </c:pt>
                <c:pt idx="4872">
                  <c:v>0</c:v>
                </c:pt>
                <c:pt idx="4873">
                  <c:v>0</c:v>
                </c:pt>
                <c:pt idx="4874">
                  <c:v>0</c:v>
                </c:pt>
                <c:pt idx="4875">
                  <c:v>0</c:v>
                </c:pt>
                <c:pt idx="4876">
                  <c:v>0</c:v>
                </c:pt>
                <c:pt idx="4877">
                  <c:v>0</c:v>
                </c:pt>
                <c:pt idx="4878">
                  <c:v>0</c:v>
                </c:pt>
                <c:pt idx="4879">
                  <c:v>0</c:v>
                </c:pt>
                <c:pt idx="4880">
                  <c:v>0</c:v>
                </c:pt>
                <c:pt idx="4881">
                  <c:v>0</c:v>
                </c:pt>
                <c:pt idx="4882">
                  <c:v>0</c:v>
                </c:pt>
                <c:pt idx="4883">
                  <c:v>0</c:v>
                </c:pt>
                <c:pt idx="4884">
                  <c:v>0</c:v>
                </c:pt>
                <c:pt idx="4885">
                  <c:v>0</c:v>
                </c:pt>
                <c:pt idx="4886">
                  <c:v>0</c:v>
                </c:pt>
                <c:pt idx="4887">
                  <c:v>0</c:v>
                </c:pt>
                <c:pt idx="4888">
                  <c:v>0</c:v>
                </c:pt>
                <c:pt idx="4889">
                  <c:v>0</c:v>
                </c:pt>
                <c:pt idx="4890">
                  <c:v>0</c:v>
                </c:pt>
                <c:pt idx="4891">
                  <c:v>0</c:v>
                </c:pt>
                <c:pt idx="4892">
                  <c:v>0</c:v>
                </c:pt>
                <c:pt idx="4893">
                  <c:v>0</c:v>
                </c:pt>
                <c:pt idx="4894">
                  <c:v>0</c:v>
                </c:pt>
                <c:pt idx="4895">
                  <c:v>0</c:v>
                </c:pt>
                <c:pt idx="4896">
                  <c:v>0</c:v>
                </c:pt>
                <c:pt idx="4897">
                  <c:v>0</c:v>
                </c:pt>
                <c:pt idx="4898">
                  <c:v>0</c:v>
                </c:pt>
                <c:pt idx="4899">
                  <c:v>0</c:v>
                </c:pt>
                <c:pt idx="4900">
                  <c:v>0</c:v>
                </c:pt>
                <c:pt idx="4901">
                  <c:v>0</c:v>
                </c:pt>
                <c:pt idx="4902">
                  <c:v>0</c:v>
                </c:pt>
                <c:pt idx="4903">
                  <c:v>0</c:v>
                </c:pt>
                <c:pt idx="4904">
                  <c:v>0</c:v>
                </c:pt>
                <c:pt idx="4905">
                  <c:v>0</c:v>
                </c:pt>
                <c:pt idx="4906">
                  <c:v>0</c:v>
                </c:pt>
                <c:pt idx="4907">
                  <c:v>0</c:v>
                </c:pt>
                <c:pt idx="4908">
                  <c:v>0</c:v>
                </c:pt>
                <c:pt idx="4909">
                  <c:v>0</c:v>
                </c:pt>
                <c:pt idx="4910">
                  <c:v>0</c:v>
                </c:pt>
                <c:pt idx="4911">
                  <c:v>0</c:v>
                </c:pt>
                <c:pt idx="4912">
                  <c:v>0</c:v>
                </c:pt>
                <c:pt idx="4913">
                  <c:v>0</c:v>
                </c:pt>
                <c:pt idx="4914">
                  <c:v>0</c:v>
                </c:pt>
                <c:pt idx="4915">
                  <c:v>0</c:v>
                </c:pt>
                <c:pt idx="4916">
                  <c:v>0</c:v>
                </c:pt>
                <c:pt idx="4917">
                  <c:v>0</c:v>
                </c:pt>
                <c:pt idx="4918">
                  <c:v>0</c:v>
                </c:pt>
                <c:pt idx="4919">
                  <c:v>0</c:v>
                </c:pt>
                <c:pt idx="4920">
                  <c:v>0</c:v>
                </c:pt>
                <c:pt idx="4921">
                  <c:v>0</c:v>
                </c:pt>
                <c:pt idx="4922">
                  <c:v>0</c:v>
                </c:pt>
                <c:pt idx="4923">
                  <c:v>0</c:v>
                </c:pt>
                <c:pt idx="4924">
                  <c:v>0</c:v>
                </c:pt>
                <c:pt idx="4925">
                  <c:v>0</c:v>
                </c:pt>
                <c:pt idx="4926">
                  <c:v>0</c:v>
                </c:pt>
                <c:pt idx="4927">
                  <c:v>0</c:v>
                </c:pt>
                <c:pt idx="4928">
                  <c:v>0</c:v>
                </c:pt>
                <c:pt idx="4929">
                  <c:v>0</c:v>
                </c:pt>
                <c:pt idx="4930">
                  <c:v>0</c:v>
                </c:pt>
                <c:pt idx="4931">
                  <c:v>0</c:v>
                </c:pt>
                <c:pt idx="4932">
                  <c:v>0</c:v>
                </c:pt>
                <c:pt idx="4933">
                  <c:v>0</c:v>
                </c:pt>
                <c:pt idx="4934">
                  <c:v>0</c:v>
                </c:pt>
                <c:pt idx="4935">
                  <c:v>0</c:v>
                </c:pt>
                <c:pt idx="4936">
                  <c:v>0</c:v>
                </c:pt>
                <c:pt idx="4937">
                  <c:v>0</c:v>
                </c:pt>
                <c:pt idx="4938">
                  <c:v>0</c:v>
                </c:pt>
                <c:pt idx="4939">
                  <c:v>0</c:v>
                </c:pt>
                <c:pt idx="4940">
                  <c:v>0</c:v>
                </c:pt>
                <c:pt idx="4941">
                  <c:v>0</c:v>
                </c:pt>
                <c:pt idx="4942">
                  <c:v>0</c:v>
                </c:pt>
                <c:pt idx="4943">
                  <c:v>0</c:v>
                </c:pt>
                <c:pt idx="4944">
                  <c:v>0</c:v>
                </c:pt>
                <c:pt idx="4945">
                  <c:v>0</c:v>
                </c:pt>
                <c:pt idx="4946">
                  <c:v>0</c:v>
                </c:pt>
                <c:pt idx="4947">
                  <c:v>0</c:v>
                </c:pt>
                <c:pt idx="4948">
                  <c:v>0</c:v>
                </c:pt>
                <c:pt idx="4949">
                  <c:v>0</c:v>
                </c:pt>
                <c:pt idx="4950">
                  <c:v>0</c:v>
                </c:pt>
                <c:pt idx="4951">
                  <c:v>0</c:v>
                </c:pt>
                <c:pt idx="4952">
                  <c:v>0</c:v>
                </c:pt>
                <c:pt idx="4953">
                  <c:v>0</c:v>
                </c:pt>
                <c:pt idx="4954">
                  <c:v>0</c:v>
                </c:pt>
                <c:pt idx="4955">
                  <c:v>0</c:v>
                </c:pt>
                <c:pt idx="4956">
                  <c:v>0</c:v>
                </c:pt>
                <c:pt idx="4957">
                  <c:v>0</c:v>
                </c:pt>
                <c:pt idx="4958">
                  <c:v>0</c:v>
                </c:pt>
                <c:pt idx="4959">
                  <c:v>0</c:v>
                </c:pt>
                <c:pt idx="4960">
                  <c:v>0</c:v>
                </c:pt>
                <c:pt idx="4961">
                  <c:v>0</c:v>
                </c:pt>
                <c:pt idx="4962">
                  <c:v>0</c:v>
                </c:pt>
                <c:pt idx="4963">
                  <c:v>0</c:v>
                </c:pt>
                <c:pt idx="4964">
                  <c:v>0</c:v>
                </c:pt>
                <c:pt idx="4965">
                  <c:v>0</c:v>
                </c:pt>
                <c:pt idx="4966">
                  <c:v>0</c:v>
                </c:pt>
                <c:pt idx="4967">
                  <c:v>0</c:v>
                </c:pt>
                <c:pt idx="4968">
                  <c:v>0</c:v>
                </c:pt>
                <c:pt idx="4969">
                  <c:v>0</c:v>
                </c:pt>
                <c:pt idx="4970">
                  <c:v>0</c:v>
                </c:pt>
                <c:pt idx="4971">
                  <c:v>0</c:v>
                </c:pt>
                <c:pt idx="4972">
                  <c:v>0</c:v>
                </c:pt>
                <c:pt idx="4973">
                  <c:v>0</c:v>
                </c:pt>
                <c:pt idx="4974">
                  <c:v>0</c:v>
                </c:pt>
                <c:pt idx="4975">
                  <c:v>0</c:v>
                </c:pt>
                <c:pt idx="4976">
                  <c:v>0</c:v>
                </c:pt>
                <c:pt idx="4977">
                  <c:v>0</c:v>
                </c:pt>
                <c:pt idx="4978">
                  <c:v>0</c:v>
                </c:pt>
                <c:pt idx="4979">
                  <c:v>0</c:v>
                </c:pt>
                <c:pt idx="4980">
                  <c:v>0</c:v>
                </c:pt>
                <c:pt idx="4981">
                  <c:v>0</c:v>
                </c:pt>
                <c:pt idx="4982">
                  <c:v>0</c:v>
                </c:pt>
                <c:pt idx="4983">
                  <c:v>0</c:v>
                </c:pt>
                <c:pt idx="4984">
                  <c:v>0</c:v>
                </c:pt>
                <c:pt idx="4985">
                  <c:v>0</c:v>
                </c:pt>
                <c:pt idx="4986">
                  <c:v>0</c:v>
                </c:pt>
                <c:pt idx="4987">
                  <c:v>0</c:v>
                </c:pt>
                <c:pt idx="4988">
                  <c:v>0</c:v>
                </c:pt>
                <c:pt idx="4989">
                  <c:v>0</c:v>
                </c:pt>
                <c:pt idx="4990">
                  <c:v>0</c:v>
                </c:pt>
                <c:pt idx="4991">
                  <c:v>0</c:v>
                </c:pt>
                <c:pt idx="4992">
                  <c:v>0</c:v>
                </c:pt>
                <c:pt idx="4993">
                  <c:v>0</c:v>
                </c:pt>
                <c:pt idx="4994">
                  <c:v>0</c:v>
                </c:pt>
                <c:pt idx="4995">
                  <c:v>0</c:v>
                </c:pt>
                <c:pt idx="4996">
                  <c:v>0</c:v>
                </c:pt>
                <c:pt idx="4997">
                  <c:v>0</c:v>
                </c:pt>
                <c:pt idx="4998">
                  <c:v>0</c:v>
                </c:pt>
                <c:pt idx="4999">
                  <c:v>0</c:v>
                </c:pt>
                <c:pt idx="5000">
                  <c:v>0</c:v>
                </c:pt>
                <c:pt idx="5001">
                  <c:v>0</c:v>
                </c:pt>
                <c:pt idx="5002">
                  <c:v>0</c:v>
                </c:pt>
                <c:pt idx="5003">
                  <c:v>0</c:v>
                </c:pt>
                <c:pt idx="5004">
                  <c:v>0</c:v>
                </c:pt>
                <c:pt idx="5005">
                  <c:v>0</c:v>
                </c:pt>
                <c:pt idx="5006">
                  <c:v>0</c:v>
                </c:pt>
                <c:pt idx="5007">
                  <c:v>0</c:v>
                </c:pt>
                <c:pt idx="5008">
                  <c:v>0</c:v>
                </c:pt>
                <c:pt idx="5009">
                  <c:v>0</c:v>
                </c:pt>
                <c:pt idx="5010">
                  <c:v>0</c:v>
                </c:pt>
                <c:pt idx="5011">
                  <c:v>0</c:v>
                </c:pt>
                <c:pt idx="5012">
                  <c:v>0</c:v>
                </c:pt>
                <c:pt idx="5013">
                  <c:v>0</c:v>
                </c:pt>
                <c:pt idx="5014">
                  <c:v>0</c:v>
                </c:pt>
                <c:pt idx="5015">
                  <c:v>0</c:v>
                </c:pt>
                <c:pt idx="5016">
                  <c:v>0</c:v>
                </c:pt>
                <c:pt idx="5017">
                  <c:v>0</c:v>
                </c:pt>
                <c:pt idx="5018">
                  <c:v>0</c:v>
                </c:pt>
                <c:pt idx="5019">
                  <c:v>0</c:v>
                </c:pt>
                <c:pt idx="5020">
                  <c:v>0</c:v>
                </c:pt>
                <c:pt idx="5021">
                  <c:v>0</c:v>
                </c:pt>
                <c:pt idx="5022">
                  <c:v>0</c:v>
                </c:pt>
                <c:pt idx="5023">
                  <c:v>0</c:v>
                </c:pt>
                <c:pt idx="5024">
                  <c:v>0</c:v>
                </c:pt>
                <c:pt idx="5025">
                  <c:v>0</c:v>
                </c:pt>
                <c:pt idx="5026">
                  <c:v>0</c:v>
                </c:pt>
                <c:pt idx="5027">
                  <c:v>0</c:v>
                </c:pt>
                <c:pt idx="5028">
                  <c:v>0</c:v>
                </c:pt>
                <c:pt idx="5029">
                  <c:v>0</c:v>
                </c:pt>
                <c:pt idx="5030">
                  <c:v>0</c:v>
                </c:pt>
                <c:pt idx="5031">
                  <c:v>0</c:v>
                </c:pt>
                <c:pt idx="5032">
                  <c:v>0</c:v>
                </c:pt>
                <c:pt idx="5033">
                  <c:v>0</c:v>
                </c:pt>
                <c:pt idx="5034">
                  <c:v>0</c:v>
                </c:pt>
                <c:pt idx="5035">
                  <c:v>0</c:v>
                </c:pt>
                <c:pt idx="5036">
                  <c:v>0</c:v>
                </c:pt>
                <c:pt idx="5037">
                  <c:v>0</c:v>
                </c:pt>
                <c:pt idx="5038">
                  <c:v>0</c:v>
                </c:pt>
                <c:pt idx="5039">
                  <c:v>0</c:v>
                </c:pt>
                <c:pt idx="5040">
                  <c:v>0</c:v>
                </c:pt>
                <c:pt idx="5041">
                  <c:v>0</c:v>
                </c:pt>
                <c:pt idx="5042">
                  <c:v>0</c:v>
                </c:pt>
                <c:pt idx="5043">
                  <c:v>0</c:v>
                </c:pt>
                <c:pt idx="5044">
                  <c:v>0</c:v>
                </c:pt>
                <c:pt idx="5045">
                  <c:v>0</c:v>
                </c:pt>
                <c:pt idx="5046">
                  <c:v>0</c:v>
                </c:pt>
                <c:pt idx="5047">
                  <c:v>0</c:v>
                </c:pt>
                <c:pt idx="5048">
                  <c:v>0</c:v>
                </c:pt>
                <c:pt idx="5049">
                  <c:v>0</c:v>
                </c:pt>
                <c:pt idx="5050">
                  <c:v>0</c:v>
                </c:pt>
                <c:pt idx="5051">
                  <c:v>0</c:v>
                </c:pt>
                <c:pt idx="5052">
                  <c:v>0</c:v>
                </c:pt>
                <c:pt idx="5053">
                  <c:v>0</c:v>
                </c:pt>
                <c:pt idx="5054">
                  <c:v>0</c:v>
                </c:pt>
                <c:pt idx="5055">
                  <c:v>0</c:v>
                </c:pt>
                <c:pt idx="5056">
                  <c:v>0</c:v>
                </c:pt>
                <c:pt idx="5057">
                  <c:v>0</c:v>
                </c:pt>
                <c:pt idx="5058">
                  <c:v>0</c:v>
                </c:pt>
                <c:pt idx="5059">
                  <c:v>0</c:v>
                </c:pt>
                <c:pt idx="5060">
                  <c:v>0</c:v>
                </c:pt>
                <c:pt idx="5061">
                  <c:v>0</c:v>
                </c:pt>
                <c:pt idx="5062">
                  <c:v>0</c:v>
                </c:pt>
                <c:pt idx="5063">
                  <c:v>0</c:v>
                </c:pt>
                <c:pt idx="5064">
                  <c:v>0</c:v>
                </c:pt>
                <c:pt idx="5065">
                  <c:v>0</c:v>
                </c:pt>
                <c:pt idx="5066">
                  <c:v>0</c:v>
                </c:pt>
                <c:pt idx="5067">
                  <c:v>0</c:v>
                </c:pt>
                <c:pt idx="5068">
                  <c:v>0</c:v>
                </c:pt>
                <c:pt idx="5069">
                  <c:v>0</c:v>
                </c:pt>
                <c:pt idx="5070">
                  <c:v>0</c:v>
                </c:pt>
                <c:pt idx="5071">
                  <c:v>0</c:v>
                </c:pt>
                <c:pt idx="5072">
                  <c:v>0</c:v>
                </c:pt>
                <c:pt idx="5073">
                  <c:v>0</c:v>
                </c:pt>
                <c:pt idx="5074">
                  <c:v>0</c:v>
                </c:pt>
                <c:pt idx="5075">
                  <c:v>0</c:v>
                </c:pt>
                <c:pt idx="5076">
                  <c:v>0</c:v>
                </c:pt>
                <c:pt idx="5077">
                  <c:v>0</c:v>
                </c:pt>
                <c:pt idx="5078">
                  <c:v>0</c:v>
                </c:pt>
                <c:pt idx="5079">
                  <c:v>0</c:v>
                </c:pt>
                <c:pt idx="5080">
                  <c:v>0</c:v>
                </c:pt>
                <c:pt idx="5081">
                  <c:v>0</c:v>
                </c:pt>
                <c:pt idx="5082">
                  <c:v>0</c:v>
                </c:pt>
                <c:pt idx="5083">
                  <c:v>0</c:v>
                </c:pt>
                <c:pt idx="5084">
                  <c:v>0</c:v>
                </c:pt>
                <c:pt idx="5085">
                  <c:v>0</c:v>
                </c:pt>
                <c:pt idx="5086">
                  <c:v>0</c:v>
                </c:pt>
                <c:pt idx="5087">
                  <c:v>0</c:v>
                </c:pt>
                <c:pt idx="5088">
                  <c:v>0</c:v>
                </c:pt>
                <c:pt idx="5089">
                  <c:v>0</c:v>
                </c:pt>
                <c:pt idx="5090">
                  <c:v>0</c:v>
                </c:pt>
                <c:pt idx="5091">
                  <c:v>0</c:v>
                </c:pt>
                <c:pt idx="5092">
                  <c:v>0</c:v>
                </c:pt>
                <c:pt idx="5093">
                  <c:v>0</c:v>
                </c:pt>
                <c:pt idx="5094">
                  <c:v>0</c:v>
                </c:pt>
                <c:pt idx="5095">
                  <c:v>0</c:v>
                </c:pt>
                <c:pt idx="5096">
                  <c:v>0</c:v>
                </c:pt>
                <c:pt idx="5097">
                  <c:v>0</c:v>
                </c:pt>
                <c:pt idx="5098">
                  <c:v>0</c:v>
                </c:pt>
                <c:pt idx="5099">
                  <c:v>0</c:v>
                </c:pt>
                <c:pt idx="5100">
                  <c:v>0</c:v>
                </c:pt>
                <c:pt idx="5101">
                  <c:v>0</c:v>
                </c:pt>
                <c:pt idx="5102">
                  <c:v>0</c:v>
                </c:pt>
                <c:pt idx="5103">
                  <c:v>0</c:v>
                </c:pt>
                <c:pt idx="5104">
                  <c:v>0</c:v>
                </c:pt>
                <c:pt idx="5105">
                  <c:v>0</c:v>
                </c:pt>
                <c:pt idx="5106">
                  <c:v>0</c:v>
                </c:pt>
                <c:pt idx="5107">
                  <c:v>0</c:v>
                </c:pt>
                <c:pt idx="5108">
                  <c:v>0</c:v>
                </c:pt>
                <c:pt idx="5109">
                  <c:v>0</c:v>
                </c:pt>
                <c:pt idx="5110">
                  <c:v>0</c:v>
                </c:pt>
                <c:pt idx="5111">
                  <c:v>0</c:v>
                </c:pt>
                <c:pt idx="5112">
                  <c:v>0</c:v>
                </c:pt>
                <c:pt idx="5113">
                  <c:v>0</c:v>
                </c:pt>
                <c:pt idx="5114">
                  <c:v>0</c:v>
                </c:pt>
                <c:pt idx="5115">
                  <c:v>0</c:v>
                </c:pt>
                <c:pt idx="5116">
                  <c:v>0</c:v>
                </c:pt>
                <c:pt idx="5117">
                  <c:v>0</c:v>
                </c:pt>
                <c:pt idx="5118">
                  <c:v>0</c:v>
                </c:pt>
                <c:pt idx="5119">
                  <c:v>0</c:v>
                </c:pt>
                <c:pt idx="5120">
                  <c:v>0</c:v>
                </c:pt>
                <c:pt idx="5121">
                  <c:v>0</c:v>
                </c:pt>
                <c:pt idx="5122">
                  <c:v>0</c:v>
                </c:pt>
                <c:pt idx="5123">
                  <c:v>0</c:v>
                </c:pt>
                <c:pt idx="5124">
                  <c:v>0</c:v>
                </c:pt>
                <c:pt idx="5125">
                  <c:v>0</c:v>
                </c:pt>
                <c:pt idx="5126">
                  <c:v>0</c:v>
                </c:pt>
                <c:pt idx="5127">
                  <c:v>0</c:v>
                </c:pt>
                <c:pt idx="5128">
                  <c:v>0</c:v>
                </c:pt>
                <c:pt idx="5129">
                  <c:v>0</c:v>
                </c:pt>
                <c:pt idx="5130">
                  <c:v>0</c:v>
                </c:pt>
                <c:pt idx="5131">
                  <c:v>0</c:v>
                </c:pt>
                <c:pt idx="5132">
                  <c:v>0</c:v>
                </c:pt>
                <c:pt idx="5133">
                  <c:v>0</c:v>
                </c:pt>
                <c:pt idx="5134">
                  <c:v>0</c:v>
                </c:pt>
                <c:pt idx="5135">
                  <c:v>0</c:v>
                </c:pt>
                <c:pt idx="5136">
                  <c:v>0</c:v>
                </c:pt>
                <c:pt idx="5137">
                  <c:v>0</c:v>
                </c:pt>
                <c:pt idx="5138">
                  <c:v>0</c:v>
                </c:pt>
                <c:pt idx="5139">
                  <c:v>0</c:v>
                </c:pt>
                <c:pt idx="5140">
                  <c:v>0</c:v>
                </c:pt>
                <c:pt idx="5141">
                  <c:v>0</c:v>
                </c:pt>
                <c:pt idx="5142">
                  <c:v>0</c:v>
                </c:pt>
                <c:pt idx="5143">
                  <c:v>0</c:v>
                </c:pt>
                <c:pt idx="5144">
                  <c:v>0</c:v>
                </c:pt>
                <c:pt idx="5145">
                  <c:v>0</c:v>
                </c:pt>
                <c:pt idx="5146">
                  <c:v>0</c:v>
                </c:pt>
                <c:pt idx="5147">
                  <c:v>0</c:v>
                </c:pt>
                <c:pt idx="5148">
                  <c:v>0</c:v>
                </c:pt>
                <c:pt idx="5149">
                  <c:v>0</c:v>
                </c:pt>
                <c:pt idx="5150">
                  <c:v>0</c:v>
                </c:pt>
                <c:pt idx="5151">
                  <c:v>0</c:v>
                </c:pt>
                <c:pt idx="5152">
                  <c:v>0</c:v>
                </c:pt>
                <c:pt idx="5153">
                  <c:v>0</c:v>
                </c:pt>
                <c:pt idx="5154">
                  <c:v>0</c:v>
                </c:pt>
                <c:pt idx="5155">
                  <c:v>0</c:v>
                </c:pt>
                <c:pt idx="5156">
                  <c:v>0</c:v>
                </c:pt>
                <c:pt idx="5157">
                  <c:v>0</c:v>
                </c:pt>
                <c:pt idx="5158">
                  <c:v>0</c:v>
                </c:pt>
                <c:pt idx="5159">
                  <c:v>0</c:v>
                </c:pt>
                <c:pt idx="5160">
                  <c:v>0</c:v>
                </c:pt>
                <c:pt idx="5161">
                  <c:v>0</c:v>
                </c:pt>
                <c:pt idx="5162">
                  <c:v>0</c:v>
                </c:pt>
                <c:pt idx="5163">
                  <c:v>0</c:v>
                </c:pt>
                <c:pt idx="5164">
                  <c:v>0</c:v>
                </c:pt>
                <c:pt idx="5165">
                  <c:v>0</c:v>
                </c:pt>
                <c:pt idx="5166">
                  <c:v>0</c:v>
                </c:pt>
                <c:pt idx="5167">
                  <c:v>0</c:v>
                </c:pt>
                <c:pt idx="5168">
                  <c:v>0</c:v>
                </c:pt>
                <c:pt idx="5169">
                  <c:v>0</c:v>
                </c:pt>
                <c:pt idx="5170">
                  <c:v>0</c:v>
                </c:pt>
                <c:pt idx="5171">
                  <c:v>0</c:v>
                </c:pt>
                <c:pt idx="5172">
                  <c:v>0</c:v>
                </c:pt>
                <c:pt idx="5173">
                  <c:v>0</c:v>
                </c:pt>
                <c:pt idx="5174">
                  <c:v>0</c:v>
                </c:pt>
                <c:pt idx="5175">
                  <c:v>0</c:v>
                </c:pt>
                <c:pt idx="5176">
                  <c:v>0</c:v>
                </c:pt>
                <c:pt idx="5177">
                  <c:v>0</c:v>
                </c:pt>
                <c:pt idx="5178">
                  <c:v>0</c:v>
                </c:pt>
                <c:pt idx="5179">
                  <c:v>0</c:v>
                </c:pt>
                <c:pt idx="5180">
                  <c:v>0</c:v>
                </c:pt>
                <c:pt idx="5181">
                  <c:v>0</c:v>
                </c:pt>
                <c:pt idx="5182">
                  <c:v>0</c:v>
                </c:pt>
                <c:pt idx="5183">
                  <c:v>0</c:v>
                </c:pt>
                <c:pt idx="5184">
                  <c:v>0</c:v>
                </c:pt>
                <c:pt idx="5185">
                  <c:v>0</c:v>
                </c:pt>
                <c:pt idx="5186">
                  <c:v>0</c:v>
                </c:pt>
                <c:pt idx="5187">
                  <c:v>0</c:v>
                </c:pt>
                <c:pt idx="5188">
                  <c:v>0</c:v>
                </c:pt>
                <c:pt idx="5189">
                  <c:v>0</c:v>
                </c:pt>
                <c:pt idx="5190">
                  <c:v>0</c:v>
                </c:pt>
                <c:pt idx="5191">
                  <c:v>0</c:v>
                </c:pt>
                <c:pt idx="5192">
                  <c:v>0</c:v>
                </c:pt>
                <c:pt idx="5193">
                  <c:v>0</c:v>
                </c:pt>
                <c:pt idx="5194">
                  <c:v>0</c:v>
                </c:pt>
                <c:pt idx="5195">
                  <c:v>0</c:v>
                </c:pt>
                <c:pt idx="5196">
                  <c:v>0</c:v>
                </c:pt>
                <c:pt idx="5197">
                  <c:v>0</c:v>
                </c:pt>
                <c:pt idx="5198">
                  <c:v>0</c:v>
                </c:pt>
                <c:pt idx="5199">
                  <c:v>0</c:v>
                </c:pt>
                <c:pt idx="5200">
                  <c:v>0</c:v>
                </c:pt>
                <c:pt idx="5201">
                  <c:v>0</c:v>
                </c:pt>
                <c:pt idx="5202">
                  <c:v>0</c:v>
                </c:pt>
                <c:pt idx="5203">
                  <c:v>0</c:v>
                </c:pt>
                <c:pt idx="5204">
                  <c:v>0</c:v>
                </c:pt>
                <c:pt idx="5205">
                  <c:v>0</c:v>
                </c:pt>
                <c:pt idx="5206">
                  <c:v>0</c:v>
                </c:pt>
                <c:pt idx="5207">
                  <c:v>0</c:v>
                </c:pt>
                <c:pt idx="5208">
                  <c:v>0</c:v>
                </c:pt>
                <c:pt idx="5209">
                  <c:v>0</c:v>
                </c:pt>
                <c:pt idx="5210">
                  <c:v>0</c:v>
                </c:pt>
                <c:pt idx="5211">
                  <c:v>0</c:v>
                </c:pt>
                <c:pt idx="5212">
                  <c:v>0</c:v>
                </c:pt>
                <c:pt idx="5213">
                  <c:v>0</c:v>
                </c:pt>
                <c:pt idx="5214">
                  <c:v>0</c:v>
                </c:pt>
                <c:pt idx="5215">
                  <c:v>0</c:v>
                </c:pt>
                <c:pt idx="5216">
                  <c:v>0</c:v>
                </c:pt>
                <c:pt idx="5217">
                  <c:v>0</c:v>
                </c:pt>
                <c:pt idx="5218">
                  <c:v>0</c:v>
                </c:pt>
                <c:pt idx="5219">
                  <c:v>0</c:v>
                </c:pt>
                <c:pt idx="5220">
                  <c:v>0</c:v>
                </c:pt>
                <c:pt idx="5221">
                  <c:v>0</c:v>
                </c:pt>
                <c:pt idx="5222">
                  <c:v>0</c:v>
                </c:pt>
                <c:pt idx="5223">
                  <c:v>0</c:v>
                </c:pt>
                <c:pt idx="5224">
                  <c:v>0</c:v>
                </c:pt>
                <c:pt idx="5225">
                  <c:v>0</c:v>
                </c:pt>
                <c:pt idx="5226">
                  <c:v>0</c:v>
                </c:pt>
                <c:pt idx="5227">
                  <c:v>0</c:v>
                </c:pt>
                <c:pt idx="5228">
                  <c:v>0</c:v>
                </c:pt>
                <c:pt idx="5229">
                  <c:v>0</c:v>
                </c:pt>
                <c:pt idx="5230">
                  <c:v>0</c:v>
                </c:pt>
                <c:pt idx="5231">
                  <c:v>0</c:v>
                </c:pt>
                <c:pt idx="5232">
                  <c:v>0</c:v>
                </c:pt>
                <c:pt idx="5233">
                  <c:v>0</c:v>
                </c:pt>
                <c:pt idx="5234">
                  <c:v>0</c:v>
                </c:pt>
                <c:pt idx="5235">
                  <c:v>0</c:v>
                </c:pt>
                <c:pt idx="5236">
                  <c:v>0</c:v>
                </c:pt>
                <c:pt idx="5237">
                  <c:v>0</c:v>
                </c:pt>
                <c:pt idx="5238">
                  <c:v>0</c:v>
                </c:pt>
                <c:pt idx="5239">
                  <c:v>0</c:v>
                </c:pt>
                <c:pt idx="5240">
                  <c:v>0</c:v>
                </c:pt>
                <c:pt idx="5241">
                  <c:v>0</c:v>
                </c:pt>
                <c:pt idx="5242">
                  <c:v>0</c:v>
                </c:pt>
                <c:pt idx="5243">
                  <c:v>0</c:v>
                </c:pt>
                <c:pt idx="5244">
                  <c:v>0</c:v>
                </c:pt>
                <c:pt idx="5245">
                  <c:v>0</c:v>
                </c:pt>
                <c:pt idx="5246">
                  <c:v>0</c:v>
                </c:pt>
                <c:pt idx="5247">
                  <c:v>0</c:v>
                </c:pt>
                <c:pt idx="5248">
                  <c:v>0</c:v>
                </c:pt>
                <c:pt idx="5249">
                  <c:v>0</c:v>
                </c:pt>
                <c:pt idx="5250">
                  <c:v>0</c:v>
                </c:pt>
                <c:pt idx="5251">
                  <c:v>0</c:v>
                </c:pt>
                <c:pt idx="5252">
                  <c:v>0</c:v>
                </c:pt>
                <c:pt idx="5253">
                  <c:v>0</c:v>
                </c:pt>
                <c:pt idx="5254">
                  <c:v>0</c:v>
                </c:pt>
                <c:pt idx="5255">
                  <c:v>0</c:v>
                </c:pt>
                <c:pt idx="5256">
                  <c:v>0</c:v>
                </c:pt>
                <c:pt idx="5257">
                  <c:v>0</c:v>
                </c:pt>
                <c:pt idx="5258">
                  <c:v>0</c:v>
                </c:pt>
                <c:pt idx="5259">
                  <c:v>0</c:v>
                </c:pt>
                <c:pt idx="5260">
                  <c:v>0</c:v>
                </c:pt>
                <c:pt idx="5261">
                  <c:v>0</c:v>
                </c:pt>
                <c:pt idx="5262">
                  <c:v>0</c:v>
                </c:pt>
                <c:pt idx="5263">
                  <c:v>0</c:v>
                </c:pt>
                <c:pt idx="5264">
                  <c:v>0</c:v>
                </c:pt>
                <c:pt idx="5265">
                  <c:v>0</c:v>
                </c:pt>
                <c:pt idx="5266">
                  <c:v>0</c:v>
                </c:pt>
                <c:pt idx="5267">
                  <c:v>0</c:v>
                </c:pt>
                <c:pt idx="5268">
                  <c:v>0</c:v>
                </c:pt>
                <c:pt idx="5269">
                  <c:v>0</c:v>
                </c:pt>
                <c:pt idx="5270">
                  <c:v>0</c:v>
                </c:pt>
                <c:pt idx="5271">
                  <c:v>0</c:v>
                </c:pt>
                <c:pt idx="5272">
                  <c:v>0</c:v>
                </c:pt>
                <c:pt idx="5273">
                  <c:v>0</c:v>
                </c:pt>
                <c:pt idx="5274">
                  <c:v>0</c:v>
                </c:pt>
                <c:pt idx="5275">
                  <c:v>0</c:v>
                </c:pt>
                <c:pt idx="5276">
                  <c:v>0</c:v>
                </c:pt>
                <c:pt idx="5277">
                  <c:v>0</c:v>
                </c:pt>
                <c:pt idx="5278">
                  <c:v>0</c:v>
                </c:pt>
                <c:pt idx="5279">
                  <c:v>0</c:v>
                </c:pt>
                <c:pt idx="5280">
                  <c:v>0</c:v>
                </c:pt>
                <c:pt idx="5281">
                  <c:v>0</c:v>
                </c:pt>
                <c:pt idx="5282">
                  <c:v>0</c:v>
                </c:pt>
                <c:pt idx="5283">
                  <c:v>0</c:v>
                </c:pt>
                <c:pt idx="5284">
                  <c:v>0</c:v>
                </c:pt>
                <c:pt idx="5285">
                  <c:v>0</c:v>
                </c:pt>
                <c:pt idx="5286">
                  <c:v>0</c:v>
                </c:pt>
                <c:pt idx="5287">
                  <c:v>0</c:v>
                </c:pt>
                <c:pt idx="5288">
                  <c:v>0</c:v>
                </c:pt>
                <c:pt idx="5289">
                  <c:v>0</c:v>
                </c:pt>
                <c:pt idx="5290">
                  <c:v>0</c:v>
                </c:pt>
                <c:pt idx="5291">
                  <c:v>0</c:v>
                </c:pt>
                <c:pt idx="5292">
                  <c:v>0</c:v>
                </c:pt>
                <c:pt idx="5293">
                  <c:v>0</c:v>
                </c:pt>
                <c:pt idx="5294">
                  <c:v>0</c:v>
                </c:pt>
                <c:pt idx="5295">
                  <c:v>0</c:v>
                </c:pt>
                <c:pt idx="5296">
                  <c:v>0</c:v>
                </c:pt>
                <c:pt idx="5297">
                  <c:v>0</c:v>
                </c:pt>
                <c:pt idx="5298">
                  <c:v>0</c:v>
                </c:pt>
                <c:pt idx="5299">
                  <c:v>0</c:v>
                </c:pt>
                <c:pt idx="5300">
                  <c:v>0</c:v>
                </c:pt>
                <c:pt idx="5301">
                  <c:v>0</c:v>
                </c:pt>
                <c:pt idx="5302">
                  <c:v>0</c:v>
                </c:pt>
                <c:pt idx="5303">
                  <c:v>0</c:v>
                </c:pt>
                <c:pt idx="5304">
                  <c:v>0</c:v>
                </c:pt>
                <c:pt idx="5305">
                  <c:v>0</c:v>
                </c:pt>
                <c:pt idx="5306">
                  <c:v>0</c:v>
                </c:pt>
                <c:pt idx="5307">
                  <c:v>0</c:v>
                </c:pt>
                <c:pt idx="5308">
                  <c:v>0</c:v>
                </c:pt>
                <c:pt idx="5309">
                  <c:v>0</c:v>
                </c:pt>
                <c:pt idx="5310">
                  <c:v>0</c:v>
                </c:pt>
                <c:pt idx="5311">
                  <c:v>0</c:v>
                </c:pt>
                <c:pt idx="5312">
                  <c:v>0</c:v>
                </c:pt>
                <c:pt idx="5313">
                  <c:v>0</c:v>
                </c:pt>
                <c:pt idx="5314">
                  <c:v>0</c:v>
                </c:pt>
                <c:pt idx="5315">
                  <c:v>0</c:v>
                </c:pt>
                <c:pt idx="5316">
                  <c:v>0</c:v>
                </c:pt>
                <c:pt idx="5317">
                  <c:v>0</c:v>
                </c:pt>
                <c:pt idx="5318">
                  <c:v>0</c:v>
                </c:pt>
                <c:pt idx="5319">
                  <c:v>0</c:v>
                </c:pt>
                <c:pt idx="5320">
                  <c:v>0</c:v>
                </c:pt>
                <c:pt idx="5321">
                  <c:v>0</c:v>
                </c:pt>
                <c:pt idx="5322">
                  <c:v>0</c:v>
                </c:pt>
                <c:pt idx="5323">
                  <c:v>0</c:v>
                </c:pt>
                <c:pt idx="5324">
                  <c:v>0</c:v>
                </c:pt>
                <c:pt idx="5325">
                  <c:v>0</c:v>
                </c:pt>
                <c:pt idx="5326">
                  <c:v>0</c:v>
                </c:pt>
                <c:pt idx="5327">
                  <c:v>0</c:v>
                </c:pt>
                <c:pt idx="5328">
                  <c:v>0</c:v>
                </c:pt>
                <c:pt idx="5329">
                  <c:v>0</c:v>
                </c:pt>
                <c:pt idx="5330">
                  <c:v>0</c:v>
                </c:pt>
                <c:pt idx="5331">
                  <c:v>0</c:v>
                </c:pt>
                <c:pt idx="5332">
                  <c:v>0</c:v>
                </c:pt>
                <c:pt idx="5333">
                  <c:v>0</c:v>
                </c:pt>
                <c:pt idx="5334">
                  <c:v>0</c:v>
                </c:pt>
                <c:pt idx="5335">
                  <c:v>0</c:v>
                </c:pt>
                <c:pt idx="5336">
                  <c:v>0</c:v>
                </c:pt>
                <c:pt idx="5337">
                  <c:v>0</c:v>
                </c:pt>
                <c:pt idx="5338">
                  <c:v>0</c:v>
                </c:pt>
                <c:pt idx="5339">
                  <c:v>0</c:v>
                </c:pt>
                <c:pt idx="5340">
                  <c:v>0</c:v>
                </c:pt>
                <c:pt idx="5341">
                  <c:v>0</c:v>
                </c:pt>
                <c:pt idx="5342">
                  <c:v>0</c:v>
                </c:pt>
                <c:pt idx="5343">
                  <c:v>0</c:v>
                </c:pt>
                <c:pt idx="5344">
                  <c:v>0</c:v>
                </c:pt>
                <c:pt idx="5345">
                  <c:v>0</c:v>
                </c:pt>
                <c:pt idx="5346">
                  <c:v>0</c:v>
                </c:pt>
                <c:pt idx="5347">
                  <c:v>0</c:v>
                </c:pt>
                <c:pt idx="5348">
                  <c:v>0</c:v>
                </c:pt>
                <c:pt idx="5349">
                  <c:v>0</c:v>
                </c:pt>
                <c:pt idx="5350">
                  <c:v>0</c:v>
                </c:pt>
                <c:pt idx="5351">
                  <c:v>0</c:v>
                </c:pt>
                <c:pt idx="5352">
                  <c:v>0</c:v>
                </c:pt>
                <c:pt idx="5353">
                  <c:v>0</c:v>
                </c:pt>
                <c:pt idx="5354">
                  <c:v>0</c:v>
                </c:pt>
                <c:pt idx="5355">
                  <c:v>0</c:v>
                </c:pt>
                <c:pt idx="5356">
                  <c:v>0</c:v>
                </c:pt>
                <c:pt idx="5357">
                  <c:v>0</c:v>
                </c:pt>
                <c:pt idx="5358">
                  <c:v>0</c:v>
                </c:pt>
                <c:pt idx="5359">
                  <c:v>0</c:v>
                </c:pt>
                <c:pt idx="5360">
                  <c:v>0</c:v>
                </c:pt>
                <c:pt idx="5361">
                  <c:v>0</c:v>
                </c:pt>
                <c:pt idx="5362">
                  <c:v>0</c:v>
                </c:pt>
                <c:pt idx="5363">
                  <c:v>0</c:v>
                </c:pt>
                <c:pt idx="5364">
                  <c:v>0</c:v>
                </c:pt>
                <c:pt idx="5365">
                  <c:v>0</c:v>
                </c:pt>
                <c:pt idx="5366">
                  <c:v>0</c:v>
                </c:pt>
                <c:pt idx="5367">
                  <c:v>0</c:v>
                </c:pt>
                <c:pt idx="5368">
                  <c:v>0</c:v>
                </c:pt>
                <c:pt idx="5369">
                  <c:v>0</c:v>
                </c:pt>
                <c:pt idx="5370">
                  <c:v>0</c:v>
                </c:pt>
                <c:pt idx="5371">
                  <c:v>0</c:v>
                </c:pt>
                <c:pt idx="5372">
                  <c:v>0</c:v>
                </c:pt>
                <c:pt idx="5373">
                  <c:v>0</c:v>
                </c:pt>
                <c:pt idx="5374">
                  <c:v>0</c:v>
                </c:pt>
                <c:pt idx="5375">
                  <c:v>0</c:v>
                </c:pt>
                <c:pt idx="5376">
                  <c:v>0</c:v>
                </c:pt>
                <c:pt idx="5377">
                  <c:v>0</c:v>
                </c:pt>
                <c:pt idx="5378">
                  <c:v>0</c:v>
                </c:pt>
                <c:pt idx="5379">
                  <c:v>0</c:v>
                </c:pt>
                <c:pt idx="5380">
                  <c:v>0</c:v>
                </c:pt>
                <c:pt idx="5381">
                  <c:v>0</c:v>
                </c:pt>
                <c:pt idx="5382">
                  <c:v>0</c:v>
                </c:pt>
                <c:pt idx="5383">
                  <c:v>0</c:v>
                </c:pt>
                <c:pt idx="5384">
                  <c:v>0</c:v>
                </c:pt>
                <c:pt idx="5385">
                  <c:v>0</c:v>
                </c:pt>
                <c:pt idx="5386">
                  <c:v>0</c:v>
                </c:pt>
                <c:pt idx="5387">
                  <c:v>0</c:v>
                </c:pt>
                <c:pt idx="5388">
                  <c:v>0</c:v>
                </c:pt>
                <c:pt idx="5389">
                  <c:v>0</c:v>
                </c:pt>
                <c:pt idx="5390">
                  <c:v>0</c:v>
                </c:pt>
                <c:pt idx="5391">
                  <c:v>0</c:v>
                </c:pt>
                <c:pt idx="5392">
                  <c:v>0</c:v>
                </c:pt>
                <c:pt idx="5393">
                  <c:v>0</c:v>
                </c:pt>
                <c:pt idx="5394">
                  <c:v>0</c:v>
                </c:pt>
                <c:pt idx="5395">
                  <c:v>0</c:v>
                </c:pt>
                <c:pt idx="5396">
                  <c:v>0</c:v>
                </c:pt>
                <c:pt idx="5397">
                  <c:v>0</c:v>
                </c:pt>
                <c:pt idx="5398">
                  <c:v>0</c:v>
                </c:pt>
                <c:pt idx="5399">
                  <c:v>0</c:v>
                </c:pt>
                <c:pt idx="5400">
                  <c:v>0</c:v>
                </c:pt>
                <c:pt idx="5401">
                  <c:v>0</c:v>
                </c:pt>
                <c:pt idx="5402">
                  <c:v>0</c:v>
                </c:pt>
                <c:pt idx="5403">
                  <c:v>0</c:v>
                </c:pt>
                <c:pt idx="5404">
                  <c:v>0</c:v>
                </c:pt>
                <c:pt idx="5405">
                  <c:v>0</c:v>
                </c:pt>
                <c:pt idx="5406">
                  <c:v>0</c:v>
                </c:pt>
                <c:pt idx="5407">
                  <c:v>0</c:v>
                </c:pt>
                <c:pt idx="5408">
                  <c:v>0</c:v>
                </c:pt>
                <c:pt idx="5409">
                  <c:v>0</c:v>
                </c:pt>
                <c:pt idx="5410">
                  <c:v>0</c:v>
                </c:pt>
                <c:pt idx="5411">
                  <c:v>0</c:v>
                </c:pt>
                <c:pt idx="5412">
                  <c:v>0</c:v>
                </c:pt>
                <c:pt idx="5413">
                  <c:v>0</c:v>
                </c:pt>
                <c:pt idx="5414">
                  <c:v>0</c:v>
                </c:pt>
                <c:pt idx="5415">
                  <c:v>0</c:v>
                </c:pt>
                <c:pt idx="5416">
                  <c:v>0</c:v>
                </c:pt>
                <c:pt idx="5417">
                  <c:v>0</c:v>
                </c:pt>
                <c:pt idx="5418">
                  <c:v>0</c:v>
                </c:pt>
                <c:pt idx="5419">
                  <c:v>0</c:v>
                </c:pt>
                <c:pt idx="5420">
                  <c:v>0</c:v>
                </c:pt>
                <c:pt idx="5421">
                  <c:v>0</c:v>
                </c:pt>
                <c:pt idx="5422">
                  <c:v>0</c:v>
                </c:pt>
                <c:pt idx="5423">
                  <c:v>0</c:v>
                </c:pt>
                <c:pt idx="5424">
                  <c:v>0</c:v>
                </c:pt>
                <c:pt idx="5425">
                  <c:v>0</c:v>
                </c:pt>
                <c:pt idx="5426">
                  <c:v>0</c:v>
                </c:pt>
                <c:pt idx="5427">
                  <c:v>0</c:v>
                </c:pt>
                <c:pt idx="5428">
                  <c:v>0</c:v>
                </c:pt>
                <c:pt idx="5429">
                  <c:v>0</c:v>
                </c:pt>
                <c:pt idx="5430">
                  <c:v>0</c:v>
                </c:pt>
                <c:pt idx="5431">
                  <c:v>0</c:v>
                </c:pt>
                <c:pt idx="5432">
                  <c:v>0</c:v>
                </c:pt>
                <c:pt idx="5433">
                  <c:v>0</c:v>
                </c:pt>
                <c:pt idx="5434">
                  <c:v>0</c:v>
                </c:pt>
                <c:pt idx="5435">
                  <c:v>0</c:v>
                </c:pt>
                <c:pt idx="5436">
                  <c:v>0</c:v>
                </c:pt>
                <c:pt idx="5437">
                  <c:v>0</c:v>
                </c:pt>
                <c:pt idx="5438">
                  <c:v>0</c:v>
                </c:pt>
                <c:pt idx="5439">
                  <c:v>0</c:v>
                </c:pt>
                <c:pt idx="5440">
                  <c:v>0</c:v>
                </c:pt>
                <c:pt idx="5441">
                  <c:v>0</c:v>
                </c:pt>
                <c:pt idx="5442">
                  <c:v>0</c:v>
                </c:pt>
                <c:pt idx="5443">
                  <c:v>0</c:v>
                </c:pt>
                <c:pt idx="5444">
                  <c:v>0</c:v>
                </c:pt>
                <c:pt idx="5445">
                  <c:v>0</c:v>
                </c:pt>
                <c:pt idx="5446">
                  <c:v>0</c:v>
                </c:pt>
                <c:pt idx="5447">
                  <c:v>0</c:v>
                </c:pt>
                <c:pt idx="5448">
                  <c:v>0</c:v>
                </c:pt>
                <c:pt idx="5449">
                  <c:v>0</c:v>
                </c:pt>
                <c:pt idx="5450">
                  <c:v>0</c:v>
                </c:pt>
                <c:pt idx="5451">
                  <c:v>0</c:v>
                </c:pt>
                <c:pt idx="5452">
                  <c:v>0</c:v>
                </c:pt>
                <c:pt idx="5453">
                  <c:v>0</c:v>
                </c:pt>
                <c:pt idx="5454">
                  <c:v>0</c:v>
                </c:pt>
                <c:pt idx="5455">
                  <c:v>0</c:v>
                </c:pt>
                <c:pt idx="5456">
                  <c:v>0</c:v>
                </c:pt>
                <c:pt idx="5457">
                  <c:v>0</c:v>
                </c:pt>
                <c:pt idx="5458">
                  <c:v>0</c:v>
                </c:pt>
                <c:pt idx="5459">
                  <c:v>0</c:v>
                </c:pt>
                <c:pt idx="5460">
                  <c:v>0</c:v>
                </c:pt>
                <c:pt idx="5461">
                  <c:v>0</c:v>
                </c:pt>
                <c:pt idx="5462">
                  <c:v>0</c:v>
                </c:pt>
                <c:pt idx="5463">
                  <c:v>0</c:v>
                </c:pt>
                <c:pt idx="5464">
                  <c:v>0</c:v>
                </c:pt>
                <c:pt idx="5465">
                  <c:v>0</c:v>
                </c:pt>
                <c:pt idx="5466">
                  <c:v>0</c:v>
                </c:pt>
                <c:pt idx="5467">
                  <c:v>0</c:v>
                </c:pt>
                <c:pt idx="5468">
                  <c:v>0</c:v>
                </c:pt>
                <c:pt idx="5469">
                  <c:v>0</c:v>
                </c:pt>
                <c:pt idx="5470">
                  <c:v>0</c:v>
                </c:pt>
                <c:pt idx="5471">
                  <c:v>0</c:v>
                </c:pt>
                <c:pt idx="5472">
                  <c:v>0</c:v>
                </c:pt>
                <c:pt idx="5473">
                  <c:v>0</c:v>
                </c:pt>
                <c:pt idx="5474">
                  <c:v>0</c:v>
                </c:pt>
                <c:pt idx="5475">
                  <c:v>0</c:v>
                </c:pt>
                <c:pt idx="5476">
                  <c:v>0</c:v>
                </c:pt>
                <c:pt idx="5477">
                  <c:v>0</c:v>
                </c:pt>
                <c:pt idx="5478">
                  <c:v>0</c:v>
                </c:pt>
                <c:pt idx="5479">
                  <c:v>0</c:v>
                </c:pt>
                <c:pt idx="5480">
                  <c:v>0</c:v>
                </c:pt>
                <c:pt idx="5481">
                  <c:v>0</c:v>
                </c:pt>
                <c:pt idx="5482">
                  <c:v>0</c:v>
                </c:pt>
                <c:pt idx="5483">
                  <c:v>0</c:v>
                </c:pt>
                <c:pt idx="5484">
                  <c:v>0</c:v>
                </c:pt>
                <c:pt idx="5485">
                  <c:v>0</c:v>
                </c:pt>
                <c:pt idx="5486">
                  <c:v>0</c:v>
                </c:pt>
                <c:pt idx="5487">
                  <c:v>0</c:v>
                </c:pt>
                <c:pt idx="5488">
                  <c:v>0</c:v>
                </c:pt>
                <c:pt idx="5489">
                  <c:v>0</c:v>
                </c:pt>
                <c:pt idx="5490">
                  <c:v>0</c:v>
                </c:pt>
                <c:pt idx="5491">
                  <c:v>0</c:v>
                </c:pt>
                <c:pt idx="5492">
                  <c:v>0</c:v>
                </c:pt>
                <c:pt idx="5493">
                  <c:v>0</c:v>
                </c:pt>
                <c:pt idx="5494">
                  <c:v>0</c:v>
                </c:pt>
                <c:pt idx="5495">
                  <c:v>0</c:v>
                </c:pt>
                <c:pt idx="5496">
                  <c:v>0</c:v>
                </c:pt>
                <c:pt idx="5497">
                  <c:v>0</c:v>
                </c:pt>
                <c:pt idx="5498">
                  <c:v>0</c:v>
                </c:pt>
                <c:pt idx="5499">
                  <c:v>0</c:v>
                </c:pt>
                <c:pt idx="5500">
                  <c:v>0</c:v>
                </c:pt>
                <c:pt idx="5501">
                  <c:v>0</c:v>
                </c:pt>
                <c:pt idx="5502">
                  <c:v>0</c:v>
                </c:pt>
                <c:pt idx="5503">
                  <c:v>0</c:v>
                </c:pt>
                <c:pt idx="5504">
                  <c:v>0</c:v>
                </c:pt>
                <c:pt idx="5505">
                  <c:v>0</c:v>
                </c:pt>
                <c:pt idx="5506">
                  <c:v>0</c:v>
                </c:pt>
                <c:pt idx="5507">
                  <c:v>0</c:v>
                </c:pt>
                <c:pt idx="5508">
                  <c:v>0</c:v>
                </c:pt>
                <c:pt idx="5509">
                  <c:v>0</c:v>
                </c:pt>
                <c:pt idx="5510">
                  <c:v>0</c:v>
                </c:pt>
                <c:pt idx="5511">
                  <c:v>0</c:v>
                </c:pt>
                <c:pt idx="5512">
                  <c:v>0</c:v>
                </c:pt>
                <c:pt idx="5513">
                  <c:v>0</c:v>
                </c:pt>
                <c:pt idx="5514">
                  <c:v>0</c:v>
                </c:pt>
                <c:pt idx="5515">
                  <c:v>0</c:v>
                </c:pt>
                <c:pt idx="5516">
                  <c:v>0</c:v>
                </c:pt>
                <c:pt idx="5517">
                  <c:v>0</c:v>
                </c:pt>
                <c:pt idx="5518">
                  <c:v>0</c:v>
                </c:pt>
                <c:pt idx="5519">
                  <c:v>0</c:v>
                </c:pt>
                <c:pt idx="5520">
                  <c:v>0</c:v>
                </c:pt>
                <c:pt idx="5521">
                  <c:v>0</c:v>
                </c:pt>
                <c:pt idx="5522">
                  <c:v>0</c:v>
                </c:pt>
                <c:pt idx="5523">
                  <c:v>0</c:v>
                </c:pt>
                <c:pt idx="5524">
                  <c:v>0</c:v>
                </c:pt>
                <c:pt idx="5525">
                  <c:v>0</c:v>
                </c:pt>
                <c:pt idx="5526">
                  <c:v>0</c:v>
                </c:pt>
                <c:pt idx="5527">
                  <c:v>0</c:v>
                </c:pt>
                <c:pt idx="5528">
                  <c:v>0</c:v>
                </c:pt>
                <c:pt idx="5529">
                  <c:v>0</c:v>
                </c:pt>
                <c:pt idx="5530">
                  <c:v>0</c:v>
                </c:pt>
                <c:pt idx="5531">
                  <c:v>0</c:v>
                </c:pt>
                <c:pt idx="5532">
                  <c:v>0</c:v>
                </c:pt>
                <c:pt idx="5533">
                  <c:v>0</c:v>
                </c:pt>
                <c:pt idx="5534">
                  <c:v>0</c:v>
                </c:pt>
                <c:pt idx="5535">
                  <c:v>0</c:v>
                </c:pt>
                <c:pt idx="5536">
                  <c:v>0</c:v>
                </c:pt>
                <c:pt idx="5537">
                  <c:v>0</c:v>
                </c:pt>
                <c:pt idx="5538">
                  <c:v>0</c:v>
                </c:pt>
                <c:pt idx="5539">
                  <c:v>0</c:v>
                </c:pt>
                <c:pt idx="5540">
                  <c:v>0</c:v>
                </c:pt>
                <c:pt idx="5541">
                  <c:v>0</c:v>
                </c:pt>
                <c:pt idx="5542">
                  <c:v>0</c:v>
                </c:pt>
                <c:pt idx="5543">
                  <c:v>0</c:v>
                </c:pt>
                <c:pt idx="5544">
                  <c:v>0</c:v>
                </c:pt>
                <c:pt idx="5545">
                  <c:v>0</c:v>
                </c:pt>
                <c:pt idx="5546">
                  <c:v>0</c:v>
                </c:pt>
                <c:pt idx="5547">
                  <c:v>0</c:v>
                </c:pt>
                <c:pt idx="5548">
                  <c:v>0</c:v>
                </c:pt>
                <c:pt idx="5549">
                  <c:v>0</c:v>
                </c:pt>
                <c:pt idx="5550">
                  <c:v>0</c:v>
                </c:pt>
                <c:pt idx="5551">
                  <c:v>0</c:v>
                </c:pt>
                <c:pt idx="5552">
                  <c:v>0</c:v>
                </c:pt>
                <c:pt idx="5553">
                  <c:v>0</c:v>
                </c:pt>
                <c:pt idx="5554">
                  <c:v>0</c:v>
                </c:pt>
                <c:pt idx="5555">
                  <c:v>0</c:v>
                </c:pt>
                <c:pt idx="5556">
                  <c:v>0</c:v>
                </c:pt>
                <c:pt idx="5557">
                  <c:v>0</c:v>
                </c:pt>
                <c:pt idx="5558">
                  <c:v>0</c:v>
                </c:pt>
                <c:pt idx="5559">
                  <c:v>0</c:v>
                </c:pt>
                <c:pt idx="5560">
                  <c:v>0</c:v>
                </c:pt>
                <c:pt idx="5561">
                  <c:v>0</c:v>
                </c:pt>
                <c:pt idx="5562">
                  <c:v>0</c:v>
                </c:pt>
                <c:pt idx="5563">
                  <c:v>0</c:v>
                </c:pt>
                <c:pt idx="5564">
                  <c:v>0</c:v>
                </c:pt>
                <c:pt idx="5565">
                  <c:v>0</c:v>
                </c:pt>
                <c:pt idx="5566">
                  <c:v>0</c:v>
                </c:pt>
                <c:pt idx="5567">
                  <c:v>0</c:v>
                </c:pt>
                <c:pt idx="5568">
                  <c:v>0</c:v>
                </c:pt>
                <c:pt idx="5569">
                  <c:v>0</c:v>
                </c:pt>
                <c:pt idx="5570">
                  <c:v>0</c:v>
                </c:pt>
                <c:pt idx="5571">
                  <c:v>0</c:v>
                </c:pt>
                <c:pt idx="5572">
                  <c:v>0</c:v>
                </c:pt>
                <c:pt idx="5573">
                  <c:v>0</c:v>
                </c:pt>
                <c:pt idx="5574">
                  <c:v>0</c:v>
                </c:pt>
                <c:pt idx="5575">
                  <c:v>0</c:v>
                </c:pt>
                <c:pt idx="5576">
                  <c:v>0</c:v>
                </c:pt>
                <c:pt idx="5577">
                  <c:v>0</c:v>
                </c:pt>
                <c:pt idx="5578">
                  <c:v>0</c:v>
                </c:pt>
                <c:pt idx="5579">
                  <c:v>0</c:v>
                </c:pt>
                <c:pt idx="5580">
                  <c:v>0</c:v>
                </c:pt>
                <c:pt idx="5581">
                  <c:v>0</c:v>
                </c:pt>
                <c:pt idx="5582">
                  <c:v>0</c:v>
                </c:pt>
                <c:pt idx="5583">
                  <c:v>0</c:v>
                </c:pt>
                <c:pt idx="5584">
                  <c:v>0</c:v>
                </c:pt>
                <c:pt idx="5585">
                  <c:v>0</c:v>
                </c:pt>
                <c:pt idx="5586">
                  <c:v>0</c:v>
                </c:pt>
                <c:pt idx="5587">
                  <c:v>0</c:v>
                </c:pt>
                <c:pt idx="5588">
                  <c:v>0</c:v>
                </c:pt>
                <c:pt idx="5589">
                  <c:v>0</c:v>
                </c:pt>
                <c:pt idx="5590">
                  <c:v>0</c:v>
                </c:pt>
                <c:pt idx="5591">
                  <c:v>0</c:v>
                </c:pt>
                <c:pt idx="5592">
                  <c:v>0</c:v>
                </c:pt>
                <c:pt idx="5593">
                  <c:v>0</c:v>
                </c:pt>
                <c:pt idx="5594">
                  <c:v>0</c:v>
                </c:pt>
                <c:pt idx="5595">
                  <c:v>0</c:v>
                </c:pt>
                <c:pt idx="5596">
                  <c:v>0</c:v>
                </c:pt>
                <c:pt idx="5597">
                  <c:v>0</c:v>
                </c:pt>
                <c:pt idx="5598">
                  <c:v>0</c:v>
                </c:pt>
                <c:pt idx="5599">
                  <c:v>0</c:v>
                </c:pt>
                <c:pt idx="5600">
                  <c:v>0</c:v>
                </c:pt>
                <c:pt idx="5601">
                  <c:v>0</c:v>
                </c:pt>
                <c:pt idx="5602">
                  <c:v>0</c:v>
                </c:pt>
                <c:pt idx="5603">
                  <c:v>0</c:v>
                </c:pt>
                <c:pt idx="5604">
                  <c:v>0</c:v>
                </c:pt>
                <c:pt idx="5605">
                  <c:v>0</c:v>
                </c:pt>
                <c:pt idx="5606">
                  <c:v>0</c:v>
                </c:pt>
                <c:pt idx="5607">
                  <c:v>0</c:v>
                </c:pt>
                <c:pt idx="5608">
                  <c:v>0</c:v>
                </c:pt>
                <c:pt idx="5609">
                  <c:v>0</c:v>
                </c:pt>
                <c:pt idx="5610">
                  <c:v>0</c:v>
                </c:pt>
                <c:pt idx="5611">
                  <c:v>0</c:v>
                </c:pt>
                <c:pt idx="5612">
                  <c:v>0</c:v>
                </c:pt>
                <c:pt idx="5613">
                  <c:v>0</c:v>
                </c:pt>
                <c:pt idx="5614">
                  <c:v>0</c:v>
                </c:pt>
                <c:pt idx="5615">
                  <c:v>0</c:v>
                </c:pt>
                <c:pt idx="5616">
                  <c:v>0</c:v>
                </c:pt>
                <c:pt idx="5617">
                  <c:v>0</c:v>
                </c:pt>
                <c:pt idx="5618">
                  <c:v>0</c:v>
                </c:pt>
                <c:pt idx="5619">
                  <c:v>0</c:v>
                </c:pt>
                <c:pt idx="5620">
                  <c:v>0</c:v>
                </c:pt>
                <c:pt idx="5621">
                  <c:v>0</c:v>
                </c:pt>
                <c:pt idx="5622">
                  <c:v>0</c:v>
                </c:pt>
                <c:pt idx="5623">
                  <c:v>0</c:v>
                </c:pt>
                <c:pt idx="5624">
                  <c:v>0</c:v>
                </c:pt>
                <c:pt idx="5625">
                  <c:v>0</c:v>
                </c:pt>
                <c:pt idx="5626">
                  <c:v>0</c:v>
                </c:pt>
                <c:pt idx="5627">
                  <c:v>0</c:v>
                </c:pt>
                <c:pt idx="5628">
                  <c:v>0</c:v>
                </c:pt>
                <c:pt idx="5629">
                  <c:v>0</c:v>
                </c:pt>
                <c:pt idx="5630">
                  <c:v>0</c:v>
                </c:pt>
                <c:pt idx="5631">
                  <c:v>0</c:v>
                </c:pt>
                <c:pt idx="5632">
                  <c:v>0</c:v>
                </c:pt>
                <c:pt idx="5633">
                  <c:v>0</c:v>
                </c:pt>
                <c:pt idx="5634">
                  <c:v>0</c:v>
                </c:pt>
                <c:pt idx="5635">
                  <c:v>0</c:v>
                </c:pt>
                <c:pt idx="5636">
                  <c:v>0</c:v>
                </c:pt>
                <c:pt idx="5637">
                  <c:v>0</c:v>
                </c:pt>
                <c:pt idx="5638">
                  <c:v>0</c:v>
                </c:pt>
                <c:pt idx="5639">
                  <c:v>0</c:v>
                </c:pt>
                <c:pt idx="5640">
                  <c:v>0</c:v>
                </c:pt>
                <c:pt idx="5641">
                  <c:v>0</c:v>
                </c:pt>
                <c:pt idx="5642">
                  <c:v>0</c:v>
                </c:pt>
                <c:pt idx="5643">
                  <c:v>0</c:v>
                </c:pt>
                <c:pt idx="5644">
                  <c:v>0</c:v>
                </c:pt>
                <c:pt idx="5645">
                  <c:v>0</c:v>
                </c:pt>
                <c:pt idx="5646">
                  <c:v>0</c:v>
                </c:pt>
                <c:pt idx="5647">
                  <c:v>0</c:v>
                </c:pt>
                <c:pt idx="5648">
                  <c:v>0</c:v>
                </c:pt>
                <c:pt idx="5649">
                  <c:v>0</c:v>
                </c:pt>
                <c:pt idx="5650">
                  <c:v>0</c:v>
                </c:pt>
                <c:pt idx="5651">
                  <c:v>0</c:v>
                </c:pt>
                <c:pt idx="5652">
                  <c:v>0</c:v>
                </c:pt>
                <c:pt idx="5653">
                  <c:v>0</c:v>
                </c:pt>
                <c:pt idx="5654">
                  <c:v>0</c:v>
                </c:pt>
                <c:pt idx="5655">
                  <c:v>0</c:v>
                </c:pt>
                <c:pt idx="5656">
                  <c:v>0</c:v>
                </c:pt>
                <c:pt idx="5657">
                  <c:v>0</c:v>
                </c:pt>
                <c:pt idx="5658">
                  <c:v>0</c:v>
                </c:pt>
                <c:pt idx="5659">
                  <c:v>0</c:v>
                </c:pt>
                <c:pt idx="5660">
                  <c:v>0</c:v>
                </c:pt>
                <c:pt idx="5661">
                  <c:v>0</c:v>
                </c:pt>
                <c:pt idx="5662">
                  <c:v>0</c:v>
                </c:pt>
                <c:pt idx="5663">
                  <c:v>0</c:v>
                </c:pt>
                <c:pt idx="5664">
                  <c:v>0</c:v>
                </c:pt>
                <c:pt idx="5665">
                  <c:v>0</c:v>
                </c:pt>
                <c:pt idx="5666">
                  <c:v>0</c:v>
                </c:pt>
                <c:pt idx="5667">
                  <c:v>0</c:v>
                </c:pt>
                <c:pt idx="5668">
                  <c:v>0</c:v>
                </c:pt>
                <c:pt idx="5669">
                  <c:v>0</c:v>
                </c:pt>
                <c:pt idx="5670">
                  <c:v>0</c:v>
                </c:pt>
                <c:pt idx="5671">
                  <c:v>0</c:v>
                </c:pt>
                <c:pt idx="5672">
                  <c:v>0</c:v>
                </c:pt>
                <c:pt idx="5673">
                  <c:v>0</c:v>
                </c:pt>
                <c:pt idx="5674">
                  <c:v>0</c:v>
                </c:pt>
                <c:pt idx="5675">
                  <c:v>0</c:v>
                </c:pt>
                <c:pt idx="5676">
                  <c:v>0</c:v>
                </c:pt>
                <c:pt idx="5677">
                  <c:v>0</c:v>
                </c:pt>
                <c:pt idx="5678">
                  <c:v>0</c:v>
                </c:pt>
                <c:pt idx="5679">
                  <c:v>0</c:v>
                </c:pt>
                <c:pt idx="5680">
                  <c:v>0</c:v>
                </c:pt>
                <c:pt idx="5681">
                  <c:v>0</c:v>
                </c:pt>
                <c:pt idx="5682">
                  <c:v>0</c:v>
                </c:pt>
                <c:pt idx="5683">
                  <c:v>0</c:v>
                </c:pt>
                <c:pt idx="5684">
                  <c:v>0</c:v>
                </c:pt>
                <c:pt idx="5685">
                  <c:v>0</c:v>
                </c:pt>
                <c:pt idx="5686">
                  <c:v>0</c:v>
                </c:pt>
                <c:pt idx="5687">
                  <c:v>0</c:v>
                </c:pt>
                <c:pt idx="5688">
                  <c:v>0</c:v>
                </c:pt>
                <c:pt idx="5689">
                  <c:v>0</c:v>
                </c:pt>
                <c:pt idx="5690">
                  <c:v>0</c:v>
                </c:pt>
                <c:pt idx="5691">
                  <c:v>0</c:v>
                </c:pt>
                <c:pt idx="5692">
                  <c:v>0</c:v>
                </c:pt>
                <c:pt idx="5693">
                  <c:v>0</c:v>
                </c:pt>
                <c:pt idx="5694">
                  <c:v>0</c:v>
                </c:pt>
                <c:pt idx="5695">
                  <c:v>0</c:v>
                </c:pt>
                <c:pt idx="5696">
                  <c:v>0</c:v>
                </c:pt>
                <c:pt idx="5697">
                  <c:v>0</c:v>
                </c:pt>
                <c:pt idx="5698">
                  <c:v>0</c:v>
                </c:pt>
                <c:pt idx="5699">
                  <c:v>0</c:v>
                </c:pt>
                <c:pt idx="5700">
                  <c:v>0</c:v>
                </c:pt>
                <c:pt idx="5701">
                  <c:v>0</c:v>
                </c:pt>
                <c:pt idx="5702">
                  <c:v>0</c:v>
                </c:pt>
                <c:pt idx="5703">
                  <c:v>0</c:v>
                </c:pt>
                <c:pt idx="5704">
                  <c:v>0</c:v>
                </c:pt>
                <c:pt idx="5705">
                  <c:v>0</c:v>
                </c:pt>
                <c:pt idx="5706">
                  <c:v>0</c:v>
                </c:pt>
                <c:pt idx="5707">
                  <c:v>0</c:v>
                </c:pt>
                <c:pt idx="5708">
                  <c:v>0</c:v>
                </c:pt>
                <c:pt idx="5709">
                  <c:v>0</c:v>
                </c:pt>
                <c:pt idx="5710">
                  <c:v>0</c:v>
                </c:pt>
                <c:pt idx="5711">
                  <c:v>0</c:v>
                </c:pt>
                <c:pt idx="5712">
                  <c:v>0</c:v>
                </c:pt>
                <c:pt idx="5713">
                  <c:v>0</c:v>
                </c:pt>
                <c:pt idx="5714">
                  <c:v>0</c:v>
                </c:pt>
                <c:pt idx="5715">
                  <c:v>0</c:v>
                </c:pt>
                <c:pt idx="5716">
                  <c:v>0</c:v>
                </c:pt>
                <c:pt idx="5717">
                  <c:v>0</c:v>
                </c:pt>
                <c:pt idx="5718">
                  <c:v>0</c:v>
                </c:pt>
                <c:pt idx="5719">
                  <c:v>0</c:v>
                </c:pt>
                <c:pt idx="5720">
                  <c:v>0</c:v>
                </c:pt>
                <c:pt idx="5721">
                  <c:v>0</c:v>
                </c:pt>
                <c:pt idx="5722">
                  <c:v>0</c:v>
                </c:pt>
                <c:pt idx="5723">
                  <c:v>0</c:v>
                </c:pt>
                <c:pt idx="5724">
                  <c:v>0</c:v>
                </c:pt>
                <c:pt idx="5725">
                  <c:v>0</c:v>
                </c:pt>
                <c:pt idx="5726">
                  <c:v>0</c:v>
                </c:pt>
                <c:pt idx="5727">
                  <c:v>0</c:v>
                </c:pt>
                <c:pt idx="5728">
                  <c:v>0</c:v>
                </c:pt>
                <c:pt idx="5729">
                  <c:v>0</c:v>
                </c:pt>
                <c:pt idx="5730">
                  <c:v>0</c:v>
                </c:pt>
                <c:pt idx="5731">
                  <c:v>0</c:v>
                </c:pt>
                <c:pt idx="5732">
                  <c:v>0</c:v>
                </c:pt>
                <c:pt idx="5733">
                  <c:v>0</c:v>
                </c:pt>
                <c:pt idx="5734">
                  <c:v>0</c:v>
                </c:pt>
                <c:pt idx="5735">
                  <c:v>0</c:v>
                </c:pt>
                <c:pt idx="5736">
                  <c:v>0</c:v>
                </c:pt>
                <c:pt idx="5737">
                  <c:v>0</c:v>
                </c:pt>
                <c:pt idx="5738">
                  <c:v>0</c:v>
                </c:pt>
                <c:pt idx="5739">
                  <c:v>0</c:v>
                </c:pt>
                <c:pt idx="5740">
                  <c:v>0</c:v>
                </c:pt>
                <c:pt idx="5741">
                  <c:v>0</c:v>
                </c:pt>
                <c:pt idx="5742">
                  <c:v>0</c:v>
                </c:pt>
                <c:pt idx="5743">
                  <c:v>0</c:v>
                </c:pt>
                <c:pt idx="5744">
                  <c:v>0</c:v>
                </c:pt>
                <c:pt idx="5745">
                  <c:v>0</c:v>
                </c:pt>
                <c:pt idx="5746">
                  <c:v>0</c:v>
                </c:pt>
                <c:pt idx="5747">
                  <c:v>0</c:v>
                </c:pt>
                <c:pt idx="5748">
                  <c:v>0</c:v>
                </c:pt>
                <c:pt idx="5749">
                  <c:v>0</c:v>
                </c:pt>
                <c:pt idx="5750">
                  <c:v>0</c:v>
                </c:pt>
                <c:pt idx="5751">
                  <c:v>0</c:v>
                </c:pt>
                <c:pt idx="5752">
                  <c:v>0</c:v>
                </c:pt>
                <c:pt idx="5753">
                  <c:v>0</c:v>
                </c:pt>
                <c:pt idx="5754">
                  <c:v>0</c:v>
                </c:pt>
                <c:pt idx="5755">
                  <c:v>0</c:v>
                </c:pt>
                <c:pt idx="5756">
                  <c:v>0</c:v>
                </c:pt>
                <c:pt idx="5757">
                  <c:v>0</c:v>
                </c:pt>
                <c:pt idx="5758">
                  <c:v>0</c:v>
                </c:pt>
                <c:pt idx="5759">
                  <c:v>0</c:v>
                </c:pt>
                <c:pt idx="5760">
                  <c:v>0</c:v>
                </c:pt>
                <c:pt idx="5761">
                  <c:v>0</c:v>
                </c:pt>
                <c:pt idx="5762">
                  <c:v>0</c:v>
                </c:pt>
                <c:pt idx="5763">
                  <c:v>0</c:v>
                </c:pt>
                <c:pt idx="5764">
                  <c:v>0</c:v>
                </c:pt>
                <c:pt idx="5765">
                  <c:v>0</c:v>
                </c:pt>
                <c:pt idx="5766">
                  <c:v>0</c:v>
                </c:pt>
                <c:pt idx="5767">
                  <c:v>0</c:v>
                </c:pt>
                <c:pt idx="5768">
                  <c:v>0</c:v>
                </c:pt>
                <c:pt idx="5769">
                  <c:v>0</c:v>
                </c:pt>
                <c:pt idx="5770">
                  <c:v>0</c:v>
                </c:pt>
                <c:pt idx="5771">
                  <c:v>0</c:v>
                </c:pt>
                <c:pt idx="5772">
                  <c:v>0</c:v>
                </c:pt>
                <c:pt idx="5773">
                  <c:v>0</c:v>
                </c:pt>
                <c:pt idx="5774">
                  <c:v>0</c:v>
                </c:pt>
                <c:pt idx="5775">
                  <c:v>0</c:v>
                </c:pt>
                <c:pt idx="5776">
                  <c:v>0</c:v>
                </c:pt>
                <c:pt idx="5777">
                  <c:v>0</c:v>
                </c:pt>
                <c:pt idx="5778">
                  <c:v>0</c:v>
                </c:pt>
                <c:pt idx="5779">
                  <c:v>0</c:v>
                </c:pt>
                <c:pt idx="5780">
                  <c:v>0</c:v>
                </c:pt>
                <c:pt idx="5781">
                  <c:v>0</c:v>
                </c:pt>
                <c:pt idx="5782">
                  <c:v>0</c:v>
                </c:pt>
                <c:pt idx="5783">
                  <c:v>0</c:v>
                </c:pt>
                <c:pt idx="5784">
                  <c:v>0</c:v>
                </c:pt>
                <c:pt idx="5785">
                  <c:v>0</c:v>
                </c:pt>
                <c:pt idx="5786">
                  <c:v>0</c:v>
                </c:pt>
                <c:pt idx="5787">
                  <c:v>0</c:v>
                </c:pt>
                <c:pt idx="5788">
                  <c:v>0</c:v>
                </c:pt>
                <c:pt idx="5789">
                  <c:v>0</c:v>
                </c:pt>
                <c:pt idx="5790">
                  <c:v>0</c:v>
                </c:pt>
                <c:pt idx="5791">
                  <c:v>0</c:v>
                </c:pt>
                <c:pt idx="5792">
                  <c:v>0</c:v>
                </c:pt>
                <c:pt idx="5793">
                  <c:v>0</c:v>
                </c:pt>
                <c:pt idx="5794">
                  <c:v>0</c:v>
                </c:pt>
                <c:pt idx="5795">
                  <c:v>0</c:v>
                </c:pt>
                <c:pt idx="5796">
                  <c:v>0</c:v>
                </c:pt>
                <c:pt idx="5797">
                  <c:v>0</c:v>
                </c:pt>
                <c:pt idx="5798">
                  <c:v>0</c:v>
                </c:pt>
                <c:pt idx="5799">
                  <c:v>0</c:v>
                </c:pt>
                <c:pt idx="5800">
                  <c:v>0</c:v>
                </c:pt>
                <c:pt idx="5801">
                  <c:v>0</c:v>
                </c:pt>
                <c:pt idx="5802">
                  <c:v>0</c:v>
                </c:pt>
                <c:pt idx="5803">
                  <c:v>0</c:v>
                </c:pt>
                <c:pt idx="5804">
                  <c:v>0</c:v>
                </c:pt>
                <c:pt idx="5805">
                  <c:v>0</c:v>
                </c:pt>
                <c:pt idx="5806">
                  <c:v>0</c:v>
                </c:pt>
                <c:pt idx="5807">
                  <c:v>0</c:v>
                </c:pt>
                <c:pt idx="5808">
                  <c:v>0</c:v>
                </c:pt>
                <c:pt idx="5809">
                  <c:v>0</c:v>
                </c:pt>
                <c:pt idx="5810">
                  <c:v>0</c:v>
                </c:pt>
                <c:pt idx="5811">
                  <c:v>0</c:v>
                </c:pt>
                <c:pt idx="5812">
                  <c:v>0</c:v>
                </c:pt>
                <c:pt idx="5813">
                  <c:v>0</c:v>
                </c:pt>
                <c:pt idx="5814">
                  <c:v>0</c:v>
                </c:pt>
                <c:pt idx="5815">
                  <c:v>0</c:v>
                </c:pt>
                <c:pt idx="5816">
                  <c:v>0</c:v>
                </c:pt>
                <c:pt idx="5817">
                  <c:v>0</c:v>
                </c:pt>
                <c:pt idx="5818">
                  <c:v>0</c:v>
                </c:pt>
                <c:pt idx="5819">
                  <c:v>0</c:v>
                </c:pt>
                <c:pt idx="5820">
                  <c:v>0</c:v>
                </c:pt>
                <c:pt idx="5821">
                  <c:v>0</c:v>
                </c:pt>
                <c:pt idx="5822">
                  <c:v>0</c:v>
                </c:pt>
                <c:pt idx="5823">
                  <c:v>0</c:v>
                </c:pt>
                <c:pt idx="5824">
                  <c:v>0</c:v>
                </c:pt>
                <c:pt idx="5825">
                  <c:v>0</c:v>
                </c:pt>
                <c:pt idx="5826">
                  <c:v>0</c:v>
                </c:pt>
                <c:pt idx="5827">
                  <c:v>0</c:v>
                </c:pt>
                <c:pt idx="5828">
                  <c:v>0</c:v>
                </c:pt>
                <c:pt idx="5829">
                  <c:v>0</c:v>
                </c:pt>
                <c:pt idx="5830">
                  <c:v>0</c:v>
                </c:pt>
                <c:pt idx="5831">
                  <c:v>0</c:v>
                </c:pt>
                <c:pt idx="5832">
                  <c:v>0</c:v>
                </c:pt>
                <c:pt idx="5833">
                  <c:v>0</c:v>
                </c:pt>
                <c:pt idx="5834">
                  <c:v>0</c:v>
                </c:pt>
                <c:pt idx="5835">
                  <c:v>0</c:v>
                </c:pt>
                <c:pt idx="5836">
                  <c:v>0</c:v>
                </c:pt>
                <c:pt idx="5837">
                  <c:v>0</c:v>
                </c:pt>
                <c:pt idx="5838">
                  <c:v>0</c:v>
                </c:pt>
                <c:pt idx="5839">
                  <c:v>0</c:v>
                </c:pt>
                <c:pt idx="5840">
                  <c:v>0</c:v>
                </c:pt>
                <c:pt idx="5841">
                  <c:v>0</c:v>
                </c:pt>
                <c:pt idx="5842">
                  <c:v>0</c:v>
                </c:pt>
                <c:pt idx="5843">
                  <c:v>0</c:v>
                </c:pt>
                <c:pt idx="5844">
                  <c:v>0</c:v>
                </c:pt>
                <c:pt idx="5845">
                  <c:v>0</c:v>
                </c:pt>
                <c:pt idx="5846">
                  <c:v>0</c:v>
                </c:pt>
                <c:pt idx="5847">
                  <c:v>0</c:v>
                </c:pt>
                <c:pt idx="5848">
                  <c:v>0</c:v>
                </c:pt>
                <c:pt idx="5849">
                  <c:v>0</c:v>
                </c:pt>
                <c:pt idx="5850">
                  <c:v>0</c:v>
                </c:pt>
                <c:pt idx="5851">
                  <c:v>0</c:v>
                </c:pt>
                <c:pt idx="5852">
                  <c:v>0</c:v>
                </c:pt>
                <c:pt idx="5853">
                  <c:v>0</c:v>
                </c:pt>
                <c:pt idx="5854">
                  <c:v>0</c:v>
                </c:pt>
                <c:pt idx="5855">
                  <c:v>0</c:v>
                </c:pt>
                <c:pt idx="5856">
                  <c:v>0</c:v>
                </c:pt>
                <c:pt idx="5857">
                  <c:v>0</c:v>
                </c:pt>
                <c:pt idx="5858">
                  <c:v>0</c:v>
                </c:pt>
                <c:pt idx="5859">
                  <c:v>0</c:v>
                </c:pt>
                <c:pt idx="5860">
                  <c:v>0</c:v>
                </c:pt>
                <c:pt idx="5861">
                  <c:v>0</c:v>
                </c:pt>
                <c:pt idx="5862">
                  <c:v>0</c:v>
                </c:pt>
                <c:pt idx="5863">
                  <c:v>0</c:v>
                </c:pt>
                <c:pt idx="5864">
                  <c:v>0</c:v>
                </c:pt>
                <c:pt idx="5865">
                  <c:v>0</c:v>
                </c:pt>
                <c:pt idx="5866">
                  <c:v>0</c:v>
                </c:pt>
                <c:pt idx="5867">
                  <c:v>0</c:v>
                </c:pt>
                <c:pt idx="5868">
                  <c:v>0</c:v>
                </c:pt>
                <c:pt idx="5869">
                  <c:v>0</c:v>
                </c:pt>
                <c:pt idx="5870">
                  <c:v>0</c:v>
                </c:pt>
                <c:pt idx="5871">
                  <c:v>0</c:v>
                </c:pt>
                <c:pt idx="5872">
                  <c:v>0</c:v>
                </c:pt>
                <c:pt idx="5873">
                  <c:v>0</c:v>
                </c:pt>
                <c:pt idx="5874">
                  <c:v>0</c:v>
                </c:pt>
                <c:pt idx="5875">
                  <c:v>0</c:v>
                </c:pt>
                <c:pt idx="5876">
                  <c:v>0</c:v>
                </c:pt>
                <c:pt idx="5877">
                  <c:v>0</c:v>
                </c:pt>
                <c:pt idx="5878">
                  <c:v>0</c:v>
                </c:pt>
                <c:pt idx="5879">
                  <c:v>0</c:v>
                </c:pt>
                <c:pt idx="5880">
                  <c:v>0</c:v>
                </c:pt>
                <c:pt idx="5881">
                  <c:v>0</c:v>
                </c:pt>
                <c:pt idx="5882">
                  <c:v>0</c:v>
                </c:pt>
                <c:pt idx="5883">
                  <c:v>0</c:v>
                </c:pt>
                <c:pt idx="5884">
                  <c:v>0</c:v>
                </c:pt>
                <c:pt idx="5885">
                  <c:v>0</c:v>
                </c:pt>
                <c:pt idx="5886">
                  <c:v>0</c:v>
                </c:pt>
                <c:pt idx="5887">
                  <c:v>0</c:v>
                </c:pt>
                <c:pt idx="5888">
                  <c:v>0</c:v>
                </c:pt>
                <c:pt idx="5889">
                  <c:v>0</c:v>
                </c:pt>
                <c:pt idx="5890">
                  <c:v>0</c:v>
                </c:pt>
                <c:pt idx="5891">
                  <c:v>0</c:v>
                </c:pt>
                <c:pt idx="5892">
                  <c:v>0</c:v>
                </c:pt>
                <c:pt idx="5893">
                  <c:v>0</c:v>
                </c:pt>
                <c:pt idx="5894">
                  <c:v>0</c:v>
                </c:pt>
                <c:pt idx="5895">
                  <c:v>0</c:v>
                </c:pt>
                <c:pt idx="5896">
                  <c:v>0</c:v>
                </c:pt>
                <c:pt idx="5897">
                  <c:v>0</c:v>
                </c:pt>
                <c:pt idx="5898">
                  <c:v>0</c:v>
                </c:pt>
                <c:pt idx="5899">
                  <c:v>0</c:v>
                </c:pt>
                <c:pt idx="5900">
                  <c:v>0</c:v>
                </c:pt>
                <c:pt idx="5901">
                  <c:v>0</c:v>
                </c:pt>
                <c:pt idx="5902">
                  <c:v>0</c:v>
                </c:pt>
                <c:pt idx="5903">
                  <c:v>0</c:v>
                </c:pt>
                <c:pt idx="5904">
                  <c:v>0</c:v>
                </c:pt>
                <c:pt idx="5905">
                  <c:v>0</c:v>
                </c:pt>
                <c:pt idx="5906">
                  <c:v>0</c:v>
                </c:pt>
                <c:pt idx="5907">
                  <c:v>0</c:v>
                </c:pt>
                <c:pt idx="5908">
                  <c:v>0</c:v>
                </c:pt>
                <c:pt idx="5909">
                  <c:v>0</c:v>
                </c:pt>
                <c:pt idx="5910">
                  <c:v>0</c:v>
                </c:pt>
                <c:pt idx="5911">
                  <c:v>0</c:v>
                </c:pt>
                <c:pt idx="5912">
                  <c:v>0</c:v>
                </c:pt>
                <c:pt idx="5913">
                  <c:v>0</c:v>
                </c:pt>
                <c:pt idx="5914">
                  <c:v>0</c:v>
                </c:pt>
                <c:pt idx="5915">
                  <c:v>0</c:v>
                </c:pt>
                <c:pt idx="5916">
                  <c:v>0</c:v>
                </c:pt>
                <c:pt idx="5917">
                  <c:v>0</c:v>
                </c:pt>
                <c:pt idx="5918">
                  <c:v>0</c:v>
                </c:pt>
                <c:pt idx="5919">
                  <c:v>0</c:v>
                </c:pt>
                <c:pt idx="5920">
                  <c:v>0</c:v>
                </c:pt>
                <c:pt idx="5921">
                  <c:v>0</c:v>
                </c:pt>
                <c:pt idx="5922">
                  <c:v>0</c:v>
                </c:pt>
                <c:pt idx="5923">
                  <c:v>0</c:v>
                </c:pt>
                <c:pt idx="5924">
                  <c:v>0</c:v>
                </c:pt>
                <c:pt idx="5925">
                  <c:v>0</c:v>
                </c:pt>
                <c:pt idx="5926">
                  <c:v>0</c:v>
                </c:pt>
                <c:pt idx="5927">
                  <c:v>0</c:v>
                </c:pt>
                <c:pt idx="5928">
                  <c:v>0</c:v>
                </c:pt>
                <c:pt idx="5929">
                  <c:v>0</c:v>
                </c:pt>
                <c:pt idx="5930">
                  <c:v>0</c:v>
                </c:pt>
                <c:pt idx="5931">
                  <c:v>0</c:v>
                </c:pt>
                <c:pt idx="5932">
                  <c:v>0</c:v>
                </c:pt>
                <c:pt idx="5933">
                  <c:v>0</c:v>
                </c:pt>
                <c:pt idx="5934">
                  <c:v>0</c:v>
                </c:pt>
                <c:pt idx="5935">
                  <c:v>0</c:v>
                </c:pt>
                <c:pt idx="5936">
                  <c:v>0</c:v>
                </c:pt>
                <c:pt idx="5937">
                  <c:v>0</c:v>
                </c:pt>
                <c:pt idx="5938">
                  <c:v>0</c:v>
                </c:pt>
                <c:pt idx="5939">
                  <c:v>0</c:v>
                </c:pt>
                <c:pt idx="5940">
                  <c:v>0</c:v>
                </c:pt>
                <c:pt idx="5941">
                  <c:v>0</c:v>
                </c:pt>
                <c:pt idx="5942">
                  <c:v>0</c:v>
                </c:pt>
                <c:pt idx="5943">
                  <c:v>0</c:v>
                </c:pt>
                <c:pt idx="5944">
                  <c:v>0</c:v>
                </c:pt>
                <c:pt idx="5945">
                  <c:v>0</c:v>
                </c:pt>
                <c:pt idx="5946">
                  <c:v>0</c:v>
                </c:pt>
                <c:pt idx="5947">
                  <c:v>0</c:v>
                </c:pt>
                <c:pt idx="5948">
                  <c:v>0</c:v>
                </c:pt>
                <c:pt idx="5949">
                  <c:v>0</c:v>
                </c:pt>
                <c:pt idx="5950">
                  <c:v>0</c:v>
                </c:pt>
                <c:pt idx="5951">
                  <c:v>0</c:v>
                </c:pt>
                <c:pt idx="5952">
                  <c:v>0</c:v>
                </c:pt>
                <c:pt idx="5953">
                  <c:v>0</c:v>
                </c:pt>
                <c:pt idx="5954">
                  <c:v>0</c:v>
                </c:pt>
                <c:pt idx="5955">
                  <c:v>0</c:v>
                </c:pt>
                <c:pt idx="5956">
                  <c:v>0</c:v>
                </c:pt>
                <c:pt idx="5957">
                  <c:v>0</c:v>
                </c:pt>
                <c:pt idx="5958">
                  <c:v>0</c:v>
                </c:pt>
                <c:pt idx="5959">
                  <c:v>0</c:v>
                </c:pt>
                <c:pt idx="5960">
                  <c:v>0</c:v>
                </c:pt>
                <c:pt idx="5961">
                  <c:v>0</c:v>
                </c:pt>
                <c:pt idx="5962">
                  <c:v>0</c:v>
                </c:pt>
                <c:pt idx="5963">
                  <c:v>0</c:v>
                </c:pt>
                <c:pt idx="5964">
                  <c:v>0</c:v>
                </c:pt>
                <c:pt idx="5965">
                  <c:v>0</c:v>
                </c:pt>
                <c:pt idx="5966">
                  <c:v>0</c:v>
                </c:pt>
                <c:pt idx="5967">
                  <c:v>0</c:v>
                </c:pt>
                <c:pt idx="5968">
                  <c:v>0</c:v>
                </c:pt>
                <c:pt idx="5969">
                  <c:v>0</c:v>
                </c:pt>
                <c:pt idx="5970">
                  <c:v>0</c:v>
                </c:pt>
                <c:pt idx="5971">
                  <c:v>0</c:v>
                </c:pt>
                <c:pt idx="5972">
                  <c:v>0</c:v>
                </c:pt>
                <c:pt idx="5973">
                  <c:v>0</c:v>
                </c:pt>
                <c:pt idx="5974">
                  <c:v>0</c:v>
                </c:pt>
                <c:pt idx="5975">
                  <c:v>0</c:v>
                </c:pt>
                <c:pt idx="5976">
                  <c:v>0</c:v>
                </c:pt>
                <c:pt idx="5977">
                  <c:v>0</c:v>
                </c:pt>
                <c:pt idx="5978">
                  <c:v>0</c:v>
                </c:pt>
                <c:pt idx="5979">
                  <c:v>0</c:v>
                </c:pt>
                <c:pt idx="5980">
                  <c:v>0</c:v>
                </c:pt>
                <c:pt idx="5981">
                  <c:v>0</c:v>
                </c:pt>
                <c:pt idx="5982">
                  <c:v>0</c:v>
                </c:pt>
                <c:pt idx="5983">
                  <c:v>0</c:v>
                </c:pt>
                <c:pt idx="5984">
                  <c:v>0</c:v>
                </c:pt>
                <c:pt idx="5985">
                  <c:v>0</c:v>
                </c:pt>
                <c:pt idx="5986">
                  <c:v>0</c:v>
                </c:pt>
                <c:pt idx="5987">
                  <c:v>0</c:v>
                </c:pt>
                <c:pt idx="5988">
                  <c:v>0</c:v>
                </c:pt>
                <c:pt idx="5989">
                  <c:v>0</c:v>
                </c:pt>
                <c:pt idx="5990">
                  <c:v>0</c:v>
                </c:pt>
                <c:pt idx="5991">
                  <c:v>0</c:v>
                </c:pt>
                <c:pt idx="5992">
                  <c:v>0</c:v>
                </c:pt>
                <c:pt idx="5993">
                  <c:v>0</c:v>
                </c:pt>
                <c:pt idx="5994">
                  <c:v>0</c:v>
                </c:pt>
                <c:pt idx="5995">
                  <c:v>0</c:v>
                </c:pt>
                <c:pt idx="5996">
                  <c:v>0</c:v>
                </c:pt>
                <c:pt idx="5997">
                  <c:v>0</c:v>
                </c:pt>
                <c:pt idx="5998">
                  <c:v>0</c:v>
                </c:pt>
                <c:pt idx="5999">
                  <c:v>0</c:v>
                </c:pt>
                <c:pt idx="6000">
                  <c:v>0</c:v>
                </c:pt>
                <c:pt idx="6001">
                  <c:v>0</c:v>
                </c:pt>
                <c:pt idx="6002">
                  <c:v>0</c:v>
                </c:pt>
                <c:pt idx="6003">
                  <c:v>0</c:v>
                </c:pt>
                <c:pt idx="6004">
                  <c:v>0</c:v>
                </c:pt>
                <c:pt idx="6005">
                  <c:v>0</c:v>
                </c:pt>
                <c:pt idx="6006">
                  <c:v>0</c:v>
                </c:pt>
                <c:pt idx="6007">
                  <c:v>0</c:v>
                </c:pt>
                <c:pt idx="6008">
                  <c:v>0</c:v>
                </c:pt>
                <c:pt idx="6009">
                  <c:v>0</c:v>
                </c:pt>
                <c:pt idx="6010">
                  <c:v>0</c:v>
                </c:pt>
                <c:pt idx="6011">
                  <c:v>0</c:v>
                </c:pt>
                <c:pt idx="6012">
                  <c:v>0</c:v>
                </c:pt>
                <c:pt idx="6013">
                  <c:v>0</c:v>
                </c:pt>
                <c:pt idx="6014">
                  <c:v>0</c:v>
                </c:pt>
                <c:pt idx="6015">
                  <c:v>0</c:v>
                </c:pt>
                <c:pt idx="6016">
                  <c:v>0</c:v>
                </c:pt>
                <c:pt idx="6017">
                  <c:v>0</c:v>
                </c:pt>
                <c:pt idx="6018">
                  <c:v>0</c:v>
                </c:pt>
                <c:pt idx="6019">
                  <c:v>0</c:v>
                </c:pt>
                <c:pt idx="6020">
                  <c:v>0</c:v>
                </c:pt>
                <c:pt idx="6021">
                  <c:v>0</c:v>
                </c:pt>
                <c:pt idx="6022">
                  <c:v>0</c:v>
                </c:pt>
                <c:pt idx="6023">
                  <c:v>0</c:v>
                </c:pt>
                <c:pt idx="6024">
                  <c:v>0</c:v>
                </c:pt>
                <c:pt idx="6025">
                  <c:v>0</c:v>
                </c:pt>
                <c:pt idx="6026">
                  <c:v>0</c:v>
                </c:pt>
                <c:pt idx="6027">
                  <c:v>0</c:v>
                </c:pt>
                <c:pt idx="6028">
                  <c:v>0</c:v>
                </c:pt>
                <c:pt idx="6029">
                  <c:v>0</c:v>
                </c:pt>
                <c:pt idx="6030">
                  <c:v>0</c:v>
                </c:pt>
                <c:pt idx="6031">
                  <c:v>0</c:v>
                </c:pt>
                <c:pt idx="6032">
                  <c:v>0</c:v>
                </c:pt>
                <c:pt idx="6033">
                  <c:v>0</c:v>
                </c:pt>
                <c:pt idx="6034">
                  <c:v>0</c:v>
                </c:pt>
                <c:pt idx="6035">
                  <c:v>0</c:v>
                </c:pt>
                <c:pt idx="6036">
                  <c:v>0</c:v>
                </c:pt>
                <c:pt idx="6037">
                  <c:v>0</c:v>
                </c:pt>
                <c:pt idx="6038">
                  <c:v>0</c:v>
                </c:pt>
                <c:pt idx="6039">
                  <c:v>0</c:v>
                </c:pt>
                <c:pt idx="6040">
                  <c:v>0</c:v>
                </c:pt>
                <c:pt idx="6041">
                  <c:v>0</c:v>
                </c:pt>
                <c:pt idx="6042">
                  <c:v>0</c:v>
                </c:pt>
                <c:pt idx="6043">
                  <c:v>0</c:v>
                </c:pt>
                <c:pt idx="6044">
                  <c:v>0</c:v>
                </c:pt>
                <c:pt idx="6045">
                  <c:v>0</c:v>
                </c:pt>
                <c:pt idx="6046">
                  <c:v>0</c:v>
                </c:pt>
                <c:pt idx="6047">
                  <c:v>0</c:v>
                </c:pt>
                <c:pt idx="6048">
                  <c:v>0</c:v>
                </c:pt>
                <c:pt idx="6049">
                  <c:v>0</c:v>
                </c:pt>
                <c:pt idx="6050">
                  <c:v>0</c:v>
                </c:pt>
                <c:pt idx="6051">
                  <c:v>0</c:v>
                </c:pt>
                <c:pt idx="6052">
                  <c:v>0</c:v>
                </c:pt>
                <c:pt idx="6053">
                  <c:v>0</c:v>
                </c:pt>
                <c:pt idx="6054">
                  <c:v>0</c:v>
                </c:pt>
                <c:pt idx="6055">
                  <c:v>0</c:v>
                </c:pt>
                <c:pt idx="6056">
                  <c:v>0</c:v>
                </c:pt>
                <c:pt idx="6057">
                  <c:v>0</c:v>
                </c:pt>
                <c:pt idx="6058">
                  <c:v>0</c:v>
                </c:pt>
                <c:pt idx="6059">
                  <c:v>0</c:v>
                </c:pt>
                <c:pt idx="6060">
                  <c:v>0</c:v>
                </c:pt>
                <c:pt idx="6061">
                  <c:v>0</c:v>
                </c:pt>
                <c:pt idx="6062">
                  <c:v>0</c:v>
                </c:pt>
                <c:pt idx="6063">
                  <c:v>0</c:v>
                </c:pt>
                <c:pt idx="6064">
                  <c:v>0</c:v>
                </c:pt>
                <c:pt idx="6065">
                  <c:v>0</c:v>
                </c:pt>
                <c:pt idx="6066">
                  <c:v>0</c:v>
                </c:pt>
                <c:pt idx="6067">
                  <c:v>0</c:v>
                </c:pt>
                <c:pt idx="6068">
                  <c:v>0</c:v>
                </c:pt>
                <c:pt idx="6069">
                  <c:v>0</c:v>
                </c:pt>
                <c:pt idx="6070">
                  <c:v>0</c:v>
                </c:pt>
                <c:pt idx="6071">
                  <c:v>0</c:v>
                </c:pt>
                <c:pt idx="6072">
                  <c:v>0</c:v>
                </c:pt>
                <c:pt idx="6073">
                  <c:v>0</c:v>
                </c:pt>
                <c:pt idx="6074">
                  <c:v>0</c:v>
                </c:pt>
                <c:pt idx="6075">
                  <c:v>0</c:v>
                </c:pt>
                <c:pt idx="6076">
                  <c:v>0</c:v>
                </c:pt>
                <c:pt idx="6077">
                  <c:v>0</c:v>
                </c:pt>
                <c:pt idx="6078">
                  <c:v>0</c:v>
                </c:pt>
                <c:pt idx="6079">
                  <c:v>0</c:v>
                </c:pt>
                <c:pt idx="6080">
                  <c:v>0</c:v>
                </c:pt>
                <c:pt idx="6081">
                  <c:v>0</c:v>
                </c:pt>
                <c:pt idx="6082">
                  <c:v>0</c:v>
                </c:pt>
                <c:pt idx="6083">
                  <c:v>0</c:v>
                </c:pt>
                <c:pt idx="6084">
                  <c:v>0</c:v>
                </c:pt>
                <c:pt idx="6085">
                  <c:v>0</c:v>
                </c:pt>
                <c:pt idx="6086">
                  <c:v>0</c:v>
                </c:pt>
                <c:pt idx="6087">
                  <c:v>0</c:v>
                </c:pt>
                <c:pt idx="6088">
                  <c:v>0</c:v>
                </c:pt>
                <c:pt idx="6089">
                  <c:v>0</c:v>
                </c:pt>
                <c:pt idx="6090">
                  <c:v>0</c:v>
                </c:pt>
                <c:pt idx="6091">
                  <c:v>0</c:v>
                </c:pt>
                <c:pt idx="6092">
                  <c:v>0</c:v>
                </c:pt>
                <c:pt idx="6093">
                  <c:v>0</c:v>
                </c:pt>
                <c:pt idx="6094">
                  <c:v>0</c:v>
                </c:pt>
                <c:pt idx="6095">
                  <c:v>0</c:v>
                </c:pt>
                <c:pt idx="6096">
                  <c:v>0</c:v>
                </c:pt>
                <c:pt idx="6097">
                  <c:v>0</c:v>
                </c:pt>
                <c:pt idx="6098">
                  <c:v>0</c:v>
                </c:pt>
                <c:pt idx="6099">
                  <c:v>0</c:v>
                </c:pt>
                <c:pt idx="6100">
                  <c:v>0</c:v>
                </c:pt>
                <c:pt idx="6101">
                  <c:v>0</c:v>
                </c:pt>
                <c:pt idx="6102">
                  <c:v>0</c:v>
                </c:pt>
                <c:pt idx="6103">
                  <c:v>0</c:v>
                </c:pt>
                <c:pt idx="6104">
                  <c:v>0</c:v>
                </c:pt>
                <c:pt idx="6105">
                  <c:v>0</c:v>
                </c:pt>
                <c:pt idx="6106">
                  <c:v>0</c:v>
                </c:pt>
                <c:pt idx="6107">
                  <c:v>0</c:v>
                </c:pt>
                <c:pt idx="6108">
                  <c:v>0</c:v>
                </c:pt>
                <c:pt idx="6109">
                  <c:v>0</c:v>
                </c:pt>
                <c:pt idx="6110">
                  <c:v>0</c:v>
                </c:pt>
                <c:pt idx="6111">
                  <c:v>0</c:v>
                </c:pt>
                <c:pt idx="6112">
                  <c:v>0</c:v>
                </c:pt>
                <c:pt idx="6113">
                  <c:v>0</c:v>
                </c:pt>
                <c:pt idx="6114">
                  <c:v>0</c:v>
                </c:pt>
                <c:pt idx="6115">
                  <c:v>0</c:v>
                </c:pt>
                <c:pt idx="6116">
                  <c:v>0</c:v>
                </c:pt>
                <c:pt idx="6117">
                  <c:v>0</c:v>
                </c:pt>
                <c:pt idx="6118">
                  <c:v>0</c:v>
                </c:pt>
                <c:pt idx="6119">
                  <c:v>0</c:v>
                </c:pt>
                <c:pt idx="6120">
                  <c:v>0</c:v>
                </c:pt>
                <c:pt idx="6121">
                  <c:v>0</c:v>
                </c:pt>
                <c:pt idx="6122">
                  <c:v>0</c:v>
                </c:pt>
                <c:pt idx="6123">
                  <c:v>0</c:v>
                </c:pt>
                <c:pt idx="6124">
                  <c:v>0</c:v>
                </c:pt>
                <c:pt idx="6125">
                  <c:v>0</c:v>
                </c:pt>
                <c:pt idx="6126">
                  <c:v>0</c:v>
                </c:pt>
                <c:pt idx="6127">
                  <c:v>0</c:v>
                </c:pt>
                <c:pt idx="6128">
                  <c:v>0</c:v>
                </c:pt>
                <c:pt idx="6129">
                  <c:v>0</c:v>
                </c:pt>
                <c:pt idx="6130">
                  <c:v>0</c:v>
                </c:pt>
                <c:pt idx="6131">
                  <c:v>0</c:v>
                </c:pt>
                <c:pt idx="6132">
                  <c:v>0</c:v>
                </c:pt>
                <c:pt idx="6133">
                  <c:v>0</c:v>
                </c:pt>
                <c:pt idx="6134">
                  <c:v>0</c:v>
                </c:pt>
                <c:pt idx="6135">
                  <c:v>0</c:v>
                </c:pt>
                <c:pt idx="6136">
                  <c:v>0</c:v>
                </c:pt>
                <c:pt idx="6137">
                  <c:v>0</c:v>
                </c:pt>
                <c:pt idx="6138">
                  <c:v>0</c:v>
                </c:pt>
                <c:pt idx="6139">
                  <c:v>0</c:v>
                </c:pt>
                <c:pt idx="6140">
                  <c:v>0</c:v>
                </c:pt>
                <c:pt idx="6141">
                  <c:v>0</c:v>
                </c:pt>
                <c:pt idx="6142">
                  <c:v>0</c:v>
                </c:pt>
                <c:pt idx="6143">
                  <c:v>0</c:v>
                </c:pt>
                <c:pt idx="6144">
                  <c:v>0</c:v>
                </c:pt>
                <c:pt idx="6145">
                  <c:v>0</c:v>
                </c:pt>
                <c:pt idx="6146">
                  <c:v>0</c:v>
                </c:pt>
                <c:pt idx="6147">
                  <c:v>0</c:v>
                </c:pt>
                <c:pt idx="6148">
                  <c:v>0</c:v>
                </c:pt>
                <c:pt idx="6149">
                  <c:v>0</c:v>
                </c:pt>
                <c:pt idx="6150">
                  <c:v>0</c:v>
                </c:pt>
                <c:pt idx="6151">
                  <c:v>0</c:v>
                </c:pt>
                <c:pt idx="6152">
                  <c:v>0</c:v>
                </c:pt>
                <c:pt idx="6153">
                  <c:v>0</c:v>
                </c:pt>
                <c:pt idx="6154">
                  <c:v>0</c:v>
                </c:pt>
                <c:pt idx="6155">
                  <c:v>0</c:v>
                </c:pt>
                <c:pt idx="6156">
                  <c:v>0</c:v>
                </c:pt>
                <c:pt idx="6157">
                  <c:v>0</c:v>
                </c:pt>
                <c:pt idx="6158">
                  <c:v>0</c:v>
                </c:pt>
                <c:pt idx="6159">
                  <c:v>0</c:v>
                </c:pt>
                <c:pt idx="6160">
                  <c:v>0</c:v>
                </c:pt>
                <c:pt idx="6161">
                  <c:v>0</c:v>
                </c:pt>
                <c:pt idx="6162">
                  <c:v>0</c:v>
                </c:pt>
                <c:pt idx="6163">
                  <c:v>0</c:v>
                </c:pt>
                <c:pt idx="6164">
                  <c:v>0</c:v>
                </c:pt>
                <c:pt idx="6165">
                  <c:v>0</c:v>
                </c:pt>
                <c:pt idx="6166">
                  <c:v>0</c:v>
                </c:pt>
                <c:pt idx="6167">
                  <c:v>0</c:v>
                </c:pt>
                <c:pt idx="6168">
                  <c:v>0</c:v>
                </c:pt>
                <c:pt idx="6169">
                  <c:v>0</c:v>
                </c:pt>
                <c:pt idx="6170">
                  <c:v>0</c:v>
                </c:pt>
                <c:pt idx="6171">
                  <c:v>0</c:v>
                </c:pt>
                <c:pt idx="6172">
                  <c:v>0</c:v>
                </c:pt>
                <c:pt idx="6173">
                  <c:v>0</c:v>
                </c:pt>
                <c:pt idx="6174">
                  <c:v>0</c:v>
                </c:pt>
                <c:pt idx="6175">
                  <c:v>0</c:v>
                </c:pt>
                <c:pt idx="6176">
                  <c:v>0</c:v>
                </c:pt>
                <c:pt idx="6177">
                  <c:v>0</c:v>
                </c:pt>
                <c:pt idx="6178">
                  <c:v>0</c:v>
                </c:pt>
                <c:pt idx="6179">
                  <c:v>0</c:v>
                </c:pt>
                <c:pt idx="6180">
                  <c:v>0</c:v>
                </c:pt>
                <c:pt idx="6181">
                  <c:v>0</c:v>
                </c:pt>
                <c:pt idx="6182">
                  <c:v>0</c:v>
                </c:pt>
                <c:pt idx="6183">
                  <c:v>0</c:v>
                </c:pt>
                <c:pt idx="6184">
                  <c:v>0</c:v>
                </c:pt>
                <c:pt idx="6185">
                  <c:v>0</c:v>
                </c:pt>
                <c:pt idx="6186">
                  <c:v>0</c:v>
                </c:pt>
                <c:pt idx="6187">
                  <c:v>0</c:v>
                </c:pt>
                <c:pt idx="6188">
                  <c:v>0</c:v>
                </c:pt>
                <c:pt idx="6189">
                  <c:v>0</c:v>
                </c:pt>
                <c:pt idx="6190">
                  <c:v>0</c:v>
                </c:pt>
                <c:pt idx="6191">
                  <c:v>0</c:v>
                </c:pt>
                <c:pt idx="6192">
                  <c:v>0</c:v>
                </c:pt>
                <c:pt idx="6193">
                  <c:v>0</c:v>
                </c:pt>
                <c:pt idx="6194">
                  <c:v>0</c:v>
                </c:pt>
                <c:pt idx="6195">
                  <c:v>0</c:v>
                </c:pt>
                <c:pt idx="6196">
                  <c:v>0</c:v>
                </c:pt>
                <c:pt idx="6197">
                  <c:v>0</c:v>
                </c:pt>
                <c:pt idx="6198">
                  <c:v>0</c:v>
                </c:pt>
                <c:pt idx="6199">
                  <c:v>0</c:v>
                </c:pt>
                <c:pt idx="6200">
                  <c:v>0</c:v>
                </c:pt>
                <c:pt idx="6201">
                  <c:v>0</c:v>
                </c:pt>
                <c:pt idx="6202">
                  <c:v>0</c:v>
                </c:pt>
                <c:pt idx="6203">
                  <c:v>0</c:v>
                </c:pt>
                <c:pt idx="6204">
                  <c:v>0</c:v>
                </c:pt>
                <c:pt idx="6205">
                  <c:v>0</c:v>
                </c:pt>
                <c:pt idx="6206">
                  <c:v>0</c:v>
                </c:pt>
                <c:pt idx="6207">
                  <c:v>0</c:v>
                </c:pt>
                <c:pt idx="6208">
                  <c:v>0</c:v>
                </c:pt>
                <c:pt idx="6209">
                  <c:v>0</c:v>
                </c:pt>
                <c:pt idx="6210">
                  <c:v>0</c:v>
                </c:pt>
                <c:pt idx="6211">
                  <c:v>0</c:v>
                </c:pt>
                <c:pt idx="6212">
                  <c:v>0</c:v>
                </c:pt>
                <c:pt idx="6213">
                  <c:v>0</c:v>
                </c:pt>
                <c:pt idx="6214">
                  <c:v>0</c:v>
                </c:pt>
                <c:pt idx="6215">
                  <c:v>0</c:v>
                </c:pt>
                <c:pt idx="6216">
                  <c:v>0</c:v>
                </c:pt>
                <c:pt idx="6217">
                  <c:v>0</c:v>
                </c:pt>
                <c:pt idx="6218">
                  <c:v>0</c:v>
                </c:pt>
                <c:pt idx="6219">
                  <c:v>0</c:v>
                </c:pt>
                <c:pt idx="6220">
                  <c:v>0</c:v>
                </c:pt>
                <c:pt idx="6221">
                  <c:v>0</c:v>
                </c:pt>
                <c:pt idx="6222">
                  <c:v>0</c:v>
                </c:pt>
                <c:pt idx="6223">
                  <c:v>0</c:v>
                </c:pt>
                <c:pt idx="6224">
                  <c:v>0</c:v>
                </c:pt>
                <c:pt idx="6225">
                  <c:v>0</c:v>
                </c:pt>
                <c:pt idx="6226">
                  <c:v>0</c:v>
                </c:pt>
                <c:pt idx="6227">
                  <c:v>0</c:v>
                </c:pt>
                <c:pt idx="6228">
                  <c:v>0</c:v>
                </c:pt>
                <c:pt idx="6229">
                  <c:v>0</c:v>
                </c:pt>
                <c:pt idx="6230">
                  <c:v>0</c:v>
                </c:pt>
                <c:pt idx="6231">
                  <c:v>0</c:v>
                </c:pt>
                <c:pt idx="6232">
                  <c:v>0</c:v>
                </c:pt>
                <c:pt idx="6233">
                  <c:v>0</c:v>
                </c:pt>
                <c:pt idx="6234">
                  <c:v>0</c:v>
                </c:pt>
                <c:pt idx="6235">
                  <c:v>0</c:v>
                </c:pt>
                <c:pt idx="6236">
                  <c:v>0</c:v>
                </c:pt>
                <c:pt idx="6237">
                  <c:v>0</c:v>
                </c:pt>
                <c:pt idx="6238">
                  <c:v>0</c:v>
                </c:pt>
                <c:pt idx="6239">
                  <c:v>0</c:v>
                </c:pt>
                <c:pt idx="6240">
                  <c:v>0</c:v>
                </c:pt>
                <c:pt idx="6241">
                  <c:v>0</c:v>
                </c:pt>
                <c:pt idx="6242">
                  <c:v>0</c:v>
                </c:pt>
                <c:pt idx="6243">
                  <c:v>0</c:v>
                </c:pt>
                <c:pt idx="6244">
                  <c:v>0</c:v>
                </c:pt>
                <c:pt idx="6245">
                  <c:v>0</c:v>
                </c:pt>
                <c:pt idx="6246">
                  <c:v>0</c:v>
                </c:pt>
                <c:pt idx="6247">
                  <c:v>0</c:v>
                </c:pt>
                <c:pt idx="6248">
                  <c:v>0</c:v>
                </c:pt>
                <c:pt idx="6249">
                  <c:v>0</c:v>
                </c:pt>
                <c:pt idx="6250">
                  <c:v>0</c:v>
                </c:pt>
                <c:pt idx="6251">
                  <c:v>0</c:v>
                </c:pt>
                <c:pt idx="6252">
                  <c:v>0</c:v>
                </c:pt>
                <c:pt idx="6253">
                  <c:v>0</c:v>
                </c:pt>
                <c:pt idx="6254">
                  <c:v>0</c:v>
                </c:pt>
                <c:pt idx="6255">
                  <c:v>0</c:v>
                </c:pt>
                <c:pt idx="6256">
                  <c:v>0</c:v>
                </c:pt>
                <c:pt idx="6257">
                  <c:v>0</c:v>
                </c:pt>
                <c:pt idx="6258">
                  <c:v>0</c:v>
                </c:pt>
                <c:pt idx="6259">
                  <c:v>0</c:v>
                </c:pt>
                <c:pt idx="6260">
                  <c:v>0</c:v>
                </c:pt>
                <c:pt idx="6261">
                  <c:v>0</c:v>
                </c:pt>
                <c:pt idx="6262">
                  <c:v>0</c:v>
                </c:pt>
                <c:pt idx="6263">
                  <c:v>0</c:v>
                </c:pt>
                <c:pt idx="6264">
                  <c:v>0</c:v>
                </c:pt>
                <c:pt idx="6265">
                  <c:v>0</c:v>
                </c:pt>
                <c:pt idx="6266">
                  <c:v>0</c:v>
                </c:pt>
                <c:pt idx="6267">
                  <c:v>0</c:v>
                </c:pt>
                <c:pt idx="6268">
                  <c:v>0</c:v>
                </c:pt>
                <c:pt idx="6269">
                  <c:v>0</c:v>
                </c:pt>
                <c:pt idx="6270">
                  <c:v>0</c:v>
                </c:pt>
                <c:pt idx="6271">
                  <c:v>0</c:v>
                </c:pt>
                <c:pt idx="6272">
                  <c:v>0</c:v>
                </c:pt>
                <c:pt idx="6273">
                  <c:v>0</c:v>
                </c:pt>
                <c:pt idx="6274">
                  <c:v>0</c:v>
                </c:pt>
                <c:pt idx="6275">
                  <c:v>0</c:v>
                </c:pt>
                <c:pt idx="6276">
                  <c:v>0</c:v>
                </c:pt>
                <c:pt idx="6277">
                  <c:v>0</c:v>
                </c:pt>
                <c:pt idx="6278">
                  <c:v>0</c:v>
                </c:pt>
                <c:pt idx="6279">
                  <c:v>0</c:v>
                </c:pt>
                <c:pt idx="6280">
                  <c:v>0</c:v>
                </c:pt>
                <c:pt idx="6281">
                  <c:v>0</c:v>
                </c:pt>
                <c:pt idx="6282">
                  <c:v>0</c:v>
                </c:pt>
                <c:pt idx="6283">
                  <c:v>0</c:v>
                </c:pt>
                <c:pt idx="6284">
                  <c:v>0</c:v>
                </c:pt>
                <c:pt idx="6285">
                  <c:v>0</c:v>
                </c:pt>
                <c:pt idx="6286">
                  <c:v>0</c:v>
                </c:pt>
                <c:pt idx="6287">
                  <c:v>0</c:v>
                </c:pt>
                <c:pt idx="6288">
                  <c:v>0</c:v>
                </c:pt>
                <c:pt idx="6289">
                  <c:v>0</c:v>
                </c:pt>
                <c:pt idx="6290">
                  <c:v>0</c:v>
                </c:pt>
                <c:pt idx="6291">
                  <c:v>0</c:v>
                </c:pt>
                <c:pt idx="6292">
                  <c:v>0</c:v>
                </c:pt>
                <c:pt idx="6293">
                  <c:v>0</c:v>
                </c:pt>
                <c:pt idx="6294">
                  <c:v>0</c:v>
                </c:pt>
                <c:pt idx="6295">
                  <c:v>0</c:v>
                </c:pt>
                <c:pt idx="6296">
                  <c:v>0</c:v>
                </c:pt>
                <c:pt idx="6297">
                  <c:v>0</c:v>
                </c:pt>
                <c:pt idx="6298">
                  <c:v>0</c:v>
                </c:pt>
                <c:pt idx="6299">
                  <c:v>0</c:v>
                </c:pt>
                <c:pt idx="6300">
                  <c:v>0</c:v>
                </c:pt>
                <c:pt idx="6301">
                  <c:v>0</c:v>
                </c:pt>
                <c:pt idx="6302">
                  <c:v>0</c:v>
                </c:pt>
                <c:pt idx="6303">
                  <c:v>0</c:v>
                </c:pt>
                <c:pt idx="6304">
                  <c:v>0</c:v>
                </c:pt>
                <c:pt idx="6305">
                  <c:v>0</c:v>
                </c:pt>
                <c:pt idx="6306">
                  <c:v>0</c:v>
                </c:pt>
                <c:pt idx="6307">
                  <c:v>0</c:v>
                </c:pt>
                <c:pt idx="6308">
                  <c:v>0</c:v>
                </c:pt>
                <c:pt idx="6309">
                  <c:v>0</c:v>
                </c:pt>
                <c:pt idx="6310">
                  <c:v>0</c:v>
                </c:pt>
                <c:pt idx="6311">
                  <c:v>0</c:v>
                </c:pt>
                <c:pt idx="6312">
                  <c:v>0</c:v>
                </c:pt>
                <c:pt idx="6313">
                  <c:v>0</c:v>
                </c:pt>
                <c:pt idx="6314">
                  <c:v>0</c:v>
                </c:pt>
                <c:pt idx="6315">
                  <c:v>0</c:v>
                </c:pt>
                <c:pt idx="6316">
                  <c:v>0</c:v>
                </c:pt>
                <c:pt idx="6317">
                  <c:v>0</c:v>
                </c:pt>
                <c:pt idx="6318">
                  <c:v>0</c:v>
                </c:pt>
                <c:pt idx="6319">
                  <c:v>0</c:v>
                </c:pt>
                <c:pt idx="6320">
                  <c:v>0</c:v>
                </c:pt>
                <c:pt idx="6321">
                  <c:v>0</c:v>
                </c:pt>
                <c:pt idx="6322">
                  <c:v>0</c:v>
                </c:pt>
                <c:pt idx="6323">
                  <c:v>0</c:v>
                </c:pt>
                <c:pt idx="6324">
                  <c:v>0</c:v>
                </c:pt>
                <c:pt idx="6325">
                  <c:v>0</c:v>
                </c:pt>
                <c:pt idx="6326">
                  <c:v>0</c:v>
                </c:pt>
                <c:pt idx="6327">
                  <c:v>0</c:v>
                </c:pt>
                <c:pt idx="6328">
                  <c:v>0</c:v>
                </c:pt>
                <c:pt idx="6329">
                  <c:v>0</c:v>
                </c:pt>
                <c:pt idx="6330">
                  <c:v>0</c:v>
                </c:pt>
                <c:pt idx="6331">
                  <c:v>0</c:v>
                </c:pt>
                <c:pt idx="6332">
                  <c:v>0</c:v>
                </c:pt>
                <c:pt idx="6333">
                  <c:v>0</c:v>
                </c:pt>
                <c:pt idx="6334">
                  <c:v>0</c:v>
                </c:pt>
                <c:pt idx="6335">
                  <c:v>0</c:v>
                </c:pt>
                <c:pt idx="6336">
                  <c:v>0</c:v>
                </c:pt>
                <c:pt idx="6337">
                  <c:v>0</c:v>
                </c:pt>
                <c:pt idx="6338">
                  <c:v>0</c:v>
                </c:pt>
                <c:pt idx="6339">
                  <c:v>0</c:v>
                </c:pt>
                <c:pt idx="6340">
                  <c:v>0</c:v>
                </c:pt>
                <c:pt idx="6341">
                  <c:v>0</c:v>
                </c:pt>
                <c:pt idx="6342">
                  <c:v>0</c:v>
                </c:pt>
                <c:pt idx="6343">
                  <c:v>0</c:v>
                </c:pt>
                <c:pt idx="6344">
                  <c:v>0</c:v>
                </c:pt>
                <c:pt idx="6345">
                  <c:v>0</c:v>
                </c:pt>
                <c:pt idx="6346">
                  <c:v>0</c:v>
                </c:pt>
                <c:pt idx="6347">
                  <c:v>0</c:v>
                </c:pt>
                <c:pt idx="6348">
                  <c:v>0</c:v>
                </c:pt>
                <c:pt idx="6349">
                  <c:v>0</c:v>
                </c:pt>
                <c:pt idx="6350">
                  <c:v>0</c:v>
                </c:pt>
                <c:pt idx="6351">
                  <c:v>0</c:v>
                </c:pt>
                <c:pt idx="6352">
                  <c:v>0</c:v>
                </c:pt>
                <c:pt idx="6353">
                  <c:v>0</c:v>
                </c:pt>
                <c:pt idx="6354">
                  <c:v>0</c:v>
                </c:pt>
                <c:pt idx="6355">
                  <c:v>0</c:v>
                </c:pt>
                <c:pt idx="6356">
                  <c:v>0</c:v>
                </c:pt>
                <c:pt idx="6357">
                  <c:v>0</c:v>
                </c:pt>
                <c:pt idx="6358">
                  <c:v>0</c:v>
                </c:pt>
                <c:pt idx="6359">
                  <c:v>0</c:v>
                </c:pt>
                <c:pt idx="6360">
                  <c:v>0</c:v>
                </c:pt>
                <c:pt idx="6361">
                  <c:v>0</c:v>
                </c:pt>
                <c:pt idx="6362">
                  <c:v>0</c:v>
                </c:pt>
                <c:pt idx="6363">
                  <c:v>0</c:v>
                </c:pt>
                <c:pt idx="6364">
                  <c:v>0</c:v>
                </c:pt>
                <c:pt idx="6365">
                  <c:v>0</c:v>
                </c:pt>
                <c:pt idx="6366">
                  <c:v>0</c:v>
                </c:pt>
                <c:pt idx="6367">
                  <c:v>0</c:v>
                </c:pt>
                <c:pt idx="6368">
                  <c:v>0</c:v>
                </c:pt>
                <c:pt idx="6369">
                  <c:v>0</c:v>
                </c:pt>
                <c:pt idx="6370">
                  <c:v>0</c:v>
                </c:pt>
                <c:pt idx="6371">
                  <c:v>0</c:v>
                </c:pt>
                <c:pt idx="6372">
                  <c:v>0</c:v>
                </c:pt>
                <c:pt idx="6373">
                  <c:v>0</c:v>
                </c:pt>
                <c:pt idx="6374">
                  <c:v>0</c:v>
                </c:pt>
                <c:pt idx="6375">
                  <c:v>0</c:v>
                </c:pt>
                <c:pt idx="6376">
                  <c:v>0</c:v>
                </c:pt>
                <c:pt idx="6377">
                  <c:v>0</c:v>
                </c:pt>
                <c:pt idx="6378">
                  <c:v>0</c:v>
                </c:pt>
                <c:pt idx="6379">
                  <c:v>0</c:v>
                </c:pt>
                <c:pt idx="6380">
                  <c:v>0</c:v>
                </c:pt>
                <c:pt idx="6381">
                  <c:v>0</c:v>
                </c:pt>
                <c:pt idx="6382">
                  <c:v>0</c:v>
                </c:pt>
                <c:pt idx="6383">
                  <c:v>0</c:v>
                </c:pt>
                <c:pt idx="6384">
                  <c:v>0</c:v>
                </c:pt>
                <c:pt idx="6385">
                  <c:v>0</c:v>
                </c:pt>
                <c:pt idx="6386">
                  <c:v>0</c:v>
                </c:pt>
                <c:pt idx="6387">
                  <c:v>0</c:v>
                </c:pt>
                <c:pt idx="6388">
                  <c:v>0</c:v>
                </c:pt>
                <c:pt idx="6389">
                  <c:v>0</c:v>
                </c:pt>
                <c:pt idx="6390">
                  <c:v>0</c:v>
                </c:pt>
                <c:pt idx="6391">
                  <c:v>0</c:v>
                </c:pt>
                <c:pt idx="6392">
                  <c:v>0</c:v>
                </c:pt>
                <c:pt idx="6393">
                  <c:v>0</c:v>
                </c:pt>
                <c:pt idx="6394">
                  <c:v>0</c:v>
                </c:pt>
                <c:pt idx="6395">
                  <c:v>0</c:v>
                </c:pt>
                <c:pt idx="6396">
                  <c:v>0</c:v>
                </c:pt>
                <c:pt idx="6397">
                  <c:v>0</c:v>
                </c:pt>
                <c:pt idx="6398">
                  <c:v>0</c:v>
                </c:pt>
                <c:pt idx="6399">
                  <c:v>0</c:v>
                </c:pt>
                <c:pt idx="6400">
                  <c:v>0</c:v>
                </c:pt>
                <c:pt idx="6401">
                  <c:v>0</c:v>
                </c:pt>
                <c:pt idx="6402">
                  <c:v>0</c:v>
                </c:pt>
                <c:pt idx="6403">
                  <c:v>0</c:v>
                </c:pt>
                <c:pt idx="6404">
                  <c:v>0</c:v>
                </c:pt>
                <c:pt idx="6405">
                  <c:v>0</c:v>
                </c:pt>
                <c:pt idx="6406">
                  <c:v>0</c:v>
                </c:pt>
                <c:pt idx="6407">
                  <c:v>0</c:v>
                </c:pt>
                <c:pt idx="6408">
                  <c:v>0</c:v>
                </c:pt>
                <c:pt idx="6409">
                  <c:v>0</c:v>
                </c:pt>
                <c:pt idx="6410">
                  <c:v>0</c:v>
                </c:pt>
                <c:pt idx="6411">
                  <c:v>0</c:v>
                </c:pt>
                <c:pt idx="6412">
                  <c:v>0</c:v>
                </c:pt>
                <c:pt idx="6413">
                  <c:v>0</c:v>
                </c:pt>
                <c:pt idx="6414">
                  <c:v>0</c:v>
                </c:pt>
                <c:pt idx="6415">
                  <c:v>0</c:v>
                </c:pt>
                <c:pt idx="6416">
                  <c:v>0</c:v>
                </c:pt>
                <c:pt idx="6417">
                  <c:v>0</c:v>
                </c:pt>
                <c:pt idx="6418">
                  <c:v>0</c:v>
                </c:pt>
                <c:pt idx="6419">
                  <c:v>0</c:v>
                </c:pt>
                <c:pt idx="6420">
                  <c:v>0</c:v>
                </c:pt>
                <c:pt idx="6421">
                  <c:v>0</c:v>
                </c:pt>
                <c:pt idx="6422">
                  <c:v>0</c:v>
                </c:pt>
                <c:pt idx="6423">
                  <c:v>0</c:v>
                </c:pt>
                <c:pt idx="6424">
                  <c:v>0</c:v>
                </c:pt>
                <c:pt idx="6425">
                  <c:v>0</c:v>
                </c:pt>
                <c:pt idx="6426">
                  <c:v>0</c:v>
                </c:pt>
                <c:pt idx="6427">
                  <c:v>0</c:v>
                </c:pt>
                <c:pt idx="6428">
                  <c:v>0</c:v>
                </c:pt>
                <c:pt idx="6429">
                  <c:v>0</c:v>
                </c:pt>
                <c:pt idx="6430">
                  <c:v>0</c:v>
                </c:pt>
                <c:pt idx="6431">
                  <c:v>0</c:v>
                </c:pt>
                <c:pt idx="6432">
                  <c:v>0</c:v>
                </c:pt>
                <c:pt idx="6433">
                  <c:v>0</c:v>
                </c:pt>
                <c:pt idx="6434">
                  <c:v>0</c:v>
                </c:pt>
                <c:pt idx="6435">
                  <c:v>0</c:v>
                </c:pt>
                <c:pt idx="6436">
                  <c:v>0</c:v>
                </c:pt>
                <c:pt idx="6437">
                  <c:v>0</c:v>
                </c:pt>
                <c:pt idx="6438">
                  <c:v>0</c:v>
                </c:pt>
                <c:pt idx="6439">
                  <c:v>0</c:v>
                </c:pt>
                <c:pt idx="6440">
                  <c:v>0</c:v>
                </c:pt>
                <c:pt idx="6441">
                  <c:v>0</c:v>
                </c:pt>
                <c:pt idx="6442">
                  <c:v>0</c:v>
                </c:pt>
                <c:pt idx="6443">
                  <c:v>0</c:v>
                </c:pt>
                <c:pt idx="6444">
                  <c:v>0</c:v>
                </c:pt>
                <c:pt idx="6445">
                  <c:v>0</c:v>
                </c:pt>
                <c:pt idx="6446">
                  <c:v>0</c:v>
                </c:pt>
                <c:pt idx="6447">
                  <c:v>0</c:v>
                </c:pt>
                <c:pt idx="6448">
                  <c:v>0</c:v>
                </c:pt>
                <c:pt idx="6449">
                  <c:v>0</c:v>
                </c:pt>
                <c:pt idx="6450">
                  <c:v>0</c:v>
                </c:pt>
                <c:pt idx="6451">
                  <c:v>0</c:v>
                </c:pt>
                <c:pt idx="6452">
                  <c:v>0</c:v>
                </c:pt>
                <c:pt idx="6453">
                  <c:v>0</c:v>
                </c:pt>
                <c:pt idx="6454">
                  <c:v>0</c:v>
                </c:pt>
                <c:pt idx="6455">
                  <c:v>0</c:v>
                </c:pt>
                <c:pt idx="6456">
                  <c:v>0</c:v>
                </c:pt>
                <c:pt idx="6457">
                  <c:v>0</c:v>
                </c:pt>
                <c:pt idx="6458">
                  <c:v>0</c:v>
                </c:pt>
                <c:pt idx="6459">
                  <c:v>0</c:v>
                </c:pt>
                <c:pt idx="6460">
                  <c:v>0</c:v>
                </c:pt>
                <c:pt idx="6461">
                  <c:v>0</c:v>
                </c:pt>
                <c:pt idx="6462">
                  <c:v>0</c:v>
                </c:pt>
                <c:pt idx="6463">
                  <c:v>0</c:v>
                </c:pt>
                <c:pt idx="6464">
                  <c:v>0</c:v>
                </c:pt>
                <c:pt idx="6465">
                  <c:v>0</c:v>
                </c:pt>
                <c:pt idx="6466">
                  <c:v>0</c:v>
                </c:pt>
                <c:pt idx="6467">
                  <c:v>0</c:v>
                </c:pt>
                <c:pt idx="6468">
                  <c:v>0</c:v>
                </c:pt>
                <c:pt idx="6469">
                  <c:v>0</c:v>
                </c:pt>
                <c:pt idx="6470">
                  <c:v>0</c:v>
                </c:pt>
                <c:pt idx="6471">
                  <c:v>0</c:v>
                </c:pt>
                <c:pt idx="6472">
                  <c:v>0</c:v>
                </c:pt>
                <c:pt idx="6473">
                  <c:v>0</c:v>
                </c:pt>
                <c:pt idx="6474">
                  <c:v>0</c:v>
                </c:pt>
                <c:pt idx="6475">
                  <c:v>0</c:v>
                </c:pt>
                <c:pt idx="6476">
                  <c:v>0</c:v>
                </c:pt>
                <c:pt idx="6477">
                  <c:v>0</c:v>
                </c:pt>
                <c:pt idx="6478">
                  <c:v>0</c:v>
                </c:pt>
                <c:pt idx="6479">
                  <c:v>0</c:v>
                </c:pt>
                <c:pt idx="6480">
                  <c:v>0</c:v>
                </c:pt>
                <c:pt idx="6481">
                  <c:v>0</c:v>
                </c:pt>
                <c:pt idx="6482">
                  <c:v>0</c:v>
                </c:pt>
                <c:pt idx="6483">
                  <c:v>0</c:v>
                </c:pt>
                <c:pt idx="6484">
                  <c:v>0</c:v>
                </c:pt>
                <c:pt idx="6485">
                  <c:v>0</c:v>
                </c:pt>
                <c:pt idx="6486">
                  <c:v>0</c:v>
                </c:pt>
                <c:pt idx="6487">
                  <c:v>0</c:v>
                </c:pt>
                <c:pt idx="6488">
                  <c:v>0</c:v>
                </c:pt>
                <c:pt idx="6489">
                  <c:v>0</c:v>
                </c:pt>
                <c:pt idx="6490">
                  <c:v>0</c:v>
                </c:pt>
                <c:pt idx="6491">
                  <c:v>0</c:v>
                </c:pt>
                <c:pt idx="6492">
                  <c:v>0</c:v>
                </c:pt>
                <c:pt idx="6493">
                  <c:v>0</c:v>
                </c:pt>
                <c:pt idx="6494">
                  <c:v>0</c:v>
                </c:pt>
                <c:pt idx="6495">
                  <c:v>0</c:v>
                </c:pt>
                <c:pt idx="6496">
                  <c:v>0</c:v>
                </c:pt>
                <c:pt idx="6497">
                  <c:v>0</c:v>
                </c:pt>
                <c:pt idx="6498">
                  <c:v>0</c:v>
                </c:pt>
                <c:pt idx="6499">
                  <c:v>0</c:v>
                </c:pt>
                <c:pt idx="6500">
                  <c:v>0</c:v>
                </c:pt>
                <c:pt idx="6501">
                  <c:v>0</c:v>
                </c:pt>
                <c:pt idx="6502">
                  <c:v>0</c:v>
                </c:pt>
                <c:pt idx="6503">
                  <c:v>0</c:v>
                </c:pt>
                <c:pt idx="6504">
                  <c:v>0</c:v>
                </c:pt>
                <c:pt idx="6505">
                  <c:v>0</c:v>
                </c:pt>
                <c:pt idx="6506">
                  <c:v>0</c:v>
                </c:pt>
                <c:pt idx="6507">
                  <c:v>0</c:v>
                </c:pt>
                <c:pt idx="6508">
                  <c:v>0</c:v>
                </c:pt>
                <c:pt idx="6509">
                  <c:v>0</c:v>
                </c:pt>
                <c:pt idx="6510">
                  <c:v>0</c:v>
                </c:pt>
                <c:pt idx="6511">
                  <c:v>0</c:v>
                </c:pt>
                <c:pt idx="6512">
                  <c:v>0</c:v>
                </c:pt>
                <c:pt idx="6513">
                  <c:v>0</c:v>
                </c:pt>
                <c:pt idx="6514">
                  <c:v>0</c:v>
                </c:pt>
                <c:pt idx="6515">
                  <c:v>0</c:v>
                </c:pt>
                <c:pt idx="6516">
                  <c:v>0</c:v>
                </c:pt>
                <c:pt idx="6517">
                  <c:v>0</c:v>
                </c:pt>
                <c:pt idx="6518">
                  <c:v>0</c:v>
                </c:pt>
                <c:pt idx="6519">
                  <c:v>0</c:v>
                </c:pt>
                <c:pt idx="6520">
                  <c:v>0</c:v>
                </c:pt>
                <c:pt idx="6521">
                  <c:v>0</c:v>
                </c:pt>
                <c:pt idx="6522">
                  <c:v>0</c:v>
                </c:pt>
                <c:pt idx="6523">
                  <c:v>0</c:v>
                </c:pt>
                <c:pt idx="6524">
                  <c:v>0</c:v>
                </c:pt>
                <c:pt idx="6525">
                  <c:v>0</c:v>
                </c:pt>
                <c:pt idx="6526">
                  <c:v>0</c:v>
                </c:pt>
                <c:pt idx="6527">
                  <c:v>0</c:v>
                </c:pt>
                <c:pt idx="6528">
                  <c:v>0</c:v>
                </c:pt>
                <c:pt idx="6529">
                  <c:v>0</c:v>
                </c:pt>
                <c:pt idx="6530">
                  <c:v>0</c:v>
                </c:pt>
                <c:pt idx="6531">
                  <c:v>0</c:v>
                </c:pt>
                <c:pt idx="6532">
                  <c:v>0</c:v>
                </c:pt>
                <c:pt idx="6533">
                  <c:v>0</c:v>
                </c:pt>
                <c:pt idx="6534">
                  <c:v>0</c:v>
                </c:pt>
                <c:pt idx="6535">
                  <c:v>0</c:v>
                </c:pt>
                <c:pt idx="6536">
                  <c:v>0</c:v>
                </c:pt>
                <c:pt idx="6537">
                  <c:v>0</c:v>
                </c:pt>
                <c:pt idx="6538">
                  <c:v>0</c:v>
                </c:pt>
                <c:pt idx="6539">
                  <c:v>0</c:v>
                </c:pt>
                <c:pt idx="6540">
                  <c:v>0</c:v>
                </c:pt>
                <c:pt idx="6541">
                  <c:v>0</c:v>
                </c:pt>
                <c:pt idx="6542">
                  <c:v>0</c:v>
                </c:pt>
                <c:pt idx="6543">
                  <c:v>0</c:v>
                </c:pt>
                <c:pt idx="6544">
                  <c:v>0</c:v>
                </c:pt>
                <c:pt idx="6545">
                  <c:v>0</c:v>
                </c:pt>
                <c:pt idx="6546">
                  <c:v>0</c:v>
                </c:pt>
                <c:pt idx="6547">
                  <c:v>0</c:v>
                </c:pt>
                <c:pt idx="6548">
                  <c:v>0</c:v>
                </c:pt>
                <c:pt idx="6549">
                  <c:v>0</c:v>
                </c:pt>
                <c:pt idx="6550">
                  <c:v>0</c:v>
                </c:pt>
                <c:pt idx="6551">
                  <c:v>0</c:v>
                </c:pt>
                <c:pt idx="6552">
                  <c:v>0</c:v>
                </c:pt>
                <c:pt idx="6553">
                  <c:v>0</c:v>
                </c:pt>
                <c:pt idx="6554">
                  <c:v>0</c:v>
                </c:pt>
                <c:pt idx="6555">
                  <c:v>0</c:v>
                </c:pt>
                <c:pt idx="6556">
                  <c:v>0</c:v>
                </c:pt>
                <c:pt idx="6557">
                  <c:v>0</c:v>
                </c:pt>
                <c:pt idx="6558">
                  <c:v>0</c:v>
                </c:pt>
                <c:pt idx="6559">
                  <c:v>0</c:v>
                </c:pt>
                <c:pt idx="6560">
                  <c:v>0</c:v>
                </c:pt>
                <c:pt idx="6561">
                  <c:v>0</c:v>
                </c:pt>
                <c:pt idx="6562">
                  <c:v>0</c:v>
                </c:pt>
                <c:pt idx="6563">
                  <c:v>0</c:v>
                </c:pt>
                <c:pt idx="6564">
                  <c:v>0</c:v>
                </c:pt>
                <c:pt idx="6565">
                  <c:v>0</c:v>
                </c:pt>
                <c:pt idx="6566">
                  <c:v>0</c:v>
                </c:pt>
                <c:pt idx="6567">
                  <c:v>0</c:v>
                </c:pt>
                <c:pt idx="6568">
                  <c:v>0</c:v>
                </c:pt>
                <c:pt idx="6569">
                  <c:v>0</c:v>
                </c:pt>
                <c:pt idx="6570">
                  <c:v>0</c:v>
                </c:pt>
                <c:pt idx="6571">
                  <c:v>0</c:v>
                </c:pt>
                <c:pt idx="6572">
                  <c:v>0</c:v>
                </c:pt>
                <c:pt idx="6573">
                  <c:v>0</c:v>
                </c:pt>
                <c:pt idx="6574">
                  <c:v>0</c:v>
                </c:pt>
                <c:pt idx="6575">
                  <c:v>0</c:v>
                </c:pt>
                <c:pt idx="6576">
                  <c:v>0</c:v>
                </c:pt>
                <c:pt idx="6577">
                  <c:v>0</c:v>
                </c:pt>
                <c:pt idx="6578">
                  <c:v>0</c:v>
                </c:pt>
                <c:pt idx="6579">
                  <c:v>0</c:v>
                </c:pt>
                <c:pt idx="6580">
                  <c:v>0</c:v>
                </c:pt>
                <c:pt idx="6581">
                  <c:v>0</c:v>
                </c:pt>
                <c:pt idx="6582">
                  <c:v>0</c:v>
                </c:pt>
                <c:pt idx="6583">
                  <c:v>0</c:v>
                </c:pt>
                <c:pt idx="6584">
                  <c:v>0</c:v>
                </c:pt>
                <c:pt idx="6585">
                  <c:v>0</c:v>
                </c:pt>
                <c:pt idx="6586">
                  <c:v>0</c:v>
                </c:pt>
                <c:pt idx="6587">
                  <c:v>0</c:v>
                </c:pt>
                <c:pt idx="6588">
                  <c:v>0</c:v>
                </c:pt>
                <c:pt idx="6589">
                  <c:v>0</c:v>
                </c:pt>
                <c:pt idx="6590">
                  <c:v>0</c:v>
                </c:pt>
                <c:pt idx="6591">
                  <c:v>0</c:v>
                </c:pt>
                <c:pt idx="6592">
                  <c:v>0</c:v>
                </c:pt>
                <c:pt idx="6593">
                  <c:v>0</c:v>
                </c:pt>
                <c:pt idx="6594">
                  <c:v>0</c:v>
                </c:pt>
                <c:pt idx="6595">
                  <c:v>0</c:v>
                </c:pt>
                <c:pt idx="6596">
                  <c:v>0</c:v>
                </c:pt>
                <c:pt idx="6597">
                  <c:v>0</c:v>
                </c:pt>
                <c:pt idx="6598">
                  <c:v>0</c:v>
                </c:pt>
                <c:pt idx="6599">
                  <c:v>0</c:v>
                </c:pt>
                <c:pt idx="6600">
                  <c:v>0</c:v>
                </c:pt>
                <c:pt idx="6601">
                  <c:v>0</c:v>
                </c:pt>
                <c:pt idx="6602">
                  <c:v>0</c:v>
                </c:pt>
                <c:pt idx="6603">
                  <c:v>0</c:v>
                </c:pt>
                <c:pt idx="6604">
                  <c:v>0</c:v>
                </c:pt>
                <c:pt idx="6605">
                  <c:v>0</c:v>
                </c:pt>
                <c:pt idx="6606">
                  <c:v>0</c:v>
                </c:pt>
                <c:pt idx="6607">
                  <c:v>0</c:v>
                </c:pt>
                <c:pt idx="6608">
                  <c:v>0</c:v>
                </c:pt>
                <c:pt idx="6609">
                  <c:v>0</c:v>
                </c:pt>
                <c:pt idx="6610">
                  <c:v>0</c:v>
                </c:pt>
                <c:pt idx="6611">
                  <c:v>0</c:v>
                </c:pt>
                <c:pt idx="6612">
                  <c:v>0</c:v>
                </c:pt>
                <c:pt idx="6613">
                  <c:v>0</c:v>
                </c:pt>
                <c:pt idx="6614">
                  <c:v>0</c:v>
                </c:pt>
                <c:pt idx="6615">
                  <c:v>0</c:v>
                </c:pt>
                <c:pt idx="6616">
                  <c:v>0</c:v>
                </c:pt>
                <c:pt idx="6617">
                  <c:v>0</c:v>
                </c:pt>
                <c:pt idx="6618">
                  <c:v>0</c:v>
                </c:pt>
                <c:pt idx="6619">
                  <c:v>0</c:v>
                </c:pt>
                <c:pt idx="6620">
                  <c:v>0</c:v>
                </c:pt>
                <c:pt idx="6621">
                  <c:v>0</c:v>
                </c:pt>
                <c:pt idx="6622">
                  <c:v>0</c:v>
                </c:pt>
                <c:pt idx="6623">
                  <c:v>0</c:v>
                </c:pt>
                <c:pt idx="6624">
                  <c:v>0</c:v>
                </c:pt>
                <c:pt idx="6625">
                  <c:v>0</c:v>
                </c:pt>
                <c:pt idx="6626">
                  <c:v>0</c:v>
                </c:pt>
                <c:pt idx="6627">
                  <c:v>0</c:v>
                </c:pt>
                <c:pt idx="6628">
                  <c:v>0</c:v>
                </c:pt>
                <c:pt idx="6629">
                  <c:v>0</c:v>
                </c:pt>
                <c:pt idx="6630">
                  <c:v>0</c:v>
                </c:pt>
                <c:pt idx="6631">
                  <c:v>0</c:v>
                </c:pt>
                <c:pt idx="6632">
                  <c:v>0</c:v>
                </c:pt>
                <c:pt idx="6633">
                  <c:v>0</c:v>
                </c:pt>
                <c:pt idx="6634">
                  <c:v>0</c:v>
                </c:pt>
                <c:pt idx="6635">
                  <c:v>0</c:v>
                </c:pt>
                <c:pt idx="6636">
                  <c:v>0</c:v>
                </c:pt>
                <c:pt idx="6637">
                  <c:v>0</c:v>
                </c:pt>
                <c:pt idx="6638">
                  <c:v>0</c:v>
                </c:pt>
                <c:pt idx="6639">
                  <c:v>0</c:v>
                </c:pt>
                <c:pt idx="6640">
                  <c:v>0</c:v>
                </c:pt>
                <c:pt idx="6641">
                  <c:v>0</c:v>
                </c:pt>
                <c:pt idx="6642">
                  <c:v>0</c:v>
                </c:pt>
                <c:pt idx="6643">
                  <c:v>0</c:v>
                </c:pt>
                <c:pt idx="6644">
                  <c:v>0</c:v>
                </c:pt>
                <c:pt idx="6645">
                  <c:v>0</c:v>
                </c:pt>
                <c:pt idx="6646">
                  <c:v>0</c:v>
                </c:pt>
                <c:pt idx="6647">
                  <c:v>0</c:v>
                </c:pt>
                <c:pt idx="6648">
                  <c:v>0</c:v>
                </c:pt>
                <c:pt idx="6649">
                  <c:v>0</c:v>
                </c:pt>
                <c:pt idx="6650">
                  <c:v>0</c:v>
                </c:pt>
                <c:pt idx="6651">
                  <c:v>0</c:v>
                </c:pt>
                <c:pt idx="6652">
                  <c:v>0</c:v>
                </c:pt>
                <c:pt idx="6653">
                  <c:v>0</c:v>
                </c:pt>
                <c:pt idx="6654">
                  <c:v>0</c:v>
                </c:pt>
                <c:pt idx="6655">
                  <c:v>0</c:v>
                </c:pt>
                <c:pt idx="6656">
                  <c:v>0</c:v>
                </c:pt>
                <c:pt idx="6657">
                  <c:v>0</c:v>
                </c:pt>
                <c:pt idx="6658">
                  <c:v>0</c:v>
                </c:pt>
                <c:pt idx="6659">
                  <c:v>0</c:v>
                </c:pt>
                <c:pt idx="6660">
                  <c:v>0</c:v>
                </c:pt>
                <c:pt idx="6661">
                  <c:v>0</c:v>
                </c:pt>
                <c:pt idx="6662">
                  <c:v>0</c:v>
                </c:pt>
                <c:pt idx="6663">
                  <c:v>0</c:v>
                </c:pt>
                <c:pt idx="6664">
                  <c:v>0</c:v>
                </c:pt>
                <c:pt idx="6665">
                  <c:v>0</c:v>
                </c:pt>
                <c:pt idx="6666">
                  <c:v>0</c:v>
                </c:pt>
                <c:pt idx="6667">
                  <c:v>0</c:v>
                </c:pt>
                <c:pt idx="6668">
                  <c:v>0</c:v>
                </c:pt>
                <c:pt idx="6669">
                  <c:v>0</c:v>
                </c:pt>
                <c:pt idx="6670">
                  <c:v>0</c:v>
                </c:pt>
                <c:pt idx="6671">
                  <c:v>0</c:v>
                </c:pt>
                <c:pt idx="6672">
                  <c:v>0</c:v>
                </c:pt>
                <c:pt idx="6673">
                  <c:v>0</c:v>
                </c:pt>
                <c:pt idx="6674">
                  <c:v>0</c:v>
                </c:pt>
                <c:pt idx="6675">
                  <c:v>0</c:v>
                </c:pt>
                <c:pt idx="6676">
                  <c:v>0</c:v>
                </c:pt>
                <c:pt idx="6677">
                  <c:v>0</c:v>
                </c:pt>
                <c:pt idx="6678">
                  <c:v>0</c:v>
                </c:pt>
                <c:pt idx="6679">
                  <c:v>0</c:v>
                </c:pt>
                <c:pt idx="6680">
                  <c:v>0</c:v>
                </c:pt>
                <c:pt idx="6681">
                  <c:v>0</c:v>
                </c:pt>
                <c:pt idx="6682">
                  <c:v>0</c:v>
                </c:pt>
                <c:pt idx="6683">
                  <c:v>0</c:v>
                </c:pt>
                <c:pt idx="6684">
                  <c:v>0</c:v>
                </c:pt>
                <c:pt idx="6685">
                  <c:v>0</c:v>
                </c:pt>
                <c:pt idx="6686">
                  <c:v>0</c:v>
                </c:pt>
                <c:pt idx="6687">
                  <c:v>0</c:v>
                </c:pt>
                <c:pt idx="6688">
                  <c:v>0</c:v>
                </c:pt>
                <c:pt idx="6689">
                  <c:v>0</c:v>
                </c:pt>
                <c:pt idx="6690">
                  <c:v>0</c:v>
                </c:pt>
                <c:pt idx="6691">
                  <c:v>0</c:v>
                </c:pt>
                <c:pt idx="6692">
                  <c:v>0</c:v>
                </c:pt>
                <c:pt idx="6693">
                  <c:v>0</c:v>
                </c:pt>
                <c:pt idx="6694">
                  <c:v>0</c:v>
                </c:pt>
                <c:pt idx="6695">
                  <c:v>0</c:v>
                </c:pt>
                <c:pt idx="6696">
                  <c:v>0</c:v>
                </c:pt>
                <c:pt idx="6697">
                  <c:v>0</c:v>
                </c:pt>
                <c:pt idx="6698">
                  <c:v>0</c:v>
                </c:pt>
                <c:pt idx="6699">
                  <c:v>0</c:v>
                </c:pt>
                <c:pt idx="6700">
                  <c:v>0</c:v>
                </c:pt>
                <c:pt idx="6701">
                  <c:v>0</c:v>
                </c:pt>
                <c:pt idx="6702">
                  <c:v>0</c:v>
                </c:pt>
                <c:pt idx="6703">
                  <c:v>0</c:v>
                </c:pt>
                <c:pt idx="6704">
                  <c:v>0</c:v>
                </c:pt>
                <c:pt idx="6705">
                  <c:v>0</c:v>
                </c:pt>
                <c:pt idx="6706">
                  <c:v>0</c:v>
                </c:pt>
                <c:pt idx="6707">
                  <c:v>0</c:v>
                </c:pt>
                <c:pt idx="6708">
                  <c:v>0</c:v>
                </c:pt>
                <c:pt idx="6709">
                  <c:v>0</c:v>
                </c:pt>
                <c:pt idx="6710">
                  <c:v>0</c:v>
                </c:pt>
                <c:pt idx="6711">
                  <c:v>0</c:v>
                </c:pt>
                <c:pt idx="6712">
                  <c:v>0</c:v>
                </c:pt>
                <c:pt idx="6713">
                  <c:v>0</c:v>
                </c:pt>
                <c:pt idx="6714">
                  <c:v>0</c:v>
                </c:pt>
                <c:pt idx="6715">
                  <c:v>0</c:v>
                </c:pt>
                <c:pt idx="6716">
                  <c:v>0</c:v>
                </c:pt>
                <c:pt idx="6717">
                  <c:v>0</c:v>
                </c:pt>
                <c:pt idx="6718">
                  <c:v>0</c:v>
                </c:pt>
                <c:pt idx="6719">
                  <c:v>0</c:v>
                </c:pt>
                <c:pt idx="6720">
                  <c:v>0</c:v>
                </c:pt>
                <c:pt idx="6721">
                  <c:v>0</c:v>
                </c:pt>
                <c:pt idx="6722">
                  <c:v>0</c:v>
                </c:pt>
                <c:pt idx="6723">
                  <c:v>0</c:v>
                </c:pt>
                <c:pt idx="6724">
                  <c:v>0</c:v>
                </c:pt>
                <c:pt idx="6725">
                  <c:v>0</c:v>
                </c:pt>
                <c:pt idx="6726">
                  <c:v>0</c:v>
                </c:pt>
                <c:pt idx="6727">
                  <c:v>0</c:v>
                </c:pt>
                <c:pt idx="6728">
                  <c:v>0</c:v>
                </c:pt>
                <c:pt idx="6729">
                  <c:v>0</c:v>
                </c:pt>
                <c:pt idx="6730">
                  <c:v>0</c:v>
                </c:pt>
                <c:pt idx="6731">
                  <c:v>0</c:v>
                </c:pt>
                <c:pt idx="6732">
                  <c:v>0</c:v>
                </c:pt>
                <c:pt idx="6733">
                  <c:v>0</c:v>
                </c:pt>
                <c:pt idx="6734">
                  <c:v>0</c:v>
                </c:pt>
                <c:pt idx="6735">
                  <c:v>0</c:v>
                </c:pt>
                <c:pt idx="6736">
                  <c:v>0</c:v>
                </c:pt>
                <c:pt idx="6737">
                  <c:v>0</c:v>
                </c:pt>
                <c:pt idx="6738">
                  <c:v>0</c:v>
                </c:pt>
                <c:pt idx="6739">
                  <c:v>0</c:v>
                </c:pt>
                <c:pt idx="6740">
                  <c:v>0</c:v>
                </c:pt>
                <c:pt idx="6741">
                  <c:v>0</c:v>
                </c:pt>
                <c:pt idx="6742">
                  <c:v>0</c:v>
                </c:pt>
                <c:pt idx="6743">
                  <c:v>0</c:v>
                </c:pt>
                <c:pt idx="6744">
                  <c:v>0</c:v>
                </c:pt>
                <c:pt idx="6745">
                  <c:v>0</c:v>
                </c:pt>
                <c:pt idx="6746">
                  <c:v>0</c:v>
                </c:pt>
                <c:pt idx="6747">
                  <c:v>0</c:v>
                </c:pt>
                <c:pt idx="6748">
                  <c:v>0</c:v>
                </c:pt>
                <c:pt idx="6749">
                  <c:v>0</c:v>
                </c:pt>
                <c:pt idx="6750">
                  <c:v>0</c:v>
                </c:pt>
                <c:pt idx="6751">
                  <c:v>0</c:v>
                </c:pt>
                <c:pt idx="6752">
                  <c:v>0</c:v>
                </c:pt>
                <c:pt idx="6753">
                  <c:v>0</c:v>
                </c:pt>
                <c:pt idx="6754">
                  <c:v>0</c:v>
                </c:pt>
                <c:pt idx="6755">
                  <c:v>0</c:v>
                </c:pt>
                <c:pt idx="6756">
                  <c:v>0</c:v>
                </c:pt>
                <c:pt idx="6757">
                  <c:v>0</c:v>
                </c:pt>
                <c:pt idx="6758">
                  <c:v>0</c:v>
                </c:pt>
                <c:pt idx="6759">
                  <c:v>0</c:v>
                </c:pt>
                <c:pt idx="6760">
                  <c:v>0</c:v>
                </c:pt>
                <c:pt idx="6761">
                  <c:v>0</c:v>
                </c:pt>
                <c:pt idx="6762">
                  <c:v>0</c:v>
                </c:pt>
                <c:pt idx="6763">
                  <c:v>0</c:v>
                </c:pt>
                <c:pt idx="6764">
                  <c:v>0</c:v>
                </c:pt>
                <c:pt idx="6765">
                  <c:v>0</c:v>
                </c:pt>
                <c:pt idx="6766">
                  <c:v>0</c:v>
                </c:pt>
                <c:pt idx="6767">
                  <c:v>0</c:v>
                </c:pt>
                <c:pt idx="6768">
                  <c:v>0</c:v>
                </c:pt>
                <c:pt idx="6769">
                  <c:v>0</c:v>
                </c:pt>
                <c:pt idx="6770">
                  <c:v>0</c:v>
                </c:pt>
                <c:pt idx="6771">
                  <c:v>0</c:v>
                </c:pt>
                <c:pt idx="6772">
                  <c:v>0</c:v>
                </c:pt>
                <c:pt idx="6773">
                  <c:v>0</c:v>
                </c:pt>
                <c:pt idx="6774">
                  <c:v>0</c:v>
                </c:pt>
                <c:pt idx="6775">
                  <c:v>0</c:v>
                </c:pt>
                <c:pt idx="6776">
                  <c:v>0</c:v>
                </c:pt>
                <c:pt idx="6777">
                  <c:v>0</c:v>
                </c:pt>
                <c:pt idx="6778">
                  <c:v>0</c:v>
                </c:pt>
                <c:pt idx="6779">
                  <c:v>0</c:v>
                </c:pt>
                <c:pt idx="6780">
                  <c:v>0</c:v>
                </c:pt>
                <c:pt idx="6781">
                  <c:v>0</c:v>
                </c:pt>
                <c:pt idx="6782">
                  <c:v>0</c:v>
                </c:pt>
                <c:pt idx="6783">
                  <c:v>0</c:v>
                </c:pt>
                <c:pt idx="6784">
                  <c:v>0</c:v>
                </c:pt>
                <c:pt idx="6785">
                  <c:v>0</c:v>
                </c:pt>
                <c:pt idx="6786">
                  <c:v>0</c:v>
                </c:pt>
                <c:pt idx="6787">
                  <c:v>0</c:v>
                </c:pt>
                <c:pt idx="6788">
                  <c:v>0</c:v>
                </c:pt>
                <c:pt idx="6789">
                  <c:v>0</c:v>
                </c:pt>
                <c:pt idx="6790">
                  <c:v>0</c:v>
                </c:pt>
                <c:pt idx="6791">
                  <c:v>0</c:v>
                </c:pt>
                <c:pt idx="6792">
                  <c:v>0</c:v>
                </c:pt>
                <c:pt idx="6793">
                  <c:v>0</c:v>
                </c:pt>
                <c:pt idx="6794">
                  <c:v>0</c:v>
                </c:pt>
                <c:pt idx="6795">
                  <c:v>0</c:v>
                </c:pt>
                <c:pt idx="6796">
                  <c:v>0</c:v>
                </c:pt>
                <c:pt idx="6797">
                  <c:v>0</c:v>
                </c:pt>
                <c:pt idx="6798">
                  <c:v>0</c:v>
                </c:pt>
                <c:pt idx="6799">
                  <c:v>0</c:v>
                </c:pt>
                <c:pt idx="6800">
                  <c:v>0</c:v>
                </c:pt>
                <c:pt idx="6801">
                  <c:v>0</c:v>
                </c:pt>
                <c:pt idx="6802">
                  <c:v>0</c:v>
                </c:pt>
                <c:pt idx="6803">
                  <c:v>0</c:v>
                </c:pt>
                <c:pt idx="6804">
                  <c:v>0</c:v>
                </c:pt>
                <c:pt idx="6805">
                  <c:v>0</c:v>
                </c:pt>
                <c:pt idx="6806">
                  <c:v>0</c:v>
                </c:pt>
                <c:pt idx="6807">
                  <c:v>0</c:v>
                </c:pt>
                <c:pt idx="6808">
                  <c:v>0</c:v>
                </c:pt>
                <c:pt idx="6809">
                  <c:v>0</c:v>
                </c:pt>
                <c:pt idx="6810">
                  <c:v>0</c:v>
                </c:pt>
                <c:pt idx="6811">
                  <c:v>0</c:v>
                </c:pt>
                <c:pt idx="6812">
                  <c:v>0</c:v>
                </c:pt>
                <c:pt idx="6813">
                  <c:v>0</c:v>
                </c:pt>
                <c:pt idx="6814">
                  <c:v>0</c:v>
                </c:pt>
                <c:pt idx="6815">
                  <c:v>0</c:v>
                </c:pt>
                <c:pt idx="6816">
                  <c:v>0</c:v>
                </c:pt>
                <c:pt idx="6817">
                  <c:v>0</c:v>
                </c:pt>
                <c:pt idx="6818">
                  <c:v>0</c:v>
                </c:pt>
                <c:pt idx="6819">
                  <c:v>0</c:v>
                </c:pt>
                <c:pt idx="6820">
                  <c:v>0</c:v>
                </c:pt>
                <c:pt idx="6821">
                  <c:v>0</c:v>
                </c:pt>
                <c:pt idx="6822">
                  <c:v>0</c:v>
                </c:pt>
                <c:pt idx="6823">
                  <c:v>0</c:v>
                </c:pt>
                <c:pt idx="6824">
                  <c:v>0</c:v>
                </c:pt>
                <c:pt idx="6825">
                  <c:v>0</c:v>
                </c:pt>
                <c:pt idx="6826">
                  <c:v>0</c:v>
                </c:pt>
                <c:pt idx="6827">
                  <c:v>0</c:v>
                </c:pt>
                <c:pt idx="6828">
                  <c:v>0</c:v>
                </c:pt>
                <c:pt idx="6829">
                  <c:v>0</c:v>
                </c:pt>
                <c:pt idx="6830">
                  <c:v>0</c:v>
                </c:pt>
                <c:pt idx="6831">
                  <c:v>0</c:v>
                </c:pt>
                <c:pt idx="6832">
                  <c:v>0</c:v>
                </c:pt>
                <c:pt idx="6833">
                  <c:v>0</c:v>
                </c:pt>
                <c:pt idx="6834">
                  <c:v>0</c:v>
                </c:pt>
                <c:pt idx="6835">
                  <c:v>0</c:v>
                </c:pt>
                <c:pt idx="6836">
                  <c:v>0</c:v>
                </c:pt>
                <c:pt idx="6837">
                  <c:v>0</c:v>
                </c:pt>
                <c:pt idx="6838">
                  <c:v>0</c:v>
                </c:pt>
                <c:pt idx="6839">
                  <c:v>0</c:v>
                </c:pt>
                <c:pt idx="6840">
                  <c:v>0</c:v>
                </c:pt>
                <c:pt idx="6841">
                  <c:v>0</c:v>
                </c:pt>
                <c:pt idx="6842">
                  <c:v>0</c:v>
                </c:pt>
                <c:pt idx="6843">
                  <c:v>0</c:v>
                </c:pt>
                <c:pt idx="6844">
                  <c:v>0</c:v>
                </c:pt>
                <c:pt idx="6845">
                  <c:v>0</c:v>
                </c:pt>
                <c:pt idx="6846">
                  <c:v>0</c:v>
                </c:pt>
                <c:pt idx="6847">
                  <c:v>0</c:v>
                </c:pt>
                <c:pt idx="6848">
                  <c:v>0</c:v>
                </c:pt>
                <c:pt idx="6849">
                  <c:v>0</c:v>
                </c:pt>
                <c:pt idx="6850">
                  <c:v>0</c:v>
                </c:pt>
                <c:pt idx="6851">
                  <c:v>0</c:v>
                </c:pt>
                <c:pt idx="6852">
                  <c:v>0</c:v>
                </c:pt>
                <c:pt idx="6853">
                  <c:v>0</c:v>
                </c:pt>
                <c:pt idx="6854">
                  <c:v>0</c:v>
                </c:pt>
                <c:pt idx="6855">
                  <c:v>0</c:v>
                </c:pt>
                <c:pt idx="6856">
                  <c:v>0</c:v>
                </c:pt>
                <c:pt idx="6857">
                  <c:v>0</c:v>
                </c:pt>
                <c:pt idx="6858">
                  <c:v>0</c:v>
                </c:pt>
                <c:pt idx="6859">
                  <c:v>0</c:v>
                </c:pt>
                <c:pt idx="6860">
                  <c:v>0</c:v>
                </c:pt>
                <c:pt idx="6861">
                  <c:v>0</c:v>
                </c:pt>
                <c:pt idx="6862">
                  <c:v>0</c:v>
                </c:pt>
                <c:pt idx="6863">
                  <c:v>0</c:v>
                </c:pt>
                <c:pt idx="6864">
                  <c:v>0</c:v>
                </c:pt>
                <c:pt idx="6865">
                  <c:v>0</c:v>
                </c:pt>
                <c:pt idx="6866">
                  <c:v>0</c:v>
                </c:pt>
                <c:pt idx="6867">
                  <c:v>0</c:v>
                </c:pt>
                <c:pt idx="6868">
                  <c:v>0</c:v>
                </c:pt>
                <c:pt idx="6869">
                  <c:v>0</c:v>
                </c:pt>
                <c:pt idx="6870">
                  <c:v>0</c:v>
                </c:pt>
                <c:pt idx="6871">
                  <c:v>0</c:v>
                </c:pt>
                <c:pt idx="6872">
                  <c:v>0</c:v>
                </c:pt>
                <c:pt idx="6873">
                  <c:v>0</c:v>
                </c:pt>
                <c:pt idx="6874">
                  <c:v>0</c:v>
                </c:pt>
                <c:pt idx="6875">
                  <c:v>0</c:v>
                </c:pt>
                <c:pt idx="6876">
                  <c:v>0</c:v>
                </c:pt>
                <c:pt idx="6877">
                  <c:v>0</c:v>
                </c:pt>
                <c:pt idx="6878">
                  <c:v>0</c:v>
                </c:pt>
                <c:pt idx="6879">
                  <c:v>0</c:v>
                </c:pt>
                <c:pt idx="6880">
                  <c:v>0</c:v>
                </c:pt>
                <c:pt idx="6881">
                  <c:v>0</c:v>
                </c:pt>
                <c:pt idx="6882">
                  <c:v>0</c:v>
                </c:pt>
                <c:pt idx="6883">
                  <c:v>0</c:v>
                </c:pt>
                <c:pt idx="6884">
                  <c:v>0</c:v>
                </c:pt>
                <c:pt idx="6885">
                  <c:v>0</c:v>
                </c:pt>
                <c:pt idx="6886">
                  <c:v>0</c:v>
                </c:pt>
                <c:pt idx="6887">
                  <c:v>0</c:v>
                </c:pt>
                <c:pt idx="6888">
                  <c:v>0</c:v>
                </c:pt>
                <c:pt idx="6889">
                  <c:v>0</c:v>
                </c:pt>
                <c:pt idx="6890">
                  <c:v>0</c:v>
                </c:pt>
                <c:pt idx="6891">
                  <c:v>0</c:v>
                </c:pt>
                <c:pt idx="6892">
                  <c:v>0</c:v>
                </c:pt>
                <c:pt idx="6893">
                  <c:v>0</c:v>
                </c:pt>
                <c:pt idx="6894">
                  <c:v>0</c:v>
                </c:pt>
                <c:pt idx="6895">
                  <c:v>0</c:v>
                </c:pt>
                <c:pt idx="6896">
                  <c:v>0</c:v>
                </c:pt>
                <c:pt idx="6897">
                  <c:v>0</c:v>
                </c:pt>
                <c:pt idx="6898">
                  <c:v>0</c:v>
                </c:pt>
                <c:pt idx="6899">
                  <c:v>0</c:v>
                </c:pt>
                <c:pt idx="6900">
                  <c:v>0</c:v>
                </c:pt>
                <c:pt idx="6901">
                  <c:v>0</c:v>
                </c:pt>
                <c:pt idx="6902">
                  <c:v>0</c:v>
                </c:pt>
                <c:pt idx="6903">
                  <c:v>0</c:v>
                </c:pt>
                <c:pt idx="6904">
                  <c:v>0</c:v>
                </c:pt>
                <c:pt idx="6905">
                  <c:v>0</c:v>
                </c:pt>
                <c:pt idx="6906">
                  <c:v>0</c:v>
                </c:pt>
                <c:pt idx="6907">
                  <c:v>0</c:v>
                </c:pt>
                <c:pt idx="6908">
                  <c:v>0</c:v>
                </c:pt>
                <c:pt idx="6909">
                  <c:v>0</c:v>
                </c:pt>
                <c:pt idx="6910">
                  <c:v>0</c:v>
                </c:pt>
                <c:pt idx="6911">
                  <c:v>0</c:v>
                </c:pt>
                <c:pt idx="6912">
                  <c:v>0</c:v>
                </c:pt>
                <c:pt idx="6913">
                  <c:v>0</c:v>
                </c:pt>
                <c:pt idx="6914">
                  <c:v>0</c:v>
                </c:pt>
                <c:pt idx="6915">
                  <c:v>0</c:v>
                </c:pt>
                <c:pt idx="6916">
                  <c:v>0</c:v>
                </c:pt>
                <c:pt idx="6917">
                  <c:v>0</c:v>
                </c:pt>
                <c:pt idx="6918">
                  <c:v>0</c:v>
                </c:pt>
                <c:pt idx="6919">
                  <c:v>0</c:v>
                </c:pt>
                <c:pt idx="6920">
                  <c:v>0</c:v>
                </c:pt>
                <c:pt idx="6921">
                  <c:v>0</c:v>
                </c:pt>
                <c:pt idx="6922">
                  <c:v>0</c:v>
                </c:pt>
                <c:pt idx="6923">
                  <c:v>0</c:v>
                </c:pt>
                <c:pt idx="6924">
                  <c:v>0</c:v>
                </c:pt>
                <c:pt idx="6925">
                  <c:v>0</c:v>
                </c:pt>
                <c:pt idx="6926">
                  <c:v>0</c:v>
                </c:pt>
                <c:pt idx="6927">
                  <c:v>0</c:v>
                </c:pt>
                <c:pt idx="6928">
                  <c:v>0</c:v>
                </c:pt>
                <c:pt idx="6929">
                  <c:v>0</c:v>
                </c:pt>
                <c:pt idx="6930">
                  <c:v>0</c:v>
                </c:pt>
                <c:pt idx="6931">
                  <c:v>0</c:v>
                </c:pt>
                <c:pt idx="6932">
                  <c:v>0</c:v>
                </c:pt>
                <c:pt idx="6933">
                  <c:v>0</c:v>
                </c:pt>
                <c:pt idx="6934">
                  <c:v>0</c:v>
                </c:pt>
                <c:pt idx="6935">
                  <c:v>0</c:v>
                </c:pt>
                <c:pt idx="6936">
                  <c:v>0</c:v>
                </c:pt>
                <c:pt idx="6937">
                  <c:v>0</c:v>
                </c:pt>
                <c:pt idx="6938">
                  <c:v>0</c:v>
                </c:pt>
                <c:pt idx="6939">
                  <c:v>0</c:v>
                </c:pt>
                <c:pt idx="6940">
                  <c:v>0</c:v>
                </c:pt>
                <c:pt idx="6941">
                  <c:v>0</c:v>
                </c:pt>
                <c:pt idx="6942">
                  <c:v>0</c:v>
                </c:pt>
                <c:pt idx="6943">
                  <c:v>0</c:v>
                </c:pt>
                <c:pt idx="6944">
                  <c:v>0</c:v>
                </c:pt>
                <c:pt idx="6945">
                  <c:v>0</c:v>
                </c:pt>
                <c:pt idx="6946">
                  <c:v>0</c:v>
                </c:pt>
                <c:pt idx="6947">
                  <c:v>0</c:v>
                </c:pt>
                <c:pt idx="6948">
                  <c:v>0</c:v>
                </c:pt>
                <c:pt idx="6949">
                  <c:v>0</c:v>
                </c:pt>
                <c:pt idx="6950">
                  <c:v>0</c:v>
                </c:pt>
                <c:pt idx="6951">
                  <c:v>0</c:v>
                </c:pt>
                <c:pt idx="6952">
                  <c:v>0</c:v>
                </c:pt>
                <c:pt idx="6953">
                  <c:v>0</c:v>
                </c:pt>
                <c:pt idx="6954">
                  <c:v>0</c:v>
                </c:pt>
                <c:pt idx="6955">
                  <c:v>0</c:v>
                </c:pt>
                <c:pt idx="6956">
                  <c:v>0</c:v>
                </c:pt>
                <c:pt idx="6957">
                  <c:v>0</c:v>
                </c:pt>
                <c:pt idx="6958">
                  <c:v>0</c:v>
                </c:pt>
                <c:pt idx="6959">
                  <c:v>0</c:v>
                </c:pt>
                <c:pt idx="6960">
                  <c:v>0</c:v>
                </c:pt>
                <c:pt idx="6961">
                  <c:v>0</c:v>
                </c:pt>
                <c:pt idx="6962">
                  <c:v>0</c:v>
                </c:pt>
                <c:pt idx="6963">
                  <c:v>0</c:v>
                </c:pt>
                <c:pt idx="6964">
                  <c:v>0</c:v>
                </c:pt>
                <c:pt idx="6965">
                  <c:v>0</c:v>
                </c:pt>
                <c:pt idx="6966">
                  <c:v>0</c:v>
                </c:pt>
                <c:pt idx="6967">
                  <c:v>0</c:v>
                </c:pt>
                <c:pt idx="6968">
                  <c:v>0</c:v>
                </c:pt>
                <c:pt idx="6969">
                  <c:v>0</c:v>
                </c:pt>
                <c:pt idx="6970">
                  <c:v>0</c:v>
                </c:pt>
                <c:pt idx="6971">
                  <c:v>0</c:v>
                </c:pt>
                <c:pt idx="6972">
                  <c:v>0</c:v>
                </c:pt>
                <c:pt idx="6973">
                  <c:v>0</c:v>
                </c:pt>
                <c:pt idx="6974">
                  <c:v>0</c:v>
                </c:pt>
                <c:pt idx="6975">
                  <c:v>0</c:v>
                </c:pt>
                <c:pt idx="6976">
                  <c:v>0</c:v>
                </c:pt>
                <c:pt idx="6977">
                  <c:v>0</c:v>
                </c:pt>
                <c:pt idx="6978">
                  <c:v>0</c:v>
                </c:pt>
                <c:pt idx="6979">
                  <c:v>0</c:v>
                </c:pt>
                <c:pt idx="6980">
                  <c:v>0</c:v>
                </c:pt>
                <c:pt idx="6981">
                  <c:v>0</c:v>
                </c:pt>
                <c:pt idx="6982">
                  <c:v>0</c:v>
                </c:pt>
                <c:pt idx="6983">
                  <c:v>0</c:v>
                </c:pt>
                <c:pt idx="6984">
                  <c:v>0</c:v>
                </c:pt>
                <c:pt idx="6985">
                  <c:v>0</c:v>
                </c:pt>
                <c:pt idx="6986">
                  <c:v>0</c:v>
                </c:pt>
                <c:pt idx="6987">
                  <c:v>0</c:v>
                </c:pt>
                <c:pt idx="6988">
                  <c:v>0</c:v>
                </c:pt>
                <c:pt idx="6989">
                  <c:v>0</c:v>
                </c:pt>
                <c:pt idx="6990">
                  <c:v>0</c:v>
                </c:pt>
                <c:pt idx="6991">
                  <c:v>0</c:v>
                </c:pt>
                <c:pt idx="6992">
                  <c:v>0</c:v>
                </c:pt>
                <c:pt idx="6993">
                  <c:v>0</c:v>
                </c:pt>
                <c:pt idx="6994">
                  <c:v>0</c:v>
                </c:pt>
                <c:pt idx="6995">
                  <c:v>0</c:v>
                </c:pt>
                <c:pt idx="6996">
                  <c:v>0</c:v>
                </c:pt>
                <c:pt idx="6997">
                  <c:v>0</c:v>
                </c:pt>
                <c:pt idx="6998">
                  <c:v>0</c:v>
                </c:pt>
                <c:pt idx="6999">
                  <c:v>0</c:v>
                </c:pt>
                <c:pt idx="7000">
                  <c:v>0</c:v>
                </c:pt>
                <c:pt idx="7001">
                  <c:v>0</c:v>
                </c:pt>
                <c:pt idx="7002">
                  <c:v>0</c:v>
                </c:pt>
                <c:pt idx="7003">
                  <c:v>0</c:v>
                </c:pt>
                <c:pt idx="7004">
                  <c:v>0</c:v>
                </c:pt>
                <c:pt idx="7005">
                  <c:v>0</c:v>
                </c:pt>
                <c:pt idx="7006">
                  <c:v>0</c:v>
                </c:pt>
                <c:pt idx="7007">
                  <c:v>0</c:v>
                </c:pt>
                <c:pt idx="7008">
                  <c:v>0</c:v>
                </c:pt>
                <c:pt idx="7009">
                  <c:v>0</c:v>
                </c:pt>
                <c:pt idx="7010">
                  <c:v>0</c:v>
                </c:pt>
                <c:pt idx="7011">
                  <c:v>0</c:v>
                </c:pt>
                <c:pt idx="7012">
                  <c:v>0</c:v>
                </c:pt>
                <c:pt idx="7013">
                  <c:v>0</c:v>
                </c:pt>
                <c:pt idx="7014">
                  <c:v>0</c:v>
                </c:pt>
                <c:pt idx="7015">
                  <c:v>0</c:v>
                </c:pt>
                <c:pt idx="7016">
                  <c:v>0</c:v>
                </c:pt>
                <c:pt idx="7017">
                  <c:v>0</c:v>
                </c:pt>
                <c:pt idx="7018">
                  <c:v>0</c:v>
                </c:pt>
                <c:pt idx="7019">
                  <c:v>0</c:v>
                </c:pt>
                <c:pt idx="7020">
                  <c:v>0</c:v>
                </c:pt>
                <c:pt idx="7021">
                  <c:v>0</c:v>
                </c:pt>
                <c:pt idx="7022">
                  <c:v>0</c:v>
                </c:pt>
                <c:pt idx="7023">
                  <c:v>0</c:v>
                </c:pt>
                <c:pt idx="7024">
                  <c:v>0</c:v>
                </c:pt>
                <c:pt idx="7025">
                  <c:v>0</c:v>
                </c:pt>
                <c:pt idx="7026">
                  <c:v>0</c:v>
                </c:pt>
                <c:pt idx="7027">
                  <c:v>0</c:v>
                </c:pt>
                <c:pt idx="7028">
                  <c:v>0</c:v>
                </c:pt>
                <c:pt idx="7029">
                  <c:v>0</c:v>
                </c:pt>
                <c:pt idx="7030">
                  <c:v>0</c:v>
                </c:pt>
                <c:pt idx="7031">
                  <c:v>0</c:v>
                </c:pt>
                <c:pt idx="7032">
                  <c:v>0</c:v>
                </c:pt>
                <c:pt idx="7033">
                  <c:v>0</c:v>
                </c:pt>
                <c:pt idx="7034">
                  <c:v>0</c:v>
                </c:pt>
                <c:pt idx="7035">
                  <c:v>0</c:v>
                </c:pt>
                <c:pt idx="7036">
                  <c:v>0</c:v>
                </c:pt>
                <c:pt idx="7037">
                  <c:v>0</c:v>
                </c:pt>
                <c:pt idx="7038">
                  <c:v>0</c:v>
                </c:pt>
                <c:pt idx="7039">
                  <c:v>0</c:v>
                </c:pt>
                <c:pt idx="7040">
                  <c:v>0</c:v>
                </c:pt>
                <c:pt idx="7041">
                  <c:v>0</c:v>
                </c:pt>
                <c:pt idx="7042">
                  <c:v>0</c:v>
                </c:pt>
                <c:pt idx="7043">
                  <c:v>0</c:v>
                </c:pt>
                <c:pt idx="7044">
                  <c:v>0</c:v>
                </c:pt>
                <c:pt idx="7045">
                  <c:v>0</c:v>
                </c:pt>
                <c:pt idx="7046">
                  <c:v>0</c:v>
                </c:pt>
                <c:pt idx="7047">
                  <c:v>0</c:v>
                </c:pt>
                <c:pt idx="7048">
                  <c:v>0</c:v>
                </c:pt>
                <c:pt idx="7049">
                  <c:v>0</c:v>
                </c:pt>
                <c:pt idx="7050">
                  <c:v>0</c:v>
                </c:pt>
                <c:pt idx="7051">
                  <c:v>0</c:v>
                </c:pt>
                <c:pt idx="7052">
                  <c:v>0</c:v>
                </c:pt>
                <c:pt idx="7053">
                  <c:v>0</c:v>
                </c:pt>
                <c:pt idx="7054">
                  <c:v>0</c:v>
                </c:pt>
                <c:pt idx="7055">
                  <c:v>0</c:v>
                </c:pt>
                <c:pt idx="7056">
                  <c:v>0</c:v>
                </c:pt>
                <c:pt idx="7057">
                  <c:v>0</c:v>
                </c:pt>
                <c:pt idx="7058">
                  <c:v>0</c:v>
                </c:pt>
                <c:pt idx="7059">
                  <c:v>0</c:v>
                </c:pt>
                <c:pt idx="7060">
                  <c:v>0</c:v>
                </c:pt>
                <c:pt idx="7061">
                  <c:v>0</c:v>
                </c:pt>
                <c:pt idx="7062">
                  <c:v>0</c:v>
                </c:pt>
                <c:pt idx="7063">
                  <c:v>0</c:v>
                </c:pt>
                <c:pt idx="7064">
                  <c:v>0</c:v>
                </c:pt>
                <c:pt idx="7065">
                  <c:v>0</c:v>
                </c:pt>
                <c:pt idx="7066">
                  <c:v>0</c:v>
                </c:pt>
                <c:pt idx="7067">
                  <c:v>0</c:v>
                </c:pt>
                <c:pt idx="7068">
                  <c:v>0</c:v>
                </c:pt>
                <c:pt idx="7069">
                  <c:v>0</c:v>
                </c:pt>
                <c:pt idx="7070">
                  <c:v>0</c:v>
                </c:pt>
                <c:pt idx="7071">
                  <c:v>0</c:v>
                </c:pt>
                <c:pt idx="7072">
                  <c:v>0</c:v>
                </c:pt>
                <c:pt idx="7073">
                  <c:v>0</c:v>
                </c:pt>
                <c:pt idx="7074">
                  <c:v>0</c:v>
                </c:pt>
                <c:pt idx="7075">
                  <c:v>0</c:v>
                </c:pt>
                <c:pt idx="7076">
                  <c:v>0</c:v>
                </c:pt>
                <c:pt idx="7077">
                  <c:v>0</c:v>
                </c:pt>
                <c:pt idx="7078">
                  <c:v>0</c:v>
                </c:pt>
                <c:pt idx="7079">
                  <c:v>0</c:v>
                </c:pt>
                <c:pt idx="7080">
                  <c:v>0</c:v>
                </c:pt>
                <c:pt idx="7081">
                  <c:v>0</c:v>
                </c:pt>
                <c:pt idx="7082">
                  <c:v>0</c:v>
                </c:pt>
                <c:pt idx="7083">
                  <c:v>0</c:v>
                </c:pt>
                <c:pt idx="7084">
                  <c:v>0</c:v>
                </c:pt>
                <c:pt idx="7085">
                  <c:v>0</c:v>
                </c:pt>
                <c:pt idx="7086">
                  <c:v>0</c:v>
                </c:pt>
                <c:pt idx="7087">
                  <c:v>0</c:v>
                </c:pt>
                <c:pt idx="7088">
                  <c:v>0</c:v>
                </c:pt>
                <c:pt idx="7089">
                  <c:v>0</c:v>
                </c:pt>
                <c:pt idx="7090">
                  <c:v>0</c:v>
                </c:pt>
                <c:pt idx="7091">
                  <c:v>0</c:v>
                </c:pt>
                <c:pt idx="7092">
                  <c:v>0</c:v>
                </c:pt>
                <c:pt idx="7093">
                  <c:v>0</c:v>
                </c:pt>
                <c:pt idx="7094">
                  <c:v>0</c:v>
                </c:pt>
                <c:pt idx="7095">
                  <c:v>0</c:v>
                </c:pt>
                <c:pt idx="7096">
                  <c:v>0</c:v>
                </c:pt>
                <c:pt idx="7097">
                  <c:v>0</c:v>
                </c:pt>
                <c:pt idx="7098">
                  <c:v>0</c:v>
                </c:pt>
                <c:pt idx="7099">
                  <c:v>0</c:v>
                </c:pt>
                <c:pt idx="7100">
                  <c:v>0</c:v>
                </c:pt>
                <c:pt idx="7101">
                  <c:v>0</c:v>
                </c:pt>
                <c:pt idx="7102">
                  <c:v>0</c:v>
                </c:pt>
                <c:pt idx="7103">
                  <c:v>0</c:v>
                </c:pt>
                <c:pt idx="7104">
                  <c:v>0</c:v>
                </c:pt>
                <c:pt idx="7105">
                  <c:v>0</c:v>
                </c:pt>
                <c:pt idx="7106">
                  <c:v>0</c:v>
                </c:pt>
                <c:pt idx="7107">
                  <c:v>0</c:v>
                </c:pt>
                <c:pt idx="7108">
                  <c:v>0</c:v>
                </c:pt>
                <c:pt idx="7109">
                  <c:v>0</c:v>
                </c:pt>
                <c:pt idx="7110">
                  <c:v>0</c:v>
                </c:pt>
                <c:pt idx="7111">
                  <c:v>0</c:v>
                </c:pt>
                <c:pt idx="7112">
                  <c:v>0</c:v>
                </c:pt>
                <c:pt idx="7113">
                  <c:v>0</c:v>
                </c:pt>
                <c:pt idx="7114">
                  <c:v>0</c:v>
                </c:pt>
                <c:pt idx="7115">
                  <c:v>0</c:v>
                </c:pt>
                <c:pt idx="7116">
                  <c:v>0</c:v>
                </c:pt>
                <c:pt idx="7117">
                  <c:v>0</c:v>
                </c:pt>
                <c:pt idx="7118">
                  <c:v>0</c:v>
                </c:pt>
                <c:pt idx="7119">
                  <c:v>0</c:v>
                </c:pt>
                <c:pt idx="7120">
                  <c:v>0</c:v>
                </c:pt>
                <c:pt idx="7121">
                  <c:v>0</c:v>
                </c:pt>
                <c:pt idx="7122">
                  <c:v>0</c:v>
                </c:pt>
                <c:pt idx="7123">
                  <c:v>0</c:v>
                </c:pt>
                <c:pt idx="7124">
                  <c:v>0</c:v>
                </c:pt>
                <c:pt idx="7125">
                  <c:v>0</c:v>
                </c:pt>
                <c:pt idx="7126">
                  <c:v>0</c:v>
                </c:pt>
                <c:pt idx="7127">
                  <c:v>0</c:v>
                </c:pt>
                <c:pt idx="7128">
                  <c:v>0</c:v>
                </c:pt>
                <c:pt idx="7129">
                  <c:v>0</c:v>
                </c:pt>
                <c:pt idx="7130">
                  <c:v>0</c:v>
                </c:pt>
                <c:pt idx="7131">
                  <c:v>0</c:v>
                </c:pt>
                <c:pt idx="7132">
                  <c:v>0</c:v>
                </c:pt>
                <c:pt idx="7133">
                  <c:v>0</c:v>
                </c:pt>
                <c:pt idx="7134">
                  <c:v>0</c:v>
                </c:pt>
                <c:pt idx="7135">
                  <c:v>0</c:v>
                </c:pt>
                <c:pt idx="7136">
                  <c:v>0</c:v>
                </c:pt>
                <c:pt idx="7137">
                  <c:v>0</c:v>
                </c:pt>
                <c:pt idx="7138">
                  <c:v>0</c:v>
                </c:pt>
                <c:pt idx="7139">
                  <c:v>0</c:v>
                </c:pt>
                <c:pt idx="7140">
                  <c:v>0</c:v>
                </c:pt>
                <c:pt idx="7141">
                  <c:v>0</c:v>
                </c:pt>
                <c:pt idx="7142">
                  <c:v>0</c:v>
                </c:pt>
                <c:pt idx="7143">
                  <c:v>0</c:v>
                </c:pt>
                <c:pt idx="7144">
                  <c:v>0</c:v>
                </c:pt>
                <c:pt idx="7145">
                  <c:v>0</c:v>
                </c:pt>
                <c:pt idx="7146">
                  <c:v>0</c:v>
                </c:pt>
                <c:pt idx="7147">
                  <c:v>0</c:v>
                </c:pt>
                <c:pt idx="7148">
                  <c:v>0</c:v>
                </c:pt>
                <c:pt idx="7149">
                  <c:v>0</c:v>
                </c:pt>
                <c:pt idx="7150">
                  <c:v>0</c:v>
                </c:pt>
                <c:pt idx="7151">
                  <c:v>0</c:v>
                </c:pt>
                <c:pt idx="7152">
                  <c:v>0</c:v>
                </c:pt>
                <c:pt idx="7153">
                  <c:v>0</c:v>
                </c:pt>
                <c:pt idx="7154">
                  <c:v>0</c:v>
                </c:pt>
                <c:pt idx="7155">
                  <c:v>0</c:v>
                </c:pt>
                <c:pt idx="7156">
                  <c:v>0</c:v>
                </c:pt>
                <c:pt idx="7157">
                  <c:v>0</c:v>
                </c:pt>
                <c:pt idx="7158">
                  <c:v>0</c:v>
                </c:pt>
                <c:pt idx="7159">
                  <c:v>0</c:v>
                </c:pt>
                <c:pt idx="7160">
                  <c:v>0</c:v>
                </c:pt>
                <c:pt idx="7161">
                  <c:v>0</c:v>
                </c:pt>
                <c:pt idx="7162">
                  <c:v>0</c:v>
                </c:pt>
                <c:pt idx="7163">
                  <c:v>0</c:v>
                </c:pt>
                <c:pt idx="7164">
                  <c:v>0</c:v>
                </c:pt>
                <c:pt idx="7165">
                  <c:v>0</c:v>
                </c:pt>
                <c:pt idx="7166">
                  <c:v>0</c:v>
                </c:pt>
                <c:pt idx="7167">
                  <c:v>0</c:v>
                </c:pt>
                <c:pt idx="7168">
                  <c:v>0</c:v>
                </c:pt>
                <c:pt idx="7169">
                  <c:v>0</c:v>
                </c:pt>
                <c:pt idx="7170">
                  <c:v>0</c:v>
                </c:pt>
                <c:pt idx="7171">
                  <c:v>0</c:v>
                </c:pt>
                <c:pt idx="7172">
                  <c:v>0</c:v>
                </c:pt>
                <c:pt idx="7173">
                  <c:v>0</c:v>
                </c:pt>
                <c:pt idx="7174">
                  <c:v>0</c:v>
                </c:pt>
                <c:pt idx="7175">
                  <c:v>0</c:v>
                </c:pt>
                <c:pt idx="7176">
                  <c:v>0</c:v>
                </c:pt>
                <c:pt idx="7177">
                  <c:v>0</c:v>
                </c:pt>
                <c:pt idx="7178">
                  <c:v>0</c:v>
                </c:pt>
                <c:pt idx="7179">
                  <c:v>0</c:v>
                </c:pt>
                <c:pt idx="7180">
                  <c:v>0</c:v>
                </c:pt>
                <c:pt idx="7181">
                  <c:v>0</c:v>
                </c:pt>
                <c:pt idx="7182">
                  <c:v>0</c:v>
                </c:pt>
                <c:pt idx="7183">
                  <c:v>0</c:v>
                </c:pt>
                <c:pt idx="7184">
                  <c:v>0</c:v>
                </c:pt>
                <c:pt idx="7185">
                  <c:v>0</c:v>
                </c:pt>
                <c:pt idx="7186">
                  <c:v>0</c:v>
                </c:pt>
                <c:pt idx="7187">
                  <c:v>0</c:v>
                </c:pt>
                <c:pt idx="7188">
                  <c:v>0</c:v>
                </c:pt>
                <c:pt idx="7189">
                  <c:v>0</c:v>
                </c:pt>
                <c:pt idx="7190">
                  <c:v>0</c:v>
                </c:pt>
                <c:pt idx="7191">
                  <c:v>0</c:v>
                </c:pt>
                <c:pt idx="7192">
                  <c:v>0</c:v>
                </c:pt>
                <c:pt idx="7193">
                  <c:v>0</c:v>
                </c:pt>
                <c:pt idx="7194">
                  <c:v>0</c:v>
                </c:pt>
                <c:pt idx="7195">
                  <c:v>0</c:v>
                </c:pt>
                <c:pt idx="7196">
                  <c:v>0</c:v>
                </c:pt>
                <c:pt idx="7197">
                  <c:v>0</c:v>
                </c:pt>
                <c:pt idx="7198">
                  <c:v>0</c:v>
                </c:pt>
                <c:pt idx="7199">
                  <c:v>0</c:v>
                </c:pt>
                <c:pt idx="7200">
                  <c:v>0</c:v>
                </c:pt>
                <c:pt idx="7201">
                  <c:v>0</c:v>
                </c:pt>
                <c:pt idx="7202">
                  <c:v>0</c:v>
                </c:pt>
                <c:pt idx="7203">
                  <c:v>0</c:v>
                </c:pt>
                <c:pt idx="7204">
                  <c:v>0</c:v>
                </c:pt>
                <c:pt idx="7205">
                  <c:v>0</c:v>
                </c:pt>
                <c:pt idx="7206">
                  <c:v>0</c:v>
                </c:pt>
                <c:pt idx="7207">
                  <c:v>0</c:v>
                </c:pt>
                <c:pt idx="7208">
                  <c:v>0</c:v>
                </c:pt>
                <c:pt idx="7209">
                  <c:v>0</c:v>
                </c:pt>
                <c:pt idx="7210">
                  <c:v>0</c:v>
                </c:pt>
                <c:pt idx="7211">
                  <c:v>0</c:v>
                </c:pt>
                <c:pt idx="7212">
                  <c:v>0</c:v>
                </c:pt>
                <c:pt idx="7213">
                  <c:v>0</c:v>
                </c:pt>
                <c:pt idx="7214">
                  <c:v>0</c:v>
                </c:pt>
                <c:pt idx="7215">
                  <c:v>0</c:v>
                </c:pt>
                <c:pt idx="7216">
                  <c:v>0</c:v>
                </c:pt>
                <c:pt idx="7217">
                  <c:v>0</c:v>
                </c:pt>
                <c:pt idx="7218">
                  <c:v>0</c:v>
                </c:pt>
                <c:pt idx="7219">
                  <c:v>0</c:v>
                </c:pt>
                <c:pt idx="7220">
                  <c:v>0</c:v>
                </c:pt>
                <c:pt idx="7221">
                  <c:v>0</c:v>
                </c:pt>
                <c:pt idx="7222">
                  <c:v>0</c:v>
                </c:pt>
                <c:pt idx="7223">
                  <c:v>0</c:v>
                </c:pt>
                <c:pt idx="7224">
                  <c:v>0</c:v>
                </c:pt>
                <c:pt idx="7225">
                  <c:v>0</c:v>
                </c:pt>
                <c:pt idx="7226">
                  <c:v>0</c:v>
                </c:pt>
                <c:pt idx="7227">
                  <c:v>0</c:v>
                </c:pt>
                <c:pt idx="7228">
                  <c:v>0</c:v>
                </c:pt>
                <c:pt idx="7229">
                  <c:v>0</c:v>
                </c:pt>
                <c:pt idx="7230">
                  <c:v>0</c:v>
                </c:pt>
                <c:pt idx="7231">
                  <c:v>0</c:v>
                </c:pt>
                <c:pt idx="7232">
                  <c:v>0</c:v>
                </c:pt>
                <c:pt idx="7233">
                  <c:v>0</c:v>
                </c:pt>
                <c:pt idx="7234">
                  <c:v>0</c:v>
                </c:pt>
                <c:pt idx="7235">
                  <c:v>0</c:v>
                </c:pt>
                <c:pt idx="7236">
                  <c:v>0</c:v>
                </c:pt>
                <c:pt idx="7237">
                  <c:v>0</c:v>
                </c:pt>
                <c:pt idx="7238">
                  <c:v>0</c:v>
                </c:pt>
                <c:pt idx="7239">
                  <c:v>0</c:v>
                </c:pt>
                <c:pt idx="7240">
                  <c:v>0</c:v>
                </c:pt>
                <c:pt idx="7241">
                  <c:v>0</c:v>
                </c:pt>
                <c:pt idx="7242">
                  <c:v>0</c:v>
                </c:pt>
                <c:pt idx="7243">
                  <c:v>0</c:v>
                </c:pt>
                <c:pt idx="7244">
                  <c:v>0</c:v>
                </c:pt>
                <c:pt idx="7245">
                  <c:v>0</c:v>
                </c:pt>
                <c:pt idx="7246">
                  <c:v>0</c:v>
                </c:pt>
                <c:pt idx="7247">
                  <c:v>0</c:v>
                </c:pt>
                <c:pt idx="7248">
                  <c:v>0</c:v>
                </c:pt>
                <c:pt idx="7249">
                  <c:v>0</c:v>
                </c:pt>
                <c:pt idx="7250">
                  <c:v>0</c:v>
                </c:pt>
                <c:pt idx="7251">
                  <c:v>0</c:v>
                </c:pt>
                <c:pt idx="7252">
                  <c:v>0</c:v>
                </c:pt>
                <c:pt idx="7253">
                  <c:v>0</c:v>
                </c:pt>
                <c:pt idx="7254">
                  <c:v>0</c:v>
                </c:pt>
                <c:pt idx="7255">
                  <c:v>0</c:v>
                </c:pt>
                <c:pt idx="7256">
                  <c:v>0</c:v>
                </c:pt>
                <c:pt idx="7257">
                  <c:v>0</c:v>
                </c:pt>
                <c:pt idx="7258">
                  <c:v>0</c:v>
                </c:pt>
                <c:pt idx="7259">
                  <c:v>0</c:v>
                </c:pt>
                <c:pt idx="7260">
                  <c:v>0</c:v>
                </c:pt>
                <c:pt idx="7261">
                  <c:v>0</c:v>
                </c:pt>
                <c:pt idx="7262">
                  <c:v>0</c:v>
                </c:pt>
                <c:pt idx="7263">
                  <c:v>0</c:v>
                </c:pt>
                <c:pt idx="7264">
                  <c:v>0</c:v>
                </c:pt>
                <c:pt idx="7265">
                  <c:v>0</c:v>
                </c:pt>
                <c:pt idx="7266">
                  <c:v>0</c:v>
                </c:pt>
                <c:pt idx="7267">
                  <c:v>0</c:v>
                </c:pt>
                <c:pt idx="7268">
                  <c:v>0</c:v>
                </c:pt>
                <c:pt idx="7269">
                  <c:v>0</c:v>
                </c:pt>
                <c:pt idx="7270">
                  <c:v>0</c:v>
                </c:pt>
                <c:pt idx="7271">
                  <c:v>0</c:v>
                </c:pt>
                <c:pt idx="7272">
                  <c:v>0</c:v>
                </c:pt>
                <c:pt idx="7273">
                  <c:v>0</c:v>
                </c:pt>
                <c:pt idx="7274">
                  <c:v>0</c:v>
                </c:pt>
                <c:pt idx="7275">
                  <c:v>0</c:v>
                </c:pt>
                <c:pt idx="7276">
                  <c:v>0</c:v>
                </c:pt>
                <c:pt idx="7277">
                  <c:v>0</c:v>
                </c:pt>
                <c:pt idx="7278">
                  <c:v>0</c:v>
                </c:pt>
                <c:pt idx="7279">
                  <c:v>0</c:v>
                </c:pt>
                <c:pt idx="7280">
                  <c:v>0</c:v>
                </c:pt>
                <c:pt idx="7281">
                  <c:v>0</c:v>
                </c:pt>
                <c:pt idx="7282">
                  <c:v>0</c:v>
                </c:pt>
                <c:pt idx="7283">
                  <c:v>0</c:v>
                </c:pt>
                <c:pt idx="7284">
                  <c:v>0</c:v>
                </c:pt>
                <c:pt idx="7285">
                  <c:v>0</c:v>
                </c:pt>
                <c:pt idx="7286">
                  <c:v>0</c:v>
                </c:pt>
                <c:pt idx="7287">
                  <c:v>0</c:v>
                </c:pt>
                <c:pt idx="7288">
                  <c:v>0</c:v>
                </c:pt>
                <c:pt idx="7289">
                  <c:v>0</c:v>
                </c:pt>
                <c:pt idx="7290">
                  <c:v>0</c:v>
                </c:pt>
                <c:pt idx="7291">
                  <c:v>0</c:v>
                </c:pt>
                <c:pt idx="7292">
                  <c:v>0</c:v>
                </c:pt>
                <c:pt idx="7293">
                  <c:v>0</c:v>
                </c:pt>
                <c:pt idx="7294">
                  <c:v>0</c:v>
                </c:pt>
                <c:pt idx="7295">
                  <c:v>0</c:v>
                </c:pt>
                <c:pt idx="7296">
                  <c:v>0</c:v>
                </c:pt>
                <c:pt idx="7297">
                  <c:v>0</c:v>
                </c:pt>
                <c:pt idx="7298">
                  <c:v>0</c:v>
                </c:pt>
                <c:pt idx="7299">
                  <c:v>0</c:v>
                </c:pt>
                <c:pt idx="7300">
                  <c:v>0</c:v>
                </c:pt>
                <c:pt idx="7301">
                  <c:v>0</c:v>
                </c:pt>
                <c:pt idx="7302">
                  <c:v>0</c:v>
                </c:pt>
                <c:pt idx="7303">
                  <c:v>0</c:v>
                </c:pt>
                <c:pt idx="7304">
                  <c:v>0</c:v>
                </c:pt>
                <c:pt idx="7305">
                  <c:v>0</c:v>
                </c:pt>
                <c:pt idx="7306">
                  <c:v>0</c:v>
                </c:pt>
                <c:pt idx="7307">
                  <c:v>0</c:v>
                </c:pt>
                <c:pt idx="7308">
                  <c:v>0</c:v>
                </c:pt>
                <c:pt idx="7309">
                  <c:v>0</c:v>
                </c:pt>
                <c:pt idx="7310">
                  <c:v>0</c:v>
                </c:pt>
                <c:pt idx="7311">
                  <c:v>0</c:v>
                </c:pt>
                <c:pt idx="7312">
                  <c:v>0</c:v>
                </c:pt>
                <c:pt idx="7313">
                  <c:v>0</c:v>
                </c:pt>
                <c:pt idx="7314">
                  <c:v>0</c:v>
                </c:pt>
                <c:pt idx="7315">
                  <c:v>0</c:v>
                </c:pt>
                <c:pt idx="7316">
                  <c:v>0</c:v>
                </c:pt>
                <c:pt idx="7317">
                  <c:v>0</c:v>
                </c:pt>
                <c:pt idx="7318">
                  <c:v>0</c:v>
                </c:pt>
                <c:pt idx="7319">
                  <c:v>0</c:v>
                </c:pt>
                <c:pt idx="7320">
                  <c:v>0</c:v>
                </c:pt>
                <c:pt idx="7321">
                  <c:v>0</c:v>
                </c:pt>
                <c:pt idx="7322">
                  <c:v>0</c:v>
                </c:pt>
                <c:pt idx="7323">
                  <c:v>0</c:v>
                </c:pt>
                <c:pt idx="7324">
                  <c:v>0</c:v>
                </c:pt>
                <c:pt idx="7325">
                  <c:v>0</c:v>
                </c:pt>
                <c:pt idx="7326">
                  <c:v>0</c:v>
                </c:pt>
                <c:pt idx="7327">
                  <c:v>0</c:v>
                </c:pt>
                <c:pt idx="7328">
                  <c:v>0</c:v>
                </c:pt>
                <c:pt idx="7329">
                  <c:v>0</c:v>
                </c:pt>
                <c:pt idx="7330">
                  <c:v>0</c:v>
                </c:pt>
                <c:pt idx="7331">
                  <c:v>0</c:v>
                </c:pt>
                <c:pt idx="7332">
                  <c:v>0</c:v>
                </c:pt>
                <c:pt idx="7333">
                  <c:v>0</c:v>
                </c:pt>
                <c:pt idx="7334">
                  <c:v>0</c:v>
                </c:pt>
                <c:pt idx="7335">
                  <c:v>0</c:v>
                </c:pt>
                <c:pt idx="7336">
                  <c:v>0</c:v>
                </c:pt>
                <c:pt idx="7337">
                  <c:v>0</c:v>
                </c:pt>
                <c:pt idx="7338">
                  <c:v>0</c:v>
                </c:pt>
                <c:pt idx="7339">
                  <c:v>0</c:v>
                </c:pt>
                <c:pt idx="7340">
                  <c:v>0</c:v>
                </c:pt>
                <c:pt idx="7341">
                  <c:v>0</c:v>
                </c:pt>
                <c:pt idx="7342">
                  <c:v>0</c:v>
                </c:pt>
                <c:pt idx="7343">
                  <c:v>0</c:v>
                </c:pt>
                <c:pt idx="7344">
                  <c:v>0</c:v>
                </c:pt>
                <c:pt idx="7345">
                  <c:v>0</c:v>
                </c:pt>
                <c:pt idx="7346">
                  <c:v>0</c:v>
                </c:pt>
                <c:pt idx="7347">
                  <c:v>0</c:v>
                </c:pt>
                <c:pt idx="7348">
                  <c:v>0</c:v>
                </c:pt>
                <c:pt idx="7349">
                  <c:v>0</c:v>
                </c:pt>
                <c:pt idx="7350">
                  <c:v>0</c:v>
                </c:pt>
                <c:pt idx="7351">
                  <c:v>0</c:v>
                </c:pt>
                <c:pt idx="7352">
                  <c:v>0</c:v>
                </c:pt>
                <c:pt idx="7353">
                  <c:v>0</c:v>
                </c:pt>
                <c:pt idx="7354">
                  <c:v>0</c:v>
                </c:pt>
                <c:pt idx="7355">
                  <c:v>0</c:v>
                </c:pt>
                <c:pt idx="7356">
                  <c:v>0</c:v>
                </c:pt>
                <c:pt idx="7357">
                  <c:v>0</c:v>
                </c:pt>
                <c:pt idx="7358">
                  <c:v>0</c:v>
                </c:pt>
                <c:pt idx="7359">
                  <c:v>0</c:v>
                </c:pt>
                <c:pt idx="7360">
                  <c:v>0</c:v>
                </c:pt>
                <c:pt idx="7361">
                  <c:v>0</c:v>
                </c:pt>
                <c:pt idx="7362">
                  <c:v>0</c:v>
                </c:pt>
                <c:pt idx="7363">
                  <c:v>0</c:v>
                </c:pt>
                <c:pt idx="7364">
                  <c:v>0</c:v>
                </c:pt>
                <c:pt idx="7365">
                  <c:v>0</c:v>
                </c:pt>
                <c:pt idx="7366">
                  <c:v>0</c:v>
                </c:pt>
                <c:pt idx="7367">
                  <c:v>0</c:v>
                </c:pt>
                <c:pt idx="7368">
                  <c:v>0</c:v>
                </c:pt>
                <c:pt idx="7369">
                  <c:v>0</c:v>
                </c:pt>
                <c:pt idx="7370">
                  <c:v>0</c:v>
                </c:pt>
                <c:pt idx="7371">
                  <c:v>0</c:v>
                </c:pt>
                <c:pt idx="7372">
                  <c:v>0</c:v>
                </c:pt>
                <c:pt idx="7373">
                  <c:v>0</c:v>
                </c:pt>
                <c:pt idx="7374">
                  <c:v>0</c:v>
                </c:pt>
                <c:pt idx="7375">
                  <c:v>0</c:v>
                </c:pt>
                <c:pt idx="7376">
                  <c:v>0</c:v>
                </c:pt>
                <c:pt idx="7377">
                  <c:v>0</c:v>
                </c:pt>
                <c:pt idx="7378">
                  <c:v>0</c:v>
                </c:pt>
                <c:pt idx="7379">
                  <c:v>0</c:v>
                </c:pt>
                <c:pt idx="7380">
                  <c:v>0</c:v>
                </c:pt>
                <c:pt idx="7381">
                  <c:v>0</c:v>
                </c:pt>
                <c:pt idx="7382">
                  <c:v>0</c:v>
                </c:pt>
                <c:pt idx="7383">
                  <c:v>0</c:v>
                </c:pt>
                <c:pt idx="7384">
                  <c:v>0</c:v>
                </c:pt>
                <c:pt idx="7385">
                  <c:v>0</c:v>
                </c:pt>
                <c:pt idx="7386">
                  <c:v>0</c:v>
                </c:pt>
                <c:pt idx="7387">
                  <c:v>0</c:v>
                </c:pt>
                <c:pt idx="7388">
                  <c:v>0</c:v>
                </c:pt>
                <c:pt idx="7389">
                  <c:v>0</c:v>
                </c:pt>
                <c:pt idx="7390">
                  <c:v>0</c:v>
                </c:pt>
                <c:pt idx="7391">
                  <c:v>0</c:v>
                </c:pt>
                <c:pt idx="7392">
                  <c:v>0</c:v>
                </c:pt>
                <c:pt idx="7393">
                  <c:v>0</c:v>
                </c:pt>
                <c:pt idx="7394">
                  <c:v>0</c:v>
                </c:pt>
                <c:pt idx="7395">
                  <c:v>0</c:v>
                </c:pt>
                <c:pt idx="7396">
                  <c:v>0</c:v>
                </c:pt>
                <c:pt idx="7397">
                  <c:v>0</c:v>
                </c:pt>
                <c:pt idx="7398">
                  <c:v>0</c:v>
                </c:pt>
                <c:pt idx="7399">
                  <c:v>0</c:v>
                </c:pt>
                <c:pt idx="7400">
                  <c:v>0</c:v>
                </c:pt>
                <c:pt idx="7401">
                  <c:v>0</c:v>
                </c:pt>
                <c:pt idx="7402">
                  <c:v>0</c:v>
                </c:pt>
                <c:pt idx="7403">
                  <c:v>0</c:v>
                </c:pt>
                <c:pt idx="7404">
                  <c:v>0</c:v>
                </c:pt>
                <c:pt idx="7405">
                  <c:v>0</c:v>
                </c:pt>
                <c:pt idx="7406">
                  <c:v>0</c:v>
                </c:pt>
                <c:pt idx="7407">
                  <c:v>0</c:v>
                </c:pt>
                <c:pt idx="7408">
                  <c:v>0</c:v>
                </c:pt>
                <c:pt idx="7409">
                  <c:v>0</c:v>
                </c:pt>
                <c:pt idx="7410">
                  <c:v>0</c:v>
                </c:pt>
                <c:pt idx="7411">
                  <c:v>0</c:v>
                </c:pt>
                <c:pt idx="7412">
                  <c:v>0</c:v>
                </c:pt>
                <c:pt idx="7413">
                  <c:v>0</c:v>
                </c:pt>
                <c:pt idx="7414">
                  <c:v>0</c:v>
                </c:pt>
                <c:pt idx="7415">
                  <c:v>0</c:v>
                </c:pt>
                <c:pt idx="7416">
                  <c:v>0</c:v>
                </c:pt>
                <c:pt idx="7417">
                  <c:v>0</c:v>
                </c:pt>
                <c:pt idx="7418">
                  <c:v>0</c:v>
                </c:pt>
                <c:pt idx="7419">
                  <c:v>0</c:v>
                </c:pt>
                <c:pt idx="7420">
                  <c:v>0</c:v>
                </c:pt>
                <c:pt idx="7421">
                  <c:v>0</c:v>
                </c:pt>
                <c:pt idx="7422">
                  <c:v>0</c:v>
                </c:pt>
                <c:pt idx="7423">
                  <c:v>0</c:v>
                </c:pt>
                <c:pt idx="7424">
                  <c:v>0</c:v>
                </c:pt>
                <c:pt idx="7425">
                  <c:v>0</c:v>
                </c:pt>
                <c:pt idx="7426">
                  <c:v>0</c:v>
                </c:pt>
                <c:pt idx="7427">
                  <c:v>0</c:v>
                </c:pt>
                <c:pt idx="7428">
                  <c:v>0</c:v>
                </c:pt>
                <c:pt idx="7429">
                  <c:v>0</c:v>
                </c:pt>
                <c:pt idx="7430">
                  <c:v>0</c:v>
                </c:pt>
                <c:pt idx="7431">
                  <c:v>0</c:v>
                </c:pt>
                <c:pt idx="7432">
                  <c:v>0</c:v>
                </c:pt>
                <c:pt idx="7433">
                  <c:v>0</c:v>
                </c:pt>
                <c:pt idx="7434">
                  <c:v>0</c:v>
                </c:pt>
                <c:pt idx="7435">
                  <c:v>0</c:v>
                </c:pt>
                <c:pt idx="7436">
                  <c:v>0</c:v>
                </c:pt>
                <c:pt idx="7437">
                  <c:v>0</c:v>
                </c:pt>
                <c:pt idx="7438">
                  <c:v>0</c:v>
                </c:pt>
                <c:pt idx="7439">
                  <c:v>0</c:v>
                </c:pt>
                <c:pt idx="7440">
                  <c:v>0</c:v>
                </c:pt>
                <c:pt idx="7441">
                  <c:v>0</c:v>
                </c:pt>
                <c:pt idx="7442">
                  <c:v>0</c:v>
                </c:pt>
                <c:pt idx="7443">
                  <c:v>0</c:v>
                </c:pt>
                <c:pt idx="7444">
                  <c:v>0</c:v>
                </c:pt>
                <c:pt idx="7445">
                  <c:v>0</c:v>
                </c:pt>
                <c:pt idx="7446">
                  <c:v>0</c:v>
                </c:pt>
                <c:pt idx="7447">
                  <c:v>0</c:v>
                </c:pt>
                <c:pt idx="7448">
                  <c:v>0</c:v>
                </c:pt>
                <c:pt idx="7449">
                  <c:v>0</c:v>
                </c:pt>
                <c:pt idx="7450">
                  <c:v>0</c:v>
                </c:pt>
                <c:pt idx="7451">
                  <c:v>0</c:v>
                </c:pt>
                <c:pt idx="7452">
                  <c:v>0</c:v>
                </c:pt>
                <c:pt idx="7453">
                  <c:v>0</c:v>
                </c:pt>
                <c:pt idx="7454">
                  <c:v>0</c:v>
                </c:pt>
                <c:pt idx="7455">
                  <c:v>0</c:v>
                </c:pt>
                <c:pt idx="7456">
                  <c:v>0</c:v>
                </c:pt>
                <c:pt idx="7457">
                  <c:v>0</c:v>
                </c:pt>
                <c:pt idx="7458">
                  <c:v>0</c:v>
                </c:pt>
                <c:pt idx="7459">
                  <c:v>0</c:v>
                </c:pt>
                <c:pt idx="7460">
                  <c:v>0</c:v>
                </c:pt>
                <c:pt idx="7461">
                  <c:v>0</c:v>
                </c:pt>
                <c:pt idx="7462">
                  <c:v>0</c:v>
                </c:pt>
                <c:pt idx="7463">
                  <c:v>0</c:v>
                </c:pt>
                <c:pt idx="7464">
                  <c:v>0</c:v>
                </c:pt>
                <c:pt idx="7465">
                  <c:v>0</c:v>
                </c:pt>
                <c:pt idx="7466">
                  <c:v>0</c:v>
                </c:pt>
                <c:pt idx="7467">
                  <c:v>0</c:v>
                </c:pt>
                <c:pt idx="7468">
                  <c:v>0</c:v>
                </c:pt>
                <c:pt idx="7469">
                  <c:v>0</c:v>
                </c:pt>
                <c:pt idx="7470">
                  <c:v>0</c:v>
                </c:pt>
                <c:pt idx="7471">
                  <c:v>0</c:v>
                </c:pt>
                <c:pt idx="7472">
                  <c:v>0</c:v>
                </c:pt>
                <c:pt idx="7473">
                  <c:v>0</c:v>
                </c:pt>
                <c:pt idx="7474">
                  <c:v>0</c:v>
                </c:pt>
                <c:pt idx="7475">
                  <c:v>0</c:v>
                </c:pt>
                <c:pt idx="7476">
                  <c:v>0</c:v>
                </c:pt>
                <c:pt idx="7477">
                  <c:v>0</c:v>
                </c:pt>
                <c:pt idx="7478">
                  <c:v>0</c:v>
                </c:pt>
                <c:pt idx="7479">
                  <c:v>0</c:v>
                </c:pt>
                <c:pt idx="7480">
                  <c:v>0</c:v>
                </c:pt>
                <c:pt idx="7481">
                  <c:v>0</c:v>
                </c:pt>
                <c:pt idx="7482">
                  <c:v>0</c:v>
                </c:pt>
                <c:pt idx="7483">
                  <c:v>0</c:v>
                </c:pt>
                <c:pt idx="7484">
                  <c:v>0</c:v>
                </c:pt>
                <c:pt idx="7485">
                  <c:v>0</c:v>
                </c:pt>
                <c:pt idx="7486">
                  <c:v>0</c:v>
                </c:pt>
                <c:pt idx="7487">
                  <c:v>0</c:v>
                </c:pt>
                <c:pt idx="7488">
                  <c:v>0</c:v>
                </c:pt>
                <c:pt idx="7489">
                  <c:v>0</c:v>
                </c:pt>
                <c:pt idx="7490">
                  <c:v>0</c:v>
                </c:pt>
                <c:pt idx="7491">
                  <c:v>0</c:v>
                </c:pt>
                <c:pt idx="7492">
                  <c:v>0</c:v>
                </c:pt>
                <c:pt idx="7493">
                  <c:v>0</c:v>
                </c:pt>
                <c:pt idx="7494">
                  <c:v>0</c:v>
                </c:pt>
                <c:pt idx="7495">
                  <c:v>0</c:v>
                </c:pt>
                <c:pt idx="7496">
                  <c:v>0</c:v>
                </c:pt>
                <c:pt idx="7497">
                  <c:v>0</c:v>
                </c:pt>
                <c:pt idx="7498">
                  <c:v>0</c:v>
                </c:pt>
                <c:pt idx="7499">
                  <c:v>0</c:v>
                </c:pt>
                <c:pt idx="7500">
                  <c:v>0</c:v>
                </c:pt>
                <c:pt idx="7501">
                  <c:v>0</c:v>
                </c:pt>
                <c:pt idx="7502">
                  <c:v>0</c:v>
                </c:pt>
                <c:pt idx="7503">
                  <c:v>0</c:v>
                </c:pt>
                <c:pt idx="7504">
                  <c:v>0</c:v>
                </c:pt>
                <c:pt idx="7505">
                  <c:v>0</c:v>
                </c:pt>
                <c:pt idx="7506">
                  <c:v>0</c:v>
                </c:pt>
                <c:pt idx="7507">
                  <c:v>0</c:v>
                </c:pt>
                <c:pt idx="7508">
                  <c:v>0</c:v>
                </c:pt>
                <c:pt idx="7509">
                  <c:v>0</c:v>
                </c:pt>
                <c:pt idx="7510">
                  <c:v>0</c:v>
                </c:pt>
                <c:pt idx="7511">
                  <c:v>0</c:v>
                </c:pt>
                <c:pt idx="7512">
                  <c:v>0</c:v>
                </c:pt>
                <c:pt idx="7513">
                  <c:v>0</c:v>
                </c:pt>
                <c:pt idx="7514">
                  <c:v>0</c:v>
                </c:pt>
                <c:pt idx="7515">
                  <c:v>0</c:v>
                </c:pt>
                <c:pt idx="7516">
                  <c:v>0</c:v>
                </c:pt>
                <c:pt idx="7517">
                  <c:v>0</c:v>
                </c:pt>
                <c:pt idx="7518">
                  <c:v>0</c:v>
                </c:pt>
                <c:pt idx="7519">
                  <c:v>0</c:v>
                </c:pt>
                <c:pt idx="7520">
                  <c:v>0</c:v>
                </c:pt>
                <c:pt idx="7521">
                  <c:v>0</c:v>
                </c:pt>
                <c:pt idx="7522">
                  <c:v>0</c:v>
                </c:pt>
                <c:pt idx="7523">
                  <c:v>0</c:v>
                </c:pt>
                <c:pt idx="7524">
                  <c:v>0</c:v>
                </c:pt>
                <c:pt idx="7525">
                  <c:v>0</c:v>
                </c:pt>
                <c:pt idx="7526">
                  <c:v>0</c:v>
                </c:pt>
                <c:pt idx="7527">
                  <c:v>0</c:v>
                </c:pt>
                <c:pt idx="7528">
                  <c:v>0</c:v>
                </c:pt>
                <c:pt idx="7529">
                  <c:v>0</c:v>
                </c:pt>
                <c:pt idx="7530">
                  <c:v>0</c:v>
                </c:pt>
                <c:pt idx="7531">
                  <c:v>0</c:v>
                </c:pt>
                <c:pt idx="7532">
                  <c:v>0</c:v>
                </c:pt>
                <c:pt idx="7533">
                  <c:v>0</c:v>
                </c:pt>
                <c:pt idx="7534">
                  <c:v>0</c:v>
                </c:pt>
                <c:pt idx="7535">
                  <c:v>0</c:v>
                </c:pt>
                <c:pt idx="7536">
                  <c:v>0</c:v>
                </c:pt>
                <c:pt idx="7537">
                  <c:v>0</c:v>
                </c:pt>
                <c:pt idx="7538">
                  <c:v>0</c:v>
                </c:pt>
                <c:pt idx="7539">
                  <c:v>0</c:v>
                </c:pt>
                <c:pt idx="7540">
                  <c:v>0</c:v>
                </c:pt>
                <c:pt idx="7541">
                  <c:v>0</c:v>
                </c:pt>
                <c:pt idx="7542">
                  <c:v>0</c:v>
                </c:pt>
                <c:pt idx="7543">
                  <c:v>0</c:v>
                </c:pt>
                <c:pt idx="7544">
                  <c:v>0</c:v>
                </c:pt>
                <c:pt idx="7545">
                  <c:v>0</c:v>
                </c:pt>
                <c:pt idx="7546">
                  <c:v>0</c:v>
                </c:pt>
                <c:pt idx="7547">
                  <c:v>0</c:v>
                </c:pt>
                <c:pt idx="7548">
                  <c:v>0</c:v>
                </c:pt>
                <c:pt idx="7549">
                  <c:v>0</c:v>
                </c:pt>
                <c:pt idx="7550">
                  <c:v>0</c:v>
                </c:pt>
                <c:pt idx="7551">
                  <c:v>0</c:v>
                </c:pt>
                <c:pt idx="7552">
                  <c:v>0</c:v>
                </c:pt>
                <c:pt idx="7553">
                  <c:v>0</c:v>
                </c:pt>
                <c:pt idx="7554">
                  <c:v>0</c:v>
                </c:pt>
                <c:pt idx="7555">
                  <c:v>0</c:v>
                </c:pt>
                <c:pt idx="7556">
                  <c:v>0</c:v>
                </c:pt>
                <c:pt idx="7557">
                  <c:v>0</c:v>
                </c:pt>
                <c:pt idx="7558">
                  <c:v>0</c:v>
                </c:pt>
                <c:pt idx="7559">
                  <c:v>0</c:v>
                </c:pt>
                <c:pt idx="7560">
                  <c:v>0</c:v>
                </c:pt>
                <c:pt idx="7561">
                  <c:v>0</c:v>
                </c:pt>
                <c:pt idx="7562">
                  <c:v>0</c:v>
                </c:pt>
                <c:pt idx="7563">
                  <c:v>0</c:v>
                </c:pt>
                <c:pt idx="7564">
                  <c:v>0</c:v>
                </c:pt>
                <c:pt idx="7565">
                  <c:v>0</c:v>
                </c:pt>
                <c:pt idx="7566">
                  <c:v>0</c:v>
                </c:pt>
                <c:pt idx="7567">
                  <c:v>0</c:v>
                </c:pt>
                <c:pt idx="7568">
                  <c:v>0</c:v>
                </c:pt>
                <c:pt idx="7569">
                  <c:v>0</c:v>
                </c:pt>
                <c:pt idx="7570">
                  <c:v>0</c:v>
                </c:pt>
                <c:pt idx="7571">
                  <c:v>0</c:v>
                </c:pt>
                <c:pt idx="7572">
                  <c:v>0</c:v>
                </c:pt>
                <c:pt idx="7573">
                  <c:v>0</c:v>
                </c:pt>
                <c:pt idx="7574">
                  <c:v>0</c:v>
                </c:pt>
                <c:pt idx="7575">
                  <c:v>0</c:v>
                </c:pt>
                <c:pt idx="7576">
                  <c:v>0</c:v>
                </c:pt>
                <c:pt idx="7577">
                  <c:v>0</c:v>
                </c:pt>
                <c:pt idx="7578">
                  <c:v>0</c:v>
                </c:pt>
                <c:pt idx="7579">
                  <c:v>0</c:v>
                </c:pt>
                <c:pt idx="7580">
                  <c:v>0</c:v>
                </c:pt>
                <c:pt idx="7581">
                  <c:v>0</c:v>
                </c:pt>
                <c:pt idx="7582">
                  <c:v>0</c:v>
                </c:pt>
                <c:pt idx="7583">
                  <c:v>0</c:v>
                </c:pt>
                <c:pt idx="7584">
                  <c:v>0</c:v>
                </c:pt>
                <c:pt idx="7585">
                  <c:v>0</c:v>
                </c:pt>
                <c:pt idx="7586">
                  <c:v>0</c:v>
                </c:pt>
                <c:pt idx="7587">
                  <c:v>0</c:v>
                </c:pt>
                <c:pt idx="7588">
                  <c:v>0</c:v>
                </c:pt>
                <c:pt idx="7589">
                  <c:v>0</c:v>
                </c:pt>
                <c:pt idx="7590">
                  <c:v>0</c:v>
                </c:pt>
                <c:pt idx="7591">
                  <c:v>0</c:v>
                </c:pt>
                <c:pt idx="7592">
                  <c:v>0</c:v>
                </c:pt>
                <c:pt idx="7593">
                  <c:v>0</c:v>
                </c:pt>
                <c:pt idx="7594">
                  <c:v>0</c:v>
                </c:pt>
                <c:pt idx="7595">
                  <c:v>0</c:v>
                </c:pt>
                <c:pt idx="7596">
                  <c:v>0</c:v>
                </c:pt>
                <c:pt idx="7597">
                  <c:v>0</c:v>
                </c:pt>
                <c:pt idx="7598">
                  <c:v>0</c:v>
                </c:pt>
                <c:pt idx="7599">
                  <c:v>0</c:v>
                </c:pt>
                <c:pt idx="7600">
                  <c:v>0</c:v>
                </c:pt>
                <c:pt idx="7601">
                  <c:v>0</c:v>
                </c:pt>
                <c:pt idx="7602">
                  <c:v>0</c:v>
                </c:pt>
                <c:pt idx="7603">
                  <c:v>0</c:v>
                </c:pt>
                <c:pt idx="7604">
                  <c:v>0</c:v>
                </c:pt>
                <c:pt idx="7605">
                  <c:v>0</c:v>
                </c:pt>
                <c:pt idx="7606">
                  <c:v>0</c:v>
                </c:pt>
                <c:pt idx="7607">
                  <c:v>0</c:v>
                </c:pt>
                <c:pt idx="7608">
                  <c:v>0</c:v>
                </c:pt>
                <c:pt idx="7609">
                  <c:v>0</c:v>
                </c:pt>
                <c:pt idx="7610">
                  <c:v>0</c:v>
                </c:pt>
                <c:pt idx="7611">
                  <c:v>0</c:v>
                </c:pt>
                <c:pt idx="7612">
                  <c:v>0</c:v>
                </c:pt>
                <c:pt idx="7613">
                  <c:v>0</c:v>
                </c:pt>
                <c:pt idx="7614">
                  <c:v>0</c:v>
                </c:pt>
                <c:pt idx="7615">
                  <c:v>0</c:v>
                </c:pt>
                <c:pt idx="7616">
                  <c:v>0</c:v>
                </c:pt>
                <c:pt idx="7617">
                  <c:v>0</c:v>
                </c:pt>
                <c:pt idx="7618">
                  <c:v>0</c:v>
                </c:pt>
                <c:pt idx="7619">
                  <c:v>0</c:v>
                </c:pt>
                <c:pt idx="7620">
                  <c:v>0</c:v>
                </c:pt>
                <c:pt idx="7621">
                  <c:v>0</c:v>
                </c:pt>
                <c:pt idx="7622">
                  <c:v>0</c:v>
                </c:pt>
                <c:pt idx="7623">
                  <c:v>0</c:v>
                </c:pt>
                <c:pt idx="7624">
                  <c:v>0</c:v>
                </c:pt>
                <c:pt idx="7625">
                  <c:v>0</c:v>
                </c:pt>
                <c:pt idx="7626">
                  <c:v>0</c:v>
                </c:pt>
                <c:pt idx="7627">
                  <c:v>0</c:v>
                </c:pt>
                <c:pt idx="7628">
                  <c:v>0</c:v>
                </c:pt>
                <c:pt idx="7629">
                  <c:v>0</c:v>
                </c:pt>
                <c:pt idx="7630">
                  <c:v>0</c:v>
                </c:pt>
                <c:pt idx="7631">
                  <c:v>0</c:v>
                </c:pt>
                <c:pt idx="7632">
                  <c:v>0</c:v>
                </c:pt>
                <c:pt idx="7633">
                  <c:v>0</c:v>
                </c:pt>
                <c:pt idx="7634">
                  <c:v>0</c:v>
                </c:pt>
                <c:pt idx="7635">
                  <c:v>0</c:v>
                </c:pt>
                <c:pt idx="7636">
                  <c:v>0</c:v>
                </c:pt>
                <c:pt idx="7637">
                  <c:v>0</c:v>
                </c:pt>
                <c:pt idx="7638">
                  <c:v>0</c:v>
                </c:pt>
                <c:pt idx="7639">
                  <c:v>0</c:v>
                </c:pt>
                <c:pt idx="7640">
                  <c:v>0</c:v>
                </c:pt>
                <c:pt idx="7641">
                  <c:v>0</c:v>
                </c:pt>
                <c:pt idx="7642">
                  <c:v>0</c:v>
                </c:pt>
                <c:pt idx="7643">
                  <c:v>0</c:v>
                </c:pt>
                <c:pt idx="7644">
                  <c:v>0</c:v>
                </c:pt>
                <c:pt idx="7645">
                  <c:v>0</c:v>
                </c:pt>
                <c:pt idx="7646">
                  <c:v>0</c:v>
                </c:pt>
                <c:pt idx="7647">
                  <c:v>0</c:v>
                </c:pt>
                <c:pt idx="7648">
                  <c:v>0</c:v>
                </c:pt>
                <c:pt idx="7649">
                  <c:v>0</c:v>
                </c:pt>
                <c:pt idx="7650">
                  <c:v>0</c:v>
                </c:pt>
                <c:pt idx="7651">
                  <c:v>0</c:v>
                </c:pt>
                <c:pt idx="7652">
                  <c:v>0</c:v>
                </c:pt>
                <c:pt idx="7653">
                  <c:v>0</c:v>
                </c:pt>
                <c:pt idx="7654">
                  <c:v>0</c:v>
                </c:pt>
                <c:pt idx="7655">
                  <c:v>0</c:v>
                </c:pt>
                <c:pt idx="7656">
                  <c:v>0</c:v>
                </c:pt>
                <c:pt idx="7657">
                  <c:v>0</c:v>
                </c:pt>
                <c:pt idx="7658">
                  <c:v>0</c:v>
                </c:pt>
                <c:pt idx="7659">
                  <c:v>0</c:v>
                </c:pt>
                <c:pt idx="7660">
                  <c:v>0</c:v>
                </c:pt>
                <c:pt idx="7661">
                  <c:v>0</c:v>
                </c:pt>
                <c:pt idx="7662">
                  <c:v>0</c:v>
                </c:pt>
                <c:pt idx="7663">
                  <c:v>0</c:v>
                </c:pt>
                <c:pt idx="7664">
                  <c:v>0</c:v>
                </c:pt>
                <c:pt idx="7665">
                  <c:v>0</c:v>
                </c:pt>
                <c:pt idx="7666">
                  <c:v>0</c:v>
                </c:pt>
                <c:pt idx="7667">
                  <c:v>0</c:v>
                </c:pt>
                <c:pt idx="7668">
                  <c:v>0</c:v>
                </c:pt>
                <c:pt idx="7669">
                  <c:v>0</c:v>
                </c:pt>
                <c:pt idx="7670">
                  <c:v>0</c:v>
                </c:pt>
                <c:pt idx="7671">
                  <c:v>0</c:v>
                </c:pt>
                <c:pt idx="7672">
                  <c:v>0</c:v>
                </c:pt>
                <c:pt idx="7673">
                  <c:v>0</c:v>
                </c:pt>
                <c:pt idx="7674">
                  <c:v>0</c:v>
                </c:pt>
                <c:pt idx="7675">
                  <c:v>0</c:v>
                </c:pt>
                <c:pt idx="7676">
                  <c:v>0</c:v>
                </c:pt>
                <c:pt idx="7677">
                  <c:v>0</c:v>
                </c:pt>
                <c:pt idx="7678">
                  <c:v>0</c:v>
                </c:pt>
                <c:pt idx="7679">
                  <c:v>0</c:v>
                </c:pt>
                <c:pt idx="7680">
                  <c:v>0</c:v>
                </c:pt>
                <c:pt idx="7681">
                  <c:v>0</c:v>
                </c:pt>
                <c:pt idx="7682">
                  <c:v>0</c:v>
                </c:pt>
                <c:pt idx="7683">
                  <c:v>0</c:v>
                </c:pt>
                <c:pt idx="7684">
                  <c:v>0</c:v>
                </c:pt>
                <c:pt idx="7685">
                  <c:v>0</c:v>
                </c:pt>
                <c:pt idx="7686">
                  <c:v>0</c:v>
                </c:pt>
                <c:pt idx="7687">
                  <c:v>0</c:v>
                </c:pt>
                <c:pt idx="7688">
                  <c:v>0</c:v>
                </c:pt>
                <c:pt idx="7689">
                  <c:v>0</c:v>
                </c:pt>
                <c:pt idx="7690">
                  <c:v>0</c:v>
                </c:pt>
                <c:pt idx="7691">
                  <c:v>0</c:v>
                </c:pt>
                <c:pt idx="7692">
                  <c:v>0</c:v>
                </c:pt>
                <c:pt idx="7693">
                  <c:v>0</c:v>
                </c:pt>
                <c:pt idx="7694">
                  <c:v>0</c:v>
                </c:pt>
                <c:pt idx="7695">
                  <c:v>0</c:v>
                </c:pt>
                <c:pt idx="7696">
                  <c:v>0</c:v>
                </c:pt>
                <c:pt idx="7697">
                  <c:v>0</c:v>
                </c:pt>
                <c:pt idx="7698">
                  <c:v>0</c:v>
                </c:pt>
                <c:pt idx="7699">
                  <c:v>0</c:v>
                </c:pt>
                <c:pt idx="7700">
                  <c:v>0</c:v>
                </c:pt>
                <c:pt idx="7701">
                  <c:v>0</c:v>
                </c:pt>
                <c:pt idx="7702">
                  <c:v>0</c:v>
                </c:pt>
                <c:pt idx="7703">
                  <c:v>0</c:v>
                </c:pt>
                <c:pt idx="7704">
                  <c:v>0</c:v>
                </c:pt>
                <c:pt idx="7705">
                  <c:v>0</c:v>
                </c:pt>
                <c:pt idx="7706">
                  <c:v>0</c:v>
                </c:pt>
                <c:pt idx="7707">
                  <c:v>0</c:v>
                </c:pt>
                <c:pt idx="7708">
                  <c:v>0</c:v>
                </c:pt>
                <c:pt idx="7709">
                  <c:v>0</c:v>
                </c:pt>
                <c:pt idx="7710">
                  <c:v>0</c:v>
                </c:pt>
                <c:pt idx="7711">
                  <c:v>0</c:v>
                </c:pt>
                <c:pt idx="7712">
                  <c:v>0</c:v>
                </c:pt>
                <c:pt idx="7713">
                  <c:v>0</c:v>
                </c:pt>
                <c:pt idx="7714">
                  <c:v>0</c:v>
                </c:pt>
                <c:pt idx="7715">
                  <c:v>0</c:v>
                </c:pt>
                <c:pt idx="7716">
                  <c:v>0</c:v>
                </c:pt>
                <c:pt idx="7717">
                  <c:v>0</c:v>
                </c:pt>
                <c:pt idx="7718">
                  <c:v>0</c:v>
                </c:pt>
                <c:pt idx="7719">
                  <c:v>0</c:v>
                </c:pt>
                <c:pt idx="7720">
                  <c:v>0</c:v>
                </c:pt>
                <c:pt idx="7721">
                  <c:v>0</c:v>
                </c:pt>
                <c:pt idx="7722">
                  <c:v>0</c:v>
                </c:pt>
                <c:pt idx="7723">
                  <c:v>0</c:v>
                </c:pt>
                <c:pt idx="7724">
                  <c:v>0</c:v>
                </c:pt>
                <c:pt idx="7725">
                  <c:v>0</c:v>
                </c:pt>
                <c:pt idx="7726">
                  <c:v>0</c:v>
                </c:pt>
                <c:pt idx="7727">
                  <c:v>0</c:v>
                </c:pt>
                <c:pt idx="7728">
                  <c:v>0</c:v>
                </c:pt>
                <c:pt idx="7729">
                  <c:v>0</c:v>
                </c:pt>
                <c:pt idx="7730">
                  <c:v>0</c:v>
                </c:pt>
                <c:pt idx="7731">
                  <c:v>0</c:v>
                </c:pt>
                <c:pt idx="7732">
                  <c:v>0</c:v>
                </c:pt>
                <c:pt idx="7733">
                  <c:v>0</c:v>
                </c:pt>
                <c:pt idx="7734">
                  <c:v>0</c:v>
                </c:pt>
                <c:pt idx="7735">
                  <c:v>0</c:v>
                </c:pt>
                <c:pt idx="7736">
                  <c:v>0</c:v>
                </c:pt>
                <c:pt idx="7737">
                  <c:v>0</c:v>
                </c:pt>
                <c:pt idx="7738">
                  <c:v>0</c:v>
                </c:pt>
                <c:pt idx="7739">
                  <c:v>0</c:v>
                </c:pt>
                <c:pt idx="7740">
                  <c:v>0</c:v>
                </c:pt>
                <c:pt idx="7741">
                  <c:v>0</c:v>
                </c:pt>
                <c:pt idx="7742">
                  <c:v>0</c:v>
                </c:pt>
                <c:pt idx="7743">
                  <c:v>0</c:v>
                </c:pt>
                <c:pt idx="7744">
                  <c:v>0</c:v>
                </c:pt>
                <c:pt idx="7745">
                  <c:v>0</c:v>
                </c:pt>
                <c:pt idx="7746">
                  <c:v>0</c:v>
                </c:pt>
                <c:pt idx="7747">
                  <c:v>0</c:v>
                </c:pt>
                <c:pt idx="7748">
                  <c:v>0</c:v>
                </c:pt>
                <c:pt idx="7749">
                  <c:v>0</c:v>
                </c:pt>
                <c:pt idx="7750">
                  <c:v>0</c:v>
                </c:pt>
                <c:pt idx="7751">
                  <c:v>0</c:v>
                </c:pt>
                <c:pt idx="7752">
                  <c:v>0</c:v>
                </c:pt>
                <c:pt idx="7753">
                  <c:v>0</c:v>
                </c:pt>
                <c:pt idx="7754">
                  <c:v>0</c:v>
                </c:pt>
                <c:pt idx="7755">
                  <c:v>0</c:v>
                </c:pt>
                <c:pt idx="7756">
                  <c:v>0</c:v>
                </c:pt>
                <c:pt idx="7757">
                  <c:v>0</c:v>
                </c:pt>
                <c:pt idx="7758">
                  <c:v>0</c:v>
                </c:pt>
                <c:pt idx="7759">
                  <c:v>0</c:v>
                </c:pt>
                <c:pt idx="7760">
                  <c:v>0</c:v>
                </c:pt>
                <c:pt idx="7761">
                  <c:v>0</c:v>
                </c:pt>
                <c:pt idx="7762">
                  <c:v>0</c:v>
                </c:pt>
                <c:pt idx="7763">
                  <c:v>0</c:v>
                </c:pt>
                <c:pt idx="7764">
                  <c:v>0</c:v>
                </c:pt>
                <c:pt idx="7765">
                  <c:v>0</c:v>
                </c:pt>
                <c:pt idx="7766">
                  <c:v>0</c:v>
                </c:pt>
                <c:pt idx="7767">
                  <c:v>0</c:v>
                </c:pt>
                <c:pt idx="7768">
                  <c:v>0</c:v>
                </c:pt>
                <c:pt idx="7769">
                  <c:v>0</c:v>
                </c:pt>
                <c:pt idx="7770">
                  <c:v>0</c:v>
                </c:pt>
                <c:pt idx="7771">
                  <c:v>0</c:v>
                </c:pt>
                <c:pt idx="7772">
                  <c:v>0</c:v>
                </c:pt>
                <c:pt idx="7773">
                  <c:v>0</c:v>
                </c:pt>
                <c:pt idx="7774">
                  <c:v>0</c:v>
                </c:pt>
                <c:pt idx="7775">
                  <c:v>0</c:v>
                </c:pt>
                <c:pt idx="7776">
                  <c:v>0</c:v>
                </c:pt>
                <c:pt idx="7777">
                  <c:v>0</c:v>
                </c:pt>
                <c:pt idx="7778">
                  <c:v>0</c:v>
                </c:pt>
                <c:pt idx="7779">
                  <c:v>0</c:v>
                </c:pt>
                <c:pt idx="7780">
                  <c:v>0</c:v>
                </c:pt>
                <c:pt idx="7781">
                  <c:v>0</c:v>
                </c:pt>
                <c:pt idx="7782">
                  <c:v>0</c:v>
                </c:pt>
                <c:pt idx="7783">
                  <c:v>0</c:v>
                </c:pt>
                <c:pt idx="7784">
                  <c:v>0</c:v>
                </c:pt>
                <c:pt idx="7785">
                  <c:v>0</c:v>
                </c:pt>
                <c:pt idx="7786">
                  <c:v>0</c:v>
                </c:pt>
                <c:pt idx="7787">
                  <c:v>0</c:v>
                </c:pt>
                <c:pt idx="7788">
                  <c:v>0</c:v>
                </c:pt>
                <c:pt idx="7789">
                  <c:v>0</c:v>
                </c:pt>
                <c:pt idx="7790">
                  <c:v>0</c:v>
                </c:pt>
                <c:pt idx="7791">
                  <c:v>0</c:v>
                </c:pt>
                <c:pt idx="7792">
                  <c:v>0</c:v>
                </c:pt>
                <c:pt idx="7793">
                  <c:v>0</c:v>
                </c:pt>
                <c:pt idx="7794">
                  <c:v>0</c:v>
                </c:pt>
                <c:pt idx="7795">
                  <c:v>0</c:v>
                </c:pt>
                <c:pt idx="7796">
                  <c:v>0</c:v>
                </c:pt>
                <c:pt idx="7797">
                  <c:v>0</c:v>
                </c:pt>
                <c:pt idx="7798">
                  <c:v>0</c:v>
                </c:pt>
                <c:pt idx="7799">
                  <c:v>0</c:v>
                </c:pt>
                <c:pt idx="7800">
                  <c:v>0</c:v>
                </c:pt>
                <c:pt idx="7801">
                  <c:v>0</c:v>
                </c:pt>
                <c:pt idx="7802">
                  <c:v>0</c:v>
                </c:pt>
                <c:pt idx="7803">
                  <c:v>0</c:v>
                </c:pt>
                <c:pt idx="7804">
                  <c:v>0</c:v>
                </c:pt>
                <c:pt idx="7805">
                  <c:v>0</c:v>
                </c:pt>
                <c:pt idx="7806">
                  <c:v>0</c:v>
                </c:pt>
                <c:pt idx="7807">
                  <c:v>0</c:v>
                </c:pt>
                <c:pt idx="7808">
                  <c:v>0</c:v>
                </c:pt>
                <c:pt idx="7809">
                  <c:v>0</c:v>
                </c:pt>
                <c:pt idx="7810">
                  <c:v>0</c:v>
                </c:pt>
                <c:pt idx="7811">
                  <c:v>0</c:v>
                </c:pt>
                <c:pt idx="7812">
                  <c:v>0</c:v>
                </c:pt>
                <c:pt idx="7813">
                  <c:v>0</c:v>
                </c:pt>
                <c:pt idx="7814">
                  <c:v>0</c:v>
                </c:pt>
                <c:pt idx="7815">
                  <c:v>0</c:v>
                </c:pt>
                <c:pt idx="7816">
                  <c:v>0</c:v>
                </c:pt>
                <c:pt idx="7817">
                  <c:v>0</c:v>
                </c:pt>
                <c:pt idx="7818">
                  <c:v>0</c:v>
                </c:pt>
                <c:pt idx="7819">
                  <c:v>0</c:v>
                </c:pt>
                <c:pt idx="7820">
                  <c:v>0</c:v>
                </c:pt>
                <c:pt idx="7821">
                  <c:v>0</c:v>
                </c:pt>
                <c:pt idx="7822">
                  <c:v>0</c:v>
                </c:pt>
                <c:pt idx="7823">
                  <c:v>0</c:v>
                </c:pt>
                <c:pt idx="7824">
                  <c:v>0</c:v>
                </c:pt>
                <c:pt idx="7825">
                  <c:v>0</c:v>
                </c:pt>
                <c:pt idx="7826">
                  <c:v>0</c:v>
                </c:pt>
                <c:pt idx="7827">
                  <c:v>0</c:v>
                </c:pt>
                <c:pt idx="7828">
                  <c:v>0</c:v>
                </c:pt>
                <c:pt idx="7829">
                  <c:v>0</c:v>
                </c:pt>
                <c:pt idx="7830">
                  <c:v>0</c:v>
                </c:pt>
                <c:pt idx="7831">
                  <c:v>0</c:v>
                </c:pt>
                <c:pt idx="7832">
                  <c:v>0</c:v>
                </c:pt>
                <c:pt idx="7833">
                  <c:v>0</c:v>
                </c:pt>
                <c:pt idx="7834">
                  <c:v>0</c:v>
                </c:pt>
                <c:pt idx="7835">
                  <c:v>0</c:v>
                </c:pt>
                <c:pt idx="7836">
                  <c:v>0</c:v>
                </c:pt>
                <c:pt idx="7837">
                  <c:v>0</c:v>
                </c:pt>
                <c:pt idx="7838">
                  <c:v>0</c:v>
                </c:pt>
                <c:pt idx="7839">
                  <c:v>0</c:v>
                </c:pt>
                <c:pt idx="7840">
                  <c:v>0</c:v>
                </c:pt>
                <c:pt idx="7841">
                  <c:v>0</c:v>
                </c:pt>
                <c:pt idx="7842">
                  <c:v>0</c:v>
                </c:pt>
                <c:pt idx="7843">
                  <c:v>0</c:v>
                </c:pt>
                <c:pt idx="7844">
                  <c:v>0</c:v>
                </c:pt>
                <c:pt idx="7845">
                  <c:v>0</c:v>
                </c:pt>
                <c:pt idx="7846">
                  <c:v>0</c:v>
                </c:pt>
                <c:pt idx="7847">
                  <c:v>0</c:v>
                </c:pt>
                <c:pt idx="7848">
                  <c:v>0</c:v>
                </c:pt>
                <c:pt idx="7849">
                  <c:v>0</c:v>
                </c:pt>
                <c:pt idx="7850">
                  <c:v>0</c:v>
                </c:pt>
                <c:pt idx="7851">
                  <c:v>0</c:v>
                </c:pt>
                <c:pt idx="7852">
                  <c:v>0</c:v>
                </c:pt>
                <c:pt idx="7853">
                  <c:v>0</c:v>
                </c:pt>
                <c:pt idx="7854">
                  <c:v>0</c:v>
                </c:pt>
                <c:pt idx="7855">
                  <c:v>0</c:v>
                </c:pt>
                <c:pt idx="7856">
                  <c:v>0</c:v>
                </c:pt>
                <c:pt idx="7857">
                  <c:v>0</c:v>
                </c:pt>
                <c:pt idx="7858">
                  <c:v>0</c:v>
                </c:pt>
                <c:pt idx="7859">
                  <c:v>0</c:v>
                </c:pt>
                <c:pt idx="7860">
                  <c:v>0</c:v>
                </c:pt>
                <c:pt idx="7861">
                  <c:v>0</c:v>
                </c:pt>
                <c:pt idx="7862">
                  <c:v>0</c:v>
                </c:pt>
                <c:pt idx="7863">
                  <c:v>0</c:v>
                </c:pt>
                <c:pt idx="7864">
                  <c:v>0</c:v>
                </c:pt>
                <c:pt idx="7865">
                  <c:v>0</c:v>
                </c:pt>
                <c:pt idx="7866">
                  <c:v>0</c:v>
                </c:pt>
                <c:pt idx="7867">
                  <c:v>0</c:v>
                </c:pt>
                <c:pt idx="7868">
                  <c:v>0</c:v>
                </c:pt>
                <c:pt idx="7869">
                  <c:v>0</c:v>
                </c:pt>
                <c:pt idx="7870">
                  <c:v>0</c:v>
                </c:pt>
                <c:pt idx="7871">
                  <c:v>0</c:v>
                </c:pt>
                <c:pt idx="7872">
                  <c:v>0</c:v>
                </c:pt>
                <c:pt idx="7873">
                  <c:v>0</c:v>
                </c:pt>
                <c:pt idx="7874">
                  <c:v>0</c:v>
                </c:pt>
                <c:pt idx="7875">
                  <c:v>0</c:v>
                </c:pt>
                <c:pt idx="7876">
                  <c:v>0</c:v>
                </c:pt>
                <c:pt idx="7877">
                  <c:v>0</c:v>
                </c:pt>
                <c:pt idx="7878">
                  <c:v>0</c:v>
                </c:pt>
                <c:pt idx="7879">
                  <c:v>0</c:v>
                </c:pt>
                <c:pt idx="7880">
                  <c:v>0</c:v>
                </c:pt>
                <c:pt idx="7881">
                  <c:v>0</c:v>
                </c:pt>
                <c:pt idx="7882">
                  <c:v>0</c:v>
                </c:pt>
                <c:pt idx="7883">
                  <c:v>0</c:v>
                </c:pt>
                <c:pt idx="7884">
                  <c:v>0</c:v>
                </c:pt>
                <c:pt idx="7885">
                  <c:v>0</c:v>
                </c:pt>
                <c:pt idx="7886">
                  <c:v>0</c:v>
                </c:pt>
                <c:pt idx="7887">
                  <c:v>0</c:v>
                </c:pt>
                <c:pt idx="7888">
                  <c:v>0</c:v>
                </c:pt>
                <c:pt idx="7889">
                  <c:v>0</c:v>
                </c:pt>
                <c:pt idx="7890">
                  <c:v>0</c:v>
                </c:pt>
                <c:pt idx="7891">
                  <c:v>0</c:v>
                </c:pt>
                <c:pt idx="7892">
                  <c:v>0</c:v>
                </c:pt>
                <c:pt idx="7893">
                  <c:v>0</c:v>
                </c:pt>
                <c:pt idx="7894">
                  <c:v>0</c:v>
                </c:pt>
                <c:pt idx="7895">
                  <c:v>0</c:v>
                </c:pt>
                <c:pt idx="7896">
                  <c:v>0</c:v>
                </c:pt>
                <c:pt idx="7897">
                  <c:v>0</c:v>
                </c:pt>
                <c:pt idx="7898">
                  <c:v>0</c:v>
                </c:pt>
                <c:pt idx="7899">
                  <c:v>0</c:v>
                </c:pt>
                <c:pt idx="7900">
                  <c:v>0</c:v>
                </c:pt>
                <c:pt idx="7901">
                  <c:v>0</c:v>
                </c:pt>
                <c:pt idx="7902">
                  <c:v>0</c:v>
                </c:pt>
                <c:pt idx="7903">
                  <c:v>0</c:v>
                </c:pt>
                <c:pt idx="7904">
                  <c:v>0</c:v>
                </c:pt>
                <c:pt idx="7905">
                  <c:v>0</c:v>
                </c:pt>
                <c:pt idx="7906">
                  <c:v>0</c:v>
                </c:pt>
                <c:pt idx="7907">
                  <c:v>0</c:v>
                </c:pt>
                <c:pt idx="7908">
                  <c:v>0</c:v>
                </c:pt>
                <c:pt idx="7909">
                  <c:v>0</c:v>
                </c:pt>
                <c:pt idx="7910">
                  <c:v>0</c:v>
                </c:pt>
                <c:pt idx="7911">
                  <c:v>0</c:v>
                </c:pt>
                <c:pt idx="7912">
                  <c:v>0</c:v>
                </c:pt>
                <c:pt idx="7913">
                  <c:v>0</c:v>
                </c:pt>
                <c:pt idx="7914">
                  <c:v>0</c:v>
                </c:pt>
                <c:pt idx="7915">
                  <c:v>0</c:v>
                </c:pt>
                <c:pt idx="7916">
                  <c:v>0</c:v>
                </c:pt>
                <c:pt idx="7917">
                  <c:v>0</c:v>
                </c:pt>
                <c:pt idx="7918">
                  <c:v>0</c:v>
                </c:pt>
                <c:pt idx="7919">
                  <c:v>0</c:v>
                </c:pt>
                <c:pt idx="7920">
                  <c:v>0</c:v>
                </c:pt>
                <c:pt idx="7921">
                  <c:v>0</c:v>
                </c:pt>
                <c:pt idx="7922">
                  <c:v>0</c:v>
                </c:pt>
                <c:pt idx="7923">
                  <c:v>0</c:v>
                </c:pt>
                <c:pt idx="7924">
                  <c:v>0</c:v>
                </c:pt>
                <c:pt idx="7925">
                  <c:v>0</c:v>
                </c:pt>
                <c:pt idx="7926">
                  <c:v>0</c:v>
                </c:pt>
                <c:pt idx="7927">
                  <c:v>0</c:v>
                </c:pt>
                <c:pt idx="7928">
                  <c:v>0</c:v>
                </c:pt>
                <c:pt idx="7929">
                  <c:v>0</c:v>
                </c:pt>
                <c:pt idx="7930">
                  <c:v>0</c:v>
                </c:pt>
                <c:pt idx="7931">
                  <c:v>0</c:v>
                </c:pt>
                <c:pt idx="7932">
                  <c:v>0</c:v>
                </c:pt>
                <c:pt idx="7933">
                  <c:v>0</c:v>
                </c:pt>
                <c:pt idx="7934">
                  <c:v>0</c:v>
                </c:pt>
                <c:pt idx="7935">
                  <c:v>0</c:v>
                </c:pt>
                <c:pt idx="7936">
                  <c:v>0</c:v>
                </c:pt>
                <c:pt idx="7937">
                  <c:v>0</c:v>
                </c:pt>
                <c:pt idx="7938">
                  <c:v>0</c:v>
                </c:pt>
                <c:pt idx="7939">
                  <c:v>0</c:v>
                </c:pt>
                <c:pt idx="7940">
                  <c:v>0</c:v>
                </c:pt>
                <c:pt idx="7941">
                  <c:v>0</c:v>
                </c:pt>
                <c:pt idx="7942">
                  <c:v>0</c:v>
                </c:pt>
                <c:pt idx="7943">
                  <c:v>0</c:v>
                </c:pt>
                <c:pt idx="7944">
                  <c:v>0</c:v>
                </c:pt>
                <c:pt idx="7945">
                  <c:v>0</c:v>
                </c:pt>
                <c:pt idx="7946">
                  <c:v>0</c:v>
                </c:pt>
                <c:pt idx="7947">
                  <c:v>0</c:v>
                </c:pt>
                <c:pt idx="7948">
                  <c:v>0</c:v>
                </c:pt>
                <c:pt idx="7949">
                  <c:v>0</c:v>
                </c:pt>
                <c:pt idx="7950">
                  <c:v>0</c:v>
                </c:pt>
                <c:pt idx="7951">
                  <c:v>0</c:v>
                </c:pt>
                <c:pt idx="7952">
                  <c:v>0</c:v>
                </c:pt>
                <c:pt idx="7953">
                  <c:v>0</c:v>
                </c:pt>
                <c:pt idx="7954">
                  <c:v>0</c:v>
                </c:pt>
                <c:pt idx="7955">
                  <c:v>0</c:v>
                </c:pt>
                <c:pt idx="7956">
                  <c:v>0</c:v>
                </c:pt>
                <c:pt idx="7957">
                  <c:v>0</c:v>
                </c:pt>
                <c:pt idx="7958">
                  <c:v>0</c:v>
                </c:pt>
                <c:pt idx="7959">
                  <c:v>0</c:v>
                </c:pt>
                <c:pt idx="7960">
                  <c:v>0</c:v>
                </c:pt>
                <c:pt idx="7961">
                  <c:v>0</c:v>
                </c:pt>
                <c:pt idx="7962">
                  <c:v>0</c:v>
                </c:pt>
                <c:pt idx="7963">
                  <c:v>0</c:v>
                </c:pt>
                <c:pt idx="7964">
                  <c:v>0</c:v>
                </c:pt>
                <c:pt idx="7965">
                  <c:v>0</c:v>
                </c:pt>
                <c:pt idx="7966">
                  <c:v>0</c:v>
                </c:pt>
                <c:pt idx="7967">
                  <c:v>0</c:v>
                </c:pt>
                <c:pt idx="7968">
                  <c:v>0</c:v>
                </c:pt>
                <c:pt idx="7969">
                  <c:v>0</c:v>
                </c:pt>
                <c:pt idx="7970">
                  <c:v>0</c:v>
                </c:pt>
                <c:pt idx="7971">
                  <c:v>0</c:v>
                </c:pt>
                <c:pt idx="7972">
                  <c:v>0</c:v>
                </c:pt>
                <c:pt idx="7973">
                  <c:v>0</c:v>
                </c:pt>
                <c:pt idx="7974">
                  <c:v>0</c:v>
                </c:pt>
                <c:pt idx="7975">
                  <c:v>0</c:v>
                </c:pt>
                <c:pt idx="7976">
                  <c:v>0</c:v>
                </c:pt>
                <c:pt idx="7977">
                  <c:v>0</c:v>
                </c:pt>
                <c:pt idx="7978">
                  <c:v>0</c:v>
                </c:pt>
                <c:pt idx="7979">
                  <c:v>0</c:v>
                </c:pt>
                <c:pt idx="7980">
                  <c:v>0</c:v>
                </c:pt>
                <c:pt idx="7981">
                  <c:v>0</c:v>
                </c:pt>
                <c:pt idx="7982">
                  <c:v>0</c:v>
                </c:pt>
                <c:pt idx="7983">
                  <c:v>0</c:v>
                </c:pt>
                <c:pt idx="7984">
                  <c:v>0</c:v>
                </c:pt>
                <c:pt idx="7985">
                  <c:v>0</c:v>
                </c:pt>
                <c:pt idx="7986">
                  <c:v>0</c:v>
                </c:pt>
                <c:pt idx="7987">
                  <c:v>0</c:v>
                </c:pt>
                <c:pt idx="7988">
                  <c:v>0</c:v>
                </c:pt>
                <c:pt idx="7989">
                  <c:v>0</c:v>
                </c:pt>
                <c:pt idx="7990">
                  <c:v>0</c:v>
                </c:pt>
                <c:pt idx="7991">
                  <c:v>0</c:v>
                </c:pt>
                <c:pt idx="7992">
                  <c:v>0</c:v>
                </c:pt>
                <c:pt idx="7993">
                  <c:v>0</c:v>
                </c:pt>
                <c:pt idx="7994">
                  <c:v>0</c:v>
                </c:pt>
                <c:pt idx="7995">
                  <c:v>0</c:v>
                </c:pt>
                <c:pt idx="7996">
                  <c:v>0</c:v>
                </c:pt>
                <c:pt idx="7997">
                  <c:v>0</c:v>
                </c:pt>
                <c:pt idx="7998">
                  <c:v>0</c:v>
                </c:pt>
                <c:pt idx="7999">
                  <c:v>0</c:v>
                </c:pt>
                <c:pt idx="8000">
                  <c:v>0</c:v>
                </c:pt>
                <c:pt idx="8001">
                  <c:v>0</c:v>
                </c:pt>
                <c:pt idx="8002">
                  <c:v>0</c:v>
                </c:pt>
                <c:pt idx="8003">
                  <c:v>0</c:v>
                </c:pt>
                <c:pt idx="8004">
                  <c:v>0</c:v>
                </c:pt>
                <c:pt idx="8005">
                  <c:v>0</c:v>
                </c:pt>
                <c:pt idx="8006">
                  <c:v>0</c:v>
                </c:pt>
                <c:pt idx="8007">
                  <c:v>0</c:v>
                </c:pt>
                <c:pt idx="8008">
                  <c:v>0</c:v>
                </c:pt>
                <c:pt idx="8009">
                  <c:v>0</c:v>
                </c:pt>
                <c:pt idx="8010">
                  <c:v>0</c:v>
                </c:pt>
                <c:pt idx="8011">
                  <c:v>0</c:v>
                </c:pt>
                <c:pt idx="8012">
                  <c:v>0</c:v>
                </c:pt>
                <c:pt idx="8013">
                  <c:v>0</c:v>
                </c:pt>
                <c:pt idx="8014">
                  <c:v>0</c:v>
                </c:pt>
                <c:pt idx="8015">
                  <c:v>0</c:v>
                </c:pt>
                <c:pt idx="8016">
                  <c:v>0</c:v>
                </c:pt>
                <c:pt idx="8017">
                  <c:v>0</c:v>
                </c:pt>
                <c:pt idx="8018">
                  <c:v>0</c:v>
                </c:pt>
                <c:pt idx="8019">
                  <c:v>0</c:v>
                </c:pt>
                <c:pt idx="8020">
                  <c:v>0</c:v>
                </c:pt>
                <c:pt idx="8021">
                  <c:v>0</c:v>
                </c:pt>
                <c:pt idx="8022">
                  <c:v>0</c:v>
                </c:pt>
                <c:pt idx="8023">
                  <c:v>0</c:v>
                </c:pt>
                <c:pt idx="8024">
                  <c:v>0</c:v>
                </c:pt>
                <c:pt idx="8025">
                  <c:v>0</c:v>
                </c:pt>
                <c:pt idx="8026">
                  <c:v>0</c:v>
                </c:pt>
                <c:pt idx="8027">
                  <c:v>0</c:v>
                </c:pt>
                <c:pt idx="8028">
                  <c:v>0</c:v>
                </c:pt>
                <c:pt idx="8029">
                  <c:v>0</c:v>
                </c:pt>
                <c:pt idx="8030">
                  <c:v>0</c:v>
                </c:pt>
                <c:pt idx="8031">
                  <c:v>0</c:v>
                </c:pt>
                <c:pt idx="8032">
                  <c:v>0</c:v>
                </c:pt>
                <c:pt idx="8033">
                  <c:v>0</c:v>
                </c:pt>
                <c:pt idx="8034">
                  <c:v>0</c:v>
                </c:pt>
                <c:pt idx="8035">
                  <c:v>0</c:v>
                </c:pt>
                <c:pt idx="8036">
                  <c:v>0</c:v>
                </c:pt>
                <c:pt idx="8037">
                  <c:v>0</c:v>
                </c:pt>
                <c:pt idx="8038">
                  <c:v>0</c:v>
                </c:pt>
                <c:pt idx="8039">
                  <c:v>0</c:v>
                </c:pt>
                <c:pt idx="8040">
                  <c:v>0</c:v>
                </c:pt>
                <c:pt idx="8041">
                  <c:v>0</c:v>
                </c:pt>
                <c:pt idx="8042">
                  <c:v>0</c:v>
                </c:pt>
                <c:pt idx="8043">
                  <c:v>0</c:v>
                </c:pt>
                <c:pt idx="8044">
                  <c:v>0</c:v>
                </c:pt>
                <c:pt idx="8045">
                  <c:v>0</c:v>
                </c:pt>
                <c:pt idx="8046">
                  <c:v>0</c:v>
                </c:pt>
                <c:pt idx="8047">
                  <c:v>0</c:v>
                </c:pt>
                <c:pt idx="8048">
                  <c:v>0</c:v>
                </c:pt>
                <c:pt idx="8049">
                  <c:v>0</c:v>
                </c:pt>
                <c:pt idx="8050">
                  <c:v>0</c:v>
                </c:pt>
                <c:pt idx="8051">
                  <c:v>0</c:v>
                </c:pt>
                <c:pt idx="8052">
                  <c:v>0</c:v>
                </c:pt>
                <c:pt idx="8053">
                  <c:v>0</c:v>
                </c:pt>
                <c:pt idx="8054">
                  <c:v>0</c:v>
                </c:pt>
                <c:pt idx="8055">
                  <c:v>0</c:v>
                </c:pt>
                <c:pt idx="8056">
                  <c:v>0</c:v>
                </c:pt>
                <c:pt idx="8057">
                  <c:v>0</c:v>
                </c:pt>
                <c:pt idx="8058">
                  <c:v>0</c:v>
                </c:pt>
                <c:pt idx="8059">
                  <c:v>0</c:v>
                </c:pt>
                <c:pt idx="8060">
                  <c:v>0</c:v>
                </c:pt>
                <c:pt idx="8061">
                  <c:v>0</c:v>
                </c:pt>
                <c:pt idx="8062">
                  <c:v>0</c:v>
                </c:pt>
                <c:pt idx="8063">
                  <c:v>0</c:v>
                </c:pt>
                <c:pt idx="8064">
                  <c:v>0</c:v>
                </c:pt>
                <c:pt idx="8065">
                  <c:v>0</c:v>
                </c:pt>
                <c:pt idx="8066">
                  <c:v>0</c:v>
                </c:pt>
                <c:pt idx="8067">
                  <c:v>0</c:v>
                </c:pt>
                <c:pt idx="8068">
                  <c:v>0</c:v>
                </c:pt>
                <c:pt idx="8069">
                  <c:v>0</c:v>
                </c:pt>
                <c:pt idx="8070">
                  <c:v>0</c:v>
                </c:pt>
                <c:pt idx="8071">
                  <c:v>0</c:v>
                </c:pt>
                <c:pt idx="8072">
                  <c:v>0</c:v>
                </c:pt>
                <c:pt idx="8073">
                  <c:v>0</c:v>
                </c:pt>
                <c:pt idx="8074">
                  <c:v>0</c:v>
                </c:pt>
                <c:pt idx="8075">
                  <c:v>0</c:v>
                </c:pt>
                <c:pt idx="8076">
                  <c:v>0</c:v>
                </c:pt>
                <c:pt idx="8077">
                  <c:v>0</c:v>
                </c:pt>
                <c:pt idx="8078">
                  <c:v>0</c:v>
                </c:pt>
                <c:pt idx="8079">
                  <c:v>0</c:v>
                </c:pt>
                <c:pt idx="8080">
                  <c:v>0</c:v>
                </c:pt>
                <c:pt idx="8081">
                  <c:v>0</c:v>
                </c:pt>
                <c:pt idx="8082">
                  <c:v>0</c:v>
                </c:pt>
                <c:pt idx="8083">
                  <c:v>0</c:v>
                </c:pt>
                <c:pt idx="8084">
                  <c:v>0</c:v>
                </c:pt>
                <c:pt idx="8085">
                  <c:v>0</c:v>
                </c:pt>
                <c:pt idx="8086">
                  <c:v>0</c:v>
                </c:pt>
                <c:pt idx="8087">
                  <c:v>0</c:v>
                </c:pt>
                <c:pt idx="8088">
                  <c:v>0</c:v>
                </c:pt>
                <c:pt idx="8089">
                  <c:v>0</c:v>
                </c:pt>
                <c:pt idx="8090">
                  <c:v>0</c:v>
                </c:pt>
                <c:pt idx="8091">
                  <c:v>0</c:v>
                </c:pt>
                <c:pt idx="8092">
                  <c:v>0</c:v>
                </c:pt>
                <c:pt idx="8093">
                  <c:v>0</c:v>
                </c:pt>
                <c:pt idx="8094">
                  <c:v>0</c:v>
                </c:pt>
                <c:pt idx="8095">
                  <c:v>0</c:v>
                </c:pt>
                <c:pt idx="8096">
                  <c:v>0</c:v>
                </c:pt>
                <c:pt idx="8097">
                  <c:v>0</c:v>
                </c:pt>
                <c:pt idx="8098">
                  <c:v>0</c:v>
                </c:pt>
                <c:pt idx="8099">
                  <c:v>0</c:v>
                </c:pt>
                <c:pt idx="8100">
                  <c:v>0</c:v>
                </c:pt>
                <c:pt idx="8101">
                  <c:v>0</c:v>
                </c:pt>
                <c:pt idx="8102">
                  <c:v>0</c:v>
                </c:pt>
                <c:pt idx="8103">
                  <c:v>0</c:v>
                </c:pt>
                <c:pt idx="8104">
                  <c:v>0</c:v>
                </c:pt>
                <c:pt idx="8105">
                  <c:v>0</c:v>
                </c:pt>
                <c:pt idx="8106">
                  <c:v>0</c:v>
                </c:pt>
                <c:pt idx="8107">
                  <c:v>0</c:v>
                </c:pt>
                <c:pt idx="8108">
                  <c:v>0</c:v>
                </c:pt>
                <c:pt idx="8109">
                  <c:v>0</c:v>
                </c:pt>
                <c:pt idx="8110">
                  <c:v>0</c:v>
                </c:pt>
                <c:pt idx="8111">
                  <c:v>0</c:v>
                </c:pt>
                <c:pt idx="8112">
                  <c:v>0</c:v>
                </c:pt>
                <c:pt idx="8113">
                  <c:v>0</c:v>
                </c:pt>
                <c:pt idx="8114">
                  <c:v>0</c:v>
                </c:pt>
                <c:pt idx="8115">
                  <c:v>0</c:v>
                </c:pt>
                <c:pt idx="8116">
                  <c:v>0</c:v>
                </c:pt>
                <c:pt idx="8117">
                  <c:v>0</c:v>
                </c:pt>
                <c:pt idx="8118">
                  <c:v>0</c:v>
                </c:pt>
                <c:pt idx="8119">
                  <c:v>0</c:v>
                </c:pt>
                <c:pt idx="8120">
                  <c:v>0</c:v>
                </c:pt>
                <c:pt idx="8121">
                  <c:v>0</c:v>
                </c:pt>
                <c:pt idx="8122">
                  <c:v>0</c:v>
                </c:pt>
                <c:pt idx="8123">
                  <c:v>0</c:v>
                </c:pt>
                <c:pt idx="8124">
                  <c:v>0</c:v>
                </c:pt>
                <c:pt idx="8125">
                  <c:v>0</c:v>
                </c:pt>
                <c:pt idx="8126">
                  <c:v>0</c:v>
                </c:pt>
                <c:pt idx="8127">
                  <c:v>0</c:v>
                </c:pt>
                <c:pt idx="8128">
                  <c:v>0</c:v>
                </c:pt>
                <c:pt idx="8129">
                  <c:v>0</c:v>
                </c:pt>
                <c:pt idx="8130">
                  <c:v>0</c:v>
                </c:pt>
                <c:pt idx="8131">
                  <c:v>0</c:v>
                </c:pt>
                <c:pt idx="8132">
                  <c:v>0</c:v>
                </c:pt>
                <c:pt idx="8133">
                  <c:v>0</c:v>
                </c:pt>
                <c:pt idx="8134">
                  <c:v>0</c:v>
                </c:pt>
                <c:pt idx="8135">
                  <c:v>0</c:v>
                </c:pt>
                <c:pt idx="8136">
                  <c:v>0</c:v>
                </c:pt>
                <c:pt idx="8137">
                  <c:v>0</c:v>
                </c:pt>
                <c:pt idx="8138">
                  <c:v>0</c:v>
                </c:pt>
                <c:pt idx="8139">
                  <c:v>0</c:v>
                </c:pt>
                <c:pt idx="8140">
                  <c:v>0</c:v>
                </c:pt>
                <c:pt idx="8141">
                  <c:v>0</c:v>
                </c:pt>
                <c:pt idx="8142">
                  <c:v>0</c:v>
                </c:pt>
                <c:pt idx="8143">
                  <c:v>0</c:v>
                </c:pt>
                <c:pt idx="8144">
                  <c:v>0</c:v>
                </c:pt>
                <c:pt idx="8145">
                  <c:v>0</c:v>
                </c:pt>
                <c:pt idx="8146">
                  <c:v>0</c:v>
                </c:pt>
                <c:pt idx="8147">
                  <c:v>0</c:v>
                </c:pt>
                <c:pt idx="8148">
                  <c:v>0</c:v>
                </c:pt>
                <c:pt idx="8149">
                  <c:v>0</c:v>
                </c:pt>
                <c:pt idx="8150">
                  <c:v>0</c:v>
                </c:pt>
                <c:pt idx="8151">
                  <c:v>0</c:v>
                </c:pt>
                <c:pt idx="8152">
                  <c:v>0</c:v>
                </c:pt>
                <c:pt idx="8153">
                  <c:v>0</c:v>
                </c:pt>
                <c:pt idx="8154">
                  <c:v>0</c:v>
                </c:pt>
                <c:pt idx="8155">
                  <c:v>0</c:v>
                </c:pt>
                <c:pt idx="8156">
                  <c:v>0</c:v>
                </c:pt>
                <c:pt idx="8157">
                  <c:v>0</c:v>
                </c:pt>
                <c:pt idx="8158">
                  <c:v>0</c:v>
                </c:pt>
                <c:pt idx="8159">
                  <c:v>0</c:v>
                </c:pt>
                <c:pt idx="8160">
                  <c:v>0</c:v>
                </c:pt>
                <c:pt idx="8161">
                  <c:v>0</c:v>
                </c:pt>
                <c:pt idx="8162">
                  <c:v>0</c:v>
                </c:pt>
                <c:pt idx="8163">
                  <c:v>0</c:v>
                </c:pt>
                <c:pt idx="8164">
                  <c:v>0</c:v>
                </c:pt>
                <c:pt idx="8165">
                  <c:v>0</c:v>
                </c:pt>
                <c:pt idx="8166">
                  <c:v>0</c:v>
                </c:pt>
                <c:pt idx="8167">
                  <c:v>0</c:v>
                </c:pt>
                <c:pt idx="8168">
                  <c:v>0</c:v>
                </c:pt>
                <c:pt idx="8169">
                  <c:v>0</c:v>
                </c:pt>
                <c:pt idx="8170">
                  <c:v>0</c:v>
                </c:pt>
                <c:pt idx="8171">
                  <c:v>0</c:v>
                </c:pt>
                <c:pt idx="8172">
                  <c:v>0</c:v>
                </c:pt>
                <c:pt idx="8173">
                  <c:v>0</c:v>
                </c:pt>
                <c:pt idx="8174">
                  <c:v>0</c:v>
                </c:pt>
                <c:pt idx="8175">
                  <c:v>0</c:v>
                </c:pt>
                <c:pt idx="8176">
                  <c:v>0</c:v>
                </c:pt>
                <c:pt idx="8177">
                  <c:v>0</c:v>
                </c:pt>
                <c:pt idx="8178">
                  <c:v>0</c:v>
                </c:pt>
                <c:pt idx="8179">
                  <c:v>0</c:v>
                </c:pt>
                <c:pt idx="8180">
                  <c:v>0</c:v>
                </c:pt>
                <c:pt idx="8181">
                  <c:v>0</c:v>
                </c:pt>
                <c:pt idx="8182">
                  <c:v>0</c:v>
                </c:pt>
                <c:pt idx="8183">
                  <c:v>0</c:v>
                </c:pt>
                <c:pt idx="8184">
                  <c:v>0</c:v>
                </c:pt>
                <c:pt idx="8185">
                  <c:v>0</c:v>
                </c:pt>
                <c:pt idx="8186">
                  <c:v>0</c:v>
                </c:pt>
                <c:pt idx="8187">
                  <c:v>0</c:v>
                </c:pt>
                <c:pt idx="8188">
                  <c:v>0</c:v>
                </c:pt>
                <c:pt idx="8189">
                  <c:v>0</c:v>
                </c:pt>
                <c:pt idx="8190">
                  <c:v>0</c:v>
                </c:pt>
                <c:pt idx="8191">
                  <c:v>0</c:v>
                </c:pt>
                <c:pt idx="8192">
                  <c:v>0</c:v>
                </c:pt>
                <c:pt idx="8193">
                  <c:v>0</c:v>
                </c:pt>
                <c:pt idx="8194">
                  <c:v>0</c:v>
                </c:pt>
                <c:pt idx="8195">
                  <c:v>0</c:v>
                </c:pt>
                <c:pt idx="8196">
                  <c:v>0</c:v>
                </c:pt>
                <c:pt idx="8197">
                  <c:v>0</c:v>
                </c:pt>
                <c:pt idx="8198">
                  <c:v>0</c:v>
                </c:pt>
                <c:pt idx="8199">
                  <c:v>0</c:v>
                </c:pt>
                <c:pt idx="8200">
                  <c:v>0</c:v>
                </c:pt>
                <c:pt idx="8201">
                  <c:v>0</c:v>
                </c:pt>
                <c:pt idx="8202">
                  <c:v>0</c:v>
                </c:pt>
                <c:pt idx="8203">
                  <c:v>0</c:v>
                </c:pt>
                <c:pt idx="8204">
                  <c:v>0</c:v>
                </c:pt>
                <c:pt idx="8205">
                  <c:v>0</c:v>
                </c:pt>
                <c:pt idx="8206">
                  <c:v>0</c:v>
                </c:pt>
                <c:pt idx="8207">
                  <c:v>0</c:v>
                </c:pt>
                <c:pt idx="8208">
                  <c:v>0</c:v>
                </c:pt>
                <c:pt idx="8209">
                  <c:v>0</c:v>
                </c:pt>
                <c:pt idx="8210">
                  <c:v>0</c:v>
                </c:pt>
                <c:pt idx="8211">
                  <c:v>0</c:v>
                </c:pt>
                <c:pt idx="8212">
                  <c:v>0</c:v>
                </c:pt>
                <c:pt idx="8213">
                  <c:v>0</c:v>
                </c:pt>
                <c:pt idx="8214">
                  <c:v>0</c:v>
                </c:pt>
                <c:pt idx="8215">
                  <c:v>0</c:v>
                </c:pt>
                <c:pt idx="8216">
                  <c:v>0</c:v>
                </c:pt>
                <c:pt idx="8217">
                  <c:v>0</c:v>
                </c:pt>
                <c:pt idx="8218">
                  <c:v>0</c:v>
                </c:pt>
                <c:pt idx="8219">
                  <c:v>0</c:v>
                </c:pt>
                <c:pt idx="8220">
                  <c:v>0</c:v>
                </c:pt>
                <c:pt idx="8221">
                  <c:v>0</c:v>
                </c:pt>
                <c:pt idx="8222">
                  <c:v>0</c:v>
                </c:pt>
                <c:pt idx="8223">
                  <c:v>0</c:v>
                </c:pt>
                <c:pt idx="8224">
                  <c:v>0</c:v>
                </c:pt>
                <c:pt idx="8225">
                  <c:v>0</c:v>
                </c:pt>
                <c:pt idx="8226">
                  <c:v>0</c:v>
                </c:pt>
                <c:pt idx="8227">
                  <c:v>0</c:v>
                </c:pt>
                <c:pt idx="8228">
                  <c:v>0</c:v>
                </c:pt>
                <c:pt idx="8229">
                  <c:v>0</c:v>
                </c:pt>
                <c:pt idx="8230">
                  <c:v>0</c:v>
                </c:pt>
                <c:pt idx="8231">
                  <c:v>0</c:v>
                </c:pt>
                <c:pt idx="8232">
                  <c:v>0</c:v>
                </c:pt>
                <c:pt idx="8233">
                  <c:v>0</c:v>
                </c:pt>
                <c:pt idx="8234">
                  <c:v>0</c:v>
                </c:pt>
                <c:pt idx="8235">
                  <c:v>0</c:v>
                </c:pt>
                <c:pt idx="8236">
                  <c:v>0</c:v>
                </c:pt>
                <c:pt idx="8237">
                  <c:v>0</c:v>
                </c:pt>
                <c:pt idx="8238">
                  <c:v>0</c:v>
                </c:pt>
                <c:pt idx="8239">
                  <c:v>0</c:v>
                </c:pt>
                <c:pt idx="8240">
                  <c:v>0</c:v>
                </c:pt>
                <c:pt idx="8241">
                  <c:v>0</c:v>
                </c:pt>
                <c:pt idx="8242">
                  <c:v>0</c:v>
                </c:pt>
                <c:pt idx="8243">
                  <c:v>0</c:v>
                </c:pt>
                <c:pt idx="8244">
                  <c:v>0</c:v>
                </c:pt>
                <c:pt idx="8245">
                  <c:v>0</c:v>
                </c:pt>
                <c:pt idx="8246">
                  <c:v>0</c:v>
                </c:pt>
                <c:pt idx="8247">
                  <c:v>0</c:v>
                </c:pt>
                <c:pt idx="8248">
                  <c:v>0</c:v>
                </c:pt>
                <c:pt idx="8249">
                  <c:v>0</c:v>
                </c:pt>
                <c:pt idx="8250">
                  <c:v>0</c:v>
                </c:pt>
                <c:pt idx="8251">
                  <c:v>0</c:v>
                </c:pt>
                <c:pt idx="8252">
                  <c:v>0</c:v>
                </c:pt>
                <c:pt idx="8253">
                  <c:v>0</c:v>
                </c:pt>
                <c:pt idx="8254">
                  <c:v>0</c:v>
                </c:pt>
                <c:pt idx="8255">
                  <c:v>0</c:v>
                </c:pt>
                <c:pt idx="8256">
                  <c:v>0</c:v>
                </c:pt>
                <c:pt idx="8257">
                  <c:v>0</c:v>
                </c:pt>
                <c:pt idx="8258">
                  <c:v>0</c:v>
                </c:pt>
                <c:pt idx="8259">
                  <c:v>0</c:v>
                </c:pt>
                <c:pt idx="8260">
                  <c:v>0</c:v>
                </c:pt>
                <c:pt idx="8261">
                  <c:v>0</c:v>
                </c:pt>
                <c:pt idx="8262">
                  <c:v>0</c:v>
                </c:pt>
                <c:pt idx="8263">
                  <c:v>0</c:v>
                </c:pt>
                <c:pt idx="8264">
                  <c:v>0</c:v>
                </c:pt>
                <c:pt idx="8265">
                  <c:v>0</c:v>
                </c:pt>
                <c:pt idx="8266">
                  <c:v>0</c:v>
                </c:pt>
                <c:pt idx="8267">
                  <c:v>0</c:v>
                </c:pt>
                <c:pt idx="8268">
                  <c:v>0</c:v>
                </c:pt>
                <c:pt idx="8269">
                  <c:v>0</c:v>
                </c:pt>
                <c:pt idx="8270">
                  <c:v>0</c:v>
                </c:pt>
                <c:pt idx="8271">
                  <c:v>0</c:v>
                </c:pt>
                <c:pt idx="8272">
                  <c:v>0</c:v>
                </c:pt>
                <c:pt idx="8273">
                  <c:v>0</c:v>
                </c:pt>
                <c:pt idx="8274">
                  <c:v>0</c:v>
                </c:pt>
                <c:pt idx="8275">
                  <c:v>0</c:v>
                </c:pt>
                <c:pt idx="8276">
                  <c:v>0</c:v>
                </c:pt>
                <c:pt idx="8277">
                  <c:v>0</c:v>
                </c:pt>
                <c:pt idx="8278">
                  <c:v>0</c:v>
                </c:pt>
                <c:pt idx="8279">
                  <c:v>0</c:v>
                </c:pt>
                <c:pt idx="8280">
                  <c:v>0</c:v>
                </c:pt>
                <c:pt idx="8281">
                  <c:v>0</c:v>
                </c:pt>
                <c:pt idx="8282">
                  <c:v>0</c:v>
                </c:pt>
                <c:pt idx="8283">
                  <c:v>0</c:v>
                </c:pt>
                <c:pt idx="8284">
                  <c:v>0</c:v>
                </c:pt>
                <c:pt idx="8285">
                  <c:v>0</c:v>
                </c:pt>
                <c:pt idx="8286">
                  <c:v>0</c:v>
                </c:pt>
                <c:pt idx="8287">
                  <c:v>0</c:v>
                </c:pt>
                <c:pt idx="8288">
                  <c:v>0</c:v>
                </c:pt>
                <c:pt idx="8289">
                  <c:v>0</c:v>
                </c:pt>
                <c:pt idx="8290">
                  <c:v>0</c:v>
                </c:pt>
                <c:pt idx="8291">
                  <c:v>0</c:v>
                </c:pt>
                <c:pt idx="8292">
                  <c:v>0</c:v>
                </c:pt>
                <c:pt idx="8293">
                  <c:v>0</c:v>
                </c:pt>
                <c:pt idx="8294">
                  <c:v>0</c:v>
                </c:pt>
                <c:pt idx="8295">
                  <c:v>0</c:v>
                </c:pt>
                <c:pt idx="8296">
                  <c:v>0</c:v>
                </c:pt>
                <c:pt idx="8297">
                  <c:v>0</c:v>
                </c:pt>
                <c:pt idx="8298">
                  <c:v>0</c:v>
                </c:pt>
                <c:pt idx="8299">
                  <c:v>0</c:v>
                </c:pt>
                <c:pt idx="8300">
                  <c:v>0</c:v>
                </c:pt>
                <c:pt idx="8301">
                  <c:v>0</c:v>
                </c:pt>
                <c:pt idx="8302">
                  <c:v>0</c:v>
                </c:pt>
                <c:pt idx="8303">
                  <c:v>0</c:v>
                </c:pt>
                <c:pt idx="8304">
                  <c:v>0</c:v>
                </c:pt>
                <c:pt idx="8305">
                  <c:v>0</c:v>
                </c:pt>
                <c:pt idx="8306">
                  <c:v>0</c:v>
                </c:pt>
                <c:pt idx="8307">
                  <c:v>0</c:v>
                </c:pt>
                <c:pt idx="8308">
                  <c:v>0</c:v>
                </c:pt>
                <c:pt idx="8309">
                  <c:v>0</c:v>
                </c:pt>
                <c:pt idx="8310">
                  <c:v>0</c:v>
                </c:pt>
                <c:pt idx="8311">
                  <c:v>0</c:v>
                </c:pt>
                <c:pt idx="8312">
                  <c:v>0</c:v>
                </c:pt>
                <c:pt idx="8313">
                  <c:v>0</c:v>
                </c:pt>
                <c:pt idx="8314">
                  <c:v>0</c:v>
                </c:pt>
                <c:pt idx="8315">
                  <c:v>0</c:v>
                </c:pt>
                <c:pt idx="8316">
                  <c:v>0</c:v>
                </c:pt>
                <c:pt idx="8317">
                  <c:v>0</c:v>
                </c:pt>
                <c:pt idx="8318">
                  <c:v>0</c:v>
                </c:pt>
                <c:pt idx="8319">
                  <c:v>0</c:v>
                </c:pt>
                <c:pt idx="8320">
                  <c:v>0</c:v>
                </c:pt>
                <c:pt idx="8321">
                  <c:v>0</c:v>
                </c:pt>
                <c:pt idx="8322">
                  <c:v>0</c:v>
                </c:pt>
                <c:pt idx="8323">
                  <c:v>0</c:v>
                </c:pt>
                <c:pt idx="8324">
                  <c:v>0</c:v>
                </c:pt>
                <c:pt idx="8325">
                  <c:v>0</c:v>
                </c:pt>
                <c:pt idx="8326">
                  <c:v>0</c:v>
                </c:pt>
                <c:pt idx="8327">
                  <c:v>0</c:v>
                </c:pt>
                <c:pt idx="8328">
                  <c:v>0</c:v>
                </c:pt>
                <c:pt idx="8329">
                  <c:v>0</c:v>
                </c:pt>
                <c:pt idx="8330">
                  <c:v>0</c:v>
                </c:pt>
                <c:pt idx="8331">
                  <c:v>0</c:v>
                </c:pt>
                <c:pt idx="8332">
                  <c:v>0</c:v>
                </c:pt>
                <c:pt idx="8333">
                  <c:v>0</c:v>
                </c:pt>
                <c:pt idx="8334">
                  <c:v>0</c:v>
                </c:pt>
                <c:pt idx="8335">
                  <c:v>0</c:v>
                </c:pt>
                <c:pt idx="8336">
                  <c:v>0</c:v>
                </c:pt>
                <c:pt idx="8337">
                  <c:v>0</c:v>
                </c:pt>
                <c:pt idx="8338">
                  <c:v>0</c:v>
                </c:pt>
                <c:pt idx="8339">
                  <c:v>0</c:v>
                </c:pt>
                <c:pt idx="8340">
                  <c:v>0</c:v>
                </c:pt>
                <c:pt idx="8341">
                  <c:v>0</c:v>
                </c:pt>
                <c:pt idx="8342">
                  <c:v>0</c:v>
                </c:pt>
                <c:pt idx="8343">
                  <c:v>0</c:v>
                </c:pt>
                <c:pt idx="8344">
                  <c:v>0</c:v>
                </c:pt>
                <c:pt idx="8345">
                  <c:v>0</c:v>
                </c:pt>
                <c:pt idx="8346">
                  <c:v>0</c:v>
                </c:pt>
                <c:pt idx="8347">
                  <c:v>0</c:v>
                </c:pt>
                <c:pt idx="8348">
                  <c:v>0</c:v>
                </c:pt>
                <c:pt idx="8349">
                  <c:v>0</c:v>
                </c:pt>
                <c:pt idx="8350">
                  <c:v>0</c:v>
                </c:pt>
                <c:pt idx="8351">
                  <c:v>0</c:v>
                </c:pt>
                <c:pt idx="8352">
                  <c:v>0</c:v>
                </c:pt>
                <c:pt idx="8353">
                  <c:v>0</c:v>
                </c:pt>
                <c:pt idx="8354">
                  <c:v>0</c:v>
                </c:pt>
                <c:pt idx="8355">
                  <c:v>0</c:v>
                </c:pt>
                <c:pt idx="8356">
                  <c:v>0</c:v>
                </c:pt>
                <c:pt idx="8357">
                  <c:v>0</c:v>
                </c:pt>
                <c:pt idx="8358">
                  <c:v>0</c:v>
                </c:pt>
                <c:pt idx="8359">
                  <c:v>0</c:v>
                </c:pt>
                <c:pt idx="8360">
                  <c:v>0</c:v>
                </c:pt>
                <c:pt idx="8361">
                  <c:v>0</c:v>
                </c:pt>
                <c:pt idx="8362">
                  <c:v>0</c:v>
                </c:pt>
                <c:pt idx="8363">
                  <c:v>0</c:v>
                </c:pt>
                <c:pt idx="8364">
                  <c:v>0</c:v>
                </c:pt>
                <c:pt idx="8365">
                  <c:v>0</c:v>
                </c:pt>
                <c:pt idx="8366">
                  <c:v>0</c:v>
                </c:pt>
                <c:pt idx="8367">
                  <c:v>0</c:v>
                </c:pt>
                <c:pt idx="8368">
                  <c:v>0</c:v>
                </c:pt>
                <c:pt idx="8369">
                  <c:v>0</c:v>
                </c:pt>
                <c:pt idx="8370">
                  <c:v>0</c:v>
                </c:pt>
                <c:pt idx="8371">
                  <c:v>0</c:v>
                </c:pt>
                <c:pt idx="8372">
                  <c:v>0</c:v>
                </c:pt>
                <c:pt idx="8373">
                  <c:v>0</c:v>
                </c:pt>
                <c:pt idx="8374">
                  <c:v>0</c:v>
                </c:pt>
                <c:pt idx="8375">
                  <c:v>0</c:v>
                </c:pt>
                <c:pt idx="8376">
                  <c:v>0</c:v>
                </c:pt>
                <c:pt idx="8377">
                  <c:v>0</c:v>
                </c:pt>
                <c:pt idx="8378">
                  <c:v>0</c:v>
                </c:pt>
                <c:pt idx="8379">
                  <c:v>0</c:v>
                </c:pt>
                <c:pt idx="8380">
                  <c:v>0</c:v>
                </c:pt>
                <c:pt idx="8381">
                  <c:v>0</c:v>
                </c:pt>
                <c:pt idx="8382">
                  <c:v>0</c:v>
                </c:pt>
                <c:pt idx="8383">
                  <c:v>0</c:v>
                </c:pt>
                <c:pt idx="8384">
                  <c:v>0</c:v>
                </c:pt>
                <c:pt idx="8385">
                  <c:v>0</c:v>
                </c:pt>
                <c:pt idx="8386">
                  <c:v>0</c:v>
                </c:pt>
                <c:pt idx="8387">
                  <c:v>0</c:v>
                </c:pt>
                <c:pt idx="8388">
                  <c:v>0</c:v>
                </c:pt>
                <c:pt idx="8389">
                  <c:v>0</c:v>
                </c:pt>
                <c:pt idx="8390">
                  <c:v>0</c:v>
                </c:pt>
                <c:pt idx="8391">
                  <c:v>0</c:v>
                </c:pt>
                <c:pt idx="8392">
                  <c:v>0</c:v>
                </c:pt>
                <c:pt idx="8393">
                  <c:v>0</c:v>
                </c:pt>
                <c:pt idx="8394">
                  <c:v>0</c:v>
                </c:pt>
                <c:pt idx="8395">
                  <c:v>0</c:v>
                </c:pt>
                <c:pt idx="8396">
                  <c:v>0</c:v>
                </c:pt>
                <c:pt idx="8397">
                  <c:v>0</c:v>
                </c:pt>
                <c:pt idx="8398">
                  <c:v>0</c:v>
                </c:pt>
                <c:pt idx="8399">
                  <c:v>0</c:v>
                </c:pt>
                <c:pt idx="8400">
                  <c:v>0</c:v>
                </c:pt>
                <c:pt idx="8401">
                  <c:v>0</c:v>
                </c:pt>
                <c:pt idx="8402">
                  <c:v>0</c:v>
                </c:pt>
                <c:pt idx="8403">
                  <c:v>0</c:v>
                </c:pt>
                <c:pt idx="8404">
                  <c:v>0</c:v>
                </c:pt>
                <c:pt idx="8405">
                  <c:v>0</c:v>
                </c:pt>
                <c:pt idx="8406">
                  <c:v>0</c:v>
                </c:pt>
                <c:pt idx="8407">
                  <c:v>0</c:v>
                </c:pt>
                <c:pt idx="8408">
                  <c:v>0</c:v>
                </c:pt>
                <c:pt idx="8409">
                  <c:v>0</c:v>
                </c:pt>
                <c:pt idx="8410">
                  <c:v>0</c:v>
                </c:pt>
                <c:pt idx="8411">
                  <c:v>0</c:v>
                </c:pt>
                <c:pt idx="8412">
                  <c:v>0</c:v>
                </c:pt>
                <c:pt idx="8413">
                  <c:v>0</c:v>
                </c:pt>
                <c:pt idx="8414">
                  <c:v>0</c:v>
                </c:pt>
                <c:pt idx="8415">
                  <c:v>0</c:v>
                </c:pt>
                <c:pt idx="8416">
                  <c:v>0</c:v>
                </c:pt>
                <c:pt idx="8417">
                  <c:v>0</c:v>
                </c:pt>
                <c:pt idx="8418">
                  <c:v>0</c:v>
                </c:pt>
                <c:pt idx="8419">
                  <c:v>0</c:v>
                </c:pt>
                <c:pt idx="8420">
                  <c:v>0</c:v>
                </c:pt>
                <c:pt idx="8421">
                  <c:v>0</c:v>
                </c:pt>
                <c:pt idx="8422">
                  <c:v>0</c:v>
                </c:pt>
                <c:pt idx="8423">
                  <c:v>0</c:v>
                </c:pt>
                <c:pt idx="8424">
                  <c:v>0</c:v>
                </c:pt>
                <c:pt idx="8425">
                  <c:v>0</c:v>
                </c:pt>
                <c:pt idx="8426">
                  <c:v>0</c:v>
                </c:pt>
                <c:pt idx="8427">
                  <c:v>0</c:v>
                </c:pt>
                <c:pt idx="8428">
                  <c:v>0</c:v>
                </c:pt>
                <c:pt idx="8429">
                  <c:v>0</c:v>
                </c:pt>
                <c:pt idx="8430">
                  <c:v>0</c:v>
                </c:pt>
                <c:pt idx="8431">
                  <c:v>0</c:v>
                </c:pt>
                <c:pt idx="8432">
                  <c:v>0</c:v>
                </c:pt>
                <c:pt idx="8433">
                  <c:v>0</c:v>
                </c:pt>
                <c:pt idx="8434">
                  <c:v>0</c:v>
                </c:pt>
                <c:pt idx="8435">
                  <c:v>0</c:v>
                </c:pt>
                <c:pt idx="8436">
                  <c:v>0</c:v>
                </c:pt>
                <c:pt idx="8437">
                  <c:v>0</c:v>
                </c:pt>
                <c:pt idx="8438">
                  <c:v>0</c:v>
                </c:pt>
                <c:pt idx="8439">
                  <c:v>0</c:v>
                </c:pt>
                <c:pt idx="8440">
                  <c:v>0</c:v>
                </c:pt>
                <c:pt idx="8441">
                  <c:v>0</c:v>
                </c:pt>
                <c:pt idx="8442">
                  <c:v>0</c:v>
                </c:pt>
                <c:pt idx="8443">
                  <c:v>0</c:v>
                </c:pt>
                <c:pt idx="8444">
                  <c:v>0</c:v>
                </c:pt>
                <c:pt idx="8445">
                  <c:v>0</c:v>
                </c:pt>
                <c:pt idx="8446">
                  <c:v>0</c:v>
                </c:pt>
                <c:pt idx="8447">
                  <c:v>0</c:v>
                </c:pt>
                <c:pt idx="8448">
                  <c:v>0</c:v>
                </c:pt>
                <c:pt idx="8449">
                  <c:v>0</c:v>
                </c:pt>
                <c:pt idx="8450">
                  <c:v>0</c:v>
                </c:pt>
                <c:pt idx="8451">
                  <c:v>0</c:v>
                </c:pt>
                <c:pt idx="8452">
                  <c:v>0</c:v>
                </c:pt>
                <c:pt idx="8453">
                  <c:v>0</c:v>
                </c:pt>
                <c:pt idx="8454">
                  <c:v>0</c:v>
                </c:pt>
                <c:pt idx="8455">
                  <c:v>0</c:v>
                </c:pt>
                <c:pt idx="8456">
                  <c:v>0</c:v>
                </c:pt>
                <c:pt idx="8457">
                  <c:v>0</c:v>
                </c:pt>
                <c:pt idx="8458">
                  <c:v>0</c:v>
                </c:pt>
                <c:pt idx="8459">
                  <c:v>0</c:v>
                </c:pt>
                <c:pt idx="8460">
                  <c:v>0</c:v>
                </c:pt>
                <c:pt idx="8461">
                  <c:v>0</c:v>
                </c:pt>
                <c:pt idx="8462">
                  <c:v>0</c:v>
                </c:pt>
                <c:pt idx="8463">
                  <c:v>0</c:v>
                </c:pt>
                <c:pt idx="8464">
                  <c:v>0</c:v>
                </c:pt>
                <c:pt idx="8465">
                  <c:v>0</c:v>
                </c:pt>
                <c:pt idx="8466">
                  <c:v>0</c:v>
                </c:pt>
                <c:pt idx="8467">
                  <c:v>0</c:v>
                </c:pt>
                <c:pt idx="8468">
                  <c:v>0</c:v>
                </c:pt>
                <c:pt idx="8469">
                  <c:v>0</c:v>
                </c:pt>
                <c:pt idx="8470">
                  <c:v>0</c:v>
                </c:pt>
                <c:pt idx="8471">
                  <c:v>0</c:v>
                </c:pt>
                <c:pt idx="8472">
                  <c:v>0</c:v>
                </c:pt>
                <c:pt idx="8473">
                  <c:v>0</c:v>
                </c:pt>
                <c:pt idx="8474">
                  <c:v>0</c:v>
                </c:pt>
                <c:pt idx="8475">
                  <c:v>0</c:v>
                </c:pt>
                <c:pt idx="8476">
                  <c:v>0</c:v>
                </c:pt>
                <c:pt idx="8477">
                  <c:v>0</c:v>
                </c:pt>
                <c:pt idx="8478">
                  <c:v>0</c:v>
                </c:pt>
                <c:pt idx="8479">
                  <c:v>0</c:v>
                </c:pt>
                <c:pt idx="8480">
                  <c:v>0</c:v>
                </c:pt>
                <c:pt idx="8481">
                  <c:v>0</c:v>
                </c:pt>
                <c:pt idx="8482">
                  <c:v>0</c:v>
                </c:pt>
                <c:pt idx="8483">
                  <c:v>0</c:v>
                </c:pt>
                <c:pt idx="8484">
                  <c:v>0</c:v>
                </c:pt>
                <c:pt idx="8485">
                  <c:v>0</c:v>
                </c:pt>
                <c:pt idx="8486">
                  <c:v>0</c:v>
                </c:pt>
                <c:pt idx="8487">
                  <c:v>0</c:v>
                </c:pt>
                <c:pt idx="8488">
                  <c:v>0</c:v>
                </c:pt>
                <c:pt idx="8489">
                  <c:v>0</c:v>
                </c:pt>
                <c:pt idx="8490">
                  <c:v>0</c:v>
                </c:pt>
                <c:pt idx="8491">
                  <c:v>0</c:v>
                </c:pt>
                <c:pt idx="8492">
                  <c:v>0</c:v>
                </c:pt>
                <c:pt idx="8493">
                  <c:v>0</c:v>
                </c:pt>
                <c:pt idx="8494">
                  <c:v>0</c:v>
                </c:pt>
                <c:pt idx="8495">
                  <c:v>0</c:v>
                </c:pt>
                <c:pt idx="8496">
                  <c:v>0</c:v>
                </c:pt>
                <c:pt idx="8497">
                  <c:v>0</c:v>
                </c:pt>
                <c:pt idx="8498">
                  <c:v>0</c:v>
                </c:pt>
                <c:pt idx="8499">
                  <c:v>0</c:v>
                </c:pt>
                <c:pt idx="8500">
                  <c:v>0</c:v>
                </c:pt>
                <c:pt idx="8501">
                  <c:v>0</c:v>
                </c:pt>
                <c:pt idx="8502">
                  <c:v>0</c:v>
                </c:pt>
                <c:pt idx="8503">
                  <c:v>0</c:v>
                </c:pt>
                <c:pt idx="8504">
                  <c:v>0</c:v>
                </c:pt>
                <c:pt idx="8505">
                  <c:v>0</c:v>
                </c:pt>
                <c:pt idx="8506">
                  <c:v>0</c:v>
                </c:pt>
                <c:pt idx="8507">
                  <c:v>0</c:v>
                </c:pt>
                <c:pt idx="8508">
                  <c:v>0</c:v>
                </c:pt>
                <c:pt idx="8509">
                  <c:v>0</c:v>
                </c:pt>
                <c:pt idx="8510">
                  <c:v>0</c:v>
                </c:pt>
                <c:pt idx="8511">
                  <c:v>0</c:v>
                </c:pt>
                <c:pt idx="8512">
                  <c:v>0</c:v>
                </c:pt>
                <c:pt idx="8513">
                  <c:v>0</c:v>
                </c:pt>
                <c:pt idx="8514">
                  <c:v>0</c:v>
                </c:pt>
                <c:pt idx="8515">
                  <c:v>0</c:v>
                </c:pt>
                <c:pt idx="8516">
                  <c:v>0</c:v>
                </c:pt>
                <c:pt idx="8517">
                  <c:v>0</c:v>
                </c:pt>
                <c:pt idx="8518">
                  <c:v>0</c:v>
                </c:pt>
                <c:pt idx="8519">
                  <c:v>0</c:v>
                </c:pt>
                <c:pt idx="8520">
                  <c:v>0</c:v>
                </c:pt>
                <c:pt idx="8521">
                  <c:v>0</c:v>
                </c:pt>
                <c:pt idx="8522">
                  <c:v>0</c:v>
                </c:pt>
                <c:pt idx="8523">
                  <c:v>0</c:v>
                </c:pt>
                <c:pt idx="8524">
                  <c:v>0</c:v>
                </c:pt>
                <c:pt idx="8525">
                  <c:v>0</c:v>
                </c:pt>
                <c:pt idx="8526">
                  <c:v>0</c:v>
                </c:pt>
                <c:pt idx="8527">
                  <c:v>0</c:v>
                </c:pt>
                <c:pt idx="8528">
                  <c:v>0</c:v>
                </c:pt>
                <c:pt idx="8529">
                  <c:v>0</c:v>
                </c:pt>
                <c:pt idx="8530">
                  <c:v>0</c:v>
                </c:pt>
                <c:pt idx="8531">
                  <c:v>0</c:v>
                </c:pt>
                <c:pt idx="8532">
                  <c:v>0</c:v>
                </c:pt>
                <c:pt idx="8533">
                  <c:v>0</c:v>
                </c:pt>
                <c:pt idx="8534">
                  <c:v>0</c:v>
                </c:pt>
                <c:pt idx="8535">
                  <c:v>0</c:v>
                </c:pt>
                <c:pt idx="8536">
                  <c:v>0</c:v>
                </c:pt>
                <c:pt idx="8537">
                  <c:v>0</c:v>
                </c:pt>
                <c:pt idx="8538">
                  <c:v>0</c:v>
                </c:pt>
                <c:pt idx="8539">
                  <c:v>0</c:v>
                </c:pt>
                <c:pt idx="8540">
                  <c:v>0</c:v>
                </c:pt>
                <c:pt idx="8541">
                  <c:v>0</c:v>
                </c:pt>
                <c:pt idx="8542">
                  <c:v>0</c:v>
                </c:pt>
                <c:pt idx="8543">
                  <c:v>0</c:v>
                </c:pt>
                <c:pt idx="8544">
                  <c:v>0</c:v>
                </c:pt>
                <c:pt idx="8545">
                  <c:v>0</c:v>
                </c:pt>
                <c:pt idx="8546">
                  <c:v>0</c:v>
                </c:pt>
                <c:pt idx="8547">
                  <c:v>0</c:v>
                </c:pt>
                <c:pt idx="8548">
                  <c:v>0</c:v>
                </c:pt>
                <c:pt idx="8549">
                  <c:v>0</c:v>
                </c:pt>
                <c:pt idx="8550">
                  <c:v>0</c:v>
                </c:pt>
                <c:pt idx="8551">
                  <c:v>0</c:v>
                </c:pt>
                <c:pt idx="8552">
                  <c:v>0</c:v>
                </c:pt>
                <c:pt idx="8553">
                  <c:v>0</c:v>
                </c:pt>
                <c:pt idx="8554">
                  <c:v>0</c:v>
                </c:pt>
                <c:pt idx="8555">
                  <c:v>0</c:v>
                </c:pt>
                <c:pt idx="8556">
                  <c:v>0</c:v>
                </c:pt>
                <c:pt idx="8557">
                  <c:v>0</c:v>
                </c:pt>
                <c:pt idx="8558">
                  <c:v>0</c:v>
                </c:pt>
                <c:pt idx="8559">
                  <c:v>0</c:v>
                </c:pt>
                <c:pt idx="8560">
                  <c:v>0</c:v>
                </c:pt>
                <c:pt idx="8561">
                  <c:v>0</c:v>
                </c:pt>
                <c:pt idx="8562">
                  <c:v>0</c:v>
                </c:pt>
                <c:pt idx="8563">
                  <c:v>0</c:v>
                </c:pt>
                <c:pt idx="8564">
                  <c:v>0</c:v>
                </c:pt>
                <c:pt idx="8565">
                  <c:v>0</c:v>
                </c:pt>
                <c:pt idx="8566">
                  <c:v>0</c:v>
                </c:pt>
                <c:pt idx="8567">
                  <c:v>0</c:v>
                </c:pt>
                <c:pt idx="8568">
                  <c:v>0</c:v>
                </c:pt>
                <c:pt idx="8569">
                  <c:v>0</c:v>
                </c:pt>
                <c:pt idx="8570">
                  <c:v>0</c:v>
                </c:pt>
                <c:pt idx="8571">
                  <c:v>0</c:v>
                </c:pt>
                <c:pt idx="8572">
                  <c:v>0</c:v>
                </c:pt>
                <c:pt idx="8573">
                  <c:v>0</c:v>
                </c:pt>
                <c:pt idx="8574">
                  <c:v>0</c:v>
                </c:pt>
                <c:pt idx="8575">
                  <c:v>0</c:v>
                </c:pt>
                <c:pt idx="8576">
                  <c:v>0</c:v>
                </c:pt>
                <c:pt idx="8577">
                  <c:v>0</c:v>
                </c:pt>
                <c:pt idx="8578">
                  <c:v>0</c:v>
                </c:pt>
                <c:pt idx="8579">
                  <c:v>0</c:v>
                </c:pt>
                <c:pt idx="8580">
                  <c:v>0</c:v>
                </c:pt>
                <c:pt idx="8581">
                  <c:v>0</c:v>
                </c:pt>
                <c:pt idx="8582">
                  <c:v>0</c:v>
                </c:pt>
                <c:pt idx="8583">
                  <c:v>0</c:v>
                </c:pt>
                <c:pt idx="8584">
                  <c:v>0</c:v>
                </c:pt>
                <c:pt idx="8585">
                  <c:v>0</c:v>
                </c:pt>
                <c:pt idx="8586">
                  <c:v>0</c:v>
                </c:pt>
                <c:pt idx="8587">
                  <c:v>0</c:v>
                </c:pt>
                <c:pt idx="8588">
                  <c:v>0</c:v>
                </c:pt>
                <c:pt idx="8589">
                  <c:v>0</c:v>
                </c:pt>
                <c:pt idx="8590">
                  <c:v>0</c:v>
                </c:pt>
                <c:pt idx="8591">
                  <c:v>0</c:v>
                </c:pt>
                <c:pt idx="8592">
                  <c:v>0</c:v>
                </c:pt>
                <c:pt idx="8593">
                  <c:v>0</c:v>
                </c:pt>
                <c:pt idx="8594">
                  <c:v>0</c:v>
                </c:pt>
                <c:pt idx="8595">
                  <c:v>0</c:v>
                </c:pt>
                <c:pt idx="8596">
                  <c:v>0</c:v>
                </c:pt>
                <c:pt idx="8597">
                  <c:v>0</c:v>
                </c:pt>
                <c:pt idx="8598">
                  <c:v>0</c:v>
                </c:pt>
                <c:pt idx="8599">
                  <c:v>0</c:v>
                </c:pt>
                <c:pt idx="8600">
                  <c:v>0</c:v>
                </c:pt>
                <c:pt idx="8601">
                  <c:v>0</c:v>
                </c:pt>
                <c:pt idx="8602">
                  <c:v>0</c:v>
                </c:pt>
                <c:pt idx="8603">
                  <c:v>0</c:v>
                </c:pt>
                <c:pt idx="8604">
                  <c:v>0</c:v>
                </c:pt>
                <c:pt idx="8605">
                  <c:v>0</c:v>
                </c:pt>
                <c:pt idx="8606">
                  <c:v>0</c:v>
                </c:pt>
                <c:pt idx="8607">
                  <c:v>0</c:v>
                </c:pt>
                <c:pt idx="8608">
                  <c:v>0</c:v>
                </c:pt>
                <c:pt idx="8609">
                  <c:v>0</c:v>
                </c:pt>
                <c:pt idx="8610">
                  <c:v>0</c:v>
                </c:pt>
                <c:pt idx="8611">
                  <c:v>0</c:v>
                </c:pt>
                <c:pt idx="8612">
                  <c:v>0</c:v>
                </c:pt>
                <c:pt idx="8613">
                  <c:v>0</c:v>
                </c:pt>
                <c:pt idx="8614">
                  <c:v>0</c:v>
                </c:pt>
                <c:pt idx="8615">
                  <c:v>0</c:v>
                </c:pt>
                <c:pt idx="8616">
                  <c:v>0</c:v>
                </c:pt>
                <c:pt idx="8617">
                  <c:v>0</c:v>
                </c:pt>
                <c:pt idx="8618">
                  <c:v>0</c:v>
                </c:pt>
                <c:pt idx="8619">
                  <c:v>0</c:v>
                </c:pt>
                <c:pt idx="8620">
                  <c:v>0</c:v>
                </c:pt>
                <c:pt idx="8621">
                  <c:v>0</c:v>
                </c:pt>
                <c:pt idx="8622">
                  <c:v>0</c:v>
                </c:pt>
                <c:pt idx="8623">
                  <c:v>0</c:v>
                </c:pt>
                <c:pt idx="8624">
                  <c:v>0</c:v>
                </c:pt>
                <c:pt idx="8625">
                  <c:v>0</c:v>
                </c:pt>
                <c:pt idx="8626">
                  <c:v>0</c:v>
                </c:pt>
                <c:pt idx="8627">
                  <c:v>0</c:v>
                </c:pt>
                <c:pt idx="8628">
                  <c:v>0</c:v>
                </c:pt>
                <c:pt idx="8629">
                  <c:v>0</c:v>
                </c:pt>
                <c:pt idx="8630">
                  <c:v>0</c:v>
                </c:pt>
                <c:pt idx="8631">
                  <c:v>0</c:v>
                </c:pt>
                <c:pt idx="8632">
                  <c:v>0</c:v>
                </c:pt>
                <c:pt idx="8633">
                  <c:v>0</c:v>
                </c:pt>
                <c:pt idx="8634">
                  <c:v>0</c:v>
                </c:pt>
                <c:pt idx="8635">
                  <c:v>0</c:v>
                </c:pt>
                <c:pt idx="8636">
                  <c:v>0</c:v>
                </c:pt>
                <c:pt idx="8637">
                  <c:v>0</c:v>
                </c:pt>
                <c:pt idx="8638">
                  <c:v>0</c:v>
                </c:pt>
                <c:pt idx="8639">
                  <c:v>0</c:v>
                </c:pt>
                <c:pt idx="8640">
                  <c:v>0</c:v>
                </c:pt>
                <c:pt idx="8641">
                  <c:v>0</c:v>
                </c:pt>
                <c:pt idx="8642">
                  <c:v>0</c:v>
                </c:pt>
                <c:pt idx="8643">
                  <c:v>0</c:v>
                </c:pt>
                <c:pt idx="8644">
                  <c:v>0</c:v>
                </c:pt>
                <c:pt idx="8645">
                  <c:v>0</c:v>
                </c:pt>
                <c:pt idx="8646">
                  <c:v>0</c:v>
                </c:pt>
                <c:pt idx="8647">
                  <c:v>0</c:v>
                </c:pt>
                <c:pt idx="8648">
                  <c:v>0</c:v>
                </c:pt>
                <c:pt idx="8649">
                  <c:v>0</c:v>
                </c:pt>
                <c:pt idx="8650">
                  <c:v>0</c:v>
                </c:pt>
                <c:pt idx="8651">
                  <c:v>0</c:v>
                </c:pt>
                <c:pt idx="8652">
                  <c:v>0</c:v>
                </c:pt>
                <c:pt idx="8653">
                  <c:v>0</c:v>
                </c:pt>
                <c:pt idx="8654">
                  <c:v>0</c:v>
                </c:pt>
                <c:pt idx="8655">
                  <c:v>0</c:v>
                </c:pt>
                <c:pt idx="8656">
                  <c:v>0</c:v>
                </c:pt>
                <c:pt idx="8657">
                  <c:v>0</c:v>
                </c:pt>
                <c:pt idx="8658">
                  <c:v>0</c:v>
                </c:pt>
                <c:pt idx="8659">
                  <c:v>0</c:v>
                </c:pt>
                <c:pt idx="8660">
                  <c:v>0</c:v>
                </c:pt>
                <c:pt idx="8661">
                  <c:v>0</c:v>
                </c:pt>
                <c:pt idx="8662">
                  <c:v>0</c:v>
                </c:pt>
                <c:pt idx="8663">
                  <c:v>0</c:v>
                </c:pt>
                <c:pt idx="8664">
                  <c:v>0</c:v>
                </c:pt>
                <c:pt idx="8665">
                  <c:v>0</c:v>
                </c:pt>
                <c:pt idx="8666">
                  <c:v>0</c:v>
                </c:pt>
                <c:pt idx="8667">
                  <c:v>0</c:v>
                </c:pt>
                <c:pt idx="8668">
                  <c:v>0</c:v>
                </c:pt>
                <c:pt idx="8669">
                  <c:v>0</c:v>
                </c:pt>
                <c:pt idx="8670">
                  <c:v>0</c:v>
                </c:pt>
                <c:pt idx="8671">
                  <c:v>0</c:v>
                </c:pt>
                <c:pt idx="8672">
                  <c:v>0</c:v>
                </c:pt>
                <c:pt idx="8673">
                  <c:v>0</c:v>
                </c:pt>
                <c:pt idx="8674">
                  <c:v>0</c:v>
                </c:pt>
                <c:pt idx="8675">
                  <c:v>0</c:v>
                </c:pt>
                <c:pt idx="8676">
                  <c:v>0</c:v>
                </c:pt>
                <c:pt idx="8677">
                  <c:v>0</c:v>
                </c:pt>
                <c:pt idx="8678">
                  <c:v>0</c:v>
                </c:pt>
                <c:pt idx="8679">
                  <c:v>0</c:v>
                </c:pt>
                <c:pt idx="8680">
                  <c:v>0</c:v>
                </c:pt>
                <c:pt idx="8681">
                  <c:v>0</c:v>
                </c:pt>
                <c:pt idx="8682">
                  <c:v>0</c:v>
                </c:pt>
                <c:pt idx="8683">
                  <c:v>0</c:v>
                </c:pt>
                <c:pt idx="8684">
                  <c:v>0</c:v>
                </c:pt>
                <c:pt idx="8685">
                  <c:v>0</c:v>
                </c:pt>
                <c:pt idx="8686">
                  <c:v>0</c:v>
                </c:pt>
                <c:pt idx="8687">
                  <c:v>0</c:v>
                </c:pt>
                <c:pt idx="8688">
                  <c:v>0</c:v>
                </c:pt>
                <c:pt idx="8689">
                  <c:v>0</c:v>
                </c:pt>
                <c:pt idx="8690">
                  <c:v>0</c:v>
                </c:pt>
                <c:pt idx="8691">
                  <c:v>0</c:v>
                </c:pt>
                <c:pt idx="8692">
                  <c:v>0</c:v>
                </c:pt>
                <c:pt idx="8693">
                  <c:v>0</c:v>
                </c:pt>
                <c:pt idx="8694">
                  <c:v>0</c:v>
                </c:pt>
                <c:pt idx="8695">
                  <c:v>0</c:v>
                </c:pt>
                <c:pt idx="8696">
                  <c:v>0</c:v>
                </c:pt>
                <c:pt idx="8697">
                  <c:v>0</c:v>
                </c:pt>
                <c:pt idx="8698">
                  <c:v>0</c:v>
                </c:pt>
                <c:pt idx="8699">
                  <c:v>0</c:v>
                </c:pt>
                <c:pt idx="8700">
                  <c:v>0</c:v>
                </c:pt>
                <c:pt idx="8701">
                  <c:v>0</c:v>
                </c:pt>
                <c:pt idx="8702">
                  <c:v>0</c:v>
                </c:pt>
                <c:pt idx="8703">
                  <c:v>0</c:v>
                </c:pt>
                <c:pt idx="8704">
                  <c:v>0</c:v>
                </c:pt>
                <c:pt idx="8705">
                  <c:v>0</c:v>
                </c:pt>
                <c:pt idx="8706">
                  <c:v>0</c:v>
                </c:pt>
                <c:pt idx="8707">
                  <c:v>0</c:v>
                </c:pt>
                <c:pt idx="8708">
                  <c:v>0</c:v>
                </c:pt>
                <c:pt idx="8709">
                  <c:v>0</c:v>
                </c:pt>
                <c:pt idx="8710">
                  <c:v>0</c:v>
                </c:pt>
                <c:pt idx="8711">
                  <c:v>0</c:v>
                </c:pt>
                <c:pt idx="8712">
                  <c:v>0</c:v>
                </c:pt>
                <c:pt idx="8713">
                  <c:v>0</c:v>
                </c:pt>
                <c:pt idx="8714">
                  <c:v>0</c:v>
                </c:pt>
                <c:pt idx="8715">
                  <c:v>0</c:v>
                </c:pt>
                <c:pt idx="8716">
                  <c:v>0</c:v>
                </c:pt>
                <c:pt idx="8717">
                  <c:v>0</c:v>
                </c:pt>
                <c:pt idx="8718">
                  <c:v>0</c:v>
                </c:pt>
                <c:pt idx="8719">
                  <c:v>0</c:v>
                </c:pt>
                <c:pt idx="8720">
                  <c:v>0</c:v>
                </c:pt>
                <c:pt idx="8721">
                  <c:v>0</c:v>
                </c:pt>
                <c:pt idx="8722">
                  <c:v>0</c:v>
                </c:pt>
                <c:pt idx="8723">
                  <c:v>0</c:v>
                </c:pt>
                <c:pt idx="8724">
                  <c:v>0</c:v>
                </c:pt>
                <c:pt idx="8725">
                  <c:v>0</c:v>
                </c:pt>
                <c:pt idx="8726">
                  <c:v>0</c:v>
                </c:pt>
                <c:pt idx="8727">
                  <c:v>0</c:v>
                </c:pt>
                <c:pt idx="8728">
                  <c:v>0</c:v>
                </c:pt>
                <c:pt idx="8729">
                  <c:v>0</c:v>
                </c:pt>
                <c:pt idx="8730">
                  <c:v>0</c:v>
                </c:pt>
                <c:pt idx="8731">
                  <c:v>0</c:v>
                </c:pt>
                <c:pt idx="8732">
                  <c:v>0</c:v>
                </c:pt>
                <c:pt idx="8733">
                  <c:v>0</c:v>
                </c:pt>
                <c:pt idx="8734">
                  <c:v>0</c:v>
                </c:pt>
                <c:pt idx="8735">
                  <c:v>0</c:v>
                </c:pt>
                <c:pt idx="8736">
                  <c:v>0</c:v>
                </c:pt>
                <c:pt idx="8737">
                  <c:v>0</c:v>
                </c:pt>
                <c:pt idx="8738">
                  <c:v>0</c:v>
                </c:pt>
                <c:pt idx="8739">
                  <c:v>0</c:v>
                </c:pt>
                <c:pt idx="8740">
                  <c:v>0</c:v>
                </c:pt>
                <c:pt idx="8741">
                  <c:v>0</c:v>
                </c:pt>
                <c:pt idx="8742">
                  <c:v>0</c:v>
                </c:pt>
                <c:pt idx="8743">
                  <c:v>0</c:v>
                </c:pt>
                <c:pt idx="8744">
                  <c:v>0</c:v>
                </c:pt>
                <c:pt idx="8745">
                  <c:v>0</c:v>
                </c:pt>
                <c:pt idx="8746">
                  <c:v>0</c:v>
                </c:pt>
                <c:pt idx="8747">
                  <c:v>0</c:v>
                </c:pt>
                <c:pt idx="8748">
                  <c:v>0</c:v>
                </c:pt>
                <c:pt idx="8749">
                  <c:v>0</c:v>
                </c:pt>
                <c:pt idx="8750">
                  <c:v>0</c:v>
                </c:pt>
                <c:pt idx="8751">
                  <c:v>0</c:v>
                </c:pt>
                <c:pt idx="8752">
                  <c:v>0</c:v>
                </c:pt>
                <c:pt idx="8753">
                  <c:v>0</c:v>
                </c:pt>
                <c:pt idx="8754">
                  <c:v>0</c:v>
                </c:pt>
                <c:pt idx="8755">
                  <c:v>0</c:v>
                </c:pt>
                <c:pt idx="8756">
                  <c:v>0</c:v>
                </c:pt>
                <c:pt idx="8757">
                  <c:v>0</c:v>
                </c:pt>
                <c:pt idx="8758">
                  <c:v>0</c:v>
                </c:pt>
                <c:pt idx="8759">
                  <c:v>0</c:v>
                </c:pt>
                <c:pt idx="8760">
                  <c:v>0</c:v>
                </c:pt>
                <c:pt idx="8761">
                  <c:v>0</c:v>
                </c:pt>
                <c:pt idx="8762">
                  <c:v>0</c:v>
                </c:pt>
                <c:pt idx="8763">
                  <c:v>0</c:v>
                </c:pt>
                <c:pt idx="8764">
                  <c:v>0</c:v>
                </c:pt>
                <c:pt idx="8765">
                  <c:v>0</c:v>
                </c:pt>
                <c:pt idx="8766">
                  <c:v>0</c:v>
                </c:pt>
                <c:pt idx="8767">
                  <c:v>0</c:v>
                </c:pt>
                <c:pt idx="8768">
                  <c:v>0</c:v>
                </c:pt>
                <c:pt idx="8769">
                  <c:v>0</c:v>
                </c:pt>
                <c:pt idx="8770">
                  <c:v>0</c:v>
                </c:pt>
                <c:pt idx="8771">
                  <c:v>0</c:v>
                </c:pt>
                <c:pt idx="8772">
                  <c:v>0</c:v>
                </c:pt>
                <c:pt idx="8773">
                  <c:v>0</c:v>
                </c:pt>
                <c:pt idx="8774">
                  <c:v>0</c:v>
                </c:pt>
                <c:pt idx="8775">
                  <c:v>0</c:v>
                </c:pt>
                <c:pt idx="8776">
                  <c:v>0</c:v>
                </c:pt>
                <c:pt idx="8777">
                  <c:v>0</c:v>
                </c:pt>
                <c:pt idx="8778">
                  <c:v>0</c:v>
                </c:pt>
                <c:pt idx="8779">
                  <c:v>0</c:v>
                </c:pt>
                <c:pt idx="8780">
                  <c:v>0</c:v>
                </c:pt>
                <c:pt idx="8781">
                  <c:v>0</c:v>
                </c:pt>
                <c:pt idx="8782">
                  <c:v>0</c:v>
                </c:pt>
                <c:pt idx="8783">
                  <c:v>0</c:v>
                </c:pt>
                <c:pt idx="8784">
                  <c:v>0</c:v>
                </c:pt>
                <c:pt idx="8785">
                  <c:v>0</c:v>
                </c:pt>
                <c:pt idx="8786">
                  <c:v>0</c:v>
                </c:pt>
                <c:pt idx="8787">
                  <c:v>0</c:v>
                </c:pt>
                <c:pt idx="8788">
                  <c:v>0</c:v>
                </c:pt>
                <c:pt idx="8789">
                  <c:v>0</c:v>
                </c:pt>
                <c:pt idx="8790">
                  <c:v>0</c:v>
                </c:pt>
                <c:pt idx="8791">
                  <c:v>0</c:v>
                </c:pt>
                <c:pt idx="8792">
                  <c:v>0</c:v>
                </c:pt>
                <c:pt idx="8793">
                  <c:v>0</c:v>
                </c:pt>
                <c:pt idx="8794">
                  <c:v>0</c:v>
                </c:pt>
                <c:pt idx="8795">
                  <c:v>0</c:v>
                </c:pt>
                <c:pt idx="8796">
                  <c:v>0</c:v>
                </c:pt>
                <c:pt idx="8797">
                  <c:v>0</c:v>
                </c:pt>
                <c:pt idx="8798">
                  <c:v>0</c:v>
                </c:pt>
                <c:pt idx="8799">
                  <c:v>0</c:v>
                </c:pt>
                <c:pt idx="8800">
                  <c:v>0</c:v>
                </c:pt>
                <c:pt idx="8801">
                  <c:v>0</c:v>
                </c:pt>
                <c:pt idx="8802">
                  <c:v>0</c:v>
                </c:pt>
                <c:pt idx="8803">
                  <c:v>0</c:v>
                </c:pt>
                <c:pt idx="8804">
                  <c:v>0</c:v>
                </c:pt>
                <c:pt idx="8805">
                  <c:v>0</c:v>
                </c:pt>
                <c:pt idx="8806">
                  <c:v>0</c:v>
                </c:pt>
                <c:pt idx="8807">
                  <c:v>0</c:v>
                </c:pt>
                <c:pt idx="8808">
                  <c:v>0</c:v>
                </c:pt>
                <c:pt idx="8809">
                  <c:v>0</c:v>
                </c:pt>
                <c:pt idx="8810">
                  <c:v>0</c:v>
                </c:pt>
                <c:pt idx="8811">
                  <c:v>0</c:v>
                </c:pt>
                <c:pt idx="8812">
                  <c:v>0</c:v>
                </c:pt>
                <c:pt idx="8813">
                  <c:v>0</c:v>
                </c:pt>
                <c:pt idx="8814">
                  <c:v>0</c:v>
                </c:pt>
                <c:pt idx="8815">
                  <c:v>0</c:v>
                </c:pt>
                <c:pt idx="8816">
                  <c:v>0</c:v>
                </c:pt>
                <c:pt idx="8817">
                  <c:v>0</c:v>
                </c:pt>
                <c:pt idx="8818">
                  <c:v>0</c:v>
                </c:pt>
                <c:pt idx="8819">
                  <c:v>0</c:v>
                </c:pt>
                <c:pt idx="8820">
                  <c:v>0</c:v>
                </c:pt>
                <c:pt idx="8821">
                  <c:v>0</c:v>
                </c:pt>
                <c:pt idx="8822">
                  <c:v>0</c:v>
                </c:pt>
                <c:pt idx="8823">
                  <c:v>0</c:v>
                </c:pt>
                <c:pt idx="8824">
                  <c:v>0</c:v>
                </c:pt>
                <c:pt idx="8825">
                  <c:v>0</c:v>
                </c:pt>
                <c:pt idx="8826">
                  <c:v>0</c:v>
                </c:pt>
                <c:pt idx="8827">
                  <c:v>0</c:v>
                </c:pt>
                <c:pt idx="8828">
                  <c:v>0</c:v>
                </c:pt>
                <c:pt idx="8829">
                  <c:v>0</c:v>
                </c:pt>
                <c:pt idx="8830">
                  <c:v>0</c:v>
                </c:pt>
                <c:pt idx="8831">
                  <c:v>0</c:v>
                </c:pt>
                <c:pt idx="8832">
                  <c:v>0</c:v>
                </c:pt>
                <c:pt idx="8833">
                  <c:v>0</c:v>
                </c:pt>
                <c:pt idx="8834">
                  <c:v>0</c:v>
                </c:pt>
                <c:pt idx="8835">
                  <c:v>0</c:v>
                </c:pt>
                <c:pt idx="8836">
                  <c:v>0</c:v>
                </c:pt>
                <c:pt idx="8837">
                  <c:v>0</c:v>
                </c:pt>
                <c:pt idx="8838">
                  <c:v>0</c:v>
                </c:pt>
                <c:pt idx="8839">
                  <c:v>0</c:v>
                </c:pt>
                <c:pt idx="8840">
                  <c:v>0</c:v>
                </c:pt>
                <c:pt idx="8841">
                  <c:v>0</c:v>
                </c:pt>
                <c:pt idx="8842">
                  <c:v>0</c:v>
                </c:pt>
                <c:pt idx="8843">
                  <c:v>0</c:v>
                </c:pt>
                <c:pt idx="8844">
                  <c:v>0</c:v>
                </c:pt>
                <c:pt idx="8845">
                  <c:v>0</c:v>
                </c:pt>
                <c:pt idx="8846">
                  <c:v>0</c:v>
                </c:pt>
                <c:pt idx="8847">
                  <c:v>0</c:v>
                </c:pt>
                <c:pt idx="8848">
                  <c:v>0</c:v>
                </c:pt>
                <c:pt idx="8849">
                  <c:v>0</c:v>
                </c:pt>
                <c:pt idx="8850">
                  <c:v>0</c:v>
                </c:pt>
                <c:pt idx="8851">
                  <c:v>0</c:v>
                </c:pt>
                <c:pt idx="8852">
                  <c:v>0</c:v>
                </c:pt>
                <c:pt idx="8853">
                  <c:v>0</c:v>
                </c:pt>
                <c:pt idx="8854">
                  <c:v>0</c:v>
                </c:pt>
                <c:pt idx="8855">
                  <c:v>0</c:v>
                </c:pt>
                <c:pt idx="8856">
                  <c:v>0</c:v>
                </c:pt>
                <c:pt idx="8857">
                  <c:v>0</c:v>
                </c:pt>
                <c:pt idx="8858">
                  <c:v>0</c:v>
                </c:pt>
                <c:pt idx="8859">
                  <c:v>0</c:v>
                </c:pt>
                <c:pt idx="8860">
                  <c:v>0</c:v>
                </c:pt>
                <c:pt idx="8861">
                  <c:v>0</c:v>
                </c:pt>
                <c:pt idx="8862">
                  <c:v>0</c:v>
                </c:pt>
                <c:pt idx="8863">
                  <c:v>0</c:v>
                </c:pt>
                <c:pt idx="8864">
                  <c:v>0</c:v>
                </c:pt>
                <c:pt idx="8865">
                  <c:v>0</c:v>
                </c:pt>
                <c:pt idx="8866">
                  <c:v>0</c:v>
                </c:pt>
                <c:pt idx="8867">
                  <c:v>0</c:v>
                </c:pt>
                <c:pt idx="8868">
                  <c:v>0</c:v>
                </c:pt>
                <c:pt idx="8869">
                  <c:v>0</c:v>
                </c:pt>
                <c:pt idx="8870">
                  <c:v>0</c:v>
                </c:pt>
                <c:pt idx="8871">
                  <c:v>0</c:v>
                </c:pt>
                <c:pt idx="8872">
                  <c:v>0</c:v>
                </c:pt>
                <c:pt idx="8873">
                  <c:v>0</c:v>
                </c:pt>
                <c:pt idx="8874">
                  <c:v>0</c:v>
                </c:pt>
                <c:pt idx="8875">
                  <c:v>0</c:v>
                </c:pt>
                <c:pt idx="8876">
                  <c:v>0</c:v>
                </c:pt>
                <c:pt idx="8877">
                  <c:v>0</c:v>
                </c:pt>
                <c:pt idx="8878">
                  <c:v>0</c:v>
                </c:pt>
                <c:pt idx="8879">
                  <c:v>0</c:v>
                </c:pt>
                <c:pt idx="8880">
                  <c:v>0</c:v>
                </c:pt>
                <c:pt idx="8881">
                  <c:v>0</c:v>
                </c:pt>
                <c:pt idx="8882">
                  <c:v>0</c:v>
                </c:pt>
                <c:pt idx="8883">
                  <c:v>0</c:v>
                </c:pt>
                <c:pt idx="8884">
                  <c:v>0</c:v>
                </c:pt>
                <c:pt idx="8885">
                  <c:v>0</c:v>
                </c:pt>
                <c:pt idx="8886">
                  <c:v>0</c:v>
                </c:pt>
                <c:pt idx="8887">
                  <c:v>0</c:v>
                </c:pt>
                <c:pt idx="8888">
                  <c:v>0</c:v>
                </c:pt>
                <c:pt idx="8889">
                  <c:v>0</c:v>
                </c:pt>
                <c:pt idx="8890">
                  <c:v>0</c:v>
                </c:pt>
                <c:pt idx="8891">
                  <c:v>0</c:v>
                </c:pt>
                <c:pt idx="8892">
                  <c:v>0</c:v>
                </c:pt>
                <c:pt idx="8893">
                  <c:v>0</c:v>
                </c:pt>
                <c:pt idx="8894">
                  <c:v>0</c:v>
                </c:pt>
                <c:pt idx="8895">
                  <c:v>0</c:v>
                </c:pt>
                <c:pt idx="8896">
                  <c:v>0</c:v>
                </c:pt>
                <c:pt idx="8897">
                  <c:v>0</c:v>
                </c:pt>
                <c:pt idx="8898">
                  <c:v>0</c:v>
                </c:pt>
                <c:pt idx="8899">
                  <c:v>0</c:v>
                </c:pt>
                <c:pt idx="8900">
                  <c:v>0</c:v>
                </c:pt>
                <c:pt idx="8901">
                  <c:v>0</c:v>
                </c:pt>
                <c:pt idx="8902">
                  <c:v>0</c:v>
                </c:pt>
                <c:pt idx="8903">
                  <c:v>0</c:v>
                </c:pt>
                <c:pt idx="8904">
                  <c:v>0</c:v>
                </c:pt>
                <c:pt idx="8905">
                  <c:v>0</c:v>
                </c:pt>
                <c:pt idx="8906">
                  <c:v>0</c:v>
                </c:pt>
                <c:pt idx="8907">
                  <c:v>0</c:v>
                </c:pt>
                <c:pt idx="8908">
                  <c:v>0</c:v>
                </c:pt>
                <c:pt idx="8909">
                  <c:v>0</c:v>
                </c:pt>
                <c:pt idx="8910">
                  <c:v>0</c:v>
                </c:pt>
                <c:pt idx="8911">
                  <c:v>0</c:v>
                </c:pt>
                <c:pt idx="8912">
                  <c:v>0</c:v>
                </c:pt>
                <c:pt idx="8913">
                  <c:v>0</c:v>
                </c:pt>
                <c:pt idx="8914">
                  <c:v>0</c:v>
                </c:pt>
                <c:pt idx="8915">
                  <c:v>0</c:v>
                </c:pt>
                <c:pt idx="8916">
                  <c:v>0</c:v>
                </c:pt>
                <c:pt idx="8917">
                  <c:v>0</c:v>
                </c:pt>
                <c:pt idx="8918">
                  <c:v>0</c:v>
                </c:pt>
                <c:pt idx="8919">
                  <c:v>0</c:v>
                </c:pt>
                <c:pt idx="8920">
                  <c:v>0</c:v>
                </c:pt>
                <c:pt idx="8921">
                  <c:v>0</c:v>
                </c:pt>
                <c:pt idx="8922">
                  <c:v>0</c:v>
                </c:pt>
                <c:pt idx="8923">
                  <c:v>0</c:v>
                </c:pt>
                <c:pt idx="8924">
                  <c:v>0</c:v>
                </c:pt>
                <c:pt idx="8925">
                  <c:v>0</c:v>
                </c:pt>
                <c:pt idx="8926">
                  <c:v>0</c:v>
                </c:pt>
                <c:pt idx="8927">
                  <c:v>0</c:v>
                </c:pt>
                <c:pt idx="8928">
                  <c:v>0</c:v>
                </c:pt>
                <c:pt idx="8929">
                  <c:v>0</c:v>
                </c:pt>
                <c:pt idx="8930">
                  <c:v>0</c:v>
                </c:pt>
                <c:pt idx="8931">
                  <c:v>0</c:v>
                </c:pt>
                <c:pt idx="8932">
                  <c:v>0</c:v>
                </c:pt>
                <c:pt idx="8933">
                  <c:v>0</c:v>
                </c:pt>
                <c:pt idx="8934">
                  <c:v>0</c:v>
                </c:pt>
                <c:pt idx="8935">
                  <c:v>0</c:v>
                </c:pt>
                <c:pt idx="8936">
                  <c:v>0</c:v>
                </c:pt>
                <c:pt idx="8937">
                  <c:v>0</c:v>
                </c:pt>
                <c:pt idx="8938">
                  <c:v>0</c:v>
                </c:pt>
                <c:pt idx="8939">
                  <c:v>0</c:v>
                </c:pt>
                <c:pt idx="8940">
                  <c:v>0</c:v>
                </c:pt>
                <c:pt idx="8941">
                  <c:v>0</c:v>
                </c:pt>
                <c:pt idx="8942">
                  <c:v>0</c:v>
                </c:pt>
                <c:pt idx="8943">
                  <c:v>0</c:v>
                </c:pt>
                <c:pt idx="8944">
                  <c:v>0</c:v>
                </c:pt>
                <c:pt idx="8945">
                  <c:v>0</c:v>
                </c:pt>
                <c:pt idx="8946">
                  <c:v>0</c:v>
                </c:pt>
                <c:pt idx="8947">
                  <c:v>0</c:v>
                </c:pt>
                <c:pt idx="8948">
                  <c:v>0</c:v>
                </c:pt>
                <c:pt idx="8949">
                  <c:v>0</c:v>
                </c:pt>
                <c:pt idx="8950">
                  <c:v>0</c:v>
                </c:pt>
                <c:pt idx="8951">
                  <c:v>0</c:v>
                </c:pt>
                <c:pt idx="8952">
                  <c:v>0</c:v>
                </c:pt>
                <c:pt idx="8953">
                  <c:v>0</c:v>
                </c:pt>
                <c:pt idx="8954">
                  <c:v>0</c:v>
                </c:pt>
                <c:pt idx="8955">
                  <c:v>0</c:v>
                </c:pt>
                <c:pt idx="8956">
                  <c:v>0</c:v>
                </c:pt>
                <c:pt idx="8957">
                  <c:v>0</c:v>
                </c:pt>
                <c:pt idx="8958">
                  <c:v>0</c:v>
                </c:pt>
                <c:pt idx="8959">
                  <c:v>0</c:v>
                </c:pt>
                <c:pt idx="8960">
                  <c:v>0</c:v>
                </c:pt>
                <c:pt idx="8961">
                  <c:v>0</c:v>
                </c:pt>
                <c:pt idx="8962">
                  <c:v>0</c:v>
                </c:pt>
                <c:pt idx="8963">
                  <c:v>0</c:v>
                </c:pt>
                <c:pt idx="8964">
                  <c:v>0</c:v>
                </c:pt>
                <c:pt idx="8965">
                  <c:v>0</c:v>
                </c:pt>
                <c:pt idx="8966">
                  <c:v>0</c:v>
                </c:pt>
                <c:pt idx="8967">
                  <c:v>0</c:v>
                </c:pt>
                <c:pt idx="8968">
                  <c:v>0</c:v>
                </c:pt>
                <c:pt idx="8969">
                  <c:v>0</c:v>
                </c:pt>
                <c:pt idx="8970">
                  <c:v>0</c:v>
                </c:pt>
                <c:pt idx="8971">
                  <c:v>0</c:v>
                </c:pt>
                <c:pt idx="8972">
                  <c:v>0</c:v>
                </c:pt>
                <c:pt idx="8973">
                  <c:v>0</c:v>
                </c:pt>
                <c:pt idx="8974">
                  <c:v>0</c:v>
                </c:pt>
                <c:pt idx="8975">
                  <c:v>0</c:v>
                </c:pt>
                <c:pt idx="8976">
                  <c:v>0</c:v>
                </c:pt>
                <c:pt idx="8977">
                  <c:v>0</c:v>
                </c:pt>
                <c:pt idx="8978">
                  <c:v>0</c:v>
                </c:pt>
                <c:pt idx="8979">
                  <c:v>0</c:v>
                </c:pt>
                <c:pt idx="8980">
                  <c:v>0</c:v>
                </c:pt>
                <c:pt idx="8981">
                  <c:v>0</c:v>
                </c:pt>
                <c:pt idx="8982">
                  <c:v>0</c:v>
                </c:pt>
                <c:pt idx="8983">
                  <c:v>0</c:v>
                </c:pt>
                <c:pt idx="8984">
                  <c:v>0</c:v>
                </c:pt>
                <c:pt idx="8985">
                  <c:v>0</c:v>
                </c:pt>
                <c:pt idx="8986">
                  <c:v>0</c:v>
                </c:pt>
                <c:pt idx="8987">
                  <c:v>0</c:v>
                </c:pt>
                <c:pt idx="8988">
                  <c:v>0</c:v>
                </c:pt>
                <c:pt idx="8989">
                  <c:v>0</c:v>
                </c:pt>
                <c:pt idx="8990">
                  <c:v>0</c:v>
                </c:pt>
                <c:pt idx="8991">
                  <c:v>0</c:v>
                </c:pt>
                <c:pt idx="8992">
                  <c:v>0</c:v>
                </c:pt>
                <c:pt idx="8993">
                  <c:v>0</c:v>
                </c:pt>
                <c:pt idx="8994">
                  <c:v>0</c:v>
                </c:pt>
                <c:pt idx="8995">
                  <c:v>0</c:v>
                </c:pt>
                <c:pt idx="8996">
                  <c:v>0</c:v>
                </c:pt>
                <c:pt idx="8997">
                  <c:v>0</c:v>
                </c:pt>
                <c:pt idx="8998">
                  <c:v>0</c:v>
                </c:pt>
                <c:pt idx="8999">
                  <c:v>0</c:v>
                </c:pt>
                <c:pt idx="9000">
                  <c:v>0</c:v>
                </c:pt>
                <c:pt idx="9001">
                  <c:v>0</c:v>
                </c:pt>
                <c:pt idx="9002">
                  <c:v>0</c:v>
                </c:pt>
                <c:pt idx="9003">
                  <c:v>0</c:v>
                </c:pt>
                <c:pt idx="9004">
                  <c:v>0</c:v>
                </c:pt>
                <c:pt idx="9005">
                  <c:v>0</c:v>
                </c:pt>
                <c:pt idx="9006">
                  <c:v>0</c:v>
                </c:pt>
                <c:pt idx="9007">
                  <c:v>0</c:v>
                </c:pt>
                <c:pt idx="9008">
                  <c:v>0</c:v>
                </c:pt>
                <c:pt idx="9009">
                  <c:v>0</c:v>
                </c:pt>
                <c:pt idx="9010">
                  <c:v>0</c:v>
                </c:pt>
                <c:pt idx="9011">
                  <c:v>0</c:v>
                </c:pt>
                <c:pt idx="9012">
                  <c:v>0</c:v>
                </c:pt>
                <c:pt idx="9013">
                  <c:v>0</c:v>
                </c:pt>
                <c:pt idx="9014">
                  <c:v>0</c:v>
                </c:pt>
                <c:pt idx="9015">
                  <c:v>0</c:v>
                </c:pt>
                <c:pt idx="9016">
                  <c:v>0</c:v>
                </c:pt>
                <c:pt idx="9017">
                  <c:v>0</c:v>
                </c:pt>
                <c:pt idx="9018">
                  <c:v>0</c:v>
                </c:pt>
                <c:pt idx="9019">
                  <c:v>0</c:v>
                </c:pt>
                <c:pt idx="9020">
                  <c:v>0</c:v>
                </c:pt>
                <c:pt idx="9021">
                  <c:v>0</c:v>
                </c:pt>
                <c:pt idx="9022">
                  <c:v>0</c:v>
                </c:pt>
                <c:pt idx="9023">
                  <c:v>0</c:v>
                </c:pt>
                <c:pt idx="9024">
                  <c:v>0</c:v>
                </c:pt>
                <c:pt idx="9025">
                  <c:v>0</c:v>
                </c:pt>
                <c:pt idx="9026">
                  <c:v>0</c:v>
                </c:pt>
                <c:pt idx="9027">
                  <c:v>0</c:v>
                </c:pt>
                <c:pt idx="9028">
                  <c:v>0</c:v>
                </c:pt>
                <c:pt idx="9029">
                  <c:v>0</c:v>
                </c:pt>
                <c:pt idx="9030">
                  <c:v>0</c:v>
                </c:pt>
                <c:pt idx="9031">
                  <c:v>0</c:v>
                </c:pt>
                <c:pt idx="9032">
                  <c:v>0</c:v>
                </c:pt>
                <c:pt idx="9033">
                  <c:v>0</c:v>
                </c:pt>
                <c:pt idx="9034">
                  <c:v>0</c:v>
                </c:pt>
                <c:pt idx="9035">
                  <c:v>0</c:v>
                </c:pt>
                <c:pt idx="9036">
                  <c:v>0</c:v>
                </c:pt>
                <c:pt idx="9037">
                  <c:v>0</c:v>
                </c:pt>
                <c:pt idx="9038">
                  <c:v>0</c:v>
                </c:pt>
                <c:pt idx="9039">
                  <c:v>0</c:v>
                </c:pt>
                <c:pt idx="9040">
                  <c:v>0</c:v>
                </c:pt>
                <c:pt idx="9041">
                  <c:v>0</c:v>
                </c:pt>
                <c:pt idx="9042">
                  <c:v>0</c:v>
                </c:pt>
                <c:pt idx="9043">
                  <c:v>0</c:v>
                </c:pt>
                <c:pt idx="9044">
                  <c:v>0</c:v>
                </c:pt>
                <c:pt idx="9045">
                  <c:v>0</c:v>
                </c:pt>
                <c:pt idx="9046">
                  <c:v>0</c:v>
                </c:pt>
                <c:pt idx="9047">
                  <c:v>0</c:v>
                </c:pt>
                <c:pt idx="9048">
                  <c:v>0</c:v>
                </c:pt>
                <c:pt idx="9049">
                  <c:v>0</c:v>
                </c:pt>
                <c:pt idx="9050">
                  <c:v>0</c:v>
                </c:pt>
                <c:pt idx="9051">
                  <c:v>0</c:v>
                </c:pt>
                <c:pt idx="9052">
                  <c:v>0</c:v>
                </c:pt>
                <c:pt idx="9053">
                  <c:v>0</c:v>
                </c:pt>
                <c:pt idx="9054">
                  <c:v>0</c:v>
                </c:pt>
                <c:pt idx="9055">
                  <c:v>0</c:v>
                </c:pt>
                <c:pt idx="9056">
                  <c:v>0</c:v>
                </c:pt>
                <c:pt idx="9057">
                  <c:v>0</c:v>
                </c:pt>
                <c:pt idx="9058">
                  <c:v>0</c:v>
                </c:pt>
                <c:pt idx="9059">
                  <c:v>0</c:v>
                </c:pt>
                <c:pt idx="9060">
                  <c:v>0</c:v>
                </c:pt>
                <c:pt idx="9061">
                  <c:v>0</c:v>
                </c:pt>
                <c:pt idx="9062">
                  <c:v>0</c:v>
                </c:pt>
                <c:pt idx="9063">
                  <c:v>0</c:v>
                </c:pt>
                <c:pt idx="9064">
                  <c:v>0</c:v>
                </c:pt>
                <c:pt idx="9065">
                  <c:v>0</c:v>
                </c:pt>
                <c:pt idx="9066">
                  <c:v>0</c:v>
                </c:pt>
                <c:pt idx="9067">
                  <c:v>0</c:v>
                </c:pt>
                <c:pt idx="9068">
                  <c:v>0</c:v>
                </c:pt>
                <c:pt idx="9069">
                  <c:v>0</c:v>
                </c:pt>
                <c:pt idx="9070">
                  <c:v>0</c:v>
                </c:pt>
                <c:pt idx="9071">
                  <c:v>0</c:v>
                </c:pt>
                <c:pt idx="9072">
                  <c:v>0</c:v>
                </c:pt>
                <c:pt idx="9073">
                  <c:v>0</c:v>
                </c:pt>
                <c:pt idx="9074">
                  <c:v>0</c:v>
                </c:pt>
                <c:pt idx="9075">
                  <c:v>0</c:v>
                </c:pt>
                <c:pt idx="9076">
                  <c:v>0</c:v>
                </c:pt>
                <c:pt idx="9077">
                  <c:v>0</c:v>
                </c:pt>
                <c:pt idx="9078">
                  <c:v>0</c:v>
                </c:pt>
                <c:pt idx="9079">
                  <c:v>0</c:v>
                </c:pt>
                <c:pt idx="9080">
                  <c:v>0</c:v>
                </c:pt>
                <c:pt idx="9081">
                  <c:v>0</c:v>
                </c:pt>
                <c:pt idx="9082">
                  <c:v>0</c:v>
                </c:pt>
                <c:pt idx="9083">
                  <c:v>0</c:v>
                </c:pt>
                <c:pt idx="9084">
                  <c:v>0</c:v>
                </c:pt>
                <c:pt idx="9085">
                  <c:v>0</c:v>
                </c:pt>
                <c:pt idx="9086">
                  <c:v>0</c:v>
                </c:pt>
                <c:pt idx="9087">
                  <c:v>0</c:v>
                </c:pt>
                <c:pt idx="9088">
                  <c:v>0</c:v>
                </c:pt>
                <c:pt idx="9089">
                  <c:v>0</c:v>
                </c:pt>
                <c:pt idx="9090">
                  <c:v>0</c:v>
                </c:pt>
                <c:pt idx="9091">
                  <c:v>0</c:v>
                </c:pt>
                <c:pt idx="9092">
                  <c:v>0</c:v>
                </c:pt>
                <c:pt idx="9093">
                  <c:v>0</c:v>
                </c:pt>
                <c:pt idx="9094">
                  <c:v>0</c:v>
                </c:pt>
                <c:pt idx="9095">
                  <c:v>0</c:v>
                </c:pt>
                <c:pt idx="9096">
                  <c:v>0</c:v>
                </c:pt>
                <c:pt idx="9097">
                  <c:v>0</c:v>
                </c:pt>
                <c:pt idx="9098">
                  <c:v>0</c:v>
                </c:pt>
                <c:pt idx="9099">
                  <c:v>0</c:v>
                </c:pt>
                <c:pt idx="9100">
                  <c:v>0</c:v>
                </c:pt>
                <c:pt idx="9101">
                  <c:v>0</c:v>
                </c:pt>
                <c:pt idx="9102">
                  <c:v>0</c:v>
                </c:pt>
                <c:pt idx="9103">
                  <c:v>0</c:v>
                </c:pt>
                <c:pt idx="9104">
                  <c:v>0</c:v>
                </c:pt>
                <c:pt idx="9105">
                  <c:v>0</c:v>
                </c:pt>
                <c:pt idx="9106">
                  <c:v>0</c:v>
                </c:pt>
                <c:pt idx="9107">
                  <c:v>0</c:v>
                </c:pt>
                <c:pt idx="9108">
                  <c:v>0</c:v>
                </c:pt>
                <c:pt idx="9109">
                  <c:v>0</c:v>
                </c:pt>
                <c:pt idx="9110">
                  <c:v>0</c:v>
                </c:pt>
                <c:pt idx="9111">
                  <c:v>0</c:v>
                </c:pt>
                <c:pt idx="9112">
                  <c:v>0</c:v>
                </c:pt>
                <c:pt idx="9113">
                  <c:v>0</c:v>
                </c:pt>
                <c:pt idx="9114">
                  <c:v>0</c:v>
                </c:pt>
                <c:pt idx="9115">
                  <c:v>0</c:v>
                </c:pt>
                <c:pt idx="9116">
                  <c:v>0</c:v>
                </c:pt>
                <c:pt idx="9117">
                  <c:v>0</c:v>
                </c:pt>
                <c:pt idx="9118">
                  <c:v>0</c:v>
                </c:pt>
                <c:pt idx="9119">
                  <c:v>0</c:v>
                </c:pt>
                <c:pt idx="9120">
                  <c:v>0</c:v>
                </c:pt>
                <c:pt idx="9121">
                  <c:v>0</c:v>
                </c:pt>
                <c:pt idx="9122">
                  <c:v>0</c:v>
                </c:pt>
                <c:pt idx="9123">
                  <c:v>0</c:v>
                </c:pt>
                <c:pt idx="9124">
                  <c:v>0</c:v>
                </c:pt>
                <c:pt idx="9125">
                  <c:v>0</c:v>
                </c:pt>
                <c:pt idx="9126">
                  <c:v>0</c:v>
                </c:pt>
                <c:pt idx="9127">
                  <c:v>0</c:v>
                </c:pt>
                <c:pt idx="9128">
                  <c:v>0</c:v>
                </c:pt>
                <c:pt idx="9129">
                  <c:v>0</c:v>
                </c:pt>
                <c:pt idx="9130">
                  <c:v>0</c:v>
                </c:pt>
                <c:pt idx="9131">
                  <c:v>0</c:v>
                </c:pt>
                <c:pt idx="9132">
                  <c:v>0</c:v>
                </c:pt>
                <c:pt idx="9133">
                  <c:v>0</c:v>
                </c:pt>
                <c:pt idx="9134">
                  <c:v>0</c:v>
                </c:pt>
                <c:pt idx="9135">
                  <c:v>0</c:v>
                </c:pt>
                <c:pt idx="9136">
                  <c:v>0</c:v>
                </c:pt>
                <c:pt idx="9137">
                  <c:v>0</c:v>
                </c:pt>
                <c:pt idx="9138">
                  <c:v>0</c:v>
                </c:pt>
                <c:pt idx="9139">
                  <c:v>0</c:v>
                </c:pt>
                <c:pt idx="9140">
                  <c:v>0</c:v>
                </c:pt>
                <c:pt idx="9141">
                  <c:v>0</c:v>
                </c:pt>
                <c:pt idx="9142">
                  <c:v>0</c:v>
                </c:pt>
                <c:pt idx="9143">
                  <c:v>0</c:v>
                </c:pt>
                <c:pt idx="9144">
                  <c:v>0</c:v>
                </c:pt>
                <c:pt idx="9145">
                  <c:v>0</c:v>
                </c:pt>
                <c:pt idx="9146">
                  <c:v>0</c:v>
                </c:pt>
                <c:pt idx="9147">
                  <c:v>0</c:v>
                </c:pt>
                <c:pt idx="9148">
                  <c:v>0</c:v>
                </c:pt>
                <c:pt idx="9149">
                  <c:v>0</c:v>
                </c:pt>
                <c:pt idx="9150">
                  <c:v>0</c:v>
                </c:pt>
                <c:pt idx="9151">
                  <c:v>0</c:v>
                </c:pt>
                <c:pt idx="9152">
                  <c:v>0</c:v>
                </c:pt>
                <c:pt idx="9153">
                  <c:v>0</c:v>
                </c:pt>
                <c:pt idx="9154">
                  <c:v>0</c:v>
                </c:pt>
                <c:pt idx="9155">
                  <c:v>0</c:v>
                </c:pt>
                <c:pt idx="9156">
                  <c:v>0</c:v>
                </c:pt>
                <c:pt idx="9157">
                  <c:v>0</c:v>
                </c:pt>
                <c:pt idx="9158">
                  <c:v>0</c:v>
                </c:pt>
                <c:pt idx="9159">
                  <c:v>0</c:v>
                </c:pt>
                <c:pt idx="9160">
                  <c:v>0</c:v>
                </c:pt>
                <c:pt idx="9161">
                  <c:v>0</c:v>
                </c:pt>
                <c:pt idx="9162">
                  <c:v>0</c:v>
                </c:pt>
                <c:pt idx="9163">
                  <c:v>0</c:v>
                </c:pt>
                <c:pt idx="9164">
                  <c:v>0</c:v>
                </c:pt>
                <c:pt idx="9165">
                  <c:v>0</c:v>
                </c:pt>
                <c:pt idx="9166">
                  <c:v>0</c:v>
                </c:pt>
                <c:pt idx="9167">
                  <c:v>0</c:v>
                </c:pt>
                <c:pt idx="9168">
                  <c:v>0</c:v>
                </c:pt>
                <c:pt idx="9169">
                  <c:v>0</c:v>
                </c:pt>
                <c:pt idx="9170">
                  <c:v>0</c:v>
                </c:pt>
                <c:pt idx="9171">
                  <c:v>0</c:v>
                </c:pt>
                <c:pt idx="9172">
                  <c:v>0</c:v>
                </c:pt>
                <c:pt idx="9173">
                  <c:v>0</c:v>
                </c:pt>
                <c:pt idx="9174">
                  <c:v>0</c:v>
                </c:pt>
                <c:pt idx="9175">
                  <c:v>0</c:v>
                </c:pt>
                <c:pt idx="9176">
                  <c:v>0</c:v>
                </c:pt>
                <c:pt idx="9177">
                  <c:v>0</c:v>
                </c:pt>
                <c:pt idx="9178">
                  <c:v>0</c:v>
                </c:pt>
                <c:pt idx="9179">
                  <c:v>0</c:v>
                </c:pt>
                <c:pt idx="9180">
                  <c:v>0</c:v>
                </c:pt>
                <c:pt idx="9181">
                  <c:v>0</c:v>
                </c:pt>
                <c:pt idx="9182">
                  <c:v>0</c:v>
                </c:pt>
                <c:pt idx="9183">
                  <c:v>0</c:v>
                </c:pt>
                <c:pt idx="9184">
                  <c:v>0</c:v>
                </c:pt>
                <c:pt idx="9185">
                  <c:v>0</c:v>
                </c:pt>
                <c:pt idx="9186">
                  <c:v>0</c:v>
                </c:pt>
                <c:pt idx="9187">
                  <c:v>0</c:v>
                </c:pt>
                <c:pt idx="9188">
                  <c:v>0</c:v>
                </c:pt>
                <c:pt idx="9189">
                  <c:v>0</c:v>
                </c:pt>
                <c:pt idx="9190">
                  <c:v>0</c:v>
                </c:pt>
                <c:pt idx="9191">
                  <c:v>0</c:v>
                </c:pt>
                <c:pt idx="9192">
                  <c:v>0</c:v>
                </c:pt>
                <c:pt idx="9193">
                  <c:v>0</c:v>
                </c:pt>
                <c:pt idx="9194">
                  <c:v>0</c:v>
                </c:pt>
                <c:pt idx="9195">
                  <c:v>0</c:v>
                </c:pt>
                <c:pt idx="9196">
                  <c:v>0</c:v>
                </c:pt>
                <c:pt idx="9197">
                  <c:v>0</c:v>
                </c:pt>
                <c:pt idx="9198">
                  <c:v>0</c:v>
                </c:pt>
                <c:pt idx="9199">
                  <c:v>0</c:v>
                </c:pt>
                <c:pt idx="9200">
                  <c:v>0</c:v>
                </c:pt>
                <c:pt idx="9201">
                  <c:v>0</c:v>
                </c:pt>
                <c:pt idx="9202">
                  <c:v>0</c:v>
                </c:pt>
                <c:pt idx="9203">
                  <c:v>0</c:v>
                </c:pt>
                <c:pt idx="9204">
                  <c:v>0</c:v>
                </c:pt>
                <c:pt idx="9205">
                  <c:v>0</c:v>
                </c:pt>
                <c:pt idx="9206">
                  <c:v>0</c:v>
                </c:pt>
                <c:pt idx="9207">
                  <c:v>0</c:v>
                </c:pt>
                <c:pt idx="9208">
                  <c:v>0</c:v>
                </c:pt>
                <c:pt idx="9209">
                  <c:v>0</c:v>
                </c:pt>
                <c:pt idx="9210">
                  <c:v>0</c:v>
                </c:pt>
                <c:pt idx="9211">
                  <c:v>0</c:v>
                </c:pt>
                <c:pt idx="9212">
                  <c:v>0</c:v>
                </c:pt>
                <c:pt idx="9213">
                  <c:v>0</c:v>
                </c:pt>
                <c:pt idx="9214">
                  <c:v>0</c:v>
                </c:pt>
                <c:pt idx="9215">
                  <c:v>0</c:v>
                </c:pt>
                <c:pt idx="9216">
                  <c:v>0</c:v>
                </c:pt>
                <c:pt idx="9217">
                  <c:v>0</c:v>
                </c:pt>
                <c:pt idx="9218">
                  <c:v>0</c:v>
                </c:pt>
                <c:pt idx="9219">
                  <c:v>0</c:v>
                </c:pt>
                <c:pt idx="9220">
                  <c:v>0</c:v>
                </c:pt>
                <c:pt idx="9221">
                  <c:v>0</c:v>
                </c:pt>
                <c:pt idx="9222">
                  <c:v>0</c:v>
                </c:pt>
                <c:pt idx="9223">
                  <c:v>0</c:v>
                </c:pt>
                <c:pt idx="9224">
                  <c:v>0</c:v>
                </c:pt>
                <c:pt idx="9225">
                  <c:v>0</c:v>
                </c:pt>
                <c:pt idx="9226">
                  <c:v>0</c:v>
                </c:pt>
                <c:pt idx="9227">
                  <c:v>0</c:v>
                </c:pt>
                <c:pt idx="9228">
                  <c:v>0</c:v>
                </c:pt>
                <c:pt idx="9229">
                  <c:v>0</c:v>
                </c:pt>
                <c:pt idx="9230">
                  <c:v>0</c:v>
                </c:pt>
                <c:pt idx="9231">
                  <c:v>0</c:v>
                </c:pt>
                <c:pt idx="9232">
                  <c:v>0</c:v>
                </c:pt>
                <c:pt idx="9233">
                  <c:v>0</c:v>
                </c:pt>
                <c:pt idx="9234">
                  <c:v>0</c:v>
                </c:pt>
                <c:pt idx="9235">
                  <c:v>0</c:v>
                </c:pt>
                <c:pt idx="9236">
                  <c:v>0</c:v>
                </c:pt>
                <c:pt idx="9237">
                  <c:v>0</c:v>
                </c:pt>
                <c:pt idx="9238">
                  <c:v>0</c:v>
                </c:pt>
                <c:pt idx="9239">
                  <c:v>0</c:v>
                </c:pt>
                <c:pt idx="9240">
                  <c:v>0</c:v>
                </c:pt>
                <c:pt idx="9241">
                  <c:v>0</c:v>
                </c:pt>
                <c:pt idx="9242">
                  <c:v>0</c:v>
                </c:pt>
                <c:pt idx="9243">
                  <c:v>0</c:v>
                </c:pt>
                <c:pt idx="9244">
                  <c:v>0</c:v>
                </c:pt>
                <c:pt idx="9245">
                  <c:v>0</c:v>
                </c:pt>
                <c:pt idx="9246">
                  <c:v>0</c:v>
                </c:pt>
                <c:pt idx="9247">
                  <c:v>0</c:v>
                </c:pt>
                <c:pt idx="9248">
                  <c:v>0</c:v>
                </c:pt>
                <c:pt idx="9249">
                  <c:v>0</c:v>
                </c:pt>
                <c:pt idx="9250">
                  <c:v>0</c:v>
                </c:pt>
                <c:pt idx="9251">
                  <c:v>0</c:v>
                </c:pt>
                <c:pt idx="9252">
                  <c:v>0</c:v>
                </c:pt>
                <c:pt idx="9253">
                  <c:v>0</c:v>
                </c:pt>
                <c:pt idx="9254">
                  <c:v>0</c:v>
                </c:pt>
                <c:pt idx="9255">
                  <c:v>0</c:v>
                </c:pt>
                <c:pt idx="9256">
                  <c:v>0</c:v>
                </c:pt>
                <c:pt idx="9257">
                  <c:v>0</c:v>
                </c:pt>
                <c:pt idx="9258">
                  <c:v>0</c:v>
                </c:pt>
                <c:pt idx="9259">
                  <c:v>0</c:v>
                </c:pt>
                <c:pt idx="9260">
                  <c:v>0</c:v>
                </c:pt>
                <c:pt idx="9261">
                  <c:v>0</c:v>
                </c:pt>
                <c:pt idx="9262">
                  <c:v>0</c:v>
                </c:pt>
                <c:pt idx="9263">
                  <c:v>0</c:v>
                </c:pt>
                <c:pt idx="9264">
                  <c:v>0</c:v>
                </c:pt>
                <c:pt idx="9265">
                  <c:v>0</c:v>
                </c:pt>
                <c:pt idx="9266">
                  <c:v>0</c:v>
                </c:pt>
                <c:pt idx="9267">
                  <c:v>0</c:v>
                </c:pt>
                <c:pt idx="9268">
                  <c:v>0</c:v>
                </c:pt>
                <c:pt idx="9269">
                  <c:v>0</c:v>
                </c:pt>
                <c:pt idx="9270">
                  <c:v>0</c:v>
                </c:pt>
                <c:pt idx="9271">
                  <c:v>0</c:v>
                </c:pt>
                <c:pt idx="9272">
                  <c:v>0</c:v>
                </c:pt>
                <c:pt idx="9273">
                  <c:v>0</c:v>
                </c:pt>
                <c:pt idx="9274">
                  <c:v>0</c:v>
                </c:pt>
                <c:pt idx="9275">
                  <c:v>0</c:v>
                </c:pt>
                <c:pt idx="9276">
                  <c:v>0</c:v>
                </c:pt>
                <c:pt idx="9277">
                  <c:v>0</c:v>
                </c:pt>
                <c:pt idx="9278">
                  <c:v>0</c:v>
                </c:pt>
                <c:pt idx="9279">
                  <c:v>0</c:v>
                </c:pt>
                <c:pt idx="9280">
                  <c:v>0</c:v>
                </c:pt>
                <c:pt idx="9281">
                  <c:v>0</c:v>
                </c:pt>
                <c:pt idx="9282">
                  <c:v>0</c:v>
                </c:pt>
                <c:pt idx="9283">
                  <c:v>0</c:v>
                </c:pt>
                <c:pt idx="9284">
                  <c:v>0</c:v>
                </c:pt>
                <c:pt idx="9285">
                  <c:v>0</c:v>
                </c:pt>
                <c:pt idx="9286">
                  <c:v>0</c:v>
                </c:pt>
                <c:pt idx="9287">
                  <c:v>0</c:v>
                </c:pt>
                <c:pt idx="9288">
                  <c:v>0</c:v>
                </c:pt>
                <c:pt idx="9289">
                  <c:v>0</c:v>
                </c:pt>
                <c:pt idx="9290">
                  <c:v>0</c:v>
                </c:pt>
                <c:pt idx="9291">
                  <c:v>0</c:v>
                </c:pt>
                <c:pt idx="9292">
                  <c:v>0</c:v>
                </c:pt>
                <c:pt idx="9293">
                  <c:v>0</c:v>
                </c:pt>
                <c:pt idx="9294">
                  <c:v>0</c:v>
                </c:pt>
                <c:pt idx="9295">
                  <c:v>0</c:v>
                </c:pt>
                <c:pt idx="9296">
                  <c:v>0</c:v>
                </c:pt>
                <c:pt idx="9297">
                  <c:v>0</c:v>
                </c:pt>
                <c:pt idx="9298">
                  <c:v>0</c:v>
                </c:pt>
                <c:pt idx="9299">
                  <c:v>0</c:v>
                </c:pt>
                <c:pt idx="9300">
                  <c:v>0</c:v>
                </c:pt>
                <c:pt idx="9301">
                  <c:v>0</c:v>
                </c:pt>
                <c:pt idx="9302">
                  <c:v>0</c:v>
                </c:pt>
                <c:pt idx="9303">
                  <c:v>0</c:v>
                </c:pt>
                <c:pt idx="9304">
                  <c:v>0</c:v>
                </c:pt>
                <c:pt idx="9305">
                  <c:v>0</c:v>
                </c:pt>
                <c:pt idx="9306">
                  <c:v>0</c:v>
                </c:pt>
                <c:pt idx="9307">
                  <c:v>0</c:v>
                </c:pt>
                <c:pt idx="9308">
                  <c:v>0</c:v>
                </c:pt>
                <c:pt idx="9309">
                  <c:v>0</c:v>
                </c:pt>
                <c:pt idx="9310">
                  <c:v>0</c:v>
                </c:pt>
                <c:pt idx="9311">
                  <c:v>0</c:v>
                </c:pt>
                <c:pt idx="9312">
                  <c:v>0</c:v>
                </c:pt>
                <c:pt idx="9313">
                  <c:v>0</c:v>
                </c:pt>
                <c:pt idx="9314">
                  <c:v>0</c:v>
                </c:pt>
                <c:pt idx="9315">
                  <c:v>0</c:v>
                </c:pt>
                <c:pt idx="9316">
                  <c:v>0</c:v>
                </c:pt>
                <c:pt idx="9317">
                  <c:v>0</c:v>
                </c:pt>
                <c:pt idx="9318">
                  <c:v>0</c:v>
                </c:pt>
                <c:pt idx="9319">
                  <c:v>0</c:v>
                </c:pt>
                <c:pt idx="9320">
                  <c:v>0</c:v>
                </c:pt>
                <c:pt idx="9321">
                  <c:v>0</c:v>
                </c:pt>
                <c:pt idx="9322">
                  <c:v>0</c:v>
                </c:pt>
                <c:pt idx="9323">
                  <c:v>0</c:v>
                </c:pt>
                <c:pt idx="9324">
                  <c:v>0</c:v>
                </c:pt>
                <c:pt idx="9325">
                  <c:v>0</c:v>
                </c:pt>
                <c:pt idx="9326">
                  <c:v>0</c:v>
                </c:pt>
                <c:pt idx="9327">
                  <c:v>0</c:v>
                </c:pt>
                <c:pt idx="9328">
                  <c:v>0</c:v>
                </c:pt>
                <c:pt idx="9329">
                  <c:v>0</c:v>
                </c:pt>
                <c:pt idx="9330">
                  <c:v>0</c:v>
                </c:pt>
                <c:pt idx="9331">
                  <c:v>0</c:v>
                </c:pt>
                <c:pt idx="9332">
                  <c:v>0</c:v>
                </c:pt>
                <c:pt idx="9333">
                  <c:v>0</c:v>
                </c:pt>
                <c:pt idx="9334">
                  <c:v>0</c:v>
                </c:pt>
                <c:pt idx="9335">
                  <c:v>0</c:v>
                </c:pt>
                <c:pt idx="9336">
                  <c:v>0</c:v>
                </c:pt>
                <c:pt idx="9337">
                  <c:v>0</c:v>
                </c:pt>
                <c:pt idx="9338">
                  <c:v>0</c:v>
                </c:pt>
                <c:pt idx="9339">
                  <c:v>0</c:v>
                </c:pt>
                <c:pt idx="9340">
                  <c:v>0</c:v>
                </c:pt>
                <c:pt idx="9341">
                  <c:v>0</c:v>
                </c:pt>
                <c:pt idx="9342">
                  <c:v>0</c:v>
                </c:pt>
                <c:pt idx="9343">
                  <c:v>0</c:v>
                </c:pt>
                <c:pt idx="9344">
                  <c:v>0</c:v>
                </c:pt>
                <c:pt idx="9345">
                  <c:v>0</c:v>
                </c:pt>
                <c:pt idx="9346">
                  <c:v>0</c:v>
                </c:pt>
                <c:pt idx="9347">
                  <c:v>0</c:v>
                </c:pt>
                <c:pt idx="9348">
                  <c:v>0</c:v>
                </c:pt>
                <c:pt idx="9349">
                  <c:v>0</c:v>
                </c:pt>
                <c:pt idx="9350">
                  <c:v>0</c:v>
                </c:pt>
                <c:pt idx="9351">
                  <c:v>0</c:v>
                </c:pt>
                <c:pt idx="9352">
                  <c:v>0</c:v>
                </c:pt>
                <c:pt idx="9353">
                  <c:v>0</c:v>
                </c:pt>
                <c:pt idx="9354">
                  <c:v>0</c:v>
                </c:pt>
                <c:pt idx="9355">
                  <c:v>0</c:v>
                </c:pt>
                <c:pt idx="9356">
                  <c:v>0</c:v>
                </c:pt>
                <c:pt idx="9357">
                  <c:v>0</c:v>
                </c:pt>
                <c:pt idx="9358">
                  <c:v>0</c:v>
                </c:pt>
                <c:pt idx="9359">
                  <c:v>0</c:v>
                </c:pt>
                <c:pt idx="9360">
                  <c:v>0</c:v>
                </c:pt>
                <c:pt idx="9361">
                  <c:v>0</c:v>
                </c:pt>
                <c:pt idx="9362">
                  <c:v>0</c:v>
                </c:pt>
                <c:pt idx="9363">
                  <c:v>0</c:v>
                </c:pt>
                <c:pt idx="9364">
                  <c:v>0</c:v>
                </c:pt>
                <c:pt idx="9365">
                  <c:v>0</c:v>
                </c:pt>
                <c:pt idx="9366">
                  <c:v>0</c:v>
                </c:pt>
                <c:pt idx="9367">
                  <c:v>0</c:v>
                </c:pt>
                <c:pt idx="9368">
                  <c:v>0</c:v>
                </c:pt>
                <c:pt idx="9369">
                  <c:v>0</c:v>
                </c:pt>
                <c:pt idx="9370">
                  <c:v>0</c:v>
                </c:pt>
                <c:pt idx="9371">
                  <c:v>0</c:v>
                </c:pt>
                <c:pt idx="9372">
                  <c:v>0</c:v>
                </c:pt>
                <c:pt idx="9373">
                  <c:v>0</c:v>
                </c:pt>
                <c:pt idx="9374">
                  <c:v>0</c:v>
                </c:pt>
                <c:pt idx="9375">
                  <c:v>0</c:v>
                </c:pt>
                <c:pt idx="9376">
                  <c:v>0</c:v>
                </c:pt>
                <c:pt idx="9377">
                  <c:v>0</c:v>
                </c:pt>
                <c:pt idx="9378">
                  <c:v>0</c:v>
                </c:pt>
                <c:pt idx="9379">
                  <c:v>0</c:v>
                </c:pt>
                <c:pt idx="9380">
                  <c:v>0</c:v>
                </c:pt>
                <c:pt idx="9381">
                  <c:v>0</c:v>
                </c:pt>
                <c:pt idx="9382">
                  <c:v>0</c:v>
                </c:pt>
                <c:pt idx="9383">
                  <c:v>0</c:v>
                </c:pt>
                <c:pt idx="9384">
                  <c:v>0</c:v>
                </c:pt>
                <c:pt idx="9385">
                  <c:v>0</c:v>
                </c:pt>
                <c:pt idx="9386">
                  <c:v>0</c:v>
                </c:pt>
                <c:pt idx="9387">
                  <c:v>0</c:v>
                </c:pt>
                <c:pt idx="9388">
                  <c:v>0</c:v>
                </c:pt>
                <c:pt idx="9389">
                  <c:v>0</c:v>
                </c:pt>
                <c:pt idx="9390">
                  <c:v>0</c:v>
                </c:pt>
                <c:pt idx="9391">
                  <c:v>0</c:v>
                </c:pt>
                <c:pt idx="9392">
                  <c:v>0</c:v>
                </c:pt>
                <c:pt idx="9393">
                  <c:v>0</c:v>
                </c:pt>
                <c:pt idx="9394">
                  <c:v>0</c:v>
                </c:pt>
                <c:pt idx="9395">
                  <c:v>0</c:v>
                </c:pt>
                <c:pt idx="9396">
                  <c:v>0</c:v>
                </c:pt>
                <c:pt idx="9397">
                  <c:v>0</c:v>
                </c:pt>
                <c:pt idx="9398">
                  <c:v>0</c:v>
                </c:pt>
                <c:pt idx="9399">
                  <c:v>0</c:v>
                </c:pt>
                <c:pt idx="9400">
                  <c:v>0</c:v>
                </c:pt>
                <c:pt idx="9401">
                  <c:v>0</c:v>
                </c:pt>
                <c:pt idx="9402">
                  <c:v>0</c:v>
                </c:pt>
                <c:pt idx="9403">
                  <c:v>0</c:v>
                </c:pt>
                <c:pt idx="9404">
                  <c:v>0</c:v>
                </c:pt>
                <c:pt idx="9405">
                  <c:v>0</c:v>
                </c:pt>
                <c:pt idx="9406">
                  <c:v>0</c:v>
                </c:pt>
                <c:pt idx="9407">
                  <c:v>0</c:v>
                </c:pt>
                <c:pt idx="9408">
                  <c:v>0</c:v>
                </c:pt>
                <c:pt idx="9409">
                  <c:v>0</c:v>
                </c:pt>
                <c:pt idx="9410">
                  <c:v>0</c:v>
                </c:pt>
                <c:pt idx="9411">
                  <c:v>0</c:v>
                </c:pt>
                <c:pt idx="9412">
                  <c:v>0</c:v>
                </c:pt>
                <c:pt idx="9413">
                  <c:v>0</c:v>
                </c:pt>
                <c:pt idx="9414">
                  <c:v>0</c:v>
                </c:pt>
                <c:pt idx="9415">
                  <c:v>0</c:v>
                </c:pt>
                <c:pt idx="9416">
                  <c:v>0</c:v>
                </c:pt>
                <c:pt idx="9417">
                  <c:v>0</c:v>
                </c:pt>
                <c:pt idx="9418">
                  <c:v>0</c:v>
                </c:pt>
                <c:pt idx="9419">
                  <c:v>0</c:v>
                </c:pt>
                <c:pt idx="9420">
                  <c:v>0</c:v>
                </c:pt>
                <c:pt idx="9421">
                  <c:v>0</c:v>
                </c:pt>
                <c:pt idx="9422">
                  <c:v>0</c:v>
                </c:pt>
                <c:pt idx="9423">
                  <c:v>0</c:v>
                </c:pt>
                <c:pt idx="9424">
                  <c:v>0</c:v>
                </c:pt>
                <c:pt idx="9425">
                  <c:v>0</c:v>
                </c:pt>
                <c:pt idx="9426">
                  <c:v>0</c:v>
                </c:pt>
                <c:pt idx="9427">
                  <c:v>0</c:v>
                </c:pt>
                <c:pt idx="9428">
                  <c:v>0</c:v>
                </c:pt>
                <c:pt idx="9429">
                  <c:v>0</c:v>
                </c:pt>
                <c:pt idx="9430">
                  <c:v>0</c:v>
                </c:pt>
                <c:pt idx="9431">
                  <c:v>0</c:v>
                </c:pt>
                <c:pt idx="9432">
                  <c:v>0</c:v>
                </c:pt>
                <c:pt idx="9433">
                  <c:v>0</c:v>
                </c:pt>
                <c:pt idx="9434">
                  <c:v>0</c:v>
                </c:pt>
                <c:pt idx="9435">
                  <c:v>0</c:v>
                </c:pt>
                <c:pt idx="9436">
                  <c:v>0</c:v>
                </c:pt>
                <c:pt idx="9437">
                  <c:v>0</c:v>
                </c:pt>
                <c:pt idx="9438">
                  <c:v>0</c:v>
                </c:pt>
                <c:pt idx="9439">
                  <c:v>0</c:v>
                </c:pt>
                <c:pt idx="9440">
                  <c:v>0</c:v>
                </c:pt>
                <c:pt idx="9441">
                  <c:v>0</c:v>
                </c:pt>
                <c:pt idx="9442">
                  <c:v>0</c:v>
                </c:pt>
                <c:pt idx="9443">
                  <c:v>0</c:v>
                </c:pt>
                <c:pt idx="9444">
                  <c:v>0</c:v>
                </c:pt>
                <c:pt idx="9445">
                  <c:v>0</c:v>
                </c:pt>
                <c:pt idx="9446">
                  <c:v>0</c:v>
                </c:pt>
                <c:pt idx="9447">
                  <c:v>0</c:v>
                </c:pt>
                <c:pt idx="9448">
                  <c:v>0</c:v>
                </c:pt>
                <c:pt idx="9449">
                  <c:v>0</c:v>
                </c:pt>
                <c:pt idx="9450">
                  <c:v>0</c:v>
                </c:pt>
                <c:pt idx="9451">
                  <c:v>0</c:v>
                </c:pt>
                <c:pt idx="9452">
                  <c:v>0</c:v>
                </c:pt>
                <c:pt idx="9453">
                  <c:v>0</c:v>
                </c:pt>
                <c:pt idx="9454">
                  <c:v>0</c:v>
                </c:pt>
                <c:pt idx="9455">
                  <c:v>0</c:v>
                </c:pt>
                <c:pt idx="9456">
                  <c:v>0</c:v>
                </c:pt>
                <c:pt idx="9457">
                  <c:v>0</c:v>
                </c:pt>
                <c:pt idx="9458">
                  <c:v>0</c:v>
                </c:pt>
                <c:pt idx="9459">
                  <c:v>0</c:v>
                </c:pt>
                <c:pt idx="9460">
                  <c:v>0</c:v>
                </c:pt>
                <c:pt idx="9461">
                  <c:v>0</c:v>
                </c:pt>
                <c:pt idx="9462">
                  <c:v>0</c:v>
                </c:pt>
                <c:pt idx="9463">
                  <c:v>0</c:v>
                </c:pt>
                <c:pt idx="9464">
                  <c:v>0</c:v>
                </c:pt>
                <c:pt idx="9465">
                  <c:v>0</c:v>
                </c:pt>
                <c:pt idx="9466">
                  <c:v>0</c:v>
                </c:pt>
                <c:pt idx="9467">
                  <c:v>0</c:v>
                </c:pt>
                <c:pt idx="9468">
                  <c:v>0</c:v>
                </c:pt>
                <c:pt idx="9469">
                  <c:v>0</c:v>
                </c:pt>
                <c:pt idx="9470">
                  <c:v>0</c:v>
                </c:pt>
                <c:pt idx="9471">
                  <c:v>0</c:v>
                </c:pt>
                <c:pt idx="9472">
                  <c:v>0</c:v>
                </c:pt>
                <c:pt idx="9473">
                  <c:v>0</c:v>
                </c:pt>
                <c:pt idx="9474">
                  <c:v>0</c:v>
                </c:pt>
                <c:pt idx="9475">
                  <c:v>0</c:v>
                </c:pt>
                <c:pt idx="9476">
                  <c:v>0</c:v>
                </c:pt>
                <c:pt idx="9477">
                  <c:v>0</c:v>
                </c:pt>
                <c:pt idx="9478">
                  <c:v>0</c:v>
                </c:pt>
                <c:pt idx="9479">
                  <c:v>0</c:v>
                </c:pt>
                <c:pt idx="9480">
                  <c:v>0</c:v>
                </c:pt>
                <c:pt idx="9481">
                  <c:v>0</c:v>
                </c:pt>
                <c:pt idx="9482">
                  <c:v>0</c:v>
                </c:pt>
                <c:pt idx="9483">
                  <c:v>0</c:v>
                </c:pt>
                <c:pt idx="9484">
                  <c:v>0</c:v>
                </c:pt>
                <c:pt idx="9485">
                  <c:v>0</c:v>
                </c:pt>
                <c:pt idx="9486">
                  <c:v>0</c:v>
                </c:pt>
                <c:pt idx="9487">
                  <c:v>0</c:v>
                </c:pt>
                <c:pt idx="9488">
                  <c:v>0</c:v>
                </c:pt>
                <c:pt idx="9489">
                  <c:v>0</c:v>
                </c:pt>
                <c:pt idx="9490">
                  <c:v>0</c:v>
                </c:pt>
                <c:pt idx="9491">
                  <c:v>0</c:v>
                </c:pt>
                <c:pt idx="9492">
                  <c:v>0</c:v>
                </c:pt>
                <c:pt idx="9493">
                  <c:v>0</c:v>
                </c:pt>
                <c:pt idx="9494">
                  <c:v>0</c:v>
                </c:pt>
                <c:pt idx="9495">
                  <c:v>0</c:v>
                </c:pt>
                <c:pt idx="9496">
                  <c:v>0</c:v>
                </c:pt>
                <c:pt idx="9497">
                  <c:v>0</c:v>
                </c:pt>
                <c:pt idx="9498">
                  <c:v>0</c:v>
                </c:pt>
                <c:pt idx="9499">
                  <c:v>0</c:v>
                </c:pt>
                <c:pt idx="9500">
                  <c:v>0</c:v>
                </c:pt>
                <c:pt idx="9501">
                  <c:v>0</c:v>
                </c:pt>
                <c:pt idx="9502">
                  <c:v>0</c:v>
                </c:pt>
                <c:pt idx="9503">
                  <c:v>0</c:v>
                </c:pt>
                <c:pt idx="9504">
                  <c:v>0</c:v>
                </c:pt>
                <c:pt idx="9505">
                  <c:v>0</c:v>
                </c:pt>
                <c:pt idx="9506">
                  <c:v>0</c:v>
                </c:pt>
                <c:pt idx="9507">
                  <c:v>0</c:v>
                </c:pt>
                <c:pt idx="9508">
                  <c:v>0</c:v>
                </c:pt>
                <c:pt idx="9509">
                  <c:v>0</c:v>
                </c:pt>
                <c:pt idx="9510">
                  <c:v>0</c:v>
                </c:pt>
                <c:pt idx="9511">
                  <c:v>0</c:v>
                </c:pt>
                <c:pt idx="9512">
                  <c:v>0</c:v>
                </c:pt>
                <c:pt idx="9513">
                  <c:v>0</c:v>
                </c:pt>
                <c:pt idx="9514">
                  <c:v>0</c:v>
                </c:pt>
                <c:pt idx="9515">
                  <c:v>0</c:v>
                </c:pt>
                <c:pt idx="9516">
                  <c:v>0</c:v>
                </c:pt>
                <c:pt idx="9517">
                  <c:v>0</c:v>
                </c:pt>
                <c:pt idx="9518">
                  <c:v>0</c:v>
                </c:pt>
                <c:pt idx="9519">
                  <c:v>0</c:v>
                </c:pt>
                <c:pt idx="9520">
                  <c:v>0</c:v>
                </c:pt>
                <c:pt idx="9521">
                  <c:v>0</c:v>
                </c:pt>
                <c:pt idx="9522">
                  <c:v>0</c:v>
                </c:pt>
                <c:pt idx="9523">
                  <c:v>0</c:v>
                </c:pt>
                <c:pt idx="9524">
                  <c:v>0</c:v>
                </c:pt>
                <c:pt idx="9525">
                  <c:v>0</c:v>
                </c:pt>
                <c:pt idx="9526">
                  <c:v>0</c:v>
                </c:pt>
                <c:pt idx="9527">
                  <c:v>0</c:v>
                </c:pt>
                <c:pt idx="9528">
                  <c:v>0</c:v>
                </c:pt>
                <c:pt idx="9529">
                  <c:v>0</c:v>
                </c:pt>
                <c:pt idx="9530">
                  <c:v>0</c:v>
                </c:pt>
                <c:pt idx="9531">
                  <c:v>0</c:v>
                </c:pt>
                <c:pt idx="9532">
                  <c:v>0</c:v>
                </c:pt>
                <c:pt idx="9533">
                  <c:v>0</c:v>
                </c:pt>
                <c:pt idx="9534">
                  <c:v>0</c:v>
                </c:pt>
                <c:pt idx="9535">
                  <c:v>0</c:v>
                </c:pt>
                <c:pt idx="9536">
                  <c:v>0</c:v>
                </c:pt>
                <c:pt idx="9537">
                  <c:v>0</c:v>
                </c:pt>
                <c:pt idx="9538">
                  <c:v>0</c:v>
                </c:pt>
                <c:pt idx="9539">
                  <c:v>0</c:v>
                </c:pt>
                <c:pt idx="9540">
                  <c:v>0</c:v>
                </c:pt>
                <c:pt idx="9541">
                  <c:v>0</c:v>
                </c:pt>
                <c:pt idx="9542">
                  <c:v>0</c:v>
                </c:pt>
                <c:pt idx="9543">
                  <c:v>0</c:v>
                </c:pt>
                <c:pt idx="9544">
                  <c:v>0</c:v>
                </c:pt>
                <c:pt idx="9545">
                  <c:v>0</c:v>
                </c:pt>
                <c:pt idx="9546">
                  <c:v>0</c:v>
                </c:pt>
                <c:pt idx="9547">
                  <c:v>0</c:v>
                </c:pt>
                <c:pt idx="9548">
                  <c:v>0</c:v>
                </c:pt>
                <c:pt idx="9549">
                  <c:v>0</c:v>
                </c:pt>
                <c:pt idx="9550">
                  <c:v>0</c:v>
                </c:pt>
                <c:pt idx="9551">
                  <c:v>0</c:v>
                </c:pt>
                <c:pt idx="9552">
                  <c:v>0</c:v>
                </c:pt>
                <c:pt idx="9553">
                  <c:v>0</c:v>
                </c:pt>
                <c:pt idx="9554">
                  <c:v>0</c:v>
                </c:pt>
                <c:pt idx="9555">
                  <c:v>0</c:v>
                </c:pt>
                <c:pt idx="9556">
                  <c:v>0</c:v>
                </c:pt>
                <c:pt idx="9557">
                  <c:v>0</c:v>
                </c:pt>
                <c:pt idx="9558">
                  <c:v>0</c:v>
                </c:pt>
                <c:pt idx="9559">
                  <c:v>0</c:v>
                </c:pt>
                <c:pt idx="9560">
                  <c:v>0</c:v>
                </c:pt>
                <c:pt idx="9561">
                  <c:v>0</c:v>
                </c:pt>
                <c:pt idx="9562">
                  <c:v>0</c:v>
                </c:pt>
                <c:pt idx="9563">
                  <c:v>0</c:v>
                </c:pt>
                <c:pt idx="9564">
                  <c:v>0</c:v>
                </c:pt>
                <c:pt idx="9565">
                  <c:v>0</c:v>
                </c:pt>
                <c:pt idx="9566">
                  <c:v>0</c:v>
                </c:pt>
                <c:pt idx="9567">
                  <c:v>0</c:v>
                </c:pt>
                <c:pt idx="9568">
                  <c:v>0</c:v>
                </c:pt>
                <c:pt idx="9569">
                  <c:v>0</c:v>
                </c:pt>
                <c:pt idx="9570">
                  <c:v>0</c:v>
                </c:pt>
                <c:pt idx="9571">
                  <c:v>0</c:v>
                </c:pt>
                <c:pt idx="9572">
                  <c:v>0</c:v>
                </c:pt>
                <c:pt idx="9573">
                  <c:v>0</c:v>
                </c:pt>
                <c:pt idx="9574">
                  <c:v>0</c:v>
                </c:pt>
                <c:pt idx="9575">
                  <c:v>0</c:v>
                </c:pt>
                <c:pt idx="9576">
                  <c:v>0</c:v>
                </c:pt>
                <c:pt idx="9577">
                  <c:v>0</c:v>
                </c:pt>
                <c:pt idx="9578">
                  <c:v>0</c:v>
                </c:pt>
                <c:pt idx="9579">
                  <c:v>0</c:v>
                </c:pt>
                <c:pt idx="9580">
                  <c:v>0</c:v>
                </c:pt>
                <c:pt idx="9581">
                  <c:v>0</c:v>
                </c:pt>
                <c:pt idx="9582">
                  <c:v>0</c:v>
                </c:pt>
                <c:pt idx="9583">
                  <c:v>0</c:v>
                </c:pt>
                <c:pt idx="9584">
                  <c:v>0</c:v>
                </c:pt>
                <c:pt idx="9585">
                  <c:v>0</c:v>
                </c:pt>
                <c:pt idx="9586">
                  <c:v>0</c:v>
                </c:pt>
                <c:pt idx="9587">
                  <c:v>0</c:v>
                </c:pt>
                <c:pt idx="9588">
                  <c:v>0</c:v>
                </c:pt>
                <c:pt idx="9589">
                  <c:v>0</c:v>
                </c:pt>
                <c:pt idx="9590">
                  <c:v>0</c:v>
                </c:pt>
                <c:pt idx="9591">
                  <c:v>0</c:v>
                </c:pt>
                <c:pt idx="9592">
                  <c:v>0</c:v>
                </c:pt>
                <c:pt idx="9593">
                  <c:v>0</c:v>
                </c:pt>
                <c:pt idx="9594">
                  <c:v>0</c:v>
                </c:pt>
                <c:pt idx="9595">
                  <c:v>0</c:v>
                </c:pt>
                <c:pt idx="9596">
                  <c:v>0</c:v>
                </c:pt>
                <c:pt idx="9597">
                  <c:v>0</c:v>
                </c:pt>
                <c:pt idx="9598">
                  <c:v>0</c:v>
                </c:pt>
                <c:pt idx="9599">
                  <c:v>0</c:v>
                </c:pt>
                <c:pt idx="9600">
                  <c:v>0</c:v>
                </c:pt>
                <c:pt idx="9601">
                  <c:v>0</c:v>
                </c:pt>
                <c:pt idx="9602">
                  <c:v>0</c:v>
                </c:pt>
                <c:pt idx="9603">
                  <c:v>0</c:v>
                </c:pt>
                <c:pt idx="9604">
                  <c:v>0</c:v>
                </c:pt>
                <c:pt idx="9605">
                  <c:v>0</c:v>
                </c:pt>
                <c:pt idx="9606">
                  <c:v>0</c:v>
                </c:pt>
                <c:pt idx="9607">
                  <c:v>0</c:v>
                </c:pt>
                <c:pt idx="9608">
                  <c:v>0</c:v>
                </c:pt>
                <c:pt idx="9609">
                  <c:v>0</c:v>
                </c:pt>
                <c:pt idx="9610">
                  <c:v>0</c:v>
                </c:pt>
                <c:pt idx="9611">
                  <c:v>0</c:v>
                </c:pt>
                <c:pt idx="9612">
                  <c:v>0</c:v>
                </c:pt>
                <c:pt idx="9613">
                  <c:v>0</c:v>
                </c:pt>
                <c:pt idx="9614">
                  <c:v>0</c:v>
                </c:pt>
                <c:pt idx="9615">
                  <c:v>0</c:v>
                </c:pt>
                <c:pt idx="9616">
                  <c:v>0</c:v>
                </c:pt>
                <c:pt idx="9617">
                  <c:v>0</c:v>
                </c:pt>
                <c:pt idx="9618">
                  <c:v>0</c:v>
                </c:pt>
                <c:pt idx="9619">
                  <c:v>0</c:v>
                </c:pt>
                <c:pt idx="9620">
                  <c:v>0</c:v>
                </c:pt>
                <c:pt idx="9621">
                  <c:v>0</c:v>
                </c:pt>
                <c:pt idx="9622">
                  <c:v>0</c:v>
                </c:pt>
                <c:pt idx="9623">
                  <c:v>0</c:v>
                </c:pt>
                <c:pt idx="9624">
                  <c:v>0</c:v>
                </c:pt>
                <c:pt idx="9625">
                  <c:v>0</c:v>
                </c:pt>
                <c:pt idx="9626">
                  <c:v>0</c:v>
                </c:pt>
                <c:pt idx="9627">
                  <c:v>0</c:v>
                </c:pt>
                <c:pt idx="9628">
                  <c:v>0</c:v>
                </c:pt>
                <c:pt idx="9629">
                  <c:v>0</c:v>
                </c:pt>
                <c:pt idx="9630">
                  <c:v>0</c:v>
                </c:pt>
                <c:pt idx="9631">
                  <c:v>0</c:v>
                </c:pt>
                <c:pt idx="9632">
                  <c:v>0</c:v>
                </c:pt>
                <c:pt idx="9633">
                  <c:v>0</c:v>
                </c:pt>
                <c:pt idx="9634">
                  <c:v>0</c:v>
                </c:pt>
                <c:pt idx="9635">
                  <c:v>0</c:v>
                </c:pt>
                <c:pt idx="9636">
                  <c:v>0</c:v>
                </c:pt>
                <c:pt idx="9637">
                  <c:v>0</c:v>
                </c:pt>
                <c:pt idx="9638">
                  <c:v>0</c:v>
                </c:pt>
                <c:pt idx="9639">
                  <c:v>0</c:v>
                </c:pt>
                <c:pt idx="9640">
                  <c:v>0</c:v>
                </c:pt>
                <c:pt idx="9641">
                  <c:v>0</c:v>
                </c:pt>
                <c:pt idx="9642">
                  <c:v>0</c:v>
                </c:pt>
                <c:pt idx="9643">
                  <c:v>0</c:v>
                </c:pt>
                <c:pt idx="9644">
                  <c:v>0</c:v>
                </c:pt>
                <c:pt idx="9645">
                  <c:v>0</c:v>
                </c:pt>
                <c:pt idx="9646">
                  <c:v>0</c:v>
                </c:pt>
                <c:pt idx="9647">
                  <c:v>0</c:v>
                </c:pt>
                <c:pt idx="9648">
                  <c:v>0</c:v>
                </c:pt>
                <c:pt idx="9649">
                  <c:v>0</c:v>
                </c:pt>
                <c:pt idx="9650">
                  <c:v>0</c:v>
                </c:pt>
                <c:pt idx="9651">
                  <c:v>0</c:v>
                </c:pt>
                <c:pt idx="9652">
                  <c:v>0</c:v>
                </c:pt>
                <c:pt idx="9653">
                  <c:v>0</c:v>
                </c:pt>
                <c:pt idx="9654">
                  <c:v>0</c:v>
                </c:pt>
                <c:pt idx="9655">
                  <c:v>0</c:v>
                </c:pt>
                <c:pt idx="9656">
                  <c:v>0</c:v>
                </c:pt>
                <c:pt idx="9657">
                  <c:v>0</c:v>
                </c:pt>
                <c:pt idx="9658">
                  <c:v>0</c:v>
                </c:pt>
                <c:pt idx="9659">
                  <c:v>0</c:v>
                </c:pt>
                <c:pt idx="9660">
                  <c:v>0</c:v>
                </c:pt>
                <c:pt idx="9661">
                  <c:v>0</c:v>
                </c:pt>
                <c:pt idx="9662">
                  <c:v>0</c:v>
                </c:pt>
                <c:pt idx="9663">
                  <c:v>0</c:v>
                </c:pt>
                <c:pt idx="9664">
                  <c:v>0</c:v>
                </c:pt>
                <c:pt idx="9665">
                  <c:v>0</c:v>
                </c:pt>
                <c:pt idx="9666">
                  <c:v>0</c:v>
                </c:pt>
                <c:pt idx="9667">
                  <c:v>0</c:v>
                </c:pt>
                <c:pt idx="9668">
                  <c:v>0</c:v>
                </c:pt>
                <c:pt idx="9669">
                  <c:v>0</c:v>
                </c:pt>
                <c:pt idx="9670">
                  <c:v>0</c:v>
                </c:pt>
                <c:pt idx="9671">
                  <c:v>0</c:v>
                </c:pt>
                <c:pt idx="9672">
                  <c:v>0</c:v>
                </c:pt>
                <c:pt idx="9673">
                  <c:v>0</c:v>
                </c:pt>
                <c:pt idx="9674">
                  <c:v>0</c:v>
                </c:pt>
                <c:pt idx="9675">
                  <c:v>0</c:v>
                </c:pt>
                <c:pt idx="9676">
                  <c:v>0</c:v>
                </c:pt>
                <c:pt idx="9677">
                  <c:v>0</c:v>
                </c:pt>
                <c:pt idx="9678">
                  <c:v>0</c:v>
                </c:pt>
                <c:pt idx="9679">
                  <c:v>0</c:v>
                </c:pt>
                <c:pt idx="9680">
                  <c:v>0</c:v>
                </c:pt>
                <c:pt idx="9681">
                  <c:v>0</c:v>
                </c:pt>
                <c:pt idx="9682">
                  <c:v>0</c:v>
                </c:pt>
                <c:pt idx="9683">
                  <c:v>0</c:v>
                </c:pt>
                <c:pt idx="9684">
                  <c:v>0</c:v>
                </c:pt>
                <c:pt idx="9685">
                  <c:v>0</c:v>
                </c:pt>
                <c:pt idx="9686">
                  <c:v>0</c:v>
                </c:pt>
                <c:pt idx="9687">
                  <c:v>0</c:v>
                </c:pt>
                <c:pt idx="9688">
                  <c:v>0</c:v>
                </c:pt>
                <c:pt idx="9689">
                  <c:v>0</c:v>
                </c:pt>
                <c:pt idx="9690">
                  <c:v>0</c:v>
                </c:pt>
                <c:pt idx="9691">
                  <c:v>0</c:v>
                </c:pt>
                <c:pt idx="9692">
                  <c:v>0</c:v>
                </c:pt>
                <c:pt idx="9693">
                  <c:v>0</c:v>
                </c:pt>
                <c:pt idx="9694">
                  <c:v>0</c:v>
                </c:pt>
                <c:pt idx="9695">
                  <c:v>0</c:v>
                </c:pt>
                <c:pt idx="9696">
                  <c:v>0</c:v>
                </c:pt>
                <c:pt idx="9697">
                  <c:v>0</c:v>
                </c:pt>
                <c:pt idx="9698">
                  <c:v>0</c:v>
                </c:pt>
                <c:pt idx="9699">
                  <c:v>0</c:v>
                </c:pt>
                <c:pt idx="9700">
                  <c:v>0</c:v>
                </c:pt>
                <c:pt idx="9701">
                  <c:v>0</c:v>
                </c:pt>
                <c:pt idx="9702">
                  <c:v>0</c:v>
                </c:pt>
                <c:pt idx="9703">
                  <c:v>0</c:v>
                </c:pt>
                <c:pt idx="9704">
                  <c:v>0</c:v>
                </c:pt>
                <c:pt idx="9705">
                  <c:v>0</c:v>
                </c:pt>
                <c:pt idx="9706">
                  <c:v>0</c:v>
                </c:pt>
                <c:pt idx="9707">
                  <c:v>0</c:v>
                </c:pt>
                <c:pt idx="9708">
                  <c:v>0</c:v>
                </c:pt>
                <c:pt idx="9709">
                  <c:v>0</c:v>
                </c:pt>
                <c:pt idx="9710">
                  <c:v>0</c:v>
                </c:pt>
                <c:pt idx="9711">
                  <c:v>0</c:v>
                </c:pt>
                <c:pt idx="9712">
                  <c:v>0</c:v>
                </c:pt>
                <c:pt idx="9713">
                  <c:v>0</c:v>
                </c:pt>
                <c:pt idx="9714">
                  <c:v>0</c:v>
                </c:pt>
                <c:pt idx="9715">
                  <c:v>0</c:v>
                </c:pt>
                <c:pt idx="9716">
                  <c:v>0</c:v>
                </c:pt>
                <c:pt idx="9717">
                  <c:v>0</c:v>
                </c:pt>
                <c:pt idx="9718">
                  <c:v>0</c:v>
                </c:pt>
                <c:pt idx="9719">
                  <c:v>0</c:v>
                </c:pt>
                <c:pt idx="9720">
                  <c:v>0</c:v>
                </c:pt>
                <c:pt idx="9721">
                  <c:v>0</c:v>
                </c:pt>
                <c:pt idx="9722">
                  <c:v>0</c:v>
                </c:pt>
                <c:pt idx="9723">
                  <c:v>0</c:v>
                </c:pt>
                <c:pt idx="9724">
                  <c:v>0</c:v>
                </c:pt>
                <c:pt idx="9725">
                  <c:v>0</c:v>
                </c:pt>
                <c:pt idx="9726">
                  <c:v>0</c:v>
                </c:pt>
                <c:pt idx="9727">
                  <c:v>0</c:v>
                </c:pt>
                <c:pt idx="9728">
                  <c:v>0</c:v>
                </c:pt>
                <c:pt idx="9729">
                  <c:v>0</c:v>
                </c:pt>
                <c:pt idx="9730">
                  <c:v>0</c:v>
                </c:pt>
                <c:pt idx="9731">
                  <c:v>0</c:v>
                </c:pt>
                <c:pt idx="9732">
                  <c:v>0</c:v>
                </c:pt>
                <c:pt idx="9733">
                  <c:v>0</c:v>
                </c:pt>
                <c:pt idx="9734">
                  <c:v>0</c:v>
                </c:pt>
                <c:pt idx="9735">
                  <c:v>0</c:v>
                </c:pt>
                <c:pt idx="9736">
                  <c:v>0</c:v>
                </c:pt>
                <c:pt idx="9737">
                  <c:v>0</c:v>
                </c:pt>
                <c:pt idx="9738">
                  <c:v>0</c:v>
                </c:pt>
                <c:pt idx="9739">
                  <c:v>0</c:v>
                </c:pt>
                <c:pt idx="9740">
                  <c:v>0</c:v>
                </c:pt>
                <c:pt idx="9741">
                  <c:v>0</c:v>
                </c:pt>
                <c:pt idx="9742">
                  <c:v>0</c:v>
                </c:pt>
                <c:pt idx="9743">
                  <c:v>0</c:v>
                </c:pt>
                <c:pt idx="9744">
                  <c:v>0</c:v>
                </c:pt>
                <c:pt idx="9745">
                  <c:v>0</c:v>
                </c:pt>
                <c:pt idx="9746">
                  <c:v>0</c:v>
                </c:pt>
                <c:pt idx="9747">
                  <c:v>0</c:v>
                </c:pt>
                <c:pt idx="9748">
                  <c:v>0</c:v>
                </c:pt>
                <c:pt idx="9749">
                  <c:v>0</c:v>
                </c:pt>
                <c:pt idx="9750">
                  <c:v>0</c:v>
                </c:pt>
                <c:pt idx="9751">
                  <c:v>0</c:v>
                </c:pt>
                <c:pt idx="9752">
                  <c:v>0</c:v>
                </c:pt>
                <c:pt idx="9753">
                  <c:v>0</c:v>
                </c:pt>
                <c:pt idx="9754">
                  <c:v>0</c:v>
                </c:pt>
                <c:pt idx="9755">
                  <c:v>0</c:v>
                </c:pt>
                <c:pt idx="9756">
                  <c:v>0</c:v>
                </c:pt>
                <c:pt idx="9757">
                  <c:v>0</c:v>
                </c:pt>
                <c:pt idx="9758">
                  <c:v>0</c:v>
                </c:pt>
                <c:pt idx="9759">
                  <c:v>0</c:v>
                </c:pt>
                <c:pt idx="9760">
                  <c:v>0</c:v>
                </c:pt>
                <c:pt idx="9761">
                  <c:v>0</c:v>
                </c:pt>
                <c:pt idx="9762">
                  <c:v>0</c:v>
                </c:pt>
                <c:pt idx="9763">
                  <c:v>0</c:v>
                </c:pt>
                <c:pt idx="9764">
                  <c:v>0</c:v>
                </c:pt>
                <c:pt idx="9765">
                  <c:v>0</c:v>
                </c:pt>
                <c:pt idx="9766">
                  <c:v>0</c:v>
                </c:pt>
                <c:pt idx="9767">
                  <c:v>0</c:v>
                </c:pt>
                <c:pt idx="9768">
                  <c:v>0</c:v>
                </c:pt>
                <c:pt idx="9769">
                  <c:v>0</c:v>
                </c:pt>
                <c:pt idx="9770">
                  <c:v>0</c:v>
                </c:pt>
                <c:pt idx="9771">
                  <c:v>0</c:v>
                </c:pt>
                <c:pt idx="9772">
                  <c:v>0</c:v>
                </c:pt>
                <c:pt idx="9773">
                  <c:v>0</c:v>
                </c:pt>
                <c:pt idx="9774">
                  <c:v>0</c:v>
                </c:pt>
                <c:pt idx="9775">
                  <c:v>0</c:v>
                </c:pt>
                <c:pt idx="9776">
                  <c:v>0</c:v>
                </c:pt>
                <c:pt idx="9777">
                  <c:v>0</c:v>
                </c:pt>
                <c:pt idx="9778">
                  <c:v>0</c:v>
                </c:pt>
                <c:pt idx="9779">
                  <c:v>0</c:v>
                </c:pt>
                <c:pt idx="9780">
                  <c:v>0</c:v>
                </c:pt>
                <c:pt idx="9781">
                  <c:v>0</c:v>
                </c:pt>
                <c:pt idx="9782">
                  <c:v>0</c:v>
                </c:pt>
                <c:pt idx="9783">
                  <c:v>0</c:v>
                </c:pt>
                <c:pt idx="9784">
                  <c:v>0</c:v>
                </c:pt>
                <c:pt idx="9785">
                  <c:v>0</c:v>
                </c:pt>
                <c:pt idx="9786">
                  <c:v>0</c:v>
                </c:pt>
                <c:pt idx="9787">
                  <c:v>0</c:v>
                </c:pt>
                <c:pt idx="9788">
                  <c:v>0</c:v>
                </c:pt>
                <c:pt idx="9789">
                  <c:v>0</c:v>
                </c:pt>
                <c:pt idx="9790">
                  <c:v>0</c:v>
                </c:pt>
                <c:pt idx="9791">
                  <c:v>0</c:v>
                </c:pt>
                <c:pt idx="9792">
                  <c:v>0</c:v>
                </c:pt>
                <c:pt idx="9793">
                  <c:v>0</c:v>
                </c:pt>
                <c:pt idx="9794">
                  <c:v>0</c:v>
                </c:pt>
                <c:pt idx="9795">
                  <c:v>0</c:v>
                </c:pt>
                <c:pt idx="9796">
                  <c:v>0</c:v>
                </c:pt>
                <c:pt idx="9797">
                  <c:v>0</c:v>
                </c:pt>
                <c:pt idx="9798">
                  <c:v>0</c:v>
                </c:pt>
                <c:pt idx="9799">
                  <c:v>0</c:v>
                </c:pt>
                <c:pt idx="9800">
                  <c:v>0</c:v>
                </c:pt>
                <c:pt idx="9801">
                  <c:v>0</c:v>
                </c:pt>
                <c:pt idx="9802">
                  <c:v>0</c:v>
                </c:pt>
                <c:pt idx="9803">
                  <c:v>0</c:v>
                </c:pt>
                <c:pt idx="9804">
                  <c:v>0</c:v>
                </c:pt>
                <c:pt idx="9805">
                  <c:v>0</c:v>
                </c:pt>
                <c:pt idx="9806">
                  <c:v>0</c:v>
                </c:pt>
                <c:pt idx="9807">
                  <c:v>0</c:v>
                </c:pt>
                <c:pt idx="9808">
                  <c:v>0</c:v>
                </c:pt>
                <c:pt idx="9809">
                  <c:v>0</c:v>
                </c:pt>
                <c:pt idx="9810">
                  <c:v>0</c:v>
                </c:pt>
                <c:pt idx="9811">
                  <c:v>0</c:v>
                </c:pt>
                <c:pt idx="9812">
                  <c:v>0</c:v>
                </c:pt>
                <c:pt idx="9813">
                  <c:v>0</c:v>
                </c:pt>
                <c:pt idx="9814">
                  <c:v>0</c:v>
                </c:pt>
                <c:pt idx="9815">
                  <c:v>0</c:v>
                </c:pt>
                <c:pt idx="9816">
                  <c:v>0</c:v>
                </c:pt>
                <c:pt idx="9817">
                  <c:v>0</c:v>
                </c:pt>
                <c:pt idx="9818">
                  <c:v>0</c:v>
                </c:pt>
                <c:pt idx="9819">
                  <c:v>0</c:v>
                </c:pt>
                <c:pt idx="9820">
                  <c:v>0</c:v>
                </c:pt>
                <c:pt idx="9821">
                  <c:v>0</c:v>
                </c:pt>
                <c:pt idx="9822">
                  <c:v>0</c:v>
                </c:pt>
                <c:pt idx="9823">
                  <c:v>0</c:v>
                </c:pt>
                <c:pt idx="9824">
                  <c:v>0</c:v>
                </c:pt>
                <c:pt idx="9825">
                  <c:v>0</c:v>
                </c:pt>
                <c:pt idx="9826">
                  <c:v>0</c:v>
                </c:pt>
                <c:pt idx="9827">
                  <c:v>0</c:v>
                </c:pt>
                <c:pt idx="9828">
                  <c:v>0</c:v>
                </c:pt>
                <c:pt idx="9829">
                  <c:v>0</c:v>
                </c:pt>
                <c:pt idx="9830">
                  <c:v>0</c:v>
                </c:pt>
                <c:pt idx="9831">
                  <c:v>0</c:v>
                </c:pt>
                <c:pt idx="9832">
                  <c:v>0</c:v>
                </c:pt>
                <c:pt idx="9833">
                  <c:v>0</c:v>
                </c:pt>
                <c:pt idx="9834">
                  <c:v>0</c:v>
                </c:pt>
                <c:pt idx="9835">
                  <c:v>0</c:v>
                </c:pt>
                <c:pt idx="9836">
                  <c:v>0</c:v>
                </c:pt>
                <c:pt idx="9837">
                  <c:v>0</c:v>
                </c:pt>
                <c:pt idx="9838">
                  <c:v>0</c:v>
                </c:pt>
                <c:pt idx="9839">
                  <c:v>0</c:v>
                </c:pt>
                <c:pt idx="9840">
                  <c:v>0</c:v>
                </c:pt>
                <c:pt idx="9841">
                  <c:v>0</c:v>
                </c:pt>
                <c:pt idx="9842">
                  <c:v>0</c:v>
                </c:pt>
                <c:pt idx="9843">
                  <c:v>0</c:v>
                </c:pt>
                <c:pt idx="9844">
                  <c:v>0</c:v>
                </c:pt>
                <c:pt idx="9845">
                  <c:v>0</c:v>
                </c:pt>
                <c:pt idx="9846">
                  <c:v>0</c:v>
                </c:pt>
                <c:pt idx="9847">
                  <c:v>0</c:v>
                </c:pt>
                <c:pt idx="9848">
                  <c:v>0</c:v>
                </c:pt>
                <c:pt idx="9849">
                  <c:v>0</c:v>
                </c:pt>
                <c:pt idx="9850">
                  <c:v>0</c:v>
                </c:pt>
                <c:pt idx="9851">
                  <c:v>0</c:v>
                </c:pt>
                <c:pt idx="9852">
                  <c:v>0</c:v>
                </c:pt>
                <c:pt idx="9853">
                  <c:v>0</c:v>
                </c:pt>
                <c:pt idx="9854">
                  <c:v>0</c:v>
                </c:pt>
                <c:pt idx="9855">
                  <c:v>0</c:v>
                </c:pt>
                <c:pt idx="9856">
                  <c:v>0</c:v>
                </c:pt>
                <c:pt idx="9857">
                  <c:v>0</c:v>
                </c:pt>
                <c:pt idx="9858">
                  <c:v>0</c:v>
                </c:pt>
                <c:pt idx="9859">
                  <c:v>0</c:v>
                </c:pt>
                <c:pt idx="9860">
                  <c:v>0</c:v>
                </c:pt>
                <c:pt idx="9861">
                  <c:v>0</c:v>
                </c:pt>
                <c:pt idx="9862">
                  <c:v>0</c:v>
                </c:pt>
                <c:pt idx="9863">
                  <c:v>0</c:v>
                </c:pt>
                <c:pt idx="9864">
                  <c:v>0</c:v>
                </c:pt>
                <c:pt idx="9865">
                  <c:v>0</c:v>
                </c:pt>
                <c:pt idx="9866">
                  <c:v>0</c:v>
                </c:pt>
                <c:pt idx="9867">
                  <c:v>0</c:v>
                </c:pt>
                <c:pt idx="9868">
                  <c:v>0</c:v>
                </c:pt>
                <c:pt idx="9869">
                  <c:v>0</c:v>
                </c:pt>
                <c:pt idx="9870">
                  <c:v>0</c:v>
                </c:pt>
                <c:pt idx="9871">
                  <c:v>0</c:v>
                </c:pt>
                <c:pt idx="9872">
                  <c:v>0</c:v>
                </c:pt>
                <c:pt idx="9873">
                  <c:v>0</c:v>
                </c:pt>
                <c:pt idx="9874">
                  <c:v>0</c:v>
                </c:pt>
                <c:pt idx="9875">
                  <c:v>0</c:v>
                </c:pt>
                <c:pt idx="9876">
                  <c:v>0</c:v>
                </c:pt>
                <c:pt idx="9877">
                  <c:v>0</c:v>
                </c:pt>
                <c:pt idx="9878">
                  <c:v>0</c:v>
                </c:pt>
                <c:pt idx="9879">
                  <c:v>0</c:v>
                </c:pt>
                <c:pt idx="9880">
                  <c:v>0</c:v>
                </c:pt>
                <c:pt idx="9881">
                  <c:v>0</c:v>
                </c:pt>
                <c:pt idx="9882">
                  <c:v>0</c:v>
                </c:pt>
                <c:pt idx="9883">
                  <c:v>0</c:v>
                </c:pt>
                <c:pt idx="9884">
                  <c:v>0</c:v>
                </c:pt>
                <c:pt idx="9885">
                  <c:v>0</c:v>
                </c:pt>
                <c:pt idx="9886">
                  <c:v>0</c:v>
                </c:pt>
                <c:pt idx="9887">
                  <c:v>0</c:v>
                </c:pt>
                <c:pt idx="9888">
                  <c:v>0</c:v>
                </c:pt>
                <c:pt idx="9889">
                  <c:v>0</c:v>
                </c:pt>
                <c:pt idx="9890">
                  <c:v>0</c:v>
                </c:pt>
                <c:pt idx="9891">
                  <c:v>0</c:v>
                </c:pt>
                <c:pt idx="9892">
                  <c:v>0</c:v>
                </c:pt>
                <c:pt idx="9893">
                  <c:v>0</c:v>
                </c:pt>
                <c:pt idx="9894">
                  <c:v>0</c:v>
                </c:pt>
                <c:pt idx="9895">
                  <c:v>0</c:v>
                </c:pt>
                <c:pt idx="9896">
                  <c:v>0</c:v>
                </c:pt>
                <c:pt idx="9897">
                  <c:v>0</c:v>
                </c:pt>
                <c:pt idx="9898">
                  <c:v>0</c:v>
                </c:pt>
                <c:pt idx="9899">
                  <c:v>0</c:v>
                </c:pt>
                <c:pt idx="9900">
                  <c:v>0</c:v>
                </c:pt>
                <c:pt idx="9901">
                  <c:v>0</c:v>
                </c:pt>
                <c:pt idx="9902">
                  <c:v>0</c:v>
                </c:pt>
                <c:pt idx="9903">
                  <c:v>0</c:v>
                </c:pt>
                <c:pt idx="9904">
                  <c:v>0</c:v>
                </c:pt>
                <c:pt idx="9905">
                  <c:v>0</c:v>
                </c:pt>
                <c:pt idx="9906">
                  <c:v>0</c:v>
                </c:pt>
                <c:pt idx="9907">
                  <c:v>0</c:v>
                </c:pt>
                <c:pt idx="9908">
                  <c:v>0</c:v>
                </c:pt>
                <c:pt idx="9909">
                  <c:v>0</c:v>
                </c:pt>
                <c:pt idx="9910">
                  <c:v>0</c:v>
                </c:pt>
                <c:pt idx="9911">
                  <c:v>0</c:v>
                </c:pt>
                <c:pt idx="9912">
                  <c:v>0</c:v>
                </c:pt>
                <c:pt idx="9913">
                  <c:v>0</c:v>
                </c:pt>
                <c:pt idx="9914">
                  <c:v>0</c:v>
                </c:pt>
                <c:pt idx="9915">
                  <c:v>0</c:v>
                </c:pt>
                <c:pt idx="9916">
                  <c:v>0</c:v>
                </c:pt>
                <c:pt idx="9917">
                  <c:v>0</c:v>
                </c:pt>
                <c:pt idx="9918">
                  <c:v>0</c:v>
                </c:pt>
                <c:pt idx="9919">
                  <c:v>0</c:v>
                </c:pt>
                <c:pt idx="9920">
                  <c:v>0</c:v>
                </c:pt>
                <c:pt idx="9921">
                  <c:v>0</c:v>
                </c:pt>
                <c:pt idx="9922">
                  <c:v>0</c:v>
                </c:pt>
                <c:pt idx="9923">
                  <c:v>0</c:v>
                </c:pt>
                <c:pt idx="9924">
                  <c:v>0</c:v>
                </c:pt>
                <c:pt idx="9925">
                  <c:v>0</c:v>
                </c:pt>
                <c:pt idx="9926">
                  <c:v>0</c:v>
                </c:pt>
                <c:pt idx="9927">
                  <c:v>0</c:v>
                </c:pt>
                <c:pt idx="9928">
                  <c:v>0</c:v>
                </c:pt>
                <c:pt idx="9929">
                  <c:v>0</c:v>
                </c:pt>
                <c:pt idx="9930">
                  <c:v>0</c:v>
                </c:pt>
                <c:pt idx="9931">
                  <c:v>0</c:v>
                </c:pt>
                <c:pt idx="9932">
                  <c:v>0</c:v>
                </c:pt>
                <c:pt idx="9933">
                  <c:v>0</c:v>
                </c:pt>
                <c:pt idx="9934">
                  <c:v>0</c:v>
                </c:pt>
                <c:pt idx="9935">
                  <c:v>0</c:v>
                </c:pt>
                <c:pt idx="9936">
                  <c:v>0</c:v>
                </c:pt>
                <c:pt idx="9937">
                  <c:v>0</c:v>
                </c:pt>
                <c:pt idx="9938">
                  <c:v>0</c:v>
                </c:pt>
                <c:pt idx="9939">
                  <c:v>0</c:v>
                </c:pt>
                <c:pt idx="9940">
                  <c:v>0</c:v>
                </c:pt>
                <c:pt idx="9941">
                  <c:v>0</c:v>
                </c:pt>
                <c:pt idx="9942">
                  <c:v>0</c:v>
                </c:pt>
                <c:pt idx="9943">
                  <c:v>0</c:v>
                </c:pt>
                <c:pt idx="9944">
                  <c:v>0</c:v>
                </c:pt>
                <c:pt idx="9945">
                  <c:v>0</c:v>
                </c:pt>
                <c:pt idx="9946">
                  <c:v>0</c:v>
                </c:pt>
                <c:pt idx="9947">
                  <c:v>0</c:v>
                </c:pt>
                <c:pt idx="9948">
                  <c:v>0</c:v>
                </c:pt>
                <c:pt idx="9949">
                  <c:v>0</c:v>
                </c:pt>
                <c:pt idx="9950">
                  <c:v>0</c:v>
                </c:pt>
                <c:pt idx="9951">
                  <c:v>0</c:v>
                </c:pt>
                <c:pt idx="9952">
                  <c:v>0</c:v>
                </c:pt>
                <c:pt idx="9953">
                  <c:v>0</c:v>
                </c:pt>
                <c:pt idx="9954">
                  <c:v>0</c:v>
                </c:pt>
                <c:pt idx="9955">
                  <c:v>0</c:v>
                </c:pt>
                <c:pt idx="9956">
                  <c:v>0</c:v>
                </c:pt>
                <c:pt idx="9957">
                  <c:v>0</c:v>
                </c:pt>
                <c:pt idx="9958">
                  <c:v>0</c:v>
                </c:pt>
                <c:pt idx="9959">
                  <c:v>0</c:v>
                </c:pt>
                <c:pt idx="9960">
                  <c:v>0</c:v>
                </c:pt>
                <c:pt idx="9961">
                  <c:v>0</c:v>
                </c:pt>
                <c:pt idx="9962">
                  <c:v>0</c:v>
                </c:pt>
                <c:pt idx="9963">
                  <c:v>0</c:v>
                </c:pt>
                <c:pt idx="9964">
                  <c:v>0</c:v>
                </c:pt>
                <c:pt idx="9965">
                  <c:v>0</c:v>
                </c:pt>
                <c:pt idx="9966">
                  <c:v>0</c:v>
                </c:pt>
                <c:pt idx="9967">
                  <c:v>0</c:v>
                </c:pt>
                <c:pt idx="9968">
                  <c:v>0</c:v>
                </c:pt>
                <c:pt idx="9969">
                  <c:v>0</c:v>
                </c:pt>
                <c:pt idx="9970">
                  <c:v>0</c:v>
                </c:pt>
                <c:pt idx="9971">
                  <c:v>0</c:v>
                </c:pt>
                <c:pt idx="9972">
                  <c:v>0</c:v>
                </c:pt>
                <c:pt idx="9973">
                  <c:v>0</c:v>
                </c:pt>
                <c:pt idx="9974">
                  <c:v>0</c:v>
                </c:pt>
                <c:pt idx="9975">
                  <c:v>0</c:v>
                </c:pt>
                <c:pt idx="9976">
                  <c:v>0</c:v>
                </c:pt>
                <c:pt idx="9977">
                  <c:v>0</c:v>
                </c:pt>
                <c:pt idx="9978">
                  <c:v>0</c:v>
                </c:pt>
                <c:pt idx="9979">
                  <c:v>0</c:v>
                </c:pt>
                <c:pt idx="9980">
                  <c:v>0</c:v>
                </c:pt>
                <c:pt idx="9981">
                  <c:v>0</c:v>
                </c:pt>
                <c:pt idx="9982">
                  <c:v>0</c:v>
                </c:pt>
                <c:pt idx="9983">
                  <c:v>0</c:v>
                </c:pt>
                <c:pt idx="9984">
                  <c:v>0</c:v>
                </c:pt>
                <c:pt idx="9985">
                  <c:v>0</c:v>
                </c:pt>
                <c:pt idx="9986">
                  <c:v>0</c:v>
                </c:pt>
                <c:pt idx="9987">
                  <c:v>0</c:v>
                </c:pt>
                <c:pt idx="9988">
                  <c:v>0</c:v>
                </c:pt>
                <c:pt idx="9989">
                  <c:v>0</c:v>
                </c:pt>
                <c:pt idx="9990">
                  <c:v>0</c:v>
                </c:pt>
                <c:pt idx="9991">
                  <c:v>0</c:v>
                </c:pt>
                <c:pt idx="9992">
                  <c:v>0</c:v>
                </c:pt>
                <c:pt idx="9993">
                  <c:v>0</c:v>
                </c:pt>
                <c:pt idx="9994">
                  <c:v>0</c:v>
                </c:pt>
                <c:pt idx="9995">
                  <c:v>0</c:v>
                </c:pt>
                <c:pt idx="9996">
                  <c:v>0</c:v>
                </c:pt>
                <c:pt idx="9997">
                  <c:v>0</c:v>
                </c:pt>
                <c:pt idx="9998">
                  <c:v>0</c:v>
                </c:pt>
                <c:pt idx="9999">
                  <c:v>0</c:v>
                </c:pt>
                <c:pt idx="10000">
                  <c:v>0</c:v>
                </c:pt>
                <c:pt idx="10001">
                  <c:v>0</c:v>
                </c:pt>
                <c:pt idx="10002">
                  <c:v>0</c:v>
                </c:pt>
                <c:pt idx="10003">
                  <c:v>0</c:v>
                </c:pt>
                <c:pt idx="10004">
                  <c:v>0</c:v>
                </c:pt>
                <c:pt idx="10005">
                  <c:v>0</c:v>
                </c:pt>
                <c:pt idx="10006">
                  <c:v>0</c:v>
                </c:pt>
                <c:pt idx="10007">
                  <c:v>0</c:v>
                </c:pt>
                <c:pt idx="10008">
                  <c:v>0</c:v>
                </c:pt>
                <c:pt idx="10009">
                  <c:v>0</c:v>
                </c:pt>
                <c:pt idx="10010">
                  <c:v>0</c:v>
                </c:pt>
                <c:pt idx="10011">
                  <c:v>0</c:v>
                </c:pt>
                <c:pt idx="10012">
                  <c:v>0</c:v>
                </c:pt>
                <c:pt idx="10013">
                  <c:v>0</c:v>
                </c:pt>
                <c:pt idx="10014">
                  <c:v>0</c:v>
                </c:pt>
                <c:pt idx="10015">
                  <c:v>0</c:v>
                </c:pt>
                <c:pt idx="10016">
                  <c:v>0</c:v>
                </c:pt>
                <c:pt idx="10017">
                  <c:v>0</c:v>
                </c:pt>
                <c:pt idx="10018">
                  <c:v>0</c:v>
                </c:pt>
                <c:pt idx="10019">
                  <c:v>0</c:v>
                </c:pt>
                <c:pt idx="10020">
                  <c:v>0</c:v>
                </c:pt>
                <c:pt idx="10021">
                  <c:v>0</c:v>
                </c:pt>
                <c:pt idx="10022">
                  <c:v>0</c:v>
                </c:pt>
                <c:pt idx="10023">
                  <c:v>0</c:v>
                </c:pt>
                <c:pt idx="10024">
                  <c:v>0</c:v>
                </c:pt>
                <c:pt idx="10025">
                  <c:v>0</c:v>
                </c:pt>
                <c:pt idx="10026">
                  <c:v>0</c:v>
                </c:pt>
                <c:pt idx="10027">
                  <c:v>0</c:v>
                </c:pt>
                <c:pt idx="10028">
                  <c:v>0</c:v>
                </c:pt>
                <c:pt idx="10029">
                  <c:v>0</c:v>
                </c:pt>
                <c:pt idx="10030">
                  <c:v>0</c:v>
                </c:pt>
                <c:pt idx="10031">
                  <c:v>0</c:v>
                </c:pt>
                <c:pt idx="10032">
                  <c:v>0</c:v>
                </c:pt>
                <c:pt idx="10033">
                  <c:v>0</c:v>
                </c:pt>
                <c:pt idx="10034">
                  <c:v>0</c:v>
                </c:pt>
                <c:pt idx="10035">
                  <c:v>0</c:v>
                </c:pt>
                <c:pt idx="10036">
                  <c:v>0</c:v>
                </c:pt>
                <c:pt idx="10037">
                  <c:v>0</c:v>
                </c:pt>
                <c:pt idx="10038">
                  <c:v>0</c:v>
                </c:pt>
                <c:pt idx="10039">
                  <c:v>0</c:v>
                </c:pt>
                <c:pt idx="10040">
                  <c:v>0</c:v>
                </c:pt>
                <c:pt idx="10041">
                  <c:v>0</c:v>
                </c:pt>
                <c:pt idx="10042">
                  <c:v>0</c:v>
                </c:pt>
                <c:pt idx="10043">
                  <c:v>0</c:v>
                </c:pt>
                <c:pt idx="10044">
                  <c:v>0</c:v>
                </c:pt>
                <c:pt idx="10045">
                  <c:v>0</c:v>
                </c:pt>
                <c:pt idx="10046">
                  <c:v>0</c:v>
                </c:pt>
                <c:pt idx="10047">
                  <c:v>0</c:v>
                </c:pt>
                <c:pt idx="10048">
                  <c:v>0</c:v>
                </c:pt>
                <c:pt idx="10049">
                  <c:v>0</c:v>
                </c:pt>
                <c:pt idx="10050">
                  <c:v>0</c:v>
                </c:pt>
                <c:pt idx="10051">
                  <c:v>0</c:v>
                </c:pt>
                <c:pt idx="10052">
                  <c:v>0</c:v>
                </c:pt>
                <c:pt idx="10053">
                  <c:v>0</c:v>
                </c:pt>
                <c:pt idx="10054">
                  <c:v>0</c:v>
                </c:pt>
                <c:pt idx="10055">
                  <c:v>0</c:v>
                </c:pt>
                <c:pt idx="10056">
                  <c:v>0</c:v>
                </c:pt>
                <c:pt idx="10057">
                  <c:v>0</c:v>
                </c:pt>
                <c:pt idx="10058">
                  <c:v>0</c:v>
                </c:pt>
                <c:pt idx="10059">
                  <c:v>0</c:v>
                </c:pt>
                <c:pt idx="10060">
                  <c:v>0</c:v>
                </c:pt>
                <c:pt idx="10061">
                  <c:v>0</c:v>
                </c:pt>
                <c:pt idx="10062">
                  <c:v>0</c:v>
                </c:pt>
                <c:pt idx="10063">
                  <c:v>0</c:v>
                </c:pt>
                <c:pt idx="10064">
                  <c:v>0</c:v>
                </c:pt>
                <c:pt idx="10065">
                  <c:v>0</c:v>
                </c:pt>
                <c:pt idx="10066">
                  <c:v>0</c:v>
                </c:pt>
                <c:pt idx="10067">
                  <c:v>0</c:v>
                </c:pt>
                <c:pt idx="10068">
                  <c:v>0</c:v>
                </c:pt>
                <c:pt idx="10069">
                  <c:v>0</c:v>
                </c:pt>
                <c:pt idx="10070">
                  <c:v>0</c:v>
                </c:pt>
                <c:pt idx="10071">
                  <c:v>0</c:v>
                </c:pt>
                <c:pt idx="10072">
                  <c:v>0</c:v>
                </c:pt>
                <c:pt idx="10073">
                  <c:v>0</c:v>
                </c:pt>
                <c:pt idx="10074">
                  <c:v>0</c:v>
                </c:pt>
                <c:pt idx="10075">
                  <c:v>0</c:v>
                </c:pt>
                <c:pt idx="10076">
                  <c:v>0</c:v>
                </c:pt>
                <c:pt idx="10077">
                  <c:v>0</c:v>
                </c:pt>
                <c:pt idx="10078">
                  <c:v>0</c:v>
                </c:pt>
                <c:pt idx="10079">
                  <c:v>0</c:v>
                </c:pt>
                <c:pt idx="10080">
                  <c:v>0</c:v>
                </c:pt>
                <c:pt idx="10081">
                  <c:v>0</c:v>
                </c:pt>
                <c:pt idx="10082">
                  <c:v>0</c:v>
                </c:pt>
                <c:pt idx="10083">
                  <c:v>0</c:v>
                </c:pt>
                <c:pt idx="10084">
                  <c:v>0</c:v>
                </c:pt>
                <c:pt idx="10085">
                  <c:v>0</c:v>
                </c:pt>
                <c:pt idx="10086">
                  <c:v>0</c:v>
                </c:pt>
                <c:pt idx="10087">
                  <c:v>0</c:v>
                </c:pt>
                <c:pt idx="10088">
                  <c:v>0</c:v>
                </c:pt>
                <c:pt idx="10089">
                  <c:v>0</c:v>
                </c:pt>
                <c:pt idx="10090">
                  <c:v>0</c:v>
                </c:pt>
                <c:pt idx="10091">
                  <c:v>0</c:v>
                </c:pt>
                <c:pt idx="10092">
                  <c:v>0</c:v>
                </c:pt>
                <c:pt idx="10093">
                  <c:v>0</c:v>
                </c:pt>
                <c:pt idx="10094">
                  <c:v>0</c:v>
                </c:pt>
                <c:pt idx="10095">
                  <c:v>0</c:v>
                </c:pt>
                <c:pt idx="10096">
                  <c:v>0</c:v>
                </c:pt>
                <c:pt idx="10097">
                  <c:v>0</c:v>
                </c:pt>
                <c:pt idx="10098">
                  <c:v>0</c:v>
                </c:pt>
                <c:pt idx="10099">
                  <c:v>0</c:v>
                </c:pt>
                <c:pt idx="10100">
                  <c:v>0</c:v>
                </c:pt>
                <c:pt idx="10101">
                  <c:v>0</c:v>
                </c:pt>
                <c:pt idx="10102">
                  <c:v>0</c:v>
                </c:pt>
                <c:pt idx="10103">
                  <c:v>0</c:v>
                </c:pt>
                <c:pt idx="10104">
                  <c:v>0</c:v>
                </c:pt>
                <c:pt idx="10105">
                  <c:v>0</c:v>
                </c:pt>
                <c:pt idx="10106">
                  <c:v>0</c:v>
                </c:pt>
                <c:pt idx="10107">
                  <c:v>0</c:v>
                </c:pt>
                <c:pt idx="10108">
                  <c:v>0</c:v>
                </c:pt>
                <c:pt idx="10109">
                  <c:v>0</c:v>
                </c:pt>
                <c:pt idx="10110">
                  <c:v>0</c:v>
                </c:pt>
                <c:pt idx="10111">
                  <c:v>0</c:v>
                </c:pt>
                <c:pt idx="10112">
                  <c:v>0</c:v>
                </c:pt>
                <c:pt idx="10113">
                  <c:v>0</c:v>
                </c:pt>
                <c:pt idx="10114">
                  <c:v>0</c:v>
                </c:pt>
                <c:pt idx="10115">
                  <c:v>0</c:v>
                </c:pt>
                <c:pt idx="10116">
                  <c:v>0</c:v>
                </c:pt>
                <c:pt idx="10117">
                  <c:v>0</c:v>
                </c:pt>
                <c:pt idx="10118">
                  <c:v>0</c:v>
                </c:pt>
                <c:pt idx="10119">
                  <c:v>0</c:v>
                </c:pt>
                <c:pt idx="10120">
                  <c:v>0</c:v>
                </c:pt>
                <c:pt idx="10121">
                  <c:v>0</c:v>
                </c:pt>
                <c:pt idx="10122">
                  <c:v>0</c:v>
                </c:pt>
                <c:pt idx="10123">
                  <c:v>0</c:v>
                </c:pt>
                <c:pt idx="10124">
                  <c:v>0</c:v>
                </c:pt>
                <c:pt idx="10125">
                  <c:v>0</c:v>
                </c:pt>
                <c:pt idx="10126">
                  <c:v>0</c:v>
                </c:pt>
                <c:pt idx="10127">
                  <c:v>0</c:v>
                </c:pt>
                <c:pt idx="10128">
                  <c:v>0</c:v>
                </c:pt>
                <c:pt idx="10129">
                  <c:v>0</c:v>
                </c:pt>
                <c:pt idx="10130">
                  <c:v>0</c:v>
                </c:pt>
                <c:pt idx="10131">
                  <c:v>0</c:v>
                </c:pt>
                <c:pt idx="10132">
                  <c:v>0</c:v>
                </c:pt>
                <c:pt idx="10133">
                  <c:v>0</c:v>
                </c:pt>
                <c:pt idx="10134">
                  <c:v>0</c:v>
                </c:pt>
                <c:pt idx="10135">
                  <c:v>0</c:v>
                </c:pt>
                <c:pt idx="10136">
                  <c:v>0</c:v>
                </c:pt>
                <c:pt idx="10137">
                  <c:v>0</c:v>
                </c:pt>
                <c:pt idx="10138">
                  <c:v>0</c:v>
                </c:pt>
                <c:pt idx="10139">
                  <c:v>0</c:v>
                </c:pt>
                <c:pt idx="10140">
                  <c:v>0</c:v>
                </c:pt>
                <c:pt idx="10141">
                  <c:v>0</c:v>
                </c:pt>
                <c:pt idx="10142">
                  <c:v>0</c:v>
                </c:pt>
                <c:pt idx="10143">
                  <c:v>0</c:v>
                </c:pt>
                <c:pt idx="10144">
                  <c:v>0</c:v>
                </c:pt>
                <c:pt idx="10145">
                  <c:v>0</c:v>
                </c:pt>
                <c:pt idx="10146">
                  <c:v>0</c:v>
                </c:pt>
                <c:pt idx="10147">
                  <c:v>0</c:v>
                </c:pt>
                <c:pt idx="10148">
                  <c:v>0</c:v>
                </c:pt>
                <c:pt idx="10149">
                  <c:v>0</c:v>
                </c:pt>
                <c:pt idx="10150">
                  <c:v>0</c:v>
                </c:pt>
                <c:pt idx="10151">
                  <c:v>0</c:v>
                </c:pt>
                <c:pt idx="10152">
                  <c:v>0</c:v>
                </c:pt>
                <c:pt idx="10153">
                  <c:v>0</c:v>
                </c:pt>
                <c:pt idx="10154">
                  <c:v>0</c:v>
                </c:pt>
                <c:pt idx="10155">
                  <c:v>0</c:v>
                </c:pt>
                <c:pt idx="10156">
                  <c:v>0</c:v>
                </c:pt>
                <c:pt idx="10157">
                  <c:v>0</c:v>
                </c:pt>
                <c:pt idx="10158">
                  <c:v>0</c:v>
                </c:pt>
                <c:pt idx="10159">
                  <c:v>0</c:v>
                </c:pt>
                <c:pt idx="10160">
                  <c:v>0</c:v>
                </c:pt>
                <c:pt idx="10161">
                  <c:v>0</c:v>
                </c:pt>
                <c:pt idx="10162">
                  <c:v>0</c:v>
                </c:pt>
                <c:pt idx="10163">
                  <c:v>0</c:v>
                </c:pt>
                <c:pt idx="10164">
                  <c:v>0</c:v>
                </c:pt>
                <c:pt idx="10165">
                  <c:v>0</c:v>
                </c:pt>
                <c:pt idx="10166">
                  <c:v>0</c:v>
                </c:pt>
                <c:pt idx="10167">
                  <c:v>0</c:v>
                </c:pt>
                <c:pt idx="10168">
                  <c:v>0</c:v>
                </c:pt>
                <c:pt idx="10169">
                  <c:v>0</c:v>
                </c:pt>
                <c:pt idx="10170">
                  <c:v>0</c:v>
                </c:pt>
                <c:pt idx="10171">
                  <c:v>0</c:v>
                </c:pt>
                <c:pt idx="10172">
                  <c:v>0</c:v>
                </c:pt>
                <c:pt idx="10173">
                  <c:v>0</c:v>
                </c:pt>
                <c:pt idx="10174">
                  <c:v>0</c:v>
                </c:pt>
                <c:pt idx="10175">
                  <c:v>0</c:v>
                </c:pt>
                <c:pt idx="10176">
                  <c:v>0</c:v>
                </c:pt>
                <c:pt idx="10177">
                  <c:v>0</c:v>
                </c:pt>
                <c:pt idx="10178">
                  <c:v>0</c:v>
                </c:pt>
                <c:pt idx="10179">
                  <c:v>0</c:v>
                </c:pt>
                <c:pt idx="10180">
                  <c:v>0</c:v>
                </c:pt>
                <c:pt idx="10181">
                  <c:v>0</c:v>
                </c:pt>
                <c:pt idx="10182">
                  <c:v>0</c:v>
                </c:pt>
                <c:pt idx="10183">
                  <c:v>0</c:v>
                </c:pt>
                <c:pt idx="10184">
                  <c:v>0</c:v>
                </c:pt>
                <c:pt idx="10185">
                  <c:v>0</c:v>
                </c:pt>
                <c:pt idx="10186">
                  <c:v>0</c:v>
                </c:pt>
                <c:pt idx="10187">
                  <c:v>0</c:v>
                </c:pt>
                <c:pt idx="10188">
                  <c:v>0</c:v>
                </c:pt>
                <c:pt idx="10189">
                  <c:v>0</c:v>
                </c:pt>
                <c:pt idx="10190">
                  <c:v>0</c:v>
                </c:pt>
                <c:pt idx="10191">
                  <c:v>0</c:v>
                </c:pt>
                <c:pt idx="10192">
                  <c:v>0</c:v>
                </c:pt>
                <c:pt idx="10193">
                  <c:v>0</c:v>
                </c:pt>
                <c:pt idx="10194">
                  <c:v>0</c:v>
                </c:pt>
                <c:pt idx="10195">
                  <c:v>0</c:v>
                </c:pt>
                <c:pt idx="10196">
                  <c:v>0</c:v>
                </c:pt>
                <c:pt idx="10197">
                  <c:v>0</c:v>
                </c:pt>
                <c:pt idx="10198">
                  <c:v>0</c:v>
                </c:pt>
                <c:pt idx="10199">
                  <c:v>0</c:v>
                </c:pt>
                <c:pt idx="10200">
                  <c:v>0</c:v>
                </c:pt>
                <c:pt idx="10201">
                  <c:v>0</c:v>
                </c:pt>
                <c:pt idx="10202">
                  <c:v>0</c:v>
                </c:pt>
                <c:pt idx="10203">
                  <c:v>0</c:v>
                </c:pt>
                <c:pt idx="10204">
                  <c:v>0</c:v>
                </c:pt>
                <c:pt idx="10205">
                  <c:v>0</c:v>
                </c:pt>
                <c:pt idx="10206">
                  <c:v>0</c:v>
                </c:pt>
                <c:pt idx="10207">
                  <c:v>0</c:v>
                </c:pt>
                <c:pt idx="10208">
                  <c:v>0</c:v>
                </c:pt>
                <c:pt idx="10209">
                  <c:v>0</c:v>
                </c:pt>
                <c:pt idx="10210">
                  <c:v>0</c:v>
                </c:pt>
                <c:pt idx="10211">
                  <c:v>0</c:v>
                </c:pt>
                <c:pt idx="10212">
                  <c:v>0</c:v>
                </c:pt>
                <c:pt idx="10213">
                  <c:v>0</c:v>
                </c:pt>
                <c:pt idx="10214">
                  <c:v>0</c:v>
                </c:pt>
                <c:pt idx="10215">
                  <c:v>0</c:v>
                </c:pt>
                <c:pt idx="10216">
                  <c:v>0</c:v>
                </c:pt>
                <c:pt idx="10217">
                  <c:v>0</c:v>
                </c:pt>
                <c:pt idx="10218">
                  <c:v>0</c:v>
                </c:pt>
                <c:pt idx="10219">
                  <c:v>0</c:v>
                </c:pt>
                <c:pt idx="10220">
                  <c:v>0</c:v>
                </c:pt>
                <c:pt idx="10221">
                  <c:v>0</c:v>
                </c:pt>
                <c:pt idx="10222">
                  <c:v>0</c:v>
                </c:pt>
                <c:pt idx="10223">
                  <c:v>0</c:v>
                </c:pt>
                <c:pt idx="10224">
                  <c:v>0</c:v>
                </c:pt>
                <c:pt idx="10225">
                  <c:v>0</c:v>
                </c:pt>
                <c:pt idx="10226">
                  <c:v>0</c:v>
                </c:pt>
                <c:pt idx="10227">
                  <c:v>0</c:v>
                </c:pt>
                <c:pt idx="10228">
                  <c:v>0</c:v>
                </c:pt>
                <c:pt idx="10229">
                  <c:v>0</c:v>
                </c:pt>
                <c:pt idx="10230">
                  <c:v>0</c:v>
                </c:pt>
                <c:pt idx="10231">
                  <c:v>0</c:v>
                </c:pt>
                <c:pt idx="10232">
                  <c:v>0</c:v>
                </c:pt>
                <c:pt idx="10233">
                  <c:v>0</c:v>
                </c:pt>
                <c:pt idx="10234">
                  <c:v>0</c:v>
                </c:pt>
                <c:pt idx="10235">
                  <c:v>0</c:v>
                </c:pt>
                <c:pt idx="10236">
                  <c:v>0</c:v>
                </c:pt>
                <c:pt idx="10237">
                  <c:v>0</c:v>
                </c:pt>
                <c:pt idx="10238">
                  <c:v>0</c:v>
                </c:pt>
                <c:pt idx="10239">
                  <c:v>0</c:v>
                </c:pt>
                <c:pt idx="10240">
                  <c:v>0</c:v>
                </c:pt>
                <c:pt idx="10241">
                  <c:v>0</c:v>
                </c:pt>
                <c:pt idx="10242">
                  <c:v>0</c:v>
                </c:pt>
                <c:pt idx="10243">
                  <c:v>0</c:v>
                </c:pt>
                <c:pt idx="10244">
                  <c:v>0</c:v>
                </c:pt>
                <c:pt idx="10245">
                  <c:v>0</c:v>
                </c:pt>
                <c:pt idx="10246">
                  <c:v>0</c:v>
                </c:pt>
                <c:pt idx="10247">
                  <c:v>0</c:v>
                </c:pt>
                <c:pt idx="10248">
                  <c:v>0</c:v>
                </c:pt>
                <c:pt idx="10249">
                  <c:v>0</c:v>
                </c:pt>
                <c:pt idx="10250">
                  <c:v>0</c:v>
                </c:pt>
                <c:pt idx="10251">
                  <c:v>0</c:v>
                </c:pt>
                <c:pt idx="10252">
                  <c:v>0</c:v>
                </c:pt>
                <c:pt idx="10253">
                  <c:v>0</c:v>
                </c:pt>
                <c:pt idx="10254">
                  <c:v>0</c:v>
                </c:pt>
                <c:pt idx="10255">
                  <c:v>0</c:v>
                </c:pt>
                <c:pt idx="10256">
                  <c:v>0</c:v>
                </c:pt>
                <c:pt idx="10257">
                  <c:v>0</c:v>
                </c:pt>
                <c:pt idx="10258">
                  <c:v>0</c:v>
                </c:pt>
                <c:pt idx="10259">
                  <c:v>0</c:v>
                </c:pt>
                <c:pt idx="10260">
                  <c:v>0</c:v>
                </c:pt>
                <c:pt idx="10261">
                  <c:v>0</c:v>
                </c:pt>
                <c:pt idx="10262">
                  <c:v>0</c:v>
                </c:pt>
                <c:pt idx="10263">
                  <c:v>0</c:v>
                </c:pt>
                <c:pt idx="10264">
                  <c:v>0</c:v>
                </c:pt>
                <c:pt idx="10265">
                  <c:v>0</c:v>
                </c:pt>
                <c:pt idx="10266">
                  <c:v>0</c:v>
                </c:pt>
                <c:pt idx="10267">
                  <c:v>0</c:v>
                </c:pt>
                <c:pt idx="10268">
                  <c:v>0</c:v>
                </c:pt>
                <c:pt idx="10269">
                  <c:v>0</c:v>
                </c:pt>
                <c:pt idx="10270">
                  <c:v>0</c:v>
                </c:pt>
                <c:pt idx="10271">
                  <c:v>0</c:v>
                </c:pt>
                <c:pt idx="10272">
                  <c:v>0</c:v>
                </c:pt>
                <c:pt idx="10273">
                  <c:v>0</c:v>
                </c:pt>
                <c:pt idx="10274">
                  <c:v>0</c:v>
                </c:pt>
                <c:pt idx="10275">
                  <c:v>0</c:v>
                </c:pt>
                <c:pt idx="10276">
                  <c:v>0</c:v>
                </c:pt>
                <c:pt idx="10277">
                  <c:v>0</c:v>
                </c:pt>
                <c:pt idx="10278">
                  <c:v>0</c:v>
                </c:pt>
                <c:pt idx="10279">
                  <c:v>0</c:v>
                </c:pt>
                <c:pt idx="10280">
                  <c:v>0</c:v>
                </c:pt>
                <c:pt idx="10281">
                  <c:v>0</c:v>
                </c:pt>
                <c:pt idx="10282">
                  <c:v>0</c:v>
                </c:pt>
                <c:pt idx="10283">
                  <c:v>0</c:v>
                </c:pt>
                <c:pt idx="10284">
                  <c:v>0</c:v>
                </c:pt>
                <c:pt idx="10285">
                  <c:v>0</c:v>
                </c:pt>
                <c:pt idx="10286">
                  <c:v>0</c:v>
                </c:pt>
                <c:pt idx="10287">
                  <c:v>0</c:v>
                </c:pt>
                <c:pt idx="10288">
                  <c:v>0</c:v>
                </c:pt>
                <c:pt idx="10289">
                  <c:v>0</c:v>
                </c:pt>
                <c:pt idx="10290">
                  <c:v>0</c:v>
                </c:pt>
                <c:pt idx="10291">
                  <c:v>0</c:v>
                </c:pt>
                <c:pt idx="10292">
                  <c:v>0</c:v>
                </c:pt>
                <c:pt idx="10293">
                  <c:v>0</c:v>
                </c:pt>
                <c:pt idx="10294">
                  <c:v>0</c:v>
                </c:pt>
                <c:pt idx="10295">
                  <c:v>0</c:v>
                </c:pt>
                <c:pt idx="10296">
                  <c:v>0</c:v>
                </c:pt>
                <c:pt idx="10297">
                  <c:v>0</c:v>
                </c:pt>
                <c:pt idx="10298">
                  <c:v>0</c:v>
                </c:pt>
                <c:pt idx="10299">
                  <c:v>0</c:v>
                </c:pt>
                <c:pt idx="10300">
                  <c:v>0</c:v>
                </c:pt>
                <c:pt idx="10301">
                  <c:v>0</c:v>
                </c:pt>
                <c:pt idx="10302">
                  <c:v>0</c:v>
                </c:pt>
                <c:pt idx="10303">
                  <c:v>0</c:v>
                </c:pt>
                <c:pt idx="10304">
                  <c:v>0</c:v>
                </c:pt>
                <c:pt idx="10305">
                  <c:v>0</c:v>
                </c:pt>
                <c:pt idx="10306">
                  <c:v>0</c:v>
                </c:pt>
                <c:pt idx="10307">
                  <c:v>0</c:v>
                </c:pt>
                <c:pt idx="10308">
                  <c:v>0</c:v>
                </c:pt>
                <c:pt idx="10309">
                  <c:v>0</c:v>
                </c:pt>
                <c:pt idx="10310">
                  <c:v>0</c:v>
                </c:pt>
                <c:pt idx="10311">
                  <c:v>0</c:v>
                </c:pt>
                <c:pt idx="10312">
                  <c:v>0</c:v>
                </c:pt>
                <c:pt idx="10313">
                  <c:v>0</c:v>
                </c:pt>
                <c:pt idx="10314">
                  <c:v>0</c:v>
                </c:pt>
                <c:pt idx="10315">
                  <c:v>0</c:v>
                </c:pt>
                <c:pt idx="10316">
                  <c:v>0</c:v>
                </c:pt>
                <c:pt idx="10317">
                  <c:v>0</c:v>
                </c:pt>
                <c:pt idx="10318">
                  <c:v>0</c:v>
                </c:pt>
                <c:pt idx="10319">
                  <c:v>0</c:v>
                </c:pt>
                <c:pt idx="10320">
                  <c:v>0</c:v>
                </c:pt>
                <c:pt idx="10321">
                  <c:v>0</c:v>
                </c:pt>
                <c:pt idx="10322">
                  <c:v>0</c:v>
                </c:pt>
                <c:pt idx="10323">
                  <c:v>0</c:v>
                </c:pt>
                <c:pt idx="10324">
                  <c:v>0</c:v>
                </c:pt>
                <c:pt idx="10325">
                  <c:v>0</c:v>
                </c:pt>
                <c:pt idx="10326">
                  <c:v>0</c:v>
                </c:pt>
                <c:pt idx="10327">
                  <c:v>0</c:v>
                </c:pt>
                <c:pt idx="10328">
                  <c:v>0</c:v>
                </c:pt>
                <c:pt idx="10329">
                  <c:v>0</c:v>
                </c:pt>
                <c:pt idx="10330">
                  <c:v>0</c:v>
                </c:pt>
                <c:pt idx="10331">
                  <c:v>0</c:v>
                </c:pt>
                <c:pt idx="10332">
                  <c:v>0</c:v>
                </c:pt>
                <c:pt idx="10333">
                  <c:v>0</c:v>
                </c:pt>
                <c:pt idx="10334">
                  <c:v>0</c:v>
                </c:pt>
                <c:pt idx="10335">
                  <c:v>0</c:v>
                </c:pt>
                <c:pt idx="10336">
                  <c:v>0</c:v>
                </c:pt>
                <c:pt idx="10337">
                  <c:v>0</c:v>
                </c:pt>
                <c:pt idx="10338">
                  <c:v>0</c:v>
                </c:pt>
                <c:pt idx="10339">
                  <c:v>0</c:v>
                </c:pt>
                <c:pt idx="10340">
                  <c:v>0</c:v>
                </c:pt>
                <c:pt idx="10341">
                  <c:v>0</c:v>
                </c:pt>
                <c:pt idx="10342">
                  <c:v>0</c:v>
                </c:pt>
                <c:pt idx="10343">
                  <c:v>0</c:v>
                </c:pt>
                <c:pt idx="10344">
                  <c:v>0</c:v>
                </c:pt>
                <c:pt idx="10345">
                  <c:v>0</c:v>
                </c:pt>
                <c:pt idx="10346">
                  <c:v>0</c:v>
                </c:pt>
                <c:pt idx="10347">
                  <c:v>0</c:v>
                </c:pt>
                <c:pt idx="10348">
                  <c:v>0</c:v>
                </c:pt>
                <c:pt idx="10349">
                  <c:v>0</c:v>
                </c:pt>
                <c:pt idx="10350">
                  <c:v>0</c:v>
                </c:pt>
                <c:pt idx="10351">
                  <c:v>0</c:v>
                </c:pt>
                <c:pt idx="10352">
                  <c:v>0</c:v>
                </c:pt>
                <c:pt idx="10353">
                  <c:v>0</c:v>
                </c:pt>
                <c:pt idx="10354">
                  <c:v>0</c:v>
                </c:pt>
                <c:pt idx="10355">
                  <c:v>0</c:v>
                </c:pt>
                <c:pt idx="10356">
                  <c:v>0</c:v>
                </c:pt>
                <c:pt idx="10357">
                  <c:v>0</c:v>
                </c:pt>
                <c:pt idx="10358">
                  <c:v>0</c:v>
                </c:pt>
                <c:pt idx="10359">
                  <c:v>0</c:v>
                </c:pt>
                <c:pt idx="10360">
                  <c:v>0</c:v>
                </c:pt>
                <c:pt idx="10361">
                  <c:v>0</c:v>
                </c:pt>
                <c:pt idx="10362">
                  <c:v>0</c:v>
                </c:pt>
                <c:pt idx="10363">
                  <c:v>0</c:v>
                </c:pt>
                <c:pt idx="10364">
                  <c:v>0</c:v>
                </c:pt>
                <c:pt idx="10365">
                  <c:v>0</c:v>
                </c:pt>
                <c:pt idx="10366">
                  <c:v>0</c:v>
                </c:pt>
                <c:pt idx="10367">
                  <c:v>0</c:v>
                </c:pt>
                <c:pt idx="10368">
                  <c:v>0</c:v>
                </c:pt>
                <c:pt idx="10369">
                  <c:v>0</c:v>
                </c:pt>
                <c:pt idx="10370">
                  <c:v>0</c:v>
                </c:pt>
                <c:pt idx="10371">
                  <c:v>0</c:v>
                </c:pt>
                <c:pt idx="10372">
                  <c:v>0</c:v>
                </c:pt>
                <c:pt idx="10373">
                  <c:v>0</c:v>
                </c:pt>
                <c:pt idx="10374">
                  <c:v>0</c:v>
                </c:pt>
                <c:pt idx="10375">
                  <c:v>0</c:v>
                </c:pt>
                <c:pt idx="10376">
                  <c:v>0</c:v>
                </c:pt>
                <c:pt idx="10377">
                  <c:v>0</c:v>
                </c:pt>
                <c:pt idx="10378">
                  <c:v>0</c:v>
                </c:pt>
                <c:pt idx="10379">
                  <c:v>0</c:v>
                </c:pt>
                <c:pt idx="10380">
                  <c:v>0</c:v>
                </c:pt>
                <c:pt idx="10381">
                  <c:v>0</c:v>
                </c:pt>
                <c:pt idx="10382">
                  <c:v>0</c:v>
                </c:pt>
                <c:pt idx="10383">
                  <c:v>0</c:v>
                </c:pt>
                <c:pt idx="10384">
                  <c:v>0</c:v>
                </c:pt>
                <c:pt idx="10385">
                  <c:v>0</c:v>
                </c:pt>
                <c:pt idx="10386">
                  <c:v>0</c:v>
                </c:pt>
                <c:pt idx="10387">
                  <c:v>0</c:v>
                </c:pt>
                <c:pt idx="10388">
                  <c:v>0</c:v>
                </c:pt>
                <c:pt idx="10389">
                  <c:v>0</c:v>
                </c:pt>
                <c:pt idx="10390">
                  <c:v>0</c:v>
                </c:pt>
                <c:pt idx="10391">
                  <c:v>0</c:v>
                </c:pt>
                <c:pt idx="10392">
                  <c:v>0</c:v>
                </c:pt>
                <c:pt idx="10393">
                  <c:v>0</c:v>
                </c:pt>
                <c:pt idx="10394">
                  <c:v>0</c:v>
                </c:pt>
                <c:pt idx="10395">
                  <c:v>0</c:v>
                </c:pt>
                <c:pt idx="10396">
                  <c:v>0</c:v>
                </c:pt>
                <c:pt idx="10397">
                  <c:v>0</c:v>
                </c:pt>
                <c:pt idx="10398">
                  <c:v>0</c:v>
                </c:pt>
                <c:pt idx="10399">
                  <c:v>0</c:v>
                </c:pt>
                <c:pt idx="10400">
                  <c:v>0</c:v>
                </c:pt>
                <c:pt idx="10401">
                  <c:v>0</c:v>
                </c:pt>
                <c:pt idx="10402">
                  <c:v>0</c:v>
                </c:pt>
                <c:pt idx="10403">
                  <c:v>0</c:v>
                </c:pt>
                <c:pt idx="10404">
                  <c:v>0</c:v>
                </c:pt>
                <c:pt idx="10405">
                  <c:v>0</c:v>
                </c:pt>
                <c:pt idx="10406">
                  <c:v>0</c:v>
                </c:pt>
                <c:pt idx="10407">
                  <c:v>0</c:v>
                </c:pt>
                <c:pt idx="10408">
                  <c:v>0</c:v>
                </c:pt>
                <c:pt idx="10409">
                  <c:v>0</c:v>
                </c:pt>
                <c:pt idx="10410">
                  <c:v>0</c:v>
                </c:pt>
                <c:pt idx="10411">
                  <c:v>0</c:v>
                </c:pt>
                <c:pt idx="10412">
                  <c:v>0</c:v>
                </c:pt>
                <c:pt idx="10413">
                  <c:v>0</c:v>
                </c:pt>
                <c:pt idx="10414">
                  <c:v>0</c:v>
                </c:pt>
                <c:pt idx="10415">
                  <c:v>0</c:v>
                </c:pt>
                <c:pt idx="10416">
                  <c:v>0</c:v>
                </c:pt>
                <c:pt idx="10417">
                  <c:v>0</c:v>
                </c:pt>
                <c:pt idx="10418">
                  <c:v>0</c:v>
                </c:pt>
                <c:pt idx="10419">
                  <c:v>0</c:v>
                </c:pt>
                <c:pt idx="10420">
                  <c:v>0</c:v>
                </c:pt>
                <c:pt idx="10421">
                  <c:v>0</c:v>
                </c:pt>
                <c:pt idx="10422">
                  <c:v>0</c:v>
                </c:pt>
                <c:pt idx="10423">
                  <c:v>0</c:v>
                </c:pt>
                <c:pt idx="10424">
                  <c:v>0</c:v>
                </c:pt>
                <c:pt idx="10425">
                  <c:v>0</c:v>
                </c:pt>
                <c:pt idx="10426">
                  <c:v>0</c:v>
                </c:pt>
                <c:pt idx="10427">
                  <c:v>0</c:v>
                </c:pt>
                <c:pt idx="10428">
                  <c:v>0</c:v>
                </c:pt>
                <c:pt idx="10429">
                  <c:v>0</c:v>
                </c:pt>
                <c:pt idx="10430">
                  <c:v>0</c:v>
                </c:pt>
                <c:pt idx="10431">
                  <c:v>0</c:v>
                </c:pt>
                <c:pt idx="10432">
                  <c:v>0</c:v>
                </c:pt>
                <c:pt idx="10433">
                  <c:v>0</c:v>
                </c:pt>
                <c:pt idx="10434">
                  <c:v>0</c:v>
                </c:pt>
                <c:pt idx="10435">
                  <c:v>0</c:v>
                </c:pt>
                <c:pt idx="10436">
                  <c:v>0</c:v>
                </c:pt>
                <c:pt idx="10437">
                  <c:v>0</c:v>
                </c:pt>
                <c:pt idx="10438">
                  <c:v>0</c:v>
                </c:pt>
                <c:pt idx="10439">
                  <c:v>0</c:v>
                </c:pt>
                <c:pt idx="10440">
                  <c:v>0</c:v>
                </c:pt>
                <c:pt idx="10441">
                  <c:v>0</c:v>
                </c:pt>
                <c:pt idx="10442">
                  <c:v>0</c:v>
                </c:pt>
                <c:pt idx="10443">
                  <c:v>0</c:v>
                </c:pt>
                <c:pt idx="10444">
                  <c:v>0</c:v>
                </c:pt>
                <c:pt idx="10445">
                  <c:v>0</c:v>
                </c:pt>
                <c:pt idx="10446">
                  <c:v>0</c:v>
                </c:pt>
                <c:pt idx="10447">
                  <c:v>0</c:v>
                </c:pt>
                <c:pt idx="10448">
                  <c:v>0</c:v>
                </c:pt>
                <c:pt idx="10449">
                  <c:v>0</c:v>
                </c:pt>
                <c:pt idx="10450">
                  <c:v>0</c:v>
                </c:pt>
                <c:pt idx="10451">
                  <c:v>0</c:v>
                </c:pt>
                <c:pt idx="10452">
                  <c:v>0</c:v>
                </c:pt>
                <c:pt idx="10453">
                  <c:v>0</c:v>
                </c:pt>
                <c:pt idx="10454">
                  <c:v>0</c:v>
                </c:pt>
                <c:pt idx="10455">
                  <c:v>0</c:v>
                </c:pt>
                <c:pt idx="10456">
                  <c:v>0</c:v>
                </c:pt>
                <c:pt idx="10457">
                  <c:v>0</c:v>
                </c:pt>
                <c:pt idx="10458">
                  <c:v>0</c:v>
                </c:pt>
                <c:pt idx="10459">
                  <c:v>0</c:v>
                </c:pt>
                <c:pt idx="10460">
                  <c:v>0</c:v>
                </c:pt>
                <c:pt idx="10461">
                  <c:v>0</c:v>
                </c:pt>
                <c:pt idx="10462">
                  <c:v>0</c:v>
                </c:pt>
                <c:pt idx="10463">
                  <c:v>0</c:v>
                </c:pt>
                <c:pt idx="10464">
                  <c:v>0</c:v>
                </c:pt>
                <c:pt idx="10465">
                  <c:v>0</c:v>
                </c:pt>
                <c:pt idx="10466">
                  <c:v>0</c:v>
                </c:pt>
                <c:pt idx="10467">
                  <c:v>0</c:v>
                </c:pt>
                <c:pt idx="10468">
                  <c:v>0</c:v>
                </c:pt>
                <c:pt idx="10469">
                  <c:v>0</c:v>
                </c:pt>
                <c:pt idx="10470">
                  <c:v>0</c:v>
                </c:pt>
                <c:pt idx="10471">
                  <c:v>0</c:v>
                </c:pt>
                <c:pt idx="10472">
                  <c:v>0</c:v>
                </c:pt>
                <c:pt idx="10473">
                  <c:v>0</c:v>
                </c:pt>
                <c:pt idx="10474">
                  <c:v>0</c:v>
                </c:pt>
                <c:pt idx="10475">
                  <c:v>0</c:v>
                </c:pt>
                <c:pt idx="10476">
                  <c:v>0</c:v>
                </c:pt>
                <c:pt idx="10477">
                  <c:v>0</c:v>
                </c:pt>
                <c:pt idx="10478">
                  <c:v>0</c:v>
                </c:pt>
                <c:pt idx="10479">
                  <c:v>0</c:v>
                </c:pt>
                <c:pt idx="10480">
                  <c:v>0</c:v>
                </c:pt>
                <c:pt idx="10481">
                  <c:v>0</c:v>
                </c:pt>
                <c:pt idx="10482">
                  <c:v>0</c:v>
                </c:pt>
                <c:pt idx="10483">
                  <c:v>0</c:v>
                </c:pt>
                <c:pt idx="10484">
                  <c:v>0</c:v>
                </c:pt>
                <c:pt idx="10485">
                  <c:v>0</c:v>
                </c:pt>
                <c:pt idx="10486">
                  <c:v>0</c:v>
                </c:pt>
                <c:pt idx="10487">
                  <c:v>0</c:v>
                </c:pt>
                <c:pt idx="10488">
                  <c:v>0</c:v>
                </c:pt>
                <c:pt idx="10489">
                  <c:v>0</c:v>
                </c:pt>
                <c:pt idx="10490">
                  <c:v>0</c:v>
                </c:pt>
                <c:pt idx="10491">
                  <c:v>0</c:v>
                </c:pt>
                <c:pt idx="10492">
                  <c:v>0</c:v>
                </c:pt>
                <c:pt idx="10493">
                  <c:v>0</c:v>
                </c:pt>
                <c:pt idx="10494">
                  <c:v>0</c:v>
                </c:pt>
                <c:pt idx="10495">
                  <c:v>0</c:v>
                </c:pt>
                <c:pt idx="10496">
                  <c:v>0</c:v>
                </c:pt>
                <c:pt idx="10497">
                  <c:v>0</c:v>
                </c:pt>
                <c:pt idx="10498">
                  <c:v>0</c:v>
                </c:pt>
                <c:pt idx="10499">
                  <c:v>0</c:v>
                </c:pt>
                <c:pt idx="10500">
                  <c:v>0</c:v>
                </c:pt>
                <c:pt idx="10501">
                  <c:v>0</c:v>
                </c:pt>
                <c:pt idx="10502">
                  <c:v>0</c:v>
                </c:pt>
                <c:pt idx="10503">
                  <c:v>0</c:v>
                </c:pt>
                <c:pt idx="10504">
                  <c:v>0</c:v>
                </c:pt>
                <c:pt idx="10505">
                  <c:v>0</c:v>
                </c:pt>
                <c:pt idx="10506">
                  <c:v>0</c:v>
                </c:pt>
                <c:pt idx="10507">
                  <c:v>0</c:v>
                </c:pt>
                <c:pt idx="10508">
                  <c:v>0</c:v>
                </c:pt>
                <c:pt idx="10509">
                  <c:v>0</c:v>
                </c:pt>
                <c:pt idx="10510">
                  <c:v>0</c:v>
                </c:pt>
                <c:pt idx="10511">
                  <c:v>0</c:v>
                </c:pt>
                <c:pt idx="10512">
                  <c:v>0</c:v>
                </c:pt>
                <c:pt idx="10513">
                  <c:v>0</c:v>
                </c:pt>
                <c:pt idx="10514">
                  <c:v>0</c:v>
                </c:pt>
                <c:pt idx="10515">
                  <c:v>0</c:v>
                </c:pt>
                <c:pt idx="10516">
                  <c:v>0</c:v>
                </c:pt>
                <c:pt idx="10517">
                  <c:v>0</c:v>
                </c:pt>
                <c:pt idx="10518">
                  <c:v>0</c:v>
                </c:pt>
                <c:pt idx="10519">
                  <c:v>0</c:v>
                </c:pt>
                <c:pt idx="10520">
                  <c:v>0</c:v>
                </c:pt>
                <c:pt idx="10521">
                  <c:v>0</c:v>
                </c:pt>
                <c:pt idx="10522">
                  <c:v>0</c:v>
                </c:pt>
                <c:pt idx="10523">
                  <c:v>0</c:v>
                </c:pt>
                <c:pt idx="10524">
                  <c:v>0</c:v>
                </c:pt>
                <c:pt idx="10525">
                  <c:v>0</c:v>
                </c:pt>
                <c:pt idx="10526">
                  <c:v>0</c:v>
                </c:pt>
                <c:pt idx="10527">
                  <c:v>0</c:v>
                </c:pt>
                <c:pt idx="10528">
                  <c:v>0</c:v>
                </c:pt>
                <c:pt idx="10529">
                  <c:v>0</c:v>
                </c:pt>
                <c:pt idx="10530">
                  <c:v>0</c:v>
                </c:pt>
                <c:pt idx="10531">
                  <c:v>0</c:v>
                </c:pt>
                <c:pt idx="10532">
                  <c:v>0</c:v>
                </c:pt>
                <c:pt idx="10533">
                  <c:v>0</c:v>
                </c:pt>
                <c:pt idx="10534">
                  <c:v>0</c:v>
                </c:pt>
                <c:pt idx="10535">
                  <c:v>0</c:v>
                </c:pt>
                <c:pt idx="10536">
                  <c:v>0</c:v>
                </c:pt>
                <c:pt idx="10537">
                  <c:v>0</c:v>
                </c:pt>
                <c:pt idx="10538">
                  <c:v>0</c:v>
                </c:pt>
                <c:pt idx="10539">
                  <c:v>0</c:v>
                </c:pt>
                <c:pt idx="10540">
                  <c:v>0</c:v>
                </c:pt>
                <c:pt idx="10541">
                  <c:v>0</c:v>
                </c:pt>
                <c:pt idx="10542">
                  <c:v>0</c:v>
                </c:pt>
                <c:pt idx="10543">
                  <c:v>0</c:v>
                </c:pt>
                <c:pt idx="10544">
                  <c:v>0</c:v>
                </c:pt>
                <c:pt idx="10545">
                  <c:v>0</c:v>
                </c:pt>
                <c:pt idx="10546">
                  <c:v>0</c:v>
                </c:pt>
                <c:pt idx="10547">
                  <c:v>0</c:v>
                </c:pt>
                <c:pt idx="10548">
                  <c:v>0</c:v>
                </c:pt>
                <c:pt idx="10549">
                  <c:v>0</c:v>
                </c:pt>
                <c:pt idx="10550">
                  <c:v>0</c:v>
                </c:pt>
                <c:pt idx="10551">
                  <c:v>0</c:v>
                </c:pt>
                <c:pt idx="10552">
                  <c:v>0</c:v>
                </c:pt>
                <c:pt idx="10553">
                  <c:v>0</c:v>
                </c:pt>
                <c:pt idx="10554">
                  <c:v>0</c:v>
                </c:pt>
                <c:pt idx="10555">
                  <c:v>0</c:v>
                </c:pt>
                <c:pt idx="10556">
                  <c:v>0</c:v>
                </c:pt>
                <c:pt idx="10557">
                  <c:v>0</c:v>
                </c:pt>
                <c:pt idx="10558">
                  <c:v>0</c:v>
                </c:pt>
                <c:pt idx="10559">
                  <c:v>0</c:v>
                </c:pt>
                <c:pt idx="10560">
                  <c:v>0</c:v>
                </c:pt>
                <c:pt idx="10561">
                  <c:v>0</c:v>
                </c:pt>
                <c:pt idx="10562">
                  <c:v>0</c:v>
                </c:pt>
                <c:pt idx="10563">
                  <c:v>0</c:v>
                </c:pt>
                <c:pt idx="10564">
                  <c:v>0</c:v>
                </c:pt>
                <c:pt idx="10565">
                  <c:v>0</c:v>
                </c:pt>
                <c:pt idx="10566">
                  <c:v>0</c:v>
                </c:pt>
                <c:pt idx="10567">
                  <c:v>0</c:v>
                </c:pt>
                <c:pt idx="10568">
                  <c:v>0</c:v>
                </c:pt>
                <c:pt idx="10569">
                  <c:v>0</c:v>
                </c:pt>
                <c:pt idx="10570">
                  <c:v>0</c:v>
                </c:pt>
                <c:pt idx="10571">
                  <c:v>0</c:v>
                </c:pt>
                <c:pt idx="10572">
                  <c:v>0</c:v>
                </c:pt>
                <c:pt idx="10573">
                  <c:v>0</c:v>
                </c:pt>
                <c:pt idx="10574">
                  <c:v>0</c:v>
                </c:pt>
                <c:pt idx="10575">
                  <c:v>0</c:v>
                </c:pt>
                <c:pt idx="10576">
                  <c:v>0</c:v>
                </c:pt>
                <c:pt idx="10577">
                  <c:v>0</c:v>
                </c:pt>
                <c:pt idx="10578">
                  <c:v>0</c:v>
                </c:pt>
                <c:pt idx="10579">
                  <c:v>0</c:v>
                </c:pt>
                <c:pt idx="10580">
                  <c:v>0</c:v>
                </c:pt>
                <c:pt idx="10581">
                  <c:v>0</c:v>
                </c:pt>
                <c:pt idx="10582">
                  <c:v>0</c:v>
                </c:pt>
                <c:pt idx="10583">
                  <c:v>0</c:v>
                </c:pt>
                <c:pt idx="10584">
                  <c:v>0</c:v>
                </c:pt>
                <c:pt idx="10585">
                  <c:v>0</c:v>
                </c:pt>
                <c:pt idx="10586">
                  <c:v>0</c:v>
                </c:pt>
                <c:pt idx="10587">
                  <c:v>0</c:v>
                </c:pt>
                <c:pt idx="10588">
                  <c:v>0</c:v>
                </c:pt>
                <c:pt idx="10589">
                  <c:v>0</c:v>
                </c:pt>
                <c:pt idx="10590">
                  <c:v>0</c:v>
                </c:pt>
                <c:pt idx="10591">
                  <c:v>0</c:v>
                </c:pt>
                <c:pt idx="10592">
                  <c:v>0</c:v>
                </c:pt>
                <c:pt idx="10593">
                  <c:v>0</c:v>
                </c:pt>
                <c:pt idx="10594">
                  <c:v>0</c:v>
                </c:pt>
                <c:pt idx="10595">
                  <c:v>0</c:v>
                </c:pt>
                <c:pt idx="10596">
                  <c:v>0</c:v>
                </c:pt>
                <c:pt idx="10597">
                  <c:v>0</c:v>
                </c:pt>
                <c:pt idx="10598">
                  <c:v>0</c:v>
                </c:pt>
                <c:pt idx="10599">
                  <c:v>0</c:v>
                </c:pt>
                <c:pt idx="10600">
                  <c:v>0</c:v>
                </c:pt>
                <c:pt idx="10601">
                  <c:v>0</c:v>
                </c:pt>
                <c:pt idx="10602">
                  <c:v>0</c:v>
                </c:pt>
                <c:pt idx="10603">
                  <c:v>0</c:v>
                </c:pt>
                <c:pt idx="10604">
                  <c:v>0</c:v>
                </c:pt>
                <c:pt idx="10605">
                  <c:v>0</c:v>
                </c:pt>
                <c:pt idx="10606">
                  <c:v>0</c:v>
                </c:pt>
                <c:pt idx="10607">
                  <c:v>0</c:v>
                </c:pt>
                <c:pt idx="10608">
                  <c:v>0</c:v>
                </c:pt>
                <c:pt idx="10609">
                  <c:v>0</c:v>
                </c:pt>
                <c:pt idx="10610">
                  <c:v>0</c:v>
                </c:pt>
                <c:pt idx="10611">
                  <c:v>0</c:v>
                </c:pt>
                <c:pt idx="10612">
                  <c:v>0</c:v>
                </c:pt>
                <c:pt idx="10613">
                  <c:v>0</c:v>
                </c:pt>
                <c:pt idx="10614">
                  <c:v>0</c:v>
                </c:pt>
                <c:pt idx="10615">
                  <c:v>0</c:v>
                </c:pt>
                <c:pt idx="10616">
                  <c:v>0</c:v>
                </c:pt>
                <c:pt idx="10617">
                  <c:v>0</c:v>
                </c:pt>
                <c:pt idx="10618">
                  <c:v>0</c:v>
                </c:pt>
                <c:pt idx="10619">
                  <c:v>0</c:v>
                </c:pt>
                <c:pt idx="10620">
                  <c:v>0</c:v>
                </c:pt>
                <c:pt idx="10621">
                  <c:v>0</c:v>
                </c:pt>
                <c:pt idx="10622">
                  <c:v>0</c:v>
                </c:pt>
                <c:pt idx="10623">
                  <c:v>0</c:v>
                </c:pt>
                <c:pt idx="10624">
                  <c:v>0</c:v>
                </c:pt>
                <c:pt idx="10625">
                  <c:v>0</c:v>
                </c:pt>
                <c:pt idx="10626">
                  <c:v>0</c:v>
                </c:pt>
                <c:pt idx="10627">
                  <c:v>0</c:v>
                </c:pt>
                <c:pt idx="10628">
                  <c:v>0</c:v>
                </c:pt>
                <c:pt idx="10629">
                  <c:v>0</c:v>
                </c:pt>
                <c:pt idx="10630">
                  <c:v>0</c:v>
                </c:pt>
                <c:pt idx="10631">
                  <c:v>0</c:v>
                </c:pt>
                <c:pt idx="10632">
                  <c:v>0</c:v>
                </c:pt>
                <c:pt idx="10633">
                  <c:v>0</c:v>
                </c:pt>
                <c:pt idx="10634">
                  <c:v>0</c:v>
                </c:pt>
                <c:pt idx="10635">
                  <c:v>0</c:v>
                </c:pt>
                <c:pt idx="10636">
                  <c:v>0</c:v>
                </c:pt>
                <c:pt idx="10637">
                  <c:v>0</c:v>
                </c:pt>
                <c:pt idx="10638">
                  <c:v>0</c:v>
                </c:pt>
                <c:pt idx="10639">
                  <c:v>0</c:v>
                </c:pt>
                <c:pt idx="10640">
                  <c:v>0</c:v>
                </c:pt>
                <c:pt idx="10641">
                  <c:v>0</c:v>
                </c:pt>
                <c:pt idx="10642">
                  <c:v>0</c:v>
                </c:pt>
                <c:pt idx="10643">
                  <c:v>0</c:v>
                </c:pt>
                <c:pt idx="10644">
                  <c:v>0</c:v>
                </c:pt>
                <c:pt idx="10645">
                  <c:v>0</c:v>
                </c:pt>
                <c:pt idx="10646">
                  <c:v>0</c:v>
                </c:pt>
                <c:pt idx="10647">
                  <c:v>0</c:v>
                </c:pt>
                <c:pt idx="10648">
                  <c:v>0</c:v>
                </c:pt>
                <c:pt idx="10649">
                  <c:v>0</c:v>
                </c:pt>
                <c:pt idx="10650">
                  <c:v>0</c:v>
                </c:pt>
                <c:pt idx="10651">
                  <c:v>0</c:v>
                </c:pt>
                <c:pt idx="10652">
                  <c:v>0</c:v>
                </c:pt>
                <c:pt idx="10653">
                  <c:v>0</c:v>
                </c:pt>
                <c:pt idx="10654">
                  <c:v>0</c:v>
                </c:pt>
                <c:pt idx="10655">
                  <c:v>0</c:v>
                </c:pt>
                <c:pt idx="10656">
                  <c:v>0</c:v>
                </c:pt>
                <c:pt idx="10657">
                  <c:v>0</c:v>
                </c:pt>
                <c:pt idx="10658">
                  <c:v>0</c:v>
                </c:pt>
                <c:pt idx="10659">
                  <c:v>0</c:v>
                </c:pt>
                <c:pt idx="10660">
                  <c:v>0</c:v>
                </c:pt>
                <c:pt idx="10661">
                  <c:v>0</c:v>
                </c:pt>
                <c:pt idx="10662">
                  <c:v>0</c:v>
                </c:pt>
                <c:pt idx="10663">
                  <c:v>0</c:v>
                </c:pt>
                <c:pt idx="10664">
                  <c:v>0</c:v>
                </c:pt>
                <c:pt idx="10665">
                  <c:v>0</c:v>
                </c:pt>
                <c:pt idx="10666">
                  <c:v>0</c:v>
                </c:pt>
                <c:pt idx="10667">
                  <c:v>0</c:v>
                </c:pt>
                <c:pt idx="10668">
                  <c:v>0</c:v>
                </c:pt>
                <c:pt idx="10669">
                  <c:v>0</c:v>
                </c:pt>
                <c:pt idx="10670">
                  <c:v>0</c:v>
                </c:pt>
                <c:pt idx="10671">
                  <c:v>0</c:v>
                </c:pt>
                <c:pt idx="10672">
                  <c:v>0</c:v>
                </c:pt>
                <c:pt idx="10673">
                  <c:v>0</c:v>
                </c:pt>
                <c:pt idx="10674">
                  <c:v>0</c:v>
                </c:pt>
                <c:pt idx="10675">
                  <c:v>0</c:v>
                </c:pt>
                <c:pt idx="10676">
                  <c:v>0</c:v>
                </c:pt>
                <c:pt idx="10677">
                  <c:v>0</c:v>
                </c:pt>
                <c:pt idx="10678">
                  <c:v>0</c:v>
                </c:pt>
                <c:pt idx="10679">
                  <c:v>0</c:v>
                </c:pt>
                <c:pt idx="10680">
                  <c:v>0</c:v>
                </c:pt>
                <c:pt idx="10681">
                  <c:v>0</c:v>
                </c:pt>
                <c:pt idx="10682">
                  <c:v>0</c:v>
                </c:pt>
                <c:pt idx="10683">
                  <c:v>0</c:v>
                </c:pt>
                <c:pt idx="10684">
                  <c:v>0</c:v>
                </c:pt>
                <c:pt idx="10685">
                  <c:v>0</c:v>
                </c:pt>
                <c:pt idx="10686">
                  <c:v>0</c:v>
                </c:pt>
                <c:pt idx="10687">
                  <c:v>0</c:v>
                </c:pt>
                <c:pt idx="10688">
                  <c:v>0</c:v>
                </c:pt>
                <c:pt idx="10689">
                  <c:v>0</c:v>
                </c:pt>
                <c:pt idx="10690">
                  <c:v>0</c:v>
                </c:pt>
                <c:pt idx="10691">
                  <c:v>0</c:v>
                </c:pt>
                <c:pt idx="10692">
                  <c:v>0</c:v>
                </c:pt>
                <c:pt idx="10693">
                  <c:v>0</c:v>
                </c:pt>
                <c:pt idx="10694">
                  <c:v>0</c:v>
                </c:pt>
                <c:pt idx="10695">
                  <c:v>0</c:v>
                </c:pt>
                <c:pt idx="10696">
                  <c:v>0</c:v>
                </c:pt>
                <c:pt idx="10697">
                  <c:v>0</c:v>
                </c:pt>
                <c:pt idx="10698">
                  <c:v>0</c:v>
                </c:pt>
                <c:pt idx="10699">
                  <c:v>0</c:v>
                </c:pt>
                <c:pt idx="10700">
                  <c:v>0</c:v>
                </c:pt>
                <c:pt idx="10701">
                  <c:v>0</c:v>
                </c:pt>
                <c:pt idx="10702">
                  <c:v>0</c:v>
                </c:pt>
                <c:pt idx="10703">
                  <c:v>0</c:v>
                </c:pt>
                <c:pt idx="10704">
                  <c:v>0</c:v>
                </c:pt>
                <c:pt idx="10705">
                  <c:v>0</c:v>
                </c:pt>
                <c:pt idx="10706">
                  <c:v>0</c:v>
                </c:pt>
                <c:pt idx="10707">
                  <c:v>0</c:v>
                </c:pt>
                <c:pt idx="10708">
                  <c:v>0</c:v>
                </c:pt>
                <c:pt idx="10709">
                  <c:v>0</c:v>
                </c:pt>
                <c:pt idx="10710">
                  <c:v>0</c:v>
                </c:pt>
                <c:pt idx="10711">
                  <c:v>0</c:v>
                </c:pt>
                <c:pt idx="10712">
                  <c:v>0</c:v>
                </c:pt>
                <c:pt idx="10713">
                  <c:v>0</c:v>
                </c:pt>
                <c:pt idx="10714">
                  <c:v>0</c:v>
                </c:pt>
                <c:pt idx="10715">
                  <c:v>0</c:v>
                </c:pt>
                <c:pt idx="10716">
                  <c:v>0</c:v>
                </c:pt>
                <c:pt idx="10717">
                  <c:v>0</c:v>
                </c:pt>
                <c:pt idx="10718">
                  <c:v>0</c:v>
                </c:pt>
                <c:pt idx="10719">
                  <c:v>0</c:v>
                </c:pt>
                <c:pt idx="10720">
                  <c:v>0</c:v>
                </c:pt>
                <c:pt idx="10721">
                  <c:v>0</c:v>
                </c:pt>
                <c:pt idx="10722">
                  <c:v>0</c:v>
                </c:pt>
                <c:pt idx="10723">
                  <c:v>0</c:v>
                </c:pt>
                <c:pt idx="10724">
                  <c:v>0</c:v>
                </c:pt>
                <c:pt idx="10725">
                  <c:v>0</c:v>
                </c:pt>
                <c:pt idx="10726">
                  <c:v>0</c:v>
                </c:pt>
                <c:pt idx="10727">
                  <c:v>0</c:v>
                </c:pt>
                <c:pt idx="10728">
                  <c:v>0</c:v>
                </c:pt>
                <c:pt idx="10729">
                  <c:v>0</c:v>
                </c:pt>
                <c:pt idx="10730">
                  <c:v>0</c:v>
                </c:pt>
                <c:pt idx="10731">
                  <c:v>0</c:v>
                </c:pt>
                <c:pt idx="10732">
                  <c:v>0</c:v>
                </c:pt>
                <c:pt idx="10733">
                  <c:v>0</c:v>
                </c:pt>
                <c:pt idx="10734">
                  <c:v>0</c:v>
                </c:pt>
                <c:pt idx="10735">
                  <c:v>0</c:v>
                </c:pt>
                <c:pt idx="10736">
                  <c:v>0</c:v>
                </c:pt>
                <c:pt idx="10737">
                  <c:v>0</c:v>
                </c:pt>
                <c:pt idx="10738">
                  <c:v>0</c:v>
                </c:pt>
                <c:pt idx="10739">
                  <c:v>0</c:v>
                </c:pt>
                <c:pt idx="10740">
                  <c:v>0</c:v>
                </c:pt>
                <c:pt idx="10741">
                  <c:v>0</c:v>
                </c:pt>
                <c:pt idx="10742">
                  <c:v>0</c:v>
                </c:pt>
                <c:pt idx="10743">
                  <c:v>0</c:v>
                </c:pt>
                <c:pt idx="10744">
                  <c:v>0</c:v>
                </c:pt>
                <c:pt idx="10745">
                  <c:v>0</c:v>
                </c:pt>
                <c:pt idx="10746">
                  <c:v>0</c:v>
                </c:pt>
                <c:pt idx="10747">
                  <c:v>0</c:v>
                </c:pt>
                <c:pt idx="10748">
                  <c:v>0</c:v>
                </c:pt>
                <c:pt idx="10749">
                  <c:v>0</c:v>
                </c:pt>
                <c:pt idx="10750">
                  <c:v>0</c:v>
                </c:pt>
                <c:pt idx="10751">
                  <c:v>0</c:v>
                </c:pt>
                <c:pt idx="10752">
                  <c:v>0</c:v>
                </c:pt>
                <c:pt idx="10753">
                  <c:v>0</c:v>
                </c:pt>
                <c:pt idx="10754">
                  <c:v>0</c:v>
                </c:pt>
                <c:pt idx="10755">
                  <c:v>0</c:v>
                </c:pt>
                <c:pt idx="10756">
                  <c:v>0</c:v>
                </c:pt>
                <c:pt idx="10757">
                  <c:v>0</c:v>
                </c:pt>
                <c:pt idx="10758">
                  <c:v>0</c:v>
                </c:pt>
                <c:pt idx="10759">
                  <c:v>0</c:v>
                </c:pt>
                <c:pt idx="10760">
                  <c:v>0</c:v>
                </c:pt>
                <c:pt idx="10761">
                  <c:v>0</c:v>
                </c:pt>
                <c:pt idx="10762">
                  <c:v>0</c:v>
                </c:pt>
                <c:pt idx="10763">
                  <c:v>0</c:v>
                </c:pt>
                <c:pt idx="10764">
                  <c:v>0</c:v>
                </c:pt>
                <c:pt idx="10765">
                  <c:v>0</c:v>
                </c:pt>
                <c:pt idx="10766">
                  <c:v>0</c:v>
                </c:pt>
                <c:pt idx="10767">
                  <c:v>0</c:v>
                </c:pt>
                <c:pt idx="10768">
                  <c:v>0</c:v>
                </c:pt>
                <c:pt idx="10769">
                  <c:v>0</c:v>
                </c:pt>
                <c:pt idx="10770">
                  <c:v>0</c:v>
                </c:pt>
                <c:pt idx="10771">
                  <c:v>0</c:v>
                </c:pt>
                <c:pt idx="10772">
                  <c:v>0</c:v>
                </c:pt>
                <c:pt idx="10773">
                  <c:v>0</c:v>
                </c:pt>
                <c:pt idx="10774">
                  <c:v>0</c:v>
                </c:pt>
                <c:pt idx="10775">
                  <c:v>0</c:v>
                </c:pt>
                <c:pt idx="10776">
                  <c:v>0</c:v>
                </c:pt>
                <c:pt idx="10777">
                  <c:v>0</c:v>
                </c:pt>
                <c:pt idx="10778">
                  <c:v>0</c:v>
                </c:pt>
                <c:pt idx="10779">
                  <c:v>0</c:v>
                </c:pt>
                <c:pt idx="10780">
                  <c:v>0</c:v>
                </c:pt>
                <c:pt idx="10781">
                  <c:v>0</c:v>
                </c:pt>
                <c:pt idx="10782">
                  <c:v>0</c:v>
                </c:pt>
                <c:pt idx="10783">
                  <c:v>0</c:v>
                </c:pt>
                <c:pt idx="10784">
                  <c:v>0</c:v>
                </c:pt>
                <c:pt idx="10785">
                  <c:v>0</c:v>
                </c:pt>
                <c:pt idx="10786">
                  <c:v>0</c:v>
                </c:pt>
                <c:pt idx="10787">
                  <c:v>0</c:v>
                </c:pt>
                <c:pt idx="10788">
                  <c:v>0</c:v>
                </c:pt>
                <c:pt idx="10789">
                  <c:v>0</c:v>
                </c:pt>
                <c:pt idx="10790">
                  <c:v>0</c:v>
                </c:pt>
                <c:pt idx="10791">
                  <c:v>0</c:v>
                </c:pt>
                <c:pt idx="10792">
                  <c:v>0</c:v>
                </c:pt>
                <c:pt idx="10793">
                  <c:v>0</c:v>
                </c:pt>
                <c:pt idx="10794">
                  <c:v>0</c:v>
                </c:pt>
                <c:pt idx="10795">
                  <c:v>0</c:v>
                </c:pt>
                <c:pt idx="10796">
                  <c:v>0</c:v>
                </c:pt>
                <c:pt idx="10797">
                  <c:v>0</c:v>
                </c:pt>
                <c:pt idx="10798">
                  <c:v>0</c:v>
                </c:pt>
                <c:pt idx="10799">
                  <c:v>0</c:v>
                </c:pt>
                <c:pt idx="10800">
                  <c:v>0</c:v>
                </c:pt>
                <c:pt idx="10801">
                  <c:v>0</c:v>
                </c:pt>
                <c:pt idx="10802">
                  <c:v>0</c:v>
                </c:pt>
                <c:pt idx="10803">
                  <c:v>0</c:v>
                </c:pt>
                <c:pt idx="10804">
                  <c:v>0</c:v>
                </c:pt>
                <c:pt idx="10805">
                  <c:v>0</c:v>
                </c:pt>
                <c:pt idx="10806">
                  <c:v>0</c:v>
                </c:pt>
                <c:pt idx="10807">
                  <c:v>0</c:v>
                </c:pt>
                <c:pt idx="10808">
                  <c:v>0</c:v>
                </c:pt>
                <c:pt idx="10809">
                  <c:v>0</c:v>
                </c:pt>
                <c:pt idx="10810">
                  <c:v>0</c:v>
                </c:pt>
                <c:pt idx="10811">
                  <c:v>0</c:v>
                </c:pt>
                <c:pt idx="10812">
                  <c:v>0</c:v>
                </c:pt>
                <c:pt idx="10813">
                  <c:v>0</c:v>
                </c:pt>
                <c:pt idx="10814">
                  <c:v>0</c:v>
                </c:pt>
                <c:pt idx="10815">
                  <c:v>0</c:v>
                </c:pt>
                <c:pt idx="10816">
                  <c:v>0</c:v>
                </c:pt>
                <c:pt idx="10817">
                  <c:v>0</c:v>
                </c:pt>
                <c:pt idx="10818">
                  <c:v>0</c:v>
                </c:pt>
                <c:pt idx="10819">
                  <c:v>0</c:v>
                </c:pt>
                <c:pt idx="10820">
                  <c:v>0</c:v>
                </c:pt>
                <c:pt idx="10821">
                  <c:v>0</c:v>
                </c:pt>
                <c:pt idx="10822">
                  <c:v>0</c:v>
                </c:pt>
                <c:pt idx="10823">
                  <c:v>0</c:v>
                </c:pt>
                <c:pt idx="10824">
                  <c:v>0</c:v>
                </c:pt>
                <c:pt idx="10825">
                  <c:v>0</c:v>
                </c:pt>
                <c:pt idx="10826">
                  <c:v>0</c:v>
                </c:pt>
                <c:pt idx="10827">
                  <c:v>0</c:v>
                </c:pt>
                <c:pt idx="10828">
                  <c:v>0</c:v>
                </c:pt>
                <c:pt idx="10829">
                  <c:v>0</c:v>
                </c:pt>
                <c:pt idx="10830">
                  <c:v>0</c:v>
                </c:pt>
                <c:pt idx="10831">
                  <c:v>0</c:v>
                </c:pt>
                <c:pt idx="10832">
                  <c:v>0</c:v>
                </c:pt>
                <c:pt idx="10833">
                  <c:v>0</c:v>
                </c:pt>
                <c:pt idx="10834">
                  <c:v>0</c:v>
                </c:pt>
                <c:pt idx="10835">
                  <c:v>0</c:v>
                </c:pt>
                <c:pt idx="10836">
                  <c:v>0</c:v>
                </c:pt>
                <c:pt idx="10837">
                  <c:v>0</c:v>
                </c:pt>
                <c:pt idx="10838">
                  <c:v>0</c:v>
                </c:pt>
                <c:pt idx="10839">
                  <c:v>0</c:v>
                </c:pt>
                <c:pt idx="10840">
                  <c:v>0</c:v>
                </c:pt>
                <c:pt idx="10841">
                  <c:v>0</c:v>
                </c:pt>
                <c:pt idx="10842">
                  <c:v>0</c:v>
                </c:pt>
                <c:pt idx="10843">
                  <c:v>0</c:v>
                </c:pt>
                <c:pt idx="10844">
                  <c:v>0</c:v>
                </c:pt>
                <c:pt idx="10845">
                  <c:v>0</c:v>
                </c:pt>
                <c:pt idx="10846">
                  <c:v>0</c:v>
                </c:pt>
                <c:pt idx="10847">
                  <c:v>0</c:v>
                </c:pt>
                <c:pt idx="10848">
                  <c:v>0</c:v>
                </c:pt>
                <c:pt idx="10849">
                  <c:v>0</c:v>
                </c:pt>
                <c:pt idx="10850">
                  <c:v>0</c:v>
                </c:pt>
                <c:pt idx="10851">
                  <c:v>0</c:v>
                </c:pt>
                <c:pt idx="10852">
                  <c:v>0</c:v>
                </c:pt>
                <c:pt idx="10853">
                  <c:v>0</c:v>
                </c:pt>
                <c:pt idx="10854">
                  <c:v>0</c:v>
                </c:pt>
                <c:pt idx="10855">
                  <c:v>0</c:v>
                </c:pt>
                <c:pt idx="10856">
                  <c:v>0</c:v>
                </c:pt>
                <c:pt idx="10857">
                  <c:v>0</c:v>
                </c:pt>
                <c:pt idx="10858">
                  <c:v>0</c:v>
                </c:pt>
                <c:pt idx="10859">
                  <c:v>0</c:v>
                </c:pt>
                <c:pt idx="10860">
                  <c:v>0</c:v>
                </c:pt>
                <c:pt idx="10861">
                  <c:v>0</c:v>
                </c:pt>
                <c:pt idx="10862">
                  <c:v>0</c:v>
                </c:pt>
                <c:pt idx="10863">
                  <c:v>0</c:v>
                </c:pt>
                <c:pt idx="10864">
                  <c:v>0</c:v>
                </c:pt>
                <c:pt idx="10865">
                  <c:v>0</c:v>
                </c:pt>
                <c:pt idx="10866">
                  <c:v>0</c:v>
                </c:pt>
                <c:pt idx="10867">
                  <c:v>0</c:v>
                </c:pt>
                <c:pt idx="10868">
                  <c:v>0</c:v>
                </c:pt>
                <c:pt idx="10869">
                  <c:v>0</c:v>
                </c:pt>
                <c:pt idx="10870">
                  <c:v>0</c:v>
                </c:pt>
                <c:pt idx="10871">
                  <c:v>0</c:v>
                </c:pt>
                <c:pt idx="10872">
                  <c:v>0</c:v>
                </c:pt>
                <c:pt idx="10873">
                  <c:v>0</c:v>
                </c:pt>
                <c:pt idx="10874">
                  <c:v>0</c:v>
                </c:pt>
                <c:pt idx="10875">
                  <c:v>0</c:v>
                </c:pt>
                <c:pt idx="10876">
                  <c:v>0</c:v>
                </c:pt>
                <c:pt idx="10877">
                  <c:v>0</c:v>
                </c:pt>
                <c:pt idx="10878">
                  <c:v>0</c:v>
                </c:pt>
                <c:pt idx="10879">
                  <c:v>0</c:v>
                </c:pt>
                <c:pt idx="10880">
                  <c:v>0</c:v>
                </c:pt>
                <c:pt idx="10881">
                  <c:v>0</c:v>
                </c:pt>
                <c:pt idx="10882">
                  <c:v>0</c:v>
                </c:pt>
                <c:pt idx="10883">
                  <c:v>0</c:v>
                </c:pt>
                <c:pt idx="10884">
                  <c:v>0</c:v>
                </c:pt>
                <c:pt idx="10885">
                  <c:v>0</c:v>
                </c:pt>
                <c:pt idx="10886">
                  <c:v>0</c:v>
                </c:pt>
                <c:pt idx="10887">
                  <c:v>0</c:v>
                </c:pt>
                <c:pt idx="10888">
                  <c:v>0</c:v>
                </c:pt>
                <c:pt idx="10889">
                  <c:v>0</c:v>
                </c:pt>
                <c:pt idx="10890">
                  <c:v>0</c:v>
                </c:pt>
                <c:pt idx="10891">
                  <c:v>0</c:v>
                </c:pt>
                <c:pt idx="10892">
                  <c:v>0</c:v>
                </c:pt>
                <c:pt idx="10893">
                  <c:v>0</c:v>
                </c:pt>
                <c:pt idx="10894">
                  <c:v>0</c:v>
                </c:pt>
                <c:pt idx="10895">
                  <c:v>0</c:v>
                </c:pt>
                <c:pt idx="10896">
                  <c:v>0</c:v>
                </c:pt>
                <c:pt idx="10897">
                  <c:v>0</c:v>
                </c:pt>
                <c:pt idx="10898">
                  <c:v>0</c:v>
                </c:pt>
                <c:pt idx="10899">
                  <c:v>0</c:v>
                </c:pt>
                <c:pt idx="10900">
                  <c:v>0</c:v>
                </c:pt>
                <c:pt idx="10901">
                  <c:v>0</c:v>
                </c:pt>
                <c:pt idx="10902">
                  <c:v>0</c:v>
                </c:pt>
                <c:pt idx="10903">
                  <c:v>0</c:v>
                </c:pt>
                <c:pt idx="10904">
                  <c:v>0</c:v>
                </c:pt>
                <c:pt idx="10905">
                  <c:v>0</c:v>
                </c:pt>
                <c:pt idx="10906">
                  <c:v>0</c:v>
                </c:pt>
                <c:pt idx="10907">
                  <c:v>0</c:v>
                </c:pt>
                <c:pt idx="10908">
                  <c:v>0</c:v>
                </c:pt>
                <c:pt idx="10909">
                  <c:v>0</c:v>
                </c:pt>
                <c:pt idx="10910">
                  <c:v>0</c:v>
                </c:pt>
                <c:pt idx="10911">
                  <c:v>0</c:v>
                </c:pt>
                <c:pt idx="10912">
                  <c:v>0</c:v>
                </c:pt>
                <c:pt idx="10913">
                  <c:v>0</c:v>
                </c:pt>
                <c:pt idx="10914">
                  <c:v>0</c:v>
                </c:pt>
                <c:pt idx="10915">
                  <c:v>0</c:v>
                </c:pt>
                <c:pt idx="10916">
                  <c:v>0</c:v>
                </c:pt>
                <c:pt idx="10917">
                  <c:v>0</c:v>
                </c:pt>
                <c:pt idx="10918">
                  <c:v>0</c:v>
                </c:pt>
                <c:pt idx="10919">
                  <c:v>0</c:v>
                </c:pt>
                <c:pt idx="10920">
                  <c:v>0</c:v>
                </c:pt>
                <c:pt idx="10921">
                  <c:v>0</c:v>
                </c:pt>
                <c:pt idx="10922">
                  <c:v>0</c:v>
                </c:pt>
                <c:pt idx="10923">
                  <c:v>0</c:v>
                </c:pt>
                <c:pt idx="10924">
                  <c:v>0</c:v>
                </c:pt>
                <c:pt idx="10925">
                  <c:v>0</c:v>
                </c:pt>
                <c:pt idx="10926">
                  <c:v>0</c:v>
                </c:pt>
                <c:pt idx="10927">
                  <c:v>0</c:v>
                </c:pt>
                <c:pt idx="10928">
                  <c:v>0</c:v>
                </c:pt>
                <c:pt idx="10929">
                  <c:v>0</c:v>
                </c:pt>
                <c:pt idx="10930">
                  <c:v>0</c:v>
                </c:pt>
                <c:pt idx="10931">
                  <c:v>0</c:v>
                </c:pt>
                <c:pt idx="10932">
                  <c:v>0</c:v>
                </c:pt>
                <c:pt idx="10933">
                  <c:v>0</c:v>
                </c:pt>
                <c:pt idx="10934">
                  <c:v>0</c:v>
                </c:pt>
                <c:pt idx="10935">
                  <c:v>0</c:v>
                </c:pt>
                <c:pt idx="10936">
                  <c:v>0</c:v>
                </c:pt>
                <c:pt idx="10937">
                  <c:v>0</c:v>
                </c:pt>
                <c:pt idx="10938">
                  <c:v>0</c:v>
                </c:pt>
                <c:pt idx="10939">
                  <c:v>0</c:v>
                </c:pt>
                <c:pt idx="10940">
                  <c:v>0</c:v>
                </c:pt>
                <c:pt idx="10941">
                  <c:v>0</c:v>
                </c:pt>
                <c:pt idx="10942">
                  <c:v>0</c:v>
                </c:pt>
                <c:pt idx="10943">
                  <c:v>0</c:v>
                </c:pt>
                <c:pt idx="10944">
                  <c:v>0</c:v>
                </c:pt>
                <c:pt idx="10945">
                  <c:v>0</c:v>
                </c:pt>
                <c:pt idx="10946">
                  <c:v>0</c:v>
                </c:pt>
                <c:pt idx="10947">
                  <c:v>0</c:v>
                </c:pt>
                <c:pt idx="10948">
                  <c:v>0</c:v>
                </c:pt>
                <c:pt idx="10949">
                  <c:v>0</c:v>
                </c:pt>
                <c:pt idx="10950">
                  <c:v>0</c:v>
                </c:pt>
                <c:pt idx="10951">
                  <c:v>0</c:v>
                </c:pt>
                <c:pt idx="10952">
                  <c:v>0</c:v>
                </c:pt>
                <c:pt idx="10953">
                  <c:v>0</c:v>
                </c:pt>
                <c:pt idx="10954">
                  <c:v>0</c:v>
                </c:pt>
                <c:pt idx="10955">
                  <c:v>0</c:v>
                </c:pt>
                <c:pt idx="10956">
                  <c:v>0</c:v>
                </c:pt>
                <c:pt idx="10957">
                  <c:v>0</c:v>
                </c:pt>
                <c:pt idx="10958">
                  <c:v>0</c:v>
                </c:pt>
                <c:pt idx="10959">
                  <c:v>0</c:v>
                </c:pt>
                <c:pt idx="10960">
                  <c:v>0</c:v>
                </c:pt>
                <c:pt idx="10961">
                  <c:v>0</c:v>
                </c:pt>
                <c:pt idx="10962">
                  <c:v>0</c:v>
                </c:pt>
                <c:pt idx="10963">
                  <c:v>0</c:v>
                </c:pt>
                <c:pt idx="10964">
                  <c:v>0</c:v>
                </c:pt>
                <c:pt idx="10965">
                  <c:v>0</c:v>
                </c:pt>
                <c:pt idx="10966">
                  <c:v>0</c:v>
                </c:pt>
                <c:pt idx="10967">
                  <c:v>0</c:v>
                </c:pt>
                <c:pt idx="10968">
                  <c:v>0</c:v>
                </c:pt>
                <c:pt idx="10969">
                  <c:v>0</c:v>
                </c:pt>
                <c:pt idx="10970">
                  <c:v>0</c:v>
                </c:pt>
                <c:pt idx="10971">
                  <c:v>0</c:v>
                </c:pt>
                <c:pt idx="10972">
                  <c:v>0</c:v>
                </c:pt>
                <c:pt idx="10973">
                  <c:v>0</c:v>
                </c:pt>
                <c:pt idx="10974">
                  <c:v>0</c:v>
                </c:pt>
                <c:pt idx="10975">
                  <c:v>0</c:v>
                </c:pt>
                <c:pt idx="10976">
                  <c:v>0</c:v>
                </c:pt>
                <c:pt idx="10977">
                  <c:v>0</c:v>
                </c:pt>
                <c:pt idx="10978">
                  <c:v>0</c:v>
                </c:pt>
                <c:pt idx="10979">
                  <c:v>0</c:v>
                </c:pt>
                <c:pt idx="10980">
                  <c:v>0</c:v>
                </c:pt>
                <c:pt idx="10981">
                  <c:v>0</c:v>
                </c:pt>
                <c:pt idx="10982">
                  <c:v>0</c:v>
                </c:pt>
                <c:pt idx="10983">
                  <c:v>0</c:v>
                </c:pt>
                <c:pt idx="10984">
                  <c:v>0</c:v>
                </c:pt>
                <c:pt idx="10985">
                  <c:v>0</c:v>
                </c:pt>
                <c:pt idx="10986">
                  <c:v>0</c:v>
                </c:pt>
                <c:pt idx="10987">
                  <c:v>0</c:v>
                </c:pt>
                <c:pt idx="10988">
                  <c:v>0</c:v>
                </c:pt>
                <c:pt idx="10989">
                  <c:v>0</c:v>
                </c:pt>
                <c:pt idx="10990">
                  <c:v>0</c:v>
                </c:pt>
                <c:pt idx="10991">
                  <c:v>0</c:v>
                </c:pt>
                <c:pt idx="10992">
                  <c:v>0</c:v>
                </c:pt>
                <c:pt idx="10993">
                  <c:v>0</c:v>
                </c:pt>
                <c:pt idx="10994">
                  <c:v>0</c:v>
                </c:pt>
                <c:pt idx="10995">
                  <c:v>0</c:v>
                </c:pt>
                <c:pt idx="10996">
                  <c:v>0</c:v>
                </c:pt>
                <c:pt idx="10997">
                  <c:v>0</c:v>
                </c:pt>
                <c:pt idx="10998">
                  <c:v>0</c:v>
                </c:pt>
                <c:pt idx="10999">
                  <c:v>0</c:v>
                </c:pt>
                <c:pt idx="11000">
                  <c:v>0</c:v>
                </c:pt>
                <c:pt idx="11001">
                  <c:v>0</c:v>
                </c:pt>
                <c:pt idx="11002">
                  <c:v>0</c:v>
                </c:pt>
                <c:pt idx="11003">
                  <c:v>0</c:v>
                </c:pt>
                <c:pt idx="11004">
                  <c:v>0</c:v>
                </c:pt>
                <c:pt idx="11005">
                  <c:v>0</c:v>
                </c:pt>
                <c:pt idx="11006">
                  <c:v>0</c:v>
                </c:pt>
                <c:pt idx="11007">
                  <c:v>0</c:v>
                </c:pt>
                <c:pt idx="11008">
                  <c:v>0</c:v>
                </c:pt>
                <c:pt idx="11009">
                  <c:v>0</c:v>
                </c:pt>
                <c:pt idx="11010">
                  <c:v>0</c:v>
                </c:pt>
                <c:pt idx="11011">
                  <c:v>0</c:v>
                </c:pt>
                <c:pt idx="11012">
                  <c:v>0</c:v>
                </c:pt>
                <c:pt idx="11013">
                  <c:v>0</c:v>
                </c:pt>
                <c:pt idx="11014">
                  <c:v>0</c:v>
                </c:pt>
                <c:pt idx="11015">
                  <c:v>0</c:v>
                </c:pt>
                <c:pt idx="11016">
                  <c:v>0</c:v>
                </c:pt>
                <c:pt idx="11017">
                  <c:v>0</c:v>
                </c:pt>
                <c:pt idx="11018">
                  <c:v>0</c:v>
                </c:pt>
                <c:pt idx="11019">
                  <c:v>0</c:v>
                </c:pt>
                <c:pt idx="11020">
                  <c:v>0</c:v>
                </c:pt>
                <c:pt idx="11021">
                  <c:v>0</c:v>
                </c:pt>
                <c:pt idx="11022">
                  <c:v>0</c:v>
                </c:pt>
                <c:pt idx="11023">
                  <c:v>0</c:v>
                </c:pt>
                <c:pt idx="11024">
                  <c:v>0</c:v>
                </c:pt>
                <c:pt idx="11025">
                  <c:v>0</c:v>
                </c:pt>
                <c:pt idx="11026">
                  <c:v>0</c:v>
                </c:pt>
                <c:pt idx="11027">
                  <c:v>0</c:v>
                </c:pt>
                <c:pt idx="11028">
                  <c:v>0</c:v>
                </c:pt>
                <c:pt idx="11029">
                  <c:v>0</c:v>
                </c:pt>
                <c:pt idx="11030">
                  <c:v>0</c:v>
                </c:pt>
                <c:pt idx="11031">
                  <c:v>0</c:v>
                </c:pt>
                <c:pt idx="11032">
                  <c:v>0</c:v>
                </c:pt>
                <c:pt idx="11033">
                  <c:v>0</c:v>
                </c:pt>
                <c:pt idx="11034">
                  <c:v>0</c:v>
                </c:pt>
                <c:pt idx="11035">
                  <c:v>0</c:v>
                </c:pt>
                <c:pt idx="11036">
                  <c:v>0</c:v>
                </c:pt>
                <c:pt idx="11037">
                  <c:v>0</c:v>
                </c:pt>
                <c:pt idx="11038">
                  <c:v>0</c:v>
                </c:pt>
                <c:pt idx="11039">
                  <c:v>0</c:v>
                </c:pt>
                <c:pt idx="11040">
                  <c:v>0</c:v>
                </c:pt>
                <c:pt idx="11041">
                  <c:v>0</c:v>
                </c:pt>
                <c:pt idx="11042">
                  <c:v>0</c:v>
                </c:pt>
                <c:pt idx="11043">
                  <c:v>0</c:v>
                </c:pt>
                <c:pt idx="11044">
                  <c:v>0</c:v>
                </c:pt>
                <c:pt idx="11045">
                  <c:v>0</c:v>
                </c:pt>
                <c:pt idx="11046">
                  <c:v>0</c:v>
                </c:pt>
                <c:pt idx="11047">
                  <c:v>0</c:v>
                </c:pt>
                <c:pt idx="11048">
                  <c:v>0</c:v>
                </c:pt>
                <c:pt idx="11049">
                  <c:v>0</c:v>
                </c:pt>
                <c:pt idx="11050">
                  <c:v>0</c:v>
                </c:pt>
                <c:pt idx="11051">
                  <c:v>0</c:v>
                </c:pt>
                <c:pt idx="11052">
                  <c:v>0</c:v>
                </c:pt>
                <c:pt idx="11053">
                  <c:v>0</c:v>
                </c:pt>
                <c:pt idx="11054">
                  <c:v>0</c:v>
                </c:pt>
                <c:pt idx="11055">
                  <c:v>0</c:v>
                </c:pt>
                <c:pt idx="11056">
                  <c:v>0</c:v>
                </c:pt>
                <c:pt idx="11057">
                  <c:v>0</c:v>
                </c:pt>
                <c:pt idx="11058">
                  <c:v>0</c:v>
                </c:pt>
                <c:pt idx="11059">
                  <c:v>0</c:v>
                </c:pt>
                <c:pt idx="11060">
                  <c:v>0</c:v>
                </c:pt>
                <c:pt idx="11061">
                  <c:v>0</c:v>
                </c:pt>
                <c:pt idx="11062">
                  <c:v>0</c:v>
                </c:pt>
                <c:pt idx="11063">
                  <c:v>0</c:v>
                </c:pt>
                <c:pt idx="11064">
                  <c:v>0</c:v>
                </c:pt>
                <c:pt idx="11065">
                  <c:v>0</c:v>
                </c:pt>
                <c:pt idx="11066">
                  <c:v>0</c:v>
                </c:pt>
                <c:pt idx="11067">
                  <c:v>0</c:v>
                </c:pt>
                <c:pt idx="11068">
                  <c:v>0</c:v>
                </c:pt>
                <c:pt idx="11069">
                  <c:v>0</c:v>
                </c:pt>
                <c:pt idx="11070">
                  <c:v>0</c:v>
                </c:pt>
                <c:pt idx="11071">
                  <c:v>0</c:v>
                </c:pt>
                <c:pt idx="11072">
                  <c:v>0</c:v>
                </c:pt>
                <c:pt idx="11073">
                  <c:v>0</c:v>
                </c:pt>
                <c:pt idx="11074">
                  <c:v>0</c:v>
                </c:pt>
                <c:pt idx="11075">
                  <c:v>0</c:v>
                </c:pt>
                <c:pt idx="11076">
                  <c:v>0</c:v>
                </c:pt>
                <c:pt idx="11077">
                  <c:v>0</c:v>
                </c:pt>
                <c:pt idx="11078">
                  <c:v>0</c:v>
                </c:pt>
                <c:pt idx="11079">
                  <c:v>0</c:v>
                </c:pt>
                <c:pt idx="11080">
                  <c:v>0</c:v>
                </c:pt>
                <c:pt idx="11081">
                  <c:v>0</c:v>
                </c:pt>
                <c:pt idx="11082">
                  <c:v>0</c:v>
                </c:pt>
                <c:pt idx="11083">
                  <c:v>0</c:v>
                </c:pt>
                <c:pt idx="11084">
                  <c:v>0</c:v>
                </c:pt>
                <c:pt idx="11085">
                  <c:v>0</c:v>
                </c:pt>
                <c:pt idx="11086">
                  <c:v>0</c:v>
                </c:pt>
                <c:pt idx="11087">
                  <c:v>0</c:v>
                </c:pt>
                <c:pt idx="11088">
                  <c:v>0</c:v>
                </c:pt>
                <c:pt idx="11089">
                  <c:v>0</c:v>
                </c:pt>
                <c:pt idx="11090">
                  <c:v>0</c:v>
                </c:pt>
                <c:pt idx="11091">
                  <c:v>0</c:v>
                </c:pt>
                <c:pt idx="11092">
                  <c:v>0</c:v>
                </c:pt>
                <c:pt idx="11093">
                  <c:v>0</c:v>
                </c:pt>
                <c:pt idx="11094">
                  <c:v>0</c:v>
                </c:pt>
                <c:pt idx="11095">
                  <c:v>0</c:v>
                </c:pt>
                <c:pt idx="11096">
                  <c:v>0</c:v>
                </c:pt>
                <c:pt idx="11097">
                  <c:v>0</c:v>
                </c:pt>
                <c:pt idx="11098">
                  <c:v>0</c:v>
                </c:pt>
                <c:pt idx="11099">
                  <c:v>0</c:v>
                </c:pt>
                <c:pt idx="11100">
                  <c:v>0</c:v>
                </c:pt>
                <c:pt idx="11101">
                  <c:v>0</c:v>
                </c:pt>
                <c:pt idx="11102">
                  <c:v>0</c:v>
                </c:pt>
                <c:pt idx="11103">
                  <c:v>0</c:v>
                </c:pt>
                <c:pt idx="11104">
                  <c:v>0</c:v>
                </c:pt>
                <c:pt idx="11105">
                  <c:v>0</c:v>
                </c:pt>
                <c:pt idx="11106">
                  <c:v>0</c:v>
                </c:pt>
                <c:pt idx="11107">
                  <c:v>0</c:v>
                </c:pt>
                <c:pt idx="11108">
                  <c:v>0</c:v>
                </c:pt>
                <c:pt idx="11109">
                  <c:v>0</c:v>
                </c:pt>
                <c:pt idx="11110">
                  <c:v>0</c:v>
                </c:pt>
                <c:pt idx="11111">
                  <c:v>0</c:v>
                </c:pt>
                <c:pt idx="11112">
                  <c:v>0</c:v>
                </c:pt>
                <c:pt idx="11113">
                  <c:v>0</c:v>
                </c:pt>
                <c:pt idx="11114">
                  <c:v>0</c:v>
                </c:pt>
                <c:pt idx="11115">
                  <c:v>0</c:v>
                </c:pt>
                <c:pt idx="11116">
                  <c:v>0</c:v>
                </c:pt>
                <c:pt idx="11117">
                  <c:v>0</c:v>
                </c:pt>
                <c:pt idx="11118">
                  <c:v>0</c:v>
                </c:pt>
                <c:pt idx="11119">
                  <c:v>0</c:v>
                </c:pt>
                <c:pt idx="11120">
                  <c:v>0</c:v>
                </c:pt>
                <c:pt idx="11121">
                  <c:v>0</c:v>
                </c:pt>
                <c:pt idx="11122">
                  <c:v>0</c:v>
                </c:pt>
                <c:pt idx="11123">
                  <c:v>0</c:v>
                </c:pt>
                <c:pt idx="11124">
                  <c:v>0</c:v>
                </c:pt>
                <c:pt idx="11125">
                  <c:v>0</c:v>
                </c:pt>
                <c:pt idx="11126">
                  <c:v>0</c:v>
                </c:pt>
                <c:pt idx="11127">
                  <c:v>0</c:v>
                </c:pt>
                <c:pt idx="11128">
                  <c:v>0</c:v>
                </c:pt>
                <c:pt idx="11129">
                  <c:v>0</c:v>
                </c:pt>
                <c:pt idx="11130">
                  <c:v>0</c:v>
                </c:pt>
                <c:pt idx="11131">
                  <c:v>0</c:v>
                </c:pt>
                <c:pt idx="11132">
                  <c:v>0</c:v>
                </c:pt>
                <c:pt idx="11133">
                  <c:v>0</c:v>
                </c:pt>
                <c:pt idx="11134">
                  <c:v>0</c:v>
                </c:pt>
                <c:pt idx="11135">
                  <c:v>0</c:v>
                </c:pt>
                <c:pt idx="11136">
                  <c:v>0</c:v>
                </c:pt>
                <c:pt idx="11137">
                  <c:v>0</c:v>
                </c:pt>
                <c:pt idx="11138">
                  <c:v>0</c:v>
                </c:pt>
                <c:pt idx="11139">
                  <c:v>0</c:v>
                </c:pt>
                <c:pt idx="11140">
                  <c:v>0</c:v>
                </c:pt>
                <c:pt idx="11141">
                  <c:v>0</c:v>
                </c:pt>
                <c:pt idx="11142">
                  <c:v>0</c:v>
                </c:pt>
                <c:pt idx="11143">
                  <c:v>0</c:v>
                </c:pt>
                <c:pt idx="11144">
                  <c:v>0</c:v>
                </c:pt>
                <c:pt idx="11145">
                  <c:v>0</c:v>
                </c:pt>
                <c:pt idx="11146">
                  <c:v>0</c:v>
                </c:pt>
                <c:pt idx="11147">
                  <c:v>0</c:v>
                </c:pt>
                <c:pt idx="11148">
                  <c:v>0</c:v>
                </c:pt>
                <c:pt idx="11149">
                  <c:v>0</c:v>
                </c:pt>
                <c:pt idx="11150">
                  <c:v>0</c:v>
                </c:pt>
                <c:pt idx="11151">
                  <c:v>0</c:v>
                </c:pt>
                <c:pt idx="11152">
                  <c:v>0</c:v>
                </c:pt>
                <c:pt idx="11153">
                  <c:v>0</c:v>
                </c:pt>
                <c:pt idx="11154">
                  <c:v>0</c:v>
                </c:pt>
                <c:pt idx="11155">
                  <c:v>0</c:v>
                </c:pt>
                <c:pt idx="11156">
                  <c:v>0</c:v>
                </c:pt>
                <c:pt idx="11157">
                  <c:v>0</c:v>
                </c:pt>
                <c:pt idx="11158">
                  <c:v>0</c:v>
                </c:pt>
                <c:pt idx="11159">
                  <c:v>0</c:v>
                </c:pt>
                <c:pt idx="11160">
                  <c:v>0</c:v>
                </c:pt>
                <c:pt idx="11161">
                  <c:v>0</c:v>
                </c:pt>
                <c:pt idx="11162">
                  <c:v>0</c:v>
                </c:pt>
                <c:pt idx="11163">
                  <c:v>0</c:v>
                </c:pt>
                <c:pt idx="11164">
                  <c:v>0</c:v>
                </c:pt>
                <c:pt idx="11165">
                  <c:v>0</c:v>
                </c:pt>
                <c:pt idx="11166">
                  <c:v>0</c:v>
                </c:pt>
                <c:pt idx="11167">
                  <c:v>0</c:v>
                </c:pt>
                <c:pt idx="11168">
                  <c:v>0</c:v>
                </c:pt>
                <c:pt idx="11169">
                  <c:v>0</c:v>
                </c:pt>
                <c:pt idx="11170">
                  <c:v>0</c:v>
                </c:pt>
                <c:pt idx="11171">
                  <c:v>0</c:v>
                </c:pt>
                <c:pt idx="11172">
                  <c:v>0</c:v>
                </c:pt>
                <c:pt idx="11173">
                  <c:v>0</c:v>
                </c:pt>
                <c:pt idx="11174">
                  <c:v>0</c:v>
                </c:pt>
                <c:pt idx="11175">
                  <c:v>0</c:v>
                </c:pt>
                <c:pt idx="11176">
                  <c:v>0</c:v>
                </c:pt>
                <c:pt idx="11177">
                  <c:v>0</c:v>
                </c:pt>
                <c:pt idx="11178">
                  <c:v>0</c:v>
                </c:pt>
                <c:pt idx="11179">
                  <c:v>0</c:v>
                </c:pt>
                <c:pt idx="11180">
                  <c:v>0</c:v>
                </c:pt>
                <c:pt idx="11181">
                  <c:v>0</c:v>
                </c:pt>
                <c:pt idx="11182">
                  <c:v>0</c:v>
                </c:pt>
                <c:pt idx="11183">
                  <c:v>0</c:v>
                </c:pt>
                <c:pt idx="11184">
                  <c:v>0</c:v>
                </c:pt>
                <c:pt idx="11185">
                  <c:v>0</c:v>
                </c:pt>
                <c:pt idx="11186">
                  <c:v>0</c:v>
                </c:pt>
                <c:pt idx="11187">
                  <c:v>0</c:v>
                </c:pt>
                <c:pt idx="11188">
                  <c:v>0</c:v>
                </c:pt>
                <c:pt idx="11189">
                  <c:v>0</c:v>
                </c:pt>
                <c:pt idx="11190">
                  <c:v>0</c:v>
                </c:pt>
                <c:pt idx="11191">
                  <c:v>0</c:v>
                </c:pt>
                <c:pt idx="11192">
                  <c:v>0</c:v>
                </c:pt>
                <c:pt idx="11193">
                  <c:v>0</c:v>
                </c:pt>
                <c:pt idx="11194">
                  <c:v>0</c:v>
                </c:pt>
                <c:pt idx="11195">
                  <c:v>0</c:v>
                </c:pt>
                <c:pt idx="11196">
                  <c:v>0</c:v>
                </c:pt>
                <c:pt idx="11197">
                  <c:v>0</c:v>
                </c:pt>
                <c:pt idx="11198">
                  <c:v>0</c:v>
                </c:pt>
                <c:pt idx="11199">
                  <c:v>0</c:v>
                </c:pt>
                <c:pt idx="11200">
                  <c:v>0</c:v>
                </c:pt>
                <c:pt idx="11201">
                  <c:v>0</c:v>
                </c:pt>
                <c:pt idx="11202">
                  <c:v>0</c:v>
                </c:pt>
                <c:pt idx="11203">
                  <c:v>0</c:v>
                </c:pt>
                <c:pt idx="11204">
                  <c:v>0</c:v>
                </c:pt>
                <c:pt idx="11205">
                  <c:v>0</c:v>
                </c:pt>
                <c:pt idx="11206">
                  <c:v>0</c:v>
                </c:pt>
                <c:pt idx="11207">
                  <c:v>0</c:v>
                </c:pt>
                <c:pt idx="11208">
                  <c:v>0</c:v>
                </c:pt>
                <c:pt idx="11209">
                  <c:v>0</c:v>
                </c:pt>
                <c:pt idx="11210">
                  <c:v>0</c:v>
                </c:pt>
                <c:pt idx="11211">
                  <c:v>0</c:v>
                </c:pt>
                <c:pt idx="11212">
                  <c:v>0</c:v>
                </c:pt>
                <c:pt idx="11213">
                  <c:v>0</c:v>
                </c:pt>
                <c:pt idx="11214">
                  <c:v>0</c:v>
                </c:pt>
                <c:pt idx="11215">
                  <c:v>0</c:v>
                </c:pt>
                <c:pt idx="11216">
                  <c:v>0</c:v>
                </c:pt>
                <c:pt idx="11217">
                  <c:v>0</c:v>
                </c:pt>
                <c:pt idx="11218">
                  <c:v>0</c:v>
                </c:pt>
                <c:pt idx="11219">
                  <c:v>0</c:v>
                </c:pt>
                <c:pt idx="11220">
                  <c:v>0</c:v>
                </c:pt>
                <c:pt idx="11221">
                  <c:v>0</c:v>
                </c:pt>
                <c:pt idx="11222">
                  <c:v>0</c:v>
                </c:pt>
                <c:pt idx="11223">
                  <c:v>0</c:v>
                </c:pt>
                <c:pt idx="11224">
                  <c:v>0</c:v>
                </c:pt>
                <c:pt idx="11225">
                  <c:v>0</c:v>
                </c:pt>
                <c:pt idx="11226">
                  <c:v>0</c:v>
                </c:pt>
                <c:pt idx="11227">
                  <c:v>0</c:v>
                </c:pt>
                <c:pt idx="11228">
                  <c:v>0</c:v>
                </c:pt>
                <c:pt idx="11229">
                  <c:v>0</c:v>
                </c:pt>
                <c:pt idx="11230">
                  <c:v>0</c:v>
                </c:pt>
                <c:pt idx="11231">
                  <c:v>0</c:v>
                </c:pt>
                <c:pt idx="11232">
                  <c:v>0</c:v>
                </c:pt>
                <c:pt idx="11233">
                  <c:v>0</c:v>
                </c:pt>
                <c:pt idx="11234">
                  <c:v>0</c:v>
                </c:pt>
                <c:pt idx="11235">
                  <c:v>0</c:v>
                </c:pt>
                <c:pt idx="11236">
                  <c:v>0</c:v>
                </c:pt>
                <c:pt idx="11237">
                  <c:v>0</c:v>
                </c:pt>
                <c:pt idx="11238">
                  <c:v>0</c:v>
                </c:pt>
                <c:pt idx="11239">
                  <c:v>0</c:v>
                </c:pt>
                <c:pt idx="11240">
                  <c:v>0</c:v>
                </c:pt>
                <c:pt idx="11241">
                  <c:v>0</c:v>
                </c:pt>
                <c:pt idx="11242">
                  <c:v>0</c:v>
                </c:pt>
                <c:pt idx="11243">
                  <c:v>0</c:v>
                </c:pt>
                <c:pt idx="11244">
                  <c:v>0</c:v>
                </c:pt>
                <c:pt idx="11245">
                  <c:v>0</c:v>
                </c:pt>
                <c:pt idx="11246">
                  <c:v>0</c:v>
                </c:pt>
                <c:pt idx="11247">
                  <c:v>0</c:v>
                </c:pt>
                <c:pt idx="11248">
                  <c:v>0</c:v>
                </c:pt>
                <c:pt idx="11249">
                  <c:v>0</c:v>
                </c:pt>
                <c:pt idx="11250">
                  <c:v>0</c:v>
                </c:pt>
                <c:pt idx="11251">
                  <c:v>0</c:v>
                </c:pt>
                <c:pt idx="11252">
                  <c:v>0</c:v>
                </c:pt>
                <c:pt idx="11253">
                  <c:v>0</c:v>
                </c:pt>
                <c:pt idx="11254">
                  <c:v>0</c:v>
                </c:pt>
                <c:pt idx="11255">
                  <c:v>0</c:v>
                </c:pt>
                <c:pt idx="11256">
                  <c:v>0</c:v>
                </c:pt>
                <c:pt idx="11257">
                  <c:v>0</c:v>
                </c:pt>
                <c:pt idx="11258">
                  <c:v>0</c:v>
                </c:pt>
                <c:pt idx="11259">
                  <c:v>0</c:v>
                </c:pt>
                <c:pt idx="11260">
                  <c:v>0</c:v>
                </c:pt>
                <c:pt idx="11261">
                  <c:v>0</c:v>
                </c:pt>
                <c:pt idx="11262">
                  <c:v>0</c:v>
                </c:pt>
                <c:pt idx="11263">
                  <c:v>0</c:v>
                </c:pt>
                <c:pt idx="11264">
                  <c:v>0</c:v>
                </c:pt>
                <c:pt idx="11265">
                  <c:v>0</c:v>
                </c:pt>
                <c:pt idx="11266">
                  <c:v>0</c:v>
                </c:pt>
                <c:pt idx="11267">
                  <c:v>0</c:v>
                </c:pt>
                <c:pt idx="11268">
                  <c:v>0</c:v>
                </c:pt>
                <c:pt idx="11269">
                  <c:v>0</c:v>
                </c:pt>
                <c:pt idx="11270">
                  <c:v>0</c:v>
                </c:pt>
                <c:pt idx="11271">
                  <c:v>0</c:v>
                </c:pt>
                <c:pt idx="11272">
                  <c:v>0</c:v>
                </c:pt>
                <c:pt idx="11273">
                  <c:v>0</c:v>
                </c:pt>
                <c:pt idx="11274">
                  <c:v>0</c:v>
                </c:pt>
                <c:pt idx="11275">
                  <c:v>0</c:v>
                </c:pt>
                <c:pt idx="11276">
                  <c:v>0</c:v>
                </c:pt>
                <c:pt idx="11277">
                  <c:v>0</c:v>
                </c:pt>
                <c:pt idx="11278">
                  <c:v>0</c:v>
                </c:pt>
                <c:pt idx="11279">
                  <c:v>0</c:v>
                </c:pt>
                <c:pt idx="11280">
                  <c:v>0</c:v>
                </c:pt>
                <c:pt idx="11281">
                  <c:v>0</c:v>
                </c:pt>
                <c:pt idx="11282">
                  <c:v>0</c:v>
                </c:pt>
                <c:pt idx="11283">
                  <c:v>0</c:v>
                </c:pt>
                <c:pt idx="11284">
                  <c:v>0</c:v>
                </c:pt>
                <c:pt idx="11285">
                  <c:v>0</c:v>
                </c:pt>
                <c:pt idx="11286">
                  <c:v>0</c:v>
                </c:pt>
                <c:pt idx="11287">
                  <c:v>0</c:v>
                </c:pt>
                <c:pt idx="11288">
                  <c:v>0</c:v>
                </c:pt>
                <c:pt idx="11289">
                  <c:v>0</c:v>
                </c:pt>
                <c:pt idx="11290">
                  <c:v>0</c:v>
                </c:pt>
                <c:pt idx="11291">
                  <c:v>0</c:v>
                </c:pt>
                <c:pt idx="11292">
                  <c:v>0</c:v>
                </c:pt>
                <c:pt idx="11293">
                  <c:v>0</c:v>
                </c:pt>
                <c:pt idx="11294">
                  <c:v>0</c:v>
                </c:pt>
                <c:pt idx="11295">
                  <c:v>0</c:v>
                </c:pt>
                <c:pt idx="11296">
                  <c:v>0</c:v>
                </c:pt>
                <c:pt idx="11297">
                  <c:v>0</c:v>
                </c:pt>
                <c:pt idx="11298">
                  <c:v>0</c:v>
                </c:pt>
                <c:pt idx="11299">
                  <c:v>0</c:v>
                </c:pt>
                <c:pt idx="11300">
                  <c:v>0</c:v>
                </c:pt>
                <c:pt idx="11301">
                  <c:v>0</c:v>
                </c:pt>
                <c:pt idx="11302">
                  <c:v>0</c:v>
                </c:pt>
                <c:pt idx="11303">
                  <c:v>0</c:v>
                </c:pt>
                <c:pt idx="11304">
                  <c:v>0</c:v>
                </c:pt>
                <c:pt idx="11305">
                  <c:v>0</c:v>
                </c:pt>
                <c:pt idx="11306">
                  <c:v>0</c:v>
                </c:pt>
                <c:pt idx="11307">
                  <c:v>0</c:v>
                </c:pt>
                <c:pt idx="11308">
                  <c:v>0</c:v>
                </c:pt>
                <c:pt idx="11309">
                  <c:v>0</c:v>
                </c:pt>
                <c:pt idx="11310">
                  <c:v>0</c:v>
                </c:pt>
                <c:pt idx="11311">
                  <c:v>0</c:v>
                </c:pt>
                <c:pt idx="11312">
                  <c:v>0</c:v>
                </c:pt>
                <c:pt idx="11313">
                  <c:v>0</c:v>
                </c:pt>
                <c:pt idx="11314">
                  <c:v>0</c:v>
                </c:pt>
                <c:pt idx="11315">
                  <c:v>0</c:v>
                </c:pt>
                <c:pt idx="11316">
                  <c:v>0</c:v>
                </c:pt>
                <c:pt idx="11317">
                  <c:v>0</c:v>
                </c:pt>
                <c:pt idx="11318">
                  <c:v>0</c:v>
                </c:pt>
                <c:pt idx="11319">
                  <c:v>0</c:v>
                </c:pt>
                <c:pt idx="11320">
                  <c:v>0</c:v>
                </c:pt>
                <c:pt idx="11321">
                  <c:v>0</c:v>
                </c:pt>
                <c:pt idx="11322">
                  <c:v>0</c:v>
                </c:pt>
                <c:pt idx="11323">
                  <c:v>0</c:v>
                </c:pt>
                <c:pt idx="11324">
                  <c:v>0</c:v>
                </c:pt>
                <c:pt idx="11325">
                  <c:v>0</c:v>
                </c:pt>
                <c:pt idx="11326">
                  <c:v>0</c:v>
                </c:pt>
                <c:pt idx="11327">
                  <c:v>0</c:v>
                </c:pt>
                <c:pt idx="11328">
                  <c:v>0</c:v>
                </c:pt>
                <c:pt idx="11329">
                  <c:v>0</c:v>
                </c:pt>
                <c:pt idx="11330">
                  <c:v>0</c:v>
                </c:pt>
                <c:pt idx="11331">
                  <c:v>0</c:v>
                </c:pt>
                <c:pt idx="11332">
                  <c:v>0</c:v>
                </c:pt>
                <c:pt idx="11333">
                  <c:v>0</c:v>
                </c:pt>
                <c:pt idx="11334">
                  <c:v>0</c:v>
                </c:pt>
                <c:pt idx="11335">
                  <c:v>0</c:v>
                </c:pt>
                <c:pt idx="11336">
                  <c:v>0</c:v>
                </c:pt>
                <c:pt idx="11337">
                  <c:v>0</c:v>
                </c:pt>
                <c:pt idx="11338">
                  <c:v>0</c:v>
                </c:pt>
                <c:pt idx="11339">
                  <c:v>0</c:v>
                </c:pt>
                <c:pt idx="11340">
                  <c:v>0</c:v>
                </c:pt>
                <c:pt idx="11341">
                  <c:v>0</c:v>
                </c:pt>
                <c:pt idx="11342">
                  <c:v>0</c:v>
                </c:pt>
                <c:pt idx="11343">
                  <c:v>0</c:v>
                </c:pt>
                <c:pt idx="11344">
                  <c:v>0</c:v>
                </c:pt>
                <c:pt idx="11345">
                  <c:v>0</c:v>
                </c:pt>
                <c:pt idx="11346">
                  <c:v>0</c:v>
                </c:pt>
                <c:pt idx="11347">
                  <c:v>0</c:v>
                </c:pt>
                <c:pt idx="11348">
                  <c:v>0</c:v>
                </c:pt>
                <c:pt idx="11349">
                  <c:v>0</c:v>
                </c:pt>
                <c:pt idx="11350">
                  <c:v>0</c:v>
                </c:pt>
                <c:pt idx="11351">
                  <c:v>0</c:v>
                </c:pt>
                <c:pt idx="11352">
                  <c:v>0</c:v>
                </c:pt>
                <c:pt idx="11353">
                  <c:v>0</c:v>
                </c:pt>
                <c:pt idx="11354">
                  <c:v>0</c:v>
                </c:pt>
                <c:pt idx="11355">
                  <c:v>0</c:v>
                </c:pt>
                <c:pt idx="11356">
                  <c:v>0</c:v>
                </c:pt>
                <c:pt idx="11357">
                  <c:v>0</c:v>
                </c:pt>
                <c:pt idx="11358">
                  <c:v>0</c:v>
                </c:pt>
                <c:pt idx="11359">
                  <c:v>0</c:v>
                </c:pt>
                <c:pt idx="11360">
                  <c:v>0</c:v>
                </c:pt>
                <c:pt idx="11361">
                  <c:v>0</c:v>
                </c:pt>
                <c:pt idx="11362">
                  <c:v>0</c:v>
                </c:pt>
                <c:pt idx="11363">
                  <c:v>0</c:v>
                </c:pt>
                <c:pt idx="11364">
                  <c:v>0</c:v>
                </c:pt>
                <c:pt idx="11365">
                  <c:v>0</c:v>
                </c:pt>
                <c:pt idx="11366">
                  <c:v>0</c:v>
                </c:pt>
                <c:pt idx="11367">
                  <c:v>0</c:v>
                </c:pt>
                <c:pt idx="11368">
                  <c:v>0</c:v>
                </c:pt>
                <c:pt idx="11369">
                  <c:v>0</c:v>
                </c:pt>
                <c:pt idx="11370">
                  <c:v>0</c:v>
                </c:pt>
                <c:pt idx="11371">
                  <c:v>0</c:v>
                </c:pt>
                <c:pt idx="11372">
                  <c:v>0</c:v>
                </c:pt>
                <c:pt idx="11373">
                  <c:v>0</c:v>
                </c:pt>
                <c:pt idx="11374">
                  <c:v>0</c:v>
                </c:pt>
                <c:pt idx="11375">
                  <c:v>0</c:v>
                </c:pt>
                <c:pt idx="11376">
                  <c:v>0</c:v>
                </c:pt>
                <c:pt idx="11377">
                  <c:v>0</c:v>
                </c:pt>
                <c:pt idx="11378">
                  <c:v>0</c:v>
                </c:pt>
                <c:pt idx="11379">
                  <c:v>0</c:v>
                </c:pt>
                <c:pt idx="11380">
                  <c:v>0</c:v>
                </c:pt>
                <c:pt idx="11381">
                  <c:v>0</c:v>
                </c:pt>
                <c:pt idx="11382">
                  <c:v>0</c:v>
                </c:pt>
                <c:pt idx="11383">
                  <c:v>0</c:v>
                </c:pt>
                <c:pt idx="11384">
                  <c:v>0</c:v>
                </c:pt>
                <c:pt idx="11385">
                  <c:v>0</c:v>
                </c:pt>
                <c:pt idx="11386">
                  <c:v>0</c:v>
                </c:pt>
                <c:pt idx="11387">
                  <c:v>0</c:v>
                </c:pt>
                <c:pt idx="11388">
                  <c:v>0</c:v>
                </c:pt>
                <c:pt idx="11389">
                  <c:v>0</c:v>
                </c:pt>
                <c:pt idx="11390">
                  <c:v>0</c:v>
                </c:pt>
                <c:pt idx="11391">
                  <c:v>0</c:v>
                </c:pt>
                <c:pt idx="11392">
                  <c:v>0</c:v>
                </c:pt>
                <c:pt idx="11393">
                  <c:v>0</c:v>
                </c:pt>
                <c:pt idx="11394">
                  <c:v>0</c:v>
                </c:pt>
                <c:pt idx="11395">
                  <c:v>0</c:v>
                </c:pt>
                <c:pt idx="11396">
                  <c:v>0</c:v>
                </c:pt>
                <c:pt idx="11397">
                  <c:v>0</c:v>
                </c:pt>
                <c:pt idx="11398">
                  <c:v>0</c:v>
                </c:pt>
                <c:pt idx="11399">
                  <c:v>0</c:v>
                </c:pt>
                <c:pt idx="11400">
                  <c:v>0</c:v>
                </c:pt>
                <c:pt idx="11401">
                  <c:v>0</c:v>
                </c:pt>
                <c:pt idx="11402">
                  <c:v>0</c:v>
                </c:pt>
                <c:pt idx="11403">
                  <c:v>0</c:v>
                </c:pt>
                <c:pt idx="11404">
                  <c:v>0</c:v>
                </c:pt>
                <c:pt idx="11405">
                  <c:v>0</c:v>
                </c:pt>
                <c:pt idx="11406">
                  <c:v>0</c:v>
                </c:pt>
                <c:pt idx="11407">
                  <c:v>0</c:v>
                </c:pt>
                <c:pt idx="11408">
                  <c:v>0</c:v>
                </c:pt>
                <c:pt idx="11409">
                  <c:v>0</c:v>
                </c:pt>
                <c:pt idx="11410">
                  <c:v>0</c:v>
                </c:pt>
                <c:pt idx="11411">
                  <c:v>0</c:v>
                </c:pt>
                <c:pt idx="11412">
                  <c:v>0</c:v>
                </c:pt>
                <c:pt idx="11413">
                  <c:v>0</c:v>
                </c:pt>
                <c:pt idx="11414">
                  <c:v>0</c:v>
                </c:pt>
                <c:pt idx="11415">
                  <c:v>0</c:v>
                </c:pt>
                <c:pt idx="11416">
                  <c:v>0</c:v>
                </c:pt>
                <c:pt idx="11417">
                  <c:v>0</c:v>
                </c:pt>
                <c:pt idx="11418">
                  <c:v>0</c:v>
                </c:pt>
                <c:pt idx="11419">
                  <c:v>0</c:v>
                </c:pt>
                <c:pt idx="11420">
                  <c:v>0</c:v>
                </c:pt>
                <c:pt idx="11421">
                  <c:v>0</c:v>
                </c:pt>
                <c:pt idx="11422">
                  <c:v>0</c:v>
                </c:pt>
                <c:pt idx="11423">
                  <c:v>0</c:v>
                </c:pt>
                <c:pt idx="11424">
                  <c:v>0</c:v>
                </c:pt>
                <c:pt idx="11425">
                  <c:v>0</c:v>
                </c:pt>
                <c:pt idx="11426">
                  <c:v>0</c:v>
                </c:pt>
                <c:pt idx="11427">
                  <c:v>0</c:v>
                </c:pt>
                <c:pt idx="11428">
                  <c:v>0</c:v>
                </c:pt>
                <c:pt idx="11429">
                  <c:v>0</c:v>
                </c:pt>
                <c:pt idx="11430">
                  <c:v>0</c:v>
                </c:pt>
                <c:pt idx="11431">
                  <c:v>0</c:v>
                </c:pt>
                <c:pt idx="11432">
                  <c:v>0</c:v>
                </c:pt>
                <c:pt idx="11433">
                  <c:v>0</c:v>
                </c:pt>
                <c:pt idx="11434">
                  <c:v>0</c:v>
                </c:pt>
                <c:pt idx="11435">
                  <c:v>0</c:v>
                </c:pt>
                <c:pt idx="11436">
                  <c:v>0</c:v>
                </c:pt>
                <c:pt idx="11437">
                  <c:v>0</c:v>
                </c:pt>
                <c:pt idx="11438">
                  <c:v>0</c:v>
                </c:pt>
                <c:pt idx="11439">
                  <c:v>0</c:v>
                </c:pt>
                <c:pt idx="11440">
                  <c:v>0</c:v>
                </c:pt>
                <c:pt idx="11441">
                  <c:v>0</c:v>
                </c:pt>
                <c:pt idx="11442">
                  <c:v>0</c:v>
                </c:pt>
                <c:pt idx="11443">
                  <c:v>0</c:v>
                </c:pt>
                <c:pt idx="11444">
                  <c:v>0</c:v>
                </c:pt>
                <c:pt idx="11445">
                  <c:v>0</c:v>
                </c:pt>
                <c:pt idx="11446">
                  <c:v>0</c:v>
                </c:pt>
                <c:pt idx="11447">
                  <c:v>0</c:v>
                </c:pt>
                <c:pt idx="11448">
                  <c:v>0</c:v>
                </c:pt>
                <c:pt idx="11449">
                  <c:v>0</c:v>
                </c:pt>
                <c:pt idx="11450">
                  <c:v>0</c:v>
                </c:pt>
                <c:pt idx="11451">
                  <c:v>0</c:v>
                </c:pt>
                <c:pt idx="11452">
                  <c:v>0</c:v>
                </c:pt>
                <c:pt idx="11453">
                  <c:v>0</c:v>
                </c:pt>
                <c:pt idx="11454">
                  <c:v>0</c:v>
                </c:pt>
                <c:pt idx="11455">
                  <c:v>0</c:v>
                </c:pt>
                <c:pt idx="11456">
                  <c:v>0</c:v>
                </c:pt>
                <c:pt idx="11457">
                  <c:v>0</c:v>
                </c:pt>
                <c:pt idx="11458">
                  <c:v>0</c:v>
                </c:pt>
                <c:pt idx="11459">
                  <c:v>0</c:v>
                </c:pt>
                <c:pt idx="11460">
                  <c:v>0</c:v>
                </c:pt>
                <c:pt idx="11461">
                  <c:v>0</c:v>
                </c:pt>
                <c:pt idx="11462">
                  <c:v>0</c:v>
                </c:pt>
                <c:pt idx="11463">
                  <c:v>0</c:v>
                </c:pt>
                <c:pt idx="11464">
                  <c:v>0</c:v>
                </c:pt>
                <c:pt idx="11465">
                  <c:v>0</c:v>
                </c:pt>
                <c:pt idx="11466">
                  <c:v>0</c:v>
                </c:pt>
                <c:pt idx="11467">
                  <c:v>0</c:v>
                </c:pt>
                <c:pt idx="11468">
                  <c:v>0</c:v>
                </c:pt>
                <c:pt idx="11469">
                  <c:v>0</c:v>
                </c:pt>
                <c:pt idx="11470">
                  <c:v>0</c:v>
                </c:pt>
                <c:pt idx="11471">
                  <c:v>0</c:v>
                </c:pt>
                <c:pt idx="11472">
                  <c:v>0</c:v>
                </c:pt>
                <c:pt idx="11473">
                  <c:v>0</c:v>
                </c:pt>
                <c:pt idx="11474">
                  <c:v>0</c:v>
                </c:pt>
                <c:pt idx="11475">
                  <c:v>0</c:v>
                </c:pt>
                <c:pt idx="11476">
                  <c:v>0</c:v>
                </c:pt>
                <c:pt idx="11477">
                  <c:v>0</c:v>
                </c:pt>
                <c:pt idx="11478">
                  <c:v>0</c:v>
                </c:pt>
                <c:pt idx="11479">
                  <c:v>0</c:v>
                </c:pt>
                <c:pt idx="11480">
                  <c:v>0</c:v>
                </c:pt>
                <c:pt idx="11481">
                  <c:v>0</c:v>
                </c:pt>
                <c:pt idx="11482">
                  <c:v>0</c:v>
                </c:pt>
                <c:pt idx="11483">
                  <c:v>0</c:v>
                </c:pt>
                <c:pt idx="11484">
                  <c:v>0</c:v>
                </c:pt>
                <c:pt idx="11485">
                  <c:v>0</c:v>
                </c:pt>
                <c:pt idx="11486">
                  <c:v>0</c:v>
                </c:pt>
                <c:pt idx="11487">
                  <c:v>0</c:v>
                </c:pt>
                <c:pt idx="11488">
                  <c:v>0</c:v>
                </c:pt>
                <c:pt idx="11489">
                  <c:v>0</c:v>
                </c:pt>
                <c:pt idx="11490">
                  <c:v>0</c:v>
                </c:pt>
                <c:pt idx="11491">
                  <c:v>0</c:v>
                </c:pt>
                <c:pt idx="11492">
                  <c:v>0</c:v>
                </c:pt>
                <c:pt idx="11493">
                  <c:v>0</c:v>
                </c:pt>
                <c:pt idx="11494">
                  <c:v>0</c:v>
                </c:pt>
                <c:pt idx="11495">
                  <c:v>0</c:v>
                </c:pt>
                <c:pt idx="11496">
                  <c:v>0</c:v>
                </c:pt>
                <c:pt idx="11497">
                  <c:v>0</c:v>
                </c:pt>
                <c:pt idx="11498">
                  <c:v>0</c:v>
                </c:pt>
                <c:pt idx="11499">
                  <c:v>0</c:v>
                </c:pt>
                <c:pt idx="11500">
                  <c:v>0</c:v>
                </c:pt>
                <c:pt idx="11501">
                  <c:v>0</c:v>
                </c:pt>
                <c:pt idx="11502">
                  <c:v>0</c:v>
                </c:pt>
                <c:pt idx="11503">
                  <c:v>0</c:v>
                </c:pt>
                <c:pt idx="11504">
                  <c:v>0</c:v>
                </c:pt>
                <c:pt idx="11505">
                  <c:v>0</c:v>
                </c:pt>
                <c:pt idx="11506">
                  <c:v>0</c:v>
                </c:pt>
                <c:pt idx="11507">
                  <c:v>0</c:v>
                </c:pt>
                <c:pt idx="11508">
                  <c:v>0</c:v>
                </c:pt>
                <c:pt idx="11509">
                  <c:v>0</c:v>
                </c:pt>
                <c:pt idx="11510">
                  <c:v>0</c:v>
                </c:pt>
                <c:pt idx="11511">
                  <c:v>0</c:v>
                </c:pt>
                <c:pt idx="11512">
                  <c:v>0</c:v>
                </c:pt>
                <c:pt idx="11513">
                  <c:v>0</c:v>
                </c:pt>
                <c:pt idx="11514">
                  <c:v>0</c:v>
                </c:pt>
                <c:pt idx="11515">
                  <c:v>0</c:v>
                </c:pt>
                <c:pt idx="11516">
                  <c:v>0</c:v>
                </c:pt>
                <c:pt idx="11517">
                  <c:v>0</c:v>
                </c:pt>
                <c:pt idx="11518">
                  <c:v>0</c:v>
                </c:pt>
                <c:pt idx="11519">
                  <c:v>0</c:v>
                </c:pt>
                <c:pt idx="11520">
                  <c:v>0</c:v>
                </c:pt>
                <c:pt idx="11521">
                  <c:v>0</c:v>
                </c:pt>
                <c:pt idx="11522">
                  <c:v>0</c:v>
                </c:pt>
                <c:pt idx="11523">
                  <c:v>0</c:v>
                </c:pt>
                <c:pt idx="11524">
                  <c:v>0</c:v>
                </c:pt>
                <c:pt idx="11525">
                  <c:v>0</c:v>
                </c:pt>
                <c:pt idx="11526">
                  <c:v>0</c:v>
                </c:pt>
                <c:pt idx="11527">
                  <c:v>0</c:v>
                </c:pt>
                <c:pt idx="11528">
                  <c:v>0</c:v>
                </c:pt>
                <c:pt idx="11529">
                  <c:v>0</c:v>
                </c:pt>
                <c:pt idx="11530">
                  <c:v>0</c:v>
                </c:pt>
                <c:pt idx="11531">
                  <c:v>0</c:v>
                </c:pt>
                <c:pt idx="11532">
                  <c:v>0</c:v>
                </c:pt>
                <c:pt idx="11533">
                  <c:v>0</c:v>
                </c:pt>
                <c:pt idx="11534">
                  <c:v>0</c:v>
                </c:pt>
                <c:pt idx="11535">
                  <c:v>0</c:v>
                </c:pt>
                <c:pt idx="11536">
                  <c:v>0</c:v>
                </c:pt>
                <c:pt idx="11537">
                  <c:v>0</c:v>
                </c:pt>
                <c:pt idx="11538">
                  <c:v>0</c:v>
                </c:pt>
                <c:pt idx="11539">
                  <c:v>0</c:v>
                </c:pt>
                <c:pt idx="11540">
                  <c:v>0</c:v>
                </c:pt>
                <c:pt idx="11541">
                  <c:v>0</c:v>
                </c:pt>
                <c:pt idx="11542">
                  <c:v>0</c:v>
                </c:pt>
                <c:pt idx="11543">
                  <c:v>0</c:v>
                </c:pt>
                <c:pt idx="11544">
                  <c:v>0</c:v>
                </c:pt>
                <c:pt idx="11545">
                  <c:v>0</c:v>
                </c:pt>
                <c:pt idx="11546">
                  <c:v>0</c:v>
                </c:pt>
                <c:pt idx="11547">
                  <c:v>0</c:v>
                </c:pt>
                <c:pt idx="11548">
                  <c:v>0</c:v>
                </c:pt>
                <c:pt idx="11549">
                  <c:v>0</c:v>
                </c:pt>
                <c:pt idx="11550">
                  <c:v>0</c:v>
                </c:pt>
                <c:pt idx="11551">
                  <c:v>0</c:v>
                </c:pt>
                <c:pt idx="11552">
                  <c:v>0</c:v>
                </c:pt>
                <c:pt idx="11553">
                  <c:v>0</c:v>
                </c:pt>
                <c:pt idx="11554">
                  <c:v>0</c:v>
                </c:pt>
                <c:pt idx="11555">
                  <c:v>0</c:v>
                </c:pt>
                <c:pt idx="11556">
                  <c:v>0</c:v>
                </c:pt>
                <c:pt idx="11557">
                  <c:v>0</c:v>
                </c:pt>
                <c:pt idx="11558">
                  <c:v>0</c:v>
                </c:pt>
                <c:pt idx="11559">
                  <c:v>0</c:v>
                </c:pt>
                <c:pt idx="11560">
                  <c:v>0</c:v>
                </c:pt>
                <c:pt idx="11561">
                  <c:v>0</c:v>
                </c:pt>
                <c:pt idx="11562">
                  <c:v>0</c:v>
                </c:pt>
                <c:pt idx="11563">
                  <c:v>0</c:v>
                </c:pt>
                <c:pt idx="11564">
                  <c:v>0</c:v>
                </c:pt>
                <c:pt idx="11565">
                  <c:v>0</c:v>
                </c:pt>
                <c:pt idx="11566">
                  <c:v>0</c:v>
                </c:pt>
                <c:pt idx="11567">
                  <c:v>0</c:v>
                </c:pt>
                <c:pt idx="11568">
                  <c:v>0</c:v>
                </c:pt>
                <c:pt idx="11569">
                  <c:v>0</c:v>
                </c:pt>
                <c:pt idx="11570">
                  <c:v>0</c:v>
                </c:pt>
                <c:pt idx="11571">
                  <c:v>0</c:v>
                </c:pt>
                <c:pt idx="11572">
                  <c:v>0</c:v>
                </c:pt>
                <c:pt idx="11573">
                  <c:v>0</c:v>
                </c:pt>
                <c:pt idx="11574">
                  <c:v>0</c:v>
                </c:pt>
                <c:pt idx="11575">
                  <c:v>0</c:v>
                </c:pt>
                <c:pt idx="11576">
                  <c:v>0</c:v>
                </c:pt>
                <c:pt idx="11577">
                  <c:v>0</c:v>
                </c:pt>
                <c:pt idx="11578">
                  <c:v>0</c:v>
                </c:pt>
                <c:pt idx="11579">
                  <c:v>0</c:v>
                </c:pt>
                <c:pt idx="11580">
                  <c:v>0</c:v>
                </c:pt>
                <c:pt idx="11581">
                  <c:v>0</c:v>
                </c:pt>
                <c:pt idx="11582">
                  <c:v>0</c:v>
                </c:pt>
                <c:pt idx="11583">
                  <c:v>0</c:v>
                </c:pt>
                <c:pt idx="11584">
                  <c:v>0</c:v>
                </c:pt>
                <c:pt idx="11585">
                  <c:v>0</c:v>
                </c:pt>
                <c:pt idx="11586">
                  <c:v>0</c:v>
                </c:pt>
                <c:pt idx="11587">
                  <c:v>0</c:v>
                </c:pt>
                <c:pt idx="11588">
                  <c:v>0</c:v>
                </c:pt>
                <c:pt idx="11589">
                  <c:v>0</c:v>
                </c:pt>
                <c:pt idx="11590">
                  <c:v>0</c:v>
                </c:pt>
                <c:pt idx="11591">
                  <c:v>0</c:v>
                </c:pt>
                <c:pt idx="11592">
                  <c:v>0</c:v>
                </c:pt>
                <c:pt idx="11593">
                  <c:v>0</c:v>
                </c:pt>
                <c:pt idx="11594">
                  <c:v>0</c:v>
                </c:pt>
                <c:pt idx="11595">
                  <c:v>0</c:v>
                </c:pt>
                <c:pt idx="11596">
                  <c:v>0</c:v>
                </c:pt>
                <c:pt idx="11597">
                  <c:v>0</c:v>
                </c:pt>
                <c:pt idx="11598">
                  <c:v>0</c:v>
                </c:pt>
                <c:pt idx="11599">
                  <c:v>0</c:v>
                </c:pt>
                <c:pt idx="11600">
                  <c:v>0</c:v>
                </c:pt>
                <c:pt idx="11601">
                  <c:v>0</c:v>
                </c:pt>
                <c:pt idx="11602">
                  <c:v>0</c:v>
                </c:pt>
                <c:pt idx="11603">
                  <c:v>0</c:v>
                </c:pt>
                <c:pt idx="11604">
                  <c:v>0</c:v>
                </c:pt>
                <c:pt idx="11605">
                  <c:v>0</c:v>
                </c:pt>
                <c:pt idx="11606">
                  <c:v>0</c:v>
                </c:pt>
                <c:pt idx="11607">
                  <c:v>0</c:v>
                </c:pt>
                <c:pt idx="11608">
                  <c:v>0</c:v>
                </c:pt>
                <c:pt idx="11609">
                  <c:v>0</c:v>
                </c:pt>
                <c:pt idx="11610">
                  <c:v>0</c:v>
                </c:pt>
                <c:pt idx="11611">
                  <c:v>0</c:v>
                </c:pt>
                <c:pt idx="11612">
                  <c:v>0</c:v>
                </c:pt>
                <c:pt idx="11613">
                  <c:v>0</c:v>
                </c:pt>
                <c:pt idx="11614">
                  <c:v>0</c:v>
                </c:pt>
                <c:pt idx="11615">
                  <c:v>0</c:v>
                </c:pt>
                <c:pt idx="11616">
                  <c:v>0</c:v>
                </c:pt>
                <c:pt idx="11617">
                  <c:v>0</c:v>
                </c:pt>
                <c:pt idx="11618">
                  <c:v>0</c:v>
                </c:pt>
                <c:pt idx="11619">
                  <c:v>0</c:v>
                </c:pt>
                <c:pt idx="11620">
                  <c:v>0</c:v>
                </c:pt>
                <c:pt idx="11621">
                  <c:v>0</c:v>
                </c:pt>
                <c:pt idx="11622">
                  <c:v>0</c:v>
                </c:pt>
                <c:pt idx="11623">
                  <c:v>0</c:v>
                </c:pt>
                <c:pt idx="11624">
                  <c:v>0</c:v>
                </c:pt>
                <c:pt idx="11625">
                  <c:v>0</c:v>
                </c:pt>
                <c:pt idx="11626">
                  <c:v>0</c:v>
                </c:pt>
                <c:pt idx="11627">
                  <c:v>0</c:v>
                </c:pt>
                <c:pt idx="11628">
                  <c:v>0</c:v>
                </c:pt>
                <c:pt idx="11629">
                  <c:v>0</c:v>
                </c:pt>
                <c:pt idx="11630">
                  <c:v>0</c:v>
                </c:pt>
                <c:pt idx="11631">
                  <c:v>0</c:v>
                </c:pt>
                <c:pt idx="11632">
                  <c:v>0</c:v>
                </c:pt>
                <c:pt idx="11633">
                  <c:v>0</c:v>
                </c:pt>
                <c:pt idx="11634">
                  <c:v>0</c:v>
                </c:pt>
                <c:pt idx="11635">
                  <c:v>0</c:v>
                </c:pt>
                <c:pt idx="11636">
                  <c:v>0</c:v>
                </c:pt>
                <c:pt idx="11637">
                  <c:v>0</c:v>
                </c:pt>
                <c:pt idx="11638">
                  <c:v>0</c:v>
                </c:pt>
                <c:pt idx="11639">
                  <c:v>0</c:v>
                </c:pt>
                <c:pt idx="11640">
                  <c:v>0</c:v>
                </c:pt>
                <c:pt idx="11641">
                  <c:v>0</c:v>
                </c:pt>
                <c:pt idx="11642">
                  <c:v>0</c:v>
                </c:pt>
                <c:pt idx="11643">
                  <c:v>0</c:v>
                </c:pt>
                <c:pt idx="11644">
                  <c:v>0</c:v>
                </c:pt>
                <c:pt idx="11645">
                  <c:v>0</c:v>
                </c:pt>
                <c:pt idx="11646">
                  <c:v>0</c:v>
                </c:pt>
                <c:pt idx="11647">
                  <c:v>0</c:v>
                </c:pt>
                <c:pt idx="11648">
                  <c:v>0</c:v>
                </c:pt>
                <c:pt idx="11649">
                  <c:v>0</c:v>
                </c:pt>
                <c:pt idx="11650">
                  <c:v>0</c:v>
                </c:pt>
                <c:pt idx="11651">
                  <c:v>0</c:v>
                </c:pt>
                <c:pt idx="11652">
                  <c:v>0</c:v>
                </c:pt>
                <c:pt idx="11653">
                  <c:v>0</c:v>
                </c:pt>
                <c:pt idx="11654">
                  <c:v>0</c:v>
                </c:pt>
                <c:pt idx="11655">
                  <c:v>0</c:v>
                </c:pt>
                <c:pt idx="11656">
                  <c:v>0</c:v>
                </c:pt>
                <c:pt idx="11657">
                  <c:v>0</c:v>
                </c:pt>
                <c:pt idx="11658">
                  <c:v>0</c:v>
                </c:pt>
                <c:pt idx="11659">
                  <c:v>0</c:v>
                </c:pt>
                <c:pt idx="11660">
                  <c:v>0</c:v>
                </c:pt>
                <c:pt idx="11661">
                  <c:v>0</c:v>
                </c:pt>
                <c:pt idx="11662">
                  <c:v>0</c:v>
                </c:pt>
                <c:pt idx="11663">
                  <c:v>0</c:v>
                </c:pt>
                <c:pt idx="11664">
                  <c:v>0</c:v>
                </c:pt>
                <c:pt idx="11665">
                  <c:v>0</c:v>
                </c:pt>
                <c:pt idx="11666">
                  <c:v>0</c:v>
                </c:pt>
                <c:pt idx="11667">
                  <c:v>0</c:v>
                </c:pt>
                <c:pt idx="11668">
                  <c:v>0</c:v>
                </c:pt>
                <c:pt idx="11669">
                  <c:v>0</c:v>
                </c:pt>
                <c:pt idx="11670">
                  <c:v>0</c:v>
                </c:pt>
                <c:pt idx="11671">
                  <c:v>0</c:v>
                </c:pt>
                <c:pt idx="11672">
                  <c:v>0</c:v>
                </c:pt>
                <c:pt idx="11673">
                  <c:v>0</c:v>
                </c:pt>
                <c:pt idx="11674">
                  <c:v>0</c:v>
                </c:pt>
                <c:pt idx="11675">
                  <c:v>0</c:v>
                </c:pt>
                <c:pt idx="11676">
                  <c:v>0</c:v>
                </c:pt>
                <c:pt idx="11677">
                  <c:v>0</c:v>
                </c:pt>
                <c:pt idx="11678">
                  <c:v>0</c:v>
                </c:pt>
                <c:pt idx="11679">
                  <c:v>0</c:v>
                </c:pt>
                <c:pt idx="11680">
                  <c:v>0</c:v>
                </c:pt>
                <c:pt idx="11681">
                  <c:v>0</c:v>
                </c:pt>
                <c:pt idx="11682">
                  <c:v>0</c:v>
                </c:pt>
                <c:pt idx="11683">
                  <c:v>0</c:v>
                </c:pt>
                <c:pt idx="11684">
                  <c:v>0</c:v>
                </c:pt>
                <c:pt idx="11685">
                  <c:v>0</c:v>
                </c:pt>
                <c:pt idx="11686">
                  <c:v>0</c:v>
                </c:pt>
                <c:pt idx="11687">
                  <c:v>0</c:v>
                </c:pt>
                <c:pt idx="11688">
                  <c:v>0</c:v>
                </c:pt>
                <c:pt idx="11689">
                  <c:v>0</c:v>
                </c:pt>
                <c:pt idx="11690">
                  <c:v>0</c:v>
                </c:pt>
                <c:pt idx="11691">
                  <c:v>0</c:v>
                </c:pt>
                <c:pt idx="11692">
                  <c:v>0</c:v>
                </c:pt>
                <c:pt idx="11693">
                  <c:v>0</c:v>
                </c:pt>
                <c:pt idx="11694">
                  <c:v>0</c:v>
                </c:pt>
                <c:pt idx="11695">
                  <c:v>0</c:v>
                </c:pt>
                <c:pt idx="11696">
                  <c:v>0</c:v>
                </c:pt>
                <c:pt idx="11697">
                  <c:v>0</c:v>
                </c:pt>
                <c:pt idx="11698">
                  <c:v>0</c:v>
                </c:pt>
                <c:pt idx="11699">
                  <c:v>0</c:v>
                </c:pt>
                <c:pt idx="11700">
                  <c:v>0</c:v>
                </c:pt>
                <c:pt idx="11701">
                  <c:v>0</c:v>
                </c:pt>
                <c:pt idx="11702">
                  <c:v>0</c:v>
                </c:pt>
                <c:pt idx="11703">
                  <c:v>0</c:v>
                </c:pt>
                <c:pt idx="11704">
                  <c:v>0</c:v>
                </c:pt>
                <c:pt idx="11705">
                  <c:v>0</c:v>
                </c:pt>
                <c:pt idx="11706">
                  <c:v>0</c:v>
                </c:pt>
                <c:pt idx="11707">
                  <c:v>0</c:v>
                </c:pt>
                <c:pt idx="11708">
                  <c:v>0</c:v>
                </c:pt>
                <c:pt idx="11709">
                  <c:v>0</c:v>
                </c:pt>
                <c:pt idx="11710">
                  <c:v>0</c:v>
                </c:pt>
                <c:pt idx="11711">
                  <c:v>0</c:v>
                </c:pt>
                <c:pt idx="11712">
                  <c:v>0</c:v>
                </c:pt>
                <c:pt idx="11713">
                  <c:v>0</c:v>
                </c:pt>
                <c:pt idx="11714">
                  <c:v>0</c:v>
                </c:pt>
                <c:pt idx="11715">
                  <c:v>0</c:v>
                </c:pt>
                <c:pt idx="11716">
                  <c:v>0</c:v>
                </c:pt>
                <c:pt idx="11717">
                  <c:v>0</c:v>
                </c:pt>
                <c:pt idx="11718">
                  <c:v>0</c:v>
                </c:pt>
                <c:pt idx="11719">
                  <c:v>0</c:v>
                </c:pt>
                <c:pt idx="11720">
                  <c:v>0</c:v>
                </c:pt>
                <c:pt idx="11721">
                  <c:v>0</c:v>
                </c:pt>
                <c:pt idx="11722">
                  <c:v>0</c:v>
                </c:pt>
                <c:pt idx="11723">
                  <c:v>0</c:v>
                </c:pt>
                <c:pt idx="11724">
                  <c:v>0</c:v>
                </c:pt>
                <c:pt idx="11725">
                  <c:v>0</c:v>
                </c:pt>
                <c:pt idx="11726">
                  <c:v>0</c:v>
                </c:pt>
                <c:pt idx="11727">
                  <c:v>0</c:v>
                </c:pt>
                <c:pt idx="11728">
                  <c:v>0</c:v>
                </c:pt>
                <c:pt idx="11729">
                  <c:v>0</c:v>
                </c:pt>
                <c:pt idx="11730">
                  <c:v>0</c:v>
                </c:pt>
                <c:pt idx="11731">
                  <c:v>0</c:v>
                </c:pt>
                <c:pt idx="11732">
                  <c:v>0</c:v>
                </c:pt>
                <c:pt idx="11733">
                  <c:v>0</c:v>
                </c:pt>
                <c:pt idx="11734">
                  <c:v>0</c:v>
                </c:pt>
                <c:pt idx="11735">
                  <c:v>0</c:v>
                </c:pt>
                <c:pt idx="11736">
                  <c:v>0</c:v>
                </c:pt>
                <c:pt idx="11737">
                  <c:v>0</c:v>
                </c:pt>
                <c:pt idx="11738">
                  <c:v>0</c:v>
                </c:pt>
                <c:pt idx="11739">
                  <c:v>0</c:v>
                </c:pt>
                <c:pt idx="11740">
                  <c:v>0</c:v>
                </c:pt>
                <c:pt idx="11741">
                  <c:v>0</c:v>
                </c:pt>
                <c:pt idx="11742">
                  <c:v>0</c:v>
                </c:pt>
                <c:pt idx="11743">
                  <c:v>0</c:v>
                </c:pt>
                <c:pt idx="11744">
                  <c:v>0</c:v>
                </c:pt>
                <c:pt idx="11745">
                  <c:v>0</c:v>
                </c:pt>
                <c:pt idx="11746">
                  <c:v>0</c:v>
                </c:pt>
                <c:pt idx="11747">
                  <c:v>0</c:v>
                </c:pt>
                <c:pt idx="11748">
                  <c:v>0</c:v>
                </c:pt>
                <c:pt idx="11749">
                  <c:v>0</c:v>
                </c:pt>
                <c:pt idx="11750">
                  <c:v>0</c:v>
                </c:pt>
                <c:pt idx="11751">
                  <c:v>0</c:v>
                </c:pt>
                <c:pt idx="11752">
                  <c:v>0</c:v>
                </c:pt>
                <c:pt idx="11753">
                  <c:v>0</c:v>
                </c:pt>
                <c:pt idx="11754">
                  <c:v>0</c:v>
                </c:pt>
                <c:pt idx="11755">
                  <c:v>0</c:v>
                </c:pt>
                <c:pt idx="11756">
                  <c:v>0</c:v>
                </c:pt>
                <c:pt idx="11757">
                  <c:v>0</c:v>
                </c:pt>
                <c:pt idx="11758">
                  <c:v>0</c:v>
                </c:pt>
                <c:pt idx="11759">
                  <c:v>0</c:v>
                </c:pt>
                <c:pt idx="11760">
                  <c:v>0</c:v>
                </c:pt>
                <c:pt idx="11761">
                  <c:v>0</c:v>
                </c:pt>
                <c:pt idx="11762">
                  <c:v>0</c:v>
                </c:pt>
                <c:pt idx="11763">
                  <c:v>0</c:v>
                </c:pt>
                <c:pt idx="11764">
                  <c:v>0</c:v>
                </c:pt>
                <c:pt idx="11765">
                  <c:v>0</c:v>
                </c:pt>
                <c:pt idx="11766">
                  <c:v>0</c:v>
                </c:pt>
                <c:pt idx="11767">
                  <c:v>0</c:v>
                </c:pt>
                <c:pt idx="11768">
                  <c:v>0</c:v>
                </c:pt>
                <c:pt idx="11769">
                  <c:v>0</c:v>
                </c:pt>
                <c:pt idx="11770">
                  <c:v>0</c:v>
                </c:pt>
                <c:pt idx="11771">
                  <c:v>0</c:v>
                </c:pt>
                <c:pt idx="11772">
                  <c:v>0</c:v>
                </c:pt>
                <c:pt idx="11773">
                  <c:v>0</c:v>
                </c:pt>
                <c:pt idx="11774">
                  <c:v>0</c:v>
                </c:pt>
                <c:pt idx="11775">
                  <c:v>0</c:v>
                </c:pt>
                <c:pt idx="11776">
                  <c:v>0</c:v>
                </c:pt>
                <c:pt idx="11777">
                  <c:v>0</c:v>
                </c:pt>
                <c:pt idx="11778">
                  <c:v>0</c:v>
                </c:pt>
                <c:pt idx="11779">
                  <c:v>0</c:v>
                </c:pt>
                <c:pt idx="11780">
                  <c:v>0</c:v>
                </c:pt>
                <c:pt idx="11781">
                  <c:v>0</c:v>
                </c:pt>
                <c:pt idx="11782">
                  <c:v>0</c:v>
                </c:pt>
                <c:pt idx="11783">
                  <c:v>0</c:v>
                </c:pt>
                <c:pt idx="11784">
                  <c:v>0</c:v>
                </c:pt>
                <c:pt idx="11785">
                  <c:v>0</c:v>
                </c:pt>
                <c:pt idx="11786">
                  <c:v>0</c:v>
                </c:pt>
                <c:pt idx="11787">
                  <c:v>0</c:v>
                </c:pt>
                <c:pt idx="11788">
                  <c:v>0</c:v>
                </c:pt>
                <c:pt idx="11789">
                  <c:v>0</c:v>
                </c:pt>
                <c:pt idx="11790">
                  <c:v>0</c:v>
                </c:pt>
                <c:pt idx="11791">
                  <c:v>0</c:v>
                </c:pt>
                <c:pt idx="11792">
                  <c:v>0</c:v>
                </c:pt>
                <c:pt idx="11793">
                  <c:v>0</c:v>
                </c:pt>
                <c:pt idx="11794">
                  <c:v>0</c:v>
                </c:pt>
                <c:pt idx="11795">
                  <c:v>0</c:v>
                </c:pt>
                <c:pt idx="11796">
                  <c:v>0</c:v>
                </c:pt>
                <c:pt idx="11797">
                  <c:v>0</c:v>
                </c:pt>
                <c:pt idx="11798">
                  <c:v>0</c:v>
                </c:pt>
                <c:pt idx="11799">
                  <c:v>0</c:v>
                </c:pt>
                <c:pt idx="11800">
                  <c:v>0</c:v>
                </c:pt>
                <c:pt idx="11801">
                  <c:v>0</c:v>
                </c:pt>
                <c:pt idx="11802">
                  <c:v>0</c:v>
                </c:pt>
                <c:pt idx="11803">
                  <c:v>0</c:v>
                </c:pt>
                <c:pt idx="11804">
                  <c:v>0</c:v>
                </c:pt>
                <c:pt idx="11805">
                  <c:v>0</c:v>
                </c:pt>
                <c:pt idx="11806">
                  <c:v>0</c:v>
                </c:pt>
                <c:pt idx="11807">
                  <c:v>0</c:v>
                </c:pt>
                <c:pt idx="11808">
                  <c:v>0</c:v>
                </c:pt>
                <c:pt idx="11809">
                  <c:v>0</c:v>
                </c:pt>
                <c:pt idx="11810">
                  <c:v>0</c:v>
                </c:pt>
                <c:pt idx="11811">
                  <c:v>0</c:v>
                </c:pt>
                <c:pt idx="11812">
                  <c:v>0</c:v>
                </c:pt>
                <c:pt idx="11813">
                  <c:v>0</c:v>
                </c:pt>
                <c:pt idx="11814">
                  <c:v>0</c:v>
                </c:pt>
                <c:pt idx="11815">
                  <c:v>0</c:v>
                </c:pt>
                <c:pt idx="11816">
                  <c:v>0</c:v>
                </c:pt>
                <c:pt idx="11817">
                  <c:v>0</c:v>
                </c:pt>
                <c:pt idx="11818">
                  <c:v>0</c:v>
                </c:pt>
                <c:pt idx="11819">
                  <c:v>0</c:v>
                </c:pt>
                <c:pt idx="11820">
                  <c:v>0</c:v>
                </c:pt>
                <c:pt idx="11821">
                  <c:v>0</c:v>
                </c:pt>
                <c:pt idx="11822">
                  <c:v>0</c:v>
                </c:pt>
                <c:pt idx="11823">
                  <c:v>0</c:v>
                </c:pt>
                <c:pt idx="11824">
                  <c:v>0</c:v>
                </c:pt>
                <c:pt idx="11825">
                  <c:v>0</c:v>
                </c:pt>
                <c:pt idx="11826">
                  <c:v>0</c:v>
                </c:pt>
                <c:pt idx="11827">
                  <c:v>0</c:v>
                </c:pt>
                <c:pt idx="11828">
                  <c:v>0</c:v>
                </c:pt>
                <c:pt idx="11829">
                  <c:v>0</c:v>
                </c:pt>
                <c:pt idx="11830">
                  <c:v>0</c:v>
                </c:pt>
                <c:pt idx="11831">
                  <c:v>0</c:v>
                </c:pt>
                <c:pt idx="11832">
                  <c:v>0</c:v>
                </c:pt>
                <c:pt idx="11833">
                  <c:v>0</c:v>
                </c:pt>
                <c:pt idx="11834">
                  <c:v>0</c:v>
                </c:pt>
                <c:pt idx="11835">
                  <c:v>0</c:v>
                </c:pt>
                <c:pt idx="11836">
                  <c:v>0</c:v>
                </c:pt>
                <c:pt idx="11837">
                  <c:v>0</c:v>
                </c:pt>
                <c:pt idx="11838">
                  <c:v>0</c:v>
                </c:pt>
                <c:pt idx="11839">
                  <c:v>0</c:v>
                </c:pt>
                <c:pt idx="11840">
                  <c:v>0</c:v>
                </c:pt>
                <c:pt idx="11841">
                  <c:v>0</c:v>
                </c:pt>
                <c:pt idx="11842">
                  <c:v>0</c:v>
                </c:pt>
                <c:pt idx="11843">
                  <c:v>0</c:v>
                </c:pt>
                <c:pt idx="11844">
                  <c:v>0</c:v>
                </c:pt>
                <c:pt idx="11845">
                  <c:v>0</c:v>
                </c:pt>
                <c:pt idx="11846">
                  <c:v>0</c:v>
                </c:pt>
                <c:pt idx="11847">
                  <c:v>0</c:v>
                </c:pt>
                <c:pt idx="11848">
                  <c:v>0</c:v>
                </c:pt>
                <c:pt idx="11849">
                  <c:v>0</c:v>
                </c:pt>
                <c:pt idx="11850">
                  <c:v>0</c:v>
                </c:pt>
                <c:pt idx="11851">
                  <c:v>0</c:v>
                </c:pt>
                <c:pt idx="11852">
                  <c:v>0</c:v>
                </c:pt>
                <c:pt idx="11853">
                  <c:v>0</c:v>
                </c:pt>
                <c:pt idx="11854">
                  <c:v>0</c:v>
                </c:pt>
                <c:pt idx="11855">
                  <c:v>0</c:v>
                </c:pt>
                <c:pt idx="11856">
                  <c:v>0</c:v>
                </c:pt>
                <c:pt idx="11857">
                  <c:v>0</c:v>
                </c:pt>
                <c:pt idx="11858">
                  <c:v>0</c:v>
                </c:pt>
                <c:pt idx="11859">
                  <c:v>0</c:v>
                </c:pt>
                <c:pt idx="11860">
                  <c:v>0</c:v>
                </c:pt>
                <c:pt idx="11861">
                  <c:v>0</c:v>
                </c:pt>
                <c:pt idx="11862">
                  <c:v>0</c:v>
                </c:pt>
                <c:pt idx="11863">
                  <c:v>0</c:v>
                </c:pt>
                <c:pt idx="11864">
                  <c:v>0</c:v>
                </c:pt>
                <c:pt idx="11865">
                  <c:v>0</c:v>
                </c:pt>
                <c:pt idx="11866">
                  <c:v>0</c:v>
                </c:pt>
                <c:pt idx="11867">
                  <c:v>0</c:v>
                </c:pt>
                <c:pt idx="11868">
                  <c:v>0</c:v>
                </c:pt>
                <c:pt idx="11869">
                  <c:v>0</c:v>
                </c:pt>
                <c:pt idx="11870">
                  <c:v>0</c:v>
                </c:pt>
                <c:pt idx="11871">
                  <c:v>0</c:v>
                </c:pt>
                <c:pt idx="11872">
                  <c:v>0</c:v>
                </c:pt>
                <c:pt idx="11873">
                  <c:v>0</c:v>
                </c:pt>
                <c:pt idx="11874">
                  <c:v>0</c:v>
                </c:pt>
                <c:pt idx="11875">
                  <c:v>0</c:v>
                </c:pt>
                <c:pt idx="11876">
                  <c:v>0</c:v>
                </c:pt>
                <c:pt idx="11877">
                  <c:v>0</c:v>
                </c:pt>
                <c:pt idx="11878">
                  <c:v>0</c:v>
                </c:pt>
                <c:pt idx="11879">
                  <c:v>0</c:v>
                </c:pt>
                <c:pt idx="11880">
                  <c:v>0</c:v>
                </c:pt>
                <c:pt idx="11881">
                  <c:v>0</c:v>
                </c:pt>
                <c:pt idx="11882">
                  <c:v>0</c:v>
                </c:pt>
                <c:pt idx="11883">
                  <c:v>0</c:v>
                </c:pt>
                <c:pt idx="11884">
                  <c:v>0</c:v>
                </c:pt>
                <c:pt idx="11885">
                  <c:v>0</c:v>
                </c:pt>
                <c:pt idx="11886">
                  <c:v>0</c:v>
                </c:pt>
                <c:pt idx="11887">
                  <c:v>0</c:v>
                </c:pt>
                <c:pt idx="11888">
                  <c:v>0</c:v>
                </c:pt>
                <c:pt idx="11889">
                  <c:v>0</c:v>
                </c:pt>
                <c:pt idx="11890">
                  <c:v>0</c:v>
                </c:pt>
                <c:pt idx="11891">
                  <c:v>0</c:v>
                </c:pt>
                <c:pt idx="11892">
                  <c:v>0</c:v>
                </c:pt>
                <c:pt idx="11893">
                  <c:v>0</c:v>
                </c:pt>
                <c:pt idx="11894">
                  <c:v>0</c:v>
                </c:pt>
                <c:pt idx="11895">
                  <c:v>0</c:v>
                </c:pt>
                <c:pt idx="11896">
                  <c:v>0</c:v>
                </c:pt>
                <c:pt idx="11897">
                  <c:v>0</c:v>
                </c:pt>
                <c:pt idx="11898">
                  <c:v>0</c:v>
                </c:pt>
                <c:pt idx="11899">
                  <c:v>0</c:v>
                </c:pt>
                <c:pt idx="11900">
                  <c:v>0</c:v>
                </c:pt>
                <c:pt idx="11901">
                  <c:v>0</c:v>
                </c:pt>
                <c:pt idx="11902">
                  <c:v>0</c:v>
                </c:pt>
                <c:pt idx="11903">
                  <c:v>0</c:v>
                </c:pt>
                <c:pt idx="11904">
                  <c:v>0</c:v>
                </c:pt>
                <c:pt idx="11905">
                  <c:v>0</c:v>
                </c:pt>
                <c:pt idx="11906">
                  <c:v>0</c:v>
                </c:pt>
                <c:pt idx="11907">
                  <c:v>0</c:v>
                </c:pt>
                <c:pt idx="11908">
                  <c:v>0</c:v>
                </c:pt>
                <c:pt idx="11909">
                  <c:v>0</c:v>
                </c:pt>
                <c:pt idx="11910">
                  <c:v>0</c:v>
                </c:pt>
                <c:pt idx="11911">
                  <c:v>0</c:v>
                </c:pt>
                <c:pt idx="11912">
                  <c:v>0</c:v>
                </c:pt>
                <c:pt idx="11913">
                  <c:v>0</c:v>
                </c:pt>
                <c:pt idx="11914">
                  <c:v>0</c:v>
                </c:pt>
                <c:pt idx="11915">
                  <c:v>0</c:v>
                </c:pt>
                <c:pt idx="11916">
                  <c:v>0</c:v>
                </c:pt>
                <c:pt idx="11917">
                  <c:v>0</c:v>
                </c:pt>
                <c:pt idx="11918">
                  <c:v>0</c:v>
                </c:pt>
                <c:pt idx="11919">
                  <c:v>0</c:v>
                </c:pt>
                <c:pt idx="11920">
                  <c:v>0</c:v>
                </c:pt>
                <c:pt idx="11921">
                  <c:v>0</c:v>
                </c:pt>
                <c:pt idx="11922">
                  <c:v>0</c:v>
                </c:pt>
                <c:pt idx="11923">
                  <c:v>0</c:v>
                </c:pt>
                <c:pt idx="11924">
                  <c:v>0</c:v>
                </c:pt>
                <c:pt idx="11925">
                  <c:v>0</c:v>
                </c:pt>
                <c:pt idx="11926">
                  <c:v>0</c:v>
                </c:pt>
                <c:pt idx="11927">
                  <c:v>0</c:v>
                </c:pt>
                <c:pt idx="11928">
                  <c:v>0</c:v>
                </c:pt>
                <c:pt idx="11929">
                  <c:v>0</c:v>
                </c:pt>
                <c:pt idx="11930">
                  <c:v>0</c:v>
                </c:pt>
                <c:pt idx="11931">
                  <c:v>0</c:v>
                </c:pt>
                <c:pt idx="11932">
                  <c:v>0</c:v>
                </c:pt>
                <c:pt idx="11933">
                  <c:v>0</c:v>
                </c:pt>
                <c:pt idx="11934">
                  <c:v>0</c:v>
                </c:pt>
                <c:pt idx="11935">
                  <c:v>0</c:v>
                </c:pt>
                <c:pt idx="11936">
                  <c:v>0</c:v>
                </c:pt>
                <c:pt idx="11937">
                  <c:v>0</c:v>
                </c:pt>
                <c:pt idx="11938">
                  <c:v>0</c:v>
                </c:pt>
                <c:pt idx="11939">
                  <c:v>0</c:v>
                </c:pt>
                <c:pt idx="11940">
                  <c:v>0</c:v>
                </c:pt>
                <c:pt idx="11941">
                  <c:v>0</c:v>
                </c:pt>
                <c:pt idx="11942">
                  <c:v>0</c:v>
                </c:pt>
                <c:pt idx="11943">
                  <c:v>0</c:v>
                </c:pt>
                <c:pt idx="11944">
                  <c:v>0</c:v>
                </c:pt>
                <c:pt idx="11945">
                  <c:v>0</c:v>
                </c:pt>
                <c:pt idx="11946">
                  <c:v>0</c:v>
                </c:pt>
                <c:pt idx="11947">
                  <c:v>0</c:v>
                </c:pt>
                <c:pt idx="11948">
                  <c:v>0</c:v>
                </c:pt>
                <c:pt idx="11949">
                  <c:v>0</c:v>
                </c:pt>
                <c:pt idx="11950">
                  <c:v>0</c:v>
                </c:pt>
                <c:pt idx="11951">
                  <c:v>0</c:v>
                </c:pt>
                <c:pt idx="11952">
                  <c:v>0</c:v>
                </c:pt>
                <c:pt idx="11953">
                  <c:v>0</c:v>
                </c:pt>
                <c:pt idx="11954">
                  <c:v>0</c:v>
                </c:pt>
                <c:pt idx="11955">
                  <c:v>0</c:v>
                </c:pt>
                <c:pt idx="11956">
                  <c:v>0</c:v>
                </c:pt>
                <c:pt idx="11957">
                  <c:v>0</c:v>
                </c:pt>
                <c:pt idx="11958">
                  <c:v>0</c:v>
                </c:pt>
                <c:pt idx="11959">
                  <c:v>0</c:v>
                </c:pt>
                <c:pt idx="11960">
                  <c:v>0</c:v>
                </c:pt>
                <c:pt idx="11961">
                  <c:v>0</c:v>
                </c:pt>
                <c:pt idx="11962">
                  <c:v>0</c:v>
                </c:pt>
                <c:pt idx="11963">
                  <c:v>0</c:v>
                </c:pt>
                <c:pt idx="11964">
                  <c:v>0</c:v>
                </c:pt>
                <c:pt idx="11965">
                  <c:v>0</c:v>
                </c:pt>
                <c:pt idx="11966">
                  <c:v>0</c:v>
                </c:pt>
                <c:pt idx="11967">
                  <c:v>0</c:v>
                </c:pt>
                <c:pt idx="11968">
                  <c:v>0</c:v>
                </c:pt>
                <c:pt idx="11969">
                  <c:v>0</c:v>
                </c:pt>
                <c:pt idx="11970">
                  <c:v>0</c:v>
                </c:pt>
                <c:pt idx="11971">
                  <c:v>0</c:v>
                </c:pt>
                <c:pt idx="11972">
                  <c:v>0</c:v>
                </c:pt>
                <c:pt idx="11973">
                  <c:v>0</c:v>
                </c:pt>
                <c:pt idx="11974">
                  <c:v>0</c:v>
                </c:pt>
                <c:pt idx="11975">
                  <c:v>0</c:v>
                </c:pt>
                <c:pt idx="11976">
                  <c:v>0</c:v>
                </c:pt>
                <c:pt idx="11977">
                  <c:v>0</c:v>
                </c:pt>
                <c:pt idx="11978">
                  <c:v>0</c:v>
                </c:pt>
                <c:pt idx="11979">
                  <c:v>0</c:v>
                </c:pt>
                <c:pt idx="11980">
                  <c:v>0</c:v>
                </c:pt>
                <c:pt idx="11981">
                  <c:v>0</c:v>
                </c:pt>
                <c:pt idx="11982">
                  <c:v>0</c:v>
                </c:pt>
                <c:pt idx="11983">
                  <c:v>0</c:v>
                </c:pt>
                <c:pt idx="11984">
                  <c:v>0</c:v>
                </c:pt>
                <c:pt idx="11985">
                  <c:v>0</c:v>
                </c:pt>
                <c:pt idx="11986">
                  <c:v>0</c:v>
                </c:pt>
                <c:pt idx="11987">
                  <c:v>0</c:v>
                </c:pt>
                <c:pt idx="11988">
                  <c:v>0</c:v>
                </c:pt>
                <c:pt idx="11989">
                  <c:v>0</c:v>
                </c:pt>
                <c:pt idx="11990">
                  <c:v>0</c:v>
                </c:pt>
                <c:pt idx="11991">
                  <c:v>0</c:v>
                </c:pt>
                <c:pt idx="11992">
                  <c:v>0</c:v>
                </c:pt>
                <c:pt idx="11993">
                  <c:v>0</c:v>
                </c:pt>
                <c:pt idx="11994">
                  <c:v>0</c:v>
                </c:pt>
                <c:pt idx="11995">
                  <c:v>0</c:v>
                </c:pt>
                <c:pt idx="11996">
                  <c:v>0</c:v>
                </c:pt>
                <c:pt idx="11997">
                  <c:v>0</c:v>
                </c:pt>
                <c:pt idx="11998">
                  <c:v>0</c:v>
                </c:pt>
                <c:pt idx="11999">
                  <c:v>0</c:v>
                </c:pt>
                <c:pt idx="12000">
                  <c:v>0</c:v>
                </c:pt>
                <c:pt idx="12001">
                  <c:v>0</c:v>
                </c:pt>
                <c:pt idx="12002">
                  <c:v>0</c:v>
                </c:pt>
                <c:pt idx="12003">
                  <c:v>0</c:v>
                </c:pt>
                <c:pt idx="12004">
                  <c:v>0</c:v>
                </c:pt>
                <c:pt idx="12005">
                  <c:v>0</c:v>
                </c:pt>
                <c:pt idx="12006">
                  <c:v>0</c:v>
                </c:pt>
                <c:pt idx="12007">
                  <c:v>0</c:v>
                </c:pt>
                <c:pt idx="12008">
                  <c:v>0</c:v>
                </c:pt>
                <c:pt idx="12009">
                  <c:v>0</c:v>
                </c:pt>
                <c:pt idx="12010">
                  <c:v>0</c:v>
                </c:pt>
                <c:pt idx="12011">
                  <c:v>0</c:v>
                </c:pt>
                <c:pt idx="12012">
                  <c:v>0</c:v>
                </c:pt>
                <c:pt idx="12013">
                  <c:v>0</c:v>
                </c:pt>
                <c:pt idx="12014">
                  <c:v>0</c:v>
                </c:pt>
                <c:pt idx="12015">
                  <c:v>0</c:v>
                </c:pt>
                <c:pt idx="12016">
                  <c:v>0</c:v>
                </c:pt>
                <c:pt idx="12017">
                  <c:v>0</c:v>
                </c:pt>
                <c:pt idx="12018">
                  <c:v>0</c:v>
                </c:pt>
                <c:pt idx="12019">
                  <c:v>0</c:v>
                </c:pt>
                <c:pt idx="12020">
                  <c:v>0</c:v>
                </c:pt>
                <c:pt idx="12021">
                  <c:v>0</c:v>
                </c:pt>
                <c:pt idx="12022">
                  <c:v>0</c:v>
                </c:pt>
                <c:pt idx="12023">
                  <c:v>0</c:v>
                </c:pt>
                <c:pt idx="12024">
                  <c:v>0</c:v>
                </c:pt>
                <c:pt idx="12025">
                  <c:v>0</c:v>
                </c:pt>
                <c:pt idx="12026">
                  <c:v>0</c:v>
                </c:pt>
                <c:pt idx="12027">
                  <c:v>0</c:v>
                </c:pt>
                <c:pt idx="12028">
                  <c:v>0</c:v>
                </c:pt>
                <c:pt idx="12029">
                  <c:v>0</c:v>
                </c:pt>
                <c:pt idx="12030">
                  <c:v>0</c:v>
                </c:pt>
                <c:pt idx="12031">
                  <c:v>0</c:v>
                </c:pt>
                <c:pt idx="12032">
                  <c:v>0</c:v>
                </c:pt>
                <c:pt idx="12033">
                  <c:v>0</c:v>
                </c:pt>
                <c:pt idx="12034">
                  <c:v>0</c:v>
                </c:pt>
                <c:pt idx="12035">
                  <c:v>0</c:v>
                </c:pt>
                <c:pt idx="12036">
                  <c:v>0</c:v>
                </c:pt>
                <c:pt idx="12037">
                  <c:v>0</c:v>
                </c:pt>
                <c:pt idx="12038">
                  <c:v>0</c:v>
                </c:pt>
                <c:pt idx="12039">
                  <c:v>0</c:v>
                </c:pt>
                <c:pt idx="12040">
                  <c:v>0</c:v>
                </c:pt>
                <c:pt idx="12041">
                  <c:v>0</c:v>
                </c:pt>
                <c:pt idx="12042">
                  <c:v>0</c:v>
                </c:pt>
                <c:pt idx="12043">
                  <c:v>0</c:v>
                </c:pt>
                <c:pt idx="12044">
                  <c:v>0</c:v>
                </c:pt>
                <c:pt idx="12045">
                  <c:v>0</c:v>
                </c:pt>
                <c:pt idx="12046">
                  <c:v>0</c:v>
                </c:pt>
                <c:pt idx="12047">
                  <c:v>0</c:v>
                </c:pt>
                <c:pt idx="12048">
                  <c:v>0</c:v>
                </c:pt>
                <c:pt idx="12049">
                  <c:v>0</c:v>
                </c:pt>
                <c:pt idx="12050">
                  <c:v>0</c:v>
                </c:pt>
                <c:pt idx="12051">
                  <c:v>0</c:v>
                </c:pt>
                <c:pt idx="12052">
                  <c:v>0</c:v>
                </c:pt>
                <c:pt idx="12053">
                  <c:v>0</c:v>
                </c:pt>
                <c:pt idx="12054">
                  <c:v>0</c:v>
                </c:pt>
                <c:pt idx="12055">
                  <c:v>0</c:v>
                </c:pt>
                <c:pt idx="12056">
                  <c:v>0</c:v>
                </c:pt>
                <c:pt idx="12057">
                  <c:v>0</c:v>
                </c:pt>
                <c:pt idx="12058">
                  <c:v>0</c:v>
                </c:pt>
                <c:pt idx="12059">
                  <c:v>0</c:v>
                </c:pt>
                <c:pt idx="12060">
                  <c:v>0</c:v>
                </c:pt>
                <c:pt idx="12061">
                  <c:v>0</c:v>
                </c:pt>
                <c:pt idx="12062">
                  <c:v>0</c:v>
                </c:pt>
                <c:pt idx="12063">
                  <c:v>0</c:v>
                </c:pt>
                <c:pt idx="12064">
                  <c:v>0</c:v>
                </c:pt>
                <c:pt idx="12065">
                  <c:v>0</c:v>
                </c:pt>
                <c:pt idx="12066">
                  <c:v>0</c:v>
                </c:pt>
                <c:pt idx="12067">
                  <c:v>0</c:v>
                </c:pt>
                <c:pt idx="12068">
                  <c:v>0</c:v>
                </c:pt>
                <c:pt idx="12069">
                  <c:v>0</c:v>
                </c:pt>
                <c:pt idx="12070">
                  <c:v>0</c:v>
                </c:pt>
                <c:pt idx="12071">
                  <c:v>0</c:v>
                </c:pt>
                <c:pt idx="12072">
                  <c:v>0</c:v>
                </c:pt>
                <c:pt idx="12073">
                  <c:v>0</c:v>
                </c:pt>
                <c:pt idx="12074">
                  <c:v>0</c:v>
                </c:pt>
                <c:pt idx="12075">
                  <c:v>0</c:v>
                </c:pt>
                <c:pt idx="12076">
                  <c:v>0</c:v>
                </c:pt>
                <c:pt idx="12077">
                  <c:v>0</c:v>
                </c:pt>
                <c:pt idx="12078">
                  <c:v>0</c:v>
                </c:pt>
                <c:pt idx="12079">
                  <c:v>0</c:v>
                </c:pt>
                <c:pt idx="12080">
                  <c:v>0</c:v>
                </c:pt>
                <c:pt idx="12081">
                  <c:v>0</c:v>
                </c:pt>
                <c:pt idx="12082">
                  <c:v>0</c:v>
                </c:pt>
                <c:pt idx="12083">
                  <c:v>0</c:v>
                </c:pt>
                <c:pt idx="12084">
                  <c:v>0</c:v>
                </c:pt>
                <c:pt idx="12085">
                  <c:v>0</c:v>
                </c:pt>
                <c:pt idx="12086">
                  <c:v>0</c:v>
                </c:pt>
                <c:pt idx="12087">
                  <c:v>0</c:v>
                </c:pt>
                <c:pt idx="12088">
                  <c:v>0</c:v>
                </c:pt>
                <c:pt idx="12089">
                  <c:v>0</c:v>
                </c:pt>
                <c:pt idx="12090">
                  <c:v>0</c:v>
                </c:pt>
                <c:pt idx="12091">
                  <c:v>0</c:v>
                </c:pt>
                <c:pt idx="12092">
                  <c:v>0</c:v>
                </c:pt>
                <c:pt idx="12093">
                  <c:v>0</c:v>
                </c:pt>
                <c:pt idx="12094">
                  <c:v>0</c:v>
                </c:pt>
                <c:pt idx="12095">
                  <c:v>0</c:v>
                </c:pt>
                <c:pt idx="12096">
                  <c:v>0</c:v>
                </c:pt>
                <c:pt idx="12097">
                  <c:v>0</c:v>
                </c:pt>
                <c:pt idx="12098">
                  <c:v>0</c:v>
                </c:pt>
                <c:pt idx="12099">
                  <c:v>0</c:v>
                </c:pt>
                <c:pt idx="12100">
                  <c:v>0</c:v>
                </c:pt>
                <c:pt idx="12101">
                  <c:v>0</c:v>
                </c:pt>
                <c:pt idx="12102">
                  <c:v>0</c:v>
                </c:pt>
                <c:pt idx="12103">
                  <c:v>0</c:v>
                </c:pt>
                <c:pt idx="12104">
                  <c:v>0</c:v>
                </c:pt>
                <c:pt idx="12105">
                  <c:v>0</c:v>
                </c:pt>
                <c:pt idx="12106">
                  <c:v>0</c:v>
                </c:pt>
                <c:pt idx="12107">
                  <c:v>0</c:v>
                </c:pt>
                <c:pt idx="12108">
                  <c:v>0</c:v>
                </c:pt>
                <c:pt idx="12109">
                  <c:v>0</c:v>
                </c:pt>
                <c:pt idx="12110">
                  <c:v>0</c:v>
                </c:pt>
                <c:pt idx="12111">
                  <c:v>0</c:v>
                </c:pt>
                <c:pt idx="12112">
                  <c:v>0</c:v>
                </c:pt>
                <c:pt idx="12113">
                  <c:v>0</c:v>
                </c:pt>
                <c:pt idx="12114">
                  <c:v>0</c:v>
                </c:pt>
                <c:pt idx="12115">
                  <c:v>0</c:v>
                </c:pt>
                <c:pt idx="12116">
                  <c:v>0</c:v>
                </c:pt>
                <c:pt idx="12117">
                  <c:v>0</c:v>
                </c:pt>
                <c:pt idx="12118">
                  <c:v>0</c:v>
                </c:pt>
                <c:pt idx="12119">
                  <c:v>0</c:v>
                </c:pt>
                <c:pt idx="12120">
                  <c:v>0</c:v>
                </c:pt>
                <c:pt idx="12121">
                  <c:v>0</c:v>
                </c:pt>
                <c:pt idx="12122">
                  <c:v>0</c:v>
                </c:pt>
                <c:pt idx="12123">
                  <c:v>0</c:v>
                </c:pt>
                <c:pt idx="12124">
                  <c:v>0</c:v>
                </c:pt>
                <c:pt idx="12125">
                  <c:v>0</c:v>
                </c:pt>
                <c:pt idx="12126">
                  <c:v>0</c:v>
                </c:pt>
                <c:pt idx="12127">
                  <c:v>0</c:v>
                </c:pt>
                <c:pt idx="12128">
                  <c:v>0</c:v>
                </c:pt>
                <c:pt idx="12129">
                  <c:v>0</c:v>
                </c:pt>
                <c:pt idx="12130">
                  <c:v>0</c:v>
                </c:pt>
                <c:pt idx="12131">
                  <c:v>0</c:v>
                </c:pt>
                <c:pt idx="12132">
                  <c:v>0</c:v>
                </c:pt>
                <c:pt idx="12133">
                  <c:v>0</c:v>
                </c:pt>
                <c:pt idx="12134">
                  <c:v>0</c:v>
                </c:pt>
                <c:pt idx="12135">
                  <c:v>0</c:v>
                </c:pt>
                <c:pt idx="12136">
                  <c:v>0</c:v>
                </c:pt>
                <c:pt idx="12137">
                  <c:v>0</c:v>
                </c:pt>
                <c:pt idx="12138">
                  <c:v>0</c:v>
                </c:pt>
                <c:pt idx="12139">
                  <c:v>0</c:v>
                </c:pt>
                <c:pt idx="12140">
                  <c:v>0</c:v>
                </c:pt>
                <c:pt idx="12141">
                  <c:v>0</c:v>
                </c:pt>
                <c:pt idx="12142">
                  <c:v>0</c:v>
                </c:pt>
                <c:pt idx="12143">
                  <c:v>0</c:v>
                </c:pt>
                <c:pt idx="12144">
                  <c:v>0</c:v>
                </c:pt>
                <c:pt idx="12145">
                  <c:v>0</c:v>
                </c:pt>
                <c:pt idx="12146">
                  <c:v>0</c:v>
                </c:pt>
                <c:pt idx="12147">
                  <c:v>0</c:v>
                </c:pt>
                <c:pt idx="12148">
                  <c:v>0</c:v>
                </c:pt>
                <c:pt idx="12149">
                  <c:v>0</c:v>
                </c:pt>
                <c:pt idx="12150">
                  <c:v>0</c:v>
                </c:pt>
                <c:pt idx="12151">
                  <c:v>0</c:v>
                </c:pt>
                <c:pt idx="12152">
                  <c:v>0</c:v>
                </c:pt>
                <c:pt idx="12153">
                  <c:v>0</c:v>
                </c:pt>
                <c:pt idx="12154">
                  <c:v>0</c:v>
                </c:pt>
                <c:pt idx="12155">
                  <c:v>0</c:v>
                </c:pt>
                <c:pt idx="12156">
                  <c:v>0</c:v>
                </c:pt>
                <c:pt idx="12157">
                  <c:v>0</c:v>
                </c:pt>
                <c:pt idx="12158">
                  <c:v>0</c:v>
                </c:pt>
                <c:pt idx="12159">
                  <c:v>0</c:v>
                </c:pt>
                <c:pt idx="12160">
                  <c:v>0</c:v>
                </c:pt>
                <c:pt idx="12161">
                  <c:v>0</c:v>
                </c:pt>
                <c:pt idx="12162">
                  <c:v>0</c:v>
                </c:pt>
                <c:pt idx="12163">
                  <c:v>0</c:v>
                </c:pt>
                <c:pt idx="12164">
                  <c:v>0</c:v>
                </c:pt>
                <c:pt idx="12165">
                  <c:v>0</c:v>
                </c:pt>
                <c:pt idx="12166">
                  <c:v>0</c:v>
                </c:pt>
                <c:pt idx="12167">
                  <c:v>0</c:v>
                </c:pt>
                <c:pt idx="12168">
                  <c:v>0</c:v>
                </c:pt>
                <c:pt idx="12169">
                  <c:v>0</c:v>
                </c:pt>
                <c:pt idx="12170">
                  <c:v>0</c:v>
                </c:pt>
                <c:pt idx="12171">
                  <c:v>0</c:v>
                </c:pt>
                <c:pt idx="12172">
                  <c:v>0</c:v>
                </c:pt>
                <c:pt idx="12173">
                  <c:v>0</c:v>
                </c:pt>
                <c:pt idx="12174">
                  <c:v>0</c:v>
                </c:pt>
                <c:pt idx="12175">
                  <c:v>0</c:v>
                </c:pt>
                <c:pt idx="12176">
                  <c:v>0</c:v>
                </c:pt>
                <c:pt idx="12177">
                  <c:v>0</c:v>
                </c:pt>
                <c:pt idx="12178">
                  <c:v>0</c:v>
                </c:pt>
                <c:pt idx="12179">
                  <c:v>0</c:v>
                </c:pt>
                <c:pt idx="12180">
                  <c:v>0</c:v>
                </c:pt>
                <c:pt idx="12181">
                  <c:v>0</c:v>
                </c:pt>
                <c:pt idx="12182">
                  <c:v>0</c:v>
                </c:pt>
                <c:pt idx="12183">
                  <c:v>0</c:v>
                </c:pt>
                <c:pt idx="12184">
                  <c:v>0</c:v>
                </c:pt>
                <c:pt idx="12185">
                  <c:v>0</c:v>
                </c:pt>
                <c:pt idx="12186">
                  <c:v>0</c:v>
                </c:pt>
                <c:pt idx="12187">
                  <c:v>0</c:v>
                </c:pt>
                <c:pt idx="12188">
                  <c:v>0</c:v>
                </c:pt>
                <c:pt idx="12189">
                  <c:v>0</c:v>
                </c:pt>
                <c:pt idx="12190">
                  <c:v>0</c:v>
                </c:pt>
                <c:pt idx="12191">
                  <c:v>0</c:v>
                </c:pt>
                <c:pt idx="12192">
                  <c:v>0</c:v>
                </c:pt>
                <c:pt idx="12193">
                  <c:v>0</c:v>
                </c:pt>
                <c:pt idx="12194">
                  <c:v>0</c:v>
                </c:pt>
                <c:pt idx="12195">
                  <c:v>0</c:v>
                </c:pt>
                <c:pt idx="12196">
                  <c:v>0</c:v>
                </c:pt>
                <c:pt idx="12197">
                  <c:v>0</c:v>
                </c:pt>
                <c:pt idx="12198">
                  <c:v>0</c:v>
                </c:pt>
                <c:pt idx="12199">
                  <c:v>0</c:v>
                </c:pt>
                <c:pt idx="12200">
                  <c:v>0</c:v>
                </c:pt>
                <c:pt idx="12201">
                  <c:v>0</c:v>
                </c:pt>
                <c:pt idx="12202">
                  <c:v>0</c:v>
                </c:pt>
                <c:pt idx="12203">
                  <c:v>0</c:v>
                </c:pt>
                <c:pt idx="12204">
                  <c:v>0</c:v>
                </c:pt>
                <c:pt idx="12205">
                  <c:v>0</c:v>
                </c:pt>
                <c:pt idx="12206">
                  <c:v>0</c:v>
                </c:pt>
                <c:pt idx="12207">
                  <c:v>0</c:v>
                </c:pt>
                <c:pt idx="12208">
                  <c:v>0</c:v>
                </c:pt>
                <c:pt idx="12209">
                  <c:v>0</c:v>
                </c:pt>
                <c:pt idx="12210">
                  <c:v>0</c:v>
                </c:pt>
                <c:pt idx="12211">
                  <c:v>0</c:v>
                </c:pt>
                <c:pt idx="12212">
                  <c:v>0</c:v>
                </c:pt>
                <c:pt idx="12213">
                  <c:v>0</c:v>
                </c:pt>
                <c:pt idx="12214">
                  <c:v>0</c:v>
                </c:pt>
                <c:pt idx="12215">
                  <c:v>0</c:v>
                </c:pt>
                <c:pt idx="12216">
                  <c:v>0</c:v>
                </c:pt>
                <c:pt idx="12217">
                  <c:v>0</c:v>
                </c:pt>
                <c:pt idx="12218">
                  <c:v>0</c:v>
                </c:pt>
                <c:pt idx="12219">
                  <c:v>0</c:v>
                </c:pt>
                <c:pt idx="12220">
                  <c:v>0</c:v>
                </c:pt>
                <c:pt idx="12221">
                  <c:v>0</c:v>
                </c:pt>
                <c:pt idx="12222">
                  <c:v>0</c:v>
                </c:pt>
                <c:pt idx="12223">
                  <c:v>0</c:v>
                </c:pt>
                <c:pt idx="12224">
                  <c:v>0</c:v>
                </c:pt>
                <c:pt idx="12225">
                  <c:v>0</c:v>
                </c:pt>
                <c:pt idx="12226">
                  <c:v>0</c:v>
                </c:pt>
                <c:pt idx="12227">
                  <c:v>0</c:v>
                </c:pt>
                <c:pt idx="12228">
                  <c:v>0</c:v>
                </c:pt>
                <c:pt idx="12229">
                  <c:v>0</c:v>
                </c:pt>
                <c:pt idx="12230">
                  <c:v>0</c:v>
                </c:pt>
                <c:pt idx="12231">
                  <c:v>0</c:v>
                </c:pt>
                <c:pt idx="12232">
                  <c:v>0</c:v>
                </c:pt>
                <c:pt idx="12233">
                  <c:v>0</c:v>
                </c:pt>
                <c:pt idx="12234">
                  <c:v>0</c:v>
                </c:pt>
                <c:pt idx="12235">
                  <c:v>0</c:v>
                </c:pt>
                <c:pt idx="12236">
                  <c:v>0</c:v>
                </c:pt>
                <c:pt idx="12237">
                  <c:v>0</c:v>
                </c:pt>
                <c:pt idx="12238">
                  <c:v>0</c:v>
                </c:pt>
                <c:pt idx="12239">
                  <c:v>0</c:v>
                </c:pt>
                <c:pt idx="12240">
                  <c:v>0</c:v>
                </c:pt>
                <c:pt idx="12241">
                  <c:v>0</c:v>
                </c:pt>
                <c:pt idx="12242">
                  <c:v>0</c:v>
                </c:pt>
                <c:pt idx="12243">
                  <c:v>0</c:v>
                </c:pt>
                <c:pt idx="12244">
                  <c:v>0</c:v>
                </c:pt>
                <c:pt idx="12245">
                  <c:v>0</c:v>
                </c:pt>
                <c:pt idx="12246">
                  <c:v>0</c:v>
                </c:pt>
                <c:pt idx="12247">
                  <c:v>0</c:v>
                </c:pt>
                <c:pt idx="12248">
                  <c:v>0</c:v>
                </c:pt>
                <c:pt idx="12249">
                  <c:v>0</c:v>
                </c:pt>
                <c:pt idx="12250">
                  <c:v>0</c:v>
                </c:pt>
                <c:pt idx="12251">
                  <c:v>0</c:v>
                </c:pt>
                <c:pt idx="12252">
                  <c:v>0</c:v>
                </c:pt>
                <c:pt idx="12253">
                  <c:v>0</c:v>
                </c:pt>
                <c:pt idx="12254">
                  <c:v>0</c:v>
                </c:pt>
                <c:pt idx="12255">
                  <c:v>0</c:v>
                </c:pt>
                <c:pt idx="12256">
                  <c:v>0</c:v>
                </c:pt>
                <c:pt idx="12257">
                  <c:v>0</c:v>
                </c:pt>
                <c:pt idx="12258">
                  <c:v>0</c:v>
                </c:pt>
                <c:pt idx="12259">
                  <c:v>0</c:v>
                </c:pt>
                <c:pt idx="12260">
                  <c:v>0</c:v>
                </c:pt>
                <c:pt idx="12261">
                  <c:v>0</c:v>
                </c:pt>
                <c:pt idx="12262">
                  <c:v>0</c:v>
                </c:pt>
                <c:pt idx="12263">
                  <c:v>0</c:v>
                </c:pt>
                <c:pt idx="12264">
                  <c:v>0</c:v>
                </c:pt>
                <c:pt idx="12265">
                  <c:v>0</c:v>
                </c:pt>
                <c:pt idx="12266">
                  <c:v>0</c:v>
                </c:pt>
                <c:pt idx="12267">
                  <c:v>0</c:v>
                </c:pt>
                <c:pt idx="12268">
                  <c:v>0</c:v>
                </c:pt>
                <c:pt idx="12269">
                  <c:v>0</c:v>
                </c:pt>
                <c:pt idx="12270">
                  <c:v>0</c:v>
                </c:pt>
                <c:pt idx="12271">
                  <c:v>0</c:v>
                </c:pt>
                <c:pt idx="12272">
                  <c:v>0</c:v>
                </c:pt>
                <c:pt idx="12273">
                  <c:v>0</c:v>
                </c:pt>
                <c:pt idx="12274">
                  <c:v>0</c:v>
                </c:pt>
                <c:pt idx="12275">
                  <c:v>0</c:v>
                </c:pt>
                <c:pt idx="12276">
                  <c:v>0</c:v>
                </c:pt>
                <c:pt idx="12277">
                  <c:v>0</c:v>
                </c:pt>
                <c:pt idx="12278">
                  <c:v>0</c:v>
                </c:pt>
                <c:pt idx="12279">
                  <c:v>0</c:v>
                </c:pt>
                <c:pt idx="12280">
                  <c:v>0</c:v>
                </c:pt>
                <c:pt idx="12281">
                  <c:v>0</c:v>
                </c:pt>
                <c:pt idx="12282">
                  <c:v>0</c:v>
                </c:pt>
                <c:pt idx="12283">
                  <c:v>0</c:v>
                </c:pt>
                <c:pt idx="12284">
                  <c:v>0</c:v>
                </c:pt>
                <c:pt idx="12285">
                  <c:v>0</c:v>
                </c:pt>
                <c:pt idx="12286">
                  <c:v>0</c:v>
                </c:pt>
                <c:pt idx="12287">
                  <c:v>0</c:v>
                </c:pt>
                <c:pt idx="12288">
                  <c:v>0</c:v>
                </c:pt>
                <c:pt idx="12289">
                  <c:v>0</c:v>
                </c:pt>
                <c:pt idx="12290">
                  <c:v>0</c:v>
                </c:pt>
                <c:pt idx="12291">
                  <c:v>0</c:v>
                </c:pt>
                <c:pt idx="12292">
                  <c:v>0</c:v>
                </c:pt>
                <c:pt idx="12293">
                  <c:v>0</c:v>
                </c:pt>
                <c:pt idx="12294">
                  <c:v>0</c:v>
                </c:pt>
                <c:pt idx="12295">
                  <c:v>0</c:v>
                </c:pt>
                <c:pt idx="12296">
                  <c:v>0</c:v>
                </c:pt>
                <c:pt idx="12297">
                  <c:v>0</c:v>
                </c:pt>
                <c:pt idx="12298">
                  <c:v>0</c:v>
                </c:pt>
                <c:pt idx="12299">
                  <c:v>0</c:v>
                </c:pt>
                <c:pt idx="12300">
                  <c:v>0</c:v>
                </c:pt>
                <c:pt idx="12301">
                  <c:v>0</c:v>
                </c:pt>
                <c:pt idx="12302">
                  <c:v>0</c:v>
                </c:pt>
                <c:pt idx="12303">
                  <c:v>0</c:v>
                </c:pt>
                <c:pt idx="12304">
                  <c:v>0</c:v>
                </c:pt>
                <c:pt idx="12305">
                  <c:v>0</c:v>
                </c:pt>
                <c:pt idx="12306">
                  <c:v>0</c:v>
                </c:pt>
                <c:pt idx="12307">
                  <c:v>0</c:v>
                </c:pt>
                <c:pt idx="12308">
                  <c:v>0</c:v>
                </c:pt>
                <c:pt idx="12309">
                  <c:v>0</c:v>
                </c:pt>
                <c:pt idx="12310">
                  <c:v>0</c:v>
                </c:pt>
                <c:pt idx="12311">
                  <c:v>0</c:v>
                </c:pt>
                <c:pt idx="12312">
                  <c:v>0</c:v>
                </c:pt>
                <c:pt idx="12313">
                  <c:v>0</c:v>
                </c:pt>
                <c:pt idx="12314">
                  <c:v>0</c:v>
                </c:pt>
                <c:pt idx="12315">
                  <c:v>0</c:v>
                </c:pt>
                <c:pt idx="12316">
                  <c:v>0</c:v>
                </c:pt>
                <c:pt idx="12317">
                  <c:v>0</c:v>
                </c:pt>
                <c:pt idx="12318">
                  <c:v>0</c:v>
                </c:pt>
                <c:pt idx="12319">
                  <c:v>0</c:v>
                </c:pt>
                <c:pt idx="12320">
                  <c:v>0</c:v>
                </c:pt>
                <c:pt idx="12321">
                  <c:v>0</c:v>
                </c:pt>
                <c:pt idx="12322">
                  <c:v>0</c:v>
                </c:pt>
                <c:pt idx="12323">
                  <c:v>0</c:v>
                </c:pt>
                <c:pt idx="12324">
                  <c:v>0</c:v>
                </c:pt>
                <c:pt idx="12325">
                  <c:v>0</c:v>
                </c:pt>
                <c:pt idx="12326">
                  <c:v>0</c:v>
                </c:pt>
                <c:pt idx="12327">
                  <c:v>0</c:v>
                </c:pt>
                <c:pt idx="12328">
                  <c:v>0</c:v>
                </c:pt>
                <c:pt idx="12329">
                  <c:v>0</c:v>
                </c:pt>
                <c:pt idx="12330">
                  <c:v>0</c:v>
                </c:pt>
                <c:pt idx="12331">
                  <c:v>0</c:v>
                </c:pt>
                <c:pt idx="12332">
                  <c:v>0</c:v>
                </c:pt>
                <c:pt idx="12333">
                  <c:v>0</c:v>
                </c:pt>
                <c:pt idx="12334">
                  <c:v>0</c:v>
                </c:pt>
                <c:pt idx="12335">
                  <c:v>0</c:v>
                </c:pt>
                <c:pt idx="12336">
                  <c:v>0</c:v>
                </c:pt>
                <c:pt idx="12337">
                  <c:v>0</c:v>
                </c:pt>
                <c:pt idx="12338">
                  <c:v>0</c:v>
                </c:pt>
                <c:pt idx="12339">
                  <c:v>0</c:v>
                </c:pt>
                <c:pt idx="12340">
                  <c:v>0</c:v>
                </c:pt>
                <c:pt idx="12341">
                  <c:v>0</c:v>
                </c:pt>
                <c:pt idx="12342">
                  <c:v>0</c:v>
                </c:pt>
                <c:pt idx="12343">
                  <c:v>0</c:v>
                </c:pt>
                <c:pt idx="12344">
                  <c:v>0</c:v>
                </c:pt>
                <c:pt idx="12345">
                  <c:v>0</c:v>
                </c:pt>
                <c:pt idx="12346">
                  <c:v>0</c:v>
                </c:pt>
                <c:pt idx="12347">
                  <c:v>0</c:v>
                </c:pt>
                <c:pt idx="12348">
                  <c:v>0</c:v>
                </c:pt>
                <c:pt idx="12349">
                  <c:v>0</c:v>
                </c:pt>
                <c:pt idx="12350">
                  <c:v>0</c:v>
                </c:pt>
                <c:pt idx="12351">
                  <c:v>0</c:v>
                </c:pt>
                <c:pt idx="12352">
                  <c:v>0</c:v>
                </c:pt>
                <c:pt idx="12353">
                  <c:v>0</c:v>
                </c:pt>
                <c:pt idx="12354">
                  <c:v>0</c:v>
                </c:pt>
                <c:pt idx="12355">
                  <c:v>0</c:v>
                </c:pt>
                <c:pt idx="12356">
                  <c:v>0</c:v>
                </c:pt>
                <c:pt idx="12357">
                  <c:v>0</c:v>
                </c:pt>
                <c:pt idx="12358">
                  <c:v>0</c:v>
                </c:pt>
                <c:pt idx="12359">
                  <c:v>0</c:v>
                </c:pt>
                <c:pt idx="12360">
                  <c:v>0</c:v>
                </c:pt>
                <c:pt idx="12361">
                  <c:v>0</c:v>
                </c:pt>
                <c:pt idx="12362">
                  <c:v>0</c:v>
                </c:pt>
                <c:pt idx="12363">
                  <c:v>0</c:v>
                </c:pt>
                <c:pt idx="12364">
                  <c:v>0</c:v>
                </c:pt>
                <c:pt idx="12365">
                  <c:v>0</c:v>
                </c:pt>
                <c:pt idx="12366">
                  <c:v>0</c:v>
                </c:pt>
                <c:pt idx="12367">
                  <c:v>0</c:v>
                </c:pt>
                <c:pt idx="12368">
                  <c:v>0</c:v>
                </c:pt>
                <c:pt idx="12369">
                  <c:v>0</c:v>
                </c:pt>
                <c:pt idx="12370">
                  <c:v>0</c:v>
                </c:pt>
                <c:pt idx="12371">
                  <c:v>0</c:v>
                </c:pt>
                <c:pt idx="12372">
                  <c:v>0</c:v>
                </c:pt>
                <c:pt idx="12373">
                  <c:v>0</c:v>
                </c:pt>
                <c:pt idx="12374">
                  <c:v>0</c:v>
                </c:pt>
                <c:pt idx="12375">
                  <c:v>0</c:v>
                </c:pt>
                <c:pt idx="12376">
                  <c:v>0</c:v>
                </c:pt>
                <c:pt idx="12377">
                  <c:v>0</c:v>
                </c:pt>
                <c:pt idx="12378">
                  <c:v>0</c:v>
                </c:pt>
                <c:pt idx="12379">
                  <c:v>0</c:v>
                </c:pt>
                <c:pt idx="12380">
                  <c:v>0</c:v>
                </c:pt>
                <c:pt idx="12381">
                  <c:v>0</c:v>
                </c:pt>
                <c:pt idx="12382">
                  <c:v>0</c:v>
                </c:pt>
                <c:pt idx="12383">
                  <c:v>0</c:v>
                </c:pt>
                <c:pt idx="12384">
                  <c:v>0</c:v>
                </c:pt>
                <c:pt idx="12385">
                  <c:v>0</c:v>
                </c:pt>
                <c:pt idx="12386">
                  <c:v>0</c:v>
                </c:pt>
                <c:pt idx="12387">
                  <c:v>0</c:v>
                </c:pt>
                <c:pt idx="12388">
                  <c:v>0</c:v>
                </c:pt>
                <c:pt idx="12389">
                  <c:v>0</c:v>
                </c:pt>
                <c:pt idx="12390">
                  <c:v>0</c:v>
                </c:pt>
                <c:pt idx="12391">
                  <c:v>0</c:v>
                </c:pt>
                <c:pt idx="12392">
                  <c:v>0</c:v>
                </c:pt>
                <c:pt idx="12393">
                  <c:v>0</c:v>
                </c:pt>
                <c:pt idx="12394">
                  <c:v>0</c:v>
                </c:pt>
                <c:pt idx="12395">
                  <c:v>0</c:v>
                </c:pt>
                <c:pt idx="12396">
                  <c:v>0</c:v>
                </c:pt>
                <c:pt idx="12397">
                  <c:v>0</c:v>
                </c:pt>
                <c:pt idx="12398">
                  <c:v>0</c:v>
                </c:pt>
                <c:pt idx="12399">
                  <c:v>0</c:v>
                </c:pt>
                <c:pt idx="12400">
                  <c:v>0</c:v>
                </c:pt>
                <c:pt idx="12401">
                  <c:v>0</c:v>
                </c:pt>
                <c:pt idx="12402">
                  <c:v>0</c:v>
                </c:pt>
                <c:pt idx="12403">
                  <c:v>0</c:v>
                </c:pt>
                <c:pt idx="12404">
                  <c:v>0</c:v>
                </c:pt>
                <c:pt idx="12405">
                  <c:v>0</c:v>
                </c:pt>
                <c:pt idx="12406">
                  <c:v>0</c:v>
                </c:pt>
                <c:pt idx="12407">
                  <c:v>0</c:v>
                </c:pt>
                <c:pt idx="12408">
                  <c:v>0</c:v>
                </c:pt>
                <c:pt idx="12409">
                  <c:v>0</c:v>
                </c:pt>
                <c:pt idx="12410">
                  <c:v>0</c:v>
                </c:pt>
                <c:pt idx="12411">
                  <c:v>0</c:v>
                </c:pt>
                <c:pt idx="12412">
                  <c:v>0</c:v>
                </c:pt>
                <c:pt idx="12413">
                  <c:v>0</c:v>
                </c:pt>
                <c:pt idx="12414">
                  <c:v>0</c:v>
                </c:pt>
                <c:pt idx="12415">
                  <c:v>0</c:v>
                </c:pt>
                <c:pt idx="12416">
                  <c:v>0</c:v>
                </c:pt>
                <c:pt idx="12417">
                  <c:v>0</c:v>
                </c:pt>
                <c:pt idx="12418">
                  <c:v>0</c:v>
                </c:pt>
                <c:pt idx="12419">
                  <c:v>0</c:v>
                </c:pt>
                <c:pt idx="12420">
                  <c:v>0</c:v>
                </c:pt>
                <c:pt idx="12421">
                  <c:v>0</c:v>
                </c:pt>
                <c:pt idx="12422">
                  <c:v>0</c:v>
                </c:pt>
                <c:pt idx="12423">
                  <c:v>0</c:v>
                </c:pt>
                <c:pt idx="12424">
                  <c:v>0</c:v>
                </c:pt>
                <c:pt idx="12425">
                  <c:v>0</c:v>
                </c:pt>
                <c:pt idx="12426">
                  <c:v>0</c:v>
                </c:pt>
                <c:pt idx="12427">
                  <c:v>0</c:v>
                </c:pt>
                <c:pt idx="12428">
                  <c:v>0</c:v>
                </c:pt>
                <c:pt idx="12429">
                  <c:v>0</c:v>
                </c:pt>
                <c:pt idx="12430">
                  <c:v>0</c:v>
                </c:pt>
                <c:pt idx="12431">
                  <c:v>0</c:v>
                </c:pt>
                <c:pt idx="12432">
                  <c:v>0</c:v>
                </c:pt>
                <c:pt idx="12433">
                  <c:v>0</c:v>
                </c:pt>
                <c:pt idx="12434">
                  <c:v>0</c:v>
                </c:pt>
                <c:pt idx="12435">
                  <c:v>0</c:v>
                </c:pt>
                <c:pt idx="12436">
                  <c:v>0</c:v>
                </c:pt>
                <c:pt idx="12437">
                  <c:v>0</c:v>
                </c:pt>
                <c:pt idx="12438">
                  <c:v>0</c:v>
                </c:pt>
                <c:pt idx="12439">
                  <c:v>0</c:v>
                </c:pt>
                <c:pt idx="12440">
                  <c:v>0</c:v>
                </c:pt>
                <c:pt idx="12441">
                  <c:v>0</c:v>
                </c:pt>
                <c:pt idx="12442">
                  <c:v>0</c:v>
                </c:pt>
                <c:pt idx="12443">
                  <c:v>0</c:v>
                </c:pt>
                <c:pt idx="12444">
                  <c:v>0</c:v>
                </c:pt>
                <c:pt idx="12445">
                  <c:v>0</c:v>
                </c:pt>
                <c:pt idx="12446">
                  <c:v>0</c:v>
                </c:pt>
                <c:pt idx="12447">
                  <c:v>0</c:v>
                </c:pt>
                <c:pt idx="12448">
                  <c:v>0</c:v>
                </c:pt>
                <c:pt idx="12449">
                  <c:v>0</c:v>
                </c:pt>
                <c:pt idx="12450">
                  <c:v>0</c:v>
                </c:pt>
                <c:pt idx="12451">
                  <c:v>0</c:v>
                </c:pt>
                <c:pt idx="12452">
                  <c:v>0</c:v>
                </c:pt>
                <c:pt idx="12453">
                  <c:v>0</c:v>
                </c:pt>
                <c:pt idx="12454">
                  <c:v>0</c:v>
                </c:pt>
                <c:pt idx="12455">
                  <c:v>0</c:v>
                </c:pt>
                <c:pt idx="12456">
                  <c:v>0</c:v>
                </c:pt>
                <c:pt idx="12457">
                  <c:v>0</c:v>
                </c:pt>
                <c:pt idx="12458">
                  <c:v>0</c:v>
                </c:pt>
                <c:pt idx="12459">
                  <c:v>0</c:v>
                </c:pt>
                <c:pt idx="12460">
                  <c:v>0</c:v>
                </c:pt>
                <c:pt idx="12461">
                  <c:v>0</c:v>
                </c:pt>
                <c:pt idx="12462">
                  <c:v>0</c:v>
                </c:pt>
                <c:pt idx="12463">
                  <c:v>0</c:v>
                </c:pt>
                <c:pt idx="12464">
                  <c:v>0</c:v>
                </c:pt>
                <c:pt idx="12465">
                  <c:v>0</c:v>
                </c:pt>
                <c:pt idx="12466">
                  <c:v>0</c:v>
                </c:pt>
                <c:pt idx="12467">
                  <c:v>0</c:v>
                </c:pt>
                <c:pt idx="12468">
                  <c:v>0</c:v>
                </c:pt>
                <c:pt idx="12469">
                  <c:v>0</c:v>
                </c:pt>
                <c:pt idx="12470">
                  <c:v>0</c:v>
                </c:pt>
                <c:pt idx="12471">
                  <c:v>0</c:v>
                </c:pt>
                <c:pt idx="12472">
                  <c:v>0</c:v>
                </c:pt>
                <c:pt idx="12473">
                  <c:v>0</c:v>
                </c:pt>
                <c:pt idx="12474">
                  <c:v>0</c:v>
                </c:pt>
                <c:pt idx="12475">
                  <c:v>0</c:v>
                </c:pt>
                <c:pt idx="12476">
                  <c:v>0</c:v>
                </c:pt>
                <c:pt idx="12477">
                  <c:v>0</c:v>
                </c:pt>
                <c:pt idx="12478">
                  <c:v>0</c:v>
                </c:pt>
                <c:pt idx="12479">
                  <c:v>0</c:v>
                </c:pt>
                <c:pt idx="12480">
                  <c:v>0</c:v>
                </c:pt>
                <c:pt idx="12481">
                  <c:v>0</c:v>
                </c:pt>
                <c:pt idx="12482">
                  <c:v>0</c:v>
                </c:pt>
                <c:pt idx="12483">
                  <c:v>0</c:v>
                </c:pt>
                <c:pt idx="12484">
                  <c:v>0</c:v>
                </c:pt>
                <c:pt idx="12485">
                  <c:v>0</c:v>
                </c:pt>
                <c:pt idx="12486">
                  <c:v>0</c:v>
                </c:pt>
                <c:pt idx="12487">
                  <c:v>0</c:v>
                </c:pt>
                <c:pt idx="12488">
                  <c:v>0</c:v>
                </c:pt>
                <c:pt idx="12489">
                  <c:v>0</c:v>
                </c:pt>
                <c:pt idx="12490">
                  <c:v>0</c:v>
                </c:pt>
                <c:pt idx="12491">
                  <c:v>0</c:v>
                </c:pt>
                <c:pt idx="12492">
                  <c:v>0</c:v>
                </c:pt>
                <c:pt idx="12493">
                  <c:v>0</c:v>
                </c:pt>
                <c:pt idx="12494">
                  <c:v>0</c:v>
                </c:pt>
                <c:pt idx="12495">
                  <c:v>0</c:v>
                </c:pt>
                <c:pt idx="12496">
                  <c:v>0</c:v>
                </c:pt>
                <c:pt idx="12497">
                  <c:v>0</c:v>
                </c:pt>
                <c:pt idx="12498">
                  <c:v>0</c:v>
                </c:pt>
                <c:pt idx="12499">
                  <c:v>0</c:v>
                </c:pt>
                <c:pt idx="12500">
                  <c:v>0</c:v>
                </c:pt>
                <c:pt idx="12501">
                  <c:v>0</c:v>
                </c:pt>
                <c:pt idx="12502">
                  <c:v>0</c:v>
                </c:pt>
                <c:pt idx="12503">
                  <c:v>0</c:v>
                </c:pt>
                <c:pt idx="12504">
                  <c:v>0</c:v>
                </c:pt>
                <c:pt idx="12505">
                  <c:v>0</c:v>
                </c:pt>
                <c:pt idx="12506">
                  <c:v>0</c:v>
                </c:pt>
                <c:pt idx="12507">
                  <c:v>0</c:v>
                </c:pt>
                <c:pt idx="12508">
                  <c:v>0</c:v>
                </c:pt>
                <c:pt idx="12509">
                  <c:v>0</c:v>
                </c:pt>
                <c:pt idx="12510">
                  <c:v>0</c:v>
                </c:pt>
                <c:pt idx="12511">
                  <c:v>0</c:v>
                </c:pt>
                <c:pt idx="12512">
                  <c:v>0</c:v>
                </c:pt>
                <c:pt idx="12513">
                  <c:v>0</c:v>
                </c:pt>
                <c:pt idx="12514">
                  <c:v>0</c:v>
                </c:pt>
                <c:pt idx="12515">
                  <c:v>0</c:v>
                </c:pt>
                <c:pt idx="12516">
                  <c:v>0</c:v>
                </c:pt>
                <c:pt idx="12517">
                  <c:v>0</c:v>
                </c:pt>
                <c:pt idx="12518">
                  <c:v>0</c:v>
                </c:pt>
                <c:pt idx="12519">
                  <c:v>0</c:v>
                </c:pt>
                <c:pt idx="12520">
                  <c:v>0</c:v>
                </c:pt>
                <c:pt idx="12521">
                  <c:v>0</c:v>
                </c:pt>
                <c:pt idx="12522">
                  <c:v>0</c:v>
                </c:pt>
                <c:pt idx="12523">
                  <c:v>0</c:v>
                </c:pt>
                <c:pt idx="12524">
                  <c:v>0</c:v>
                </c:pt>
                <c:pt idx="12525">
                  <c:v>0</c:v>
                </c:pt>
                <c:pt idx="12526">
                  <c:v>0</c:v>
                </c:pt>
                <c:pt idx="12527">
                  <c:v>0</c:v>
                </c:pt>
                <c:pt idx="12528">
                  <c:v>0</c:v>
                </c:pt>
                <c:pt idx="12529">
                  <c:v>0</c:v>
                </c:pt>
                <c:pt idx="12530">
                  <c:v>0</c:v>
                </c:pt>
                <c:pt idx="12531">
                  <c:v>0</c:v>
                </c:pt>
                <c:pt idx="12532">
                  <c:v>0</c:v>
                </c:pt>
                <c:pt idx="12533">
                  <c:v>0</c:v>
                </c:pt>
                <c:pt idx="12534">
                  <c:v>0</c:v>
                </c:pt>
                <c:pt idx="12535">
                  <c:v>0</c:v>
                </c:pt>
                <c:pt idx="12536">
                  <c:v>0</c:v>
                </c:pt>
                <c:pt idx="12537">
                  <c:v>0</c:v>
                </c:pt>
                <c:pt idx="12538">
                  <c:v>0</c:v>
                </c:pt>
                <c:pt idx="12539">
                  <c:v>0</c:v>
                </c:pt>
                <c:pt idx="12540">
                  <c:v>0</c:v>
                </c:pt>
                <c:pt idx="12541">
                  <c:v>0</c:v>
                </c:pt>
                <c:pt idx="12542">
                  <c:v>0</c:v>
                </c:pt>
                <c:pt idx="12543">
                  <c:v>0</c:v>
                </c:pt>
                <c:pt idx="12544">
                  <c:v>0</c:v>
                </c:pt>
                <c:pt idx="12545">
                  <c:v>0</c:v>
                </c:pt>
                <c:pt idx="12546">
                  <c:v>0</c:v>
                </c:pt>
                <c:pt idx="12547">
                  <c:v>0</c:v>
                </c:pt>
                <c:pt idx="12548">
                  <c:v>0</c:v>
                </c:pt>
                <c:pt idx="12549">
                  <c:v>0</c:v>
                </c:pt>
                <c:pt idx="12550">
                  <c:v>0</c:v>
                </c:pt>
                <c:pt idx="12551">
                  <c:v>0</c:v>
                </c:pt>
                <c:pt idx="12552">
                  <c:v>0</c:v>
                </c:pt>
                <c:pt idx="12553">
                  <c:v>0</c:v>
                </c:pt>
                <c:pt idx="12554">
                  <c:v>0</c:v>
                </c:pt>
                <c:pt idx="12555">
                  <c:v>0</c:v>
                </c:pt>
                <c:pt idx="12556">
                  <c:v>0</c:v>
                </c:pt>
                <c:pt idx="12557">
                  <c:v>0</c:v>
                </c:pt>
                <c:pt idx="12558">
                  <c:v>0</c:v>
                </c:pt>
                <c:pt idx="12559">
                  <c:v>0</c:v>
                </c:pt>
                <c:pt idx="12560">
                  <c:v>0</c:v>
                </c:pt>
                <c:pt idx="12561">
                  <c:v>0</c:v>
                </c:pt>
                <c:pt idx="12562">
                  <c:v>0</c:v>
                </c:pt>
                <c:pt idx="12563">
                  <c:v>0</c:v>
                </c:pt>
                <c:pt idx="12564">
                  <c:v>0</c:v>
                </c:pt>
                <c:pt idx="12565">
                  <c:v>0</c:v>
                </c:pt>
                <c:pt idx="12566">
                  <c:v>0</c:v>
                </c:pt>
                <c:pt idx="12567">
                  <c:v>0</c:v>
                </c:pt>
                <c:pt idx="12568">
                  <c:v>0</c:v>
                </c:pt>
                <c:pt idx="12569">
                  <c:v>0</c:v>
                </c:pt>
                <c:pt idx="12570">
                  <c:v>0</c:v>
                </c:pt>
                <c:pt idx="12571">
                  <c:v>0</c:v>
                </c:pt>
                <c:pt idx="12572">
                  <c:v>0</c:v>
                </c:pt>
                <c:pt idx="12573">
                  <c:v>0</c:v>
                </c:pt>
                <c:pt idx="12574">
                  <c:v>0</c:v>
                </c:pt>
                <c:pt idx="12575">
                  <c:v>0</c:v>
                </c:pt>
                <c:pt idx="12576">
                  <c:v>0</c:v>
                </c:pt>
                <c:pt idx="12577">
                  <c:v>0</c:v>
                </c:pt>
                <c:pt idx="12578">
                  <c:v>0</c:v>
                </c:pt>
                <c:pt idx="12579">
                  <c:v>0</c:v>
                </c:pt>
                <c:pt idx="12580">
                  <c:v>0</c:v>
                </c:pt>
                <c:pt idx="12581">
                  <c:v>0</c:v>
                </c:pt>
                <c:pt idx="12582">
                  <c:v>0</c:v>
                </c:pt>
                <c:pt idx="12583">
                  <c:v>0</c:v>
                </c:pt>
                <c:pt idx="12584">
                  <c:v>0</c:v>
                </c:pt>
                <c:pt idx="12585">
                  <c:v>0</c:v>
                </c:pt>
                <c:pt idx="12586">
                  <c:v>0</c:v>
                </c:pt>
                <c:pt idx="12587">
                  <c:v>0</c:v>
                </c:pt>
                <c:pt idx="12588">
                  <c:v>0</c:v>
                </c:pt>
                <c:pt idx="12589">
                  <c:v>0</c:v>
                </c:pt>
                <c:pt idx="12590">
                  <c:v>0</c:v>
                </c:pt>
                <c:pt idx="12591">
                  <c:v>0</c:v>
                </c:pt>
                <c:pt idx="12592">
                  <c:v>0</c:v>
                </c:pt>
                <c:pt idx="12593">
                  <c:v>0</c:v>
                </c:pt>
                <c:pt idx="12594">
                  <c:v>0</c:v>
                </c:pt>
                <c:pt idx="12595">
                  <c:v>0</c:v>
                </c:pt>
                <c:pt idx="12596">
                  <c:v>0</c:v>
                </c:pt>
                <c:pt idx="12597">
                  <c:v>0</c:v>
                </c:pt>
                <c:pt idx="12598">
                  <c:v>0</c:v>
                </c:pt>
                <c:pt idx="12599">
                  <c:v>0</c:v>
                </c:pt>
                <c:pt idx="12600">
                  <c:v>0</c:v>
                </c:pt>
                <c:pt idx="12601">
                  <c:v>0</c:v>
                </c:pt>
                <c:pt idx="12602">
                  <c:v>0</c:v>
                </c:pt>
                <c:pt idx="12603">
                  <c:v>0</c:v>
                </c:pt>
                <c:pt idx="12604">
                  <c:v>0</c:v>
                </c:pt>
                <c:pt idx="12605">
                  <c:v>0</c:v>
                </c:pt>
                <c:pt idx="12606">
                  <c:v>0</c:v>
                </c:pt>
                <c:pt idx="12607">
                  <c:v>0</c:v>
                </c:pt>
                <c:pt idx="12608">
                  <c:v>0</c:v>
                </c:pt>
                <c:pt idx="12609">
                  <c:v>0</c:v>
                </c:pt>
                <c:pt idx="12610">
                  <c:v>0</c:v>
                </c:pt>
                <c:pt idx="12611">
                  <c:v>0</c:v>
                </c:pt>
                <c:pt idx="12612">
                  <c:v>0</c:v>
                </c:pt>
                <c:pt idx="12613">
                  <c:v>0</c:v>
                </c:pt>
                <c:pt idx="12614">
                  <c:v>0</c:v>
                </c:pt>
                <c:pt idx="12615">
                  <c:v>0</c:v>
                </c:pt>
                <c:pt idx="12616">
                  <c:v>0</c:v>
                </c:pt>
                <c:pt idx="12617">
                  <c:v>0</c:v>
                </c:pt>
                <c:pt idx="12618">
                  <c:v>0</c:v>
                </c:pt>
                <c:pt idx="12619">
                  <c:v>0</c:v>
                </c:pt>
                <c:pt idx="12620">
                  <c:v>0</c:v>
                </c:pt>
                <c:pt idx="12621">
                  <c:v>0</c:v>
                </c:pt>
                <c:pt idx="12622">
                  <c:v>0</c:v>
                </c:pt>
                <c:pt idx="12623">
                  <c:v>0</c:v>
                </c:pt>
                <c:pt idx="12624">
                  <c:v>0</c:v>
                </c:pt>
                <c:pt idx="12625">
                  <c:v>0</c:v>
                </c:pt>
                <c:pt idx="12626">
                  <c:v>0</c:v>
                </c:pt>
                <c:pt idx="12627">
                  <c:v>0</c:v>
                </c:pt>
                <c:pt idx="12628">
                  <c:v>0</c:v>
                </c:pt>
                <c:pt idx="12629">
                  <c:v>0</c:v>
                </c:pt>
                <c:pt idx="12630">
                  <c:v>0</c:v>
                </c:pt>
                <c:pt idx="12631">
                  <c:v>0</c:v>
                </c:pt>
                <c:pt idx="12632">
                  <c:v>0</c:v>
                </c:pt>
                <c:pt idx="12633">
                  <c:v>0</c:v>
                </c:pt>
                <c:pt idx="12634">
                  <c:v>0</c:v>
                </c:pt>
                <c:pt idx="12635">
                  <c:v>0</c:v>
                </c:pt>
                <c:pt idx="12636">
                  <c:v>0</c:v>
                </c:pt>
                <c:pt idx="12637">
                  <c:v>0</c:v>
                </c:pt>
                <c:pt idx="12638">
                  <c:v>0</c:v>
                </c:pt>
                <c:pt idx="12639">
                  <c:v>0</c:v>
                </c:pt>
                <c:pt idx="12640">
                  <c:v>0</c:v>
                </c:pt>
                <c:pt idx="12641">
                  <c:v>0</c:v>
                </c:pt>
                <c:pt idx="12642">
                  <c:v>0</c:v>
                </c:pt>
                <c:pt idx="12643">
                  <c:v>0</c:v>
                </c:pt>
                <c:pt idx="12644">
                  <c:v>0</c:v>
                </c:pt>
                <c:pt idx="12645">
                  <c:v>0</c:v>
                </c:pt>
                <c:pt idx="12646">
                  <c:v>0</c:v>
                </c:pt>
                <c:pt idx="12647">
                  <c:v>0</c:v>
                </c:pt>
                <c:pt idx="12648">
                  <c:v>0</c:v>
                </c:pt>
                <c:pt idx="12649">
                  <c:v>0</c:v>
                </c:pt>
                <c:pt idx="12650">
                  <c:v>0</c:v>
                </c:pt>
                <c:pt idx="12651">
                  <c:v>0</c:v>
                </c:pt>
                <c:pt idx="12652">
                  <c:v>0</c:v>
                </c:pt>
                <c:pt idx="12653">
                  <c:v>0</c:v>
                </c:pt>
                <c:pt idx="12654">
                  <c:v>0</c:v>
                </c:pt>
                <c:pt idx="12655">
                  <c:v>0</c:v>
                </c:pt>
                <c:pt idx="12656">
                  <c:v>0</c:v>
                </c:pt>
                <c:pt idx="12657">
                  <c:v>0</c:v>
                </c:pt>
                <c:pt idx="12658">
                  <c:v>0</c:v>
                </c:pt>
                <c:pt idx="12659">
                  <c:v>0</c:v>
                </c:pt>
                <c:pt idx="12660">
                  <c:v>0</c:v>
                </c:pt>
                <c:pt idx="12661">
                  <c:v>0</c:v>
                </c:pt>
                <c:pt idx="12662">
                  <c:v>0</c:v>
                </c:pt>
                <c:pt idx="12663">
                  <c:v>0</c:v>
                </c:pt>
                <c:pt idx="12664">
                  <c:v>0</c:v>
                </c:pt>
                <c:pt idx="12665">
                  <c:v>0</c:v>
                </c:pt>
                <c:pt idx="12666">
                  <c:v>0</c:v>
                </c:pt>
                <c:pt idx="12667">
                  <c:v>0</c:v>
                </c:pt>
                <c:pt idx="12668">
                  <c:v>0</c:v>
                </c:pt>
                <c:pt idx="12669">
                  <c:v>0</c:v>
                </c:pt>
                <c:pt idx="12670">
                  <c:v>0</c:v>
                </c:pt>
                <c:pt idx="12671">
                  <c:v>0</c:v>
                </c:pt>
                <c:pt idx="12672">
                  <c:v>0</c:v>
                </c:pt>
                <c:pt idx="12673">
                  <c:v>0</c:v>
                </c:pt>
                <c:pt idx="12674">
                  <c:v>0</c:v>
                </c:pt>
                <c:pt idx="12675">
                  <c:v>0</c:v>
                </c:pt>
                <c:pt idx="12676">
                  <c:v>0</c:v>
                </c:pt>
                <c:pt idx="12677">
                  <c:v>0</c:v>
                </c:pt>
                <c:pt idx="12678">
                  <c:v>0</c:v>
                </c:pt>
                <c:pt idx="12679">
                  <c:v>0</c:v>
                </c:pt>
                <c:pt idx="12680">
                  <c:v>0</c:v>
                </c:pt>
                <c:pt idx="12681">
                  <c:v>0</c:v>
                </c:pt>
                <c:pt idx="12682">
                  <c:v>0</c:v>
                </c:pt>
                <c:pt idx="12683">
                  <c:v>0</c:v>
                </c:pt>
                <c:pt idx="12684">
                  <c:v>0</c:v>
                </c:pt>
                <c:pt idx="12685">
                  <c:v>0</c:v>
                </c:pt>
                <c:pt idx="12686">
                  <c:v>0</c:v>
                </c:pt>
                <c:pt idx="12687">
                  <c:v>0</c:v>
                </c:pt>
                <c:pt idx="12688">
                  <c:v>0</c:v>
                </c:pt>
                <c:pt idx="12689">
                  <c:v>0</c:v>
                </c:pt>
                <c:pt idx="12690">
                  <c:v>0</c:v>
                </c:pt>
                <c:pt idx="12691">
                  <c:v>0</c:v>
                </c:pt>
                <c:pt idx="12692">
                  <c:v>0</c:v>
                </c:pt>
                <c:pt idx="12693">
                  <c:v>0</c:v>
                </c:pt>
                <c:pt idx="12694">
                  <c:v>0</c:v>
                </c:pt>
                <c:pt idx="12695">
                  <c:v>0</c:v>
                </c:pt>
                <c:pt idx="12696">
                  <c:v>0</c:v>
                </c:pt>
                <c:pt idx="12697">
                  <c:v>0</c:v>
                </c:pt>
                <c:pt idx="12698">
                  <c:v>0</c:v>
                </c:pt>
                <c:pt idx="12699">
                  <c:v>0</c:v>
                </c:pt>
                <c:pt idx="12700">
                  <c:v>0</c:v>
                </c:pt>
                <c:pt idx="12701">
                  <c:v>0</c:v>
                </c:pt>
                <c:pt idx="12702">
                  <c:v>0</c:v>
                </c:pt>
                <c:pt idx="12703">
                  <c:v>0</c:v>
                </c:pt>
                <c:pt idx="12704">
                  <c:v>0</c:v>
                </c:pt>
                <c:pt idx="12705">
                  <c:v>0</c:v>
                </c:pt>
                <c:pt idx="12706">
                  <c:v>0</c:v>
                </c:pt>
                <c:pt idx="12707">
                  <c:v>0</c:v>
                </c:pt>
                <c:pt idx="12708">
                  <c:v>0</c:v>
                </c:pt>
                <c:pt idx="12709">
                  <c:v>0</c:v>
                </c:pt>
                <c:pt idx="12710">
                  <c:v>0</c:v>
                </c:pt>
                <c:pt idx="12711">
                  <c:v>0</c:v>
                </c:pt>
                <c:pt idx="12712">
                  <c:v>0</c:v>
                </c:pt>
                <c:pt idx="12713">
                  <c:v>0</c:v>
                </c:pt>
                <c:pt idx="12714">
                  <c:v>0</c:v>
                </c:pt>
                <c:pt idx="12715">
                  <c:v>0</c:v>
                </c:pt>
                <c:pt idx="12716">
                  <c:v>0</c:v>
                </c:pt>
                <c:pt idx="12717">
                  <c:v>0</c:v>
                </c:pt>
                <c:pt idx="12718">
                  <c:v>0</c:v>
                </c:pt>
                <c:pt idx="12719">
                  <c:v>0</c:v>
                </c:pt>
                <c:pt idx="12720">
                  <c:v>0</c:v>
                </c:pt>
                <c:pt idx="12721">
                  <c:v>0</c:v>
                </c:pt>
                <c:pt idx="12722">
                  <c:v>0</c:v>
                </c:pt>
                <c:pt idx="12723">
                  <c:v>0</c:v>
                </c:pt>
                <c:pt idx="12724">
                  <c:v>0</c:v>
                </c:pt>
                <c:pt idx="12725">
                  <c:v>0</c:v>
                </c:pt>
                <c:pt idx="12726">
                  <c:v>0</c:v>
                </c:pt>
                <c:pt idx="12727">
                  <c:v>0</c:v>
                </c:pt>
                <c:pt idx="12728">
                  <c:v>0</c:v>
                </c:pt>
                <c:pt idx="12729">
                  <c:v>0</c:v>
                </c:pt>
                <c:pt idx="12730">
                  <c:v>0</c:v>
                </c:pt>
                <c:pt idx="12731">
                  <c:v>0</c:v>
                </c:pt>
                <c:pt idx="12732">
                  <c:v>0</c:v>
                </c:pt>
                <c:pt idx="12733">
                  <c:v>0</c:v>
                </c:pt>
                <c:pt idx="12734">
                  <c:v>0</c:v>
                </c:pt>
                <c:pt idx="12735">
                  <c:v>0</c:v>
                </c:pt>
                <c:pt idx="12736">
                  <c:v>0</c:v>
                </c:pt>
                <c:pt idx="12737">
                  <c:v>0</c:v>
                </c:pt>
                <c:pt idx="12738">
                  <c:v>0</c:v>
                </c:pt>
                <c:pt idx="12739">
                  <c:v>0</c:v>
                </c:pt>
                <c:pt idx="12740">
                  <c:v>0</c:v>
                </c:pt>
                <c:pt idx="12741">
                  <c:v>0</c:v>
                </c:pt>
                <c:pt idx="12742">
                  <c:v>0</c:v>
                </c:pt>
                <c:pt idx="12743">
                  <c:v>0</c:v>
                </c:pt>
                <c:pt idx="12744">
                  <c:v>0</c:v>
                </c:pt>
                <c:pt idx="12745">
                  <c:v>0</c:v>
                </c:pt>
                <c:pt idx="12746">
                  <c:v>0</c:v>
                </c:pt>
                <c:pt idx="12747">
                  <c:v>0</c:v>
                </c:pt>
                <c:pt idx="12748">
                  <c:v>0</c:v>
                </c:pt>
                <c:pt idx="12749">
                  <c:v>0</c:v>
                </c:pt>
                <c:pt idx="12750">
                  <c:v>0</c:v>
                </c:pt>
                <c:pt idx="12751">
                  <c:v>0</c:v>
                </c:pt>
                <c:pt idx="12752">
                  <c:v>0</c:v>
                </c:pt>
                <c:pt idx="12753">
                  <c:v>0</c:v>
                </c:pt>
                <c:pt idx="12754">
                  <c:v>0</c:v>
                </c:pt>
                <c:pt idx="12755">
                  <c:v>0</c:v>
                </c:pt>
                <c:pt idx="12756">
                  <c:v>0</c:v>
                </c:pt>
                <c:pt idx="12757">
                  <c:v>0</c:v>
                </c:pt>
                <c:pt idx="12758">
                  <c:v>0</c:v>
                </c:pt>
                <c:pt idx="12759">
                  <c:v>0</c:v>
                </c:pt>
                <c:pt idx="12760">
                  <c:v>0</c:v>
                </c:pt>
                <c:pt idx="12761">
                  <c:v>0</c:v>
                </c:pt>
                <c:pt idx="12762">
                  <c:v>0</c:v>
                </c:pt>
                <c:pt idx="12763">
                  <c:v>0</c:v>
                </c:pt>
                <c:pt idx="12764">
                  <c:v>0</c:v>
                </c:pt>
                <c:pt idx="12765">
                  <c:v>0</c:v>
                </c:pt>
                <c:pt idx="12766">
                  <c:v>0</c:v>
                </c:pt>
                <c:pt idx="12767">
                  <c:v>0</c:v>
                </c:pt>
                <c:pt idx="12768">
                  <c:v>0</c:v>
                </c:pt>
                <c:pt idx="12769">
                  <c:v>0</c:v>
                </c:pt>
                <c:pt idx="12770">
                  <c:v>0</c:v>
                </c:pt>
                <c:pt idx="12771">
                  <c:v>0</c:v>
                </c:pt>
                <c:pt idx="12772">
                  <c:v>0</c:v>
                </c:pt>
                <c:pt idx="12773">
                  <c:v>0</c:v>
                </c:pt>
                <c:pt idx="12774">
                  <c:v>0</c:v>
                </c:pt>
                <c:pt idx="12775">
                  <c:v>0</c:v>
                </c:pt>
                <c:pt idx="12776">
                  <c:v>0</c:v>
                </c:pt>
                <c:pt idx="12777">
                  <c:v>0</c:v>
                </c:pt>
                <c:pt idx="12778">
                  <c:v>0</c:v>
                </c:pt>
                <c:pt idx="12779">
                  <c:v>0</c:v>
                </c:pt>
                <c:pt idx="12780">
                  <c:v>0</c:v>
                </c:pt>
                <c:pt idx="12781">
                  <c:v>0</c:v>
                </c:pt>
                <c:pt idx="12782">
                  <c:v>0</c:v>
                </c:pt>
                <c:pt idx="12783">
                  <c:v>0</c:v>
                </c:pt>
                <c:pt idx="12784">
                  <c:v>0</c:v>
                </c:pt>
                <c:pt idx="12785">
                  <c:v>0</c:v>
                </c:pt>
                <c:pt idx="12786">
                  <c:v>0</c:v>
                </c:pt>
                <c:pt idx="12787">
                  <c:v>0</c:v>
                </c:pt>
                <c:pt idx="12788">
                  <c:v>0</c:v>
                </c:pt>
                <c:pt idx="12789">
                  <c:v>0</c:v>
                </c:pt>
                <c:pt idx="12790">
                  <c:v>0</c:v>
                </c:pt>
                <c:pt idx="12791">
                  <c:v>0</c:v>
                </c:pt>
                <c:pt idx="12792">
                  <c:v>0</c:v>
                </c:pt>
                <c:pt idx="12793">
                  <c:v>0</c:v>
                </c:pt>
                <c:pt idx="12794">
                  <c:v>0</c:v>
                </c:pt>
                <c:pt idx="12795">
                  <c:v>0</c:v>
                </c:pt>
                <c:pt idx="12796">
                  <c:v>0</c:v>
                </c:pt>
                <c:pt idx="12797">
                  <c:v>0</c:v>
                </c:pt>
                <c:pt idx="12798">
                  <c:v>0</c:v>
                </c:pt>
                <c:pt idx="12799">
                  <c:v>0</c:v>
                </c:pt>
                <c:pt idx="12800">
                  <c:v>0</c:v>
                </c:pt>
                <c:pt idx="12801">
                  <c:v>0</c:v>
                </c:pt>
                <c:pt idx="12802">
                  <c:v>0</c:v>
                </c:pt>
                <c:pt idx="12803">
                  <c:v>0</c:v>
                </c:pt>
                <c:pt idx="12804">
                  <c:v>0</c:v>
                </c:pt>
                <c:pt idx="12805">
                  <c:v>0</c:v>
                </c:pt>
                <c:pt idx="12806">
                  <c:v>0</c:v>
                </c:pt>
                <c:pt idx="12807">
                  <c:v>0</c:v>
                </c:pt>
                <c:pt idx="12808">
                  <c:v>0</c:v>
                </c:pt>
                <c:pt idx="12809">
                  <c:v>0</c:v>
                </c:pt>
                <c:pt idx="12810">
                  <c:v>0</c:v>
                </c:pt>
                <c:pt idx="12811">
                  <c:v>0</c:v>
                </c:pt>
                <c:pt idx="12812">
                  <c:v>0</c:v>
                </c:pt>
                <c:pt idx="12813">
                  <c:v>0</c:v>
                </c:pt>
                <c:pt idx="12814">
                  <c:v>0</c:v>
                </c:pt>
                <c:pt idx="12815">
                  <c:v>0</c:v>
                </c:pt>
                <c:pt idx="12816">
                  <c:v>0</c:v>
                </c:pt>
                <c:pt idx="12817">
                  <c:v>0</c:v>
                </c:pt>
                <c:pt idx="12818">
                  <c:v>0</c:v>
                </c:pt>
                <c:pt idx="12819">
                  <c:v>0</c:v>
                </c:pt>
                <c:pt idx="12820">
                  <c:v>0</c:v>
                </c:pt>
                <c:pt idx="12821">
                  <c:v>0</c:v>
                </c:pt>
                <c:pt idx="12822">
                  <c:v>0</c:v>
                </c:pt>
                <c:pt idx="12823">
                  <c:v>0</c:v>
                </c:pt>
                <c:pt idx="12824">
                  <c:v>0</c:v>
                </c:pt>
                <c:pt idx="12825">
                  <c:v>0</c:v>
                </c:pt>
                <c:pt idx="12826">
                  <c:v>0</c:v>
                </c:pt>
                <c:pt idx="12827">
                  <c:v>0</c:v>
                </c:pt>
                <c:pt idx="12828">
                  <c:v>0</c:v>
                </c:pt>
                <c:pt idx="12829">
                  <c:v>0</c:v>
                </c:pt>
                <c:pt idx="12830">
                  <c:v>0</c:v>
                </c:pt>
                <c:pt idx="12831">
                  <c:v>0</c:v>
                </c:pt>
                <c:pt idx="12832">
                  <c:v>0</c:v>
                </c:pt>
                <c:pt idx="12833">
                  <c:v>0</c:v>
                </c:pt>
                <c:pt idx="12834">
                  <c:v>0</c:v>
                </c:pt>
                <c:pt idx="12835">
                  <c:v>0</c:v>
                </c:pt>
                <c:pt idx="12836">
                  <c:v>0</c:v>
                </c:pt>
                <c:pt idx="12837">
                  <c:v>0</c:v>
                </c:pt>
                <c:pt idx="12838">
                  <c:v>0</c:v>
                </c:pt>
                <c:pt idx="12839">
                  <c:v>0</c:v>
                </c:pt>
                <c:pt idx="12840">
                  <c:v>0</c:v>
                </c:pt>
                <c:pt idx="12841">
                  <c:v>0</c:v>
                </c:pt>
                <c:pt idx="12842">
                  <c:v>0</c:v>
                </c:pt>
                <c:pt idx="12843">
                  <c:v>0</c:v>
                </c:pt>
                <c:pt idx="12844">
                  <c:v>0</c:v>
                </c:pt>
                <c:pt idx="12845">
                  <c:v>0</c:v>
                </c:pt>
                <c:pt idx="12846">
                  <c:v>0</c:v>
                </c:pt>
                <c:pt idx="12847">
                  <c:v>0</c:v>
                </c:pt>
                <c:pt idx="12848">
                  <c:v>0</c:v>
                </c:pt>
                <c:pt idx="12849">
                  <c:v>0</c:v>
                </c:pt>
                <c:pt idx="12850">
                  <c:v>0</c:v>
                </c:pt>
                <c:pt idx="12851">
                  <c:v>0</c:v>
                </c:pt>
                <c:pt idx="12852">
                  <c:v>0</c:v>
                </c:pt>
                <c:pt idx="12853">
                  <c:v>0</c:v>
                </c:pt>
                <c:pt idx="12854">
                  <c:v>0</c:v>
                </c:pt>
                <c:pt idx="12855">
                  <c:v>0</c:v>
                </c:pt>
                <c:pt idx="12856">
                  <c:v>0</c:v>
                </c:pt>
                <c:pt idx="12857">
                  <c:v>0</c:v>
                </c:pt>
                <c:pt idx="12858">
                  <c:v>0</c:v>
                </c:pt>
                <c:pt idx="12859">
                  <c:v>0</c:v>
                </c:pt>
                <c:pt idx="12860">
                  <c:v>0</c:v>
                </c:pt>
                <c:pt idx="12861">
                  <c:v>0</c:v>
                </c:pt>
                <c:pt idx="12862">
                  <c:v>0</c:v>
                </c:pt>
                <c:pt idx="12863">
                  <c:v>0</c:v>
                </c:pt>
                <c:pt idx="12864">
                  <c:v>0</c:v>
                </c:pt>
                <c:pt idx="12865">
                  <c:v>0</c:v>
                </c:pt>
                <c:pt idx="12866">
                  <c:v>0</c:v>
                </c:pt>
                <c:pt idx="12867">
                  <c:v>0</c:v>
                </c:pt>
                <c:pt idx="12868">
                  <c:v>0</c:v>
                </c:pt>
                <c:pt idx="12869">
                  <c:v>0</c:v>
                </c:pt>
                <c:pt idx="12870">
                  <c:v>0</c:v>
                </c:pt>
                <c:pt idx="12871">
                  <c:v>0</c:v>
                </c:pt>
                <c:pt idx="12872">
                  <c:v>0</c:v>
                </c:pt>
                <c:pt idx="12873">
                  <c:v>0</c:v>
                </c:pt>
                <c:pt idx="12874">
                  <c:v>0</c:v>
                </c:pt>
                <c:pt idx="12875">
                  <c:v>0</c:v>
                </c:pt>
                <c:pt idx="12876">
                  <c:v>0</c:v>
                </c:pt>
                <c:pt idx="12877">
                  <c:v>0</c:v>
                </c:pt>
                <c:pt idx="12878">
                  <c:v>0</c:v>
                </c:pt>
                <c:pt idx="12879">
                  <c:v>0</c:v>
                </c:pt>
                <c:pt idx="12880">
                  <c:v>0</c:v>
                </c:pt>
                <c:pt idx="12881">
                  <c:v>0</c:v>
                </c:pt>
                <c:pt idx="12882">
                  <c:v>0</c:v>
                </c:pt>
                <c:pt idx="12883">
                  <c:v>0</c:v>
                </c:pt>
                <c:pt idx="12884">
                  <c:v>0</c:v>
                </c:pt>
                <c:pt idx="12885">
                  <c:v>0</c:v>
                </c:pt>
                <c:pt idx="12886">
                  <c:v>0</c:v>
                </c:pt>
                <c:pt idx="12887">
                  <c:v>0</c:v>
                </c:pt>
                <c:pt idx="12888">
                  <c:v>0</c:v>
                </c:pt>
                <c:pt idx="12889">
                  <c:v>0</c:v>
                </c:pt>
                <c:pt idx="12890">
                  <c:v>0</c:v>
                </c:pt>
                <c:pt idx="12891">
                  <c:v>0</c:v>
                </c:pt>
                <c:pt idx="12892">
                  <c:v>0</c:v>
                </c:pt>
                <c:pt idx="12893">
                  <c:v>0</c:v>
                </c:pt>
                <c:pt idx="12894">
                  <c:v>0</c:v>
                </c:pt>
                <c:pt idx="12895">
                  <c:v>0</c:v>
                </c:pt>
                <c:pt idx="12896">
                  <c:v>0</c:v>
                </c:pt>
                <c:pt idx="12897">
                  <c:v>0</c:v>
                </c:pt>
                <c:pt idx="12898">
                  <c:v>0</c:v>
                </c:pt>
                <c:pt idx="12899">
                  <c:v>0</c:v>
                </c:pt>
                <c:pt idx="12900">
                  <c:v>0</c:v>
                </c:pt>
                <c:pt idx="12901">
                  <c:v>0</c:v>
                </c:pt>
                <c:pt idx="12902">
                  <c:v>0</c:v>
                </c:pt>
                <c:pt idx="12903">
                  <c:v>0</c:v>
                </c:pt>
                <c:pt idx="12904">
                  <c:v>0</c:v>
                </c:pt>
                <c:pt idx="12905">
                  <c:v>0</c:v>
                </c:pt>
                <c:pt idx="12906">
                  <c:v>0</c:v>
                </c:pt>
                <c:pt idx="12907">
                  <c:v>0</c:v>
                </c:pt>
                <c:pt idx="12908">
                  <c:v>0</c:v>
                </c:pt>
                <c:pt idx="12909">
                  <c:v>0</c:v>
                </c:pt>
                <c:pt idx="12910">
                  <c:v>0</c:v>
                </c:pt>
                <c:pt idx="12911">
                  <c:v>0</c:v>
                </c:pt>
                <c:pt idx="12912">
                  <c:v>0</c:v>
                </c:pt>
                <c:pt idx="12913">
                  <c:v>0</c:v>
                </c:pt>
                <c:pt idx="12914">
                  <c:v>0</c:v>
                </c:pt>
                <c:pt idx="12915">
                  <c:v>0</c:v>
                </c:pt>
                <c:pt idx="12916">
                  <c:v>0</c:v>
                </c:pt>
                <c:pt idx="12917">
                  <c:v>0</c:v>
                </c:pt>
                <c:pt idx="12918">
                  <c:v>0</c:v>
                </c:pt>
                <c:pt idx="12919">
                  <c:v>0</c:v>
                </c:pt>
                <c:pt idx="12920">
                  <c:v>0</c:v>
                </c:pt>
                <c:pt idx="12921">
                  <c:v>0</c:v>
                </c:pt>
                <c:pt idx="12922">
                  <c:v>0</c:v>
                </c:pt>
                <c:pt idx="12923">
                  <c:v>0</c:v>
                </c:pt>
                <c:pt idx="12924">
                  <c:v>0</c:v>
                </c:pt>
                <c:pt idx="12925">
                  <c:v>0</c:v>
                </c:pt>
                <c:pt idx="12926">
                  <c:v>0</c:v>
                </c:pt>
                <c:pt idx="12927">
                  <c:v>0</c:v>
                </c:pt>
                <c:pt idx="12928">
                  <c:v>0</c:v>
                </c:pt>
                <c:pt idx="12929">
                  <c:v>0</c:v>
                </c:pt>
                <c:pt idx="12930">
                  <c:v>0</c:v>
                </c:pt>
                <c:pt idx="12931">
                  <c:v>0</c:v>
                </c:pt>
                <c:pt idx="12932">
                  <c:v>0</c:v>
                </c:pt>
                <c:pt idx="12933">
                  <c:v>0</c:v>
                </c:pt>
                <c:pt idx="12934">
                  <c:v>0</c:v>
                </c:pt>
                <c:pt idx="12935">
                  <c:v>0</c:v>
                </c:pt>
                <c:pt idx="12936">
                  <c:v>0</c:v>
                </c:pt>
                <c:pt idx="12937">
                  <c:v>0</c:v>
                </c:pt>
                <c:pt idx="12938">
                  <c:v>0</c:v>
                </c:pt>
                <c:pt idx="12939">
                  <c:v>0</c:v>
                </c:pt>
                <c:pt idx="12940">
                  <c:v>0</c:v>
                </c:pt>
                <c:pt idx="12941">
                  <c:v>0</c:v>
                </c:pt>
                <c:pt idx="12942">
                  <c:v>0</c:v>
                </c:pt>
                <c:pt idx="12943">
                  <c:v>0</c:v>
                </c:pt>
                <c:pt idx="12944">
                  <c:v>0</c:v>
                </c:pt>
                <c:pt idx="12945">
                  <c:v>0</c:v>
                </c:pt>
                <c:pt idx="12946">
                  <c:v>0</c:v>
                </c:pt>
                <c:pt idx="12947">
                  <c:v>0</c:v>
                </c:pt>
                <c:pt idx="12948">
                  <c:v>0</c:v>
                </c:pt>
                <c:pt idx="12949">
                  <c:v>0</c:v>
                </c:pt>
                <c:pt idx="12950">
                  <c:v>0</c:v>
                </c:pt>
                <c:pt idx="12951">
                  <c:v>0</c:v>
                </c:pt>
                <c:pt idx="12952">
                  <c:v>0</c:v>
                </c:pt>
                <c:pt idx="12953">
                  <c:v>0</c:v>
                </c:pt>
                <c:pt idx="12954">
                  <c:v>0</c:v>
                </c:pt>
                <c:pt idx="12955">
                  <c:v>0</c:v>
                </c:pt>
                <c:pt idx="12956">
                  <c:v>0</c:v>
                </c:pt>
                <c:pt idx="12957">
                  <c:v>0</c:v>
                </c:pt>
                <c:pt idx="12958">
                  <c:v>0</c:v>
                </c:pt>
                <c:pt idx="12959">
                  <c:v>0</c:v>
                </c:pt>
                <c:pt idx="12960">
                  <c:v>0</c:v>
                </c:pt>
                <c:pt idx="12961">
                  <c:v>0</c:v>
                </c:pt>
                <c:pt idx="12962">
                  <c:v>0</c:v>
                </c:pt>
                <c:pt idx="12963">
                  <c:v>0</c:v>
                </c:pt>
                <c:pt idx="12964">
                  <c:v>0</c:v>
                </c:pt>
                <c:pt idx="12965">
                  <c:v>0</c:v>
                </c:pt>
                <c:pt idx="12966">
                  <c:v>0</c:v>
                </c:pt>
                <c:pt idx="12967">
                  <c:v>0</c:v>
                </c:pt>
                <c:pt idx="12968">
                  <c:v>0</c:v>
                </c:pt>
                <c:pt idx="12969">
                  <c:v>0</c:v>
                </c:pt>
                <c:pt idx="12970">
                  <c:v>0</c:v>
                </c:pt>
                <c:pt idx="12971">
                  <c:v>0</c:v>
                </c:pt>
                <c:pt idx="12972">
                  <c:v>0</c:v>
                </c:pt>
                <c:pt idx="12973">
                  <c:v>0</c:v>
                </c:pt>
                <c:pt idx="12974">
                  <c:v>0</c:v>
                </c:pt>
                <c:pt idx="12975">
                  <c:v>0</c:v>
                </c:pt>
                <c:pt idx="12976">
                  <c:v>0</c:v>
                </c:pt>
                <c:pt idx="12977">
                  <c:v>0</c:v>
                </c:pt>
                <c:pt idx="12978">
                  <c:v>0</c:v>
                </c:pt>
                <c:pt idx="12979">
                  <c:v>0</c:v>
                </c:pt>
                <c:pt idx="12980">
                  <c:v>0</c:v>
                </c:pt>
                <c:pt idx="12981">
                  <c:v>0</c:v>
                </c:pt>
                <c:pt idx="12982">
                  <c:v>0</c:v>
                </c:pt>
                <c:pt idx="12983">
                  <c:v>0</c:v>
                </c:pt>
                <c:pt idx="12984">
                  <c:v>0</c:v>
                </c:pt>
                <c:pt idx="12985">
                  <c:v>0</c:v>
                </c:pt>
                <c:pt idx="12986">
                  <c:v>0</c:v>
                </c:pt>
                <c:pt idx="12987">
                  <c:v>0</c:v>
                </c:pt>
                <c:pt idx="12988">
                  <c:v>0</c:v>
                </c:pt>
                <c:pt idx="12989">
                  <c:v>0</c:v>
                </c:pt>
                <c:pt idx="12990">
                  <c:v>0</c:v>
                </c:pt>
                <c:pt idx="12991">
                  <c:v>0</c:v>
                </c:pt>
                <c:pt idx="12992">
                  <c:v>0</c:v>
                </c:pt>
                <c:pt idx="12993">
                  <c:v>0</c:v>
                </c:pt>
                <c:pt idx="12994">
                  <c:v>0</c:v>
                </c:pt>
                <c:pt idx="12995">
                  <c:v>0</c:v>
                </c:pt>
                <c:pt idx="12996">
                  <c:v>0</c:v>
                </c:pt>
                <c:pt idx="12997">
                  <c:v>0</c:v>
                </c:pt>
                <c:pt idx="12998">
                  <c:v>0</c:v>
                </c:pt>
                <c:pt idx="12999">
                  <c:v>0</c:v>
                </c:pt>
                <c:pt idx="13000">
                  <c:v>0</c:v>
                </c:pt>
                <c:pt idx="13001">
                  <c:v>0</c:v>
                </c:pt>
                <c:pt idx="13002">
                  <c:v>0</c:v>
                </c:pt>
                <c:pt idx="13003">
                  <c:v>0</c:v>
                </c:pt>
                <c:pt idx="13004">
                  <c:v>0</c:v>
                </c:pt>
                <c:pt idx="13005">
                  <c:v>0</c:v>
                </c:pt>
                <c:pt idx="13006">
                  <c:v>0</c:v>
                </c:pt>
                <c:pt idx="13007">
                  <c:v>0</c:v>
                </c:pt>
                <c:pt idx="13008">
                  <c:v>0</c:v>
                </c:pt>
                <c:pt idx="13009">
                  <c:v>0</c:v>
                </c:pt>
                <c:pt idx="13010">
                  <c:v>0</c:v>
                </c:pt>
                <c:pt idx="13011">
                  <c:v>0</c:v>
                </c:pt>
                <c:pt idx="13012">
                  <c:v>0</c:v>
                </c:pt>
                <c:pt idx="13013">
                  <c:v>0</c:v>
                </c:pt>
                <c:pt idx="13014">
                  <c:v>0</c:v>
                </c:pt>
                <c:pt idx="13015">
                  <c:v>0</c:v>
                </c:pt>
                <c:pt idx="13016">
                  <c:v>0</c:v>
                </c:pt>
                <c:pt idx="13017">
                  <c:v>0</c:v>
                </c:pt>
                <c:pt idx="13018">
                  <c:v>0</c:v>
                </c:pt>
                <c:pt idx="13019">
                  <c:v>0</c:v>
                </c:pt>
                <c:pt idx="13020">
                  <c:v>0</c:v>
                </c:pt>
                <c:pt idx="13021">
                  <c:v>0</c:v>
                </c:pt>
                <c:pt idx="13022">
                  <c:v>0</c:v>
                </c:pt>
                <c:pt idx="13023">
                  <c:v>0</c:v>
                </c:pt>
                <c:pt idx="13024">
                  <c:v>0</c:v>
                </c:pt>
                <c:pt idx="13025">
                  <c:v>0</c:v>
                </c:pt>
                <c:pt idx="13026">
                  <c:v>0</c:v>
                </c:pt>
                <c:pt idx="13027">
                  <c:v>0</c:v>
                </c:pt>
                <c:pt idx="13028">
                  <c:v>0</c:v>
                </c:pt>
                <c:pt idx="13029">
                  <c:v>0</c:v>
                </c:pt>
                <c:pt idx="13030">
                  <c:v>0</c:v>
                </c:pt>
                <c:pt idx="13031">
                  <c:v>0</c:v>
                </c:pt>
                <c:pt idx="13032">
                  <c:v>0</c:v>
                </c:pt>
                <c:pt idx="13033">
                  <c:v>0</c:v>
                </c:pt>
                <c:pt idx="13034">
                  <c:v>0</c:v>
                </c:pt>
                <c:pt idx="13035">
                  <c:v>0</c:v>
                </c:pt>
                <c:pt idx="13036">
                  <c:v>0</c:v>
                </c:pt>
                <c:pt idx="13037">
                  <c:v>0</c:v>
                </c:pt>
                <c:pt idx="13038">
                  <c:v>0</c:v>
                </c:pt>
                <c:pt idx="13039">
                  <c:v>0</c:v>
                </c:pt>
                <c:pt idx="13040">
                  <c:v>0</c:v>
                </c:pt>
                <c:pt idx="13041">
                  <c:v>0</c:v>
                </c:pt>
                <c:pt idx="13042">
                  <c:v>0</c:v>
                </c:pt>
                <c:pt idx="13043">
                  <c:v>0</c:v>
                </c:pt>
                <c:pt idx="13044">
                  <c:v>0</c:v>
                </c:pt>
                <c:pt idx="13045">
                  <c:v>0</c:v>
                </c:pt>
                <c:pt idx="13046">
                  <c:v>0</c:v>
                </c:pt>
                <c:pt idx="13047">
                  <c:v>0</c:v>
                </c:pt>
                <c:pt idx="13048">
                  <c:v>0</c:v>
                </c:pt>
                <c:pt idx="13049">
                  <c:v>0</c:v>
                </c:pt>
                <c:pt idx="13050">
                  <c:v>0</c:v>
                </c:pt>
                <c:pt idx="13051">
                  <c:v>0</c:v>
                </c:pt>
                <c:pt idx="13052">
                  <c:v>0</c:v>
                </c:pt>
                <c:pt idx="13053">
                  <c:v>0</c:v>
                </c:pt>
                <c:pt idx="13054">
                  <c:v>0</c:v>
                </c:pt>
                <c:pt idx="13055">
                  <c:v>0</c:v>
                </c:pt>
                <c:pt idx="13056">
                  <c:v>0</c:v>
                </c:pt>
                <c:pt idx="13057">
                  <c:v>0</c:v>
                </c:pt>
                <c:pt idx="13058">
                  <c:v>0</c:v>
                </c:pt>
                <c:pt idx="13059">
                  <c:v>0</c:v>
                </c:pt>
                <c:pt idx="13060">
                  <c:v>0</c:v>
                </c:pt>
                <c:pt idx="13061">
                  <c:v>0</c:v>
                </c:pt>
                <c:pt idx="13062">
                  <c:v>0</c:v>
                </c:pt>
                <c:pt idx="13063">
                  <c:v>0</c:v>
                </c:pt>
                <c:pt idx="13064">
                  <c:v>0</c:v>
                </c:pt>
                <c:pt idx="13065">
                  <c:v>0</c:v>
                </c:pt>
                <c:pt idx="13066">
                  <c:v>0</c:v>
                </c:pt>
                <c:pt idx="13067">
                  <c:v>0</c:v>
                </c:pt>
                <c:pt idx="13068">
                  <c:v>0</c:v>
                </c:pt>
                <c:pt idx="13069">
                  <c:v>0</c:v>
                </c:pt>
                <c:pt idx="13070">
                  <c:v>0</c:v>
                </c:pt>
                <c:pt idx="13071">
                  <c:v>0</c:v>
                </c:pt>
                <c:pt idx="13072">
                  <c:v>0</c:v>
                </c:pt>
                <c:pt idx="13073">
                  <c:v>0</c:v>
                </c:pt>
                <c:pt idx="13074">
                  <c:v>0</c:v>
                </c:pt>
                <c:pt idx="13075">
                  <c:v>0</c:v>
                </c:pt>
                <c:pt idx="13076">
                  <c:v>0</c:v>
                </c:pt>
                <c:pt idx="13077">
                  <c:v>0</c:v>
                </c:pt>
                <c:pt idx="13078">
                  <c:v>0</c:v>
                </c:pt>
                <c:pt idx="13079">
                  <c:v>0</c:v>
                </c:pt>
                <c:pt idx="13080">
                  <c:v>0</c:v>
                </c:pt>
                <c:pt idx="13081">
                  <c:v>0</c:v>
                </c:pt>
                <c:pt idx="13082">
                  <c:v>0</c:v>
                </c:pt>
                <c:pt idx="13083">
                  <c:v>0</c:v>
                </c:pt>
                <c:pt idx="13084">
                  <c:v>0</c:v>
                </c:pt>
                <c:pt idx="13085">
                  <c:v>0</c:v>
                </c:pt>
                <c:pt idx="13086">
                  <c:v>0</c:v>
                </c:pt>
                <c:pt idx="13087">
                  <c:v>0</c:v>
                </c:pt>
                <c:pt idx="13088">
                  <c:v>0</c:v>
                </c:pt>
                <c:pt idx="13089">
                  <c:v>0</c:v>
                </c:pt>
                <c:pt idx="13090">
                  <c:v>0</c:v>
                </c:pt>
                <c:pt idx="13091">
                  <c:v>0</c:v>
                </c:pt>
                <c:pt idx="13092">
                  <c:v>0</c:v>
                </c:pt>
                <c:pt idx="13093">
                  <c:v>0</c:v>
                </c:pt>
                <c:pt idx="13094">
                  <c:v>0</c:v>
                </c:pt>
                <c:pt idx="13095">
                  <c:v>0</c:v>
                </c:pt>
                <c:pt idx="13096">
                  <c:v>0</c:v>
                </c:pt>
                <c:pt idx="13097">
                  <c:v>0</c:v>
                </c:pt>
                <c:pt idx="13098">
                  <c:v>0</c:v>
                </c:pt>
                <c:pt idx="13099">
                  <c:v>0</c:v>
                </c:pt>
                <c:pt idx="13100">
                  <c:v>0</c:v>
                </c:pt>
                <c:pt idx="13101">
                  <c:v>0</c:v>
                </c:pt>
                <c:pt idx="13102">
                  <c:v>0</c:v>
                </c:pt>
                <c:pt idx="13103">
                  <c:v>0</c:v>
                </c:pt>
                <c:pt idx="13104">
                  <c:v>0</c:v>
                </c:pt>
                <c:pt idx="13105">
                  <c:v>0</c:v>
                </c:pt>
                <c:pt idx="13106">
                  <c:v>0</c:v>
                </c:pt>
                <c:pt idx="13107">
                  <c:v>0</c:v>
                </c:pt>
                <c:pt idx="13108">
                  <c:v>0</c:v>
                </c:pt>
                <c:pt idx="13109">
                  <c:v>0</c:v>
                </c:pt>
                <c:pt idx="13110">
                  <c:v>0</c:v>
                </c:pt>
                <c:pt idx="13111">
                  <c:v>0</c:v>
                </c:pt>
                <c:pt idx="13112">
                  <c:v>0</c:v>
                </c:pt>
                <c:pt idx="13113">
                  <c:v>0</c:v>
                </c:pt>
                <c:pt idx="13114">
                  <c:v>0</c:v>
                </c:pt>
                <c:pt idx="13115">
                  <c:v>0</c:v>
                </c:pt>
                <c:pt idx="13116">
                  <c:v>0</c:v>
                </c:pt>
                <c:pt idx="13117">
                  <c:v>0</c:v>
                </c:pt>
                <c:pt idx="13118">
                  <c:v>0</c:v>
                </c:pt>
                <c:pt idx="13119">
                  <c:v>0</c:v>
                </c:pt>
                <c:pt idx="13120">
                  <c:v>0</c:v>
                </c:pt>
                <c:pt idx="13121">
                  <c:v>0</c:v>
                </c:pt>
                <c:pt idx="13122">
                  <c:v>0</c:v>
                </c:pt>
                <c:pt idx="13123">
                  <c:v>0</c:v>
                </c:pt>
                <c:pt idx="13124">
                  <c:v>0</c:v>
                </c:pt>
                <c:pt idx="13125">
                  <c:v>0</c:v>
                </c:pt>
                <c:pt idx="13126">
                  <c:v>0</c:v>
                </c:pt>
                <c:pt idx="13127">
                  <c:v>0</c:v>
                </c:pt>
                <c:pt idx="13128">
                  <c:v>0</c:v>
                </c:pt>
                <c:pt idx="13129">
                  <c:v>0</c:v>
                </c:pt>
                <c:pt idx="13130">
                  <c:v>0</c:v>
                </c:pt>
                <c:pt idx="13131">
                  <c:v>0</c:v>
                </c:pt>
                <c:pt idx="13132">
                  <c:v>0</c:v>
                </c:pt>
                <c:pt idx="13133">
                  <c:v>0</c:v>
                </c:pt>
                <c:pt idx="13134">
                  <c:v>0</c:v>
                </c:pt>
                <c:pt idx="13135">
                  <c:v>0</c:v>
                </c:pt>
                <c:pt idx="13136">
                  <c:v>0</c:v>
                </c:pt>
                <c:pt idx="13137">
                  <c:v>0</c:v>
                </c:pt>
                <c:pt idx="13138">
                  <c:v>0</c:v>
                </c:pt>
                <c:pt idx="13139">
                  <c:v>0</c:v>
                </c:pt>
                <c:pt idx="13140">
                  <c:v>0</c:v>
                </c:pt>
                <c:pt idx="13141">
                  <c:v>0</c:v>
                </c:pt>
                <c:pt idx="13142">
                  <c:v>0</c:v>
                </c:pt>
                <c:pt idx="13143">
                  <c:v>0</c:v>
                </c:pt>
                <c:pt idx="13144">
                  <c:v>0</c:v>
                </c:pt>
                <c:pt idx="13145">
                  <c:v>0</c:v>
                </c:pt>
                <c:pt idx="13146">
                  <c:v>0</c:v>
                </c:pt>
                <c:pt idx="13147">
                  <c:v>0</c:v>
                </c:pt>
                <c:pt idx="13148">
                  <c:v>0</c:v>
                </c:pt>
                <c:pt idx="13149">
                  <c:v>0</c:v>
                </c:pt>
                <c:pt idx="13150">
                  <c:v>0</c:v>
                </c:pt>
                <c:pt idx="13151">
                  <c:v>0</c:v>
                </c:pt>
                <c:pt idx="13152">
                  <c:v>0</c:v>
                </c:pt>
                <c:pt idx="13153">
                  <c:v>0</c:v>
                </c:pt>
                <c:pt idx="13154">
                  <c:v>0</c:v>
                </c:pt>
                <c:pt idx="13155">
                  <c:v>0</c:v>
                </c:pt>
                <c:pt idx="13156">
                  <c:v>0</c:v>
                </c:pt>
                <c:pt idx="13157">
                  <c:v>0</c:v>
                </c:pt>
                <c:pt idx="13158">
                  <c:v>0</c:v>
                </c:pt>
                <c:pt idx="13159">
                  <c:v>0</c:v>
                </c:pt>
                <c:pt idx="13160">
                  <c:v>0</c:v>
                </c:pt>
                <c:pt idx="13161">
                  <c:v>0</c:v>
                </c:pt>
                <c:pt idx="13162">
                  <c:v>0</c:v>
                </c:pt>
                <c:pt idx="13163">
                  <c:v>0</c:v>
                </c:pt>
                <c:pt idx="13164">
                  <c:v>0</c:v>
                </c:pt>
                <c:pt idx="13165">
                  <c:v>0</c:v>
                </c:pt>
                <c:pt idx="13166">
                  <c:v>0</c:v>
                </c:pt>
                <c:pt idx="13167">
                  <c:v>0</c:v>
                </c:pt>
                <c:pt idx="13168">
                  <c:v>0</c:v>
                </c:pt>
                <c:pt idx="13169">
                  <c:v>0</c:v>
                </c:pt>
                <c:pt idx="13170">
                  <c:v>0</c:v>
                </c:pt>
                <c:pt idx="13171">
                  <c:v>0</c:v>
                </c:pt>
                <c:pt idx="13172">
                  <c:v>0</c:v>
                </c:pt>
                <c:pt idx="13173">
                  <c:v>0</c:v>
                </c:pt>
                <c:pt idx="13174">
                  <c:v>0</c:v>
                </c:pt>
                <c:pt idx="13175">
                  <c:v>0</c:v>
                </c:pt>
                <c:pt idx="13176">
                  <c:v>0</c:v>
                </c:pt>
                <c:pt idx="13177">
                  <c:v>0</c:v>
                </c:pt>
                <c:pt idx="13178">
                  <c:v>0</c:v>
                </c:pt>
                <c:pt idx="13179">
                  <c:v>0</c:v>
                </c:pt>
                <c:pt idx="13180">
                  <c:v>0</c:v>
                </c:pt>
                <c:pt idx="13181">
                  <c:v>0</c:v>
                </c:pt>
                <c:pt idx="13182">
                  <c:v>0</c:v>
                </c:pt>
                <c:pt idx="13183">
                  <c:v>0</c:v>
                </c:pt>
                <c:pt idx="13184">
                  <c:v>0</c:v>
                </c:pt>
                <c:pt idx="13185">
                  <c:v>0</c:v>
                </c:pt>
                <c:pt idx="13186">
                  <c:v>0</c:v>
                </c:pt>
                <c:pt idx="13187">
                  <c:v>0</c:v>
                </c:pt>
                <c:pt idx="13188">
                  <c:v>0</c:v>
                </c:pt>
                <c:pt idx="13189">
                  <c:v>0</c:v>
                </c:pt>
                <c:pt idx="13190">
                  <c:v>0</c:v>
                </c:pt>
                <c:pt idx="13191">
                  <c:v>0</c:v>
                </c:pt>
                <c:pt idx="13192">
                  <c:v>0</c:v>
                </c:pt>
                <c:pt idx="13193">
                  <c:v>0</c:v>
                </c:pt>
                <c:pt idx="13194">
                  <c:v>0</c:v>
                </c:pt>
                <c:pt idx="13195">
                  <c:v>0</c:v>
                </c:pt>
                <c:pt idx="13196">
                  <c:v>0</c:v>
                </c:pt>
                <c:pt idx="13197">
                  <c:v>0</c:v>
                </c:pt>
                <c:pt idx="13198">
                  <c:v>0</c:v>
                </c:pt>
                <c:pt idx="13199">
                  <c:v>0</c:v>
                </c:pt>
                <c:pt idx="13200">
                  <c:v>0</c:v>
                </c:pt>
                <c:pt idx="13201">
                  <c:v>0</c:v>
                </c:pt>
                <c:pt idx="13202">
                  <c:v>0</c:v>
                </c:pt>
                <c:pt idx="13203">
                  <c:v>0</c:v>
                </c:pt>
                <c:pt idx="13204">
                  <c:v>0</c:v>
                </c:pt>
                <c:pt idx="13205">
                  <c:v>0</c:v>
                </c:pt>
                <c:pt idx="13206">
                  <c:v>0</c:v>
                </c:pt>
                <c:pt idx="13207">
                  <c:v>0</c:v>
                </c:pt>
                <c:pt idx="13208">
                  <c:v>0</c:v>
                </c:pt>
                <c:pt idx="13209">
                  <c:v>0</c:v>
                </c:pt>
                <c:pt idx="13210">
                  <c:v>0</c:v>
                </c:pt>
                <c:pt idx="13211">
                  <c:v>0</c:v>
                </c:pt>
                <c:pt idx="13212">
                  <c:v>0</c:v>
                </c:pt>
                <c:pt idx="13213">
                  <c:v>0</c:v>
                </c:pt>
                <c:pt idx="13214">
                  <c:v>0</c:v>
                </c:pt>
                <c:pt idx="13215">
                  <c:v>0</c:v>
                </c:pt>
                <c:pt idx="13216">
                  <c:v>0</c:v>
                </c:pt>
                <c:pt idx="13217">
                  <c:v>0</c:v>
                </c:pt>
                <c:pt idx="13218">
                  <c:v>0</c:v>
                </c:pt>
                <c:pt idx="13219">
                  <c:v>0</c:v>
                </c:pt>
                <c:pt idx="13220">
                  <c:v>0</c:v>
                </c:pt>
                <c:pt idx="13221">
                  <c:v>0</c:v>
                </c:pt>
                <c:pt idx="13222">
                  <c:v>0</c:v>
                </c:pt>
                <c:pt idx="13223">
                  <c:v>0</c:v>
                </c:pt>
                <c:pt idx="13224">
                  <c:v>0</c:v>
                </c:pt>
                <c:pt idx="13225">
                  <c:v>0</c:v>
                </c:pt>
                <c:pt idx="13226">
                  <c:v>0</c:v>
                </c:pt>
                <c:pt idx="13227">
                  <c:v>0</c:v>
                </c:pt>
                <c:pt idx="13228">
                  <c:v>0</c:v>
                </c:pt>
                <c:pt idx="13229">
                  <c:v>0</c:v>
                </c:pt>
                <c:pt idx="13230">
                  <c:v>0</c:v>
                </c:pt>
                <c:pt idx="13231">
                  <c:v>0</c:v>
                </c:pt>
                <c:pt idx="13232">
                  <c:v>0</c:v>
                </c:pt>
                <c:pt idx="13233">
                  <c:v>0</c:v>
                </c:pt>
                <c:pt idx="13234">
                  <c:v>0</c:v>
                </c:pt>
                <c:pt idx="13235">
                  <c:v>0</c:v>
                </c:pt>
                <c:pt idx="13236">
                  <c:v>0</c:v>
                </c:pt>
                <c:pt idx="13237">
                  <c:v>0</c:v>
                </c:pt>
                <c:pt idx="13238">
                  <c:v>0</c:v>
                </c:pt>
                <c:pt idx="13239">
                  <c:v>0</c:v>
                </c:pt>
                <c:pt idx="13240">
                  <c:v>0</c:v>
                </c:pt>
                <c:pt idx="13241">
                  <c:v>0</c:v>
                </c:pt>
                <c:pt idx="13242">
                  <c:v>0</c:v>
                </c:pt>
                <c:pt idx="13243">
                  <c:v>0</c:v>
                </c:pt>
                <c:pt idx="13244">
                  <c:v>0</c:v>
                </c:pt>
                <c:pt idx="13245">
                  <c:v>0</c:v>
                </c:pt>
                <c:pt idx="13246">
                  <c:v>0</c:v>
                </c:pt>
                <c:pt idx="13247">
                  <c:v>0</c:v>
                </c:pt>
                <c:pt idx="13248">
                  <c:v>0</c:v>
                </c:pt>
                <c:pt idx="13249">
                  <c:v>0</c:v>
                </c:pt>
                <c:pt idx="13250">
                  <c:v>0</c:v>
                </c:pt>
                <c:pt idx="13251">
                  <c:v>0</c:v>
                </c:pt>
                <c:pt idx="13252">
                  <c:v>0</c:v>
                </c:pt>
                <c:pt idx="13253">
                  <c:v>0</c:v>
                </c:pt>
                <c:pt idx="13254">
                  <c:v>0</c:v>
                </c:pt>
                <c:pt idx="13255">
                  <c:v>0</c:v>
                </c:pt>
                <c:pt idx="13256">
                  <c:v>0</c:v>
                </c:pt>
                <c:pt idx="13257">
                  <c:v>0</c:v>
                </c:pt>
                <c:pt idx="13258">
                  <c:v>0</c:v>
                </c:pt>
                <c:pt idx="13259">
                  <c:v>0</c:v>
                </c:pt>
                <c:pt idx="13260">
                  <c:v>0</c:v>
                </c:pt>
                <c:pt idx="13261">
                  <c:v>0</c:v>
                </c:pt>
                <c:pt idx="13262">
                  <c:v>0</c:v>
                </c:pt>
                <c:pt idx="13263">
                  <c:v>0</c:v>
                </c:pt>
                <c:pt idx="13264">
                  <c:v>0</c:v>
                </c:pt>
                <c:pt idx="13265">
                  <c:v>0</c:v>
                </c:pt>
                <c:pt idx="13266">
                  <c:v>0</c:v>
                </c:pt>
                <c:pt idx="13267">
                  <c:v>0</c:v>
                </c:pt>
                <c:pt idx="13268">
                  <c:v>0</c:v>
                </c:pt>
                <c:pt idx="13269">
                  <c:v>0</c:v>
                </c:pt>
                <c:pt idx="13270">
                  <c:v>0</c:v>
                </c:pt>
                <c:pt idx="13271">
                  <c:v>0</c:v>
                </c:pt>
                <c:pt idx="13272">
                  <c:v>0</c:v>
                </c:pt>
                <c:pt idx="13273">
                  <c:v>0</c:v>
                </c:pt>
                <c:pt idx="13274">
                  <c:v>0</c:v>
                </c:pt>
                <c:pt idx="13275">
                  <c:v>0</c:v>
                </c:pt>
                <c:pt idx="13276">
                  <c:v>0</c:v>
                </c:pt>
                <c:pt idx="13277">
                  <c:v>0</c:v>
                </c:pt>
                <c:pt idx="13278">
                  <c:v>0</c:v>
                </c:pt>
                <c:pt idx="13279">
                  <c:v>0</c:v>
                </c:pt>
                <c:pt idx="13280">
                  <c:v>0</c:v>
                </c:pt>
                <c:pt idx="13281">
                  <c:v>0</c:v>
                </c:pt>
                <c:pt idx="13282">
                  <c:v>0</c:v>
                </c:pt>
                <c:pt idx="13283">
                  <c:v>0</c:v>
                </c:pt>
                <c:pt idx="13284">
                  <c:v>0</c:v>
                </c:pt>
                <c:pt idx="13285">
                  <c:v>0</c:v>
                </c:pt>
                <c:pt idx="13286">
                  <c:v>0</c:v>
                </c:pt>
                <c:pt idx="13287">
                  <c:v>0</c:v>
                </c:pt>
                <c:pt idx="13288">
                  <c:v>0</c:v>
                </c:pt>
                <c:pt idx="13289">
                  <c:v>0</c:v>
                </c:pt>
                <c:pt idx="13290">
                  <c:v>0</c:v>
                </c:pt>
                <c:pt idx="13291">
                  <c:v>0</c:v>
                </c:pt>
                <c:pt idx="13292">
                  <c:v>0</c:v>
                </c:pt>
                <c:pt idx="13293">
                  <c:v>0</c:v>
                </c:pt>
                <c:pt idx="13294">
                  <c:v>0</c:v>
                </c:pt>
                <c:pt idx="13295">
                  <c:v>0</c:v>
                </c:pt>
                <c:pt idx="13296">
                  <c:v>0</c:v>
                </c:pt>
                <c:pt idx="13297">
                  <c:v>0</c:v>
                </c:pt>
                <c:pt idx="13298">
                  <c:v>0</c:v>
                </c:pt>
                <c:pt idx="13299">
                  <c:v>0</c:v>
                </c:pt>
                <c:pt idx="13300">
                  <c:v>0</c:v>
                </c:pt>
                <c:pt idx="13301">
                  <c:v>0</c:v>
                </c:pt>
                <c:pt idx="13302">
                  <c:v>0</c:v>
                </c:pt>
                <c:pt idx="13303">
                  <c:v>0</c:v>
                </c:pt>
                <c:pt idx="13304">
                  <c:v>0</c:v>
                </c:pt>
                <c:pt idx="13305">
                  <c:v>0</c:v>
                </c:pt>
                <c:pt idx="13306">
                  <c:v>0</c:v>
                </c:pt>
                <c:pt idx="13307">
                  <c:v>0</c:v>
                </c:pt>
                <c:pt idx="13308">
                  <c:v>0</c:v>
                </c:pt>
                <c:pt idx="13309">
                  <c:v>0</c:v>
                </c:pt>
                <c:pt idx="13310">
                  <c:v>0</c:v>
                </c:pt>
                <c:pt idx="13311">
                  <c:v>0</c:v>
                </c:pt>
                <c:pt idx="13312">
                  <c:v>0</c:v>
                </c:pt>
                <c:pt idx="13313">
                  <c:v>0</c:v>
                </c:pt>
                <c:pt idx="13314">
                  <c:v>0</c:v>
                </c:pt>
                <c:pt idx="13315">
                  <c:v>0</c:v>
                </c:pt>
                <c:pt idx="13316">
                  <c:v>0</c:v>
                </c:pt>
                <c:pt idx="13317">
                  <c:v>0</c:v>
                </c:pt>
                <c:pt idx="13318">
                  <c:v>0</c:v>
                </c:pt>
                <c:pt idx="13319">
                  <c:v>0</c:v>
                </c:pt>
                <c:pt idx="13320">
                  <c:v>0</c:v>
                </c:pt>
                <c:pt idx="13321">
                  <c:v>0</c:v>
                </c:pt>
                <c:pt idx="13322">
                  <c:v>0</c:v>
                </c:pt>
                <c:pt idx="13323">
                  <c:v>0</c:v>
                </c:pt>
                <c:pt idx="13324">
                  <c:v>0</c:v>
                </c:pt>
                <c:pt idx="13325">
                  <c:v>0</c:v>
                </c:pt>
                <c:pt idx="13326">
                  <c:v>0</c:v>
                </c:pt>
                <c:pt idx="13327">
                  <c:v>0</c:v>
                </c:pt>
                <c:pt idx="13328">
                  <c:v>0</c:v>
                </c:pt>
                <c:pt idx="13329">
                  <c:v>0</c:v>
                </c:pt>
                <c:pt idx="13330">
                  <c:v>0</c:v>
                </c:pt>
                <c:pt idx="13331">
                  <c:v>0</c:v>
                </c:pt>
                <c:pt idx="13332">
                  <c:v>0</c:v>
                </c:pt>
                <c:pt idx="13333">
                  <c:v>0</c:v>
                </c:pt>
                <c:pt idx="13334">
                  <c:v>0</c:v>
                </c:pt>
                <c:pt idx="13335">
                  <c:v>0</c:v>
                </c:pt>
                <c:pt idx="13336">
                  <c:v>0</c:v>
                </c:pt>
                <c:pt idx="13337">
                  <c:v>0</c:v>
                </c:pt>
                <c:pt idx="13338">
                  <c:v>0</c:v>
                </c:pt>
                <c:pt idx="13339">
                  <c:v>0</c:v>
                </c:pt>
                <c:pt idx="13340">
                  <c:v>0</c:v>
                </c:pt>
                <c:pt idx="13341">
                  <c:v>0</c:v>
                </c:pt>
                <c:pt idx="13342">
                  <c:v>0</c:v>
                </c:pt>
                <c:pt idx="13343">
                  <c:v>0</c:v>
                </c:pt>
                <c:pt idx="13344">
                  <c:v>0</c:v>
                </c:pt>
                <c:pt idx="13345">
                  <c:v>0</c:v>
                </c:pt>
                <c:pt idx="13346">
                  <c:v>0</c:v>
                </c:pt>
                <c:pt idx="13347">
                  <c:v>0</c:v>
                </c:pt>
                <c:pt idx="13348">
                  <c:v>0</c:v>
                </c:pt>
                <c:pt idx="13349">
                  <c:v>0</c:v>
                </c:pt>
                <c:pt idx="13350">
                  <c:v>0</c:v>
                </c:pt>
                <c:pt idx="13351">
                  <c:v>0</c:v>
                </c:pt>
                <c:pt idx="13352">
                  <c:v>0</c:v>
                </c:pt>
                <c:pt idx="13353">
                  <c:v>0</c:v>
                </c:pt>
                <c:pt idx="13354">
                  <c:v>0</c:v>
                </c:pt>
                <c:pt idx="13355">
                  <c:v>0</c:v>
                </c:pt>
                <c:pt idx="13356">
                  <c:v>0</c:v>
                </c:pt>
                <c:pt idx="13357">
                  <c:v>0</c:v>
                </c:pt>
                <c:pt idx="13358">
                  <c:v>0</c:v>
                </c:pt>
                <c:pt idx="13359">
                  <c:v>0</c:v>
                </c:pt>
                <c:pt idx="13360">
                  <c:v>0</c:v>
                </c:pt>
                <c:pt idx="13361">
                  <c:v>0</c:v>
                </c:pt>
                <c:pt idx="13362">
                  <c:v>0</c:v>
                </c:pt>
                <c:pt idx="13363">
                  <c:v>0</c:v>
                </c:pt>
                <c:pt idx="13364">
                  <c:v>0</c:v>
                </c:pt>
                <c:pt idx="13365">
                  <c:v>0</c:v>
                </c:pt>
                <c:pt idx="13366">
                  <c:v>0</c:v>
                </c:pt>
                <c:pt idx="13367">
                  <c:v>0</c:v>
                </c:pt>
                <c:pt idx="13368">
                  <c:v>0</c:v>
                </c:pt>
                <c:pt idx="13369">
                  <c:v>0</c:v>
                </c:pt>
                <c:pt idx="13370">
                  <c:v>0</c:v>
                </c:pt>
                <c:pt idx="13371">
                  <c:v>0</c:v>
                </c:pt>
                <c:pt idx="13372">
                  <c:v>0</c:v>
                </c:pt>
                <c:pt idx="13373">
                  <c:v>0</c:v>
                </c:pt>
                <c:pt idx="13374">
                  <c:v>0</c:v>
                </c:pt>
                <c:pt idx="13375">
                  <c:v>0</c:v>
                </c:pt>
                <c:pt idx="13376">
                  <c:v>0</c:v>
                </c:pt>
                <c:pt idx="13377">
                  <c:v>0</c:v>
                </c:pt>
                <c:pt idx="13378">
                  <c:v>0</c:v>
                </c:pt>
                <c:pt idx="13379">
                  <c:v>0</c:v>
                </c:pt>
                <c:pt idx="13380">
                  <c:v>0</c:v>
                </c:pt>
                <c:pt idx="13381">
                  <c:v>0</c:v>
                </c:pt>
                <c:pt idx="13382">
                  <c:v>0</c:v>
                </c:pt>
                <c:pt idx="13383">
                  <c:v>0</c:v>
                </c:pt>
                <c:pt idx="13384">
                  <c:v>0</c:v>
                </c:pt>
                <c:pt idx="13385">
                  <c:v>0</c:v>
                </c:pt>
                <c:pt idx="13386">
                  <c:v>0</c:v>
                </c:pt>
                <c:pt idx="13387">
                  <c:v>0</c:v>
                </c:pt>
                <c:pt idx="13388">
                  <c:v>0</c:v>
                </c:pt>
                <c:pt idx="13389">
                  <c:v>0</c:v>
                </c:pt>
                <c:pt idx="13390">
                  <c:v>0</c:v>
                </c:pt>
                <c:pt idx="13391">
                  <c:v>0</c:v>
                </c:pt>
                <c:pt idx="13392">
                  <c:v>0</c:v>
                </c:pt>
                <c:pt idx="13393">
                  <c:v>0</c:v>
                </c:pt>
                <c:pt idx="13394">
                  <c:v>0</c:v>
                </c:pt>
                <c:pt idx="13395">
                  <c:v>0</c:v>
                </c:pt>
                <c:pt idx="13396">
                  <c:v>0</c:v>
                </c:pt>
                <c:pt idx="13397">
                  <c:v>0</c:v>
                </c:pt>
                <c:pt idx="13398">
                  <c:v>0</c:v>
                </c:pt>
                <c:pt idx="13399">
                  <c:v>0</c:v>
                </c:pt>
                <c:pt idx="13400">
                  <c:v>0</c:v>
                </c:pt>
                <c:pt idx="13401">
                  <c:v>0</c:v>
                </c:pt>
                <c:pt idx="13402">
                  <c:v>0</c:v>
                </c:pt>
                <c:pt idx="13403">
                  <c:v>0</c:v>
                </c:pt>
                <c:pt idx="13404">
                  <c:v>0</c:v>
                </c:pt>
                <c:pt idx="13405">
                  <c:v>0</c:v>
                </c:pt>
                <c:pt idx="13406">
                  <c:v>0</c:v>
                </c:pt>
                <c:pt idx="13407">
                  <c:v>0</c:v>
                </c:pt>
                <c:pt idx="13408">
                  <c:v>0</c:v>
                </c:pt>
                <c:pt idx="13409">
                  <c:v>0</c:v>
                </c:pt>
                <c:pt idx="13410">
                  <c:v>0</c:v>
                </c:pt>
                <c:pt idx="13411">
                  <c:v>0</c:v>
                </c:pt>
                <c:pt idx="13412">
                  <c:v>0</c:v>
                </c:pt>
                <c:pt idx="13413">
                  <c:v>0</c:v>
                </c:pt>
                <c:pt idx="13414">
                  <c:v>0</c:v>
                </c:pt>
                <c:pt idx="13415">
                  <c:v>0</c:v>
                </c:pt>
                <c:pt idx="13416">
                  <c:v>0</c:v>
                </c:pt>
                <c:pt idx="13417">
                  <c:v>0</c:v>
                </c:pt>
                <c:pt idx="13418">
                  <c:v>0</c:v>
                </c:pt>
                <c:pt idx="13419">
                  <c:v>0</c:v>
                </c:pt>
                <c:pt idx="13420">
                  <c:v>0</c:v>
                </c:pt>
                <c:pt idx="13421">
                  <c:v>0</c:v>
                </c:pt>
                <c:pt idx="13422">
                  <c:v>0</c:v>
                </c:pt>
                <c:pt idx="13423">
                  <c:v>0</c:v>
                </c:pt>
                <c:pt idx="13424">
                  <c:v>0</c:v>
                </c:pt>
                <c:pt idx="13425">
                  <c:v>0</c:v>
                </c:pt>
                <c:pt idx="13426">
                  <c:v>0</c:v>
                </c:pt>
                <c:pt idx="13427">
                  <c:v>0</c:v>
                </c:pt>
                <c:pt idx="13428">
                  <c:v>0</c:v>
                </c:pt>
                <c:pt idx="13429">
                  <c:v>0</c:v>
                </c:pt>
                <c:pt idx="13430">
                  <c:v>0</c:v>
                </c:pt>
                <c:pt idx="13431">
                  <c:v>0</c:v>
                </c:pt>
                <c:pt idx="13432">
                  <c:v>0</c:v>
                </c:pt>
                <c:pt idx="13433">
                  <c:v>0</c:v>
                </c:pt>
                <c:pt idx="13434">
                  <c:v>0</c:v>
                </c:pt>
                <c:pt idx="13435">
                  <c:v>0</c:v>
                </c:pt>
                <c:pt idx="13436">
                  <c:v>0</c:v>
                </c:pt>
                <c:pt idx="13437">
                  <c:v>0</c:v>
                </c:pt>
                <c:pt idx="13438">
                  <c:v>0</c:v>
                </c:pt>
                <c:pt idx="13439">
                  <c:v>0</c:v>
                </c:pt>
                <c:pt idx="13440">
                  <c:v>0</c:v>
                </c:pt>
                <c:pt idx="13441">
                  <c:v>0</c:v>
                </c:pt>
                <c:pt idx="13442">
                  <c:v>0</c:v>
                </c:pt>
                <c:pt idx="13443">
                  <c:v>0</c:v>
                </c:pt>
                <c:pt idx="13444">
                  <c:v>0</c:v>
                </c:pt>
                <c:pt idx="13445">
                  <c:v>0</c:v>
                </c:pt>
                <c:pt idx="13446">
                  <c:v>0</c:v>
                </c:pt>
                <c:pt idx="13447">
                  <c:v>0</c:v>
                </c:pt>
                <c:pt idx="13448">
                  <c:v>0</c:v>
                </c:pt>
                <c:pt idx="13449">
                  <c:v>0</c:v>
                </c:pt>
                <c:pt idx="13450">
                  <c:v>0</c:v>
                </c:pt>
                <c:pt idx="13451">
                  <c:v>0</c:v>
                </c:pt>
                <c:pt idx="13452">
                  <c:v>0</c:v>
                </c:pt>
                <c:pt idx="13453">
                  <c:v>0</c:v>
                </c:pt>
                <c:pt idx="13454">
                  <c:v>0</c:v>
                </c:pt>
                <c:pt idx="13455">
                  <c:v>0</c:v>
                </c:pt>
                <c:pt idx="13456">
                  <c:v>0</c:v>
                </c:pt>
                <c:pt idx="13457">
                  <c:v>0</c:v>
                </c:pt>
                <c:pt idx="13458">
                  <c:v>0</c:v>
                </c:pt>
                <c:pt idx="13459">
                  <c:v>0</c:v>
                </c:pt>
                <c:pt idx="13460">
                  <c:v>0</c:v>
                </c:pt>
                <c:pt idx="13461">
                  <c:v>0</c:v>
                </c:pt>
                <c:pt idx="13462">
                  <c:v>0</c:v>
                </c:pt>
                <c:pt idx="13463">
                  <c:v>0</c:v>
                </c:pt>
                <c:pt idx="13464">
                  <c:v>0</c:v>
                </c:pt>
                <c:pt idx="13465">
                  <c:v>0</c:v>
                </c:pt>
                <c:pt idx="13466">
                  <c:v>0</c:v>
                </c:pt>
                <c:pt idx="13467">
                  <c:v>0</c:v>
                </c:pt>
                <c:pt idx="13468">
                  <c:v>0</c:v>
                </c:pt>
                <c:pt idx="13469">
                  <c:v>0</c:v>
                </c:pt>
                <c:pt idx="13470">
                  <c:v>0</c:v>
                </c:pt>
                <c:pt idx="13471">
                  <c:v>0</c:v>
                </c:pt>
                <c:pt idx="13472">
                  <c:v>0</c:v>
                </c:pt>
                <c:pt idx="13473">
                  <c:v>0</c:v>
                </c:pt>
                <c:pt idx="13474">
                  <c:v>0</c:v>
                </c:pt>
                <c:pt idx="13475">
                  <c:v>0</c:v>
                </c:pt>
                <c:pt idx="13476">
                  <c:v>0</c:v>
                </c:pt>
                <c:pt idx="13477">
                  <c:v>0</c:v>
                </c:pt>
                <c:pt idx="13478">
                  <c:v>0</c:v>
                </c:pt>
                <c:pt idx="13479">
                  <c:v>0</c:v>
                </c:pt>
                <c:pt idx="13480">
                  <c:v>0</c:v>
                </c:pt>
                <c:pt idx="13481">
                  <c:v>0</c:v>
                </c:pt>
                <c:pt idx="13482">
                  <c:v>0</c:v>
                </c:pt>
                <c:pt idx="13483">
                  <c:v>0</c:v>
                </c:pt>
                <c:pt idx="13484">
                  <c:v>0</c:v>
                </c:pt>
                <c:pt idx="13485">
                  <c:v>0</c:v>
                </c:pt>
                <c:pt idx="13486">
                  <c:v>0</c:v>
                </c:pt>
                <c:pt idx="13487">
                  <c:v>0</c:v>
                </c:pt>
                <c:pt idx="13488">
                  <c:v>0</c:v>
                </c:pt>
                <c:pt idx="13489">
                  <c:v>0</c:v>
                </c:pt>
                <c:pt idx="13490">
                  <c:v>0</c:v>
                </c:pt>
                <c:pt idx="13491">
                  <c:v>0</c:v>
                </c:pt>
                <c:pt idx="13492">
                  <c:v>0</c:v>
                </c:pt>
                <c:pt idx="13493">
                  <c:v>0</c:v>
                </c:pt>
                <c:pt idx="13494">
                  <c:v>0</c:v>
                </c:pt>
                <c:pt idx="13495">
                  <c:v>0</c:v>
                </c:pt>
                <c:pt idx="13496">
                  <c:v>0</c:v>
                </c:pt>
                <c:pt idx="13497">
                  <c:v>0</c:v>
                </c:pt>
                <c:pt idx="13498">
                  <c:v>0</c:v>
                </c:pt>
                <c:pt idx="13499">
                  <c:v>0</c:v>
                </c:pt>
                <c:pt idx="13500">
                  <c:v>0</c:v>
                </c:pt>
                <c:pt idx="13501">
                  <c:v>0</c:v>
                </c:pt>
                <c:pt idx="13502">
                  <c:v>0</c:v>
                </c:pt>
                <c:pt idx="13503">
                  <c:v>0</c:v>
                </c:pt>
                <c:pt idx="13504">
                  <c:v>0</c:v>
                </c:pt>
                <c:pt idx="13505">
                  <c:v>0</c:v>
                </c:pt>
                <c:pt idx="13506">
                  <c:v>0</c:v>
                </c:pt>
                <c:pt idx="13507">
                  <c:v>0</c:v>
                </c:pt>
                <c:pt idx="13508">
                  <c:v>0</c:v>
                </c:pt>
                <c:pt idx="13509">
                  <c:v>0</c:v>
                </c:pt>
                <c:pt idx="13510">
                  <c:v>0</c:v>
                </c:pt>
                <c:pt idx="13511">
                  <c:v>0</c:v>
                </c:pt>
                <c:pt idx="13512">
                  <c:v>0</c:v>
                </c:pt>
                <c:pt idx="13513">
                  <c:v>0</c:v>
                </c:pt>
                <c:pt idx="13514">
                  <c:v>0</c:v>
                </c:pt>
                <c:pt idx="13515">
                  <c:v>0</c:v>
                </c:pt>
                <c:pt idx="13516">
                  <c:v>0</c:v>
                </c:pt>
                <c:pt idx="13517">
                  <c:v>0</c:v>
                </c:pt>
                <c:pt idx="13518">
                  <c:v>0</c:v>
                </c:pt>
                <c:pt idx="13519">
                  <c:v>0</c:v>
                </c:pt>
                <c:pt idx="13520">
                  <c:v>0</c:v>
                </c:pt>
                <c:pt idx="13521">
                  <c:v>0</c:v>
                </c:pt>
                <c:pt idx="13522">
                  <c:v>0</c:v>
                </c:pt>
                <c:pt idx="13523">
                  <c:v>0</c:v>
                </c:pt>
                <c:pt idx="13524">
                  <c:v>0</c:v>
                </c:pt>
                <c:pt idx="13525">
                  <c:v>0</c:v>
                </c:pt>
                <c:pt idx="13526">
                  <c:v>0</c:v>
                </c:pt>
                <c:pt idx="13527">
                  <c:v>0</c:v>
                </c:pt>
                <c:pt idx="13528">
                  <c:v>0</c:v>
                </c:pt>
                <c:pt idx="13529">
                  <c:v>0</c:v>
                </c:pt>
                <c:pt idx="13530">
                  <c:v>0</c:v>
                </c:pt>
                <c:pt idx="13531">
                  <c:v>0</c:v>
                </c:pt>
                <c:pt idx="13532">
                  <c:v>0</c:v>
                </c:pt>
                <c:pt idx="13533">
                  <c:v>0</c:v>
                </c:pt>
                <c:pt idx="13534">
                  <c:v>0</c:v>
                </c:pt>
                <c:pt idx="13535">
                  <c:v>0</c:v>
                </c:pt>
                <c:pt idx="13536">
                  <c:v>0</c:v>
                </c:pt>
                <c:pt idx="13537">
                  <c:v>0</c:v>
                </c:pt>
                <c:pt idx="13538">
                  <c:v>0</c:v>
                </c:pt>
                <c:pt idx="13539">
                  <c:v>0</c:v>
                </c:pt>
                <c:pt idx="13540">
                  <c:v>0</c:v>
                </c:pt>
                <c:pt idx="13541">
                  <c:v>0</c:v>
                </c:pt>
                <c:pt idx="13542">
                  <c:v>0</c:v>
                </c:pt>
                <c:pt idx="13543">
                  <c:v>0</c:v>
                </c:pt>
                <c:pt idx="13544">
                  <c:v>0</c:v>
                </c:pt>
                <c:pt idx="13545">
                  <c:v>0</c:v>
                </c:pt>
                <c:pt idx="13546">
                  <c:v>0</c:v>
                </c:pt>
                <c:pt idx="13547">
                  <c:v>0</c:v>
                </c:pt>
                <c:pt idx="13548">
                  <c:v>0</c:v>
                </c:pt>
                <c:pt idx="13549">
                  <c:v>0</c:v>
                </c:pt>
                <c:pt idx="13550">
                  <c:v>0</c:v>
                </c:pt>
                <c:pt idx="13551">
                  <c:v>0</c:v>
                </c:pt>
                <c:pt idx="13552">
                  <c:v>0</c:v>
                </c:pt>
                <c:pt idx="13553">
                  <c:v>0</c:v>
                </c:pt>
                <c:pt idx="13554">
                  <c:v>0</c:v>
                </c:pt>
                <c:pt idx="13555">
                  <c:v>0</c:v>
                </c:pt>
                <c:pt idx="13556">
                  <c:v>0</c:v>
                </c:pt>
                <c:pt idx="13557">
                  <c:v>0</c:v>
                </c:pt>
                <c:pt idx="13558">
                  <c:v>0</c:v>
                </c:pt>
                <c:pt idx="13559">
                  <c:v>0</c:v>
                </c:pt>
                <c:pt idx="13560">
                  <c:v>0</c:v>
                </c:pt>
                <c:pt idx="13561">
                  <c:v>0</c:v>
                </c:pt>
                <c:pt idx="13562">
                  <c:v>0</c:v>
                </c:pt>
                <c:pt idx="13563">
                  <c:v>0</c:v>
                </c:pt>
                <c:pt idx="13564">
                  <c:v>0</c:v>
                </c:pt>
                <c:pt idx="13565">
                  <c:v>0</c:v>
                </c:pt>
                <c:pt idx="13566">
                  <c:v>0</c:v>
                </c:pt>
                <c:pt idx="13567">
                  <c:v>0</c:v>
                </c:pt>
                <c:pt idx="13568">
                  <c:v>0</c:v>
                </c:pt>
                <c:pt idx="13569">
                  <c:v>0</c:v>
                </c:pt>
                <c:pt idx="13570">
                  <c:v>0</c:v>
                </c:pt>
                <c:pt idx="13571">
                  <c:v>0</c:v>
                </c:pt>
                <c:pt idx="13572">
                  <c:v>0</c:v>
                </c:pt>
                <c:pt idx="13573">
                  <c:v>0</c:v>
                </c:pt>
                <c:pt idx="13574">
                  <c:v>0</c:v>
                </c:pt>
                <c:pt idx="13575">
                  <c:v>0</c:v>
                </c:pt>
                <c:pt idx="13576">
                  <c:v>0</c:v>
                </c:pt>
                <c:pt idx="13577">
                  <c:v>0</c:v>
                </c:pt>
                <c:pt idx="13578">
                  <c:v>0</c:v>
                </c:pt>
                <c:pt idx="13579">
                  <c:v>0</c:v>
                </c:pt>
                <c:pt idx="13580">
                  <c:v>0</c:v>
                </c:pt>
                <c:pt idx="13581">
                  <c:v>0</c:v>
                </c:pt>
                <c:pt idx="13582">
                  <c:v>0</c:v>
                </c:pt>
                <c:pt idx="13583">
                  <c:v>0</c:v>
                </c:pt>
                <c:pt idx="13584">
                  <c:v>0</c:v>
                </c:pt>
                <c:pt idx="13585">
                  <c:v>0</c:v>
                </c:pt>
                <c:pt idx="13586">
                  <c:v>0</c:v>
                </c:pt>
                <c:pt idx="13587">
                  <c:v>0</c:v>
                </c:pt>
                <c:pt idx="13588">
                  <c:v>0</c:v>
                </c:pt>
                <c:pt idx="13589">
                  <c:v>0</c:v>
                </c:pt>
                <c:pt idx="13590">
                  <c:v>0</c:v>
                </c:pt>
                <c:pt idx="13591">
                  <c:v>0</c:v>
                </c:pt>
                <c:pt idx="13592">
                  <c:v>0</c:v>
                </c:pt>
                <c:pt idx="13593">
                  <c:v>0</c:v>
                </c:pt>
                <c:pt idx="13594">
                  <c:v>0</c:v>
                </c:pt>
                <c:pt idx="13595">
                  <c:v>0</c:v>
                </c:pt>
                <c:pt idx="13596">
                  <c:v>0</c:v>
                </c:pt>
                <c:pt idx="13597">
                  <c:v>0</c:v>
                </c:pt>
                <c:pt idx="13598">
                  <c:v>0</c:v>
                </c:pt>
                <c:pt idx="13599">
                  <c:v>0</c:v>
                </c:pt>
                <c:pt idx="13600">
                  <c:v>0</c:v>
                </c:pt>
                <c:pt idx="13601">
                  <c:v>0</c:v>
                </c:pt>
                <c:pt idx="13602">
                  <c:v>0</c:v>
                </c:pt>
                <c:pt idx="13603">
                  <c:v>0</c:v>
                </c:pt>
                <c:pt idx="13604">
                  <c:v>0</c:v>
                </c:pt>
                <c:pt idx="13605">
                  <c:v>0</c:v>
                </c:pt>
                <c:pt idx="13606">
                  <c:v>0</c:v>
                </c:pt>
                <c:pt idx="13607">
                  <c:v>0</c:v>
                </c:pt>
                <c:pt idx="13608">
                  <c:v>0</c:v>
                </c:pt>
                <c:pt idx="13609">
                  <c:v>0</c:v>
                </c:pt>
                <c:pt idx="13610">
                  <c:v>0</c:v>
                </c:pt>
                <c:pt idx="13611">
                  <c:v>0</c:v>
                </c:pt>
                <c:pt idx="13612">
                  <c:v>0</c:v>
                </c:pt>
                <c:pt idx="13613">
                  <c:v>0</c:v>
                </c:pt>
                <c:pt idx="13614">
                  <c:v>0</c:v>
                </c:pt>
                <c:pt idx="13615">
                  <c:v>0</c:v>
                </c:pt>
                <c:pt idx="13616">
                  <c:v>0</c:v>
                </c:pt>
                <c:pt idx="13617">
                  <c:v>0</c:v>
                </c:pt>
                <c:pt idx="13618">
                  <c:v>0</c:v>
                </c:pt>
                <c:pt idx="13619">
                  <c:v>0</c:v>
                </c:pt>
                <c:pt idx="13620">
                  <c:v>0</c:v>
                </c:pt>
                <c:pt idx="13621">
                  <c:v>0</c:v>
                </c:pt>
                <c:pt idx="13622">
                  <c:v>0</c:v>
                </c:pt>
                <c:pt idx="13623">
                  <c:v>0</c:v>
                </c:pt>
                <c:pt idx="13624">
                  <c:v>0</c:v>
                </c:pt>
                <c:pt idx="13625">
                  <c:v>0</c:v>
                </c:pt>
                <c:pt idx="13626">
                  <c:v>0</c:v>
                </c:pt>
                <c:pt idx="13627">
                  <c:v>0</c:v>
                </c:pt>
                <c:pt idx="13628">
                  <c:v>0</c:v>
                </c:pt>
                <c:pt idx="13629">
                  <c:v>0</c:v>
                </c:pt>
                <c:pt idx="13630">
                  <c:v>0</c:v>
                </c:pt>
                <c:pt idx="13631">
                  <c:v>0</c:v>
                </c:pt>
                <c:pt idx="13632">
                  <c:v>0</c:v>
                </c:pt>
                <c:pt idx="13633">
                  <c:v>0</c:v>
                </c:pt>
                <c:pt idx="13634">
                  <c:v>0</c:v>
                </c:pt>
                <c:pt idx="13635">
                  <c:v>0</c:v>
                </c:pt>
                <c:pt idx="13636">
                  <c:v>0</c:v>
                </c:pt>
                <c:pt idx="13637">
                  <c:v>0</c:v>
                </c:pt>
                <c:pt idx="13638">
                  <c:v>0</c:v>
                </c:pt>
                <c:pt idx="13639">
                  <c:v>0</c:v>
                </c:pt>
                <c:pt idx="13640">
                  <c:v>0</c:v>
                </c:pt>
                <c:pt idx="13641">
                  <c:v>0</c:v>
                </c:pt>
                <c:pt idx="13642">
                  <c:v>0</c:v>
                </c:pt>
                <c:pt idx="13643">
                  <c:v>0</c:v>
                </c:pt>
                <c:pt idx="13644">
                  <c:v>0</c:v>
                </c:pt>
                <c:pt idx="13645">
                  <c:v>0</c:v>
                </c:pt>
                <c:pt idx="13646">
                  <c:v>0</c:v>
                </c:pt>
                <c:pt idx="13647">
                  <c:v>0</c:v>
                </c:pt>
                <c:pt idx="13648">
                  <c:v>0</c:v>
                </c:pt>
                <c:pt idx="13649">
                  <c:v>0</c:v>
                </c:pt>
                <c:pt idx="13650">
                  <c:v>0</c:v>
                </c:pt>
                <c:pt idx="13651">
                  <c:v>0</c:v>
                </c:pt>
                <c:pt idx="13652">
                  <c:v>0</c:v>
                </c:pt>
                <c:pt idx="13653">
                  <c:v>0</c:v>
                </c:pt>
                <c:pt idx="13654">
                  <c:v>0</c:v>
                </c:pt>
                <c:pt idx="13655">
                  <c:v>0</c:v>
                </c:pt>
                <c:pt idx="13656">
                  <c:v>0</c:v>
                </c:pt>
                <c:pt idx="13657">
                  <c:v>0</c:v>
                </c:pt>
                <c:pt idx="13658">
                  <c:v>0</c:v>
                </c:pt>
                <c:pt idx="13659">
                  <c:v>0</c:v>
                </c:pt>
                <c:pt idx="13660">
                  <c:v>0</c:v>
                </c:pt>
                <c:pt idx="13661">
                  <c:v>0</c:v>
                </c:pt>
                <c:pt idx="13662">
                  <c:v>0</c:v>
                </c:pt>
                <c:pt idx="13663">
                  <c:v>0</c:v>
                </c:pt>
                <c:pt idx="13664">
                  <c:v>0</c:v>
                </c:pt>
                <c:pt idx="13665">
                  <c:v>0</c:v>
                </c:pt>
                <c:pt idx="13666">
                  <c:v>0</c:v>
                </c:pt>
                <c:pt idx="13667">
                  <c:v>0</c:v>
                </c:pt>
                <c:pt idx="13668">
                  <c:v>0</c:v>
                </c:pt>
                <c:pt idx="13669">
                  <c:v>0</c:v>
                </c:pt>
                <c:pt idx="13670">
                  <c:v>0</c:v>
                </c:pt>
                <c:pt idx="13671">
                  <c:v>0</c:v>
                </c:pt>
                <c:pt idx="13672">
                  <c:v>0</c:v>
                </c:pt>
                <c:pt idx="13673">
                  <c:v>0</c:v>
                </c:pt>
                <c:pt idx="13674">
                  <c:v>0</c:v>
                </c:pt>
                <c:pt idx="13675">
                  <c:v>0</c:v>
                </c:pt>
                <c:pt idx="13676">
                  <c:v>0</c:v>
                </c:pt>
                <c:pt idx="13677">
                  <c:v>0</c:v>
                </c:pt>
                <c:pt idx="13678">
                  <c:v>0</c:v>
                </c:pt>
                <c:pt idx="13679">
                  <c:v>0</c:v>
                </c:pt>
                <c:pt idx="13680">
                  <c:v>0</c:v>
                </c:pt>
                <c:pt idx="13681">
                  <c:v>0</c:v>
                </c:pt>
                <c:pt idx="13682">
                  <c:v>0</c:v>
                </c:pt>
                <c:pt idx="13683">
                  <c:v>0</c:v>
                </c:pt>
                <c:pt idx="13684">
                  <c:v>0</c:v>
                </c:pt>
                <c:pt idx="13685">
                  <c:v>0</c:v>
                </c:pt>
                <c:pt idx="13686">
                  <c:v>0</c:v>
                </c:pt>
                <c:pt idx="13687">
                  <c:v>0</c:v>
                </c:pt>
                <c:pt idx="13688">
                  <c:v>0</c:v>
                </c:pt>
                <c:pt idx="13689">
                  <c:v>0</c:v>
                </c:pt>
                <c:pt idx="13690">
                  <c:v>0</c:v>
                </c:pt>
                <c:pt idx="13691">
                  <c:v>0</c:v>
                </c:pt>
                <c:pt idx="13692">
                  <c:v>0</c:v>
                </c:pt>
                <c:pt idx="13693">
                  <c:v>0</c:v>
                </c:pt>
                <c:pt idx="13694">
                  <c:v>0</c:v>
                </c:pt>
                <c:pt idx="13695">
                  <c:v>0</c:v>
                </c:pt>
                <c:pt idx="13696">
                  <c:v>0</c:v>
                </c:pt>
                <c:pt idx="13697">
                  <c:v>0</c:v>
                </c:pt>
                <c:pt idx="13698">
                  <c:v>0</c:v>
                </c:pt>
                <c:pt idx="13699">
                  <c:v>0</c:v>
                </c:pt>
                <c:pt idx="13700">
                  <c:v>0</c:v>
                </c:pt>
                <c:pt idx="13701">
                  <c:v>0</c:v>
                </c:pt>
                <c:pt idx="13702">
                  <c:v>0</c:v>
                </c:pt>
                <c:pt idx="13703">
                  <c:v>0</c:v>
                </c:pt>
                <c:pt idx="13704">
                  <c:v>0</c:v>
                </c:pt>
                <c:pt idx="13705">
                  <c:v>0</c:v>
                </c:pt>
                <c:pt idx="13706">
                  <c:v>0</c:v>
                </c:pt>
                <c:pt idx="13707">
                  <c:v>0</c:v>
                </c:pt>
                <c:pt idx="13708">
                  <c:v>0</c:v>
                </c:pt>
                <c:pt idx="13709">
                  <c:v>0</c:v>
                </c:pt>
                <c:pt idx="13710">
                  <c:v>0</c:v>
                </c:pt>
                <c:pt idx="13711">
                  <c:v>0</c:v>
                </c:pt>
                <c:pt idx="13712">
                  <c:v>0</c:v>
                </c:pt>
                <c:pt idx="13713">
                  <c:v>0</c:v>
                </c:pt>
                <c:pt idx="13714">
                  <c:v>0</c:v>
                </c:pt>
                <c:pt idx="13715">
                  <c:v>0</c:v>
                </c:pt>
                <c:pt idx="13716">
                  <c:v>0</c:v>
                </c:pt>
                <c:pt idx="13717">
                  <c:v>0</c:v>
                </c:pt>
                <c:pt idx="13718">
                  <c:v>0</c:v>
                </c:pt>
                <c:pt idx="13719">
                  <c:v>0</c:v>
                </c:pt>
                <c:pt idx="13720">
                  <c:v>0</c:v>
                </c:pt>
                <c:pt idx="13721">
                  <c:v>0</c:v>
                </c:pt>
                <c:pt idx="13722">
                  <c:v>0</c:v>
                </c:pt>
                <c:pt idx="13723">
                  <c:v>0</c:v>
                </c:pt>
                <c:pt idx="13724">
                  <c:v>0</c:v>
                </c:pt>
                <c:pt idx="13725">
                  <c:v>0</c:v>
                </c:pt>
                <c:pt idx="13726">
                  <c:v>0</c:v>
                </c:pt>
                <c:pt idx="13727">
                  <c:v>0</c:v>
                </c:pt>
                <c:pt idx="13728">
                  <c:v>0</c:v>
                </c:pt>
                <c:pt idx="13729">
                  <c:v>0</c:v>
                </c:pt>
                <c:pt idx="13730">
                  <c:v>0</c:v>
                </c:pt>
                <c:pt idx="13731">
                  <c:v>0</c:v>
                </c:pt>
                <c:pt idx="13732">
                  <c:v>0</c:v>
                </c:pt>
                <c:pt idx="13733">
                  <c:v>0</c:v>
                </c:pt>
                <c:pt idx="13734">
                  <c:v>0</c:v>
                </c:pt>
                <c:pt idx="13735">
                  <c:v>0</c:v>
                </c:pt>
                <c:pt idx="13736">
                  <c:v>0</c:v>
                </c:pt>
                <c:pt idx="13737">
                  <c:v>0</c:v>
                </c:pt>
                <c:pt idx="13738">
                  <c:v>0</c:v>
                </c:pt>
                <c:pt idx="13739">
                  <c:v>0</c:v>
                </c:pt>
                <c:pt idx="13740">
                  <c:v>0</c:v>
                </c:pt>
                <c:pt idx="13741">
                  <c:v>0</c:v>
                </c:pt>
                <c:pt idx="13742">
                  <c:v>0</c:v>
                </c:pt>
                <c:pt idx="13743">
                  <c:v>0</c:v>
                </c:pt>
                <c:pt idx="13744">
                  <c:v>0</c:v>
                </c:pt>
                <c:pt idx="13745">
                  <c:v>0</c:v>
                </c:pt>
                <c:pt idx="13746">
                  <c:v>0</c:v>
                </c:pt>
                <c:pt idx="13747">
                  <c:v>0</c:v>
                </c:pt>
                <c:pt idx="13748">
                  <c:v>0</c:v>
                </c:pt>
                <c:pt idx="13749">
                  <c:v>0</c:v>
                </c:pt>
                <c:pt idx="13750">
                  <c:v>0</c:v>
                </c:pt>
                <c:pt idx="13751">
                  <c:v>0</c:v>
                </c:pt>
                <c:pt idx="13752">
                  <c:v>0</c:v>
                </c:pt>
                <c:pt idx="13753">
                  <c:v>0</c:v>
                </c:pt>
                <c:pt idx="13754">
                  <c:v>0</c:v>
                </c:pt>
                <c:pt idx="13755">
                  <c:v>0</c:v>
                </c:pt>
                <c:pt idx="13756">
                  <c:v>0</c:v>
                </c:pt>
                <c:pt idx="13757">
                  <c:v>0</c:v>
                </c:pt>
                <c:pt idx="13758">
                  <c:v>0</c:v>
                </c:pt>
                <c:pt idx="13759">
                  <c:v>0</c:v>
                </c:pt>
                <c:pt idx="13760">
                  <c:v>0</c:v>
                </c:pt>
                <c:pt idx="13761">
                  <c:v>0</c:v>
                </c:pt>
                <c:pt idx="13762">
                  <c:v>0</c:v>
                </c:pt>
                <c:pt idx="13763">
                  <c:v>0</c:v>
                </c:pt>
                <c:pt idx="13764">
                  <c:v>0</c:v>
                </c:pt>
                <c:pt idx="13765">
                  <c:v>0</c:v>
                </c:pt>
                <c:pt idx="13766">
                  <c:v>0</c:v>
                </c:pt>
                <c:pt idx="13767">
                  <c:v>0</c:v>
                </c:pt>
                <c:pt idx="13768">
                  <c:v>0</c:v>
                </c:pt>
                <c:pt idx="13769">
                  <c:v>0</c:v>
                </c:pt>
                <c:pt idx="13770">
                  <c:v>0</c:v>
                </c:pt>
                <c:pt idx="13771">
                  <c:v>0</c:v>
                </c:pt>
                <c:pt idx="13772">
                  <c:v>0</c:v>
                </c:pt>
                <c:pt idx="13773">
                  <c:v>0</c:v>
                </c:pt>
                <c:pt idx="13774">
                  <c:v>0</c:v>
                </c:pt>
                <c:pt idx="13775">
                  <c:v>0</c:v>
                </c:pt>
                <c:pt idx="13776">
                  <c:v>0</c:v>
                </c:pt>
                <c:pt idx="13777">
                  <c:v>0</c:v>
                </c:pt>
                <c:pt idx="13778">
                  <c:v>0</c:v>
                </c:pt>
                <c:pt idx="13779">
                  <c:v>0</c:v>
                </c:pt>
                <c:pt idx="13780">
                  <c:v>0</c:v>
                </c:pt>
                <c:pt idx="13781">
                  <c:v>0</c:v>
                </c:pt>
                <c:pt idx="13782">
                  <c:v>0</c:v>
                </c:pt>
                <c:pt idx="13783">
                  <c:v>0</c:v>
                </c:pt>
                <c:pt idx="13784">
                  <c:v>0</c:v>
                </c:pt>
                <c:pt idx="13785">
                  <c:v>0</c:v>
                </c:pt>
                <c:pt idx="13786">
                  <c:v>0</c:v>
                </c:pt>
                <c:pt idx="13787">
                  <c:v>0</c:v>
                </c:pt>
                <c:pt idx="13788">
                  <c:v>0</c:v>
                </c:pt>
                <c:pt idx="13789">
                  <c:v>0</c:v>
                </c:pt>
                <c:pt idx="13790">
                  <c:v>0</c:v>
                </c:pt>
                <c:pt idx="13791">
                  <c:v>0</c:v>
                </c:pt>
                <c:pt idx="13792">
                  <c:v>0</c:v>
                </c:pt>
                <c:pt idx="13793">
                  <c:v>0</c:v>
                </c:pt>
                <c:pt idx="13794">
                  <c:v>0</c:v>
                </c:pt>
                <c:pt idx="13795">
                  <c:v>0</c:v>
                </c:pt>
                <c:pt idx="13796">
                  <c:v>0</c:v>
                </c:pt>
                <c:pt idx="13797">
                  <c:v>0</c:v>
                </c:pt>
                <c:pt idx="13798">
                  <c:v>0</c:v>
                </c:pt>
                <c:pt idx="13799">
                  <c:v>0</c:v>
                </c:pt>
                <c:pt idx="13800">
                  <c:v>0</c:v>
                </c:pt>
                <c:pt idx="13801">
                  <c:v>0</c:v>
                </c:pt>
                <c:pt idx="13802">
                  <c:v>0</c:v>
                </c:pt>
                <c:pt idx="13803">
                  <c:v>0</c:v>
                </c:pt>
                <c:pt idx="13804">
                  <c:v>0</c:v>
                </c:pt>
                <c:pt idx="13805">
                  <c:v>0</c:v>
                </c:pt>
                <c:pt idx="13806">
                  <c:v>0</c:v>
                </c:pt>
                <c:pt idx="13807">
                  <c:v>0</c:v>
                </c:pt>
                <c:pt idx="13808">
                  <c:v>0</c:v>
                </c:pt>
                <c:pt idx="13809">
                  <c:v>0</c:v>
                </c:pt>
                <c:pt idx="13810">
                  <c:v>0</c:v>
                </c:pt>
                <c:pt idx="13811">
                  <c:v>0</c:v>
                </c:pt>
                <c:pt idx="13812">
                  <c:v>0</c:v>
                </c:pt>
                <c:pt idx="13813">
                  <c:v>0</c:v>
                </c:pt>
                <c:pt idx="13814">
                  <c:v>0</c:v>
                </c:pt>
                <c:pt idx="13815">
                  <c:v>0</c:v>
                </c:pt>
                <c:pt idx="13816">
                  <c:v>0</c:v>
                </c:pt>
                <c:pt idx="13817">
                  <c:v>0</c:v>
                </c:pt>
                <c:pt idx="13818">
                  <c:v>0</c:v>
                </c:pt>
                <c:pt idx="13819">
                  <c:v>0</c:v>
                </c:pt>
                <c:pt idx="13820">
                  <c:v>0</c:v>
                </c:pt>
                <c:pt idx="13821">
                  <c:v>0</c:v>
                </c:pt>
                <c:pt idx="13822">
                  <c:v>0</c:v>
                </c:pt>
                <c:pt idx="13823">
                  <c:v>0</c:v>
                </c:pt>
                <c:pt idx="13824">
                  <c:v>0</c:v>
                </c:pt>
                <c:pt idx="13825">
                  <c:v>0</c:v>
                </c:pt>
                <c:pt idx="13826">
                  <c:v>0</c:v>
                </c:pt>
                <c:pt idx="13827">
                  <c:v>0</c:v>
                </c:pt>
                <c:pt idx="13828">
                  <c:v>0</c:v>
                </c:pt>
                <c:pt idx="13829">
                  <c:v>0</c:v>
                </c:pt>
                <c:pt idx="13830">
                  <c:v>0</c:v>
                </c:pt>
                <c:pt idx="13831">
                  <c:v>0</c:v>
                </c:pt>
                <c:pt idx="13832">
                  <c:v>0</c:v>
                </c:pt>
                <c:pt idx="13833">
                  <c:v>0</c:v>
                </c:pt>
                <c:pt idx="13834">
                  <c:v>0</c:v>
                </c:pt>
                <c:pt idx="13835">
                  <c:v>0</c:v>
                </c:pt>
                <c:pt idx="13836">
                  <c:v>0</c:v>
                </c:pt>
                <c:pt idx="13837">
                  <c:v>0</c:v>
                </c:pt>
                <c:pt idx="13838">
                  <c:v>0</c:v>
                </c:pt>
                <c:pt idx="13839">
                  <c:v>0</c:v>
                </c:pt>
                <c:pt idx="13840">
                  <c:v>0</c:v>
                </c:pt>
                <c:pt idx="13841">
                  <c:v>0</c:v>
                </c:pt>
                <c:pt idx="13842">
                  <c:v>0</c:v>
                </c:pt>
                <c:pt idx="13843">
                  <c:v>0</c:v>
                </c:pt>
                <c:pt idx="13844">
                  <c:v>0</c:v>
                </c:pt>
                <c:pt idx="13845">
                  <c:v>0</c:v>
                </c:pt>
                <c:pt idx="13846">
                  <c:v>0</c:v>
                </c:pt>
                <c:pt idx="13847">
                  <c:v>0</c:v>
                </c:pt>
                <c:pt idx="13848">
                  <c:v>0</c:v>
                </c:pt>
                <c:pt idx="13849">
                  <c:v>0</c:v>
                </c:pt>
                <c:pt idx="13850">
                  <c:v>0</c:v>
                </c:pt>
                <c:pt idx="13851">
                  <c:v>0</c:v>
                </c:pt>
                <c:pt idx="13852">
                  <c:v>0</c:v>
                </c:pt>
                <c:pt idx="13853">
                  <c:v>0</c:v>
                </c:pt>
                <c:pt idx="13854">
                  <c:v>0</c:v>
                </c:pt>
                <c:pt idx="13855">
                  <c:v>0</c:v>
                </c:pt>
                <c:pt idx="13856">
                  <c:v>0</c:v>
                </c:pt>
                <c:pt idx="13857">
                  <c:v>0</c:v>
                </c:pt>
                <c:pt idx="13858">
                  <c:v>0</c:v>
                </c:pt>
                <c:pt idx="13859">
                  <c:v>0</c:v>
                </c:pt>
                <c:pt idx="13860">
                  <c:v>0</c:v>
                </c:pt>
                <c:pt idx="13861">
                  <c:v>0</c:v>
                </c:pt>
                <c:pt idx="13862">
                  <c:v>0</c:v>
                </c:pt>
                <c:pt idx="13863">
                  <c:v>0</c:v>
                </c:pt>
                <c:pt idx="13864">
                  <c:v>0</c:v>
                </c:pt>
                <c:pt idx="13865">
                  <c:v>0</c:v>
                </c:pt>
                <c:pt idx="13866">
                  <c:v>0</c:v>
                </c:pt>
                <c:pt idx="13867">
                  <c:v>0</c:v>
                </c:pt>
                <c:pt idx="13868">
                  <c:v>0</c:v>
                </c:pt>
                <c:pt idx="13869">
                  <c:v>0</c:v>
                </c:pt>
                <c:pt idx="13870">
                  <c:v>0</c:v>
                </c:pt>
                <c:pt idx="13871">
                  <c:v>0</c:v>
                </c:pt>
                <c:pt idx="13872">
                  <c:v>0</c:v>
                </c:pt>
                <c:pt idx="13873">
                  <c:v>0</c:v>
                </c:pt>
                <c:pt idx="13874">
                  <c:v>0</c:v>
                </c:pt>
                <c:pt idx="13875">
                  <c:v>0</c:v>
                </c:pt>
                <c:pt idx="13876">
                  <c:v>0</c:v>
                </c:pt>
                <c:pt idx="13877">
                  <c:v>0</c:v>
                </c:pt>
                <c:pt idx="13878">
                  <c:v>0</c:v>
                </c:pt>
                <c:pt idx="13879">
                  <c:v>0</c:v>
                </c:pt>
                <c:pt idx="13880">
                  <c:v>0</c:v>
                </c:pt>
                <c:pt idx="13881">
                  <c:v>0</c:v>
                </c:pt>
                <c:pt idx="13882">
                  <c:v>0</c:v>
                </c:pt>
                <c:pt idx="13883">
                  <c:v>0</c:v>
                </c:pt>
                <c:pt idx="13884">
                  <c:v>0</c:v>
                </c:pt>
                <c:pt idx="13885">
                  <c:v>0</c:v>
                </c:pt>
                <c:pt idx="13886">
                  <c:v>0</c:v>
                </c:pt>
                <c:pt idx="13887">
                  <c:v>0</c:v>
                </c:pt>
                <c:pt idx="13888">
                  <c:v>0</c:v>
                </c:pt>
                <c:pt idx="13889">
                  <c:v>0</c:v>
                </c:pt>
                <c:pt idx="13890">
                  <c:v>0</c:v>
                </c:pt>
                <c:pt idx="13891">
                  <c:v>0</c:v>
                </c:pt>
                <c:pt idx="13892">
                  <c:v>0</c:v>
                </c:pt>
                <c:pt idx="13893">
                  <c:v>0</c:v>
                </c:pt>
                <c:pt idx="13894">
                  <c:v>0</c:v>
                </c:pt>
                <c:pt idx="13895">
                  <c:v>0</c:v>
                </c:pt>
                <c:pt idx="13896">
                  <c:v>0</c:v>
                </c:pt>
                <c:pt idx="13897">
                  <c:v>0</c:v>
                </c:pt>
                <c:pt idx="13898">
                  <c:v>0</c:v>
                </c:pt>
                <c:pt idx="13899">
                  <c:v>0</c:v>
                </c:pt>
                <c:pt idx="13900">
                  <c:v>0</c:v>
                </c:pt>
                <c:pt idx="13901">
                  <c:v>0</c:v>
                </c:pt>
                <c:pt idx="13902">
                  <c:v>0</c:v>
                </c:pt>
                <c:pt idx="13903">
                  <c:v>0</c:v>
                </c:pt>
                <c:pt idx="13904">
                  <c:v>0</c:v>
                </c:pt>
                <c:pt idx="13905">
                  <c:v>0</c:v>
                </c:pt>
                <c:pt idx="13906">
                  <c:v>0</c:v>
                </c:pt>
                <c:pt idx="13907">
                  <c:v>0</c:v>
                </c:pt>
                <c:pt idx="13908">
                  <c:v>0</c:v>
                </c:pt>
                <c:pt idx="13909">
                  <c:v>0</c:v>
                </c:pt>
                <c:pt idx="13910">
                  <c:v>0</c:v>
                </c:pt>
                <c:pt idx="13911">
                  <c:v>0</c:v>
                </c:pt>
                <c:pt idx="13912">
                  <c:v>0</c:v>
                </c:pt>
                <c:pt idx="13913">
                  <c:v>0</c:v>
                </c:pt>
                <c:pt idx="13914">
                  <c:v>0</c:v>
                </c:pt>
                <c:pt idx="13915">
                  <c:v>0</c:v>
                </c:pt>
                <c:pt idx="13916">
                  <c:v>0</c:v>
                </c:pt>
                <c:pt idx="13917">
                  <c:v>0</c:v>
                </c:pt>
                <c:pt idx="13918">
                  <c:v>0</c:v>
                </c:pt>
                <c:pt idx="13919">
                  <c:v>0</c:v>
                </c:pt>
                <c:pt idx="13920">
                  <c:v>0</c:v>
                </c:pt>
                <c:pt idx="13921">
                  <c:v>0</c:v>
                </c:pt>
                <c:pt idx="13922">
                  <c:v>0</c:v>
                </c:pt>
                <c:pt idx="13923">
                  <c:v>0</c:v>
                </c:pt>
                <c:pt idx="13924">
                  <c:v>0</c:v>
                </c:pt>
                <c:pt idx="13925">
                  <c:v>0</c:v>
                </c:pt>
                <c:pt idx="13926">
                  <c:v>0</c:v>
                </c:pt>
                <c:pt idx="13927">
                  <c:v>0</c:v>
                </c:pt>
                <c:pt idx="13928">
                  <c:v>0</c:v>
                </c:pt>
                <c:pt idx="13929">
                  <c:v>0</c:v>
                </c:pt>
                <c:pt idx="13930">
                  <c:v>0</c:v>
                </c:pt>
                <c:pt idx="13931">
                  <c:v>0</c:v>
                </c:pt>
                <c:pt idx="13932">
                  <c:v>0</c:v>
                </c:pt>
                <c:pt idx="13933">
                  <c:v>0</c:v>
                </c:pt>
                <c:pt idx="13934">
                  <c:v>0</c:v>
                </c:pt>
                <c:pt idx="13935">
                  <c:v>0</c:v>
                </c:pt>
                <c:pt idx="13936">
                  <c:v>0</c:v>
                </c:pt>
                <c:pt idx="13937">
                  <c:v>0</c:v>
                </c:pt>
                <c:pt idx="13938">
                  <c:v>0</c:v>
                </c:pt>
                <c:pt idx="13939">
                  <c:v>0</c:v>
                </c:pt>
                <c:pt idx="13940">
                  <c:v>0</c:v>
                </c:pt>
                <c:pt idx="13941">
                  <c:v>0</c:v>
                </c:pt>
                <c:pt idx="13942">
                  <c:v>0</c:v>
                </c:pt>
                <c:pt idx="13943">
                  <c:v>0</c:v>
                </c:pt>
                <c:pt idx="13944">
                  <c:v>0</c:v>
                </c:pt>
                <c:pt idx="13945">
                  <c:v>0</c:v>
                </c:pt>
                <c:pt idx="13946">
                  <c:v>0</c:v>
                </c:pt>
                <c:pt idx="13947">
                  <c:v>0</c:v>
                </c:pt>
                <c:pt idx="13948">
                  <c:v>0</c:v>
                </c:pt>
                <c:pt idx="13949">
                  <c:v>0</c:v>
                </c:pt>
                <c:pt idx="13950">
                  <c:v>0</c:v>
                </c:pt>
                <c:pt idx="13951">
                  <c:v>0</c:v>
                </c:pt>
                <c:pt idx="13952">
                  <c:v>0</c:v>
                </c:pt>
                <c:pt idx="13953">
                  <c:v>0</c:v>
                </c:pt>
                <c:pt idx="13954">
                  <c:v>0</c:v>
                </c:pt>
                <c:pt idx="13955">
                  <c:v>0</c:v>
                </c:pt>
                <c:pt idx="13956">
                  <c:v>0</c:v>
                </c:pt>
                <c:pt idx="13957">
                  <c:v>0</c:v>
                </c:pt>
                <c:pt idx="13958">
                  <c:v>0</c:v>
                </c:pt>
                <c:pt idx="13959">
                  <c:v>0</c:v>
                </c:pt>
                <c:pt idx="13960">
                  <c:v>0</c:v>
                </c:pt>
                <c:pt idx="13961">
                  <c:v>0</c:v>
                </c:pt>
                <c:pt idx="13962">
                  <c:v>0</c:v>
                </c:pt>
                <c:pt idx="13963">
                  <c:v>0</c:v>
                </c:pt>
                <c:pt idx="13964">
                  <c:v>0</c:v>
                </c:pt>
                <c:pt idx="13965">
                  <c:v>0</c:v>
                </c:pt>
                <c:pt idx="13966">
                  <c:v>0</c:v>
                </c:pt>
                <c:pt idx="13967">
                  <c:v>0</c:v>
                </c:pt>
                <c:pt idx="13968">
                  <c:v>0</c:v>
                </c:pt>
                <c:pt idx="13969">
                  <c:v>0</c:v>
                </c:pt>
                <c:pt idx="13970">
                  <c:v>0</c:v>
                </c:pt>
                <c:pt idx="13971">
                  <c:v>0</c:v>
                </c:pt>
                <c:pt idx="13972">
                  <c:v>0</c:v>
                </c:pt>
                <c:pt idx="13973">
                  <c:v>0</c:v>
                </c:pt>
                <c:pt idx="13974">
                  <c:v>0</c:v>
                </c:pt>
                <c:pt idx="13975">
                  <c:v>0</c:v>
                </c:pt>
                <c:pt idx="13976">
                  <c:v>0</c:v>
                </c:pt>
                <c:pt idx="13977">
                  <c:v>0</c:v>
                </c:pt>
                <c:pt idx="13978">
                  <c:v>0</c:v>
                </c:pt>
                <c:pt idx="13979">
                  <c:v>0</c:v>
                </c:pt>
                <c:pt idx="13980">
                  <c:v>0</c:v>
                </c:pt>
                <c:pt idx="13981">
                  <c:v>0</c:v>
                </c:pt>
                <c:pt idx="13982">
                  <c:v>0</c:v>
                </c:pt>
                <c:pt idx="13983">
                  <c:v>0</c:v>
                </c:pt>
                <c:pt idx="13984">
                  <c:v>0</c:v>
                </c:pt>
                <c:pt idx="13985">
                  <c:v>0</c:v>
                </c:pt>
                <c:pt idx="13986">
                  <c:v>0</c:v>
                </c:pt>
                <c:pt idx="13987">
                  <c:v>0</c:v>
                </c:pt>
                <c:pt idx="13988">
                  <c:v>0</c:v>
                </c:pt>
                <c:pt idx="13989">
                  <c:v>0</c:v>
                </c:pt>
                <c:pt idx="13990">
                  <c:v>0</c:v>
                </c:pt>
                <c:pt idx="13991">
                  <c:v>0</c:v>
                </c:pt>
                <c:pt idx="13992">
                  <c:v>0</c:v>
                </c:pt>
                <c:pt idx="13993">
                  <c:v>0</c:v>
                </c:pt>
                <c:pt idx="13994">
                  <c:v>0</c:v>
                </c:pt>
                <c:pt idx="13995">
                  <c:v>0</c:v>
                </c:pt>
                <c:pt idx="13996">
                  <c:v>0</c:v>
                </c:pt>
                <c:pt idx="13997">
                  <c:v>0</c:v>
                </c:pt>
                <c:pt idx="13998">
                  <c:v>0</c:v>
                </c:pt>
                <c:pt idx="13999">
                  <c:v>0</c:v>
                </c:pt>
                <c:pt idx="14000">
                  <c:v>0</c:v>
                </c:pt>
                <c:pt idx="14001">
                  <c:v>0</c:v>
                </c:pt>
                <c:pt idx="14002">
                  <c:v>0</c:v>
                </c:pt>
                <c:pt idx="14003">
                  <c:v>0</c:v>
                </c:pt>
                <c:pt idx="14004">
                  <c:v>0</c:v>
                </c:pt>
                <c:pt idx="14005">
                  <c:v>0</c:v>
                </c:pt>
                <c:pt idx="14006">
                  <c:v>0</c:v>
                </c:pt>
                <c:pt idx="14007">
                  <c:v>0</c:v>
                </c:pt>
                <c:pt idx="14008">
                  <c:v>0</c:v>
                </c:pt>
                <c:pt idx="14009">
                  <c:v>0</c:v>
                </c:pt>
                <c:pt idx="14010">
                  <c:v>0</c:v>
                </c:pt>
                <c:pt idx="14011">
                  <c:v>0</c:v>
                </c:pt>
                <c:pt idx="14012">
                  <c:v>0</c:v>
                </c:pt>
                <c:pt idx="14013">
                  <c:v>0</c:v>
                </c:pt>
                <c:pt idx="14014">
                  <c:v>0</c:v>
                </c:pt>
                <c:pt idx="14015">
                  <c:v>0</c:v>
                </c:pt>
                <c:pt idx="14016">
                  <c:v>0</c:v>
                </c:pt>
                <c:pt idx="14017">
                  <c:v>0</c:v>
                </c:pt>
                <c:pt idx="14018">
                  <c:v>0</c:v>
                </c:pt>
                <c:pt idx="14019">
                  <c:v>0</c:v>
                </c:pt>
                <c:pt idx="14020">
                  <c:v>0</c:v>
                </c:pt>
                <c:pt idx="14021">
                  <c:v>0</c:v>
                </c:pt>
                <c:pt idx="14022">
                  <c:v>0</c:v>
                </c:pt>
                <c:pt idx="14023">
                  <c:v>0</c:v>
                </c:pt>
                <c:pt idx="14024">
                  <c:v>0</c:v>
                </c:pt>
                <c:pt idx="14025">
                  <c:v>0</c:v>
                </c:pt>
                <c:pt idx="14026">
                  <c:v>0</c:v>
                </c:pt>
                <c:pt idx="14027">
                  <c:v>0</c:v>
                </c:pt>
                <c:pt idx="14028">
                  <c:v>0</c:v>
                </c:pt>
                <c:pt idx="14029">
                  <c:v>0</c:v>
                </c:pt>
                <c:pt idx="14030">
                  <c:v>0</c:v>
                </c:pt>
                <c:pt idx="14031">
                  <c:v>0</c:v>
                </c:pt>
                <c:pt idx="14032">
                  <c:v>0</c:v>
                </c:pt>
                <c:pt idx="14033">
                  <c:v>0</c:v>
                </c:pt>
                <c:pt idx="14034">
                  <c:v>0</c:v>
                </c:pt>
                <c:pt idx="14035">
                  <c:v>0</c:v>
                </c:pt>
                <c:pt idx="14036">
                  <c:v>0</c:v>
                </c:pt>
                <c:pt idx="14037">
                  <c:v>0</c:v>
                </c:pt>
                <c:pt idx="14038">
                  <c:v>0</c:v>
                </c:pt>
                <c:pt idx="14039">
                  <c:v>0</c:v>
                </c:pt>
                <c:pt idx="14040">
                  <c:v>0</c:v>
                </c:pt>
                <c:pt idx="14041">
                  <c:v>0</c:v>
                </c:pt>
                <c:pt idx="14042">
                  <c:v>0</c:v>
                </c:pt>
                <c:pt idx="14043">
                  <c:v>0</c:v>
                </c:pt>
                <c:pt idx="14044">
                  <c:v>0</c:v>
                </c:pt>
                <c:pt idx="14045">
                  <c:v>0</c:v>
                </c:pt>
                <c:pt idx="14046">
                  <c:v>0</c:v>
                </c:pt>
                <c:pt idx="14047">
                  <c:v>0</c:v>
                </c:pt>
                <c:pt idx="14048">
                  <c:v>0</c:v>
                </c:pt>
                <c:pt idx="14049">
                  <c:v>0</c:v>
                </c:pt>
                <c:pt idx="14050">
                  <c:v>0</c:v>
                </c:pt>
                <c:pt idx="14051">
                  <c:v>0</c:v>
                </c:pt>
                <c:pt idx="14052">
                  <c:v>0</c:v>
                </c:pt>
                <c:pt idx="14053">
                  <c:v>0</c:v>
                </c:pt>
                <c:pt idx="14054">
                  <c:v>0</c:v>
                </c:pt>
                <c:pt idx="14055">
                  <c:v>0</c:v>
                </c:pt>
                <c:pt idx="14056">
                  <c:v>0</c:v>
                </c:pt>
                <c:pt idx="14057">
                  <c:v>0</c:v>
                </c:pt>
                <c:pt idx="14058">
                  <c:v>0</c:v>
                </c:pt>
                <c:pt idx="14059">
                  <c:v>0</c:v>
                </c:pt>
                <c:pt idx="14060">
                  <c:v>0</c:v>
                </c:pt>
                <c:pt idx="14061">
                  <c:v>0</c:v>
                </c:pt>
                <c:pt idx="14062">
                  <c:v>0</c:v>
                </c:pt>
                <c:pt idx="14063">
                  <c:v>0</c:v>
                </c:pt>
                <c:pt idx="14064">
                  <c:v>0</c:v>
                </c:pt>
                <c:pt idx="14065">
                  <c:v>0</c:v>
                </c:pt>
                <c:pt idx="14066">
                  <c:v>0</c:v>
                </c:pt>
                <c:pt idx="14067">
                  <c:v>0</c:v>
                </c:pt>
                <c:pt idx="14068">
                  <c:v>0</c:v>
                </c:pt>
                <c:pt idx="14069">
                  <c:v>0</c:v>
                </c:pt>
                <c:pt idx="14070">
                  <c:v>0</c:v>
                </c:pt>
                <c:pt idx="14071">
                  <c:v>0</c:v>
                </c:pt>
                <c:pt idx="14072">
                  <c:v>0</c:v>
                </c:pt>
                <c:pt idx="14073">
                  <c:v>0</c:v>
                </c:pt>
                <c:pt idx="14074">
                  <c:v>0</c:v>
                </c:pt>
                <c:pt idx="14075">
                  <c:v>0</c:v>
                </c:pt>
                <c:pt idx="14076">
                  <c:v>0</c:v>
                </c:pt>
                <c:pt idx="14077">
                  <c:v>0</c:v>
                </c:pt>
                <c:pt idx="14078">
                  <c:v>0</c:v>
                </c:pt>
                <c:pt idx="14079">
                  <c:v>0</c:v>
                </c:pt>
                <c:pt idx="14080">
                  <c:v>0</c:v>
                </c:pt>
                <c:pt idx="14081">
                  <c:v>0</c:v>
                </c:pt>
                <c:pt idx="14082">
                  <c:v>0</c:v>
                </c:pt>
                <c:pt idx="14083">
                  <c:v>0</c:v>
                </c:pt>
                <c:pt idx="14084">
                  <c:v>0</c:v>
                </c:pt>
                <c:pt idx="14085">
                  <c:v>0</c:v>
                </c:pt>
                <c:pt idx="14086">
                  <c:v>0</c:v>
                </c:pt>
                <c:pt idx="14087">
                  <c:v>0</c:v>
                </c:pt>
                <c:pt idx="14088">
                  <c:v>0</c:v>
                </c:pt>
                <c:pt idx="14089">
                  <c:v>0</c:v>
                </c:pt>
                <c:pt idx="14090">
                  <c:v>0</c:v>
                </c:pt>
                <c:pt idx="14091">
                  <c:v>0</c:v>
                </c:pt>
                <c:pt idx="14092">
                  <c:v>0</c:v>
                </c:pt>
                <c:pt idx="14093">
                  <c:v>0</c:v>
                </c:pt>
                <c:pt idx="14094">
                  <c:v>0</c:v>
                </c:pt>
                <c:pt idx="14095">
                  <c:v>0</c:v>
                </c:pt>
                <c:pt idx="14096">
                  <c:v>0</c:v>
                </c:pt>
                <c:pt idx="14097">
                  <c:v>0</c:v>
                </c:pt>
                <c:pt idx="14098">
                  <c:v>0</c:v>
                </c:pt>
                <c:pt idx="14099">
                  <c:v>0</c:v>
                </c:pt>
                <c:pt idx="14100">
                  <c:v>0</c:v>
                </c:pt>
                <c:pt idx="14101">
                  <c:v>0</c:v>
                </c:pt>
                <c:pt idx="14102">
                  <c:v>0</c:v>
                </c:pt>
                <c:pt idx="14103">
                  <c:v>0</c:v>
                </c:pt>
                <c:pt idx="14104">
                  <c:v>0</c:v>
                </c:pt>
                <c:pt idx="14105">
                  <c:v>0</c:v>
                </c:pt>
                <c:pt idx="14106">
                  <c:v>0</c:v>
                </c:pt>
                <c:pt idx="14107">
                  <c:v>0</c:v>
                </c:pt>
                <c:pt idx="14108">
                  <c:v>0</c:v>
                </c:pt>
                <c:pt idx="14109">
                  <c:v>0</c:v>
                </c:pt>
                <c:pt idx="14110">
                  <c:v>0</c:v>
                </c:pt>
                <c:pt idx="14111">
                  <c:v>0</c:v>
                </c:pt>
                <c:pt idx="14112">
                  <c:v>0</c:v>
                </c:pt>
                <c:pt idx="14113">
                  <c:v>0</c:v>
                </c:pt>
                <c:pt idx="14114">
                  <c:v>0</c:v>
                </c:pt>
                <c:pt idx="14115">
                  <c:v>0</c:v>
                </c:pt>
                <c:pt idx="14116">
                  <c:v>0</c:v>
                </c:pt>
                <c:pt idx="14117">
                  <c:v>0</c:v>
                </c:pt>
                <c:pt idx="14118">
                  <c:v>0</c:v>
                </c:pt>
                <c:pt idx="14119">
                  <c:v>0</c:v>
                </c:pt>
                <c:pt idx="14120">
                  <c:v>0</c:v>
                </c:pt>
                <c:pt idx="14121">
                  <c:v>0</c:v>
                </c:pt>
                <c:pt idx="14122">
                  <c:v>0</c:v>
                </c:pt>
                <c:pt idx="14123">
                  <c:v>0</c:v>
                </c:pt>
                <c:pt idx="14124">
                  <c:v>0</c:v>
                </c:pt>
                <c:pt idx="14125">
                  <c:v>0</c:v>
                </c:pt>
                <c:pt idx="14126">
                  <c:v>0</c:v>
                </c:pt>
                <c:pt idx="14127">
                  <c:v>0</c:v>
                </c:pt>
                <c:pt idx="14128">
                  <c:v>0</c:v>
                </c:pt>
                <c:pt idx="14129">
                  <c:v>0</c:v>
                </c:pt>
                <c:pt idx="14130">
                  <c:v>0</c:v>
                </c:pt>
                <c:pt idx="14131">
                  <c:v>0</c:v>
                </c:pt>
                <c:pt idx="14132">
                  <c:v>0</c:v>
                </c:pt>
                <c:pt idx="14133">
                  <c:v>0</c:v>
                </c:pt>
                <c:pt idx="14134">
                  <c:v>0</c:v>
                </c:pt>
                <c:pt idx="14135">
                  <c:v>0</c:v>
                </c:pt>
                <c:pt idx="14136">
                  <c:v>0</c:v>
                </c:pt>
                <c:pt idx="14137">
                  <c:v>0</c:v>
                </c:pt>
                <c:pt idx="14138">
                  <c:v>0</c:v>
                </c:pt>
                <c:pt idx="14139">
                  <c:v>0</c:v>
                </c:pt>
                <c:pt idx="14140">
                  <c:v>0</c:v>
                </c:pt>
                <c:pt idx="14141">
                  <c:v>0</c:v>
                </c:pt>
                <c:pt idx="14142">
                  <c:v>0</c:v>
                </c:pt>
                <c:pt idx="14143">
                  <c:v>0</c:v>
                </c:pt>
                <c:pt idx="14144">
                  <c:v>0</c:v>
                </c:pt>
                <c:pt idx="14145">
                  <c:v>0</c:v>
                </c:pt>
                <c:pt idx="14146">
                  <c:v>0</c:v>
                </c:pt>
                <c:pt idx="14147">
                  <c:v>0</c:v>
                </c:pt>
                <c:pt idx="14148">
                  <c:v>0</c:v>
                </c:pt>
                <c:pt idx="14149">
                  <c:v>0</c:v>
                </c:pt>
                <c:pt idx="14150">
                  <c:v>0</c:v>
                </c:pt>
                <c:pt idx="14151">
                  <c:v>0</c:v>
                </c:pt>
                <c:pt idx="14152">
                  <c:v>0</c:v>
                </c:pt>
                <c:pt idx="14153">
                  <c:v>0</c:v>
                </c:pt>
                <c:pt idx="14154">
                  <c:v>0</c:v>
                </c:pt>
                <c:pt idx="14155">
                  <c:v>0</c:v>
                </c:pt>
                <c:pt idx="14156">
                  <c:v>0</c:v>
                </c:pt>
                <c:pt idx="14157">
                  <c:v>0</c:v>
                </c:pt>
                <c:pt idx="14158">
                  <c:v>0</c:v>
                </c:pt>
                <c:pt idx="14159">
                  <c:v>0</c:v>
                </c:pt>
                <c:pt idx="14160">
                  <c:v>0</c:v>
                </c:pt>
                <c:pt idx="14161">
                  <c:v>0</c:v>
                </c:pt>
                <c:pt idx="14162">
                  <c:v>0</c:v>
                </c:pt>
                <c:pt idx="14163">
                  <c:v>0</c:v>
                </c:pt>
                <c:pt idx="14164">
                  <c:v>0</c:v>
                </c:pt>
                <c:pt idx="14165">
                  <c:v>0</c:v>
                </c:pt>
                <c:pt idx="14166">
                  <c:v>0</c:v>
                </c:pt>
                <c:pt idx="14167">
                  <c:v>0</c:v>
                </c:pt>
                <c:pt idx="14168">
                  <c:v>0</c:v>
                </c:pt>
                <c:pt idx="14169">
                  <c:v>0</c:v>
                </c:pt>
                <c:pt idx="14170">
                  <c:v>0</c:v>
                </c:pt>
                <c:pt idx="14171">
                  <c:v>0</c:v>
                </c:pt>
                <c:pt idx="14172">
                  <c:v>0</c:v>
                </c:pt>
                <c:pt idx="14173">
                  <c:v>0</c:v>
                </c:pt>
                <c:pt idx="14174">
                  <c:v>0</c:v>
                </c:pt>
                <c:pt idx="14175">
                  <c:v>0</c:v>
                </c:pt>
                <c:pt idx="14176">
                  <c:v>0</c:v>
                </c:pt>
                <c:pt idx="14177">
                  <c:v>0</c:v>
                </c:pt>
                <c:pt idx="14178">
                  <c:v>0</c:v>
                </c:pt>
                <c:pt idx="14179">
                  <c:v>0</c:v>
                </c:pt>
                <c:pt idx="14180">
                  <c:v>0</c:v>
                </c:pt>
                <c:pt idx="14181">
                  <c:v>0</c:v>
                </c:pt>
                <c:pt idx="14182">
                  <c:v>0</c:v>
                </c:pt>
                <c:pt idx="14183">
                  <c:v>0</c:v>
                </c:pt>
                <c:pt idx="14184">
                  <c:v>0</c:v>
                </c:pt>
                <c:pt idx="14185">
                  <c:v>0</c:v>
                </c:pt>
                <c:pt idx="14186">
                  <c:v>0</c:v>
                </c:pt>
                <c:pt idx="14187">
                  <c:v>0</c:v>
                </c:pt>
                <c:pt idx="14188">
                  <c:v>0</c:v>
                </c:pt>
                <c:pt idx="14189">
                  <c:v>0</c:v>
                </c:pt>
                <c:pt idx="14190">
                  <c:v>0</c:v>
                </c:pt>
                <c:pt idx="14191">
                  <c:v>0</c:v>
                </c:pt>
                <c:pt idx="14192">
                  <c:v>0</c:v>
                </c:pt>
                <c:pt idx="14193">
                  <c:v>0</c:v>
                </c:pt>
                <c:pt idx="14194">
                  <c:v>0</c:v>
                </c:pt>
                <c:pt idx="14195">
                  <c:v>0</c:v>
                </c:pt>
                <c:pt idx="14196">
                  <c:v>0</c:v>
                </c:pt>
                <c:pt idx="14197">
                  <c:v>0</c:v>
                </c:pt>
                <c:pt idx="14198">
                  <c:v>0</c:v>
                </c:pt>
                <c:pt idx="14199">
                  <c:v>0</c:v>
                </c:pt>
                <c:pt idx="14200">
                  <c:v>0</c:v>
                </c:pt>
                <c:pt idx="14201">
                  <c:v>0</c:v>
                </c:pt>
                <c:pt idx="14202">
                  <c:v>0</c:v>
                </c:pt>
                <c:pt idx="14203">
                  <c:v>0</c:v>
                </c:pt>
                <c:pt idx="14204">
                  <c:v>0</c:v>
                </c:pt>
                <c:pt idx="14205">
                  <c:v>0</c:v>
                </c:pt>
                <c:pt idx="14206">
                  <c:v>0</c:v>
                </c:pt>
                <c:pt idx="14207">
                  <c:v>0</c:v>
                </c:pt>
                <c:pt idx="14208">
                  <c:v>0</c:v>
                </c:pt>
                <c:pt idx="14209">
                  <c:v>0</c:v>
                </c:pt>
                <c:pt idx="14210">
                  <c:v>0</c:v>
                </c:pt>
                <c:pt idx="14211">
                  <c:v>0</c:v>
                </c:pt>
                <c:pt idx="14212">
                  <c:v>0</c:v>
                </c:pt>
                <c:pt idx="14213">
                  <c:v>0</c:v>
                </c:pt>
                <c:pt idx="14214">
                  <c:v>0</c:v>
                </c:pt>
                <c:pt idx="14215">
                  <c:v>0</c:v>
                </c:pt>
                <c:pt idx="14216">
                  <c:v>0</c:v>
                </c:pt>
                <c:pt idx="14217">
                  <c:v>0</c:v>
                </c:pt>
                <c:pt idx="14218">
                  <c:v>0</c:v>
                </c:pt>
                <c:pt idx="14219">
                  <c:v>0</c:v>
                </c:pt>
                <c:pt idx="14220">
                  <c:v>0</c:v>
                </c:pt>
                <c:pt idx="14221">
                  <c:v>0</c:v>
                </c:pt>
                <c:pt idx="14222">
                  <c:v>0</c:v>
                </c:pt>
                <c:pt idx="14223">
                  <c:v>0</c:v>
                </c:pt>
                <c:pt idx="14224">
                  <c:v>0</c:v>
                </c:pt>
                <c:pt idx="14225">
                  <c:v>0</c:v>
                </c:pt>
                <c:pt idx="14226">
                  <c:v>0</c:v>
                </c:pt>
                <c:pt idx="14227">
                  <c:v>0</c:v>
                </c:pt>
                <c:pt idx="14228">
                  <c:v>0</c:v>
                </c:pt>
                <c:pt idx="14229">
                  <c:v>0</c:v>
                </c:pt>
                <c:pt idx="14230">
                  <c:v>0</c:v>
                </c:pt>
                <c:pt idx="14231">
                  <c:v>0</c:v>
                </c:pt>
                <c:pt idx="14232">
                  <c:v>0</c:v>
                </c:pt>
                <c:pt idx="14233">
                  <c:v>0</c:v>
                </c:pt>
                <c:pt idx="14234">
                  <c:v>0</c:v>
                </c:pt>
                <c:pt idx="14235">
                  <c:v>0</c:v>
                </c:pt>
                <c:pt idx="14236">
                  <c:v>0</c:v>
                </c:pt>
                <c:pt idx="14237">
                  <c:v>0</c:v>
                </c:pt>
                <c:pt idx="14238">
                  <c:v>0</c:v>
                </c:pt>
                <c:pt idx="14239">
                  <c:v>0</c:v>
                </c:pt>
                <c:pt idx="14240">
                  <c:v>0</c:v>
                </c:pt>
                <c:pt idx="14241">
                  <c:v>0</c:v>
                </c:pt>
                <c:pt idx="14242">
                  <c:v>0</c:v>
                </c:pt>
                <c:pt idx="14243">
                  <c:v>0</c:v>
                </c:pt>
                <c:pt idx="14244">
                  <c:v>0</c:v>
                </c:pt>
                <c:pt idx="14245">
                  <c:v>0</c:v>
                </c:pt>
                <c:pt idx="14246">
                  <c:v>0</c:v>
                </c:pt>
                <c:pt idx="14247">
                  <c:v>0</c:v>
                </c:pt>
                <c:pt idx="14248">
                  <c:v>0</c:v>
                </c:pt>
                <c:pt idx="14249">
                  <c:v>0</c:v>
                </c:pt>
                <c:pt idx="14250">
                  <c:v>0</c:v>
                </c:pt>
                <c:pt idx="14251">
                  <c:v>0</c:v>
                </c:pt>
                <c:pt idx="14252">
                  <c:v>0</c:v>
                </c:pt>
                <c:pt idx="14253">
                  <c:v>0</c:v>
                </c:pt>
                <c:pt idx="14254">
                  <c:v>0</c:v>
                </c:pt>
                <c:pt idx="14255">
                  <c:v>0</c:v>
                </c:pt>
                <c:pt idx="14256">
                  <c:v>0</c:v>
                </c:pt>
                <c:pt idx="14257">
                  <c:v>0</c:v>
                </c:pt>
                <c:pt idx="14258">
                  <c:v>0</c:v>
                </c:pt>
                <c:pt idx="14259">
                  <c:v>0</c:v>
                </c:pt>
                <c:pt idx="14260">
                  <c:v>0</c:v>
                </c:pt>
                <c:pt idx="14261">
                  <c:v>0</c:v>
                </c:pt>
                <c:pt idx="14262">
                  <c:v>0</c:v>
                </c:pt>
                <c:pt idx="14263">
                  <c:v>0</c:v>
                </c:pt>
                <c:pt idx="14264">
                  <c:v>0</c:v>
                </c:pt>
                <c:pt idx="14265">
                  <c:v>0</c:v>
                </c:pt>
                <c:pt idx="14266">
                  <c:v>0</c:v>
                </c:pt>
                <c:pt idx="14267">
                  <c:v>0</c:v>
                </c:pt>
                <c:pt idx="14268">
                  <c:v>0</c:v>
                </c:pt>
                <c:pt idx="14269">
                  <c:v>0</c:v>
                </c:pt>
                <c:pt idx="14270">
                  <c:v>0</c:v>
                </c:pt>
                <c:pt idx="14271">
                  <c:v>0</c:v>
                </c:pt>
                <c:pt idx="14272">
                  <c:v>0</c:v>
                </c:pt>
                <c:pt idx="14273">
                  <c:v>0</c:v>
                </c:pt>
                <c:pt idx="14274">
                  <c:v>0</c:v>
                </c:pt>
                <c:pt idx="14275">
                  <c:v>0</c:v>
                </c:pt>
                <c:pt idx="14276">
                  <c:v>0</c:v>
                </c:pt>
                <c:pt idx="14277">
                  <c:v>0</c:v>
                </c:pt>
                <c:pt idx="14278">
                  <c:v>0</c:v>
                </c:pt>
                <c:pt idx="14279">
                  <c:v>0</c:v>
                </c:pt>
                <c:pt idx="14280">
                  <c:v>0</c:v>
                </c:pt>
                <c:pt idx="14281">
                  <c:v>0</c:v>
                </c:pt>
                <c:pt idx="14282">
                  <c:v>0</c:v>
                </c:pt>
                <c:pt idx="14283">
                  <c:v>0</c:v>
                </c:pt>
                <c:pt idx="14284">
                  <c:v>0</c:v>
                </c:pt>
                <c:pt idx="14285">
                  <c:v>0</c:v>
                </c:pt>
                <c:pt idx="14286">
                  <c:v>0</c:v>
                </c:pt>
                <c:pt idx="14287">
                  <c:v>0</c:v>
                </c:pt>
                <c:pt idx="14288">
                  <c:v>0</c:v>
                </c:pt>
                <c:pt idx="14289">
                  <c:v>0</c:v>
                </c:pt>
                <c:pt idx="14290">
                  <c:v>0</c:v>
                </c:pt>
                <c:pt idx="14291">
                  <c:v>0</c:v>
                </c:pt>
                <c:pt idx="14292">
                  <c:v>0</c:v>
                </c:pt>
                <c:pt idx="14293">
                  <c:v>0</c:v>
                </c:pt>
                <c:pt idx="14294">
                  <c:v>0</c:v>
                </c:pt>
                <c:pt idx="14295">
                  <c:v>0</c:v>
                </c:pt>
                <c:pt idx="14296">
                  <c:v>0</c:v>
                </c:pt>
                <c:pt idx="14297">
                  <c:v>0</c:v>
                </c:pt>
                <c:pt idx="14298">
                  <c:v>0</c:v>
                </c:pt>
                <c:pt idx="14299">
                  <c:v>0</c:v>
                </c:pt>
                <c:pt idx="14300">
                  <c:v>0</c:v>
                </c:pt>
                <c:pt idx="14301">
                  <c:v>0</c:v>
                </c:pt>
                <c:pt idx="14302">
                  <c:v>0</c:v>
                </c:pt>
                <c:pt idx="14303">
                  <c:v>0</c:v>
                </c:pt>
                <c:pt idx="14304">
                  <c:v>0</c:v>
                </c:pt>
                <c:pt idx="14305">
                  <c:v>0</c:v>
                </c:pt>
                <c:pt idx="14306">
                  <c:v>0</c:v>
                </c:pt>
                <c:pt idx="14307">
                  <c:v>0</c:v>
                </c:pt>
                <c:pt idx="14308">
                  <c:v>0</c:v>
                </c:pt>
                <c:pt idx="14309">
                  <c:v>0</c:v>
                </c:pt>
                <c:pt idx="14310">
                  <c:v>0</c:v>
                </c:pt>
                <c:pt idx="14311">
                  <c:v>0</c:v>
                </c:pt>
                <c:pt idx="14312">
                  <c:v>0</c:v>
                </c:pt>
                <c:pt idx="14313">
                  <c:v>0</c:v>
                </c:pt>
                <c:pt idx="14314">
                  <c:v>0</c:v>
                </c:pt>
                <c:pt idx="14315">
                  <c:v>0</c:v>
                </c:pt>
                <c:pt idx="14316">
                  <c:v>0</c:v>
                </c:pt>
                <c:pt idx="14317">
                  <c:v>0</c:v>
                </c:pt>
                <c:pt idx="14318">
                  <c:v>0</c:v>
                </c:pt>
                <c:pt idx="14319">
                  <c:v>0</c:v>
                </c:pt>
                <c:pt idx="14320">
                  <c:v>0</c:v>
                </c:pt>
                <c:pt idx="14321">
                  <c:v>0</c:v>
                </c:pt>
                <c:pt idx="14322">
                  <c:v>0</c:v>
                </c:pt>
                <c:pt idx="14323">
                  <c:v>0</c:v>
                </c:pt>
                <c:pt idx="14324">
                  <c:v>0</c:v>
                </c:pt>
                <c:pt idx="14325">
                  <c:v>0</c:v>
                </c:pt>
                <c:pt idx="14326">
                  <c:v>0</c:v>
                </c:pt>
                <c:pt idx="14327">
                  <c:v>0</c:v>
                </c:pt>
                <c:pt idx="14328">
                  <c:v>0</c:v>
                </c:pt>
                <c:pt idx="14329">
                  <c:v>0</c:v>
                </c:pt>
                <c:pt idx="14330">
                  <c:v>0</c:v>
                </c:pt>
                <c:pt idx="14331">
                  <c:v>0</c:v>
                </c:pt>
                <c:pt idx="14332">
                  <c:v>0</c:v>
                </c:pt>
                <c:pt idx="14333">
                  <c:v>0</c:v>
                </c:pt>
                <c:pt idx="14334">
                  <c:v>0</c:v>
                </c:pt>
                <c:pt idx="14335">
                  <c:v>0</c:v>
                </c:pt>
                <c:pt idx="14336">
                  <c:v>0</c:v>
                </c:pt>
                <c:pt idx="14337">
                  <c:v>0</c:v>
                </c:pt>
                <c:pt idx="14338">
                  <c:v>0</c:v>
                </c:pt>
                <c:pt idx="14339">
                  <c:v>0</c:v>
                </c:pt>
                <c:pt idx="14340">
                  <c:v>0</c:v>
                </c:pt>
                <c:pt idx="14341">
                  <c:v>0</c:v>
                </c:pt>
                <c:pt idx="14342">
                  <c:v>0</c:v>
                </c:pt>
                <c:pt idx="14343">
                  <c:v>0</c:v>
                </c:pt>
                <c:pt idx="14344">
                  <c:v>0</c:v>
                </c:pt>
                <c:pt idx="14345">
                  <c:v>0</c:v>
                </c:pt>
                <c:pt idx="14346">
                  <c:v>0</c:v>
                </c:pt>
                <c:pt idx="14347">
                  <c:v>0</c:v>
                </c:pt>
                <c:pt idx="14348">
                  <c:v>0</c:v>
                </c:pt>
                <c:pt idx="14349">
                  <c:v>0</c:v>
                </c:pt>
                <c:pt idx="14350">
                  <c:v>0</c:v>
                </c:pt>
                <c:pt idx="14351">
                  <c:v>0</c:v>
                </c:pt>
                <c:pt idx="14352">
                  <c:v>0</c:v>
                </c:pt>
                <c:pt idx="14353">
                  <c:v>0</c:v>
                </c:pt>
                <c:pt idx="14354">
                  <c:v>0</c:v>
                </c:pt>
                <c:pt idx="14355">
                  <c:v>0</c:v>
                </c:pt>
                <c:pt idx="14356">
                  <c:v>0</c:v>
                </c:pt>
                <c:pt idx="14357">
                  <c:v>0</c:v>
                </c:pt>
                <c:pt idx="14358">
                  <c:v>0</c:v>
                </c:pt>
                <c:pt idx="14359">
                  <c:v>0</c:v>
                </c:pt>
                <c:pt idx="14360">
                  <c:v>0</c:v>
                </c:pt>
                <c:pt idx="14361">
                  <c:v>0</c:v>
                </c:pt>
                <c:pt idx="14362">
                  <c:v>0</c:v>
                </c:pt>
                <c:pt idx="14363">
                  <c:v>0</c:v>
                </c:pt>
                <c:pt idx="14364">
                  <c:v>0</c:v>
                </c:pt>
                <c:pt idx="14365">
                  <c:v>0</c:v>
                </c:pt>
                <c:pt idx="14366">
                  <c:v>0</c:v>
                </c:pt>
                <c:pt idx="14367">
                  <c:v>0</c:v>
                </c:pt>
                <c:pt idx="14368">
                  <c:v>0</c:v>
                </c:pt>
                <c:pt idx="14369">
                  <c:v>0</c:v>
                </c:pt>
                <c:pt idx="14370">
                  <c:v>0</c:v>
                </c:pt>
                <c:pt idx="14371">
                  <c:v>0</c:v>
                </c:pt>
                <c:pt idx="14372">
                  <c:v>0</c:v>
                </c:pt>
                <c:pt idx="14373">
                  <c:v>0</c:v>
                </c:pt>
                <c:pt idx="14374">
                  <c:v>0</c:v>
                </c:pt>
                <c:pt idx="14375">
                  <c:v>0</c:v>
                </c:pt>
                <c:pt idx="14376">
                  <c:v>0</c:v>
                </c:pt>
                <c:pt idx="14377">
                  <c:v>0</c:v>
                </c:pt>
                <c:pt idx="14378">
                  <c:v>0</c:v>
                </c:pt>
                <c:pt idx="14379">
                  <c:v>0</c:v>
                </c:pt>
                <c:pt idx="14380">
                  <c:v>0</c:v>
                </c:pt>
                <c:pt idx="14381">
                  <c:v>0</c:v>
                </c:pt>
                <c:pt idx="14382">
                  <c:v>0</c:v>
                </c:pt>
                <c:pt idx="14383">
                  <c:v>0</c:v>
                </c:pt>
                <c:pt idx="14384">
                  <c:v>0</c:v>
                </c:pt>
                <c:pt idx="14385">
                  <c:v>0</c:v>
                </c:pt>
                <c:pt idx="14386">
                  <c:v>0</c:v>
                </c:pt>
                <c:pt idx="14387">
                  <c:v>0</c:v>
                </c:pt>
                <c:pt idx="14388">
                  <c:v>0</c:v>
                </c:pt>
                <c:pt idx="14389">
                  <c:v>0</c:v>
                </c:pt>
                <c:pt idx="14390">
                  <c:v>0</c:v>
                </c:pt>
                <c:pt idx="14391">
                  <c:v>0</c:v>
                </c:pt>
                <c:pt idx="14392">
                  <c:v>0</c:v>
                </c:pt>
                <c:pt idx="14393">
                  <c:v>0</c:v>
                </c:pt>
                <c:pt idx="14394">
                  <c:v>0</c:v>
                </c:pt>
                <c:pt idx="14395">
                  <c:v>0</c:v>
                </c:pt>
                <c:pt idx="14396">
                  <c:v>0</c:v>
                </c:pt>
                <c:pt idx="14397">
                  <c:v>0</c:v>
                </c:pt>
                <c:pt idx="14398">
                  <c:v>0</c:v>
                </c:pt>
                <c:pt idx="14399">
                  <c:v>0</c:v>
                </c:pt>
                <c:pt idx="14400">
                  <c:v>0</c:v>
                </c:pt>
                <c:pt idx="14401">
                  <c:v>0</c:v>
                </c:pt>
                <c:pt idx="14402">
                  <c:v>0</c:v>
                </c:pt>
                <c:pt idx="14403">
                  <c:v>0</c:v>
                </c:pt>
                <c:pt idx="14404">
                  <c:v>0</c:v>
                </c:pt>
                <c:pt idx="14405">
                  <c:v>0</c:v>
                </c:pt>
                <c:pt idx="14406">
                  <c:v>0</c:v>
                </c:pt>
                <c:pt idx="14407">
                  <c:v>0</c:v>
                </c:pt>
                <c:pt idx="14408">
                  <c:v>0</c:v>
                </c:pt>
                <c:pt idx="14409">
                  <c:v>0</c:v>
                </c:pt>
                <c:pt idx="14410">
                  <c:v>0</c:v>
                </c:pt>
                <c:pt idx="14411">
                  <c:v>0</c:v>
                </c:pt>
                <c:pt idx="14412">
                  <c:v>0</c:v>
                </c:pt>
                <c:pt idx="14413">
                  <c:v>0</c:v>
                </c:pt>
                <c:pt idx="14414">
                  <c:v>0</c:v>
                </c:pt>
                <c:pt idx="14415">
                  <c:v>0</c:v>
                </c:pt>
                <c:pt idx="14416">
                  <c:v>0</c:v>
                </c:pt>
                <c:pt idx="14417">
                  <c:v>0</c:v>
                </c:pt>
                <c:pt idx="14418">
                  <c:v>0</c:v>
                </c:pt>
                <c:pt idx="14419">
                  <c:v>0</c:v>
                </c:pt>
                <c:pt idx="14420">
                  <c:v>0</c:v>
                </c:pt>
                <c:pt idx="14421">
                  <c:v>0</c:v>
                </c:pt>
                <c:pt idx="14422">
                  <c:v>0</c:v>
                </c:pt>
                <c:pt idx="14423">
                  <c:v>0</c:v>
                </c:pt>
                <c:pt idx="14424">
                  <c:v>0</c:v>
                </c:pt>
                <c:pt idx="14425">
                  <c:v>0</c:v>
                </c:pt>
                <c:pt idx="14426">
                  <c:v>0</c:v>
                </c:pt>
                <c:pt idx="14427">
                  <c:v>0</c:v>
                </c:pt>
                <c:pt idx="14428">
                  <c:v>0</c:v>
                </c:pt>
                <c:pt idx="14429">
                  <c:v>0</c:v>
                </c:pt>
                <c:pt idx="14430">
                  <c:v>0</c:v>
                </c:pt>
                <c:pt idx="14431">
                  <c:v>0</c:v>
                </c:pt>
                <c:pt idx="14432">
                  <c:v>0</c:v>
                </c:pt>
                <c:pt idx="14433">
                  <c:v>0</c:v>
                </c:pt>
                <c:pt idx="14434">
                  <c:v>0</c:v>
                </c:pt>
                <c:pt idx="14435">
                  <c:v>0</c:v>
                </c:pt>
                <c:pt idx="14436">
                  <c:v>0</c:v>
                </c:pt>
                <c:pt idx="14437">
                  <c:v>0</c:v>
                </c:pt>
                <c:pt idx="14438">
                  <c:v>0</c:v>
                </c:pt>
                <c:pt idx="14439">
                  <c:v>0</c:v>
                </c:pt>
                <c:pt idx="14440">
                  <c:v>0</c:v>
                </c:pt>
                <c:pt idx="14441">
                  <c:v>0</c:v>
                </c:pt>
                <c:pt idx="14442">
                  <c:v>0</c:v>
                </c:pt>
                <c:pt idx="14443">
                  <c:v>0</c:v>
                </c:pt>
                <c:pt idx="14444">
                  <c:v>0</c:v>
                </c:pt>
                <c:pt idx="14445">
                  <c:v>0</c:v>
                </c:pt>
                <c:pt idx="14446">
                  <c:v>0</c:v>
                </c:pt>
                <c:pt idx="14447">
                  <c:v>0</c:v>
                </c:pt>
                <c:pt idx="14448">
                  <c:v>0</c:v>
                </c:pt>
                <c:pt idx="14449">
                  <c:v>0</c:v>
                </c:pt>
                <c:pt idx="14450">
                  <c:v>0</c:v>
                </c:pt>
                <c:pt idx="14451">
                  <c:v>0</c:v>
                </c:pt>
                <c:pt idx="14452">
                  <c:v>0</c:v>
                </c:pt>
                <c:pt idx="14453">
                  <c:v>0</c:v>
                </c:pt>
                <c:pt idx="14454">
                  <c:v>0</c:v>
                </c:pt>
                <c:pt idx="14455">
                  <c:v>0</c:v>
                </c:pt>
                <c:pt idx="14456">
                  <c:v>0</c:v>
                </c:pt>
                <c:pt idx="14457">
                  <c:v>0</c:v>
                </c:pt>
                <c:pt idx="14458">
                  <c:v>0</c:v>
                </c:pt>
                <c:pt idx="14459">
                  <c:v>0</c:v>
                </c:pt>
                <c:pt idx="14460">
                  <c:v>0</c:v>
                </c:pt>
                <c:pt idx="14461">
                  <c:v>0</c:v>
                </c:pt>
                <c:pt idx="14462">
                  <c:v>0</c:v>
                </c:pt>
                <c:pt idx="14463">
                  <c:v>0</c:v>
                </c:pt>
                <c:pt idx="14464">
                  <c:v>0</c:v>
                </c:pt>
                <c:pt idx="14465">
                  <c:v>0</c:v>
                </c:pt>
                <c:pt idx="14466">
                  <c:v>0</c:v>
                </c:pt>
                <c:pt idx="14467">
                  <c:v>0</c:v>
                </c:pt>
                <c:pt idx="14468">
                  <c:v>0</c:v>
                </c:pt>
                <c:pt idx="14469">
                  <c:v>0</c:v>
                </c:pt>
                <c:pt idx="14470">
                  <c:v>0</c:v>
                </c:pt>
                <c:pt idx="14471">
                  <c:v>0</c:v>
                </c:pt>
                <c:pt idx="14472">
                  <c:v>0</c:v>
                </c:pt>
                <c:pt idx="14473">
                  <c:v>0</c:v>
                </c:pt>
                <c:pt idx="14474">
                  <c:v>0</c:v>
                </c:pt>
                <c:pt idx="14475">
                  <c:v>0</c:v>
                </c:pt>
                <c:pt idx="14476">
                  <c:v>0</c:v>
                </c:pt>
                <c:pt idx="14477">
                  <c:v>0</c:v>
                </c:pt>
                <c:pt idx="14478">
                  <c:v>0</c:v>
                </c:pt>
                <c:pt idx="14479">
                  <c:v>0</c:v>
                </c:pt>
                <c:pt idx="14480">
                  <c:v>0</c:v>
                </c:pt>
                <c:pt idx="14481">
                  <c:v>0</c:v>
                </c:pt>
                <c:pt idx="14482">
                  <c:v>0</c:v>
                </c:pt>
                <c:pt idx="14483">
                  <c:v>0</c:v>
                </c:pt>
                <c:pt idx="14484">
                  <c:v>0</c:v>
                </c:pt>
                <c:pt idx="14485">
                  <c:v>0</c:v>
                </c:pt>
                <c:pt idx="14486">
                  <c:v>0</c:v>
                </c:pt>
                <c:pt idx="14487">
                  <c:v>0</c:v>
                </c:pt>
                <c:pt idx="14488">
                  <c:v>0</c:v>
                </c:pt>
                <c:pt idx="14489">
                  <c:v>0</c:v>
                </c:pt>
                <c:pt idx="14490">
                  <c:v>0</c:v>
                </c:pt>
                <c:pt idx="14491">
                  <c:v>0</c:v>
                </c:pt>
                <c:pt idx="14492">
                  <c:v>0</c:v>
                </c:pt>
                <c:pt idx="14493">
                  <c:v>0</c:v>
                </c:pt>
                <c:pt idx="14494">
                  <c:v>0</c:v>
                </c:pt>
                <c:pt idx="14495">
                  <c:v>0</c:v>
                </c:pt>
                <c:pt idx="14496">
                  <c:v>0</c:v>
                </c:pt>
                <c:pt idx="14497">
                  <c:v>0</c:v>
                </c:pt>
                <c:pt idx="14498">
                  <c:v>0</c:v>
                </c:pt>
                <c:pt idx="14499">
                  <c:v>0</c:v>
                </c:pt>
                <c:pt idx="14500">
                  <c:v>0</c:v>
                </c:pt>
                <c:pt idx="14501">
                  <c:v>0</c:v>
                </c:pt>
                <c:pt idx="14502">
                  <c:v>0</c:v>
                </c:pt>
                <c:pt idx="14503">
                  <c:v>0</c:v>
                </c:pt>
                <c:pt idx="14504">
                  <c:v>0</c:v>
                </c:pt>
                <c:pt idx="14505">
                  <c:v>0</c:v>
                </c:pt>
                <c:pt idx="14506">
                  <c:v>0</c:v>
                </c:pt>
                <c:pt idx="14507">
                  <c:v>0</c:v>
                </c:pt>
                <c:pt idx="14508">
                  <c:v>0</c:v>
                </c:pt>
                <c:pt idx="14509">
                  <c:v>0</c:v>
                </c:pt>
                <c:pt idx="14510">
                  <c:v>0</c:v>
                </c:pt>
                <c:pt idx="14511">
                  <c:v>0</c:v>
                </c:pt>
                <c:pt idx="14512">
                  <c:v>0</c:v>
                </c:pt>
                <c:pt idx="14513">
                  <c:v>0</c:v>
                </c:pt>
                <c:pt idx="14514">
                  <c:v>0</c:v>
                </c:pt>
                <c:pt idx="14515">
                  <c:v>0</c:v>
                </c:pt>
                <c:pt idx="14516">
                  <c:v>0</c:v>
                </c:pt>
                <c:pt idx="14517">
                  <c:v>0</c:v>
                </c:pt>
                <c:pt idx="14518">
                  <c:v>0</c:v>
                </c:pt>
                <c:pt idx="14519">
                  <c:v>0</c:v>
                </c:pt>
                <c:pt idx="14520">
                  <c:v>0</c:v>
                </c:pt>
                <c:pt idx="14521">
                  <c:v>0</c:v>
                </c:pt>
                <c:pt idx="14522">
                  <c:v>0</c:v>
                </c:pt>
                <c:pt idx="14523">
                  <c:v>0</c:v>
                </c:pt>
                <c:pt idx="14524">
                  <c:v>0</c:v>
                </c:pt>
                <c:pt idx="14525">
                  <c:v>0</c:v>
                </c:pt>
                <c:pt idx="14526">
                  <c:v>0</c:v>
                </c:pt>
                <c:pt idx="14527">
                  <c:v>0</c:v>
                </c:pt>
                <c:pt idx="14528">
                  <c:v>0</c:v>
                </c:pt>
                <c:pt idx="14529">
                  <c:v>0</c:v>
                </c:pt>
                <c:pt idx="14530">
                  <c:v>0</c:v>
                </c:pt>
                <c:pt idx="14531">
                  <c:v>0</c:v>
                </c:pt>
                <c:pt idx="14532">
                  <c:v>0</c:v>
                </c:pt>
                <c:pt idx="14533">
                  <c:v>0</c:v>
                </c:pt>
                <c:pt idx="14534">
                  <c:v>0</c:v>
                </c:pt>
                <c:pt idx="14535">
                  <c:v>0</c:v>
                </c:pt>
                <c:pt idx="14536">
                  <c:v>0</c:v>
                </c:pt>
                <c:pt idx="14537">
                  <c:v>0</c:v>
                </c:pt>
                <c:pt idx="14538">
                  <c:v>0</c:v>
                </c:pt>
                <c:pt idx="14539">
                  <c:v>0</c:v>
                </c:pt>
                <c:pt idx="14540">
                  <c:v>0</c:v>
                </c:pt>
                <c:pt idx="14541">
                  <c:v>0</c:v>
                </c:pt>
                <c:pt idx="14542">
                  <c:v>0</c:v>
                </c:pt>
                <c:pt idx="14543">
                  <c:v>0</c:v>
                </c:pt>
                <c:pt idx="14544">
                  <c:v>0</c:v>
                </c:pt>
                <c:pt idx="14545">
                  <c:v>0</c:v>
                </c:pt>
                <c:pt idx="14546">
                  <c:v>0</c:v>
                </c:pt>
                <c:pt idx="14547">
                  <c:v>0</c:v>
                </c:pt>
                <c:pt idx="14548">
                  <c:v>0</c:v>
                </c:pt>
                <c:pt idx="14549">
                  <c:v>0</c:v>
                </c:pt>
                <c:pt idx="14550">
                  <c:v>0</c:v>
                </c:pt>
                <c:pt idx="14551">
                  <c:v>0</c:v>
                </c:pt>
                <c:pt idx="14552">
                  <c:v>0</c:v>
                </c:pt>
                <c:pt idx="14553">
                  <c:v>0</c:v>
                </c:pt>
                <c:pt idx="14554">
                  <c:v>0</c:v>
                </c:pt>
                <c:pt idx="14555">
                  <c:v>0</c:v>
                </c:pt>
                <c:pt idx="14556">
                  <c:v>0</c:v>
                </c:pt>
                <c:pt idx="14557">
                  <c:v>0</c:v>
                </c:pt>
                <c:pt idx="14558">
                  <c:v>0</c:v>
                </c:pt>
                <c:pt idx="14559">
                  <c:v>0</c:v>
                </c:pt>
                <c:pt idx="14560">
                  <c:v>0</c:v>
                </c:pt>
                <c:pt idx="14561">
                  <c:v>0</c:v>
                </c:pt>
                <c:pt idx="14562">
                  <c:v>0</c:v>
                </c:pt>
                <c:pt idx="14563">
                  <c:v>0</c:v>
                </c:pt>
                <c:pt idx="14564">
                  <c:v>0</c:v>
                </c:pt>
                <c:pt idx="14565">
                  <c:v>0</c:v>
                </c:pt>
                <c:pt idx="14566">
                  <c:v>0</c:v>
                </c:pt>
                <c:pt idx="14567">
                  <c:v>0</c:v>
                </c:pt>
                <c:pt idx="14568">
                  <c:v>0</c:v>
                </c:pt>
                <c:pt idx="14569">
                  <c:v>0</c:v>
                </c:pt>
                <c:pt idx="14570">
                  <c:v>0</c:v>
                </c:pt>
                <c:pt idx="14571">
                  <c:v>0</c:v>
                </c:pt>
                <c:pt idx="14572">
                  <c:v>0</c:v>
                </c:pt>
                <c:pt idx="14573">
                  <c:v>0</c:v>
                </c:pt>
                <c:pt idx="14574">
                  <c:v>0</c:v>
                </c:pt>
                <c:pt idx="14575">
                  <c:v>0</c:v>
                </c:pt>
                <c:pt idx="14576">
                  <c:v>0</c:v>
                </c:pt>
                <c:pt idx="14577">
                  <c:v>0</c:v>
                </c:pt>
                <c:pt idx="14578">
                  <c:v>0</c:v>
                </c:pt>
                <c:pt idx="14579">
                  <c:v>0</c:v>
                </c:pt>
                <c:pt idx="14580">
                  <c:v>0</c:v>
                </c:pt>
                <c:pt idx="14581">
                  <c:v>0</c:v>
                </c:pt>
                <c:pt idx="14582">
                  <c:v>0</c:v>
                </c:pt>
                <c:pt idx="14583">
                  <c:v>0</c:v>
                </c:pt>
                <c:pt idx="14584">
                  <c:v>0</c:v>
                </c:pt>
                <c:pt idx="14585">
                  <c:v>0</c:v>
                </c:pt>
                <c:pt idx="14586">
                  <c:v>0</c:v>
                </c:pt>
                <c:pt idx="14587">
                  <c:v>0</c:v>
                </c:pt>
                <c:pt idx="14588">
                  <c:v>0</c:v>
                </c:pt>
                <c:pt idx="14589">
                  <c:v>0</c:v>
                </c:pt>
                <c:pt idx="14590">
                  <c:v>0</c:v>
                </c:pt>
                <c:pt idx="14591">
                  <c:v>0</c:v>
                </c:pt>
                <c:pt idx="14592">
                  <c:v>0</c:v>
                </c:pt>
                <c:pt idx="14593">
                  <c:v>0</c:v>
                </c:pt>
                <c:pt idx="14594">
                  <c:v>0</c:v>
                </c:pt>
                <c:pt idx="14595">
                  <c:v>0</c:v>
                </c:pt>
                <c:pt idx="14596">
                  <c:v>0</c:v>
                </c:pt>
                <c:pt idx="14597">
                  <c:v>0</c:v>
                </c:pt>
                <c:pt idx="14598">
                  <c:v>0</c:v>
                </c:pt>
                <c:pt idx="14599">
                  <c:v>0</c:v>
                </c:pt>
                <c:pt idx="14600">
                  <c:v>0</c:v>
                </c:pt>
                <c:pt idx="14601">
                  <c:v>0</c:v>
                </c:pt>
                <c:pt idx="14602">
                  <c:v>0</c:v>
                </c:pt>
                <c:pt idx="14603">
                  <c:v>0</c:v>
                </c:pt>
                <c:pt idx="14604">
                  <c:v>0</c:v>
                </c:pt>
                <c:pt idx="14605">
                  <c:v>0</c:v>
                </c:pt>
                <c:pt idx="14606">
                  <c:v>0</c:v>
                </c:pt>
                <c:pt idx="14607">
                  <c:v>0</c:v>
                </c:pt>
                <c:pt idx="14608">
                  <c:v>0</c:v>
                </c:pt>
                <c:pt idx="14609">
                  <c:v>0</c:v>
                </c:pt>
                <c:pt idx="14610">
                  <c:v>0</c:v>
                </c:pt>
                <c:pt idx="14611">
                  <c:v>0</c:v>
                </c:pt>
                <c:pt idx="14612">
                  <c:v>0</c:v>
                </c:pt>
                <c:pt idx="14613">
                  <c:v>0</c:v>
                </c:pt>
                <c:pt idx="14614">
                  <c:v>0</c:v>
                </c:pt>
                <c:pt idx="14615">
                  <c:v>0</c:v>
                </c:pt>
                <c:pt idx="14616">
                  <c:v>0</c:v>
                </c:pt>
                <c:pt idx="14617">
                  <c:v>0</c:v>
                </c:pt>
                <c:pt idx="14618">
                  <c:v>0</c:v>
                </c:pt>
                <c:pt idx="14619">
                  <c:v>0</c:v>
                </c:pt>
                <c:pt idx="14620">
                  <c:v>0</c:v>
                </c:pt>
                <c:pt idx="14621">
                  <c:v>0</c:v>
                </c:pt>
                <c:pt idx="14622">
                  <c:v>0</c:v>
                </c:pt>
                <c:pt idx="14623">
                  <c:v>0</c:v>
                </c:pt>
                <c:pt idx="14624">
                  <c:v>0</c:v>
                </c:pt>
                <c:pt idx="14625">
                  <c:v>0</c:v>
                </c:pt>
                <c:pt idx="14626">
                  <c:v>0</c:v>
                </c:pt>
                <c:pt idx="14627">
                  <c:v>0</c:v>
                </c:pt>
                <c:pt idx="14628">
                  <c:v>0</c:v>
                </c:pt>
                <c:pt idx="14629">
                  <c:v>0</c:v>
                </c:pt>
                <c:pt idx="14630">
                  <c:v>0</c:v>
                </c:pt>
                <c:pt idx="14631">
                  <c:v>0</c:v>
                </c:pt>
                <c:pt idx="14632">
                  <c:v>0</c:v>
                </c:pt>
                <c:pt idx="14633">
                  <c:v>0</c:v>
                </c:pt>
                <c:pt idx="14634">
                  <c:v>0</c:v>
                </c:pt>
                <c:pt idx="14635">
                  <c:v>0</c:v>
                </c:pt>
                <c:pt idx="14636">
                  <c:v>0</c:v>
                </c:pt>
                <c:pt idx="14637">
                  <c:v>0</c:v>
                </c:pt>
                <c:pt idx="14638">
                  <c:v>0</c:v>
                </c:pt>
                <c:pt idx="14639">
                  <c:v>0</c:v>
                </c:pt>
                <c:pt idx="14640">
                  <c:v>0</c:v>
                </c:pt>
                <c:pt idx="14641">
                  <c:v>0</c:v>
                </c:pt>
                <c:pt idx="14642">
                  <c:v>0</c:v>
                </c:pt>
                <c:pt idx="14643">
                  <c:v>0</c:v>
                </c:pt>
                <c:pt idx="14644">
                  <c:v>0</c:v>
                </c:pt>
                <c:pt idx="14645">
                  <c:v>0</c:v>
                </c:pt>
                <c:pt idx="14646">
                  <c:v>0</c:v>
                </c:pt>
                <c:pt idx="14647">
                  <c:v>0</c:v>
                </c:pt>
                <c:pt idx="14648">
                  <c:v>0</c:v>
                </c:pt>
                <c:pt idx="14649">
                  <c:v>0</c:v>
                </c:pt>
                <c:pt idx="14650">
                  <c:v>0</c:v>
                </c:pt>
                <c:pt idx="14651">
                  <c:v>0</c:v>
                </c:pt>
                <c:pt idx="14652">
                  <c:v>0</c:v>
                </c:pt>
                <c:pt idx="14653">
                  <c:v>0</c:v>
                </c:pt>
                <c:pt idx="14654">
                  <c:v>0</c:v>
                </c:pt>
                <c:pt idx="14655">
                  <c:v>0</c:v>
                </c:pt>
                <c:pt idx="14656">
                  <c:v>0</c:v>
                </c:pt>
                <c:pt idx="14657">
                  <c:v>0</c:v>
                </c:pt>
                <c:pt idx="14658">
                  <c:v>0</c:v>
                </c:pt>
                <c:pt idx="14659">
                  <c:v>0</c:v>
                </c:pt>
                <c:pt idx="14660">
                  <c:v>0</c:v>
                </c:pt>
                <c:pt idx="14661">
                  <c:v>0</c:v>
                </c:pt>
                <c:pt idx="14662">
                  <c:v>0</c:v>
                </c:pt>
                <c:pt idx="14663">
                  <c:v>0</c:v>
                </c:pt>
                <c:pt idx="14664">
                  <c:v>0</c:v>
                </c:pt>
                <c:pt idx="14665">
                  <c:v>0</c:v>
                </c:pt>
                <c:pt idx="14666">
                  <c:v>0</c:v>
                </c:pt>
                <c:pt idx="14667">
                  <c:v>0</c:v>
                </c:pt>
                <c:pt idx="14668">
                  <c:v>0</c:v>
                </c:pt>
                <c:pt idx="14669">
                  <c:v>0</c:v>
                </c:pt>
                <c:pt idx="14670">
                  <c:v>0</c:v>
                </c:pt>
                <c:pt idx="14671">
                  <c:v>0</c:v>
                </c:pt>
                <c:pt idx="14672">
                  <c:v>0</c:v>
                </c:pt>
                <c:pt idx="14673">
                  <c:v>0</c:v>
                </c:pt>
                <c:pt idx="14674">
                  <c:v>0</c:v>
                </c:pt>
                <c:pt idx="14675">
                  <c:v>0</c:v>
                </c:pt>
                <c:pt idx="14676">
                  <c:v>0</c:v>
                </c:pt>
                <c:pt idx="14677">
                  <c:v>0</c:v>
                </c:pt>
                <c:pt idx="14678">
                  <c:v>0</c:v>
                </c:pt>
                <c:pt idx="14679">
                  <c:v>0</c:v>
                </c:pt>
                <c:pt idx="14680">
                  <c:v>0</c:v>
                </c:pt>
                <c:pt idx="14681">
                  <c:v>0</c:v>
                </c:pt>
                <c:pt idx="14682">
                  <c:v>0</c:v>
                </c:pt>
                <c:pt idx="14683">
                  <c:v>0</c:v>
                </c:pt>
                <c:pt idx="14684">
                  <c:v>0</c:v>
                </c:pt>
                <c:pt idx="14685">
                  <c:v>0</c:v>
                </c:pt>
                <c:pt idx="14686">
                  <c:v>0</c:v>
                </c:pt>
                <c:pt idx="14687">
                  <c:v>0</c:v>
                </c:pt>
                <c:pt idx="14688">
                  <c:v>0</c:v>
                </c:pt>
                <c:pt idx="14689">
                  <c:v>0</c:v>
                </c:pt>
                <c:pt idx="14690">
                  <c:v>0</c:v>
                </c:pt>
                <c:pt idx="14691">
                  <c:v>0</c:v>
                </c:pt>
                <c:pt idx="14692">
                  <c:v>0</c:v>
                </c:pt>
                <c:pt idx="14693">
                  <c:v>0</c:v>
                </c:pt>
                <c:pt idx="14694">
                  <c:v>0</c:v>
                </c:pt>
                <c:pt idx="14695">
                  <c:v>0</c:v>
                </c:pt>
                <c:pt idx="14696">
                  <c:v>0</c:v>
                </c:pt>
                <c:pt idx="14697">
                  <c:v>0</c:v>
                </c:pt>
                <c:pt idx="14698">
                  <c:v>0</c:v>
                </c:pt>
                <c:pt idx="14699">
                  <c:v>0</c:v>
                </c:pt>
                <c:pt idx="14700">
                  <c:v>0</c:v>
                </c:pt>
                <c:pt idx="14701">
                  <c:v>0</c:v>
                </c:pt>
                <c:pt idx="14702">
                  <c:v>0</c:v>
                </c:pt>
                <c:pt idx="14703">
                  <c:v>0</c:v>
                </c:pt>
                <c:pt idx="14704">
                  <c:v>0</c:v>
                </c:pt>
                <c:pt idx="14705">
                  <c:v>0</c:v>
                </c:pt>
                <c:pt idx="14706">
                  <c:v>0</c:v>
                </c:pt>
                <c:pt idx="14707">
                  <c:v>0</c:v>
                </c:pt>
                <c:pt idx="14708">
                  <c:v>0</c:v>
                </c:pt>
                <c:pt idx="14709">
                  <c:v>0</c:v>
                </c:pt>
                <c:pt idx="14710">
                  <c:v>0</c:v>
                </c:pt>
                <c:pt idx="14711">
                  <c:v>0</c:v>
                </c:pt>
                <c:pt idx="14712">
                  <c:v>0</c:v>
                </c:pt>
                <c:pt idx="14713">
                  <c:v>0</c:v>
                </c:pt>
                <c:pt idx="14714">
                  <c:v>0</c:v>
                </c:pt>
                <c:pt idx="14715">
                  <c:v>0</c:v>
                </c:pt>
                <c:pt idx="14716">
                  <c:v>0</c:v>
                </c:pt>
                <c:pt idx="14717">
                  <c:v>0</c:v>
                </c:pt>
                <c:pt idx="14718">
                  <c:v>0</c:v>
                </c:pt>
                <c:pt idx="14719">
                  <c:v>0</c:v>
                </c:pt>
                <c:pt idx="14720">
                  <c:v>0</c:v>
                </c:pt>
                <c:pt idx="14721">
                  <c:v>0</c:v>
                </c:pt>
                <c:pt idx="14722">
                  <c:v>0</c:v>
                </c:pt>
                <c:pt idx="14723">
                  <c:v>0</c:v>
                </c:pt>
                <c:pt idx="14724">
                  <c:v>0</c:v>
                </c:pt>
                <c:pt idx="14725">
                  <c:v>0</c:v>
                </c:pt>
                <c:pt idx="14726">
                  <c:v>0</c:v>
                </c:pt>
                <c:pt idx="14727">
                  <c:v>0</c:v>
                </c:pt>
                <c:pt idx="14728">
                  <c:v>0</c:v>
                </c:pt>
                <c:pt idx="14729">
                  <c:v>0</c:v>
                </c:pt>
                <c:pt idx="14730">
                  <c:v>0</c:v>
                </c:pt>
                <c:pt idx="14731">
                  <c:v>0</c:v>
                </c:pt>
                <c:pt idx="14732">
                  <c:v>0</c:v>
                </c:pt>
                <c:pt idx="14733">
                  <c:v>0</c:v>
                </c:pt>
                <c:pt idx="14734">
                  <c:v>0</c:v>
                </c:pt>
                <c:pt idx="14735">
                  <c:v>0</c:v>
                </c:pt>
                <c:pt idx="14736">
                  <c:v>0</c:v>
                </c:pt>
                <c:pt idx="14737">
                  <c:v>0</c:v>
                </c:pt>
                <c:pt idx="14738">
                  <c:v>0</c:v>
                </c:pt>
                <c:pt idx="14739">
                  <c:v>0</c:v>
                </c:pt>
                <c:pt idx="14740">
                  <c:v>0</c:v>
                </c:pt>
                <c:pt idx="14741">
                  <c:v>0</c:v>
                </c:pt>
                <c:pt idx="14742">
                  <c:v>0</c:v>
                </c:pt>
                <c:pt idx="14743">
                  <c:v>0</c:v>
                </c:pt>
                <c:pt idx="14744">
                  <c:v>0</c:v>
                </c:pt>
                <c:pt idx="14745">
                  <c:v>0</c:v>
                </c:pt>
                <c:pt idx="14746">
                  <c:v>0</c:v>
                </c:pt>
                <c:pt idx="14747">
                  <c:v>0</c:v>
                </c:pt>
                <c:pt idx="14748">
                  <c:v>0</c:v>
                </c:pt>
                <c:pt idx="14749">
                  <c:v>0</c:v>
                </c:pt>
                <c:pt idx="14750">
                  <c:v>0</c:v>
                </c:pt>
                <c:pt idx="14751">
                  <c:v>0</c:v>
                </c:pt>
                <c:pt idx="14752">
                  <c:v>0</c:v>
                </c:pt>
                <c:pt idx="14753">
                  <c:v>0</c:v>
                </c:pt>
                <c:pt idx="14754">
                  <c:v>0</c:v>
                </c:pt>
                <c:pt idx="14755">
                  <c:v>0</c:v>
                </c:pt>
                <c:pt idx="14756">
                  <c:v>0</c:v>
                </c:pt>
                <c:pt idx="14757">
                  <c:v>0</c:v>
                </c:pt>
                <c:pt idx="14758">
                  <c:v>0</c:v>
                </c:pt>
                <c:pt idx="14759">
                  <c:v>0</c:v>
                </c:pt>
                <c:pt idx="14760">
                  <c:v>0</c:v>
                </c:pt>
                <c:pt idx="14761">
                  <c:v>0</c:v>
                </c:pt>
                <c:pt idx="14762">
                  <c:v>0</c:v>
                </c:pt>
                <c:pt idx="14763">
                  <c:v>0</c:v>
                </c:pt>
                <c:pt idx="14764">
                  <c:v>0</c:v>
                </c:pt>
                <c:pt idx="14765">
                  <c:v>0</c:v>
                </c:pt>
                <c:pt idx="14766">
                  <c:v>0</c:v>
                </c:pt>
                <c:pt idx="14767">
                  <c:v>0</c:v>
                </c:pt>
                <c:pt idx="14768">
                  <c:v>0</c:v>
                </c:pt>
                <c:pt idx="14769">
                  <c:v>0</c:v>
                </c:pt>
                <c:pt idx="14770">
                  <c:v>0</c:v>
                </c:pt>
                <c:pt idx="14771">
                  <c:v>0</c:v>
                </c:pt>
                <c:pt idx="14772">
                  <c:v>0</c:v>
                </c:pt>
                <c:pt idx="14773">
                  <c:v>0</c:v>
                </c:pt>
                <c:pt idx="14774">
                  <c:v>0</c:v>
                </c:pt>
                <c:pt idx="14775">
                  <c:v>0</c:v>
                </c:pt>
                <c:pt idx="14776">
                  <c:v>0</c:v>
                </c:pt>
                <c:pt idx="14777">
                  <c:v>0</c:v>
                </c:pt>
                <c:pt idx="14778">
                  <c:v>0</c:v>
                </c:pt>
                <c:pt idx="14779">
                  <c:v>0</c:v>
                </c:pt>
                <c:pt idx="14780">
                  <c:v>0</c:v>
                </c:pt>
                <c:pt idx="14781">
                  <c:v>0</c:v>
                </c:pt>
                <c:pt idx="14782">
                  <c:v>0</c:v>
                </c:pt>
                <c:pt idx="14783">
                  <c:v>0</c:v>
                </c:pt>
                <c:pt idx="14784">
                  <c:v>0</c:v>
                </c:pt>
                <c:pt idx="14785">
                  <c:v>0</c:v>
                </c:pt>
                <c:pt idx="14786">
                  <c:v>0</c:v>
                </c:pt>
                <c:pt idx="14787">
                  <c:v>0</c:v>
                </c:pt>
                <c:pt idx="14788">
                  <c:v>0</c:v>
                </c:pt>
                <c:pt idx="14789">
                  <c:v>0</c:v>
                </c:pt>
                <c:pt idx="14790">
                  <c:v>0</c:v>
                </c:pt>
                <c:pt idx="14791">
                  <c:v>0</c:v>
                </c:pt>
                <c:pt idx="14792">
                  <c:v>0</c:v>
                </c:pt>
                <c:pt idx="14793">
                  <c:v>0</c:v>
                </c:pt>
                <c:pt idx="14794">
                  <c:v>0</c:v>
                </c:pt>
                <c:pt idx="14795">
                  <c:v>0</c:v>
                </c:pt>
                <c:pt idx="14796">
                  <c:v>0</c:v>
                </c:pt>
                <c:pt idx="14797">
                  <c:v>0</c:v>
                </c:pt>
                <c:pt idx="14798">
                  <c:v>0</c:v>
                </c:pt>
                <c:pt idx="14799">
                  <c:v>0</c:v>
                </c:pt>
                <c:pt idx="14800">
                  <c:v>0</c:v>
                </c:pt>
                <c:pt idx="14801">
                  <c:v>0</c:v>
                </c:pt>
                <c:pt idx="14802">
                  <c:v>0</c:v>
                </c:pt>
                <c:pt idx="14803">
                  <c:v>0</c:v>
                </c:pt>
                <c:pt idx="14804">
                  <c:v>0</c:v>
                </c:pt>
                <c:pt idx="14805">
                  <c:v>0</c:v>
                </c:pt>
                <c:pt idx="14806">
                  <c:v>0</c:v>
                </c:pt>
                <c:pt idx="14807">
                  <c:v>0</c:v>
                </c:pt>
                <c:pt idx="14808">
                  <c:v>0</c:v>
                </c:pt>
                <c:pt idx="14809">
                  <c:v>0</c:v>
                </c:pt>
                <c:pt idx="14810">
                  <c:v>0</c:v>
                </c:pt>
                <c:pt idx="14811">
                  <c:v>0</c:v>
                </c:pt>
                <c:pt idx="14812">
                  <c:v>0</c:v>
                </c:pt>
                <c:pt idx="14813">
                  <c:v>0</c:v>
                </c:pt>
                <c:pt idx="14814">
                  <c:v>0</c:v>
                </c:pt>
                <c:pt idx="14815">
                  <c:v>0</c:v>
                </c:pt>
                <c:pt idx="14816">
                  <c:v>0</c:v>
                </c:pt>
                <c:pt idx="14817">
                  <c:v>0</c:v>
                </c:pt>
                <c:pt idx="14818">
                  <c:v>0</c:v>
                </c:pt>
                <c:pt idx="14819">
                  <c:v>0</c:v>
                </c:pt>
                <c:pt idx="14820">
                  <c:v>0</c:v>
                </c:pt>
                <c:pt idx="14821">
                  <c:v>0</c:v>
                </c:pt>
                <c:pt idx="14822">
                  <c:v>0</c:v>
                </c:pt>
                <c:pt idx="14823">
                  <c:v>0</c:v>
                </c:pt>
                <c:pt idx="14824">
                  <c:v>0</c:v>
                </c:pt>
                <c:pt idx="14825">
                  <c:v>0</c:v>
                </c:pt>
                <c:pt idx="14826">
                  <c:v>0</c:v>
                </c:pt>
                <c:pt idx="14827">
                  <c:v>0</c:v>
                </c:pt>
                <c:pt idx="14828">
                  <c:v>0</c:v>
                </c:pt>
                <c:pt idx="14829">
                  <c:v>0</c:v>
                </c:pt>
                <c:pt idx="14830">
                  <c:v>0</c:v>
                </c:pt>
                <c:pt idx="14831">
                  <c:v>0</c:v>
                </c:pt>
                <c:pt idx="14832">
                  <c:v>0</c:v>
                </c:pt>
                <c:pt idx="14833">
                  <c:v>0</c:v>
                </c:pt>
                <c:pt idx="14834">
                  <c:v>0</c:v>
                </c:pt>
                <c:pt idx="14835">
                  <c:v>0</c:v>
                </c:pt>
                <c:pt idx="14836">
                  <c:v>0</c:v>
                </c:pt>
                <c:pt idx="14837">
                  <c:v>0</c:v>
                </c:pt>
                <c:pt idx="14838">
                  <c:v>0</c:v>
                </c:pt>
                <c:pt idx="14839">
                  <c:v>0</c:v>
                </c:pt>
                <c:pt idx="14840">
                  <c:v>0</c:v>
                </c:pt>
                <c:pt idx="14841">
                  <c:v>0</c:v>
                </c:pt>
                <c:pt idx="14842">
                  <c:v>0</c:v>
                </c:pt>
                <c:pt idx="14843">
                  <c:v>0</c:v>
                </c:pt>
                <c:pt idx="14844">
                  <c:v>0</c:v>
                </c:pt>
                <c:pt idx="14845">
                  <c:v>0</c:v>
                </c:pt>
                <c:pt idx="14846">
                  <c:v>0</c:v>
                </c:pt>
                <c:pt idx="14847">
                  <c:v>0</c:v>
                </c:pt>
                <c:pt idx="14848">
                  <c:v>0</c:v>
                </c:pt>
                <c:pt idx="14849">
                  <c:v>0</c:v>
                </c:pt>
                <c:pt idx="14850">
                  <c:v>0</c:v>
                </c:pt>
                <c:pt idx="14851">
                  <c:v>0</c:v>
                </c:pt>
                <c:pt idx="14852">
                  <c:v>0</c:v>
                </c:pt>
                <c:pt idx="14853">
                  <c:v>0</c:v>
                </c:pt>
                <c:pt idx="14854">
                  <c:v>0</c:v>
                </c:pt>
                <c:pt idx="14855">
                  <c:v>0</c:v>
                </c:pt>
                <c:pt idx="14856">
                  <c:v>0</c:v>
                </c:pt>
                <c:pt idx="14857">
                  <c:v>0</c:v>
                </c:pt>
                <c:pt idx="14858">
                  <c:v>0</c:v>
                </c:pt>
                <c:pt idx="14859">
                  <c:v>0</c:v>
                </c:pt>
                <c:pt idx="14860">
                  <c:v>0</c:v>
                </c:pt>
                <c:pt idx="14861">
                  <c:v>0</c:v>
                </c:pt>
                <c:pt idx="14862">
                  <c:v>0</c:v>
                </c:pt>
                <c:pt idx="14863">
                  <c:v>0</c:v>
                </c:pt>
                <c:pt idx="14864">
                  <c:v>0</c:v>
                </c:pt>
                <c:pt idx="14865">
                  <c:v>0</c:v>
                </c:pt>
                <c:pt idx="14866">
                  <c:v>0</c:v>
                </c:pt>
                <c:pt idx="14867">
                  <c:v>0</c:v>
                </c:pt>
                <c:pt idx="14868">
                  <c:v>0</c:v>
                </c:pt>
                <c:pt idx="14869">
                  <c:v>0</c:v>
                </c:pt>
                <c:pt idx="14870">
                  <c:v>0</c:v>
                </c:pt>
                <c:pt idx="14871">
                  <c:v>0</c:v>
                </c:pt>
                <c:pt idx="14872">
                  <c:v>0</c:v>
                </c:pt>
                <c:pt idx="14873">
                  <c:v>0</c:v>
                </c:pt>
                <c:pt idx="14874">
                  <c:v>0</c:v>
                </c:pt>
                <c:pt idx="14875">
                  <c:v>0</c:v>
                </c:pt>
                <c:pt idx="14876">
                  <c:v>0</c:v>
                </c:pt>
                <c:pt idx="14877">
                  <c:v>0</c:v>
                </c:pt>
                <c:pt idx="14878">
                  <c:v>0</c:v>
                </c:pt>
                <c:pt idx="14879">
                  <c:v>0</c:v>
                </c:pt>
                <c:pt idx="14880">
                  <c:v>0</c:v>
                </c:pt>
                <c:pt idx="14881">
                  <c:v>0</c:v>
                </c:pt>
                <c:pt idx="14882">
                  <c:v>0</c:v>
                </c:pt>
                <c:pt idx="14883">
                  <c:v>0</c:v>
                </c:pt>
                <c:pt idx="14884">
                  <c:v>0</c:v>
                </c:pt>
                <c:pt idx="14885">
                  <c:v>0</c:v>
                </c:pt>
                <c:pt idx="14886">
                  <c:v>0</c:v>
                </c:pt>
                <c:pt idx="14887">
                  <c:v>0</c:v>
                </c:pt>
                <c:pt idx="14888">
                  <c:v>0</c:v>
                </c:pt>
                <c:pt idx="14889">
                  <c:v>0</c:v>
                </c:pt>
                <c:pt idx="14890">
                  <c:v>0</c:v>
                </c:pt>
                <c:pt idx="14891">
                  <c:v>0</c:v>
                </c:pt>
                <c:pt idx="14892">
                  <c:v>0</c:v>
                </c:pt>
                <c:pt idx="14893">
                  <c:v>0</c:v>
                </c:pt>
                <c:pt idx="14894">
                  <c:v>0</c:v>
                </c:pt>
                <c:pt idx="14895">
                  <c:v>0</c:v>
                </c:pt>
                <c:pt idx="14896">
                  <c:v>0</c:v>
                </c:pt>
                <c:pt idx="14897">
                  <c:v>0</c:v>
                </c:pt>
                <c:pt idx="14898">
                  <c:v>0</c:v>
                </c:pt>
                <c:pt idx="14899">
                  <c:v>0</c:v>
                </c:pt>
                <c:pt idx="14900">
                  <c:v>0</c:v>
                </c:pt>
                <c:pt idx="14901">
                  <c:v>0</c:v>
                </c:pt>
                <c:pt idx="14902">
                  <c:v>0</c:v>
                </c:pt>
                <c:pt idx="14903">
                  <c:v>0</c:v>
                </c:pt>
                <c:pt idx="14904">
                  <c:v>0</c:v>
                </c:pt>
                <c:pt idx="14905">
                  <c:v>0</c:v>
                </c:pt>
                <c:pt idx="14906">
                  <c:v>0</c:v>
                </c:pt>
                <c:pt idx="14907">
                  <c:v>0</c:v>
                </c:pt>
                <c:pt idx="14908">
                  <c:v>0</c:v>
                </c:pt>
                <c:pt idx="14909">
                  <c:v>0</c:v>
                </c:pt>
                <c:pt idx="14910">
                  <c:v>0</c:v>
                </c:pt>
                <c:pt idx="14911">
                  <c:v>0</c:v>
                </c:pt>
                <c:pt idx="14912">
                  <c:v>0</c:v>
                </c:pt>
                <c:pt idx="14913">
                  <c:v>0</c:v>
                </c:pt>
                <c:pt idx="14914">
                  <c:v>0</c:v>
                </c:pt>
                <c:pt idx="14915">
                  <c:v>0</c:v>
                </c:pt>
                <c:pt idx="14916">
                  <c:v>0</c:v>
                </c:pt>
                <c:pt idx="14917">
                  <c:v>0</c:v>
                </c:pt>
                <c:pt idx="14918">
                  <c:v>0</c:v>
                </c:pt>
                <c:pt idx="14919">
                  <c:v>0</c:v>
                </c:pt>
                <c:pt idx="14920">
                  <c:v>0</c:v>
                </c:pt>
                <c:pt idx="14921">
                  <c:v>0</c:v>
                </c:pt>
                <c:pt idx="14922">
                  <c:v>0</c:v>
                </c:pt>
                <c:pt idx="14923">
                  <c:v>0</c:v>
                </c:pt>
                <c:pt idx="14924">
                  <c:v>0</c:v>
                </c:pt>
                <c:pt idx="14925">
                  <c:v>0</c:v>
                </c:pt>
                <c:pt idx="14926">
                  <c:v>0</c:v>
                </c:pt>
                <c:pt idx="14927">
                  <c:v>0</c:v>
                </c:pt>
                <c:pt idx="14928">
                  <c:v>0</c:v>
                </c:pt>
                <c:pt idx="14929">
                  <c:v>0</c:v>
                </c:pt>
                <c:pt idx="14930">
                  <c:v>0</c:v>
                </c:pt>
                <c:pt idx="14931">
                  <c:v>0</c:v>
                </c:pt>
                <c:pt idx="14932">
                  <c:v>0</c:v>
                </c:pt>
                <c:pt idx="14933">
                  <c:v>0</c:v>
                </c:pt>
                <c:pt idx="14934">
                  <c:v>0</c:v>
                </c:pt>
                <c:pt idx="14935">
                  <c:v>0</c:v>
                </c:pt>
                <c:pt idx="14936">
                  <c:v>0</c:v>
                </c:pt>
                <c:pt idx="14937">
                  <c:v>0</c:v>
                </c:pt>
                <c:pt idx="14938">
                  <c:v>0</c:v>
                </c:pt>
                <c:pt idx="14939">
                  <c:v>0</c:v>
                </c:pt>
                <c:pt idx="14940">
                  <c:v>0</c:v>
                </c:pt>
                <c:pt idx="14941">
                  <c:v>0</c:v>
                </c:pt>
                <c:pt idx="14942">
                  <c:v>0</c:v>
                </c:pt>
                <c:pt idx="14943">
                  <c:v>0</c:v>
                </c:pt>
                <c:pt idx="14944">
                  <c:v>0</c:v>
                </c:pt>
                <c:pt idx="14945">
                  <c:v>0</c:v>
                </c:pt>
                <c:pt idx="14946">
                  <c:v>0</c:v>
                </c:pt>
                <c:pt idx="14947">
                  <c:v>0</c:v>
                </c:pt>
                <c:pt idx="14948">
                  <c:v>0</c:v>
                </c:pt>
                <c:pt idx="14949">
                  <c:v>0</c:v>
                </c:pt>
                <c:pt idx="14950">
                  <c:v>0</c:v>
                </c:pt>
                <c:pt idx="14951">
                  <c:v>0</c:v>
                </c:pt>
                <c:pt idx="14952">
                  <c:v>0</c:v>
                </c:pt>
                <c:pt idx="14953">
                  <c:v>0</c:v>
                </c:pt>
                <c:pt idx="14954">
                  <c:v>0</c:v>
                </c:pt>
                <c:pt idx="14955">
                  <c:v>0</c:v>
                </c:pt>
                <c:pt idx="14956">
                  <c:v>0</c:v>
                </c:pt>
                <c:pt idx="14957">
                  <c:v>0</c:v>
                </c:pt>
                <c:pt idx="14958">
                  <c:v>0</c:v>
                </c:pt>
                <c:pt idx="14959">
                  <c:v>0</c:v>
                </c:pt>
                <c:pt idx="14960">
                  <c:v>0</c:v>
                </c:pt>
                <c:pt idx="14961">
                  <c:v>0</c:v>
                </c:pt>
                <c:pt idx="14962">
                  <c:v>0</c:v>
                </c:pt>
                <c:pt idx="14963">
                  <c:v>0</c:v>
                </c:pt>
                <c:pt idx="14964">
                  <c:v>0</c:v>
                </c:pt>
                <c:pt idx="14965">
                  <c:v>0</c:v>
                </c:pt>
                <c:pt idx="14966">
                  <c:v>0</c:v>
                </c:pt>
                <c:pt idx="14967">
                  <c:v>0</c:v>
                </c:pt>
                <c:pt idx="14968">
                  <c:v>0</c:v>
                </c:pt>
                <c:pt idx="14969">
                  <c:v>0</c:v>
                </c:pt>
                <c:pt idx="14970">
                  <c:v>0</c:v>
                </c:pt>
                <c:pt idx="14971">
                  <c:v>0</c:v>
                </c:pt>
                <c:pt idx="14972">
                  <c:v>0</c:v>
                </c:pt>
                <c:pt idx="14973">
                  <c:v>0</c:v>
                </c:pt>
                <c:pt idx="14974">
                  <c:v>0</c:v>
                </c:pt>
                <c:pt idx="14975">
                  <c:v>0</c:v>
                </c:pt>
                <c:pt idx="14976">
                  <c:v>0</c:v>
                </c:pt>
                <c:pt idx="14977">
                  <c:v>0</c:v>
                </c:pt>
                <c:pt idx="14978">
                  <c:v>0</c:v>
                </c:pt>
                <c:pt idx="14979">
                  <c:v>0</c:v>
                </c:pt>
                <c:pt idx="14980">
                  <c:v>0</c:v>
                </c:pt>
                <c:pt idx="14981">
                  <c:v>0</c:v>
                </c:pt>
                <c:pt idx="14982">
                  <c:v>0</c:v>
                </c:pt>
                <c:pt idx="14983">
                  <c:v>0</c:v>
                </c:pt>
                <c:pt idx="14984">
                  <c:v>0</c:v>
                </c:pt>
                <c:pt idx="14985">
                  <c:v>0</c:v>
                </c:pt>
                <c:pt idx="14986">
                  <c:v>0</c:v>
                </c:pt>
              </c:numCache>
            </c:numRef>
          </c:yVal>
        </c:ser>
        <c:dLbls/>
        <c:axId val="124114432"/>
        <c:axId val="124116352"/>
      </c:scatterChart>
      <c:valAx>
        <c:axId val="124114432"/>
        <c:scaling>
          <c:orientation val="minMax"/>
          <c:max val="120"/>
          <c:min val="0"/>
        </c:scaling>
        <c:axPos val="b"/>
        <c:majorGridlines>
          <c:spPr>
            <a:ln w="9525" cap="flat" cmpd="sng" algn="ctr">
              <a:solidFill>
                <a:schemeClr val="tx1">
                  <a:lumMod val="15000"/>
                  <a:lumOff val="85000"/>
                </a:schemeClr>
              </a:solidFill>
              <a:round/>
            </a:ln>
            <a:effectLst/>
          </c:spPr>
        </c:majorGridlines>
        <c:title>
          <c:tx>
            <c:strRef>
              <c:f>Tabelle1!$O$9</c:f>
              <c:strCache>
                <c:ptCount val="1"/>
                <c:pt idx="0">
                  <c:v>Weg [m]</c:v>
                </c:pt>
              </c:strCache>
            </c:strRef>
          </c:tx>
          <c:layout>
            <c:manualLayout>
              <c:xMode val="edge"/>
              <c:yMode val="edge"/>
              <c:x val="0.46747773662975106"/>
              <c:y val="0.68142176507427943"/>
            </c:manualLayout>
          </c:layout>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124116352"/>
        <c:crossesAt val="-0.15000000000000005"/>
        <c:crossBetween val="midCat"/>
      </c:valAx>
      <c:valAx>
        <c:axId val="124116352"/>
        <c:scaling>
          <c:orientation val="minMax"/>
          <c:min val="-0.15000000000000005"/>
        </c:scaling>
        <c:axPos val="l"/>
        <c:majorGridlines>
          <c:spPr>
            <a:ln w="9525" cap="flat" cmpd="sng" algn="ctr">
              <a:solidFill>
                <a:schemeClr val="tx1">
                  <a:lumMod val="15000"/>
                  <a:lumOff val="85000"/>
                </a:schemeClr>
              </a:solidFill>
              <a:round/>
            </a:ln>
            <a:effectLst/>
          </c:spPr>
        </c:majorGridlines>
        <c:title>
          <c:tx>
            <c:strRef>
              <c:f>Tabelle1!$O$8</c:f>
              <c:strCache>
                <c:ptCount val="1"/>
                <c:pt idx="0">
                  <c:v>Vertikale Auslenkung [m]</c:v>
                </c:pt>
              </c:strCache>
            </c:strRef>
          </c:tx>
          <c:layout/>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124114432"/>
        <c:crosses val="autoZero"/>
        <c:crossBetween val="midCat"/>
      </c:valAx>
      <c:spPr>
        <a:noFill/>
        <a:ln>
          <a:noFill/>
        </a:ln>
        <a:effectLst/>
      </c:spPr>
    </c:plotArea>
    <c:legend>
      <c:legendPos val="b"/>
      <c:layout>
        <c:manualLayout>
          <c:xMode val="edge"/>
          <c:yMode val="edge"/>
          <c:x val="0.10584601924759406"/>
          <c:y val="0.7839281678926614"/>
          <c:w val="0.84386351706036744"/>
          <c:h val="0.19803434264075706"/>
        </c:manualLayout>
      </c:layout>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legend>
    <c:plotVisOnly val="1"/>
    <c:dispBlanksAs val="gap"/>
  </c:chart>
  <c:spPr>
    <a:noFill/>
    <a:ln>
      <a:noFill/>
    </a:ln>
    <a:effectLst/>
  </c:spPr>
  <c:txPr>
    <a:bodyPr/>
    <a:lstStyle/>
    <a:p>
      <a:pPr>
        <a:defRPr/>
      </a:pPr>
      <a:endParaRPr lang="de-DE"/>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de-DE"/>
  <c:chart>
    <c:title>
      <c:tx>
        <c:strRef>
          <c:f>AUN!$D$36</c:f>
          <c:strCache>
            <c:ptCount val="1"/>
            <c:pt idx="0">
              <c:v>Energieausbeute mit theoretischem Wirkungsgrad 100 % (ohne Verluste); v = 50 km/h</c:v>
            </c:pt>
          </c:strCache>
        </c:strRef>
      </c:tx>
      <c:layout/>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plotArea>
      <c:layout>
        <c:manualLayout>
          <c:layoutTarget val="inner"/>
          <c:xMode val="edge"/>
          <c:yMode val="edge"/>
          <c:x val="0.13815048118985129"/>
          <c:y val="0.14680988737415998"/>
          <c:w val="0.81862729658792666"/>
          <c:h val="0.56562997534739734"/>
        </c:manualLayout>
      </c:layout>
      <c:scatterChart>
        <c:scatterStyle val="lineMarker"/>
        <c:ser>
          <c:idx val="0"/>
          <c:order val="0"/>
          <c:tx>
            <c:strRef>
              <c:f>AUN!$E$5</c:f>
              <c:strCache>
                <c:ptCount val="1"/>
                <c:pt idx="0">
                  <c:v>2000 kg</c:v>
                </c:pt>
              </c:strCache>
            </c:strRef>
          </c:tx>
          <c:spPr>
            <a:ln w="19050" cap="rnd">
              <a:solidFill>
                <a:srgbClr val="00B050"/>
              </a:solidFill>
              <a:round/>
            </a:ln>
            <a:effectLst/>
          </c:spPr>
          <c:marker>
            <c:symbol val="circle"/>
            <c:size val="5"/>
            <c:spPr>
              <a:solidFill>
                <a:srgbClr val="00B050"/>
              </a:solidFill>
              <a:ln w="9525">
                <a:noFill/>
              </a:ln>
              <a:effectLst/>
            </c:spPr>
          </c:marker>
          <c:xVal>
            <c:numRef>
              <c:f>AUN!$D$20:$D$31</c:f>
              <c:numCache>
                <c:formatCode>0.00</c:formatCode>
                <c:ptCount val="12"/>
                <c:pt idx="0">
                  <c:v>0.56000000000000005</c:v>
                </c:pt>
                <c:pt idx="1">
                  <c:v>2.2599999999999998</c:v>
                </c:pt>
                <c:pt idx="2">
                  <c:v>6.28</c:v>
                </c:pt>
                <c:pt idx="3">
                  <c:v>12.3</c:v>
                </c:pt>
                <c:pt idx="4">
                  <c:v>20.34</c:v>
                </c:pt>
                <c:pt idx="5">
                  <c:v>25.110000000000003</c:v>
                </c:pt>
                <c:pt idx="6">
                  <c:v>26.110000000000003</c:v>
                </c:pt>
                <c:pt idx="7">
                  <c:v>27.68</c:v>
                </c:pt>
                <c:pt idx="8">
                  <c:v>33.21</c:v>
                </c:pt>
                <c:pt idx="9">
                  <c:v>36.160000000000004</c:v>
                </c:pt>
                <c:pt idx="10">
                  <c:v>49.220000000000006</c:v>
                </c:pt>
                <c:pt idx="11">
                  <c:v>52.790000000000006</c:v>
                </c:pt>
              </c:numCache>
            </c:numRef>
          </c:xVal>
          <c:yVal>
            <c:numRef>
              <c:f>AUN!$E$20:$E$31</c:f>
              <c:numCache>
                <c:formatCode>0.00</c:formatCode>
                <c:ptCount val="12"/>
                <c:pt idx="0">
                  <c:v>1.1500569425168063</c:v>
                </c:pt>
                <c:pt idx="1">
                  <c:v>2.3001138782853836</c:v>
                </c:pt>
                <c:pt idx="2">
                  <c:v>3.8335231259768197</c:v>
                </c:pt>
                <c:pt idx="3">
                  <c:v>5.3669323736682655</c:v>
                </c:pt>
                <c:pt idx="4">
                  <c:v>6.9003416213597148</c:v>
                </c:pt>
                <c:pt idx="5">
                  <c:v>7.6670462452054062</c:v>
                </c:pt>
                <c:pt idx="6">
                  <c:v>7.8203871699745697</c:v>
                </c:pt>
                <c:pt idx="7">
                  <c:v>8.0503985571282772</c:v>
                </c:pt>
                <c:pt idx="8">
                  <c:v>8.8171031809740192</c:v>
                </c:pt>
                <c:pt idx="9">
                  <c:v>9.2004554928968929</c:v>
                </c:pt>
                <c:pt idx="10">
                  <c:v>10.733864740588301</c:v>
                </c:pt>
                <c:pt idx="11">
                  <c:v>11.11721705251119</c:v>
                </c:pt>
              </c:numCache>
            </c:numRef>
          </c:yVal>
        </c:ser>
        <c:ser>
          <c:idx val="1"/>
          <c:order val="1"/>
          <c:tx>
            <c:strRef>
              <c:f>AUN!$F$5</c:f>
              <c:strCache>
                <c:ptCount val="1"/>
                <c:pt idx="0">
                  <c:v>3000 kg</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AUN!$D$20:$D$31</c:f>
              <c:numCache>
                <c:formatCode>0.00</c:formatCode>
                <c:ptCount val="12"/>
                <c:pt idx="0">
                  <c:v>0.56000000000000005</c:v>
                </c:pt>
                <c:pt idx="1">
                  <c:v>2.2599999999999998</c:v>
                </c:pt>
                <c:pt idx="2">
                  <c:v>6.28</c:v>
                </c:pt>
                <c:pt idx="3">
                  <c:v>12.3</c:v>
                </c:pt>
                <c:pt idx="4">
                  <c:v>20.34</c:v>
                </c:pt>
                <c:pt idx="5">
                  <c:v>25.110000000000003</c:v>
                </c:pt>
                <c:pt idx="6">
                  <c:v>26.110000000000003</c:v>
                </c:pt>
                <c:pt idx="7">
                  <c:v>27.68</c:v>
                </c:pt>
                <c:pt idx="8">
                  <c:v>33.21</c:v>
                </c:pt>
                <c:pt idx="9">
                  <c:v>36.160000000000004</c:v>
                </c:pt>
                <c:pt idx="10">
                  <c:v>49.220000000000006</c:v>
                </c:pt>
                <c:pt idx="11">
                  <c:v>52.790000000000006</c:v>
                </c:pt>
              </c:numCache>
            </c:numRef>
          </c:xVal>
          <c:yVal>
            <c:numRef>
              <c:f>AUN!$F$20:$F$31</c:f>
              <c:numCache>
                <c:formatCode>0.00</c:formatCode>
                <c:ptCount val="12"/>
                <c:pt idx="0">
                  <c:v>1.5803119291361785</c:v>
                </c:pt>
                <c:pt idx="1">
                  <c:v>3.1606238480816859</c:v>
                </c:pt>
                <c:pt idx="2">
                  <c:v>5.2677064066757131</c:v>
                </c:pt>
                <c:pt idx="3">
                  <c:v>7.3747889652697314</c:v>
                </c:pt>
                <c:pt idx="4">
                  <c:v>9.4818715238637488</c:v>
                </c:pt>
                <c:pt idx="5">
                  <c:v>10.535412803160737</c:v>
                </c:pt>
                <c:pt idx="6">
                  <c:v>10.746121059020217</c:v>
                </c:pt>
                <c:pt idx="7">
                  <c:v>11.062183442809323</c:v>
                </c:pt>
                <c:pt idx="8">
                  <c:v>12.115724722106336</c:v>
                </c:pt>
                <c:pt idx="9">
                  <c:v>12.642495361754778</c:v>
                </c:pt>
                <c:pt idx="10">
                  <c:v>14.749577920348845</c:v>
                </c:pt>
                <c:pt idx="11">
                  <c:v>15.27634855999735</c:v>
                </c:pt>
              </c:numCache>
            </c:numRef>
          </c:yVal>
        </c:ser>
        <c:ser>
          <c:idx val="2"/>
          <c:order val="2"/>
          <c:tx>
            <c:strRef>
              <c:f>AUN!$G$5</c:f>
              <c:strCache>
                <c:ptCount val="1"/>
                <c:pt idx="0">
                  <c:v>4000 kg</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AUN!$D$20:$D$31</c:f>
              <c:numCache>
                <c:formatCode>0.00</c:formatCode>
                <c:ptCount val="12"/>
                <c:pt idx="0">
                  <c:v>0.56000000000000005</c:v>
                </c:pt>
                <c:pt idx="1">
                  <c:v>2.2599999999999998</c:v>
                </c:pt>
                <c:pt idx="2">
                  <c:v>6.28</c:v>
                </c:pt>
                <c:pt idx="3">
                  <c:v>12.3</c:v>
                </c:pt>
                <c:pt idx="4">
                  <c:v>20.34</c:v>
                </c:pt>
                <c:pt idx="5">
                  <c:v>25.110000000000003</c:v>
                </c:pt>
                <c:pt idx="6">
                  <c:v>26.110000000000003</c:v>
                </c:pt>
                <c:pt idx="7">
                  <c:v>27.68</c:v>
                </c:pt>
                <c:pt idx="8">
                  <c:v>33.21</c:v>
                </c:pt>
                <c:pt idx="9">
                  <c:v>36.160000000000004</c:v>
                </c:pt>
                <c:pt idx="10">
                  <c:v>49.220000000000006</c:v>
                </c:pt>
                <c:pt idx="11">
                  <c:v>52.790000000000006</c:v>
                </c:pt>
              </c:numCache>
            </c:numRef>
          </c:xVal>
          <c:yVal>
            <c:numRef>
              <c:f>AUN!$G$20:$G$31</c:f>
              <c:numCache>
                <c:formatCode>0.00</c:formatCode>
                <c:ptCount val="12"/>
                <c:pt idx="0">
                  <c:v>2.0126847314270444</c:v>
                </c:pt>
                <c:pt idx="1">
                  <c:v>4.0253694492218424</c:v>
                </c:pt>
                <c:pt idx="2">
                  <c:v>6.7089490729482266</c:v>
                </c:pt>
                <c:pt idx="3">
                  <c:v>9.3925286966746118</c:v>
                </c:pt>
                <c:pt idx="4">
                  <c:v>12.076108320401</c:v>
                </c:pt>
                <c:pt idx="5">
                  <c:v>13.417898132264183</c:v>
                </c:pt>
                <c:pt idx="6">
                  <c:v>13.686256094636795</c:v>
                </c:pt>
                <c:pt idx="7">
                  <c:v>14.08879303819581</c:v>
                </c:pt>
                <c:pt idx="8">
                  <c:v>15.430582850058979</c:v>
                </c:pt>
                <c:pt idx="9">
                  <c:v>16.101477755990615</c:v>
                </c:pt>
                <c:pt idx="10">
                  <c:v>18.785057379716946</c:v>
                </c:pt>
                <c:pt idx="11">
                  <c:v>19.455952285648557</c:v>
                </c:pt>
              </c:numCache>
            </c:numRef>
          </c:yVal>
        </c:ser>
        <c:ser>
          <c:idx val="3"/>
          <c:order val="3"/>
          <c:tx>
            <c:strRef>
              <c:f>AUN!$H$5</c:f>
              <c:strCache>
                <c:ptCount val="1"/>
                <c:pt idx="0">
                  <c:v>10000 kg</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AUN!$D$20:$D$31</c:f>
              <c:numCache>
                <c:formatCode>0.00</c:formatCode>
                <c:ptCount val="12"/>
                <c:pt idx="0">
                  <c:v>0.56000000000000005</c:v>
                </c:pt>
                <c:pt idx="1">
                  <c:v>2.2599999999999998</c:v>
                </c:pt>
                <c:pt idx="2">
                  <c:v>6.28</c:v>
                </c:pt>
                <c:pt idx="3">
                  <c:v>12.3</c:v>
                </c:pt>
                <c:pt idx="4">
                  <c:v>20.34</c:v>
                </c:pt>
                <c:pt idx="5">
                  <c:v>25.110000000000003</c:v>
                </c:pt>
                <c:pt idx="6">
                  <c:v>26.110000000000003</c:v>
                </c:pt>
                <c:pt idx="7">
                  <c:v>27.68</c:v>
                </c:pt>
                <c:pt idx="8">
                  <c:v>33.21</c:v>
                </c:pt>
                <c:pt idx="9">
                  <c:v>36.160000000000004</c:v>
                </c:pt>
                <c:pt idx="10">
                  <c:v>49.220000000000006</c:v>
                </c:pt>
                <c:pt idx="11">
                  <c:v>52.790000000000006</c:v>
                </c:pt>
              </c:numCache>
            </c:numRef>
          </c:xVal>
          <c:yVal>
            <c:numRef>
              <c:f>AUN!$H$20:$H$31</c:f>
              <c:numCache>
                <c:formatCode>0.00</c:formatCode>
                <c:ptCount val="12"/>
                <c:pt idx="0">
                  <c:v>4.6137555762189386</c:v>
                </c:pt>
                <c:pt idx="1">
                  <c:v>9.2275111184669072</c:v>
                </c:pt>
                <c:pt idx="2">
                  <c:v>15.379185174797446</c:v>
                </c:pt>
                <c:pt idx="3">
                  <c:v>21.530859231128002</c:v>
                </c:pt>
                <c:pt idx="4">
                  <c:v>27.682533287458511</c:v>
                </c:pt>
                <c:pt idx="5">
                  <c:v>30.758370315623846</c:v>
                </c:pt>
                <c:pt idx="6">
                  <c:v>31.373537721256895</c:v>
                </c:pt>
                <c:pt idx="7">
                  <c:v>32.296288829706256</c:v>
                </c:pt>
                <c:pt idx="8">
                  <c:v>35.37212585787173</c:v>
                </c:pt>
                <c:pt idx="9">
                  <c:v>36.910044371954307</c:v>
                </c:pt>
                <c:pt idx="10">
                  <c:v>43.061718428284841</c:v>
                </c:pt>
                <c:pt idx="11">
                  <c:v>44.599636942367489</c:v>
                </c:pt>
              </c:numCache>
            </c:numRef>
          </c:yVal>
        </c:ser>
        <c:ser>
          <c:idx val="4"/>
          <c:order val="4"/>
          <c:tx>
            <c:strRef>
              <c:f>AUN!$I$5</c:f>
              <c:strCache>
                <c:ptCount val="1"/>
                <c:pt idx="0">
                  <c:v>20000 kg</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AUN!$D$20:$D$31</c:f>
              <c:numCache>
                <c:formatCode>0.00</c:formatCode>
                <c:ptCount val="12"/>
                <c:pt idx="0">
                  <c:v>0.56000000000000005</c:v>
                </c:pt>
                <c:pt idx="1">
                  <c:v>2.2599999999999998</c:v>
                </c:pt>
                <c:pt idx="2">
                  <c:v>6.28</c:v>
                </c:pt>
                <c:pt idx="3">
                  <c:v>12.3</c:v>
                </c:pt>
                <c:pt idx="4">
                  <c:v>20.34</c:v>
                </c:pt>
                <c:pt idx="5">
                  <c:v>25.110000000000003</c:v>
                </c:pt>
                <c:pt idx="6">
                  <c:v>26.110000000000003</c:v>
                </c:pt>
                <c:pt idx="7">
                  <c:v>27.68</c:v>
                </c:pt>
                <c:pt idx="8">
                  <c:v>33.21</c:v>
                </c:pt>
                <c:pt idx="9">
                  <c:v>36.160000000000004</c:v>
                </c:pt>
                <c:pt idx="10">
                  <c:v>49.220000000000006</c:v>
                </c:pt>
                <c:pt idx="11">
                  <c:v>52.790000000000006</c:v>
                </c:pt>
              </c:numCache>
            </c:numRef>
          </c:xVal>
          <c:yVal>
            <c:numRef>
              <c:f>AUN!$I$20:$I$31</c:f>
              <c:numCache>
                <c:formatCode>0.00</c:formatCode>
                <c:ptCount val="12"/>
                <c:pt idx="0">
                  <c:v>8.9569854948327734</c:v>
                </c:pt>
                <c:pt idx="1">
                  <c:v>17.91397092168642</c:v>
                </c:pt>
                <c:pt idx="2">
                  <c:v>29.856618157491276</c:v>
                </c:pt>
                <c:pt idx="3">
                  <c:v>41.799265393295897</c:v>
                </c:pt>
                <c:pt idx="4">
                  <c:v>53.741912629100923</c:v>
                </c:pt>
                <c:pt idx="5">
                  <c:v>59.713236247003131</c:v>
                </c:pt>
                <c:pt idx="6">
                  <c:v>60.907500970583804</c:v>
                </c:pt>
                <c:pt idx="7">
                  <c:v>62.698898055954487</c:v>
                </c:pt>
                <c:pt idx="8">
                  <c:v>68.670221673856972</c:v>
                </c:pt>
                <c:pt idx="9">
                  <c:v>71.65588348280825</c:v>
                </c:pt>
                <c:pt idx="10">
                  <c:v>83.59853071861302</c:v>
                </c:pt>
                <c:pt idx="11">
                  <c:v>86.584192527564056</c:v>
                </c:pt>
              </c:numCache>
            </c:numRef>
          </c:yVal>
        </c:ser>
        <c:ser>
          <c:idx val="5"/>
          <c:order val="5"/>
          <c:tx>
            <c:strRef>
              <c:f>AUN!$J$5</c:f>
              <c:strCache>
                <c:ptCount val="1"/>
                <c:pt idx="0">
                  <c:v>30000 kg</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AUN!$D$20:$D$31</c:f>
              <c:numCache>
                <c:formatCode>0.00</c:formatCode>
                <c:ptCount val="12"/>
                <c:pt idx="0">
                  <c:v>0.56000000000000005</c:v>
                </c:pt>
                <c:pt idx="1">
                  <c:v>2.2599999999999998</c:v>
                </c:pt>
                <c:pt idx="2">
                  <c:v>6.28</c:v>
                </c:pt>
                <c:pt idx="3">
                  <c:v>12.3</c:v>
                </c:pt>
                <c:pt idx="4">
                  <c:v>20.34</c:v>
                </c:pt>
                <c:pt idx="5">
                  <c:v>25.110000000000003</c:v>
                </c:pt>
                <c:pt idx="6">
                  <c:v>26.110000000000003</c:v>
                </c:pt>
                <c:pt idx="7">
                  <c:v>27.68</c:v>
                </c:pt>
                <c:pt idx="8">
                  <c:v>33.21</c:v>
                </c:pt>
                <c:pt idx="9">
                  <c:v>36.160000000000004</c:v>
                </c:pt>
                <c:pt idx="10">
                  <c:v>49.220000000000006</c:v>
                </c:pt>
                <c:pt idx="11">
                  <c:v>52.790000000000006</c:v>
                </c:pt>
              </c:numCache>
            </c:numRef>
          </c:xVal>
          <c:yVal>
            <c:numRef>
              <c:f>AUN!$J$20:$J$31</c:f>
              <c:numCache>
                <c:formatCode>0.00</c:formatCode>
                <c:ptCount val="12"/>
                <c:pt idx="0">
                  <c:v>13.301940289807156</c:v>
                </c:pt>
                <c:pt idx="1">
                  <c:v>26.603880477741608</c:v>
                </c:pt>
                <c:pt idx="2">
                  <c:v>44.33980072832103</c:v>
                </c:pt>
                <c:pt idx="3">
                  <c:v>62.075720978900193</c:v>
                </c:pt>
                <c:pt idx="4">
                  <c:v>79.811641229479335</c:v>
                </c:pt>
                <c:pt idx="5">
                  <c:v>88.679601354768792</c:v>
                </c:pt>
                <c:pt idx="6">
                  <c:v>90.453193379826686</c:v>
                </c:pt>
                <c:pt idx="7">
                  <c:v>93.113581417414366</c:v>
                </c:pt>
                <c:pt idx="8">
                  <c:v>101.98154154270316</c:v>
                </c:pt>
                <c:pt idx="9">
                  <c:v>106.41552160534785</c:v>
                </c:pt>
                <c:pt idx="10">
                  <c:v>124.15144185592764</c:v>
                </c:pt>
                <c:pt idx="11">
                  <c:v>128.58542191857256</c:v>
                </c:pt>
              </c:numCache>
            </c:numRef>
          </c:yVal>
        </c:ser>
        <c:ser>
          <c:idx val="6"/>
          <c:order val="6"/>
          <c:tx>
            <c:strRef>
              <c:f>AUN!$K$5</c:f>
              <c:strCache>
                <c:ptCount val="1"/>
                <c:pt idx="0">
                  <c:v>40000 kg</c:v>
                </c:pt>
              </c:strCache>
            </c:strRef>
          </c:tx>
          <c:spPr>
            <a:ln w="19050" cap="rnd">
              <a:solidFill>
                <a:srgbClr val="00B0F0"/>
              </a:solidFill>
              <a:round/>
            </a:ln>
            <a:effectLst/>
          </c:spPr>
          <c:marker>
            <c:symbol val="circle"/>
            <c:size val="5"/>
            <c:spPr>
              <a:solidFill>
                <a:srgbClr val="00B0F0"/>
              </a:solidFill>
              <a:ln w="9525">
                <a:solidFill>
                  <a:srgbClr val="00B0F0"/>
                </a:solidFill>
              </a:ln>
              <a:effectLst/>
            </c:spPr>
          </c:marker>
          <c:xVal>
            <c:numRef>
              <c:f>AUN!$D$20:$D$31</c:f>
              <c:numCache>
                <c:formatCode>0.00</c:formatCode>
                <c:ptCount val="12"/>
                <c:pt idx="0">
                  <c:v>0.56000000000000005</c:v>
                </c:pt>
                <c:pt idx="1">
                  <c:v>2.2599999999999998</c:v>
                </c:pt>
                <c:pt idx="2">
                  <c:v>6.28</c:v>
                </c:pt>
                <c:pt idx="3">
                  <c:v>12.3</c:v>
                </c:pt>
                <c:pt idx="4">
                  <c:v>20.34</c:v>
                </c:pt>
                <c:pt idx="5">
                  <c:v>25.110000000000003</c:v>
                </c:pt>
                <c:pt idx="6">
                  <c:v>26.110000000000003</c:v>
                </c:pt>
                <c:pt idx="7">
                  <c:v>27.68</c:v>
                </c:pt>
                <c:pt idx="8">
                  <c:v>33.21</c:v>
                </c:pt>
                <c:pt idx="9">
                  <c:v>36.160000000000004</c:v>
                </c:pt>
                <c:pt idx="10">
                  <c:v>49.220000000000006</c:v>
                </c:pt>
                <c:pt idx="11">
                  <c:v>52.790000000000006</c:v>
                </c:pt>
              </c:numCache>
            </c:numRef>
          </c:xVal>
          <c:yVal>
            <c:numRef>
              <c:f>AUN!$K$20:$K$31</c:f>
              <c:numCache>
                <c:formatCode>0.00</c:formatCode>
                <c:ptCount val="12"/>
                <c:pt idx="0">
                  <c:v>17.647520619306704</c:v>
                </c:pt>
                <c:pt idx="1">
                  <c:v>35.295041102858178</c:v>
                </c:pt>
                <c:pt idx="2">
                  <c:v>58.825068414260102</c:v>
                </c:pt>
                <c:pt idx="3">
                  <c:v>82.35509572566184</c:v>
                </c:pt>
                <c:pt idx="4">
                  <c:v>105.88512303706435</c:v>
                </c:pt>
                <c:pt idx="5">
                  <c:v>117.65013669276502</c:v>
                </c:pt>
                <c:pt idx="6">
                  <c:v>120.00313942390507</c:v>
                </c:pt>
                <c:pt idx="7">
                  <c:v>123.53264352061521</c:v>
                </c:pt>
                <c:pt idx="8">
                  <c:v>135.29765717631588</c:v>
                </c:pt>
                <c:pt idx="9">
                  <c:v>141.1801640041665</c:v>
                </c:pt>
                <c:pt idx="10">
                  <c:v>164.71019131556875</c:v>
                </c:pt>
                <c:pt idx="11">
                  <c:v>170.59269814341937</c:v>
                </c:pt>
              </c:numCache>
            </c:numRef>
          </c:yVal>
        </c:ser>
        <c:dLbls/>
        <c:axId val="131512192"/>
        <c:axId val="131617152"/>
      </c:scatterChart>
      <c:valAx>
        <c:axId val="131512192"/>
        <c:scaling>
          <c:orientation val="minMax"/>
        </c:scaling>
        <c:axPos val="b"/>
        <c:majorGridlines>
          <c:spPr>
            <a:ln w="9525" cap="flat" cmpd="sng" algn="ctr">
              <a:solidFill>
                <a:schemeClr val="tx1">
                  <a:lumMod val="15000"/>
                  <a:lumOff val="85000"/>
                </a:schemeClr>
              </a:solidFill>
              <a:round/>
            </a:ln>
            <a:effectLst/>
          </c:spPr>
        </c:majorGridlines>
        <c:title>
          <c:tx>
            <c:strRef>
              <c:f>AUN!$D$34</c:f>
              <c:strCache>
                <c:ptCount val="1"/>
                <c:pt idx="0">
                  <c:v>Allgemeine Unebenheit des Fahrbahn-Längsprofils AUN-Wert [cm³]</c:v>
                </c:pt>
              </c:strCache>
            </c:strRef>
          </c:tx>
          <c:layout/>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0" sourceLinked="0"/>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31617152"/>
        <c:crosses val="autoZero"/>
        <c:crossBetween val="midCat"/>
      </c:valAx>
      <c:valAx>
        <c:axId val="131617152"/>
        <c:scaling>
          <c:orientation val="minMax"/>
        </c:scaling>
        <c:axPos val="l"/>
        <c:majorGridlines>
          <c:spPr>
            <a:ln w="9525" cap="flat" cmpd="sng" algn="ctr">
              <a:solidFill>
                <a:schemeClr val="tx1">
                  <a:lumMod val="15000"/>
                  <a:lumOff val="85000"/>
                </a:schemeClr>
              </a:solidFill>
              <a:round/>
            </a:ln>
            <a:effectLst/>
          </c:spPr>
        </c:majorGridlines>
        <c:title>
          <c:tx>
            <c:strRef>
              <c:f>AUN!$D$35</c:f>
              <c:strCache>
                <c:ptCount val="1"/>
                <c:pt idx="0">
                  <c:v>Energie [kWh/100 km]</c:v>
                </c:pt>
              </c:strCache>
            </c:strRef>
          </c:tx>
          <c:layout/>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0" sourceLinked="0"/>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31512192"/>
        <c:crosses val="autoZero"/>
        <c:crossBetween val="midCat"/>
      </c:valAx>
      <c:spPr>
        <a:noFill/>
        <a:ln>
          <a:noFill/>
        </a:ln>
        <a:effectLst/>
      </c:spPr>
    </c:plotArea>
    <c:legend>
      <c:legendPos val="b"/>
      <c:layout>
        <c:manualLayout>
          <c:xMode val="edge"/>
          <c:yMode val="edge"/>
          <c:x val="0.17235682766561844"/>
          <c:y val="0.82198715916434073"/>
          <c:w val="0.63511198600174978"/>
          <c:h val="0.13093883970959172"/>
        </c:manualLayout>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chart>
  <c:spPr>
    <a:noFill/>
    <a:ln>
      <a:noFill/>
    </a:ln>
    <a:effectLst/>
  </c:spPr>
  <c:txPr>
    <a:bodyPr/>
    <a:lstStyle/>
    <a:p>
      <a:pPr>
        <a:defRPr/>
      </a:pPr>
      <a:endParaRPr lang="de-DE"/>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5348"/>
          </a:xfrm>
          <a:prstGeom prst="rect">
            <a:avLst/>
          </a:prstGeom>
        </p:spPr>
        <p:txBody>
          <a:bodyPr vert="horz" lIns="94829" tIns="47414" rIns="94829" bIns="47414" rtlCol="0"/>
          <a:lstStyle>
            <a:lvl1pPr algn="l">
              <a:defRPr sz="1200"/>
            </a:lvl1pPr>
          </a:lstStyle>
          <a:p>
            <a:endParaRPr lang="de-DE"/>
          </a:p>
        </p:txBody>
      </p:sp>
      <p:sp>
        <p:nvSpPr>
          <p:cNvPr id="3" name="Datumsplatzhalter 2"/>
          <p:cNvSpPr>
            <a:spLocks noGrp="1"/>
          </p:cNvSpPr>
          <p:nvPr>
            <p:ph type="dt" idx="1"/>
          </p:nvPr>
        </p:nvSpPr>
        <p:spPr>
          <a:xfrm>
            <a:off x="3850443" y="0"/>
            <a:ext cx="2945659" cy="495348"/>
          </a:xfrm>
          <a:prstGeom prst="rect">
            <a:avLst/>
          </a:prstGeom>
        </p:spPr>
        <p:txBody>
          <a:bodyPr vert="horz" lIns="94829" tIns="47414" rIns="94829" bIns="47414" rtlCol="0"/>
          <a:lstStyle>
            <a:lvl1pPr algn="r">
              <a:defRPr sz="1200"/>
            </a:lvl1pPr>
          </a:lstStyle>
          <a:p>
            <a:fld id="{BBBAD28B-37FE-4C50-B6CE-F99B889E2C42}" type="datetimeFigureOut">
              <a:rPr lang="de-DE" smtClean="0"/>
              <a:pPr/>
              <a:t>09.10.2016</a:t>
            </a:fld>
            <a:endParaRPr lang="de-DE"/>
          </a:p>
        </p:txBody>
      </p:sp>
      <p:sp>
        <p:nvSpPr>
          <p:cNvPr id="4" name="Folienbildplatzhalter 3"/>
          <p:cNvSpPr>
            <a:spLocks noGrp="1" noRot="1" noChangeAspect="1"/>
          </p:cNvSpPr>
          <p:nvPr>
            <p:ph type="sldImg" idx="2"/>
          </p:nvPr>
        </p:nvSpPr>
        <p:spPr>
          <a:xfrm>
            <a:off x="438150" y="1235075"/>
            <a:ext cx="5921375" cy="3330575"/>
          </a:xfrm>
          <a:prstGeom prst="rect">
            <a:avLst/>
          </a:prstGeom>
          <a:noFill/>
          <a:ln w="12700">
            <a:solidFill>
              <a:prstClr val="black"/>
            </a:solidFill>
          </a:ln>
        </p:spPr>
        <p:txBody>
          <a:bodyPr vert="horz" lIns="94829" tIns="47414" rIns="94829" bIns="47414" rtlCol="0" anchor="ctr"/>
          <a:lstStyle/>
          <a:p>
            <a:endParaRPr lang="de-DE"/>
          </a:p>
        </p:txBody>
      </p:sp>
      <p:sp>
        <p:nvSpPr>
          <p:cNvPr id="5" name="Notizenplatzhalter 4"/>
          <p:cNvSpPr>
            <a:spLocks noGrp="1"/>
          </p:cNvSpPr>
          <p:nvPr>
            <p:ph type="body" sz="quarter" idx="3"/>
          </p:nvPr>
        </p:nvSpPr>
        <p:spPr>
          <a:xfrm>
            <a:off x="679768" y="4751219"/>
            <a:ext cx="5438140" cy="3887361"/>
          </a:xfrm>
          <a:prstGeom prst="rect">
            <a:avLst/>
          </a:prstGeom>
        </p:spPr>
        <p:txBody>
          <a:bodyPr vert="horz" lIns="94829" tIns="47414" rIns="94829" bIns="47414"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377319"/>
            <a:ext cx="2945659" cy="495347"/>
          </a:xfrm>
          <a:prstGeom prst="rect">
            <a:avLst/>
          </a:prstGeom>
        </p:spPr>
        <p:txBody>
          <a:bodyPr vert="horz" lIns="94829" tIns="47414" rIns="94829" bIns="47414"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377319"/>
            <a:ext cx="2945659" cy="495347"/>
          </a:xfrm>
          <a:prstGeom prst="rect">
            <a:avLst/>
          </a:prstGeom>
        </p:spPr>
        <p:txBody>
          <a:bodyPr vert="horz" lIns="94829" tIns="47414" rIns="94829" bIns="47414" rtlCol="0" anchor="b"/>
          <a:lstStyle>
            <a:lvl1pPr algn="r">
              <a:defRPr sz="1200"/>
            </a:lvl1pPr>
          </a:lstStyle>
          <a:p>
            <a:fld id="{3DFC293E-9AD4-4565-9183-286AE3E1DD2C}" type="slidenum">
              <a:rPr lang="de-DE" smtClean="0"/>
              <a:pPr/>
              <a:t>‹Nr.›</a:t>
            </a:fld>
            <a:endParaRPr lang="de-DE"/>
          </a:p>
        </p:txBody>
      </p:sp>
    </p:spTree>
    <p:extLst>
      <p:ext uri="{BB962C8B-B14F-4D97-AF65-F5344CB8AC3E}">
        <p14:creationId xmlns:p14="http://schemas.microsoft.com/office/powerpoint/2010/main" xmlns="" val="1655062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DFC293E-9AD4-4565-9183-286AE3E1DD2C}" type="slidenum">
              <a:rPr lang="de-DE" smtClean="0"/>
              <a:pPr/>
              <a:t>1</a:t>
            </a:fld>
            <a:endParaRPr lang="de-DE"/>
          </a:p>
        </p:txBody>
      </p:sp>
    </p:spTree>
    <p:extLst>
      <p:ext uri="{BB962C8B-B14F-4D97-AF65-F5344CB8AC3E}">
        <p14:creationId xmlns:p14="http://schemas.microsoft.com/office/powerpoint/2010/main" xmlns="" val="729971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BEEC8091-74CE-4399-8778-7930CFBB7846}" type="datetime1">
              <a:rPr lang="de-DE" smtClean="0"/>
              <a:pPr/>
              <a:t>09.10.2016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5E79B1D-1019-4617-9656-BE27DB0C5B9A}" type="slidenum">
              <a:rPr lang="de-DE" smtClean="0"/>
              <a:pPr/>
              <a:t>‹Nr.›</a:t>
            </a:fld>
            <a:endParaRPr lang="de-DE"/>
          </a:p>
        </p:txBody>
      </p:sp>
    </p:spTree>
    <p:extLst>
      <p:ext uri="{BB962C8B-B14F-4D97-AF65-F5344CB8AC3E}">
        <p14:creationId xmlns:p14="http://schemas.microsoft.com/office/powerpoint/2010/main" xmlns="" val="3210901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DFC94A34-28AD-444B-8980-66E1848E0229}" type="datetime1">
              <a:rPr lang="de-DE" smtClean="0"/>
              <a:pPr/>
              <a:t>09.10.2016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5E79B1D-1019-4617-9656-BE27DB0C5B9A}" type="slidenum">
              <a:rPr lang="de-DE" smtClean="0"/>
              <a:pPr/>
              <a:t>‹Nr.›</a:t>
            </a:fld>
            <a:endParaRPr lang="de-DE"/>
          </a:p>
        </p:txBody>
      </p:sp>
    </p:spTree>
    <p:extLst>
      <p:ext uri="{BB962C8B-B14F-4D97-AF65-F5344CB8AC3E}">
        <p14:creationId xmlns:p14="http://schemas.microsoft.com/office/powerpoint/2010/main" xmlns="" val="4213407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49E63E3A-A1F0-41B0-AB00-BF65A19F978D}" type="datetime1">
              <a:rPr lang="de-DE" smtClean="0"/>
              <a:pPr/>
              <a:t>09.10.2016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5E79B1D-1019-4617-9656-BE27DB0C5B9A}" type="slidenum">
              <a:rPr lang="de-DE" smtClean="0"/>
              <a:pPr/>
              <a:t>‹Nr.›</a:t>
            </a:fld>
            <a:endParaRPr lang="de-DE"/>
          </a:p>
        </p:txBody>
      </p:sp>
    </p:spTree>
    <p:extLst>
      <p:ext uri="{BB962C8B-B14F-4D97-AF65-F5344CB8AC3E}">
        <p14:creationId xmlns:p14="http://schemas.microsoft.com/office/powerpoint/2010/main" xmlns="" val="1399803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EF5F23F7-E03E-4770-9DBD-C49909195F8B}" type="datetime1">
              <a:rPr lang="de-DE" smtClean="0"/>
              <a:pPr/>
              <a:t>09.10.2016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5E79B1D-1019-4617-9656-BE27DB0C5B9A}" type="slidenum">
              <a:rPr lang="de-DE" smtClean="0"/>
              <a:pPr/>
              <a:t>‹Nr.›</a:t>
            </a:fld>
            <a:endParaRPr lang="de-DE"/>
          </a:p>
        </p:txBody>
      </p:sp>
    </p:spTree>
    <p:extLst>
      <p:ext uri="{BB962C8B-B14F-4D97-AF65-F5344CB8AC3E}">
        <p14:creationId xmlns:p14="http://schemas.microsoft.com/office/powerpoint/2010/main" xmlns="" val="1816699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AFD563AC-5189-46D6-A348-233A0B7B4953}" type="datetime1">
              <a:rPr lang="de-DE" smtClean="0"/>
              <a:pPr/>
              <a:t>09.10.2016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5E79B1D-1019-4617-9656-BE27DB0C5B9A}" type="slidenum">
              <a:rPr lang="de-DE" smtClean="0"/>
              <a:pPr/>
              <a:t>‹Nr.›</a:t>
            </a:fld>
            <a:endParaRPr lang="de-DE"/>
          </a:p>
        </p:txBody>
      </p:sp>
    </p:spTree>
    <p:extLst>
      <p:ext uri="{BB962C8B-B14F-4D97-AF65-F5344CB8AC3E}">
        <p14:creationId xmlns:p14="http://schemas.microsoft.com/office/powerpoint/2010/main" xmlns="" val="3025066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2EBA060B-42BC-4039-AE8E-4F70C4943122}" type="datetime1">
              <a:rPr lang="de-DE" smtClean="0"/>
              <a:pPr/>
              <a:t>09.10.2016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5E79B1D-1019-4617-9656-BE27DB0C5B9A}" type="slidenum">
              <a:rPr lang="de-DE" smtClean="0"/>
              <a:pPr/>
              <a:t>‹Nr.›</a:t>
            </a:fld>
            <a:endParaRPr lang="de-DE"/>
          </a:p>
        </p:txBody>
      </p:sp>
    </p:spTree>
    <p:extLst>
      <p:ext uri="{BB962C8B-B14F-4D97-AF65-F5344CB8AC3E}">
        <p14:creationId xmlns:p14="http://schemas.microsoft.com/office/powerpoint/2010/main" xmlns="" val="2600648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1620E7FA-E962-43D0-A7AD-A4619B747CD3}" type="datetime1">
              <a:rPr lang="de-DE" smtClean="0"/>
              <a:pPr/>
              <a:t>09.10.2016</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75E79B1D-1019-4617-9656-BE27DB0C5B9A}" type="slidenum">
              <a:rPr lang="de-DE" smtClean="0"/>
              <a:pPr/>
              <a:t>‹Nr.›</a:t>
            </a:fld>
            <a:endParaRPr lang="de-DE"/>
          </a:p>
        </p:txBody>
      </p:sp>
    </p:spTree>
    <p:extLst>
      <p:ext uri="{BB962C8B-B14F-4D97-AF65-F5344CB8AC3E}">
        <p14:creationId xmlns:p14="http://schemas.microsoft.com/office/powerpoint/2010/main" xmlns="" val="1264275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AA206741-8E72-43FC-99F3-0BAAE8E8074E}" type="datetime1">
              <a:rPr lang="de-DE" smtClean="0"/>
              <a:pPr/>
              <a:t>09.10.2016</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75E79B1D-1019-4617-9656-BE27DB0C5B9A}" type="slidenum">
              <a:rPr lang="de-DE" smtClean="0"/>
              <a:pPr/>
              <a:t>‹Nr.›</a:t>
            </a:fld>
            <a:endParaRPr lang="de-DE"/>
          </a:p>
        </p:txBody>
      </p:sp>
    </p:spTree>
    <p:extLst>
      <p:ext uri="{BB962C8B-B14F-4D97-AF65-F5344CB8AC3E}">
        <p14:creationId xmlns:p14="http://schemas.microsoft.com/office/powerpoint/2010/main" xmlns="" val="828427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094477E-07CC-4EB2-8179-C0447DBDB4CA}" type="datetime1">
              <a:rPr lang="de-DE" smtClean="0"/>
              <a:pPr/>
              <a:t>09.10.2016</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75E79B1D-1019-4617-9656-BE27DB0C5B9A}" type="slidenum">
              <a:rPr lang="de-DE" smtClean="0"/>
              <a:pPr/>
              <a:t>‹Nr.›</a:t>
            </a:fld>
            <a:endParaRPr lang="de-DE"/>
          </a:p>
        </p:txBody>
      </p:sp>
    </p:spTree>
    <p:extLst>
      <p:ext uri="{BB962C8B-B14F-4D97-AF65-F5344CB8AC3E}">
        <p14:creationId xmlns:p14="http://schemas.microsoft.com/office/powerpoint/2010/main" xmlns="" val="4056795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20CBD66A-D7CB-4865-AC55-DB50103B4E16}" type="datetime1">
              <a:rPr lang="de-DE" smtClean="0"/>
              <a:pPr/>
              <a:t>09.10.2016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5E79B1D-1019-4617-9656-BE27DB0C5B9A}" type="slidenum">
              <a:rPr lang="de-DE" smtClean="0"/>
              <a:pPr/>
              <a:t>‹Nr.›</a:t>
            </a:fld>
            <a:endParaRPr lang="de-DE"/>
          </a:p>
        </p:txBody>
      </p:sp>
    </p:spTree>
    <p:extLst>
      <p:ext uri="{BB962C8B-B14F-4D97-AF65-F5344CB8AC3E}">
        <p14:creationId xmlns:p14="http://schemas.microsoft.com/office/powerpoint/2010/main" xmlns="" val="4129996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A39FCD42-CC09-4BEB-A500-A7E92BF2EA26}" type="datetime1">
              <a:rPr lang="de-DE" smtClean="0"/>
              <a:pPr/>
              <a:t>09.10.2016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5E79B1D-1019-4617-9656-BE27DB0C5B9A}" type="slidenum">
              <a:rPr lang="de-DE" smtClean="0"/>
              <a:pPr/>
              <a:t>‹Nr.›</a:t>
            </a:fld>
            <a:endParaRPr lang="de-DE"/>
          </a:p>
        </p:txBody>
      </p:sp>
    </p:spTree>
    <p:extLst>
      <p:ext uri="{BB962C8B-B14F-4D97-AF65-F5344CB8AC3E}">
        <p14:creationId xmlns:p14="http://schemas.microsoft.com/office/powerpoint/2010/main" xmlns="" val="1461932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2AAC8D-F8A1-4813-84E8-5FD15DC6B6EA}" type="datetime1">
              <a:rPr lang="de-DE" smtClean="0"/>
              <a:pPr/>
              <a:t>09.10.2016</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E79B1D-1019-4617-9656-BE27DB0C5B9A}" type="slidenum">
              <a:rPr lang="de-DE" smtClean="0"/>
              <a:pPr/>
              <a:t>‹Nr.›</a:t>
            </a:fld>
            <a:endParaRPr lang="de-DE"/>
          </a:p>
        </p:txBody>
      </p:sp>
    </p:spTree>
    <p:extLst>
      <p:ext uri="{BB962C8B-B14F-4D97-AF65-F5344CB8AC3E}">
        <p14:creationId xmlns:p14="http://schemas.microsoft.com/office/powerpoint/2010/main" xmlns="" val="2806149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7.xml"/><Relationship Id="rId4" Type="http://schemas.openxmlformats.org/officeDocument/2006/relationships/image" Target="../media/image1.gif"/></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gif"/><Relationship Id="rId1" Type="http://schemas.openxmlformats.org/officeDocument/2006/relationships/slideLayout" Target="../slideLayouts/slideLayout7.xml"/><Relationship Id="rId4" Type="http://schemas.openxmlformats.org/officeDocument/2006/relationships/chart" Target="../charts/char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gif"/><Relationship Id="rId1" Type="http://schemas.openxmlformats.org/officeDocument/2006/relationships/slideLayout" Target="../slideLayouts/slideLayout7.xml"/><Relationship Id="rId4" Type="http://schemas.openxmlformats.org/officeDocument/2006/relationships/chart" Target="../charts/chart12.xml"/></Relationships>
</file>

<file path=ppt/slides/_rels/slide1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gif"/><Relationship Id="rId1" Type="http://schemas.openxmlformats.org/officeDocument/2006/relationships/slideLayout" Target="../slideLayouts/slideLayout7.xml"/><Relationship Id="rId4" Type="http://schemas.openxmlformats.org/officeDocument/2006/relationships/chart" Target="../charts/char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878201" y="370233"/>
            <a:ext cx="5570220" cy="461738"/>
            <a:chOff x="2059542" y="512611"/>
            <a:chExt cx="5570220" cy="461738"/>
          </a:xfrm>
        </p:grpSpPr>
        <p:pic>
          <p:nvPicPr>
            <p:cNvPr id="3" name="Grafik 2" descr="Intertronic Gresser GmbH"/>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59542" y="547629"/>
              <a:ext cx="502920" cy="42672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err="1">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a:t>
              </a:r>
              <a:r>
                <a:rPr lang="de-DE" sz="2400" b="0" i="0" u="sng" strike="noStrike" dirty="0" err="1">
                  <a:solidFill>
                    <a:srgbClr val="FFFFFF"/>
                  </a:solidFill>
                  <a:effectLst/>
                  <a:latin typeface="Century Gothic" panose="020B0502020202020204" pitchFamily="34" charset="0"/>
                  <a:hlinkClick r:id=""/>
                </a:rPr>
                <a:t>Gresser</a:t>
              </a:r>
              <a:r>
                <a:rPr lang="de-DE" sz="2400" b="0" i="0" u="sng" strike="noStrike" dirty="0">
                  <a:solidFill>
                    <a:srgbClr val="FFFFFF"/>
                  </a:solidFill>
                  <a:effectLst/>
                  <a:latin typeface="Century Gothic" panose="020B0502020202020204" pitchFamily="34" charset="0"/>
                  <a:hlinkClick r:id=""/>
                </a:rPr>
                <a:t>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6" name="Textfeld 5"/>
          <p:cNvSpPr txBox="1"/>
          <p:nvPr/>
        </p:nvSpPr>
        <p:spPr>
          <a:xfrm>
            <a:off x="1262026" y="1018798"/>
            <a:ext cx="7202356" cy="1077218"/>
          </a:xfrm>
          <a:prstGeom prst="rect">
            <a:avLst/>
          </a:prstGeom>
          <a:solidFill>
            <a:schemeClr val="bg2"/>
          </a:solidFill>
          <a:ln>
            <a:solidFill>
              <a:schemeClr val="bg2">
                <a:lumMod val="50000"/>
              </a:schemeClr>
            </a:solidFill>
          </a:ln>
        </p:spPr>
        <p:txBody>
          <a:bodyPr wrap="none" rtlCol="0">
            <a:spAutoFit/>
          </a:bodyPr>
          <a:lstStyle/>
          <a:p>
            <a:pPr algn="ctr"/>
            <a:r>
              <a:rPr lang="de-DE" sz="2400" b="1" dirty="0" smtClean="0"/>
              <a:t>SAF</a:t>
            </a:r>
          </a:p>
          <a:p>
            <a:pPr algn="ctr"/>
            <a:r>
              <a:rPr lang="de-DE" sz="2000" dirty="0" smtClean="0"/>
              <a:t>International patentierte Erfindung </a:t>
            </a:r>
            <a:r>
              <a:rPr lang="de-DE" sz="2000" dirty="0"/>
              <a:t>"Strom aus der Federung</a:t>
            </a:r>
            <a:r>
              <a:rPr lang="de-DE" sz="2000" dirty="0" smtClean="0"/>
              <a:t>" (SAF)</a:t>
            </a:r>
          </a:p>
          <a:p>
            <a:pPr algn="ctr"/>
            <a:r>
              <a:rPr lang="de-DE" sz="2000" dirty="0" smtClean="0"/>
              <a:t>der </a:t>
            </a:r>
            <a:r>
              <a:rPr lang="de-DE" sz="2000" dirty="0"/>
              <a:t>Firma INTERTRONIC </a:t>
            </a:r>
            <a:r>
              <a:rPr lang="de-DE" sz="2000" dirty="0" err="1"/>
              <a:t>Gresser</a:t>
            </a:r>
            <a:r>
              <a:rPr lang="de-DE" sz="2000" dirty="0"/>
              <a:t> GmbH Würzburg / </a:t>
            </a:r>
            <a:r>
              <a:rPr lang="de-DE" sz="2000" dirty="0" smtClean="0"/>
              <a:t>Germany</a:t>
            </a:r>
            <a:endParaRPr lang="de-DE" sz="2000" dirty="0"/>
          </a:p>
        </p:txBody>
      </p:sp>
      <p:sp>
        <p:nvSpPr>
          <p:cNvPr id="8" name="Textfeld 7"/>
          <p:cNvSpPr txBox="1"/>
          <p:nvPr/>
        </p:nvSpPr>
        <p:spPr>
          <a:xfrm>
            <a:off x="1453703" y="3391346"/>
            <a:ext cx="6211316" cy="2831544"/>
          </a:xfrm>
          <a:prstGeom prst="rect">
            <a:avLst/>
          </a:prstGeom>
          <a:noFill/>
        </p:spPr>
        <p:txBody>
          <a:bodyPr wrap="none" rtlCol="0">
            <a:spAutoFit/>
          </a:bodyPr>
          <a:lstStyle/>
          <a:p>
            <a:r>
              <a:rPr lang="de-DE" dirty="0" smtClean="0"/>
              <a:t>1.     Kurzfassung</a:t>
            </a:r>
            <a:endParaRPr lang="de-DE" dirty="0"/>
          </a:p>
          <a:p>
            <a:pPr marL="457200" indent="-457200">
              <a:buAutoNum type="arabicPeriod" startAt="2"/>
            </a:pPr>
            <a:r>
              <a:rPr lang="de-DE" sz="2000" dirty="0" smtClean="0"/>
              <a:t>Physikalisches Modell </a:t>
            </a:r>
          </a:p>
          <a:p>
            <a:pPr marL="457200" indent="-457200">
              <a:buAutoNum type="arabicPeriod" startAt="2"/>
            </a:pPr>
            <a:r>
              <a:rPr lang="de-DE" sz="2000" dirty="0" smtClean="0"/>
              <a:t>SAF Funktionsprinzip</a:t>
            </a:r>
          </a:p>
          <a:p>
            <a:r>
              <a:rPr lang="de-DE" sz="2000" dirty="0" smtClean="0"/>
              <a:t>4.    Stand des Wissens</a:t>
            </a:r>
          </a:p>
          <a:p>
            <a:r>
              <a:rPr lang="de-DE" sz="2000" dirty="0" smtClean="0"/>
              <a:t>5.    Ziele und Methodik</a:t>
            </a:r>
          </a:p>
          <a:p>
            <a:r>
              <a:rPr lang="de-DE" sz="2000" dirty="0" smtClean="0"/>
              <a:t>        5.1 Beschreibung der Fahrbahnunebenheit</a:t>
            </a:r>
          </a:p>
          <a:p>
            <a:r>
              <a:rPr lang="de-DE" sz="2000" dirty="0" smtClean="0"/>
              <a:t>        5.2 Numerische Simulation des Bewegungsverhaltens</a:t>
            </a:r>
          </a:p>
          <a:p>
            <a:r>
              <a:rPr lang="de-DE" sz="2000" dirty="0" smtClean="0"/>
              <a:t>6.    Ergebnisse</a:t>
            </a:r>
          </a:p>
          <a:p>
            <a:r>
              <a:rPr lang="de-DE" sz="2000" dirty="0" smtClean="0"/>
              <a:t>7.    Schlussfolgerungen</a:t>
            </a:r>
          </a:p>
        </p:txBody>
      </p:sp>
      <p:sp>
        <p:nvSpPr>
          <p:cNvPr id="9" name="Textfeld 8"/>
          <p:cNvSpPr txBox="1"/>
          <p:nvPr/>
        </p:nvSpPr>
        <p:spPr>
          <a:xfrm>
            <a:off x="878200" y="2256467"/>
            <a:ext cx="8359105" cy="400110"/>
          </a:xfrm>
          <a:prstGeom prst="rect">
            <a:avLst/>
          </a:prstGeom>
          <a:noFill/>
        </p:spPr>
        <p:txBody>
          <a:bodyPr wrap="square" rtlCol="0">
            <a:spAutoFit/>
          </a:bodyPr>
          <a:lstStyle/>
          <a:p>
            <a:r>
              <a:rPr lang="de-DE" sz="2000" dirty="0" smtClean="0"/>
              <a:t>Rekuperation elektrischer Energie</a:t>
            </a:r>
            <a:r>
              <a:rPr lang="de-DE" sz="2000" dirty="0"/>
              <a:t> </a:t>
            </a:r>
            <a:r>
              <a:rPr lang="de-DE" sz="2000" dirty="0" smtClean="0"/>
              <a:t>statt Wärmeerzeugung in den Stoßdämpfern</a:t>
            </a:r>
          </a:p>
        </p:txBody>
      </p:sp>
      <p:sp>
        <p:nvSpPr>
          <p:cNvPr id="10" name="Rechteck 9"/>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sp>
        <p:nvSpPr>
          <p:cNvPr id="5" name="Rechteck 4"/>
          <p:cNvSpPr/>
          <p:nvPr/>
        </p:nvSpPr>
        <p:spPr>
          <a:xfrm>
            <a:off x="4968634" y="6400412"/>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err="1" smtClean="0">
                <a:latin typeface="Calibri" panose="020F0502020204030204" pitchFamily="34" charset="0"/>
                <a:ea typeface="Calibri" panose="020F0502020204030204" pitchFamily="34" charset="0"/>
                <a:cs typeface="Times New Roman" panose="02020603050405020304" pitchFamily="18" charset="0"/>
              </a:rPr>
              <a:t>copyright</a:t>
            </a: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a:latin typeface="Calibri" panose="020F0502020204030204" pitchFamily="34" charset="0"/>
                <a:ea typeface="Calibri" panose="020F0502020204030204" pitchFamily="34" charset="0"/>
                <a:cs typeface="Times New Roman" panose="02020603050405020304" pitchFamily="18" charset="0"/>
              </a:rPr>
              <a:t>2016 </a:t>
            </a:r>
            <a:r>
              <a:rPr lang="de-DE" sz="1200" dirty="0" err="1">
                <a:latin typeface="Calibri" panose="020F0502020204030204" pitchFamily="34" charset="0"/>
                <a:ea typeface="Calibri" panose="020F0502020204030204" pitchFamily="34" charset="0"/>
                <a:cs typeface="Times New Roman" panose="02020603050405020304" pitchFamily="18" charset="0"/>
              </a:rPr>
              <a:t>by</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Intertronic</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Gresser</a:t>
            </a:r>
            <a:r>
              <a:rPr lang="de-DE" sz="1200" dirty="0">
                <a:latin typeface="Calibri" panose="020F0502020204030204" pitchFamily="34" charset="0"/>
                <a:ea typeface="Calibri" panose="020F0502020204030204" pitchFamily="34" charset="0"/>
                <a:cs typeface="Times New Roman" panose="02020603050405020304" pitchFamily="18" charset="0"/>
              </a:rPr>
              <a:t> GmbH </a:t>
            </a:r>
            <a:r>
              <a:rPr lang="de-DE" sz="1200" dirty="0" err="1">
                <a:latin typeface="Calibri" panose="020F0502020204030204" pitchFamily="34" charset="0"/>
                <a:ea typeface="Calibri" panose="020F0502020204030204" pitchFamily="34" charset="0"/>
                <a:cs typeface="Times New Roman" panose="02020603050405020304" pitchFamily="18" charset="0"/>
              </a:rPr>
              <a:t>Wuerzburg</a:t>
            </a:r>
            <a:r>
              <a:rPr lang="de-DE" sz="1200" dirty="0">
                <a:latin typeface="Calibri" panose="020F0502020204030204" pitchFamily="34" charset="0"/>
                <a:ea typeface="Calibri" panose="020F0502020204030204" pitchFamily="34" charset="0"/>
                <a:cs typeface="Times New Roman" panose="02020603050405020304" pitchFamily="18" charset="0"/>
              </a:rPr>
              <a:t> / Germany all </a:t>
            </a:r>
            <a:r>
              <a:rPr lang="de-DE" sz="1200" dirty="0" err="1">
                <a:latin typeface="Calibri" panose="020F0502020204030204" pitchFamily="34" charset="0"/>
                <a:ea typeface="Calibri" panose="020F0502020204030204" pitchFamily="34" charset="0"/>
                <a:cs typeface="Times New Roman" panose="02020603050405020304" pitchFamily="18" charset="0"/>
              </a:rPr>
              <a:t>rights</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1" name="Gerader Verbinder 10"/>
          <p:cNvCxnSpPr/>
          <p:nvPr/>
        </p:nvCxnSpPr>
        <p:spPr>
          <a:xfrm flipV="1">
            <a:off x="1115022" y="6400412"/>
            <a:ext cx="10682531"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Foliennummernplatzhalter 11"/>
          <p:cNvSpPr>
            <a:spLocks noGrp="1"/>
          </p:cNvSpPr>
          <p:nvPr>
            <p:ph type="sldNum" sz="quarter" idx="12"/>
          </p:nvPr>
        </p:nvSpPr>
        <p:spPr/>
        <p:txBody>
          <a:bodyPr/>
          <a:lstStyle/>
          <a:p>
            <a:fld id="{75E79B1D-1019-4617-9656-BE27DB0C5B9A}" type="slidenum">
              <a:rPr lang="de-DE" smtClean="0"/>
              <a:pPr/>
              <a:t>1</a:t>
            </a:fld>
            <a:endParaRPr lang="de-DE"/>
          </a:p>
        </p:txBody>
      </p:sp>
      <p:sp>
        <p:nvSpPr>
          <p:cNvPr id="13" name="Textfeld 12"/>
          <p:cNvSpPr txBox="1"/>
          <p:nvPr/>
        </p:nvSpPr>
        <p:spPr>
          <a:xfrm>
            <a:off x="878200" y="2683460"/>
            <a:ext cx="7732399" cy="707886"/>
          </a:xfrm>
          <a:prstGeom prst="rect">
            <a:avLst/>
          </a:prstGeom>
          <a:noFill/>
        </p:spPr>
        <p:txBody>
          <a:bodyPr wrap="square" rtlCol="0">
            <a:spAutoFit/>
          </a:bodyPr>
          <a:lstStyle/>
          <a:p>
            <a:r>
              <a:rPr lang="de-DE" sz="2000" dirty="0" smtClean="0"/>
              <a:t>Systematische Untersuchung zum Potential der „Energieausbeute“ beim Befahren einer unebenen Fahrbahn. Autor: Dr.-Ing. W. Lachenmeier  </a:t>
            </a:r>
          </a:p>
        </p:txBody>
      </p:sp>
    </p:spTree>
    <p:extLst>
      <p:ext uri="{BB962C8B-B14F-4D97-AF65-F5344CB8AC3E}">
        <p14:creationId xmlns:p14="http://schemas.microsoft.com/office/powerpoint/2010/main" xmlns="" val="3696705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897945" y="1737454"/>
            <a:ext cx="5119071" cy="646331"/>
          </a:xfrm>
          <a:prstGeom prst="rect">
            <a:avLst/>
          </a:prstGeom>
          <a:noFill/>
        </p:spPr>
        <p:txBody>
          <a:bodyPr wrap="square" rtlCol="0">
            <a:spAutoFit/>
          </a:bodyPr>
          <a:lstStyle/>
          <a:p>
            <a:r>
              <a:rPr lang="de-DE" dirty="0" smtClean="0"/>
              <a:t>Vertikalbewegungen von Rad, Fahrzeug und</a:t>
            </a:r>
          </a:p>
          <a:p>
            <a:r>
              <a:rPr lang="de-DE" dirty="0" smtClean="0"/>
              <a:t>Fahrer bei einem konventionell gefederten Fahrzeug </a:t>
            </a:r>
            <a:endParaRPr lang="de-DE" dirty="0"/>
          </a:p>
        </p:txBody>
      </p:sp>
      <p:sp>
        <p:nvSpPr>
          <p:cNvPr id="7" name="Textfeld 6"/>
          <p:cNvSpPr txBox="1"/>
          <p:nvPr/>
        </p:nvSpPr>
        <p:spPr>
          <a:xfrm>
            <a:off x="6431965" y="1737454"/>
            <a:ext cx="5650530" cy="861774"/>
          </a:xfrm>
          <a:prstGeom prst="rect">
            <a:avLst/>
          </a:prstGeom>
          <a:noFill/>
        </p:spPr>
        <p:txBody>
          <a:bodyPr wrap="square" rtlCol="0">
            <a:spAutoFit/>
          </a:bodyPr>
          <a:lstStyle/>
          <a:p>
            <a:r>
              <a:rPr lang="de-DE" dirty="0" smtClean="0"/>
              <a:t>Vertikalbewegungen des Rades mit SAF; </a:t>
            </a:r>
          </a:p>
          <a:p>
            <a:r>
              <a:rPr lang="de-DE" dirty="0" smtClean="0"/>
              <a:t>Fahrzeug in Ruhe</a:t>
            </a:r>
          </a:p>
          <a:p>
            <a:r>
              <a:rPr lang="de-DE" sz="1400" dirty="0"/>
              <a:t> </a:t>
            </a:r>
            <a:r>
              <a:rPr lang="de-DE" sz="1400" dirty="0" smtClean="0"/>
              <a:t>             </a:t>
            </a:r>
            <a:endParaRPr lang="de-DE" sz="1400" dirty="0"/>
          </a:p>
        </p:txBody>
      </p:sp>
      <p:graphicFrame>
        <p:nvGraphicFramePr>
          <p:cNvPr id="11" name="Diagramm 10"/>
          <p:cNvGraphicFramePr>
            <a:graphicFrameLocks/>
          </p:cNvGraphicFramePr>
          <p:nvPr>
            <p:extLst>
              <p:ext uri="{D42A27DB-BD31-4B8C-83A1-F6EECF244321}">
                <p14:modId xmlns:p14="http://schemas.microsoft.com/office/powerpoint/2010/main" xmlns="" val="1931824116"/>
              </p:ext>
            </p:extLst>
          </p:nvPr>
        </p:nvGraphicFramePr>
        <p:xfrm>
          <a:off x="843817" y="2040290"/>
          <a:ext cx="4450233" cy="38763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Diagramm 11"/>
          <p:cNvGraphicFramePr>
            <a:graphicFrameLocks/>
          </p:cNvGraphicFramePr>
          <p:nvPr>
            <p:extLst>
              <p:ext uri="{D42A27DB-BD31-4B8C-83A1-F6EECF244321}">
                <p14:modId xmlns:p14="http://schemas.microsoft.com/office/powerpoint/2010/main" xmlns="" val="865526152"/>
              </p:ext>
            </p:extLst>
          </p:nvPr>
        </p:nvGraphicFramePr>
        <p:xfrm>
          <a:off x="6431965" y="2172388"/>
          <a:ext cx="4477871" cy="3787944"/>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uppieren 12"/>
          <p:cNvGrpSpPr/>
          <p:nvPr/>
        </p:nvGrpSpPr>
        <p:grpSpPr>
          <a:xfrm>
            <a:off x="878201" y="370233"/>
            <a:ext cx="5570220" cy="461738"/>
            <a:chOff x="2059542" y="512611"/>
            <a:chExt cx="5570220" cy="461738"/>
          </a:xfrm>
        </p:grpSpPr>
        <p:pic>
          <p:nvPicPr>
            <p:cNvPr id="14" name="Grafik 13" descr="Intertronic Gresser GmbH"/>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59542" y="547629"/>
              <a:ext cx="502920" cy="426720"/>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err="1">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a:t>
              </a:r>
              <a:r>
                <a:rPr lang="de-DE" sz="2400" b="0" i="0" u="sng" strike="noStrike" dirty="0" err="1">
                  <a:solidFill>
                    <a:srgbClr val="FFFFFF"/>
                  </a:solidFill>
                  <a:effectLst/>
                  <a:latin typeface="Century Gothic" panose="020B0502020202020204" pitchFamily="34" charset="0"/>
                  <a:hlinkClick r:id=""/>
                </a:rPr>
                <a:t>Gresser</a:t>
              </a:r>
              <a:r>
                <a:rPr lang="de-DE" sz="2400" b="0" i="0" u="sng" strike="noStrike" dirty="0">
                  <a:solidFill>
                    <a:srgbClr val="FFFFFF"/>
                  </a:solidFill>
                  <a:effectLst/>
                  <a:latin typeface="Century Gothic" panose="020B0502020202020204" pitchFamily="34" charset="0"/>
                  <a:hlinkClick r:id=""/>
                </a:rPr>
                <a:t>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10" name="Rechteck 9"/>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sp>
        <p:nvSpPr>
          <p:cNvPr id="17" name="Rechteck 16"/>
          <p:cNvSpPr/>
          <p:nvPr/>
        </p:nvSpPr>
        <p:spPr>
          <a:xfrm>
            <a:off x="4968634" y="6400412"/>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err="1" smtClean="0">
                <a:latin typeface="Calibri" panose="020F0502020204030204" pitchFamily="34" charset="0"/>
                <a:ea typeface="Calibri" panose="020F0502020204030204" pitchFamily="34" charset="0"/>
                <a:cs typeface="Times New Roman" panose="02020603050405020304" pitchFamily="18" charset="0"/>
              </a:rPr>
              <a:t>copyright</a:t>
            </a: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a:latin typeface="Calibri" panose="020F0502020204030204" pitchFamily="34" charset="0"/>
                <a:ea typeface="Calibri" panose="020F0502020204030204" pitchFamily="34" charset="0"/>
                <a:cs typeface="Times New Roman" panose="02020603050405020304" pitchFamily="18" charset="0"/>
              </a:rPr>
              <a:t>2016 </a:t>
            </a:r>
            <a:r>
              <a:rPr lang="de-DE" sz="1200" dirty="0" err="1">
                <a:latin typeface="Calibri" panose="020F0502020204030204" pitchFamily="34" charset="0"/>
                <a:ea typeface="Calibri" panose="020F0502020204030204" pitchFamily="34" charset="0"/>
                <a:cs typeface="Times New Roman" panose="02020603050405020304" pitchFamily="18" charset="0"/>
              </a:rPr>
              <a:t>by</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Intertronic</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Gresser</a:t>
            </a:r>
            <a:r>
              <a:rPr lang="de-DE" sz="1200" dirty="0">
                <a:latin typeface="Calibri" panose="020F0502020204030204" pitchFamily="34" charset="0"/>
                <a:ea typeface="Calibri" panose="020F0502020204030204" pitchFamily="34" charset="0"/>
                <a:cs typeface="Times New Roman" panose="02020603050405020304" pitchFamily="18" charset="0"/>
              </a:rPr>
              <a:t> GmbH </a:t>
            </a:r>
            <a:r>
              <a:rPr lang="de-DE" sz="1200" dirty="0" err="1">
                <a:latin typeface="Calibri" panose="020F0502020204030204" pitchFamily="34" charset="0"/>
                <a:ea typeface="Calibri" panose="020F0502020204030204" pitchFamily="34" charset="0"/>
                <a:cs typeface="Times New Roman" panose="02020603050405020304" pitchFamily="18" charset="0"/>
              </a:rPr>
              <a:t>Wuerzburg</a:t>
            </a:r>
            <a:r>
              <a:rPr lang="de-DE" sz="1200" dirty="0">
                <a:latin typeface="Calibri" panose="020F0502020204030204" pitchFamily="34" charset="0"/>
                <a:ea typeface="Calibri" panose="020F0502020204030204" pitchFamily="34" charset="0"/>
                <a:cs typeface="Times New Roman" panose="02020603050405020304" pitchFamily="18" charset="0"/>
              </a:rPr>
              <a:t> / Germany all </a:t>
            </a:r>
            <a:r>
              <a:rPr lang="de-DE" sz="1200" dirty="0" err="1">
                <a:latin typeface="Calibri" panose="020F0502020204030204" pitchFamily="34" charset="0"/>
                <a:ea typeface="Calibri" panose="020F0502020204030204" pitchFamily="34" charset="0"/>
                <a:cs typeface="Times New Roman" panose="02020603050405020304" pitchFamily="18" charset="0"/>
              </a:rPr>
              <a:t>rights</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Foliennummernplatzhalter 4"/>
          <p:cNvSpPr>
            <a:spLocks noGrp="1"/>
          </p:cNvSpPr>
          <p:nvPr>
            <p:ph type="sldNum" sz="quarter" idx="12"/>
          </p:nvPr>
        </p:nvSpPr>
        <p:spPr/>
        <p:txBody>
          <a:bodyPr/>
          <a:lstStyle/>
          <a:p>
            <a:fld id="{75E79B1D-1019-4617-9656-BE27DB0C5B9A}" type="slidenum">
              <a:rPr lang="de-DE" smtClean="0"/>
              <a:pPr/>
              <a:t>10</a:t>
            </a:fld>
            <a:endParaRPr lang="de-DE"/>
          </a:p>
        </p:txBody>
      </p:sp>
      <p:cxnSp>
        <p:nvCxnSpPr>
          <p:cNvPr id="16" name="Gerader Verbinder 15"/>
          <p:cNvCxnSpPr/>
          <p:nvPr/>
        </p:nvCxnSpPr>
        <p:spPr>
          <a:xfrm flipV="1">
            <a:off x="1115022" y="6400412"/>
            <a:ext cx="10682531"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feld 1"/>
          <p:cNvSpPr txBox="1"/>
          <p:nvPr/>
        </p:nvSpPr>
        <p:spPr>
          <a:xfrm>
            <a:off x="878201" y="1018485"/>
            <a:ext cx="1415516" cy="369332"/>
          </a:xfrm>
          <a:prstGeom prst="rect">
            <a:avLst/>
          </a:prstGeom>
          <a:noFill/>
        </p:spPr>
        <p:txBody>
          <a:bodyPr wrap="none" rtlCol="0">
            <a:spAutoFit/>
          </a:bodyPr>
          <a:lstStyle/>
          <a:p>
            <a:r>
              <a:rPr lang="de-DE" dirty="0"/>
              <a:t>6</a:t>
            </a:r>
            <a:r>
              <a:rPr lang="de-DE" dirty="0" smtClean="0"/>
              <a:t>. Ergebnisse</a:t>
            </a:r>
            <a:endParaRPr lang="de-DE" dirty="0"/>
          </a:p>
        </p:txBody>
      </p:sp>
    </p:spTree>
    <p:extLst>
      <p:ext uri="{BB962C8B-B14F-4D97-AF65-F5344CB8AC3E}">
        <p14:creationId xmlns:p14="http://schemas.microsoft.com/office/powerpoint/2010/main" xmlns="" val="1352277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878201" y="1293692"/>
            <a:ext cx="8869095" cy="369332"/>
          </a:xfrm>
          <a:prstGeom prst="rect">
            <a:avLst/>
          </a:prstGeom>
          <a:noFill/>
        </p:spPr>
        <p:txBody>
          <a:bodyPr wrap="none" rtlCol="0">
            <a:spAutoFit/>
          </a:bodyPr>
          <a:lstStyle/>
          <a:p>
            <a:r>
              <a:rPr lang="de-DE" dirty="0" err="1" smtClean="0"/>
              <a:t>Rekuperierbare</a:t>
            </a:r>
            <a:r>
              <a:rPr lang="de-DE" dirty="0" smtClean="0"/>
              <a:t> elektrische Energie/100 km in Abhängigkeit vom Fahrbahnprofil (Längsprofil)</a:t>
            </a:r>
            <a:endParaRPr lang="de-DE" dirty="0"/>
          </a:p>
        </p:txBody>
      </p:sp>
      <p:grpSp>
        <p:nvGrpSpPr>
          <p:cNvPr id="28" name="Gruppieren 27"/>
          <p:cNvGrpSpPr/>
          <p:nvPr/>
        </p:nvGrpSpPr>
        <p:grpSpPr>
          <a:xfrm>
            <a:off x="878201" y="370233"/>
            <a:ext cx="5570220" cy="461738"/>
            <a:chOff x="2059542" y="512611"/>
            <a:chExt cx="5570220" cy="461738"/>
          </a:xfrm>
        </p:grpSpPr>
        <p:pic>
          <p:nvPicPr>
            <p:cNvPr id="29" name="Grafik 28" descr="Intertronic Gresser GmbH"/>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9542" y="547629"/>
              <a:ext cx="502920" cy="426720"/>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err="1">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a:t>
              </a:r>
              <a:r>
                <a:rPr lang="de-DE" sz="2400" b="0" i="0" u="sng" strike="noStrike" dirty="0" err="1">
                  <a:solidFill>
                    <a:srgbClr val="FFFFFF"/>
                  </a:solidFill>
                  <a:effectLst/>
                  <a:latin typeface="Century Gothic" panose="020B0502020202020204" pitchFamily="34" charset="0"/>
                  <a:hlinkClick r:id=""/>
                </a:rPr>
                <a:t>Gresser</a:t>
              </a:r>
              <a:r>
                <a:rPr lang="de-DE" sz="2400" b="0" i="0" u="sng" strike="noStrike" dirty="0">
                  <a:solidFill>
                    <a:srgbClr val="FFFFFF"/>
                  </a:solidFill>
                  <a:effectLst/>
                  <a:latin typeface="Century Gothic" panose="020B0502020202020204" pitchFamily="34" charset="0"/>
                  <a:hlinkClick r:id=""/>
                </a:rPr>
                <a:t>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31" name="Rechteck 30"/>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sp>
        <p:nvSpPr>
          <p:cNvPr id="5" name="Foliennummernplatzhalter 4"/>
          <p:cNvSpPr>
            <a:spLocks noGrp="1"/>
          </p:cNvSpPr>
          <p:nvPr>
            <p:ph type="sldNum" sz="quarter" idx="12"/>
          </p:nvPr>
        </p:nvSpPr>
        <p:spPr>
          <a:xfrm>
            <a:off x="8558240" y="6352493"/>
            <a:ext cx="2743200" cy="365125"/>
          </a:xfrm>
        </p:spPr>
        <p:txBody>
          <a:bodyPr/>
          <a:lstStyle/>
          <a:p>
            <a:fld id="{75E79B1D-1019-4617-9656-BE27DB0C5B9A}" type="slidenum">
              <a:rPr lang="de-DE" smtClean="0"/>
              <a:pPr/>
              <a:t>11</a:t>
            </a:fld>
            <a:endParaRPr lang="de-DE" dirty="0"/>
          </a:p>
        </p:txBody>
      </p:sp>
      <p:sp>
        <p:nvSpPr>
          <p:cNvPr id="38" name="Rechteck 37"/>
          <p:cNvSpPr/>
          <p:nvPr/>
        </p:nvSpPr>
        <p:spPr>
          <a:xfrm>
            <a:off x="4959670" y="6400411"/>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err="1" smtClean="0">
                <a:latin typeface="Calibri" panose="020F0502020204030204" pitchFamily="34" charset="0"/>
                <a:ea typeface="Calibri" panose="020F0502020204030204" pitchFamily="34" charset="0"/>
                <a:cs typeface="Times New Roman" panose="02020603050405020304" pitchFamily="18" charset="0"/>
              </a:rPr>
              <a:t>copyright</a:t>
            </a: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a:latin typeface="Calibri" panose="020F0502020204030204" pitchFamily="34" charset="0"/>
                <a:ea typeface="Calibri" panose="020F0502020204030204" pitchFamily="34" charset="0"/>
                <a:cs typeface="Times New Roman" panose="02020603050405020304" pitchFamily="18" charset="0"/>
              </a:rPr>
              <a:t>2016 </a:t>
            </a:r>
            <a:r>
              <a:rPr lang="de-DE" sz="1200" dirty="0" err="1">
                <a:latin typeface="Calibri" panose="020F0502020204030204" pitchFamily="34" charset="0"/>
                <a:ea typeface="Calibri" panose="020F0502020204030204" pitchFamily="34" charset="0"/>
                <a:cs typeface="Times New Roman" panose="02020603050405020304" pitchFamily="18" charset="0"/>
              </a:rPr>
              <a:t>by</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Intertronic</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Gresser</a:t>
            </a:r>
            <a:r>
              <a:rPr lang="de-DE" sz="1200" dirty="0">
                <a:latin typeface="Calibri" panose="020F0502020204030204" pitchFamily="34" charset="0"/>
                <a:ea typeface="Calibri" panose="020F0502020204030204" pitchFamily="34" charset="0"/>
                <a:cs typeface="Times New Roman" panose="02020603050405020304" pitchFamily="18" charset="0"/>
              </a:rPr>
              <a:t> GmbH </a:t>
            </a:r>
            <a:r>
              <a:rPr lang="de-DE" sz="1200" dirty="0" err="1">
                <a:latin typeface="Calibri" panose="020F0502020204030204" pitchFamily="34" charset="0"/>
                <a:ea typeface="Calibri" panose="020F0502020204030204" pitchFamily="34" charset="0"/>
                <a:cs typeface="Times New Roman" panose="02020603050405020304" pitchFamily="18" charset="0"/>
              </a:rPr>
              <a:t>Wuerzburg</a:t>
            </a:r>
            <a:r>
              <a:rPr lang="de-DE" sz="1200" dirty="0">
                <a:latin typeface="Calibri" panose="020F0502020204030204" pitchFamily="34" charset="0"/>
                <a:ea typeface="Calibri" panose="020F0502020204030204" pitchFamily="34" charset="0"/>
                <a:cs typeface="Times New Roman" panose="02020603050405020304" pitchFamily="18" charset="0"/>
              </a:rPr>
              <a:t> / Germany all </a:t>
            </a:r>
            <a:r>
              <a:rPr lang="de-DE" sz="1200" dirty="0" err="1">
                <a:latin typeface="Calibri" panose="020F0502020204030204" pitchFamily="34" charset="0"/>
                <a:ea typeface="Calibri" panose="020F0502020204030204" pitchFamily="34" charset="0"/>
                <a:cs typeface="Times New Roman" panose="02020603050405020304" pitchFamily="18" charset="0"/>
              </a:rPr>
              <a:t>rights</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41" name="Gerader Verbinder 40"/>
          <p:cNvCxnSpPr/>
          <p:nvPr/>
        </p:nvCxnSpPr>
        <p:spPr>
          <a:xfrm flipV="1">
            <a:off x="1115022" y="6400412"/>
            <a:ext cx="10682531"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4" name="Gruppieren 33"/>
          <p:cNvGrpSpPr/>
          <p:nvPr/>
        </p:nvGrpSpPr>
        <p:grpSpPr>
          <a:xfrm>
            <a:off x="318497" y="1893191"/>
            <a:ext cx="5524076" cy="4617768"/>
            <a:chOff x="333967" y="1390854"/>
            <a:chExt cx="5524076" cy="4617768"/>
          </a:xfrm>
        </p:grpSpPr>
        <p:grpSp>
          <p:nvGrpSpPr>
            <p:cNvPr id="40" name="Gruppieren 39"/>
            <p:cNvGrpSpPr/>
            <p:nvPr/>
          </p:nvGrpSpPr>
          <p:grpSpPr>
            <a:xfrm>
              <a:off x="1129661" y="2087735"/>
              <a:ext cx="972510" cy="2527271"/>
              <a:chOff x="878201" y="2848755"/>
              <a:chExt cx="972510" cy="2527271"/>
            </a:xfrm>
          </p:grpSpPr>
          <p:cxnSp>
            <p:nvCxnSpPr>
              <p:cNvPr id="50" name="Gerader Verbinder 49"/>
              <p:cNvCxnSpPr/>
              <p:nvPr/>
            </p:nvCxnSpPr>
            <p:spPr>
              <a:xfrm flipH="1">
                <a:off x="878201" y="3070930"/>
                <a:ext cx="2" cy="230509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51" name="Textfeld 50"/>
              <p:cNvSpPr txBox="1"/>
              <p:nvPr/>
            </p:nvSpPr>
            <p:spPr>
              <a:xfrm>
                <a:off x="878201" y="2848755"/>
                <a:ext cx="972510" cy="276999"/>
              </a:xfrm>
              <a:prstGeom prst="rect">
                <a:avLst/>
              </a:prstGeom>
              <a:solidFill>
                <a:schemeClr val="bg1"/>
              </a:solidFill>
              <a:ln w="28575">
                <a:solidFill>
                  <a:srgbClr val="00B050"/>
                </a:solidFill>
              </a:ln>
            </p:spPr>
            <p:txBody>
              <a:bodyPr wrap="none" rtlCol="0">
                <a:spAutoFit/>
              </a:bodyPr>
              <a:lstStyle/>
              <a:p>
                <a:r>
                  <a:rPr lang="de-DE" sz="1200" dirty="0" smtClean="0">
                    <a:solidFill>
                      <a:srgbClr val="00B050"/>
                    </a:solidFill>
                  </a:rPr>
                  <a:t>AUN = 1 cm</a:t>
                </a:r>
                <a:r>
                  <a:rPr lang="de-DE" sz="1200" baseline="30000" dirty="0" smtClean="0">
                    <a:solidFill>
                      <a:srgbClr val="00B050"/>
                    </a:solidFill>
                  </a:rPr>
                  <a:t>3</a:t>
                </a:r>
                <a:endParaRPr lang="de-DE" sz="1200" dirty="0">
                  <a:solidFill>
                    <a:srgbClr val="00B050"/>
                  </a:solidFill>
                </a:endParaRPr>
              </a:p>
            </p:txBody>
          </p:sp>
        </p:grpSp>
        <p:grpSp>
          <p:nvGrpSpPr>
            <p:cNvPr id="42" name="Gruppieren 41"/>
            <p:cNvGrpSpPr/>
            <p:nvPr/>
          </p:nvGrpSpPr>
          <p:grpSpPr>
            <a:xfrm>
              <a:off x="1552434" y="2535232"/>
              <a:ext cx="972511" cy="2165733"/>
              <a:chOff x="1195843" y="3206471"/>
              <a:chExt cx="972511" cy="2165733"/>
            </a:xfrm>
          </p:grpSpPr>
          <p:cxnSp>
            <p:nvCxnSpPr>
              <p:cNvPr id="48" name="Gerader Verbinder 47"/>
              <p:cNvCxnSpPr/>
              <p:nvPr/>
            </p:nvCxnSpPr>
            <p:spPr>
              <a:xfrm flipH="1">
                <a:off x="1195843" y="3448545"/>
                <a:ext cx="0" cy="192365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49" name="Textfeld 48"/>
              <p:cNvSpPr txBox="1"/>
              <p:nvPr/>
            </p:nvSpPr>
            <p:spPr>
              <a:xfrm>
                <a:off x="1195844" y="3206471"/>
                <a:ext cx="972510" cy="276999"/>
              </a:xfrm>
              <a:prstGeom prst="rect">
                <a:avLst/>
              </a:prstGeom>
              <a:solidFill>
                <a:schemeClr val="bg1"/>
              </a:solidFill>
              <a:ln w="28575">
                <a:solidFill>
                  <a:srgbClr val="00B050"/>
                </a:solidFill>
              </a:ln>
            </p:spPr>
            <p:txBody>
              <a:bodyPr wrap="none" rtlCol="0">
                <a:spAutoFit/>
              </a:bodyPr>
              <a:lstStyle/>
              <a:p>
                <a:r>
                  <a:rPr lang="de-DE" sz="1200" dirty="0" smtClean="0">
                    <a:solidFill>
                      <a:srgbClr val="00B050"/>
                    </a:solidFill>
                  </a:rPr>
                  <a:t>AUN = 6 cm</a:t>
                </a:r>
                <a:r>
                  <a:rPr lang="de-DE" sz="1200" baseline="30000" dirty="0" smtClean="0">
                    <a:solidFill>
                      <a:srgbClr val="00B050"/>
                    </a:solidFill>
                  </a:rPr>
                  <a:t>3</a:t>
                </a:r>
                <a:endParaRPr lang="de-DE" sz="1200" dirty="0">
                  <a:solidFill>
                    <a:srgbClr val="00B050"/>
                  </a:solidFill>
                </a:endParaRPr>
              </a:p>
            </p:txBody>
          </p:sp>
        </p:grpSp>
        <p:grpSp>
          <p:nvGrpSpPr>
            <p:cNvPr id="43" name="Gruppieren 42"/>
            <p:cNvGrpSpPr/>
            <p:nvPr/>
          </p:nvGrpSpPr>
          <p:grpSpPr>
            <a:xfrm>
              <a:off x="2989396" y="2118165"/>
              <a:ext cx="1051057" cy="2582800"/>
              <a:chOff x="2028815" y="5666310"/>
              <a:chExt cx="1051057" cy="2582800"/>
            </a:xfrm>
          </p:grpSpPr>
          <p:cxnSp>
            <p:nvCxnSpPr>
              <p:cNvPr id="46" name="Gerader Verbinder 45"/>
              <p:cNvCxnSpPr/>
              <p:nvPr/>
            </p:nvCxnSpPr>
            <p:spPr>
              <a:xfrm>
                <a:off x="2028815" y="5943309"/>
                <a:ext cx="0" cy="230580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47" name="Textfeld 46"/>
              <p:cNvSpPr txBox="1"/>
              <p:nvPr/>
            </p:nvSpPr>
            <p:spPr>
              <a:xfrm>
                <a:off x="2028815" y="5666310"/>
                <a:ext cx="1051057" cy="276999"/>
              </a:xfrm>
              <a:prstGeom prst="rect">
                <a:avLst/>
              </a:prstGeom>
              <a:solidFill>
                <a:schemeClr val="bg1"/>
              </a:solidFill>
              <a:ln w="28575">
                <a:solidFill>
                  <a:srgbClr val="00B050"/>
                </a:solidFill>
              </a:ln>
            </p:spPr>
            <p:txBody>
              <a:bodyPr wrap="none" rtlCol="0">
                <a:spAutoFit/>
              </a:bodyPr>
              <a:lstStyle/>
              <a:p>
                <a:r>
                  <a:rPr lang="de-DE" sz="1200" dirty="0" smtClean="0">
                    <a:solidFill>
                      <a:srgbClr val="00B050"/>
                    </a:solidFill>
                  </a:rPr>
                  <a:t>AUN = 25 cm</a:t>
                </a:r>
                <a:r>
                  <a:rPr lang="de-DE" sz="1200" baseline="30000" dirty="0" smtClean="0">
                    <a:solidFill>
                      <a:srgbClr val="00B050"/>
                    </a:solidFill>
                  </a:rPr>
                  <a:t>3</a:t>
                </a:r>
                <a:endParaRPr lang="de-DE" sz="1200" dirty="0">
                  <a:solidFill>
                    <a:srgbClr val="00B050"/>
                  </a:solidFill>
                </a:endParaRPr>
              </a:p>
            </p:txBody>
          </p:sp>
        </p:grpSp>
        <p:graphicFrame>
          <p:nvGraphicFramePr>
            <p:cNvPr id="44" name="Diagramm 43"/>
            <p:cNvGraphicFramePr>
              <a:graphicFrameLocks/>
            </p:cNvGraphicFramePr>
            <p:nvPr>
              <p:extLst>
                <p:ext uri="{D42A27DB-BD31-4B8C-83A1-F6EECF244321}">
                  <p14:modId xmlns:p14="http://schemas.microsoft.com/office/powerpoint/2010/main" xmlns="" val="1101089048"/>
                </p:ext>
              </p:extLst>
            </p:nvPr>
          </p:nvGraphicFramePr>
          <p:xfrm>
            <a:off x="333967" y="1390854"/>
            <a:ext cx="5524076" cy="4617768"/>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52" name="Gruppieren 51"/>
          <p:cNvGrpSpPr/>
          <p:nvPr/>
        </p:nvGrpSpPr>
        <p:grpSpPr>
          <a:xfrm>
            <a:off x="5799373" y="1901403"/>
            <a:ext cx="5733151" cy="4388462"/>
            <a:chOff x="5972651" y="1332872"/>
            <a:chExt cx="5733151" cy="4388462"/>
          </a:xfrm>
        </p:grpSpPr>
        <p:graphicFrame>
          <p:nvGraphicFramePr>
            <p:cNvPr id="53" name="Diagramm 52"/>
            <p:cNvGraphicFramePr>
              <a:graphicFrameLocks/>
            </p:cNvGraphicFramePr>
            <p:nvPr>
              <p:extLst>
                <p:ext uri="{D42A27DB-BD31-4B8C-83A1-F6EECF244321}">
                  <p14:modId xmlns:p14="http://schemas.microsoft.com/office/powerpoint/2010/main" xmlns="" val="2258473455"/>
                </p:ext>
              </p:extLst>
            </p:nvPr>
          </p:nvGraphicFramePr>
          <p:xfrm>
            <a:off x="5972651" y="1332872"/>
            <a:ext cx="5206398" cy="4388462"/>
          </p:xfrm>
          <a:graphic>
            <a:graphicData uri="http://schemas.openxmlformats.org/drawingml/2006/chart">
              <c:chart xmlns:c="http://schemas.openxmlformats.org/drawingml/2006/chart" xmlns:r="http://schemas.openxmlformats.org/officeDocument/2006/relationships" r:id="rId4"/>
            </a:graphicData>
          </a:graphic>
        </p:graphicFrame>
        <p:sp>
          <p:nvSpPr>
            <p:cNvPr id="54" name="Textfeld 53"/>
            <p:cNvSpPr txBox="1"/>
            <p:nvPr/>
          </p:nvSpPr>
          <p:spPr>
            <a:xfrm>
              <a:off x="6642000" y="2050666"/>
              <a:ext cx="972510" cy="276999"/>
            </a:xfrm>
            <a:prstGeom prst="rect">
              <a:avLst/>
            </a:prstGeom>
            <a:solidFill>
              <a:schemeClr val="bg1"/>
            </a:solidFill>
            <a:ln w="28575">
              <a:solidFill>
                <a:srgbClr val="00B050"/>
              </a:solidFill>
            </a:ln>
          </p:spPr>
          <p:txBody>
            <a:bodyPr wrap="none" rtlCol="0">
              <a:spAutoFit/>
            </a:bodyPr>
            <a:lstStyle/>
            <a:p>
              <a:r>
                <a:rPr lang="de-DE" sz="1200" dirty="0" smtClean="0">
                  <a:solidFill>
                    <a:srgbClr val="00B050"/>
                  </a:solidFill>
                </a:rPr>
                <a:t>AUN = 1 cm</a:t>
              </a:r>
              <a:r>
                <a:rPr lang="de-DE" sz="1200" baseline="30000" dirty="0" smtClean="0">
                  <a:solidFill>
                    <a:srgbClr val="00B050"/>
                  </a:solidFill>
                </a:rPr>
                <a:t>3</a:t>
              </a:r>
              <a:endParaRPr lang="de-DE" sz="1200" dirty="0">
                <a:solidFill>
                  <a:srgbClr val="00B050"/>
                </a:solidFill>
              </a:endParaRPr>
            </a:p>
          </p:txBody>
        </p:sp>
        <p:sp>
          <p:nvSpPr>
            <p:cNvPr id="55" name="Textfeld 54"/>
            <p:cNvSpPr txBox="1"/>
            <p:nvPr/>
          </p:nvSpPr>
          <p:spPr>
            <a:xfrm>
              <a:off x="7001905" y="2510573"/>
              <a:ext cx="972510" cy="276999"/>
            </a:xfrm>
            <a:prstGeom prst="rect">
              <a:avLst/>
            </a:prstGeom>
            <a:solidFill>
              <a:schemeClr val="bg1"/>
            </a:solidFill>
            <a:ln w="28575">
              <a:solidFill>
                <a:srgbClr val="00B050"/>
              </a:solidFill>
            </a:ln>
          </p:spPr>
          <p:txBody>
            <a:bodyPr wrap="none" rtlCol="0">
              <a:spAutoFit/>
            </a:bodyPr>
            <a:lstStyle/>
            <a:p>
              <a:r>
                <a:rPr lang="de-DE" sz="1200" dirty="0" smtClean="0">
                  <a:solidFill>
                    <a:srgbClr val="00B050"/>
                  </a:solidFill>
                </a:rPr>
                <a:t>AUN = 6 cm</a:t>
              </a:r>
              <a:r>
                <a:rPr lang="de-DE" sz="1200" baseline="30000" dirty="0" smtClean="0">
                  <a:solidFill>
                    <a:srgbClr val="00B050"/>
                  </a:solidFill>
                </a:rPr>
                <a:t>3</a:t>
              </a:r>
              <a:endParaRPr lang="de-DE" sz="1200" dirty="0">
                <a:solidFill>
                  <a:srgbClr val="00B050"/>
                </a:solidFill>
              </a:endParaRPr>
            </a:p>
          </p:txBody>
        </p:sp>
        <p:sp>
          <p:nvSpPr>
            <p:cNvPr id="56" name="Textfeld 55"/>
            <p:cNvSpPr txBox="1"/>
            <p:nvPr/>
          </p:nvSpPr>
          <p:spPr>
            <a:xfrm>
              <a:off x="8442000" y="2051236"/>
              <a:ext cx="1051057" cy="289178"/>
            </a:xfrm>
            <a:prstGeom prst="rect">
              <a:avLst/>
            </a:prstGeom>
            <a:noFill/>
            <a:ln w="28575">
              <a:solidFill>
                <a:srgbClr val="00B050"/>
              </a:solidFill>
            </a:ln>
          </p:spPr>
          <p:txBody>
            <a:bodyPr wrap="none" rtlCol="0">
              <a:spAutoFit/>
            </a:bodyPr>
            <a:lstStyle/>
            <a:p>
              <a:r>
                <a:rPr lang="de-DE" sz="1200" dirty="0" smtClean="0">
                  <a:solidFill>
                    <a:srgbClr val="00B050"/>
                  </a:solidFill>
                </a:rPr>
                <a:t>AUN = 25 cm</a:t>
              </a:r>
              <a:r>
                <a:rPr lang="de-DE" sz="1200" baseline="30000" dirty="0" smtClean="0">
                  <a:solidFill>
                    <a:srgbClr val="00B050"/>
                  </a:solidFill>
                </a:rPr>
                <a:t>3</a:t>
              </a:r>
              <a:endParaRPr lang="de-DE" sz="1200" dirty="0">
                <a:solidFill>
                  <a:srgbClr val="00B050"/>
                </a:solidFill>
              </a:endParaRPr>
            </a:p>
          </p:txBody>
        </p:sp>
        <p:cxnSp>
          <p:nvCxnSpPr>
            <p:cNvPr id="57" name="Gerader Verbinder 56"/>
            <p:cNvCxnSpPr/>
            <p:nvPr/>
          </p:nvCxnSpPr>
          <p:spPr>
            <a:xfrm>
              <a:off x="6642000" y="2297706"/>
              <a:ext cx="0" cy="23173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8" name="Gerader Verbinder 57"/>
            <p:cNvCxnSpPr/>
            <p:nvPr/>
          </p:nvCxnSpPr>
          <p:spPr>
            <a:xfrm>
              <a:off x="7001905" y="2703148"/>
              <a:ext cx="0" cy="195308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9" name="Gerader Verbinder 58"/>
            <p:cNvCxnSpPr/>
            <p:nvPr/>
          </p:nvCxnSpPr>
          <p:spPr>
            <a:xfrm>
              <a:off x="8442000" y="2340414"/>
              <a:ext cx="0" cy="234649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60" name="Gruppieren 59"/>
            <p:cNvGrpSpPr/>
            <p:nvPr/>
          </p:nvGrpSpPr>
          <p:grpSpPr>
            <a:xfrm>
              <a:off x="9774414" y="1926885"/>
              <a:ext cx="1931388" cy="936557"/>
              <a:chOff x="9794813" y="3397072"/>
              <a:chExt cx="1931388" cy="897113"/>
            </a:xfrm>
            <a:solidFill>
              <a:schemeClr val="bg1"/>
            </a:solidFill>
          </p:grpSpPr>
          <p:sp>
            <p:nvSpPr>
              <p:cNvPr id="61" name="Textfeld 60"/>
              <p:cNvSpPr txBox="1"/>
              <p:nvPr/>
            </p:nvSpPr>
            <p:spPr>
              <a:xfrm>
                <a:off x="9798237" y="3397072"/>
                <a:ext cx="1927964" cy="276999"/>
              </a:xfrm>
              <a:prstGeom prst="rect">
                <a:avLst/>
              </a:prstGeom>
              <a:grpFill/>
            </p:spPr>
            <p:txBody>
              <a:bodyPr wrap="none" rtlCol="0">
                <a:spAutoFit/>
              </a:bodyPr>
              <a:lstStyle/>
              <a:p>
                <a:r>
                  <a:rPr lang="de-DE" sz="1200" dirty="0" smtClean="0">
                    <a:solidFill>
                      <a:srgbClr val="00B050"/>
                    </a:solidFill>
                  </a:rPr>
                  <a:t>AUN =   1 cm</a:t>
                </a:r>
                <a:r>
                  <a:rPr lang="de-DE" sz="1200" baseline="30000" dirty="0" smtClean="0">
                    <a:solidFill>
                      <a:srgbClr val="00B050"/>
                    </a:solidFill>
                  </a:rPr>
                  <a:t>3</a:t>
                </a:r>
                <a:r>
                  <a:rPr lang="de-DE" sz="1200" dirty="0" smtClean="0">
                    <a:solidFill>
                      <a:srgbClr val="00B050"/>
                    </a:solidFill>
                  </a:rPr>
                  <a:t> : Neue Straße</a:t>
                </a:r>
                <a:endParaRPr lang="de-DE" sz="1200" dirty="0">
                  <a:solidFill>
                    <a:srgbClr val="00B050"/>
                  </a:solidFill>
                </a:endParaRPr>
              </a:p>
            </p:txBody>
          </p:sp>
          <p:sp>
            <p:nvSpPr>
              <p:cNvPr id="62" name="Textfeld 61"/>
              <p:cNvSpPr txBox="1"/>
              <p:nvPr/>
            </p:nvSpPr>
            <p:spPr>
              <a:xfrm>
                <a:off x="9794813" y="3617545"/>
                <a:ext cx="1881349" cy="276999"/>
              </a:xfrm>
              <a:prstGeom prst="rect">
                <a:avLst/>
              </a:prstGeom>
              <a:grpFill/>
            </p:spPr>
            <p:txBody>
              <a:bodyPr wrap="none" rtlCol="0">
                <a:spAutoFit/>
              </a:bodyPr>
              <a:lstStyle/>
              <a:p>
                <a:r>
                  <a:rPr lang="de-DE" sz="1200" dirty="0" smtClean="0">
                    <a:solidFill>
                      <a:srgbClr val="00B050"/>
                    </a:solidFill>
                  </a:rPr>
                  <a:t>AUN =    6 cm</a:t>
                </a:r>
                <a:r>
                  <a:rPr lang="de-DE" sz="1200" baseline="30000" dirty="0" smtClean="0">
                    <a:solidFill>
                      <a:srgbClr val="00B050"/>
                    </a:solidFill>
                  </a:rPr>
                  <a:t>3</a:t>
                </a:r>
                <a:r>
                  <a:rPr lang="de-DE" sz="1200" dirty="0" smtClean="0">
                    <a:solidFill>
                      <a:srgbClr val="00B050"/>
                    </a:solidFill>
                  </a:rPr>
                  <a:t> : Landstraße</a:t>
                </a:r>
                <a:endParaRPr lang="de-DE" sz="1200" dirty="0">
                  <a:solidFill>
                    <a:srgbClr val="00B050"/>
                  </a:solidFill>
                </a:endParaRPr>
              </a:p>
            </p:txBody>
          </p:sp>
          <p:sp>
            <p:nvSpPr>
              <p:cNvPr id="63" name="Textfeld 62"/>
              <p:cNvSpPr txBox="1"/>
              <p:nvPr/>
            </p:nvSpPr>
            <p:spPr>
              <a:xfrm>
                <a:off x="9795480" y="3832520"/>
                <a:ext cx="1862946" cy="461665"/>
              </a:xfrm>
              <a:prstGeom prst="rect">
                <a:avLst/>
              </a:prstGeom>
              <a:grpFill/>
            </p:spPr>
            <p:txBody>
              <a:bodyPr wrap="none" rtlCol="0">
                <a:spAutoFit/>
              </a:bodyPr>
              <a:lstStyle/>
              <a:p>
                <a:r>
                  <a:rPr lang="de-DE" sz="1200" dirty="0" smtClean="0">
                    <a:solidFill>
                      <a:srgbClr val="00B050"/>
                    </a:solidFill>
                  </a:rPr>
                  <a:t>AUN = 25 cm</a:t>
                </a:r>
                <a:r>
                  <a:rPr lang="de-DE" sz="1200" baseline="30000" dirty="0" smtClean="0">
                    <a:solidFill>
                      <a:srgbClr val="00B050"/>
                    </a:solidFill>
                  </a:rPr>
                  <a:t>3</a:t>
                </a:r>
                <a:r>
                  <a:rPr lang="de-DE" sz="1200" dirty="0" smtClean="0">
                    <a:solidFill>
                      <a:srgbClr val="00B050"/>
                    </a:solidFill>
                  </a:rPr>
                  <a:t> : Schlechte </a:t>
                </a:r>
              </a:p>
              <a:p>
                <a:r>
                  <a:rPr lang="de-DE" sz="1200" dirty="0">
                    <a:solidFill>
                      <a:srgbClr val="00B050"/>
                    </a:solidFill>
                  </a:rPr>
                  <a:t> </a:t>
                </a:r>
                <a:r>
                  <a:rPr lang="de-DE" sz="1200" dirty="0" smtClean="0">
                    <a:solidFill>
                      <a:srgbClr val="00B050"/>
                    </a:solidFill>
                  </a:rPr>
                  <a:t>                           Landstraße</a:t>
                </a:r>
                <a:endParaRPr lang="de-DE" sz="1200" dirty="0">
                  <a:solidFill>
                    <a:srgbClr val="00B050"/>
                  </a:solidFill>
                </a:endParaRPr>
              </a:p>
            </p:txBody>
          </p:sp>
        </p:grpSp>
      </p:grpSp>
    </p:spTree>
    <p:extLst>
      <p:ext uri="{BB962C8B-B14F-4D97-AF65-F5344CB8AC3E}">
        <p14:creationId xmlns:p14="http://schemas.microsoft.com/office/powerpoint/2010/main" xmlns="" val="2604120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1216124" y="5963501"/>
            <a:ext cx="9925602" cy="307777"/>
          </a:xfrm>
          <a:prstGeom prst="rect">
            <a:avLst/>
          </a:prstGeom>
          <a:noFill/>
        </p:spPr>
        <p:txBody>
          <a:bodyPr wrap="none" rtlCol="0">
            <a:spAutoFit/>
          </a:bodyPr>
          <a:lstStyle/>
          <a:p>
            <a:r>
              <a:rPr lang="de-DE" sz="1400" dirty="0"/>
              <a:t> Tabelle der Zahlenwerte zum </a:t>
            </a:r>
            <a:r>
              <a:rPr lang="de-DE" sz="1400" dirty="0" smtClean="0"/>
              <a:t>Diagramm </a:t>
            </a:r>
            <a:r>
              <a:rPr lang="de-DE" sz="1400" dirty="0" err="1" smtClean="0"/>
              <a:t>Rekuperierbare</a:t>
            </a:r>
            <a:r>
              <a:rPr lang="de-DE" sz="1400" dirty="0" smtClean="0"/>
              <a:t> elektrische Energie/100 km in Abhängigkeit vom Fahrbahnprofil (Längsprofil)</a:t>
            </a:r>
            <a:endParaRPr lang="de-DE" sz="1400" dirty="0"/>
          </a:p>
        </p:txBody>
      </p:sp>
      <p:grpSp>
        <p:nvGrpSpPr>
          <p:cNvPr id="28" name="Gruppieren 27"/>
          <p:cNvGrpSpPr/>
          <p:nvPr/>
        </p:nvGrpSpPr>
        <p:grpSpPr>
          <a:xfrm>
            <a:off x="878201" y="370233"/>
            <a:ext cx="5570220" cy="461738"/>
            <a:chOff x="2059542" y="512611"/>
            <a:chExt cx="5570220" cy="461738"/>
          </a:xfrm>
        </p:grpSpPr>
        <p:pic>
          <p:nvPicPr>
            <p:cNvPr id="29" name="Grafik 28" descr="Intertronic Gresser GmbH"/>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9542" y="547629"/>
              <a:ext cx="502920" cy="426720"/>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err="1">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a:t>
              </a:r>
              <a:r>
                <a:rPr lang="de-DE" sz="2400" b="0" i="0" u="sng" strike="noStrike" dirty="0" err="1">
                  <a:solidFill>
                    <a:srgbClr val="FFFFFF"/>
                  </a:solidFill>
                  <a:effectLst/>
                  <a:latin typeface="Century Gothic" panose="020B0502020202020204" pitchFamily="34" charset="0"/>
                  <a:hlinkClick r:id=""/>
                </a:rPr>
                <a:t>Gresser</a:t>
              </a:r>
              <a:r>
                <a:rPr lang="de-DE" sz="2400" b="0" i="0" u="sng" strike="noStrike" dirty="0">
                  <a:solidFill>
                    <a:srgbClr val="FFFFFF"/>
                  </a:solidFill>
                  <a:effectLst/>
                  <a:latin typeface="Century Gothic" panose="020B0502020202020204" pitchFamily="34" charset="0"/>
                  <a:hlinkClick r:id=""/>
                </a:rPr>
                <a:t>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31" name="Rechteck 30"/>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sp>
        <p:nvSpPr>
          <p:cNvPr id="33" name="Rechteck 32"/>
          <p:cNvSpPr/>
          <p:nvPr/>
        </p:nvSpPr>
        <p:spPr>
          <a:xfrm>
            <a:off x="4968634" y="6400412"/>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err="1" smtClean="0">
                <a:latin typeface="Calibri" panose="020F0502020204030204" pitchFamily="34" charset="0"/>
                <a:ea typeface="Calibri" panose="020F0502020204030204" pitchFamily="34" charset="0"/>
                <a:cs typeface="Times New Roman" panose="02020603050405020304" pitchFamily="18" charset="0"/>
              </a:rPr>
              <a:t>copyright</a:t>
            </a: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a:latin typeface="Calibri" panose="020F0502020204030204" pitchFamily="34" charset="0"/>
                <a:ea typeface="Calibri" panose="020F0502020204030204" pitchFamily="34" charset="0"/>
                <a:cs typeface="Times New Roman" panose="02020603050405020304" pitchFamily="18" charset="0"/>
              </a:rPr>
              <a:t>2016 </a:t>
            </a:r>
            <a:r>
              <a:rPr lang="de-DE" sz="1200" dirty="0" err="1">
                <a:latin typeface="Calibri" panose="020F0502020204030204" pitchFamily="34" charset="0"/>
                <a:ea typeface="Calibri" panose="020F0502020204030204" pitchFamily="34" charset="0"/>
                <a:cs typeface="Times New Roman" panose="02020603050405020304" pitchFamily="18" charset="0"/>
              </a:rPr>
              <a:t>by</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Intertronic</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Gresser</a:t>
            </a:r>
            <a:r>
              <a:rPr lang="de-DE" sz="1200" dirty="0">
                <a:latin typeface="Calibri" panose="020F0502020204030204" pitchFamily="34" charset="0"/>
                <a:ea typeface="Calibri" panose="020F0502020204030204" pitchFamily="34" charset="0"/>
                <a:cs typeface="Times New Roman" panose="02020603050405020304" pitchFamily="18" charset="0"/>
              </a:rPr>
              <a:t> GmbH </a:t>
            </a:r>
            <a:r>
              <a:rPr lang="de-DE" sz="1200" dirty="0" err="1">
                <a:latin typeface="Calibri" panose="020F0502020204030204" pitchFamily="34" charset="0"/>
                <a:ea typeface="Calibri" panose="020F0502020204030204" pitchFamily="34" charset="0"/>
                <a:cs typeface="Times New Roman" panose="02020603050405020304" pitchFamily="18" charset="0"/>
              </a:rPr>
              <a:t>Wuerzburg</a:t>
            </a:r>
            <a:r>
              <a:rPr lang="de-DE" sz="1200" dirty="0">
                <a:latin typeface="Calibri" panose="020F0502020204030204" pitchFamily="34" charset="0"/>
                <a:ea typeface="Calibri" panose="020F0502020204030204" pitchFamily="34" charset="0"/>
                <a:cs typeface="Times New Roman" panose="02020603050405020304" pitchFamily="18" charset="0"/>
              </a:rPr>
              <a:t> / Germany all </a:t>
            </a:r>
            <a:r>
              <a:rPr lang="de-DE" sz="1200" dirty="0" err="1">
                <a:latin typeface="Calibri" panose="020F0502020204030204" pitchFamily="34" charset="0"/>
                <a:ea typeface="Calibri" panose="020F0502020204030204" pitchFamily="34" charset="0"/>
                <a:cs typeface="Times New Roman" panose="02020603050405020304" pitchFamily="18" charset="0"/>
              </a:rPr>
              <a:t>rights</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4" name="Gerader Verbinder 33"/>
          <p:cNvCxnSpPr/>
          <p:nvPr/>
        </p:nvCxnSpPr>
        <p:spPr>
          <a:xfrm flipV="1">
            <a:off x="1115022" y="6273103"/>
            <a:ext cx="10682531"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Foliennummernplatzhalter 4"/>
          <p:cNvSpPr>
            <a:spLocks noGrp="1"/>
          </p:cNvSpPr>
          <p:nvPr>
            <p:ph type="sldNum" sz="quarter" idx="12"/>
          </p:nvPr>
        </p:nvSpPr>
        <p:spPr/>
        <p:txBody>
          <a:bodyPr/>
          <a:lstStyle/>
          <a:p>
            <a:fld id="{75E79B1D-1019-4617-9656-BE27DB0C5B9A}" type="slidenum">
              <a:rPr lang="de-DE" smtClean="0"/>
              <a:pPr/>
              <a:t>12</a:t>
            </a:fld>
            <a:endParaRPr lang="de-DE"/>
          </a:p>
        </p:txBody>
      </p:sp>
      <p:pic>
        <p:nvPicPr>
          <p:cNvPr id="4" name="Grafik 3"/>
          <p:cNvPicPr>
            <a:picLocks noChangeAspect="1"/>
          </p:cNvPicPr>
          <p:nvPr/>
        </p:nvPicPr>
        <p:blipFill>
          <a:blip r:embed="rId3" cstate="print"/>
          <a:stretch>
            <a:fillRect/>
          </a:stretch>
        </p:blipFill>
        <p:spPr>
          <a:xfrm>
            <a:off x="2125399" y="1388853"/>
            <a:ext cx="5564582" cy="4374837"/>
          </a:xfrm>
          <a:prstGeom prst="rect">
            <a:avLst/>
          </a:prstGeom>
        </p:spPr>
      </p:pic>
    </p:spTree>
    <p:extLst>
      <p:ext uri="{BB962C8B-B14F-4D97-AF65-F5344CB8AC3E}">
        <p14:creationId xmlns:p14="http://schemas.microsoft.com/office/powerpoint/2010/main" xmlns="" val="1174989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878201" y="1453867"/>
            <a:ext cx="5869684" cy="646331"/>
          </a:xfrm>
          <a:prstGeom prst="rect">
            <a:avLst/>
          </a:prstGeom>
          <a:noFill/>
        </p:spPr>
        <p:txBody>
          <a:bodyPr wrap="none" rtlCol="0">
            <a:spAutoFit/>
          </a:bodyPr>
          <a:lstStyle/>
          <a:p>
            <a:r>
              <a:rPr lang="de-DE" dirty="0" err="1" smtClean="0"/>
              <a:t>Rekuperierbare</a:t>
            </a:r>
            <a:r>
              <a:rPr lang="de-DE" dirty="0" smtClean="0"/>
              <a:t> elektrische Leistung in Abhängigkeit von der </a:t>
            </a:r>
          </a:p>
          <a:p>
            <a:r>
              <a:rPr lang="de-DE" dirty="0" smtClean="0"/>
              <a:t>Geschwindigkeit des Fahrzeugs; Fahrbahnprofil: Landstraße </a:t>
            </a:r>
            <a:endParaRPr lang="de-DE" dirty="0"/>
          </a:p>
        </p:txBody>
      </p:sp>
      <p:grpSp>
        <p:nvGrpSpPr>
          <p:cNvPr id="11" name="Gruppieren 10"/>
          <p:cNvGrpSpPr/>
          <p:nvPr/>
        </p:nvGrpSpPr>
        <p:grpSpPr>
          <a:xfrm>
            <a:off x="878201" y="370233"/>
            <a:ext cx="5570220" cy="461738"/>
            <a:chOff x="2059542" y="512611"/>
            <a:chExt cx="5570220" cy="461738"/>
          </a:xfrm>
        </p:grpSpPr>
        <p:pic>
          <p:nvPicPr>
            <p:cNvPr id="12" name="Grafik 11" descr="Intertronic Gresser GmbH"/>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9542" y="547629"/>
              <a:ext cx="502920" cy="42672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err="1">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a:t>
              </a:r>
              <a:r>
                <a:rPr lang="de-DE" sz="2400" b="0" i="0" u="sng" strike="noStrike" dirty="0" err="1">
                  <a:solidFill>
                    <a:srgbClr val="FFFFFF"/>
                  </a:solidFill>
                  <a:effectLst/>
                  <a:latin typeface="Century Gothic" panose="020B0502020202020204" pitchFamily="34" charset="0"/>
                  <a:hlinkClick r:id=""/>
                </a:rPr>
                <a:t>Gresser</a:t>
              </a:r>
              <a:r>
                <a:rPr lang="de-DE" sz="2400" b="0" i="0" u="sng" strike="noStrike" dirty="0">
                  <a:solidFill>
                    <a:srgbClr val="FFFFFF"/>
                  </a:solidFill>
                  <a:effectLst/>
                  <a:latin typeface="Century Gothic" panose="020B0502020202020204" pitchFamily="34" charset="0"/>
                  <a:hlinkClick r:id=""/>
                </a:rPr>
                <a:t>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14" name="Rechteck 13"/>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sp>
        <p:nvSpPr>
          <p:cNvPr id="16" name="Rechteck 15"/>
          <p:cNvSpPr/>
          <p:nvPr/>
        </p:nvSpPr>
        <p:spPr>
          <a:xfrm>
            <a:off x="4968634" y="6400412"/>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err="1" smtClean="0">
                <a:latin typeface="Calibri" panose="020F0502020204030204" pitchFamily="34" charset="0"/>
                <a:ea typeface="Calibri" panose="020F0502020204030204" pitchFamily="34" charset="0"/>
                <a:cs typeface="Times New Roman" panose="02020603050405020304" pitchFamily="18" charset="0"/>
              </a:rPr>
              <a:t>copyright</a:t>
            </a: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a:latin typeface="Calibri" panose="020F0502020204030204" pitchFamily="34" charset="0"/>
                <a:ea typeface="Calibri" panose="020F0502020204030204" pitchFamily="34" charset="0"/>
                <a:cs typeface="Times New Roman" panose="02020603050405020304" pitchFamily="18" charset="0"/>
              </a:rPr>
              <a:t>2016 </a:t>
            </a:r>
            <a:r>
              <a:rPr lang="de-DE" sz="1200" dirty="0" err="1">
                <a:latin typeface="Calibri" panose="020F0502020204030204" pitchFamily="34" charset="0"/>
                <a:ea typeface="Calibri" panose="020F0502020204030204" pitchFamily="34" charset="0"/>
                <a:cs typeface="Times New Roman" panose="02020603050405020304" pitchFamily="18" charset="0"/>
              </a:rPr>
              <a:t>by</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Intertronic</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Gresser</a:t>
            </a:r>
            <a:r>
              <a:rPr lang="de-DE" sz="1200" dirty="0">
                <a:latin typeface="Calibri" panose="020F0502020204030204" pitchFamily="34" charset="0"/>
                <a:ea typeface="Calibri" panose="020F0502020204030204" pitchFamily="34" charset="0"/>
                <a:cs typeface="Times New Roman" panose="02020603050405020304" pitchFamily="18" charset="0"/>
              </a:rPr>
              <a:t> GmbH </a:t>
            </a:r>
            <a:r>
              <a:rPr lang="de-DE" sz="1200" dirty="0" err="1">
                <a:latin typeface="Calibri" panose="020F0502020204030204" pitchFamily="34" charset="0"/>
                <a:ea typeface="Calibri" panose="020F0502020204030204" pitchFamily="34" charset="0"/>
                <a:cs typeface="Times New Roman" panose="02020603050405020304" pitchFamily="18" charset="0"/>
              </a:rPr>
              <a:t>Wuerzburg</a:t>
            </a:r>
            <a:r>
              <a:rPr lang="de-DE" sz="1200" dirty="0">
                <a:latin typeface="Calibri" panose="020F0502020204030204" pitchFamily="34" charset="0"/>
                <a:ea typeface="Calibri" panose="020F0502020204030204" pitchFamily="34" charset="0"/>
                <a:cs typeface="Times New Roman" panose="02020603050405020304" pitchFamily="18" charset="0"/>
              </a:rPr>
              <a:t> / Germany all </a:t>
            </a:r>
            <a:r>
              <a:rPr lang="de-DE" sz="1200" dirty="0" err="1">
                <a:latin typeface="Calibri" panose="020F0502020204030204" pitchFamily="34" charset="0"/>
                <a:ea typeface="Calibri" panose="020F0502020204030204" pitchFamily="34" charset="0"/>
                <a:cs typeface="Times New Roman" panose="02020603050405020304" pitchFamily="18" charset="0"/>
              </a:rPr>
              <a:t>rights</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7" name="Gerader Verbinder 16"/>
          <p:cNvCxnSpPr/>
          <p:nvPr/>
        </p:nvCxnSpPr>
        <p:spPr>
          <a:xfrm flipV="1">
            <a:off x="1115022" y="6400412"/>
            <a:ext cx="10682531"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Foliennummernplatzhalter 5"/>
          <p:cNvSpPr>
            <a:spLocks noGrp="1"/>
          </p:cNvSpPr>
          <p:nvPr>
            <p:ph type="sldNum" sz="quarter" idx="12"/>
          </p:nvPr>
        </p:nvSpPr>
        <p:spPr/>
        <p:txBody>
          <a:bodyPr/>
          <a:lstStyle/>
          <a:p>
            <a:fld id="{75E79B1D-1019-4617-9656-BE27DB0C5B9A}" type="slidenum">
              <a:rPr lang="de-DE" smtClean="0"/>
              <a:pPr/>
              <a:t>13</a:t>
            </a:fld>
            <a:endParaRPr lang="de-DE"/>
          </a:p>
        </p:txBody>
      </p:sp>
      <p:graphicFrame>
        <p:nvGraphicFramePr>
          <p:cNvPr id="15" name="Diagramm 14"/>
          <p:cNvGraphicFramePr>
            <a:graphicFrameLocks/>
          </p:cNvGraphicFramePr>
          <p:nvPr>
            <p:extLst>
              <p:ext uri="{D42A27DB-BD31-4B8C-83A1-F6EECF244321}">
                <p14:modId xmlns:p14="http://schemas.microsoft.com/office/powerpoint/2010/main" xmlns="" val="2210215795"/>
              </p:ext>
            </p:extLst>
          </p:nvPr>
        </p:nvGraphicFramePr>
        <p:xfrm>
          <a:off x="5818225" y="2019459"/>
          <a:ext cx="4824509" cy="38882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Diagramm 17"/>
          <p:cNvGraphicFramePr>
            <a:graphicFrameLocks/>
          </p:cNvGraphicFramePr>
          <p:nvPr>
            <p:extLst>
              <p:ext uri="{D42A27DB-BD31-4B8C-83A1-F6EECF244321}">
                <p14:modId xmlns:p14="http://schemas.microsoft.com/office/powerpoint/2010/main" xmlns="" val="393247271"/>
              </p:ext>
            </p:extLst>
          </p:nvPr>
        </p:nvGraphicFramePr>
        <p:xfrm>
          <a:off x="806822" y="1981200"/>
          <a:ext cx="5011403" cy="392654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3837644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06932" y="966778"/>
            <a:ext cx="6908943" cy="646331"/>
          </a:xfrm>
          <a:prstGeom prst="rect">
            <a:avLst/>
          </a:prstGeom>
          <a:noFill/>
        </p:spPr>
        <p:txBody>
          <a:bodyPr wrap="none" rtlCol="0">
            <a:spAutoFit/>
          </a:bodyPr>
          <a:lstStyle/>
          <a:p>
            <a:r>
              <a:rPr lang="de-DE" dirty="0" err="1" smtClean="0"/>
              <a:t>Rekuperierbare</a:t>
            </a:r>
            <a:r>
              <a:rPr lang="de-DE" dirty="0" smtClean="0"/>
              <a:t> elektrische Energie pro 100 km in Abhängigkeit von der </a:t>
            </a:r>
          </a:p>
          <a:p>
            <a:r>
              <a:rPr lang="de-DE" dirty="0" smtClean="0"/>
              <a:t>Geschwindigkeit des Fahrzeugs; Fahrbahnprofil: „Landstraße“</a:t>
            </a:r>
            <a:endParaRPr lang="de-DE" dirty="0"/>
          </a:p>
        </p:txBody>
      </p:sp>
      <p:grpSp>
        <p:nvGrpSpPr>
          <p:cNvPr id="9" name="Gruppieren 8"/>
          <p:cNvGrpSpPr/>
          <p:nvPr/>
        </p:nvGrpSpPr>
        <p:grpSpPr>
          <a:xfrm>
            <a:off x="878201" y="370233"/>
            <a:ext cx="5570220" cy="461738"/>
            <a:chOff x="2059542" y="512611"/>
            <a:chExt cx="5570220" cy="461738"/>
          </a:xfrm>
        </p:grpSpPr>
        <p:pic>
          <p:nvPicPr>
            <p:cNvPr id="10" name="Grafik 9" descr="Intertronic Gresser GmbH"/>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9542" y="547629"/>
              <a:ext cx="502920" cy="42672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err="1">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a:t>
              </a:r>
              <a:r>
                <a:rPr lang="de-DE" sz="2400" b="0" i="0" u="sng" strike="noStrike" dirty="0" err="1">
                  <a:solidFill>
                    <a:srgbClr val="FFFFFF"/>
                  </a:solidFill>
                  <a:effectLst/>
                  <a:latin typeface="Century Gothic" panose="020B0502020202020204" pitchFamily="34" charset="0"/>
                  <a:hlinkClick r:id=""/>
                </a:rPr>
                <a:t>Gresser</a:t>
              </a:r>
              <a:r>
                <a:rPr lang="de-DE" sz="2400" b="0" i="0" u="sng" strike="noStrike" dirty="0">
                  <a:solidFill>
                    <a:srgbClr val="FFFFFF"/>
                  </a:solidFill>
                  <a:effectLst/>
                  <a:latin typeface="Century Gothic" panose="020B0502020202020204" pitchFamily="34" charset="0"/>
                  <a:hlinkClick r:id=""/>
                </a:rPr>
                <a:t>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8" name="Rechteck 7"/>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sp>
        <p:nvSpPr>
          <p:cNvPr id="13" name="Rechteck 12"/>
          <p:cNvSpPr/>
          <p:nvPr/>
        </p:nvSpPr>
        <p:spPr>
          <a:xfrm>
            <a:off x="4968634" y="6400412"/>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err="1" smtClean="0">
                <a:latin typeface="Calibri" panose="020F0502020204030204" pitchFamily="34" charset="0"/>
                <a:ea typeface="Calibri" panose="020F0502020204030204" pitchFamily="34" charset="0"/>
                <a:cs typeface="Times New Roman" panose="02020603050405020304" pitchFamily="18" charset="0"/>
              </a:rPr>
              <a:t>copyright</a:t>
            </a: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a:latin typeface="Calibri" panose="020F0502020204030204" pitchFamily="34" charset="0"/>
                <a:ea typeface="Calibri" panose="020F0502020204030204" pitchFamily="34" charset="0"/>
                <a:cs typeface="Times New Roman" panose="02020603050405020304" pitchFamily="18" charset="0"/>
              </a:rPr>
              <a:t>2016 </a:t>
            </a:r>
            <a:r>
              <a:rPr lang="de-DE" sz="1200" dirty="0" err="1">
                <a:latin typeface="Calibri" panose="020F0502020204030204" pitchFamily="34" charset="0"/>
                <a:ea typeface="Calibri" panose="020F0502020204030204" pitchFamily="34" charset="0"/>
                <a:cs typeface="Times New Roman" panose="02020603050405020304" pitchFamily="18" charset="0"/>
              </a:rPr>
              <a:t>by</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Intertronic</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Gresser</a:t>
            </a:r>
            <a:r>
              <a:rPr lang="de-DE" sz="1200" dirty="0">
                <a:latin typeface="Calibri" panose="020F0502020204030204" pitchFamily="34" charset="0"/>
                <a:ea typeface="Calibri" panose="020F0502020204030204" pitchFamily="34" charset="0"/>
                <a:cs typeface="Times New Roman" panose="02020603050405020304" pitchFamily="18" charset="0"/>
              </a:rPr>
              <a:t> GmbH </a:t>
            </a:r>
            <a:r>
              <a:rPr lang="de-DE" sz="1200" dirty="0" err="1">
                <a:latin typeface="Calibri" panose="020F0502020204030204" pitchFamily="34" charset="0"/>
                <a:ea typeface="Calibri" panose="020F0502020204030204" pitchFamily="34" charset="0"/>
                <a:cs typeface="Times New Roman" panose="02020603050405020304" pitchFamily="18" charset="0"/>
              </a:rPr>
              <a:t>Wuerzburg</a:t>
            </a:r>
            <a:r>
              <a:rPr lang="de-DE" sz="1200" dirty="0">
                <a:latin typeface="Calibri" panose="020F0502020204030204" pitchFamily="34" charset="0"/>
                <a:ea typeface="Calibri" panose="020F0502020204030204" pitchFamily="34" charset="0"/>
                <a:cs typeface="Times New Roman" panose="02020603050405020304" pitchFamily="18" charset="0"/>
              </a:rPr>
              <a:t> / Germany all </a:t>
            </a:r>
            <a:r>
              <a:rPr lang="de-DE" sz="1200" dirty="0" err="1">
                <a:latin typeface="Calibri" panose="020F0502020204030204" pitchFamily="34" charset="0"/>
                <a:ea typeface="Calibri" panose="020F0502020204030204" pitchFamily="34" charset="0"/>
                <a:cs typeface="Times New Roman" panose="02020603050405020304" pitchFamily="18" charset="0"/>
              </a:rPr>
              <a:t>rights</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4" name="Gerader Verbinder 13"/>
          <p:cNvCxnSpPr/>
          <p:nvPr/>
        </p:nvCxnSpPr>
        <p:spPr>
          <a:xfrm flipV="1">
            <a:off x="1115022" y="6400412"/>
            <a:ext cx="10682531"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Foliennummernplatzhalter 5"/>
          <p:cNvSpPr>
            <a:spLocks noGrp="1"/>
          </p:cNvSpPr>
          <p:nvPr>
            <p:ph type="sldNum" sz="quarter" idx="12"/>
          </p:nvPr>
        </p:nvSpPr>
        <p:spPr/>
        <p:txBody>
          <a:bodyPr/>
          <a:lstStyle/>
          <a:p>
            <a:fld id="{75E79B1D-1019-4617-9656-BE27DB0C5B9A}" type="slidenum">
              <a:rPr lang="de-DE" smtClean="0"/>
              <a:pPr/>
              <a:t>14</a:t>
            </a:fld>
            <a:endParaRPr lang="de-DE"/>
          </a:p>
        </p:txBody>
      </p:sp>
      <p:graphicFrame>
        <p:nvGraphicFramePr>
          <p:cNvPr id="12" name="Diagramm 11"/>
          <p:cNvGraphicFramePr>
            <a:graphicFrameLocks/>
          </p:cNvGraphicFramePr>
          <p:nvPr>
            <p:extLst>
              <p:ext uri="{D42A27DB-BD31-4B8C-83A1-F6EECF244321}">
                <p14:modId xmlns:p14="http://schemas.microsoft.com/office/powerpoint/2010/main" xmlns="" val="3286017882"/>
              </p:ext>
            </p:extLst>
          </p:nvPr>
        </p:nvGraphicFramePr>
        <p:xfrm>
          <a:off x="806932" y="1572707"/>
          <a:ext cx="5312834" cy="44625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Diagramm 14"/>
          <p:cNvGraphicFramePr>
            <a:graphicFrameLocks/>
          </p:cNvGraphicFramePr>
          <p:nvPr>
            <p:extLst>
              <p:ext uri="{D42A27DB-BD31-4B8C-83A1-F6EECF244321}">
                <p14:modId xmlns:p14="http://schemas.microsoft.com/office/powerpoint/2010/main" xmlns="" val="3200087870"/>
              </p:ext>
            </p:extLst>
          </p:nvPr>
        </p:nvGraphicFramePr>
        <p:xfrm>
          <a:off x="6194998" y="1572707"/>
          <a:ext cx="5312834" cy="446258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220040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pieren 27"/>
          <p:cNvGrpSpPr/>
          <p:nvPr/>
        </p:nvGrpSpPr>
        <p:grpSpPr>
          <a:xfrm>
            <a:off x="878201" y="370233"/>
            <a:ext cx="5570220" cy="461738"/>
            <a:chOff x="2059542" y="512611"/>
            <a:chExt cx="5570220" cy="461738"/>
          </a:xfrm>
        </p:grpSpPr>
        <p:pic>
          <p:nvPicPr>
            <p:cNvPr id="29" name="Grafik 28" descr="Intertronic Gresser GmbH"/>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9542" y="547629"/>
              <a:ext cx="502920" cy="426720"/>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err="1">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a:t>
              </a:r>
              <a:r>
                <a:rPr lang="de-DE" sz="2400" b="0" i="0" u="sng" strike="noStrike" dirty="0" err="1">
                  <a:solidFill>
                    <a:srgbClr val="FFFFFF"/>
                  </a:solidFill>
                  <a:effectLst/>
                  <a:latin typeface="Century Gothic" panose="020B0502020202020204" pitchFamily="34" charset="0"/>
                  <a:hlinkClick r:id=""/>
                </a:rPr>
                <a:t>Gresser</a:t>
              </a:r>
              <a:r>
                <a:rPr lang="de-DE" sz="2400" b="0" i="0" u="sng" strike="noStrike" dirty="0">
                  <a:solidFill>
                    <a:srgbClr val="FFFFFF"/>
                  </a:solidFill>
                  <a:effectLst/>
                  <a:latin typeface="Century Gothic" panose="020B0502020202020204" pitchFamily="34" charset="0"/>
                  <a:hlinkClick r:id=""/>
                </a:rPr>
                <a:t>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31" name="Rechteck 30"/>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sp>
        <p:nvSpPr>
          <p:cNvPr id="33" name="Rechteck 32"/>
          <p:cNvSpPr/>
          <p:nvPr/>
        </p:nvSpPr>
        <p:spPr>
          <a:xfrm>
            <a:off x="4968634" y="6400412"/>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err="1" smtClean="0">
                <a:latin typeface="Calibri" panose="020F0502020204030204" pitchFamily="34" charset="0"/>
                <a:ea typeface="Calibri" panose="020F0502020204030204" pitchFamily="34" charset="0"/>
                <a:cs typeface="Times New Roman" panose="02020603050405020304" pitchFamily="18" charset="0"/>
              </a:rPr>
              <a:t>copyright</a:t>
            </a: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a:latin typeface="Calibri" panose="020F0502020204030204" pitchFamily="34" charset="0"/>
                <a:ea typeface="Calibri" panose="020F0502020204030204" pitchFamily="34" charset="0"/>
                <a:cs typeface="Times New Roman" panose="02020603050405020304" pitchFamily="18" charset="0"/>
              </a:rPr>
              <a:t>2016 </a:t>
            </a:r>
            <a:r>
              <a:rPr lang="de-DE" sz="1200" dirty="0" err="1">
                <a:latin typeface="Calibri" panose="020F0502020204030204" pitchFamily="34" charset="0"/>
                <a:ea typeface="Calibri" panose="020F0502020204030204" pitchFamily="34" charset="0"/>
                <a:cs typeface="Times New Roman" panose="02020603050405020304" pitchFamily="18" charset="0"/>
              </a:rPr>
              <a:t>by</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Intertronic</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Gresser</a:t>
            </a:r>
            <a:r>
              <a:rPr lang="de-DE" sz="1200" dirty="0">
                <a:latin typeface="Calibri" panose="020F0502020204030204" pitchFamily="34" charset="0"/>
                <a:ea typeface="Calibri" panose="020F0502020204030204" pitchFamily="34" charset="0"/>
                <a:cs typeface="Times New Roman" panose="02020603050405020304" pitchFamily="18" charset="0"/>
              </a:rPr>
              <a:t> GmbH </a:t>
            </a:r>
            <a:r>
              <a:rPr lang="de-DE" sz="1200" dirty="0" err="1">
                <a:latin typeface="Calibri" panose="020F0502020204030204" pitchFamily="34" charset="0"/>
                <a:ea typeface="Calibri" panose="020F0502020204030204" pitchFamily="34" charset="0"/>
                <a:cs typeface="Times New Roman" panose="02020603050405020304" pitchFamily="18" charset="0"/>
              </a:rPr>
              <a:t>Wuerzburg</a:t>
            </a:r>
            <a:r>
              <a:rPr lang="de-DE" sz="1200" dirty="0">
                <a:latin typeface="Calibri" panose="020F0502020204030204" pitchFamily="34" charset="0"/>
                <a:ea typeface="Calibri" panose="020F0502020204030204" pitchFamily="34" charset="0"/>
                <a:cs typeface="Times New Roman" panose="02020603050405020304" pitchFamily="18" charset="0"/>
              </a:rPr>
              <a:t> / Germany all </a:t>
            </a:r>
            <a:r>
              <a:rPr lang="de-DE" sz="1200" dirty="0" err="1">
                <a:latin typeface="Calibri" panose="020F0502020204030204" pitchFamily="34" charset="0"/>
                <a:ea typeface="Calibri" panose="020F0502020204030204" pitchFamily="34" charset="0"/>
                <a:cs typeface="Times New Roman" panose="02020603050405020304" pitchFamily="18" charset="0"/>
              </a:rPr>
              <a:t>rights</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4" name="Gerader Verbinder 33"/>
          <p:cNvCxnSpPr/>
          <p:nvPr/>
        </p:nvCxnSpPr>
        <p:spPr>
          <a:xfrm flipV="1">
            <a:off x="1115022" y="6273103"/>
            <a:ext cx="10682531"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Foliennummernplatzhalter 4"/>
          <p:cNvSpPr>
            <a:spLocks noGrp="1"/>
          </p:cNvSpPr>
          <p:nvPr>
            <p:ph type="sldNum" sz="quarter" idx="12"/>
          </p:nvPr>
        </p:nvSpPr>
        <p:spPr/>
        <p:txBody>
          <a:bodyPr/>
          <a:lstStyle/>
          <a:p>
            <a:fld id="{75E79B1D-1019-4617-9656-BE27DB0C5B9A}" type="slidenum">
              <a:rPr lang="de-DE" smtClean="0"/>
              <a:pPr/>
              <a:t>15</a:t>
            </a:fld>
            <a:endParaRPr lang="de-DE"/>
          </a:p>
        </p:txBody>
      </p:sp>
      <p:pic>
        <p:nvPicPr>
          <p:cNvPr id="2" name="Grafik 1"/>
          <p:cNvPicPr>
            <a:picLocks noChangeAspect="1"/>
          </p:cNvPicPr>
          <p:nvPr/>
        </p:nvPicPr>
        <p:blipFill>
          <a:blip r:embed="rId3" cstate="print"/>
          <a:stretch>
            <a:fillRect/>
          </a:stretch>
        </p:blipFill>
        <p:spPr>
          <a:xfrm>
            <a:off x="878201" y="1308845"/>
            <a:ext cx="6013973" cy="4706473"/>
          </a:xfrm>
          <a:prstGeom prst="rect">
            <a:avLst/>
          </a:prstGeom>
        </p:spPr>
      </p:pic>
      <p:sp>
        <p:nvSpPr>
          <p:cNvPr id="3" name="Rechteck 2"/>
          <p:cNvSpPr/>
          <p:nvPr/>
        </p:nvSpPr>
        <p:spPr>
          <a:xfrm>
            <a:off x="7161116" y="1619027"/>
            <a:ext cx="4752979" cy="3416320"/>
          </a:xfrm>
          <a:prstGeom prst="rect">
            <a:avLst/>
          </a:prstGeom>
        </p:spPr>
        <p:txBody>
          <a:bodyPr wrap="square">
            <a:spAutoFit/>
          </a:bodyPr>
          <a:lstStyle/>
          <a:p>
            <a:r>
              <a:rPr lang="de-DE" dirty="0" smtClean="0"/>
              <a:t>Beispiel:</a:t>
            </a:r>
            <a:endParaRPr lang="de-DE" dirty="0"/>
          </a:p>
          <a:p>
            <a:r>
              <a:rPr lang="de-DE" dirty="0"/>
              <a:t>Ein LKW mit 20.000 kg Gesamtmasse verbraucht 30 Liter Diesel/100 </a:t>
            </a:r>
            <a:r>
              <a:rPr lang="de-DE" dirty="0" smtClean="0"/>
              <a:t>km (Schätzwert</a:t>
            </a:r>
            <a:r>
              <a:rPr lang="de-DE" dirty="0"/>
              <a:t>). Erzeugt der selbe Dieselmotor mit 30 Litern Kraftstoff über einen Generator elektrischen Strom, entspricht dies 104 kWh/100 km. Mit dem SAF-System können während der Fahrt auf einer Landstraße 17,9 kWh (elektrisch) zusätzlich erzeugt werden, entsprechend einer Einsparung von 5,4 Liter Diesel/100 km. Diese Einsparung </a:t>
            </a:r>
            <a:r>
              <a:rPr lang="de-DE" dirty="0" smtClean="0"/>
              <a:t>am </a:t>
            </a:r>
            <a:r>
              <a:rPr lang="de-DE" dirty="0"/>
              <a:t>Dieselverbrauch würde eine Minderung der CO2-Emission um 14,88 kg/100 km bedeuten.</a:t>
            </a:r>
          </a:p>
        </p:txBody>
      </p:sp>
    </p:spTree>
    <p:extLst>
      <p:ext uri="{BB962C8B-B14F-4D97-AF65-F5344CB8AC3E}">
        <p14:creationId xmlns:p14="http://schemas.microsoft.com/office/powerpoint/2010/main" xmlns="" val="2335725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p:cNvGrpSpPr/>
          <p:nvPr/>
        </p:nvGrpSpPr>
        <p:grpSpPr>
          <a:xfrm>
            <a:off x="869236" y="378354"/>
            <a:ext cx="5570220" cy="461738"/>
            <a:chOff x="2059542" y="512611"/>
            <a:chExt cx="5570220" cy="461738"/>
          </a:xfrm>
        </p:grpSpPr>
        <p:pic>
          <p:nvPicPr>
            <p:cNvPr id="15" name="Grafik 14" descr="Intertronic Gresser GmbH"/>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9542" y="547629"/>
              <a:ext cx="502920" cy="426720"/>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err="1">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a:t>
              </a:r>
              <a:r>
                <a:rPr lang="de-DE" sz="2400" b="0" i="0" u="sng" strike="noStrike" dirty="0" err="1">
                  <a:solidFill>
                    <a:srgbClr val="FFFFFF"/>
                  </a:solidFill>
                  <a:effectLst/>
                  <a:latin typeface="Century Gothic" panose="020B0502020202020204" pitchFamily="34" charset="0"/>
                  <a:hlinkClick r:id=""/>
                </a:rPr>
                <a:t>Gresser</a:t>
              </a:r>
              <a:r>
                <a:rPr lang="de-DE" sz="2400" b="0" i="0" u="sng" strike="noStrike" dirty="0">
                  <a:solidFill>
                    <a:srgbClr val="FFFFFF"/>
                  </a:solidFill>
                  <a:effectLst/>
                  <a:latin typeface="Century Gothic" panose="020B0502020202020204" pitchFamily="34" charset="0"/>
                  <a:hlinkClick r:id=""/>
                </a:rPr>
                <a:t>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9" name="Rechteck 8"/>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sp>
        <p:nvSpPr>
          <p:cNvPr id="13" name="Rechteck 12"/>
          <p:cNvSpPr/>
          <p:nvPr/>
        </p:nvSpPr>
        <p:spPr>
          <a:xfrm>
            <a:off x="4968634" y="6400412"/>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err="1" smtClean="0">
                <a:latin typeface="Calibri" panose="020F0502020204030204" pitchFamily="34" charset="0"/>
                <a:ea typeface="Calibri" panose="020F0502020204030204" pitchFamily="34" charset="0"/>
                <a:cs typeface="Times New Roman" panose="02020603050405020304" pitchFamily="18" charset="0"/>
              </a:rPr>
              <a:t>copyright</a:t>
            </a: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a:latin typeface="Calibri" panose="020F0502020204030204" pitchFamily="34" charset="0"/>
                <a:ea typeface="Calibri" panose="020F0502020204030204" pitchFamily="34" charset="0"/>
                <a:cs typeface="Times New Roman" panose="02020603050405020304" pitchFamily="18" charset="0"/>
              </a:rPr>
              <a:t>2016 </a:t>
            </a:r>
            <a:r>
              <a:rPr lang="de-DE" sz="1200" dirty="0" err="1">
                <a:latin typeface="Calibri" panose="020F0502020204030204" pitchFamily="34" charset="0"/>
                <a:ea typeface="Calibri" panose="020F0502020204030204" pitchFamily="34" charset="0"/>
                <a:cs typeface="Times New Roman" panose="02020603050405020304" pitchFamily="18" charset="0"/>
              </a:rPr>
              <a:t>by</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Intertronic</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Gresser</a:t>
            </a:r>
            <a:r>
              <a:rPr lang="de-DE" sz="1200" dirty="0">
                <a:latin typeface="Calibri" panose="020F0502020204030204" pitchFamily="34" charset="0"/>
                <a:ea typeface="Calibri" panose="020F0502020204030204" pitchFamily="34" charset="0"/>
                <a:cs typeface="Times New Roman" panose="02020603050405020304" pitchFamily="18" charset="0"/>
              </a:rPr>
              <a:t> GmbH </a:t>
            </a:r>
            <a:r>
              <a:rPr lang="de-DE" sz="1200" dirty="0" err="1">
                <a:latin typeface="Calibri" panose="020F0502020204030204" pitchFamily="34" charset="0"/>
                <a:ea typeface="Calibri" panose="020F0502020204030204" pitchFamily="34" charset="0"/>
                <a:cs typeface="Times New Roman" panose="02020603050405020304" pitchFamily="18" charset="0"/>
              </a:rPr>
              <a:t>Wuerzburg</a:t>
            </a:r>
            <a:r>
              <a:rPr lang="de-DE" sz="1200" dirty="0">
                <a:latin typeface="Calibri" panose="020F0502020204030204" pitchFamily="34" charset="0"/>
                <a:ea typeface="Calibri" panose="020F0502020204030204" pitchFamily="34" charset="0"/>
                <a:cs typeface="Times New Roman" panose="02020603050405020304" pitchFamily="18" charset="0"/>
              </a:rPr>
              <a:t> / Germany all </a:t>
            </a:r>
            <a:r>
              <a:rPr lang="de-DE" sz="1200" dirty="0" err="1">
                <a:latin typeface="Calibri" panose="020F0502020204030204" pitchFamily="34" charset="0"/>
                <a:ea typeface="Calibri" panose="020F0502020204030204" pitchFamily="34" charset="0"/>
                <a:cs typeface="Times New Roman" panose="02020603050405020304" pitchFamily="18" charset="0"/>
              </a:rPr>
              <a:t>rights</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7" name="Gerader Verbinder 16"/>
          <p:cNvCxnSpPr/>
          <p:nvPr/>
        </p:nvCxnSpPr>
        <p:spPr>
          <a:xfrm flipV="1">
            <a:off x="1115022" y="6400412"/>
            <a:ext cx="10682531"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Foliennummernplatzhalter 4"/>
          <p:cNvSpPr>
            <a:spLocks noGrp="1"/>
          </p:cNvSpPr>
          <p:nvPr>
            <p:ph type="sldNum" sz="quarter" idx="12"/>
          </p:nvPr>
        </p:nvSpPr>
        <p:spPr/>
        <p:txBody>
          <a:bodyPr/>
          <a:lstStyle/>
          <a:p>
            <a:fld id="{75E79B1D-1019-4617-9656-BE27DB0C5B9A}" type="slidenum">
              <a:rPr lang="de-DE" smtClean="0"/>
              <a:pPr/>
              <a:t>16</a:t>
            </a:fld>
            <a:endParaRPr lang="de-DE"/>
          </a:p>
        </p:txBody>
      </p:sp>
      <p:sp>
        <p:nvSpPr>
          <p:cNvPr id="2" name="Textfeld 1"/>
          <p:cNvSpPr txBox="1"/>
          <p:nvPr/>
        </p:nvSpPr>
        <p:spPr>
          <a:xfrm>
            <a:off x="869236" y="1199029"/>
            <a:ext cx="2220864" cy="369332"/>
          </a:xfrm>
          <a:prstGeom prst="rect">
            <a:avLst/>
          </a:prstGeom>
          <a:noFill/>
        </p:spPr>
        <p:txBody>
          <a:bodyPr wrap="none" rtlCol="0">
            <a:spAutoFit/>
          </a:bodyPr>
          <a:lstStyle/>
          <a:p>
            <a:r>
              <a:rPr lang="de-DE" dirty="0"/>
              <a:t>7</a:t>
            </a:r>
            <a:r>
              <a:rPr lang="de-DE" dirty="0" smtClean="0"/>
              <a:t>. Schlussfolgerungen</a:t>
            </a:r>
            <a:endParaRPr lang="de-DE" dirty="0"/>
          </a:p>
        </p:txBody>
      </p:sp>
      <p:sp>
        <p:nvSpPr>
          <p:cNvPr id="7" name="Textfeld 6"/>
          <p:cNvSpPr txBox="1"/>
          <p:nvPr/>
        </p:nvSpPr>
        <p:spPr>
          <a:xfrm>
            <a:off x="869236" y="1612423"/>
            <a:ext cx="10202665" cy="4401205"/>
          </a:xfrm>
          <a:prstGeom prst="rect">
            <a:avLst/>
          </a:prstGeom>
          <a:noFill/>
        </p:spPr>
        <p:txBody>
          <a:bodyPr wrap="none" rtlCol="0">
            <a:spAutoFit/>
          </a:bodyPr>
          <a:lstStyle/>
          <a:p>
            <a:pPr marL="285750" indent="-285750">
              <a:buFont typeface="Arial" panose="020B0604020202020204" pitchFamily="34" charset="0"/>
              <a:buChar char="•"/>
            </a:pPr>
            <a:r>
              <a:rPr lang="de-DE" dirty="0" smtClean="0"/>
              <a:t>SAF hat das Potential einer erheblichen „Energieausbeute“, die einen wirtschaftlichen Einsatz in Elektro-</a:t>
            </a:r>
          </a:p>
          <a:p>
            <a:r>
              <a:rPr lang="de-DE" dirty="0" smtClean="0"/>
              <a:t>      oder Hybridfahrzeugen erlaubt.</a:t>
            </a:r>
          </a:p>
          <a:p>
            <a:endParaRPr lang="de-DE" sz="800" dirty="0" smtClean="0"/>
          </a:p>
          <a:p>
            <a:pPr marL="285750" indent="-285750">
              <a:buFont typeface="Arial" panose="020B0604020202020204" pitchFamily="34" charset="0"/>
              <a:buChar char="•"/>
            </a:pPr>
            <a:r>
              <a:rPr lang="de-DE" dirty="0" smtClean="0"/>
              <a:t>Besonders vorteilhat ist SAF für schwere Fahrzeuge und Nutzfahrzeuge.</a:t>
            </a:r>
          </a:p>
          <a:p>
            <a:endParaRPr lang="de-DE" sz="800" dirty="0" smtClean="0"/>
          </a:p>
          <a:p>
            <a:pPr marL="285750" indent="-285750">
              <a:buFont typeface="Arial" panose="020B0604020202020204" pitchFamily="34" charset="0"/>
              <a:buChar char="•"/>
            </a:pPr>
            <a:r>
              <a:rPr lang="de-DE" dirty="0" smtClean="0"/>
              <a:t>Die Energieausbeute hängt wesentlich von der Fahrbahnunebenheit ab.</a:t>
            </a:r>
          </a:p>
          <a:p>
            <a:endParaRPr lang="de-DE" sz="800" dirty="0" smtClean="0"/>
          </a:p>
          <a:p>
            <a:pPr marL="285750" indent="-285750">
              <a:buFont typeface="Arial" panose="020B0604020202020204" pitchFamily="34" charset="0"/>
              <a:buChar char="•"/>
            </a:pPr>
            <a:r>
              <a:rPr lang="de-DE" dirty="0" smtClean="0"/>
              <a:t>„Gefühlt“ werden die Straßen in Deutschland immer schlechter.</a:t>
            </a:r>
          </a:p>
          <a:p>
            <a:endParaRPr lang="de-DE" sz="800" dirty="0" smtClean="0"/>
          </a:p>
          <a:p>
            <a:pPr marL="285750" indent="-285750">
              <a:buFont typeface="Arial" panose="020B0604020202020204" pitchFamily="34" charset="0"/>
              <a:buChar char="•"/>
            </a:pPr>
            <a:r>
              <a:rPr lang="de-DE" dirty="0" smtClean="0"/>
              <a:t>Durch die hydraulische Niveauregulierung in Kombination mit einem Druckspeicher kann elektrische</a:t>
            </a:r>
          </a:p>
          <a:p>
            <a:r>
              <a:rPr lang="de-DE" dirty="0" smtClean="0"/>
              <a:t>      Energie durch einen Lineargenerator oder alternativ durch einen Generator mit rotierender Welle </a:t>
            </a:r>
          </a:p>
          <a:p>
            <a:r>
              <a:rPr lang="de-DE" dirty="0"/>
              <a:t> </a:t>
            </a:r>
            <a:r>
              <a:rPr lang="de-DE" dirty="0" smtClean="0"/>
              <a:t>     direkt erzeugt und bei Bedarf zwischengespeichert werden. </a:t>
            </a:r>
          </a:p>
          <a:p>
            <a:endParaRPr lang="de-DE" sz="800" dirty="0" smtClean="0"/>
          </a:p>
          <a:p>
            <a:pPr marL="285750" indent="-285750">
              <a:buFont typeface="Arial" panose="020B0604020202020204" pitchFamily="34" charset="0"/>
              <a:buChar char="•"/>
            </a:pPr>
            <a:r>
              <a:rPr lang="de-DE" dirty="0" smtClean="0"/>
              <a:t>Durch das hydraulische System ist prinzipiell eine Energiewandlung mit großer Effizienz möglich.</a:t>
            </a:r>
          </a:p>
          <a:p>
            <a:endParaRPr lang="de-DE" sz="800" dirty="0" smtClean="0"/>
          </a:p>
          <a:p>
            <a:pPr marL="285750" indent="-285750">
              <a:buFont typeface="Arial" panose="020B0604020202020204" pitchFamily="34" charset="0"/>
              <a:buChar char="•"/>
            </a:pPr>
            <a:r>
              <a:rPr lang="de-DE" dirty="0" smtClean="0"/>
              <a:t>Weitere Vorteile: hoher Fahrkomfort – einer Luftfederung mindestens ebenbürtig, Umweltschutz,</a:t>
            </a:r>
          </a:p>
          <a:p>
            <a:r>
              <a:rPr lang="de-DE" dirty="0"/>
              <a:t> </a:t>
            </a:r>
            <a:r>
              <a:rPr lang="de-DE" dirty="0" smtClean="0"/>
              <a:t>     Betriebskostensenkung für den Nutzer.</a:t>
            </a:r>
          </a:p>
          <a:p>
            <a:endParaRPr lang="de-DE" sz="800" dirty="0" smtClean="0"/>
          </a:p>
          <a:p>
            <a:pPr marL="285750" indent="-285750">
              <a:buFont typeface="Arial" panose="020B0604020202020204" pitchFamily="34" charset="0"/>
              <a:buChar char="•"/>
            </a:pPr>
            <a:r>
              <a:rPr lang="de-DE" dirty="0" smtClean="0"/>
              <a:t>Eine große Effizienz der Energiewandlung &gt; 60 % ist Voraussetzung für einen </a:t>
            </a:r>
            <a:r>
              <a:rPr lang="de-DE" dirty="0"/>
              <a:t>w</a:t>
            </a:r>
            <a:r>
              <a:rPr lang="de-DE" dirty="0" smtClean="0"/>
              <a:t>irtschaftlichen Einsatz.</a:t>
            </a:r>
          </a:p>
          <a:p>
            <a:endParaRPr lang="de-DE" sz="800" dirty="0"/>
          </a:p>
        </p:txBody>
      </p:sp>
      <p:sp>
        <p:nvSpPr>
          <p:cNvPr id="4" name="Rechteck 3"/>
          <p:cNvSpPr/>
          <p:nvPr/>
        </p:nvSpPr>
        <p:spPr>
          <a:xfrm>
            <a:off x="869236" y="6013628"/>
            <a:ext cx="3719544" cy="369332"/>
          </a:xfrm>
          <a:prstGeom prst="rect">
            <a:avLst/>
          </a:prstGeom>
        </p:spPr>
        <p:txBody>
          <a:bodyPr wrap="none">
            <a:spAutoFit/>
          </a:bodyPr>
          <a:lstStyle/>
          <a:p>
            <a:r>
              <a:rPr lang="de-DE" dirty="0">
                <a:solidFill>
                  <a:srgbClr val="FF0000"/>
                </a:solidFill>
              </a:rPr>
              <a:t>Vielen Dank für Ihre Aufmerksamkeit!</a:t>
            </a:r>
          </a:p>
        </p:txBody>
      </p:sp>
    </p:spTree>
    <p:extLst>
      <p:ext uri="{BB962C8B-B14F-4D97-AF65-F5344CB8AC3E}">
        <p14:creationId xmlns:p14="http://schemas.microsoft.com/office/powerpoint/2010/main" xmlns="" val="754588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75E79B1D-1019-4617-9656-BE27DB0C5B9A}" type="slidenum">
              <a:rPr lang="de-DE" smtClean="0"/>
              <a:pPr/>
              <a:t>2</a:t>
            </a:fld>
            <a:endParaRPr lang="de-DE"/>
          </a:p>
        </p:txBody>
      </p:sp>
      <p:grpSp>
        <p:nvGrpSpPr>
          <p:cNvPr id="3" name="Gruppieren 2"/>
          <p:cNvGrpSpPr/>
          <p:nvPr/>
        </p:nvGrpSpPr>
        <p:grpSpPr>
          <a:xfrm>
            <a:off x="878201" y="370233"/>
            <a:ext cx="5570220" cy="461738"/>
            <a:chOff x="2059542" y="512611"/>
            <a:chExt cx="5570220" cy="461738"/>
          </a:xfrm>
        </p:grpSpPr>
        <p:pic>
          <p:nvPicPr>
            <p:cNvPr id="4" name="Grafik 3" descr="Intertronic Gresser GmbH"/>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9542" y="547629"/>
              <a:ext cx="502920" cy="42672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err="1">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a:t>
              </a:r>
              <a:r>
                <a:rPr lang="de-DE" sz="2400" b="0" i="0" u="sng" strike="noStrike" dirty="0" err="1">
                  <a:solidFill>
                    <a:srgbClr val="FFFFFF"/>
                  </a:solidFill>
                  <a:effectLst/>
                  <a:latin typeface="Century Gothic" panose="020B0502020202020204" pitchFamily="34" charset="0"/>
                  <a:hlinkClick r:id=""/>
                </a:rPr>
                <a:t>Gresser</a:t>
              </a:r>
              <a:r>
                <a:rPr lang="de-DE" sz="2400" b="0" i="0" u="sng" strike="noStrike" dirty="0">
                  <a:solidFill>
                    <a:srgbClr val="FFFFFF"/>
                  </a:solidFill>
                  <a:effectLst/>
                  <a:latin typeface="Century Gothic" panose="020B0502020202020204" pitchFamily="34" charset="0"/>
                  <a:hlinkClick r:id=""/>
                </a:rPr>
                <a:t>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6" name="Rechteck 5"/>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cxnSp>
        <p:nvCxnSpPr>
          <p:cNvPr id="7" name="Gerader Verbinder 6"/>
          <p:cNvCxnSpPr/>
          <p:nvPr/>
        </p:nvCxnSpPr>
        <p:spPr>
          <a:xfrm flipV="1">
            <a:off x="1115022" y="6400412"/>
            <a:ext cx="10682531"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hteck 7"/>
          <p:cNvSpPr/>
          <p:nvPr/>
        </p:nvSpPr>
        <p:spPr>
          <a:xfrm>
            <a:off x="4968634" y="6400412"/>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err="1" smtClean="0">
                <a:latin typeface="Calibri" panose="020F0502020204030204" pitchFamily="34" charset="0"/>
                <a:ea typeface="Calibri" panose="020F0502020204030204" pitchFamily="34" charset="0"/>
                <a:cs typeface="Times New Roman" panose="02020603050405020304" pitchFamily="18" charset="0"/>
              </a:rPr>
              <a:t>copyright</a:t>
            </a: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a:latin typeface="Calibri" panose="020F0502020204030204" pitchFamily="34" charset="0"/>
                <a:ea typeface="Calibri" panose="020F0502020204030204" pitchFamily="34" charset="0"/>
                <a:cs typeface="Times New Roman" panose="02020603050405020304" pitchFamily="18" charset="0"/>
              </a:rPr>
              <a:t>2016 </a:t>
            </a:r>
            <a:r>
              <a:rPr lang="de-DE" sz="1200" dirty="0" err="1">
                <a:latin typeface="Calibri" panose="020F0502020204030204" pitchFamily="34" charset="0"/>
                <a:ea typeface="Calibri" panose="020F0502020204030204" pitchFamily="34" charset="0"/>
                <a:cs typeface="Times New Roman" panose="02020603050405020304" pitchFamily="18" charset="0"/>
              </a:rPr>
              <a:t>by</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Intertronic</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Gresser</a:t>
            </a:r>
            <a:r>
              <a:rPr lang="de-DE" sz="1200" dirty="0">
                <a:latin typeface="Calibri" panose="020F0502020204030204" pitchFamily="34" charset="0"/>
                <a:ea typeface="Calibri" panose="020F0502020204030204" pitchFamily="34" charset="0"/>
                <a:cs typeface="Times New Roman" panose="02020603050405020304" pitchFamily="18" charset="0"/>
              </a:rPr>
              <a:t> GmbH </a:t>
            </a:r>
            <a:r>
              <a:rPr lang="de-DE" sz="1200" dirty="0" err="1">
                <a:latin typeface="Calibri" panose="020F0502020204030204" pitchFamily="34" charset="0"/>
                <a:ea typeface="Calibri" panose="020F0502020204030204" pitchFamily="34" charset="0"/>
                <a:cs typeface="Times New Roman" panose="02020603050405020304" pitchFamily="18" charset="0"/>
              </a:rPr>
              <a:t>Wuerzburg</a:t>
            </a:r>
            <a:r>
              <a:rPr lang="de-DE" sz="1200" dirty="0">
                <a:latin typeface="Calibri" panose="020F0502020204030204" pitchFamily="34" charset="0"/>
                <a:ea typeface="Calibri" panose="020F0502020204030204" pitchFamily="34" charset="0"/>
                <a:cs typeface="Times New Roman" panose="02020603050405020304" pitchFamily="18" charset="0"/>
              </a:rPr>
              <a:t> / Germany all </a:t>
            </a:r>
            <a:r>
              <a:rPr lang="de-DE" sz="1200" dirty="0" err="1">
                <a:latin typeface="Calibri" panose="020F0502020204030204" pitchFamily="34" charset="0"/>
                <a:ea typeface="Calibri" panose="020F0502020204030204" pitchFamily="34" charset="0"/>
                <a:cs typeface="Times New Roman" panose="02020603050405020304" pitchFamily="18" charset="0"/>
              </a:rPr>
              <a:t>rights</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feld 8"/>
          <p:cNvSpPr txBox="1"/>
          <p:nvPr/>
        </p:nvSpPr>
        <p:spPr>
          <a:xfrm>
            <a:off x="941402" y="1010466"/>
            <a:ext cx="2273956" cy="369332"/>
          </a:xfrm>
          <a:prstGeom prst="rect">
            <a:avLst/>
          </a:prstGeom>
          <a:noFill/>
        </p:spPr>
        <p:txBody>
          <a:bodyPr wrap="none" rtlCol="0">
            <a:spAutoFit/>
          </a:bodyPr>
          <a:lstStyle/>
          <a:p>
            <a:pPr marL="342900" indent="-342900">
              <a:buAutoNum type="arabicPeriod"/>
            </a:pPr>
            <a:r>
              <a:rPr lang="de-DE" dirty="0" smtClean="0"/>
              <a:t>Zusammenfassung</a:t>
            </a:r>
          </a:p>
        </p:txBody>
      </p:sp>
      <p:sp>
        <p:nvSpPr>
          <p:cNvPr id="10" name="Textfeld 9"/>
          <p:cNvSpPr txBox="1"/>
          <p:nvPr/>
        </p:nvSpPr>
        <p:spPr>
          <a:xfrm>
            <a:off x="941402" y="1379798"/>
            <a:ext cx="10627260" cy="4924425"/>
          </a:xfrm>
          <a:prstGeom prst="rect">
            <a:avLst/>
          </a:prstGeom>
          <a:noFill/>
        </p:spPr>
        <p:txBody>
          <a:bodyPr wrap="square" rtlCol="0">
            <a:spAutoFit/>
          </a:bodyPr>
          <a:lstStyle/>
          <a:p>
            <a:pPr algn="just"/>
            <a:r>
              <a:rPr lang="de-DE" dirty="0" smtClean="0"/>
              <a:t>In Fahrzeugen mit konventionellen hydraulischen oder mechanischen Stoßdämpfern wird die aus der Dämpfung mechanischer Schwingungen des Fahrzeugaufbaus bezogene Energie in Wärmeenergie umgewandelt, die nicht genutzt werden kann. Es ist aber möglich, anstelle der herkömmlichen Stoßdämpfer linear oder </a:t>
            </a:r>
            <a:r>
              <a:rPr lang="de-DE" dirty="0" err="1" smtClean="0"/>
              <a:t>rotatorisch</a:t>
            </a:r>
            <a:r>
              <a:rPr lang="de-DE" dirty="0" smtClean="0"/>
              <a:t> arbeitende Generatoren einzusetzen, in denen die Energie der mechanischen Schwingungen in elektrische Energie umgewandelt und zum Aufladen einer Batterie verwendet wird. Dieser Vorgang kann als Rekuperation bezeichnet werden.  Aktuell experimentiert Audi mit einem </a:t>
            </a:r>
            <a:r>
              <a:rPr lang="de-DE" dirty="0" err="1" smtClean="0"/>
              <a:t>rotatorisch</a:t>
            </a:r>
            <a:r>
              <a:rPr lang="de-DE" dirty="0" smtClean="0"/>
              <a:t> arbeitenden Generator auf der Basis eines konventionellen Fahrwerks mit Stahlfedern. Das SAF-System arbeitet anstelle der Stahlfedern mit einem hydraulischen System </a:t>
            </a:r>
            <a:r>
              <a:rPr lang="de-DE" dirty="0"/>
              <a:t>(bei dem die üblichen Stahlfedern oder alternativ Luftbälge komplett entfallen</a:t>
            </a:r>
            <a:r>
              <a:rPr lang="de-DE" dirty="0" smtClean="0"/>
              <a:t>), das in der patentierten Ausführung prinzipiell eine wesentlich höhere Ausbeute an </a:t>
            </a:r>
            <a:r>
              <a:rPr lang="de-DE" dirty="0" err="1" smtClean="0"/>
              <a:t>rekuperierter</a:t>
            </a:r>
            <a:r>
              <a:rPr lang="de-DE" dirty="0" smtClean="0"/>
              <a:t> Energie verspricht. Dies wurde mit der vorliegenden Untersuchung bestätigt. </a:t>
            </a:r>
          </a:p>
          <a:p>
            <a:pPr algn="just"/>
            <a:endParaRPr lang="de-DE" sz="800" dirty="0"/>
          </a:p>
          <a:p>
            <a:pPr algn="just"/>
            <a:r>
              <a:rPr lang="de-DE" dirty="0" smtClean="0"/>
              <a:t>Die mit beiden Systemen </a:t>
            </a:r>
            <a:r>
              <a:rPr lang="de-DE" dirty="0" err="1" smtClean="0"/>
              <a:t>rekuperierte</a:t>
            </a:r>
            <a:r>
              <a:rPr lang="de-DE" dirty="0" smtClean="0"/>
              <a:t> Energie hängt von Geschwindigkeit und Masse des Fahrzeugs sowie auch wesentlich von den Fahrbahneigenschaften ab. In der Literatur sind keine Arbeiten zu finden, in denen der Versuch unternommen wird, eine verallgemeinerbare physikalische Gesetzmäßigkeit zwischen den genannten Parametern und der möglichen Energieausbeute herzuleiten. Eine eigens durchgeführte theoretische Untersuchung sollte dazu beitragen, die bestehenden Wissenslücken zu schließen. Dazu wurde das transversale</a:t>
            </a:r>
          </a:p>
          <a:p>
            <a:pPr algn="just"/>
            <a:r>
              <a:rPr lang="de-DE" dirty="0"/>
              <a:t>Bewegungsverhalten von Rad mit </a:t>
            </a:r>
            <a:r>
              <a:rPr lang="de-DE" dirty="0" err="1"/>
              <a:t>ungefederter</a:t>
            </a:r>
            <a:r>
              <a:rPr lang="de-DE" dirty="0"/>
              <a:t> Masse, Fahrzeug und Fahrer beim Befahren von Straßen </a:t>
            </a:r>
            <a:r>
              <a:rPr lang="de-DE" dirty="0" smtClean="0"/>
              <a:t>mit</a:t>
            </a:r>
          </a:p>
          <a:p>
            <a:pPr algn="just"/>
            <a:r>
              <a:rPr lang="de-DE" dirty="0"/>
              <a:t>Längsunebenheiten mit den etablierten numerischen Methoden der Mehrkörperdynamik analysiert und die</a:t>
            </a:r>
            <a:endParaRPr lang="de-DE" dirty="0" smtClean="0"/>
          </a:p>
        </p:txBody>
      </p:sp>
    </p:spTree>
    <p:extLst>
      <p:ext uri="{BB962C8B-B14F-4D97-AF65-F5344CB8AC3E}">
        <p14:creationId xmlns:p14="http://schemas.microsoft.com/office/powerpoint/2010/main" xmlns="" val="4270379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75E79B1D-1019-4617-9656-BE27DB0C5B9A}" type="slidenum">
              <a:rPr lang="de-DE" smtClean="0"/>
              <a:pPr/>
              <a:t>3</a:t>
            </a:fld>
            <a:endParaRPr lang="de-DE"/>
          </a:p>
        </p:txBody>
      </p:sp>
      <p:grpSp>
        <p:nvGrpSpPr>
          <p:cNvPr id="3" name="Gruppieren 2"/>
          <p:cNvGrpSpPr/>
          <p:nvPr/>
        </p:nvGrpSpPr>
        <p:grpSpPr>
          <a:xfrm>
            <a:off x="878201" y="370233"/>
            <a:ext cx="5570220" cy="461738"/>
            <a:chOff x="2059542" y="512611"/>
            <a:chExt cx="5570220" cy="461738"/>
          </a:xfrm>
        </p:grpSpPr>
        <p:pic>
          <p:nvPicPr>
            <p:cNvPr id="4" name="Grafik 3" descr="Intertronic Gresser GmbH"/>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9542" y="547629"/>
              <a:ext cx="502920" cy="42672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err="1">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a:t>
              </a:r>
              <a:r>
                <a:rPr lang="de-DE" sz="2400" b="0" i="0" u="sng" strike="noStrike" dirty="0" err="1">
                  <a:solidFill>
                    <a:srgbClr val="FFFFFF"/>
                  </a:solidFill>
                  <a:effectLst/>
                  <a:latin typeface="Century Gothic" panose="020B0502020202020204" pitchFamily="34" charset="0"/>
                  <a:hlinkClick r:id=""/>
                </a:rPr>
                <a:t>Gresser</a:t>
              </a:r>
              <a:r>
                <a:rPr lang="de-DE" sz="2400" b="0" i="0" u="sng" strike="noStrike" dirty="0">
                  <a:solidFill>
                    <a:srgbClr val="FFFFFF"/>
                  </a:solidFill>
                  <a:effectLst/>
                  <a:latin typeface="Century Gothic" panose="020B0502020202020204" pitchFamily="34" charset="0"/>
                  <a:hlinkClick r:id=""/>
                </a:rPr>
                <a:t>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6" name="Rechteck 5"/>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cxnSp>
        <p:nvCxnSpPr>
          <p:cNvPr id="7" name="Gerader Verbinder 6"/>
          <p:cNvCxnSpPr/>
          <p:nvPr/>
        </p:nvCxnSpPr>
        <p:spPr>
          <a:xfrm flipV="1">
            <a:off x="1115022" y="6400412"/>
            <a:ext cx="10682531"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hteck 7"/>
          <p:cNvSpPr/>
          <p:nvPr/>
        </p:nvSpPr>
        <p:spPr>
          <a:xfrm>
            <a:off x="4968634" y="6400412"/>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err="1" smtClean="0">
                <a:latin typeface="Calibri" panose="020F0502020204030204" pitchFamily="34" charset="0"/>
                <a:ea typeface="Calibri" panose="020F0502020204030204" pitchFamily="34" charset="0"/>
                <a:cs typeface="Times New Roman" panose="02020603050405020304" pitchFamily="18" charset="0"/>
              </a:rPr>
              <a:t>copyright</a:t>
            </a: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a:latin typeface="Calibri" panose="020F0502020204030204" pitchFamily="34" charset="0"/>
                <a:ea typeface="Calibri" panose="020F0502020204030204" pitchFamily="34" charset="0"/>
                <a:cs typeface="Times New Roman" panose="02020603050405020304" pitchFamily="18" charset="0"/>
              </a:rPr>
              <a:t>2016 </a:t>
            </a:r>
            <a:r>
              <a:rPr lang="de-DE" sz="1200" dirty="0" err="1">
                <a:latin typeface="Calibri" panose="020F0502020204030204" pitchFamily="34" charset="0"/>
                <a:ea typeface="Calibri" panose="020F0502020204030204" pitchFamily="34" charset="0"/>
                <a:cs typeface="Times New Roman" panose="02020603050405020304" pitchFamily="18" charset="0"/>
              </a:rPr>
              <a:t>by</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Intertronic</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Gresser</a:t>
            </a:r>
            <a:r>
              <a:rPr lang="de-DE" sz="1200" dirty="0">
                <a:latin typeface="Calibri" panose="020F0502020204030204" pitchFamily="34" charset="0"/>
                <a:ea typeface="Calibri" panose="020F0502020204030204" pitchFamily="34" charset="0"/>
                <a:cs typeface="Times New Roman" panose="02020603050405020304" pitchFamily="18" charset="0"/>
              </a:rPr>
              <a:t> GmbH </a:t>
            </a:r>
            <a:r>
              <a:rPr lang="de-DE" sz="1200" dirty="0" err="1">
                <a:latin typeface="Calibri" panose="020F0502020204030204" pitchFamily="34" charset="0"/>
                <a:ea typeface="Calibri" panose="020F0502020204030204" pitchFamily="34" charset="0"/>
                <a:cs typeface="Times New Roman" panose="02020603050405020304" pitchFamily="18" charset="0"/>
              </a:rPr>
              <a:t>Wuerzburg</a:t>
            </a:r>
            <a:r>
              <a:rPr lang="de-DE" sz="1200" dirty="0">
                <a:latin typeface="Calibri" panose="020F0502020204030204" pitchFamily="34" charset="0"/>
                <a:ea typeface="Calibri" panose="020F0502020204030204" pitchFamily="34" charset="0"/>
                <a:cs typeface="Times New Roman" panose="02020603050405020304" pitchFamily="18" charset="0"/>
              </a:rPr>
              <a:t> / Germany all </a:t>
            </a:r>
            <a:r>
              <a:rPr lang="de-DE" sz="1200" dirty="0" err="1">
                <a:latin typeface="Calibri" panose="020F0502020204030204" pitchFamily="34" charset="0"/>
                <a:ea typeface="Calibri" panose="020F0502020204030204" pitchFamily="34" charset="0"/>
                <a:cs typeface="Times New Roman" panose="02020603050405020304" pitchFamily="18" charset="0"/>
              </a:rPr>
              <a:t>rights</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hteck 8"/>
          <p:cNvSpPr/>
          <p:nvPr/>
        </p:nvSpPr>
        <p:spPr>
          <a:xfrm>
            <a:off x="797517" y="3095866"/>
            <a:ext cx="10267117" cy="3385542"/>
          </a:xfrm>
          <a:prstGeom prst="rect">
            <a:avLst/>
          </a:prstGeom>
        </p:spPr>
        <p:txBody>
          <a:bodyPr wrap="square">
            <a:spAutoFit/>
          </a:bodyPr>
          <a:lstStyle/>
          <a:p>
            <a:pPr lvl="0" algn="just"/>
            <a:r>
              <a:rPr lang="de-DE" dirty="0" smtClean="0">
                <a:solidFill>
                  <a:prstClr val="black"/>
                </a:solidFill>
              </a:rPr>
              <a:t>Die Energieausbeute hängt davon ab, welche Verluste bei der Umwandlung mechanischer in elektrische Energie auftreten. In erster </a:t>
            </a:r>
            <a:r>
              <a:rPr lang="de-DE" dirty="0">
                <a:solidFill>
                  <a:prstClr val="black"/>
                </a:solidFill>
              </a:rPr>
              <a:t>L</a:t>
            </a:r>
            <a:r>
              <a:rPr lang="de-DE" dirty="0" smtClean="0">
                <a:solidFill>
                  <a:prstClr val="black"/>
                </a:solidFill>
              </a:rPr>
              <a:t>inie werden dies Strömungsverluste im hydraulischen System, Reibung an mechanischen Komponenten und Verluste im Generator sein. Dabei ist zu beachten, dass sich der Gesamtwirkungsgrad als Produkt aller Teilwirkungsgrade ergibt. Ein Gesamtwirkungsgrad von 60 % scheint realistisch. In den gezeigten Diagrammen werden die Ergebnisse der Berechnungen für den theoretischen Wirkungsgrad 100 % (ohne Verluste) dargestellt, um das theoretische Potential aufzuzeigen.</a:t>
            </a:r>
          </a:p>
          <a:p>
            <a:pPr lvl="0"/>
            <a:endParaRPr lang="de-DE" sz="800" dirty="0">
              <a:solidFill>
                <a:prstClr val="black"/>
              </a:solidFill>
            </a:endParaRPr>
          </a:p>
          <a:p>
            <a:pPr lvl="0"/>
            <a:r>
              <a:rPr lang="de-DE" dirty="0" smtClean="0">
                <a:solidFill>
                  <a:prstClr val="black"/>
                </a:solidFill>
              </a:rPr>
              <a:t>Die Ergebnisse der numerischen Analyse zeigen beim System SAF eine starke Abhängigkeit der Energieausbeute vom Gewicht des Fahrzeugs. Der Einfluss der Geschwindigkeit ist deutlich weniger stark ausgeprägt und es zeigt sich ein starker Einfluss des Verformungsverhaltens der Reifen. Eine über den üblichen Standard hinausgehende Erhöhung des Reifenfülldrucks vergrößert die Energieausbeute mit SAF ohne Beeinträchtigung des Fahrkomforts.</a:t>
            </a:r>
          </a:p>
          <a:p>
            <a:pPr lvl="0"/>
            <a:endParaRPr lang="de-DE" sz="800" dirty="0">
              <a:solidFill>
                <a:prstClr val="black"/>
              </a:solidFill>
            </a:endParaRPr>
          </a:p>
        </p:txBody>
      </p:sp>
      <p:sp>
        <p:nvSpPr>
          <p:cNvPr id="10" name="Rechteck 9"/>
          <p:cNvSpPr/>
          <p:nvPr/>
        </p:nvSpPr>
        <p:spPr>
          <a:xfrm>
            <a:off x="797518" y="941430"/>
            <a:ext cx="10267116" cy="2154436"/>
          </a:xfrm>
          <a:prstGeom prst="rect">
            <a:avLst/>
          </a:prstGeom>
        </p:spPr>
        <p:txBody>
          <a:bodyPr wrap="square">
            <a:spAutoFit/>
          </a:bodyPr>
          <a:lstStyle/>
          <a:p>
            <a:pPr algn="just"/>
            <a:r>
              <a:rPr lang="de-DE" dirty="0" smtClean="0"/>
              <a:t>in den Stoßdämpfern umgesetzte Energie ermittelt.</a:t>
            </a:r>
          </a:p>
          <a:p>
            <a:pPr algn="just"/>
            <a:endParaRPr lang="de-DE" sz="800" dirty="0" smtClean="0">
              <a:solidFill>
                <a:prstClr val="black"/>
              </a:solidFill>
            </a:endParaRPr>
          </a:p>
          <a:p>
            <a:pPr lvl="0" algn="just"/>
            <a:r>
              <a:rPr lang="de-DE" dirty="0" smtClean="0">
                <a:solidFill>
                  <a:prstClr val="black"/>
                </a:solidFill>
              </a:rPr>
              <a:t>Zur Ableitung eines physikalisch begründeten Zusammenhangs zwischen Fahrbahnunebenheiten und der Energieausbeute ist eine möglichst allgemeingültige Beschreibung dieser Unebenheiten durch wenige charakteristische Parameter erforderlich. Es bietet sich an, dafür die im Straßenverkehrswesen entwickelte statistische Charakterisierung der Fahrbahnunebenheiten in Form des sog. AUN-Werts („Allgemeine Unebenheit“, Einheit: cm</a:t>
            </a:r>
            <a:r>
              <a:rPr lang="de-DE" baseline="30000" dirty="0" smtClean="0">
                <a:solidFill>
                  <a:prstClr val="black"/>
                </a:solidFill>
              </a:rPr>
              <a:t>3</a:t>
            </a:r>
            <a:r>
              <a:rPr lang="de-DE" dirty="0" smtClean="0">
                <a:solidFill>
                  <a:prstClr val="black"/>
                </a:solidFill>
              </a:rPr>
              <a:t>) und der Welligkeit w (dimensionslos) zu verwenden. Beide Parameter werden auf der Basis einer Fourier-Analyse gemessener Fahrbahn-Längsprofile ermittelt. </a:t>
            </a:r>
          </a:p>
        </p:txBody>
      </p:sp>
    </p:spTree>
    <p:extLst>
      <p:ext uri="{BB962C8B-B14F-4D97-AF65-F5344CB8AC3E}">
        <p14:creationId xmlns:p14="http://schemas.microsoft.com/office/powerpoint/2010/main" xmlns="" val="2490744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878201" y="370233"/>
            <a:ext cx="5570220" cy="461738"/>
            <a:chOff x="2059542" y="512611"/>
            <a:chExt cx="5570220" cy="461738"/>
          </a:xfrm>
        </p:grpSpPr>
        <p:pic>
          <p:nvPicPr>
            <p:cNvPr id="4" name="Grafik 3" descr="Intertronic Gresser GmbH"/>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9542" y="547629"/>
              <a:ext cx="502920" cy="42672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err="1">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a:t>
              </a:r>
              <a:r>
                <a:rPr lang="de-DE" sz="2400" b="0" i="0" u="sng" strike="noStrike" dirty="0" err="1">
                  <a:solidFill>
                    <a:srgbClr val="FFFFFF"/>
                  </a:solidFill>
                  <a:effectLst/>
                  <a:latin typeface="Century Gothic" panose="020B0502020202020204" pitchFamily="34" charset="0"/>
                  <a:hlinkClick r:id=""/>
                </a:rPr>
                <a:t>Gresser</a:t>
              </a:r>
              <a:r>
                <a:rPr lang="de-DE" sz="2400" b="0" i="0" u="sng" strike="noStrike" dirty="0">
                  <a:solidFill>
                    <a:srgbClr val="FFFFFF"/>
                  </a:solidFill>
                  <a:effectLst/>
                  <a:latin typeface="Century Gothic" panose="020B0502020202020204" pitchFamily="34" charset="0"/>
                  <a:hlinkClick r:id=""/>
                </a:rPr>
                <a:t>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6" name="Rechteck 5"/>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sp>
        <p:nvSpPr>
          <p:cNvPr id="9" name="Rechteck 8"/>
          <p:cNvSpPr/>
          <p:nvPr/>
        </p:nvSpPr>
        <p:spPr>
          <a:xfrm>
            <a:off x="4968634" y="6400412"/>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err="1" smtClean="0">
                <a:latin typeface="Calibri" panose="020F0502020204030204" pitchFamily="34" charset="0"/>
                <a:ea typeface="Calibri" panose="020F0502020204030204" pitchFamily="34" charset="0"/>
                <a:cs typeface="Times New Roman" panose="02020603050405020304" pitchFamily="18" charset="0"/>
              </a:rPr>
              <a:t>copyright</a:t>
            </a: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a:latin typeface="Calibri" panose="020F0502020204030204" pitchFamily="34" charset="0"/>
                <a:ea typeface="Calibri" panose="020F0502020204030204" pitchFamily="34" charset="0"/>
                <a:cs typeface="Times New Roman" panose="02020603050405020304" pitchFamily="18" charset="0"/>
              </a:rPr>
              <a:t>2016 </a:t>
            </a:r>
            <a:r>
              <a:rPr lang="de-DE" sz="1200" dirty="0" err="1">
                <a:latin typeface="Calibri" panose="020F0502020204030204" pitchFamily="34" charset="0"/>
                <a:ea typeface="Calibri" panose="020F0502020204030204" pitchFamily="34" charset="0"/>
                <a:cs typeface="Times New Roman" panose="02020603050405020304" pitchFamily="18" charset="0"/>
              </a:rPr>
              <a:t>by</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Intertronic</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Gresser</a:t>
            </a:r>
            <a:r>
              <a:rPr lang="de-DE" sz="1200" dirty="0">
                <a:latin typeface="Calibri" panose="020F0502020204030204" pitchFamily="34" charset="0"/>
                <a:ea typeface="Calibri" panose="020F0502020204030204" pitchFamily="34" charset="0"/>
                <a:cs typeface="Times New Roman" panose="02020603050405020304" pitchFamily="18" charset="0"/>
              </a:rPr>
              <a:t> GmbH </a:t>
            </a:r>
            <a:r>
              <a:rPr lang="de-DE" sz="1200" dirty="0" err="1">
                <a:latin typeface="Calibri" panose="020F0502020204030204" pitchFamily="34" charset="0"/>
                <a:ea typeface="Calibri" panose="020F0502020204030204" pitchFamily="34" charset="0"/>
                <a:cs typeface="Times New Roman" panose="02020603050405020304" pitchFamily="18" charset="0"/>
              </a:rPr>
              <a:t>Wuerzburg</a:t>
            </a:r>
            <a:r>
              <a:rPr lang="de-DE" sz="1200" dirty="0">
                <a:latin typeface="Calibri" panose="020F0502020204030204" pitchFamily="34" charset="0"/>
                <a:ea typeface="Calibri" panose="020F0502020204030204" pitchFamily="34" charset="0"/>
                <a:cs typeface="Times New Roman" panose="02020603050405020304" pitchFamily="18" charset="0"/>
              </a:rPr>
              <a:t> / Germany all </a:t>
            </a:r>
            <a:r>
              <a:rPr lang="de-DE" sz="1200" dirty="0" err="1">
                <a:latin typeface="Calibri" panose="020F0502020204030204" pitchFamily="34" charset="0"/>
                <a:ea typeface="Calibri" panose="020F0502020204030204" pitchFamily="34" charset="0"/>
                <a:cs typeface="Times New Roman" panose="02020603050405020304" pitchFamily="18" charset="0"/>
              </a:rPr>
              <a:t>rights</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0" name="Gerader Verbinder 9"/>
          <p:cNvCxnSpPr/>
          <p:nvPr/>
        </p:nvCxnSpPr>
        <p:spPr>
          <a:xfrm flipV="1">
            <a:off x="1115022" y="6400412"/>
            <a:ext cx="10682531"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Foliennummernplatzhalter 10"/>
          <p:cNvSpPr>
            <a:spLocks noGrp="1"/>
          </p:cNvSpPr>
          <p:nvPr>
            <p:ph type="sldNum" sz="quarter" idx="12"/>
          </p:nvPr>
        </p:nvSpPr>
        <p:spPr>
          <a:xfrm>
            <a:off x="8651837" y="6370619"/>
            <a:ext cx="2743200" cy="365125"/>
          </a:xfrm>
        </p:spPr>
        <p:txBody>
          <a:bodyPr/>
          <a:lstStyle/>
          <a:p>
            <a:fld id="{75E79B1D-1019-4617-9656-BE27DB0C5B9A}" type="slidenum">
              <a:rPr lang="de-DE" smtClean="0"/>
              <a:pPr/>
              <a:t>4</a:t>
            </a:fld>
            <a:endParaRPr lang="de-DE" dirty="0"/>
          </a:p>
        </p:txBody>
      </p:sp>
      <p:grpSp>
        <p:nvGrpSpPr>
          <p:cNvPr id="12" name="Gruppieren 11"/>
          <p:cNvGrpSpPr/>
          <p:nvPr/>
        </p:nvGrpSpPr>
        <p:grpSpPr>
          <a:xfrm>
            <a:off x="5451987" y="4001650"/>
            <a:ext cx="3469753" cy="1278399"/>
            <a:chOff x="3218912" y="1322217"/>
            <a:chExt cx="3469753" cy="1278399"/>
          </a:xfrm>
        </p:grpSpPr>
        <p:sp>
          <p:nvSpPr>
            <p:cNvPr id="13" name="Freihandform 12"/>
            <p:cNvSpPr/>
            <p:nvPr/>
          </p:nvSpPr>
          <p:spPr>
            <a:xfrm>
              <a:off x="3615266" y="2108201"/>
              <a:ext cx="3073399" cy="93134"/>
            </a:xfrm>
            <a:custGeom>
              <a:avLst/>
              <a:gdLst>
                <a:gd name="connsiteX0" fmla="*/ 0 w 3716866"/>
                <a:gd name="connsiteY0" fmla="*/ 76200 h 84667"/>
                <a:gd name="connsiteX1" fmla="*/ 999066 w 3716866"/>
                <a:gd name="connsiteY1" fmla="*/ 50800 h 84667"/>
                <a:gd name="connsiteX2" fmla="*/ 1083733 w 3716866"/>
                <a:gd name="connsiteY2" fmla="*/ 0 h 84667"/>
                <a:gd name="connsiteX3" fmla="*/ 1794933 w 3716866"/>
                <a:gd name="connsiteY3" fmla="*/ 0 h 84667"/>
                <a:gd name="connsiteX4" fmla="*/ 1888066 w 3716866"/>
                <a:gd name="connsiteY4" fmla="*/ 84667 h 84667"/>
                <a:gd name="connsiteX5" fmla="*/ 3716866 w 3716866"/>
                <a:gd name="connsiteY5" fmla="*/ 59267 h 84667"/>
                <a:gd name="connsiteX0" fmla="*/ 0 w 3725333"/>
                <a:gd name="connsiteY0" fmla="*/ 59267 h 84667"/>
                <a:gd name="connsiteX1" fmla="*/ 1007533 w 3725333"/>
                <a:gd name="connsiteY1" fmla="*/ 50800 h 84667"/>
                <a:gd name="connsiteX2" fmla="*/ 1092200 w 3725333"/>
                <a:gd name="connsiteY2" fmla="*/ 0 h 84667"/>
                <a:gd name="connsiteX3" fmla="*/ 1803400 w 3725333"/>
                <a:gd name="connsiteY3" fmla="*/ 0 h 84667"/>
                <a:gd name="connsiteX4" fmla="*/ 1896533 w 3725333"/>
                <a:gd name="connsiteY4" fmla="*/ 84667 h 84667"/>
                <a:gd name="connsiteX5" fmla="*/ 3725333 w 3725333"/>
                <a:gd name="connsiteY5" fmla="*/ 59267 h 84667"/>
                <a:gd name="connsiteX0" fmla="*/ 0 w 3725333"/>
                <a:gd name="connsiteY0" fmla="*/ 59267 h 84667"/>
                <a:gd name="connsiteX1" fmla="*/ 1007533 w 3725333"/>
                <a:gd name="connsiteY1" fmla="*/ 50800 h 84667"/>
                <a:gd name="connsiteX2" fmla="*/ 1092200 w 3725333"/>
                <a:gd name="connsiteY2" fmla="*/ 0 h 84667"/>
                <a:gd name="connsiteX3" fmla="*/ 1803400 w 3725333"/>
                <a:gd name="connsiteY3" fmla="*/ 0 h 84667"/>
                <a:gd name="connsiteX4" fmla="*/ 1896533 w 3725333"/>
                <a:gd name="connsiteY4" fmla="*/ 84667 h 84667"/>
                <a:gd name="connsiteX5" fmla="*/ 3725333 w 3725333"/>
                <a:gd name="connsiteY5" fmla="*/ 76200 h 84667"/>
                <a:gd name="connsiteX0" fmla="*/ 0 w 3716866"/>
                <a:gd name="connsiteY0" fmla="*/ 101600 h 101600"/>
                <a:gd name="connsiteX1" fmla="*/ 999066 w 3716866"/>
                <a:gd name="connsiteY1" fmla="*/ 50800 h 101600"/>
                <a:gd name="connsiteX2" fmla="*/ 1083733 w 3716866"/>
                <a:gd name="connsiteY2" fmla="*/ 0 h 101600"/>
                <a:gd name="connsiteX3" fmla="*/ 1794933 w 3716866"/>
                <a:gd name="connsiteY3" fmla="*/ 0 h 101600"/>
                <a:gd name="connsiteX4" fmla="*/ 1888066 w 3716866"/>
                <a:gd name="connsiteY4" fmla="*/ 84667 h 101600"/>
                <a:gd name="connsiteX5" fmla="*/ 3716866 w 3716866"/>
                <a:gd name="connsiteY5" fmla="*/ 76200 h 101600"/>
                <a:gd name="connsiteX0" fmla="*/ 0 w 3716866"/>
                <a:gd name="connsiteY0" fmla="*/ 101600 h 101600"/>
                <a:gd name="connsiteX1" fmla="*/ 999066 w 3716866"/>
                <a:gd name="connsiteY1" fmla="*/ 101600 h 101600"/>
                <a:gd name="connsiteX2" fmla="*/ 1083733 w 3716866"/>
                <a:gd name="connsiteY2" fmla="*/ 0 h 101600"/>
                <a:gd name="connsiteX3" fmla="*/ 1794933 w 3716866"/>
                <a:gd name="connsiteY3" fmla="*/ 0 h 101600"/>
                <a:gd name="connsiteX4" fmla="*/ 1888066 w 3716866"/>
                <a:gd name="connsiteY4" fmla="*/ 84667 h 101600"/>
                <a:gd name="connsiteX5" fmla="*/ 3716866 w 3716866"/>
                <a:gd name="connsiteY5" fmla="*/ 76200 h 101600"/>
                <a:gd name="connsiteX0" fmla="*/ 0 w 3716866"/>
                <a:gd name="connsiteY0" fmla="*/ 101600 h 101600"/>
                <a:gd name="connsiteX1" fmla="*/ 999066 w 3716866"/>
                <a:gd name="connsiteY1" fmla="*/ 101600 h 101600"/>
                <a:gd name="connsiteX2" fmla="*/ 1083733 w 3716866"/>
                <a:gd name="connsiteY2" fmla="*/ 0 h 101600"/>
                <a:gd name="connsiteX3" fmla="*/ 1794933 w 3716866"/>
                <a:gd name="connsiteY3" fmla="*/ 0 h 101600"/>
                <a:gd name="connsiteX4" fmla="*/ 1888066 w 3716866"/>
                <a:gd name="connsiteY4" fmla="*/ 84667 h 101600"/>
                <a:gd name="connsiteX5" fmla="*/ 3716866 w 3716866"/>
                <a:gd name="connsiteY5" fmla="*/ 76200 h 101600"/>
                <a:gd name="connsiteX0" fmla="*/ 0 w 3691466"/>
                <a:gd name="connsiteY0" fmla="*/ 101600 h 101600"/>
                <a:gd name="connsiteX1" fmla="*/ 999066 w 3691466"/>
                <a:gd name="connsiteY1" fmla="*/ 101600 h 101600"/>
                <a:gd name="connsiteX2" fmla="*/ 1083733 w 3691466"/>
                <a:gd name="connsiteY2" fmla="*/ 0 h 101600"/>
                <a:gd name="connsiteX3" fmla="*/ 1794933 w 3691466"/>
                <a:gd name="connsiteY3" fmla="*/ 0 h 101600"/>
                <a:gd name="connsiteX4" fmla="*/ 1888066 w 3691466"/>
                <a:gd name="connsiteY4" fmla="*/ 84667 h 101600"/>
                <a:gd name="connsiteX5" fmla="*/ 3691466 w 3691466"/>
                <a:gd name="connsiteY5" fmla="*/ 84666 h 101600"/>
                <a:gd name="connsiteX0" fmla="*/ 0 w 3691466"/>
                <a:gd name="connsiteY0" fmla="*/ 101600 h 101600"/>
                <a:gd name="connsiteX1" fmla="*/ 999066 w 3691466"/>
                <a:gd name="connsiteY1" fmla="*/ 101600 h 101600"/>
                <a:gd name="connsiteX2" fmla="*/ 1083733 w 3691466"/>
                <a:gd name="connsiteY2" fmla="*/ 0 h 101600"/>
                <a:gd name="connsiteX3" fmla="*/ 1794933 w 3691466"/>
                <a:gd name="connsiteY3" fmla="*/ 0 h 101600"/>
                <a:gd name="connsiteX4" fmla="*/ 1888066 w 3691466"/>
                <a:gd name="connsiteY4" fmla="*/ 84667 h 101600"/>
                <a:gd name="connsiteX5" fmla="*/ 3691466 w 3691466"/>
                <a:gd name="connsiteY5" fmla="*/ 84666 h 101600"/>
                <a:gd name="connsiteX0" fmla="*/ 0 w 3691466"/>
                <a:gd name="connsiteY0" fmla="*/ 101600 h 101600"/>
                <a:gd name="connsiteX1" fmla="*/ 999066 w 3691466"/>
                <a:gd name="connsiteY1" fmla="*/ 101600 h 101600"/>
                <a:gd name="connsiteX2" fmla="*/ 1083733 w 3691466"/>
                <a:gd name="connsiteY2" fmla="*/ 0 h 101600"/>
                <a:gd name="connsiteX3" fmla="*/ 1794933 w 3691466"/>
                <a:gd name="connsiteY3" fmla="*/ 0 h 101600"/>
                <a:gd name="connsiteX4" fmla="*/ 1888066 w 3691466"/>
                <a:gd name="connsiteY4" fmla="*/ 93134 h 101600"/>
                <a:gd name="connsiteX5" fmla="*/ 3691466 w 3691466"/>
                <a:gd name="connsiteY5" fmla="*/ 84666 h 101600"/>
                <a:gd name="connsiteX0" fmla="*/ 0 w 3691466"/>
                <a:gd name="connsiteY0" fmla="*/ 110067 h 110067"/>
                <a:gd name="connsiteX1" fmla="*/ 999066 w 3691466"/>
                <a:gd name="connsiteY1" fmla="*/ 110067 h 110067"/>
                <a:gd name="connsiteX2" fmla="*/ 1083733 w 3691466"/>
                <a:gd name="connsiteY2" fmla="*/ 8467 h 110067"/>
                <a:gd name="connsiteX3" fmla="*/ 1786466 w 3691466"/>
                <a:gd name="connsiteY3" fmla="*/ 0 h 110067"/>
                <a:gd name="connsiteX4" fmla="*/ 1888066 w 3691466"/>
                <a:gd name="connsiteY4" fmla="*/ 101601 h 110067"/>
                <a:gd name="connsiteX5" fmla="*/ 3691466 w 3691466"/>
                <a:gd name="connsiteY5" fmla="*/ 93133 h 110067"/>
                <a:gd name="connsiteX0" fmla="*/ 0 w 3691466"/>
                <a:gd name="connsiteY0" fmla="*/ 101600 h 101600"/>
                <a:gd name="connsiteX1" fmla="*/ 999066 w 3691466"/>
                <a:gd name="connsiteY1" fmla="*/ 101600 h 101600"/>
                <a:gd name="connsiteX2" fmla="*/ 1083733 w 3691466"/>
                <a:gd name="connsiteY2" fmla="*/ 0 h 101600"/>
                <a:gd name="connsiteX3" fmla="*/ 1769533 w 3691466"/>
                <a:gd name="connsiteY3" fmla="*/ 0 h 101600"/>
                <a:gd name="connsiteX4" fmla="*/ 1888066 w 3691466"/>
                <a:gd name="connsiteY4" fmla="*/ 93134 h 101600"/>
                <a:gd name="connsiteX5" fmla="*/ 3691466 w 3691466"/>
                <a:gd name="connsiteY5" fmla="*/ 84666 h 101600"/>
                <a:gd name="connsiteX0" fmla="*/ 0 w 3691466"/>
                <a:gd name="connsiteY0" fmla="*/ 101600 h 101600"/>
                <a:gd name="connsiteX1" fmla="*/ 982132 w 3691466"/>
                <a:gd name="connsiteY1" fmla="*/ 93134 h 101600"/>
                <a:gd name="connsiteX2" fmla="*/ 1083733 w 3691466"/>
                <a:gd name="connsiteY2" fmla="*/ 0 h 101600"/>
                <a:gd name="connsiteX3" fmla="*/ 1769533 w 3691466"/>
                <a:gd name="connsiteY3" fmla="*/ 0 h 101600"/>
                <a:gd name="connsiteX4" fmla="*/ 1888066 w 3691466"/>
                <a:gd name="connsiteY4" fmla="*/ 93134 h 101600"/>
                <a:gd name="connsiteX5" fmla="*/ 3691466 w 3691466"/>
                <a:gd name="connsiteY5" fmla="*/ 84666 h 101600"/>
                <a:gd name="connsiteX0" fmla="*/ 0 w 3691466"/>
                <a:gd name="connsiteY0" fmla="*/ 93133 h 93134"/>
                <a:gd name="connsiteX1" fmla="*/ 982132 w 3691466"/>
                <a:gd name="connsiteY1" fmla="*/ 93134 h 93134"/>
                <a:gd name="connsiteX2" fmla="*/ 1083733 w 3691466"/>
                <a:gd name="connsiteY2" fmla="*/ 0 h 93134"/>
                <a:gd name="connsiteX3" fmla="*/ 1769533 w 3691466"/>
                <a:gd name="connsiteY3" fmla="*/ 0 h 93134"/>
                <a:gd name="connsiteX4" fmla="*/ 1888066 w 3691466"/>
                <a:gd name="connsiteY4" fmla="*/ 93134 h 93134"/>
                <a:gd name="connsiteX5" fmla="*/ 3691466 w 3691466"/>
                <a:gd name="connsiteY5" fmla="*/ 84666 h 93134"/>
                <a:gd name="connsiteX0" fmla="*/ 0 w 3691466"/>
                <a:gd name="connsiteY0" fmla="*/ 93133 h 93134"/>
                <a:gd name="connsiteX1" fmla="*/ 982132 w 3691466"/>
                <a:gd name="connsiteY1" fmla="*/ 93134 h 93134"/>
                <a:gd name="connsiteX2" fmla="*/ 1083733 w 3691466"/>
                <a:gd name="connsiteY2" fmla="*/ 0 h 93134"/>
                <a:gd name="connsiteX3" fmla="*/ 1769533 w 3691466"/>
                <a:gd name="connsiteY3" fmla="*/ 0 h 93134"/>
                <a:gd name="connsiteX4" fmla="*/ 1888066 w 3691466"/>
                <a:gd name="connsiteY4" fmla="*/ 93134 h 93134"/>
                <a:gd name="connsiteX5" fmla="*/ 3691466 w 3691466"/>
                <a:gd name="connsiteY5" fmla="*/ 93133 h 93134"/>
                <a:gd name="connsiteX0" fmla="*/ 0 w 3073399"/>
                <a:gd name="connsiteY0" fmla="*/ 93133 h 93134"/>
                <a:gd name="connsiteX1" fmla="*/ 982132 w 3073399"/>
                <a:gd name="connsiteY1" fmla="*/ 93134 h 93134"/>
                <a:gd name="connsiteX2" fmla="*/ 1083733 w 3073399"/>
                <a:gd name="connsiteY2" fmla="*/ 0 h 93134"/>
                <a:gd name="connsiteX3" fmla="*/ 1769533 w 3073399"/>
                <a:gd name="connsiteY3" fmla="*/ 0 h 93134"/>
                <a:gd name="connsiteX4" fmla="*/ 1888066 w 3073399"/>
                <a:gd name="connsiteY4" fmla="*/ 93134 h 93134"/>
                <a:gd name="connsiteX5" fmla="*/ 3073399 w 3073399"/>
                <a:gd name="connsiteY5" fmla="*/ 84666 h 93134"/>
                <a:gd name="connsiteX0" fmla="*/ 0 w 3073399"/>
                <a:gd name="connsiteY0" fmla="*/ 93133 h 93134"/>
                <a:gd name="connsiteX1" fmla="*/ 982132 w 3073399"/>
                <a:gd name="connsiteY1" fmla="*/ 93134 h 93134"/>
                <a:gd name="connsiteX2" fmla="*/ 1083733 w 3073399"/>
                <a:gd name="connsiteY2" fmla="*/ 0 h 93134"/>
                <a:gd name="connsiteX3" fmla="*/ 1769533 w 3073399"/>
                <a:gd name="connsiteY3" fmla="*/ 0 h 93134"/>
                <a:gd name="connsiteX4" fmla="*/ 1888066 w 3073399"/>
                <a:gd name="connsiteY4" fmla="*/ 93134 h 93134"/>
                <a:gd name="connsiteX5" fmla="*/ 3073399 w 3073399"/>
                <a:gd name="connsiteY5" fmla="*/ 93133 h 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3399" h="93134">
                  <a:moveTo>
                    <a:pt x="0" y="93133"/>
                  </a:moveTo>
                  <a:lnTo>
                    <a:pt x="982132" y="93134"/>
                  </a:lnTo>
                  <a:lnTo>
                    <a:pt x="1083733" y="0"/>
                  </a:lnTo>
                  <a:lnTo>
                    <a:pt x="1769533" y="0"/>
                  </a:lnTo>
                  <a:lnTo>
                    <a:pt x="1888066" y="93134"/>
                  </a:lnTo>
                  <a:lnTo>
                    <a:pt x="3073399" y="9313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4" name="Gerader Verbinder 13"/>
            <p:cNvCxnSpPr/>
            <p:nvPr/>
          </p:nvCxnSpPr>
          <p:spPr>
            <a:xfrm>
              <a:off x="3783109" y="1640567"/>
              <a:ext cx="473902"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p:nvCxnSpPr>
          <p:spPr>
            <a:xfrm>
              <a:off x="4817817" y="1640567"/>
              <a:ext cx="325696"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3814147" y="1347725"/>
              <a:ext cx="327334" cy="307777"/>
            </a:xfrm>
            <a:prstGeom prst="rect">
              <a:avLst/>
            </a:prstGeom>
            <a:noFill/>
          </p:spPr>
          <p:txBody>
            <a:bodyPr wrap="none" rtlCol="0">
              <a:spAutoFit/>
            </a:bodyPr>
            <a:lstStyle/>
            <a:p>
              <a:r>
                <a:rPr lang="de-DE" sz="1400" dirty="0" smtClean="0">
                  <a:solidFill>
                    <a:srgbClr val="FF0000"/>
                  </a:solidFill>
                </a:rPr>
                <a:t>v</a:t>
              </a:r>
              <a:r>
                <a:rPr lang="de-DE" sz="1400" baseline="-25000" dirty="0" smtClean="0">
                  <a:solidFill>
                    <a:srgbClr val="FF0000"/>
                  </a:solidFill>
                </a:rPr>
                <a:t>1</a:t>
              </a:r>
              <a:endParaRPr lang="de-DE" sz="1400" baseline="-25000" dirty="0">
                <a:solidFill>
                  <a:srgbClr val="FF0000"/>
                </a:solidFill>
              </a:endParaRPr>
            </a:p>
          </p:txBody>
        </p:sp>
        <p:sp>
          <p:nvSpPr>
            <p:cNvPr id="18" name="Textfeld 17"/>
            <p:cNvSpPr txBox="1"/>
            <p:nvPr/>
          </p:nvSpPr>
          <p:spPr>
            <a:xfrm>
              <a:off x="4657857" y="1322217"/>
              <a:ext cx="639919" cy="307777"/>
            </a:xfrm>
            <a:prstGeom prst="rect">
              <a:avLst/>
            </a:prstGeom>
            <a:noFill/>
          </p:spPr>
          <p:txBody>
            <a:bodyPr wrap="none" rtlCol="0">
              <a:spAutoFit/>
            </a:bodyPr>
            <a:lstStyle/>
            <a:p>
              <a:r>
                <a:rPr lang="de-DE" sz="1400" dirty="0" smtClean="0">
                  <a:solidFill>
                    <a:srgbClr val="FF0000"/>
                  </a:solidFill>
                </a:rPr>
                <a:t>v</a:t>
              </a:r>
              <a:r>
                <a:rPr lang="de-DE" sz="1400" baseline="-25000" dirty="0" smtClean="0">
                  <a:solidFill>
                    <a:srgbClr val="FF0000"/>
                  </a:solidFill>
                </a:rPr>
                <a:t>2</a:t>
              </a:r>
              <a:r>
                <a:rPr lang="de-DE" sz="1400" dirty="0" smtClean="0">
                  <a:solidFill>
                    <a:srgbClr val="FF0000"/>
                  </a:solidFill>
                </a:rPr>
                <a:t> &lt; v</a:t>
              </a:r>
              <a:r>
                <a:rPr lang="de-DE" sz="1400" baseline="-25000" dirty="0" smtClean="0">
                  <a:solidFill>
                    <a:srgbClr val="FF0000"/>
                  </a:solidFill>
                </a:rPr>
                <a:t>1</a:t>
              </a:r>
              <a:endParaRPr lang="de-DE" sz="1400" baseline="-25000" dirty="0">
                <a:solidFill>
                  <a:srgbClr val="FF0000"/>
                </a:solidFill>
              </a:endParaRPr>
            </a:p>
          </p:txBody>
        </p:sp>
        <p:sp>
          <p:nvSpPr>
            <p:cNvPr id="19" name="Textfeld 18"/>
            <p:cNvSpPr txBox="1"/>
            <p:nvPr/>
          </p:nvSpPr>
          <p:spPr>
            <a:xfrm>
              <a:off x="5675531" y="1346132"/>
              <a:ext cx="639919" cy="307777"/>
            </a:xfrm>
            <a:prstGeom prst="rect">
              <a:avLst/>
            </a:prstGeom>
            <a:noFill/>
          </p:spPr>
          <p:txBody>
            <a:bodyPr wrap="none" rtlCol="0">
              <a:spAutoFit/>
            </a:bodyPr>
            <a:lstStyle/>
            <a:p>
              <a:r>
                <a:rPr lang="de-DE" sz="1400" dirty="0" smtClean="0">
                  <a:solidFill>
                    <a:srgbClr val="FF0000"/>
                  </a:solidFill>
                </a:rPr>
                <a:t>v</a:t>
              </a:r>
              <a:r>
                <a:rPr lang="de-DE" sz="1400" baseline="-25000" dirty="0" smtClean="0">
                  <a:solidFill>
                    <a:srgbClr val="FF0000"/>
                  </a:solidFill>
                </a:rPr>
                <a:t>3</a:t>
              </a:r>
              <a:r>
                <a:rPr lang="de-DE" sz="1400" dirty="0" smtClean="0">
                  <a:solidFill>
                    <a:srgbClr val="FF0000"/>
                  </a:solidFill>
                </a:rPr>
                <a:t> ≤ v</a:t>
              </a:r>
              <a:r>
                <a:rPr lang="de-DE" sz="1400" baseline="-25000" dirty="0">
                  <a:solidFill>
                    <a:srgbClr val="FF0000"/>
                  </a:solidFill>
                </a:rPr>
                <a:t>1</a:t>
              </a:r>
            </a:p>
          </p:txBody>
        </p:sp>
        <p:grpSp>
          <p:nvGrpSpPr>
            <p:cNvPr id="20" name="Gruppieren 19"/>
            <p:cNvGrpSpPr/>
            <p:nvPr/>
          </p:nvGrpSpPr>
          <p:grpSpPr>
            <a:xfrm>
              <a:off x="3606800" y="1774134"/>
              <a:ext cx="804332" cy="579600"/>
              <a:chOff x="3606800" y="1774134"/>
              <a:chExt cx="804332" cy="579600"/>
            </a:xfrm>
          </p:grpSpPr>
          <p:sp>
            <p:nvSpPr>
              <p:cNvPr id="42" name="Freihandform 41"/>
              <p:cNvSpPr/>
              <p:nvPr/>
            </p:nvSpPr>
            <p:spPr>
              <a:xfrm flipH="1">
                <a:off x="3606800" y="1774134"/>
                <a:ext cx="804332" cy="279933"/>
              </a:xfrm>
              <a:custGeom>
                <a:avLst/>
                <a:gdLst>
                  <a:gd name="connsiteX0" fmla="*/ 0 w 1078302"/>
                  <a:gd name="connsiteY0" fmla="*/ 319177 h 319177"/>
                  <a:gd name="connsiteX1" fmla="*/ 17253 w 1078302"/>
                  <a:gd name="connsiteY1" fmla="*/ 163902 h 319177"/>
                  <a:gd name="connsiteX2" fmla="*/ 336430 w 1078302"/>
                  <a:gd name="connsiteY2" fmla="*/ 138023 h 319177"/>
                  <a:gd name="connsiteX3" fmla="*/ 448574 w 1078302"/>
                  <a:gd name="connsiteY3" fmla="*/ 8626 h 319177"/>
                  <a:gd name="connsiteX4" fmla="*/ 914400 w 1078302"/>
                  <a:gd name="connsiteY4" fmla="*/ 0 h 319177"/>
                  <a:gd name="connsiteX5" fmla="*/ 1078302 w 1078302"/>
                  <a:gd name="connsiteY5" fmla="*/ 207034 h 319177"/>
                  <a:gd name="connsiteX6" fmla="*/ 1069675 w 1078302"/>
                  <a:gd name="connsiteY6" fmla="*/ 310551 h 319177"/>
                  <a:gd name="connsiteX7" fmla="*/ 0 w 1078302"/>
                  <a:gd name="connsiteY7" fmla="*/ 319177 h 319177"/>
                  <a:gd name="connsiteX0" fmla="*/ 0 w 1078302"/>
                  <a:gd name="connsiteY0" fmla="*/ 319177 h 321981"/>
                  <a:gd name="connsiteX1" fmla="*/ 17253 w 1078302"/>
                  <a:gd name="connsiteY1" fmla="*/ 16390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0 w 1078302"/>
                  <a:gd name="connsiteY0" fmla="*/ 319177 h 321981"/>
                  <a:gd name="connsiteX1" fmla="*/ 85833 w 1078302"/>
                  <a:gd name="connsiteY1" fmla="*/ 16771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13227 w 992469"/>
                  <a:gd name="connsiteY0" fmla="*/ 326797 h 326797"/>
                  <a:gd name="connsiteX1" fmla="*/ 0 w 992469"/>
                  <a:gd name="connsiteY1" fmla="*/ 167712 h 326797"/>
                  <a:gd name="connsiteX2" fmla="*/ 250597 w 992469"/>
                  <a:gd name="connsiteY2" fmla="*/ 138023 h 326797"/>
                  <a:gd name="connsiteX3" fmla="*/ 362741 w 992469"/>
                  <a:gd name="connsiteY3" fmla="*/ 8626 h 326797"/>
                  <a:gd name="connsiteX4" fmla="*/ 828567 w 992469"/>
                  <a:gd name="connsiteY4" fmla="*/ 0 h 326797"/>
                  <a:gd name="connsiteX5" fmla="*/ 992469 w 992469"/>
                  <a:gd name="connsiteY5" fmla="*/ 207034 h 326797"/>
                  <a:gd name="connsiteX6" fmla="*/ 991462 w 992469"/>
                  <a:gd name="connsiteY6" fmla="*/ 321981 h 326797"/>
                  <a:gd name="connsiteX7" fmla="*/ 13227 w 992469"/>
                  <a:gd name="connsiteY7" fmla="*/ 326797 h 326797"/>
                  <a:gd name="connsiteX0" fmla="*/ 0 w 979242"/>
                  <a:gd name="connsiteY0" fmla="*/ 326797 h 326797"/>
                  <a:gd name="connsiteX1" fmla="*/ 66783 w 979242"/>
                  <a:gd name="connsiteY1" fmla="*/ 175332 h 326797"/>
                  <a:gd name="connsiteX2" fmla="*/ 237370 w 979242"/>
                  <a:gd name="connsiteY2" fmla="*/ 138023 h 326797"/>
                  <a:gd name="connsiteX3" fmla="*/ 349514 w 979242"/>
                  <a:gd name="connsiteY3" fmla="*/ 8626 h 326797"/>
                  <a:gd name="connsiteX4" fmla="*/ 815340 w 979242"/>
                  <a:gd name="connsiteY4" fmla="*/ 0 h 326797"/>
                  <a:gd name="connsiteX5" fmla="*/ 979242 w 979242"/>
                  <a:gd name="connsiteY5" fmla="*/ 207034 h 326797"/>
                  <a:gd name="connsiteX6" fmla="*/ 978235 w 979242"/>
                  <a:gd name="connsiteY6" fmla="*/ 321981 h 326797"/>
                  <a:gd name="connsiteX7" fmla="*/ 0 w 979242"/>
                  <a:gd name="connsiteY7" fmla="*/ 326797 h 326797"/>
                  <a:gd name="connsiteX0" fmla="*/ 0 w 979242"/>
                  <a:gd name="connsiteY0" fmla="*/ 318171 h 318171"/>
                  <a:gd name="connsiteX1" fmla="*/ 66783 w 979242"/>
                  <a:gd name="connsiteY1" fmla="*/ 166706 h 318171"/>
                  <a:gd name="connsiteX2" fmla="*/ 237370 w 979242"/>
                  <a:gd name="connsiteY2" fmla="*/ 129397 h 318171"/>
                  <a:gd name="connsiteX3" fmla="*/ 349514 w 979242"/>
                  <a:gd name="connsiteY3" fmla="*/ 0 h 318171"/>
                  <a:gd name="connsiteX4" fmla="*/ 720090 w 979242"/>
                  <a:gd name="connsiteY4" fmla="*/ 2804 h 318171"/>
                  <a:gd name="connsiteX5" fmla="*/ 979242 w 979242"/>
                  <a:gd name="connsiteY5" fmla="*/ 198408 h 318171"/>
                  <a:gd name="connsiteX6" fmla="*/ 978235 w 979242"/>
                  <a:gd name="connsiteY6" fmla="*/ 313355 h 318171"/>
                  <a:gd name="connsiteX7" fmla="*/ 0 w 979242"/>
                  <a:gd name="connsiteY7" fmla="*/ 318171 h 318171"/>
                  <a:gd name="connsiteX0" fmla="*/ 0 w 978235"/>
                  <a:gd name="connsiteY0" fmla="*/ 318171 h 318171"/>
                  <a:gd name="connsiteX1" fmla="*/ 66783 w 978235"/>
                  <a:gd name="connsiteY1" fmla="*/ 166706 h 318171"/>
                  <a:gd name="connsiteX2" fmla="*/ 237370 w 978235"/>
                  <a:gd name="connsiteY2" fmla="*/ 129397 h 318171"/>
                  <a:gd name="connsiteX3" fmla="*/ 349514 w 978235"/>
                  <a:gd name="connsiteY3" fmla="*/ 0 h 318171"/>
                  <a:gd name="connsiteX4" fmla="*/ 720090 w 978235"/>
                  <a:gd name="connsiteY4" fmla="*/ 2804 h 318171"/>
                  <a:gd name="connsiteX5" fmla="*/ 853512 w 978235"/>
                  <a:gd name="connsiteY5" fmla="*/ 129828 h 318171"/>
                  <a:gd name="connsiteX6" fmla="*/ 978235 w 978235"/>
                  <a:gd name="connsiteY6" fmla="*/ 313355 h 318171"/>
                  <a:gd name="connsiteX7" fmla="*/ 0 w 978235"/>
                  <a:gd name="connsiteY7" fmla="*/ 318171 h 318171"/>
                  <a:gd name="connsiteX0" fmla="*/ 0 w 886797"/>
                  <a:gd name="connsiteY0" fmla="*/ 318171 h 318171"/>
                  <a:gd name="connsiteX1" fmla="*/ 66783 w 886797"/>
                  <a:gd name="connsiteY1" fmla="*/ 166706 h 318171"/>
                  <a:gd name="connsiteX2" fmla="*/ 237370 w 886797"/>
                  <a:gd name="connsiteY2" fmla="*/ 129397 h 318171"/>
                  <a:gd name="connsiteX3" fmla="*/ 349514 w 886797"/>
                  <a:gd name="connsiteY3" fmla="*/ 0 h 318171"/>
                  <a:gd name="connsiteX4" fmla="*/ 720090 w 886797"/>
                  <a:gd name="connsiteY4" fmla="*/ 2804 h 318171"/>
                  <a:gd name="connsiteX5" fmla="*/ 853512 w 886797"/>
                  <a:gd name="connsiteY5" fmla="*/ 129828 h 318171"/>
                  <a:gd name="connsiteX6" fmla="*/ 886795 w 886797"/>
                  <a:gd name="connsiteY6" fmla="*/ 309545 h 318171"/>
                  <a:gd name="connsiteX7" fmla="*/ 0 w 886797"/>
                  <a:gd name="connsiteY7" fmla="*/ 318171 h 318171"/>
                  <a:gd name="connsiteX0" fmla="*/ 0 w 886797"/>
                  <a:gd name="connsiteY0" fmla="*/ 318171 h 324785"/>
                  <a:gd name="connsiteX1" fmla="*/ 66783 w 886797"/>
                  <a:gd name="connsiteY1" fmla="*/ 166706 h 324785"/>
                  <a:gd name="connsiteX2" fmla="*/ 237370 w 886797"/>
                  <a:gd name="connsiteY2" fmla="*/ 129397 h 324785"/>
                  <a:gd name="connsiteX3" fmla="*/ 349514 w 886797"/>
                  <a:gd name="connsiteY3" fmla="*/ 0 h 324785"/>
                  <a:gd name="connsiteX4" fmla="*/ 720090 w 886797"/>
                  <a:gd name="connsiteY4" fmla="*/ 2804 h 324785"/>
                  <a:gd name="connsiteX5" fmla="*/ 853512 w 886797"/>
                  <a:gd name="connsiteY5" fmla="*/ 129828 h 324785"/>
                  <a:gd name="connsiteX6" fmla="*/ 886795 w 886797"/>
                  <a:gd name="connsiteY6" fmla="*/ 324785 h 324785"/>
                  <a:gd name="connsiteX7" fmla="*/ 0 w 88679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0975"/>
                  <a:gd name="connsiteX1" fmla="*/ 66783 w 890607"/>
                  <a:gd name="connsiteY1" fmla="*/ 166706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318171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282557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282557 h 320975"/>
                  <a:gd name="connsiteX0" fmla="*/ 0 w 890607"/>
                  <a:gd name="connsiteY0" fmla="*/ 282557 h 282557"/>
                  <a:gd name="connsiteX1" fmla="*/ 33699 w 890607"/>
                  <a:gd name="connsiteY1" fmla="*/ 162318 h 282557"/>
                  <a:gd name="connsiteX2" fmla="*/ 237370 w 890607"/>
                  <a:gd name="connsiteY2" fmla="*/ 129397 h 282557"/>
                  <a:gd name="connsiteX3" fmla="*/ 349514 w 890607"/>
                  <a:gd name="connsiteY3" fmla="*/ 0 h 282557"/>
                  <a:gd name="connsiteX4" fmla="*/ 720090 w 890607"/>
                  <a:gd name="connsiteY4" fmla="*/ 2804 h 282557"/>
                  <a:gd name="connsiteX5" fmla="*/ 853512 w 890607"/>
                  <a:gd name="connsiteY5" fmla="*/ 129828 h 282557"/>
                  <a:gd name="connsiteX6" fmla="*/ 890605 w 890607"/>
                  <a:gd name="connsiteY6" fmla="*/ 271115 h 282557"/>
                  <a:gd name="connsiteX7" fmla="*/ 0 w 890607"/>
                  <a:gd name="connsiteY7" fmla="*/ 282557 h 282557"/>
                  <a:gd name="connsiteX0" fmla="*/ 0 w 890607"/>
                  <a:gd name="connsiteY0" fmla="*/ 261189 h 271115"/>
                  <a:gd name="connsiteX1" fmla="*/ 33699 w 890607"/>
                  <a:gd name="connsiteY1" fmla="*/ 162318 h 271115"/>
                  <a:gd name="connsiteX2" fmla="*/ 237370 w 890607"/>
                  <a:gd name="connsiteY2" fmla="*/ 129397 h 271115"/>
                  <a:gd name="connsiteX3" fmla="*/ 349514 w 890607"/>
                  <a:gd name="connsiteY3" fmla="*/ 0 h 271115"/>
                  <a:gd name="connsiteX4" fmla="*/ 720090 w 890607"/>
                  <a:gd name="connsiteY4" fmla="*/ 2804 h 271115"/>
                  <a:gd name="connsiteX5" fmla="*/ 853512 w 890607"/>
                  <a:gd name="connsiteY5" fmla="*/ 129828 h 271115"/>
                  <a:gd name="connsiteX6" fmla="*/ 890605 w 890607"/>
                  <a:gd name="connsiteY6" fmla="*/ 271115 h 271115"/>
                  <a:gd name="connsiteX7" fmla="*/ 0 w 890607"/>
                  <a:gd name="connsiteY7" fmla="*/ 261189 h 271115"/>
                  <a:gd name="connsiteX0" fmla="*/ 0 w 890607"/>
                  <a:gd name="connsiteY0" fmla="*/ 261189 h 261189"/>
                  <a:gd name="connsiteX1" fmla="*/ 33699 w 890607"/>
                  <a:gd name="connsiteY1" fmla="*/ 162318 h 261189"/>
                  <a:gd name="connsiteX2" fmla="*/ 237370 w 890607"/>
                  <a:gd name="connsiteY2" fmla="*/ 129397 h 261189"/>
                  <a:gd name="connsiteX3" fmla="*/ 349514 w 890607"/>
                  <a:gd name="connsiteY3" fmla="*/ 0 h 261189"/>
                  <a:gd name="connsiteX4" fmla="*/ 720090 w 890607"/>
                  <a:gd name="connsiteY4" fmla="*/ 2804 h 261189"/>
                  <a:gd name="connsiteX5" fmla="*/ 853512 w 890607"/>
                  <a:gd name="connsiteY5" fmla="*/ 129828 h 261189"/>
                  <a:gd name="connsiteX6" fmla="*/ 890605 w 890607"/>
                  <a:gd name="connsiteY6" fmla="*/ 249747 h 261189"/>
                  <a:gd name="connsiteX7" fmla="*/ 0 w 890607"/>
                  <a:gd name="connsiteY7" fmla="*/ 261189 h 261189"/>
                  <a:gd name="connsiteX0" fmla="*/ 0 w 890607"/>
                  <a:gd name="connsiteY0" fmla="*/ 246944 h 249747"/>
                  <a:gd name="connsiteX1" fmla="*/ 33699 w 890607"/>
                  <a:gd name="connsiteY1" fmla="*/ 162318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93783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100906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6944"/>
                  <a:gd name="connsiteX1" fmla="*/ 43075 w 890607"/>
                  <a:gd name="connsiteY1" fmla="*/ 126703 h 246944"/>
                  <a:gd name="connsiteX2" fmla="*/ 246744 w 890607"/>
                  <a:gd name="connsiteY2" fmla="*/ 100906 h 246944"/>
                  <a:gd name="connsiteX3" fmla="*/ 349514 w 890607"/>
                  <a:gd name="connsiteY3" fmla="*/ 0 h 246944"/>
                  <a:gd name="connsiteX4" fmla="*/ 720090 w 890607"/>
                  <a:gd name="connsiteY4" fmla="*/ 2804 h 246944"/>
                  <a:gd name="connsiteX5" fmla="*/ 853512 w 890607"/>
                  <a:gd name="connsiteY5" fmla="*/ 129828 h 246944"/>
                  <a:gd name="connsiteX6" fmla="*/ 890605 w 890607"/>
                  <a:gd name="connsiteY6" fmla="*/ 235502 h 246944"/>
                  <a:gd name="connsiteX7" fmla="*/ 0 w 890607"/>
                  <a:gd name="connsiteY7" fmla="*/ 246944 h 246944"/>
                  <a:gd name="connsiteX0" fmla="*/ 0 w 890607"/>
                  <a:gd name="connsiteY0" fmla="*/ 232699 h 235502"/>
                  <a:gd name="connsiteX1" fmla="*/ 43075 w 890607"/>
                  <a:gd name="connsiteY1" fmla="*/ 126703 h 235502"/>
                  <a:gd name="connsiteX2" fmla="*/ 246744 w 890607"/>
                  <a:gd name="connsiteY2" fmla="*/ 100906 h 235502"/>
                  <a:gd name="connsiteX3" fmla="*/ 349514 w 890607"/>
                  <a:gd name="connsiteY3" fmla="*/ 0 h 235502"/>
                  <a:gd name="connsiteX4" fmla="*/ 720090 w 890607"/>
                  <a:gd name="connsiteY4" fmla="*/ 2804 h 235502"/>
                  <a:gd name="connsiteX5" fmla="*/ 853512 w 890607"/>
                  <a:gd name="connsiteY5" fmla="*/ 129828 h 235502"/>
                  <a:gd name="connsiteX6" fmla="*/ 890605 w 890607"/>
                  <a:gd name="connsiteY6" fmla="*/ 235502 h 235502"/>
                  <a:gd name="connsiteX7" fmla="*/ 0 w 890607"/>
                  <a:gd name="connsiteY7" fmla="*/ 232699 h 2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607" h="235502">
                    <a:moveTo>
                      <a:pt x="0" y="232699"/>
                    </a:moveTo>
                    <a:lnTo>
                      <a:pt x="43075" y="126703"/>
                    </a:lnTo>
                    <a:lnTo>
                      <a:pt x="246744" y="100906"/>
                    </a:lnTo>
                    <a:lnTo>
                      <a:pt x="349514" y="0"/>
                    </a:lnTo>
                    <a:lnTo>
                      <a:pt x="720090" y="2804"/>
                    </a:lnTo>
                    <a:lnTo>
                      <a:pt x="853512" y="129828"/>
                    </a:lnTo>
                    <a:cubicBezTo>
                      <a:pt x="853176" y="168144"/>
                      <a:pt x="890941" y="197186"/>
                      <a:pt x="890605" y="235502"/>
                    </a:cubicBezTo>
                    <a:lnTo>
                      <a:pt x="0" y="232699"/>
                    </a:lnTo>
                    <a:close/>
                  </a:path>
                </a:pathLst>
              </a:cu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Ellipse 42"/>
              <p:cNvSpPr/>
              <p:nvPr/>
            </p:nvSpPr>
            <p:spPr>
              <a:xfrm flipH="1">
                <a:off x="4202989" y="2040194"/>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p:cNvSpPr/>
              <p:nvPr/>
            </p:nvSpPr>
            <p:spPr>
              <a:xfrm flipH="1">
                <a:off x="3669442" y="2040194"/>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5" name="Gerader Verbinder 44"/>
              <p:cNvCxnSpPr/>
              <p:nvPr/>
            </p:nvCxnSpPr>
            <p:spPr>
              <a:xfrm>
                <a:off x="3960153" y="1948525"/>
                <a:ext cx="0" cy="405209"/>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1" name="Textfeld 20"/>
            <p:cNvSpPr txBox="1"/>
            <p:nvPr/>
          </p:nvSpPr>
          <p:spPr>
            <a:xfrm>
              <a:off x="3810913" y="2289420"/>
              <a:ext cx="298480" cy="307777"/>
            </a:xfrm>
            <a:prstGeom prst="rect">
              <a:avLst/>
            </a:prstGeom>
            <a:noFill/>
          </p:spPr>
          <p:txBody>
            <a:bodyPr wrap="none" rtlCol="0">
              <a:spAutoFit/>
            </a:bodyPr>
            <a:lstStyle/>
            <a:p>
              <a:r>
                <a:rPr lang="de-DE" sz="1400" b="1" dirty="0">
                  <a:solidFill>
                    <a:schemeClr val="accent1">
                      <a:lumMod val="75000"/>
                    </a:schemeClr>
                  </a:solidFill>
                </a:rPr>
                <a:t>G</a:t>
              </a:r>
              <a:endParaRPr lang="de-DE" sz="1400" b="1" baseline="-25000" dirty="0">
                <a:solidFill>
                  <a:schemeClr val="accent1">
                    <a:lumMod val="75000"/>
                  </a:schemeClr>
                </a:solidFill>
              </a:endParaRPr>
            </a:p>
          </p:txBody>
        </p:sp>
        <p:cxnSp>
          <p:nvCxnSpPr>
            <p:cNvPr id="22" name="Gerader Verbinder 21"/>
            <p:cNvCxnSpPr>
              <a:stCxn id="34" idx="4"/>
            </p:cNvCxnSpPr>
            <p:nvPr/>
          </p:nvCxnSpPr>
          <p:spPr>
            <a:xfrm flipH="1" flipV="1">
              <a:off x="3429001" y="1773052"/>
              <a:ext cx="2406897" cy="1114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Gerader Verbinder 22"/>
            <p:cNvCxnSpPr/>
            <p:nvPr/>
          </p:nvCxnSpPr>
          <p:spPr>
            <a:xfrm flipH="1">
              <a:off x="3429000" y="1774136"/>
              <a:ext cx="38191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a:off x="3530600" y="1555320"/>
              <a:ext cx="0" cy="217732"/>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3530600" y="1778746"/>
              <a:ext cx="0" cy="217732"/>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xtfeld 25"/>
            <p:cNvSpPr txBox="1"/>
            <p:nvPr/>
          </p:nvSpPr>
          <p:spPr>
            <a:xfrm>
              <a:off x="3218912" y="1462120"/>
              <a:ext cx="606256" cy="307777"/>
            </a:xfrm>
            <a:prstGeom prst="rect">
              <a:avLst/>
            </a:prstGeom>
            <a:noFill/>
          </p:spPr>
          <p:txBody>
            <a:bodyPr wrap="none" rtlCol="0">
              <a:spAutoFit/>
            </a:bodyPr>
            <a:lstStyle/>
            <a:p>
              <a:r>
                <a:rPr lang="el-GR" sz="1400" b="1" dirty="0" smtClean="0">
                  <a:solidFill>
                    <a:schemeClr val="accent1">
                      <a:lumMod val="75000"/>
                    </a:schemeClr>
                  </a:solidFill>
                </a:rPr>
                <a:t>Δ</a:t>
              </a:r>
              <a:r>
                <a:rPr lang="de-DE" sz="1400" b="1" dirty="0" smtClean="0">
                  <a:solidFill>
                    <a:schemeClr val="accent1">
                      <a:lumMod val="75000"/>
                    </a:schemeClr>
                  </a:solidFill>
                </a:rPr>
                <a:t>h =0</a:t>
              </a:r>
              <a:endParaRPr lang="de-DE" sz="1400" b="1" baseline="-25000" dirty="0">
                <a:solidFill>
                  <a:schemeClr val="accent1">
                    <a:lumMod val="75000"/>
                  </a:schemeClr>
                </a:solidFill>
              </a:endParaRPr>
            </a:p>
          </p:txBody>
        </p:sp>
        <p:grpSp>
          <p:nvGrpSpPr>
            <p:cNvPr id="27" name="Gruppieren 26"/>
            <p:cNvGrpSpPr/>
            <p:nvPr/>
          </p:nvGrpSpPr>
          <p:grpSpPr>
            <a:xfrm>
              <a:off x="4644349" y="1780859"/>
              <a:ext cx="804332" cy="492405"/>
              <a:chOff x="3597181" y="1861329"/>
              <a:chExt cx="804332" cy="492405"/>
            </a:xfrm>
          </p:grpSpPr>
          <p:sp>
            <p:nvSpPr>
              <p:cNvPr id="38" name="Freihandform 37"/>
              <p:cNvSpPr/>
              <p:nvPr/>
            </p:nvSpPr>
            <p:spPr>
              <a:xfrm flipH="1">
                <a:off x="3597181" y="1861329"/>
                <a:ext cx="804332" cy="279933"/>
              </a:xfrm>
              <a:custGeom>
                <a:avLst/>
                <a:gdLst>
                  <a:gd name="connsiteX0" fmla="*/ 0 w 1078302"/>
                  <a:gd name="connsiteY0" fmla="*/ 319177 h 319177"/>
                  <a:gd name="connsiteX1" fmla="*/ 17253 w 1078302"/>
                  <a:gd name="connsiteY1" fmla="*/ 163902 h 319177"/>
                  <a:gd name="connsiteX2" fmla="*/ 336430 w 1078302"/>
                  <a:gd name="connsiteY2" fmla="*/ 138023 h 319177"/>
                  <a:gd name="connsiteX3" fmla="*/ 448574 w 1078302"/>
                  <a:gd name="connsiteY3" fmla="*/ 8626 h 319177"/>
                  <a:gd name="connsiteX4" fmla="*/ 914400 w 1078302"/>
                  <a:gd name="connsiteY4" fmla="*/ 0 h 319177"/>
                  <a:gd name="connsiteX5" fmla="*/ 1078302 w 1078302"/>
                  <a:gd name="connsiteY5" fmla="*/ 207034 h 319177"/>
                  <a:gd name="connsiteX6" fmla="*/ 1069675 w 1078302"/>
                  <a:gd name="connsiteY6" fmla="*/ 310551 h 319177"/>
                  <a:gd name="connsiteX7" fmla="*/ 0 w 1078302"/>
                  <a:gd name="connsiteY7" fmla="*/ 319177 h 319177"/>
                  <a:gd name="connsiteX0" fmla="*/ 0 w 1078302"/>
                  <a:gd name="connsiteY0" fmla="*/ 319177 h 321981"/>
                  <a:gd name="connsiteX1" fmla="*/ 17253 w 1078302"/>
                  <a:gd name="connsiteY1" fmla="*/ 16390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0 w 1078302"/>
                  <a:gd name="connsiteY0" fmla="*/ 319177 h 321981"/>
                  <a:gd name="connsiteX1" fmla="*/ 85833 w 1078302"/>
                  <a:gd name="connsiteY1" fmla="*/ 16771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13227 w 992469"/>
                  <a:gd name="connsiteY0" fmla="*/ 326797 h 326797"/>
                  <a:gd name="connsiteX1" fmla="*/ 0 w 992469"/>
                  <a:gd name="connsiteY1" fmla="*/ 167712 h 326797"/>
                  <a:gd name="connsiteX2" fmla="*/ 250597 w 992469"/>
                  <a:gd name="connsiteY2" fmla="*/ 138023 h 326797"/>
                  <a:gd name="connsiteX3" fmla="*/ 362741 w 992469"/>
                  <a:gd name="connsiteY3" fmla="*/ 8626 h 326797"/>
                  <a:gd name="connsiteX4" fmla="*/ 828567 w 992469"/>
                  <a:gd name="connsiteY4" fmla="*/ 0 h 326797"/>
                  <a:gd name="connsiteX5" fmla="*/ 992469 w 992469"/>
                  <a:gd name="connsiteY5" fmla="*/ 207034 h 326797"/>
                  <a:gd name="connsiteX6" fmla="*/ 991462 w 992469"/>
                  <a:gd name="connsiteY6" fmla="*/ 321981 h 326797"/>
                  <a:gd name="connsiteX7" fmla="*/ 13227 w 992469"/>
                  <a:gd name="connsiteY7" fmla="*/ 326797 h 326797"/>
                  <a:gd name="connsiteX0" fmla="*/ 0 w 979242"/>
                  <a:gd name="connsiteY0" fmla="*/ 326797 h 326797"/>
                  <a:gd name="connsiteX1" fmla="*/ 66783 w 979242"/>
                  <a:gd name="connsiteY1" fmla="*/ 175332 h 326797"/>
                  <a:gd name="connsiteX2" fmla="*/ 237370 w 979242"/>
                  <a:gd name="connsiteY2" fmla="*/ 138023 h 326797"/>
                  <a:gd name="connsiteX3" fmla="*/ 349514 w 979242"/>
                  <a:gd name="connsiteY3" fmla="*/ 8626 h 326797"/>
                  <a:gd name="connsiteX4" fmla="*/ 815340 w 979242"/>
                  <a:gd name="connsiteY4" fmla="*/ 0 h 326797"/>
                  <a:gd name="connsiteX5" fmla="*/ 979242 w 979242"/>
                  <a:gd name="connsiteY5" fmla="*/ 207034 h 326797"/>
                  <a:gd name="connsiteX6" fmla="*/ 978235 w 979242"/>
                  <a:gd name="connsiteY6" fmla="*/ 321981 h 326797"/>
                  <a:gd name="connsiteX7" fmla="*/ 0 w 979242"/>
                  <a:gd name="connsiteY7" fmla="*/ 326797 h 326797"/>
                  <a:gd name="connsiteX0" fmla="*/ 0 w 979242"/>
                  <a:gd name="connsiteY0" fmla="*/ 318171 h 318171"/>
                  <a:gd name="connsiteX1" fmla="*/ 66783 w 979242"/>
                  <a:gd name="connsiteY1" fmla="*/ 166706 h 318171"/>
                  <a:gd name="connsiteX2" fmla="*/ 237370 w 979242"/>
                  <a:gd name="connsiteY2" fmla="*/ 129397 h 318171"/>
                  <a:gd name="connsiteX3" fmla="*/ 349514 w 979242"/>
                  <a:gd name="connsiteY3" fmla="*/ 0 h 318171"/>
                  <a:gd name="connsiteX4" fmla="*/ 720090 w 979242"/>
                  <a:gd name="connsiteY4" fmla="*/ 2804 h 318171"/>
                  <a:gd name="connsiteX5" fmla="*/ 979242 w 979242"/>
                  <a:gd name="connsiteY5" fmla="*/ 198408 h 318171"/>
                  <a:gd name="connsiteX6" fmla="*/ 978235 w 979242"/>
                  <a:gd name="connsiteY6" fmla="*/ 313355 h 318171"/>
                  <a:gd name="connsiteX7" fmla="*/ 0 w 979242"/>
                  <a:gd name="connsiteY7" fmla="*/ 318171 h 318171"/>
                  <a:gd name="connsiteX0" fmla="*/ 0 w 978235"/>
                  <a:gd name="connsiteY0" fmla="*/ 318171 h 318171"/>
                  <a:gd name="connsiteX1" fmla="*/ 66783 w 978235"/>
                  <a:gd name="connsiteY1" fmla="*/ 166706 h 318171"/>
                  <a:gd name="connsiteX2" fmla="*/ 237370 w 978235"/>
                  <a:gd name="connsiteY2" fmla="*/ 129397 h 318171"/>
                  <a:gd name="connsiteX3" fmla="*/ 349514 w 978235"/>
                  <a:gd name="connsiteY3" fmla="*/ 0 h 318171"/>
                  <a:gd name="connsiteX4" fmla="*/ 720090 w 978235"/>
                  <a:gd name="connsiteY4" fmla="*/ 2804 h 318171"/>
                  <a:gd name="connsiteX5" fmla="*/ 853512 w 978235"/>
                  <a:gd name="connsiteY5" fmla="*/ 129828 h 318171"/>
                  <a:gd name="connsiteX6" fmla="*/ 978235 w 978235"/>
                  <a:gd name="connsiteY6" fmla="*/ 313355 h 318171"/>
                  <a:gd name="connsiteX7" fmla="*/ 0 w 978235"/>
                  <a:gd name="connsiteY7" fmla="*/ 318171 h 318171"/>
                  <a:gd name="connsiteX0" fmla="*/ 0 w 886797"/>
                  <a:gd name="connsiteY0" fmla="*/ 318171 h 318171"/>
                  <a:gd name="connsiteX1" fmla="*/ 66783 w 886797"/>
                  <a:gd name="connsiteY1" fmla="*/ 166706 h 318171"/>
                  <a:gd name="connsiteX2" fmla="*/ 237370 w 886797"/>
                  <a:gd name="connsiteY2" fmla="*/ 129397 h 318171"/>
                  <a:gd name="connsiteX3" fmla="*/ 349514 w 886797"/>
                  <a:gd name="connsiteY3" fmla="*/ 0 h 318171"/>
                  <a:gd name="connsiteX4" fmla="*/ 720090 w 886797"/>
                  <a:gd name="connsiteY4" fmla="*/ 2804 h 318171"/>
                  <a:gd name="connsiteX5" fmla="*/ 853512 w 886797"/>
                  <a:gd name="connsiteY5" fmla="*/ 129828 h 318171"/>
                  <a:gd name="connsiteX6" fmla="*/ 886795 w 886797"/>
                  <a:gd name="connsiteY6" fmla="*/ 309545 h 318171"/>
                  <a:gd name="connsiteX7" fmla="*/ 0 w 886797"/>
                  <a:gd name="connsiteY7" fmla="*/ 318171 h 318171"/>
                  <a:gd name="connsiteX0" fmla="*/ 0 w 886797"/>
                  <a:gd name="connsiteY0" fmla="*/ 318171 h 324785"/>
                  <a:gd name="connsiteX1" fmla="*/ 66783 w 886797"/>
                  <a:gd name="connsiteY1" fmla="*/ 166706 h 324785"/>
                  <a:gd name="connsiteX2" fmla="*/ 237370 w 886797"/>
                  <a:gd name="connsiteY2" fmla="*/ 129397 h 324785"/>
                  <a:gd name="connsiteX3" fmla="*/ 349514 w 886797"/>
                  <a:gd name="connsiteY3" fmla="*/ 0 h 324785"/>
                  <a:gd name="connsiteX4" fmla="*/ 720090 w 886797"/>
                  <a:gd name="connsiteY4" fmla="*/ 2804 h 324785"/>
                  <a:gd name="connsiteX5" fmla="*/ 853512 w 886797"/>
                  <a:gd name="connsiteY5" fmla="*/ 129828 h 324785"/>
                  <a:gd name="connsiteX6" fmla="*/ 886795 w 886797"/>
                  <a:gd name="connsiteY6" fmla="*/ 324785 h 324785"/>
                  <a:gd name="connsiteX7" fmla="*/ 0 w 88679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0975"/>
                  <a:gd name="connsiteX1" fmla="*/ 66783 w 890607"/>
                  <a:gd name="connsiteY1" fmla="*/ 166706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318171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282557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282557 h 320975"/>
                  <a:gd name="connsiteX0" fmla="*/ 0 w 890607"/>
                  <a:gd name="connsiteY0" fmla="*/ 282557 h 282557"/>
                  <a:gd name="connsiteX1" fmla="*/ 33699 w 890607"/>
                  <a:gd name="connsiteY1" fmla="*/ 162318 h 282557"/>
                  <a:gd name="connsiteX2" fmla="*/ 237370 w 890607"/>
                  <a:gd name="connsiteY2" fmla="*/ 129397 h 282557"/>
                  <a:gd name="connsiteX3" fmla="*/ 349514 w 890607"/>
                  <a:gd name="connsiteY3" fmla="*/ 0 h 282557"/>
                  <a:gd name="connsiteX4" fmla="*/ 720090 w 890607"/>
                  <a:gd name="connsiteY4" fmla="*/ 2804 h 282557"/>
                  <a:gd name="connsiteX5" fmla="*/ 853512 w 890607"/>
                  <a:gd name="connsiteY5" fmla="*/ 129828 h 282557"/>
                  <a:gd name="connsiteX6" fmla="*/ 890605 w 890607"/>
                  <a:gd name="connsiteY6" fmla="*/ 271115 h 282557"/>
                  <a:gd name="connsiteX7" fmla="*/ 0 w 890607"/>
                  <a:gd name="connsiteY7" fmla="*/ 282557 h 282557"/>
                  <a:gd name="connsiteX0" fmla="*/ 0 w 890607"/>
                  <a:gd name="connsiteY0" fmla="*/ 261189 h 271115"/>
                  <a:gd name="connsiteX1" fmla="*/ 33699 w 890607"/>
                  <a:gd name="connsiteY1" fmla="*/ 162318 h 271115"/>
                  <a:gd name="connsiteX2" fmla="*/ 237370 w 890607"/>
                  <a:gd name="connsiteY2" fmla="*/ 129397 h 271115"/>
                  <a:gd name="connsiteX3" fmla="*/ 349514 w 890607"/>
                  <a:gd name="connsiteY3" fmla="*/ 0 h 271115"/>
                  <a:gd name="connsiteX4" fmla="*/ 720090 w 890607"/>
                  <a:gd name="connsiteY4" fmla="*/ 2804 h 271115"/>
                  <a:gd name="connsiteX5" fmla="*/ 853512 w 890607"/>
                  <a:gd name="connsiteY5" fmla="*/ 129828 h 271115"/>
                  <a:gd name="connsiteX6" fmla="*/ 890605 w 890607"/>
                  <a:gd name="connsiteY6" fmla="*/ 271115 h 271115"/>
                  <a:gd name="connsiteX7" fmla="*/ 0 w 890607"/>
                  <a:gd name="connsiteY7" fmla="*/ 261189 h 271115"/>
                  <a:gd name="connsiteX0" fmla="*/ 0 w 890607"/>
                  <a:gd name="connsiteY0" fmla="*/ 261189 h 261189"/>
                  <a:gd name="connsiteX1" fmla="*/ 33699 w 890607"/>
                  <a:gd name="connsiteY1" fmla="*/ 162318 h 261189"/>
                  <a:gd name="connsiteX2" fmla="*/ 237370 w 890607"/>
                  <a:gd name="connsiteY2" fmla="*/ 129397 h 261189"/>
                  <a:gd name="connsiteX3" fmla="*/ 349514 w 890607"/>
                  <a:gd name="connsiteY3" fmla="*/ 0 h 261189"/>
                  <a:gd name="connsiteX4" fmla="*/ 720090 w 890607"/>
                  <a:gd name="connsiteY4" fmla="*/ 2804 h 261189"/>
                  <a:gd name="connsiteX5" fmla="*/ 853512 w 890607"/>
                  <a:gd name="connsiteY5" fmla="*/ 129828 h 261189"/>
                  <a:gd name="connsiteX6" fmla="*/ 890605 w 890607"/>
                  <a:gd name="connsiteY6" fmla="*/ 249747 h 261189"/>
                  <a:gd name="connsiteX7" fmla="*/ 0 w 890607"/>
                  <a:gd name="connsiteY7" fmla="*/ 261189 h 261189"/>
                  <a:gd name="connsiteX0" fmla="*/ 0 w 890607"/>
                  <a:gd name="connsiteY0" fmla="*/ 246944 h 249747"/>
                  <a:gd name="connsiteX1" fmla="*/ 33699 w 890607"/>
                  <a:gd name="connsiteY1" fmla="*/ 162318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93783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100906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6944"/>
                  <a:gd name="connsiteX1" fmla="*/ 43075 w 890607"/>
                  <a:gd name="connsiteY1" fmla="*/ 126703 h 246944"/>
                  <a:gd name="connsiteX2" fmla="*/ 246744 w 890607"/>
                  <a:gd name="connsiteY2" fmla="*/ 100906 h 246944"/>
                  <a:gd name="connsiteX3" fmla="*/ 349514 w 890607"/>
                  <a:gd name="connsiteY3" fmla="*/ 0 h 246944"/>
                  <a:gd name="connsiteX4" fmla="*/ 720090 w 890607"/>
                  <a:gd name="connsiteY4" fmla="*/ 2804 h 246944"/>
                  <a:gd name="connsiteX5" fmla="*/ 853512 w 890607"/>
                  <a:gd name="connsiteY5" fmla="*/ 129828 h 246944"/>
                  <a:gd name="connsiteX6" fmla="*/ 890605 w 890607"/>
                  <a:gd name="connsiteY6" fmla="*/ 235502 h 246944"/>
                  <a:gd name="connsiteX7" fmla="*/ 0 w 890607"/>
                  <a:gd name="connsiteY7" fmla="*/ 246944 h 246944"/>
                  <a:gd name="connsiteX0" fmla="*/ 0 w 890607"/>
                  <a:gd name="connsiteY0" fmla="*/ 232699 h 235502"/>
                  <a:gd name="connsiteX1" fmla="*/ 43075 w 890607"/>
                  <a:gd name="connsiteY1" fmla="*/ 126703 h 235502"/>
                  <a:gd name="connsiteX2" fmla="*/ 246744 w 890607"/>
                  <a:gd name="connsiteY2" fmla="*/ 100906 h 235502"/>
                  <a:gd name="connsiteX3" fmla="*/ 349514 w 890607"/>
                  <a:gd name="connsiteY3" fmla="*/ 0 h 235502"/>
                  <a:gd name="connsiteX4" fmla="*/ 720090 w 890607"/>
                  <a:gd name="connsiteY4" fmla="*/ 2804 h 235502"/>
                  <a:gd name="connsiteX5" fmla="*/ 853512 w 890607"/>
                  <a:gd name="connsiteY5" fmla="*/ 129828 h 235502"/>
                  <a:gd name="connsiteX6" fmla="*/ 890605 w 890607"/>
                  <a:gd name="connsiteY6" fmla="*/ 235502 h 235502"/>
                  <a:gd name="connsiteX7" fmla="*/ 0 w 890607"/>
                  <a:gd name="connsiteY7" fmla="*/ 232699 h 2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607" h="235502">
                    <a:moveTo>
                      <a:pt x="0" y="232699"/>
                    </a:moveTo>
                    <a:lnTo>
                      <a:pt x="43075" y="126703"/>
                    </a:lnTo>
                    <a:lnTo>
                      <a:pt x="246744" y="100906"/>
                    </a:lnTo>
                    <a:lnTo>
                      <a:pt x="349514" y="0"/>
                    </a:lnTo>
                    <a:lnTo>
                      <a:pt x="720090" y="2804"/>
                    </a:lnTo>
                    <a:lnTo>
                      <a:pt x="853512" y="129828"/>
                    </a:lnTo>
                    <a:cubicBezTo>
                      <a:pt x="853176" y="168144"/>
                      <a:pt x="890941" y="197186"/>
                      <a:pt x="890605" y="235502"/>
                    </a:cubicBezTo>
                    <a:lnTo>
                      <a:pt x="0" y="232699"/>
                    </a:lnTo>
                    <a:close/>
                  </a:path>
                </a:pathLst>
              </a:cu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Ellipse 38"/>
              <p:cNvSpPr/>
              <p:nvPr/>
            </p:nvSpPr>
            <p:spPr>
              <a:xfrm flipH="1">
                <a:off x="4181589" y="2020866"/>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Ellipse 39"/>
              <p:cNvSpPr/>
              <p:nvPr/>
            </p:nvSpPr>
            <p:spPr>
              <a:xfrm flipH="1">
                <a:off x="3659134" y="2020123"/>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1" name="Gerader Verbinder 40"/>
              <p:cNvCxnSpPr/>
              <p:nvPr/>
            </p:nvCxnSpPr>
            <p:spPr>
              <a:xfrm>
                <a:off x="3960153" y="1948525"/>
                <a:ext cx="0" cy="405209"/>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8" name="Gruppieren 27"/>
            <p:cNvGrpSpPr/>
            <p:nvPr/>
          </p:nvGrpSpPr>
          <p:grpSpPr>
            <a:xfrm>
              <a:off x="5681899" y="1780859"/>
              <a:ext cx="804332" cy="579600"/>
              <a:chOff x="3606800" y="1774134"/>
              <a:chExt cx="804332" cy="579600"/>
            </a:xfrm>
          </p:grpSpPr>
          <p:sp>
            <p:nvSpPr>
              <p:cNvPr id="34" name="Freihandform 33"/>
              <p:cNvSpPr/>
              <p:nvPr/>
            </p:nvSpPr>
            <p:spPr>
              <a:xfrm flipH="1">
                <a:off x="3606800" y="1774134"/>
                <a:ext cx="804332" cy="279933"/>
              </a:xfrm>
              <a:custGeom>
                <a:avLst/>
                <a:gdLst>
                  <a:gd name="connsiteX0" fmla="*/ 0 w 1078302"/>
                  <a:gd name="connsiteY0" fmla="*/ 319177 h 319177"/>
                  <a:gd name="connsiteX1" fmla="*/ 17253 w 1078302"/>
                  <a:gd name="connsiteY1" fmla="*/ 163902 h 319177"/>
                  <a:gd name="connsiteX2" fmla="*/ 336430 w 1078302"/>
                  <a:gd name="connsiteY2" fmla="*/ 138023 h 319177"/>
                  <a:gd name="connsiteX3" fmla="*/ 448574 w 1078302"/>
                  <a:gd name="connsiteY3" fmla="*/ 8626 h 319177"/>
                  <a:gd name="connsiteX4" fmla="*/ 914400 w 1078302"/>
                  <a:gd name="connsiteY4" fmla="*/ 0 h 319177"/>
                  <a:gd name="connsiteX5" fmla="*/ 1078302 w 1078302"/>
                  <a:gd name="connsiteY5" fmla="*/ 207034 h 319177"/>
                  <a:gd name="connsiteX6" fmla="*/ 1069675 w 1078302"/>
                  <a:gd name="connsiteY6" fmla="*/ 310551 h 319177"/>
                  <a:gd name="connsiteX7" fmla="*/ 0 w 1078302"/>
                  <a:gd name="connsiteY7" fmla="*/ 319177 h 319177"/>
                  <a:gd name="connsiteX0" fmla="*/ 0 w 1078302"/>
                  <a:gd name="connsiteY0" fmla="*/ 319177 h 321981"/>
                  <a:gd name="connsiteX1" fmla="*/ 17253 w 1078302"/>
                  <a:gd name="connsiteY1" fmla="*/ 16390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0 w 1078302"/>
                  <a:gd name="connsiteY0" fmla="*/ 319177 h 321981"/>
                  <a:gd name="connsiteX1" fmla="*/ 85833 w 1078302"/>
                  <a:gd name="connsiteY1" fmla="*/ 16771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13227 w 992469"/>
                  <a:gd name="connsiteY0" fmla="*/ 326797 h 326797"/>
                  <a:gd name="connsiteX1" fmla="*/ 0 w 992469"/>
                  <a:gd name="connsiteY1" fmla="*/ 167712 h 326797"/>
                  <a:gd name="connsiteX2" fmla="*/ 250597 w 992469"/>
                  <a:gd name="connsiteY2" fmla="*/ 138023 h 326797"/>
                  <a:gd name="connsiteX3" fmla="*/ 362741 w 992469"/>
                  <a:gd name="connsiteY3" fmla="*/ 8626 h 326797"/>
                  <a:gd name="connsiteX4" fmla="*/ 828567 w 992469"/>
                  <a:gd name="connsiteY4" fmla="*/ 0 h 326797"/>
                  <a:gd name="connsiteX5" fmla="*/ 992469 w 992469"/>
                  <a:gd name="connsiteY5" fmla="*/ 207034 h 326797"/>
                  <a:gd name="connsiteX6" fmla="*/ 991462 w 992469"/>
                  <a:gd name="connsiteY6" fmla="*/ 321981 h 326797"/>
                  <a:gd name="connsiteX7" fmla="*/ 13227 w 992469"/>
                  <a:gd name="connsiteY7" fmla="*/ 326797 h 326797"/>
                  <a:gd name="connsiteX0" fmla="*/ 0 w 979242"/>
                  <a:gd name="connsiteY0" fmla="*/ 326797 h 326797"/>
                  <a:gd name="connsiteX1" fmla="*/ 66783 w 979242"/>
                  <a:gd name="connsiteY1" fmla="*/ 175332 h 326797"/>
                  <a:gd name="connsiteX2" fmla="*/ 237370 w 979242"/>
                  <a:gd name="connsiteY2" fmla="*/ 138023 h 326797"/>
                  <a:gd name="connsiteX3" fmla="*/ 349514 w 979242"/>
                  <a:gd name="connsiteY3" fmla="*/ 8626 h 326797"/>
                  <a:gd name="connsiteX4" fmla="*/ 815340 w 979242"/>
                  <a:gd name="connsiteY4" fmla="*/ 0 h 326797"/>
                  <a:gd name="connsiteX5" fmla="*/ 979242 w 979242"/>
                  <a:gd name="connsiteY5" fmla="*/ 207034 h 326797"/>
                  <a:gd name="connsiteX6" fmla="*/ 978235 w 979242"/>
                  <a:gd name="connsiteY6" fmla="*/ 321981 h 326797"/>
                  <a:gd name="connsiteX7" fmla="*/ 0 w 979242"/>
                  <a:gd name="connsiteY7" fmla="*/ 326797 h 326797"/>
                  <a:gd name="connsiteX0" fmla="*/ 0 w 979242"/>
                  <a:gd name="connsiteY0" fmla="*/ 318171 h 318171"/>
                  <a:gd name="connsiteX1" fmla="*/ 66783 w 979242"/>
                  <a:gd name="connsiteY1" fmla="*/ 166706 h 318171"/>
                  <a:gd name="connsiteX2" fmla="*/ 237370 w 979242"/>
                  <a:gd name="connsiteY2" fmla="*/ 129397 h 318171"/>
                  <a:gd name="connsiteX3" fmla="*/ 349514 w 979242"/>
                  <a:gd name="connsiteY3" fmla="*/ 0 h 318171"/>
                  <a:gd name="connsiteX4" fmla="*/ 720090 w 979242"/>
                  <a:gd name="connsiteY4" fmla="*/ 2804 h 318171"/>
                  <a:gd name="connsiteX5" fmla="*/ 979242 w 979242"/>
                  <a:gd name="connsiteY5" fmla="*/ 198408 h 318171"/>
                  <a:gd name="connsiteX6" fmla="*/ 978235 w 979242"/>
                  <a:gd name="connsiteY6" fmla="*/ 313355 h 318171"/>
                  <a:gd name="connsiteX7" fmla="*/ 0 w 979242"/>
                  <a:gd name="connsiteY7" fmla="*/ 318171 h 318171"/>
                  <a:gd name="connsiteX0" fmla="*/ 0 w 978235"/>
                  <a:gd name="connsiteY0" fmla="*/ 318171 h 318171"/>
                  <a:gd name="connsiteX1" fmla="*/ 66783 w 978235"/>
                  <a:gd name="connsiteY1" fmla="*/ 166706 h 318171"/>
                  <a:gd name="connsiteX2" fmla="*/ 237370 w 978235"/>
                  <a:gd name="connsiteY2" fmla="*/ 129397 h 318171"/>
                  <a:gd name="connsiteX3" fmla="*/ 349514 w 978235"/>
                  <a:gd name="connsiteY3" fmla="*/ 0 h 318171"/>
                  <a:gd name="connsiteX4" fmla="*/ 720090 w 978235"/>
                  <a:gd name="connsiteY4" fmla="*/ 2804 h 318171"/>
                  <a:gd name="connsiteX5" fmla="*/ 853512 w 978235"/>
                  <a:gd name="connsiteY5" fmla="*/ 129828 h 318171"/>
                  <a:gd name="connsiteX6" fmla="*/ 978235 w 978235"/>
                  <a:gd name="connsiteY6" fmla="*/ 313355 h 318171"/>
                  <a:gd name="connsiteX7" fmla="*/ 0 w 978235"/>
                  <a:gd name="connsiteY7" fmla="*/ 318171 h 318171"/>
                  <a:gd name="connsiteX0" fmla="*/ 0 w 886797"/>
                  <a:gd name="connsiteY0" fmla="*/ 318171 h 318171"/>
                  <a:gd name="connsiteX1" fmla="*/ 66783 w 886797"/>
                  <a:gd name="connsiteY1" fmla="*/ 166706 h 318171"/>
                  <a:gd name="connsiteX2" fmla="*/ 237370 w 886797"/>
                  <a:gd name="connsiteY2" fmla="*/ 129397 h 318171"/>
                  <a:gd name="connsiteX3" fmla="*/ 349514 w 886797"/>
                  <a:gd name="connsiteY3" fmla="*/ 0 h 318171"/>
                  <a:gd name="connsiteX4" fmla="*/ 720090 w 886797"/>
                  <a:gd name="connsiteY4" fmla="*/ 2804 h 318171"/>
                  <a:gd name="connsiteX5" fmla="*/ 853512 w 886797"/>
                  <a:gd name="connsiteY5" fmla="*/ 129828 h 318171"/>
                  <a:gd name="connsiteX6" fmla="*/ 886795 w 886797"/>
                  <a:gd name="connsiteY6" fmla="*/ 309545 h 318171"/>
                  <a:gd name="connsiteX7" fmla="*/ 0 w 886797"/>
                  <a:gd name="connsiteY7" fmla="*/ 318171 h 318171"/>
                  <a:gd name="connsiteX0" fmla="*/ 0 w 886797"/>
                  <a:gd name="connsiteY0" fmla="*/ 318171 h 324785"/>
                  <a:gd name="connsiteX1" fmla="*/ 66783 w 886797"/>
                  <a:gd name="connsiteY1" fmla="*/ 166706 h 324785"/>
                  <a:gd name="connsiteX2" fmla="*/ 237370 w 886797"/>
                  <a:gd name="connsiteY2" fmla="*/ 129397 h 324785"/>
                  <a:gd name="connsiteX3" fmla="*/ 349514 w 886797"/>
                  <a:gd name="connsiteY3" fmla="*/ 0 h 324785"/>
                  <a:gd name="connsiteX4" fmla="*/ 720090 w 886797"/>
                  <a:gd name="connsiteY4" fmla="*/ 2804 h 324785"/>
                  <a:gd name="connsiteX5" fmla="*/ 853512 w 886797"/>
                  <a:gd name="connsiteY5" fmla="*/ 129828 h 324785"/>
                  <a:gd name="connsiteX6" fmla="*/ 886795 w 886797"/>
                  <a:gd name="connsiteY6" fmla="*/ 324785 h 324785"/>
                  <a:gd name="connsiteX7" fmla="*/ 0 w 88679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0975"/>
                  <a:gd name="connsiteX1" fmla="*/ 66783 w 890607"/>
                  <a:gd name="connsiteY1" fmla="*/ 166706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318171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282557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282557 h 320975"/>
                  <a:gd name="connsiteX0" fmla="*/ 0 w 890607"/>
                  <a:gd name="connsiteY0" fmla="*/ 282557 h 282557"/>
                  <a:gd name="connsiteX1" fmla="*/ 33699 w 890607"/>
                  <a:gd name="connsiteY1" fmla="*/ 162318 h 282557"/>
                  <a:gd name="connsiteX2" fmla="*/ 237370 w 890607"/>
                  <a:gd name="connsiteY2" fmla="*/ 129397 h 282557"/>
                  <a:gd name="connsiteX3" fmla="*/ 349514 w 890607"/>
                  <a:gd name="connsiteY3" fmla="*/ 0 h 282557"/>
                  <a:gd name="connsiteX4" fmla="*/ 720090 w 890607"/>
                  <a:gd name="connsiteY4" fmla="*/ 2804 h 282557"/>
                  <a:gd name="connsiteX5" fmla="*/ 853512 w 890607"/>
                  <a:gd name="connsiteY5" fmla="*/ 129828 h 282557"/>
                  <a:gd name="connsiteX6" fmla="*/ 890605 w 890607"/>
                  <a:gd name="connsiteY6" fmla="*/ 271115 h 282557"/>
                  <a:gd name="connsiteX7" fmla="*/ 0 w 890607"/>
                  <a:gd name="connsiteY7" fmla="*/ 282557 h 282557"/>
                  <a:gd name="connsiteX0" fmla="*/ 0 w 890607"/>
                  <a:gd name="connsiteY0" fmla="*/ 261189 h 271115"/>
                  <a:gd name="connsiteX1" fmla="*/ 33699 w 890607"/>
                  <a:gd name="connsiteY1" fmla="*/ 162318 h 271115"/>
                  <a:gd name="connsiteX2" fmla="*/ 237370 w 890607"/>
                  <a:gd name="connsiteY2" fmla="*/ 129397 h 271115"/>
                  <a:gd name="connsiteX3" fmla="*/ 349514 w 890607"/>
                  <a:gd name="connsiteY3" fmla="*/ 0 h 271115"/>
                  <a:gd name="connsiteX4" fmla="*/ 720090 w 890607"/>
                  <a:gd name="connsiteY4" fmla="*/ 2804 h 271115"/>
                  <a:gd name="connsiteX5" fmla="*/ 853512 w 890607"/>
                  <a:gd name="connsiteY5" fmla="*/ 129828 h 271115"/>
                  <a:gd name="connsiteX6" fmla="*/ 890605 w 890607"/>
                  <a:gd name="connsiteY6" fmla="*/ 271115 h 271115"/>
                  <a:gd name="connsiteX7" fmla="*/ 0 w 890607"/>
                  <a:gd name="connsiteY7" fmla="*/ 261189 h 271115"/>
                  <a:gd name="connsiteX0" fmla="*/ 0 w 890607"/>
                  <a:gd name="connsiteY0" fmla="*/ 261189 h 261189"/>
                  <a:gd name="connsiteX1" fmla="*/ 33699 w 890607"/>
                  <a:gd name="connsiteY1" fmla="*/ 162318 h 261189"/>
                  <a:gd name="connsiteX2" fmla="*/ 237370 w 890607"/>
                  <a:gd name="connsiteY2" fmla="*/ 129397 h 261189"/>
                  <a:gd name="connsiteX3" fmla="*/ 349514 w 890607"/>
                  <a:gd name="connsiteY3" fmla="*/ 0 h 261189"/>
                  <a:gd name="connsiteX4" fmla="*/ 720090 w 890607"/>
                  <a:gd name="connsiteY4" fmla="*/ 2804 h 261189"/>
                  <a:gd name="connsiteX5" fmla="*/ 853512 w 890607"/>
                  <a:gd name="connsiteY5" fmla="*/ 129828 h 261189"/>
                  <a:gd name="connsiteX6" fmla="*/ 890605 w 890607"/>
                  <a:gd name="connsiteY6" fmla="*/ 249747 h 261189"/>
                  <a:gd name="connsiteX7" fmla="*/ 0 w 890607"/>
                  <a:gd name="connsiteY7" fmla="*/ 261189 h 261189"/>
                  <a:gd name="connsiteX0" fmla="*/ 0 w 890607"/>
                  <a:gd name="connsiteY0" fmla="*/ 246944 h 249747"/>
                  <a:gd name="connsiteX1" fmla="*/ 33699 w 890607"/>
                  <a:gd name="connsiteY1" fmla="*/ 162318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93783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100906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6944"/>
                  <a:gd name="connsiteX1" fmla="*/ 43075 w 890607"/>
                  <a:gd name="connsiteY1" fmla="*/ 126703 h 246944"/>
                  <a:gd name="connsiteX2" fmla="*/ 246744 w 890607"/>
                  <a:gd name="connsiteY2" fmla="*/ 100906 h 246944"/>
                  <a:gd name="connsiteX3" fmla="*/ 349514 w 890607"/>
                  <a:gd name="connsiteY3" fmla="*/ 0 h 246944"/>
                  <a:gd name="connsiteX4" fmla="*/ 720090 w 890607"/>
                  <a:gd name="connsiteY4" fmla="*/ 2804 h 246944"/>
                  <a:gd name="connsiteX5" fmla="*/ 853512 w 890607"/>
                  <a:gd name="connsiteY5" fmla="*/ 129828 h 246944"/>
                  <a:gd name="connsiteX6" fmla="*/ 890605 w 890607"/>
                  <a:gd name="connsiteY6" fmla="*/ 235502 h 246944"/>
                  <a:gd name="connsiteX7" fmla="*/ 0 w 890607"/>
                  <a:gd name="connsiteY7" fmla="*/ 246944 h 246944"/>
                  <a:gd name="connsiteX0" fmla="*/ 0 w 890607"/>
                  <a:gd name="connsiteY0" fmla="*/ 232699 h 235502"/>
                  <a:gd name="connsiteX1" fmla="*/ 43075 w 890607"/>
                  <a:gd name="connsiteY1" fmla="*/ 126703 h 235502"/>
                  <a:gd name="connsiteX2" fmla="*/ 246744 w 890607"/>
                  <a:gd name="connsiteY2" fmla="*/ 100906 h 235502"/>
                  <a:gd name="connsiteX3" fmla="*/ 349514 w 890607"/>
                  <a:gd name="connsiteY3" fmla="*/ 0 h 235502"/>
                  <a:gd name="connsiteX4" fmla="*/ 720090 w 890607"/>
                  <a:gd name="connsiteY4" fmla="*/ 2804 h 235502"/>
                  <a:gd name="connsiteX5" fmla="*/ 853512 w 890607"/>
                  <a:gd name="connsiteY5" fmla="*/ 129828 h 235502"/>
                  <a:gd name="connsiteX6" fmla="*/ 890605 w 890607"/>
                  <a:gd name="connsiteY6" fmla="*/ 235502 h 235502"/>
                  <a:gd name="connsiteX7" fmla="*/ 0 w 890607"/>
                  <a:gd name="connsiteY7" fmla="*/ 232699 h 2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607" h="235502">
                    <a:moveTo>
                      <a:pt x="0" y="232699"/>
                    </a:moveTo>
                    <a:lnTo>
                      <a:pt x="43075" y="126703"/>
                    </a:lnTo>
                    <a:lnTo>
                      <a:pt x="246744" y="100906"/>
                    </a:lnTo>
                    <a:lnTo>
                      <a:pt x="349514" y="0"/>
                    </a:lnTo>
                    <a:lnTo>
                      <a:pt x="720090" y="2804"/>
                    </a:lnTo>
                    <a:lnTo>
                      <a:pt x="853512" y="129828"/>
                    </a:lnTo>
                    <a:cubicBezTo>
                      <a:pt x="853176" y="168144"/>
                      <a:pt x="890941" y="197186"/>
                      <a:pt x="890605" y="235502"/>
                    </a:cubicBezTo>
                    <a:lnTo>
                      <a:pt x="0" y="232699"/>
                    </a:lnTo>
                    <a:close/>
                  </a:path>
                </a:pathLst>
              </a:cu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Ellipse 34"/>
              <p:cNvSpPr/>
              <p:nvPr/>
            </p:nvSpPr>
            <p:spPr>
              <a:xfrm flipH="1">
                <a:off x="4202936" y="2030445"/>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Ellipse 35"/>
              <p:cNvSpPr/>
              <p:nvPr/>
            </p:nvSpPr>
            <p:spPr>
              <a:xfrm flipH="1">
                <a:off x="3667444" y="2030445"/>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7" name="Gerader Verbinder 36"/>
              <p:cNvCxnSpPr/>
              <p:nvPr/>
            </p:nvCxnSpPr>
            <p:spPr>
              <a:xfrm>
                <a:off x="3960153" y="1948525"/>
                <a:ext cx="0" cy="405209"/>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9" name="Textfeld 28"/>
            <p:cNvSpPr txBox="1"/>
            <p:nvPr/>
          </p:nvSpPr>
          <p:spPr>
            <a:xfrm>
              <a:off x="4843654" y="2273264"/>
              <a:ext cx="298480" cy="307777"/>
            </a:xfrm>
            <a:prstGeom prst="rect">
              <a:avLst/>
            </a:prstGeom>
            <a:noFill/>
          </p:spPr>
          <p:txBody>
            <a:bodyPr wrap="none" rtlCol="0">
              <a:spAutoFit/>
            </a:bodyPr>
            <a:lstStyle/>
            <a:p>
              <a:r>
                <a:rPr lang="de-DE" sz="1400" b="1" dirty="0">
                  <a:solidFill>
                    <a:schemeClr val="accent1">
                      <a:lumMod val="75000"/>
                    </a:schemeClr>
                  </a:solidFill>
                </a:rPr>
                <a:t>G</a:t>
              </a:r>
              <a:endParaRPr lang="de-DE" sz="1400" b="1" baseline="-25000" dirty="0">
                <a:solidFill>
                  <a:schemeClr val="accent1">
                    <a:lumMod val="75000"/>
                  </a:schemeClr>
                </a:solidFill>
              </a:endParaRPr>
            </a:p>
          </p:txBody>
        </p:sp>
        <p:sp>
          <p:nvSpPr>
            <p:cNvPr id="30" name="Textfeld 29"/>
            <p:cNvSpPr txBox="1"/>
            <p:nvPr/>
          </p:nvSpPr>
          <p:spPr>
            <a:xfrm>
              <a:off x="5886011" y="2292839"/>
              <a:ext cx="298480" cy="307777"/>
            </a:xfrm>
            <a:prstGeom prst="rect">
              <a:avLst/>
            </a:prstGeom>
            <a:noFill/>
          </p:spPr>
          <p:txBody>
            <a:bodyPr wrap="none" rtlCol="0">
              <a:spAutoFit/>
            </a:bodyPr>
            <a:lstStyle/>
            <a:p>
              <a:r>
                <a:rPr lang="de-DE" sz="1400" b="1" dirty="0">
                  <a:solidFill>
                    <a:schemeClr val="accent1">
                      <a:lumMod val="75000"/>
                    </a:schemeClr>
                  </a:solidFill>
                </a:rPr>
                <a:t>G</a:t>
              </a:r>
              <a:endParaRPr lang="de-DE" sz="1400" b="1" baseline="-25000" dirty="0">
                <a:solidFill>
                  <a:schemeClr val="accent1">
                    <a:lumMod val="75000"/>
                  </a:schemeClr>
                </a:solidFill>
              </a:endParaRPr>
            </a:p>
          </p:txBody>
        </p:sp>
      </p:grpSp>
      <p:grpSp>
        <p:nvGrpSpPr>
          <p:cNvPr id="127" name="Gruppieren 126"/>
          <p:cNvGrpSpPr/>
          <p:nvPr/>
        </p:nvGrpSpPr>
        <p:grpSpPr>
          <a:xfrm>
            <a:off x="5428986" y="2639442"/>
            <a:ext cx="3476344" cy="1561247"/>
            <a:chOff x="7060654" y="2021516"/>
            <a:chExt cx="3476344" cy="1561247"/>
          </a:xfrm>
        </p:grpSpPr>
        <p:grpSp>
          <p:nvGrpSpPr>
            <p:cNvPr id="134" name="Gruppieren 133"/>
            <p:cNvGrpSpPr/>
            <p:nvPr/>
          </p:nvGrpSpPr>
          <p:grpSpPr>
            <a:xfrm>
              <a:off x="7060654" y="2021516"/>
              <a:ext cx="3476344" cy="1561247"/>
              <a:chOff x="3212321" y="1039369"/>
              <a:chExt cx="3476344" cy="1561247"/>
            </a:xfrm>
          </p:grpSpPr>
          <p:sp>
            <p:nvSpPr>
              <p:cNvPr id="136" name="Freihandform 135"/>
              <p:cNvSpPr/>
              <p:nvPr/>
            </p:nvSpPr>
            <p:spPr>
              <a:xfrm>
                <a:off x="3615266" y="2108201"/>
                <a:ext cx="3073399" cy="93134"/>
              </a:xfrm>
              <a:custGeom>
                <a:avLst/>
                <a:gdLst>
                  <a:gd name="connsiteX0" fmla="*/ 0 w 3716866"/>
                  <a:gd name="connsiteY0" fmla="*/ 76200 h 84667"/>
                  <a:gd name="connsiteX1" fmla="*/ 999066 w 3716866"/>
                  <a:gd name="connsiteY1" fmla="*/ 50800 h 84667"/>
                  <a:gd name="connsiteX2" fmla="*/ 1083733 w 3716866"/>
                  <a:gd name="connsiteY2" fmla="*/ 0 h 84667"/>
                  <a:gd name="connsiteX3" fmla="*/ 1794933 w 3716866"/>
                  <a:gd name="connsiteY3" fmla="*/ 0 h 84667"/>
                  <a:gd name="connsiteX4" fmla="*/ 1888066 w 3716866"/>
                  <a:gd name="connsiteY4" fmla="*/ 84667 h 84667"/>
                  <a:gd name="connsiteX5" fmla="*/ 3716866 w 3716866"/>
                  <a:gd name="connsiteY5" fmla="*/ 59267 h 84667"/>
                  <a:gd name="connsiteX0" fmla="*/ 0 w 3725333"/>
                  <a:gd name="connsiteY0" fmla="*/ 59267 h 84667"/>
                  <a:gd name="connsiteX1" fmla="*/ 1007533 w 3725333"/>
                  <a:gd name="connsiteY1" fmla="*/ 50800 h 84667"/>
                  <a:gd name="connsiteX2" fmla="*/ 1092200 w 3725333"/>
                  <a:gd name="connsiteY2" fmla="*/ 0 h 84667"/>
                  <a:gd name="connsiteX3" fmla="*/ 1803400 w 3725333"/>
                  <a:gd name="connsiteY3" fmla="*/ 0 h 84667"/>
                  <a:gd name="connsiteX4" fmla="*/ 1896533 w 3725333"/>
                  <a:gd name="connsiteY4" fmla="*/ 84667 h 84667"/>
                  <a:gd name="connsiteX5" fmla="*/ 3725333 w 3725333"/>
                  <a:gd name="connsiteY5" fmla="*/ 59267 h 84667"/>
                  <a:gd name="connsiteX0" fmla="*/ 0 w 3725333"/>
                  <a:gd name="connsiteY0" fmla="*/ 59267 h 84667"/>
                  <a:gd name="connsiteX1" fmla="*/ 1007533 w 3725333"/>
                  <a:gd name="connsiteY1" fmla="*/ 50800 h 84667"/>
                  <a:gd name="connsiteX2" fmla="*/ 1092200 w 3725333"/>
                  <a:gd name="connsiteY2" fmla="*/ 0 h 84667"/>
                  <a:gd name="connsiteX3" fmla="*/ 1803400 w 3725333"/>
                  <a:gd name="connsiteY3" fmla="*/ 0 h 84667"/>
                  <a:gd name="connsiteX4" fmla="*/ 1896533 w 3725333"/>
                  <a:gd name="connsiteY4" fmla="*/ 84667 h 84667"/>
                  <a:gd name="connsiteX5" fmla="*/ 3725333 w 3725333"/>
                  <a:gd name="connsiteY5" fmla="*/ 76200 h 84667"/>
                  <a:gd name="connsiteX0" fmla="*/ 0 w 3716866"/>
                  <a:gd name="connsiteY0" fmla="*/ 101600 h 101600"/>
                  <a:gd name="connsiteX1" fmla="*/ 999066 w 3716866"/>
                  <a:gd name="connsiteY1" fmla="*/ 50800 h 101600"/>
                  <a:gd name="connsiteX2" fmla="*/ 1083733 w 3716866"/>
                  <a:gd name="connsiteY2" fmla="*/ 0 h 101600"/>
                  <a:gd name="connsiteX3" fmla="*/ 1794933 w 3716866"/>
                  <a:gd name="connsiteY3" fmla="*/ 0 h 101600"/>
                  <a:gd name="connsiteX4" fmla="*/ 1888066 w 3716866"/>
                  <a:gd name="connsiteY4" fmla="*/ 84667 h 101600"/>
                  <a:gd name="connsiteX5" fmla="*/ 3716866 w 3716866"/>
                  <a:gd name="connsiteY5" fmla="*/ 76200 h 101600"/>
                  <a:gd name="connsiteX0" fmla="*/ 0 w 3716866"/>
                  <a:gd name="connsiteY0" fmla="*/ 101600 h 101600"/>
                  <a:gd name="connsiteX1" fmla="*/ 999066 w 3716866"/>
                  <a:gd name="connsiteY1" fmla="*/ 101600 h 101600"/>
                  <a:gd name="connsiteX2" fmla="*/ 1083733 w 3716866"/>
                  <a:gd name="connsiteY2" fmla="*/ 0 h 101600"/>
                  <a:gd name="connsiteX3" fmla="*/ 1794933 w 3716866"/>
                  <a:gd name="connsiteY3" fmla="*/ 0 h 101600"/>
                  <a:gd name="connsiteX4" fmla="*/ 1888066 w 3716866"/>
                  <a:gd name="connsiteY4" fmla="*/ 84667 h 101600"/>
                  <a:gd name="connsiteX5" fmla="*/ 3716866 w 3716866"/>
                  <a:gd name="connsiteY5" fmla="*/ 76200 h 101600"/>
                  <a:gd name="connsiteX0" fmla="*/ 0 w 3716866"/>
                  <a:gd name="connsiteY0" fmla="*/ 101600 h 101600"/>
                  <a:gd name="connsiteX1" fmla="*/ 999066 w 3716866"/>
                  <a:gd name="connsiteY1" fmla="*/ 101600 h 101600"/>
                  <a:gd name="connsiteX2" fmla="*/ 1083733 w 3716866"/>
                  <a:gd name="connsiteY2" fmla="*/ 0 h 101600"/>
                  <a:gd name="connsiteX3" fmla="*/ 1794933 w 3716866"/>
                  <a:gd name="connsiteY3" fmla="*/ 0 h 101600"/>
                  <a:gd name="connsiteX4" fmla="*/ 1888066 w 3716866"/>
                  <a:gd name="connsiteY4" fmla="*/ 84667 h 101600"/>
                  <a:gd name="connsiteX5" fmla="*/ 3716866 w 3716866"/>
                  <a:gd name="connsiteY5" fmla="*/ 76200 h 101600"/>
                  <a:gd name="connsiteX0" fmla="*/ 0 w 3691466"/>
                  <a:gd name="connsiteY0" fmla="*/ 101600 h 101600"/>
                  <a:gd name="connsiteX1" fmla="*/ 999066 w 3691466"/>
                  <a:gd name="connsiteY1" fmla="*/ 101600 h 101600"/>
                  <a:gd name="connsiteX2" fmla="*/ 1083733 w 3691466"/>
                  <a:gd name="connsiteY2" fmla="*/ 0 h 101600"/>
                  <a:gd name="connsiteX3" fmla="*/ 1794933 w 3691466"/>
                  <a:gd name="connsiteY3" fmla="*/ 0 h 101600"/>
                  <a:gd name="connsiteX4" fmla="*/ 1888066 w 3691466"/>
                  <a:gd name="connsiteY4" fmla="*/ 84667 h 101600"/>
                  <a:gd name="connsiteX5" fmla="*/ 3691466 w 3691466"/>
                  <a:gd name="connsiteY5" fmla="*/ 84666 h 101600"/>
                  <a:gd name="connsiteX0" fmla="*/ 0 w 3691466"/>
                  <a:gd name="connsiteY0" fmla="*/ 101600 h 101600"/>
                  <a:gd name="connsiteX1" fmla="*/ 999066 w 3691466"/>
                  <a:gd name="connsiteY1" fmla="*/ 101600 h 101600"/>
                  <a:gd name="connsiteX2" fmla="*/ 1083733 w 3691466"/>
                  <a:gd name="connsiteY2" fmla="*/ 0 h 101600"/>
                  <a:gd name="connsiteX3" fmla="*/ 1794933 w 3691466"/>
                  <a:gd name="connsiteY3" fmla="*/ 0 h 101600"/>
                  <a:gd name="connsiteX4" fmla="*/ 1888066 w 3691466"/>
                  <a:gd name="connsiteY4" fmla="*/ 84667 h 101600"/>
                  <a:gd name="connsiteX5" fmla="*/ 3691466 w 3691466"/>
                  <a:gd name="connsiteY5" fmla="*/ 84666 h 101600"/>
                  <a:gd name="connsiteX0" fmla="*/ 0 w 3691466"/>
                  <a:gd name="connsiteY0" fmla="*/ 101600 h 101600"/>
                  <a:gd name="connsiteX1" fmla="*/ 999066 w 3691466"/>
                  <a:gd name="connsiteY1" fmla="*/ 101600 h 101600"/>
                  <a:gd name="connsiteX2" fmla="*/ 1083733 w 3691466"/>
                  <a:gd name="connsiteY2" fmla="*/ 0 h 101600"/>
                  <a:gd name="connsiteX3" fmla="*/ 1794933 w 3691466"/>
                  <a:gd name="connsiteY3" fmla="*/ 0 h 101600"/>
                  <a:gd name="connsiteX4" fmla="*/ 1888066 w 3691466"/>
                  <a:gd name="connsiteY4" fmla="*/ 93134 h 101600"/>
                  <a:gd name="connsiteX5" fmla="*/ 3691466 w 3691466"/>
                  <a:gd name="connsiteY5" fmla="*/ 84666 h 101600"/>
                  <a:gd name="connsiteX0" fmla="*/ 0 w 3691466"/>
                  <a:gd name="connsiteY0" fmla="*/ 110067 h 110067"/>
                  <a:gd name="connsiteX1" fmla="*/ 999066 w 3691466"/>
                  <a:gd name="connsiteY1" fmla="*/ 110067 h 110067"/>
                  <a:gd name="connsiteX2" fmla="*/ 1083733 w 3691466"/>
                  <a:gd name="connsiteY2" fmla="*/ 8467 h 110067"/>
                  <a:gd name="connsiteX3" fmla="*/ 1786466 w 3691466"/>
                  <a:gd name="connsiteY3" fmla="*/ 0 h 110067"/>
                  <a:gd name="connsiteX4" fmla="*/ 1888066 w 3691466"/>
                  <a:gd name="connsiteY4" fmla="*/ 101601 h 110067"/>
                  <a:gd name="connsiteX5" fmla="*/ 3691466 w 3691466"/>
                  <a:gd name="connsiteY5" fmla="*/ 93133 h 110067"/>
                  <a:gd name="connsiteX0" fmla="*/ 0 w 3691466"/>
                  <a:gd name="connsiteY0" fmla="*/ 101600 h 101600"/>
                  <a:gd name="connsiteX1" fmla="*/ 999066 w 3691466"/>
                  <a:gd name="connsiteY1" fmla="*/ 101600 h 101600"/>
                  <a:gd name="connsiteX2" fmla="*/ 1083733 w 3691466"/>
                  <a:gd name="connsiteY2" fmla="*/ 0 h 101600"/>
                  <a:gd name="connsiteX3" fmla="*/ 1769533 w 3691466"/>
                  <a:gd name="connsiteY3" fmla="*/ 0 h 101600"/>
                  <a:gd name="connsiteX4" fmla="*/ 1888066 w 3691466"/>
                  <a:gd name="connsiteY4" fmla="*/ 93134 h 101600"/>
                  <a:gd name="connsiteX5" fmla="*/ 3691466 w 3691466"/>
                  <a:gd name="connsiteY5" fmla="*/ 84666 h 101600"/>
                  <a:gd name="connsiteX0" fmla="*/ 0 w 3691466"/>
                  <a:gd name="connsiteY0" fmla="*/ 101600 h 101600"/>
                  <a:gd name="connsiteX1" fmla="*/ 982132 w 3691466"/>
                  <a:gd name="connsiteY1" fmla="*/ 93134 h 101600"/>
                  <a:gd name="connsiteX2" fmla="*/ 1083733 w 3691466"/>
                  <a:gd name="connsiteY2" fmla="*/ 0 h 101600"/>
                  <a:gd name="connsiteX3" fmla="*/ 1769533 w 3691466"/>
                  <a:gd name="connsiteY3" fmla="*/ 0 h 101600"/>
                  <a:gd name="connsiteX4" fmla="*/ 1888066 w 3691466"/>
                  <a:gd name="connsiteY4" fmla="*/ 93134 h 101600"/>
                  <a:gd name="connsiteX5" fmla="*/ 3691466 w 3691466"/>
                  <a:gd name="connsiteY5" fmla="*/ 84666 h 101600"/>
                  <a:gd name="connsiteX0" fmla="*/ 0 w 3691466"/>
                  <a:gd name="connsiteY0" fmla="*/ 93133 h 93134"/>
                  <a:gd name="connsiteX1" fmla="*/ 982132 w 3691466"/>
                  <a:gd name="connsiteY1" fmla="*/ 93134 h 93134"/>
                  <a:gd name="connsiteX2" fmla="*/ 1083733 w 3691466"/>
                  <a:gd name="connsiteY2" fmla="*/ 0 h 93134"/>
                  <a:gd name="connsiteX3" fmla="*/ 1769533 w 3691466"/>
                  <a:gd name="connsiteY3" fmla="*/ 0 h 93134"/>
                  <a:gd name="connsiteX4" fmla="*/ 1888066 w 3691466"/>
                  <a:gd name="connsiteY4" fmla="*/ 93134 h 93134"/>
                  <a:gd name="connsiteX5" fmla="*/ 3691466 w 3691466"/>
                  <a:gd name="connsiteY5" fmla="*/ 84666 h 93134"/>
                  <a:gd name="connsiteX0" fmla="*/ 0 w 3691466"/>
                  <a:gd name="connsiteY0" fmla="*/ 93133 h 93134"/>
                  <a:gd name="connsiteX1" fmla="*/ 982132 w 3691466"/>
                  <a:gd name="connsiteY1" fmla="*/ 93134 h 93134"/>
                  <a:gd name="connsiteX2" fmla="*/ 1083733 w 3691466"/>
                  <a:gd name="connsiteY2" fmla="*/ 0 h 93134"/>
                  <a:gd name="connsiteX3" fmla="*/ 1769533 w 3691466"/>
                  <a:gd name="connsiteY3" fmla="*/ 0 h 93134"/>
                  <a:gd name="connsiteX4" fmla="*/ 1888066 w 3691466"/>
                  <a:gd name="connsiteY4" fmla="*/ 93134 h 93134"/>
                  <a:gd name="connsiteX5" fmla="*/ 3691466 w 3691466"/>
                  <a:gd name="connsiteY5" fmla="*/ 93133 h 93134"/>
                  <a:gd name="connsiteX0" fmla="*/ 0 w 3073399"/>
                  <a:gd name="connsiteY0" fmla="*/ 93133 h 93134"/>
                  <a:gd name="connsiteX1" fmla="*/ 982132 w 3073399"/>
                  <a:gd name="connsiteY1" fmla="*/ 93134 h 93134"/>
                  <a:gd name="connsiteX2" fmla="*/ 1083733 w 3073399"/>
                  <a:gd name="connsiteY2" fmla="*/ 0 h 93134"/>
                  <a:gd name="connsiteX3" fmla="*/ 1769533 w 3073399"/>
                  <a:gd name="connsiteY3" fmla="*/ 0 h 93134"/>
                  <a:gd name="connsiteX4" fmla="*/ 1888066 w 3073399"/>
                  <a:gd name="connsiteY4" fmla="*/ 93134 h 93134"/>
                  <a:gd name="connsiteX5" fmla="*/ 3073399 w 3073399"/>
                  <a:gd name="connsiteY5" fmla="*/ 84666 h 93134"/>
                  <a:gd name="connsiteX0" fmla="*/ 0 w 3073399"/>
                  <a:gd name="connsiteY0" fmla="*/ 93133 h 93134"/>
                  <a:gd name="connsiteX1" fmla="*/ 982132 w 3073399"/>
                  <a:gd name="connsiteY1" fmla="*/ 93134 h 93134"/>
                  <a:gd name="connsiteX2" fmla="*/ 1083733 w 3073399"/>
                  <a:gd name="connsiteY2" fmla="*/ 0 h 93134"/>
                  <a:gd name="connsiteX3" fmla="*/ 1769533 w 3073399"/>
                  <a:gd name="connsiteY3" fmla="*/ 0 h 93134"/>
                  <a:gd name="connsiteX4" fmla="*/ 1888066 w 3073399"/>
                  <a:gd name="connsiteY4" fmla="*/ 93134 h 93134"/>
                  <a:gd name="connsiteX5" fmla="*/ 3073399 w 3073399"/>
                  <a:gd name="connsiteY5" fmla="*/ 93133 h 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3399" h="93134">
                    <a:moveTo>
                      <a:pt x="0" y="93133"/>
                    </a:moveTo>
                    <a:lnTo>
                      <a:pt x="982132" y="93134"/>
                    </a:lnTo>
                    <a:lnTo>
                      <a:pt x="1083733" y="0"/>
                    </a:lnTo>
                    <a:lnTo>
                      <a:pt x="1769533" y="0"/>
                    </a:lnTo>
                    <a:lnTo>
                      <a:pt x="1888066" y="93134"/>
                    </a:lnTo>
                    <a:lnTo>
                      <a:pt x="3073399" y="9313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7" name="Gerader Verbinder 136"/>
              <p:cNvCxnSpPr/>
              <p:nvPr/>
            </p:nvCxnSpPr>
            <p:spPr>
              <a:xfrm>
                <a:off x="3700775" y="1531927"/>
                <a:ext cx="470025"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8" name="Gerader Verbinder 137"/>
              <p:cNvCxnSpPr/>
              <p:nvPr/>
            </p:nvCxnSpPr>
            <p:spPr>
              <a:xfrm>
                <a:off x="5843586" y="1530365"/>
                <a:ext cx="470025"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9" name="Gerader Verbinder 138"/>
              <p:cNvCxnSpPr/>
              <p:nvPr/>
            </p:nvCxnSpPr>
            <p:spPr>
              <a:xfrm>
                <a:off x="4837408" y="1531032"/>
                <a:ext cx="325696"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0" name="Textfeld 139"/>
              <p:cNvSpPr txBox="1"/>
              <p:nvPr/>
            </p:nvSpPr>
            <p:spPr>
              <a:xfrm>
                <a:off x="3750442" y="1226650"/>
                <a:ext cx="327334" cy="307777"/>
              </a:xfrm>
              <a:prstGeom prst="rect">
                <a:avLst/>
              </a:prstGeom>
              <a:noFill/>
            </p:spPr>
            <p:txBody>
              <a:bodyPr wrap="none" rtlCol="0">
                <a:spAutoFit/>
              </a:bodyPr>
              <a:lstStyle/>
              <a:p>
                <a:r>
                  <a:rPr lang="de-DE" sz="1400" dirty="0" smtClean="0">
                    <a:solidFill>
                      <a:srgbClr val="FF0000"/>
                    </a:solidFill>
                  </a:rPr>
                  <a:t>v</a:t>
                </a:r>
                <a:r>
                  <a:rPr lang="de-DE" sz="1400" baseline="-25000" dirty="0" smtClean="0">
                    <a:solidFill>
                      <a:srgbClr val="FF0000"/>
                    </a:solidFill>
                  </a:rPr>
                  <a:t>1</a:t>
                </a:r>
                <a:endParaRPr lang="de-DE" sz="1400" baseline="-25000" dirty="0">
                  <a:solidFill>
                    <a:srgbClr val="FF0000"/>
                  </a:solidFill>
                </a:endParaRPr>
              </a:p>
            </p:txBody>
          </p:sp>
          <p:sp>
            <p:nvSpPr>
              <p:cNvPr id="141" name="Textfeld 140"/>
              <p:cNvSpPr txBox="1"/>
              <p:nvPr/>
            </p:nvSpPr>
            <p:spPr>
              <a:xfrm>
                <a:off x="4672810" y="1241583"/>
                <a:ext cx="639919" cy="307777"/>
              </a:xfrm>
              <a:prstGeom prst="rect">
                <a:avLst/>
              </a:prstGeom>
              <a:noFill/>
            </p:spPr>
            <p:txBody>
              <a:bodyPr wrap="none" rtlCol="0">
                <a:spAutoFit/>
              </a:bodyPr>
              <a:lstStyle/>
              <a:p>
                <a:r>
                  <a:rPr lang="de-DE" sz="1400" dirty="0" smtClean="0">
                    <a:solidFill>
                      <a:srgbClr val="FF0000"/>
                    </a:solidFill>
                  </a:rPr>
                  <a:t>v</a:t>
                </a:r>
                <a:r>
                  <a:rPr lang="de-DE" sz="1400" baseline="-25000" dirty="0" smtClean="0">
                    <a:solidFill>
                      <a:srgbClr val="FF0000"/>
                    </a:solidFill>
                  </a:rPr>
                  <a:t>2</a:t>
                </a:r>
                <a:r>
                  <a:rPr lang="de-DE" sz="1400" dirty="0" smtClean="0">
                    <a:solidFill>
                      <a:srgbClr val="FF0000"/>
                    </a:solidFill>
                  </a:rPr>
                  <a:t> &lt; v</a:t>
                </a:r>
                <a:r>
                  <a:rPr lang="de-DE" sz="1400" baseline="-25000" dirty="0" smtClean="0">
                    <a:solidFill>
                      <a:srgbClr val="FF0000"/>
                    </a:solidFill>
                  </a:rPr>
                  <a:t>1</a:t>
                </a:r>
                <a:endParaRPr lang="de-DE" sz="1400" baseline="-25000" dirty="0">
                  <a:solidFill>
                    <a:srgbClr val="FF0000"/>
                  </a:solidFill>
                </a:endParaRPr>
              </a:p>
            </p:txBody>
          </p:sp>
          <p:sp>
            <p:nvSpPr>
              <p:cNvPr id="142" name="Textfeld 141"/>
              <p:cNvSpPr txBox="1"/>
              <p:nvPr/>
            </p:nvSpPr>
            <p:spPr>
              <a:xfrm>
                <a:off x="5765213" y="1227712"/>
                <a:ext cx="639919" cy="307777"/>
              </a:xfrm>
              <a:prstGeom prst="rect">
                <a:avLst/>
              </a:prstGeom>
              <a:noFill/>
            </p:spPr>
            <p:txBody>
              <a:bodyPr wrap="none" rtlCol="0">
                <a:spAutoFit/>
              </a:bodyPr>
              <a:lstStyle/>
              <a:p>
                <a:r>
                  <a:rPr lang="de-DE" sz="1400" dirty="0" smtClean="0">
                    <a:solidFill>
                      <a:srgbClr val="FF0000"/>
                    </a:solidFill>
                  </a:rPr>
                  <a:t>v</a:t>
                </a:r>
                <a:r>
                  <a:rPr lang="de-DE" sz="1400" baseline="-25000" dirty="0" smtClean="0">
                    <a:solidFill>
                      <a:srgbClr val="FF0000"/>
                    </a:solidFill>
                  </a:rPr>
                  <a:t>3</a:t>
                </a:r>
                <a:r>
                  <a:rPr lang="de-DE" sz="1400" dirty="0" smtClean="0">
                    <a:solidFill>
                      <a:srgbClr val="FF0000"/>
                    </a:solidFill>
                  </a:rPr>
                  <a:t> = v</a:t>
                </a:r>
                <a:r>
                  <a:rPr lang="de-DE" sz="1400" baseline="-25000" dirty="0" smtClean="0">
                    <a:solidFill>
                      <a:srgbClr val="FF0000"/>
                    </a:solidFill>
                  </a:rPr>
                  <a:t>1</a:t>
                </a:r>
                <a:endParaRPr lang="de-DE" sz="1400" baseline="-25000" dirty="0">
                  <a:solidFill>
                    <a:srgbClr val="FF0000"/>
                  </a:solidFill>
                </a:endParaRPr>
              </a:p>
            </p:txBody>
          </p:sp>
          <p:grpSp>
            <p:nvGrpSpPr>
              <p:cNvPr id="143" name="Gruppieren 142"/>
              <p:cNvGrpSpPr/>
              <p:nvPr/>
            </p:nvGrpSpPr>
            <p:grpSpPr>
              <a:xfrm>
                <a:off x="3606606" y="1793005"/>
                <a:ext cx="804332" cy="560729"/>
                <a:chOff x="3606606" y="1793005"/>
                <a:chExt cx="804332" cy="560729"/>
              </a:xfrm>
            </p:grpSpPr>
            <p:sp>
              <p:nvSpPr>
                <p:cNvPr id="165" name="Freihandform 164"/>
                <p:cNvSpPr/>
                <p:nvPr/>
              </p:nvSpPr>
              <p:spPr>
                <a:xfrm flipH="1">
                  <a:off x="3606606" y="1793005"/>
                  <a:ext cx="804332" cy="279933"/>
                </a:xfrm>
                <a:custGeom>
                  <a:avLst/>
                  <a:gdLst>
                    <a:gd name="connsiteX0" fmla="*/ 0 w 1078302"/>
                    <a:gd name="connsiteY0" fmla="*/ 319177 h 319177"/>
                    <a:gd name="connsiteX1" fmla="*/ 17253 w 1078302"/>
                    <a:gd name="connsiteY1" fmla="*/ 163902 h 319177"/>
                    <a:gd name="connsiteX2" fmla="*/ 336430 w 1078302"/>
                    <a:gd name="connsiteY2" fmla="*/ 138023 h 319177"/>
                    <a:gd name="connsiteX3" fmla="*/ 448574 w 1078302"/>
                    <a:gd name="connsiteY3" fmla="*/ 8626 h 319177"/>
                    <a:gd name="connsiteX4" fmla="*/ 914400 w 1078302"/>
                    <a:gd name="connsiteY4" fmla="*/ 0 h 319177"/>
                    <a:gd name="connsiteX5" fmla="*/ 1078302 w 1078302"/>
                    <a:gd name="connsiteY5" fmla="*/ 207034 h 319177"/>
                    <a:gd name="connsiteX6" fmla="*/ 1069675 w 1078302"/>
                    <a:gd name="connsiteY6" fmla="*/ 310551 h 319177"/>
                    <a:gd name="connsiteX7" fmla="*/ 0 w 1078302"/>
                    <a:gd name="connsiteY7" fmla="*/ 319177 h 319177"/>
                    <a:gd name="connsiteX0" fmla="*/ 0 w 1078302"/>
                    <a:gd name="connsiteY0" fmla="*/ 319177 h 321981"/>
                    <a:gd name="connsiteX1" fmla="*/ 17253 w 1078302"/>
                    <a:gd name="connsiteY1" fmla="*/ 16390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0 w 1078302"/>
                    <a:gd name="connsiteY0" fmla="*/ 319177 h 321981"/>
                    <a:gd name="connsiteX1" fmla="*/ 85833 w 1078302"/>
                    <a:gd name="connsiteY1" fmla="*/ 16771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13227 w 992469"/>
                    <a:gd name="connsiteY0" fmla="*/ 326797 h 326797"/>
                    <a:gd name="connsiteX1" fmla="*/ 0 w 992469"/>
                    <a:gd name="connsiteY1" fmla="*/ 167712 h 326797"/>
                    <a:gd name="connsiteX2" fmla="*/ 250597 w 992469"/>
                    <a:gd name="connsiteY2" fmla="*/ 138023 h 326797"/>
                    <a:gd name="connsiteX3" fmla="*/ 362741 w 992469"/>
                    <a:gd name="connsiteY3" fmla="*/ 8626 h 326797"/>
                    <a:gd name="connsiteX4" fmla="*/ 828567 w 992469"/>
                    <a:gd name="connsiteY4" fmla="*/ 0 h 326797"/>
                    <a:gd name="connsiteX5" fmla="*/ 992469 w 992469"/>
                    <a:gd name="connsiteY5" fmla="*/ 207034 h 326797"/>
                    <a:gd name="connsiteX6" fmla="*/ 991462 w 992469"/>
                    <a:gd name="connsiteY6" fmla="*/ 321981 h 326797"/>
                    <a:gd name="connsiteX7" fmla="*/ 13227 w 992469"/>
                    <a:gd name="connsiteY7" fmla="*/ 326797 h 326797"/>
                    <a:gd name="connsiteX0" fmla="*/ 0 w 979242"/>
                    <a:gd name="connsiteY0" fmla="*/ 326797 h 326797"/>
                    <a:gd name="connsiteX1" fmla="*/ 66783 w 979242"/>
                    <a:gd name="connsiteY1" fmla="*/ 175332 h 326797"/>
                    <a:gd name="connsiteX2" fmla="*/ 237370 w 979242"/>
                    <a:gd name="connsiteY2" fmla="*/ 138023 h 326797"/>
                    <a:gd name="connsiteX3" fmla="*/ 349514 w 979242"/>
                    <a:gd name="connsiteY3" fmla="*/ 8626 h 326797"/>
                    <a:gd name="connsiteX4" fmla="*/ 815340 w 979242"/>
                    <a:gd name="connsiteY4" fmla="*/ 0 h 326797"/>
                    <a:gd name="connsiteX5" fmla="*/ 979242 w 979242"/>
                    <a:gd name="connsiteY5" fmla="*/ 207034 h 326797"/>
                    <a:gd name="connsiteX6" fmla="*/ 978235 w 979242"/>
                    <a:gd name="connsiteY6" fmla="*/ 321981 h 326797"/>
                    <a:gd name="connsiteX7" fmla="*/ 0 w 979242"/>
                    <a:gd name="connsiteY7" fmla="*/ 326797 h 326797"/>
                    <a:gd name="connsiteX0" fmla="*/ 0 w 979242"/>
                    <a:gd name="connsiteY0" fmla="*/ 318171 h 318171"/>
                    <a:gd name="connsiteX1" fmla="*/ 66783 w 979242"/>
                    <a:gd name="connsiteY1" fmla="*/ 166706 h 318171"/>
                    <a:gd name="connsiteX2" fmla="*/ 237370 w 979242"/>
                    <a:gd name="connsiteY2" fmla="*/ 129397 h 318171"/>
                    <a:gd name="connsiteX3" fmla="*/ 349514 w 979242"/>
                    <a:gd name="connsiteY3" fmla="*/ 0 h 318171"/>
                    <a:gd name="connsiteX4" fmla="*/ 720090 w 979242"/>
                    <a:gd name="connsiteY4" fmla="*/ 2804 h 318171"/>
                    <a:gd name="connsiteX5" fmla="*/ 979242 w 979242"/>
                    <a:gd name="connsiteY5" fmla="*/ 198408 h 318171"/>
                    <a:gd name="connsiteX6" fmla="*/ 978235 w 979242"/>
                    <a:gd name="connsiteY6" fmla="*/ 313355 h 318171"/>
                    <a:gd name="connsiteX7" fmla="*/ 0 w 979242"/>
                    <a:gd name="connsiteY7" fmla="*/ 318171 h 318171"/>
                    <a:gd name="connsiteX0" fmla="*/ 0 w 978235"/>
                    <a:gd name="connsiteY0" fmla="*/ 318171 h 318171"/>
                    <a:gd name="connsiteX1" fmla="*/ 66783 w 978235"/>
                    <a:gd name="connsiteY1" fmla="*/ 166706 h 318171"/>
                    <a:gd name="connsiteX2" fmla="*/ 237370 w 978235"/>
                    <a:gd name="connsiteY2" fmla="*/ 129397 h 318171"/>
                    <a:gd name="connsiteX3" fmla="*/ 349514 w 978235"/>
                    <a:gd name="connsiteY3" fmla="*/ 0 h 318171"/>
                    <a:gd name="connsiteX4" fmla="*/ 720090 w 978235"/>
                    <a:gd name="connsiteY4" fmla="*/ 2804 h 318171"/>
                    <a:gd name="connsiteX5" fmla="*/ 853512 w 978235"/>
                    <a:gd name="connsiteY5" fmla="*/ 129828 h 318171"/>
                    <a:gd name="connsiteX6" fmla="*/ 978235 w 978235"/>
                    <a:gd name="connsiteY6" fmla="*/ 313355 h 318171"/>
                    <a:gd name="connsiteX7" fmla="*/ 0 w 978235"/>
                    <a:gd name="connsiteY7" fmla="*/ 318171 h 318171"/>
                    <a:gd name="connsiteX0" fmla="*/ 0 w 886797"/>
                    <a:gd name="connsiteY0" fmla="*/ 318171 h 318171"/>
                    <a:gd name="connsiteX1" fmla="*/ 66783 w 886797"/>
                    <a:gd name="connsiteY1" fmla="*/ 166706 h 318171"/>
                    <a:gd name="connsiteX2" fmla="*/ 237370 w 886797"/>
                    <a:gd name="connsiteY2" fmla="*/ 129397 h 318171"/>
                    <a:gd name="connsiteX3" fmla="*/ 349514 w 886797"/>
                    <a:gd name="connsiteY3" fmla="*/ 0 h 318171"/>
                    <a:gd name="connsiteX4" fmla="*/ 720090 w 886797"/>
                    <a:gd name="connsiteY4" fmla="*/ 2804 h 318171"/>
                    <a:gd name="connsiteX5" fmla="*/ 853512 w 886797"/>
                    <a:gd name="connsiteY5" fmla="*/ 129828 h 318171"/>
                    <a:gd name="connsiteX6" fmla="*/ 886795 w 886797"/>
                    <a:gd name="connsiteY6" fmla="*/ 309545 h 318171"/>
                    <a:gd name="connsiteX7" fmla="*/ 0 w 886797"/>
                    <a:gd name="connsiteY7" fmla="*/ 318171 h 318171"/>
                    <a:gd name="connsiteX0" fmla="*/ 0 w 886797"/>
                    <a:gd name="connsiteY0" fmla="*/ 318171 h 324785"/>
                    <a:gd name="connsiteX1" fmla="*/ 66783 w 886797"/>
                    <a:gd name="connsiteY1" fmla="*/ 166706 h 324785"/>
                    <a:gd name="connsiteX2" fmla="*/ 237370 w 886797"/>
                    <a:gd name="connsiteY2" fmla="*/ 129397 h 324785"/>
                    <a:gd name="connsiteX3" fmla="*/ 349514 w 886797"/>
                    <a:gd name="connsiteY3" fmla="*/ 0 h 324785"/>
                    <a:gd name="connsiteX4" fmla="*/ 720090 w 886797"/>
                    <a:gd name="connsiteY4" fmla="*/ 2804 h 324785"/>
                    <a:gd name="connsiteX5" fmla="*/ 853512 w 886797"/>
                    <a:gd name="connsiteY5" fmla="*/ 129828 h 324785"/>
                    <a:gd name="connsiteX6" fmla="*/ 886795 w 886797"/>
                    <a:gd name="connsiteY6" fmla="*/ 324785 h 324785"/>
                    <a:gd name="connsiteX7" fmla="*/ 0 w 88679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0975"/>
                    <a:gd name="connsiteX1" fmla="*/ 66783 w 890607"/>
                    <a:gd name="connsiteY1" fmla="*/ 166706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318171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282557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282557 h 320975"/>
                    <a:gd name="connsiteX0" fmla="*/ 0 w 890607"/>
                    <a:gd name="connsiteY0" fmla="*/ 282557 h 282557"/>
                    <a:gd name="connsiteX1" fmla="*/ 33699 w 890607"/>
                    <a:gd name="connsiteY1" fmla="*/ 162318 h 282557"/>
                    <a:gd name="connsiteX2" fmla="*/ 237370 w 890607"/>
                    <a:gd name="connsiteY2" fmla="*/ 129397 h 282557"/>
                    <a:gd name="connsiteX3" fmla="*/ 349514 w 890607"/>
                    <a:gd name="connsiteY3" fmla="*/ 0 h 282557"/>
                    <a:gd name="connsiteX4" fmla="*/ 720090 w 890607"/>
                    <a:gd name="connsiteY4" fmla="*/ 2804 h 282557"/>
                    <a:gd name="connsiteX5" fmla="*/ 853512 w 890607"/>
                    <a:gd name="connsiteY5" fmla="*/ 129828 h 282557"/>
                    <a:gd name="connsiteX6" fmla="*/ 890605 w 890607"/>
                    <a:gd name="connsiteY6" fmla="*/ 271115 h 282557"/>
                    <a:gd name="connsiteX7" fmla="*/ 0 w 890607"/>
                    <a:gd name="connsiteY7" fmla="*/ 282557 h 282557"/>
                    <a:gd name="connsiteX0" fmla="*/ 0 w 890607"/>
                    <a:gd name="connsiteY0" fmla="*/ 261189 h 271115"/>
                    <a:gd name="connsiteX1" fmla="*/ 33699 w 890607"/>
                    <a:gd name="connsiteY1" fmla="*/ 162318 h 271115"/>
                    <a:gd name="connsiteX2" fmla="*/ 237370 w 890607"/>
                    <a:gd name="connsiteY2" fmla="*/ 129397 h 271115"/>
                    <a:gd name="connsiteX3" fmla="*/ 349514 w 890607"/>
                    <a:gd name="connsiteY3" fmla="*/ 0 h 271115"/>
                    <a:gd name="connsiteX4" fmla="*/ 720090 w 890607"/>
                    <a:gd name="connsiteY4" fmla="*/ 2804 h 271115"/>
                    <a:gd name="connsiteX5" fmla="*/ 853512 w 890607"/>
                    <a:gd name="connsiteY5" fmla="*/ 129828 h 271115"/>
                    <a:gd name="connsiteX6" fmla="*/ 890605 w 890607"/>
                    <a:gd name="connsiteY6" fmla="*/ 271115 h 271115"/>
                    <a:gd name="connsiteX7" fmla="*/ 0 w 890607"/>
                    <a:gd name="connsiteY7" fmla="*/ 261189 h 271115"/>
                    <a:gd name="connsiteX0" fmla="*/ 0 w 890607"/>
                    <a:gd name="connsiteY0" fmla="*/ 261189 h 261189"/>
                    <a:gd name="connsiteX1" fmla="*/ 33699 w 890607"/>
                    <a:gd name="connsiteY1" fmla="*/ 162318 h 261189"/>
                    <a:gd name="connsiteX2" fmla="*/ 237370 w 890607"/>
                    <a:gd name="connsiteY2" fmla="*/ 129397 h 261189"/>
                    <a:gd name="connsiteX3" fmla="*/ 349514 w 890607"/>
                    <a:gd name="connsiteY3" fmla="*/ 0 h 261189"/>
                    <a:gd name="connsiteX4" fmla="*/ 720090 w 890607"/>
                    <a:gd name="connsiteY4" fmla="*/ 2804 h 261189"/>
                    <a:gd name="connsiteX5" fmla="*/ 853512 w 890607"/>
                    <a:gd name="connsiteY5" fmla="*/ 129828 h 261189"/>
                    <a:gd name="connsiteX6" fmla="*/ 890605 w 890607"/>
                    <a:gd name="connsiteY6" fmla="*/ 249747 h 261189"/>
                    <a:gd name="connsiteX7" fmla="*/ 0 w 890607"/>
                    <a:gd name="connsiteY7" fmla="*/ 261189 h 261189"/>
                    <a:gd name="connsiteX0" fmla="*/ 0 w 890607"/>
                    <a:gd name="connsiteY0" fmla="*/ 246944 h 249747"/>
                    <a:gd name="connsiteX1" fmla="*/ 33699 w 890607"/>
                    <a:gd name="connsiteY1" fmla="*/ 162318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93783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100906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6944"/>
                    <a:gd name="connsiteX1" fmla="*/ 43075 w 890607"/>
                    <a:gd name="connsiteY1" fmla="*/ 126703 h 246944"/>
                    <a:gd name="connsiteX2" fmla="*/ 246744 w 890607"/>
                    <a:gd name="connsiteY2" fmla="*/ 100906 h 246944"/>
                    <a:gd name="connsiteX3" fmla="*/ 349514 w 890607"/>
                    <a:gd name="connsiteY3" fmla="*/ 0 h 246944"/>
                    <a:gd name="connsiteX4" fmla="*/ 720090 w 890607"/>
                    <a:gd name="connsiteY4" fmla="*/ 2804 h 246944"/>
                    <a:gd name="connsiteX5" fmla="*/ 853512 w 890607"/>
                    <a:gd name="connsiteY5" fmla="*/ 129828 h 246944"/>
                    <a:gd name="connsiteX6" fmla="*/ 890605 w 890607"/>
                    <a:gd name="connsiteY6" fmla="*/ 235502 h 246944"/>
                    <a:gd name="connsiteX7" fmla="*/ 0 w 890607"/>
                    <a:gd name="connsiteY7" fmla="*/ 246944 h 246944"/>
                    <a:gd name="connsiteX0" fmla="*/ 0 w 890607"/>
                    <a:gd name="connsiteY0" fmla="*/ 232699 h 235502"/>
                    <a:gd name="connsiteX1" fmla="*/ 43075 w 890607"/>
                    <a:gd name="connsiteY1" fmla="*/ 126703 h 235502"/>
                    <a:gd name="connsiteX2" fmla="*/ 246744 w 890607"/>
                    <a:gd name="connsiteY2" fmla="*/ 100906 h 235502"/>
                    <a:gd name="connsiteX3" fmla="*/ 349514 w 890607"/>
                    <a:gd name="connsiteY3" fmla="*/ 0 h 235502"/>
                    <a:gd name="connsiteX4" fmla="*/ 720090 w 890607"/>
                    <a:gd name="connsiteY4" fmla="*/ 2804 h 235502"/>
                    <a:gd name="connsiteX5" fmla="*/ 853512 w 890607"/>
                    <a:gd name="connsiteY5" fmla="*/ 129828 h 235502"/>
                    <a:gd name="connsiteX6" fmla="*/ 890605 w 890607"/>
                    <a:gd name="connsiteY6" fmla="*/ 235502 h 235502"/>
                    <a:gd name="connsiteX7" fmla="*/ 0 w 890607"/>
                    <a:gd name="connsiteY7" fmla="*/ 232699 h 2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607" h="235502">
                      <a:moveTo>
                        <a:pt x="0" y="232699"/>
                      </a:moveTo>
                      <a:lnTo>
                        <a:pt x="43075" y="126703"/>
                      </a:lnTo>
                      <a:lnTo>
                        <a:pt x="246744" y="100906"/>
                      </a:lnTo>
                      <a:lnTo>
                        <a:pt x="349514" y="0"/>
                      </a:lnTo>
                      <a:lnTo>
                        <a:pt x="720090" y="2804"/>
                      </a:lnTo>
                      <a:lnTo>
                        <a:pt x="853512" y="129828"/>
                      </a:lnTo>
                      <a:cubicBezTo>
                        <a:pt x="853176" y="168144"/>
                        <a:pt x="890941" y="197186"/>
                        <a:pt x="890605" y="235502"/>
                      </a:cubicBezTo>
                      <a:lnTo>
                        <a:pt x="0" y="232699"/>
                      </a:lnTo>
                      <a:close/>
                    </a:path>
                  </a:pathLst>
                </a:cu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6" name="Ellipse 165"/>
                <p:cNvSpPr/>
                <p:nvPr/>
              </p:nvSpPr>
              <p:spPr>
                <a:xfrm flipH="1">
                  <a:off x="4202989" y="2040194"/>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7" name="Ellipse 166"/>
                <p:cNvSpPr/>
                <p:nvPr/>
              </p:nvSpPr>
              <p:spPr>
                <a:xfrm flipH="1">
                  <a:off x="3669442" y="2040195"/>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68" name="Gerader Verbinder 167"/>
                <p:cNvCxnSpPr/>
                <p:nvPr/>
              </p:nvCxnSpPr>
              <p:spPr>
                <a:xfrm>
                  <a:off x="3960153" y="1948525"/>
                  <a:ext cx="0" cy="405209"/>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44" name="Textfeld 143"/>
              <p:cNvSpPr txBox="1"/>
              <p:nvPr/>
            </p:nvSpPr>
            <p:spPr>
              <a:xfrm>
                <a:off x="3810913" y="2289420"/>
                <a:ext cx="298480" cy="307777"/>
              </a:xfrm>
              <a:prstGeom prst="rect">
                <a:avLst/>
              </a:prstGeom>
              <a:noFill/>
            </p:spPr>
            <p:txBody>
              <a:bodyPr wrap="none" rtlCol="0">
                <a:spAutoFit/>
              </a:bodyPr>
              <a:lstStyle/>
              <a:p>
                <a:r>
                  <a:rPr lang="de-DE" sz="1400" b="1" dirty="0">
                    <a:solidFill>
                      <a:schemeClr val="accent1">
                        <a:lumMod val="75000"/>
                      </a:schemeClr>
                    </a:solidFill>
                  </a:rPr>
                  <a:t>G</a:t>
                </a:r>
                <a:endParaRPr lang="de-DE" sz="1400" b="1" baseline="-25000" dirty="0">
                  <a:solidFill>
                    <a:schemeClr val="accent1">
                      <a:lumMod val="75000"/>
                    </a:schemeClr>
                  </a:solidFill>
                </a:endParaRPr>
              </a:p>
            </p:txBody>
          </p:sp>
          <p:cxnSp>
            <p:nvCxnSpPr>
              <p:cNvPr id="145" name="Gerader Verbinder 144"/>
              <p:cNvCxnSpPr/>
              <p:nvPr/>
            </p:nvCxnSpPr>
            <p:spPr>
              <a:xfrm flipH="1">
                <a:off x="3429001" y="1693664"/>
                <a:ext cx="297613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6" name="Gerader Verbinder 145"/>
              <p:cNvCxnSpPr/>
              <p:nvPr/>
            </p:nvCxnSpPr>
            <p:spPr>
              <a:xfrm flipH="1">
                <a:off x="3429001" y="1793005"/>
                <a:ext cx="38191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7" name="Gerader Verbinder 146"/>
              <p:cNvCxnSpPr/>
              <p:nvPr/>
            </p:nvCxnSpPr>
            <p:spPr>
              <a:xfrm>
                <a:off x="3530600" y="1481373"/>
                <a:ext cx="0" cy="217732"/>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8" name="Gerader Verbinder 147"/>
              <p:cNvCxnSpPr/>
              <p:nvPr/>
            </p:nvCxnSpPr>
            <p:spPr>
              <a:xfrm>
                <a:off x="3530600" y="1778746"/>
                <a:ext cx="0" cy="217732"/>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9" name="Textfeld 148"/>
              <p:cNvSpPr txBox="1"/>
              <p:nvPr/>
            </p:nvSpPr>
            <p:spPr>
              <a:xfrm>
                <a:off x="3212321" y="1552254"/>
                <a:ext cx="280846" cy="307777"/>
              </a:xfrm>
              <a:prstGeom prst="rect">
                <a:avLst/>
              </a:prstGeom>
              <a:noFill/>
            </p:spPr>
            <p:txBody>
              <a:bodyPr wrap="none" rtlCol="0">
                <a:spAutoFit/>
              </a:bodyPr>
              <a:lstStyle/>
              <a:p>
                <a:r>
                  <a:rPr lang="de-DE" sz="1400" b="1" dirty="0" smtClean="0">
                    <a:solidFill>
                      <a:schemeClr val="accent1">
                        <a:lumMod val="75000"/>
                      </a:schemeClr>
                    </a:solidFill>
                  </a:rPr>
                  <a:t>h</a:t>
                </a:r>
                <a:endParaRPr lang="de-DE" sz="1400" b="1" baseline="-25000" dirty="0">
                  <a:solidFill>
                    <a:schemeClr val="accent1">
                      <a:lumMod val="75000"/>
                    </a:schemeClr>
                  </a:solidFill>
                </a:endParaRPr>
              </a:p>
            </p:txBody>
          </p:sp>
          <p:grpSp>
            <p:nvGrpSpPr>
              <p:cNvPr id="150" name="Gruppieren 149"/>
              <p:cNvGrpSpPr/>
              <p:nvPr/>
            </p:nvGrpSpPr>
            <p:grpSpPr>
              <a:xfrm>
                <a:off x="4653968" y="1693664"/>
                <a:ext cx="804332" cy="579600"/>
                <a:chOff x="3606800" y="1774134"/>
                <a:chExt cx="804332" cy="579600"/>
              </a:xfrm>
            </p:grpSpPr>
            <p:sp>
              <p:nvSpPr>
                <p:cNvPr id="161" name="Freihandform 160"/>
                <p:cNvSpPr/>
                <p:nvPr/>
              </p:nvSpPr>
              <p:spPr>
                <a:xfrm flipH="1">
                  <a:off x="3606800" y="1774134"/>
                  <a:ext cx="804332" cy="279933"/>
                </a:xfrm>
                <a:custGeom>
                  <a:avLst/>
                  <a:gdLst>
                    <a:gd name="connsiteX0" fmla="*/ 0 w 1078302"/>
                    <a:gd name="connsiteY0" fmla="*/ 319177 h 319177"/>
                    <a:gd name="connsiteX1" fmla="*/ 17253 w 1078302"/>
                    <a:gd name="connsiteY1" fmla="*/ 163902 h 319177"/>
                    <a:gd name="connsiteX2" fmla="*/ 336430 w 1078302"/>
                    <a:gd name="connsiteY2" fmla="*/ 138023 h 319177"/>
                    <a:gd name="connsiteX3" fmla="*/ 448574 w 1078302"/>
                    <a:gd name="connsiteY3" fmla="*/ 8626 h 319177"/>
                    <a:gd name="connsiteX4" fmla="*/ 914400 w 1078302"/>
                    <a:gd name="connsiteY4" fmla="*/ 0 h 319177"/>
                    <a:gd name="connsiteX5" fmla="*/ 1078302 w 1078302"/>
                    <a:gd name="connsiteY5" fmla="*/ 207034 h 319177"/>
                    <a:gd name="connsiteX6" fmla="*/ 1069675 w 1078302"/>
                    <a:gd name="connsiteY6" fmla="*/ 310551 h 319177"/>
                    <a:gd name="connsiteX7" fmla="*/ 0 w 1078302"/>
                    <a:gd name="connsiteY7" fmla="*/ 319177 h 319177"/>
                    <a:gd name="connsiteX0" fmla="*/ 0 w 1078302"/>
                    <a:gd name="connsiteY0" fmla="*/ 319177 h 321981"/>
                    <a:gd name="connsiteX1" fmla="*/ 17253 w 1078302"/>
                    <a:gd name="connsiteY1" fmla="*/ 16390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0 w 1078302"/>
                    <a:gd name="connsiteY0" fmla="*/ 319177 h 321981"/>
                    <a:gd name="connsiteX1" fmla="*/ 85833 w 1078302"/>
                    <a:gd name="connsiteY1" fmla="*/ 16771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13227 w 992469"/>
                    <a:gd name="connsiteY0" fmla="*/ 326797 h 326797"/>
                    <a:gd name="connsiteX1" fmla="*/ 0 w 992469"/>
                    <a:gd name="connsiteY1" fmla="*/ 167712 h 326797"/>
                    <a:gd name="connsiteX2" fmla="*/ 250597 w 992469"/>
                    <a:gd name="connsiteY2" fmla="*/ 138023 h 326797"/>
                    <a:gd name="connsiteX3" fmla="*/ 362741 w 992469"/>
                    <a:gd name="connsiteY3" fmla="*/ 8626 h 326797"/>
                    <a:gd name="connsiteX4" fmla="*/ 828567 w 992469"/>
                    <a:gd name="connsiteY4" fmla="*/ 0 h 326797"/>
                    <a:gd name="connsiteX5" fmla="*/ 992469 w 992469"/>
                    <a:gd name="connsiteY5" fmla="*/ 207034 h 326797"/>
                    <a:gd name="connsiteX6" fmla="*/ 991462 w 992469"/>
                    <a:gd name="connsiteY6" fmla="*/ 321981 h 326797"/>
                    <a:gd name="connsiteX7" fmla="*/ 13227 w 992469"/>
                    <a:gd name="connsiteY7" fmla="*/ 326797 h 326797"/>
                    <a:gd name="connsiteX0" fmla="*/ 0 w 979242"/>
                    <a:gd name="connsiteY0" fmla="*/ 326797 h 326797"/>
                    <a:gd name="connsiteX1" fmla="*/ 66783 w 979242"/>
                    <a:gd name="connsiteY1" fmla="*/ 175332 h 326797"/>
                    <a:gd name="connsiteX2" fmla="*/ 237370 w 979242"/>
                    <a:gd name="connsiteY2" fmla="*/ 138023 h 326797"/>
                    <a:gd name="connsiteX3" fmla="*/ 349514 w 979242"/>
                    <a:gd name="connsiteY3" fmla="*/ 8626 h 326797"/>
                    <a:gd name="connsiteX4" fmla="*/ 815340 w 979242"/>
                    <a:gd name="connsiteY4" fmla="*/ 0 h 326797"/>
                    <a:gd name="connsiteX5" fmla="*/ 979242 w 979242"/>
                    <a:gd name="connsiteY5" fmla="*/ 207034 h 326797"/>
                    <a:gd name="connsiteX6" fmla="*/ 978235 w 979242"/>
                    <a:gd name="connsiteY6" fmla="*/ 321981 h 326797"/>
                    <a:gd name="connsiteX7" fmla="*/ 0 w 979242"/>
                    <a:gd name="connsiteY7" fmla="*/ 326797 h 326797"/>
                    <a:gd name="connsiteX0" fmla="*/ 0 w 979242"/>
                    <a:gd name="connsiteY0" fmla="*/ 318171 h 318171"/>
                    <a:gd name="connsiteX1" fmla="*/ 66783 w 979242"/>
                    <a:gd name="connsiteY1" fmla="*/ 166706 h 318171"/>
                    <a:gd name="connsiteX2" fmla="*/ 237370 w 979242"/>
                    <a:gd name="connsiteY2" fmla="*/ 129397 h 318171"/>
                    <a:gd name="connsiteX3" fmla="*/ 349514 w 979242"/>
                    <a:gd name="connsiteY3" fmla="*/ 0 h 318171"/>
                    <a:gd name="connsiteX4" fmla="*/ 720090 w 979242"/>
                    <a:gd name="connsiteY4" fmla="*/ 2804 h 318171"/>
                    <a:gd name="connsiteX5" fmla="*/ 979242 w 979242"/>
                    <a:gd name="connsiteY5" fmla="*/ 198408 h 318171"/>
                    <a:gd name="connsiteX6" fmla="*/ 978235 w 979242"/>
                    <a:gd name="connsiteY6" fmla="*/ 313355 h 318171"/>
                    <a:gd name="connsiteX7" fmla="*/ 0 w 979242"/>
                    <a:gd name="connsiteY7" fmla="*/ 318171 h 318171"/>
                    <a:gd name="connsiteX0" fmla="*/ 0 w 978235"/>
                    <a:gd name="connsiteY0" fmla="*/ 318171 h 318171"/>
                    <a:gd name="connsiteX1" fmla="*/ 66783 w 978235"/>
                    <a:gd name="connsiteY1" fmla="*/ 166706 h 318171"/>
                    <a:gd name="connsiteX2" fmla="*/ 237370 w 978235"/>
                    <a:gd name="connsiteY2" fmla="*/ 129397 h 318171"/>
                    <a:gd name="connsiteX3" fmla="*/ 349514 w 978235"/>
                    <a:gd name="connsiteY3" fmla="*/ 0 h 318171"/>
                    <a:gd name="connsiteX4" fmla="*/ 720090 w 978235"/>
                    <a:gd name="connsiteY4" fmla="*/ 2804 h 318171"/>
                    <a:gd name="connsiteX5" fmla="*/ 853512 w 978235"/>
                    <a:gd name="connsiteY5" fmla="*/ 129828 h 318171"/>
                    <a:gd name="connsiteX6" fmla="*/ 978235 w 978235"/>
                    <a:gd name="connsiteY6" fmla="*/ 313355 h 318171"/>
                    <a:gd name="connsiteX7" fmla="*/ 0 w 978235"/>
                    <a:gd name="connsiteY7" fmla="*/ 318171 h 318171"/>
                    <a:gd name="connsiteX0" fmla="*/ 0 w 886797"/>
                    <a:gd name="connsiteY0" fmla="*/ 318171 h 318171"/>
                    <a:gd name="connsiteX1" fmla="*/ 66783 w 886797"/>
                    <a:gd name="connsiteY1" fmla="*/ 166706 h 318171"/>
                    <a:gd name="connsiteX2" fmla="*/ 237370 w 886797"/>
                    <a:gd name="connsiteY2" fmla="*/ 129397 h 318171"/>
                    <a:gd name="connsiteX3" fmla="*/ 349514 w 886797"/>
                    <a:gd name="connsiteY3" fmla="*/ 0 h 318171"/>
                    <a:gd name="connsiteX4" fmla="*/ 720090 w 886797"/>
                    <a:gd name="connsiteY4" fmla="*/ 2804 h 318171"/>
                    <a:gd name="connsiteX5" fmla="*/ 853512 w 886797"/>
                    <a:gd name="connsiteY5" fmla="*/ 129828 h 318171"/>
                    <a:gd name="connsiteX6" fmla="*/ 886795 w 886797"/>
                    <a:gd name="connsiteY6" fmla="*/ 309545 h 318171"/>
                    <a:gd name="connsiteX7" fmla="*/ 0 w 886797"/>
                    <a:gd name="connsiteY7" fmla="*/ 318171 h 318171"/>
                    <a:gd name="connsiteX0" fmla="*/ 0 w 886797"/>
                    <a:gd name="connsiteY0" fmla="*/ 318171 h 324785"/>
                    <a:gd name="connsiteX1" fmla="*/ 66783 w 886797"/>
                    <a:gd name="connsiteY1" fmla="*/ 166706 h 324785"/>
                    <a:gd name="connsiteX2" fmla="*/ 237370 w 886797"/>
                    <a:gd name="connsiteY2" fmla="*/ 129397 h 324785"/>
                    <a:gd name="connsiteX3" fmla="*/ 349514 w 886797"/>
                    <a:gd name="connsiteY3" fmla="*/ 0 h 324785"/>
                    <a:gd name="connsiteX4" fmla="*/ 720090 w 886797"/>
                    <a:gd name="connsiteY4" fmla="*/ 2804 h 324785"/>
                    <a:gd name="connsiteX5" fmla="*/ 853512 w 886797"/>
                    <a:gd name="connsiteY5" fmla="*/ 129828 h 324785"/>
                    <a:gd name="connsiteX6" fmla="*/ 886795 w 886797"/>
                    <a:gd name="connsiteY6" fmla="*/ 324785 h 324785"/>
                    <a:gd name="connsiteX7" fmla="*/ 0 w 88679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0975"/>
                    <a:gd name="connsiteX1" fmla="*/ 66783 w 890607"/>
                    <a:gd name="connsiteY1" fmla="*/ 166706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318171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282557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282557 h 320975"/>
                    <a:gd name="connsiteX0" fmla="*/ 0 w 890607"/>
                    <a:gd name="connsiteY0" fmla="*/ 282557 h 282557"/>
                    <a:gd name="connsiteX1" fmla="*/ 33699 w 890607"/>
                    <a:gd name="connsiteY1" fmla="*/ 162318 h 282557"/>
                    <a:gd name="connsiteX2" fmla="*/ 237370 w 890607"/>
                    <a:gd name="connsiteY2" fmla="*/ 129397 h 282557"/>
                    <a:gd name="connsiteX3" fmla="*/ 349514 w 890607"/>
                    <a:gd name="connsiteY3" fmla="*/ 0 h 282557"/>
                    <a:gd name="connsiteX4" fmla="*/ 720090 w 890607"/>
                    <a:gd name="connsiteY4" fmla="*/ 2804 h 282557"/>
                    <a:gd name="connsiteX5" fmla="*/ 853512 w 890607"/>
                    <a:gd name="connsiteY5" fmla="*/ 129828 h 282557"/>
                    <a:gd name="connsiteX6" fmla="*/ 890605 w 890607"/>
                    <a:gd name="connsiteY6" fmla="*/ 271115 h 282557"/>
                    <a:gd name="connsiteX7" fmla="*/ 0 w 890607"/>
                    <a:gd name="connsiteY7" fmla="*/ 282557 h 282557"/>
                    <a:gd name="connsiteX0" fmla="*/ 0 w 890607"/>
                    <a:gd name="connsiteY0" fmla="*/ 261189 h 271115"/>
                    <a:gd name="connsiteX1" fmla="*/ 33699 w 890607"/>
                    <a:gd name="connsiteY1" fmla="*/ 162318 h 271115"/>
                    <a:gd name="connsiteX2" fmla="*/ 237370 w 890607"/>
                    <a:gd name="connsiteY2" fmla="*/ 129397 h 271115"/>
                    <a:gd name="connsiteX3" fmla="*/ 349514 w 890607"/>
                    <a:gd name="connsiteY3" fmla="*/ 0 h 271115"/>
                    <a:gd name="connsiteX4" fmla="*/ 720090 w 890607"/>
                    <a:gd name="connsiteY4" fmla="*/ 2804 h 271115"/>
                    <a:gd name="connsiteX5" fmla="*/ 853512 w 890607"/>
                    <a:gd name="connsiteY5" fmla="*/ 129828 h 271115"/>
                    <a:gd name="connsiteX6" fmla="*/ 890605 w 890607"/>
                    <a:gd name="connsiteY6" fmla="*/ 271115 h 271115"/>
                    <a:gd name="connsiteX7" fmla="*/ 0 w 890607"/>
                    <a:gd name="connsiteY7" fmla="*/ 261189 h 271115"/>
                    <a:gd name="connsiteX0" fmla="*/ 0 w 890607"/>
                    <a:gd name="connsiteY0" fmla="*/ 261189 h 261189"/>
                    <a:gd name="connsiteX1" fmla="*/ 33699 w 890607"/>
                    <a:gd name="connsiteY1" fmla="*/ 162318 h 261189"/>
                    <a:gd name="connsiteX2" fmla="*/ 237370 w 890607"/>
                    <a:gd name="connsiteY2" fmla="*/ 129397 h 261189"/>
                    <a:gd name="connsiteX3" fmla="*/ 349514 w 890607"/>
                    <a:gd name="connsiteY3" fmla="*/ 0 h 261189"/>
                    <a:gd name="connsiteX4" fmla="*/ 720090 w 890607"/>
                    <a:gd name="connsiteY4" fmla="*/ 2804 h 261189"/>
                    <a:gd name="connsiteX5" fmla="*/ 853512 w 890607"/>
                    <a:gd name="connsiteY5" fmla="*/ 129828 h 261189"/>
                    <a:gd name="connsiteX6" fmla="*/ 890605 w 890607"/>
                    <a:gd name="connsiteY6" fmla="*/ 249747 h 261189"/>
                    <a:gd name="connsiteX7" fmla="*/ 0 w 890607"/>
                    <a:gd name="connsiteY7" fmla="*/ 261189 h 261189"/>
                    <a:gd name="connsiteX0" fmla="*/ 0 w 890607"/>
                    <a:gd name="connsiteY0" fmla="*/ 246944 h 249747"/>
                    <a:gd name="connsiteX1" fmla="*/ 33699 w 890607"/>
                    <a:gd name="connsiteY1" fmla="*/ 162318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93783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100906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6944"/>
                    <a:gd name="connsiteX1" fmla="*/ 43075 w 890607"/>
                    <a:gd name="connsiteY1" fmla="*/ 126703 h 246944"/>
                    <a:gd name="connsiteX2" fmla="*/ 246744 w 890607"/>
                    <a:gd name="connsiteY2" fmla="*/ 100906 h 246944"/>
                    <a:gd name="connsiteX3" fmla="*/ 349514 w 890607"/>
                    <a:gd name="connsiteY3" fmla="*/ 0 h 246944"/>
                    <a:gd name="connsiteX4" fmla="*/ 720090 w 890607"/>
                    <a:gd name="connsiteY4" fmla="*/ 2804 h 246944"/>
                    <a:gd name="connsiteX5" fmla="*/ 853512 w 890607"/>
                    <a:gd name="connsiteY5" fmla="*/ 129828 h 246944"/>
                    <a:gd name="connsiteX6" fmla="*/ 890605 w 890607"/>
                    <a:gd name="connsiteY6" fmla="*/ 235502 h 246944"/>
                    <a:gd name="connsiteX7" fmla="*/ 0 w 890607"/>
                    <a:gd name="connsiteY7" fmla="*/ 246944 h 246944"/>
                    <a:gd name="connsiteX0" fmla="*/ 0 w 890607"/>
                    <a:gd name="connsiteY0" fmla="*/ 232699 h 235502"/>
                    <a:gd name="connsiteX1" fmla="*/ 43075 w 890607"/>
                    <a:gd name="connsiteY1" fmla="*/ 126703 h 235502"/>
                    <a:gd name="connsiteX2" fmla="*/ 246744 w 890607"/>
                    <a:gd name="connsiteY2" fmla="*/ 100906 h 235502"/>
                    <a:gd name="connsiteX3" fmla="*/ 349514 w 890607"/>
                    <a:gd name="connsiteY3" fmla="*/ 0 h 235502"/>
                    <a:gd name="connsiteX4" fmla="*/ 720090 w 890607"/>
                    <a:gd name="connsiteY4" fmla="*/ 2804 h 235502"/>
                    <a:gd name="connsiteX5" fmla="*/ 853512 w 890607"/>
                    <a:gd name="connsiteY5" fmla="*/ 129828 h 235502"/>
                    <a:gd name="connsiteX6" fmla="*/ 890605 w 890607"/>
                    <a:gd name="connsiteY6" fmla="*/ 235502 h 235502"/>
                    <a:gd name="connsiteX7" fmla="*/ 0 w 890607"/>
                    <a:gd name="connsiteY7" fmla="*/ 232699 h 2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607" h="235502">
                      <a:moveTo>
                        <a:pt x="0" y="232699"/>
                      </a:moveTo>
                      <a:lnTo>
                        <a:pt x="43075" y="126703"/>
                      </a:lnTo>
                      <a:lnTo>
                        <a:pt x="246744" y="100906"/>
                      </a:lnTo>
                      <a:lnTo>
                        <a:pt x="349514" y="0"/>
                      </a:lnTo>
                      <a:lnTo>
                        <a:pt x="720090" y="2804"/>
                      </a:lnTo>
                      <a:lnTo>
                        <a:pt x="853512" y="129828"/>
                      </a:lnTo>
                      <a:cubicBezTo>
                        <a:pt x="853176" y="168144"/>
                        <a:pt x="890941" y="197186"/>
                        <a:pt x="890605" y="235502"/>
                      </a:cubicBezTo>
                      <a:lnTo>
                        <a:pt x="0" y="232699"/>
                      </a:lnTo>
                      <a:close/>
                    </a:path>
                  </a:pathLst>
                </a:cu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2" name="Ellipse 161"/>
                <p:cNvSpPr/>
                <p:nvPr/>
              </p:nvSpPr>
              <p:spPr>
                <a:xfrm flipH="1">
                  <a:off x="4183751" y="2019087"/>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3" name="Ellipse 162"/>
                <p:cNvSpPr/>
                <p:nvPr/>
              </p:nvSpPr>
              <p:spPr>
                <a:xfrm flipH="1">
                  <a:off x="3698101" y="2027004"/>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64" name="Gerader Verbinder 163"/>
                <p:cNvCxnSpPr/>
                <p:nvPr/>
              </p:nvCxnSpPr>
              <p:spPr>
                <a:xfrm>
                  <a:off x="3960153" y="1948525"/>
                  <a:ext cx="0" cy="405209"/>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51" name="Gruppieren 150"/>
              <p:cNvGrpSpPr/>
              <p:nvPr/>
            </p:nvGrpSpPr>
            <p:grpSpPr>
              <a:xfrm>
                <a:off x="5681897" y="1790371"/>
                <a:ext cx="804332" cy="570088"/>
                <a:chOff x="3606798" y="1783646"/>
                <a:chExt cx="804332" cy="570088"/>
              </a:xfrm>
            </p:grpSpPr>
            <p:sp>
              <p:nvSpPr>
                <p:cNvPr id="157" name="Freihandform 156"/>
                <p:cNvSpPr/>
                <p:nvPr/>
              </p:nvSpPr>
              <p:spPr>
                <a:xfrm flipH="1">
                  <a:off x="3606798" y="1783646"/>
                  <a:ext cx="804332" cy="279933"/>
                </a:xfrm>
                <a:custGeom>
                  <a:avLst/>
                  <a:gdLst>
                    <a:gd name="connsiteX0" fmla="*/ 0 w 1078302"/>
                    <a:gd name="connsiteY0" fmla="*/ 319177 h 319177"/>
                    <a:gd name="connsiteX1" fmla="*/ 17253 w 1078302"/>
                    <a:gd name="connsiteY1" fmla="*/ 163902 h 319177"/>
                    <a:gd name="connsiteX2" fmla="*/ 336430 w 1078302"/>
                    <a:gd name="connsiteY2" fmla="*/ 138023 h 319177"/>
                    <a:gd name="connsiteX3" fmla="*/ 448574 w 1078302"/>
                    <a:gd name="connsiteY3" fmla="*/ 8626 h 319177"/>
                    <a:gd name="connsiteX4" fmla="*/ 914400 w 1078302"/>
                    <a:gd name="connsiteY4" fmla="*/ 0 h 319177"/>
                    <a:gd name="connsiteX5" fmla="*/ 1078302 w 1078302"/>
                    <a:gd name="connsiteY5" fmla="*/ 207034 h 319177"/>
                    <a:gd name="connsiteX6" fmla="*/ 1069675 w 1078302"/>
                    <a:gd name="connsiteY6" fmla="*/ 310551 h 319177"/>
                    <a:gd name="connsiteX7" fmla="*/ 0 w 1078302"/>
                    <a:gd name="connsiteY7" fmla="*/ 319177 h 319177"/>
                    <a:gd name="connsiteX0" fmla="*/ 0 w 1078302"/>
                    <a:gd name="connsiteY0" fmla="*/ 319177 h 321981"/>
                    <a:gd name="connsiteX1" fmla="*/ 17253 w 1078302"/>
                    <a:gd name="connsiteY1" fmla="*/ 16390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0 w 1078302"/>
                    <a:gd name="connsiteY0" fmla="*/ 319177 h 321981"/>
                    <a:gd name="connsiteX1" fmla="*/ 85833 w 1078302"/>
                    <a:gd name="connsiteY1" fmla="*/ 16771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13227 w 992469"/>
                    <a:gd name="connsiteY0" fmla="*/ 326797 h 326797"/>
                    <a:gd name="connsiteX1" fmla="*/ 0 w 992469"/>
                    <a:gd name="connsiteY1" fmla="*/ 167712 h 326797"/>
                    <a:gd name="connsiteX2" fmla="*/ 250597 w 992469"/>
                    <a:gd name="connsiteY2" fmla="*/ 138023 h 326797"/>
                    <a:gd name="connsiteX3" fmla="*/ 362741 w 992469"/>
                    <a:gd name="connsiteY3" fmla="*/ 8626 h 326797"/>
                    <a:gd name="connsiteX4" fmla="*/ 828567 w 992469"/>
                    <a:gd name="connsiteY4" fmla="*/ 0 h 326797"/>
                    <a:gd name="connsiteX5" fmla="*/ 992469 w 992469"/>
                    <a:gd name="connsiteY5" fmla="*/ 207034 h 326797"/>
                    <a:gd name="connsiteX6" fmla="*/ 991462 w 992469"/>
                    <a:gd name="connsiteY6" fmla="*/ 321981 h 326797"/>
                    <a:gd name="connsiteX7" fmla="*/ 13227 w 992469"/>
                    <a:gd name="connsiteY7" fmla="*/ 326797 h 326797"/>
                    <a:gd name="connsiteX0" fmla="*/ 0 w 979242"/>
                    <a:gd name="connsiteY0" fmla="*/ 326797 h 326797"/>
                    <a:gd name="connsiteX1" fmla="*/ 66783 w 979242"/>
                    <a:gd name="connsiteY1" fmla="*/ 175332 h 326797"/>
                    <a:gd name="connsiteX2" fmla="*/ 237370 w 979242"/>
                    <a:gd name="connsiteY2" fmla="*/ 138023 h 326797"/>
                    <a:gd name="connsiteX3" fmla="*/ 349514 w 979242"/>
                    <a:gd name="connsiteY3" fmla="*/ 8626 h 326797"/>
                    <a:gd name="connsiteX4" fmla="*/ 815340 w 979242"/>
                    <a:gd name="connsiteY4" fmla="*/ 0 h 326797"/>
                    <a:gd name="connsiteX5" fmla="*/ 979242 w 979242"/>
                    <a:gd name="connsiteY5" fmla="*/ 207034 h 326797"/>
                    <a:gd name="connsiteX6" fmla="*/ 978235 w 979242"/>
                    <a:gd name="connsiteY6" fmla="*/ 321981 h 326797"/>
                    <a:gd name="connsiteX7" fmla="*/ 0 w 979242"/>
                    <a:gd name="connsiteY7" fmla="*/ 326797 h 326797"/>
                    <a:gd name="connsiteX0" fmla="*/ 0 w 979242"/>
                    <a:gd name="connsiteY0" fmla="*/ 318171 h 318171"/>
                    <a:gd name="connsiteX1" fmla="*/ 66783 w 979242"/>
                    <a:gd name="connsiteY1" fmla="*/ 166706 h 318171"/>
                    <a:gd name="connsiteX2" fmla="*/ 237370 w 979242"/>
                    <a:gd name="connsiteY2" fmla="*/ 129397 h 318171"/>
                    <a:gd name="connsiteX3" fmla="*/ 349514 w 979242"/>
                    <a:gd name="connsiteY3" fmla="*/ 0 h 318171"/>
                    <a:gd name="connsiteX4" fmla="*/ 720090 w 979242"/>
                    <a:gd name="connsiteY4" fmla="*/ 2804 h 318171"/>
                    <a:gd name="connsiteX5" fmla="*/ 979242 w 979242"/>
                    <a:gd name="connsiteY5" fmla="*/ 198408 h 318171"/>
                    <a:gd name="connsiteX6" fmla="*/ 978235 w 979242"/>
                    <a:gd name="connsiteY6" fmla="*/ 313355 h 318171"/>
                    <a:gd name="connsiteX7" fmla="*/ 0 w 979242"/>
                    <a:gd name="connsiteY7" fmla="*/ 318171 h 318171"/>
                    <a:gd name="connsiteX0" fmla="*/ 0 w 978235"/>
                    <a:gd name="connsiteY0" fmla="*/ 318171 h 318171"/>
                    <a:gd name="connsiteX1" fmla="*/ 66783 w 978235"/>
                    <a:gd name="connsiteY1" fmla="*/ 166706 h 318171"/>
                    <a:gd name="connsiteX2" fmla="*/ 237370 w 978235"/>
                    <a:gd name="connsiteY2" fmla="*/ 129397 h 318171"/>
                    <a:gd name="connsiteX3" fmla="*/ 349514 w 978235"/>
                    <a:gd name="connsiteY3" fmla="*/ 0 h 318171"/>
                    <a:gd name="connsiteX4" fmla="*/ 720090 w 978235"/>
                    <a:gd name="connsiteY4" fmla="*/ 2804 h 318171"/>
                    <a:gd name="connsiteX5" fmla="*/ 853512 w 978235"/>
                    <a:gd name="connsiteY5" fmla="*/ 129828 h 318171"/>
                    <a:gd name="connsiteX6" fmla="*/ 978235 w 978235"/>
                    <a:gd name="connsiteY6" fmla="*/ 313355 h 318171"/>
                    <a:gd name="connsiteX7" fmla="*/ 0 w 978235"/>
                    <a:gd name="connsiteY7" fmla="*/ 318171 h 318171"/>
                    <a:gd name="connsiteX0" fmla="*/ 0 w 886797"/>
                    <a:gd name="connsiteY0" fmla="*/ 318171 h 318171"/>
                    <a:gd name="connsiteX1" fmla="*/ 66783 w 886797"/>
                    <a:gd name="connsiteY1" fmla="*/ 166706 h 318171"/>
                    <a:gd name="connsiteX2" fmla="*/ 237370 w 886797"/>
                    <a:gd name="connsiteY2" fmla="*/ 129397 h 318171"/>
                    <a:gd name="connsiteX3" fmla="*/ 349514 w 886797"/>
                    <a:gd name="connsiteY3" fmla="*/ 0 h 318171"/>
                    <a:gd name="connsiteX4" fmla="*/ 720090 w 886797"/>
                    <a:gd name="connsiteY4" fmla="*/ 2804 h 318171"/>
                    <a:gd name="connsiteX5" fmla="*/ 853512 w 886797"/>
                    <a:gd name="connsiteY5" fmla="*/ 129828 h 318171"/>
                    <a:gd name="connsiteX6" fmla="*/ 886795 w 886797"/>
                    <a:gd name="connsiteY6" fmla="*/ 309545 h 318171"/>
                    <a:gd name="connsiteX7" fmla="*/ 0 w 886797"/>
                    <a:gd name="connsiteY7" fmla="*/ 318171 h 318171"/>
                    <a:gd name="connsiteX0" fmla="*/ 0 w 886797"/>
                    <a:gd name="connsiteY0" fmla="*/ 318171 h 324785"/>
                    <a:gd name="connsiteX1" fmla="*/ 66783 w 886797"/>
                    <a:gd name="connsiteY1" fmla="*/ 166706 h 324785"/>
                    <a:gd name="connsiteX2" fmla="*/ 237370 w 886797"/>
                    <a:gd name="connsiteY2" fmla="*/ 129397 h 324785"/>
                    <a:gd name="connsiteX3" fmla="*/ 349514 w 886797"/>
                    <a:gd name="connsiteY3" fmla="*/ 0 h 324785"/>
                    <a:gd name="connsiteX4" fmla="*/ 720090 w 886797"/>
                    <a:gd name="connsiteY4" fmla="*/ 2804 h 324785"/>
                    <a:gd name="connsiteX5" fmla="*/ 853512 w 886797"/>
                    <a:gd name="connsiteY5" fmla="*/ 129828 h 324785"/>
                    <a:gd name="connsiteX6" fmla="*/ 886795 w 886797"/>
                    <a:gd name="connsiteY6" fmla="*/ 324785 h 324785"/>
                    <a:gd name="connsiteX7" fmla="*/ 0 w 88679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0975"/>
                    <a:gd name="connsiteX1" fmla="*/ 66783 w 890607"/>
                    <a:gd name="connsiteY1" fmla="*/ 166706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318171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282557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282557 h 320975"/>
                    <a:gd name="connsiteX0" fmla="*/ 0 w 890607"/>
                    <a:gd name="connsiteY0" fmla="*/ 282557 h 282557"/>
                    <a:gd name="connsiteX1" fmla="*/ 33699 w 890607"/>
                    <a:gd name="connsiteY1" fmla="*/ 162318 h 282557"/>
                    <a:gd name="connsiteX2" fmla="*/ 237370 w 890607"/>
                    <a:gd name="connsiteY2" fmla="*/ 129397 h 282557"/>
                    <a:gd name="connsiteX3" fmla="*/ 349514 w 890607"/>
                    <a:gd name="connsiteY3" fmla="*/ 0 h 282557"/>
                    <a:gd name="connsiteX4" fmla="*/ 720090 w 890607"/>
                    <a:gd name="connsiteY4" fmla="*/ 2804 h 282557"/>
                    <a:gd name="connsiteX5" fmla="*/ 853512 w 890607"/>
                    <a:gd name="connsiteY5" fmla="*/ 129828 h 282557"/>
                    <a:gd name="connsiteX6" fmla="*/ 890605 w 890607"/>
                    <a:gd name="connsiteY6" fmla="*/ 271115 h 282557"/>
                    <a:gd name="connsiteX7" fmla="*/ 0 w 890607"/>
                    <a:gd name="connsiteY7" fmla="*/ 282557 h 282557"/>
                    <a:gd name="connsiteX0" fmla="*/ 0 w 890607"/>
                    <a:gd name="connsiteY0" fmla="*/ 261189 h 271115"/>
                    <a:gd name="connsiteX1" fmla="*/ 33699 w 890607"/>
                    <a:gd name="connsiteY1" fmla="*/ 162318 h 271115"/>
                    <a:gd name="connsiteX2" fmla="*/ 237370 w 890607"/>
                    <a:gd name="connsiteY2" fmla="*/ 129397 h 271115"/>
                    <a:gd name="connsiteX3" fmla="*/ 349514 w 890607"/>
                    <a:gd name="connsiteY3" fmla="*/ 0 h 271115"/>
                    <a:gd name="connsiteX4" fmla="*/ 720090 w 890607"/>
                    <a:gd name="connsiteY4" fmla="*/ 2804 h 271115"/>
                    <a:gd name="connsiteX5" fmla="*/ 853512 w 890607"/>
                    <a:gd name="connsiteY5" fmla="*/ 129828 h 271115"/>
                    <a:gd name="connsiteX6" fmla="*/ 890605 w 890607"/>
                    <a:gd name="connsiteY6" fmla="*/ 271115 h 271115"/>
                    <a:gd name="connsiteX7" fmla="*/ 0 w 890607"/>
                    <a:gd name="connsiteY7" fmla="*/ 261189 h 271115"/>
                    <a:gd name="connsiteX0" fmla="*/ 0 w 890607"/>
                    <a:gd name="connsiteY0" fmla="*/ 261189 h 261189"/>
                    <a:gd name="connsiteX1" fmla="*/ 33699 w 890607"/>
                    <a:gd name="connsiteY1" fmla="*/ 162318 h 261189"/>
                    <a:gd name="connsiteX2" fmla="*/ 237370 w 890607"/>
                    <a:gd name="connsiteY2" fmla="*/ 129397 h 261189"/>
                    <a:gd name="connsiteX3" fmla="*/ 349514 w 890607"/>
                    <a:gd name="connsiteY3" fmla="*/ 0 h 261189"/>
                    <a:gd name="connsiteX4" fmla="*/ 720090 w 890607"/>
                    <a:gd name="connsiteY4" fmla="*/ 2804 h 261189"/>
                    <a:gd name="connsiteX5" fmla="*/ 853512 w 890607"/>
                    <a:gd name="connsiteY5" fmla="*/ 129828 h 261189"/>
                    <a:gd name="connsiteX6" fmla="*/ 890605 w 890607"/>
                    <a:gd name="connsiteY6" fmla="*/ 249747 h 261189"/>
                    <a:gd name="connsiteX7" fmla="*/ 0 w 890607"/>
                    <a:gd name="connsiteY7" fmla="*/ 261189 h 261189"/>
                    <a:gd name="connsiteX0" fmla="*/ 0 w 890607"/>
                    <a:gd name="connsiteY0" fmla="*/ 246944 h 249747"/>
                    <a:gd name="connsiteX1" fmla="*/ 33699 w 890607"/>
                    <a:gd name="connsiteY1" fmla="*/ 162318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93783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100906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6944"/>
                    <a:gd name="connsiteX1" fmla="*/ 43075 w 890607"/>
                    <a:gd name="connsiteY1" fmla="*/ 126703 h 246944"/>
                    <a:gd name="connsiteX2" fmla="*/ 246744 w 890607"/>
                    <a:gd name="connsiteY2" fmla="*/ 100906 h 246944"/>
                    <a:gd name="connsiteX3" fmla="*/ 349514 w 890607"/>
                    <a:gd name="connsiteY3" fmla="*/ 0 h 246944"/>
                    <a:gd name="connsiteX4" fmla="*/ 720090 w 890607"/>
                    <a:gd name="connsiteY4" fmla="*/ 2804 h 246944"/>
                    <a:gd name="connsiteX5" fmla="*/ 853512 w 890607"/>
                    <a:gd name="connsiteY5" fmla="*/ 129828 h 246944"/>
                    <a:gd name="connsiteX6" fmla="*/ 890605 w 890607"/>
                    <a:gd name="connsiteY6" fmla="*/ 235502 h 246944"/>
                    <a:gd name="connsiteX7" fmla="*/ 0 w 890607"/>
                    <a:gd name="connsiteY7" fmla="*/ 246944 h 246944"/>
                    <a:gd name="connsiteX0" fmla="*/ 0 w 890607"/>
                    <a:gd name="connsiteY0" fmla="*/ 232699 h 235502"/>
                    <a:gd name="connsiteX1" fmla="*/ 43075 w 890607"/>
                    <a:gd name="connsiteY1" fmla="*/ 126703 h 235502"/>
                    <a:gd name="connsiteX2" fmla="*/ 246744 w 890607"/>
                    <a:gd name="connsiteY2" fmla="*/ 100906 h 235502"/>
                    <a:gd name="connsiteX3" fmla="*/ 349514 w 890607"/>
                    <a:gd name="connsiteY3" fmla="*/ 0 h 235502"/>
                    <a:gd name="connsiteX4" fmla="*/ 720090 w 890607"/>
                    <a:gd name="connsiteY4" fmla="*/ 2804 h 235502"/>
                    <a:gd name="connsiteX5" fmla="*/ 853512 w 890607"/>
                    <a:gd name="connsiteY5" fmla="*/ 129828 h 235502"/>
                    <a:gd name="connsiteX6" fmla="*/ 890605 w 890607"/>
                    <a:gd name="connsiteY6" fmla="*/ 235502 h 235502"/>
                    <a:gd name="connsiteX7" fmla="*/ 0 w 890607"/>
                    <a:gd name="connsiteY7" fmla="*/ 232699 h 2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607" h="235502">
                      <a:moveTo>
                        <a:pt x="0" y="232699"/>
                      </a:moveTo>
                      <a:lnTo>
                        <a:pt x="43075" y="126703"/>
                      </a:lnTo>
                      <a:lnTo>
                        <a:pt x="246744" y="100906"/>
                      </a:lnTo>
                      <a:lnTo>
                        <a:pt x="349514" y="0"/>
                      </a:lnTo>
                      <a:lnTo>
                        <a:pt x="720090" y="2804"/>
                      </a:lnTo>
                      <a:lnTo>
                        <a:pt x="853512" y="129828"/>
                      </a:lnTo>
                      <a:cubicBezTo>
                        <a:pt x="853176" y="168144"/>
                        <a:pt x="890941" y="197186"/>
                        <a:pt x="890605" y="235502"/>
                      </a:cubicBezTo>
                      <a:lnTo>
                        <a:pt x="0" y="232699"/>
                      </a:lnTo>
                      <a:close/>
                    </a:path>
                  </a:pathLst>
                </a:cu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8" name="Ellipse 157"/>
                <p:cNvSpPr/>
                <p:nvPr/>
              </p:nvSpPr>
              <p:spPr>
                <a:xfrm flipH="1">
                  <a:off x="4205814" y="2032610"/>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9" name="Ellipse 158"/>
                <p:cNvSpPr/>
                <p:nvPr/>
              </p:nvSpPr>
              <p:spPr>
                <a:xfrm flipH="1">
                  <a:off x="3669268" y="2032610"/>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60" name="Gerader Verbinder 159"/>
                <p:cNvCxnSpPr/>
                <p:nvPr/>
              </p:nvCxnSpPr>
              <p:spPr>
                <a:xfrm>
                  <a:off x="3960153" y="1948525"/>
                  <a:ext cx="0" cy="405209"/>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52" name="Textfeld 151"/>
              <p:cNvSpPr txBox="1"/>
              <p:nvPr/>
            </p:nvSpPr>
            <p:spPr>
              <a:xfrm>
                <a:off x="4843654" y="2273264"/>
                <a:ext cx="298480" cy="307777"/>
              </a:xfrm>
              <a:prstGeom prst="rect">
                <a:avLst/>
              </a:prstGeom>
              <a:noFill/>
            </p:spPr>
            <p:txBody>
              <a:bodyPr wrap="none" rtlCol="0">
                <a:spAutoFit/>
              </a:bodyPr>
              <a:lstStyle/>
              <a:p>
                <a:r>
                  <a:rPr lang="de-DE" sz="1400" b="1" dirty="0">
                    <a:solidFill>
                      <a:schemeClr val="accent1">
                        <a:lumMod val="75000"/>
                      </a:schemeClr>
                    </a:solidFill>
                  </a:rPr>
                  <a:t>G</a:t>
                </a:r>
                <a:endParaRPr lang="de-DE" sz="1400" b="1" baseline="-25000" dirty="0">
                  <a:solidFill>
                    <a:schemeClr val="accent1">
                      <a:lumMod val="75000"/>
                    </a:schemeClr>
                  </a:solidFill>
                </a:endParaRPr>
              </a:p>
            </p:txBody>
          </p:sp>
          <p:sp>
            <p:nvSpPr>
              <p:cNvPr id="153" name="Textfeld 152"/>
              <p:cNvSpPr txBox="1"/>
              <p:nvPr/>
            </p:nvSpPr>
            <p:spPr>
              <a:xfrm>
                <a:off x="5886011" y="2292839"/>
                <a:ext cx="298480" cy="307777"/>
              </a:xfrm>
              <a:prstGeom prst="rect">
                <a:avLst/>
              </a:prstGeom>
              <a:noFill/>
            </p:spPr>
            <p:txBody>
              <a:bodyPr wrap="none" rtlCol="0">
                <a:spAutoFit/>
              </a:bodyPr>
              <a:lstStyle/>
              <a:p>
                <a:r>
                  <a:rPr lang="de-DE" sz="1400" b="1" dirty="0">
                    <a:solidFill>
                      <a:schemeClr val="accent1">
                        <a:lumMod val="75000"/>
                      </a:schemeClr>
                    </a:solidFill>
                  </a:rPr>
                  <a:t>G</a:t>
                </a:r>
                <a:endParaRPr lang="de-DE" sz="1400" b="1" baseline="-25000" dirty="0">
                  <a:solidFill>
                    <a:schemeClr val="accent1">
                      <a:lumMod val="75000"/>
                    </a:schemeClr>
                  </a:solidFill>
                </a:endParaRPr>
              </a:p>
            </p:txBody>
          </p:sp>
          <p:sp>
            <p:nvSpPr>
              <p:cNvPr id="154" name="Textfeld 153"/>
              <p:cNvSpPr txBox="1"/>
              <p:nvPr/>
            </p:nvSpPr>
            <p:spPr>
              <a:xfrm>
                <a:off x="3532377" y="1050417"/>
                <a:ext cx="922368" cy="307777"/>
              </a:xfrm>
              <a:prstGeom prst="rect">
                <a:avLst/>
              </a:prstGeom>
              <a:noFill/>
            </p:spPr>
            <p:txBody>
              <a:bodyPr wrap="none" rtlCol="0">
                <a:spAutoFit/>
              </a:bodyPr>
              <a:lstStyle/>
              <a:p>
                <a:r>
                  <a:rPr lang="de-DE" sz="1400" dirty="0" smtClean="0"/>
                  <a:t>Position 1</a:t>
                </a:r>
                <a:endParaRPr lang="de-DE" sz="1400" baseline="-25000" dirty="0"/>
              </a:p>
            </p:txBody>
          </p:sp>
          <p:sp>
            <p:nvSpPr>
              <p:cNvPr id="155" name="Textfeld 154"/>
              <p:cNvSpPr txBox="1"/>
              <p:nvPr/>
            </p:nvSpPr>
            <p:spPr>
              <a:xfrm>
                <a:off x="4537721" y="1039369"/>
                <a:ext cx="904030" cy="307777"/>
              </a:xfrm>
              <a:prstGeom prst="rect">
                <a:avLst/>
              </a:prstGeom>
              <a:noFill/>
            </p:spPr>
            <p:txBody>
              <a:bodyPr wrap="none" rtlCol="0">
                <a:spAutoFit/>
              </a:bodyPr>
              <a:lstStyle/>
              <a:p>
                <a:r>
                  <a:rPr lang="de-DE" sz="1400" dirty="0" smtClean="0"/>
                  <a:t>Position 2</a:t>
                </a:r>
                <a:endParaRPr lang="de-DE" sz="1400" baseline="-25000" dirty="0"/>
              </a:p>
            </p:txBody>
          </p:sp>
          <p:sp>
            <p:nvSpPr>
              <p:cNvPr id="156" name="Textfeld 155"/>
              <p:cNvSpPr txBox="1"/>
              <p:nvPr/>
            </p:nvSpPr>
            <p:spPr>
              <a:xfrm>
                <a:off x="5569121" y="1051036"/>
                <a:ext cx="904030" cy="307777"/>
              </a:xfrm>
              <a:prstGeom prst="rect">
                <a:avLst/>
              </a:prstGeom>
              <a:noFill/>
            </p:spPr>
            <p:txBody>
              <a:bodyPr wrap="none" rtlCol="0">
                <a:spAutoFit/>
              </a:bodyPr>
              <a:lstStyle/>
              <a:p>
                <a:r>
                  <a:rPr lang="de-DE" sz="1400" dirty="0" smtClean="0"/>
                  <a:t>Position 3</a:t>
                </a:r>
                <a:endParaRPr lang="de-DE" sz="1400" baseline="-25000" dirty="0"/>
              </a:p>
            </p:txBody>
          </p:sp>
        </p:grpSp>
        <p:sp>
          <p:nvSpPr>
            <p:cNvPr id="129" name="Textfeld 128"/>
            <p:cNvSpPr txBox="1"/>
            <p:nvPr/>
          </p:nvSpPr>
          <p:spPr>
            <a:xfrm>
              <a:off x="9175547" y="3175535"/>
              <a:ext cx="280846" cy="307777"/>
            </a:xfrm>
            <a:prstGeom prst="rect">
              <a:avLst/>
            </a:prstGeom>
            <a:noFill/>
          </p:spPr>
          <p:txBody>
            <a:bodyPr wrap="none" rtlCol="0">
              <a:spAutoFit/>
            </a:bodyPr>
            <a:lstStyle/>
            <a:p>
              <a:r>
                <a:rPr lang="de-DE" sz="1400" b="1" dirty="0" smtClean="0">
                  <a:solidFill>
                    <a:schemeClr val="accent1">
                      <a:lumMod val="75000"/>
                    </a:schemeClr>
                  </a:solidFill>
                </a:rPr>
                <a:t>h</a:t>
              </a:r>
              <a:endParaRPr lang="de-DE" sz="1400" b="1" baseline="-25000" dirty="0">
                <a:solidFill>
                  <a:schemeClr val="accent1">
                    <a:lumMod val="75000"/>
                  </a:schemeClr>
                </a:solidFill>
              </a:endParaRPr>
            </a:p>
          </p:txBody>
        </p:sp>
        <p:cxnSp>
          <p:nvCxnSpPr>
            <p:cNvPr id="130" name="Gerader Verbinder 129"/>
            <p:cNvCxnSpPr/>
            <p:nvPr/>
          </p:nvCxnSpPr>
          <p:spPr>
            <a:xfrm flipH="1">
              <a:off x="9098685" y="3183482"/>
              <a:ext cx="38191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31" name="Gerader Verbinder 130"/>
            <p:cNvCxnSpPr/>
            <p:nvPr/>
          </p:nvCxnSpPr>
          <p:spPr>
            <a:xfrm flipH="1">
              <a:off x="9098685" y="3090348"/>
              <a:ext cx="38191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32" name="Gerader Verbinder 131"/>
            <p:cNvCxnSpPr/>
            <p:nvPr/>
          </p:nvCxnSpPr>
          <p:spPr>
            <a:xfrm>
              <a:off x="9432525" y="3191567"/>
              <a:ext cx="0" cy="217732"/>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 name="Gerader Verbinder 132"/>
            <p:cNvCxnSpPr/>
            <p:nvPr/>
          </p:nvCxnSpPr>
          <p:spPr>
            <a:xfrm>
              <a:off x="9422516" y="2872616"/>
              <a:ext cx="0" cy="217732"/>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8" name="Textfeld 7"/>
          <p:cNvSpPr txBox="1"/>
          <p:nvPr/>
        </p:nvSpPr>
        <p:spPr>
          <a:xfrm>
            <a:off x="695775" y="940959"/>
            <a:ext cx="11245229" cy="1600438"/>
          </a:xfrm>
          <a:prstGeom prst="rect">
            <a:avLst/>
          </a:prstGeom>
          <a:noFill/>
        </p:spPr>
        <p:txBody>
          <a:bodyPr wrap="square" rtlCol="0">
            <a:spAutoFit/>
          </a:bodyPr>
          <a:lstStyle/>
          <a:p>
            <a:r>
              <a:rPr lang="de-DE" dirty="0" smtClean="0"/>
              <a:t>2.     Physikalisches Modell</a:t>
            </a:r>
          </a:p>
          <a:p>
            <a:endParaRPr lang="de-DE" sz="800" dirty="0"/>
          </a:p>
          <a:p>
            <a:r>
              <a:rPr lang="de-DE" dirty="0" smtClean="0"/>
              <a:t>Das Fahrzeug kehrt immer in seine ursprüngliche Trimmlage zurück, verliert aber an kinetischer Energie. Bleibt die Geschwindigkeit konstant, wird dieser Energieverlust durch den Antrieb ausgeglichen. Die dafür erforderliche Antriebskraft ist ein Teil der Rollwiderstandskraft. Dieser Teil wird durch den gebräuchlichen Ansatz K = c</a:t>
            </a:r>
            <a:r>
              <a:rPr lang="de-DE" baseline="-25000" dirty="0" smtClean="0"/>
              <a:t>R</a:t>
            </a:r>
            <a:r>
              <a:rPr lang="de-DE" dirty="0" smtClean="0"/>
              <a:t> · m · g </a:t>
            </a:r>
          </a:p>
          <a:p>
            <a:r>
              <a:rPr lang="de-DE" dirty="0" smtClean="0"/>
              <a:t>(c</a:t>
            </a:r>
            <a:r>
              <a:rPr lang="de-DE" baseline="-25000" dirty="0" smtClean="0"/>
              <a:t>R</a:t>
            </a:r>
            <a:r>
              <a:rPr lang="de-DE" dirty="0" smtClean="0"/>
              <a:t> = Rollwiderstandskoeffizient, g = Erdbeschleunigung, m = Masse) nicht beschrieben und nachfolgend modelliert.</a:t>
            </a:r>
            <a:endParaRPr lang="de-DE" dirty="0"/>
          </a:p>
        </p:txBody>
      </p:sp>
      <p:sp>
        <p:nvSpPr>
          <p:cNvPr id="169" name="Textfeld 168"/>
          <p:cNvSpPr txBox="1"/>
          <p:nvPr/>
        </p:nvSpPr>
        <p:spPr>
          <a:xfrm>
            <a:off x="733155" y="3167072"/>
            <a:ext cx="4570867" cy="646331"/>
          </a:xfrm>
          <a:prstGeom prst="rect">
            <a:avLst/>
          </a:prstGeom>
          <a:noFill/>
        </p:spPr>
        <p:txBody>
          <a:bodyPr wrap="none" rtlCol="0">
            <a:spAutoFit/>
          </a:bodyPr>
          <a:lstStyle/>
          <a:p>
            <a:r>
              <a:rPr lang="de-DE" dirty="0" smtClean="0"/>
              <a:t>A   Starrkörpermodell </a:t>
            </a:r>
            <a:r>
              <a:rPr lang="de-DE" dirty="0" err="1" smtClean="0"/>
              <a:t>ungefedert</a:t>
            </a:r>
            <a:r>
              <a:rPr lang="de-DE" dirty="0" smtClean="0"/>
              <a:t>, reibungsfrei </a:t>
            </a:r>
          </a:p>
          <a:p>
            <a:r>
              <a:rPr lang="de-DE" dirty="0"/>
              <a:t> </a:t>
            </a:r>
            <a:r>
              <a:rPr lang="de-DE" dirty="0" smtClean="0"/>
              <a:t>     v</a:t>
            </a:r>
            <a:r>
              <a:rPr lang="de-DE" baseline="-25000" dirty="0" smtClean="0"/>
              <a:t>3</a:t>
            </a:r>
            <a:r>
              <a:rPr lang="de-DE" dirty="0" smtClean="0"/>
              <a:t> = v</a:t>
            </a:r>
            <a:r>
              <a:rPr lang="de-DE" baseline="-25000" dirty="0" smtClean="0"/>
              <a:t>1</a:t>
            </a:r>
            <a:endParaRPr lang="de-DE" baseline="-25000" dirty="0"/>
          </a:p>
        </p:txBody>
      </p:sp>
      <p:sp>
        <p:nvSpPr>
          <p:cNvPr id="170" name="Textfeld 169"/>
          <p:cNvSpPr txBox="1"/>
          <p:nvPr/>
        </p:nvSpPr>
        <p:spPr>
          <a:xfrm>
            <a:off x="722621" y="3767236"/>
            <a:ext cx="4772845" cy="1200329"/>
          </a:xfrm>
          <a:prstGeom prst="rect">
            <a:avLst/>
          </a:prstGeom>
          <a:noFill/>
        </p:spPr>
        <p:txBody>
          <a:bodyPr wrap="none" rtlCol="0">
            <a:spAutoFit/>
          </a:bodyPr>
          <a:lstStyle/>
          <a:p>
            <a:r>
              <a:rPr lang="de-DE" dirty="0"/>
              <a:t>B</a:t>
            </a:r>
            <a:r>
              <a:rPr lang="de-DE" dirty="0" smtClean="0"/>
              <a:t>   Starrkörpermodell ideal gefedert, reibungsfrei</a:t>
            </a:r>
          </a:p>
          <a:p>
            <a:pPr lvl="0"/>
            <a:r>
              <a:rPr lang="de-DE" dirty="0" smtClean="0">
                <a:solidFill>
                  <a:prstClr val="black"/>
                </a:solidFill>
              </a:rPr>
              <a:t>      v</a:t>
            </a:r>
            <a:r>
              <a:rPr lang="de-DE" baseline="-25000" dirty="0" smtClean="0">
                <a:solidFill>
                  <a:prstClr val="black"/>
                </a:solidFill>
              </a:rPr>
              <a:t>3</a:t>
            </a:r>
            <a:r>
              <a:rPr lang="de-DE" dirty="0" smtClean="0">
                <a:solidFill>
                  <a:prstClr val="black"/>
                </a:solidFill>
              </a:rPr>
              <a:t> </a:t>
            </a:r>
            <a:r>
              <a:rPr lang="de-DE" dirty="0">
                <a:solidFill>
                  <a:prstClr val="black"/>
                </a:solidFill>
              </a:rPr>
              <a:t>= </a:t>
            </a:r>
            <a:r>
              <a:rPr lang="de-DE" dirty="0" smtClean="0">
                <a:solidFill>
                  <a:prstClr val="black"/>
                </a:solidFill>
              </a:rPr>
              <a:t>v</a:t>
            </a:r>
            <a:r>
              <a:rPr lang="de-DE" baseline="-25000" dirty="0" smtClean="0">
                <a:solidFill>
                  <a:prstClr val="black"/>
                </a:solidFill>
              </a:rPr>
              <a:t>1 </a:t>
            </a:r>
            <a:r>
              <a:rPr lang="de-DE" dirty="0" smtClean="0">
                <a:solidFill>
                  <a:prstClr val="black"/>
                </a:solidFill>
              </a:rPr>
              <a:t>oder v</a:t>
            </a:r>
            <a:r>
              <a:rPr lang="de-DE" baseline="-25000" dirty="0" smtClean="0">
                <a:solidFill>
                  <a:prstClr val="black"/>
                </a:solidFill>
              </a:rPr>
              <a:t>3</a:t>
            </a:r>
            <a:r>
              <a:rPr lang="de-DE" dirty="0" smtClean="0">
                <a:solidFill>
                  <a:prstClr val="black"/>
                </a:solidFill>
              </a:rPr>
              <a:t> &lt; v</a:t>
            </a:r>
            <a:r>
              <a:rPr lang="de-DE" baseline="-25000" dirty="0" smtClean="0">
                <a:solidFill>
                  <a:prstClr val="black"/>
                </a:solidFill>
              </a:rPr>
              <a:t>1</a:t>
            </a:r>
            <a:r>
              <a:rPr lang="de-DE" dirty="0" smtClean="0">
                <a:solidFill>
                  <a:prstClr val="black"/>
                </a:solidFill>
              </a:rPr>
              <a:t>, wenn in Position 2</a:t>
            </a:r>
          </a:p>
          <a:p>
            <a:pPr lvl="0"/>
            <a:r>
              <a:rPr lang="de-DE" dirty="0">
                <a:solidFill>
                  <a:prstClr val="black"/>
                </a:solidFill>
              </a:rPr>
              <a:t> </a:t>
            </a:r>
            <a:r>
              <a:rPr lang="de-DE" dirty="0" smtClean="0">
                <a:solidFill>
                  <a:prstClr val="black"/>
                </a:solidFill>
              </a:rPr>
              <a:t>     gespeicherte Energie nicht vollständig</a:t>
            </a:r>
          </a:p>
          <a:p>
            <a:pPr lvl="0"/>
            <a:r>
              <a:rPr lang="de-DE" dirty="0">
                <a:solidFill>
                  <a:prstClr val="black"/>
                </a:solidFill>
              </a:rPr>
              <a:t> </a:t>
            </a:r>
            <a:r>
              <a:rPr lang="de-DE" dirty="0" smtClean="0">
                <a:solidFill>
                  <a:prstClr val="black"/>
                </a:solidFill>
              </a:rPr>
              <a:t>     in kinetische Energie gewandelt wird.</a:t>
            </a:r>
            <a:endParaRPr lang="de-DE" dirty="0">
              <a:solidFill>
                <a:prstClr val="black"/>
              </a:solidFill>
            </a:endParaRPr>
          </a:p>
        </p:txBody>
      </p:sp>
      <p:sp>
        <p:nvSpPr>
          <p:cNvPr id="171" name="Textfeld 170"/>
          <p:cNvSpPr txBox="1"/>
          <p:nvPr/>
        </p:nvSpPr>
        <p:spPr>
          <a:xfrm>
            <a:off x="736874" y="4967565"/>
            <a:ext cx="4106702" cy="1200329"/>
          </a:xfrm>
          <a:prstGeom prst="rect">
            <a:avLst/>
          </a:prstGeom>
          <a:noFill/>
        </p:spPr>
        <p:txBody>
          <a:bodyPr wrap="none" rtlCol="0">
            <a:spAutoFit/>
          </a:bodyPr>
          <a:lstStyle/>
          <a:p>
            <a:r>
              <a:rPr lang="de-DE" dirty="0" smtClean="0"/>
              <a:t>C   Reales Fahrzeug</a:t>
            </a:r>
          </a:p>
          <a:p>
            <a:pPr lvl="0"/>
            <a:r>
              <a:rPr lang="de-DE" dirty="0" smtClean="0">
                <a:solidFill>
                  <a:prstClr val="black"/>
                </a:solidFill>
              </a:rPr>
              <a:t>     v</a:t>
            </a:r>
            <a:r>
              <a:rPr lang="de-DE" baseline="-25000" dirty="0" smtClean="0">
                <a:solidFill>
                  <a:prstClr val="black"/>
                </a:solidFill>
              </a:rPr>
              <a:t>3</a:t>
            </a:r>
            <a:r>
              <a:rPr lang="de-DE" dirty="0" smtClean="0">
                <a:solidFill>
                  <a:prstClr val="black"/>
                </a:solidFill>
              </a:rPr>
              <a:t> &lt; v</a:t>
            </a:r>
            <a:r>
              <a:rPr lang="de-DE" baseline="-25000" dirty="0" smtClean="0">
                <a:solidFill>
                  <a:prstClr val="black"/>
                </a:solidFill>
              </a:rPr>
              <a:t>1</a:t>
            </a:r>
            <a:r>
              <a:rPr lang="de-DE" dirty="0" smtClean="0">
                <a:solidFill>
                  <a:prstClr val="black"/>
                </a:solidFill>
              </a:rPr>
              <a:t>  Verluste durch Reifen, </a:t>
            </a:r>
          </a:p>
          <a:p>
            <a:pPr lvl="0"/>
            <a:r>
              <a:rPr lang="de-DE" dirty="0">
                <a:solidFill>
                  <a:prstClr val="black"/>
                </a:solidFill>
              </a:rPr>
              <a:t> </a:t>
            </a:r>
            <a:r>
              <a:rPr lang="de-DE" dirty="0" smtClean="0">
                <a:solidFill>
                  <a:prstClr val="black"/>
                </a:solidFill>
              </a:rPr>
              <a:t>    Wärmeverluste in den Stoßdämpfern </a:t>
            </a:r>
          </a:p>
          <a:p>
            <a:pPr lvl="0"/>
            <a:r>
              <a:rPr lang="de-DE" dirty="0">
                <a:solidFill>
                  <a:prstClr val="black"/>
                </a:solidFill>
              </a:rPr>
              <a:t> </a:t>
            </a:r>
            <a:r>
              <a:rPr lang="de-DE" dirty="0" smtClean="0">
                <a:solidFill>
                  <a:prstClr val="black"/>
                </a:solidFill>
              </a:rPr>
              <a:t>    oder Rekuperation elektrischer Energie</a:t>
            </a:r>
            <a:endParaRPr lang="de-DE" dirty="0">
              <a:solidFill>
                <a:prstClr val="black"/>
              </a:solidFill>
            </a:endParaRPr>
          </a:p>
        </p:txBody>
      </p:sp>
      <p:sp>
        <p:nvSpPr>
          <p:cNvPr id="175" name="Textfeld 174"/>
          <p:cNvSpPr txBox="1"/>
          <p:nvPr/>
        </p:nvSpPr>
        <p:spPr>
          <a:xfrm>
            <a:off x="674271" y="2560319"/>
            <a:ext cx="4306243" cy="646331"/>
          </a:xfrm>
          <a:prstGeom prst="rect">
            <a:avLst/>
          </a:prstGeom>
          <a:noFill/>
        </p:spPr>
        <p:txBody>
          <a:bodyPr wrap="none" rtlCol="0">
            <a:spAutoFit/>
          </a:bodyPr>
          <a:lstStyle/>
          <a:p>
            <a:r>
              <a:rPr lang="de-DE" dirty="0" smtClean="0"/>
              <a:t> Aus der Energiebilanz beim Überfahren</a:t>
            </a:r>
          </a:p>
          <a:p>
            <a:r>
              <a:rPr lang="de-DE" dirty="0" smtClean="0"/>
              <a:t> einer Bodenwelle ergibt sich für A, B und C:</a:t>
            </a:r>
            <a:endParaRPr lang="de-DE" dirty="0"/>
          </a:p>
        </p:txBody>
      </p:sp>
      <p:cxnSp>
        <p:nvCxnSpPr>
          <p:cNvPr id="128" name="Gerader Verbinder 127"/>
          <p:cNvCxnSpPr/>
          <p:nvPr/>
        </p:nvCxnSpPr>
        <p:spPr>
          <a:xfrm>
            <a:off x="8015740" y="4320000"/>
            <a:ext cx="432000"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35" name="Gruppieren 134"/>
          <p:cNvGrpSpPr/>
          <p:nvPr/>
        </p:nvGrpSpPr>
        <p:grpSpPr>
          <a:xfrm>
            <a:off x="5451987" y="5112000"/>
            <a:ext cx="3476344" cy="1276967"/>
            <a:chOff x="7069619" y="2031924"/>
            <a:chExt cx="3476344" cy="1276967"/>
          </a:xfrm>
        </p:grpSpPr>
        <p:sp>
          <p:nvSpPr>
            <p:cNvPr id="173" name="Freihandform 172"/>
            <p:cNvSpPr/>
            <p:nvPr/>
          </p:nvSpPr>
          <p:spPr>
            <a:xfrm>
              <a:off x="7472564" y="2837148"/>
              <a:ext cx="3073399" cy="93134"/>
            </a:xfrm>
            <a:custGeom>
              <a:avLst/>
              <a:gdLst>
                <a:gd name="connsiteX0" fmla="*/ 0 w 3716866"/>
                <a:gd name="connsiteY0" fmla="*/ 76200 h 84667"/>
                <a:gd name="connsiteX1" fmla="*/ 999066 w 3716866"/>
                <a:gd name="connsiteY1" fmla="*/ 50800 h 84667"/>
                <a:gd name="connsiteX2" fmla="*/ 1083733 w 3716866"/>
                <a:gd name="connsiteY2" fmla="*/ 0 h 84667"/>
                <a:gd name="connsiteX3" fmla="*/ 1794933 w 3716866"/>
                <a:gd name="connsiteY3" fmla="*/ 0 h 84667"/>
                <a:gd name="connsiteX4" fmla="*/ 1888066 w 3716866"/>
                <a:gd name="connsiteY4" fmla="*/ 84667 h 84667"/>
                <a:gd name="connsiteX5" fmla="*/ 3716866 w 3716866"/>
                <a:gd name="connsiteY5" fmla="*/ 59267 h 84667"/>
                <a:gd name="connsiteX0" fmla="*/ 0 w 3725333"/>
                <a:gd name="connsiteY0" fmla="*/ 59267 h 84667"/>
                <a:gd name="connsiteX1" fmla="*/ 1007533 w 3725333"/>
                <a:gd name="connsiteY1" fmla="*/ 50800 h 84667"/>
                <a:gd name="connsiteX2" fmla="*/ 1092200 w 3725333"/>
                <a:gd name="connsiteY2" fmla="*/ 0 h 84667"/>
                <a:gd name="connsiteX3" fmla="*/ 1803400 w 3725333"/>
                <a:gd name="connsiteY3" fmla="*/ 0 h 84667"/>
                <a:gd name="connsiteX4" fmla="*/ 1896533 w 3725333"/>
                <a:gd name="connsiteY4" fmla="*/ 84667 h 84667"/>
                <a:gd name="connsiteX5" fmla="*/ 3725333 w 3725333"/>
                <a:gd name="connsiteY5" fmla="*/ 59267 h 84667"/>
                <a:gd name="connsiteX0" fmla="*/ 0 w 3725333"/>
                <a:gd name="connsiteY0" fmla="*/ 59267 h 84667"/>
                <a:gd name="connsiteX1" fmla="*/ 1007533 w 3725333"/>
                <a:gd name="connsiteY1" fmla="*/ 50800 h 84667"/>
                <a:gd name="connsiteX2" fmla="*/ 1092200 w 3725333"/>
                <a:gd name="connsiteY2" fmla="*/ 0 h 84667"/>
                <a:gd name="connsiteX3" fmla="*/ 1803400 w 3725333"/>
                <a:gd name="connsiteY3" fmla="*/ 0 h 84667"/>
                <a:gd name="connsiteX4" fmla="*/ 1896533 w 3725333"/>
                <a:gd name="connsiteY4" fmla="*/ 84667 h 84667"/>
                <a:gd name="connsiteX5" fmla="*/ 3725333 w 3725333"/>
                <a:gd name="connsiteY5" fmla="*/ 76200 h 84667"/>
                <a:gd name="connsiteX0" fmla="*/ 0 w 3716866"/>
                <a:gd name="connsiteY0" fmla="*/ 101600 h 101600"/>
                <a:gd name="connsiteX1" fmla="*/ 999066 w 3716866"/>
                <a:gd name="connsiteY1" fmla="*/ 50800 h 101600"/>
                <a:gd name="connsiteX2" fmla="*/ 1083733 w 3716866"/>
                <a:gd name="connsiteY2" fmla="*/ 0 h 101600"/>
                <a:gd name="connsiteX3" fmla="*/ 1794933 w 3716866"/>
                <a:gd name="connsiteY3" fmla="*/ 0 h 101600"/>
                <a:gd name="connsiteX4" fmla="*/ 1888066 w 3716866"/>
                <a:gd name="connsiteY4" fmla="*/ 84667 h 101600"/>
                <a:gd name="connsiteX5" fmla="*/ 3716866 w 3716866"/>
                <a:gd name="connsiteY5" fmla="*/ 76200 h 101600"/>
                <a:gd name="connsiteX0" fmla="*/ 0 w 3716866"/>
                <a:gd name="connsiteY0" fmla="*/ 101600 h 101600"/>
                <a:gd name="connsiteX1" fmla="*/ 999066 w 3716866"/>
                <a:gd name="connsiteY1" fmla="*/ 101600 h 101600"/>
                <a:gd name="connsiteX2" fmla="*/ 1083733 w 3716866"/>
                <a:gd name="connsiteY2" fmla="*/ 0 h 101600"/>
                <a:gd name="connsiteX3" fmla="*/ 1794933 w 3716866"/>
                <a:gd name="connsiteY3" fmla="*/ 0 h 101600"/>
                <a:gd name="connsiteX4" fmla="*/ 1888066 w 3716866"/>
                <a:gd name="connsiteY4" fmla="*/ 84667 h 101600"/>
                <a:gd name="connsiteX5" fmla="*/ 3716866 w 3716866"/>
                <a:gd name="connsiteY5" fmla="*/ 76200 h 101600"/>
                <a:gd name="connsiteX0" fmla="*/ 0 w 3716866"/>
                <a:gd name="connsiteY0" fmla="*/ 101600 h 101600"/>
                <a:gd name="connsiteX1" fmla="*/ 999066 w 3716866"/>
                <a:gd name="connsiteY1" fmla="*/ 101600 h 101600"/>
                <a:gd name="connsiteX2" fmla="*/ 1083733 w 3716866"/>
                <a:gd name="connsiteY2" fmla="*/ 0 h 101600"/>
                <a:gd name="connsiteX3" fmla="*/ 1794933 w 3716866"/>
                <a:gd name="connsiteY3" fmla="*/ 0 h 101600"/>
                <a:gd name="connsiteX4" fmla="*/ 1888066 w 3716866"/>
                <a:gd name="connsiteY4" fmla="*/ 84667 h 101600"/>
                <a:gd name="connsiteX5" fmla="*/ 3716866 w 3716866"/>
                <a:gd name="connsiteY5" fmla="*/ 76200 h 101600"/>
                <a:gd name="connsiteX0" fmla="*/ 0 w 3691466"/>
                <a:gd name="connsiteY0" fmla="*/ 101600 h 101600"/>
                <a:gd name="connsiteX1" fmla="*/ 999066 w 3691466"/>
                <a:gd name="connsiteY1" fmla="*/ 101600 h 101600"/>
                <a:gd name="connsiteX2" fmla="*/ 1083733 w 3691466"/>
                <a:gd name="connsiteY2" fmla="*/ 0 h 101600"/>
                <a:gd name="connsiteX3" fmla="*/ 1794933 w 3691466"/>
                <a:gd name="connsiteY3" fmla="*/ 0 h 101600"/>
                <a:gd name="connsiteX4" fmla="*/ 1888066 w 3691466"/>
                <a:gd name="connsiteY4" fmla="*/ 84667 h 101600"/>
                <a:gd name="connsiteX5" fmla="*/ 3691466 w 3691466"/>
                <a:gd name="connsiteY5" fmla="*/ 84666 h 101600"/>
                <a:gd name="connsiteX0" fmla="*/ 0 w 3691466"/>
                <a:gd name="connsiteY0" fmla="*/ 101600 h 101600"/>
                <a:gd name="connsiteX1" fmla="*/ 999066 w 3691466"/>
                <a:gd name="connsiteY1" fmla="*/ 101600 h 101600"/>
                <a:gd name="connsiteX2" fmla="*/ 1083733 w 3691466"/>
                <a:gd name="connsiteY2" fmla="*/ 0 h 101600"/>
                <a:gd name="connsiteX3" fmla="*/ 1794933 w 3691466"/>
                <a:gd name="connsiteY3" fmla="*/ 0 h 101600"/>
                <a:gd name="connsiteX4" fmla="*/ 1888066 w 3691466"/>
                <a:gd name="connsiteY4" fmla="*/ 84667 h 101600"/>
                <a:gd name="connsiteX5" fmla="*/ 3691466 w 3691466"/>
                <a:gd name="connsiteY5" fmla="*/ 84666 h 101600"/>
                <a:gd name="connsiteX0" fmla="*/ 0 w 3691466"/>
                <a:gd name="connsiteY0" fmla="*/ 101600 h 101600"/>
                <a:gd name="connsiteX1" fmla="*/ 999066 w 3691466"/>
                <a:gd name="connsiteY1" fmla="*/ 101600 h 101600"/>
                <a:gd name="connsiteX2" fmla="*/ 1083733 w 3691466"/>
                <a:gd name="connsiteY2" fmla="*/ 0 h 101600"/>
                <a:gd name="connsiteX3" fmla="*/ 1794933 w 3691466"/>
                <a:gd name="connsiteY3" fmla="*/ 0 h 101600"/>
                <a:gd name="connsiteX4" fmla="*/ 1888066 w 3691466"/>
                <a:gd name="connsiteY4" fmla="*/ 93134 h 101600"/>
                <a:gd name="connsiteX5" fmla="*/ 3691466 w 3691466"/>
                <a:gd name="connsiteY5" fmla="*/ 84666 h 101600"/>
                <a:gd name="connsiteX0" fmla="*/ 0 w 3691466"/>
                <a:gd name="connsiteY0" fmla="*/ 110067 h 110067"/>
                <a:gd name="connsiteX1" fmla="*/ 999066 w 3691466"/>
                <a:gd name="connsiteY1" fmla="*/ 110067 h 110067"/>
                <a:gd name="connsiteX2" fmla="*/ 1083733 w 3691466"/>
                <a:gd name="connsiteY2" fmla="*/ 8467 h 110067"/>
                <a:gd name="connsiteX3" fmla="*/ 1786466 w 3691466"/>
                <a:gd name="connsiteY3" fmla="*/ 0 h 110067"/>
                <a:gd name="connsiteX4" fmla="*/ 1888066 w 3691466"/>
                <a:gd name="connsiteY4" fmla="*/ 101601 h 110067"/>
                <a:gd name="connsiteX5" fmla="*/ 3691466 w 3691466"/>
                <a:gd name="connsiteY5" fmla="*/ 93133 h 110067"/>
                <a:gd name="connsiteX0" fmla="*/ 0 w 3691466"/>
                <a:gd name="connsiteY0" fmla="*/ 101600 h 101600"/>
                <a:gd name="connsiteX1" fmla="*/ 999066 w 3691466"/>
                <a:gd name="connsiteY1" fmla="*/ 101600 h 101600"/>
                <a:gd name="connsiteX2" fmla="*/ 1083733 w 3691466"/>
                <a:gd name="connsiteY2" fmla="*/ 0 h 101600"/>
                <a:gd name="connsiteX3" fmla="*/ 1769533 w 3691466"/>
                <a:gd name="connsiteY3" fmla="*/ 0 h 101600"/>
                <a:gd name="connsiteX4" fmla="*/ 1888066 w 3691466"/>
                <a:gd name="connsiteY4" fmla="*/ 93134 h 101600"/>
                <a:gd name="connsiteX5" fmla="*/ 3691466 w 3691466"/>
                <a:gd name="connsiteY5" fmla="*/ 84666 h 101600"/>
                <a:gd name="connsiteX0" fmla="*/ 0 w 3691466"/>
                <a:gd name="connsiteY0" fmla="*/ 101600 h 101600"/>
                <a:gd name="connsiteX1" fmla="*/ 982132 w 3691466"/>
                <a:gd name="connsiteY1" fmla="*/ 93134 h 101600"/>
                <a:gd name="connsiteX2" fmla="*/ 1083733 w 3691466"/>
                <a:gd name="connsiteY2" fmla="*/ 0 h 101600"/>
                <a:gd name="connsiteX3" fmla="*/ 1769533 w 3691466"/>
                <a:gd name="connsiteY3" fmla="*/ 0 h 101600"/>
                <a:gd name="connsiteX4" fmla="*/ 1888066 w 3691466"/>
                <a:gd name="connsiteY4" fmla="*/ 93134 h 101600"/>
                <a:gd name="connsiteX5" fmla="*/ 3691466 w 3691466"/>
                <a:gd name="connsiteY5" fmla="*/ 84666 h 101600"/>
                <a:gd name="connsiteX0" fmla="*/ 0 w 3691466"/>
                <a:gd name="connsiteY0" fmla="*/ 93133 h 93134"/>
                <a:gd name="connsiteX1" fmla="*/ 982132 w 3691466"/>
                <a:gd name="connsiteY1" fmla="*/ 93134 h 93134"/>
                <a:gd name="connsiteX2" fmla="*/ 1083733 w 3691466"/>
                <a:gd name="connsiteY2" fmla="*/ 0 h 93134"/>
                <a:gd name="connsiteX3" fmla="*/ 1769533 w 3691466"/>
                <a:gd name="connsiteY3" fmla="*/ 0 h 93134"/>
                <a:gd name="connsiteX4" fmla="*/ 1888066 w 3691466"/>
                <a:gd name="connsiteY4" fmla="*/ 93134 h 93134"/>
                <a:gd name="connsiteX5" fmla="*/ 3691466 w 3691466"/>
                <a:gd name="connsiteY5" fmla="*/ 84666 h 93134"/>
                <a:gd name="connsiteX0" fmla="*/ 0 w 3691466"/>
                <a:gd name="connsiteY0" fmla="*/ 93133 h 93134"/>
                <a:gd name="connsiteX1" fmla="*/ 982132 w 3691466"/>
                <a:gd name="connsiteY1" fmla="*/ 93134 h 93134"/>
                <a:gd name="connsiteX2" fmla="*/ 1083733 w 3691466"/>
                <a:gd name="connsiteY2" fmla="*/ 0 h 93134"/>
                <a:gd name="connsiteX3" fmla="*/ 1769533 w 3691466"/>
                <a:gd name="connsiteY3" fmla="*/ 0 h 93134"/>
                <a:gd name="connsiteX4" fmla="*/ 1888066 w 3691466"/>
                <a:gd name="connsiteY4" fmla="*/ 93134 h 93134"/>
                <a:gd name="connsiteX5" fmla="*/ 3691466 w 3691466"/>
                <a:gd name="connsiteY5" fmla="*/ 93133 h 93134"/>
                <a:gd name="connsiteX0" fmla="*/ 0 w 3073399"/>
                <a:gd name="connsiteY0" fmla="*/ 93133 h 93134"/>
                <a:gd name="connsiteX1" fmla="*/ 982132 w 3073399"/>
                <a:gd name="connsiteY1" fmla="*/ 93134 h 93134"/>
                <a:gd name="connsiteX2" fmla="*/ 1083733 w 3073399"/>
                <a:gd name="connsiteY2" fmla="*/ 0 h 93134"/>
                <a:gd name="connsiteX3" fmla="*/ 1769533 w 3073399"/>
                <a:gd name="connsiteY3" fmla="*/ 0 h 93134"/>
                <a:gd name="connsiteX4" fmla="*/ 1888066 w 3073399"/>
                <a:gd name="connsiteY4" fmla="*/ 93134 h 93134"/>
                <a:gd name="connsiteX5" fmla="*/ 3073399 w 3073399"/>
                <a:gd name="connsiteY5" fmla="*/ 84666 h 93134"/>
                <a:gd name="connsiteX0" fmla="*/ 0 w 3073399"/>
                <a:gd name="connsiteY0" fmla="*/ 93133 h 93134"/>
                <a:gd name="connsiteX1" fmla="*/ 982132 w 3073399"/>
                <a:gd name="connsiteY1" fmla="*/ 93134 h 93134"/>
                <a:gd name="connsiteX2" fmla="*/ 1083733 w 3073399"/>
                <a:gd name="connsiteY2" fmla="*/ 0 h 93134"/>
                <a:gd name="connsiteX3" fmla="*/ 1769533 w 3073399"/>
                <a:gd name="connsiteY3" fmla="*/ 0 h 93134"/>
                <a:gd name="connsiteX4" fmla="*/ 1888066 w 3073399"/>
                <a:gd name="connsiteY4" fmla="*/ 93134 h 93134"/>
                <a:gd name="connsiteX5" fmla="*/ 3073399 w 3073399"/>
                <a:gd name="connsiteY5" fmla="*/ 93133 h 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3399" h="93134">
                  <a:moveTo>
                    <a:pt x="0" y="93133"/>
                  </a:moveTo>
                  <a:lnTo>
                    <a:pt x="982132" y="93134"/>
                  </a:lnTo>
                  <a:lnTo>
                    <a:pt x="1083733" y="0"/>
                  </a:lnTo>
                  <a:lnTo>
                    <a:pt x="1769533" y="0"/>
                  </a:lnTo>
                  <a:lnTo>
                    <a:pt x="1888066" y="93134"/>
                  </a:lnTo>
                  <a:lnTo>
                    <a:pt x="3073399" y="9313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6" name="Gerader Verbinder 175"/>
            <p:cNvCxnSpPr/>
            <p:nvPr/>
          </p:nvCxnSpPr>
          <p:spPr>
            <a:xfrm>
              <a:off x="7559593" y="2319186"/>
              <a:ext cx="470025"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7" name="Gerader Verbinder 176"/>
            <p:cNvCxnSpPr/>
            <p:nvPr/>
          </p:nvCxnSpPr>
          <p:spPr>
            <a:xfrm flipV="1">
              <a:off x="9675756" y="2319924"/>
              <a:ext cx="342000"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8" name="Gerader Verbinder 177"/>
            <p:cNvCxnSpPr/>
            <p:nvPr/>
          </p:nvCxnSpPr>
          <p:spPr>
            <a:xfrm>
              <a:off x="8683567" y="2319186"/>
              <a:ext cx="325696"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9" name="Textfeld 178"/>
            <p:cNvSpPr txBox="1"/>
            <p:nvPr/>
          </p:nvSpPr>
          <p:spPr>
            <a:xfrm>
              <a:off x="7608688" y="2031924"/>
              <a:ext cx="327334" cy="307777"/>
            </a:xfrm>
            <a:prstGeom prst="rect">
              <a:avLst/>
            </a:prstGeom>
            <a:noFill/>
          </p:spPr>
          <p:txBody>
            <a:bodyPr wrap="none" rtlCol="0">
              <a:spAutoFit/>
            </a:bodyPr>
            <a:lstStyle/>
            <a:p>
              <a:r>
                <a:rPr lang="de-DE" sz="1400" dirty="0" smtClean="0">
                  <a:solidFill>
                    <a:srgbClr val="FF0000"/>
                  </a:solidFill>
                </a:rPr>
                <a:t>v</a:t>
              </a:r>
              <a:r>
                <a:rPr lang="de-DE" sz="1400" baseline="-25000" dirty="0" smtClean="0">
                  <a:solidFill>
                    <a:srgbClr val="FF0000"/>
                  </a:solidFill>
                </a:rPr>
                <a:t>1</a:t>
              </a:r>
              <a:endParaRPr lang="de-DE" sz="1400" baseline="-25000" dirty="0">
                <a:solidFill>
                  <a:srgbClr val="FF0000"/>
                </a:solidFill>
              </a:endParaRPr>
            </a:p>
          </p:txBody>
        </p:sp>
        <p:sp>
          <p:nvSpPr>
            <p:cNvPr id="180" name="Textfeld 179"/>
            <p:cNvSpPr txBox="1"/>
            <p:nvPr/>
          </p:nvSpPr>
          <p:spPr>
            <a:xfrm>
              <a:off x="8560346" y="2031924"/>
              <a:ext cx="639919" cy="307777"/>
            </a:xfrm>
            <a:prstGeom prst="rect">
              <a:avLst/>
            </a:prstGeom>
            <a:noFill/>
          </p:spPr>
          <p:txBody>
            <a:bodyPr wrap="none" rtlCol="0">
              <a:spAutoFit/>
            </a:bodyPr>
            <a:lstStyle/>
            <a:p>
              <a:r>
                <a:rPr lang="de-DE" sz="1400" dirty="0" smtClean="0">
                  <a:solidFill>
                    <a:srgbClr val="FF0000"/>
                  </a:solidFill>
                </a:rPr>
                <a:t>v</a:t>
              </a:r>
              <a:r>
                <a:rPr lang="de-DE" sz="1400" baseline="-25000" dirty="0" smtClean="0">
                  <a:solidFill>
                    <a:srgbClr val="FF0000"/>
                  </a:solidFill>
                </a:rPr>
                <a:t>2</a:t>
              </a:r>
              <a:r>
                <a:rPr lang="de-DE" sz="1400" dirty="0" smtClean="0">
                  <a:solidFill>
                    <a:srgbClr val="FF0000"/>
                  </a:solidFill>
                </a:rPr>
                <a:t> &lt; v</a:t>
              </a:r>
              <a:r>
                <a:rPr lang="de-DE" sz="1400" baseline="-25000" dirty="0" smtClean="0">
                  <a:solidFill>
                    <a:srgbClr val="FF0000"/>
                  </a:solidFill>
                </a:rPr>
                <a:t>1</a:t>
              </a:r>
              <a:endParaRPr lang="de-DE" sz="1400" baseline="-25000" dirty="0">
                <a:solidFill>
                  <a:srgbClr val="FF0000"/>
                </a:solidFill>
              </a:endParaRPr>
            </a:p>
          </p:txBody>
        </p:sp>
        <p:sp>
          <p:nvSpPr>
            <p:cNvPr id="181" name="Textfeld 180"/>
            <p:cNvSpPr txBox="1"/>
            <p:nvPr/>
          </p:nvSpPr>
          <p:spPr>
            <a:xfrm>
              <a:off x="9533512" y="2031924"/>
              <a:ext cx="639919" cy="307777"/>
            </a:xfrm>
            <a:prstGeom prst="rect">
              <a:avLst/>
            </a:prstGeom>
            <a:noFill/>
          </p:spPr>
          <p:txBody>
            <a:bodyPr wrap="none" rtlCol="0">
              <a:spAutoFit/>
            </a:bodyPr>
            <a:lstStyle/>
            <a:p>
              <a:r>
                <a:rPr lang="de-DE" sz="1400" dirty="0" smtClean="0">
                  <a:solidFill>
                    <a:srgbClr val="FF0000"/>
                  </a:solidFill>
                </a:rPr>
                <a:t>v</a:t>
              </a:r>
              <a:r>
                <a:rPr lang="de-DE" sz="1400" baseline="-25000" dirty="0" smtClean="0">
                  <a:solidFill>
                    <a:srgbClr val="FF0000"/>
                  </a:solidFill>
                </a:rPr>
                <a:t>3</a:t>
              </a:r>
              <a:r>
                <a:rPr lang="de-DE" sz="1400" dirty="0" smtClean="0">
                  <a:solidFill>
                    <a:srgbClr val="FF0000"/>
                  </a:solidFill>
                </a:rPr>
                <a:t> &lt; v</a:t>
              </a:r>
              <a:r>
                <a:rPr lang="de-DE" sz="1400" baseline="-25000" dirty="0">
                  <a:solidFill>
                    <a:srgbClr val="FF0000"/>
                  </a:solidFill>
                </a:rPr>
                <a:t>1</a:t>
              </a:r>
            </a:p>
          </p:txBody>
        </p:sp>
        <p:grpSp>
          <p:nvGrpSpPr>
            <p:cNvPr id="182" name="Gruppieren 181"/>
            <p:cNvGrpSpPr/>
            <p:nvPr/>
          </p:nvGrpSpPr>
          <p:grpSpPr>
            <a:xfrm>
              <a:off x="7464098" y="2503081"/>
              <a:ext cx="804332" cy="579600"/>
              <a:chOff x="3606800" y="1774134"/>
              <a:chExt cx="804332" cy="579600"/>
            </a:xfrm>
          </p:grpSpPr>
          <p:sp>
            <p:nvSpPr>
              <p:cNvPr id="205" name="Freihandform 204"/>
              <p:cNvSpPr/>
              <p:nvPr/>
            </p:nvSpPr>
            <p:spPr>
              <a:xfrm flipH="1">
                <a:off x="3606800" y="1774134"/>
                <a:ext cx="804332" cy="279933"/>
              </a:xfrm>
              <a:custGeom>
                <a:avLst/>
                <a:gdLst>
                  <a:gd name="connsiteX0" fmla="*/ 0 w 1078302"/>
                  <a:gd name="connsiteY0" fmla="*/ 319177 h 319177"/>
                  <a:gd name="connsiteX1" fmla="*/ 17253 w 1078302"/>
                  <a:gd name="connsiteY1" fmla="*/ 163902 h 319177"/>
                  <a:gd name="connsiteX2" fmla="*/ 336430 w 1078302"/>
                  <a:gd name="connsiteY2" fmla="*/ 138023 h 319177"/>
                  <a:gd name="connsiteX3" fmla="*/ 448574 w 1078302"/>
                  <a:gd name="connsiteY3" fmla="*/ 8626 h 319177"/>
                  <a:gd name="connsiteX4" fmla="*/ 914400 w 1078302"/>
                  <a:gd name="connsiteY4" fmla="*/ 0 h 319177"/>
                  <a:gd name="connsiteX5" fmla="*/ 1078302 w 1078302"/>
                  <a:gd name="connsiteY5" fmla="*/ 207034 h 319177"/>
                  <a:gd name="connsiteX6" fmla="*/ 1069675 w 1078302"/>
                  <a:gd name="connsiteY6" fmla="*/ 310551 h 319177"/>
                  <a:gd name="connsiteX7" fmla="*/ 0 w 1078302"/>
                  <a:gd name="connsiteY7" fmla="*/ 319177 h 319177"/>
                  <a:gd name="connsiteX0" fmla="*/ 0 w 1078302"/>
                  <a:gd name="connsiteY0" fmla="*/ 319177 h 321981"/>
                  <a:gd name="connsiteX1" fmla="*/ 17253 w 1078302"/>
                  <a:gd name="connsiteY1" fmla="*/ 16390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0 w 1078302"/>
                  <a:gd name="connsiteY0" fmla="*/ 319177 h 321981"/>
                  <a:gd name="connsiteX1" fmla="*/ 85833 w 1078302"/>
                  <a:gd name="connsiteY1" fmla="*/ 16771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13227 w 992469"/>
                  <a:gd name="connsiteY0" fmla="*/ 326797 h 326797"/>
                  <a:gd name="connsiteX1" fmla="*/ 0 w 992469"/>
                  <a:gd name="connsiteY1" fmla="*/ 167712 h 326797"/>
                  <a:gd name="connsiteX2" fmla="*/ 250597 w 992469"/>
                  <a:gd name="connsiteY2" fmla="*/ 138023 h 326797"/>
                  <a:gd name="connsiteX3" fmla="*/ 362741 w 992469"/>
                  <a:gd name="connsiteY3" fmla="*/ 8626 h 326797"/>
                  <a:gd name="connsiteX4" fmla="*/ 828567 w 992469"/>
                  <a:gd name="connsiteY4" fmla="*/ 0 h 326797"/>
                  <a:gd name="connsiteX5" fmla="*/ 992469 w 992469"/>
                  <a:gd name="connsiteY5" fmla="*/ 207034 h 326797"/>
                  <a:gd name="connsiteX6" fmla="*/ 991462 w 992469"/>
                  <a:gd name="connsiteY6" fmla="*/ 321981 h 326797"/>
                  <a:gd name="connsiteX7" fmla="*/ 13227 w 992469"/>
                  <a:gd name="connsiteY7" fmla="*/ 326797 h 326797"/>
                  <a:gd name="connsiteX0" fmla="*/ 0 w 979242"/>
                  <a:gd name="connsiteY0" fmla="*/ 326797 h 326797"/>
                  <a:gd name="connsiteX1" fmla="*/ 66783 w 979242"/>
                  <a:gd name="connsiteY1" fmla="*/ 175332 h 326797"/>
                  <a:gd name="connsiteX2" fmla="*/ 237370 w 979242"/>
                  <a:gd name="connsiteY2" fmla="*/ 138023 h 326797"/>
                  <a:gd name="connsiteX3" fmla="*/ 349514 w 979242"/>
                  <a:gd name="connsiteY3" fmla="*/ 8626 h 326797"/>
                  <a:gd name="connsiteX4" fmla="*/ 815340 w 979242"/>
                  <a:gd name="connsiteY4" fmla="*/ 0 h 326797"/>
                  <a:gd name="connsiteX5" fmla="*/ 979242 w 979242"/>
                  <a:gd name="connsiteY5" fmla="*/ 207034 h 326797"/>
                  <a:gd name="connsiteX6" fmla="*/ 978235 w 979242"/>
                  <a:gd name="connsiteY6" fmla="*/ 321981 h 326797"/>
                  <a:gd name="connsiteX7" fmla="*/ 0 w 979242"/>
                  <a:gd name="connsiteY7" fmla="*/ 326797 h 326797"/>
                  <a:gd name="connsiteX0" fmla="*/ 0 w 979242"/>
                  <a:gd name="connsiteY0" fmla="*/ 318171 h 318171"/>
                  <a:gd name="connsiteX1" fmla="*/ 66783 w 979242"/>
                  <a:gd name="connsiteY1" fmla="*/ 166706 h 318171"/>
                  <a:gd name="connsiteX2" fmla="*/ 237370 w 979242"/>
                  <a:gd name="connsiteY2" fmla="*/ 129397 h 318171"/>
                  <a:gd name="connsiteX3" fmla="*/ 349514 w 979242"/>
                  <a:gd name="connsiteY3" fmla="*/ 0 h 318171"/>
                  <a:gd name="connsiteX4" fmla="*/ 720090 w 979242"/>
                  <a:gd name="connsiteY4" fmla="*/ 2804 h 318171"/>
                  <a:gd name="connsiteX5" fmla="*/ 979242 w 979242"/>
                  <a:gd name="connsiteY5" fmla="*/ 198408 h 318171"/>
                  <a:gd name="connsiteX6" fmla="*/ 978235 w 979242"/>
                  <a:gd name="connsiteY6" fmla="*/ 313355 h 318171"/>
                  <a:gd name="connsiteX7" fmla="*/ 0 w 979242"/>
                  <a:gd name="connsiteY7" fmla="*/ 318171 h 318171"/>
                  <a:gd name="connsiteX0" fmla="*/ 0 w 978235"/>
                  <a:gd name="connsiteY0" fmla="*/ 318171 h 318171"/>
                  <a:gd name="connsiteX1" fmla="*/ 66783 w 978235"/>
                  <a:gd name="connsiteY1" fmla="*/ 166706 h 318171"/>
                  <a:gd name="connsiteX2" fmla="*/ 237370 w 978235"/>
                  <a:gd name="connsiteY2" fmla="*/ 129397 h 318171"/>
                  <a:gd name="connsiteX3" fmla="*/ 349514 w 978235"/>
                  <a:gd name="connsiteY3" fmla="*/ 0 h 318171"/>
                  <a:gd name="connsiteX4" fmla="*/ 720090 w 978235"/>
                  <a:gd name="connsiteY4" fmla="*/ 2804 h 318171"/>
                  <a:gd name="connsiteX5" fmla="*/ 853512 w 978235"/>
                  <a:gd name="connsiteY5" fmla="*/ 129828 h 318171"/>
                  <a:gd name="connsiteX6" fmla="*/ 978235 w 978235"/>
                  <a:gd name="connsiteY6" fmla="*/ 313355 h 318171"/>
                  <a:gd name="connsiteX7" fmla="*/ 0 w 978235"/>
                  <a:gd name="connsiteY7" fmla="*/ 318171 h 318171"/>
                  <a:gd name="connsiteX0" fmla="*/ 0 w 886797"/>
                  <a:gd name="connsiteY0" fmla="*/ 318171 h 318171"/>
                  <a:gd name="connsiteX1" fmla="*/ 66783 w 886797"/>
                  <a:gd name="connsiteY1" fmla="*/ 166706 h 318171"/>
                  <a:gd name="connsiteX2" fmla="*/ 237370 w 886797"/>
                  <a:gd name="connsiteY2" fmla="*/ 129397 h 318171"/>
                  <a:gd name="connsiteX3" fmla="*/ 349514 w 886797"/>
                  <a:gd name="connsiteY3" fmla="*/ 0 h 318171"/>
                  <a:gd name="connsiteX4" fmla="*/ 720090 w 886797"/>
                  <a:gd name="connsiteY4" fmla="*/ 2804 h 318171"/>
                  <a:gd name="connsiteX5" fmla="*/ 853512 w 886797"/>
                  <a:gd name="connsiteY5" fmla="*/ 129828 h 318171"/>
                  <a:gd name="connsiteX6" fmla="*/ 886795 w 886797"/>
                  <a:gd name="connsiteY6" fmla="*/ 309545 h 318171"/>
                  <a:gd name="connsiteX7" fmla="*/ 0 w 886797"/>
                  <a:gd name="connsiteY7" fmla="*/ 318171 h 318171"/>
                  <a:gd name="connsiteX0" fmla="*/ 0 w 886797"/>
                  <a:gd name="connsiteY0" fmla="*/ 318171 h 324785"/>
                  <a:gd name="connsiteX1" fmla="*/ 66783 w 886797"/>
                  <a:gd name="connsiteY1" fmla="*/ 166706 h 324785"/>
                  <a:gd name="connsiteX2" fmla="*/ 237370 w 886797"/>
                  <a:gd name="connsiteY2" fmla="*/ 129397 h 324785"/>
                  <a:gd name="connsiteX3" fmla="*/ 349514 w 886797"/>
                  <a:gd name="connsiteY3" fmla="*/ 0 h 324785"/>
                  <a:gd name="connsiteX4" fmla="*/ 720090 w 886797"/>
                  <a:gd name="connsiteY4" fmla="*/ 2804 h 324785"/>
                  <a:gd name="connsiteX5" fmla="*/ 853512 w 886797"/>
                  <a:gd name="connsiteY5" fmla="*/ 129828 h 324785"/>
                  <a:gd name="connsiteX6" fmla="*/ 886795 w 886797"/>
                  <a:gd name="connsiteY6" fmla="*/ 324785 h 324785"/>
                  <a:gd name="connsiteX7" fmla="*/ 0 w 88679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0975"/>
                  <a:gd name="connsiteX1" fmla="*/ 66783 w 890607"/>
                  <a:gd name="connsiteY1" fmla="*/ 166706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318171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282557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282557 h 320975"/>
                  <a:gd name="connsiteX0" fmla="*/ 0 w 890607"/>
                  <a:gd name="connsiteY0" fmla="*/ 282557 h 282557"/>
                  <a:gd name="connsiteX1" fmla="*/ 33699 w 890607"/>
                  <a:gd name="connsiteY1" fmla="*/ 162318 h 282557"/>
                  <a:gd name="connsiteX2" fmla="*/ 237370 w 890607"/>
                  <a:gd name="connsiteY2" fmla="*/ 129397 h 282557"/>
                  <a:gd name="connsiteX3" fmla="*/ 349514 w 890607"/>
                  <a:gd name="connsiteY3" fmla="*/ 0 h 282557"/>
                  <a:gd name="connsiteX4" fmla="*/ 720090 w 890607"/>
                  <a:gd name="connsiteY4" fmla="*/ 2804 h 282557"/>
                  <a:gd name="connsiteX5" fmla="*/ 853512 w 890607"/>
                  <a:gd name="connsiteY5" fmla="*/ 129828 h 282557"/>
                  <a:gd name="connsiteX6" fmla="*/ 890605 w 890607"/>
                  <a:gd name="connsiteY6" fmla="*/ 271115 h 282557"/>
                  <a:gd name="connsiteX7" fmla="*/ 0 w 890607"/>
                  <a:gd name="connsiteY7" fmla="*/ 282557 h 282557"/>
                  <a:gd name="connsiteX0" fmla="*/ 0 w 890607"/>
                  <a:gd name="connsiteY0" fmla="*/ 261189 h 271115"/>
                  <a:gd name="connsiteX1" fmla="*/ 33699 w 890607"/>
                  <a:gd name="connsiteY1" fmla="*/ 162318 h 271115"/>
                  <a:gd name="connsiteX2" fmla="*/ 237370 w 890607"/>
                  <a:gd name="connsiteY2" fmla="*/ 129397 h 271115"/>
                  <a:gd name="connsiteX3" fmla="*/ 349514 w 890607"/>
                  <a:gd name="connsiteY3" fmla="*/ 0 h 271115"/>
                  <a:gd name="connsiteX4" fmla="*/ 720090 w 890607"/>
                  <a:gd name="connsiteY4" fmla="*/ 2804 h 271115"/>
                  <a:gd name="connsiteX5" fmla="*/ 853512 w 890607"/>
                  <a:gd name="connsiteY5" fmla="*/ 129828 h 271115"/>
                  <a:gd name="connsiteX6" fmla="*/ 890605 w 890607"/>
                  <a:gd name="connsiteY6" fmla="*/ 271115 h 271115"/>
                  <a:gd name="connsiteX7" fmla="*/ 0 w 890607"/>
                  <a:gd name="connsiteY7" fmla="*/ 261189 h 271115"/>
                  <a:gd name="connsiteX0" fmla="*/ 0 w 890607"/>
                  <a:gd name="connsiteY0" fmla="*/ 261189 h 261189"/>
                  <a:gd name="connsiteX1" fmla="*/ 33699 w 890607"/>
                  <a:gd name="connsiteY1" fmla="*/ 162318 h 261189"/>
                  <a:gd name="connsiteX2" fmla="*/ 237370 w 890607"/>
                  <a:gd name="connsiteY2" fmla="*/ 129397 h 261189"/>
                  <a:gd name="connsiteX3" fmla="*/ 349514 w 890607"/>
                  <a:gd name="connsiteY3" fmla="*/ 0 h 261189"/>
                  <a:gd name="connsiteX4" fmla="*/ 720090 w 890607"/>
                  <a:gd name="connsiteY4" fmla="*/ 2804 h 261189"/>
                  <a:gd name="connsiteX5" fmla="*/ 853512 w 890607"/>
                  <a:gd name="connsiteY5" fmla="*/ 129828 h 261189"/>
                  <a:gd name="connsiteX6" fmla="*/ 890605 w 890607"/>
                  <a:gd name="connsiteY6" fmla="*/ 249747 h 261189"/>
                  <a:gd name="connsiteX7" fmla="*/ 0 w 890607"/>
                  <a:gd name="connsiteY7" fmla="*/ 261189 h 261189"/>
                  <a:gd name="connsiteX0" fmla="*/ 0 w 890607"/>
                  <a:gd name="connsiteY0" fmla="*/ 246944 h 249747"/>
                  <a:gd name="connsiteX1" fmla="*/ 33699 w 890607"/>
                  <a:gd name="connsiteY1" fmla="*/ 162318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93783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100906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6944"/>
                  <a:gd name="connsiteX1" fmla="*/ 43075 w 890607"/>
                  <a:gd name="connsiteY1" fmla="*/ 126703 h 246944"/>
                  <a:gd name="connsiteX2" fmla="*/ 246744 w 890607"/>
                  <a:gd name="connsiteY2" fmla="*/ 100906 h 246944"/>
                  <a:gd name="connsiteX3" fmla="*/ 349514 w 890607"/>
                  <a:gd name="connsiteY3" fmla="*/ 0 h 246944"/>
                  <a:gd name="connsiteX4" fmla="*/ 720090 w 890607"/>
                  <a:gd name="connsiteY4" fmla="*/ 2804 h 246944"/>
                  <a:gd name="connsiteX5" fmla="*/ 853512 w 890607"/>
                  <a:gd name="connsiteY5" fmla="*/ 129828 h 246944"/>
                  <a:gd name="connsiteX6" fmla="*/ 890605 w 890607"/>
                  <a:gd name="connsiteY6" fmla="*/ 235502 h 246944"/>
                  <a:gd name="connsiteX7" fmla="*/ 0 w 890607"/>
                  <a:gd name="connsiteY7" fmla="*/ 246944 h 246944"/>
                  <a:gd name="connsiteX0" fmla="*/ 0 w 890607"/>
                  <a:gd name="connsiteY0" fmla="*/ 232699 h 235502"/>
                  <a:gd name="connsiteX1" fmla="*/ 43075 w 890607"/>
                  <a:gd name="connsiteY1" fmla="*/ 126703 h 235502"/>
                  <a:gd name="connsiteX2" fmla="*/ 246744 w 890607"/>
                  <a:gd name="connsiteY2" fmla="*/ 100906 h 235502"/>
                  <a:gd name="connsiteX3" fmla="*/ 349514 w 890607"/>
                  <a:gd name="connsiteY3" fmla="*/ 0 h 235502"/>
                  <a:gd name="connsiteX4" fmla="*/ 720090 w 890607"/>
                  <a:gd name="connsiteY4" fmla="*/ 2804 h 235502"/>
                  <a:gd name="connsiteX5" fmla="*/ 853512 w 890607"/>
                  <a:gd name="connsiteY5" fmla="*/ 129828 h 235502"/>
                  <a:gd name="connsiteX6" fmla="*/ 890605 w 890607"/>
                  <a:gd name="connsiteY6" fmla="*/ 235502 h 235502"/>
                  <a:gd name="connsiteX7" fmla="*/ 0 w 890607"/>
                  <a:gd name="connsiteY7" fmla="*/ 232699 h 2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607" h="235502">
                    <a:moveTo>
                      <a:pt x="0" y="232699"/>
                    </a:moveTo>
                    <a:lnTo>
                      <a:pt x="43075" y="126703"/>
                    </a:lnTo>
                    <a:lnTo>
                      <a:pt x="246744" y="100906"/>
                    </a:lnTo>
                    <a:lnTo>
                      <a:pt x="349514" y="0"/>
                    </a:lnTo>
                    <a:lnTo>
                      <a:pt x="720090" y="2804"/>
                    </a:lnTo>
                    <a:lnTo>
                      <a:pt x="853512" y="129828"/>
                    </a:lnTo>
                    <a:cubicBezTo>
                      <a:pt x="853176" y="168144"/>
                      <a:pt x="890941" y="197186"/>
                      <a:pt x="890605" y="235502"/>
                    </a:cubicBezTo>
                    <a:lnTo>
                      <a:pt x="0" y="232699"/>
                    </a:lnTo>
                    <a:close/>
                  </a:path>
                </a:pathLst>
              </a:cu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6" name="Ellipse 205"/>
              <p:cNvSpPr/>
              <p:nvPr/>
            </p:nvSpPr>
            <p:spPr>
              <a:xfrm flipH="1">
                <a:off x="4202989" y="2040194"/>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7" name="Ellipse 206"/>
              <p:cNvSpPr/>
              <p:nvPr/>
            </p:nvSpPr>
            <p:spPr>
              <a:xfrm flipH="1">
                <a:off x="3669442" y="2040195"/>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08" name="Gerader Verbinder 207"/>
              <p:cNvCxnSpPr/>
              <p:nvPr/>
            </p:nvCxnSpPr>
            <p:spPr>
              <a:xfrm>
                <a:off x="3960153" y="1948525"/>
                <a:ext cx="0" cy="405209"/>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83" name="Textfeld 182"/>
            <p:cNvSpPr txBox="1"/>
            <p:nvPr/>
          </p:nvSpPr>
          <p:spPr>
            <a:xfrm>
              <a:off x="7653952" y="3001114"/>
              <a:ext cx="298480" cy="307777"/>
            </a:xfrm>
            <a:prstGeom prst="rect">
              <a:avLst/>
            </a:prstGeom>
            <a:noFill/>
          </p:spPr>
          <p:txBody>
            <a:bodyPr wrap="none" rtlCol="0">
              <a:spAutoFit/>
            </a:bodyPr>
            <a:lstStyle/>
            <a:p>
              <a:r>
                <a:rPr lang="de-DE" sz="1400" b="1" dirty="0">
                  <a:solidFill>
                    <a:schemeClr val="accent1">
                      <a:lumMod val="75000"/>
                    </a:schemeClr>
                  </a:solidFill>
                </a:rPr>
                <a:t>G</a:t>
              </a:r>
              <a:endParaRPr lang="de-DE" sz="1400" b="1" baseline="-25000" dirty="0">
                <a:solidFill>
                  <a:schemeClr val="accent1">
                    <a:lumMod val="75000"/>
                  </a:schemeClr>
                </a:solidFill>
              </a:endParaRPr>
            </a:p>
          </p:txBody>
        </p:sp>
        <p:cxnSp>
          <p:nvCxnSpPr>
            <p:cNvPr id="184" name="Gerader Verbinder 183"/>
            <p:cNvCxnSpPr/>
            <p:nvPr/>
          </p:nvCxnSpPr>
          <p:spPr>
            <a:xfrm flipH="1" flipV="1">
              <a:off x="7286300" y="2422611"/>
              <a:ext cx="2695900" cy="119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5" name="Gerader Verbinder 184"/>
            <p:cNvCxnSpPr/>
            <p:nvPr/>
          </p:nvCxnSpPr>
          <p:spPr>
            <a:xfrm flipH="1" flipV="1">
              <a:off x="7285956" y="2501650"/>
              <a:ext cx="274157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6" name="Gerader Verbinder 185"/>
            <p:cNvCxnSpPr/>
            <p:nvPr/>
          </p:nvCxnSpPr>
          <p:spPr>
            <a:xfrm>
              <a:off x="7387898" y="2210320"/>
              <a:ext cx="0" cy="217732"/>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7" name="Gerader Verbinder 186"/>
            <p:cNvCxnSpPr/>
            <p:nvPr/>
          </p:nvCxnSpPr>
          <p:spPr>
            <a:xfrm>
              <a:off x="7387898" y="2507693"/>
              <a:ext cx="0" cy="217732"/>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88" name="Textfeld 187"/>
            <p:cNvSpPr txBox="1"/>
            <p:nvPr/>
          </p:nvSpPr>
          <p:spPr>
            <a:xfrm>
              <a:off x="7069619" y="2281201"/>
              <a:ext cx="280846" cy="307777"/>
            </a:xfrm>
            <a:prstGeom prst="rect">
              <a:avLst/>
            </a:prstGeom>
            <a:noFill/>
          </p:spPr>
          <p:txBody>
            <a:bodyPr wrap="none" rtlCol="0">
              <a:spAutoFit/>
            </a:bodyPr>
            <a:lstStyle/>
            <a:p>
              <a:r>
                <a:rPr lang="de-DE" sz="1400" b="1" dirty="0" smtClean="0">
                  <a:solidFill>
                    <a:schemeClr val="accent1">
                      <a:lumMod val="75000"/>
                    </a:schemeClr>
                  </a:solidFill>
                </a:rPr>
                <a:t>h</a:t>
              </a:r>
              <a:endParaRPr lang="de-DE" sz="1400" b="1" baseline="-25000" dirty="0">
                <a:solidFill>
                  <a:schemeClr val="accent1">
                    <a:lumMod val="75000"/>
                  </a:schemeClr>
                </a:solidFill>
              </a:endParaRPr>
            </a:p>
          </p:txBody>
        </p:sp>
        <p:grpSp>
          <p:nvGrpSpPr>
            <p:cNvPr id="189" name="Gruppieren 188"/>
            <p:cNvGrpSpPr/>
            <p:nvPr/>
          </p:nvGrpSpPr>
          <p:grpSpPr>
            <a:xfrm>
              <a:off x="8533343" y="2415369"/>
              <a:ext cx="804332" cy="633067"/>
              <a:chOff x="3620698" y="1720667"/>
              <a:chExt cx="804332" cy="633067"/>
            </a:xfrm>
          </p:grpSpPr>
          <p:sp>
            <p:nvSpPr>
              <p:cNvPr id="201" name="Freihandform 200"/>
              <p:cNvSpPr/>
              <p:nvPr/>
            </p:nvSpPr>
            <p:spPr>
              <a:xfrm flipH="1">
                <a:off x="3620698" y="1720667"/>
                <a:ext cx="804332" cy="279933"/>
              </a:xfrm>
              <a:custGeom>
                <a:avLst/>
                <a:gdLst>
                  <a:gd name="connsiteX0" fmla="*/ 0 w 1078302"/>
                  <a:gd name="connsiteY0" fmla="*/ 319177 h 319177"/>
                  <a:gd name="connsiteX1" fmla="*/ 17253 w 1078302"/>
                  <a:gd name="connsiteY1" fmla="*/ 163902 h 319177"/>
                  <a:gd name="connsiteX2" fmla="*/ 336430 w 1078302"/>
                  <a:gd name="connsiteY2" fmla="*/ 138023 h 319177"/>
                  <a:gd name="connsiteX3" fmla="*/ 448574 w 1078302"/>
                  <a:gd name="connsiteY3" fmla="*/ 8626 h 319177"/>
                  <a:gd name="connsiteX4" fmla="*/ 914400 w 1078302"/>
                  <a:gd name="connsiteY4" fmla="*/ 0 h 319177"/>
                  <a:gd name="connsiteX5" fmla="*/ 1078302 w 1078302"/>
                  <a:gd name="connsiteY5" fmla="*/ 207034 h 319177"/>
                  <a:gd name="connsiteX6" fmla="*/ 1069675 w 1078302"/>
                  <a:gd name="connsiteY6" fmla="*/ 310551 h 319177"/>
                  <a:gd name="connsiteX7" fmla="*/ 0 w 1078302"/>
                  <a:gd name="connsiteY7" fmla="*/ 319177 h 319177"/>
                  <a:gd name="connsiteX0" fmla="*/ 0 w 1078302"/>
                  <a:gd name="connsiteY0" fmla="*/ 319177 h 321981"/>
                  <a:gd name="connsiteX1" fmla="*/ 17253 w 1078302"/>
                  <a:gd name="connsiteY1" fmla="*/ 16390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0 w 1078302"/>
                  <a:gd name="connsiteY0" fmla="*/ 319177 h 321981"/>
                  <a:gd name="connsiteX1" fmla="*/ 85833 w 1078302"/>
                  <a:gd name="connsiteY1" fmla="*/ 16771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13227 w 992469"/>
                  <a:gd name="connsiteY0" fmla="*/ 326797 h 326797"/>
                  <a:gd name="connsiteX1" fmla="*/ 0 w 992469"/>
                  <a:gd name="connsiteY1" fmla="*/ 167712 h 326797"/>
                  <a:gd name="connsiteX2" fmla="*/ 250597 w 992469"/>
                  <a:gd name="connsiteY2" fmla="*/ 138023 h 326797"/>
                  <a:gd name="connsiteX3" fmla="*/ 362741 w 992469"/>
                  <a:gd name="connsiteY3" fmla="*/ 8626 h 326797"/>
                  <a:gd name="connsiteX4" fmla="*/ 828567 w 992469"/>
                  <a:gd name="connsiteY4" fmla="*/ 0 h 326797"/>
                  <a:gd name="connsiteX5" fmla="*/ 992469 w 992469"/>
                  <a:gd name="connsiteY5" fmla="*/ 207034 h 326797"/>
                  <a:gd name="connsiteX6" fmla="*/ 991462 w 992469"/>
                  <a:gd name="connsiteY6" fmla="*/ 321981 h 326797"/>
                  <a:gd name="connsiteX7" fmla="*/ 13227 w 992469"/>
                  <a:gd name="connsiteY7" fmla="*/ 326797 h 326797"/>
                  <a:gd name="connsiteX0" fmla="*/ 0 w 979242"/>
                  <a:gd name="connsiteY0" fmla="*/ 326797 h 326797"/>
                  <a:gd name="connsiteX1" fmla="*/ 66783 w 979242"/>
                  <a:gd name="connsiteY1" fmla="*/ 175332 h 326797"/>
                  <a:gd name="connsiteX2" fmla="*/ 237370 w 979242"/>
                  <a:gd name="connsiteY2" fmla="*/ 138023 h 326797"/>
                  <a:gd name="connsiteX3" fmla="*/ 349514 w 979242"/>
                  <a:gd name="connsiteY3" fmla="*/ 8626 h 326797"/>
                  <a:gd name="connsiteX4" fmla="*/ 815340 w 979242"/>
                  <a:gd name="connsiteY4" fmla="*/ 0 h 326797"/>
                  <a:gd name="connsiteX5" fmla="*/ 979242 w 979242"/>
                  <a:gd name="connsiteY5" fmla="*/ 207034 h 326797"/>
                  <a:gd name="connsiteX6" fmla="*/ 978235 w 979242"/>
                  <a:gd name="connsiteY6" fmla="*/ 321981 h 326797"/>
                  <a:gd name="connsiteX7" fmla="*/ 0 w 979242"/>
                  <a:gd name="connsiteY7" fmla="*/ 326797 h 326797"/>
                  <a:gd name="connsiteX0" fmla="*/ 0 w 979242"/>
                  <a:gd name="connsiteY0" fmla="*/ 318171 h 318171"/>
                  <a:gd name="connsiteX1" fmla="*/ 66783 w 979242"/>
                  <a:gd name="connsiteY1" fmla="*/ 166706 h 318171"/>
                  <a:gd name="connsiteX2" fmla="*/ 237370 w 979242"/>
                  <a:gd name="connsiteY2" fmla="*/ 129397 h 318171"/>
                  <a:gd name="connsiteX3" fmla="*/ 349514 w 979242"/>
                  <a:gd name="connsiteY3" fmla="*/ 0 h 318171"/>
                  <a:gd name="connsiteX4" fmla="*/ 720090 w 979242"/>
                  <a:gd name="connsiteY4" fmla="*/ 2804 h 318171"/>
                  <a:gd name="connsiteX5" fmla="*/ 979242 w 979242"/>
                  <a:gd name="connsiteY5" fmla="*/ 198408 h 318171"/>
                  <a:gd name="connsiteX6" fmla="*/ 978235 w 979242"/>
                  <a:gd name="connsiteY6" fmla="*/ 313355 h 318171"/>
                  <a:gd name="connsiteX7" fmla="*/ 0 w 979242"/>
                  <a:gd name="connsiteY7" fmla="*/ 318171 h 318171"/>
                  <a:gd name="connsiteX0" fmla="*/ 0 w 978235"/>
                  <a:gd name="connsiteY0" fmla="*/ 318171 h 318171"/>
                  <a:gd name="connsiteX1" fmla="*/ 66783 w 978235"/>
                  <a:gd name="connsiteY1" fmla="*/ 166706 h 318171"/>
                  <a:gd name="connsiteX2" fmla="*/ 237370 w 978235"/>
                  <a:gd name="connsiteY2" fmla="*/ 129397 h 318171"/>
                  <a:gd name="connsiteX3" fmla="*/ 349514 w 978235"/>
                  <a:gd name="connsiteY3" fmla="*/ 0 h 318171"/>
                  <a:gd name="connsiteX4" fmla="*/ 720090 w 978235"/>
                  <a:gd name="connsiteY4" fmla="*/ 2804 h 318171"/>
                  <a:gd name="connsiteX5" fmla="*/ 853512 w 978235"/>
                  <a:gd name="connsiteY5" fmla="*/ 129828 h 318171"/>
                  <a:gd name="connsiteX6" fmla="*/ 978235 w 978235"/>
                  <a:gd name="connsiteY6" fmla="*/ 313355 h 318171"/>
                  <a:gd name="connsiteX7" fmla="*/ 0 w 978235"/>
                  <a:gd name="connsiteY7" fmla="*/ 318171 h 318171"/>
                  <a:gd name="connsiteX0" fmla="*/ 0 w 886797"/>
                  <a:gd name="connsiteY0" fmla="*/ 318171 h 318171"/>
                  <a:gd name="connsiteX1" fmla="*/ 66783 w 886797"/>
                  <a:gd name="connsiteY1" fmla="*/ 166706 h 318171"/>
                  <a:gd name="connsiteX2" fmla="*/ 237370 w 886797"/>
                  <a:gd name="connsiteY2" fmla="*/ 129397 h 318171"/>
                  <a:gd name="connsiteX3" fmla="*/ 349514 w 886797"/>
                  <a:gd name="connsiteY3" fmla="*/ 0 h 318171"/>
                  <a:gd name="connsiteX4" fmla="*/ 720090 w 886797"/>
                  <a:gd name="connsiteY4" fmla="*/ 2804 h 318171"/>
                  <a:gd name="connsiteX5" fmla="*/ 853512 w 886797"/>
                  <a:gd name="connsiteY5" fmla="*/ 129828 h 318171"/>
                  <a:gd name="connsiteX6" fmla="*/ 886795 w 886797"/>
                  <a:gd name="connsiteY6" fmla="*/ 309545 h 318171"/>
                  <a:gd name="connsiteX7" fmla="*/ 0 w 886797"/>
                  <a:gd name="connsiteY7" fmla="*/ 318171 h 318171"/>
                  <a:gd name="connsiteX0" fmla="*/ 0 w 886797"/>
                  <a:gd name="connsiteY0" fmla="*/ 318171 h 324785"/>
                  <a:gd name="connsiteX1" fmla="*/ 66783 w 886797"/>
                  <a:gd name="connsiteY1" fmla="*/ 166706 h 324785"/>
                  <a:gd name="connsiteX2" fmla="*/ 237370 w 886797"/>
                  <a:gd name="connsiteY2" fmla="*/ 129397 h 324785"/>
                  <a:gd name="connsiteX3" fmla="*/ 349514 w 886797"/>
                  <a:gd name="connsiteY3" fmla="*/ 0 h 324785"/>
                  <a:gd name="connsiteX4" fmla="*/ 720090 w 886797"/>
                  <a:gd name="connsiteY4" fmla="*/ 2804 h 324785"/>
                  <a:gd name="connsiteX5" fmla="*/ 853512 w 886797"/>
                  <a:gd name="connsiteY5" fmla="*/ 129828 h 324785"/>
                  <a:gd name="connsiteX6" fmla="*/ 886795 w 886797"/>
                  <a:gd name="connsiteY6" fmla="*/ 324785 h 324785"/>
                  <a:gd name="connsiteX7" fmla="*/ 0 w 88679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0975"/>
                  <a:gd name="connsiteX1" fmla="*/ 66783 w 890607"/>
                  <a:gd name="connsiteY1" fmla="*/ 166706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318171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282557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282557 h 320975"/>
                  <a:gd name="connsiteX0" fmla="*/ 0 w 890607"/>
                  <a:gd name="connsiteY0" fmla="*/ 282557 h 282557"/>
                  <a:gd name="connsiteX1" fmla="*/ 33699 w 890607"/>
                  <a:gd name="connsiteY1" fmla="*/ 162318 h 282557"/>
                  <a:gd name="connsiteX2" fmla="*/ 237370 w 890607"/>
                  <a:gd name="connsiteY2" fmla="*/ 129397 h 282557"/>
                  <a:gd name="connsiteX3" fmla="*/ 349514 w 890607"/>
                  <a:gd name="connsiteY3" fmla="*/ 0 h 282557"/>
                  <a:gd name="connsiteX4" fmla="*/ 720090 w 890607"/>
                  <a:gd name="connsiteY4" fmla="*/ 2804 h 282557"/>
                  <a:gd name="connsiteX5" fmla="*/ 853512 w 890607"/>
                  <a:gd name="connsiteY5" fmla="*/ 129828 h 282557"/>
                  <a:gd name="connsiteX6" fmla="*/ 890605 w 890607"/>
                  <a:gd name="connsiteY6" fmla="*/ 271115 h 282557"/>
                  <a:gd name="connsiteX7" fmla="*/ 0 w 890607"/>
                  <a:gd name="connsiteY7" fmla="*/ 282557 h 282557"/>
                  <a:gd name="connsiteX0" fmla="*/ 0 w 890607"/>
                  <a:gd name="connsiteY0" fmla="*/ 261189 h 271115"/>
                  <a:gd name="connsiteX1" fmla="*/ 33699 w 890607"/>
                  <a:gd name="connsiteY1" fmla="*/ 162318 h 271115"/>
                  <a:gd name="connsiteX2" fmla="*/ 237370 w 890607"/>
                  <a:gd name="connsiteY2" fmla="*/ 129397 h 271115"/>
                  <a:gd name="connsiteX3" fmla="*/ 349514 w 890607"/>
                  <a:gd name="connsiteY3" fmla="*/ 0 h 271115"/>
                  <a:gd name="connsiteX4" fmla="*/ 720090 w 890607"/>
                  <a:gd name="connsiteY4" fmla="*/ 2804 h 271115"/>
                  <a:gd name="connsiteX5" fmla="*/ 853512 w 890607"/>
                  <a:gd name="connsiteY5" fmla="*/ 129828 h 271115"/>
                  <a:gd name="connsiteX6" fmla="*/ 890605 w 890607"/>
                  <a:gd name="connsiteY6" fmla="*/ 271115 h 271115"/>
                  <a:gd name="connsiteX7" fmla="*/ 0 w 890607"/>
                  <a:gd name="connsiteY7" fmla="*/ 261189 h 271115"/>
                  <a:gd name="connsiteX0" fmla="*/ 0 w 890607"/>
                  <a:gd name="connsiteY0" fmla="*/ 261189 h 261189"/>
                  <a:gd name="connsiteX1" fmla="*/ 33699 w 890607"/>
                  <a:gd name="connsiteY1" fmla="*/ 162318 h 261189"/>
                  <a:gd name="connsiteX2" fmla="*/ 237370 w 890607"/>
                  <a:gd name="connsiteY2" fmla="*/ 129397 h 261189"/>
                  <a:gd name="connsiteX3" fmla="*/ 349514 w 890607"/>
                  <a:gd name="connsiteY3" fmla="*/ 0 h 261189"/>
                  <a:gd name="connsiteX4" fmla="*/ 720090 w 890607"/>
                  <a:gd name="connsiteY4" fmla="*/ 2804 h 261189"/>
                  <a:gd name="connsiteX5" fmla="*/ 853512 w 890607"/>
                  <a:gd name="connsiteY5" fmla="*/ 129828 h 261189"/>
                  <a:gd name="connsiteX6" fmla="*/ 890605 w 890607"/>
                  <a:gd name="connsiteY6" fmla="*/ 249747 h 261189"/>
                  <a:gd name="connsiteX7" fmla="*/ 0 w 890607"/>
                  <a:gd name="connsiteY7" fmla="*/ 261189 h 261189"/>
                  <a:gd name="connsiteX0" fmla="*/ 0 w 890607"/>
                  <a:gd name="connsiteY0" fmla="*/ 246944 h 249747"/>
                  <a:gd name="connsiteX1" fmla="*/ 33699 w 890607"/>
                  <a:gd name="connsiteY1" fmla="*/ 162318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93783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100906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6944"/>
                  <a:gd name="connsiteX1" fmla="*/ 43075 w 890607"/>
                  <a:gd name="connsiteY1" fmla="*/ 126703 h 246944"/>
                  <a:gd name="connsiteX2" fmla="*/ 246744 w 890607"/>
                  <a:gd name="connsiteY2" fmla="*/ 100906 h 246944"/>
                  <a:gd name="connsiteX3" fmla="*/ 349514 w 890607"/>
                  <a:gd name="connsiteY3" fmla="*/ 0 h 246944"/>
                  <a:gd name="connsiteX4" fmla="*/ 720090 w 890607"/>
                  <a:gd name="connsiteY4" fmla="*/ 2804 h 246944"/>
                  <a:gd name="connsiteX5" fmla="*/ 853512 w 890607"/>
                  <a:gd name="connsiteY5" fmla="*/ 129828 h 246944"/>
                  <a:gd name="connsiteX6" fmla="*/ 890605 w 890607"/>
                  <a:gd name="connsiteY6" fmla="*/ 235502 h 246944"/>
                  <a:gd name="connsiteX7" fmla="*/ 0 w 890607"/>
                  <a:gd name="connsiteY7" fmla="*/ 246944 h 246944"/>
                  <a:gd name="connsiteX0" fmla="*/ 0 w 890607"/>
                  <a:gd name="connsiteY0" fmla="*/ 232699 h 235502"/>
                  <a:gd name="connsiteX1" fmla="*/ 43075 w 890607"/>
                  <a:gd name="connsiteY1" fmla="*/ 126703 h 235502"/>
                  <a:gd name="connsiteX2" fmla="*/ 246744 w 890607"/>
                  <a:gd name="connsiteY2" fmla="*/ 100906 h 235502"/>
                  <a:gd name="connsiteX3" fmla="*/ 349514 w 890607"/>
                  <a:gd name="connsiteY3" fmla="*/ 0 h 235502"/>
                  <a:gd name="connsiteX4" fmla="*/ 720090 w 890607"/>
                  <a:gd name="connsiteY4" fmla="*/ 2804 h 235502"/>
                  <a:gd name="connsiteX5" fmla="*/ 853512 w 890607"/>
                  <a:gd name="connsiteY5" fmla="*/ 129828 h 235502"/>
                  <a:gd name="connsiteX6" fmla="*/ 890605 w 890607"/>
                  <a:gd name="connsiteY6" fmla="*/ 235502 h 235502"/>
                  <a:gd name="connsiteX7" fmla="*/ 0 w 890607"/>
                  <a:gd name="connsiteY7" fmla="*/ 232699 h 2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607" h="235502">
                    <a:moveTo>
                      <a:pt x="0" y="232699"/>
                    </a:moveTo>
                    <a:lnTo>
                      <a:pt x="43075" y="126703"/>
                    </a:lnTo>
                    <a:lnTo>
                      <a:pt x="246744" y="100906"/>
                    </a:lnTo>
                    <a:lnTo>
                      <a:pt x="349514" y="0"/>
                    </a:lnTo>
                    <a:lnTo>
                      <a:pt x="720090" y="2804"/>
                    </a:lnTo>
                    <a:lnTo>
                      <a:pt x="853512" y="129828"/>
                    </a:lnTo>
                    <a:cubicBezTo>
                      <a:pt x="853176" y="168144"/>
                      <a:pt x="890941" y="197186"/>
                      <a:pt x="890605" y="235502"/>
                    </a:cubicBezTo>
                    <a:lnTo>
                      <a:pt x="0" y="232699"/>
                    </a:lnTo>
                    <a:close/>
                  </a:path>
                </a:pathLst>
              </a:cu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2" name="Ellipse 201"/>
              <p:cNvSpPr/>
              <p:nvPr/>
            </p:nvSpPr>
            <p:spPr>
              <a:xfrm flipH="1">
                <a:off x="4181870" y="1972607"/>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3" name="Ellipse 202"/>
              <p:cNvSpPr/>
              <p:nvPr/>
            </p:nvSpPr>
            <p:spPr>
              <a:xfrm flipH="1">
                <a:off x="3702477" y="1980060"/>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04" name="Gerader Verbinder 203"/>
              <p:cNvCxnSpPr/>
              <p:nvPr/>
            </p:nvCxnSpPr>
            <p:spPr>
              <a:xfrm>
                <a:off x="3960153" y="1948525"/>
                <a:ext cx="0" cy="405209"/>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90" name="Gruppieren 189"/>
            <p:cNvGrpSpPr/>
            <p:nvPr/>
          </p:nvGrpSpPr>
          <p:grpSpPr>
            <a:xfrm>
              <a:off x="9535883" y="2501650"/>
              <a:ext cx="804332" cy="579600"/>
              <a:chOff x="3606800" y="1774134"/>
              <a:chExt cx="804332" cy="579600"/>
            </a:xfrm>
          </p:grpSpPr>
          <p:sp>
            <p:nvSpPr>
              <p:cNvPr id="197" name="Freihandform 196"/>
              <p:cNvSpPr/>
              <p:nvPr/>
            </p:nvSpPr>
            <p:spPr>
              <a:xfrm flipH="1">
                <a:off x="3606800" y="1774134"/>
                <a:ext cx="804332" cy="279933"/>
              </a:xfrm>
              <a:custGeom>
                <a:avLst/>
                <a:gdLst>
                  <a:gd name="connsiteX0" fmla="*/ 0 w 1078302"/>
                  <a:gd name="connsiteY0" fmla="*/ 319177 h 319177"/>
                  <a:gd name="connsiteX1" fmla="*/ 17253 w 1078302"/>
                  <a:gd name="connsiteY1" fmla="*/ 163902 h 319177"/>
                  <a:gd name="connsiteX2" fmla="*/ 336430 w 1078302"/>
                  <a:gd name="connsiteY2" fmla="*/ 138023 h 319177"/>
                  <a:gd name="connsiteX3" fmla="*/ 448574 w 1078302"/>
                  <a:gd name="connsiteY3" fmla="*/ 8626 h 319177"/>
                  <a:gd name="connsiteX4" fmla="*/ 914400 w 1078302"/>
                  <a:gd name="connsiteY4" fmla="*/ 0 h 319177"/>
                  <a:gd name="connsiteX5" fmla="*/ 1078302 w 1078302"/>
                  <a:gd name="connsiteY5" fmla="*/ 207034 h 319177"/>
                  <a:gd name="connsiteX6" fmla="*/ 1069675 w 1078302"/>
                  <a:gd name="connsiteY6" fmla="*/ 310551 h 319177"/>
                  <a:gd name="connsiteX7" fmla="*/ 0 w 1078302"/>
                  <a:gd name="connsiteY7" fmla="*/ 319177 h 319177"/>
                  <a:gd name="connsiteX0" fmla="*/ 0 w 1078302"/>
                  <a:gd name="connsiteY0" fmla="*/ 319177 h 321981"/>
                  <a:gd name="connsiteX1" fmla="*/ 17253 w 1078302"/>
                  <a:gd name="connsiteY1" fmla="*/ 16390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0 w 1078302"/>
                  <a:gd name="connsiteY0" fmla="*/ 319177 h 321981"/>
                  <a:gd name="connsiteX1" fmla="*/ 85833 w 1078302"/>
                  <a:gd name="connsiteY1" fmla="*/ 16771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13227 w 992469"/>
                  <a:gd name="connsiteY0" fmla="*/ 326797 h 326797"/>
                  <a:gd name="connsiteX1" fmla="*/ 0 w 992469"/>
                  <a:gd name="connsiteY1" fmla="*/ 167712 h 326797"/>
                  <a:gd name="connsiteX2" fmla="*/ 250597 w 992469"/>
                  <a:gd name="connsiteY2" fmla="*/ 138023 h 326797"/>
                  <a:gd name="connsiteX3" fmla="*/ 362741 w 992469"/>
                  <a:gd name="connsiteY3" fmla="*/ 8626 h 326797"/>
                  <a:gd name="connsiteX4" fmla="*/ 828567 w 992469"/>
                  <a:gd name="connsiteY4" fmla="*/ 0 h 326797"/>
                  <a:gd name="connsiteX5" fmla="*/ 992469 w 992469"/>
                  <a:gd name="connsiteY5" fmla="*/ 207034 h 326797"/>
                  <a:gd name="connsiteX6" fmla="*/ 991462 w 992469"/>
                  <a:gd name="connsiteY6" fmla="*/ 321981 h 326797"/>
                  <a:gd name="connsiteX7" fmla="*/ 13227 w 992469"/>
                  <a:gd name="connsiteY7" fmla="*/ 326797 h 326797"/>
                  <a:gd name="connsiteX0" fmla="*/ 0 w 979242"/>
                  <a:gd name="connsiteY0" fmla="*/ 326797 h 326797"/>
                  <a:gd name="connsiteX1" fmla="*/ 66783 w 979242"/>
                  <a:gd name="connsiteY1" fmla="*/ 175332 h 326797"/>
                  <a:gd name="connsiteX2" fmla="*/ 237370 w 979242"/>
                  <a:gd name="connsiteY2" fmla="*/ 138023 h 326797"/>
                  <a:gd name="connsiteX3" fmla="*/ 349514 w 979242"/>
                  <a:gd name="connsiteY3" fmla="*/ 8626 h 326797"/>
                  <a:gd name="connsiteX4" fmla="*/ 815340 w 979242"/>
                  <a:gd name="connsiteY4" fmla="*/ 0 h 326797"/>
                  <a:gd name="connsiteX5" fmla="*/ 979242 w 979242"/>
                  <a:gd name="connsiteY5" fmla="*/ 207034 h 326797"/>
                  <a:gd name="connsiteX6" fmla="*/ 978235 w 979242"/>
                  <a:gd name="connsiteY6" fmla="*/ 321981 h 326797"/>
                  <a:gd name="connsiteX7" fmla="*/ 0 w 979242"/>
                  <a:gd name="connsiteY7" fmla="*/ 326797 h 326797"/>
                  <a:gd name="connsiteX0" fmla="*/ 0 w 979242"/>
                  <a:gd name="connsiteY0" fmla="*/ 318171 h 318171"/>
                  <a:gd name="connsiteX1" fmla="*/ 66783 w 979242"/>
                  <a:gd name="connsiteY1" fmla="*/ 166706 h 318171"/>
                  <a:gd name="connsiteX2" fmla="*/ 237370 w 979242"/>
                  <a:gd name="connsiteY2" fmla="*/ 129397 h 318171"/>
                  <a:gd name="connsiteX3" fmla="*/ 349514 w 979242"/>
                  <a:gd name="connsiteY3" fmla="*/ 0 h 318171"/>
                  <a:gd name="connsiteX4" fmla="*/ 720090 w 979242"/>
                  <a:gd name="connsiteY4" fmla="*/ 2804 h 318171"/>
                  <a:gd name="connsiteX5" fmla="*/ 979242 w 979242"/>
                  <a:gd name="connsiteY5" fmla="*/ 198408 h 318171"/>
                  <a:gd name="connsiteX6" fmla="*/ 978235 w 979242"/>
                  <a:gd name="connsiteY6" fmla="*/ 313355 h 318171"/>
                  <a:gd name="connsiteX7" fmla="*/ 0 w 979242"/>
                  <a:gd name="connsiteY7" fmla="*/ 318171 h 318171"/>
                  <a:gd name="connsiteX0" fmla="*/ 0 w 978235"/>
                  <a:gd name="connsiteY0" fmla="*/ 318171 h 318171"/>
                  <a:gd name="connsiteX1" fmla="*/ 66783 w 978235"/>
                  <a:gd name="connsiteY1" fmla="*/ 166706 h 318171"/>
                  <a:gd name="connsiteX2" fmla="*/ 237370 w 978235"/>
                  <a:gd name="connsiteY2" fmla="*/ 129397 h 318171"/>
                  <a:gd name="connsiteX3" fmla="*/ 349514 w 978235"/>
                  <a:gd name="connsiteY3" fmla="*/ 0 h 318171"/>
                  <a:gd name="connsiteX4" fmla="*/ 720090 w 978235"/>
                  <a:gd name="connsiteY4" fmla="*/ 2804 h 318171"/>
                  <a:gd name="connsiteX5" fmla="*/ 853512 w 978235"/>
                  <a:gd name="connsiteY5" fmla="*/ 129828 h 318171"/>
                  <a:gd name="connsiteX6" fmla="*/ 978235 w 978235"/>
                  <a:gd name="connsiteY6" fmla="*/ 313355 h 318171"/>
                  <a:gd name="connsiteX7" fmla="*/ 0 w 978235"/>
                  <a:gd name="connsiteY7" fmla="*/ 318171 h 318171"/>
                  <a:gd name="connsiteX0" fmla="*/ 0 w 886797"/>
                  <a:gd name="connsiteY0" fmla="*/ 318171 h 318171"/>
                  <a:gd name="connsiteX1" fmla="*/ 66783 w 886797"/>
                  <a:gd name="connsiteY1" fmla="*/ 166706 h 318171"/>
                  <a:gd name="connsiteX2" fmla="*/ 237370 w 886797"/>
                  <a:gd name="connsiteY2" fmla="*/ 129397 h 318171"/>
                  <a:gd name="connsiteX3" fmla="*/ 349514 w 886797"/>
                  <a:gd name="connsiteY3" fmla="*/ 0 h 318171"/>
                  <a:gd name="connsiteX4" fmla="*/ 720090 w 886797"/>
                  <a:gd name="connsiteY4" fmla="*/ 2804 h 318171"/>
                  <a:gd name="connsiteX5" fmla="*/ 853512 w 886797"/>
                  <a:gd name="connsiteY5" fmla="*/ 129828 h 318171"/>
                  <a:gd name="connsiteX6" fmla="*/ 886795 w 886797"/>
                  <a:gd name="connsiteY6" fmla="*/ 309545 h 318171"/>
                  <a:gd name="connsiteX7" fmla="*/ 0 w 886797"/>
                  <a:gd name="connsiteY7" fmla="*/ 318171 h 318171"/>
                  <a:gd name="connsiteX0" fmla="*/ 0 w 886797"/>
                  <a:gd name="connsiteY0" fmla="*/ 318171 h 324785"/>
                  <a:gd name="connsiteX1" fmla="*/ 66783 w 886797"/>
                  <a:gd name="connsiteY1" fmla="*/ 166706 h 324785"/>
                  <a:gd name="connsiteX2" fmla="*/ 237370 w 886797"/>
                  <a:gd name="connsiteY2" fmla="*/ 129397 h 324785"/>
                  <a:gd name="connsiteX3" fmla="*/ 349514 w 886797"/>
                  <a:gd name="connsiteY3" fmla="*/ 0 h 324785"/>
                  <a:gd name="connsiteX4" fmla="*/ 720090 w 886797"/>
                  <a:gd name="connsiteY4" fmla="*/ 2804 h 324785"/>
                  <a:gd name="connsiteX5" fmla="*/ 853512 w 886797"/>
                  <a:gd name="connsiteY5" fmla="*/ 129828 h 324785"/>
                  <a:gd name="connsiteX6" fmla="*/ 886795 w 886797"/>
                  <a:gd name="connsiteY6" fmla="*/ 324785 h 324785"/>
                  <a:gd name="connsiteX7" fmla="*/ 0 w 88679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0975"/>
                  <a:gd name="connsiteX1" fmla="*/ 66783 w 890607"/>
                  <a:gd name="connsiteY1" fmla="*/ 166706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318171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282557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282557 h 320975"/>
                  <a:gd name="connsiteX0" fmla="*/ 0 w 890607"/>
                  <a:gd name="connsiteY0" fmla="*/ 282557 h 282557"/>
                  <a:gd name="connsiteX1" fmla="*/ 33699 w 890607"/>
                  <a:gd name="connsiteY1" fmla="*/ 162318 h 282557"/>
                  <a:gd name="connsiteX2" fmla="*/ 237370 w 890607"/>
                  <a:gd name="connsiteY2" fmla="*/ 129397 h 282557"/>
                  <a:gd name="connsiteX3" fmla="*/ 349514 w 890607"/>
                  <a:gd name="connsiteY3" fmla="*/ 0 h 282557"/>
                  <a:gd name="connsiteX4" fmla="*/ 720090 w 890607"/>
                  <a:gd name="connsiteY4" fmla="*/ 2804 h 282557"/>
                  <a:gd name="connsiteX5" fmla="*/ 853512 w 890607"/>
                  <a:gd name="connsiteY5" fmla="*/ 129828 h 282557"/>
                  <a:gd name="connsiteX6" fmla="*/ 890605 w 890607"/>
                  <a:gd name="connsiteY6" fmla="*/ 271115 h 282557"/>
                  <a:gd name="connsiteX7" fmla="*/ 0 w 890607"/>
                  <a:gd name="connsiteY7" fmla="*/ 282557 h 282557"/>
                  <a:gd name="connsiteX0" fmla="*/ 0 w 890607"/>
                  <a:gd name="connsiteY0" fmla="*/ 261189 h 271115"/>
                  <a:gd name="connsiteX1" fmla="*/ 33699 w 890607"/>
                  <a:gd name="connsiteY1" fmla="*/ 162318 h 271115"/>
                  <a:gd name="connsiteX2" fmla="*/ 237370 w 890607"/>
                  <a:gd name="connsiteY2" fmla="*/ 129397 h 271115"/>
                  <a:gd name="connsiteX3" fmla="*/ 349514 w 890607"/>
                  <a:gd name="connsiteY3" fmla="*/ 0 h 271115"/>
                  <a:gd name="connsiteX4" fmla="*/ 720090 w 890607"/>
                  <a:gd name="connsiteY4" fmla="*/ 2804 h 271115"/>
                  <a:gd name="connsiteX5" fmla="*/ 853512 w 890607"/>
                  <a:gd name="connsiteY5" fmla="*/ 129828 h 271115"/>
                  <a:gd name="connsiteX6" fmla="*/ 890605 w 890607"/>
                  <a:gd name="connsiteY6" fmla="*/ 271115 h 271115"/>
                  <a:gd name="connsiteX7" fmla="*/ 0 w 890607"/>
                  <a:gd name="connsiteY7" fmla="*/ 261189 h 271115"/>
                  <a:gd name="connsiteX0" fmla="*/ 0 w 890607"/>
                  <a:gd name="connsiteY0" fmla="*/ 261189 h 261189"/>
                  <a:gd name="connsiteX1" fmla="*/ 33699 w 890607"/>
                  <a:gd name="connsiteY1" fmla="*/ 162318 h 261189"/>
                  <a:gd name="connsiteX2" fmla="*/ 237370 w 890607"/>
                  <a:gd name="connsiteY2" fmla="*/ 129397 h 261189"/>
                  <a:gd name="connsiteX3" fmla="*/ 349514 w 890607"/>
                  <a:gd name="connsiteY3" fmla="*/ 0 h 261189"/>
                  <a:gd name="connsiteX4" fmla="*/ 720090 w 890607"/>
                  <a:gd name="connsiteY4" fmla="*/ 2804 h 261189"/>
                  <a:gd name="connsiteX5" fmla="*/ 853512 w 890607"/>
                  <a:gd name="connsiteY5" fmla="*/ 129828 h 261189"/>
                  <a:gd name="connsiteX6" fmla="*/ 890605 w 890607"/>
                  <a:gd name="connsiteY6" fmla="*/ 249747 h 261189"/>
                  <a:gd name="connsiteX7" fmla="*/ 0 w 890607"/>
                  <a:gd name="connsiteY7" fmla="*/ 261189 h 261189"/>
                  <a:gd name="connsiteX0" fmla="*/ 0 w 890607"/>
                  <a:gd name="connsiteY0" fmla="*/ 246944 h 249747"/>
                  <a:gd name="connsiteX1" fmla="*/ 33699 w 890607"/>
                  <a:gd name="connsiteY1" fmla="*/ 162318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93783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100906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6944"/>
                  <a:gd name="connsiteX1" fmla="*/ 43075 w 890607"/>
                  <a:gd name="connsiteY1" fmla="*/ 126703 h 246944"/>
                  <a:gd name="connsiteX2" fmla="*/ 246744 w 890607"/>
                  <a:gd name="connsiteY2" fmla="*/ 100906 h 246944"/>
                  <a:gd name="connsiteX3" fmla="*/ 349514 w 890607"/>
                  <a:gd name="connsiteY3" fmla="*/ 0 h 246944"/>
                  <a:gd name="connsiteX4" fmla="*/ 720090 w 890607"/>
                  <a:gd name="connsiteY4" fmla="*/ 2804 h 246944"/>
                  <a:gd name="connsiteX5" fmla="*/ 853512 w 890607"/>
                  <a:gd name="connsiteY5" fmla="*/ 129828 h 246944"/>
                  <a:gd name="connsiteX6" fmla="*/ 890605 w 890607"/>
                  <a:gd name="connsiteY6" fmla="*/ 235502 h 246944"/>
                  <a:gd name="connsiteX7" fmla="*/ 0 w 890607"/>
                  <a:gd name="connsiteY7" fmla="*/ 246944 h 246944"/>
                  <a:gd name="connsiteX0" fmla="*/ 0 w 890607"/>
                  <a:gd name="connsiteY0" fmla="*/ 232699 h 235502"/>
                  <a:gd name="connsiteX1" fmla="*/ 43075 w 890607"/>
                  <a:gd name="connsiteY1" fmla="*/ 126703 h 235502"/>
                  <a:gd name="connsiteX2" fmla="*/ 246744 w 890607"/>
                  <a:gd name="connsiteY2" fmla="*/ 100906 h 235502"/>
                  <a:gd name="connsiteX3" fmla="*/ 349514 w 890607"/>
                  <a:gd name="connsiteY3" fmla="*/ 0 h 235502"/>
                  <a:gd name="connsiteX4" fmla="*/ 720090 w 890607"/>
                  <a:gd name="connsiteY4" fmla="*/ 2804 h 235502"/>
                  <a:gd name="connsiteX5" fmla="*/ 853512 w 890607"/>
                  <a:gd name="connsiteY5" fmla="*/ 129828 h 235502"/>
                  <a:gd name="connsiteX6" fmla="*/ 890605 w 890607"/>
                  <a:gd name="connsiteY6" fmla="*/ 235502 h 235502"/>
                  <a:gd name="connsiteX7" fmla="*/ 0 w 890607"/>
                  <a:gd name="connsiteY7" fmla="*/ 232699 h 2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607" h="235502">
                    <a:moveTo>
                      <a:pt x="0" y="232699"/>
                    </a:moveTo>
                    <a:lnTo>
                      <a:pt x="43075" y="126703"/>
                    </a:lnTo>
                    <a:lnTo>
                      <a:pt x="246744" y="100906"/>
                    </a:lnTo>
                    <a:lnTo>
                      <a:pt x="349514" y="0"/>
                    </a:lnTo>
                    <a:lnTo>
                      <a:pt x="720090" y="2804"/>
                    </a:lnTo>
                    <a:lnTo>
                      <a:pt x="853512" y="129828"/>
                    </a:lnTo>
                    <a:cubicBezTo>
                      <a:pt x="853176" y="168144"/>
                      <a:pt x="890941" y="197186"/>
                      <a:pt x="890605" y="235502"/>
                    </a:cubicBezTo>
                    <a:lnTo>
                      <a:pt x="0" y="232699"/>
                    </a:lnTo>
                    <a:close/>
                  </a:path>
                </a:pathLst>
              </a:cu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8" name="Ellipse 197"/>
              <p:cNvSpPr/>
              <p:nvPr/>
            </p:nvSpPr>
            <p:spPr>
              <a:xfrm flipH="1">
                <a:off x="4175512" y="2041625"/>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9" name="Ellipse 198"/>
              <p:cNvSpPr/>
              <p:nvPr/>
            </p:nvSpPr>
            <p:spPr>
              <a:xfrm flipH="1">
                <a:off x="3669268" y="2032610"/>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00" name="Gerader Verbinder 199"/>
              <p:cNvCxnSpPr/>
              <p:nvPr/>
            </p:nvCxnSpPr>
            <p:spPr>
              <a:xfrm>
                <a:off x="3960153" y="1948525"/>
                <a:ext cx="0" cy="405209"/>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91" name="Textfeld 190"/>
            <p:cNvSpPr txBox="1"/>
            <p:nvPr/>
          </p:nvSpPr>
          <p:spPr>
            <a:xfrm>
              <a:off x="8701120" y="2973933"/>
              <a:ext cx="298480" cy="307777"/>
            </a:xfrm>
            <a:prstGeom prst="rect">
              <a:avLst/>
            </a:prstGeom>
            <a:noFill/>
          </p:spPr>
          <p:txBody>
            <a:bodyPr wrap="none" rtlCol="0">
              <a:spAutoFit/>
            </a:bodyPr>
            <a:lstStyle/>
            <a:p>
              <a:r>
                <a:rPr lang="de-DE" sz="1400" b="1" dirty="0">
                  <a:solidFill>
                    <a:schemeClr val="accent1">
                      <a:lumMod val="75000"/>
                    </a:schemeClr>
                  </a:solidFill>
                </a:rPr>
                <a:t>G</a:t>
              </a:r>
              <a:endParaRPr lang="de-DE" sz="1400" b="1" baseline="-25000" dirty="0">
                <a:solidFill>
                  <a:schemeClr val="accent1">
                    <a:lumMod val="75000"/>
                  </a:schemeClr>
                </a:solidFill>
              </a:endParaRPr>
            </a:p>
          </p:txBody>
        </p:sp>
        <p:sp>
          <p:nvSpPr>
            <p:cNvPr id="192" name="Textfeld 191"/>
            <p:cNvSpPr txBox="1"/>
            <p:nvPr/>
          </p:nvSpPr>
          <p:spPr>
            <a:xfrm>
              <a:off x="9739996" y="2994456"/>
              <a:ext cx="298480" cy="307777"/>
            </a:xfrm>
            <a:prstGeom prst="rect">
              <a:avLst/>
            </a:prstGeom>
            <a:noFill/>
          </p:spPr>
          <p:txBody>
            <a:bodyPr wrap="none" rtlCol="0">
              <a:spAutoFit/>
            </a:bodyPr>
            <a:lstStyle/>
            <a:p>
              <a:r>
                <a:rPr lang="de-DE" sz="1400" b="1" dirty="0">
                  <a:solidFill>
                    <a:schemeClr val="accent1">
                      <a:lumMod val="75000"/>
                    </a:schemeClr>
                  </a:solidFill>
                </a:rPr>
                <a:t>G</a:t>
              </a:r>
              <a:endParaRPr lang="de-DE" sz="1400" b="1" baseline="-25000" dirty="0">
                <a:solidFill>
                  <a:schemeClr val="accent1">
                    <a:lumMod val="75000"/>
                  </a:schemeClr>
                </a:solidFill>
              </a:endParaRPr>
            </a:p>
          </p:txBody>
        </p:sp>
      </p:grpSp>
      <p:sp>
        <p:nvSpPr>
          <p:cNvPr id="2" name="Textfeld 1"/>
          <p:cNvSpPr txBox="1"/>
          <p:nvPr/>
        </p:nvSpPr>
        <p:spPr>
          <a:xfrm>
            <a:off x="9080543" y="3899923"/>
            <a:ext cx="821059" cy="307777"/>
          </a:xfrm>
          <a:prstGeom prst="rect">
            <a:avLst/>
          </a:prstGeom>
          <a:noFill/>
        </p:spPr>
        <p:txBody>
          <a:bodyPr wrap="none" rtlCol="0">
            <a:spAutoFit/>
          </a:bodyPr>
          <a:lstStyle/>
          <a:p>
            <a:r>
              <a:rPr lang="de-DE" sz="1400" b="1" dirty="0" smtClean="0">
                <a:solidFill>
                  <a:schemeClr val="accent1">
                    <a:lumMod val="75000"/>
                  </a:schemeClr>
                </a:solidFill>
              </a:rPr>
              <a:t>G = m · g</a:t>
            </a:r>
            <a:endParaRPr lang="de-DE" sz="1400" b="1" dirty="0">
              <a:solidFill>
                <a:schemeClr val="accent1">
                  <a:lumMod val="75000"/>
                </a:schemeClr>
              </a:solidFill>
            </a:endParaRPr>
          </a:p>
        </p:txBody>
      </p:sp>
    </p:spTree>
    <p:extLst>
      <p:ext uri="{BB962C8B-B14F-4D97-AF65-F5344CB8AC3E}">
        <p14:creationId xmlns:p14="http://schemas.microsoft.com/office/powerpoint/2010/main" xmlns="" val="793457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878201" y="370233"/>
            <a:ext cx="5570220" cy="461738"/>
            <a:chOff x="2059542" y="512611"/>
            <a:chExt cx="5570220" cy="461738"/>
          </a:xfrm>
        </p:grpSpPr>
        <p:pic>
          <p:nvPicPr>
            <p:cNvPr id="4" name="Grafik 3" descr="Intertronic Gresser GmbH"/>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9542" y="547629"/>
              <a:ext cx="502920" cy="42672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err="1">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a:t>
              </a:r>
              <a:r>
                <a:rPr lang="de-DE" sz="2400" b="0" i="0" u="sng" strike="noStrike" dirty="0" err="1">
                  <a:solidFill>
                    <a:srgbClr val="FFFFFF"/>
                  </a:solidFill>
                  <a:effectLst/>
                  <a:latin typeface="Century Gothic" panose="020B0502020202020204" pitchFamily="34" charset="0"/>
                  <a:hlinkClick r:id=""/>
                </a:rPr>
                <a:t>Gresser</a:t>
              </a:r>
              <a:r>
                <a:rPr lang="de-DE" sz="2400" b="0" i="0" u="sng" strike="noStrike" dirty="0">
                  <a:solidFill>
                    <a:srgbClr val="FFFFFF"/>
                  </a:solidFill>
                  <a:effectLst/>
                  <a:latin typeface="Century Gothic" panose="020B0502020202020204" pitchFamily="34" charset="0"/>
                  <a:hlinkClick r:id=""/>
                </a:rPr>
                <a:t>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6" name="Rechteck 5"/>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sp>
        <p:nvSpPr>
          <p:cNvPr id="9" name="Rechteck 8"/>
          <p:cNvSpPr/>
          <p:nvPr/>
        </p:nvSpPr>
        <p:spPr>
          <a:xfrm>
            <a:off x="4968634" y="6400412"/>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err="1" smtClean="0">
                <a:latin typeface="Calibri" panose="020F0502020204030204" pitchFamily="34" charset="0"/>
                <a:ea typeface="Calibri" panose="020F0502020204030204" pitchFamily="34" charset="0"/>
                <a:cs typeface="Times New Roman" panose="02020603050405020304" pitchFamily="18" charset="0"/>
              </a:rPr>
              <a:t>copyright</a:t>
            </a: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a:latin typeface="Calibri" panose="020F0502020204030204" pitchFamily="34" charset="0"/>
                <a:ea typeface="Calibri" panose="020F0502020204030204" pitchFamily="34" charset="0"/>
                <a:cs typeface="Times New Roman" panose="02020603050405020304" pitchFamily="18" charset="0"/>
              </a:rPr>
              <a:t>2016 </a:t>
            </a:r>
            <a:r>
              <a:rPr lang="de-DE" sz="1200" dirty="0" err="1">
                <a:latin typeface="Calibri" panose="020F0502020204030204" pitchFamily="34" charset="0"/>
                <a:ea typeface="Calibri" panose="020F0502020204030204" pitchFamily="34" charset="0"/>
                <a:cs typeface="Times New Roman" panose="02020603050405020304" pitchFamily="18" charset="0"/>
              </a:rPr>
              <a:t>by</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Intertronic</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Gresser</a:t>
            </a:r>
            <a:r>
              <a:rPr lang="de-DE" sz="1200" dirty="0">
                <a:latin typeface="Calibri" panose="020F0502020204030204" pitchFamily="34" charset="0"/>
                <a:ea typeface="Calibri" panose="020F0502020204030204" pitchFamily="34" charset="0"/>
                <a:cs typeface="Times New Roman" panose="02020603050405020304" pitchFamily="18" charset="0"/>
              </a:rPr>
              <a:t> GmbH </a:t>
            </a:r>
            <a:r>
              <a:rPr lang="de-DE" sz="1200" dirty="0" err="1">
                <a:latin typeface="Calibri" panose="020F0502020204030204" pitchFamily="34" charset="0"/>
                <a:ea typeface="Calibri" panose="020F0502020204030204" pitchFamily="34" charset="0"/>
                <a:cs typeface="Times New Roman" panose="02020603050405020304" pitchFamily="18" charset="0"/>
              </a:rPr>
              <a:t>Wuerzburg</a:t>
            </a:r>
            <a:r>
              <a:rPr lang="de-DE" sz="1200" dirty="0">
                <a:latin typeface="Calibri" panose="020F0502020204030204" pitchFamily="34" charset="0"/>
                <a:ea typeface="Calibri" panose="020F0502020204030204" pitchFamily="34" charset="0"/>
                <a:cs typeface="Times New Roman" panose="02020603050405020304" pitchFamily="18" charset="0"/>
              </a:rPr>
              <a:t> / Germany all </a:t>
            </a:r>
            <a:r>
              <a:rPr lang="de-DE" sz="1200" dirty="0" err="1">
                <a:latin typeface="Calibri" panose="020F0502020204030204" pitchFamily="34" charset="0"/>
                <a:ea typeface="Calibri" panose="020F0502020204030204" pitchFamily="34" charset="0"/>
                <a:cs typeface="Times New Roman" panose="02020603050405020304" pitchFamily="18" charset="0"/>
              </a:rPr>
              <a:t>rights</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0" name="Gerader Verbinder 9"/>
          <p:cNvCxnSpPr/>
          <p:nvPr/>
        </p:nvCxnSpPr>
        <p:spPr>
          <a:xfrm flipV="1">
            <a:off x="1115022" y="6400412"/>
            <a:ext cx="10682531"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Foliennummernplatzhalter 10"/>
          <p:cNvSpPr>
            <a:spLocks noGrp="1"/>
          </p:cNvSpPr>
          <p:nvPr>
            <p:ph type="sldNum" sz="quarter" idx="12"/>
          </p:nvPr>
        </p:nvSpPr>
        <p:spPr/>
        <p:txBody>
          <a:bodyPr/>
          <a:lstStyle/>
          <a:p>
            <a:fld id="{75E79B1D-1019-4617-9656-BE27DB0C5B9A}" type="slidenum">
              <a:rPr lang="de-DE" smtClean="0"/>
              <a:pPr/>
              <a:t>5</a:t>
            </a:fld>
            <a:endParaRPr lang="de-DE"/>
          </a:p>
        </p:txBody>
      </p:sp>
      <p:sp>
        <p:nvSpPr>
          <p:cNvPr id="12" name="Textfeld 11"/>
          <p:cNvSpPr txBox="1"/>
          <p:nvPr/>
        </p:nvSpPr>
        <p:spPr>
          <a:xfrm>
            <a:off x="851099" y="2016452"/>
            <a:ext cx="6324288" cy="3108543"/>
          </a:xfrm>
          <a:prstGeom prst="rect">
            <a:avLst/>
          </a:prstGeom>
          <a:noFill/>
          <a:ln>
            <a:solidFill>
              <a:srgbClr val="FF0000"/>
            </a:solidFill>
          </a:ln>
        </p:spPr>
        <p:txBody>
          <a:bodyPr wrap="square" rtlCol="0">
            <a:spAutoFit/>
          </a:bodyPr>
          <a:lstStyle/>
          <a:p>
            <a:pPr marL="285750" indent="-285750">
              <a:buFont typeface="Arial" panose="020B0604020202020204" pitchFamily="34" charset="0"/>
              <a:buChar char="•"/>
            </a:pPr>
            <a:r>
              <a:rPr lang="de-DE" dirty="0" smtClean="0"/>
              <a:t>SAF kommt </a:t>
            </a:r>
            <a:r>
              <a:rPr lang="de-DE" dirty="0"/>
              <a:t>durch </a:t>
            </a:r>
            <a:r>
              <a:rPr lang="de-DE" dirty="0" smtClean="0"/>
              <a:t>die hydraulische </a:t>
            </a:r>
            <a:r>
              <a:rPr lang="de-DE" dirty="0"/>
              <a:t>Niveauregulierung </a:t>
            </a:r>
            <a:endParaRPr lang="de-DE" dirty="0" smtClean="0"/>
          </a:p>
          <a:p>
            <a:r>
              <a:rPr lang="de-DE" dirty="0"/>
              <a:t> </a:t>
            </a:r>
            <a:r>
              <a:rPr lang="de-DE" dirty="0" smtClean="0"/>
              <a:t>    dem Modell B „Ideal gefedert“ nahe.</a:t>
            </a:r>
          </a:p>
          <a:p>
            <a:endParaRPr lang="de-DE" sz="800" dirty="0" smtClean="0"/>
          </a:p>
          <a:p>
            <a:pPr marL="285750" indent="-285750">
              <a:buFont typeface="Arial" panose="020B0604020202020204" pitchFamily="34" charset="0"/>
              <a:buChar char="•"/>
            </a:pPr>
            <a:r>
              <a:rPr lang="de-DE" dirty="0" smtClean="0">
                <a:solidFill>
                  <a:prstClr val="black"/>
                </a:solidFill>
              </a:rPr>
              <a:t>In Position 2 kann theoretisch die </a:t>
            </a:r>
            <a:r>
              <a:rPr lang="de-DE" dirty="0">
                <a:solidFill>
                  <a:prstClr val="black"/>
                </a:solidFill>
              </a:rPr>
              <a:t>gesamte Energie </a:t>
            </a:r>
            <a:r>
              <a:rPr lang="de-DE" dirty="0" smtClean="0">
                <a:solidFill>
                  <a:prstClr val="black"/>
                </a:solidFill>
              </a:rPr>
              <a:t>E </a:t>
            </a:r>
            <a:r>
              <a:rPr lang="de-DE" dirty="0">
                <a:solidFill>
                  <a:prstClr val="black"/>
                </a:solidFill>
              </a:rPr>
              <a:t>= G </a:t>
            </a:r>
            <a:r>
              <a:rPr lang="de-DE" dirty="0" smtClean="0">
                <a:solidFill>
                  <a:prstClr val="black"/>
                </a:solidFill>
              </a:rPr>
              <a:t>· h (</a:t>
            </a:r>
            <a:r>
              <a:rPr lang="de-DE" dirty="0" smtClean="0"/>
              <a:t>abzüglich der Gewichtskraft </a:t>
            </a:r>
            <a:r>
              <a:rPr lang="de-DE" dirty="0" err="1" smtClean="0"/>
              <a:t>ungefederter</a:t>
            </a:r>
            <a:r>
              <a:rPr lang="de-DE" dirty="0" smtClean="0"/>
              <a:t> Massen und Verformung der Reifen) </a:t>
            </a:r>
            <a:r>
              <a:rPr lang="de-DE" dirty="0" smtClean="0">
                <a:solidFill>
                  <a:prstClr val="black"/>
                </a:solidFill>
              </a:rPr>
              <a:t>zur direkten Wandlung </a:t>
            </a:r>
            <a:r>
              <a:rPr lang="de-DE" dirty="0">
                <a:solidFill>
                  <a:prstClr val="black"/>
                </a:solidFill>
              </a:rPr>
              <a:t>in </a:t>
            </a:r>
            <a:r>
              <a:rPr lang="de-DE" dirty="0" smtClean="0">
                <a:solidFill>
                  <a:prstClr val="black"/>
                </a:solidFill>
              </a:rPr>
              <a:t>elektrische Energie genutzt und/oder </a:t>
            </a:r>
            <a:r>
              <a:rPr lang="de-DE" dirty="0">
                <a:solidFill>
                  <a:prstClr val="black"/>
                </a:solidFill>
              </a:rPr>
              <a:t>in </a:t>
            </a:r>
            <a:r>
              <a:rPr lang="de-DE" dirty="0" smtClean="0">
                <a:solidFill>
                  <a:prstClr val="black"/>
                </a:solidFill>
              </a:rPr>
              <a:t>einem Druckspeicher zwischengespeichert werden.</a:t>
            </a:r>
          </a:p>
          <a:p>
            <a:pPr lvl="0"/>
            <a:endParaRPr lang="de-DE" sz="800" dirty="0">
              <a:solidFill>
                <a:prstClr val="black"/>
              </a:solidFill>
            </a:endParaRPr>
          </a:p>
          <a:p>
            <a:pPr marL="285750" lvl="0" indent="-285750">
              <a:buFont typeface="Arial" panose="020B0604020202020204" pitchFamily="34" charset="0"/>
              <a:buChar char="•"/>
            </a:pPr>
            <a:r>
              <a:rPr lang="de-DE" dirty="0">
                <a:solidFill>
                  <a:prstClr val="black"/>
                </a:solidFill>
              </a:rPr>
              <a:t>Die dosierte Freisetzung gespeicherter Energie aus einem </a:t>
            </a:r>
            <a:endParaRPr lang="de-DE" dirty="0" smtClean="0">
              <a:solidFill>
                <a:prstClr val="black"/>
              </a:solidFill>
            </a:endParaRPr>
          </a:p>
          <a:p>
            <a:pPr lvl="0"/>
            <a:r>
              <a:rPr lang="de-DE" dirty="0">
                <a:solidFill>
                  <a:prstClr val="black"/>
                </a:solidFill>
              </a:rPr>
              <a:t> </a:t>
            </a:r>
            <a:r>
              <a:rPr lang="de-DE" dirty="0" smtClean="0">
                <a:solidFill>
                  <a:prstClr val="black"/>
                </a:solidFill>
              </a:rPr>
              <a:t>    Druckspeicher </a:t>
            </a:r>
            <a:r>
              <a:rPr lang="de-DE" dirty="0">
                <a:solidFill>
                  <a:prstClr val="black"/>
                </a:solidFill>
              </a:rPr>
              <a:t>kann technisch wesentlich einfacher </a:t>
            </a:r>
            <a:r>
              <a:rPr lang="de-DE" dirty="0" smtClean="0">
                <a:solidFill>
                  <a:prstClr val="black"/>
                </a:solidFill>
              </a:rPr>
              <a:t>als </a:t>
            </a:r>
            <a:r>
              <a:rPr lang="de-DE" dirty="0">
                <a:solidFill>
                  <a:prstClr val="black"/>
                </a:solidFill>
              </a:rPr>
              <a:t>aus </a:t>
            </a:r>
            <a:endParaRPr lang="de-DE" dirty="0" smtClean="0">
              <a:solidFill>
                <a:prstClr val="black"/>
              </a:solidFill>
            </a:endParaRPr>
          </a:p>
          <a:p>
            <a:pPr lvl="0"/>
            <a:r>
              <a:rPr lang="de-DE" dirty="0">
                <a:solidFill>
                  <a:prstClr val="black"/>
                </a:solidFill>
              </a:rPr>
              <a:t> </a:t>
            </a:r>
            <a:r>
              <a:rPr lang="de-DE" dirty="0" smtClean="0">
                <a:solidFill>
                  <a:prstClr val="black"/>
                </a:solidFill>
              </a:rPr>
              <a:t>    einer gespannten </a:t>
            </a:r>
            <a:r>
              <a:rPr lang="de-DE" dirty="0">
                <a:solidFill>
                  <a:prstClr val="black"/>
                </a:solidFill>
              </a:rPr>
              <a:t>mechanischen Feder realisiert werden</a:t>
            </a:r>
            <a:r>
              <a:rPr lang="de-DE" dirty="0" smtClean="0">
                <a:solidFill>
                  <a:prstClr val="black"/>
                </a:solidFill>
              </a:rPr>
              <a:t>.</a:t>
            </a:r>
            <a:endParaRPr lang="de-DE" dirty="0">
              <a:solidFill>
                <a:prstClr val="black"/>
              </a:solidFill>
            </a:endParaRPr>
          </a:p>
        </p:txBody>
      </p:sp>
      <p:sp>
        <p:nvSpPr>
          <p:cNvPr id="13" name="Textfeld 12"/>
          <p:cNvSpPr txBox="1"/>
          <p:nvPr/>
        </p:nvSpPr>
        <p:spPr>
          <a:xfrm>
            <a:off x="878201" y="1299966"/>
            <a:ext cx="2366738" cy="369332"/>
          </a:xfrm>
          <a:prstGeom prst="rect">
            <a:avLst/>
          </a:prstGeom>
          <a:noFill/>
        </p:spPr>
        <p:txBody>
          <a:bodyPr wrap="none" rtlCol="0">
            <a:spAutoFit/>
          </a:bodyPr>
          <a:lstStyle/>
          <a:p>
            <a:r>
              <a:rPr lang="de-DE" dirty="0"/>
              <a:t>3</a:t>
            </a:r>
            <a:r>
              <a:rPr lang="de-DE" dirty="0" smtClean="0"/>
              <a:t>. SAF Funktionsprinzip</a:t>
            </a:r>
            <a:endParaRPr lang="de-DE" dirty="0"/>
          </a:p>
        </p:txBody>
      </p:sp>
      <p:grpSp>
        <p:nvGrpSpPr>
          <p:cNvPr id="7" name="Gruppieren 6"/>
          <p:cNvGrpSpPr/>
          <p:nvPr/>
        </p:nvGrpSpPr>
        <p:grpSpPr>
          <a:xfrm>
            <a:off x="7494690" y="2283725"/>
            <a:ext cx="3469753" cy="1768409"/>
            <a:chOff x="7745701" y="2669207"/>
            <a:chExt cx="3469753" cy="1768409"/>
          </a:xfrm>
        </p:grpSpPr>
        <p:grpSp>
          <p:nvGrpSpPr>
            <p:cNvPr id="14" name="Gruppieren 13"/>
            <p:cNvGrpSpPr/>
            <p:nvPr/>
          </p:nvGrpSpPr>
          <p:grpSpPr>
            <a:xfrm>
              <a:off x="7745701" y="3087567"/>
              <a:ext cx="3469753" cy="1350049"/>
              <a:chOff x="3218912" y="1250567"/>
              <a:chExt cx="3469753" cy="1350049"/>
            </a:xfrm>
          </p:grpSpPr>
          <p:sp>
            <p:nvSpPr>
              <p:cNvPr id="15" name="Freihandform 14"/>
              <p:cNvSpPr/>
              <p:nvPr/>
            </p:nvSpPr>
            <p:spPr>
              <a:xfrm>
                <a:off x="3615266" y="2108201"/>
                <a:ext cx="3073399" cy="93134"/>
              </a:xfrm>
              <a:custGeom>
                <a:avLst/>
                <a:gdLst>
                  <a:gd name="connsiteX0" fmla="*/ 0 w 3716866"/>
                  <a:gd name="connsiteY0" fmla="*/ 76200 h 84667"/>
                  <a:gd name="connsiteX1" fmla="*/ 999066 w 3716866"/>
                  <a:gd name="connsiteY1" fmla="*/ 50800 h 84667"/>
                  <a:gd name="connsiteX2" fmla="*/ 1083733 w 3716866"/>
                  <a:gd name="connsiteY2" fmla="*/ 0 h 84667"/>
                  <a:gd name="connsiteX3" fmla="*/ 1794933 w 3716866"/>
                  <a:gd name="connsiteY3" fmla="*/ 0 h 84667"/>
                  <a:gd name="connsiteX4" fmla="*/ 1888066 w 3716866"/>
                  <a:gd name="connsiteY4" fmla="*/ 84667 h 84667"/>
                  <a:gd name="connsiteX5" fmla="*/ 3716866 w 3716866"/>
                  <a:gd name="connsiteY5" fmla="*/ 59267 h 84667"/>
                  <a:gd name="connsiteX0" fmla="*/ 0 w 3725333"/>
                  <a:gd name="connsiteY0" fmla="*/ 59267 h 84667"/>
                  <a:gd name="connsiteX1" fmla="*/ 1007533 w 3725333"/>
                  <a:gd name="connsiteY1" fmla="*/ 50800 h 84667"/>
                  <a:gd name="connsiteX2" fmla="*/ 1092200 w 3725333"/>
                  <a:gd name="connsiteY2" fmla="*/ 0 h 84667"/>
                  <a:gd name="connsiteX3" fmla="*/ 1803400 w 3725333"/>
                  <a:gd name="connsiteY3" fmla="*/ 0 h 84667"/>
                  <a:gd name="connsiteX4" fmla="*/ 1896533 w 3725333"/>
                  <a:gd name="connsiteY4" fmla="*/ 84667 h 84667"/>
                  <a:gd name="connsiteX5" fmla="*/ 3725333 w 3725333"/>
                  <a:gd name="connsiteY5" fmla="*/ 59267 h 84667"/>
                  <a:gd name="connsiteX0" fmla="*/ 0 w 3725333"/>
                  <a:gd name="connsiteY0" fmla="*/ 59267 h 84667"/>
                  <a:gd name="connsiteX1" fmla="*/ 1007533 w 3725333"/>
                  <a:gd name="connsiteY1" fmla="*/ 50800 h 84667"/>
                  <a:gd name="connsiteX2" fmla="*/ 1092200 w 3725333"/>
                  <a:gd name="connsiteY2" fmla="*/ 0 h 84667"/>
                  <a:gd name="connsiteX3" fmla="*/ 1803400 w 3725333"/>
                  <a:gd name="connsiteY3" fmla="*/ 0 h 84667"/>
                  <a:gd name="connsiteX4" fmla="*/ 1896533 w 3725333"/>
                  <a:gd name="connsiteY4" fmla="*/ 84667 h 84667"/>
                  <a:gd name="connsiteX5" fmla="*/ 3725333 w 3725333"/>
                  <a:gd name="connsiteY5" fmla="*/ 76200 h 84667"/>
                  <a:gd name="connsiteX0" fmla="*/ 0 w 3716866"/>
                  <a:gd name="connsiteY0" fmla="*/ 101600 h 101600"/>
                  <a:gd name="connsiteX1" fmla="*/ 999066 w 3716866"/>
                  <a:gd name="connsiteY1" fmla="*/ 50800 h 101600"/>
                  <a:gd name="connsiteX2" fmla="*/ 1083733 w 3716866"/>
                  <a:gd name="connsiteY2" fmla="*/ 0 h 101600"/>
                  <a:gd name="connsiteX3" fmla="*/ 1794933 w 3716866"/>
                  <a:gd name="connsiteY3" fmla="*/ 0 h 101600"/>
                  <a:gd name="connsiteX4" fmla="*/ 1888066 w 3716866"/>
                  <a:gd name="connsiteY4" fmla="*/ 84667 h 101600"/>
                  <a:gd name="connsiteX5" fmla="*/ 3716866 w 3716866"/>
                  <a:gd name="connsiteY5" fmla="*/ 76200 h 101600"/>
                  <a:gd name="connsiteX0" fmla="*/ 0 w 3716866"/>
                  <a:gd name="connsiteY0" fmla="*/ 101600 h 101600"/>
                  <a:gd name="connsiteX1" fmla="*/ 999066 w 3716866"/>
                  <a:gd name="connsiteY1" fmla="*/ 101600 h 101600"/>
                  <a:gd name="connsiteX2" fmla="*/ 1083733 w 3716866"/>
                  <a:gd name="connsiteY2" fmla="*/ 0 h 101600"/>
                  <a:gd name="connsiteX3" fmla="*/ 1794933 w 3716866"/>
                  <a:gd name="connsiteY3" fmla="*/ 0 h 101600"/>
                  <a:gd name="connsiteX4" fmla="*/ 1888066 w 3716866"/>
                  <a:gd name="connsiteY4" fmla="*/ 84667 h 101600"/>
                  <a:gd name="connsiteX5" fmla="*/ 3716866 w 3716866"/>
                  <a:gd name="connsiteY5" fmla="*/ 76200 h 101600"/>
                  <a:gd name="connsiteX0" fmla="*/ 0 w 3716866"/>
                  <a:gd name="connsiteY0" fmla="*/ 101600 h 101600"/>
                  <a:gd name="connsiteX1" fmla="*/ 999066 w 3716866"/>
                  <a:gd name="connsiteY1" fmla="*/ 101600 h 101600"/>
                  <a:gd name="connsiteX2" fmla="*/ 1083733 w 3716866"/>
                  <a:gd name="connsiteY2" fmla="*/ 0 h 101600"/>
                  <a:gd name="connsiteX3" fmla="*/ 1794933 w 3716866"/>
                  <a:gd name="connsiteY3" fmla="*/ 0 h 101600"/>
                  <a:gd name="connsiteX4" fmla="*/ 1888066 w 3716866"/>
                  <a:gd name="connsiteY4" fmla="*/ 84667 h 101600"/>
                  <a:gd name="connsiteX5" fmla="*/ 3716866 w 3716866"/>
                  <a:gd name="connsiteY5" fmla="*/ 76200 h 101600"/>
                  <a:gd name="connsiteX0" fmla="*/ 0 w 3691466"/>
                  <a:gd name="connsiteY0" fmla="*/ 101600 h 101600"/>
                  <a:gd name="connsiteX1" fmla="*/ 999066 w 3691466"/>
                  <a:gd name="connsiteY1" fmla="*/ 101600 h 101600"/>
                  <a:gd name="connsiteX2" fmla="*/ 1083733 w 3691466"/>
                  <a:gd name="connsiteY2" fmla="*/ 0 h 101600"/>
                  <a:gd name="connsiteX3" fmla="*/ 1794933 w 3691466"/>
                  <a:gd name="connsiteY3" fmla="*/ 0 h 101600"/>
                  <a:gd name="connsiteX4" fmla="*/ 1888066 w 3691466"/>
                  <a:gd name="connsiteY4" fmla="*/ 84667 h 101600"/>
                  <a:gd name="connsiteX5" fmla="*/ 3691466 w 3691466"/>
                  <a:gd name="connsiteY5" fmla="*/ 84666 h 101600"/>
                  <a:gd name="connsiteX0" fmla="*/ 0 w 3691466"/>
                  <a:gd name="connsiteY0" fmla="*/ 101600 h 101600"/>
                  <a:gd name="connsiteX1" fmla="*/ 999066 w 3691466"/>
                  <a:gd name="connsiteY1" fmla="*/ 101600 h 101600"/>
                  <a:gd name="connsiteX2" fmla="*/ 1083733 w 3691466"/>
                  <a:gd name="connsiteY2" fmla="*/ 0 h 101600"/>
                  <a:gd name="connsiteX3" fmla="*/ 1794933 w 3691466"/>
                  <a:gd name="connsiteY3" fmla="*/ 0 h 101600"/>
                  <a:gd name="connsiteX4" fmla="*/ 1888066 w 3691466"/>
                  <a:gd name="connsiteY4" fmla="*/ 84667 h 101600"/>
                  <a:gd name="connsiteX5" fmla="*/ 3691466 w 3691466"/>
                  <a:gd name="connsiteY5" fmla="*/ 84666 h 101600"/>
                  <a:gd name="connsiteX0" fmla="*/ 0 w 3691466"/>
                  <a:gd name="connsiteY0" fmla="*/ 101600 h 101600"/>
                  <a:gd name="connsiteX1" fmla="*/ 999066 w 3691466"/>
                  <a:gd name="connsiteY1" fmla="*/ 101600 h 101600"/>
                  <a:gd name="connsiteX2" fmla="*/ 1083733 w 3691466"/>
                  <a:gd name="connsiteY2" fmla="*/ 0 h 101600"/>
                  <a:gd name="connsiteX3" fmla="*/ 1794933 w 3691466"/>
                  <a:gd name="connsiteY3" fmla="*/ 0 h 101600"/>
                  <a:gd name="connsiteX4" fmla="*/ 1888066 w 3691466"/>
                  <a:gd name="connsiteY4" fmla="*/ 93134 h 101600"/>
                  <a:gd name="connsiteX5" fmla="*/ 3691466 w 3691466"/>
                  <a:gd name="connsiteY5" fmla="*/ 84666 h 101600"/>
                  <a:gd name="connsiteX0" fmla="*/ 0 w 3691466"/>
                  <a:gd name="connsiteY0" fmla="*/ 110067 h 110067"/>
                  <a:gd name="connsiteX1" fmla="*/ 999066 w 3691466"/>
                  <a:gd name="connsiteY1" fmla="*/ 110067 h 110067"/>
                  <a:gd name="connsiteX2" fmla="*/ 1083733 w 3691466"/>
                  <a:gd name="connsiteY2" fmla="*/ 8467 h 110067"/>
                  <a:gd name="connsiteX3" fmla="*/ 1786466 w 3691466"/>
                  <a:gd name="connsiteY3" fmla="*/ 0 h 110067"/>
                  <a:gd name="connsiteX4" fmla="*/ 1888066 w 3691466"/>
                  <a:gd name="connsiteY4" fmla="*/ 101601 h 110067"/>
                  <a:gd name="connsiteX5" fmla="*/ 3691466 w 3691466"/>
                  <a:gd name="connsiteY5" fmla="*/ 93133 h 110067"/>
                  <a:gd name="connsiteX0" fmla="*/ 0 w 3691466"/>
                  <a:gd name="connsiteY0" fmla="*/ 101600 h 101600"/>
                  <a:gd name="connsiteX1" fmla="*/ 999066 w 3691466"/>
                  <a:gd name="connsiteY1" fmla="*/ 101600 h 101600"/>
                  <a:gd name="connsiteX2" fmla="*/ 1083733 w 3691466"/>
                  <a:gd name="connsiteY2" fmla="*/ 0 h 101600"/>
                  <a:gd name="connsiteX3" fmla="*/ 1769533 w 3691466"/>
                  <a:gd name="connsiteY3" fmla="*/ 0 h 101600"/>
                  <a:gd name="connsiteX4" fmla="*/ 1888066 w 3691466"/>
                  <a:gd name="connsiteY4" fmla="*/ 93134 h 101600"/>
                  <a:gd name="connsiteX5" fmla="*/ 3691466 w 3691466"/>
                  <a:gd name="connsiteY5" fmla="*/ 84666 h 101600"/>
                  <a:gd name="connsiteX0" fmla="*/ 0 w 3691466"/>
                  <a:gd name="connsiteY0" fmla="*/ 101600 h 101600"/>
                  <a:gd name="connsiteX1" fmla="*/ 982132 w 3691466"/>
                  <a:gd name="connsiteY1" fmla="*/ 93134 h 101600"/>
                  <a:gd name="connsiteX2" fmla="*/ 1083733 w 3691466"/>
                  <a:gd name="connsiteY2" fmla="*/ 0 h 101600"/>
                  <a:gd name="connsiteX3" fmla="*/ 1769533 w 3691466"/>
                  <a:gd name="connsiteY3" fmla="*/ 0 h 101600"/>
                  <a:gd name="connsiteX4" fmla="*/ 1888066 w 3691466"/>
                  <a:gd name="connsiteY4" fmla="*/ 93134 h 101600"/>
                  <a:gd name="connsiteX5" fmla="*/ 3691466 w 3691466"/>
                  <a:gd name="connsiteY5" fmla="*/ 84666 h 101600"/>
                  <a:gd name="connsiteX0" fmla="*/ 0 w 3691466"/>
                  <a:gd name="connsiteY0" fmla="*/ 93133 h 93134"/>
                  <a:gd name="connsiteX1" fmla="*/ 982132 w 3691466"/>
                  <a:gd name="connsiteY1" fmla="*/ 93134 h 93134"/>
                  <a:gd name="connsiteX2" fmla="*/ 1083733 w 3691466"/>
                  <a:gd name="connsiteY2" fmla="*/ 0 h 93134"/>
                  <a:gd name="connsiteX3" fmla="*/ 1769533 w 3691466"/>
                  <a:gd name="connsiteY3" fmla="*/ 0 h 93134"/>
                  <a:gd name="connsiteX4" fmla="*/ 1888066 w 3691466"/>
                  <a:gd name="connsiteY4" fmla="*/ 93134 h 93134"/>
                  <a:gd name="connsiteX5" fmla="*/ 3691466 w 3691466"/>
                  <a:gd name="connsiteY5" fmla="*/ 84666 h 93134"/>
                  <a:gd name="connsiteX0" fmla="*/ 0 w 3691466"/>
                  <a:gd name="connsiteY0" fmla="*/ 93133 h 93134"/>
                  <a:gd name="connsiteX1" fmla="*/ 982132 w 3691466"/>
                  <a:gd name="connsiteY1" fmla="*/ 93134 h 93134"/>
                  <a:gd name="connsiteX2" fmla="*/ 1083733 w 3691466"/>
                  <a:gd name="connsiteY2" fmla="*/ 0 h 93134"/>
                  <a:gd name="connsiteX3" fmla="*/ 1769533 w 3691466"/>
                  <a:gd name="connsiteY3" fmla="*/ 0 h 93134"/>
                  <a:gd name="connsiteX4" fmla="*/ 1888066 w 3691466"/>
                  <a:gd name="connsiteY4" fmla="*/ 93134 h 93134"/>
                  <a:gd name="connsiteX5" fmla="*/ 3691466 w 3691466"/>
                  <a:gd name="connsiteY5" fmla="*/ 93133 h 93134"/>
                  <a:gd name="connsiteX0" fmla="*/ 0 w 3073399"/>
                  <a:gd name="connsiteY0" fmla="*/ 93133 h 93134"/>
                  <a:gd name="connsiteX1" fmla="*/ 982132 w 3073399"/>
                  <a:gd name="connsiteY1" fmla="*/ 93134 h 93134"/>
                  <a:gd name="connsiteX2" fmla="*/ 1083733 w 3073399"/>
                  <a:gd name="connsiteY2" fmla="*/ 0 h 93134"/>
                  <a:gd name="connsiteX3" fmla="*/ 1769533 w 3073399"/>
                  <a:gd name="connsiteY3" fmla="*/ 0 h 93134"/>
                  <a:gd name="connsiteX4" fmla="*/ 1888066 w 3073399"/>
                  <a:gd name="connsiteY4" fmla="*/ 93134 h 93134"/>
                  <a:gd name="connsiteX5" fmla="*/ 3073399 w 3073399"/>
                  <a:gd name="connsiteY5" fmla="*/ 84666 h 93134"/>
                  <a:gd name="connsiteX0" fmla="*/ 0 w 3073399"/>
                  <a:gd name="connsiteY0" fmla="*/ 93133 h 93134"/>
                  <a:gd name="connsiteX1" fmla="*/ 982132 w 3073399"/>
                  <a:gd name="connsiteY1" fmla="*/ 93134 h 93134"/>
                  <a:gd name="connsiteX2" fmla="*/ 1083733 w 3073399"/>
                  <a:gd name="connsiteY2" fmla="*/ 0 h 93134"/>
                  <a:gd name="connsiteX3" fmla="*/ 1769533 w 3073399"/>
                  <a:gd name="connsiteY3" fmla="*/ 0 h 93134"/>
                  <a:gd name="connsiteX4" fmla="*/ 1888066 w 3073399"/>
                  <a:gd name="connsiteY4" fmla="*/ 93134 h 93134"/>
                  <a:gd name="connsiteX5" fmla="*/ 3073399 w 3073399"/>
                  <a:gd name="connsiteY5" fmla="*/ 93133 h 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3399" h="93134">
                    <a:moveTo>
                      <a:pt x="0" y="93133"/>
                    </a:moveTo>
                    <a:lnTo>
                      <a:pt x="982132" y="93134"/>
                    </a:lnTo>
                    <a:lnTo>
                      <a:pt x="1083733" y="0"/>
                    </a:lnTo>
                    <a:lnTo>
                      <a:pt x="1769533" y="0"/>
                    </a:lnTo>
                    <a:lnTo>
                      <a:pt x="1888066" y="93134"/>
                    </a:lnTo>
                    <a:lnTo>
                      <a:pt x="3073399" y="9313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6" name="Gerader Verbinder 15"/>
              <p:cNvCxnSpPr/>
              <p:nvPr/>
            </p:nvCxnSpPr>
            <p:spPr>
              <a:xfrm>
                <a:off x="3783109" y="1638231"/>
                <a:ext cx="473902"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Gerader Verbinder 16"/>
              <p:cNvCxnSpPr/>
              <p:nvPr/>
            </p:nvCxnSpPr>
            <p:spPr>
              <a:xfrm>
                <a:off x="5814765" y="1664186"/>
                <a:ext cx="470025"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4817817" y="1629453"/>
                <a:ext cx="325696"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feld 18"/>
              <p:cNvSpPr txBox="1"/>
              <p:nvPr/>
            </p:nvSpPr>
            <p:spPr>
              <a:xfrm>
                <a:off x="3811400" y="1258956"/>
                <a:ext cx="327334" cy="307777"/>
              </a:xfrm>
              <a:prstGeom prst="rect">
                <a:avLst/>
              </a:prstGeom>
              <a:noFill/>
            </p:spPr>
            <p:txBody>
              <a:bodyPr wrap="none" rtlCol="0">
                <a:spAutoFit/>
              </a:bodyPr>
              <a:lstStyle/>
              <a:p>
                <a:r>
                  <a:rPr lang="de-DE" sz="1400" dirty="0" smtClean="0">
                    <a:solidFill>
                      <a:srgbClr val="FF0000"/>
                    </a:solidFill>
                  </a:rPr>
                  <a:t>v</a:t>
                </a:r>
                <a:r>
                  <a:rPr lang="de-DE" sz="1400" baseline="-25000" dirty="0" smtClean="0">
                    <a:solidFill>
                      <a:srgbClr val="FF0000"/>
                    </a:solidFill>
                  </a:rPr>
                  <a:t>1</a:t>
                </a:r>
                <a:endParaRPr lang="de-DE" sz="1400" baseline="-25000" dirty="0">
                  <a:solidFill>
                    <a:srgbClr val="FF0000"/>
                  </a:solidFill>
                </a:endParaRPr>
              </a:p>
            </p:txBody>
          </p:sp>
          <p:sp>
            <p:nvSpPr>
              <p:cNvPr id="20" name="Textfeld 19"/>
              <p:cNvSpPr txBox="1"/>
              <p:nvPr/>
            </p:nvSpPr>
            <p:spPr>
              <a:xfrm>
                <a:off x="4666024" y="1250567"/>
                <a:ext cx="639919" cy="307777"/>
              </a:xfrm>
              <a:prstGeom prst="rect">
                <a:avLst/>
              </a:prstGeom>
              <a:noFill/>
            </p:spPr>
            <p:txBody>
              <a:bodyPr wrap="none" rtlCol="0">
                <a:spAutoFit/>
              </a:bodyPr>
              <a:lstStyle/>
              <a:p>
                <a:r>
                  <a:rPr lang="de-DE" sz="1400" dirty="0" smtClean="0">
                    <a:solidFill>
                      <a:srgbClr val="FF0000"/>
                    </a:solidFill>
                  </a:rPr>
                  <a:t>v</a:t>
                </a:r>
                <a:r>
                  <a:rPr lang="de-DE" sz="1400" baseline="-25000" dirty="0" smtClean="0">
                    <a:solidFill>
                      <a:srgbClr val="FF0000"/>
                    </a:solidFill>
                  </a:rPr>
                  <a:t>2</a:t>
                </a:r>
                <a:r>
                  <a:rPr lang="de-DE" sz="1400" dirty="0" smtClean="0">
                    <a:solidFill>
                      <a:srgbClr val="FF0000"/>
                    </a:solidFill>
                  </a:rPr>
                  <a:t> &lt; v</a:t>
                </a:r>
                <a:r>
                  <a:rPr lang="de-DE" sz="1400" baseline="-25000" dirty="0" smtClean="0">
                    <a:solidFill>
                      <a:srgbClr val="FF0000"/>
                    </a:solidFill>
                  </a:rPr>
                  <a:t>1</a:t>
                </a:r>
                <a:endParaRPr lang="de-DE" sz="1400" baseline="-25000" dirty="0">
                  <a:solidFill>
                    <a:srgbClr val="FF0000"/>
                  </a:solidFill>
                </a:endParaRPr>
              </a:p>
            </p:txBody>
          </p:sp>
          <p:sp>
            <p:nvSpPr>
              <p:cNvPr id="21" name="Textfeld 20"/>
              <p:cNvSpPr txBox="1"/>
              <p:nvPr/>
            </p:nvSpPr>
            <p:spPr>
              <a:xfrm>
                <a:off x="5637528" y="1284232"/>
                <a:ext cx="952505" cy="307777"/>
              </a:xfrm>
              <a:prstGeom prst="rect">
                <a:avLst/>
              </a:prstGeom>
              <a:noFill/>
            </p:spPr>
            <p:txBody>
              <a:bodyPr wrap="none" rtlCol="0">
                <a:spAutoFit/>
              </a:bodyPr>
              <a:lstStyle/>
              <a:p>
                <a:r>
                  <a:rPr lang="de-DE" sz="1400" dirty="0" smtClean="0">
                    <a:solidFill>
                      <a:srgbClr val="FF0000"/>
                    </a:solidFill>
                  </a:rPr>
                  <a:t>v</a:t>
                </a:r>
                <a:r>
                  <a:rPr lang="de-DE" sz="1400" baseline="-25000" dirty="0" smtClean="0">
                    <a:solidFill>
                      <a:srgbClr val="FF0000"/>
                    </a:solidFill>
                  </a:rPr>
                  <a:t>3</a:t>
                </a:r>
                <a:r>
                  <a:rPr lang="de-DE" sz="1400" dirty="0" smtClean="0">
                    <a:solidFill>
                      <a:srgbClr val="FF0000"/>
                    </a:solidFill>
                  </a:rPr>
                  <a:t> &gt; v</a:t>
                </a:r>
                <a:r>
                  <a:rPr lang="de-DE" sz="1400" baseline="-25000" dirty="0" smtClean="0">
                    <a:solidFill>
                      <a:srgbClr val="FF0000"/>
                    </a:solidFill>
                  </a:rPr>
                  <a:t>2</a:t>
                </a:r>
                <a:r>
                  <a:rPr lang="de-DE" sz="1400" dirty="0" smtClean="0">
                    <a:solidFill>
                      <a:srgbClr val="FF0000"/>
                    </a:solidFill>
                  </a:rPr>
                  <a:t> </a:t>
                </a:r>
                <a:r>
                  <a:rPr lang="de-DE" sz="1400" dirty="0">
                    <a:solidFill>
                      <a:srgbClr val="FF0000"/>
                    </a:solidFill>
                  </a:rPr>
                  <a:t>&lt;</a:t>
                </a:r>
                <a:r>
                  <a:rPr lang="de-DE" sz="1400" dirty="0" smtClean="0">
                    <a:solidFill>
                      <a:srgbClr val="FF0000"/>
                    </a:solidFill>
                  </a:rPr>
                  <a:t> v</a:t>
                </a:r>
                <a:r>
                  <a:rPr lang="de-DE" sz="1400" baseline="-25000" dirty="0" smtClean="0">
                    <a:solidFill>
                      <a:srgbClr val="FF0000"/>
                    </a:solidFill>
                  </a:rPr>
                  <a:t>1</a:t>
                </a:r>
                <a:endParaRPr lang="de-DE" sz="1400" baseline="-25000" dirty="0">
                  <a:solidFill>
                    <a:srgbClr val="FF0000"/>
                  </a:solidFill>
                </a:endParaRPr>
              </a:p>
            </p:txBody>
          </p:sp>
          <p:grpSp>
            <p:nvGrpSpPr>
              <p:cNvPr id="22" name="Gruppieren 21"/>
              <p:cNvGrpSpPr/>
              <p:nvPr/>
            </p:nvGrpSpPr>
            <p:grpSpPr>
              <a:xfrm>
                <a:off x="3606800" y="1774134"/>
                <a:ext cx="804332" cy="579600"/>
                <a:chOff x="3606800" y="1774134"/>
                <a:chExt cx="804332" cy="579600"/>
              </a:xfrm>
            </p:grpSpPr>
            <p:sp>
              <p:nvSpPr>
                <p:cNvPr id="41" name="Freihandform 40"/>
                <p:cNvSpPr/>
                <p:nvPr/>
              </p:nvSpPr>
              <p:spPr>
                <a:xfrm flipH="1">
                  <a:off x="3606800" y="1774134"/>
                  <a:ext cx="804332" cy="279933"/>
                </a:xfrm>
                <a:custGeom>
                  <a:avLst/>
                  <a:gdLst>
                    <a:gd name="connsiteX0" fmla="*/ 0 w 1078302"/>
                    <a:gd name="connsiteY0" fmla="*/ 319177 h 319177"/>
                    <a:gd name="connsiteX1" fmla="*/ 17253 w 1078302"/>
                    <a:gd name="connsiteY1" fmla="*/ 163902 h 319177"/>
                    <a:gd name="connsiteX2" fmla="*/ 336430 w 1078302"/>
                    <a:gd name="connsiteY2" fmla="*/ 138023 h 319177"/>
                    <a:gd name="connsiteX3" fmla="*/ 448574 w 1078302"/>
                    <a:gd name="connsiteY3" fmla="*/ 8626 h 319177"/>
                    <a:gd name="connsiteX4" fmla="*/ 914400 w 1078302"/>
                    <a:gd name="connsiteY4" fmla="*/ 0 h 319177"/>
                    <a:gd name="connsiteX5" fmla="*/ 1078302 w 1078302"/>
                    <a:gd name="connsiteY5" fmla="*/ 207034 h 319177"/>
                    <a:gd name="connsiteX6" fmla="*/ 1069675 w 1078302"/>
                    <a:gd name="connsiteY6" fmla="*/ 310551 h 319177"/>
                    <a:gd name="connsiteX7" fmla="*/ 0 w 1078302"/>
                    <a:gd name="connsiteY7" fmla="*/ 319177 h 319177"/>
                    <a:gd name="connsiteX0" fmla="*/ 0 w 1078302"/>
                    <a:gd name="connsiteY0" fmla="*/ 319177 h 321981"/>
                    <a:gd name="connsiteX1" fmla="*/ 17253 w 1078302"/>
                    <a:gd name="connsiteY1" fmla="*/ 16390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0 w 1078302"/>
                    <a:gd name="connsiteY0" fmla="*/ 319177 h 321981"/>
                    <a:gd name="connsiteX1" fmla="*/ 85833 w 1078302"/>
                    <a:gd name="connsiteY1" fmla="*/ 16771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13227 w 992469"/>
                    <a:gd name="connsiteY0" fmla="*/ 326797 h 326797"/>
                    <a:gd name="connsiteX1" fmla="*/ 0 w 992469"/>
                    <a:gd name="connsiteY1" fmla="*/ 167712 h 326797"/>
                    <a:gd name="connsiteX2" fmla="*/ 250597 w 992469"/>
                    <a:gd name="connsiteY2" fmla="*/ 138023 h 326797"/>
                    <a:gd name="connsiteX3" fmla="*/ 362741 w 992469"/>
                    <a:gd name="connsiteY3" fmla="*/ 8626 h 326797"/>
                    <a:gd name="connsiteX4" fmla="*/ 828567 w 992469"/>
                    <a:gd name="connsiteY4" fmla="*/ 0 h 326797"/>
                    <a:gd name="connsiteX5" fmla="*/ 992469 w 992469"/>
                    <a:gd name="connsiteY5" fmla="*/ 207034 h 326797"/>
                    <a:gd name="connsiteX6" fmla="*/ 991462 w 992469"/>
                    <a:gd name="connsiteY6" fmla="*/ 321981 h 326797"/>
                    <a:gd name="connsiteX7" fmla="*/ 13227 w 992469"/>
                    <a:gd name="connsiteY7" fmla="*/ 326797 h 326797"/>
                    <a:gd name="connsiteX0" fmla="*/ 0 w 979242"/>
                    <a:gd name="connsiteY0" fmla="*/ 326797 h 326797"/>
                    <a:gd name="connsiteX1" fmla="*/ 66783 w 979242"/>
                    <a:gd name="connsiteY1" fmla="*/ 175332 h 326797"/>
                    <a:gd name="connsiteX2" fmla="*/ 237370 w 979242"/>
                    <a:gd name="connsiteY2" fmla="*/ 138023 h 326797"/>
                    <a:gd name="connsiteX3" fmla="*/ 349514 w 979242"/>
                    <a:gd name="connsiteY3" fmla="*/ 8626 h 326797"/>
                    <a:gd name="connsiteX4" fmla="*/ 815340 w 979242"/>
                    <a:gd name="connsiteY4" fmla="*/ 0 h 326797"/>
                    <a:gd name="connsiteX5" fmla="*/ 979242 w 979242"/>
                    <a:gd name="connsiteY5" fmla="*/ 207034 h 326797"/>
                    <a:gd name="connsiteX6" fmla="*/ 978235 w 979242"/>
                    <a:gd name="connsiteY6" fmla="*/ 321981 h 326797"/>
                    <a:gd name="connsiteX7" fmla="*/ 0 w 979242"/>
                    <a:gd name="connsiteY7" fmla="*/ 326797 h 326797"/>
                    <a:gd name="connsiteX0" fmla="*/ 0 w 979242"/>
                    <a:gd name="connsiteY0" fmla="*/ 318171 h 318171"/>
                    <a:gd name="connsiteX1" fmla="*/ 66783 w 979242"/>
                    <a:gd name="connsiteY1" fmla="*/ 166706 h 318171"/>
                    <a:gd name="connsiteX2" fmla="*/ 237370 w 979242"/>
                    <a:gd name="connsiteY2" fmla="*/ 129397 h 318171"/>
                    <a:gd name="connsiteX3" fmla="*/ 349514 w 979242"/>
                    <a:gd name="connsiteY3" fmla="*/ 0 h 318171"/>
                    <a:gd name="connsiteX4" fmla="*/ 720090 w 979242"/>
                    <a:gd name="connsiteY4" fmla="*/ 2804 h 318171"/>
                    <a:gd name="connsiteX5" fmla="*/ 979242 w 979242"/>
                    <a:gd name="connsiteY5" fmla="*/ 198408 h 318171"/>
                    <a:gd name="connsiteX6" fmla="*/ 978235 w 979242"/>
                    <a:gd name="connsiteY6" fmla="*/ 313355 h 318171"/>
                    <a:gd name="connsiteX7" fmla="*/ 0 w 979242"/>
                    <a:gd name="connsiteY7" fmla="*/ 318171 h 318171"/>
                    <a:gd name="connsiteX0" fmla="*/ 0 w 978235"/>
                    <a:gd name="connsiteY0" fmla="*/ 318171 h 318171"/>
                    <a:gd name="connsiteX1" fmla="*/ 66783 w 978235"/>
                    <a:gd name="connsiteY1" fmla="*/ 166706 h 318171"/>
                    <a:gd name="connsiteX2" fmla="*/ 237370 w 978235"/>
                    <a:gd name="connsiteY2" fmla="*/ 129397 h 318171"/>
                    <a:gd name="connsiteX3" fmla="*/ 349514 w 978235"/>
                    <a:gd name="connsiteY3" fmla="*/ 0 h 318171"/>
                    <a:gd name="connsiteX4" fmla="*/ 720090 w 978235"/>
                    <a:gd name="connsiteY4" fmla="*/ 2804 h 318171"/>
                    <a:gd name="connsiteX5" fmla="*/ 853512 w 978235"/>
                    <a:gd name="connsiteY5" fmla="*/ 129828 h 318171"/>
                    <a:gd name="connsiteX6" fmla="*/ 978235 w 978235"/>
                    <a:gd name="connsiteY6" fmla="*/ 313355 h 318171"/>
                    <a:gd name="connsiteX7" fmla="*/ 0 w 978235"/>
                    <a:gd name="connsiteY7" fmla="*/ 318171 h 318171"/>
                    <a:gd name="connsiteX0" fmla="*/ 0 w 886797"/>
                    <a:gd name="connsiteY0" fmla="*/ 318171 h 318171"/>
                    <a:gd name="connsiteX1" fmla="*/ 66783 w 886797"/>
                    <a:gd name="connsiteY1" fmla="*/ 166706 h 318171"/>
                    <a:gd name="connsiteX2" fmla="*/ 237370 w 886797"/>
                    <a:gd name="connsiteY2" fmla="*/ 129397 h 318171"/>
                    <a:gd name="connsiteX3" fmla="*/ 349514 w 886797"/>
                    <a:gd name="connsiteY3" fmla="*/ 0 h 318171"/>
                    <a:gd name="connsiteX4" fmla="*/ 720090 w 886797"/>
                    <a:gd name="connsiteY4" fmla="*/ 2804 h 318171"/>
                    <a:gd name="connsiteX5" fmla="*/ 853512 w 886797"/>
                    <a:gd name="connsiteY5" fmla="*/ 129828 h 318171"/>
                    <a:gd name="connsiteX6" fmla="*/ 886795 w 886797"/>
                    <a:gd name="connsiteY6" fmla="*/ 309545 h 318171"/>
                    <a:gd name="connsiteX7" fmla="*/ 0 w 886797"/>
                    <a:gd name="connsiteY7" fmla="*/ 318171 h 318171"/>
                    <a:gd name="connsiteX0" fmla="*/ 0 w 886797"/>
                    <a:gd name="connsiteY0" fmla="*/ 318171 h 324785"/>
                    <a:gd name="connsiteX1" fmla="*/ 66783 w 886797"/>
                    <a:gd name="connsiteY1" fmla="*/ 166706 h 324785"/>
                    <a:gd name="connsiteX2" fmla="*/ 237370 w 886797"/>
                    <a:gd name="connsiteY2" fmla="*/ 129397 h 324785"/>
                    <a:gd name="connsiteX3" fmla="*/ 349514 w 886797"/>
                    <a:gd name="connsiteY3" fmla="*/ 0 h 324785"/>
                    <a:gd name="connsiteX4" fmla="*/ 720090 w 886797"/>
                    <a:gd name="connsiteY4" fmla="*/ 2804 h 324785"/>
                    <a:gd name="connsiteX5" fmla="*/ 853512 w 886797"/>
                    <a:gd name="connsiteY5" fmla="*/ 129828 h 324785"/>
                    <a:gd name="connsiteX6" fmla="*/ 886795 w 886797"/>
                    <a:gd name="connsiteY6" fmla="*/ 324785 h 324785"/>
                    <a:gd name="connsiteX7" fmla="*/ 0 w 88679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0975"/>
                    <a:gd name="connsiteX1" fmla="*/ 66783 w 890607"/>
                    <a:gd name="connsiteY1" fmla="*/ 166706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318171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282557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282557 h 320975"/>
                    <a:gd name="connsiteX0" fmla="*/ 0 w 890607"/>
                    <a:gd name="connsiteY0" fmla="*/ 282557 h 282557"/>
                    <a:gd name="connsiteX1" fmla="*/ 33699 w 890607"/>
                    <a:gd name="connsiteY1" fmla="*/ 162318 h 282557"/>
                    <a:gd name="connsiteX2" fmla="*/ 237370 w 890607"/>
                    <a:gd name="connsiteY2" fmla="*/ 129397 h 282557"/>
                    <a:gd name="connsiteX3" fmla="*/ 349514 w 890607"/>
                    <a:gd name="connsiteY3" fmla="*/ 0 h 282557"/>
                    <a:gd name="connsiteX4" fmla="*/ 720090 w 890607"/>
                    <a:gd name="connsiteY4" fmla="*/ 2804 h 282557"/>
                    <a:gd name="connsiteX5" fmla="*/ 853512 w 890607"/>
                    <a:gd name="connsiteY5" fmla="*/ 129828 h 282557"/>
                    <a:gd name="connsiteX6" fmla="*/ 890605 w 890607"/>
                    <a:gd name="connsiteY6" fmla="*/ 271115 h 282557"/>
                    <a:gd name="connsiteX7" fmla="*/ 0 w 890607"/>
                    <a:gd name="connsiteY7" fmla="*/ 282557 h 282557"/>
                    <a:gd name="connsiteX0" fmla="*/ 0 w 890607"/>
                    <a:gd name="connsiteY0" fmla="*/ 261189 h 271115"/>
                    <a:gd name="connsiteX1" fmla="*/ 33699 w 890607"/>
                    <a:gd name="connsiteY1" fmla="*/ 162318 h 271115"/>
                    <a:gd name="connsiteX2" fmla="*/ 237370 w 890607"/>
                    <a:gd name="connsiteY2" fmla="*/ 129397 h 271115"/>
                    <a:gd name="connsiteX3" fmla="*/ 349514 w 890607"/>
                    <a:gd name="connsiteY3" fmla="*/ 0 h 271115"/>
                    <a:gd name="connsiteX4" fmla="*/ 720090 w 890607"/>
                    <a:gd name="connsiteY4" fmla="*/ 2804 h 271115"/>
                    <a:gd name="connsiteX5" fmla="*/ 853512 w 890607"/>
                    <a:gd name="connsiteY5" fmla="*/ 129828 h 271115"/>
                    <a:gd name="connsiteX6" fmla="*/ 890605 w 890607"/>
                    <a:gd name="connsiteY6" fmla="*/ 271115 h 271115"/>
                    <a:gd name="connsiteX7" fmla="*/ 0 w 890607"/>
                    <a:gd name="connsiteY7" fmla="*/ 261189 h 271115"/>
                    <a:gd name="connsiteX0" fmla="*/ 0 w 890607"/>
                    <a:gd name="connsiteY0" fmla="*/ 261189 h 261189"/>
                    <a:gd name="connsiteX1" fmla="*/ 33699 w 890607"/>
                    <a:gd name="connsiteY1" fmla="*/ 162318 h 261189"/>
                    <a:gd name="connsiteX2" fmla="*/ 237370 w 890607"/>
                    <a:gd name="connsiteY2" fmla="*/ 129397 h 261189"/>
                    <a:gd name="connsiteX3" fmla="*/ 349514 w 890607"/>
                    <a:gd name="connsiteY3" fmla="*/ 0 h 261189"/>
                    <a:gd name="connsiteX4" fmla="*/ 720090 w 890607"/>
                    <a:gd name="connsiteY4" fmla="*/ 2804 h 261189"/>
                    <a:gd name="connsiteX5" fmla="*/ 853512 w 890607"/>
                    <a:gd name="connsiteY5" fmla="*/ 129828 h 261189"/>
                    <a:gd name="connsiteX6" fmla="*/ 890605 w 890607"/>
                    <a:gd name="connsiteY6" fmla="*/ 249747 h 261189"/>
                    <a:gd name="connsiteX7" fmla="*/ 0 w 890607"/>
                    <a:gd name="connsiteY7" fmla="*/ 261189 h 261189"/>
                    <a:gd name="connsiteX0" fmla="*/ 0 w 890607"/>
                    <a:gd name="connsiteY0" fmla="*/ 246944 h 249747"/>
                    <a:gd name="connsiteX1" fmla="*/ 33699 w 890607"/>
                    <a:gd name="connsiteY1" fmla="*/ 162318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93783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100906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6944"/>
                    <a:gd name="connsiteX1" fmla="*/ 43075 w 890607"/>
                    <a:gd name="connsiteY1" fmla="*/ 126703 h 246944"/>
                    <a:gd name="connsiteX2" fmla="*/ 246744 w 890607"/>
                    <a:gd name="connsiteY2" fmla="*/ 100906 h 246944"/>
                    <a:gd name="connsiteX3" fmla="*/ 349514 w 890607"/>
                    <a:gd name="connsiteY3" fmla="*/ 0 h 246944"/>
                    <a:gd name="connsiteX4" fmla="*/ 720090 w 890607"/>
                    <a:gd name="connsiteY4" fmla="*/ 2804 h 246944"/>
                    <a:gd name="connsiteX5" fmla="*/ 853512 w 890607"/>
                    <a:gd name="connsiteY5" fmla="*/ 129828 h 246944"/>
                    <a:gd name="connsiteX6" fmla="*/ 890605 w 890607"/>
                    <a:gd name="connsiteY6" fmla="*/ 235502 h 246944"/>
                    <a:gd name="connsiteX7" fmla="*/ 0 w 890607"/>
                    <a:gd name="connsiteY7" fmla="*/ 246944 h 246944"/>
                    <a:gd name="connsiteX0" fmla="*/ 0 w 890607"/>
                    <a:gd name="connsiteY0" fmla="*/ 232699 h 235502"/>
                    <a:gd name="connsiteX1" fmla="*/ 43075 w 890607"/>
                    <a:gd name="connsiteY1" fmla="*/ 126703 h 235502"/>
                    <a:gd name="connsiteX2" fmla="*/ 246744 w 890607"/>
                    <a:gd name="connsiteY2" fmla="*/ 100906 h 235502"/>
                    <a:gd name="connsiteX3" fmla="*/ 349514 w 890607"/>
                    <a:gd name="connsiteY3" fmla="*/ 0 h 235502"/>
                    <a:gd name="connsiteX4" fmla="*/ 720090 w 890607"/>
                    <a:gd name="connsiteY4" fmla="*/ 2804 h 235502"/>
                    <a:gd name="connsiteX5" fmla="*/ 853512 w 890607"/>
                    <a:gd name="connsiteY5" fmla="*/ 129828 h 235502"/>
                    <a:gd name="connsiteX6" fmla="*/ 890605 w 890607"/>
                    <a:gd name="connsiteY6" fmla="*/ 235502 h 235502"/>
                    <a:gd name="connsiteX7" fmla="*/ 0 w 890607"/>
                    <a:gd name="connsiteY7" fmla="*/ 232699 h 2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607" h="235502">
                      <a:moveTo>
                        <a:pt x="0" y="232699"/>
                      </a:moveTo>
                      <a:lnTo>
                        <a:pt x="43075" y="126703"/>
                      </a:lnTo>
                      <a:lnTo>
                        <a:pt x="246744" y="100906"/>
                      </a:lnTo>
                      <a:lnTo>
                        <a:pt x="349514" y="0"/>
                      </a:lnTo>
                      <a:lnTo>
                        <a:pt x="720090" y="2804"/>
                      </a:lnTo>
                      <a:lnTo>
                        <a:pt x="853512" y="129828"/>
                      </a:lnTo>
                      <a:cubicBezTo>
                        <a:pt x="853176" y="168144"/>
                        <a:pt x="890941" y="197186"/>
                        <a:pt x="890605" y="235502"/>
                      </a:cubicBezTo>
                      <a:lnTo>
                        <a:pt x="0" y="232699"/>
                      </a:lnTo>
                      <a:close/>
                    </a:path>
                  </a:pathLst>
                </a:cu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p:cNvSpPr/>
                <p:nvPr/>
              </p:nvSpPr>
              <p:spPr>
                <a:xfrm flipH="1">
                  <a:off x="4202989" y="2040194"/>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Ellipse 42"/>
                <p:cNvSpPr/>
                <p:nvPr/>
              </p:nvSpPr>
              <p:spPr>
                <a:xfrm flipH="1">
                  <a:off x="3669442" y="2040194"/>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4" name="Gerader Verbinder 43"/>
                <p:cNvCxnSpPr/>
                <p:nvPr/>
              </p:nvCxnSpPr>
              <p:spPr>
                <a:xfrm>
                  <a:off x="3960153" y="1948525"/>
                  <a:ext cx="0" cy="405209"/>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3" name="Textfeld 22"/>
              <p:cNvSpPr txBox="1"/>
              <p:nvPr/>
            </p:nvSpPr>
            <p:spPr>
              <a:xfrm>
                <a:off x="3810913" y="2289420"/>
                <a:ext cx="298480" cy="307777"/>
              </a:xfrm>
              <a:prstGeom prst="rect">
                <a:avLst/>
              </a:prstGeom>
              <a:noFill/>
            </p:spPr>
            <p:txBody>
              <a:bodyPr wrap="none" rtlCol="0">
                <a:spAutoFit/>
              </a:bodyPr>
              <a:lstStyle/>
              <a:p>
                <a:r>
                  <a:rPr lang="de-DE" sz="1400" b="1" dirty="0">
                    <a:solidFill>
                      <a:schemeClr val="accent1">
                        <a:lumMod val="75000"/>
                      </a:schemeClr>
                    </a:solidFill>
                  </a:rPr>
                  <a:t>G</a:t>
                </a:r>
                <a:endParaRPr lang="de-DE" sz="1400" b="1" baseline="-25000" dirty="0">
                  <a:solidFill>
                    <a:schemeClr val="accent1">
                      <a:lumMod val="75000"/>
                    </a:schemeClr>
                  </a:solidFill>
                </a:endParaRPr>
              </a:p>
            </p:txBody>
          </p:sp>
          <p:cxnSp>
            <p:nvCxnSpPr>
              <p:cNvPr id="24" name="Gerader Verbinder 23"/>
              <p:cNvCxnSpPr>
                <a:stCxn id="33" idx="4"/>
              </p:cNvCxnSpPr>
              <p:nvPr/>
            </p:nvCxnSpPr>
            <p:spPr>
              <a:xfrm flipH="1" flipV="1">
                <a:off x="3429001" y="1773052"/>
                <a:ext cx="2406897" cy="1114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flipH="1">
                <a:off x="3429000" y="1774136"/>
                <a:ext cx="38191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6" name="Gerader Verbinder 25"/>
              <p:cNvCxnSpPr/>
              <p:nvPr/>
            </p:nvCxnSpPr>
            <p:spPr>
              <a:xfrm>
                <a:off x="3530600" y="1555320"/>
                <a:ext cx="0" cy="217732"/>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Gerader Verbinder 26"/>
              <p:cNvCxnSpPr/>
              <p:nvPr/>
            </p:nvCxnSpPr>
            <p:spPr>
              <a:xfrm>
                <a:off x="3530600" y="1778746"/>
                <a:ext cx="0" cy="217732"/>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Textfeld 27"/>
              <p:cNvSpPr txBox="1"/>
              <p:nvPr/>
            </p:nvSpPr>
            <p:spPr>
              <a:xfrm>
                <a:off x="3218912" y="1462120"/>
                <a:ext cx="606256" cy="307777"/>
              </a:xfrm>
              <a:prstGeom prst="rect">
                <a:avLst/>
              </a:prstGeom>
              <a:noFill/>
            </p:spPr>
            <p:txBody>
              <a:bodyPr wrap="none" rtlCol="0">
                <a:spAutoFit/>
              </a:bodyPr>
              <a:lstStyle/>
              <a:p>
                <a:r>
                  <a:rPr lang="el-GR" sz="1400" b="1" dirty="0" smtClean="0">
                    <a:solidFill>
                      <a:schemeClr val="accent1">
                        <a:lumMod val="75000"/>
                      </a:schemeClr>
                    </a:solidFill>
                  </a:rPr>
                  <a:t>Δ</a:t>
                </a:r>
                <a:r>
                  <a:rPr lang="de-DE" sz="1400" b="1" dirty="0" smtClean="0">
                    <a:solidFill>
                      <a:schemeClr val="accent1">
                        <a:lumMod val="75000"/>
                      </a:schemeClr>
                    </a:solidFill>
                  </a:rPr>
                  <a:t>h =0</a:t>
                </a:r>
                <a:endParaRPr lang="de-DE" sz="1400" b="1" baseline="-25000" dirty="0">
                  <a:solidFill>
                    <a:schemeClr val="accent1">
                      <a:lumMod val="75000"/>
                    </a:schemeClr>
                  </a:solidFill>
                </a:endParaRPr>
              </a:p>
            </p:txBody>
          </p:sp>
          <p:grpSp>
            <p:nvGrpSpPr>
              <p:cNvPr id="29" name="Gruppieren 28"/>
              <p:cNvGrpSpPr/>
              <p:nvPr/>
            </p:nvGrpSpPr>
            <p:grpSpPr>
              <a:xfrm>
                <a:off x="4644349" y="1780859"/>
                <a:ext cx="804332" cy="492405"/>
                <a:chOff x="3597181" y="1861329"/>
                <a:chExt cx="804332" cy="492405"/>
              </a:xfrm>
            </p:grpSpPr>
            <p:sp>
              <p:nvSpPr>
                <p:cNvPr id="37" name="Freihandform 36"/>
                <p:cNvSpPr/>
                <p:nvPr/>
              </p:nvSpPr>
              <p:spPr>
                <a:xfrm flipH="1">
                  <a:off x="3597181" y="1861329"/>
                  <a:ext cx="804332" cy="279933"/>
                </a:xfrm>
                <a:custGeom>
                  <a:avLst/>
                  <a:gdLst>
                    <a:gd name="connsiteX0" fmla="*/ 0 w 1078302"/>
                    <a:gd name="connsiteY0" fmla="*/ 319177 h 319177"/>
                    <a:gd name="connsiteX1" fmla="*/ 17253 w 1078302"/>
                    <a:gd name="connsiteY1" fmla="*/ 163902 h 319177"/>
                    <a:gd name="connsiteX2" fmla="*/ 336430 w 1078302"/>
                    <a:gd name="connsiteY2" fmla="*/ 138023 h 319177"/>
                    <a:gd name="connsiteX3" fmla="*/ 448574 w 1078302"/>
                    <a:gd name="connsiteY3" fmla="*/ 8626 h 319177"/>
                    <a:gd name="connsiteX4" fmla="*/ 914400 w 1078302"/>
                    <a:gd name="connsiteY4" fmla="*/ 0 h 319177"/>
                    <a:gd name="connsiteX5" fmla="*/ 1078302 w 1078302"/>
                    <a:gd name="connsiteY5" fmla="*/ 207034 h 319177"/>
                    <a:gd name="connsiteX6" fmla="*/ 1069675 w 1078302"/>
                    <a:gd name="connsiteY6" fmla="*/ 310551 h 319177"/>
                    <a:gd name="connsiteX7" fmla="*/ 0 w 1078302"/>
                    <a:gd name="connsiteY7" fmla="*/ 319177 h 319177"/>
                    <a:gd name="connsiteX0" fmla="*/ 0 w 1078302"/>
                    <a:gd name="connsiteY0" fmla="*/ 319177 h 321981"/>
                    <a:gd name="connsiteX1" fmla="*/ 17253 w 1078302"/>
                    <a:gd name="connsiteY1" fmla="*/ 16390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0 w 1078302"/>
                    <a:gd name="connsiteY0" fmla="*/ 319177 h 321981"/>
                    <a:gd name="connsiteX1" fmla="*/ 85833 w 1078302"/>
                    <a:gd name="connsiteY1" fmla="*/ 16771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13227 w 992469"/>
                    <a:gd name="connsiteY0" fmla="*/ 326797 h 326797"/>
                    <a:gd name="connsiteX1" fmla="*/ 0 w 992469"/>
                    <a:gd name="connsiteY1" fmla="*/ 167712 h 326797"/>
                    <a:gd name="connsiteX2" fmla="*/ 250597 w 992469"/>
                    <a:gd name="connsiteY2" fmla="*/ 138023 h 326797"/>
                    <a:gd name="connsiteX3" fmla="*/ 362741 w 992469"/>
                    <a:gd name="connsiteY3" fmla="*/ 8626 h 326797"/>
                    <a:gd name="connsiteX4" fmla="*/ 828567 w 992469"/>
                    <a:gd name="connsiteY4" fmla="*/ 0 h 326797"/>
                    <a:gd name="connsiteX5" fmla="*/ 992469 w 992469"/>
                    <a:gd name="connsiteY5" fmla="*/ 207034 h 326797"/>
                    <a:gd name="connsiteX6" fmla="*/ 991462 w 992469"/>
                    <a:gd name="connsiteY6" fmla="*/ 321981 h 326797"/>
                    <a:gd name="connsiteX7" fmla="*/ 13227 w 992469"/>
                    <a:gd name="connsiteY7" fmla="*/ 326797 h 326797"/>
                    <a:gd name="connsiteX0" fmla="*/ 0 w 979242"/>
                    <a:gd name="connsiteY0" fmla="*/ 326797 h 326797"/>
                    <a:gd name="connsiteX1" fmla="*/ 66783 w 979242"/>
                    <a:gd name="connsiteY1" fmla="*/ 175332 h 326797"/>
                    <a:gd name="connsiteX2" fmla="*/ 237370 w 979242"/>
                    <a:gd name="connsiteY2" fmla="*/ 138023 h 326797"/>
                    <a:gd name="connsiteX3" fmla="*/ 349514 w 979242"/>
                    <a:gd name="connsiteY3" fmla="*/ 8626 h 326797"/>
                    <a:gd name="connsiteX4" fmla="*/ 815340 w 979242"/>
                    <a:gd name="connsiteY4" fmla="*/ 0 h 326797"/>
                    <a:gd name="connsiteX5" fmla="*/ 979242 w 979242"/>
                    <a:gd name="connsiteY5" fmla="*/ 207034 h 326797"/>
                    <a:gd name="connsiteX6" fmla="*/ 978235 w 979242"/>
                    <a:gd name="connsiteY6" fmla="*/ 321981 h 326797"/>
                    <a:gd name="connsiteX7" fmla="*/ 0 w 979242"/>
                    <a:gd name="connsiteY7" fmla="*/ 326797 h 326797"/>
                    <a:gd name="connsiteX0" fmla="*/ 0 w 979242"/>
                    <a:gd name="connsiteY0" fmla="*/ 318171 h 318171"/>
                    <a:gd name="connsiteX1" fmla="*/ 66783 w 979242"/>
                    <a:gd name="connsiteY1" fmla="*/ 166706 h 318171"/>
                    <a:gd name="connsiteX2" fmla="*/ 237370 w 979242"/>
                    <a:gd name="connsiteY2" fmla="*/ 129397 h 318171"/>
                    <a:gd name="connsiteX3" fmla="*/ 349514 w 979242"/>
                    <a:gd name="connsiteY3" fmla="*/ 0 h 318171"/>
                    <a:gd name="connsiteX4" fmla="*/ 720090 w 979242"/>
                    <a:gd name="connsiteY4" fmla="*/ 2804 h 318171"/>
                    <a:gd name="connsiteX5" fmla="*/ 979242 w 979242"/>
                    <a:gd name="connsiteY5" fmla="*/ 198408 h 318171"/>
                    <a:gd name="connsiteX6" fmla="*/ 978235 w 979242"/>
                    <a:gd name="connsiteY6" fmla="*/ 313355 h 318171"/>
                    <a:gd name="connsiteX7" fmla="*/ 0 w 979242"/>
                    <a:gd name="connsiteY7" fmla="*/ 318171 h 318171"/>
                    <a:gd name="connsiteX0" fmla="*/ 0 w 978235"/>
                    <a:gd name="connsiteY0" fmla="*/ 318171 h 318171"/>
                    <a:gd name="connsiteX1" fmla="*/ 66783 w 978235"/>
                    <a:gd name="connsiteY1" fmla="*/ 166706 h 318171"/>
                    <a:gd name="connsiteX2" fmla="*/ 237370 w 978235"/>
                    <a:gd name="connsiteY2" fmla="*/ 129397 h 318171"/>
                    <a:gd name="connsiteX3" fmla="*/ 349514 w 978235"/>
                    <a:gd name="connsiteY3" fmla="*/ 0 h 318171"/>
                    <a:gd name="connsiteX4" fmla="*/ 720090 w 978235"/>
                    <a:gd name="connsiteY4" fmla="*/ 2804 h 318171"/>
                    <a:gd name="connsiteX5" fmla="*/ 853512 w 978235"/>
                    <a:gd name="connsiteY5" fmla="*/ 129828 h 318171"/>
                    <a:gd name="connsiteX6" fmla="*/ 978235 w 978235"/>
                    <a:gd name="connsiteY6" fmla="*/ 313355 h 318171"/>
                    <a:gd name="connsiteX7" fmla="*/ 0 w 978235"/>
                    <a:gd name="connsiteY7" fmla="*/ 318171 h 318171"/>
                    <a:gd name="connsiteX0" fmla="*/ 0 w 886797"/>
                    <a:gd name="connsiteY0" fmla="*/ 318171 h 318171"/>
                    <a:gd name="connsiteX1" fmla="*/ 66783 w 886797"/>
                    <a:gd name="connsiteY1" fmla="*/ 166706 h 318171"/>
                    <a:gd name="connsiteX2" fmla="*/ 237370 w 886797"/>
                    <a:gd name="connsiteY2" fmla="*/ 129397 h 318171"/>
                    <a:gd name="connsiteX3" fmla="*/ 349514 w 886797"/>
                    <a:gd name="connsiteY3" fmla="*/ 0 h 318171"/>
                    <a:gd name="connsiteX4" fmla="*/ 720090 w 886797"/>
                    <a:gd name="connsiteY4" fmla="*/ 2804 h 318171"/>
                    <a:gd name="connsiteX5" fmla="*/ 853512 w 886797"/>
                    <a:gd name="connsiteY5" fmla="*/ 129828 h 318171"/>
                    <a:gd name="connsiteX6" fmla="*/ 886795 w 886797"/>
                    <a:gd name="connsiteY6" fmla="*/ 309545 h 318171"/>
                    <a:gd name="connsiteX7" fmla="*/ 0 w 886797"/>
                    <a:gd name="connsiteY7" fmla="*/ 318171 h 318171"/>
                    <a:gd name="connsiteX0" fmla="*/ 0 w 886797"/>
                    <a:gd name="connsiteY0" fmla="*/ 318171 h 324785"/>
                    <a:gd name="connsiteX1" fmla="*/ 66783 w 886797"/>
                    <a:gd name="connsiteY1" fmla="*/ 166706 h 324785"/>
                    <a:gd name="connsiteX2" fmla="*/ 237370 w 886797"/>
                    <a:gd name="connsiteY2" fmla="*/ 129397 h 324785"/>
                    <a:gd name="connsiteX3" fmla="*/ 349514 w 886797"/>
                    <a:gd name="connsiteY3" fmla="*/ 0 h 324785"/>
                    <a:gd name="connsiteX4" fmla="*/ 720090 w 886797"/>
                    <a:gd name="connsiteY4" fmla="*/ 2804 h 324785"/>
                    <a:gd name="connsiteX5" fmla="*/ 853512 w 886797"/>
                    <a:gd name="connsiteY5" fmla="*/ 129828 h 324785"/>
                    <a:gd name="connsiteX6" fmla="*/ 886795 w 886797"/>
                    <a:gd name="connsiteY6" fmla="*/ 324785 h 324785"/>
                    <a:gd name="connsiteX7" fmla="*/ 0 w 88679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0975"/>
                    <a:gd name="connsiteX1" fmla="*/ 66783 w 890607"/>
                    <a:gd name="connsiteY1" fmla="*/ 166706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318171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282557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282557 h 320975"/>
                    <a:gd name="connsiteX0" fmla="*/ 0 w 890607"/>
                    <a:gd name="connsiteY0" fmla="*/ 282557 h 282557"/>
                    <a:gd name="connsiteX1" fmla="*/ 33699 w 890607"/>
                    <a:gd name="connsiteY1" fmla="*/ 162318 h 282557"/>
                    <a:gd name="connsiteX2" fmla="*/ 237370 w 890607"/>
                    <a:gd name="connsiteY2" fmla="*/ 129397 h 282557"/>
                    <a:gd name="connsiteX3" fmla="*/ 349514 w 890607"/>
                    <a:gd name="connsiteY3" fmla="*/ 0 h 282557"/>
                    <a:gd name="connsiteX4" fmla="*/ 720090 w 890607"/>
                    <a:gd name="connsiteY4" fmla="*/ 2804 h 282557"/>
                    <a:gd name="connsiteX5" fmla="*/ 853512 w 890607"/>
                    <a:gd name="connsiteY5" fmla="*/ 129828 h 282557"/>
                    <a:gd name="connsiteX6" fmla="*/ 890605 w 890607"/>
                    <a:gd name="connsiteY6" fmla="*/ 271115 h 282557"/>
                    <a:gd name="connsiteX7" fmla="*/ 0 w 890607"/>
                    <a:gd name="connsiteY7" fmla="*/ 282557 h 282557"/>
                    <a:gd name="connsiteX0" fmla="*/ 0 w 890607"/>
                    <a:gd name="connsiteY0" fmla="*/ 261189 h 271115"/>
                    <a:gd name="connsiteX1" fmla="*/ 33699 w 890607"/>
                    <a:gd name="connsiteY1" fmla="*/ 162318 h 271115"/>
                    <a:gd name="connsiteX2" fmla="*/ 237370 w 890607"/>
                    <a:gd name="connsiteY2" fmla="*/ 129397 h 271115"/>
                    <a:gd name="connsiteX3" fmla="*/ 349514 w 890607"/>
                    <a:gd name="connsiteY3" fmla="*/ 0 h 271115"/>
                    <a:gd name="connsiteX4" fmla="*/ 720090 w 890607"/>
                    <a:gd name="connsiteY4" fmla="*/ 2804 h 271115"/>
                    <a:gd name="connsiteX5" fmla="*/ 853512 w 890607"/>
                    <a:gd name="connsiteY5" fmla="*/ 129828 h 271115"/>
                    <a:gd name="connsiteX6" fmla="*/ 890605 w 890607"/>
                    <a:gd name="connsiteY6" fmla="*/ 271115 h 271115"/>
                    <a:gd name="connsiteX7" fmla="*/ 0 w 890607"/>
                    <a:gd name="connsiteY7" fmla="*/ 261189 h 271115"/>
                    <a:gd name="connsiteX0" fmla="*/ 0 w 890607"/>
                    <a:gd name="connsiteY0" fmla="*/ 261189 h 261189"/>
                    <a:gd name="connsiteX1" fmla="*/ 33699 w 890607"/>
                    <a:gd name="connsiteY1" fmla="*/ 162318 h 261189"/>
                    <a:gd name="connsiteX2" fmla="*/ 237370 w 890607"/>
                    <a:gd name="connsiteY2" fmla="*/ 129397 h 261189"/>
                    <a:gd name="connsiteX3" fmla="*/ 349514 w 890607"/>
                    <a:gd name="connsiteY3" fmla="*/ 0 h 261189"/>
                    <a:gd name="connsiteX4" fmla="*/ 720090 w 890607"/>
                    <a:gd name="connsiteY4" fmla="*/ 2804 h 261189"/>
                    <a:gd name="connsiteX5" fmla="*/ 853512 w 890607"/>
                    <a:gd name="connsiteY5" fmla="*/ 129828 h 261189"/>
                    <a:gd name="connsiteX6" fmla="*/ 890605 w 890607"/>
                    <a:gd name="connsiteY6" fmla="*/ 249747 h 261189"/>
                    <a:gd name="connsiteX7" fmla="*/ 0 w 890607"/>
                    <a:gd name="connsiteY7" fmla="*/ 261189 h 261189"/>
                    <a:gd name="connsiteX0" fmla="*/ 0 w 890607"/>
                    <a:gd name="connsiteY0" fmla="*/ 246944 h 249747"/>
                    <a:gd name="connsiteX1" fmla="*/ 33699 w 890607"/>
                    <a:gd name="connsiteY1" fmla="*/ 162318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93783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100906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6944"/>
                    <a:gd name="connsiteX1" fmla="*/ 43075 w 890607"/>
                    <a:gd name="connsiteY1" fmla="*/ 126703 h 246944"/>
                    <a:gd name="connsiteX2" fmla="*/ 246744 w 890607"/>
                    <a:gd name="connsiteY2" fmla="*/ 100906 h 246944"/>
                    <a:gd name="connsiteX3" fmla="*/ 349514 w 890607"/>
                    <a:gd name="connsiteY3" fmla="*/ 0 h 246944"/>
                    <a:gd name="connsiteX4" fmla="*/ 720090 w 890607"/>
                    <a:gd name="connsiteY4" fmla="*/ 2804 h 246944"/>
                    <a:gd name="connsiteX5" fmla="*/ 853512 w 890607"/>
                    <a:gd name="connsiteY5" fmla="*/ 129828 h 246944"/>
                    <a:gd name="connsiteX6" fmla="*/ 890605 w 890607"/>
                    <a:gd name="connsiteY6" fmla="*/ 235502 h 246944"/>
                    <a:gd name="connsiteX7" fmla="*/ 0 w 890607"/>
                    <a:gd name="connsiteY7" fmla="*/ 246944 h 246944"/>
                    <a:gd name="connsiteX0" fmla="*/ 0 w 890607"/>
                    <a:gd name="connsiteY0" fmla="*/ 232699 h 235502"/>
                    <a:gd name="connsiteX1" fmla="*/ 43075 w 890607"/>
                    <a:gd name="connsiteY1" fmla="*/ 126703 h 235502"/>
                    <a:gd name="connsiteX2" fmla="*/ 246744 w 890607"/>
                    <a:gd name="connsiteY2" fmla="*/ 100906 h 235502"/>
                    <a:gd name="connsiteX3" fmla="*/ 349514 w 890607"/>
                    <a:gd name="connsiteY3" fmla="*/ 0 h 235502"/>
                    <a:gd name="connsiteX4" fmla="*/ 720090 w 890607"/>
                    <a:gd name="connsiteY4" fmla="*/ 2804 h 235502"/>
                    <a:gd name="connsiteX5" fmla="*/ 853512 w 890607"/>
                    <a:gd name="connsiteY5" fmla="*/ 129828 h 235502"/>
                    <a:gd name="connsiteX6" fmla="*/ 890605 w 890607"/>
                    <a:gd name="connsiteY6" fmla="*/ 235502 h 235502"/>
                    <a:gd name="connsiteX7" fmla="*/ 0 w 890607"/>
                    <a:gd name="connsiteY7" fmla="*/ 232699 h 2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607" h="235502">
                      <a:moveTo>
                        <a:pt x="0" y="232699"/>
                      </a:moveTo>
                      <a:lnTo>
                        <a:pt x="43075" y="126703"/>
                      </a:lnTo>
                      <a:lnTo>
                        <a:pt x="246744" y="100906"/>
                      </a:lnTo>
                      <a:lnTo>
                        <a:pt x="349514" y="0"/>
                      </a:lnTo>
                      <a:lnTo>
                        <a:pt x="720090" y="2804"/>
                      </a:lnTo>
                      <a:lnTo>
                        <a:pt x="853512" y="129828"/>
                      </a:lnTo>
                      <a:cubicBezTo>
                        <a:pt x="853176" y="168144"/>
                        <a:pt x="890941" y="197186"/>
                        <a:pt x="890605" y="235502"/>
                      </a:cubicBezTo>
                      <a:lnTo>
                        <a:pt x="0" y="232699"/>
                      </a:lnTo>
                      <a:close/>
                    </a:path>
                  </a:pathLst>
                </a:cu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Ellipse 37"/>
                <p:cNvSpPr/>
                <p:nvPr/>
              </p:nvSpPr>
              <p:spPr>
                <a:xfrm flipH="1">
                  <a:off x="4181589" y="2020866"/>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Ellipse 38"/>
                <p:cNvSpPr/>
                <p:nvPr/>
              </p:nvSpPr>
              <p:spPr>
                <a:xfrm flipH="1">
                  <a:off x="3659134" y="2020123"/>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0" name="Gerader Verbinder 39"/>
                <p:cNvCxnSpPr/>
                <p:nvPr/>
              </p:nvCxnSpPr>
              <p:spPr>
                <a:xfrm>
                  <a:off x="3960153" y="1948525"/>
                  <a:ext cx="0" cy="405209"/>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0" name="Gruppieren 29"/>
              <p:cNvGrpSpPr/>
              <p:nvPr/>
            </p:nvGrpSpPr>
            <p:grpSpPr>
              <a:xfrm>
                <a:off x="5681899" y="1780859"/>
                <a:ext cx="804332" cy="579600"/>
                <a:chOff x="3606800" y="1774134"/>
                <a:chExt cx="804332" cy="579600"/>
              </a:xfrm>
            </p:grpSpPr>
            <p:sp>
              <p:nvSpPr>
                <p:cNvPr id="33" name="Freihandform 32"/>
                <p:cNvSpPr/>
                <p:nvPr/>
              </p:nvSpPr>
              <p:spPr>
                <a:xfrm flipH="1">
                  <a:off x="3606800" y="1774134"/>
                  <a:ext cx="804332" cy="279933"/>
                </a:xfrm>
                <a:custGeom>
                  <a:avLst/>
                  <a:gdLst>
                    <a:gd name="connsiteX0" fmla="*/ 0 w 1078302"/>
                    <a:gd name="connsiteY0" fmla="*/ 319177 h 319177"/>
                    <a:gd name="connsiteX1" fmla="*/ 17253 w 1078302"/>
                    <a:gd name="connsiteY1" fmla="*/ 163902 h 319177"/>
                    <a:gd name="connsiteX2" fmla="*/ 336430 w 1078302"/>
                    <a:gd name="connsiteY2" fmla="*/ 138023 h 319177"/>
                    <a:gd name="connsiteX3" fmla="*/ 448574 w 1078302"/>
                    <a:gd name="connsiteY3" fmla="*/ 8626 h 319177"/>
                    <a:gd name="connsiteX4" fmla="*/ 914400 w 1078302"/>
                    <a:gd name="connsiteY4" fmla="*/ 0 h 319177"/>
                    <a:gd name="connsiteX5" fmla="*/ 1078302 w 1078302"/>
                    <a:gd name="connsiteY5" fmla="*/ 207034 h 319177"/>
                    <a:gd name="connsiteX6" fmla="*/ 1069675 w 1078302"/>
                    <a:gd name="connsiteY6" fmla="*/ 310551 h 319177"/>
                    <a:gd name="connsiteX7" fmla="*/ 0 w 1078302"/>
                    <a:gd name="connsiteY7" fmla="*/ 319177 h 319177"/>
                    <a:gd name="connsiteX0" fmla="*/ 0 w 1078302"/>
                    <a:gd name="connsiteY0" fmla="*/ 319177 h 321981"/>
                    <a:gd name="connsiteX1" fmla="*/ 17253 w 1078302"/>
                    <a:gd name="connsiteY1" fmla="*/ 16390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0 w 1078302"/>
                    <a:gd name="connsiteY0" fmla="*/ 319177 h 321981"/>
                    <a:gd name="connsiteX1" fmla="*/ 85833 w 1078302"/>
                    <a:gd name="connsiteY1" fmla="*/ 16771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13227 w 992469"/>
                    <a:gd name="connsiteY0" fmla="*/ 326797 h 326797"/>
                    <a:gd name="connsiteX1" fmla="*/ 0 w 992469"/>
                    <a:gd name="connsiteY1" fmla="*/ 167712 h 326797"/>
                    <a:gd name="connsiteX2" fmla="*/ 250597 w 992469"/>
                    <a:gd name="connsiteY2" fmla="*/ 138023 h 326797"/>
                    <a:gd name="connsiteX3" fmla="*/ 362741 w 992469"/>
                    <a:gd name="connsiteY3" fmla="*/ 8626 h 326797"/>
                    <a:gd name="connsiteX4" fmla="*/ 828567 w 992469"/>
                    <a:gd name="connsiteY4" fmla="*/ 0 h 326797"/>
                    <a:gd name="connsiteX5" fmla="*/ 992469 w 992469"/>
                    <a:gd name="connsiteY5" fmla="*/ 207034 h 326797"/>
                    <a:gd name="connsiteX6" fmla="*/ 991462 w 992469"/>
                    <a:gd name="connsiteY6" fmla="*/ 321981 h 326797"/>
                    <a:gd name="connsiteX7" fmla="*/ 13227 w 992469"/>
                    <a:gd name="connsiteY7" fmla="*/ 326797 h 326797"/>
                    <a:gd name="connsiteX0" fmla="*/ 0 w 979242"/>
                    <a:gd name="connsiteY0" fmla="*/ 326797 h 326797"/>
                    <a:gd name="connsiteX1" fmla="*/ 66783 w 979242"/>
                    <a:gd name="connsiteY1" fmla="*/ 175332 h 326797"/>
                    <a:gd name="connsiteX2" fmla="*/ 237370 w 979242"/>
                    <a:gd name="connsiteY2" fmla="*/ 138023 h 326797"/>
                    <a:gd name="connsiteX3" fmla="*/ 349514 w 979242"/>
                    <a:gd name="connsiteY3" fmla="*/ 8626 h 326797"/>
                    <a:gd name="connsiteX4" fmla="*/ 815340 w 979242"/>
                    <a:gd name="connsiteY4" fmla="*/ 0 h 326797"/>
                    <a:gd name="connsiteX5" fmla="*/ 979242 w 979242"/>
                    <a:gd name="connsiteY5" fmla="*/ 207034 h 326797"/>
                    <a:gd name="connsiteX6" fmla="*/ 978235 w 979242"/>
                    <a:gd name="connsiteY6" fmla="*/ 321981 h 326797"/>
                    <a:gd name="connsiteX7" fmla="*/ 0 w 979242"/>
                    <a:gd name="connsiteY7" fmla="*/ 326797 h 326797"/>
                    <a:gd name="connsiteX0" fmla="*/ 0 w 979242"/>
                    <a:gd name="connsiteY0" fmla="*/ 318171 h 318171"/>
                    <a:gd name="connsiteX1" fmla="*/ 66783 w 979242"/>
                    <a:gd name="connsiteY1" fmla="*/ 166706 h 318171"/>
                    <a:gd name="connsiteX2" fmla="*/ 237370 w 979242"/>
                    <a:gd name="connsiteY2" fmla="*/ 129397 h 318171"/>
                    <a:gd name="connsiteX3" fmla="*/ 349514 w 979242"/>
                    <a:gd name="connsiteY3" fmla="*/ 0 h 318171"/>
                    <a:gd name="connsiteX4" fmla="*/ 720090 w 979242"/>
                    <a:gd name="connsiteY4" fmla="*/ 2804 h 318171"/>
                    <a:gd name="connsiteX5" fmla="*/ 979242 w 979242"/>
                    <a:gd name="connsiteY5" fmla="*/ 198408 h 318171"/>
                    <a:gd name="connsiteX6" fmla="*/ 978235 w 979242"/>
                    <a:gd name="connsiteY6" fmla="*/ 313355 h 318171"/>
                    <a:gd name="connsiteX7" fmla="*/ 0 w 979242"/>
                    <a:gd name="connsiteY7" fmla="*/ 318171 h 318171"/>
                    <a:gd name="connsiteX0" fmla="*/ 0 w 978235"/>
                    <a:gd name="connsiteY0" fmla="*/ 318171 h 318171"/>
                    <a:gd name="connsiteX1" fmla="*/ 66783 w 978235"/>
                    <a:gd name="connsiteY1" fmla="*/ 166706 h 318171"/>
                    <a:gd name="connsiteX2" fmla="*/ 237370 w 978235"/>
                    <a:gd name="connsiteY2" fmla="*/ 129397 h 318171"/>
                    <a:gd name="connsiteX3" fmla="*/ 349514 w 978235"/>
                    <a:gd name="connsiteY3" fmla="*/ 0 h 318171"/>
                    <a:gd name="connsiteX4" fmla="*/ 720090 w 978235"/>
                    <a:gd name="connsiteY4" fmla="*/ 2804 h 318171"/>
                    <a:gd name="connsiteX5" fmla="*/ 853512 w 978235"/>
                    <a:gd name="connsiteY5" fmla="*/ 129828 h 318171"/>
                    <a:gd name="connsiteX6" fmla="*/ 978235 w 978235"/>
                    <a:gd name="connsiteY6" fmla="*/ 313355 h 318171"/>
                    <a:gd name="connsiteX7" fmla="*/ 0 w 978235"/>
                    <a:gd name="connsiteY7" fmla="*/ 318171 h 318171"/>
                    <a:gd name="connsiteX0" fmla="*/ 0 w 886797"/>
                    <a:gd name="connsiteY0" fmla="*/ 318171 h 318171"/>
                    <a:gd name="connsiteX1" fmla="*/ 66783 w 886797"/>
                    <a:gd name="connsiteY1" fmla="*/ 166706 h 318171"/>
                    <a:gd name="connsiteX2" fmla="*/ 237370 w 886797"/>
                    <a:gd name="connsiteY2" fmla="*/ 129397 h 318171"/>
                    <a:gd name="connsiteX3" fmla="*/ 349514 w 886797"/>
                    <a:gd name="connsiteY3" fmla="*/ 0 h 318171"/>
                    <a:gd name="connsiteX4" fmla="*/ 720090 w 886797"/>
                    <a:gd name="connsiteY4" fmla="*/ 2804 h 318171"/>
                    <a:gd name="connsiteX5" fmla="*/ 853512 w 886797"/>
                    <a:gd name="connsiteY5" fmla="*/ 129828 h 318171"/>
                    <a:gd name="connsiteX6" fmla="*/ 886795 w 886797"/>
                    <a:gd name="connsiteY6" fmla="*/ 309545 h 318171"/>
                    <a:gd name="connsiteX7" fmla="*/ 0 w 886797"/>
                    <a:gd name="connsiteY7" fmla="*/ 318171 h 318171"/>
                    <a:gd name="connsiteX0" fmla="*/ 0 w 886797"/>
                    <a:gd name="connsiteY0" fmla="*/ 318171 h 324785"/>
                    <a:gd name="connsiteX1" fmla="*/ 66783 w 886797"/>
                    <a:gd name="connsiteY1" fmla="*/ 166706 h 324785"/>
                    <a:gd name="connsiteX2" fmla="*/ 237370 w 886797"/>
                    <a:gd name="connsiteY2" fmla="*/ 129397 h 324785"/>
                    <a:gd name="connsiteX3" fmla="*/ 349514 w 886797"/>
                    <a:gd name="connsiteY3" fmla="*/ 0 h 324785"/>
                    <a:gd name="connsiteX4" fmla="*/ 720090 w 886797"/>
                    <a:gd name="connsiteY4" fmla="*/ 2804 h 324785"/>
                    <a:gd name="connsiteX5" fmla="*/ 853512 w 886797"/>
                    <a:gd name="connsiteY5" fmla="*/ 129828 h 324785"/>
                    <a:gd name="connsiteX6" fmla="*/ 886795 w 886797"/>
                    <a:gd name="connsiteY6" fmla="*/ 324785 h 324785"/>
                    <a:gd name="connsiteX7" fmla="*/ 0 w 88679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0975"/>
                    <a:gd name="connsiteX1" fmla="*/ 66783 w 890607"/>
                    <a:gd name="connsiteY1" fmla="*/ 166706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318171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282557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282557 h 320975"/>
                    <a:gd name="connsiteX0" fmla="*/ 0 w 890607"/>
                    <a:gd name="connsiteY0" fmla="*/ 282557 h 282557"/>
                    <a:gd name="connsiteX1" fmla="*/ 33699 w 890607"/>
                    <a:gd name="connsiteY1" fmla="*/ 162318 h 282557"/>
                    <a:gd name="connsiteX2" fmla="*/ 237370 w 890607"/>
                    <a:gd name="connsiteY2" fmla="*/ 129397 h 282557"/>
                    <a:gd name="connsiteX3" fmla="*/ 349514 w 890607"/>
                    <a:gd name="connsiteY3" fmla="*/ 0 h 282557"/>
                    <a:gd name="connsiteX4" fmla="*/ 720090 w 890607"/>
                    <a:gd name="connsiteY4" fmla="*/ 2804 h 282557"/>
                    <a:gd name="connsiteX5" fmla="*/ 853512 w 890607"/>
                    <a:gd name="connsiteY5" fmla="*/ 129828 h 282557"/>
                    <a:gd name="connsiteX6" fmla="*/ 890605 w 890607"/>
                    <a:gd name="connsiteY6" fmla="*/ 271115 h 282557"/>
                    <a:gd name="connsiteX7" fmla="*/ 0 w 890607"/>
                    <a:gd name="connsiteY7" fmla="*/ 282557 h 282557"/>
                    <a:gd name="connsiteX0" fmla="*/ 0 w 890607"/>
                    <a:gd name="connsiteY0" fmla="*/ 261189 h 271115"/>
                    <a:gd name="connsiteX1" fmla="*/ 33699 w 890607"/>
                    <a:gd name="connsiteY1" fmla="*/ 162318 h 271115"/>
                    <a:gd name="connsiteX2" fmla="*/ 237370 w 890607"/>
                    <a:gd name="connsiteY2" fmla="*/ 129397 h 271115"/>
                    <a:gd name="connsiteX3" fmla="*/ 349514 w 890607"/>
                    <a:gd name="connsiteY3" fmla="*/ 0 h 271115"/>
                    <a:gd name="connsiteX4" fmla="*/ 720090 w 890607"/>
                    <a:gd name="connsiteY4" fmla="*/ 2804 h 271115"/>
                    <a:gd name="connsiteX5" fmla="*/ 853512 w 890607"/>
                    <a:gd name="connsiteY5" fmla="*/ 129828 h 271115"/>
                    <a:gd name="connsiteX6" fmla="*/ 890605 w 890607"/>
                    <a:gd name="connsiteY6" fmla="*/ 271115 h 271115"/>
                    <a:gd name="connsiteX7" fmla="*/ 0 w 890607"/>
                    <a:gd name="connsiteY7" fmla="*/ 261189 h 271115"/>
                    <a:gd name="connsiteX0" fmla="*/ 0 w 890607"/>
                    <a:gd name="connsiteY0" fmla="*/ 261189 h 261189"/>
                    <a:gd name="connsiteX1" fmla="*/ 33699 w 890607"/>
                    <a:gd name="connsiteY1" fmla="*/ 162318 h 261189"/>
                    <a:gd name="connsiteX2" fmla="*/ 237370 w 890607"/>
                    <a:gd name="connsiteY2" fmla="*/ 129397 h 261189"/>
                    <a:gd name="connsiteX3" fmla="*/ 349514 w 890607"/>
                    <a:gd name="connsiteY3" fmla="*/ 0 h 261189"/>
                    <a:gd name="connsiteX4" fmla="*/ 720090 w 890607"/>
                    <a:gd name="connsiteY4" fmla="*/ 2804 h 261189"/>
                    <a:gd name="connsiteX5" fmla="*/ 853512 w 890607"/>
                    <a:gd name="connsiteY5" fmla="*/ 129828 h 261189"/>
                    <a:gd name="connsiteX6" fmla="*/ 890605 w 890607"/>
                    <a:gd name="connsiteY6" fmla="*/ 249747 h 261189"/>
                    <a:gd name="connsiteX7" fmla="*/ 0 w 890607"/>
                    <a:gd name="connsiteY7" fmla="*/ 261189 h 261189"/>
                    <a:gd name="connsiteX0" fmla="*/ 0 w 890607"/>
                    <a:gd name="connsiteY0" fmla="*/ 246944 h 249747"/>
                    <a:gd name="connsiteX1" fmla="*/ 33699 w 890607"/>
                    <a:gd name="connsiteY1" fmla="*/ 162318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93783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100906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6944"/>
                    <a:gd name="connsiteX1" fmla="*/ 43075 w 890607"/>
                    <a:gd name="connsiteY1" fmla="*/ 126703 h 246944"/>
                    <a:gd name="connsiteX2" fmla="*/ 246744 w 890607"/>
                    <a:gd name="connsiteY2" fmla="*/ 100906 h 246944"/>
                    <a:gd name="connsiteX3" fmla="*/ 349514 w 890607"/>
                    <a:gd name="connsiteY3" fmla="*/ 0 h 246944"/>
                    <a:gd name="connsiteX4" fmla="*/ 720090 w 890607"/>
                    <a:gd name="connsiteY4" fmla="*/ 2804 h 246944"/>
                    <a:gd name="connsiteX5" fmla="*/ 853512 w 890607"/>
                    <a:gd name="connsiteY5" fmla="*/ 129828 h 246944"/>
                    <a:gd name="connsiteX6" fmla="*/ 890605 w 890607"/>
                    <a:gd name="connsiteY6" fmla="*/ 235502 h 246944"/>
                    <a:gd name="connsiteX7" fmla="*/ 0 w 890607"/>
                    <a:gd name="connsiteY7" fmla="*/ 246944 h 246944"/>
                    <a:gd name="connsiteX0" fmla="*/ 0 w 890607"/>
                    <a:gd name="connsiteY0" fmla="*/ 232699 h 235502"/>
                    <a:gd name="connsiteX1" fmla="*/ 43075 w 890607"/>
                    <a:gd name="connsiteY1" fmla="*/ 126703 h 235502"/>
                    <a:gd name="connsiteX2" fmla="*/ 246744 w 890607"/>
                    <a:gd name="connsiteY2" fmla="*/ 100906 h 235502"/>
                    <a:gd name="connsiteX3" fmla="*/ 349514 w 890607"/>
                    <a:gd name="connsiteY3" fmla="*/ 0 h 235502"/>
                    <a:gd name="connsiteX4" fmla="*/ 720090 w 890607"/>
                    <a:gd name="connsiteY4" fmla="*/ 2804 h 235502"/>
                    <a:gd name="connsiteX5" fmla="*/ 853512 w 890607"/>
                    <a:gd name="connsiteY5" fmla="*/ 129828 h 235502"/>
                    <a:gd name="connsiteX6" fmla="*/ 890605 w 890607"/>
                    <a:gd name="connsiteY6" fmla="*/ 235502 h 235502"/>
                    <a:gd name="connsiteX7" fmla="*/ 0 w 890607"/>
                    <a:gd name="connsiteY7" fmla="*/ 232699 h 2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607" h="235502">
                      <a:moveTo>
                        <a:pt x="0" y="232699"/>
                      </a:moveTo>
                      <a:lnTo>
                        <a:pt x="43075" y="126703"/>
                      </a:lnTo>
                      <a:lnTo>
                        <a:pt x="246744" y="100906"/>
                      </a:lnTo>
                      <a:lnTo>
                        <a:pt x="349514" y="0"/>
                      </a:lnTo>
                      <a:lnTo>
                        <a:pt x="720090" y="2804"/>
                      </a:lnTo>
                      <a:lnTo>
                        <a:pt x="853512" y="129828"/>
                      </a:lnTo>
                      <a:cubicBezTo>
                        <a:pt x="853176" y="168144"/>
                        <a:pt x="890941" y="197186"/>
                        <a:pt x="890605" y="235502"/>
                      </a:cubicBezTo>
                      <a:lnTo>
                        <a:pt x="0" y="232699"/>
                      </a:lnTo>
                      <a:close/>
                    </a:path>
                  </a:pathLst>
                </a:cu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Ellipse 33"/>
                <p:cNvSpPr/>
                <p:nvPr/>
              </p:nvSpPr>
              <p:spPr>
                <a:xfrm flipH="1">
                  <a:off x="4202936" y="2030445"/>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Ellipse 34"/>
                <p:cNvSpPr/>
                <p:nvPr/>
              </p:nvSpPr>
              <p:spPr>
                <a:xfrm flipH="1">
                  <a:off x="3667444" y="2030445"/>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6" name="Gerader Verbinder 35"/>
                <p:cNvCxnSpPr/>
                <p:nvPr/>
              </p:nvCxnSpPr>
              <p:spPr>
                <a:xfrm>
                  <a:off x="3960153" y="1948525"/>
                  <a:ext cx="0" cy="405209"/>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1" name="Textfeld 30"/>
              <p:cNvSpPr txBox="1"/>
              <p:nvPr/>
            </p:nvSpPr>
            <p:spPr>
              <a:xfrm>
                <a:off x="4843654" y="2273264"/>
                <a:ext cx="298480" cy="307777"/>
              </a:xfrm>
              <a:prstGeom prst="rect">
                <a:avLst/>
              </a:prstGeom>
              <a:noFill/>
            </p:spPr>
            <p:txBody>
              <a:bodyPr wrap="none" rtlCol="0">
                <a:spAutoFit/>
              </a:bodyPr>
              <a:lstStyle/>
              <a:p>
                <a:r>
                  <a:rPr lang="de-DE" sz="1400" b="1" dirty="0">
                    <a:solidFill>
                      <a:schemeClr val="accent1">
                        <a:lumMod val="75000"/>
                      </a:schemeClr>
                    </a:solidFill>
                  </a:rPr>
                  <a:t>G</a:t>
                </a:r>
                <a:endParaRPr lang="de-DE" sz="1400" b="1" baseline="-25000" dirty="0">
                  <a:solidFill>
                    <a:schemeClr val="accent1">
                      <a:lumMod val="75000"/>
                    </a:schemeClr>
                  </a:solidFill>
                </a:endParaRPr>
              </a:p>
            </p:txBody>
          </p:sp>
          <p:sp>
            <p:nvSpPr>
              <p:cNvPr id="32" name="Textfeld 31"/>
              <p:cNvSpPr txBox="1"/>
              <p:nvPr/>
            </p:nvSpPr>
            <p:spPr>
              <a:xfrm>
                <a:off x="5886011" y="2292839"/>
                <a:ext cx="298480" cy="307777"/>
              </a:xfrm>
              <a:prstGeom prst="rect">
                <a:avLst/>
              </a:prstGeom>
              <a:noFill/>
            </p:spPr>
            <p:txBody>
              <a:bodyPr wrap="none" rtlCol="0">
                <a:spAutoFit/>
              </a:bodyPr>
              <a:lstStyle/>
              <a:p>
                <a:r>
                  <a:rPr lang="de-DE" sz="1400" b="1" dirty="0">
                    <a:solidFill>
                      <a:schemeClr val="accent1">
                        <a:lumMod val="75000"/>
                      </a:schemeClr>
                    </a:solidFill>
                  </a:rPr>
                  <a:t>G</a:t>
                </a:r>
                <a:endParaRPr lang="de-DE" sz="1400" b="1" baseline="-25000" dirty="0">
                  <a:solidFill>
                    <a:schemeClr val="accent1">
                      <a:lumMod val="75000"/>
                    </a:schemeClr>
                  </a:solidFill>
                </a:endParaRPr>
              </a:p>
            </p:txBody>
          </p:sp>
        </p:grpSp>
        <p:sp>
          <p:nvSpPr>
            <p:cNvPr id="45" name="Textfeld 44"/>
            <p:cNvSpPr txBox="1"/>
            <p:nvPr/>
          </p:nvSpPr>
          <p:spPr>
            <a:xfrm>
              <a:off x="7938940" y="2680825"/>
              <a:ext cx="922368" cy="307777"/>
            </a:xfrm>
            <a:prstGeom prst="rect">
              <a:avLst/>
            </a:prstGeom>
            <a:noFill/>
          </p:spPr>
          <p:txBody>
            <a:bodyPr wrap="none" rtlCol="0">
              <a:spAutoFit/>
            </a:bodyPr>
            <a:lstStyle/>
            <a:p>
              <a:r>
                <a:rPr lang="de-DE" sz="1400" dirty="0" smtClean="0"/>
                <a:t>Position 1</a:t>
              </a:r>
              <a:endParaRPr lang="de-DE" sz="1400" baseline="-25000" dirty="0"/>
            </a:p>
          </p:txBody>
        </p:sp>
        <p:sp>
          <p:nvSpPr>
            <p:cNvPr id="46" name="Textfeld 45"/>
            <p:cNvSpPr txBox="1"/>
            <p:nvPr/>
          </p:nvSpPr>
          <p:spPr>
            <a:xfrm>
              <a:off x="10108990" y="2669207"/>
              <a:ext cx="904030" cy="307777"/>
            </a:xfrm>
            <a:prstGeom prst="rect">
              <a:avLst/>
            </a:prstGeom>
            <a:noFill/>
          </p:spPr>
          <p:txBody>
            <a:bodyPr wrap="none" rtlCol="0">
              <a:spAutoFit/>
            </a:bodyPr>
            <a:lstStyle/>
            <a:p>
              <a:r>
                <a:rPr lang="de-DE" sz="1400" dirty="0" smtClean="0"/>
                <a:t>Position 3</a:t>
              </a:r>
              <a:endParaRPr lang="de-DE" sz="1400" baseline="-25000" dirty="0"/>
            </a:p>
          </p:txBody>
        </p:sp>
        <p:sp>
          <p:nvSpPr>
            <p:cNvPr id="47" name="Textfeld 46"/>
            <p:cNvSpPr txBox="1"/>
            <p:nvPr/>
          </p:nvSpPr>
          <p:spPr>
            <a:xfrm>
              <a:off x="8995178" y="2679444"/>
              <a:ext cx="904030" cy="307777"/>
            </a:xfrm>
            <a:prstGeom prst="rect">
              <a:avLst/>
            </a:prstGeom>
            <a:noFill/>
          </p:spPr>
          <p:txBody>
            <a:bodyPr wrap="none" rtlCol="0">
              <a:spAutoFit/>
            </a:bodyPr>
            <a:lstStyle/>
            <a:p>
              <a:r>
                <a:rPr lang="de-DE" sz="1400" dirty="0" smtClean="0"/>
                <a:t>Position 2</a:t>
              </a:r>
              <a:endParaRPr lang="de-DE" sz="1400" baseline="-25000" dirty="0"/>
            </a:p>
          </p:txBody>
        </p:sp>
        <p:grpSp>
          <p:nvGrpSpPr>
            <p:cNvPr id="48" name="Gruppieren 47"/>
            <p:cNvGrpSpPr/>
            <p:nvPr/>
          </p:nvGrpSpPr>
          <p:grpSpPr>
            <a:xfrm>
              <a:off x="9726588" y="3737438"/>
              <a:ext cx="381915" cy="597870"/>
              <a:chOff x="9098685" y="2885442"/>
              <a:chExt cx="381915" cy="597870"/>
            </a:xfrm>
          </p:grpSpPr>
          <p:sp>
            <p:nvSpPr>
              <p:cNvPr id="50" name="Textfeld 49"/>
              <p:cNvSpPr txBox="1"/>
              <p:nvPr/>
            </p:nvSpPr>
            <p:spPr>
              <a:xfrm>
                <a:off x="9175547" y="3175535"/>
                <a:ext cx="280846" cy="307777"/>
              </a:xfrm>
              <a:prstGeom prst="rect">
                <a:avLst/>
              </a:prstGeom>
              <a:noFill/>
            </p:spPr>
            <p:txBody>
              <a:bodyPr wrap="none" rtlCol="0">
                <a:spAutoFit/>
              </a:bodyPr>
              <a:lstStyle/>
              <a:p>
                <a:r>
                  <a:rPr lang="de-DE" sz="1400" b="1" dirty="0" smtClean="0">
                    <a:solidFill>
                      <a:schemeClr val="accent1">
                        <a:lumMod val="75000"/>
                      </a:schemeClr>
                    </a:solidFill>
                  </a:rPr>
                  <a:t>h</a:t>
                </a:r>
                <a:endParaRPr lang="de-DE" sz="1400" b="1" baseline="-25000" dirty="0">
                  <a:solidFill>
                    <a:schemeClr val="accent1">
                      <a:lumMod val="75000"/>
                    </a:schemeClr>
                  </a:solidFill>
                </a:endParaRPr>
              </a:p>
            </p:txBody>
          </p:sp>
          <p:cxnSp>
            <p:nvCxnSpPr>
              <p:cNvPr id="51" name="Gerader Verbinder 50"/>
              <p:cNvCxnSpPr/>
              <p:nvPr/>
            </p:nvCxnSpPr>
            <p:spPr>
              <a:xfrm flipH="1">
                <a:off x="9098685" y="3183482"/>
                <a:ext cx="38191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2" name="Gerader Verbinder 51"/>
              <p:cNvCxnSpPr/>
              <p:nvPr/>
            </p:nvCxnSpPr>
            <p:spPr>
              <a:xfrm flipH="1">
                <a:off x="9098685" y="3090348"/>
                <a:ext cx="38191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a:off x="9432525" y="3191567"/>
                <a:ext cx="0" cy="217732"/>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Gerader Verbinder 53"/>
              <p:cNvCxnSpPr/>
              <p:nvPr/>
            </p:nvCxnSpPr>
            <p:spPr>
              <a:xfrm>
                <a:off x="9430483" y="2885442"/>
                <a:ext cx="0" cy="217732"/>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xmlns="" val="3178473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878201" y="370233"/>
            <a:ext cx="5570220" cy="461738"/>
            <a:chOff x="2059542" y="512611"/>
            <a:chExt cx="5570220" cy="461738"/>
          </a:xfrm>
        </p:grpSpPr>
        <p:pic>
          <p:nvPicPr>
            <p:cNvPr id="4" name="Grafik 3" descr="Intertronic Gresser GmbH"/>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9542" y="547629"/>
              <a:ext cx="502920" cy="42672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err="1">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a:t>
              </a:r>
              <a:r>
                <a:rPr lang="de-DE" sz="2400" b="0" i="0" u="sng" strike="noStrike" dirty="0" err="1">
                  <a:solidFill>
                    <a:srgbClr val="FFFFFF"/>
                  </a:solidFill>
                  <a:effectLst/>
                  <a:latin typeface="Century Gothic" panose="020B0502020202020204" pitchFamily="34" charset="0"/>
                  <a:hlinkClick r:id=""/>
                </a:rPr>
                <a:t>Gresser</a:t>
              </a:r>
              <a:r>
                <a:rPr lang="de-DE" sz="2400" b="0" i="0" u="sng" strike="noStrike" dirty="0">
                  <a:solidFill>
                    <a:srgbClr val="FFFFFF"/>
                  </a:solidFill>
                  <a:effectLst/>
                  <a:latin typeface="Century Gothic" panose="020B0502020202020204" pitchFamily="34" charset="0"/>
                  <a:hlinkClick r:id=""/>
                </a:rPr>
                <a:t>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6" name="Rechteck 5"/>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sp>
        <p:nvSpPr>
          <p:cNvPr id="9" name="Rechteck 8"/>
          <p:cNvSpPr/>
          <p:nvPr/>
        </p:nvSpPr>
        <p:spPr>
          <a:xfrm>
            <a:off x="4968634" y="6400412"/>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err="1" smtClean="0">
                <a:latin typeface="Calibri" panose="020F0502020204030204" pitchFamily="34" charset="0"/>
                <a:ea typeface="Calibri" panose="020F0502020204030204" pitchFamily="34" charset="0"/>
                <a:cs typeface="Times New Roman" panose="02020603050405020304" pitchFamily="18" charset="0"/>
              </a:rPr>
              <a:t>copyright</a:t>
            </a: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a:latin typeface="Calibri" panose="020F0502020204030204" pitchFamily="34" charset="0"/>
                <a:ea typeface="Calibri" panose="020F0502020204030204" pitchFamily="34" charset="0"/>
                <a:cs typeface="Times New Roman" panose="02020603050405020304" pitchFamily="18" charset="0"/>
              </a:rPr>
              <a:t>2016 </a:t>
            </a:r>
            <a:r>
              <a:rPr lang="de-DE" sz="1200" dirty="0" err="1">
                <a:latin typeface="Calibri" panose="020F0502020204030204" pitchFamily="34" charset="0"/>
                <a:ea typeface="Calibri" panose="020F0502020204030204" pitchFamily="34" charset="0"/>
                <a:cs typeface="Times New Roman" panose="02020603050405020304" pitchFamily="18" charset="0"/>
              </a:rPr>
              <a:t>by</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Intertronic</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Gresser</a:t>
            </a:r>
            <a:r>
              <a:rPr lang="de-DE" sz="1200" dirty="0">
                <a:latin typeface="Calibri" panose="020F0502020204030204" pitchFamily="34" charset="0"/>
                <a:ea typeface="Calibri" panose="020F0502020204030204" pitchFamily="34" charset="0"/>
                <a:cs typeface="Times New Roman" panose="02020603050405020304" pitchFamily="18" charset="0"/>
              </a:rPr>
              <a:t> GmbH </a:t>
            </a:r>
            <a:r>
              <a:rPr lang="de-DE" sz="1200" dirty="0" err="1">
                <a:latin typeface="Calibri" panose="020F0502020204030204" pitchFamily="34" charset="0"/>
                <a:ea typeface="Calibri" panose="020F0502020204030204" pitchFamily="34" charset="0"/>
                <a:cs typeface="Times New Roman" panose="02020603050405020304" pitchFamily="18" charset="0"/>
              </a:rPr>
              <a:t>Wuerzburg</a:t>
            </a:r>
            <a:r>
              <a:rPr lang="de-DE" sz="1200" dirty="0">
                <a:latin typeface="Calibri" panose="020F0502020204030204" pitchFamily="34" charset="0"/>
                <a:ea typeface="Calibri" panose="020F0502020204030204" pitchFamily="34" charset="0"/>
                <a:cs typeface="Times New Roman" panose="02020603050405020304" pitchFamily="18" charset="0"/>
              </a:rPr>
              <a:t> / Germany all </a:t>
            </a:r>
            <a:r>
              <a:rPr lang="de-DE" sz="1200" dirty="0" err="1">
                <a:latin typeface="Calibri" panose="020F0502020204030204" pitchFamily="34" charset="0"/>
                <a:ea typeface="Calibri" panose="020F0502020204030204" pitchFamily="34" charset="0"/>
                <a:cs typeface="Times New Roman" panose="02020603050405020304" pitchFamily="18" charset="0"/>
              </a:rPr>
              <a:t>rights</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0" name="Gerader Verbinder 9"/>
          <p:cNvCxnSpPr/>
          <p:nvPr/>
        </p:nvCxnSpPr>
        <p:spPr>
          <a:xfrm flipV="1">
            <a:off x="1115022" y="6400412"/>
            <a:ext cx="10682531"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Foliennummernplatzhalter 10"/>
          <p:cNvSpPr>
            <a:spLocks noGrp="1"/>
          </p:cNvSpPr>
          <p:nvPr>
            <p:ph type="sldNum" sz="quarter" idx="12"/>
          </p:nvPr>
        </p:nvSpPr>
        <p:spPr/>
        <p:txBody>
          <a:bodyPr/>
          <a:lstStyle/>
          <a:p>
            <a:fld id="{75E79B1D-1019-4617-9656-BE27DB0C5B9A}" type="slidenum">
              <a:rPr lang="de-DE" smtClean="0"/>
              <a:pPr/>
              <a:t>6</a:t>
            </a:fld>
            <a:endParaRPr lang="de-DE"/>
          </a:p>
        </p:txBody>
      </p:sp>
      <p:sp>
        <p:nvSpPr>
          <p:cNvPr id="13" name="Textfeld 12"/>
          <p:cNvSpPr txBox="1"/>
          <p:nvPr/>
        </p:nvSpPr>
        <p:spPr>
          <a:xfrm>
            <a:off x="1129661" y="1548303"/>
            <a:ext cx="2143920" cy="369332"/>
          </a:xfrm>
          <a:prstGeom prst="rect">
            <a:avLst/>
          </a:prstGeom>
          <a:noFill/>
        </p:spPr>
        <p:txBody>
          <a:bodyPr wrap="none" rtlCol="0">
            <a:spAutoFit/>
          </a:bodyPr>
          <a:lstStyle/>
          <a:p>
            <a:r>
              <a:rPr lang="de-DE" dirty="0"/>
              <a:t>4</a:t>
            </a:r>
            <a:r>
              <a:rPr lang="de-DE" dirty="0" smtClean="0"/>
              <a:t>. Stand des Wissens</a:t>
            </a:r>
            <a:endParaRPr lang="de-DE" dirty="0"/>
          </a:p>
        </p:txBody>
      </p:sp>
      <p:sp>
        <p:nvSpPr>
          <p:cNvPr id="2" name="Textfeld 1"/>
          <p:cNvSpPr txBox="1"/>
          <p:nvPr/>
        </p:nvSpPr>
        <p:spPr>
          <a:xfrm>
            <a:off x="1115022" y="1953550"/>
            <a:ext cx="10408362" cy="3970318"/>
          </a:xfrm>
          <a:prstGeom prst="rect">
            <a:avLst/>
          </a:prstGeom>
          <a:noFill/>
        </p:spPr>
        <p:txBody>
          <a:bodyPr wrap="none" rtlCol="0">
            <a:spAutoFit/>
          </a:bodyPr>
          <a:lstStyle/>
          <a:p>
            <a:pPr marL="285750" indent="-285750">
              <a:buFont typeface="Arial" panose="020B0604020202020204" pitchFamily="34" charset="0"/>
              <a:buChar char="•"/>
            </a:pPr>
            <a:r>
              <a:rPr lang="de-DE" dirty="0" smtClean="0"/>
              <a:t>Die Energieausbeute wird durch folgende Parameter bestimmt:</a:t>
            </a:r>
          </a:p>
          <a:p>
            <a:pPr marL="285750" indent="-285750">
              <a:buFont typeface="Arial" panose="020B0604020202020204" pitchFamily="34" charset="0"/>
              <a:buChar char="•"/>
            </a:pPr>
            <a:r>
              <a:rPr lang="de-DE" dirty="0"/>
              <a:t>Unebenheit der </a:t>
            </a:r>
            <a:r>
              <a:rPr lang="de-DE" dirty="0" smtClean="0"/>
              <a:t>Fahrbahn.</a:t>
            </a:r>
          </a:p>
          <a:p>
            <a:pPr marL="285750" indent="-285750">
              <a:buFont typeface="Arial" panose="020B0604020202020204" pitchFamily="34" charset="0"/>
              <a:buChar char="•"/>
            </a:pPr>
            <a:r>
              <a:rPr lang="de-DE" dirty="0"/>
              <a:t>Geschwindigkeit des </a:t>
            </a:r>
            <a:r>
              <a:rPr lang="de-DE" dirty="0" smtClean="0"/>
              <a:t>Fahrzeugs.</a:t>
            </a:r>
          </a:p>
          <a:p>
            <a:pPr marL="285750" indent="-285750">
              <a:buFont typeface="Arial" panose="020B0604020202020204" pitchFamily="34" charset="0"/>
              <a:buChar char="•"/>
            </a:pPr>
            <a:r>
              <a:rPr lang="de-DE" dirty="0" smtClean="0"/>
              <a:t>Masse des Fahrzeugaufbaus.</a:t>
            </a:r>
          </a:p>
          <a:p>
            <a:pPr marL="285750" indent="-285750">
              <a:buFont typeface="Arial" panose="020B0604020202020204" pitchFamily="34" charset="0"/>
              <a:buChar char="•"/>
            </a:pPr>
            <a:r>
              <a:rPr lang="de-DE" dirty="0" smtClean="0"/>
              <a:t>Masse der Räder und der </a:t>
            </a:r>
            <a:r>
              <a:rPr lang="de-DE" dirty="0" err="1" smtClean="0"/>
              <a:t>ungefederten</a:t>
            </a:r>
            <a:r>
              <a:rPr lang="de-DE" dirty="0" smtClean="0"/>
              <a:t> Komponenten der Radaufhängung.</a:t>
            </a:r>
          </a:p>
          <a:p>
            <a:pPr marL="285750" indent="-285750">
              <a:buFont typeface="Arial" panose="020B0604020202020204" pitchFamily="34" charset="0"/>
              <a:buChar char="•"/>
            </a:pPr>
            <a:r>
              <a:rPr lang="de-DE" dirty="0" smtClean="0"/>
              <a:t>Steifigkeit und Dämpfung der Reifen.</a:t>
            </a:r>
          </a:p>
          <a:p>
            <a:pPr marL="285750" indent="-285750">
              <a:buFont typeface="Arial" panose="020B0604020202020204" pitchFamily="34" charset="0"/>
              <a:buChar char="•"/>
            </a:pPr>
            <a:r>
              <a:rPr lang="de-DE" dirty="0" smtClean="0"/>
              <a:t>Effizienz (Wirkungsgrad) des </a:t>
            </a:r>
            <a:r>
              <a:rPr lang="de-DE" dirty="0" err="1" smtClean="0"/>
              <a:t>Rekuperationssystems</a:t>
            </a:r>
            <a:r>
              <a:rPr lang="de-DE" dirty="0" smtClean="0"/>
              <a:t>. </a:t>
            </a:r>
            <a:endParaRPr lang="de-DE" dirty="0"/>
          </a:p>
          <a:p>
            <a:pPr marL="285750" indent="-285750">
              <a:buFont typeface="Arial" panose="020B0604020202020204" pitchFamily="34" charset="0"/>
              <a:buChar char="•"/>
            </a:pPr>
            <a:r>
              <a:rPr lang="de-DE" dirty="0"/>
              <a:t>N</a:t>
            </a:r>
            <a:r>
              <a:rPr lang="de-DE" dirty="0" smtClean="0"/>
              <a:t>ur punktuelle Ergebnisse zum Einfluss der genannten Parameter in der Literatur zu finden.</a:t>
            </a:r>
          </a:p>
          <a:p>
            <a:pPr marL="285750" indent="-285750">
              <a:buFont typeface="Arial" panose="020B0604020202020204" pitchFamily="34" charset="0"/>
              <a:buChar char="•"/>
            </a:pPr>
            <a:r>
              <a:rPr lang="de-DE" dirty="0"/>
              <a:t>S</a:t>
            </a:r>
            <a:r>
              <a:rPr lang="de-DE" dirty="0" smtClean="0"/>
              <a:t>ystematische Untersuchungen fehlen, insbesondere zur Effizienz der </a:t>
            </a:r>
            <a:r>
              <a:rPr lang="de-DE" dirty="0" err="1" smtClean="0"/>
              <a:t>eingesetzen</a:t>
            </a:r>
            <a:r>
              <a:rPr lang="de-DE" dirty="0"/>
              <a:t> </a:t>
            </a:r>
            <a:r>
              <a:rPr lang="de-DE" dirty="0" err="1" smtClean="0"/>
              <a:t>Rekuperationssysteme</a:t>
            </a:r>
            <a:r>
              <a:rPr lang="de-DE" dirty="0" smtClean="0"/>
              <a:t>. </a:t>
            </a:r>
          </a:p>
          <a:p>
            <a:pPr marL="285750" indent="-285750">
              <a:buFont typeface="Arial" panose="020B0604020202020204" pitchFamily="34" charset="0"/>
              <a:buChar char="•"/>
            </a:pPr>
            <a:r>
              <a:rPr lang="de-DE" dirty="0" smtClean="0"/>
              <a:t>Unter Beachtung der gesamten </a:t>
            </a:r>
            <a:r>
              <a:rPr lang="de-DE" dirty="0" err="1" smtClean="0"/>
              <a:t>Wirkunsgradkette</a:t>
            </a:r>
            <a:r>
              <a:rPr lang="de-DE" dirty="0" smtClean="0"/>
              <a:t> der einzelnen Komponenten</a:t>
            </a:r>
          </a:p>
          <a:p>
            <a:r>
              <a:rPr lang="de-DE" dirty="0" smtClean="0"/>
              <a:t>      sollte ein Gesamtwirkungsgrad um 60 % möglich sein. </a:t>
            </a:r>
          </a:p>
          <a:p>
            <a:pPr marL="285750" indent="-285750">
              <a:buFont typeface="Arial" panose="020B0604020202020204" pitchFamily="34" charset="0"/>
              <a:buChar char="•"/>
            </a:pPr>
            <a:r>
              <a:rPr lang="de-DE" dirty="0" smtClean="0"/>
              <a:t>Literaturergebnisse deuten darauf hin, dass erheblich schlechtere Wirkungsgrade realisiert wurden.</a:t>
            </a:r>
          </a:p>
          <a:p>
            <a:endParaRPr lang="de-DE" dirty="0"/>
          </a:p>
          <a:p>
            <a:endParaRPr lang="de-DE" dirty="0"/>
          </a:p>
        </p:txBody>
      </p:sp>
    </p:spTree>
    <p:extLst>
      <p:ext uri="{BB962C8B-B14F-4D97-AF65-F5344CB8AC3E}">
        <p14:creationId xmlns:p14="http://schemas.microsoft.com/office/powerpoint/2010/main" xmlns="" val="2239327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878201" y="370233"/>
            <a:ext cx="5570220" cy="461738"/>
            <a:chOff x="2059542" y="512611"/>
            <a:chExt cx="5570220" cy="461738"/>
          </a:xfrm>
        </p:grpSpPr>
        <p:pic>
          <p:nvPicPr>
            <p:cNvPr id="4" name="Grafik 3" descr="Intertronic Gresser GmbH"/>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9542" y="547629"/>
              <a:ext cx="502920" cy="42672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err="1">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a:t>
              </a:r>
              <a:r>
                <a:rPr lang="de-DE" sz="2400" b="0" i="0" u="sng" strike="noStrike" dirty="0" err="1">
                  <a:solidFill>
                    <a:srgbClr val="FFFFFF"/>
                  </a:solidFill>
                  <a:effectLst/>
                  <a:latin typeface="Century Gothic" panose="020B0502020202020204" pitchFamily="34" charset="0"/>
                  <a:hlinkClick r:id=""/>
                </a:rPr>
                <a:t>Gresser</a:t>
              </a:r>
              <a:r>
                <a:rPr lang="de-DE" sz="2400" b="0" i="0" u="sng" strike="noStrike" dirty="0">
                  <a:solidFill>
                    <a:srgbClr val="FFFFFF"/>
                  </a:solidFill>
                  <a:effectLst/>
                  <a:latin typeface="Century Gothic" panose="020B0502020202020204" pitchFamily="34" charset="0"/>
                  <a:hlinkClick r:id=""/>
                </a:rPr>
                <a:t>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6" name="Rechteck 5"/>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sp>
        <p:nvSpPr>
          <p:cNvPr id="9" name="Rechteck 8"/>
          <p:cNvSpPr/>
          <p:nvPr/>
        </p:nvSpPr>
        <p:spPr>
          <a:xfrm>
            <a:off x="4968634" y="6400412"/>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err="1" smtClean="0">
                <a:latin typeface="Calibri" panose="020F0502020204030204" pitchFamily="34" charset="0"/>
                <a:ea typeface="Calibri" panose="020F0502020204030204" pitchFamily="34" charset="0"/>
                <a:cs typeface="Times New Roman" panose="02020603050405020304" pitchFamily="18" charset="0"/>
              </a:rPr>
              <a:t>copyright</a:t>
            </a: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a:latin typeface="Calibri" panose="020F0502020204030204" pitchFamily="34" charset="0"/>
                <a:ea typeface="Calibri" panose="020F0502020204030204" pitchFamily="34" charset="0"/>
                <a:cs typeface="Times New Roman" panose="02020603050405020304" pitchFamily="18" charset="0"/>
              </a:rPr>
              <a:t>2016 </a:t>
            </a:r>
            <a:r>
              <a:rPr lang="de-DE" sz="1200" dirty="0" err="1">
                <a:latin typeface="Calibri" panose="020F0502020204030204" pitchFamily="34" charset="0"/>
                <a:ea typeface="Calibri" panose="020F0502020204030204" pitchFamily="34" charset="0"/>
                <a:cs typeface="Times New Roman" panose="02020603050405020304" pitchFamily="18" charset="0"/>
              </a:rPr>
              <a:t>by</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Intertronic</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Gresser</a:t>
            </a:r>
            <a:r>
              <a:rPr lang="de-DE" sz="1200" dirty="0">
                <a:latin typeface="Calibri" panose="020F0502020204030204" pitchFamily="34" charset="0"/>
                <a:ea typeface="Calibri" panose="020F0502020204030204" pitchFamily="34" charset="0"/>
                <a:cs typeface="Times New Roman" panose="02020603050405020304" pitchFamily="18" charset="0"/>
              </a:rPr>
              <a:t> GmbH </a:t>
            </a:r>
            <a:r>
              <a:rPr lang="de-DE" sz="1200" dirty="0" err="1">
                <a:latin typeface="Calibri" panose="020F0502020204030204" pitchFamily="34" charset="0"/>
                <a:ea typeface="Calibri" panose="020F0502020204030204" pitchFamily="34" charset="0"/>
                <a:cs typeface="Times New Roman" panose="02020603050405020304" pitchFamily="18" charset="0"/>
              </a:rPr>
              <a:t>Wuerzburg</a:t>
            </a:r>
            <a:r>
              <a:rPr lang="de-DE" sz="1200" dirty="0">
                <a:latin typeface="Calibri" panose="020F0502020204030204" pitchFamily="34" charset="0"/>
                <a:ea typeface="Calibri" panose="020F0502020204030204" pitchFamily="34" charset="0"/>
                <a:cs typeface="Times New Roman" panose="02020603050405020304" pitchFamily="18" charset="0"/>
              </a:rPr>
              <a:t> / Germany all </a:t>
            </a:r>
            <a:r>
              <a:rPr lang="de-DE" sz="1200" dirty="0" err="1">
                <a:latin typeface="Calibri" panose="020F0502020204030204" pitchFamily="34" charset="0"/>
                <a:ea typeface="Calibri" panose="020F0502020204030204" pitchFamily="34" charset="0"/>
                <a:cs typeface="Times New Roman" panose="02020603050405020304" pitchFamily="18" charset="0"/>
              </a:rPr>
              <a:t>rights</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0" name="Gerader Verbinder 9"/>
          <p:cNvCxnSpPr/>
          <p:nvPr/>
        </p:nvCxnSpPr>
        <p:spPr>
          <a:xfrm flipV="1">
            <a:off x="1115022" y="6400412"/>
            <a:ext cx="10682531"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Foliennummernplatzhalter 10"/>
          <p:cNvSpPr>
            <a:spLocks noGrp="1"/>
          </p:cNvSpPr>
          <p:nvPr>
            <p:ph type="sldNum" sz="quarter" idx="12"/>
          </p:nvPr>
        </p:nvSpPr>
        <p:spPr/>
        <p:txBody>
          <a:bodyPr/>
          <a:lstStyle/>
          <a:p>
            <a:fld id="{75E79B1D-1019-4617-9656-BE27DB0C5B9A}" type="slidenum">
              <a:rPr lang="de-DE" smtClean="0"/>
              <a:pPr/>
              <a:t>7</a:t>
            </a:fld>
            <a:endParaRPr lang="de-DE"/>
          </a:p>
        </p:txBody>
      </p:sp>
      <p:sp>
        <p:nvSpPr>
          <p:cNvPr id="13" name="Textfeld 12"/>
          <p:cNvSpPr txBox="1"/>
          <p:nvPr/>
        </p:nvSpPr>
        <p:spPr>
          <a:xfrm>
            <a:off x="878201" y="1118877"/>
            <a:ext cx="2238498" cy="369332"/>
          </a:xfrm>
          <a:prstGeom prst="rect">
            <a:avLst/>
          </a:prstGeom>
          <a:noFill/>
        </p:spPr>
        <p:txBody>
          <a:bodyPr wrap="none" rtlCol="0">
            <a:spAutoFit/>
          </a:bodyPr>
          <a:lstStyle/>
          <a:p>
            <a:r>
              <a:rPr lang="de-DE" dirty="0"/>
              <a:t>5</a:t>
            </a:r>
            <a:r>
              <a:rPr lang="de-DE" dirty="0" smtClean="0"/>
              <a:t>. Ziele und Methodik</a:t>
            </a:r>
            <a:endParaRPr lang="de-DE" dirty="0"/>
          </a:p>
        </p:txBody>
      </p:sp>
      <p:sp>
        <p:nvSpPr>
          <p:cNvPr id="2" name="Textfeld 1"/>
          <p:cNvSpPr txBox="1"/>
          <p:nvPr/>
        </p:nvSpPr>
        <p:spPr>
          <a:xfrm>
            <a:off x="820607" y="1564002"/>
            <a:ext cx="8296054" cy="1754326"/>
          </a:xfrm>
          <a:prstGeom prst="rect">
            <a:avLst/>
          </a:prstGeom>
          <a:noFill/>
        </p:spPr>
        <p:txBody>
          <a:bodyPr wrap="none" rtlCol="0">
            <a:spAutoFit/>
          </a:bodyPr>
          <a:lstStyle/>
          <a:p>
            <a:pPr marL="285750" indent="-285750">
              <a:buFont typeface="Arial" panose="020B0604020202020204" pitchFamily="34" charset="0"/>
              <a:buChar char="•"/>
            </a:pPr>
            <a:r>
              <a:rPr lang="de-DE" dirty="0" smtClean="0"/>
              <a:t>Entscheidungsbasis schaffen, ob Aufwand für die Ausstattung eines Fahrzeugs mit </a:t>
            </a:r>
          </a:p>
          <a:p>
            <a:r>
              <a:rPr lang="de-DE" dirty="0"/>
              <a:t> </a:t>
            </a:r>
            <a:r>
              <a:rPr lang="de-DE" dirty="0" smtClean="0"/>
              <a:t>     </a:t>
            </a:r>
            <a:r>
              <a:rPr lang="de-DE" dirty="0" err="1" smtClean="0"/>
              <a:t>Rekuperationssystem</a:t>
            </a:r>
            <a:r>
              <a:rPr lang="de-DE" dirty="0" smtClean="0"/>
              <a:t> lohnt. </a:t>
            </a:r>
          </a:p>
          <a:p>
            <a:pPr marL="285750" indent="-285750">
              <a:buFont typeface="Arial" panose="020B0604020202020204" pitchFamily="34" charset="0"/>
              <a:buChar char="•"/>
            </a:pPr>
            <a:r>
              <a:rPr lang="de-DE" dirty="0"/>
              <a:t>Systematische Parameterstudien als Basis für die Vorausberechnung der möglichen </a:t>
            </a:r>
          </a:p>
          <a:p>
            <a:r>
              <a:rPr lang="de-DE" dirty="0"/>
              <a:t>      Energieausbeute </a:t>
            </a:r>
            <a:r>
              <a:rPr lang="de-DE" dirty="0" smtClean="0"/>
              <a:t>durchführen.</a:t>
            </a:r>
          </a:p>
          <a:p>
            <a:pPr marL="285750" indent="-285750">
              <a:buFont typeface="Arial" panose="020B0604020202020204" pitchFamily="34" charset="0"/>
              <a:buChar char="•"/>
            </a:pPr>
            <a:r>
              <a:rPr lang="de-DE" dirty="0" smtClean="0"/>
              <a:t>Quantitative Daten zum Einfluss der genannten Parameter erarbeiten.</a:t>
            </a:r>
          </a:p>
          <a:p>
            <a:endParaRPr lang="de-DE" dirty="0"/>
          </a:p>
        </p:txBody>
      </p:sp>
      <p:sp>
        <p:nvSpPr>
          <p:cNvPr id="16" name="Textfeld 15"/>
          <p:cNvSpPr txBox="1"/>
          <p:nvPr/>
        </p:nvSpPr>
        <p:spPr>
          <a:xfrm>
            <a:off x="878201" y="3209455"/>
            <a:ext cx="4430508" cy="369332"/>
          </a:xfrm>
          <a:prstGeom prst="rect">
            <a:avLst/>
          </a:prstGeom>
          <a:noFill/>
        </p:spPr>
        <p:txBody>
          <a:bodyPr wrap="none" rtlCol="0">
            <a:spAutoFit/>
          </a:bodyPr>
          <a:lstStyle/>
          <a:p>
            <a:r>
              <a:rPr lang="de-DE" dirty="0"/>
              <a:t>5</a:t>
            </a:r>
            <a:r>
              <a:rPr lang="de-DE" dirty="0" smtClean="0"/>
              <a:t>.1 Beschreibung der Fahrbahnunebenheiten</a:t>
            </a:r>
          </a:p>
        </p:txBody>
      </p:sp>
      <p:sp>
        <p:nvSpPr>
          <p:cNvPr id="17" name="Textfeld 16"/>
          <p:cNvSpPr txBox="1"/>
          <p:nvPr/>
        </p:nvSpPr>
        <p:spPr>
          <a:xfrm>
            <a:off x="878201" y="3713478"/>
            <a:ext cx="8566128" cy="2031325"/>
          </a:xfrm>
          <a:prstGeom prst="rect">
            <a:avLst/>
          </a:prstGeom>
          <a:noFill/>
        </p:spPr>
        <p:txBody>
          <a:bodyPr wrap="none" rtlCol="0">
            <a:spAutoFit/>
          </a:bodyPr>
          <a:lstStyle/>
          <a:p>
            <a:pPr marL="285750" indent="-285750">
              <a:buFont typeface="Arial" panose="020B0604020202020204" pitchFamily="34" charset="0"/>
              <a:buChar char="•"/>
            </a:pPr>
            <a:r>
              <a:rPr lang="de-DE" dirty="0" smtClean="0"/>
              <a:t>Charakteristische Parameter zur Beschreibung der Fahrbahnunebenheiten aus dem </a:t>
            </a:r>
          </a:p>
          <a:p>
            <a:r>
              <a:rPr lang="de-DE" dirty="0"/>
              <a:t> </a:t>
            </a:r>
            <a:r>
              <a:rPr lang="de-DE" dirty="0" smtClean="0"/>
              <a:t>     Straßenbau: AUN-Wert und Welligkeit.</a:t>
            </a:r>
          </a:p>
          <a:p>
            <a:pPr marL="285750" indent="-285750">
              <a:buFont typeface="Arial" panose="020B0604020202020204" pitchFamily="34" charset="0"/>
              <a:buChar char="•"/>
            </a:pPr>
            <a:r>
              <a:rPr lang="de-DE" dirty="0" smtClean="0"/>
              <a:t>Aus der Literatur entnommen : </a:t>
            </a:r>
            <a:r>
              <a:rPr lang="de-DE" dirty="0"/>
              <a:t>D</a:t>
            </a:r>
            <a:r>
              <a:rPr lang="de-DE" dirty="0" smtClean="0"/>
              <a:t>rei gemessene Profile „Neubaustraße“, „Landstraße“ </a:t>
            </a:r>
          </a:p>
          <a:p>
            <a:r>
              <a:rPr lang="de-DE" dirty="0"/>
              <a:t> </a:t>
            </a:r>
            <a:r>
              <a:rPr lang="de-DE" dirty="0" smtClean="0"/>
              <a:t>    und „schlechte Landstraße“ mit Angaben zu den jeweiligen AUN-Werten ( 1cm</a:t>
            </a:r>
            <a:r>
              <a:rPr lang="de-DE" baseline="30000" dirty="0" smtClean="0"/>
              <a:t>3</a:t>
            </a:r>
            <a:r>
              <a:rPr lang="de-DE" dirty="0" smtClean="0"/>
              <a:t>, 6 cm</a:t>
            </a:r>
            <a:r>
              <a:rPr lang="de-DE" baseline="30000" dirty="0" smtClean="0"/>
              <a:t>3</a:t>
            </a:r>
            <a:r>
              <a:rPr lang="de-DE" dirty="0" smtClean="0"/>
              <a:t> </a:t>
            </a:r>
          </a:p>
          <a:p>
            <a:r>
              <a:rPr lang="de-DE" dirty="0"/>
              <a:t> </a:t>
            </a:r>
            <a:r>
              <a:rPr lang="de-DE" dirty="0" smtClean="0"/>
              <a:t>    und 25 cm</a:t>
            </a:r>
            <a:r>
              <a:rPr lang="de-DE" baseline="30000" dirty="0" smtClean="0"/>
              <a:t>3</a:t>
            </a:r>
            <a:r>
              <a:rPr lang="de-DE" dirty="0" smtClean="0"/>
              <a:t>) und Welligkeit (jeweils 2).</a:t>
            </a:r>
          </a:p>
          <a:p>
            <a:pPr marL="285750" indent="-285750">
              <a:buFont typeface="Arial" panose="020B0604020202020204" pitchFamily="34" charset="0"/>
              <a:buChar char="•"/>
            </a:pPr>
            <a:r>
              <a:rPr lang="de-DE" dirty="0" smtClean="0"/>
              <a:t>Zwischenwerte durch lineare Stauchung/Streckung dieser Profile berechnet.</a:t>
            </a:r>
          </a:p>
          <a:p>
            <a:pPr marL="285750" indent="-285750">
              <a:buFont typeface="Arial" panose="020B0604020202020204" pitchFamily="34" charset="0"/>
              <a:buChar char="•"/>
            </a:pPr>
            <a:r>
              <a:rPr lang="de-DE" dirty="0" smtClean="0"/>
              <a:t>Berechnung auf Basis einer Fourier-Analyse.</a:t>
            </a:r>
          </a:p>
        </p:txBody>
      </p:sp>
    </p:spTree>
    <p:extLst>
      <p:ext uri="{BB962C8B-B14F-4D97-AF65-F5344CB8AC3E}">
        <p14:creationId xmlns:p14="http://schemas.microsoft.com/office/powerpoint/2010/main" xmlns="" val="2099859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en 9"/>
          <p:cNvGrpSpPr/>
          <p:nvPr/>
        </p:nvGrpSpPr>
        <p:grpSpPr>
          <a:xfrm>
            <a:off x="878201" y="370233"/>
            <a:ext cx="5570220" cy="461738"/>
            <a:chOff x="2059542" y="512611"/>
            <a:chExt cx="5570220" cy="461738"/>
          </a:xfrm>
        </p:grpSpPr>
        <p:pic>
          <p:nvPicPr>
            <p:cNvPr id="11" name="Grafik 10" descr="Intertronic Gresser GmbH"/>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9542" y="547629"/>
              <a:ext cx="502920" cy="42672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err="1">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a:t>
              </a:r>
              <a:r>
                <a:rPr lang="de-DE" sz="2400" b="0" i="0" u="sng" strike="noStrike" dirty="0" err="1">
                  <a:solidFill>
                    <a:srgbClr val="FFFFFF"/>
                  </a:solidFill>
                  <a:effectLst/>
                  <a:latin typeface="Century Gothic" panose="020B0502020202020204" pitchFamily="34" charset="0"/>
                  <a:hlinkClick r:id=""/>
                </a:rPr>
                <a:t>Gresser</a:t>
              </a:r>
              <a:r>
                <a:rPr lang="de-DE" sz="2400" b="0" i="0" u="sng" strike="noStrike" dirty="0">
                  <a:solidFill>
                    <a:srgbClr val="FFFFFF"/>
                  </a:solidFill>
                  <a:effectLst/>
                  <a:latin typeface="Century Gothic" panose="020B0502020202020204" pitchFamily="34" charset="0"/>
                  <a:hlinkClick r:id=""/>
                </a:rPr>
                <a:t>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6" name="Foliennummernplatzhalter 5"/>
          <p:cNvSpPr>
            <a:spLocks noGrp="1"/>
          </p:cNvSpPr>
          <p:nvPr>
            <p:ph type="sldNum" sz="quarter" idx="12"/>
          </p:nvPr>
        </p:nvSpPr>
        <p:spPr/>
        <p:txBody>
          <a:bodyPr/>
          <a:lstStyle/>
          <a:p>
            <a:fld id="{75E79B1D-1019-4617-9656-BE27DB0C5B9A}" type="slidenum">
              <a:rPr lang="de-DE" smtClean="0"/>
              <a:pPr/>
              <a:t>8</a:t>
            </a:fld>
            <a:endParaRPr lang="de-DE"/>
          </a:p>
        </p:txBody>
      </p:sp>
      <p:grpSp>
        <p:nvGrpSpPr>
          <p:cNvPr id="28" name="Gruppieren 27"/>
          <p:cNvGrpSpPr/>
          <p:nvPr/>
        </p:nvGrpSpPr>
        <p:grpSpPr>
          <a:xfrm>
            <a:off x="878201" y="1414909"/>
            <a:ext cx="4696682" cy="4936380"/>
            <a:chOff x="1129661" y="1273425"/>
            <a:chExt cx="4696682" cy="4936380"/>
          </a:xfrm>
        </p:grpSpPr>
        <p:graphicFrame>
          <p:nvGraphicFramePr>
            <p:cNvPr id="14" name="Diagramm 13"/>
            <p:cNvGraphicFramePr>
              <a:graphicFrameLocks/>
            </p:cNvGraphicFramePr>
            <p:nvPr>
              <p:extLst>
                <p:ext uri="{D42A27DB-BD31-4B8C-83A1-F6EECF244321}">
                  <p14:modId xmlns:p14="http://schemas.microsoft.com/office/powerpoint/2010/main" xmlns="" val="1768940480"/>
                </p:ext>
              </p:extLst>
            </p:nvPr>
          </p:nvGraphicFramePr>
          <p:xfrm>
            <a:off x="1218363" y="1273425"/>
            <a:ext cx="4572000" cy="16928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iagramm 21"/>
            <p:cNvGraphicFramePr>
              <a:graphicFrameLocks/>
            </p:cNvGraphicFramePr>
            <p:nvPr>
              <p:extLst>
                <p:ext uri="{D42A27DB-BD31-4B8C-83A1-F6EECF244321}">
                  <p14:modId xmlns:p14="http://schemas.microsoft.com/office/powerpoint/2010/main" xmlns="" val="3622110567"/>
                </p:ext>
              </p:extLst>
            </p:nvPr>
          </p:nvGraphicFramePr>
          <p:xfrm>
            <a:off x="1151002" y="2541490"/>
            <a:ext cx="4675341" cy="16529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iagramm 26"/>
            <p:cNvGraphicFramePr>
              <a:graphicFrameLocks/>
            </p:cNvGraphicFramePr>
            <p:nvPr>
              <p:extLst>
                <p:ext uri="{D42A27DB-BD31-4B8C-83A1-F6EECF244321}">
                  <p14:modId xmlns:p14="http://schemas.microsoft.com/office/powerpoint/2010/main" xmlns="" val="205982674"/>
                </p:ext>
              </p:extLst>
            </p:nvPr>
          </p:nvGraphicFramePr>
          <p:xfrm>
            <a:off x="1129661" y="3982065"/>
            <a:ext cx="4678053" cy="2227740"/>
          </p:xfrm>
          <a:graphic>
            <a:graphicData uri="http://schemas.openxmlformats.org/drawingml/2006/chart">
              <c:chart xmlns:c="http://schemas.openxmlformats.org/drawingml/2006/chart" xmlns:r="http://schemas.openxmlformats.org/officeDocument/2006/relationships" r:id="rId5"/>
            </a:graphicData>
          </a:graphic>
        </p:graphicFrame>
      </p:grpSp>
      <p:grpSp>
        <p:nvGrpSpPr>
          <p:cNvPr id="21" name="Gruppieren 20"/>
          <p:cNvGrpSpPr/>
          <p:nvPr/>
        </p:nvGrpSpPr>
        <p:grpSpPr>
          <a:xfrm>
            <a:off x="5596224" y="932836"/>
            <a:ext cx="4572000" cy="5449033"/>
            <a:chOff x="5951417" y="690411"/>
            <a:chExt cx="4572000" cy="5449033"/>
          </a:xfrm>
        </p:grpSpPr>
        <p:graphicFrame>
          <p:nvGraphicFramePr>
            <p:cNvPr id="25" name="Diagramm 24"/>
            <p:cNvGraphicFramePr>
              <a:graphicFrameLocks/>
            </p:cNvGraphicFramePr>
            <p:nvPr>
              <p:extLst>
                <p:ext uri="{D42A27DB-BD31-4B8C-83A1-F6EECF244321}">
                  <p14:modId xmlns:p14="http://schemas.microsoft.com/office/powerpoint/2010/main" xmlns="" val="787078244"/>
                </p:ext>
              </p:extLst>
            </p:nvPr>
          </p:nvGraphicFramePr>
          <p:xfrm>
            <a:off x="6047115" y="2501012"/>
            <a:ext cx="4476302" cy="202355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6" name="Diagramm 25"/>
            <p:cNvGraphicFramePr>
              <a:graphicFrameLocks/>
            </p:cNvGraphicFramePr>
            <p:nvPr>
              <p:extLst>
                <p:ext uri="{D42A27DB-BD31-4B8C-83A1-F6EECF244321}">
                  <p14:modId xmlns:p14="http://schemas.microsoft.com/office/powerpoint/2010/main" xmlns="" val="399185511"/>
                </p:ext>
              </p:extLst>
            </p:nvPr>
          </p:nvGraphicFramePr>
          <p:xfrm>
            <a:off x="6212541" y="4152261"/>
            <a:ext cx="4310876" cy="1987183"/>
          </p:xfrm>
          <a:graphic>
            <a:graphicData uri="http://schemas.openxmlformats.org/drawingml/2006/chart">
              <c:chart xmlns:c="http://schemas.openxmlformats.org/drawingml/2006/chart" xmlns:r="http://schemas.openxmlformats.org/officeDocument/2006/relationships" r:id="rId7"/>
            </a:graphicData>
          </a:graphic>
        </p:graphicFrame>
        <p:grpSp>
          <p:nvGrpSpPr>
            <p:cNvPr id="8" name="Gruppieren 7"/>
            <p:cNvGrpSpPr/>
            <p:nvPr/>
          </p:nvGrpSpPr>
          <p:grpSpPr>
            <a:xfrm>
              <a:off x="5951417" y="690411"/>
              <a:ext cx="4572000" cy="2327910"/>
              <a:chOff x="5951417" y="690411"/>
              <a:chExt cx="4572000" cy="2327910"/>
            </a:xfrm>
          </p:grpSpPr>
          <p:graphicFrame>
            <p:nvGraphicFramePr>
              <p:cNvPr id="24" name="Diagramm 23"/>
              <p:cNvGraphicFramePr>
                <a:graphicFrameLocks/>
              </p:cNvGraphicFramePr>
              <p:nvPr>
                <p:extLst>
                  <p:ext uri="{D42A27DB-BD31-4B8C-83A1-F6EECF244321}">
                    <p14:modId xmlns:p14="http://schemas.microsoft.com/office/powerpoint/2010/main" xmlns="" val="1549219677"/>
                  </p:ext>
                </p:extLst>
              </p:nvPr>
            </p:nvGraphicFramePr>
            <p:xfrm>
              <a:off x="5951417" y="690411"/>
              <a:ext cx="4572000" cy="2327910"/>
            </p:xfrm>
            <a:graphic>
              <a:graphicData uri="http://schemas.openxmlformats.org/drawingml/2006/chart">
                <c:chart xmlns:c="http://schemas.openxmlformats.org/drawingml/2006/chart" xmlns:r="http://schemas.openxmlformats.org/officeDocument/2006/relationships" r:id="rId8"/>
              </a:graphicData>
            </a:graphic>
          </p:graphicFrame>
          <p:grpSp>
            <p:nvGrpSpPr>
              <p:cNvPr id="3" name="Gruppieren 2"/>
              <p:cNvGrpSpPr/>
              <p:nvPr/>
            </p:nvGrpSpPr>
            <p:grpSpPr>
              <a:xfrm>
                <a:off x="6581917" y="1256046"/>
                <a:ext cx="2537118" cy="1207104"/>
                <a:chOff x="6581917" y="1256046"/>
                <a:chExt cx="2537118" cy="1207104"/>
              </a:xfrm>
            </p:grpSpPr>
            <p:cxnSp>
              <p:nvCxnSpPr>
                <p:cNvPr id="7" name="Gerade Verbindung mit Pfeil 6"/>
                <p:cNvCxnSpPr/>
                <p:nvPr/>
              </p:nvCxnSpPr>
              <p:spPr>
                <a:xfrm flipH="1">
                  <a:off x="6609149" y="1764000"/>
                  <a:ext cx="24921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6605088" y="1510543"/>
                  <a:ext cx="570990" cy="307777"/>
                </a:xfrm>
                <a:prstGeom prst="rect">
                  <a:avLst/>
                </a:prstGeom>
                <a:noFill/>
              </p:spPr>
              <p:txBody>
                <a:bodyPr wrap="none" rtlCol="0">
                  <a:spAutoFit/>
                </a:bodyPr>
                <a:lstStyle/>
                <a:p>
                  <a:r>
                    <a:rPr lang="az-Cyrl-AZ" sz="1400" dirty="0" smtClean="0">
                      <a:latin typeface="Calibri" panose="020F0502020204030204" pitchFamily="34" charset="0"/>
                    </a:rPr>
                    <a:t>Ф</a:t>
                  </a:r>
                  <a:r>
                    <a:rPr lang="de-DE" sz="1400" dirty="0" smtClean="0">
                      <a:latin typeface="Calibri" panose="020F0502020204030204" pitchFamily="34" charset="0"/>
                    </a:rPr>
                    <a:t> = 1</a:t>
                  </a:r>
                  <a:endParaRPr lang="de-DE" sz="1400" dirty="0"/>
                </a:p>
              </p:txBody>
            </p:sp>
            <p:sp>
              <p:nvSpPr>
                <p:cNvPr id="18" name="Bogen 17"/>
                <p:cNvSpPr/>
                <p:nvPr/>
              </p:nvSpPr>
              <p:spPr>
                <a:xfrm rot="14176792">
                  <a:off x="7714542" y="1316569"/>
                  <a:ext cx="674708" cy="553662"/>
                </a:xfrm>
                <a:prstGeom prst="arc">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9" name="Textfeld 18"/>
                <p:cNvSpPr txBox="1"/>
                <p:nvPr/>
              </p:nvSpPr>
              <p:spPr>
                <a:xfrm>
                  <a:off x="7772184" y="1393966"/>
                  <a:ext cx="287258" cy="307777"/>
                </a:xfrm>
                <a:prstGeom prst="rect">
                  <a:avLst/>
                </a:prstGeom>
                <a:noFill/>
              </p:spPr>
              <p:txBody>
                <a:bodyPr wrap="none" rtlCol="0">
                  <a:spAutoFit/>
                </a:bodyPr>
                <a:lstStyle/>
                <a:p>
                  <a:r>
                    <a:rPr lang="az-Cyrl-AZ" sz="1400" dirty="0">
                      <a:solidFill>
                        <a:schemeClr val="accent2"/>
                      </a:solidFill>
                      <a:latin typeface="Calibri" panose="020F0502020204030204" pitchFamily="34" charset="0"/>
                    </a:rPr>
                    <a:t>α</a:t>
                  </a:r>
                  <a:endParaRPr lang="de-DE" sz="1400" dirty="0">
                    <a:solidFill>
                      <a:schemeClr val="accent2"/>
                    </a:solidFill>
                  </a:endParaRPr>
                </a:p>
              </p:txBody>
            </p:sp>
            <p:sp>
              <p:nvSpPr>
                <p:cNvPr id="20" name="Textfeld 19"/>
                <p:cNvSpPr txBox="1"/>
                <p:nvPr/>
              </p:nvSpPr>
              <p:spPr>
                <a:xfrm>
                  <a:off x="6581917" y="1718239"/>
                  <a:ext cx="1587166" cy="307777"/>
                </a:xfrm>
                <a:prstGeom prst="rect">
                  <a:avLst/>
                </a:prstGeom>
                <a:noFill/>
              </p:spPr>
              <p:txBody>
                <a:bodyPr wrap="none" rtlCol="0">
                  <a:spAutoFit/>
                </a:bodyPr>
                <a:lstStyle/>
                <a:p>
                  <a:r>
                    <a:rPr lang="de-DE" sz="1400" dirty="0" smtClean="0">
                      <a:solidFill>
                        <a:schemeClr val="accent2"/>
                      </a:solidFill>
                      <a:latin typeface="Calibri" panose="020F0502020204030204" pitchFamily="34" charset="0"/>
                    </a:rPr>
                    <a:t>Welligkeit w = tan</a:t>
                  </a:r>
                  <a:r>
                    <a:rPr lang="el-GR" sz="1400" dirty="0" smtClean="0">
                      <a:solidFill>
                        <a:schemeClr val="accent2"/>
                      </a:solidFill>
                      <a:latin typeface="Calibri" panose="020F0502020204030204" pitchFamily="34" charset="0"/>
                    </a:rPr>
                    <a:t>α</a:t>
                  </a:r>
                  <a:endParaRPr lang="de-DE" sz="1400" dirty="0">
                    <a:solidFill>
                      <a:schemeClr val="accent2"/>
                    </a:solidFill>
                  </a:endParaRPr>
                </a:p>
              </p:txBody>
            </p:sp>
            <p:cxnSp>
              <p:nvCxnSpPr>
                <p:cNvPr id="4" name="Gerader Verbinder 3"/>
                <p:cNvCxnSpPr/>
                <p:nvPr/>
              </p:nvCxnSpPr>
              <p:spPr>
                <a:xfrm>
                  <a:off x="9119035" y="1776530"/>
                  <a:ext cx="0" cy="686620"/>
                </a:xfrm>
                <a:prstGeom prst="line">
                  <a:avLst/>
                </a:prstGeom>
              </p:spPr>
              <p:style>
                <a:lnRef idx="1">
                  <a:schemeClr val="accent1"/>
                </a:lnRef>
                <a:fillRef idx="0">
                  <a:schemeClr val="accent1"/>
                </a:fillRef>
                <a:effectRef idx="0">
                  <a:schemeClr val="accent1"/>
                </a:effectRef>
                <a:fontRef idx="minor">
                  <a:schemeClr val="tx1"/>
                </a:fontRef>
              </p:style>
            </p:cxnSp>
          </p:grpSp>
        </p:grpSp>
        <p:cxnSp>
          <p:nvCxnSpPr>
            <p:cNvPr id="16" name="Gerade Verbindung mit Pfeil 15"/>
            <p:cNvCxnSpPr/>
            <p:nvPr/>
          </p:nvCxnSpPr>
          <p:spPr>
            <a:xfrm flipH="1">
              <a:off x="6605088" y="3438000"/>
              <a:ext cx="25139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feld 22"/>
            <p:cNvSpPr txBox="1"/>
            <p:nvPr/>
          </p:nvSpPr>
          <p:spPr>
            <a:xfrm>
              <a:off x="6581917" y="3162262"/>
              <a:ext cx="570990" cy="307777"/>
            </a:xfrm>
            <a:prstGeom prst="rect">
              <a:avLst/>
            </a:prstGeom>
            <a:noFill/>
          </p:spPr>
          <p:txBody>
            <a:bodyPr wrap="none" rtlCol="0">
              <a:spAutoFit/>
            </a:bodyPr>
            <a:lstStyle/>
            <a:p>
              <a:r>
                <a:rPr lang="az-Cyrl-AZ" sz="1400" dirty="0" smtClean="0">
                  <a:latin typeface="Calibri" panose="020F0502020204030204" pitchFamily="34" charset="0"/>
                </a:rPr>
                <a:t>Ф</a:t>
              </a:r>
              <a:r>
                <a:rPr lang="de-DE" sz="1400" dirty="0" smtClean="0">
                  <a:latin typeface="Calibri" panose="020F0502020204030204" pitchFamily="34" charset="0"/>
                </a:rPr>
                <a:t> = 6</a:t>
              </a:r>
              <a:endParaRPr lang="de-DE" sz="1400" dirty="0"/>
            </a:p>
          </p:txBody>
        </p:sp>
        <p:sp>
          <p:nvSpPr>
            <p:cNvPr id="29" name="Textfeld 28"/>
            <p:cNvSpPr txBox="1"/>
            <p:nvPr/>
          </p:nvSpPr>
          <p:spPr>
            <a:xfrm>
              <a:off x="6581917" y="4812444"/>
              <a:ext cx="662361" cy="307777"/>
            </a:xfrm>
            <a:prstGeom prst="rect">
              <a:avLst/>
            </a:prstGeom>
            <a:noFill/>
          </p:spPr>
          <p:txBody>
            <a:bodyPr wrap="none" rtlCol="0">
              <a:spAutoFit/>
            </a:bodyPr>
            <a:lstStyle/>
            <a:p>
              <a:r>
                <a:rPr lang="az-Cyrl-AZ" sz="1400" dirty="0" smtClean="0">
                  <a:latin typeface="Calibri" panose="020F0502020204030204" pitchFamily="34" charset="0"/>
                </a:rPr>
                <a:t>Ф</a:t>
              </a:r>
              <a:r>
                <a:rPr lang="de-DE" sz="1400" dirty="0" smtClean="0">
                  <a:latin typeface="Calibri" panose="020F0502020204030204" pitchFamily="34" charset="0"/>
                </a:rPr>
                <a:t> = 25</a:t>
              </a:r>
              <a:endParaRPr lang="de-DE" sz="1400" dirty="0"/>
            </a:p>
          </p:txBody>
        </p:sp>
        <p:cxnSp>
          <p:nvCxnSpPr>
            <p:cNvPr id="31" name="Gerader Verbinder 30"/>
            <p:cNvCxnSpPr/>
            <p:nvPr/>
          </p:nvCxnSpPr>
          <p:spPr>
            <a:xfrm>
              <a:off x="9119035" y="3456000"/>
              <a:ext cx="0" cy="6962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Gerader Verbinder 31"/>
            <p:cNvCxnSpPr/>
            <p:nvPr/>
          </p:nvCxnSpPr>
          <p:spPr>
            <a:xfrm>
              <a:off x="9144000" y="5095935"/>
              <a:ext cx="0" cy="6049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6605088" y="5095935"/>
              <a:ext cx="2538912" cy="0"/>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3" name="Rechteck 32"/>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sp>
        <p:nvSpPr>
          <p:cNvPr id="9" name="Textfeld 8"/>
          <p:cNvSpPr txBox="1"/>
          <p:nvPr/>
        </p:nvSpPr>
        <p:spPr>
          <a:xfrm>
            <a:off x="1289257" y="913745"/>
            <a:ext cx="6723529" cy="584775"/>
          </a:xfrm>
          <a:prstGeom prst="rect">
            <a:avLst/>
          </a:prstGeom>
          <a:noFill/>
        </p:spPr>
        <p:txBody>
          <a:bodyPr wrap="square" rtlCol="0">
            <a:spAutoFit/>
          </a:bodyPr>
          <a:lstStyle/>
          <a:p>
            <a:r>
              <a:rPr lang="de-DE" dirty="0" smtClean="0"/>
              <a:t>Typische Fahrbahn-Längsprofile und statistische Auswertung</a:t>
            </a:r>
          </a:p>
          <a:p>
            <a:endParaRPr lang="de-DE" sz="1400" dirty="0" smtClean="0"/>
          </a:p>
        </p:txBody>
      </p:sp>
      <p:cxnSp>
        <p:nvCxnSpPr>
          <p:cNvPr id="5" name="Gerader Verbinder 4"/>
          <p:cNvCxnSpPr/>
          <p:nvPr/>
        </p:nvCxnSpPr>
        <p:spPr>
          <a:xfrm flipV="1">
            <a:off x="1115022" y="6400412"/>
            <a:ext cx="10682531"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hteck 14"/>
          <p:cNvSpPr/>
          <p:nvPr/>
        </p:nvSpPr>
        <p:spPr>
          <a:xfrm>
            <a:off x="4968634" y="6400412"/>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err="1" smtClean="0">
                <a:latin typeface="Calibri" panose="020F0502020204030204" pitchFamily="34" charset="0"/>
                <a:ea typeface="Calibri" panose="020F0502020204030204" pitchFamily="34" charset="0"/>
                <a:cs typeface="Times New Roman" panose="02020603050405020304" pitchFamily="18" charset="0"/>
              </a:rPr>
              <a:t>copyright</a:t>
            </a: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a:latin typeface="Calibri" panose="020F0502020204030204" pitchFamily="34" charset="0"/>
                <a:ea typeface="Calibri" panose="020F0502020204030204" pitchFamily="34" charset="0"/>
                <a:cs typeface="Times New Roman" panose="02020603050405020304" pitchFamily="18" charset="0"/>
              </a:rPr>
              <a:t>2016 </a:t>
            </a:r>
            <a:r>
              <a:rPr lang="de-DE" sz="1200" dirty="0" err="1">
                <a:latin typeface="Calibri" panose="020F0502020204030204" pitchFamily="34" charset="0"/>
                <a:ea typeface="Calibri" panose="020F0502020204030204" pitchFamily="34" charset="0"/>
                <a:cs typeface="Times New Roman" panose="02020603050405020304" pitchFamily="18" charset="0"/>
              </a:rPr>
              <a:t>by</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Intertronic</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Gresser</a:t>
            </a:r>
            <a:r>
              <a:rPr lang="de-DE" sz="1200" dirty="0">
                <a:latin typeface="Calibri" panose="020F0502020204030204" pitchFamily="34" charset="0"/>
                <a:ea typeface="Calibri" panose="020F0502020204030204" pitchFamily="34" charset="0"/>
                <a:cs typeface="Times New Roman" panose="02020603050405020304" pitchFamily="18" charset="0"/>
              </a:rPr>
              <a:t> GmbH </a:t>
            </a:r>
            <a:r>
              <a:rPr lang="de-DE" sz="1200" dirty="0" err="1">
                <a:latin typeface="Calibri" panose="020F0502020204030204" pitchFamily="34" charset="0"/>
                <a:ea typeface="Calibri" panose="020F0502020204030204" pitchFamily="34" charset="0"/>
                <a:cs typeface="Times New Roman" panose="02020603050405020304" pitchFamily="18" charset="0"/>
              </a:rPr>
              <a:t>Wuerzburg</a:t>
            </a:r>
            <a:r>
              <a:rPr lang="de-DE" sz="1200" dirty="0">
                <a:latin typeface="Calibri" panose="020F0502020204030204" pitchFamily="34" charset="0"/>
                <a:ea typeface="Calibri" panose="020F0502020204030204" pitchFamily="34" charset="0"/>
                <a:cs typeface="Times New Roman" panose="02020603050405020304" pitchFamily="18" charset="0"/>
              </a:rPr>
              <a:t> / Germany all </a:t>
            </a:r>
            <a:r>
              <a:rPr lang="de-DE" sz="1200" dirty="0" err="1">
                <a:latin typeface="Calibri" panose="020F0502020204030204" pitchFamily="34" charset="0"/>
                <a:ea typeface="Calibri" panose="020F0502020204030204" pitchFamily="34" charset="0"/>
                <a:cs typeface="Times New Roman" panose="02020603050405020304" pitchFamily="18" charset="0"/>
              </a:rPr>
              <a:t>rights</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1433452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874796" y="1272089"/>
            <a:ext cx="5303952" cy="369332"/>
          </a:xfrm>
          <a:prstGeom prst="rect">
            <a:avLst/>
          </a:prstGeom>
          <a:noFill/>
        </p:spPr>
        <p:txBody>
          <a:bodyPr wrap="none" rtlCol="0">
            <a:spAutoFit/>
          </a:bodyPr>
          <a:lstStyle/>
          <a:p>
            <a:r>
              <a:rPr lang="de-DE" dirty="0"/>
              <a:t>5</a:t>
            </a:r>
            <a:r>
              <a:rPr lang="de-DE" dirty="0" smtClean="0"/>
              <a:t>.2.  Numerische Simulation des Bewegungsverhaltens</a:t>
            </a:r>
          </a:p>
        </p:txBody>
      </p:sp>
      <p:sp>
        <p:nvSpPr>
          <p:cNvPr id="11" name="Textfeld 10"/>
          <p:cNvSpPr txBox="1"/>
          <p:nvPr/>
        </p:nvSpPr>
        <p:spPr>
          <a:xfrm>
            <a:off x="3443974" y="1982074"/>
            <a:ext cx="7797767" cy="3262432"/>
          </a:xfrm>
          <a:prstGeom prst="rect">
            <a:avLst/>
          </a:prstGeom>
          <a:noFill/>
        </p:spPr>
        <p:txBody>
          <a:bodyPr wrap="square" rtlCol="0">
            <a:spAutoFit/>
          </a:bodyPr>
          <a:lstStyle/>
          <a:p>
            <a:pPr marL="285750" indent="-285750">
              <a:buFont typeface="Arial" panose="020B0604020202020204" pitchFamily="34" charset="0"/>
              <a:buChar char="•"/>
            </a:pPr>
            <a:r>
              <a:rPr lang="de-DE" dirty="0"/>
              <a:t>P</a:t>
            </a:r>
            <a:r>
              <a:rPr lang="de-DE" dirty="0" smtClean="0"/>
              <a:t>hysikalische Modell: Viertelfahrzeug. </a:t>
            </a:r>
          </a:p>
          <a:p>
            <a:pPr marL="285750" indent="-285750">
              <a:buFont typeface="Arial" panose="020B0604020202020204" pitchFamily="34" charset="0"/>
              <a:buChar char="•"/>
            </a:pPr>
            <a:r>
              <a:rPr lang="de-DE" dirty="0" smtClean="0"/>
              <a:t>Gekoppeltes Feder/Masse/Dämpfersystem von drei Körpern: Rad und </a:t>
            </a:r>
            <a:r>
              <a:rPr lang="de-DE" dirty="0" err="1" smtClean="0"/>
              <a:t>ungefederte</a:t>
            </a:r>
            <a:r>
              <a:rPr lang="de-DE" dirty="0" smtClean="0"/>
              <a:t> Teile der Radaufhängung, Fahrzeugaufbau und Fahrer.</a:t>
            </a:r>
          </a:p>
          <a:p>
            <a:pPr marL="285750" indent="-285750">
              <a:buFont typeface="Arial" panose="020B0604020202020204" pitchFamily="34" charset="0"/>
              <a:buChar char="•"/>
            </a:pPr>
            <a:r>
              <a:rPr lang="de-DE" dirty="0" smtClean="0"/>
              <a:t>Stochastische Anregung durch beschriebene Fahrbahn-Längsprofile</a:t>
            </a:r>
            <a:r>
              <a:rPr lang="de-DE" dirty="0"/>
              <a:t>.</a:t>
            </a:r>
            <a:endParaRPr lang="de-DE" dirty="0" smtClean="0"/>
          </a:p>
          <a:p>
            <a:pPr marL="285750" indent="-285750">
              <a:buFont typeface="Arial" panose="020B0604020202020204" pitchFamily="34" charset="0"/>
              <a:buChar char="•"/>
            </a:pPr>
            <a:r>
              <a:rPr lang="de-DE" dirty="0"/>
              <a:t>N</a:t>
            </a:r>
            <a:r>
              <a:rPr lang="de-DE" dirty="0" smtClean="0"/>
              <a:t>umerische Lösung der Bewegungsgleichungen in 15000 Zeitschritten. </a:t>
            </a:r>
          </a:p>
          <a:p>
            <a:endParaRPr lang="de-DE" dirty="0" smtClean="0"/>
          </a:p>
          <a:p>
            <a:r>
              <a:rPr lang="de-DE" dirty="0" smtClean="0">
                <a:solidFill>
                  <a:prstClr val="black"/>
                </a:solidFill>
              </a:rPr>
              <a:t>     Ergebnisse: </a:t>
            </a:r>
          </a:p>
          <a:p>
            <a:pPr marL="285750" indent="-285750">
              <a:buFont typeface="Arial" panose="020B0604020202020204" pitchFamily="34" charset="0"/>
              <a:buChar char="•"/>
            </a:pPr>
            <a:r>
              <a:rPr lang="de-DE" dirty="0" smtClean="0">
                <a:solidFill>
                  <a:prstClr val="black"/>
                </a:solidFill>
              </a:rPr>
              <a:t>Details des Bewegungsverhalten </a:t>
            </a:r>
            <a:r>
              <a:rPr lang="de-DE" dirty="0">
                <a:solidFill>
                  <a:prstClr val="black"/>
                </a:solidFill>
              </a:rPr>
              <a:t>der genannten Komponenten </a:t>
            </a:r>
            <a:r>
              <a:rPr lang="de-DE" dirty="0" smtClean="0">
                <a:solidFill>
                  <a:prstClr val="black"/>
                </a:solidFill>
              </a:rPr>
              <a:t>über</a:t>
            </a:r>
          </a:p>
          <a:p>
            <a:r>
              <a:rPr lang="de-DE" dirty="0" smtClean="0">
                <a:solidFill>
                  <a:prstClr val="black"/>
                </a:solidFill>
              </a:rPr>
              <a:t>     der </a:t>
            </a:r>
            <a:r>
              <a:rPr lang="de-DE" dirty="0">
                <a:solidFill>
                  <a:prstClr val="black"/>
                </a:solidFill>
              </a:rPr>
              <a:t>Zeit oder dem </a:t>
            </a:r>
            <a:r>
              <a:rPr lang="de-DE" dirty="0" smtClean="0">
                <a:solidFill>
                  <a:prstClr val="black"/>
                </a:solidFill>
              </a:rPr>
              <a:t>Ort. </a:t>
            </a:r>
          </a:p>
          <a:p>
            <a:pPr marL="285750" indent="-285750">
              <a:buFont typeface="Arial" panose="020B0604020202020204" pitchFamily="34" charset="0"/>
              <a:buChar char="•"/>
            </a:pPr>
            <a:r>
              <a:rPr lang="de-DE" dirty="0" smtClean="0">
                <a:solidFill>
                  <a:prstClr val="black"/>
                </a:solidFill>
              </a:rPr>
              <a:t>Umgesetzte </a:t>
            </a:r>
            <a:r>
              <a:rPr lang="de-DE" dirty="0">
                <a:solidFill>
                  <a:prstClr val="black"/>
                </a:solidFill>
              </a:rPr>
              <a:t>Energie der mechanischen Schwingungen </a:t>
            </a:r>
            <a:r>
              <a:rPr lang="de-DE" dirty="0" smtClean="0">
                <a:solidFill>
                  <a:prstClr val="black"/>
                </a:solidFill>
              </a:rPr>
              <a:t>in den Stoßdämpfern</a:t>
            </a:r>
          </a:p>
          <a:p>
            <a:r>
              <a:rPr lang="de-DE" dirty="0" smtClean="0">
                <a:solidFill>
                  <a:prstClr val="black"/>
                </a:solidFill>
              </a:rPr>
              <a:t>      bzw. SAF.</a:t>
            </a:r>
            <a:endParaRPr lang="de-DE" dirty="0" smtClean="0"/>
          </a:p>
          <a:p>
            <a:endParaRPr lang="de-DE" sz="800" dirty="0" smtClean="0"/>
          </a:p>
        </p:txBody>
      </p:sp>
      <p:grpSp>
        <p:nvGrpSpPr>
          <p:cNvPr id="14" name="Gruppieren 13"/>
          <p:cNvGrpSpPr/>
          <p:nvPr/>
        </p:nvGrpSpPr>
        <p:grpSpPr>
          <a:xfrm>
            <a:off x="869236" y="378354"/>
            <a:ext cx="5570220" cy="461738"/>
            <a:chOff x="2059542" y="512611"/>
            <a:chExt cx="5570220" cy="461738"/>
          </a:xfrm>
        </p:grpSpPr>
        <p:pic>
          <p:nvPicPr>
            <p:cNvPr id="15" name="Grafik 14" descr="Intertronic Gresser GmbH"/>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9542" y="547629"/>
              <a:ext cx="502920" cy="426720"/>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err="1">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a:t>
              </a:r>
              <a:r>
                <a:rPr lang="de-DE" sz="2400" b="0" i="0" u="sng" strike="noStrike" dirty="0" err="1">
                  <a:solidFill>
                    <a:srgbClr val="FFFFFF"/>
                  </a:solidFill>
                  <a:effectLst/>
                  <a:latin typeface="Century Gothic" panose="020B0502020202020204" pitchFamily="34" charset="0"/>
                  <a:hlinkClick r:id=""/>
                </a:rPr>
                <a:t>Gresser</a:t>
              </a:r>
              <a:r>
                <a:rPr lang="de-DE" sz="2400" b="0" i="0" u="sng" strike="noStrike" dirty="0">
                  <a:solidFill>
                    <a:srgbClr val="FFFFFF"/>
                  </a:solidFill>
                  <a:effectLst/>
                  <a:latin typeface="Century Gothic" panose="020B0502020202020204" pitchFamily="34" charset="0"/>
                  <a:hlinkClick r:id=""/>
                </a:rPr>
                <a:t>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9" name="Rechteck 8"/>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sp>
        <p:nvSpPr>
          <p:cNvPr id="13" name="Rechteck 12"/>
          <p:cNvSpPr/>
          <p:nvPr/>
        </p:nvSpPr>
        <p:spPr>
          <a:xfrm>
            <a:off x="4968634" y="6400412"/>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err="1" smtClean="0">
                <a:latin typeface="Calibri" panose="020F0502020204030204" pitchFamily="34" charset="0"/>
                <a:ea typeface="Calibri" panose="020F0502020204030204" pitchFamily="34" charset="0"/>
                <a:cs typeface="Times New Roman" panose="02020603050405020304" pitchFamily="18" charset="0"/>
              </a:rPr>
              <a:t>copyright</a:t>
            </a:r>
            <a:r>
              <a:rPr lang="de-DE" sz="1200" dirty="0" smtClean="0">
                <a:latin typeface="Calibri" panose="020F0502020204030204" pitchFamily="34" charset="0"/>
                <a:ea typeface="Calibri" panose="020F0502020204030204" pitchFamily="34" charset="0"/>
                <a:cs typeface="Times New Roman" panose="02020603050405020304" pitchFamily="18" charset="0"/>
              </a:rPr>
              <a:t> </a:t>
            </a:r>
            <a:r>
              <a:rPr lang="de-DE" sz="1200" dirty="0">
                <a:latin typeface="Calibri" panose="020F0502020204030204" pitchFamily="34" charset="0"/>
                <a:ea typeface="Calibri" panose="020F0502020204030204" pitchFamily="34" charset="0"/>
                <a:cs typeface="Times New Roman" panose="02020603050405020304" pitchFamily="18" charset="0"/>
              </a:rPr>
              <a:t>2016 </a:t>
            </a:r>
            <a:r>
              <a:rPr lang="de-DE" sz="1200" dirty="0" err="1">
                <a:latin typeface="Calibri" panose="020F0502020204030204" pitchFamily="34" charset="0"/>
                <a:ea typeface="Calibri" panose="020F0502020204030204" pitchFamily="34" charset="0"/>
                <a:cs typeface="Times New Roman" panose="02020603050405020304" pitchFamily="18" charset="0"/>
              </a:rPr>
              <a:t>by</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Intertronic</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Gresser</a:t>
            </a:r>
            <a:r>
              <a:rPr lang="de-DE" sz="1200" dirty="0">
                <a:latin typeface="Calibri" panose="020F0502020204030204" pitchFamily="34" charset="0"/>
                <a:ea typeface="Calibri" panose="020F0502020204030204" pitchFamily="34" charset="0"/>
                <a:cs typeface="Times New Roman" panose="02020603050405020304" pitchFamily="18" charset="0"/>
              </a:rPr>
              <a:t> GmbH </a:t>
            </a:r>
            <a:r>
              <a:rPr lang="de-DE" sz="1200" dirty="0" err="1">
                <a:latin typeface="Calibri" panose="020F0502020204030204" pitchFamily="34" charset="0"/>
                <a:ea typeface="Calibri" panose="020F0502020204030204" pitchFamily="34" charset="0"/>
                <a:cs typeface="Times New Roman" panose="02020603050405020304" pitchFamily="18" charset="0"/>
              </a:rPr>
              <a:t>Wuerzburg</a:t>
            </a:r>
            <a:r>
              <a:rPr lang="de-DE" sz="1200" dirty="0">
                <a:latin typeface="Calibri" panose="020F0502020204030204" pitchFamily="34" charset="0"/>
                <a:ea typeface="Calibri" panose="020F0502020204030204" pitchFamily="34" charset="0"/>
                <a:cs typeface="Times New Roman" panose="02020603050405020304" pitchFamily="18" charset="0"/>
              </a:rPr>
              <a:t> / Germany all </a:t>
            </a:r>
            <a:r>
              <a:rPr lang="de-DE" sz="1200" dirty="0" err="1">
                <a:latin typeface="Calibri" panose="020F0502020204030204" pitchFamily="34" charset="0"/>
                <a:ea typeface="Calibri" panose="020F0502020204030204" pitchFamily="34" charset="0"/>
                <a:cs typeface="Times New Roman" panose="02020603050405020304" pitchFamily="18" charset="0"/>
              </a:rPr>
              <a:t>rights</a:t>
            </a:r>
            <a:r>
              <a:rPr lang="de-DE" sz="1200" dirty="0">
                <a:latin typeface="Calibri" panose="020F0502020204030204" pitchFamily="34" charset="0"/>
                <a:ea typeface="Calibri" panose="020F0502020204030204" pitchFamily="34" charset="0"/>
                <a:cs typeface="Times New Roman" panose="02020603050405020304" pitchFamily="18" charset="0"/>
              </a:rPr>
              <a:t> </a:t>
            </a:r>
            <a:r>
              <a:rPr lang="de-DE" sz="1200" dirty="0" err="1">
                <a:latin typeface="Calibri" panose="020F0502020204030204" pitchFamily="34" charset="0"/>
                <a:ea typeface="Calibri" panose="020F0502020204030204" pitchFamily="34" charset="0"/>
                <a:cs typeface="Times New Roman" panose="02020603050405020304" pitchFamily="18" charset="0"/>
              </a:rPr>
              <a:t>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7" name="Gerader Verbinder 16"/>
          <p:cNvCxnSpPr/>
          <p:nvPr/>
        </p:nvCxnSpPr>
        <p:spPr>
          <a:xfrm flipV="1">
            <a:off x="1115022" y="6400412"/>
            <a:ext cx="10682531"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Foliennummernplatzhalter 4"/>
          <p:cNvSpPr>
            <a:spLocks noGrp="1"/>
          </p:cNvSpPr>
          <p:nvPr>
            <p:ph type="sldNum" sz="quarter" idx="12"/>
          </p:nvPr>
        </p:nvSpPr>
        <p:spPr/>
        <p:txBody>
          <a:bodyPr/>
          <a:lstStyle/>
          <a:p>
            <a:fld id="{75E79B1D-1019-4617-9656-BE27DB0C5B9A}" type="slidenum">
              <a:rPr lang="de-DE" smtClean="0"/>
              <a:pPr/>
              <a:t>9</a:t>
            </a:fld>
            <a:endParaRPr lang="de-DE"/>
          </a:p>
        </p:txBody>
      </p:sp>
      <p:grpSp>
        <p:nvGrpSpPr>
          <p:cNvPr id="6" name="Gruppieren 5"/>
          <p:cNvGrpSpPr/>
          <p:nvPr/>
        </p:nvGrpSpPr>
        <p:grpSpPr>
          <a:xfrm>
            <a:off x="779929" y="2604529"/>
            <a:ext cx="2530417" cy="2637610"/>
            <a:chOff x="681318" y="2033002"/>
            <a:chExt cx="2530417" cy="2637610"/>
          </a:xfrm>
        </p:grpSpPr>
        <p:pic>
          <p:nvPicPr>
            <p:cNvPr id="12" name="Grafik 11"/>
            <p:cNvPicPr>
              <a:picLocks noChangeAspect="1"/>
            </p:cNvPicPr>
            <p:nvPr/>
          </p:nvPicPr>
          <p:blipFill>
            <a:blip r:embed="rId3" cstate="print"/>
            <a:stretch>
              <a:fillRect/>
            </a:stretch>
          </p:blipFill>
          <p:spPr>
            <a:xfrm>
              <a:off x="869236" y="2033002"/>
              <a:ext cx="2342499" cy="2440289"/>
            </a:xfrm>
            <a:prstGeom prst="rect">
              <a:avLst/>
            </a:prstGeom>
          </p:spPr>
        </p:pic>
        <p:sp>
          <p:nvSpPr>
            <p:cNvPr id="3" name="Rechteck 2"/>
            <p:cNvSpPr/>
            <p:nvPr/>
          </p:nvSpPr>
          <p:spPr>
            <a:xfrm>
              <a:off x="681318" y="4078941"/>
              <a:ext cx="2312894" cy="591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xmlns="" val="3479990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1815</Words>
  <Application>Microsoft Office PowerPoint</Application>
  <PresentationFormat>Benutzerdefiniert</PresentationFormat>
  <Paragraphs>246</Paragraphs>
  <Slides>16</Slides>
  <Notes>1</Notes>
  <HiddenSlides>0</HiddenSlides>
  <MMClips>0</MMClips>
  <ScaleCrop>false</ScaleCrop>
  <HeadingPairs>
    <vt:vector size="4" baseType="variant">
      <vt:variant>
        <vt:lpstr>Design</vt:lpstr>
      </vt:variant>
      <vt:variant>
        <vt:i4>1</vt:i4>
      </vt:variant>
      <vt:variant>
        <vt:lpstr>Folientitel</vt:lpstr>
      </vt:variant>
      <vt:variant>
        <vt:i4>16</vt:i4>
      </vt:variant>
    </vt:vector>
  </HeadingPairs>
  <TitlesOfParts>
    <vt:vector size="17" baseType="lpstr">
      <vt:lpstr>Office Theme</vt:lpstr>
      <vt:lpstr>Folie 1</vt:lpstr>
      <vt:lpstr>Folie 2</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
  <cp:lastModifiedBy/>
  <cp:revision>467</cp:revision>
  <cp:lastPrinted>2016-08-28T08:04:27Z</cp:lastPrinted>
  <dcterms:created xsi:type="dcterms:W3CDTF">2016-06-08T07:17:20Z</dcterms:created>
  <dcterms:modified xsi:type="dcterms:W3CDTF">2016-10-09T13:24:57Z</dcterms:modified>
</cp:coreProperties>
</file>